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22"/>
  </p:notesMasterIdLst>
  <p:handoutMasterIdLst>
    <p:handoutMasterId r:id="rId23"/>
  </p:handoutMasterIdLst>
  <p:sldIdLst>
    <p:sldId id="257" r:id="rId2"/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1" r:id="rId16"/>
    <p:sldId id="270" r:id="rId17"/>
    <p:sldId id="274" r:id="rId18"/>
    <p:sldId id="275" r:id="rId19"/>
    <p:sldId id="272" r:id="rId20"/>
    <p:sldId id="273" r:id="rId21"/>
  </p:sldIdLst>
  <p:sldSz cx="10080625" cy="7559675"/>
  <p:notesSz cx="7772400" cy="10058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BBC6CD25-35EB-FB43-A7D9-52074D755EDC}">
          <p14:sldIdLst>
            <p14:sldId id="257"/>
            <p14:sldId id="256"/>
            <p14:sldId id="258"/>
            <p14:sldId id="259"/>
            <p14:sldId id="260"/>
            <p14:sldId id="261"/>
            <p14:sldId id="262"/>
            <p14:sldId id="263"/>
            <p14:sldId id="264"/>
            <p14:sldId id="265"/>
            <p14:sldId id="266"/>
            <p14:sldId id="267"/>
            <p14:sldId id="268"/>
            <p14:sldId id="269"/>
            <p14:sldId id="271"/>
            <p14:sldId id="270"/>
          </p14:sldIdLst>
        </p14:section>
        <p14:section name="Filled" id="{254C0361-300D-7E4D-8B08-757E856B399B}">
          <p14:sldIdLst>
            <p14:sldId id="274"/>
            <p14:sldId id="275"/>
            <p14:sldId id="272"/>
            <p14:sldId id="273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381" userDrawn="1">
          <p15:clr>
            <a:srgbClr val="A4A3A4"/>
          </p15:clr>
        </p15:guide>
        <p15:guide id="2" pos="3175" userDrawn="1">
          <p15:clr>
            <a:srgbClr val="A4A3A4"/>
          </p15:clr>
        </p15:guide>
        <p15:guide id="3" pos="2455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D3A4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11"/>
    <p:restoredTop sz="94658"/>
  </p:normalViewPr>
  <p:slideViewPr>
    <p:cSldViewPr snapToGrid="0" snapToObjects="1" showGuides="1">
      <p:cViewPr varScale="1">
        <p:scale>
          <a:sx n="109" d="100"/>
          <a:sy n="109" d="100"/>
        </p:scale>
        <p:origin x="1944" y="184"/>
      </p:cViewPr>
      <p:guideLst>
        <p:guide orient="horz" pos="2381"/>
        <p:guide pos="3175"/>
        <p:guide pos="2455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handoutMaster" Target="handoutMasters/handout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22727E59-958C-384A-B616-EA70BEF00251}"/>
              </a:ext>
            </a:extLst>
          </p:cNvPr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3372840" cy="502560"/>
          </a:xfrm>
          <a:prstGeom prst="rect">
            <a:avLst/>
          </a:prstGeom>
          <a:noFill/>
          <a:ln>
            <a:noFill/>
          </a:ln>
        </p:spPr>
        <p:txBody>
          <a:bodyPr vert="horz" wrap="none" lIns="90000" tIns="45000" rIns="90000" bIns="45000" anchorCtr="0" compatLnSpc="0">
            <a:sp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400"/>
            </a:pPr>
            <a:endParaRPr lang="en-US" sz="14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8A810D2-CA81-8345-A359-24000605C6FA}"/>
              </a:ext>
            </a:extLst>
          </p:cNvPr>
          <p:cNvSpPr txBox="1">
            <a:spLocks noGrp="1"/>
          </p:cNvSpPr>
          <p:nvPr>
            <p:ph type="dt" sz="quarter" idx="1"/>
          </p:nvPr>
        </p:nvSpPr>
        <p:spPr>
          <a:xfrm>
            <a:off x="4399200" y="0"/>
            <a:ext cx="3372840" cy="502560"/>
          </a:xfrm>
          <a:prstGeom prst="rect">
            <a:avLst/>
          </a:prstGeom>
          <a:noFill/>
          <a:ln>
            <a:noFill/>
          </a:ln>
        </p:spPr>
        <p:txBody>
          <a:bodyPr vert="horz" wrap="none" lIns="90000" tIns="45000" rIns="90000" bIns="45000" anchorCtr="0" compatLnSpc="0">
            <a:spAutoFit/>
          </a:bodyPr>
          <a:lstStyle/>
          <a:p>
            <a:pPr marL="0" marR="0" lvl="0" indent="0" algn="r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400"/>
            </a:pPr>
            <a:endParaRPr lang="en-US" sz="14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99C224E-1DBA-0C4D-809A-67BAF588EB7D}"/>
              </a:ext>
            </a:extLst>
          </p:cNvPr>
          <p:cNvSpPr txBox="1">
            <a:spLocks noGrp="1"/>
          </p:cNvSpPr>
          <p:nvPr>
            <p:ph type="ftr" sz="quarter" idx="2"/>
          </p:nvPr>
        </p:nvSpPr>
        <p:spPr>
          <a:xfrm>
            <a:off x="0" y="9555480"/>
            <a:ext cx="3372840" cy="502560"/>
          </a:xfrm>
          <a:prstGeom prst="rect">
            <a:avLst/>
          </a:prstGeom>
          <a:noFill/>
          <a:ln>
            <a:noFill/>
          </a:ln>
        </p:spPr>
        <p:txBody>
          <a:bodyPr vert="horz" wrap="none" lIns="90000" tIns="45000" rIns="90000" bIns="45000" anchor="b" anchorCtr="0" compatLnSpc="0">
            <a:sp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400"/>
            </a:pPr>
            <a:endParaRPr lang="en-US" sz="14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90952B3-B5A5-7742-A4CB-8CC59EA8BB90}"/>
              </a:ext>
            </a:extLst>
          </p:cNvPr>
          <p:cNvSpPr txBox="1">
            <a:spLocks noGrp="1"/>
          </p:cNvSpPr>
          <p:nvPr>
            <p:ph type="sldNum" sz="quarter" idx="3"/>
          </p:nvPr>
        </p:nvSpPr>
        <p:spPr>
          <a:xfrm>
            <a:off x="4399200" y="9555480"/>
            <a:ext cx="3372840" cy="502560"/>
          </a:xfrm>
          <a:prstGeom prst="rect">
            <a:avLst/>
          </a:prstGeom>
          <a:noFill/>
          <a:ln>
            <a:noFill/>
          </a:ln>
        </p:spPr>
        <p:txBody>
          <a:bodyPr vert="horz" wrap="none" lIns="90000" tIns="45000" rIns="90000" bIns="45000" anchor="b" anchorCtr="0" compatLnSpc="0">
            <a:spAutoFit/>
          </a:bodyPr>
          <a:lstStyle/>
          <a:p>
            <a:pPr marL="0" marR="0" lvl="0" indent="0" algn="r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400"/>
            </a:pPr>
            <a:fld id="{10CB8802-6765-604D-BCB7-BF55F372C18A}" type="slidenum">
              <a:t>‹#›</a:t>
            </a:fld>
            <a:endParaRPr lang="en-US" sz="14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21097695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2353645-FCD4-464A-B7AA-E1103D45E85A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763588"/>
            <a:ext cx="5029200" cy="3771900"/>
          </a:xfrm>
          <a:prstGeom prst="rect">
            <a:avLst/>
          </a:prstGeom>
          <a:noFill/>
          <a:ln>
            <a:noFill/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D6E962D-6D5C-014E-9CCF-2AABEED83494}"/>
              </a:ext>
            </a:extLst>
          </p:cNvPr>
          <p:cNvSpPr txBox="1">
            <a:spLocks noGrp="1"/>
          </p:cNvSpPr>
          <p:nvPr>
            <p:ph type="body" sz="quarter" idx="3"/>
          </p:nvPr>
        </p:nvSpPr>
        <p:spPr>
          <a:xfrm>
            <a:off x="777239" y="4777560"/>
            <a:ext cx="6217560" cy="452592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" name="Header Placeholder 3">
            <a:extLst>
              <a:ext uri="{FF2B5EF4-FFF2-40B4-BE49-F238E27FC236}">
                <a16:creationId xmlns:a16="http://schemas.microsoft.com/office/drawing/2014/main" id="{1752210A-61C4-6C41-AD9E-064704FAFD09}"/>
              </a:ext>
            </a:extLst>
          </p:cNvPr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3372840" cy="50256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Ctr="0">
            <a:spAutoFit/>
          </a:bodyPr>
          <a:lstStyle>
            <a:lvl1pPr lvl="0" rtl="0" hangingPunct="0">
              <a:buNone/>
              <a:tabLst/>
              <a:defRPr lang="en-US" sz="1400" kern="1200">
                <a:latin typeface="Times New Roman" pitchFamily="18"/>
                <a:ea typeface="Arial Unicode MS" pitchFamily="2"/>
                <a:cs typeface="Tahoma" pitchFamily="2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D9CA20E-4FA7-7B41-85ED-CC8A16165AD0}"/>
              </a:ext>
            </a:extLst>
          </p:cNvPr>
          <p:cNvSpPr txBox="1">
            <a:spLocks noGrp="1"/>
          </p:cNvSpPr>
          <p:nvPr>
            <p:ph type="dt" idx="1"/>
          </p:nvPr>
        </p:nvSpPr>
        <p:spPr>
          <a:xfrm>
            <a:off x="4399200" y="0"/>
            <a:ext cx="3372840" cy="50256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Ctr="0">
            <a:spAutoFit/>
          </a:bodyPr>
          <a:lstStyle>
            <a:lvl1pPr lvl="0" algn="r" rtl="0" hangingPunct="0">
              <a:buNone/>
              <a:tabLst/>
              <a:defRPr lang="en-US" sz="1400" kern="1200">
                <a:latin typeface="Times New Roman" pitchFamily="18"/>
                <a:ea typeface="Arial Unicode MS" pitchFamily="2"/>
                <a:cs typeface="Tahoma" pitchFamily="2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1E8A06A-0E75-B049-B330-A43E9F4DCC75}"/>
              </a:ext>
            </a:extLst>
          </p:cNvPr>
          <p:cNvSpPr txBox="1">
            <a:spLocks noGrp="1"/>
          </p:cNvSpPr>
          <p:nvPr>
            <p:ph type="ftr" sz="quarter" idx="4"/>
          </p:nvPr>
        </p:nvSpPr>
        <p:spPr>
          <a:xfrm>
            <a:off x="0" y="9555480"/>
            <a:ext cx="3372840" cy="50256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b" anchorCtr="0">
            <a:spAutoFit/>
          </a:bodyPr>
          <a:lstStyle>
            <a:lvl1pPr lvl="0" rtl="0" hangingPunct="0">
              <a:buNone/>
              <a:tabLst/>
              <a:defRPr lang="en-US" sz="1400" kern="1200">
                <a:latin typeface="Times New Roman" pitchFamily="18"/>
                <a:ea typeface="Arial Unicode MS" pitchFamily="2"/>
                <a:cs typeface="Tahoma" pitchFamily="2"/>
              </a:defRPr>
            </a:lvl1pPr>
          </a:lstStyle>
          <a:p>
            <a:pPr lvl="0"/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CE405BC-D8C0-6C4A-8AC5-0EC19AE3AFCA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xfrm>
            <a:off x="4399200" y="9555480"/>
            <a:ext cx="3372840" cy="50256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b" anchorCtr="0">
            <a:spAutoFit/>
          </a:bodyPr>
          <a:lstStyle>
            <a:lvl1pPr lvl="0" algn="r" rtl="0" hangingPunct="0">
              <a:buNone/>
              <a:tabLst/>
              <a:defRPr lang="en-US" sz="1400" kern="1200">
                <a:latin typeface="Times New Roman" pitchFamily="18"/>
                <a:ea typeface="Arial Unicode MS" pitchFamily="2"/>
                <a:cs typeface="Tahoma" pitchFamily="2"/>
              </a:defRPr>
            </a:lvl1pPr>
          </a:lstStyle>
          <a:p>
            <a:pPr lvl="0"/>
            <a:fld id="{00D5D7C3-84E7-C84E-993A-79EC28613F73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839206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216000" marR="0" indent="-216000" rtl="0" hangingPunct="0">
      <a:tabLst/>
      <a:defRPr lang="en-US" sz="2000" b="0" i="0" u="none" strike="noStrike" kern="1200">
        <a:ln>
          <a:noFill/>
        </a:ln>
        <a:latin typeface="Arial" pitchFamily="18"/>
        <a:ea typeface="Arial Unicode MS" pitchFamily="2"/>
        <a:cs typeface="Arial Unicode MS" pitchFamily="2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1766E3B-0FF9-B84F-A89B-054A50CF1E3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spAutoFit/>
          </a:bodyPr>
          <a:lstStyle/>
          <a:p>
            <a:pPr lvl="0"/>
            <a:fld id="{8A08970B-B3B1-F94C-ABA3-54C0EEF7EF1E}" type="slidenum">
              <a:t>1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640754F-5FA2-E74D-A65E-DCD564D1F6B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75A337E-9A44-FF48-8ADC-BDE9591B551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390340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1766E3B-0FF9-B84F-A89B-054A50CF1E3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spAutoFit/>
          </a:bodyPr>
          <a:lstStyle/>
          <a:p>
            <a:pPr lvl="0"/>
            <a:fld id="{8A08970B-B3B1-F94C-ABA3-54C0EEF7EF1E}" type="slidenum">
              <a:t>10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640754F-5FA2-E74D-A65E-DCD564D1F6B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75A337E-9A44-FF48-8ADC-BDE9591B551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13241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1766E3B-0FF9-B84F-A89B-054A50CF1E3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spAutoFit/>
          </a:bodyPr>
          <a:lstStyle/>
          <a:p>
            <a:pPr lvl="0"/>
            <a:fld id="{8A08970B-B3B1-F94C-ABA3-54C0EEF7EF1E}" type="slidenum">
              <a:t>11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640754F-5FA2-E74D-A65E-DCD564D1F6B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75A337E-9A44-FF48-8ADC-BDE9591B551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172834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1766E3B-0FF9-B84F-A89B-054A50CF1E3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spAutoFit/>
          </a:bodyPr>
          <a:lstStyle/>
          <a:p>
            <a:pPr lvl="0"/>
            <a:fld id="{8A08970B-B3B1-F94C-ABA3-54C0EEF7EF1E}" type="slidenum">
              <a:t>12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640754F-5FA2-E74D-A65E-DCD564D1F6B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75A337E-9A44-FF48-8ADC-BDE9591B551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933188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1766E3B-0FF9-B84F-A89B-054A50CF1E3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spAutoFit/>
          </a:bodyPr>
          <a:lstStyle/>
          <a:p>
            <a:pPr lvl="0"/>
            <a:fld id="{8A08970B-B3B1-F94C-ABA3-54C0EEF7EF1E}" type="slidenum">
              <a:t>13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640754F-5FA2-E74D-A65E-DCD564D1F6B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75A337E-9A44-FF48-8ADC-BDE9591B551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36164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1766E3B-0FF9-B84F-A89B-054A50CF1E3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spAutoFit/>
          </a:bodyPr>
          <a:lstStyle/>
          <a:p>
            <a:pPr lvl="0"/>
            <a:fld id="{8A08970B-B3B1-F94C-ABA3-54C0EEF7EF1E}" type="slidenum">
              <a:t>14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640754F-5FA2-E74D-A65E-DCD564D1F6B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75A337E-9A44-FF48-8ADC-BDE9591B551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221098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1766E3B-0FF9-B84F-A89B-054A50CF1E3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spAutoFit/>
          </a:bodyPr>
          <a:lstStyle/>
          <a:p>
            <a:pPr lvl="0"/>
            <a:fld id="{8A08970B-B3B1-F94C-ABA3-54C0EEF7EF1E}" type="slidenum">
              <a:t>15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640754F-5FA2-E74D-A65E-DCD564D1F6B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75A337E-9A44-FF48-8ADC-BDE9591B551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374183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1766E3B-0FF9-B84F-A89B-054A50CF1E3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spAutoFit/>
          </a:bodyPr>
          <a:lstStyle/>
          <a:p>
            <a:pPr lvl="0"/>
            <a:fld id="{8A08970B-B3B1-F94C-ABA3-54C0EEF7EF1E}" type="slidenum">
              <a:t>16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640754F-5FA2-E74D-A65E-DCD564D1F6B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75A337E-9A44-FF48-8ADC-BDE9591B551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49832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1766E3B-0FF9-B84F-A89B-054A50CF1E3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spAutoFit/>
          </a:bodyPr>
          <a:lstStyle/>
          <a:p>
            <a:pPr lvl="0"/>
            <a:fld id="{8A08970B-B3B1-F94C-ABA3-54C0EEF7EF1E}" type="slidenum">
              <a:t>17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640754F-5FA2-E74D-A65E-DCD564D1F6B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75A337E-9A44-FF48-8ADC-BDE9591B551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314042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1766E3B-0FF9-B84F-A89B-054A50CF1E3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spAutoFit/>
          </a:bodyPr>
          <a:lstStyle/>
          <a:p>
            <a:pPr lvl="0"/>
            <a:fld id="{8A08970B-B3B1-F94C-ABA3-54C0EEF7EF1E}" type="slidenum">
              <a:t>18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640754F-5FA2-E74D-A65E-DCD564D1F6B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75A337E-9A44-FF48-8ADC-BDE9591B551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439389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1766E3B-0FF9-B84F-A89B-054A50CF1E3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spAutoFit/>
          </a:bodyPr>
          <a:lstStyle/>
          <a:p>
            <a:pPr lvl="0"/>
            <a:fld id="{8A08970B-B3B1-F94C-ABA3-54C0EEF7EF1E}" type="slidenum">
              <a:t>19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640754F-5FA2-E74D-A65E-DCD564D1F6B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75A337E-9A44-FF48-8ADC-BDE9591B551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755815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1766E3B-0FF9-B84F-A89B-054A50CF1E3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spAutoFit/>
          </a:bodyPr>
          <a:lstStyle/>
          <a:p>
            <a:pPr lvl="0"/>
            <a:fld id="{8A08970B-B3B1-F94C-ABA3-54C0EEF7EF1E}" type="slidenum">
              <a:t>2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640754F-5FA2-E74D-A65E-DCD564D1F6B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75A337E-9A44-FF48-8ADC-BDE9591B551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1766E3B-0FF9-B84F-A89B-054A50CF1E3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spAutoFit/>
          </a:bodyPr>
          <a:lstStyle/>
          <a:p>
            <a:pPr lvl="0"/>
            <a:fld id="{8A08970B-B3B1-F94C-ABA3-54C0EEF7EF1E}" type="slidenum">
              <a:t>20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640754F-5FA2-E74D-A65E-DCD564D1F6B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75A337E-9A44-FF48-8ADC-BDE9591B551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529592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1766E3B-0FF9-B84F-A89B-054A50CF1E3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spAutoFit/>
          </a:bodyPr>
          <a:lstStyle/>
          <a:p>
            <a:pPr lvl="0"/>
            <a:fld id="{8A08970B-B3B1-F94C-ABA3-54C0EEF7EF1E}" type="slidenum">
              <a:t>3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640754F-5FA2-E74D-A65E-DCD564D1F6B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75A337E-9A44-FF48-8ADC-BDE9591B551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00479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1766E3B-0FF9-B84F-A89B-054A50CF1E3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spAutoFit/>
          </a:bodyPr>
          <a:lstStyle/>
          <a:p>
            <a:pPr lvl="0"/>
            <a:fld id="{8A08970B-B3B1-F94C-ABA3-54C0EEF7EF1E}" type="slidenum">
              <a:t>4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640754F-5FA2-E74D-A65E-DCD564D1F6B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75A337E-9A44-FF48-8ADC-BDE9591B551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878550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1766E3B-0FF9-B84F-A89B-054A50CF1E3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spAutoFit/>
          </a:bodyPr>
          <a:lstStyle/>
          <a:p>
            <a:pPr lvl="0"/>
            <a:fld id="{8A08970B-B3B1-F94C-ABA3-54C0EEF7EF1E}" type="slidenum">
              <a:t>5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640754F-5FA2-E74D-A65E-DCD564D1F6B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75A337E-9A44-FF48-8ADC-BDE9591B551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873935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1766E3B-0FF9-B84F-A89B-054A50CF1E3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spAutoFit/>
          </a:bodyPr>
          <a:lstStyle/>
          <a:p>
            <a:pPr lvl="0"/>
            <a:fld id="{8A08970B-B3B1-F94C-ABA3-54C0EEF7EF1E}" type="slidenum">
              <a:t>6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640754F-5FA2-E74D-A65E-DCD564D1F6B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75A337E-9A44-FF48-8ADC-BDE9591B551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591072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1766E3B-0FF9-B84F-A89B-054A50CF1E3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spAutoFit/>
          </a:bodyPr>
          <a:lstStyle/>
          <a:p>
            <a:pPr lvl="0"/>
            <a:fld id="{8A08970B-B3B1-F94C-ABA3-54C0EEF7EF1E}" type="slidenum">
              <a:t>7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640754F-5FA2-E74D-A65E-DCD564D1F6B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75A337E-9A44-FF48-8ADC-BDE9591B551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234956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1766E3B-0FF9-B84F-A89B-054A50CF1E3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spAutoFit/>
          </a:bodyPr>
          <a:lstStyle/>
          <a:p>
            <a:pPr lvl="0"/>
            <a:fld id="{8A08970B-B3B1-F94C-ABA3-54C0EEF7EF1E}" type="slidenum">
              <a:t>8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640754F-5FA2-E74D-A65E-DCD564D1F6B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75A337E-9A44-FF48-8ADC-BDE9591B551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2501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1766E3B-0FF9-B84F-A89B-054A50CF1E3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spAutoFit/>
          </a:bodyPr>
          <a:lstStyle/>
          <a:p>
            <a:pPr lvl="0"/>
            <a:fld id="{8A08970B-B3B1-F94C-ABA3-54C0EEF7EF1E}" type="slidenum">
              <a:t>9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640754F-5FA2-E74D-A65E-DCD564D1F6B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75A337E-9A44-FF48-8ADC-BDE9591B551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438449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A17890B-D0F6-9045-80B4-C09B19F7121E}"/>
              </a:ext>
            </a:extLst>
          </p:cNvPr>
          <p:cNvSpPr/>
          <p:nvPr userDrawn="1"/>
        </p:nvSpPr>
        <p:spPr>
          <a:xfrm>
            <a:off x="0" y="0"/>
            <a:ext cx="7826477" cy="7559675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3981609219"/>
      </p:ext>
    </p:extLst>
  </p:cSld>
  <p:clrMapOvr>
    <a:masterClrMapping/>
  </p:clrMapOvr>
  <p:hf sldNum="0" hdr="0" ft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2A3664C2-FA52-234F-B8B7-88391A78ADB1}"/>
              </a:ext>
            </a:extLst>
          </p:cNvPr>
          <p:cNvSpPr/>
          <p:nvPr userDrawn="1"/>
        </p:nvSpPr>
        <p:spPr>
          <a:xfrm>
            <a:off x="-88489" y="0"/>
            <a:ext cx="7914966" cy="7559675"/>
          </a:xfrm>
          <a:prstGeom prst="rect">
            <a:avLst/>
          </a:prstGeom>
          <a:solidFill>
            <a:schemeClr val="bg1">
              <a:lumMod val="95000"/>
              <a:alpha val="5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3967428169"/>
      </p:ext>
    </p:extLst>
  </p:cSld>
  <p:clrMapOvr>
    <a:masterClrMapping/>
  </p:clrMapOvr>
  <p:hf sldNum="0" hdr="0" ftr="0" dt="0"/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270C097-FDFF-2040-B35A-108F9EC84F3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03999" y="301321"/>
            <a:ext cx="9071640" cy="126216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/>
          <a:lstStyle/>
          <a:p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3936AD6-C3AE-6244-87EC-828A9F683AE6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503999" y="1769040"/>
            <a:ext cx="9071640" cy="498924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61673B6-0BF5-024F-A6B4-2E89870DACE6}"/>
              </a:ext>
            </a:extLst>
          </p:cNvPr>
          <p:cNvSpPr txBox="1">
            <a:spLocks noGrp="1"/>
          </p:cNvSpPr>
          <p:nvPr>
            <p:ph type="dt" sz="half" idx="2"/>
          </p:nvPr>
        </p:nvSpPr>
        <p:spPr>
          <a:xfrm>
            <a:off x="503999" y="6887160"/>
            <a:ext cx="234828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Ctr="0">
            <a:spAutoFit/>
          </a:bodyPr>
          <a:lstStyle>
            <a:lvl1pPr lvl="0" rtl="0" hangingPunct="0">
              <a:buNone/>
              <a:tabLst/>
              <a:defRPr lang="en-US" sz="1400" kern="1200">
                <a:latin typeface="Times New Roman" pitchFamily="18"/>
                <a:ea typeface="Arial Unicode MS" pitchFamily="2"/>
                <a:cs typeface="Tahoma" pitchFamily="2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584A0D0-D37C-7647-B65D-A78DFC35D309}"/>
              </a:ext>
            </a:extLst>
          </p:cNvPr>
          <p:cNvSpPr txBox="1">
            <a:spLocks noGrp="1"/>
          </p:cNvSpPr>
          <p:nvPr>
            <p:ph type="ftr" sz="quarter" idx="3"/>
          </p:nvPr>
        </p:nvSpPr>
        <p:spPr>
          <a:xfrm>
            <a:off x="3447361" y="6887160"/>
            <a:ext cx="319500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Ctr="0">
            <a:spAutoFit/>
          </a:bodyPr>
          <a:lstStyle>
            <a:lvl1pPr lvl="0" algn="ctr" rtl="0" hangingPunct="0">
              <a:buNone/>
              <a:tabLst/>
              <a:defRPr lang="en-US" sz="1400" kern="1200">
                <a:latin typeface="Times New Roman" pitchFamily="18"/>
                <a:ea typeface="Arial Unicode MS" pitchFamily="2"/>
                <a:cs typeface="Tahoma" pitchFamily="2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1B7C3E7-E1D1-5E47-B71A-CFF3C89E6629}"/>
              </a:ext>
            </a:extLst>
          </p:cNvPr>
          <p:cNvSpPr txBox="1">
            <a:spLocks noGrp="1"/>
          </p:cNvSpPr>
          <p:nvPr>
            <p:ph type="sldNum" sz="quarter" idx="4"/>
          </p:nvPr>
        </p:nvSpPr>
        <p:spPr>
          <a:xfrm>
            <a:off x="7227361" y="6887160"/>
            <a:ext cx="234828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Ctr="0">
            <a:spAutoFit/>
          </a:bodyPr>
          <a:lstStyle>
            <a:lvl1pPr lvl="0" algn="r" rtl="0" hangingPunct="0">
              <a:buNone/>
              <a:tabLst/>
              <a:defRPr lang="en-US" sz="1400" kern="1200">
                <a:latin typeface="Times New Roman" pitchFamily="18"/>
                <a:ea typeface="Arial Unicode MS" pitchFamily="2"/>
                <a:cs typeface="Tahoma" pitchFamily="2"/>
              </a:defRPr>
            </a:lvl1pPr>
          </a:lstStyle>
          <a:p>
            <a:pPr lvl="0"/>
            <a:fld id="{8E41EFF3-2028-C943-992B-96CE16F6EB4E}" type="slidenum"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  <p:sldLayoutId id="2147483656" r:id="rId2"/>
  </p:sldLayoutIdLst>
  <p:txStyles>
    <p:titleStyle>
      <a:lvl1pPr algn="ctr" rtl="0" hangingPunct="0">
        <a:tabLst/>
        <a:defRPr lang="en-US" sz="4400" b="0" i="0" u="none" strike="noStrike" kern="1200">
          <a:ln>
            <a:noFill/>
          </a:ln>
          <a:latin typeface="Arial" pitchFamily="18"/>
          <a:ea typeface="Arial Unicode MS" pitchFamily="2"/>
          <a:cs typeface="Arial Unicode MS" pitchFamily="2"/>
        </a:defRPr>
      </a:lvl1pPr>
    </p:titleStyle>
    <p:bodyStyle>
      <a:lvl1pPr rtl="0" hangingPunct="0">
        <a:spcBef>
          <a:spcPts val="0"/>
        </a:spcBef>
        <a:spcAft>
          <a:spcPts val="1417"/>
        </a:spcAft>
        <a:tabLst/>
        <a:defRPr lang="en-US" sz="3200" b="0" i="0" u="none" strike="noStrike" kern="1200">
          <a:ln>
            <a:noFill/>
          </a:ln>
          <a:latin typeface="Arial" pitchFamily="18"/>
          <a:ea typeface="Arial Unicode MS" pitchFamily="2"/>
          <a:cs typeface="Arial Unicode MS" pitchFamily="2"/>
        </a:defRPr>
      </a:lvl1pPr>
      <a:lvl2pPr marL="685749" indent="-228583" algn="l" defTabSz="9143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15" indent="-228583" algn="l" defTabSz="9143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081" indent="-228583" algn="l" defTabSz="9143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247" indent="-228583" algn="l" defTabSz="9143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413" indent="-228583" algn="l" defTabSz="9143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579" indent="-228583" algn="l" defTabSz="9143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745" indent="-228583" algn="l" defTabSz="9143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911" indent="-228583" algn="l" defTabSz="9143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66" algn="l" defTabSz="9143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32" algn="l" defTabSz="9143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98" algn="l" defTabSz="9143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64" algn="l" defTabSz="9143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30" algn="l" defTabSz="9143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96" algn="l" defTabSz="9143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163" algn="l" defTabSz="9143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328" algn="l" defTabSz="9143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>
            <a:extLst>
              <a:ext uri="{FF2B5EF4-FFF2-40B4-BE49-F238E27FC236}">
                <a16:creationId xmlns:a16="http://schemas.microsoft.com/office/drawing/2014/main" id="{2216104A-9A5C-0042-9F21-6A447AB6CFC1}"/>
              </a:ext>
            </a:extLst>
          </p:cNvPr>
          <p:cNvSpPr/>
          <p:nvPr/>
        </p:nvSpPr>
        <p:spPr>
          <a:xfrm>
            <a:off x="512530" y="408978"/>
            <a:ext cx="468000" cy="468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01" h="1301">
                <a:moveTo>
                  <a:pt x="1091" y="1004"/>
                </a:moveTo>
                <a:cubicBezTo>
                  <a:pt x="1088" y="999"/>
                  <a:pt x="1084" y="995"/>
                  <a:pt x="1080" y="992"/>
                </a:cubicBezTo>
                <a:cubicBezTo>
                  <a:pt x="1030" y="946"/>
                  <a:pt x="964" y="909"/>
                  <a:pt x="890" y="884"/>
                </a:cubicBezTo>
                <a:cubicBezTo>
                  <a:pt x="814" y="858"/>
                  <a:pt x="731" y="844"/>
                  <a:pt x="645" y="844"/>
                </a:cubicBezTo>
                <a:cubicBezTo>
                  <a:pt x="477" y="844"/>
                  <a:pt x="321" y="896"/>
                  <a:pt x="218" y="985"/>
                </a:cubicBezTo>
                <a:cubicBezTo>
                  <a:pt x="213" y="989"/>
                  <a:pt x="209" y="993"/>
                  <a:pt x="206" y="998"/>
                </a:cubicBezTo>
                <a:cubicBezTo>
                  <a:pt x="128" y="899"/>
                  <a:pt x="86" y="778"/>
                  <a:pt x="86" y="650"/>
                </a:cubicBezTo>
                <a:cubicBezTo>
                  <a:pt x="86" y="500"/>
                  <a:pt x="145" y="358"/>
                  <a:pt x="252" y="251"/>
                </a:cubicBezTo>
                <a:cubicBezTo>
                  <a:pt x="358" y="145"/>
                  <a:pt x="500" y="86"/>
                  <a:pt x="651" y="86"/>
                </a:cubicBezTo>
                <a:cubicBezTo>
                  <a:pt x="802" y="86"/>
                  <a:pt x="943" y="145"/>
                  <a:pt x="1050" y="251"/>
                </a:cubicBezTo>
                <a:cubicBezTo>
                  <a:pt x="1157" y="358"/>
                  <a:pt x="1215" y="500"/>
                  <a:pt x="1215" y="650"/>
                </a:cubicBezTo>
                <a:cubicBezTo>
                  <a:pt x="1215" y="781"/>
                  <a:pt x="1172" y="904"/>
                  <a:pt x="1091" y="1004"/>
                </a:cubicBezTo>
                <a:close/>
                <a:moveTo>
                  <a:pt x="274" y="1056"/>
                </a:moveTo>
                <a:cubicBezTo>
                  <a:pt x="273" y="1055"/>
                  <a:pt x="273" y="1054"/>
                  <a:pt x="273" y="1053"/>
                </a:cubicBezTo>
                <a:cubicBezTo>
                  <a:pt x="273" y="1051"/>
                  <a:pt x="274" y="1050"/>
                  <a:pt x="274" y="1050"/>
                </a:cubicBezTo>
                <a:cubicBezTo>
                  <a:pt x="361" y="975"/>
                  <a:pt x="500" y="930"/>
                  <a:pt x="645" y="930"/>
                </a:cubicBezTo>
                <a:cubicBezTo>
                  <a:pt x="795" y="930"/>
                  <a:pt x="936" y="977"/>
                  <a:pt x="1022" y="1055"/>
                </a:cubicBezTo>
                <a:cubicBezTo>
                  <a:pt x="1022" y="1056"/>
                  <a:pt x="1023" y="1057"/>
                  <a:pt x="1023" y="1058"/>
                </a:cubicBezTo>
                <a:cubicBezTo>
                  <a:pt x="1023" y="1059"/>
                  <a:pt x="1023" y="1061"/>
                  <a:pt x="1022" y="1061"/>
                </a:cubicBezTo>
                <a:cubicBezTo>
                  <a:pt x="923" y="1160"/>
                  <a:pt x="791" y="1215"/>
                  <a:pt x="651" y="1215"/>
                </a:cubicBezTo>
                <a:cubicBezTo>
                  <a:pt x="646" y="1215"/>
                  <a:pt x="642" y="1215"/>
                  <a:pt x="637" y="1215"/>
                </a:cubicBezTo>
                <a:cubicBezTo>
                  <a:pt x="499" y="1211"/>
                  <a:pt x="371" y="1155"/>
                  <a:pt x="274" y="1056"/>
                </a:cubicBezTo>
                <a:lnTo>
                  <a:pt x="1111" y="190"/>
                </a:lnTo>
                <a:cubicBezTo>
                  <a:pt x="988" y="68"/>
                  <a:pt x="825" y="0"/>
                  <a:pt x="651" y="0"/>
                </a:cubicBezTo>
                <a:cubicBezTo>
                  <a:pt x="477" y="0"/>
                  <a:pt x="314" y="68"/>
                  <a:pt x="191" y="190"/>
                </a:cubicBezTo>
                <a:cubicBezTo>
                  <a:pt x="68" y="313"/>
                  <a:pt x="0" y="477"/>
                  <a:pt x="0" y="650"/>
                </a:cubicBezTo>
                <a:cubicBezTo>
                  <a:pt x="0" y="824"/>
                  <a:pt x="68" y="988"/>
                  <a:pt x="191" y="1110"/>
                </a:cubicBezTo>
                <a:cubicBezTo>
                  <a:pt x="312" y="1231"/>
                  <a:pt x="472" y="1299"/>
                  <a:pt x="643" y="1301"/>
                </a:cubicBezTo>
                <a:cubicBezTo>
                  <a:pt x="646" y="1301"/>
                  <a:pt x="648" y="1301"/>
                  <a:pt x="651" y="1301"/>
                </a:cubicBezTo>
                <a:cubicBezTo>
                  <a:pt x="825" y="1301"/>
                  <a:pt x="988" y="1233"/>
                  <a:pt x="1111" y="1110"/>
                </a:cubicBezTo>
                <a:cubicBezTo>
                  <a:pt x="1234" y="988"/>
                  <a:pt x="1301" y="824"/>
                  <a:pt x="1301" y="650"/>
                </a:cubicBezTo>
                <a:cubicBezTo>
                  <a:pt x="1301" y="477"/>
                  <a:pt x="1234" y="313"/>
                  <a:pt x="1111" y="19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FCBE1A9D-30F9-5B48-8B88-543F966D25F8}"/>
              </a:ext>
            </a:extLst>
          </p:cNvPr>
          <p:cNvSpPr/>
          <p:nvPr/>
        </p:nvSpPr>
        <p:spPr>
          <a:xfrm>
            <a:off x="623770" y="458657"/>
            <a:ext cx="241560" cy="24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2" h="672">
                <a:moveTo>
                  <a:pt x="336" y="586"/>
                </a:moveTo>
                <a:cubicBezTo>
                  <a:pt x="198" y="586"/>
                  <a:pt x="86" y="474"/>
                  <a:pt x="86" y="336"/>
                </a:cubicBezTo>
                <a:cubicBezTo>
                  <a:pt x="86" y="198"/>
                  <a:pt x="198" y="86"/>
                  <a:pt x="336" y="86"/>
                </a:cubicBezTo>
                <a:cubicBezTo>
                  <a:pt x="474" y="86"/>
                  <a:pt x="586" y="198"/>
                  <a:pt x="586" y="336"/>
                </a:cubicBezTo>
                <a:cubicBezTo>
                  <a:pt x="586" y="474"/>
                  <a:pt x="474" y="586"/>
                  <a:pt x="336" y="586"/>
                </a:cubicBezTo>
                <a:close/>
                <a:moveTo>
                  <a:pt x="336" y="0"/>
                </a:moveTo>
                <a:cubicBezTo>
                  <a:pt x="151" y="0"/>
                  <a:pt x="0" y="151"/>
                  <a:pt x="0" y="336"/>
                </a:cubicBezTo>
                <a:cubicBezTo>
                  <a:pt x="0" y="521"/>
                  <a:pt x="151" y="672"/>
                  <a:pt x="336" y="672"/>
                </a:cubicBezTo>
                <a:cubicBezTo>
                  <a:pt x="521" y="672"/>
                  <a:pt x="672" y="521"/>
                  <a:pt x="672" y="336"/>
                </a:cubicBezTo>
                <a:cubicBezTo>
                  <a:pt x="672" y="151"/>
                  <a:pt x="521" y="0"/>
                  <a:pt x="336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F7E5E6B4-77EB-E941-BA40-8DE4FB9FE643}"/>
              </a:ext>
            </a:extLst>
          </p:cNvPr>
          <p:cNvSpPr/>
          <p:nvPr/>
        </p:nvSpPr>
        <p:spPr>
          <a:xfrm>
            <a:off x="1905729" y="404658"/>
            <a:ext cx="476640" cy="47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5" h="1325">
                <a:moveTo>
                  <a:pt x="663" y="86"/>
                </a:moveTo>
                <a:cubicBezTo>
                  <a:pt x="509" y="86"/>
                  <a:pt x="364" y="146"/>
                  <a:pt x="255" y="255"/>
                </a:cubicBezTo>
                <a:cubicBezTo>
                  <a:pt x="146" y="364"/>
                  <a:pt x="86" y="508"/>
                  <a:pt x="86" y="662"/>
                </a:cubicBezTo>
                <a:cubicBezTo>
                  <a:pt x="86" y="816"/>
                  <a:pt x="146" y="961"/>
                  <a:pt x="255" y="1070"/>
                </a:cubicBezTo>
                <a:cubicBezTo>
                  <a:pt x="364" y="1179"/>
                  <a:pt x="509" y="1239"/>
                  <a:pt x="663" y="1239"/>
                </a:cubicBezTo>
                <a:cubicBezTo>
                  <a:pt x="817" y="1239"/>
                  <a:pt x="961" y="1179"/>
                  <a:pt x="1070" y="1070"/>
                </a:cubicBezTo>
                <a:cubicBezTo>
                  <a:pt x="1179" y="961"/>
                  <a:pt x="1239" y="816"/>
                  <a:pt x="1239" y="662"/>
                </a:cubicBezTo>
                <a:cubicBezTo>
                  <a:pt x="1239" y="508"/>
                  <a:pt x="1179" y="364"/>
                  <a:pt x="1070" y="255"/>
                </a:cubicBezTo>
                <a:cubicBezTo>
                  <a:pt x="961" y="146"/>
                  <a:pt x="817" y="86"/>
                  <a:pt x="663" y="86"/>
                </a:cubicBezTo>
                <a:close/>
                <a:moveTo>
                  <a:pt x="663" y="1325"/>
                </a:moveTo>
                <a:cubicBezTo>
                  <a:pt x="486" y="1325"/>
                  <a:pt x="319" y="1256"/>
                  <a:pt x="194" y="1131"/>
                </a:cubicBezTo>
                <a:cubicBezTo>
                  <a:pt x="69" y="1006"/>
                  <a:pt x="0" y="839"/>
                  <a:pt x="0" y="662"/>
                </a:cubicBezTo>
                <a:cubicBezTo>
                  <a:pt x="0" y="485"/>
                  <a:pt x="69" y="319"/>
                  <a:pt x="194" y="194"/>
                </a:cubicBezTo>
                <a:cubicBezTo>
                  <a:pt x="319" y="69"/>
                  <a:pt x="486" y="0"/>
                  <a:pt x="663" y="0"/>
                </a:cubicBezTo>
                <a:cubicBezTo>
                  <a:pt x="840" y="0"/>
                  <a:pt x="1006" y="69"/>
                  <a:pt x="1131" y="194"/>
                </a:cubicBezTo>
                <a:cubicBezTo>
                  <a:pt x="1256" y="319"/>
                  <a:pt x="1325" y="485"/>
                  <a:pt x="1325" y="662"/>
                </a:cubicBezTo>
                <a:cubicBezTo>
                  <a:pt x="1325" y="839"/>
                  <a:pt x="1256" y="1006"/>
                  <a:pt x="1131" y="1131"/>
                </a:cubicBezTo>
                <a:cubicBezTo>
                  <a:pt x="1006" y="1256"/>
                  <a:pt x="840" y="1325"/>
                  <a:pt x="663" y="132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C9FA1C1F-6A78-C542-ADB9-B8CB68607098}"/>
              </a:ext>
            </a:extLst>
          </p:cNvPr>
          <p:cNvSpPr/>
          <p:nvPr/>
        </p:nvSpPr>
        <p:spPr>
          <a:xfrm>
            <a:off x="2037130" y="504738"/>
            <a:ext cx="241920" cy="152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3" h="424">
                <a:moveTo>
                  <a:pt x="660" y="74"/>
                </a:moveTo>
                <a:lnTo>
                  <a:pt x="328" y="404"/>
                </a:lnTo>
                <a:cubicBezTo>
                  <a:pt x="320" y="416"/>
                  <a:pt x="307" y="424"/>
                  <a:pt x="292" y="424"/>
                </a:cubicBezTo>
                <a:lnTo>
                  <a:pt x="43" y="424"/>
                </a:lnTo>
                <a:cubicBezTo>
                  <a:pt x="19" y="424"/>
                  <a:pt x="0" y="405"/>
                  <a:pt x="0" y="381"/>
                </a:cubicBezTo>
                <a:cubicBezTo>
                  <a:pt x="0" y="357"/>
                  <a:pt x="19" y="338"/>
                  <a:pt x="43" y="338"/>
                </a:cubicBezTo>
                <a:lnTo>
                  <a:pt x="272" y="338"/>
                </a:lnTo>
                <a:lnTo>
                  <a:pt x="600" y="13"/>
                </a:lnTo>
                <a:cubicBezTo>
                  <a:pt x="616" y="-4"/>
                  <a:pt x="644" y="-4"/>
                  <a:pt x="660" y="13"/>
                </a:cubicBezTo>
                <a:cubicBezTo>
                  <a:pt x="677" y="30"/>
                  <a:pt x="677" y="57"/>
                  <a:pt x="660" y="7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9592A6BF-6CAF-7940-892B-ED712F1F290C}"/>
              </a:ext>
            </a:extLst>
          </p:cNvPr>
          <p:cNvSpPr/>
          <p:nvPr/>
        </p:nvSpPr>
        <p:spPr>
          <a:xfrm>
            <a:off x="1208410" y="403218"/>
            <a:ext cx="476640" cy="47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5" h="1325">
                <a:moveTo>
                  <a:pt x="662" y="86"/>
                </a:moveTo>
                <a:cubicBezTo>
                  <a:pt x="508" y="86"/>
                  <a:pt x="363" y="146"/>
                  <a:pt x="254" y="255"/>
                </a:cubicBezTo>
                <a:cubicBezTo>
                  <a:pt x="145" y="363"/>
                  <a:pt x="85" y="508"/>
                  <a:pt x="85" y="662"/>
                </a:cubicBezTo>
                <a:cubicBezTo>
                  <a:pt x="85" y="816"/>
                  <a:pt x="145" y="961"/>
                  <a:pt x="254" y="1070"/>
                </a:cubicBezTo>
                <a:cubicBezTo>
                  <a:pt x="363" y="1179"/>
                  <a:pt x="508" y="1239"/>
                  <a:pt x="662" y="1239"/>
                </a:cubicBezTo>
                <a:cubicBezTo>
                  <a:pt x="816" y="1239"/>
                  <a:pt x="961" y="1179"/>
                  <a:pt x="1070" y="1070"/>
                </a:cubicBezTo>
                <a:cubicBezTo>
                  <a:pt x="1179" y="961"/>
                  <a:pt x="1238" y="816"/>
                  <a:pt x="1238" y="662"/>
                </a:cubicBezTo>
                <a:cubicBezTo>
                  <a:pt x="1238" y="508"/>
                  <a:pt x="1179" y="363"/>
                  <a:pt x="1070" y="255"/>
                </a:cubicBezTo>
                <a:cubicBezTo>
                  <a:pt x="961" y="146"/>
                  <a:pt x="816" y="86"/>
                  <a:pt x="662" y="86"/>
                </a:cubicBezTo>
                <a:close/>
                <a:moveTo>
                  <a:pt x="662" y="1325"/>
                </a:moveTo>
                <a:cubicBezTo>
                  <a:pt x="485" y="1325"/>
                  <a:pt x="319" y="1256"/>
                  <a:pt x="194" y="1131"/>
                </a:cubicBezTo>
                <a:cubicBezTo>
                  <a:pt x="68" y="1006"/>
                  <a:pt x="0" y="839"/>
                  <a:pt x="0" y="662"/>
                </a:cubicBezTo>
                <a:cubicBezTo>
                  <a:pt x="0" y="485"/>
                  <a:pt x="68" y="319"/>
                  <a:pt x="194" y="194"/>
                </a:cubicBezTo>
                <a:cubicBezTo>
                  <a:pt x="319" y="69"/>
                  <a:pt x="485" y="0"/>
                  <a:pt x="662" y="0"/>
                </a:cubicBezTo>
                <a:cubicBezTo>
                  <a:pt x="839" y="0"/>
                  <a:pt x="1005" y="69"/>
                  <a:pt x="1130" y="194"/>
                </a:cubicBezTo>
                <a:cubicBezTo>
                  <a:pt x="1256" y="319"/>
                  <a:pt x="1325" y="485"/>
                  <a:pt x="1325" y="662"/>
                </a:cubicBezTo>
                <a:cubicBezTo>
                  <a:pt x="1325" y="839"/>
                  <a:pt x="1256" y="1006"/>
                  <a:pt x="1130" y="1131"/>
                </a:cubicBezTo>
                <a:cubicBezTo>
                  <a:pt x="1005" y="1256"/>
                  <a:pt x="839" y="1325"/>
                  <a:pt x="662" y="132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9DFE2261-920C-8742-AC91-51B96EDE25C6}"/>
              </a:ext>
            </a:extLst>
          </p:cNvPr>
          <p:cNvSpPr/>
          <p:nvPr/>
        </p:nvSpPr>
        <p:spPr>
          <a:xfrm>
            <a:off x="1298410" y="494658"/>
            <a:ext cx="291600" cy="247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11" h="688">
                <a:moveTo>
                  <a:pt x="803" y="62"/>
                </a:moveTo>
                <a:lnTo>
                  <a:pt x="308" y="674"/>
                </a:lnTo>
                <a:cubicBezTo>
                  <a:pt x="307" y="676"/>
                  <a:pt x="305" y="677"/>
                  <a:pt x="304" y="679"/>
                </a:cubicBezTo>
                <a:cubicBezTo>
                  <a:pt x="303" y="679"/>
                  <a:pt x="303" y="679"/>
                  <a:pt x="302" y="680"/>
                </a:cubicBezTo>
                <a:cubicBezTo>
                  <a:pt x="302" y="680"/>
                  <a:pt x="301" y="680"/>
                  <a:pt x="301" y="681"/>
                </a:cubicBezTo>
                <a:cubicBezTo>
                  <a:pt x="301" y="681"/>
                  <a:pt x="300" y="681"/>
                  <a:pt x="300" y="682"/>
                </a:cubicBezTo>
                <a:cubicBezTo>
                  <a:pt x="299" y="682"/>
                  <a:pt x="299" y="682"/>
                  <a:pt x="299" y="682"/>
                </a:cubicBezTo>
                <a:cubicBezTo>
                  <a:pt x="297" y="683"/>
                  <a:pt x="296" y="684"/>
                  <a:pt x="295" y="684"/>
                </a:cubicBezTo>
                <a:cubicBezTo>
                  <a:pt x="293" y="685"/>
                  <a:pt x="292" y="686"/>
                  <a:pt x="291" y="686"/>
                </a:cubicBezTo>
                <a:cubicBezTo>
                  <a:pt x="290" y="686"/>
                  <a:pt x="289" y="687"/>
                  <a:pt x="289" y="687"/>
                </a:cubicBezTo>
                <a:cubicBezTo>
                  <a:pt x="288" y="687"/>
                  <a:pt x="287" y="687"/>
                  <a:pt x="287" y="687"/>
                </a:cubicBezTo>
                <a:cubicBezTo>
                  <a:pt x="286" y="687"/>
                  <a:pt x="286" y="687"/>
                  <a:pt x="285" y="688"/>
                </a:cubicBezTo>
                <a:lnTo>
                  <a:pt x="284" y="688"/>
                </a:lnTo>
                <a:cubicBezTo>
                  <a:pt x="283" y="688"/>
                  <a:pt x="283" y="688"/>
                  <a:pt x="282" y="688"/>
                </a:cubicBezTo>
                <a:lnTo>
                  <a:pt x="281" y="688"/>
                </a:lnTo>
                <a:cubicBezTo>
                  <a:pt x="280" y="688"/>
                  <a:pt x="279" y="688"/>
                  <a:pt x="279" y="688"/>
                </a:cubicBezTo>
                <a:cubicBezTo>
                  <a:pt x="278" y="688"/>
                  <a:pt x="278" y="688"/>
                  <a:pt x="277" y="688"/>
                </a:cubicBezTo>
                <a:lnTo>
                  <a:pt x="276" y="688"/>
                </a:lnTo>
                <a:cubicBezTo>
                  <a:pt x="275" y="688"/>
                  <a:pt x="274" y="688"/>
                  <a:pt x="273" y="688"/>
                </a:cubicBezTo>
                <a:cubicBezTo>
                  <a:pt x="273" y="688"/>
                  <a:pt x="272" y="688"/>
                  <a:pt x="272" y="687"/>
                </a:cubicBezTo>
                <a:cubicBezTo>
                  <a:pt x="269" y="687"/>
                  <a:pt x="267" y="686"/>
                  <a:pt x="265" y="686"/>
                </a:cubicBezTo>
                <a:cubicBezTo>
                  <a:pt x="265" y="685"/>
                  <a:pt x="264" y="685"/>
                  <a:pt x="264" y="685"/>
                </a:cubicBezTo>
                <a:lnTo>
                  <a:pt x="263" y="685"/>
                </a:lnTo>
                <a:cubicBezTo>
                  <a:pt x="262" y="684"/>
                  <a:pt x="262" y="684"/>
                  <a:pt x="261" y="684"/>
                </a:cubicBezTo>
                <a:cubicBezTo>
                  <a:pt x="261" y="683"/>
                  <a:pt x="260" y="683"/>
                  <a:pt x="260" y="683"/>
                </a:cubicBezTo>
                <a:cubicBezTo>
                  <a:pt x="258" y="682"/>
                  <a:pt x="257" y="681"/>
                  <a:pt x="255" y="680"/>
                </a:cubicBezTo>
                <a:cubicBezTo>
                  <a:pt x="254" y="679"/>
                  <a:pt x="254" y="679"/>
                  <a:pt x="253" y="678"/>
                </a:cubicBezTo>
                <a:lnTo>
                  <a:pt x="252" y="677"/>
                </a:lnTo>
                <a:lnTo>
                  <a:pt x="11" y="432"/>
                </a:lnTo>
                <a:cubicBezTo>
                  <a:pt x="-4" y="418"/>
                  <a:pt x="-3" y="394"/>
                  <a:pt x="11" y="379"/>
                </a:cubicBezTo>
                <a:cubicBezTo>
                  <a:pt x="26" y="365"/>
                  <a:pt x="50" y="365"/>
                  <a:pt x="65" y="380"/>
                </a:cubicBezTo>
                <a:lnTo>
                  <a:pt x="276" y="595"/>
                </a:lnTo>
                <a:lnTo>
                  <a:pt x="745" y="14"/>
                </a:lnTo>
                <a:cubicBezTo>
                  <a:pt x="758" y="-2"/>
                  <a:pt x="782" y="-4"/>
                  <a:pt x="798" y="9"/>
                </a:cubicBezTo>
                <a:cubicBezTo>
                  <a:pt x="814" y="22"/>
                  <a:pt x="816" y="45"/>
                  <a:pt x="803" y="6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062629A7-14F9-A14F-9D57-5AD68AF0D02F}"/>
              </a:ext>
            </a:extLst>
          </p:cNvPr>
          <p:cNvSpPr/>
          <p:nvPr/>
        </p:nvSpPr>
        <p:spPr>
          <a:xfrm>
            <a:off x="2608450" y="404658"/>
            <a:ext cx="461520" cy="111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3" h="312">
                <a:moveTo>
                  <a:pt x="43" y="312"/>
                </a:moveTo>
                <a:cubicBezTo>
                  <a:pt x="32" y="312"/>
                  <a:pt x="21" y="308"/>
                  <a:pt x="12" y="299"/>
                </a:cubicBezTo>
                <a:cubicBezTo>
                  <a:pt x="-4" y="282"/>
                  <a:pt x="-4" y="255"/>
                  <a:pt x="13" y="238"/>
                </a:cubicBezTo>
                <a:cubicBezTo>
                  <a:pt x="170" y="87"/>
                  <a:pt x="401" y="0"/>
                  <a:pt x="645" y="0"/>
                </a:cubicBezTo>
                <a:cubicBezTo>
                  <a:pt x="885" y="0"/>
                  <a:pt x="1113" y="84"/>
                  <a:pt x="1270" y="231"/>
                </a:cubicBezTo>
                <a:cubicBezTo>
                  <a:pt x="1287" y="247"/>
                  <a:pt x="1288" y="275"/>
                  <a:pt x="1272" y="292"/>
                </a:cubicBezTo>
                <a:cubicBezTo>
                  <a:pt x="1255" y="309"/>
                  <a:pt x="1228" y="310"/>
                  <a:pt x="1211" y="294"/>
                </a:cubicBezTo>
                <a:cubicBezTo>
                  <a:pt x="1070" y="162"/>
                  <a:pt x="864" y="86"/>
                  <a:pt x="645" y="86"/>
                </a:cubicBezTo>
                <a:cubicBezTo>
                  <a:pt x="423" y="86"/>
                  <a:pt x="214" y="164"/>
                  <a:pt x="73" y="300"/>
                </a:cubicBezTo>
                <a:cubicBezTo>
                  <a:pt x="65" y="308"/>
                  <a:pt x="54" y="312"/>
                  <a:pt x="43" y="31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4BD380E8-9C1E-234B-BD0F-B555534B1D30}"/>
              </a:ext>
            </a:extLst>
          </p:cNvPr>
          <p:cNvSpPr/>
          <p:nvPr/>
        </p:nvSpPr>
        <p:spPr>
          <a:xfrm>
            <a:off x="2786290" y="699138"/>
            <a:ext cx="10944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5" h="304">
                <a:moveTo>
                  <a:pt x="153" y="0"/>
                </a:moveTo>
                <a:cubicBezTo>
                  <a:pt x="69" y="0"/>
                  <a:pt x="0" y="68"/>
                  <a:pt x="0" y="152"/>
                </a:cubicBezTo>
                <a:cubicBezTo>
                  <a:pt x="0" y="236"/>
                  <a:pt x="69" y="304"/>
                  <a:pt x="153" y="304"/>
                </a:cubicBezTo>
                <a:cubicBezTo>
                  <a:pt x="237" y="304"/>
                  <a:pt x="305" y="236"/>
                  <a:pt x="305" y="152"/>
                </a:cubicBezTo>
                <a:cubicBezTo>
                  <a:pt x="305" y="68"/>
                  <a:pt x="237" y="0"/>
                  <a:pt x="153" y="0"/>
                </a:cubicBezTo>
                <a:close/>
                <a:moveTo>
                  <a:pt x="153" y="86"/>
                </a:moveTo>
                <a:cubicBezTo>
                  <a:pt x="189" y="86"/>
                  <a:pt x="219" y="115"/>
                  <a:pt x="219" y="152"/>
                </a:cubicBezTo>
                <a:cubicBezTo>
                  <a:pt x="219" y="189"/>
                  <a:pt x="189" y="218"/>
                  <a:pt x="153" y="218"/>
                </a:cubicBezTo>
                <a:cubicBezTo>
                  <a:pt x="116" y="218"/>
                  <a:pt x="86" y="189"/>
                  <a:pt x="86" y="152"/>
                </a:cubicBezTo>
                <a:cubicBezTo>
                  <a:pt x="86" y="115"/>
                  <a:pt x="116" y="86"/>
                  <a:pt x="153" y="8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7683EDA3-79A4-7444-981F-8F8440E5943C}"/>
              </a:ext>
            </a:extLst>
          </p:cNvPr>
          <p:cNvSpPr/>
          <p:nvPr/>
        </p:nvSpPr>
        <p:spPr>
          <a:xfrm>
            <a:off x="2656330" y="493578"/>
            <a:ext cx="364320" cy="93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262">
                <a:moveTo>
                  <a:pt x="43" y="262"/>
                </a:moveTo>
                <a:cubicBezTo>
                  <a:pt x="32" y="262"/>
                  <a:pt x="21" y="257"/>
                  <a:pt x="12" y="248"/>
                </a:cubicBezTo>
                <a:cubicBezTo>
                  <a:pt x="-4" y="231"/>
                  <a:pt x="-4" y="204"/>
                  <a:pt x="13" y="187"/>
                </a:cubicBezTo>
                <a:cubicBezTo>
                  <a:pt x="136" y="69"/>
                  <a:pt x="317" y="0"/>
                  <a:pt x="509" y="0"/>
                </a:cubicBezTo>
                <a:cubicBezTo>
                  <a:pt x="697" y="0"/>
                  <a:pt x="876" y="67"/>
                  <a:pt x="999" y="182"/>
                </a:cubicBezTo>
                <a:cubicBezTo>
                  <a:pt x="1017" y="198"/>
                  <a:pt x="1017" y="226"/>
                  <a:pt x="1001" y="243"/>
                </a:cubicBezTo>
                <a:cubicBezTo>
                  <a:pt x="985" y="260"/>
                  <a:pt x="958" y="261"/>
                  <a:pt x="940" y="245"/>
                </a:cubicBezTo>
                <a:cubicBezTo>
                  <a:pt x="833" y="144"/>
                  <a:pt x="676" y="86"/>
                  <a:pt x="509" y="86"/>
                </a:cubicBezTo>
                <a:cubicBezTo>
                  <a:pt x="339" y="86"/>
                  <a:pt x="180" y="146"/>
                  <a:pt x="73" y="249"/>
                </a:cubicBezTo>
                <a:cubicBezTo>
                  <a:pt x="65" y="258"/>
                  <a:pt x="54" y="262"/>
                  <a:pt x="43" y="26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47027F46-6B77-0947-AEE2-DB4B2D53CDB3}"/>
              </a:ext>
            </a:extLst>
          </p:cNvPr>
          <p:cNvSpPr/>
          <p:nvPr/>
        </p:nvSpPr>
        <p:spPr>
          <a:xfrm>
            <a:off x="2712130" y="584658"/>
            <a:ext cx="253080" cy="72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4" h="203">
                <a:moveTo>
                  <a:pt x="43" y="203"/>
                </a:moveTo>
                <a:cubicBezTo>
                  <a:pt x="32" y="203"/>
                  <a:pt x="20" y="199"/>
                  <a:pt x="12" y="190"/>
                </a:cubicBezTo>
                <a:cubicBezTo>
                  <a:pt x="-5" y="173"/>
                  <a:pt x="-4" y="145"/>
                  <a:pt x="13" y="129"/>
                </a:cubicBezTo>
                <a:cubicBezTo>
                  <a:pt x="98" y="47"/>
                  <a:pt x="222" y="0"/>
                  <a:pt x="354" y="0"/>
                </a:cubicBezTo>
                <a:cubicBezTo>
                  <a:pt x="483" y="0"/>
                  <a:pt x="606" y="46"/>
                  <a:pt x="691" y="125"/>
                </a:cubicBezTo>
                <a:cubicBezTo>
                  <a:pt x="708" y="141"/>
                  <a:pt x="709" y="169"/>
                  <a:pt x="692" y="186"/>
                </a:cubicBezTo>
                <a:cubicBezTo>
                  <a:pt x="676" y="203"/>
                  <a:pt x="649" y="204"/>
                  <a:pt x="632" y="188"/>
                </a:cubicBezTo>
                <a:cubicBezTo>
                  <a:pt x="563" y="123"/>
                  <a:pt x="461" y="86"/>
                  <a:pt x="354" y="86"/>
                </a:cubicBezTo>
                <a:cubicBezTo>
                  <a:pt x="244" y="86"/>
                  <a:pt x="142" y="124"/>
                  <a:pt x="73" y="191"/>
                </a:cubicBezTo>
                <a:cubicBezTo>
                  <a:pt x="64" y="199"/>
                  <a:pt x="54" y="203"/>
                  <a:pt x="43" y="20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45232272-E583-C84C-8966-8D9F306BD235}"/>
              </a:ext>
            </a:extLst>
          </p:cNvPr>
          <p:cNvSpPr/>
          <p:nvPr/>
        </p:nvSpPr>
        <p:spPr>
          <a:xfrm>
            <a:off x="3355090" y="460817"/>
            <a:ext cx="36432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013">
                <a:moveTo>
                  <a:pt x="1013" y="505"/>
                </a:moveTo>
                <a:cubicBezTo>
                  <a:pt x="1013" y="529"/>
                  <a:pt x="993" y="548"/>
                  <a:pt x="970" y="548"/>
                </a:cubicBezTo>
                <a:lnTo>
                  <a:pt x="549" y="549"/>
                </a:lnTo>
                <a:lnTo>
                  <a:pt x="550" y="970"/>
                </a:lnTo>
                <a:cubicBezTo>
                  <a:pt x="550" y="993"/>
                  <a:pt x="530" y="1013"/>
                  <a:pt x="507" y="1013"/>
                </a:cubicBezTo>
                <a:lnTo>
                  <a:pt x="506" y="1013"/>
                </a:lnTo>
                <a:cubicBezTo>
                  <a:pt x="483" y="1013"/>
                  <a:pt x="463" y="994"/>
                  <a:pt x="463" y="970"/>
                </a:cubicBezTo>
                <a:lnTo>
                  <a:pt x="463" y="549"/>
                </a:lnTo>
                <a:lnTo>
                  <a:pt x="43" y="549"/>
                </a:lnTo>
                <a:cubicBezTo>
                  <a:pt x="19" y="549"/>
                  <a:pt x="0" y="530"/>
                  <a:pt x="0" y="506"/>
                </a:cubicBezTo>
                <a:cubicBezTo>
                  <a:pt x="0" y="482"/>
                  <a:pt x="19" y="463"/>
                  <a:pt x="43" y="463"/>
                </a:cubicBezTo>
                <a:lnTo>
                  <a:pt x="463" y="463"/>
                </a:lnTo>
                <a:lnTo>
                  <a:pt x="462" y="43"/>
                </a:lnTo>
                <a:cubicBezTo>
                  <a:pt x="462" y="19"/>
                  <a:pt x="482" y="0"/>
                  <a:pt x="505" y="0"/>
                </a:cubicBezTo>
                <a:cubicBezTo>
                  <a:pt x="529" y="0"/>
                  <a:pt x="548" y="19"/>
                  <a:pt x="548" y="43"/>
                </a:cubicBezTo>
                <a:lnTo>
                  <a:pt x="549" y="463"/>
                </a:lnTo>
                <a:lnTo>
                  <a:pt x="969" y="462"/>
                </a:lnTo>
                <a:cubicBezTo>
                  <a:pt x="993" y="462"/>
                  <a:pt x="1012" y="481"/>
                  <a:pt x="1013" y="50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9514B2F7-2811-A54E-818F-E51812374FCC}"/>
              </a:ext>
            </a:extLst>
          </p:cNvPr>
          <p:cNvSpPr/>
          <p:nvPr/>
        </p:nvSpPr>
        <p:spPr>
          <a:xfrm>
            <a:off x="4053850" y="460457"/>
            <a:ext cx="363959" cy="36395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2" h="1012">
                <a:moveTo>
                  <a:pt x="999" y="939"/>
                </a:moveTo>
                <a:cubicBezTo>
                  <a:pt x="1016" y="955"/>
                  <a:pt x="1016" y="983"/>
                  <a:pt x="999" y="999"/>
                </a:cubicBezTo>
                <a:cubicBezTo>
                  <a:pt x="991" y="1008"/>
                  <a:pt x="980" y="1012"/>
                  <a:pt x="968" y="1012"/>
                </a:cubicBezTo>
                <a:cubicBezTo>
                  <a:pt x="957" y="1012"/>
                  <a:pt x="946" y="1008"/>
                  <a:pt x="938" y="999"/>
                </a:cubicBezTo>
                <a:lnTo>
                  <a:pt x="506" y="567"/>
                </a:lnTo>
                <a:lnTo>
                  <a:pt x="73" y="999"/>
                </a:lnTo>
                <a:cubicBezTo>
                  <a:pt x="65" y="1008"/>
                  <a:pt x="54" y="1012"/>
                  <a:pt x="43" y="1012"/>
                </a:cubicBezTo>
                <a:cubicBezTo>
                  <a:pt x="32" y="1012"/>
                  <a:pt x="21" y="1008"/>
                  <a:pt x="12" y="999"/>
                </a:cubicBezTo>
                <a:cubicBezTo>
                  <a:pt x="-4" y="983"/>
                  <a:pt x="-4" y="955"/>
                  <a:pt x="12" y="939"/>
                </a:cubicBezTo>
                <a:lnTo>
                  <a:pt x="445" y="506"/>
                </a:lnTo>
                <a:lnTo>
                  <a:pt x="12" y="74"/>
                </a:lnTo>
                <a:cubicBezTo>
                  <a:pt x="-4" y="57"/>
                  <a:pt x="-4" y="30"/>
                  <a:pt x="12" y="13"/>
                </a:cubicBezTo>
                <a:cubicBezTo>
                  <a:pt x="29" y="-4"/>
                  <a:pt x="56" y="-4"/>
                  <a:pt x="73" y="13"/>
                </a:cubicBezTo>
                <a:lnTo>
                  <a:pt x="506" y="445"/>
                </a:lnTo>
                <a:lnTo>
                  <a:pt x="938" y="13"/>
                </a:lnTo>
                <a:cubicBezTo>
                  <a:pt x="955" y="-4"/>
                  <a:pt x="982" y="-4"/>
                  <a:pt x="999" y="13"/>
                </a:cubicBezTo>
                <a:cubicBezTo>
                  <a:pt x="1016" y="30"/>
                  <a:pt x="1016" y="57"/>
                  <a:pt x="999" y="74"/>
                </a:cubicBezTo>
                <a:lnTo>
                  <a:pt x="566" y="506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412DB486-B225-2348-BFBF-223ED981FCB4}"/>
              </a:ext>
            </a:extLst>
          </p:cNvPr>
          <p:cNvSpPr/>
          <p:nvPr/>
        </p:nvSpPr>
        <p:spPr>
          <a:xfrm>
            <a:off x="4960690" y="670338"/>
            <a:ext cx="197280" cy="195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9" h="544">
                <a:moveTo>
                  <a:pt x="132" y="86"/>
                </a:moveTo>
                <a:lnTo>
                  <a:pt x="131" y="86"/>
                </a:lnTo>
                <a:cubicBezTo>
                  <a:pt x="119" y="86"/>
                  <a:pt x="108" y="91"/>
                  <a:pt x="99" y="99"/>
                </a:cubicBezTo>
                <a:cubicBezTo>
                  <a:pt x="82" y="117"/>
                  <a:pt x="82" y="146"/>
                  <a:pt x="100" y="163"/>
                </a:cubicBezTo>
                <a:lnTo>
                  <a:pt x="381" y="441"/>
                </a:lnTo>
                <a:lnTo>
                  <a:pt x="445" y="381"/>
                </a:lnTo>
                <a:lnTo>
                  <a:pt x="164" y="99"/>
                </a:lnTo>
                <a:cubicBezTo>
                  <a:pt x="155" y="90"/>
                  <a:pt x="144" y="86"/>
                  <a:pt x="132" y="86"/>
                </a:cubicBezTo>
                <a:close/>
                <a:moveTo>
                  <a:pt x="381" y="544"/>
                </a:moveTo>
                <a:cubicBezTo>
                  <a:pt x="370" y="544"/>
                  <a:pt x="359" y="540"/>
                  <a:pt x="350" y="532"/>
                </a:cubicBezTo>
                <a:lnTo>
                  <a:pt x="39" y="224"/>
                </a:lnTo>
                <a:cubicBezTo>
                  <a:pt x="-12" y="174"/>
                  <a:pt x="-13" y="91"/>
                  <a:pt x="38" y="39"/>
                </a:cubicBezTo>
                <a:cubicBezTo>
                  <a:pt x="63" y="14"/>
                  <a:pt x="96" y="0"/>
                  <a:pt x="131" y="0"/>
                </a:cubicBezTo>
                <a:cubicBezTo>
                  <a:pt x="166" y="0"/>
                  <a:pt x="200" y="13"/>
                  <a:pt x="225" y="38"/>
                </a:cubicBezTo>
                <a:lnTo>
                  <a:pt x="537" y="351"/>
                </a:lnTo>
                <a:cubicBezTo>
                  <a:pt x="545" y="359"/>
                  <a:pt x="549" y="371"/>
                  <a:pt x="549" y="382"/>
                </a:cubicBezTo>
                <a:cubicBezTo>
                  <a:pt x="549" y="394"/>
                  <a:pt x="544" y="405"/>
                  <a:pt x="536" y="413"/>
                </a:cubicBezTo>
                <a:lnTo>
                  <a:pt x="410" y="533"/>
                </a:lnTo>
                <a:cubicBezTo>
                  <a:pt x="402" y="540"/>
                  <a:pt x="391" y="544"/>
                  <a:pt x="381" y="54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556285CA-EF5C-4A4B-BB68-2F8A4EE60850}"/>
              </a:ext>
            </a:extLst>
          </p:cNvPr>
          <p:cNvSpPr/>
          <p:nvPr/>
        </p:nvSpPr>
        <p:spPr>
          <a:xfrm>
            <a:off x="4705450" y="416897"/>
            <a:ext cx="302040" cy="30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0" h="840">
                <a:moveTo>
                  <a:pt x="420" y="86"/>
                </a:moveTo>
                <a:cubicBezTo>
                  <a:pt x="236" y="86"/>
                  <a:pt x="86" y="236"/>
                  <a:pt x="86" y="420"/>
                </a:cubicBezTo>
                <a:cubicBezTo>
                  <a:pt x="86" y="604"/>
                  <a:pt x="236" y="754"/>
                  <a:pt x="420" y="754"/>
                </a:cubicBezTo>
                <a:cubicBezTo>
                  <a:pt x="604" y="754"/>
                  <a:pt x="754" y="604"/>
                  <a:pt x="754" y="420"/>
                </a:cubicBezTo>
                <a:cubicBezTo>
                  <a:pt x="754" y="236"/>
                  <a:pt x="604" y="86"/>
                  <a:pt x="420" y="86"/>
                </a:cubicBezTo>
                <a:close/>
                <a:moveTo>
                  <a:pt x="420" y="840"/>
                </a:moveTo>
                <a:cubicBezTo>
                  <a:pt x="188" y="840"/>
                  <a:pt x="0" y="651"/>
                  <a:pt x="0" y="420"/>
                </a:cubicBezTo>
                <a:cubicBezTo>
                  <a:pt x="0" y="188"/>
                  <a:pt x="188" y="0"/>
                  <a:pt x="420" y="0"/>
                </a:cubicBezTo>
                <a:cubicBezTo>
                  <a:pt x="651" y="0"/>
                  <a:pt x="840" y="188"/>
                  <a:pt x="840" y="420"/>
                </a:cubicBezTo>
                <a:cubicBezTo>
                  <a:pt x="840" y="651"/>
                  <a:pt x="651" y="840"/>
                  <a:pt x="420" y="84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ADADB2E5-50FC-3E45-8498-D478BFE26114}"/>
              </a:ext>
            </a:extLst>
          </p:cNvPr>
          <p:cNvSpPr/>
          <p:nvPr/>
        </p:nvSpPr>
        <p:spPr>
          <a:xfrm>
            <a:off x="564010" y="1247778"/>
            <a:ext cx="364679" cy="24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4" h="672">
                <a:moveTo>
                  <a:pt x="997" y="663"/>
                </a:moveTo>
                <a:cubicBezTo>
                  <a:pt x="989" y="669"/>
                  <a:pt x="979" y="672"/>
                  <a:pt x="970" y="672"/>
                </a:cubicBezTo>
                <a:cubicBezTo>
                  <a:pt x="957" y="672"/>
                  <a:pt x="945" y="667"/>
                  <a:pt x="936" y="656"/>
                </a:cubicBezTo>
                <a:lnTo>
                  <a:pt x="506" y="112"/>
                </a:lnTo>
                <a:lnTo>
                  <a:pt x="77" y="656"/>
                </a:lnTo>
                <a:cubicBezTo>
                  <a:pt x="69" y="667"/>
                  <a:pt x="56" y="672"/>
                  <a:pt x="43" y="672"/>
                </a:cubicBezTo>
                <a:cubicBezTo>
                  <a:pt x="34" y="672"/>
                  <a:pt x="25" y="669"/>
                  <a:pt x="17" y="663"/>
                </a:cubicBezTo>
                <a:cubicBezTo>
                  <a:pt x="-2" y="648"/>
                  <a:pt x="-5" y="621"/>
                  <a:pt x="10" y="603"/>
                </a:cubicBezTo>
                <a:lnTo>
                  <a:pt x="473" y="16"/>
                </a:lnTo>
                <a:lnTo>
                  <a:pt x="474" y="16"/>
                </a:lnTo>
                <a:cubicBezTo>
                  <a:pt x="477" y="12"/>
                  <a:pt x="481" y="9"/>
                  <a:pt x="485" y="6"/>
                </a:cubicBezTo>
                <a:cubicBezTo>
                  <a:pt x="485" y="6"/>
                  <a:pt x="486" y="5"/>
                  <a:pt x="487" y="5"/>
                </a:cubicBezTo>
                <a:cubicBezTo>
                  <a:pt x="488" y="5"/>
                  <a:pt x="488" y="4"/>
                  <a:pt x="489" y="4"/>
                </a:cubicBezTo>
                <a:cubicBezTo>
                  <a:pt x="489" y="3"/>
                  <a:pt x="489" y="3"/>
                  <a:pt x="490" y="3"/>
                </a:cubicBezTo>
                <a:cubicBezTo>
                  <a:pt x="491" y="3"/>
                  <a:pt x="492" y="2"/>
                  <a:pt x="492" y="2"/>
                </a:cubicBezTo>
                <a:cubicBezTo>
                  <a:pt x="493" y="2"/>
                  <a:pt x="494" y="2"/>
                  <a:pt x="495" y="1"/>
                </a:cubicBezTo>
                <a:cubicBezTo>
                  <a:pt x="495" y="1"/>
                  <a:pt x="496" y="1"/>
                  <a:pt x="497" y="1"/>
                </a:cubicBezTo>
                <a:cubicBezTo>
                  <a:pt x="498" y="1"/>
                  <a:pt x="498" y="0"/>
                  <a:pt x="499" y="0"/>
                </a:cubicBezTo>
                <a:lnTo>
                  <a:pt x="500" y="0"/>
                </a:lnTo>
                <a:lnTo>
                  <a:pt x="501" y="0"/>
                </a:lnTo>
                <a:cubicBezTo>
                  <a:pt x="502" y="0"/>
                  <a:pt x="503" y="0"/>
                  <a:pt x="503" y="0"/>
                </a:cubicBezTo>
                <a:cubicBezTo>
                  <a:pt x="504" y="0"/>
                  <a:pt x="504" y="0"/>
                  <a:pt x="504" y="0"/>
                </a:cubicBezTo>
                <a:cubicBezTo>
                  <a:pt x="506" y="0"/>
                  <a:pt x="507" y="0"/>
                  <a:pt x="508" y="0"/>
                </a:cubicBezTo>
                <a:cubicBezTo>
                  <a:pt x="509" y="0"/>
                  <a:pt x="509" y="0"/>
                  <a:pt x="509" y="0"/>
                </a:cubicBezTo>
                <a:cubicBezTo>
                  <a:pt x="510" y="0"/>
                  <a:pt x="511" y="0"/>
                  <a:pt x="511" y="0"/>
                </a:cubicBezTo>
                <a:cubicBezTo>
                  <a:pt x="512" y="0"/>
                  <a:pt x="512" y="0"/>
                  <a:pt x="513" y="0"/>
                </a:cubicBezTo>
                <a:lnTo>
                  <a:pt x="514" y="0"/>
                </a:lnTo>
                <a:cubicBezTo>
                  <a:pt x="514" y="0"/>
                  <a:pt x="515" y="1"/>
                  <a:pt x="516" y="1"/>
                </a:cubicBezTo>
                <a:cubicBezTo>
                  <a:pt x="516" y="1"/>
                  <a:pt x="517" y="1"/>
                  <a:pt x="518" y="1"/>
                </a:cubicBezTo>
                <a:cubicBezTo>
                  <a:pt x="519" y="2"/>
                  <a:pt x="520" y="2"/>
                  <a:pt x="520" y="2"/>
                </a:cubicBezTo>
                <a:cubicBezTo>
                  <a:pt x="521" y="2"/>
                  <a:pt x="522" y="3"/>
                  <a:pt x="523" y="3"/>
                </a:cubicBezTo>
                <a:cubicBezTo>
                  <a:pt x="523" y="3"/>
                  <a:pt x="524" y="4"/>
                  <a:pt x="525" y="4"/>
                </a:cubicBezTo>
                <a:cubicBezTo>
                  <a:pt x="525" y="4"/>
                  <a:pt x="526" y="5"/>
                  <a:pt x="527" y="5"/>
                </a:cubicBezTo>
                <a:cubicBezTo>
                  <a:pt x="527" y="5"/>
                  <a:pt x="528" y="6"/>
                  <a:pt x="529" y="6"/>
                </a:cubicBezTo>
                <a:cubicBezTo>
                  <a:pt x="530" y="7"/>
                  <a:pt x="532" y="8"/>
                  <a:pt x="533" y="9"/>
                </a:cubicBezTo>
                <a:cubicBezTo>
                  <a:pt x="536" y="11"/>
                  <a:pt x="538" y="14"/>
                  <a:pt x="540" y="16"/>
                </a:cubicBezTo>
                <a:lnTo>
                  <a:pt x="1004" y="603"/>
                </a:lnTo>
                <a:cubicBezTo>
                  <a:pt x="1019" y="621"/>
                  <a:pt x="1016" y="648"/>
                  <a:pt x="997" y="66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id="{E2818449-2028-F74C-8CB7-443F62B8F1CC}"/>
              </a:ext>
            </a:extLst>
          </p:cNvPr>
          <p:cNvSpPr/>
          <p:nvPr/>
        </p:nvSpPr>
        <p:spPr>
          <a:xfrm>
            <a:off x="6842410" y="550098"/>
            <a:ext cx="363959" cy="241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2" h="671">
                <a:moveTo>
                  <a:pt x="1003" y="70"/>
                </a:moveTo>
                <a:lnTo>
                  <a:pt x="540" y="655"/>
                </a:lnTo>
                <a:cubicBezTo>
                  <a:pt x="538" y="656"/>
                  <a:pt x="537" y="657"/>
                  <a:pt x="536" y="659"/>
                </a:cubicBezTo>
                <a:cubicBezTo>
                  <a:pt x="536" y="659"/>
                  <a:pt x="535" y="659"/>
                  <a:pt x="535" y="660"/>
                </a:cubicBezTo>
                <a:cubicBezTo>
                  <a:pt x="534" y="661"/>
                  <a:pt x="533" y="661"/>
                  <a:pt x="532" y="662"/>
                </a:cubicBezTo>
                <a:cubicBezTo>
                  <a:pt x="532" y="663"/>
                  <a:pt x="531" y="663"/>
                  <a:pt x="530" y="663"/>
                </a:cubicBezTo>
                <a:cubicBezTo>
                  <a:pt x="530" y="664"/>
                  <a:pt x="529" y="664"/>
                  <a:pt x="528" y="665"/>
                </a:cubicBezTo>
                <a:lnTo>
                  <a:pt x="527" y="666"/>
                </a:lnTo>
                <a:cubicBezTo>
                  <a:pt x="525" y="667"/>
                  <a:pt x="524" y="667"/>
                  <a:pt x="523" y="668"/>
                </a:cubicBezTo>
                <a:cubicBezTo>
                  <a:pt x="522" y="668"/>
                  <a:pt x="522" y="668"/>
                  <a:pt x="521" y="668"/>
                </a:cubicBezTo>
                <a:cubicBezTo>
                  <a:pt x="521" y="669"/>
                  <a:pt x="520" y="669"/>
                  <a:pt x="520" y="669"/>
                </a:cubicBezTo>
                <a:cubicBezTo>
                  <a:pt x="519" y="669"/>
                  <a:pt x="518" y="669"/>
                  <a:pt x="517" y="670"/>
                </a:cubicBezTo>
                <a:cubicBezTo>
                  <a:pt x="517" y="670"/>
                  <a:pt x="516" y="670"/>
                  <a:pt x="515" y="670"/>
                </a:cubicBezTo>
                <a:cubicBezTo>
                  <a:pt x="515" y="670"/>
                  <a:pt x="514" y="671"/>
                  <a:pt x="513" y="671"/>
                </a:cubicBezTo>
                <a:lnTo>
                  <a:pt x="512" y="671"/>
                </a:lnTo>
                <a:lnTo>
                  <a:pt x="511" y="671"/>
                </a:lnTo>
                <a:cubicBezTo>
                  <a:pt x="510" y="671"/>
                  <a:pt x="509" y="671"/>
                  <a:pt x="509" y="671"/>
                </a:cubicBezTo>
                <a:cubicBezTo>
                  <a:pt x="508" y="671"/>
                  <a:pt x="508" y="671"/>
                  <a:pt x="508" y="671"/>
                </a:cubicBezTo>
                <a:cubicBezTo>
                  <a:pt x="507" y="671"/>
                  <a:pt x="506" y="671"/>
                  <a:pt x="506" y="671"/>
                </a:cubicBezTo>
                <a:cubicBezTo>
                  <a:pt x="505" y="671"/>
                  <a:pt x="504" y="671"/>
                  <a:pt x="504" y="671"/>
                </a:cubicBezTo>
                <a:cubicBezTo>
                  <a:pt x="503" y="671"/>
                  <a:pt x="503" y="671"/>
                  <a:pt x="503" y="671"/>
                </a:cubicBezTo>
                <a:cubicBezTo>
                  <a:pt x="501" y="671"/>
                  <a:pt x="500" y="671"/>
                  <a:pt x="498" y="671"/>
                </a:cubicBezTo>
                <a:cubicBezTo>
                  <a:pt x="497" y="671"/>
                  <a:pt x="497" y="670"/>
                  <a:pt x="496" y="670"/>
                </a:cubicBezTo>
                <a:cubicBezTo>
                  <a:pt x="496" y="670"/>
                  <a:pt x="495" y="670"/>
                  <a:pt x="494" y="670"/>
                </a:cubicBezTo>
                <a:cubicBezTo>
                  <a:pt x="493" y="669"/>
                  <a:pt x="492" y="669"/>
                  <a:pt x="492" y="669"/>
                </a:cubicBezTo>
                <a:cubicBezTo>
                  <a:pt x="491" y="669"/>
                  <a:pt x="490" y="669"/>
                  <a:pt x="490" y="668"/>
                </a:cubicBezTo>
                <a:cubicBezTo>
                  <a:pt x="489" y="668"/>
                  <a:pt x="489" y="668"/>
                  <a:pt x="489" y="668"/>
                </a:cubicBezTo>
                <a:lnTo>
                  <a:pt x="489" y="667"/>
                </a:lnTo>
                <a:cubicBezTo>
                  <a:pt x="488" y="667"/>
                  <a:pt x="487" y="667"/>
                  <a:pt x="486" y="666"/>
                </a:cubicBezTo>
                <a:cubicBezTo>
                  <a:pt x="485" y="666"/>
                  <a:pt x="485" y="665"/>
                  <a:pt x="484" y="665"/>
                </a:cubicBezTo>
                <a:cubicBezTo>
                  <a:pt x="483" y="665"/>
                  <a:pt x="483" y="664"/>
                  <a:pt x="482" y="664"/>
                </a:cubicBezTo>
                <a:cubicBezTo>
                  <a:pt x="479" y="661"/>
                  <a:pt x="476" y="659"/>
                  <a:pt x="473" y="655"/>
                </a:cubicBezTo>
                <a:lnTo>
                  <a:pt x="10" y="70"/>
                </a:lnTo>
                <a:cubicBezTo>
                  <a:pt x="-5" y="51"/>
                  <a:pt x="-2" y="24"/>
                  <a:pt x="17" y="10"/>
                </a:cubicBezTo>
                <a:cubicBezTo>
                  <a:pt x="35" y="-5"/>
                  <a:pt x="62" y="-2"/>
                  <a:pt x="77" y="17"/>
                </a:cubicBezTo>
                <a:lnTo>
                  <a:pt x="506" y="559"/>
                </a:lnTo>
                <a:lnTo>
                  <a:pt x="935" y="17"/>
                </a:lnTo>
                <a:cubicBezTo>
                  <a:pt x="950" y="-2"/>
                  <a:pt x="977" y="-5"/>
                  <a:pt x="996" y="10"/>
                </a:cubicBezTo>
                <a:cubicBezTo>
                  <a:pt x="1014" y="24"/>
                  <a:pt x="1017" y="51"/>
                  <a:pt x="1003" y="7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D904AFEE-95E1-5E4F-9DFC-9AD33D235E83}"/>
              </a:ext>
            </a:extLst>
          </p:cNvPr>
          <p:cNvSpPr/>
          <p:nvPr/>
        </p:nvSpPr>
        <p:spPr>
          <a:xfrm>
            <a:off x="6231490" y="459377"/>
            <a:ext cx="24156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2" h="1013">
                <a:moveTo>
                  <a:pt x="663" y="996"/>
                </a:moveTo>
                <a:cubicBezTo>
                  <a:pt x="654" y="1007"/>
                  <a:pt x="642" y="1013"/>
                  <a:pt x="629" y="1013"/>
                </a:cubicBezTo>
                <a:cubicBezTo>
                  <a:pt x="620" y="1013"/>
                  <a:pt x="610" y="1010"/>
                  <a:pt x="602" y="1003"/>
                </a:cubicBezTo>
                <a:lnTo>
                  <a:pt x="17" y="540"/>
                </a:lnTo>
                <a:lnTo>
                  <a:pt x="16" y="540"/>
                </a:lnTo>
                <a:lnTo>
                  <a:pt x="15" y="539"/>
                </a:lnTo>
                <a:cubicBezTo>
                  <a:pt x="13" y="537"/>
                  <a:pt x="11" y="535"/>
                  <a:pt x="9" y="533"/>
                </a:cubicBezTo>
                <a:cubicBezTo>
                  <a:pt x="9" y="532"/>
                  <a:pt x="8" y="531"/>
                  <a:pt x="8" y="531"/>
                </a:cubicBezTo>
                <a:cubicBezTo>
                  <a:pt x="7" y="530"/>
                  <a:pt x="7" y="530"/>
                  <a:pt x="7" y="529"/>
                </a:cubicBezTo>
                <a:cubicBezTo>
                  <a:pt x="6" y="528"/>
                  <a:pt x="5" y="527"/>
                  <a:pt x="4" y="525"/>
                </a:cubicBezTo>
                <a:lnTo>
                  <a:pt x="4" y="524"/>
                </a:lnTo>
                <a:cubicBezTo>
                  <a:pt x="4" y="524"/>
                  <a:pt x="4" y="523"/>
                  <a:pt x="3" y="523"/>
                </a:cubicBezTo>
                <a:cubicBezTo>
                  <a:pt x="3" y="522"/>
                  <a:pt x="3" y="521"/>
                  <a:pt x="2" y="520"/>
                </a:cubicBezTo>
                <a:cubicBezTo>
                  <a:pt x="2" y="520"/>
                  <a:pt x="2" y="519"/>
                  <a:pt x="2" y="518"/>
                </a:cubicBezTo>
                <a:cubicBezTo>
                  <a:pt x="1" y="517"/>
                  <a:pt x="1" y="517"/>
                  <a:pt x="1" y="516"/>
                </a:cubicBezTo>
                <a:lnTo>
                  <a:pt x="1" y="515"/>
                </a:lnTo>
                <a:cubicBezTo>
                  <a:pt x="1" y="514"/>
                  <a:pt x="1" y="514"/>
                  <a:pt x="1" y="513"/>
                </a:cubicBezTo>
                <a:cubicBezTo>
                  <a:pt x="0" y="512"/>
                  <a:pt x="0" y="512"/>
                  <a:pt x="0" y="511"/>
                </a:cubicBezTo>
                <a:cubicBezTo>
                  <a:pt x="0" y="511"/>
                  <a:pt x="0" y="510"/>
                  <a:pt x="0" y="509"/>
                </a:cubicBezTo>
                <a:lnTo>
                  <a:pt x="0" y="508"/>
                </a:lnTo>
                <a:cubicBezTo>
                  <a:pt x="0" y="507"/>
                  <a:pt x="0" y="506"/>
                  <a:pt x="0" y="504"/>
                </a:cubicBezTo>
                <a:lnTo>
                  <a:pt x="0" y="503"/>
                </a:lnTo>
                <a:cubicBezTo>
                  <a:pt x="0" y="503"/>
                  <a:pt x="0" y="502"/>
                  <a:pt x="0" y="501"/>
                </a:cubicBezTo>
                <a:cubicBezTo>
                  <a:pt x="0" y="501"/>
                  <a:pt x="0" y="500"/>
                  <a:pt x="1" y="500"/>
                </a:cubicBezTo>
                <a:cubicBezTo>
                  <a:pt x="1" y="499"/>
                  <a:pt x="1" y="498"/>
                  <a:pt x="1" y="497"/>
                </a:cubicBezTo>
                <a:lnTo>
                  <a:pt x="1" y="496"/>
                </a:lnTo>
                <a:cubicBezTo>
                  <a:pt x="1" y="496"/>
                  <a:pt x="1" y="495"/>
                  <a:pt x="2" y="495"/>
                </a:cubicBezTo>
                <a:cubicBezTo>
                  <a:pt x="2" y="494"/>
                  <a:pt x="2" y="493"/>
                  <a:pt x="2" y="492"/>
                </a:cubicBezTo>
                <a:cubicBezTo>
                  <a:pt x="3" y="492"/>
                  <a:pt x="3" y="491"/>
                  <a:pt x="3" y="490"/>
                </a:cubicBezTo>
                <a:cubicBezTo>
                  <a:pt x="4" y="489"/>
                  <a:pt x="4" y="489"/>
                  <a:pt x="4" y="488"/>
                </a:cubicBezTo>
                <a:lnTo>
                  <a:pt x="4" y="487"/>
                </a:lnTo>
                <a:cubicBezTo>
                  <a:pt x="5" y="486"/>
                  <a:pt x="6" y="485"/>
                  <a:pt x="7" y="483"/>
                </a:cubicBezTo>
                <a:lnTo>
                  <a:pt x="8" y="482"/>
                </a:lnTo>
                <a:cubicBezTo>
                  <a:pt x="10" y="479"/>
                  <a:pt x="13" y="475"/>
                  <a:pt x="16" y="473"/>
                </a:cubicBezTo>
                <a:lnTo>
                  <a:pt x="17" y="472"/>
                </a:lnTo>
                <a:lnTo>
                  <a:pt x="602" y="9"/>
                </a:lnTo>
                <a:cubicBezTo>
                  <a:pt x="621" y="-6"/>
                  <a:pt x="648" y="-2"/>
                  <a:pt x="663" y="16"/>
                </a:cubicBezTo>
                <a:cubicBezTo>
                  <a:pt x="677" y="35"/>
                  <a:pt x="674" y="62"/>
                  <a:pt x="656" y="77"/>
                </a:cubicBezTo>
                <a:lnTo>
                  <a:pt x="112" y="506"/>
                </a:lnTo>
                <a:lnTo>
                  <a:pt x="656" y="936"/>
                </a:lnTo>
                <a:cubicBezTo>
                  <a:pt x="674" y="951"/>
                  <a:pt x="677" y="978"/>
                  <a:pt x="663" y="99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03182147-171B-714D-A829-9C4368ADDAE5}"/>
              </a:ext>
            </a:extLst>
          </p:cNvPr>
          <p:cNvSpPr/>
          <p:nvPr/>
        </p:nvSpPr>
        <p:spPr>
          <a:xfrm>
            <a:off x="5534170" y="459377"/>
            <a:ext cx="24120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1" h="1013">
                <a:moveTo>
                  <a:pt x="671" y="504"/>
                </a:moveTo>
                <a:cubicBezTo>
                  <a:pt x="671" y="506"/>
                  <a:pt x="671" y="507"/>
                  <a:pt x="671" y="508"/>
                </a:cubicBezTo>
                <a:cubicBezTo>
                  <a:pt x="671" y="509"/>
                  <a:pt x="671" y="509"/>
                  <a:pt x="671" y="509"/>
                </a:cubicBezTo>
                <a:cubicBezTo>
                  <a:pt x="671" y="510"/>
                  <a:pt x="671" y="511"/>
                  <a:pt x="671" y="511"/>
                </a:cubicBezTo>
                <a:cubicBezTo>
                  <a:pt x="671" y="512"/>
                  <a:pt x="671" y="512"/>
                  <a:pt x="671" y="513"/>
                </a:cubicBezTo>
                <a:cubicBezTo>
                  <a:pt x="671" y="514"/>
                  <a:pt x="671" y="514"/>
                  <a:pt x="670" y="515"/>
                </a:cubicBezTo>
                <a:cubicBezTo>
                  <a:pt x="670" y="516"/>
                  <a:pt x="670" y="516"/>
                  <a:pt x="670" y="516"/>
                </a:cubicBezTo>
                <a:cubicBezTo>
                  <a:pt x="670" y="517"/>
                  <a:pt x="670" y="517"/>
                  <a:pt x="670" y="518"/>
                </a:cubicBezTo>
                <a:cubicBezTo>
                  <a:pt x="670" y="519"/>
                  <a:pt x="669" y="520"/>
                  <a:pt x="669" y="520"/>
                </a:cubicBezTo>
                <a:cubicBezTo>
                  <a:pt x="669" y="521"/>
                  <a:pt x="668" y="522"/>
                  <a:pt x="668" y="523"/>
                </a:cubicBezTo>
                <a:cubicBezTo>
                  <a:pt x="668" y="523"/>
                  <a:pt x="668" y="524"/>
                  <a:pt x="667" y="524"/>
                </a:cubicBezTo>
                <a:lnTo>
                  <a:pt x="667" y="525"/>
                </a:lnTo>
                <a:cubicBezTo>
                  <a:pt x="666" y="527"/>
                  <a:pt x="666" y="528"/>
                  <a:pt x="665" y="529"/>
                </a:cubicBezTo>
                <a:cubicBezTo>
                  <a:pt x="665" y="530"/>
                  <a:pt x="664" y="530"/>
                  <a:pt x="664" y="531"/>
                </a:cubicBezTo>
                <a:cubicBezTo>
                  <a:pt x="662" y="533"/>
                  <a:pt x="660" y="536"/>
                  <a:pt x="657" y="539"/>
                </a:cubicBezTo>
                <a:cubicBezTo>
                  <a:pt x="656" y="539"/>
                  <a:pt x="656" y="540"/>
                  <a:pt x="655" y="540"/>
                </a:cubicBezTo>
                <a:lnTo>
                  <a:pt x="654" y="540"/>
                </a:lnTo>
                <a:lnTo>
                  <a:pt x="70" y="1003"/>
                </a:lnTo>
                <a:cubicBezTo>
                  <a:pt x="62" y="1010"/>
                  <a:pt x="53" y="1013"/>
                  <a:pt x="43" y="1013"/>
                </a:cubicBezTo>
                <a:cubicBezTo>
                  <a:pt x="31" y="1013"/>
                  <a:pt x="18" y="1007"/>
                  <a:pt x="10" y="996"/>
                </a:cubicBezTo>
                <a:cubicBezTo>
                  <a:pt x="-5" y="978"/>
                  <a:pt x="-2" y="951"/>
                  <a:pt x="17" y="936"/>
                </a:cubicBezTo>
                <a:lnTo>
                  <a:pt x="559" y="506"/>
                </a:lnTo>
                <a:lnTo>
                  <a:pt x="17" y="77"/>
                </a:lnTo>
                <a:cubicBezTo>
                  <a:pt x="-2" y="62"/>
                  <a:pt x="-5" y="35"/>
                  <a:pt x="10" y="16"/>
                </a:cubicBezTo>
                <a:cubicBezTo>
                  <a:pt x="24" y="-2"/>
                  <a:pt x="51" y="-6"/>
                  <a:pt x="70" y="9"/>
                </a:cubicBezTo>
                <a:lnTo>
                  <a:pt x="655" y="472"/>
                </a:lnTo>
                <a:cubicBezTo>
                  <a:pt x="657" y="475"/>
                  <a:pt x="660" y="477"/>
                  <a:pt x="662" y="480"/>
                </a:cubicBezTo>
                <a:cubicBezTo>
                  <a:pt x="663" y="480"/>
                  <a:pt x="663" y="481"/>
                  <a:pt x="664" y="482"/>
                </a:cubicBezTo>
                <a:cubicBezTo>
                  <a:pt x="664" y="483"/>
                  <a:pt x="665" y="483"/>
                  <a:pt x="665" y="483"/>
                </a:cubicBezTo>
                <a:cubicBezTo>
                  <a:pt x="666" y="485"/>
                  <a:pt x="666" y="486"/>
                  <a:pt x="667" y="487"/>
                </a:cubicBezTo>
                <a:cubicBezTo>
                  <a:pt x="667" y="488"/>
                  <a:pt x="667" y="488"/>
                  <a:pt x="667" y="488"/>
                </a:cubicBezTo>
                <a:cubicBezTo>
                  <a:pt x="668" y="489"/>
                  <a:pt x="668" y="489"/>
                  <a:pt x="668" y="490"/>
                </a:cubicBezTo>
                <a:cubicBezTo>
                  <a:pt x="668" y="491"/>
                  <a:pt x="669" y="492"/>
                  <a:pt x="669" y="492"/>
                </a:cubicBezTo>
                <a:cubicBezTo>
                  <a:pt x="669" y="493"/>
                  <a:pt x="670" y="494"/>
                  <a:pt x="670" y="495"/>
                </a:cubicBezTo>
                <a:lnTo>
                  <a:pt x="670" y="496"/>
                </a:lnTo>
                <a:cubicBezTo>
                  <a:pt x="670" y="497"/>
                  <a:pt x="670" y="497"/>
                  <a:pt x="670" y="497"/>
                </a:cubicBezTo>
                <a:cubicBezTo>
                  <a:pt x="671" y="498"/>
                  <a:pt x="671" y="499"/>
                  <a:pt x="671" y="500"/>
                </a:cubicBezTo>
                <a:lnTo>
                  <a:pt x="671" y="501"/>
                </a:lnTo>
                <a:cubicBezTo>
                  <a:pt x="671" y="502"/>
                  <a:pt x="671" y="503"/>
                  <a:pt x="671" y="503"/>
                </a:cubicBezTo>
                <a:cubicBezTo>
                  <a:pt x="671" y="504"/>
                  <a:pt x="671" y="504"/>
                  <a:pt x="671" y="50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3F525A8C-BE75-4E45-9BD4-72FE323BC6C5}"/>
              </a:ext>
            </a:extLst>
          </p:cNvPr>
          <p:cNvSpPr/>
          <p:nvPr/>
        </p:nvSpPr>
        <p:spPr>
          <a:xfrm>
            <a:off x="1947849" y="1089378"/>
            <a:ext cx="38772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8" h="1327">
                <a:moveTo>
                  <a:pt x="891" y="1050"/>
                </a:moveTo>
                <a:lnTo>
                  <a:pt x="539" y="1050"/>
                </a:lnTo>
                <a:lnTo>
                  <a:pt x="111" y="1050"/>
                </a:lnTo>
                <a:cubicBezTo>
                  <a:pt x="153" y="983"/>
                  <a:pt x="182" y="895"/>
                  <a:pt x="198" y="787"/>
                </a:cubicBezTo>
                <a:cubicBezTo>
                  <a:pt x="215" y="675"/>
                  <a:pt x="214" y="563"/>
                  <a:pt x="210" y="488"/>
                </a:cubicBezTo>
                <a:lnTo>
                  <a:pt x="209" y="471"/>
                </a:lnTo>
                <a:cubicBezTo>
                  <a:pt x="208" y="439"/>
                  <a:pt x="206" y="414"/>
                  <a:pt x="205" y="400"/>
                </a:cubicBezTo>
                <a:cubicBezTo>
                  <a:pt x="203" y="379"/>
                  <a:pt x="204" y="358"/>
                  <a:pt x="209" y="338"/>
                </a:cubicBezTo>
                <a:cubicBezTo>
                  <a:pt x="225" y="268"/>
                  <a:pt x="266" y="204"/>
                  <a:pt x="324" y="158"/>
                </a:cubicBezTo>
                <a:cubicBezTo>
                  <a:pt x="383" y="111"/>
                  <a:pt x="458" y="86"/>
                  <a:pt x="534" y="86"/>
                </a:cubicBezTo>
                <a:cubicBezTo>
                  <a:pt x="696" y="86"/>
                  <a:pt x="834" y="197"/>
                  <a:pt x="863" y="350"/>
                </a:cubicBezTo>
                <a:cubicBezTo>
                  <a:pt x="865" y="364"/>
                  <a:pt x="866" y="380"/>
                  <a:pt x="865" y="397"/>
                </a:cubicBezTo>
                <a:cubicBezTo>
                  <a:pt x="863" y="419"/>
                  <a:pt x="861" y="451"/>
                  <a:pt x="860" y="481"/>
                </a:cubicBezTo>
                <a:cubicBezTo>
                  <a:pt x="857" y="555"/>
                  <a:pt x="857" y="667"/>
                  <a:pt x="875" y="780"/>
                </a:cubicBezTo>
                <a:cubicBezTo>
                  <a:pt x="893" y="890"/>
                  <a:pt x="924" y="980"/>
                  <a:pt x="967" y="1050"/>
                </a:cubicBezTo>
                <a:close/>
                <a:moveTo>
                  <a:pt x="692" y="1194"/>
                </a:moveTo>
                <a:cubicBezTo>
                  <a:pt x="647" y="1224"/>
                  <a:pt x="594" y="1240"/>
                  <a:pt x="539" y="1240"/>
                </a:cubicBezTo>
                <a:cubicBezTo>
                  <a:pt x="484" y="1240"/>
                  <a:pt x="432" y="1224"/>
                  <a:pt x="387" y="1194"/>
                </a:cubicBezTo>
                <a:cubicBezTo>
                  <a:pt x="363" y="1178"/>
                  <a:pt x="342" y="1158"/>
                  <a:pt x="324" y="1136"/>
                </a:cubicBezTo>
                <a:lnTo>
                  <a:pt x="539" y="1136"/>
                </a:lnTo>
                <a:lnTo>
                  <a:pt x="754" y="1136"/>
                </a:lnTo>
                <a:cubicBezTo>
                  <a:pt x="737" y="1158"/>
                  <a:pt x="716" y="1178"/>
                  <a:pt x="692" y="1194"/>
                </a:cubicBezTo>
                <a:close/>
                <a:moveTo>
                  <a:pt x="1065" y="1038"/>
                </a:moveTo>
                <a:cubicBezTo>
                  <a:pt x="1014" y="977"/>
                  <a:pt x="979" y="885"/>
                  <a:pt x="960" y="766"/>
                </a:cubicBezTo>
                <a:cubicBezTo>
                  <a:pt x="944" y="661"/>
                  <a:pt x="943" y="555"/>
                  <a:pt x="946" y="485"/>
                </a:cubicBezTo>
                <a:cubicBezTo>
                  <a:pt x="947" y="456"/>
                  <a:pt x="949" y="424"/>
                  <a:pt x="951" y="403"/>
                </a:cubicBezTo>
                <a:cubicBezTo>
                  <a:pt x="952" y="379"/>
                  <a:pt x="951" y="356"/>
                  <a:pt x="947" y="334"/>
                </a:cubicBezTo>
                <a:cubicBezTo>
                  <a:pt x="911" y="140"/>
                  <a:pt x="737" y="0"/>
                  <a:pt x="534" y="0"/>
                </a:cubicBezTo>
                <a:cubicBezTo>
                  <a:pt x="439" y="0"/>
                  <a:pt x="345" y="32"/>
                  <a:pt x="270" y="90"/>
                </a:cubicBezTo>
                <a:cubicBezTo>
                  <a:pt x="197" y="148"/>
                  <a:pt x="145" y="230"/>
                  <a:pt x="125" y="319"/>
                </a:cubicBezTo>
                <a:cubicBezTo>
                  <a:pt x="118" y="347"/>
                  <a:pt x="116" y="377"/>
                  <a:pt x="119" y="407"/>
                </a:cubicBezTo>
                <a:cubicBezTo>
                  <a:pt x="120" y="422"/>
                  <a:pt x="122" y="453"/>
                  <a:pt x="124" y="492"/>
                </a:cubicBezTo>
                <a:lnTo>
                  <a:pt x="124" y="509"/>
                </a:lnTo>
                <a:lnTo>
                  <a:pt x="125" y="510"/>
                </a:lnTo>
                <a:cubicBezTo>
                  <a:pt x="128" y="579"/>
                  <a:pt x="127" y="677"/>
                  <a:pt x="113" y="774"/>
                </a:cubicBezTo>
                <a:cubicBezTo>
                  <a:pt x="95" y="892"/>
                  <a:pt x="62" y="980"/>
                  <a:pt x="14" y="1038"/>
                </a:cubicBezTo>
                <a:cubicBezTo>
                  <a:pt x="-1" y="1056"/>
                  <a:pt x="-4" y="1080"/>
                  <a:pt x="6" y="1101"/>
                </a:cubicBezTo>
                <a:cubicBezTo>
                  <a:pt x="15" y="1122"/>
                  <a:pt x="36" y="1136"/>
                  <a:pt x="60" y="1136"/>
                </a:cubicBezTo>
                <a:lnTo>
                  <a:pt x="223" y="1136"/>
                </a:lnTo>
                <a:cubicBezTo>
                  <a:pt x="250" y="1188"/>
                  <a:pt x="289" y="1232"/>
                  <a:pt x="339" y="1266"/>
                </a:cubicBezTo>
                <a:cubicBezTo>
                  <a:pt x="398" y="1306"/>
                  <a:pt x="467" y="1327"/>
                  <a:pt x="539" y="1327"/>
                </a:cubicBezTo>
                <a:cubicBezTo>
                  <a:pt x="611" y="1327"/>
                  <a:pt x="681" y="1306"/>
                  <a:pt x="740" y="1266"/>
                </a:cubicBezTo>
                <a:cubicBezTo>
                  <a:pt x="789" y="1232"/>
                  <a:pt x="829" y="1188"/>
                  <a:pt x="855" y="1136"/>
                </a:cubicBezTo>
                <a:lnTo>
                  <a:pt x="1018" y="1136"/>
                </a:lnTo>
                <a:cubicBezTo>
                  <a:pt x="1042" y="1136"/>
                  <a:pt x="1062" y="1123"/>
                  <a:pt x="1072" y="1102"/>
                </a:cubicBezTo>
                <a:cubicBezTo>
                  <a:pt x="1082" y="1081"/>
                  <a:pt x="1079" y="1056"/>
                  <a:pt x="1065" y="1038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8EE48804-B666-324C-8336-1A3962062B8B}"/>
              </a:ext>
            </a:extLst>
          </p:cNvPr>
          <p:cNvSpPr/>
          <p:nvPr/>
        </p:nvSpPr>
        <p:spPr>
          <a:xfrm>
            <a:off x="3355091" y="1129698"/>
            <a:ext cx="363959" cy="42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2" h="1170">
                <a:moveTo>
                  <a:pt x="531" y="787"/>
                </a:moveTo>
                <a:cubicBezTo>
                  <a:pt x="531" y="786"/>
                  <a:pt x="531" y="786"/>
                  <a:pt x="531" y="786"/>
                </a:cubicBezTo>
                <a:cubicBezTo>
                  <a:pt x="530" y="785"/>
                  <a:pt x="528" y="785"/>
                  <a:pt x="527" y="784"/>
                </a:cubicBezTo>
                <a:cubicBezTo>
                  <a:pt x="527" y="784"/>
                  <a:pt x="526" y="784"/>
                  <a:pt x="526" y="783"/>
                </a:cubicBezTo>
                <a:cubicBezTo>
                  <a:pt x="525" y="783"/>
                  <a:pt x="524" y="783"/>
                  <a:pt x="524" y="782"/>
                </a:cubicBezTo>
                <a:cubicBezTo>
                  <a:pt x="523" y="782"/>
                  <a:pt x="522" y="782"/>
                  <a:pt x="521" y="782"/>
                </a:cubicBezTo>
                <a:cubicBezTo>
                  <a:pt x="521" y="781"/>
                  <a:pt x="520" y="781"/>
                  <a:pt x="520" y="781"/>
                </a:cubicBezTo>
                <a:cubicBezTo>
                  <a:pt x="519" y="781"/>
                  <a:pt x="518" y="781"/>
                  <a:pt x="517" y="780"/>
                </a:cubicBezTo>
                <a:lnTo>
                  <a:pt x="516" y="780"/>
                </a:lnTo>
                <a:cubicBezTo>
                  <a:pt x="515" y="780"/>
                  <a:pt x="514" y="780"/>
                  <a:pt x="513" y="780"/>
                </a:cubicBezTo>
                <a:cubicBezTo>
                  <a:pt x="513" y="780"/>
                  <a:pt x="512" y="780"/>
                  <a:pt x="512" y="779"/>
                </a:cubicBezTo>
                <a:cubicBezTo>
                  <a:pt x="511" y="779"/>
                  <a:pt x="510" y="779"/>
                  <a:pt x="509" y="779"/>
                </a:cubicBezTo>
                <a:cubicBezTo>
                  <a:pt x="509" y="779"/>
                  <a:pt x="508" y="779"/>
                  <a:pt x="507" y="779"/>
                </a:cubicBezTo>
                <a:cubicBezTo>
                  <a:pt x="507" y="779"/>
                  <a:pt x="506" y="779"/>
                  <a:pt x="505" y="779"/>
                </a:cubicBezTo>
                <a:cubicBezTo>
                  <a:pt x="505" y="779"/>
                  <a:pt x="504" y="779"/>
                  <a:pt x="503" y="779"/>
                </a:cubicBezTo>
                <a:cubicBezTo>
                  <a:pt x="503" y="780"/>
                  <a:pt x="502" y="780"/>
                  <a:pt x="501" y="780"/>
                </a:cubicBezTo>
                <a:cubicBezTo>
                  <a:pt x="501" y="780"/>
                  <a:pt x="500" y="780"/>
                  <a:pt x="499" y="780"/>
                </a:cubicBezTo>
                <a:cubicBezTo>
                  <a:pt x="498" y="780"/>
                  <a:pt x="498" y="780"/>
                  <a:pt x="497" y="780"/>
                </a:cubicBezTo>
                <a:cubicBezTo>
                  <a:pt x="497" y="781"/>
                  <a:pt x="496" y="781"/>
                  <a:pt x="495" y="781"/>
                </a:cubicBezTo>
                <a:cubicBezTo>
                  <a:pt x="494" y="781"/>
                  <a:pt x="494" y="781"/>
                  <a:pt x="493" y="782"/>
                </a:cubicBezTo>
                <a:cubicBezTo>
                  <a:pt x="493" y="782"/>
                  <a:pt x="492" y="782"/>
                  <a:pt x="491" y="782"/>
                </a:cubicBezTo>
                <a:cubicBezTo>
                  <a:pt x="490" y="783"/>
                  <a:pt x="490" y="783"/>
                  <a:pt x="489" y="783"/>
                </a:cubicBezTo>
                <a:cubicBezTo>
                  <a:pt x="488" y="784"/>
                  <a:pt x="488" y="784"/>
                  <a:pt x="487" y="784"/>
                </a:cubicBezTo>
                <a:cubicBezTo>
                  <a:pt x="486" y="785"/>
                  <a:pt x="485" y="785"/>
                  <a:pt x="484" y="786"/>
                </a:cubicBezTo>
                <a:cubicBezTo>
                  <a:pt x="483" y="786"/>
                  <a:pt x="483" y="786"/>
                  <a:pt x="483" y="786"/>
                </a:cubicBezTo>
                <a:lnTo>
                  <a:pt x="139" y="1013"/>
                </a:lnTo>
                <a:lnTo>
                  <a:pt x="507" y="153"/>
                </a:lnTo>
                <a:lnTo>
                  <a:pt x="874" y="1012"/>
                </a:lnTo>
                <a:close/>
                <a:moveTo>
                  <a:pt x="1003" y="1153"/>
                </a:moveTo>
                <a:cubicBezTo>
                  <a:pt x="1004" y="1153"/>
                  <a:pt x="1005" y="1152"/>
                  <a:pt x="1005" y="1151"/>
                </a:cubicBezTo>
                <a:cubicBezTo>
                  <a:pt x="1006" y="1150"/>
                  <a:pt x="1007" y="1149"/>
                  <a:pt x="1007" y="1148"/>
                </a:cubicBezTo>
                <a:cubicBezTo>
                  <a:pt x="1007" y="1147"/>
                  <a:pt x="1008" y="1147"/>
                  <a:pt x="1008" y="1147"/>
                </a:cubicBezTo>
                <a:cubicBezTo>
                  <a:pt x="1008" y="1146"/>
                  <a:pt x="1008" y="1146"/>
                  <a:pt x="1008" y="1145"/>
                </a:cubicBezTo>
                <a:cubicBezTo>
                  <a:pt x="1010" y="1142"/>
                  <a:pt x="1011" y="1139"/>
                  <a:pt x="1012" y="1136"/>
                </a:cubicBezTo>
                <a:lnTo>
                  <a:pt x="1012" y="1135"/>
                </a:lnTo>
                <a:cubicBezTo>
                  <a:pt x="1012" y="1134"/>
                  <a:pt x="1012" y="1134"/>
                  <a:pt x="1012" y="1133"/>
                </a:cubicBezTo>
                <a:cubicBezTo>
                  <a:pt x="1012" y="1132"/>
                  <a:pt x="1012" y="1131"/>
                  <a:pt x="1012" y="1131"/>
                </a:cubicBezTo>
                <a:cubicBezTo>
                  <a:pt x="1012" y="1130"/>
                  <a:pt x="1012" y="1130"/>
                  <a:pt x="1012" y="1129"/>
                </a:cubicBezTo>
                <a:cubicBezTo>
                  <a:pt x="1012" y="1128"/>
                  <a:pt x="1013" y="1128"/>
                  <a:pt x="1012" y="1127"/>
                </a:cubicBezTo>
                <a:cubicBezTo>
                  <a:pt x="1012" y="1126"/>
                  <a:pt x="1012" y="1126"/>
                  <a:pt x="1012" y="1126"/>
                </a:cubicBezTo>
                <a:cubicBezTo>
                  <a:pt x="1012" y="1122"/>
                  <a:pt x="1012" y="1119"/>
                  <a:pt x="1011" y="1116"/>
                </a:cubicBezTo>
                <a:cubicBezTo>
                  <a:pt x="1011" y="1115"/>
                  <a:pt x="1011" y="1115"/>
                  <a:pt x="1011" y="1114"/>
                </a:cubicBezTo>
                <a:cubicBezTo>
                  <a:pt x="1011" y="1114"/>
                  <a:pt x="1010" y="1114"/>
                  <a:pt x="1010" y="1113"/>
                </a:cubicBezTo>
                <a:cubicBezTo>
                  <a:pt x="1010" y="1112"/>
                  <a:pt x="1009" y="1111"/>
                  <a:pt x="1009" y="1110"/>
                </a:cubicBezTo>
                <a:lnTo>
                  <a:pt x="546" y="26"/>
                </a:lnTo>
                <a:lnTo>
                  <a:pt x="546" y="25"/>
                </a:lnTo>
                <a:cubicBezTo>
                  <a:pt x="545" y="24"/>
                  <a:pt x="545" y="24"/>
                  <a:pt x="545" y="23"/>
                </a:cubicBezTo>
                <a:cubicBezTo>
                  <a:pt x="544" y="22"/>
                  <a:pt x="544" y="22"/>
                  <a:pt x="544" y="21"/>
                </a:cubicBezTo>
                <a:cubicBezTo>
                  <a:pt x="543" y="21"/>
                  <a:pt x="543" y="20"/>
                  <a:pt x="542" y="19"/>
                </a:cubicBezTo>
                <a:cubicBezTo>
                  <a:pt x="542" y="19"/>
                  <a:pt x="542" y="18"/>
                  <a:pt x="541" y="18"/>
                </a:cubicBezTo>
                <a:cubicBezTo>
                  <a:pt x="541" y="17"/>
                  <a:pt x="540" y="17"/>
                  <a:pt x="540" y="16"/>
                </a:cubicBezTo>
                <a:cubicBezTo>
                  <a:pt x="539" y="15"/>
                  <a:pt x="539" y="15"/>
                  <a:pt x="539" y="14"/>
                </a:cubicBezTo>
                <a:cubicBezTo>
                  <a:pt x="538" y="14"/>
                  <a:pt x="538" y="13"/>
                  <a:pt x="537" y="13"/>
                </a:cubicBezTo>
                <a:cubicBezTo>
                  <a:pt x="537" y="12"/>
                  <a:pt x="536" y="12"/>
                  <a:pt x="536" y="11"/>
                </a:cubicBezTo>
                <a:cubicBezTo>
                  <a:pt x="535" y="11"/>
                  <a:pt x="535" y="10"/>
                  <a:pt x="534" y="10"/>
                </a:cubicBezTo>
                <a:cubicBezTo>
                  <a:pt x="534" y="10"/>
                  <a:pt x="533" y="9"/>
                  <a:pt x="532" y="9"/>
                </a:cubicBezTo>
                <a:cubicBezTo>
                  <a:pt x="532" y="8"/>
                  <a:pt x="531" y="8"/>
                  <a:pt x="531" y="8"/>
                </a:cubicBezTo>
                <a:cubicBezTo>
                  <a:pt x="530" y="7"/>
                  <a:pt x="529" y="7"/>
                  <a:pt x="529" y="6"/>
                </a:cubicBezTo>
                <a:cubicBezTo>
                  <a:pt x="528" y="6"/>
                  <a:pt x="528" y="6"/>
                  <a:pt x="527" y="5"/>
                </a:cubicBezTo>
                <a:cubicBezTo>
                  <a:pt x="526" y="5"/>
                  <a:pt x="526" y="5"/>
                  <a:pt x="525" y="4"/>
                </a:cubicBezTo>
                <a:lnTo>
                  <a:pt x="524" y="4"/>
                </a:lnTo>
                <a:cubicBezTo>
                  <a:pt x="523" y="4"/>
                  <a:pt x="523" y="4"/>
                  <a:pt x="523" y="3"/>
                </a:cubicBezTo>
                <a:cubicBezTo>
                  <a:pt x="522" y="3"/>
                  <a:pt x="522" y="3"/>
                  <a:pt x="521" y="3"/>
                </a:cubicBezTo>
                <a:cubicBezTo>
                  <a:pt x="520" y="2"/>
                  <a:pt x="520" y="2"/>
                  <a:pt x="519" y="2"/>
                </a:cubicBezTo>
                <a:cubicBezTo>
                  <a:pt x="518" y="2"/>
                  <a:pt x="518" y="2"/>
                  <a:pt x="517" y="2"/>
                </a:cubicBezTo>
                <a:cubicBezTo>
                  <a:pt x="516" y="1"/>
                  <a:pt x="516" y="1"/>
                  <a:pt x="515" y="1"/>
                </a:cubicBezTo>
                <a:cubicBezTo>
                  <a:pt x="514" y="1"/>
                  <a:pt x="514" y="1"/>
                  <a:pt x="513" y="1"/>
                </a:cubicBezTo>
                <a:cubicBezTo>
                  <a:pt x="512" y="1"/>
                  <a:pt x="512" y="0"/>
                  <a:pt x="511" y="0"/>
                </a:cubicBezTo>
                <a:cubicBezTo>
                  <a:pt x="510" y="0"/>
                  <a:pt x="510" y="0"/>
                  <a:pt x="509" y="0"/>
                </a:cubicBezTo>
                <a:cubicBezTo>
                  <a:pt x="508" y="0"/>
                  <a:pt x="507" y="0"/>
                  <a:pt x="507" y="0"/>
                </a:cubicBezTo>
                <a:cubicBezTo>
                  <a:pt x="506" y="0"/>
                  <a:pt x="505" y="0"/>
                  <a:pt x="505" y="0"/>
                </a:cubicBezTo>
                <a:cubicBezTo>
                  <a:pt x="504" y="0"/>
                  <a:pt x="503" y="0"/>
                  <a:pt x="503" y="0"/>
                </a:cubicBezTo>
                <a:cubicBezTo>
                  <a:pt x="502" y="0"/>
                  <a:pt x="501" y="1"/>
                  <a:pt x="500" y="1"/>
                </a:cubicBezTo>
                <a:cubicBezTo>
                  <a:pt x="500" y="1"/>
                  <a:pt x="499" y="1"/>
                  <a:pt x="498" y="1"/>
                </a:cubicBezTo>
                <a:cubicBezTo>
                  <a:pt x="498" y="1"/>
                  <a:pt x="497" y="1"/>
                  <a:pt x="496" y="2"/>
                </a:cubicBezTo>
                <a:cubicBezTo>
                  <a:pt x="496" y="2"/>
                  <a:pt x="495" y="2"/>
                  <a:pt x="494" y="2"/>
                </a:cubicBezTo>
                <a:cubicBezTo>
                  <a:pt x="494" y="2"/>
                  <a:pt x="493" y="2"/>
                  <a:pt x="493" y="3"/>
                </a:cubicBezTo>
                <a:cubicBezTo>
                  <a:pt x="492" y="3"/>
                  <a:pt x="491" y="3"/>
                  <a:pt x="490" y="3"/>
                </a:cubicBezTo>
                <a:cubicBezTo>
                  <a:pt x="490" y="4"/>
                  <a:pt x="490" y="4"/>
                  <a:pt x="490" y="4"/>
                </a:cubicBezTo>
                <a:cubicBezTo>
                  <a:pt x="489" y="4"/>
                  <a:pt x="489" y="4"/>
                  <a:pt x="489" y="4"/>
                </a:cubicBezTo>
                <a:cubicBezTo>
                  <a:pt x="488" y="5"/>
                  <a:pt x="487" y="5"/>
                  <a:pt x="486" y="5"/>
                </a:cubicBezTo>
                <a:cubicBezTo>
                  <a:pt x="486" y="6"/>
                  <a:pt x="485" y="6"/>
                  <a:pt x="485" y="6"/>
                </a:cubicBezTo>
                <a:cubicBezTo>
                  <a:pt x="484" y="7"/>
                  <a:pt x="483" y="7"/>
                  <a:pt x="483" y="8"/>
                </a:cubicBezTo>
                <a:cubicBezTo>
                  <a:pt x="482" y="8"/>
                  <a:pt x="482" y="8"/>
                  <a:pt x="481" y="9"/>
                </a:cubicBezTo>
                <a:cubicBezTo>
                  <a:pt x="480" y="9"/>
                  <a:pt x="480" y="10"/>
                  <a:pt x="479" y="10"/>
                </a:cubicBezTo>
                <a:lnTo>
                  <a:pt x="478" y="11"/>
                </a:lnTo>
                <a:cubicBezTo>
                  <a:pt x="477" y="12"/>
                  <a:pt x="477" y="12"/>
                  <a:pt x="476" y="13"/>
                </a:cubicBezTo>
                <a:lnTo>
                  <a:pt x="475" y="14"/>
                </a:lnTo>
                <a:cubicBezTo>
                  <a:pt x="474" y="15"/>
                  <a:pt x="474" y="15"/>
                  <a:pt x="474" y="16"/>
                </a:cubicBezTo>
                <a:cubicBezTo>
                  <a:pt x="473" y="17"/>
                  <a:pt x="473" y="17"/>
                  <a:pt x="472" y="18"/>
                </a:cubicBezTo>
                <a:lnTo>
                  <a:pt x="471" y="19"/>
                </a:lnTo>
                <a:cubicBezTo>
                  <a:pt x="471" y="20"/>
                  <a:pt x="470" y="21"/>
                  <a:pt x="470" y="21"/>
                </a:cubicBezTo>
                <a:cubicBezTo>
                  <a:pt x="470" y="22"/>
                  <a:pt x="469" y="22"/>
                  <a:pt x="469" y="23"/>
                </a:cubicBezTo>
                <a:cubicBezTo>
                  <a:pt x="468" y="24"/>
                  <a:pt x="468" y="24"/>
                  <a:pt x="468" y="25"/>
                </a:cubicBezTo>
                <a:cubicBezTo>
                  <a:pt x="468" y="26"/>
                  <a:pt x="467" y="26"/>
                  <a:pt x="467" y="26"/>
                </a:cubicBezTo>
                <a:lnTo>
                  <a:pt x="3" y="1110"/>
                </a:lnTo>
                <a:cubicBezTo>
                  <a:pt x="3" y="1111"/>
                  <a:pt x="2" y="1112"/>
                  <a:pt x="2" y="1114"/>
                </a:cubicBezTo>
                <a:cubicBezTo>
                  <a:pt x="2" y="1115"/>
                  <a:pt x="2" y="1115"/>
                  <a:pt x="1" y="1115"/>
                </a:cubicBezTo>
                <a:cubicBezTo>
                  <a:pt x="1" y="1117"/>
                  <a:pt x="0" y="1120"/>
                  <a:pt x="0" y="1122"/>
                </a:cubicBezTo>
                <a:cubicBezTo>
                  <a:pt x="0" y="1123"/>
                  <a:pt x="0" y="1124"/>
                  <a:pt x="0" y="1126"/>
                </a:cubicBezTo>
                <a:lnTo>
                  <a:pt x="0" y="1127"/>
                </a:lnTo>
                <a:cubicBezTo>
                  <a:pt x="0" y="1127"/>
                  <a:pt x="0" y="1128"/>
                  <a:pt x="0" y="1129"/>
                </a:cubicBezTo>
                <a:cubicBezTo>
                  <a:pt x="0" y="1130"/>
                  <a:pt x="0" y="1130"/>
                  <a:pt x="0" y="1131"/>
                </a:cubicBezTo>
                <a:cubicBezTo>
                  <a:pt x="0" y="1131"/>
                  <a:pt x="0" y="1132"/>
                  <a:pt x="0" y="1133"/>
                </a:cubicBezTo>
                <a:cubicBezTo>
                  <a:pt x="0" y="1133"/>
                  <a:pt x="0" y="1134"/>
                  <a:pt x="1" y="1135"/>
                </a:cubicBezTo>
                <a:lnTo>
                  <a:pt x="1" y="1136"/>
                </a:lnTo>
                <a:cubicBezTo>
                  <a:pt x="1" y="1137"/>
                  <a:pt x="1" y="1138"/>
                  <a:pt x="2" y="1139"/>
                </a:cubicBezTo>
                <a:lnTo>
                  <a:pt x="2" y="1140"/>
                </a:lnTo>
                <a:cubicBezTo>
                  <a:pt x="2" y="1142"/>
                  <a:pt x="3" y="1144"/>
                  <a:pt x="4" y="1146"/>
                </a:cubicBezTo>
                <a:cubicBezTo>
                  <a:pt x="4" y="1146"/>
                  <a:pt x="4" y="1147"/>
                  <a:pt x="5" y="1147"/>
                </a:cubicBezTo>
                <a:lnTo>
                  <a:pt x="5" y="1148"/>
                </a:lnTo>
                <a:cubicBezTo>
                  <a:pt x="6" y="1149"/>
                  <a:pt x="6" y="1150"/>
                  <a:pt x="7" y="1151"/>
                </a:cubicBezTo>
                <a:cubicBezTo>
                  <a:pt x="8" y="1152"/>
                  <a:pt x="8" y="1152"/>
                  <a:pt x="9" y="1153"/>
                </a:cubicBezTo>
                <a:cubicBezTo>
                  <a:pt x="9" y="1154"/>
                  <a:pt x="9" y="1154"/>
                  <a:pt x="10" y="1154"/>
                </a:cubicBezTo>
                <a:cubicBezTo>
                  <a:pt x="10" y="1155"/>
                  <a:pt x="11" y="1156"/>
                  <a:pt x="12" y="1157"/>
                </a:cubicBezTo>
                <a:cubicBezTo>
                  <a:pt x="13" y="1158"/>
                  <a:pt x="14" y="1159"/>
                  <a:pt x="15" y="1160"/>
                </a:cubicBezTo>
                <a:cubicBezTo>
                  <a:pt x="17" y="1162"/>
                  <a:pt x="19" y="1163"/>
                  <a:pt x="22" y="1164"/>
                </a:cubicBezTo>
                <a:cubicBezTo>
                  <a:pt x="22" y="1165"/>
                  <a:pt x="22" y="1165"/>
                  <a:pt x="22" y="1165"/>
                </a:cubicBezTo>
                <a:cubicBezTo>
                  <a:pt x="23" y="1165"/>
                  <a:pt x="25" y="1166"/>
                  <a:pt x="26" y="1167"/>
                </a:cubicBezTo>
                <a:cubicBezTo>
                  <a:pt x="28" y="1167"/>
                  <a:pt x="29" y="1168"/>
                  <a:pt x="30" y="1168"/>
                </a:cubicBezTo>
                <a:cubicBezTo>
                  <a:pt x="31" y="1168"/>
                  <a:pt x="33" y="1169"/>
                  <a:pt x="34" y="1169"/>
                </a:cubicBezTo>
                <a:lnTo>
                  <a:pt x="35" y="1169"/>
                </a:lnTo>
                <a:cubicBezTo>
                  <a:pt x="36" y="1169"/>
                  <a:pt x="37" y="1170"/>
                  <a:pt x="38" y="1170"/>
                </a:cubicBezTo>
                <a:cubicBezTo>
                  <a:pt x="39" y="1170"/>
                  <a:pt x="39" y="1170"/>
                  <a:pt x="39" y="1170"/>
                </a:cubicBezTo>
                <a:cubicBezTo>
                  <a:pt x="40" y="1170"/>
                  <a:pt x="41" y="1170"/>
                  <a:pt x="42" y="1170"/>
                </a:cubicBezTo>
                <a:lnTo>
                  <a:pt x="43" y="1170"/>
                </a:lnTo>
                <a:cubicBezTo>
                  <a:pt x="44" y="1170"/>
                  <a:pt x="45" y="1170"/>
                  <a:pt x="47" y="1170"/>
                </a:cubicBezTo>
                <a:cubicBezTo>
                  <a:pt x="52" y="1169"/>
                  <a:pt x="57" y="1168"/>
                  <a:pt x="62" y="1165"/>
                </a:cubicBezTo>
                <a:cubicBezTo>
                  <a:pt x="63" y="1165"/>
                  <a:pt x="63" y="1165"/>
                  <a:pt x="64" y="1165"/>
                </a:cubicBezTo>
                <a:lnTo>
                  <a:pt x="64" y="1164"/>
                </a:lnTo>
                <a:cubicBezTo>
                  <a:pt x="65" y="1164"/>
                  <a:pt x="66" y="1164"/>
                  <a:pt x="66" y="1163"/>
                </a:cubicBezTo>
                <a:lnTo>
                  <a:pt x="507" y="874"/>
                </a:lnTo>
                <a:lnTo>
                  <a:pt x="946" y="1163"/>
                </a:lnTo>
                <a:cubicBezTo>
                  <a:pt x="946" y="1163"/>
                  <a:pt x="947" y="1164"/>
                  <a:pt x="948" y="1164"/>
                </a:cubicBezTo>
                <a:cubicBezTo>
                  <a:pt x="948" y="1164"/>
                  <a:pt x="948" y="1165"/>
                  <a:pt x="949" y="1165"/>
                </a:cubicBezTo>
                <a:lnTo>
                  <a:pt x="950" y="1165"/>
                </a:lnTo>
                <a:cubicBezTo>
                  <a:pt x="955" y="1168"/>
                  <a:pt x="960" y="1169"/>
                  <a:pt x="966" y="1170"/>
                </a:cubicBezTo>
                <a:cubicBezTo>
                  <a:pt x="967" y="1170"/>
                  <a:pt x="968" y="1170"/>
                  <a:pt x="969" y="1170"/>
                </a:cubicBezTo>
                <a:cubicBezTo>
                  <a:pt x="970" y="1170"/>
                  <a:pt x="970" y="1170"/>
                  <a:pt x="970" y="1170"/>
                </a:cubicBezTo>
                <a:cubicBezTo>
                  <a:pt x="971" y="1170"/>
                  <a:pt x="972" y="1170"/>
                  <a:pt x="973" y="1170"/>
                </a:cubicBezTo>
                <a:cubicBezTo>
                  <a:pt x="974" y="1170"/>
                  <a:pt x="974" y="1170"/>
                  <a:pt x="974" y="1170"/>
                </a:cubicBezTo>
                <a:cubicBezTo>
                  <a:pt x="975" y="1170"/>
                  <a:pt x="976" y="1169"/>
                  <a:pt x="978" y="1169"/>
                </a:cubicBezTo>
                <a:lnTo>
                  <a:pt x="979" y="1169"/>
                </a:lnTo>
                <a:cubicBezTo>
                  <a:pt x="980" y="1169"/>
                  <a:pt x="981" y="1169"/>
                  <a:pt x="982" y="1168"/>
                </a:cubicBezTo>
                <a:cubicBezTo>
                  <a:pt x="984" y="1168"/>
                  <a:pt x="985" y="1167"/>
                  <a:pt x="986" y="1167"/>
                </a:cubicBezTo>
                <a:lnTo>
                  <a:pt x="987" y="1167"/>
                </a:lnTo>
                <a:cubicBezTo>
                  <a:pt x="988" y="1166"/>
                  <a:pt x="989" y="1165"/>
                  <a:pt x="990" y="1165"/>
                </a:cubicBezTo>
                <a:cubicBezTo>
                  <a:pt x="990" y="1165"/>
                  <a:pt x="991" y="1165"/>
                  <a:pt x="991" y="1164"/>
                </a:cubicBezTo>
                <a:cubicBezTo>
                  <a:pt x="993" y="1163"/>
                  <a:pt x="995" y="1162"/>
                  <a:pt x="997" y="1160"/>
                </a:cubicBezTo>
                <a:lnTo>
                  <a:pt x="998" y="1160"/>
                </a:lnTo>
                <a:cubicBezTo>
                  <a:pt x="999" y="1159"/>
                  <a:pt x="999" y="1158"/>
                  <a:pt x="1000" y="1157"/>
                </a:cubicBezTo>
                <a:lnTo>
                  <a:pt x="1001" y="1157"/>
                </a:lnTo>
                <a:cubicBezTo>
                  <a:pt x="1001" y="1156"/>
                  <a:pt x="1002" y="1155"/>
                  <a:pt x="1003" y="115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59B145B1-E2CE-704C-BDF3-73A62E0E7F95}"/>
              </a:ext>
            </a:extLst>
          </p:cNvPr>
          <p:cNvSpPr/>
          <p:nvPr/>
        </p:nvSpPr>
        <p:spPr>
          <a:xfrm>
            <a:off x="2595850" y="1128618"/>
            <a:ext cx="486720" cy="42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53" h="1170">
                <a:moveTo>
                  <a:pt x="1217" y="587"/>
                </a:moveTo>
                <a:close/>
                <a:moveTo>
                  <a:pt x="260" y="650"/>
                </a:moveTo>
                <a:lnTo>
                  <a:pt x="677" y="1066"/>
                </a:lnTo>
                <a:lnTo>
                  <a:pt x="1093" y="649"/>
                </a:lnTo>
                <a:cubicBezTo>
                  <a:pt x="1094" y="649"/>
                  <a:pt x="1095" y="648"/>
                  <a:pt x="1096" y="647"/>
                </a:cubicBezTo>
                <a:lnTo>
                  <a:pt x="1186" y="557"/>
                </a:lnTo>
                <a:cubicBezTo>
                  <a:pt x="1238" y="505"/>
                  <a:pt x="1267" y="435"/>
                  <a:pt x="1267" y="362"/>
                </a:cubicBezTo>
                <a:cubicBezTo>
                  <a:pt x="1267" y="288"/>
                  <a:pt x="1238" y="219"/>
                  <a:pt x="1186" y="167"/>
                </a:cubicBezTo>
                <a:cubicBezTo>
                  <a:pt x="1134" y="115"/>
                  <a:pt x="1065" y="86"/>
                  <a:pt x="991" y="86"/>
                </a:cubicBezTo>
                <a:cubicBezTo>
                  <a:pt x="918" y="86"/>
                  <a:pt x="849" y="115"/>
                  <a:pt x="796" y="167"/>
                </a:cubicBezTo>
                <a:lnTo>
                  <a:pt x="707" y="256"/>
                </a:lnTo>
                <a:cubicBezTo>
                  <a:pt x="699" y="264"/>
                  <a:pt x="688" y="269"/>
                  <a:pt x="677" y="269"/>
                </a:cubicBezTo>
                <a:cubicBezTo>
                  <a:pt x="665" y="269"/>
                  <a:pt x="655" y="264"/>
                  <a:pt x="646" y="256"/>
                </a:cubicBezTo>
                <a:lnTo>
                  <a:pt x="557" y="167"/>
                </a:lnTo>
                <a:cubicBezTo>
                  <a:pt x="505" y="115"/>
                  <a:pt x="436" y="86"/>
                  <a:pt x="362" y="86"/>
                </a:cubicBezTo>
                <a:cubicBezTo>
                  <a:pt x="289" y="86"/>
                  <a:pt x="219" y="115"/>
                  <a:pt x="167" y="167"/>
                </a:cubicBezTo>
                <a:cubicBezTo>
                  <a:pt x="115" y="219"/>
                  <a:pt x="86" y="288"/>
                  <a:pt x="86" y="362"/>
                </a:cubicBezTo>
                <a:cubicBezTo>
                  <a:pt x="86" y="435"/>
                  <a:pt x="115" y="505"/>
                  <a:pt x="167" y="557"/>
                </a:cubicBezTo>
                <a:lnTo>
                  <a:pt x="258" y="647"/>
                </a:lnTo>
                <a:cubicBezTo>
                  <a:pt x="259" y="648"/>
                  <a:pt x="260" y="649"/>
                  <a:pt x="260" y="650"/>
                </a:cubicBezTo>
                <a:lnTo>
                  <a:pt x="677" y="1170"/>
                </a:lnTo>
                <a:cubicBezTo>
                  <a:pt x="666" y="1170"/>
                  <a:pt x="655" y="1166"/>
                  <a:pt x="646" y="1157"/>
                </a:cubicBezTo>
                <a:lnTo>
                  <a:pt x="197" y="708"/>
                </a:lnTo>
                <a:cubicBezTo>
                  <a:pt x="196" y="707"/>
                  <a:pt x="196" y="706"/>
                  <a:pt x="195" y="706"/>
                </a:cubicBezTo>
                <a:lnTo>
                  <a:pt x="106" y="618"/>
                </a:lnTo>
                <a:cubicBezTo>
                  <a:pt x="38" y="549"/>
                  <a:pt x="0" y="458"/>
                  <a:pt x="0" y="362"/>
                </a:cubicBezTo>
                <a:cubicBezTo>
                  <a:pt x="0" y="265"/>
                  <a:pt x="38" y="174"/>
                  <a:pt x="106" y="106"/>
                </a:cubicBezTo>
                <a:cubicBezTo>
                  <a:pt x="175" y="38"/>
                  <a:pt x="266" y="0"/>
                  <a:pt x="362" y="0"/>
                </a:cubicBezTo>
                <a:cubicBezTo>
                  <a:pt x="459" y="0"/>
                  <a:pt x="550" y="38"/>
                  <a:pt x="618" y="106"/>
                </a:cubicBezTo>
                <a:lnTo>
                  <a:pt x="677" y="165"/>
                </a:lnTo>
                <a:lnTo>
                  <a:pt x="736" y="106"/>
                </a:lnTo>
                <a:cubicBezTo>
                  <a:pt x="804" y="38"/>
                  <a:pt x="895" y="0"/>
                  <a:pt x="991" y="0"/>
                </a:cubicBezTo>
                <a:cubicBezTo>
                  <a:pt x="1088" y="0"/>
                  <a:pt x="1179" y="38"/>
                  <a:pt x="1247" y="106"/>
                </a:cubicBezTo>
                <a:cubicBezTo>
                  <a:pt x="1316" y="174"/>
                  <a:pt x="1353" y="265"/>
                  <a:pt x="1353" y="362"/>
                </a:cubicBezTo>
                <a:cubicBezTo>
                  <a:pt x="1353" y="458"/>
                  <a:pt x="1316" y="549"/>
                  <a:pt x="1247" y="618"/>
                </a:cubicBezTo>
                <a:lnTo>
                  <a:pt x="1159" y="706"/>
                </a:lnTo>
                <a:cubicBezTo>
                  <a:pt x="1158" y="706"/>
                  <a:pt x="1157" y="707"/>
                  <a:pt x="1156" y="708"/>
                </a:cubicBezTo>
                <a:lnTo>
                  <a:pt x="707" y="1157"/>
                </a:lnTo>
                <a:cubicBezTo>
                  <a:pt x="699" y="1166"/>
                  <a:pt x="688" y="1170"/>
                  <a:pt x="677" y="117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6E47BFFB-6193-9B42-95B5-6EEEB1B97F89}"/>
              </a:ext>
            </a:extLst>
          </p:cNvPr>
          <p:cNvSpPr/>
          <p:nvPr/>
        </p:nvSpPr>
        <p:spPr>
          <a:xfrm>
            <a:off x="5447050" y="1136178"/>
            <a:ext cx="364320" cy="40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128">
                <a:moveTo>
                  <a:pt x="927" y="884"/>
                </a:moveTo>
                <a:lnTo>
                  <a:pt x="868" y="884"/>
                </a:lnTo>
                <a:lnTo>
                  <a:pt x="868" y="705"/>
                </a:lnTo>
                <a:cubicBezTo>
                  <a:pt x="868" y="676"/>
                  <a:pt x="844" y="651"/>
                  <a:pt x="813" y="651"/>
                </a:cubicBezTo>
                <a:lnTo>
                  <a:pt x="209" y="651"/>
                </a:lnTo>
                <a:cubicBezTo>
                  <a:pt x="179" y="651"/>
                  <a:pt x="155" y="676"/>
                  <a:pt x="155" y="705"/>
                </a:cubicBezTo>
                <a:lnTo>
                  <a:pt x="155" y="884"/>
                </a:lnTo>
                <a:lnTo>
                  <a:pt x="86" y="884"/>
                </a:lnTo>
                <a:lnTo>
                  <a:pt x="86" y="350"/>
                </a:lnTo>
                <a:lnTo>
                  <a:pt x="209" y="350"/>
                </a:lnTo>
                <a:lnTo>
                  <a:pt x="813" y="350"/>
                </a:lnTo>
                <a:lnTo>
                  <a:pt x="927" y="350"/>
                </a:lnTo>
                <a:close/>
                <a:moveTo>
                  <a:pt x="782" y="1042"/>
                </a:moveTo>
                <a:lnTo>
                  <a:pt x="241" y="1042"/>
                </a:lnTo>
                <a:lnTo>
                  <a:pt x="241" y="737"/>
                </a:lnTo>
                <a:lnTo>
                  <a:pt x="782" y="737"/>
                </a:lnTo>
                <a:close/>
                <a:moveTo>
                  <a:pt x="241" y="86"/>
                </a:moveTo>
                <a:lnTo>
                  <a:pt x="782" y="86"/>
                </a:lnTo>
                <a:lnTo>
                  <a:pt x="782" y="264"/>
                </a:lnTo>
                <a:lnTo>
                  <a:pt x="241" y="264"/>
                </a:lnTo>
                <a:close/>
                <a:moveTo>
                  <a:pt x="952" y="264"/>
                </a:moveTo>
                <a:lnTo>
                  <a:pt x="868" y="264"/>
                </a:lnTo>
                <a:lnTo>
                  <a:pt x="868" y="51"/>
                </a:lnTo>
                <a:cubicBezTo>
                  <a:pt x="868" y="22"/>
                  <a:pt x="844" y="0"/>
                  <a:pt x="813" y="0"/>
                </a:cubicBezTo>
                <a:lnTo>
                  <a:pt x="209" y="0"/>
                </a:lnTo>
                <a:cubicBezTo>
                  <a:pt x="179" y="0"/>
                  <a:pt x="155" y="22"/>
                  <a:pt x="155" y="51"/>
                </a:cubicBezTo>
                <a:lnTo>
                  <a:pt x="155" y="264"/>
                </a:lnTo>
                <a:lnTo>
                  <a:pt x="60" y="264"/>
                </a:lnTo>
                <a:cubicBezTo>
                  <a:pt x="27" y="264"/>
                  <a:pt x="0" y="291"/>
                  <a:pt x="0" y="324"/>
                </a:cubicBezTo>
                <a:lnTo>
                  <a:pt x="0" y="910"/>
                </a:lnTo>
                <a:cubicBezTo>
                  <a:pt x="0" y="943"/>
                  <a:pt x="27" y="971"/>
                  <a:pt x="60" y="971"/>
                </a:cubicBezTo>
                <a:lnTo>
                  <a:pt x="155" y="971"/>
                </a:lnTo>
                <a:lnTo>
                  <a:pt x="155" y="1074"/>
                </a:lnTo>
                <a:cubicBezTo>
                  <a:pt x="155" y="1104"/>
                  <a:pt x="179" y="1128"/>
                  <a:pt x="209" y="1128"/>
                </a:cubicBezTo>
                <a:lnTo>
                  <a:pt x="813" y="1128"/>
                </a:lnTo>
                <a:cubicBezTo>
                  <a:pt x="844" y="1128"/>
                  <a:pt x="868" y="1104"/>
                  <a:pt x="868" y="1074"/>
                </a:cubicBezTo>
                <a:lnTo>
                  <a:pt x="868" y="971"/>
                </a:lnTo>
                <a:lnTo>
                  <a:pt x="952" y="971"/>
                </a:lnTo>
                <a:cubicBezTo>
                  <a:pt x="986" y="971"/>
                  <a:pt x="1013" y="943"/>
                  <a:pt x="1013" y="910"/>
                </a:cubicBezTo>
                <a:lnTo>
                  <a:pt x="1013" y="324"/>
                </a:lnTo>
                <a:cubicBezTo>
                  <a:pt x="1013" y="291"/>
                  <a:pt x="986" y="264"/>
                  <a:pt x="952" y="26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C00E5D75-1036-184A-B42A-C5E35D83ED77}"/>
              </a:ext>
            </a:extLst>
          </p:cNvPr>
          <p:cNvSpPr/>
          <p:nvPr/>
        </p:nvSpPr>
        <p:spPr>
          <a:xfrm>
            <a:off x="5588529" y="1289178"/>
            <a:ext cx="8676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2" h="86">
                <a:moveTo>
                  <a:pt x="199" y="0"/>
                </a:moveTo>
                <a:lnTo>
                  <a:pt x="43" y="0"/>
                </a:lnTo>
                <a:cubicBezTo>
                  <a:pt x="20" y="0"/>
                  <a:pt x="0" y="20"/>
                  <a:pt x="0" y="43"/>
                </a:cubicBezTo>
                <a:cubicBezTo>
                  <a:pt x="0" y="67"/>
                  <a:pt x="20" y="86"/>
                  <a:pt x="43" y="86"/>
                </a:cubicBezTo>
                <a:lnTo>
                  <a:pt x="199" y="86"/>
                </a:lnTo>
                <a:cubicBezTo>
                  <a:pt x="222" y="86"/>
                  <a:pt x="242" y="67"/>
                  <a:pt x="242" y="43"/>
                </a:cubicBezTo>
                <a:cubicBezTo>
                  <a:pt x="242" y="20"/>
                  <a:pt x="222" y="0"/>
                  <a:pt x="199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D65FFB16-9FE7-1348-A715-EDF40B385277}"/>
              </a:ext>
            </a:extLst>
          </p:cNvPr>
          <p:cNvSpPr/>
          <p:nvPr/>
        </p:nvSpPr>
        <p:spPr>
          <a:xfrm>
            <a:off x="6088211" y="1185858"/>
            <a:ext cx="477000" cy="306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6" h="851">
                <a:moveTo>
                  <a:pt x="86" y="765"/>
                </a:moveTo>
                <a:lnTo>
                  <a:pt x="86" y="127"/>
                </a:lnTo>
                <a:lnTo>
                  <a:pt x="642" y="411"/>
                </a:lnTo>
                <a:cubicBezTo>
                  <a:pt x="643" y="411"/>
                  <a:pt x="644" y="412"/>
                  <a:pt x="644" y="412"/>
                </a:cubicBezTo>
                <a:cubicBezTo>
                  <a:pt x="645" y="412"/>
                  <a:pt x="645" y="412"/>
                  <a:pt x="645" y="412"/>
                </a:cubicBezTo>
                <a:cubicBezTo>
                  <a:pt x="646" y="412"/>
                  <a:pt x="646" y="413"/>
                  <a:pt x="647" y="413"/>
                </a:cubicBezTo>
                <a:lnTo>
                  <a:pt x="648" y="413"/>
                </a:lnTo>
                <a:cubicBezTo>
                  <a:pt x="648" y="414"/>
                  <a:pt x="649" y="414"/>
                  <a:pt x="650" y="414"/>
                </a:cubicBezTo>
                <a:cubicBezTo>
                  <a:pt x="651" y="414"/>
                  <a:pt x="652" y="414"/>
                  <a:pt x="653" y="415"/>
                </a:cubicBezTo>
                <a:cubicBezTo>
                  <a:pt x="654" y="415"/>
                  <a:pt x="655" y="415"/>
                  <a:pt x="655" y="415"/>
                </a:cubicBezTo>
                <a:cubicBezTo>
                  <a:pt x="656" y="415"/>
                  <a:pt x="656" y="415"/>
                  <a:pt x="656" y="415"/>
                </a:cubicBezTo>
                <a:cubicBezTo>
                  <a:pt x="657" y="415"/>
                  <a:pt x="657" y="415"/>
                  <a:pt x="658" y="415"/>
                </a:cubicBezTo>
                <a:lnTo>
                  <a:pt x="659" y="415"/>
                </a:lnTo>
                <a:cubicBezTo>
                  <a:pt x="660" y="415"/>
                  <a:pt x="661" y="416"/>
                  <a:pt x="661" y="416"/>
                </a:cubicBezTo>
                <a:lnTo>
                  <a:pt x="662" y="416"/>
                </a:lnTo>
                <a:cubicBezTo>
                  <a:pt x="662" y="416"/>
                  <a:pt x="663" y="415"/>
                  <a:pt x="664" y="415"/>
                </a:cubicBezTo>
                <a:lnTo>
                  <a:pt x="665" y="415"/>
                </a:lnTo>
                <a:cubicBezTo>
                  <a:pt x="665" y="415"/>
                  <a:pt x="666" y="415"/>
                  <a:pt x="667" y="415"/>
                </a:cubicBezTo>
                <a:lnTo>
                  <a:pt x="668" y="415"/>
                </a:lnTo>
                <a:cubicBezTo>
                  <a:pt x="668" y="415"/>
                  <a:pt x="669" y="415"/>
                  <a:pt x="670" y="415"/>
                </a:cubicBezTo>
                <a:cubicBezTo>
                  <a:pt x="671" y="414"/>
                  <a:pt x="672" y="414"/>
                  <a:pt x="673" y="414"/>
                </a:cubicBezTo>
                <a:cubicBezTo>
                  <a:pt x="674" y="414"/>
                  <a:pt x="675" y="414"/>
                  <a:pt x="675" y="413"/>
                </a:cubicBezTo>
                <a:cubicBezTo>
                  <a:pt x="676" y="413"/>
                  <a:pt x="676" y="413"/>
                  <a:pt x="676" y="413"/>
                </a:cubicBezTo>
                <a:cubicBezTo>
                  <a:pt x="677" y="413"/>
                  <a:pt x="677" y="412"/>
                  <a:pt x="678" y="412"/>
                </a:cubicBezTo>
                <a:cubicBezTo>
                  <a:pt x="679" y="412"/>
                  <a:pt x="680" y="411"/>
                  <a:pt x="681" y="411"/>
                </a:cubicBezTo>
                <a:lnTo>
                  <a:pt x="1240" y="127"/>
                </a:lnTo>
                <a:lnTo>
                  <a:pt x="1240" y="765"/>
                </a:lnTo>
                <a:close/>
                <a:moveTo>
                  <a:pt x="662" y="324"/>
                </a:moveTo>
                <a:lnTo>
                  <a:pt x="194" y="86"/>
                </a:lnTo>
                <a:lnTo>
                  <a:pt x="1132" y="86"/>
                </a:lnTo>
                <a:close/>
                <a:moveTo>
                  <a:pt x="1326" y="60"/>
                </a:moveTo>
                <a:cubicBezTo>
                  <a:pt x="1327" y="52"/>
                  <a:pt x="1325" y="45"/>
                  <a:pt x="1322" y="37"/>
                </a:cubicBezTo>
                <a:cubicBezTo>
                  <a:pt x="1320" y="33"/>
                  <a:pt x="1317" y="30"/>
                  <a:pt x="1315" y="27"/>
                </a:cubicBezTo>
                <a:cubicBezTo>
                  <a:pt x="1303" y="11"/>
                  <a:pt x="1283" y="0"/>
                  <a:pt x="1260" y="0"/>
                </a:cubicBezTo>
                <a:lnTo>
                  <a:pt x="66" y="0"/>
                </a:lnTo>
                <a:cubicBezTo>
                  <a:pt x="43" y="0"/>
                  <a:pt x="23" y="11"/>
                  <a:pt x="11" y="27"/>
                </a:cubicBezTo>
                <a:cubicBezTo>
                  <a:pt x="9" y="30"/>
                  <a:pt x="6" y="33"/>
                  <a:pt x="4" y="37"/>
                </a:cubicBezTo>
                <a:cubicBezTo>
                  <a:pt x="1" y="44"/>
                  <a:pt x="-1" y="52"/>
                  <a:pt x="0" y="60"/>
                </a:cubicBezTo>
                <a:cubicBezTo>
                  <a:pt x="0" y="61"/>
                  <a:pt x="0" y="63"/>
                  <a:pt x="0" y="64"/>
                </a:cubicBezTo>
                <a:lnTo>
                  <a:pt x="0" y="787"/>
                </a:lnTo>
                <a:cubicBezTo>
                  <a:pt x="0" y="822"/>
                  <a:pt x="29" y="851"/>
                  <a:pt x="66" y="851"/>
                </a:cubicBezTo>
                <a:lnTo>
                  <a:pt x="1260" y="851"/>
                </a:lnTo>
                <a:cubicBezTo>
                  <a:pt x="1297" y="851"/>
                  <a:pt x="1326" y="822"/>
                  <a:pt x="1326" y="787"/>
                </a:cubicBezTo>
                <a:lnTo>
                  <a:pt x="1326" y="64"/>
                </a:lnTo>
                <a:cubicBezTo>
                  <a:pt x="1326" y="63"/>
                  <a:pt x="1326" y="61"/>
                  <a:pt x="1326" y="6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id="{64716DD8-A9B6-584F-920F-1831CB86777D}"/>
              </a:ext>
            </a:extLst>
          </p:cNvPr>
          <p:cNvSpPr/>
          <p:nvPr/>
        </p:nvSpPr>
        <p:spPr>
          <a:xfrm>
            <a:off x="1290850" y="1089378"/>
            <a:ext cx="30168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9" h="1327">
                <a:moveTo>
                  <a:pt x="419" y="86"/>
                </a:moveTo>
                <a:cubicBezTo>
                  <a:pt x="235" y="86"/>
                  <a:pt x="86" y="235"/>
                  <a:pt x="86" y="419"/>
                </a:cubicBezTo>
                <a:cubicBezTo>
                  <a:pt x="86" y="484"/>
                  <a:pt x="118" y="624"/>
                  <a:pt x="272" y="923"/>
                </a:cubicBezTo>
                <a:cubicBezTo>
                  <a:pt x="330" y="1035"/>
                  <a:pt x="388" y="1137"/>
                  <a:pt x="425" y="1199"/>
                </a:cubicBezTo>
                <a:cubicBezTo>
                  <a:pt x="460" y="1137"/>
                  <a:pt x="516" y="1035"/>
                  <a:pt x="572" y="923"/>
                </a:cubicBezTo>
                <a:cubicBezTo>
                  <a:pt x="722" y="624"/>
                  <a:pt x="753" y="484"/>
                  <a:pt x="753" y="419"/>
                </a:cubicBezTo>
                <a:cubicBezTo>
                  <a:pt x="753" y="235"/>
                  <a:pt x="603" y="86"/>
                  <a:pt x="419" y="86"/>
                </a:cubicBezTo>
                <a:close/>
                <a:moveTo>
                  <a:pt x="425" y="1327"/>
                </a:moveTo>
                <a:cubicBezTo>
                  <a:pt x="410" y="1327"/>
                  <a:pt x="397" y="1319"/>
                  <a:pt x="389" y="1306"/>
                </a:cubicBezTo>
                <a:cubicBezTo>
                  <a:pt x="388" y="1304"/>
                  <a:pt x="291" y="1147"/>
                  <a:pt x="196" y="962"/>
                </a:cubicBezTo>
                <a:cubicBezTo>
                  <a:pt x="66" y="710"/>
                  <a:pt x="0" y="527"/>
                  <a:pt x="0" y="419"/>
                </a:cubicBezTo>
                <a:cubicBezTo>
                  <a:pt x="0" y="188"/>
                  <a:pt x="188" y="0"/>
                  <a:pt x="419" y="0"/>
                </a:cubicBezTo>
                <a:cubicBezTo>
                  <a:pt x="651" y="0"/>
                  <a:pt x="839" y="188"/>
                  <a:pt x="839" y="419"/>
                </a:cubicBezTo>
                <a:cubicBezTo>
                  <a:pt x="839" y="527"/>
                  <a:pt x="775" y="710"/>
                  <a:pt x="649" y="962"/>
                </a:cubicBezTo>
                <a:cubicBezTo>
                  <a:pt x="557" y="1147"/>
                  <a:pt x="463" y="1304"/>
                  <a:pt x="462" y="1306"/>
                </a:cubicBezTo>
                <a:cubicBezTo>
                  <a:pt x="454" y="1319"/>
                  <a:pt x="441" y="1326"/>
                  <a:pt x="426" y="1327"/>
                </a:cubicBezTo>
                <a:cubicBezTo>
                  <a:pt x="425" y="1327"/>
                  <a:pt x="425" y="1327"/>
                  <a:pt x="425" y="132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46DB9DD6-3598-7542-8AA9-DE419F4ADE27}"/>
              </a:ext>
            </a:extLst>
          </p:cNvPr>
          <p:cNvSpPr/>
          <p:nvPr/>
        </p:nvSpPr>
        <p:spPr>
          <a:xfrm>
            <a:off x="1371490" y="1165338"/>
            <a:ext cx="140400" cy="14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1" h="391">
                <a:moveTo>
                  <a:pt x="195" y="86"/>
                </a:moveTo>
                <a:cubicBezTo>
                  <a:pt x="135" y="86"/>
                  <a:pt x="86" y="135"/>
                  <a:pt x="86" y="195"/>
                </a:cubicBezTo>
                <a:cubicBezTo>
                  <a:pt x="86" y="256"/>
                  <a:pt x="135" y="305"/>
                  <a:pt x="195" y="305"/>
                </a:cubicBezTo>
                <a:cubicBezTo>
                  <a:pt x="256" y="305"/>
                  <a:pt x="305" y="256"/>
                  <a:pt x="305" y="195"/>
                </a:cubicBezTo>
                <a:cubicBezTo>
                  <a:pt x="305" y="135"/>
                  <a:pt x="256" y="86"/>
                  <a:pt x="195" y="86"/>
                </a:cubicBezTo>
                <a:close/>
                <a:moveTo>
                  <a:pt x="195" y="391"/>
                </a:moveTo>
                <a:cubicBezTo>
                  <a:pt x="88" y="391"/>
                  <a:pt x="0" y="303"/>
                  <a:pt x="0" y="195"/>
                </a:cubicBezTo>
                <a:cubicBezTo>
                  <a:pt x="0" y="87"/>
                  <a:pt x="88" y="0"/>
                  <a:pt x="195" y="0"/>
                </a:cubicBezTo>
                <a:cubicBezTo>
                  <a:pt x="303" y="0"/>
                  <a:pt x="391" y="87"/>
                  <a:pt x="391" y="195"/>
                </a:cubicBezTo>
                <a:cubicBezTo>
                  <a:pt x="391" y="303"/>
                  <a:pt x="303" y="391"/>
                  <a:pt x="195" y="391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id="{9041AE36-3EBE-F74E-9668-1C77188117C9}"/>
              </a:ext>
            </a:extLst>
          </p:cNvPr>
          <p:cNvSpPr/>
          <p:nvPr/>
        </p:nvSpPr>
        <p:spPr>
          <a:xfrm>
            <a:off x="6842050" y="1101258"/>
            <a:ext cx="36432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327">
                <a:moveTo>
                  <a:pt x="506" y="1015"/>
                </a:moveTo>
                <a:cubicBezTo>
                  <a:pt x="513" y="1015"/>
                  <a:pt x="519" y="1017"/>
                  <a:pt x="525" y="1020"/>
                </a:cubicBezTo>
                <a:lnTo>
                  <a:pt x="927" y="1215"/>
                </a:lnTo>
                <a:lnTo>
                  <a:pt x="927" y="86"/>
                </a:lnTo>
                <a:lnTo>
                  <a:pt x="86" y="86"/>
                </a:lnTo>
                <a:lnTo>
                  <a:pt x="86" y="1215"/>
                </a:lnTo>
                <a:lnTo>
                  <a:pt x="487" y="1020"/>
                </a:lnTo>
                <a:cubicBezTo>
                  <a:pt x="493" y="1017"/>
                  <a:pt x="500" y="1015"/>
                  <a:pt x="506" y="1015"/>
                </a:cubicBezTo>
                <a:close/>
                <a:moveTo>
                  <a:pt x="43" y="1327"/>
                </a:moveTo>
                <a:cubicBezTo>
                  <a:pt x="35" y="1327"/>
                  <a:pt x="27" y="1325"/>
                  <a:pt x="21" y="1320"/>
                </a:cubicBezTo>
                <a:cubicBezTo>
                  <a:pt x="8" y="1313"/>
                  <a:pt x="0" y="1299"/>
                  <a:pt x="0" y="1284"/>
                </a:cubicBezTo>
                <a:lnTo>
                  <a:pt x="0" y="82"/>
                </a:lnTo>
                <a:cubicBezTo>
                  <a:pt x="0" y="34"/>
                  <a:pt x="25" y="0"/>
                  <a:pt x="61" y="0"/>
                </a:cubicBezTo>
                <a:lnTo>
                  <a:pt x="953" y="0"/>
                </a:lnTo>
                <a:cubicBezTo>
                  <a:pt x="988" y="0"/>
                  <a:pt x="1013" y="34"/>
                  <a:pt x="1013" y="82"/>
                </a:cubicBezTo>
                <a:lnTo>
                  <a:pt x="1013" y="1284"/>
                </a:lnTo>
                <a:cubicBezTo>
                  <a:pt x="1013" y="1299"/>
                  <a:pt x="1005" y="1313"/>
                  <a:pt x="993" y="1320"/>
                </a:cubicBezTo>
                <a:cubicBezTo>
                  <a:pt x="980" y="1328"/>
                  <a:pt x="964" y="1329"/>
                  <a:pt x="951" y="1323"/>
                </a:cubicBezTo>
                <a:lnTo>
                  <a:pt x="506" y="1106"/>
                </a:lnTo>
                <a:lnTo>
                  <a:pt x="62" y="1323"/>
                </a:lnTo>
                <a:cubicBezTo>
                  <a:pt x="56" y="1325"/>
                  <a:pt x="50" y="1327"/>
                  <a:pt x="43" y="132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FE4CA785-2899-7047-94EF-F246D2879965}"/>
              </a:ext>
            </a:extLst>
          </p:cNvPr>
          <p:cNvSpPr/>
          <p:nvPr/>
        </p:nvSpPr>
        <p:spPr>
          <a:xfrm>
            <a:off x="619809" y="1899017"/>
            <a:ext cx="2527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3" h="89">
                <a:moveTo>
                  <a:pt x="660" y="89"/>
                </a:moveTo>
                <a:lnTo>
                  <a:pt x="43" y="86"/>
                </a:lnTo>
                <a:cubicBezTo>
                  <a:pt x="19" y="86"/>
                  <a:pt x="0" y="66"/>
                  <a:pt x="0" y="43"/>
                </a:cubicBezTo>
                <a:cubicBezTo>
                  <a:pt x="0" y="19"/>
                  <a:pt x="20" y="0"/>
                  <a:pt x="43" y="0"/>
                </a:cubicBezTo>
                <a:lnTo>
                  <a:pt x="44" y="0"/>
                </a:lnTo>
                <a:lnTo>
                  <a:pt x="660" y="3"/>
                </a:lnTo>
                <a:cubicBezTo>
                  <a:pt x="684" y="3"/>
                  <a:pt x="703" y="22"/>
                  <a:pt x="703" y="46"/>
                </a:cubicBezTo>
                <a:cubicBezTo>
                  <a:pt x="703" y="70"/>
                  <a:pt x="684" y="89"/>
                  <a:pt x="660" y="89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9CD071D2-B5CC-ED43-A6BC-0D26A47704F7}"/>
              </a:ext>
            </a:extLst>
          </p:cNvPr>
          <p:cNvSpPr/>
          <p:nvPr/>
        </p:nvSpPr>
        <p:spPr>
          <a:xfrm>
            <a:off x="619809" y="2009538"/>
            <a:ext cx="2527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3" h="89">
                <a:moveTo>
                  <a:pt x="660" y="89"/>
                </a:moveTo>
                <a:lnTo>
                  <a:pt x="43" y="86"/>
                </a:lnTo>
                <a:cubicBezTo>
                  <a:pt x="19" y="86"/>
                  <a:pt x="0" y="67"/>
                  <a:pt x="0" y="43"/>
                </a:cubicBezTo>
                <a:cubicBezTo>
                  <a:pt x="0" y="19"/>
                  <a:pt x="20" y="0"/>
                  <a:pt x="43" y="0"/>
                </a:cubicBezTo>
                <a:lnTo>
                  <a:pt x="44" y="0"/>
                </a:lnTo>
                <a:lnTo>
                  <a:pt x="660" y="3"/>
                </a:lnTo>
                <a:cubicBezTo>
                  <a:pt x="684" y="3"/>
                  <a:pt x="703" y="23"/>
                  <a:pt x="703" y="47"/>
                </a:cubicBezTo>
                <a:cubicBezTo>
                  <a:pt x="703" y="70"/>
                  <a:pt x="684" y="89"/>
                  <a:pt x="660" y="89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9B33C97E-51B3-1B40-937F-81A279A37638}"/>
              </a:ext>
            </a:extLst>
          </p:cNvPr>
          <p:cNvSpPr/>
          <p:nvPr/>
        </p:nvSpPr>
        <p:spPr>
          <a:xfrm>
            <a:off x="620170" y="2120417"/>
            <a:ext cx="2527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3" h="89">
                <a:moveTo>
                  <a:pt x="660" y="89"/>
                </a:moveTo>
                <a:lnTo>
                  <a:pt x="43" y="86"/>
                </a:lnTo>
                <a:cubicBezTo>
                  <a:pt x="19" y="85"/>
                  <a:pt x="0" y="66"/>
                  <a:pt x="0" y="42"/>
                </a:cubicBezTo>
                <a:cubicBezTo>
                  <a:pt x="1" y="19"/>
                  <a:pt x="20" y="0"/>
                  <a:pt x="44" y="0"/>
                </a:cubicBezTo>
                <a:lnTo>
                  <a:pt x="660" y="3"/>
                </a:lnTo>
                <a:cubicBezTo>
                  <a:pt x="684" y="3"/>
                  <a:pt x="703" y="22"/>
                  <a:pt x="703" y="46"/>
                </a:cubicBezTo>
                <a:cubicBezTo>
                  <a:pt x="703" y="69"/>
                  <a:pt x="684" y="89"/>
                  <a:pt x="660" y="89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id="{53BA6A51-237B-CA44-8079-0ADED84126DF}"/>
              </a:ext>
            </a:extLst>
          </p:cNvPr>
          <p:cNvSpPr/>
          <p:nvPr/>
        </p:nvSpPr>
        <p:spPr>
          <a:xfrm>
            <a:off x="2657050" y="1797858"/>
            <a:ext cx="364320" cy="42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170">
                <a:moveTo>
                  <a:pt x="1001" y="633"/>
                </a:moveTo>
                <a:cubicBezTo>
                  <a:pt x="984" y="616"/>
                  <a:pt x="956" y="616"/>
                  <a:pt x="940" y="633"/>
                </a:cubicBezTo>
                <a:lnTo>
                  <a:pt x="550" y="1023"/>
                </a:lnTo>
                <a:lnTo>
                  <a:pt x="550" y="43"/>
                </a:lnTo>
                <a:cubicBezTo>
                  <a:pt x="550" y="19"/>
                  <a:pt x="531" y="0"/>
                  <a:pt x="507" y="0"/>
                </a:cubicBezTo>
                <a:cubicBezTo>
                  <a:pt x="483" y="0"/>
                  <a:pt x="464" y="19"/>
                  <a:pt x="464" y="43"/>
                </a:cubicBezTo>
                <a:lnTo>
                  <a:pt x="464" y="1023"/>
                </a:lnTo>
                <a:lnTo>
                  <a:pt x="74" y="633"/>
                </a:lnTo>
                <a:cubicBezTo>
                  <a:pt x="57" y="616"/>
                  <a:pt x="30" y="616"/>
                  <a:pt x="13" y="633"/>
                </a:cubicBezTo>
                <a:cubicBezTo>
                  <a:pt x="-4" y="650"/>
                  <a:pt x="-4" y="677"/>
                  <a:pt x="13" y="694"/>
                </a:cubicBezTo>
                <a:lnTo>
                  <a:pt x="476" y="1157"/>
                </a:lnTo>
                <a:cubicBezTo>
                  <a:pt x="477" y="1159"/>
                  <a:pt x="478" y="1159"/>
                  <a:pt x="479" y="1160"/>
                </a:cubicBezTo>
                <a:cubicBezTo>
                  <a:pt x="480" y="1161"/>
                  <a:pt x="480" y="1161"/>
                  <a:pt x="481" y="1161"/>
                </a:cubicBezTo>
                <a:cubicBezTo>
                  <a:pt x="482" y="1162"/>
                  <a:pt x="482" y="1162"/>
                  <a:pt x="483" y="1163"/>
                </a:cubicBezTo>
                <a:cubicBezTo>
                  <a:pt x="483" y="1163"/>
                  <a:pt x="484" y="1164"/>
                  <a:pt x="485" y="1164"/>
                </a:cubicBezTo>
                <a:lnTo>
                  <a:pt x="486" y="1165"/>
                </a:lnTo>
                <a:cubicBezTo>
                  <a:pt x="487" y="1165"/>
                  <a:pt x="488" y="1166"/>
                  <a:pt x="488" y="1166"/>
                </a:cubicBezTo>
                <a:cubicBezTo>
                  <a:pt x="489" y="1166"/>
                  <a:pt x="490" y="1167"/>
                  <a:pt x="490" y="1167"/>
                </a:cubicBezTo>
                <a:cubicBezTo>
                  <a:pt x="491" y="1167"/>
                  <a:pt x="492" y="1167"/>
                  <a:pt x="492" y="1168"/>
                </a:cubicBezTo>
                <a:cubicBezTo>
                  <a:pt x="493" y="1168"/>
                  <a:pt x="494" y="1168"/>
                  <a:pt x="494" y="1168"/>
                </a:cubicBezTo>
                <a:cubicBezTo>
                  <a:pt x="495" y="1168"/>
                  <a:pt x="496" y="1169"/>
                  <a:pt x="496" y="1169"/>
                </a:cubicBezTo>
                <a:cubicBezTo>
                  <a:pt x="497" y="1169"/>
                  <a:pt x="498" y="1169"/>
                  <a:pt x="498" y="1169"/>
                </a:cubicBezTo>
                <a:cubicBezTo>
                  <a:pt x="499" y="1169"/>
                  <a:pt x="500" y="1169"/>
                  <a:pt x="501" y="1170"/>
                </a:cubicBezTo>
                <a:cubicBezTo>
                  <a:pt x="501" y="1170"/>
                  <a:pt x="502" y="1170"/>
                  <a:pt x="503" y="1170"/>
                </a:cubicBezTo>
                <a:cubicBezTo>
                  <a:pt x="504" y="1170"/>
                  <a:pt x="505" y="1170"/>
                  <a:pt x="507" y="1170"/>
                </a:cubicBezTo>
                <a:cubicBezTo>
                  <a:pt x="508" y="1170"/>
                  <a:pt x="510" y="1170"/>
                  <a:pt x="511" y="1170"/>
                </a:cubicBezTo>
                <a:cubicBezTo>
                  <a:pt x="512" y="1170"/>
                  <a:pt x="512" y="1170"/>
                  <a:pt x="513" y="1170"/>
                </a:cubicBezTo>
                <a:cubicBezTo>
                  <a:pt x="514" y="1169"/>
                  <a:pt x="514" y="1169"/>
                  <a:pt x="515" y="1169"/>
                </a:cubicBezTo>
                <a:cubicBezTo>
                  <a:pt x="516" y="1169"/>
                  <a:pt x="517" y="1169"/>
                  <a:pt x="517" y="1169"/>
                </a:cubicBezTo>
                <a:cubicBezTo>
                  <a:pt x="518" y="1169"/>
                  <a:pt x="519" y="1168"/>
                  <a:pt x="519" y="1168"/>
                </a:cubicBezTo>
                <a:cubicBezTo>
                  <a:pt x="520" y="1168"/>
                  <a:pt x="521" y="1168"/>
                  <a:pt x="521" y="1168"/>
                </a:cubicBezTo>
                <a:cubicBezTo>
                  <a:pt x="522" y="1167"/>
                  <a:pt x="523" y="1167"/>
                  <a:pt x="523" y="1167"/>
                </a:cubicBezTo>
                <a:cubicBezTo>
                  <a:pt x="524" y="1167"/>
                  <a:pt x="525" y="1166"/>
                  <a:pt x="525" y="1166"/>
                </a:cubicBezTo>
                <a:cubicBezTo>
                  <a:pt x="526" y="1166"/>
                  <a:pt x="526" y="1165"/>
                  <a:pt x="527" y="1165"/>
                </a:cubicBezTo>
                <a:cubicBezTo>
                  <a:pt x="528" y="1165"/>
                  <a:pt x="528" y="1164"/>
                  <a:pt x="529" y="1164"/>
                </a:cubicBezTo>
                <a:cubicBezTo>
                  <a:pt x="529" y="1164"/>
                  <a:pt x="530" y="1163"/>
                  <a:pt x="531" y="1163"/>
                </a:cubicBezTo>
                <a:cubicBezTo>
                  <a:pt x="531" y="1162"/>
                  <a:pt x="532" y="1162"/>
                  <a:pt x="532" y="1161"/>
                </a:cubicBezTo>
                <a:cubicBezTo>
                  <a:pt x="533" y="1161"/>
                  <a:pt x="534" y="1161"/>
                  <a:pt x="534" y="1160"/>
                </a:cubicBezTo>
                <a:cubicBezTo>
                  <a:pt x="535" y="1159"/>
                  <a:pt x="536" y="1159"/>
                  <a:pt x="537" y="1158"/>
                </a:cubicBezTo>
                <a:cubicBezTo>
                  <a:pt x="537" y="1157"/>
                  <a:pt x="537" y="1157"/>
                  <a:pt x="537" y="1157"/>
                </a:cubicBezTo>
                <a:lnTo>
                  <a:pt x="1001" y="694"/>
                </a:lnTo>
                <a:cubicBezTo>
                  <a:pt x="1017" y="677"/>
                  <a:pt x="1017" y="650"/>
                  <a:pt x="1001" y="63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" name="Freeform 34">
            <a:extLst>
              <a:ext uri="{FF2B5EF4-FFF2-40B4-BE49-F238E27FC236}">
                <a16:creationId xmlns:a16="http://schemas.microsoft.com/office/drawing/2014/main" id="{7276C1DB-C74C-CA45-AACD-C7E7CDAEB192}"/>
              </a:ext>
            </a:extLst>
          </p:cNvPr>
          <p:cNvSpPr/>
          <p:nvPr/>
        </p:nvSpPr>
        <p:spPr>
          <a:xfrm>
            <a:off x="1959729" y="1797858"/>
            <a:ext cx="364320" cy="42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170">
                <a:moveTo>
                  <a:pt x="1000" y="476"/>
                </a:moveTo>
                <a:lnTo>
                  <a:pt x="537" y="13"/>
                </a:lnTo>
                <a:cubicBezTo>
                  <a:pt x="535" y="12"/>
                  <a:pt x="535" y="11"/>
                  <a:pt x="533" y="10"/>
                </a:cubicBezTo>
                <a:lnTo>
                  <a:pt x="532" y="9"/>
                </a:lnTo>
                <a:cubicBezTo>
                  <a:pt x="531" y="8"/>
                  <a:pt x="531" y="8"/>
                  <a:pt x="530" y="7"/>
                </a:cubicBezTo>
                <a:cubicBezTo>
                  <a:pt x="529" y="7"/>
                  <a:pt x="529" y="7"/>
                  <a:pt x="528" y="6"/>
                </a:cubicBezTo>
                <a:cubicBezTo>
                  <a:pt x="528" y="6"/>
                  <a:pt x="527" y="6"/>
                  <a:pt x="526" y="5"/>
                </a:cubicBezTo>
                <a:cubicBezTo>
                  <a:pt x="526" y="5"/>
                  <a:pt x="525" y="5"/>
                  <a:pt x="524" y="4"/>
                </a:cubicBezTo>
                <a:cubicBezTo>
                  <a:pt x="524" y="4"/>
                  <a:pt x="523" y="4"/>
                  <a:pt x="523" y="3"/>
                </a:cubicBezTo>
                <a:cubicBezTo>
                  <a:pt x="522" y="3"/>
                  <a:pt x="521" y="3"/>
                  <a:pt x="521" y="3"/>
                </a:cubicBezTo>
                <a:cubicBezTo>
                  <a:pt x="520" y="3"/>
                  <a:pt x="519" y="2"/>
                  <a:pt x="519" y="2"/>
                </a:cubicBezTo>
                <a:cubicBezTo>
                  <a:pt x="518" y="2"/>
                  <a:pt x="517" y="2"/>
                  <a:pt x="517" y="2"/>
                </a:cubicBezTo>
                <a:cubicBezTo>
                  <a:pt x="516" y="1"/>
                  <a:pt x="515" y="1"/>
                  <a:pt x="514" y="1"/>
                </a:cubicBezTo>
                <a:cubicBezTo>
                  <a:pt x="514" y="1"/>
                  <a:pt x="513" y="1"/>
                  <a:pt x="512" y="1"/>
                </a:cubicBezTo>
                <a:cubicBezTo>
                  <a:pt x="512" y="1"/>
                  <a:pt x="511" y="1"/>
                  <a:pt x="510" y="1"/>
                </a:cubicBezTo>
                <a:cubicBezTo>
                  <a:pt x="508" y="0"/>
                  <a:pt x="505" y="0"/>
                  <a:pt x="502" y="1"/>
                </a:cubicBezTo>
                <a:cubicBezTo>
                  <a:pt x="501" y="1"/>
                  <a:pt x="501" y="1"/>
                  <a:pt x="500" y="1"/>
                </a:cubicBezTo>
                <a:cubicBezTo>
                  <a:pt x="499" y="1"/>
                  <a:pt x="498" y="1"/>
                  <a:pt x="498" y="1"/>
                </a:cubicBezTo>
                <a:cubicBezTo>
                  <a:pt x="497" y="1"/>
                  <a:pt x="496" y="1"/>
                  <a:pt x="496" y="2"/>
                </a:cubicBezTo>
                <a:cubicBezTo>
                  <a:pt x="495" y="2"/>
                  <a:pt x="494" y="2"/>
                  <a:pt x="494" y="2"/>
                </a:cubicBezTo>
                <a:cubicBezTo>
                  <a:pt x="493" y="2"/>
                  <a:pt x="492" y="3"/>
                  <a:pt x="492" y="3"/>
                </a:cubicBezTo>
                <a:cubicBezTo>
                  <a:pt x="491" y="3"/>
                  <a:pt x="490" y="3"/>
                  <a:pt x="490" y="4"/>
                </a:cubicBezTo>
                <a:cubicBezTo>
                  <a:pt x="489" y="4"/>
                  <a:pt x="488" y="4"/>
                  <a:pt x="488" y="4"/>
                </a:cubicBezTo>
                <a:cubicBezTo>
                  <a:pt x="487" y="5"/>
                  <a:pt x="486" y="5"/>
                  <a:pt x="486" y="5"/>
                </a:cubicBezTo>
                <a:cubicBezTo>
                  <a:pt x="485" y="6"/>
                  <a:pt x="485" y="6"/>
                  <a:pt x="484" y="6"/>
                </a:cubicBezTo>
                <a:cubicBezTo>
                  <a:pt x="483" y="7"/>
                  <a:pt x="483" y="7"/>
                  <a:pt x="482" y="7"/>
                </a:cubicBezTo>
                <a:cubicBezTo>
                  <a:pt x="482" y="8"/>
                  <a:pt x="481" y="8"/>
                  <a:pt x="480" y="9"/>
                </a:cubicBezTo>
                <a:lnTo>
                  <a:pt x="479" y="10"/>
                </a:lnTo>
                <a:cubicBezTo>
                  <a:pt x="478" y="11"/>
                  <a:pt x="477" y="12"/>
                  <a:pt x="476" y="13"/>
                </a:cubicBezTo>
                <a:lnTo>
                  <a:pt x="12" y="476"/>
                </a:lnTo>
                <a:cubicBezTo>
                  <a:pt x="-4" y="493"/>
                  <a:pt x="-4" y="520"/>
                  <a:pt x="12" y="537"/>
                </a:cubicBezTo>
                <a:cubicBezTo>
                  <a:pt x="21" y="545"/>
                  <a:pt x="32" y="550"/>
                  <a:pt x="43" y="550"/>
                </a:cubicBezTo>
                <a:cubicBezTo>
                  <a:pt x="54" y="550"/>
                  <a:pt x="65" y="545"/>
                  <a:pt x="73" y="537"/>
                </a:cubicBezTo>
                <a:lnTo>
                  <a:pt x="463" y="147"/>
                </a:lnTo>
                <a:lnTo>
                  <a:pt x="463" y="1127"/>
                </a:lnTo>
                <a:cubicBezTo>
                  <a:pt x="463" y="1151"/>
                  <a:pt x="482" y="1170"/>
                  <a:pt x="506" y="1170"/>
                </a:cubicBezTo>
                <a:cubicBezTo>
                  <a:pt x="530" y="1170"/>
                  <a:pt x="549" y="1151"/>
                  <a:pt x="549" y="1127"/>
                </a:cubicBezTo>
                <a:lnTo>
                  <a:pt x="549" y="147"/>
                </a:lnTo>
                <a:lnTo>
                  <a:pt x="939" y="537"/>
                </a:lnTo>
                <a:cubicBezTo>
                  <a:pt x="947" y="545"/>
                  <a:pt x="958" y="550"/>
                  <a:pt x="969" y="550"/>
                </a:cubicBezTo>
                <a:cubicBezTo>
                  <a:pt x="981" y="550"/>
                  <a:pt x="991" y="545"/>
                  <a:pt x="1000" y="537"/>
                </a:cubicBezTo>
                <a:cubicBezTo>
                  <a:pt x="1017" y="520"/>
                  <a:pt x="1017" y="493"/>
                  <a:pt x="1000" y="47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id="{E46C2177-B50A-A94A-B616-2DFE4DBCAD5D}"/>
              </a:ext>
            </a:extLst>
          </p:cNvPr>
          <p:cNvSpPr/>
          <p:nvPr/>
        </p:nvSpPr>
        <p:spPr>
          <a:xfrm>
            <a:off x="3354730" y="1854378"/>
            <a:ext cx="42084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0" h="1013">
                <a:moveTo>
                  <a:pt x="1127" y="464"/>
                </a:moveTo>
                <a:lnTo>
                  <a:pt x="147" y="464"/>
                </a:lnTo>
                <a:lnTo>
                  <a:pt x="537" y="74"/>
                </a:lnTo>
                <a:cubicBezTo>
                  <a:pt x="554" y="57"/>
                  <a:pt x="554" y="30"/>
                  <a:pt x="537" y="13"/>
                </a:cubicBezTo>
                <a:cubicBezTo>
                  <a:pt x="520" y="-4"/>
                  <a:pt x="493" y="-4"/>
                  <a:pt x="476" y="13"/>
                </a:cubicBezTo>
                <a:lnTo>
                  <a:pt x="13" y="476"/>
                </a:lnTo>
                <a:cubicBezTo>
                  <a:pt x="12" y="477"/>
                  <a:pt x="11" y="478"/>
                  <a:pt x="10" y="479"/>
                </a:cubicBezTo>
                <a:cubicBezTo>
                  <a:pt x="9" y="480"/>
                  <a:pt x="9" y="480"/>
                  <a:pt x="9" y="481"/>
                </a:cubicBezTo>
                <a:cubicBezTo>
                  <a:pt x="8" y="482"/>
                  <a:pt x="8" y="482"/>
                  <a:pt x="7" y="483"/>
                </a:cubicBezTo>
                <a:cubicBezTo>
                  <a:pt x="7" y="483"/>
                  <a:pt x="7" y="484"/>
                  <a:pt x="6" y="485"/>
                </a:cubicBezTo>
                <a:lnTo>
                  <a:pt x="5" y="486"/>
                </a:lnTo>
                <a:cubicBezTo>
                  <a:pt x="5" y="487"/>
                  <a:pt x="5" y="488"/>
                  <a:pt x="4" y="488"/>
                </a:cubicBezTo>
                <a:cubicBezTo>
                  <a:pt x="4" y="489"/>
                  <a:pt x="4" y="490"/>
                  <a:pt x="3" y="490"/>
                </a:cubicBezTo>
                <a:cubicBezTo>
                  <a:pt x="3" y="491"/>
                  <a:pt x="3" y="492"/>
                  <a:pt x="3" y="492"/>
                </a:cubicBezTo>
                <a:cubicBezTo>
                  <a:pt x="2" y="493"/>
                  <a:pt x="2" y="494"/>
                  <a:pt x="2" y="494"/>
                </a:cubicBezTo>
                <a:cubicBezTo>
                  <a:pt x="2" y="495"/>
                  <a:pt x="2" y="495"/>
                  <a:pt x="1" y="496"/>
                </a:cubicBezTo>
                <a:cubicBezTo>
                  <a:pt x="1" y="497"/>
                  <a:pt x="1" y="498"/>
                  <a:pt x="1" y="498"/>
                </a:cubicBezTo>
                <a:cubicBezTo>
                  <a:pt x="1" y="499"/>
                  <a:pt x="1" y="500"/>
                  <a:pt x="0" y="501"/>
                </a:cubicBezTo>
                <a:lnTo>
                  <a:pt x="0" y="502"/>
                </a:lnTo>
                <a:cubicBezTo>
                  <a:pt x="0" y="504"/>
                  <a:pt x="0" y="505"/>
                  <a:pt x="0" y="507"/>
                </a:cubicBezTo>
                <a:cubicBezTo>
                  <a:pt x="0" y="508"/>
                  <a:pt x="0" y="510"/>
                  <a:pt x="0" y="511"/>
                </a:cubicBezTo>
                <a:cubicBezTo>
                  <a:pt x="0" y="512"/>
                  <a:pt x="0" y="512"/>
                  <a:pt x="0" y="513"/>
                </a:cubicBezTo>
                <a:cubicBezTo>
                  <a:pt x="1" y="514"/>
                  <a:pt x="1" y="514"/>
                  <a:pt x="1" y="515"/>
                </a:cubicBezTo>
                <a:cubicBezTo>
                  <a:pt x="1" y="516"/>
                  <a:pt x="1" y="517"/>
                  <a:pt x="1" y="517"/>
                </a:cubicBezTo>
                <a:cubicBezTo>
                  <a:pt x="2" y="518"/>
                  <a:pt x="2" y="519"/>
                  <a:pt x="2" y="519"/>
                </a:cubicBezTo>
                <a:cubicBezTo>
                  <a:pt x="2" y="520"/>
                  <a:pt x="2" y="521"/>
                  <a:pt x="3" y="521"/>
                </a:cubicBezTo>
                <a:cubicBezTo>
                  <a:pt x="3" y="522"/>
                  <a:pt x="3" y="523"/>
                  <a:pt x="3" y="523"/>
                </a:cubicBezTo>
                <a:cubicBezTo>
                  <a:pt x="4" y="524"/>
                  <a:pt x="4" y="524"/>
                  <a:pt x="4" y="525"/>
                </a:cubicBezTo>
                <a:cubicBezTo>
                  <a:pt x="5" y="526"/>
                  <a:pt x="5" y="526"/>
                  <a:pt x="5" y="527"/>
                </a:cubicBezTo>
                <a:cubicBezTo>
                  <a:pt x="5" y="528"/>
                  <a:pt x="6" y="528"/>
                  <a:pt x="6" y="529"/>
                </a:cubicBezTo>
                <a:cubicBezTo>
                  <a:pt x="7" y="529"/>
                  <a:pt x="7" y="530"/>
                  <a:pt x="7" y="531"/>
                </a:cubicBezTo>
                <a:cubicBezTo>
                  <a:pt x="8" y="531"/>
                  <a:pt x="8" y="532"/>
                  <a:pt x="9" y="532"/>
                </a:cubicBezTo>
                <a:cubicBezTo>
                  <a:pt x="9" y="533"/>
                  <a:pt x="9" y="533"/>
                  <a:pt x="10" y="534"/>
                </a:cubicBezTo>
                <a:cubicBezTo>
                  <a:pt x="11" y="535"/>
                  <a:pt x="12" y="536"/>
                  <a:pt x="13" y="537"/>
                </a:cubicBezTo>
                <a:lnTo>
                  <a:pt x="476" y="1000"/>
                </a:lnTo>
                <a:cubicBezTo>
                  <a:pt x="484" y="1009"/>
                  <a:pt x="495" y="1013"/>
                  <a:pt x="506" y="1013"/>
                </a:cubicBezTo>
                <a:cubicBezTo>
                  <a:pt x="517" y="1013"/>
                  <a:pt x="528" y="1009"/>
                  <a:pt x="537" y="1000"/>
                </a:cubicBezTo>
                <a:cubicBezTo>
                  <a:pt x="554" y="984"/>
                  <a:pt x="554" y="956"/>
                  <a:pt x="537" y="940"/>
                </a:cubicBezTo>
                <a:lnTo>
                  <a:pt x="147" y="550"/>
                </a:lnTo>
                <a:lnTo>
                  <a:pt x="1127" y="550"/>
                </a:lnTo>
                <a:cubicBezTo>
                  <a:pt x="1151" y="550"/>
                  <a:pt x="1170" y="530"/>
                  <a:pt x="1170" y="507"/>
                </a:cubicBezTo>
                <a:cubicBezTo>
                  <a:pt x="1170" y="483"/>
                  <a:pt x="1151" y="464"/>
                  <a:pt x="1127" y="46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473E9B12-ACDA-394A-9803-983097F506B2}"/>
              </a:ext>
            </a:extLst>
          </p:cNvPr>
          <p:cNvSpPr/>
          <p:nvPr/>
        </p:nvSpPr>
        <p:spPr>
          <a:xfrm>
            <a:off x="3995531" y="1854378"/>
            <a:ext cx="42048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69" h="1013">
                <a:moveTo>
                  <a:pt x="1162" y="531"/>
                </a:moveTo>
                <a:cubicBezTo>
                  <a:pt x="1163" y="530"/>
                  <a:pt x="1163" y="529"/>
                  <a:pt x="1163" y="529"/>
                </a:cubicBezTo>
                <a:cubicBezTo>
                  <a:pt x="1164" y="528"/>
                  <a:pt x="1164" y="528"/>
                  <a:pt x="1164" y="527"/>
                </a:cubicBezTo>
                <a:cubicBezTo>
                  <a:pt x="1165" y="526"/>
                  <a:pt x="1165" y="526"/>
                  <a:pt x="1165" y="525"/>
                </a:cubicBezTo>
                <a:cubicBezTo>
                  <a:pt x="1165" y="524"/>
                  <a:pt x="1166" y="524"/>
                  <a:pt x="1166" y="523"/>
                </a:cubicBezTo>
                <a:cubicBezTo>
                  <a:pt x="1166" y="523"/>
                  <a:pt x="1167" y="522"/>
                  <a:pt x="1167" y="521"/>
                </a:cubicBezTo>
                <a:cubicBezTo>
                  <a:pt x="1167" y="521"/>
                  <a:pt x="1167" y="520"/>
                  <a:pt x="1168" y="519"/>
                </a:cubicBezTo>
                <a:cubicBezTo>
                  <a:pt x="1168" y="519"/>
                  <a:pt x="1168" y="518"/>
                  <a:pt x="1168" y="517"/>
                </a:cubicBezTo>
                <a:cubicBezTo>
                  <a:pt x="1168" y="517"/>
                  <a:pt x="1168" y="516"/>
                  <a:pt x="1169" y="515"/>
                </a:cubicBezTo>
                <a:cubicBezTo>
                  <a:pt x="1169" y="514"/>
                  <a:pt x="1169" y="514"/>
                  <a:pt x="1169" y="513"/>
                </a:cubicBezTo>
                <a:cubicBezTo>
                  <a:pt x="1169" y="512"/>
                  <a:pt x="1169" y="512"/>
                  <a:pt x="1169" y="511"/>
                </a:cubicBezTo>
                <a:cubicBezTo>
                  <a:pt x="1169" y="510"/>
                  <a:pt x="1169" y="508"/>
                  <a:pt x="1169" y="507"/>
                </a:cubicBezTo>
                <a:cubicBezTo>
                  <a:pt x="1169" y="505"/>
                  <a:pt x="1169" y="504"/>
                  <a:pt x="1169" y="502"/>
                </a:cubicBezTo>
                <a:lnTo>
                  <a:pt x="1169" y="501"/>
                </a:lnTo>
                <a:cubicBezTo>
                  <a:pt x="1169" y="500"/>
                  <a:pt x="1169" y="499"/>
                  <a:pt x="1169" y="498"/>
                </a:cubicBezTo>
                <a:cubicBezTo>
                  <a:pt x="1168" y="498"/>
                  <a:pt x="1168" y="497"/>
                  <a:pt x="1168" y="496"/>
                </a:cubicBezTo>
                <a:cubicBezTo>
                  <a:pt x="1168" y="496"/>
                  <a:pt x="1168" y="495"/>
                  <a:pt x="1168" y="494"/>
                </a:cubicBezTo>
                <a:cubicBezTo>
                  <a:pt x="1167" y="494"/>
                  <a:pt x="1167" y="493"/>
                  <a:pt x="1167" y="492"/>
                </a:cubicBezTo>
                <a:cubicBezTo>
                  <a:pt x="1167" y="492"/>
                  <a:pt x="1166" y="491"/>
                  <a:pt x="1166" y="490"/>
                </a:cubicBezTo>
                <a:lnTo>
                  <a:pt x="1165" y="489"/>
                </a:lnTo>
                <a:cubicBezTo>
                  <a:pt x="1165" y="488"/>
                  <a:pt x="1165" y="487"/>
                  <a:pt x="1164" y="486"/>
                </a:cubicBezTo>
                <a:cubicBezTo>
                  <a:pt x="1164" y="486"/>
                  <a:pt x="1164" y="485"/>
                  <a:pt x="1163" y="485"/>
                </a:cubicBezTo>
                <a:cubicBezTo>
                  <a:pt x="1163" y="484"/>
                  <a:pt x="1163" y="483"/>
                  <a:pt x="1162" y="483"/>
                </a:cubicBezTo>
                <a:cubicBezTo>
                  <a:pt x="1162" y="482"/>
                  <a:pt x="1161" y="482"/>
                  <a:pt x="1161" y="481"/>
                </a:cubicBezTo>
                <a:cubicBezTo>
                  <a:pt x="1160" y="480"/>
                  <a:pt x="1160" y="480"/>
                  <a:pt x="1160" y="480"/>
                </a:cubicBezTo>
                <a:cubicBezTo>
                  <a:pt x="1160" y="479"/>
                  <a:pt x="1160" y="479"/>
                  <a:pt x="1160" y="479"/>
                </a:cubicBezTo>
                <a:cubicBezTo>
                  <a:pt x="1159" y="478"/>
                  <a:pt x="1158" y="477"/>
                  <a:pt x="1157" y="477"/>
                </a:cubicBezTo>
                <a:cubicBezTo>
                  <a:pt x="1157" y="476"/>
                  <a:pt x="1157" y="476"/>
                  <a:pt x="1157" y="476"/>
                </a:cubicBezTo>
                <a:lnTo>
                  <a:pt x="693" y="13"/>
                </a:lnTo>
                <a:cubicBezTo>
                  <a:pt x="677" y="-4"/>
                  <a:pt x="649" y="-4"/>
                  <a:pt x="633" y="13"/>
                </a:cubicBezTo>
                <a:cubicBezTo>
                  <a:pt x="616" y="30"/>
                  <a:pt x="616" y="57"/>
                  <a:pt x="633" y="74"/>
                </a:cubicBezTo>
                <a:lnTo>
                  <a:pt x="1023" y="464"/>
                </a:lnTo>
                <a:lnTo>
                  <a:pt x="43" y="464"/>
                </a:lnTo>
                <a:cubicBezTo>
                  <a:pt x="19" y="464"/>
                  <a:pt x="0" y="483"/>
                  <a:pt x="0" y="507"/>
                </a:cubicBezTo>
                <a:cubicBezTo>
                  <a:pt x="0" y="530"/>
                  <a:pt x="19" y="550"/>
                  <a:pt x="43" y="550"/>
                </a:cubicBezTo>
                <a:lnTo>
                  <a:pt x="1023" y="550"/>
                </a:lnTo>
                <a:lnTo>
                  <a:pt x="633" y="940"/>
                </a:lnTo>
                <a:cubicBezTo>
                  <a:pt x="616" y="956"/>
                  <a:pt x="616" y="984"/>
                  <a:pt x="633" y="1000"/>
                </a:cubicBezTo>
                <a:cubicBezTo>
                  <a:pt x="641" y="1009"/>
                  <a:pt x="652" y="1013"/>
                  <a:pt x="663" y="1013"/>
                </a:cubicBezTo>
                <a:cubicBezTo>
                  <a:pt x="674" y="1013"/>
                  <a:pt x="685" y="1009"/>
                  <a:pt x="693" y="1000"/>
                </a:cubicBezTo>
                <a:lnTo>
                  <a:pt x="1157" y="537"/>
                </a:lnTo>
                <a:cubicBezTo>
                  <a:pt x="1158" y="536"/>
                  <a:pt x="1159" y="535"/>
                  <a:pt x="1160" y="534"/>
                </a:cubicBezTo>
                <a:cubicBezTo>
                  <a:pt x="1160" y="534"/>
                  <a:pt x="1160" y="533"/>
                  <a:pt x="1161" y="53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C73B4219-7033-FC49-8F98-60FBE4461476}"/>
              </a:ext>
            </a:extLst>
          </p:cNvPr>
          <p:cNvSpPr/>
          <p:nvPr/>
        </p:nvSpPr>
        <p:spPr>
          <a:xfrm>
            <a:off x="4749371" y="1854378"/>
            <a:ext cx="363959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2" h="1013">
                <a:moveTo>
                  <a:pt x="969" y="464"/>
                </a:moveTo>
                <a:cubicBezTo>
                  <a:pt x="946" y="464"/>
                  <a:pt x="927" y="483"/>
                  <a:pt x="927" y="507"/>
                </a:cubicBezTo>
                <a:lnTo>
                  <a:pt x="927" y="927"/>
                </a:lnTo>
                <a:lnTo>
                  <a:pt x="86" y="927"/>
                </a:lnTo>
                <a:lnTo>
                  <a:pt x="86" y="86"/>
                </a:lnTo>
                <a:lnTo>
                  <a:pt x="507" y="86"/>
                </a:lnTo>
                <a:cubicBezTo>
                  <a:pt x="530" y="86"/>
                  <a:pt x="550" y="67"/>
                  <a:pt x="550" y="43"/>
                </a:cubicBezTo>
                <a:cubicBezTo>
                  <a:pt x="550" y="20"/>
                  <a:pt x="530" y="0"/>
                  <a:pt x="507" y="0"/>
                </a:cubicBezTo>
                <a:lnTo>
                  <a:pt x="60" y="0"/>
                </a:lnTo>
                <a:cubicBezTo>
                  <a:pt x="27" y="0"/>
                  <a:pt x="0" y="27"/>
                  <a:pt x="0" y="61"/>
                </a:cubicBezTo>
                <a:lnTo>
                  <a:pt x="0" y="953"/>
                </a:lnTo>
                <a:cubicBezTo>
                  <a:pt x="0" y="986"/>
                  <a:pt x="27" y="1013"/>
                  <a:pt x="60" y="1013"/>
                </a:cubicBezTo>
                <a:lnTo>
                  <a:pt x="952" y="1013"/>
                </a:lnTo>
                <a:cubicBezTo>
                  <a:pt x="985" y="1013"/>
                  <a:pt x="1012" y="986"/>
                  <a:pt x="1012" y="953"/>
                </a:cubicBezTo>
                <a:lnTo>
                  <a:pt x="1012" y="507"/>
                </a:lnTo>
                <a:cubicBezTo>
                  <a:pt x="1012" y="483"/>
                  <a:pt x="993" y="464"/>
                  <a:pt x="969" y="46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" name="Freeform 38">
            <a:extLst>
              <a:ext uri="{FF2B5EF4-FFF2-40B4-BE49-F238E27FC236}">
                <a16:creationId xmlns:a16="http://schemas.microsoft.com/office/drawing/2014/main" id="{4497BA81-5150-CC40-996D-8BDAB64319B2}"/>
              </a:ext>
            </a:extLst>
          </p:cNvPr>
          <p:cNvSpPr/>
          <p:nvPr/>
        </p:nvSpPr>
        <p:spPr>
          <a:xfrm>
            <a:off x="4916410" y="1854378"/>
            <a:ext cx="197640" cy="19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0" h="549">
                <a:moveTo>
                  <a:pt x="219" y="86"/>
                </a:moveTo>
                <a:lnTo>
                  <a:pt x="403" y="86"/>
                </a:lnTo>
                <a:lnTo>
                  <a:pt x="13" y="476"/>
                </a:lnTo>
                <a:cubicBezTo>
                  <a:pt x="-4" y="492"/>
                  <a:pt x="-4" y="520"/>
                  <a:pt x="13" y="537"/>
                </a:cubicBezTo>
                <a:cubicBezTo>
                  <a:pt x="21" y="545"/>
                  <a:pt x="32" y="549"/>
                  <a:pt x="43" y="549"/>
                </a:cubicBezTo>
                <a:cubicBezTo>
                  <a:pt x="54" y="549"/>
                  <a:pt x="65" y="545"/>
                  <a:pt x="74" y="537"/>
                </a:cubicBezTo>
                <a:lnTo>
                  <a:pt x="464" y="147"/>
                </a:lnTo>
                <a:lnTo>
                  <a:pt x="464" y="331"/>
                </a:lnTo>
                <a:cubicBezTo>
                  <a:pt x="464" y="355"/>
                  <a:pt x="483" y="374"/>
                  <a:pt x="507" y="374"/>
                </a:cubicBezTo>
                <a:cubicBezTo>
                  <a:pt x="531" y="374"/>
                  <a:pt x="550" y="355"/>
                  <a:pt x="550" y="331"/>
                </a:cubicBezTo>
                <a:lnTo>
                  <a:pt x="550" y="43"/>
                </a:lnTo>
                <a:cubicBezTo>
                  <a:pt x="550" y="42"/>
                  <a:pt x="550" y="41"/>
                  <a:pt x="550" y="41"/>
                </a:cubicBezTo>
                <a:cubicBezTo>
                  <a:pt x="550" y="40"/>
                  <a:pt x="550" y="40"/>
                  <a:pt x="550" y="39"/>
                </a:cubicBezTo>
                <a:cubicBezTo>
                  <a:pt x="550" y="38"/>
                  <a:pt x="550" y="37"/>
                  <a:pt x="549" y="36"/>
                </a:cubicBezTo>
                <a:lnTo>
                  <a:pt x="549" y="35"/>
                </a:lnTo>
                <a:cubicBezTo>
                  <a:pt x="549" y="34"/>
                  <a:pt x="549" y="33"/>
                  <a:pt x="548" y="32"/>
                </a:cubicBezTo>
                <a:lnTo>
                  <a:pt x="548" y="31"/>
                </a:lnTo>
                <a:cubicBezTo>
                  <a:pt x="548" y="30"/>
                  <a:pt x="547" y="29"/>
                  <a:pt x="547" y="28"/>
                </a:cubicBezTo>
                <a:lnTo>
                  <a:pt x="547" y="27"/>
                </a:lnTo>
                <a:cubicBezTo>
                  <a:pt x="546" y="26"/>
                  <a:pt x="546" y="25"/>
                  <a:pt x="545" y="24"/>
                </a:cubicBezTo>
                <a:lnTo>
                  <a:pt x="545" y="23"/>
                </a:lnTo>
                <a:cubicBezTo>
                  <a:pt x="538" y="10"/>
                  <a:pt x="524" y="0"/>
                  <a:pt x="507" y="0"/>
                </a:cubicBezTo>
                <a:lnTo>
                  <a:pt x="219" y="0"/>
                </a:lnTo>
                <a:cubicBezTo>
                  <a:pt x="195" y="0"/>
                  <a:pt x="176" y="20"/>
                  <a:pt x="176" y="43"/>
                </a:cubicBezTo>
                <a:cubicBezTo>
                  <a:pt x="176" y="67"/>
                  <a:pt x="195" y="86"/>
                  <a:pt x="219" y="8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" name="Freeform 39">
            <a:extLst>
              <a:ext uri="{FF2B5EF4-FFF2-40B4-BE49-F238E27FC236}">
                <a16:creationId xmlns:a16="http://schemas.microsoft.com/office/drawing/2014/main" id="{8C64D91C-1B87-D743-BD54-39862C33F345}"/>
              </a:ext>
            </a:extLst>
          </p:cNvPr>
          <p:cNvSpPr/>
          <p:nvPr/>
        </p:nvSpPr>
        <p:spPr>
          <a:xfrm>
            <a:off x="1260610" y="1964898"/>
            <a:ext cx="364320" cy="25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706">
                <a:moveTo>
                  <a:pt x="953" y="0"/>
                </a:moveTo>
                <a:lnTo>
                  <a:pt x="660" y="0"/>
                </a:lnTo>
                <a:cubicBezTo>
                  <a:pt x="636" y="0"/>
                  <a:pt x="617" y="19"/>
                  <a:pt x="617" y="43"/>
                </a:cubicBezTo>
                <a:cubicBezTo>
                  <a:pt x="617" y="66"/>
                  <a:pt x="636" y="86"/>
                  <a:pt x="660" y="86"/>
                </a:cubicBezTo>
                <a:lnTo>
                  <a:pt x="927" y="86"/>
                </a:lnTo>
                <a:lnTo>
                  <a:pt x="927" y="620"/>
                </a:lnTo>
                <a:lnTo>
                  <a:pt x="86" y="620"/>
                </a:lnTo>
                <a:lnTo>
                  <a:pt x="86" y="86"/>
                </a:lnTo>
                <a:lnTo>
                  <a:pt x="350" y="86"/>
                </a:lnTo>
                <a:cubicBezTo>
                  <a:pt x="374" y="86"/>
                  <a:pt x="393" y="66"/>
                  <a:pt x="393" y="43"/>
                </a:cubicBezTo>
                <a:cubicBezTo>
                  <a:pt x="393" y="19"/>
                  <a:pt x="374" y="0"/>
                  <a:pt x="350" y="0"/>
                </a:cubicBezTo>
                <a:lnTo>
                  <a:pt x="60" y="0"/>
                </a:lnTo>
                <a:cubicBezTo>
                  <a:pt x="27" y="0"/>
                  <a:pt x="0" y="27"/>
                  <a:pt x="0" y="60"/>
                </a:cubicBezTo>
                <a:lnTo>
                  <a:pt x="0" y="646"/>
                </a:lnTo>
                <a:cubicBezTo>
                  <a:pt x="0" y="679"/>
                  <a:pt x="27" y="706"/>
                  <a:pt x="60" y="706"/>
                </a:cubicBezTo>
                <a:lnTo>
                  <a:pt x="953" y="706"/>
                </a:lnTo>
                <a:cubicBezTo>
                  <a:pt x="986" y="706"/>
                  <a:pt x="1013" y="679"/>
                  <a:pt x="1013" y="646"/>
                </a:cubicBezTo>
                <a:lnTo>
                  <a:pt x="1013" y="60"/>
                </a:lnTo>
                <a:cubicBezTo>
                  <a:pt x="1013" y="27"/>
                  <a:pt x="986" y="0"/>
                  <a:pt x="953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id="{EB729F55-BACD-EC4B-9BB9-437C82269681}"/>
              </a:ext>
            </a:extLst>
          </p:cNvPr>
          <p:cNvSpPr/>
          <p:nvPr/>
        </p:nvSpPr>
        <p:spPr>
          <a:xfrm>
            <a:off x="1355649" y="1869857"/>
            <a:ext cx="177120" cy="266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3" h="742">
                <a:moveTo>
                  <a:pt x="73" y="465"/>
                </a:moveTo>
                <a:cubicBezTo>
                  <a:pt x="57" y="448"/>
                  <a:pt x="29" y="448"/>
                  <a:pt x="12" y="465"/>
                </a:cubicBezTo>
                <a:cubicBezTo>
                  <a:pt x="-4" y="481"/>
                  <a:pt x="-4" y="509"/>
                  <a:pt x="13" y="526"/>
                </a:cubicBezTo>
                <a:lnTo>
                  <a:pt x="216" y="729"/>
                </a:lnTo>
                <a:cubicBezTo>
                  <a:pt x="217" y="730"/>
                  <a:pt x="217" y="730"/>
                  <a:pt x="218" y="731"/>
                </a:cubicBezTo>
                <a:cubicBezTo>
                  <a:pt x="218" y="731"/>
                  <a:pt x="219" y="731"/>
                  <a:pt x="219" y="732"/>
                </a:cubicBezTo>
                <a:cubicBezTo>
                  <a:pt x="220" y="733"/>
                  <a:pt x="221" y="733"/>
                  <a:pt x="222" y="734"/>
                </a:cubicBezTo>
                <a:cubicBezTo>
                  <a:pt x="223" y="735"/>
                  <a:pt x="224" y="736"/>
                  <a:pt x="225" y="736"/>
                </a:cubicBezTo>
                <a:cubicBezTo>
                  <a:pt x="226" y="736"/>
                  <a:pt x="226" y="736"/>
                  <a:pt x="226" y="737"/>
                </a:cubicBezTo>
                <a:cubicBezTo>
                  <a:pt x="227" y="737"/>
                  <a:pt x="228" y="738"/>
                  <a:pt x="229" y="738"/>
                </a:cubicBezTo>
                <a:lnTo>
                  <a:pt x="230" y="738"/>
                </a:lnTo>
                <a:cubicBezTo>
                  <a:pt x="231" y="739"/>
                  <a:pt x="232" y="739"/>
                  <a:pt x="233" y="739"/>
                </a:cubicBezTo>
                <a:cubicBezTo>
                  <a:pt x="233" y="740"/>
                  <a:pt x="233" y="740"/>
                  <a:pt x="234" y="740"/>
                </a:cubicBezTo>
                <a:cubicBezTo>
                  <a:pt x="235" y="740"/>
                  <a:pt x="236" y="740"/>
                  <a:pt x="238" y="741"/>
                </a:cubicBezTo>
                <a:cubicBezTo>
                  <a:pt x="241" y="741"/>
                  <a:pt x="244" y="742"/>
                  <a:pt x="247" y="742"/>
                </a:cubicBezTo>
                <a:cubicBezTo>
                  <a:pt x="257" y="742"/>
                  <a:pt x="268" y="737"/>
                  <a:pt x="277" y="729"/>
                </a:cubicBezTo>
                <a:lnTo>
                  <a:pt x="481" y="526"/>
                </a:lnTo>
                <a:cubicBezTo>
                  <a:pt x="497" y="509"/>
                  <a:pt x="497" y="481"/>
                  <a:pt x="481" y="465"/>
                </a:cubicBezTo>
                <a:cubicBezTo>
                  <a:pt x="464" y="448"/>
                  <a:pt x="436" y="448"/>
                  <a:pt x="420" y="465"/>
                </a:cubicBezTo>
                <a:lnTo>
                  <a:pt x="290" y="595"/>
                </a:lnTo>
                <a:lnTo>
                  <a:pt x="290" y="43"/>
                </a:lnTo>
                <a:cubicBezTo>
                  <a:pt x="290" y="20"/>
                  <a:pt x="271" y="0"/>
                  <a:pt x="247" y="0"/>
                </a:cubicBezTo>
                <a:cubicBezTo>
                  <a:pt x="224" y="0"/>
                  <a:pt x="204" y="20"/>
                  <a:pt x="204" y="43"/>
                </a:cubicBezTo>
                <a:lnTo>
                  <a:pt x="204" y="595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" name="Freeform 41">
            <a:extLst>
              <a:ext uri="{FF2B5EF4-FFF2-40B4-BE49-F238E27FC236}">
                <a16:creationId xmlns:a16="http://schemas.microsoft.com/office/drawing/2014/main" id="{1190DEE2-060A-D34E-8D7F-68A427AAEDE3}"/>
              </a:ext>
            </a:extLst>
          </p:cNvPr>
          <p:cNvSpPr/>
          <p:nvPr/>
        </p:nvSpPr>
        <p:spPr>
          <a:xfrm>
            <a:off x="4747930" y="1267218"/>
            <a:ext cx="364320" cy="25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706">
                <a:moveTo>
                  <a:pt x="953" y="0"/>
                </a:moveTo>
                <a:lnTo>
                  <a:pt x="661" y="0"/>
                </a:lnTo>
                <a:cubicBezTo>
                  <a:pt x="637" y="0"/>
                  <a:pt x="617" y="19"/>
                  <a:pt x="617" y="43"/>
                </a:cubicBezTo>
                <a:cubicBezTo>
                  <a:pt x="617" y="67"/>
                  <a:pt x="637" y="86"/>
                  <a:pt x="661" y="86"/>
                </a:cubicBezTo>
                <a:lnTo>
                  <a:pt x="927" y="86"/>
                </a:lnTo>
                <a:lnTo>
                  <a:pt x="927" y="620"/>
                </a:lnTo>
                <a:lnTo>
                  <a:pt x="86" y="620"/>
                </a:lnTo>
                <a:lnTo>
                  <a:pt x="86" y="86"/>
                </a:lnTo>
                <a:lnTo>
                  <a:pt x="350" y="86"/>
                </a:lnTo>
                <a:cubicBezTo>
                  <a:pt x="374" y="86"/>
                  <a:pt x="393" y="67"/>
                  <a:pt x="393" y="43"/>
                </a:cubicBezTo>
                <a:cubicBezTo>
                  <a:pt x="393" y="19"/>
                  <a:pt x="374" y="0"/>
                  <a:pt x="350" y="0"/>
                </a:cubicBezTo>
                <a:lnTo>
                  <a:pt x="60" y="0"/>
                </a:lnTo>
                <a:cubicBezTo>
                  <a:pt x="27" y="0"/>
                  <a:pt x="0" y="27"/>
                  <a:pt x="0" y="60"/>
                </a:cubicBezTo>
                <a:lnTo>
                  <a:pt x="0" y="646"/>
                </a:lnTo>
                <a:cubicBezTo>
                  <a:pt x="0" y="679"/>
                  <a:pt x="27" y="706"/>
                  <a:pt x="60" y="706"/>
                </a:cubicBezTo>
                <a:lnTo>
                  <a:pt x="953" y="706"/>
                </a:lnTo>
                <a:cubicBezTo>
                  <a:pt x="986" y="706"/>
                  <a:pt x="1013" y="679"/>
                  <a:pt x="1013" y="646"/>
                </a:cubicBezTo>
                <a:lnTo>
                  <a:pt x="1013" y="60"/>
                </a:lnTo>
                <a:cubicBezTo>
                  <a:pt x="1013" y="27"/>
                  <a:pt x="986" y="0"/>
                  <a:pt x="953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" name="Freeform 42">
            <a:extLst>
              <a:ext uri="{FF2B5EF4-FFF2-40B4-BE49-F238E27FC236}">
                <a16:creationId xmlns:a16="http://schemas.microsoft.com/office/drawing/2014/main" id="{CF5AD7E6-7703-2242-87A7-C3A7A150790C}"/>
              </a:ext>
            </a:extLst>
          </p:cNvPr>
          <p:cNvSpPr/>
          <p:nvPr/>
        </p:nvSpPr>
        <p:spPr>
          <a:xfrm>
            <a:off x="4843330" y="1130059"/>
            <a:ext cx="177120" cy="266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3" h="741">
                <a:moveTo>
                  <a:pt x="43" y="290"/>
                </a:moveTo>
                <a:cubicBezTo>
                  <a:pt x="54" y="290"/>
                  <a:pt x="65" y="285"/>
                  <a:pt x="74" y="277"/>
                </a:cubicBezTo>
                <a:lnTo>
                  <a:pt x="204" y="147"/>
                </a:lnTo>
                <a:lnTo>
                  <a:pt x="203" y="698"/>
                </a:lnTo>
                <a:cubicBezTo>
                  <a:pt x="203" y="722"/>
                  <a:pt x="222" y="741"/>
                  <a:pt x="246" y="741"/>
                </a:cubicBezTo>
                <a:cubicBezTo>
                  <a:pt x="270" y="741"/>
                  <a:pt x="289" y="722"/>
                  <a:pt x="289" y="698"/>
                </a:cubicBezTo>
                <a:lnTo>
                  <a:pt x="290" y="147"/>
                </a:lnTo>
                <a:lnTo>
                  <a:pt x="420" y="277"/>
                </a:lnTo>
                <a:cubicBezTo>
                  <a:pt x="428" y="285"/>
                  <a:pt x="439" y="290"/>
                  <a:pt x="450" y="290"/>
                </a:cubicBezTo>
                <a:cubicBezTo>
                  <a:pt x="461" y="290"/>
                  <a:pt x="472" y="285"/>
                  <a:pt x="481" y="277"/>
                </a:cubicBezTo>
                <a:cubicBezTo>
                  <a:pt x="498" y="260"/>
                  <a:pt x="497" y="233"/>
                  <a:pt x="481" y="216"/>
                </a:cubicBezTo>
                <a:lnTo>
                  <a:pt x="277" y="13"/>
                </a:lnTo>
                <a:cubicBezTo>
                  <a:pt x="277" y="12"/>
                  <a:pt x="276" y="11"/>
                  <a:pt x="275" y="11"/>
                </a:cubicBezTo>
                <a:cubicBezTo>
                  <a:pt x="275" y="10"/>
                  <a:pt x="274" y="10"/>
                  <a:pt x="274" y="10"/>
                </a:cubicBezTo>
                <a:cubicBezTo>
                  <a:pt x="273" y="9"/>
                  <a:pt x="272" y="8"/>
                  <a:pt x="272" y="8"/>
                </a:cubicBezTo>
                <a:cubicBezTo>
                  <a:pt x="271" y="8"/>
                  <a:pt x="271" y="7"/>
                  <a:pt x="271" y="7"/>
                </a:cubicBezTo>
                <a:cubicBezTo>
                  <a:pt x="270" y="7"/>
                  <a:pt x="269" y="6"/>
                  <a:pt x="268" y="5"/>
                </a:cubicBezTo>
                <a:lnTo>
                  <a:pt x="267" y="5"/>
                </a:lnTo>
                <a:cubicBezTo>
                  <a:pt x="267" y="5"/>
                  <a:pt x="266" y="5"/>
                  <a:pt x="266" y="4"/>
                </a:cubicBezTo>
                <a:cubicBezTo>
                  <a:pt x="265" y="4"/>
                  <a:pt x="264" y="4"/>
                  <a:pt x="264" y="4"/>
                </a:cubicBezTo>
                <a:cubicBezTo>
                  <a:pt x="264" y="4"/>
                  <a:pt x="264" y="3"/>
                  <a:pt x="263" y="3"/>
                </a:cubicBezTo>
                <a:cubicBezTo>
                  <a:pt x="262" y="3"/>
                  <a:pt x="261" y="2"/>
                  <a:pt x="260" y="2"/>
                </a:cubicBezTo>
                <a:lnTo>
                  <a:pt x="259" y="2"/>
                </a:lnTo>
                <a:cubicBezTo>
                  <a:pt x="258" y="1"/>
                  <a:pt x="257" y="1"/>
                  <a:pt x="255" y="1"/>
                </a:cubicBezTo>
                <a:cubicBezTo>
                  <a:pt x="252" y="0"/>
                  <a:pt x="250" y="0"/>
                  <a:pt x="247" y="0"/>
                </a:cubicBezTo>
                <a:cubicBezTo>
                  <a:pt x="238" y="0"/>
                  <a:pt x="229" y="3"/>
                  <a:pt x="221" y="9"/>
                </a:cubicBezTo>
                <a:cubicBezTo>
                  <a:pt x="219" y="10"/>
                  <a:pt x="218" y="11"/>
                  <a:pt x="216" y="13"/>
                </a:cubicBezTo>
                <a:lnTo>
                  <a:pt x="13" y="216"/>
                </a:lnTo>
                <a:cubicBezTo>
                  <a:pt x="-4" y="233"/>
                  <a:pt x="-4" y="260"/>
                  <a:pt x="13" y="277"/>
                </a:cubicBezTo>
                <a:cubicBezTo>
                  <a:pt x="21" y="285"/>
                  <a:pt x="32" y="290"/>
                  <a:pt x="43" y="29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60F3B58D-0029-9844-A6BC-2C63C50164F3}"/>
              </a:ext>
            </a:extLst>
          </p:cNvPr>
          <p:cNvSpPr/>
          <p:nvPr/>
        </p:nvSpPr>
        <p:spPr>
          <a:xfrm>
            <a:off x="5447050" y="1866978"/>
            <a:ext cx="364320" cy="342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952">
                <a:moveTo>
                  <a:pt x="506" y="952"/>
                </a:moveTo>
                <a:cubicBezTo>
                  <a:pt x="371" y="952"/>
                  <a:pt x="244" y="900"/>
                  <a:pt x="148" y="804"/>
                </a:cubicBezTo>
                <a:cubicBezTo>
                  <a:pt x="53" y="708"/>
                  <a:pt x="0" y="581"/>
                  <a:pt x="0" y="446"/>
                </a:cubicBezTo>
                <a:cubicBezTo>
                  <a:pt x="0" y="356"/>
                  <a:pt x="24" y="267"/>
                  <a:pt x="69" y="190"/>
                </a:cubicBezTo>
                <a:cubicBezTo>
                  <a:pt x="114" y="115"/>
                  <a:pt x="177" y="52"/>
                  <a:pt x="252" y="8"/>
                </a:cubicBezTo>
                <a:cubicBezTo>
                  <a:pt x="272" y="-4"/>
                  <a:pt x="299" y="3"/>
                  <a:pt x="311" y="24"/>
                </a:cubicBezTo>
                <a:cubicBezTo>
                  <a:pt x="323" y="44"/>
                  <a:pt x="316" y="71"/>
                  <a:pt x="295" y="83"/>
                </a:cubicBezTo>
                <a:cubicBezTo>
                  <a:pt x="233" y="119"/>
                  <a:pt x="180" y="171"/>
                  <a:pt x="144" y="233"/>
                </a:cubicBezTo>
                <a:cubicBezTo>
                  <a:pt x="106" y="298"/>
                  <a:pt x="86" y="371"/>
                  <a:pt x="86" y="446"/>
                </a:cubicBezTo>
                <a:cubicBezTo>
                  <a:pt x="86" y="678"/>
                  <a:pt x="275" y="866"/>
                  <a:pt x="506" y="866"/>
                </a:cubicBezTo>
                <a:cubicBezTo>
                  <a:pt x="738" y="866"/>
                  <a:pt x="927" y="678"/>
                  <a:pt x="927" y="446"/>
                </a:cubicBezTo>
                <a:cubicBezTo>
                  <a:pt x="927" y="370"/>
                  <a:pt x="906" y="296"/>
                  <a:pt x="868" y="232"/>
                </a:cubicBezTo>
                <a:cubicBezTo>
                  <a:pt x="831" y="169"/>
                  <a:pt x="777" y="116"/>
                  <a:pt x="714" y="80"/>
                </a:cubicBezTo>
                <a:cubicBezTo>
                  <a:pt x="693" y="69"/>
                  <a:pt x="686" y="42"/>
                  <a:pt x="698" y="22"/>
                </a:cubicBezTo>
                <a:cubicBezTo>
                  <a:pt x="709" y="1"/>
                  <a:pt x="736" y="-6"/>
                  <a:pt x="756" y="6"/>
                </a:cubicBezTo>
                <a:cubicBezTo>
                  <a:pt x="833" y="49"/>
                  <a:pt x="897" y="112"/>
                  <a:pt x="942" y="188"/>
                </a:cubicBezTo>
                <a:cubicBezTo>
                  <a:pt x="988" y="265"/>
                  <a:pt x="1013" y="355"/>
                  <a:pt x="1013" y="446"/>
                </a:cubicBezTo>
                <a:cubicBezTo>
                  <a:pt x="1013" y="581"/>
                  <a:pt x="960" y="708"/>
                  <a:pt x="864" y="804"/>
                </a:cubicBezTo>
                <a:cubicBezTo>
                  <a:pt x="769" y="900"/>
                  <a:pt x="642" y="952"/>
                  <a:pt x="506" y="95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4ED1ADB1-97C0-274E-8868-5E45861B8D98}"/>
              </a:ext>
            </a:extLst>
          </p:cNvPr>
          <p:cNvSpPr/>
          <p:nvPr/>
        </p:nvSpPr>
        <p:spPr>
          <a:xfrm>
            <a:off x="5613371" y="1845378"/>
            <a:ext cx="30960" cy="170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7" h="475">
                <a:moveTo>
                  <a:pt x="43" y="475"/>
                </a:moveTo>
                <a:cubicBezTo>
                  <a:pt x="19" y="475"/>
                  <a:pt x="0" y="455"/>
                  <a:pt x="0" y="432"/>
                </a:cubicBezTo>
                <a:lnTo>
                  <a:pt x="1" y="43"/>
                </a:lnTo>
                <a:cubicBezTo>
                  <a:pt x="1" y="19"/>
                  <a:pt x="20" y="0"/>
                  <a:pt x="44" y="0"/>
                </a:cubicBezTo>
                <a:cubicBezTo>
                  <a:pt x="68" y="0"/>
                  <a:pt x="87" y="19"/>
                  <a:pt x="87" y="43"/>
                </a:cubicBezTo>
                <a:lnTo>
                  <a:pt x="86" y="432"/>
                </a:lnTo>
                <a:cubicBezTo>
                  <a:pt x="86" y="455"/>
                  <a:pt x="67" y="475"/>
                  <a:pt x="43" y="47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B88DC998-B77E-D041-8A5F-4CFA2765C872}"/>
              </a:ext>
            </a:extLst>
          </p:cNvPr>
          <p:cNvSpPr/>
          <p:nvPr/>
        </p:nvSpPr>
        <p:spPr>
          <a:xfrm>
            <a:off x="6301690" y="1899378"/>
            <a:ext cx="50760" cy="252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703">
                <a:moveTo>
                  <a:pt x="113" y="140"/>
                </a:moveTo>
                <a:lnTo>
                  <a:pt x="114" y="43"/>
                </a:lnTo>
                <a:cubicBezTo>
                  <a:pt x="114" y="19"/>
                  <a:pt x="95" y="0"/>
                  <a:pt x="71" y="0"/>
                </a:cubicBezTo>
                <a:cubicBezTo>
                  <a:pt x="47" y="0"/>
                  <a:pt x="28" y="19"/>
                  <a:pt x="28" y="43"/>
                </a:cubicBezTo>
                <a:lnTo>
                  <a:pt x="27" y="140"/>
                </a:lnTo>
                <a:cubicBezTo>
                  <a:pt x="11" y="154"/>
                  <a:pt x="0" y="174"/>
                  <a:pt x="0" y="197"/>
                </a:cubicBezTo>
                <a:cubicBezTo>
                  <a:pt x="0" y="220"/>
                  <a:pt x="10" y="240"/>
                  <a:pt x="27" y="253"/>
                </a:cubicBezTo>
                <a:lnTo>
                  <a:pt x="25" y="660"/>
                </a:lnTo>
                <a:cubicBezTo>
                  <a:pt x="25" y="683"/>
                  <a:pt x="44" y="703"/>
                  <a:pt x="68" y="703"/>
                </a:cubicBezTo>
                <a:cubicBezTo>
                  <a:pt x="92" y="703"/>
                  <a:pt x="111" y="684"/>
                  <a:pt x="111" y="660"/>
                </a:cubicBezTo>
                <a:lnTo>
                  <a:pt x="113" y="255"/>
                </a:lnTo>
                <a:cubicBezTo>
                  <a:pt x="131" y="242"/>
                  <a:pt x="142" y="221"/>
                  <a:pt x="142" y="197"/>
                </a:cubicBezTo>
                <a:cubicBezTo>
                  <a:pt x="142" y="174"/>
                  <a:pt x="131" y="153"/>
                  <a:pt x="113" y="14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id="{7692642B-BD3B-B547-BA84-78E94FE1B9EC}"/>
              </a:ext>
            </a:extLst>
          </p:cNvPr>
          <p:cNvSpPr/>
          <p:nvPr/>
        </p:nvSpPr>
        <p:spPr>
          <a:xfrm>
            <a:off x="6190450" y="1899378"/>
            <a:ext cx="50760" cy="252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703">
                <a:moveTo>
                  <a:pt x="114" y="451"/>
                </a:moveTo>
                <a:lnTo>
                  <a:pt x="116" y="43"/>
                </a:lnTo>
                <a:cubicBezTo>
                  <a:pt x="116" y="19"/>
                  <a:pt x="97" y="0"/>
                  <a:pt x="73" y="0"/>
                </a:cubicBezTo>
                <a:cubicBezTo>
                  <a:pt x="49" y="0"/>
                  <a:pt x="30" y="19"/>
                  <a:pt x="30" y="43"/>
                </a:cubicBezTo>
                <a:lnTo>
                  <a:pt x="28" y="452"/>
                </a:lnTo>
                <a:cubicBezTo>
                  <a:pt x="11" y="465"/>
                  <a:pt x="0" y="485"/>
                  <a:pt x="0" y="508"/>
                </a:cubicBezTo>
                <a:cubicBezTo>
                  <a:pt x="0" y="531"/>
                  <a:pt x="11" y="551"/>
                  <a:pt x="27" y="564"/>
                </a:cubicBezTo>
                <a:lnTo>
                  <a:pt x="27" y="660"/>
                </a:lnTo>
                <a:cubicBezTo>
                  <a:pt x="27" y="683"/>
                  <a:pt x="46" y="703"/>
                  <a:pt x="69" y="703"/>
                </a:cubicBezTo>
                <a:cubicBezTo>
                  <a:pt x="70" y="703"/>
                  <a:pt x="70" y="703"/>
                  <a:pt x="70" y="703"/>
                </a:cubicBezTo>
                <a:cubicBezTo>
                  <a:pt x="93" y="703"/>
                  <a:pt x="113" y="684"/>
                  <a:pt x="113" y="660"/>
                </a:cubicBezTo>
                <a:lnTo>
                  <a:pt x="113" y="566"/>
                </a:lnTo>
                <a:cubicBezTo>
                  <a:pt x="131" y="553"/>
                  <a:pt x="142" y="532"/>
                  <a:pt x="142" y="508"/>
                </a:cubicBezTo>
                <a:cubicBezTo>
                  <a:pt x="142" y="485"/>
                  <a:pt x="131" y="464"/>
                  <a:pt x="114" y="451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id="{41441055-9E76-2D4F-90FF-6EC3963148B9}"/>
              </a:ext>
            </a:extLst>
          </p:cNvPr>
          <p:cNvSpPr/>
          <p:nvPr/>
        </p:nvSpPr>
        <p:spPr>
          <a:xfrm>
            <a:off x="6414011" y="1899738"/>
            <a:ext cx="51120" cy="252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3" h="703">
                <a:moveTo>
                  <a:pt x="143" y="507"/>
                </a:moveTo>
                <a:cubicBezTo>
                  <a:pt x="143" y="484"/>
                  <a:pt x="131" y="463"/>
                  <a:pt x="114" y="450"/>
                </a:cubicBezTo>
                <a:lnTo>
                  <a:pt x="116" y="44"/>
                </a:lnTo>
                <a:cubicBezTo>
                  <a:pt x="116" y="20"/>
                  <a:pt x="97" y="1"/>
                  <a:pt x="73" y="0"/>
                </a:cubicBezTo>
                <a:cubicBezTo>
                  <a:pt x="49" y="0"/>
                  <a:pt x="30" y="20"/>
                  <a:pt x="30" y="43"/>
                </a:cubicBezTo>
                <a:lnTo>
                  <a:pt x="28" y="451"/>
                </a:lnTo>
                <a:cubicBezTo>
                  <a:pt x="11" y="464"/>
                  <a:pt x="0" y="484"/>
                  <a:pt x="0" y="507"/>
                </a:cubicBezTo>
                <a:cubicBezTo>
                  <a:pt x="0" y="530"/>
                  <a:pt x="11" y="550"/>
                  <a:pt x="27" y="563"/>
                </a:cubicBezTo>
                <a:lnTo>
                  <a:pt x="27" y="660"/>
                </a:lnTo>
                <a:cubicBezTo>
                  <a:pt x="27" y="684"/>
                  <a:pt x="46" y="703"/>
                  <a:pt x="70" y="703"/>
                </a:cubicBezTo>
                <a:cubicBezTo>
                  <a:pt x="94" y="703"/>
                  <a:pt x="113" y="684"/>
                  <a:pt x="113" y="660"/>
                </a:cubicBezTo>
                <a:lnTo>
                  <a:pt x="113" y="565"/>
                </a:lnTo>
                <a:cubicBezTo>
                  <a:pt x="131" y="552"/>
                  <a:pt x="143" y="531"/>
                  <a:pt x="143" y="50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B4D246A2-B243-3640-91DA-00493320C3FD}"/>
              </a:ext>
            </a:extLst>
          </p:cNvPr>
          <p:cNvSpPr/>
          <p:nvPr/>
        </p:nvSpPr>
        <p:spPr>
          <a:xfrm>
            <a:off x="6829810" y="1786698"/>
            <a:ext cx="38808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9" h="1327">
                <a:moveTo>
                  <a:pt x="881" y="707"/>
                </a:moveTo>
                <a:cubicBezTo>
                  <a:pt x="864" y="819"/>
                  <a:pt x="865" y="932"/>
                  <a:pt x="868" y="1006"/>
                </a:cubicBezTo>
                <a:lnTo>
                  <a:pt x="869" y="1022"/>
                </a:lnTo>
                <a:cubicBezTo>
                  <a:pt x="871" y="1055"/>
                  <a:pt x="873" y="1081"/>
                  <a:pt x="874" y="1094"/>
                </a:cubicBezTo>
                <a:cubicBezTo>
                  <a:pt x="876" y="1116"/>
                  <a:pt x="875" y="1136"/>
                  <a:pt x="870" y="1156"/>
                </a:cubicBezTo>
                <a:cubicBezTo>
                  <a:pt x="866" y="1172"/>
                  <a:pt x="838" y="1197"/>
                  <a:pt x="772" y="1216"/>
                </a:cubicBezTo>
                <a:cubicBezTo>
                  <a:pt x="708" y="1234"/>
                  <a:pt x="624" y="1243"/>
                  <a:pt x="536" y="1241"/>
                </a:cubicBezTo>
                <a:cubicBezTo>
                  <a:pt x="450" y="1239"/>
                  <a:pt x="369" y="1228"/>
                  <a:pt x="309" y="1208"/>
                </a:cubicBezTo>
                <a:cubicBezTo>
                  <a:pt x="229" y="1181"/>
                  <a:pt x="218" y="1153"/>
                  <a:pt x="216" y="1144"/>
                </a:cubicBezTo>
                <a:cubicBezTo>
                  <a:pt x="213" y="1130"/>
                  <a:pt x="213" y="1114"/>
                  <a:pt x="214" y="1098"/>
                </a:cubicBezTo>
                <a:cubicBezTo>
                  <a:pt x="215" y="1076"/>
                  <a:pt x="217" y="1043"/>
                  <a:pt x="219" y="1013"/>
                </a:cubicBezTo>
                <a:cubicBezTo>
                  <a:pt x="221" y="939"/>
                  <a:pt x="221" y="827"/>
                  <a:pt x="203" y="714"/>
                </a:cubicBezTo>
                <a:cubicBezTo>
                  <a:pt x="186" y="605"/>
                  <a:pt x="155" y="514"/>
                  <a:pt x="111" y="445"/>
                </a:cubicBezTo>
                <a:lnTo>
                  <a:pt x="967" y="445"/>
                </a:lnTo>
                <a:cubicBezTo>
                  <a:pt x="926" y="511"/>
                  <a:pt x="897" y="599"/>
                  <a:pt x="881" y="707"/>
                </a:cubicBezTo>
                <a:close/>
                <a:moveTo>
                  <a:pt x="366" y="261"/>
                </a:moveTo>
                <a:cubicBezTo>
                  <a:pt x="366" y="165"/>
                  <a:pt x="444" y="86"/>
                  <a:pt x="540" y="86"/>
                </a:cubicBezTo>
                <a:cubicBezTo>
                  <a:pt x="636" y="86"/>
                  <a:pt x="715" y="165"/>
                  <a:pt x="715" y="261"/>
                </a:cubicBezTo>
                <a:lnTo>
                  <a:pt x="715" y="358"/>
                </a:lnTo>
                <a:lnTo>
                  <a:pt x="366" y="358"/>
                </a:lnTo>
                <a:close/>
                <a:moveTo>
                  <a:pt x="1073" y="393"/>
                </a:moveTo>
                <a:cubicBezTo>
                  <a:pt x="1063" y="372"/>
                  <a:pt x="1042" y="359"/>
                  <a:pt x="1019" y="358"/>
                </a:cubicBezTo>
                <a:lnTo>
                  <a:pt x="801" y="358"/>
                </a:lnTo>
                <a:lnTo>
                  <a:pt x="801" y="261"/>
                </a:lnTo>
                <a:cubicBezTo>
                  <a:pt x="801" y="117"/>
                  <a:pt x="684" y="0"/>
                  <a:pt x="540" y="0"/>
                </a:cubicBezTo>
                <a:cubicBezTo>
                  <a:pt x="397" y="0"/>
                  <a:pt x="280" y="117"/>
                  <a:pt x="280" y="261"/>
                </a:cubicBezTo>
                <a:lnTo>
                  <a:pt x="280" y="358"/>
                </a:lnTo>
                <a:lnTo>
                  <a:pt x="61" y="358"/>
                </a:lnTo>
                <a:cubicBezTo>
                  <a:pt x="37" y="358"/>
                  <a:pt x="16" y="372"/>
                  <a:pt x="6" y="393"/>
                </a:cubicBezTo>
                <a:cubicBezTo>
                  <a:pt x="-4" y="413"/>
                  <a:pt x="-1" y="438"/>
                  <a:pt x="14" y="456"/>
                </a:cubicBezTo>
                <a:cubicBezTo>
                  <a:pt x="64" y="518"/>
                  <a:pt x="99" y="609"/>
                  <a:pt x="118" y="728"/>
                </a:cubicBezTo>
                <a:cubicBezTo>
                  <a:pt x="135" y="833"/>
                  <a:pt x="135" y="939"/>
                  <a:pt x="133" y="1009"/>
                </a:cubicBezTo>
                <a:cubicBezTo>
                  <a:pt x="131" y="1038"/>
                  <a:pt x="129" y="1070"/>
                  <a:pt x="128" y="1092"/>
                </a:cubicBezTo>
                <a:cubicBezTo>
                  <a:pt x="126" y="1115"/>
                  <a:pt x="127" y="1138"/>
                  <a:pt x="131" y="1160"/>
                </a:cubicBezTo>
                <a:cubicBezTo>
                  <a:pt x="142" y="1217"/>
                  <a:pt x="193" y="1260"/>
                  <a:pt x="282" y="1289"/>
                </a:cubicBezTo>
                <a:cubicBezTo>
                  <a:pt x="350" y="1312"/>
                  <a:pt x="440" y="1325"/>
                  <a:pt x="535" y="1327"/>
                </a:cubicBezTo>
                <a:cubicBezTo>
                  <a:pt x="542" y="1327"/>
                  <a:pt x="549" y="1327"/>
                  <a:pt x="557" y="1327"/>
                </a:cubicBezTo>
                <a:cubicBezTo>
                  <a:pt x="645" y="1327"/>
                  <a:pt x="729" y="1317"/>
                  <a:pt x="795" y="1298"/>
                </a:cubicBezTo>
                <a:cubicBezTo>
                  <a:pt x="888" y="1272"/>
                  <a:pt x="941" y="1231"/>
                  <a:pt x="954" y="1175"/>
                </a:cubicBezTo>
                <a:cubicBezTo>
                  <a:pt x="960" y="1147"/>
                  <a:pt x="962" y="1117"/>
                  <a:pt x="960" y="1087"/>
                </a:cubicBezTo>
                <a:cubicBezTo>
                  <a:pt x="959" y="1072"/>
                  <a:pt x="956" y="1041"/>
                  <a:pt x="954" y="1003"/>
                </a:cubicBezTo>
                <a:lnTo>
                  <a:pt x="954" y="986"/>
                </a:lnTo>
                <a:lnTo>
                  <a:pt x="954" y="985"/>
                </a:lnTo>
                <a:cubicBezTo>
                  <a:pt x="951" y="915"/>
                  <a:pt x="951" y="817"/>
                  <a:pt x="966" y="720"/>
                </a:cubicBezTo>
                <a:cubicBezTo>
                  <a:pt x="983" y="603"/>
                  <a:pt x="1017" y="514"/>
                  <a:pt x="1065" y="456"/>
                </a:cubicBezTo>
                <a:cubicBezTo>
                  <a:pt x="1080" y="438"/>
                  <a:pt x="1083" y="414"/>
                  <a:pt x="1073" y="39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AA295B2A-44C2-784E-8B0F-F9C9864377F8}"/>
              </a:ext>
            </a:extLst>
          </p:cNvPr>
          <p:cNvSpPr/>
          <p:nvPr/>
        </p:nvSpPr>
        <p:spPr>
          <a:xfrm>
            <a:off x="564370" y="2552057"/>
            <a:ext cx="36432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013">
                <a:moveTo>
                  <a:pt x="970" y="463"/>
                </a:moveTo>
                <a:cubicBezTo>
                  <a:pt x="946" y="463"/>
                  <a:pt x="927" y="483"/>
                  <a:pt x="927" y="506"/>
                </a:cubicBezTo>
                <a:lnTo>
                  <a:pt x="927" y="927"/>
                </a:lnTo>
                <a:lnTo>
                  <a:pt x="86" y="927"/>
                </a:lnTo>
                <a:lnTo>
                  <a:pt x="86" y="86"/>
                </a:lnTo>
                <a:lnTo>
                  <a:pt x="507" y="86"/>
                </a:lnTo>
                <a:cubicBezTo>
                  <a:pt x="531" y="86"/>
                  <a:pt x="550" y="67"/>
                  <a:pt x="550" y="43"/>
                </a:cubicBezTo>
                <a:cubicBezTo>
                  <a:pt x="550" y="19"/>
                  <a:pt x="531" y="0"/>
                  <a:pt x="507" y="0"/>
                </a:cubicBezTo>
                <a:lnTo>
                  <a:pt x="60" y="0"/>
                </a:lnTo>
                <a:cubicBezTo>
                  <a:pt x="27" y="0"/>
                  <a:pt x="0" y="27"/>
                  <a:pt x="0" y="60"/>
                </a:cubicBezTo>
                <a:lnTo>
                  <a:pt x="0" y="952"/>
                </a:lnTo>
                <a:cubicBezTo>
                  <a:pt x="0" y="986"/>
                  <a:pt x="27" y="1013"/>
                  <a:pt x="60" y="1013"/>
                </a:cubicBezTo>
                <a:lnTo>
                  <a:pt x="952" y="1013"/>
                </a:lnTo>
                <a:cubicBezTo>
                  <a:pt x="986" y="1013"/>
                  <a:pt x="1013" y="986"/>
                  <a:pt x="1013" y="952"/>
                </a:cubicBezTo>
                <a:lnTo>
                  <a:pt x="1013" y="506"/>
                </a:lnTo>
                <a:cubicBezTo>
                  <a:pt x="1013" y="483"/>
                  <a:pt x="993" y="463"/>
                  <a:pt x="970" y="46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5FD22C16-F016-5847-A923-22C43CC93EF5}"/>
              </a:ext>
            </a:extLst>
          </p:cNvPr>
          <p:cNvSpPr/>
          <p:nvPr/>
        </p:nvSpPr>
        <p:spPr>
          <a:xfrm>
            <a:off x="767409" y="2511378"/>
            <a:ext cx="201960" cy="20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2" h="558">
                <a:moveTo>
                  <a:pt x="406" y="221"/>
                </a:moveTo>
                <a:lnTo>
                  <a:pt x="344" y="159"/>
                </a:lnTo>
                <a:lnTo>
                  <a:pt x="398" y="105"/>
                </a:lnTo>
                <a:lnTo>
                  <a:pt x="459" y="168"/>
                </a:lnTo>
                <a:close/>
                <a:moveTo>
                  <a:pt x="190" y="440"/>
                </a:moveTo>
                <a:lnTo>
                  <a:pt x="103" y="459"/>
                </a:lnTo>
                <a:lnTo>
                  <a:pt x="125" y="377"/>
                </a:lnTo>
                <a:lnTo>
                  <a:pt x="283" y="220"/>
                </a:lnTo>
                <a:lnTo>
                  <a:pt x="346" y="282"/>
                </a:lnTo>
                <a:close/>
                <a:moveTo>
                  <a:pt x="550" y="139"/>
                </a:moveTo>
                <a:lnTo>
                  <a:pt x="430" y="14"/>
                </a:lnTo>
                <a:cubicBezTo>
                  <a:pt x="422" y="5"/>
                  <a:pt x="411" y="0"/>
                  <a:pt x="400" y="0"/>
                </a:cubicBezTo>
                <a:cubicBezTo>
                  <a:pt x="388" y="0"/>
                  <a:pt x="377" y="5"/>
                  <a:pt x="369" y="13"/>
                </a:cubicBezTo>
                <a:lnTo>
                  <a:pt x="56" y="325"/>
                </a:lnTo>
                <a:cubicBezTo>
                  <a:pt x="51" y="330"/>
                  <a:pt x="47" y="336"/>
                  <a:pt x="45" y="344"/>
                </a:cubicBezTo>
                <a:lnTo>
                  <a:pt x="1" y="504"/>
                </a:lnTo>
                <a:cubicBezTo>
                  <a:pt x="-2" y="518"/>
                  <a:pt x="1" y="534"/>
                  <a:pt x="12" y="545"/>
                </a:cubicBezTo>
                <a:cubicBezTo>
                  <a:pt x="20" y="553"/>
                  <a:pt x="31" y="558"/>
                  <a:pt x="43" y="558"/>
                </a:cubicBezTo>
                <a:cubicBezTo>
                  <a:pt x="46" y="558"/>
                  <a:pt x="49" y="558"/>
                  <a:pt x="52" y="557"/>
                </a:cubicBezTo>
                <a:lnTo>
                  <a:pt x="220" y="522"/>
                </a:lnTo>
                <a:cubicBezTo>
                  <a:pt x="228" y="520"/>
                  <a:pt x="236" y="516"/>
                  <a:pt x="242" y="510"/>
                </a:cubicBezTo>
                <a:lnTo>
                  <a:pt x="549" y="199"/>
                </a:lnTo>
                <a:cubicBezTo>
                  <a:pt x="566" y="182"/>
                  <a:pt x="566" y="156"/>
                  <a:pt x="550" y="139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A71ACC77-E28F-2C4A-81AA-6C3C39045C4C}"/>
              </a:ext>
            </a:extLst>
          </p:cNvPr>
          <p:cNvSpPr/>
          <p:nvPr/>
        </p:nvSpPr>
        <p:spPr>
          <a:xfrm>
            <a:off x="1468690" y="2512098"/>
            <a:ext cx="197640" cy="19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0" h="549">
                <a:moveTo>
                  <a:pt x="43" y="549"/>
                </a:moveTo>
                <a:cubicBezTo>
                  <a:pt x="54" y="549"/>
                  <a:pt x="65" y="544"/>
                  <a:pt x="74" y="536"/>
                </a:cubicBezTo>
                <a:lnTo>
                  <a:pt x="464" y="147"/>
                </a:lnTo>
                <a:lnTo>
                  <a:pt x="464" y="331"/>
                </a:lnTo>
                <a:cubicBezTo>
                  <a:pt x="464" y="355"/>
                  <a:pt x="484" y="374"/>
                  <a:pt x="507" y="374"/>
                </a:cubicBezTo>
                <a:cubicBezTo>
                  <a:pt x="531" y="374"/>
                  <a:pt x="550" y="355"/>
                  <a:pt x="550" y="331"/>
                </a:cubicBezTo>
                <a:lnTo>
                  <a:pt x="550" y="43"/>
                </a:lnTo>
                <a:cubicBezTo>
                  <a:pt x="550" y="42"/>
                  <a:pt x="550" y="41"/>
                  <a:pt x="550" y="40"/>
                </a:cubicBezTo>
                <a:lnTo>
                  <a:pt x="550" y="39"/>
                </a:lnTo>
                <a:cubicBezTo>
                  <a:pt x="550" y="38"/>
                  <a:pt x="550" y="37"/>
                  <a:pt x="550" y="36"/>
                </a:cubicBezTo>
                <a:cubicBezTo>
                  <a:pt x="550" y="35"/>
                  <a:pt x="550" y="35"/>
                  <a:pt x="550" y="35"/>
                </a:cubicBezTo>
                <a:cubicBezTo>
                  <a:pt x="549" y="35"/>
                  <a:pt x="549" y="34"/>
                  <a:pt x="549" y="34"/>
                </a:cubicBezTo>
                <a:cubicBezTo>
                  <a:pt x="549" y="33"/>
                  <a:pt x="549" y="32"/>
                  <a:pt x="549" y="31"/>
                </a:cubicBezTo>
                <a:cubicBezTo>
                  <a:pt x="548" y="30"/>
                  <a:pt x="548" y="28"/>
                  <a:pt x="547" y="27"/>
                </a:cubicBezTo>
                <a:cubicBezTo>
                  <a:pt x="547" y="26"/>
                  <a:pt x="546" y="24"/>
                  <a:pt x="546" y="23"/>
                </a:cubicBezTo>
                <a:lnTo>
                  <a:pt x="545" y="23"/>
                </a:lnTo>
                <a:cubicBezTo>
                  <a:pt x="545" y="22"/>
                  <a:pt x="544" y="20"/>
                  <a:pt x="543" y="19"/>
                </a:cubicBezTo>
                <a:cubicBezTo>
                  <a:pt x="535" y="8"/>
                  <a:pt x="522" y="0"/>
                  <a:pt x="507" y="0"/>
                </a:cubicBezTo>
                <a:lnTo>
                  <a:pt x="219" y="0"/>
                </a:lnTo>
                <a:cubicBezTo>
                  <a:pt x="196" y="0"/>
                  <a:pt x="176" y="19"/>
                  <a:pt x="176" y="43"/>
                </a:cubicBezTo>
                <a:cubicBezTo>
                  <a:pt x="176" y="67"/>
                  <a:pt x="196" y="86"/>
                  <a:pt x="219" y="86"/>
                </a:cubicBezTo>
                <a:lnTo>
                  <a:pt x="403" y="86"/>
                </a:lnTo>
                <a:lnTo>
                  <a:pt x="13" y="475"/>
                </a:lnTo>
                <a:cubicBezTo>
                  <a:pt x="-4" y="492"/>
                  <a:pt x="-4" y="519"/>
                  <a:pt x="13" y="536"/>
                </a:cubicBezTo>
                <a:cubicBezTo>
                  <a:pt x="21" y="544"/>
                  <a:pt x="32" y="549"/>
                  <a:pt x="43" y="549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E0BCD4BA-0EA6-8743-B2CF-F61226A0525C}"/>
              </a:ext>
            </a:extLst>
          </p:cNvPr>
          <p:cNvSpPr/>
          <p:nvPr/>
        </p:nvSpPr>
        <p:spPr>
          <a:xfrm>
            <a:off x="1222090" y="2511739"/>
            <a:ext cx="197280" cy="197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9" h="550">
                <a:moveTo>
                  <a:pt x="146" y="86"/>
                </a:moveTo>
                <a:lnTo>
                  <a:pt x="331" y="86"/>
                </a:lnTo>
                <a:cubicBezTo>
                  <a:pt x="354" y="86"/>
                  <a:pt x="374" y="67"/>
                  <a:pt x="374" y="43"/>
                </a:cubicBezTo>
                <a:cubicBezTo>
                  <a:pt x="374" y="20"/>
                  <a:pt x="354" y="0"/>
                  <a:pt x="331" y="0"/>
                </a:cubicBezTo>
                <a:lnTo>
                  <a:pt x="43" y="0"/>
                </a:lnTo>
                <a:cubicBezTo>
                  <a:pt x="42" y="0"/>
                  <a:pt x="41" y="0"/>
                  <a:pt x="40" y="0"/>
                </a:cubicBezTo>
                <a:cubicBezTo>
                  <a:pt x="40" y="1"/>
                  <a:pt x="39" y="1"/>
                  <a:pt x="39" y="1"/>
                </a:cubicBezTo>
                <a:cubicBezTo>
                  <a:pt x="38" y="1"/>
                  <a:pt x="37" y="1"/>
                  <a:pt x="35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3" y="1"/>
                  <a:pt x="32" y="2"/>
                  <a:pt x="31" y="2"/>
                </a:cubicBezTo>
                <a:cubicBezTo>
                  <a:pt x="29" y="2"/>
                  <a:pt x="28" y="3"/>
                  <a:pt x="27" y="3"/>
                </a:cubicBezTo>
                <a:lnTo>
                  <a:pt x="27" y="4"/>
                </a:lnTo>
                <a:cubicBezTo>
                  <a:pt x="25" y="4"/>
                  <a:pt x="24" y="5"/>
                  <a:pt x="23" y="5"/>
                </a:cubicBezTo>
                <a:cubicBezTo>
                  <a:pt x="22" y="6"/>
                  <a:pt x="20" y="7"/>
                  <a:pt x="19" y="7"/>
                </a:cubicBezTo>
                <a:cubicBezTo>
                  <a:pt x="7" y="15"/>
                  <a:pt x="0" y="28"/>
                  <a:pt x="0" y="43"/>
                </a:cubicBezTo>
                <a:lnTo>
                  <a:pt x="0" y="331"/>
                </a:lnTo>
                <a:cubicBezTo>
                  <a:pt x="0" y="355"/>
                  <a:pt x="19" y="374"/>
                  <a:pt x="43" y="374"/>
                </a:cubicBezTo>
                <a:cubicBezTo>
                  <a:pt x="67" y="374"/>
                  <a:pt x="86" y="355"/>
                  <a:pt x="86" y="331"/>
                </a:cubicBezTo>
                <a:lnTo>
                  <a:pt x="86" y="147"/>
                </a:lnTo>
                <a:lnTo>
                  <a:pt x="475" y="538"/>
                </a:lnTo>
                <a:cubicBezTo>
                  <a:pt x="484" y="546"/>
                  <a:pt x="495" y="550"/>
                  <a:pt x="506" y="550"/>
                </a:cubicBezTo>
                <a:cubicBezTo>
                  <a:pt x="517" y="550"/>
                  <a:pt x="528" y="546"/>
                  <a:pt x="536" y="538"/>
                </a:cubicBezTo>
                <a:cubicBezTo>
                  <a:pt x="553" y="521"/>
                  <a:pt x="553" y="494"/>
                  <a:pt x="536" y="47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" name="Freeform 53">
            <a:extLst>
              <a:ext uri="{FF2B5EF4-FFF2-40B4-BE49-F238E27FC236}">
                <a16:creationId xmlns:a16="http://schemas.microsoft.com/office/drawing/2014/main" id="{FF899CDC-4A07-AC41-8B80-DDBA7E22E5A5}"/>
              </a:ext>
            </a:extLst>
          </p:cNvPr>
          <p:cNvSpPr/>
          <p:nvPr/>
        </p:nvSpPr>
        <p:spPr>
          <a:xfrm>
            <a:off x="1220650" y="2759058"/>
            <a:ext cx="198000" cy="19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1" h="549">
                <a:moveTo>
                  <a:pt x="477" y="12"/>
                </a:moveTo>
                <a:lnTo>
                  <a:pt x="86" y="402"/>
                </a:lnTo>
                <a:lnTo>
                  <a:pt x="86" y="218"/>
                </a:lnTo>
                <a:cubicBezTo>
                  <a:pt x="86" y="194"/>
                  <a:pt x="67" y="175"/>
                  <a:pt x="44" y="175"/>
                </a:cubicBezTo>
                <a:cubicBezTo>
                  <a:pt x="20" y="175"/>
                  <a:pt x="0" y="194"/>
                  <a:pt x="0" y="218"/>
                </a:cubicBezTo>
                <a:lnTo>
                  <a:pt x="1" y="505"/>
                </a:lnTo>
                <a:cubicBezTo>
                  <a:pt x="1" y="506"/>
                  <a:pt x="1" y="507"/>
                  <a:pt x="1" y="508"/>
                </a:cubicBezTo>
                <a:cubicBezTo>
                  <a:pt x="1" y="508"/>
                  <a:pt x="1" y="509"/>
                  <a:pt x="1" y="510"/>
                </a:cubicBezTo>
                <a:cubicBezTo>
                  <a:pt x="1" y="511"/>
                  <a:pt x="1" y="512"/>
                  <a:pt x="1" y="513"/>
                </a:cubicBezTo>
                <a:lnTo>
                  <a:pt x="1" y="514"/>
                </a:lnTo>
                <a:cubicBezTo>
                  <a:pt x="2" y="515"/>
                  <a:pt x="2" y="516"/>
                  <a:pt x="2" y="517"/>
                </a:cubicBezTo>
                <a:lnTo>
                  <a:pt x="2" y="518"/>
                </a:lnTo>
                <a:cubicBezTo>
                  <a:pt x="3" y="519"/>
                  <a:pt x="3" y="520"/>
                  <a:pt x="3" y="521"/>
                </a:cubicBezTo>
                <a:cubicBezTo>
                  <a:pt x="4" y="521"/>
                  <a:pt x="4" y="521"/>
                  <a:pt x="4" y="522"/>
                </a:cubicBezTo>
                <a:cubicBezTo>
                  <a:pt x="4" y="523"/>
                  <a:pt x="5" y="524"/>
                  <a:pt x="5" y="525"/>
                </a:cubicBezTo>
                <a:cubicBezTo>
                  <a:pt x="6" y="527"/>
                  <a:pt x="7" y="528"/>
                  <a:pt x="7" y="529"/>
                </a:cubicBezTo>
                <a:cubicBezTo>
                  <a:pt x="15" y="541"/>
                  <a:pt x="28" y="549"/>
                  <a:pt x="44" y="549"/>
                </a:cubicBezTo>
                <a:lnTo>
                  <a:pt x="331" y="548"/>
                </a:lnTo>
                <a:cubicBezTo>
                  <a:pt x="355" y="548"/>
                  <a:pt x="374" y="529"/>
                  <a:pt x="374" y="505"/>
                </a:cubicBezTo>
                <a:cubicBezTo>
                  <a:pt x="374" y="482"/>
                  <a:pt x="355" y="462"/>
                  <a:pt x="331" y="462"/>
                </a:cubicBezTo>
                <a:lnTo>
                  <a:pt x="148" y="462"/>
                </a:lnTo>
                <a:lnTo>
                  <a:pt x="538" y="73"/>
                </a:lnTo>
                <a:cubicBezTo>
                  <a:pt x="555" y="56"/>
                  <a:pt x="555" y="29"/>
                  <a:pt x="538" y="12"/>
                </a:cubicBezTo>
                <a:cubicBezTo>
                  <a:pt x="521" y="-4"/>
                  <a:pt x="494" y="-5"/>
                  <a:pt x="477" y="1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4B0F0A1D-0A9E-574F-8BF0-00A69DD97B9F}"/>
              </a:ext>
            </a:extLst>
          </p:cNvPr>
          <p:cNvSpPr/>
          <p:nvPr/>
        </p:nvSpPr>
        <p:spPr>
          <a:xfrm>
            <a:off x="1470490" y="2760858"/>
            <a:ext cx="197280" cy="197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9" h="550">
                <a:moveTo>
                  <a:pt x="521" y="547"/>
                </a:moveTo>
                <a:lnTo>
                  <a:pt x="522" y="547"/>
                </a:lnTo>
                <a:cubicBezTo>
                  <a:pt x="523" y="546"/>
                  <a:pt x="524" y="546"/>
                  <a:pt x="525" y="545"/>
                </a:cubicBezTo>
                <a:lnTo>
                  <a:pt x="526" y="545"/>
                </a:lnTo>
                <a:cubicBezTo>
                  <a:pt x="539" y="538"/>
                  <a:pt x="549" y="524"/>
                  <a:pt x="549" y="507"/>
                </a:cubicBezTo>
                <a:lnTo>
                  <a:pt x="549" y="219"/>
                </a:lnTo>
                <a:cubicBezTo>
                  <a:pt x="549" y="195"/>
                  <a:pt x="529" y="176"/>
                  <a:pt x="506" y="176"/>
                </a:cubicBezTo>
                <a:cubicBezTo>
                  <a:pt x="482" y="176"/>
                  <a:pt x="463" y="195"/>
                  <a:pt x="463" y="219"/>
                </a:cubicBezTo>
                <a:lnTo>
                  <a:pt x="463" y="403"/>
                </a:lnTo>
                <a:lnTo>
                  <a:pt x="73" y="13"/>
                </a:lnTo>
                <a:cubicBezTo>
                  <a:pt x="56" y="-4"/>
                  <a:pt x="29" y="-4"/>
                  <a:pt x="12" y="13"/>
                </a:cubicBezTo>
                <a:cubicBezTo>
                  <a:pt x="-4" y="29"/>
                  <a:pt x="-4" y="57"/>
                  <a:pt x="12" y="74"/>
                </a:cubicBezTo>
                <a:lnTo>
                  <a:pt x="402" y="464"/>
                </a:lnTo>
                <a:lnTo>
                  <a:pt x="218" y="464"/>
                </a:lnTo>
                <a:cubicBezTo>
                  <a:pt x="194" y="464"/>
                  <a:pt x="175" y="483"/>
                  <a:pt x="175" y="507"/>
                </a:cubicBezTo>
                <a:cubicBezTo>
                  <a:pt x="175" y="531"/>
                  <a:pt x="194" y="550"/>
                  <a:pt x="218" y="550"/>
                </a:cubicBezTo>
                <a:lnTo>
                  <a:pt x="506" y="550"/>
                </a:lnTo>
                <a:cubicBezTo>
                  <a:pt x="506" y="550"/>
                  <a:pt x="507" y="550"/>
                  <a:pt x="508" y="550"/>
                </a:cubicBezTo>
                <a:cubicBezTo>
                  <a:pt x="509" y="550"/>
                  <a:pt x="509" y="550"/>
                  <a:pt x="510" y="550"/>
                </a:cubicBezTo>
                <a:cubicBezTo>
                  <a:pt x="511" y="550"/>
                  <a:pt x="512" y="550"/>
                  <a:pt x="513" y="549"/>
                </a:cubicBezTo>
                <a:lnTo>
                  <a:pt x="514" y="549"/>
                </a:lnTo>
                <a:cubicBezTo>
                  <a:pt x="515" y="549"/>
                  <a:pt x="516" y="549"/>
                  <a:pt x="517" y="548"/>
                </a:cubicBezTo>
                <a:lnTo>
                  <a:pt x="518" y="548"/>
                </a:lnTo>
                <a:cubicBezTo>
                  <a:pt x="519" y="548"/>
                  <a:pt x="520" y="548"/>
                  <a:pt x="521" y="54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" name="Freeform 55">
            <a:extLst>
              <a:ext uri="{FF2B5EF4-FFF2-40B4-BE49-F238E27FC236}">
                <a16:creationId xmlns:a16="http://schemas.microsoft.com/office/drawing/2014/main" id="{74B1AF53-A535-8D44-AB02-BE476C993DAD}"/>
              </a:ext>
            </a:extLst>
          </p:cNvPr>
          <p:cNvSpPr/>
          <p:nvPr/>
        </p:nvSpPr>
        <p:spPr>
          <a:xfrm>
            <a:off x="1977370" y="2570058"/>
            <a:ext cx="268560" cy="38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7" h="1074">
                <a:moveTo>
                  <a:pt x="86" y="988"/>
                </a:moveTo>
                <a:lnTo>
                  <a:pt x="661" y="988"/>
                </a:lnTo>
                <a:lnTo>
                  <a:pt x="661" y="86"/>
                </a:lnTo>
                <a:lnTo>
                  <a:pt x="86" y="86"/>
                </a:lnTo>
                <a:close/>
                <a:moveTo>
                  <a:pt x="686" y="1074"/>
                </a:moveTo>
                <a:lnTo>
                  <a:pt x="61" y="1074"/>
                </a:lnTo>
                <a:cubicBezTo>
                  <a:pt x="27" y="1074"/>
                  <a:pt x="0" y="1047"/>
                  <a:pt x="0" y="1013"/>
                </a:cubicBezTo>
                <a:lnTo>
                  <a:pt x="0" y="61"/>
                </a:lnTo>
                <a:cubicBezTo>
                  <a:pt x="0" y="28"/>
                  <a:pt x="27" y="0"/>
                  <a:pt x="61" y="0"/>
                </a:cubicBezTo>
                <a:lnTo>
                  <a:pt x="686" y="0"/>
                </a:lnTo>
                <a:cubicBezTo>
                  <a:pt x="720" y="0"/>
                  <a:pt x="747" y="28"/>
                  <a:pt x="747" y="61"/>
                </a:cubicBezTo>
                <a:lnTo>
                  <a:pt x="747" y="1013"/>
                </a:lnTo>
                <a:cubicBezTo>
                  <a:pt x="747" y="1047"/>
                  <a:pt x="720" y="1074"/>
                  <a:pt x="686" y="107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" name="Freeform 56">
            <a:extLst>
              <a:ext uri="{FF2B5EF4-FFF2-40B4-BE49-F238E27FC236}">
                <a16:creationId xmlns:a16="http://schemas.microsoft.com/office/drawing/2014/main" id="{4476BC8B-97C2-954E-AB6B-7D92F8648F51}"/>
              </a:ext>
            </a:extLst>
          </p:cNvPr>
          <p:cNvSpPr/>
          <p:nvPr/>
        </p:nvSpPr>
        <p:spPr>
          <a:xfrm>
            <a:off x="2043970" y="2509938"/>
            <a:ext cx="262440" cy="37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0" h="1055">
                <a:moveTo>
                  <a:pt x="668" y="86"/>
                </a:moveTo>
                <a:close/>
                <a:moveTo>
                  <a:pt x="687" y="1055"/>
                </a:moveTo>
                <a:cubicBezTo>
                  <a:pt x="663" y="1055"/>
                  <a:pt x="644" y="1036"/>
                  <a:pt x="644" y="1012"/>
                </a:cubicBezTo>
                <a:lnTo>
                  <a:pt x="644" y="86"/>
                </a:lnTo>
                <a:lnTo>
                  <a:pt x="43" y="86"/>
                </a:lnTo>
                <a:cubicBezTo>
                  <a:pt x="20" y="86"/>
                  <a:pt x="0" y="66"/>
                  <a:pt x="0" y="43"/>
                </a:cubicBezTo>
                <a:cubicBezTo>
                  <a:pt x="0" y="19"/>
                  <a:pt x="20" y="0"/>
                  <a:pt x="43" y="0"/>
                </a:cubicBezTo>
                <a:lnTo>
                  <a:pt x="668" y="0"/>
                </a:lnTo>
                <a:cubicBezTo>
                  <a:pt x="702" y="0"/>
                  <a:pt x="730" y="27"/>
                  <a:pt x="730" y="61"/>
                </a:cubicBezTo>
                <a:lnTo>
                  <a:pt x="730" y="1012"/>
                </a:lnTo>
                <a:cubicBezTo>
                  <a:pt x="730" y="1036"/>
                  <a:pt x="710" y="1055"/>
                  <a:pt x="687" y="105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" name="Freeform 57">
            <a:extLst>
              <a:ext uri="{FF2B5EF4-FFF2-40B4-BE49-F238E27FC236}">
                <a16:creationId xmlns:a16="http://schemas.microsoft.com/office/drawing/2014/main" id="{76454063-BE65-0E4C-A3DC-ADF5C8E3EA9C}"/>
              </a:ext>
            </a:extLst>
          </p:cNvPr>
          <p:cNvSpPr/>
          <p:nvPr/>
        </p:nvSpPr>
        <p:spPr>
          <a:xfrm>
            <a:off x="2769010" y="2664017"/>
            <a:ext cx="140400" cy="14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1" h="391">
                <a:moveTo>
                  <a:pt x="196" y="86"/>
                </a:moveTo>
                <a:cubicBezTo>
                  <a:pt x="135" y="86"/>
                  <a:pt x="86" y="135"/>
                  <a:pt x="86" y="195"/>
                </a:cubicBezTo>
                <a:cubicBezTo>
                  <a:pt x="86" y="256"/>
                  <a:pt x="135" y="305"/>
                  <a:pt x="196" y="305"/>
                </a:cubicBezTo>
                <a:cubicBezTo>
                  <a:pt x="256" y="305"/>
                  <a:pt x="305" y="256"/>
                  <a:pt x="305" y="195"/>
                </a:cubicBezTo>
                <a:cubicBezTo>
                  <a:pt x="305" y="135"/>
                  <a:pt x="256" y="86"/>
                  <a:pt x="196" y="86"/>
                </a:cubicBezTo>
                <a:close/>
                <a:moveTo>
                  <a:pt x="196" y="391"/>
                </a:moveTo>
                <a:cubicBezTo>
                  <a:pt x="88" y="391"/>
                  <a:pt x="0" y="303"/>
                  <a:pt x="0" y="195"/>
                </a:cubicBezTo>
                <a:cubicBezTo>
                  <a:pt x="0" y="88"/>
                  <a:pt x="88" y="0"/>
                  <a:pt x="196" y="0"/>
                </a:cubicBezTo>
                <a:cubicBezTo>
                  <a:pt x="304" y="0"/>
                  <a:pt x="391" y="88"/>
                  <a:pt x="391" y="195"/>
                </a:cubicBezTo>
                <a:cubicBezTo>
                  <a:pt x="391" y="303"/>
                  <a:pt x="304" y="391"/>
                  <a:pt x="196" y="391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" name="Freeform 58">
            <a:extLst>
              <a:ext uri="{FF2B5EF4-FFF2-40B4-BE49-F238E27FC236}">
                <a16:creationId xmlns:a16="http://schemas.microsoft.com/office/drawing/2014/main" id="{59073AF0-ED3A-5B41-9FA5-F3A51D6D193E}"/>
              </a:ext>
            </a:extLst>
          </p:cNvPr>
          <p:cNvSpPr/>
          <p:nvPr/>
        </p:nvSpPr>
        <p:spPr>
          <a:xfrm>
            <a:off x="2600530" y="2495537"/>
            <a:ext cx="47736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1327">
                <a:moveTo>
                  <a:pt x="601" y="1241"/>
                </a:moveTo>
                <a:lnTo>
                  <a:pt x="729" y="1241"/>
                </a:lnTo>
                <a:lnTo>
                  <a:pt x="729" y="1065"/>
                </a:lnTo>
                <a:cubicBezTo>
                  <a:pt x="729" y="1045"/>
                  <a:pt x="742" y="1028"/>
                  <a:pt x="761" y="1023"/>
                </a:cubicBezTo>
                <a:cubicBezTo>
                  <a:pt x="793" y="1015"/>
                  <a:pt x="823" y="1003"/>
                  <a:pt x="852" y="986"/>
                </a:cubicBezTo>
                <a:cubicBezTo>
                  <a:pt x="869" y="977"/>
                  <a:pt x="890" y="980"/>
                  <a:pt x="903" y="993"/>
                </a:cubicBezTo>
                <a:lnTo>
                  <a:pt x="1027" y="1116"/>
                </a:lnTo>
                <a:lnTo>
                  <a:pt x="1118" y="1026"/>
                </a:lnTo>
                <a:lnTo>
                  <a:pt x="998" y="905"/>
                </a:lnTo>
                <a:cubicBezTo>
                  <a:pt x="984" y="891"/>
                  <a:pt x="981" y="869"/>
                  <a:pt x="992" y="852"/>
                </a:cubicBezTo>
                <a:cubicBezTo>
                  <a:pt x="1010" y="823"/>
                  <a:pt x="1024" y="791"/>
                  <a:pt x="1033" y="758"/>
                </a:cubicBezTo>
                <a:cubicBezTo>
                  <a:pt x="1039" y="740"/>
                  <a:pt x="1055" y="727"/>
                  <a:pt x="1074" y="727"/>
                </a:cubicBezTo>
                <a:lnTo>
                  <a:pt x="1241" y="726"/>
                </a:lnTo>
                <a:lnTo>
                  <a:pt x="1241" y="599"/>
                </a:lnTo>
                <a:lnTo>
                  <a:pt x="1081" y="598"/>
                </a:lnTo>
                <a:cubicBezTo>
                  <a:pt x="1061" y="598"/>
                  <a:pt x="1043" y="584"/>
                  <a:pt x="1039" y="565"/>
                </a:cubicBezTo>
                <a:cubicBezTo>
                  <a:pt x="1031" y="529"/>
                  <a:pt x="1018" y="495"/>
                  <a:pt x="1000" y="462"/>
                </a:cubicBezTo>
                <a:cubicBezTo>
                  <a:pt x="990" y="446"/>
                  <a:pt x="993" y="425"/>
                  <a:pt x="1007" y="411"/>
                </a:cubicBezTo>
                <a:lnTo>
                  <a:pt x="1117" y="300"/>
                </a:lnTo>
                <a:lnTo>
                  <a:pt x="1026" y="209"/>
                </a:lnTo>
                <a:lnTo>
                  <a:pt x="918" y="317"/>
                </a:lnTo>
                <a:cubicBezTo>
                  <a:pt x="904" y="331"/>
                  <a:pt x="882" y="333"/>
                  <a:pt x="866" y="323"/>
                </a:cubicBezTo>
                <a:cubicBezTo>
                  <a:pt x="833" y="303"/>
                  <a:pt x="797" y="287"/>
                  <a:pt x="760" y="278"/>
                </a:cubicBezTo>
                <a:cubicBezTo>
                  <a:pt x="741" y="273"/>
                  <a:pt x="728" y="256"/>
                  <a:pt x="728" y="236"/>
                </a:cubicBezTo>
                <a:lnTo>
                  <a:pt x="727" y="86"/>
                </a:lnTo>
                <a:lnTo>
                  <a:pt x="599" y="86"/>
                </a:lnTo>
                <a:lnTo>
                  <a:pt x="599" y="237"/>
                </a:lnTo>
                <a:cubicBezTo>
                  <a:pt x="599" y="256"/>
                  <a:pt x="585" y="273"/>
                  <a:pt x="566" y="278"/>
                </a:cubicBezTo>
                <a:cubicBezTo>
                  <a:pt x="529" y="288"/>
                  <a:pt x="494" y="303"/>
                  <a:pt x="461" y="323"/>
                </a:cubicBezTo>
                <a:cubicBezTo>
                  <a:pt x="444" y="334"/>
                  <a:pt x="422" y="331"/>
                  <a:pt x="408" y="317"/>
                </a:cubicBezTo>
                <a:lnTo>
                  <a:pt x="300" y="211"/>
                </a:lnTo>
                <a:lnTo>
                  <a:pt x="210" y="301"/>
                </a:lnTo>
                <a:lnTo>
                  <a:pt x="320" y="412"/>
                </a:lnTo>
                <a:cubicBezTo>
                  <a:pt x="334" y="426"/>
                  <a:pt x="337" y="447"/>
                  <a:pt x="327" y="463"/>
                </a:cubicBezTo>
                <a:cubicBezTo>
                  <a:pt x="309" y="496"/>
                  <a:pt x="296" y="530"/>
                  <a:pt x="288" y="566"/>
                </a:cubicBezTo>
                <a:cubicBezTo>
                  <a:pt x="284" y="585"/>
                  <a:pt x="266" y="599"/>
                  <a:pt x="246" y="599"/>
                </a:cubicBezTo>
                <a:lnTo>
                  <a:pt x="86" y="600"/>
                </a:lnTo>
                <a:lnTo>
                  <a:pt x="86" y="728"/>
                </a:lnTo>
                <a:lnTo>
                  <a:pt x="253" y="729"/>
                </a:lnTo>
                <a:cubicBezTo>
                  <a:pt x="272" y="729"/>
                  <a:pt x="289" y="741"/>
                  <a:pt x="294" y="760"/>
                </a:cubicBezTo>
                <a:cubicBezTo>
                  <a:pt x="304" y="793"/>
                  <a:pt x="318" y="824"/>
                  <a:pt x="337" y="853"/>
                </a:cubicBezTo>
                <a:cubicBezTo>
                  <a:pt x="347" y="870"/>
                  <a:pt x="345" y="892"/>
                  <a:pt x="331" y="906"/>
                </a:cubicBezTo>
                <a:lnTo>
                  <a:pt x="211" y="1027"/>
                </a:lnTo>
                <a:lnTo>
                  <a:pt x="301" y="1118"/>
                </a:lnTo>
                <a:lnTo>
                  <a:pt x="425" y="994"/>
                </a:lnTo>
                <a:cubicBezTo>
                  <a:pt x="439" y="981"/>
                  <a:pt x="460" y="978"/>
                  <a:pt x="477" y="987"/>
                </a:cubicBezTo>
                <a:cubicBezTo>
                  <a:pt x="505" y="1003"/>
                  <a:pt x="536" y="1015"/>
                  <a:pt x="568" y="1023"/>
                </a:cubicBezTo>
                <a:cubicBezTo>
                  <a:pt x="586" y="1028"/>
                  <a:pt x="600" y="1045"/>
                  <a:pt x="600" y="1065"/>
                </a:cubicBezTo>
                <a:close/>
                <a:moveTo>
                  <a:pt x="772" y="1327"/>
                </a:moveTo>
                <a:lnTo>
                  <a:pt x="558" y="1327"/>
                </a:lnTo>
                <a:cubicBezTo>
                  <a:pt x="534" y="1327"/>
                  <a:pt x="515" y="1308"/>
                  <a:pt x="515" y="1284"/>
                </a:cubicBezTo>
                <a:lnTo>
                  <a:pt x="514" y="1097"/>
                </a:lnTo>
                <a:cubicBezTo>
                  <a:pt x="497" y="1091"/>
                  <a:pt x="480" y="1085"/>
                  <a:pt x="464" y="1077"/>
                </a:cubicBezTo>
                <a:lnTo>
                  <a:pt x="332" y="1209"/>
                </a:lnTo>
                <a:cubicBezTo>
                  <a:pt x="315" y="1226"/>
                  <a:pt x="288" y="1226"/>
                  <a:pt x="271" y="1209"/>
                </a:cubicBezTo>
                <a:lnTo>
                  <a:pt x="120" y="1058"/>
                </a:lnTo>
                <a:cubicBezTo>
                  <a:pt x="103" y="1041"/>
                  <a:pt x="103" y="1014"/>
                  <a:pt x="120" y="997"/>
                </a:cubicBezTo>
                <a:lnTo>
                  <a:pt x="246" y="869"/>
                </a:lnTo>
                <a:cubicBezTo>
                  <a:pt x="237" y="851"/>
                  <a:pt x="229" y="833"/>
                  <a:pt x="222" y="815"/>
                </a:cubicBezTo>
                <a:lnTo>
                  <a:pt x="43" y="814"/>
                </a:lnTo>
                <a:cubicBezTo>
                  <a:pt x="20" y="814"/>
                  <a:pt x="0" y="795"/>
                  <a:pt x="0" y="771"/>
                </a:cubicBezTo>
                <a:lnTo>
                  <a:pt x="0" y="558"/>
                </a:lnTo>
                <a:cubicBezTo>
                  <a:pt x="0" y="534"/>
                  <a:pt x="19" y="515"/>
                  <a:pt x="43" y="515"/>
                </a:cubicBezTo>
                <a:lnTo>
                  <a:pt x="213" y="514"/>
                </a:lnTo>
                <a:cubicBezTo>
                  <a:pt x="220" y="492"/>
                  <a:pt x="228" y="471"/>
                  <a:pt x="237" y="451"/>
                </a:cubicBezTo>
                <a:lnTo>
                  <a:pt x="118" y="331"/>
                </a:lnTo>
                <a:cubicBezTo>
                  <a:pt x="102" y="315"/>
                  <a:pt x="102" y="287"/>
                  <a:pt x="118" y="271"/>
                </a:cubicBezTo>
                <a:lnTo>
                  <a:pt x="269" y="119"/>
                </a:lnTo>
                <a:cubicBezTo>
                  <a:pt x="286" y="103"/>
                  <a:pt x="313" y="103"/>
                  <a:pt x="330" y="119"/>
                </a:cubicBezTo>
                <a:lnTo>
                  <a:pt x="445" y="233"/>
                </a:lnTo>
                <a:cubicBezTo>
                  <a:pt x="467" y="222"/>
                  <a:pt x="489" y="212"/>
                  <a:pt x="513" y="204"/>
                </a:cubicBezTo>
                <a:lnTo>
                  <a:pt x="513" y="43"/>
                </a:lnTo>
                <a:cubicBezTo>
                  <a:pt x="513" y="19"/>
                  <a:pt x="532" y="0"/>
                  <a:pt x="556" y="0"/>
                </a:cubicBezTo>
                <a:lnTo>
                  <a:pt x="770" y="0"/>
                </a:lnTo>
                <a:cubicBezTo>
                  <a:pt x="793" y="0"/>
                  <a:pt x="812" y="19"/>
                  <a:pt x="813" y="43"/>
                </a:cubicBezTo>
                <a:lnTo>
                  <a:pt x="814" y="204"/>
                </a:lnTo>
                <a:cubicBezTo>
                  <a:pt x="837" y="212"/>
                  <a:pt x="859" y="221"/>
                  <a:pt x="881" y="233"/>
                </a:cubicBezTo>
                <a:lnTo>
                  <a:pt x="996" y="118"/>
                </a:lnTo>
                <a:cubicBezTo>
                  <a:pt x="1013" y="101"/>
                  <a:pt x="1040" y="101"/>
                  <a:pt x="1057" y="118"/>
                </a:cubicBezTo>
                <a:lnTo>
                  <a:pt x="1208" y="269"/>
                </a:lnTo>
                <a:cubicBezTo>
                  <a:pt x="1224" y="286"/>
                  <a:pt x="1225" y="313"/>
                  <a:pt x="1208" y="330"/>
                </a:cubicBezTo>
                <a:lnTo>
                  <a:pt x="1090" y="449"/>
                </a:lnTo>
                <a:cubicBezTo>
                  <a:pt x="1099" y="470"/>
                  <a:pt x="1108" y="491"/>
                  <a:pt x="1114" y="512"/>
                </a:cubicBezTo>
                <a:lnTo>
                  <a:pt x="1284" y="513"/>
                </a:lnTo>
                <a:cubicBezTo>
                  <a:pt x="1308" y="513"/>
                  <a:pt x="1327" y="532"/>
                  <a:pt x="1327" y="556"/>
                </a:cubicBezTo>
                <a:lnTo>
                  <a:pt x="1327" y="769"/>
                </a:lnTo>
                <a:cubicBezTo>
                  <a:pt x="1327" y="793"/>
                  <a:pt x="1308" y="812"/>
                  <a:pt x="1284" y="812"/>
                </a:cubicBezTo>
                <a:lnTo>
                  <a:pt x="1106" y="813"/>
                </a:lnTo>
                <a:cubicBezTo>
                  <a:pt x="1099" y="832"/>
                  <a:pt x="1091" y="850"/>
                  <a:pt x="1082" y="868"/>
                </a:cubicBezTo>
                <a:lnTo>
                  <a:pt x="1209" y="996"/>
                </a:lnTo>
                <a:cubicBezTo>
                  <a:pt x="1226" y="1012"/>
                  <a:pt x="1226" y="1040"/>
                  <a:pt x="1209" y="1056"/>
                </a:cubicBezTo>
                <a:lnTo>
                  <a:pt x="1058" y="1207"/>
                </a:lnTo>
                <a:cubicBezTo>
                  <a:pt x="1041" y="1224"/>
                  <a:pt x="1014" y="1224"/>
                  <a:pt x="997" y="1208"/>
                </a:cubicBezTo>
                <a:lnTo>
                  <a:pt x="865" y="1077"/>
                </a:lnTo>
                <a:cubicBezTo>
                  <a:pt x="849" y="1084"/>
                  <a:pt x="832" y="1091"/>
                  <a:pt x="815" y="1097"/>
                </a:cubicBezTo>
                <a:lnTo>
                  <a:pt x="815" y="1284"/>
                </a:lnTo>
                <a:cubicBezTo>
                  <a:pt x="815" y="1308"/>
                  <a:pt x="795" y="1327"/>
                  <a:pt x="772" y="132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6D84E5A7-C3C2-2E4C-BFFA-EC8606FF7EFA}"/>
              </a:ext>
            </a:extLst>
          </p:cNvPr>
          <p:cNvSpPr/>
          <p:nvPr/>
        </p:nvSpPr>
        <p:spPr>
          <a:xfrm>
            <a:off x="4039449" y="2468178"/>
            <a:ext cx="389160" cy="53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2" h="1479">
                <a:moveTo>
                  <a:pt x="996" y="1393"/>
                </a:moveTo>
                <a:lnTo>
                  <a:pt x="86" y="1393"/>
                </a:lnTo>
                <a:lnTo>
                  <a:pt x="86" y="238"/>
                </a:lnTo>
                <a:lnTo>
                  <a:pt x="137" y="238"/>
                </a:lnTo>
                <a:lnTo>
                  <a:pt x="137" y="1289"/>
                </a:lnTo>
                <a:cubicBezTo>
                  <a:pt x="137" y="1312"/>
                  <a:pt x="156" y="1332"/>
                  <a:pt x="180" y="1332"/>
                </a:cubicBezTo>
                <a:lnTo>
                  <a:pt x="905" y="1332"/>
                </a:lnTo>
                <a:cubicBezTo>
                  <a:pt x="928" y="1332"/>
                  <a:pt x="948" y="1312"/>
                  <a:pt x="948" y="1289"/>
                </a:cubicBezTo>
                <a:lnTo>
                  <a:pt x="948" y="238"/>
                </a:lnTo>
                <a:lnTo>
                  <a:pt x="996" y="238"/>
                </a:lnTo>
                <a:close/>
                <a:moveTo>
                  <a:pt x="223" y="238"/>
                </a:moveTo>
                <a:lnTo>
                  <a:pt x="268" y="238"/>
                </a:lnTo>
                <a:lnTo>
                  <a:pt x="268" y="322"/>
                </a:lnTo>
                <a:cubicBezTo>
                  <a:pt x="268" y="348"/>
                  <a:pt x="290" y="368"/>
                  <a:pt x="319" y="368"/>
                </a:cubicBezTo>
                <a:lnTo>
                  <a:pt x="763" y="368"/>
                </a:lnTo>
                <a:cubicBezTo>
                  <a:pt x="792" y="368"/>
                  <a:pt x="814" y="348"/>
                  <a:pt x="814" y="322"/>
                </a:cubicBezTo>
                <a:lnTo>
                  <a:pt x="814" y="238"/>
                </a:lnTo>
                <a:lnTo>
                  <a:pt x="861" y="238"/>
                </a:lnTo>
                <a:lnTo>
                  <a:pt x="861" y="1246"/>
                </a:lnTo>
                <a:lnTo>
                  <a:pt x="223" y="1246"/>
                </a:lnTo>
                <a:close/>
                <a:moveTo>
                  <a:pt x="354" y="204"/>
                </a:moveTo>
                <a:cubicBezTo>
                  <a:pt x="369" y="171"/>
                  <a:pt x="393" y="142"/>
                  <a:pt x="424" y="121"/>
                </a:cubicBezTo>
                <a:cubicBezTo>
                  <a:pt x="459" y="98"/>
                  <a:pt x="499" y="86"/>
                  <a:pt x="541" y="86"/>
                </a:cubicBezTo>
                <a:cubicBezTo>
                  <a:pt x="583" y="86"/>
                  <a:pt x="624" y="98"/>
                  <a:pt x="658" y="121"/>
                </a:cubicBezTo>
                <a:cubicBezTo>
                  <a:pt x="689" y="142"/>
                  <a:pt x="713" y="171"/>
                  <a:pt x="729" y="204"/>
                </a:cubicBezTo>
                <a:lnTo>
                  <a:pt x="729" y="282"/>
                </a:lnTo>
                <a:lnTo>
                  <a:pt x="354" y="282"/>
                </a:lnTo>
                <a:close/>
                <a:moveTo>
                  <a:pt x="1020" y="152"/>
                </a:moveTo>
                <a:lnTo>
                  <a:pt x="799" y="152"/>
                </a:lnTo>
                <a:cubicBezTo>
                  <a:pt x="777" y="111"/>
                  <a:pt x="745" y="76"/>
                  <a:pt x="706" y="50"/>
                </a:cubicBezTo>
                <a:cubicBezTo>
                  <a:pt x="658" y="17"/>
                  <a:pt x="600" y="0"/>
                  <a:pt x="541" y="0"/>
                </a:cubicBezTo>
                <a:cubicBezTo>
                  <a:pt x="482" y="0"/>
                  <a:pt x="425" y="17"/>
                  <a:pt x="376" y="50"/>
                </a:cubicBezTo>
                <a:cubicBezTo>
                  <a:pt x="337" y="76"/>
                  <a:pt x="305" y="111"/>
                  <a:pt x="283" y="152"/>
                </a:cubicBezTo>
                <a:lnTo>
                  <a:pt x="62" y="152"/>
                </a:lnTo>
                <a:cubicBezTo>
                  <a:pt x="26" y="152"/>
                  <a:pt x="0" y="187"/>
                  <a:pt x="0" y="234"/>
                </a:cubicBezTo>
                <a:lnTo>
                  <a:pt x="0" y="1436"/>
                </a:lnTo>
                <a:cubicBezTo>
                  <a:pt x="0" y="1460"/>
                  <a:pt x="19" y="1479"/>
                  <a:pt x="43" y="1479"/>
                </a:cubicBezTo>
                <a:lnTo>
                  <a:pt x="1039" y="1479"/>
                </a:lnTo>
                <a:cubicBezTo>
                  <a:pt x="1063" y="1479"/>
                  <a:pt x="1082" y="1460"/>
                  <a:pt x="1082" y="1436"/>
                </a:cubicBezTo>
                <a:lnTo>
                  <a:pt x="1082" y="234"/>
                </a:lnTo>
                <a:cubicBezTo>
                  <a:pt x="1082" y="187"/>
                  <a:pt x="1056" y="152"/>
                  <a:pt x="1020" y="15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" name="Freeform 60">
            <a:extLst>
              <a:ext uri="{FF2B5EF4-FFF2-40B4-BE49-F238E27FC236}">
                <a16:creationId xmlns:a16="http://schemas.microsoft.com/office/drawing/2014/main" id="{CF4A7F30-3F28-B244-8C7A-483EDA5E819F}"/>
              </a:ext>
            </a:extLst>
          </p:cNvPr>
          <p:cNvSpPr/>
          <p:nvPr/>
        </p:nvSpPr>
        <p:spPr>
          <a:xfrm>
            <a:off x="4162571" y="2638457"/>
            <a:ext cx="14292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8" h="86">
                <a:moveTo>
                  <a:pt x="43" y="86"/>
                </a:moveTo>
                <a:lnTo>
                  <a:pt x="355" y="86"/>
                </a:lnTo>
                <a:cubicBezTo>
                  <a:pt x="379" y="86"/>
                  <a:pt x="398" y="66"/>
                  <a:pt x="398" y="43"/>
                </a:cubicBezTo>
                <a:cubicBezTo>
                  <a:pt x="398" y="19"/>
                  <a:pt x="379" y="0"/>
                  <a:pt x="355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6"/>
                  <a:pt x="43" y="8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" name="Freeform 61">
            <a:extLst>
              <a:ext uri="{FF2B5EF4-FFF2-40B4-BE49-F238E27FC236}">
                <a16:creationId xmlns:a16="http://schemas.microsoft.com/office/drawing/2014/main" id="{F3195826-F8EC-1148-A4D4-A12F94BF3A04}"/>
              </a:ext>
            </a:extLst>
          </p:cNvPr>
          <p:cNvSpPr/>
          <p:nvPr/>
        </p:nvSpPr>
        <p:spPr>
          <a:xfrm>
            <a:off x="4162571" y="2722699"/>
            <a:ext cx="14292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8" h="86">
                <a:moveTo>
                  <a:pt x="43" y="86"/>
                </a:moveTo>
                <a:lnTo>
                  <a:pt x="355" y="86"/>
                </a:lnTo>
                <a:cubicBezTo>
                  <a:pt x="379" y="86"/>
                  <a:pt x="398" y="67"/>
                  <a:pt x="398" y="43"/>
                </a:cubicBezTo>
                <a:cubicBezTo>
                  <a:pt x="398" y="19"/>
                  <a:pt x="379" y="0"/>
                  <a:pt x="355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7"/>
                  <a:pt x="19" y="86"/>
                  <a:pt x="43" y="8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" name="Freeform 62">
            <a:extLst>
              <a:ext uri="{FF2B5EF4-FFF2-40B4-BE49-F238E27FC236}">
                <a16:creationId xmlns:a16="http://schemas.microsoft.com/office/drawing/2014/main" id="{B3A9A63B-2111-3B46-A9EF-063CB470A564}"/>
              </a:ext>
            </a:extLst>
          </p:cNvPr>
          <p:cNvSpPr/>
          <p:nvPr/>
        </p:nvSpPr>
        <p:spPr>
          <a:xfrm>
            <a:off x="4162571" y="2807297"/>
            <a:ext cx="14292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8" h="86">
                <a:moveTo>
                  <a:pt x="43" y="86"/>
                </a:moveTo>
                <a:lnTo>
                  <a:pt x="355" y="86"/>
                </a:lnTo>
                <a:cubicBezTo>
                  <a:pt x="379" y="86"/>
                  <a:pt x="398" y="66"/>
                  <a:pt x="398" y="43"/>
                </a:cubicBezTo>
                <a:cubicBezTo>
                  <a:pt x="398" y="19"/>
                  <a:pt x="379" y="0"/>
                  <a:pt x="355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6"/>
                  <a:pt x="43" y="8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" name="Freeform 63">
            <a:extLst>
              <a:ext uri="{FF2B5EF4-FFF2-40B4-BE49-F238E27FC236}">
                <a16:creationId xmlns:a16="http://schemas.microsoft.com/office/drawing/2014/main" id="{3B2087BA-4085-5A41-92A0-02F99141A490}"/>
              </a:ext>
            </a:extLst>
          </p:cNvPr>
          <p:cNvSpPr/>
          <p:nvPr/>
        </p:nvSpPr>
        <p:spPr>
          <a:xfrm>
            <a:off x="4743250" y="2541619"/>
            <a:ext cx="376200" cy="420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6" h="1168">
                <a:moveTo>
                  <a:pt x="909" y="686"/>
                </a:moveTo>
                <a:cubicBezTo>
                  <a:pt x="882" y="842"/>
                  <a:pt x="855" y="986"/>
                  <a:pt x="853" y="997"/>
                </a:cubicBezTo>
                <a:cubicBezTo>
                  <a:pt x="849" y="1013"/>
                  <a:pt x="822" y="1037"/>
                  <a:pt x="755" y="1056"/>
                </a:cubicBezTo>
                <a:cubicBezTo>
                  <a:pt x="691" y="1074"/>
                  <a:pt x="607" y="1083"/>
                  <a:pt x="519" y="1082"/>
                </a:cubicBezTo>
                <a:cubicBezTo>
                  <a:pt x="433" y="1080"/>
                  <a:pt x="352" y="1068"/>
                  <a:pt x="292" y="1048"/>
                </a:cubicBezTo>
                <a:cubicBezTo>
                  <a:pt x="212" y="1022"/>
                  <a:pt x="201" y="993"/>
                  <a:pt x="199" y="985"/>
                </a:cubicBezTo>
                <a:cubicBezTo>
                  <a:pt x="199" y="983"/>
                  <a:pt x="197" y="976"/>
                  <a:pt x="195" y="965"/>
                </a:cubicBezTo>
                <a:cubicBezTo>
                  <a:pt x="124" y="600"/>
                  <a:pt x="98" y="453"/>
                  <a:pt x="90" y="394"/>
                </a:cubicBezTo>
                <a:lnTo>
                  <a:pt x="91" y="394"/>
                </a:lnTo>
                <a:lnTo>
                  <a:pt x="942" y="394"/>
                </a:lnTo>
                <a:lnTo>
                  <a:pt x="956" y="394"/>
                </a:lnTo>
                <a:cubicBezTo>
                  <a:pt x="951" y="434"/>
                  <a:pt x="939" y="517"/>
                  <a:pt x="909" y="686"/>
                </a:cubicBezTo>
                <a:close/>
                <a:moveTo>
                  <a:pt x="1036" y="324"/>
                </a:moveTo>
                <a:cubicBezTo>
                  <a:pt x="1027" y="314"/>
                  <a:pt x="1015" y="308"/>
                  <a:pt x="1002" y="308"/>
                </a:cubicBezTo>
                <a:lnTo>
                  <a:pt x="961" y="308"/>
                </a:lnTo>
                <a:lnTo>
                  <a:pt x="707" y="15"/>
                </a:lnTo>
                <a:cubicBezTo>
                  <a:pt x="691" y="-3"/>
                  <a:pt x="664" y="-5"/>
                  <a:pt x="646" y="11"/>
                </a:cubicBezTo>
                <a:cubicBezTo>
                  <a:pt x="628" y="26"/>
                  <a:pt x="626" y="53"/>
                  <a:pt x="642" y="71"/>
                </a:cubicBezTo>
                <a:lnTo>
                  <a:pt x="847" y="308"/>
                </a:lnTo>
                <a:lnTo>
                  <a:pt x="185" y="308"/>
                </a:lnTo>
                <a:lnTo>
                  <a:pt x="391" y="71"/>
                </a:lnTo>
                <a:cubicBezTo>
                  <a:pt x="407" y="53"/>
                  <a:pt x="405" y="26"/>
                  <a:pt x="387" y="11"/>
                </a:cubicBezTo>
                <a:cubicBezTo>
                  <a:pt x="369" y="-5"/>
                  <a:pt x="342" y="-3"/>
                  <a:pt x="326" y="15"/>
                </a:cubicBezTo>
                <a:lnTo>
                  <a:pt x="72" y="308"/>
                </a:lnTo>
                <a:lnTo>
                  <a:pt x="44" y="308"/>
                </a:lnTo>
                <a:cubicBezTo>
                  <a:pt x="31" y="308"/>
                  <a:pt x="19" y="314"/>
                  <a:pt x="10" y="324"/>
                </a:cubicBezTo>
                <a:cubicBezTo>
                  <a:pt x="-3" y="340"/>
                  <a:pt x="-1" y="359"/>
                  <a:pt x="2" y="382"/>
                </a:cubicBezTo>
                <a:cubicBezTo>
                  <a:pt x="3" y="397"/>
                  <a:pt x="6" y="418"/>
                  <a:pt x="11" y="445"/>
                </a:cubicBezTo>
                <a:cubicBezTo>
                  <a:pt x="18" y="491"/>
                  <a:pt x="29" y="555"/>
                  <a:pt x="44" y="635"/>
                </a:cubicBezTo>
                <a:cubicBezTo>
                  <a:pt x="70" y="776"/>
                  <a:pt x="101" y="931"/>
                  <a:pt x="111" y="982"/>
                </a:cubicBezTo>
                <a:cubicBezTo>
                  <a:pt x="113" y="993"/>
                  <a:pt x="114" y="999"/>
                  <a:pt x="115" y="1001"/>
                </a:cubicBezTo>
                <a:cubicBezTo>
                  <a:pt x="125" y="1057"/>
                  <a:pt x="176" y="1101"/>
                  <a:pt x="265" y="1130"/>
                </a:cubicBezTo>
                <a:cubicBezTo>
                  <a:pt x="333" y="1153"/>
                  <a:pt x="423" y="1166"/>
                  <a:pt x="518" y="1168"/>
                </a:cubicBezTo>
                <a:cubicBezTo>
                  <a:pt x="525" y="1168"/>
                  <a:pt x="532" y="1168"/>
                  <a:pt x="540" y="1168"/>
                </a:cubicBezTo>
                <a:cubicBezTo>
                  <a:pt x="628" y="1168"/>
                  <a:pt x="712" y="1158"/>
                  <a:pt x="778" y="1139"/>
                </a:cubicBezTo>
                <a:cubicBezTo>
                  <a:pt x="871" y="1113"/>
                  <a:pt x="924" y="1071"/>
                  <a:pt x="937" y="1016"/>
                </a:cubicBezTo>
                <a:cubicBezTo>
                  <a:pt x="940" y="1002"/>
                  <a:pt x="970" y="841"/>
                  <a:pt x="997" y="682"/>
                </a:cubicBezTo>
                <a:cubicBezTo>
                  <a:pt x="1013" y="591"/>
                  <a:pt x="1025" y="517"/>
                  <a:pt x="1033" y="463"/>
                </a:cubicBezTo>
                <a:cubicBezTo>
                  <a:pt x="1038" y="430"/>
                  <a:pt x="1042" y="405"/>
                  <a:pt x="1044" y="387"/>
                </a:cubicBezTo>
                <a:cubicBezTo>
                  <a:pt x="1047" y="358"/>
                  <a:pt x="1048" y="340"/>
                  <a:pt x="1036" y="32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" name="Freeform 64">
            <a:extLst>
              <a:ext uri="{FF2B5EF4-FFF2-40B4-BE49-F238E27FC236}">
                <a16:creationId xmlns:a16="http://schemas.microsoft.com/office/drawing/2014/main" id="{C8AE7055-2E7E-484A-8BD1-264DC692FF4B}"/>
              </a:ext>
            </a:extLst>
          </p:cNvPr>
          <p:cNvSpPr/>
          <p:nvPr/>
        </p:nvSpPr>
        <p:spPr>
          <a:xfrm>
            <a:off x="4841890" y="2718738"/>
            <a:ext cx="30600" cy="142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398">
                <a:moveTo>
                  <a:pt x="43" y="0"/>
                </a:moveTo>
                <a:cubicBezTo>
                  <a:pt x="20" y="0"/>
                  <a:pt x="0" y="20"/>
                  <a:pt x="0" y="43"/>
                </a:cubicBezTo>
                <a:lnTo>
                  <a:pt x="0" y="355"/>
                </a:lnTo>
                <a:cubicBezTo>
                  <a:pt x="0" y="379"/>
                  <a:pt x="20" y="398"/>
                  <a:pt x="43" y="398"/>
                </a:cubicBezTo>
                <a:cubicBezTo>
                  <a:pt x="67" y="398"/>
                  <a:pt x="86" y="379"/>
                  <a:pt x="86" y="355"/>
                </a:cubicBezTo>
                <a:lnTo>
                  <a:pt x="86" y="43"/>
                </a:lnTo>
                <a:cubicBezTo>
                  <a:pt x="86" y="20"/>
                  <a:pt x="67" y="0"/>
                  <a:pt x="43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" name="Freeform 65">
            <a:extLst>
              <a:ext uri="{FF2B5EF4-FFF2-40B4-BE49-F238E27FC236}">
                <a16:creationId xmlns:a16="http://schemas.microsoft.com/office/drawing/2014/main" id="{7DF2EFC3-4FBE-7C47-890E-DA8C6D515510}"/>
              </a:ext>
            </a:extLst>
          </p:cNvPr>
          <p:cNvSpPr/>
          <p:nvPr/>
        </p:nvSpPr>
        <p:spPr>
          <a:xfrm>
            <a:off x="4913890" y="2734938"/>
            <a:ext cx="30600" cy="142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398">
                <a:moveTo>
                  <a:pt x="43" y="0"/>
                </a:moveTo>
                <a:cubicBezTo>
                  <a:pt x="20" y="0"/>
                  <a:pt x="0" y="19"/>
                  <a:pt x="0" y="43"/>
                </a:cubicBezTo>
                <a:lnTo>
                  <a:pt x="0" y="355"/>
                </a:lnTo>
                <a:cubicBezTo>
                  <a:pt x="0" y="378"/>
                  <a:pt x="20" y="398"/>
                  <a:pt x="43" y="398"/>
                </a:cubicBezTo>
                <a:cubicBezTo>
                  <a:pt x="67" y="398"/>
                  <a:pt x="86" y="378"/>
                  <a:pt x="86" y="355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55A61CDB-5D0C-B24B-9D12-FF6C92483DE0}"/>
              </a:ext>
            </a:extLst>
          </p:cNvPr>
          <p:cNvSpPr/>
          <p:nvPr/>
        </p:nvSpPr>
        <p:spPr>
          <a:xfrm>
            <a:off x="4985891" y="2718738"/>
            <a:ext cx="30600" cy="142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398">
                <a:moveTo>
                  <a:pt x="43" y="0"/>
                </a:moveTo>
                <a:cubicBezTo>
                  <a:pt x="20" y="0"/>
                  <a:pt x="0" y="20"/>
                  <a:pt x="0" y="43"/>
                </a:cubicBezTo>
                <a:lnTo>
                  <a:pt x="0" y="355"/>
                </a:lnTo>
                <a:cubicBezTo>
                  <a:pt x="0" y="379"/>
                  <a:pt x="20" y="398"/>
                  <a:pt x="43" y="398"/>
                </a:cubicBezTo>
                <a:cubicBezTo>
                  <a:pt x="67" y="398"/>
                  <a:pt x="86" y="379"/>
                  <a:pt x="86" y="355"/>
                </a:cubicBezTo>
                <a:lnTo>
                  <a:pt x="86" y="43"/>
                </a:lnTo>
                <a:cubicBezTo>
                  <a:pt x="86" y="20"/>
                  <a:pt x="67" y="0"/>
                  <a:pt x="43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" name="Freeform 67">
            <a:extLst>
              <a:ext uri="{FF2B5EF4-FFF2-40B4-BE49-F238E27FC236}">
                <a16:creationId xmlns:a16="http://schemas.microsoft.com/office/drawing/2014/main" id="{790A3B78-B2E4-D548-8A81-8DC61697F48F}"/>
              </a:ext>
            </a:extLst>
          </p:cNvPr>
          <p:cNvSpPr/>
          <p:nvPr/>
        </p:nvSpPr>
        <p:spPr>
          <a:xfrm>
            <a:off x="5543890" y="2655379"/>
            <a:ext cx="30600" cy="202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564">
                <a:moveTo>
                  <a:pt x="43" y="564"/>
                </a:moveTo>
                <a:cubicBezTo>
                  <a:pt x="67" y="564"/>
                  <a:pt x="86" y="545"/>
                  <a:pt x="86" y="521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lnTo>
                  <a:pt x="0" y="521"/>
                </a:lnTo>
                <a:cubicBezTo>
                  <a:pt x="0" y="545"/>
                  <a:pt x="19" y="564"/>
                  <a:pt x="43" y="56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" name="Freeform 68">
            <a:extLst>
              <a:ext uri="{FF2B5EF4-FFF2-40B4-BE49-F238E27FC236}">
                <a16:creationId xmlns:a16="http://schemas.microsoft.com/office/drawing/2014/main" id="{2D7828DD-53D4-5944-92C9-DD9AA22E0FB2}"/>
              </a:ext>
            </a:extLst>
          </p:cNvPr>
          <p:cNvSpPr/>
          <p:nvPr/>
        </p:nvSpPr>
        <p:spPr>
          <a:xfrm>
            <a:off x="5611571" y="2679857"/>
            <a:ext cx="30600" cy="202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564">
                <a:moveTo>
                  <a:pt x="43" y="564"/>
                </a:moveTo>
                <a:cubicBezTo>
                  <a:pt x="67" y="564"/>
                  <a:pt x="86" y="545"/>
                  <a:pt x="86" y="521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lnTo>
                  <a:pt x="0" y="521"/>
                </a:lnTo>
                <a:cubicBezTo>
                  <a:pt x="0" y="545"/>
                  <a:pt x="19" y="564"/>
                  <a:pt x="43" y="56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id="{27B6C01C-2771-2945-8E26-968D6BEB4873}"/>
              </a:ext>
            </a:extLst>
          </p:cNvPr>
          <p:cNvSpPr/>
          <p:nvPr/>
        </p:nvSpPr>
        <p:spPr>
          <a:xfrm>
            <a:off x="5679610" y="2655379"/>
            <a:ext cx="30600" cy="202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564">
                <a:moveTo>
                  <a:pt x="43" y="564"/>
                </a:moveTo>
                <a:cubicBezTo>
                  <a:pt x="66" y="564"/>
                  <a:pt x="86" y="545"/>
                  <a:pt x="86" y="521"/>
                </a:cubicBezTo>
                <a:lnTo>
                  <a:pt x="86" y="43"/>
                </a:lnTo>
                <a:cubicBezTo>
                  <a:pt x="86" y="19"/>
                  <a:pt x="66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lnTo>
                  <a:pt x="0" y="521"/>
                </a:lnTo>
                <a:cubicBezTo>
                  <a:pt x="0" y="545"/>
                  <a:pt x="19" y="564"/>
                  <a:pt x="43" y="56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" name="Freeform 70">
            <a:extLst>
              <a:ext uri="{FF2B5EF4-FFF2-40B4-BE49-F238E27FC236}">
                <a16:creationId xmlns:a16="http://schemas.microsoft.com/office/drawing/2014/main" id="{C5444B83-F632-AF45-89DC-4EFD8EEDCC07}"/>
              </a:ext>
            </a:extLst>
          </p:cNvPr>
          <p:cNvSpPr/>
          <p:nvPr/>
        </p:nvSpPr>
        <p:spPr>
          <a:xfrm>
            <a:off x="5532730" y="2484378"/>
            <a:ext cx="19188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4" h="197">
                <a:moveTo>
                  <a:pt x="43" y="197"/>
                </a:moveTo>
                <a:cubicBezTo>
                  <a:pt x="67" y="197"/>
                  <a:pt x="86" y="178"/>
                  <a:pt x="86" y="154"/>
                </a:cubicBezTo>
                <a:lnTo>
                  <a:pt x="86" y="86"/>
                </a:lnTo>
                <a:lnTo>
                  <a:pt x="448" y="86"/>
                </a:lnTo>
                <a:lnTo>
                  <a:pt x="448" y="154"/>
                </a:lnTo>
                <a:cubicBezTo>
                  <a:pt x="448" y="178"/>
                  <a:pt x="467" y="197"/>
                  <a:pt x="491" y="197"/>
                </a:cubicBezTo>
                <a:cubicBezTo>
                  <a:pt x="515" y="197"/>
                  <a:pt x="534" y="178"/>
                  <a:pt x="534" y="154"/>
                </a:cubicBezTo>
                <a:lnTo>
                  <a:pt x="534" y="47"/>
                </a:lnTo>
                <a:cubicBezTo>
                  <a:pt x="534" y="21"/>
                  <a:pt x="512" y="0"/>
                  <a:pt x="483" y="0"/>
                </a:cubicBezTo>
                <a:lnTo>
                  <a:pt x="52" y="0"/>
                </a:lnTo>
                <a:cubicBezTo>
                  <a:pt x="23" y="0"/>
                  <a:pt x="0" y="21"/>
                  <a:pt x="0" y="47"/>
                </a:cubicBezTo>
                <a:lnTo>
                  <a:pt x="0" y="154"/>
                </a:lnTo>
                <a:cubicBezTo>
                  <a:pt x="0" y="178"/>
                  <a:pt x="19" y="197"/>
                  <a:pt x="43" y="19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" name="Freeform 71">
            <a:extLst>
              <a:ext uri="{FF2B5EF4-FFF2-40B4-BE49-F238E27FC236}">
                <a16:creationId xmlns:a16="http://schemas.microsoft.com/office/drawing/2014/main" id="{47E5D065-B6C6-464F-986D-C7FBF0A524A3}"/>
              </a:ext>
            </a:extLst>
          </p:cNvPr>
          <p:cNvSpPr/>
          <p:nvPr/>
        </p:nvSpPr>
        <p:spPr>
          <a:xfrm>
            <a:off x="5403131" y="2565739"/>
            <a:ext cx="451440" cy="396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5" h="1101">
                <a:moveTo>
                  <a:pt x="936" y="937"/>
                </a:moveTo>
                <a:cubicBezTo>
                  <a:pt x="932" y="951"/>
                  <a:pt x="906" y="973"/>
                  <a:pt x="845" y="991"/>
                </a:cubicBezTo>
                <a:cubicBezTo>
                  <a:pt x="785" y="1008"/>
                  <a:pt x="707" y="1016"/>
                  <a:pt x="624" y="1015"/>
                </a:cubicBezTo>
                <a:cubicBezTo>
                  <a:pt x="543" y="1013"/>
                  <a:pt x="467" y="1002"/>
                  <a:pt x="411" y="983"/>
                </a:cubicBezTo>
                <a:cubicBezTo>
                  <a:pt x="352" y="964"/>
                  <a:pt x="328" y="941"/>
                  <a:pt x="325" y="926"/>
                </a:cubicBezTo>
                <a:cubicBezTo>
                  <a:pt x="318" y="883"/>
                  <a:pt x="236" y="252"/>
                  <a:pt x="221" y="86"/>
                </a:cubicBezTo>
                <a:lnTo>
                  <a:pt x="1036" y="86"/>
                </a:lnTo>
                <a:cubicBezTo>
                  <a:pt x="1023" y="253"/>
                  <a:pt x="944" y="892"/>
                  <a:pt x="936" y="937"/>
                </a:cubicBezTo>
                <a:close/>
                <a:moveTo>
                  <a:pt x="1212" y="0"/>
                </a:moveTo>
                <a:lnTo>
                  <a:pt x="177" y="0"/>
                </a:lnTo>
                <a:lnTo>
                  <a:pt x="43" y="0"/>
                </a:lnTo>
                <a:cubicBezTo>
                  <a:pt x="19" y="0"/>
                  <a:pt x="0" y="20"/>
                  <a:pt x="0" y="43"/>
                </a:cubicBezTo>
                <a:cubicBezTo>
                  <a:pt x="0" y="67"/>
                  <a:pt x="19" y="86"/>
                  <a:pt x="43" y="86"/>
                </a:cubicBezTo>
                <a:lnTo>
                  <a:pt x="135" y="86"/>
                </a:lnTo>
                <a:cubicBezTo>
                  <a:pt x="135" y="87"/>
                  <a:pt x="135" y="88"/>
                  <a:pt x="135" y="89"/>
                </a:cubicBezTo>
                <a:cubicBezTo>
                  <a:pt x="137" y="113"/>
                  <a:pt x="140" y="147"/>
                  <a:pt x="145" y="191"/>
                </a:cubicBezTo>
                <a:cubicBezTo>
                  <a:pt x="154" y="265"/>
                  <a:pt x="166" y="367"/>
                  <a:pt x="181" y="492"/>
                </a:cubicBezTo>
                <a:cubicBezTo>
                  <a:pt x="207" y="697"/>
                  <a:pt x="238" y="930"/>
                  <a:pt x="240" y="942"/>
                </a:cubicBezTo>
                <a:cubicBezTo>
                  <a:pt x="251" y="996"/>
                  <a:pt x="299" y="1037"/>
                  <a:pt x="384" y="1065"/>
                </a:cubicBezTo>
                <a:cubicBezTo>
                  <a:pt x="448" y="1086"/>
                  <a:pt x="533" y="1099"/>
                  <a:pt x="623" y="1101"/>
                </a:cubicBezTo>
                <a:cubicBezTo>
                  <a:pt x="630" y="1101"/>
                  <a:pt x="636" y="1101"/>
                  <a:pt x="643" y="1101"/>
                </a:cubicBezTo>
                <a:cubicBezTo>
                  <a:pt x="727" y="1101"/>
                  <a:pt x="806" y="1091"/>
                  <a:pt x="869" y="1074"/>
                </a:cubicBezTo>
                <a:cubicBezTo>
                  <a:pt x="957" y="1049"/>
                  <a:pt x="1008" y="1009"/>
                  <a:pt x="1020" y="956"/>
                </a:cubicBezTo>
                <a:cubicBezTo>
                  <a:pt x="1024" y="939"/>
                  <a:pt x="1056" y="685"/>
                  <a:pt x="1078" y="497"/>
                </a:cubicBezTo>
                <a:cubicBezTo>
                  <a:pt x="1093" y="373"/>
                  <a:pt x="1104" y="267"/>
                  <a:pt x="1112" y="192"/>
                </a:cubicBezTo>
                <a:cubicBezTo>
                  <a:pt x="1117" y="148"/>
                  <a:pt x="1120" y="113"/>
                  <a:pt x="1122" y="89"/>
                </a:cubicBezTo>
                <a:cubicBezTo>
                  <a:pt x="1122" y="88"/>
                  <a:pt x="1122" y="87"/>
                  <a:pt x="1122" y="86"/>
                </a:cubicBezTo>
                <a:lnTo>
                  <a:pt x="1212" y="86"/>
                </a:lnTo>
                <a:cubicBezTo>
                  <a:pt x="1235" y="86"/>
                  <a:pt x="1255" y="67"/>
                  <a:pt x="1255" y="43"/>
                </a:cubicBezTo>
                <a:cubicBezTo>
                  <a:pt x="1255" y="20"/>
                  <a:pt x="1235" y="0"/>
                  <a:pt x="1212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" name="Freeform 72">
            <a:extLst>
              <a:ext uri="{FF2B5EF4-FFF2-40B4-BE49-F238E27FC236}">
                <a16:creationId xmlns:a16="http://schemas.microsoft.com/office/drawing/2014/main" id="{7A60EA15-EACB-4C41-933D-A13C4F597CF6}"/>
              </a:ext>
            </a:extLst>
          </p:cNvPr>
          <p:cNvSpPr/>
          <p:nvPr/>
        </p:nvSpPr>
        <p:spPr>
          <a:xfrm>
            <a:off x="3326650" y="2523618"/>
            <a:ext cx="420480" cy="42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69" h="1170">
                <a:moveTo>
                  <a:pt x="799" y="1084"/>
                </a:moveTo>
                <a:lnTo>
                  <a:pt x="682" y="879"/>
                </a:lnTo>
                <a:lnTo>
                  <a:pt x="859" y="655"/>
                </a:lnTo>
                <a:lnTo>
                  <a:pt x="1083" y="938"/>
                </a:lnTo>
                <a:lnTo>
                  <a:pt x="1083" y="1084"/>
                </a:lnTo>
                <a:close/>
                <a:moveTo>
                  <a:pt x="86" y="803"/>
                </a:moveTo>
                <a:cubicBezTo>
                  <a:pt x="86" y="802"/>
                  <a:pt x="87" y="801"/>
                  <a:pt x="87" y="801"/>
                </a:cubicBezTo>
                <a:lnTo>
                  <a:pt x="313" y="403"/>
                </a:lnTo>
                <a:lnTo>
                  <a:pt x="700" y="1084"/>
                </a:lnTo>
                <a:lnTo>
                  <a:pt x="86" y="1084"/>
                </a:lnTo>
                <a:close/>
                <a:moveTo>
                  <a:pt x="1083" y="87"/>
                </a:moveTo>
                <a:lnTo>
                  <a:pt x="1083" y="800"/>
                </a:lnTo>
                <a:lnTo>
                  <a:pt x="898" y="565"/>
                </a:lnTo>
                <a:cubicBezTo>
                  <a:pt x="895" y="560"/>
                  <a:pt x="892" y="556"/>
                  <a:pt x="887" y="552"/>
                </a:cubicBezTo>
                <a:cubicBezTo>
                  <a:pt x="879" y="545"/>
                  <a:pt x="870" y="542"/>
                  <a:pt x="860" y="542"/>
                </a:cubicBezTo>
                <a:lnTo>
                  <a:pt x="859" y="542"/>
                </a:lnTo>
                <a:cubicBezTo>
                  <a:pt x="849" y="542"/>
                  <a:pt x="840" y="545"/>
                  <a:pt x="832" y="552"/>
                </a:cubicBezTo>
                <a:cubicBezTo>
                  <a:pt x="827" y="556"/>
                  <a:pt x="824" y="560"/>
                  <a:pt x="821" y="565"/>
                </a:cubicBezTo>
                <a:lnTo>
                  <a:pt x="637" y="798"/>
                </a:lnTo>
                <a:lnTo>
                  <a:pt x="351" y="294"/>
                </a:lnTo>
                <a:lnTo>
                  <a:pt x="350" y="294"/>
                </a:lnTo>
                <a:cubicBezTo>
                  <a:pt x="350" y="293"/>
                  <a:pt x="349" y="292"/>
                  <a:pt x="349" y="292"/>
                </a:cubicBezTo>
                <a:cubicBezTo>
                  <a:pt x="348" y="291"/>
                  <a:pt x="348" y="291"/>
                  <a:pt x="348" y="290"/>
                </a:cubicBezTo>
                <a:cubicBezTo>
                  <a:pt x="347" y="290"/>
                  <a:pt x="347" y="289"/>
                  <a:pt x="346" y="288"/>
                </a:cubicBezTo>
                <a:cubicBezTo>
                  <a:pt x="346" y="288"/>
                  <a:pt x="346" y="287"/>
                  <a:pt x="345" y="287"/>
                </a:cubicBezTo>
                <a:cubicBezTo>
                  <a:pt x="345" y="286"/>
                  <a:pt x="344" y="286"/>
                  <a:pt x="344" y="285"/>
                </a:cubicBezTo>
                <a:cubicBezTo>
                  <a:pt x="343" y="285"/>
                  <a:pt x="343" y="284"/>
                  <a:pt x="342" y="284"/>
                </a:cubicBezTo>
                <a:cubicBezTo>
                  <a:pt x="342" y="283"/>
                  <a:pt x="341" y="283"/>
                  <a:pt x="341" y="283"/>
                </a:cubicBezTo>
                <a:cubicBezTo>
                  <a:pt x="340" y="282"/>
                  <a:pt x="339" y="282"/>
                  <a:pt x="339" y="281"/>
                </a:cubicBezTo>
                <a:cubicBezTo>
                  <a:pt x="338" y="281"/>
                  <a:pt x="338" y="280"/>
                  <a:pt x="337" y="280"/>
                </a:cubicBezTo>
                <a:cubicBezTo>
                  <a:pt x="337" y="280"/>
                  <a:pt x="336" y="279"/>
                  <a:pt x="335" y="279"/>
                </a:cubicBezTo>
                <a:cubicBezTo>
                  <a:pt x="335" y="278"/>
                  <a:pt x="335" y="278"/>
                  <a:pt x="335" y="278"/>
                </a:cubicBezTo>
                <a:cubicBezTo>
                  <a:pt x="334" y="278"/>
                  <a:pt x="334" y="278"/>
                  <a:pt x="334" y="278"/>
                </a:cubicBezTo>
                <a:cubicBezTo>
                  <a:pt x="333" y="277"/>
                  <a:pt x="332" y="277"/>
                  <a:pt x="331" y="277"/>
                </a:cubicBezTo>
                <a:cubicBezTo>
                  <a:pt x="331" y="276"/>
                  <a:pt x="330" y="276"/>
                  <a:pt x="330" y="276"/>
                </a:cubicBezTo>
                <a:cubicBezTo>
                  <a:pt x="329" y="276"/>
                  <a:pt x="328" y="275"/>
                  <a:pt x="328" y="275"/>
                </a:cubicBezTo>
                <a:cubicBezTo>
                  <a:pt x="327" y="275"/>
                  <a:pt x="326" y="275"/>
                  <a:pt x="326" y="274"/>
                </a:cubicBezTo>
                <a:cubicBezTo>
                  <a:pt x="325" y="274"/>
                  <a:pt x="324" y="274"/>
                  <a:pt x="324" y="274"/>
                </a:cubicBezTo>
                <a:cubicBezTo>
                  <a:pt x="323" y="274"/>
                  <a:pt x="322" y="274"/>
                  <a:pt x="321" y="273"/>
                </a:cubicBezTo>
                <a:lnTo>
                  <a:pt x="320" y="273"/>
                </a:lnTo>
                <a:cubicBezTo>
                  <a:pt x="319" y="273"/>
                  <a:pt x="318" y="273"/>
                  <a:pt x="317" y="273"/>
                </a:cubicBezTo>
                <a:cubicBezTo>
                  <a:pt x="317" y="273"/>
                  <a:pt x="316" y="273"/>
                  <a:pt x="315" y="273"/>
                </a:cubicBezTo>
                <a:cubicBezTo>
                  <a:pt x="315" y="273"/>
                  <a:pt x="314" y="273"/>
                  <a:pt x="313" y="273"/>
                </a:cubicBezTo>
                <a:cubicBezTo>
                  <a:pt x="313" y="273"/>
                  <a:pt x="312" y="273"/>
                  <a:pt x="311" y="273"/>
                </a:cubicBezTo>
                <a:cubicBezTo>
                  <a:pt x="311" y="273"/>
                  <a:pt x="310" y="273"/>
                  <a:pt x="309" y="273"/>
                </a:cubicBezTo>
                <a:cubicBezTo>
                  <a:pt x="308" y="273"/>
                  <a:pt x="308" y="273"/>
                  <a:pt x="307" y="273"/>
                </a:cubicBezTo>
                <a:cubicBezTo>
                  <a:pt x="306" y="273"/>
                  <a:pt x="306" y="273"/>
                  <a:pt x="305" y="273"/>
                </a:cubicBezTo>
                <a:cubicBezTo>
                  <a:pt x="304" y="274"/>
                  <a:pt x="304" y="274"/>
                  <a:pt x="303" y="274"/>
                </a:cubicBezTo>
                <a:cubicBezTo>
                  <a:pt x="302" y="274"/>
                  <a:pt x="302" y="274"/>
                  <a:pt x="301" y="274"/>
                </a:cubicBezTo>
                <a:cubicBezTo>
                  <a:pt x="300" y="275"/>
                  <a:pt x="300" y="275"/>
                  <a:pt x="299" y="275"/>
                </a:cubicBezTo>
                <a:cubicBezTo>
                  <a:pt x="298" y="275"/>
                  <a:pt x="298" y="276"/>
                  <a:pt x="297" y="276"/>
                </a:cubicBezTo>
                <a:cubicBezTo>
                  <a:pt x="296" y="276"/>
                  <a:pt x="296" y="276"/>
                  <a:pt x="295" y="277"/>
                </a:cubicBezTo>
                <a:cubicBezTo>
                  <a:pt x="294" y="277"/>
                  <a:pt x="294" y="277"/>
                  <a:pt x="293" y="278"/>
                </a:cubicBezTo>
                <a:lnTo>
                  <a:pt x="292" y="278"/>
                </a:lnTo>
                <a:lnTo>
                  <a:pt x="291" y="279"/>
                </a:lnTo>
                <a:cubicBezTo>
                  <a:pt x="291" y="279"/>
                  <a:pt x="290" y="279"/>
                  <a:pt x="289" y="280"/>
                </a:cubicBezTo>
                <a:lnTo>
                  <a:pt x="288" y="281"/>
                </a:lnTo>
                <a:cubicBezTo>
                  <a:pt x="287" y="281"/>
                  <a:pt x="287" y="282"/>
                  <a:pt x="286" y="283"/>
                </a:cubicBezTo>
                <a:cubicBezTo>
                  <a:pt x="285" y="283"/>
                  <a:pt x="285" y="283"/>
                  <a:pt x="285" y="284"/>
                </a:cubicBezTo>
                <a:cubicBezTo>
                  <a:pt x="284" y="284"/>
                  <a:pt x="283" y="285"/>
                  <a:pt x="283" y="285"/>
                </a:cubicBezTo>
                <a:cubicBezTo>
                  <a:pt x="282" y="286"/>
                  <a:pt x="282" y="286"/>
                  <a:pt x="281" y="287"/>
                </a:cubicBezTo>
                <a:cubicBezTo>
                  <a:pt x="281" y="287"/>
                  <a:pt x="281" y="288"/>
                  <a:pt x="280" y="288"/>
                </a:cubicBezTo>
                <a:cubicBezTo>
                  <a:pt x="280" y="289"/>
                  <a:pt x="279" y="290"/>
                  <a:pt x="279" y="290"/>
                </a:cubicBezTo>
                <a:cubicBezTo>
                  <a:pt x="278" y="291"/>
                  <a:pt x="278" y="291"/>
                  <a:pt x="278" y="291"/>
                </a:cubicBezTo>
                <a:cubicBezTo>
                  <a:pt x="277" y="292"/>
                  <a:pt x="277" y="293"/>
                  <a:pt x="276" y="294"/>
                </a:cubicBezTo>
                <a:lnTo>
                  <a:pt x="86" y="629"/>
                </a:lnTo>
                <a:lnTo>
                  <a:pt x="86" y="87"/>
                </a:lnTo>
                <a:close/>
                <a:moveTo>
                  <a:pt x="1096" y="0"/>
                </a:moveTo>
                <a:lnTo>
                  <a:pt x="73" y="0"/>
                </a:lnTo>
                <a:cubicBezTo>
                  <a:pt x="32" y="0"/>
                  <a:pt x="0" y="28"/>
                  <a:pt x="0" y="64"/>
                </a:cubicBezTo>
                <a:lnTo>
                  <a:pt x="0" y="1107"/>
                </a:lnTo>
                <a:cubicBezTo>
                  <a:pt x="0" y="1143"/>
                  <a:pt x="32" y="1170"/>
                  <a:pt x="73" y="1170"/>
                </a:cubicBezTo>
                <a:lnTo>
                  <a:pt x="1096" y="1170"/>
                </a:lnTo>
                <a:cubicBezTo>
                  <a:pt x="1137" y="1170"/>
                  <a:pt x="1169" y="1143"/>
                  <a:pt x="1169" y="1107"/>
                </a:cubicBezTo>
                <a:lnTo>
                  <a:pt x="1169" y="64"/>
                </a:lnTo>
                <a:cubicBezTo>
                  <a:pt x="1169" y="28"/>
                  <a:pt x="1137" y="0"/>
                  <a:pt x="1096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" name="Freeform 73">
            <a:extLst>
              <a:ext uri="{FF2B5EF4-FFF2-40B4-BE49-F238E27FC236}">
                <a16:creationId xmlns:a16="http://schemas.microsoft.com/office/drawing/2014/main" id="{36D1DE81-9BAE-4747-8AA8-82B0626780F2}"/>
              </a:ext>
            </a:extLst>
          </p:cNvPr>
          <p:cNvSpPr/>
          <p:nvPr/>
        </p:nvSpPr>
        <p:spPr>
          <a:xfrm>
            <a:off x="3572169" y="2571138"/>
            <a:ext cx="12636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2" h="352">
                <a:moveTo>
                  <a:pt x="176" y="86"/>
                </a:moveTo>
                <a:cubicBezTo>
                  <a:pt x="225" y="86"/>
                  <a:pt x="266" y="127"/>
                  <a:pt x="266" y="176"/>
                </a:cubicBezTo>
                <a:cubicBezTo>
                  <a:pt x="266" y="226"/>
                  <a:pt x="225" y="266"/>
                  <a:pt x="176" y="266"/>
                </a:cubicBezTo>
                <a:cubicBezTo>
                  <a:pt x="126" y="266"/>
                  <a:pt x="86" y="226"/>
                  <a:pt x="86" y="176"/>
                </a:cubicBezTo>
                <a:cubicBezTo>
                  <a:pt x="86" y="127"/>
                  <a:pt x="126" y="86"/>
                  <a:pt x="176" y="86"/>
                </a:cubicBezTo>
                <a:close/>
                <a:moveTo>
                  <a:pt x="176" y="352"/>
                </a:moveTo>
                <a:cubicBezTo>
                  <a:pt x="273" y="352"/>
                  <a:pt x="352" y="273"/>
                  <a:pt x="352" y="176"/>
                </a:cubicBezTo>
                <a:cubicBezTo>
                  <a:pt x="352" y="79"/>
                  <a:pt x="273" y="0"/>
                  <a:pt x="176" y="0"/>
                </a:cubicBezTo>
                <a:cubicBezTo>
                  <a:pt x="79" y="0"/>
                  <a:pt x="0" y="79"/>
                  <a:pt x="0" y="176"/>
                </a:cubicBezTo>
                <a:cubicBezTo>
                  <a:pt x="0" y="273"/>
                  <a:pt x="79" y="352"/>
                  <a:pt x="176" y="35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" name="Freeform 74">
            <a:extLst>
              <a:ext uri="{FF2B5EF4-FFF2-40B4-BE49-F238E27FC236}">
                <a16:creationId xmlns:a16="http://schemas.microsoft.com/office/drawing/2014/main" id="{C0BAD057-B925-354A-87F2-F868CC35BFD4}"/>
              </a:ext>
            </a:extLst>
          </p:cNvPr>
          <p:cNvSpPr/>
          <p:nvPr/>
        </p:nvSpPr>
        <p:spPr>
          <a:xfrm>
            <a:off x="6088210" y="2491218"/>
            <a:ext cx="420840" cy="452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0" h="1259">
                <a:moveTo>
                  <a:pt x="1041" y="1088"/>
                </a:moveTo>
                <a:cubicBezTo>
                  <a:pt x="1041" y="1135"/>
                  <a:pt x="1002" y="1173"/>
                  <a:pt x="955" y="1173"/>
                </a:cubicBezTo>
                <a:cubicBezTo>
                  <a:pt x="908" y="1173"/>
                  <a:pt x="870" y="1135"/>
                  <a:pt x="870" y="1088"/>
                </a:cubicBezTo>
                <a:cubicBezTo>
                  <a:pt x="870" y="1041"/>
                  <a:pt x="908" y="1002"/>
                  <a:pt x="955" y="1002"/>
                </a:cubicBezTo>
                <a:cubicBezTo>
                  <a:pt x="1002" y="1002"/>
                  <a:pt x="1041" y="1041"/>
                  <a:pt x="1041" y="1088"/>
                </a:cubicBezTo>
                <a:close/>
                <a:moveTo>
                  <a:pt x="524" y="1088"/>
                </a:moveTo>
                <a:cubicBezTo>
                  <a:pt x="524" y="1135"/>
                  <a:pt x="486" y="1173"/>
                  <a:pt x="439" y="1173"/>
                </a:cubicBezTo>
                <a:cubicBezTo>
                  <a:pt x="392" y="1173"/>
                  <a:pt x="354" y="1135"/>
                  <a:pt x="354" y="1088"/>
                </a:cubicBezTo>
                <a:cubicBezTo>
                  <a:pt x="354" y="1041"/>
                  <a:pt x="392" y="1002"/>
                  <a:pt x="439" y="1002"/>
                </a:cubicBezTo>
                <a:cubicBezTo>
                  <a:pt x="486" y="1002"/>
                  <a:pt x="524" y="1041"/>
                  <a:pt x="524" y="1088"/>
                </a:cubicBezTo>
                <a:close/>
                <a:moveTo>
                  <a:pt x="1127" y="916"/>
                </a:moveTo>
                <a:lnTo>
                  <a:pt x="188" y="916"/>
                </a:lnTo>
                <a:lnTo>
                  <a:pt x="245" y="827"/>
                </a:lnTo>
                <a:lnTo>
                  <a:pt x="310" y="827"/>
                </a:lnTo>
                <a:lnTo>
                  <a:pt x="311" y="827"/>
                </a:lnTo>
                <a:lnTo>
                  <a:pt x="976" y="827"/>
                </a:lnTo>
                <a:cubicBezTo>
                  <a:pt x="977" y="827"/>
                  <a:pt x="979" y="827"/>
                  <a:pt x="980" y="827"/>
                </a:cubicBezTo>
                <a:cubicBezTo>
                  <a:pt x="980" y="827"/>
                  <a:pt x="981" y="827"/>
                  <a:pt x="981" y="826"/>
                </a:cubicBezTo>
                <a:cubicBezTo>
                  <a:pt x="982" y="826"/>
                  <a:pt x="983" y="826"/>
                  <a:pt x="984" y="826"/>
                </a:cubicBezTo>
                <a:cubicBezTo>
                  <a:pt x="985" y="826"/>
                  <a:pt x="985" y="826"/>
                  <a:pt x="985" y="826"/>
                </a:cubicBezTo>
                <a:cubicBezTo>
                  <a:pt x="986" y="826"/>
                  <a:pt x="987" y="825"/>
                  <a:pt x="988" y="825"/>
                </a:cubicBezTo>
                <a:cubicBezTo>
                  <a:pt x="988" y="825"/>
                  <a:pt x="989" y="825"/>
                  <a:pt x="990" y="825"/>
                </a:cubicBezTo>
                <a:cubicBezTo>
                  <a:pt x="990" y="824"/>
                  <a:pt x="991" y="824"/>
                  <a:pt x="992" y="824"/>
                </a:cubicBezTo>
                <a:cubicBezTo>
                  <a:pt x="992" y="824"/>
                  <a:pt x="993" y="824"/>
                  <a:pt x="993" y="823"/>
                </a:cubicBezTo>
                <a:cubicBezTo>
                  <a:pt x="994" y="823"/>
                  <a:pt x="995" y="823"/>
                  <a:pt x="995" y="822"/>
                </a:cubicBezTo>
                <a:cubicBezTo>
                  <a:pt x="996" y="822"/>
                  <a:pt x="996" y="822"/>
                  <a:pt x="997" y="822"/>
                </a:cubicBezTo>
                <a:cubicBezTo>
                  <a:pt x="998" y="821"/>
                  <a:pt x="999" y="820"/>
                  <a:pt x="1000" y="820"/>
                </a:cubicBezTo>
                <a:cubicBezTo>
                  <a:pt x="1000" y="819"/>
                  <a:pt x="1001" y="819"/>
                  <a:pt x="1001" y="819"/>
                </a:cubicBezTo>
                <a:cubicBezTo>
                  <a:pt x="1002" y="818"/>
                  <a:pt x="1002" y="818"/>
                  <a:pt x="1003" y="817"/>
                </a:cubicBezTo>
                <a:cubicBezTo>
                  <a:pt x="1003" y="817"/>
                  <a:pt x="1004" y="817"/>
                  <a:pt x="1004" y="816"/>
                </a:cubicBezTo>
                <a:cubicBezTo>
                  <a:pt x="1005" y="816"/>
                  <a:pt x="1005" y="815"/>
                  <a:pt x="1006" y="815"/>
                </a:cubicBezTo>
                <a:cubicBezTo>
                  <a:pt x="1006" y="814"/>
                  <a:pt x="1007" y="814"/>
                  <a:pt x="1007" y="814"/>
                </a:cubicBezTo>
                <a:cubicBezTo>
                  <a:pt x="1008" y="813"/>
                  <a:pt x="1008" y="812"/>
                  <a:pt x="1009" y="812"/>
                </a:cubicBezTo>
                <a:cubicBezTo>
                  <a:pt x="1009" y="811"/>
                  <a:pt x="1009" y="811"/>
                  <a:pt x="1010" y="811"/>
                </a:cubicBezTo>
                <a:cubicBezTo>
                  <a:pt x="1010" y="810"/>
                  <a:pt x="1011" y="809"/>
                  <a:pt x="1011" y="809"/>
                </a:cubicBezTo>
                <a:cubicBezTo>
                  <a:pt x="1011" y="808"/>
                  <a:pt x="1012" y="808"/>
                  <a:pt x="1012" y="808"/>
                </a:cubicBezTo>
                <a:cubicBezTo>
                  <a:pt x="1012" y="807"/>
                  <a:pt x="1013" y="806"/>
                  <a:pt x="1013" y="805"/>
                </a:cubicBezTo>
                <a:cubicBezTo>
                  <a:pt x="1014" y="805"/>
                  <a:pt x="1014" y="804"/>
                  <a:pt x="1014" y="804"/>
                </a:cubicBezTo>
                <a:cubicBezTo>
                  <a:pt x="1015" y="803"/>
                  <a:pt x="1015" y="802"/>
                  <a:pt x="1015" y="801"/>
                </a:cubicBezTo>
                <a:cubicBezTo>
                  <a:pt x="1016" y="801"/>
                  <a:pt x="1016" y="800"/>
                  <a:pt x="1016" y="800"/>
                </a:cubicBezTo>
                <a:cubicBezTo>
                  <a:pt x="1016" y="799"/>
                  <a:pt x="1017" y="798"/>
                  <a:pt x="1017" y="797"/>
                </a:cubicBezTo>
                <a:cubicBezTo>
                  <a:pt x="1017" y="796"/>
                  <a:pt x="1017" y="796"/>
                  <a:pt x="1017" y="795"/>
                </a:cubicBezTo>
                <a:cubicBezTo>
                  <a:pt x="1018" y="794"/>
                  <a:pt x="1018" y="794"/>
                  <a:pt x="1018" y="793"/>
                </a:cubicBezTo>
                <a:lnTo>
                  <a:pt x="1149" y="219"/>
                </a:lnTo>
                <a:cubicBezTo>
                  <a:pt x="1149" y="218"/>
                  <a:pt x="1149" y="217"/>
                  <a:pt x="1149" y="217"/>
                </a:cubicBezTo>
                <a:cubicBezTo>
                  <a:pt x="1149" y="216"/>
                  <a:pt x="1149" y="215"/>
                  <a:pt x="1149" y="215"/>
                </a:cubicBezTo>
                <a:cubicBezTo>
                  <a:pt x="1150" y="214"/>
                  <a:pt x="1150" y="213"/>
                  <a:pt x="1150" y="213"/>
                </a:cubicBezTo>
                <a:cubicBezTo>
                  <a:pt x="1150" y="212"/>
                  <a:pt x="1150" y="211"/>
                  <a:pt x="1150" y="210"/>
                </a:cubicBezTo>
                <a:cubicBezTo>
                  <a:pt x="1150" y="209"/>
                  <a:pt x="1150" y="209"/>
                  <a:pt x="1150" y="209"/>
                </a:cubicBezTo>
                <a:cubicBezTo>
                  <a:pt x="1150" y="208"/>
                  <a:pt x="1150" y="207"/>
                  <a:pt x="1150" y="206"/>
                </a:cubicBezTo>
                <a:cubicBezTo>
                  <a:pt x="1150" y="205"/>
                  <a:pt x="1149" y="205"/>
                  <a:pt x="1149" y="204"/>
                </a:cubicBezTo>
                <a:cubicBezTo>
                  <a:pt x="1149" y="203"/>
                  <a:pt x="1149" y="203"/>
                  <a:pt x="1149" y="202"/>
                </a:cubicBezTo>
                <a:cubicBezTo>
                  <a:pt x="1149" y="201"/>
                  <a:pt x="1149" y="200"/>
                  <a:pt x="1149" y="200"/>
                </a:cubicBezTo>
                <a:cubicBezTo>
                  <a:pt x="1148" y="199"/>
                  <a:pt x="1148" y="198"/>
                  <a:pt x="1148" y="198"/>
                </a:cubicBezTo>
                <a:cubicBezTo>
                  <a:pt x="1148" y="197"/>
                  <a:pt x="1147" y="196"/>
                  <a:pt x="1147" y="196"/>
                </a:cubicBezTo>
                <a:cubicBezTo>
                  <a:pt x="1147" y="195"/>
                  <a:pt x="1147" y="194"/>
                  <a:pt x="1147" y="194"/>
                </a:cubicBezTo>
                <a:cubicBezTo>
                  <a:pt x="1146" y="193"/>
                  <a:pt x="1146" y="192"/>
                  <a:pt x="1146" y="192"/>
                </a:cubicBezTo>
                <a:cubicBezTo>
                  <a:pt x="1145" y="191"/>
                  <a:pt x="1145" y="191"/>
                  <a:pt x="1145" y="190"/>
                </a:cubicBezTo>
                <a:cubicBezTo>
                  <a:pt x="1144" y="189"/>
                  <a:pt x="1144" y="189"/>
                  <a:pt x="1144" y="188"/>
                </a:cubicBezTo>
                <a:cubicBezTo>
                  <a:pt x="1143" y="188"/>
                  <a:pt x="1143" y="187"/>
                  <a:pt x="1143" y="186"/>
                </a:cubicBezTo>
                <a:cubicBezTo>
                  <a:pt x="1142" y="186"/>
                  <a:pt x="1142" y="185"/>
                  <a:pt x="1142" y="185"/>
                </a:cubicBezTo>
                <a:cubicBezTo>
                  <a:pt x="1141" y="184"/>
                  <a:pt x="1141" y="184"/>
                  <a:pt x="1140" y="183"/>
                </a:cubicBezTo>
                <a:lnTo>
                  <a:pt x="1139" y="182"/>
                </a:lnTo>
                <a:cubicBezTo>
                  <a:pt x="1139" y="181"/>
                  <a:pt x="1138" y="180"/>
                  <a:pt x="1138" y="180"/>
                </a:cubicBezTo>
                <a:cubicBezTo>
                  <a:pt x="1137" y="180"/>
                  <a:pt x="1137" y="179"/>
                  <a:pt x="1136" y="179"/>
                </a:cubicBezTo>
                <a:cubicBezTo>
                  <a:pt x="1136" y="178"/>
                  <a:pt x="1135" y="178"/>
                  <a:pt x="1134" y="177"/>
                </a:cubicBezTo>
                <a:cubicBezTo>
                  <a:pt x="1134" y="177"/>
                  <a:pt x="1134" y="176"/>
                  <a:pt x="1133" y="176"/>
                </a:cubicBezTo>
                <a:cubicBezTo>
                  <a:pt x="1132" y="176"/>
                  <a:pt x="1132" y="175"/>
                  <a:pt x="1131" y="175"/>
                </a:cubicBezTo>
                <a:cubicBezTo>
                  <a:pt x="1131" y="174"/>
                  <a:pt x="1130" y="174"/>
                  <a:pt x="1130" y="174"/>
                </a:cubicBezTo>
                <a:cubicBezTo>
                  <a:pt x="1129" y="173"/>
                  <a:pt x="1128" y="173"/>
                  <a:pt x="1128" y="172"/>
                </a:cubicBezTo>
                <a:cubicBezTo>
                  <a:pt x="1127" y="172"/>
                  <a:pt x="1126" y="172"/>
                  <a:pt x="1126" y="171"/>
                </a:cubicBezTo>
                <a:cubicBezTo>
                  <a:pt x="1125" y="171"/>
                  <a:pt x="1125" y="171"/>
                  <a:pt x="1124" y="171"/>
                </a:cubicBezTo>
                <a:cubicBezTo>
                  <a:pt x="1123" y="170"/>
                  <a:pt x="1122" y="170"/>
                  <a:pt x="1122" y="170"/>
                </a:cubicBezTo>
                <a:cubicBezTo>
                  <a:pt x="1121" y="169"/>
                  <a:pt x="1121" y="169"/>
                  <a:pt x="1120" y="169"/>
                </a:cubicBezTo>
                <a:cubicBezTo>
                  <a:pt x="1119" y="169"/>
                  <a:pt x="1118" y="169"/>
                  <a:pt x="1117" y="168"/>
                </a:cubicBezTo>
                <a:lnTo>
                  <a:pt x="1116" y="168"/>
                </a:lnTo>
                <a:cubicBezTo>
                  <a:pt x="1115" y="168"/>
                  <a:pt x="1114" y="168"/>
                  <a:pt x="1113" y="167"/>
                </a:cubicBezTo>
                <a:cubicBezTo>
                  <a:pt x="1113" y="167"/>
                  <a:pt x="1112" y="167"/>
                  <a:pt x="1111" y="167"/>
                </a:cubicBezTo>
                <a:lnTo>
                  <a:pt x="1110" y="167"/>
                </a:lnTo>
                <a:cubicBezTo>
                  <a:pt x="1109" y="167"/>
                  <a:pt x="1108" y="167"/>
                  <a:pt x="1107" y="167"/>
                </a:cubicBezTo>
                <a:lnTo>
                  <a:pt x="311" y="167"/>
                </a:lnTo>
                <a:cubicBezTo>
                  <a:pt x="287" y="167"/>
                  <a:pt x="268" y="186"/>
                  <a:pt x="268" y="210"/>
                </a:cubicBezTo>
                <a:cubicBezTo>
                  <a:pt x="268" y="234"/>
                  <a:pt x="287" y="253"/>
                  <a:pt x="311" y="253"/>
                </a:cubicBezTo>
                <a:lnTo>
                  <a:pt x="1053" y="253"/>
                </a:lnTo>
                <a:lnTo>
                  <a:pt x="942" y="741"/>
                </a:lnTo>
                <a:lnTo>
                  <a:pt x="346" y="741"/>
                </a:lnTo>
                <a:lnTo>
                  <a:pt x="212" y="35"/>
                </a:lnTo>
                <a:cubicBezTo>
                  <a:pt x="212" y="34"/>
                  <a:pt x="212" y="33"/>
                  <a:pt x="211" y="32"/>
                </a:cubicBezTo>
                <a:cubicBezTo>
                  <a:pt x="211" y="31"/>
                  <a:pt x="211" y="31"/>
                  <a:pt x="211" y="31"/>
                </a:cubicBezTo>
                <a:cubicBezTo>
                  <a:pt x="211" y="30"/>
                  <a:pt x="211" y="29"/>
                  <a:pt x="210" y="28"/>
                </a:cubicBezTo>
                <a:lnTo>
                  <a:pt x="210" y="27"/>
                </a:lnTo>
                <a:cubicBezTo>
                  <a:pt x="209" y="26"/>
                  <a:pt x="209" y="25"/>
                  <a:pt x="209" y="25"/>
                </a:cubicBezTo>
                <a:cubicBezTo>
                  <a:pt x="208" y="24"/>
                  <a:pt x="208" y="23"/>
                  <a:pt x="208" y="23"/>
                </a:cubicBezTo>
                <a:cubicBezTo>
                  <a:pt x="208" y="22"/>
                  <a:pt x="207" y="22"/>
                  <a:pt x="207" y="21"/>
                </a:cubicBezTo>
                <a:cubicBezTo>
                  <a:pt x="207" y="21"/>
                  <a:pt x="206" y="20"/>
                  <a:pt x="206" y="19"/>
                </a:cubicBezTo>
                <a:cubicBezTo>
                  <a:pt x="206" y="19"/>
                  <a:pt x="205" y="19"/>
                  <a:pt x="205" y="18"/>
                </a:cubicBezTo>
                <a:cubicBezTo>
                  <a:pt x="205" y="18"/>
                  <a:pt x="204" y="17"/>
                  <a:pt x="203" y="16"/>
                </a:cubicBezTo>
                <a:lnTo>
                  <a:pt x="203" y="15"/>
                </a:lnTo>
                <a:cubicBezTo>
                  <a:pt x="202" y="14"/>
                  <a:pt x="201" y="14"/>
                  <a:pt x="200" y="13"/>
                </a:cubicBezTo>
                <a:cubicBezTo>
                  <a:pt x="200" y="12"/>
                  <a:pt x="200" y="12"/>
                  <a:pt x="199" y="11"/>
                </a:cubicBezTo>
                <a:cubicBezTo>
                  <a:pt x="199" y="11"/>
                  <a:pt x="198" y="10"/>
                  <a:pt x="197" y="10"/>
                </a:cubicBezTo>
                <a:cubicBezTo>
                  <a:pt x="197" y="9"/>
                  <a:pt x="196" y="9"/>
                  <a:pt x="195" y="8"/>
                </a:cubicBezTo>
                <a:lnTo>
                  <a:pt x="194" y="8"/>
                </a:lnTo>
                <a:cubicBezTo>
                  <a:pt x="193" y="7"/>
                  <a:pt x="192" y="6"/>
                  <a:pt x="191" y="6"/>
                </a:cubicBezTo>
                <a:lnTo>
                  <a:pt x="191" y="5"/>
                </a:lnTo>
                <a:cubicBezTo>
                  <a:pt x="190" y="5"/>
                  <a:pt x="188" y="4"/>
                  <a:pt x="187" y="4"/>
                </a:cubicBezTo>
                <a:cubicBezTo>
                  <a:pt x="186" y="3"/>
                  <a:pt x="185" y="3"/>
                  <a:pt x="184" y="3"/>
                </a:cubicBezTo>
                <a:cubicBezTo>
                  <a:pt x="184" y="2"/>
                  <a:pt x="183" y="2"/>
                  <a:pt x="183" y="2"/>
                </a:cubicBezTo>
                <a:cubicBezTo>
                  <a:pt x="182" y="2"/>
                  <a:pt x="182" y="2"/>
                  <a:pt x="181" y="2"/>
                </a:cubicBezTo>
                <a:cubicBezTo>
                  <a:pt x="180" y="1"/>
                  <a:pt x="180" y="1"/>
                  <a:pt x="179" y="1"/>
                </a:cubicBezTo>
                <a:cubicBezTo>
                  <a:pt x="178" y="1"/>
                  <a:pt x="178" y="1"/>
                  <a:pt x="177" y="1"/>
                </a:cubicBezTo>
                <a:cubicBezTo>
                  <a:pt x="176" y="1"/>
                  <a:pt x="175" y="1"/>
                  <a:pt x="175" y="0"/>
                </a:cubicBezTo>
                <a:cubicBezTo>
                  <a:pt x="174" y="0"/>
                  <a:pt x="174" y="0"/>
                  <a:pt x="173" y="0"/>
                </a:cubicBezTo>
                <a:cubicBezTo>
                  <a:pt x="172" y="0"/>
                  <a:pt x="171" y="0"/>
                  <a:pt x="170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7"/>
                  <a:pt x="19" y="86"/>
                  <a:pt x="43" y="86"/>
                </a:cubicBezTo>
                <a:lnTo>
                  <a:pt x="134" y="86"/>
                </a:lnTo>
                <a:lnTo>
                  <a:pt x="259" y="741"/>
                </a:lnTo>
                <a:lnTo>
                  <a:pt x="221" y="741"/>
                </a:lnTo>
                <a:cubicBezTo>
                  <a:pt x="220" y="741"/>
                  <a:pt x="219" y="741"/>
                  <a:pt x="218" y="741"/>
                </a:cubicBezTo>
                <a:cubicBezTo>
                  <a:pt x="218" y="741"/>
                  <a:pt x="217" y="741"/>
                  <a:pt x="216" y="741"/>
                </a:cubicBezTo>
                <a:cubicBezTo>
                  <a:pt x="216" y="741"/>
                  <a:pt x="215" y="741"/>
                  <a:pt x="214" y="741"/>
                </a:cubicBezTo>
                <a:cubicBezTo>
                  <a:pt x="214" y="742"/>
                  <a:pt x="213" y="742"/>
                  <a:pt x="212" y="742"/>
                </a:cubicBezTo>
                <a:lnTo>
                  <a:pt x="211" y="742"/>
                </a:lnTo>
                <a:cubicBezTo>
                  <a:pt x="210" y="742"/>
                  <a:pt x="209" y="743"/>
                  <a:pt x="208" y="743"/>
                </a:cubicBezTo>
                <a:lnTo>
                  <a:pt x="207" y="743"/>
                </a:lnTo>
                <a:cubicBezTo>
                  <a:pt x="206" y="744"/>
                  <a:pt x="205" y="744"/>
                  <a:pt x="204" y="744"/>
                </a:cubicBezTo>
                <a:cubicBezTo>
                  <a:pt x="204" y="745"/>
                  <a:pt x="203" y="745"/>
                  <a:pt x="203" y="745"/>
                </a:cubicBezTo>
                <a:cubicBezTo>
                  <a:pt x="202" y="745"/>
                  <a:pt x="201" y="746"/>
                  <a:pt x="201" y="746"/>
                </a:cubicBezTo>
                <a:cubicBezTo>
                  <a:pt x="200" y="746"/>
                  <a:pt x="199" y="747"/>
                  <a:pt x="198" y="747"/>
                </a:cubicBezTo>
                <a:cubicBezTo>
                  <a:pt x="198" y="748"/>
                  <a:pt x="197" y="748"/>
                  <a:pt x="197" y="748"/>
                </a:cubicBezTo>
                <a:cubicBezTo>
                  <a:pt x="196" y="749"/>
                  <a:pt x="196" y="749"/>
                  <a:pt x="195" y="750"/>
                </a:cubicBezTo>
                <a:cubicBezTo>
                  <a:pt x="194" y="750"/>
                  <a:pt x="194" y="750"/>
                  <a:pt x="194" y="751"/>
                </a:cubicBezTo>
                <a:cubicBezTo>
                  <a:pt x="193" y="751"/>
                  <a:pt x="192" y="752"/>
                  <a:pt x="192" y="753"/>
                </a:cubicBezTo>
                <a:cubicBezTo>
                  <a:pt x="191" y="753"/>
                  <a:pt x="191" y="753"/>
                  <a:pt x="191" y="754"/>
                </a:cubicBezTo>
                <a:cubicBezTo>
                  <a:pt x="190" y="754"/>
                  <a:pt x="190" y="755"/>
                  <a:pt x="189" y="755"/>
                </a:cubicBezTo>
                <a:cubicBezTo>
                  <a:pt x="189" y="756"/>
                  <a:pt x="188" y="756"/>
                  <a:pt x="188" y="757"/>
                </a:cubicBezTo>
                <a:cubicBezTo>
                  <a:pt x="187" y="757"/>
                  <a:pt x="187" y="758"/>
                  <a:pt x="187" y="758"/>
                </a:cubicBezTo>
                <a:cubicBezTo>
                  <a:pt x="186" y="759"/>
                  <a:pt x="186" y="760"/>
                  <a:pt x="185" y="760"/>
                </a:cubicBezTo>
                <a:lnTo>
                  <a:pt x="185" y="761"/>
                </a:lnTo>
                <a:lnTo>
                  <a:pt x="73" y="936"/>
                </a:lnTo>
                <a:cubicBezTo>
                  <a:pt x="73" y="937"/>
                  <a:pt x="73" y="937"/>
                  <a:pt x="72" y="937"/>
                </a:cubicBezTo>
                <a:cubicBezTo>
                  <a:pt x="72" y="938"/>
                  <a:pt x="71" y="939"/>
                  <a:pt x="71" y="940"/>
                </a:cubicBezTo>
                <a:cubicBezTo>
                  <a:pt x="71" y="940"/>
                  <a:pt x="71" y="941"/>
                  <a:pt x="70" y="941"/>
                </a:cubicBezTo>
                <a:cubicBezTo>
                  <a:pt x="70" y="942"/>
                  <a:pt x="70" y="943"/>
                  <a:pt x="69" y="943"/>
                </a:cubicBezTo>
                <a:cubicBezTo>
                  <a:pt x="69" y="944"/>
                  <a:pt x="69" y="945"/>
                  <a:pt x="69" y="945"/>
                </a:cubicBezTo>
                <a:cubicBezTo>
                  <a:pt x="68" y="946"/>
                  <a:pt x="68" y="947"/>
                  <a:pt x="68" y="947"/>
                </a:cubicBezTo>
                <a:cubicBezTo>
                  <a:pt x="68" y="948"/>
                  <a:pt x="68" y="949"/>
                  <a:pt x="67" y="949"/>
                </a:cubicBezTo>
                <a:cubicBezTo>
                  <a:pt x="67" y="950"/>
                  <a:pt x="67" y="951"/>
                  <a:pt x="67" y="951"/>
                </a:cubicBezTo>
                <a:cubicBezTo>
                  <a:pt x="67" y="952"/>
                  <a:pt x="67" y="953"/>
                  <a:pt x="67" y="954"/>
                </a:cubicBezTo>
                <a:cubicBezTo>
                  <a:pt x="67" y="954"/>
                  <a:pt x="66" y="955"/>
                  <a:pt x="66" y="956"/>
                </a:cubicBezTo>
                <a:cubicBezTo>
                  <a:pt x="66" y="956"/>
                  <a:pt x="66" y="957"/>
                  <a:pt x="66" y="958"/>
                </a:cubicBezTo>
                <a:cubicBezTo>
                  <a:pt x="66" y="959"/>
                  <a:pt x="66" y="959"/>
                  <a:pt x="66" y="959"/>
                </a:cubicBezTo>
                <a:cubicBezTo>
                  <a:pt x="66" y="960"/>
                  <a:pt x="66" y="960"/>
                  <a:pt x="66" y="960"/>
                </a:cubicBezTo>
                <a:cubicBezTo>
                  <a:pt x="66" y="961"/>
                  <a:pt x="66" y="961"/>
                  <a:pt x="66" y="962"/>
                </a:cubicBezTo>
                <a:cubicBezTo>
                  <a:pt x="66" y="963"/>
                  <a:pt x="66" y="964"/>
                  <a:pt x="67" y="964"/>
                </a:cubicBezTo>
                <a:cubicBezTo>
                  <a:pt x="67" y="965"/>
                  <a:pt x="67" y="965"/>
                  <a:pt x="67" y="966"/>
                </a:cubicBezTo>
                <a:cubicBezTo>
                  <a:pt x="67" y="967"/>
                  <a:pt x="67" y="968"/>
                  <a:pt x="67" y="968"/>
                </a:cubicBezTo>
                <a:cubicBezTo>
                  <a:pt x="67" y="969"/>
                  <a:pt x="67" y="969"/>
                  <a:pt x="68" y="970"/>
                </a:cubicBezTo>
                <a:cubicBezTo>
                  <a:pt x="68" y="971"/>
                  <a:pt x="68" y="972"/>
                  <a:pt x="68" y="972"/>
                </a:cubicBezTo>
                <a:cubicBezTo>
                  <a:pt x="68" y="973"/>
                  <a:pt x="69" y="973"/>
                  <a:pt x="69" y="974"/>
                </a:cubicBezTo>
                <a:cubicBezTo>
                  <a:pt x="69" y="974"/>
                  <a:pt x="69" y="975"/>
                  <a:pt x="70" y="976"/>
                </a:cubicBezTo>
                <a:cubicBezTo>
                  <a:pt x="70" y="977"/>
                  <a:pt x="70" y="977"/>
                  <a:pt x="70" y="978"/>
                </a:cubicBezTo>
                <a:cubicBezTo>
                  <a:pt x="71" y="978"/>
                  <a:pt x="71" y="979"/>
                  <a:pt x="71" y="980"/>
                </a:cubicBezTo>
                <a:cubicBezTo>
                  <a:pt x="72" y="981"/>
                  <a:pt x="72" y="981"/>
                  <a:pt x="73" y="982"/>
                </a:cubicBezTo>
                <a:cubicBezTo>
                  <a:pt x="73" y="983"/>
                  <a:pt x="73" y="983"/>
                  <a:pt x="74" y="984"/>
                </a:cubicBezTo>
                <a:cubicBezTo>
                  <a:pt x="74" y="984"/>
                  <a:pt x="75" y="985"/>
                  <a:pt x="75" y="986"/>
                </a:cubicBezTo>
                <a:cubicBezTo>
                  <a:pt x="76" y="986"/>
                  <a:pt x="76" y="986"/>
                  <a:pt x="76" y="987"/>
                </a:cubicBezTo>
                <a:cubicBezTo>
                  <a:pt x="77" y="988"/>
                  <a:pt x="77" y="988"/>
                  <a:pt x="78" y="989"/>
                </a:cubicBezTo>
                <a:cubicBezTo>
                  <a:pt x="78" y="989"/>
                  <a:pt x="79" y="989"/>
                  <a:pt x="79" y="990"/>
                </a:cubicBezTo>
                <a:cubicBezTo>
                  <a:pt x="79" y="990"/>
                  <a:pt x="80" y="991"/>
                  <a:pt x="81" y="991"/>
                </a:cubicBezTo>
                <a:cubicBezTo>
                  <a:pt x="81" y="992"/>
                  <a:pt x="82" y="992"/>
                  <a:pt x="82" y="993"/>
                </a:cubicBezTo>
                <a:cubicBezTo>
                  <a:pt x="83" y="993"/>
                  <a:pt x="83" y="993"/>
                  <a:pt x="84" y="994"/>
                </a:cubicBezTo>
                <a:cubicBezTo>
                  <a:pt x="84" y="994"/>
                  <a:pt x="85" y="995"/>
                  <a:pt x="86" y="995"/>
                </a:cubicBezTo>
                <a:lnTo>
                  <a:pt x="86" y="996"/>
                </a:lnTo>
                <a:cubicBezTo>
                  <a:pt x="87" y="996"/>
                  <a:pt x="87" y="996"/>
                  <a:pt x="88" y="997"/>
                </a:cubicBezTo>
                <a:lnTo>
                  <a:pt x="89" y="997"/>
                </a:lnTo>
                <a:cubicBezTo>
                  <a:pt x="90" y="998"/>
                  <a:pt x="91" y="998"/>
                  <a:pt x="92" y="999"/>
                </a:cubicBezTo>
                <a:lnTo>
                  <a:pt x="93" y="999"/>
                </a:lnTo>
                <a:cubicBezTo>
                  <a:pt x="94" y="1000"/>
                  <a:pt x="95" y="1000"/>
                  <a:pt x="96" y="1000"/>
                </a:cubicBezTo>
                <a:lnTo>
                  <a:pt x="97" y="1000"/>
                </a:lnTo>
                <a:cubicBezTo>
                  <a:pt x="98" y="1001"/>
                  <a:pt x="99" y="1001"/>
                  <a:pt x="100" y="1001"/>
                </a:cubicBezTo>
                <a:cubicBezTo>
                  <a:pt x="101" y="1001"/>
                  <a:pt x="101" y="1001"/>
                  <a:pt x="101" y="1001"/>
                </a:cubicBezTo>
                <a:cubicBezTo>
                  <a:pt x="102" y="1002"/>
                  <a:pt x="103" y="1002"/>
                  <a:pt x="104" y="1002"/>
                </a:cubicBezTo>
                <a:cubicBezTo>
                  <a:pt x="105" y="1002"/>
                  <a:pt x="105" y="1002"/>
                  <a:pt x="105" y="1002"/>
                </a:cubicBezTo>
                <a:cubicBezTo>
                  <a:pt x="107" y="1002"/>
                  <a:pt x="108" y="1002"/>
                  <a:pt x="109" y="1002"/>
                </a:cubicBezTo>
                <a:lnTo>
                  <a:pt x="290" y="1002"/>
                </a:lnTo>
                <a:cubicBezTo>
                  <a:pt x="276" y="1027"/>
                  <a:pt x="268" y="1057"/>
                  <a:pt x="268" y="1088"/>
                </a:cubicBezTo>
                <a:cubicBezTo>
                  <a:pt x="268" y="1182"/>
                  <a:pt x="344" y="1259"/>
                  <a:pt x="439" y="1259"/>
                </a:cubicBezTo>
                <a:cubicBezTo>
                  <a:pt x="533" y="1259"/>
                  <a:pt x="610" y="1182"/>
                  <a:pt x="610" y="1088"/>
                </a:cubicBezTo>
                <a:cubicBezTo>
                  <a:pt x="610" y="1057"/>
                  <a:pt x="602" y="1027"/>
                  <a:pt x="587" y="1002"/>
                </a:cubicBezTo>
                <a:lnTo>
                  <a:pt x="807" y="1002"/>
                </a:lnTo>
                <a:cubicBezTo>
                  <a:pt x="792" y="1027"/>
                  <a:pt x="784" y="1057"/>
                  <a:pt x="784" y="1088"/>
                </a:cubicBezTo>
                <a:cubicBezTo>
                  <a:pt x="784" y="1182"/>
                  <a:pt x="861" y="1259"/>
                  <a:pt x="955" y="1259"/>
                </a:cubicBezTo>
                <a:cubicBezTo>
                  <a:pt x="1050" y="1259"/>
                  <a:pt x="1127" y="1182"/>
                  <a:pt x="1127" y="1088"/>
                </a:cubicBezTo>
                <a:cubicBezTo>
                  <a:pt x="1127" y="1057"/>
                  <a:pt x="1118" y="1027"/>
                  <a:pt x="1104" y="1002"/>
                </a:cubicBezTo>
                <a:lnTo>
                  <a:pt x="1127" y="1002"/>
                </a:lnTo>
                <a:cubicBezTo>
                  <a:pt x="1151" y="1002"/>
                  <a:pt x="1170" y="983"/>
                  <a:pt x="1170" y="959"/>
                </a:cubicBezTo>
                <a:cubicBezTo>
                  <a:pt x="1170" y="936"/>
                  <a:pt x="1151" y="916"/>
                  <a:pt x="1127" y="91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" name="Freeform 75">
            <a:extLst>
              <a:ext uri="{FF2B5EF4-FFF2-40B4-BE49-F238E27FC236}">
                <a16:creationId xmlns:a16="http://schemas.microsoft.com/office/drawing/2014/main" id="{77151194-BCD7-5E4D-87D7-CEC09BCD11E0}"/>
              </a:ext>
            </a:extLst>
          </p:cNvPr>
          <p:cNvSpPr/>
          <p:nvPr/>
        </p:nvSpPr>
        <p:spPr>
          <a:xfrm>
            <a:off x="6839530" y="2510298"/>
            <a:ext cx="368640" cy="45251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5" h="1258">
                <a:moveTo>
                  <a:pt x="86" y="1172"/>
                </a:moveTo>
                <a:lnTo>
                  <a:pt x="86" y="87"/>
                </a:lnTo>
                <a:lnTo>
                  <a:pt x="619" y="87"/>
                </a:lnTo>
                <a:lnTo>
                  <a:pt x="619" y="343"/>
                </a:lnTo>
                <a:cubicBezTo>
                  <a:pt x="619" y="367"/>
                  <a:pt x="638" y="386"/>
                  <a:pt x="662" y="386"/>
                </a:cubicBezTo>
                <a:lnTo>
                  <a:pt x="934" y="386"/>
                </a:lnTo>
                <a:cubicBezTo>
                  <a:pt x="936" y="386"/>
                  <a:pt x="938" y="386"/>
                  <a:pt x="939" y="386"/>
                </a:cubicBezTo>
                <a:lnTo>
                  <a:pt x="939" y="1172"/>
                </a:lnTo>
                <a:close/>
                <a:moveTo>
                  <a:pt x="705" y="300"/>
                </a:moveTo>
                <a:lnTo>
                  <a:pt x="705" y="145"/>
                </a:lnTo>
                <a:lnTo>
                  <a:pt x="866" y="300"/>
                </a:lnTo>
                <a:close/>
                <a:moveTo>
                  <a:pt x="1025" y="354"/>
                </a:moveTo>
                <a:cubicBezTo>
                  <a:pt x="1026" y="342"/>
                  <a:pt x="1022" y="330"/>
                  <a:pt x="1012" y="321"/>
                </a:cubicBezTo>
                <a:lnTo>
                  <a:pt x="692" y="13"/>
                </a:lnTo>
                <a:cubicBezTo>
                  <a:pt x="683" y="4"/>
                  <a:pt x="671" y="0"/>
                  <a:pt x="660" y="1"/>
                </a:cubicBezTo>
                <a:cubicBezTo>
                  <a:pt x="659" y="1"/>
                  <a:pt x="659" y="0"/>
                  <a:pt x="658" y="0"/>
                </a:cubicBezTo>
                <a:lnTo>
                  <a:pt x="60" y="0"/>
                </a:lnTo>
                <a:cubicBezTo>
                  <a:pt x="25" y="0"/>
                  <a:pt x="0" y="34"/>
                  <a:pt x="0" y="80"/>
                </a:cubicBezTo>
                <a:lnTo>
                  <a:pt x="0" y="1215"/>
                </a:lnTo>
                <a:cubicBezTo>
                  <a:pt x="0" y="1239"/>
                  <a:pt x="19" y="1258"/>
                  <a:pt x="43" y="1258"/>
                </a:cubicBezTo>
                <a:lnTo>
                  <a:pt x="982" y="1258"/>
                </a:lnTo>
                <a:cubicBezTo>
                  <a:pt x="1006" y="1258"/>
                  <a:pt x="1025" y="1239"/>
                  <a:pt x="1025" y="1215"/>
                </a:cubicBezTo>
                <a:lnTo>
                  <a:pt x="1025" y="356"/>
                </a:lnTo>
                <a:cubicBezTo>
                  <a:pt x="1025" y="355"/>
                  <a:pt x="1025" y="355"/>
                  <a:pt x="1025" y="35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" name="Freeform 76">
            <a:extLst>
              <a:ext uri="{FF2B5EF4-FFF2-40B4-BE49-F238E27FC236}">
                <a16:creationId xmlns:a16="http://schemas.microsoft.com/office/drawing/2014/main" id="{C5CF5612-5C3A-D34E-9BB4-F0A10B4A9EA4}"/>
              </a:ext>
            </a:extLst>
          </p:cNvPr>
          <p:cNvSpPr/>
          <p:nvPr/>
        </p:nvSpPr>
        <p:spPr>
          <a:xfrm>
            <a:off x="6929169" y="2692098"/>
            <a:ext cx="1904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0" h="86">
                <a:moveTo>
                  <a:pt x="487" y="0"/>
                </a:moveTo>
                <a:lnTo>
                  <a:pt x="43" y="0"/>
                </a:lnTo>
                <a:cubicBezTo>
                  <a:pt x="20" y="0"/>
                  <a:pt x="0" y="19"/>
                  <a:pt x="0" y="43"/>
                </a:cubicBezTo>
                <a:cubicBezTo>
                  <a:pt x="0" y="67"/>
                  <a:pt x="20" y="86"/>
                  <a:pt x="43" y="86"/>
                </a:cubicBezTo>
                <a:lnTo>
                  <a:pt x="487" y="86"/>
                </a:lnTo>
                <a:cubicBezTo>
                  <a:pt x="511" y="86"/>
                  <a:pt x="530" y="67"/>
                  <a:pt x="530" y="43"/>
                </a:cubicBezTo>
                <a:cubicBezTo>
                  <a:pt x="530" y="19"/>
                  <a:pt x="511" y="0"/>
                  <a:pt x="487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" name="Freeform 77">
            <a:extLst>
              <a:ext uri="{FF2B5EF4-FFF2-40B4-BE49-F238E27FC236}">
                <a16:creationId xmlns:a16="http://schemas.microsoft.com/office/drawing/2014/main" id="{D341A4A2-25B6-A44A-901D-DFD8904FB916}"/>
              </a:ext>
            </a:extLst>
          </p:cNvPr>
          <p:cNvSpPr/>
          <p:nvPr/>
        </p:nvSpPr>
        <p:spPr>
          <a:xfrm>
            <a:off x="6929169" y="2771658"/>
            <a:ext cx="1904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0" h="86">
                <a:moveTo>
                  <a:pt x="487" y="0"/>
                </a:moveTo>
                <a:lnTo>
                  <a:pt x="43" y="0"/>
                </a:lnTo>
                <a:cubicBezTo>
                  <a:pt x="20" y="0"/>
                  <a:pt x="0" y="19"/>
                  <a:pt x="0" y="43"/>
                </a:cubicBezTo>
                <a:cubicBezTo>
                  <a:pt x="0" y="67"/>
                  <a:pt x="20" y="86"/>
                  <a:pt x="43" y="86"/>
                </a:cubicBezTo>
                <a:lnTo>
                  <a:pt x="487" y="86"/>
                </a:lnTo>
                <a:cubicBezTo>
                  <a:pt x="511" y="86"/>
                  <a:pt x="530" y="67"/>
                  <a:pt x="530" y="43"/>
                </a:cubicBezTo>
                <a:cubicBezTo>
                  <a:pt x="530" y="19"/>
                  <a:pt x="511" y="0"/>
                  <a:pt x="487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" name="Freeform 78">
            <a:extLst>
              <a:ext uri="{FF2B5EF4-FFF2-40B4-BE49-F238E27FC236}">
                <a16:creationId xmlns:a16="http://schemas.microsoft.com/office/drawing/2014/main" id="{91EC6F1E-AE1F-E547-959C-98F018B5D989}"/>
              </a:ext>
            </a:extLst>
          </p:cNvPr>
          <p:cNvSpPr/>
          <p:nvPr/>
        </p:nvSpPr>
        <p:spPr>
          <a:xfrm>
            <a:off x="6929169" y="2851579"/>
            <a:ext cx="1904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0" h="86">
                <a:moveTo>
                  <a:pt x="487" y="0"/>
                </a:moveTo>
                <a:lnTo>
                  <a:pt x="43" y="0"/>
                </a:lnTo>
                <a:cubicBezTo>
                  <a:pt x="20" y="0"/>
                  <a:pt x="0" y="19"/>
                  <a:pt x="0" y="43"/>
                </a:cubicBezTo>
                <a:cubicBezTo>
                  <a:pt x="0" y="66"/>
                  <a:pt x="20" y="86"/>
                  <a:pt x="43" y="86"/>
                </a:cubicBezTo>
                <a:lnTo>
                  <a:pt x="487" y="86"/>
                </a:lnTo>
                <a:cubicBezTo>
                  <a:pt x="511" y="86"/>
                  <a:pt x="530" y="66"/>
                  <a:pt x="530" y="43"/>
                </a:cubicBezTo>
                <a:cubicBezTo>
                  <a:pt x="530" y="19"/>
                  <a:pt x="511" y="0"/>
                  <a:pt x="487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" name="Freeform 79">
            <a:extLst>
              <a:ext uri="{FF2B5EF4-FFF2-40B4-BE49-F238E27FC236}">
                <a16:creationId xmlns:a16="http://schemas.microsoft.com/office/drawing/2014/main" id="{7600CB83-97DF-B849-8A67-07DDB3F15747}"/>
              </a:ext>
            </a:extLst>
          </p:cNvPr>
          <p:cNvSpPr/>
          <p:nvPr/>
        </p:nvSpPr>
        <p:spPr>
          <a:xfrm>
            <a:off x="4052051" y="1100538"/>
            <a:ext cx="363959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2" h="1327">
                <a:moveTo>
                  <a:pt x="926" y="1240"/>
                </a:moveTo>
                <a:lnTo>
                  <a:pt x="86" y="1240"/>
                </a:lnTo>
                <a:lnTo>
                  <a:pt x="86" y="706"/>
                </a:lnTo>
                <a:lnTo>
                  <a:pt x="926" y="706"/>
                </a:lnTo>
                <a:close/>
                <a:moveTo>
                  <a:pt x="171" y="419"/>
                </a:moveTo>
                <a:cubicBezTo>
                  <a:pt x="171" y="235"/>
                  <a:pt x="321" y="86"/>
                  <a:pt x="505" y="86"/>
                </a:cubicBezTo>
                <a:cubicBezTo>
                  <a:pt x="689" y="86"/>
                  <a:pt x="839" y="235"/>
                  <a:pt x="839" y="419"/>
                </a:cubicBezTo>
                <a:lnTo>
                  <a:pt x="839" y="620"/>
                </a:lnTo>
                <a:lnTo>
                  <a:pt x="172" y="620"/>
                </a:lnTo>
                <a:close/>
                <a:moveTo>
                  <a:pt x="952" y="620"/>
                </a:moveTo>
                <a:lnTo>
                  <a:pt x="926" y="620"/>
                </a:lnTo>
                <a:lnTo>
                  <a:pt x="925" y="419"/>
                </a:lnTo>
                <a:cubicBezTo>
                  <a:pt x="925" y="188"/>
                  <a:pt x="736" y="0"/>
                  <a:pt x="505" y="0"/>
                </a:cubicBezTo>
                <a:cubicBezTo>
                  <a:pt x="274" y="0"/>
                  <a:pt x="85" y="188"/>
                  <a:pt x="85" y="419"/>
                </a:cubicBezTo>
                <a:lnTo>
                  <a:pt x="86" y="620"/>
                </a:lnTo>
                <a:lnTo>
                  <a:pt x="60" y="620"/>
                </a:lnTo>
                <a:cubicBezTo>
                  <a:pt x="27" y="620"/>
                  <a:pt x="0" y="647"/>
                  <a:pt x="0" y="680"/>
                </a:cubicBezTo>
                <a:lnTo>
                  <a:pt x="0" y="1266"/>
                </a:lnTo>
                <a:cubicBezTo>
                  <a:pt x="0" y="1299"/>
                  <a:pt x="27" y="1327"/>
                  <a:pt x="60" y="1327"/>
                </a:cubicBezTo>
                <a:lnTo>
                  <a:pt x="952" y="1327"/>
                </a:lnTo>
                <a:cubicBezTo>
                  <a:pt x="985" y="1327"/>
                  <a:pt x="1012" y="1299"/>
                  <a:pt x="1012" y="1266"/>
                </a:cubicBezTo>
                <a:lnTo>
                  <a:pt x="1012" y="680"/>
                </a:lnTo>
                <a:cubicBezTo>
                  <a:pt x="1012" y="647"/>
                  <a:pt x="985" y="620"/>
                  <a:pt x="952" y="62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" name="Freeform 80">
            <a:extLst>
              <a:ext uri="{FF2B5EF4-FFF2-40B4-BE49-F238E27FC236}">
                <a16:creationId xmlns:a16="http://schemas.microsoft.com/office/drawing/2014/main" id="{68AE2AED-B63A-8B4E-B8EA-BEAA60824B4D}"/>
              </a:ext>
            </a:extLst>
          </p:cNvPr>
          <p:cNvSpPr/>
          <p:nvPr/>
        </p:nvSpPr>
        <p:spPr>
          <a:xfrm>
            <a:off x="4309090" y="1407619"/>
            <a:ext cx="30600" cy="86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41">
                <a:moveTo>
                  <a:pt x="43" y="241"/>
                </a:moveTo>
                <a:cubicBezTo>
                  <a:pt x="67" y="241"/>
                  <a:pt x="86" y="222"/>
                  <a:pt x="86" y="198"/>
                </a:cubicBezTo>
                <a:lnTo>
                  <a:pt x="86" y="43"/>
                </a:lnTo>
                <a:cubicBezTo>
                  <a:pt x="86" y="20"/>
                  <a:pt x="67" y="0"/>
                  <a:pt x="43" y="0"/>
                </a:cubicBezTo>
                <a:cubicBezTo>
                  <a:pt x="20" y="0"/>
                  <a:pt x="0" y="20"/>
                  <a:pt x="0" y="43"/>
                </a:cubicBezTo>
                <a:lnTo>
                  <a:pt x="0" y="198"/>
                </a:lnTo>
                <a:cubicBezTo>
                  <a:pt x="0" y="222"/>
                  <a:pt x="20" y="241"/>
                  <a:pt x="43" y="241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" name="Freeform 81">
            <a:extLst>
              <a:ext uri="{FF2B5EF4-FFF2-40B4-BE49-F238E27FC236}">
                <a16:creationId xmlns:a16="http://schemas.microsoft.com/office/drawing/2014/main" id="{065315FE-C0E4-6A43-AF53-A185DBE251F2}"/>
              </a:ext>
            </a:extLst>
          </p:cNvPr>
          <p:cNvSpPr/>
          <p:nvPr/>
        </p:nvSpPr>
        <p:spPr>
          <a:xfrm>
            <a:off x="523330" y="3249378"/>
            <a:ext cx="39636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02" h="1013">
                <a:moveTo>
                  <a:pt x="1016" y="772"/>
                </a:moveTo>
                <a:lnTo>
                  <a:pt x="829" y="772"/>
                </a:lnTo>
                <a:lnTo>
                  <a:pt x="829" y="231"/>
                </a:lnTo>
                <a:lnTo>
                  <a:pt x="1016" y="231"/>
                </a:lnTo>
                <a:close/>
                <a:moveTo>
                  <a:pt x="923" y="927"/>
                </a:moveTo>
                <a:lnTo>
                  <a:pt x="86" y="927"/>
                </a:lnTo>
                <a:lnTo>
                  <a:pt x="86" y="86"/>
                </a:lnTo>
                <a:lnTo>
                  <a:pt x="923" y="86"/>
                </a:lnTo>
                <a:lnTo>
                  <a:pt x="923" y="145"/>
                </a:lnTo>
                <a:lnTo>
                  <a:pt x="794" y="145"/>
                </a:lnTo>
                <a:cubicBezTo>
                  <a:pt x="765" y="145"/>
                  <a:pt x="743" y="169"/>
                  <a:pt x="743" y="199"/>
                </a:cubicBezTo>
                <a:lnTo>
                  <a:pt x="743" y="803"/>
                </a:lnTo>
                <a:cubicBezTo>
                  <a:pt x="743" y="834"/>
                  <a:pt x="765" y="858"/>
                  <a:pt x="794" y="858"/>
                </a:cubicBezTo>
                <a:lnTo>
                  <a:pt x="923" y="858"/>
                </a:lnTo>
                <a:close/>
                <a:moveTo>
                  <a:pt x="1052" y="145"/>
                </a:moveTo>
                <a:lnTo>
                  <a:pt x="1009" y="145"/>
                </a:lnTo>
                <a:lnTo>
                  <a:pt x="1009" y="60"/>
                </a:lnTo>
                <a:cubicBezTo>
                  <a:pt x="1009" y="27"/>
                  <a:pt x="982" y="0"/>
                  <a:pt x="949" y="0"/>
                </a:cubicBezTo>
                <a:lnTo>
                  <a:pt x="60" y="0"/>
                </a:lnTo>
                <a:cubicBezTo>
                  <a:pt x="27" y="0"/>
                  <a:pt x="0" y="27"/>
                  <a:pt x="0" y="60"/>
                </a:cubicBezTo>
                <a:lnTo>
                  <a:pt x="0" y="953"/>
                </a:lnTo>
                <a:cubicBezTo>
                  <a:pt x="0" y="986"/>
                  <a:pt x="27" y="1013"/>
                  <a:pt x="60" y="1013"/>
                </a:cubicBezTo>
                <a:lnTo>
                  <a:pt x="949" y="1013"/>
                </a:lnTo>
                <a:cubicBezTo>
                  <a:pt x="982" y="1013"/>
                  <a:pt x="1009" y="986"/>
                  <a:pt x="1009" y="953"/>
                </a:cubicBezTo>
                <a:lnTo>
                  <a:pt x="1009" y="858"/>
                </a:lnTo>
                <a:lnTo>
                  <a:pt x="1052" y="858"/>
                </a:lnTo>
                <a:cubicBezTo>
                  <a:pt x="1080" y="858"/>
                  <a:pt x="1102" y="834"/>
                  <a:pt x="1102" y="803"/>
                </a:cubicBezTo>
                <a:lnTo>
                  <a:pt x="1102" y="199"/>
                </a:lnTo>
                <a:cubicBezTo>
                  <a:pt x="1102" y="169"/>
                  <a:pt x="1080" y="145"/>
                  <a:pt x="1052" y="14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" name="Freeform 82">
            <a:extLst>
              <a:ext uri="{FF2B5EF4-FFF2-40B4-BE49-F238E27FC236}">
                <a16:creationId xmlns:a16="http://schemas.microsoft.com/office/drawing/2014/main" id="{077F43AD-FD61-D249-9440-930CA7EEA263}"/>
              </a:ext>
            </a:extLst>
          </p:cNvPr>
          <p:cNvSpPr/>
          <p:nvPr/>
        </p:nvSpPr>
        <p:spPr>
          <a:xfrm>
            <a:off x="609729" y="3492018"/>
            <a:ext cx="51120" cy="51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3" h="143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1"/>
                  <a:pt x="32" y="143"/>
                  <a:pt x="72" y="143"/>
                </a:cubicBezTo>
                <a:cubicBezTo>
                  <a:pt x="111" y="143"/>
                  <a:pt x="143" y="111"/>
                  <a:pt x="143" y="72"/>
                </a:cubicBezTo>
                <a:cubicBezTo>
                  <a:pt x="143" y="32"/>
                  <a:pt x="111" y="0"/>
                  <a:pt x="72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" name="Freeform 83">
            <a:extLst>
              <a:ext uri="{FF2B5EF4-FFF2-40B4-BE49-F238E27FC236}">
                <a16:creationId xmlns:a16="http://schemas.microsoft.com/office/drawing/2014/main" id="{1503F1CC-8CA3-0147-830D-6B7FD009EAFD}"/>
              </a:ext>
            </a:extLst>
          </p:cNvPr>
          <p:cNvSpPr/>
          <p:nvPr/>
        </p:nvSpPr>
        <p:spPr>
          <a:xfrm>
            <a:off x="1903210" y="3249019"/>
            <a:ext cx="477360" cy="36539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1016">
                <a:moveTo>
                  <a:pt x="502" y="86"/>
                </a:moveTo>
                <a:close/>
                <a:moveTo>
                  <a:pt x="689" y="164"/>
                </a:moveTo>
                <a:close/>
                <a:moveTo>
                  <a:pt x="86" y="930"/>
                </a:moveTo>
                <a:lnTo>
                  <a:pt x="1241" y="930"/>
                </a:lnTo>
                <a:lnTo>
                  <a:pt x="1241" y="242"/>
                </a:lnTo>
                <a:lnTo>
                  <a:pt x="670" y="242"/>
                </a:lnTo>
                <a:cubicBezTo>
                  <a:pt x="654" y="242"/>
                  <a:pt x="639" y="236"/>
                  <a:pt x="628" y="224"/>
                </a:cubicBezTo>
                <a:lnTo>
                  <a:pt x="491" y="86"/>
                </a:lnTo>
                <a:lnTo>
                  <a:pt x="86" y="86"/>
                </a:lnTo>
                <a:close/>
                <a:moveTo>
                  <a:pt x="1261" y="1016"/>
                </a:moveTo>
                <a:lnTo>
                  <a:pt x="66" y="1016"/>
                </a:lnTo>
                <a:cubicBezTo>
                  <a:pt x="29" y="1016"/>
                  <a:pt x="0" y="987"/>
                  <a:pt x="0" y="952"/>
                </a:cubicBezTo>
                <a:lnTo>
                  <a:pt x="0" y="69"/>
                </a:lnTo>
                <a:cubicBezTo>
                  <a:pt x="0" y="31"/>
                  <a:pt x="31" y="0"/>
                  <a:pt x="69" y="0"/>
                </a:cubicBezTo>
                <a:lnTo>
                  <a:pt x="502" y="0"/>
                </a:lnTo>
                <a:cubicBezTo>
                  <a:pt x="518" y="0"/>
                  <a:pt x="533" y="7"/>
                  <a:pt x="545" y="18"/>
                </a:cubicBezTo>
                <a:lnTo>
                  <a:pt x="681" y="156"/>
                </a:lnTo>
                <a:lnTo>
                  <a:pt x="1261" y="156"/>
                </a:lnTo>
                <a:cubicBezTo>
                  <a:pt x="1297" y="156"/>
                  <a:pt x="1327" y="185"/>
                  <a:pt x="1327" y="221"/>
                </a:cubicBezTo>
                <a:lnTo>
                  <a:pt x="1327" y="952"/>
                </a:lnTo>
                <a:cubicBezTo>
                  <a:pt x="1327" y="987"/>
                  <a:pt x="1297" y="1016"/>
                  <a:pt x="1261" y="101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" name="Freeform 84">
            <a:extLst>
              <a:ext uri="{FF2B5EF4-FFF2-40B4-BE49-F238E27FC236}">
                <a16:creationId xmlns:a16="http://schemas.microsoft.com/office/drawing/2014/main" id="{426D8D16-0A45-AE4F-9AF8-313DE576C196}"/>
              </a:ext>
            </a:extLst>
          </p:cNvPr>
          <p:cNvSpPr/>
          <p:nvPr/>
        </p:nvSpPr>
        <p:spPr>
          <a:xfrm>
            <a:off x="2141890" y="3249018"/>
            <a:ext cx="23868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4" h="86">
                <a:moveTo>
                  <a:pt x="621" y="86"/>
                </a:moveTo>
                <a:lnTo>
                  <a:pt x="43" y="86"/>
                </a:lnTo>
                <a:cubicBezTo>
                  <a:pt x="19" y="86"/>
                  <a:pt x="0" y="67"/>
                  <a:pt x="0" y="43"/>
                </a:cubicBezTo>
                <a:cubicBezTo>
                  <a:pt x="0" y="20"/>
                  <a:pt x="19" y="0"/>
                  <a:pt x="43" y="0"/>
                </a:cubicBezTo>
                <a:lnTo>
                  <a:pt x="621" y="0"/>
                </a:lnTo>
                <a:cubicBezTo>
                  <a:pt x="644" y="0"/>
                  <a:pt x="664" y="20"/>
                  <a:pt x="664" y="43"/>
                </a:cubicBezTo>
                <a:cubicBezTo>
                  <a:pt x="664" y="67"/>
                  <a:pt x="644" y="86"/>
                  <a:pt x="621" y="8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" name="Freeform 85">
            <a:extLst>
              <a:ext uri="{FF2B5EF4-FFF2-40B4-BE49-F238E27FC236}">
                <a16:creationId xmlns:a16="http://schemas.microsoft.com/office/drawing/2014/main" id="{1519231B-ED7C-4244-A1D7-8D66A2D9F412}"/>
              </a:ext>
            </a:extLst>
          </p:cNvPr>
          <p:cNvSpPr/>
          <p:nvPr/>
        </p:nvSpPr>
        <p:spPr>
          <a:xfrm>
            <a:off x="1238651" y="3225258"/>
            <a:ext cx="411120" cy="407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43" h="1134">
                <a:moveTo>
                  <a:pt x="992" y="1048"/>
                </a:moveTo>
                <a:lnTo>
                  <a:pt x="151" y="1048"/>
                </a:lnTo>
                <a:lnTo>
                  <a:pt x="151" y="331"/>
                </a:lnTo>
                <a:lnTo>
                  <a:pt x="215" y="331"/>
                </a:lnTo>
                <a:lnTo>
                  <a:pt x="912" y="331"/>
                </a:lnTo>
                <a:lnTo>
                  <a:pt x="992" y="331"/>
                </a:lnTo>
                <a:close/>
                <a:moveTo>
                  <a:pt x="86" y="86"/>
                </a:moveTo>
                <a:lnTo>
                  <a:pt x="1057" y="86"/>
                </a:lnTo>
                <a:lnTo>
                  <a:pt x="1057" y="245"/>
                </a:lnTo>
                <a:lnTo>
                  <a:pt x="1018" y="245"/>
                </a:lnTo>
                <a:lnTo>
                  <a:pt x="912" y="245"/>
                </a:lnTo>
                <a:lnTo>
                  <a:pt x="215" y="245"/>
                </a:lnTo>
                <a:lnTo>
                  <a:pt x="125" y="245"/>
                </a:lnTo>
                <a:lnTo>
                  <a:pt x="86" y="245"/>
                </a:lnTo>
                <a:close/>
                <a:moveTo>
                  <a:pt x="1080" y="0"/>
                </a:moveTo>
                <a:lnTo>
                  <a:pt x="63" y="0"/>
                </a:lnTo>
                <a:cubicBezTo>
                  <a:pt x="19" y="0"/>
                  <a:pt x="0" y="25"/>
                  <a:pt x="0" y="50"/>
                </a:cubicBezTo>
                <a:lnTo>
                  <a:pt x="0" y="281"/>
                </a:lnTo>
                <a:cubicBezTo>
                  <a:pt x="0" y="306"/>
                  <a:pt x="19" y="331"/>
                  <a:pt x="63" y="331"/>
                </a:cubicBezTo>
                <a:lnTo>
                  <a:pt x="65" y="331"/>
                </a:lnTo>
                <a:lnTo>
                  <a:pt x="65" y="1076"/>
                </a:lnTo>
                <a:cubicBezTo>
                  <a:pt x="65" y="1108"/>
                  <a:pt x="92" y="1134"/>
                  <a:pt x="125" y="1134"/>
                </a:cubicBezTo>
                <a:lnTo>
                  <a:pt x="1018" y="1134"/>
                </a:lnTo>
                <a:cubicBezTo>
                  <a:pt x="1051" y="1134"/>
                  <a:pt x="1078" y="1108"/>
                  <a:pt x="1078" y="1076"/>
                </a:cubicBezTo>
                <a:lnTo>
                  <a:pt x="1078" y="331"/>
                </a:lnTo>
                <a:lnTo>
                  <a:pt x="1080" y="331"/>
                </a:lnTo>
                <a:cubicBezTo>
                  <a:pt x="1123" y="331"/>
                  <a:pt x="1143" y="306"/>
                  <a:pt x="1143" y="281"/>
                </a:cubicBezTo>
                <a:lnTo>
                  <a:pt x="1143" y="50"/>
                </a:lnTo>
                <a:cubicBezTo>
                  <a:pt x="1143" y="25"/>
                  <a:pt x="1123" y="0"/>
                  <a:pt x="1080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" name="Freeform 86">
            <a:extLst>
              <a:ext uri="{FF2B5EF4-FFF2-40B4-BE49-F238E27FC236}">
                <a16:creationId xmlns:a16="http://schemas.microsoft.com/office/drawing/2014/main" id="{40F8534D-E5BD-5544-9EB2-D4FC1B621EC4}"/>
              </a:ext>
            </a:extLst>
          </p:cNvPr>
          <p:cNvSpPr/>
          <p:nvPr/>
        </p:nvSpPr>
        <p:spPr>
          <a:xfrm>
            <a:off x="1401010" y="3389779"/>
            <a:ext cx="8640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1" h="86">
                <a:moveTo>
                  <a:pt x="198" y="0"/>
                </a:move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6"/>
                  <a:pt x="43" y="86"/>
                </a:cubicBezTo>
                <a:lnTo>
                  <a:pt x="198" y="86"/>
                </a:lnTo>
                <a:cubicBezTo>
                  <a:pt x="222" y="86"/>
                  <a:pt x="241" y="66"/>
                  <a:pt x="241" y="43"/>
                </a:cubicBezTo>
                <a:cubicBezTo>
                  <a:pt x="241" y="19"/>
                  <a:pt x="222" y="0"/>
                  <a:pt x="198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" name="Freeform 87">
            <a:extLst>
              <a:ext uri="{FF2B5EF4-FFF2-40B4-BE49-F238E27FC236}">
                <a16:creationId xmlns:a16="http://schemas.microsoft.com/office/drawing/2014/main" id="{2ADC0BEA-4D4C-A148-B5B6-E17FF9768F11}"/>
              </a:ext>
            </a:extLst>
          </p:cNvPr>
          <p:cNvSpPr/>
          <p:nvPr/>
        </p:nvSpPr>
        <p:spPr>
          <a:xfrm>
            <a:off x="2633651" y="3214818"/>
            <a:ext cx="411120" cy="38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43" h="1079">
                <a:moveTo>
                  <a:pt x="1057" y="705"/>
                </a:moveTo>
                <a:lnTo>
                  <a:pt x="1056" y="885"/>
                </a:lnTo>
                <a:lnTo>
                  <a:pt x="615" y="985"/>
                </a:lnTo>
                <a:lnTo>
                  <a:pt x="615" y="371"/>
                </a:lnTo>
                <a:lnTo>
                  <a:pt x="615" y="176"/>
                </a:lnTo>
                <a:cubicBezTo>
                  <a:pt x="615" y="175"/>
                  <a:pt x="615" y="175"/>
                  <a:pt x="615" y="174"/>
                </a:cubicBezTo>
                <a:lnTo>
                  <a:pt x="615" y="145"/>
                </a:lnTo>
                <a:lnTo>
                  <a:pt x="1057" y="91"/>
                </a:lnTo>
                <a:close/>
                <a:moveTo>
                  <a:pt x="86" y="807"/>
                </a:moveTo>
                <a:lnTo>
                  <a:pt x="88" y="174"/>
                </a:lnTo>
                <a:lnTo>
                  <a:pt x="88" y="90"/>
                </a:lnTo>
                <a:lnTo>
                  <a:pt x="528" y="144"/>
                </a:lnTo>
                <a:lnTo>
                  <a:pt x="529" y="371"/>
                </a:lnTo>
                <a:lnTo>
                  <a:pt x="529" y="983"/>
                </a:lnTo>
                <a:lnTo>
                  <a:pt x="86" y="883"/>
                </a:lnTo>
                <a:close/>
                <a:moveTo>
                  <a:pt x="1085" y="1"/>
                </a:moveTo>
                <a:cubicBezTo>
                  <a:pt x="1084" y="1"/>
                  <a:pt x="1082" y="2"/>
                  <a:pt x="1080" y="2"/>
                </a:cubicBezTo>
                <a:lnTo>
                  <a:pt x="582" y="63"/>
                </a:lnTo>
                <a:cubicBezTo>
                  <a:pt x="579" y="63"/>
                  <a:pt x="577" y="63"/>
                  <a:pt x="574" y="64"/>
                </a:cubicBezTo>
                <a:cubicBezTo>
                  <a:pt x="570" y="62"/>
                  <a:pt x="565" y="61"/>
                  <a:pt x="560" y="61"/>
                </a:cubicBezTo>
                <a:lnTo>
                  <a:pt x="65" y="0"/>
                </a:lnTo>
                <a:cubicBezTo>
                  <a:pt x="63" y="0"/>
                  <a:pt x="61" y="0"/>
                  <a:pt x="59" y="0"/>
                </a:cubicBezTo>
                <a:cubicBezTo>
                  <a:pt x="28" y="0"/>
                  <a:pt x="2" y="27"/>
                  <a:pt x="2" y="61"/>
                </a:cubicBezTo>
                <a:lnTo>
                  <a:pt x="2" y="174"/>
                </a:lnTo>
                <a:lnTo>
                  <a:pt x="0" y="807"/>
                </a:lnTo>
                <a:lnTo>
                  <a:pt x="0" y="903"/>
                </a:lnTo>
                <a:cubicBezTo>
                  <a:pt x="0" y="934"/>
                  <a:pt x="23" y="960"/>
                  <a:pt x="52" y="964"/>
                </a:cubicBezTo>
                <a:lnTo>
                  <a:pt x="548" y="1076"/>
                </a:lnTo>
                <a:cubicBezTo>
                  <a:pt x="551" y="1077"/>
                  <a:pt x="555" y="1077"/>
                  <a:pt x="558" y="1077"/>
                </a:cubicBezTo>
                <a:cubicBezTo>
                  <a:pt x="562" y="1077"/>
                  <a:pt x="565" y="1077"/>
                  <a:pt x="569" y="1076"/>
                </a:cubicBezTo>
                <a:cubicBezTo>
                  <a:pt x="575" y="1078"/>
                  <a:pt x="581" y="1079"/>
                  <a:pt x="587" y="1079"/>
                </a:cubicBezTo>
                <a:cubicBezTo>
                  <a:pt x="590" y="1079"/>
                  <a:pt x="593" y="1078"/>
                  <a:pt x="597" y="1078"/>
                </a:cubicBezTo>
                <a:lnTo>
                  <a:pt x="1091" y="966"/>
                </a:lnTo>
                <a:cubicBezTo>
                  <a:pt x="1119" y="962"/>
                  <a:pt x="1142" y="936"/>
                  <a:pt x="1142" y="905"/>
                </a:cubicBezTo>
                <a:lnTo>
                  <a:pt x="1143" y="705"/>
                </a:lnTo>
                <a:lnTo>
                  <a:pt x="1143" y="63"/>
                </a:lnTo>
                <a:cubicBezTo>
                  <a:pt x="1143" y="29"/>
                  <a:pt x="1117" y="1"/>
                  <a:pt x="1085" y="1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" name="Freeform 88">
            <a:extLst>
              <a:ext uri="{FF2B5EF4-FFF2-40B4-BE49-F238E27FC236}">
                <a16:creationId xmlns:a16="http://schemas.microsoft.com/office/drawing/2014/main" id="{A617BCBD-BE49-E74D-8809-D3A641C6EEC9}"/>
              </a:ext>
            </a:extLst>
          </p:cNvPr>
          <p:cNvSpPr/>
          <p:nvPr/>
        </p:nvSpPr>
        <p:spPr>
          <a:xfrm>
            <a:off x="3314050" y="3194299"/>
            <a:ext cx="444960" cy="477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37" h="1326">
                <a:moveTo>
                  <a:pt x="1151" y="1240"/>
                </a:moveTo>
                <a:lnTo>
                  <a:pt x="86" y="1240"/>
                </a:lnTo>
                <a:lnTo>
                  <a:pt x="86" y="522"/>
                </a:lnTo>
                <a:lnTo>
                  <a:pt x="1151" y="522"/>
                </a:lnTo>
                <a:close/>
                <a:moveTo>
                  <a:pt x="86" y="180"/>
                </a:moveTo>
                <a:lnTo>
                  <a:pt x="188" y="180"/>
                </a:lnTo>
                <a:lnTo>
                  <a:pt x="188" y="232"/>
                </a:lnTo>
                <a:cubicBezTo>
                  <a:pt x="188" y="255"/>
                  <a:pt x="207" y="275"/>
                  <a:pt x="231" y="275"/>
                </a:cubicBezTo>
                <a:cubicBezTo>
                  <a:pt x="254" y="275"/>
                  <a:pt x="274" y="255"/>
                  <a:pt x="274" y="232"/>
                </a:cubicBezTo>
                <a:lnTo>
                  <a:pt x="274" y="180"/>
                </a:lnTo>
                <a:lnTo>
                  <a:pt x="959" y="180"/>
                </a:lnTo>
                <a:lnTo>
                  <a:pt x="959" y="232"/>
                </a:lnTo>
                <a:cubicBezTo>
                  <a:pt x="959" y="255"/>
                  <a:pt x="979" y="275"/>
                  <a:pt x="1002" y="275"/>
                </a:cubicBezTo>
                <a:cubicBezTo>
                  <a:pt x="1026" y="275"/>
                  <a:pt x="1045" y="255"/>
                  <a:pt x="1045" y="232"/>
                </a:cubicBezTo>
                <a:lnTo>
                  <a:pt x="1045" y="180"/>
                </a:lnTo>
                <a:lnTo>
                  <a:pt x="1151" y="180"/>
                </a:lnTo>
                <a:lnTo>
                  <a:pt x="1151" y="436"/>
                </a:lnTo>
                <a:lnTo>
                  <a:pt x="86" y="436"/>
                </a:lnTo>
                <a:close/>
                <a:moveTo>
                  <a:pt x="1237" y="147"/>
                </a:moveTo>
                <a:cubicBezTo>
                  <a:pt x="1237" y="112"/>
                  <a:pt x="1205" y="94"/>
                  <a:pt x="1172" y="94"/>
                </a:cubicBezTo>
                <a:lnTo>
                  <a:pt x="1045" y="94"/>
                </a:lnTo>
                <a:lnTo>
                  <a:pt x="1045" y="42"/>
                </a:lnTo>
                <a:cubicBezTo>
                  <a:pt x="1045" y="19"/>
                  <a:pt x="1026" y="0"/>
                  <a:pt x="1002" y="0"/>
                </a:cubicBezTo>
                <a:cubicBezTo>
                  <a:pt x="979" y="0"/>
                  <a:pt x="959" y="19"/>
                  <a:pt x="959" y="42"/>
                </a:cubicBezTo>
                <a:lnTo>
                  <a:pt x="959" y="94"/>
                </a:lnTo>
                <a:lnTo>
                  <a:pt x="274" y="94"/>
                </a:lnTo>
                <a:lnTo>
                  <a:pt x="274" y="42"/>
                </a:lnTo>
                <a:cubicBezTo>
                  <a:pt x="274" y="19"/>
                  <a:pt x="254" y="0"/>
                  <a:pt x="231" y="0"/>
                </a:cubicBezTo>
                <a:cubicBezTo>
                  <a:pt x="207" y="0"/>
                  <a:pt x="188" y="19"/>
                  <a:pt x="188" y="42"/>
                </a:cubicBezTo>
                <a:lnTo>
                  <a:pt x="188" y="94"/>
                </a:lnTo>
                <a:lnTo>
                  <a:pt x="65" y="94"/>
                </a:lnTo>
                <a:cubicBezTo>
                  <a:pt x="22" y="94"/>
                  <a:pt x="0" y="120"/>
                  <a:pt x="0" y="147"/>
                </a:cubicBezTo>
                <a:lnTo>
                  <a:pt x="0" y="470"/>
                </a:lnTo>
                <a:cubicBezTo>
                  <a:pt x="0" y="475"/>
                  <a:pt x="1" y="480"/>
                  <a:pt x="3" y="484"/>
                </a:cubicBezTo>
                <a:cubicBezTo>
                  <a:pt x="1" y="490"/>
                  <a:pt x="0" y="495"/>
                  <a:pt x="0" y="501"/>
                </a:cubicBezTo>
                <a:lnTo>
                  <a:pt x="0" y="1261"/>
                </a:lnTo>
                <a:cubicBezTo>
                  <a:pt x="0" y="1297"/>
                  <a:pt x="29" y="1326"/>
                  <a:pt x="65" y="1326"/>
                </a:cubicBezTo>
                <a:lnTo>
                  <a:pt x="1172" y="1326"/>
                </a:lnTo>
                <a:cubicBezTo>
                  <a:pt x="1208" y="1326"/>
                  <a:pt x="1237" y="1297"/>
                  <a:pt x="1237" y="1261"/>
                </a:cubicBezTo>
                <a:lnTo>
                  <a:pt x="1237" y="501"/>
                </a:lnTo>
                <a:cubicBezTo>
                  <a:pt x="1237" y="495"/>
                  <a:pt x="1236" y="490"/>
                  <a:pt x="1235" y="484"/>
                </a:cubicBezTo>
                <a:cubicBezTo>
                  <a:pt x="1236" y="479"/>
                  <a:pt x="1237" y="474"/>
                  <a:pt x="1237" y="47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" name="Freeform 89">
            <a:extLst>
              <a:ext uri="{FF2B5EF4-FFF2-40B4-BE49-F238E27FC236}">
                <a16:creationId xmlns:a16="http://schemas.microsoft.com/office/drawing/2014/main" id="{D1556EF8-3870-4247-BDAF-BEEEA0E347A0}"/>
              </a:ext>
            </a:extLst>
          </p:cNvPr>
          <p:cNvSpPr/>
          <p:nvPr/>
        </p:nvSpPr>
        <p:spPr>
          <a:xfrm>
            <a:off x="3454450" y="3289699"/>
            <a:ext cx="16668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4" h="86">
                <a:moveTo>
                  <a:pt x="421" y="0"/>
                </a:move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7"/>
                  <a:pt x="19" y="86"/>
                  <a:pt x="43" y="86"/>
                </a:cubicBezTo>
                <a:lnTo>
                  <a:pt x="421" y="86"/>
                </a:lnTo>
                <a:cubicBezTo>
                  <a:pt x="444" y="86"/>
                  <a:pt x="464" y="67"/>
                  <a:pt x="464" y="43"/>
                </a:cubicBezTo>
                <a:cubicBezTo>
                  <a:pt x="464" y="19"/>
                  <a:pt x="444" y="0"/>
                  <a:pt x="421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" name="Freeform 90">
            <a:extLst>
              <a:ext uri="{FF2B5EF4-FFF2-40B4-BE49-F238E27FC236}">
                <a16:creationId xmlns:a16="http://schemas.microsoft.com/office/drawing/2014/main" id="{6CCB141E-A2D7-3145-AD18-34C712BA014B}"/>
              </a:ext>
            </a:extLst>
          </p:cNvPr>
          <p:cNvSpPr/>
          <p:nvPr/>
        </p:nvSpPr>
        <p:spPr>
          <a:xfrm>
            <a:off x="3424929" y="3450618"/>
            <a:ext cx="102240" cy="137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5" h="382">
                <a:moveTo>
                  <a:pt x="129" y="214"/>
                </a:moveTo>
                <a:lnTo>
                  <a:pt x="22" y="302"/>
                </a:lnTo>
                <a:cubicBezTo>
                  <a:pt x="8" y="313"/>
                  <a:pt x="0" y="327"/>
                  <a:pt x="0" y="343"/>
                </a:cubicBezTo>
                <a:cubicBezTo>
                  <a:pt x="0" y="368"/>
                  <a:pt x="19" y="382"/>
                  <a:pt x="45" y="382"/>
                </a:cubicBezTo>
                <a:lnTo>
                  <a:pt x="249" y="382"/>
                </a:lnTo>
                <a:cubicBezTo>
                  <a:pt x="269" y="382"/>
                  <a:pt x="285" y="367"/>
                  <a:pt x="285" y="347"/>
                </a:cubicBezTo>
                <a:cubicBezTo>
                  <a:pt x="285" y="327"/>
                  <a:pt x="269" y="311"/>
                  <a:pt x="249" y="311"/>
                </a:cubicBezTo>
                <a:lnTo>
                  <a:pt x="118" y="311"/>
                </a:lnTo>
                <a:lnTo>
                  <a:pt x="179" y="263"/>
                </a:lnTo>
                <a:cubicBezTo>
                  <a:pt x="246" y="212"/>
                  <a:pt x="278" y="180"/>
                  <a:pt x="278" y="117"/>
                </a:cubicBezTo>
                <a:lnTo>
                  <a:pt x="278" y="116"/>
                </a:lnTo>
                <a:cubicBezTo>
                  <a:pt x="278" y="46"/>
                  <a:pt x="227" y="0"/>
                  <a:pt x="149" y="0"/>
                </a:cubicBezTo>
                <a:cubicBezTo>
                  <a:pt x="92" y="0"/>
                  <a:pt x="56" y="21"/>
                  <a:pt x="26" y="56"/>
                </a:cubicBezTo>
                <a:cubicBezTo>
                  <a:pt x="20" y="62"/>
                  <a:pt x="16" y="72"/>
                  <a:pt x="16" y="81"/>
                </a:cubicBezTo>
                <a:cubicBezTo>
                  <a:pt x="16" y="102"/>
                  <a:pt x="33" y="119"/>
                  <a:pt x="54" y="119"/>
                </a:cubicBezTo>
                <a:cubicBezTo>
                  <a:pt x="67" y="119"/>
                  <a:pt x="77" y="113"/>
                  <a:pt x="82" y="107"/>
                </a:cubicBezTo>
                <a:cubicBezTo>
                  <a:pt x="103" y="85"/>
                  <a:pt x="120" y="74"/>
                  <a:pt x="143" y="74"/>
                </a:cubicBezTo>
                <a:cubicBezTo>
                  <a:pt x="173" y="74"/>
                  <a:pt x="194" y="92"/>
                  <a:pt x="194" y="123"/>
                </a:cubicBezTo>
                <a:cubicBezTo>
                  <a:pt x="194" y="155"/>
                  <a:pt x="176" y="176"/>
                  <a:pt x="129" y="21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" name="Freeform 91">
            <a:extLst>
              <a:ext uri="{FF2B5EF4-FFF2-40B4-BE49-F238E27FC236}">
                <a16:creationId xmlns:a16="http://schemas.microsoft.com/office/drawing/2014/main" id="{BB566DFE-E39B-9B4E-8977-59E69725F314}"/>
              </a:ext>
            </a:extLst>
          </p:cNvPr>
          <p:cNvSpPr/>
          <p:nvPr/>
        </p:nvSpPr>
        <p:spPr>
          <a:xfrm>
            <a:off x="3548411" y="3452418"/>
            <a:ext cx="99720" cy="136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8" h="380">
                <a:moveTo>
                  <a:pt x="36" y="72"/>
                </a:moveTo>
                <a:lnTo>
                  <a:pt x="180" y="72"/>
                </a:lnTo>
                <a:lnTo>
                  <a:pt x="40" y="317"/>
                </a:lnTo>
                <a:cubicBezTo>
                  <a:pt x="36" y="325"/>
                  <a:pt x="33" y="336"/>
                  <a:pt x="33" y="343"/>
                </a:cubicBezTo>
                <a:cubicBezTo>
                  <a:pt x="33" y="367"/>
                  <a:pt x="53" y="380"/>
                  <a:pt x="75" y="380"/>
                </a:cubicBezTo>
                <a:cubicBezTo>
                  <a:pt x="91" y="380"/>
                  <a:pt x="104" y="372"/>
                  <a:pt x="115" y="352"/>
                </a:cubicBezTo>
                <a:lnTo>
                  <a:pt x="266" y="78"/>
                </a:lnTo>
                <a:cubicBezTo>
                  <a:pt x="273" y="65"/>
                  <a:pt x="278" y="50"/>
                  <a:pt x="278" y="38"/>
                </a:cubicBezTo>
                <a:cubicBezTo>
                  <a:pt x="278" y="14"/>
                  <a:pt x="264" y="0"/>
                  <a:pt x="240" y="0"/>
                </a:cubicBezTo>
                <a:lnTo>
                  <a:pt x="36" y="0"/>
                </a:lnTo>
                <a:cubicBezTo>
                  <a:pt x="16" y="0"/>
                  <a:pt x="0" y="17"/>
                  <a:pt x="0" y="36"/>
                </a:cubicBezTo>
                <a:cubicBezTo>
                  <a:pt x="0" y="56"/>
                  <a:pt x="16" y="72"/>
                  <a:pt x="36" y="7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" name="Freeform 92">
            <a:extLst>
              <a:ext uri="{FF2B5EF4-FFF2-40B4-BE49-F238E27FC236}">
                <a16:creationId xmlns:a16="http://schemas.microsoft.com/office/drawing/2014/main" id="{9FD8FEC9-63E0-6F40-ADAA-A93AB7DBEB35}"/>
              </a:ext>
            </a:extLst>
          </p:cNvPr>
          <p:cNvSpPr/>
          <p:nvPr/>
        </p:nvSpPr>
        <p:spPr>
          <a:xfrm>
            <a:off x="6144730" y="6023177"/>
            <a:ext cx="371879" cy="38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4" h="1058">
                <a:moveTo>
                  <a:pt x="1025" y="302"/>
                </a:moveTo>
                <a:cubicBezTo>
                  <a:pt x="1026" y="301"/>
                  <a:pt x="1026" y="301"/>
                  <a:pt x="1026" y="300"/>
                </a:cubicBezTo>
                <a:cubicBezTo>
                  <a:pt x="1027" y="300"/>
                  <a:pt x="1027" y="299"/>
                  <a:pt x="1027" y="298"/>
                </a:cubicBezTo>
                <a:cubicBezTo>
                  <a:pt x="1028" y="298"/>
                  <a:pt x="1028" y="297"/>
                  <a:pt x="1029" y="297"/>
                </a:cubicBezTo>
                <a:cubicBezTo>
                  <a:pt x="1029" y="296"/>
                  <a:pt x="1029" y="295"/>
                  <a:pt x="1030" y="295"/>
                </a:cubicBezTo>
                <a:cubicBezTo>
                  <a:pt x="1030" y="294"/>
                  <a:pt x="1030" y="294"/>
                  <a:pt x="1030" y="293"/>
                </a:cubicBezTo>
                <a:cubicBezTo>
                  <a:pt x="1031" y="292"/>
                  <a:pt x="1031" y="292"/>
                  <a:pt x="1031" y="291"/>
                </a:cubicBezTo>
                <a:cubicBezTo>
                  <a:pt x="1031" y="290"/>
                  <a:pt x="1032" y="289"/>
                  <a:pt x="1032" y="289"/>
                </a:cubicBezTo>
                <a:cubicBezTo>
                  <a:pt x="1032" y="288"/>
                  <a:pt x="1032" y="288"/>
                  <a:pt x="1032" y="287"/>
                </a:cubicBezTo>
                <a:cubicBezTo>
                  <a:pt x="1032" y="286"/>
                  <a:pt x="1033" y="286"/>
                  <a:pt x="1033" y="285"/>
                </a:cubicBezTo>
                <a:cubicBezTo>
                  <a:pt x="1033" y="284"/>
                  <a:pt x="1033" y="283"/>
                  <a:pt x="1033" y="282"/>
                </a:cubicBezTo>
                <a:lnTo>
                  <a:pt x="1033" y="281"/>
                </a:lnTo>
                <a:cubicBezTo>
                  <a:pt x="1034" y="279"/>
                  <a:pt x="1034" y="278"/>
                  <a:pt x="1034" y="276"/>
                </a:cubicBezTo>
                <a:cubicBezTo>
                  <a:pt x="1034" y="275"/>
                  <a:pt x="1034" y="274"/>
                  <a:pt x="1033" y="272"/>
                </a:cubicBezTo>
                <a:cubicBezTo>
                  <a:pt x="1033" y="271"/>
                  <a:pt x="1033" y="271"/>
                  <a:pt x="1033" y="270"/>
                </a:cubicBezTo>
                <a:cubicBezTo>
                  <a:pt x="1033" y="269"/>
                  <a:pt x="1033" y="269"/>
                  <a:pt x="1033" y="268"/>
                </a:cubicBezTo>
                <a:cubicBezTo>
                  <a:pt x="1033" y="267"/>
                  <a:pt x="1032" y="267"/>
                  <a:pt x="1032" y="266"/>
                </a:cubicBezTo>
                <a:cubicBezTo>
                  <a:pt x="1032" y="265"/>
                  <a:pt x="1032" y="264"/>
                  <a:pt x="1032" y="264"/>
                </a:cubicBezTo>
                <a:cubicBezTo>
                  <a:pt x="1032" y="263"/>
                  <a:pt x="1031" y="263"/>
                  <a:pt x="1031" y="262"/>
                </a:cubicBezTo>
                <a:cubicBezTo>
                  <a:pt x="1031" y="261"/>
                  <a:pt x="1031" y="260"/>
                  <a:pt x="1030" y="260"/>
                </a:cubicBezTo>
                <a:cubicBezTo>
                  <a:pt x="1030" y="259"/>
                  <a:pt x="1030" y="259"/>
                  <a:pt x="1029" y="258"/>
                </a:cubicBezTo>
                <a:cubicBezTo>
                  <a:pt x="1029" y="257"/>
                  <a:pt x="1029" y="257"/>
                  <a:pt x="1029" y="256"/>
                </a:cubicBezTo>
                <a:cubicBezTo>
                  <a:pt x="1028" y="255"/>
                  <a:pt x="1028" y="255"/>
                  <a:pt x="1027" y="254"/>
                </a:cubicBezTo>
                <a:cubicBezTo>
                  <a:pt x="1027" y="254"/>
                  <a:pt x="1027" y="253"/>
                  <a:pt x="1026" y="252"/>
                </a:cubicBezTo>
                <a:lnTo>
                  <a:pt x="1025" y="251"/>
                </a:lnTo>
                <a:cubicBezTo>
                  <a:pt x="1025" y="250"/>
                  <a:pt x="1024" y="250"/>
                  <a:pt x="1024" y="249"/>
                </a:cubicBezTo>
                <a:cubicBezTo>
                  <a:pt x="1023" y="248"/>
                  <a:pt x="1022" y="247"/>
                  <a:pt x="1021" y="246"/>
                </a:cubicBezTo>
                <a:lnTo>
                  <a:pt x="788" y="13"/>
                </a:lnTo>
                <a:cubicBezTo>
                  <a:pt x="772" y="-4"/>
                  <a:pt x="744" y="-4"/>
                  <a:pt x="728" y="13"/>
                </a:cubicBezTo>
                <a:cubicBezTo>
                  <a:pt x="711" y="30"/>
                  <a:pt x="711" y="57"/>
                  <a:pt x="728" y="74"/>
                </a:cubicBezTo>
                <a:lnTo>
                  <a:pt x="887" y="233"/>
                </a:lnTo>
                <a:lnTo>
                  <a:pt x="469" y="233"/>
                </a:lnTo>
                <a:cubicBezTo>
                  <a:pt x="366" y="233"/>
                  <a:pt x="285" y="252"/>
                  <a:pt x="218" y="290"/>
                </a:cubicBezTo>
                <a:cubicBezTo>
                  <a:pt x="155" y="327"/>
                  <a:pt x="107" y="381"/>
                  <a:pt x="73" y="456"/>
                </a:cubicBezTo>
                <a:cubicBezTo>
                  <a:pt x="43" y="520"/>
                  <a:pt x="24" y="600"/>
                  <a:pt x="13" y="702"/>
                </a:cubicBezTo>
                <a:cubicBezTo>
                  <a:pt x="4" y="783"/>
                  <a:pt x="0" y="880"/>
                  <a:pt x="0" y="1015"/>
                </a:cubicBezTo>
                <a:cubicBezTo>
                  <a:pt x="0" y="1039"/>
                  <a:pt x="19" y="1058"/>
                  <a:pt x="43" y="1058"/>
                </a:cubicBezTo>
                <a:cubicBezTo>
                  <a:pt x="66" y="1058"/>
                  <a:pt x="86" y="1039"/>
                  <a:pt x="86" y="1015"/>
                </a:cubicBezTo>
                <a:cubicBezTo>
                  <a:pt x="86" y="786"/>
                  <a:pt x="97" y="610"/>
                  <a:pt x="151" y="492"/>
                </a:cubicBezTo>
                <a:cubicBezTo>
                  <a:pt x="206" y="373"/>
                  <a:pt x="304" y="319"/>
                  <a:pt x="469" y="319"/>
                </a:cubicBezTo>
                <a:lnTo>
                  <a:pt x="887" y="319"/>
                </a:lnTo>
                <a:lnTo>
                  <a:pt x="727" y="479"/>
                </a:lnTo>
                <a:cubicBezTo>
                  <a:pt x="711" y="495"/>
                  <a:pt x="711" y="523"/>
                  <a:pt x="727" y="539"/>
                </a:cubicBezTo>
                <a:cubicBezTo>
                  <a:pt x="736" y="548"/>
                  <a:pt x="747" y="552"/>
                  <a:pt x="758" y="552"/>
                </a:cubicBezTo>
                <a:cubicBezTo>
                  <a:pt x="769" y="552"/>
                  <a:pt x="780" y="548"/>
                  <a:pt x="788" y="539"/>
                </a:cubicBezTo>
                <a:lnTo>
                  <a:pt x="1021" y="307"/>
                </a:lnTo>
                <a:lnTo>
                  <a:pt x="1021" y="306"/>
                </a:lnTo>
                <a:cubicBezTo>
                  <a:pt x="1022" y="306"/>
                  <a:pt x="1023" y="305"/>
                  <a:pt x="1024" y="304"/>
                </a:cubicBezTo>
                <a:cubicBezTo>
                  <a:pt x="1024" y="303"/>
                  <a:pt x="1025" y="303"/>
                  <a:pt x="1025" y="30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" name="Freeform 93">
            <a:extLst>
              <a:ext uri="{FF2B5EF4-FFF2-40B4-BE49-F238E27FC236}">
                <a16:creationId xmlns:a16="http://schemas.microsoft.com/office/drawing/2014/main" id="{986F2C32-E11B-FB48-B3CB-4429A04C9FEE}"/>
              </a:ext>
            </a:extLst>
          </p:cNvPr>
          <p:cNvSpPr/>
          <p:nvPr/>
        </p:nvSpPr>
        <p:spPr>
          <a:xfrm>
            <a:off x="4044129" y="3233538"/>
            <a:ext cx="379800" cy="40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128">
                <a:moveTo>
                  <a:pt x="1048" y="876"/>
                </a:moveTo>
                <a:cubicBezTo>
                  <a:pt x="1049" y="876"/>
                  <a:pt x="1049" y="875"/>
                  <a:pt x="1050" y="875"/>
                </a:cubicBezTo>
                <a:cubicBezTo>
                  <a:pt x="1050" y="874"/>
                  <a:pt x="1050" y="873"/>
                  <a:pt x="1051" y="873"/>
                </a:cubicBezTo>
                <a:cubicBezTo>
                  <a:pt x="1051" y="872"/>
                  <a:pt x="1051" y="872"/>
                  <a:pt x="1052" y="871"/>
                </a:cubicBezTo>
                <a:cubicBezTo>
                  <a:pt x="1052" y="870"/>
                  <a:pt x="1052" y="870"/>
                  <a:pt x="1052" y="869"/>
                </a:cubicBezTo>
                <a:cubicBezTo>
                  <a:pt x="1053" y="868"/>
                  <a:pt x="1053" y="868"/>
                  <a:pt x="1053" y="867"/>
                </a:cubicBezTo>
                <a:cubicBezTo>
                  <a:pt x="1053" y="866"/>
                  <a:pt x="1054" y="866"/>
                  <a:pt x="1054" y="865"/>
                </a:cubicBezTo>
                <a:cubicBezTo>
                  <a:pt x="1054" y="864"/>
                  <a:pt x="1054" y="864"/>
                  <a:pt x="1054" y="863"/>
                </a:cubicBezTo>
                <a:cubicBezTo>
                  <a:pt x="1055" y="862"/>
                  <a:pt x="1055" y="862"/>
                  <a:pt x="1055" y="861"/>
                </a:cubicBezTo>
                <a:cubicBezTo>
                  <a:pt x="1055" y="860"/>
                  <a:pt x="1055" y="859"/>
                  <a:pt x="1055" y="859"/>
                </a:cubicBezTo>
                <a:cubicBezTo>
                  <a:pt x="1055" y="858"/>
                  <a:pt x="1055" y="858"/>
                  <a:pt x="1055" y="857"/>
                </a:cubicBezTo>
                <a:cubicBezTo>
                  <a:pt x="1056" y="855"/>
                  <a:pt x="1056" y="854"/>
                  <a:pt x="1056" y="853"/>
                </a:cubicBezTo>
                <a:cubicBezTo>
                  <a:pt x="1056" y="851"/>
                  <a:pt x="1056" y="850"/>
                  <a:pt x="1055" y="848"/>
                </a:cubicBezTo>
                <a:cubicBezTo>
                  <a:pt x="1055" y="848"/>
                  <a:pt x="1055" y="847"/>
                  <a:pt x="1055" y="846"/>
                </a:cubicBezTo>
                <a:cubicBezTo>
                  <a:pt x="1055" y="846"/>
                  <a:pt x="1055" y="845"/>
                  <a:pt x="1055" y="844"/>
                </a:cubicBezTo>
                <a:cubicBezTo>
                  <a:pt x="1055" y="843"/>
                  <a:pt x="1055" y="843"/>
                  <a:pt x="1054" y="842"/>
                </a:cubicBezTo>
                <a:cubicBezTo>
                  <a:pt x="1054" y="841"/>
                  <a:pt x="1054" y="841"/>
                  <a:pt x="1054" y="840"/>
                </a:cubicBezTo>
                <a:cubicBezTo>
                  <a:pt x="1054" y="839"/>
                  <a:pt x="1053" y="839"/>
                  <a:pt x="1053" y="838"/>
                </a:cubicBezTo>
                <a:cubicBezTo>
                  <a:pt x="1053" y="837"/>
                  <a:pt x="1053" y="837"/>
                  <a:pt x="1052" y="836"/>
                </a:cubicBezTo>
                <a:cubicBezTo>
                  <a:pt x="1052" y="835"/>
                  <a:pt x="1052" y="835"/>
                  <a:pt x="1052" y="834"/>
                </a:cubicBezTo>
                <a:cubicBezTo>
                  <a:pt x="1051" y="834"/>
                  <a:pt x="1051" y="833"/>
                  <a:pt x="1051" y="832"/>
                </a:cubicBezTo>
                <a:cubicBezTo>
                  <a:pt x="1050" y="832"/>
                  <a:pt x="1050" y="831"/>
                  <a:pt x="1050" y="831"/>
                </a:cubicBezTo>
                <a:cubicBezTo>
                  <a:pt x="1049" y="830"/>
                  <a:pt x="1049" y="829"/>
                  <a:pt x="1048" y="829"/>
                </a:cubicBezTo>
                <a:cubicBezTo>
                  <a:pt x="1048" y="828"/>
                  <a:pt x="1048" y="828"/>
                  <a:pt x="1047" y="827"/>
                </a:cubicBezTo>
                <a:cubicBezTo>
                  <a:pt x="1047" y="826"/>
                  <a:pt x="1046" y="826"/>
                  <a:pt x="1046" y="825"/>
                </a:cubicBezTo>
                <a:cubicBezTo>
                  <a:pt x="1045" y="824"/>
                  <a:pt x="1044" y="823"/>
                  <a:pt x="1043" y="823"/>
                </a:cubicBezTo>
                <a:cubicBezTo>
                  <a:pt x="1043" y="822"/>
                  <a:pt x="1043" y="822"/>
                  <a:pt x="1043" y="822"/>
                </a:cubicBezTo>
                <a:lnTo>
                  <a:pt x="810" y="589"/>
                </a:lnTo>
                <a:cubicBezTo>
                  <a:pt x="794" y="573"/>
                  <a:pt x="766" y="573"/>
                  <a:pt x="750" y="589"/>
                </a:cubicBezTo>
                <a:cubicBezTo>
                  <a:pt x="733" y="606"/>
                  <a:pt x="733" y="634"/>
                  <a:pt x="750" y="650"/>
                </a:cubicBezTo>
                <a:lnTo>
                  <a:pt x="909" y="810"/>
                </a:lnTo>
                <a:lnTo>
                  <a:pt x="491" y="810"/>
                </a:lnTo>
                <a:cubicBezTo>
                  <a:pt x="268" y="810"/>
                  <a:pt x="86" y="648"/>
                  <a:pt x="86" y="448"/>
                </a:cubicBezTo>
                <a:cubicBezTo>
                  <a:pt x="86" y="249"/>
                  <a:pt x="268" y="87"/>
                  <a:pt x="491" y="87"/>
                </a:cubicBezTo>
                <a:lnTo>
                  <a:pt x="780" y="86"/>
                </a:lnTo>
                <a:cubicBezTo>
                  <a:pt x="804" y="86"/>
                  <a:pt x="823" y="66"/>
                  <a:pt x="823" y="43"/>
                </a:cubicBezTo>
                <a:cubicBezTo>
                  <a:pt x="823" y="19"/>
                  <a:pt x="804" y="0"/>
                  <a:pt x="780" y="0"/>
                </a:cubicBezTo>
                <a:lnTo>
                  <a:pt x="491" y="1"/>
                </a:lnTo>
                <a:cubicBezTo>
                  <a:pt x="360" y="1"/>
                  <a:pt x="238" y="47"/>
                  <a:pt x="146" y="131"/>
                </a:cubicBezTo>
                <a:cubicBezTo>
                  <a:pt x="52" y="215"/>
                  <a:pt x="0" y="328"/>
                  <a:pt x="0" y="448"/>
                </a:cubicBezTo>
                <a:cubicBezTo>
                  <a:pt x="0" y="569"/>
                  <a:pt x="52" y="681"/>
                  <a:pt x="146" y="766"/>
                </a:cubicBezTo>
                <a:cubicBezTo>
                  <a:pt x="238" y="850"/>
                  <a:pt x="360" y="896"/>
                  <a:pt x="491" y="896"/>
                </a:cubicBezTo>
                <a:lnTo>
                  <a:pt x="909" y="896"/>
                </a:lnTo>
                <a:lnTo>
                  <a:pt x="750" y="1055"/>
                </a:lnTo>
                <a:cubicBezTo>
                  <a:pt x="733" y="1072"/>
                  <a:pt x="733" y="1099"/>
                  <a:pt x="750" y="1116"/>
                </a:cubicBezTo>
                <a:cubicBezTo>
                  <a:pt x="758" y="1124"/>
                  <a:pt x="769" y="1128"/>
                  <a:pt x="780" y="1128"/>
                </a:cubicBezTo>
                <a:cubicBezTo>
                  <a:pt x="791" y="1128"/>
                  <a:pt x="802" y="1124"/>
                  <a:pt x="811" y="1116"/>
                </a:cubicBezTo>
                <a:lnTo>
                  <a:pt x="1043" y="883"/>
                </a:lnTo>
                <a:cubicBezTo>
                  <a:pt x="1044" y="882"/>
                  <a:pt x="1045" y="881"/>
                  <a:pt x="1046" y="880"/>
                </a:cubicBezTo>
                <a:cubicBezTo>
                  <a:pt x="1046" y="879"/>
                  <a:pt x="1047" y="879"/>
                  <a:pt x="1047" y="878"/>
                </a:cubicBezTo>
                <a:cubicBezTo>
                  <a:pt x="1048" y="878"/>
                  <a:pt x="1048" y="877"/>
                  <a:pt x="1048" y="87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C4E36B0F-59C2-DA41-8C01-774ECD43B99F}"/>
              </a:ext>
            </a:extLst>
          </p:cNvPr>
          <p:cNvSpPr/>
          <p:nvPr/>
        </p:nvSpPr>
        <p:spPr>
          <a:xfrm>
            <a:off x="4692850" y="3193218"/>
            <a:ext cx="42408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9" h="1327">
                <a:moveTo>
                  <a:pt x="1093" y="1241"/>
                </a:moveTo>
                <a:lnTo>
                  <a:pt x="973" y="1241"/>
                </a:lnTo>
                <a:lnTo>
                  <a:pt x="973" y="773"/>
                </a:lnTo>
                <a:cubicBezTo>
                  <a:pt x="973" y="743"/>
                  <a:pt x="946" y="720"/>
                  <a:pt x="911" y="720"/>
                </a:cubicBezTo>
                <a:lnTo>
                  <a:pt x="252" y="720"/>
                </a:lnTo>
                <a:cubicBezTo>
                  <a:pt x="216" y="720"/>
                  <a:pt x="189" y="743"/>
                  <a:pt x="189" y="773"/>
                </a:cubicBezTo>
                <a:lnTo>
                  <a:pt x="189" y="1241"/>
                </a:lnTo>
                <a:lnTo>
                  <a:pt x="86" y="1241"/>
                </a:lnTo>
                <a:lnTo>
                  <a:pt x="86" y="86"/>
                </a:lnTo>
                <a:lnTo>
                  <a:pt x="311" y="86"/>
                </a:lnTo>
                <a:lnTo>
                  <a:pt x="311" y="364"/>
                </a:lnTo>
                <a:cubicBezTo>
                  <a:pt x="311" y="391"/>
                  <a:pt x="335" y="413"/>
                  <a:pt x="366" y="413"/>
                </a:cubicBezTo>
                <a:lnTo>
                  <a:pt x="757" y="413"/>
                </a:lnTo>
                <a:cubicBezTo>
                  <a:pt x="787" y="413"/>
                  <a:pt x="811" y="391"/>
                  <a:pt x="811" y="364"/>
                </a:cubicBezTo>
                <a:lnTo>
                  <a:pt x="811" y="98"/>
                </a:lnTo>
                <a:lnTo>
                  <a:pt x="1094" y="370"/>
                </a:lnTo>
                <a:cubicBezTo>
                  <a:pt x="1093" y="371"/>
                  <a:pt x="1093" y="372"/>
                  <a:pt x="1093" y="374"/>
                </a:cubicBezTo>
                <a:close/>
                <a:moveTo>
                  <a:pt x="275" y="806"/>
                </a:moveTo>
                <a:lnTo>
                  <a:pt x="887" y="806"/>
                </a:lnTo>
                <a:lnTo>
                  <a:pt x="887" y="1241"/>
                </a:lnTo>
                <a:lnTo>
                  <a:pt x="275" y="1241"/>
                </a:lnTo>
                <a:close/>
                <a:moveTo>
                  <a:pt x="725" y="327"/>
                </a:moveTo>
                <a:lnTo>
                  <a:pt x="397" y="327"/>
                </a:lnTo>
                <a:lnTo>
                  <a:pt x="397" y="89"/>
                </a:lnTo>
                <a:lnTo>
                  <a:pt x="725" y="89"/>
                </a:lnTo>
                <a:close/>
                <a:moveTo>
                  <a:pt x="1178" y="363"/>
                </a:moveTo>
                <a:cubicBezTo>
                  <a:pt x="1182" y="348"/>
                  <a:pt x="1178" y="332"/>
                  <a:pt x="1166" y="321"/>
                </a:cubicBezTo>
                <a:lnTo>
                  <a:pt x="846" y="12"/>
                </a:lnTo>
                <a:cubicBezTo>
                  <a:pt x="845" y="11"/>
                  <a:pt x="845" y="11"/>
                  <a:pt x="845" y="11"/>
                </a:cubicBezTo>
                <a:cubicBezTo>
                  <a:pt x="844" y="10"/>
                  <a:pt x="843" y="10"/>
                  <a:pt x="843" y="9"/>
                </a:cubicBezTo>
                <a:cubicBezTo>
                  <a:pt x="842" y="9"/>
                  <a:pt x="842" y="8"/>
                  <a:pt x="841" y="8"/>
                </a:cubicBezTo>
                <a:cubicBezTo>
                  <a:pt x="840" y="8"/>
                  <a:pt x="840" y="7"/>
                  <a:pt x="839" y="7"/>
                </a:cubicBezTo>
                <a:cubicBezTo>
                  <a:pt x="839" y="6"/>
                  <a:pt x="838" y="6"/>
                  <a:pt x="837" y="6"/>
                </a:cubicBezTo>
                <a:cubicBezTo>
                  <a:pt x="837" y="5"/>
                  <a:pt x="836" y="5"/>
                  <a:pt x="836" y="5"/>
                </a:cubicBezTo>
                <a:cubicBezTo>
                  <a:pt x="835" y="4"/>
                  <a:pt x="834" y="4"/>
                  <a:pt x="834" y="4"/>
                </a:cubicBezTo>
                <a:cubicBezTo>
                  <a:pt x="833" y="3"/>
                  <a:pt x="832" y="3"/>
                  <a:pt x="832" y="3"/>
                </a:cubicBezTo>
                <a:cubicBezTo>
                  <a:pt x="831" y="3"/>
                  <a:pt x="830" y="2"/>
                  <a:pt x="830" y="2"/>
                </a:cubicBezTo>
                <a:cubicBezTo>
                  <a:pt x="829" y="2"/>
                  <a:pt x="828" y="2"/>
                  <a:pt x="828" y="1"/>
                </a:cubicBezTo>
                <a:cubicBezTo>
                  <a:pt x="827" y="1"/>
                  <a:pt x="826" y="1"/>
                  <a:pt x="826" y="1"/>
                </a:cubicBezTo>
                <a:cubicBezTo>
                  <a:pt x="825" y="1"/>
                  <a:pt x="824" y="1"/>
                  <a:pt x="824" y="0"/>
                </a:cubicBezTo>
                <a:cubicBezTo>
                  <a:pt x="823" y="0"/>
                  <a:pt x="822" y="0"/>
                  <a:pt x="822" y="0"/>
                </a:cubicBezTo>
                <a:cubicBezTo>
                  <a:pt x="821" y="0"/>
                  <a:pt x="820" y="0"/>
                  <a:pt x="820" y="0"/>
                </a:cubicBezTo>
                <a:cubicBezTo>
                  <a:pt x="819" y="0"/>
                  <a:pt x="818" y="0"/>
                  <a:pt x="817" y="0"/>
                </a:cubicBezTo>
                <a:lnTo>
                  <a:pt x="816" y="0"/>
                </a:lnTo>
                <a:lnTo>
                  <a:pt x="74" y="0"/>
                </a:lnTo>
                <a:cubicBezTo>
                  <a:pt x="40" y="0"/>
                  <a:pt x="0" y="35"/>
                  <a:pt x="0" y="81"/>
                </a:cubicBezTo>
                <a:lnTo>
                  <a:pt x="0" y="1284"/>
                </a:lnTo>
                <a:cubicBezTo>
                  <a:pt x="0" y="1307"/>
                  <a:pt x="19" y="1327"/>
                  <a:pt x="43" y="1327"/>
                </a:cubicBezTo>
                <a:lnTo>
                  <a:pt x="252" y="1327"/>
                </a:lnTo>
                <a:lnTo>
                  <a:pt x="911" y="1327"/>
                </a:lnTo>
                <a:lnTo>
                  <a:pt x="1136" y="1327"/>
                </a:lnTo>
                <a:cubicBezTo>
                  <a:pt x="1160" y="1327"/>
                  <a:pt x="1179" y="1307"/>
                  <a:pt x="1179" y="1284"/>
                </a:cubicBezTo>
                <a:lnTo>
                  <a:pt x="1179" y="374"/>
                </a:lnTo>
                <a:cubicBezTo>
                  <a:pt x="1179" y="370"/>
                  <a:pt x="1179" y="366"/>
                  <a:pt x="1178" y="36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" name="Freeform 95">
            <a:extLst>
              <a:ext uri="{FF2B5EF4-FFF2-40B4-BE49-F238E27FC236}">
                <a16:creationId xmlns:a16="http://schemas.microsoft.com/office/drawing/2014/main" id="{76181F1C-D140-2B45-8743-7F815031FD4A}"/>
              </a:ext>
            </a:extLst>
          </p:cNvPr>
          <p:cNvSpPr/>
          <p:nvPr/>
        </p:nvSpPr>
        <p:spPr>
          <a:xfrm>
            <a:off x="5428690" y="3228859"/>
            <a:ext cx="400680" cy="44171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4" h="1228">
                <a:moveTo>
                  <a:pt x="224" y="889"/>
                </a:moveTo>
                <a:cubicBezTo>
                  <a:pt x="135" y="800"/>
                  <a:pt x="86" y="682"/>
                  <a:pt x="86" y="557"/>
                </a:cubicBezTo>
                <a:cubicBezTo>
                  <a:pt x="86" y="431"/>
                  <a:pt x="135" y="312"/>
                  <a:pt x="224" y="224"/>
                </a:cubicBezTo>
                <a:cubicBezTo>
                  <a:pt x="313" y="135"/>
                  <a:pt x="431" y="86"/>
                  <a:pt x="557" y="86"/>
                </a:cubicBezTo>
                <a:cubicBezTo>
                  <a:pt x="682" y="86"/>
                  <a:pt x="801" y="135"/>
                  <a:pt x="890" y="224"/>
                </a:cubicBezTo>
                <a:cubicBezTo>
                  <a:pt x="979" y="312"/>
                  <a:pt x="1028" y="431"/>
                  <a:pt x="1028" y="557"/>
                </a:cubicBezTo>
                <a:cubicBezTo>
                  <a:pt x="1028" y="682"/>
                  <a:pt x="979" y="800"/>
                  <a:pt x="890" y="889"/>
                </a:cubicBezTo>
                <a:cubicBezTo>
                  <a:pt x="801" y="978"/>
                  <a:pt x="682" y="1027"/>
                  <a:pt x="557" y="1027"/>
                </a:cubicBezTo>
                <a:cubicBezTo>
                  <a:pt x="431" y="1027"/>
                  <a:pt x="313" y="978"/>
                  <a:pt x="224" y="889"/>
                </a:cubicBezTo>
                <a:close/>
                <a:moveTo>
                  <a:pt x="1114" y="557"/>
                </a:moveTo>
                <a:cubicBezTo>
                  <a:pt x="1114" y="408"/>
                  <a:pt x="1056" y="268"/>
                  <a:pt x="950" y="163"/>
                </a:cubicBezTo>
                <a:cubicBezTo>
                  <a:pt x="845" y="58"/>
                  <a:pt x="706" y="0"/>
                  <a:pt x="557" y="0"/>
                </a:cubicBezTo>
                <a:cubicBezTo>
                  <a:pt x="408" y="0"/>
                  <a:pt x="268" y="58"/>
                  <a:pt x="163" y="163"/>
                </a:cubicBezTo>
                <a:cubicBezTo>
                  <a:pt x="58" y="268"/>
                  <a:pt x="0" y="408"/>
                  <a:pt x="0" y="557"/>
                </a:cubicBezTo>
                <a:cubicBezTo>
                  <a:pt x="0" y="705"/>
                  <a:pt x="58" y="845"/>
                  <a:pt x="163" y="950"/>
                </a:cubicBezTo>
                <a:cubicBezTo>
                  <a:pt x="173" y="960"/>
                  <a:pt x="184" y="970"/>
                  <a:pt x="195" y="979"/>
                </a:cubicBezTo>
                <a:lnTo>
                  <a:pt x="122" y="1169"/>
                </a:lnTo>
                <a:cubicBezTo>
                  <a:pt x="113" y="1191"/>
                  <a:pt x="124" y="1216"/>
                  <a:pt x="147" y="1225"/>
                </a:cubicBezTo>
                <a:cubicBezTo>
                  <a:pt x="152" y="1227"/>
                  <a:pt x="157" y="1228"/>
                  <a:pt x="162" y="1228"/>
                </a:cubicBezTo>
                <a:cubicBezTo>
                  <a:pt x="179" y="1228"/>
                  <a:pt x="196" y="1217"/>
                  <a:pt x="202" y="1200"/>
                </a:cubicBezTo>
                <a:lnTo>
                  <a:pt x="267" y="1032"/>
                </a:lnTo>
                <a:cubicBezTo>
                  <a:pt x="353" y="1085"/>
                  <a:pt x="453" y="1113"/>
                  <a:pt x="557" y="1113"/>
                </a:cubicBezTo>
                <a:cubicBezTo>
                  <a:pt x="660" y="1113"/>
                  <a:pt x="758" y="1086"/>
                  <a:pt x="844" y="1034"/>
                </a:cubicBezTo>
                <a:lnTo>
                  <a:pt x="908" y="1200"/>
                </a:lnTo>
                <a:cubicBezTo>
                  <a:pt x="914" y="1217"/>
                  <a:pt x="930" y="1228"/>
                  <a:pt x="948" y="1228"/>
                </a:cubicBezTo>
                <a:cubicBezTo>
                  <a:pt x="953" y="1228"/>
                  <a:pt x="958" y="1227"/>
                  <a:pt x="963" y="1225"/>
                </a:cubicBezTo>
                <a:cubicBezTo>
                  <a:pt x="985" y="1216"/>
                  <a:pt x="997" y="1191"/>
                  <a:pt x="988" y="1169"/>
                </a:cubicBezTo>
                <a:lnTo>
                  <a:pt x="916" y="982"/>
                </a:lnTo>
                <a:cubicBezTo>
                  <a:pt x="928" y="972"/>
                  <a:pt x="939" y="961"/>
                  <a:pt x="950" y="950"/>
                </a:cubicBezTo>
                <a:cubicBezTo>
                  <a:pt x="1056" y="845"/>
                  <a:pt x="1114" y="705"/>
                  <a:pt x="1114" y="55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" name="Freeform 96">
            <a:extLst>
              <a:ext uri="{FF2B5EF4-FFF2-40B4-BE49-F238E27FC236}">
                <a16:creationId xmlns:a16="http://schemas.microsoft.com/office/drawing/2014/main" id="{DE658C70-7E7F-0B48-8A36-071F01FD8A68}"/>
              </a:ext>
            </a:extLst>
          </p:cNvPr>
          <p:cNvSpPr/>
          <p:nvPr/>
        </p:nvSpPr>
        <p:spPr>
          <a:xfrm>
            <a:off x="5537410" y="3311658"/>
            <a:ext cx="206280" cy="131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4" h="365">
                <a:moveTo>
                  <a:pt x="500" y="12"/>
                </a:moveTo>
                <a:lnTo>
                  <a:pt x="231" y="279"/>
                </a:lnTo>
                <a:lnTo>
                  <a:pt x="43" y="279"/>
                </a:lnTo>
                <a:cubicBezTo>
                  <a:pt x="20" y="279"/>
                  <a:pt x="0" y="299"/>
                  <a:pt x="0" y="322"/>
                </a:cubicBezTo>
                <a:cubicBezTo>
                  <a:pt x="0" y="346"/>
                  <a:pt x="20" y="365"/>
                  <a:pt x="43" y="365"/>
                </a:cubicBezTo>
                <a:lnTo>
                  <a:pt x="250" y="365"/>
                </a:lnTo>
                <a:cubicBezTo>
                  <a:pt x="265" y="365"/>
                  <a:pt x="278" y="358"/>
                  <a:pt x="285" y="346"/>
                </a:cubicBezTo>
                <a:lnTo>
                  <a:pt x="561" y="73"/>
                </a:lnTo>
                <a:cubicBezTo>
                  <a:pt x="578" y="57"/>
                  <a:pt x="578" y="29"/>
                  <a:pt x="561" y="12"/>
                </a:cubicBezTo>
                <a:cubicBezTo>
                  <a:pt x="544" y="-4"/>
                  <a:pt x="517" y="-5"/>
                  <a:pt x="500" y="1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" name="Freeform 97">
            <a:extLst>
              <a:ext uri="{FF2B5EF4-FFF2-40B4-BE49-F238E27FC236}">
                <a16:creationId xmlns:a16="http://schemas.microsoft.com/office/drawing/2014/main" id="{DD5E34E4-E496-D24D-9677-4E0F16E2EF66}"/>
              </a:ext>
            </a:extLst>
          </p:cNvPr>
          <p:cNvSpPr/>
          <p:nvPr/>
        </p:nvSpPr>
        <p:spPr>
          <a:xfrm>
            <a:off x="5764209" y="3210498"/>
            <a:ext cx="81000" cy="8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6" h="226">
                <a:moveTo>
                  <a:pt x="211" y="185"/>
                </a:moveTo>
                <a:cubicBezTo>
                  <a:pt x="197" y="205"/>
                  <a:pt x="177" y="219"/>
                  <a:pt x="153" y="224"/>
                </a:cubicBezTo>
                <a:cubicBezTo>
                  <a:pt x="146" y="226"/>
                  <a:pt x="140" y="226"/>
                  <a:pt x="133" y="226"/>
                </a:cubicBezTo>
                <a:cubicBezTo>
                  <a:pt x="116" y="226"/>
                  <a:pt x="98" y="221"/>
                  <a:pt x="83" y="211"/>
                </a:cubicBezTo>
                <a:cubicBezTo>
                  <a:pt x="79" y="208"/>
                  <a:pt x="76" y="206"/>
                  <a:pt x="73" y="203"/>
                </a:cubicBezTo>
                <a:cubicBezTo>
                  <a:pt x="71" y="202"/>
                  <a:pt x="70" y="200"/>
                  <a:pt x="69" y="199"/>
                </a:cubicBezTo>
                <a:lnTo>
                  <a:pt x="25" y="155"/>
                </a:lnTo>
                <a:cubicBezTo>
                  <a:pt x="9" y="139"/>
                  <a:pt x="0" y="117"/>
                  <a:pt x="0" y="94"/>
                </a:cubicBezTo>
                <a:cubicBezTo>
                  <a:pt x="0" y="72"/>
                  <a:pt x="9" y="50"/>
                  <a:pt x="25" y="34"/>
                </a:cubicBezTo>
                <a:lnTo>
                  <a:pt x="33" y="25"/>
                </a:lnTo>
                <a:cubicBezTo>
                  <a:pt x="67" y="-8"/>
                  <a:pt x="121" y="-8"/>
                  <a:pt x="155" y="25"/>
                </a:cubicBezTo>
                <a:lnTo>
                  <a:pt x="199" y="69"/>
                </a:lnTo>
                <a:cubicBezTo>
                  <a:pt x="230" y="100"/>
                  <a:pt x="235" y="148"/>
                  <a:pt x="211" y="18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" name="Freeform 98">
            <a:extLst>
              <a:ext uri="{FF2B5EF4-FFF2-40B4-BE49-F238E27FC236}">
                <a16:creationId xmlns:a16="http://schemas.microsoft.com/office/drawing/2014/main" id="{91402AF3-B915-724B-8774-39E061EEE040}"/>
              </a:ext>
            </a:extLst>
          </p:cNvPr>
          <p:cNvSpPr/>
          <p:nvPr/>
        </p:nvSpPr>
        <p:spPr>
          <a:xfrm>
            <a:off x="5409250" y="3210858"/>
            <a:ext cx="81360" cy="8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7" h="226">
                <a:moveTo>
                  <a:pt x="227" y="94"/>
                </a:moveTo>
                <a:cubicBezTo>
                  <a:pt x="227" y="117"/>
                  <a:pt x="218" y="139"/>
                  <a:pt x="201" y="155"/>
                </a:cubicBezTo>
                <a:lnTo>
                  <a:pt x="158" y="199"/>
                </a:lnTo>
                <a:cubicBezTo>
                  <a:pt x="153" y="203"/>
                  <a:pt x="149" y="207"/>
                  <a:pt x="143" y="211"/>
                </a:cubicBezTo>
                <a:cubicBezTo>
                  <a:pt x="128" y="221"/>
                  <a:pt x="110" y="226"/>
                  <a:pt x="93" y="226"/>
                </a:cubicBezTo>
                <a:cubicBezTo>
                  <a:pt x="86" y="226"/>
                  <a:pt x="80" y="226"/>
                  <a:pt x="74" y="224"/>
                </a:cubicBezTo>
                <a:cubicBezTo>
                  <a:pt x="49" y="219"/>
                  <a:pt x="29" y="205"/>
                  <a:pt x="15" y="184"/>
                </a:cubicBezTo>
                <a:cubicBezTo>
                  <a:pt x="-9" y="148"/>
                  <a:pt x="-3" y="99"/>
                  <a:pt x="27" y="69"/>
                </a:cubicBezTo>
                <a:lnTo>
                  <a:pt x="28" y="69"/>
                </a:lnTo>
                <a:lnTo>
                  <a:pt x="71" y="25"/>
                </a:lnTo>
                <a:cubicBezTo>
                  <a:pt x="79" y="17"/>
                  <a:pt x="89" y="11"/>
                  <a:pt x="99" y="6"/>
                </a:cubicBezTo>
                <a:cubicBezTo>
                  <a:pt x="109" y="2"/>
                  <a:pt x="121" y="0"/>
                  <a:pt x="132" y="0"/>
                </a:cubicBezTo>
                <a:cubicBezTo>
                  <a:pt x="155" y="0"/>
                  <a:pt x="177" y="9"/>
                  <a:pt x="193" y="25"/>
                </a:cubicBezTo>
                <a:lnTo>
                  <a:pt x="201" y="34"/>
                </a:lnTo>
                <a:cubicBezTo>
                  <a:pt x="218" y="50"/>
                  <a:pt x="227" y="72"/>
                  <a:pt x="227" y="9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" name="Freeform 99">
            <a:extLst>
              <a:ext uri="{FF2B5EF4-FFF2-40B4-BE49-F238E27FC236}">
                <a16:creationId xmlns:a16="http://schemas.microsoft.com/office/drawing/2014/main" id="{EF564AB0-39C1-A748-AB42-29CD0A215DA3}"/>
              </a:ext>
            </a:extLst>
          </p:cNvPr>
          <p:cNvSpPr/>
          <p:nvPr/>
        </p:nvSpPr>
        <p:spPr>
          <a:xfrm>
            <a:off x="6088211" y="3236778"/>
            <a:ext cx="477000" cy="377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6" h="1050">
                <a:moveTo>
                  <a:pt x="86" y="964"/>
                </a:moveTo>
                <a:lnTo>
                  <a:pt x="86" y="700"/>
                </a:lnTo>
                <a:cubicBezTo>
                  <a:pt x="109" y="714"/>
                  <a:pt x="137" y="721"/>
                  <a:pt x="166" y="721"/>
                </a:cubicBezTo>
                <a:lnTo>
                  <a:pt x="1160" y="721"/>
                </a:lnTo>
                <a:cubicBezTo>
                  <a:pt x="1189" y="721"/>
                  <a:pt x="1217" y="714"/>
                  <a:pt x="1240" y="700"/>
                </a:cubicBezTo>
                <a:lnTo>
                  <a:pt x="1240" y="964"/>
                </a:lnTo>
                <a:close/>
                <a:moveTo>
                  <a:pt x="86" y="277"/>
                </a:moveTo>
                <a:lnTo>
                  <a:pt x="311" y="277"/>
                </a:lnTo>
                <a:lnTo>
                  <a:pt x="1015" y="277"/>
                </a:lnTo>
                <a:lnTo>
                  <a:pt x="1015" y="276"/>
                </a:lnTo>
                <a:lnTo>
                  <a:pt x="1240" y="276"/>
                </a:lnTo>
                <a:lnTo>
                  <a:pt x="1240" y="357"/>
                </a:lnTo>
                <a:lnTo>
                  <a:pt x="1240" y="555"/>
                </a:lnTo>
                <a:cubicBezTo>
                  <a:pt x="1240" y="599"/>
                  <a:pt x="1204" y="635"/>
                  <a:pt x="1160" y="635"/>
                </a:cubicBezTo>
                <a:lnTo>
                  <a:pt x="166" y="635"/>
                </a:lnTo>
                <a:cubicBezTo>
                  <a:pt x="122" y="635"/>
                  <a:pt x="86" y="599"/>
                  <a:pt x="86" y="555"/>
                </a:cubicBezTo>
                <a:lnTo>
                  <a:pt x="86" y="357"/>
                </a:lnTo>
                <a:close/>
                <a:moveTo>
                  <a:pt x="511" y="133"/>
                </a:moveTo>
                <a:cubicBezTo>
                  <a:pt x="556" y="102"/>
                  <a:pt x="608" y="86"/>
                  <a:pt x="663" y="86"/>
                </a:cubicBezTo>
                <a:cubicBezTo>
                  <a:pt x="718" y="86"/>
                  <a:pt x="771" y="102"/>
                  <a:pt x="815" y="133"/>
                </a:cubicBezTo>
                <a:cubicBezTo>
                  <a:pt x="839" y="149"/>
                  <a:pt x="860" y="168"/>
                  <a:pt x="877" y="190"/>
                </a:cubicBezTo>
                <a:lnTo>
                  <a:pt x="663" y="190"/>
                </a:lnTo>
                <a:lnTo>
                  <a:pt x="449" y="190"/>
                </a:lnTo>
                <a:cubicBezTo>
                  <a:pt x="466" y="168"/>
                  <a:pt x="487" y="149"/>
                  <a:pt x="511" y="133"/>
                </a:cubicBezTo>
                <a:close/>
                <a:moveTo>
                  <a:pt x="1260" y="190"/>
                </a:moveTo>
                <a:lnTo>
                  <a:pt x="978" y="190"/>
                </a:lnTo>
                <a:cubicBezTo>
                  <a:pt x="952" y="139"/>
                  <a:pt x="913" y="94"/>
                  <a:pt x="863" y="61"/>
                </a:cubicBezTo>
                <a:cubicBezTo>
                  <a:pt x="804" y="21"/>
                  <a:pt x="735" y="0"/>
                  <a:pt x="663" y="0"/>
                </a:cubicBezTo>
                <a:cubicBezTo>
                  <a:pt x="591" y="0"/>
                  <a:pt x="522" y="21"/>
                  <a:pt x="463" y="61"/>
                </a:cubicBezTo>
                <a:cubicBezTo>
                  <a:pt x="413" y="94"/>
                  <a:pt x="374" y="139"/>
                  <a:pt x="347" y="191"/>
                </a:cubicBezTo>
                <a:lnTo>
                  <a:pt x="69" y="191"/>
                </a:lnTo>
                <a:cubicBezTo>
                  <a:pt x="30" y="191"/>
                  <a:pt x="0" y="222"/>
                  <a:pt x="0" y="260"/>
                </a:cubicBezTo>
                <a:lnTo>
                  <a:pt x="0" y="357"/>
                </a:lnTo>
                <a:lnTo>
                  <a:pt x="0" y="555"/>
                </a:lnTo>
                <a:lnTo>
                  <a:pt x="0" y="986"/>
                </a:lnTo>
                <a:cubicBezTo>
                  <a:pt x="0" y="1021"/>
                  <a:pt x="29" y="1050"/>
                  <a:pt x="66" y="1050"/>
                </a:cubicBezTo>
                <a:lnTo>
                  <a:pt x="1260" y="1050"/>
                </a:lnTo>
                <a:cubicBezTo>
                  <a:pt x="1297" y="1050"/>
                  <a:pt x="1326" y="1021"/>
                  <a:pt x="1326" y="986"/>
                </a:cubicBezTo>
                <a:lnTo>
                  <a:pt x="1326" y="555"/>
                </a:lnTo>
                <a:lnTo>
                  <a:pt x="1326" y="357"/>
                </a:lnTo>
                <a:lnTo>
                  <a:pt x="1326" y="255"/>
                </a:lnTo>
                <a:cubicBezTo>
                  <a:pt x="1326" y="219"/>
                  <a:pt x="1297" y="190"/>
                  <a:pt x="1260" y="19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" name="Freeform 100">
            <a:extLst>
              <a:ext uri="{FF2B5EF4-FFF2-40B4-BE49-F238E27FC236}">
                <a16:creationId xmlns:a16="http://schemas.microsoft.com/office/drawing/2014/main" id="{B497F032-4DCA-D34A-AC6B-D4C363C1D372}"/>
              </a:ext>
            </a:extLst>
          </p:cNvPr>
          <p:cNvSpPr/>
          <p:nvPr/>
        </p:nvSpPr>
        <p:spPr>
          <a:xfrm>
            <a:off x="6785529" y="3245419"/>
            <a:ext cx="477360" cy="408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1135">
                <a:moveTo>
                  <a:pt x="86" y="1049"/>
                </a:moveTo>
                <a:lnTo>
                  <a:pt x="86" y="694"/>
                </a:lnTo>
                <a:lnTo>
                  <a:pt x="235" y="694"/>
                </a:lnTo>
                <a:lnTo>
                  <a:pt x="235" y="768"/>
                </a:lnTo>
                <a:cubicBezTo>
                  <a:pt x="235" y="792"/>
                  <a:pt x="254" y="812"/>
                  <a:pt x="278" y="812"/>
                </a:cubicBezTo>
                <a:cubicBezTo>
                  <a:pt x="302" y="812"/>
                  <a:pt x="321" y="792"/>
                  <a:pt x="321" y="768"/>
                </a:cubicBezTo>
                <a:lnTo>
                  <a:pt x="321" y="694"/>
                </a:lnTo>
                <a:lnTo>
                  <a:pt x="1006" y="694"/>
                </a:lnTo>
                <a:lnTo>
                  <a:pt x="1006" y="768"/>
                </a:lnTo>
                <a:cubicBezTo>
                  <a:pt x="1006" y="792"/>
                  <a:pt x="1026" y="812"/>
                  <a:pt x="1049" y="812"/>
                </a:cubicBezTo>
                <a:cubicBezTo>
                  <a:pt x="1073" y="812"/>
                  <a:pt x="1092" y="792"/>
                  <a:pt x="1092" y="768"/>
                </a:cubicBezTo>
                <a:lnTo>
                  <a:pt x="1092" y="694"/>
                </a:lnTo>
                <a:lnTo>
                  <a:pt x="1241" y="694"/>
                </a:lnTo>
                <a:lnTo>
                  <a:pt x="1241" y="1049"/>
                </a:lnTo>
                <a:close/>
                <a:moveTo>
                  <a:pt x="664" y="252"/>
                </a:moveTo>
                <a:lnTo>
                  <a:pt x="1241" y="252"/>
                </a:lnTo>
                <a:lnTo>
                  <a:pt x="1241" y="607"/>
                </a:lnTo>
                <a:lnTo>
                  <a:pt x="1092" y="607"/>
                </a:lnTo>
                <a:lnTo>
                  <a:pt x="1092" y="579"/>
                </a:lnTo>
                <a:cubicBezTo>
                  <a:pt x="1092" y="556"/>
                  <a:pt x="1073" y="536"/>
                  <a:pt x="1049" y="536"/>
                </a:cubicBezTo>
                <a:cubicBezTo>
                  <a:pt x="1026" y="536"/>
                  <a:pt x="1006" y="556"/>
                  <a:pt x="1006" y="579"/>
                </a:cubicBezTo>
                <a:lnTo>
                  <a:pt x="1006" y="607"/>
                </a:lnTo>
                <a:lnTo>
                  <a:pt x="321" y="607"/>
                </a:lnTo>
                <a:lnTo>
                  <a:pt x="321" y="579"/>
                </a:lnTo>
                <a:cubicBezTo>
                  <a:pt x="321" y="556"/>
                  <a:pt x="302" y="536"/>
                  <a:pt x="278" y="536"/>
                </a:cubicBezTo>
                <a:cubicBezTo>
                  <a:pt x="254" y="536"/>
                  <a:pt x="235" y="556"/>
                  <a:pt x="235" y="579"/>
                </a:cubicBezTo>
                <a:lnTo>
                  <a:pt x="235" y="607"/>
                </a:lnTo>
                <a:lnTo>
                  <a:pt x="86" y="607"/>
                </a:lnTo>
                <a:lnTo>
                  <a:pt x="86" y="253"/>
                </a:lnTo>
                <a:close/>
                <a:moveTo>
                  <a:pt x="441" y="154"/>
                </a:moveTo>
                <a:lnTo>
                  <a:pt x="441" y="86"/>
                </a:lnTo>
                <a:lnTo>
                  <a:pt x="887" y="86"/>
                </a:lnTo>
                <a:lnTo>
                  <a:pt x="887" y="154"/>
                </a:lnTo>
                <a:cubicBezTo>
                  <a:pt x="887" y="158"/>
                  <a:pt x="887" y="162"/>
                  <a:pt x="888" y="166"/>
                </a:cubicBezTo>
                <a:lnTo>
                  <a:pt x="664" y="166"/>
                </a:lnTo>
                <a:lnTo>
                  <a:pt x="439" y="167"/>
                </a:lnTo>
                <a:cubicBezTo>
                  <a:pt x="440" y="163"/>
                  <a:pt x="441" y="159"/>
                  <a:pt x="441" y="154"/>
                </a:cubicBezTo>
                <a:close/>
                <a:moveTo>
                  <a:pt x="1261" y="166"/>
                </a:moveTo>
                <a:lnTo>
                  <a:pt x="971" y="166"/>
                </a:lnTo>
                <a:cubicBezTo>
                  <a:pt x="972" y="162"/>
                  <a:pt x="973" y="158"/>
                  <a:pt x="973" y="154"/>
                </a:cubicBezTo>
                <a:lnTo>
                  <a:pt x="973" y="47"/>
                </a:lnTo>
                <a:cubicBezTo>
                  <a:pt x="973" y="17"/>
                  <a:pt x="945" y="0"/>
                  <a:pt x="920" y="0"/>
                </a:cubicBezTo>
                <a:lnTo>
                  <a:pt x="407" y="0"/>
                </a:lnTo>
                <a:cubicBezTo>
                  <a:pt x="382" y="0"/>
                  <a:pt x="354" y="17"/>
                  <a:pt x="354" y="47"/>
                </a:cubicBezTo>
                <a:lnTo>
                  <a:pt x="354" y="154"/>
                </a:lnTo>
                <a:cubicBezTo>
                  <a:pt x="354" y="159"/>
                  <a:pt x="355" y="163"/>
                  <a:pt x="356" y="167"/>
                </a:cubicBezTo>
                <a:lnTo>
                  <a:pt x="69" y="167"/>
                </a:lnTo>
                <a:cubicBezTo>
                  <a:pt x="31" y="167"/>
                  <a:pt x="0" y="200"/>
                  <a:pt x="0" y="240"/>
                </a:cubicBezTo>
                <a:lnTo>
                  <a:pt x="0" y="1067"/>
                </a:lnTo>
                <a:cubicBezTo>
                  <a:pt x="0" y="1104"/>
                  <a:pt x="30" y="1135"/>
                  <a:pt x="66" y="1135"/>
                </a:cubicBezTo>
                <a:lnTo>
                  <a:pt x="1261" y="1135"/>
                </a:lnTo>
                <a:cubicBezTo>
                  <a:pt x="1297" y="1135"/>
                  <a:pt x="1327" y="1104"/>
                  <a:pt x="1327" y="1067"/>
                </a:cubicBezTo>
                <a:lnTo>
                  <a:pt x="1327" y="234"/>
                </a:lnTo>
                <a:cubicBezTo>
                  <a:pt x="1327" y="197"/>
                  <a:pt x="1297" y="166"/>
                  <a:pt x="1261" y="16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" name="Freeform 101">
            <a:extLst>
              <a:ext uri="{FF2B5EF4-FFF2-40B4-BE49-F238E27FC236}">
                <a16:creationId xmlns:a16="http://schemas.microsoft.com/office/drawing/2014/main" id="{673BAC5A-C538-6E41-8160-55653016FB95}"/>
              </a:ext>
            </a:extLst>
          </p:cNvPr>
          <p:cNvSpPr/>
          <p:nvPr/>
        </p:nvSpPr>
        <p:spPr>
          <a:xfrm>
            <a:off x="657970" y="3946698"/>
            <a:ext cx="177120" cy="266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3" h="742">
                <a:moveTo>
                  <a:pt x="216" y="729"/>
                </a:moveTo>
                <a:cubicBezTo>
                  <a:pt x="217" y="730"/>
                  <a:pt x="218" y="730"/>
                  <a:pt x="218" y="731"/>
                </a:cubicBezTo>
                <a:cubicBezTo>
                  <a:pt x="219" y="731"/>
                  <a:pt x="219" y="732"/>
                  <a:pt x="219" y="732"/>
                </a:cubicBezTo>
                <a:cubicBezTo>
                  <a:pt x="220" y="733"/>
                  <a:pt x="221" y="733"/>
                  <a:pt x="222" y="734"/>
                </a:cubicBezTo>
                <a:lnTo>
                  <a:pt x="223" y="734"/>
                </a:lnTo>
                <a:cubicBezTo>
                  <a:pt x="224" y="735"/>
                  <a:pt x="225" y="736"/>
                  <a:pt x="226" y="736"/>
                </a:cubicBezTo>
                <a:lnTo>
                  <a:pt x="226" y="737"/>
                </a:lnTo>
                <a:cubicBezTo>
                  <a:pt x="227" y="737"/>
                  <a:pt x="228" y="738"/>
                  <a:pt x="230" y="738"/>
                </a:cubicBezTo>
                <a:cubicBezTo>
                  <a:pt x="231" y="739"/>
                  <a:pt x="232" y="739"/>
                  <a:pt x="234" y="740"/>
                </a:cubicBezTo>
                <a:cubicBezTo>
                  <a:pt x="235" y="740"/>
                  <a:pt x="237" y="741"/>
                  <a:pt x="238" y="741"/>
                </a:cubicBezTo>
                <a:cubicBezTo>
                  <a:pt x="241" y="741"/>
                  <a:pt x="244" y="742"/>
                  <a:pt x="247" y="742"/>
                </a:cubicBezTo>
                <a:cubicBezTo>
                  <a:pt x="258" y="742"/>
                  <a:pt x="269" y="738"/>
                  <a:pt x="277" y="729"/>
                </a:cubicBezTo>
                <a:lnTo>
                  <a:pt x="481" y="526"/>
                </a:lnTo>
                <a:cubicBezTo>
                  <a:pt x="498" y="509"/>
                  <a:pt x="498" y="481"/>
                  <a:pt x="481" y="465"/>
                </a:cubicBezTo>
                <a:cubicBezTo>
                  <a:pt x="464" y="448"/>
                  <a:pt x="437" y="448"/>
                  <a:pt x="420" y="465"/>
                </a:cubicBezTo>
                <a:lnTo>
                  <a:pt x="290" y="595"/>
                </a:lnTo>
                <a:lnTo>
                  <a:pt x="291" y="44"/>
                </a:lnTo>
                <a:cubicBezTo>
                  <a:pt x="291" y="20"/>
                  <a:pt x="271" y="0"/>
                  <a:pt x="248" y="0"/>
                </a:cubicBezTo>
                <a:cubicBezTo>
                  <a:pt x="224" y="0"/>
                  <a:pt x="205" y="20"/>
                  <a:pt x="205" y="43"/>
                </a:cubicBezTo>
                <a:lnTo>
                  <a:pt x="204" y="595"/>
                </a:lnTo>
                <a:lnTo>
                  <a:pt x="74" y="465"/>
                </a:lnTo>
                <a:cubicBezTo>
                  <a:pt x="57" y="448"/>
                  <a:pt x="30" y="448"/>
                  <a:pt x="13" y="465"/>
                </a:cubicBezTo>
                <a:cubicBezTo>
                  <a:pt x="-4" y="482"/>
                  <a:pt x="-4" y="509"/>
                  <a:pt x="13" y="52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" name="Freeform 102">
            <a:extLst>
              <a:ext uri="{FF2B5EF4-FFF2-40B4-BE49-F238E27FC236}">
                <a16:creationId xmlns:a16="http://schemas.microsoft.com/office/drawing/2014/main" id="{92DBBA39-AC2E-9D43-AF86-52BC4F1934B4}"/>
              </a:ext>
            </a:extLst>
          </p:cNvPr>
          <p:cNvSpPr/>
          <p:nvPr/>
        </p:nvSpPr>
        <p:spPr>
          <a:xfrm>
            <a:off x="600010" y="4264219"/>
            <a:ext cx="29340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16" h="86">
                <a:moveTo>
                  <a:pt x="773" y="0"/>
                </a:move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7"/>
                  <a:pt x="19" y="86"/>
                  <a:pt x="43" y="86"/>
                </a:cubicBezTo>
                <a:lnTo>
                  <a:pt x="773" y="86"/>
                </a:lnTo>
                <a:cubicBezTo>
                  <a:pt x="796" y="86"/>
                  <a:pt x="816" y="67"/>
                  <a:pt x="816" y="43"/>
                </a:cubicBezTo>
                <a:cubicBezTo>
                  <a:pt x="816" y="19"/>
                  <a:pt x="796" y="0"/>
                  <a:pt x="773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" name="Freeform 103">
            <a:extLst>
              <a:ext uri="{FF2B5EF4-FFF2-40B4-BE49-F238E27FC236}">
                <a16:creationId xmlns:a16="http://schemas.microsoft.com/office/drawing/2014/main" id="{96AB3A64-4524-7D47-9A61-6A459A31899A}"/>
              </a:ext>
            </a:extLst>
          </p:cNvPr>
          <p:cNvSpPr/>
          <p:nvPr/>
        </p:nvSpPr>
        <p:spPr>
          <a:xfrm>
            <a:off x="1262050" y="4114098"/>
            <a:ext cx="199800" cy="20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6" h="557">
                <a:moveTo>
                  <a:pt x="261" y="557"/>
                </a:moveTo>
                <a:cubicBezTo>
                  <a:pt x="191" y="557"/>
                  <a:pt x="126" y="530"/>
                  <a:pt x="76" y="481"/>
                </a:cubicBezTo>
                <a:cubicBezTo>
                  <a:pt x="-25" y="379"/>
                  <a:pt x="-25" y="214"/>
                  <a:pt x="76" y="112"/>
                </a:cubicBezTo>
                <a:lnTo>
                  <a:pt x="175" y="13"/>
                </a:lnTo>
                <a:cubicBezTo>
                  <a:pt x="192" y="-4"/>
                  <a:pt x="219" y="-4"/>
                  <a:pt x="236" y="12"/>
                </a:cubicBezTo>
                <a:cubicBezTo>
                  <a:pt x="253" y="29"/>
                  <a:pt x="253" y="56"/>
                  <a:pt x="237" y="73"/>
                </a:cubicBezTo>
                <a:lnTo>
                  <a:pt x="137" y="173"/>
                </a:lnTo>
                <a:cubicBezTo>
                  <a:pt x="104" y="206"/>
                  <a:pt x="86" y="250"/>
                  <a:pt x="86" y="297"/>
                </a:cubicBezTo>
                <a:cubicBezTo>
                  <a:pt x="86" y="343"/>
                  <a:pt x="104" y="387"/>
                  <a:pt x="137" y="420"/>
                </a:cubicBezTo>
                <a:cubicBezTo>
                  <a:pt x="170" y="453"/>
                  <a:pt x="214" y="471"/>
                  <a:pt x="261" y="471"/>
                </a:cubicBezTo>
                <a:cubicBezTo>
                  <a:pt x="307" y="471"/>
                  <a:pt x="351" y="453"/>
                  <a:pt x="384" y="420"/>
                </a:cubicBezTo>
                <a:lnTo>
                  <a:pt x="483" y="320"/>
                </a:lnTo>
                <a:cubicBezTo>
                  <a:pt x="500" y="303"/>
                  <a:pt x="527" y="303"/>
                  <a:pt x="544" y="320"/>
                </a:cubicBezTo>
                <a:cubicBezTo>
                  <a:pt x="561" y="336"/>
                  <a:pt x="561" y="364"/>
                  <a:pt x="544" y="381"/>
                </a:cubicBezTo>
                <a:lnTo>
                  <a:pt x="445" y="481"/>
                </a:lnTo>
                <a:cubicBezTo>
                  <a:pt x="396" y="530"/>
                  <a:pt x="330" y="557"/>
                  <a:pt x="261" y="55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" name="Freeform 104">
            <a:extLst>
              <a:ext uri="{FF2B5EF4-FFF2-40B4-BE49-F238E27FC236}">
                <a16:creationId xmlns:a16="http://schemas.microsoft.com/office/drawing/2014/main" id="{6C1D7133-5949-D042-9FC1-8A68EDAE09AC}"/>
              </a:ext>
            </a:extLst>
          </p:cNvPr>
          <p:cNvSpPr/>
          <p:nvPr/>
        </p:nvSpPr>
        <p:spPr>
          <a:xfrm>
            <a:off x="1431250" y="3936618"/>
            <a:ext cx="200520" cy="19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8" h="555">
                <a:moveTo>
                  <a:pt x="360" y="555"/>
                </a:moveTo>
                <a:cubicBezTo>
                  <a:pt x="350" y="555"/>
                  <a:pt x="339" y="551"/>
                  <a:pt x="331" y="543"/>
                </a:cubicBezTo>
                <a:cubicBezTo>
                  <a:pt x="313" y="527"/>
                  <a:pt x="312" y="500"/>
                  <a:pt x="329" y="483"/>
                </a:cubicBezTo>
                <a:lnTo>
                  <a:pt x="424" y="379"/>
                </a:lnTo>
                <a:cubicBezTo>
                  <a:pt x="456" y="345"/>
                  <a:pt x="473" y="301"/>
                  <a:pt x="471" y="254"/>
                </a:cubicBezTo>
                <a:cubicBezTo>
                  <a:pt x="470" y="208"/>
                  <a:pt x="450" y="165"/>
                  <a:pt x="416" y="133"/>
                </a:cubicBezTo>
                <a:cubicBezTo>
                  <a:pt x="346" y="67"/>
                  <a:pt x="235" y="71"/>
                  <a:pt x="169" y="141"/>
                </a:cubicBezTo>
                <a:lnTo>
                  <a:pt x="74" y="244"/>
                </a:lnTo>
                <a:cubicBezTo>
                  <a:pt x="58" y="262"/>
                  <a:pt x="31" y="263"/>
                  <a:pt x="13" y="246"/>
                </a:cubicBezTo>
                <a:cubicBezTo>
                  <a:pt x="-4" y="230"/>
                  <a:pt x="-5" y="203"/>
                  <a:pt x="11" y="186"/>
                </a:cubicBezTo>
                <a:lnTo>
                  <a:pt x="106" y="82"/>
                </a:lnTo>
                <a:cubicBezTo>
                  <a:pt x="205" y="-23"/>
                  <a:pt x="370" y="-28"/>
                  <a:pt x="475" y="70"/>
                </a:cubicBezTo>
                <a:cubicBezTo>
                  <a:pt x="526" y="117"/>
                  <a:pt x="555" y="182"/>
                  <a:pt x="557" y="251"/>
                </a:cubicBezTo>
                <a:cubicBezTo>
                  <a:pt x="560" y="321"/>
                  <a:pt x="535" y="387"/>
                  <a:pt x="487" y="438"/>
                </a:cubicBezTo>
                <a:lnTo>
                  <a:pt x="392" y="541"/>
                </a:lnTo>
                <a:cubicBezTo>
                  <a:pt x="383" y="550"/>
                  <a:pt x="372" y="555"/>
                  <a:pt x="360" y="55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" name="Freeform 105">
            <a:extLst>
              <a:ext uri="{FF2B5EF4-FFF2-40B4-BE49-F238E27FC236}">
                <a16:creationId xmlns:a16="http://schemas.microsoft.com/office/drawing/2014/main" id="{A9B6EB80-B6D1-BF40-AEAF-8240D4A8A75E}"/>
              </a:ext>
            </a:extLst>
          </p:cNvPr>
          <p:cNvSpPr/>
          <p:nvPr/>
        </p:nvSpPr>
        <p:spPr>
          <a:xfrm>
            <a:off x="1380851" y="4070538"/>
            <a:ext cx="126720" cy="127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3" h="354">
                <a:moveTo>
                  <a:pt x="43" y="354"/>
                </a:moveTo>
                <a:cubicBezTo>
                  <a:pt x="32" y="354"/>
                  <a:pt x="21" y="350"/>
                  <a:pt x="12" y="341"/>
                </a:cubicBezTo>
                <a:cubicBezTo>
                  <a:pt x="-4" y="324"/>
                  <a:pt x="-4" y="297"/>
                  <a:pt x="12" y="280"/>
                </a:cubicBezTo>
                <a:lnTo>
                  <a:pt x="280" y="13"/>
                </a:lnTo>
                <a:cubicBezTo>
                  <a:pt x="297" y="-4"/>
                  <a:pt x="324" y="-4"/>
                  <a:pt x="341" y="13"/>
                </a:cubicBezTo>
                <a:cubicBezTo>
                  <a:pt x="357" y="30"/>
                  <a:pt x="357" y="57"/>
                  <a:pt x="341" y="74"/>
                </a:cubicBezTo>
                <a:lnTo>
                  <a:pt x="73" y="341"/>
                </a:lnTo>
                <a:cubicBezTo>
                  <a:pt x="65" y="350"/>
                  <a:pt x="54" y="354"/>
                  <a:pt x="43" y="35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" name="Freeform 106">
            <a:extLst>
              <a:ext uri="{FF2B5EF4-FFF2-40B4-BE49-F238E27FC236}">
                <a16:creationId xmlns:a16="http://schemas.microsoft.com/office/drawing/2014/main" id="{50DC66B4-6CE3-434F-956F-4668A6617285}"/>
              </a:ext>
            </a:extLst>
          </p:cNvPr>
          <p:cNvSpPr/>
          <p:nvPr/>
        </p:nvSpPr>
        <p:spPr>
          <a:xfrm>
            <a:off x="1914010" y="3954258"/>
            <a:ext cx="455399" cy="40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6" h="1113">
                <a:moveTo>
                  <a:pt x="1076" y="373"/>
                </a:moveTo>
                <a:cubicBezTo>
                  <a:pt x="1018" y="373"/>
                  <a:pt x="971" y="326"/>
                  <a:pt x="971" y="268"/>
                </a:cubicBezTo>
                <a:cubicBezTo>
                  <a:pt x="971" y="244"/>
                  <a:pt x="952" y="225"/>
                  <a:pt x="928" y="225"/>
                </a:cubicBezTo>
                <a:cubicBezTo>
                  <a:pt x="904" y="225"/>
                  <a:pt x="885" y="244"/>
                  <a:pt x="885" y="268"/>
                </a:cubicBezTo>
                <a:cubicBezTo>
                  <a:pt x="885" y="326"/>
                  <a:pt x="838" y="373"/>
                  <a:pt x="781" y="373"/>
                </a:cubicBezTo>
                <a:cubicBezTo>
                  <a:pt x="723" y="373"/>
                  <a:pt x="676" y="326"/>
                  <a:pt x="676" y="268"/>
                </a:cubicBezTo>
                <a:cubicBezTo>
                  <a:pt x="676" y="244"/>
                  <a:pt x="657" y="225"/>
                  <a:pt x="633" y="225"/>
                </a:cubicBezTo>
                <a:cubicBezTo>
                  <a:pt x="609" y="225"/>
                  <a:pt x="590" y="244"/>
                  <a:pt x="590" y="268"/>
                </a:cubicBezTo>
                <a:cubicBezTo>
                  <a:pt x="590" y="326"/>
                  <a:pt x="543" y="373"/>
                  <a:pt x="485" y="373"/>
                </a:cubicBezTo>
                <a:cubicBezTo>
                  <a:pt x="428" y="373"/>
                  <a:pt x="381" y="326"/>
                  <a:pt x="381" y="268"/>
                </a:cubicBezTo>
                <a:cubicBezTo>
                  <a:pt x="381" y="244"/>
                  <a:pt x="362" y="225"/>
                  <a:pt x="338" y="225"/>
                </a:cubicBezTo>
                <a:cubicBezTo>
                  <a:pt x="314" y="225"/>
                  <a:pt x="295" y="244"/>
                  <a:pt x="295" y="268"/>
                </a:cubicBezTo>
                <a:cubicBezTo>
                  <a:pt x="295" y="326"/>
                  <a:pt x="248" y="373"/>
                  <a:pt x="190" y="373"/>
                </a:cubicBezTo>
                <a:cubicBezTo>
                  <a:pt x="137" y="373"/>
                  <a:pt x="93" y="332"/>
                  <a:pt x="87" y="281"/>
                </a:cubicBezTo>
                <a:lnTo>
                  <a:pt x="259" y="86"/>
                </a:lnTo>
                <a:lnTo>
                  <a:pt x="1007" y="86"/>
                </a:lnTo>
                <a:lnTo>
                  <a:pt x="1180" y="281"/>
                </a:lnTo>
                <a:cubicBezTo>
                  <a:pt x="1173" y="332"/>
                  <a:pt x="1129" y="373"/>
                  <a:pt x="1076" y="373"/>
                </a:cubicBezTo>
                <a:close/>
                <a:moveTo>
                  <a:pt x="874" y="1027"/>
                </a:moveTo>
                <a:lnTo>
                  <a:pt x="874" y="729"/>
                </a:lnTo>
                <a:cubicBezTo>
                  <a:pt x="874" y="700"/>
                  <a:pt x="852" y="676"/>
                  <a:pt x="824" y="676"/>
                </a:cubicBezTo>
                <a:lnTo>
                  <a:pt x="441" y="676"/>
                </a:lnTo>
                <a:cubicBezTo>
                  <a:pt x="413" y="676"/>
                  <a:pt x="391" y="700"/>
                  <a:pt x="391" y="729"/>
                </a:cubicBezTo>
                <a:lnTo>
                  <a:pt x="391" y="1027"/>
                </a:lnTo>
                <a:lnTo>
                  <a:pt x="213" y="1027"/>
                </a:lnTo>
                <a:lnTo>
                  <a:pt x="213" y="457"/>
                </a:lnTo>
                <a:cubicBezTo>
                  <a:pt x="263" y="451"/>
                  <a:pt x="307" y="426"/>
                  <a:pt x="338" y="389"/>
                </a:cubicBezTo>
                <a:cubicBezTo>
                  <a:pt x="373" y="431"/>
                  <a:pt x="426" y="459"/>
                  <a:pt x="485" y="459"/>
                </a:cubicBezTo>
                <a:cubicBezTo>
                  <a:pt x="545" y="459"/>
                  <a:pt x="598" y="431"/>
                  <a:pt x="633" y="389"/>
                </a:cubicBezTo>
                <a:cubicBezTo>
                  <a:pt x="668" y="431"/>
                  <a:pt x="721" y="459"/>
                  <a:pt x="781" y="459"/>
                </a:cubicBezTo>
                <a:cubicBezTo>
                  <a:pt x="840" y="459"/>
                  <a:pt x="893" y="431"/>
                  <a:pt x="928" y="389"/>
                </a:cubicBezTo>
                <a:cubicBezTo>
                  <a:pt x="959" y="426"/>
                  <a:pt x="1003" y="451"/>
                  <a:pt x="1053" y="457"/>
                </a:cubicBezTo>
                <a:lnTo>
                  <a:pt x="1053" y="1027"/>
                </a:lnTo>
                <a:close/>
                <a:moveTo>
                  <a:pt x="477" y="762"/>
                </a:moveTo>
                <a:lnTo>
                  <a:pt x="788" y="762"/>
                </a:lnTo>
                <a:lnTo>
                  <a:pt x="788" y="1027"/>
                </a:lnTo>
                <a:lnTo>
                  <a:pt x="477" y="1027"/>
                </a:lnTo>
                <a:close/>
                <a:moveTo>
                  <a:pt x="1266" y="268"/>
                </a:moveTo>
                <a:cubicBezTo>
                  <a:pt x="1266" y="260"/>
                  <a:pt x="1264" y="252"/>
                  <a:pt x="1260" y="245"/>
                </a:cubicBezTo>
                <a:cubicBezTo>
                  <a:pt x="1258" y="240"/>
                  <a:pt x="1255" y="236"/>
                  <a:pt x="1252" y="232"/>
                </a:cubicBezTo>
                <a:lnTo>
                  <a:pt x="1059" y="15"/>
                </a:lnTo>
                <a:cubicBezTo>
                  <a:pt x="1051" y="6"/>
                  <a:pt x="1039" y="0"/>
                  <a:pt x="1027" y="0"/>
                </a:cubicBezTo>
                <a:lnTo>
                  <a:pt x="240" y="0"/>
                </a:lnTo>
                <a:cubicBezTo>
                  <a:pt x="227" y="0"/>
                  <a:pt x="216" y="6"/>
                  <a:pt x="207" y="15"/>
                </a:cubicBezTo>
                <a:lnTo>
                  <a:pt x="13" y="233"/>
                </a:lnTo>
                <a:cubicBezTo>
                  <a:pt x="12" y="235"/>
                  <a:pt x="11" y="236"/>
                  <a:pt x="10" y="237"/>
                </a:cubicBezTo>
                <a:cubicBezTo>
                  <a:pt x="3" y="247"/>
                  <a:pt x="0" y="258"/>
                  <a:pt x="0" y="268"/>
                </a:cubicBezTo>
                <a:cubicBezTo>
                  <a:pt x="0" y="351"/>
                  <a:pt x="53" y="422"/>
                  <a:pt x="127" y="448"/>
                </a:cubicBezTo>
                <a:lnTo>
                  <a:pt x="127" y="1053"/>
                </a:lnTo>
                <a:cubicBezTo>
                  <a:pt x="127" y="1086"/>
                  <a:pt x="154" y="1113"/>
                  <a:pt x="187" y="1113"/>
                </a:cubicBezTo>
                <a:lnTo>
                  <a:pt x="441" y="1113"/>
                </a:lnTo>
                <a:lnTo>
                  <a:pt x="824" y="1113"/>
                </a:lnTo>
                <a:lnTo>
                  <a:pt x="1079" y="1113"/>
                </a:lnTo>
                <a:cubicBezTo>
                  <a:pt x="1112" y="1113"/>
                  <a:pt x="1139" y="1086"/>
                  <a:pt x="1139" y="1053"/>
                </a:cubicBezTo>
                <a:lnTo>
                  <a:pt x="1139" y="448"/>
                </a:lnTo>
                <a:cubicBezTo>
                  <a:pt x="1213" y="422"/>
                  <a:pt x="1266" y="351"/>
                  <a:pt x="1266" y="268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" name="Freeform 107">
            <a:extLst>
              <a:ext uri="{FF2B5EF4-FFF2-40B4-BE49-F238E27FC236}">
                <a16:creationId xmlns:a16="http://schemas.microsoft.com/office/drawing/2014/main" id="{FE6E7DC3-6F3A-AB4F-82B5-AB9D172826CB}"/>
              </a:ext>
            </a:extLst>
          </p:cNvPr>
          <p:cNvSpPr/>
          <p:nvPr/>
        </p:nvSpPr>
        <p:spPr>
          <a:xfrm>
            <a:off x="2720770" y="3911418"/>
            <a:ext cx="237240" cy="44531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0" h="1238">
                <a:moveTo>
                  <a:pt x="330" y="1238"/>
                </a:moveTo>
                <a:cubicBezTo>
                  <a:pt x="149" y="1238"/>
                  <a:pt x="1" y="1091"/>
                  <a:pt x="1" y="909"/>
                </a:cubicBezTo>
                <a:lnTo>
                  <a:pt x="0" y="281"/>
                </a:lnTo>
                <a:cubicBezTo>
                  <a:pt x="0" y="257"/>
                  <a:pt x="19" y="238"/>
                  <a:pt x="43" y="238"/>
                </a:cubicBezTo>
                <a:cubicBezTo>
                  <a:pt x="67" y="238"/>
                  <a:pt x="86" y="257"/>
                  <a:pt x="86" y="281"/>
                </a:cubicBezTo>
                <a:lnTo>
                  <a:pt x="87" y="909"/>
                </a:lnTo>
                <a:cubicBezTo>
                  <a:pt x="87" y="1043"/>
                  <a:pt x="196" y="1152"/>
                  <a:pt x="330" y="1152"/>
                </a:cubicBezTo>
                <a:cubicBezTo>
                  <a:pt x="464" y="1152"/>
                  <a:pt x="574" y="1043"/>
                  <a:pt x="574" y="909"/>
                </a:cubicBezTo>
                <a:lnTo>
                  <a:pt x="573" y="724"/>
                </a:lnTo>
                <a:lnTo>
                  <a:pt x="573" y="723"/>
                </a:lnTo>
                <a:lnTo>
                  <a:pt x="573" y="360"/>
                </a:lnTo>
                <a:lnTo>
                  <a:pt x="573" y="236"/>
                </a:lnTo>
                <a:cubicBezTo>
                  <a:pt x="573" y="153"/>
                  <a:pt x="506" y="86"/>
                  <a:pt x="423" y="86"/>
                </a:cubicBezTo>
                <a:cubicBezTo>
                  <a:pt x="341" y="86"/>
                  <a:pt x="274" y="153"/>
                  <a:pt x="274" y="235"/>
                </a:cubicBezTo>
                <a:lnTo>
                  <a:pt x="275" y="360"/>
                </a:lnTo>
                <a:lnTo>
                  <a:pt x="275" y="842"/>
                </a:lnTo>
                <a:lnTo>
                  <a:pt x="275" y="903"/>
                </a:lnTo>
                <a:cubicBezTo>
                  <a:pt x="275" y="933"/>
                  <a:pt x="299" y="956"/>
                  <a:pt x="328" y="956"/>
                </a:cubicBezTo>
                <a:cubicBezTo>
                  <a:pt x="357" y="956"/>
                  <a:pt x="381" y="933"/>
                  <a:pt x="381" y="904"/>
                </a:cubicBezTo>
                <a:lnTo>
                  <a:pt x="381" y="288"/>
                </a:lnTo>
                <a:cubicBezTo>
                  <a:pt x="381" y="264"/>
                  <a:pt x="400" y="245"/>
                  <a:pt x="423" y="244"/>
                </a:cubicBezTo>
                <a:cubicBezTo>
                  <a:pt x="447" y="244"/>
                  <a:pt x="467" y="264"/>
                  <a:pt x="467" y="288"/>
                </a:cubicBezTo>
                <a:lnTo>
                  <a:pt x="467" y="904"/>
                </a:lnTo>
                <a:cubicBezTo>
                  <a:pt x="467" y="980"/>
                  <a:pt x="405" y="1042"/>
                  <a:pt x="328" y="1042"/>
                </a:cubicBezTo>
                <a:cubicBezTo>
                  <a:pt x="251" y="1042"/>
                  <a:pt x="189" y="980"/>
                  <a:pt x="189" y="904"/>
                </a:cubicBezTo>
                <a:lnTo>
                  <a:pt x="189" y="842"/>
                </a:lnTo>
                <a:lnTo>
                  <a:pt x="189" y="360"/>
                </a:lnTo>
                <a:lnTo>
                  <a:pt x="188" y="236"/>
                </a:lnTo>
                <a:cubicBezTo>
                  <a:pt x="188" y="106"/>
                  <a:pt x="294" y="0"/>
                  <a:pt x="423" y="0"/>
                </a:cubicBezTo>
                <a:cubicBezTo>
                  <a:pt x="553" y="0"/>
                  <a:pt x="659" y="106"/>
                  <a:pt x="659" y="235"/>
                </a:cubicBezTo>
                <a:lnTo>
                  <a:pt x="659" y="360"/>
                </a:lnTo>
                <a:lnTo>
                  <a:pt x="659" y="723"/>
                </a:lnTo>
                <a:lnTo>
                  <a:pt x="660" y="909"/>
                </a:lnTo>
                <a:cubicBezTo>
                  <a:pt x="660" y="1091"/>
                  <a:pt x="512" y="1238"/>
                  <a:pt x="330" y="1238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" name="Freeform 108">
            <a:extLst>
              <a:ext uri="{FF2B5EF4-FFF2-40B4-BE49-F238E27FC236}">
                <a16:creationId xmlns:a16="http://schemas.microsoft.com/office/drawing/2014/main" id="{FE132720-527D-124B-B56D-1225A95E947E}"/>
              </a:ext>
            </a:extLst>
          </p:cNvPr>
          <p:cNvSpPr/>
          <p:nvPr/>
        </p:nvSpPr>
        <p:spPr>
          <a:xfrm>
            <a:off x="3298210" y="3978378"/>
            <a:ext cx="477360" cy="321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894">
                <a:moveTo>
                  <a:pt x="745" y="113"/>
                </a:moveTo>
                <a:close/>
                <a:moveTo>
                  <a:pt x="86" y="808"/>
                </a:moveTo>
                <a:lnTo>
                  <a:pt x="1241" y="808"/>
                </a:lnTo>
                <a:lnTo>
                  <a:pt x="1241" y="86"/>
                </a:lnTo>
                <a:lnTo>
                  <a:pt x="851" y="86"/>
                </a:lnTo>
                <a:lnTo>
                  <a:pt x="824" y="148"/>
                </a:lnTo>
                <a:cubicBezTo>
                  <a:pt x="814" y="170"/>
                  <a:pt x="792" y="184"/>
                  <a:pt x="769" y="184"/>
                </a:cubicBezTo>
                <a:lnTo>
                  <a:pt x="86" y="184"/>
                </a:lnTo>
                <a:close/>
                <a:moveTo>
                  <a:pt x="1261" y="894"/>
                </a:moveTo>
                <a:lnTo>
                  <a:pt x="66" y="894"/>
                </a:lnTo>
                <a:cubicBezTo>
                  <a:pt x="30" y="894"/>
                  <a:pt x="0" y="865"/>
                  <a:pt x="0" y="830"/>
                </a:cubicBezTo>
                <a:lnTo>
                  <a:pt x="0" y="167"/>
                </a:lnTo>
                <a:cubicBezTo>
                  <a:pt x="0" y="129"/>
                  <a:pt x="31" y="98"/>
                  <a:pt x="69" y="98"/>
                </a:cubicBezTo>
                <a:lnTo>
                  <a:pt x="752" y="97"/>
                </a:lnTo>
                <a:lnTo>
                  <a:pt x="780" y="36"/>
                </a:lnTo>
                <a:cubicBezTo>
                  <a:pt x="789" y="14"/>
                  <a:pt x="811" y="0"/>
                  <a:pt x="835" y="0"/>
                </a:cubicBezTo>
                <a:lnTo>
                  <a:pt x="1261" y="0"/>
                </a:lnTo>
                <a:cubicBezTo>
                  <a:pt x="1297" y="0"/>
                  <a:pt x="1327" y="29"/>
                  <a:pt x="1327" y="65"/>
                </a:cubicBezTo>
                <a:lnTo>
                  <a:pt x="1327" y="830"/>
                </a:lnTo>
                <a:cubicBezTo>
                  <a:pt x="1327" y="865"/>
                  <a:pt x="1297" y="894"/>
                  <a:pt x="1261" y="89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" name="Freeform 109">
            <a:extLst>
              <a:ext uri="{FF2B5EF4-FFF2-40B4-BE49-F238E27FC236}">
                <a16:creationId xmlns:a16="http://schemas.microsoft.com/office/drawing/2014/main" id="{BBC0471D-C7A5-2642-9B9F-F58C3E0EF6D8}"/>
              </a:ext>
            </a:extLst>
          </p:cNvPr>
          <p:cNvSpPr/>
          <p:nvPr/>
        </p:nvSpPr>
        <p:spPr>
          <a:xfrm>
            <a:off x="3357969" y="3978379"/>
            <a:ext cx="878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5" h="86">
                <a:moveTo>
                  <a:pt x="202" y="86"/>
                </a:moveTo>
                <a:lnTo>
                  <a:pt x="43" y="86"/>
                </a:lnTo>
                <a:cubicBezTo>
                  <a:pt x="20" y="86"/>
                  <a:pt x="0" y="67"/>
                  <a:pt x="0" y="43"/>
                </a:cubicBezTo>
                <a:cubicBezTo>
                  <a:pt x="0" y="19"/>
                  <a:pt x="20" y="0"/>
                  <a:pt x="43" y="0"/>
                </a:cubicBezTo>
                <a:lnTo>
                  <a:pt x="202" y="0"/>
                </a:lnTo>
                <a:cubicBezTo>
                  <a:pt x="226" y="0"/>
                  <a:pt x="245" y="19"/>
                  <a:pt x="245" y="43"/>
                </a:cubicBezTo>
                <a:cubicBezTo>
                  <a:pt x="245" y="67"/>
                  <a:pt x="226" y="86"/>
                  <a:pt x="202" y="8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" name="Freeform 110">
            <a:extLst>
              <a:ext uri="{FF2B5EF4-FFF2-40B4-BE49-F238E27FC236}">
                <a16:creationId xmlns:a16="http://schemas.microsoft.com/office/drawing/2014/main" id="{EFBD6B32-617B-664A-ACCC-9CD71C908675}"/>
              </a:ext>
            </a:extLst>
          </p:cNvPr>
          <p:cNvSpPr/>
          <p:nvPr/>
        </p:nvSpPr>
        <p:spPr>
          <a:xfrm>
            <a:off x="3616090" y="4034178"/>
            <a:ext cx="96840" cy="8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0" h="226">
                <a:moveTo>
                  <a:pt x="86" y="140"/>
                </a:moveTo>
                <a:lnTo>
                  <a:pt x="184" y="140"/>
                </a:lnTo>
                <a:lnTo>
                  <a:pt x="184" y="86"/>
                </a:lnTo>
                <a:lnTo>
                  <a:pt x="86" y="86"/>
                </a:lnTo>
                <a:close/>
                <a:moveTo>
                  <a:pt x="222" y="226"/>
                </a:moveTo>
                <a:lnTo>
                  <a:pt x="48" y="226"/>
                </a:lnTo>
                <a:cubicBezTo>
                  <a:pt x="21" y="226"/>
                  <a:pt x="0" y="206"/>
                  <a:pt x="0" y="181"/>
                </a:cubicBezTo>
                <a:lnTo>
                  <a:pt x="0" y="45"/>
                </a:lnTo>
                <a:cubicBezTo>
                  <a:pt x="0" y="20"/>
                  <a:pt x="21" y="0"/>
                  <a:pt x="48" y="0"/>
                </a:cubicBezTo>
                <a:lnTo>
                  <a:pt x="222" y="0"/>
                </a:lnTo>
                <a:cubicBezTo>
                  <a:pt x="249" y="0"/>
                  <a:pt x="270" y="20"/>
                  <a:pt x="270" y="45"/>
                </a:cubicBezTo>
                <a:lnTo>
                  <a:pt x="270" y="181"/>
                </a:lnTo>
                <a:cubicBezTo>
                  <a:pt x="270" y="206"/>
                  <a:pt x="249" y="226"/>
                  <a:pt x="222" y="22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" name="Freeform 111">
            <a:extLst>
              <a:ext uri="{FF2B5EF4-FFF2-40B4-BE49-F238E27FC236}">
                <a16:creationId xmlns:a16="http://schemas.microsoft.com/office/drawing/2014/main" id="{0827EFE9-47EA-0C4A-902B-16B907A0E843}"/>
              </a:ext>
            </a:extLst>
          </p:cNvPr>
          <p:cNvSpPr/>
          <p:nvPr/>
        </p:nvSpPr>
        <p:spPr>
          <a:xfrm>
            <a:off x="3427089" y="4068378"/>
            <a:ext cx="183240" cy="183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0" h="510">
                <a:moveTo>
                  <a:pt x="255" y="86"/>
                </a:moveTo>
                <a:cubicBezTo>
                  <a:pt x="162" y="86"/>
                  <a:pt x="86" y="162"/>
                  <a:pt x="86" y="255"/>
                </a:cubicBezTo>
                <a:cubicBezTo>
                  <a:pt x="86" y="348"/>
                  <a:pt x="162" y="424"/>
                  <a:pt x="255" y="424"/>
                </a:cubicBezTo>
                <a:cubicBezTo>
                  <a:pt x="349" y="424"/>
                  <a:pt x="424" y="348"/>
                  <a:pt x="424" y="255"/>
                </a:cubicBezTo>
                <a:cubicBezTo>
                  <a:pt x="424" y="162"/>
                  <a:pt x="349" y="86"/>
                  <a:pt x="255" y="86"/>
                </a:cubicBezTo>
                <a:close/>
                <a:moveTo>
                  <a:pt x="255" y="510"/>
                </a:moveTo>
                <a:cubicBezTo>
                  <a:pt x="115" y="510"/>
                  <a:pt x="0" y="396"/>
                  <a:pt x="0" y="255"/>
                </a:cubicBezTo>
                <a:cubicBezTo>
                  <a:pt x="0" y="114"/>
                  <a:pt x="115" y="0"/>
                  <a:pt x="255" y="0"/>
                </a:cubicBezTo>
                <a:cubicBezTo>
                  <a:pt x="396" y="0"/>
                  <a:pt x="510" y="114"/>
                  <a:pt x="510" y="255"/>
                </a:cubicBezTo>
                <a:cubicBezTo>
                  <a:pt x="510" y="396"/>
                  <a:pt x="396" y="510"/>
                  <a:pt x="255" y="51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" name="Freeform 112">
            <a:extLst>
              <a:ext uri="{FF2B5EF4-FFF2-40B4-BE49-F238E27FC236}">
                <a16:creationId xmlns:a16="http://schemas.microsoft.com/office/drawing/2014/main" id="{BC35D52C-6454-D344-97B0-FFFCA86F8147}"/>
              </a:ext>
            </a:extLst>
          </p:cNvPr>
          <p:cNvSpPr/>
          <p:nvPr/>
        </p:nvSpPr>
        <p:spPr>
          <a:xfrm>
            <a:off x="3963131" y="3958578"/>
            <a:ext cx="503280" cy="39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99" h="1091">
                <a:moveTo>
                  <a:pt x="675" y="451"/>
                </a:moveTo>
                <a:lnTo>
                  <a:pt x="761" y="451"/>
                </a:lnTo>
                <a:lnTo>
                  <a:pt x="761" y="687"/>
                </a:lnTo>
                <a:lnTo>
                  <a:pt x="675" y="687"/>
                </a:lnTo>
                <a:close/>
                <a:moveTo>
                  <a:pt x="589" y="788"/>
                </a:moveTo>
                <a:lnTo>
                  <a:pt x="485" y="788"/>
                </a:lnTo>
                <a:lnTo>
                  <a:pt x="485" y="303"/>
                </a:lnTo>
                <a:lnTo>
                  <a:pt x="589" y="303"/>
                </a:lnTo>
                <a:close/>
                <a:moveTo>
                  <a:pt x="89" y="1005"/>
                </a:moveTo>
                <a:lnTo>
                  <a:pt x="207" y="86"/>
                </a:lnTo>
                <a:lnTo>
                  <a:pt x="399" y="86"/>
                </a:lnTo>
                <a:lnTo>
                  <a:pt x="399" y="1005"/>
                </a:lnTo>
                <a:close/>
                <a:moveTo>
                  <a:pt x="1248" y="367"/>
                </a:moveTo>
                <a:lnTo>
                  <a:pt x="1313" y="367"/>
                </a:lnTo>
                <a:lnTo>
                  <a:pt x="1313" y="782"/>
                </a:lnTo>
                <a:lnTo>
                  <a:pt x="1248" y="782"/>
                </a:lnTo>
                <a:close/>
                <a:moveTo>
                  <a:pt x="847" y="443"/>
                </a:moveTo>
                <a:lnTo>
                  <a:pt x="1162" y="376"/>
                </a:lnTo>
                <a:lnTo>
                  <a:pt x="1162" y="771"/>
                </a:lnTo>
                <a:lnTo>
                  <a:pt x="847" y="697"/>
                </a:lnTo>
                <a:close/>
                <a:moveTo>
                  <a:pt x="1356" y="281"/>
                </a:moveTo>
                <a:lnTo>
                  <a:pt x="1205" y="281"/>
                </a:lnTo>
                <a:cubicBezTo>
                  <a:pt x="1204" y="281"/>
                  <a:pt x="1203" y="281"/>
                  <a:pt x="1201" y="281"/>
                </a:cubicBezTo>
                <a:lnTo>
                  <a:pt x="1200" y="281"/>
                </a:lnTo>
                <a:cubicBezTo>
                  <a:pt x="1199" y="281"/>
                  <a:pt x="1198" y="281"/>
                  <a:pt x="1196" y="281"/>
                </a:cubicBezTo>
                <a:lnTo>
                  <a:pt x="800" y="364"/>
                </a:lnTo>
                <a:lnTo>
                  <a:pt x="675" y="364"/>
                </a:lnTo>
                <a:lnTo>
                  <a:pt x="675" y="270"/>
                </a:lnTo>
                <a:cubicBezTo>
                  <a:pt x="675" y="240"/>
                  <a:pt x="654" y="217"/>
                  <a:pt x="627" y="217"/>
                </a:cubicBezTo>
                <a:lnTo>
                  <a:pt x="485" y="217"/>
                </a:lnTo>
                <a:lnTo>
                  <a:pt x="485" y="62"/>
                </a:lnTo>
                <a:cubicBezTo>
                  <a:pt x="485" y="51"/>
                  <a:pt x="483" y="41"/>
                  <a:pt x="479" y="32"/>
                </a:cubicBezTo>
                <a:cubicBezTo>
                  <a:pt x="471" y="12"/>
                  <a:pt x="454" y="0"/>
                  <a:pt x="434" y="0"/>
                </a:cubicBezTo>
                <a:lnTo>
                  <a:pt x="175" y="0"/>
                </a:lnTo>
                <a:cubicBezTo>
                  <a:pt x="155" y="0"/>
                  <a:pt x="138" y="12"/>
                  <a:pt x="130" y="32"/>
                </a:cubicBezTo>
                <a:cubicBezTo>
                  <a:pt x="126" y="40"/>
                  <a:pt x="124" y="49"/>
                  <a:pt x="124" y="58"/>
                </a:cubicBezTo>
                <a:lnTo>
                  <a:pt x="0" y="1023"/>
                </a:lnTo>
                <a:cubicBezTo>
                  <a:pt x="-2" y="1040"/>
                  <a:pt x="3" y="1058"/>
                  <a:pt x="15" y="1071"/>
                </a:cubicBezTo>
                <a:cubicBezTo>
                  <a:pt x="26" y="1084"/>
                  <a:pt x="43" y="1091"/>
                  <a:pt x="60" y="1091"/>
                </a:cubicBezTo>
                <a:lnTo>
                  <a:pt x="434" y="1091"/>
                </a:lnTo>
                <a:cubicBezTo>
                  <a:pt x="454" y="1091"/>
                  <a:pt x="471" y="1079"/>
                  <a:pt x="479" y="1059"/>
                </a:cubicBezTo>
                <a:cubicBezTo>
                  <a:pt x="483" y="1050"/>
                  <a:pt x="485" y="1040"/>
                  <a:pt x="485" y="1029"/>
                </a:cubicBezTo>
                <a:lnTo>
                  <a:pt x="485" y="874"/>
                </a:lnTo>
                <a:lnTo>
                  <a:pt x="627" y="874"/>
                </a:lnTo>
                <a:cubicBezTo>
                  <a:pt x="654" y="874"/>
                  <a:pt x="675" y="851"/>
                  <a:pt x="675" y="821"/>
                </a:cubicBezTo>
                <a:lnTo>
                  <a:pt x="675" y="774"/>
                </a:lnTo>
                <a:lnTo>
                  <a:pt x="799" y="774"/>
                </a:lnTo>
                <a:lnTo>
                  <a:pt x="1195" y="867"/>
                </a:lnTo>
                <a:cubicBezTo>
                  <a:pt x="1196" y="867"/>
                  <a:pt x="1196" y="867"/>
                  <a:pt x="1196" y="867"/>
                </a:cubicBezTo>
                <a:lnTo>
                  <a:pt x="1197" y="867"/>
                </a:lnTo>
                <a:cubicBezTo>
                  <a:pt x="1198" y="868"/>
                  <a:pt x="1200" y="868"/>
                  <a:pt x="1201" y="868"/>
                </a:cubicBezTo>
                <a:cubicBezTo>
                  <a:pt x="1202" y="868"/>
                  <a:pt x="1204" y="868"/>
                  <a:pt x="1205" y="868"/>
                </a:cubicBezTo>
                <a:lnTo>
                  <a:pt x="1206" y="868"/>
                </a:lnTo>
                <a:lnTo>
                  <a:pt x="1356" y="868"/>
                </a:lnTo>
                <a:cubicBezTo>
                  <a:pt x="1380" y="868"/>
                  <a:pt x="1399" y="849"/>
                  <a:pt x="1399" y="825"/>
                </a:cubicBezTo>
                <a:lnTo>
                  <a:pt x="1399" y="324"/>
                </a:lnTo>
                <a:cubicBezTo>
                  <a:pt x="1399" y="300"/>
                  <a:pt x="1380" y="281"/>
                  <a:pt x="1356" y="281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" name="Freeform 113">
            <a:extLst>
              <a:ext uri="{FF2B5EF4-FFF2-40B4-BE49-F238E27FC236}">
                <a16:creationId xmlns:a16="http://schemas.microsoft.com/office/drawing/2014/main" id="{6C99519A-C369-4542-9CED-E7F533EAE471}"/>
              </a:ext>
            </a:extLst>
          </p:cNvPr>
          <p:cNvSpPr/>
          <p:nvPr/>
        </p:nvSpPr>
        <p:spPr>
          <a:xfrm>
            <a:off x="4749731" y="3895578"/>
            <a:ext cx="366119" cy="475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8" h="1322">
                <a:moveTo>
                  <a:pt x="923" y="1100"/>
                </a:moveTo>
                <a:cubicBezTo>
                  <a:pt x="906" y="1165"/>
                  <a:pt x="857" y="1216"/>
                  <a:pt x="795" y="1235"/>
                </a:cubicBezTo>
                <a:cubicBezTo>
                  <a:pt x="777" y="1230"/>
                  <a:pt x="738" y="1212"/>
                  <a:pt x="714" y="1199"/>
                </a:cubicBezTo>
                <a:lnTo>
                  <a:pt x="828" y="895"/>
                </a:lnTo>
                <a:cubicBezTo>
                  <a:pt x="845" y="902"/>
                  <a:pt x="867" y="911"/>
                  <a:pt x="876" y="916"/>
                </a:cubicBezTo>
                <a:cubicBezTo>
                  <a:pt x="923" y="963"/>
                  <a:pt x="941" y="1034"/>
                  <a:pt x="923" y="1100"/>
                </a:cubicBezTo>
                <a:close/>
                <a:moveTo>
                  <a:pt x="195" y="895"/>
                </a:moveTo>
                <a:lnTo>
                  <a:pt x="309" y="1199"/>
                </a:lnTo>
                <a:cubicBezTo>
                  <a:pt x="284" y="1212"/>
                  <a:pt x="245" y="1230"/>
                  <a:pt x="227" y="1235"/>
                </a:cubicBezTo>
                <a:cubicBezTo>
                  <a:pt x="165" y="1216"/>
                  <a:pt x="116" y="1165"/>
                  <a:pt x="99" y="1100"/>
                </a:cubicBezTo>
                <a:cubicBezTo>
                  <a:pt x="96" y="1087"/>
                  <a:pt x="93" y="1074"/>
                  <a:pt x="93" y="1061"/>
                </a:cubicBezTo>
                <a:cubicBezTo>
                  <a:pt x="93" y="1048"/>
                  <a:pt x="93" y="1034"/>
                  <a:pt x="95" y="1019"/>
                </a:cubicBezTo>
                <a:cubicBezTo>
                  <a:pt x="101" y="980"/>
                  <a:pt x="119" y="944"/>
                  <a:pt x="147" y="916"/>
                </a:cubicBezTo>
                <a:cubicBezTo>
                  <a:pt x="155" y="911"/>
                  <a:pt x="177" y="902"/>
                  <a:pt x="195" y="895"/>
                </a:cubicBezTo>
                <a:close/>
                <a:moveTo>
                  <a:pt x="1005" y="929"/>
                </a:moveTo>
                <a:cubicBezTo>
                  <a:pt x="994" y="850"/>
                  <a:pt x="982" y="760"/>
                  <a:pt x="1001" y="681"/>
                </a:cubicBezTo>
                <a:cubicBezTo>
                  <a:pt x="1022" y="591"/>
                  <a:pt x="1024" y="499"/>
                  <a:pt x="1009" y="414"/>
                </a:cubicBezTo>
                <a:cubicBezTo>
                  <a:pt x="993" y="329"/>
                  <a:pt x="958" y="250"/>
                  <a:pt x="908" y="186"/>
                </a:cubicBezTo>
                <a:cubicBezTo>
                  <a:pt x="864" y="129"/>
                  <a:pt x="809" y="84"/>
                  <a:pt x="745" y="53"/>
                </a:cubicBezTo>
                <a:cubicBezTo>
                  <a:pt x="678" y="20"/>
                  <a:pt x="602" y="2"/>
                  <a:pt x="521" y="0"/>
                </a:cubicBezTo>
                <a:cubicBezTo>
                  <a:pt x="516" y="0"/>
                  <a:pt x="512" y="0"/>
                  <a:pt x="508" y="0"/>
                </a:cubicBezTo>
                <a:cubicBezTo>
                  <a:pt x="444" y="0"/>
                  <a:pt x="381" y="10"/>
                  <a:pt x="321" y="29"/>
                </a:cubicBezTo>
                <a:cubicBezTo>
                  <a:pt x="188" y="71"/>
                  <a:pt x="91" y="159"/>
                  <a:pt x="40" y="284"/>
                </a:cubicBezTo>
                <a:cubicBezTo>
                  <a:pt x="-4" y="393"/>
                  <a:pt x="-12" y="526"/>
                  <a:pt x="19" y="668"/>
                </a:cubicBezTo>
                <a:cubicBezTo>
                  <a:pt x="36" y="748"/>
                  <a:pt x="25" y="855"/>
                  <a:pt x="16" y="942"/>
                </a:cubicBezTo>
                <a:cubicBezTo>
                  <a:pt x="13" y="966"/>
                  <a:pt x="11" y="988"/>
                  <a:pt x="9" y="1009"/>
                </a:cubicBezTo>
                <a:cubicBezTo>
                  <a:pt x="7" y="1027"/>
                  <a:pt x="6" y="1045"/>
                  <a:pt x="6" y="1062"/>
                </a:cubicBezTo>
                <a:cubicBezTo>
                  <a:pt x="6" y="1063"/>
                  <a:pt x="6" y="1063"/>
                  <a:pt x="6" y="1063"/>
                </a:cubicBezTo>
                <a:cubicBezTo>
                  <a:pt x="6" y="1064"/>
                  <a:pt x="7" y="1065"/>
                  <a:pt x="7" y="1066"/>
                </a:cubicBezTo>
                <a:cubicBezTo>
                  <a:pt x="8" y="1085"/>
                  <a:pt x="11" y="1104"/>
                  <a:pt x="16" y="1123"/>
                </a:cubicBezTo>
                <a:cubicBezTo>
                  <a:pt x="42" y="1221"/>
                  <a:pt x="118" y="1296"/>
                  <a:pt x="215" y="1321"/>
                </a:cubicBezTo>
                <a:cubicBezTo>
                  <a:pt x="218" y="1322"/>
                  <a:pt x="221" y="1322"/>
                  <a:pt x="226" y="1322"/>
                </a:cubicBezTo>
                <a:cubicBezTo>
                  <a:pt x="238" y="1322"/>
                  <a:pt x="258" y="1318"/>
                  <a:pt x="306" y="1296"/>
                </a:cubicBezTo>
                <a:cubicBezTo>
                  <a:pt x="348" y="1277"/>
                  <a:pt x="376" y="1262"/>
                  <a:pt x="388" y="1249"/>
                </a:cubicBezTo>
                <a:cubicBezTo>
                  <a:pt x="406" y="1230"/>
                  <a:pt x="404" y="1210"/>
                  <a:pt x="402" y="1203"/>
                </a:cubicBezTo>
                <a:lnTo>
                  <a:pt x="401" y="1201"/>
                </a:lnTo>
                <a:lnTo>
                  <a:pt x="264" y="834"/>
                </a:lnTo>
                <a:cubicBezTo>
                  <a:pt x="259" y="820"/>
                  <a:pt x="247" y="809"/>
                  <a:pt x="232" y="805"/>
                </a:cubicBezTo>
                <a:cubicBezTo>
                  <a:pt x="220" y="802"/>
                  <a:pt x="203" y="800"/>
                  <a:pt x="152" y="820"/>
                </a:cubicBezTo>
                <a:cubicBezTo>
                  <a:pt x="135" y="826"/>
                  <a:pt x="122" y="832"/>
                  <a:pt x="112" y="837"/>
                </a:cubicBezTo>
                <a:cubicBezTo>
                  <a:pt x="116" y="773"/>
                  <a:pt x="115" y="708"/>
                  <a:pt x="103" y="650"/>
                </a:cubicBezTo>
                <a:cubicBezTo>
                  <a:pt x="76" y="525"/>
                  <a:pt x="82" y="409"/>
                  <a:pt x="120" y="316"/>
                </a:cubicBezTo>
                <a:cubicBezTo>
                  <a:pt x="161" y="215"/>
                  <a:pt x="237" y="146"/>
                  <a:pt x="347" y="111"/>
                </a:cubicBezTo>
                <a:cubicBezTo>
                  <a:pt x="399" y="95"/>
                  <a:pt x="453" y="86"/>
                  <a:pt x="508" y="86"/>
                </a:cubicBezTo>
                <a:cubicBezTo>
                  <a:pt x="512" y="86"/>
                  <a:pt x="515" y="86"/>
                  <a:pt x="519" y="86"/>
                </a:cubicBezTo>
                <a:cubicBezTo>
                  <a:pt x="654" y="89"/>
                  <a:pt x="765" y="142"/>
                  <a:pt x="840" y="238"/>
                </a:cubicBezTo>
                <a:cubicBezTo>
                  <a:pt x="882" y="292"/>
                  <a:pt x="911" y="358"/>
                  <a:pt x="924" y="430"/>
                </a:cubicBezTo>
                <a:cubicBezTo>
                  <a:pt x="938" y="503"/>
                  <a:pt x="935" y="583"/>
                  <a:pt x="917" y="662"/>
                </a:cubicBezTo>
                <a:cubicBezTo>
                  <a:pt x="903" y="719"/>
                  <a:pt x="903" y="779"/>
                  <a:pt x="908" y="835"/>
                </a:cubicBezTo>
                <a:cubicBezTo>
                  <a:pt x="898" y="830"/>
                  <a:pt x="885" y="825"/>
                  <a:pt x="871" y="820"/>
                </a:cubicBezTo>
                <a:cubicBezTo>
                  <a:pt x="819" y="800"/>
                  <a:pt x="802" y="802"/>
                  <a:pt x="790" y="805"/>
                </a:cubicBezTo>
                <a:cubicBezTo>
                  <a:pt x="775" y="809"/>
                  <a:pt x="763" y="820"/>
                  <a:pt x="758" y="834"/>
                </a:cubicBezTo>
                <a:lnTo>
                  <a:pt x="622" y="1199"/>
                </a:lnTo>
                <a:lnTo>
                  <a:pt x="621" y="1201"/>
                </a:lnTo>
                <a:lnTo>
                  <a:pt x="621" y="1203"/>
                </a:lnTo>
                <a:cubicBezTo>
                  <a:pt x="619" y="1210"/>
                  <a:pt x="616" y="1230"/>
                  <a:pt x="634" y="1249"/>
                </a:cubicBezTo>
                <a:cubicBezTo>
                  <a:pt x="647" y="1262"/>
                  <a:pt x="674" y="1277"/>
                  <a:pt x="716" y="1296"/>
                </a:cubicBezTo>
                <a:cubicBezTo>
                  <a:pt x="764" y="1318"/>
                  <a:pt x="785" y="1322"/>
                  <a:pt x="797" y="1322"/>
                </a:cubicBezTo>
                <a:cubicBezTo>
                  <a:pt x="801" y="1322"/>
                  <a:pt x="805" y="1322"/>
                  <a:pt x="808" y="1321"/>
                </a:cubicBezTo>
                <a:cubicBezTo>
                  <a:pt x="904" y="1296"/>
                  <a:pt x="980" y="1221"/>
                  <a:pt x="1006" y="1123"/>
                </a:cubicBezTo>
                <a:cubicBezTo>
                  <a:pt x="1013" y="1097"/>
                  <a:pt x="1016" y="1072"/>
                  <a:pt x="1016" y="1046"/>
                </a:cubicBezTo>
                <a:lnTo>
                  <a:pt x="1016" y="1045"/>
                </a:lnTo>
                <a:cubicBezTo>
                  <a:pt x="1016" y="1011"/>
                  <a:pt x="1011" y="971"/>
                  <a:pt x="1005" y="929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" name="Freeform 114">
            <a:extLst>
              <a:ext uri="{FF2B5EF4-FFF2-40B4-BE49-F238E27FC236}">
                <a16:creationId xmlns:a16="http://schemas.microsoft.com/office/drawing/2014/main" id="{9A652BED-5F7D-9F42-8293-22F9AE7ECB9E}"/>
              </a:ext>
            </a:extLst>
          </p:cNvPr>
          <p:cNvSpPr/>
          <p:nvPr/>
        </p:nvSpPr>
        <p:spPr>
          <a:xfrm>
            <a:off x="5445250" y="3951378"/>
            <a:ext cx="23004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0" h="1013">
                <a:moveTo>
                  <a:pt x="554" y="882"/>
                </a:moveTo>
                <a:lnTo>
                  <a:pt x="239" y="641"/>
                </a:lnTo>
                <a:lnTo>
                  <a:pt x="239" y="361"/>
                </a:lnTo>
                <a:lnTo>
                  <a:pt x="554" y="128"/>
                </a:lnTo>
                <a:close/>
                <a:moveTo>
                  <a:pt x="153" y="619"/>
                </a:moveTo>
                <a:lnTo>
                  <a:pt x="86" y="619"/>
                </a:lnTo>
                <a:lnTo>
                  <a:pt x="86" y="382"/>
                </a:lnTo>
                <a:lnTo>
                  <a:pt x="153" y="382"/>
                </a:lnTo>
                <a:close/>
                <a:moveTo>
                  <a:pt x="616" y="5"/>
                </a:moveTo>
                <a:cubicBezTo>
                  <a:pt x="602" y="-3"/>
                  <a:pt x="584" y="-1"/>
                  <a:pt x="571" y="8"/>
                </a:cubicBezTo>
                <a:lnTo>
                  <a:pt x="182" y="296"/>
                </a:lnTo>
                <a:lnTo>
                  <a:pt x="45" y="296"/>
                </a:lnTo>
                <a:cubicBezTo>
                  <a:pt x="29" y="296"/>
                  <a:pt x="14" y="306"/>
                  <a:pt x="7" y="321"/>
                </a:cubicBezTo>
                <a:lnTo>
                  <a:pt x="4" y="326"/>
                </a:lnTo>
                <a:cubicBezTo>
                  <a:pt x="1" y="332"/>
                  <a:pt x="0" y="338"/>
                  <a:pt x="0" y="345"/>
                </a:cubicBezTo>
                <a:lnTo>
                  <a:pt x="0" y="657"/>
                </a:lnTo>
                <a:cubicBezTo>
                  <a:pt x="0" y="663"/>
                  <a:pt x="1" y="670"/>
                  <a:pt x="4" y="676"/>
                </a:cubicBezTo>
                <a:lnTo>
                  <a:pt x="7" y="681"/>
                </a:lnTo>
                <a:cubicBezTo>
                  <a:pt x="14" y="696"/>
                  <a:pt x="29" y="705"/>
                  <a:pt x="45" y="705"/>
                </a:cubicBezTo>
                <a:lnTo>
                  <a:pt x="181" y="705"/>
                </a:lnTo>
                <a:lnTo>
                  <a:pt x="571" y="1004"/>
                </a:lnTo>
                <a:cubicBezTo>
                  <a:pt x="579" y="1010"/>
                  <a:pt x="588" y="1013"/>
                  <a:pt x="597" y="1013"/>
                </a:cubicBezTo>
                <a:cubicBezTo>
                  <a:pt x="603" y="1013"/>
                  <a:pt x="610" y="1011"/>
                  <a:pt x="616" y="1008"/>
                </a:cubicBezTo>
                <a:cubicBezTo>
                  <a:pt x="631" y="1001"/>
                  <a:pt x="640" y="986"/>
                  <a:pt x="640" y="970"/>
                </a:cubicBezTo>
                <a:lnTo>
                  <a:pt x="640" y="43"/>
                </a:lnTo>
                <a:cubicBezTo>
                  <a:pt x="640" y="27"/>
                  <a:pt x="631" y="12"/>
                  <a:pt x="616" y="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" name="Freeform 115">
            <a:extLst>
              <a:ext uri="{FF2B5EF4-FFF2-40B4-BE49-F238E27FC236}">
                <a16:creationId xmlns:a16="http://schemas.microsoft.com/office/drawing/2014/main" id="{9294F68D-9C2E-164B-A9AD-95D63BFABD94}"/>
              </a:ext>
            </a:extLst>
          </p:cNvPr>
          <p:cNvSpPr/>
          <p:nvPr/>
        </p:nvSpPr>
        <p:spPr>
          <a:xfrm>
            <a:off x="1205530" y="4609459"/>
            <a:ext cx="477360" cy="45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1267">
                <a:moveTo>
                  <a:pt x="136" y="525"/>
                </a:moveTo>
                <a:lnTo>
                  <a:pt x="378" y="760"/>
                </a:lnTo>
                <a:cubicBezTo>
                  <a:pt x="392" y="774"/>
                  <a:pt x="398" y="793"/>
                  <a:pt x="395" y="813"/>
                </a:cubicBezTo>
                <a:lnTo>
                  <a:pt x="339" y="1145"/>
                </a:lnTo>
                <a:lnTo>
                  <a:pt x="637" y="988"/>
                </a:lnTo>
                <a:cubicBezTo>
                  <a:pt x="654" y="978"/>
                  <a:pt x="675" y="978"/>
                  <a:pt x="693" y="988"/>
                </a:cubicBezTo>
                <a:lnTo>
                  <a:pt x="991" y="1144"/>
                </a:lnTo>
                <a:lnTo>
                  <a:pt x="934" y="812"/>
                </a:lnTo>
                <a:cubicBezTo>
                  <a:pt x="930" y="792"/>
                  <a:pt x="937" y="772"/>
                  <a:pt x="951" y="758"/>
                </a:cubicBezTo>
                <a:lnTo>
                  <a:pt x="1192" y="522"/>
                </a:lnTo>
                <a:lnTo>
                  <a:pt x="858" y="475"/>
                </a:lnTo>
                <a:cubicBezTo>
                  <a:pt x="838" y="472"/>
                  <a:pt x="821" y="460"/>
                  <a:pt x="812" y="442"/>
                </a:cubicBezTo>
                <a:lnTo>
                  <a:pt x="663" y="140"/>
                </a:lnTo>
                <a:lnTo>
                  <a:pt x="514" y="443"/>
                </a:lnTo>
                <a:cubicBezTo>
                  <a:pt x="505" y="460"/>
                  <a:pt x="489" y="473"/>
                  <a:pt x="469" y="476"/>
                </a:cubicBezTo>
                <a:close/>
                <a:moveTo>
                  <a:pt x="282" y="1267"/>
                </a:moveTo>
                <a:cubicBezTo>
                  <a:pt x="273" y="1267"/>
                  <a:pt x="264" y="1264"/>
                  <a:pt x="257" y="1259"/>
                </a:cubicBezTo>
                <a:cubicBezTo>
                  <a:pt x="243" y="1249"/>
                  <a:pt x="237" y="1233"/>
                  <a:pt x="239" y="1217"/>
                </a:cubicBezTo>
                <a:lnTo>
                  <a:pt x="308" y="812"/>
                </a:lnTo>
                <a:lnTo>
                  <a:pt x="13" y="526"/>
                </a:lnTo>
                <a:cubicBezTo>
                  <a:pt x="1" y="515"/>
                  <a:pt x="-3" y="498"/>
                  <a:pt x="2" y="482"/>
                </a:cubicBezTo>
                <a:cubicBezTo>
                  <a:pt x="7" y="467"/>
                  <a:pt x="21" y="455"/>
                  <a:pt x="37" y="453"/>
                </a:cubicBezTo>
                <a:lnTo>
                  <a:pt x="443" y="393"/>
                </a:lnTo>
                <a:lnTo>
                  <a:pt x="624" y="24"/>
                </a:lnTo>
                <a:cubicBezTo>
                  <a:pt x="631" y="9"/>
                  <a:pt x="646" y="0"/>
                  <a:pt x="662" y="0"/>
                </a:cubicBezTo>
                <a:cubicBezTo>
                  <a:pt x="679" y="0"/>
                  <a:pt x="694" y="9"/>
                  <a:pt x="701" y="24"/>
                </a:cubicBezTo>
                <a:lnTo>
                  <a:pt x="884" y="392"/>
                </a:lnTo>
                <a:lnTo>
                  <a:pt x="1290" y="450"/>
                </a:lnTo>
                <a:cubicBezTo>
                  <a:pt x="1306" y="452"/>
                  <a:pt x="1320" y="463"/>
                  <a:pt x="1325" y="479"/>
                </a:cubicBezTo>
                <a:cubicBezTo>
                  <a:pt x="1330" y="494"/>
                  <a:pt x="1326" y="511"/>
                  <a:pt x="1314" y="523"/>
                </a:cubicBezTo>
                <a:lnTo>
                  <a:pt x="1021" y="810"/>
                </a:lnTo>
                <a:lnTo>
                  <a:pt x="1091" y="1215"/>
                </a:lnTo>
                <a:cubicBezTo>
                  <a:pt x="1094" y="1231"/>
                  <a:pt x="1087" y="1247"/>
                  <a:pt x="1074" y="1257"/>
                </a:cubicBezTo>
                <a:cubicBezTo>
                  <a:pt x="1061" y="1267"/>
                  <a:pt x="1043" y="1268"/>
                  <a:pt x="1029" y="1260"/>
                </a:cubicBezTo>
                <a:lnTo>
                  <a:pt x="665" y="1070"/>
                </a:lnTo>
                <a:lnTo>
                  <a:pt x="302" y="1262"/>
                </a:lnTo>
                <a:cubicBezTo>
                  <a:pt x="296" y="1265"/>
                  <a:pt x="289" y="1267"/>
                  <a:pt x="282" y="126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" name="Freeform 116">
            <a:extLst>
              <a:ext uri="{FF2B5EF4-FFF2-40B4-BE49-F238E27FC236}">
                <a16:creationId xmlns:a16="http://schemas.microsoft.com/office/drawing/2014/main" id="{B9823241-1373-9847-965B-4D22570B2801}"/>
              </a:ext>
            </a:extLst>
          </p:cNvPr>
          <p:cNvSpPr/>
          <p:nvPr/>
        </p:nvSpPr>
        <p:spPr>
          <a:xfrm>
            <a:off x="2011930" y="4660578"/>
            <a:ext cx="295920" cy="29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23" h="817">
                <a:moveTo>
                  <a:pt x="149" y="548"/>
                </a:moveTo>
                <a:lnTo>
                  <a:pt x="415" y="283"/>
                </a:lnTo>
                <a:lnTo>
                  <a:pt x="546" y="413"/>
                </a:lnTo>
                <a:lnTo>
                  <a:pt x="283" y="680"/>
                </a:lnTo>
                <a:lnTo>
                  <a:pt x="104" y="717"/>
                </a:lnTo>
                <a:close/>
                <a:moveTo>
                  <a:pt x="594" y="104"/>
                </a:moveTo>
                <a:lnTo>
                  <a:pt x="720" y="237"/>
                </a:lnTo>
                <a:lnTo>
                  <a:pt x="606" y="352"/>
                </a:lnTo>
                <a:lnTo>
                  <a:pt x="476" y="222"/>
                </a:lnTo>
                <a:close/>
                <a:moveTo>
                  <a:pt x="44" y="817"/>
                </a:moveTo>
                <a:cubicBezTo>
                  <a:pt x="47" y="817"/>
                  <a:pt x="50" y="817"/>
                  <a:pt x="53" y="816"/>
                </a:cubicBezTo>
                <a:lnTo>
                  <a:pt x="313" y="761"/>
                </a:lnTo>
                <a:cubicBezTo>
                  <a:pt x="321" y="759"/>
                  <a:pt x="328" y="755"/>
                  <a:pt x="334" y="749"/>
                </a:cubicBezTo>
                <a:lnTo>
                  <a:pt x="811" y="267"/>
                </a:lnTo>
                <a:cubicBezTo>
                  <a:pt x="827" y="251"/>
                  <a:pt x="827" y="224"/>
                  <a:pt x="811" y="208"/>
                </a:cubicBezTo>
                <a:lnTo>
                  <a:pt x="626" y="13"/>
                </a:lnTo>
                <a:cubicBezTo>
                  <a:pt x="618" y="5"/>
                  <a:pt x="607" y="0"/>
                  <a:pt x="595" y="0"/>
                </a:cubicBezTo>
                <a:cubicBezTo>
                  <a:pt x="584" y="0"/>
                  <a:pt x="572" y="4"/>
                  <a:pt x="564" y="12"/>
                </a:cubicBezTo>
                <a:lnTo>
                  <a:pt x="80" y="495"/>
                </a:lnTo>
                <a:cubicBezTo>
                  <a:pt x="75" y="501"/>
                  <a:pt x="71" y="507"/>
                  <a:pt x="69" y="515"/>
                </a:cubicBezTo>
                <a:lnTo>
                  <a:pt x="2" y="763"/>
                </a:lnTo>
                <a:cubicBezTo>
                  <a:pt x="-2" y="777"/>
                  <a:pt x="2" y="792"/>
                  <a:pt x="13" y="803"/>
                </a:cubicBezTo>
                <a:cubicBezTo>
                  <a:pt x="21" y="812"/>
                  <a:pt x="32" y="817"/>
                  <a:pt x="44" y="81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" name="Freeform 117">
            <a:extLst>
              <a:ext uri="{FF2B5EF4-FFF2-40B4-BE49-F238E27FC236}">
                <a16:creationId xmlns:a16="http://schemas.microsoft.com/office/drawing/2014/main" id="{7AE516E8-2664-AA44-8E73-E25CDB56CEDE}"/>
              </a:ext>
            </a:extLst>
          </p:cNvPr>
          <p:cNvSpPr/>
          <p:nvPr/>
        </p:nvSpPr>
        <p:spPr>
          <a:xfrm>
            <a:off x="1959370" y="4978098"/>
            <a:ext cx="364679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4" h="86">
                <a:moveTo>
                  <a:pt x="971" y="0"/>
                </a:moveTo>
                <a:lnTo>
                  <a:pt x="43" y="0"/>
                </a:lnTo>
                <a:cubicBezTo>
                  <a:pt x="20" y="0"/>
                  <a:pt x="0" y="20"/>
                  <a:pt x="0" y="43"/>
                </a:cubicBezTo>
                <a:cubicBezTo>
                  <a:pt x="0" y="67"/>
                  <a:pt x="20" y="86"/>
                  <a:pt x="43" y="86"/>
                </a:cubicBezTo>
                <a:lnTo>
                  <a:pt x="971" y="86"/>
                </a:lnTo>
                <a:cubicBezTo>
                  <a:pt x="995" y="86"/>
                  <a:pt x="1014" y="67"/>
                  <a:pt x="1014" y="43"/>
                </a:cubicBezTo>
                <a:cubicBezTo>
                  <a:pt x="1014" y="20"/>
                  <a:pt x="995" y="0"/>
                  <a:pt x="971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" name="Freeform 118">
            <a:extLst>
              <a:ext uri="{FF2B5EF4-FFF2-40B4-BE49-F238E27FC236}">
                <a16:creationId xmlns:a16="http://schemas.microsoft.com/office/drawing/2014/main" id="{18CDE6D6-97D0-D145-88ED-2E223B54A10B}"/>
              </a:ext>
            </a:extLst>
          </p:cNvPr>
          <p:cNvSpPr/>
          <p:nvPr/>
        </p:nvSpPr>
        <p:spPr>
          <a:xfrm>
            <a:off x="2738411" y="4585337"/>
            <a:ext cx="201600" cy="332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1" h="924">
                <a:moveTo>
                  <a:pt x="143" y="143"/>
                </a:moveTo>
                <a:cubicBezTo>
                  <a:pt x="180" y="107"/>
                  <a:pt x="229" y="86"/>
                  <a:pt x="280" y="86"/>
                </a:cubicBezTo>
                <a:lnTo>
                  <a:pt x="281" y="86"/>
                </a:lnTo>
                <a:cubicBezTo>
                  <a:pt x="333" y="86"/>
                  <a:pt x="381" y="107"/>
                  <a:pt x="418" y="143"/>
                </a:cubicBezTo>
                <a:cubicBezTo>
                  <a:pt x="455" y="180"/>
                  <a:pt x="475" y="229"/>
                  <a:pt x="475" y="281"/>
                </a:cubicBezTo>
                <a:lnTo>
                  <a:pt x="475" y="434"/>
                </a:lnTo>
                <a:lnTo>
                  <a:pt x="475" y="447"/>
                </a:lnTo>
                <a:lnTo>
                  <a:pt x="475" y="448"/>
                </a:lnTo>
                <a:lnTo>
                  <a:pt x="475" y="644"/>
                </a:lnTo>
                <a:cubicBezTo>
                  <a:pt x="475" y="751"/>
                  <a:pt x="388" y="838"/>
                  <a:pt x="281" y="838"/>
                </a:cubicBezTo>
                <a:cubicBezTo>
                  <a:pt x="229" y="838"/>
                  <a:pt x="180" y="818"/>
                  <a:pt x="144" y="781"/>
                </a:cubicBezTo>
                <a:cubicBezTo>
                  <a:pt x="107" y="745"/>
                  <a:pt x="87" y="696"/>
                  <a:pt x="87" y="644"/>
                </a:cubicBezTo>
                <a:lnTo>
                  <a:pt x="87" y="442"/>
                </a:lnTo>
                <a:lnTo>
                  <a:pt x="87" y="435"/>
                </a:lnTo>
                <a:lnTo>
                  <a:pt x="87" y="434"/>
                </a:lnTo>
                <a:lnTo>
                  <a:pt x="86" y="280"/>
                </a:lnTo>
                <a:cubicBezTo>
                  <a:pt x="86" y="229"/>
                  <a:pt x="107" y="180"/>
                  <a:pt x="143" y="143"/>
                </a:cubicBezTo>
                <a:close/>
                <a:moveTo>
                  <a:pt x="1" y="440"/>
                </a:moveTo>
                <a:cubicBezTo>
                  <a:pt x="1" y="440"/>
                  <a:pt x="1" y="441"/>
                  <a:pt x="1" y="442"/>
                </a:cubicBezTo>
                <a:lnTo>
                  <a:pt x="1" y="644"/>
                </a:lnTo>
                <a:cubicBezTo>
                  <a:pt x="1" y="719"/>
                  <a:pt x="30" y="789"/>
                  <a:pt x="83" y="842"/>
                </a:cubicBezTo>
                <a:cubicBezTo>
                  <a:pt x="136" y="895"/>
                  <a:pt x="206" y="924"/>
                  <a:pt x="281" y="924"/>
                </a:cubicBezTo>
                <a:cubicBezTo>
                  <a:pt x="435" y="924"/>
                  <a:pt x="561" y="799"/>
                  <a:pt x="561" y="644"/>
                </a:cubicBezTo>
                <a:lnTo>
                  <a:pt x="561" y="448"/>
                </a:lnTo>
                <a:lnTo>
                  <a:pt x="561" y="435"/>
                </a:lnTo>
                <a:lnTo>
                  <a:pt x="561" y="434"/>
                </a:lnTo>
                <a:lnTo>
                  <a:pt x="561" y="281"/>
                </a:lnTo>
                <a:cubicBezTo>
                  <a:pt x="561" y="206"/>
                  <a:pt x="532" y="136"/>
                  <a:pt x="479" y="83"/>
                </a:cubicBezTo>
                <a:cubicBezTo>
                  <a:pt x="426" y="30"/>
                  <a:pt x="356" y="1"/>
                  <a:pt x="281" y="0"/>
                </a:cubicBezTo>
                <a:lnTo>
                  <a:pt x="280" y="0"/>
                </a:lnTo>
                <a:cubicBezTo>
                  <a:pt x="206" y="0"/>
                  <a:pt x="135" y="30"/>
                  <a:pt x="83" y="82"/>
                </a:cubicBezTo>
                <a:cubicBezTo>
                  <a:pt x="30" y="135"/>
                  <a:pt x="1" y="205"/>
                  <a:pt x="0" y="280"/>
                </a:cubicBezTo>
                <a:lnTo>
                  <a:pt x="1" y="433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" name="Freeform 119">
            <a:extLst>
              <a:ext uri="{FF2B5EF4-FFF2-40B4-BE49-F238E27FC236}">
                <a16:creationId xmlns:a16="http://schemas.microsoft.com/office/drawing/2014/main" id="{DE7B9A02-8CBC-5C4D-A660-E5F3A1573DF1}"/>
              </a:ext>
            </a:extLst>
          </p:cNvPr>
          <p:cNvSpPr/>
          <p:nvPr/>
        </p:nvSpPr>
        <p:spPr>
          <a:xfrm>
            <a:off x="2676131" y="4803498"/>
            <a:ext cx="326160" cy="260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7" h="724">
                <a:moveTo>
                  <a:pt x="907" y="44"/>
                </a:moveTo>
                <a:cubicBezTo>
                  <a:pt x="907" y="20"/>
                  <a:pt x="888" y="0"/>
                  <a:pt x="864" y="0"/>
                </a:cubicBezTo>
                <a:cubicBezTo>
                  <a:pt x="841" y="0"/>
                  <a:pt x="821" y="20"/>
                  <a:pt x="821" y="44"/>
                </a:cubicBezTo>
                <a:cubicBezTo>
                  <a:pt x="821" y="246"/>
                  <a:pt x="656" y="411"/>
                  <a:pt x="454" y="411"/>
                </a:cubicBezTo>
                <a:cubicBezTo>
                  <a:pt x="251" y="411"/>
                  <a:pt x="86" y="246"/>
                  <a:pt x="86" y="44"/>
                </a:cubicBezTo>
                <a:cubicBezTo>
                  <a:pt x="86" y="20"/>
                  <a:pt x="67" y="0"/>
                  <a:pt x="43" y="0"/>
                </a:cubicBezTo>
                <a:cubicBezTo>
                  <a:pt x="19" y="0"/>
                  <a:pt x="0" y="20"/>
                  <a:pt x="0" y="44"/>
                </a:cubicBezTo>
                <a:cubicBezTo>
                  <a:pt x="0" y="279"/>
                  <a:pt x="181" y="473"/>
                  <a:pt x="411" y="495"/>
                </a:cubicBezTo>
                <a:lnTo>
                  <a:pt x="411" y="637"/>
                </a:lnTo>
                <a:lnTo>
                  <a:pt x="285" y="637"/>
                </a:lnTo>
                <a:cubicBezTo>
                  <a:pt x="261" y="637"/>
                  <a:pt x="242" y="656"/>
                  <a:pt x="242" y="680"/>
                </a:cubicBezTo>
                <a:cubicBezTo>
                  <a:pt x="242" y="704"/>
                  <a:pt x="261" y="723"/>
                  <a:pt x="285" y="723"/>
                </a:cubicBezTo>
                <a:lnTo>
                  <a:pt x="446" y="723"/>
                </a:lnTo>
                <a:cubicBezTo>
                  <a:pt x="448" y="723"/>
                  <a:pt x="451" y="724"/>
                  <a:pt x="454" y="724"/>
                </a:cubicBezTo>
                <a:cubicBezTo>
                  <a:pt x="457" y="724"/>
                  <a:pt x="459" y="723"/>
                  <a:pt x="462" y="723"/>
                </a:cubicBezTo>
                <a:lnTo>
                  <a:pt x="622" y="723"/>
                </a:lnTo>
                <a:cubicBezTo>
                  <a:pt x="646" y="723"/>
                  <a:pt x="665" y="704"/>
                  <a:pt x="665" y="680"/>
                </a:cubicBezTo>
                <a:cubicBezTo>
                  <a:pt x="665" y="656"/>
                  <a:pt x="646" y="637"/>
                  <a:pt x="622" y="637"/>
                </a:cubicBezTo>
                <a:lnTo>
                  <a:pt x="497" y="637"/>
                </a:lnTo>
                <a:lnTo>
                  <a:pt x="497" y="495"/>
                </a:lnTo>
                <a:cubicBezTo>
                  <a:pt x="727" y="473"/>
                  <a:pt x="907" y="279"/>
                  <a:pt x="907" y="4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" name="Freeform 120">
            <a:extLst>
              <a:ext uri="{FF2B5EF4-FFF2-40B4-BE49-F238E27FC236}">
                <a16:creationId xmlns:a16="http://schemas.microsoft.com/office/drawing/2014/main" id="{6D030EAC-C79F-1940-91D9-5F1EE88879C7}"/>
              </a:ext>
            </a:extLst>
          </p:cNvPr>
          <p:cNvSpPr/>
          <p:nvPr/>
        </p:nvSpPr>
        <p:spPr>
          <a:xfrm>
            <a:off x="3326650" y="4587859"/>
            <a:ext cx="442080" cy="47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9" h="1323">
                <a:moveTo>
                  <a:pt x="565" y="109"/>
                </a:moveTo>
                <a:close/>
                <a:moveTo>
                  <a:pt x="737" y="1206"/>
                </a:moveTo>
                <a:cubicBezTo>
                  <a:pt x="755" y="1206"/>
                  <a:pt x="774" y="1208"/>
                  <a:pt x="792" y="1213"/>
                </a:cubicBezTo>
                <a:cubicBezTo>
                  <a:pt x="825" y="1221"/>
                  <a:pt x="873" y="1232"/>
                  <a:pt x="920" y="1236"/>
                </a:cubicBezTo>
                <a:cubicBezTo>
                  <a:pt x="988" y="1240"/>
                  <a:pt x="1008" y="1227"/>
                  <a:pt x="1013" y="1223"/>
                </a:cubicBezTo>
                <a:cubicBezTo>
                  <a:pt x="1030" y="1208"/>
                  <a:pt x="1035" y="1192"/>
                  <a:pt x="1032" y="1172"/>
                </a:cubicBezTo>
                <a:cubicBezTo>
                  <a:pt x="1029" y="1157"/>
                  <a:pt x="1021" y="1145"/>
                  <a:pt x="1020" y="1145"/>
                </a:cubicBezTo>
                <a:cubicBezTo>
                  <a:pt x="1012" y="1134"/>
                  <a:pt x="1010" y="1119"/>
                  <a:pt x="1014" y="1105"/>
                </a:cubicBezTo>
                <a:cubicBezTo>
                  <a:pt x="1019" y="1092"/>
                  <a:pt x="1030" y="1082"/>
                  <a:pt x="1044" y="1078"/>
                </a:cubicBezTo>
                <a:cubicBezTo>
                  <a:pt x="1079" y="1068"/>
                  <a:pt x="1102" y="1054"/>
                  <a:pt x="1106" y="1039"/>
                </a:cubicBezTo>
                <a:cubicBezTo>
                  <a:pt x="1112" y="1018"/>
                  <a:pt x="1088" y="983"/>
                  <a:pt x="1076" y="971"/>
                </a:cubicBezTo>
                <a:cubicBezTo>
                  <a:pt x="1065" y="959"/>
                  <a:pt x="1061" y="943"/>
                  <a:pt x="1065" y="928"/>
                </a:cubicBezTo>
                <a:cubicBezTo>
                  <a:pt x="1070" y="913"/>
                  <a:pt x="1082" y="902"/>
                  <a:pt x="1097" y="899"/>
                </a:cubicBezTo>
                <a:cubicBezTo>
                  <a:pt x="1099" y="898"/>
                  <a:pt x="1111" y="895"/>
                  <a:pt x="1123" y="886"/>
                </a:cubicBezTo>
                <a:cubicBezTo>
                  <a:pt x="1137" y="875"/>
                  <a:pt x="1143" y="861"/>
                  <a:pt x="1143" y="841"/>
                </a:cubicBezTo>
                <a:cubicBezTo>
                  <a:pt x="1143" y="834"/>
                  <a:pt x="1143" y="814"/>
                  <a:pt x="1093" y="787"/>
                </a:cubicBezTo>
                <a:cubicBezTo>
                  <a:pt x="1079" y="779"/>
                  <a:pt x="1070" y="765"/>
                  <a:pt x="1070" y="749"/>
                </a:cubicBezTo>
                <a:cubicBezTo>
                  <a:pt x="1070" y="733"/>
                  <a:pt x="1079" y="719"/>
                  <a:pt x="1092" y="711"/>
                </a:cubicBezTo>
                <a:cubicBezTo>
                  <a:pt x="1109" y="702"/>
                  <a:pt x="1133" y="681"/>
                  <a:pt x="1134" y="666"/>
                </a:cubicBezTo>
                <a:cubicBezTo>
                  <a:pt x="1140" y="605"/>
                  <a:pt x="1117" y="601"/>
                  <a:pt x="1099" y="598"/>
                </a:cubicBezTo>
                <a:cubicBezTo>
                  <a:pt x="1059" y="591"/>
                  <a:pt x="1022" y="591"/>
                  <a:pt x="985" y="590"/>
                </a:cubicBezTo>
                <a:cubicBezTo>
                  <a:pt x="911" y="589"/>
                  <a:pt x="834" y="587"/>
                  <a:pt x="757" y="532"/>
                </a:cubicBezTo>
                <a:cubicBezTo>
                  <a:pt x="709" y="497"/>
                  <a:pt x="719" y="422"/>
                  <a:pt x="730" y="343"/>
                </a:cubicBezTo>
                <a:cubicBezTo>
                  <a:pt x="737" y="293"/>
                  <a:pt x="745" y="232"/>
                  <a:pt x="733" y="207"/>
                </a:cubicBezTo>
                <a:cubicBezTo>
                  <a:pt x="692" y="125"/>
                  <a:pt x="641" y="80"/>
                  <a:pt x="598" y="87"/>
                </a:cubicBezTo>
                <a:cubicBezTo>
                  <a:pt x="577" y="90"/>
                  <a:pt x="566" y="103"/>
                  <a:pt x="565" y="109"/>
                </a:cubicBezTo>
                <a:cubicBezTo>
                  <a:pt x="567" y="117"/>
                  <a:pt x="569" y="124"/>
                  <a:pt x="572" y="131"/>
                </a:cubicBezTo>
                <a:cubicBezTo>
                  <a:pt x="583" y="163"/>
                  <a:pt x="596" y="198"/>
                  <a:pt x="595" y="341"/>
                </a:cubicBezTo>
                <a:cubicBezTo>
                  <a:pt x="595" y="369"/>
                  <a:pt x="582" y="416"/>
                  <a:pt x="484" y="534"/>
                </a:cubicBezTo>
                <a:cubicBezTo>
                  <a:pt x="433" y="595"/>
                  <a:pt x="383" y="647"/>
                  <a:pt x="380" y="649"/>
                </a:cubicBezTo>
                <a:cubicBezTo>
                  <a:pt x="371" y="659"/>
                  <a:pt x="359" y="663"/>
                  <a:pt x="346" y="662"/>
                </a:cubicBezTo>
                <a:lnTo>
                  <a:pt x="167" y="648"/>
                </a:lnTo>
                <a:cubicBezTo>
                  <a:pt x="160" y="647"/>
                  <a:pt x="153" y="650"/>
                  <a:pt x="148" y="655"/>
                </a:cubicBezTo>
                <a:cubicBezTo>
                  <a:pt x="125" y="680"/>
                  <a:pt x="86" y="745"/>
                  <a:pt x="86" y="890"/>
                </a:cubicBezTo>
                <a:cubicBezTo>
                  <a:pt x="86" y="985"/>
                  <a:pt x="105" y="1058"/>
                  <a:pt x="141" y="1102"/>
                </a:cubicBezTo>
                <a:cubicBezTo>
                  <a:pt x="164" y="1129"/>
                  <a:pt x="200" y="1140"/>
                  <a:pt x="234" y="1130"/>
                </a:cubicBezTo>
                <a:cubicBezTo>
                  <a:pt x="247" y="1127"/>
                  <a:pt x="261" y="1123"/>
                  <a:pt x="276" y="1118"/>
                </a:cubicBezTo>
                <a:cubicBezTo>
                  <a:pt x="297" y="1112"/>
                  <a:pt x="335" y="1104"/>
                  <a:pt x="361" y="1100"/>
                </a:cubicBezTo>
                <a:cubicBezTo>
                  <a:pt x="378" y="1097"/>
                  <a:pt x="392" y="1094"/>
                  <a:pt x="403" y="1093"/>
                </a:cubicBezTo>
                <a:cubicBezTo>
                  <a:pt x="421" y="1090"/>
                  <a:pt x="440" y="1088"/>
                  <a:pt x="456" y="1102"/>
                </a:cubicBezTo>
                <a:cubicBezTo>
                  <a:pt x="506" y="1147"/>
                  <a:pt x="564" y="1173"/>
                  <a:pt x="604" y="1187"/>
                </a:cubicBezTo>
                <a:cubicBezTo>
                  <a:pt x="653" y="1203"/>
                  <a:pt x="696" y="1209"/>
                  <a:pt x="716" y="1207"/>
                </a:cubicBezTo>
                <a:cubicBezTo>
                  <a:pt x="723" y="1207"/>
                  <a:pt x="730" y="1206"/>
                  <a:pt x="737" y="1206"/>
                </a:cubicBezTo>
                <a:close/>
                <a:moveTo>
                  <a:pt x="948" y="1323"/>
                </a:moveTo>
                <a:cubicBezTo>
                  <a:pt x="937" y="1323"/>
                  <a:pt x="926" y="1322"/>
                  <a:pt x="914" y="1321"/>
                </a:cubicBezTo>
                <a:cubicBezTo>
                  <a:pt x="861" y="1317"/>
                  <a:pt x="807" y="1306"/>
                  <a:pt x="771" y="1296"/>
                </a:cubicBezTo>
                <a:cubicBezTo>
                  <a:pt x="755" y="1293"/>
                  <a:pt x="740" y="1291"/>
                  <a:pt x="724" y="1293"/>
                </a:cubicBezTo>
                <a:cubicBezTo>
                  <a:pt x="719" y="1293"/>
                  <a:pt x="714" y="1293"/>
                  <a:pt x="708" y="1293"/>
                </a:cubicBezTo>
                <a:cubicBezTo>
                  <a:pt x="638" y="1293"/>
                  <a:pt x="510" y="1259"/>
                  <a:pt x="412" y="1178"/>
                </a:cubicBezTo>
                <a:cubicBezTo>
                  <a:pt x="385" y="1182"/>
                  <a:pt x="326" y="1194"/>
                  <a:pt x="300" y="1201"/>
                </a:cubicBezTo>
                <a:cubicBezTo>
                  <a:pt x="285" y="1205"/>
                  <a:pt x="271" y="1209"/>
                  <a:pt x="258" y="1213"/>
                </a:cubicBezTo>
                <a:cubicBezTo>
                  <a:pt x="190" y="1232"/>
                  <a:pt x="119" y="1210"/>
                  <a:pt x="75" y="1157"/>
                </a:cubicBezTo>
                <a:cubicBezTo>
                  <a:pt x="25" y="1096"/>
                  <a:pt x="0" y="1006"/>
                  <a:pt x="0" y="890"/>
                </a:cubicBezTo>
                <a:cubicBezTo>
                  <a:pt x="0" y="725"/>
                  <a:pt x="46" y="639"/>
                  <a:pt x="85" y="597"/>
                </a:cubicBezTo>
                <a:cubicBezTo>
                  <a:pt x="107" y="572"/>
                  <a:pt x="140" y="560"/>
                  <a:pt x="173" y="562"/>
                </a:cubicBezTo>
                <a:lnTo>
                  <a:pt x="332" y="575"/>
                </a:lnTo>
                <a:cubicBezTo>
                  <a:pt x="350" y="556"/>
                  <a:pt x="383" y="520"/>
                  <a:pt x="416" y="481"/>
                </a:cubicBezTo>
                <a:cubicBezTo>
                  <a:pt x="506" y="373"/>
                  <a:pt x="509" y="342"/>
                  <a:pt x="509" y="341"/>
                </a:cubicBezTo>
                <a:cubicBezTo>
                  <a:pt x="510" y="213"/>
                  <a:pt x="500" y="186"/>
                  <a:pt x="491" y="160"/>
                </a:cubicBezTo>
                <a:cubicBezTo>
                  <a:pt x="487" y="151"/>
                  <a:pt x="484" y="141"/>
                  <a:pt x="481" y="127"/>
                </a:cubicBezTo>
                <a:cubicBezTo>
                  <a:pt x="470" y="80"/>
                  <a:pt x="504" y="28"/>
                  <a:pt x="559" y="8"/>
                </a:cubicBezTo>
                <a:cubicBezTo>
                  <a:pt x="600" y="-7"/>
                  <a:pt x="646" y="-1"/>
                  <a:pt x="688" y="23"/>
                </a:cubicBezTo>
                <a:cubicBezTo>
                  <a:pt x="734" y="50"/>
                  <a:pt x="775" y="99"/>
                  <a:pt x="810" y="169"/>
                </a:cubicBezTo>
                <a:cubicBezTo>
                  <a:pt x="834" y="218"/>
                  <a:pt x="824" y="287"/>
                  <a:pt x="815" y="354"/>
                </a:cubicBezTo>
                <a:cubicBezTo>
                  <a:pt x="811" y="382"/>
                  <a:pt x="808" y="408"/>
                  <a:pt x="807" y="430"/>
                </a:cubicBezTo>
                <a:cubicBezTo>
                  <a:pt x="806" y="452"/>
                  <a:pt x="809" y="461"/>
                  <a:pt x="810" y="464"/>
                </a:cubicBezTo>
                <a:cubicBezTo>
                  <a:pt x="863" y="502"/>
                  <a:pt x="918" y="503"/>
                  <a:pt x="987" y="504"/>
                </a:cubicBezTo>
                <a:cubicBezTo>
                  <a:pt x="1024" y="505"/>
                  <a:pt x="1067" y="505"/>
                  <a:pt x="1113" y="513"/>
                </a:cubicBezTo>
                <a:cubicBezTo>
                  <a:pt x="1191" y="526"/>
                  <a:pt x="1229" y="583"/>
                  <a:pt x="1220" y="674"/>
                </a:cubicBezTo>
                <a:cubicBezTo>
                  <a:pt x="1217" y="703"/>
                  <a:pt x="1202" y="728"/>
                  <a:pt x="1185" y="746"/>
                </a:cubicBezTo>
                <a:cubicBezTo>
                  <a:pt x="1214" y="774"/>
                  <a:pt x="1229" y="806"/>
                  <a:pt x="1229" y="841"/>
                </a:cubicBezTo>
                <a:cubicBezTo>
                  <a:pt x="1229" y="897"/>
                  <a:pt x="1202" y="934"/>
                  <a:pt x="1171" y="957"/>
                </a:cubicBezTo>
                <a:cubicBezTo>
                  <a:pt x="1187" y="985"/>
                  <a:pt x="1200" y="1022"/>
                  <a:pt x="1189" y="1062"/>
                </a:cubicBezTo>
                <a:cubicBezTo>
                  <a:pt x="1180" y="1097"/>
                  <a:pt x="1154" y="1124"/>
                  <a:pt x="1113" y="1144"/>
                </a:cubicBezTo>
                <a:cubicBezTo>
                  <a:pt x="1114" y="1148"/>
                  <a:pt x="1115" y="1151"/>
                  <a:pt x="1116" y="1155"/>
                </a:cubicBezTo>
                <a:cubicBezTo>
                  <a:pt x="1126" y="1204"/>
                  <a:pt x="1110" y="1251"/>
                  <a:pt x="1071" y="1286"/>
                </a:cubicBezTo>
                <a:cubicBezTo>
                  <a:pt x="1045" y="1311"/>
                  <a:pt x="1004" y="1323"/>
                  <a:pt x="948" y="132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" name="Freeform 121">
            <a:extLst>
              <a:ext uri="{FF2B5EF4-FFF2-40B4-BE49-F238E27FC236}">
                <a16:creationId xmlns:a16="http://schemas.microsoft.com/office/drawing/2014/main" id="{A9DF774E-1181-BA42-8D58-034EF8523C9D}"/>
              </a:ext>
            </a:extLst>
          </p:cNvPr>
          <p:cNvSpPr/>
          <p:nvPr/>
        </p:nvSpPr>
        <p:spPr>
          <a:xfrm>
            <a:off x="4774210" y="6680538"/>
            <a:ext cx="315000" cy="47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76" h="1323">
                <a:moveTo>
                  <a:pt x="790" y="1190"/>
                </a:moveTo>
                <a:cubicBezTo>
                  <a:pt x="790" y="1216"/>
                  <a:pt x="769" y="1237"/>
                  <a:pt x="743" y="1237"/>
                </a:cubicBezTo>
                <a:lnTo>
                  <a:pt x="132" y="1237"/>
                </a:lnTo>
                <a:cubicBezTo>
                  <a:pt x="107" y="1237"/>
                  <a:pt x="86" y="1216"/>
                  <a:pt x="86" y="1190"/>
                </a:cubicBezTo>
                <a:lnTo>
                  <a:pt x="86" y="132"/>
                </a:lnTo>
                <a:cubicBezTo>
                  <a:pt x="86" y="107"/>
                  <a:pt x="107" y="86"/>
                  <a:pt x="132" y="86"/>
                </a:cubicBezTo>
                <a:lnTo>
                  <a:pt x="743" y="86"/>
                </a:lnTo>
                <a:cubicBezTo>
                  <a:pt x="769" y="86"/>
                  <a:pt x="790" y="107"/>
                  <a:pt x="790" y="132"/>
                </a:cubicBezTo>
                <a:close/>
                <a:moveTo>
                  <a:pt x="743" y="0"/>
                </a:moveTo>
                <a:lnTo>
                  <a:pt x="132" y="0"/>
                </a:lnTo>
                <a:cubicBezTo>
                  <a:pt x="59" y="0"/>
                  <a:pt x="0" y="59"/>
                  <a:pt x="0" y="132"/>
                </a:cubicBezTo>
                <a:lnTo>
                  <a:pt x="0" y="1190"/>
                </a:lnTo>
                <a:cubicBezTo>
                  <a:pt x="0" y="1263"/>
                  <a:pt x="59" y="1323"/>
                  <a:pt x="132" y="1323"/>
                </a:cubicBezTo>
                <a:lnTo>
                  <a:pt x="743" y="1323"/>
                </a:lnTo>
                <a:cubicBezTo>
                  <a:pt x="816" y="1323"/>
                  <a:pt x="876" y="1263"/>
                  <a:pt x="876" y="1190"/>
                </a:cubicBezTo>
                <a:lnTo>
                  <a:pt x="876" y="132"/>
                </a:lnTo>
                <a:cubicBezTo>
                  <a:pt x="876" y="59"/>
                  <a:pt x="816" y="0"/>
                  <a:pt x="743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" name="Freeform 122">
            <a:extLst>
              <a:ext uri="{FF2B5EF4-FFF2-40B4-BE49-F238E27FC236}">
                <a16:creationId xmlns:a16="http://schemas.microsoft.com/office/drawing/2014/main" id="{624E1EE9-99BE-5C41-AFF7-281BECADAF87}"/>
              </a:ext>
            </a:extLst>
          </p:cNvPr>
          <p:cNvSpPr/>
          <p:nvPr/>
        </p:nvSpPr>
        <p:spPr>
          <a:xfrm>
            <a:off x="4979410" y="7066818"/>
            <a:ext cx="3528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9" h="100">
                <a:moveTo>
                  <a:pt x="49" y="0"/>
                </a:moveTo>
                <a:cubicBezTo>
                  <a:pt x="22" y="0"/>
                  <a:pt x="0" y="22"/>
                  <a:pt x="0" y="50"/>
                </a:cubicBezTo>
                <a:cubicBezTo>
                  <a:pt x="0" y="77"/>
                  <a:pt x="22" y="100"/>
                  <a:pt x="49" y="100"/>
                </a:cubicBezTo>
                <a:cubicBezTo>
                  <a:pt x="77" y="100"/>
                  <a:pt x="99" y="77"/>
                  <a:pt x="99" y="50"/>
                </a:cubicBezTo>
                <a:cubicBezTo>
                  <a:pt x="99" y="22"/>
                  <a:pt x="77" y="0"/>
                  <a:pt x="49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" name="Freeform 123">
            <a:extLst>
              <a:ext uri="{FF2B5EF4-FFF2-40B4-BE49-F238E27FC236}">
                <a16:creationId xmlns:a16="http://schemas.microsoft.com/office/drawing/2014/main" id="{DA7E05A3-544E-0D40-852A-FA74EA9A2BC9}"/>
              </a:ext>
            </a:extLst>
          </p:cNvPr>
          <p:cNvSpPr/>
          <p:nvPr/>
        </p:nvSpPr>
        <p:spPr>
          <a:xfrm>
            <a:off x="4846930" y="7069337"/>
            <a:ext cx="1148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0" h="86">
                <a:moveTo>
                  <a:pt x="277" y="0"/>
                </a:move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6"/>
                  <a:pt x="43" y="86"/>
                </a:cubicBezTo>
                <a:lnTo>
                  <a:pt x="277" y="86"/>
                </a:lnTo>
                <a:cubicBezTo>
                  <a:pt x="301" y="86"/>
                  <a:pt x="320" y="66"/>
                  <a:pt x="320" y="43"/>
                </a:cubicBezTo>
                <a:cubicBezTo>
                  <a:pt x="320" y="19"/>
                  <a:pt x="301" y="0"/>
                  <a:pt x="277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" name="Freeform 124">
            <a:extLst>
              <a:ext uri="{FF2B5EF4-FFF2-40B4-BE49-F238E27FC236}">
                <a16:creationId xmlns:a16="http://schemas.microsoft.com/office/drawing/2014/main" id="{9A470ECE-9992-8547-833D-53B4343C7897}"/>
              </a:ext>
            </a:extLst>
          </p:cNvPr>
          <p:cNvSpPr/>
          <p:nvPr/>
        </p:nvSpPr>
        <p:spPr>
          <a:xfrm>
            <a:off x="4825689" y="6730218"/>
            <a:ext cx="209880" cy="10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4" h="291">
                <a:moveTo>
                  <a:pt x="60" y="43"/>
                </a:moveTo>
                <a:lnTo>
                  <a:pt x="524" y="43"/>
                </a:lnTo>
                <a:cubicBezTo>
                  <a:pt x="533" y="43"/>
                  <a:pt x="541" y="51"/>
                  <a:pt x="541" y="61"/>
                </a:cubicBezTo>
                <a:lnTo>
                  <a:pt x="541" y="231"/>
                </a:lnTo>
                <a:cubicBezTo>
                  <a:pt x="541" y="240"/>
                  <a:pt x="533" y="248"/>
                  <a:pt x="524" y="248"/>
                </a:cubicBezTo>
                <a:lnTo>
                  <a:pt x="60" y="248"/>
                </a:lnTo>
                <a:cubicBezTo>
                  <a:pt x="50" y="248"/>
                  <a:pt x="43" y="240"/>
                  <a:pt x="43" y="231"/>
                </a:cubicBezTo>
                <a:lnTo>
                  <a:pt x="43" y="61"/>
                </a:lnTo>
                <a:cubicBezTo>
                  <a:pt x="43" y="51"/>
                  <a:pt x="50" y="43"/>
                  <a:pt x="60" y="43"/>
                </a:cubicBezTo>
                <a:close/>
                <a:moveTo>
                  <a:pt x="17" y="291"/>
                </a:moveTo>
                <a:lnTo>
                  <a:pt x="567" y="291"/>
                </a:lnTo>
                <a:cubicBezTo>
                  <a:pt x="576" y="291"/>
                  <a:pt x="584" y="284"/>
                  <a:pt x="584" y="274"/>
                </a:cubicBezTo>
                <a:lnTo>
                  <a:pt x="584" y="18"/>
                </a:lnTo>
                <a:cubicBezTo>
                  <a:pt x="584" y="8"/>
                  <a:pt x="576" y="0"/>
                  <a:pt x="567" y="0"/>
                </a:cubicBez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274"/>
                </a:lnTo>
                <a:cubicBezTo>
                  <a:pt x="0" y="284"/>
                  <a:pt x="7" y="291"/>
                  <a:pt x="17" y="291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" name="Freeform 125">
            <a:extLst>
              <a:ext uri="{FF2B5EF4-FFF2-40B4-BE49-F238E27FC236}">
                <a16:creationId xmlns:a16="http://schemas.microsoft.com/office/drawing/2014/main" id="{1A71A003-69BD-BE44-A171-8959CC8913BD}"/>
              </a:ext>
            </a:extLst>
          </p:cNvPr>
          <p:cNvSpPr/>
          <p:nvPr/>
        </p:nvSpPr>
        <p:spPr>
          <a:xfrm>
            <a:off x="4979410" y="6984018"/>
            <a:ext cx="3528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9" h="100">
                <a:moveTo>
                  <a:pt x="49" y="0"/>
                </a:moveTo>
                <a:cubicBezTo>
                  <a:pt x="22" y="0"/>
                  <a:pt x="0" y="22"/>
                  <a:pt x="0" y="50"/>
                </a:cubicBezTo>
                <a:cubicBezTo>
                  <a:pt x="0" y="77"/>
                  <a:pt x="22" y="100"/>
                  <a:pt x="49" y="100"/>
                </a:cubicBezTo>
                <a:cubicBezTo>
                  <a:pt x="77" y="100"/>
                  <a:pt x="99" y="77"/>
                  <a:pt x="99" y="50"/>
                </a:cubicBezTo>
                <a:cubicBezTo>
                  <a:pt x="99" y="22"/>
                  <a:pt x="77" y="0"/>
                  <a:pt x="49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" name="Freeform 126">
            <a:extLst>
              <a:ext uri="{FF2B5EF4-FFF2-40B4-BE49-F238E27FC236}">
                <a16:creationId xmlns:a16="http://schemas.microsoft.com/office/drawing/2014/main" id="{B5BFD370-E94F-5242-B6B8-C2382C220582}"/>
              </a:ext>
            </a:extLst>
          </p:cNvPr>
          <p:cNvSpPr/>
          <p:nvPr/>
        </p:nvSpPr>
        <p:spPr>
          <a:xfrm>
            <a:off x="4979770" y="6927498"/>
            <a:ext cx="3564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0" h="100">
                <a:moveTo>
                  <a:pt x="50" y="0"/>
                </a:moveTo>
                <a:cubicBezTo>
                  <a:pt x="23" y="0"/>
                  <a:pt x="0" y="22"/>
                  <a:pt x="0" y="50"/>
                </a:cubicBezTo>
                <a:cubicBezTo>
                  <a:pt x="0" y="77"/>
                  <a:pt x="23" y="100"/>
                  <a:pt x="50" y="100"/>
                </a:cubicBezTo>
                <a:cubicBezTo>
                  <a:pt x="78" y="100"/>
                  <a:pt x="100" y="77"/>
                  <a:pt x="100" y="50"/>
                </a:cubicBezTo>
                <a:cubicBezTo>
                  <a:pt x="100" y="22"/>
                  <a:pt x="78" y="0"/>
                  <a:pt x="50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" name="Freeform 127">
            <a:extLst>
              <a:ext uri="{FF2B5EF4-FFF2-40B4-BE49-F238E27FC236}">
                <a16:creationId xmlns:a16="http://schemas.microsoft.com/office/drawing/2014/main" id="{6ED12E83-CF24-A747-BC5F-4FBC3716499D}"/>
              </a:ext>
            </a:extLst>
          </p:cNvPr>
          <p:cNvSpPr/>
          <p:nvPr/>
        </p:nvSpPr>
        <p:spPr>
          <a:xfrm>
            <a:off x="4913170" y="6927498"/>
            <a:ext cx="3528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9" h="100">
                <a:moveTo>
                  <a:pt x="49" y="100"/>
                </a:moveTo>
                <a:cubicBezTo>
                  <a:pt x="77" y="100"/>
                  <a:pt x="99" y="77"/>
                  <a:pt x="99" y="50"/>
                </a:cubicBezTo>
                <a:cubicBezTo>
                  <a:pt x="99" y="22"/>
                  <a:pt x="77" y="0"/>
                  <a:pt x="49" y="0"/>
                </a:cubicBezTo>
                <a:cubicBezTo>
                  <a:pt x="22" y="0"/>
                  <a:pt x="0" y="22"/>
                  <a:pt x="0" y="50"/>
                </a:cubicBezTo>
                <a:cubicBezTo>
                  <a:pt x="0" y="77"/>
                  <a:pt x="22" y="100"/>
                  <a:pt x="49" y="10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" name="Freeform 128">
            <a:extLst>
              <a:ext uri="{FF2B5EF4-FFF2-40B4-BE49-F238E27FC236}">
                <a16:creationId xmlns:a16="http://schemas.microsoft.com/office/drawing/2014/main" id="{AB0680FF-11ED-E74A-8EE1-F9BCE8236145}"/>
              </a:ext>
            </a:extLst>
          </p:cNvPr>
          <p:cNvSpPr/>
          <p:nvPr/>
        </p:nvSpPr>
        <p:spPr>
          <a:xfrm>
            <a:off x="4845130" y="6927498"/>
            <a:ext cx="3528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9" h="100">
                <a:moveTo>
                  <a:pt x="49" y="100"/>
                </a:moveTo>
                <a:cubicBezTo>
                  <a:pt x="77" y="100"/>
                  <a:pt x="99" y="77"/>
                  <a:pt x="99" y="50"/>
                </a:cubicBezTo>
                <a:cubicBezTo>
                  <a:pt x="99" y="22"/>
                  <a:pt x="77" y="0"/>
                  <a:pt x="49" y="0"/>
                </a:cubicBezTo>
                <a:cubicBezTo>
                  <a:pt x="22" y="0"/>
                  <a:pt x="0" y="22"/>
                  <a:pt x="0" y="50"/>
                </a:cubicBezTo>
                <a:cubicBezTo>
                  <a:pt x="0" y="77"/>
                  <a:pt x="22" y="100"/>
                  <a:pt x="49" y="10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" name="Freeform 129">
            <a:extLst>
              <a:ext uri="{FF2B5EF4-FFF2-40B4-BE49-F238E27FC236}">
                <a16:creationId xmlns:a16="http://schemas.microsoft.com/office/drawing/2014/main" id="{2F44D4B7-1B45-954C-8531-67FE47E5C25D}"/>
              </a:ext>
            </a:extLst>
          </p:cNvPr>
          <p:cNvSpPr/>
          <p:nvPr/>
        </p:nvSpPr>
        <p:spPr>
          <a:xfrm>
            <a:off x="4912810" y="6984018"/>
            <a:ext cx="3564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0" h="100">
                <a:moveTo>
                  <a:pt x="50" y="100"/>
                </a:moveTo>
                <a:cubicBezTo>
                  <a:pt x="78" y="100"/>
                  <a:pt x="100" y="77"/>
                  <a:pt x="100" y="50"/>
                </a:cubicBezTo>
                <a:cubicBezTo>
                  <a:pt x="100" y="22"/>
                  <a:pt x="78" y="0"/>
                  <a:pt x="50" y="0"/>
                </a:cubicBezTo>
                <a:cubicBezTo>
                  <a:pt x="23" y="0"/>
                  <a:pt x="0" y="22"/>
                  <a:pt x="0" y="50"/>
                </a:cubicBezTo>
                <a:cubicBezTo>
                  <a:pt x="0" y="77"/>
                  <a:pt x="23" y="100"/>
                  <a:pt x="50" y="10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" name="Freeform 130">
            <a:extLst>
              <a:ext uri="{FF2B5EF4-FFF2-40B4-BE49-F238E27FC236}">
                <a16:creationId xmlns:a16="http://schemas.microsoft.com/office/drawing/2014/main" id="{CE888D1D-50EB-2049-807A-1AC44CD37CBB}"/>
              </a:ext>
            </a:extLst>
          </p:cNvPr>
          <p:cNvSpPr/>
          <p:nvPr/>
        </p:nvSpPr>
        <p:spPr>
          <a:xfrm>
            <a:off x="4844770" y="6984018"/>
            <a:ext cx="3564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0" h="100">
                <a:moveTo>
                  <a:pt x="50" y="100"/>
                </a:moveTo>
                <a:cubicBezTo>
                  <a:pt x="78" y="100"/>
                  <a:pt x="100" y="77"/>
                  <a:pt x="100" y="50"/>
                </a:cubicBezTo>
                <a:cubicBezTo>
                  <a:pt x="100" y="22"/>
                  <a:pt x="78" y="0"/>
                  <a:pt x="50" y="0"/>
                </a:cubicBezTo>
                <a:cubicBezTo>
                  <a:pt x="23" y="0"/>
                  <a:pt x="0" y="22"/>
                  <a:pt x="0" y="50"/>
                </a:cubicBezTo>
                <a:cubicBezTo>
                  <a:pt x="0" y="77"/>
                  <a:pt x="23" y="100"/>
                  <a:pt x="50" y="10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" name="Freeform 131">
            <a:extLst>
              <a:ext uri="{FF2B5EF4-FFF2-40B4-BE49-F238E27FC236}">
                <a16:creationId xmlns:a16="http://schemas.microsoft.com/office/drawing/2014/main" id="{B613ABE9-B63E-B145-A285-5A70D8CFB358}"/>
              </a:ext>
            </a:extLst>
          </p:cNvPr>
          <p:cNvSpPr/>
          <p:nvPr/>
        </p:nvSpPr>
        <p:spPr>
          <a:xfrm>
            <a:off x="4979770" y="6872058"/>
            <a:ext cx="3564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0" h="100">
                <a:moveTo>
                  <a:pt x="50" y="0"/>
                </a:moveTo>
                <a:cubicBezTo>
                  <a:pt x="23" y="0"/>
                  <a:pt x="0" y="22"/>
                  <a:pt x="0" y="50"/>
                </a:cubicBezTo>
                <a:cubicBezTo>
                  <a:pt x="0" y="77"/>
                  <a:pt x="23" y="100"/>
                  <a:pt x="50" y="100"/>
                </a:cubicBezTo>
                <a:cubicBezTo>
                  <a:pt x="78" y="100"/>
                  <a:pt x="100" y="77"/>
                  <a:pt x="100" y="50"/>
                </a:cubicBezTo>
                <a:cubicBezTo>
                  <a:pt x="100" y="22"/>
                  <a:pt x="78" y="0"/>
                  <a:pt x="50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" name="Freeform 132">
            <a:extLst>
              <a:ext uri="{FF2B5EF4-FFF2-40B4-BE49-F238E27FC236}">
                <a16:creationId xmlns:a16="http://schemas.microsoft.com/office/drawing/2014/main" id="{3F6FF4D9-9EB6-474D-B5C9-9C979D73AFCE}"/>
              </a:ext>
            </a:extLst>
          </p:cNvPr>
          <p:cNvSpPr/>
          <p:nvPr/>
        </p:nvSpPr>
        <p:spPr>
          <a:xfrm>
            <a:off x="4913170" y="6872058"/>
            <a:ext cx="3528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9" h="100">
                <a:moveTo>
                  <a:pt x="49" y="100"/>
                </a:moveTo>
                <a:cubicBezTo>
                  <a:pt x="77" y="100"/>
                  <a:pt x="99" y="77"/>
                  <a:pt x="99" y="50"/>
                </a:cubicBezTo>
                <a:cubicBezTo>
                  <a:pt x="99" y="22"/>
                  <a:pt x="77" y="0"/>
                  <a:pt x="49" y="0"/>
                </a:cubicBezTo>
                <a:cubicBezTo>
                  <a:pt x="22" y="0"/>
                  <a:pt x="0" y="22"/>
                  <a:pt x="0" y="50"/>
                </a:cubicBezTo>
                <a:cubicBezTo>
                  <a:pt x="0" y="77"/>
                  <a:pt x="22" y="100"/>
                  <a:pt x="49" y="10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" name="Freeform 133">
            <a:extLst>
              <a:ext uri="{FF2B5EF4-FFF2-40B4-BE49-F238E27FC236}">
                <a16:creationId xmlns:a16="http://schemas.microsoft.com/office/drawing/2014/main" id="{5755AF91-F3A1-8249-93AB-3CC731B1131E}"/>
              </a:ext>
            </a:extLst>
          </p:cNvPr>
          <p:cNvSpPr/>
          <p:nvPr/>
        </p:nvSpPr>
        <p:spPr>
          <a:xfrm>
            <a:off x="4845130" y="6872058"/>
            <a:ext cx="3528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9" h="100">
                <a:moveTo>
                  <a:pt x="49" y="100"/>
                </a:moveTo>
                <a:cubicBezTo>
                  <a:pt x="77" y="100"/>
                  <a:pt x="99" y="77"/>
                  <a:pt x="99" y="50"/>
                </a:cubicBezTo>
                <a:cubicBezTo>
                  <a:pt x="99" y="22"/>
                  <a:pt x="77" y="0"/>
                  <a:pt x="49" y="0"/>
                </a:cubicBezTo>
                <a:cubicBezTo>
                  <a:pt x="22" y="0"/>
                  <a:pt x="0" y="22"/>
                  <a:pt x="0" y="50"/>
                </a:cubicBezTo>
                <a:cubicBezTo>
                  <a:pt x="0" y="77"/>
                  <a:pt x="22" y="100"/>
                  <a:pt x="49" y="10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" name="Freeform 134">
            <a:extLst>
              <a:ext uri="{FF2B5EF4-FFF2-40B4-BE49-F238E27FC236}">
                <a16:creationId xmlns:a16="http://schemas.microsoft.com/office/drawing/2014/main" id="{7B3A904C-A7AF-3F47-A20D-884F243C00E5}"/>
              </a:ext>
            </a:extLst>
          </p:cNvPr>
          <p:cNvSpPr/>
          <p:nvPr/>
        </p:nvSpPr>
        <p:spPr>
          <a:xfrm>
            <a:off x="4099569" y="4591818"/>
            <a:ext cx="266040" cy="465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0" h="1294">
                <a:moveTo>
                  <a:pt x="132" y="86"/>
                </a:moveTo>
                <a:cubicBezTo>
                  <a:pt x="107" y="86"/>
                  <a:pt x="86" y="106"/>
                  <a:pt x="86" y="132"/>
                </a:cubicBezTo>
                <a:lnTo>
                  <a:pt x="86" y="1162"/>
                </a:lnTo>
                <a:cubicBezTo>
                  <a:pt x="86" y="1188"/>
                  <a:pt x="107" y="1208"/>
                  <a:pt x="132" y="1208"/>
                </a:cubicBezTo>
                <a:lnTo>
                  <a:pt x="608" y="1208"/>
                </a:lnTo>
                <a:cubicBezTo>
                  <a:pt x="634" y="1208"/>
                  <a:pt x="654" y="1188"/>
                  <a:pt x="654" y="1162"/>
                </a:cubicBezTo>
                <a:lnTo>
                  <a:pt x="654" y="132"/>
                </a:lnTo>
                <a:cubicBezTo>
                  <a:pt x="654" y="106"/>
                  <a:pt x="634" y="86"/>
                  <a:pt x="608" y="86"/>
                </a:cubicBezTo>
                <a:close/>
                <a:moveTo>
                  <a:pt x="608" y="1294"/>
                </a:moveTo>
                <a:lnTo>
                  <a:pt x="132" y="1294"/>
                </a:lnTo>
                <a:cubicBezTo>
                  <a:pt x="59" y="1294"/>
                  <a:pt x="0" y="1235"/>
                  <a:pt x="0" y="1162"/>
                </a:cubicBezTo>
                <a:lnTo>
                  <a:pt x="0" y="132"/>
                </a:lnTo>
                <a:cubicBezTo>
                  <a:pt x="0" y="59"/>
                  <a:pt x="59" y="0"/>
                  <a:pt x="132" y="0"/>
                </a:cubicBezTo>
                <a:lnTo>
                  <a:pt x="608" y="0"/>
                </a:lnTo>
                <a:cubicBezTo>
                  <a:pt x="681" y="0"/>
                  <a:pt x="740" y="59"/>
                  <a:pt x="740" y="132"/>
                </a:cubicBezTo>
                <a:lnTo>
                  <a:pt x="740" y="1162"/>
                </a:lnTo>
                <a:cubicBezTo>
                  <a:pt x="740" y="1235"/>
                  <a:pt x="681" y="1294"/>
                  <a:pt x="608" y="129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" name="Freeform 135">
            <a:extLst>
              <a:ext uri="{FF2B5EF4-FFF2-40B4-BE49-F238E27FC236}">
                <a16:creationId xmlns:a16="http://schemas.microsoft.com/office/drawing/2014/main" id="{F96F9044-67D3-8648-BE3D-95651556D11E}"/>
              </a:ext>
            </a:extLst>
          </p:cNvPr>
          <p:cNvSpPr/>
          <p:nvPr/>
        </p:nvSpPr>
        <p:spPr>
          <a:xfrm>
            <a:off x="4214770" y="4961178"/>
            <a:ext cx="3564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0" h="100">
                <a:moveTo>
                  <a:pt x="50" y="100"/>
                </a:moveTo>
                <a:cubicBezTo>
                  <a:pt x="23" y="100"/>
                  <a:pt x="0" y="78"/>
                  <a:pt x="0" y="50"/>
                </a:cubicBezTo>
                <a:cubicBezTo>
                  <a:pt x="0" y="23"/>
                  <a:pt x="23" y="0"/>
                  <a:pt x="50" y="0"/>
                </a:cubicBezTo>
                <a:cubicBezTo>
                  <a:pt x="78" y="0"/>
                  <a:pt x="100" y="23"/>
                  <a:pt x="100" y="50"/>
                </a:cubicBezTo>
                <a:cubicBezTo>
                  <a:pt x="100" y="78"/>
                  <a:pt x="78" y="100"/>
                  <a:pt x="50" y="10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" name="Freeform 136">
            <a:extLst>
              <a:ext uri="{FF2B5EF4-FFF2-40B4-BE49-F238E27FC236}">
                <a16:creationId xmlns:a16="http://schemas.microsoft.com/office/drawing/2014/main" id="{2DDA9EE8-BDB6-B646-B657-5D35BA076FA6}"/>
              </a:ext>
            </a:extLst>
          </p:cNvPr>
          <p:cNvSpPr/>
          <p:nvPr/>
        </p:nvSpPr>
        <p:spPr>
          <a:xfrm>
            <a:off x="4197130" y="4649777"/>
            <a:ext cx="70920" cy="15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43">
                <a:moveTo>
                  <a:pt x="177" y="43"/>
                </a:moveTo>
                <a:lnTo>
                  <a:pt x="22" y="43"/>
                </a:lnTo>
                <a:cubicBezTo>
                  <a:pt x="10" y="43"/>
                  <a:pt x="0" y="33"/>
                  <a:pt x="0" y="21"/>
                </a:cubicBezTo>
                <a:cubicBezTo>
                  <a:pt x="0" y="10"/>
                  <a:pt x="10" y="0"/>
                  <a:pt x="22" y="0"/>
                </a:cubicBezTo>
                <a:lnTo>
                  <a:pt x="177" y="0"/>
                </a:lnTo>
                <a:cubicBezTo>
                  <a:pt x="189" y="0"/>
                  <a:pt x="198" y="10"/>
                  <a:pt x="198" y="21"/>
                </a:cubicBezTo>
                <a:cubicBezTo>
                  <a:pt x="198" y="33"/>
                  <a:pt x="189" y="43"/>
                  <a:pt x="177" y="4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" name="Freeform 137">
            <a:extLst>
              <a:ext uri="{FF2B5EF4-FFF2-40B4-BE49-F238E27FC236}">
                <a16:creationId xmlns:a16="http://schemas.microsoft.com/office/drawing/2014/main" id="{47C2AA9F-768A-DF41-9D77-47066F2932F2}"/>
              </a:ext>
            </a:extLst>
          </p:cNvPr>
          <p:cNvSpPr/>
          <p:nvPr/>
        </p:nvSpPr>
        <p:spPr>
          <a:xfrm>
            <a:off x="6836651" y="4623858"/>
            <a:ext cx="368279" cy="40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4" h="1122">
                <a:moveTo>
                  <a:pt x="316" y="138"/>
                </a:moveTo>
                <a:cubicBezTo>
                  <a:pt x="266" y="169"/>
                  <a:pt x="222" y="209"/>
                  <a:pt x="186" y="256"/>
                </a:cubicBezTo>
                <a:cubicBezTo>
                  <a:pt x="120" y="341"/>
                  <a:pt x="86" y="443"/>
                  <a:pt x="86" y="551"/>
                </a:cubicBezTo>
                <a:cubicBezTo>
                  <a:pt x="86" y="680"/>
                  <a:pt x="137" y="802"/>
                  <a:pt x="228" y="894"/>
                </a:cubicBezTo>
                <a:cubicBezTo>
                  <a:pt x="320" y="985"/>
                  <a:pt x="441" y="1036"/>
                  <a:pt x="571" y="1036"/>
                </a:cubicBezTo>
                <a:cubicBezTo>
                  <a:pt x="673" y="1036"/>
                  <a:pt x="770" y="1004"/>
                  <a:pt x="851" y="946"/>
                </a:cubicBezTo>
                <a:cubicBezTo>
                  <a:pt x="846" y="947"/>
                  <a:pt x="841" y="947"/>
                  <a:pt x="835" y="947"/>
                </a:cubicBezTo>
                <a:cubicBezTo>
                  <a:pt x="683" y="947"/>
                  <a:pt x="539" y="887"/>
                  <a:pt x="432" y="779"/>
                </a:cubicBezTo>
                <a:cubicBezTo>
                  <a:pt x="324" y="672"/>
                  <a:pt x="264" y="528"/>
                  <a:pt x="264" y="376"/>
                </a:cubicBezTo>
                <a:cubicBezTo>
                  <a:pt x="264" y="293"/>
                  <a:pt x="282" y="212"/>
                  <a:pt x="316" y="138"/>
                </a:cubicBezTo>
                <a:close/>
                <a:moveTo>
                  <a:pt x="571" y="1122"/>
                </a:moveTo>
                <a:cubicBezTo>
                  <a:pt x="418" y="1122"/>
                  <a:pt x="275" y="1062"/>
                  <a:pt x="167" y="954"/>
                </a:cubicBezTo>
                <a:cubicBezTo>
                  <a:pt x="59" y="846"/>
                  <a:pt x="0" y="703"/>
                  <a:pt x="0" y="551"/>
                </a:cubicBezTo>
                <a:cubicBezTo>
                  <a:pt x="0" y="424"/>
                  <a:pt x="41" y="304"/>
                  <a:pt x="117" y="204"/>
                </a:cubicBezTo>
                <a:cubicBezTo>
                  <a:pt x="192" y="107"/>
                  <a:pt x="297" y="35"/>
                  <a:pt x="414" y="2"/>
                </a:cubicBezTo>
                <a:cubicBezTo>
                  <a:pt x="432" y="-4"/>
                  <a:pt x="451" y="4"/>
                  <a:pt x="461" y="19"/>
                </a:cubicBezTo>
                <a:cubicBezTo>
                  <a:pt x="472" y="35"/>
                  <a:pt x="471" y="56"/>
                  <a:pt x="459" y="70"/>
                </a:cubicBezTo>
                <a:cubicBezTo>
                  <a:pt x="389" y="156"/>
                  <a:pt x="350" y="265"/>
                  <a:pt x="350" y="376"/>
                </a:cubicBezTo>
                <a:cubicBezTo>
                  <a:pt x="350" y="505"/>
                  <a:pt x="401" y="627"/>
                  <a:pt x="492" y="719"/>
                </a:cubicBezTo>
                <a:cubicBezTo>
                  <a:pt x="584" y="810"/>
                  <a:pt x="706" y="861"/>
                  <a:pt x="835" y="861"/>
                </a:cubicBezTo>
                <a:cubicBezTo>
                  <a:pt x="881" y="861"/>
                  <a:pt x="926" y="854"/>
                  <a:pt x="969" y="842"/>
                </a:cubicBezTo>
                <a:cubicBezTo>
                  <a:pt x="987" y="837"/>
                  <a:pt x="1006" y="844"/>
                  <a:pt x="1017" y="860"/>
                </a:cubicBezTo>
                <a:cubicBezTo>
                  <a:pt x="1027" y="875"/>
                  <a:pt x="1026" y="896"/>
                  <a:pt x="1014" y="911"/>
                </a:cubicBezTo>
                <a:cubicBezTo>
                  <a:pt x="905" y="1045"/>
                  <a:pt x="744" y="1122"/>
                  <a:pt x="571" y="112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" name="Freeform 138">
            <a:extLst>
              <a:ext uri="{FF2B5EF4-FFF2-40B4-BE49-F238E27FC236}">
                <a16:creationId xmlns:a16="http://schemas.microsoft.com/office/drawing/2014/main" id="{EC70D180-7435-4141-9E9D-750C63EF25B4}"/>
              </a:ext>
            </a:extLst>
          </p:cNvPr>
          <p:cNvSpPr/>
          <p:nvPr/>
        </p:nvSpPr>
        <p:spPr>
          <a:xfrm>
            <a:off x="5514730" y="4711339"/>
            <a:ext cx="228960" cy="22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7" h="637">
                <a:moveTo>
                  <a:pt x="318" y="551"/>
                </a:moveTo>
                <a:cubicBezTo>
                  <a:pt x="190" y="551"/>
                  <a:pt x="86" y="447"/>
                  <a:pt x="86" y="318"/>
                </a:cubicBezTo>
                <a:cubicBezTo>
                  <a:pt x="86" y="190"/>
                  <a:pt x="190" y="86"/>
                  <a:pt x="318" y="86"/>
                </a:cubicBezTo>
                <a:cubicBezTo>
                  <a:pt x="447" y="86"/>
                  <a:pt x="551" y="190"/>
                  <a:pt x="551" y="318"/>
                </a:cubicBezTo>
                <a:cubicBezTo>
                  <a:pt x="551" y="447"/>
                  <a:pt x="447" y="551"/>
                  <a:pt x="318" y="551"/>
                </a:cubicBezTo>
                <a:close/>
                <a:moveTo>
                  <a:pt x="637" y="318"/>
                </a:moveTo>
                <a:cubicBezTo>
                  <a:pt x="637" y="275"/>
                  <a:pt x="628" y="234"/>
                  <a:pt x="612" y="194"/>
                </a:cubicBezTo>
                <a:cubicBezTo>
                  <a:pt x="596" y="156"/>
                  <a:pt x="573" y="122"/>
                  <a:pt x="543" y="93"/>
                </a:cubicBezTo>
                <a:cubicBezTo>
                  <a:pt x="514" y="64"/>
                  <a:pt x="480" y="41"/>
                  <a:pt x="442" y="25"/>
                </a:cubicBezTo>
                <a:cubicBezTo>
                  <a:pt x="403" y="8"/>
                  <a:pt x="361" y="0"/>
                  <a:pt x="318" y="0"/>
                </a:cubicBezTo>
                <a:cubicBezTo>
                  <a:pt x="275" y="0"/>
                  <a:pt x="234" y="8"/>
                  <a:pt x="194" y="25"/>
                </a:cubicBezTo>
                <a:cubicBezTo>
                  <a:pt x="156" y="41"/>
                  <a:pt x="122" y="64"/>
                  <a:pt x="93" y="93"/>
                </a:cubicBezTo>
                <a:cubicBezTo>
                  <a:pt x="64" y="122"/>
                  <a:pt x="41" y="156"/>
                  <a:pt x="25" y="194"/>
                </a:cubicBezTo>
                <a:cubicBezTo>
                  <a:pt x="8" y="234"/>
                  <a:pt x="0" y="275"/>
                  <a:pt x="0" y="318"/>
                </a:cubicBezTo>
                <a:cubicBezTo>
                  <a:pt x="0" y="361"/>
                  <a:pt x="8" y="403"/>
                  <a:pt x="25" y="442"/>
                </a:cubicBezTo>
                <a:cubicBezTo>
                  <a:pt x="41" y="480"/>
                  <a:pt x="64" y="514"/>
                  <a:pt x="93" y="543"/>
                </a:cubicBezTo>
                <a:cubicBezTo>
                  <a:pt x="122" y="573"/>
                  <a:pt x="156" y="596"/>
                  <a:pt x="194" y="612"/>
                </a:cubicBezTo>
                <a:cubicBezTo>
                  <a:pt x="234" y="628"/>
                  <a:pt x="275" y="637"/>
                  <a:pt x="318" y="637"/>
                </a:cubicBezTo>
                <a:cubicBezTo>
                  <a:pt x="361" y="637"/>
                  <a:pt x="403" y="628"/>
                  <a:pt x="442" y="612"/>
                </a:cubicBezTo>
                <a:cubicBezTo>
                  <a:pt x="480" y="596"/>
                  <a:pt x="514" y="573"/>
                  <a:pt x="543" y="543"/>
                </a:cubicBezTo>
                <a:cubicBezTo>
                  <a:pt x="573" y="514"/>
                  <a:pt x="596" y="480"/>
                  <a:pt x="612" y="442"/>
                </a:cubicBezTo>
                <a:cubicBezTo>
                  <a:pt x="628" y="403"/>
                  <a:pt x="637" y="361"/>
                  <a:pt x="637" y="318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" name="Freeform 139">
            <a:extLst>
              <a:ext uri="{FF2B5EF4-FFF2-40B4-BE49-F238E27FC236}">
                <a16:creationId xmlns:a16="http://schemas.microsoft.com/office/drawing/2014/main" id="{9930731D-528F-6040-985E-BBCF64F64000}"/>
              </a:ext>
            </a:extLst>
          </p:cNvPr>
          <p:cNvSpPr/>
          <p:nvPr/>
        </p:nvSpPr>
        <p:spPr>
          <a:xfrm>
            <a:off x="5613730" y="4587858"/>
            <a:ext cx="30600" cy="84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37">
                <a:moveTo>
                  <a:pt x="43" y="237"/>
                </a:moveTo>
                <a:cubicBezTo>
                  <a:pt x="67" y="237"/>
                  <a:pt x="86" y="218"/>
                  <a:pt x="86" y="194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20" y="0"/>
                  <a:pt x="0" y="19"/>
                  <a:pt x="0" y="43"/>
                </a:cubicBezTo>
                <a:lnTo>
                  <a:pt x="0" y="194"/>
                </a:lnTo>
                <a:cubicBezTo>
                  <a:pt x="0" y="218"/>
                  <a:pt x="20" y="237"/>
                  <a:pt x="43" y="23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" name="Freeform 140">
            <a:extLst>
              <a:ext uri="{FF2B5EF4-FFF2-40B4-BE49-F238E27FC236}">
                <a16:creationId xmlns:a16="http://schemas.microsoft.com/office/drawing/2014/main" id="{90A49DEC-633F-1947-B9F5-7A9CDF78FF26}"/>
              </a:ext>
            </a:extLst>
          </p:cNvPr>
          <p:cNvSpPr/>
          <p:nvPr/>
        </p:nvSpPr>
        <p:spPr>
          <a:xfrm>
            <a:off x="5732530" y="4653738"/>
            <a:ext cx="6876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193">
                <a:moveTo>
                  <a:pt x="43" y="193"/>
                </a:moveTo>
                <a:cubicBezTo>
                  <a:pt x="54" y="193"/>
                  <a:pt x="65" y="189"/>
                  <a:pt x="73" y="181"/>
                </a:cubicBezTo>
                <a:lnTo>
                  <a:pt x="180" y="74"/>
                </a:lnTo>
                <a:cubicBezTo>
                  <a:pt x="197" y="57"/>
                  <a:pt x="197" y="30"/>
                  <a:pt x="180" y="13"/>
                </a:cubicBezTo>
                <a:cubicBezTo>
                  <a:pt x="164" y="-4"/>
                  <a:pt x="136" y="-4"/>
                  <a:pt x="120" y="13"/>
                </a:cubicBezTo>
                <a:lnTo>
                  <a:pt x="13" y="120"/>
                </a:lnTo>
                <a:cubicBezTo>
                  <a:pt x="-4" y="137"/>
                  <a:pt x="-4" y="164"/>
                  <a:pt x="13" y="181"/>
                </a:cubicBezTo>
                <a:cubicBezTo>
                  <a:pt x="21" y="189"/>
                  <a:pt x="32" y="193"/>
                  <a:pt x="43" y="19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" name="Freeform 141">
            <a:extLst>
              <a:ext uri="{FF2B5EF4-FFF2-40B4-BE49-F238E27FC236}">
                <a16:creationId xmlns:a16="http://schemas.microsoft.com/office/drawing/2014/main" id="{AA27F295-A444-2A45-9154-08B1E5F65C56}"/>
              </a:ext>
            </a:extLst>
          </p:cNvPr>
          <p:cNvSpPr/>
          <p:nvPr/>
        </p:nvSpPr>
        <p:spPr>
          <a:xfrm>
            <a:off x="5781490" y="4810698"/>
            <a:ext cx="8496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86">
                <a:moveTo>
                  <a:pt x="194" y="0"/>
                </a:move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7"/>
                  <a:pt x="19" y="86"/>
                  <a:pt x="43" y="86"/>
                </a:cubicBezTo>
                <a:lnTo>
                  <a:pt x="194" y="86"/>
                </a:lnTo>
                <a:cubicBezTo>
                  <a:pt x="218" y="86"/>
                  <a:pt x="237" y="67"/>
                  <a:pt x="237" y="43"/>
                </a:cubicBezTo>
                <a:cubicBezTo>
                  <a:pt x="237" y="19"/>
                  <a:pt x="218" y="0"/>
                  <a:pt x="194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" name="Freeform 142">
            <a:extLst>
              <a:ext uri="{FF2B5EF4-FFF2-40B4-BE49-F238E27FC236}">
                <a16:creationId xmlns:a16="http://schemas.microsoft.com/office/drawing/2014/main" id="{058B98AB-3409-4647-BAA2-31FE1B66C100}"/>
              </a:ext>
            </a:extLst>
          </p:cNvPr>
          <p:cNvSpPr/>
          <p:nvPr/>
        </p:nvSpPr>
        <p:spPr>
          <a:xfrm>
            <a:off x="5732170" y="4929138"/>
            <a:ext cx="6912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3">
                <a:moveTo>
                  <a:pt x="74" y="12"/>
                </a:moveTo>
                <a:cubicBezTo>
                  <a:pt x="57" y="-4"/>
                  <a:pt x="30" y="-4"/>
                  <a:pt x="13" y="12"/>
                </a:cubicBezTo>
                <a:cubicBezTo>
                  <a:pt x="-4" y="29"/>
                  <a:pt x="-4" y="57"/>
                  <a:pt x="13" y="73"/>
                </a:cubicBezTo>
                <a:lnTo>
                  <a:pt x="120" y="180"/>
                </a:lnTo>
                <a:cubicBezTo>
                  <a:pt x="128" y="189"/>
                  <a:pt x="139" y="193"/>
                  <a:pt x="150" y="193"/>
                </a:cubicBezTo>
                <a:cubicBezTo>
                  <a:pt x="161" y="193"/>
                  <a:pt x="172" y="189"/>
                  <a:pt x="181" y="180"/>
                </a:cubicBezTo>
                <a:cubicBezTo>
                  <a:pt x="198" y="164"/>
                  <a:pt x="198" y="136"/>
                  <a:pt x="181" y="12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" name="Freeform 143">
            <a:extLst>
              <a:ext uri="{FF2B5EF4-FFF2-40B4-BE49-F238E27FC236}">
                <a16:creationId xmlns:a16="http://schemas.microsoft.com/office/drawing/2014/main" id="{CA977B00-2DEC-EB40-BAE8-5BFFE21D6759}"/>
              </a:ext>
            </a:extLst>
          </p:cNvPr>
          <p:cNvSpPr/>
          <p:nvPr/>
        </p:nvSpPr>
        <p:spPr>
          <a:xfrm>
            <a:off x="5613730" y="4978098"/>
            <a:ext cx="30600" cy="84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37">
                <a:moveTo>
                  <a:pt x="43" y="0"/>
                </a:moveTo>
                <a:cubicBezTo>
                  <a:pt x="19" y="0"/>
                  <a:pt x="0" y="19"/>
                  <a:pt x="0" y="43"/>
                </a:cubicBezTo>
                <a:lnTo>
                  <a:pt x="0" y="194"/>
                </a:lnTo>
                <a:cubicBezTo>
                  <a:pt x="0" y="218"/>
                  <a:pt x="19" y="237"/>
                  <a:pt x="43" y="237"/>
                </a:cubicBezTo>
                <a:cubicBezTo>
                  <a:pt x="67" y="237"/>
                  <a:pt x="86" y="218"/>
                  <a:pt x="86" y="194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" name="Freeform 144">
            <a:extLst>
              <a:ext uri="{FF2B5EF4-FFF2-40B4-BE49-F238E27FC236}">
                <a16:creationId xmlns:a16="http://schemas.microsoft.com/office/drawing/2014/main" id="{98A9CF13-6A39-BF42-B3B1-C22230733329}"/>
              </a:ext>
            </a:extLst>
          </p:cNvPr>
          <p:cNvSpPr/>
          <p:nvPr/>
        </p:nvSpPr>
        <p:spPr>
          <a:xfrm>
            <a:off x="5456771" y="4929138"/>
            <a:ext cx="6912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3">
                <a:moveTo>
                  <a:pt x="120" y="13"/>
                </a:moveTo>
                <a:lnTo>
                  <a:pt x="13" y="120"/>
                </a:lnTo>
                <a:cubicBezTo>
                  <a:pt x="-4" y="137"/>
                  <a:pt x="-4" y="164"/>
                  <a:pt x="13" y="181"/>
                </a:cubicBezTo>
                <a:cubicBezTo>
                  <a:pt x="22" y="189"/>
                  <a:pt x="33" y="193"/>
                  <a:pt x="44" y="193"/>
                </a:cubicBezTo>
                <a:cubicBezTo>
                  <a:pt x="55" y="193"/>
                  <a:pt x="66" y="189"/>
                  <a:pt x="74" y="181"/>
                </a:cubicBezTo>
                <a:lnTo>
                  <a:pt x="181" y="74"/>
                </a:lnTo>
                <a:cubicBezTo>
                  <a:pt x="198" y="57"/>
                  <a:pt x="198" y="30"/>
                  <a:pt x="181" y="13"/>
                </a:cubicBezTo>
                <a:cubicBezTo>
                  <a:pt x="164" y="-4"/>
                  <a:pt x="137" y="-4"/>
                  <a:pt x="120" y="1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" name="Freeform 145">
            <a:extLst>
              <a:ext uri="{FF2B5EF4-FFF2-40B4-BE49-F238E27FC236}">
                <a16:creationId xmlns:a16="http://schemas.microsoft.com/office/drawing/2014/main" id="{34725B81-154F-0449-A76E-506BA8B74D88}"/>
              </a:ext>
            </a:extLst>
          </p:cNvPr>
          <p:cNvSpPr/>
          <p:nvPr/>
        </p:nvSpPr>
        <p:spPr>
          <a:xfrm>
            <a:off x="5391610" y="4810338"/>
            <a:ext cx="8532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8" h="86">
                <a:moveTo>
                  <a:pt x="238" y="43"/>
                </a:moveTo>
                <a:cubicBezTo>
                  <a:pt x="238" y="19"/>
                  <a:pt x="219" y="0"/>
                  <a:pt x="195" y="0"/>
                </a:cubicBezTo>
                <a:lnTo>
                  <a:pt x="43" y="0"/>
                </a:lnTo>
                <a:cubicBezTo>
                  <a:pt x="20" y="0"/>
                  <a:pt x="0" y="19"/>
                  <a:pt x="0" y="43"/>
                </a:cubicBezTo>
                <a:cubicBezTo>
                  <a:pt x="0" y="67"/>
                  <a:pt x="20" y="86"/>
                  <a:pt x="43" y="86"/>
                </a:cubicBezTo>
                <a:lnTo>
                  <a:pt x="195" y="86"/>
                </a:lnTo>
                <a:cubicBezTo>
                  <a:pt x="219" y="86"/>
                  <a:pt x="238" y="67"/>
                  <a:pt x="238" y="4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" name="Freeform 146">
            <a:extLst>
              <a:ext uri="{FF2B5EF4-FFF2-40B4-BE49-F238E27FC236}">
                <a16:creationId xmlns:a16="http://schemas.microsoft.com/office/drawing/2014/main" id="{922F6101-5050-374B-8EEA-B065547074C3}"/>
              </a:ext>
            </a:extLst>
          </p:cNvPr>
          <p:cNvSpPr/>
          <p:nvPr/>
        </p:nvSpPr>
        <p:spPr>
          <a:xfrm>
            <a:off x="5457130" y="4653378"/>
            <a:ext cx="6912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4">
                <a:moveTo>
                  <a:pt x="120" y="181"/>
                </a:moveTo>
                <a:cubicBezTo>
                  <a:pt x="129" y="189"/>
                  <a:pt x="139" y="194"/>
                  <a:pt x="150" y="194"/>
                </a:cubicBezTo>
                <a:cubicBezTo>
                  <a:pt x="162" y="194"/>
                  <a:pt x="173" y="189"/>
                  <a:pt x="181" y="181"/>
                </a:cubicBezTo>
                <a:cubicBezTo>
                  <a:pt x="198" y="164"/>
                  <a:pt x="198" y="137"/>
                  <a:pt x="181" y="120"/>
                </a:cubicBezTo>
                <a:lnTo>
                  <a:pt x="74" y="13"/>
                </a:lnTo>
                <a:cubicBezTo>
                  <a:pt x="57" y="-4"/>
                  <a:pt x="30" y="-4"/>
                  <a:pt x="13" y="13"/>
                </a:cubicBezTo>
                <a:cubicBezTo>
                  <a:pt x="-4" y="30"/>
                  <a:pt x="-4" y="57"/>
                  <a:pt x="13" y="7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" name="Freeform 147">
            <a:extLst>
              <a:ext uri="{FF2B5EF4-FFF2-40B4-BE49-F238E27FC236}">
                <a16:creationId xmlns:a16="http://schemas.microsoft.com/office/drawing/2014/main" id="{E355B524-AB4E-734C-805A-F28FB154D0ED}"/>
              </a:ext>
            </a:extLst>
          </p:cNvPr>
          <p:cNvSpPr/>
          <p:nvPr/>
        </p:nvSpPr>
        <p:spPr>
          <a:xfrm>
            <a:off x="4852331" y="4747338"/>
            <a:ext cx="157320" cy="156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8" h="437">
                <a:moveTo>
                  <a:pt x="219" y="86"/>
                </a:moveTo>
                <a:cubicBezTo>
                  <a:pt x="146" y="86"/>
                  <a:pt x="86" y="145"/>
                  <a:pt x="86" y="218"/>
                </a:cubicBezTo>
                <a:cubicBezTo>
                  <a:pt x="86" y="291"/>
                  <a:pt x="146" y="351"/>
                  <a:pt x="219" y="351"/>
                </a:cubicBezTo>
                <a:cubicBezTo>
                  <a:pt x="292" y="351"/>
                  <a:pt x="352" y="291"/>
                  <a:pt x="352" y="218"/>
                </a:cubicBezTo>
                <a:cubicBezTo>
                  <a:pt x="352" y="145"/>
                  <a:pt x="292" y="86"/>
                  <a:pt x="219" y="86"/>
                </a:cubicBezTo>
                <a:close/>
                <a:moveTo>
                  <a:pt x="219" y="437"/>
                </a:moveTo>
                <a:cubicBezTo>
                  <a:pt x="98" y="437"/>
                  <a:pt x="0" y="339"/>
                  <a:pt x="0" y="218"/>
                </a:cubicBezTo>
                <a:cubicBezTo>
                  <a:pt x="0" y="98"/>
                  <a:pt x="98" y="0"/>
                  <a:pt x="219" y="0"/>
                </a:cubicBezTo>
                <a:cubicBezTo>
                  <a:pt x="340" y="0"/>
                  <a:pt x="438" y="98"/>
                  <a:pt x="438" y="218"/>
                </a:cubicBezTo>
                <a:cubicBezTo>
                  <a:pt x="438" y="339"/>
                  <a:pt x="340" y="437"/>
                  <a:pt x="219" y="43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" name="Freeform 148">
            <a:extLst>
              <a:ext uri="{FF2B5EF4-FFF2-40B4-BE49-F238E27FC236}">
                <a16:creationId xmlns:a16="http://schemas.microsoft.com/office/drawing/2014/main" id="{908C1802-DEA6-AE4F-A18E-A9F522F856A4}"/>
              </a:ext>
            </a:extLst>
          </p:cNvPr>
          <p:cNvSpPr/>
          <p:nvPr/>
        </p:nvSpPr>
        <p:spPr>
          <a:xfrm>
            <a:off x="4915691" y="4642218"/>
            <a:ext cx="30600" cy="71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00">
                <a:moveTo>
                  <a:pt x="43" y="200"/>
                </a:moveTo>
                <a:cubicBezTo>
                  <a:pt x="19" y="200"/>
                  <a:pt x="0" y="181"/>
                  <a:pt x="0" y="157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cubicBezTo>
                  <a:pt x="67" y="0"/>
                  <a:pt x="86" y="19"/>
                  <a:pt x="86" y="43"/>
                </a:cubicBezTo>
                <a:lnTo>
                  <a:pt x="86" y="157"/>
                </a:lnTo>
                <a:cubicBezTo>
                  <a:pt x="86" y="181"/>
                  <a:pt x="67" y="200"/>
                  <a:pt x="43" y="20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" name="Freeform 149">
            <a:extLst>
              <a:ext uri="{FF2B5EF4-FFF2-40B4-BE49-F238E27FC236}">
                <a16:creationId xmlns:a16="http://schemas.microsoft.com/office/drawing/2014/main" id="{EBD75649-6115-6345-AE65-0B8660AFB2FE}"/>
              </a:ext>
            </a:extLst>
          </p:cNvPr>
          <p:cNvSpPr/>
          <p:nvPr/>
        </p:nvSpPr>
        <p:spPr>
          <a:xfrm>
            <a:off x="5005689" y="4691897"/>
            <a:ext cx="59400" cy="5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6" h="167">
                <a:moveTo>
                  <a:pt x="43" y="167"/>
                </a:moveTo>
                <a:cubicBezTo>
                  <a:pt x="32" y="167"/>
                  <a:pt x="21" y="163"/>
                  <a:pt x="13" y="154"/>
                </a:cubicBezTo>
                <a:cubicBezTo>
                  <a:pt x="-4" y="137"/>
                  <a:pt x="-4" y="110"/>
                  <a:pt x="13" y="93"/>
                </a:cubicBezTo>
                <a:lnTo>
                  <a:pt x="94" y="12"/>
                </a:lnTo>
                <a:cubicBezTo>
                  <a:pt x="110" y="-4"/>
                  <a:pt x="138" y="-4"/>
                  <a:pt x="154" y="12"/>
                </a:cubicBezTo>
                <a:cubicBezTo>
                  <a:pt x="171" y="29"/>
                  <a:pt x="171" y="56"/>
                  <a:pt x="154" y="73"/>
                </a:cubicBezTo>
                <a:lnTo>
                  <a:pt x="74" y="154"/>
                </a:lnTo>
                <a:cubicBezTo>
                  <a:pt x="65" y="163"/>
                  <a:pt x="54" y="167"/>
                  <a:pt x="43" y="16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" name="Freeform 150">
            <a:extLst>
              <a:ext uri="{FF2B5EF4-FFF2-40B4-BE49-F238E27FC236}">
                <a16:creationId xmlns:a16="http://schemas.microsoft.com/office/drawing/2014/main" id="{F3ECBAA3-44E7-C04C-9EB9-4BE0CC341026}"/>
              </a:ext>
            </a:extLst>
          </p:cNvPr>
          <p:cNvSpPr/>
          <p:nvPr/>
        </p:nvSpPr>
        <p:spPr>
          <a:xfrm>
            <a:off x="5042410" y="4810698"/>
            <a:ext cx="7200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1" h="86">
                <a:moveTo>
                  <a:pt x="157" y="86"/>
                </a:moveTo>
                <a:lnTo>
                  <a:pt x="43" y="86"/>
                </a:lnTo>
                <a:cubicBezTo>
                  <a:pt x="19" y="86"/>
                  <a:pt x="0" y="66"/>
                  <a:pt x="0" y="43"/>
                </a:cubicBezTo>
                <a:cubicBezTo>
                  <a:pt x="0" y="19"/>
                  <a:pt x="19" y="0"/>
                  <a:pt x="43" y="0"/>
                </a:cubicBezTo>
                <a:lnTo>
                  <a:pt x="157" y="0"/>
                </a:lnTo>
                <a:cubicBezTo>
                  <a:pt x="181" y="0"/>
                  <a:pt x="201" y="19"/>
                  <a:pt x="201" y="43"/>
                </a:cubicBezTo>
                <a:cubicBezTo>
                  <a:pt x="201" y="66"/>
                  <a:pt x="181" y="86"/>
                  <a:pt x="157" y="8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" name="Freeform 151">
            <a:extLst>
              <a:ext uri="{FF2B5EF4-FFF2-40B4-BE49-F238E27FC236}">
                <a16:creationId xmlns:a16="http://schemas.microsoft.com/office/drawing/2014/main" id="{C297D71A-8106-3548-828F-5EC5301BF78F}"/>
              </a:ext>
            </a:extLst>
          </p:cNvPr>
          <p:cNvSpPr/>
          <p:nvPr/>
        </p:nvSpPr>
        <p:spPr>
          <a:xfrm>
            <a:off x="5005330" y="4900337"/>
            <a:ext cx="59760" cy="5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7" h="167">
                <a:moveTo>
                  <a:pt x="125" y="167"/>
                </a:moveTo>
                <a:cubicBezTo>
                  <a:pt x="114" y="167"/>
                  <a:pt x="103" y="163"/>
                  <a:pt x="94" y="155"/>
                </a:cubicBezTo>
                <a:lnTo>
                  <a:pt x="13" y="74"/>
                </a:lnTo>
                <a:cubicBezTo>
                  <a:pt x="-4" y="57"/>
                  <a:pt x="-4" y="30"/>
                  <a:pt x="13" y="13"/>
                </a:cubicBezTo>
                <a:cubicBezTo>
                  <a:pt x="30" y="-4"/>
                  <a:pt x="57" y="-4"/>
                  <a:pt x="74" y="13"/>
                </a:cubicBezTo>
                <a:lnTo>
                  <a:pt x="155" y="94"/>
                </a:lnTo>
                <a:cubicBezTo>
                  <a:pt x="172" y="111"/>
                  <a:pt x="172" y="138"/>
                  <a:pt x="155" y="155"/>
                </a:cubicBezTo>
                <a:cubicBezTo>
                  <a:pt x="147" y="163"/>
                  <a:pt x="136" y="167"/>
                  <a:pt x="125" y="16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" name="Freeform 152">
            <a:extLst>
              <a:ext uri="{FF2B5EF4-FFF2-40B4-BE49-F238E27FC236}">
                <a16:creationId xmlns:a16="http://schemas.microsoft.com/office/drawing/2014/main" id="{0F2FABF8-087A-524A-A4B7-C5B1DC7B9D57}"/>
              </a:ext>
            </a:extLst>
          </p:cNvPr>
          <p:cNvSpPr/>
          <p:nvPr/>
        </p:nvSpPr>
        <p:spPr>
          <a:xfrm>
            <a:off x="4915691" y="4937058"/>
            <a:ext cx="30600" cy="72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01">
                <a:moveTo>
                  <a:pt x="43" y="201"/>
                </a:moveTo>
                <a:cubicBezTo>
                  <a:pt x="19" y="201"/>
                  <a:pt x="0" y="182"/>
                  <a:pt x="0" y="158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cubicBezTo>
                  <a:pt x="66" y="0"/>
                  <a:pt x="86" y="19"/>
                  <a:pt x="86" y="43"/>
                </a:cubicBezTo>
                <a:lnTo>
                  <a:pt x="86" y="158"/>
                </a:lnTo>
                <a:cubicBezTo>
                  <a:pt x="86" y="182"/>
                  <a:pt x="66" y="201"/>
                  <a:pt x="43" y="201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4" name="Freeform 153">
            <a:extLst>
              <a:ext uri="{FF2B5EF4-FFF2-40B4-BE49-F238E27FC236}">
                <a16:creationId xmlns:a16="http://schemas.microsoft.com/office/drawing/2014/main" id="{803A2461-038A-3744-A254-8FF6EAE010C6}"/>
              </a:ext>
            </a:extLst>
          </p:cNvPr>
          <p:cNvSpPr/>
          <p:nvPr/>
        </p:nvSpPr>
        <p:spPr>
          <a:xfrm>
            <a:off x="4796889" y="4899977"/>
            <a:ext cx="59760" cy="5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7" h="167">
                <a:moveTo>
                  <a:pt x="43" y="167"/>
                </a:moveTo>
                <a:cubicBezTo>
                  <a:pt x="32" y="167"/>
                  <a:pt x="21" y="163"/>
                  <a:pt x="12" y="154"/>
                </a:cubicBezTo>
                <a:cubicBezTo>
                  <a:pt x="-4" y="138"/>
                  <a:pt x="-4" y="110"/>
                  <a:pt x="12" y="93"/>
                </a:cubicBezTo>
                <a:lnTo>
                  <a:pt x="93" y="12"/>
                </a:lnTo>
                <a:cubicBezTo>
                  <a:pt x="110" y="-4"/>
                  <a:pt x="138" y="-4"/>
                  <a:pt x="154" y="12"/>
                </a:cubicBezTo>
                <a:cubicBezTo>
                  <a:pt x="171" y="29"/>
                  <a:pt x="171" y="56"/>
                  <a:pt x="154" y="73"/>
                </a:cubicBezTo>
                <a:lnTo>
                  <a:pt x="73" y="154"/>
                </a:lnTo>
                <a:cubicBezTo>
                  <a:pt x="65" y="163"/>
                  <a:pt x="54" y="167"/>
                  <a:pt x="43" y="16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5" name="Freeform 154">
            <a:extLst>
              <a:ext uri="{FF2B5EF4-FFF2-40B4-BE49-F238E27FC236}">
                <a16:creationId xmlns:a16="http://schemas.microsoft.com/office/drawing/2014/main" id="{547852FB-0DB5-B84C-9C58-DD6433CDC8C7}"/>
              </a:ext>
            </a:extLst>
          </p:cNvPr>
          <p:cNvSpPr/>
          <p:nvPr/>
        </p:nvSpPr>
        <p:spPr>
          <a:xfrm>
            <a:off x="4747930" y="4810338"/>
            <a:ext cx="716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0" h="86">
                <a:moveTo>
                  <a:pt x="157" y="86"/>
                </a:moveTo>
                <a:lnTo>
                  <a:pt x="42" y="86"/>
                </a:lnTo>
                <a:cubicBezTo>
                  <a:pt x="19" y="86"/>
                  <a:pt x="0" y="67"/>
                  <a:pt x="0" y="43"/>
                </a:cubicBezTo>
                <a:cubicBezTo>
                  <a:pt x="0" y="19"/>
                  <a:pt x="19" y="0"/>
                  <a:pt x="42" y="0"/>
                </a:cubicBezTo>
                <a:lnTo>
                  <a:pt x="157" y="0"/>
                </a:lnTo>
                <a:cubicBezTo>
                  <a:pt x="181" y="0"/>
                  <a:pt x="200" y="19"/>
                  <a:pt x="200" y="43"/>
                </a:cubicBezTo>
                <a:cubicBezTo>
                  <a:pt x="200" y="67"/>
                  <a:pt x="181" y="86"/>
                  <a:pt x="157" y="8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6" name="Freeform 155">
            <a:extLst>
              <a:ext uri="{FF2B5EF4-FFF2-40B4-BE49-F238E27FC236}">
                <a16:creationId xmlns:a16="http://schemas.microsoft.com/office/drawing/2014/main" id="{80E809E5-19F2-0744-B4BB-0F282F9996CF}"/>
              </a:ext>
            </a:extLst>
          </p:cNvPr>
          <p:cNvSpPr/>
          <p:nvPr/>
        </p:nvSpPr>
        <p:spPr>
          <a:xfrm>
            <a:off x="4797250" y="4691897"/>
            <a:ext cx="59760" cy="5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7" h="167">
                <a:moveTo>
                  <a:pt x="124" y="167"/>
                </a:moveTo>
                <a:cubicBezTo>
                  <a:pt x="113" y="167"/>
                  <a:pt x="102" y="163"/>
                  <a:pt x="94" y="154"/>
                </a:cubicBezTo>
                <a:lnTo>
                  <a:pt x="13" y="74"/>
                </a:lnTo>
                <a:cubicBezTo>
                  <a:pt x="-4" y="57"/>
                  <a:pt x="-4" y="30"/>
                  <a:pt x="13" y="13"/>
                </a:cubicBezTo>
                <a:cubicBezTo>
                  <a:pt x="30" y="-4"/>
                  <a:pt x="57" y="-4"/>
                  <a:pt x="74" y="13"/>
                </a:cubicBezTo>
                <a:lnTo>
                  <a:pt x="155" y="94"/>
                </a:lnTo>
                <a:cubicBezTo>
                  <a:pt x="172" y="110"/>
                  <a:pt x="172" y="138"/>
                  <a:pt x="155" y="154"/>
                </a:cubicBezTo>
                <a:cubicBezTo>
                  <a:pt x="146" y="163"/>
                  <a:pt x="135" y="167"/>
                  <a:pt x="124" y="16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7" name="Freeform 156">
            <a:extLst>
              <a:ext uri="{FF2B5EF4-FFF2-40B4-BE49-F238E27FC236}">
                <a16:creationId xmlns:a16="http://schemas.microsoft.com/office/drawing/2014/main" id="{83C79D2E-DDE1-8042-91BE-1FCDCDBA14E4}"/>
              </a:ext>
            </a:extLst>
          </p:cNvPr>
          <p:cNvSpPr/>
          <p:nvPr/>
        </p:nvSpPr>
        <p:spPr>
          <a:xfrm>
            <a:off x="6309971" y="4587498"/>
            <a:ext cx="30600" cy="84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37">
                <a:moveTo>
                  <a:pt x="43" y="237"/>
                </a:moveTo>
                <a:cubicBezTo>
                  <a:pt x="67" y="237"/>
                  <a:pt x="86" y="218"/>
                  <a:pt x="86" y="194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lnTo>
                  <a:pt x="0" y="194"/>
                </a:lnTo>
                <a:cubicBezTo>
                  <a:pt x="0" y="218"/>
                  <a:pt x="19" y="237"/>
                  <a:pt x="43" y="23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8" name="Freeform 157">
            <a:extLst>
              <a:ext uri="{FF2B5EF4-FFF2-40B4-BE49-F238E27FC236}">
                <a16:creationId xmlns:a16="http://schemas.microsoft.com/office/drawing/2014/main" id="{839A3F75-E4BB-BA44-B096-B2313FEAAC52}"/>
              </a:ext>
            </a:extLst>
          </p:cNvPr>
          <p:cNvSpPr/>
          <p:nvPr/>
        </p:nvSpPr>
        <p:spPr>
          <a:xfrm>
            <a:off x="6428410" y="4653377"/>
            <a:ext cx="6912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3">
                <a:moveTo>
                  <a:pt x="43" y="193"/>
                </a:moveTo>
                <a:cubicBezTo>
                  <a:pt x="54" y="193"/>
                  <a:pt x="65" y="189"/>
                  <a:pt x="74" y="181"/>
                </a:cubicBezTo>
                <a:lnTo>
                  <a:pt x="181" y="74"/>
                </a:lnTo>
                <a:cubicBezTo>
                  <a:pt x="198" y="57"/>
                  <a:pt x="198" y="30"/>
                  <a:pt x="181" y="13"/>
                </a:cubicBezTo>
                <a:cubicBezTo>
                  <a:pt x="164" y="-4"/>
                  <a:pt x="137" y="-4"/>
                  <a:pt x="120" y="13"/>
                </a:cubicBezTo>
                <a:lnTo>
                  <a:pt x="13" y="120"/>
                </a:lnTo>
                <a:cubicBezTo>
                  <a:pt x="-4" y="137"/>
                  <a:pt x="-4" y="164"/>
                  <a:pt x="13" y="181"/>
                </a:cubicBezTo>
                <a:cubicBezTo>
                  <a:pt x="21" y="189"/>
                  <a:pt x="32" y="193"/>
                  <a:pt x="43" y="19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002BD668-1D16-274D-967D-C2461426669F}"/>
              </a:ext>
            </a:extLst>
          </p:cNvPr>
          <p:cNvSpPr/>
          <p:nvPr/>
        </p:nvSpPr>
        <p:spPr>
          <a:xfrm>
            <a:off x="6477371" y="4810338"/>
            <a:ext cx="8532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8" h="86">
                <a:moveTo>
                  <a:pt x="195" y="0"/>
                </a:moveTo>
                <a:lnTo>
                  <a:pt x="43" y="0"/>
                </a:lnTo>
                <a:cubicBezTo>
                  <a:pt x="20" y="0"/>
                  <a:pt x="0" y="19"/>
                  <a:pt x="0" y="43"/>
                </a:cubicBezTo>
                <a:cubicBezTo>
                  <a:pt x="0" y="66"/>
                  <a:pt x="20" y="86"/>
                  <a:pt x="43" y="86"/>
                </a:cubicBezTo>
                <a:lnTo>
                  <a:pt x="195" y="86"/>
                </a:lnTo>
                <a:cubicBezTo>
                  <a:pt x="219" y="86"/>
                  <a:pt x="238" y="66"/>
                  <a:pt x="238" y="43"/>
                </a:cubicBezTo>
                <a:cubicBezTo>
                  <a:pt x="238" y="19"/>
                  <a:pt x="219" y="0"/>
                  <a:pt x="195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912D9080-BBA9-CE4D-9986-B6D02986FFE9}"/>
              </a:ext>
            </a:extLst>
          </p:cNvPr>
          <p:cNvSpPr/>
          <p:nvPr/>
        </p:nvSpPr>
        <p:spPr>
          <a:xfrm>
            <a:off x="6428050" y="4928779"/>
            <a:ext cx="6912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3">
                <a:moveTo>
                  <a:pt x="74" y="12"/>
                </a:moveTo>
                <a:cubicBezTo>
                  <a:pt x="57" y="-4"/>
                  <a:pt x="30" y="-4"/>
                  <a:pt x="13" y="12"/>
                </a:cubicBezTo>
                <a:cubicBezTo>
                  <a:pt x="-4" y="29"/>
                  <a:pt x="-4" y="56"/>
                  <a:pt x="13" y="73"/>
                </a:cubicBezTo>
                <a:lnTo>
                  <a:pt x="120" y="180"/>
                </a:lnTo>
                <a:cubicBezTo>
                  <a:pt x="129" y="189"/>
                  <a:pt x="140" y="193"/>
                  <a:pt x="151" y="193"/>
                </a:cubicBezTo>
                <a:cubicBezTo>
                  <a:pt x="162" y="193"/>
                  <a:pt x="173" y="189"/>
                  <a:pt x="181" y="180"/>
                </a:cubicBezTo>
                <a:cubicBezTo>
                  <a:pt x="198" y="164"/>
                  <a:pt x="198" y="136"/>
                  <a:pt x="181" y="119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3B51962C-C1A4-E34F-805C-98EA7FE06494}"/>
              </a:ext>
            </a:extLst>
          </p:cNvPr>
          <p:cNvSpPr/>
          <p:nvPr/>
        </p:nvSpPr>
        <p:spPr>
          <a:xfrm>
            <a:off x="6309609" y="4977738"/>
            <a:ext cx="30600" cy="84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37">
                <a:moveTo>
                  <a:pt x="43" y="0"/>
                </a:moveTo>
                <a:cubicBezTo>
                  <a:pt x="20" y="0"/>
                  <a:pt x="0" y="19"/>
                  <a:pt x="0" y="43"/>
                </a:cubicBezTo>
                <a:lnTo>
                  <a:pt x="0" y="194"/>
                </a:lnTo>
                <a:cubicBezTo>
                  <a:pt x="0" y="218"/>
                  <a:pt x="20" y="237"/>
                  <a:pt x="43" y="237"/>
                </a:cubicBezTo>
                <a:cubicBezTo>
                  <a:pt x="67" y="237"/>
                  <a:pt x="86" y="218"/>
                  <a:pt x="86" y="194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62" name="Freeform 161">
            <a:extLst>
              <a:ext uri="{FF2B5EF4-FFF2-40B4-BE49-F238E27FC236}">
                <a16:creationId xmlns:a16="http://schemas.microsoft.com/office/drawing/2014/main" id="{06BDF46F-323F-A041-82B3-AB525C95587C}"/>
              </a:ext>
            </a:extLst>
          </p:cNvPr>
          <p:cNvSpPr/>
          <p:nvPr/>
        </p:nvSpPr>
        <p:spPr>
          <a:xfrm>
            <a:off x="6152651" y="4928779"/>
            <a:ext cx="6912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3">
                <a:moveTo>
                  <a:pt x="120" y="13"/>
                </a:moveTo>
                <a:lnTo>
                  <a:pt x="13" y="120"/>
                </a:lnTo>
                <a:cubicBezTo>
                  <a:pt x="-4" y="137"/>
                  <a:pt x="-4" y="164"/>
                  <a:pt x="13" y="181"/>
                </a:cubicBezTo>
                <a:cubicBezTo>
                  <a:pt x="21" y="189"/>
                  <a:pt x="32" y="193"/>
                  <a:pt x="43" y="193"/>
                </a:cubicBezTo>
                <a:cubicBezTo>
                  <a:pt x="54" y="193"/>
                  <a:pt x="65" y="189"/>
                  <a:pt x="73" y="181"/>
                </a:cubicBezTo>
                <a:lnTo>
                  <a:pt x="181" y="74"/>
                </a:lnTo>
                <a:cubicBezTo>
                  <a:pt x="198" y="57"/>
                  <a:pt x="198" y="30"/>
                  <a:pt x="181" y="13"/>
                </a:cubicBezTo>
                <a:cubicBezTo>
                  <a:pt x="164" y="-4"/>
                  <a:pt x="137" y="-4"/>
                  <a:pt x="120" y="1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63" name="Freeform 162">
            <a:extLst>
              <a:ext uri="{FF2B5EF4-FFF2-40B4-BE49-F238E27FC236}">
                <a16:creationId xmlns:a16="http://schemas.microsoft.com/office/drawing/2014/main" id="{300DA2F6-8BE7-F746-8245-3F182F675C00}"/>
              </a:ext>
            </a:extLst>
          </p:cNvPr>
          <p:cNvSpPr/>
          <p:nvPr/>
        </p:nvSpPr>
        <p:spPr>
          <a:xfrm>
            <a:off x="6087850" y="4809979"/>
            <a:ext cx="8496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86">
                <a:moveTo>
                  <a:pt x="237" y="43"/>
                </a:moveTo>
                <a:cubicBezTo>
                  <a:pt x="237" y="19"/>
                  <a:pt x="218" y="0"/>
                  <a:pt x="194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6"/>
                  <a:pt x="43" y="86"/>
                </a:cubicBezTo>
                <a:lnTo>
                  <a:pt x="194" y="86"/>
                </a:lnTo>
                <a:cubicBezTo>
                  <a:pt x="218" y="86"/>
                  <a:pt x="237" y="66"/>
                  <a:pt x="237" y="4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64" name="Freeform 163">
            <a:extLst>
              <a:ext uri="{FF2B5EF4-FFF2-40B4-BE49-F238E27FC236}">
                <a16:creationId xmlns:a16="http://schemas.microsoft.com/office/drawing/2014/main" id="{E099B450-3E13-EF4B-9C52-248935B2C992}"/>
              </a:ext>
            </a:extLst>
          </p:cNvPr>
          <p:cNvSpPr/>
          <p:nvPr/>
        </p:nvSpPr>
        <p:spPr>
          <a:xfrm>
            <a:off x="6153010" y="4653019"/>
            <a:ext cx="6912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4">
                <a:moveTo>
                  <a:pt x="120" y="181"/>
                </a:moveTo>
                <a:cubicBezTo>
                  <a:pt x="128" y="189"/>
                  <a:pt x="139" y="194"/>
                  <a:pt x="150" y="194"/>
                </a:cubicBezTo>
                <a:cubicBezTo>
                  <a:pt x="161" y="194"/>
                  <a:pt x="172" y="189"/>
                  <a:pt x="180" y="181"/>
                </a:cubicBezTo>
                <a:cubicBezTo>
                  <a:pt x="197" y="164"/>
                  <a:pt x="197" y="137"/>
                  <a:pt x="180" y="120"/>
                </a:cubicBezTo>
                <a:lnTo>
                  <a:pt x="73" y="13"/>
                </a:lnTo>
                <a:cubicBezTo>
                  <a:pt x="56" y="-4"/>
                  <a:pt x="29" y="-4"/>
                  <a:pt x="12" y="13"/>
                </a:cubicBezTo>
                <a:cubicBezTo>
                  <a:pt x="-4" y="30"/>
                  <a:pt x="-4" y="57"/>
                  <a:pt x="12" y="7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65" name="Freeform 164">
            <a:extLst>
              <a:ext uri="{FF2B5EF4-FFF2-40B4-BE49-F238E27FC236}">
                <a16:creationId xmlns:a16="http://schemas.microsoft.com/office/drawing/2014/main" id="{6A2A0E1F-346A-F840-8C31-AFBC1E20003D}"/>
              </a:ext>
            </a:extLst>
          </p:cNvPr>
          <p:cNvSpPr/>
          <p:nvPr/>
        </p:nvSpPr>
        <p:spPr>
          <a:xfrm>
            <a:off x="6210250" y="4710978"/>
            <a:ext cx="228960" cy="22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7" h="637">
                <a:moveTo>
                  <a:pt x="319" y="551"/>
                </a:moveTo>
                <a:cubicBezTo>
                  <a:pt x="190" y="551"/>
                  <a:pt x="86" y="447"/>
                  <a:pt x="86" y="319"/>
                </a:cubicBezTo>
                <a:cubicBezTo>
                  <a:pt x="86" y="233"/>
                  <a:pt x="133" y="158"/>
                  <a:pt x="203" y="117"/>
                </a:cubicBezTo>
                <a:cubicBezTo>
                  <a:pt x="189" y="151"/>
                  <a:pt x="182" y="188"/>
                  <a:pt x="182" y="225"/>
                </a:cubicBezTo>
                <a:cubicBezTo>
                  <a:pt x="182" y="377"/>
                  <a:pt x="303" y="502"/>
                  <a:pt x="455" y="507"/>
                </a:cubicBezTo>
                <a:cubicBezTo>
                  <a:pt x="417" y="535"/>
                  <a:pt x="370" y="551"/>
                  <a:pt x="319" y="551"/>
                </a:cubicBezTo>
                <a:close/>
                <a:moveTo>
                  <a:pt x="551" y="319"/>
                </a:moveTo>
                <a:cubicBezTo>
                  <a:pt x="551" y="352"/>
                  <a:pt x="544" y="384"/>
                  <a:pt x="531" y="412"/>
                </a:cubicBezTo>
                <a:cubicBezTo>
                  <a:pt x="527" y="412"/>
                  <a:pt x="522" y="412"/>
                  <a:pt x="517" y="414"/>
                </a:cubicBezTo>
                <a:cubicBezTo>
                  <a:pt x="500" y="419"/>
                  <a:pt x="482" y="421"/>
                  <a:pt x="464" y="421"/>
                </a:cubicBezTo>
                <a:cubicBezTo>
                  <a:pt x="356" y="421"/>
                  <a:pt x="268" y="333"/>
                  <a:pt x="268" y="225"/>
                </a:cubicBezTo>
                <a:cubicBezTo>
                  <a:pt x="268" y="179"/>
                  <a:pt x="283" y="135"/>
                  <a:pt x="312" y="100"/>
                </a:cubicBezTo>
                <a:cubicBezTo>
                  <a:pt x="316" y="96"/>
                  <a:pt x="318" y="91"/>
                  <a:pt x="320" y="86"/>
                </a:cubicBezTo>
                <a:cubicBezTo>
                  <a:pt x="448" y="87"/>
                  <a:pt x="551" y="191"/>
                  <a:pt x="551" y="319"/>
                </a:cubicBezTo>
                <a:close/>
                <a:moveTo>
                  <a:pt x="637" y="319"/>
                </a:moveTo>
                <a:cubicBezTo>
                  <a:pt x="637" y="276"/>
                  <a:pt x="629" y="234"/>
                  <a:pt x="612" y="195"/>
                </a:cubicBezTo>
                <a:cubicBezTo>
                  <a:pt x="596" y="157"/>
                  <a:pt x="573" y="123"/>
                  <a:pt x="544" y="94"/>
                </a:cubicBezTo>
                <a:cubicBezTo>
                  <a:pt x="515" y="64"/>
                  <a:pt x="481" y="41"/>
                  <a:pt x="443" y="25"/>
                </a:cubicBezTo>
                <a:cubicBezTo>
                  <a:pt x="403" y="9"/>
                  <a:pt x="362" y="0"/>
                  <a:pt x="319" y="0"/>
                </a:cubicBezTo>
                <a:cubicBezTo>
                  <a:pt x="276" y="0"/>
                  <a:pt x="234" y="9"/>
                  <a:pt x="195" y="25"/>
                </a:cubicBezTo>
                <a:cubicBezTo>
                  <a:pt x="157" y="41"/>
                  <a:pt x="123" y="64"/>
                  <a:pt x="94" y="94"/>
                </a:cubicBezTo>
                <a:cubicBezTo>
                  <a:pt x="64" y="123"/>
                  <a:pt x="42" y="157"/>
                  <a:pt x="25" y="195"/>
                </a:cubicBezTo>
                <a:cubicBezTo>
                  <a:pt x="9" y="234"/>
                  <a:pt x="0" y="276"/>
                  <a:pt x="0" y="319"/>
                </a:cubicBezTo>
                <a:cubicBezTo>
                  <a:pt x="0" y="362"/>
                  <a:pt x="9" y="403"/>
                  <a:pt x="25" y="443"/>
                </a:cubicBezTo>
                <a:cubicBezTo>
                  <a:pt x="42" y="481"/>
                  <a:pt x="64" y="515"/>
                  <a:pt x="94" y="544"/>
                </a:cubicBezTo>
                <a:cubicBezTo>
                  <a:pt x="123" y="573"/>
                  <a:pt x="157" y="596"/>
                  <a:pt x="195" y="612"/>
                </a:cubicBezTo>
                <a:cubicBezTo>
                  <a:pt x="234" y="629"/>
                  <a:pt x="276" y="637"/>
                  <a:pt x="319" y="637"/>
                </a:cubicBezTo>
                <a:cubicBezTo>
                  <a:pt x="362" y="637"/>
                  <a:pt x="403" y="629"/>
                  <a:pt x="443" y="612"/>
                </a:cubicBezTo>
                <a:cubicBezTo>
                  <a:pt x="481" y="596"/>
                  <a:pt x="515" y="573"/>
                  <a:pt x="544" y="544"/>
                </a:cubicBezTo>
                <a:cubicBezTo>
                  <a:pt x="573" y="515"/>
                  <a:pt x="596" y="481"/>
                  <a:pt x="612" y="443"/>
                </a:cubicBezTo>
                <a:cubicBezTo>
                  <a:pt x="629" y="403"/>
                  <a:pt x="637" y="362"/>
                  <a:pt x="637" y="319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66" name="Freeform 165">
            <a:extLst>
              <a:ext uri="{FF2B5EF4-FFF2-40B4-BE49-F238E27FC236}">
                <a16:creationId xmlns:a16="http://schemas.microsoft.com/office/drawing/2014/main" id="{BF17380C-7EDA-E145-A03F-BD329BEC5F1D}"/>
              </a:ext>
            </a:extLst>
          </p:cNvPr>
          <p:cNvSpPr/>
          <p:nvPr/>
        </p:nvSpPr>
        <p:spPr>
          <a:xfrm>
            <a:off x="565810" y="5340618"/>
            <a:ext cx="383760" cy="155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67" h="434">
                <a:moveTo>
                  <a:pt x="1040" y="152"/>
                </a:moveTo>
                <a:cubicBezTo>
                  <a:pt x="1018" y="143"/>
                  <a:pt x="993" y="153"/>
                  <a:pt x="984" y="175"/>
                </a:cubicBezTo>
                <a:lnTo>
                  <a:pt x="943" y="275"/>
                </a:lnTo>
                <a:cubicBezTo>
                  <a:pt x="858" y="109"/>
                  <a:pt x="685" y="0"/>
                  <a:pt x="492" y="0"/>
                </a:cubicBezTo>
                <a:cubicBezTo>
                  <a:pt x="260" y="0"/>
                  <a:pt x="59" y="156"/>
                  <a:pt x="1" y="380"/>
                </a:cubicBezTo>
                <a:cubicBezTo>
                  <a:pt x="-5" y="403"/>
                  <a:pt x="9" y="426"/>
                  <a:pt x="32" y="432"/>
                </a:cubicBezTo>
                <a:cubicBezTo>
                  <a:pt x="36" y="433"/>
                  <a:pt x="39" y="434"/>
                  <a:pt x="43" y="434"/>
                </a:cubicBezTo>
                <a:cubicBezTo>
                  <a:pt x="62" y="434"/>
                  <a:pt x="79" y="421"/>
                  <a:pt x="84" y="401"/>
                </a:cubicBezTo>
                <a:cubicBezTo>
                  <a:pt x="132" y="215"/>
                  <a:pt x="300" y="86"/>
                  <a:pt x="492" y="86"/>
                </a:cubicBezTo>
                <a:cubicBezTo>
                  <a:pt x="651" y="86"/>
                  <a:pt x="794" y="176"/>
                  <a:pt x="866" y="313"/>
                </a:cubicBezTo>
                <a:lnTo>
                  <a:pt x="759" y="268"/>
                </a:lnTo>
                <a:cubicBezTo>
                  <a:pt x="737" y="259"/>
                  <a:pt x="712" y="270"/>
                  <a:pt x="703" y="292"/>
                </a:cubicBezTo>
                <a:cubicBezTo>
                  <a:pt x="693" y="314"/>
                  <a:pt x="704" y="339"/>
                  <a:pt x="726" y="348"/>
                </a:cubicBezTo>
                <a:lnTo>
                  <a:pt x="925" y="430"/>
                </a:lnTo>
                <a:cubicBezTo>
                  <a:pt x="930" y="433"/>
                  <a:pt x="936" y="434"/>
                  <a:pt x="941" y="434"/>
                </a:cubicBezTo>
                <a:cubicBezTo>
                  <a:pt x="958" y="434"/>
                  <a:pt x="974" y="424"/>
                  <a:pt x="981" y="407"/>
                </a:cubicBezTo>
                <a:lnTo>
                  <a:pt x="1064" y="208"/>
                </a:lnTo>
                <a:cubicBezTo>
                  <a:pt x="1073" y="186"/>
                  <a:pt x="1062" y="161"/>
                  <a:pt x="1040" y="15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67" name="Freeform 166">
            <a:extLst>
              <a:ext uri="{FF2B5EF4-FFF2-40B4-BE49-F238E27FC236}">
                <a16:creationId xmlns:a16="http://schemas.microsoft.com/office/drawing/2014/main" id="{30F2E027-97D7-2147-81F0-53DA9B9C4FC5}"/>
              </a:ext>
            </a:extLst>
          </p:cNvPr>
          <p:cNvSpPr/>
          <p:nvPr/>
        </p:nvSpPr>
        <p:spPr>
          <a:xfrm>
            <a:off x="542410" y="5549057"/>
            <a:ext cx="377280" cy="155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9" h="434">
                <a:moveTo>
                  <a:pt x="1017" y="2"/>
                </a:moveTo>
                <a:cubicBezTo>
                  <a:pt x="994" y="-4"/>
                  <a:pt x="970" y="10"/>
                  <a:pt x="964" y="33"/>
                </a:cubicBezTo>
                <a:cubicBezTo>
                  <a:pt x="917" y="219"/>
                  <a:pt x="749" y="348"/>
                  <a:pt x="557" y="348"/>
                </a:cubicBezTo>
                <a:cubicBezTo>
                  <a:pt x="392" y="348"/>
                  <a:pt x="246" y="254"/>
                  <a:pt x="177" y="110"/>
                </a:cubicBezTo>
                <a:lnTo>
                  <a:pt x="300" y="149"/>
                </a:lnTo>
                <a:cubicBezTo>
                  <a:pt x="305" y="150"/>
                  <a:pt x="309" y="151"/>
                  <a:pt x="313" y="151"/>
                </a:cubicBezTo>
                <a:cubicBezTo>
                  <a:pt x="332" y="151"/>
                  <a:pt x="348" y="139"/>
                  <a:pt x="354" y="121"/>
                </a:cubicBezTo>
                <a:cubicBezTo>
                  <a:pt x="361" y="98"/>
                  <a:pt x="349" y="74"/>
                  <a:pt x="326" y="67"/>
                </a:cubicBezTo>
                <a:lnTo>
                  <a:pt x="121" y="2"/>
                </a:lnTo>
                <a:cubicBezTo>
                  <a:pt x="120" y="2"/>
                  <a:pt x="119" y="1"/>
                  <a:pt x="118" y="1"/>
                </a:cubicBezTo>
                <a:cubicBezTo>
                  <a:pt x="116" y="1"/>
                  <a:pt x="116" y="0"/>
                  <a:pt x="115" y="0"/>
                </a:cubicBezTo>
                <a:cubicBezTo>
                  <a:pt x="114" y="0"/>
                  <a:pt x="114" y="0"/>
                  <a:pt x="113" y="0"/>
                </a:cubicBezTo>
                <a:cubicBezTo>
                  <a:pt x="112" y="0"/>
                  <a:pt x="111" y="0"/>
                  <a:pt x="111" y="0"/>
                </a:cubicBezTo>
                <a:cubicBezTo>
                  <a:pt x="110" y="0"/>
                  <a:pt x="109" y="0"/>
                  <a:pt x="109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106" y="0"/>
                  <a:pt x="105" y="0"/>
                  <a:pt x="104" y="0"/>
                </a:cubicBezTo>
                <a:lnTo>
                  <a:pt x="103" y="0"/>
                </a:lnTo>
                <a:cubicBezTo>
                  <a:pt x="102" y="0"/>
                  <a:pt x="101" y="0"/>
                  <a:pt x="100" y="0"/>
                </a:cubicBezTo>
                <a:cubicBezTo>
                  <a:pt x="99" y="0"/>
                  <a:pt x="99" y="1"/>
                  <a:pt x="99" y="1"/>
                </a:cubicBezTo>
                <a:cubicBezTo>
                  <a:pt x="98" y="1"/>
                  <a:pt x="97" y="1"/>
                  <a:pt x="97" y="1"/>
                </a:cubicBezTo>
                <a:cubicBezTo>
                  <a:pt x="96" y="1"/>
                  <a:pt x="96" y="1"/>
                  <a:pt x="95" y="2"/>
                </a:cubicBezTo>
                <a:cubicBezTo>
                  <a:pt x="80" y="6"/>
                  <a:pt x="69" y="18"/>
                  <a:pt x="66" y="33"/>
                </a:cubicBezTo>
                <a:lnTo>
                  <a:pt x="2" y="235"/>
                </a:lnTo>
                <a:cubicBezTo>
                  <a:pt x="-5" y="258"/>
                  <a:pt x="7" y="282"/>
                  <a:pt x="30" y="290"/>
                </a:cubicBezTo>
                <a:cubicBezTo>
                  <a:pt x="34" y="291"/>
                  <a:pt x="39" y="291"/>
                  <a:pt x="43" y="291"/>
                </a:cubicBezTo>
                <a:cubicBezTo>
                  <a:pt x="61" y="291"/>
                  <a:pt x="78" y="280"/>
                  <a:pt x="84" y="261"/>
                </a:cubicBezTo>
                <a:lnTo>
                  <a:pt x="112" y="171"/>
                </a:lnTo>
                <a:cubicBezTo>
                  <a:pt x="145" y="230"/>
                  <a:pt x="190" y="284"/>
                  <a:pt x="244" y="326"/>
                </a:cubicBezTo>
                <a:cubicBezTo>
                  <a:pt x="334" y="397"/>
                  <a:pt x="442" y="434"/>
                  <a:pt x="557" y="434"/>
                </a:cubicBezTo>
                <a:cubicBezTo>
                  <a:pt x="788" y="434"/>
                  <a:pt x="990" y="278"/>
                  <a:pt x="1048" y="54"/>
                </a:cubicBezTo>
                <a:cubicBezTo>
                  <a:pt x="1054" y="31"/>
                  <a:pt x="1040" y="8"/>
                  <a:pt x="1017" y="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68" name="Freeform 167">
            <a:extLst>
              <a:ext uri="{FF2B5EF4-FFF2-40B4-BE49-F238E27FC236}">
                <a16:creationId xmlns:a16="http://schemas.microsoft.com/office/drawing/2014/main" id="{7C4CFC51-F2FD-104F-8716-6CFF3F85C9FA}"/>
              </a:ext>
            </a:extLst>
          </p:cNvPr>
          <p:cNvSpPr/>
          <p:nvPr/>
        </p:nvSpPr>
        <p:spPr>
          <a:xfrm>
            <a:off x="1539610" y="5492178"/>
            <a:ext cx="6300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6" h="175">
                <a:moveTo>
                  <a:pt x="176" y="88"/>
                </a:moveTo>
                <a:cubicBezTo>
                  <a:pt x="176" y="136"/>
                  <a:pt x="136" y="175"/>
                  <a:pt x="88" y="175"/>
                </a:cubicBezTo>
                <a:cubicBezTo>
                  <a:pt x="40" y="175"/>
                  <a:pt x="0" y="136"/>
                  <a:pt x="0" y="88"/>
                </a:cubicBezTo>
                <a:cubicBezTo>
                  <a:pt x="0" y="39"/>
                  <a:pt x="40" y="0"/>
                  <a:pt x="88" y="0"/>
                </a:cubicBezTo>
                <a:cubicBezTo>
                  <a:pt x="136" y="0"/>
                  <a:pt x="176" y="39"/>
                  <a:pt x="176" y="88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69" name="Freeform 168">
            <a:extLst>
              <a:ext uri="{FF2B5EF4-FFF2-40B4-BE49-F238E27FC236}">
                <a16:creationId xmlns:a16="http://schemas.microsoft.com/office/drawing/2014/main" id="{50502A32-2AC2-064D-BC88-349B622C3973}"/>
              </a:ext>
            </a:extLst>
          </p:cNvPr>
          <p:cNvSpPr/>
          <p:nvPr/>
        </p:nvSpPr>
        <p:spPr>
          <a:xfrm>
            <a:off x="1412529" y="5493258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175" y="88"/>
                </a:moveTo>
                <a:cubicBezTo>
                  <a:pt x="175" y="136"/>
                  <a:pt x="136" y="175"/>
                  <a:pt x="88" y="175"/>
                </a:cubicBezTo>
                <a:cubicBezTo>
                  <a:pt x="39" y="175"/>
                  <a:pt x="0" y="136"/>
                  <a:pt x="0" y="88"/>
                </a:cubicBezTo>
                <a:cubicBezTo>
                  <a:pt x="0" y="40"/>
                  <a:pt x="39" y="0"/>
                  <a:pt x="88" y="0"/>
                </a:cubicBezTo>
                <a:cubicBezTo>
                  <a:pt x="136" y="0"/>
                  <a:pt x="175" y="40"/>
                  <a:pt x="175" y="88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70" name="Freeform 169">
            <a:extLst>
              <a:ext uri="{FF2B5EF4-FFF2-40B4-BE49-F238E27FC236}">
                <a16:creationId xmlns:a16="http://schemas.microsoft.com/office/drawing/2014/main" id="{49FBB9C5-7F41-F940-A800-525E139F7C83}"/>
              </a:ext>
            </a:extLst>
          </p:cNvPr>
          <p:cNvSpPr/>
          <p:nvPr/>
        </p:nvSpPr>
        <p:spPr>
          <a:xfrm>
            <a:off x="1285810" y="5492178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175" y="88"/>
                </a:moveTo>
                <a:cubicBezTo>
                  <a:pt x="175" y="136"/>
                  <a:pt x="136" y="175"/>
                  <a:pt x="88" y="175"/>
                </a:cubicBezTo>
                <a:cubicBezTo>
                  <a:pt x="40" y="175"/>
                  <a:pt x="0" y="136"/>
                  <a:pt x="0" y="88"/>
                </a:cubicBezTo>
                <a:cubicBezTo>
                  <a:pt x="0" y="39"/>
                  <a:pt x="40" y="0"/>
                  <a:pt x="88" y="0"/>
                </a:cubicBezTo>
                <a:cubicBezTo>
                  <a:pt x="136" y="0"/>
                  <a:pt x="175" y="39"/>
                  <a:pt x="175" y="88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71" name="Freeform 170">
            <a:extLst>
              <a:ext uri="{FF2B5EF4-FFF2-40B4-BE49-F238E27FC236}">
                <a16:creationId xmlns:a16="http://schemas.microsoft.com/office/drawing/2014/main" id="{D5772490-6A48-A74E-8B5D-C055289ABC9E}"/>
              </a:ext>
            </a:extLst>
          </p:cNvPr>
          <p:cNvSpPr/>
          <p:nvPr/>
        </p:nvSpPr>
        <p:spPr>
          <a:xfrm>
            <a:off x="6479891" y="3896298"/>
            <a:ext cx="11268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4" h="1327">
                <a:moveTo>
                  <a:pt x="74" y="14"/>
                </a:moveTo>
                <a:cubicBezTo>
                  <a:pt x="57" y="-4"/>
                  <a:pt x="30" y="-4"/>
                  <a:pt x="13" y="12"/>
                </a:cubicBezTo>
                <a:cubicBezTo>
                  <a:pt x="-4" y="28"/>
                  <a:pt x="-5" y="55"/>
                  <a:pt x="11" y="73"/>
                </a:cubicBezTo>
                <a:cubicBezTo>
                  <a:pt x="149" y="219"/>
                  <a:pt x="228" y="436"/>
                  <a:pt x="228" y="667"/>
                </a:cubicBezTo>
                <a:cubicBezTo>
                  <a:pt x="228" y="894"/>
                  <a:pt x="151" y="1109"/>
                  <a:pt x="17" y="1255"/>
                </a:cubicBezTo>
                <a:cubicBezTo>
                  <a:pt x="1" y="1273"/>
                  <a:pt x="2" y="1300"/>
                  <a:pt x="20" y="1316"/>
                </a:cubicBezTo>
                <a:cubicBezTo>
                  <a:pt x="28" y="1323"/>
                  <a:pt x="38" y="1327"/>
                  <a:pt x="49" y="1327"/>
                </a:cubicBezTo>
                <a:cubicBezTo>
                  <a:pt x="61" y="1327"/>
                  <a:pt x="72" y="1322"/>
                  <a:pt x="81" y="1313"/>
                </a:cubicBezTo>
                <a:cubicBezTo>
                  <a:pt x="229" y="1151"/>
                  <a:pt x="314" y="916"/>
                  <a:pt x="314" y="667"/>
                </a:cubicBezTo>
                <a:cubicBezTo>
                  <a:pt x="314" y="414"/>
                  <a:pt x="227" y="176"/>
                  <a:pt x="74" y="1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72" name="Freeform 171">
            <a:extLst>
              <a:ext uri="{FF2B5EF4-FFF2-40B4-BE49-F238E27FC236}">
                <a16:creationId xmlns:a16="http://schemas.microsoft.com/office/drawing/2014/main" id="{7C43CC5E-F7CD-6648-A52A-42CADAC2D384}"/>
              </a:ext>
            </a:extLst>
          </p:cNvPr>
          <p:cNvSpPr/>
          <p:nvPr/>
        </p:nvSpPr>
        <p:spPr>
          <a:xfrm>
            <a:off x="6408250" y="3945618"/>
            <a:ext cx="94320" cy="37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3" h="1046">
                <a:moveTo>
                  <a:pt x="74" y="13"/>
                </a:moveTo>
                <a:cubicBezTo>
                  <a:pt x="58" y="-4"/>
                  <a:pt x="30" y="-5"/>
                  <a:pt x="13" y="12"/>
                </a:cubicBezTo>
                <a:cubicBezTo>
                  <a:pt x="-4" y="28"/>
                  <a:pt x="-5" y="55"/>
                  <a:pt x="11" y="72"/>
                </a:cubicBezTo>
                <a:cubicBezTo>
                  <a:pt x="116" y="184"/>
                  <a:pt x="177" y="349"/>
                  <a:pt x="177" y="526"/>
                </a:cubicBezTo>
                <a:cubicBezTo>
                  <a:pt x="177" y="699"/>
                  <a:pt x="118" y="863"/>
                  <a:pt x="16" y="974"/>
                </a:cubicBezTo>
                <a:cubicBezTo>
                  <a:pt x="0" y="992"/>
                  <a:pt x="1" y="1019"/>
                  <a:pt x="18" y="1035"/>
                </a:cubicBezTo>
                <a:cubicBezTo>
                  <a:pt x="27" y="1043"/>
                  <a:pt x="37" y="1046"/>
                  <a:pt x="48" y="1046"/>
                </a:cubicBezTo>
                <a:cubicBezTo>
                  <a:pt x="59" y="1046"/>
                  <a:pt x="71" y="1042"/>
                  <a:pt x="79" y="1032"/>
                </a:cubicBezTo>
                <a:cubicBezTo>
                  <a:pt x="196" y="905"/>
                  <a:pt x="263" y="721"/>
                  <a:pt x="263" y="526"/>
                </a:cubicBezTo>
                <a:cubicBezTo>
                  <a:pt x="263" y="328"/>
                  <a:pt x="194" y="141"/>
                  <a:pt x="74" y="1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73" name="Freeform 172">
            <a:extLst>
              <a:ext uri="{FF2B5EF4-FFF2-40B4-BE49-F238E27FC236}">
                <a16:creationId xmlns:a16="http://schemas.microsoft.com/office/drawing/2014/main" id="{E1164172-357D-094E-888D-33391663FFE1}"/>
              </a:ext>
            </a:extLst>
          </p:cNvPr>
          <p:cNvSpPr/>
          <p:nvPr/>
        </p:nvSpPr>
        <p:spPr>
          <a:xfrm>
            <a:off x="6337330" y="4003938"/>
            <a:ext cx="73080" cy="26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4" h="726">
                <a:moveTo>
                  <a:pt x="74" y="13"/>
                </a:moveTo>
                <a:cubicBezTo>
                  <a:pt x="58" y="-4"/>
                  <a:pt x="31" y="-5"/>
                  <a:pt x="13" y="11"/>
                </a:cubicBezTo>
                <a:cubicBezTo>
                  <a:pt x="-4" y="27"/>
                  <a:pt x="-5" y="55"/>
                  <a:pt x="11" y="72"/>
                </a:cubicBezTo>
                <a:cubicBezTo>
                  <a:pt x="79" y="144"/>
                  <a:pt x="118" y="250"/>
                  <a:pt x="118" y="365"/>
                </a:cubicBezTo>
                <a:cubicBezTo>
                  <a:pt x="118" y="477"/>
                  <a:pt x="80" y="582"/>
                  <a:pt x="14" y="654"/>
                </a:cubicBezTo>
                <a:cubicBezTo>
                  <a:pt x="-2" y="672"/>
                  <a:pt x="0" y="699"/>
                  <a:pt x="17" y="715"/>
                </a:cubicBezTo>
                <a:cubicBezTo>
                  <a:pt x="25" y="722"/>
                  <a:pt x="36" y="726"/>
                  <a:pt x="46" y="726"/>
                </a:cubicBezTo>
                <a:cubicBezTo>
                  <a:pt x="58" y="726"/>
                  <a:pt x="69" y="722"/>
                  <a:pt x="78" y="712"/>
                </a:cubicBezTo>
                <a:cubicBezTo>
                  <a:pt x="158" y="625"/>
                  <a:pt x="204" y="498"/>
                  <a:pt x="204" y="365"/>
                </a:cubicBezTo>
                <a:cubicBezTo>
                  <a:pt x="204" y="229"/>
                  <a:pt x="157" y="100"/>
                  <a:pt x="74" y="1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74" name="Freeform 173">
            <a:extLst>
              <a:ext uri="{FF2B5EF4-FFF2-40B4-BE49-F238E27FC236}">
                <a16:creationId xmlns:a16="http://schemas.microsoft.com/office/drawing/2014/main" id="{2817C405-6CB4-5544-89CD-BC1742D590F6}"/>
              </a:ext>
            </a:extLst>
          </p:cNvPr>
          <p:cNvSpPr/>
          <p:nvPr/>
        </p:nvSpPr>
        <p:spPr>
          <a:xfrm>
            <a:off x="6060850" y="3957859"/>
            <a:ext cx="230040" cy="36395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0" h="1012">
                <a:moveTo>
                  <a:pt x="554" y="882"/>
                </a:moveTo>
                <a:lnTo>
                  <a:pt x="239" y="641"/>
                </a:lnTo>
                <a:lnTo>
                  <a:pt x="239" y="361"/>
                </a:lnTo>
                <a:lnTo>
                  <a:pt x="554" y="129"/>
                </a:lnTo>
                <a:close/>
                <a:moveTo>
                  <a:pt x="153" y="619"/>
                </a:moveTo>
                <a:lnTo>
                  <a:pt x="86" y="619"/>
                </a:lnTo>
                <a:lnTo>
                  <a:pt x="86" y="382"/>
                </a:lnTo>
                <a:lnTo>
                  <a:pt x="153" y="382"/>
                </a:lnTo>
                <a:close/>
                <a:moveTo>
                  <a:pt x="616" y="5"/>
                </a:moveTo>
                <a:cubicBezTo>
                  <a:pt x="602" y="-2"/>
                  <a:pt x="585" y="-1"/>
                  <a:pt x="572" y="9"/>
                </a:cubicBezTo>
                <a:lnTo>
                  <a:pt x="182" y="296"/>
                </a:lnTo>
                <a:lnTo>
                  <a:pt x="45" y="296"/>
                </a:lnTo>
                <a:cubicBezTo>
                  <a:pt x="29" y="296"/>
                  <a:pt x="14" y="305"/>
                  <a:pt x="7" y="320"/>
                </a:cubicBezTo>
                <a:lnTo>
                  <a:pt x="4" y="326"/>
                </a:lnTo>
                <a:cubicBezTo>
                  <a:pt x="1" y="331"/>
                  <a:pt x="0" y="338"/>
                  <a:pt x="0" y="344"/>
                </a:cubicBezTo>
                <a:lnTo>
                  <a:pt x="0" y="657"/>
                </a:lnTo>
                <a:cubicBezTo>
                  <a:pt x="0" y="663"/>
                  <a:pt x="1" y="669"/>
                  <a:pt x="4" y="675"/>
                </a:cubicBezTo>
                <a:lnTo>
                  <a:pt x="7" y="681"/>
                </a:lnTo>
                <a:cubicBezTo>
                  <a:pt x="14" y="695"/>
                  <a:pt x="29" y="705"/>
                  <a:pt x="45" y="705"/>
                </a:cubicBezTo>
                <a:lnTo>
                  <a:pt x="181" y="705"/>
                </a:lnTo>
                <a:lnTo>
                  <a:pt x="571" y="1003"/>
                </a:lnTo>
                <a:cubicBezTo>
                  <a:pt x="579" y="1009"/>
                  <a:pt x="588" y="1012"/>
                  <a:pt x="597" y="1012"/>
                </a:cubicBezTo>
                <a:cubicBezTo>
                  <a:pt x="604" y="1012"/>
                  <a:pt x="610" y="1011"/>
                  <a:pt x="616" y="1008"/>
                </a:cubicBezTo>
                <a:cubicBezTo>
                  <a:pt x="631" y="1001"/>
                  <a:pt x="640" y="986"/>
                  <a:pt x="640" y="969"/>
                </a:cubicBezTo>
                <a:lnTo>
                  <a:pt x="640" y="44"/>
                </a:lnTo>
                <a:cubicBezTo>
                  <a:pt x="640" y="27"/>
                  <a:pt x="631" y="12"/>
                  <a:pt x="616" y="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75" name="Freeform 174">
            <a:extLst>
              <a:ext uri="{FF2B5EF4-FFF2-40B4-BE49-F238E27FC236}">
                <a16:creationId xmlns:a16="http://schemas.microsoft.com/office/drawing/2014/main" id="{7AA6955E-EA05-6E41-93C2-15996FF59BAD}"/>
              </a:ext>
            </a:extLst>
          </p:cNvPr>
          <p:cNvSpPr/>
          <p:nvPr/>
        </p:nvSpPr>
        <p:spPr>
          <a:xfrm>
            <a:off x="7158130" y="3947418"/>
            <a:ext cx="9432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3" h="1047">
                <a:moveTo>
                  <a:pt x="74" y="14"/>
                </a:moveTo>
                <a:cubicBezTo>
                  <a:pt x="58" y="-4"/>
                  <a:pt x="31" y="-4"/>
                  <a:pt x="13" y="12"/>
                </a:cubicBezTo>
                <a:cubicBezTo>
                  <a:pt x="-4" y="28"/>
                  <a:pt x="-5" y="55"/>
                  <a:pt x="12" y="73"/>
                </a:cubicBezTo>
                <a:cubicBezTo>
                  <a:pt x="117" y="184"/>
                  <a:pt x="177" y="350"/>
                  <a:pt x="177" y="526"/>
                </a:cubicBezTo>
                <a:cubicBezTo>
                  <a:pt x="177" y="700"/>
                  <a:pt x="118" y="863"/>
                  <a:pt x="16" y="975"/>
                </a:cubicBezTo>
                <a:cubicBezTo>
                  <a:pt x="0" y="992"/>
                  <a:pt x="1" y="1019"/>
                  <a:pt x="19" y="1035"/>
                </a:cubicBezTo>
                <a:cubicBezTo>
                  <a:pt x="27" y="1043"/>
                  <a:pt x="37" y="1047"/>
                  <a:pt x="48" y="1047"/>
                </a:cubicBezTo>
                <a:cubicBezTo>
                  <a:pt x="59" y="1047"/>
                  <a:pt x="71" y="1042"/>
                  <a:pt x="79" y="1033"/>
                </a:cubicBezTo>
                <a:cubicBezTo>
                  <a:pt x="196" y="906"/>
                  <a:pt x="263" y="721"/>
                  <a:pt x="263" y="526"/>
                </a:cubicBezTo>
                <a:cubicBezTo>
                  <a:pt x="263" y="328"/>
                  <a:pt x="194" y="141"/>
                  <a:pt x="74" y="1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76" name="Freeform 175">
            <a:extLst>
              <a:ext uri="{FF2B5EF4-FFF2-40B4-BE49-F238E27FC236}">
                <a16:creationId xmlns:a16="http://schemas.microsoft.com/office/drawing/2014/main" id="{3C2C8BA3-280A-BB4F-8ECA-43BFD37DD263}"/>
              </a:ext>
            </a:extLst>
          </p:cNvPr>
          <p:cNvSpPr/>
          <p:nvPr/>
        </p:nvSpPr>
        <p:spPr>
          <a:xfrm>
            <a:off x="7087209" y="4005378"/>
            <a:ext cx="73080" cy="26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4" h="726">
                <a:moveTo>
                  <a:pt x="74" y="13"/>
                </a:moveTo>
                <a:cubicBezTo>
                  <a:pt x="58" y="-4"/>
                  <a:pt x="31" y="-5"/>
                  <a:pt x="13" y="11"/>
                </a:cubicBezTo>
                <a:cubicBezTo>
                  <a:pt x="-4" y="28"/>
                  <a:pt x="-5" y="55"/>
                  <a:pt x="12" y="72"/>
                </a:cubicBezTo>
                <a:cubicBezTo>
                  <a:pt x="79" y="144"/>
                  <a:pt x="118" y="251"/>
                  <a:pt x="118" y="365"/>
                </a:cubicBezTo>
                <a:cubicBezTo>
                  <a:pt x="118" y="477"/>
                  <a:pt x="80" y="583"/>
                  <a:pt x="15" y="654"/>
                </a:cubicBezTo>
                <a:cubicBezTo>
                  <a:pt x="-1" y="672"/>
                  <a:pt x="0" y="699"/>
                  <a:pt x="17" y="715"/>
                </a:cubicBezTo>
                <a:cubicBezTo>
                  <a:pt x="25" y="723"/>
                  <a:pt x="36" y="726"/>
                  <a:pt x="46" y="726"/>
                </a:cubicBezTo>
                <a:cubicBezTo>
                  <a:pt x="58" y="726"/>
                  <a:pt x="69" y="722"/>
                  <a:pt x="78" y="712"/>
                </a:cubicBezTo>
                <a:cubicBezTo>
                  <a:pt x="158" y="625"/>
                  <a:pt x="204" y="498"/>
                  <a:pt x="204" y="365"/>
                </a:cubicBezTo>
                <a:cubicBezTo>
                  <a:pt x="204" y="229"/>
                  <a:pt x="157" y="101"/>
                  <a:pt x="74" y="1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77" name="Freeform 176">
            <a:extLst>
              <a:ext uri="{FF2B5EF4-FFF2-40B4-BE49-F238E27FC236}">
                <a16:creationId xmlns:a16="http://schemas.microsoft.com/office/drawing/2014/main" id="{D679261C-FB6C-AA42-8C0F-99AC661CA081}"/>
              </a:ext>
            </a:extLst>
          </p:cNvPr>
          <p:cNvSpPr/>
          <p:nvPr/>
        </p:nvSpPr>
        <p:spPr>
          <a:xfrm>
            <a:off x="6810730" y="3959298"/>
            <a:ext cx="23004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0" h="1013">
                <a:moveTo>
                  <a:pt x="554" y="882"/>
                </a:moveTo>
                <a:lnTo>
                  <a:pt x="239" y="641"/>
                </a:lnTo>
                <a:lnTo>
                  <a:pt x="239" y="361"/>
                </a:lnTo>
                <a:lnTo>
                  <a:pt x="554" y="128"/>
                </a:lnTo>
                <a:close/>
                <a:moveTo>
                  <a:pt x="153" y="619"/>
                </a:moveTo>
                <a:lnTo>
                  <a:pt x="86" y="619"/>
                </a:lnTo>
                <a:lnTo>
                  <a:pt x="86" y="382"/>
                </a:lnTo>
                <a:lnTo>
                  <a:pt x="153" y="382"/>
                </a:lnTo>
                <a:close/>
                <a:moveTo>
                  <a:pt x="617" y="4"/>
                </a:moveTo>
                <a:cubicBezTo>
                  <a:pt x="602" y="-3"/>
                  <a:pt x="585" y="-1"/>
                  <a:pt x="572" y="8"/>
                </a:cubicBezTo>
                <a:lnTo>
                  <a:pt x="182" y="296"/>
                </a:lnTo>
                <a:lnTo>
                  <a:pt x="46" y="296"/>
                </a:lnTo>
                <a:cubicBezTo>
                  <a:pt x="29" y="296"/>
                  <a:pt x="14" y="306"/>
                  <a:pt x="7" y="321"/>
                </a:cubicBezTo>
                <a:lnTo>
                  <a:pt x="4" y="326"/>
                </a:lnTo>
                <a:cubicBezTo>
                  <a:pt x="2" y="332"/>
                  <a:pt x="0" y="338"/>
                  <a:pt x="0" y="345"/>
                </a:cubicBezTo>
                <a:lnTo>
                  <a:pt x="0" y="657"/>
                </a:lnTo>
                <a:cubicBezTo>
                  <a:pt x="0" y="663"/>
                  <a:pt x="2" y="670"/>
                  <a:pt x="4" y="676"/>
                </a:cubicBezTo>
                <a:lnTo>
                  <a:pt x="7" y="681"/>
                </a:lnTo>
                <a:cubicBezTo>
                  <a:pt x="14" y="696"/>
                  <a:pt x="29" y="705"/>
                  <a:pt x="46" y="705"/>
                </a:cubicBezTo>
                <a:lnTo>
                  <a:pt x="182" y="705"/>
                </a:lnTo>
                <a:lnTo>
                  <a:pt x="571" y="1004"/>
                </a:lnTo>
                <a:cubicBezTo>
                  <a:pt x="579" y="1009"/>
                  <a:pt x="588" y="1013"/>
                  <a:pt x="597" y="1013"/>
                </a:cubicBezTo>
                <a:cubicBezTo>
                  <a:pt x="604" y="1013"/>
                  <a:pt x="610" y="1011"/>
                  <a:pt x="616" y="1008"/>
                </a:cubicBezTo>
                <a:cubicBezTo>
                  <a:pt x="631" y="1001"/>
                  <a:pt x="640" y="986"/>
                  <a:pt x="640" y="969"/>
                </a:cubicBezTo>
                <a:lnTo>
                  <a:pt x="640" y="43"/>
                </a:lnTo>
                <a:cubicBezTo>
                  <a:pt x="640" y="27"/>
                  <a:pt x="631" y="12"/>
                  <a:pt x="617" y="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78" name="Freeform 177">
            <a:extLst>
              <a:ext uri="{FF2B5EF4-FFF2-40B4-BE49-F238E27FC236}">
                <a16:creationId xmlns:a16="http://schemas.microsoft.com/office/drawing/2014/main" id="{21CC9AF3-53A3-4240-9D95-847B16F3F32A}"/>
              </a:ext>
            </a:extLst>
          </p:cNvPr>
          <p:cNvSpPr/>
          <p:nvPr/>
        </p:nvSpPr>
        <p:spPr>
          <a:xfrm>
            <a:off x="841569" y="4700177"/>
            <a:ext cx="73080" cy="26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4" h="726">
                <a:moveTo>
                  <a:pt x="74" y="13"/>
                </a:moveTo>
                <a:cubicBezTo>
                  <a:pt x="57" y="-4"/>
                  <a:pt x="30" y="-5"/>
                  <a:pt x="13" y="11"/>
                </a:cubicBezTo>
                <a:cubicBezTo>
                  <a:pt x="-4" y="28"/>
                  <a:pt x="-5" y="55"/>
                  <a:pt x="11" y="72"/>
                </a:cubicBezTo>
                <a:cubicBezTo>
                  <a:pt x="79" y="144"/>
                  <a:pt x="117" y="251"/>
                  <a:pt x="117" y="365"/>
                </a:cubicBezTo>
                <a:cubicBezTo>
                  <a:pt x="117" y="477"/>
                  <a:pt x="80" y="583"/>
                  <a:pt x="14" y="654"/>
                </a:cubicBezTo>
                <a:cubicBezTo>
                  <a:pt x="-2" y="672"/>
                  <a:pt x="-1" y="699"/>
                  <a:pt x="17" y="715"/>
                </a:cubicBezTo>
                <a:cubicBezTo>
                  <a:pt x="25" y="723"/>
                  <a:pt x="35" y="726"/>
                  <a:pt x="46" y="726"/>
                </a:cubicBezTo>
                <a:cubicBezTo>
                  <a:pt x="57" y="726"/>
                  <a:pt x="69" y="722"/>
                  <a:pt x="77" y="713"/>
                </a:cubicBezTo>
                <a:cubicBezTo>
                  <a:pt x="158" y="625"/>
                  <a:pt x="204" y="498"/>
                  <a:pt x="204" y="365"/>
                </a:cubicBezTo>
                <a:cubicBezTo>
                  <a:pt x="204" y="229"/>
                  <a:pt x="156" y="101"/>
                  <a:pt x="74" y="1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79" name="Freeform 178">
            <a:extLst>
              <a:ext uri="{FF2B5EF4-FFF2-40B4-BE49-F238E27FC236}">
                <a16:creationId xmlns:a16="http://schemas.microsoft.com/office/drawing/2014/main" id="{5BC06CE0-C3B6-994E-A6BC-65565AC327CD}"/>
              </a:ext>
            </a:extLst>
          </p:cNvPr>
          <p:cNvSpPr/>
          <p:nvPr/>
        </p:nvSpPr>
        <p:spPr>
          <a:xfrm>
            <a:off x="564730" y="4654098"/>
            <a:ext cx="23040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1" h="1013">
                <a:moveTo>
                  <a:pt x="555" y="882"/>
                </a:moveTo>
                <a:lnTo>
                  <a:pt x="240" y="641"/>
                </a:lnTo>
                <a:lnTo>
                  <a:pt x="240" y="361"/>
                </a:lnTo>
                <a:lnTo>
                  <a:pt x="555" y="128"/>
                </a:lnTo>
                <a:close/>
                <a:moveTo>
                  <a:pt x="153" y="619"/>
                </a:moveTo>
                <a:lnTo>
                  <a:pt x="86" y="619"/>
                </a:lnTo>
                <a:lnTo>
                  <a:pt x="86" y="382"/>
                </a:lnTo>
                <a:lnTo>
                  <a:pt x="153" y="382"/>
                </a:lnTo>
                <a:close/>
                <a:moveTo>
                  <a:pt x="617" y="4"/>
                </a:moveTo>
                <a:cubicBezTo>
                  <a:pt x="603" y="-3"/>
                  <a:pt x="585" y="-1"/>
                  <a:pt x="572" y="8"/>
                </a:cubicBezTo>
                <a:lnTo>
                  <a:pt x="182" y="296"/>
                </a:lnTo>
                <a:lnTo>
                  <a:pt x="46" y="296"/>
                </a:lnTo>
                <a:cubicBezTo>
                  <a:pt x="29" y="296"/>
                  <a:pt x="14" y="306"/>
                  <a:pt x="7" y="321"/>
                </a:cubicBezTo>
                <a:lnTo>
                  <a:pt x="5" y="326"/>
                </a:lnTo>
                <a:cubicBezTo>
                  <a:pt x="2" y="332"/>
                  <a:pt x="0" y="338"/>
                  <a:pt x="0" y="345"/>
                </a:cubicBezTo>
                <a:lnTo>
                  <a:pt x="0" y="657"/>
                </a:lnTo>
                <a:cubicBezTo>
                  <a:pt x="0" y="663"/>
                  <a:pt x="2" y="670"/>
                  <a:pt x="5" y="676"/>
                </a:cubicBezTo>
                <a:lnTo>
                  <a:pt x="7" y="681"/>
                </a:lnTo>
                <a:cubicBezTo>
                  <a:pt x="14" y="696"/>
                  <a:pt x="29" y="705"/>
                  <a:pt x="46" y="705"/>
                </a:cubicBezTo>
                <a:lnTo>
                  <a:pt x="182" y="705"/>
                </a:lnTo>
                <a:lnTo>
                  <a:pt x="572" y="1004"/>
                </a:lnTo>
                <a:cubicBezTo>
                  <a:pt x="579" y="1009"/>
                  <a:pt x="588" y="1013"/>
                  <a:pt x="598" y="1013"/>
                </a:cubicBezTo>
                <a:cubicBezTo>
                  <a:pt x="604" y="1013"/>
                  <a:pt x="611" y="1011"/>
                  <a:pt x="617" y="1008"/>
                </a:cubicBezTo>
                <a:cubicBezTo>
                  <a:pt x="632" y="1001"/>
                  <a:pt x="641" y="986"/>
                  <a:pt x="641" y="969"/>
                </a:cubicBezTo>
                <a:lnTo>
                  <a:pt x="641" y="43"/>
                </a:lnTo>
                <a:cubicBezTo>
                  <a:pt x="641" y="27"/>
                  <a:pt x="632" y="12"/>
                  <a:pt x="617" y="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80" name="Freeform 179">
            <a:extLst>
              <a:ext uri="{FF2B5EF4-FFF2-40B4-BE49-F238E27FC236}">
                <a16:creationId xmlns:a16="http://schemas.microsoft.com/office/drawing/2014/main" id="{E0632EA9-B893-3248-9C75-BF1AF64BEFA3}"/>
              </a:ext>
            </a:extLst>
          </p:cNvPr>
          <p:cNvSpPr/>
          <p:nvPr/>
        </p:nvSpPr>
        <p:spPr>
          <a:xfrm>
            <a:off x="1902850" y="5343859"/>
            <a:ext cx="477360" cy="40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1129">
                <a:moveTo>
                  <a:pt x="1083" y="1043"/>
                </a:moveTo>
                <a:lnTo>
                  <a:pt x="904" y="1043"/>
                </a:lnTo>
                <a:lnTo>
                  <a:pt x="904" y="744"/>
                </a:lnTo>
                <a:cubicBezTo>
                  <a:pt x="904" y="715"/>
                  <a:pt x="882" y="691"/>
                  <a:pt x="854" y="691"/>
                </a:cubicBezTo>
                <a:lnTo>
                  <a:pt x="471" y="691"/>
                </a:lnTo>
                <a:cubicBezTo>
                  <a:pt x="443" y="691"/>
                  <a:pt x="421" y="715"/>
                  <a:pt x="421" y="744"/>
                </a:cubicBezTo>
                <a:lnTo>
                  <a:pt x="421" y="1043"/>
                </a:lnTo>
                <a:lnTo>
                  <a:pt x="243" y="1043"/>
                </a:lnTo>
                <a:lnTo>
                  <a:pt x="243" y="411"/>
                </a:lnTo>
                <a:lnTo>
                  <a:pt x="663" y="97"/>
                </a:lnTo>
                <a:lnTo>
                  <a:pt x="1083" y="411"/>
                </a:lnTo>
                <a:close/>
                <a:moveTo>
                  <a:pt x="818" y="1043"/>
                </a:moveTo>
                <a:lnTo>
                  <a:pt x="507" y="1043"/>
                </a:lnTo>
                <a:lnTo>
                  <a:pt x="507" y="778"/>
                </a:lnTo>
                <a:lnTo>
                  <a:pt x="818" y="778"/>
                </a:lnTo>
                <a:close/>
                <a:moveTo>
                  <a:pt x="1309" y="472"/>
                </a:moveTo>
                <a:lnTo>
                  <a:pt x="689" y="9"/>
                </a:lnTo>
                <a:cubicBezTo>
                  <a:pt x="674" y="-3"/>
                  <a:pt x="653" y="-3"/>
                  <a:pt x="637" y="9"/>
                </a:cubicBezTo>
                <a:lnTo>
                  <a:pt x="17" y="472"/>
                </a:lnTo>
                <a:cubicBezTo>
                  <a:pt x="-2" y="486"/>
                  <a:pt x="-6" y="513"/>
                  <a:pt x="8" y="532"/>
                </a:cubicBezTo>
                <a:cubicBezTo>
                  <a:pt x="22" y="551"/>
                  <a:pt x="49" y="555"/>
                  <a:pt x="68" y="541"/>
                </a:cubicBezTo>
                <a:lnTo>
                  <a:pt x="157" y="475"/>
                </a:lnTo>
                <a:lnTo>
                  <a:pt x="157" y="1068"/>
                </a:lnTo>
                <a:cubicBezTo>
                  <a:pt x="157" y="1102"/>
                  <a:pt x="184" y="1129"/>
                  <a:pt x="217" y="1129"/>
                </a:cubicBezTo>
                <a:lnTo>
                  <a:pt x="471" y="1129"/>
                </a:lnTo>
                <a:lnTo>
                  <a:pt x="854" y="1129"/>
                </a:lnTo>
                <a:lnTo>
                  <a:pt x="1109" y="1129"/>
                </a:lnTo>
                <a:cubicBezTo>
                  <a:pt x="1142" y="1129"/>
                  <a:pt x="1169" y="1102"/>
                  <a:pt x="1169" y="1068"/>
                </a:cubicBezTo>
                <a:lnTo>
                  <a:pt x="1169" y="475"/>
                </a:lnTo>
                <a:lnTo>
                  <a:pt x="1258" y="541"/>
                </a:lnTo>
                <a:cubicBezTo>
                  <a:pt x="1266" y="547"/>
                  <a:pt x="1275" y="549"/>
                  <a:pt x="1284" y="549"/>
                </a:cubicBezTo>
                <a:cubicBezTo>
                  <a:pt x="1297" y="549"/>
                  <a:pt x="1310" y="544"/>
                  <a:pt x="1318" y="532"/>
                </a:cubicBezTo>
                <a:cubicBezTo>
                  <a:pt x="1332" y="513"/>
                  <a:pt x="1328" y="486"/>
                  <a:pt x="1309" y="47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81" name="Freeform 180">
            <a:extLst>
              <a:ext uri="{FF2B5EF4-FFF2-40B4-BE49-F238E27FC236}">
                <a16:creationId xmlns:a16="http://schemas.microsoft.com/office/drawing/2014/main" id="{47B1DBE6-3825-6F4A-A216-9F4D4B962803}"/>
              </a:ext>
            </a:extLst>
          </p:cNvPr>
          <p:cNvSpPr/>
          <p:nvPr/>
        </p:nvSpPr>
        <p:spPr>
          <a:xfrm>
            <a:off x="2598730" y="5288058"/>
            <a:ext cx="481320" cy="48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8" h="1338">
                <a:moveTo>
                  <a:pt x="462" y="515"/>
                </a:moveTo>
                <a:close/>
                <a:moveTo>
                  <a:pt x="1020" y="889"/>
                </a:moveTo>
                <a:close/>
                <a:moveTo>
                  <a:pt x="287" y="86"/>
                </a:moveTo>
                <a:cubicBezTo>
                  <a:pt x="271" y="86"/>
                  <a:pt x="250" y="88"/>
                  <a:pt x="228" y="94"/>
                </a:cubicBezTo>
                <a:cubicBezTo>
                  <a:pt x="178" y="110"/>
                  <a:pt x="137" y="144"/>
                  <a:pt x="107" y="198"/>
                </a:cubicBezTo>
                <a:cubicBezTo>
                  <a:pt x="65" y="271"/>
                  <a:pt x="87" y="383"/>
                  <a:pt x="162" y="485"/>
                </a:cubicBezTo>
                <a:lnTo>
                  <a:pt x="172" y="499"/>
                </a:lnTo>
                <a:cubicBezTo>
                  <a:pt x="195" y="529"/>
                  <a:pt x="218" y="561"/>
                  <a:pt x="240" y="593"/>
                </a:cubicBezTo>
                <a:cubicBezTo>
                  <a:pt x="291" y="666"/>
                  <a:pt x="348" y="736"/>
                  <a:pt x="408" y="802"/>
                </a:cubicBezTo>
                <a:cubicBezTo>
                  <a:pt x="486" y="888"/>
                  <a:pt x="573" y="969"/>
                  <a:pt x="664" y="1041"/>
                </a:cubicBezTo>
                <a:cubicBezTo>
                  <a:pt x="699" y="1069"/>
                  <a:pt x="727" y="1092"/>
                  <a:pt x="752" y="1113"/>
                </a:cubicBezTo>
                <a:cubicBezTo>
                  <a:pt x="807" y="1158"/>
                  <a:pt x="947" y="1261"/>
                  <a:pt x="1071" y="1251"/>
                </a:cubicBezTo>
                <a:cubicBezTo>
                  <a:pt x="1129" y="1246"/>
                  <a:pt x="1183" y="1219"/>
                  <a:pt x="1215" y="1178"/>
                </a:cubicBezTo>
                <a:cubicBezTo>
                  <a:pt x="1244" y="1142"/>
                  <a:pt x="1256" y="1095"/>
                  <a:pt x="1250" y="1040"/>
                </a:cubicBezTo>
                <a:cubicBezTo>
                  <a:pt x="1231" y="1024"/>
                  <a:pt x="1190" y="989"/>
                  <a:pt x="1145" y="957"/>
                </a:cubicBezTo>
                <a:cubicBezTo>
                  <a:pt x="1061" y="896"/>
                  <a:pt x="1028" y="889"/>
                  <a:pt x="1020" y="889"/>
                </a:cubicBezTo>
                <a:cubicBezTo>
                  <a:pt x="1008" y="889"/>
                  <a:pt x="973" y="908"/>
                  <a:pt x="952" y="919"/>
                </a:cubicBezTo>
                <a:cubicBezTo>
                  <a:pt x="905" y="944"/>
                  <a:pt x="856" y="970"/>
                  <a:pt x="813" y="966"/>
                </a:cubicBezTo>
                <a:cubicBezTo>
                  <a:pt x="800" y="965"/>
                  <a:pt x="763" y="962"/>
                  <a:pt x="642" y="856"/>
                </a:cubicBezTo>
                <a:cubicBezTo>
                  <a:pt x="571" y="794"/>
                  <a:pt x="500" y="721"/>
                  <a:pt x="451" y="660"/>
                </a:cubicBezTo>
                <a:cubicBezTo>
                  <a:pt x="413" y="612"/>
                  <a:pt x="370" y="551"/>
                  <a:pt x="377" y="503"/>
                </a:cubicBezTo>
                <a:cubicBezTo>
                  <a:pt x="381" y="469"/>
                  <a:pt x="401" y="435"/>
                  <a:pt x="421" y="402"/>
                </a:cubicBezTo>
                <a:cubicBezTo>
                  <a:pt x="434" y="380"/>
                  <a:pt x="454" y="347"/>
                  <a:pt x="453" y="334"/>
                </a:cubicBezTo>
                <a:cubicBezTo>
                  <a:pt x="450" y="297"/>
                  <a:pt x="389" y="194"/>
                  <a:pt x="306" y="87"/>
                </a:cubicBezTo>
                <a:cubicBezTo>
                  <a:pt x="301" y="86"/>
                  <a:pt x="294" y="86"/>
                  <a:pt x="287" y="86"/>
                </a:cubicBezTo>
                <a:close/>
                <a:moveTo>
                  <a:pt x="1053" y="1338"/>
                </a:moveTo>
                <a:cubicBezTo>
                  <a:pt x="991" y="1338"/>
                  <a:pt x="924" y="1319"/>
                  <a:pt x="852" y="1282"/>
                </a:cubicBezTo>
                <a:cubicBezTo>
                  <a:pt x="787" y="1249"/>
                  <a:pt x="732" y="1208"/>
                  <a:pt x="698" y="1179"/>
                </a:cubicBezTo>
                <a:cubicBezTo>
                  <a:pt x="672" y="1158"/>
                  <a:pt x="645" y="1136"/>
                  <a:pt x="611" y="1109"/>
                </a:cubicBezTo>
                <a:cubicBezTo>
                  <a:pt x="515" y="1034"/>
                  <a:pt x="426" y="950"/>
                  <a:pt x="344" y="860"/>
                </a:cubicBezTo>
                <a:cubicBezTo>
                  <a:pt x="282" y="791"/>
                  <a:pt x="223" y="718"/>
                  <a:pt x="170" y="642"/>
                </a:cubicBezTo>
                <a:cubicBezTo>
                  <a:pt x="148" y="611"/>
                  <a:pt x="125" y="580"/>
                  <a:pt x="103" y="550"/>
                </a:cubicBezTo>
                <a:lnTo>
                  <a:pt x="93" y="536"/>
                </a:lnTo>
                <a:cubicBezTo>
                  <a:pt x="47" y="475"/>
                  <a:pt x="17" y="408"/>
                  <a:pt x="5" y="342"/>
                </a:cubicBezTo>
                <a:cubicBezTo>
                  <a:pt x="-7" y="272"/>
                  <a:pt x="2" y="208"/>
                  <a:pt x="32" y="155"/>
                </a:cubicBezTo>
                <a:cubicBezTo>
                  <a:pt x="73" y="83"/>
                  <a:pt x="132" y="33"/>
                  <a:pt x="203" y="12"/>
                </a:cubicBezTo>
                <a:cubicBezTo>
                  <a:pt x="261" y="-5"/>
                  <a:pt x="311" y="0"/>
                  <a:pt x="330" y="3"/>
                </a:cubicBezTo>
                <a:cubicBezTo>
                  <a:pt x="345" y="6"/>
                  <a:pt x="358" y="14"/>
                  <a:pt x="367" y="26"/>
                </a:cubicBezTo>
                <a:cubicBezTo>
                  <a:pt x="379" y="40"/>
                  <a:pt x="420" y="94"/>
                  <a:pt x="458" y="152"/>
                </a:cubicBezTo>
                <a:cubicBezTo>
                  <a:pt x="527" y="257"/>
                  <a:pt x="537" y="303"/>
                  <a:pt x="539" y="328"/>
                </a:cubicBezTo>
                <a:cubicBezTo>
                  <a:pt x="541" y="368"/>
                  <a:pt x="518" y="408"/>
                  <a:pt x="495" y="446"/>
                </a:cubicBezTo>
                <a:cubicBezTo>
                  <a:pt x="481" y="470"/>
                  <a:pt x="465" y="497"/>
                  <a:pt x="462" y="514"/>
                </a:cubicBezTo>
                <a:cubicBezTo>
                  <a:pt x="462" y="517"/>
                  <a:pt x="466" y="537"/>
                  <a:pt x="506" y="589"/>
                </a:cubicBezTo>
                <a:cubicBezTo>
                  <a:pt x="534" y="627"/>
                  <a:pt x="573" y="671"/>
                  <a:pt x="619" y="716"/>
                </a:cubicBezTo>
                <a:cubicBezTo>
                  <a:pt x="716" y="813"/>
                  <a:pt x="799" y="875"/>
                  <a:pt x="821" y="881"/>
                </a:cubicBezTo>
                <a:cubicBezTo>
                  <a:pt x="840" y="882"/>
                  <a:pt x="883" y="859"/>
                  <a:pt x="911" y="843"/>
                </a:cubicBezTo>
                <a:cubicBezTo>
                  <a:pt x="954" y="820"/>
                  <a:pt x="991" y="800"/>
                  <a:pt x="1025" y="803"/>
                </a:cubicBezTo>
                <a:cubicBezTo>
                  <a:pt x="1077" y="806"/>
                  <a:pt x="1147" y="852"/>
                  <a:pt x="1195" y="887"/>
                </a:cubicBezTo>
                <a:cubicBezTo>
                  <a:pt x="1249" y="925"/>
                  <a:pt x="1296" y="966"/>
                  <a:pt x="1314" y="981"/>
                </a:cubicBezTo>
                <a:cubicBezTo>
                  <a:pt x="1325" y="991"/>
                  <a:pt x="1332" y="1004"/>
                  <a:pt x="1334" y="1018"/>
                </a:cubicBezTo>
                <a:cubicBezTo>
                  <a:pt x="1346" y="1101"/>
                  <a:pt x="1328" y="1175"/>
                  <a:pt x="1283" y="1232"/>
                </a:cubicBezTo>
                <a:cubicBezTo>
                  <a:pt x="1235" y="1291"/>
                  <a:pt x="1161" y="1329"/>
                  <a:pt x="1078" y="1336"/>
                </a:cubicBezTo>
                <a:cubicBezTo>
                  <a:pt x="1070" y="1337"/>
                  <a:pt x="1061" y="1338"/>
                  <a:pt x="1053" y="1338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82" name="Freeform 181">
            <a:extLst>
              <a:ext uri="{FF2B5EF4-FFF2-40B4-BE49-F238E27FC236}">
                <a16:creationId xmlns:a16="http://schemas.microsoft.com/office/drawing/2014/main" id="{6109C5FF-68E1-164B-97CC-249574695825}"/>
              </a:ext>
            </a:extLst>
          </p:cNvPr>
          <p:cNvSpPr/>
          <p:nvPr/>
        </p:nvSpPr>
        <p:spPr>
          <a:xfrm>
            <a:off x="3299291" y="5330178"/>
            <a:ext cx="477720" cy="39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8" h="1089">
                <a:moveTo>
                  <a:pt x="1143" y="661"/>
                </a:moveTo>
                <a:cubicBezTo>
                  <a:pt x="1079" y="725"/>
                  <a:pt x="994" y="761"/>
                  <a:pt x="904" y="761"/>
                </a:cubicBezTo>
                <a:cubicBezTo>
                  <a:pt x="796" y="761"/>
                  <a:pt x="686" y="785"/>
                  <a:pt x="587" y="831"/>
                </a:cubicBezTo>
                <a:cubicBezTo>
                  <a:pt x="450" y="896"/>
                  <a:pt x="311" y="950"/>
                  <a:pt x="231" y="980"/>
                </a:cubicBezTo>
                <a:cubicBezTo>
                  <a:pt x="240" y="927"/>
                  <a:pt x="253" y="848"/>
                  <a:pt x="271" y="759"/>
                </a:cubicBezTo>
                <a:cubicBezTo>
                  <a:pt x="275" y="741"/>
                  <a:pt x="267" y="723"/>
                  <a:pt x="252" y="713"/>
                </a:cubicBezTo>
                <a:lnTo>
                  <a:pt x="251" y="713"/>
                </a:lnTo>
                <a:cubicBezTo>
                  <a:pt x="202" y="684"/>
                  <a:pt x="160" y="642"/>
                  <a:pt x="132" y="592"/>
                </a:cubicBezTo>
                <a:cubicBezTo>
                  <a:pt x="102" y="541"/>
                  <a:pt x="86" y="483"/>
                  <a:pt x="86" y="423"/>
                </a:cubicBezTo>
                <a:cubicBezTo>
                  <a:pt x="86" y="334"/>
                  <a:pt x="121" y="249"/>
                  <a:pt x="185" y="185"/>
                </a:cubicBezTo>
                <a:cubicBezTo>
                  <a:pt x="249" y="121"/>
                  <a:pt x="334" y="86"/>
                  <a:pt x="423" y="86"/>
                </a:cubicBezTo>
                <a:lnTo>
                  <a:pt x="901" y="86"/>
                </a:lnTo>
                <a:cubicBezTo>
                  <a:pt x="992" y="86"/>
                  <a:pt x="1078" y="122"/>
                  <a:pt x="1143" y="187"/>
                </a:cubicBezTo>
                <a:cubicBezTo>
                  <a:pt x="1207" y="251"/>
                  <a:pt x="1242" y="335"/>
                  <a:pt x="1242" y="423"/>
                </a:cubicBezTo>
                <a:lnTo>
                  <a:pt x="1242" y="424"/>
                </a:lnTo>
                <a:cubicBezTo>
                  <a:pt x="1241" y="514"/>
                  <a:pt x="1206" y="598"/>
                  <a:pt x="1143" y="661"/>
                </a:cubicBezTo>
                <a:close/>
                <a:moveTo>
                  <a:pt x="1204" y="127"/>
                </a:moveTo>
                <a:cubicBezTo>
                  <a:pt x="1123" y="45"/>
                  <a:pt x="1015" y="0"/>
                  <a:pt x="901" y="0"/>
                </a:cubicBezTo>
                <a:lnTo>
                  <a:pt x="423" y="0"/>
                </a:lnTo>
                <a:cubicBezTo>
                  <a:pt x="311" y="0"/>
                  <a:pt x="204" y="44"/>
                  <a:pt x="124" y="124"/>
                </a:cubicBezTo>
                <a:cubicBezTo>
                  <a:pt x="44" y="204"/>
                  <a:pt x="0" y="311"/>
                  <a:pt x="0" y="423"/>
                </a:cubicBezTo>
                <a:cubicBezTo>
                  <a:pt x="0" y="498"/>
                  <a:pt x="20" y="571"/>
                  <a:pt x="57" y="635"/>
                </a:cubicBezTo>
                <a:cubicBezTo>
                  <a:pt x="88" y="689"/>
                  <a:pt x="131" y="735"/>
                  <a:pt x="181" y="770"/>
                </a:cubicBezTo>
                <a:cubicBezTo>
                  <a:pt x="152" y="919"/>
                  <a:pt x="136" y="1035"/>
                  <a:pt x="135" y="1040"/>
                </a:cubicBezTo>
                <a:cubicBezTo>
                  <a:pt x="133" y="1055"/>
                  <a:pt x="139" y="1070"/>
                  <a:pt x="151" y="1080"/>
                </a:cubicBezTo>
                <a:cubicBezTo>
                  <a:pt x="159" y="1086"/>
                  <a:pt x="168" y="1089"/>
                  <a:pt x="178" y="1089"/>
                </a:cubicBezTo>
                <a:cubicBezTo>
                  <a:pt x="183" y="1089"/>
                  <a:pt x="187" y="1088"/>
                  <a:pt x="192" y="1086"/>
                </a:cubicBezTo>
                <a:cubicBezTo>
                  <a:pt x="201" y="1083"/>
                  <a:pt x="414" y="1007"/>
                  <a:pt x="624" y="909"/>
                </a:cubicBezTo>
                <a:cubicBezTo>
                  <a:pt x="711" y="868"/>
                  <a:pt x="808" y="847"/>
                  <a:pt x="904" y="847"/>
                </a:cubicBezTo>
                <a:cubicBezTo>
                  <a:pt x="1017" y="847"/>
                  <a:pt x="1123" y="803"/>
                  <a:pt x="1203" y="722"/>
                </a:cubicBezTo>
                <a:cubicBezTo>
                  <a:pt x="1283" y="643"/>
                  <a:pt x="1327" y="537"/>
                  <a:pt x="1328" y="425"/>
                </a:cubicBezTo>
                <a:cubicBezTo>
                  <a:pt x="1328" y="313"/>
                  <a:pt x="1284" y="207"/>
                  <a:pt x="1204" y="12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83" name="Freeform 182">
            <a:extLst>
              <a:ext uri="{FF2B5EF4-FFF2-40B4-BE49-F238E27FC236}">
                <a16:creationId xmlns:a16="http://schemas.microsoft.com/office/drawing/2014/main" id="{7720BB5B-5F28-284C-AC4F-D796D14FCB70}"/>
              </a:ext>
            </a:extLst>
          </p:cNvPr>
          <p:cNvSpPr/>
          <p:nvPr/>
        </p:nvSpPr>
        <p:spPr>
          <a:xfrm>
            <a:off x="3636970" y="5446457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6"/>
                  <a:pt x="39" y="175"/>
                  <a:pt x="87" y="175"/>
                </a:cubicBezTo>
                <a:cubicBezTo>
                  <a:pt x="136" y="175"/>
                  <a:pt x="175" y="136"/>
                  <a:pt x="175" y="87"/>
                </a:cubicBezTo>
                <a:cubicBezTo>
                  <a:pt x="175" y="39"/>
                  <a:pt x="136" y="0"/>
                  <a:pt x="87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84" name="Freeform 183">
            <a:extLst>
              <a:ext uri="{FF2B5EF4-FFF2-40B4-BE49-F238E27FC236}">
                <a16:creationId xmlns:a16="http://schemas.microsoft.com/office/drawing/2014/main" id="{0CEC2232-C8AC-3F44-9121-EDBDB6AE6C6F}"/>
              </a:ext>
            </a:extLst>
          </p:cNvPr>
          <p:cNvSpPr/>
          <p:nvPr/>
        </p:nvSpPr>
        <p:spPr>
          <a:xfrm>
            <a:off x="3509530" y="5447537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88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6"/>
                  <a:pt x="39" y="175"/>
                  <a:pt x="88" y="175"/>
                </a:cubicBezTo>
                <a:cubicBezTo>
                  <a:pt x="136" y="175"/>
                  <a:pt x="175" y="136"/>
                  <a:pt x="175" y="87"/>
                </a:cubicBezTo>
                <a:cubicBezTo>
                  <a:pt x="175" y="39"/>
                  <a:pt x="136" y="0"/>
                  <a:pt x="88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F8E4C1AC-5BD0-174B-AE69-EB7A9014F453}"/>
              </a:ext>
            </a:extLst>
          </p:cNvPr>
          <p:cNvSpPr/>
          <p:nvPr/>
        </p:nvSpPr>
        <p:spPr>
          <a:xfrm>
            <a:off x="3382810" y="5446457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88" y="0"/>
                </a:moveTo>
                <a:cubicBezTo>
                  <a:pt x="40" y="0"/>
                  <a:pt x="0" y="39"/>
                  <a:pt x="0" y="87"/>
                </a:cubicBezTo>
                <a:cubicBezTo>
                  <a:pt x="0" y="136"/>
                  <a:pt x="40" y="175"/>
                  <a:pt x="88" y="175"/>
                </a:cubicBezTo>
                <a:cubicBezTo>
                  <a:pt x="136" y="175"/>
                  <a:pt x="175" y="136"/>
                  <a:pt x="175" y="87"/>
                </a:cubicBezTo>
                <a:cubicBezTo>
                  <a:pt x="175" y="39"/>
                  <a:pt x="136" y="0"/>
                  <a:pt x="88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86" name="Freeform 185">
            <a:extLst>
              <a:ext uri="{FF2B5EF4-FFF2-40B4-BE49-F238E27FC236}">
                <a16:creationId xmlns:a16="http://schemas.microsoft.com/office/drawing/2014/main" id="{5BE928BB-D6C2-E044-964C-5C67A4EFC404}"/>
              </a:ext>
            </a:extLst>
          </p:cNvPr>
          <p:cNvSpPr/>
          <p:nvPr/>
        </p:nvSpPr>
        <p:spPr>
          <a:xfrm>
            <a:off x="3941890" y="5343858"/>
            <a:ext cx="58680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31" h="1013">
                <a:moveTo>
                  <a:pt x="97" y="506"/>
                </a:moveTo>
                <a:cubicBezTo>
                  <a:pt x="205" y="650"/>
                  <a:pt x="460" y="927"/>
                  <a:pt x="816" y="927"/>
                </a:cubicBezTo>
                <a:cubicBezTo>
                  <a:pt x="819" y="927"/>
                  <a:pt x="821" y="927"/>
                  <a:pt x="824" y="927"/>
                </a:cubicBezTo>
                <a:cubicBezTo>
                  <a:pt x="992" y="925"/>
                  <a:pt x="1156" y="862"/>
                  <a:pt x="1310" y="739"/>
                </a:cubicBezTo>
                <a:cubicBezTo>
                  <a:pt x="1391" y="675"/>
                  <a:pt x="1468" y="595"/>
                  <a:pt x="1534" y="507"/>
                </a:cubicBezTo>
                <a:cubicBezTo>
                  <a:pt x="1426" y="363"/>
                  <a:pt x="1170" y="86"/>
                  <a:pt x="815" y="86"/>
                </a:cubicBezTo>
                <a:cubicBezTo>
                  <a:pt x="812" y="86"/>
                  <a:pt x="810" y="86"/>
                  <a:pt x="807" y="86"/>
                </a:cubicBezTo>
                <a:cubicBezTo>
                  <a:pt x="639" y="88"/>
                  <a:pt x="475" y="151"/>
                  <a:pt x="321" y="274"/>
                </a:cubicBezTo>
                <a:cubicBezTo>
                  <a:pt x="240" y="338"/>
                  <a:pt x="163" y="417"/>
                  <a:pt x="97" y="506"/>
                </a:cubicBezTo>
                <a:close/>
                <a:moveTo>
                  <a:pt x="816" y="1013"/>
                </a:moveTo>
                <a:cubicBezTo>
                  <a:pt x="627" y="1013"/>
                  <a:pt x="444" y="944"/>
                  <a:pt x="272" y="809"/>
                </a:cubicBezTo>
                <a:cubicBezTo>
                  <a:pt x="178" y="735"/>
                  <a:pt x="88" y="641"/>
                  <a:pt x="13" y="538"/>
                </a:cubicBezTo>
                <a:cubicBezTo>
                  <a:pt x="10" y="534"/>
                  <a:pt x="7" y="531"/>
                  <a:pt x="5" y="526"/>
                </a:cubicBezTo>
                <a:cubicBezTo>
                  <a:pt x="-3" y="512"/>
                  <a:pt x="-2" y="495"/>
                  <a:pt x="8" y="481"/>
                </a:cubicBezTo>
                <a:cubicBezTo>
                  <a:pt x="83" y="376"/>
                  <a:pt x="173" y="281"/>
                  <a:pt x="267" y="207"/>
                </a:cubicBezTo>
                <a:cubicBezTo>
                  <a:pt x="437" y="72"/>
                  <a:pt x="618" y="2"/>
                  <a:pt x="806" y="0"/>
                </a:cubicBezTo>
                <a:cubicBezTo>
                  <a:pt x="998" y="-2"/>
                  <a:pt x="1184" y="66"/>
                  <a:pt x="1359" y="204"/>
                </a:cubicBezTo>
                <a:cubicBezTo>
                  <a:pt x="1453" y="278"/>
                  <a:pt x="1543" y="372"/>
                  <a:pt x="1618" y="475"/>
                </a:cubicBezTo>
                <a:cubicBezTo>
                  <a:pt x="1621" y="479"/>
                  <a:pt x="1624" y="483"/>
                  <a:pt x="1626" y="487"/>
                </a:cubicBezTo>
                <a:cubicBezTo>
                  <a:pt x="1634" y="501"/>
                  <a:pt x="1632" y="518"/>
                  <a:pt x="1623" y="532"/>
                </a:cubicBezTo>
                <a:cubicBezTo>
                  <a:pt x="1548" y="636"/>
                  <a:pt x="1458" y="732"/>
                  <a:pt x="1364" y="806"/>
                </a:cubicBezTo>
                <a:cubicBezTo>
                  <a:pt x="1194" y="941"/>
                  <a:pt x="1012" y="1011"/>
                  <a:pt x="825" y="1013"/>
                </a:cubicBezTo>
                <a:cubicBezTo>
                  <a:pt x="822" y="1013"/>
                  <a:pt x="819" y="1013"/>
                  <a:pt x="816" y="101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87" name="Freeform 186">
            <a:extLst>
              <a:ext uri="{FF2B5EF4-FFF2-40B4-BE49-F238E27FC236}">
                <a16:creationId xmlns:a16="http://schemas.microsoft.com/office/drawing/2014/main" id="{F020FB86-42C4-BC41-B0CB-33EB85D52076}"/>
              </a:ext>
            </a:extLst>
          </p:cNvPr>
          <p:cNvSpPr/>
          <p:nvPr/>
        </p:nvSpPr>
        <p:spPr>
          <a:xfrm>
            <a:off x="4113249" y="5405058"/>
            <a:ext cx="241560" cy="241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2" h="673">
                <a:moveTo>
                  <a:pt x="336" y="86"/>
                </a:moveTo>
                <a:cubicBezTo>
                  <a:pt x="198" y="86"/>
                  <a:pt x="86" y="199"/>
                  <a:pt x="86" y="337"/>
                </a:cubicBezTo>
                <a:cubicBezTo>
                  <a:pt x="86" y="474"/>
                  <a:pt x="198" y="587"/>
                  <a:pt x="336" y="587"/>
                </a:cubicBezTo>
                <a:cubicBezTo>
                  <a:pt x="474" y="587"/>
                  <a:pt x="586" y="474"/>
                  <a:pt x="586" y="337"/>
                </a:cubicBezTo>
                <a:cubicBezTo>
                  <a:pt x="586" y="199"/>
                  <a:pt x="474" y="86"/>
                  <a:pt x="336" y="86"/>
                </a:cubicBezTo>
                <a:close/>
                <a:moveTo>
                  <a:pt x="336" y="673"/>
                </a:moveTo>
                <a:cubicBezTo>
                  <a:pt x="151" y="673"/>
                  <a:pt x="0" y="522"/>
                  <a:pt x="0" y="337"/>
                </a:cubicBezTo>
                <a:cubicBezTo>
                  <a:pt x="0" y="151"/>
                  <a:pt x="151" y="0"/>
                  <a:pt x="336" y="0"/>
                </a:cubicBezTo>
                <a:cubicBezTo>
                  <a:pt x="521" y="0"/>
                  <a:pt x="672" y="151"/>
                  <a:pt x="672" y="337"/>
                </a:cubicBezTo>
                <a:cubicBezTo>
                  <a:pt x="672" y="522"/>
                  <a:pt x="521" y="673"/>
                  <a:pt x="336" y="67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88" name="Freeform 187">
            <a:extLst>
              <a:ext uri="{FF2B5EF4-FFF2-40B4-BE49-F238E27FC236}">
                <a16:creationId xmlns:a16="http://schemas.microsoft.com/office/drawing/2014/main" id="{89D4C770-B853-C843-8F87-7FA29B375FBA}"/>
              </a:ext>
            </a:extLst>
          </p:cNvPr>
          <p:cNvSpPr/>
          <p:nvPr/>
        </p:nvSpPr>
        <p:spPr>
          <a:xfrm>
            <a:off x="2572810" y="6047658"/>
            <a:ext cx="532440" cy="311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80" h="866">
                <a:moveTo>
                  <a:pt x="390" y="328"/>
                </a:moveTo>
                <a:cubicBezTo>
                  <a:pt x="322" y="328"/>
                  <a:pt x="263" y="341"/>
                  <a:pt x="214" y="366"/>
                </a:cubicBezTo>
                <a:cubicBezTo>
                  <a:pt x="172" y="388"/>
                  <a:pt x="138" y="419"/>
                  <a:pt x="115" y="457"/>
                </a:cubicBezTo>
                <a:cubicBezTo>
                  <a:pt x="77" y="522"/>
                  <a:pt x="76" y="602"/>
                  <a:pt x="113" y="666"/>
                </a:cubicBezTo>
                <a:cubicBezTo>
                  <a:pt x="155" y="739"/>
                  <a:pt x="236" y="780"/>
                  <a:pt x="342" y="780"/>
                </a:cubicBezTo>
                <a:lnTo>
                  <a:pt x="1019" y="780"/>
                </a:lnTo>
                <a:cubicBezTo>
                  <a:pt x="1138" y="780"/>
                  <a:pt x="1236" y="746"/>
                  <a:pt x="1303" y="681"/>
                </a:cubicBezTo>
                <a:cubicBezTo>
                  <a:pt x="1361" y="627"/>
                  <a:pt x="1393" y="553"/>
                  <a:pt x="1393" y="474"/>
                </a:cubicBezTo>
                <a:cubicBezTo>
                  <a:pt x="1394" y="405"/>
                  <a:pt x="1370" y="340"/>
                  <a:pt x="1325" y="292"/>
                </a:cubicBezTo>
                <a:cubicBezTo>
                  <a:pt x="1275" y="239"/>
                  <a:pt x="1202" y="210"/>
                  <a:pt x="1116" y="208"/>
                </a:cubicBezTo>
                <a:cubicBezTo>
                  <a:pt x="1102" y="208"/>
                  <a:pt x="1086" y="209"/>
                  <a:pt x="1069" y="213"/>
                </a:cubicBezTo>
                <a:cubicBezTo>
                  <a:pt x="1052" y="216"/>
                  <a:pt x="1036" y="209"/>
                  <a:pt x="1026" y="195"/>
                </a:cubicBezTo>
                <a:cubicBezTo>
                  <a:pt x="978" y="127"/>
                  <a:pt x="899" y="86"/>
                  <a:pt x="815" y="86"/>
                </a:cubicBezTo>
                <a:cubicBezTo>
                  <a:pt x="684" y="86"/>
                  <a:pt x="573" y="185"/>
                  <a:pt x="558" y="315"/>
                </a:cubicBezTo>
                <a:cubicBezTo>
                  <a:pt x="557" y="328"/>
                  <a:pt x="549" y="340"/>
                  <a:pt x="537" y="347"/>
                </a:cubicBezTo>
                <a:cubicBezTo>
                  <a:pt x="525" y="354"/>
                  <a:pt x="511" y="355"/>
                  <a:pt x="498" y="349"/>
                </a:cubicBezTo>
                <a:cubicBezTo>
                  <a:pt x="466" y="335"/>
                  <a:pt x="431" y="328"/>
                  <a:pt x="394" y="328"/>
                </a:cubicBezTo>
                <a:cubicBezTo>
                  <a:pt x="393" y="328"/>
                  <a:pt x="391" y="328"/>
                  <a:pt x="390" y="328"/>
                </a:cubicBezTo>
                <a:close/>
                <a:moveTo>
                  <a:pt x="1019" y="866"/>
                </a:moveTo>
                <a:lnTo>
                  <a:pt x="342" y="866"/>
                </a:lnTo>
                <a:cubicBezTo>
                  <a:pt x="206" y="866"/>
                  <a:pt x="95" y="809"/>
                  <a:pt x="38" y="709"/>
                </a:cubicBezTo>
                <a:cubicBezTo>
                  <a:pt x="-14" y="619"/>
                  <a:pt x="-13" y="506"/>
                  <a:pt x="41" y="414"/>
                </a:cubicBezTo>
                <a:cubicBezTo>
                  <a:pt x="71" y="362"/>
                  <a:pt x="118" y="319"/>
                  <a:pt x="175" y="289"/>
                </a:cubicBezTo>
                <a:cubicBezTo>
                  <a:pt x="237" y="257"/>
                  <a:pt x="312" y="241"/>
                  <a:pt x="395" y="242"/>
                </a:cubicBezTo>
                <a:cubicBezTo>
                  <a:pt x="425" y="242"/>
                  <a:pt x="454" y="246"/>
                  <a:pt x="483" y="253"/>
                </a:cubicBezTo>
                <a:cubicBezTo>
                  <a:pt x="523" y="106"/>
                  <a:pt x="658" y="0"/>
                  <a:pt x="815" y="0"/>
                </a:cubicBezTo>
                <a:cubicBezTo>
                  <a:pt x="917" y="0"/>
                  <a:pt x="1014" y="46"/>
                  <a:pt x="1080" y="124"/>
                </a:cubicBezTo>
                <a:cubicBezTo>
                  <a:pt x="1093" y="123"/>
                  <a:pt x="1105" y="122"/>
                  <a:pt x="1117" y="122"/>
                </a:cubicBezTo>
                <a:cubicBezTo>
                  <a:pt x="1228" y="124"/>
                  <a:pt x="1321" y="162"/>
                  <a:pt x="1388" y="233"/>
                </a:cubicBezTo>
                <a:cubicBezTo>
                  <a:pt x="1448" y="298"/>
                  <a:pt x="1480" y="383"/>
                  <a:pt x="1480" y="475"/>
                </a:cubicBezTo>
                <a:cubicBezTo>
                  <a:pt x="1479" y="577"/>
                  <a:pt x="1437" y="673"/>
                  <a:pt x="1363" y="744"/>
                </a:cubicBezTo>
                <a:cubicBezTo>
                  <a:pt x="1279" y="823"/>
                  <a:pt x="1160" y="866"/>
                  <a:pt x="1019" y="86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89" name="Freeform 188">
            <a:extLst>
              <a:ext uri="{FF2B5EF4-FFF2-40B4-BE49-F238E27FC236}">
                <a16:creationId xmlns:a16="http://schemas.microsoft.com/office/drawing/2014/main" id="{0B1826F9-886B-9649-8217-128DE4DBB810}"/>
              </a:ext>
            </a:extLst>
          </p:cNvPr>
          <p:cNvSpPr/>
          <p:nvPr/>
        </p:nvSpPr>
        <p:spPr>
          <a:xfrm>
            <a:off x="6488530" y="5643738"/>
            <a:ext cx="5652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217">
                <a:moveTo>
                  <a:pt x="135" y="6"/>
                </a:moveTo>
                <a:cubicBezTo>
                  <a:pt x="115" y="-6"/>
                  <a:pt x="88" y="2"/>
                  <a:pt x="77" y="23"/>
                </a:cubicBezTo>
                <a:lnTo>
                  <a:pt x="5" y="153"/>
                </a:lnTo>
                <a:cubicBezTo>
                  <a:pt x="-6" y="174"/>
                  <a:pt x="1" y="200"/>
                  <a:pt x="22" y="212"/>
                </a:cubicBezTo>
                <a:cubicBezTo>
                  <a:pt x="28" y="216"/>
                  <a:pt x="36" y="217"/>
                  <a:pt x="43" y="217"/>
                </a:cubicBezTo>
                <a:cubicBezTo>
                  <a:pt x="58" y="217"/>
                  <a:pt x="72" y="209"/>
                  <a:pt x="80" y="195"/>
                </a:cubicBezTo>
                <a:lnTo>
                  <a:pt x="152" y="64"/>
                </a:lnTo>
                <a:cubicBezTo>
                  <a:pt x="164" y="43"/>
                  <a:pt x="156" y="17"/>
                  <a:pt x="135" y="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90" name="Freeform 189">
            <a:extLst>
              <a:ext uri="{FF2B5EF4-FFF2-40B4-BE49-F238E27FC236}">
                <a16:creationId xmlns:a16="http://schemas.microsoft.com/office/drawing/2014/main" id="{E8362396-A017-2242-8AED-4C8C2C2F88A1}"/>
              </a:ext>
            </a:extLst>
          </p:cNvPr>
          <p:cNvSpPr/>
          <p:nvPr/>
        </p:nvSpPr>
        <p:spPr>
          <a:xfrm>
            <a:off x="6291251" y="5667138"/>
            <a:ext cx="69120" cy="100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279">
                <a:moveTo>
                  <a:pt x="171" y="5"/>
                </a:moveTo>
                <a:cubicBezTo>
                  <a:pt x="150" y="-6"/>
                  <a:pt x="124" y="1"/>
                  <a:pt x="112" y="22"/>
                </a:cubicBezTo>
                <a:lnTo>
                  <a:pt x="6" y="215"/>
                </a:lnTo>
                <a:cubicBezTo>
                  <a:pt x="-6" y="236"/>
                  <a:pt x="2" y="262"/>
                  <a:pt x="23" y="274"/>
                </a:cubicBezTo>
                <a:cubicBezTo>
                  <a:pt x="29" y="278"/>
                  <a:pt x="36" y="279"/>
                  <a:pt x="43" y="279"/>
                </a:cubicBezTo>
                <a:cubicBezTo>
                  <a:pt x="58" y="279"/>
                  <a:pt x="73" y="271"/>
                  <a:pt x="81" y="257"/>
                </a:cubicBezTo>
                <a:lnTo>
                  <a:pt x="188" y="64"/>
                </a:lnTo>
                <a:cubicBezTo>
                  <a:pt x="199" y="43"/>
                  <a:pt x="191" y="17"/>
                  <a:pt x="171" y="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91" name="Freeform 190">
            <a:extLst>
              <a:ext uri="{FF2B5EF4-FFF2-40B4-BE49-F238E27FC236}">
                <a16:creationId xmlns:a16="http://schemas.microsoft.com/office/drawing/2014/main" id="{1AEA245D-1CBD-BE43-AF18-39E0EA42EDA4}"/>
              </a:ext>
            </a:extLst>
          </p:cNvPr>
          <p:cNvSpPr/>
          <p:nvPr/>
        </p:nvSpPr>
        <p:spPr>
          <a:xfrm>
            <a:off x="6176410" y="5673978"/>
            <a:ext cx="84960" cy="12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360">
                <a:moveTo>
                  <a:pt x="215" y="5"/>
                </a:moveTo>
                <a:cubicBezTo>
                  <a:pt x="194" y="-6"/>
                  <a:pt x="168" y="1"/>
                  <a:pt x="157" y="22"/>
                </a:cubicBezTo>
                <a:lnTo>
                  <a:pt x="6" y="296"/>
                </a:lnTo>
                <a:cubicBezTo>
                  <a:pt x="-6" y="317"/>
                  <a:pt x="2" y="343"/>
                  <a:pt x="22" y="355"/>
                </a:cubicBezTo>
                <a:cubicBezTo>
                  <a:pt x="29" y="358"/>
                  <a:pt x="36" y="360"/>
                  <a:pt x="43" y="360"/>
                </a:cubicBezTo>
                <a:cubicBezTo>
                  <a:pt x="58" y="360"/>
                  <a:pt x="73" y="352"/>
                  <a:pt x="81" y="338"/>
                </a:cubicBezTo>
                <a:lnTo>
                  <a:pt x="232" y="64"/>
                </a:lnTo>
                <a:cubicBezTo>
                  <a:pt x="243" y="43"/>
                  <a:pt x="236" y="17"/>
                  <a:pt x="215" y="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92" name="Freeform 191">
            <a:extLst>
              <a:ext uri="{FF2B5EF4-FFF2-40B4-BE49-F238E27FC236}">
                <a16:creationId xmlns:a16="http://schemas.microsoft.com/office/drawing/2014/main" id="{DBBBF467-9995-5148-8B99-96417C8E71E3}"/>
              </a:ext>
            </a:extLst>
          </p:cNvPr>
          <p:cNvSpPr/>
          <p:nvPr/>
        </p:nvSpPr>
        <p:spPr>
          <a:xfrm>
            <a:off x="6371890" y="5673978"/>
            <a:ext cx="84960" cy="12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360">
                <a:moveTo>
                  <a:pt x="214" y="5"/>
                </a:moveTo>
                <a:cubicBezTo>
                  <a:pt x="194" y="-6"/>
                  <a:pt x="167" y="1"/>
                  <a:pt x="156" y="22"/>
                </a:cubicBezTo>
                <a:lnTo>
                  <a:pt x="5" y="296"/>
                </a:lnTo>
                <a:cubicBezTo>
                  <a:pt x="-6" y="317"/>
                  <a:pt x="1" y="343"/>
                  <a:pt x="22" y="355"/>
                </a:cubicBezTo>
                <a:cubicBezTo>
                  <a:pt x="29" y="358"/>
                  <a:pt x="36" y="360"/>
                  <a:pt x="43" y="360"/>
                </a:cubicBezTo>
                <a:cubicBezTo>
                  <a:pt x="58" y="360"/>
                  <a:pt x="73" y="352"/>
                  <a:pt x="80" y="338"/>
                </a:cubicBezTo>
                <a:lnTo>
                  <a:pt x="231" y="64"/>
                </a:lnTo>
                <a:cubicBezTo>
                  <a:pt x="243" y="43"/>
                  <a:pt x="235" y="17"/>
                  <a:pt x="214" y="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93" name="Freeform 192">
            <a:extLst>
              <a:ext uri="{FF2B5EF4-FFF2-40B4-BE49-F238E27FC236}">
                <a16:creationId xmlns:a16="http://schemas.microsoft.com/office/drawing/2014/main" id="{A7F3D413-5957-5A4F-9070-CF82380AE442}"/>
              </a:ext>
            </a:extLst>
          </p:cNvPr>
          <p:cNvSpPr/>
          <p:nvPr/>
        </p:nvSpPr>
        <p:spPr>
          <a:xfrm>
            <a:off x="6111610" y="5664257"/>
            <a:ext cx="5652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217">
                <a:moveTo>
                  <a:pt x="135" y="6"/>
                </a:moveTo>
                <a:cubicBezTo>
                  <a:pt x="115" y="-6"/>
                  <a:pt x="89" y="2"/>
                  <a:pt x="77" y="23"/>
                </a:cubicBezTo>
                <a:lnTo>
                  <a:pt x="5" y="153"/>
                </a:lnTo>
                <a:cubicBezTo>
                  <a:pt x="-6" y="174"/>
                  <a:pt x="1" y="200"/>
                  <a:pt x="22" y="212"/>
                </a:cubicBezTo>
                <a:cubicBezTo>
                  <a:pt x="29" y="215"/>
                  <a:pt x="36" y="217"/>
                  <a:pt x="43" y="217"/>
                </a:cubicBezTo>
                <a:cubicBezTo>
                  <a:pt x="58" y="217"/>
                  <a:pt x="73" y="209"/>
                  <a:pt x="80" y="195"/>
                </a:cubicBezTo>
                <a:lnTo>
                  <a:pt x="152" y="64"/>
                </a:lnTo>
                <a:cubicBezTo>
                  <a:pt x="164" y="44"/>
                  <a:pt x="156" y="17"/>
                  <a:pt x="135" y="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94" name="Freeform 193">
            <a:extLst>
              <a:ext uri="{FF2B5EF4-FFF2-40B4-BE49-F238E27FC236}">
                <a16:creationId xmlns:a16="http://schemas.microsoft.com/office/drawing/2014/main" id="{9A5A34B2-FC7F-3E43-9AC9-DAA0F21B0240}"/>
              </a:ext>
            </a:extLst>
          </p:cNvPr>
          <p:cNvSpPr/>
          <p:nvPr/>
        </p:nvSpPr>
        <p:spPr>
          <a:xfrm>
            <a:off x="6265331" y="5240898"/>
            <a:ext cx="30960" cy="66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7" h="186">
                <a:moveTo>
                  <a:pt x="43" y="186"/>
                </a:moveTo>
                <a:cubicBezTo>
                  <a:pt x="67" y="186"/>
                  <a:pt x="87" y="167"/>
                  <a:pt x="87" y="143"/>
                </a:cubicBezTo>
                <a:lnTo>
                  <a:pt x="87" y="43"/>
                </a:lnTo>
                <a:cubicBezTo>
                  <a:pt x="87" y="19"/>
                  <a:pt x="67" y="0"/>
                  <a:pt x="43" y="0"/>
                </a:cubicBezTo>
                <a:cubicBezTo>
                  <a:pt x="20" y="0"/>
                  <a:pt x="0" y="19"/>
                  <a:pt x="0" y="43"/>
                </a:cubicBezTo>
                <a:lnTo>
                  <a:pt x="0" y="143"/>
                </a:lnTo>
                <a:cubicBezTo>
                  <a:pt x="0" y="167"/>
                  <a:pt x="20" y="186"/>
                  <a:pt x="43" y="18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95" name="Freeform 194">
            <a:extLst>
              <a:ext uri="{FF2B5EF4-FFF2-40B4-BE49-F238E27FC236}">
                <a16:creationId xmlns:a16="http://schemas.microsoft.com/office/drawing/2014/main" id="{1A337D72-6401-194D-AD06-1CC815E04FF4}"/>
              </a:ext>
            </a:extLst>
          </p:cNvPr>
          <p:cNvSpPr/>
          <p:nvPr/>
        </p:nvSpPr>
        <p:spPr>
          <a:xfrm>
            <a:off x="6343811" y="5284457"/>
            <a:ext cx="56160" cy="5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7" h="157">
                <a:moveTo>
                  <a:pt x="43" y="157"/>
                </a:moveTo>
                <a:cubicBezTo>
                  <a:pt x="54" y="157"/>
                  <a:pt x="65" y="153"/>
                  <a:pt x="73" y="144"/>
                </a:cubicBezTo>
                <a:lnTo>
                  <a:pt x="144" y="74"/>
                </a:lnTo>
                <a:cubicBezTo>
                  <a:pt x="161" y="57"/>
                  <a:pt x="161" y="30"/>
                  <a:pt x="144" y="13"/>
                </a:cubicBezTo>
                <a:cubicBezTo>
                  <a:pt x="127" y="-4"/>
                  <a:pt x="100" y="-4"/>
                  <a:pt x="83" y="13"/>
                </a:cubicBezTo>
                <a:lnTo>
                  <a:pt x="12" y="84"/>
                </a:lnTo>
                <a:cubicBezTo>
                  <a:pt x="-4" y="100"/>
                  <a:pt x="-4" y="128"/>
                  <a:pt x="12" y="144"/>
                </a:cubicBezTo>
                <a:cubicBezTo>
                  <a:pt x="21" y="153"/>
                  <a:pt x="32" y="157"/>
                  <a:pt x="43" y="15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96" name="Freeform 195">
            <a:extLst>
              <a:ext uri="{FF2B5EF4-FFF2-40B4-BE49-F238E27FC236}">
                <a16:creationId xmlns:a16="http://schemas.microsoft.com/office/drawing/2014/main" id="{82D81EAF-AADF-A149-A794-7F7285EDFCED}"/>
              </a:ext>
            </a:extLst>
          </p:cNvPr>
          <p:cNvSpPr/>
          <p:nvPr/>
        </p:nvSpPr>
        <p:spPr>
          <a:xfrm>
            <a:off x="6118810" y="5387778"/>
            <a:ext cx="6660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6" h="86">
                <a:moveTo>
                  <a:pt x="43" y="86"/>
                </a:moveTo>
                <a:lnTo>
                  <a:pt x="143" y="86"/>
                </a:lnTo>
                <a:cubicBezTo>
                  <a:pt x="167" y="86"/>
                  <a:pt x="186" y="66"/>
                  <a:pt x="186" y="43"/>
                </a:cubicBezTo>
                <a:cubicBezTo>
                  <a:pt x="186" y="19"/>
                  <a:pt x="167" y="0"/>
                  <a:pt x="143" y="0"/>
                </a:cubicBezTo>
                <a:lnTo>
                  <a:pt x="43" y="0"/>
                </a:lnTo>
                <a:cubicBezTo>
                  <a:pt x="20" y="0"/>
                  <a:pt x="0" y="19"/>
                  <a:pt x="0" y="43"/>
                </a:cubicBezTo>
                <a:cubicBezTo>
                  <a:pt x="0" y="66"/>
                  <a:pt x="20" y="86"/>
                  <a:pt x="43" y="8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97" name="Freeform 196">
            <a:extLst>
              <a:ext uri="{FF2B5EF4-FFF2-40B4-BE49-F238E27FC236}">
                <a16:creationId xmlns:a16="http://schemas.microsoft.com/office/drawing/2014/main" id="{93D27E73-32D1-4141-893E-E6F791402B03}"/>
              </a:ext>
            </a:extLst>
          </p:cNvPr>
          <p:cNvSpPr/>
          <p:nvPr/>
        </p:nvSpPr>
        <p:spPr>
          <a:xfrm>
            <a:off x="6162010" y="5284099"/>
            <a:ext cx="56160" cy="5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7" h="157">
                <a:moveTo>
                  <a:pt x="83" y="144"/>
                </a:moveTo>
                <a:cubicBezTo>
                  <a:pt x="92" y="152"/>
                  <a:pt x="102" y="157"/>
                  <a:pt x="113" y="157"/>
                </a:cubicBezTo>
                <a:cubicBezTo>
                  <a:pt x="125" y="157"/>
                  <a:pt x="135" y="152"/>
                  <a:pt x="144" y="144"/>
                </a:cubicBezTo>
                <a:cubicBezTo>
                  <a:pt x="161" y="127"/>
                  <a:pt x="161" y="100"/>
                  <a:pt x="144" y="83"/>
                </a:cubicBezTo>
                <a:lnTo>
                  <a:pt x="73" y="12"/>
                </a:lnTo>
                <a:cubicBezTo>
                  <a:pt x="57" y="-4"/>
                  <a:pt x="29" y="-4"/>
                  <a:pt x="12" y="13"/>
                </a:cubicBezTo>
                <a:cubicBezTo>
                  <a:pt x="-4" y="29"/>
                  <a:pt x="-4" y="57"/>
                  <a:pt x="12" y="7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98" name="Freeform 197">
            <a:extLst>
              <a:ext uri="{FF2B5EF4-FFF2-40B4-BE49-F238E27FC236}">
                <a16:creationId xmlns:a16="http://schemas.microsoft.com/office/drawing/2014/main" id="{E66B46DB-CD7A-184A-8CE2-F74CC34C6CD3}"/>
              </a:ext>
            </a:extLst>
          </p:cNvPr>
          <p:cNvSpPr/>
          <p:nvPr/>
        </p:nvSpPr>
        <p:spPr>
          <a:xfrm>
            <a:off x="6060850" y="5332698"/>
            <a:ext cx="532080" cy="32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9" h="914">
                <a:moveTo>
                  <a:pt x="1302" y="730"/>
                </a:moveTo>
                <a:cubicBezTo>
                  <a:pt x="1235" y="794"/>
                  <a:pt x="1137" y="828"/>
                  <a:pt x="1018" y="828"/>
                </a:cubicBezTo>
                <a:lnTo>
                  <a:pt x="342" y="828"/>
                </a:lnTo>
                <a:cubicBezTo>
                  <a:pt x="236" y="828"/>
                  <a:pt x="154" y="788"/>
                  <a:pt x="112" y="715"/>
                </a:cubicBezTo>
                <a:cubicBezTo>
                  <a:pt x="76" y="651"/>
                  <a:pt x="76" y="571"/>
                  <a:pt x="115" y="506"/>
                </a:cubicBezTo>
                <a:cubicBezTo>
                  <a:pt x="137" y="468"/>
                  <a:pt x="171" y="436"/>
                  <a:pt x="214" y="414"/>
                </a:cubicBezTo>
                <a:cubicBezTo>
                  <a:pt x="263" y="389"/>
                  <a:pt x="322" y="376"/>
                  <a:pt x="389" y="376"/>
                </a:cubicBezTo>
                <a:cubicBezTo>
                  <a:pt x="391" y="376"/>
                  <a:pt x="392" y="376"/>
                  <a:pt x="394" y="376"/>
                </a:cubicBezTo>
                <a:cubicBezTo>
                  <a:pt x="430" y="376"/>
                  <a:pt x="465" y="384"/>
                  <a:pt x="497" y="398"/>
                </a:cubicBezTo>
                <a:cubicBezTo>
                  <a:pt x="510" y="403"/>
                  <a:pt x="524" y="402"/>
                  <a:pt x="536" y="396"/>
                </a:cubicBezTo>
                <a:cubicBezTo>
                  <a:pt x="548" y="389"/>
                  <a:pt x="556" y="377"/>
                  <a:pt x="557" y="363"/>
                </a:cubicBezTo>
                <a:cubicBezTo>
                  <a:pt x="572" y="233"/>
                  <a:pt x="683" y="134"/>
                  <a:pt x="814" y="134"/>
                </a:cubicBezTo>
                <a:cubicBezTo>
                  <a:pt x="898" y="134"/>
                  <a:pt x="977" y="175"/>
                  <a:pt x="1025" y="244"/>
                </a:cubicBezTo>
                <a:cubicBezTo>
                  <a:pt x="1035" y="257"/>
                  <a:pt x="1052" y="264"/>
                  <a:pt x="1068" y="261"/>
                </a:cubicBezTo>
                <a:cubicBezTo>
                  <a:pt x="1085" y="258"/>
                  <a:pt x="1101" y="256"/>
                  <a:pt x="1115" y="256"/>
                </a:cubicBezTo>
                <a:cubicBezTo>
                  <a:pt x="1202" y="258"/>
                  <a:pt x="1274" y="287"/>
                  <a:pt x="1324" y="340"/>
                </a:cubicBezTo>
                <a:cubicBezTo>
                  <a:pt x="1369" y="388"/>
                  <a:pt x="1393" y="453"/>
                  <a:pt x="1393" y="523"/>
                </a:cubicBezTo>
                <a:cubicBezTo>
                  <a:pt x="1392" y="601"/>
                  <a:pt x="1360" y="675"/>
                  <a:pt x="1302" y="730"/>
                </a:cubicBezTo>
                <a:close/>
                <a:moveTo>
                  <a:pt x="611" y="86"/>
                </a:moveTo>
                <a:cubicBezTo>
                  <a:pt x="624" y="86"/>
                  <a:pt x="636" y="88"/>
                  <a:pt x="647" y="92"/>
                </a:cubicBezTo>
                <a:cubicBezTo>
                  <a:pt x="588" y="124"/>
                  <a:pt x="540" y="174"/>
                  <a:pt x="508" y="235"/>
                </a:cubicBezTo>
                <a:cubicBezTo>
                  <a:pt x="504" y="222"/>
                  <a:pt x="501" y="209"/>
                  <a:pt x="501" y="196"/>
                </a:cubicBezTo>
                <a:cubicBezTo>
                  <a:pt x="501" y="135"/>
                  <a:pt x="551" y="86"/>
                  <a:pt x="611" y="86"/>
                </a:cubicBezTo>
                <a:close/>
                <a:moveTo>
                  <a:pt x="1387" y="282"/>
                </a:moveTo>
                <a:cubicBezTo>
                  <a:pt x="1320" y="211"/>
                  <a:pt x="1227" y="172"/>
                  <a:pt x="1117" y="170"/>
                </a:cubicBezTo>
                <a:cubicBezTo>
                  <a:pt x="1104" y="170"/>
                  <a:pt x="1092" y="171"/>
                  <a:pt x="1079" y="172"/>
                </a:cubicBezTo>
                <a:cubicBezTo>
                  <a:pt x="1014" y="94"/>
                  <a:pt x="917" y="48"/>
                  <a:pt x="814" y="48"/>
                </a:cubicBezTo>
                <a:cubicBezTo>
                  <a:pt x="792" y="48"/>
                  <a:pt x="769" y="51"/>
                  <a:pt x="748" y="55"/>
                </a:cubicBezTo>
                <a:cubicBezTo>
                  <a:pt x="712" y="20"/>
                  <a:pt x="662" y="0"/>
                  <a:pt x="611" y="0"/>
                </a:cubicBezTo>
                <a:cubicBezTo>
                  <a:pt x="503" y="0"/>
                  <a:pt x="415" y="88"/>
                  <a:pt x="415" y="196"/>
                </a:cubicBezTo>
                <a:cubicBezTo>
                  <a:pt x="415" y="231"/>
                  <a:pt x="424" y="264"/>
                  <a:pt x="441" y="293"/>
                </a:cubicBezTo>
                <a:cubicBezTo>
                  <a:pt x="426" y="291"/>
                  <a:pt x="410" y="290"/>
                  <a:pt x="394" y="290"/>
                </a:cubicBezTo>
                <a:cubicBezTo>
                  <a:pt x="393" y="290"/>
                  <a:pt x="391" y="290"/>
                  <a:pt x="389" y="290"/>
                </a:cubicBezTo>
                <a:cubicBezTo>
                  <a:pt x="308" y="290"/>
                  <a:pt x="235" y="306"/>
                  <a:pt x="174" y="337"/>
                </a:cubicBezTo>
                <a:cubicBezTo>
                  <a:pt x="117" y="367"/>
                  <a:pt x="71" y="410"/>
                  <a:pt x="40" y="462"/>
                </a:cubicBezTo>
                <a:cubicBezTo>
                  <a:pt x="-13" y="554"/>
                  <a:pt x="-14" y="667"/>
                  <a:pt x="38" y="757"/>
                </a:cubicBezTo>
                <a:cubicBezTo>
                  <a:pt x="95" y="857"/>
                  <a:pt x="205" y="914"/>
                  <a:pt x="342" y="914"/>
                </a:cubicBezTo>
                <a:lnTo>
                  <a:pt x="1018" y="914"/>
                </a:lnTo>
                <a:cubicBezTo>
                  <a:pt x="1159" y="914"/>
                  <a:pt x="1278" y="872"/>
                  <a:pt x="1362" y="792"/>
                </a:cubicBezTo>
                <a:cubicBezTo>
                  <a:pt x="1436" y="721"/>
                  <a:pt x="1478" y="626"/>
                  <a:pt x="1479" y="523"/>
                </a:cubicBezTo>
                <a:cubicBezTo>
                  <a:pt x="1480" y="432"/>
                  <a:pt x="1447" y="346"/>
                  <a:pt x="1387" y="28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99" name="Freeform 198">
            <a:extLst>
              <a:ext uri="{FF2B5EF4-FFF2-40B4-BE49-F238E27FC236}">
                <a16:creationId xmlns:a16="http://schemas.microsoft.com/office/drawing/2014/main" id="{104BF5CD-6967-0943-A745-4B2A53E33394}"/>
              </a:ext>
            </a:extLst>
          </p:cNvPr>
          <p:cNvSpPr/>
          <p:nvPr/>
        </p:nvSpPr>
        <p:spPr>
          <a:xfrm>
            <a:off x="4857011" y="5280138"/>
            <a:ext cx="30600" cy="66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186">
                <a:moveTo>
                  <a:pt x="43" y="186"/>
                </a:moveTo>
                <a:cubicBezTo>
                  <a:pt x="67" y="186"/>
                  <a:pt x="86" y="167"/>
                  <a:pt x="86" y="143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lnTo>
                  <a:pt x="0" y="143"/>
                </a:lnTo>
                <a:cubicBezTo>
                  <a:pt x="0" y="167"/>
                  <a:pt x="19" y="186"/>
                  <a:pt x="43" y="18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00" name="Freeform 199">
            <a:extLst>
              <a:ext uri="{FF2B5EF4-FFF2-40B4-BE49-F238E27FC236}">
                <a16:creationId xmlns:a16="http://schemas.microsoft.com/office/drawing/2014/main" id="{9AF63263-D567-3146-A185-34B8B8011923}"/>
              </a:ext>
            </a:extLst>
          </p:cNvPr>
          <p:cNvSpPr/>
          <p:nvPr/>
        </p:nvSpPr>
        <p:spPr>
          <a:xfrm>
            <a:off x="4935490" y="5323699"/>
            <a:ext cx="55800" cy="5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157">
                <a:moveTo>
                  <a:pt x="43" y="157"/>
                </a:moveTo>
                <a:cubicBezTo>
                  <a:pt x="54" y="157"/>
                  <a:pt x="65" y="153"/>
                  <a:pt x="74" y="144"/>
                </a:cubicBezTo>
                <a:lnTo>
                  <a:pt x="144" y="74"/>
                </a:lnTo>
                <a:cubicBezTo>
                  <a:pt x="161" y="57"/>
                  <a:pt x="161" y="30"/>
                  <a:pt x="144" y="13"/>
                </a:cubicBezTo>
                <a:cubicBezTo>
                  <a:pt x="127" y="-4"/>
                  <a:pt x="100" y="-4"/>
                  <a:pt x="83" y="13"/>
                </a:cubicBezTo>
                <a:lnTo>
                  <a:pt x="13" y="83"/>
                </a:lnTo>
                <a:cubicBezTo>
                  <a:pt x="-4" y="100"/>
                  <a:pt x="-4" y="127"/>
                  <a:pt x="13" y="144"/>
                </a:cubicBezTo>
                <a:cubicBezTo>
                  <a:pt x="21" y="153"/>
                  <a:pt x="32" y="157"/>
                  <a:pt x="43" y="15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01" name="Freeform 200">
            <a:extLst>
              <a:ext uri="{FF2B5EF4-FFF2-40B4-BE49-F238E27FC236}">
                <a16:creationId xmlns:a16="http://schemas.microsoft.com/office/drawing/2014/main" id="{DE729A2B-E3B8-F34D-8C01-99857C0FB505}"/>
              </a:ext>
            </a:extLst>
          </p:cNvPr>
          <p:cNvSpPr/>
          <p:nvPr/>
        </p:nvSpPr>
        <p:spPr>
          <a:xfrm>
            <a:off x="4710489" y="5426657"/>
            <a:ext cx="6660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6" h="86">
                <a:moveTo>
                  <a:pt x="43" y="86"/>
                </a:moveTo>
                <a:lnTo>
                  <a:pt x="143" y="86"/>
                </a:lnTo>
                <a:cubicBezTo>
                  <a:pt x="166" y="86"/>
                  <a:pt x="186" y="67"/>
                  <a:pt x="186" y="43"/>
                </a:cubicBezTo>
                <a:cubicBezTo>
                  <a:pt x="186" y="20"/>
                  <a:pt x="166" y="0"/>
                  <a:pt x="143" y="0"/>
                </a:cubicBezTo>
                <a:lnTo>
                  <a:pt x="43" y="0"/>
                </a:lnTo>
                <a:cubicBezTo>
                  <a:pt x="19" y="0"/>
                  <a:pt x="0" y="20"/>
                  <a:pt x="0" y="43"/>
                </a:cubicBezTo>
                <a:cubicBezTo>
                  <a:pt x="0" y="67"/>
                  <a:pt x="19" y="86"/>
                  <a:pt x="43" y="8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02" name="Freeform 201">
            <a:extLst>
              <a:ext uri="{FF2B5EF4-FFF2-40B4-BE49-F238E27FC236}">
                <a16:creationId xmlns:a16="http://schemas.microsoft.com/office/drawing/2014/main" id="{96C7EF31-8888-D340-925B-A6CDF7A18DAB}"/>
              </a:ext>
            </a:extLst>
          </p:cNvPr>
          <p:cNvSpPr/>
          <p:nvPr/>
        </p:nvSpPr>
        <p:spPr>
          <a:xfrm>
            <a:off x="4753690" y="5323338"/>
            <a:ext cx="55800" cy="5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156">
                <a:moveTo>
                  <a:pt x="83" y="144"/>
                </a:moveTo>
                <a:cubicBezTo>
                  <a:pt x="92" y="152"/>
                  <a:pt x="103" y="156"/>
                  <a:pt x="114" y="156"/>
                </a:cubicBezTo>
                <a:cubicBezTo>
                  <a:pt x="125" y="156"/>
                  <a:pt x="136" y="152"/>
                  <a:pt x="144" y="144"/>
                </a:cubicBezTo>
                <a:cubicBezTo>
                  <a:pt x="161" y="127"/>
                  <a:pt x="161" y="100"/>
                  <a:pt x="144" y="83"/>
                </a:cubicBezTo>
                <a:lnTo>
                  <a:pt x="74" y="12"/>
                </a:lnTo>
                <a:cubicBezTo>
                  <a:pt x="57" y="-4"/>
                  <a:pt x="30" y="-4"/>
                  <a:pt x="13" y="12"/>
                </a:cubicBezTo>
                <a:cubicBezTo>
                  <a:pt x="-4" y="29"/>
                  <a:pt x="-4" y="56"/>
                  <a:pt x="13" y="7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03" name="Freeform 202">
            <a:extLst>
              <a:ext uri="{FF2B5EF4-FFF2-40B4-BE49-F238E27FC236}">
                <a16:creationId xmlns:a16="http://schemas.microsoft.com/office/drawing/2014/main" id="{FBDF739C-8255-2146-A50C-7FE228E4DC60}"/>
              </a:ext>
            </a:extLst>
          </p:cNvPr>
          <p:cNvSpPr/>
          <p:nvPr/>
        </p:nvSpPr>
        <p:spPr>
          <a:xfrm>
            <a:off x="4652170" y="5371938"/>
            <a:ext cx="532080" cy="32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9" h="914">
                <a:moveTo>
                  <a:pt x="1303" y="730"/>
                </a:moveTo>
                <a:cubicBezTo>
                  <a:pt x="1235" y="794"/>
                  <a:pt x="1137" y="828"/>
                  <a:pt x="1019" y="828"/>
                </a:cubicBezTo>
                <a:lnTo>
                  <a:pt x="342" y="828"/>
                </a:lnTo>
                <a:cubicBezTo>
                  <a:pt x="236" y="828"/>
                  <a:pt x="154" y="788"/>
                  <a:pt x="112" y="714"/>
                </a:cubicBezTo>
                <a:cubicBezTo>
                  <a:pt x="76" y="651"/>
                  <a:pt x="77" y="571"/>
                  <a:pt x="115" y="505"/>
                </a:cubicBezTo>
                <a:cubicBezTo>
                  <a:pt x="137" y="468"/>
                  <a:pt x="171" y="436"/>
                  <a:pt x="214" y="414"/>
                </a:cubicBezTo>
                <a:cubicBezTo>
                  <a:pt x="263" y="389"/>
                  <a:pt x="322" y="376"/>
                  <a:pt x="390" y="376"/>
                </a:cubicBezTo>
                <a:cubicBezTo>
                  <a:pt x="391" y="376"/>
                  <a:pt x="392" y="376"/>
                  <a:pt x="394" y="376"/>
                </a:cubicBezTo>
                <a:cubicBezTo>
                  <a:pt x="431" y="376"/>
                  <a:pt x="466" y="384"/>
                  <a:pt x="498" y="398"/>
                </a:cubicBezTo>
                <a:cubicBezTo>
                  <a:pt x="510" y="403"/>
                  <a:pt x="525" y="402"/>
                  <a:pt x="536" y="395"/>
                </a:cubicBezTo>
                <a:cubicBezTo>
                  <a:pt x="548" y="389"/>
                  <a:pt x="556" y="377"/>
                  <a:pt x="558" y="363"/>
                </a:cubicBezTo>
                <a:cubicBezTo>
                  <a:pt x="573" y="233"/>
                  <a:pt x="683" y="134"/>
                  <a:pt x="814" y="134"/>
                </a:cubicBezTo>
                <a:cubicBezTo>
                  <a:pt x="898" y="134"/>
                  <a:pt x="977" y="175"/>
                  <a:pt x="1026" y="243"/>
                </a:cubicBezTo>
                <a:cubicBezTo>
                  <a:pt x="1035" y="257"/>
                  <a:pt x="1052" y="264"/>
                  <a:pt x="1068" y="261"/>
                </a:cubicBezTo>
                <a:cubicBezTo>
                  <a:pt x="1086" y="258"/>
                  <a:pt x="1101" y="256"/>
                  <a:pt x="1116" y="256"/>
                </a:cubicBezTo>
                <a:cubicBezTo>
                  <a:pt x="1202" y="258"/>
                  <a:pt x="1274" y="287"/>
                  <a:pt x="1324" y="340"/>
                </a:cubicBezTo>
                <a:cubicBezTo>
                  <a:pt x="1369" y="388"/>
                  <a:pt x="1394" y="453"/>
                  <a:pt x="1393" y="522"/>
                </a:cubicBezTo>
                <a:cubicBezTo>
                  <a:pt x="1392" y="601"/>
                  <a:pt x="1360" y="675"/>
                  <a:pt x="1303" y="730"/>
                </a:cubicBezTo>
                <a:close/>
                <a:moveTo>
                  <a:pt x="612" y="85"/>
                </a:moveTo>
                <a:cubicBezTo>
                  <a:pt x="624" y="85"/>
                  <a:pt x="636" y="88"/>
                  <a:pt x="648" y="91"/>
                </a:cubicBezTo>
                <a:cubicBezTo>
                  <a:pt x="588" y="124"/>
                  <a:pt x="540" y="174"/>
                  <a:pt x="508" y="234"/>
                </a:cubicBezTo>
                <a:cubicBezTo>
                  <a:pt x="504" y="222"/>
                  <a:pt x="501" y="209"/>
                  <a:pt x="501" y="196"/>
                </a:cubicBezTo>
                <a:cubicBezTo>
                  <a:pt x="501" y="135"/>
                  <a:pt x="551" y="85"/>
                  <a:pt x="612" y="85"/>
                </a:cubicBezTo>
                <a:close/>
                <a:moveTo>
                  <a:pt x="1387" y="281"/>
                </a:moveTo>
                <a:cubicBezTo>
                  <a:pt x="1321" y="210"/>
                  <a:pt x="1227" y="172"/>
                  <a:pt x="1117" y="170"/>
                </a:cubicBezTo>
                <a:cubicBezTo>
                  <a:pt x="1105" y="170"/>
                  <a:pt x="1092" y="171"/>
                  <a:pt x="1079" y="172"/>
                </a:cubicBezTo>
                <a:cubicBezTo>
                  <a:pt x="1014" y="94"/>
                  <a:pt x="917" y="48"/>
                  <a:pt x="814" y="48"/>
                </a:cubicBezTo>
                <a:cubicBezTo>
                  <a:pt x="792" y="48"/>
                  <a:pt x="770" y="51"/>
                  <a:pt x="748" y="55"/>
                </a:cubicBezTo>
                <a:cubicBezTo>
                  <a:pt x="712" y="20"/>
                  <a:pt x="663" y="0"/>
                  <a:pt x="612" y="0"/>
                </a:cubicBezTo>
                <a:cubicBezTo>
                  <a:pt x="503" y="0"/>
                  <a:pt x="415" y="88"/>
                  <a:pt x="415" y="196"/>
                </a:cubicBezTo>
                <a:cubicBezTo>
                  <a:pt x="415" y="231"/>
                  <a:pt x="425" y="264"/>
                  <a:pt x="441" y="293"/>
                </a:cubicBezTo>
                <a:cubicBezTo>
                  <a:pt x="426" y="291"/>
                  <a:pt x="410" y="290"/>
                  <a:pt x="395" y="290"/>
                </a:cubicBezTo>
                <a:cubicBezTo>
                  <a:pt x="311" y="289"/>
                  <a:pt x="237" y="305"/>
                  <a:pt x="175" y="337"/>
                </a:cubicBezTo>
                <a:cubicBezTo>
                  <a:pt x="117" y="367"/>
                  <a:pt x="71" y="410"/>
                  <a:pt x="41" y="462"/>
                </a:cubicBezTo>
                <a:cubicBezTo>
                  <a:pt x="-13" y="554"/>
                  <a:pt x="-14" y="667"/>
                  <a:pt x="38" y="757"/>
                </a:cubicBezTo>
                <a:cubicBezTo>
                  <a:pt x="95" y="857"/>
                  <a:pt x="206" y="914"/>
                  <a:pt x="342" y="914"/>
                </a:cubicBezTo>
                <a:lnTo>
                  <a:pt x="1019" y="914"/>
                </a:lnTo>
                <a:cubicBezTo>
                  <a:pt x="1160" y="914"/>
                  <a:pt x="1278" y="872"/>
                  <a:pt x="1362" y="792"/>
                </a:cubicBezTo>
                <a:cubicBezTo>
                  <a:pt x="1437" y="721"/>
                  <a:pt x="1478" y="625"/>
                  <a:pt x="1479" y="523"/>
                </a:cubicBezTo>
                <a:cubicBezTo>
                  <a:pt x="1480" y="431"/>
                  <a:pt x="1447" y="346"/>
                  <a:pt x="1387" y="281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04" name="Freeform 203">
            <a:extLst>
              <a:ext uri="{FF2B5EF4-FFF2-40B4-BE49-F238E27FC236}">
                <a16:creationId xmlns:a16="http://schemas.microsoft.com/office/drawing/2014/main" id="{9E3066A9-74FB-A24C-942B-55C8A6DBFC38}"/>
              </a:ext>
            </a:extLst>
          </p:cNvPr>
          <p:cNvSpPr/>
          <p:nvPr/>
        </p:nvSpPr>
        <p:spPr>
          <a:xfrm>
            <a:off x="5775370" y="5591178"/>
            <a:ext cx="5652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217">
                <a:moveTo>
                  <a:pt x="135" y="6"/>
                </a:moveTo>
                <a:cubicBezTo>
                  <a:pt x="115" y="-6"/>
                  <a:pt x="88" y="2"/>
                  <a:pt x="77" y="23"/>
                </a:cubicBezTo>
                <a:lnTo>
                  <a:pt x="5" y="154"/>
                </a:lnTo>
                <a:cubicBezTo>
                  <a:pt x="-6" y="174"/>
                  <a:pt x="1" y="200"/>
                  <a:pt x="22" y="212"/>
                </a:cubicBezTo>
                <a:cubicBezTo>
                  <a:pt x="29" y="215"/>
                  <a:pt x="36" y="217"/>
                  <a:pt x="43" y="217"/>
                </a:cubicBezTo>
                <a:cubicBezTo>
                  <a:pt x="58" y="217"/>
                  <a:pt x="73" y="209"/>
                  <a:pt x="80" y="195"/>
                </a:cubicBezTo>
                <a:lnTo>
                  <a:pt x="152" y="64"/>
                </a:lnTo>
                <a:cubicBezTo>
                  <a:pt x="164" y="44"/>
                  <a:pt x="156" y="17"/>
                  <a:pt x="135" y="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05" name="Freeform 204">
            <a:extLst>
              <a:ext uri="{FF2B5EF4-FFF2-40B4-BE49-F238E27FC236}">
                <a16:creationId xmlns:a16="http://schemas.microsoft.com/office/drawing/2014/main" id="{2BFDE0AD-E9BC-944A-A6EC-75B4AF151DB6}"/>
              </a:ext>
            </a:extLst>
          </p:cNvPr>
          <p:cNvSpPr/>
          <p:nvPr/>
        </p:nvSpPr>
        <p:spPr>
          <a:xfrm>
            <a:off x="5578090" y="5614577"/>
            <a:ext cx="69120" cy="100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279">
                <a:moveTo>
                  <a:pt x="171" y="5"/>
                </a:moveTo>
                <a:cubicBezTo>
                  <a:pt x="150" y="-6"/>
                  <a:pt x="124" y="1"/>
                  <a:pt x="112" y="22"/>
                </a:cubicBezTo>
                <a:lnTo>
                  <a:pt x="6" y="215"/>
                </a:lnTo>
                <a:cubicBezTo>
                  <a:pt x="-6" y="236"/>
                  <a:pt x="2" y="262"/>
                  <a:pt x="23" y="274"/>
                </a:cubicBezTo>
                <a:cubicBezTo>
                  <a:pt x="29" y="278"/>
                  <a:pt x="36" y="279"/>
                  <a:pt x="43" y="279"/>
                </a:cubicBezTo>
                <a:cubicBezTo>
                  <a:pt x="58" y="279"/>
                  <a:pt x="73" y="271"/>
                  <a:pt x="81" y="257"/>
                </a:cubicBezTo>
                <a:lnTo>
                  <a:pt x="188" y="64"/>
                </a:lnTo>
                <a:cubicBezTo>
                  <a:pt x="199" y="43"/>
                  <a:pt x="191" y="17"/>
                  <a:pt x="171" y="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06" name="Freeform 205">
            <a:extLst>
              <a:ext uri="{FF2B5EF4-FFF2-40B4-BE49-F238E27FC236}">
                <a16:creationId xmlns:a16="http://schemas.microsoft.com/office/drawing/2014/main" id="{01867C9C-DEF8-AF41-B1B8-F34E6EDEB365}"/>
              </a:ext>
            </a:extLst>
          </p:cNvPr>
          <p:cNvSpPr/>
          <p:nvPr/>
        </p:nvSpPr>
        <p:spPr>
          <a:xfrm>
            <a:off x="5463250" y="5621417"/>
            <a:ext cx="84960" cy="12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360">
                <a:moveTo>
                  <a:pt x="215" y="5"/>
                </a:moveTo>
                <a:cubicBezTo>
                  <a:pt x="194" y="-6"/>
                  <a:pt x="168" y="1"/>
                  <a:pt x="157" y="22"/>
                </a:cubicBezTo>
                <a:lnTo>
                  <a:pt x="6" y="296"/>
                </a:lnTo>
                <a:cubicBezTo>
                  <a:pt x="-6" y="317"/>
                  <a:pt x="2" y="343"/>
                  <a:pt x="23" y="355"/>
                </a:cubicBezTo>
                <a:cubicBezTo>
                  <a:pt x="29" y="358"/>
                  <a:pt x="36" y="360"/>
                  <a:pt x="43" y="360"/>
                </a:cubicBezTo>
                <a:cubicBezTo>
                  <a:pt x="58" y="360"/>
                  <a:pt x="73" y="352"/>
                  <a:pt x="81" y="338"/>
                </a:cubicBezTo>
                <a:lnTo>
                  <a:pt x="232" y="64"/>
                </a:lnTo>
                <a:cubicBezTo>
                  <a:pt x="243" y="43"/>
                  <a:pt x="236" y="17"/>
                  <a:pt x="215" y="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07" name="Freeform 206">
            <a:extLst>
              <a:ext uri="{FF2B5EF4-FFF2-40B4-BE49-F238E27FC236}">
                <a16:creationId xmlns:a16="http://schemas.microsoft.com/office/drawing/2014/main" id="{F4DE0D33-7E58-2248-8C16-DE179B857674}"/>
              </a:ext>
            </a:extLst>
          </p:cNvPr>
          <p:cNvSpPr/>
          <p:nvPr/>
        </p:nvSpPr>
        <p:spPr>
          <a:xfrm>
            <a:off x="5658730" y="5621417"/>
            <a:ext cx="84960" cy="12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360">
                <a:moveTo>
                  <a:pt x="214" y="5"/>
                </a:moveTo>
                <a:cubicBezTo>
                  <a:pt x="194" y="-6"/>
                  <a:pt x="167" y="1"/>
                  <a:pt x="156" y="22"/>
                </a:cubicBezTo>
                <a:lnTo>
                  <a:pt x="5" y="296"/>
                </a:lnTo>
                <a:cubicBezTo>
                  <a:pt x="-6" y="317"/>
                  <a:pt x="1" y="343"/>
                  <a:pt x="22" y="355"/>
                </a:cubicBezTo>
                <a:cubicBezTo>
                  <a:pt x="29" y="358"/>
                  <a:pt x="36" y="360"/>
                  <a:pt x="43" y="360"/>
                </a:cubicBezTo>
                <a:cubicBezTo>
                  <a:pt x="58" y="360"/>
                  <a:pt x="73" y="352"/>
                  <a:pt x="81" y="338"/>
                </a:cubicBezTo>
                <a:lnTo>
                  <a:pt x="231" y="64"/>
                </a:lnTo>
                <a:cubicBezTo>
                  <a:pt x="243" y="43"/>
                  <a:pt x="235" y="17"/>
                  <a:pt x="214" y="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08" name="Freeform 207">
            <a:extLst>
              <a:ext uri="{FF2B5EF4-FFF2-40B4-BE49-F238E27FC236}">
                <a16:creationId xmlns:a16="http://schemas.microsoft.com/office/drawing/2014/main" id="{625F9F2E-6007-014C-9095-46E6C6C6EEC5}"/>
              </a:ext>
            </a:extLst>
          </p:cNvPr>
          <p:cNvSpPr/>
          <p:nvPr/>
        </p:nvSpPr>
        <p:spPr>
          <a:xfrm>
            <a:off x="5398450" y="5611698"/>
            <a:ext cx="5652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217">
                <a:moveTo>
                  <a:pt x="136" y="6"/>
                </a:moveTo>
                <a:cubicBezTo>
                  <a:pt x="115" y="-6"/>
                  <a:pt x="89" y="2"/>
                  <a:pt x="77" y="23"/>
                </a:cubicBezTo>
                <a:lnTo>
                  <a:pt x="5" y="153"/>
                </a:lnTo>
                <a:cubicBezTo>
                  <a:pt x="-6" y="174"/>
                  <a:pt x="1" y="200"/>
                  <a:pt x="22" y="212"/>
                </a:cubicBezTo>
                <a:cubicBezTo>
                  <a:pt x="29" y="215"/>
                  <a:pt x="36" y="217"/>
                  <a:pt x="43" y="217"/>
                </a:cubicBezTo>
                <a:cubicBezTo>
                  <a:pt x="58" y="217"/>
                  <a:pt x="73" y="209"/>
                  <a:pt x="81" y="195"/>
                </a:cubicBezTo>
                <a:lnTo>
                  <a:pt x="153" y="64"/>
                </a:lnTo>
                <a:cubicBezTo>
                  <a:pt x="164" y="43"/>
                  <a:pt x="156" y="17"/>
                  <a:pt x="136" y="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09" name="Freeform 208">
            <a:extLst>
              <a:ext uri="{FF2B5EF4-FFF2-40B4-BE49-F238E27FC236}">
                <a16:creationId xmlns:a16="http://schemas.microsoft.com/office/drawing/2014/main" id="{9FD822CF-469F-B144-B578-738172DA3C19}"/>
              </a:ext>
            </a:extLst>
          </p:cNvPr>
          <p:cNvSpPr/>
          <p:nvPr/>
        </p:nvSpPr>
        <p:spPr>
          <a:xfrm>
            <a:off x="5347690" y="5297418"/>
            <a:ext cx="532080" cy="311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9" h="866">
                <a:moveTo>
                  <a:pt x="1302" y="682"/>
                </a:moveTo>
                <a:cubicBezTo>
                  <a:pt x="1235" y="746"/>
                  <a:pt x="1137" y="780"/>
                  <a:pt x="1018" y="780"/>
                </a:cubicBezTo>
                <a:lnTo>
                  <a:pt x="342" y="780"/>
                </a:lnTo>
                <a:cubicBezTo>
                  <a:pt x="236" y="780"/>
                  <a:pt x="154" y="740"/>
                  <a:pt x="112" y="667"/>
                </a:cubicBezTo>
                <a:cubicBezTo>
                  <a:pt x="76" y="603"/>
                  <a:pt x="76" y="523"/>
                  <a:pt x="115" y="458"/>
                </a:cubicBezTo>
                <a:cubicBezTo>
                  <a:pt x="137" y="420"/>
                  <a:pt x="171" y="388"/>
                  <a:pt x="214" y="366"/>
                </a:cubicBezTo>
                <a:cubicBezTo>
                  <a:pt x="263" y="341"/>
                  <a:pt x="322" y="328"/>
                  <a:pt x="389" y="328"/>
                </a:cubicBezTo>
                <a:cubicBezTo>
                  <a:pt x="391" y="328"/>
                  <a:pt x="392" y="328"/>
                  <a:pt x="394" y="328"/>
                </a:cubicBezTo>
                <a:cubicBezTo>
                  <a:pt x="430" y="328"/>
                  <a:pt x="465" y="336"/>
                  <a:pt x="497" y="350"/>
                </a:cubicBezTo>
                <a:cubicBezTo>
                  <a:pt x="510" y="355"/>
                  <a:pt x="524" y="354"/>
                  <a:pt x="536" y="348"/>
                </a:cubicBezTo>
                <a:cubicBezTo>
                  <a:pt x="548" y="341"/>
                  <a:pt x="556" y="329"/>
                  <a:pt x="557" y="315"/>
                </a:cubicBezTo>
                <a:cubicBezTo>
                  <a:pt x="572" y="185"/>
                  <a:pt x="683" y="86"/>
                  <a:pt x="814" y="86"/>
                </a:cubicBezTo>
                <a:cubicBezTo>
                  <a:pt x="898" y="86"/>
                  <a:pt x="977" y="127"/>
                  <a:pt x="1025" y="195"/>
                </a:cubicBezTo>
                <a:cubicBezTo>
                  <a:pt x="1035" y="209"/>
                  <a:pt x="1052" y="216"/>
                  <a:pt x="1068" y="213"/>
                </a:cubicBezTo>
                <a:cubicBezTo>
                  <a:pt x="1085" y="210"/>
                  <a:pt x="1101" y="208"/>
                  <a:pt x="1115" y="208"/>
                </a:cubicBezTo>
                <a:cubicBezTo>
                  <a:pt x="1202" y="210"/>
                  <a:pt x="1274" y="239"/>
                  <a:pt x="1324" y="292"/>
                </a:cubicBezTo>
                <a:cubicBezTo>
                  <a:pt x="1369" y="340"/>
                  <a:pt x="1393" y="405"/>
                  <a:pt x="1393" y="475"/>
                </a:cubicBezTo>
                <a:cubicBezTo>
                  <a:pt x="1392" y="553"/>
                  <a:pt x="1360" y="627"/>
                  <a:pt x="1302" y="682"/>
                </a:cubicBezTo>
                <a:close/>
                <a:moveTo>
                  <a:pt x="1387" y="234"/>
                </a:moveTo>
                <a:cubicBezTo>
                  <a:pt x="1321" y="163"/>
                  <a:pt x="1227" y="124"/>
                  <a:pt x="1117" y="122"/>
                </a:cubicBezTo>
                <a:cubicBezTo>
                  <a:pt x="1104" y="122"/>
                  <a:pt x="1092" y="123"/>
                  <a:pt x="1079" y="124"/>
                </a:cubicBezTo>
                <a:cubicBezTo>
                  <a:pt x="1014" y="46"/>
                  <a:pt x="917" y="0"/>
                  <a:pt x="814" y="0"/>
                </a:cubicBezTo>
                <a:cubicBezTo>
                  <a:pt x="657" y="0"/>
                  <a:pt x="522" y="106"/>
                  <a:pt x="482" y="254"/>
                </a:cubicBezTo>
                <a:cubicBezTo>
                  <a:pt x="454" y="246"/>
                  <a:pt x="425" y="242"/>
                  <a:pt x="394" y="242"/>
                </a:cubicBezTo>
                <a:cubicBezTo>
                  <a:pt x="311" y="241"/>
                  <a:pt x="237" y="257"/>
                  <a:pt x="174" y="290"/>
                </a:cubicBezTo>
                <a:cubicBezTo>
                  <a:pt x="117" y="319"/>
                  <a:pt x="71" y="362"/>
                  <a:pt x="40" y="414"/>
                </a:cubicBezTo>
                <a:cubicBezTo>
                  <a:pt x="-13" y="506"/>
                  <a:pt x="-14" y="619"/>
                  <a:pt x="38" y="709"/>
                </a:cubicBezTo>
                <a:cubicBezTo>
                  <a:pt x="95" y="809"/>
                  <a:pt x="205" y="866"/>
                  <a:pt x="342" y="866"/>
                </a:cubicBezTo>
                <a:lnTo>
                  <a:pt x="1018" y="866"/>
                </a:lnTo>
                <a:cubicBezTo>
                  <a:pt x="1159" y="866"/>
                  <a:pt x="1278" y="824"/>
                  <a:pt x="1362" y="744"/>
                </a:cubicBezTo>
                <a:cubicBezTo>
                  <a:pt x="1436" y="673"/>
                  <a:pt x="1478" y="578"/>
                  <a:pt x="1479" y="475"/>
                </a:cubicBezTo>
                <a:cubicBezTo>
                  <a:pt x="1480" y="384"/>
                  <a:pt x="1447" y="298"/>
                  <a:pt x="1387" y="23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10" name="Freeform 209">
            <a:extLst>
              <a:ext uri="{FF2B5EF4-FFF2-40B4-BE49-F238E27FC236}">
                <a16:creationId xmlns:a16="http://schemas.microsoft.com/office/drawing/2014/main" id="{611855C9-B6BB-C04C-9F26-2F02137FF3DD}"/>
              </a:ext>
            </a:extLst>
          </p:cNvPr>
          <p:cNvSpPr/>
          <p:nvPr/>
        </p:nvSpPr>
        <p:spPr>
          <a:xfrm>
            <a:off x="1178170" y="5998698"/>
            <a:ext cx="532080" cy="46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9" h="1289">
                <a:moveTo>
                  <a:pt x="1303" y="817"/>
                </a:moveTo>
                <a:cubicBezTo>
                  <a:pt x="1235" y="882"/>
                  <a:pt x="1137" y="916"/>
                  <a:pt x="1019" y="916"/>
                </a:cubicBezTo>
                <a:lnTo>
                  <a:pt x="998" y="916"/>
                </a:lnTo>
                <a:lnTo>
                  <a:pt x="1388" y="556"/>
                </a:lnTo>
                <a:cubicBezTo>
                  <a:pt x="1392" y="573"/>
                  <a:pt x="1393" y="592"/>
                  <a:pt x="1393" y="610"/>
                </a:cubicBezTo>
                <a:cubicBezTo>
                  <a:pt x="1393" y="689"/>
                  <a:pt x="1361" y="763"/>
                  <a:pt x="1303" y="817"/>
                </a:cubicBezTo>
                <a:close/>
                <a:moveTo>
                  <a:pt x="966" y="724"/>
                </a:moveTo>
                <a:cubicBezTo>
                  <a:pt x="975" y="711"/>
                  <a:pt x="976" y="694"/>
                  <a:pt x="968" y="680"/>
                </a:cubicBezTo>
                <a:cubicBezTo>
                  <a:pt x="961" y="666"/>
                  <a:pt x="946" y="658"/>
                  <a:pt x="930" y="658"/>
                </a:cubicBezTo>
                <a:lnTo>
                  <a:pt x="609" y="658"/>
                </a:lnTo>
                <a:lnTo>
                  <a:pt x="995" y="296"/>
                </a:lnTo>
                <a:lnTo>
                  <a:pt x="1009" y="283"/>
                </a:lnTo>
                <a:lnTo>
                  <a:pt x="999" y="299"/>
                </a:lnTo>
                <a:lnTo>
                  <a:pt x="879" y="501"/>
                </a:lnTo>
                <a:cubicBezTo>
                  <a:pt x="871" y="514"/>
                  <a:pt x="871" y="531"/>
                  <a:pt x="879" y="545"/>
                </a:cubicBezTo>
                <a:cubicBezTo>
                  <a:pt x="886" y="558"/>
                  <a:pt x="900" y="566"/>
                  <a:pt x="916" y="566"/>
                </a:cubicBezTo>
                <a:lnTo>
                  <a:pt x="1250" y="566"/>
                </a:lnTo>
                <a:lnTo>
                  <a:pt x="799" y="982"/>
                </a:lnTo>
                <a:close/>
                <a:moveTo>
                  <a:pt x="733" y="916"/>
                </a:moveTo>
                <a:lnTo>
                  <a:pt x="342" y="916"/>
                </a:lnTo>
                <a:cubicBezTo>
                  <a:pt x="236" y="916"/>
                  <a:pt x="155" y="875"/>
                  <a:pt x="113" y="802"/>
                </a:cubicBezTo>
                <a:cubicBezTo>
                  <a:pt x="76" y="738"/>
                  <a:pt x="77" y="658"/>
                  <a:pt x="115" y="593"/>
                </a:cubicBezTo>
                <a:cubicBezTo>
                  <a:pt x="137" y="555"/>
                  <a:pt x="172" y="524"/>
                  <a:pt x="214" y="502"/>
                </a:cubicBezTo>
                <a:cubicBezTo>
                  <a:pt x="264" y="476"/>
                  <a:pt x="324" y="463"/>
                  <a:pt x="394" y="464"/>
                </a:cubicBezTo>
                <a:cubicBezTo>
                  <a:pt x="431" y="464"/>
                  <a:pt x="466" y="471"/>
                  <a:pt x="498" y="485"/>
                </a:cubicBezTo>
                <a:cubicBezTo>
                  <a:pt x="510" y="491"/>
                  <a:pt x="525" y="490"/>
                  <a:pt x="537" y="483"/>
                </a:cubicBezTo>
                <a:cubicBezTo>
                  <a:pt x="548" y="476"/>
                  <a:pt x="556" y="464"/>
                  <a:pt x="558" y="451"/>
                </a:cubicBezTo>
                <a:cubicBezTo>
                  <a:pt x="573" y="321"/>
                  <a:pt x="683" y="222"/>
                  <a:pt x="815" y="222"/>
                </a:cubicBezTo>
                <a:cubicBezTo>
                  <a:pt x="852" y="222"/>
                  <a:pt x="889" y="231"/>
                  <a:pt x="922" y="246"/>
                </a:cubicBezTo>
                <a:lnTo>
                  <a:pt x="471" y="669"/>
                </a:lnTo>
                <a:cubicBezTo>
                  <a:pt x="458" y="682"/>
                  <a:pt x="454" y="700"/>
                  <a:pt x="461" y="717"/>
                </a:cubicBezTo>
                <a:cubicBezTo>
                  <a:pt x="467" y="733"/>
                  <a:pt x="483" y="744"/>
                  <a:pt x="501" y="744"/>
                </a:cubicBezTo>
                <a:lnTo>
                  <a:pt x="851" y="744"/>
                </a:lnTo>
                <a:lnTo>
                  <a:pt x="740" y="916"/>
                </a:lnTo>
                <a:cubicBezTo>
                  <a:pt x="737" y="916"/>
                  <a:pt x="735" y="916"/>
                  <a:pt x="733" y="916"/>
                </a:cubicBezTo>
                <a:lnTo>
                  <a:pt x="1116" y="344"/>
                </a:lnTo>
                <a:cubicBezTo>
                  <a:pt x="1202" y="346"/>
                  <a:pt x="1274" y="375"/>
                  <a:pt x="1324" y="428"/>
                </a:cubicBezTo>
                <a:cubicBezTo>
                  <a:pt x="1339" y="444"/>
                  <a:pt x="1352" y="461"/>
                  <a:pt x="1362" y="480"/>
                </a:cubicBezTo>
                <a:cubicBezTo>
                  <a:pt x="1361" y="480"/>
                  <a:pt x="1361" y="480"/>
                  <a:pt x="1360" y="480"/>
                </a:cubicBezTo>
                <a:lnTo>
                  <a:pt x="992" y="480"/>
                </a:lnTo>
                <a:lnTo>
                  <a:pt x="1070" y="348"/>
                </a:lnTo>
                <a:cubicBezTo>
                  <a:pt x="1087" y="345"/>
                  <a:pt x="1101" y="344"/>
                  <a:pt x="1116" y="344"/>
                </a:cubicBezTo>
                <a:close/>
                <a:moveTo>
                  <a:pt x="1387" y="369"/>
                </a:moveTo>
                <a:cubicBezTo>
                  <a:pt x="1322" y="300"/>
                  <a:pt x="1231" y="261"/>
                  <a:pt x="1123" y="258"/>
                </a:cubicBezTo>
                <a:lnTo>
                  <a:pt x="1238" y="65"/>
                </a:lnTo>
                <a:cubicBezTo>
                  <a:pt x="1249" y="47"/>
                  <a:pt x="1245" y="23"/>
                  <a:pt x="1228" y="10"/>
                </a:cubicBezTo>
                <a:cubicBezTo>
                  <a:pt x="1211" y="-4"/>
                  <a:pt x="1187" y="-3"/>
                  <a:pt x="1172" y="12"/>
                </a:cubicBezTo>
                <a:lnTo>
                  <a:pt x="989" y="184"/>
                </a:lnTo>
                <a:cubicBezTo>
                  <a:pt x="937" y="153"/>
                  <a:pt x="877" y="136"/>
                  <a:pt x="815" y="136"/>
                </a:cubicBezTo>
                <a:cubicBezTo>
                  <a:pt x="657" y="136"/>
                  <a:pt x="523" y="242"/>
                  <a:pt x="482" y="389"/>
                </a:cubicBezTo>
                <a:cubicBezTo>
                  <a:pt x="454" y="382"/>
                  <a:pt x="425" y="378"/>
                  <a:pt x="395" y="378"/>
                </a:cubicBezTo>
                <a:cubicBezTo>
                  <a:pt x="311" y="377"/>
                  <a:pt x="237" y="393"/>
                  <a:pt x="175" y="425"/>
                </a:cubicBezTo>
                <a:cubicBezTo>
                  <a:pt x="118" y="455"/>
                  <a:pt x="71" y="498"/>
                  <a:pt x="41" y="550"/>
                </a:cubicBezTo>
                <a:cubicBezTo>
                  <a:pt x="-13" y="642"/>
                  <a:pt x="-14" y="755"/>
                  <a:pt x="38" y="845"/>
                </a:cubicBezTo>
                <a:cubicBezTo>
                  <a:pt x="95" y="945"/>
                  <a:pt x="206" y="1002"/>
                  <a:pt x="342" y="1002"/>
                </a:cubicBezTo>
                <a:lnTo>
                  <a:pt x="684" y="1002"/>
                </a:lnTo>
                <a:lnTo>
                  <a:pt x="541" y="1222"/>
                </a:lnTo>
                <a:cubicBezTo>
                  <a:pt x="530" y="1241"/>
                  <a:pt x="533" y="1265"/>
                  <a:pt x="550" y="1279"/>
                </a:cubicBezTo>
                <a:cubicBezTo>
                  <a:pt x="558" y="1285"/>
                  <a:pt x="568" y="1289"/>
                  <a:pt x="577" y="1289"/>
                </a:cubicBezTo>
                <a:cubicBezTo>
                  <a:pt x="588" y="1289"/>
                  <a:pt x="598" y="1285"/>
                  <a:pt x="607" y="1277"/>
                </a:cubicBezTo>
                <a:lnTo>
                  <a:pt x="906" y="1000"/>
                </a:lnTo>
                <a:cubicBezTo>
                  <a:pt x="909" y="1001"/>
                  <a:pt x="913" y="1002"/>
                  <a:pt x="916" y="1002"/>
                </a:cubicBezTo>
                <a:lnTo>
                  <a:pt x="1019" y="1002"/>
                </a:lnTo>
                <a:cubicBezTo>
                  <a:pt x="1160" y="1002"/>
                  <a:pt x="1279" y="959"/>
                  <a:pt x="1362" y="880"/>
                </a:cubicBezTo>
                <a:cubicBezTo>
                  <a:pt x="1437" y="809"/>
                  <a:pt x="1478" y="713"/>
                  <a:pt x="1479" y="611"/>
                </a:cubicBezTo>
                <a:cubicBezTo>
                  <a:pt x="1480" y="519"/>
                  <a:pt x="1447" y="434"/>
                  <a:pt x="1387" y="369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11" name="Freeform 210">
            <a:extLst>
              <a:ext uri="{FF2B5EF4-FFF2-40B4-BE49-F238E27FC236}">
                <a16:creationId xmlns:a16="http://schemas.microsoft.com/office/drawing/2014/main" id="{8CF0D318-217E-4E4F-8256-5BF6FC0CCBD5}"/>
              </a:ext>
            </a:extLst>
          </p:cNvPr>
          <p:cNvSpPr/>
          <p:nvPr/>
        </p:nvSpPr>
        <p:spPr>
          <a:xfrm>
            <a:off x="685330" y="5938578"/>
            <a:ext cx="30600" cy="66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186">
                <a:moveTo>
                  <a:pt x="43" y="186"/>
                </a:moveTo>
                <a:cubicBezTo>
                  <a:pt x="67" y="186"/>
                  <a:pt x="86" y="167"/>
                  <a:pt x="86" y="143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20" y="0"/>
                  <a:pt x="0" y="19"/>
                  <a:pt x="0" y="43"/>
                </a:cubicBezTo>
                <a:lnTo>
                  <a:pt x="0" y="143"/>
                </a:lnTo>
                <a:cubicBezTo>
                  <a:pt x="0" y="167"/>
                  <a:pt x="20" y="186"/>
                  <a:pt x="43" y="18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12" name="Freeform 211">
            <a:extLst>
              <a:ext uri="{FF2B5EF4-FFF2-40B4-BE49-F238E27FC236}">
                <a16:creationId xmlns:a16="http://schemas.microsoft.com/office/drawing/2014/main" id="{282CE579-A33D-BB41-AA37-135483870254}"/>
              </a:ext>
            </a:extLst>
          </p:cNvPr>
          <p:cNvSpPr/>
          <p:nvPr/>
        </p:nvSpPr>
        <p:spPr>
          <a:xfrm>
            <a:off x="763449" y="5981777"/>
            <a:ext cx="56160" cy="5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7" h="157">
                <a:moveTo>
                  <a:pt x="44" y="157"/>
                </a:moveTo>
                <a:cubicBezTo>
                  <a:pt x="55" y="157"/>
                  <a:pt x="66" y="153"/>
                  <a:pt x="74" y="144"/>
                </a:cubicBezTo>
                <a:lnTo>
                  <a:pt x="145" y="73"/>
                </a:lnTo>
                <a:cubicBezTo>
                  <a:pt x="161" y="57"/>
                  <a:pt x="161" y="29"/>
                  <a:pt x="145" y="13"/>
                </a:cubicBezTo>
                <a:cubicBezTo>
                  <a:pt x="128" y="-4"/>
                  <a:pt x="101" y="-4"/>
                  <a:pt x="84" y="13"/>
                </a:cubicBezTo>
                <a:lnTo>
                  <a:pt x="13" y="83"/>
                </a:lnTo>
                <a:cubicBezTo>
                  <a:pt x="-4" y="100"/>
                  <a:pt x="-4" y="127"/>
                  <a:pt x="13" y="144"/>
                </a:cubicBezTo>
                <a:cubicBezTo>
                  <a:pt x="22" y="153"/>
                  <a:pt x="33" y="157"/>
                  <a:pt x="44" y="15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13" name="Freeform 212">
            <a:extLst>
              <a:ext uri="{FF2B5EF4-FFF2-40B4-BE49-F238E27FC236}">
                <a16:creationId xmlns:a16="http://schemas.microsoft.com/office/drawing/2014/main" id="{3C0A12BD-5084-D34D-A924-6F82ED4956C3}"/>
              </a:ext>
            </a:extLst>
          </p:cNvPr>
          <p:cNvSpPr/>
          <p:nvPr/>
        </p:nvSpPr>
        <p:spPr>
          <a:xfrm>
            <a:off x="538810" y="6085098"/>
            <a:ext cx="6660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6" h="86">
                <a:moveTo>
                  <a:pt x="43" y="86"/>
                </a:moveTo>
                <a:lnTo>
                  <a:pt x="143" y="86"/>
                </a:lnTo>
                <a:cubicBezTo>
                  <a:pt x="167" y="86"/>
                  <a:pt x="186" y="67"/>
                  <a:pt x="186" y="43"/>
                </a:cubicBezTo>
                <a:cubicBezTo>
                  <a:pt x="186" y="20"/>
                  <a:pt x="167" y="0"/>
                  <a:pt x="143" y="0"/>
                </a:cubicBezTo>
                <a:lnTo>
                  <a:pt x="43" y="0"/>
                </a:lnTo>
                <a:cubicBezTo>
                  <a:pt x="20" y="0"/>
                  <a:pt x="0" y="20"/>
                  <a:pt x="0" y="43"/>
                </a:cubicBezTo>
                <a:cubicBezTo>
                  <a:pt x="0" y="67"/>
                  <a:pt x="20" y="86"/>
                  <a:pt x="43" y="8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14" name="Freeform 213">
            <a:extLst>
              <a:ext uri="{FF2B5EF4-FFF2-40B4-BE49-F238E27FC236}">
                <a16:creationId xmlns:a16="http://schemas.microsoft.com/office/drawing/2014/main" id="{E1CE6046-6ECD-E84A-9BDE-ACB9EF50395F}"/>
              </a:ext>
            </a:extLst>
          </p:cNvPr>
          <p:cNvSpPr/>
          <p:nvPr/>
        </p:nvSpPr>
        <p:spPr>
          <a:xfrm>
            <a:off x="581651" y="5981417"/>
            <a:ext cx="56160" cy="5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7" h="157">
                <a:moveTo>
                  <a:pt x="84" y="145"/>
                </a:moveTo>
                <a:cubicBezTo>
                  <a:pt x="92" y="153"/>
                  <a:pt x="103" y="157"/>
                  <a:pt x="114" y="157"/>
                </a:cubicBezTo>
                <a:cubicBezTo>
                  <a:pt x="125" y="157"/>
                  <a:pt x="136" y="153"/>
                  <a:pt x="145" y="145"/>
                </a:cubicBezTo>
                <a:cubicBezTo>
                  <a:pt x="162" y="128"/>
                  <a:pt x="162" y="101"/>
                  <a:pt x="145" y="84"/>
                </a:cubicBezTo>
                <a:lnTo>
                  <a:pt x="74" y="13"/>
                </a:lnTo>
                <a:cubicBezTo>
                  <a:pt x="57" y="-4"/>
                  <a:pt x="30" y="-4"/>
                  <a:pt x="13" y="13"/>
                </a:cubicBezTo>
                <a:cubicBezTo>
                  <a:pt x="-4" y="30"/>
                  <a:pt x="-4" y="57"/>
                  <a:pt x="13" y="7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15" name="Freeform 214">
            <a:extLst>
              <a:ext uri="{FF2B5EF4-FFF2-40B4-BE49-F238E27FC236}">
                <a16:creationId xmlns:a16="http://schemas.microsoft.com/office/drawing/2014/main" id="{4D0D1425-FAE2-604F-8607-1BB74D861409}"/>
              </a:ext>
            </a:extLst>
          </p:cNvPr>
          <p:cNvSpPr/>
          <p:nvPr/>
        </p:nvSpPr>
        <p:spPr>
          <a:xfrm>
            <a:off x="480490" y="5998698"/>
            <a:ext cx="532080" cy="46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9" h="1289">
                <a:moveTo>
                  <a:pt x="1302" y="817"/>
                </a:moveTo>
                <a:cubicBezTo>
                  <a:pt x="1235" y="882"/>
                  <a:pt x="1137" y="916"/>
                  <a:pt x="1018" y="916"/>
                </a:cubicBezTo>
                <a:lnTo>
                  <a:pt x="998" y="916"/>
                </a:lnTo>
                <a:lnTo>
                  <a:pt x="1388" y="556"/>
                </a:lnTo>
                <a:cubicBezTo>
                  <a:pt x="1391" y="573"/>
                  <a:pt x="1393" y="592"/>
                  <a:pt x="1393" y="610"/>
                </a:cubicBezTo>
                <a:cubicBezTo>
                  <a:pt x="1392" y="689"/>
                  <a:pt x="1360" y="763"/>
                  <a:pt x="1302" y="817"/>
                </a:cubicBezTo>
                <a:close/>
                <a:moveTo>
                  <a:pt x="799" y="982"/>
                </a:moveTo>
                <a:lnTo>
                  <a:pt x="966" y="724"/>
                </a:lnTo>
                <a:cubicBezTo>
                  <a:pt x="974" y="711"/>
                  <a:pt x="975" y="694"/>
                  <a:pt x="967" y="680"/>
                </a:cubicBezTo>
                <a:cubicBezTo>
                  <a:pt x="960" y="666"/>
                  <a:pt x="945" y="658"/>
                  <a:pt x="930" y="658"/>
                </a:cubicBezTo>
                <a:lnTo>
                  <a:pt x="609" y="658"/>
                </a:lnTo>
                <a:lnTo>
                  <a:pt x="995" y="296"/>
                </a:lnTo>
                <a:lnTo>
                  <a:pt x="1008" y="283"/>
                </a:lnTo>
                <a:lnTo>
                  <a:pt x="998" y="299"/>
                </a:lnTo>
                <a:lnTo>
                  <a:pt x="878" y="501"/>
                </a:lnTo>
                <a:cubicBezTo>
                  <a:pt x="870" y="514"/>
                  <a:pt x="870" y="531"/>
                  <a:pt x="878" y="545"/>
                </a:cubicBezTo>
                <a:cubicBezTo>
                  <a:pt x="886" y="558"/>
                  <a:pt x="900" y="566"/>
                  <a:pt x="915" y="566"/>
                </a:cubicBezTo>
                <a:lnTo>
                  <a:pt x="1249" y="566"/>
                </a:lnTo>
                <a:close/>
                <a:moveTo>
                  <a:pt x="733" y="916"/>
                </a:moveTo>
                <a:lnTo>
                  <a:pt x="341" y="916"/>
                </a:lnTo>
                <a:cubicBezTo>
                  <a:pt x="236" y="916"/>
                  <a:pt x="155" y="875"/>
                  <a:pt x="113" y="802"/>
                </a:cubicBezTo>
                <a:cubicBezTo>
                  <a:pt x="76" y="738"/>
                  <a:pt x="77" y="658"/>
                  <a:pt x="115" y="593"/>
                </a:cubicBezTo>
                <a:cubicBezTo>
                  <a:pt x="138" y="555"/>
                  <a:pt x="172" y="524"/>
                  <a:pt x="215" y="502"/>
                </a:cubicBezTo>
                <a:cubicBezTo>
                  <a:pt x="264" y="476"/>
                  <a:pt x="324" y="463"/>
                  <a:pt x="393" y="464"/>
                </a:cubicBezTo>
                <a:cubicBezTo>
                  <a:pt x="430" y="464"/>
                  <a:pt x="465" y="471"/>
                  <a:pt x="497" y="485"/>
                </a:cubicBezTo>
                <a:cubicBezTo>
                  <a:pt x="510" y="491"/>
                  <a:pt x="524" y="490"/>
                  <a:pt x="536" y="483"/>
                </a:cubicBezTo>
                <a:cubicBezTo>
                  <a:pt x="548" y="476"/>
                  <a:pt x="556" y="464"/>
                  <a:pt x="557" y="451"/>
                </a:cubicBezTo>
                <a:cubicBezTo>
                  <a:pt x="572" y="321"/>
                  <a:pt x="683" y="222"/>
                  <a:pt x="814" y="222"/>
                </a:cubicBezTo>
                <a:cubicBezTo>
                  <a:pt x="852" y="222"/>
                  <a:pt x="888" y="231"/>
                  <a:pt x="922" y="246"/>
                </a:cubicBezTo>
                <a:lnTo>
                  <a:pt x="471" y="669"/>
                </a:lnTo>
                <a:cubicBezTo>
                  <a:pt x="458" y="682"/>
                  <a:pt x="454" y="700"/>
                  <a:pt x="460" y="717"/>
                </a:cubicBezTo>
                <a:cubicBezTo>
                  <a:pt x="466" y="733"/>
                  <a:pt x="482" y="744"/>
                  <a:pt x="500" y="744"/>
                </a:cubicBezTo>
                <a:lnTo>
                  <a:pt x="851" y="744"/>
                </a:lnTo>
                <a:lnTo>
                  <a:pt x="739" y="916"/>
                </a:lnTo>
                <a:cubicBezTo>
                  <a:pt x="737" y="916"/>
                  <a:pt x="735" y="916"/>
                  <a:pt x="733" y="916"/>
                </a:cubicBezTo>
                <a:close/>
                <a:moveTo>
                  <a:pt x="611" y="173"/>
                </a:moveTo>
                <a:cubicBezTo>
                  <a:pt x="624" y="173"/>
                  <a:pt x="636" y="175"/>
                  <a:pt x="647" y="179"/>
                </a:cubicBezTo>
                <a:cubicBezTo>
                  <a:pt x="588" y="212"/>
                  <a:pt x="539" y="262"/>
                  <a:pt x="508" y="322"/>
                </a:cubicBezTo>
                <a:cubicBezTo>
                  <a:pt x="503" y="310"/>
                  <a:pt x="501" y="297"/>
                  <a:pt x="501" y="284"/>
                </a:cubicBezTo>
                <a:cubicBezTo>
                  <a:pt x="501" y="223"/>
                  <a:pt x="551" y="173"/>
                  <a:pt x="611" y="173"/>
                </a:cubicBezTo>
                <a:lnTo>
                  <a:pt x="1115" y="344"/>
                </a:lnTo>
                <a:cubicBezTo>
                  <a:pt x="1202" y="346"/>
                  <a:pt x="1274" y="375"/>
                  <a:pt x="1324" y="428"/>
                </a:cubicBezTo>
                <a:cubicBezTo>
                  <a:pt x="1339" y="444"/>
                  <a:pt x="1351" y="461"/>
                  <a:pt x="1361" y="480"/>
                </a:cubicBezTo>
                <a:cubicBezTo>
                  <a:pt x="1361" y="480"/>
                  <a:pt x="1360" y="480"/>
                  <a:pt x="1359" y="480"/>
                </a:cubicBezTo>
                <a:lnTo>
                  <a:pt x="991" y="480"/>
                </a:lnTo>
                <a:lnTo>
                  <a:pt x="1069" y="348"/>
                </a:lnTo>
                <a:cubicBezTo>
                  <a:pt x="1086" y="345"/>
                  <a:pt x="1101" y="344"/>
                  <a:pt x="1115" y="344"/>
                </a:cubicBezTo>
                <a:lnTo>
                  <a:pt x="1387" y="369"/>
                </a:lnTo>
                <a:cubicBezTo>
                  <a:pt x="1322" y="300"/>
                  <a:pt x="1230" y="261"/>
                  <a:pt x="1123" y="258"/>
                </a:cubicBezTo>
                <a:lnTo>
                  <a:pt x="1238" y="65"/>
                </a:lnTo>
                <a:cubicBezTo>
                  <a:pt x="1249" y="47"/>
                  <a:pt x="1244" y="23"/>
                  <a:pt x="1228" y="10"/>
                </a:cubicBezTo>
                <a:cubicBezTo>
                  <a:pt x="1211" y="-4"/>
                  <a:pt x="1187" y="-3"/>
                  <a:pt x="1171" y="12"/>
                </a:cubicBezTo>
                <a:lnTo>
                  <a:pt x="988" y="184"/>
                </a:lnTo>
                <a:cubicBezTo>
                  <a:pt x="936" y="153"/>
                  <a:pt x="876" y="136"/>
                  <a:pt x="814" y="136"/>
                </a:cubicBezTo>
                <a:cubicBezTo>
                  <a:pt x="791" y="136"/>
                  <a:pt x="769" y="138"/>
                  <a:pt x="748" y="143"/>
                </a:cubicBezTo>
                <a:cubicBezTo>
                  <a:pt x="711" y="107"/>
                  <a:pt x="662" y="87"/>
                  <a:pt x="611" y="87"/>
                </a:cubicBezTo>
                <a:cubicBezTo>
                  <a:pt x="503" y="87"/>
                  <a:pt x="415" y="175"/>
                  <a:pt x="415" y="284"/>
                </a:cubicBezTo>
                <a:cubicBezTo>
                  <a:pt x="415" y="318"/>
                  <a:pt x="424" y="352"/>
                  <a:pt x="441" y="381"/>
                </a:cubicBezTo>
                <a:cubicBezTo>
                  <a:pt x="426" y="379"/>
                  <a:pt x="410" y="378"/>
                  <a:pt x="394" y="378"/>
                </a:cubicBezTo>
                <a:cubicBezTo>
                  <a:pt x="392" y="378"/>
                  <a:pt x="391" y="378"/>
                  <a:pt x="389" y="378"/>
                </a:cubicBezTo>
                <a:cubicBezTo>
                  <a:pt x="308" y="378"/>
                  <a:pt x="236" y="394"/>
                  <a:pt x="175" y="425"/>
                </a:cubicBezTo>
                <a:cubicBezTo>
                  <a:pt x="118" y="455"/>
                  <a:pt x="72" y="498"/>
                  <a:pt x="41" y="550"/>
                </a:cubicBezTo>
                <a:cubicBezTo>
                  <a:pt x="-12" y="642"/>
                  <a:pt x="-13" y="755"/>
                  <a:pt x="38" y="845"/>
                </a:cubicBezTo>
                <a:cubicBezTo>
                  <a:pt x="95" y="945"/>
                  <a:pt x="206" y="1002"/>
                  <a:pt x="341" y="1002"/>
                </a:cubicBezTo>
                <a:lnTo>
                  <a:pt x="684" y="1002"/>
                </a:lnTo>
                <a:lnTo>
                  <a:pt x="541" y="1222"/>
                </a:lnTo>
                <a:cubicBezTo>
                  <a:pt x="529" y="1241"/>
                  <a:pt x="533" y="1265"/>
                  <a:pt x="549" y="1279"/>
                </a:cubicBezTo>
                <a:cubicBezTo>
                  <a:pt x="557" y="1285"/>
                  <a:pt x="567" y="1289"/>
                  <a:pt x="577" y="1289"/>
                </a:cubicBezTo>
                <a:cubicBezTo>
                  <a:pt x="587" y="1289"/>
                  <a:pt x="598" y="1285"/>
                  <a:pt x="606" y="1277"/>
                </a:cubicBezTo>
                <a:lnTo>
                  <a:pt x="906" y="1000"/>
                </a:lnTo>
                <a:cubicBezTo>
                  <a:pt x="909" y="1001"/>
                  <a:pt x="912" y="1002"/>
                  <a:pt x="915" y="1002"/>
                </a:cubicBezTo>
                <a:lnTo>
                  <a:pt x="1018" y="1002"/>
                </a:lnTo>
                <a:cubicBezTo>
                  <a:pt x="1159" y="1002"/>
                  <a:pt x="1278" y="959"/>
                  <a:pt x="1362" y="880"/>
                </a:cubicBezTo>
                <a:cubicBezTo>
                  <a:pt x="1436" y="809"/>
                  <a:pt x="1478" y="713"/>
                  <a:pt x="1479" y="611"/>
                </a:cubicBezTo>
                <a:cubicBezTo>
                  <a:pt x="1479" y="519"/>
                  <a:pt x="1447" y="434"/>
                  <a:pt x="1387" y="369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16" name="Freeform 215">
            <a:extLst>
              <a:ext uri="{FF2B5EF4-FFF2-40B4-BE49-F238E27FC236}">
                <a16:creationId xmlns:a16="http://schemas.microsoft.com/office/drawing/2014/main" id="{6D509543-8C03-B044-90E7-58926802EFB3}"/>
              </a:ext>
            </a:extLst>
          </p:cNvPr>
          <p:cNvSpPr/>
          <p:nvPr/>
        </p:nvSpPr>
        <p:spPr>
          <a:xfrm>
            <a:off x="2288410" y="6334577"/>
            <a:ext cx="5652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217">
                <a:moveTo>
                  <a:pt x="136" y="5"/>
                </a:moveTo>
                <a:cubicBezTo>
                  <a:pt x="115" y="-6"/>
                  <a:pt x="89" y="1"/>
                  <a:pt x="78" y="22"/>
                </a:cubicBezTo>
                <a:lnTo>
                  <a:pt x="6" y="153"/>
                </a:lnTo>
                <a:cubicBezTo>
                  <a:pt x="-6" y="174"/>
                  <a:pt x="2" y="200"/>
                  <a:pt x="23" y="211"/>
                </a:cubicBezTo>
                <a:cubicBezTo>
                  <a:pt x="29" y="215"/>
                  <a:pt x="36" y="217"/>
                  <a:pt x="43" y="217"/>
                </a:cubicBezTo>
                <a:cubicBezTo>
                  <a:pt x="59" y="217"/>
                  <a:pt x="73" y="209"/>
                  <a:pt x="81" y="194"/>
                </a:cubicBezTo>
                <a:lnTo>
                  <a:pt x="153" y="64"/>
                </a:lnTo>
                <a:cubicBezTo>
                  <a:pt x="164" y="43"/>
                  <a:pt x="157" y="17"/>
                  <a:pt x="136" y="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17" name="Freeform 216">
            <a:extLst>
              <a:ext uri="{FF2B5EF4-FFF2-40B4-BE49-F238E27FC236}">
                <a16:creationId xmlns:a16="http://schemas.microsoft.com/office/drawing/2014/main" id="{7E3C22D5-6615-5448-9851-A128FD0DD60D}"/>
              </a:ext>
            </a:extLst>
          </p:cNvPr>
          <p:cNvSpPr/>
          <p:nvPr/>
        </p:nvSpPr>
        <p:spPr>
          <a:xfrm>
            <a:off x="1976290" y="6365178"/>
            <a:ext cx="84960" cy="12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361">
                <a:moveTo>
                  <a:pt x="215" y="6"/>
                </a:moveTo>
                <a:cubicBezTo>
                  <a:pt x="194" y="-6"/>
                  <a:pt x="168" y="2"/>
                  <a:pt x="156" y="23"/>
                </a:cubicBezTo>
                <a:lnTo>
                  <a:pt x="5" y="297"/>
                </a:lnTo>
                <a:cubicBezTo>
                  <a:pt x="-6" y="318"/>
                  <a:pt x="1" y="344"/>
                  <a:pt x="22" y="355"/>
                </a:cubicBezTo>
                <a:cubicBezTo>
                  <a:pt x="29" y="359"/>
                  <a:pt x="36" y="361"/>
                  <a:pt x="43" y="361"/>
                </a:cubicBezTo>
                <a:cubicBezTo>
                  <a:pt x="58" y="361"/>
                  <a:pt x="73" y="352"/>
                  <a:pt x="81" y="338"/>
                </a:cubicBezTo>
                <a:lnTo>
                  <a:pt x="232" y="64"/>
                </a:lnTo>
                <a:cubicBezTo>
                  <a:pt x="243" y="43"/>
                  <a:pt x="235" y="17"/>
                  <a:pt x="215" y="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18" name="Freeform 217">
            <a:extLst>
              <a:ext uri="{FF2B5EF4-FFF2-40B4-BE49-F238E27FC236}">
                <a16:creationId xmlns:a16="http://schemas.microsoft.com/office/drawing/2014/main" id="{495277E2-1B8D-A942-BD55-E6AC797776BE}"/>
              </a:ext>
            </a:extLst>
          </p:cNvPr>
          <p:cNvSpPr/>
          <p:nvPr/>
        </p:nvSpPr>
        <p:spPr>
          <a:xfrm>
            <a:off x="2171770" y="6365178"/>
            <a:ext cx="84960" cy="12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361">
                <a:moveTo>
                  <a:pt x="215" y="6"/>
                </a:moveTo>
                <a:cubicBezTo>
                  <a:pt x="194" y="-6"/>
                  <a:pt x="168" y="2"/>
                  <a:pt x="157" y="23"/>
                </a:cubicBezTo>
                <a:lnTo>
                  <a:pt x="6" y="297"/>
                </a:lnTo>
                <a:cubicBezTo>
                  <a:pt x="-6" y="318"/>
                  <a:pt x="2" y="344"/>
                  <a:pt x="23" y="355"/>
                </a:cubicBezTo>
                <a:cubicBezTo>
                  <a:pt x="29" y="359"/>
                  <a:pt x="36" y="361"/>
                  <a:pt x="43" y="361"/>
                </a:cubicBezTo>
                <a:cubicBezTo>
                  <a:pt x="59" y="361"/>
                  <a:pt x="73" y="352"/>
                  <a:pt x="81" y="338"/>
                </a:cubicBezTo>
                <a:lnTo>
                  <a:pt x="232" y="64"/>
                </a:lnTo>
                <a:cubicBezTo>
                  <a:pt x="244" y="43"/>
                  <a:pt x="236" y="17"/>
                  <a:pt x="215" y="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19" name="Freeform 218">
            <a:extLst>
              <a:ext uri="{FF2B5EF4-FFF2-40B4-BE49-F238E27FC236}">
                <a16:creationId xmlns:a16="http://schemas.microsoft.com/office/drawing/2014/main" id="{6E9C62F5-3DBD-B746-84CC-EFF0B9BE80B8}"/>
              </a:ext>
            </a:extLst>
          </p:cNvPr>
          <p:cNvSpPr/>
          <p:nvPr/>
        </p:nvSpPr>
        <p:spPr>
          <a:xfrm>
            <a:off x="1911490" y="6355098"/>
            <a:ext cx="5652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217">
                <a:moveTo>
                  <a:pt x="136" y="5"/>
                </a:moveTo>
                <a:cubicBezTo>
                  <a:pt x="116" y="-6"/>
                  <a:pt x="89" y="1"/>
                  <a:pt x="78" y="22"/>
                </a:cubicBezTo>
                <a:lnTo>
                  <a:pt x="6" y="153"/>
                </a:lnTo>
                <a:cubicBezTo>
                  <a:pt x="-6" y="174"/>
                  <a:pt x="2" y="200"/>
                  <a:pt x="23" y="211"/>
                </a:cubicBezTo>
                <a:cubicBezTo>
                  <a:pt x="29" y="215"/>
                  <a:pt x="37" y="217"/>
                  <a:pt x="44" y="217"/>
                </a:cubicBezTo>
                <a:cubicBezTo>
                  <a:pt x="59" y="217"/>
                  <a:pt x="73" y="209"/>
                  <a:pt x="81" y="194"/>
                </a:cubicBezTo>
                <a:lnTo>
                  <a:pt x="153" y="64"/>
                </a:lnTo>
                <a:cubicBezTo>
                  <a:pt x="165" y="43"/>
                  <a:pt x="157" y="17"/>
                  <a:pt x="136" y="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20" name="Freeform 219">
            <a:extLst>
              <a:ext uri="{FF2B5EF4-FFF2-40B4-BE49-F238E27FC236}">
                <a16:creationId xmlns:a16="http://schemas.microsoft.com/office/drawing/2014/main" id="{17B7BF0B-69DB-1149-9E9F-87CD2443E8D6}"/>
              </a:ext>
            </a:extLst>
          </p:cNvPr>
          <p:cNvSpPr/>
          <p:nvPr/>
        </p:nvSpPr>
        <p:spPr>
          <a:xfrm>
            <a:off x="1860730" y="5991857"/>
            <a:ext cx="532440" cy="463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80" h="1288">
                <a:moveTo>
                  <a:pt x="1303" y="817"/>
                </a:moveTo>
                <a:cubicBezTo>
                  <a:pt x="1236" y="881"/>
                  <a:pt x="1138" y="915"/>
                  <a:pt x="1019" y="915"/>
                </a:cubicBezTo>
                <a:lnTo>
                  <a:pt x="999" y="915"/>
                </a:lnTo>
                <a:lnTo>
                  <a:pt x="1389" y="555"/>
                </a:lnTo>
                <a:cubicBezTo>
                  <a:pt x="1392" y="573"/>
                  <a:pt x="1394" y="591"/>
                  <a:pt x="1393" y="610"/>
                </a:cubicBezTo>
                <a:cubicBezTo>
                  <a:pt x="1393" y="689"/>
                  <a:pt x="1361" y="762"/>
                  <a:pt x="1303" y="817"/>
                </a:cubicBezTo>
                <a:close/>
                <a:moveTo>
                  <a:pt x="800" y="982"/>
                </a:moveTo>
                <a:lnTo>
                  <a:pt x="967" y="724"/>
                </a:lnTo>
                <a:cubicBezTo>
                  <a:pt x="975" y="711"/>
                  <a:pt x="976" y="694"/>
                  <a:pt x="968" y="680"/>
                </a:cubicBezTo>
                <a:cubicBezTo>
                  <a:pt x="961" y="666"/>
                  <a:pt x="946" y="658"/>
                  <a:pt x="931" y="658"/>
                </a:cubicBezTo>
                <a:lnTo>
                  <a:pt x="610" y="658"/>
                </a:lnTo>
                <a:lnTo>
                  <a:pt x="995" y="295"/>
                </a:lnTo>
                <a:lnTo>
                  <a:pt x="1009" y="283"/>
                </a:lnTo>
                <a:lnTo>
                  <a:pt x="999" y="299"/>
                </a:lnTo>
                <a:lnTo>
                  <a:pt x="879" y="501"/>
                </a:lnTo>
                <a:cubicBezTo>
                  <a:pt x="871" y="514"/>
                  <a:pt x="871" y="531"/>
                  <a:pt x="879" y="544"/>
                </a:cubicBezTo>
                <a:cubicBezTo>
                  <a:pt x="886" y="558"/>
                  <a:pt x="901" y="566"/>
                  <a:pt x="916" y="566"/>
                </a:cubicBezTo>
                <a:lnTo>
                  <a:pt x="1250" y="566"/>
                </a:lnTo>
                <a:close/>
                <a:moveTo>
                  <a:pt x="733" y="915"/>
                </a:moveTo>
                <a:lnTo>
                  <a:pt x="342" y="915"/>
                </a:lnTo>
                <a:cubicBezTo>
                  <a:pt x="236" y="915"/>
                  <a:pt x="155" y="875"/>
                  <a:pt x="113" y="802"/>
                </a:cubicBezTo>
                <a:cubicBezTo>
                  <a:pt x="76" y="738"/>
                  <a:pt x="77" y="658"/>
                  <a:pt x="115" y="593"/>
                </a:cubicBezTo>
                <a:cubicBezTo>
                  <a:pt x="137" y="555"/>
                  <a:pt x="172" y="523"/>
                  <a:pt x="214" y="502"/>
                </a:cubicBezTo>
                <a:cubicBezTo>
                  <a:pt x="264" y="476"/>
                  <a:pt x="325" y="463"/>
                  <a:pt x="394" y="464"/>
                </a:cubicBezTo>
                <a:cubicBezTo>
                  <a:pt x="431" y="464"/>
                  <a:pt x="466" y="471"/>
                  <a:pt x="498" y="485"/>
                </a:cubicBezTo>
                <a:cubicBezTo>
                  <a:pt x="511" y="491"/>
                  <a:pt x="525" y="490"/>
                  <a:pt x="537" y="483"/>
                </a:cubicBezTo>
                <a:cubicBezTo>
                  <a:pt x="549" y="476"/>
                  <a:pt x="557" y="464"/>
                  <a:pt x="558" y="451"/>
                </a:cubicBezTo>
                <a:cubicBezTo>
                  <a:pt x="573" y="320"/>
                  <a:pt x="684" y="222"/>
                  <a:pt x="815" y="222"/>
                </a:cubicBezTo>
                <a:cubicBezTo>
                  <a:pt x="853" y="222"/>
                  <a:pt x="889" y="230"/>
                  <a:pt x="923" y="246"/>
                </a:cubicBezTo>
                <a:lnTo>
                  <a:pt x="471" y="669"/>
                </a:lnTo>
                <a:cubicBezTo>
                  <a:pt x="459" y="681"/>
                  <a:pt x="454" y="700"/>
                  <a:pt x="461" y="716"/>
                </a:cubicBezTo>
                <a:cubicBezTo>
                  <a:pt x="467" y="733"/>
                  <a:pt x="483" y="744"/>
                  <a:pt x="501" y="744"/>
                </a:cubicBezTo>
                <a:lnTo>
                  <a:pt x="851" y="744"/>
                </a:lnTo>
                <a:lnTo>
                  <a:pt x="740" y="916"/>
                </a:lnTo>
                <a:cubicBezTo>
                  <a:pt x="738" y="916"/>
                  <a:pt x="736" y="915"/>
                  <a:pt x="733" y="915"/>
                </a:cubicBezTo>
                <a:close/>
                <a:moveTo>
                  <a:pt x="1116" y="344"/>
                </a:moveTo>
                <a:cubicBezTo>
                  <a:pt x="1202" y="345"/>
                  <a:pt x="1275" y="374"/>
                  <a:pt x="1325" y="428"/>
                </a:cubicBezTo>
                <a:cubicBezTo>
                  <a:pt x="1339" y="444"/>
                  <a:pt x="1352" y="461"/>
                  <a:pt x="1362" y="480"/>
                </a:cubicBezTo>
                <a:cubicBezTo>
                  <a:pt x="1361" y="480"/>
                  <a:pt x="1361" y="480"/>
                  <a:pt x="1360" y="480"/>
                </a:cubicBezTo>
                <a:lnTo>
                  <a:pt x="992" y="480"/>
                </a:lnTo>
                <a:lnTo>
                  <a:pt x="1070" y="348"/>
                </a:lnTo>
                <a:cubicBezTo>
                  <a:pt x="1087" y="345"/>
                  <a:pt x="1102" y="344"/>
                  <a:pt x="1116" y="344"/>
                </a:cubicBezTo>
                <a:close/>
                <a:moveTo>
                  <a:pt x="1388" y="369"/>
                </a:moveTo>
                <a:cubicBezTo>
                  <a:pt x="1322" y="299"/>
                  <a:pt x="1231" y="261"/>
                  <a:pt x="1124" y="258"/>
                </a:cubicBezTo>
                <a:lnTo>
                  <a:pt x="1238" y="65"/>
                </a:lnTo>
                <a:cubicBezTo>
                  <a:pt x="1249" y="47"/>
                  <a:pt x="1245" y="23"/>
                  <a:pt x="1228" y="9"/>
                </a:cubicBezTo>
                <a:cubicBezTo>
                  <a:pt x="1212" y="-4"/>
                  <a:pt x="1188" y="-3"/>
                  <a:pt x="1172" y="12"/>
                </a:cubicBezTo>
                <a:lnTo>
                  <a:pt x="989" y="183"/>
                </a:lnTo>
                <a:cubicBezTo>
                  <a:pt x="937" y="153"/>
                  <a:pt x="877" y="136"/>
                  <a:pt x="815" y="136"/>
                </a:cubicBezTo>
                <a:cubicBezTo>
                  <a:pt x="658" y="136"/>
                  <a:pt x="523" y="242"/>
                  <a:pt x="483" y="389"/>
                </a:cubicBezTo>
                <a:cubicBezTo>
                  <a:pt x="454" y="382"/>
                  <a:pt x="425" y="378"/>
                  <a:pt x="395" y="378"/>
                </a:cubicBezTo>
                <a:cubicBezTo>
                  <a:pt x="311" y="377"/>
                  <a:pt x="237" y="393"/>
                  <a:pt x="175" y="425"/>
                </a:cubicBezTo>
                <a:cubicBezTo>
                  <a:pt x="118" y="454"/>
                  <a:pt x="71" y="498"/>
                  <a:pt x="41" y="550"/>
                </a:cubicBezTo>
                <a:cubicBezTo>
                  <a:pt x="-13" y="641"/>
                  <a:pt x="-14" y="754"/>
                  <a:pt x="38" y="845"/>
                </a:cubicBezTo>
                <a:cubicBezTo>
                  <a:pt x="95" y="944"/>
                  <a:pt x="206" y="1001"/>
                  <a:pt x="342" y="1001"/>
                </a:cubicBezTo>
                <a:lnTo>
                  <a:pt x="685" y="1001"/>
                </a:lnTo>
                <a:lnTo>
                  <a:pt x="542" y="1222"/>
                </a:lnTo>
                <a:cubicBezTo>
                  <a:pt x="530" y="1240"/>
                  <a:pt x="533" y="1264"/>
                  <a:pt x="550" y="1278"/>
                </a:cubicBezTo>
                <a:cubicBezTo>
                  <a:pt x="558" y="1285"/>
                  <a:pt x="568" y="1288"/>
                  <a:pt x="578" y="1288"/>
                </a:cubicBezTo>
                <a:cubicBezTo>
                  <a:pt x="588" y="1288"/>
                  <a:pt x="599" y="1285"/>
                  <a:pt x="607" y="1277"/>
                </a:cubicBezTo>
                <a:lnTo>
                  <a:pt x="907" y="1000"/>
                </a:lnTo>
                <a:cubicBezTo>
                  <a:pt x="910" y="1001"/>
                  <a:pt x="913" y="1001"/>
                  <a:pt x="916" y="1001"/>
                </a:cubicBezTo>
                <a:lnTo>
                  <a:pt x="1019" y="1001"/>
                </a:lnTo>
                <a:cubicBezTo>
                  <a:pt x="1160" y="1001"/>
                  <a:pt x="1279" y="959"/>
                  <a:pt x="1362" y="880"/>
                </a:cubicBezTo>
                <a:cubicBezTo>
                  <a:pt x="1437" y="808"/>
                  <a:pt x="1479" y="713"/>
                  <a:pt x="1480" y="611"/>
                </a:cubicBezTo>
                <a:cubicBezTo>
                  <a:pt x="1480" y="519"/>
                  <a:pt x="1448" y="433"/>
                  <a:pt x="1388" y="369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21" name="Freeform 220">
            <a:extLst>
              <a:ext uri="{FF2B5EF4-FFF2-40B4-BE49-F238E27FC236}">
                <a16:creationId xmlns:a16="http://schemas.microsoft.com/office/drawing/2014/main" id="{FF2424C2-DCEA-B749-AA57-9CE227AB6474}"/>
              </a:ext>
            </a:extLst>
          </p:cNvPr>
          <p:cNvSpPr/>
          <p:nvPr/>
        </p:nvSpPr>
        <p:spPr>
          <a:xfrm>
            <a:off x="3298210" y="6041538"/>
            <a:ext cx="477360" cy="306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851">
                <a:moveTo>
                  <a:pt x="86" y="765"/>
                </a:moveTo>
                <a:lnTo>
                  <a:pt x="1241" y="765"/>
                </a:lnTo>
                <a:lnTo>
                  <a:pt x="1241" y="86"/>
                </a:lnTo>
                <a:lnTo>
                  <a:pt x="86" y="86"/>
                </a:lnTo>
                <a:close/>
                <a:moveTo>
                  <a:pt x="1261" y="851"/>
                </a:moveTo>
                <a:lnTo>
                  <a:pt x="66" y="851"/>
                </a:lnTo>
                <a:cubicBezTo>
                  <a:pt x="30" y="851"/>
                  <a:pt x="0" y="822"/>
                  <a:pt x="0" y="787"/>
                </a:cubicBezTo>
                <a:lnTo>
                  <a:pt x="0" y="64"/>
                </a:lnTo>
                <a:cubicBezTo>
                  <a:pt x="0" y="29"/>
                  <a:pt x="30" y="0"/>
                  <a:pt x="66" y="0"/>
                </a:cubicBezTo>
                <a:lnTo>
                  <a:pt x="1261" y="0"/>
                </a:lnTo>
                <a:cubicBezTo>
                  <a:pt x="1297" y="0"/>
                  <a:pt x="1327" y="29"/>
                  <a:pt x="1327" y="64"/>
                </a:cubicBezTo>
                <a:lnTo>
                  <a:pt x="1327" y="787"/>
                </a:lnTo>
                <a:cubicBezTo>
                  <a:pt x="1327" y="822"/>
                  <a:pt x="1297" y="851"/>
                  <a:pt x="1261" y="851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22" name="Freeform 221">
            <a:extLst>
              <a:ext uri="{FF2B5EF4-FFF2-40B4-BE49-F238E27FC236}">
                <a16:creationId xmlns:a16="http://schemas.microsoft.com/office/drawing/2014/main" id="{4BD18680-8772-4D4D-95E5-D10437C091FA}"/>
              </a:ext>
            </a:extLst>
          </p:cNvPr>
          <p:cNvSpPr/>
          <p:nvPr/>
        </p:nvSpPr>
        <p:spPr>
          <a:xfrm>
            <a:off x="3243130" y="6374898"/>
            <a:ext cx="587520" cy="30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33" h="87">
                <a:moveTo>
                  <a:pt x="1589" y="87"/>
                </a:moveTo>
                <a:lnTo>
                  <a:pt x="43" y="87"/>
                </a:lnTo>
                <a:cubicBezTo>
                  <a:pt x="20" y="87"/>
                  <a:pt x="0" y="67"/>
                  <a:pt x="0" y="43"/>
                </a:cubicBezTo>
                <a:cubicBezTo>
                  <a:pt x="0" y="20"/>
                  <a:pt x="20" y="0"/>
                  <a:pt x="43" y="0"/>
                </a:cubicBezTo>
                <a:lnTo>
                  <a:pt x="1589" y="0"/>
                </a:lnTo>
                <a:cubicBezTo>
                  <a:pt x="1613" y="0"/>
                  <a:pt x="1633" y="20"/>
                  <a:pt x="1633" y="43"/>
                </a:cubicBezTo>
                <a:cubicBezTo>
                  <a:pt x="1633" y="67"/>
                  <a:pt x="1613" y="87"/>
                  <a:pt x="1589" y="8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23" name="Freeform 222">
            <a:extLst>
              <a:ext uri="{FF2B5EF4-FFF2-40B4-BE49-F238E27FC236}">
                <a16:creationId xmlns:a16="http://schemas.microsoft.com/office/drawing/2014/main" id="{D5BF10B6-A67D-EA41-9C9E-8A7B374B5680}"/>
              </a:ext>
            </a:extLst>
          </p:cNvPr>
          <p:cNvSpPr/>
          <p:nvPr/>
        </p:nvSpPr>
        <p:spPr>
          <a:xfrm>
            <a:off x="4093810" y="5982498"/>
            <a:ext cx="24048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9" h="1327">
                <a:moveTo>
                  <a:pt x="549" y="459"/>
                </a:moveTo>
                <a:cubicBezTo>
                  <a:pt x="528" y="496"/>
                  <a:pt x="497" y="526"/>
                  <a:pt x="461" y="548"/>
                </a:cubicBezTo>
                <a:cubicBezTo>
                  <a:pt x="437" y="562"/>
                  <a:pt x="426" y="589"/>
                  <a:pt x="434" y="615"/>
                </a:cubicBezTo>
                <a:cubicBezTo>
                  <a:pt x="434" y="616"/>
                  <a:pt x="434" y="617"/>
                  <a:pt x="434" y="617"/>
                </a:cubicBezTo>
                <a:lnTo>
                  <a:pt x="417" y="633"/>
                </a:lnTo>
                <a:cubicBezTo>
                  <a:pt x="409" y="641"/>
                  <a:pt x="404" y="653"/>
                  <a:pt x="404" y="664"/>
                </a:cubicBezTo>
                <a:lnTo>
                  <a:pt x="404" y="1152"/>
                </a:lnTo>
                <a:lnTo>
                  <a:pt x="334" y="1223"/>
                </a:lnTo>
                <a:lnTo>
                  <a:pt x="279" y="1170"/>
                </a:lnTo>
                <a:lnTo>
                  <a:pt x="331" y="1123"/>
                </a:lnTo>
                <a:cubicBezTo>
                  <a:pt x="340" y="1114"/>
                  <a:pt x="345" y="1103"/>
                  <a:pt x="345" y="1090"/>
                </a:cubicBezTo>
                <a:cubicBezTo>
                  <a:pt x="344" y="1078"/>
                  <a:pt x="339" y="1067"/>
                  <a:pt x="330" y="1059"/>
                </a:cubicBezTo>
                <a:lnTo>
                  <a:pt x="282" y="1018"/>
                </a:lnTo>
                <a:lnTo>
                  <a:pt x="339" y="969"/>
                </a:lnTo>
                <a:cubicBezTo>
                  <a:pt x="349" y="960"/>
                  <a:pt x="354" y="948"/>
                  <a:pt x="354" y="936"/>
                </a:cubicBezTo>
                <a:cubicBezTo>
                  <a:pt x="354" y="923"/>
                  <a:pt x="348" y="911"/>
                  <a:pt x="338" y="903"/>
                </a:cubicBezTo>
                <a:lnTo>
                  <a:pt x="260" y="838"/>
                </a:lnTo>
                <a:lnTo>
                  <a:pt x="260" y="803"/>
                </a:lnTo>
                <a:lnTo>
                  <a:pt x="316" y="738"/>
                </a:lnTo>
                <a:cubicBezTo>
                  <a:pt x="324" y="730"/>
                  <a:pt x="328" y="718"/>
                  <a:pt x="327" y="707"/>
                </a:cubicBezTo>
                <a:cubicBezTo>
                  <a:pt x="326" y="695"/>
                  <a:pt x="320" y="685"/>
                  <a:pt x="312" y="677"/>
                </a:cubicBezTo>
                <a:lnTo>
                  <a:pt x="229" y="607"/>
                </a:lnTo>
                <a:cubicBezTo>
                  <a:pt x="234" y="582"/>
                  <a:pt x="224" y="558"/>
                  <a:pt x="202" y="544"/>
                </a:cubicBezTo>
                <a:cubicBezTo>
                  <a:pt x="130" y="498"/>
                  <a:pt x="86" y="420"/>
                  <a:pt x="86" y="334"/>
                </a:cubicBezTo>
                <a:cubicBezTo>
                  <a:pt x="86" y="198"/>
                  <a:pt x="197" y="86"/>
                  <a:pt x="334" y="86"/>
                </a:cubicBezTo>
                <a:lnTo>
                  <a:pt x="335" y="86"/>
                </a:lnTo>
                <a:cubicBezTo>
                  <a:pt x="401" y="86"/>
                  <a:pt x="463" y="111"/>
                  <a:pt x="510" y="158"/>
                </a:cubicBezTo>
                <a:cubicBezTo>
                  <a:pt x="557" y="205"/>
                  <a:pt x="583" y="268"/>
                  <a:pt x="583" y="334"/>
                </a:cubicBezTo>
                <a:cubicBezTo>
                  <a:pt x="583" y="378"/>
                  <a:pt x="571" y="421"/>
                  <a:pt x="549" y="459"/>
                </a:cubicBezTo>
                <a:close/>
                <a:moveTo>
                  <a:pt x="571" y="97"/>
                </a:moveTo>
                <a:cubicBezTo>
                  <a:pt x="507" y="34"/>
                  <a:pt x="424" y="0"/>
                  <a:pt x="335" y="0"/>
                </a:cubicBezTo>
                <a:cubicBezTo>
                  <a:pt x="334" y="0"/>
                  <a:pt x="334" y="0"/>
                  <a:pt x="333" y="0"/>
                </a:cubicBezTo>
                <a:cubicBezTo>
                  <a:pt x="244" y="0"/>
                  <a:pt x="161" y="35"/>
                  <a:pt x="98" y="98"/>
                </a:cubicBezTo>
                <a:cubicBezTo>
                  <a:pt x="35" y="161"/>
                  <a:pt x="0" y="245"/>
                  <a:pt x="0" y="334"/>
                </a:cubicBezTo>
                <a:cubicBezTo>
                  <a:pt x="0" y="438"/>
                  <a:pt x="48" y="535"/>
                  <a:pt x="129" y="598"/>
                </a:cubicBezTo>
                <a:cubicBezTo>
                  <a:pt x="123" y="615"/>
                  <a:pt x="128" y="633"/>
                  <a:pt x="142" y="645"/>
                </a:cubicBezTo>
                <a:lnTo>
                  <a:pt x="223" y="714"/>
                </a:lnTo>
                <a:lnTo>
                  <a:pt x="184" y="758"/>
                </a:lnTo>
                <a:cubicBezTo>
                  <a:pt x="177" y="766"/>
                  <a:pt x="174" y="776"/>
                  <a:pt x="174" y="786"/>
                </a:cubicBezTo>
                <a:lnTo>
                  <a:pt x="174" y="859"/>
                </a:lnTo>
                <a:cubicBezTo>
                  <a:pt x="174" y="871"/>
                  <a:pt x="179" y="884"/>
                  <a:pt x="189" y="892"/>
                </a:cubicBezTo>
                <a:lnTo>
                  <a:pt x="244" y="937"/>
                </a:lnTo>
                <a:lnTo>
                  <a:pt x="189" y="985"/>
                </a:lnTo>
                <a:cubicBezTo>
                  <a:pt x="179" y="994"/>
                  <a:pt x="174" y="1005"/>
                  <a:pt x="174" y="1018"/>
                </a:cubicBezTo>
                <a:cubicBezTo>
                  <a:pt x="174" y="1030"/>
                  <a:pt x="179" y="1042"/>
                  <a:pt x="189" y="1050"/>
                </a:cubicBezTo>
                <a:lnTo>
                  <a:pt x="237" y="1092"/>
                </a:lnTo>
                <a:lnTo>
                  <a:pt x="188" y="1137"/>
                </a:lnTo>
                <a:cubicBezTo>
                  <a:pt x="179" y="1145"/>
                  <a:pt x="174" y="1157"/>
                  <a:pt x="174" y="1168"/>
                </a:cubicBezTo>
                <a:cubicBezTo>
                  <a:pt x="174" y="1180"/>
                  <a:pt x="178" y="1192"/>
                  <a:pt x="187" y="1200"/>
                </a:cubicBezTo>
                <a:lnTo>
                  <a:pt x="305" y="1315"/>
                </a:lnTo>
                <a:cubicBezTo>
                  <a:pt x="313" y="1323"/>
                  <a:pt x="324" y="1327"/>
                  <a:pt x="335" y="1327"/>
                </a:cubicBezTo>
                <a:cubicBezTo>
                  <a:pt x="347" y="1327"/>
                  <a:pt x="358" y="1322"/>
                  <a:pt x="366" y="1314"/>
                </a:cubicBezTo>
                <a:lnTo>
                  <a:pt x="478" y="1199"/>
                </a:lnTo>
                <a:cubicBezTo>
                  <a:pt x="486" y="1191"/>
                  <a:pt x="490" y="1180"/>
                  <a:pt x="490" y="1169"/>
                </a:cubicBezTo>
                <a:lnTo>
                  <a:pt x="490" y="683"/>
                </a:lnTo>
                <a:lnTo>
                  <a:pt x="526" y="648"/>
                </a:lnTo>
                <a:cubicBezTo>
                  <a:pt x="538" y="636"/>
                  <a:pt x="542" y="618"/>
                  <a:pt x="536" y="601"/>
                </a:cubicBezTo>
                <a:cubicBezTo>
                  <a:pt x="571" y="575"/>
                  <a:pt x="601" y="541"/>
                  <a:pt x="624" y="502"/>
                </a:cubicBezTo>
                <a:cubicBezTo>
                  <a:pt x="653" y="451"/>
                  <a:pt x="669" y="393"/>
                  <a:pt x="669" y="334"/>
                </a:cubicBezTo>
                <a:cubicBezTo>
                  <a:pt x="669" y="245"/>
                  <a:pt x="634" y="161"/>
                  <a:pt x="571" y="9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24" name="Freeform 223">
            <a:extLst>
              <a:ext uri="{FF2B5EF4-FFF2-40B4-BE49-F238E27FC236}">
                <a16:creationId xmlns:a16="http://schemas.microsoft.com/office/drawing/2014/main" id="{BA17C63C-EF24-1747-9238-CC4F90F09CDB}"/>
              </a:ext>
            </a:extLst>
          </p:cNvPr>
          <p:cNvSpPr/>
          <p:nvPr/>
        </p:nvSpPr>
        <p:spPr>
          <a:xfrm>
            <a:off x="4179850" y="6041898"/>
            <a:ext cx="68760" cy="6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192">
                <a:moveTo>
                  <a:pt x="96" y="149"/>
                </a:moveTo>
                <a:cubicBezTo>
                  <a:pt x="66" y="149"/>
                  <a:pt x="43" y="125"/>
                  <a:pt x="43" y="96"/>
                </a:cubicBezTo>
                <a:cubicBezTo>
                  <a:pt x="43" y="67"/>
                  <a:pt x="66" y="43"/>
                  <a:pt x="96" y="43"/>
                </a:cubicBezTo>
                <a:cubicBezTo>
                  <a:pt x="125" y="43"/>
                  <a:pt x="149" y="67"/>
                  <a:pt x="149" y="96"/>
                </a:cubicBezTo>
                <a:cubicBezTo>
                  <a:pt x="149" y="125"/>
                  <a:pt x="125" y="149"/>
                  <a:pt x="96" y="149"/>
                </a:cubicBezTo>
                <a:close/>
                <a:moveTo>
                  <a:pt x="96" y="0"/>
                </a:moveTo>
                <a:cubicBezTo>
                  <a:pt x="43" y="0"/>
                  <a:pt x="0" y="43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49" y="192"/>
                  <a:pt x="192" y="149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25" name="Freeform 224">
            <a:extLst>
              <a:ext uri="{FF2B5EF4-FFF2-40B4-BE49-F238E27FC236}">
                <a16:creationId xmlns:a16="http://schemas.microsoft.com/office/drawing/2014/main" id="{64DFEED8-BEBE-9C4A-A2A7-EFF116490D5D}"/>
              </a:ext>
            </a:extLst>
          </p:cNvPr>
          <p:cNvSpPr/>
          <p:nvPr/>
        </p:nvSpPr>
        <p:spPr>
          <a:xfrm>
            <a:off x="4831810" y="6121458"/>
            <a:ext cx="199440" cy="308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5" h="859">
                <a:moveTo>
                  <a:pt x="242" y="86"/>
                </a:moveTo>
                <a:lnTo>
                  <a:pt x="311" y="87"/>
                </a:lnTo>
                <a:lnTo>
                  <a:pt x="308" y="772"/>
                </a:lnTo>
                <a:lnTo>
                  <a:pt x="240" y="772"/>
                </a:lnTo>
                <a:close/>
                <a:moveTo>
                  <a:pt x="512" y="772"/>
                </a:moveTo>
                <a:lnTo>
                  <a:pt x="394" y="772"/>
                </a:lnTo>
                <a:lnTo>
                  <a:pt x="397" y="44"/>
                </a:lnTo>
                <a:cubicBezTo>
                  <a:pt x="397" y="21"/>
                  <a:pt x="379" y="2"/>
                  <a:pt x="355" y="1"/>
                </a:cubicBezTo>
                <a:lnTo>
                  <a:pt x="354" y="1"/>
                </a:lnTo>
                <a:lnTo>
                  <a:pt x="201" y="0"/>
                </a:lnTo>
                <a:lnTo>
                  <a:pt x="200" y="0"/>
                </a:lnTo>
                <a:cubicBezTo>
                  <a:pt x="185" y="0"/>
                  <a:pt x="173" y="7"/>
                  <a:pt x="165" y="18"/>
                </a:cubicBezTo>
                <a:lnTo>
                  <a:pt x="17" y="167"/>
                </a:lnTo>
                <a:cubicBezTo>
                  <a:pt x="0" y="183"/>
                  <a:pt x="0" y="211"/>
                  <a:pt x="17" y="227"/>
                </a:cubicBezTo>
                <a:cubicBezTo>
                  <a:pt x="25" y="236"/>
                  <a:pt x="36" y="240"/>
                  <a:pt x="47" y="240"/>
                </a:cubicBezTo>
                <a:cubicBezTo>
                  <a:pt x="58" y="240"/>
                  <a:pt x="69" y="236"/>
                  <a:pt x="78" y="227"/>
                </a:cubicBezTo>
                <a:lnTo>
                  <a:pt x="156" y="149"/>
                </a:lnTo>
                <a:lnTo>
                  <a:pt x="154" y="772"/>
                </a:lnTo>
                <a:lnTo>
                  <a:pt x="43" y="772"/>
                </a:lnTo>
                <a:cubicBezTo>
                  <a:pt x="20" y="772"/>
                  <a:pt x="0" y="792"/>
                  <a:pt x="0" y="815"/>
                </a:cubicBezTo>
                <a:cubicBezTo>
                  <a:pt x="0" y="839"/>
                  <a:pt x="20" y="858"/>
                  <a:pt x="43" y="858"/>
                </a:cubicBezTo>
                <a:lnTo>
                  <a:pt x="196" y="858"/>
                </a:lnTo>
                <a:lnTo>
                  <a:pt x="343" y="858"/>
                </a:lnTo>
                <a:cubicBezTo>
                  <a:pt x="346" y="859"/>
                  <a:pt x="348" y="859"/>
                  <a:pt x="350" y="859"/>
                </a:cubicBezTo>
                <a:lnTo>
                  <a:pt x="351" y="859"/>
                </a:lnTo>
                <a:cubicBezTo>
                  <a:pt x="353" y="859"/>
                  <a:pt x="356" y="859"/>
                  <a:pt x="358" y="858"/>
                </a:cubicBezTo>
                <a:lnTo>
                  <a:pt x="512" y="858"/>
                </a:lnTo>
                <a:cubicBezTo>
                  <a:pt x="536" y="858"/>
                  <a:pt x="555" y="839"/>
                  <a:pt x="555" y="815"/>
                </a:cubicBezTo>
                <a:cubicBezTo>
                  <a:pt x="555" y="792"/>
                  <a:pt x="536" y="772"/>
                  <a:pt x="512" y="77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26" name="Freeform 225">
            <a:extLst>
              <a:ext uri="{FF2B5EF4-FFF2-40B4-BE49-F238E27FC236}">
                <a16:creationId xmlns:a16="http://schemas.microsoft.com/office/drawing/2014/main" id="{3F28E81B-F46D-2947-8D9C-B27A3E8B6732}"/>
              </a:ext>
            </a:extLst>
          </p:cNvPr>
          <p:cNvSpPr/>
          <p:nvPr/>
        </p:nvSpPr>
        <p:spPr>
          <a:xfrm>
            <a:off x="4890130" y="6013098"/>
            <a:ext cx="86400" cy="8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1" h="240">
                <a:moveTo>
                  <a:pt x="121" y="86"/>
                </a:moveTo>
                <a:cubicBezTo>
                  <a:pt x="140" y="86"/>
                  <a:pt x="155" y="101"/>
                  <a:pt x="155" y="120"/>
                </a:cubicBezTo>
                <a:cubicBezTo>
                  <a:pt x="155" y="139"/>
                  <a:pt x="140" y="154"/>
                  <a:pt x="121" y="154"/>
                </a:cubicBezTo>
                <a:cubicBezTo>
                  <a:pt x="102" y="154"/>
                  <a:pt x="87" y="139"/>
                  <a:pt x="87" y="120"/>
                </a:cubicBezTo>
                <a:cubicBezTo>
                  <a:pt x="87" y="101"/>
                  <a:pt x="102" y="86"/>
                  <a:pt x="121" y="86"/>
                </a:cubicBezTo>
                <a:close/>
                <a:moveTo>
                  <a:pt x="121" y="240"/>
                </a:moveTo>
                <a:cubicBezTo>
                  <a:pt x="187" y="240"/>
                  <a:pt x="241" y="186"/>
                  <a:pt x="241" y="120"/>
                </a:cubicBezTo>
                <a:cubicBezTo>
                  <a:pt x="241" y="54"/>
                  <a:pt x="187" y="0"/>
                  <a:pt x="121" y="0"/>
                </a:cubicBezTo>
                <a:cubicBezTo>
                  <a:pt x="54" y="0"/>
                  <a:pt x="0" y="54"/>
                  <a:pt x="0" y="120"/>
                </a:cubicBezTo>
                <a:cubicBezTo>
                  <a:pt x="0" y="186"/>
                  <a:pt x="54" y="240"/>
                  <a:pt x="121" y="24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27" name="Freeform 226">
            <a:extLst>
              <a:ext uri="{FF2B5EF4-FFF2-40B4-BE49-F238E27FC236}">
                <a16:creationId xmlns:a16="http://schemas.microsoft.com/office/drawing/2014/main" id="{0942E08A-C85A-9C42-832C-DD1C418FC243}"/>
              </a:ext>
            </a:extLst>
          </p:cNvPr>
          <p:cNvSpPr/>
          <p:nvPr/>
        </p:nvSpPr>
        <p:spPr>
          <a:xfrm>
            <a:off x="5447050" y="5982498"/>
            <a:ext cx="364320" cy="42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170">
                <a:moveTo>
                  <a:pt x="537" y="1084"/>
                </a:moveTo>
                <a:lnTo>
                  <a:pt x="469" y="1084"/>
                </a:lnTo>
                <a:lnTo>
                  <a:pt x="473" y="86"/>
                </a:lnTo>
                <a:lnTo>
                  <a:pt x="541" y="86"/>
                </a:lnTo>
                <a:close/>
                <a:moveTo>
                  <a:pt x="970" y="0"/>
                </a:moveTo>
                <a:lnTo>
                  <a:pt x="435" y="0"/>
                </a:lnTo>
                <a:cubicBezTo>
                  <a:pt x="434" y="0"/>
                  <a:pt x="432" y="0"/>
                  <a:pt x="430" y="0"/>
                </a:cubicBezTo>
                <a:cubicBezTo>
                  <a:pt x="428" y="0"/>
                  <a:pt x="427" y="0"/>
                  <a:pt x="425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lnTo>
                  <a:pt x="0" y="200"/>
                </a:lnTo>
                <a:cubicBezTo>
                  <a:pt x="0" y="224"/>
                  <a:pt x="19" y="243"/>
                  <a:pt x="43" y="243"/>
                </a:cubicBezTo>
                <a:cubicBezTo>
                  <a:pt x="67" y="243"/>
                  <a:pt x="86" y="224"/>
                  <a:pt x="86" y="200"/>
                </a:cubicBezTo>
                <a:lnTo>
                  <a:pt x="86" y="86"/>
                </a:lnTo>
                <a:lnTo>
                  <a:pt x="387" y="86"/>
                </a:lnTo>
                <a:lnTo>
                  <a:pt x="383" y="1084"/>
                </a:lnTo>
                <a:lnTo>
                  <a:pt x="272" y="1084"/>
                </a:lnTo>
                <a:cubicBezTo>
                  <a:pt x="248" y="1084"/>
                  <a:pt x="229" y="1103"/>
                  <a:pt x="229" y="1127"/>
                </a:cubicBezTo>
                <a:cubicBezTo>
                  <a:pt x="229" y="1151"/>
                  <a:pt x="248" y="1170"/>
                  <a:pt x="272" y="1170"/>
                </a:cubicBezTo>
                <a:lnTo>
                  <a:pt x="575" y="1170"/>
                </a:lnTo>
                <a:cubicBezTo>
                  <a:pt x="576" y="1170"/>
                  <a:pt x="578" y="1170"/>
                  <a:pt x="579" y="1170"/>
                </a:cubicBezTo>
                <a:lnTo>
                  <a:pt x="580" y="1170"/>
                </a:lnTo>
                <a:cubicBezTo>
                  <a:pt x="581" y="1170"/>
                  <a:pt x="583" y="1170"/>
                  <a:pt x="585" y="1170"/>
                </a:cubicBezTo>
                <a:lnTo>
                  <a:pt x="741" y="1170"/>
                </a:lnTo>
                <a:cubicBezTo>
                  <a:pt x="764" y="1170"/>
                  <a:pt x="784" y="1151"/>
                  <a:pt x="784" y="1127"/>
                </a:cubicBezTo>
                <a:cubicBezTo>
                  <a:pt x="784" y="1103"/>
                  <a:pt x="764" y="1084"/>
                  <a:pt x="741" y="1084"/>
                </a:cubicBezTo>
                <a:lnTo>
                  <a:pt x="623" y="1084"/>
                </a:lnTo>
                <a:lnTo>
                  <a:pt x="627" y="86"/>
                </a:lnTo>
                <a:lnTo>
                  <a:pt x="927" y="86"/>
                </a:lnTo>
                <a:lnTo>
                  <a:pt x="927" y="200"/>
                </a:lnTo>
                <a:cubicBezTo>
                  <a:pt x="927" y="224"/>
                  <a:pt x="946" y="243"/>
                  <a:pt x="970" y="243"/>
                </a:cubicBezTo>
                <a:cubicBezTo>
                  <a:pt x="993" y="243"/>
                  <a:pt x="1013" y="224"/>
                  <a:pt x="1013" y="200"/>
                </a:cubicBezTo>
                <a:lnTo>
                  <a:pt x="1013" y="43"/>
                </a:lnTo>
                <a:cubicBezTo>
                  <a:pt x="1013" y="19"/>
                  <a:pt x="993" y="0"/>
                  <a:pt x="970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28" name="Freeform 227">
            <a:extLst>
              <a:ext uri="{FF2B5EF4-FFF2-40B4-BE49-F238E27FC236}">
                <a16:creationId xmlns:a16="http://schemas.microsoft.com/office/drawing/2014/main" id="{C31D143E-D5A0-0946-964E-92AF5FE43C59}"/>
              </a:ext>
            </a:extLst>
          </p:cNvPr>
          <p:cNvSpPr/>
          <p:nvPr/>
        </p:nvSpPr>
        <p:spPr>
          <a:xfrm>
            <a:off x="618010" y="6741738"/>
            <a:ext cx="308880" cy="36395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59" h="1012">
                <a:moveTo>
                  <a:pt x="555" y="882"/>
                </a:moveTo>
                <a:lnTo>
                  <a:pt x="240" y="641"/>
                </a:lnTo>
                <a:lnTo>
                  <a:pt x="240" y="361"/>
                </a:lnTo>
                <a:lnTo>
                  <a:pt x="248" y="355"/>
                </a:lnTo>
                <a:lnTo>
                  <a:pt x="555" y="723"/>
                </a:lnTo>
                <a:close/>
                <a:moveTo>
                  <a:pt x="154" y="619"/>
                </a:moveTo>
                <a:lnTo>
                  <a:pt x="87" y="619"/>
                </a:lnTo>
                <a:lnTo>
                  <a:pt x="87" y="382"/>
                </a:lnTo>
                <a:lnTo>
                  <a:pt x="154" y="382"/>
                </a:lnTo>
                <a:close/>
                <a:moveTo>
                  <a:pt x="555" y="129"/>
                </a:moveTo>
                <a:lnTo>
                  <a:pt x="555" y="589"/>
                </a:lnTo>
                <a:lnTo>
                  <a:pt x="317" y="304"/>
                </a:lnTo>
                <a:close/>
                <a:moveTo>
                  <a:pt x="849" y="942"/>
                </a:moveTo>
                <a:lnTo>
                  <a:pt x="641" y="692"/>
                </a:lnTo>
                <a:lnTo>
                  <a:pt x="641" y="44"/>
                </a:lnTo>
                <a:cubicBezTo>
                  <a:pt x="641" y="28"/>
                  <a:pt x="632" y="13"/>
                  <a:pt x="617" y="5"/>
                </a:cubicBezTo>
                <a:cubicBezTo>
                  <a:pt x="603" y="-2"/>
                  <a:pt x="585" y="-1"/>
                  <a:pt x="572" y="9"/>
                </a:cubicBezTo>
                <a:lnTo>
                  <a:pt x="262" y="238"/>
                </a:lnTo>
                <a:lnTo>
                  <a:pt x="76" y="16"/>
                </a:lnTo>
                <a:cubicBezTo>
                  <a:pt x="61" y="-2"/>
                  <a:pt x="34" y="-5"/>
                  <a:pt x="16" y="11"/>
                </a:cubicBezTo>
                <a:cubicBezTo>
                  <a:pt x="-2" y="26"/>
                  <a:pt x="-5" y="53"/>
                  <a:pt x="10" y="71"/>
                </a:cubicBezTo>
                <a:lnTo>
                  <a:pt x="192" y="289"/>
                </a:lnTo>
                <a:lnTo>
                  <a:pt x="182" y="296"/>
                </a:lnTo>
                <a:lnTo>
                  <a:pt x="46" y="296"/>
                </a:lnTo>
                <a:cubicBezTo>
                  <a:pt x="30" y="296"/>
                  <a:pt x="15" y="306"/>
                  <a:pt x="7" y="320"/>
                </a:cubicBezTo>
                <a:lnTo>
                  <a:pt x="5" y="326"/>
                </a:lnTo>
                <a:cubicBezTo>
                  <a:pt x="2" y="332"/>
                  <a:pt x="0" y="338"/>
                  <a:pt x="0" y="344"/>
                </a:cubicBezTo>
                <a:lnTo>
                  <a:pt x="0" y="657"/>
                </a:lnTo>
                <a:cubicBezTo>
                  <a:pt x="0" y="663"/>
                  <a:pt x="2" y="670"/>
                  <a:pt x="5" y="676"/>
                </a:cubicBezTo>
                <a:lnTo>
                  <a:pt x="7" y="681"/>
                </a:lnTo>
                <a:cubicBezTo>
                  <a:pt x="15" y="696"/>
                  <a:pt x="30" y="705"/>
                  <a:pt x="46" y="705"/>
                </a:cubicBezTo>
                <a:lnTo>
                  <a:pt x="182" y="705"/>
                </a:lnTo>
                <a:lnTo>
                  <a:pt x="572" y="1004"/>
                </a:lnTo>
                <a:cubicBezTo>
                  <a:pt x="579" y="1009"/>
                  <a:pt x="589" y="1012"/>
                  <a:pt x="598" y="1012"/>
                </a:cubicBezTo>
                <a:cubicBezTo>
                  <a:pt x="604" y="1012"/>
                  <a:pt x="611" y="1011"/>
                  <a:pt x="617" y="1008"/>
                </a:cubicBezTo>
                <a:cubicBezTo>
                  <a:pt x="632" y="1001"/>
                  <a:pt x="641" y="986"/>
                  <a:pt x="641" y="969"/>
                </a:cubicBezTo>
                <a:lnTo>
                  <a:pt x="641" y="827"/>
                </a:lnTo>
                <a:lnTo>
                  <a:pt x="783" y="997"/>
                </a:lnTo>
                <a:cubicBezTo>
                  <a:pt x="791" y="1007"/>
                  <a:pt x="804" y="1012"/>
                  <a:pt x="816" y="1012"/>
                </a:cubicBezTo>
                <a:cubicBezTo>
                  <a:pt x="825" y="1012"/>
                  <a:pt x="835" y="1009"/>
                  <a:pt x="843" y="1003"/>
                </a:cubicBezTo>
                <a:cubicBezTo>
                  <a:pt x="862" y="987"/>
                  <a:pt x="864" y="960"/>
                  <a:pt x="849" y="94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29" name="Freeform 228">
            <a:extLst>
              <a:ext uri="{FF2B5EF4-FFF2-40B4-BE49-F238E27FC236}">
                <a16:creationId xmlns:a16="http://schemas.microsoft.com/office/drawing/2014/main" id="{AC98F772-EC5D-064D-8A32-32F3B9A0F28F}"/>
              </a:ext>
            </a:extLst>
          </p:cNvPr>
          <p:cNvSpPr/>
          <p:nvPr/>
        </p:nvSpPr>
        <p:spPr>
          <a:xfrm>
            <a:off x="6914409" y="6041538"/>
            <a:ext cx="404640" cy="310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5" h="864">
                <a:moveTo>
                  <a:pt x="1120" y="487"/>
                </a:moveTo>
                <a:cubicBezTo>
                  <a:pt x="1118" y="482"/>
                  <a:pt x="1115" y="478"/>
                  <a:pt x="1111" y="475"/>
                </a:cubicBezTo>
                <a:cubicBezTo>
                  <a:pt x="1036" y="371"/>
                  <a:pt x="947" y="277"/>
                  <a:pt x="852" y="203"/>
                </a:cubicBezTo>
                <a:cubicBezTo>
                  <a:pt x="678" y="66"/>
                  <a:pt x="492" y="-2"/>
                  <a:pt x="300" y="0"/>
                </a:cubicBezTo>
                <a:cubicBezTo>
                  <a:pt x="208" y="1"/>
                  <a:pt x="116" y="18"/>
                  <a:pt x="28" y="52"/>
                </a:cubicBezTo>
                <a:cubicBezTo>
                  <a:pt x="5" y="60"/>
                  <a:pt x="-6" y="85"/>
                  <a:pt x="3" y="107"/>
                </a:cubicBezTo>
                <a:cubicBezTo>
                  <a:pt x="11" y="130"/>
                  <a:pt x="36" y="141"/>
                  <a:pt x="58" y="133"/>
                </a:cubicBezTo>
                <a:cubicBezTo>
                  <a:pt x="137" y="102"/>
                  <a:pt x="219" y="87"/>
                  <a:pt x="301" y="86"/>
                </a:cubicBezTo>
                <a:cubicBezTo>
                  <a:pt x="303" y="86"/>
                  <a:pt x="306" y="86"/>
                  <a:pt x="309" y="86"/>
                </a:cubicBezTo>
                <a:cubicBezTo>
                  <a:pt x="664" y="86"/>
                  <a:pt x="919" y="363"/>
                  <a:pt x="1028" y="507"/>
                </a:cubicBezTo>
                <a:cubicBezTo>
                  <a:pt x="943" y="619"/>
                  <a:pt x="845" y="715"/>
                  <a:pt x="741" y="785"/>
                </a:cubicBezTo>
                <a:cubicBezTo>
                  <a:pt x="721" y="798"/>
                  <a:pt x="716" y="825"/>
                  <a:pt x="729" y="845"/>
                </a:cubicBezTo>
                <a:cubicBezTo>
                  <a:pt x="737" y="857"/>
                  <a:pt x="751" y="864"/>
                  <a:pt x="765" y="864"/>
                </a:cubicBezTo>
                <a:cubicBezTo>
                  <a:pt x="773" y="864"/>
                  <a:pt x="782" y="861"/>
                  <a:pt x="789" y="856"/>
                </a:cubicBezTo>
                <a:cubicBezTo>
                  <a:pt x="909" y="775"/>
                  <a:pt x="1022" y="662"/>
                  <a:pt x="1117" y="531"/>
                </a:cubicBezTo>
                <a:cubicBezTo>
                  <a:pt x="1126" y="518"/>
                  <a:pt x="1127" y="501"/>
                  <a:pt x="1120" y="48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0" name="Freeform 229">
            <a:extLst>
              <a:ext uri="{FF2B5EF4-FFF2-40B4-BE49-F238E27FC236}">
                <a16:creationId xmlns:a16="http://schemas.microsoft.com/office/drawing/2014/main" id="{2E9FBF57-C695-CB4E-B6E2-4599CCBD9A72}"/>
              </a:ext>
            </a:extLst>
          </p:cNvPr>
          <p:cNvSpPr/>
          <p:nvPr/>
        </p:nvSpPr>
        <p:spPr>
          <a:xfrm>
            <a:off x="6963370" y="6102738"/>
            <a:ext cx="181800" cy="179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6" h="499">
                <a:moveTo>
                  <a:pt x="419" y="496"/>
                </a:moveTo>
                <a:cubicBezTo>
                  <a:pt x="425" y="498"/>
                  <a:pt x="431" y="499"/>
                  <a:pt x="437" y="499"/>
                </a:cubicBezTo>
                <a:cubicBezTo>
                  <a:pt x="453" y="499"/>
                  <a:pt x="469" y="490"/>
                  <a:pt x="476" y="474"/>
                </a:cubicBezTo>
                <a:cubicBezTo>
                  <a:pt x="496" y="431"/>
                  <a:pt x="506" y="384"/>
                  <a:pt x="506" y="336"/>
                </a:cubicBezTo>
                <a:cubicBezTo>
                  <a:pt x="506" y="151"/>
                  <a:pt x="355" y="0"/>
                  <a:pt x="170" y="0"/>
                </a:cubicBezTo>
                <a:cubicBezTo>
                  <a:pt x="119" y="0"/>
                  <a:pt x="70" y="11"/>
                  <a:pt x="25" y="33"/>
                </a:cubicBezTo>
                <a:cubicBezTo>
                  <a:pt x="3" y="43"/>
                  <a:pt x="-6" y="69"/>
                  <a:pt x="5" y="90"/>
                </a:cubicBezTo>
                <a:cubicBezTo>
                  <a:pt x="15" y="112"/>
                  <a:pt x="40" y="121"/>
                  <a:pt x="62" y="110"/>
                </a:cubicBezTo>
                <a:cubicBezTo>
                  <a:pt x="96" y="94"/>
                  <a:pt x="132" y="86"/>
                  <a:pt x="170" y="86"/>
                </a:cubicBezTo>
                <a:cubicBezTo>
                  <a:pt x="308" y="86"/>
                  <a:pt x="420" y="198"/>
                  <a:pt x="420" y="336"/>
                </a:cubicBezTo>
                <a:cubicBezTo>
                  <a:pt x="420" y="372"/>
                  <a:pt x="412" y="407"/>
                  <a:pt x="398" y="439"/>
                </a:cubicBezTo>
                <a:cubicBezTo>
                  <a:pt x="388" y="460"/>
                  <a:pt x="398" y="486"/>
                  <a:pt x="419" y="49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1" name="Freeform 230">
            <a:extLst>
              <a:ext uri="{FF2B5EF4-FFF2-40B4-BE49-F238E27FC236}">
                <a16:creationId xmlns:a16="http://schemas.microsoft.com/office/drawing/2014/main" id="{B5AF37DF-ADCB-5F43-85FC-231C1A217D88}"/>
              </a:ext>
            </a:extLst>
          </p:cNvPr>
          <p:cNvSpPr/>
          <p:nvPr/>
        </p:nvSpPr>
        <p:spPr>
          <a:xfrm>
            <a:off x="6732250" y="5985018"/>
            <a:ext cx="53100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6" h="1327">
                <a:moveTo>
                  <a:pt x="824" y="1083"/>
                </a:moveTo>
                <a:cubicBezTo>
                  <a:pt x="465" y="1088"/>
                  <a:pt x="207" y="808"/>
                  <a:pt x="97" y="663"/>
                </a:cubicBezTo>
                <a:cubicBezTo>
                  <a:pt x="196" y="532"/>
                  <a:pt x="316" y="422"/>
                  <a:pt x="439" y="350"/>
                </a:cubicBezTo>
                <a:lnTo>
                  <a:pt x="546" y="458"/>
                </a:lnTo>
                <a:cubicBezTo>
                  <a:pt x="501" y="517"/>
                  <a:pt x="477" y="588"/>
                  <a:pt x="477" y="663"/>
                </a:cubicBezTo>
                <a:cubicBezTo>
                  <a:pt x="477" y="848"/>
                  <a:pt x="627" y="999"/>
                  <a:pt x="813" y="999"/>
                </a:cubicBezTo>
                <a:cubicBezTo>
                  <a:pt x="888" y="999"/>
                  <a:pt x="959" y="975"/>
                  <a:pt x="1018" y="929"/>
                </a:cubicBezTo>
                <a:lnTo>
                  <a:pt x="1109" y="1020"/>
                </a:lnTo>
                <a:cubicBezTo>
                  <a:pt x="1016" y="1061"/>
                  <a:pt x="920" y="1082"/>
                  <a:pt x="824" y="1083"/>
                </a:cubicBezTo>
                <a:close/>
                <a:moveTo>
                  <a:pt x="608" y="519"/>
                </a:moveTo>
                <a:lnTo>
                  <a:pt x="956" y="868"/>
                </a:lnTo>
                <a:cubicBezTo>
                  <a:pt x="915" y="897"/>
                  <a:pt x="865" y="913"/>
                  <a:pt x="813" y="913"/>
                </a:cubicBezTo>
                <a:cubicBezTo>
                  <a:pt x="675" y="913"/>
                  <a:pt x="563" y="801"/>
                  <a:pt x="563" y="663"/>
                </a:cubicBezTo>
                <a:cubicBezTo>
                  <a:pt x="563" y="611"/>
                  <a:pt x="578" y="561"/>
                  <a:pt x="608" y="519"/>
                </a:cubicBezTo>
                <a:close/>
                <a:moveTo>
                  <a:pt x="223" y="12"/>
                </a:moveTo>
                <a:cubicBezTo>
                  <a:pt x="206" y="-4"/>
                  <a:pt x="179" y="-4"/>
                  <a:pt x="162" y="12"/>
                </a:cubicBezTo>
                <a:cubicBezTo>
                  <a:pt x="145" y="29"/>
                  <a:pt x="145" y="56"/>
                  <a:pt x="162" y="73"/>
                </a:cubicBezTo>
                <a:lnTo>
                  <a:pt x="376" y="287"/>
                </a:lnTo>
                <a:cubicBezTo>
                  <a:pt x="297" y="336"/>
                  <a:pt x="221" y="397"/>
                  <a:pt x="150" y="470"/>
                </a:cubicBezTo>
                <a:cubicBezTo>
                  <a:pt x="99" y="522"/>
                  <a:pt x="51" y="578"/>
                  <a:pt x="8" y="638"/>
                </a:cubicBezTo>
                <a:cubicBezTo>
                  <a:pt x="-1" y="651"/>
                  <a:pt x="-2" y="668"/>
                  <a:pt x="5" y="683"/>
                </a:cubicBezTo>
                <a:cubicBezTo>
                  <a:pt x="7" y="687"/>
                  <a:pt x="10" y="691"/>
                  <a:pt x="14" y="694"/>
                </a:cubicBezTo>
                <a:cubicBezTo>
                  <a:pt x="89" y="798"/>
                  <a:pt x="178" y="892"/>
                  <a:pt x="273" y="966"/>
                </a:cubicBezTo>
                <a:cubicBezTo>
                  <a:pt x="444" y="1101"/>
                  <a:pt x="627" y="1170"/>
                  <a:pt x="816" y="1170"/>
                </a:cubicBezTo>
                <a:cubicBezTo>
                  <a:pt x="819" y="1170"/>
                  <a:pt x="822" y="1170"/>
                  <a:pt x="825" y="1169"/>
                </a:cubicBezTo>
                <a:cubicBezTo>
                  <a:pt x="943" y="1168"/>
                  <a:pt x="1060" y="1140"/>
                  <a:pt x="1173" y="1085"/>
                </a:cubicBezTo>
                <a:lnTo>
                  <a:pt x="1403" y="1314"/>
                </a:lnTo>
                <a:cubicBezTo>
                  <a:pt x="1411" y="1323"/>
                  <a:pt x="1422" y="1327"/>
                  <a:pt x="1433" y="1327"/>
                </a:cubicBezTo>
                <a:cubicBezTo>
                  <a:pt x="1444" y="1327"/>
                  <a:pt x="1455" y="1323"/>
                  <a:pt x="1464" y="1314"/>
                </a:cubicBezTo>
                <a:cubicBezTo>
                  <a:pt x="1480" y="1297"/>
                  <a:pt x="1480" y="1270"/>
                  <a:pt x="1464" y="125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2" name="Freeform 231">
            <a:extLst>
              <a:ext uri="{FF2B5EF4-FFF2-40B4-BE49-F238E27FC236}">
                <a16:creationId xmlns:a16="http://schemas.microsoft.com/office/drawing/2014/main" id="{6A2FDD04-EFB5-AF4A-9C30-694A660BC0C7}"/>
              </a:ext>
            </a:extLst>
          </p:cNvPr>
          <p:cNvSpPr/>
          <p:nvPr/>
        </p:nvSpPr>
        <p:spPr>
          <a:xfrm>
            <a:off x="1206610" y="6684138"/>
            <a:ext cx="474120" cy="47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18" h="1311">
                <a:moveTo>
                  <a:pt x="1122" y="1224"/>
                </a:moveTo>
                <a:cubicBezTo>
                  <a:pt x="1062" y="1224"/>
                  <a:pt x="1013" y="1175"/>
                  <a:pt x="1013" y="1115"/>
                </a:cubicBezTo>
                <a:cubicBezTo>
                  <a:pt x="1013" y="1055"/>
                  <a:pt x="1062" y="1006"/>
                  <a:pt x="1122" y="1006"/>
                </a:cubicBezTo>
                <a:cubicBezTo>
                  <a:pt x="1183" y="1006"/>
                  <a:pt x="1232" y="1055"/>
                  <a:pt x="1232" y="1115"/>
                </a:cubicBezTo>
                <a:cubicBezTo>
                  <a:pt x="1232" y="1175"/>
                  <a:pt x="1183" y="1224"/>
                  <a:pt x="1122" y="1224"/>
                </a:cubicBezTo>
                <a:close/>
                <a:moveTo>
                  <a:pt x="195" y="761"/>
                </a:moveTo>
                <a:cubicBezTo>
                  <a:pt x="135" y="761"/>
                  <a:pt x="86" y="712"/>
                  <a:pt x="86" y="652"/>
                </a:cubicBezTo>
                <a:cubicBezTo>
                  <a:pt x="86" y="591"/>
                  <a:pt x="135" y="542"/>
                  <a:pt x="195" y="542"/>
                </a:cubicBezTo>
                <a:cubicBezTo>
                  <a:pt x="255" y="542"/>
                  <a:pt x="304" y="591"/>
                  <a:pt x="304" y="652"/>
                </a:cubicBezTo>
                <a:cubicBezTo>
                  <a:pt x="304" y="712"/>
                  <a:pt x="255" y="761"/>
                  <a:pt x="195" y="761"/>
                </a:cubicBezTo>
                <a:close/>
                <a:moveTo>
                  <a:pt x="1122" y="86"/>
                </a:moveTo>
                <a:cubicBezTo>
                  <a:pt x="1183" y="86"/>
                  <a:pt x="1232" y="135"/>
                  <a:pt x="1232" y="196"/>
                </a:cubicBezTo>
                <a:cubicBezTo>
                  <a:pt x="1232" y="256"/>
                  <a:pt x="1183" y="305"/>
                  <a:pt x="1122" y="305"/>
                </a:cubicBezTo>
                <a:cubicBezTo>
                  <a:pt x="1062" y="305"/>
                  <a:pt x="1013" y="256"/>
                  <a:pt x="1013" y="196"/>
                </a:cubicBezTo>
                <a:cubicBezTo>
                  <a:pt x="1013" y="135"/>
                  <a:pt x="1062" y="86"/>
                  <a:pt x="1122" y="86"/>
                </a:cubicBezTo>
                <a:close/>
                <a:moveTo>
                  <a:pt x="1122" y="920"/>
                </a:moveTo>
                <a:cubicBezTo>
                  <a:pt x="1085" y="920"/>
                  <a:pt x="1050" y="930"/>
                  <a:pt x="1021" y="948"/>
                </a:cubicBezTo>
                <a:lnTo>
                  <a:pt x="463" y="653"/>
                </a:lnTo>
                <a:lnTo>
                  <a:pt x="1027" y="366"/>
                </a:lnTo>
                <a:cubicBezTo>
                  <a:pt x="1055" y="382"/>
                  <a:pt x="1088" y="391"/>
                  <a:pt x="1122" y="391"/>
                </a:cubicBezTo>
                <a:cubicBezTo>
                  <a:pt x="1230" y="391"/>
                  <a:pt x="1318" y="303"/>
                  <a:pt x="1318" y="196"/>
                </a:cubicBezTo>
                <a:cubicBezTo>
                  <a:pt x="1318" y="88"/>
                  <a:pt x="1230" y="0"/>
                  <a:pt x="1122" y="0"/>
                </a:cubicBezTo>
                <a:cubicBezTo>
                  <a:pt x="1015" y="0"/>
                  <a:pt x="927" y="88"/>
                  <a:pt x="927" y="196"/>
                </a:cubicBezTo>
                <a:cubicBezTo>
                  <a:pt x="927" y="236"/>
                  <a:pt x="939" y="273"/>
                  <a:pt x="960" y="304"/>
                </a:cubicBezTo>
                <a:lnTo>
                  <a:pt x="383" y="597"/>
                </a:lnTo>
                <a:cubicBezTo>
                  <a:pt x="359" y="516"/>
                  <a:pt x="284" y="456"/>
                  <a:pt x="195" y="456"/>
                </a:cubicBezTo>
                <a:cubicBezTo>
                  <a:pt x="87" y="456"/>
                  <a:pt x="0" y="544"/>
                  <a:pt x="0" y="652"/>
                </a:cubicBezTo>
                <a:cubicBezTo>
                  <a:pt x="0" y="759"/>
                  <a:pt x="87" y="847"/>
                  <a:pt x="195" y="847"/>
                </a:cubicBezTo>
                <a:cubicBezTo>
                  <a:pt x="284" y="847"/>
                  <a:pt x="358" y="788"/>
                  <a:pt x="382" y="707"/>
                </a:cubicBezTo>
                <a:lnTo>
                  <a:pt x="957" y="1012"/>
                </a:lnTo>
                <a:cubicBezTo>
                  <a:pt x="938" y="1042"/>
                  <a:pt x="927" y="1077"/>
                  <a:pt x="927" y="1115"/>
                </a:cubicBezTo>
                <a:cubicBezTo>
                  <a:pt x="927" y="1223"/>
                  <a:pt x="1015" y="1311"/>
                  <a:pt x="1122" y="1311"/>
                </a:cubicBezTo>
                <a:cubicBezTo>
                  <a:pt x="1230" y="1311"/>
                  <a:pt x="1318" y="1223"/>
                  <a:pt x="1318" y="1115"/>
                </a:cubicBezTo>
                <a:cubicBezTo>
                  <a:pt x="1318" y="1007"/>
                  <a:pt x="1230" y="920"/>
                  <a:pt x="1122" y="92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3" name="Freeform 232">
            <a:extLst>
              <a:ext uri="{FF2B5EF4-FFF2-40B4-BE49-F238E27FC236}">
                <a16:creationId xmlns:a16="http://schemas.microsoft.com/office/drawing/2014/main" id="{C1B74E04-4F6C-A749-A699-D1F1CB0B4B71}"/>
              </a:ext>
            </a:extLst>
          </p:cNvPr>
          <p:cNvSpPr/>
          <p:nvPr/>
        </p:nvSpPr>
        <p:spPr>
          <a:xfrm>
            <a:off x="2572810" y="6736697"/>
            <a:ext cx="546120" cy="30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18" h="861">
                <a:moveTo>
                  <a:pt x="1415" y="245"/>
                </a:moveTo>
                <a:cubicBezTo>
                  <a:pt x="1380" y="207"/>
                  <a:pt x="1337" y="178"/>
                  <a:pt x="1289" y="157"/>
                </a:cubicBezTo>
                <a:cubicBezTo>
                  <a:pt x="1238" y="134"/>
                  <a:pt x="1182" y="123"/>
                  <a:pt x="1122" y="122"/>
                </a:cubicBezTo>
                <a:cubicBezTo>
                  <a:pt x="1110" y="122"/>
                  <a:pt x="1097" y="122"/>
                  <a:pt x="1084" y="124"/>
                </a:cubicBezTo>
                <a:cubicBezTo>
                  <a:pt x="1019" y="46"/>
                  <a:pt x="922" y="0"/>
                  <a:pt x="819" y="0"/>
                </a:cubicBezTo>
                <a:cubicBezTo>
                  <a:pt x="662" y="0"/>
                  <a:pt x="527" y="105"/>
                  <a:pt x="487" y="253"/>
                </a:cubicBezTo>
                <a:cubicBezTo>
                  <a:pt x="459" y="246"/>
                  <a:pt x="430" y="242"/>
                  <a:pt x="399" y="241"/>
                </a:cubicBezTo>
                <a:cubicBezTo>
                  <a:pt x="237" y="240"/>
                  <a:pt x="106" y="304"/>
                  <a:pt x="41" y="416"/>
                </a:cubicBezTo>
                <a:cubicBezTo>
                  <a:pt x="-12" y="507"/>
                  <a:pt x="-14" y="619"/>
                  <a:pt x="37" y="707"/>
                </a:cubicBezTo>
                <a:cubicBezTo>
                  <a:pt x="93" y="805"/>
                  <a:pt x="203" y="861"/>
                  <a:pt x="338" y="861"/>
                </a:cubicBezTo>
                <a:lnTo>
                  <a:pt x="455" y="859"/>
                </a:lnTo>
                <a:cubicBezTo>
                  <a:pt x="479" y="859"/>
                  <a:pt x="498" y="839"/>
                  <a:pt x="498" y="816"/>
                </a:cubicBezTo>
                <a:cubicBezTo>
                  <a:pt x="498" y="792"/>
                  <a:pt x="478" y="773"/>
                  <a:pt x="455" y="773"/>
                </a:cubicBezTo>
                <a:lnTo>
                  <a:pt x="454" y="773"/>
                </a:lnTo>
                <a:lnTo>
                  <a:pt x="338" y="775"/>
                </a:lnTo>
                <a:cubicBezTo>
                  <a:pt x="233" y="775"/>
                  <a:pt x="153" y="736"/>
                  <a:pt x="112" y="664"/>
                </a:cubicBezTo>
                <a:cubicBezTo>
                  <a:pt x="76" y="602"/>
                  <a:pt x="77" y="524"/>
                  <a:pt x="115" y="459"/>
                </a:cubicBezTo>
                <a:cubicBezTo>
                  <a:pt x="138" y="421"/>
                  <a:pt x="172" y="388"/>
                  <a:pt x="216" y="366"/>
                </a:cubicBezTo>
                <a:cubicBezTo>
                  <a:pt x="267" y="340"/>
                  <a:pt x="328" y="327"/>
                  <a:pt x="399" y="328"/>
                </a:cubicBezTo>
                <a:cubicBezTo>
                  <a:pt x="436" y="328"/>
                  <a:pt x="471" y="335"/>
                  <a:pt x="503" y="349"/>
                </a:cubicBezTo>
                <a:cubicBezTo>
                  <a:pt x="515" y="354"/>
                  <a:pt x="529" y="354"/>
                  <a:pt x="541" y="347"/>
                </a:cubicBezTo>
                <a:cubicBezTo>
                  <a:pt x="553" y="340"/>
                  <a:pt x="561" y="328"/>
                  <a:pt x="563" y="314"/>
                </a:cubicBezTo>
                <a:cubicBezTo>
                  <a:pt x="578" y="184"/>
                  <a:pt x="688" y="86"/>
                  <a:pt x="819" y="86"/>
                </a:cubicBezTo>
                <a:cubicBezTo>
                  <a:pt x="903" y="86"/>
                  <a:pt x="982" y="127"/>
                  <a:pt x="1030" y="195"/>
                </a:cubicBezTo>
                <a:cubicBezTo>
                  <a:pt x="1040" y="208"/>
                  <a:pt x="1057" y="215"/>
                  <a:pt x="1073" y="212"/>
                </a:cubicBezTo>
                <a:cubicBezTo>
                  <a:pt x="1091" y="209"/>
                  <a:pt x="1106" y="207"/>
                  <a:pt x="1120" y="208"/>
                </a:cubicBezTo>
                <a:cubicBezTo>
                  <a:pt x="1324" y="211"/>
                  <a:pt x="1433" y="364"/>
                  <a:pt x="1432" y="506"/>
                </a:cubicBezTo>
                <a:cubicBezTo>
                  <a:pt x="1432" y="577"/>
                  <a:pt x="1404" y="642"/>
                  <a:pt x="1353" y="689"/>
                </a:cubicBezTo>
                <a:cubicBezTo>
                  <a:pt x="1293" y="744"/>
                  <a:pt x="1204" y="773"/>
                  <a:pt x="1094" y="773"/>
                </a:cubicBezTo>
                <a:cubicBezTo>
                  <a:pt x="1070" y="773"/>
                  <a:pt x="1051" y="793"/>
                  <a:pt x="1051" y="816"/>
                </a:cubicBezTo>
                <a:cubicBezTo>
                  <a:pt x="1051" y="840"/>
                  <a:pt x="1070" y="859"/>
                  <a:pt x="1094" y="859"/>
                </a:cubicBezTo>
                <a:cubicBezTo>
                  <a:pt x="1385" y="859"/>
                  <a:pt x="1517" y="682"/>
                  <a:pt x="1518" y="507"/>
                </a:cubicBezTo>
                <a:cubicBezTo>
                  <a:pt x="1519" y="411"/>
                  <a:pt x="1481" y="316"/>
                  <a:pt x="1415" y="24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4" name="Freeform 233">
            <a:extLst>
              <a:ext uri="{FF2B5EF4-FFF2-40B4-BE49-F238E27FC236}">
                <a16:creationId xmlns:a16="http://schemas.microsoft.com/office/drawing/2014/main" id="{AE0ED361-95D9-9B45-B0ED-FBD0365B52ED}"/>
              </a:ext>
            </a:extLst>
          </p:cNvPr>
          <p:cNvSpPr/>
          <p:nvPr/>
        </p:nvSpPr>
        <p:spPr>
          <a:xfrm>
            <a:off x="2762530" y="6903377"/>
            <a:ext cx="177120" cy="19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3" h="549">
                <a:moveTo>
                  <a:pt x="277" y="13"/>
                </a:moveTo>
                <a:cubicBezTo>
                  <a:pt x="277" y="12"/>
                  <a:pt x="276" y="12"/>
                  <a:pt x="275" y="11"/>
                </a:cubicBezTo>
                <a:lnTo>
                  <a:pt x="274" y="10"/>
                </a:lnTo>
                <a:cubicBezTo>
                  <a:pt x="273" y="9"/>
                  <a:pt x="272" y="9"/>
                  <a:pt x="271" y="8"/>
                </a:cubicBezTo>
                <a:lnTo>
                  <a:pt x="271" y="7"/>
                </a:lnTo>
                <a:cubicBezTo>
                  <a:pt x="270" y="7"/>
                  <a:pt x="269" y="6"/>
                  <a:pt x="268" y="6"/>
                </a:cubicBezTo>
                <a:cubicBezTo>
                  <a:pt x="268" y="5"/>
                  <a:pt x="267" y="5"/>
                  <a:pt x="267" y="5"/>
                </a:cubicBezTo>
                <a:cubicBezTo>
                  <a:pt x="266" y="5"/>
                  <a:pt x="265" y="4"/>
                  <a:pt x="264" y="4"/>
                </a:cubicBezTo>
                <a:lnTo>
                  <a:pt x="264" y="3"/>
                </a:lnTo>
                <a:cubicBezTo>
                  <a:pt x="262" y="3"/>
                  <a:pt x="261" y="3"/>
                  <a:pt x="260" y="2"/>
                </a:cubicBezTo>
                <a:lnTo>
                  <a:pt x="259" y="2"/>
                </a:lnTo>
                <a:cubicBezTo>
                  <a:pt x="245" y="-3"/>
                  <a:pt x="228" y="1"/>
                  <a:pt x="216" y="13"/>
                </a:cubicBezTo>
                <a:lnTo>
                  <a:pt x="13" y="216"/>
                </a:lnTo>
                <a:cubicBezTo>
                  <a:pt x="-4" y="233"/>
                  <a:pt x="-4" y="260"/>
                  <a:pt x="13" y="277"/>
                </a:cubicBezTo>
                <a:cubicBezTo>
                  <a:pt x="21" y="285"/>
                  <a:pt x="32" y="290"/>
                  <a:pt x="43" y="290"/>
                </a:cubicBezTo>
                <a:cubicBezTo>
                  <a:pt x="54" y="290"/>
                  <a:pt x="65" y="285"/>
                  <a:pt x="74" y="277"/>
                </a:cubicBezTo>
                <a:lnTo>
                  <a:pt x="204" y="147"/>
                </a:lnTo>
                <a:lnTo>
                  <a:pt x="204" y="506"/>
                </a:lnTo>
                <a:cubicBezTo>
                  <a:pt x="204" y="530"/>
                  <a:pt x="224" y="549"/>
                  <a:pt x="247" y="549"/>
                </a:cubicBezTo>
                <a:cubicBezTo>
                  <a:pt x="271" y="549"/>
                  <a:pt x="290" y="530"/>
                  <a:pt x="290" y="506"/>
                </a:cubicBezTo>
                <a:lnTo>
                  <a:pt x="290" y="147"/>
                </a:lnTo>
                <a:lnTo>
                  <a:pt x="420" y="277"/>
                </a:lnTo>
                <a:cubicBezTo>
                  <a:pt x="428" y="285"/>
                  <a:pt x="439" y="290"/>
                  <a:pt x="450" y="290"/>
                </a:cubicBezTo>
                <a:cubicBezTo>
                  <a:pt x="461" y="290"/>
                  <a:pt x="472" y="285"/>
                  <a:pt x="481" y="277"/>
                </a:cubicBezTo>
                <a:cubicBezTo>
                  <a:pt x="498" y="260"/>
                  <a:pt x="498" y="233"/>
                  <a:pt x="481" y="21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5" name="Freeform 234">
            <a:extLst>
              <a:ext uri="{FF2B5EF4-FFF2-40B4-BE49-F238E27FC236}">
                <a16:creationId xmlns:a16="http://schemas.microsoft.com/office/drawing/2014/main" id="{EC009C67-2619-A647-BFD4-E933F4A7D26F}"/>
              </a:ext>
            </a:extLst>
          </p:cNvPr>
          <p:cNvSpPr/>
          <p:nvPr/>
        </p:nvSpPr>
        <p:spPr>
          <a:xfrm>
            <a:off x="1875130" y="6736697"/>
            <a:ext cx="546120" cy="30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18" h="861">
                <a:moveTo>
                  <a:pt x="1414" y="245"/>
                </a:moveTo>
                <a:cubicBezTo>
                  <a:pt x="1379" y="207"/>
                  <a:pt x="1337" y="178"/>
                  <a:pt x="1289" y="157"/>
                </a:cubicBezTo>
                <a:cubicBezTo>
                  <a:pt x="1238" y="134"/>
                  <a:pt x="1181" y="123"/>
                  <a:pt x="1121" y="122"/>
                </a:cubicBezTo>
                <a:cubicBezTo>
                  <a:pt x="1109" y="122"/>
                  <a:pt x="1096" y="122"/>
                  <a:pt x="1083" y="124"/>
                </a:cubicBezTo>
                <a:cubicBezTo>
                  <a:pt x="1018" y="46"/>
                  <a:pt x="921" y="0"/>
                  <a:pt x="819" y="0"/>
                </a:cubicBezTo>
                <a:cubicBezTo>
                  <a:pt x="662" y="0"/>
                  <a:pt x="527" y="105"/>
                  <a:pt x="486" y="253"/>
                </a:cubicBezTo>
                <a:cubicBezTo>
                  <a:pt x="458" y="246"/>
                  <a:pt x="429" y="242"/>
                  <a:pt x="399" y="241"/>
                </a:cubicBezTo>
                <a:cubicBezTo>
                  <a:pt x="237" y="240"/>
                  <a:pt x="107" y="304"/>
                  <a:pt x="41" y="416"/>
                </a:cubicBezTo>
                <a:cubicBezTo>
                  <a:pt x="-12" y="507"/>
                  <a:pt x="-13" y="619"/>
                  <a:pt x="38" y="707"/>
                </a:cubicBezTo>
                <a:cubicBezTo>
                  <a:pt x="94" y="805"/>
                  <a:pt x="203" y="861"/>
                  <a:pt x="337" y="861"/>
                </a:cubicBezTo>
                <a:lnTo>
                  <a:pt x="338" y="861"/>
                </a:lnTo>
                <a:lnTo>
                  <a:pt x="455" y="859"/>
                </a:lnTo>
                <a:cubicBezTo>
                  <a:pt x="479" y="859"/>
                  <a:pt x="498" y="839"/>
                  <a:pt x="497" y="816"/>
                </a:cubicBezTo>
                <a:cubicBezTo>
                  <a:pt x="497" y="792"/>
                  <a:pt x="478" y="773"/>
                  <a:pt x="454" y="773"/>
                </a:cubicBezTo>
                <a:lnTo>
                  <a:pt x="337" y="775"/>
                </a:lnTo>
                <a:cubicBezTo>
                  <a:pt x="233" y="775"/>
                  <a:pt x="153" y="736"/>
                  <a:pt x="112" y="664"/>
                </a:cubicBezTo>
                <a:cubicBezTo>
                  <a:pt x="76" y="602"/>
                  <a:pt x="78" y="524"/>
                  <a:pt x="115" y="459"/>
                </a:cubicBezTo>
                <a:cubicBezTo>
                  <a:pt x="138" y="421"/>
                  <a:pt x="173" y="388"/>
                  <a:pt x="216" y="366"/>
                </a:cubicBezTo>
                <a:cubicBezTo>
                  <a:pt x="267" y="340"/>
                  <a:pt x="328" y="327"/>
                  <a:pt x="398" y="328"/>
                </a:cubicBezTo>
                <a:cubicBezTo>
                  <a:pt x="435" y="328"/>
                  <a:pt x="470" y="335"/>
                  <a:pt x="502" y="349"/>
                </a:cubicBezTo>
                <a:cubicBezTo>
                  <a:pt x="514" y="354"/>
                  <a:pt x="529" y="354"/>
                  <a:pt x="541" y="347"/>
                </a:cubicBezTo>
                <a:cubicBezTo>
                  <a:pt x="552" y="340"/>
                  <a:pt x="560" y="328"/>
                  <a:pt x="562" y="314"/>
                </a:cubicBezTo>
                <a:cubicBezTo>
                  <a:pt x="577" y="184"/>
                  <a:pt x="687" y="86"/>
                  <a:pt x="819" y="86"/>
                </a:cubicBezTo>
                <a:cubicBezTo>
                  <a:pt x="902" y="86"/>
                  <a:pt x="981" y="127"/>
                  <a:pt x="1030" y="195"/>
                </a:cubicBezTo>
                <a:cubicBezTo>
                  <a:pt x="1039" y="208"/>
                  <a:pt x="1056" y="215"/>
                  <a:pt x="1073" y="212"/>
                </a:cubicBezTo>
                <a:cubicBezTo>
                  <a:pt x="1090" y="209"/>
                  <a:pt x="1105" y="207"/>
                  <a:pt x="1120" y="208"/>
                </a:cubicBezTo>
                <a:cubicBezTo>
                  <a:pt x="1324" y="211"/>
                  <a:pt x="1433" y="364"/>
                  <a:pt x="1432" y="506"/>
                </a:cubicBezTo>
                <a:cubicBezTo>
                  <a:pt x="1431" y="577"/>
                  <a:pt x="1403" y="642"/>
                  <a:pt x="1352" y="689"/>
                </a:cubicBezTo>
                <a:cubicBezTo>
                  <a:pt x="1293" y="744"/>
                  <a:pt x="1203" y="773"/>
                  <a:pt x="1093" y="773"/>
                </a:cubicBezTo>
                <a:cubicBezTo>
                  <a:pt x="1069" y="773"/>
                  <a:pt x="1050" y="793"/>
                  <a:pt x="1050" y="816"/>
                </a:cubicBezTo>
                <a:cubicBezTo>
                  <a:pt x="1050" y="840"/>
                  <a:pt x="1069" y="859"/>
                  <a:pt x="1093" y="859"/>
                </a:cubicBezTo>
                <a:cubicBezTo>
                  <a:pt x="1384" y="859"/>
                  <a:pt x="1516" y="682"/>
                  <a:pt x="1518" y="507"/>
                </a:cubicBezTo>
                <a:cubicBezTo>
                  <a:pt x="1518" y="411"/>
                  <a:pt x="1481" y="316"/>
                  <a:pt x="1414" y="24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6" name="Freeform 235">
            <a:extLst>
              <a:ext uri="{FF2B5EF4-FFF2-40B4-BE49-F238E27FC236}">
                <a16:creationId xmlns:a16="http://schemas.microsoft.com/office/drawing/2014/main" id="{494DEEB3-422C-2340-AD3F-6E368DD44E6D}"/>
              </a:ext>
            </a:extLst>
          </p:cNvPr>
          <p:cNvSpPr/>
          <p:nvPr/>
        </p:nvSpPr>
        <p:spPr>
          <a:xfrm>
            <a:off x="2064850" y="6903377"/>
            <a:ext cx="177120" cy="19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3" h="549">
                <a:moveTo>
                  <a:pt x="420" y="272"/>
                </a:moveTo>
                <a:lnTo>
                  <a:pt x="290" y="403"/>
                </a:lnTo>
                <a:lnTo>
                  <a:pt x="290" y="43"/>
                </a:lnTo>
                <a:cubicBezTo>
                  <a:pt x="290" y="19"/>
                  <a:pt x="271" y="0"/>
                  <a:pt x="247" y="0"/>
                </a:cubicBezTo>
                <a:cubicBezTo>
                  <a:pt x="223" y="0"/>
                  <a:pt x="204" y="19"/>
                  <a:pt x="204" y="43"/>
                </a:cubicBezTo>
                <a:lnTo>
                  <a:pt x="204" y="402"/>
                </a:lnTo>
                <a:lnTo>
                  <a:pt x="74" y="272"/>
                </a:lnTo>
                <a:cubicBezTo>
                  <a:pt x="57" y="256"/>
                  <a:pt x="30" y="256"/>
                  <a:pt x="13" y="272"/>
                </a:cubicBezTo>
                <a:cubicBezTo>
                  <a:pt x="-4" y="289"/>
                  <a:pt x="-4" y="316"/>
                  <a:pt x="13" y="333"/>
                </a:cubicBezTo>
                <a:lnTo>
                  <a:pt x="217" y="537"/>
                </a:lnTo>
                <a:cubicBezTo>
                  <a:pt x="217" y="538"/>
                  <a:pt x="218" y="538"/>
                  <a:pt x="219" y="539"/>
                </a:cubicBezTo>
                <a:lnTo>
                  <a:pt x="220" y="540"/>
                </a:lnTo>
                <a:cubicBezTo>
                  <a:pt x="221" y="540"/>
                  <a:pt x="222" y="541"/>
                  <a:pt x="223" y="542"/>
                </a:cubicBezTo>
                <a:cubicBezTo>
                  <a:pt x="224" y="543"/>
                  <a:pt x="225" y="543"/>
                  <a:pt x="226" y="544"/>
                </a:cubicBezTo>
                <a:lnTo>
                  <a:pt x="227" y="544"/>
                </a:lnTo>
                <a:cubicBezTo>
                  <a:pt x="228" y="545"/>
                  <a:pt x="229" y="545"/>
                  <a:pt x="230" y="546"/>
                </a:cubicBezTo>
                <a:lnTo>
                  <a:pt x="231" y="546"/>
                </a:lnTo>
                <a:cubicBezTo>
                  <a:pt x="232" y="547"/>
                  <a:pt x="233" y="547"/>
                  <a:pt x="234" y="547"/>
                </a:cubicBezTo>
                <a:cubicBezTo>
                  <a:pt x="239" y="549"/>
                  <a:pt x="243" y="549"/>
                  <a:pt x="247" y="549"/>
                </a:cubicBezTo>
                <a:cubicBezTo>
                  <a:pt x="258" y="549"/>
                  <a:pt x="269" y="545"/>
                  <a:pt x="278" y="537"/>
                </a:cubicBezTo>
                <a:lnTo>
                  <a:pt x="481" y="333"/>
                </a:lnTo>
                <a:cubicBezTo>
                  <a:pt x="498" y="316"/>
                  <a:pt x="498" y="289"/>
                  <a:pt x="481" y="272"/>
                </a:cubicBezTo>
                <a:cubicBezTo>
                  <a:pt x="464" y="256"/>
                  <a:pt x="437" y="256"/>
                  <a:pt x="420" y="27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7" name="Freeform 236">
            <a:extLst>
              <a:ext uri="{FF2B5EF4-FFF2-40B4-BE49-F238E27FC236}">
                <a16:creationId xmlns:a16="http://schemas.microsoft.com/office/drawing/2014/main" id="{0F766D74-D2BE-7F4D-A66F-4B70BDC727C6}"/>
              </a:ext>
            </a:extLst>
          </p:cNvPr>
          <p:cNvSpPr/>
          <p:nvPr/>
        </p:nvSpPr>
        <p:spPr>
          <a:xfrm>
            <a:off x="3354010" y="6737418"/>
            <a:ext cx="364320" cy="362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009">
                <a:moveTo>
                  <a:pt x="86" y="923"/>
                </a:moveTo>
                <a:lnTo>
                  <a:pt x="86" y="698"/>
                </a:lnTo>
                <a:lnTo>
                  <a:pt x="311" y="698"/>
                </a:lnTo>
                <a:cubicBezTo>
                  <a:pt x="315" y="715"/>
                  <a:pt x="321" y="735"/>
                  <a:pt x="331" y="756"/>
                </a:cubicBezTo>
                <a:cubicBezTo>
                  <a:pt x="365" y="824"/>
                  <a:pt x="428" y="861"/>
                  <a:pt x="508" y="861"/>
                </a:cubicBezTo>
                <a:cubicBezTo>
                  <a:pt x="565" y="861"/>
                  <a:pt x="611" y="843"/>
                  <a:pt x="646" y="808"/>
                </a:cubicBezTo>
                <a:cubicBezTo>
                  <a:pt x="680" y="774"/>
                  <a:pt x="694" y="730"/>
                  <a:pt x="701" y="698"/>
                </a:cubicBezTo>
                <a:lnTo>
                  <a:pt x="927" y="698"/>
                </a:lnTo>
                <a:lnTo>
                  <a:pt x="927" y="923"/>
                </a:lnTo>
                <a:close/>
                <a:moveTo>
                  <a:pt x="927" y="86"/>
                </a:moveTo>
                <a:lnTo>
                  <a:pt x="927" y="612"/>
                </a:lnTo>
                <a:lnTo>
                  <a:pt x="662" y="612"/>
                </a:lnTo>
                <a:cubicBezTo>
                  <a:pt x="651" y="612"/>
                  <a:pt x="640" y="617"/>
                  <a:pt x="632" y="625"/>
                </a:cubicBezTo>
                <a:cubicBezTo>
                  <a:pt x="624" y="633"/>
                  <a:pt x="619" y="644"/>
                  <a:pt x="619" y="656"/>
                </a:cubicBezTo>
                <a:cubicBezTo>
                  <a:pt x="619" y="658"/>
                  <a:pt x="619" y="690"/>
                  <a:pt x="604" y="720"/>
                </a:cubicBezTo>
                <a:cubicBezTo>
                  <a:pt x="586" y="757"/>
                  <a:pt x="554" y="775"/>
                  <a:pt x="508" y="775"/>
                </a:cubicBezTo>
                <a:cubicBezTo>
                  <a:pt x="461" y="775"/>
                  <a:pt x="429" y="757"/>
                  <a:pt x="409" y="720"/>
                </a:cubicBezTo>
                <a:cubicBezTo>
                  <a:pt x="393" y="689"/>
                  <a:pt x="392" y="657"/>
                  <a:pt x="392" y="654"/>
                </a:cubicBezTo>
                <a:cubicBezTo>
                  <a:pt x="391" y="631"/>
                  <a:pt x="372" y="612"/>
                  <a:pt x="349" y="612"/>
                </a:cubicBezTo>
                <a:lnTo>
                  <a:pt x="86" y="612"/>
                </a:lnTo>
                <a:lnTo>
                  <a:pt x="86" y="86"/>
                </a:lnTo>
                <a:close/>
                <a:moveTo>
                  <a:pt x="953" y="0"/>
                </a:moveTo>
                <a:lnTo>
                  <a:pt x="60" y="0"/>
                </a:lnTo>
                <a:cubicBezTo>
                  <a:pt x="27" y="0"/>
                  <a:pt x="0" y="27"/>
                  <a:pt x="0" y="60"/>
                </a:cubicBezTo>
                <a:lnTo>
                  <a:pt x="0" y="949"/>
                </a:lnTo>
                <a:cubicBezTo>
                  <a:pt x="0" y="982"/>
                  <a:pt x="27" y="1009"/>
                  <a:pt x="60" y="1009"/>
                </a:cubicBezTo>
                <a:lnTo>
                  <a:pt x="953" y="1009"/>
                </a:lnTo>
                <a:cubicBezTo>
                  <a:pt x="986" y="1009"/>
                  <a:pt x="1013" y="982"/>
                  <a:pt x="1013" y="949"/>
                </a:cubicBezTo>
                <a:lnTo>
                  <a:pt x="1013" y="60"/>
                </a:lnTo>
                <a:cubicBezTo>
                  <a:pt x="1013" y="27"/>
                  <a:pt x="986" y="0"/>
                  <a:pt x="953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8" name="Freeform 237">
            <a:extLst>
              <a:ext uri="{FF2B5EF4-FFF2-40B4-BE49-F238E27FC236}">
                <a16:creationId xmlns:a16="http://schemas.microsoft.com/office/drawing/2014/main" id="{336F8717-332A-B043-BC4F-6756075189D8}"/>
              </a:ext>
            </a:extLst>
          </p:cNvPr>
          <p:cNvSpPr/>
          <p:nvPr/>
        </p:nvSpPr>
        <p:spPr>
          <a:xfrm>
            <a:off x="4035490" y="6755418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175" y="88"/>
                </a:moveTo>
                <a:cubicBezTo>
                  <a:pt x="175" y="136"/>
                  <a:pt x="136" y="175"/>
                  <a:pt x="87" y="175"/>
                </a:cubicBezTo>
                <a:cubicBezTo>
                  <a:pt x="39" y="175"/>
                  <a:pt x="0" y="136"/>
                  <a:pt x="0" y="88"/>
                </a:cubicBezTo>
                <a:cubicBezTo>
                  <a:pt x="0" y="40"/>
                  <a:pt x="39" y="0"/>
                  <a:pt x="87" y="0"/>
                </a:cubicBezTo>
                <a:cubicBezTo>
                  <a:pt x="136" y="0"/>
                  <a:pt x="175" y="40"/>
                  <a:pt x="175" y="88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9" name="Freeform 238">
            <a:extLst>
              <a:ext uri="{FF2B5EF4-FFF2-40B4-BE49-F238E27FC236}">
                <a16:creationId xmlns:a16="http://schemas.microsoft.com/office/drawing/2014/main" id="{81AE4957-20A6-EF49-9554-15E384CBBA37}"/>
              </a:ext>
            </a:extLst>
          </p:cNvPr>
          <p:cNvSpPr/>
          <p:nvPr/>
        </p:nvSpPr>
        <p:spPr>
          <a:xfrm>
            <a:off x="4036570" y="6882857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175" y="87"/>
                </a:moveTo>
                <a:cubicBezTo>
                  <a:pt x="175" y="136"/>
                  <a:pt x="136" y="175"/>
                  <a:pt x="87" y="175"/>
                </a:cubicBezTo>
                <a:cubicBezTo>
                  <a:pt x="39" y="175"/>
                  <a:pt x="0" y="136"/>
                  <a:pt x="0" y="87"/>
                </a:cubicBezTo>
                <a:cubicBezTo>
                  <a:pt x="0" y="39"/>
                  <a:pt x="39" y="0"/>
                  <a:pt x="87" y="0"/>
                </a:cubicBezTo>
                <a:cubicBezTo>
                  <a:pt x="136" y="0"/>
                  <a:pt x="175" y="39"/>
                  <a:pt x="175" y="8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0" name="Freeform 239">
            <a:extLst>
              <a:ext uri="{FF2B5EF4-FFF2-40B4-BE49-F238E27FC236}">
                <a16:creationId xmlns:a16="http://schemas.microsoft.com/office/drawing/2014/main" id="{B0E22A28-BBAE-B740-ACAB-8E8218612EA4}"/>
              </a:ext>
            </a:extLst>
          </p:cNvPr>
          <p:cNvSpPr/>
          <p:nvPr/>
        </p:nvSpPr>
        <p:spPr>
          <a:xfrm>
            <a:off x="4035490" y="7009578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175" y="87"/>
                </a:moveTo>
                <a:cubicBezTo>
                  <a:pt x="175" y="136"/>
                  <a:pt x="136" y="175"/>
                  <a:pt x="87" y="175"/>
                </a:cubicBezTo>
                <a:cubicBezTo>
                  <a:pt x="39" y="175"/>
                  <a:pt x="0" y="136"/>
                  <a:pt x="0" y="87"/>
                </a:cubicBezTo>
                <a:cubicBezTo>
                  <a:pt x="0" y="39"/>
                  <a:pt x="39" y="0"/>
                  <a:pt x="87" y="0"/>
                </a:cubicBezTo>
                <a:cubicBezTo>
                  <a:pt x="136" y="0"/>
                  <a:pt x="175" y="39"/>
                  <a:pt x="175" y="8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1" name="Freeform 240">
            <a:extLst>
              <a:ext uri="{FF2B5EF4-FFF2-40B4-BE49-F238E27FC236}">
                <a16:creationId xmlns:a16="http://schemas.microsoft.com/office/drawing/2014/main" id="{ABC9BD25-D585-FE46-97BA-143CCE890ECC}"/>
              </a:ext>
            </a:extLst>
          </p:cNvPr>
          <p:cNvSpPr/>
          <p:nvPr/>
        </p:nvSpPr>
        <p:spPr>
          <a:xfrm>
            <a:off x="4164370" y="6771618"/>
            <a:ext cx="2516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0" h="86">
                <a:moveTo>
                  <a:pt x="657" y="86"/>
                </a:moveTo>
                <a:lnTo>
                  <a:pt x="43" y="86"/>
                </a:lnTo>
                <a:cubicBezTo>
                  <a:pt x="19" y="86"/>
                  <a:pt x="0" y="67"/>
                  <a:pt x="0" y="43"/>
                </a:cubicBezTo>
                <a:cubicBezTo>
                  <a:pt x="0" y="19"/>
                  <a:pt x="19" y="0"/>
                  <a:pt x="43" y="0"/>
                </a:cubicBezTo>
                <a:lnTo>
                  <a:pt x="657" y="0"/>
                </a:lnTo>
                <a:cubicBezTo>
                  <a:pt x="681" y="0"/>
                  <a:pt x="700" y="19"/>
                  <a:pt x="700" y="43"/>
                </a:cubicBezTo>
                <a:cubicBezTo>
                  <a:pt x="700" y="67"/>
                  <a:pt x="681" y="86"/>
                  <a:pt x="657" y="8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2" name="Freeform 241">
            <a:extLst>
              <a:ext uri="{FF2B5EF4-FFF2-40B4-BE49-F238E27FC236}">
                <a16:creationId xmlns:a16="http://schemas.microsoft.com/office/drawing/2014/main" id="{318D411C-06A3-9D43-9F64-EE5FC6A5D74F}"/>
              </a:ext>
            </a:extLst>
          </p:cNvPr>
          <p:cNvSpPr/>
          <p:nvPr/>
        </p:nvSpPr>
        <p:spPr>
          <a:xfrm>
            <a:off x="4164370" y="6898698"/>
            <a:ext cx="2516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0" h="86">
                <a:moveTo>
                  <a:pt x="657" y="86"/>
                </a:moveTo>
                <a:lnTo>
                  <a:pt x="43" y="86"/>
                </a:lnTo>
                <a:cubicBezTo>
                  <a:pt x="19" y="86"/>
                  <a:pt x="0" y="67"/>
                  <a:pt x="0" y="43"/>
                </a:cubicBezTo>
                <a:cubicBezTo>
                  <a:pt x="0" y="20"/>
                  <a:pt x="19" y="0"/>
                  <a:pt x="43" y="0"/>
                </a:cubicBezTo>
                <a:lnTo>
                  <a:pt x="657" y="0"/>
                </a:lnTo>
                <a:cubicBezTo>
                  <a:pt x="681" y="0"/>
                  <a:pt x="700" y="20"/>
                  <a:pt x="700" y="43"/>
                </a:cubicBezTo>
                <a:cubicBezTo>
                  <a:pt x="700" y="67"/>
                  <a:pt x="681" y="86"/>
                  <a:pt x="657" y="8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3" name="Freeform 242">
            <a:extLst>
              <a:ext uri="{FF2B5EF4-FFF2-40B4-BE49-F238E27FC236}">
                <a16:creationId xmlns:a16="http://schemas.microsoft.com/office/drawing/2014/main" id="{F6A1B1EA-B2CC-924D-A8C2-9F6E97D31588}"/>
              </a:ext>
            </a:extLst>
          </p:cNvPr>
          <p:cNvSpPr/>
          <p:nvPr/>
        </p:nvSpPr>
        <p:spPr>
          <a:xfrm>
            <a:off x="4164370" y="7025418"/>
            <a:ext cx="2516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0" h="86">
                <a:moveTo>
                  <a:pt x="657" y="86"/>
                </a:moveTo>
                <a:lnTo>
                  <a:pt x="43" y="86"/>
                </a:lnTo>
                <a:cubicBezTo>
                  <a:pt x="19" y="86"/>
                  <a:pt x="0" y="67"/>
                  <a:pt x="0" y="43"/>
                </a:cubicBezTo>
                <a:cubicBezTo>
                  <a:pt x="0" y="19"/>
                  <a:pt x="19" y="0"/>
                  <a:pt x="43" y="0"/>
                </a:cubicBezTo>
                <a:lnTo>
                  <a:pt x="657" y="0"/>
                </a:lnTo>
                <a:cubicBezTo>
                  <a:pt x="681" y="0"/>
                  <a:pt x="700" y="19"/>
                  <a:pt x="700" y="43"/>
                </a:cubicBezTo>
                <a:cubicBezTo>
                  <a:pt x="700" y="67"/>
                  <a:pt x="681" y="86"/>
                  <a:pt x="657" y="8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4" name="Freeform 243">
            <a:extLst>
              <a:ext uri="{FF2B5EF4-FFF2-40B4-BE49-F238E27FC236}">
                <a16:creationId xmlns:a16="http://schemas.microsoft.com/office/drawing/2014/main" id="{423B1D98-1F4D-C248-9284-51FA5F1B1D55}"/>
              </a:ext>
            </a:extLst>
          </p:cNvPr>
          <p:cNvSpPr/>
          <p:nvPr/>
        </p:nvSpPr>
        <p:spPr>
          <a:xfrm>
            <a:off x="5501770" y="6678018"/>
            <a:ext cx="30600" cy="86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42">
                <a:moveTo>
                  <a:pt x="43" y="242"/>
                </a:moveTo>
                <a:cubicBezTo>
                  <a:pt x="67" y="242"/>
                  <a:pt x="86" y="223"/>
                  <a:pt x="86" y="199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lnTo>
                  <a:pt x="0" y="199"/>
                </a:lnTo>
                <a:cubicBezTo>
                  <a:pt x="0" y="223"/>
                  <a:pt x="19" y="242"/>
                  <a:pt x="43" y="24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5" name="Freeform 244">
            <a:extLst>
              <a:ext uri="{FF2B5EF4-FFF2-40B4-BE49-F238E27FC236}">
                <a16:creationId xmlns:a16="http://schemas.microsoft.com/office/drawing/2014/main" id="{A915D4CB-15F0-D040-AAB1-3BDA40A0798B}"/>
              </a:ext>
            </a:extLst>
          </p:cNvPr>
          <p:cNvSpPr/>
          <p:nvPr/>
        </p:nvSpPr>
        <p:spPr>
          <a:xfrm>
            <a:off x="5501770" y="6847578"/>
            <a:ext cx="199440" cy="19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5" h="546">
                <a:moveTo>
                  <a:pt x="513" y="460"/>
                </a:moveTo>
                <a:lnTo>
                  <a:pt x="86" y="460"/>
                </a:ln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lnTo>
                  <a:pt x="0" y="503"/>
                </a:lnTo>
                <a:cubicBezTo>
                  <a:pt x="0" y="526"/>
                  <a:pt x="19" y="546"/>
                  <a:pt x="43" y="546"/>
                </a:cubicBezTo>
                <a:lnTo>
                  <a:pt x="513" y="546"/>
                </a:lnTo>
                <a:cubicBezTo>
                  <a:pt x="536" y="546"/>
                  <a:pt x="555" y="526"/>
                  <a:pt x="555" y="503"/>
                </a:cubicBezTo>
                <a:cubicBezTo>
                  <a:pt x="555" y="479"/>
                  <a:pt x="536" y="460"/>
                  <a:pt x="513" y="46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6" name="Freeform 245">
            <a:extLst>
              <a:ext uri="{FF2B5EF4-FFF2-40B4-BE49-F238E27FC236}">
                <a16:creationId xmlns:a16="http://schemas.microsoft.com/office/drawing/2014/main" id="{AA73BB49-A244-E943-8B34-B752FB77A5E6}"/>
              </a:ext>
            </a:extLst>
          </p:cNvPr>
          <p:cNvSpPr/>
          <p:nvPr/>
        </p:nvSpPr>
        <p:spPr>
          <a:xfrm>
            <a:off x="5781490" y="7013178"/>
            <a:ext cx="8568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9" h="86">
                <a:moveTo>
                  <a:pt x="196" y="0"/>
                </a:move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6"/>
                  <a:pt x="43" y="86"/>
                </a:cubicBezTo>
                <a:lnTo>
                  <a:pt x="196" y="86"/>
                </a:lnTo>
                <a:cubicBezTo>
                  <a:pt x="220" y="86"/>
                  <a:pt x="239" y="66"/>
                  <a:pt x="239" y="43"/>
                </a:cubicBezTo>
                <a:cubicBezTo>
                  <a:pt x="239" y="19"/>
                  <a:pt x="220" y="0"/>
                  <a:pt x="196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7" name="Freeform 246">
            <a:extLst>
              <a:ext uri="{FF2B5EF4-FFF2-40B4-BE49-F238E27FC236}">
                <a16:creationId xmlns:a16="http://schemas.microsoft.com/office/drawing/2014/main" id="{436FA4CB-79D3-6B4B-ACC1-73040C03E6A1}"/>
              </a:ext>
            </a:extLst>
          </p:cNvPr>
          <p:cNvSpPr/>
          <p:nvPr/>
        </p:nvSpPr>
        <p:spPr>
          <a:xfrm>
            <a:off x="5390530" y="6789978"/>
            <a:ext cx="365760" cy="36539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7" h="1016">
                <a:moveTo>
                  <a:pt x="974" y="0"/>
                </a:moveTo>
                <a:cubicBezTo>
                  <a:pt x="969" y="0"/>
                  <a:pt x="965" y="0"/>
                  <a:pt x="960" y="2"/>
                </a:cubicBezTo>
                <a:lnTo>
                  <a:pt x="43" y="2"/>
                </a:lnTo>
                <a:cubicBezTo>
                  <a:pt x="20" y="2"/>
                  <a:pt x="0" y="21"/>
                  <a:pt x="0" y="45"/>
                </a:cubicBezTo>
                <a:cubicBezTo>
                  <a:pt x="0" y="69"/>
                  <a:pt x="20" y="88"/>
                  <a:pt x="43" y="88"/>
                </a:cubicBezTo>
                <a:lnTo>
                  <a:pt x="931" y="88"/>
                </a:lnTo>
                <a:lnTo>
                  <a:pt x="931" y="973"/>
                </a:lnTo>
                <a:cubicBezTo>
                  <a:pt x="931" y="997"/>
                  <a:pt x="950" y="1016"/>
                  <a:pt x="974" y="1016"/>
                </a:cubicBezTo>
                <a:cubicBezTo>
                  <a:pt x="998" y="1016"/>
                  <a:pt x="1017" y="997"/>
                  <a:pt x="1017" y="973"/>
                </a:cubicBezTo>
                <a:lnTo>
                  <a:pt x="1017" y="43"/>
                </a:lnTo>
                <a:cubicBezTo>
                  <a:pt x="1017" y="19"/>
                  <a:pt x="998" y="0"/>
                  <a:pt x="974" y="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8" name="Freeform 247">
            <a:extLst>
              <a:ext uri="{FF2B5EF4-FFF2-40B4-BE49-F238E27FC236}">
                <a16:creationId xmlns:a16="http://schemas.microsoft.com/office/drawing/2014/main" id="{862825DD-761B-CD46-9A55-558E1217B329}"/>
              </a:ext>
            </a:extLst>
          </p:cNvPr>
          <p:cNvSpPr/>
          <p:nvPr/>
        </p:nvSpPr>
        <p:spPr>
          <a:xfrm>
            <a:off x="6088930" y="6754698"/>
            <a:ext cx="475920" cy="26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3" h="743">
                <a:moveTo>
                  <a:pt x="1322" y="215"/>
                </a:moveTo>
                <a:cubicBezTo>
                  <a:pt x="1322" y="212"/>
                  <a:pt x="1323" y="209"/>
                  <a:pt x="1323" y="206"/>
                </a:cubicBezTo>
                <a:cubicBezTo>
                  <a:pt x="1323" y="196"/>
                  <a:pt x="1320" y="187"/>
                  <a:pt x="1313" y="179"/>
                </a:cubicBezTo>
                <a:cubicBezTo>
                  <a:pt x="1312" y="178"/>
                  <a:pt x="1311" y="177"/>
                  <a:pt x="1310" y="176"/>
                </a:cubicBezTo>
                <a:lnTo>
                  <a:pt x="1148" y="13"/>
                </a:lnTo>
                <a:cubicBezTo>
                  <a:pt x="1131" y="-4"/>
                  <a:pt x="1104" y="-4"/>
                  <a:pt x="1087" y="13"/>
                </a:cubicBezTo>
                <a:cubicBezTo>
                  <a:pt x="1070" y="30"/>
                  <a:pt x="1070" y="57"/>
                  <a:pt x="1087" y="74"/>
                </a:cubicBezTo>
                <a:lnTo>
                  <a:pt x="1176" y="163"/>
                </a:lnTo>
                <a:lnTo>
                  <a:pt x="911" y="163"/>
                </a:lnTo>
                <a:lnTo>
                  <a:pt x="910" y="163"/>
                </a:lnTo>
                <a:lnTo>
                  <a:pt x="909" y="163"/>
                </a:lnTo>
                <a:cubicBezTo>
                  <a:pt x="908" y="163"/>
                  <a:pt x="908" y="163"/>
                  <a:pt x="907" y="163"/>
                </a:cubicBezTo>
                <a:cubicBezTo>
                  <a:pt x="906" y="163"/>
                  <a:pt x="905" y="163"/>
                  <a:pt x="905" y="163"/>
                </a:cubicBezTo>
                <a:cubicBezTo>
                  <a:pt x="904" y="163"/>
                  <a:pt x="903" y="163"/>
                  <a:pt x="902" y="163"/>
                </a:cubicBezTo>
                <a:lnTo>
                  <a:pt x="901" y="164"/>
                </a:lnTo>
                <a:cubicBezTo>
                  <a:pt x="900" y="164"/>
                  <a:pt x="899" y="164"/>
                  <a:pt x="898" y="164"/>
                </a:cubicBezTo>
                <a:cubicBezTo>
                  <a:pt x="898" y="164"/>
                  <a:pt x="897" y="165"/>
                  <a:pt x="896" y="165"/>
                </a:cubicBezTo>
                <a:cubicBezTo>
                  <a:pt x="896" y="165"/>
                  <a:pt x="895" y="165"/>
                  <a:pt x="894" y="166"/>
                </a:cubicBezTo>
                <a:cubicBezTo>
                  <a:pt x="894" y="166"/>
                  <a:pt x="893" y="166"/>
                  <a:pt x="892" y="166"/>
                </a:cubicBezTo>
                <a:cubicBezTo>
                  <a:pt x="892" y="167"/>
                  <a:pt x="891" y="167"/>
                  <a:pt x="891" y="167"/>
                </a:cubicBezTo>
                <a:cubicBezTo>
                  <a:pt x="890" y="168"/>
                  <a:pt x="889" y="168"/>
                  <a:pt x="888" y="169"/>
                </a:cubicBezTo>
                <a:lnTo>
                  <a:pt x="887" y="170"/>
                </a:lnTo>
                <a:cubicBezTo>
                  <a:pt x="886" y="170"/>
                  <a:pt x="886" y="171"/>
                  <a:pt x="885" y="171"/>
                </a:cubicBezTo>
                <a:lnTo>
                  <a:pt x="884" y="172"/>
                </a:lnTo>
                <a:lnTo>
                  <a:pt x="274" y="657"/>
                </a:lnTo>
                <a:lnTo>
                  <a:pt x="43" y="657"/>
                </a:lnTo>
                <a:cubicBezTo>
                  <a:pt x="19" y="657"/>
                  <a:pt x="0" y="676"/>
                  <a:pt x="0" y="700"/>
                </a:cubicBezTo>
                <a:cubicBezTo>
                  <a:pt x="0" y="724"/>
                  <a:pt x="19" y="743"/>
                  <a:pt x="43" y="743"/>
                </a:cubicBezTo>
                <a:lnTo>
                  <a:pt x="289" y="743"/>
                </a:lnTo>
                <a:cubicBezTo>
                  <a:pt x="290" y="743"/>
                  <a:pt x="291" y="743"/>
                  <a:pt x="293" y="743"/>
                </a:cubicBezTo>
                <a:lnTo>
                  <a:pt x="294" y="743"/>
                </a:lnTo>
                <a:cubicBezTo>
                  <a:pt x="295" y="743"/>
                  <a:pt x="296" y="742"/>
                  <a:pt x="297" y="742"/>
                </a:cubicBezTo>
                <a:lnTo>
                  <a:pt x="298" y="742"/>
                </a:lnTo>
                <a:cubicBezTo>
                  <a:pt x="299" y="742"/>
                  <a:pt x="300" y="742"/>
                  <a:pt x="301" y="741"/>
                </a:cubicBezTo>
                <a:lnTo>
                  <a:pt x="302" y="741"/>
                </a:lnTo>
                <a:cubicBezTo>
                  <a:pt x="303" y="741"/>
                  <a:pt x="304" y="740"/>
                  <a:pt x="304" y="740"/>
                </a:cubicBezTo>
                <a:cubicBezTo>
                  <a:pt x="305" y="740"/>
                  <a:pt x="305" y="740"/>
                  <a:pt x="306" y="740"/>
                </a:cubicBezTo>
                <a:cubicBezTo>
                  <a:pt x="307" y="739"/>
                  <a:pt x="308" y="739"/>
                  <a:pt x="309" y="738"/>
                </a:cubicBezTo>
                <a:cubicBezTo>
                  <a:pt x="310" y="737"/>
                  <a:pt x="311" y="737"/>
                  <a:pt x="313" y="736"/>
                </a:cubicBezTo>
                <a:cubicBezTo>
                  <a:pt x="313" y="736"/>
                  <a:pt x="313" y="735"/>
                  <a:pt x="314" y="735"/>
                </a:cubicBezTo>
                <a:lnTo>
                  <a:pt x="315" y="734"/>
                </a:lnTo>
                <a:lnTo>
                  <a:pt x="926" y="249"/>
                </a:lnTo>
                <a:lnTo>
                  <a:pt x="1176" y="249"/>
                </a:lnTo>
                <a:lnTo>
                  <a:pt x="1087" y="338"/>
                </a:lnTo>
                <a:cubicBezTo>
                  <a:pt x="1070" y="355"/>
                  <a:pt x="1070" y="382"/>
                  <a:pt x="1087" y="399"/>
                </a:cubicBezTo>
                <a:cubicBezTo>
                  <a:pt x="1095" y="407"/>
                  <a:pt x="1106" y="411"/>
                  <a:pt x="1117" y="411"/>
                </a:cubicBezTo>
                <a:cubicBezTo>
                  <a:pt x="1128" y="411"/>
                  <a:pt x="1139" y="407"/>
                  <a:pt x="1148" y="399"/>
                </a:cubicBezTo>
                <a:lnTo>
                  <a:pt x="1310" y="236"/>
                </a:lnTo>
                <a:cubicBezTo>
                  <a:pt x="1311" y="236"/>
                  <a:pt x="1311" y="235"/>
                  <a:pt x="1312" y="235"/>
                </a:cubicBezTo>
                <a:cubicBezTo>
                  <a:pt x="1312" y="234"/>
                  <a:pt x="1312" y="234"/>
                  <a:pt x="1313" y="233"/>
                </a:cubicBezTo>
                <a:cubicBezTo>
                  <a:pt x="1313" y="233"/>
                  <a:pt x="1314" y="232"/>
                  <a:pt x="1315" y="231"/>
                </a:cubicBezTo>
                <a:cubicBezTo>
                  <a:pt x="1315" y="230"/>
                  <a:pt x="1315" y="230"/>
                  <a:pt x="1315" y="230"/>
                </a:cubicBezTo>
                <a:cubicBezTo>
                  <a:pt x="1316" y="229"/>
                  <a:pt x="1317" y="228"/>
                  <a:pt x="1317" y="227"/>
                </a:cubicBezTo>
                <a:lnTo>
                  <a:pt x="1317" y="226"/>
                </a:lnTo>
                <a:cubicBezTo>
                  <a:pt x="1318" y="226"/>
                  <a:pt x="1319" y="224"/>
                  <a:pt x="1319" y="223"/>
                </a:cubicBezTo>
                <a:cubicBezTo>
                  <a:pt x="1320" y="222"/>
                  <a:pt x="1320" y="221"/>
                  <a:pt x="1320" y="219"/>
                </a:cubicBezTo>
                <a:cubicBezTo>
                  <a:pt x="1321" y="219"/>
                  <a:pt x="1321" y="219"/>
                  <a:pt x="1321" y="219"/>
                </a:cubicBezTo>
                <a:cubicBezTo>
                  <a:pt x="1321" y="218"/>
                  <a:pt x="1322" y="216"/>
                  <a:pt x="1322" y="21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9" name="Freeform 248">
            <a:extLst>
              <a:ext uri="{FF2B5EF4-FFF2-40B4-BE49-F238E27FC236}">
                <a16:creationId xmlns:a16="http://schemas.microsoft.com/office/drawing/2014/main" id="{D1083067-24CC-C741-8AC8-B731CD8C7E3D}"/>
              </a:ext>
            </a:extLst>
          </p:cNvPr>
          <p:cNvSpPr/>
          <p:nvPr/>
        </p:nvSpPr>
        <p:spPr>
          <a:xfrm>
            <a:off x="6323650" y="6928578"/>
            <a:ext cx="240120" cy="15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8" h="422">
                <a:moveTo>
                  <a:pt x="660" y="241"/>
                </a:moveTo>
                <a:lnTo>
                  <a:pt x="661" y="240"/>
                </a:lnTo>
                <a:cubicBezTo>
                  <a:pt x="661" y="239"/>
                  <a:pt x="662" y="238"/>
                  <a:pt x="662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4" y="236"/>
                  <a:pt x="664" y="235"/>
                  <a:pt x="664" y="234"/>
                </a:cubicBezTo>
                <a:cubicBezTo>
                  <a:pt x="665" y="233"/>
                  <a:pt x="665" y="233"/>
                  <a:pt x="665" y="233"/>
                </a:cubicBezTo>
                <a:cubicBezTo>
                  <a:pt x="665" y="232"/>
                  <a:pt x="666" y="231"/>
                  <a:pt x="666" y="230"/>
                </a:cubicBezTo>
                <a:cubicBezTo>
                  <a:pt x="666" y="229"/>
                  <a:pt x="666" y="229"/>
                  <a:pt x="666" y="229"/>
                </a:cubicBezTo>
                <a:cubicBezTo>
                  <a:pt x="667" y="228"/>
                  <a:pt x="667" y="227"/>
                  <a:pt x="667" y="225"/>
                </a:cubicBezTo>
                <a:cubicBezTo>
                  <a:pt x="670" y="211"/>
                  <a:pt x="666" y="196"/>
                  <a:pt x="656" y="186"/>
                </a:cubicBezTo>
                <a:lnTo>
                  <a:pt x="493" y="23"/>
                </a:lnTo>
                <a:cubicBezTo>
                  <a:pt x="477" y="7"/>
                  <a:pt x="450" y="7"/>
                  <a:pt x="433" y="23"/>
                </a:cubicBezTo>
                <a:cubicBezTo>
                  <a:pt x="417" y="40"/>
                  <a:pt x="417" y="67"/>
                  <a:pt x="433" y="84"/>
                </a:cubicBezTo>
                <a:lnTo>
                  <a:pt x="521" y="173"/>
                </a:lnTo>
                <a:lnTo>
                  <a:pt x="275" y="173"/>
                </a:lnTo>
                <a:lnTo>
                  <a:pt x="70" y="10"/>
                </a:lnTo>
                <a:cubicBezTo>
                  <a:pt x="52" y="-5"/>
                  <a:pt x="24" y="-2"/>
                  <a:pt x="10" y="17"/>
                </a:cubicBezTo>
                <a:cubicBezTo>
                  <a:pt x="-5" y="36"/>
                  <a:pt x="-2" y="63"/>
                  <a:pt x="17" y="77"/>
                </a:cubicBezTo>
                <a:lnTo>
                  <a:pt x="234" y="249"/>
                </a:lnTo>
                <a:cubicBezTo>
                  <a:pt x="234" y="250"/>
                  <a:pt x="235" y="250"/>
                  <a:pt x="235" y="251"/>
                </a:cubicBezTo>
                <a:cubicBezTo>
                  <a:pt x="236" y="251"/>
                  <a:pt x="236" y="251"/>
                  <a:pt x="237" y="251"/>
                </a:cubicBezTo>
                <a:cubicBezTo>
                  <a:pt x="238" y="252"/>
                  <a:pt x="239" y="253"/>
                  <a:pt x="240" y="253"/>
                </a:cubicBezTo>
                <a:lnTo>
                  <a:pt x="240" y="254"/>
                </a:lnTo>
                <a:cubicBezTo>
                  <a:pt x="241" y="254"/>
                  <a:pt x="242" y="255"/>
                  <a:pt x="243" y="255"/>
                </a:cubicBezTo>
                <a:cubicBezTo>
                  <a:pt x="244" y="255"/>
                  <a:pt x="244" y="256"/>
                  <a:pt x="245" y="256"/>
                </a:cubicBezTo>
                <a:cubicBezTo>
                  <a:pt x="246" y="256"/>
                  <a:pt x="246" y="256"/>
                  <a:pt x="247" y="257"/>
                </a:cubicBezTo>
                <a:cubicBezTo>
                  <a:pt x="248" y="257"/>
                  <a:pt x="248" y="257"/>
                  <a:pt x="249" y="257"/>
                </a:cubicBezTo>
                <a:cubicBezTo>
                  <a:pt x="249" y="257"/>
                  <a:pt x="250" y="257"/>
                  <a:pt x="251" y="258"/>
                </a:cubicBezTo>
                <a:cubicBezTo>
                  <a:pt x="252" y="258"/>
                  <a:pt x="252" y="258"/>
                  <a:pt x="252" y="258"/>
                </a:cubicBezTo>
                <a:cubicBezTo>
                  <a:pt x="253" y="258"/>
                  <a:pt x="254" y="258"/>
                  <a:pt x="255" y="258"/>
                </a:cubicBezTo>
                <a:cubicBezTo>
                  <a:pt x="256" y="258"/>
                  <a:pt x="256" y="259"/>
                  <a:pt x="256" y="259"/>
                </a:cubicBezTo>
                <a:cubicBezTo>
                  <a:pt x="258" y="259"/>
                  <a:pt x="259" y="259"/>
                  <a:pt x="260" y="259"/>
                </a:cubicBezTo>
                <a:lnTo>
                  <a:pt x="521" y="259"/>
                </a:lnTo>
                <a:lnTo>
                  <a:pt x="433" y="348"/>
                </a:lnTo>
                <a:cubicBezTo>
                  <a:pt x="417" y="365"/>
                  <a:pt x="417" y="392"/>
                  <a:pt x="433" y="409"/>
                </a:cubicBezTo>
                <a:cubicBezTo>
                  <a:pt x="442" y="417"/>
                  <a:pt x="453" y="422"/>
                  <a:pt x="464" y="422"/>
                </a:cubicBezTo>
                <a:cubicBezTo>
                  <a:pt x="475" y="422"/>
                  <a:pt x="486" y="417"/>
                  <a:pt x="493" y="409"/>
                </a:cubicBezTo>
                <a:lnTo>
                  <a:pt x="656" y="247"/>
                </a:lnTo>
                <a:cubicBezTo>
                  <a:pt x="656" y="246"/>
                  <a:pt x="657" y="246"/>
                  <a:pt x="657" y="245"/>
                </a:cubicBezTo>
                <a:cubicBezTo>
                  <a:pt x="657" y="244"/>
                  <a:pt x="658" y="244"/>
                  <a:pt x="658" y="243"/>
                </a:cubicBezTo>
                <a:cubicBezTo>
                  <a:pt x="659" y="243"/>
                  <a:pt x="660" y="242"/>
                  <a:pt x="660" y="241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0" name="Freeform 249">
            <a:extLst>
              <a:ext uri="{FF2B5EF4-FFF2-40B4-BE49-F238E27FC236}">
                <a16:creationId xmlns:a16="http://schemas.microsoft.com/office/drawing/2014/main" id="{04F3ED47-0E5C-4A41-BAB6-4ED411046296}"/>
              </a:ext>
            </a:extLst>
          </p:cNvPr>
          <p:cNvSpPr/>
          <p:nvPr/>
        </p:nvSpPr>
        <p:spPr>
          <a:xfrm>
            <a:off x="6089290" y="6813377"/>
            <a:ext cx="197640" cy="92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0" h="259">
                <a:moveTo>
                  <a:pt x="43" y="86"/>
                </a:moveTo>
                <a:lnTo>
                  <a:pt x="274" y="86"/>
                </a:lnTo>
                <a:lnTo>
                  <a:pt x="481" y="250"/>
                </a:lnTo>
                <a:cubicBezTo>
                  <a:pt x="489" y="256"/>
                  <a:pt x="498" y="259"/>
                  <a:pt x="507" y="259"/>
                </a:cubicBezTo>
                <a:cubicBezTo>
                  <a:pt x="520" y="259"/>
                  <a:pt x="533" y="254"/>
                  <a:pt x="541" y="243"/>
                </a:cubicBezTo>
                <a:cubicBezTo>
                  <a:pt x="556" y="224"/>
                  <a:pt x="553" y="197"/>
                  <a:pt x="534" y="182"/>
                </a:cubicBezTo>
                <a:lnTo>
                  <a:pt x="315" y="9"/>
                </a:lnTo>
                <a:lnTo>
                  <a:pt x="314" y="9"/>
                </a:lnTo>
                <a:cubicBezTo>
                  <a:pt x="313" y="8"/>
                  <a:pt x="313" y="8"/>
                  <a:pt x="312" y="7"/>
                </a:cubicBezTo>
                <a:cubicBezTo>
                  <a:pt x="311" y="7"/>
                  <a:pt x="311" y="6"/>
                  <a:pt x="310" y="6"/>
                </a:cubicBezTo>
                <a:cubicBezTo>
                  <a:pt x="310" y="6"/>
                  <a:pt x="309" y="5"/>
                  <a:pt x="308" y="5"/>
                </a:cubicBezTo>
                <a:cubicBezTo>
                  <a:pt x="308" y="5"/>
                  <a:pt x="307" y="4"/>
                  <a:pt x="306" y="4"/>
                </a:cubicBezTo>
                <a:cubicBezTo>
                  <a:pt x="306" y="4"/>
                  <a:pt x="305" y="3"/>
                  <a:pt x="304" y="3"/>
                </a:cubicBezTo>
                <a:lnTo>
                  <a:pt x="303" y="3"/>
                </a:lnTo>
                <a:cubicBezTo>
                  <a:pt x="302" y="2"/>
                  <a:pt x="301" y="2"/>
                  <a:pt x="301" y="2"/>
                </a:cubicBezTo>
                <a:cubicBezTo>
                  <a:pt x="300" y="2"/>
                  <a:pt x="299" y="2"/>
                  <a:pt x="298" y="1"/>
                </a:cubicBezTo>
                <a:cubicBezTo>
                  <a:pt x="298" y="1"/>
                  <a:pt x="297" y="1"/>
                  <a:pt x="296" y="1"/>
                </a:cubicBezTo>
                <a:cubicBezTo>
                  <a:pt x="296" y="1"/>
                  <a:pt x="295" y="1"/>
                  <a:pt x="294" y="1"/>
                </a:cubicBezTo>
                <a:cubicBezTo>
                  <a:pt x="294" y="0"/>
                  <a:pt x="293" y="0"/>
                  <a:pt x="292" y="0"/>
                </a:cubicBezTo>
                <a:cubicBezTo>
                  <a:pt x="291" y="0"/>
                  <a:pt x="291" y="0"/>
                  <a:pt x="290" y="0"/>
                </a:cubicBezTo>
                <a:cubicBezTo>
                  <a:pt x="289" y="0"/>
                  <a:pt x="289" y="0"/>
                  <a:pt x="288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6"/>
                  <a:pt x="43" y="8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1" name="Freeform 250">
            <a:extLst>
              <a:ext uri="{FF2B5EF4-FFF2-40B4-BE49-F238E27FC236}">
                <a16:creationId xmlns:a16="http://schemas.microsoft.com/office/drawing/2014/main" id="{E25E3A77-1894-C14B-B0C6-1908522C7F48}"/>
              </a:ext>
            </a:extLst>
          </p:cNvPr>
          <p:cNvSpPr/>
          <p:nvPr/>
        </p:nvSpPr>
        <p:spPr>
          <a:xfrm>
            <a:off x="6847450" y="6739218"/>
            <a:ext cx="176400" cy="176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1" h="491">
                <a:moveTo>
                  <a:pt x="245" y="86"/>
                </a:moveTo>
                <a:cubicBezTo>
                  <a:pt x="157" y="86"/>
                  <a:pt x="86" y="157"/>
                  <a:pt x="86" y="245"/>
                </a:cubicBezTo>
                <a:cubicBezTo>
                  <a:pt x="86" y="333"/>
                  <a:pt x="157" y="405"/>
                  <a:pt x="245" y="405"/>
                </a:cubicBezTo>
                <a:cubicBezTo>
                  <a:pt x="333" y="405"/>
                  <a:pt x="405" y="333"/>
                  <a:pt x="405" y="245"/>
                </a:cubicBezTo>
                <a:cubicBezTo>
                  <a:pt x="405" y="157"/>
                  <a:pt x="333" y="86"/>
                  <a:pt x="245" y="86"/>
                </a:cubicBezTo>
                <a:close/>
                <a:moveTo>
                  <a:pt x="245" y="491"/>
                </a:moveTo>
                <a:cubicBezTo>
                  <a:pt x="110" y="491"/>
                  <a:pt x="0" y="381"/>
                  <a:pt x="0" y="245"/>
                </a:cubicBezTo>
                <a:cubicBezTo>
                  <a:pt x="0" y="110"/>
                  <a:pt x="110" y="0"/>
                  <a:pt x="245" y="0"/>
                </a:cubicBezTo>
                <a:cubicBezTo>
                  <a:pt x="381" y="0"/>
                  <a:pt x="491" y="110"/>
                  <a:pt x="491" y="245"/>
                </a:cubicBezTo>
                <a:cubicBezTo>
                  <a:pt x="491" y="381"/>
                  <a:pt x="381" y="491"/>
                  <a:pt x="245" y="491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2" name="Freeform 251">
            <a:extLst>
              <a:ext uri="{FF2B5EF4-FFF2-40B4-BE49-F238E27FC236}">
                <a16:creationId xmlns:a16="http://schemas.microsoft.com/office/drawing/2014/main" id="{CBD7E885-41B5-B443-BF1E-0042ED8995C1}"/>
              </a:ext>
            </a:extLst>
          </p:cNvPr>
          <p:cNvSpPr/>
          <p:nvPr/>
        </p:nvSpPr>
        <p:spPr>
          <a:xfrm>
            <a:off x="6786250" y="6932178"/>
            <a:ext cx="299160" cy="167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2" h="466">
                <a:moveTo>
                  <a:pt x="86" y="380"/>
                </a:moveTo>
                <a:lnTo>
                  <a:pt x="746" y="380"/>
                </a:lnTo>
                <a:cubicBezTo>
                  <a:pt x="745" y="334"/>
                  <a:pt x="745" y="286"/>
                  <a:pt x="745" y="250"/>
                </a:cubicBezTo>
                <a:cubicBezTo>
                  <a:pt x="745" y="220"/>
                  <a:pt x="730" y="191"/>
                  <a:pt x="706" y="174"/>
                </a:cubicBezTo>
                <a:cubicBezTo>
                  <a:pt x="625" y="117"/>
                  <a:pt x="522" y="86"/>
                  <a:pt x="415" y="86"/>
                </a:cubicBezTo>
                <a:cubicBezTo>
                  <a:pt x="310" y="86"/>
                  <a:pt x="207" y="117"/>
                  <a:pt x="127" y="173"/>
                </a:cubicBezTo>
                <a:cubicBezTo>
                  <a:pt x="102" y="191"/>
                  <a:pt x="86" y="220"/>
                  <a:pt x="86" y="251"/>
                </a:cubicBezTo>
                <a:close/>
                <a:moveTo>
                  <a:pt x="789" y="466"/>
                </a:moveTo>
                <a:lnTo>
                  <a:pt x="43" y="466"/>
                </a:lnTo>
                <a:cubicBezTo>
                  <a:pt x="20" y="466"/>
                  <a:pt x="0" y="447"/>
                  <a:pt x="0" y="423"/>
                </a:cubicBezTo>
                <a:lnTo>
                  <a:pt x="0" y="251"/>
                </a:lnTo>
                <a:cubicBezTo>
                  <a:pt x="0" y="191"/>
                  <a:pt x="29" y="136"/>
                  <a:pt x="78" y="102"/>
                </a:cubicBezTo>
                <a:cubicBezTo>
                  <a:pt x="172" y="36"/>
                  <a:pt x="292" y="0"/>
                  <a:pt x="415" y="0"/>
                </a:cubicBezTo>
                <a:cubicBezTo>
                  <a:pt x="540" y="0"/>
                  <a:pt x="660" y="37"/>
                  <a:pt x="755" y="104"/>
                </a:cubicBezTo>
                <a:cubicBezTo>
                  <a:pt x="802" y="137"/>
                  <a:pt x="831" y="191"/>
                  <a:pt x="831" y="250"/>
                </a:cubicBezTo>
                <a:cubicBezTo>
                  <a:pt x="831" y="298"/>
                  <a:pt x="832" y="367"/>
                  <a:pt x="832" y="423"/>
                </a:cubicBezTo>
                <a:cubicBezTo>
                  <a:pt x="832" y="447"/>
                  <a:pt x="812" y="466"/>
                  <a:pt x="789" y="46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3" name="Freeform 252">
            <a:extLst>
              <a:ext uri="{FF2B5EF4-FFF2-40B4-BE49-F238E27FC236}">
                <a16:creationId xmlns:a16="http://schemas.microsoft.com/office/drawing/2014/main" id="{407F8CF8-A54B-E84E-909E-0AFCCA9C34AA}"/>
              </a:ext>
            </a:extLst>
          </p:cNvPr>
          <p:cNvSpPr/>
          <p:nvPr/>
        </p:nvSpPr>
        <p:spPr>
          <a:xfrm>
            <a:off x="7051210" y="6770538"/>
            <a:ext cx="147600" cy="147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1" h="410">
                <a:moveTo>
                  <a:pt x="206" y="86"/>
                </a:moveTo>
                <a:cubicBezTo>
                  <a:pt x="140" y="86"/>
                  <a:pt x="86" y="139"/>
                  <a:pt x="86" y="205"/>
                </a:cubicBezTo>
                <a:cubicBezTo>
                  <a:pt x="86" y="271"/>
                  <a:pt x="140" y="324"/>
                  <a:pt x="206" y="324"/>
                </a:cubicBezTo>
                <a:cubicBezTo>
                  <a:pt x="271" y="324"/>
                  <a:pt x="325" y="271"/>
                  <a:pt x="325" y="205"/>
                </a:cubicBezTo>
                <a:cubicBezTo>
                  <a:pt x="325" y="139"/>
                  <a:pt x="271" y="86"/>
                  <a:pt x="206" y="86"/>
                </a:cubicBezTo>
                <a:close/>
                <a:moveTo>
                  <a:pt x="206" y="410"/>
                </a:moveTo>
                <a:cubicBezTo>
                  <a:pt x="92" y="410"/>
                  <a:pt x="0" y="318"/>
                  <a:pt x="0" y="205"/>
                </a:cubicBezTo>
                <a:cubicBezTo>
                  <a:pt x="0" y="92"/>
                  <a:pt x="92" y="0"/>
                  <a:pt x="206" y="0"/>
                </a:cubicBezTo>
                <a:cubicBezTo>
                  <a:pt x="319" y="0"/>
                  <a:pt x="411" y="92"/>
                  <a:pt x="411" y="205"/>
                </a:cubicBezTo>
                <a:cubicBezTo>
                  <a:pt x="411" y="318"/>
                  <a:pt x="319" y="410"/>
                  <a:pt x="206" y="41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4" name="Freeform 253">
            <a:extLst>
              <a:ext uri="{FF2B5EF4-FFF2-40B4-BE49-F238E27FC236}">
                <a16:creationId xmlns:a16="http://schemas.microsoft.com/office/drawing/2014/main" id="{137DF766-98C8-D245-A1E2-F0E27589B1AD}"/>
              </a:ext>
            </a:extLst>
          </p:cNvPr>
          <p:cNvSpPr/>
          <p:nvPr/>
        </p:nvSpPr>
        <p:spPr>
          <a:xfrm>
            <a:off x="7073170" y="6939738"/>
            <a:ext cx="189000" cy="152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26" h="424">
                <a:moveTo>
                  <a:pt x="483" y="424"/>
                </a:moveTo>
                <a:lnTo>
                  <a:pt x="154" y="424"/>
                </a:lnTo>
                <a:cubicBezTo>
                  <a:pt x="130" y="424"/>
                  <a:pt x="111" y="405"/>
                  <a:pt x="111" y="381"/>
                </a:cubicBezTo>
                <a:cubicBezTo>
                  <a:pt x="111" y="357"/>
                  <a:pt x="130" y="338"/>
                  <a:pt x="154" y="338"/>
                </a:cubicBezTo>
                <a:lnTo>
                  <a:pt x="440" y="338"/>
                </a:lnTo>
                <a:cubicBezTo>
                  <a:pt x="440" y="299"/>
                  <a:pt x="440" y="258"/>
                  <a:pt x="439" y="227"/>
                </a:cubicBezTo>
                <a:cubicBezTo>
                  <a:pt x="439" y="202"/>
                  <a:pt x="427" y="178"/>
                  <a:pt x="406" y="163"/>
                </a:cubicBezTo>
                <a:cubicBezTo>
                  <a:pt x="335" y="113"/>
                  <a:pt x="245" y="86"/>
                  <a:pt x="151" y="86"/>
                </a:cubicBezTo>
                <a:cubicBezTo>
                  <a:pt x="117" y="86"/>
                  <a:pt x="84" y="89"/>
                  <a:pt x="52" y="96"/>
                </a:cubicBezTo>
                <a:cubicBezTo>
                  <a:pt x="29" y="101"/>
                  <a:pt x="6" y="86"/>
                  <a:pt x="1" y="63"/>
                </a:cubicBezTo>
                <a:cubicBezTo>
                  <a:pt x="-4" y="39"/>
                  <a:pt x="11" y="17"/>
                  <a:pt x="35" y="12"/>
                </a:cubicBezTo>
                <a:cubicBezTo>
                  <a:pt x="72" y="4"/>
                  <a:pt x="111" y="0"/>
                  <a:pt x="151" y="0"/>
                </a:cubicBezTo>
                <a:cubicBezTo>
                  <a:pt x="262" y="0"/>
                  <a:pt x="371" y="33"/>
                  <a:pt x="456" y="93"/>
                </a:cubicBezTo>
                <a:cubicBezTo>
                  <a:pt x="499" y="123"/>
                  <a:pt x="525" y="173"/>
                  <a:pt x="525" y="227"/>
                </a:cubicBezTo>
                <a:cubicBezTo>
                  <a:pt x="526" y="269"/>
                  <a:pt x="526" y="331"/>
                  <a:pt x="526" y="381"/>
                </a:cubicBezTo>
                <a:cubicBezTo>
                  <a:pt x="526" y="405"/>
                  <a:pt x="507" y="424"/>
                  <a:pt x="483" y="42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5" name="Freeform 254">
            <a:extLst>
              <a:ext uri="{FF2B5EF4-FFF2-40B4-BE49-F238E27FC236}">
                <a16:creationId xmlns:a16="http://schemas.microsoft.com/office/drawing/2014/main" id="{04276EE0-060D-3749-8308-F7A97E603715}"/>
              </a:ext>
            </a:extLst>
          </p:cNvPr>
          <p:cNvSpPr/>
          <p:nvPr/>
        </p:nvSpPr>
        <p:spPr>
          <a:xfrm>
            <a:off x="6813250" y="5413699"/>
            <a:ext cx="477360" cy="32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907">
                <a:moveTo>
                  <a:pt x="1162" y="735"/>
                </a:moveTo>
                <a:cubicBezTo>
                  <a:pt x="1103" y="791"/>
                  <a:pt x="1016" y="821"/>
                  <a:pt x="912" y="821"/>
                </a:cubicBezTo>
                <a:lnTo>
                  <a:pt x="309" y="821"/>
                </a:lnTo>
                <a:cubicBezTo>
                  <a:pt x="218" y="821"/>
                  <a:pt x="146" y="786"/>
                  <a:pt x="110" y="722"/>
                </a:cubicBezTo>
                <a:cubicBezTo>
                  <a:pt x="78" y="667"/>
                  <a:pt x="79" y="597"/>
                  <a:pt x="112" y="541"/>
                </a:cubicBezTo>
                <a:cubicBezTo>
                  <a:pt x="131" y="508"/>
                  <a:pt x="161" y="480"/>
                  <a:pt x="198" y="461"/>
                </a:cubicBezTo>
                <a:cubicBezTo>
                  <a:pt x="241" y="439"/>
                  <a:pt x="293" y="428"/>
                  <a:pt x="352" y="428"/>
                </a:cubicBezTo>
                <a:cubicBezTo>
                  <a:pt x="353" y="428"/>
                  <a:pt x="354" y="428"/>
                  <a:pt x="355" y="428"/>
                </a:cubicBezTo>
                <a:cubicBezTo>
                  <a:pt x="388" y="428"/>
                  <a:pt x="418" y="434"/>
                  <a:pt x="446" y="447"/>
                </a:cubicBezTo>
                <a:cubicBezTo>
                  <a:pt x="459" y="452"/>
                  <a:pt x="473" y="451"/>
                  <a:pt x="485" y="445"/>
                </a:cubicBezTo>
                <a:cubicBezTo>
                  <a:pt x="497" y="438"/>
                  <a:pt x="505" y="426"/>
                  <a:pt x="506" y="412"/>
                </a:cubicBezTo>
                <a:cubicBezTo>
                  <a:pt x="519" y="298"/>
                  <a:pt x="616" y="213"/>
                  <a:pt x="730" y="213"/>
                </a:cubicBezTo>
                <a:cubicBezTo>
                  <a:pt x="803" y="213"/>
                  <a:pt x="872" y="248"/>
                  <a:pt x="914" y="308"/>
                </a:cubicBezTo>
                <a:cubicBezTo>
                  <a:pt x="924" y="321"/>
                  <a:pt x="941" y="328"/>
                  <a:pt x="957" y="325"/>
                </a:cubicBezTo>
                <a:cubicBezTo>
                  <a:pt x="972" y="322"/>
                  <a:pt x="985" y="321"/>
                  <a:pt x="998" y="321"/>
                </a:cubicBezTo>
                <a:cubicBezTo>
                  <a:pt x="1074" y="322"/>
                  <a:pt x="1137" y="348"/>
                  <a:pt x="1181" y="394"/>
                </a:cubicBezTo>
                <a:cubicBezTo>
                  <a:pt x="1220" y="436"/>
                  <a:pt x="1241" y="493"/>
                  <a:pt x="1241" y="553"/>
                </a:cubicBezTo>
                <a:cubicBezTo>
                  <a:pt x="1240" y="622"/>
                  <a:pt x="1212" y="687"/>
                  <a:pt x="1162" y="735"/>
                </a:cubicBezTo>
                <a:close/>
                <a:moveTo>
                  <a:pt x="225" y="218"/>
                </a:moveTo>
                <a:cubicBezTo>
                  <a:pt x="225" y="145"/>
                  <a:pt x="284" y="86"/>
                  <a:pt x="356" y="86"/>
                </a:cubicBezTo>
                <a:cubicBezTo>
                  <a:pt x="429" y="86"/>
                  <a:pt x="489" y="145"/>
                  <a:pt x="489" y="218"/>
                </a:cubicBezTo>
                <a:cubicBezTo>
                  <a:pt x="489" y="225"/>
                  <a:pt x="490" y="231"/>
                  <a:pt x="493" y="236"/>
                </a:cubicBezTo>
                <a:cubicBezTo>
                  <a:pt x="465" y="269"/>
                  <a:pt x="443" y="308"/>
                  <a:pt x="431" y="351"/>
                </a:cubicBezTo>
                <a:cubicBezTo>
                  <a:pt x="407" y="345"/>
                  <a:pt x="382" y="342"/>
                  <a:pt x="356" y="342"/>
                </a:cubicBezTo>
                <a:cubicBezTo>
                  <a:pt x="341" y="342"/>
                  <a:pt x="326" y="342"/>
                  <a:pt x="312" y="343"/>
                </a:cubicBezTo>
                <a:cubicBezTo>
                  <a:pt x="260" y="325"/>
                  <a:pt x="225" y="275"/>
                  <a:pt x="225" y="218"/>
                </a:cubicBezTo>
                <a:close/>
                <a:moveTo>
                  <a:pt x="1243" y="336"/>
                </a:moveTo>
                <a:cubicBezTo>
                  <a:pt x="1183" y="271"/>
                  <a:pt x="1099" y="237"/>
                  <a:pt x="999" y="235"/>
                </a:cubicBezTo>
                <a:cubicBezTo>
                  <a:pt x="989" y="235"/>
                  <a:pt x="979" y="235"/>
                  <a:pt x="968" y="237"/>
                </a:cubicBezTo>
                <a:cubicBezTo>
                  <a:pt x="909" y="167"/>
                  <a:pt x="822" y="127"/>
                  <a:pt x="730" y="127"/>
                </a:cubicBezTo>
                <a:cubicBezTo>
                  <a:pt x="672" y="127"/>
                  <a:pt x="617" y="143"/>
                  <a:pt x="570" y="171"/>
                </a:cubicBezTo>
                <a:cubicBezTo>
                  <a:pt x="548" y="73"/>
                  <a:pt x="461" y="0"/>
                  <a:pt x="356" y="0"/>
                </a:cubicBezTo>
                <a:cubicBezTo>
                  <a:pt x="237" y="0"/>
                  <a:pt x="138" y="98"/>
                  <a:pt x="138" y="218"/>
                </a:cubicBezTo>
                <a:cubicBezTo>
                  <a:pt x="138" y="275"/>
                  <a:pt x="160" y="328"/>
                  <a:pt x="197" y="368"/>
                </a:cubicBezTo>
                <a:cubicBezTo>
                  <a:pt x="184" y="373"/>
                  <a:pt x="171" y="378"/>
                  <a:pt x="159" y="385"/>
                </a:cubicBezTo>
                <a:cubicBezTo>
                  <a:pt x="107" y="411"/>
                  <a:pt x="65" y="450"/>
                  <a:pt x="38" y="497"/>
                </a:cubicBezTo>
                <a:cubicBezTo>
                  <a:pt x="-11" y="580"/>
                  <a:pt x="-12" y="683"/>
                  <a:pt x="35" y="765"/>
                </a:cubicBezTo>
                <a:cubicBezTo>
                  <a:pt x="87" y="855"/>
                  <a:pt x="187" y="907"/>
                  <a:pt x="309" y="907"/>
                </a:cubicBezTo>
                <a:lnTo>
                  <a:pt x="912" y="907"/>
                </a:lnTo>
                <a:cubicBezTo>
                  <a:pt x="1039" y="907"/>
                  <a:pt x="1146" y="869"/>
                  <a:pt x="1221" y="797"/>
                </a:cubicBezTo>
                <a:cubicBezTo>
                  <a:pt x="1288" y="733"/>
                  <a:pt x="1326" y="647"/>
                  <a:pt x="1327" y="554"/>
                </a:cubicBezTo>
                <a:cubicBezTo>
                  <a:pt x="1327" y="471"/>
                  <a:pt x="1298" y="394"/>
                  <a:pt x="1243" y="33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6" name="Freeform 255">
            <a:extLst>
              <a:ext uri="{FF2B5EF4-FFF2-40B4-BE49-F238E27FC236}">
                <a16:creationId xmlns:a16="http://schemas.microsoft.com/office/drawing/2014/main" id="{5D63DBA8-6EAB-1440-956C-8838CDA7426D}"/>
              </a:ext>
            </a:extLst>
          </p:cNvPr>
          <p:cNvSpPr/>
          <p:nvPr/>
        </p:nvSpPr>
        <p:spPr>
          <a:xfrm>
            <a:off x="6925930" y="5308578"/>
            <a:ext cx="30600" cy="71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00">
                <a:moveTo>
                  <a:pt x="43" y="200"/>
                </a:moveTo>
                <a:cubicBezTo>
                  <a:pt x="67" y="200"/>
                  <a:pt x="86" y="181"/>
                  <a:pt x="86" y="157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lnTo>
                  <a:pt x="0" y="157"/>
                </a:lnTo>
                <a:cubicBezTo>
                  <a:pt x="0" y="181"/>
                  <a:pt x="19" y="200"/>
                  <a:pt x="43" y="20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7" name="Freeform 256">
            <a:extLst>
              <a:ext uri="{FF2B5EF4-FFF2-40B4-BE49-F238E27FC236}">
                <a16:creationId xmlns:a16="http://schemas.microsoft.com/office/drawing/2014/main" id="{295E4801-AB28-F943-9217-239BD9CFE19B}"/>
              </a:ext>
            </a:extLst>
          </p:cNvPr>
          <p:cNvSpPr/>
          <p:nvPr/>
        </p:nvSpPr>
        <p:spPr>
          <a:xfrm>
            <a:off x="7015570" y="5358258"/>
            <a:ext cx="59760" cy="60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7" h="168">
                <a:moveTo>
                  <a:pt x="43" y="168"/>
                </a:moveTo>
                <a:cubicBezTo>
                  <a:pt x="54" y="168"/>
                  <a:pt x="65" y="163"/>
                  <a:pt x="74" y="155"/>
                </a:cubicBezTo>
                <a:lnTo>
                  <a:pt x="155" y="74"/>
                </a:lnTo>
                <a:cubicBezTo>
                  <a:pt x="171" y="57"/>
                  <a:pt x="171" y="30"/>
                  <a:pt x="155" y="13"/>
                </a:cubicBezTo>
                <a:cubicBezTo>
                  <a:pt x="138" y="-4"/>
                  <a:pt x="111" y="-4"/>
                  <a:pt x="94" y="13"/>
                </a:cubicBezTo>
                <a:lnTo>
                  <a:pt x="13" y="94"/>
                </a:lnTo>
                <a:cubicBezTo>
                  <a:pt x="-4" y="111"/>
                  <a:pt x="-4" y="138"/>
                  <a:pt x="13" y="155"/>
                </a:cubicBezTo>
                <a:cubicBezTo>
                  <a:pt x="21" y="163"/>
                  <a:pt x="32" y="168"/>
                  <a:pt x="43" y="168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8" name="Freeform 257">
            <a:extLst>
              <a:ext uri="{FF2B5EF4-FFF2-40B4-BE49-F238E27FC236}">
                <a16:creationId xmlns:a16="http://schemas.microsoft.com/office/drawing/2014/main" id="{821635A3-F31A-2541-B23F-876D4C640359}"/>
              </a:ext>
            </a:extLst>
          </p:cNvPr>
          <p:cNvSpPr/>
          <p:nvPr/>
        </p:nvSpPr>
        <p:spPr>
          <a:xfrm>
            <a:off x="6758169" y="5476697"/>
            <a:ext cx="716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0" h="86">
                <a:moveTo>
                  <a:pt x="200" y="43"/>
                </a:moveTo>
                <a:cubicBezTo>
                  <a:pt x="200" y="19"/>
                  <a:pt x="181" y="0"/>
                  <a:pt x="157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7"/>
                  <a:pt x="19" y="86"/>
                  <a:pt x="43" y="86"/>
                </a:cubicBezTo>
                <a:lnTo>
                  <a:pt x="157" y="86"/>
                </a:lnTo>
                <a:cubicBezTo>
                  <a:pt x="181" y="86"/>
                  <a:pt x="200" y="67"/>
                  <a:pt x="200" y="4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9" name="Freeform 258">
            <a:extLst>
              <a:ext uri="{FF2B5EF4-FFF2-40B4-BE49-F238E27FC236}">
                <a16:creationId xmlns:a16="http://schemas.microsoft.com/office/drawing/2014/main" id="{68393B60-7FAF-B14B-89DA-791DC9FE97AD}"/>
              </a:ext>
            </a:extLst>
          </p:cNvPr>
          <p:cNvSpPr/>
          <p:nvPr/>
        </p:nvSpPr>
        <p:spPr>
          <a:xfrm>
            <a:off x="6807130" y="5358258"/>
            <a:ext cx="59760" cy="5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7" h="167">
                <a:moveTo>
                  <a:pt x="94" y="155"/>
                </a:moveTo>
                <a:cubicBezTo>
                  <a:pt x="103" y="163"/>
                  <a:pt x="114" y="167"/>
                  <a:pt x="125" y="167"/>
                </a:cubicBezTo>
                <a:cubicBezTo>
                  <a:pt x="136" y="167"/>
                  <a:pt x="147" y="163"/>
                  <a:pt x="155" y="155"/>
                </a:cubicBezTo>
                <a:cubicBezTo>
                  <a:pt x="172" y="138"/>
                  <a:pt x="172" y="111"/>
                  <a:pt x="155" y="94"/>
                </a:cubicBezTo>
                <a:lnTo>
                  <a:pt x="74" y="13"/>
                </a:lnTo>
                <a:cubicBezTo>
                  <a:pt x="57" y="-4"/>
                  <a:pt x="30" y="-4"/>
                  <a:pt x="13" y="13"/>
                </a:cubicBezTo>
                <a:cubicBezTo>
                  <a:pt x="-4" y="30"/>
                  <a:pt x="-4" y="57"/>
                  <a:pt x="13" y="7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id="{A85ED98D-A5F9-5249-9D87-31214E03D032}"/>
              </a:ext>
            </a:extLst>
          </p:cNvPr>
          <p:cNvSpPr txBox="1"/>
          <p:nvPr/>
        </p:nvSpPr>
        <p:spPr>
          <a:xfrm rot="16200000">
            <a:off x="6033477" y="3472286"/>
            <a:ext cx="591059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pc="600" dirty="0">
                <a:latin typeface="Funnel Display" pitchFamily="2" charset="0"/>
              </a:rPr>
              <a:t>ESSENTIAL ICONS</a:t>
            </a:r>
          </a:p>
        </p:txBody>
      </p:sp>
    </p:spTree>
    <p:extLst>
      <p:ext uri="{BB962C8B-B14F-4D97-AF65-F5344CB8AC3E}">
        <p14:creationId xmlns:p14="http://schemas.microsoft.com/office/powerpoint/2010/main" val="230664697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" name="TextBox 1029">
            <a:extLst>
              <a:ext uri="{FF2B5EF4-FFF2-40B4-BE49-F238E27FC236}">
                <a16:creationId xmlns:a16="http://schemas.microsoft.com/office/drawing/2014/main" id="{20A6CE15-C88A-914F-A14D-AF96A5A46ABB}"/>
              </a:ext>
            </a:extLst>
          </p:cNvPr>
          <p:cNvSpPr txBox="1"/>
          <p:nvPr/>
        </p:nvSpPr>
        <p:spPr>
          <a:xfrm rot="16200000">
            <a:off x="5880392" y="3425894"/>
            <a:ext cx="621676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pc="600" dirty="0">
                <a:latin typeface="Funnel Display" pitchFamily="2" charset="0"/>
              </a:rPr>
              <a:t>MARKETING ICONS</a:t>
            </a:r>
          </a:p>
        </p:txBody>
      </p:sp>
      <p:sp>
        <p:nvSpPr>
          <p:cNvPr id="1032" name="Freeform 1031">
            <a:extLst>
              <a:ext uri="{FF2B5EF4-FFF2-40B4-BE49-F238E27FC236}">
                <a16:creationId xmlns:a16="http://schemas.microsoft.com/office/drawing/2014/main" id="{A3372C76-72B3-BD42-9490-637E77AB1B62}"/>
              </a:ext>
            </a:extLst>
          </p:cNvPr>
          <p:cNvSpPr/>
          <p:nvPr/>
        </p:nvSpPr>
        <p:spPr>
          <a:xfrm>
            <a:off x="3365280" y="3338168"/>
            <a:ext cx="40428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4" h="904">
                <a:moveTo>
                  <a:pt x="453" y="479"/>
                </a:moveTo>
                <a:lnTo>
                  <a:pt x="567" y="479"/>
                </a:lnTo>
                <a:cubicBezTo>
                  <a:pt x="555" y="531"/>
                  <a:pt x="509" y="570"/>
                  <a:pt x="453" y="570"/>
                </a:cubicBezTo>
                <a:cubicBezTo>
                  <a:pt x="389" y="570"/>
                  <a:pt x="337" y="517"/>
                  <a:pt x="337" y="453"/>
                </a:cubicBezTo>
                <a:cubicBezTo>
                  <a:pt x="337" y="389"/>
                  <a:pt x="389" y="337"/>
                  <a:pt x="453" y="337"/>
                </a:cubicBezTo>
                <a:cubicBezTo>
                  <a:pt x="507" y="337"/>
                  <a:pt x="553" y="374"/>
                  <a:pt x="566" y="424"/>
                </a:cubicBezTo>
                <a:lnTo>
                  <a:pt x="453" y="424"/>
                </a:lnTo>
                <a:cubicBezTo>
                  <a:pt x="438" y="424"/>
                  <a:pt x="426" y="436"/>
                  <a:pt x="426" y="451"/>
                </a:cubicBezTo>
                <a:cubicBezTo>
                  <a:pt x="426" y="467"/>
                  <a:pt x="438" y="479"/>
                  <a:pt x="453" y="479"/>
                </a:cubicBezTo>
                <a:close/>
                <a:moveTo>
                  <a:pt x="622" y="424"/>
                </a:moveTo>
                <a:cubicBezTo>
                  <a:pt x="608" y="343"/>
                  <a:pt x="538" y="282"/>
                  <a:pt x="453" y="282"/>
                </a:cubicBezTo>
                <a:cubicBezTo>
                  <a:pt x="359" y="282"/>
                  <a:pt x="282" y="359"/>
                  <a:pt x="282" y="453"/>
                </a:cubicBezTo>
                <a:cubicBezTo>
                  <a:pt x="282" y="548"/>
                  <a:pt x="359" y="625"/>
                  <a:pt x="453" y="625"/>
                </a:cubicBezTo>
                <a:cubicBezTo>
                  <a:pt x="539" y="625"/>
                  <a:pt x="611" y="561"/>
                  <a:pt x="623" y="479"/>
                </a:cubicBezTo>
                <a:lnTo>
                  <a:pt x="712" y="479"/>
                </a:lnTo>
                <a:cubicBezTo>
                  <a:pt x="699" y="610"/>
                  <a:pt x="588" y="713"/>
                  <a:pt x="453" y="713"/>
                </a:cubicBezTo>
                <a:cubicBezTo>
                  <a:pt x="310" y="713"/>
                  <a:pt x="193" y="597"/>
                  <a:pt x="193" y="453"/>
                </a:cubicBezTo>
                <a:cubicBezTo>
                  <a:pt x="193" y="310"/>
                  <a:pt x="310" y="193"/>
                  <a:pt x="453" y="193"/>
                </a:cubicBezTo>
                <a:cubicBezTo>
                  <a:pt x="587" y="193"/>
                  <a:pt x="697" y="294"/>
                  <a:pt x="712" y="424"/>
                </a:cubicBezTo>
                <a:close/>
                <a:moveTo>
                  <a:pt x="452" y="849"/>
                </a:moveTo>
                <a:cubicBezTo>
                  <a:pt x="233" y="849"/>
                  <a:pt x="55" y="671"/>
                  <a:pt x="55" y="452"/>
                </a:cubicBezTo>
                <a:cubicBezTo>
                  <a:pt x="55" y="233"/>
                  <a:pt x="233" y="55"/>
                  <a:pt x="452" y="55"/>
                </a:cubicBezTo>
                <a:cubicBezTo>
                  <a:pt x="662" y="55"/>
                  <a:pt x="834" y="218"/>
                  <a:pt x="848" y="424"/>
                </a:cubicBezTo>
                <a:lnTo>
                  <a:pt x="767" y="424"/>
                </a:lnTo>
                <a:cubicBezTo>
                  <a:pt x="752" y="264"/>
                  <a:pt x="617" y="138"/>
                  <a:pt x="453" y="138"/>
                </a:cubicBezTo>
                <a:cubicBezTo>
                  <a:pt x="280" y="138"/>
                  <a:pt x="138" y="280"/>
                  <a:pt x="138" y="453"/>
                </a:cubicBezTo>
                <a:cubicBezTo>
                  <a:pt x="138" y="627"/>
                  <a:pt x="280" y="768"/>
                  <a:pt x="453" y="768"/>
                </a:cubicBezTo>
                <a:cubicBezTo>
                  <a:pt x="619" y="768"/>
                  <a:pt x="755" y="641"/>
                  <a:pt x="768" y="479"/>
                </a:cubicBezTo>
                <a:lnTo>
                  <a:pt x="848" y="479"/>
                </a:lnTo>
                <a:cubicBezTo>
                  <a:pt x="835" y="685"/>
                  <a:pt x="662" y="849"/>
                  <a:pt x="452" y="849"/>
                </a:cubicBezTo>
                <a:close/>
                <a:moveTo>
                  <a:pt x="1116" y="574"/>
                </a:moveTo>
                <a:lnTo>
                  <a:pt x="994" y="451"/>
                </a:lnTo>
                <a:lnTo>
                  <a:pt x="1116" y="329"/>
                </a:lnTo>
                <a:cubicBezTo>
                  <a:pt x="1127" y="318"/>
                  <a:pt x="1127" y="301"/>
                  <a:pt x="1116" y="290"/>
                </a:cubicBezTo>
                <a:cubicBezTo>
                  <a:pt x="1105" y="279"/>
                  <a:pt x="1088" y="279"/>
                  <a:pt x="1077" y="290"/>
                </a:cubicBezTo>
                <a:lnTo>
                  <a:pt x="943" y="424"/>
                </a:lnTo>
                <a:lnTo>
                  <a:pt x="904" y="424"/>
                </a:lnTo>
                <a:cubicBezTo>
                  <a:pt x="897" y="314"/>
                  <a:pt x="851" y="211"/>
                  <a:pt x="772" y="133"/>
                </a:cubicBezTo>
                <a:cubicBezTo>
                  <a:pt x="687" y="47"/>
                  <a:pt x="573" y="0"/>
                  <a:pt x="452" y="0"/>
                </a:cubicBezTo>
                <a:cubicBezTo>
                  <a:pt x="332" y="0"/>
                  <a:pt x="218" y="47"/>
                  <a:pt x="133" y="133"/>
                </a:cubicBezTo>
                <a:cubicBezTo>
                  <a:pt x="47" y="218"/>
                  <a:pt x="0" y="331"/>
                  <a:pt x="0" y="452"/>
                </a:cubicBezTo>
                <a:cubicBezTo>
                  <a:pt x="0" y="573"/>
                  <a:pt x="47" y="687"/>
                  <a:pt x="133" y="772"/>
                </a:cubicBezTo>
                <a:cubicBezTo>
                  <a:pt x="218" y="857"/>
                  <a:pt x="332" y="904"/>
                  <a:pt x="452" y="904"/>
                </a:cubicBezTo>
                <a:cubicBezTo>
                  <a:pt x="573" y="904"/>
                  <a:pt x="687" y="857"/>
                  <a:pt x="772" y="772"/>
                </a:cubicBezTo>
                <a:cubicBezTo>
                  <a:pt x="851" y="693"/>
                  <a:pt x="897" y="590"/>
                  <a:pt x="904" y="479"/>
                </a:cubicBezTo>
                <a:lnTo>
                  <a:pt x="943" y="479"/>
                </a:lnTo>
                <a:lnTo>
                  <a:pt x="1077" y="613"/>
                </a:lnTo>
                <a:cubicBezTo>
                  <a:pt x="1082" y="618"/>
                  <a:pt x="1089" y="621"/>
                  <a:pt x="1097" y="621"/>
                </a:cubicBezTo>
                <a:cubicBezTo>
                  <a:pt x="1104" y="621"/>
                  <a:pt x="1111" y="618"/>
                  <a:pt x="1116" y="613"/>
                </a:cubicBezTo>
                <a:cubicBezTo>
                  <a:pt x="1127" y="602"/>
                  <a:pt x="1127" y="584"/>
                  <a:pt x="1116" y="57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3" name="Freeform 1032">
            <a:extLst>
              <a:ext uri="{FF2B5EF4-FFF2-40B4-BE49-F238E27FC236}">
                <a16:creationId xmlns:a16="http://schemas.microsoft.com/office/drawing/2014/main" id="{B17DE3AC-1A04-4B40-8841-DA4A47449553}"/>
              </a:ext>
            </a:extLst>
          </p:cNvPr>
          <p:cNvSpPr/>
          <p:nvPr/>
        </p:nvSpPr>
        <p:spPr>
          <a:xfrm>
            <a:off x="4125240" y="3344289"/>
            <a:ext cx="234720" cy="37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3" h="1048">
                <a:moveTo>
                  <a:pt x="486" y="645"/>
                </a:moveTo>
                <a:cubicBezTo>
                  <a:pt x="467" y="684"/>
                  <a:pt x="457" y="707"/>
                  <a:pt x="451" y="722"/>
                </a:cubicBezTo>
                <a:cubicBezTo>
                  <a:pt x="448" y="726"/>
                  <a:pt x="447" y="732"/>
                  <a:pt x="447" y="737"/>
                </a:cubicBezTo>
                <a:cubicBezTo>
                  <a:pt x="445" y="745"/>
                  <a:pt x="406" y="772"/>
                  <a:pt x="325" y="772"/>
                </a:cubicBezTo>
                <a:cubicBezTo>
                  <a:pt x="254" y="772"/>
                  <a:pt x="214" y="751"/>
                  <a:pt x="206" y="740"/>
                </a:cubicBezTo>
                <a:cubicBezTo>
                  <a:pt x="205" y="725"/>
                  <a:pt x="195" y="704"/>
                  <a:pt x="167" y="645"/>
                </a:cubicBezTo>
                <a:cubicBezTo>
                  <a:pt x="125" y="557"/>
                  <a:pt x="55" y="410"/>
                  <a:pt x="55" y="327"/>
                </a:cubicBezTo>
                <a:cubicBezTo>
                  <a:pt x="55" y="177"/>
                  <a:pt x="177" y="55"/>
                  <a:pt x="326" y="55"/>
                </a:cubicBezTo>
                <a:cubicBezTo>
                  <a:pt x="476" y="55"/>
                  <a:pt x="598" y="177"/>
                  <a:pt x="598" y="327"/>
                </a:cubicBezTo>
                <a:cubicBezTo>
                  <a:pt x="598" y="410"/>
                  <a:pt x="528" y="557"/>
                  <a:pt x="486" y="645"/>
                </a:cubicBezTo>
                <a:close/>
                <a:moveTo>
                  <a:pt x="326" y="958"/>
                </a:moveTo>
                <a:cubicBezTo>
                  <a:pt x="289" y="958"/>
                  <a:pt x="255" y="941"/>
                  <a:pt x="233" y="914"/>
                </a:cubicBezTo>
                <a:cubicBezTo>
                  <a:pt x="261" y="922"/>
                  <a:pt x="293" y="926"/>
                  <a:pt x="325" y="926"/>
                </a:cubicBezTo>
                <a:cubicBezTo>
                  <a:pt x="358" y="926"/>
                  <a:pt x="392" y="922"/>
                  <a:pt x="420" y="913"/>
                </a:cubicBezTo>
                <a:cubicBezTo>
                  <a:pt x="398" y="941"/>
                  <a:pt x="364" y="958"/>
                  <a:pt x="326" y="958"/>
                </a:cubicBezTo>
                <a:close/>
                <a:moveTo>
                  <a:pt x="325" y="827"/>
                </a:moveTo>
                <a:cubicBezTo>
                  <a:pt x="369" y="827"/>
                  <a:pt x="414" y="819"/>
                  <a:pt x="447" y="804"/>
                </a:cubicBezTo>
                <a:lnTo>
                  <a:pt x="447" y="836"/>
                </a:lnTo>
                <a:cubicBezTo>
                  <a:pt x="445" y="845"/>
                  <a:pt x="406" y="871"/>
                  <a:pt x="325" y="871"/>
                </a:cubicBezTo>
                <a:cubicBezTo>
                  <a:pt x="254" y="871"/>
                  <a:pt x="215" y="850"/>
                  <a:pt x="206" y="839"/>
                </a:cubicBezTo>
                <a:lnTo>
                  <a:pt x="206" y="838"/>
                </a:lnTo>
                <a:lnTo>
                  <a:pt x="206" y="805"/>
                </a:lnTo>
                <a:cubicBezTo>
                  <a:pt x="239" y="820"/>
                  <a:pt x="282" y="827"/>
                  <a:pt x="325" y="827"/>
                </a:cubicBezTo>
                <a:close/>
                <a:moveTo>
                  <a:pt x="326" y="0"/>
                </a:moveTo>
                <a:cubicBezTo>
                  <a:pt x="146" y="0"/>
                  <a:pt x="0" y="146"/>
                  <a:pt x="0" y="327"/>
                </a:cubicBezTo>
                <a:cubicBezTo>
                  <a:pt x="0" y="422"/>
                  <a:pt x="70" y="570"/>
                  <a:pt x="117" y="668"/>
                </a:cubicBezTo>
                <a:cubicBezTo>
                  <a:pt x="130" y="695"/>
                  <a:pt x="144" y="725"/>
                  <a:pt x="149" y="739"/>
                </a:cubicBezTo>
                <a:cubicBezTo>
                  <a:pt x="149" y="743"/>
                  <a:pt x="150" y="747"/>
                  <a:pt x="151" y="751"/>
                </a:cubicBezTo>
                <a:lnTo>
                  <a:pt x="151" y="826"/>
                </a:lnTo>
                <a:cubicBezTo>
                  <a:pt x="150" y="830"/>
                  <a:pt x="149" y="833"/>
                  <a:pt x="149" y="836"/>
                </a:cubicBezTo>
                <a:cubicBezTo>
                  <a:pt x="149" y="842"/>
                  <a:pt x="150" y="847"/>
                  <a:pt x="151" y="853"/>
                </a:cubicBezTo>
                <a:cubicBezTo>
                  <a:pt x="158" y="927"/>
                  <a:pt x="210" y="988"/>
                  <a:pt x="280" y="1007"/>
                </a:cubicBezTo>
                <a:cubicBezTo>
                  <a:pt x="281" y="1013"/>
                  <a:pt x="284" y="1019"/>
                  <a:pt x="288" y="1023"/>
                </a:cubicBezTo>
                <a:lnTo>
                  <a:pt x="307" y="1041"/>
                </a:lnTo>
                <a:cubicBezTo>
                  <a:pt x="312" y="1046"/>
                  <a:pt x="319" y="1048"/>
                  <a:pt x="326" y="1048"/>
                </a:cubicBezTo>
                <a:cubicBezTo>
                  <a:pt x="333" y="1048"/>
                  <a:pt x="339" y="1046"/>
                  <a:pt x="344" y="1041"/>
                </a:cubicBezTo>
                <a:lnTo>
                  <a:pt x="364" y="1023"/>
                </a:lnTo>
                <a:cubicBezTo>
                  <a:pt x="368" y="1019"/>
                  <a:pt x="371" y="1013"/>
                  <a:pt x="372" y="1007"/>
                </a:cubicBezTo>
                <a:cubicBezTo>
                  <a:pt x="447" y="987"/>
                  <a:pt x="502" y="919"/>
                  <a:pt x="502" y="838"/>
                </a:cubicBezTo>
                <a:lnTo>
                  <a:pt x="502" y="745"/>
                </a:lnTo>
                <a:cubicBezTo>
                  <a:pt x="505" y="735"/>
                  <a:pt x="521" y="700"/>
                  <a:pt x="536" y="669"/>
                </a:cubicBezTo>
                <a:cubicBezTo>
                  <a:pt x="583" y="571"/>
                  <a:pt x="653" y="423"/>
                  <a:pt x="653" y="327"/>
                </a:cubicBezTo>
                <a:cubicBezTo>
                  <a:pt x="653" y="146"/>
                  <a:pt x="507" y="0"/>
                  <a:pt x="32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4" name="Freeform 1033">
            <a:extLst>
              <a:ext uri="{FF2B5EF4-FFF2-40B4-BE49-F238E27FC236}">
                <a16:creationId xmlns:a16="http://schemas.microsoft.com/office/drawing/2014/main" id="{B180B7B0-8BC8-1947-97DE-22344A03C4F8}"/>
              </a:ext>
            </a:extLst>
          </p:cNvPr>
          <p:cNvSpPr/>
          <p:nvPr/>
        </p:nvSpPr>
        <p:spPr>
          <a:xfrm>
            <a:off x="4230720" y="3281288"/>
            <a:ext cx="19440" cy="51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44">
                <a:moveTo>
                  <a:pt x="27" y="144"/>
                </a:moveTo>
                <a:cubicBezTo>
                  <a:pt x="42" y="144"/>
                  <a:pt x="55" y="131"/>
                  <a:pt x="55" y="116"/>
                </a:cubicBezTo>
                <a:lnTo>
                  <a:pt x="55" y="28"/>
                </a:lnTo>
                <a:cubicBezTo>
                  <a:pt x="55" y="12"/>
                  <a:pt x="42" y="0"/>
                  <a:pt x="27" y="0"/>
                </a:cubicBezTo>
                <a:cubicBezTo>
                  <a:pt x="12" y="0"/>
                  <a:pt x="0" y="12"/>
                  <a:pt x="0" y="28"/>
                </a:cubicBezTo>
                <a:lnTo>
                  <a:pt x="0" y="116"/>
                </a:lnTo>
                <a:cubicBezTo>
                  <a:pt x="0" y="131"/>
                  <a:pt x="12" y="144"/>
                  <a:pt x="27" y="1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5" name="Freeform 1034">
            <a:extLst>
              <a:ext uri="{FF2B5EF4-FFF2-40B4-BE49-F238E27FC236}">
                <a16:creationId xmlns:a16="http://schemas.microsoft.com/office/drawing/2014/main" id="{CA8BB338-FD89-D546-9FF0-D725E2D4306F}"/>
              </a:ext>
            </a:extLst>
          </p:cNvPr>
          <p:cNvSpPr/>
          <p:nvPr/>
        </p:nvSpPr>
        <p:spPr>
          <a:xfrm>
            <a:off x="4334041" y="3331328"/>
            <a:ext cx="41760" cy="42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" h="118">
                <a:moveTo>
                  <a:pt x="27" y="118"/>
                </a:moveTo>
                <a:cubicBezTo>
                  <a:pt x="34" y="118"/>
                  <a:pt x="41" y="115"/>
                  <a:pt x="47" y="110"/>
                </a:cubicBezTo>
                <a:lnTo>
                  <a:pt x="109" y="47"/>
                </a:lnTo>
                <a:cubicBezTo>
                  <a:pt x="120" y="36"/>
                  <a:pt x="120" y="19"/>
                  <a:pt x="109" y="8"/>
                </a:cubicBezTo>
                <a:cubicBezTo>
                  <a:pt x="99" y="-3"/>
                  <a:pt x="81" y="-3"/>
                  <a:pt x="70" y="8"/>
                </a:cubicBezTo>
                <a:lnTo>
                  <a:pt x="8" y="71"/>
                </a:lnTo>
                <a:cubicBezTo>
                  <a:pt x="-3" y="82"/>
                  <a:pt x="-3" y="99"/>
                  <a:pt x="8" y="110"/>
                </a:cubicBezTo>
                <a:cubicBezTo>
                  <a:pt x="13" y="115"/>
                  <a:pt x="20" y="118"/>
                  <a:pt x="27" y="1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6" name="Freeform 1035">
            <a:extLst>
              <a:ext uri="{FF2B5EF4-FFF2-40B4-BE49-F238E27FC236}">
                <a16:creationId xmlns:a16="http://schemas.microsoft.com/office/drawing/2014/main" id="{204F5677-18C2-E540-8106-1C27A5BA4EC1}"/>
              </a:ext>
            </a:extLst>
          </p:cNvPr>
          <p:cNvSpPr/>
          <p:nvPr/>
        </p:nvSpPr>
        <p:spPr>
          <a:xfrm>
            <a:off x="4377960" y="3456248"/>
            <a:ext cx="514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4" h="55">
                <a:moveTo>
                  <a:pt x="116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116" y="55"/>
                </a:lnTo>
                <a:cubicBezTo>
                  <a:pt x="132" y="55"/>
                  <a:pt x="144" y="43"/>
                  <a:pt x="144" y="28"/>
                </a:cubicBezTo>
                <a:cubicBezTo>
                  <a:pt x="144" y="13"/>
                  <a:pt x="132" y="0"/>
                  <a:pt x="11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7" name="Freeform 1036">
            <a:extLst>
              <a:ext uri="{FF2B5EF4-FFF2-40B4-BE49-F238E27FC236}">
                <a16:creationId xmlns:a16="http://schemas.microsoft.com/office/drawing/2014/main" id="{C0073F2F-5F2C-8E4B-8AF3-2F896FDFB091}"/>
              </a:ext>
            </a:extLst>
          </p:cNvPr>
          <p:cNvSpPr/>
          <p:nvPr/>
        </p:nvSpPr>
        <p:spPr>
          <a:xfrm>
            <a:off x="4337280" y="3559569"/>
            <a:ext cx="42120" cy="4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" h="117">
                <a:moveTo>
                  <a:pt x="46" y="7"/>
                </a:moveTo>
                <a:cubicBezTo>
                  <a:pt x="36" y="-2"/>
                  <a:pt x="18" y="-2"/>
                  <a:pt x="7" y="7"/>
                </a:cubicBezTo>
                <a:cubicBezTo>
                  <a:pt x="-2" y="18"/>
                  <a:pt x="-2" y="36"/>
                  <a:pt x="7" y="47"/>
                </a:cubicBezTo>
                <a:lnTo>
                  <a:pt x="70" y="109"/>
                </a:lnTo>
                <a:cubicBezTo>
                  <a:pt x="75" y="115"/>
                  <a:pt x="82" y="117"/>
                  <a:pt x="89" y="117"/>
                </a:cubicBezTo>
                <a:cubicBezTo>
                  <a:pt x="96" y="117"/>
                  <a:pt x="104" y="115"/>
                  <a:pt x="109" y="109"/>
                </a:cubicBezTo>
                <a:cubicBezTo>
                  <a:pt x="120" y="98"/>
                  <a:pt x="120" y="81"/>
                  <a:pt x="109" y="7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8" name="Freeform 1037">
            <a:extLst>
              <a:ext uri="{FF2B5EF4-FFF2-40B4-BE49-F238E27FC236}">
                <a16:creationId xmlns:a16="http://schemas.microsoft.com/office/drawing/2014/main" id="{91AA0C63-4DF3-E048-A630-B14138A60F4C}"/>
              </a:ext>
            </a:extLst>
          </p:cNvPr>
          <p:cNvSpPr/>
          <p:nvPr/>
        </p:nvSpPr>
        <p:spPr>
          <a:xfrm>
            <a:off x="4109041" y="3562448"/>
            <a:ext cx="41760" cy="42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" h="118">
                <a:moveTo>
                  <a:pt x="70" y="8"/>
                </a:moveTo>
                <a:lnTo>
                  <a:pt x="8" y="71"/>
                </a:lnTo>
                <a:cubicBezTo>
                  <a:pt x="-3" y="81"/>
                  <a:pt x="-3" y="99"/>
                  <a:pt x="8" y="110"/>
                </a:cubicBezTo>
                <a:cubicBezTo>
                  <a:pt x="13" y="115"/>
                  <a:pt x="20" y="118"/>
                  <a:pt x="27" y="118"/>
                </a:cubicBezTo>
                <a:cubicBezTo>
                  <a:pt x="34" y="118"/>
                  <a:pt x="41" y="115"/>
                  <a:pt x="47" y="110"/>
                </a:cubicBezTo>
                <a:lnTo>
                  <a:pt x="109" y="47"/>
                </a:lnTo>
                <a:cubicBezTo>
                  <a:pt x="120" y="36"/>
                  <a:pt x="120" y="19"/>
                  <a:pt x="109" y="8"/>
                </a:cubicBezTo>
                <a:cubicBezTo>
                  <a:pt x="99" y="-3"/>
                  <a:pt x="81" y="-3"/>
                  <a:pt x="70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9" name="Freeform 1038">
            <a:extLst>
              <a:ext uri="{FF2B5EF4-FFF2-40B4-BE49-F238E27FC236}">
                <a16:creationId xmlns:a16="http://schemas.microsoft.com/office/drawing/2014/main" id="{C60D531C-F163-CC4C-A897-9F971F9904E9}"/>
              </a:ext>
            </a:extLst>
          </p:cNvPr>
          <p:cNvSpPr/>
          <p:nvPr/>
        </p:nvSpPr>
        <p:spPr>
          <a:xfrm>
            <a:off x="4055400" y="3460568"/>
            <a:ext cx="514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4" h="55">
                <a:moveTo>
                  <a:pt x="117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117" y="55"/>
                </a:lnTo>
                <a:cubicBezTo>
                  <a:pt x="132" y="55"/>
                  <a:pt x="144" y="43"/>
                  <a:pt x="144" y="28"/>
                </a:cubicBezTo>
                <a:cubicBezTo>
                  <a:pt x="144" y="13"/>
                  <a:pt x="132" y="0"/>
                  <a:pt x="11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0" name="Freeform 1039">
            <a:extLst>
              <a:ext uri="{FF2B5EF4-FFF2-40B4-BE49-F238E27FC236}">
                <a16:creationId xmlns:a16="http://schemas.microsoft.com/office/drawing/2014/main" id="{7D0A6D7E-6431-0845-BD44-C752D65AFB12}"/>
              </a:ext>
            </a:extLst>
          </p:cNvPr>
          <p:cNvSpPr/>
          <p:nvPr/>
        </p:nvSpPr>
        <p:spPr>
          <a:xfrm>
            <a:off x="4106160" y="3334568"/>
            <a:ext cx="42120" cy="4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" h="117">
                <a:moveTo>
                  <a:pt x="90" y="117"/>
                </a:moveTo>
                <a:cubicBezTo>
                  <a:pt x="96" y="117"/>
                  <a:pt x="104" y="114"/>
                  <a:pt x="109" y="109"/>
                </a:cubicBezTo>
                <a:cubicBezTo>
                  <a:pt x="120" y="98"/>
                  <a:pt x="120" y="81"/>
                  <a:pt x="109" y="70"/>
                </a:cubicBezTo>
                <a:lnTo>
                  <a:pt x="46" y="7"/>
                </a:lnTo>
                <a:cubicBezTo>
                  <a:pt x="36" y="-2"/>
                  <a:pt x="18" y="-2"/>
                  <a:pt x="7" y="7"/>
                </a:cubicBezTo>
                <a:cubicBezTo>
                  <a:pt x="-2" y="18"/>
                  <a:pt x="-2" y="36"/>
                  <a:pt x="7" y="46"/>
                </a:cubicBezTo>
                <a:lnTo>
                  <a:pt x="70" y="109"/>
                </a:lnTo>
                <a:cubicBezTo>
                  <a:pt x="75" y="114"/>
                  <a:pt x="82" y="117"/>
                  <a:pt x="90" y="1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1" name="Freeform 1040">
            <a:extLst>
              <a:ext uri="{FF2B5EF4-FFF2-40B4-BE49-F238E27FC236}">
                <a16:creationId xmlns:a16="http://schemas.microsoft.com/office/drawing/2014/main" id="{52B907A3-549D-C94C-956E-A89D5C390B69}"/>
              </a:ext>
            </a:extLst>
          </p:cNvPr>
          <p:cNvSpPr/>
          <p:nvPr/>
        </p:nvSpPr>
        <p:spPr>
          <a:xfrm>
            <a:off x="5464800" y="3289929"/>
            <a:ext cx="421200" cy="36107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1" h="1004">
                <a:moveTo>
                  <a:pt x="833" y="804"/>
                </a:moveTo>
                <a:lnTo>
                  <a:pt x="541" y="655"/>
                </a:lnTo>
                <a:lnTo>
                  <a:pt x="1107" y="89"/>
                </a:lnTo>
                <a:close/>
                <a:moveTo>
                  <a:pt x="529" y="922"/>
                </a:moveTo>
                <a:lnTo>
                  <a:pt x="529" y="689"/>
                </a:lnTo>
                <a:lnTo>
                  <a:pt x="636" y="743"/>
                </a:lnTo>
                <a:close/>
                <a:moveTo>
                  <a:pt x="923" y="223"/>
                </a:moveTo>
                <a:lnTo>
                  <a:pt x="499" y="647"/>
                </a:lnTo>
                <a:cubicBezTo>
                  <a:pt x="498" y="648"/>
                  <a:pt x="498" y="648"/>
                  <a:pt x="498" y="649"/>
                </a:cubicBezTo>
                <a:lnTo>
                  <a:pt x="497" y="649"/>
                </a:lnTo>
                <a:cubicBezTo>
                  <a:pt x="497" y="650"/>
                  <a:pt x="497" y="650"/>
                  <a:pt x="496" y="650"/>
                </a:cubicBezTo>
                <a:lnTo>
                  <a:pt x="496" y="651"/>
                </a:lnTo>
                <a:lnTo>
                  <a:pt x="496" y="652"/>
                </a:lnTo>
                <a:cubicBezTo>
                  <a:pt x="495" y="652"/>
                  <a:pt x="495" y="652"/>
                  <a:pt x="495" y="652"/>
                </a:cubicBezTo>
                <a:cubicBezTo>
                  <a:pt x="495" y="653"/>
                  <a:pt x="495" y="654"/>
                  <a:pt x="495" y="654"/>
                </a:cubicBezTo>
                <a:cubicBezTo>
                  <a:pt x="494" y="655"/>
                  <a:pt x="494" y="656"/>
                  <a:pt x="494" y="656"/>
                </a:cubicBezTo>
                <a:cubicBezTo>
                  <a:pt x="494" y="657"/>
                  <a:pt x="494" y="658"/>
                  <a:pt x="494" y="658"/>
                </a:cubicBezTo>
                <a:lnTo>
                  <a:pt x="494" y="659"/>
                </a:lnTo>
                <a:lnTo>
                  <a:pt x="494" y="660"/>
                </a:lnTo>
                <a:lnTo>
                  <a:pt x="494" y="913"/>
                </a:lnTo>
                <a:lnTo>
                  <a:pt x="366" y="665"/>
                </a:lnTo>
                <a:close/>
                <a:moveTo>
                  <a:pt x="85" y="642"/>
                </a:moveTo>
                <a:lnTo>
                  <a:pt x="965" y="145"/>
                </a:lnTo>
                <a:lnTo>
                  <a:pt x="338" y="642"/>
                </a:lnTo>
                <a:close/>
                <a:moveTo>
                  <a:pt x="1170" y="23"/>
                </a:moveTo>
                <a:lnTo>
                  <a:pt x="1171" y="22"/>
                </a:lnTo>
                <a:cubicBezTo>
                  <a:pt x="1171" y="21"/>
                  <a:pt x="1171" y="21"/>
                  <a:pt x="1171" y="21"/>
                </a:cubicBezTo>
                <a:cubicBezTo>
                  <a:pt x="1171" y="20"/>
                  <a:pt x="1171" y="20"/>
                  <a:pt x="1171" y="20"/>
                </a:cubicBezTo>
                <a:lnTo>
                  <a:pt x="1171" y="19"/>
                </a:lnTo>
                <a:lnTo>
                  <a:pt x="1171" y="18"/>
                </a:lnTo>
                <a:lnTo>
                  <a:pt x="1171" y="17"/>
                </a:lnTo>
                <a:lnTo>
                  <a:pt x="1171" y="16"/>
                </a:lnTo>
                <a:lnTo>
                  <a:pt x="1171" y="15"/>
                </a:lnTo>
                <a:cubicBezTo>
                  <a:pt x="1171" y="14"/>
                  <a:pt x="1171" y="14"/>
                  <a:pt x="1171" y="14"/>
                </a:cubicBezTo>
                <a:cubicBezTo>
                  <a:pt x="1171" y="13"/>
                  <a:pt x="1171" y="13"/>
                  <a:pt x="1171" y="13"/>
                </a:cubicBezTo>
                <a:cubicBezTo>
                  <a:pt x="1171" y="13"/>
                  <a:pt x="1170" y="13"/>
                  <a:pt x="1170" y="12"/>
                </a:cubicBezTo>
                <a:lnTo>
                  <a:pt x="1170" y="11"/>
                </a:lnTo>
                <a:lnTo>
                  <a:pt x="1170" y="10"/>
                </a:lnTo>
                <a:cubicBezTo>
                  <a:pt x="1169" y="10"/>
                  <a:pt x="1169" y="10"/>
                  <a:pt x="1169" y="9"/>
                </a:cubicBezTo>
                <a:cubicBezTo>
                  <a:pt x="1169" y="8"/>
                  <a:pt x="1169" y="8"/>
                  <a:pt x="1168" y="8"/>
                </a:cubicBezTo>
                <a:lnTo>
                  <a:pt x="1168" y="7"/>
                </a:lnTo>
                <a:lnTo>
                  <a:pt x="1167" y="7"/>
                </a:lnTo>
                <a:cubicBezTo>
                  <a:pt x="1167" y="6"/>
                  <a:pt x="1167" y="6"/>
                  <a:pt x="1167" y="6"/>
                </a:cubicBezTo>
                <a:lnTo>
                  <a:pt x="1166" y="5"/>
                </a:lnTo>
                <a:cubicBezTo>
                  <a:pt x="1166" y="5"/>
                  <a:pt x="1165" y="5"/>
                  <a:pt x="1165" y="4"/>
                </a:cubicBezTo>
                <a:cubicBezTo>
                  <a:pt x="1164" y="4"/>
                  <a:pt x="1164" y="4"/>
                  <a:pt x="1164" y="3"/>
                </a:cubicBezTo>
                <a:lnTo>
                  <a:pt x="1163" y="3"/>
                </a:lnTo>
                <a:cubicBezTo>
                  <a:pt x="1162" y="2"/>
                  <a:pt x="1162" y="2"/>
                  <a:pt x="1162" y="2"/>
                </a:cubicBezTo>
                <a:lnTo>
                  <a:pt x="1161" y="2"/>
                </a:lnTo>
                <a:lnTo>
                  <a:pt x="1161" y="1"/>
                </a:lnTo>
                <a:cubicBezTo>
                  <a:pt x="1160" y="1"/>
                  <a:pt x="1160" y="1"/>
                  <a:pt x="1160" y="1"/>
                </a:cubicBezTo>
                <a:cubicBezTo>
                  <a:pt x="1159" y="1"/>
                  <a:pt x="1159" y="1"/>
                  <a:pt x="1159" y="1"/>
                </a:cubicBezTo>
                <a:cubicBezTo>
                  <a:pt x="1159" y="1"/>
                  <a:pt x="1158" y="1"/>
                  <a:pt x="1158" y="0"/>
                </a:cubicBezTo>
                <a:cubicBezTo>
                  <a:pt x="1157" y="0"/>
                  <a:pt x="1157" y="0"/>
                  <a:pt x="1156" y="0"/>
                </a:cubicBezTo>
                <a:lnTo>
                  <a:pt x="1155" y="0"/>
                </a:lnTo>
                <a:lnTo>
                  <a:pt x="1154" y="0"/>
                </a:lnTo>
                <a:cubicBezTo>
                  <a:pt x="1153" y="0"/>
                  <a:pt x="1153" y="0"/>
                  <a:pt x="1153" y="0"/>
                </a:cubicBezTo>
                <a:lnTo>
                  <a:pt x="1152" y="0"/>
                </a:lnTo>
                <a:lnTo>
                  <a:pt x="1151" y="0"/>
                </a:lnTo>
                <a:cubicBezTo>
                  <a:pt x="1150" y="0"/>
                  <a:pt x="1150" y="0"/>
                  <a:pt x="1150" y="0"/>
                </a:cubicBezTo>
                <a:lnTo>
                  <a:pt x="1149" y="0"/>
                </a:lnTo>
                <a:cubicBezTo>
                  <a:pt x="1149" y="1"/>
                  <a:pt x="1149" y="1"/>
                  <a:pt x="1148" y="1"/>
                </a:cubicBezTo>
                <a:cubicBezTo>
                  <a:pt x="1147" y="1"/>
                  <a:pt x="1147" y="1"/>
                  <a:pt x="1147" y="1"/>
                </a:cubicBezTo>
                <a:cubicBezTo>
                  <a:pt x="1147" y="1"/>
                  <a:pt x="1146" y="1"/>
                  <a:pt x="1146" y="2"/>
                </a:cubicBezTo>
                <a:lnTo>
                  <a:pt x="1145" y="2"/>
                </a:lnTo>
                <a:lnTo>
                  <a:pt x="9" y="644"/>
                </a:lnTo>
                <a:cubicBezTo>
                  <a:pt x="2" y="648"/>
                  <a:pt x="-1" y="657"/>
                  <a:pt x="1" y="664"/>
                </a:cubicBezTo>
                <a:cubicBezTo>
                  <a:pt x="3" y="672"/>
                  <a:pt x="10" y="678"/>
                  <a:pt x="18" y="678"/>
                </a:cubicBezTo>
                <a:lnTo>
                  <a:pt x="333" y="678"/>
                </a:lnTo>
                <a:lnTo>
                  <a:pt x="496" y="994"/>
                </a:lnTo>
                <a:cubicBezTo>
                  <a:pt x="496" y="995"/>
                  <a:pt x="496" y="996"/>
                  <a:pt x="497" y="996"/>
                </a:cubicBezTo>
                <a:lnTo>
                  <a:pt x="497" y="997"/>
                </a:lnTo>
                <a:cubicBezTo>
                  <a:pt x="498" y="997"/>
                  <a:pt x="498" y="998"/>
                  <a:pt x="498" y="998"/>
                </a:cubicBezTo>
                <a:lnTo>
                  <a:pt x="499" y="999"/>
                </a:lnTo>
                <a:lnTo>
                  <a:pt x="500" y="1000"/>
                </a:lnTo>
                <a:cubicBezTo>
                  <a:pt x="501" y="1001"/>
                  <a:pt x="502" y="1001"/>
                  <a:pt x="502" y="1001"/>
                </a:cubicBezTo>
                <a:cubicBezTo>
                  <a:pt x="503" y="1002"/>
                  <a:pt x="504" y="1002"/>
                  <a:pt x="504" y="1002"/>
                </a:cubicBezTo>
                <a:cubicBezTo>
                  <a:pt x="504" y="1003"/>
                  <a:pt x="504" y="1003"/>
                  <a:pt x="505" y="1003"/>
                </a:cubicBezTo>
                <a:cubicBezTo>
                  <a:pt x="505" y="1003"/>
                  <a:pt x="506" y="1003"/>
                  <a:pt x="507" y="1003"/>
                </a:cubicBezTo>
                <a:cubicBezTo>
                  <a:pt x="508" y="1004"/>
                  <a:pt x="508" y="1004"/>
                  <a:pt x="509" y="1004"/>
                </a:cubicBezTo>
                <a:lnTo>
                  <a:pt x="510" y="1004"/>
                </a:lnTo>
                <a:cubicBezTo>
                  <a:pt x="511" y="1004"/>
                  <a:pt x="511" y="1004"/>
                  <a:pt x="511" y="1004"/>
                </a:cubicBezTo>
                <a:cubicBezTo>
                  <a:pt x="512" y="1004"/>
                  <a:pt x="513" y="1004"/>
                  <a:pt x="514" y="1004"/>
                </a:cubicBezTo>
                <a:cubicBezTo>
                  <a:pt x="515" y="1004"/>
                  <a:pt x="515" y="1004"/>
                  <a:pt x="516" y="1003"/>
                </a:cubicBezTo>
                <a:lnTo>
                  <a:pt x="517" y="1003"/>
                </a:lnTo>
                <a:lnTo>
                  <a:pt x="518" y="1003"/>
                </a:lnTo>
                <a:lnTo>
                  <a:pt x="519" y="1002"/>
                </a:lnTo>
                <a:lnTo>
                  <a:pt x="520" y="1002"/>
                </a:lnTo>
                <a:lnTo>
                  <a:pt x="520" y="1001"/>
                </a:lnTo>
                <a:cubicBezTo>
                  <a:pt x="521" y="1001"/>
                  <a:pt x="521" y="1001"/>
                  <a:pt x="522" y="1001"/>
                </a:cubicBezTo>
                <a:lnTo>
                  <a:pt x="522" y="1000"/>
                </a:lnTo>
                <a:cubicBezTo>
                  <a:pt x="523" y="1000"/>
                  <a:pt x="523" y="1000"/>
                  <a:pt x="523" y="999"/>
                </a:cubicBezTo>
                <a:cubicBezTo>
                  <a:pt x="524" y="999"/>
                  <a:pt x="524" y="999"/>
                  <a:pt x="524" y="999"/>
                </a:cubicBezTo>
                <a:cubicBezTo>
                  <a:pt x="524" y="999"/>
                  <a:pt x="525" y="998"/>
                  <a:pt x="525" y="997"/>
                </a:cubicBezTo>
                <a:cubicBezTo>
                  <a:pt x="526" y="997"/>
                  <a:pt x="526" y="996"/>
                  <a:pt x="526" y="996"/>
                </a:cubicBezTo>
                <a:lnTo>
                  <a:pt x="527" y="995"/>
                </a:lnTo>
                <a:lnTo>
                  <a:pt x="668" y="759"/>
                </a:lnTo>
                <a:lnTo>
                  <a:pt x="834" y="844"/>
                </a:lnTo>
                <a:cubicBezTo>
                  <a:pt x="837" y="845"/>
                  <a:pt x="839" y="846"/>
                  <a:pt x="842" y="846"/>
                </a:cubicBezTo>
                <a:cubicBezTo>
                  <a:pt x="844" y="846"/>
                  <a:pt x="846" y="846"/>
                  <a:pt x="848" y="845"/>
                </a:cubicBezTo>
                <a:cubicBezTo>
                  <a:pt x="853" y="843"/>
                  <a:pt x="857" y="839"/>
                  <a:pt x="859" y="835"/>
                </a:cubicBezTo>
                <a:lnTo>
                  <a:pt x="1170" y="24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2" name="Freeform 1041">
            <a:extLst>
              <a:ext uri="{FF2B5EF4-FFF2-40B4-BE49-F238E27FC236}">
                <a16:creationId xmlns:a16="http://schemas.microsoft.com/office/drawing/2014/main" id="{F32BFE8D-41EE-3344-A23E-8F3CF4A76EA6}"/>
              </a:ext>
            </a:extLst>
          </p:cNvPr>
          <p:cNvSpPr/>
          <p:nvPr/>
        </p:nvSpPr>
        <p:spPr>
          <a:xfrm>
            <a:off x="5521680" y="3596287"/>
            <a:ext cx="45360" cy="56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158">
                <a:moveTo>
                  <a:pt x="115" y="5"/>
                </a:moveTo>
                <a:cubicBezTo>
                  <a:pt x="102" y="-4"/>
                  <a:pt x="85" y="0"/>
                  <a:pt x="76" y="12"/>
                </a:cubicBezTo>
                <a:lnTo>
                  <a:pt x="5" y="115"/>
                </a:lnTo>
                <a:cubicBezTo>
                  <a:pt x="-4" y="127"/>
                  <a:pt x="-1" y="144"/>
                  <a:pt x="12" y="153"/>
                </a:cubicBezTo>
                <a:cubicBezTo>
                  <a:pt x="17" y="156"/>
                  <a:pt x="22" y="158"/>
                  <a:pt x="28" y="158"/>
                </a:cubicBezTo>
                <a:cubicBezTo>
                  <a:pt x="36" y="158"/>
                  <a:pt x="45" y="154"/>
                  <a:pt x="50" y="146"/>
                </a:cubicBezTo>
                <a:lnTo>
                  <a:pt x="122" y="44"/>
                </a:lnTo>
                <a:cubicBezTo>
                  <a:pt x="130" y="31"/>
                  <a:pt x="127" y="14"/>
                  <a:pt x="115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3" name="Freeform 1042">
            <a:extLst>
              <a:ext uri="{FF2B5EF4-FFF2-40B4-BE49-F238E27FC236}">
                <a16:creationId xmlns:a16="http://schemas.microsoft.com/office/drawing/2014/main" id="{3437CBE1-CC75-144C-85AD-F75E2BF04174}"/>
              </a:ext>
            </a:extLst>
          </p:cNvPr>
          <p:cNvSpPr/>
          <p:nvPr/>
        </p:nvSpPr>
        <p:spPr>
          <a:xfrm>
            <a:off x="5559120" y="3645608"/>
            <a:ext cx="60480" cy="78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9" h="219">
                <a:moveTo>
                  <a:pt x="157" y="5"/>
                </a:moveTo>
                <a:cubicBezTo>
                  <a:pt x="145" y="-4"/>
                  <a:pt x="128" y="-1"/>
                  <a:pt x="119" y="12"/>
                </a:cubicBezTo>
                <a:lnTo>
                  <a:pt x="5" y="175"/>
                </a:lnTo>
                <a:cubicBezTo>
                  <a:pt x="-4" y="188"/>
                  <a:pt x="-1" y="205"/>
                  <a:pt x="12" y="214"/>
                </a:cubicBezTo>
                <a:cubicBezTo>
                  <a:pt x="17" y="217"/>
                  <a:pt x="22" y="219"/>
                  <a:pt x="28" y="219"/>
                </a:cubicBezTo>
                <a:cubicBezTo>
                  <a:pt x="36" y="219"/>
                  <a:pt x="45" y="214"/>
                  <a:pt x="50" y="207"/>
                </a:cubicBezTo>
                <a:lnTo>
                  <a:pt x="164" y="43"/>
                </a:lnTo>
                <a:cubicBezTo>
                  <a:pt x="173" y="31"/>
                  <a:pt x="170" y="14"/>
                  <a:pt x="157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4" name="Freeform 1043">
            <a:extLst>
              <a:ext uri="{FF2B5EF4-FFF2-40B4-BE49-F238E27FC236}">
                <a16:creationId xmlns:a16="http://schemas.microsoft.com/office/drawing/2014/main" id="{972326B4-07F7-B744-8E38-65877896AF17}"/>
              </a:ext>
            </a:extLst>
          </p:cNvPr>
          <p:cNvSpPr/>
          <p:nvPr/>
        </p:nvSpPr>
        <p:spPr>
          <a:xfrm>
            <a:off x="5641200" y="3676928"/>
            <a:ext cx="44640" cy="5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" h="155">
                <a:moveTo>
                  <a:pt x="113" y="5"/>
                </a:moveTo>
                <a:cubicBezTo>
                  <a:pt x="100" y="-4"/>
                  <a:pt x="83" y="-1"/>
                  <a:pt x="74" y="12"/>
                </a:cubicBezTo>
                <a:lnTo>
                  <a:pt x="5" y="111"/>
                </a:lnTo>
                <a:cubicBezTo>
                  <a:pt x="-4" y="124"/>
                  <a:pt x="-1" y="141"/>
                  <a:pt x="12" y="150"/>
                </a:cubicBezTo>
                <a:cubicBezTo>
                  <a:pt x="17" y="153"/>
                  <a:pt x="22" y="155"/>
                  <a:pt x="28" y="155"/>
                </a:cubicBezTo>
                <a:cubicBezTo>
                  <a:pt x="36" y="155"/>
                  <a:pt x="45" y="151"/>
                  <a:pt x="50" y="143"/>
                </a:cubicBezTo>
                <a:lnTo>
                  <a:pt x="120" y="43"/>
                </a:lnTo>
                <a:cubicBezTo>
                  <a:pt x="128" y="31"/>
                  <a:pt x="125" y="14"/>
                  <a:pt x="113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5" name="Freeform 1044">
            <a:extLst>
              <a:ext uri="{FF2B5EF4-FFF2-40B4-BE49-F238E27FC236}">
                <a16:creationId xmlns:a16="http://schemas.microsoft.com/office/drawing/2014/main" id="{2D46FCE2-1292-084B-844E-4EFE2B35C62C}"/>
              </a:ext>
            </a:extLst>
          </p:cNvPr>
          <p:cNvSpPr/>
          <p:nvPr/>
        </p:nvSpPr>
        <p:spPr>
          <a:xfrm>
            <a:off x="6230880" y="3343568"/>
            <a:ext cx="32508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904">
                <a:moveTo>
                  <a:pt x="140" y="389"/>
                </a:moveTo>
                <a:lnTo>
                  <a:pt x="123" y="380"/>
                </a:lnTo>
                <a:lnTo>
                  <a:pt x="140" y="380"/>
                </a:lnTo>
                <a:close/>
                <a:moveTo>
                  <a:pt x="709" y="55"/>
                </a:moveTo>
                <a:lnTo>
                  <a:pt x="709" y="341"/>
                </a:lnTo>
                <a:cubicBezTo>
                  <a:pt x="707" y="345"/>
                  <a:pt x="706" y="349"/>
                  <a:pt x="706" y="353"/>
                </a:cubicBezTo>
                <a:cubicBezTo>
                  <a:pt x="706" y="357"/>
                  <a:pt x="707" y="361"/>
                  <a:pt x="709" y="364"/>
                </a:cubicBezTo>
                <a:lnTo>
                  <a:pt x="709" y="417"/>
                </a:lnTo>
                <a:lnTo>
                  <a:pt x="451" y="547"/>
                </a:lnTo>
                <a:lnTo>
                  <a:pt x="195" y="417"/>
                </a:lnTo>
                <a:lnTo>
                  <a:pt x="195" y="55"/>
                </a:lnTo>
                <a:close/>
                <a:moveTo>
                  <a:pt x="781" y="380"/>
                </a:moveTo>
                <a:lnTo>
                  <a:pt x="764" y="389"/>
                </a:lnTo>
                <a:lnTo>
                  <a:pt x="764" y="380"/>
                </a:lnTo>
                <a:close/>
                <a:moveTo>
                  <a:pt x="615" y="576"/>
                </a:moveTo>
                <a:cubicBezTo>
                  <a:pt x="604" y="565"/>
                  <a:pt x="586" y="565"/>
                  <a:pt x="576" y="576"/>
                </a:cubicBezTo>
                <a:cubicBezTo>
                  <a:pt x="565" y="586"/>
                  <a:pt x="565" y="604"/>
                  <a:pt x="576" y="615"/>
                </a:cubicBezTo>
                <a:lnTo>
                  <a:pt x="810" y="849"/>
                </a:lnTo>
                <a:lnTo>
                  <a:pt x="94" y="849"/>
                </a:lnTo>
                <a:lnTo>
                  <a:pt x="328" y="615"/>
                </a:lnTo>
                <a:cubicBezTo>
                  <a:pt x="339" y="604"/>
                  <a:pt x="339" y="586"/>
                  <a:pt x="328" y="576"/>
                </a:cubicBezTo>
                <a:cubicBezTo>
                  <a:pt x="317" y="565"/>
                  <a:pt x="300" y="565"/>
                  <a:pt x="289" y="576"/>
                </a:cubicBezTo>
                <a:lnTo>
                  <a:pt x="55" y="809"/>
                </a:lnTo>
                <a:lnTo>
                  <a:pt x="55" y="407"/>
                </a:lnTo>
                <a:lnTo>
                  <a:pt x="439" y="603"/>
                </a:lnTo>
                <a:cubicBezTo>
                  <a:pt x="439" y="604"/>
                  <a:pt x="440" y="604"/>
                  <a:pt x="441" y="604"/>
                </a:cubicBezTo>
                <a:cubicBezTo>
                  <a:pt x="442" y="604"/>
                  <a:pt x="442" y="604"/>
                  <a:pt x="442" y="604"/>
                </a:cubicBezTo>
                <a:cubicBezTo>
                  <a:pt x="443" y="605"/>
                  <a:pt x="444" y="605"/>
                  <a:pt x="444" y="605"/>
                </a:cubicBezTo>
                <a:cubicBezTo>
                  <a:pt x="445" y="605"/>
                  <a:pt x="445" y="605"/>
                  <a:pt x="445" y="605"/>
                </a:cubicBezTo>
                <a:cubicBezTo>
                  <a:pt x="446" y="606"/>
                  <a:pt x="447" y="606"/>
                  <a:pt x="448" y="606"/>
                </a:cubicBezTo>
                <a:cubicBezTo>
                  <a:pt x="449" y="606"/>
                  <a:pt x="450" y="606"/>
                  <a:pt x="451" y="606"/>
                </a:cubicBezTo>
                <a:cubicBezTo>
                  <a:pt x="452" y="606"/>
                  <a:pt x="453" y="606"/>
                  <a:pt x="454" y="606"/>
                </a:cubicBezTo>
                <a:lnTo>
                  <a:pt x="455" y="606"/>
                </a:lnTo>
                <a:cubicBezTo>
                  <a:pt x="455" y="606"/>
                  <a:pt x="456" y="606"/>
                  <a:pt x="457" y="605"/>
                </a:cubicBezTo>
                <a:lnTo>
                  <a:pt x="458" y="605"/>
                </a:lnTo>
                <a:cubicBezTo>
                  <a:pt x="459" y="605"/>
                  <a:pt x="460" y="605"/>
                  <a:pt x="460" y="604"/>
                </a:cubicBezTo>
                <a:cubicBezTo>
                  <a:pt x="461" y="604"/>
                  <a:pt x="461" y="604"/>
                  <a:pt x="461" y="604"/>
                </a:cubicBezTo>
                <a:cubicBezTo>
                  <a:pt x="462" y="604"/>
                  <a:pt x="463" y="604"/>
                  <a:pt x="463" y="603"/>
                </a:cubicBezTo>
                <a:cubicBezTo>
                  <a:pt x="464" y="603"/>
                  <a:pt x="464" y="603"/>
                  <a:pt x="464" y="603"/>
                </a:cubicBezTo>
                <a:lnTo>
                  <a:pt x="849" y="407"/>
                </a:lnTo>
                <a:lnTo>
                  <a:pt x="849" y="810"/>
                </a:lnTo>
                <a:close/>
                <a:moveTo>
                  <a:pt x="904" y="367"/>
                </a:moveTo>
                <a:cubicBezTo>
                  <a:pt x="904" y="366"/>
                  <a:pt x="904" y="365"/>
                  <a:pt x="904" y="365"/>
                </a:cubicBezTo>
                <a:cubicBezTo>
                  <a:pt x="905" y="360"/>
                  <a:pt x="904" y="355"/>
                  <a:pt x="901" y="350"/>
                </a:cubicBezTo>
                <a:cubicBezTo>
                  <a:pt x="900" y="347"/>
                  <a:pt x="898" y="345"/>
                  <a:pt x="897" y="343"/>
                </a:cubicBezTo>
                <a:cubicBezTo>
                  <a:pt x="889" y="332"/>
                  <a:pt x="876" y="325"/>
                  <a:pt x="861" y="325"/>
                </a:cubicBezTo>
                <a:lnTo>
                  <a:pt x="764" y="325"/>
                </a:lnTo>
                <a:lnTo>
                  <a:pt x="764" y="38"/>
                </a:lnTo>
                <a:cubicBezTo>
                  <a:pt x="764" y="17"/>
                  <a:pt x="747" y="0"/>
                  <a:pt x="727" y="0"/>
                </a:cubicBezTo>
                <a:lnTo>
                  <a:pt x="177" y="0"/>
                </a:lnTo>
                <a:cubicBezTo>
                  <a:pt x="156" y="0"/>
                  <a:pt x="140" y="17"/>
                  <a:pt x="140" y="38"/>
                </a:cubicBezTo>
                <a:lnTo>
                  <a:pt x="140" y="325"/>
                </a:lnTo>
                <a:lnTo>
                  <a:pt x="43" y="325"/>
                </a:lnTo>
                <a:cubicBezTo>
                  <a:pt x="29" y="325"/>
                  <a:pt x="16" y="332"/>
                  <a:pt x="8" y="343"/>
                </a:cubicBezTo>
                <a:cubicBezTo>
                  <a:pt x="6" y="345"/>
                  <a:pt x="4" y="347"/>
                  <a:pt x="3" y="350"/>
                </a:cubicBezTo>
                <a:cubicBezTo>
                  <a:pt x="1" y="355"/>
                  <a:pt x="0" y="360"/>
                  <a:pt x="0" y="365"/>
                </a:cubicBezTo>
                <a:cubicBezTo>
                  <a:pt x="0" y="365"/>
                  <a:pt x="0" y="366"/>
                  <a:pt x="0" y="367"/>
                </a:cubicBezTo>
                <a:lnTo>
                  <a:pt x="0" y="862"/>
                </a:lnTo>
                <a:cubicBezTo>
                  <a:pt x="0" y="885"/>
                  <a:pt x="19" y="904"/>
                  <a:pt x="43" y="904"/>
                </a:cubicBezTo>
                <a:lnTo>
                  <a:pt x="861" y="904"/>
                </a:lnTo>
                <a:cubicBezTo>
                  <a:pt x="872" y="904"/>
                  <a:pt x="882" y="900"/>
                  <a:pt x="889" y="894"/>
                </a:cubicBezTo>
                <a:cubicBezTo>
                  <a:pt x="890" y="893"/>
                  <a:pt x="890" y="893"/>
                  <a:pt x="890" y="893"/>
                </a:cubicBezTo>
                <a:lnTo>
                  <a:pt x="891" y="893"/>
                </a:lnTo>
                <a:cubicBezTo>
                  <a:pt x="891" y="892"/>
                  <a:pt x="891" y="892"/>
                  <a:pt x="892" y="892"/>
                </a:cubicBezTo>
                <a:cubicBezTo>
                  <a:pt x="892" y="891"/>
                  <a:pt x="892" y="891"/>
                  <a:pt x="892" y="891"/>
                </a:cubicBezTo>
                <a:cubicBezTo>
                  <a:pt x="900" y="884"/>
                  <a:pt x="904" y="873"/>
                  <a:pt x="904" y="86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6" name="Freeform 1045">
            <a:extLst>
              <a:ext uri="{FF2B5EF4-FFF2-40B4-BE49-F238E27FC236}">
                <a16:creationId xmlns:a16="http://schemas.microsoft.com/office/drawing/2014/main" id="{B9464AAD-5B48-C448-ABB8-611E8E11873D}"/>
              </a:ext>
            </a:extLst>
          </p:cNvPr>
          <p:cNvSpPr/>
          <p:nvPr/>
        </p:nvSpPr>
        <p:spPr>
          <a:xfrm>
            <a:off x="4706281" y="3386408"/>
            <a:ext cx="363600" cy="28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1" h="802">
                <a:moveTo>
                  <a:pt x="956" y="560"/>
                </a:moveTo>
                <a:cubicBezTo>
                  <a:pt x="956" y="575"/>
                  <a:pt x="943" y="588"/>
                  <a:pt x="927" y="588"/>
                </a:cubicBezTo>
                <a:cubicBezTo>
                  <a:pt x="911" y="588"/>
                  <a:pt x="899" y="575"/>
                  <a:pt x="899" y="560"/>
                </a:cubicBezTo>
                <a:lnTo>
                  <a:pt x="899" y="83"/>
                </a:lnTo>
                <a:cubicBezTo>
                  <a:pt x="899" y="68"/>
                  <a:pt x="911" y="55"/>
                  <a:pt x="927" y="55"/>
                </a:cubicBezTo>
                <a:cubicBezTo>
                  <a:pt x="943" y="55"/>
                  <a:pt x="956" y="68"/>
                  <a:pt x="956" y="83"/>
                </a:cubicBezTo>
                <a:close/>
                <a:moveTo>
                  <a:pt x="559" y="162"/>
                </a:moveTo>
                <a:lnTo>
                  <a:pt x="843" y="88"/>
                </a:lnTo>
                <a:lnTo>
                  <a:pt x="843" y="555"/>
                </a:lnTo>
                <a:lnTo>
                  <a:pt x="559" y="480"/>
                </a:lnTo>
                <a:close/>
                <a:moveTo>
                  <a:pt x="357" y="719"/>
                </a:moveTo>
                <a:cubicBezTo>
                  <a:pt x="357" y="734"/>
                  <a:pt x="344" y="747"/>
                  <a:pt x="329" y="747"/>
                </a:cubicBezTo>
                <a:cubicBezTo>
                  <a:pt x="313" y="747"/>
                  <a:pt x="300" y="734"/>
                  <a:pt x="300" y="719"/>
                </a:cubicBezTo>
                <a:lnTo>
                  <a:pt x="300" y="469"/>
                </a:lnTo>
                <a:lnTo>
                  <a:pt x="357" y="484"/>
                </a:lnTo>
                <a:close/>
                <a:moveTo>
                  <a:pt x="111" y="280"/>
                </a:moveTo>
                <a:lnTo>
                  <a:pt x="504" y="177"/>
                </a:lnTo>
                <a:lnTo>
                  <a:pt x="504" y="466"/>
                </a:lnTo>
                <a:lnTo>
                  <a:pt x="111" y="362"/>
                </a:lnTo>
                <a:close/>
                <a:moveTo>
                  <a:pt x="47" y="395"/>
                </a:moveTo>
                <a:cubicBezTo>
                  <a:pt x="41" y="395"/>
                  <a:pt x="36" y="390"/>
                  <a:pt x="36" y="383"/>
                </a:cubicBezTo>
                <a:lnTo>
                  <a:pt x="36" y="258"/>
                </a:lnTo>
                <a:cubicBezTo>
                  <a:pt x="36" y="252"/>
                  <a:pt x="41" y="247"/>
                  <a:pt x="47" y="247"/>
                </a:cubicBezTo>
                <a:cubicBezTo>
                  <a:pt x="51" y="247"/>
                  <a:pt x="55" y="250"/>
                  <a:pt x="57" y="253"/>
                </a:cubicBezTo>
                <a:cubicBezTo>
                  <a:pt x="56" y="255"/>
                  <a:pt x="56" y="257"/>
                  <a:pt x="56" y="259"/>
                </a:cubicBezTo>
                <a:lnTo>
                  <a:pt x="56" y="383"/>
                </a:lnTo>
                <a:cubicBezTo>
                  <a:pt x="56" y="385"/>
                  <a:pt x="56" y="387"/>
                  <a:pt x="57" y="389"/>
                </a:cubicBezTo>
                <a:cubicBezTo>
                  <a:pt x="55" y="392"/>
                  <a:pt x="51" y="395"/>
                  <a:pt x="47" y="395"/>
                </a:cubicBezTo>
                <a:close/>
                <a:moveTo>
                  <a:pt x="927" y="0"/>
                </a:moveTo>
                <a:cubicBezTo>
                  <a:pt x="904" y="0"/>
                  <a:pt x="882" y="9"/>
                  <a:pt x="867" y="25"/>
                </a:cubicBezTo>
                <a:cubicBezTo>
                  <a:pt x="866" y="25"/>
                  <a:pt x="865" y="25"/>
                  <a:pt x="864" y="26"/>
                </a:cubicBezTo>
                <a:lnTo>
                  <a:pt x="524" y="114"/>
                </a:lnTo>
                <a:lnTo>
                  <a:pt x="84" y="230"/>
                </a:lnTo>
                <a:cubicBezTo>
                  <a:pt x="76" y="219"/>
                  <a:pt x="62" y="212"/>
                  <a:pt x="47" y="212"/>
                </a:cubicBezTo>
                <a:cubicBezTo>
                  <a:pt x="21" y="212"/>
                  <a:pt x="0" y="233"/>
                  <a:pt x="0" y="258"/>
                </a:cubicBezTo>
                <a:lnTo>
                  <a:pt x="0" y="383"/>
                </a:lnTo>
                <a:cubicBezTo>
                  <a:pt x="0" y="409"/>
                  <a:pt x="21" y="430"/>
                  <a:pt x="47" y="430"/>
                </a:cubicBezTo>
                <a:cubicBezTo>
                  <a:pt x="62" y="430"/>
                  <a:pt x="76" y="423"/>
                  <a:pt x="84" y="412"/>
                </a:cubicBezTo>
                <a:lnTo>
                  <a:pt x="245" y="454"/>
                </a:lnTo>
                <a:lnTo>
                  <a:pt x="245" y="719"/>
                </a:lnTo>
                <a:cubicBezTo>
                  <a:pt x="245" y="765"/>
                  <a:pt x="282" y="802"/>
                  <a:pt x="329" y="802"/>
                </a:cubicBezTo>
                <a:cubicBezTo>
                  <a:pt x="375" y="802"/>
                  <a:pt x="413" y="765"/>
                  <a:pt x="413" y="719"/>
                </a:cubicBezTo>
                <a:lnTo>
                  <a:pt x="413" y="499"/>
                </a:lnTo>
                <a:lnTo>
                  <a:pt x="524" y="528"/>
                </a:lnTo>
                <a:lnTo>
                  <a:pt x="864" y="617"/>
                </a:lnTo>
                <a:cubicBezTo>
                  <a:pt x="865" y="618"/>
                  <a:pt x="866" y="618"/>
                  <a:pt x="867" y="618"/>
                </a:cubicBezTo>
                <a:cubicBezTo>
                  <a:pt x="882" y="634"/>
                  <a:pt x="904" y="643"/>
                  <a:pt x="927" y="643"/>
                </a:cubicBezTo>
                <a:cubicBezTo>
                  <a:pt x="973" y="643"/>
                  <a:pt x="1011" y="606"/>
                  <a:pt x="1011" y="560"/>
                </a:cubicBezTo>
                <a:lnTo>
                  <a:pt x="1011" y="83"/>
                </a:lnTo>
                <a:cubicBezTo>
                  <a:pt x="1011" y="37"/>
                  <a:pt x="973" y="0"/>
                  <a:pt x="9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7" name="Freeform 1046">
            <a:extLst>
              <a:ext uri="{FF2B5EF4-FFF2-40B4-BE49-F238E27FC236}">
                <a16:creationId xmlns:a16="http://schemas.microsoft.com/office/drawing/2014/main" id="{FDF552EC-B74D-394A-8193-6B60ED0BE137}"/>
              </a:ext>
            </a:extLst>
          </p:cNvPr>
          <p:cNvSpPr/>
          <p:nvPr/>
        </p:nvSpPr>
        <p:spPr>
          <a:xfrm>
            <a:off x="5164920" y="3414488"/>
            <a:ext cx="47880" cy="173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4" h="482">
                <a:moveTo>
                  <a:pt x="54" y="11"/>
                </a:moveTo>
                <a:cubicBezTo>
                  <a:pt x="44" y="-1"/>
                  <a:pt x="27" y="-3"/>
                  <a:pt x="15" y="6"/>
                </a:cubicBezTo>
                <a:cubicBezTo>
                  <a:pt x="3" y="16"/>
                  <a:pt x="1" y="33"/>
                  <a:pt x="11" y="45"/>
                </a:cubicBezTo>
                <a:cubicBezTo>
                  <a:pt x="55" y="101"/>
                  <a:pt x="79" y="167"/>
                  <a:pt x="79" y="238"/>
                </a:cubicBezTo>
                <a:cubicBezTo>
                  <a:pt x="79" y="311"/>
                  <a:pt x="53" y="381"/>
                  <a:pt x="6" y="437"/>
                </a:cubicBezTo>
                <a:cubicBezTo>
                  <a:pt x="-3" y="449"/>
                  <a:pt x="-2" y="466"/>
                  <a:pt x="10" y="476"/>
                </a:cubicBezTo>
                <a:cubicBezTo>
                  <a:pt x="15" y="480"/>
                  <a:pt x="21" y="482"/>
                  <a:pt x="27" y="482"/>
                </a:cubicBezTo>
                <a:cubicBezTo>
                  <a:pt x="35" y="482"/>
                  <a:pt x="43" y="479"/>
                  <a:pt x="49" y="472"/>
                </a:cubicBezTo>
                <a:cubicBezTo>
                  <a:pt x="104" y="407"/>
                  <a:pt x="134" y="324"/>
                  <a:pt x="134" y="238"/>
                </a:cubicBezTo>
                <a:cubicBezTo>
                  <a:pt x="134" y="156"/>
                  <a:pt x="105" y="75"/>
                  <a:pt x="54" y="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8" name="Freeform 1047">
            <a:extLst>
              <a:ext uri="{FF2B5EF4-FFF2-40B4-BE49-F238E27FC236}">
                <a16:creationId xmlns:a16="http://schemas.microsoft.com/office/drawing/2014/main" id="{D7750392-75E7-254C-80D6-7FA463B02320}"/>
              </a:ext>
            </a:extLst>
          </p:cNvPr>
          <p:cNvSpPr/>
          <p:nvPr/>
        </p:nvSpPr>
        <p:spPr>
          <a:xfrm>
            <a:off x="5127479" y="3441488"/>
            <a:ext cx="37080" cy="11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" h="325">
                <a:moveTo>
                  <a:pt x="51" y="11"/>
                </a:moveTo>
                <a:cubicBezTo>
                  <a:pt x="42" y="-1"/>
                  <a:pt x="24" y="-3"/>
                  <a:pt x="13" y="6"/>
                </a:cubicBezTo>
                <a:cubicBezTo>
                  <a:pt x="1" y="16"/>
                  <a:pt x="-1" y="33"/>
                  <a:pt x="8" y="45"/>
                </a:cubicBezTo>
                <a:cubicBezTo>
                  <a:pt x="35" y="78"/>
                  <a:pt x="49" y="118"/>
                  <a:pt x="49" y="161"/>
                </a:cubicBezTo>
                <a:cubicBezTo>
                  <a:pt x="49" y="204"/>
                  <a:pt x="34" y="246"/>
                  <a:pt x="6" y="279"/>
                </a:cubicBezTo>
                <a:cubicBezTo>
                  <a:pt x="-4" y="291"/>
                  <a:pt x="-2" y="308"/>
                  <a:pt x="9" y="318"/>
                </a:cubicBezTo>
                <a:cubicBezTo>
                  <a:pt x="14" y="323"/>
                  <a:pt x="21" y="325"/>
                  <a:pt x="27" y="325"/>
                </a:cubicBezTo>
                <a:cubicBezTo>
                  <a:pt x="35" y="325"/>
                  <a:pt x="43" y="321"/>
                  <a:pt x="48" y="315"/>
                </a:cubicBezTo>
                <a:cubicBezTo>
                  <a:pt x="84" y="272"/>
                  <a:pt x="104" y="217"/>
                  <a:pt x="104" y="161"/>
                </a:cubicBezTo>
                <a:cubicBezTo>
                  <a:pt x="104" y="106"/>
                  <a:pt x="85" y="53"/>
                  <a:pt x="51" y="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9" name="Freeform 1048">
            <a:extLst>
              <a:ext uri="{FF2B5EF4-FFF2-40B4-BE49-F238E27FC236}">
                <a16:creationId xmlns:a16="http://schemas.microsoft.com/office/drawing/2014/main" id="{B86EBC48-6944-DC45-A6C0-E0C6FAADE016}"/>
              </a:ext>
            </a:extLst>
          </p:cNvPr>
          <p:cNvSpPr/>
          <p:nvPr/>
        </p:nvSpPr>
        <p:spPr>
          <a:xfrm>
            <a:off x="5084640" y="3464169"/>
            <a:ext cx="29520" cy="73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205">
                <a:moveTo>
                  <a:pt x="12" y="6"/>
                </a:moveTo>
                <a:cubicBezTo>
                  <a:pt x="0" y="16"/>
                  <a:pt x="-2" y="33"/>
                  <a:pt x="8" y="45"/>
                </a:cubicBezTo>
                <a:cubicBezTo>
                  <a:pt x="21" y="61"/>
                  <a:pt x="28" y="81"/>
                  <a:pt x="28" y="101"/>
                </a:cubicBezTo>
                <a:cubicBezTo>
                  <a:pt x="28" y="123"/>
                  <a:pt x="20" y="143"/>
                  <a:pt x="7" y="159"/>
                </a:cubicBezTo>
                <a:cubicBezTo>
                  <a:pt x="-3" y="171"/>
                  <a:pt x="-2" y="188"/>
                  <a:pt x="10" y="198"/>
                </a:cubicBezTo>
                <a:cubicBezTo>
                  <a:pt x="15" y="202"/>
                  <a:pt x="22" y="205"/>
                  <a:pt x="28" y="205"/>
                </a:cubicBezTo>
                <a:cubicBezTo>
                  <a:pt x="36" y="205"/>
                  <a:pt x="43" y="201"/>
                  <a:pt x="49" y="195"/>
                </a:cubicBezTo>
                <a:cubicBezTo>
                  <a:pt x="71" y="169"/>
                  <a:pt x="83" y="135"/>
                  <a:pt x="83" y="101"/>
                </a:cubicBezTo>
                <a:cubicBezTo>
                  <a:pt x="83" y="68"/>
                  <a:pt x="72" y="36"/>
                  <a:pt x="51" y="10"/>
                </a:cubicBezTo>
                <a:cubicBezTo>
                  <a:pt x="41" y="-2"/>
                  <a:pt x="24" y="-4"/>
                  <a:pt x="12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0" name="Freeform 1049">
            <a:extLst>
              <a:ext uri="{FF2B5EF4-FFF2-40B4-BE49-F238E27FC236}">
                <a16:creationId xmlns:a16="http://schemas.microsoft.com/office/drawing/2014/main" id="{25A6F828-7A81-6848-A8EC-D4C903E2E1B1}"/>
              </a:ext>
            </a:extLst>
          </p:cNvPr>
          <p:cNvSpPr/>
          <p:nvPr/>
        </p:nvSpPr>
        <p:spPr>
          <a:xfrm>
            <a:off x="6945119" y="3385328"/>
            <a:ext cx="318600" cy="267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6" h="745">
                <a:moveTo>
                  <a:pt x="626" y="144"/>
                </a:moveTo>
                <a:lnTo>
                  <a:pt x="726" y="43"/>
                </a:lnTo>
                <a:lnTo>
                  <a:pt x="826" y="144"/>
                </a:lnTo>
                <a:close/>
                <a:moveTo>
                  <a:pt x="599" y="179"/>
                </a:moveTo>
                <a:lnTo>
                  <a:pt x="832" y="180"/>
                </a:lnTo>
                <a:lnTo>
                  <a:pt x="482" y="646"/>
                </a:lnTo>
                <a:close/>
                <a:moveTo>
                  <a:pt x="288" y="178"/>
                </a:moveTo>
                <a:lnTo>
                  <a:pt x="405" y="646"/>
                </a:lnTo>
                <a:lnTo>
                  <a:pt x="53" y="177"/>
                </a:lnTo>
                <a:close/>
                <a:moveTo>
                  <a:pt x="302" y="134"/>
                </a:moveTo>
                <a:lnTo>
                  <a:pt x="203" y="36"/>
                </a:lnTo>
                <a:lnTo>
                  <a:pt x="401" y="36"/>
                </a:lnTo>
                <a:close/>
                <a:moveTo>
                  <a:pt x="585" y="134"/>
                </a:moveTo>
                <a:lnTo>
                  <a:pt x="487" y="36"/>
                </a:lnTo>
                <a:lnTo>
                  <a:pt x="684" y="36"/>
                </a:lnTo>
                <a:close/>
                <a:moveTo>
                  <a:pt x="343" y="143"/>
                </a:moveTo>
                <a:lnTo>
                  <a:pt x="444" y="43"/>
                </a:lnTo>
                <a:lnTo>
                  <a:pt x="544" y="143"/>
                </a:lnTo>
                <a:close/>
                <a:moveTo>
                  <a:pt x="562" y="179"/>
                </a:moveTo>
                <a:lnTo>
                  <a:pt x="444" y="654"/>
                </a:lnTo>
                <a:lnTo>
                  <a:pt x="324" y="178"/>
                </a:lnTo>
                <a:close/>
                <a:moveTo>
                  <a:pt x="160" y="43"/>
                </a:moveTo>
                <a:lnTo>
                  <a:pt x="259" y="142"/>
                </a:lnTo>
                <a:lnTo>
                  <a:pt x="61" y="141"/>
                </a:lnTo>
                <a:close/>
                <a:moveTo>
                  <a:pt x="886" y="162"/>
                </a:moveTo>
                <a:lnTo>
                  <a:pt x="886" y="161"/>
                </a:lnTo>
                <a:cubicBezTo>
                  <a:pt x="886" y="161"/>
                  <a:pt x="886" y="160"/>
                  <a:pt x="885" y="160"/>
                </a:cubicBezTo>
                <a:lnTo>
                  <a:pt x="885" y="159"/>
                </a:lnTo>
                <a:cubicBezTo>
                  <a:pt x="885" y="158"/>
                  <a:pt x="885" y="158"/>
                  <a:pt x="885" y="158"/>
                </a:cubicBezTo>
                <a:cubicBezTo>
                  <a:pt x="885" y="157"/>
                  <a:pt x="885" y="157"/>
                  <a:pt x="885" y="157"/>
                </a:cubicBezTo>
                <a:cubicBezTo>
                  <a:pt x="885" y="157"/>
                  <a:pt x="885" y="156"/>
                  <a:pt x="884" y="156"/>
                </a:cubicBezTo>
                <a:lnTo>
                  <a:pt x="884" y="155"/>
                </a:lnTo>
                <a:lnTo>
                  <a:pt x="884" y="154"/>
                </a:lnTo>
                <a:lnTo>
                  <a:pt x="883" y="154"/>
                </a:lnTo>
                <a:lnTo>
                  <a:pt x="883" y="153"/>
                </a:lnTo>
                <a:lnTo>
                  <a:pt x="883" y="152"/>
                </a:lnTo>
                <a:cubicBezTo>
                  <a:pt x="882" y="152"/>
                  <a:pt x="882" y="152"/>
                  <a:pt x="882" y="151"/>
                </a:cubicBezTo>
                <a:cubicBezTo>
                  <a:pt x="881" y="151"/>
                  <a:pt x="881" y="151"/>
                  <a:pt x="881" y="151"/>
                </a:cubicBezTo>
                <a:cubicBezTo>
                  <a:pt x="881" y="150"/>
                  <a:pt x="881" y="150"/>
                  <a:pt x="881" y="150"/>
                </a:cubicBezTo>
                <a:lnTo>
                  <a:pt x="739" y="6"/>
                </a:lnTo>
                <a:cubicBezTo>
                  <a:pt x="739" y="5"/>
                  <a:pt x="739" y="5"/>
                  <a:pt x="739" y="5"/>
                </a:cubicBezTo>
                <a:cubicBezTo>
                  <a:pt x="738" y="5"/>
                  <a:pt x="738" y="5"/>
                  <a:pt x="738" y="4"/>
                </a:cubicBezTo>
                <a:lnTo>
                  <a:pt x="737" y="4"/>
                </a:lnTo>
                <a:cubicBezTo>
                  <a:pt x="737" y="4"/>
                  <a:pt x="737" y="3"/>
                  <a:pt x="736" y="3"/>
                </a:cubicBezTo>
                <a:lnTo>
                  <a:pt x="735" y="3"/>
                </a:lnTo>
                <a:lnTo>
                  <a:pt x="735" y="2"/>
                </a:lnTo>
                <a:lnTo>
                  <a:pt x="734" y="2"/>
                </a:lnTo>
                <a:lnTo>
                  <a:pt x="733" y="2"/>
                </a:lnTo>
                <a:cubicBezTo>
                  <a:pt x="733" y="1"/>
                  <a:pt x="733" y="1"/>
                  <a:pt x="732" y="1"/>
                </a:cubicBezTo>
                <a:cubicBezTo>
                  <a:pt x="731" y="1"/>
                  <a:pt x="731" y="1"/>
                  <a:pt x="731" y="1"/>
                </a:cubicBezTo>
                <a:cubicBezTo>
                  <a:pt x="730" y="1"/>
                  <a:pt x="730" y="1"/>
                  <a:pt x="730" y="1"/>
                </a:cubicBezTo>
                <a:cubicBezTo>
                  <a:pt x="730" y="1"/>
                  <a:pt x="729" y="1"/>
                  <a:pt x="729" y="0"/>
                </a:cubicBezTo>
                <a:lnTo>
                  <a:pt x="728" y="0"/>
                </a:lnTo>
                <a:lnTo>
                  <a:pt x="727" y="0"/>
                </a:lnTo>
                <a:lnTo>
                  <a:pt x="444" y="0"/>
                </a:lnTo>
                <a:lnTo>
                  <a:pt x="443" y="0"/>
                </a:lnTo>
                <a:lnTo>
                  <a:pt x="160" y="0"/>
                </a:lnTo>
                <a:cubicBezTo>
                  <a:pt x="159" y="0"/>
                  <a:pt x="159" y="0"/>
                  <a:pt x="158" y="0"/>
                </a:cubicBezTo>
                <a:cubicBezTo>
                  <a:pt x="157" y="0"/>
                  <a:pt x="157" y="0"/>
                  <a:pt x="157" y="1"/>
                </a:cubicBezTo>
                <a:lnTo>
                  <a:pt x="156" y="1"/>
                </a:lnTo>
                <a:lnTo>
                  <a:pt x="155" y="1"/>
                </a:lnTo>
                <a:cubicBezTo>
                  <a:pt x="152" y="2"/>
                  <a:pt x="150" y="3"/>
                  <a:pt x="148" y="5"/>
                </a:cubicBezTo>
                <a:lnTo>
                  <a:pt x="5" y="146"/>
                </a:lnTo>
                <a:cubicBezTo>
                  <a:pt x="5" y="147"/>
                  <a:pt x="5" y="147"/>
                  <a:pt x="5" y="147"/>
                </a:cubicBezTo>
                <a:cubicBezTo>
                  <a:pt x="5" y="147"/>
                  <a:pt x="4" y="147"/>
                  <a:pt x="4" y="148"/>
                </a:cubicBezTo>
                <a:cubicBezTo>
                  <a:pt x="3" y="148"/>
                  <a:pt x="3" y="149"/>
                  <a:pt x="3" y="149"/>
                </a:cubicBezTo>
                <a:lnTo>
                  <a:pt x="3" y="150"/>
                </a:lnTo>
                <a:lnTo>
                  <a:pt x="2" y="150"/>
                </a:lnTo>
                <a:cubicBezTo>
                  <a:pt x="2" y="151"/>
                  <a:pt x="2" y="151"/>
                  <a:pt x="2" y="151"/>
                </a:cubicBezTo>
                <a:cubicBezTo>
                  <a:pt x="2" y="151"/>
                  <a:pt x="2" y="152"/>
                  <a:pt x="1" y="152"/>
                </a:cubicBezTo>
                <a:lnTo>
                  <a:pt x="1" y="153"/>
                </a:lnTo>
                <a:cubicBezTo>
                  <a:pt x="1" y="154"/>
                  <a:pt x="1" y="154"/>
                  <a:pt x="1" y="154"/>
                </a:cubicBezTo>
                <a:lnTo>
                  <a:pt x="0" y="155"/>
                </a:lnTo>
                <a:lnTo>
                  <a:pt x="0" y="156"/>
                </a:lnTo>
                <a:lnTo>
                  <a:pt x="0" y="157"/>
                </a:lnTo>
                <a:cubicBezTo>
                  <a:pt x="0" y="158"/>
                  <a:pt x="0" y="158"/>
                  <a:pt x="0" y="159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1"/>
                  <a:pt x="0" y="161"/>
                  <a:pt x="0" y="161"/>
                </a:cubicBezTo>
                <a:lnTo>
                  <a:pt x="0" y="162"/>
                </a:lnTo>
                <a:cubicBezTo>
                  <a:pt x="0" y="163"/>
                  <a:pt x="0" y="163"/>
                  <a:pt x="0" y="163"/>
                </a:cubicBezTo>
                <a:cubicBezTo>
                  <a:pt x="1" y="163"/>
                  <a:pt x="1" y="164"/>
                  <a:pt x="1" y="164"/>
                </a:cubicBezTo>
                <a:lnTo>
                  <a:pt x="1" y="165"/>
                </a:lnTo>
                <a:lnTo>
                  <a:pt x="1" y="166"/>
                </a:lnTo>
                <a:cubicBezTo>
                  <a:pt x="2" y="167"/>
                  <a:pt x="2" y="167"/>
                  <a:pt x="2" y="167"/>
                </a:cubicBezTo>
                <a:lnTo>
                  <a:pt x="2" y="168"/>
                </a:lnTo>
                <a:cubicBezTo>
                  <a:pt x="2" y="168"/>
                  <a:pt x="3" y="168"/>
                  <a:pt x="3" y="169"/>
                </a:cubicBezTo>
                <a:lnTo>
                  <a:pt x="3" y="170"/>
                </a:lnTo>
                <a:lnTo>
                  <a:pt x="429" y="737"/>
                </a:lnTo>
                <a:lnTo>
                  <a:pt x="429" y="738"/>
                </a:lnTo>
                <a:cubicBezTo>
                  <a:pt x="430" y="738"/>
                  <a:pt x="430" y="738"/>
                  <a:pt x="431" y="739"/>
                </a:cubicBezTo>
                <a:cubicBezTo>
                  <a:pt x="431" y="740"/>
                  <a:pt x="432" y="740"/>
                  <a:pt x="432" y="740"/>
                </a:cubicBezTo>
                <a:lnTo>
                  <a:pt x="432" y="741"/>
                </a:lnTo>
                <a:cubicBezTo>
                  <a:pt x="433" y="741"/>
                  <a:pt x="433" y="741"/>
                  <a:pt x="434" y="742"/>
                </a:cubicBezTo>
                <a:cubicBezTo>
                  <a:pt x="434" y="742"/>
                  <a:pt x="435" y="742"/>
                  <a:pt x="435" y="743"/>
                </a:cubicBezTo>
                <a:cubicBezTo>
                  <a:pt x="436" y="743"/>
                  <a:pt x="436" y="743"/>
                  <a:pt x="436" y="743"/>
                </a:cubicBezTo>
                <a:lnTo>
                  <a:pt x="437" y="743"/>
                </a:lnTo>
                <a:lnTo>
                  <a:pt x="438" y="743"/>
                </a:lnTo>
                <a:cubicBezTo>
                  <a:pt x="438" y="744"/>
                  <a:pt x="439" y="744"/>
                  <a:pt x="439" y="744"/>
                </a:cubicBezTo>
                <a:cubicBezTo>
                  <a:pt x="440" y="744"/>
                  <a:pt x="440" y="744"/>
                  <a:pt x="440" y="744"/>
                </a:cubicBezTo>
                <a:lnTo>
                  <a:pt x="441" y="744"/>
                </a:lnTo>
                <a:lnTo>
                  <a:pt x="442" y="744"/>
                </a:lnTo>
                <a:cubicBezTo>
                  <a:pt x="442" y="745"/>
                  <a:pt x="443" y="745"/>
                  <a:pt x="444" y="745"/>
                </a:cubicBezTo>
                <a:cubicBezTo>
                  <a:pt x="444" y="745"/>
                  <a:pt x="445" y="745"/>
                  <a:pt x="445" y="744"/>
                </a:cubicBezTo>
                <a:cubicBezTo>
                  <a:pt x="446" y="744"/>
                  <a:pt x="446" y="744"/>
                  <a:pt x="446" y="744"/>
                </a:cubicBezTo>
                <a:lnTo>
                  <a:pt x="447" y="744"/>
                </a:lnTo>
                <a:cubicBezTo>
                  <a:pt x="448" y="744"/>
                  <a:pt x="448" y="744"/>
                  <a:pt x="448" y="744"/>
                </a:cubicBezTo>
                <a:cubicBezTo>
                  <a:pt x="448" y="744"/>
                  <a:pt x="449" y="744"/>
                  <a:pt x="450" y="743"/>
                </a:cubicBezTo>
                <a:lnTo>
                  <a:pt x="451" y="743"/>
                </a:lnTo>
                <a:lnTo>
                  <a:pt x="452" y="743"/>
                </a:lnTo>
                <a:cubicBezTo>
                  <a:pt x="452" y="742"/>
                  <a:pt x="453" y="742"/>
                  <a:pt x="453" y="742"/>
                </a:cubicBezTo>
                <a:cubicBezTo>
                  <a:pt x="454" y="741"/>
                  <a:pt x="454" y="741"/>
                  <a:pt x="455" y="741"/>
                </a:cubicBezTo>
                <a:lnTo>
                  <a:pt x="455" y="740"/>
                </a:lnTo>
                <a:cubicBezTo>
                  <a:pt x="456" y="740"/>
                  <a:pt x="456" y="740"/>
                  <a:pt x="456" y="739"/>
                </a:cubicBezTo>
                <a:cubicBezTo>
                  <a:pt x="457" y="738"/>
                  <a:pt x="457" y="738"/>
                  <a:pt x="458" y="738"/>
                </a:cubicBezTo>
                <a:lnTo>
                  <a:pt x="458" y="737"/>
                </a:lnTo>
                <a:lnTo>
                  <a:pt x="882" y="173"/>
                </a:lnTo>
                <a:cubicBezTo>
                  <a:pt x="882" y="172"/>
                  <a:pt x="883" y="172"/>
                  <a:pt x="883" y="172"/>
                </a:cubicBezTo>
                <a:lnTo>
                  <a:pt x="883" y="171"/>
                </a:lnTo>
                <a:lnTo>
                  <a:pt x="884" y="171"/>
                </a:lnTo>
                <a:cubicBezTo>
                  <a:pt x="884" y="170"/>
                  <a:pt x="884" y="170"/>
                  <a:pt x="884" y="170"/>
                </a:cubicBezTo>
                <a:lnTo>
                  <a:pt x="884" y="169"/>
                </a:lnTo>
                <a:lnTo>
                  <a:pt x="885" y="168"/>
                </a:lnTo>
                <a:cubicBezTo>
                  <a:pt x="885" y="167"/>
                  <a:pt x="885" y="167"/>
                  <a:pt x="885" y="167"/>
                </a:cubicBezTo>
                <a:cubicBezTo>
                  <a:pt x="885" y="166"/>
                  <a:pt x="885" y="166"/>
                  <a:pt x="885" y="166"/>
                </a:cubicBezTo>
                <a:cubicBezTo>
                  <a:pt x="885" y="165"/>
                  <a:pt x="885" y="165"/>
                  <a:pt x="886" y="164"/>
                </a:cubicBezTo>
                <a:cubicBezTo>
                  <a:pt x="886" y="163"/>
                  <a:pt x="886" y="163"/>
                  <a:pt x="886" y="1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1" name="Freeform 1050">
            <a:extLst>
              <a:ext uri="{FF2B5EF4-FFF2-40B4-BE49-F238E27FC236}">
                <a16:creationId xmlns:a16="http://schemas.microsoft.com/office/drawing/2014/main" id="{9D47B52C-3C92-2E44-A651-0DB8C88ACEAF}"/>
              </a:ext>
            </a:extLst>
          </p:cNvPr>
          <p:cNvSpPr/>
          <p:nvPr/>
        </p:nvSpPr>
        <p:spPr>
          <a:xfrm>
            <a:off x="7092360" y="3273728"/>
            <a:ext cx="19440" cy="56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59">
                <a:moveTo>
                  <a:pt x="27" y="159"/>
                </a:moveTo>
                <a:cubicBezTo>
                  <a:pt x="43" y="159"/>
                  <a:pt x="55" y="147"/>
                  <a:pt x="55" y="132"/>
                </a:cubicBezTo>
                <a:lnTo>
                  <a:pt x="55" y="27"/>
                </a:lnTo>
                <a:cubicBezTo>
                  <a:pt x="55" y="12"/>
                  <a:pt x="43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lnTo>
                  <a:pt x="0" y="132"/>
                </a:lnTo>
                <a:cubicBezTo>
                  <a:pt x="0" y="147"/>
                  <a:pt x="12" y="159"/>
                  <a:pt x="27" y="1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2" name="Freeform 1051">
            <a:extLst>
              <a:ext uri="{FF2B5EF4-FFF2-40B4-BE49-F238E27FC236}">
                <a16:creationId xmlns:a16="http://schemas.microsoft.com/office/drawing/2014/main" id="{2A25332A-F006-2842-AA09-B8F4C5D40FF7}"/>
              </a:ext>
            </a:extLst>
          </p:cNvPr>
          <p:cNvSpPr/>
          <p:nvPr/>
        </p:nvSpPr>
        <p:spPr>
          <a:xfrm>
            <a:off x="7093080" y="3671888"/>
            <a:ext cx="19440" cy="57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60">
                <a:moveTo>
                  <a:pt x="28" y="0"/>
                </a:moveTo>
                <a:cubicBezTo>
                  <a:pt x="13" y="0"/>
                  <a:pt x="0" y="13"/>
                  <a:pt x="0" y="28"/>
                </a:cubicBezTo>
                <a:lnTo>
                  <a:pt x="0" y="132"/>
                </a:lnTo>
                <a:cubicBezTo>
                  <a:pt x="0" y="148"/>
                  <a:pt x="13" y="160"/>
                  <a:pt x="28" y="160"/>
                </a:cubicBezTo>
                <a:cubicBezTo>
                  <a:pt x="43" y="160"/>
                  <a:pt x="55" y="148"/>
                  <a:pt x="55" y="132"/>
                </a:cubicBezTo>
                <a:lnTo>
                  <a:pt x="55" y="28"/>
                </a:lnTo>
                <a:cubicBezTo>
                  <a:pt x="55" y="13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3" name="Freeform 1052">
            <a:extLst>
              <a:ext uri="{FF2B5EF4-FFF2-40B4-BE49-F238E27FC236}">
                <a16:creationId xmlns:a16="http://schemas.microsoft.com/office/drawing/2014/main" id="{9066B33D-2BFF-EE45-AC5E-FC7BC9FC512E}"/>
              </a:ext>
            </a:extLst>
          </p:cNvPr>
          <p:cNvSpPr/>
          <p:nvPr/>
        </p:nvSpPr>
        <p:spPr>
          <a:xfrm>
            <a:off x="7214040" y="3332768"/>
            <a:ext cx="4572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" h="128">
                <a:moveTo>
                  <a:pt x="27" y="128"/>
                </a:moveTo>
                <a:cubicBezTo>
                  <a:pt x="34" y="128"/>
                  <a:pt x="41" y="126"/>
                  <a:pt x="47" y="120"/>
                </a:cubicBezTo>
                <a:lnTo>
                  <a:pt x="120" y="47"/>
                </a:lnTo>
                <a:cubicBezTo>
                  <a:pt x="131" y="36"/>
                  <a:pt x="131" y="18"/>
                  <a:pt x="120" y="8"/>
                </a:cubicBezTo>
                <a:cubicBezTo>
                  <a:pt x="110" y="-3"/>
                  <a:pt x="92" y="-3"/>
                  <a:pt x="81" y="8"/>
                </a:cubicBezTo>
                <a:lnTo>
                  <a:pt x="8" y="81"/>
                </a:lnTo>
                <a:cubicBezTo>
                  <a:pt x="-3" y="92"/>
                  <a:pt x="-3" y="110"/>
                  <a:pt x="8" y="120"/>
                </a:cubicBezTo>
                <a:cubicBezTo>
                  <a:pt x="13" y="126"/>
                  <a:pt x="20" y="128"/>
                  <a:pt x="27" y="1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4" name="Freeform 1053">
            <a:extLst>
              <a:ext uri="{FF2B5EF4-FFF2-40B4-BE49-F238E27FC236}">
                <a16:creationId xmlns:a16="http://schemas.microsoft.com/office/drawing/2014/main" id="{27B95BD0-1C3C-9F4A-8809-58B2879CDBA2}"/>
              </a:ext>
            </a:extLst>
          </p:cNvPr>
          <p:cNvSpPr/>
          <p:nvPr/>
        </p:nvSpPr>
        <p:spPr>
          <a:xfrm>
            <a:off x="7265880" y="3479648"/>
            <a:ext cx="568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9" h="55">
                <a:moveTo>
                  <a:pt x="131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lnTo>
                  <a:pt x="131" y="55"/>
                </a:lnTo>
                <a:cubicBezTo>
                  <a:pt x="147" y="55"/>
                  <a:pt x="159" y="43"/>
                  <a:pt x="159" y="27"/>
                </a:cubicBezTo>
                <a:cubicBezTo>
                  <a:pt x="159" y="12"/>
                  <a:pt x="147" y="0"/>
                  <a:pt x="13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5" name="Freeform 1054">
            <a:extLst>
              <a:ext uri="{FF2B5EF4-FFF2-40B4-BE49-F238E27FC236}">
                <a16:creationId xmlns:a16="http://schemas.microsoft.com/office/drawing/2014/main" id="{1EDBFA65-1B93-1040-87CC-2D76F16B902B}"/>
              </a:ext>
            </a:extLst>
          </p:cNvPr>
          <p:cNvSpPr/>
          <p:nvPr/>
        </p:nvSpPr>
        <p:spPr>
          <a:xfrm>
            <a:off x="7217640" y="3600968"/>
            <a:ext cx="4608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" h="129">
                <a:moveTo>
                  <a:pt x="47" y="8"/>
                </a:moveTo>
                <a:cubicBezTo>
                  <a:pt x="36" y="-3"/>
                  <a:pt x="18" y="-3"/>
                  <a:pt x="7" y="8"/>
                </a:cubicBezTo>
                <a:cubicBezTo>
                  <a:pt x="-2" y="19"/>
                  <a:pt x="-2" y="36"/>
                  <a:pt x="7" y="47"/>
                </a:cubicBezTo>
                <a:lnTo>
                  <a:pt x="81" y="121"/>
                </a:lnTo>
                <a:cubicBezTo>
                  <a:pt x="87" y="126"/>
                  <a:pt x="94" y="129"/>
                  <a:pt x="101" y="129"/>
                </a:cubicBezTo>
                <a:cubicBezTo>
                  <a:pt x="108" y="129"/>
                  <a:pt x="115" y="126"/>
                  <a:pt x="120" y="121"/>
                </a:cubicBezTo>
                <a:cubicBezTo>
                  <a:pt x="131" y="110"/>
                  <a:pt x="131" y="92"/>
                  <a:pt x="120" y="8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6" name="Freeform 1055">
            <a:extLst>
              <a:ext uri="{FF2B5EF4-FFF2-40B4-BE49-F238E27FC236}">
                <a16:creationId xmlns:a16="http://schemas.microsoft.com/office/drawing/2014/main" id="{99CA0E50-BB8D-D743-9884-EB1B23E3C602}"/>
              </a:ext>
            </a:extLst>
          </p:cNvPr>
          <p:cNvSpPr/>
          <p:nvPr/>
        </p:nvSpPr>
        <p:spPr>
          <a:xfrm>
            <a:off x="6949440" y="3604568"/>
            <a:ext cx="4608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" h="128">
                <a:moveTo>
                  <a:pt x="81" y="8"/>
                </a:moveTo>
                <a:lnTo>
                  <a:pt x="7" y="81"/>
                </a:lnTo>
                <a:cubicBezTo>
                  <a:pt x="-2" y="92"/>
                  <a:pt x="-2" y="110"/>
                  <a:pt x="7" y="120"/>
                </a:cubicBezTo>
                <a:cubicBezTo>
                  <a:pt x="13" y="126"/>
                  <a:pt x="20" y="128"/>
                  <a:pt x="27" y="128"/>
                </a:cubicBezTo>
                <a:cubicBezTo>
                  <a:pt x="34" y="128"/>
                  <a:pt x="41" y="126"/>
                  <a:pt x="46" y="120"/>
                </a:cubicBezTo>
                <a:lnTo>
                  <a:pt x="120" y="47"/>
                </a:lnTo>
                <a:cubicBezTo>
                  <a:pt x="131" y="36"/>
                  <a:pt x="131" y="18"/>
                  <a:pt x="120" y="8"/>
                </a:cubicBezTo>
                <a:cubicBezTo>
                  <a:pt x="109" y="-3"/>
                  <a:pt x="92" y="-3"/>
                  <a:pt x="81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7" name="Freeform 1056">
            <a:extLst>
              <a:ext uri="{FF2B5EF4-FFF2-40B4-BE49-F238E27FC236}">
                <a16:creationId xmlns:a16="http://schemas.microsoft.com/office/drawing/2014/main" id="{48F9FF01-9E3E-F040-8738-E64D0A68B8CA}"/>
              </a:ext>
            </a:extLst>
          </p:cNvPr>
          <p:cNvSpPr/>
          <p:nvPr/>
        </p:nvSpPr>
        <p:spPr>
          <a:xfrm>
            <a:off x="6886440" y="3484688"/>
            <a:ext cx="568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9" h="55">
                <a:moveTo>
                  <a:pt x="131" y="0"/>
                </a:move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31" y="55"/>
                </a:lnTo>
                <a:cubicBezTo>
                  <a:pt x="147" y="55"/>
                  <a:pt x="159" y="43"/>
                  <a:pt x="159" y="28"/>
                </a:cubicBezTo>
                <a:cubicBezTo>
                  <a:pt x="159" y="12"/>
                  <a:pt x="147" y="0"/>
                  <a:pt x="13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8" name="Freeform 1057">
            <a:extLst>
              <a:ext uri="{FF2B5EF4-FFF2-40B4-BE49-F238E27FC236}">
                <a16:creationId xmlns:a16="http://schemas.microsoft.com/office/drawing/2014/main" id="{9145253E-6E2C-3346-9193-EA80E59F3FA6}"/>
              </a:ext>
            </a:extLst>
          </p:cNvPr>
          <p:cNvSpPr/>
          <p:nvPr/>
        </p:nvSpPr>
        <p:spPr>
          <a:xfrm>
            <a:off x="6945840" y="3336368"/>
            <a:ext cx="4608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" h="128">
                <a:moveTo>
                  <a:pt x="81" y="120"/>
                </a:moveTo>
                <a:cubicBezTo>
                  <a:pt x="87" y="126"/>
                  <a:pt x="94" y="128"/>
                  <a:pt x="101" y="128"/>
                </a:cubicBezTo>
                <a:cubicBezTo>
                  <a:pt x="108" y="128"/>
                  <a:pt x="115" y="126"/>
                  <a:pt x="120" y="120"/>
                </a:cubicBezTo>
                <a:cubicBezTo>
                  <a:pt x="131" y="109"/>
                  <a:pt x="131" y="92"/>
                  <a:pt x="120" y="81"/>
                </a:cubicBezTo>
                <a:lnTo>
                  <a:pt x="46" y="7"/>
                </a:lnTo>
                <a:cubicBezTo>
                  <a:pt x="36" y="-2"/>
                  <a:pt x="18" y="-2"/>
                  <a:pt x="7" y="7"/>
                </a:cubicBezTo>
                <a:cubicBezTo>
                  <a:pt x="-2" y="18"/>
                  <a:pt x="-2" y="36"/>
                  <a:pt x="7" y="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9" name="Freeform 1058">
            <a:extLst>
              <a:ext uri="{FF2B5EF4-FFF2-40B4-BE49-F238E27FC236}">
                <a16:creationId xmlns:a16="http://schemas.microsoft.com/office/drawing/2014/main" id="{E0370E65-E83A-9C49-A159-6A70DBB5F8A5}"/>
              </a:ext>
            </a:extLst>
          </p:cNvPr>
          <p:cNvSpPr/>
          <p:nvPr/>
        </p:nvSpPr>
        <p:spPr>
          <a:xfrm>
            <a:off x="2648519" y="3278408"/>
            <a:ext cx="327240" cy="44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10" h="1243">
                <a:moveTo>
                  <a:pt x="829" y="854"/>
                </a:moveTo>
                <a:cubicBezTo>
                  <a:pt x="811" y="919"/>
                  <a:pt x="762" y="970"/>
                  <a:pt x="700" y="987"/>
                </a:cubicBezTo>
                <a:cubicBezTo>
                  <a:pt x="683" y="983"/>
                  <a:pt x="634" y="961"/>
                  <a:pt x="611" y="947"/>
                </a:cubicBezTo>
                <a:lnTo>
                  <a:pt x="722" y="649"/>
                </a:lnTo>
                <a:cubicBezTo>
                  <a:pt x="742" y="655"/>
                  <a:pt x="772" y="667"/>
                  <a:pt x="781" y="673"/>
                </a:cubicBezTo>
                <a:cubicBezTo>
                  <a:pt x="828" y="719"/>
                  <a:pt x="846" y="789"/>
                  <a:pt x="829" y="854"/>
                </a:cubicBezTo>
                <a:close/>
                <a:moveTo>
                  <a:pt x="524" y="1208"/>
                </a:moveTo>
                <a:lnTo>
                  <a:pt x="388" y="1208"/>
                </a:lnTo>
                <a:cubicBezTo>
                  <a:pt x="375" y="1208"/>
                  <a:pt x="364" y="1197"/>
                  <a:pt x="364" y="1184"/>
                </a:cubicBezTo>
                <a:cubicBezTo>
                  <a:pt x="364" y="1171"/>
                  <a:pt x="375" y="1160"/>
                  <a:pt x="388" y="1160"/>
                </a:cubicBezTo>
                <a:lnTo>
                  <a:pt x="524" y="1160"/>
                </a:lnTo>
                <a:cubicBezTo>
                  <a:pt x="537" y="1160"/>
                  <a:pt x="548" y="1171"/>
                  <a:pt x="548" y="1184"/>
                </a:cubicBezTo>
                <a:cubicBezTo>
                  <a:pt x="548" y="1197"/>
                  <a:pt x="537" y="1208"/>
                  <a:pt x="524" y="1208"/>
                </a:cubicBezTo>
                <a:close/>
                <a:moveTo>
                  <a:pt x="131" y="673"/>
                </a:moveTo>
                <a:cubicBezTo>
                  <a:pt x="139" y="667"/>
                  <a:pt x="170" y="655"/>
                  <a:pt x="189" y="649"/>
                </a:cubicBezTo>
                <a:lnTo>
                  <a:pt x="301" y="947"/>
                </a:lnTo>
                <a:cubicBezTo>
                  <a:pt x="278" y="961"/>
                  <a:pt x="229" y="983"/>
                  <a:pt x="212" y="987"/>
                </a:cubicBezTo>
                <a:cubicBezTo>
                  <a:pt x="150" y="970"/>
                  <a:pt x="100" y="919"/>
                  <a:pt x="83" y="854"/>
                </a:cubicBezTo>
                <a:cubicBezTo>
                  <a:pt x="65" y="789"/>
                  <a:pt x="84" y="719"/>
                  <a:pt x="131" y="673"/>
                </a:cubicBezTo>
                <a:close/>
                <a:moveTo>
                  <a:pt x="901" y="369"/>
                </a:moveTo>
                <a:cubicBezTo>
                  <a:pt x="886" y="293"/>
                  <a:pt x="855" y="222"/>
                  <a:pt x="811" y="165"/>
                </a:cubicBezTo>
                <a:cubicBezTo>
                  <a:pt x="772" y="115"/>
                  <a:pt x="723" y="75"/>
                  <a:pt x="666" y="47"/>
                </a:cubicBezTo>
                <a:cubicBezTo>
                  <a:pt x="606" y="17"/>
                  <a:pt x="538" y="1"/>
                  <a:pt x="465" y="0"/>
                </a:cubicBezTo>
                <a:cubicBezTo>
                  <a:pt x="461" y="0"/>
                  <a:pt x="457" y="0"/>
                  <a:pt x="454" y="0"/>
                </a:cubicBezTo>
                <a:cubicBezTo>
                  <a:pt x="396" y="0"/>
                  <a:pt x="340" y="9"/>
                  <a:pt x="286" y="26"/>
                </a:cubicBezTo>
                <a:cubicBezTo>
                  <a:pt x="167" y="63"/>
                  <a:pt x="80" y="142"/>
                  <a:pt x="35" y="252"/>
                </a:cubicBezTo>
                <a:cubicBezTo>
                  <a:pt x="-4" y="350"/>
                  <a:pt x="-11" y="469"/>
                  <a:pt x="17" y="597"/>
                </a:cubicBezTo>
                <a:cubicBezTo>
                  <a:pt x="32" y="670"/>
                  <a:pt x="30" y="687"/>
                  <a:pt x="26" y="712"/>
                </a:cubicBezTo>
                <a:cubicBezTo>
                  <a:pt x="24" y="728"/>
                  <a:pt x="21" y="747"/>
                  <a:pt x="21" y="780"/>
                </a:cubicBezTo>
                <a:cubicBezTo>
                  <a:pt x="21" y="782"/>
                  <a:pt x="21" y="784"/>
                  <a:pt x="22" y="786"/>
                </a:cubicBezTo>
                <a:cubicBezTo>
                  <a:pt x="20" y="813"/>
                  <a:pt x="22" y="841"/>
                  <a:pt x="30" y="869"/>
                </a:cubicBezTo>
                <a:cubicBezTo>
                  <a:pt x="53" y="954"/>
                  <a:pt x="119" y="1020"/>
                  <a:pt x="203" y="1042"/>
                </a:cubicBezTo>
                <a:cubicBezTo>
                  <a:pt x="205" y="1042"/>
                  <a:pt x="207" y="1043"/>
                  <a:pt x="211" y="1043"/>
                </a:cubicBezTo>
                <a:cubicBezTo>
                  <a:pt x="220" y="1043"/>
                  <a:pt x="237" y="1039"/>
                  <a:pt x="280" y="1020"/>
                </a:cubicBezTo>
                <a:cubicBezTo>
                  <a:pt x="305" y="1008"/>
                  <a:pt x="338" y="992"/>
                  <a:pt x="351" y="979"/>
                </a:cubicBezTo>
                <a:cubicBezTo>
                  <a:pt x="363" y="967"/>
                  <a:pt x="362" y="954"/>
                  <a:pt x="360" y="948"/>
                </a:cubicBezTo>
                <a:lnTo>
                  <a:pt x="360" y="947"/>
                </a:lnTo>
                <a:lnTo>
                  <a:pt x="234" y="612"/>
                </a:lnTo>
                <a:cubicBezTo>
                  <a:pt x="231" y="602"/>
                  <a:pt x="223" y="595"/>
                  <a:pt x="213" y="592"/>
                </a:cubicBezTo>
                <a:cubicBezTo>
                  <a:pt x="207" y="590"/>
                  <a:pt x="195" y="587"/>
                  <a:pt x="147" y="605"/>
                </a:cubicBezTo>
                <a:cubicBezTo>
                  <a:pt x="131" y="611"/>
                  <a:pt x="103" y="623"/>
                  <a:pt x="93" y="632"/>
                </a:cubicBezTo>
                <a:cubicBezTo>
                  <a:pt x="89" y="636"/>
                  <a:pt x="85" y="640"/>
                  <a:pt x="81" y="645"/>
                </a:cubicBezTo>
                <a:cubicBezTo>
                  <a:pt x="79" y="629"/>
                  <a:pt x="76" y="610"/>
                  <a:pt x="71" y="586"/>
                </a:cubicBezTo>
                <a:cubicBezTo>
                  <a:pt x="45" y="469"/>
                  <a:pt x="51" y="361"/>
                  <a:pt x="87" y="273"/>
                </a:cubicBezTo>
                <a:cubicBezTo>
                  <a:pt x="126" y="177"/>
                  <a:pt x="198" y="111"/>
                  <a:pt x="302" y="78"/>
                </a:cubicBezTo>
                <a:cubicBezTo>
                  <a:pt x="351" y="63"/>
                  <a:pt x="402" y="55"/>
                  <a:pt x="454" y="55"/>
                </a:cubicBezTo>
                <a:cubicBezTo>
                  <a:pt x="457" y="55"/>
                  <a:pt x="460" y="55"/>
                  <a:pt x="464" y="55"/>
                </a:cubicBezTo>
                <a:cubicBezTo>
                  <a:pt x="529" y="56"/>
                  <a:pt x="589" y="70"/>
                  <a:pt x="641" y="96"/>
                </a:cubicBezTo>
                <a:cubicBezTo>
                  <a:pt x="691" y="121"/>
                  <a:pt x="733" y="155"/>
                  <a:pt x="767" y="199"/>
                </a:cubicBezTo>
                <a:cubicBezTo>
                  <a:pt x="806" y="249"/>
                  <a:pt x="834" y="312"/>
                  <a:pt x="846" y="379"/>
                </a:cubicBezTo>
                <a:cubicBezTo>
                  <a:pt x="859" y="448"/>
                  <a:pt x="857" y="524"/>
                  <a:pt x="840" y="597"/>
                </a:cubicBezTo>
                <a:cubicBezTo>
                  <a:pt x="835" y="615"/>
                  <a:pt x="832" y="631"/>
                  <a:pt x="830" y="644"/>
                </a:cubicBezTo>
                <a:cubicBezTo>
                  <a:pt x="826" y="640"/>
                  <a:pt x="822" y="636"/>
                  <a:pt x="818" y="632"/>
                </a:cubicBezTo>
                <a:cubicBezTo>
                  <a:pt x="809" y="623"/>
                  <a:pt x="781" y="611"/>
                  <a:pt x="765" y="605"/>
                </a:cubicBezTo>
                <a:cubicBezTo>
                  <a:pt x="717" y="587"/>
                  <a:pt x="705" y="590"/>
                  <a:pt x="699" y="592"/>
                </a:cubicBezTo>
                <a:cubicBezTo>
                  <a:pt x="689" y="595"/>
                  <a:pt x="681" y="602"/>
                  <a:pt x="678" y="612"/>
                </a:cubicBezTo>
                <a:lnTo>
                  <a:pt x="552" y="947"/>
                </a:lnTo>
                <a:lnTo>
                  <a:pt x="552" y="948"/>
                </a:lnTo>
                <a:cubicBezTo>
                  <a:pt x="550" y="954"/>
                  <a:pt x="549" y="967"/>
                  <a:pt x="561" y="979"/>
                </a:cubicBezTo>
                <a:cubicBezTo>
                  <a:pt x="574" y="992"/>
                  <a:pt x="607" y="1008"/>
                  <a:pt x="632" y="1020"/>
                </a:cubicBezTo>
                <a:cubicBezTo>
                  <a:pt x="675" y="1039"/>
                  <a:pt x="692" y="1043"/>
                  <a:pt x="701" y="1043"/>
                </a:cubicBezTo>
                <a:cubicBezTo>
                  <a:pt x="704" y="1043"/>
                  <a:pt x="707" y="1042"/>
                  <a:pt x="709" y="1042"/>
                </a:cubicBezTo>
                <a:cubicBezTo>
                  <a:pt x="771" y="1026"/>
                  <a:pt x="823" y="986"/>
                  <a:pt x="856" y="931"/>
                </a:cubicBezTo>
                <a:cubicBezTo>
                  <a:pt x="852" y="989"/>
                  <a:pt x="836" y="1060"/>
                  <a:pt x="785" y="1106"/>
                </a:cubicBezTo>
                <a:cubicBezTo>
                  <a:pt x="710" y="1175"/>
                  <a:pt x="618" y="1176"/>
                  <a:pt x="582" y="1173"/>
                </a:cubicBezTo>
                <a:cubicBezTo>
                  <a:pt x="577" y="1146"/>
                  <a:pt x="553" y="1125"/>
                  <a:pt x="524" y="1125"/>
                </a:cubicBezTo>
                <a:lnTo>
                  <a:pt x="388" y="1125"/>
                </a:lnTo>
                <a:cubicBezTo>
                  <a:pt x="355" y="1125"/>
                  <a:pt x="329" y="1152"/>
                  <a:pt x="329" y="1184"/>
                </a:cubicBezTo>
                <a:cubicBezTo>
                  <a:pt x="329" y="1217"/>
                  <a:pt x="355" y="1243"/>
                  <a:pt x="388" y="1243"/>
                </a:cubicBezTo>
                <a:lnTo>
                  <a:pt x="524" y="1243"/>
                </a:lnTo>
                <a:cubicBezTo>
                  <a:pt x="548" y="1243"/>
                  <a:pt x="569" y="1229"/>
                  <a:pt x="578" y="1208"/>
                </a:cubicBezTo>
                <a:cubicBezTo>
                  <a:pt x="585" y="1209"/>
                  <a:pt x="593" y="1209"/>
                  <a:pt x="603" y="1209"/>
                </a:cubicBezTo>
                <a:cubicBezTo>
                  <a:pt x="653" y="1209"/>
                  <a:pt x="738" y="1198"/>
                  <a:pt x="809" y="1132"/>
                </a:cubicBezTo>
                <a:cubicBezTo>
                  <a:pt x="860" y="1085"/>
                  <a:pt x="889" y="1010"/>
                  <a:pt x="892" y="914"/>
                </a:cubicBezTo>
                <a:cubicBezTo>
                  <a:pt x="893" y="884"/>
                  <a:pt x="891" y="857"/>
                  <a:pt x="889" y="834"/>
                </a:cubicBezTo>
                <a:cubicBezTo>
                  <a:pt x="890" y="821"/>
                  <a:pt x="891" y="808"/>
                  <a:pt x="890" y="796"/>
                </a:cubicBezTo>
                <a:cubicBezTo>
                  <a:pt x="891" y="794"/>
                  <a:pt x="891" y="793"/>
                  <a:pt x="891" y="792"/>
                </a:cubicBezTo>
                <a:cubicBezTo>
                  <a:pt x="891" y="760"/>
                  <a:pt x="887" y="740"/>
                  <a:pt x="884" y="724"/>
                </a:cubicBezTo>
                <a:cubicBezTo>
                  <a:pt x="879" y="698"/>
                  <a:pt x="876" y="681"/>
                  <a:pt x="893" y="609"/>
                </a:cubicBezTo>
                <a:cubicBezTo>
                  <a:pt x="912" y="529"/>
                  <a:pt x="915" y="446"/>
                  <a:pt x="901" y="3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0" name="Freeform 1059">
            <a:extLst>
              <a:ext uri="{FF2B5EF4-FFF2-40B4-BE49-F238E27FC236}">
                <a16:creationId xmlns:a16="http://schemas.microsoft.com/office/drawing/2014/main" id="{B3575A82-0E73-6446-873B-1FEA309D7596}"/>
              </a:ext>
            </a:extLst>
          </p:cNvPr>
          <p:cNvSpPr/>
          <p:nvPr/>
        </p:nvSpPr>
        <p:spPr>
          <a:xfrm>
            <a:off x="2008441" y="3422048"/>
            <a:ext cx="163440" cy="12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5" h="355">
                <a:moveTo>
                  <a:pt x="454" y="82"/>
                </a:moveTo>
                <a:lnTo>
                  <a:pt x="437" y="25"/>
                </a:lnTo>
                <a:cubicBezTo>
                  <a:pt x="436" y="16"/>
                  <a:pt x="431" y="8"/>
                  <a:pt x="423" y="3"/>
                </a:cubicBezTo>
                <a:cubicBezTo>
                  <a:pt x="419" y="1"/>
                  <a:pt x="414" y="0"/>
                  <a:pt x="409" y="0"/>
                </a:cubicBezTo>
                <a:cubicBezTo>
                  <a:pt x="406" y="-1"/>
                  <a:pt x="403" y="0"/>
                  <a:pt x="400" y="1"/>
                </a:cubicBezTo>
                <a:lnTo>
                  <a:pt x="338" y="20"/>
                </a:lnTo>
                <a:cubicBezTo>
                  <a:pt x="323" y="24"/>
                  <a:pt x="315" y="40"/>
                  <a:pt x="319" y="54"/>
                </a:cubicBezTo>
                <a:cubicBezTo>
                  <a:pt x="323" y="66"/>
                  <a:pt x="334" y="74"/>
                  <a:pt x="346" y="74"/>
                </a:cubicBezTo>
                <a:cubicBezTo>
                  <a:pt x="347" y="74"/>
                  <a:pt x="348" y="74"/>
                  <a:pt x="349" y="74"/>
                </a:cubicBezTo>
                <a:lnTo>
                  <a:pt x="228" y="278"/>
                </a:lnTo>
                <a:lnTo>
                  <a:pt x="161" y="191"/>
                </a:lnTo>
                <a:cubicBezTo>
                  <a:pt x="156" y="184"/>
                  <a:pt x="149" y="180"/>
                  <a:pt x="141" y="180"/>
                </a:cubicBezTo>
                <a:cubicBezTo>
                  <a:pt x="133" y="179"/>
                  <a:pt x="125" y="183"/>
                  <a:pt x="119" y="188"/>
                </a:cubicBezTo>
                <a:lnTo>
                  <a:pt x="7" y="308"/>
                </a:lnTo>
                <a:cubicBezTo>
                  <a:pt x="-3" y="319"/>
                  <a:pt x="-3" y="337"/>
                  <a:pt x="8" y="347"/>
                </a:cubicBezTo>
                <a:cubicBezTo>
                  <a:pt x="20" y="358"/>
                  <a:pt x="37" y="357"/>
                  <a:pt x="47" y="346"/>
                </a:cubicBezTo>
                <a:lnTo>
                  <a:pt x="137" y="250"/>
                </a:lnTo>
                <a:lnTo>
                  <a:pt x="209" y="344"/>
                </a:lnTo>
                <a:cubicBezTo>
                  <a:pt x="214" y="351"/>
                  <a:pt x="222" y="355"/>
                  <a:pt x="231" y="355"/>
                </a:cubicBezTo>
                <a:lnTo>
                  <a:pt x="232" y="355"/>
                </a:lnTo>
                <a:cubicBezTo>
                  <a:pt x="241" y="354"/>
                  <a:pt x="250" y="349"/>
                  <a:pt x="254" y="341"/>
                </a:cubicBezTo>
                <a:lnTo>
                  <a:pt x="400" y="95"/>
                </a:lnTo>
                <a:lnTo>
                  <a:pt x="401" y="98"/>
                </a:lnTo>
                <a:cubicBezTo>
                  <a:pt x="405" y="110"/>
                  <a:pt x="416" y="117"/>
                  <a:pt x="428" y="117"/>
                </a:cubicBezTo>
                <a:cubicBezTo>
                  <a:pt x="430" y="117"/>
                  <a:pt x="433" y="117"/>
                  <a:pt x="436" y="116"/>
                </a:cubicBezTo>
                <a:cubicBezTo>
                  <a:pt x="450" y="112"/>
                  <a:pt x="458" y="96"/>
                  <a:pt x="454" y="8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1" name="Freeform 1060">
            <a:extLst>
              <a:ext uri="{FF2B5EF4-FFF2-40B4-BE49-F238E27FC236}">
                <a16:creationId xmlns:a16="http://schemas.microsoft.com/office/drawing/2014/main" id="{DB28BEFE-8F2E-6940-BC78-9AD4EFD917F9}"/>
              </a:ext>
            </a:extLst>
          </p:cNvPr>
          <p:cNvSpPr/>
          <p:nvPr/>
        </p:nvSpPr>
        <p:spPr>
          <a:xfrm>
            <a:off x="2178360" y="3570369"/>
            <a:ext cx="172080" cy="170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9" h="475">
                <a:moveTo>
                  <a:pt x="337" y="409"/>
                </a:moveTo>
                <a:lnTo>
                  <a:pt x="71" y="146"/>
                </a:lnTo>
                <a:cubicBezTo>
                  <a:pt x="50" y="126"/>
                  <a:pt x="50" y="92"/>
                  <a:pt x="70" y="71"/>
                </a:cubicBezTo>
                <a:cubicBezTo>
                  <a:pt x="80" y="61"/>
                  <a:pt x="94" y="55"/>
                  <a:pt x="108" y="55"/>
                </a:cubicBezTo>
                <a:lnTo>
                  <a:pt x="109" y="55"/>
                </a:lnTo>
                <a:cubicBezTo>
                  <a:pt x="123" y="55"/>
                  <a:pt x="136" y="60"/>
                  <a:pt x="146" y="71"/>
                </a:cubicBezTo>
                <a:lnTo>
                  <a:pt x="412" y="337"/>
                </a:lnTo>
                <a:close/>
                <a:moveTo>
                  <a:pt x="471" y="318"/>
                </a:moveTo>
                <a:lnTo>
                  <a:pt x="185" y="32"/>
                </a:lnTo>
                <a:cubicBezTo>
                  <a:pt x="165" y="11"/>
                  <a:pt x="138" y="0"/>
                  <a:pt x="109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79" y="0"/>
                  <a:pt x="51" y="12"/>
                  <a:pt x="31" y="32"/>
                </a:cubicBezTo>
                <a:cubicBezTo>
                  <a:pt x="-11" y="75"/>
                  <a:pt x="-10" y="144"/>
                  <a:pt x="32" y="185"/>
                </a:cubicBezTo>
                <a:lnTo>
                  <a:pt x="317" y="467"/>
                </a:lnTo>
                <a:cubicBezTo>
                  <a:pt x="323" y="473"/>
                  <a:pt x="330" y="475"/>
                  <a:pt x="337" y="475"/>
                </a:cubicBezTo>
                <a:cubicBezTo>
                  <a:pt x="344" y="475"/>
                  <a:pt x="350" y="473"/>
                  <a:pt x="356" y="468"/>
                </a:cubicBezTo>
                <a:lnTo>
                  <a:pt x="471" y="358"/>
                </a:lnTo>
                <a:cubicBezTo>
                  <a:pt x="476" y="353"/>
                  <a:pt x="479" y="346"/>
                  <a:pt x="479" y="338"/>
                </a:cubicBezTo>
                <a:cubicBezTo>
                  <a:pt x="479" y="331"/>
                  <a:pt x="477" y="324"/>
                  <a:pt x="471" y="3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2" name="Freeform 1061">
            <a:extLst>
              <a:ext uri="{FF2B5EF4-FFF2-40B4-BE49-F238E27FC236}">
                <a16:creationId xmlns:a16="http://schemas.microsoft.com/office/drawing/2014/main" id="{455F24C6-312C-D74F-93F9-FEFB230912CA}"/>
              </a:ext>
            </a:extLst>
          </p:cNvPr>
          <p:cNvSpPr/>
          <p:nvPr/>
        </p:nvSpPr>
        <p:spPr>
          <a:xfrm>
            <a:off x="1944720" y="3338168"/>
            <a:ext cx="268200" cy="26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6" h="746">
                <a:moveTo>
                  <a:pt x="601" y="594"/>
                </a:moveTo>
                <a:cubicBezTo>
                  <a:pt x="596" y="591"/>
                  <a:pt x="591" y="589"/>
                  <a:pt x="585" y="589"/>
                </a:cubicBezTo>
                <a:lnTo>
                  <a:pt x="168" y="589"/>
                </a:lnTo>
                <a:lnTo>
                  <a:pt x="168" y="171"/>
                </a:lnTo>
                <a:cubicBezTo>
                  <a:pt x="168" y="159"/>
                  <a:pt x="161" y="150"/>
                  <a:pt x="152" y="145"/>
                </a:cubicBezTo>
                <a:cubicBezTo>
                  <a:pt x="209" y="90"/>
                  <a:pt x="287" y="55"/>
                  <a:pt x="373" y="55"/>
                </a:cubicBezTo>
                <a:cubicBezTo>
                  <a:pt x="548" y="55"/>
                  <a:pt x="691" y="198"/>
                  <a:pt x="691" y="373"/>
                </a:cubicBezTo>
                <a:cubicBezTo>
                  <a:pt x="691" y="459"/>
                  <a:pt x="656" y="537"/>
                  <a:pt x="601" y="594"/>
                </a:cubicBezTo>
                <a:close/>
                <a:moveTo>
                  <a:pt x="209" y="645"/>
                </a:moveTo>
                <a:lnTo>
                  <a:pt x="537" y="645"/>
                </a:lnTo>
                <a:cubicBezTo>
                  <a:pt x="489" y="674"/>
                  <a:pt x="433" y="690"/>
                  <a:pt x="373" y="690"/>
                </a:cubicBezTo>
                <a:cubicBezTo>
                  <a:pt x="313" y="690"/>
                  <a:pt x="257" y="674"/>
                  <a:pt x="209" y="645"/>
                </a:cubicBezTo>
                <a:close/>
                <a:moveTo>
                  <a:pt x="55" y="373"/>
                </a:moveTo>
                <a:cubicBezTo>
                  <a:pt x="55" y="305"/>
                  <a:pt x="77" y="242"/>
                  <a:pt x="113" y="191"/>
                </a:cubicBezTo>
                <a:lnTo>
                  <a:pt x="113" y="555"/>
                </a:lnTo>
                <a:cubicBezTo>
                  <a:pt x="77" y="503"/>
                  <a:pt x="55" y="441"/>
                  <a:pt x="55" y="373"/>
                </a:cubicBezTo>
                <a:close/>
                <a:moveTo>
                  <a:pt x="373" y="0"/>
                </a:moveTo>
                <a:cubicBezTo>
                  <a:pt x="167" y="0"/>
                  <a:pt x="0" y="167"/>
                  <a:pt x="0" y="373"/>
                </a:cubicBezTo>
                <a:cubicBezTo>
                  <a:pt x="0" y="578"/>
                  <a:pt x="167" y="746"/>
                  <a:pt x="373" y="746"/>
                </a:cubicBezTo>
                <a:cubicBezTo>
                  <a:pt x="579" y="746"/>
                  <a:pt x="746" y="578"/>
                  <a:pt x="746" y="373"/>
                </a:cubicBezTo>
                <a:cubicBezTo>
                  <a:pt x="746" y="167"/>
                  <a:pt x="579" y="0"/>
                  <a:pt x="37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3" name="Freeform 1062">
            <a:extLst>
              <a:ext uri="{FF2B5EF4-FFF2-40B4-BE49-F238E27FC236}">
                <a16:creationId xmlns:a16="http://schemas.microsoft.com/office/drawing/2014/main" id="{0A162F29-A6CE-DF47-8216-0D83FA788747}"/>
              </a:ext>
            </a:extLst>
          </p:cNvPr>
          <p:cNvSpPr/>
          <p:nvPr/>
        </p:nvSpPr>
        <p:spPr>
          <a:xfrm>
            <a:off x="1462680" y="3570369"/>
            <a:ext cx="172080" cy="170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9" h="475">
                <a:moveTo>
                  <a:pt x="337" y="409"/>
                </a:moveTo>
                <a:lnTo>
                  <a:pt x="71" y="146"/>
                </a:lnTo>
                <a:cubicBezTo>
                  <a:pt x="50" y="126"/>
                  <a:pt x="50" y="92"/>
                  <a:pt x="70" y="71"/>
                </a:cubicBezTo>
                <a:cubicBezTo>
                  <a:pt x="80" y="61"/>
                  <a:pt x="94" y="55"/>
                  <a:pt x="108" y="55"/>
                </a:cubicBezTo>
                <a:cubicBezTo>
                  <a:pt x="123" y="55"/>
                  <a:pt x="136" y="60"/>
                  <a:pt x="146" y="71"/>
                </a:cubicBezTo>
                <a:lnTo>
                  <a:pt x="412" y="337"/>
                </a:lnTo>
                <a:close/>
                <a:moveTo>
                  <a:pt x="471" y="318"/>
                </a:moveTo>
                <a:lnTo>
                  <a:pt x="185" y="32"/>
                </a:lnTo>
                <a:cubicBezTo>
                  <a:pt x="165" y="11"/>
                  <a:pt x="137" y="0"/>
                  <a:pt x="108" y="0"/>
                </a:cubicBezTo>
                <a:cubicBezTo>
                  <a:pt x="79" y="0"/>
                  <a:pt x="51" y="12"/>
                  <a:pt x="31" y="32"/>
                </a:cubicBezTo>
                <a:cubicBezTo>
                  <a:pt x="-11" y="75"/>
                  <a:pt x="-10" y="144"/>
                  <a:pt x="32" y="185"/>
                </a:cubicBezTo>
                <a:lnTo>
                  <a:pt x="317" y="467"/>
                </a:lnTo>
                <a:cubicBezTo>
                  <a:pt x="322" y="473"/>
                  <a:pt x="329" y="475"/>
                  <a:pt x="336" y="475"/>
                </a:cubicBezTo>
                <a:cubicBezTo>
                  <a:pt x="343" y="475"/>
                  <a:pt x="350" y="473"/>
                  <a:pt x="356" y="468"/>
                </a:cubicBezTo>
                <a:lnTo>
                  <a:pt x="470" y="358"/>
                </a:lnTo>
                <a:cubicBezTo>
                  <a:pt x="476" y="353"/>
                  <a:pt x="479" y="346"/>
                  <a:pt x="479" y="338"/>
                </a:cubicBezTo>
                <a:cubicBezTo>
                  <a:pt x="479" y="331"/>
                  <a:pt x="476" y="324"/>
                  <a:pt x="471" y="3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4" name="Freeform 1063">
            <a:extLst>
              <a:ext uri="{FF2B5EF4-FFF2-40B4-BE49-F238E27FC236}">
                <a16:creationId xmlns:a16="http://schemas.microsoft.com/office/drawing/2014/main" id="{63EEF188-8833-484F-8ECA-96F1D0138AA1}"/>
              </a:ext>
            </a:extLst>
          </p:cNvPr>
          <p:cNvSpPr/>
          <p:nvPr/>
        </p:nvSpPr>
        <p:spPr>
          <a:xfrm>
            <a:off x="1396079" y="3388568"/>
            <a:ext cx="33120" cy="16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3" h="456">
                <a:moveTo>
                  <a:pt x="33" y="426"/>
                </a:moveTo>
                <a:cubicBezTo>
                  <a:pt x="31" y="441"/>
                  <a:pt x="42" y="455"/>
                  <a:pt x="57" y="456"/>
                </a:cubicBezTo>
                <a:cubicBezTo>
                  <a:pt x="58" y="456"/>
                  <a:pt x="59" y="456"/>
                  <a:pt x="60" y="456"/>
                </a:cubicBezTo>
                <a:cubicBezTo>
                  <a:pt x="74" y="456"/>
                  <a:pt x="86" y="446"/>
                  <a:pt x="87" y="431"/>
                </a:cubicBezTo>
                <a:cubicBezTo>
                  <a:pt x="101" y="293"/>
                  <a:pt x="90" y="154"/>
                  <a:pt x="54" y="20"/>
                </a:cubicBezTo>
                <a:cubicBezTo>
                  <a:pt x="50" y="6"/>
                  <a:pt x="35" y="-3"/>
                  <a:pt x="20" y="1"/>
                </a:cubicBezTo>
                <a:cubicBezTo>
                  <a:pt x="6" y="5"/>
                  <a:pt x="-3" y="20"/>
                  <a:pt x="1" y="34"/>
                </a:cubicBezTo>
                <a:cubicBezTo>
                  <a:pt x="35" y="162"/>
                  <a:pt x="45" y="294"/>
                  <a:pt x="33" y="4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5" name="Freeform 1064">
            <a:extLst>
              <a:ext uri="{FF2B5EF4-FFF2-40B4-BE49-F238E27FC236}">
                <a16:creationId xmlns:a16="http://schemas.microsoft.com/office/drawing/2014/main" id="{C5A564D7-467A-1C41-948C-47E2BAA30FD5}"/>
              </a:ext>
            </a:extLst>
          </p:cNvPr>
          <p:cNvSpPr/>
          <p:nvPr/>
        </p:nvSpPr>
        <p:spPr>
          <a:xfrm>
            <a:off x="1294559" y="3387849"/>
            <a:ext cx="33120" cy="152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3" h="424">
                <a:moveTo>
                  <a:pt x="73" y="1"/>
                </a:moveTo>
                <a:cubicBezTo>
                  <a:pt x="58" y="-3"/>
                  <a:pt x="43" y="6"/>
                  <a:pt x="39" y="21"/>
                </a:cubicBezTo>
                <a:cubicBezTo>
                  <a:pt x="5" y="147"/>
                  <a:pt x="-7" y="274"/>
                  <a:pt x="3" y="398"/>
                </a:cubicBezTo>
                <a:cubicBezTo>
                  <a:pt x="4" y="413"/>
                  <a:pt x="16" y="424"/>
                  <a:pt x="31" y="424"/>
                </a:cubicBezTo>
                <a:cubicBezTo>
                  <a:pt x="31" y="424"/>
                  <a:pt x="32" y="424"/>
                  <a:pt x="33" y="424"/>
                </a:cubicBezTo>
                <a:cubicBezTo>
                  <a:pt x="48" y="422"/>
                  <a:pt x="59" y="409"/>
                  <a:pt x="58" y="394"/>
                </a:cubicBezTo>
                <a:cubicBezTo>
                  <a:pt x="49" y="276"/>
                  <a:pt x="60" y="155"/>
                  <a:pt x="92" y="35"/>
                </a:cubicBezTo>
                <a:cubicBezTo>
                  <a:pt x="96" y="20"/>
                  <a:pt x="87" y="5"/>
                  <a:pt x="73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6" name="Freeform 1065">
            <a:extLst>
              <a:ext uri="{FF2B5EF4-FFF2-40B4-BE49-F238E27FC236}">
                <a16:creationId xmlns:a16="http://schemas.microsoft.com/office/drawing/2014/main" id="{6DF27EEB-D6CB-1A46-8E29-3F7EBBEADE9B}"/>
              </a:ext>
            </a:extLst>
          </p:cNvPr>
          <p:cNvSpPr/>
          <p:nvPr/>
        </p:nvSpPr>
        <p:spPr>
          <a:xfrm>
            <a:off x="1229040" y="3281288"/>
            <a:ext cx="26784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5" h="1192">
                <a:moveTo>
                  <a:pt x="617" y="1085"/>
                </a:moveTo>
                <a:lnTo>
                  <a:pt x="528" y="972"/>
                </a:lnTo>
                <a:lnTo>
                  <a:pt x="537" y="876"/>
                </a:lnTo>
                <a:lnTo>
                  <a:pt x="617" y="1034"/>
                </a:lnTo>
                <a:close/>
                <a:moveTo>
                  <a:pt x="404" y="1023"/>
                </a:moveTo>
                <a:lnTo>
                  <a:pt x="399" y="1023"/>
                </a:lnTo>
                <a:close/>
                <a:moveTo>
                  <a:pt x="336" y="1023"/>
                </a:moveTo>
                <a:lnTo>
                  <a:pt x="344" y="1023"/>
                </a:lnTo>
                <a:close/>
                <a:moveTo>
                  <a:pt x="257" y="885"/>
                </a:moveTo>
                <a:cubicBezTo>
                  <a:pt x="285" y="894"/>
                  <a:pt x="314" y="900"/>
                  <a:pt x="345" y="903"/>
                </a:cubicBezTo>
                <a:lnTo>
                  <a:pt x="344" y="967"/>
                </a:lnTo>
                <a:lnTo>
                  <a:pt x="264" y="967"/>
                </a:lnTo>
                <a:close/>
                <a:moveTo>
                  <a:pt x="128" y="1034"/>
                </a:moveTo>
                <a:lnTo>
                  <a:pt x="202" y="888"/>
                </a:lnTo>
                <a:lnTo>
                  <a:pt x="210" y="982"/>
                </a:lnTo>
                <a:lnTo>
                  <a:pt x="128" y="1085"/>
                </a:lnTo>
                <a:close/>
                <a:moveTo>
                  <a:pt x="55" y="531"/>
                </a:moveTo>
                <a:cubicBezTo>
                  <a:pt x="55" y="356"/>
                  <a:pt x="198" y="213"/>
                  <a:pt x="373" y="213"/>
                </a:cubicBezTo>
                <a:cubicBezTo>
                  <a:pt x="548" y="213"/>
                  <a:pt x="690" y="356"/>
                  <a:pt x="690" y="531"/>
                </a:cubicBezTo>
                <a:cubicBezTo>
                  <a:pt x="690" y="706"/>
                  <a:pt x="548" y="848"/>
                  <a:pt x="373" y="848"/>
                </a:cubicBezTo>
                <a:cubicBezTo>
                  <a:pt x="198" y="848"/>
                  <a:pt x="55" y="706"/>
                  <a:pt x="55" y="531"/>
                </a:cubicBezTo>
                <a:close/>
                <a:moveTo>
                  <a:pt x="349" y="128"/>
                </a:moveTo>
                <a:cubicBezTo>
                  <a:pt x="356" y="114"/>
                  <a:pt x="362" y="100"/>
                  <a:pt x="369" y="87"/>
                </a:cubicBezTo>
                <a:cubicBezTo>
                  <a:pt x="375" y="98"/>
                  <a:pt x="380" y="109"/>
                  <a:pt x="386" y="120"/>
                </a:cubicBezTo>
                <a:cubicBezTo>
                  <a:pt x="392" y="133"/>
                  <a:pt x="398" y="146"/>
                  <a:pt x="404" y="159"/>
                </a:cubicBezTo>
                <a:cubicBezTo>
                  <a:pt x="394" y="159"/>
                  <a:pt x="383" y="158"/>
                  <a:pt x="373" y="158"/>
                </a:cubicBezTo>
                <a:cubicBezTo>
                  <a:pt x="360" y="158"/>
                  <a:pt x="347" y="159"/>
                  <a:pt x="335" y="160"/>
                </a:cubicBezTo>
                <a:cubicBezTo>
                  <a:pt x="339" y="149"/>
                  <a:pt x="344" y="138"/>
                  <a:pt x="349" y="128"/>
                </a:cubicBezTo>
                <a:close/>
                <a:moveTo>
                  <a:pt x="473" y="967"/>
                </a:moveTo>
                <a:lnTo>
                  <a:pt x="399" y="967"/>
                </a:lnTo>
                <a:lnTo>
                  <a:pt x="400" y="903"/>
                </a:lnTo>
                <a:cubicBezTo>
                  <a:pt x="428" y="901"/>
                  <a:pt x="455" y="896"/>
                  <a:pt x="481" y="888"/>
                </a:cubicBezTo>
                <a:close/>
                <a:moveTo>
                  <a:pt x="584" y="846"/>
                </a:moveTo>
                <a:cubicBezTo>
                  <a:pt x="583" y="844"/>
                  <a:pt x="582" y="842"/>
                  <a:pt x="580" y="840"/>
                </a:cubicBezTo>
                <a:cubicBezTo>
                  <a:pt x="680" y="773"/>
                  <a:pt x="745" y="660"/>
                  <a:pt x="745" y="531"/>
                </a:cubicBezTo>
                <a:cubicBezTo>
                  <a:pt x="745" y="356"/>
                  <a:pt x="625" y="210"/>
                  <a:pt x="463" y="169"/>
                </a:cubicBezTo>
                <a:cubicBezTo>
                  <a:pt x="464" y="164"/>
                  <a:pt x="464" y="158"/>
                  <a:pt x="461" y="153"/>
                </a:cubicBezTo>
                <a:cubicBezTo>
                  <a:pt x="453" y="134"/>
                  <a:pt x="444" y="115"/>
                  <a:pt x="436" y="96"/>
                </a:cubicBezTo>
                <a:cubicBezTo>
                  <a:pt x="424" y="73"/>
                  <a:pt x="412" y="50"/>
                  <a:pt x="400" y="27"/>
                </a:cubicBezTo>
                <a:lnTo>
                  <a:pt x="392" y="14"/>
                </a:lnTo>
                <a:cubicBezTo>
                  <a:pt x="387" y="5"/>
                  <a:pt x="378" y="0"/>
                  <a:pt x="368" y="0"/>
                </a:cubicBezTo>
                <a:cubicBezTo>
                  <a:pt x="357" y="0"/>
                  <a:pt x="348" y="6"/>
                  <a:pt x="344" y="15"/>
                </a:cubicBezTo>
                <a:lnTo>
                  <a:pt x="321" y="59"/>
                </a:lnTo>
                <a:cubicBezTo>
                  <a:pt x="314" y="74"/>
                  <a:pt x="306" y="89"/>
                  <a:pt x="299" y="105"/>
                </a:cubicBezTo>
                <a:cubicBezTo>
                  <a:pt x="292" y="121"/>
                  <a:pt x="285" y="137"/>
                  <a:pt x="278" y="153"/>
                </a:cubicBezTo>
                <a:cubicBezTo>
                  <a:pt x="275" y="159"/>
                  <a:pt x="275" y="165"/>
                  <a:pt x="277" y="171"/>
                </a:cubicBezTo>
                <a:cubicBezTo>
                  <a:pt x="117" y="213"/>
                  <a:pt x="0" y="359"/>
                  <a:pt x="0" y="531"/>
                </a:cubicBezTo>
                <a:cubicBezTo>
                  <a:pt x="0" y="660"/>
                  <a:pt x="66" y="774"/>
                  <a:pt x="166" y="841"/>
                </a:cubicBezTo>
                <a:cubicBezTo>
                  <a:pt x="163" y="843"/>
                  <a:pt x="161" y="846"/>
                  <a:pt x="160" y="849"/>
                </a:cubicBezTo>
                <a:lnTo>
                  <a:pt x="76" y="1015"/>
                </a:lnTo>
                <a:cubicBezTo>
                  <a:pt x="74" y="1019"/>
                  <a:pt x="73" y="1023"/>
                  <a:pt x="73" y="1028"/>
                </a:cubicBezTo>
                <a:lnTo>
                  <a:pt x="73" y="1164"/>
                </a:lnTo>
                <a:cubicBezTo>
                  <a:pt x="73" y="1176"/>
                  <a:pt x="80" y="1187"/>
                  <a:pt x="91" y="1191"/>
                </a:cubicBezTo>
                <a:cubicBezTo>
                  <a:pt x="94" y="1192"/>
                  <a:pt x="97" y="1192"/>
                  <a:pt x="101" y="1192"/>
                </a:cubicBezTo>
                <a:cubicBezTo>
                  <a:pt x="109" y="1192"/>
                  <a:pt x="117" y="1188"/>
                  <a:pt x="122" y="1182"/>
                </a:cubicBezTo>
                <a:lnTo>
                  <a:pt x="248" y="1023"/>
                </a:lnTo>
                <a:lnTo>
                  <a:pt x="281" y="1023"/>
                </a:lnTo>
                <a:lnTo>
                  <a:pt x="281" y="1051"/>
                </a:lnTo>
                <a:cubicBezTo>
                  <a:pt x="281" y="1066"/>
                  <a:pt x="293" y="1078"/>
                  <a:pt x="309" y="1078"/>
                </a:cubicBezTo>
                <a:lnTo>
                  <a:pt x="343" y="1078"/>
                </a:lnTo>
                <a:lnTo>
                  <a:pt x="342" y="1164"/>
                </a:lnTo>
                <a:cubicBezTo>
                  <a:pt x="342" y="1179"/>
                  <a:pt x="354" y="1192"/>
                  <a:pt x="370" y="1192"/>
                </a:cubicBezTo>
                <a:cubicBezTo>
                  <a:pt x="385" y="1192"/>
                  <a:pt x="397" y="1180"/>
                  <a:pt x="397" y="1165"/>
                </a:cubicBezTo>
                <a:lnTo>
                  <a:pt x="398" y="1078"/>
                </a:lnTo>
                <a:lnTo>
                  <a:pt x="431" y="1078"/>
                </a:lnTo>
                <a:cubicBezTo>
                  <a:pt x="447" y="1078"/>
                  <a:pt x="459" y="1066"/>
                  <a:pt x="459" y="1051"/>
                </a:cubicBezTo>
                <a:lnTo>
                  <a:pt x="459" y="1023"/>
                </a:lnTo>
                <a:lnTo>
                  <a:pt x="498" y="1023"/>
                </a:lnTo>
                <a:lnTo>
                  <a:pt x="623" y="1182"/>
                </a:lnTo>
                <a:cubicBezTo>
                  <a:pt x="629" y="1188"/>
                  <a:pt x="637" y="1192"/>
                  <a:pt x="645" y="1192"/>
                </a:cubicBezTo>
                <a:cubicBezTo>
                  <a:pt x="648" y="1192"/>
                  <a:pt x="651" y="1192"/>
                  <a:pt x="654" y="1191"/>
                </a:cubicBezTo>
                <a:cubicBezTo>
                  <a:pt x="665" y="1187"/>
                  <a:pt x="672" y="1176"/>
                  <a:pt x="672" y="1164"/>
                </a:cubicBezTo>
                <a:lnTo>
                  <a:pt x="672" y="1028"/>
                </a:lnTo>
                <a:cubicBezTo>
                  <a:pt x="672" y="1023"/>
                  <a:pt x="671" y="1019"/>
                  <a:pt x="669" y="101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7" name="Freeform 1066">
            <a:extLst>
              <a:ext uri="{FF2B5EF4-FFF2-40B4-BE49-F238E27FC236}">
                <a16:creationId xmlns:a16="http://schemas.microsoft.com/office/drawing/2014/main" id="{3FDCA9A3-FB01-1B42-B835-C0DBB99C7EAB}"/>
              </a:ext>
            </a:extLst>
          </p:cNvPr>
          <p:cNvSpPr/>
          <p:nvPr/>
        </p:nvSpPr>
        <p:spPr>
          <a:xfrm>
            <a:off x="1332720" y="3390008"/>
            <a:ext cx="5868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4" h="164">
                <a:moveTo>
                  <a:pt x="82" y="108"/>
                </a:moveTo>
                <a:cubicBezTo>
                  <a:pt x="67" y="108"/>
                  <a:pt x="55" y="96"/>
                  <a:pt x="55" y="82"/>
                </a:cubicBezTo>
                <a:cubicBezTo>
                  <a:pt x="55" y="67"/>
                  <a:pt x="67" y="55"/>
                  <a:pt x="82" y="55"/>
                </a:cubicBezTo>
                <a:cubicBezTo>
                  <a:pt x="97" y="55"/>
                  <a:pt x="109" y="67"/>
                  <a:pt x="109" y="82"/>
                </a:cubicBezTo>
                <a:cubicBezTo>
                  <a:pt x="109" y="96"/>
                  <a:pt x="97" y="108"/>
                  <a:pt x="82" y="108"/>
                </a:cubicBezTo>
                <a:close/>
                <a:moveTo>
                  <a:pt x="164" y="82"/>
                </a:moveTo>
                <a:cubicBezTo>
                  <a:pt x="164" y="36"/>
                  <a:pt x="127" y="0"/>
                  <a:pt x="82" y="0"/>
                </a:cubicBezTo>
                <a:cubicBezTo>
                  <a:pt x="37" y="0"/>
                  <a:pt x="0" y="36"/>
                  <a:pt x="0" y="82"/>
                </a:cubicBezTo>
                <a:cubicBezTo>
                  <a:pt x="0" y="127"/>
                  <a:pt x="37" y="164"/>
                  <a:pt x="82" y="164"/>
                </a:cubicBezTo>
                <a:cubicBezTo>
                  <a:pt x="127" y="164"/>
                  <a:pt x="164" y="127"/>
                  <a:pt x="164" y="8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8" name="Freeform 1067">
            <a:extLst>
              <a:ext uri="{FF2B5EF4-FFF2-40B4-BE49-F238E27FC236}">
                <a16:creationId xmlns:a16="http://schemas.microsoft.com/office/drawing/2014/main" id="{CE355190-D275-0B43-881C-A0D61309EA63}"/>
              </a:ext>
            </a:extLst>
          </p:cNvPr>
          <p:cNvSpPr/>
          <p:nvPr/>
        </p:nvSpPr>
        <p:spPr>
          <a:xfrm>
            <a:off x="453959" y="3337448"/>
            <a:ext cx="42876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905">
                <a:moveTo>
                  <a:pt x="1137" y="822"/>
                </a:moveTo>
                <a:cubicBezTo>
                  <a:pt x="1137" y="837"/>
                  <a:pt x="1125" y="849"/>
                  <a:pt x="1110" y="849"/>
                </a:cubicBezTo>
                <a:lnTo>
                  <a:pt x="83" y="849"/>
                </a:lnTo>
                <a:cubicBezTo>
                  <a:pt x="68" y="849"/>
                  <a:pt x="55" y="837"/>
                  <a:pt x="55" y="822"/>
                </a:cubicBezTo>
                <a:lnTo>
                  <a:pt x="55" y="83"/>
                </a:lnTo>
                <a:cubicBezTo>
                  <a:pt x="55" y="68"/>
                  <a:pt x="68" y="55"/>
                  <a:pt x="83" y="55"/>
                </a:cubicBezTo>
                <a:lnTo>
                  <a:pt x="1110" y="55"/>
                </a:lnTo>
                <a:cubicBezTo>
                  <a:pt x="1125" y="55"/>
                  <a:pt x="1137" y="68"/>
                  <a:pt x="1137" y="83"/>
                </a:cubicBezTo>
                <a:close/>
                <a:moveTo>
                  <a:pt x="1110" y="0"/>
                </a:moveTo>
                <a:lnTo>
                  <a:pt x="83" y="0"/>
                </a:lnTo>
                <a:cubicBezTo>
                  <a:pt x="37" y="0"/>
                  <a:pt x="0" y="37"/>
                  <a:pt x="0" y="83"/>
                </a:cubicBezTo>
                <a:lnTo>
                  <a:pt x="0" y="822"/>
                </a:lnTo>
                <a:cubicBezTo>
                  <a:pt x="0" y="867"/>
                  <a:pt x="37" y="905"/>
                  <a:pt x="83" y="905"/>
                </a:cubicBezTo>
                <a:lnTo>
                  <a:pt x="1110" y="905"/>
                </a:lnTo>
                <a:cubicBezTo>
                  <a:pt x="1155" y="905"/>
                  <a:pt x="1192" y="867"/>
                  <a:pt x="1192" y="822"/>
                </a:cubicBezTo>
                <a:lnTo>
                  <a:pt x="1192" y="83"/>
                </a:lnTo>
                <a:cubicBezTo>
                  <a:pt x="1192" y="37"/>
                  <a:pt x="1155" y="0"/>
                  <a:pt x="111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9" name="Freeform 1068">
            <a:extLst>
              <a:ext uri="{FF2B5EF4-FFF2-40B4-BE49-F238E27FC236}">
                <a16:creationId xmlns:a16="http://schemas.microsoft.com/office/drawing/2014/main" id="{939AAD53-FFE2-D64E-A7EB-A086CCCAFDDD}"/>
              </a:ext>
            </a:extLst>
          </p:cNvPr>
          <p:cNvSpPr/>
          <p:nvPr/>
        </p:nvSpPr>
        <p:spPr>
          <a:xfrm>
            <a:off x="709201" y="3541928"/>
            <a:ext cx="12204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195">
                <a:moveTo>
                  <a:pt x="284" y="140"/>
                </a:moveTo>
                <a:lnTo>
                  <a:pt x="55" y="140"/>
                </a:lnTo>
                <a:lnTo>
                  <a:pt x="55" y="55"/>
                </a:lnTo>
                <a:lnTo>
                  <a:pt x="284" y="55"/>
                </a:lnTo>
                <a:close/>
                <a:moveTo>
                  <a:pt x="312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2" y="195"/>
                  <a:pt x="27" y="195"/>
                </a:cubicBezTo>
                <a:lnTo>
                  <a:pt x="312" y="195"/>
                </a:lnTo>
                <a:cubicBezTo>
                  <a:pt x="327" y="195"/>
                  <a:pt x="340" y="183"/>
                  <a:pt x="340" y="168"/>
                </a:cubicBezTo>
                <a:lnTo>
                  <a:pt x="340" y="27"/>
                </a:lnTo>
                <a:cubicBezTo>
                  <a:pt x="340" y="12"/>
                  <a:pt x="327" y="0"/>
                  <a:pt x="31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0" name="Freeform 1069">
            <a:extLst>
              <a:ext uri="{FF2B5EF4-FFF2-40B4-BE49-F238E27FC236}">
                <a16:creationId xmlns:a16="http://schemas.microsoft.com/office/drawing/2014/main" id="{E50B04A0-EA38-6A47-8DFF-C91DEE039746}"/>
              </a:ext>
            </a:extLst>
          </p:cNvPr>
          <p:cNvSpPr/>
          <p:nvPr/>
        </p:nvSpPr>
        <p:spPr>
          <a:xfrm>
            <a:off x="709200" y="3414488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27" y="55"/>
                </a:moveTo>
                <a:lnTo>
                  <a:pt x="171" y="55"/>
                </a:lnTo>
                <a:cubicBezTo>
                  <a:pt x="186" y="55"/>
                  <a:pt x="198" y="43"/>
                  <a:pt x="198" y="28"/>
                </a:cubicBezTo>
                <a:cubicBezTo>
                  <a:pt x="198" y="13"/>
                  <a:pt x="186" y="0"/>
                  <a:pt x="171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1" name="Freeform 1070">
            <a:extLst>
              <a:ext uri="{FF2B5EF4-FFF2-40B4-BE49-F238E27FC236}">
                <a16:creationId xmlns:a16="http://schemas.microsoft.com/office/drawing/2014/main" id="{1642D12D-5574-494C-9BA5-5A60488356C4}"/>
              </a:ext>
            </a:extLst>
          </p:cNvPr>
          <p:cNvSpPr/>
          <p:nvPr/>
        </p:nvSpPr>
        <p:spPr>
          <a:xfrm>
            <a:off x="709200" y="3465248"/>
            <a:ext cx="900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1" h="55">
                <a:moveTo>
                  <a:pt x="27" y="55"/>
                </a:moveTo>
                <a:lnTo>
                  <a:pt x="223" y="55"/>
                </a:lnTo>
                <a:cubicBezTo>
                  <a:pt x="238" y="55"/>
                  <a:pt x="251" y="42"/>
                  <a:pt x="251" y="27"/>
                </a:cubicBezTo>
                <a:cubicBezTo>
                  <a:pt x="251" y="12"/>
                  <a:pt x="238" y="0"/>
                  <a:pt x="223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2" name="Freeform 1071">
            <a:extLst>
              <a:ext uri="{FF2B5EF4-FFF2-40B4-BE49-F238E27FC236}">
                <a16:creationId xmlns:a16="http://schemas.microsoft.com/office/drawing/2014/main" id="{A6D41C5D-C9C0-7941-8060-0AD2322F1B82}"/>
              </a:ext>
            </a:extLst>
          </p:cNvPr>
          <p:cNvSpPr/>
          <p:nvPr/>
        </p:nvSpPr>
        <p:spPr>
          <a:xfrm>
            <a:off x="541080" y="3405128"/>
            <a:ext cx="102240" cy="10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5" h="285">
                <a:moveTo>
                  <a:pt x="142" y="55"/>
                </a:moveTo>
                <a:cubicBezTo>
                  <a:pt x="191" y="55"/>
                  <a:pt x="230" y="94"/>
                  <a:pt x="230" y="142"/>
                </a:cubicBezTo>
                <a:cubicBezTo>
                  <a:pt x="230" y="191"/>
                  <a:pt x="191" y="230"/>
                  <a:pt x="142" y="230"/>
                </a:cubicBezTo>
                <a:cubicBezTo>
                  <a:pt x="94" y="230"/>
                  <a:pt x="55" y="191"/>
                  <a:pt x="55" y="142"/>
                </a:cubicBezTo>
                <a:cubicBezTo>
                  <a:pt x="55" y="94"/>
                  <a:pt x="94" y="55"/>
                  <a:pt x="142" y="55"/>
                </a:cubicBezTo>
                <a:close/>
                <a:moveTo>
                  <a:pt x="142" y="285"/>
                </a:moveTo>
                <a:cubicBezTo>
                  <a:pt x="221" y="285"/>
                  <a:pt x="285" y="221"/>
                  <a:pt x="285" y="142"/>
                </a:cubicBezTo>
                <a:cubicBezTo>
                  <a:pt x="285" y="64"/>
                  <a:pt x="221" y="0"/>
                  <a:pt x="142" y="0"/>
                </a:cubicBezTo>
                <a:cubicBezTo>
                  <a:pt x="64" y="0"/>
                  <a:pt x="0" y="64"/>
                  <a:pt x="0" y="142"/>
                </a:cubicBezTo>
                <a:cubicBezTo>
                  <a:pt x="0" y="221"/>
                  <a:pt x="64" y="285"/>
                  <a:pt x="142" y="28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3" name="Freeform 1072">
            <a:extLst>
              <a:ext uri="{FF2B5EF4-FFF2-40B4-BE49-F238E27FC236}">
                <a16:creationId xmlns:a16="http://schemas.microsoft.com/office/drawing/2014/main" id="{3A06091C-F083-CB4F-9E20-FEA243C81271}"/>
              </a:ext>
            </a:extLst>
          </p:cNvPr>
          <p:cNvSpPr/>
          <p:nvPr/>
        </p:nvSpPr>
        <p:spPr>
          <a:xfrm>
            <a:off x="506159" y="3514568"/>
            <a:ext cx="172080" cy="97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9" h="271">
                <a:moveTo>
                  <a:pt x="56" y="216"/>
                </a:moveTo>
                <a:lnTo>
                  <a:pt x="56" y="146"/>
                </a:lnTo>
                <a:cubicBezTo>
                  <a:pt x="56" y="129"/>
                  <a:pt x="64" y="114"/>
                  <a:pt x="77" y="104"/>
                </a:cubicBezTo>
                <a:cubicBezTo>
                  <a:pt x="123" y="73"/>
                  <a:pt x="180" y="56"/>
                  <a:pt x="239" y="56"/>
                </a:cubicBezTo>
                <a:cubicBezTo>
                  <a:pt x="299" y="56"/>
                  <a:pt x="357" y="73"/>
                  <a:pt x="402" y="105"/>
                </a:cubicBezTo>
                <a:cubicBezTo>
                  <a:pt x="415" y="114"/>
                  <a:pt x="423" y="129"/>
                  <a:pt x="423" y="146"/>
                </a:cubicBezTo>
                <a:cubicBezTo>
                  <a:pt x="424" y="165"/>
                  <a:pt x="424" y="191"/>
                  <a:pt x="424" y="216"/>
                </a:cubicBezTo>
                <a:close/>
                <a:moveTo>
                  <a:pt x="434" y="60"/>
                </a:moveTo>
                <a:cubicBezTo>
                  <a:pt x="380" y="22"/>
                  <a:pt x="311" y="0"/>
                  <a:pt x="239" y="0"/>
                </a:cubicBezTo>
                <a:cubicBezTo>
                  <a:pt x="169" y="0"/>
                  <a:pt x="100" y="21"/>
                  <a:pt x="46" y="59"/>
                </a:cubicBezTo>
                <a:cubicBezTo>
                  <a:pt x="18" y="79"/>
                  <a:pt x="0" y="111"/>
                  <a:pt x="0" y="146"/>
                </a:cubicBezTo>
                <a:lnTo>
                  <a:pt x="0" y="244"/>
                </a:lnTo>
                <a:cubicBezTo>
                  <a:pt x="0" y="259"/>
                  <a:pt x="13" y="271"/>
                  <a:pt x="28" y="271"/>
                </a:cubicBezTo>
                <a:lnTo>
                  <a:pt x="451" y="271"/>
                </a:lnTo>
                <a:cubicBezTo>
                  <a:pt x="467" y="271"/>
                  <a:pt x="479" y="259"/>
                  <a:pt x="479" y="244"/>
                </a:cubicBezTo>
                <a:cubicBezTo>
                  <a:pt x="479" y="212"/>
                  <a:pt x="479" y="173"/>
                  <a:pt x="478" y="145"/>
                </a:cubicBezTo>
                <a:cubicBezTo>
                  <a:pt x="478" y="111"/>
                  <a:pt x="462" y="79"/>
                  <a:pt x="434" y="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4" name="Freeform 1073">
            <a:extLst>
              <a:ext uri="{FF2B5EF4-FFF2-40B4-BE49-F238E27FC236}">
                <a16:creationId xmlns:a16="http://schemas.microsoft.com/office/drawing/2014/main" id="{C9E705FA-8CFD-A74B-946D-33DE24D3FF12}"/>
              </a:ext>
            </a:extLst>
          </p:cNvPr>
          <p:cNvSpPr/>
          <p:nvPr/>
        </p:nvSpPr>
        <p:spPr>
          <a:xfrm>
            <a:off x="443159" y="4066089"/>
            <a:ext cx="447120" cy="298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1">
                <a:moveTo>
                  <a:pt x="1180" y="776"/>
                </a:moveTo>
                <a:lnTo>
                  <a:pt x="63" y="776"/>
                </a:lnTo>
                <a:cubicBezTo>
                  <a:pt x="59" y="776"/>
                  <a:pt x="55" y="773"/>
                  <a:pt x="55" y="768"/>
                </a:cubicBezTo>
                <a:lnTo>
                  <a:pt x="55" y="164"/>
                </a:lnTo>
                <a:lnTo>
                  <a:pt x="1188" y="164"/>
                </a:lnTo>
                <a:lnTo>
                  <a:pt x="1188" y="768"/>
                </a:lnTo>
                <a:cubicBezTo>
                  <a:pt x="1188" y="773"/>
                  <a:pt x="1184" y="776"/>
                  <a:pt x="1180" y="776"/>
                </a:cubicBezTo>
                <a:close/>
                <a:moveTo>
                  <a:pt x="63" y="55"/>
                </a:moveTo>
                <a:lnTo>
                  <a:pt x="1180" y="55"/>
                </a:lnTo>
                <a:cubicBezTo>
                  <a:pt x="1184" y="55"/>
                  <a:pt x="1188" y="58"/>
                  <a:pt x="1188" y="63"/>
                </a:cubicBezTo>
                <a:lnTo>
                  <a:pt x="1188" y="129"/>
                </a:lnTo>
                <a:lnTo>
                  <a:pt x="55" y="129"/>
                </a:lnTo>
                <a:lnTo>
                  <a:pt x="55" y="63"/>
                </a:lnTo>
                <a:cubicBezTo>
                  <a:pt x="55" y="58"/>
                  <a:pt x="59" y="55"/>
                  <a:pt x="63" y="55"/>
                </a:cubicBezTo>
                <a:close/>
                <a:moveTo>
                  <a:pt x="1180" y="0"/>
                </a:moveTo>
                <a:lnTo>
                  <a:pt x="63" y="0"/>
                </a:lnTo>
                <a:cubicBezTo>
                  <a:pt x="28" y="0"/>
                  <a:pt x="0" y="28"/>
                  <a:pt x="0" y="63"/>
                </a:cubicBezTo>
                <a:lnTo>
                  <a:pt x="0" y="768"/>
                </a:lnTo>
                <a:cubicBezTo>
                  <a:pt x="0" y="803"/>
                  <a:pt x="28" y="831"/>
                  <a:pt x="63" y="831"/>
                </a:cubicBezTo>
                <a:lnTo>
                  <a:pt x="1180" y="831"/>
                </a:lnTo>
                <a:cubicBezTo>
                  <a:pt x="1215" y="831"/>
                  <a:pt x="1243" y="803"/>
                  <a:pt x="1243" y="768"/>
                </a:cubicBezTo>
                <a:lnTo>
                  <a:pt x="1243" y="63"/>
                </a:lnTo>
                <a:cubicBezTo>
                  <a:pt x="1243" y="28"/>
                  <a:pt x="1215" y="0"/>
                  <a:pt x="118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5" name="Freeform 1074">
            <a:extLst>
              <a:ext uri="{FF2B5EF4-FFF2-40B4-BE49-F238E27FC236}">
                <a16:creationId xmlns:a16="http://schemas.microsoft.com/office/drawing/2014/main" id="{B2821F75-8DED-A248-A4EA-CDF9A8AEA8CB}"/>
              </a:ext>
            </a:extLst>
          </p:cNvPr>
          <p:cNvSpPr/>
          <p:nvPr/>
        </p:nvSpPr>
        <p:spPr>
          <a:xfrm>
            <a:off x="482040" y="4092728"/>
            <a:ext cx="140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39">
                <a:moveTo>
                  <a:pt x="20" y="39"/>
                </a:moveTo>
                <a:cubicBezTo>
                  <a:pt x="31" y="39"/>
                  <a:pt x="40" y="30"/>
                  <a:pt x="40" y="19"/>
                </a:cubicBezTo>
                <a:cubicBezTo>
                  <a:pt x="40" y="8"/>
                  <a:pt x="31" y="0"/>
                  <a:pt x="20" y="0"/>
                </a:cubicBezTo>
                <a:cubicBezTo>
                  <a:pt x="9" y="0"/>
                  <a:pt x="0" y="8"/>
                  <a:pt x="0" y="19"/>
                </a:cubicBezTo>
                <a:cubicBezTo>
                  <a:pt x="0" y="30"/>
                  <a:pt x="9" y="39"/>
                  <a:pt x="20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6" name="Freeform 1075">
            <a:extLst>
              <a:ext uri="{FF2B5EF4-FFF2-40B4-BE49-F238E27FC236}">
                <a16:creationId xmlns:a16="http://schemas.microsoft.com/office/drawing/2014/main" id="{D63D3EBD-F804-9A40-9DDD-BC6FED33D817}"/>
              </a:ext>
            </a:extLst>
          </p:cNvPr>
          <p:cNvSpPr/>
          <p:nvPr/>
        </p:nvSpPr>
        <p:spPr>
          <a:xfrm>
            <a:off x="503640" y="4092728"/>
            <a:ext cx="140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39">
                <a:moveTo>
                  <a:pt x="20" y="39"/>
                </a:moveTo>
                <a:cubicBezTo>
                  <a:pt x="31" y="39"/>
                  <a:pt x="40" y="30"/>
                  <a:pt x="40" y="19"/>
                </a:cubicBezTo>
                <a:cubicBezTo>
                  <a:pt x="40" y="8"/>
                  <a:pt x="31" y="0"/>
                  <a:pt x="20" y="0"/>
                </a:cubicBezTo>
                <a:cubicBezTo>
                  <a:pt x="9" y="0"/>
                  <a:pt x="0" y="8"/>
                  <a:pt x="0" y="19"/>
                </a:cubicBezTo>
                <a:cubicBezTo>
                  <a:pt x="0" y="30"/>
                  <a:pt x="9" y="39"/>
                  <a:pt x="20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7" name="Freeform 1076">
            <a:extLst>
              <a:ext uri="{FF2B5EF4-FFF2-40B4-BE49-F238E27FC236}">
                <a16:creationId xmlns:a16="http://schemas.microsoft.com/office/drawing/2014/main" id="{50F6F3E7-AD40-D844-AB0C-A35C0B277689}"/>
              </a:ext>
            </a:extLst>
          </p:cNvPr>
          <p:cNvSpPr/>
          <p:nvPr/>
        </p:nvSpPr>
        <p:spPr>
          <a:xfrm>
            <a:off x="525240" y="4092728"/>
            <a:ext cx="140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39">
                <a:moveTo>
                  <a:pt x="20" y="39"/>
                </a:moveTo>
                <a:cubicBezTo>
                  <a:pt x="31" y="39"/>
                  <a:pt x="40" y="30"/>
                  <a:pt x="40" y="19"/>
                </a:cubicBezTo>
                <a:cubicBezTo>
                  <a:pt x="40" y="8"/>
                  <a:pt x="31" y="0"/>
                  <a:pt x="20" y="0"/>
                </a:cubicBezTo>
                <a:cubicBezTo>
                  <a:pt x="9" y="0"/>
                  <a:pt x="0" y="8"/>
                  <a:pt x="0" y="19"/>
                </a:cubicBezTo>
                <a:cubicBezTo>
                  <a:pt x="0" y="30"/>
                  <a:pt x="9" y="39"/>
                  <a:pt x="20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8" name="Freeform 1077">
            <a:extLst>
              <a:ext uri="{FF2B5EF4-FFF2-40B4-BE49-F238E27FC236}">
                <a16:creationId xmlns:a16="http://schemas.microsoft.com/office/drawing/2014/main" id="{1BCFFA26-B73E-2C45-AB6A-894B60BEAC39}"/>
              </a:ext>
            </a:extLst>
          </p:cNvPr>
          <p:cNvSpPr/>
          <p:nvPr/>
        </p:nvSpPr>
        <p:spPr>
          <a:xfrm>
            <a:off x="580320" y="4147448"/>
            <a:ext cx="172800" cy="172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1" h="481">
                <a:moveTo>
                  <a:pt x="240" y="426"/>
                </a:moveTo>
                <a:cubicBezTo>
                  <a:pt x="138" y="426"/>
                  <a:pt x="55" y="343"/>
                  <a:pt x="55" y="241"/>
                </a:cubicBezTo>
                <a:cubicBezTo>
                  <a:pt x="55" y="139"/>
                  <a:pt x="138" y="56"/>
                  <a:pt x="240" y="56"/>
                </a:cubicBezTo>
                <a:cubicBezTo>
                  <a:pt x="343" y="56"/>
                  <a:pt x="426" y="139"/>
                  <a:pt x="426" y="241"/>
                </a:cubicBezTo>
                <a:cubicBezTo>
                  <a:pt x="426" y="343"/>
                  <a:pt x="343" y="426"/>
                  <a:pt x="240" y="426"/>
                </a:cubicBezTo>
                <a:close/>
                <a:moveTo>
                  <a:pt x="240" y="0"/>
                </a:moveTo>
                <a:cubicBezTo>
                  <a:pt x="108" y="0"/>
                  <a:pt x="0" y="108"/>
                  <a:pt x="0" y="241"/>
                </a:cubicBezTo>
                <a:cubicBezTo>
                  <a:pt x="0" y="373"/>
                  <a:pt x="108" y="481"/>
                  <a:pt x="240" y="481"/>
                </a:cubicBezTo>
                <a:cubicBezTo>
                  <a:pt x="373" y="481"/>
                  <a:pt x="481" y="373"/>
                  <a:pt x="481" y="241"/>
                </a:cubicBezTo>
                <a:cubicBezTo>
                  <a:pt x="481" y="108"/>
                  <a:pt x="373" y="0"/>
                  <a:pt x="24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9" name="Freeform 1078">
            <a:extLst>
              <a:ext uri="{FF2B5EF4-FFF2-40B4-BE49-F238E27FC236}">
                <a16:creationId xmlns:a16="http://schemas.microsoft.com/office/drawing/2014/main" id="{3D2222B4-CE21-7044-9821-C3237D412C7C}"/>
              </a:ext>
            </a:extLst>
          </p:cNvPr>
          <p:cNvSpPr/>
          <p:nvPr/>
        </p:nvSpPr>
        <p:spPr>
          <a:xfrm>
            <a:off x="635400" y="4193888"/>
            <a:ext cx="72720" cy="8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3" h="226">
                <a:moveTo>
                  <a:pt x="55" y="150"/>
                </a:moveTo>
                <a:lnTo>
                  <a:pt x="55" y="75"/>
                </a:lnTo>
                <a:lnTo>
                  <a:pt x="120" y="113"/>
                </a:lnTo>
                <a:close/>
                <a:moveTo>
                  <a:pt x="189" y="89"/>
                </a:moveTo>
                <a:lnTo>
                  <a:pt x="41" y="4"/>
                </a:lnTo>
                <a:cubicBezTo>
                  <a:pt x="33" y="-1"/>
                  <a:pt x="22" y="-1"/>
                  <a:pt x="14" y="4"/>
                </a:cubicBezTo>
                <a:cubicBezTo>
                  <a:pt x="5" y="9"/>
                  <a:pt x="0" y="18"/>
                  <a:pt x="0" y="27"/>
                </a:cubicBezTo>
                <a:lnTo>
                  <a:pt x="0" y="198"/>
                </a:lnTo>
                <a:cubicBezTo>
                  <a:pt x="0" y="208"/>
                  <a:pt x="5" y="217"/>
                  <a:pt x="14" y="222"/>
                </a:cubicBezTo>
                <a:cubicBezTo>
                  <a:pt x="18" y="225"/>
                  <a:pt x="23" y="226"/>
                  <a:pt x="28" y="226"/>
                </a:cubicBezTo>
                <a:cubicBezTo>
                  <a:pt x="32" y="226"/>
                  <a:pt x="37" y="225"/>
                  <a:pt x="41" y="222"/>
                </a:cubicBezTo>
                <a:lnTo>
                  <a:pt x="189" y="137"/>
                </a:lnTo>
                <a:cubicBezTo>
                  <a:pt x="198" y="132"/>
                  <a:pt x="203" y="123"/>
                  <a:pt x="203" y="113"/>
                </a:cubicBezTo>
                <a:cubicBezTo>
                  <a:pt x="203" y="103"/>
                  <a:pt x="198" y="94"/>
                  <a:pt x="189" y="8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0" name="Freeform 1079">
            <a:extLst>
              <a:ext uri="{FF2B5EF4-FFF2-40B4-BE49-F238E27FC236}">
                <a16:creationId xmlns:a16="http://schemas.microsoft.com/office/drawing/2014/main" id="{2B799807-92ED-A94B-96BC-48CBE202C5EB}"/>
              </a:ext>
            </a:extLst>
          </p:cNvPr>
          <p:cNvSpPr/>
          <p:nvPr/>
        </p:nvSpPr>
        <p:spPr>
          <a:xfrm>
            <a:off x="1158120" y="4066089"/>
            <a:ext cx="447120" cy="298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1">
                <a:moveTo>
                  <a:pt x="1180" y="776"/>
                </a:moveTo>
                <a:lnTo>
                  <a:pt x="63" y="776"/>
                </a:lnTo>
                <a:cubicBezTo>
                  <a:pt x="59" y="776"/>
                  <a:pt x="55" y="773"/>
                  <a:pt x="55" y="768"/>
                </a:cubicBezTo>
                <a:lnTo>
                  <a:pt x="55" y="164"/>
                </a:lnTo>
                <a:lnTo>
                  <a:pt x="1188" y="164"/>
                </a:lnTo>
                <a:lnTo>
                  <a:pt x="1188" y="768"/>
                </a:lnTo>
                <a:cubicBezTo>
                  <a:pt x="1188" y="773"/>
                  <a:pt x="1184" y="776"/>
                  <a:pt x="1180" y="776"/>
                </a:cubicBezTo>
                <a:close/>
                <a:moveTo>
                  <a:pt x="63" y="55"/>
                </a:moveTo>
                <a:lnTo>
                  <a:pt x="1180" y="55"/>
                </a:lnTo>
                <a:cubicBezTo>
                  <a:pt x="1184" y="55"/>
                  <a:pt x="1188" y="58"/>
                  <a:pt x="1188" y="63"/>
                </a:cubicBezTo>
                <a:lnTo>
                  <a:pt x="1188" y="129"/>
                </a:lnTo>
                <a:lnTo>
                  <a:pt x="55" y="129"/>
                </a:lnTo>
                <a:lnTo>
                  <a:pt x="55" y="63"/>
                </a:lnTo>
                <a:cubicBezTo>
                  <a:pt x="55" y="58"/>
                  <a:pt x="59" y="55"/>
                  <a:pt x="63" y="55"/>
                </a:cubicBezTo>
                <a:close/>
                <a:moveTo>
                  <a:pt x="1180" y="0"/>
                </a:moveTo>
                <a:lnTo>
                  <a:pt x="63" y="0"/>
                </a:lnTo>
                <a:cubicBezTo>
                  <a:pt x="28" y="0"/>
                  <a:pt x="0" y="28"/>
                  <a:pt x="0" y="63"/>
                </a:cubicBezTo>
                <a:lnTo>
                  <a:pt x="0" y="768"/>
                </a:lnTo>
                <a:cubicBezTo>
                  <a:pt x="0" y="803"/>
                  <a:pt x="28" y="831"/>
                  <a:pt x="63" y="831"/>
                </a:cubicBezTo>
                <a:lnTo>
                  <a:pt x="1180" y="831"/>
                </a:lnTo>
                <a:cubicBezTo>
                  <a:pt x="1215" y="831"/>
                  <a:pt x="1243" y="803"/>
                  <a:pt x="1243" y="768"/>
                </a:cubicBezTo>
                <a:lnTo>
                  <a:pt x="1243" y="63"/>
                </a:lnTo>
                <a:cubicBezTo>
                  <a:pt x="1243" y="28"/>
                  <a:pt x="1215" y="0"/>
                  <a:pt x="118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1" name="Freeform 1080">
            <a:extLst>
              <a:ext uri="{FF2B5EF4-FFF2-40B4-BE49-F238E27FC236}">
                <a16:creationId xmlns:a16="http://schemas.microsoft.com/office/drawing/2014/main" id="{A2326FBA-4F60-3044-88D3-1590EB573C32}"/>
              </a:ext>
            </a:extLst>
          </p:cNvPr>
          <p:cNvSpPr/>
          <p:nvPr/>
        </p:nvSpPr>
        <p:spPr>
          <a:xfrm>
            <a:off x="1197000" y="4092728"/>
            <a:ext cx="140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39">
                <a:moveTo>
                  <a:pt x="20" y="39"/>
                </a:moveTo>
                <a:cubicBezTo>
                  <a:pt x="31" y="39"/>
                  <a:pt x="40" y="30"/>
                  <a:pt x="40" y="19"/>
                </a:cubicBezTo>
                <a:cubicBezTo>
                  <a:pt x="40" y="8"/>
                  <a:pt x="31" y="0"/>
                  <a:pt x="20" y="0"/>
                </a:cubicBezTo>
                <a:cubicBezTo>
                  <a:pt x="9" y="0"/>
                  <a:pt x="0" y="8"/>
                  <a:pt x="0" y="19"/>
                </a:cubicBezTo>
                <a:cubicBezTo>
                  <a:pt x="0" y="30"/>
                  <a:pt x="9" y="39"/>
                  <a:pt x="20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2" name="Freeform 1081">
            <a:extLst>
              <a:ext uri="{FF2B5EF4-FFF2-40B4-BE49-F238E27FC236}">
                <a16:creationId xmlns:a16="http://schemas.microsoft.com/office/drawing/2014/main" id="{954B3630-AABE-254E-BF40-BA7DB0363055}"/>
              </a:ext>
            </a:extLst>
          </p:cNvPr>
          <p:cNvSpPr/>
          <p:nvPr/>
        </p:nvSpPr>
        <p:spPr>
          <a:xfrm>
            <a:off x="1218600" y="4092728"/>
            <a:ext cx="140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39">
                <a:moveTo>
                  <a:pt x="20" y="39"/>
                </a:moveTo>
                <a:cubicBezTo>
                  <a:pt x="31" y="39"/>
                  <a:pt x="40" y="30"/>
                  <a:pt x="40" y="19"/>
                </a:cubicBezTo>
                <a:cubicBezTo>
                  <a:pt x="40" y="8"/>
                  <a:pt x="31" y="0"/>
                  <a:pt x="20" y="0"/>
                </a:cubicBezTo>
                <a:cubicBezTo>
                  <a:pt x="9" y="0"/>
                  <a:pt x="0" y="8"/>
                  <a:pt x="0" y="19"/>
                </a:cubicBezTo>
                <a:cubicBezTo>
                  <a:pt x="0" y="30"/>
                  <a:pt x="9" y="39"/>
                  <a:pt x="20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3" name="Freeform 1082">
            <a:extLst>
              <a:ext uri="{FF2B5EF4-FFF2-40B4-BE49-F238E27FC236}">
                <a16:creationId xmlns:a16="http://schemas.microsoft.com/office/drawing/2014/main" id="{19BD9015-38EA-4B40-B8C0-06E32700C17E}"/>
              </a:ext>
            </a:extLst>
          </p:cNvPr>
          <p:cNvSpPr/>
          <p:nvPr/>
        </p:nvSpPr>
        <p:spPr>
          <a:xfrm>
            <a:off x="1240200" y="4092728"/>
            <a:ext cx="140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39">
                <a:moveTo>
                  <a:pt x="20" y="39"/>
                </a:moveTo>
                <a:cubicBezTo>
                  <a:pt x="31" y="39"/>
                  <a:pt x="40" y="30"/>
                  <a:pt x="40" y="19"/>
                </a:cubicBezTo>
                <a:cubicBezTo>
                  <a:pt x="40" y="8"/>
                  <a:pt x="31" y="0"/>
                  <a:pt x="20" y="0"/>
                </a:cubicBezTo>
                <a:cubicBezTo>
                  <a:pt x="9" y="0"/>
                  <a:pt x="0" y="8"/>
                  <a:pt x="0" y="19"/>
                </a:cubicBezTo>
                <a:cubicBezTo>
                  <a:pt x="0" y="30"/>
                  <a:pt x="9" y="39"/>
                  <a:pt x="20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4" name="Freeform 1083">
            <a:extLst>
              <a:ext uri="{FF2B5EF4-FFF2-40B4-BE49-F238E27FC236}">
                <a16:creationId xmlns:a16="http://schemas.microsoft.com/office/drawing/2014/main" id="{B4DD9C0E-5CA8-8947-984C-3E94EC19E573}"/>
              </a:ext>
            </a:extLst>
          </p:cNvPr>
          <p:cNvSpPr/>
          <p:nvPr/>
        </p:nvSpPr>
        <p:spPr>
          <a:xfrm>
            <a:off x="1295280" y="4151048"/>
            <a:ext cx="174240" cy="173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5" h="484">
                <a:moveTo>
                  <a:pt x="244" y="319"/>
                </a:moveTo>
                <a:cubicBezTo>
                  <a:pt x="200" y="319"/>
                  <a:pt x="164" y="283"/>
                  <a:pt x="164" y="239"/>
                </a:cubicBezTo>
                <a:cubicBezTo>
                  <a:pt x="164" y="194"/>
                  <a:pt x="200" y="158"/>
                  <a:pt x="244" y="158"/>
                </a:cubicBezTo>
                <a:cubicBezTo>
                  <a:pt x="289" y="158"/>
                  <a:pt x="325" y="194"/>
                  <a:pt x="325" y="239"/>
                </a:cubicBezTo>
                <a:cubicBezTo>
                  <a:pt x="325" y="283"/>
                  <a:pt x="289" y="319"/>
                  <a:pt x="244" y="319"/>
                </a:cubicBezTo>
                <a:close/>
                <a:moveTo>
                  <a:pt x="243" y="0"/>
                </a:moveTo>
                <a:cubicBezTo>
                  <a:pt x="178" y="0"/>
                  <a:pt x="117" y="25"/>
                  <a:pt x="71" y="71"/>
                </a:cubicBezTo>
                <a:cubicBezTo>
                  <a:pt x="25" y="117"/>
                  <a:pt x="0" y="178"/>
                  <a:pt x="0" y="242"/>
                </a:cubicBezTo>
                <a:cubicBezTo>
                  <a:pt x="0" y="305"/>
                  <a:pt x="22" y="364"/>
                  <a:pt x="63" y="408"/>
                </a:cubicBezTo>
                <a:cubicBezTo>
                  <a:pt x="110" y="458"/>
                  <a:pt x="178" y="484"/>
                  <a:pt x="260" y="484"/>
                </a:cubicBezTo>
                <a:cubicBezTo>
                  <a:pt x="275" y="484"/>
                  <a:pt x="288" y="472"/>
                  <a:pt x="288" y="457"/>
                </a:cubicBezTo>
                <a:cubicBezTo>
                  <a:pt x="288" y="442"/>
                  <a:pt x="275" y="429"/>
                  <a:pt x="260" y="429"/>
                </a:cubicBezTo>
                <a:cubicBezTo>
                  <a:pt x="194" y="429"/>
                  <a:pt x="140" y="409"/>
                  <a:pt x="103" y="370"/>
                </a:cubicBezTo>
                <a:cubicBezTo>
                  <a:pt x="72" y="337"/>
                  <a:pt x="55" y="291"/>
                  <a:pt x="55" y="242"/>
                </a:cubicBezTo>
                <a:cubicBezTo>
                  <a:pt x="55" y="192"/>
                  <a:pt x="74" y="145"/>
                  <a:pt x="110" y="110"/>
                </a:cubicBezTo>
                <a:cubicBezTo>
                  <a:pt x="145" y="74"/>
                  <a:pt x="192" y="55"/>
                  <a:pt x="243" y="55"/>
                </a:cubicBezTo>
                <a:cubicBezTo>
                  <a:pt x="292" y="55"/>
                  <a:pt x="341" y="76"/>
                  <a:pt x="378" y="114"/>
                </a:cubicBezTo>
                <a:cubicBezTo>
                  <a:pt x="412" y="150"/>
                  <a:pt x="432" y="196"/>
                  <a:pt x="430" y="242"/>
                </a:cubicBezTo>
                <a:cubicBezTo>
                  <a:pt x="428" y="291"/>
                  <a:pt x="412" y="323"/>
                  <a:pt x="407" y="331"/>
                </a:cubicBezTo>
                <a:cubicBezTo>
                  <a:pt x="406" y="334"/>
                  <a:pt x="404" y="337"/>
                  <a:pt x="403" y="340"/>
                </a:cubicBezTo>
                <a:lnTo>
                  <a:pt x="402" y="341"/>
                </a:lnTo>
                <a:cubicBezTo>
                  <a:pt x="392" y="360"/>
                  <a:pt x="384" y="365"/>
                  <a:pt x="381" y="365"/>
                </a:cubicBezTo>
                <a:lnTo>
                  <a:pt x="381" y="349"/>
                </a:lnTo>
                <a:lnTo>
                  <a:pt x="381" y="134"/>
                </a:lnTo>
                <a:cubicBezTo>
                  <a:pt x="381" y="119"/>
                  <a:pt x="369" y="107"/>
                  <a:pt x="354" y="107"/>
                </a:cubicBezTo>
                <a:lnTo>
                  <a:pt x="353" y="107"/>
                </a:lnTo>
                <a:cubicBezTo>
                  <a:pt x="339" y="107"/>
                  <a:pt x="328" y="117"/>
                  <a:pt x="326" y="131"/>
                </a:cubicBezTo>
                <a:cubicBezTo>
                  <a:pt x="303" y="114"/>
                  <a:pt x="275" y="103"/>
                  <a:pt x="244" y="103"/>
                </a:cubicBezTo>
                <a:cubicBezTo>
                  <a:pt x="170" y="103"/>
                  <a:pt x="109" y="164"/>
                  <a:pt x="109" y="239"/>
                </a:cubicBezTo>
                <a:cubicBezTo>
                  <a:pt x="109" y="313"/>
                  <a:pt x="170" y="374"/>
                  <a:pt x="244" y="374"/>
                </a:cubicBezTo>
                <a:cubicBezTo>
                  <a:pt x="275" y="374"/>
                  <a:pt x="303" y="364"/>
                  <a:pt x="326" y="347"/>
                </a:cubicBezTo>
                <a:lnTo>
                  <a:pt x="326" y="349"/>
                </a:lnTo>
                <a:lnTo>
                  <a:pt x="326" y="365"/>
                </a:lnTo>
                <a:cubicBezTo>
                  <a:pt x="326" y="396"/>
                  <a:pt x="351" y="421"/>
                  <a:pt x="382" y="421"/>
                </a:cubicBezTo>
                <a:cubicBezTo>
                  <a:pt x="407" y="421"/>
                  <a:pt x="432" y="402"/>
                  <a:pt x="450" y="368"/>
                </a:cubicBezTo>
                <a:lnTo>
                  <a:pt x="451" y="367"/>
                </a:lnTo>
                <a:cubicBezTo>
                  <a:pt x="452" y="364"/>
                  <a:pt x="454" y="361"/>
                  <a:pt x="455" y="359"/>
                </a:cubicBezTo>
                <a:cubicBezTo>
                  <a:pt x="464" y="344"/>
                  <a:pt x="483" y="304"/>
                  <a:pt x="485" y="243"/>
                </a:cubicBezTo>
                <a:cubicBezTo>
                  <a:pt x="487" y="183"/>
                  <a:pt x="462" y="122"/>
                  <a:pt x="417" y="75"/>
                </a:cubicBezTo>
                <a:cubicBezTo>
                  <a:pt x="371" y="27"/>
                  <a:pt x="307" y="0"/>
                  <a:pt x="24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5" name="Freeform 1084">
            <a:extLst>
              <a:ext uri="{FF2B5EF4-FFF2-40B4-BE49-F238E27FC236}">
                <a16:creationId xmlns:a16="http://schemas.microsoft.com/office/drawing/2014/main" id="{4DEDBA1D-19FD-8847-82A4-8CD8151C2254}"/>
              </a:ext>
            </a:extLst>
          </p:cNvPr>
          <p:cNvSpPr/>
          <p:nvPr/>
        </p:nvSpPr>
        <p:spPr>
          <a:xfrm>
            <a:off x="1911240" y="3967449"/>
            <a:ext cx="389880" cy="51299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4" h="1426">
                <a:moveTo>
                  <a:pt x="1029" y="1284"/>
                </a:moveTo>
                <a:lnTo>
                  <a:pt x="198" y="1284"/>
                </a:lnTo>
                <a:lnTo>
                  <a:pt x="198" y="1177"/>
                </a:lnTo>
                <a:lnTo>
                  <a:pt x="434" y="1177"/>
                </a:lnTo>
                <a:cubicBezTo>
                  <a:pt x="450" y="1177"/>
                  <a:pt x="462" y="1165"/>
                  <a:pt x="462" y="1150"/>
                </a:cubicBezTo>
                <a:lnTo>
                  <a:pt x="462" y="829"/>
                </a:lnTo>
                <a:cubicBezTo>
                  <a:pt x="462" y="814"/>
                  <a:pt x="450" y="802"/>
                  <a:pt x="434" y="802"/>
                </a:cubicBezTo>
                <a:lnTo>
                  <a:pt x="198" y="802"/>
                </a:lnTo>
                <a:lnTo>
                  <a:pt x="198" y="97"/>
                </a:lnTo>
                <a:lnTo>
                  <a:pt x="1029" y="97"/>
                </a:lnTo>
                <a:close/>
                <a:moveTo>
                  <a:pt x="761" y="1370"/>
                </a:moveTo>
                <a:lnTo>
                  <a:pt x="100" y="1356"/>
                </a:lnTo>
                <a:lnTo>
                  <a:pt x="99" y="1356"/>
                </a:lnTo>
                <a:cubicBezTo>
                  <a:pt x="75" y="1356"/>
                  <a:pt x="55" y="1336"/>
                  <a:pt x="55" y="1312"/>
                </a:cubicBezTo>
                <a:cubicBezTo>
                  <a:pt x="55" y="1288"/>
                  <a:pt x="75" y="1268"/>
                  <a:pt x="99" y="1268"/>
                </a:cubicBezTo>
                <a:cubicBezTo>
                  <a:pt x="123" y="1268"/>
                  <a:pt x="143" y="1288"/>
                  <a:pt x="143" y="1312"/>
                </a:cubicBezTo>
                <a:cubicBezTo>
                  <a:pt x="143" y="1327"/>
                  <a:pt x="156" y="1339"/>
                  <a:pt x="171" y="1339"/>
                </a:cubicBezTo>
                <a:cubicBezTo>
                  <a:pt x="173" y="1339"/>
                  <a:pt x="175" y="1339"/>
                  <a:pt x="178" y="1338"/>
                </a:cubicBezTo>
                <a:cubicBezTo>
                  <a:pt x="181" y="1339"/>
                  <a:pt x="184" y="1339"/>
                  <a:pt x="187" y="1339"/>
                </a:cubicBezTo>
                <a:lnTo>
                  <a:pt x="761" y="1339"/>
                </a:lnTo>
                <a:close/>
                <a:moveTo>
                  <a:pt x="55" y="100"/>
                </a:moveTo>
                <a:cubicBezTo>
                  <a:pt x="55" y="75"/>
                  <a:pt x="75" y="56"/>
                  <a:pt x="99" y="56"/>
                </a:cubicBezTo>
                <a:cubicBezTo>
                  <a:pt x="123" y="56"/>
                  <a:pt x="143" y="75"/>
                  <a:pt x="143" y="100"/>
                </a:cubicBezTo>
                <a:lnTo>
                  <a:pt x="143" y="829"/>
                </a:lnTo>
                <a:lnTo>
                  <a:pt x="143" y="1150"/>
                </a:lnTo>
                <a:lnTo>
                  <a:pt x="143" y="1223"/>
                </a:lnTo>
                <a:cubicBezTo>
                  <a:pt x="130" y="1216"/>
                  <a:pt x="115" y="1213"/>
                  <a:pt x="99" y="1213"/>
                </a:cubicBezTo>
                <a:cubicBezTo>
                  <a:pt x="97" y="1213"/>
                  <a:pt x="95" y="1213"/>
                  <a:pt x="94" y="1213"/>
                </a:cubicBezTo>
                <a:cubicBezTo>
                  <a:pt x="93" y="1213"/>
                  <a:pt x="92" y="1213"/>
                  <a:pt x="92" y="1213"/>
                </a:cubicBezTo>
                <a:cubicBezTo>
                  <a:pt x="91" y="1213"/>
                  <a:pt x="89" y="1213"/>
                  <a:pt x="88" y="1213"/>
                </a:cubicBezTo>
                <a:cubicBezTo>
                  <a:pt x="87" y="1213"/>
                  <a:pt x="87" y="1213"/>
                  <a:pt x="86" y="1214"/>
                </a:cubicBezTo>
                <a:cubicBezTo>
                  <a:pt x="85" y="1214"/>
                  <a:pt x="84" y="1214"/>
                  <a:pt x="83" y="1214"/>
                </a:cubicBezTo>
                <a:cubicBezTo>
                  <a:pt x="82" y="1214"/>
                  <a:pt x="81" y="1214"/>
                  <a:pt x="81" y="1214"/>
                </a:cubicBezTo>
                <a:cubicBezTo>
                  <a:pt x="80" y="1215"/>
                  <a:pt x="78" y="1215"/>
                  <a:pt x="77" y="1215"/>
                </a:cubicBezTo>
                <a:cubicBezTo>
                  <a:pt x="77" y="1215"/>
                  <a:pt x="76" y="1215"/>
                  <a:pt x="75" y="1216"/>
                </a:cubicBezTo>
                <a:cubicBezTo>
                  <a:pt x="74" y="1216"/>
                  <a:pt x="73" y="1216"/>
                  <a:pt x="72" y="1216"/>
                </a:cubicBezTo>
                <a:cubicBezTo>
                  <a:pt x="71" y="1217"/>
                  <a:pt x="71" y="1217"/>
                  <a:pt x="70" y="1217"/>
                </a:cubicBezTo>
                <a:cubicBezTo>
                  <a:pt x="69" y="1217"/>
                  <a:pt x="68" y="1218"/>
                  <a:pt x="66" y="1218"/>
                </a:cubicBezTo>
                <a:lnTo>
                  <a:pt x="65" y="1219"/>
                </a:lnTo>
                <a:cubicBezTo>
                  <a:pt x="64" y="1219"/>
                  <a:pt x="62" y="1220"/>
                  <a:pt x="60" y="1220"/>
                </a:cubicBezTo>
                <a:cubicBezTo>
                  <a:pt x="60" y="1221"/>
                  <a:pt x="60" y="1221"/>
                  <a:pt x="59" y="1221"/>
                </a:cubicBezTo>
                <a:cubicBezTo>
                  <a:pt x="58" y="1222"/>
                  <a:pt x="57" y="1222"/>
                  <a:pt x="56" y="1223"/>
                </a:cubicBezTo>
                <a:cubicBezTo>
                  <a:pt x="55" y="1223"/>
                  <a:pt x="55" y="1223"/>
                  <a:pt x="55" y="1223"/>
                </a:cubicBezTo>
                <a:close/>
                <a:moveTo>
                  <a:pt x="198" y="857"/>
                </a:moveTo>
                <a:lnTo>
                  <a:pt x="407" y="857"/>
                </a:lnTo>
                <a:lnTo>
                  <a:pt x="407" y="1122"/>
                </a:lnTo>
                <a:lnTo>
                  <a:pt x="198" y="1122"/>
                </a:lnTo>
                <a:close/>
                <a:moveTo>
                  <a:pt x="1041" y="42"/>
                </a:moveTo>
                <a:lnTo>
                  <a:pt x="187" y="42"/>
                </a:lnTo>
                <a:cubicBezTo>
                  <a:pt x="184" y="42"/>
                  <a:pt x="182" y="42"/>
                  <a:pt x="180" y="42"/>
                </a:cubicBezTo>
                <a:cubicBezTo>
                  <a:pt x="162" y="17"/>
                  <a:pt x="132" y="0"/>
                  <a:pt x="99" y="0"/>
                </a:cubicBezTo>
                <a:cubicBezTo>
                  <a:pt x="44" y="0"/>
                  <a:pt x="0" y="45"/>
                  <a:pt x="0" y="100"/>
                </a:cubicBezTo>
                <a:lnTo>
                  <a:pt x="0" y="1312"/>
                </a:lnTo>
                <a:cubicBezTo>
                  <a:pt x="0" y="1366"/>
                  <a:pt x="44" y="1411"/>
                  <a:pt x="99" y="1411"/>
                </a:cubicBezTo>
                <a:lnTo>
                  <a:pt x="788" y="1426"/>
                </a:lnTo>
                <a:lnTo>
                  <a:pt x="789" y="1426"/>
                </a:lnTo>
                <a:cubicBezTo>
                  <a:pt x="796" y="1426"/>
                  <a:pt x="803" y="1423"/>
                  <a:pt x="808" y="1418"/>
                </a:cubicBezTo>
                <a:cubicBezTo>
                  <a:pt x="813" y="1413"/>
                  <a:pt x="816" y="1405"/>
                  <a:pt x="816" y="1398"/>
                </a:cubicBezTo>
                <a:lnTo>
                  <a:pt x="816" y="1339"/>
                </a:lnTo>
                <a:lnTo>
                  <a:pt x="1041" y="1339"/>
                </a:lnTo>
                <a:cubicBezTo>
                  <a:pt x="1065" y="1339"/>
                  <a:pt x="1084" y="1320"/>
                  <a:pt x="1084" y="1296"/>
                </a:cubicBezTo>
                <a:lnTo>
                  <a:pt x="1084" y="85"/>
                </a:lnTo>
                <a:cubicBezTo>
                  <a:pt x="1084" y="61"/>
                  <a:pt x="1065" y="42"/>
                  <a:pt x="1041" y="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6" name="Freeform 1085">
            <a:extLst>
              <a:ext uri="{FF2B5EF4-FFF2-40B4-BE49-F238E27FC236}">
                <a16:creationId xmlns:a16="http://schemas.microsoft.com/office/drawing/2014/main" id="{4A6728EC-75DA-C849-B005-D1F4DF551BB9}"/>
              </a:ext>
            </a:extLst>
          </p:cNvPr>
          <p:cNvSpPr/>
          <p:nvPr/>
        </p:nvSpPr>
        <p:spPr>
          <a:xfrm>
            <a:off x="2087280" y="4031889"/>
            <a:ext cx="17244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0" h="252">
                <a:moveTo>
                  <a:pt x="56" y="55"/>
                </a:moveTo>
                <a:lnTo>
                  <a:pt x="425" y="55"/>
                </a:lnTo>
                <a:lnTo>
                  <a:pt x="425" y="197"/>
                </a:lnTo>
                <a:lnTo>
                  <a:pt x="56" y="197"/>
                </a:lnTo>
                <a:close/>
                <a:moveTo>
                  <a:pt x="28" y="252"/>
                </a:moveTo>
                <a:lnTo>
                  <a:pt x="453" y="252"/>
                </a:lnTo>
                <a:cubicBezTo>
                  <a:pt x="468" y="252"/>
                  <a:pt x="480" y="240"/>
                  <a:pt x="480" y="224"/>
                </a:cubicBezTo>
                <a:lnTo>
                  <a:pt x="480" y="28"/>
                </a:lnTo>
                <a:cubicBezTo>
                  <a:pt x="480" y="12"/>
                  <a:pt x="468" y="0"/>
                  <a:pt x="453" y="0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lnTo>
                  <a:pt x="0" y="224"/>
                </a:lnTo>
                <a:cubicBezTo>
                  <a:pt x="0" y="240"/>
                  <a:pt x="13" y="252"/>
                  <a:pt x="28" y="2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7" name="Freeform 1086">
            <a:extLst>
              <a:ext uri="{FF2B5EF4-FFF2-40B4-BE49-F238E27FC236}">
                <a16:creationId xmlns:a16="http://schemas.microsoft.com/office/drawing/2014/main" id="{B7445E71-24E0-4344-85AF-E767CB6E5126}"/>
              </a:ext>
            </a:extLst>
          </p:cNvPr>
          <p:cNvSpPr/>
          <p:nvPr/>
        </p:nvSpPr>
        <p:spPr>
          <a:xfrm>
            <a:off x="2036519" y="4153928"/>
            <a:ext cx="1742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5" h="58">
                <a:moveTo>
                  <a:pt x="28" y="58"/>
                </a:moveTo>
                <a:lnTo>
                  <a:pt x="458" y="55"/>
                </a:lnTo>
                <a:cubicBezTo>
                  <a:pt x="473" y="55"/>
                  <a:pt x="486" y="43"/>
                  <a:pt x="485" y="28"/>
                </a:cubicBezTo>
                <a:cubicBezTo>
                  <a:pt x="485" y="12"/>
                  <a:pt x="473" y="0"/>
                  <a:pt x="458" y="0"/>
                </a:cubicBezTo>
                <a:lnTo>
                  <a:pt x="28" y="3"/>
                </a:lnTo>
                <a:cubicBezTo>
                  <a:pt x="12" y="3"/>
                  <a:pt x="0" y="15"/>
                  <a:pt x="0" y="31"/>
                </a:cubicBezTo>
                <a:cubicBezTo>
                  <a:pt x="0" y="46"/>
                  <a:pt x="13" y="58"/>
                  <a:pt x="28" y="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8" name="Freeform 1087">
            <a:extLst>
              <a:ext uri="{FF2B5EF4-FFF2-40B4-BE49-F238E27FC236}">
                <a16:creationId xmlns:a16="http://schemas.microsoft.com/office/drawing/2014/main" id="{FA19D160-B5B1-344C-A264-3D7B383414CE}"/>
              </a:ext>
            </a:extLst>
          </p:cNvPr>
          <p:cNvSpPr/>
          <p:nvPr/>
        </p:nvSpPr>
        <p:spPr>
          <a:xfrm>
            <a:off x="2036880" y="4192089"/>
            <a:ext cx="1742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5" h="58">
                <a:moveTo>
                  <a:pt x="485" y="27"/>
                </a:moveTo>
                <a:cubicBezTo>
                  <a:pt x="485" y="12"/>
                  <a:pt x="473" y="0"/>
                  <a:pt x="458" y="0"/>
                </a:cubicBezTo>
                <a:lnTo>
                  <a:pt x="457" y="0"/>
                </a:lnTo>
                <a:lnTo>
                  <a:pt x="27" y="3"/>
                </a:lnTo>
                <a:cubicBezTo>
                  <a:pt x="12" y="3"/>
                  <a:pt x="0" y="15"/>
                  <a:pt x="0" y="30"/>
                </a:cubicBezTo>
                <a:cubicBezTo>
                  <a:pt x="0" y="45"/>
                  <a:pt x="12" y="58"/>
                  <a:pt x="27" y="58"/>
                </a:cubicBezTo>
                <a:lnTo>
                  <a:pt x="28" y="58"/>
                </a:lnTo>
                <a:lnTo>
                  <a:pt x="458" y="55"/>
                </a:lnTo>
                <a:cubicBezTo>
                  <a:pt x="473" y="55"/>
                  <a:pt x="485" y="42"/>
                  <a:pt x="485" y="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9" name="Freeform 1088">
            <a:extLst>
              <a:ext uri="{FF2B5EF4-FFF2-40B4-BE49-F238E27FC236}">
                <a16:creationId xmlns:a16="http://schemas.microsoft.com/office/drawing/2014/main" id="{7091DE74-886D-4C41-BD28-BA3120D6B54C}"/>
              </a:ext>
            </a:extLst>
          </p:cNvPr>
          <p:cNvSpPr/>
          <p:nvPr/>
        </p:nvSpPr>
        <p:spPr>
          <a:xfrm>
            <a:off x="2094120" y="4272368"/>
            <a:ext cx="1742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5" h="58">
                <a:moveTo>
                  <a:pt x="457" y="0"/>
                </a:moveTo>
                <a:lnTo>
                  <a:pt x="27" y="3"/>
                </a:lnTo>
                <a:cubicBezTo>
                  <a:pt x="12" y="3"/>
                  <a:pt x="-1" y="15"/>
                  <a:pt x="0" y="31"/>
                </a:cubicBezTo>
                <a:cubicBezTo>
                  <a:pt x="0" y="46"/>
                  <a:pt x="12" y="58"/>
                  <a:pt x="27" y="58"/>
                </a:cubicBezTo>
                <a:lnTo>
                  <a:pt x="457" y="56"/>
                </a:lnTo>
                <a:cubicBezTo>
                  <a:pt x="473" y="55"/>
                  <a:pt x="485" y="43"/>
                  <a:pt x="485" y="28"/>
                </a:cubicBezTo>
                <a:cubicBezTo>
                  <a:pt x="485" y="13"/>
                  <a:pt x="472" y="0"/>
                  <a:pt x="45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0" name="Freeform 1089">
            <a:extLst>
              <a:ext uri="{FF2B5EF4-FFF2-40B4-BE49-F238E27FC236}">
                <a16:creationId xmlns:a16="http://schemas.microsoft.com/office/drawing/2014/main" id="{727EF65C-0D47-D141-A856-82E8EB50F032}"/>
              </a:ext>
            </a:extLst>
          </p:cNvPr>
          <p:cNvSpPr/>
          <p:nvPr/>
        </p:nvSpPr>
        <p:spPr>
          <a:xfrm>
            <a:off x="2094120" y="4313408"/>
            <a:ext cx="1742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5" h="57">
                <a:moveTo>
                  <a:pt x="458" y="0"/>
                </a:moveTo>
                <a:lnTo>
                  <a:pt x="28" y="2"/>
                </a:lnTo>
                <a:cubicBezTo>
                  <a:pt x="12" y="2"/>
                  <a:pt x="0" y="15"/>
                  <a:pt x="0" y="30"/>
                </a:cubicBezTo>
                <a:cubicBezTo>
                  <a:pt x="0" y="45"/>
                  <a:pt x="13" y="57"/>
                  <a:pt x="28" y="57"/>
                </a:cubicBezTo>
                <a:lnTo>
                  <a:pt x="458" y="55"/>
                </a:lnTo>
                <a:cubicBezTo>
                  <a:pt x="473" y="55"/>
                  <a:pt x="485" y="42"/>
                  <a:pt x="485" y="27"/>
                </a:cubicBezTo>
                <a:cubicBezTo>
                  <a:pt x="485" y="12"/>
                  <a:pt x="473" y="0"/>
                  <a:pt x="45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1" name="Freeform 1090">
            <a:extLst>
              <a:ext uri="{FF2B5EF4-FFF2-40B4-BE49-F238E27FC236}">
                <a16:creationId xmlns:a16="http://schemas.microsoft.com/office/drawing/2014/main" id="{4530E34C-F9C5-9A44-924E-A12D57516862}"/>
              </a:ext>
            </a:extLst>
          </p:cNvPr>
          <p:cNvSpPr/>
          <p:nvPr/>
        </p:nvSpPr>
        <p:spPr>
          <a:xfrm>
            <a:off x="2094480" y="4354088"/>
            <a:ext cx="1742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5" h="57">
                <a:moveTo>
                  <a:pt x="458" y="0"/>
                </a:moveTo>
                <a:lnTo>
                  <a:pt x="457" y="0"/>
                </a:lnTo>
                <a:lnTo>
                  <a:pt x="27" y="2"/>
                </a:lnTo>
                <a:cubicBezTo>
                  <a:pt x="12" y="2"/>
                  <a:pt x="0" y="15"/>
                  <a:pt x="0" y="30"/>
                </a:cubicBezTo>
                <a:cubicBezTo>
                  <a:pt x="0" y="45"/>
                  <a:pt x="12" y="57"/>
                  <a:pt x="28" y="57"/>
                </a:cubicBezTo>
                <a:lnTo>
                  <a:pt x="458" y="55"/>
                </a:lnTo>
                <a:cubicBezTo>
                  <a:pt x="473" y="55"/>
                  <a:pt x="485" y="42"/>
                  <a:pt x="485" y="27"/>
                </a:cubicBezTo>
                <a:cubicBezTo>
                  <a:pt x="485" y="12"/>
                  <a:pt x="473" y="0"/>
                  <a:pt x="45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2" name="Freeform 1091">
            <a:extLst>
              <a:ext uri="{FF2B5EF4-FFF2-40B4-BE49-F238E27FC236}">
                <a16:creationId xmlns:a16="http://schemas.microsoft.com/office/drawing/2014/main" id="{9D6586B2-1E06-9A48-99E3-755CAEBA55AC}"/>
              </a:ext>
            </a:extLst>
          </p:cNvPr>
          <p:cNvSpPr/>
          <p:nvPr/>
        </p:nvSpPr>
        <p:spPr>
          <a:xfrm>
            <a:off x="2589481" y="4055648"/>
            <a:ext cx="437399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6" h="1041">
                <a:moveTo>
                  <a:pt x="1160" y="568"/>
                </a:moveTo>
                <a:lnTo>
                  <a:pt x="534" y="568"/>
                </a:lnTo>
                <a:lnTo>
                  <a:pt x="534" y="170"/>
                </a:lnTo>
                <a:cubicBezTo>
                  <a:pt x="534" y="126"/>
                  <a:pt x="517" y="86"/>
                  <a:pt x="489" y="55"/>
                </a:cubicBezTo>
                <a:lnTo>
                  <a:pt x="1067" y="55"/>
                </a:lnTo>
                <a:cubicBezTo>
                  <a:pt x="1119" y="55"/>
                  <a:pt x="1160" y="97"/>
                  <a:pt x="1160" y="148"/>
                </a:cubicBezTo>
                <a:close/>
                <a:moveTo>
                  <a:pt x="247" y="523"/>
                </a:moveTo>
                <a:lnTo>
                  <a:pt x="479" y="523"/>
                </a:lnTo>
                <a:lnTo>
                  <a:pt x="479" y="568"/>
                </a:lnTo>
                <a:lnTo>
                  <a:pt x="249" y="568"/>
                </a:lnTo>
                <a:lnTo>
                  <a:pt x="249" y="533"/>
                </a:lnTo>
                <a:cubicBezTo>
                  <a:pt x="249" y="529"/>
                  <a:pt x="248" y="526"/>
                  <a:pt x="247" y="523"/>
                </a:cubicBezTo>
                <a:close/>
                <a:moveTo>
                  <a:pt x="35" y="191"/>
                </a:moveTo>
                <a:lnTo>
                  <a:pt x="292" y="322"/>
                </a:lnTo>
                <a:cubicBezTo>
                  <a:pt x="293" y="323"/>
                  <a:pt x="293" y="323"/>
                  <a:pt x="293" y="323"/>
                </a:cubicBezTo>
                <a:lnTo>
                  <a:pt x="294" y="323"/>
                </a:lnTo>
                <a:cubicBezTo>
                  <a:pt x="294" y="323"/>
                  <a:pt x="295" y="323"/>
                  <a:pt x="295" y="324"/>
                </a:cubicBezTo>
                <a:lnTo>
                  <a:pt x="296" y="324"/>
                </a:lnTo>
                <a:cubicBezTo>
                  <a:pt x="296" y="324"/>
                  <a:pt x="297" y="324"/>
                  <a:pt x="298" y="324"/>
                </a:cubicBezTo>
                <a:cubicBezTo>
                  <a:pt x="299" y="324"/>
                  <a:pt x="300" y="324"/>
                  <a:pt x="300" y="324"/>
                </a:cubicBezTo>
                <a:cubicBezTo>
                  <a:pt x="301" y="324"/>
                  <a:pt x="302" y="324"/>
                  <a:pt x="303" y="324"/>
                </a:cubicBezTo>
                <a:cubicBezTo>
                  <a:pt x="304" y="324"/>
                  <a:pt x="304" y="324"/>
                  <a:pt x="305" y="324"/>
                </a:cubicBezTo>
                <a:cubicBezTo>
                  <a:pt x="306" y="323"/>
                  <a:pt x="306" y="323"/>
                  <a:pt x="307" y="323"/>
                </a:cubicBezTo>
                <a:lnTo>
                  <a:pt x="308" y="323"/>
                </a:lnTo>
                <a:lnTo>
                  <a:pt x="308" y="322"/>
                </a:lnTo>
                <a:lnTo>
                  <a:pt x="479" y="236"/>
                </a:lnTo>
                <a:lnTo>
                  <a:pt x="479" y="488"/>
                </a:lnTo>
                <a:lnTo>
                  <a:pt x="35" y="488"/>
                </a:lnTo>
                <a:close/>
                <a:moveTo>
                  <a:pt x="364" y="55"/>
                </a:moveTo>
                <a:cubicBezTo>
                  <a:pt x="368" y="55"/>
                  <a:pt x="392" y="57"/>
                  <a:pt x="418" y="70"/>
                </a:cubicBezTo>
                <a:cubicBezTo>
                  <a:pt x="445" y="84"/>
                  <a:pt x="463" y="107"/>
                  <a:pt x="473" y="138"/>
                </a:cubicBezTo>
                <a:lnTo>
                  <a:pt x="254" y="138"/>
                </a:lnTo>
                <a:cubicBezTo>
                  <a:pt x="268" y="90"/>
                  <a:pt x="313" y="55"/>
                  <a:pt x="364" y="55"/>
                </a:cubicBezTo>
                <a:close/>
                <a:moveTo>
                  <a:pt x="300" y="287"/>
                </a:moveTo>
                <a:lnTo>
                  <a:pt x="79" y="174"/>
                </a:lnTo>
                <a:lnTo>
                  <a:pt x="479" y="174"/>
                </a:lnTo>
                <a:lnTo>
                  <a:pt x="479" y="196"/>
                </a:lnTo>
                <a:close/>
                <a:moveTo>
                  <a:pt x="902" y="986"/>
                </a:moveTo>
                <a:lnTo>
                  <a:pt x="811" y="986"/>
                </a:lnTo>
                <a:lnTo>
                  <a:pt x="811" y="638"/>
                </a:lnTo>
                <a:lnTo>
                  <a:pt x="902" y="638"/>
                </a:lnTo>
                <a:close/>
                <a:moveTo>
                  <a:pt x="1067" y="0"/>
                </a:moveTo>
                <a:lnTo>
                  <a:pt x="364" y="0"/>
                </a:lnTo>
                <a:cubicBezTo>
                  <a:pt x="284" y="0"/>
                  <a:pt x="213" y="57"/>
                  <a:pt x="197" y="136"/>
                </a:cubicBezTo>
                <a:cubicBezTo>
                  <a:pt x="197" y="137"/>
                  <a:pt x="197" y="137"/>
                  <a:pt x="197" y="138"/>
                </a:cubicBezTo>
                <a:lnTo>
                  <a:pt x="28" y="138"/>
                </a:lnTo>
                <a:cubicBezTo>
                  <a:pt x="18" y="138"/>
                  <a:pt x="10" y="143"/>
                  <a:pt x="5" y="150"/>
                </a:cubicBezTo>
                <a:cubicBezTo>
                  <a:pt x="4" y="151"/>
                  <a:pt x="3" y="153"/>
                  <a:pt x="2" y="154"/>
                </a:cubicBezTo>
                <a:cubicBezTo>
                  <a:pt x="0" y="157"/>
                  <a:pt x="0" y="161"/>
                  <a:pt x="0" y="164"/>
                </a:cubicBezTo>
                <a:cubicBezTo>
                  <a:pt x="0" y="165"/>
                  <a:pt x="0" y="165"/>
                  <a:pt x="0" y="166"/>
                </a:cubicBezTo>
                <a:lnTo>
                  <a:pt x="0" y="496"/>
                </a:lnTo>
                <a:cubicBezTo>
                  <a:pt x="0" y="511"/>
                  <a:pt x="12" y="523"/>
                  <a:pt x="28" y="523"/>
                </a:cubicBezTo>
                <a:lnTo>
                  <a:pt x="196" y="523"/>
                </a:lnTo>
                <a:cubicBezTo>
                  <a:pt x="194" y="526"/>
                  <a:pt x="194" y="529"/>
                  <a:pt x="194" y="533"/>
                </a:cubicBezTo>
                <a:lnTo>
                  <a:pt x="194" y="595"/>
                </a:lnTo>
                <a:cubicBezTo>
                  <a:pt x="194" y="611"/>
                  <a:pt x="206" y="623"/>
                  <a:pt x="221" y="623"/>
                </a:cubicBezTo>
                <a:lnTo>
                  <a:pt x="506" y="623"/>
                </a:lnTo>
                <a:lnTo>
                  <a:pt x="756" y="623"/>
                </a:lnTo>
                <a:lnTo>
                  <a:pt x="756" y="1013"/>
                </a:lnTo>
                <a:cubicBezTo>
                  <a:pt x="756" y="1028"/>
                  <a:pt x="769" y="1041"/>
                  <a:pt x="784" y="1041"/>
                </a:cubicBezTo>
                <a:lnTo>
                  <a:pt x="929" y="1041"/>
                </a:lnTo>
                <a:cubicBezTo>
                  <a:pt x="945" y="1041"/>
                  <a:pt x="957" y="1028"/>
                  <a:pt x="957" y="1013"/>
                </a:cubicBezTo>
                <a:lnTo>
                  <a:pt x="957" y="623"/>
                </a:lnTo>
                <a:lnTo>
                  <a:pt x="1188" y="623"/>
                </a:lnTo>
                <a:cubicBezTo>
                  <a:pt x="1203" y="623"/>
                  <a:pt x="1216" y="611"/>
                  <a:pt x="1216" y="595"/>
                </a:cubicBezTo>
                <a:lnTo>
                  <a:pt x="1216" y="148"/>
                </a:lnTo>
                <a:cubicBezTo>
                  <a:pt x="1216" y="67"/>
                  <a:pt x="1149" y="0"/>
                  <a:pt x="106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3" name="Freeform 1092">
            <a:extLst>
              <a:ext uri="{FF2B5EF4-FFF2-40B4-BE49-F238E27FC236}">
                <a16:creationId xmlns:a16="http://schemas.microsoft.com/office/drawing/2014/main" id="{4719F4AF-CF20-2142-B272-5FF62F8BFEAB}"/>
              </a:ext>
            </a:extLst>
          </p:cNvPr>
          <p:cNvSpPr/>
          <p:nvPr/>
        </p:nvSpPr>
        <p:spPr>
          <a:xfrm>
            <a:off x="3311999" y="4001288"/>
            <a:ext cx="43128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9" h="1193">
                <a:moveTo>
                  <a:pt x="123" y="56"/>
                </a:moveTo>
                <a:lnTo>
                  <a:pt x="1066" y="56"/>
                </a:lnTo>
                <a:lnTo>
                  <a:pt x="1066" y="622"/>
                </a:lnTo>
                <a:lnTo>
                  <a:pt x="123" y="622"/>
                </a:lnTo>
                <a:close/>
                <a:moveTo>
                  <a:pt x="1171" y="622"/>
                </a:moveTo>
                <a:lnTo>
                  <a:pt x="1122" y="622"/>
                </a:lnTo>
                <a:lnTo>
                  <a:pt x="1122" y="56"/>
                </a:lnTo>
                <a:lnTo>
                  <a:pt x="1165" y="56"/>
                </a:lnTo>
                <a:cubicBezTo>
                  <a:pt x="1180" y="56"/>
                  <a:pt x="1192" y="43"/>
                  <a:pt x="1192" y="28"/>
                </a:cubicBezTo>
                <a:cubicBezTo>
                  <a:pt x="1192" y="13"/>
                  <a:pt x="1180" y="0"/>
                  <a:pt x="1165" y="0"/>
                </a:cubicBezTo>
                <a:lnTo>
                  <a:pt x="1094" y="0"/>
                </a:lnTo>
                <a:lnTo>
                  <a:pt x="95" y="0"/>
                </a:ln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68" y="56"/>
                </a:lnTo>
                <a:lnTo>
                  <a:pt x="68" y="622"/>
                </a:lnTo>
                <a:lnTo>
                  <a:pt x="34" y="622"/>
                </a:lnTo>
                <a:cubicBezTo>
                  <a:pt x="19" y="622"/>
                  <a:pt x="6" y="634"/>
                  <a:pt x="6" y="649"/>
                </a:cubicBezTo>
                <a:cubicBezTo>
                  <a:pt x="6" y="665"/>
                  <a:pt x="19" y="677"/>
                  <a:pt x="34" y="677"/>
                </a:cubicBezTo>
                <a:lnTo>
                  <a:pt x="95" y="677"/>
                </a:lnTo>
                <a:lnTo>
                  <a:pt x="575" y="677"/>
                </a:lnTo>
                <a:lnTo>
                  <a:pt x="575" y="1004"/>
                </a:lnTo>
                <a:lnTo>
                  <a:pt x="301" y="1140"/>
                </a:lnTo>
                <a:cubicBezTo>
                  <a:pt x="287" y="1147"/>
                  <a:pt x="282" y="1164"/>
                  <a:pt x="289" y="1177"/>
                </a:cubicBezTo>
                <a:cubicBezTo>
                  <a:pt x="293" y="1187"/>
                  <a:pt x="303" y="1193"/>
                  <a:pt x="313" y="1193"/>
                </a:cubicBezTo>
                <a:cubicBezTo>
                  <a:pt x="317" y="1193"/>
                  <a:pt x="322" y="1192"/>
                  <a:pt x="326" y="1190"/>
                </a:cubicBezTo>
                <a:lnTo>
                  <a:pt x="602" y="1052"/>
                </a:lnTo>
                <a:lnTo>
                  <a:pt x="870" y="1190"/>
                </a:lnTo>
                <a:cubicBezTo>
                  <a:pt x="884" y="1197"/>
                  <a:pt x="901" y="1191"/>
                  <a:pt x="907" y="1178"/>
                </a:cubicBezTo>
                <a:cubicBezTo>
                  <a:pt x="914" y="1164"/>
                  <a:pt x="909" y="1148"/>
                  <a:pt x="896" y="1141"/>
                </a:cubicBezTo>
                <a:lnTo>
                  <a:pt x="630" y="1004"/>
                </a:lnTo>
                <a:lnTo>
                  <a:pt x="630" y="677"/>
                </a:lnTo>
                <a:lnTo>
                  <a:pt x="1094" y="677"/>
                </a:lnTo>
                <a:lnTo>
                  <a:pt x="1171" y="677"/>
                </a:lnTo>
                <a:cubicBezTo>
                  <a:pt x="1187" y="677"/>
                  <a:pt x="1199" y="665"/>
                  <a:pt x="1199" y="649"/>
                </a:cubicBezTo>
                <a:cubicBezTo>
                  <a:pt x="1199" y="634"/>
                  <a:pt x="1187" y="622"/>
                  <a:pt x="1171" y="6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4" name="Freeform 1093">
            <a:extLst>
              <a:ext uri="{FF2B5EF4-FFF2-40B4-BE49-F238E27FC236}">
                <a16:creationId xmlns:a16="http://schemas.microsoft.com/office/drawing/2014/main" id="{DF7EA890-72F8-9048-968E-CD0A3683130F}"/>
              </a:ext>
            </a:extLst>
          </p:cNvPr>
          <p:cNvSpPr/>
          <p:nvPr/>
        </p:nvSpPr>
        <p:spPr>
          <a:xfrm>
            <a:off x="3516840" y="4385048"/>
            <a:ext cx="1944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27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99"/>
                </a:lnTo>
                <a:cubicBezTo>
                  <a:pt x="0" y="114"/>
                  <a:pt x="12" y="127"/>
                  <a:pt x="27" y="127"/>
                </a:cubicBezTo>
                <a:cubicBezTo>
                  <a:pt x="42" y="127"/>
                  <a:pt x="55" y="114"/>
                  <a:pt x="55" y="99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5" name="Freeform 1094">
            <a:extLst>
              <a:ext uri="{FF2B5EF4-FFF2-40B4-BE49-F238E27FC236}">
                <a16:creationId xmlns:a16="http://schemas.microsoft.com/office/drawing/2014/main" id="{5F5FC62D-F23A-4F44-98D3-51CBA6665C8A}"/>
              </a:ext>
            </a:extLst>
          </p:cNvPr>
          <p:cNvSpPr/>
          <p:nvPr/>
        </p:nvSpPr>
        <p:spPr>
          <a:xfrm>
            <a:off x="3439440" y="4034408"/>
            <a:ext cx="218520" cy="176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8" h="492">
                <a:moveTo>
                  <a:pt x="246" y="263"/>
                </a:moveTo>
                <a:lnTo>
                  <a:pt x="303" y="263"/>
                </a:lnTo>
                <a:cubicBezTo>
                  <a:pt x="296" y="288"/>
                  <a:pt x="273" y="306"/>
                  <a:pt x="246" y="306"/>
                </a:cubicBezTo>
                <a:cubicBezTo>
                  <a:pt x="213" y="306"/>
                  <a:pt x="186" y="279"/>
                  <a:pt x="186" y="247"/>
                </a:cubicBezTo>
                <a:cubicBezTo>
                  <a:pt x="186" y="214"/>
                  <a:pt x="213" y="187"/>
                  <a:pt x="246" y="187"/>
                </a:cubicBezTo>
                <a:cubicBezTo>
                  <a:pt x="272" y="187"/>
                  <a:pt x="294" y="204"/>
                  <a:pt x="302" y="228"/>
                </a:cubicBezTo>
                <a:lnTo>
                  <a:pt x="246" y="228"/>
                </a:lnTo>
                <a:cubicBezTo>
                  <a:pt x="236" y="228"/>
                  <a:pt x="228" y="236"/>
                  <a:pt x="228" y="246"/>
                </a:cubicBezTo>
                <a:cubicBezTo>
                  <a:pt x="228" y="255"/>
                  <a:pt x="236" y="263"/>
                  <a:pt x="246" y="263"/>
                </a:cubicBezTo>
                <a:close/>
                <a:moveTo>
                  <a:pt x="339" y="228"/>
                </a:moveTo>
                <a:cubicBezTo>
                  <a:pt x="330" y="184"/>
                  <a:pt x="292" y="152"/>
                  <a:pt x="246" y="152"/>
                </a:cubicBezTo>
                <a:cubicBezTo>
                  <a:pt x="193" y="152"/>
                  <a:pt x="151" y="194"/>
                  <a:pt x="151" y="247"/>
                </a:cubicBezTo>
                <a:cubicBezTo>
                  <a:pt x="151" y="299"/>
                  <a:pt x="193" y="342"/>
                  <a:pt x="246" y="342"/>
                </a:cubicBezTo>
                <a:cubicBezTo>
                  <a:pt x="292" y="342"/>
                  <a:pt x="331" y="308"/>
                  <a:pt x="339" y="263"/>
                </a:cubicBezTo>
                <a:lnTo>
                  <a:pt x="381" y="263"/>
                </a:lnTo>
                <a:cubicBezTo>
                  <a:pt x="373" y="331"/>
                  <a:pt x="316" y="383"/>
                  <a:pt x="246" y="383"/>
                </a:cubicBezTo>
                <a:cubicBezTo>
                  <a:pt x="170" y="383"/>
                  <a:pt x="109" y="322"/>
                  <a:pt x="109" y="247"/>
                </a:cubicBezTo>
                <a:cubicBezTo>
                  <a:pt x="109" y="171"/>
                  <a:pt x="170" y="110"/>
                  <a:pt x="246" y="110"/>
                </a:cubicBezTo>
                <a:cubicBezTo>
                  <a:pt x="315" y="110"/>
                  <a:pt x="372" y="161"/>
                  <a:pt x="381" y="228"/>
                </a:cubicBezTo>
                <a:close/>
                <a:moveTo>
                  <a:pt x="245" y="456"/>
                </a:moveTo>
                <a:cubicBezTo>
                  <a:pt x="129" y="456"/>
                  <a:pt x="35" y="362"/>
                  <a:pt x="35" y="246"/>
                </a:cubicBezTo>
                <a:cubicBezTo>
                  <a:pt x="35" y="130"/>
                  <a:pt x="129" y="36"/>
                  <a:pt x="245" y="36"/>
                </a:cubicBezTo>
                <a:cubicBezTo>
                  <a:pt x="355" y="36"/>
                  <a:pt x="445" y="120"/>
                  <a:pt x="455" y="228"/>
                </a:cubicBezTo>
                <a:lnTo>
                  <a:pt x="417" y="228"/>
                </a:lnTo>
                <a:cubicBezTo>
                  <a:pt x="407" y="142"/>
                  <a:pt x="334" y="75"/>
                  <a:pt x="246" y="75"/>
                </a:cubicBezTo>
                <a:cubicBezTo>
                  <a:pt x="151" y="75"/>
                  <a:pt x="74" y="152"/>
                  <a:pt x="74" y="247"/>
                </a:cubicBezTo>
                <a:cubicBezTo>
                  <a:pt x="74" y="342"/>
                  <a:pt x="151" y="419"/>
                  <a:pt x="246" y="419"/>
                </a:cubicBezTo>
                <a:cubicBezTo>
                  <a:pt x="335" y="419"/>
                  <a:pt x="409" y="350"/>
                  <a:pt x="417" y="263"/>
                </a:cubicBezTo>
                <a:lnTo>
                  <a:pt x="455" y="263"/>
                </a:lnTo>
                <a:cubicBezTo>
                  <a:pt x="446" y="371"/>
                  <a:pt x="355" y="456"/>
                  <a:pt x="245" y="456"/>
                </a:cubicBezTo>
                <a:close/>
                <a:moveTo>
                  <a:pt x="540" y="246"/>
                </a:moveTo>
                <a:lnTo>
                  <a:pt x="604" y="182"/>
                </a:lnTo>
                <a:cubicBezTo>
                  <a:pt x="610" y="175"/>
                  <a:pt x="610" y="164"/>
                  <a:pt x="604" y="157"/>
                </a:cubicBezTo>
                <a:cubicBezTo>
                  <a:pt x="597" y="150"/>
                  <a:pt x="585" y="150"/>
                  <a:pt x="579" y="157"/>
                </a:cubicBezTo>
                <a:lnTo>
                  <a:pt x="508" y="228"/>
                </a:lnTo>
                <a:lnTo>
                  <a:pt x="490" y="228"/>
                </a:lnTo>
                <a:cubicBezTo>
                  <a:pt x="481" y="101"/>
                  <a:pt x="375" y="0"/>
                  <a:pt x="245" y="0"/>
                </a:cubicBezTo>
                <a:cubicBezTo>
                  <a:pt x="110" y="0"/>
                  <a:pt x="0" y="111"/>
                  <a:pt x="0" y="246"/>
                </a:cubicBezTo>
                <a:cubicBezTo>
                  <a:pt x="0" y="382"/>
                  <a:pt x="110" y="492"/>
                  <a:pt x="245" y="492"/>
                </a:cubicBezTo>
                <a:cubicBezTo>
                  <a:pt x="375" y="492"/>
                  <a:pt x="481" y="391"/>
                  <a:pt x="490" y="263"/>
                </a:cubicBezTo>
                <a:lnTo>
                  <a:pt x="508" y="263"/>
                </a:lnTo>
                <a:lnTo>
                  <a:pt x="579" y="334"/>
                </a:lnTo>
                <a:cubicBezTo>
                  <a:pt x="582" y="338"/>
                  <a:pt x="586" y="340"/>
                  <a:pt x="591" y="340"/>
                </a:cubicBezTo>
                <a:cubicBezTo>
                  <a:pt x="596" y="340"/>
                  <a:pt x="600" y="338"/>
                  <a:pt x="604" y="334"/>
                </a:cubicBezTo>
                <a:cubicBezTo>
                  <a:pt x="610" y="327"/>
                  <a:pt x="610" y="316"/>
                  <a:pt x="604" y="30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6" name="Freeform 1095">
            <a:extLst>
              <a:ext uri="{FF2B5EF4-FFF2-40B4-BE49-F238E27FC236}">
                <a16:creationId xmlns:a16="http://schemas.microsoft.com/office/drawing/2014/main" id="{B7479DEB-C427-2242-BDF5-222B91C93584}"/>
              </a:ext>
            </a:extLst>
          </p:cNvPr>
          <p:cNvSpPr/>
          <p:nvPr/>
        </p:nvSpPr>
        <p:spPr>
          <a:xfrm>
            <a:off x="4019040" y="4066089"/>
            <a:ext cx="447120" cy="298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1">
                <a:moveTo>
                  <a:pt x="1180" y="776"/>
                </a:moveTo>
                <a:lnTo>
                  <a:pt x="63" y="776"/>
                </a:lnTo>
                <a:cubicBezTo>
                  <a:pt x="58" y="776"/>
                  <a:pt x="55" y="773"/>
                  <a:pt x="55" y="768"/>
                </a:cubicBezTo>
                <a:lnTo>
                  <a:pt x="55" y="164"/>
                </a:lnTo>
                <a:lnTo>
                  <a:pt x="1187" y="164"/>
                </a:lnTo>
                <a:lnTo>
                  <a:pt x="1187" y="768"/>
                </a:lnTo>
                <a:cubicBezTo>
                  <a:pt x="1187" y="773"/>
                  <a:pt x="1184" y="776"/>
                  <a:pt x="1180" y="776"/>
                </a:cubicBezTo>
                <a:close/>
                <a:moveTo>
                  <a:pt x="63" y="55"/>
                </a:moveTo>
                <a:lnTo>
                  <a:pt x="1180" y="55"/>
                </a:lnTo>
                <a:cubicBezTo>
                  <a:pt x="1184" y="55"/>
                  <a:pt x="1187" y="58"/>
                  <a:pt x="1187" y="63"/>
                </a:cubicBezTo>
                <a:lnTo>
                  <a:pt x="1187" y="129"/>
                </a:lnTo>
                <a:lnTo>
                  <a:pt x="55" y="129"/>
                </a:lnTo>
                <a:lnTo>
                  <a:pt x="55" y="63"/>
                </a:lnTo>
                <a:cubicBezTo>
                  <a:pt x="55" y="58"/>
                  <a:pt x="58" y="55"/>
                  <a:pt x="63" y="55"/>
                </a:cubicBezTo>
                <a:close/>
                <a:moveTo>
                  <a:pt x="1180" y="0"/>
                </a:moveTo>
                <a:lnTo>
                  <a:pt x="63" y="0"/>
                </a:lnTo>
                <a:cubicBezTo>
                  <a:pt x="28" y="0"/>
                  <a:pt x="0" y="28"/>
                  <a:pt x="0" y="63"/>
                </a:cubicBezTo>
                <a:lnTo>
                  <a:pt x="0" y="768"/>
                </a:lnTo>
                <a:cubicBezTo>
                  <a:pt x="0" y="803"/>
                  <a:pt x="28" y="831"/>
                  <a:pt x="63" y="831"/>
                </a:cubicBezTo>
                <a:lnTo>
                  <a:pt x="1180" y="831"/>
                </a:lnTo>
                <a:cubicBezTo>
                  <a:pt x="1214" y="831"/>
                  <a:pt x="1243" y="803"/>
                  <a:pt x="1243" y="768"/>
                </a:cubicBezTo>
                <a:lnTo>
                  <a:pt x="1243" y="63"/>
                </a:lnTo>
                <a:cubicBezTo>
                  <a:pt x="1243" y="28"/>
                  <a:pt x="1214" y="0"/>
                  <a:pt x="118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7" name="Freeform 1096">
            <a:extLst>
              <a:ext uri="{FF2B5EF4-FFF2-40B4-BE49-F238E27FC236}">
                <a16:creationId xmlns:a16="http://schemas.microsoft.com/office/drawing/2014/main" id="{9A9BFB4A-5290-1A4F-A4CC-AE0FB173143B}"/>
              </a:ext>
            </a:extLst>
          </p:cNvPr>
          <p:cNvSpPr/>
          <p:nvPr/>
        </p:nvSpPr>
        <p:spPr>
          <a:xfrm>
            <a:off x="4057921" y="4092728"/>
            <a:ext cx="1368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39">
                <a:moveTo>
                  <a:pt x="19" y="39"/>
                </a:moveTo>
                <a:cubicBezTo>
                  <a:pt x="30" y="39"/>
                  <a:pt x="39" y="30"/>
                  <a:pt x="39" y="19"/>
                </a:cubicBezTo>
                <a:cubicBezTo>
                  <a:pt x="39" y="8"/>
                  <a:pt x="30" y="0"/>
                  <a:pt x="19" y="0"/>
                </a:cubicBezTo>
                <a:cubicBezTo>
                  <a:pt x="8" y="0"/>
                  <a:pt x="0" y="8"/>
                  <a:pt x="0" y="19"/>
                </a:cubicBezTo>
                <a:cubicBezTo>
                  <a:pt x="0" y="30"/>
                  <a:pt x="8" y="39"/>
                  <a:pt x="19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8" name="Freeform 1097">
            <a:extLst>
              <a:ext uri="{FF2B5EF4-FFF2-40B4-BE49-F238E27FC236}">
                <a16:creationId xmlns:a16="http://schemas.microsoft.com/office/drawing/2014/main" id="{35DB6DBA-4B5D-C245-A523-6C3DE2926E2B}"/>
              </a:ext>
            </a:extLst>
          </p:cNvPr>
          <p:cNvSpPr/>
          <p:nvPr/>
        </p:nvSpPr>
        <p:spPr>
          <a:xfrm>
            <a:off x="4079521" y="4092728"/>
            <a:ext cx="1368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39">
                <a:moveTo>
                  <a:pt x="20" y="39"/>
                </a:moveTo>
                <a:cubicBezTo>
                  <a:pt x="30" y="39"/>
                  <a:pt x="39" y="30"/>
                  <a:pt x="39" y="19"/>
                </a:cubicBezTo>
                <a:cubicBezTo>
                  <a:pt x="39" y="8"/>
                  <a:pt x="30" y="0"/>
                  <a:pt x="20" y="0"/>
                </a:cubicBezTo>
                <a:cubicBezTo>
                  <a:pt x="9" y="0"/>
                  <a:pt x="0" y="8"/>
                  <a:pt x="0" y="19"/>
                </a:cubicBezTo>
                <a:cubicBezTo>
                  <a:pt x="0" y="30"/>
                  <a:pt x="9" y="39"/>
                  <a:pt x="20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9" name="Freeform 1098">
            <a:extLst>
              <a:ext uri="{FF2B5EF4-FFF2-40B4-BE49-F238E27FC236}">
                <a16:creationId xmlns:a16="http://schemas.microsoft.com/office/drawing/2014/main" id="{879A2CE2-591D-7348-AF04-EC20B55924B6}"/>
              </a:ext>
            </a:extLst>
          </p:cNvPr>
          <p:cNvSpPr/>
          <p:nvPr/>
        </p:nvSpPr>
        <p:spPr>
          <a:xfrm>
            <a:off x="4101120" y="4092728"/>
            <a:ext cx="140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39">
                <a:moveTo>
                  <a:pt x="20" y="39"/>
                </a:moveTo>
                <a:cubicBezTo>
                  <a:pt x="31" y="39"/>
                  <a:pt x="40" y="30"/>
                  <a:pt x="40" y="19"/>
                </a:cubicBezTo>
                <a:cubicBezTo>
                  <a:pt x="40" y="8"/>
                  <a:pt x="31" y="0"/>
                  <a:pt x="20" y="0"/>
                </a:cubicBezTo>
                <a:cubicBezTo>
                  <a:pt x="9" y="0"/>
                  <a:pt x="0" y="8"/>
                  <a:pt x="0" y="19"/>
                </a:cubicBezTo>
                <a:cubicBezTo>
                  <a:pt x="0" y="30"/>
                  <a:pt x="9" y="39"/>
                  <a:pt x="20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0" name="Freeform 1099">
            <a:extLst>
              <a:ext uri="{FF2B5EF4-FFF2-40B4-BE49-F238E27FC236}">
                <a16:creationId xmlns:a16="http://schemas.microsoft.com/office/drawing/2014/main" id="{B7CEB932-B348-C24E-BF24-EDBF223DD2B5}"/>
              </a:ext>
            </a:extLst>
          </p:cNvPr>
          <p:cNvSpPr/>
          <p:nvPr/>
        </p:nvSpPr>
        <p:spPr>
          <a:xfrm>
            <a:off x="4196160" y="4170489"/>
            <a:ext cx="97920" cy="126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3">
                <a:moveTo>
                  <a:pt x="233" y="313"/>
                </a:moveTo>
                <a:lnTo>
                  <a:pt x="39" y="313"/>
                </a:lnTo>
                <a:lnTo>
                  <a:pt x="39" y="196"/>
                </a:lnTo>
                <a:lnTo>
                  <a:pt x="41" y="196"/>
                </a:lnTo>
                <a:lnTo>
                  <a:pt x="231" y="196"/>
                </a:lnTo>
                <a:lnTo>
                  <a:pt x="233" y="196"/>
                </a:lnTo>
                <a:close/>
                <a:moveTo>
                  <a:pt x="136" y="40"/>
                </a:moveTo>
                <a:cubicBezTo>
                  <a:pt x="177" y="40"/>
                  <a:pt x="211" y="73"/>
                  <a:pt x="211" y="115"/>
                </a:cubicBezTo>
                <a:lnTo>
                  <a:pt x="211" y="157"/>
                </a:lnTo>
                <a:lnTo>
                  <a:pt x="61" y="157"/>
                </a:lnTo>
                <a:lnTo>
                  <a:pt x="61" y="115"/>
                </a:lnTo>
                <a:cubicBezTo>
                  <a:pt x="61" y="73"/>
                  <a:pt x="94" y="40"/>
                  <a:pt x="136" y="40"/>
                </a:cubicBezTo>
                <a:close/>
                <a:moveTo>
                  <a:pt x="251" y="159"/>
                </a:moveTo>
                <a:lnTo>
                  <a:pt x="251" y="115"/>
                </a:lnTo>
                <a:cubicBezTo>
                  <a:pt x="251" y="52"/>
                  <a:pt x="199" y="0"/>
                  <a:pt x="136" y="0"/>
                </a:cubicBezTo>
                <a:cubicBezTo>
                  <a:pt x="73" y="0"/>
                  <a:pt x="21" y="52"/>
                  <a:pt x="21" y="115"/>
                </a:cubicBezTo>
                <a:lnTo>
                  <a:pt x="21" y="159"/>
                </a:lnTo>
                <a:cubicBezTo>
                  <a:pt x="9" y="165"/>
                  <a:pt x="0" y="177"/>
                  <a:pt x="0" y="192"/>
                </a:cubicBezTo>
                <a:lnTo>
                  <a:pt x="0" y="317"/>
                </a:lnTo>
                <a:cubicBezTo>
                  <a:pt x="0" y="337"/>
                  <a:pt x="15" y="353"/>
                  <a:pt x="35" y="353"/>
                </a:cubicBezTo>
                <a:lnTo>
                  <a:pt x="237" y="353"/>
                </a:lnTo>
                <a:cubicBezTo>
                  <a:pt x="257" y="353"/>
                  <a:pt x="273" y="337"/>
                  <a:pt x="273" y="317"/>
                </a:cubicBezTo>
                <a:lnTo>
                  <a:pt x="273" y="192"/>
                </a:lnTo>
                <a:cubicBezTo>
                  <a:pt x="273" y="177"/>
                  <a:pt x="264" y="165"/>
                  <a:pt x="251" y="1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1" name="Freeform 1100">
            <a:extLst>
              <a:ext uri="{FF2B5EF4-FFF2-40B4-BE49-F238E27FC236}">
                <a16:creationId xmlns:a16="http://schemas.microsoft.com/office/drawing/2014/main" id="{303BA09B-65FD-7F4C-B896-410F5AE36F0B}"/>
              </a:ext>
            </a:extLst>
          </p:cNvPr>
          <p:cNvSpPr/>
          <p:nvPr/>
        </p:nvSpPr>
        <p:spPr>
          <a:xfrm>
            <a:off x="4691880" y="4085889"/>
            <a:ext cx="529560" cy="324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901">
                <a:moveTo>
                  <a:pt x="1417" y="712"/>
                </a:moveTo>
                <a:lnTo>
                  <a:pt x="55" y="712"/>
                </a:lnTo>
                <a:lnTo>
                  <a:pt x="55" y="55"/>
                </a:lnTo>
                <a:lnTo>
                  <a:pt x="1417" y="55"/>
                </a:lnTo>
                <a:close/>
                <a:moveTo>
                  <a:pt x="1445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lnTo>
                  <a:pt x="0" y="740"/>
                </a:lnTo>
                <a:cubicBezTo>
                  <a:pt x="0" y="755"/>
                  <a:pt x="12" y="767"/>
                  <a:pt x="28" y="767"/>
                </a:cubicBezTo>
                <a:lnTo>
                  <a:pt x="241" y="767"/>
                </a:lnTo>
                <a:lnTo>
                  <a:pt x="149" y="853"/>
                </a:lnTo>
                <a:cubicBezTo>
                  <a:pt x="138" y="863"/>
                  <a:pt x="137" y="881"/>
                  <a:pt x="147" y="892"/>
                </a:cubicBezTo>
                <a:cubicBezTo>
                  <a:pt x="153" y="898"/>
                  <a:pt x="160" y="901"/>
                  <a:pt x="167" y="901"/>
                </a:cubicBezTo>
                <a:cubicBezTo>
                  <a:pt x="174" y="901"/>
                  <a:pt x="181" y="898"/>
                  <a:pt x="186" y="893"/>
                </a:cubicBezTo>
                <a:lnTo>
                  <a:pt x="322" y="767"/>
                </a:lnTo>
                <a:lnTo>
                  <a:pt x="1150" y="767"/>
                </a:lnTo>
                <a:lnTo>
                  <a:pt x="1286" y="893"/>
                </a:lnTo>
                <a:cubicBezTo>
                  <a:pt x="1291" y="898"/>
                  <a:pt x="1298" y="901"/>
                  <a:pt x="1305" y="901"/>
                </a:cubicBezTo>
                <a:cubicBezTo>
                  <a:pt x="1312" y="901"/>
                  <a:pt x="1319" y="898"/>
                  <a:pt x="1325" y="892"/>
                </a:cubicBezTo>
                <a:cubicBezTo>
                  <a:pt x="1335" y="881"/>
                  <a:pt x="1335" y="863"/>
                  <a:pt x="1323" y="853"/>
                </a:cubicBezTo>
                <a:lnTo>
                  <a:pt x="1231" y="767"/>
                </a:lnTo>
                <a:lnTo>
                  <a:pt x="1445" y="767"/>
                </a:lnTo>
                <a:cubicBezTo>
                  <a:pt x="1460" y="767"/>
                  <a:pt x="1472" y="755"/>
                  <a:pt x="1472" y="740"/>
                </a:cubicBezTo>
                <a:lnTo>
                  <a:pt x="1472" y="27"/>
                </a:lnTo>
                <a:cubicBezTo>
                  <a:pt x="1472" y="12"/>
                  <a:pt x="1460" y="0"/>
                  <a:pt x="144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2" name="Freeform 1101">
            <a:extLst>
              <a:ext uri="{FF2B5EF4-FFF2-40B4-BE49-F238E27FC236}">
                <a16:creationId xmlns:a16="http://schemas.microsoft.com/office/drawing/2014/main" id="{5904DD45-1422-6D4E-8D26-54688D670CCA}"/>
              </a:ext>
            </a:extLst>
          </p:cNvPr>
          <p:cNvSpPr/>
          <p:nvPr/>
        </p:nvSpPr>
        <p:spPr>
          <a:xfrm>
            <a:off x="4790160" y="4158608"/>
            <a:ext cx="77760" cy="107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7" h="300">
                <a:moveTo>
                  <a:pt x="33" y="300"/>
                </a:moveTo>
                <a:lnTo>
                  <a:pt x="187" y="300"/>
                </a:lnTo>
                <a:cubicBezTo>
                  <a:pt x="204" y="300"/>
                  <a:pt x="217" y="287"/>
                  <a:pt x="217" y="270"/>
                </a:cubicBezTo>
                <a:cubicBezTo>
                  <a:pt x="217" y="254"/>
                  <a:pt x="204" y="241"/>
                  <a:pt x="187" y="241"/>
                </a:cubicBezTo>
                <a:lnTo>
                  <a:pt x="66" y="241"/>
                </a:lnTo>
                <a:lnTo>
                  <a:pt x="66" y="33"/>
                </a:lnTo>
                <a:cubicBezTo>
                  <a:pt x="66" y="14"/>
                  <a:pt x="51" y="0"/>
                  <a:pt x="33" y="0"/>
                </a:cubicBezTo>
                <a:cubicBezTo>
                  <a:pt x="15" y="0"/>
                  <a:pt x="0" y="14"/>
                  <a:pt x="0" y="33"/>
                </a:cubicBezTo>
                <a:lnTo>
                  <a:pt x="0" y="267"/>
                </a:lnTo>
                <a:cubicBezTo>
                  <a:pt x="0" y="286"/>
                  <a:pt x="15" y="300"/>
                  <a:pt x="33" y="30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3" name="Freeform 1102">
            <a:extLst>
              <a:ext uri="{FF2B5EF4-FFF2-40B4-BE49-F238E27FC236}">
                <a16:creationId xmlns:a16="http://schemas.microsoft.com/office/drawing/2014/main" id="{B37A08D9-99EB-C240-9D93-9FE66980D9BA}"/>
              </a:ext>
            </a:extLst>
          </p:cNvPr>
          <p:cNvSpPr/>
          <p:nvPr/>
        </p:nvSpPr>
        <p:spPr>
          <a:xfrm>
            <a:off x="4886280" y="4158608"/>
            <a:ext cx="23040" cy="10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" h="302">
                <a:moveTo>
                  <a:pt x="32" y="302"/>
                </a:moveTo>
                <a:cubicBezTo>
                  <a:pt x="51" y="302"/>
                  <a:pt x="65" y="288"/>
                  <a:pt x="65" y="270"/>
                </a:cubicBezTo>
                <a:lnTo>
                  <a:pt x="65" y="33"/>
                </a:lnTo>
                <a:cubicBezTo>
                  <a:pt x="65" y="14"/>
                  <a:pt x="51" y="0"/>
                  <a:pt x="32" y="0"/>
                </a:cubicBezTo>
                <a:cubicBezTo>
                  <a:pt x="14" y="0"/>
                  <a:pt x="0" y="14"/>
                  <a:pt x="0" y="33"/>
                </a:cubicBezTo>
                <a:lnTo>
                  <a:pt x="0" y="270"/>
                </a:lnTo>
                <a:cubicBezTo>
                  <a:pt x="0" y="288"/>
                  <a:pt x="14" y="302"/>
                  <a:pt x="32" y="30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4" name="Freeform 1103">
            <a:extLst>
              <a:ext uri="{FF2B5EF4-FFF2-40B4-BE49-F238E27FC236}">
                <a16:creationId xmlns:a16="http://schemas.microsoft.com/office/drawing/2014/main" id="{5E14EB61-224E-C546-AFD9-E9FF4087391D}"/>
              </a:ext>
            </a:extLst>
          </p:cNvPr>
          <p:cNvSpPr/>
          <p:nvPr/>
        </p:nvSpPr>
        <p:spPr>
          <a:xfrm>
            <a:off x="4929120" y="4158608"/>
            <a:ext cx="100080" cy="10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9" h="305">
                <a:moveTo>
                  <a:pt x="100" y="279"/>
                </a:moveTo>
                <a:cubicBezTo>
                  <a:pt x="107" y="295"/>
                  <a:pt x="119" y="305"/>
                  <a:pt x="137" y="305"/>
                </a:cubicBezTo>
                <a:lnTo>
                  <a:pt x="141" y="305"/>
                </a:lnTo>
                <a:cubicBezTo>
                  <a:pt x="159" y="305"/>
                  <a:pt x="171" y="295"/>
                  <a:pt x="178" y="279"/>
                </a:cubicBezTo>
                <a:lnTo>
                  <a:pt x="276" y="46"/>
                </a:lnTo>
                <a:cubicBezTo>
                  <a:pt x="277" y="42"/>
                  <a:pt x="279" y="36"/>
                  <a:pt x="279" y="31"/>
                </a:cubicBezTo>
                <a:cubicBezTo>
                  <a:pt x="279" y="13"/>
                  <a:pt x="265" y="0"/>
                  <a:pt x="247" y="0"/>
                </a:cubicBezTo>
                <a:cubicBezTo>
                  <a:pt x="231" y="0"/>
                  <a:pt x="219" y="10"/>
                  <a:pt x="215" y="21"/>
                </a:cubicBezTo>
                <a:lnTo>
                  <a:pt x="140" y="215"/>
                </a:lnTo>
                <a:lnTo>
                  <a:pt x="66" y="23"/>
                </a:lnTo>
                <a:cubicBezTo>
                  <a:pt x="60" y="10"/>
                  <a:pt x="49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38"/>
                  <a:pt x="1" y="43"/>
                  <a:pt x="3" y="4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5" name="Freeform 1104">
            <a:extLst>
              <a:ext uri="{FF2B5EF4-FFF2-40B4-BE49-F238E27FC236}">
                <a16:creationId xmlns:a16="http://schemas.microsoft.com/office/drawing/2014/main" id="{6E71B7E9-0A08-F74B-B49A-76761A2E9F23}"/>
              </a:ext>
            </a:extLst>
          </p:cNvPr>
          <p:cNvSpPr/>
          <p:nvPr/>
        </p:nvSpPr>
        <p:spPr>
          <a:xfrm>
            <a:off x="5047560" y="4159328"/>
            <a:ext cx="82080" cy="10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9" h="298">
                <a:moveTo>
                  <a:pt x="33" y="298"/>
                </a:moveTo>
                <a:lnTo>
                  <a:pt x="200" y="298"/>
                </a:lnTo>
                <a:cubicBezTo>
                  <a:pt x="216" y="298"/>
                  <a:pt x="229" y="285"/>
                  <a:pt x="229" y="269"/>
                </a:cubicBezTo>
                <a:cubicBezTo>
                  <a:pt x="229" y="253"/>
                  <a:pt x="216" y="240"/>
                  <a:pt x="200" y="240"/>
                </a:cubicBezTo>
                <a:lnTo>
                  <a:pt x="65" y="240"/>
                </a:lnTo>
                <a:lnTo>
                  <a:pt x="65" y="177"/>
                </a:lnTo>
                <a:lnTo>
                  <a:pt x="179" y="177"/>
                </a:lnTo>
                <a:cubicBezTo>
                  <a:pt x="195" y="177"/>
                  <a:pt x="208" y="164"/>
                  <a:pt x="208" y="148"/>
                </a:cubicBezTo>
                <a:cubicBezTo>
                  <a:pt x="208" y="132"/>
                  <a:pt x="195" y="119"/>
                  <a:pt x="179" y="119"/>
                </a:cubicBezTo>
                <a:lnTo>
                  <a:pt x="65" y="119"/>
                </a:lnTo>
                <a:lnTo>
                  <a:pt x="65" y="59"/>
                </a:lnTo>
                <a:lnTo>
                  <a:pt x="198" y="59"/>
                </a:lnTo>
                <a:cubicBezTo>
                  <a:pt x="214" y="59"/>
                  <a:pt x="227" y="46"/>
                  <a:pt x="227" y="30"/>
                </a:cubicBezTo>
                <a:cubicBezTo>
                  <a:pt x="227" y="14"/>
                  <a:pt x="214" y="0"/>
                  <a:pt x="198" y="0"/>
                </a:cubicBez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265"/>
                </a:lnTo>
                <a:cubicBezTo>
                  <a:pt x="0" y="284"/>
                  <a:pt x="15" y="298"/>
                  <a:pt x="33" y="29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6" name="Freeform 1105">
            <a:extLst>
              <a:ext uri="{FF2B5EF4-FFF2-40B4-BE49-F238E27FC236}">
                <a16:creationId xmlns:a16="http://schemas.microsoft.com/office/drawing/2014/main" id="{7F9023B8-3C94-0A48-B667-7D986319B7A2}"/>
              </a:ext>
            </a:extLst>
          </p:cNvPr>
          <p:cNvSpPr/>
          <p:nvPr/>
        </p:nvSpPr>
        <p:spPr>
          <a:xfrm>
            <a:off x="5587560" y="4088048"/>
            <a:ext cx="167040" cy="167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5" h="465">
                <a:moveTo>
                  <a:pt x="233" y="410"/>
                </a:moveTo>
                <a:cubicBezTo>
                  <a:pt x="135" y="410"/>
                  <a:pt x="55" y="330"/>
                  <a:pt x="55" y="232"/>
                </a:cubicBezTo>
                <a:cubicBezTo>
                  <a:pt x="55" y="135"/>
                  <a:pt x="135" y="55"/>
                  <a:pt x="233" y="55"/>
                </a:cubicBezTo>
                <a:cubicBezTo>
                  <a:pt x="330" y="55"/>
                  <a:pt x="410" y="135"/>
                  <a:pt x="410" y="232"/>
                </a:cubicBezTo>
                <a:cubicBezTo>
                  <a:pt x="410" y="330"/>
                  <a:pt x="330" y="410"/>
                  <a:pt x="233" y="410"/>
                </a:cubicBezTo>
                <a:close/>
                <a:moveTo>
                  <a:pt x="233" y="0"/>
                </a:moveTo>
                <a:cubicBezTo>
                  <a:pt x="104" y="0"/>
                  <a:pt x="0" y="104"/>
                  <a:pt x="0" y="232"/>
                </a:cubicBezTo>
                <a:cubicBezTo>
                  <a:pt x="0" y="360"/>
                  <a:pt x="104" y="465"/>
                  <a:pt x="233" y="465"/>
                </a:cubicBezTo>
                <a:cubicBezTo>
                  <a:pt x="361" y="465"/>
                  <a:pt x="465" y="360"/>
                  <a:pt x="465" y="232"/>
                </a:cubicBezTo>
                <a:cubicBezTo>
                  <a:pt x="465" y="104"/>
                  <a:pt x="361" y="0"/>
                  <a:pt x="23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7" name="Freeform 1106">
            <a:extLst>
              <a:ext uri="{FF2B5EF4-FFF2-40B4-BE49-F238E27FC236}">
                <a16:creationId xmlns:a16="http://schemas.microsoft.com/office/drawing/2014/main" id="{15AC177F-D593-324D-AB00-0BEB90E82B92}"/>
              </a:ext>
            </a:extLst>
          </p:cNvPr>
          <p:cNvSpPr/>
          <p:nvPr/>
        </p:nvSpPr>
        <p:spPr>
          <a:xfrm>
            <a:off x="5458320" y="4000928"/>
            <a:ext cx="42876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1193">
                <a:moveTo>
                  <a:pt x="903" y="849"/>
                </a:moveTo>
                <a:cubicBezTo>
                  <a:pt x="901" y="845"/>
                  <a:pt x="897" y="841"/>
                  <a:pt x="894" y="838"/>
                </a:cubicBezTo>
                <a:cubicBezTo>
                  <a:pt x="822" y="773"/>
                  <a:pt x="712" y="736"/>
                  <a:pt x="592" y="736"/>
                </a:cubicBezTo>
                <a:cubicBezTo>
                  <a:pt x="475" y="736"/>
                  <a:pt x="367" y="771"/>
                  <a:pt x="295" y="833"/>
                </a:cubicBezTo>
                <a:cubicBezTo>
                  <a:pt x="291" y="837"/>
                  <a:pt x="288" y="840"/>
                  <a:pt x="285" y="844"/>
                </a:cubicBezTo>
                <a:cubicBezTo>
                  <a:pt x="232" y="778"/>
                  <a:pt x="200" y="695"/>
                  <a:pt x="199" y="605"/>
                </a:cubicBezTo>
                <a:cubicBezTo>
                  <a:pt x="199" y="603"/>
                  <a:pt x="200" y="600"/>
                  <a:pt x="200" y="598"/>
                </a:cubicBezTo>
                <a:cubicBezTo>
                  <a:pt x="200" y="595"/>
                  <a:pt x="199" y="593"/>
                  <a:pt x="199" y="591"/>
                </a:cubicBezTo>
                <a:cubicBezTo>
                  <a:pt x="202" y="375"/>
                  <a:pt x="379" y="201"/>
                  <a:pt x="596" y="201"/>
                </a:cubicBezTo>
                <a:cubicBezTo>
                  <a:pt x="812" y="201"/>
                  <a:pt x="989" y="374"/>
                  <a:pt x="993" y="590"/>
                </a:cubicBezTo>
                <a:cubicBezTo>
                  <a:pt x="992" y="592"/>
                  <a:pt x="992" y="594"/>
                  <a:pt x="992" y="597"/>
                </a:cubicBezTo>
                <a:cubicBezTo>
                  <a:pt x="992" y="599"/>
                  <a:pt x="992" y="601"/>
                  <a:pt x="993" y="604"/>
                </a:cubicBezTo>
                <a:cubicBezTo>
                  <a:pt x="991" y="696"/>
                  <a:pt x="958" y="782"/>
                  <a:pt x="903" y="849"/>
                </a:cubicBezTo>
                <a:close/>
                <a:moveTo>
                  <a:pt x="857" y="887"/>
                </a:moveTo>
                <a:cubicBezTo>
                  <a:pt x="789" y="954"/>
                  <a:pt x="700" y="992"/>
                  <a:pt x="605" y="994"/>
                </a:cubicBezTo>
                <a:cubicBezTo>
                  <a:pt x="601" y="993"/>
                  <a:pt x="598" y="993"/>
                  <a:pt x="595" y="993"/>
                </a:cubicBezTo>
                <a:cubicBezTo>
                  <a:pt x="591" y="993"/>
                  <a:pt x="588" y="993"/>
                  <a:pt x="585" y="994"/>
                </a:cubicBezTo>
                <a:cubicBezTo>
                  <a:pt x="488" y="992"/>
                  <a:pt x="398" y="952"/>
                  <a:pt x="331" y="883"/>
                </a:cubicBezTo>
                <a:cubicBezTo>
                  <a:pt x="329" y="881"/>
                  <a:pt x="329" y="880"/>
                  <a:pt x="329" y="879"/>
                </a:cubicBezTo>
                <a:cubicBezTo>
                  <a:pt x="329" y="878"/>
                  <a:pt x="329" y="876"/>
                  <a:pt x="331" y="875"/>
                </a:cubicBezTo>
                <a:cubicBezTo>
                  <a:pt x="392" y="822"/>
                  <a:pt x="489" y="791"/>
                  <a:pt x="592" y="791"/>
                </a:cubicBezTo>
                <a:cubicBezTo>
                  <a:pt x="697" y="791"/>
                  <a:pt x="796" y="824"/>
                  <a:pt x="857" y="879"/>
                </a:cubicBezTo>
                <a:cubicBezTo>
                  <a:pt x="858" y="880"/>
                  <a:pt x="859" y="882"/>
                  <a:pt x="859" y="883"/>
                </a:cubicBezTo>
                <a:cubicBezTo>
                  <a:pt x="859" y="884"/>
                  <a:pt x="858" y="885"/>
                  <a:pt x="857" y="887"/>
                </a:cubicBezTo>
                <a:close/>
                <a:moveTo>
                  <a:pt x="1164" y="569"/>
                </a:moveTo>
                <a:lnTo>
                  <a:pt x="1047" y="569"/>
                </a:lnTo>
                <a:cubicBezTo>
                  <a:pt x="1040" y="459"/>
                  <a:pt x="994" y="356"/>
                  <a:pt x="916" y="278"/>
                </a:cubicBezTo>
                <a:cubicBezTo>
                  <a:pt x="837" y="199"/>
                  <a:pt x="734" y="153"/>
                  <a:pt x="623" y="146"/>
                </a:cubicBezTo>
                <a:lnTo>
                  <a:pt x="623" y="28"/>
                </a:lnTo>
                <a:cubicBezTo>
                  <a:pt x="623" y="13"/>
                  <a:pt x="611" y="0"/>
                  <a:pt x="596" y="0"/>
                </a:cubicBezTo>
                <a:cubicBezTo>
                  <a:pt x="581" y="0"/>
                  <a:pt x="568" y="13"/>
                  <a:pt x="568" y="28"/>
                </a:cubicBezTo>
                <a:lnTo>
                  <a:pt x="568" y="146"/>
                </a:lnTo>
                <a:cubicBezTo>
                  <a:pt x="458" y="153"/>
                  <a:pt x="355" y="199"/>
                  <a:pt x="276" y="278"/>
                </a:cubicBezTo>
                <a:cubicBezTo>
                  <a:pt x="197" y="357"/>
                  <a:pt x="151" y="460"/>
                  <a:pt x="144" y="570"/>
                </a:cubicBezTo>
                <a:lnTo>
                  <a:pt x="27" y="571"/>
                </a:lnTo>
                <a:cubicBezTo>
                  <a:pt x="12" y="571"/>
                  <a:pt x="0" y="583"/>
                  <a:pt x="0" y="598"/>
                </a:cubicBezTo>
                <a:cubicBezTo>
                  <a:pt x="0" y="614"/>
                  <a:pt x="12" y="626"/>
                  <a:pt x="27" y="626"/>
                </a:cubicBezTo>
                <a:lnTo>
                  <a:pt x="144" y="626"/>
                </a:lnTo>
                <a:cubicBezTo>
                  <a:pt x="151" y="736"/>
                  <a:pt x="197" y="839"/>
                  <a:pt x="276" y="917"/>
                </a:cubicBezTo>
                <a:cubicBezTo>
                  <a:pt x="355" y="996"/>
                  <a:pt x="457" y="1042"/>
                  <a:pt x="567" y="1049"/>
                </a:cubicBezTo>
                <a:lnTo>
                  <a:pt x="567" y="1165"/>
                </a:lnTo>
                <a:cubicBezTo>
                  <a:pt x="566" y="1180"/>
                  <a:pt x="579" y="1193"/>
                  <a:pt x="594" y="1193"/>
                </a:cubicBezTo>
                <a:cubicBezTo>
                  <a:pt x="609" y="1193"/>
                  <a:pt x="622" y="1180"/>
                  <a:pt x="622" y="1165"/>
                </a:cubicBezTo>
                <a:lnTo>
                  <a:pt x="622" y="1049"/>
                </a:lnTo>
                <a:cubicBezTo>
                  <a:pt x="733" y="1043"/>
                  <a:pt x="836" y="997"/>
                  <a:pt x="916" y="917"/>
                </a:cubicBezTo>
                <a:cubicBezTo>
                  <a:pt x="995" y="838"/>
                  <a:pt x="1041" y="735"/>
                  <a:pt x="1047" y="624"/>
                </a:cubicBezTo>
                <a:lnTo>
                  <a:pt x="1164" y="624"/>
                </a:lnTo>
                <a:cubicBezTo>
                  <a:pt x="1180" y="624"/>
                  <a:pt x="1192" y="612"/>
                  <a:pt x="1192" y="597"/>
                </a:cubicBezTo>
                <a:cubicBezTo>
                  <a:pt x="1192" y="581"/>
                  <a:pt x="1180" y="569"/>
                  <a:pt x="1164" y="5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8" name="Freeform 1107">
            <a:extLst>
              <a:ext uri="{FF2B5EF4-FFF2-40B4-BE49-F238E27FC236}">
                <a16:creationId xmlns:a16="http://schemas.microsoft.com/office/drawing/2014/main" id="{A03B7443-9768-5440-B372-92F1F5E0E415}"/>
              </a:ext>
            </a:extLst>
          </p:cNvPr>
          <p:cNvSpPr/>
          <p:nvPr/>
        </p:nvSpPr>
        <p:spPr>
          <a:xfrm>
            <a:off x="6328799" y="4155368"/>
            <a:ext cx="12024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5" h="335">
                <a:moveTo>
                  <a:pt x="167" y="280"/>
                </a:moveTo>
                <a:cubicBezTo>
                  <a:pt x="106" y="280"/>
                  <a:pt x="55" y="229"/>
                  <a:pt x="55" y="168"/>
                </a:cubicBezTo>
                <a:cubicBezTo>
                  <a:pt x="55" y="106"/>
                  <a:pt x="106" y="55"/>
                  <a:pt x="167" y="55"/>
                </a:cubicBezTo>
                <a:cubicBezTo>
                  <a:pt x="229" y="55"/>
                  <a:pt x="279" y="106"/>
                  <a:pt x="279" y="168"/>
                </a:cubicBezTo>
                <a:cubicBezTo>
                  <a:pt x="279" y="229"/>
                  <a:pt x="229" y="280"/>
                  <a:pt x="167" y="280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8"/>
                </a:cubicBezTo>
                <a:cubicBezTo>
                  <a:pt x="0" y="260"/>
                  <a:pt x="75" y="335"/>
                  <a:pt x="167" y="335"/>
                </a:cubicBezTo>
                <a:cubicBezTo>
                  <a:pt x="260" y="335"/>
                  <a:pt x="335" y="260"/>
                  <a:pt x="335" y="168"/>
                </a:cubicBezTo>
                <a:cubicBezTo>
                  <a:pt x="335" y="75"/>
                  <a:pt x="260" y="0"/>
                  <a:pt x="16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9" name="Freeform 1108">
            <a:extLst>
              <a:ext uri="{FF2B5EF4-FFF2-40B4-BE49-F238E27FC236}">
                <a16:creationId xmlns:a16="http://schemas.microsoft.com/office/drawing/2014/main" id="{2AA4AE52-4446-1149-8D39-2A08365A2656}"/>
              </a:ext>
            </a:extLst>
          </p:cNvPr>
          <p:cNvSpPr/>
          <p:nvPr/>
        </p:nvSpPr>
        <p:spPr>
          <a:xfrm>
            <a:off x="6250319" y="4078329"/>
            <a:ext cx="277920" cy="273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3" h="761">
                <a:moveTo>
                  <a:pt x="610" y="478"/>
                </a:moveTo>
                <a:cubicBezTo>
                  <a:pt x="610" y="479"/>
                  <a:pt x="609" y="480"/>
                  <a:pt x="609" y="481"/>
                </a:cubicBezTo>
                <a:cubicBezTo>
                  <a:pt x="597" y="508"/>
                  <a:pt x="600" y="538"/>
                  <a:pt x="617" y="561"/>
                </a:cubicBezTo>
                <a:cubicBezTo>
                  <a:pt x="618" y="563"/>
                  <a:pt x="620" y="565"/>
                  <a:pt x="622" y="567"/>
                </a:cubicBezTo>
                <a:cubicBezTo>
                  <a:pt x="631" y="577"/>
                  <a:pt x="631" y="592"/>
                  <a:pt x="621" y="602"/>
                </a:cubicBezTo>
                <a:lnTo>
                  <a:pt x="599" y="625"/>
                </a:lnTo>
                <a:cubicBezTo>
                  <a:pt x="589" y="634"/>
                  <a:pt x="574" y="634"/>
                  <a:pt x="564" y="625"/>
                </a:cubicBezTo>
                <a:cubicBezTo>
                  <a:pt x="563" y="623"/>
                  <a:pt x="562" y="622"/>
                  <a:pt x="561" y="622"/>
                </a:cubicBezTo>
                <a:cubicBezTo>
                  <a:pt x="538" y="602"/>
                  <a:pt x="506" y="596"/>
                  <a:pt x="478" y="608"/>
                </a:cubicBezTo>
                <a:lnTo>
                  <a:pt x="477" y="608"/>
                </a:lnTo>
                <a:cubicBezTo>
                  <a:pt x="447" y="620"/>
                  <a:pt x="427" y="649"/>
                  <a:pt x="427" y="682"/>
                </a:cubicBezTo>
                <a:cubicBezTo>
                  <a:pt x="427" y="695"/>
                  <a:pt x="416" y="706"/>
                  <a:pt x="402" y="706"/>
                </a:cubicBezTo>
                <a:lnTo>
                  <a:pt x="370" y="706"/>
                </a:lnTo>
                <a:cubicBezTo>
                  <a:pt x="357" y="706"/>
                  <a:pt x="346" y="695"/>
                  <a:pt x="346" y="682"/>
                </a:cubicBezTo>
                <a:cubicBezTo>
                  <a:pt x="346" y="680"/>
                  <a:pt x="345" y="678"/>
                  <a:pt x="345" y="676"/>
                </a:cubicBezTo>
                <a:cubicBezTo>
                  <a:pt x="343" y="646"/>
                  <a:pt x="324" y="620"/>
                  <a:pt x="295" y="608"/>
                </a:cubicBezTo>
                <a:lnTo>
                  <a:pt x="294" y="608"/>
                </a:lnTo>
                <a:cubicBezTo>
                  <a:pt x="264" y="596"/>
                  <a:pt x="231" y="603"/>
                  <a:pt x="208" y="625"/>
                </a:cubicBezTo>
                <a:lnTo>
                  <a:pt x="206" y="627"/>
                </a:lnTo>
                <a:lnTo>
                  <a:pt x="205" y="628"/>
                </a:lnTo>
                <a:cubicBezTo>
                  <a:pt x="196" y="637"/>
                  <a:pt x="180" y="637"/>
                  <a:pt x="171" y="627"/>
                </a:cubicBezTo>
                <a:lnTo>
                  <a:pt x="148" y="605"/>
                </a:lnTo>
                <a:cubicBezTo>
                  <a:pt x="139" y="595"/>
                  <a:pt x="139" y="580"/>
                  <a:pt x="148" y="570"/>
                </a:cubicBezTo>
                <a:cubicBezTo>
                  <a:pt x="149" y="569"/>
                  <a:pt x="151" y="567"/>
                  <a:pt x="152" y="566"/>
                </a:cubicBezTo>
                <a:cubicBezTo>
                  <a:pt x="171" y="543"/>
                  <a:pt x="175" y="510"/>
                  <a:pt x="163" y="482"/>
                </a:cubicBezTo>
                <a:cubicBezTo>
                  <a:pt x="162" y="481"/>
                  <a:pt x="162" y="480"/>
                  <a:pt x="161" y="478"/>
                </a:cubicBezTo>
                <a:cubicBezTo>
                  <a:pt x="149" y="449"/>
                  <a:pt x="120" y="431"/>
                  <a:pt x="88" y="430"/>
                </a:cubicBezTo>
                <a:lnTo>
                  <a:pt x="80" y="430"/>
                </a:lnTo>
                <a:cubicBezTo>
                  <a:pt x="66" y="430"/>
                  <a:pt x="55" y="419"/>
                  <a:pt x="55" y="406"/>
                </a:cubicBezTo>
                <a:lnTo>
                  <a:pt x="55" y="374"/>
                </a:lnTo>
                <a:cubicBezTo>
                  <a:pt x="55" y="361"/>
                  <a:pt x="66" y="349"/>
                  <a:pt x="79" y="349"/>
                </a:cubicBezTo>
                <a:cubicBezTo>
                  <a:pt x="80" y="349"/>
                  <a:pt x="81" y="349"/>
                  <a:pt x="82" y="349"/>
                </a:cubicBezTo>
                <a:lnTo>
                  <a:pt x="83" y="349"/>
                </a:lnTo>
                <a:cubicBezTo>
                  <a:pt x="116" y="348"/>
                  <a:pt x="145" y="328"/>
                  <a:pt x="156" y="297"/>
                </a:cubicBezTo>
                <a:cubicBezTo>
                  <a:pt x="157" y="295"/>
                  <a:pt x="158" y="292"/>
                  <a:pt x="159" y="290"/>
                </a:cubicBezTo>
                <a:cubicBezTo>
                  <a:pt x="171" y="260"/>
                  <a:pt x="164" y="226"/>
                  <a:pt x="142" y="204"/>
                </a:cubicBezTo>
                <a:lnTo>
                  <a:pt x="139" y="200"/>
                </a:lnTo>
                <a:lnTo>
                  <a:pt x="138" y="200"/>
                </a:lnTo>
                <a:cubicBezTo>
                  <a:pt x="129" y="191"/>
                  <a:pt x="129" y="175"/>
                  <a:pt x="138" y="166"/>
                </a:cubicBezTo>
                <a:lnTo>
                  <a:pt x="161" y="143"/>
                </a:lnTo>
                <a:cubicBezTo>
                  <a:pt x="170" y="133"/>
                  <a:pt x="186" y="133"/>
                  <a:pt x="196" y="143"/>
                </a:cubicBezTo>
                <a:cubicBezTo>
                  <a:pt x="196" y="144"/>
                  <a:pt x="198" y="145"/>
                  <a:pt x="199" y="145"/>
                </a:cubicBezTo>
                <a:cubicBezTo>
                  <a:pt x="222" y="167"/>
                  <a:pt x="256" y="172"/>
                  <a:pt x="285" y="158"/>
                </a:cubicBezTo>
                <a:cubicBezTo>
                  <a:pt x="288" y="157"/>
                  <a:pt x="291" y="156"/>
                  <a:pt x="294" y="154"/>
                </a:cubicBezTo>
                <a:cubicBezTo>
                  <a:pt x="324" y="142"/>
                  <a:pt x="344" y="114"/>
                  <a:pt x="344" y="82"/>
                </a:cubicBezTo>
                <a:lnTo>
                  <a:pt x="344" y="81"/>
                </a:lnTo>
                <a:lnTo>
                  <a:pt x="344" y="80"/>
                </a:lnTo>
                <a:cubicBezTo>
                  <a:pt x="345" y="66"/>
                  <a:pt x="356" y="55"/>
                  <a:pt x="369" y="55"/>
                </a:cubicBezTo>
                <a:lnTo>
                  <a:pt x="401" y="55"/>
                </a:lnTo>
                <a:cubicBezTo>
                  <a:pt x="414" y="55"/>
                  <a:pt x="425" y="66"/>
                  <a:pt x="425" y="80"/>
                </a:cubicBezTo>
                <a:cubicBezTo>
                  <a:pt x="425" y="81"/>
                  <a:pt x="426" y="82"/>
                  <a:pt x="426" y="83"/>
                </a:cubicBezTo>
                <a:cubicBezTo>
                  <a:pt x="427" y="114"/>
                  <a:pt x="446" y="142"/>
                  <a:pt x="476" y="154"/>
                </a:cubicBezTo>
                <a:cubicBezTo>
                  <a:pt x="479" y="155"/>
                  <a:pt x="482" y="157"/>
                  <a:pt x="486" y="158"/>
                </a:cubicBezTo>
                <a:cubicBezTo>
                  <a:pt x="516" y="172"/>
                  <a:pt x="551" y="166"/>
                  <a:pt x="574" y="142"/>
                </a:cubicBezTo>
                <a:lnTo>
                  <a:pt x="575" y="141"/>
                </a:lnTo>
                <a:cubicBezTo>
                  <a:pt x="576" y="141"/>
                  <a:pt x="576" y="141"/>
                  <a:pt x="576" y="141"/>
                </a:cubicBezTo>
                <a:cubicBezTo>
                  <a:pt x="586" y="131"/>
                  <a:pt x="601" y="131"/>
                  <a:pt x="611" y="141"/>
                </a:cubicBezTo>
                <a:lnTo>
                  <a:pt x="633" y="163"/>
                </a:lnTo>
                <a:cubicBezTo>
                  <a:pt x="643" y="173"/>
                  <a:pt x="643" y="188"/>
                  <a:pt x="633" y="198"/>
                </a:cubicBezTo>
                <a:lnTo>
                  <a:pt x="628" y="203"/>
                </a:lnTo>
                <a:cubicBezTo>
                  <a:pt x="606" y="226"/>
                  <a:pt x="600" y="259"/>
                  <a:pt x="612" y="289"/>
                </a:cubicBezTo>
                <a:cubicBezTo>
                  <a:pt x="613" y="291"/>
                  <a:pt x="614" y="294"/>
                  <a:pt x="615" y="296"/>
                </a:cubicBezTo>
                <a:cubicBezTo>
                  <a:pt x="626" y="327"/>
                  <a:pt x="656" y="348"/>
                  <a:pt x="689" y="348"/>
                </a:cubicBezTo>
                <a:lnTo>
                  <a:pt x="692" y="348"/>
                </a:lnTo>
                <a:cubicBezTo>
                  <a:pt x="693" y="348"/>
                  <a:pt x="693" y="348"/>
                  <a:pt x="693" y="348"/>
                </a:cubicBezTo>
                <a:cubicBezTo>
                  <a:pt x="706" y="348"/>
                  <a:pt x="717" y="359"/>
                  <a:pt x="717" y="373"/>
                </a:cubicBezTo>
                <a:lnTo>
                  <a:pt x="717" y="405"/>
                </a:lnTo>
                <a:cubicBezTo>
                  <a:pt x="717" y="418"/>
                  <a:pt x="706" y="429"/>
                  <a:pt x="693" y="429"/>
                </a:cubicBezTo>
                <a:lnTo>
                  <a:pt x="692" y="429"/>
                </a:lnTo>
                <a:lnTo>
                  <a:pt x="683" y="429"/>
                </a:lnTo>
                <a:cubicBezTo>
                  <a:pt x="651" y="430"/>
                  <a:pt x="623" y="449"/>
                  <a:pt x="610" y="478"/>
                </a:cubicBezTo>
                <a:close/>
                <a:moveTo>
                  <a:pt x="661" y="499"/>
                </a:moveTo>
                <a:cubicBezTo>
                  <a:pt x="665" y="490"/>
                  <a:pt x="673" y="485"/>
                  <a:pt x="683" y="485"/>
                </a:cubicBezTo>
                <a:lnTo>
                  <a:pt x="684" y="485"/>
                </a:lnTo>
                <a:lnTo>
                  <a:pt x="694" y="484"/>
                </a:lnTo>
                <a:cubicBezTo>
                  <a:pt x="737" y="484"/>
                  <a:pt x="773" y="448"/>
                  <a:pt x="773" y="405"/>
                </a:cubicBezTo>
                <a:lnTo>
                  <a:pt x="773" y="373"/>
                </a:lnTo>
                <a:cubicBezTo>
                  <a:pt x="773" y="329"/>
                  <a:pt x="737" y="293"/>
                  <a:pt x="693" y="293"/>
                </a:cubicBezTo>
                <a:lnTo>
                  <a:pt x="690" y="293"/>
                </a:lnTo>
                <a:lnTo>
                  <a:pt x="689" y="293"/>
                </a:lnTo>
                <a:cubicBezTo>
                  <a:pt x="679" y="293"/>
                  <a:pt x="670" y="287"/>
                  <a:pt x="667" y="277"/>
                </a:cubicBezTo>
                <a:cubicBezTo>
                  <a:pt x="665" y="274"/>
                  <a:pt x="664" y="271"/>
                  <a:pt x="663" y="268"/>
                </a:cubicBezTo>
                <a:cubicBezTo>
                  <a:pt x="659" y="259"/>
                  <a:pt x="661" y="249"/>
                  <a:pt x="668" y="242"/>
                </a:cubicBezTo>
                <a:cubicBezTo>
                  <a:pt x="668" y="241"/>
                  <a:pt x="668" y="241"/>
                  <a:pt x="669" y="241"/>
                </a:cubicBezTo>
                <a:lnTo>
                  <a:pt x="673" y="236"/>
                </a:lnTo>
                <a:cubicBezTo>
                  <a:pt x="703" y="205"/>
                  <a:pt x="703" y="155"/>
                  <a:pt x="672" y="124"/>
                </a:cubicBezTo>
                <a:lnTo>
                  <a:pt x="650" y="102"/>
                </a:lnTo>
                <a:cubicBezTo>
                  <a:pt x="619" y="71"/>
                  <a:pt x="569" y="71"/>
                  <a:pt x="537" y="101"/>
                </a:cubicBezTo>
                <a:lnTo>
                  <a:pt x="536" y="102"/>
                </a:lnTo>
                <a:cubicBezTo>
                  <a:pt x="536" y="103"/>
                  <a:pt x="536" y="103"/>
                  <a:pt x="536" y="103"/>
                </a:cubicBezTo>
                <a:cubicBezTo>
                  <a:pt x="528" y="110"/>
                  <a:pt x="518" y="112"/>
                  <a:pt x="508" y="108"/>
                </a:cubicBezTo>
                <a:cubicBezTo>
                  <a:pt x="504" y="106"/>
                  <a:pt x="500" y="104"/>
                  <a:pt x="497" y="103"/>
                </a:cubicBezTo>
                <a:cubicBezTo>
                  <a:pt x="487" y="99"/>
                  <a:pt x="481" y="90"/>
                  <a:pt x="481" y="80"/>
                </a:cubicBezTo>
                <a:cubicBezTo>
                  <a:pt x="481" y="79"/>
                  <a:pt x="481" y="78"/>
                  <a:pt x="481" y="77"/>
                </a:cubicBezTo>
                <a:cubicBezTo>
                  <a:pt x="479" y="34"/>
                  <a:pt x="444" y="0"/>
                  <a:pt x="401" y="0"/>
                </a:cubicBezTo>
                <a:lnTo>
                  <a:pt x="369" y="0"/>
                </a:lnTo>
                <a:cubicBezTo>
                  <a:pt x="326" y="0"/>
                  <a:pt x="290" y="35"/>
                  <a:pt x="289" y="78"/>
                </a:cubicBezTo>
                <a:lnTo>
                  <a:pt x="289" y="79"/>
                </a:lnTo>
                <a:lnTo>
                  <a:pt x="289" y="80"/>
                </a:lnTo>
                <a:cubicBezTo>
                  <a:pt x="289" y="90"/>
                  <a:pt x="283" y="99"/>
                  <a:pt x="274" y="103"/>
                </a:cubicBezTo>
                <a:cubicBezTo>
                  <a:pt x="270" y="105"/>
                  <a:pt x="266" y="106"/>
                  <a:pt x="262" y="108"/>
                </a:cubicBezTo>
                <a:cubicBezTo>
                  <a:pt x="253" y="113"/>
                  <a:pt x="242" y="111"/>
                  <a:pt x="235" y="104"/>
                </a:cubicBezTo>
                <a:cubicBezTo>
                  <a:pt x="234" y="103"/>
                  <a:pt x="233" y="102"/>
                  <a:pt x="231" y="101"/>
                </a:cubicBezTo>
                <a:cubicBezTo>
                  <a:pt x="200" y="73"/>
                  <a:pt x="152" y="74"/>
                  <a:pt x="122" y="104"/>
                </a:cubicBezTo>
                <a:lnTo>
                  <a:pt x="99" y="127"/>
                </a:lnTo>
                <a:cubicBezTo>
                  <a:pt x="68" y="158"/>
                  <a:pt x="68" y="208"/>
                  <a:pt x="99" y="239"/>
                </a:cubicBezTo>
                <a:lnTo>
                  <a:pt x="102" y="242"/>
                </a:lnTo>
                <a:lnTo>
                  <a:pt x="103" y="243"/>
                </a:lnTo>
                <a:cubicBezTo>
                  <a:pt x="109" y="249"/>
                  <a:pt x="111" y="260"/>
                  <a:pt x="108" y="269"/>
                </a:cubicBezTo>
                <a:cubicBezTo>
                  <a:pt x="107" y="272"/>
                  <a:pt x="105" y="275"/>
                  <a:pt x="104" y="278"/>
                </a:cubicBezTo>
                <a:cubicBezTo>
                  <a:pt x="101" y="288"/>
                  <a:pt x="92" y="294"/>
                  <a:pt x="81" y="294"/>
                </a:cubicBezTo>
                <a:cubicBezTo>
                  <a:pt x="81" y="294"/>
                  <a:pt x="80" y="294"/>
                  <a:pt x="79" y="294"/>
                </a:cubicBezTo>
                <a:lnTo>
                  <a:pt x="78" y="294"/>
                </a:lnTo>
                <a:cubicBezTo>
                  <a:pt x="35" y="295"/>
                  <a:pt x="0" y="331"/>
                  <a:pt x="0" y="374"/>
                </a:cubicBezTo>
                <a:lnTo>
                  <a:pt x="0" y="406"/>
                </a:lnTo>
                <a:cubicBezTo>
                  <a:pt x="0" y="450"/>
                  <a:pt x="35" y="485"/>
                  <a:pt x="79" y="486"/>
                </a:cubicBezTo>
                <a:lnTo>
                  <a:pt x="88" y="486"/>
                </a:lnTo>
                <a:cubicBezTo>
                  <a:pt x="98" y="486"/>
                  <a:pt x="107" y="491"/>
                  <a:pt x="111" y="500"/>
                </a:cubicBezTo>
                <a:cubicBezTo>
                  <a:pt x="111" y="502"/>
                  <a:pt x="112" y="503"/>
                  <a:pt x="113" y="505"/>
                </a:cubicBezTo>
                <a:cubicBezTo>
                  <a:pt x="117" y="514"/>
                  <a:pt x="115" y="525"/>
                  <a:pt x="108" y="532"/>
                </a:cubicBezTo>
                <a:cubicBezTo>
                  <a:pt x="107" y="534"/>
                  <a:pt x="105" y="535"/>
                  <a:pt x="104" y="537"/>
                </a:cubicBezTo>
                <a:cubicBezTo>
                  <a:pt x="78" y="568"/>
                  <a:pt x="80" y="615"/>
                  <a:pt x="109" y="644"/>
                </a:cubicBezTo>
                <a:lnTo>
                  <a:pt x="132" y="666"/>
                </a:lnTo>
                <a:cubicBezTo>
                  <a:pt x="163" y="697"/>
                  <a:pt x="213" y="698"/>
                  <a:pt x="244" y="667"/>
                </a:cubicBezTo>
                <a:lnTo>
                  <a:pt x="246" y="665"/>
                </a:lnTo>
                <a:lnTo>
                  <a:pt x="247" y="664"/>
                </a:lnTo>
                <a:cubicBezTo>
                  <a:pt x="254" y="657"/>
                  <a:pt x="264" y="655"/>
                  <a:pt x="274" y="659"/>
                </a:cubicBezTo>
                <a:cubicBezTo>
                  <a:pt x="284" y="663"/>
                  <a:pt x="290" y="672"/>
                  <a:pt x="290" y="682"/>
                </a:cubicBezTo>
                <a:cubicBezTo>
                  <a:pt x="290" y="684"/>
                  <a:pt x="290" y="686"/>
                  <a:pt x="291" y="688"/>
                </a:cubicBezTo>
                <a:cubicBezTo>
                  <a:pt x="294" y="729"/>
                  <a:pt x="328" y="761"/>
                  <a:pt x="370" y="761"/>
                </a:cubicBezTo>
                <a:lnTo>
                  <a:pt x="402" y="761"/>
                </a:lnTo>
                <a:cubicBezTo>
                  <a:pt x="446" y="761"/>
                  <a:pt x="482" y="726"/>
                  <a:pt x="482" y="682"/>
                </a:cubicBezTo>
                <a:cubicBezTo>
                  <a:pt x="482" y="672"/>
                  <a:pt x="488" y="663"/>
                  <a:pt x="497" y="659"/>
                </a:cubicBezTo>
                <a:lnTo>
                  <a:pt x="498" y="659"/>
                </a:lnTo>
                <a:cubicBezTo>
                  <a:pt x="508" y="655"/>
                  <a:pt x="518" y="657"/>
                  <a:pt x="525" y="664"/>
                </a:cubicBezTo>
                <a:cubicBezTo>
                  <a:pt x="526" y="665"/>
                  <a:pt x="528" y="666"/>
                  <a:pt x="529" y="667"/>
                </a:cubicBezTo>
                <a:cubicBezTo>
                  <a:pt x="560" y="695"/>
                  <a:pt x="608" y="693"/>
                  <a:pt x="638" y="664"/>
                </a:cubicBezTo>
                <a:lnTo>
                  <a:pt x="660" y="641"/>
                </a:lnTo>
                <a:cubicBezTo>
                  <a:pt x="689" y="613"/>
                  <a:pt x="691" y="568"/>
                  <a:pt x="668" y="537"/>
                </a:cubicBezTo>
                <a:cubicBezTo>
                  <a:pt x="667" y="535"/>
                  <a:pt x="666" y="533"/>
                  <a:pt x="664" y="531"/>
                </a:cubicBezTo>
                <a:cubicBezTo>
                  <a:pt x="657" y="524"/>
                  <a:pt x="655" y="513"/>
                  <a:pt x="659" y="504"/>
                </a:cubicBezTo>
                <a:cubicBezTo>
                  <a:pt x="660" y="502"/>
                  <a:pt x="660" y="501"/>
                  <a:pt x="661" y="4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0" name="Freeform 1109">
            <a:extLst>
              <a:ext uri="{FF2B5EF4-FFF2-40B4-BE49-F238E27FC236}">
                <a16:creationId xmlns:a16="http://schemas.microsoft.com/office/drawing/2014/main" id="{49408AD4-C588-1B4B-8CD8-AE3D1362FC41}"/>
              </a:ext>
            </a:extLst>
          </p:cNvPr>
          <p:cNvSpPr/>
          <p:nvPr/>
        </p:nvSpPr>
        <p:spPr>
          <a:xfrm>
            <a:off x="6123960" y="3950889"/>
            <a:ext cx="529560" cy="529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1472">
                <a:moveTo>
                  <a:pt x="1218" y="1217"/>
                </a:moveTo>
                <a:cubicBezTo>
                  <a:pt x="1152" y="1283"/>
                  <a:pt x="1074" y="1334"/>
                  <a:pt x="990" y="1368"/>
                </a:cubicBezTo>
                <a:lnTo>
                  <a:pt x="947" y="1211"/>
                </a:lnTo>
                <a:cubicBezTo>
                  <a:pt x="1005" y="1186"/>
                  <a:pt x="1058" y="1149"/>
                  <a:pt x="1104" y="1103"/>
                </a:cubicBezTo>
                <a:cubicBezTo>
                  <a:pt x="1203" y="1004"/>
                  <a:pt x="1258" y="873"/>
                  <a:pt x="1258" y="733"/>
                </a:cubicBezTo>
                <a:cubicBezTo>
                  <a:pt x="1258" y="593"/>
                  <a:pt x="1203" y="461"/>
                  <a:pt x="1104" y="362"/>
                </a:cubicBezTo>
                <a:cubicBezTo>
                  <a:pt x="1064" y="322"/>
                  <a:pt x="1020" y="290"/>
                  <a:pt x="971" y="265"/>
                </a:cubicBezTo>
                <a:lnTo>
                  <a:pt x="1048" y="130"/>
                </a:lnTo>
                <a:cubicBezTo>
                  <a:pt x="1110" y="162"/>
                  <a:pt x="1167" y="204"/>
                  <a:pt x="1218" y="254"/>
                </a:cubicBezTo>
                <a:cubicBezTo>
                  <a:pt x="1346" y="383"/>
                  <a:pt x="1417" y="554"/>
                  <a:pt x="1417" y="736"/>
                </a:cubicBezTo>
                <a:cubicBezTo>
                  <a:pt x="1417" y="917"/>
                  <a:pt x="1346" y="1088"/>
                  <a:pt x="1218" y="1217"/>
                </a:cubicBezTo>
                <a:close/>
                <a:moveTo>
                  <a:pt x="906" y="1169"/>
                </a:moveTo>
                <a:cubicBezTo>
                  <a:pt x="904" y="1169"/>
                  <a:pt x="903" y="1170"/>
                  <a:pt x="902" y="1171"/>
                </a:cubicBezTo>
                <a:cubicBezTo>
                  <a:pt x="849" y="1191"/>
                  <a:pt x="792" y="1202"/>
                  <a:pt x="733" y="1202"/>
                </a:cubicBezTo>
                <a:cubicBezTo>
                  <a:pt x="608" y="1202"/>
                  <a:pt x="490" y="1153"/>
                  <a:pt x="402" y="1064"/>
                </a:cubicBezTo>
                <a:cubicBezTo>
                  <a:pt x="313" y="976"/>
                  <a:pt x="264" y="858"/>
                  <a:pt x="264" y="733"/>
                </a:cubicBezTo>
                <a:cubicBezTo>
                  <a:pt x="264" y="607"/>
                  <a:pt x="313" y="490"/>
                  <a:pt x="402" y="401"/>
                </a:cubicBezTo>
                <a:cubicBezTo>
                  <a:pt x="490" y="312"/>
                  <a:pt x="608" y="264"/>
                  <a:pt x="733" y="264"/>
                </a:cubicBezTo>
                <a:cubicBezTo>
                  <a:pt x="799" y="264"/>
                  <a:pt x="862" y="277"/>
                  <a:pt x="920" y="302"/>
                </a:cubicBezTo>
                <a:cubicBezTo>
                  <a:pt x="921" y="303"/>
                  <a:pt x="922" y="303"/>
                  <a:pt x="924" y="304"/>
                </a:cubicBezTo>
                <a:cubicBezTo>
                  <a:pt x="976" y="327"/>
                  <a:pt x="1024" y="360"/>
                  <a:pt x="1065" y="401"/>
                </a:cubicBezTo>
                <a:cubicBezTo>
                  <a:pt x="1153" y="490"/>
                  <a:pt x="1202" y="607"/>
                  <a:pt x="1202" y="733"/>
                </a:cubicBezTo>
                <a:cubicBezTo>
                  <a:pt x="1202" y="858"/>
                  <a:pt x="1153" y="976"/>
                  <a:pt x="1065" y="1064"/>
                </a:cubicBezTo>
                <a:cubicBezTo>
                  <a:pt x="1019" y="1110"/>
                  <a:pt x="965" y="1146"/>
                  <a:pt x="906" y="1169"/>
                </a:cubicBezTo>
                <a:lnTo>
                  <a:pt x="255" y="1217"/>
                </a:lnTo>
                <a:cubicBezTo>
                  <a:pt x="126" y="1088"/>
                  <a:pt x="55" y="917"/>
                  <a:pt x="55" y="736"/>
                </a:cubicBezTo>
                <a:cubicBezTo>
                  <a:pt x="55" y="554"/>
                  <a:pt x="126" y="383"/>
                  <a:pt x="255" y="254"/>
                </a:cubicBezTo>
                <a:cubicBezTo>
                  <a:pt x="383" y="126"/>
                  <a:pt x="554" y="55"/>
                  <a:pt x="736" y="55"/>
                </a:cubicBezTo>
                <a:cubicBezTo>
                  <a:pt x="828" y="55"/>
                  <a:pt x="916" y="73"/>
                  <a:pt x="998" y="107"/>
                </a:cubicBezTo>
                <a:lnTo>
                  <a:pt x="921" y="243"/>
                </a:lnTo>
                <a:cubicBezTo>
                  <a:pt x="862" y="220"/>
                  <a:pt x="798" y="208"/>
                  <a:pt x="733" y="208"/>
                </a:cubicBezTo>
                <a:cubicBezTo>
                  <a:pt x="593" y="208"/>
                  <a:pt x="462" y="263"/>
                  <a:pt x="363" y="362"/>
                </a:cubicBezTo>
                <a:cubicBezTo>
                  <a:pt x="264" y="461"/>
                  <a:pt x="209" y="593"/>
                  <a:pt x="209" y="733"/>
                </a:cubicBezTo>
                <a:cubicBezTo>
                  <a:pt x="209" y="873"/>
                  <a:pt x="264" y="1004"/>
                  <a:pt x="363" y="1103"/>
                </a:cubicBezTo>
                <a:cubicBezTo>
                  <a:pt x="462" y="1202"/>
                  <a:pt x="593" y="1257"/>
                  <a:pt x="733" y="1257"/>
                </a:cubicBezTo>
                <a:cubicBezTo>
                  <a:pt x="789" y="1257"/>
                  <a:pt x="844" y="1248"/>
                  <a:pt x="895" y="1231"/>
                </a:cubicBezTo>
                <a:lnTo>
                  <a:pt x="938" y="1386"/>
                </a:lnTo>
                <a:cubicBezTo>
                  <a:pt x="874" y="1406"/>
                  <a:pt x="806" y="1416"/>
                  <a:pt x="736" y="1416"/>
                </a:cubicBezTo>
                <a:cubicBezTo>
                  <a:pt x="554" y="1416"/>
                  <a:pt x="383" y="1346"/>
                  <a:pt x="255" y="1217"/>
                </a:cubicBezTo>
                <a:close/>
                <a:moveTo>
                  <a:pt x="1414" y="449"/>
                </a:moveTo>
                <a:cubicBezTo>
                  <a:pt x="1377" y="361"/>
                  <a:pt x="1324" y="283"/>
                  <a:pt x="1257" y="215"/>
                </a:cubicBezTo>
                <a:cubicBezTo>
                  <a:pt x="1196" y="154"/>
                  <a:pt x="1126" y="105"/>
                  <a:pt x="1049" y="69"/>
                </a:cubicBezTo>
                <a:cubicBezTo>
                  <a:pt x="1048" y="69"/>
                  <a:pt x="1048" y="69"/>
                  <a:pt x="1048" y="69"/>
                </a:cubicBezTo>
                <a:cubicBezTo>
                  <a:pt x="1039" y="65"/>
                  <a:pt x="1031" y="61"/>
                  <a:pt x="1023" y="57"/>
                </a:cubicBezTo>
                <a:cubicBezTo>
                  <a:pt x="932" y="19"/>
                  <a:pt x="836" y="0"/>
                  <a:pt x="736" y="0"/>
                </a:cubicBezTo>
                <a:cubicBezTo>
                  <a:pt x="637" y="0"/>
                  <a:pt x="541" y="19"/>
                  <a:pt x="450" y="57"/>
                </a:cubicBezTo>
                <a:cubicBezTo>
                  <a:pt x="362" y="94"/>
                  <a:pt x="283" y="148"/>
                  <a:pt x="216" y="215"/>
                </a:cubicBezTo>
                <a:cubicBezTo>
                  <a:pt x="148" y="283"/>
                  <a:pt x="95" y="361"/>
                  <a:pt x="58" y="449"/>
                </a:cubicBezTo>
                <a:cubicBezTo>
                  <a:pt x="20" y="540"/>
                  <a:pt x="0" y="636"/>
                  <a:pt x="0" y="736"/>
                </a:cubicBezTo>
                <a:cubicBezTo>
                  <a:pt x="0" y="835"/>
                  <a:pt x="20" y="931"/>
                  <a:pt x="58" y="1022"/>
                </a:cubicBezTo>
                <a:cubicBezTo>
                  <a:pt x="95" y="1110"/>
                  <a:pt x="148" y="1188"/>
                  <a:pt x="216" y="1256"/>
                </a:cubicBezTo>
                <a:cubicBezTo>
                  <a:pt x="283" y="1324"/>
                  <a:pt x="362" y="1377"/>
                  <a:pt x="450" y="1414"/>
                </a:cubicBezTo>
                <a:cubicBezTo>
                  <a:pt x="541" y="1452"/>
                  <a:pt x="637" y="1472"/>
                  <a:pt x="736" y="1472"/>
                </a:cubicBezTo>
                <a:cubicBezTo>
                  <a:pt x="836" y="1472"/>
                  <a:pt x="932" y="1452"/>
                  <a:pt x="1023" y="1414"/>
                </a:cubicBezTo>
                <a:cubicBezTo>
                  <a:pt x="1110" y="1377"/>
                  <a:pt x="1189" y="1324"/>
                  <a:pt x="1257" y="1256"/>
                </a:cubicBezTo>
                <a:cubicBezTo>
                  <a:pt x="1324" y="1188"/>
                  <a:pt x="1377" y="1110"/>
                  <a:pt x="1414" y="1022"/>
                </a:cubicBezTo>
                <a:cubicBezTo>
                  <a:pt x="1453" y="931"/>
                  <a:pt x="1472" y="835"/>
                  <a:pt x="1472" y="736"/>
                </a:cubicBezTo>
                <a:cubicBezTo>
                  <a:pt x="1472" y="636"/>
                  <a:pt x="1453" y="540"/>
                  <a:pt x="1414" y="4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1" name="Freeform 1110">
            <a:extLst>
              <a:ext uri="{FF2B5EF4-FFF2-40B4-BE49-F238E27FC236}">
                <a16:creationId xmlns:a16="http://schemas.microsoft.com/office/drawing/2014/main" id="{12E3828B-E7F5-4745-9120-C26E0E8AF8F9}"/>
              </a:ext>
            </a:extLst>
          </p:cNvPr>
          <p:cNvSpPr/>
          <p:nvPr/>
        </p:nvSpPr>
        <p:spPr>
          <a:xfrm>
            <a:off x="6492961" y="402036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3" y="5"/>
                </a:moveTo>
                <a:lnTo>
                  <a:pt x="42" y="4"/>
                </a:lnTo>
                <a:cubicBezTo>
                  <a:pt x="29" y="-4"/>
                  <a:pt x="12" y="0"/>
                  <a:pt x="4" y="13"/>
                </a:cubicBezTo>
                <a:cubicBezTo>
                  <a:pt x="-4" y="26"/>
                  <a:pt x="0" y="43"/>
                  <a:pt x="13" y="51"/>
                </a:cubicBezTo>
                <a:lnTo>
                  <a:pt x="14" y="52"/>
                </a:lnTo>
                <a:cubicBezTo>
                  <a:pt x="18" y="54"/>
                  <a:pt x="23" y="56"/>
                  <a:pt x="28" y="56"/>
                </a:cubicBezTo>
                <a:cubicBezTo>
                  <a:pt x="38" y="56"/>
                  <a:pt x="47" y="51"/>
                  <a:pt x="52" y="43"/>
                </a:cubicBezTo>
                <a:cubicBezTo>
                  <a:pt x="60" y="30"/>
                  <a:pt x="56" y="13"/>
                  <a:pt x="43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2" name="Freeform 1111">
            <a:extLst>
              <a:ext uri="{FF2B5EF4-FFF2-40B4-BE49-F238E27FC236}">
                <a16:creationId xmlns:a16="http://schemas.microsoft.com/office/drawing/2014/main" id="{3B7D3AEE-C328-544E-9D64-A937C15E0234}"/>
              </a:ext>
            </a:extLst>
          </p:cNvPr>
          <p:cNvSpPr/>
          <p:nvPr/>
        </p:nvSpPr>
        <p:spPr>
          <a:xfrm>
            <a:off x="6582240" y="412764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" y="37"/>
                </a:moveTo>
                <a:lnTo>
                  <a:pt x="2" y="39"/>
                </a:lnTo>
                <a:cubicBezTo>
                  <a:pt x="7" y="50"/>
                  <a:pt x="17" y="57"/>
                  <a:pt x="28" y="57"/>
                </a:cubicBezTo>
                <a:cubicBezTo>
                  <a:pt x="31" y="57"/>
                  <a:pt x="35" y="56"/>
                  <a:pt x="38" y="55"/>
                </a:cubicBezTo>
                <a:cubicBezTo>
                  <a:pt x="52" y="50"/>
                  <a:pt x="59" y="34"/>
                  <a:pt x="54" y="19"/>
                </a:cubicBezTo>
                <a:lnTo>
                  <a:pt x="53" y="18"/>
                </a:lnTo>
                <a:cubicBezTo>
                  <a:pt x="48" y="3"/>
                  <a:pt x="32" y="-4"/>
                  <a:pt x="17" y="2"/>
                </a:cubicBezTo>
                <a:cubicBezTo>
                  <a:pt x="3" y="7"/>
                  <a:pt x="-4" y="23"/>
                  <a:pt x="2" y="3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3" name="Freeform 1112">
            <a:extLst>
              <a:ext uri="{FF2B5EF4-FFF2-40B4-BE49-F238E27FC236}">
                <a16:creationId xmlns:a16="http://schemas.microsoft.com/office/drawing/2014/main" id="{CFAF6C1D-77AC-F046-B8AE-8CCD8D648644}"/>
              </a:ext>
            </a:extLst>
          </p:cNvPr>
          <p:cNvSpPr/>
          <p:nvPr/>
        </p:nvSpPr>
        <p:spPr>
          <a:xfrm>
            <a:off x="6590880" y="41550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1" y="1"/>
                </a:moveTo>
                <a:cubicBezTo>
                  <a:pt x="7" y="5"/>
                  <a:pt x="-2" y="20"/>
                  <a:pt x="1" y="34"/>
                </a:cubicBezTo>
                <a:lnTo>
                  <a:pt x="2" y="36"/>
                </a:lnTo>
                <a:cubicBezTo>
                  <a:pt x="4" y="49"/>
                  <a:pt x="16" y="57"/>
                  <a:pt x="28" y="57"/>
                </a:cubicBezTo>
                <a:cubicBezTo>
                  <a:pt x="30" y="57"/>
                  <a:pt x="33" y="57"/>
                  <a:pt x="35" y="57"/>
                </a:cubicBezTo>
                <a:cubicBezTo>
                  <a:pt x="50" y="53"/>
                  <a:pt x="59" y="38"/>
                  <a:pt x="55" y="23"/>
                </a:cubicBezTo>
                <a:lnTo>
                  <a:pt x="55" y="21"/>
                </a:lnTo>
                <a:cubicBezTo>
                  <a:pt x="51" y="7"/>
                  <a:pt x="36" y="-3"/>
                  <a:pt x="21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4" name="Freeform 1113">
            <a:extLst>
              <a:ext uri="{FF2B5EF4-FFF2-40B4-BE49-F238E27FC236}">
                <a16:creationId xmlns:a16="http://schemas.microsoft.com/office/drawing/2014/main" id="{0FE1CA7C-8945-6B41-9C5E-BA12A0EF2DC6}"/>
              </a:ext>
            </a:extLst>
          </p:cNvPr>
          <p:cNvSpPr/>
          <p:nvPr/>
        </p:nvSpPr>
        <p:spPr>
          <a:xfrm>
            <a:off x="6595560" y="418272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4" y="0"/>
                </a:moveTo>
                <a:cubicBezTo>
                  <a:pt x="9" y="2"/>
                  <a:pt x="-2" y="16"/>
                  <a:pt x="0" y="31"/>
                </a:cubicBezTo>
                <a:lnTo>
                  <a:pt x="0" y="33"/>
                </a:lnTo>
                <a:cubicBezTo>
                  <a:pt x="2" y="47"/>
                  <a:pt x="14" y="57"/>
                  <a:pt x="27" y="57"/>
                </a:cubicBezTo>
                <a:cubicBezTo>
                  <a:pt x="28" y="57"/>
                  <a:pt x="29" y="57"/>
                  <a:pt x="30" y="57"/>
                </a:cubicBezTo>
                <a:cubicBezTo>
                  <a:pt x="45" y="56"/>
                  <a:pt x="57" y="42"/>
                  <a:pt x="55" y="27"/>
                </a:cubicBezTo>
                <a:lnTo>
                  <a:pt x="55" y="25"/>
                </a:lnTo>
                <a:cubicBezTo>
                  <a:pt x="53" y="10"/>
                  <a:pt x="40" y="-1"/>
                  <a:pt x="2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5" name="Freeform 1114">
            <a:extLst>
              <a:ext uri="{FF2B5EF4-FFF2-40B4-BE49-F238E27FC236}">
                <a16:creationId xmlns:a16="http://schemas.microsoft.com/office/drawing/2014/main" id="{E3F8AE3D-107A-0E48-ADE9-9A3282B8D21D}"/>
              </a:ext>
            </a:extLst>
          </p:cNvPr>
          <p:cNvSpPr/>
          <p:nvPr/>
        </p:nvSpPr>
        <p:spPr>
          <a:xfrm>
            <a:off x="6516000" y="403692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6" y="8"/>
                </a:moveTo>
                <a:lnTo>
                  <a:pt x="44" y="6"/>
                </a:lnTo>
                <a:cubicBezTo>
                  <a:pt x="33" y="-3"/>
                  <a:pt x="15" y="-1"/>
                  <a:pt x="6" y="10"/>
                </a:cubicBezTo>
                <a:cubicBezTo>
                  <a:pt x="-4" y="22"/>
                  <a:pt x="-2" y="40"/>
                  <a:pt x="10" y="49"/>
                </a:cubicBezTo>
                <a:lnTo>
                  <a:pt x="11" y="50"/>
                </a:lnTo>
                <a:cubicBezTo>
                  <a:pt x="16" y="55"/>
                  <a:pt x="23" y="57"/>
                  <a:pt x="29" y="57"/>
                </a:cubicBezTo>
                <a:cubicBezTo>
                  <a:pt x="37" y="57"/>
                  <a:pt x="45" y="53"/>
                  <a:pt x="50" y="46"/>
                </a:cubicBezTo>
                <a:cubicBezTo>
                  <a:pt x="60" y="35"/>
                  <a:pt x="58" y="17"/>
                  <a:pt x="46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6" name="Freeform 1115">
            <a:extLst>
              <a:ext uri="{FF2B5EF4-FFF2-40B4-BE49-F238E27FC236}">
                <a16:creationId xmlns:a16="http://schemas.microsoft.com/office/drawing/2014/main" id="{BA61D9E4-661E-7042-B394-73D38D0E198C}"/>
              </a:ext>
            </a:extLst>
          </p:cNvPr>
          <p:cNvSpPr/>
          <p:nvPr/>
        </p:nvSpPr>
        <p:spPr>
          <a:xfrm>
            <a:off x="6507360" y="438180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3" y="5"/>
                </a:moveTo>
                <a:lnTo>
                  <a:pt x="12" y="6"/>
                </a:lnTo>
                <a:cubicBezTo>
                  <a:pt x="-1" y="16"/>
                  <a:pt x="-3" y="33"/>
                  <a:pt x="6" y="45"/>
                </a:cubicBezTo>
                <a:cubicBezTo>
                  <a:pt x="11" y="52"/>
                  <a:pt x="20" y="56"/>
                  <a:pt x="28" y="56"/>
                </a:cubicBezTo>
                <a:cubicBezTo>
                  <a:pt x="34" y="56"/>
                  <a:pt x="39" y="55"/>
                  <a:pt x="44" y="51"/>
                </a:cubicBezTo>
                <a:lnTo>
                  <a:pt x="46" y="50"/>
                </a:lnTo>
                <a:cubicBezTo>
                  <a:pt x="58" y="41"/>
                  <a:pt x="61" y="23"/>
                  <a:pt x="52" y="11"/>
                </a:cubicBezTo>
                <a:cubicBezTo>
                  <a:pt x="43" y="-1"/>
                  <a:pt x="26" y="-4"/>
                  <a:pt x="13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7" name="Freeform 1116">
            <a:extLst>
              <a:ext uri="{FF2B5EF4-FFF2-40B4-BE49-F238E27FC236}">
                <a16:creationId xmlns:a16="http://schemas.microsoft.com/office/drawing/2014/main" id="{EAF86202-BBDD-354C-85CD-E89DA952BB63}"/>
              </a:ext>
            </a:extLst>
          </p:cNvPr>
          <p:cNvSpPr/>
          <p:nvPr/>
        </p:nvSpPr>
        <p:spPr>
          <a:xfrm>
            <a:off x="6536880" y="405600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9" y="10"/>
                </a:moveTo>
                <a:lnTo>
                  <a:pt x="47" y="8"/>
                </a:lnTo>
                <a:cubicBezTo>
                  <a:pt x="37" y="-3"/>
                  <a:pt x="19" y="-3"/>
                  <a:pt x="8" y="7"/>
                </a:cubicBezTo>
                <a:cubicBezTo>
                  <a:pt x="-3" y="18"/>
                  <a:pt x="-3" y="35"/>
                  <a:pt x="7" y="46"/>
                </a:cubicBezTo>
                <a:lnTo>
                  <a:pt x="9" y="48"/>
                </a:lnTo>
                <a:cubicBezTo>
                  <a:pt x="14" y="54"/>
                  <a:pt x="21" y="56"/>
                  <a:pt x="29" y="56"/>
                </a:cubicBezTo>
                <a:cubicBezTo>
                  <a:pt x="35" y="56"/>
                  <a:pt x="42" y="54"/>
                  <a:pt x="48" y="49"/>
                </a:cubicBezTo>
                <a:cubicBezTo>
                  <a:pt x="59" y="38"/>
                  <a:pt x="59" y="21"/>
                  <a:pt x="49" y="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8" name="Freeform 1117">
            <a:extLst>
              <a:ext uri="{FF2B5EF4-FFF2-40B4-BE49-F238E27FC236}">
                <a16:creationId xmlns:a16="http://schemas.microsoft.com/office/drawing/2014/main" id="{C44524DA-D04A-3E42-9C18-632D958F3A2A}"/>
              </a:ext>
            </a:extLst>
          </p:cNvPr>
          <p:cNvSpPr/>
          <p:nvPr/>
        </p:nvSpPr>
        <p:spPr>
          <a:xfrm>
            <a:off x="6588000" y="426732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35" y="1"/>
                </a:moveTo>
                <a:cubicBezTo>
                  <a:pt x="21" y="-3"/>
                  <a:pt x="5" y="5"/>
                  <a:pt x="1" y="20"/>
                </a:cubicBezTo>
                <a:lnTo>
                  <a:pt x="1" y="22"/>
                </a:lnTo>
                <a:cubicBezTo>
                  <a:pt x="-4" y="36"/>
                  <a:pt x="5" y="51"/>
                  <a:pt x="19" y="56"/>
                </a:cubicBezTo>
                <a:cubicBezTo>
                  <a:pt x="22" y="57"/>
                  <a:pt x="24" y="57"/>
                  <a:pt x="27" y="57"/>
                </a:cubicBezTo>
                <a:cubicBezTo>
                  <a:pt x="39" y="57"/>
                  <a:pt x="50" y="49"/>
                  <a:pt x="53" y="37"/>
                </a:cubicBezTo>
                <a:lnTo>
                  <a:pt x="54" y="35"/>
                </a:lnTo>
                <a:cubicBezTo>
                  <a:pt x="58" y="21"/>
                  <a:pt x="50" y="5"/>
                  <a:pt x="35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9" name="Freeform 1118">
            <a:extLst>
              <a:ext uri="{FF2B5EF4-FFF2-40B4-BE49-F238E27FC236}">
                <a16:creationId xmlns:a16="http://schemas.microsoft.com/office/drawing/2014/main" id="{76EE29CB-1FA2-3844-97EF-9FBA93D4A35B}"/>
              </a:ext>
            </a:extLst>
          </p:cNvPr>
          <p:cNvSpPr/>
          <p:nvPr/>
        </p:nvSpPr>
        <p:spPr>
          <a:xfrm>
            <a:off x="6596640" y="421116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lnTo>
                  <a:pt x="0" y="29"/>
                </a:lnTo>
                <a:cubicBezTo>
                  <a:pt x="0" y="44"/>
                  <a:pt x="12" y="57"/>
                  <a:pt x="27" y="57"/>
                </a:cubicBezTo>
                <a:lnTo>
                  <a:pt x="28" y="57"/>
                </a:lnTo>
                <a:cubicBezTo>
                  <a:pt x="42" y="57"/>
                  <a:pt x="55" y="45"/>
                  <a:pt x="55" y="30"/>
                </a:cubicBezTo>
                <a:lnTo>
                  <a:pt x="55" y="28"/>
                </a:lnTo>
                <a:cubicBezTo>
                  <a:pt x="56" y="13"/>
                  <a:pt x="44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0" name="Freeform 1119">
            <a:extLst>
              <a:ext uri="{FF2B5EF4-FFF2-40B4-BE49-F238E27FC236}">
                <a16:creationId xmlns:a16="http://schemas.microsoft.com/office/drawing/2014/main" id="{980AF4D6-9A19-EE4D-9BC3-594C83DB9A85}"/>
              </a:ext>
            </a:extLst>
          </p:cNvPr>
          <p:cNvSpPr/>
          <p:nvPr/>
        </p:nvSpPr>
        <p:spPr>
          <a:xfrm>
            <a:off x="6594121" y="42396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2" y="0"/>
                </a:moveTo>
                <a:cubicBezTo>
                  <a:pt x="17" y="-2"/>
                  <a:pt x="3" y="8"/>
                  <a:pt x="0" y="23"/>
                </a:cubicBezTo>
                <a:lnTo>
                  <a:pt x="0" y="25"/>
                </a:lnTo>
                <a:cubicBezTo>
                  <a:pt x="-2" y="40"/>
                  <a:pt x="8" y="54"/>
                  <a:pt x="23" y="57"/>
                </a:cubicBezTo>
                <a:cubicBezTo>
                  <a:pt x="25" y="57"/>
                  <a:pt x="26" y="57"/>
                  <a:pt x="27" y="57"/>
                </a:cubicBezTo>
                <a:cubicBezTo>
                  <a:pt x="41" y="57"/>
                  <a:pt x="53" y="47"/>
                  <a:pt x="55" y="34"/>
                </a:cubicBezTo>
                <a:lnTo>
                  <a:pt x="55" y="32"/>
                </a:lnTo>
                <a:cubicBezTo>
                  <a:pt x="57" y="17"/>
                  <a:pt x="47" y="3"/>
                  <a:pt x="3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1" name="Freeform 1120">
            <a:extLst>
              <a:ext uri="{FF2B5EF4-FFF2-40B4-BE49-F238E27FC236}">
                <a16:creationId xmlns:a16="http://schemas.microsoft.com/office/drawing/2014/main" id="{582C4FB6-D629-2043-A393-4384D752F6B9}"/>
              </a:ext>
            </a:extLst>
          </p:cNvPr>
          <p:cNvSpPr/>
          <p:nvPr/>
        </p:nvSpPr>
        <p:spPr>
          <a:xfrm>
            <a:off x="6564600" y="431916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3" y="4"/>
                </a:moveTo>
                <a:cubicBezTo>
                  <a:pt x="30" y="-4"/>
                  <a:pt x="13" y="0"/>
                  <a:pt x="5" y="14"/>
                </a:cubicBezTo>
                <a:lnTo>
                  <a:pt x="4" y="15"/>
                </a:lnTo>
                <a:cubicBezTo>
                  <a:pt x="-4" y="28"/>
                  <a:pt x="0" y="45"/>
                  <a:pt x="13" y="53"/>
                </a:cubicBezTo>
                <a:cubicBezTo>
                  <a:pt x="18" y="56"/>
                  <a:pt x="23" y="57"/>
                  <a:pt x="28" y="57"/>
                </a:cubicBezTo>
                <a:cubicBezTo>
                  <a:pt x="37" y="57"/>
                  <a:pt x="46" y="52"/>
                  <a:pt x="51" y="44"/>
                </a:cubicBezTo>
                <a:lnTo>
                  <a:pt x="52" y="42"/>
                </a:lnTo>
                <a:cubicBezTo>
                  <a:pt x="60" y="29"/>
                  <a:pt x="56" y="12"/>
                  <a:pt x="43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2" name="Freeform 1121">
            <a:extLst>
              <a:ext uri="{FF2B5EF4-FFF2-40B4-BE49-F238E27FC236}">
                <a16:creationId xmlns:a16="http://schemas.microsoft.com/office/drawing/2014/main" id="{F351EFF0-6F3A-2B47-B605-616366F60E7A}"/>
              </a:ext>
            </a:extLst>
          </p:cNvPr>
          <p:cNvSpPr/>
          <p:nvPr/>
        </p:nvSpPr>
        <p:spPr>
          <a:xfrm>
            <a:off x="6577919" y="429432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0" y="3"/>
                </a:moveTo>
                <a:cubicBezTo>
                  <a:pt x="26" y="-4"/>
                  <a:pt x="9" y="3"/>
                  <a:pt x="3" y="17"/>
                </a:cubicBezTo>
                <a:lnTo>
                  <a:pt x="2" y="18"/>
                </a:lnTo>
                <a:cubicBezTo>
                  <a:pt x="-4" y="32"/>
                  <a:pt x="2" y="49"/>
                  <a:pt x="16" y="55"/>
                </a:cubicBezTo>
                <a:cubicBezTo>
                  <a:pt x="20" y="56"/>
                  <a:pt x="24" y="57"/>
                  <a:pt x="28" y="57"/>
                </a:cubicBezTo>
                <a:cubicBezTo>
                  <a:pt x="38" y="57"/>
                  <a:pt x="48" y="51"/>
                  <a:pt x="53" y="41"/>
                </a:cubicBezTo>
                <a:lnTo>
                  <a:pt x="54" y="39"/>
                </a:lnTo>
                <a:cubicBezTo>
                  <a:pt x="60" y="25"/>
                  <a:pt x="54" y="9"/>
                  <a:pt x="40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3" name="Freeform 1122">
            <a:extLst>
              <a:ext uri="{FF2B5EF4-FFF2-40B4-BE49-F238E27FC236}">
                <a16:creationId xmlns:a16="http://schemas.microsoft.com/office/drawing/2014/main" id="{1D80F9CE-8EF1-7642-8B97-60DB049FD820}"/>
              </a:ext>
            </a:extLst>
          </p:cNvPr>
          <p:cNvSpPr/>
          <p:nvPr/>
        </p:nvSpPr>
        <p:spPr>
          <a:xfrm>
            <a:off x="6548400" y="434256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6" y="6"/>
                </a:moveTo>
                <a:cubicBezTo>
                  <a:pt x="34" y="-4"/>
                  <a:pt x="16" y="-2"/>
                  <a:pt x="7" y="10"/>
                </a:cubicBezTo>
                <a:lnTo>
                  <a:pt x="6" y="12"/>
                </a:lnTo>
                <a:cubicBezTo>
                  <a:pt x="-4" y="24"/>
                  <a:pt x="-2" y="41"/>
                  <a:pt x="10" y="51"/>
                </a:cubicBezTo>
                <a:cubicBezTo>
                  <a:pt x="15" y="55"/>
                  <a:pt x="21" y="57"/>
                  <a:pt x="27" y="57"/>
                </a:cubicBezTo>
                <a:cubicBezTo>
                  <a:pt x="35" y="57"/>
                  <a:pt x="43" y="53"/>
                  <a:pt x="49" y="46"/>
                </a:cubicBezTo>
                <a:lnTo>
                  <a:pt x="50" y="45"/>
                </a:lnTo>
                <a:cubicBezTo>
                  <a:pt x="60" y="33"/>
                  <a:pt x="58" y="16"/>
                  <a:pt x="46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4" name="Freeform 1123">
            <a:extLst>
              <a:ext uri="{FF2B5EF4-FFF2-40B4-BE49-F238E27FC236}">
                <a16:creationId xmlns:a16="http://schemas.microsoft.com/office/drawing/2014/main" id="{2B186199-1E54-3A4F-9BBC-761131D6B362}"/>
              </a:ext>
            </a:extLst>
          </p:cNvPr>
          <p:cNvSpPr/>
          <p:nvPr/>
        </p:nvSpPr>
        <p:spPr>
          <a:xfrm>
            <a:off x="6570361" y="410208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1" y="54"/>
                </a:moveTo>
                <a:cubicBezTo>
                  <a:pt x="55" y="47"/>
                  <a:pt x="60" y="30"/>
                  <a:pt x="52" y="16"/>
                </a:cubicBezTo>
                <a:lnTo>
                  <a:pt x="51" y="15"/>
                </a:lnTo>
                <a:cubicBezTo>
                  <a:pt x="44" y="1"/>
                  <a:pt x="27" y="-4"/>
                  <a:pt x="14" y="4"/>
                </a:cubicBezTo>
                <a:cubicBezTo>
                  <a:pt x="1" y="11"/>
                  <a:pt x="-4" y="28"/>
                  <a:pt x="3" y="41"/>
                </a:cubicBezTo>
                <a:lnTo>
                  <a:pt x="4" y="43"/>
                </a:lnTo>
                <a:cubicBezTo>
                  <a:pt x="9" y="52"/>
                  <a:pt x="18" y="57"/>
                  <a:pt x="28" y="57"/>
                </a:cubicBezTo>
                <a:cubicBezTo>
                  <a:pt x="33" y="57"/>
                  <a:pt x="37" y="56"/>
                  <a:pt x="41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5" name="Freeform 1124">
            <a:extLst>
              <a:ext uri="{FF2B5EF4-FFF2-40B4-BE49-F238E27FC236}">
                <a16:creationId xmlns:a16="http://schemas.microsoft.com/office/drawing/2014/main" id="{E9F4141B-86AB-F942-9F9A-9AE45E2667C3}"/>
              </a:ext>
            </a:extLst>
          </p:cNvPr>
          <p:cNvSpPr/>
          <p:nvPr/>
        </p:nvSpPr>
        <p:spPr>
          <a:xfrm>
            <a:off x="6528961" y="43638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0" y="8"/>
                </a:moveTo>
                <a:lnTo>
                  <a:pt x="9" y="9"/>
                </a:lnTo>
                <a:cubicBezTo>
                  <a:pt x="-2" y="20"/>
                  <a:pt x="-3" y="37"/>
                  <a:pt x="8" y="48"/>
                </a:cubicBezTo>
                <a:cubicBezTo>
                  <a:pt x="13" y="54"/>
                  <a:pt x="20" y="57"/>
                  <a:pt x="28" y="57"/>
                </a:cubicBezTo>
                <a:cubicBezTo>
                  <a:pt x="35" y="57"/>
                  <a:pt x="41" y="54"/>
                  <a:pt x="47" y="49"/>
                </a:cubicBezTo>
                <a:lnTo>
                  <a:pt x="48" y="48"/>
                </a:lnTo>
                <a:cubicBezTo>
                  <a:pt x="59" y="37"/>
                  <a:pt x="59" y="20"/>
                  <a:pt x="49" y="9"/>
                </a:cubicBezTo>
                <a:cubicBezTo>
                  <a:pt x="38" y="-2"/>
                  <a:pt x="21" y="-3"/>
                  <a:pt x="10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6" name="Freeform 1125">
            <a:extLst>
              <a:ext uri="{FF2B5EF4-FFF2-40B4-BE49-F238E27FC236}">
                <a16:creationId xmlns:a16="http://schemas.microsoft.com/office/drawing/2014/main" id="{7D84D7EA-EF58-9449-B1EB-46C7FDA0713B}"/>
              </a:ext>
            </a:extLst>
          </p:cNvPr>
          <p:cNvSpPr/>
          <p:nvPr/>
        </p:nvSpPr>
        <p:spPr>
          <a:xfrm>
            <a:off x="6555241" y="407796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51" y="13"/>
                </a:moveTo>
                <a:lnTo>
                  <a:pt x="50" y="11"/>
                </a:lnTo>
                <a:cubicBezTo>
                  <a:pt x="41" y="-1"/>
                  <a:pt x="24" y="-4"/>
                  <a:pt x="12" y="5"/>
                </a:cubicBezTo>
                <a:cubicBezTo>
                  <a:pt x="-1" y="14"/>
                  <a:pt x="-3" y="31"/>
                  <a:pt x="6" y="43"/>
                </a:cubicBezTo>
                <a:lnTo>
                  <a:pt x="7" y="45"/>
                </a:lnTo>
                <a:cubicBezTo>
                  <a:pt x="12" y="52"/>
                  <a:pt x="20" y="56"/>
                  <a:pt x="29" y="56"/>
                </a:cubicBezTo>
                <a:cubicBezTo>
                  <a:pt x="35" y="56"/>
                  <a:pt x="40" y="55"/>
                  <a:pt x="45" y="51"/>
                </a:cubicBezTo>
                <a:cubicBezTo>
                  <a:pt x="58" y="42"/>
                  <a:pt x="60" y="25"/>
                  <a:pt x="51" y="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7" name="Freeform 1126">
            <a:extLst>
              <a:ext uri="{FF2B5EF4-FFF2-40B4-BE49-F238E27FC236}">
                <a16:creationId xmlns:a16="http://schemas.microsoft.com/office/drawing/2014/main" id="{E2C1A9BA-48D0-A348-96A1-7349CA22CB62}"/>
              </a:ext>
            </a:extLst>
          </p:cNvPr>
          <p:cNvSpPr/>
          <p:nvPr/>
        </p:nvSpPr>
        <p:spPr>
          <a:xfrm>
            <a:off x="6483240" y="4397288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16" y="3"/>
                </a:moveTo>
                <a:lnTo>
                  <a:pt x="15" y="4"/>
                </a:lnTo>
                <a:cubicBezTo>
                  <a:pt x="1" y="11"/>
                  <a:pt x="-4" y="28"/>
                  <a:pt x="4" y="41"/>
                </a:cubicBezTo>
                <a:cubicBezTo>
                  <a:pt x="9" y="50"/>
                  <a:pt x="18" y="55"/>
                  <a:pt x="28" y="55"/>
                </a:cubicBezTo>
                <a:cubicBezTo>
                  <a:pt x="33" y="55"/>
                  <a:pt x="37" y="54"/>
                  <a:pt x="41" y="52"/>
                </a:cubicBezTo>
                <a:lnTo>
                  <a:pt x="42" y="51"/>
                </a:lnTo>
                <a:cubicBezTo>
                  <a:pt x="55" y="44"/>
                  <a:pt x="60" y="27"/>
                  <a:pt x="53" y="14"/>
                </a:cubicBezTo>
                <a:cubicBezTo>
                  <a:pt x="46" y="1"/>
                  <a:pt x="29" y="-4"/>
                  <a:pt x="16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8" name="Freeform 1127">
            <a:extLst>
              <a:ext uri="{FF2B5EF4-FFF2-40B4-BE49-F238E27FC236}">
                <a16:creationId xmlns:a16="http://schemas.microsoft.com/office/drawing/2014/main" id="{735A4251-D8DC-C44A-BF7D-159618FC1C5A}"/>
              </a:ext>
            </a:extLst>
          </p:cNvPr>
          <p:cNvSpPr/>
          <p:nvPr/>
        </p:nvSpPr>
        <p:spPr>
          <a:xfrm>
            <a:off x="6840360" y="3950889"/>
            <a:ext cx="529560" cy="529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1472">
                <a:moveTo>
                  <a:pt x="1217" y="1217"/>
                </a:moveTo>
                <a:cubicBezTo>
                  <a:pt x="1151" y="1283"/>
                  <a:pt x="1074" y="1334"/>
                  <a:pt x="990" y="1368"/>
                </a:cubicBezTo>
                <a:lnTo>
                  <a:pt x="947" y="1211"/>
                </a:lnTo>
                <a:cubicBezTo>
                  <a:pt x="1004" y="1186"/>
                  <a:pt x="1057" y="1149"/>
                  <a:pt x="1103" y="1103"/>
                </a:cubicBezTo>
                <a:cubicBezTo>
                  <a:pt x="1202" y="1004"/>
                  <a:pt x="1257" y="873"/>
                  <a:pt x="1257" y="733"/>
                </a:cubicBezTo>
                <a:cubicBezTo>
                  <a:pt x="1257" y="593"/>
                  <a:pt x="1202" y="461"/>
                  <a:pt x="1103" y="362"/>
                </a:cubicBezTo>
                <a:cubicBezTo>
                  <a:pt x="1064" y="322"/>
                  <a:pt x="1019" y="290"/>
                  <a:pt x="971" y="265"/>
                </a:cubicBezTo>
                <a:lnTo>
                  <a:pt x="1048" y="130"/>
                </a:lnTo>
                <a:cubicBezTo>
                  <a:pt x="1109" y="162"/>
                  <a:pt x="1167" y="204"/>
                  <a:pt x="1217" y="254"/>
                </a:cubicBezTo>
                <a:cubicBezTo>
                  <a:pt x="1346" y="383"/>
                  <a:pt x="1417" y="554"/>
                  <a:pt x="1417" y="736"/>
                </a:cubicBezTo>
                <a:cubicBezTo>
                  <a:pt x="1417" y="917"/>
                  <a:pt x="1346" y="1088"/>
                  <a:pt x="1217" y="1217"/>
                </a:cubicBezTo>
                <a:close/>
                <a:moveTo>
                  <a:pt x="905" y="1169"/>
                </a:moveTo>
                <a:cubicBezTo>
                  <a:pt x="904" y="1169"/>
                  <a:pt x="903" y="1170"/>
                  <a:pt x="901" y="1171"/>
                </a:cubicBezTo>
                <a:cubicBezTo>
                  <a:pt x="848" y="1191"/>
                  <a:pt x="791" y="1202"/>
                  <a:pt x="733" y="1202"/>
                </a:cubicBezTo>
                <a:cubicBezTo>
                  <a:pt x="608" y="1202"/>
                  <a:pt x="490" y="1153"/>
                  <a:pt x="401" y="1064"/>
                </a:cubicBezTo>
                <a:cubicBezTo>
                  <a:pt x="313" y="976"/>
                  <a:pt x="264" y="858"/>
                  <a:pt x="264" y="733"/>
                </a:cubicBezTo>
                <a:cubicBezTo>
                  <a:pt x="264" y="607"/>
                  <a:pt x="313" y="490"/>
                  <a:pt x="401" y="401"/>
                </a:cubicBezTo>
                <a:cubicBezTo>
                  <a:pt x="490" y="312"/>
                  <a:pt x="608" y="264"/>
                  <a:pt x="733" y="264"/>
                </a:cubicBezTo>
                <a:cubicBezTo>
                  <a:pt x="798" y="264"/>
                  <a:pt x="861" y="277"/>
                  <a:pt x="919" y="302"/>
                </a:cubicBezTo>
                <a:cubicBezTo>
                  <a:pt x="921" y="303"/>
                  <a:pt x="922" y="303"/>
                  <a:pt x="923" y="304"/>
                </a:cubicBezTo>
                <a:cubicBezTo>
                  <a:pt x="975" y="327"/>
                  <a:pt x="1023" y="360"/>
                  <a:pt x="1064" y="401"/>
                </a:cubicBezTo>
                <a:cubicBezTo>
                  <a:pt x="1153" y="490"/>
                  <a:pt x="1202" y="607"/>
                  <a:pt x="1202" y="733"/>
                </a:cubicBezTo>
                <a:cubicBezTo>
                  <a:pt x="1202" y="858"/>
                  <a:pt x="1153" y="976"/>
                  <a:pt x="1064" y="1064"/>
                </a:cubicBezTo>
                <a:cubicBezTo>
                  <a:pt x="1018" y="1110"/>
                  <a:pt x="964" y="1146"/>
                  <a:pt x="905" y="1169"/>
                </a:cubicBezTo>
                <a:close/>
                <a:moveTo>
                  <a:pt x="254" y="1217"/>
                </a:moveTo>
                <a:cubicBezTo>
                  <a:pt x="126" y="1088"/>
                  <a:pt x="55" y="917"/>
                  <a:pt x="55" y="736"/>
                </a:cubicBezTo>
                <a:cubicBezTo>
                  <a:pt x="55" y="554"/>
                  <a:pt x="126" y="383"/>
                  <a:pt x="254" y="254"/>
                </a:cubicBezTo>
                <a:cubicBezTo>
                  <a:pt x="383" y="126"/>
                  <a:pt x="554" y="55"/>
                  <a:pt x="736" y="55"/>
                </a:cubicBezTo>
                <a:cubicBezTo>
                  <a:pt x="827" y="55"/>
                  <a:pt x="916" y="73"/>
                  <a:pt x="997" y="107"/>
                </a:cubicBezTo>
                <a:lnTo>
                  <a:pt x="920" y="243"/>
                </a:lnTo>
                <a:cubicBezTo>
                  <a:pt x="861" y="220"/>
                  <a:pt x="798" y="208"/>
                  <a:pt x="733" y="208"/>
                </a:cubicBezTo>
                <a:cubicBezTo>
                  <a:pt x="593" y="208"/>
                  <a:pt x="461" y="263"/>
                  <a:pt x="362" y="362"/>
                </a:cubicBezTo>
                <a:cubicBezTo>
                  <a:pt x="263" y="461"/>
                  <a:pt x="209" y="593"/>
                  <a:pt x="209" y="733"/>
                </a:cubicBezTo>
                <a:cubicBezTo>
                  <a:pt x="209" y="873"/>
                  <a:pt x="263" y="1004"/>
                  <a:pt x="362" y="1103"/>
                </a:cubicBezTo>
                <a:cubicBezTo>
                  <a:pt x="461" y="1202"/>
                  <a:pt x="593" y="1257"/>
                  <a:pt x="733" y="1257"/>
                </a:cubicBezTo>
                <a:cubicBezTo>
                  <a:pt x="789" y="1257"/>
                  <a:pt x="843" y="1248"/>
                  <a:pt x="895" y="1231"/>
                </a:cubicBezTo>
                <a:lnTo>
                  <a:pt x="938" y="1386"/>
                </a:lnTo>
                <a:cubicBezTo>
                  <a:pt x="873" y="1406"/>
                  <a:pt x="805" y="1416"/>
                  <a:pt x="736" y="1416"/>
                </a:cubicBezTo>
                <a:cubicBezTo>
                  <a:pt x="554" y="1416"/>
                  <a:pt x="383" y="1346"/>
                  <a:pt x="254" y="1217"/>
                </a:cubicBezTo>
                <a:close/>
                <a:moveTo>
                  <a:pt x="1414" y="449"/>
                </a:moveTo>
                <a:cubicBezTo>
                  <a:pt x="1377" y="361"/>
                  <a:pt x="1324" y="283"/>
                  <a:pt x="1256" y="215"/>
                </a:cubicBezTo>
                <a:cubicBezTo>
                  <a:pt x="1195" y="154"/>
                  <a:pt x="1126" y="105"/>
                  <a:pt x="1048" y="69"/>
                </a:cubicBezTo>
                <a:lnTo>
                  <a:pt x="1047" y="69"/>
                </a:lnTo>
                <a:cubicBezTo>
                  <a:pt x="1039" y="65"/>
                  <a:pt x="1031" y="61"/>
                  <a:pt x="1022" y="57"/>
                </a:cubicBezTo>
                <a:cubicBezTo>
                  <a:pt x="931" y="19"/>
                  <a:pt x="835" y="0"/>
                  <a:pt x="736" y="0"/>
                </a:cubicBezTo>
                <a:cubicBezTo>
                  <a:pt x="636" y="0"/>
                  <a:pt x="540" y="19"/>
                  <a:pt x="449" y="57"/>
                </a:cubicBezTo>
                <a:cubicBezTo>
                  <a:pt x="362" y="94"/>
                  <a:pt x="283" y="148"/>
                  <a:pt x="215" y="215"/>
                </a:cubicBezTo>
                <a:cubicBezTo>
                  <a:pt x="148" y="283"/>
                  <a:pt x="95" y="361"/>
                  <a:pt x="58" y="449"/>
                </a:cubicBezTo>
                <a:cubicBezTo>
                  <a:pt x="19" y="540"/>
                  <a:pt x="0" y="636"/>
                  <a:pt x="0" y="736"/>
                </a:cubicBezTo>
                <a:cubicBezTo>
                  <a:pt x="0" y="835"/>
                  <a:pt x="19" y="931"/>
                  <a:pt x="58" y="1022"/>
                </a:cubicBezTo>
                <a:cubicBezTo>
                  <a:pt x="95" y="1110"/>
                  <a:pt x="148" y="1188"/>
                  <a:pt x="215" y="1256"/>
                </a:cubicBezTo>
                <a:cubicBezTo>
                  <a:pt x="283" y="1324"/>
                  <a:pt x="362" y="1377"/>
                  <a:pt x="449" y="1414"/>
                </a:cubicBezTo>
                <a:cubicBezTo>
                  <a:pt x="540" y="1452"/>
                  <a:pt x="636" y="1472"/>
                  <a:pt x="736" y="1472"/>
                </a:cubicBezTo>
                <a:cubicBezTo>
                  <a:pt x="835" y="1472"/>
                  <a:pt x="931" y="1452"/>
                  <a:pt x="1022" y="1414"/>
                </a:cubicBezTo>
                <a:cubicBezTo>
                  <a:pt x="1110" y="1377"/>
                  <a:pt x="1189" y="1324"/>
                  <a:pt x="1256" y="1256"/>
                </a:cubicBezTo>
                <a:cubicBezTo>
                  <a:pt x="1324" y="1188"/>
                  <a:pt x="1377" y="1110"/>
                  <a:pt x="1414" y="1022"/>
                </a:cubicBezTo>
                <a:cubicBezTo>
                  <a:pt x="1452" y="931"/>
                  <a:pt x="1472" y="835"/>
                  <a:pt x="1472" y="736"/>
                </a:cubicBezTo>
                <a:cubicBezTo>
                  <a:pt x="1472" y="636"/>
                  <a:pt x="1452" y="540"/>
                  <a:pt x="1414" y="4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9" name="Freeform 1128">
            <a:extLst>
              <a:ext uri="{FF2B5EF4-FFF2-40B4-BE49-F238E27FC236}">
                <a16:creationId xmlns:a16="http://schemas.microsoft.com/office/drawing/2014/main" id="{C378A2CC-8B31-F74E-8327-9CA82763D508}"/>
              </a:ext>
            </a:extLst>
          </p:cNvPr>
          <p:cNvSpPr/>
          <p:nvPr/>
        </p:nvSpPr>
        <p:spPr>
          <a:xfrm>
            <a:off x="7209000" y="402036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3" y="5"/>
                </a:moveTo>
                <a:lnTo>
                  <a:pt x="42" y="4"/>
                </a:lnTo>
                <a:cubicBezTo>
                  <a:pt x="29" y="-4"/>
                  <a:pt x="12" y="0"/>
                  <a:pt x="4" y="13"/>
                </a:cubicBezTo>
                <a:cubicBezTo>
                  <a:pt x="-4" y="26"/>
                  <a:pt x="1" y="43"/>
                  <a:pt x="14" y="51"/>
                </a:cubicBezTo>
                <a:lnTo>
                  <a:pt x="14" y="52"/>
                </a:lnTo>
                <a:cubicBezTo>
                  <a:pt x="19" y="54"/>
                  <a:pt x="24" y="56"/>
                  <a:pt x="29" y="56"/>
                </a:cubicBezTo>
                <a:cubicBezTo>
                  <a:pt x="38" y="56"/>
                  <a:pt x="47" y="51"/>
                  <a:pt x="52" y="43"/>
                </a:cubicBezTo>
                <a:cubicBezTo>
                  <a:pt x="60" y="30"/>
                  <a:pt x="56" y="13"/>
                  <a:pt x="43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0" name="Freeform 1129">
            <a:extLst>
              <a:ext uri="{FF2B5EF4-FFF2-40B4-BE49-F238E27FC236}">
                <a16:creationId xmlns:a16="http://schemas.microsoft.com/office/drawing/2014/main" id="{D29B0DCC-4102-2E4D-BF7D-7E39AE849564}"/>
              </a:ext>
            </a:extLst>
          </p:cNvPr>
          <p:cNvSpPr/>
          <p:nvPr/>
        </p:nvSpPr>
        <p:spPr>
          <a:xfrm>
            <a:off x="7232039" y="403692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7" y="8"/>
                </a:moveTo>
                <a:lnTo>
                  <a:pt x="45" y="6"/>
                </a:lnTo>
                <a:cubicBezTo>
                  <a:pt x="33" y="-3"/>
                  <a:pt x="16" y="-1"/>
                  <a:pt x="6" y="10"/>
                </a:cubicBezTo>
                <a:cubicBezTo>
                  <a:pt x="-3" y="22"/>
                  <a:pt x="-1" y="40"/>
                  <a:pt x="10" y="49"/>
                </a:cubicBezTo>
                <a:lnTo>
                  <a:pt x="12" y="50"/>
                </a:lnTo>
                <a:cubicBezTo>
                  <a:pt x="17" y="55"/>
                  <a:pt x="23" y="57"/>
                  <a:pt x="29" y="57"/>
                </a:cubicBezTo>
                <a:cubicBezTo>
                  <a:pt x="37" y="57"/>
                  <a:pt x="45" y="53"/>
                  <a:pt x="51" y="46"/>
                </a:cubicBezTo>
                <a:cubicBezTo>
                  <a:pt x="60" y="35"/>
                  <a:pt x="58" y="17"/>
                  <a:pt x="47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1" name="Freeform 1130">
            <a:extLst>
              <a:ext uri="{FF2B5EF4-FFF2-40B4-BE49-F238E27FC236}">
                <a16:creationId xmlns:a16="http://schemas.microsoft.com/office/drawing/2014/main" id="{785B9C74-01C0-5A46-B090-B476E2F85674}"/>
              </a:ext>
            </a:extLst>
          </p:cNvPr>
          <p:cNvSpPr/>
          <p:nvPr/>
        </p:nvSpPr>
        <p:spPr>
          <a:xfrm>
            <a:off x="7298280" y="412764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" y="37"/>
                </a:moveTo>
                <a:lnTo>
                  <a:pt x="3" y="39"/>
                </a:lnTo>
                <a:cubicBezTo>
                  <a:pt x="7" y="50"/>
                  <a:pt x="17" y="57"/>
                  <a:pt x="29" y="57"/>
                </a:cubicBezTo>
                <a:cubicBezTo>
                  <a:pt x="32" y="57"/>
                  <a:pt x="35" y="56"/>
                  <a:pt x="38" y="55"/>
                </a:cubicBezTo>
                <a:cubicBezTo>
                  <a:pt x="53" y="50"/>
                  <a:pt x="60" y="34"/>
                  <a:pt x="54" y="19"/>
                </a:cubicBezTo>
                <a:lnTo>
                  <a:pt x="54" y="18"/>
                </a:lnTo>
                <a:cubicBezTo>
                  <a:pt x="48" y="3"/>
                  <a:pt x="32" y="-4"/>
                  <a:pt x="18" y="2"/>
                </a:cubicBezTo>
                <a:cubicBezTo>
                  <a:pt x="4" y="7"/>
                  <a:pt x="-3" y="23"/>
                  <a:pt x="2" y="3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2" name="Freeform 1131">
            <a:extLst>
              <a:ext uri="{FF2B5EF4-FFF2-40B4-BE49-F238E27FC236}">
                <a16:creationId xmlns:a16="http://schemas.microsoft.com/office/drawing/2014/main" id="{46D3B699-5BD3-2A4C-BFD5-DA2CC7A07649}"/>
              </a:ext>
            </a:extLst>
          </p:cNvPr>
          <p:cNvSpPr/>
          <p:nvPr/>
        </p:nvSpPr>
        <p:spPr>
          <a:xfrm>
            <a:off x="7252920" y="405600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9" y="10"/>
                </a:moveTo>
                <a:lnTo>
                  <a:pt x="48" y="8"/>
                </a:lnTo>
                <a:cubicBezTo>
                  <a:pt x="37" y="-3"/>
                  <a:pt x="20" y="-3"/>
                  <a:pt x="9" y="7"/>
                </a:cubicBezTo>
                <a:cubicBezTo>
                  <a:pt x="-2" y="18"/>
                  <a:pt x="-3" y="35"/>
                  <a:pt x="8" y="46"/>
                </a:cubicBezTo>
                <a:lnTo>
                  <a:pt x="9" y="48"/>
                </a:lnTo>
                <a:cubicBezTo>
                  <a:pt x="14" y="54"/>
                  <a:pt x="22" y="56"/>
                  <a:pt x="29" y="56"/>
                </a:cubicBezTo>
                <a:cubicBezTo>
                  <a:pt x="36" y="56"/>
                  <a:pt x="43" y="54"/>
                  <a:pt x="48" y="49"/>
                </a:cubicBezTo>
                <a:cubicBezTo>
                  <a:pt x="59" y="38"/>
                  <a:pt x="60" y="21"/>
                  <a:pt x="49" y="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3" name="Freeform 1132">
            <a:extLst>
              <a:ext uri="{FF2B5EF4-FFF2-40B4-BE49-F238E27FC236}">
                <a16:creationId xmlns:a16="http://schemas.microsoft.com/office/drawing/2014/main" id="{12A3206E-2DE7-6048-8F85-D6F6B3653845}"/>
              </a:ext>
            </a:extLst>
          </p:cNvPr>
          <p:cNvSpPr/>
          <p:nvPr/>
        </p:nvSpPr>
        <p:spPr>
          <a:xfrm>
            <a:off x="7311600" y="418272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5" y="0"/>
                </a:moveTo>
                <a:cubicBezTo>
                  <a:pt x="10" y="2"/>
                  <a:pt x="-1" y="16"/>
                  <a:pt x="0" y="31"/>
                </a:cubicBezTo>
                <a:lnTo>
                  <a:pt x="1" y="33"/>
                </a:lnTo>
                <a:cubicBezTo>
                  <a:pt x="2" y="47"/>
                  <a:pt x="14" y="57"/>
                  <a:pt x="28" y="57"/>
                </a:cubicBezTo>
                <a:cubicBezTo>
                  <a:pt x="29" y="57"/>
                  <a:pt x="30" y="57"/>
                  <a:pt x="31" y="57"/>
                </a:cubicBezTo>
                <a:cubicBezTo>
                  <a:pt x="46" y="56"/>
                  <a:pt x="57" y="42"/>
                  <a:pt x="55" y="27"/>
                </a:cubicBezTo>
                <a:lnTo>
                  <a:pt x="55" y="25"/>
                </a:lnTo>
                <a:cubicBezTo>
                  <a:pt x="54" y="10"/>
                  <a:pt x="40" y="-1"/>
                  <a:pt x="2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4" name="Freeform 1133">
            <a:extLst>
              <a:ext uri="{FF2B5EF4-FFF2-40B4-BE49-F238E27FC236}">
                <a16:creationId xmlns:a16="http://schemas.microsoft.com/office/drawing/2014/main" id="{B40D1350-B27A-ED4B-B770-D7212170D804}"/>
              </a:ext>
            </a:extLst>
          </p:cNvPr>
          <p:cNvSpPr/>
          <p:nvPr/>
        </p:nvSpPr>
        <p:spPr>
          <a:xfrm>
            <a:off x="7306920" y="41550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1" y="1"/>
                </a:moveTo>
                <a:cubicBezTo>
                  <a:pt x="6" y="5"/>
                  <a:pt x="-3" y="20"/>
                  <a:pt x="1" y="34"/>
                </a:cubicBezTo>
                <a:lnTo>
                  <a:pt x="1" y="36"/>
                </a:lnTo>
                <a:cubicBezTo>
                  <a:pt x="4" y="49"/>
                  <a:pt x="15" y="57"/>
                  <a:pt x="28" y="57"/>
                </a:cubicBezTo>
                <a:cubicBezTo>
                  <a:pt x="30" y="57"/>
                  <a:pt x="32" y="57"/>
                  <a:pt x="34" y="57"/>
                </a:cubicBezTo>
                <a:cubicBezTo>
                  <a:pt x="49" y="53"/>
                  <a:pt x="58" y="38"/>
                  <a:pt x="55" y="23"/>
                </a:cubicBezTo>
                <a:lnTo>
                  <a:pt x="54" y="21"/>
                </a:lnTo>
                <a:cubicBezTo>
                  <a:pt x="51" y="7"/>
                  <a:pt x="36" y="-3"/>
                  <a:pt x="21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5" name="Freeform 1134">
            <a:extLst>
              <a:ext uri="{FF2B5EF4-FFF2-40B4-BE49-F238E27FC236}">
                <a16:creationId xmlns:a16="http://schemas.microsoft.com/office/drawing/2014/main" id="{A52A2158-7004-CD45-AA64-FC1FDFDC8C77}"/>
              </a:ext>
            </a:extLst>
          </p:cNvPr>
          <p:cNvSpPr/>
          <p:nvPr/>
        </p:nvSpPr>
        <p:spPr>
          <a:xfrm>
            <a:off x="7294319" y="429432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9" y="3"/>
                </a:moveTo>
                <a:cubicBezTo>
                  <a:pt x="25" y="-4"/>
                  <a:pt x="9" y="3"/>
                  <a:pt x="3" y="17"/>
                </a:cubicBezTo>
                <a:lnTo>
                  <a:pt x="2" y="18"/>
                </a:lnTo>
                <a:cubicBezTo>
                  <a:pt x="-4" y="32"/>
                  <a:pt x="2" y="49"/>
                  <a:pt x="16" y="55"/>
                </a:cubicBezTo>
                <a:cubicBezTo>
                  <a:pt x="20" y="56"/>
                  <a:pt x="23" y="57"/>
                  <a:pt x="27" y="57"/>
                </a:cubicBezTo>
                <a:cubicBezTo>
                  <a:pt x="38" y="57"/>
                  <a:pt x="48" y="51"/>
                  <a:pt x="52" y="41"/>
                </a:cubicBezTo>
                <a:lnTo>
                  <a:pt x="53" y="39"/>
                </a:lnTo>
                <a:cubicBezTo>
                  <a:pt x="59" y="25"/>
                  <a:pt x="53" y="9"/>
                  <a:pt x="39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6" name="Freeform 1135">
            <a:extLst>
              <a:ext uri="{FF2B5EF4-FFF2-40B4-BE49-F238E27FC236}">
                <a16:creationId xmlns:a16="http://schemas.microsoft.com/office/drawing/2014/main" id="{471721E4-F7B0-3345-8DB5-EBD6122155B2}"/>
              </a:ext>
            </a:extLst>
          </p:cNvPr>
          <p:cNvSpPr/>
          <p:nvPr/>
        </p:nvSpPr>
        <p:spPr>
          <a:xfrm>
            <a:off x="7280999" y="431916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3" y="4"/>
                </a:moveTo>
                <a:cubicBezTo>
                  <a:pt x="30" y="-4"/>
                  <a:pt x="13" y="0"/>
                  <a:pt x="5" y="14"/>
                </a:cubicBezTo>
                <a:lnTo>
                  <a:pt x="4" y="15"/>
                </a:lnTo>
                <a:cubicBezTo>
                  <a:pt x="-4" y="28"/>
                  <a:pt x="0" y="45"/>
                  <a:pt x="13" y="53"/>
                </a:cubicBezTo>
                <a:cubicBezTo>
                  <a:pt x="17" y="56"/>
                  <a:pt x="22" y="57"/>
                  <a:pt x="27" y="57"/>
                </a:cubicBezTo>
                <a:cubicBezTo>
                  <a:pt x="37" y="57"/>
                  <a:pt x="46" y="52"/>
                  <a:pt x="51" y="44"/>
                </a:cubicBezTo>
                <a:lnTo>
                  <a:pt x="52" y="42"/>
                </a:lnTo>
                <a:cubicBezTo>
                  <a:pt x="60" y="29"/>
                  <a:pt x="56" y="12"/>
                  <a:pt x="43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7" name="Freeform 1136">
            <a:extLst>
              <a:ext uri="{FF2B5EF4-FFF2-40B4-BE49-F238E27FC236}">
                <a16:creationId xmlns:a16="http://schemas.microsoft.com/office/drawing/2014/main" id="{EC3B9644-8B8F-3C48-98C4-0114B6B8B7AF}"/>
              </a:ext>
            </a:extLst>
          </p:cNvPr>
          <p:cNvSpPr/>
          <p:nvPr/>
        </p:nvSpPr>
        <p:spPr>
          <a:xfrm>
            <a:off x="7304040" y="426732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6" y="1"/>
                </a:moveTo>
                <a:cubicBezTo>
                  <a:pt x="21" y="-3"/>
                  <a:pt x="6" y="5"/>
                  <a:pt x="2" y="20"/>
                </a:cubicBezTo>
                <a:lnTo>
                  <a:pt x="1" y="22"/>
                </a:lnTo>
                <a:cubicBezTo>
                  <a:pt x="-3" y="36"/>
                  <a:pt x="5" y="51"/>
                  <a:pt x="20" y="56"/>
                </a:cubicBezTo>
                <a:cubicBezTo>
                  <a:pt x="22" y="57"/>
                  <a:pt x="25" y="57"/>
                  <a:pt x="27" y="57"/>
                </a:cubicBezTo>
                <a:cubicBezTo>
                  <a:pt x="39" y="57"/>
                  <a:pt x="50" y="49"/>
                  <a:pt x="54" y="37"/>
                </a:cubicBezTo>
                <a:lnTo>
                  <a:pt x="55" y="35"/>
                </a:lnTo>
                <a:cubicBezTo>
                  <a:pt x="59" y="21"/>
                  <a:pt x="50" y="5"/>
                  <a:pt x="36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8" name="Freeform 1137">
            <a:extLst>
              <a:ext uri="{FF2B5EF4-FFF2-40B4-BE49-F238E27FC236}">
                <a16:creationId xmlns:a16="http://schemas.microsoft.com/office/drawing/2014/main" id="{69FAFDB2-0103-1A4F-835E-A5C7E3D7F2B0}"/>
              </a:ext>
            </a:extLst>
          </p:cNvPr>
          <p:cNvSpPr/>
          <p:nvPr/>
        </p:nvSpPr>
        <p:spPr>
          <a:xfrm>
            <a:off x="7310160" y="423960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32" y="0"/>
                </a:moveTo>
                <a:cubicBezTo>
                  <a:pt x="17" y="-2"/>
                  <a:pt x="3" y="8"/>
                  <a:pt x="1" y="23"/>
                </a:cubicBezTo>
                <a:lnTo>
                  <a:pt x="1" y="25"/>
                </a:lnTo>
                <a:cubicBezTo>
                  <a:pt x="-2" y="40"/>
                  <a:pt x="8" y="54"/>
                  <a:pt x="24" y="57"/>
                </a:cubicBezTo>
                <a:cubicBezTo>
                  <a:pt x="25" y="57"/>
                  <a:pt x="26" y="57"/>
                  <a:pt x="28" y="57"/>
                </a:cubicBezTo>
                <a:cubicBezTo>
                  <a:pt x="41" y="57"/>
                  <a:pt x="53" y="47"/>
                  <a:pt x="55" y="34"/>
                </a:cubicBezTo>
                <a:lnTo>
                  <a:pt x="55" y="32"/>
                </a:lnTo>
                <a:cubicBezTo>
                  <a:pt x="58" y="17"/>
                  <a:pt x="47" y="3"/>
                  <a:pt x="3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9" name="Freeform 1138">
            <a:extLst>
              <a:ext uri="{FF2B5EF4-FFF2-40B4-BE49-F238E27FC236}">
                <a16:creationId xmlns:a16="http://schemas.microsoft.com/office/drawing/2014/main" id="{3AA1C170-8B84-C547-8D13-7FAD0AE986E5}"/>
              </a:ext>
            </a:extLst>
          </p:cNvPr>
          <p:cNvSpPr/>
          <p:nvPr/>
        </p:nvSpPr>
        <p:spPr>
          <a:xfrm>
            <a:off x="7264440" y="434256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6" y="6"/>
                </a:moveTo>
                <a:cubicBezTo>
                  <a:pt x="34" y="-4"/>
                  <a:pt x="17" y="-2"/>
                  <a:pt x="7" y="10"/>
                </a:cubicBezTo>
                <a:lnTo>
                  <a:pt x="6" y="12"/>
                </a:lnTo>
                <a:cubicBezTo>
                  <a:pt x="-3" y="24"/>
                  <a:pt x="-1" y="41"/>
                  <a:pt x="10" y="51"/>
                </a:cubicBezTo>
                <a:cubicBezTo>
                  <a:pt x="15" y="55"/>
                  <a:pt x="22" y="57"/>
                  <a:pt x="28" y="57"/>
                </a:cubicBezTo>
                <a:cubicBezTo>
                  <a:pt x="36" y="57"/>
                  <a:pt x="44" y="53"/>
                  <a:pt x="49" y="46"/>
                </a:cubicBezTo>
                <a:lnTo>
                  <a:pt x="50" y="45"/>
                </a:lnTo>
                <a:cubicBezTo>
                  <a:pt x="60" y="33"/>
                  <a:pt x="58" y="16"/>
                  <a:pt x="46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0" name="Freeform 1139">
            <a:extLst>
              <a:ext uri="{FF2B5EF4-FFF2-40B4-BE49-F238E27FC236}">
                <a16:creationId xmlns:a16="http://schemas.microsoft.com/office/drawing/2014/main" id="{B6CC568E-3E3F-3745-9B30-693F666DA967}"/>
              </a:ext>
            </a:extLst>
          </p:cNvPr>
          <p:cNvSpPr/>
          <p:nvPr/>
        </p:nvSpPr>
        <p:spPr>
          <a:xfrm>
            <a:off x="7312680" y="421116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9" y="0"/>
                </a:moveTo>
                <a:cubicBezTo>
                  <a:pt x="14" y="0"/>
                  <a:pt x="1" y="12"/>
                  <a:pt x="1" y="27"/>
                </a:cubicBezTo>
                <a:lnTo>
                  <a:pt x="0" y="29"/>
                </a:lnTo>
                <a:cubicBezTo>
                  <a:pt x="0" y="44"/>
                  <a:pt x="12" y="57"/>
                  <a:pt x="27" y="57"/>
                </a:cubicBezTo>
                <a:lnTo>
                  <a:pt x="28" y="57"/>
                </a:lnTo>
                <a:cubicBezTo>
                  <a:pt x="43" y="57"/>
                  <a:pt x="55" y="45"/>
                  <a:pt x="56" y="30"/>
                </a:cubicBezTo>
                <a:lnTo>
                  <a:pt x="56" y="28"/>
                </a:lnTo>
                <a:cubicBezTo>
                  <a:pt x="56" y="13"/>
                  <a:pt x="44" y="0"/>
                  <a:pt x="2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1" name="Freeform 1140">
            <a:extLst>
              <a:ext uri="{FF2B5EF4-FFF2-40B4-BE49-F238E27FC236}">
                <a16:creationId xmlns:a16="http://schemas.microsoft.com/office/drawing/2014/main" id="{2B18F724-B878-C649-93AE-AD4937D300D3}"/>
              </a:ext>
            </a:extLst>
          </p:cNvPr>
          <p:cNvSpPr/>
          <p:nvPr/>
        </p:nvSpPr>
        <p:spPr>
          <a:xfrm>
            <a:off x="7286400" y="410208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2" y="54"/>
                </a:moveTo>
                <a:cubicBezTo>
                  <a:pt x="55" y="47"/>
                  <a:pt x="60" y="30"/>
                  <a:pt x="53" y="16"/>
                </a:cubicBezTo>
                <a:lnTo>
                  <a:pt x="52" y="15"/>
                </a:lnTo>
                <a:cubicBezTo>
                  <a:pt x="45" y="1"/>
                  <a:pt x="28" y="-4"/>
                  <a:pt x="14" y="4"/>
                </a:cubicBezTo>
                <a:cubicBezTo>
                  <a:pt x="1" y="11"/>
                  <a:pt x="-4" y="28"/>
                  <a:pt x="3" y="41"/>
                </a:cubicBezTo>
                <a:lnTo>
                  <a:pt x="4" y="43"/>
                </a:lnTo>
                <a:cubicBezTo>
                  <a:pt x="9" y="52"/>
                  <a:pt x="19" y="57"/>
                  <a:pt x="29" y="57"/>
                </a:cubicBezTo>
                <a:cubicBezTo>
                  <a:pt x="33" y="57"/>
                  <a:pt x="37" y="56"/>
                  <a:pt x="42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2" name="Freeform 1141">
            <a:extLst>
              <a:ext uri="{FF2B5EF4-FFF2-40B4-BE49-F238E27FC236}">
                <a16:creationId xmlns:a16="http://schemas.microsoft.com/office/drawing/2014/main" id="{47ACEF10-90F4-6646-A0E2-E9CC851E5117}"/>
              </a:ext>
            </a:extLst>
          </p:cNvPr>
          <p:cNvSpPr/>
          <p:nvPr/>
        </p:nvSpPr>
        <p:spPr>
          <a:xfrm>
            <a:off x="7223399" y="438180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3" y="5"/>
                </a:moveTo>
                <a:lnTo>
                  <a:pt x="11" y="6"/>
                </a:lnTo>
                <a:cubicBezTo>
                  <a:pt x="-1" y="16"/>
                  <a:pt x="-4" y="33"/>
                  <a:pt x="5" y="45"/>
                </a:cubicBezTo>
                <a:cubicBezTo>
                  <a:pt x="11" y="52"/>
                  <a:pt x="19" y="56"/>
                  <a:pt x="27" y="56"/>
                </a:cubicBezTo>
                <a:cubicBezTo>
                  <a:pt x="33" y="56"/>
                  <a:pt x="39" y="55"/>
                  <a:pt x="44" y="51"/>
                </a:cubicBezTo>
                <a:lnTo>
                  <a:pt x="45" y="50"/>
                </a:lnTo>
                <a:cubicBezTo>
                  <a:pt x="58" y="41"/>
                  <a:pt x="60" y="23"/>
                  <a:pt x="51" y="11"/>
                </a:cubicBezTo>
                <a:cubicBezTo>
                  <a:pt x="42" y="-1"/>
                  <a:pt x="25" y="-4"/>
                  <a:pt x="13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3" name="Freeform 1142">
            <a:extLst>
              <a:ext uri="{FF2B5EF4-FFF2-40B4-BE49-F238E27FC236}">
                <a16:creationId xmlns:a16="http://schemas.microsoft.com/office/drawing/2014/main" id="{A37EAF00-1999-B341-A383-280D093F8425}"/>
              </a:ext>
            </a:extLst>
          </p:cNvPr>
          <p:cNvSpPr/>
          <p:nvPr/>
        </p:nvSpPr>
        <p:spPr>
          <a:xfrm>
            <a:off x="7271281" y="407796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51" y="13"/>
                </a:moveTo>
                <a:lnTo>
                  <a:pt x="50" y="11"/>
                </a:lnTo>
                <a:cubicBezTo>
                  <a:pt x="41" y="-1"/>
                  <a:pt x="23" y="-4"/>
                  <a:pt x="11" y="5"/>
                </a:cubicBezTo>
                <a:cubicBezTo>
                  <a:pt x="-1" y="14"/>
                  <a:pt x="-4" y="31"/>
                  <a:pt x="5" y="43"/>
                </a:cubicBezTo>
                <a:lnTo>
                  <a:pt x="6" y="45"/>
                </a:lnTo>
                <a:cubicBezTo>
                  <a:pt x="11" y="52"/>
                  <a:pt x="20" y="56"/>
                  <a:pt x="28" y="56"/>
                </a:cubicBezTo>
                <a:cubicBezTo>
                  <a:pt x="34" y="56"/>
                  <a:pt x="40" y="55"/>
                  <a:pt x="45" y="51"/>
                </a:cubicBezTo>
                <a:cubicBezTo>
                  <a:pt x="57" y="42"/>
                  <a:pt x="60" y="25"/>
                  <a:pt x="51" y="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4" name="Freeform 1143">
            <a:extLst>
              <a:ext uri="{FF2B5EF4-FFF2-40B4-BE49-F238E27FC236}">
                <a16:creationId xmlns:a16="http://schemas.microsoft.com/office/drawing/2014/main" id="{94728439-71A0-CA49-9B2E-B24675632B31}"/>
              </a:ext>
            </a:extLst>
          </p:cNvPr>
          <p:cNvSpPr/>
          <p:nvPr/>
        </p:nvSpPr>
        <p:spPr>
          <a:xfrm>
            <a:off x="7245360" y="436380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9" y="8"/>
                </a:moveTo>
                <a:lnTo>
                  <a:pt x="8" y="9"/>
                </a:lnTo>
                <a:cubicBezTo>
                  <a:pt x="-3" y="20"/>
                  <a:pt x="-3" y="37"/>
                  <a:pt x="7" y="48"/>
                </a:cubicBezTo>
                <a:cubicBezTo>
                  <a:pt x="13" y="54"/>
                  <a:pt x="20" y="57"/>
                  <a:pt x="27" y="57"/>
                </a:cubicBezTo>
                <a:cubicBezTo>
                  <a:pt x="34" y="57"/>
                  <a:pt x="41" y="54"/>
                  <a:pt x="46" y="49"/>
                </a:cubicBezTo>
                <a:lnTo>
                  <a:pt x="48" y="48"/>
                </a:lnTo>
                <a:cubicBezTo>
                  <a:pt x="59" y="37"/>
                  <a:pt x="59" y="20"/>
                  <a:pt x="48" y="9"/>
                </a:cubicBezTo>
                <a:cubicBezTo>
                  <a:pt x="38" y="-2"/>
                  <a:pt x="20" y="-3"/>
                  <a:pt x="9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5" name="Freeform 1144">
            <a:extLst>
              <a:ext uri="{FF2B5EF4-FFF2-40B4-BE49-F238E27FC236}">
                <a16:creationId xmlns:a16="http://schemas.microsoft.com/office/drawing/2014/main" id="{C4B8897C-1DFB-9840-AC98-CD877C2A1D76}"/>
              </a:ext>
            </a:extLst>
          </p:cNvPr>
          <p:cNvSpPr/>
          <p:nvPr/>
        </p:nvSpPr>
        <p:spPr>
          <a:xfrm>
            <a:off x="7199641" y="4397288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15" y="3"/>
                </a:moveTo>
                <a:lnTo>
                  <a:pt x="14" y="4"/>
                </a:lnTo>
                <a:cubicBezTo>
                  <a:pt x="1" y="11"/>
                  <a:pt x="-4" y="28"/>
                  <a:pt x="3" y="41"/>
                </a:cubicBezTo>
                <a:cubicBezTo>
                  <a:pt x="8" y="50"/>
                  <a:pt x="18" y="55"/>
                  <a:pt x="27" y="55"/>
                </a:cubicBezTo>
                <a:cubicBezTo>
                  <a:pt x="32" y="55"/>
                  <a:pt x="36" y="54"/>
                  <a:pt x="41" y="52"/>
                </a:cubicBezTo>
                <a:lnTo>
                  <a:pt x="41" y="51"/>
                </a:lnTo>
                <a:cubicBezTo>
                  <a:pt x="55" y="44"/>
                  <a:pt x="60" y="27"/>
                  <a:pt x="52" y="14"/>
                </a:cubicBezTo>
                <a:cubicBezTo>
                  <a:pt x="45" y="1"/>
                  <a:pt x="28" y="-4"/>
                  <a:pt x="15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6" name="Freeform 1145">
            <a:extLst>
              <a:ext uri="{FF2B5EF4-FFF2-40B4-BE49-F238E27FC236}">
                <a16:creationId xmlns:a16="http://schemas.microsoft.com/office/drawing/2014/main" id="{A2B1AC34-FBAB-424F-AE50-3EEAB32EEE63}"/>
              </a:ext>
            </a:extLst>
          </p:cNvPr>
          <p:cNvSpPr/>
          <p:nvPr/>
        </p:nvSpPr>
        <p:spPr>
          <a:xfrm>
            <a:off x="7017479" y="4073288"/>
            <a:ext cx="167040" cy="167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5" h="465">
                <a:moveTo>
                  <a:pt x="233" y="55"/>
                </a:moveTo>
                <a:cubicBezTo>
                  <a:pt x="331" y="55"/>
                  <a:pt x="410" y="135"/>
                  <a:pt x="410" y="233"/>
                </a:cubicBezTo>
                <a:cubicBezTo>
                  <a:pt x="410" y="330"/>
                  <a:pt x="331" y="410"/>
                  <a:pt x="233" y="410"/>
                </a:cubicBezTo>
                <a:cubicBezTo>
                  <a:pt x="135" y="410"/>
                  <a:pt x="56" y="330"/>
                  <a:pt x="56" y="233"/>
                </a:cubicBezTo>
                <a:cubicBezTo>
                  <a:pt x="56" y="135"/>
                  <a:pt x="135" y="55"/>
                  <a:pt x="233" y="55"/>
                </a:cubicBezTo>
                <a:close/>
                <a:moveTo>
                  <a:pt x="233" y="465"/>
                </a:moveTo>
                <a:cubicBezTo>
                  <a:pt x="361" y="465"/>
                  <a:pt x="465" y="361"/>
                  <a:pt x="465" y="233"/>
                </a:cubicBezTo>
                <a:cubicBezTo>
                  <a:pt x="465" y="105"/>
                  <a:pt x="361" y="0"/>
                  <a:pt x="233" y="0"/>
                </a:cubicBezTo>
                <a:cubicBezTo>
                  <a:pt x="105" y="0"/>
                  <a:pt x="0" y="105"/>
                  <a:pt x="0" y="233"/>
                </a:cubicBezTo>
                <a:cubicBezTo>
                  <a:pt x="0" y="361"/>
                  <a:pt x="105" y="465"/>
                  <a:pt x="233" y="4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7" name="Freeform 1146">
            <a:extLst>
              <a:ext uri="{FF2B5EF4-FFF2-40B4-BE49-F238E27FC236}">
                <a16:creationId xmlns:a16="http://schemas.microsoft.com/office/drawing/2014/main" id="{671A4B77-90EE-ED4F-8FD2-939C429A3039}"/>
              </a:ext>
            </a:extLst>
          </p:cNvPr>
          <p:cNvSpPr/>
          <p:nvPr/>
        </p:nvSpPr>
        <p:spPr>
          <a:xfrm>
            <a:off x="6986879" y="4251128"/>
            <a:ext cx="230040" cy="112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0" h="314">
                <a:moveTo>
                  <a:pt x="583" y="151"/>
                </a:moveTo>
                <a:cubicBezTo>
                  <a:pt x="513" y="221"/>
                  <a:pt x="421" y="259"/>
                  <a:pt x="322" y="259"/>
                </a:cubicBezTo>
                <a:cubicBezTo>
                  <a:pt x="221" y="259"/>
                  <a:pt x="127" y="219"/>
                  <a:pt x="57" y="147"/>
                </a:cubicBezTo>
                <a:cubicBezTo>
                  <a:pt x="55" y="146"/>
                  <a:pt x="55" y="144"/>
                  <a:pt x="55" y="143"/>
                </a:cubicBezTo>
                <a:cubicBezTo>
                  <a:pt x="55" y="142"/>
                  <a:pt x="56" y="141"/>
                  <a:pt x="57" y="140"/>
                </a:cubicBezTo>
                <a:cubicBezTo>
                  <a:pt x="118" y="87"/>
                  <a:pt x="216" y="55"/>
                  <a:pt x="318" y="55"/>
                </a:cubicBezTo>
                <a:cubicBezTo>
                  <a:pt x="423" y="55"/>
                  <a:pt x="522" y="88"/>
                  <a:pt x="583" y="143"/>
                </a:cubicBezTo>
                <a:cubicBezTo>
                  <a:pt x="585" y="144"/>
                  <a:pt x="585" y="146"/>
                  <a:pt x="585" y="147"/>
                </a:cubicBezTo>
                <a:cubicBezTo>
                  <a:pt x="585" y="148"/>
                  <a:pt x="585" y="150"/>
                  <a:pt x="583" y="151"/>
                </a:cubicBezTo>
                <a:close/>
                <a:moveTo>
                  <a:pt x="620" y="102"/>
                </a:moveTo>
                <a:cubicBezTo>
                  <a:pt x="548" y="37"/>
                  <a:pt x="438" y="0"/>
                  <a:pt x="318" y="0"/>
                </a:cubicBezTo>
                <a:cubicBezTo>
                  <a:pt x="201" y="0"/>
                  <a:pt x="93" y="36"/>
                  <a:pt x="21" y="98"/>
                </a:cubicBezTo>
                <a:cubicBezTo>
                  <a:pt x="8" y="109"/>
                  <a:pt x="1" y="124"/>
                  <a:pt x="0" y="141"/>
                </a:cubicBezTo>
                <a:cubicBezTo>
                  <a:pt x="-1" y="157"/>
                  <a:pt x="6" y="174"/>
                  <a:pt x="17" y="186"/>
                </a:cubicBezTo>
                <a:cubicBezTo>
                  <a:pt x="98" y="269"/>
                  <a:pt x="206" y="314"/>
                  <a:pt x="322" y="314"/>
                </a:cubicBezTo>
                <a:cubicBezTo>
                  <a:pt x="435" y="314"/>
                  <a:pt x="542" y="270"/>
                  <a:pt x="622" y="190"/>
                </a:cubicBezTo>
                <a:cubicBezTo>
                  <a:pt x="634" y="178"/>
                  <a:pt x="641" y="162"/>
                  <a:pt x="640" y="146"/>
                </a:cubicBezTo>
                <a:cubicBezTo>
                  <a:pt x="640" y="129"/>
                  <a:pt x="632" y="113"/>
                  <a:pt x="620" y="10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8" name="Freeform 1147">
            <a:extLst>
              <a:ext uri="{FF2B5EF4-FFF2-40B4-BE49-F238E27FC236}">
                <a16:creationId xmlns:a16="http://schemas.microsoft.com/office/drawing/2014/main" id="{26936DF0-6FF2-C84D-8214-E4F740BA8761}"/>
              </a:ext>
            </a:extLst>
          </p:cNvPr>
          <p:cNvSpPr/>
          <p:nvPr/>
        </p:nvSpPr>
        <p:spPr>
          <a:xfrm>
            <a:off x="417960" y="4758008"/>
            <a:ext cx="498600" cy="346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86" h="964">
                <a:moveTo>
                  <a:pt x="1051" y="523"/>
                </a:moveTo>
                <a:cubicBezTo>
                  <a:pt x="1046" y="533"/>
                  <a:pt x="1040" y="542"/>
                  <a:pt x="1034" y="551"/>
                </a:cubicBezTo>
                <a:cubicBezTo>
                  <a:pt x="1032" y="553"/>
                  <a:pt x="1026" y="558"/>
                  <a:pt x="1020" y="563"/>
                </a:cubicBezTo>
                <a:lnTo>
                  <a:pt x="917" y="480"/>
                </a:lnTo>
                <a:lnTo>
                  <a:pt x="917" y="479"/>
                </a:lnTo>
                <a:cubicBezTo>
                  <a:pt x="916" y="479"/>
                  <a:pt x="896" y="460"/>
                  <a:pt x="865" y="433"/>
                </a:cubicBezTo>
                <a:cubicBezTo>
                  <a:pt x="863" y="431"/>
                  <a:pt x="860" y="429"/>
                  <a:pt x="858" y="428"/>
                </a:cubicBezTo>
                <a:cubicBezTo>
                  <a:pt x="852" y="419"/>
                  <a:pt x="842" y="413"/>
                  <a:pt x="831" y="415"/>
                </a:cubicBezTo>
                <a:cubicBezTo>
                  <a:pt x="813" y="416"/>
                  <a:pt x="796" y="411"/>
                  <a:pt x="783" y="401"/>
                </a:cubicBezTo>
                <a:cubicBezTo>
                  <a:pt x="769" y="390"/>
                  <a:pt x="760" y="374"/>
                  <a:pt x="758" y="357"/>
                </a:cubicBezTo>
                <a:cubicBezTo>
                  <a:pt x="757" y="342"/>
                  <a:pt x="743" y="331"/>
                  <a:pt x="728" y="332"/>
                </a:cubicBezTo>
                <a:lnTo>
                  <a:pt x="608" y="345"/>
                </a:lnTo>
                <a:cubicBezTo>
                  <a:pt x="602" y="346"/>
                  <a:pt x="597" y="348"/>
                  <a:pt x="593" y="352"/>
                </a:cubicBezTo>
                <a:cubicBezTo>
                  <a:pt x="587" y="357"/>
                  <a:pt x="583" y="365"/>
                  <a:pt x="583" y="373"/>
                </a:cubicBezTo>
                <a:cubicBezTo>
                  <a:pt x="583" y="374"/>
                  <a:pt x="583" y="375"/>
                  <a:pt x="583" y="376"/>
                </a:cubicBezTo>
                <a:cubicBezTo>
                  <a:pt x="584" y="383"/>
                  <a:pt x="581" y="405"/>
                  <a:pt x="569" y="435"/>
                </a:cubicBezTo>
                <a:cubicBezTo>
                  <a:pt x="558" y="465"/>
                  <a:pt x="546" y="482"/>
                  <a:pt x="540" y="486"/>
                </a:cubicBezTo>
                <a:cubicBezTo>
                  <a:pt x="538" y="487"/>
                  <a:pt x="530" y="490"/>
                  <a:pt x="518" y="488"/>
                </a:cubicBezTo>
                <a:cubicBezTo>
                  <a:pt x="508" y="486"/>
                  <a:pt x="502" y="483"/>
                  <a:pt x="499" y="481"/>
                </a:cubicBezTo>
                <a:lnTo>
                  <a:pt x="533" y="311"/>
                </a:lnTo>
                <a:lnTo>
                  <a:pt x="651" y="274"/>
                </a:lnTo>
                <a:cubicBezTo>
                  <a:pt x="653" y="274"/>
                  <a:pt x="655" y="273"/>
                  <a:pt x="656" y="272"/>
                </a:cubicBezTo>
                <a:lnTo>
                  <a:pt x="943" y="229"/>
                </a:lnTo>
                <a:lnTo>
                  <a:pt x="1109" y="445"/>
                </a:lnTo>
                <a:cubicBezTo>
                  <a:pt x="1081" y="473"/>
                  <a:pt x="1065" y="499"/>
                  <a:pt x="1051" y="523"/>
                </a:cubicBezTo>
                <a:close/>
                <a:moveTo>
                  <a:pt x="1073" y="709"/>
                </a:moveTo>
                <a:lnTo>
                  <a:pt x="1072" y="710"/>
                </a:lnTo>
                <a:cubicBezTo>
                  <a:pt x="1072" y="710"/>
                  <a:pt x="1072" y="711"/>
                  <a:pt x="1071" y="711"/>
                </a:cubicBezTo>
                <a:cubicBezTo>
                  <a:pt x="1063" y="721"/>
                  <a:pt x="1049" y="722"/>
                  <a:pt x="1039" y="714"/>
                </a:cubicBezTo>
                <a:lnTo>
                  <a:pt x="1010" y="691"/>
                </a:lnTo>
                <a:cubicBezTo>
                  <a:pt x="1010" y="690"/>
                  <a:pt x="1009" y="690"/>
                  <a:pt x="1009" y="689"/>
                </a:cubicBezTo>
                <a:lnTo>
                  <a:pt x="849" y="560"/>
                </a:lnTo>
                <a:cubicBezTo>
                  <a:pt x="837" y="551"/>
                  <a:pt x="820" y="553"/>
                  <a:pt x="810" y="565"/>
                </a:cubicBezTo>
                <a:cubicBezTo>
                  <a:pt x="805" y="571"/>
                  <a:pt x="803" y="578"/>
                  <a:pt x="804" y="585"/>
                </a:cubicBezTo>
                <a:cubicBezTo>
                  <a:pt x="805" y="593"/>
                  <a:pt x="808" y="599"/>
                  <a:pt x="814" y="604"/>
                </a:cubicBezTo>
                <a:lnTo>
                  <a:pt x="975" y="733"/>
                </a:lnTo>
                <a:cubicBezTo>
                  <a:pt x="986" y="743"/>
                  <a:pt x="988" y="761"/>
                  <a:pt x="979" y="773"/>
                </a:cubicBezTo>
                <a:lnTo>
                  <a:pt x="978" y="774"/>
                </a:lnTo>
                <a:cubicBezTo>
                  <a:pt x="971" y="783"/>
                  <a:pt x="957" y="784"/>
                  <a:pt x="949" y="777"/>
                </a:cubicBezTo>
                <a:lnTo>
                  <a:pt x="783" y="643"/>
                </a:lnTo>
                <a:cubicBezTo>
                  <a:pt x="771" y="634"/>
                  <a:pt x="753" y="635"/>
                  <a:pt x="744" y="647"/>
                </a:cubicBezTo>
                <a:cubicBezTo>
                  <a:pt x="739" y="653"/>
                  <a:pt x="737" y="661"/>
                  <a:pt x="738" y="668"/>
                </a:cubicBezTo>
                <a:cubicBezTo>
                  <a:pt x="739" y="675"/>
                  <a:pt x="742" y="682"/>
                  <a:pt x="748" y="687"/>
                </a:cubicBezTo>
                <a:lnTo>
                  <a:pt x="877" y="790"/>
                </a:lnTo>
                <a:cubicBezTo>
                  <a:pt x="889" y="800"/>
                  <a:pt x="891" y="817"/>
                  <a:pt x="883" y="829"/>
                </a:cubicBezTo>
                <a:cubicBezTo>
                  <a:pt x="882" y="829"/>
                  <a:pt x="882" y="830"/>
                  <a:pt x="882" y="830"/>
                </a:cubicBezTo>
                <a:cubicBezTo>
                  <a:pt x="881" y="830"/>
                  <a:pt x="881" y="831"/>
                  <a:pt x="880" y="831"/>
                </a:cubicBezTo>
                <a:cubicBezTo>
                  <a:pt x="873" y="840"/>
                  <a:pt x="859" y="841"/>
                  <a:pt x="850" y="834"/>
                </a:cubicBezTo>
                <a:lnTo>
                  <a:pt x="716" y="726"/>
                </a:lnTo>
                <a:cubicBezTo>
                  <a:pt x="707" y="719"/>
                  <a:pt x="695" y="718"/>
                  <a:pt x="686" y="724"/>
                </a:cubicBezTo>
                <a:cubicBezTo>
                  <a:pt x="682" y="725"/>
                  <a:pt x="679" y="728"/>
                  <a:pt x="677" y="731"/>
                </a:cubicBezTo>
                <a:cubicBezTo>
                  <a:pt x="667" y="743"/>
                  <a:pt x="669" y="760"/>
                  <a:pt x="681" y="770"/>
                </a:cubicBezTo>
                <a:lnTo>
                  <a:pt x="774" y="843"/>
                </a:lnTo>
                <a:cubicBezTo>
                  <a:pt x="780" y="848"/>
                  <a:pt x="784" y="855"/>
                  <a:pt x="785" y="862"/>
                </a:cubicBezTo>
                <a:cubicBezTo>
                  <a:pt x="788" y="875"/>
                  <a:pt x="784" y="881"/>
                  <a:pt x="781" y="885"/>
                </a:cubicBezTo>
                <a:cubicBezTo>
                  <a:pt x="776" y="891"/>
                  <a:pt x="771" y="893"/>
                  <a:pt x="764" y="893"/>
                </a:cubicBezTo>
                <a:cubicBezTo>
                  <a:pt x="758" y="893"/>
                  <a:pt x="751" y="890"/>
                  <a:pt x="745" y="886"/>
                </a:cubicBezTo>
                <a:lnTo>
                  <a:pt x="684" y="837"/>
                </a:lnTo>
                <a:cubicBezTo>
                  <a:pt x="681" y="818"/>
                  <a:pt x="671" y="800"/>
                  <a:pt x="655" y="786"/>
                </a:cubicBezTo>
                <a:cubicBezTo>
                  <a:pt x="648" y="781"/>
                  <a:pt x="640" y="777"/>
                  <a:pt x="632" y="774"/>
                </a:cubicBezTo>
                <a:lnTo>
                  <a:pt x="643" y="760"/>
                </a:lnTo>
                <a:cubicBezTo>
                  <a:pt x="671" y="726"/>
                  <a:pt x="665" y="675"/>
                  <a:pt x="630" y="647"/>
                </a:cubicBezTo>
                <a:cubicBezTo>
                  <a:pt x="597" y="620"/>
                  <a:pt x="548" y="624"/>
                  <a:pt x="520" y="656"/>
                </a:cubicBezTo>
                <a:cubicBezTo>
                  <a:pt x="515" y="649"/>
                  <a:pt x="509" y="642"/>
                  <a:pt x="502" y="636"/>
                </a:cubicBezTo>
                <a:cubicBezTo>
                  <a:pt x="476" y="615"/>
                  <a:pt x="441" y="613"/>
                  <a:pt x="413" y="629"/>
                </a:cubicBezTo>
                <a:cubicBezTo>
                  <a:pt x="408" y="619"/>
                  <a:pt x="401" y="610"/>
                  <a:pt x="392" y="603"/>
                </a:cubicBezTo>
                <a:cubicBezTo>
                  <a:pt x="385" y="597"/>
                  <a:pt x="377" y="593"/>
                  <a:pt x="369" y="590"/>
                </a:cubicBezTo>
                <a:cubicBezTo>
                  <a:pt x="367" y="586"/>
                  <a:pt x="363" y="582"/>
                  <a:pt x="359" y="579"/>
                </a:cubicBezTo>
                <a:cubicBezTo>
                  <a:pt x="349" y="572"/>
                  <a:pt x="337" y="563"/>
                  <a:pt x="334" y="560"/>
                </a:cubicBezTo>
                <a:cubicBezTo>
                  <a:pt x="327" y="550"/>
                  <a:pt x="322" y="541"/>
                  <a:pt x="316" y="531"/>
                </a:cubicBezTo>
                <a:cubicBezTo>
                  <a:pt x="302" y="507"/>
                  <a:pt x="286" y="481"/>
                  <a:pt x="258" y="453"/>
                </a:cubicBezTo>
                <a:lnTo>
                  <a:pt x="426" y="243"/>
                </a:lnTo>
                <a:cubicBezTo>
                  <a:pt x="430" y="243"/>
                  <a:pt x="434" y="243"/>
                  <a:pt x="437" y="244"/>
                </a:cubicBezTo>
                <a:cubicBezTo>
                  <a:pt x="463" y="246"/>
                  <a:pt x="498" y="250"/>
                  <a:pt x="531" y="254"/>
                </a:cubicBezTo>
                <a:lnTo>
                  <a:pt x="501" y="264"/>
                </a:lnTo>
                <a:cubicBezTo>
                  <a:pt x="492" y="267"/>
                  <a:pt x="485" y="275"/>
                  <a:pt x="483" y="284"/>
                </a:cubicBezTo>
                <a:lnTo>
                  <a:pt x="443" y="476"/>
                </a:lnTo>
                <a:cubicBezTo>
                  <a:pt x="443" y="478"/>
                  <a:pt x="443" y="480"/>
                  <a:pt x="443" y="482"/>
                </a:cubicBezTo>
                <a:cubicBezTo>
                  <a:pt x="443" y="503"/>
                  <a:pt x="456" y="521"/>
                  <a:pt x="478" y="532"/>
                </a:cubicBezTo>
                <a:cubicBezTo>
                  <a:pt x="492" y="539"/>
                  <a:pt x="510" y="544"/>
                  <a:pt x="527" y="544"/>
                </a:cubicBezTo>
                <a:cubicBezTo>
                  <a:pt x="544" y="544"/>
                  <a:pt x="561" y="540"/>
                  <a:pt x="573" y="530"/>
                </a:cubicBezTo>
                <a:cubicBezTo>
                  <a:pt x="596" y="514"/>
                  <a:pt x="613" y="476"/>
                  <a:pt x="621" y="455"/>
                </a:cubicBezTo>
                <a:cubicBezTo>
                  <a:pt x="624" y="446"/>
                  <a:pt x="633" y="421"/>
                  <a:pt x="637" y="398"/>
                </a:cubicBezTo>
                <a:lnTo>
                  <a:pt x="710" y="390"/>
                </a:lnTo>
                <a:cubicBezTo>
                  <a:pt x="717" y="411"/>
                  <a:pt x="730" y="429"/>
                  <a:pt x="748" y="444"/>
                </a:cubicBezTo>
                <a:cubicBezTo>
                  <a:pt x="770" y="461"/>
                  <a:pt x="796" y="470"/>
                  <a:pt x="823" y="470"/>
                </a:cubicBezTo>
                <a:cubicBezTo>
                  <a:pt x="824" y="470"/>
                  <a:pt x="824" y="470"/>
                  <a:pt x="825" y="470"/>
                </a:cubicBezTo>
                <a:cubicBezTo>
                  <a:pt x="826" y="472"/>
                  <a:pt x="827" y="473"/>
                  <a:pt x="829" y="474"/>
                </a:cubicBezTo>
                <a:cubicBezTo>
                  <a:pt x="853" y="496"/>
                  <a:pt x="871" y="512"/>
                  <a:pt x="877" y="518"/>
                </a:cubicBezTo>
                <a:cubicBezTo>
                  <a:pt x="878" y="519"/>
                  <a:pt x="879" y="520"/>
                  <a:pt x="881" y="521"/>
                </a:cubicBezTo>
                <a:lnTo>
                  <a:pt x="1069" y="672"/>
                </a:lnTo>
                <a:cubicBezTo>
                  <a:pt x="1080" y="681"/>
                  <a:pt x="1082" y="698"/>
                  <a:pt x="1073" y="709"/>
                </a:cubicBezTo>
                <a:close/>
                <a:moveTo>
                  <a:pt x="598" y="899"/>
                </a:moveTo>
                <a:cubicBezTo>
                  <a:pt x="589" y="910"/>
                  <a:pt x="573" y="912"/>
                  <a:pt x="562" y="903"/>
                </a:cubicBezTo>
                <a:cubicBezTo>
                  <a:pt x="551" y="894"/>
                  <a:pt x="549" y="878"/>
                  <a:pt x="558" y="867"/>
                </a:cubicBezTo>
                <a:lnTo>
                  <a:pt x="585" y="834"/>
                </a:lnTo>
                <a:cubicBezTo>
                  <a:pt x="590" y="827"/>
                  <a:pt x="597" y="824"/>
                  <a:pt x="605" y="824"/>
                </a:cubicBezTo>
                <a:cubicBezTo>
                  <a:pt x="610" y="824"/>
                  <a:pt x="616" y="826"/>
                  <a:pt x="621" y="830"/>
                </a:cubicBezTo>
                <a:cubicBezTo>
                  <a:pt x="632" y="838"/>
                  <a:pt x="633" y="854"/>
                  <a:pt x="625" y="865"/>
                </a:cubicBezTo>
                <a:close/>
                <a:moveTo>
                  <a:pt x="484" y="858"/>
                </a:moveTo>
                <a:cubicBezTo>
                  <a:pt x="477" y="859"/>
                  <a:pt x="471" y="857"/>
                  <a:pt x="465" y="853"/>
                </a:cubicBezTo>
                <a:cubicBezTo>
                  <a:pt x="460" y="849"/>
                  <a:pt x="457" y="843"/>
                  <a:pt x="456" y="836"/>
                </a:cubicBezTo>
                <a:cubicBezTo>
                  <a:pt x="455" y="829"/>
                  <a:pt x="457" y="822"/>
                  <a:pt x="461" y="817"/>
                </a:cubicBezTo>
                <a:lnTo>
                  <a:pt x="560" y="694"/>
                </a:lnTo>
                <a:cubicBezTo>
                  <a:pt x="569" y="683"/>
                  <a:pt x="585" y="681"/>
                  <a:pt x="596" y="690"/>
                </a:cubicBezTo>
                <a:cubicBezTo>
                  <a:pt x="607" y="699"/>
                  <a:pt x="609" y="715"/>
                  <a:pt x="600" y="726"/>
                </a:cubicBezTo>
                <a:lnTo>
                  <a:pt x="501" y="849"/>
                </a:lnTo>
                <a:cubicBezTo>
                  <a:pt x="497" y="854"/>
                  <a:pt x="491" y="857"/>
                  <a:pt x="484" y="858"/>
                </a:cubicBezTo>
                <a:close/>
                <a:moveTo>
                  <a:pt x="382" y="786"/>
                </a:moveTo>
                <a:cubicBezTo>
                  <a:pt x="377" y="782"/>
                  <a:pt x="374" y="776"/>
                  <a:pt x="373" y="769"/>
                </a:cubicBezTo>
                <a:cubicBezTo>
                  <a:pt x="372" y="762"/>
                  <a:pt x="374" y="756"/>
                  <a:pt x="378" y="750"/>
                </a:cubicBezTo>
                <a:lnTo>
                  <a:pt x="432" y="684"/>
                </a:lnTo>
                <a:cubicBezTo>
                  <a:pt x="440" y="672"/>
                  <a:pt x="457" y="671"/>
                  <a:pt x="468" y="680"/>
                </a:cubicBezTo>
                <a:cubicBezTo>
                  <a:pt x="473" y="684"/>
                  <a:pt x="476" y="690"/>
                  <a:pt x="477" y="697"/>
                </a:cubicBezTo>
                <a:cubicBezTo>
                  <a:pt x="478" y="703"/>
                  <a:pt x="476" y="710"/>
                  <a:pt x="472" y="715"/>
                </a:cubicBezTo>
                <a:lnTo>
                  <a:pt x="418" y="782"/>
                </a:lnTo>
                <a:cubicBezTo>
                  <a:pt x="409" y="793"/>
                  <a:pt x="393" y="795"/>
                  <a:pt x="382" y="786"/>
                </a:cubicBezTo>
                <a:close/>
                <a:moveTo>
                  <a:pt x="299" y="719"/>
                </a:moveTo>
                <a:cubicBezTo>
                  <a:pt x="288" y="710"/>
                  <a:pt x="286" y="694"/>
                  <a:pt x="295" y="683"/>
                </a:cubicBezTo>
                <a:lnTo>
                  <a:pt x="322" y="650"/>
                </a:lnTo>
                <a:cubicBezTo>
                  <a:pt x="326" y="645"/>
                  <a:pt x="332" y="641"/>
                  <a:pt x="339" y="641"/>
                </a:cubicBezTo>
                <a:cubicBezTo>
                  <a:pt x="340" y="640"/>
                  <a:pt x="341" y="640"/>
                  <a:pt x="341" y="640"/>
                </a:cubicBezTo>
                <a:cubicBezTo>
                  <a:pt x="347" y="640"/>
                  <a:pt x="353" y="642"/>
                  <a:pt x="357" y="646"/>
                </a:cubicBezTo>
                <a:cubicBezTo>
                  <a:pt x="368" y="655"/>
                  <a:pt x="370" y="671"/>
                  <a:pt x="361" y="682"/>
                </a:cubicBezTo>
                <a:lnTo>
                  <a:pt x="335" y="715"/>
                </a:lnTo>
                <a:cubicBezTo>
                  <a:pt x="326" y="726"/>
                  <a:pt x="310" y="728"/>
                  <a:pt x="299" y="719"/>
                </a:cubicBezTo>
                <a:close/>
                <a:moveTo>
                  <a:pt x="1381" y="389"/>
                </a:moveTo>
                <a:cubicBezTo>
                  <a:pt x="1372" y="377"/>
                  <a:pt x="1354" y="375"/>
                  <a:pt x="1342" y="384"/>
                </a:cubicBezTo>
                <a:lnTo>
                  <a:pt x="1235" y="466"/>
                </a:lnTo>
                <a:cubicBezTo>
                  <a:pt x="1221" y="477"/>
                  <a:pt x="1200" y="474"/>
                  <a:pt x="1189" y="460"/>
                </a:cubicBezTo>
                <a:lnTo>
                  <a:pt x="1172" y="438"/>
                </a:lnTo>
                <a:cubicBezTo>
                  <a:pt x="1171" y="435"/>
                  <a:pt x="1170" y="432"/>
                  <a:pt x="1168" y="430"/>
                </a:cubicBezTo>
                <a:cubicBezTo>
                  <a:pt x="1167" y="428"/>
                  <a:pt x="1165" y="427"/>
                  <a:pt x="1163" y="426"/>
                </a:cubicBezTo>
                <a:lnTo>
                  <a:pt x="986" y="194"/>
                </a:lnTo>
                <a:cubicBezTo>
                  <a:pt x="980" y="187"/>
                  <a:pt x="978" y="178"/>
                  <a:pt x="979" y="169"/>
                </a:cubicBezTo>
                <a:cubicBezTo>
                  <a:pt x="980" y="161"/>
                  <a:pt x="985" y="153"/>
                  <a:pt x="992" y="148"/>
                </a:cubicBezTo>
                <a:lnTo>
                  <a:pt x="1099" y="66"/>
                </a:lnTo>
                <a:cubicBezTo>
                  <a:pt x="1111" y="57"/>
                  <a:pt x="1113" y="39"/>
                  <a:pt x="1104" y="27"/>
                </a:cubicBezTo>
                <a:cubicBezTo>
                  <a:pt x="1095" y="15"/>
                  <a:pt x="1077" y="13"/>
                  <a:pt x="1065" y="22"/>
                </a:cubicBezTo>
                <a:lnTo>
                  <a:pt x="958" y="104"/>
                </a:lnTo>
                <a:cubicBezTo>
                  <a:pt x="940" y="118"/>
                  <a:pt x="928" y="139"/>
                  <a:pt x="925" y="162"/>
                </a:cubicBezTo>
                <a:cubicBezTo>
                  <a:pt x="924" y="167"/>
                  <a:pt x="924" y="171"/>
                  <a:pt x="924" y="175"/>
                </a:cubicBezTo>
                <a:lnTo>
                  <a:pt x="639" y="219"/>
                </a:lnTo>
                <a:cubicBezTo>
                  <a:pt x="638" y="219"/>
                  <a:pt x="636" y="220"/>
                  <a:pt x="635" y="220"/>
                </a:cubicBezTo>
                <a:cubicBezTo>
                  <a:pt x="602" y="207"/>
                  <a:pt x="537" y="199"/>
                  <a:pt x="461" y="191"/>
                </a:cubicBezTo>
                <a:cubicBezTo>
                  <a:pt x="475" y="156"/>
                  <a:pt x="465" y="115"/>
                  <a:pt x="434" y="90"/>
                </a:cubicBezTo>
                <a:lnTo>
                  <a:pt x="329" y="6"/>
                </a:lnTo>
                <a:cubicBezTo>
                  <a:pt x="317" y="-3"/>
                  <a:pt x="299" y="-1"/>
                  <a:pt x="290" y="11"/>
                </a:cubicBezTo>
                <a:cubicBezTo>
                  <a:pt x="280" y="23"/>
                  <a:pt x="282" y="40"/>
                  <a:pt x="294" y="50"/>
                </a:cubicBezTo>
                <a:lnTo>
                  <a:pt x="400" y="133"/>
                </a:lnTo>
                <a:cubicBezTo>
                  <a:pt x="414" y="145"/>
                  <a:pt x="416" y="165"/>
                  <a:pt x="405" y="180"/>
                </a:cubicBezTo>
                <a:lnTo>
                  <a:pt x="196" y="442"/>
                </a:lnTo>
                <a:cubicBezTo>
                  <a:pt x="185" y="456"/>
                  <a:pt x="164" y="458"/>
                  <a:pt x="150" y="447"/>
                </a:cubicBezTo>
                <a:lnTo>
                  <a:pt x="45" y="363"/>
                </a:lnTo>
                <a:cubicBezTo>
                  <a:pt x="33" y="354"/>
                  <a:pt x="16" y="356"/>
                  <a:pt x="6" y="367"/>
                </a:cubicBezTo>
                <a:cubicBezTo>
                  <a:pt x="-3" y="379"/>
                  <a:pt x="-1" y="397"/>
                  <a:pt x="10" y="406"/>
                </a:cubicBezTo>
                <a:lnTo>
                  <a:pt x="116" y="490"/>
                </a:lnTo>
                <a:cubicBezTo>
                  <a:pt x="132" y="503"/>
                  <a:pt x="151" y="509"/>
                  <a:pt x="171" y="509"/>
                </a:cubicBezTo>
                <a:cubicBezTo>
                  <a:pt x="188" y="509"/>
                  <a:pt x="206" y="504"/>
                  <a:pt x="220" y="494"/>
                </a:cubicBezTo>
                <a:cubicBezTo>
                  <a:pt x="243" y="516"/>
                  <a:pt x="255" y="537"/>
                  <a:pt x="268" y="559"/>
                </a:cubicBezTo>
                <a:cubicBezTo>
                  <a:pt x="274" y="569"/>
                  <a:pt x="281" y="580"/>
                  <a:pt x="288" y="591"/>
                </a:cubicBezTo>
                <a:cubicBezTo>
                  <a:pt x="290" y="594"/>
                  <a:pt x="293" y="597"/>
                  <a:pt x="295" y="599"/>
                </a:cubicBezTo>
                <a:cubicBezTo>
                  <a:pt x="289" y="604"/>
                  <a:pt x="283" y="609"/>
                  <a:pt x="278" y="615"/>
                </a:cubicBezTo>
                <a:lnTo>
                  <a:pt x="252" y="649"/>
                </a:lnTo>
                <a:cubicBezTo>
                  <a:pt x="224" y="684"/>
                  <a:pt x="229" y="734"/>
                  <a:pt x="264" y="762"/>
                </a:cubicBezTo>
                <a:cubicBezTo>
                  <a:pt x="279" y="774"/>
                  <a:pt x="297" y="780"/>
                  <a:pt x="315" y="780"/>
                </a:cubicBezTo>
                <a:cubicBezTo>
                  <a:pt x="316" y="780"/>
                  <a:pt x="317" y="780"/>
                  <a:pt x="319" y="780"/>
                </a:cubicBezTo>
                <a:cubicBezTo>
                  <a:pt x="322" y="799"/>
                  <a:pt x="332" y="817"/>
                  <a:pt x="348" y="829"/>
                </a:cubicBezTo>
                <a:cubicBezTo>
                  <a:pt x="362" y="841"/>
                  <a:pt x="380" y="847"/>
                  <a:pt x="398" y="847"/>
                </a:cubicBezTo>
                <a:cubicBezTo>
                  <a:pt x="399" y="847"/>
                  <a:pt x="401" y="847"/>
                  <a:pt x="402" y="847"/>
                </a:cubicBezTo>
                <a:cubicBezTo>
                  <a:pt x="405" y="866"/>
                  <a:pt x="415" y="883"/>
                  <a:pt x="431" y="896"/>
                </a:cubicBezTo>
                <a:cubicBezTo>
                  <a:pt x="445" y="908"/>
                  <a:pt x="463" y="914"/>
                  <a:pt x="481" y="914"/>
                </a:cubicBezTo>
                <a:cubicBezTo>
                  <a:pt x="484" y="914"/>
                  <a:pt x="487" y="913"/>
                  <a:pt x="490" y="913"/>
                </a:cubicBezTo>
                <a:cubicBezTo>
                  <a:pt x="494" y="913"/>
                  <a:pt x="498" y="912"/>
                  <a:pt x="502" y="911"/>
                </a:cubicBezTo>
                <a:cubicBezTo>
                  <a:pt x="507" y="924"/>
                  <a:pt x="516" y="936"/>
                  <a:pt x="528" y="946"/>
                </a:cubicBezTo>
                <a:cubicBezTo>
                  <a:pt x="542" y="958"/>
                  <a:pt x="560" y="964"/>
                  <a:pt x="578" y="964"/>
                </a:cubicBezTo>
                <a:cubicBezTo>
                  <a:pt x="602" y="964"/>
                  <a:pt x="625" y="953"/>
                  <a:pt x="641" y="933"/>
                </a:cubicBezTo>
                <a:lnTo>
                  <a:pt x="668" y="900"/>
                </a:lnTo>
                <a:cubicBezTo>
                  <a:pt x="669" y="899"/>
                  <a:pt x="670" y="898"/>
                  <a:pt x="670" y="896"/>
                </a:cubicBezTo>
                <a:lnTo>
                  <a:pt x="711" y="929"/>
                </a:lnTo>
                <a:cubicBezTo>
                  <a:pt x="726" y="941"/>
                  <a:pt x="745" y="948"/>
                  <a:pt x="764" y="948"/>
                </a:cubicBezTo>
                <a:lnTo>
                  <a:pt x="765" y="948"/>
                </a:lnTo>
                <a:cubicBezTo>
                  <a:pt x="789" y="948"/>
                  <a:pt x="809" y="938"/>
                  <a:pt x="824" y="920"/>
                </a:cubicBezTo>
                <a:cubicBezTo>
                  <a:pt x="831" y="911"/>
                  <a:pt x="836" y="901"/>
                  <a:pt x="839" y="890"/>
                </a:cubicBezTo>
                <a:cubicBezTo>
                  <a:pt x="847" y="893"/>
                  <a:pt x="856" y="894"/>
                  <a:pt x="864" y="894"/>
                </a:cubicBezTo>
                <a:cubicBezTo>
                  <a:pt x="886" y="894"/>
                  <a:pt x="907" y="885"/>
                  <a:pt x="922" y="867"/>
                </a:cubicBezTo>
                <a:cubicBezTo>
                  <a:pt x="923" y="866"/>
                  <a:pt x="924" y="865"/>
                  <a:pt x="925" y="864"/>
                </a:cubicBezTo>
                <a:cubicBezTo>
                  <a:pt x="925" y="863"/>
                  <a:pt x="926" y="863"/>
                  <a:pt x="927" y="862"/>
                </a:cubicBezTo>
                <a:cubicBezTo>
                  <a:pt x="933" y="853"/>
                  <a:pt x="938" y="843"/>
                  <a:pt x="940" y="834"/>
                </a:cubicBezTo>
                <a:cubicBezTo>
                  <a:pt x="947" y="836"/>
                  <a:pt x="954" y="837"/>
                  <a:pt x="962" y="837"/>
                </a:cubicBezTo>
                <a:cubicBezTo>
                  <a:pt x="984" y="837"/>
                  <a:pt x="1006" y="827"/>
                  <a:pt x="1020" y="809"/>
                </a:cubicBezTo>
                <a:cubicBezTo>
                  <a:pt x="1021" y="809"/>
                  <a:pt x="1021" y="808"/>
                  <a:pt x="1021" y="808"/>
                </a:cubicBezTo>
                <a:cubicBezTo>
                  <a:pt x="1022" y="807"/>
                  <a:pt x="1022" y="807"/>
                  <a:pt x="1022" y="807"/>
                </a:cubicBezTo>
                <a:cubicBezTo>
                  <a:pt x="1030" y="796"/>
                  <a:pt x="1036" y="785"/>
                  <a:pt x="1038" y="773"/>
                </a:cubicBezTo>
                <a:cubicBezTo>
                  <a:pt x="1043" y="774"/>
                  <a:pt x="1049" y="774"/>
                  <a:pt x="1054" y="774"/>
                </a:cubicBezTo>
                <a:cubicBezTo>
                  <a:pt x="1076" y="774"/>
                  <a:pt x="1098" y="765"/>
                  <a:pt x="1113" y="747"/>
                </a:cubicBezTo>
                <a:cubicBezTo>
                  <a:pt x="1114" y="746"/>
                  <a:pt x="1115" y="745"/>
                  <a:pt x="1115" y="745"/>
                </a:cubicBezTo>
                <a:lnTo>
                  <a:pt x="1117" y="743"/>
                </a:lnTo>
                <a:cubicBezTo>
                  <a:pt x="1144" y="708"/>
                  <a:pt x="1138" y="657"/>
                  <a:pt x="1103" y="629"/>
                </a:cubicBezTo>
                <a:lnTo>
                  <a:pt x="1064" y="598"/>
                </a:lnTo>
                <a:cubicBezTo>
                  <a:pt x="1071" y="593"/>
                  <a:pt x="1076" y="588"/>
                  <a:pt x="1079" y="583"/>
                </a:cubicBezTo>
                <a:cubicBezTo>
                  <a:pt x="1087" y="572"/>
                  <a:pt x="1093" y="561"/>
                  <a:pt x="1099" y="551"/>
                </a:cubicBezTo>
                <a:cubicBezTo>
                  <a:pt x="1111" y="530"/>
                  <a:pt x="1123" y="510"/>
                  <a:pt x="1143" y="490"/>
                </a:cubicBezTo>
                <a:lnTo>
                  <a:pt x="1145" y="493"/>
                </a:lnTo>
                <a:cubicBezTo>
                  <a:pt x="1163" y="516"/>
                  <a:pt x="1189" y="528"/>
                  <a:pt x="1215" y="528"/>
                </a:cubicBezTo>
                <a:cubicBezTo>
                  <a:pt x="1234" y="528"/>
                  <a:pt x="1253" y="522"/>
                  <a:pt x="1269" y="510"/>
                </a:cubicBezTo>
                <a:lnTo>
                  <a:pt x="1376" y="428"/>
                </a:lnTo>
                <a:cubicBezTo>
                  <a:pt x="1388" y="418"/>
                  <a:pt x="1390" y="401"/>
                  <a:pt x="1381" y="38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9" name="Freeform 1148">
            <a:extLst>
              <a:ext uri="{FF2B5EF4-FFF2-40B4-BE49-F238E27FC236}">
                <a16:creationId xmlns:a16="http://schemas.microsoft.com/office/drawing/2014/main" id="{F50A7C82-D432-844D-A60E-2D1CC5100A80}"/>
              </a:ext>
            </a:extLst>
          </p:cNvPr>
          <p:cNvSpPr/>
          <p:nvPr/>
        </p:nvSpPr>
        <p:spPr>
          <a:xfrm>
            <a:off x="1141920" y="4911008"/>
            <a:ext cx="478800" cy="22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1" h="613">
                <a:moveTo>
                  <a:pt x="1272" y="275"/>
                </a:moveTo>
                <a:cubicBezTo>
                  <a:pt x="1267" y="285"/>
                  <a:pt x="1259" y="292"/>
                  <a:pt x="1249" y="296"/>
                </a:cubicBezTo>
                <a:cubicBezTo>
                  <a:pt x="1248" y="296"/>
                  <a:pt x="1247" y="297"/>
                  <a:pt x="1246" y="297"/>
                </a:cubicBezTo>
                <a:cubicBezTo>
                  <a:pt x="1043" y="393"/>
                  <a:pt x="709" y="549"/>
                  <a:pt x="675" y="556"/>
                </a:cubicBezTo>
                <a:cubicBezTo>
                  <a:pt x="629" y="565"/>
                  <a:pt x="578" y="540"/>
                  <a:pt x="513" y="508"/>
                </a:cubicBezTo>
                <a:cubicBezTo>
                  <a:pt x="442" y="474"/>
                  <a:pt x="353" y="430"/>
                  <a:pt x="244" y="425"/>
                </a:cubicBezTo>
                <a:lnTo>
                  <a:pt x="217" y="422"/>
                </a:lnTo>
                <a:lnTo>
                  <a:pt x="221" y="144"/>
                </a:lnTo>
                <a:lnTo>
                  <a:pt x="307" y="144"/>
                </a:lnTo>
                <a:cubicBezTo>
                  <a:pt x="324" y="144"/>
                  <a:pt x="374" y="145"/>
                  <a:pt x="398" y="150"/>
                </a:cubicBezTo>
                <a:cubicBezTo>
                  <a:pt x="432" y="156"/>
                  <a:pt x="452" y="172"/>
                  <a:pt x="474" y="191"/>
                </a:cubicBezTo>
                <a:cubicBezTo>
                  <a:pt x="498" y="210"/>
                  <a:pt x="524" y="233"/>
                  <a:pt x="569" y="244"/>
                </a:cubicBezTo>
                <a:cubicBezTo>
                  <a:pt x="633" y="260"/>
                  <a:pt x="812" y="251"/>
                  <a:pt x="838" y="249"/>
                </a:cubicBezTo>
                <a:cubicBezTo>
                  <a:pt x="849" y="250"/>
                  <a:pt x="859" y="255"/>
                  <a:pt x="867" y="263"/>
                </a:cubicBezTo>
                <a:cubicBezTo>
                  <a:pt x="875" y="271"/>
                  <a:pt x="879" y="282"/>
                  <a:pt x="879" y="294"/>
                </a:cubicBezTo>
                <a:cubicBezTo>
                  <a:pt x="878" y="305"/>
                  <a:pt x="873" y="316"/>
                  <a:pt x="865" y="324"/>
                </a:cubicBezTo>
                <a:cubicBezTo>
                  <a:pt x="857" y="332"/>
                  <a:pt x="846" y="336"/>
                  <a:pt x="834" y="336"/>
                </a:cubicBezTo>
                <a:lnTo>
                  <a:pt x="572" y="331"/>
                </a:lnTo>
                <a:cubicBezTo>
                  <a:pt x="563" y="331"/>
                  <a:pt x="554" y="335"/>
                  <a:pt x="549" y="342"/>
                </a:cubicBezTo>
                <a:lnTo>
                  <a:pt x="515" y="389"/>
                </a:lnTo>
                <a:cubicBezTo>
                  <a:pt x="506" y="402"/>
                  <a:pt x="509" y="419"/>
                  <a:pt x="522" y="428"/>
                </a:cubicBezTo>
                <a:cubicBezTo>
                  <a:pt x="526" y="432"/>
                  <a:pt x="532" y="433"/>
                  <a:pt x="538" y="433"/>
                </a:cubicBezTo>
                <a:cubicBezTo>
                  <a:pt x="546" y="433"/>
                  <a:pt x="555" y="429"/>
                  <a:pt x="560" y="422"/>
                </a:cubicBezTo>
                <a:lnTo>
                  <a:pt x="585" y="386"/>
                </a:lnTo>
                <a:lnTo>
                  <a:pt x="833" y="391"/>
                </a:lnTo>
                <a:cubicBezTo>
                  <a:pt x="859" y="391"/>
                  <a:pt x="884" y="382"/>
                  <a:pt x="903" y="364"/>
                </a:cubicBezTo>
                <a:cubicBezTo>
                  <a:pt x="914" y="353"/>
                  <a:pt x="922" y="341"/>
                  <a:pt x="928" y="327"/>
                </a:cubicBezTo>
                <a:cubicBezTo>
                  <a:pt x="928" y="327"/>
                  <a:pt x="929" y="326"/>
                  <a:pt x="930" y="326"/>
                </a:cubicBezTo>
                <a:cubicBezTo>
                  <a:pt x="932" y="325"/>
                  <a:pt x="1087" y="262"/>
                  <a:pt x="1218" y="215"/>
                </a:cubicBezTo>
                <a:cubicBezTo>
                  <a:pt x="1229" y="211"/>
                  <a:pt x="1240" y="212"/>
                  <a:pt x="1251" y="217"/>
                </a:cubicBezTo>
                <a:cubicBezTo>
                  <a:pt x="1261" y="222"/>
                  <a:pt x="1269" y="231"/>
                  <a:pt x="1273" y="242"/>
                </a:cubicBezTo>
                <a:lnTo>
                  <a:pt x="1274" y="243"/>
                </a:lnTo>
                <a:cubicBezTo>
                  <a:pt x="1277" y="254"/>
                  <a:pt x="1277" y="265"/>
                  <a:pt x="1272" y="275"/>
                </a:cubicBezTo>
                <a:close/>
                <a:moveTo>
                  <a:pt x="1326" y="225"/>
                </a:moveTo>
                <a:lnTo>
                  <a:pt x="1325" y="223"/>
                </a:lnTo>
                <a:cubicBezTo>
                  <a:pt x="1316" y="198"/>
                  <a:pt x="1298" y="178"/>
                  <a:pt x="1274" y="167"/>
                </a:cubicBezTo>
                <a:cubicBezTo>
                  <a:pt x="1251" y="156"/>
                  <a:pt x="1224" y="154"/>
                  <a:pt x="1199" y="163"/>
                </a:cubicBezTo>
                <a:cubicBezTo>
                  <a:pt x="1096" y="200"/>
                  <a:pt x="978" y="247"/>
                  <a:pt x="930" y="266"/>
                </a:cubicBezTo>
                <a:cubicBezTo>
                  <a:pt x="926" y="251"/>
                  <a:pt x="918" y="237"/>
                  <a:pt x="907" y="225"/>
                </a:cubicBezTo>
                <a:cubicBezTo>
                  <a:pt x="889" y="206"/>
                  <a:pt x="864" y="195"/>
                  <a:pt x="838" y="194"/>
                </a:cubicBezTo>
                <a:cubicBezTo>
                  <a:pt x="837" y="194"/>
                  <a:pt x="837" y="194"/>
                  <a:pt x="836" y="194"/>
                </a:cubicBezTo>
                <a:cubicBezTo>
                  <a:pt x="782" y="197"/>
                  <a:pt x="631" y="203"/>
                  <a:pt x="582" y="190"/>
                </a:cubicBezTo>
                <a:cubicBezTo>
                  <a:pt x="550" y="182"/>
                  <a:pt x="531" y="167"/>
                  <a:pt x="509" y="148"/>
                </a:cubicBezTo>
                <a:cubicBezTo>
                  <a:pt x="484" y="128"/>
                  <a:pt x="456" y="104"/>
                  <a:pt x="408" y="95"/>
                </a:cubicBezTo>
                <a:cubicBezTo>
                  <a:pt x="374" y="89"/>
                  <a:pt x="310" y="89"/>
                  <a:pt x="307" y="89"/>
                </a:cubicBezTo>
                <a:lnTo>
                  <a:pt x="221" y="89"/>
                </a:lnTo>
                <a:cubicBezTo>
                  <a:pt x="219" y="68"/>
                  <a:pt x="213" y="49"/>
                  <a:pt x="202" y="34"/>
                </a:cubicBezTo>
                <a:cubicBezTo>
                  <a:pt x="188" y="14"/>
                  <a:pt x="167" y="2"/>
                  <a:pt x="145" y="2"/>
                </a:cubicBezTo>
                <a:lnTo>
                  <a:pt x="34" y="0"/>
                </a:lnTo>
                <a:cubicBezTo>
                  <a:pt x="19" y="0"/>
                  <a:pt x="6" y="13"/>
                  <a:pt x="6" y="28"/>
                </a:cubicBezTo>
                <a:cubicBezTo>
                  <a:pt x="6" y="43"/>
                  <a:pt x="18" y="55"/>
                  <a:pt x="33" y="56"/>
                </a:cubicBezTo>
                <a:lnTo>
                  <a:pt x="144" y="57"/>
                </a:lnTo>
                <a:cubicBezTo>
                  <a:pt x="150" y="57"/>
                  <a:pt x="155" y="63"/>
                  <a:pt x="157" y="66"/>
                </a:cubicBezTo>
                <a:cubicBezTo>
                  <a:pt x="163" y="74"/>
                  <a:pt x="166" y="86"/>
                  <a:pt x="166" y="98"/>
                </a:cubicBezTo>
                <a:lnTo>
                  <a:pt x="162" y="475"/>
                </a:lnTo>
                <a:cubicBezTo>
                  <a:pt x="161" y="487"/>
                  <a:pt x="158" y="499"/>
                  <a:pt x="152" y="507"/>
                </a:cubicBezTo>
                <a:cubicBezTo>
                  <a:pt x="150" y="509"/>
                  <a:pt x="145" y="515"/>
                  <a:pt x="139" y="515"/>
                </a:cubicBezTo>
                <a:lnTo>
                  <a:pt x="28" y="514"/>
                </a:lnTo>
                <a:cubicBezTo>
                  <a:pt x="13" y="514"/>
                  <a:pt x="0" y="526"/>
                  <a:pt x="0" y="541"/>
                </a:cubicBezTo>
                <a:cubicBezTo>
                  <a:pt x="0" y="556"/>
                  <a:pt x="12" y="569"/>
                  <a:pt x="27" y="569"/>
                </a:cubicBezTo>
                <a:lnTo>
                  <a:pt x="138" y="570"/>
                </a:lnTo>
                <a:lnTo>
                  <a:pt x="139" y="570"/>
                </a:lnTo>
                <a:cubicBezTo>
                  <a:pt x="161" y="570"/>
                  <a:pt x="182" y="559"/>
                  <a:pt x="196" y="540"/>
                </a:cubicBezTo>
                <a:cubicBezTo>
                  <a:pt x="209" y="523"/>
                  <a:pt x="216" y="501"/>
                  <a:pt x="217" y="478"/>
                </a:cubicBezTo>
                <a:lnTo>
                  <a:pt x="240" y="480"/>
                </a:lnTo>
                <a:lnTo>
                  <a:pt x="241" y="480"/>
                </a:lnTo>
                <a:cubicBezTo>
                  <a:pt x="339" y="485"/>
                  <a:pt x="418" y="524"/>
                  <a:pt x="488" y="558"/>
                </a:cubicBezTo>
                <a:cubicBezTo>
                  <a:pt x="548" y="587"/>
                  <a:pt x="601" y="613"/>
                  <a:pt x="655" y="613"/>
                </a:cubicBezTo>
                <a:cubicBezTo>
                  <a:pt x="665" y="613"/>
                  <a:pt x="676" y="612"/>
                  <a:pt x="686" y="610"/>
                </a:cubicBezTo>
                <a:cubicBezTo>
                  <a:pt x="736" y="600"/>
                  <a:pt x="1178" y="391"/>
                  <a:pt x="1269" y="347"/>
                </a:cubicBezTo>
                <a:cubicBezTo>
                  <a:pt x="1292" y="338"/>
                  <a:pt x="1311" y="321"/>
                  <a:pt x="1322" y="298"/>
                </a:cubicBezTo>
                <a:cubicBezTo>
                  <a:pt x="1333" y="275"/>
                  <a:pt x="1334" y="249"/>
                  <a:pt x="1326" y="2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0" name="Freeform 1149">
            <a:extLst>
              <a:ext uri="{FF2B5EF4-FFF2-40B4-BE49-F238E27FC236}">
                <a16:creationId xmlns:a16="http://schemas.microsoft.com/office/drawing/2014/main" id="{3B90A1C5-DD75-6A4B-8BD4-3A14830EC254}"/>
              </a:ext>
            </a:extLst>
          </p:cNvPr>
          <p:cNvSpPr/>
          <p:nvPr/>
        </p:nvSpPr>
        <p:spPr>
          <a:xfrm>
            <a:off x="1324080" y="4794009"/>
            <a:ext cx="174240" cy="174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5" h="485">
                <a:moveTo>
                  <a:pt x="245" y="320"/>
                </a:moveTo>
                <a:cubicBezTo>
                  <a:pt x="200" y="320"/>
                  <a:pt x="164" y="284"/>
                  <a:pt x="164" y="239"/>
                </a:cubicBezTo>
                <a:cubicBezTo>
                  <a:pt x="164" y="195"/>
                  <a:pt x="200" y="159"/>
                  <a:pt x="245" y="159"/>
                </a:cubicBezTo>
                <a:cubicBezTo>
                  <a:pt x="289" y="159"/>
                  <a:pt x="325" y="195"/>
                  <a:pt x="325" y="239"/>
                </a:cubicBezTo>
                <a:cubicBezTo>
                  <a:pt x="325" y="284"/>
                  <a:pt x="289" y="320"/>
                  <a:pt x="245" y="320"/>
                </a:cubicBezTo>
                <a:close/>
                <a:moveTo>
                  <a:pt x="260" y="485"/>
                </a:moveTo>
                <a:cubicBezTo>
                  <a:pt x="275" y="485"/>
                  <a:pt x="288" y="473"/>
                  <a:pt x="288" y="458"/>
                </a:cubicBezTo>
                <a:cubicBezTo>
                  <a:pt x="288" y="442"/>
                  <a:pt x="275" y="430"/>
                  <a:pt x="260" y="430"/>
                </a:cubicBezTo>
                <a:cubicBezTo>
                  <a:pt x="194" y="430"/>
                  <a:pt x="140" y="409"/>
                  <a:pt x="103" y="371"/>
                </a:cubicBezTo>
                <a:cubicBezTo>
                  <a:pt x="72" y="337"/>
                  <a:pt x="55" y="292"/>
                  <a:pt x="55" y="243"/>
                </a:cubicBezTo>
                <a:cubicBezTo>
                  <a:pt x="55" y="193"/>
                  <a:pt x="75" y="146"/>
                  <a:pt x="110" y="110"/>
                </a:cubicBezTo>
                <a:cubicBezTo>
                  <a:pt x="145" y="75"/>
                  <a:pt x="192" y="55"/>
                  <a:pt x="243" y="55"/>
                </a:cubicBezTo>
                <a:cubicBezTo>
                  <a:pt x="292" y="55"/>
                  <a:pt x="341" y="77"/>
                  <a:pt x="378" y="114"/>
                </a:cubicBezTo>
                <a:cubicBezTo>
                  <a:pt x="413" y="150"/>
                  <a:pt x="432" y="197"/>
                  <a:pt x="430" y="242"/>
                </a:cubicBezTo>
                <a:cubicBezTo>
                  <a:pt x="429" y="292"/>
                  <a:pt x="412" y="324"/>
                  <a:pt x="407" y="332"/>
                </a:cubicBezTo>
                <a:cubicBezTo>
                  <a:pt x="406" y="335"/>
                  <a:pt x="404" y="338"/>
                  <a:pt x="403" y="341"/>
                </a:cubicBezTo>
                <a:lnTo>
                  <a:pt x="402" y="342"/>
                </a:lnTo>
                <a:cubicBezTo>
                  <a:pt x="392" y="360"/>
                  <a:pt x="384" y="366"/>
                  <a:pt x="381" y="366"/>
                </a:cubicBezTo>
                <a:lnTo>
                  <a:pt x="381" y="350"/>
                </a:lnTo>
                <a:lnTo>
                  <a:pt x="381" y="135"/>
                </a:lnTo>
                <a:cubicBezTo>
                  <a:pt x="381" y="120"/>
                  <a:pt x="369" y="107"/>
                  <a:pt x="354" y="107"/>
                </a:cubicBezTo>
                <a:cubicBezTo>
                  <a:pt x="339" y="107"/>
                  <a:pt x="328" y="118"/>
                  <a:pt x="326" y="132"/>
                </a:cubicBezTo>
                <a:cubicBezTo>
                  <a:pt x="304" y="114"/>
                  <a:pt x="275" y="104"/>
                  <a:pt x="245" y="104"/>
                </a:cubicBezTo>
                <a:cubicBezTo>
                  <a:pt x="170" y="104"/>
                  <a:pt x="109" y="165"/>
                  <a:pt x="109" y="239"/>
                </a:cubicBezTo>
                <a:cubicBezTo>
                  <a:pt x="109" y="314"/>
                  <a:pt x="170" y="375"/>
                  <a:pt x="245" y="375"/>
                </a:cubicBezTo>
                <a:cubicBezTo>
                  <a:pt x="275" y="375"/>
                  <a:pt x="304" y="365"/>
                  <a:pt x="326" y="347"/>
                </a:cubicBezTo>
                <a:lnTo>
                  <a:pt x="326" y="350"/>
                </a:lnTo>
                <a:lnTo>
                  <a:pt x="326" y="366"/>
                </a:lnTo>
                <a:cubicBezTo>
                  <a:pt x="326" y="396"/>
                  <a:pt x="351" y="421"/>
                  <a:pt x="382" y="421"/>
                </a:cubicBezTo>
                <a:cubicBezTo>
                  <a:pt x="407" y="421"/>
                  <a:pt x="432" y="403"/>
                  <a:pt x="450" y="369"/>
                </a:cubicBezTo>
                <a:lnTo>
                  <a:pt x="451" y="367"/>
                </a:lnTo>
                <a:cubicBezTo>
                  <a:pt x="453" y="365"/>
                  <a:pt x="454" y="362"/>
                  <a:pt x="455" y="360"/>
                </a:cubicBezTo>
                <a:cubicBezTo>
                  <a:pt x="464" y="345"/>
                  <a:pt x="483" y="305"/>
                  <a:pt x="485" y="244"/>
                </a:cubicBezTo>
                <a:cubicBezTo>
                  <a:pt x="487" y="184"/>
                  <a:pt x="462" y="123"/>
                  <a:pt x="417" y="76"/>
                </a:cubicBezTo>
                <a:cubicBezTo>
                  <a:pt x="371" y="28"/>
                  <a:pt x="307" y="0"/>
                  <a:pt x="243" y="0"/>
                </a:cubicBezTo>
                <a:cubicBezTo>
                  <a:pt x="178" y="0"/>
                  <a:pt x="117" y="26"/>
                  <a:pt x="71" y="71"/>
                </a:cubicBezTo>
                <a:cubicBezTo>
                  <a:pt x="25" y="117"/>
                  <a:pt x="0" y="178"/>
                  <a:pt x="0" y="243"/>
                </a:cubicBezTo>
                <a:cubicBezTo>
                  <a:pt x="0" y="306"/>
                  <a:pt x="22" y="365"/>
                  <a:pt x="63" y="408"/>
                </a:cubicBezTo>
                <a:cubicBezTo>
                  <a:pt x="110" y="459"/>
                  <a:pt x="178" y="485"/>
                  <a:pt x="260" y="48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1" name="Freeform 1150">
            <a:extLst>
              <a:ext uri="{FF2B5EF4-FFF2-40B4-BE49-F238E27FC236}">
                <a16:creationId xmlns:a16="http://schemas.microsoft.com/office/drawing/2014/main" id="{0969D5D3-13E0-4C4E-A4E9-D6A772F0E834}"/>
              </a:ext>
            </a:extLst>
          </p:cNvPr>
          <p:cNvSpPr/>
          <p:nvPr/>
        </p:nvSpPr>
        <p:spPr>
          <a:xfrm>
            <a:off x="2145600" y="4782848"/>
            <a:ext cx="182160" cy="38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7" h="1083">
                <a:moveTo>
                  <a:pt x="133" y="756"/>
                </a:moveTo>
                <a:cubicBezTo>
                  <a:pt x="138" y="730"/>
                  <a:pt x="150" y="716"/>
                  <a:pt x="165" y="698"/>
                </a:cubicBezTo>
                <a:cubicBezTo>
                  <a:pt x="181" y="679"/>
                  <a:pt x="200" y="657"/>
                  <a:pt x="209" y="620"/>
                </a:cubicBezTo>
                <a:cubicBezTo>
                  <a:pt x="223" y="568"/>
                  <a:pt x="216" y="424"/>
                  <a:pt x="215" y="402"/>
                </a:cubicBezTo>
                <a:cubicBezTo>
                  <a:pt x="216" y="386"/>
                  <a:pt x="230" y="374"/>
                  <a:pt x="246" y="375"/>
                </a:cubicBezTo>
                <a:cubicBezTo>
                  <a:pt x="262" y="375"/>
                  <a:pt x="274" y="389"/>
                  <a:pt x="274" y="405"/>
                </a:cubicBezTo>
                <a:lnTo>
                  <a:pt x="269" y="616"/>
                </a:lnTo>
                <a:cubicBezTo>
                  <a:pt x="269" y="625"/>
                  <a:pt x="273" y="634"/>
                  <a:pt x="280" y="639"/>
                </a:cubicBezTo>
                <a:lnTo>
                  <a:pt x="318" y="667"/>
                </a:lnTo>
                <a:cubicBezTo>
                  <a:pt x="330" y="676"/>
                  <a:pt x="348" y="673"/>
                  <a:pt x="357" y="661"/>
                </a:cubicBezTo>
                <a:cubicBezTo>
                  <a:pt x="365" y="648"/>
                  <a:pt x="363" y="631"/>
                  <a:pt x="350" y="622"/>
                </a:cubicBezTo>
                <a:lnTo>
                  <a:pt x="324" y="603"/>
                </a:lnTo>
                <a:lnTo>
                  <a:pt x="329" y="407"/>
                </a:lnTo>
                <a:cubicBezTo>
                  <a:pt x="330" y="371"/>
                  <a:pt x="308" y="339"/>
                  <a:pt x="277" y="326"/>
                </a:cubicBezTo>
                <a:cubicBezTo>
                  <a:pt x="275" y="321"/>
                  <a:pt x="226" y="199"/>
                  <a:pt x="189" y="95"/>
                </a:cubicBezTo>
                <a:cubicBezTo>
                  <a:pt x="187" y="88"/>
                  <a:pt x="187" y="80"/>
                  <a:pt x="191" y="73"/>
                </a:cubicBezTo>
                <a:cubicBezTo>
                  <a:pt x="194" y="66"/>
                  <a:pt x="200" y="61"/>
                  <a:pt x="208" y="58"/>
                </a:cubicBezTo>
                <a:lnTo>
                  <a:pt x="209" y="57"/>
                </a:lnTo>
                <a:cubicBezTo>
                  <a:pt x="216" y="55"/>
                  <a:pt x="223" y="55"/>
                  <a:pt x="230" y="59"/>
                </a:cubicBezTo>
                <a:cubicBezTo>
                  <a:pt x="237" y="62"/>
                  <a:pt x="242" y="67"/>
                  <a:pt x="244" y="74"/>
                </a:cubicBezTo>
                <a:cubicBezTo>
                  <a:pt x="244" y="75"/>
                  <a:pt x="245" y="76"/>
                  <a:pt x="245" y="77"/>
                </a:cubicBezTo>
                <a:cubicBezTo>
                  <a:pt x="321" y="239"/>
                  <a:pt x="444" y="507"/>
                  <a:pt x="450" y="536"/>
                </a:cubicBezTo>
                <a:cubicBezTo>
                  <a:pt x="457" y="571"/>
                  <a:pt x="437" y="611"/>
                  <a:pt x="412" y="662"/>
                </a:cubicBezTo>
                <a:cubicBezTo>
                  <a:pt x="384" y="720"/>
                  <a:pt x="348" y="791"/>
                  <a:pt x="343" y="880"/>
                </a:cubicBezTo>
                <a:lnTo>
                  <a:pt x="341" y="897"/>
                </a:lnTo>
                <a:lnTo>
                  <a:pt x="128" y="893"/>
                </a:lnTo>
                <a:lnTo>
                  <a:pt x="128" y="829"/>
                </a:lnTo>
                <a:cubicBezTo>
                  <a:pt x="128" y="815"/>
                  <a:pt x="129" y="775"/>
                  <a:pt x="133" y="756"/>
                </a:cubicBezTo>
                <a:close/>
                <a:moveTo>
                  <a:pt x="444" y="915"/>
                </a:moveTo>
                <a:cubicBezTo>
                  <a:pt x="431" y="906"/>
                  <a:pt x="414" y="899"/>
                  <a:pt x="397" y="898"/>
                </a:cubicBezTo>
                <a:lnTo>
                  <a:pt x="398" y="885"/>
                </a:lnTo>
                <a:cubicBezTo>
                  <a:pt x="398" y="884"/>
                  <a:pt x="398" y="884"/>
                  <a:pt x="398" y="884"/>
                </a:cubicBezTo>
                <a:cubicBezTo>
                  <a:pt x="402" y="806"/>
                  <a:pt x="434" y="743"/>
                  <a:pt x="461" y="687"/>
                </a:cubicBezTo>
                <a:cubicBezTo>
                  <a:pt x="490" y="629"/>
                  <a:pt x="515" y="578"/>
                  <a:pt x="505" y="525"/>
                </a:cubicBezTo>
                <a:cubicBezTo>
                  <a:pt x="496" y="484"/>
                  <a:pt x="330" y="129"/>
                  <a:pt x="296" y="55"/>
                </a:cubicBezTo>
                <a:cubicBezTo>
                  <a:pt x="288" y="34"/>
                  <a:pt x="273" y="18"/>
                  <a:pt x="254" y="9"/>
                </a:cubicBezTo>
                <a:cubicBezTo>
                  <a:pt x="234" y="-1"/>
                  <a:pt x="211" y="-2"/>
                  <a:pt x="190" y="5"/>
                </a:cubicBezTo>
                <a:lnTo>
                  <a:pt x="189" y="6"/>
                </a:lnTo>
                <a:cubicBezTo>
                  <a:pt x="168" y="13"/>
                  <a:pt x="151" y="29"/>
                  <a:pt x="141" y="49"/>
                </a:cubicBezTo>
                <a:cubicBezTo>
                  <a:pt x="131" y="70"/>
                  <a:pt x="130" y="92"/>
                  <a:pt x="137" y="114"/>
                </a:cubicBezTo>
                <a:cubicBezTo>
                  <a:pt x="165" y="193"/>
                  <a:pt x="201" y="283"/>
                  <a:pt x="217" y="324"/>
                </a:cubicBezTo>
                <a:cubicBezTo>
                  <a:pt x="197" y="331"/>
                  <a:pt x="180" y="346"/>
                  <a:pt x="170" y="365"/>
                </a:cubicBezTo>
                <a:cubicBezTo>
                  <a:pt x="166" y="361"/>
                  <a:pt x="162" y="359"/>
                  <a:pt x="157" y="359"/>
                </a:cubicBezTo>
                <a:lnTo>
                  <a:pt x="102" y="359"/>
                </a:lnTo>
                <a:cubicBezTo>
                  <a:pt x="92" y="359"/>
                  <a:pt x="84" y="367"/>
                  <a:pt x="84" y="377"/>
                </a:cubicBezTo>
                <a:cubicBezTo>
                  <a:pt x="84" y="386"/>
                  <a:pt x="92" y="394"/>
                  <a:pt x="102" y="394"/>
                </a:cubicBezTo>
                <a:lnTo>
                  <a:pt x="157" y="394"/>
                </a:lnTo>
                <a:cubicBezTo>
                  <a:pt x="158" y="394"/>
                  <a:pt x="159" y="394"/>
                  <a:pt x="161" y="394"/>
                </a:cubicBezTo>
                <a:cubicBezTo>
                  <a:pt x="160" y="396"/>
                  <a:pt x="160" y="399"/>
                  <a:pt x="160" y="401"/>
                </a:cubicBezTo>
                <a:cubicBezTo>
                  <a:pt x="160" y="402"/>
                  <a:pt x="160" y="403"/>
                  <a:pt x="160" y="404"/>
                </a:cubicBezTo>
                <a:cubicBezTo>
                  <a:pt x="162" y="447"/>
                  <a:pt x="166" y="568"/>
                  <a:pt x="156" y="606"/>
                </a:cubicBezTo>
                <a:cubicBezTo>
                  <a:pt x="150" y="631"/>
                  <a:pt x="137" y="645"/>
                  <a:pt x="123" y="662"/>
                </a:cubicBezTo>
                <a:cubicBezTo>
                  <a:pt x="106" y="683"/>
                  <a:pt x="86" y="706"/>
                  <a:pt x="79" y="746"/>
                </a:cubicBezTo>
                <a:cubicBezTo>
                  <a:pt x="73" y="773"/>
                  <a:pt x="73" y="823"/>
                  <a:pt x="73" y="828"/>
                </a:cubicBezTo>
                <a:lnTo>
                  <a:pt x="72" y="893"/>
                </a:lnTo>
                <a:cubicBezTo>
                  <a:pt x="57" y="894"/>
                  <a:pt x="42" y="900"/>
                  <a:pt x="30" y="908"/>
                </a:cubicBezTo>
                <a:cubicBezTo>
                  <a:pt x="13" y="920"/>
                  <a:pt x="2" y="939"/>
                  <a:pt x="2" y="958"/>
                </a:cubicBezTo>
                <a:lnTo>
                  <a:pt x="0" y="1047"/>
                </a:lnTo>
                <a:cubicBezTo>
                  <a:pt x="0" y="1063"/>
                  <a:pt x="12" y="1075"/>
                  <a:pt x="28" y="1076"/>
                </a:cubicBezTo>
                <a:cubicBezTo>
                  <a:pt x="43" y="1076"/>
                  <a:pt x="55" y="1064"/>
                  <a:pt x="56" y="1048"/>
                </a:cubicBezTo>
                <a:lnTo>
                  <a:pt x="57" y="959"/>
                </a:lnTo>
                <a:cubicBezTo>
                  <a:pt x="57" y="958"/>
                  <a:pt x="59" y="956"/>
                  <a:pt x="62" y="953"/>
                </a:cubicBezTo>
                <a:cubicBezTo>
                  <a:pt x="68" y="949"/>
                  <a:pt x="76" y="947"/>
                  <a:pt x="85" y="947"/>
                </a:cubicBezTo>
                <a:lnTo>
                  <a:pt x="388" y="953"/>
                </a:lnTo>
                <a:cubicBezTo>
                  <a:pt x="397" y="953"/>
                  <a:pt x="405" y="955"/>
                  <a:pt x="410" y="959"/>
                </a:cubicBezTo>
                <a:cubicBezTo>
                  <a:pt x="414" y="962"/>
                  <a:pt x="415" y="964"/>
                  <a:pt x="415" y="966"/>
                </a:cubicBezTo>
                <a:lnTo>
                  <a:pt x="414" y="1055"/>
                </a:lnTo>
                <a:cubicBezTo>
                  <a:pt x="413" y="1070"/>
                  <a:pt x="425" y="1083"/>
                  <a:pt x="441" y="1083"/>
                </a:cubicBezTo>
                <a:cubicBezTo>
                  <a:pt x="456" y="1083"/>
                  <a:pt x="468" y="1071"/>
                  <a:pt x="469" y="1056"/>
                </a:cubicBezTo>
                <a:lnTo>
                  <a:pt x="470" y="967"/>
                </a:lnTo>
                <a:cubicBezTo>
                  <a:pt x="471" y="947"/>
                  <a:pt x="461" y="928"/>
                  <a:pt x="444" y="91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2" name="Freeform 1151">
            <a:extLst>
              <a:ext uri="{FF2B5EF4-FFF2-40B4-BE49-F238E27FC236}">
                <a16:creationId xmlns:a16="http://schemas.microsoft.com/office/drawing/2014/main" id="{1F440CE7-D4C5-B847-80D3-11DC5670C608}"/>
              </a:ext>
            </a:extLst>
          </p:cNvPr>
          <p:cNvSpPr/>
          <p:nvPr/>
        </p:nvSpPr>
        <p:spPr>
          <a:xfrm>
            <a:off x="1854720" y="4783568"/>
            <a:ext cx="178560" cy="38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7" h="1079">
                <a:moveTo>
                  <a:pt x="93" y="658"/>
                </a:moveTo>
                <a:cubicBezTo>
                  <a:pt x="68" y="606"/>
                  <a:pt x="49" y="565"/>
                  <a:pt x="57" y="531"/>
                </a:cubicBezTo>
                <a:cubicBezTo>
                  <a:pt x="64" y="502"/>
                  <a:pt x="192" y="236"/>
                  <a:pt x="271" y="75"/>
                </a:cubicBezTo>
                <a:cubicBezTo>
                  <a:pt x="272" y="74"/>
                  <a:pt x="272" y="73"/>
                  <a:pt x="272" y="73"/>
                </a:cubicBezTo>
                <a:cubicBezTo>
                  <a:pt x="275" y="66"/>
                  <a:pt x="280" y="60"/>
                  <a:pt x="287" y="57"/>
                </a:cubicBezTo>
                <a:cubicBezTo>
                  <a:pt x="294" y="54"/>
                  <a:pt x="301" y="54"/>
                  <a:pt x="308" y="56"/>
                </a:cubicBezTo>
                <a:lnTo>
                  <a:pt x="309" y="57"/>
                </a:lnTo>
                <a:cubicBezTo>
                  <a:pt x="317" y="60"/>
                  <a:pt x="323" y="65"/>
                  <a:pt x="326" y="72"/>
                </a:cubicBezTo>
                <a:cubicBezTo>
                  <a:pt x="329" y="80"/>
                  <a:pt x="330" y="88"/>
                  <a:pt x="327" y="95"/>
                </a:cubicBezTo>
                <a:cubicBezTo>
                  <a:pt x="288" y="198"/>
                  <a:pt x="237" y="319"/>
                  <a:pt x="235" y="325"/>
                </a:cubicBezTo>
                <a:cubicBezTo>
                  <a:pt x="224" y="329"/>
                  <a:pt x="213" y="336"/>
                  <a:pt x="205" y="344"/>
                </a:cubicBezTo>
                <a:cubicBezTo>
                  <a:pt x="189" y="361"/>
                  <a:pt x="181" y="382"/>
                  <a:pt x="181" y="404"/>
                </a:cubicBezTo>
                <a:lnTo>
                  <a:pt x="182" y="601"/>
                </a:lnTo>
                <a:lnTo>
                  <a:pt x="155" y="619"/>
                </a:lnTo>
                <a:cubicBezTo>
                  <a:pt x="143" y="628"/>
                  <a:pt x="140" y="645"/>
                  <a:pt x="148" y="657"/>
                </a:cubicBezTo>
                <a:cubicBezTo>
                  <a:pt x="157" y="670"/>
                  <a:pt x="174" y="673"/>
                  <a:pt x="187" y="664"/>
                </a:cubicBezTo>
                <a:lnTo>
                  <a:pt x="225" y="638"/>
                </a:lnTo>
                <a:cubicBezTo>
                  <a:pt x="232" y="632"/>
                  <a:pt x="237" y="624"/>
                  <a:pt x="237" y="615"/>
                </a:cubicBezTo>
                <a:lnTo>
                  <a:pt x="236" y="404"/>
                </a:lnTo>
                <a:cubicBezTo>
                  <a:pt x="236" y="396"/>
                  <a:pt x="239" y="388"/>
                  <a:pt x="244" y="383"/>
                </a:cubicBezTo>
                <a:cubicBezTo>
                  <a:pt x="250" y="377"/>
                  <a:pt x="257" y="374"/>
                  <a:pt x="265" y="374"/>
                </a:cubicBezTo>
                <a:lnTo>
                  <a:pt x="266" y="374"/>
                </a:lnTo>
                <a:cubicBezTo>
                  <a:pt x="273" y="374"/>
                  <a:pt x="280" y="377"/>
                  <a:pt x="286" y="382"/>
                </a:cubicBezTo>
                <a:cubicBezTo>
                  <a:pt x="291" y="388"/>
                  <a:pt x="294" y="394"/>
                  <a:pt x="295" y="402"/>
                </a:cubicBezTo>
                <a:cubicBezTo>
                  <a:pt x="293" y="424"/>
                  <a:pt x="284" y="567"/>
                  <a:pt x="296" y="620"/>
                </a:cubicBezTo>
                <a:cubicBezTo>
                  <a:pt x="305" y="657"/>
                  <a:pt x="323" y="679"/>
                  <a:pt x="339" y="699"/>
                </a:cubicBezTo>
                <a:cubicBezTo>
                  <a:pt x="354" y="717"/>
                  <a:pt x="365" y="732"/>
                  <a:pt x="370" y="758"/>
                </a:cubicBezTo>
                <a:cubicBezTo>
                  <a:pt x="373" y="777"/>
                  <a:pt x="374" y="816"/>
                  <a:pt x="373" y="830"/>
                </a:cubicBezTo>
                <a:lnTo>
                  <a:pt x="373" y="894"/>
                </a:lnTo>
                <a:lnTo>
                  <a:pt x="159" y="894"/>
                </a:lnTo>
                <a:lnTo>
                  <a:pt x="158" y="877"/>
                </a:lnTo>
                <a:cubicBezTo>
                  <a:pt x="154" y="788"/>
                  <a:pt x="120" y="716"/>
                  <a:pt x="93" y="658"/>
                </a:cubicBezTo>
                <a:close/>
                <a:moveTo>
                  <a:pt x="470" y="912"/>
                </a:moveTo>
                <a:cubicBezTo>
                  <a:pt x="458" y="903"/>
                  <a:pt x="443" y="897"/>
                  <a:pt x="428" y="895"/>
                </a:cubicBezTo>
                <a:lnTo>
                  <a:pt x="429" y="831"/>
                </a:lnTo>
                <a:cubicBezTo>
                  <a:pt x="429" y="825"/>
                  <a:pt x="429" y="776"/>
                  <a:pt x="424" y="748"/>
                </a:cubicBezTo>
                <a:cubicBezTo>
                  <a:pt x="417" y="708"/>
                  <a:pt x="398" y="685"/>
                  <a:pt x="382" y="664"/>
                </a:cubicBezTo>
                <a:cubicBezTo>
                  <a:pt x="368" y="647"/>
                  <a:pt x="356" y="632"/>
                  <a:pt x="350" y="607"/>
                </a:cubicBezTo>
                <a:cubicBezTo>
                  <a:pt x="341" y="568"/>
                  <a:pt x="347" y="448"/>
                  <a:pt x="350" y="404"/>
                </a:cubicBezTo>
                <a:cubicBezTo>
                  <a:pt x="350" y="404"/>
                  <a:pt x="350" y="403"/>
                  <a:pt x="350" y="402"/>
                </a:cubicBezTo>
                <a:cubicBezTo>
                  <a:pt x="350" y="400"/>
                  <a:pt x="350" y="398"/>
                  <a:pt x="350" y="396"/>
                </a:cubicBezTo>
                <a:cubicBezTo>
                  <a:pt x="353" y="398"/>
                  <a:pt x="356" y="400"/>
                  <a:pt x="360" y="400"/>
                </a:cubicBezTo>
                <a:lnTo>
                  <a:pt x="415" y="400"/>
                </a:lnTo>
                <a:cubicBezTo>
                  <a:pt x="424" y="400"/>
                  <a:pt x="432" y="392"/>
                  <a:pt x="432" y="382"/>
                </a:cubicBezTo>
                <a:cubicBezTo>
                  <a:pt x="432" y="372"/>
                  <a:pt x="424" y="364"/>
                  <a:pt x="415" y="364"/>
                </a:cubicBezTo>
                <a:lnTo>
                  <a:pt x="360" y="364"/>
                </a:lnTo>
                <a:cubicBezTo>
                  <a:pt x="353" y="364"/>
                  <a:pt x="348" y="368"/>
                  <a:pt x="345" y="374"/>
                </a:cubicBezTo>
                <a:cubicBezTo>
                  <a:pt x="340" y="362"/>
                  <a:pt x="334" y="352"/>
                  <a:pt x="324" y="343"/>
                </a:cubicBezTo>
                <a:cubicBezTo>
                  <a:pt x="316" y="334"/>
                  <a:pt x="306" y="328"/>
                  <a:pt x="295" y="324"/>
                </a:cubicBezTo>
                <a:cubicBezTo>
                  <a:pt x="312" y="283"/>
                  <a:pt x="349" y="193"/>
                  <a:pt x="379" y="114"/>
                </a:cubicBezTo>
                <a:cubicBezTo>
                  <a:pt x="386" y="93"/>
                  <a:pt x="386" y="70"/>
                  <a:pt x="376" y="49"/>
                </a:cubicBezTo>
                <a:cubicBezTo>
                  <a:pt x="367" y="29"/>
                  <a:pt x="350" y="13"/>
                  <a:pt x="329" y="5"/>
                </a:cubicBezTo>
                <a:lnTo>
                  <a:pt x="327" y="5"/>
                </a:lnTo>
                <a:cubicBezTo>
                  <a:pt x="307" y="-3"/>
                  <a:pt x="284" y="-2"/>
                  <a:pt x="264" y="7"/>
                </a:cubicBezTo>
                <a:cubicBezTo>
                  <a:pt x="244" y="16"/>
                  <a:pt x="229" y="32"/>
                  <a:pt x="221" y="52"/>
                </a:cubicBezTo>
                <a:cubicBezTo>
                  <a:pt x="185" y="125"/>
                  <a:pt x="12" y="478"/>
                  <a:pt x="3" y="519"/>
                </a:cubicBezTo>
                <a:cubicBezTo>
                  <a:pt x="-9" y="572"/>
                  <a:pt x="15" y="623"/>
                  <a:pt x="43" y="682"/>
                </a:cubicBezTo>
                <a:cubicBezTo>
                  <a:pt x="69" y="738"/>
                  <a:pt x="100" y="802"/>
                  <a:pt x="103" y="880"/>
                </a:cubicBezTo>
                <a:lnTo>
                  <a:pt x="103" y="881"/>
                </a:lnTo>
                <a:lnTo>
                  <a:pt x="104" y="894"/>
                </a:lnTo>
                <a:cubicBezTo>
                  <a:pt x="61" y="897"/>
                  <a:pt x="28" y="925"/>
                  <a:pt x="28" y="961"/>
                </a:cubicBezTo>
                <a:lnTo>
                  <a:pt x="28" y="1050"/>
                </a:lnTo>
                <a:cubicBezTo>
                  <a:pt x="28" y="1065"/>
                  <a:pt x="41" y="1078"/>
                  <a:pt x="56" y="1078"/>
                </a:cubicBezTo>
                <a:cubicBezTo>
                  <a:pt x="71" y="1078"/>
                  <a:pt x="83" y="1066"/>
                  <a:pt x="83" y="1050"/>
                </a:cubicBezTo>
                <a:lnTo>
                  <a:pt x="84" y="961"/>
                </a:lnTo>
                <a:cubicBezTo>
                  <a:pt x="84" y="957"/>
                  <a:pt x="94" y="949"/>
                  <a:pt x="111" y="949"/>
                </a:cubicBezTo>
                <a:lnTo>
                  <a:pt x="414" y="949"/>
                </a:lnTo>
                <a:cubicBezTo>
                  <a:pt x="423" y="950"/>
                  <a:pt x="431" y="952"/>
                  <a:pt x="437" y="956"/>
                </a:cubicBezTo>
                <a:cubicBezTo>
                  <a:pt x="440" y="958"/>
                  <a:pt x="441" y="961"/>
                  <a:pt x="441" y="962"/>
                </a:cubicBezTo>
                <a:lnTo>
                  <a:pt x="441" y="1051"/>
                </a:lnTo>
                <a:cubicBezTo>
                  <a:pt x="441" y="1067"/>
                  <a:pt x="454" y="1079"/>
                  <a:pt x="469" y="1079"/>
                </a:cubicBezTo>
                <a:cubicBezTo>
                  <a:pt x="484" y="1079"/>
                  <a:pt x="496" y="1067"/>
                  <a:pt x="496" y="1051"/>
                </a:cubicBezTo>
                <a:lnTo>
                  <a:pt x="497" y="962"/>
                </a:lnTo>
                <a:cubicBezTo>
                  <a:pt x="497" y="943"/>
                  <a:pt x="487" y="924"/>
                  <a:pt x="470" y="91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3" name="Freeform 1152">
            <a:extLst>
              <a:ext uri="{FF2B5EF4-FFF2-40B4-BE49-F238E27FC236}">
                <a16:creationId xmlns:a16="http://schemas.microsoft.com/office/drawing/2014/main" id="{508908F6-2F31-1B49-9EDE-2648F6A0FFF5}"/>
              </a:ext>
            </a:extLst>
          </p:cNvPr>
          <p:cNvSpPr/>
          <p:nvPr/>
        </p:nvSpPr>
        <p:spPr>
          <a:xfrm>
            <a:off x="2020679" y="4843327"/>
            <a:ext cx="144720" cy="231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3" h="645">
                <a:moveTo>
                  <a:pt x="299" y="396"/>
                </a:moveTo>
                <a:cubicBezTo>
                  <a:pt x="287" y="420"/>
                  <a:pt x="281" y="434"/>
                  <a:pt x="278" y="443"/>
                </a:cubicBezTo>
                <a:cubicBezTo>
                  <a:pt x="276" y="446"/>
                  <a:pt x="275" y="449"/>
                  <a:pt x="275" y="453"/>
                </a:cubicBezTo>
                <a:cubicBezTo>
                  <a:pt x="273" y="459"/>
                  <a:pt x="248" y="474"/>
                  <a:pt x="201" y="474"/>
                </a:cubicBezTo>
                <a:cubicBezTo>
                  <a:pt x="158" y="474"/>
                  <a:pt x="134" y="461"/>
                  <a:pt x="128" y="455"/>
                </a:cubicBezTo>
                <a:cubicBezTo>
                  <a:pt x="128" y="445"/>
                  <a:pt x="121" y="432"/>
                  <a:pt x="104" y="396"/>
                </a:cubicBezTo>
                <a:cubicBezTo>
                  <a:pt x="79" y="342"/>
                  <a:pt x="36" y="252"/>
                  <a:pt x="36" y="201"/>
                </a:cubicBezTo>
                <a:cubicBezTo>
                  <a:pt x="36" y="110"/>
                  <a:pt x="110" y="35"/>
                  <a:pt x="202" y="35"/>
                </a:cubicBezTo>
                <a:cubicBezTo>
                  <a:pt x="293" y="35"/>
                  <a:pt x="367" y="110"/>
                  <a:pt x="367" y="201"/>
                </a:cubicBezTo>
                <a:cubicBezTo>
                  <a:pt x="367" y="252"/>
                  <a:pt x="324" y="342"/>
                  <a:pt x="299" y="396"/>
                </a:cubicBezTo>
                <a:close/>
                <a:moveTo>
                  <a:pt x="202" y="588"/>
                </a:moveTo>
                <a:cubicBezTo>
                  <a:pt x="180" y="588"/>
                  <a:pt x="160" y="578"/>
                  <a:pt x="147" y="563"/>
                </a:cubicBezTo>
                <a:cubicBezTo>
                  <a:pt x="163" y="568"/>
                  <a:pt x="182" y="570"/>
                  <a:pt x="201" y="570"/>
                </a:cubicBezTo>
                <a:cubicBezTo>
                  <a:pt x="220" y="570"/>
                  <a:pt x="240" y="567"/>
                  <a:pt x="257" y="563"/>
                </a:cubicBezTo>
                <a:cubicBezTo>
                  <a:pt x="243" y="578"/>
                  <a:pt x="224" y="588"/>
                  <a:pt x="202" y="588"/>
                </a:cubicBezTo>
                <a:close/>
                <a:moveTo>
                  <a:pt x="201" y="509"/>
                </a:moveTo>
                <a:cubicBezTo>
                  <a:pt x="228" y="509"/>
                  <a:pt x="254" y="505"/>
                  <a:pt x="275" y="496"/>
                </a:cubicBezTo>
                <a:lnTo>
                  <a:pt x="275" y="514"/>
                </a:lnTo>
                <a:cubicBezTo>
                  <a:pt x="273" y="520"/>
                  <a:pt x="248" y="534"/>
                  <a:pt x="201" y="534"/>
                </a:cubicBezTo>
                <a:cubicBezTo>
                  <a:pt x="159" y="534"/>
                  <a:pt x="134" y="522"/>
                  <a:pt x="129" y="516"/>
                </a:cubicBezTo>
                <a:cubicBezTo>
                  <a:pt x="129" y="515"/>
                  <a:pt x="129" y="515"/>
                  <a:pt x="129" y="515"/>
                </a:cubicBezTo>
                <a:lnTo>
                  <a:pt x="129" y="496"/>
                </a:lnTo>
                <a:cubicBezTo>
                  <a:pt x="149" y="505"/>
                  <a:pt x="175" y="509"/>
                  <a:pt x="201" y="509"/>
                </a:cubicBezTo>
                <a:close/>
                <a:moveTo>
                  <a:pt x="202" y="0"/>
                </a:moveTo>
                <a:cubicBezTo>
                  <a:pt x="91" y="0"/>
                  <a:pt x="0" y="90"/>
                  <a:pt x="0" y="201"/>
                </a:cubicBezTo>
                <a:cubicBezTo>
                  <a:pt x="0" y="260"/>
                  <a:pt x="44" y="351"/>
                  <a:pt x="72" y="411"/>
                </a:cubicBezTo>
                <a:cubicBezTo>
                  <a:pt x="80" y="428"/>
                  <a:pt x="89" y="446"/>
                  <a:pt x="92" y="455"/>
                </a:cubicBezTo>
                <a:cubicBezTo>
                  <a:pt x="92" y="457"/>
                  <a:pt x="92" y="459"/>
                  <a:pt x="93" y="462"/>
                </a:cubicBezTo>
                <a:lnTo>
                  <a:pt x="93" y="508"/>
                </a:lnTo>
                <a:cubicBezTo>
                  <a:pt x="92" y="510"/>
                  <a:pt x="92" y="512"/>
                  <a:pt x="92" y="514"/>
                </a:cubicBezTo>
                <a:cubicBezTo>
                  <a:pt x="92" y="517"/>
                  <a:pt x="92" y="521"/>
                  <a:pt x="93" y="524"/>
                </a:cubicBezTo>
                <a:cubicBezTo>
                  <a:pt x="97" y="570"/>
                  <a:pt x="130" y="607"/>
                  <a:pt x="172" y="619"/>
                </a:cubicBezTo>
                <a:cubicBezTo>
                  <a:pt x="173" y="623"/>
                  <a:pt x="175" y="626"/>
                  <a:pt x="178" y="629"/>
                </a:cubicBezTo>
                <a:lnTo>
                  <a:pt x="189" y="640"/>
                </a:lnTo>
                <a:cubicBezTo>
                  <a:pt x="192" y="643"/>
                  <a:pt x="197" y="645"/>
                  <a:pt x="201" y="645"/>
                </a:cubicBezTo>
                <a:cubicBezTo>
                  <a:pt x="206" y="645"/>
                  <a:pt x="210" y="643"/>
                  <a:pt x="213" y="640"/>
                </a:cubicBezTo>
                <a:lnTo>
                  <a:pt x="225" y="629"/>
                </a:lnTo>
                <a:cubicBezTo>
                  <a:pt x="228" y="627"/>
                  <a:pt x="230" y="623"/>
                  <a:pt x="230" y="620"/>
                </a:cubicBezTo>
                <a:cubicBezTo>
                  <a:pt x="276" y="607"/>
                  <a:pt x="310" y="565"/>
                  <a:pt x="310" y="515"/>
                </a:cubicBezTo>
                <a:lnTo>
                  <a:pt x="310" y="458"/>
                </a:lnTo>
                <a:cubicBezTo>
                  <a:pt x="312" y="451"/>
                  <a:pt x="322" y="430"/>
                  <a:pt x="331" y="411"/>
                </a:cubicBezTo>
                <a:cubicBezTo>
                  <a:pt x="360" y="351"/>
                  <a:pt x="403" y="260"/>
                  <a:pt x="403" y="201"/>
                </a:cubicBezTo>
                <a:cubicBezTo>
                  <a:pt x="403" y="90"/>
                  <a:pt x="313" y="0"/>
                  <a:pt x="20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4" name="Freeform 1153">
            <a:extLst>
              <a:ext uri="{FF2B5EF4-FFF2-40B4-BE49-F238E27FC236}">
                <a16:creationId xmlns:a16="http://schemas.microsoft.com/office/drawing/2014/main" id="{1E1CA59C-6CA0-5A4B-8FD3-5C8DDA5108AD}"/>
              </a:ext>
            </a:extLst>
          </p:cNvPr>
          <p:cNvSpPr/>
          <p:nvPr/>
        </p:nvSpPr>
        <p:spPr>
          <a:xfrm>
            <a:off x="2085480" y="4804449"/>
            <a:ext cx="12240" cy="3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90">
                <a:moveTo>
                  <a:pt x="18" y="90"/>
                </a:moveTo>
                <a:cubicBezTo>
                  <a:pt x="28" y="90"/>
                  <a:pt x="35" y="82"/>
                  <a:pt x="35" y="73"/>
                </a:cubicBezTo>
                <a:lnTo>
                  <a:pt x="35" y="18"/>
                </a:lnTo>
                <a:cubicBezTo>
                  <a:pt x="35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73"/>
                </a:lnTo>
                <a:cubicBezTo>
                  <a:pt x="0" y="82"/>
                  <a:pt x="8" y="90"/>
                  <a:pt x="18" y="9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5" name="Freeform 1154">
            <a:extLst>
              <a:ext uri="{FF2B5EF4-FFF2-40B4-BE49-F238E27FC236}">
                <a16:creationId xmlns:a16="http://schemas.microsoft.com/office/drawing/2014/main" id="{34485C78-EAEE-174D-9109-B93B39814F2C}"/>
              </a:ext>
            </a:extLst>
          </p:cNvPr>
          <p:cNvSpPr/>
          <p:nvPr/>
        </p:nvSpPr>
        <p:spPr>
          <a:xfrm>
            <a:off x="2148840" y="4835769"/>
            <a:ext cx="26280" cy="2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" h="73">
                <a:moveTo>
                  <a:pt x="17" y="73"/>
                </a:moveTo>
                <a:cubicBezTo>
                  <a:pt x="22" y="73"/>
                  <a:pt x="26" y="72"/>
                  <a:pt x="29" y="68"/>
                </a:cubicBezTo>
                <a:lnTo>
                  <a:pt x="68" y="30"/>
                </a:lnTo>
                <a:cubicBezTo>
                  <a:pt x="75" y="23"/>
                  <a:pt x="75" y="12"/>
                  <a:pt x="68" y="5"/>
                </a:cubicBezTo>
                <a:cubicBezTo>
                  <a:pt x="61" y="-2"/>
                  <a:pt x="50" y="-2"/>
                  <a:pt x="43" y="5"/>
                </a:cubicBezTo>
                <a:lnTo>
                  <a:pt x="4" y="43"/>
                </a:lnTo>
                <a:cubicBezTo>
                  <a:pt x="-1" y="50"/>
                  <a:pt x="-1" y="61"/>
                  <a:pt x="4" y="68"/>
                </a:cubicBezTo>
                <a:cubicBezTo>
                  <a:pt x="8" y="72"/>
                  <a:pt x="12" y="73"/>
                  <a:pt x="17" y="7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6" name="Freeform 1155">
            <a:extLst>
              <a:ext uri="{FF2B5EF4-FFF2-40B4-BE49-F238E27FC236}">
                <a16:creationId xmlns:a16="http://schemas.microsoft.com/office/drawing/2014/main" id="{3DF9FC6C-A06C-3449-804F-6463E284A82E}"/>
              </a:ext>
            </a:extLst>
          </p:cNvPr>
          <p:cNvSpPr/>
          <p:nvPr/>
        </p:nvSpPr>
        <p:spPr>
          <a:xfrm>
            <a:off x="2150641" y="4975448"/>
            <a:ext cx="25920" cy="2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" h="74">
                <a:moveTo>
                  <a:pt x="5" y="5"/>
                </a:moveTo>
                <a:cubicBezTo>
                  <a:pt x="-2" y="12"/>
                  <a:pt x="-2" y="23"/>
                  <a:pt x="5" y="30"/>
                </a:cubicBezTo>
                <a:lnTo>
                  <a:pt x="43" y="69"/>
                </a:lnTo>
                <a:cubicBezTo>
                  <a:pt x="47" y="72"/>
                  <a:pt x="51" y="74"/>
                  <a:pt x="56" y="74"/>
                </a:cubicBezTo>
                <a:cubicBezTo>
                  <a:pt x="60" y="74"/>
                  <a:pt x="65" y="72"/>
                  <a:pt x="68" y="69"/>
                </a:cubicBezTo>
                <a:cubicBezTo>
                  <a:pt x="75" y="62"/>
                  <a:pt x="75" y="51"/>
                  <a:pt x="68" y="44"/>
                </a:cubicBezTo>
                <a:lnTo>
                  <a:pt x="30" y="5"/>
                </a:lnTo>
                <a:cubicBezTo>
                  <a:pt x="23" y="-2"/>
                  <a:pt x="12" y="-2"/>
                  <a:pt x="5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7" name="Freeform 1156">
            <a:extLst>
              <a:ext uri="{FF2B5EF4-FFF2-40B4-BE49-F238E27FC236}">
                <a16:creationId xmlns:a16="http://schemas.microsoft.com/office/drawing/2014/main" id="{2FA7611F-7BF9-A74B-9E6A-E0E258F0389C}"/>
              </a:ext>
            </a:extLst>
          </p:cNvPr>
          <p:cNvSpPr/>
          <p:nvPr/>
        </p:nvSpPr>
        <p:spPr>
          <a:xfrm>
            <a:off x="2010961" y="4977608"/>
            <a:ext cx="25920" cy="2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" h="73">
                <a:moveTo>
                  <a:pt x="43" y="4"/>
                </a:moveTo>
                <a:lnTo>
                  <a:pt x="5" y="43"/>
                </a:lnTo>
                <a:cubicBezTo>
                  <a:pt x="-2" y="50"/>
                  <a:pt x="-2" y="61"/>
                  <a:pt x="5" y="68"/>
                </a:cubicBezTo>
                <a:cubicBezTo>
                  <a:pt x="8" y="72"/>
                  <a:pt x="13" y="73"/>
                  <a:pt x="17" y="73"/>
                </a:cubicBezTo>
                <a:cubicBezTo>
                  <a:pt x="22" y="73"/>
                  <a:pt x="27" y="72"/>
                  <a:pt x="30" y="68"/>
                </a:cubicBezTo>
                <a:lnTo>
                  <a:pt x="68" y="30"/>
                </a:lnTo>
                <a:cubicBezTo>
                  <a:pt x="75" y="23"/>
                  <a:pt x="75" y="11"/>
                  <a:pt x="68" y="4"/>
                </a:cubicBezTo>
                <a:cubicBezTo>
                  <a:pt x="61" y="-1"/>
                  <a:pt x="50" y="-1"/>
                  <a:pt x="43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8" name="Freeform 1157">
            <a:extLst>
              <a:ext uri="{FF2B5EF4-FFF2-40B4-BE49-F238E27FC236}">
                <a16:creationId xmlns:a16="http://schemas.microsoft.com/office/drawing/2014/main" id="{AB60F4FA-3D56-BF47-873F-DD02F0DFFF02}"/>
              </a:ext>
            </a:extLst>
          </p:cNvPr>
          <p:cNvSpPr/>
          <p:nvPr/>
        </p:nvSpPr>
        <p:spPr>
          <a:xfrm>
            <a:off x="2009160" y="4837568"/>
            <a:ext cx="25920" cy="2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" h="73">
                <a:moveTo>
                  <a:pt x="43" y="68"/>
                </a:moveTo>
                <a:cubicBezTo>
                  <a:pt x="47" y="72"/>
                  <a:pt x="51" y="73"/>
                  <a:pt x="56" y="73"/>
                </a:cubicBezTo>
                <a:cubicBezTo>
                  <a:pt x="60" y="73"/>
                  <a:pt x="65" y="72"/>
                  <a:pt x="68" y="68"/>
                </a:cubicBezTo>
                <a:cubicBezTo>
                  <a:pt x="75" y="61"/>
                  <a:pt x="75" y="50"/>
                  <a:pt x="68" y="43"/>
                </a:cubicBezTo>
                <a:lnTo>
                  <a:pt x="30" y="5"/>
                </a:lnTo>
                <a:cubicBezTo>
                  <a:pt x="23" y="-2"/>
                  <a:pt x="12" y="-2"/>
                  <a:pt x="5" y="5"/>
                </a:cubicBezTo>
                <a:cubicBezTo>
                  <a:pt x="-2" y="12"/>
                  <a:pt x="-2" y="23"/>
                  <a:pt x="5" y="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9" name="Freeform 1158">
            <a:extLst>
              <a:ext uri="{FF2B5EF4-FFF2-40B4-BE49-F238E27FC236}">
                <a16:creationId xmlns:a16="http://schemas.microsoft.com/office/drawing/2014/main" id="{65D16B39-137E-C141-A040-764612775705}"/>
              </a:ext>
            </a:extLst>
          </p:cNvPr>
          <p:cNvSpPr/>
          <p:nvPr/>
        </p:nvSpPr>
        <p:spPr>
          <a:xfrm>
            <a:off x="2764440" y="4834329"/>
            <a:ext cx="96480" cy="96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9" h="269">
                <a:moveTo>
                  <a:pt x="55" y="135"/>
                </a:moveTo>
                <a:cubicBezTo>
                  <a:pt x="55" y="91"/>
                  <a:pt x="90" y="55"/>
                  <a:pt x="134" y="55"/>
                </a:cubicBezTo>
                <a:cubicBezTo>
                  <a:pt x="178" y="55"/>
                  <a:pt x="213" y="91"/>
                  <a:pt x="213" y="135"/>
                </a:cubicBezTo>
                <a:cubicBezTo>
                  <a:pt x="213" y="178"/>
                  <a:pt x="178" y="214"/>
                  <a:pt x="134" y="214"/>
                </a:cubicBezTo>
                <a:cubicBezTo>
                  <a:pt x="90" y="214"/>
                  <a:pt x="55" y="178"/>
                  <a:pt x="55" y="135"/>
                </a:cubicBezTo>
                <a:close/>
                <a:moveTo>
                  <a:pt x="269" y="135"/>
                </a:moveTo>
                <a:cubicBezTo>
                  <a:pt x="269" y="60"/>
                  <a:pt x="208" y="0"/>
                  <a:pt x="134" y="0"/>
                </a:cubicBezTo>
                <a:cubicBezTo>
                  <a:pt x="60" y="0"/>
                  <a:pt x="0" y="60"/>
                  <a:pt x="0" y="135"/>
                </a:cubicBezTo>
                <a:cubicBezTo>
                  <a:pt x="0" y="209"/>
                  <a:pt x="60" y="269"/>
                  <a:pt x="134" y="269"/>
                </a:cubicBezTo>
                <a:cubicBezTo>
                  <a:pt x="208" y="269"/>
                  <a:pt x="269" y="209"/>
                  <a:pt x="269" y="1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0" name="Freeform 1159">
            <a:extLst>
              <a:ext uri="{FF2B5EF4-FFF2-40B4-BE49-F238E27FC236}">
                <a16:creationId xmlns:a16="http://schemas.microsoft.com/office/drawing/2014/main" id="{0AF8FCA2-A759-6F4B-81F3-B26AA97C543E}"/>
              </a:ext>
            </a:extLst>
          </p:cNvPr>
          <p:cNvSpPr/>
          <p:nvPr/>
        </p:nvSpPr>
        <p:spPr>
          <a:xfrm>
            <a:off x="2732040" y="4936207"/>
            <a:ext cx="161280" cy="9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9" h="256">
                <a:moveTo>
                  <a:pt x="55" y="137"/>
                </a:moveTo>
                <a:cubicBezTo>
                  <a:pt x="55" y="123"/>
                  <a:pt x="63" y="109"/>
                  <a:pt x="75" y="100"/>
                </a:cubicBezTo>
                <a:cubicBezTo>
                  <a:pt x="116" y="71"/>
                  <a:pt x="169" y="55"/>
                  <a:pt x="224" y="55"/>
                </a:cubicBezTo>
                <a:cubicBezTo>
                  <a:pt x="279" y="55"/>
                  <a:pt x="333" y="71"/>
                  <a:pt x="374" y="101"/>
                </a:cubicBezTo>
                <a:cubicBezTo>
                  <a:pt x="386" y="109"/>
                  <a:pt x="393" y="123"/>
                  <a:pt x="393" y="137"/>
                </a:cubicBezTo>
                <a:cubicBezTo>
                  <a:pt x="393" y="155"/>
                  <a:pt x="393" y="178"/>
                  <a:pt x="393" y="201"/>
                </a:cubicBezTo>
                <a:lnTo>
                  <a:pt x="55" y="201"/>
                </a:lnTo>
                <a:close/>
                <a:moveTo>
                  <a:pt x="0" y="228"/>
                </a:moveTo>
                <a:cubicBezTo>
                  <a:pt x="0" y="243"/>
                  <a:pt x="13" y="256"/>
                  <a:pt x="28" y="256"/>
                </a:cubicBezTo>
                <a:lnTo>
                  <a:pt x="421" y="256"/>
                </a:lnTo>
                <a:cubicBezTo>
                  <a:pt x="436" y="256"/>
                  <a:pt x="449" y="243"/>
                  <a:pt x="449" y="228"/>
                </a:cubicBezTo>
                <a:cubicBezTo>
                  <a:pt x="449" y="199"/>
                  <a:pt x="449" y="162"/>
                  <a:pt x="448" y="137"/>
                </a:cubicBezTo>
                <a:cubicBezTo>
                  <a:pt x="448" y="104"/>
                  <a:pt x="432" y="74"/>
                  <a:pt x="406" y="56"/>
                </a:cubicBezTo>
                <a:cubicBezTo>
                  <a:pt x="355" y="20"/>
                  <a:pt x="291" y="0"/>
                  <a:pt x="224" y="0"/>
                </a:cubicBezTo>
                <a:cubicBezTo>
                  <a:pt x="158" y="0"/>
                  <a:pt x="94" y="20"/>
                  <a:pt x="43" y="55"/>
                </a:cubicBezTo>
                <a:cubicBezTo>
                  <a:pt x="16" y="74"/>
                  <a:pt x="0" y="104"/>
                  <a:pt x="0" y="13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1" name="Freeform 1160">
            <a:extLst>
              <a:ext uri="{FF2B5EF4-FFF2-40B4-BE49-F238E27FC236}">
                <a16:creationId xmlns:a16="http://schemas.microsoft.com/office/drawing/2014/main" id="{F2F3877E-D8DE-5549-9F2D-0D7D95F4C0B6}"/>
              </a:ext>
            </a:extLst>
          </p:cNvPr>
          <p:cNvSpPr/>
          <p:nvPr/>
        </p:nvSpPr>
        <p:spPr>
          <a:xfrm>
            <a:off x="2873520" y="4850888"/>
            <a:ext cx="81360" cy="8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7" h="226">
                <a:moveTo>
                  <a:pt x="171" y="113"/>
                </a:moveTo>
                <a:cubicBezTo>
                  <a:pt x="171" y="145"/>
                  <a:pt x="145" y="171"/>
                  <a:pt x="114" y="171"/>
                </a:cubicBezTo>
                <a:cubicBezTo>
                  <a:pt x="82" y="171"/>
                  <a:pt x="55" y="145"/>
                  <a:pt x="55" y="113"/>
                </a:cubicBezTo>
                <a:cubicBezTo>
                  <a:pt x="55" y="81"/>
                  <a:pt x="82" y="55"/>
                  <a:pt x="114" y="55"/>
                </a:cubicBezTo>
                <a:cubicBezTo>
                  <a:pt x="145" y="55"/>
                  <a:pt x="171" y="81"/>
                  <a:pt x="171" y="113"/>
                </a:cubicBezTo>
                <a:close/>
                <a:moveTo>
                  <a:pt x="0" y="113"/>
                </a:moveTo>
                <a:cubicBezTo>
                  <a:pt x="0" y="176"/>
                  <a:pt x="51" y="226"/>
                  <a:pt x="114" y="226"/>
                </a:cubicBezTo>
                <a:cubicBezTo>
                  <a:pt x="176" y="226"/>
                  <a:pt x="227" y="176"/>
                  <a:pt x="227" y="113"/>
                </a:cubicBezTo>
                <a:cubicBezTo>
                  <a:pt x="227" y="51"/>
                  <a:pt x="176" y="0"/>
                  <a:pt x="114" y="0"/>
                </a:cubicBezTo>
                <a:cubicBezTo>
                  <a:pt x="51" y="0"/>
                  <a:pt x="0" y="51"/>
                  <a:pt x="0" y="1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2" name="Freeform 1161">
            <a:extLst>
              <a:ext uri="{FF2B5EF4-FFF2-40B4-BE49-F238E27FC236}">
                <a16:creationId xmlns:a16="http://schemas.microsoft.com/office/drawing/2014/main" id="{9672E6A3-B7AC-7A4E-B432-297A8312ED76}"/>
              </a:ext>
            </a:extLst>
          </p:cNvPr>
          <p:cNvSpPr/>
          <p:nvPr/>
        </p:nvSpPr>
        <p:spPr>
          <a:xfrm>
            <a:off x="2885039" y="4940168"/>
            <a:ext cx="103320" cy="83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8" h="234">
                <a:moveTo>
                  <a:pt x="22" y="7"/>
                </a:moveTo>
                <a:cubicBezTo>
                  <a:pt x="7" y="10"/>
                  <a:pt x="-2" y="24"/>
                  <a:pt x="1" y="39"/>
                </a:cubicBezTo>
                <a:cubicBezTo>
                  <a:pt x="4" y="54"/>
                  <a:pt x="19" y="64"/>
                  <a:pt x="34" y="60"/>
                </a:cubicBezTo>
                <a:cubicBezTo>
                  <a:pt x="50" y="57"/>
                  <a:pt x="67" y="55"/>
                  <a:pt x="85" y="55"/>
                </a:cubicBezTo>
                <a:cubicBezTo>
                  <a:pt x="133" y="55"/>
                  <a:pt x="180" y="69"/>
                  <a:pt x="217" y="95"/>
                </a:cubicBezTo>
                <a:cubicBezTo>
                  <a:pt x="226" y="102"/>
                  <a:pt x="232" y="113"/>
                  <a:pt x="232" y="125"/>
                </a:cubicBezTo>
                <a:cubicBezTo>
                  <a:pt x="232" y="140"/>
                  <a:pt x="232" y="160"/>
                  <a:pt x="232" y="179"/>
                </a:cubicBezTo>
                <a:lnTo>
                  <a:pt x="86" y="179"/>
                </a:lnTo>
                <a:cubicBezTo>
                  <a:pt x="71" y="179"/>
                  <a:pt x="59" y="191"/>
                  <a:pt x="59" y="206"/>
                </a:cubicBezTo>
                <a:cubicBezTo>
                  <a:pt x="59" y="221"/>
                  <a:pt x="71" y="234"/>
                  <a:pt x="86" y="234"/>
                </a:cubicBezTo>
                <a:lnTo>
                  <a:pt x="260" y="234"/>
                </a:lnTo>
                <a:cubicBezTo>
                  <a:pt x="275" y="234"/>
                  <a:pt x="288" y="221"/>
                  <a:pt x="288" y="206"/>
                </a:cubicBezTo>
                <a:cubicBezTo>
                  <a:pt x="288" y="180"/>
                  <a:pt x="288" y="147"/>
                  <a:pt x="287" y="125"/>
                </a:cubicBezTo>
                <a:cubicBezTo>
                  <a:pt x="287" y="95"/>
                  <a:pt x="273" y="67"/>
                  <a:pt x="249" y="50"/>
                </a:cubicBezTo>
                <a:cubicBezTo>
                  <a:pt x="203" y="18"/>
                  <a:pt x="145" y="0"/>
                  <a:pt x="85" y="0"/>
                </a:cubicBezTo>
                <a:cubicBezTo>
                  <a:pt x="64" y="0"/>
                  <a:pt x="43" y="2"/>
                  <a:pt x="22" y="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3" name="Freeform 1162">
            <a:extLst>
              <a:ext uri="{FF2B5EF4-FFF2-40B4-BE49-F238E27FC236}">
                <a16:creationId xmlns:a16="http://schemas.microsoft.com/office/drawing/2014/main" id="{747EDC85-C7EB-B446-ABAB-A6C65DD964D7}"/>
              </a:ext>
            </a:extLst>
          </p:cNvPr>
          <p:cNvSpPr/>
          <p:nvPr/>
        </p:nvSpPr>
        <p:spPr>
          <a:xfrm>
            <a:off x="2670480" y="4850888"/>
            <a:ext cx="81360" cy="8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7" h="226">
                <a:moveTo>
                  <a:pt x="114" y="171"/>
                </a:moveTo>
                <a:cubicBezTo>
                  <a:pt x="81" y="171"/>
                  <a:pt x="55" y="145"/>
                  <a:pt x="55" y="113"/>
                </a:cubicBezTo>
                <a:cubicBezTo>
                  <a:pt x="55" y="81"/>
                  <a:pt x="81" y="55"/>
                  <a:pt x="114" y="55"/>
                </a:cubicBezTo>
                <a:cubicBezTo>
                  <a:pt x="145" y="55"/>
                  <a:pt x="172" y="81"/>
                  <a:pt x="172" y="113"/>
                </a:cubicBezTo>
                <a:cubicBezTo>
                  <a:pt x="172" y="145"/>
                  <a:pt x="145" y="171"/>
                  <a:pt x="114" y="171"/>
                </a:cubicBezTo>
                <a:close/>
                <a:moveTo>
                  <a:pt x="114" y="0"/>
                </a:moveTo>
                <a:cubicBezTo>
                  <a:pt x="51" y="0"/>
                  <a:pt x="0" y="51"/>
                  <a:pt x="0" y="113"/>
                </a:cubicBezTo>
                <a:cubicBezTo>
                  <a:pt x="0" y="176"/>
                  <a:pt x="51" y="226"/>
                  <a:pt x="114" y="226"/>
                </a:cubicBezTo>
                <a:cubicBezTo>
                  <a:pt x="176" y="226"/>
                  <a:pt x="227" y="176"/>
                  <a:pt x="227" y="113"/>
                </a:cubicBezTo>
                <a:cubicBezTo>
                  <a:pt x="227" y="51"/>
                  <a:pt x="176" y="0"/>
                  <a:pt x="11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4" name="Freeform 1163">
            <a:extLst>
              <a:ext uri="{FF2B5EF4-FFF2-40B4-BE49-F238E27FC236}">
                <a16:creationId xmlns:a16="http://schemas.microsoft.com/office/drawing/2014/main" id="{E2FC4A67-9E56-2D4B-9BE3-4A046A0227E4}"/>
              </a:ext>
            </a:extLst>
          </p:cNvPr>
          <p:cNvSpPr/>
          <p:nvPr/>
        </p:nvSpPr>
        <p:spPr>
          <a:xfrm>
            <a:off x="2636999" y="4940168"/>
            <a:ext cx="103320" cy="83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8" h="234">
                <a:moveTo>
                  <a:pt x="229" y="206"/>
                </a:moveTo>
                <a:cubicBezTo>
                  <a:pt x="229" y="191"/>
                  <a:pt x="217" y="179"/>
                  <a:pt x="202" y="179"/>
                </a:cubicBezTo>
                <a:lnTo>
                  <a:pt x="55" y="179"/>
                </a:lnTo>
                <a:cubicBezTo>
                  <a:pt x="56" y="160"/>
                  <a:pt x="56" y="140"/>
                  <a:pt x="56" y="125"/>
                </a:cubicBezTo>
                <a:cubicBezTo>
                  <a:pt x="56" y="113"/>
                  <a:pt x="62" y="102"/>
                  <a:pt x="71" y="95"/>
                </a:cubicBezTo>
                <a:cubicBezTo>
                  <a:pt x="108" y="69"/>
                  <a:pt x="155" y="55"/>
                  <a:pt x="203" y="55"/>
                </a:cubicBezTo>
                <a:cubicBezTo>
                  <a:pt x="220" y="55"/>
                  <a:pt x="238" y="57"/>
                  <a:pt x="254" y="60"/>
                </a:cubicBezTo>
                <a:cubicBezTo>
                  <a:pt x="269" y="64"/>
                  <a:pt x="284" y="54"/>
                  <a:pt x="287" y="39"/>
                </a:cubicBezTo>
                <a:cubicBezTo>
                  <a:pt x="290" y="24"/>
                  <a:pt x="280" y="10"/>
                  <a:pt x="266" y="7"/>
                </a:cubicBezTo>
                <a:cubicBezTo>
                  <a:pt x="245" y="2"/>
                  <a:pt x="224" y="0"/>
                  <a:pt x="203" y="0"/>
                </a:cubicBezTo>
                <a:cubicBezTo>
                  <a:pt x="143" y="0"/>
                  <a:pt x="85" y="18"/>
                  <a:pt x="39" y="50"/>
                </a:cubicBezTo>
                <a:cubicBezTo>
                  <a:pt x="15" y="67"/>
                  <a:pt x="1" y="95"/>
                  <a:pt x="1" y="125"/>
                </a:cubicBezTo>
                <a:cubicBezTo>
                  <a:pt x="1" y="147"/>
                  <a:pt x="0" y="180"/>
                  <a:pt x="0" y="206"/>
                </a:cubicBezTo>
                <a:cubicBezTo>
                  <a:pt x="0" y="221"/>
                  <a:pt x="13" y="234"/>
                  <a:pt x="28" y="234"/>
                </a:cubicBezTo>
                <a:lnTo>
                  <a:pt x="202" y="234"/>
                </a:lnTo>
                <a:cubicBezTo>
                  <a:pt x="217" y="234"/>
                  <a:pt x="229" y="221"/>
                  <a:pt x="229" y="20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5" name="Freeform 1164">
            <a:extLst>
              <a:ext uri="{FF2B5EF4-FFF2-40B4-BE49-F238E27FC236}">
                <a16:creationId xmlns:a16="http://schemas.microsoft.com/office/drawing/2014/main" id="{70764556-594F-7B46-9EAD-BAF2417108D0}"/>
              </a:ext>
            </a:extLst>
          </p:cNvPr>
          <p:cNvSpPr/>
          <p:nvPr/>
        </p:nvSpPr>
        <p:spPr>
          <a:xfrm>
            <a:off x="2582640" y="4641008"/>
            <a:ext cx="356760" cy="408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92" h="1136">
                <a:moveTo>
                  <a:pt x="62" y="727"/>
                </a:moveTo>
                <a:cubicBezTo>
                  <a:pt x="81" y="596"/>
                  <a:pt x="142" y="479"/>
                  <a:pt x="238" y="388"/>
                </a:cubicBezTo>
                <a:cubicBezTo>
                  <a:pt x="417" y="218"/>
                  <a:pt x="682" y="181"/>
                  <a:pt x="900" y="289"/>
                </a:cubicBezTo>
                <a:lnTo>
                  <a:pt x="689" y="370"/>
                </a:lnTo>
                <a:cubicBezTo>
                  <a:pt x="675" y="375"/>
                  <a:pt x="668" y="391"/>
                  <a:pt x="674" y="405"/>
                </a:cubicBezTo>
                <a:cubicBezTo>
                  <a:pt x="678" y="416"/>
                  <a:pt x="688" y="423"/>
                  <a:pt x="699" y="423"/>
                </a:cubicBezTo>
                <a:cubicBezTo>
                  <a:pt x="703" y="423"/>
                  <a:pt x="706" y="422"/>
                  <a:pt x="709" y="421"/>
                </a:cubicBezTo>
                <a:lnTo>
                  <a:pt x="975" y="320"/>
                </a:lnTo>
                <a:cubicBezTo>
                  <a:pt x="985" y="315"/>
                  <a:pt x="992" y="305"/>
                  <a:pt x="992" y="295"/>
                </a:cubicBezTo>
                <a:cubicBezTo>
                  <a:pt x="993" y="291"/>
                  <a:pt x="992" y="287"/>
                  <a:pt x="991" y="284"/>
                </a:cubicBezTo>
                <a:lnTo>
                  <a:pt x="889" y="18"/>
                </a:lnTo>
                <a:cubicBezTo>
                  <a:pt x="884" y="4"/>
                  <a:pt x="868" y="-3"/>
                  <a:pt x="853" y="2"/>
                </a:cubicBezTo>
                <a:cubicBezTo>
                  <a:pt x="839" y="8"/>
                  <a:pt x="832" y="24"/>
                  <a:pt x="838" y="38"/>
                </a:cubicBezTo>
                <a:lnTo>
                  <a:pt x="913" y="234"/>
                </a:lnTo>
                <a:cubicBezTo>
                  <a:pt x="677" y="123"/>
                  <a:pt x="393" y="165"/>
                  <a:pt x="200" y="348"/>
                </a:cubicBezTo>
                <a:cubicBezTo>
                  <a:pt x="147" y="398"/>
                  <a:pt x="104" y="456"/>
                  <a:pt x="71" y="520"/>
                </a:cubicBezTo>
                <a:cubicBezTo>
                  <a:pt x="39" y="583"/>
                  <a:pt x="17" y="649"/>
                  <a:pt x="7" y="718"/>
                </a:cubicBezTo>
                <a:cubicBezTo>
                  <a:pt x="-13" y="857"/>
                  <a:pt x="13" y="1000"/>
                  <a:pt x="80" y="1122"/>
                </a:cubicBezTo>
                <a:cubicBezTo>
                  <a:pt x="85" y="1131"/>
                  <a:pt x="95" y="1136"/>
                  <a:pt x="104" y="1136"/>
                </a:cubicBezTo>
                <a:cubicBezTo>
                  <a:pt x="109" y="1136"/>
                  <a:pt x="113" y="1135"/>
                  <a:pt x="118" y="1133"/>
                </a:cubicBezTo>
                <a:cubicBezTo>
                  <a:pt x="131" y="1125"/>
                  <a:pt x="136" y="1109"/>
                  <a:pt x="128" y="1095"/>
                </a:cubicBezTo>
                <a:cubicBezTo>
                  <a:pt x="67" y="984"/>
                  <a:pt x="43" y="853"/>
                  <a:pt x="62" y="7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6" name="Freeform 1165">
            <a:extLst>
              <a:ext uri="{FF2B5EF4-FFF2-40B4-BE49-F238E27FC236}">
                <a16:creationId xmlns:a16="http://schemas.microsoft.com/office/drawing/2014/main" id="{AF456BF6-387F-EB48-8E9E-FD38C2AC59F9}"/>
              </a:ext>
            </a:extLst>
          </p:cNvPr>
          <p:cNvSpPr/>
          <p:nvPr/>
        </p:nvSpPr>
        <p:spPr>
          <a:xfrm>
            <a:off x="2685600" y="4816688"/>
            <a:ext cx="357120" cy="404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93" h="1124">
                <a:moveTo>
                  <a:pt x="913" y="14"/>
                </a:moveTo>
                <a:cubicBezTo>
                  <a:pt x="906" y="0"/>
                  <a:pt x="889" y="-4"/>
                  <a:pt x="875" y="3"/>
                </a:cubicBezTo>
                <a:cubicBezTo>
                  <a:pt x="862" y="10"/>
                  <a:pt x="857" y="27"/>
                  <a:pt x="865" y="40"/>
                </a:cubicBezTo>
                <a:cubicBezTo>
                  <a:pt x="926" y="152"/>
                  <a:pt x="950" y="283"/>
                  <a:pt x="931" y="409"/>
                </a:cubicBezTo>
                <a:cubicBezTo>
                  <a:pt x="912" y="540"/>
                  <a:pt x="851" y="657"/>
                  <a:pt x="755" y="748"/>
                </a:cubicBezTo>
                <a:cubicBezTo>
                  <a:pt x="707" y="793"/>
                  <a:pt x="652" y="830"/>
                  <a:pt x="591" y="857"/>
                </a:cubicBezTo>
                <a:cubicBezTo>
                  <a:pt x="533" y="883"/>
                  <a:pt x="471" y="899"/>
                  <a:pt x="407" y="905"/>
                </a:cubicBezTo>
                <a:cubicBezTo>
                  <a:pt x="297" y="915"/>
                  <a:pt x="185" y="893"/>
                  <a:pt x="87" y="843"/>
                </a:cubicBezTo>
                <a:lnTo>
                  <a:pt x="295" y="741"/>
                </a:lnTo>
                <a:cubicBezTo>
                  <a:pt x="309" y="735"/>
                  <a:pt x="315" y="718"/>
                  <a:pt x="308" y="705"/>
                </a:cubicBezTo>
                <a:cubicBezTo>
                  <a:pt x="302" y="691"/>
                  <a:pt x="285" y="685"/>
                  <a:pt x="271" y="692"/>
                </a:cubicBezTo>
                <a:lnTo>
                  <a:pt x="16" y="816"/>
                </a:lnTo>
                <a:cubicBezTo>
                  <a:pt x="14" y="817"/>
                  <a:pt x="13" y="818"/>
                  <a:pt x="12" y="818"/>
                </a:cubicBezTo>
                <a:cubicBezTo>
                  <a:pt x="11" y="819"/>
                  <a:pt x="11" y="819"/>
                  <a:pt x="10" y="820"/>
                </a:cubicBezTo>
                <a:lnTo>
                  <a:pt x="9" y="820"/>
                </a:lnTo>
                <a:cubicBezTo>
                  <a:pt x="9" y="821"/>
                  <a:pt x="9" y="821"/>
                  <a:pt x="8" y="821"/>
                </a:cubicBezTo>
                <a:cubicBezTo>
                  <a:pt x="8" y="822"/>
                  <a:pt x="8" y="822"/>
                  <a:pt x="7" y="823"/>
                </a:cubicBezTo>
                <a:cubicBezTo>
                  <a:pt x="6" y="824"/>
                  <a:pt x="5" y="825"/>
                  <a:pt x="4" y="826"/>
                </a:cubicBezTo>
                <a:cubicBezTo>
                  <a:pt x="-2" y="836"/>
                  <a:pt x="-1" y="847"/>
                  <a:pt x="4" y="856"/>
                </a:cubicBezTo>
                <a:lnTo>
                  <a:pt x="127" y="1109"/>
                </a:lnTo>
                <a:cubicBezTo>
                  <a:pt x="132" y="1119"/>
                  <a:pt x="142" y="1124"/>
                  <a:pt x="152" y="1124"/>
                </a:cubicBezTo>
                <a:cubicBezTo>
                  <a:pt x="156" y="1124"/>
                  <a:pt x="160" y="1123"/>
                  <a:pt x="164" y="1121"/>
                </a:cubicBezTo>
                <a:cubicBezTo>
                  <a:pt x="178" y="1115"/>
                  <a:pt x="183" y="1098"/>
                  <a:pt x="177" y="1085"/>
                </a:cubicBezTo>
                <a:lnTo>
                  <a:pt x="90" y="906"/>
                </a:lnTo>
                <a:cubicBezTo>
                  <a:pt x="173" y="943"/>
                  <a:pt x="263" y="963"/>
                  <a:pt x="354" y="963"/>
                </a:cubicBezTo>
                <a:cubicBezTo>
                  <a:pt x="374" y="963"/>
                  <a:pt x="393" y="962"/>
                  <a:pt x="412" y="960"/>
                </a:cubicBezTo>
                <a:cubicBezTo>
                  <a:pt x="482" y="954"/>
                  <a:pt x="550" y="936"/>
                  <a:pt x="614" y="907"/>
                </a:cubicBezTo>
                <a:cubicBezTo>
                  <a:pt x="680" y="878"/>
                  <a:pt x="740" y="838"/>
                  <a:pt x="793" y="788"/>
                </a:cubicBezTo>
                <a:cubicBezTo>
                  <a:pt x="846" y="737"/>
                  <a:pt x="889" y="679"/>
                  <a:pt x="922" y="615"/>
                </a:cubicBezTo>
                <a:cubicBezTo>
                  <a:pt x="954" y="553"/>
                  <a:pt x="976" y="486"/>
                  <a:pt x="986" y="417"/>
                </a:cubicBezTo>
                <a:cubicBezTo>
                  <a:pt x="1006" y="279"/>
                  <a:pt x="980" y="135"/>
                  <a:pt x="913" y="1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7" name="Freeform 1166">
            <a:extLst>
              <a:ext uri="{FF2B5EF4-FFF2-40B4-BE49-F238E27FC236}">
                <a16:creationId xmlns:a16="http://schemas.microsoft.com/office/drawing/2014/main" id="{52B4223F-32BF-9540-A332-3FBD8DFB9509}"/>
              </a:ext>
            </a:extLst>
          </p:cNvPr>
          <p:cNvSpPr/>
          <p:nvPr/>
        </p:nvSpPr>
        <p:spPr>
          <a:xfrm>
            <a:off x="3365640" y="4680608"/>
            <a:ext cx="325440" cy="48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1341">
                <a:moveTo>
                  <a:pt x="849" y="1258"/>
                </a:moveTo>
                <a:cubicBezTo>
                  <a:pt x="849" y="1273"/>
                  <a:pt x="837" y="1285"/>
                  <a:pt x="822" y="1285"/>
                </a:cubicBezTo>
                <a:lnTo>
                  <a:pt x="83" y="1285"/>
                </a:lnTo>
                <a:cubicBezTo>
                  <a:pt x="68" y="1285"/>
                  <a:pt x="55" y="1273"/>
                  <a:pt x="55" y="1258"/>
                </a:cubicBezTo>
                <a:lnTo>
                  <a:pt x="55" y="231"/>
                </a:lnTo>
                <a:cubicBezTo>
                  <a:pt x="55" y="216"/>
                  <a:pt x="68" y="203"/>
                  <a:pt x="83" y="203"/>
                </a:cubicBezTo>
                <a:lnTo>
                  <a:pt x="373" y="203"/>
                </a:lnTo>
                <a:lnTo>
                  <a:pt x="373" y="239"/>
                </a:lnTo>
                <a:lnTo>
                  <a:pt x="310" y="239"/>
                </a:lnTo>
                <a:cubicBezTo>
                  <a:pt x="295" y="239"/>
                  <a:pt x="282" y="252"/>
                  <a:pt x="282" y="267"/>
                </a:cubicBezTo>
                <a:cubicBezTo>
                  <a:pt x="282" y="282"/>
                  <a:pt x="295" y="295"/>
                  <a:pt x="310" y="295"/>
                </a:cubicBezTo>
                <a:lnTo>
                  <a:pt x="401" y="295"/>
                </a:lnTo>
                <a:lnTo>
                  <a:pt x="541" y="295"/>
                </a:lnTo>
                <a:lnTo>
                  <a:pt x="664" y="295"/>
                </a:lnTo>
                <a:cubicBezTo>
                  <a:pt x="680" y="295"/>
                  <a:pt x="692" y="282"/>
                  <a:pt x="692" y="267"/>
                </a:cubicBezTo>
                <a:cubicBezTo>
                  <a:pt x="692" y="252"/>
                  <a:pt x="680" y="239"/>
                  <a:pt x="664" y="239"/>
                </a:cubicBezTo>
                <a:lnTo>
                  <a:pt x="569" y="239"/>
                </a:lnTo>
                <a:lnTo>
                  <a:pt x="569" y="203"/>
                </a:lnTo>
                <a:lnTo>
                  <a:pt x="822" y="203"/>
                </a:lnTo>
                <a:cubicBezTo>
                  <a:pt x="837" y="203"/>
                  <a:pt x="849" y="216"/>
                  <a:pt x="849" y="231"/>
                </a:cubicBezTo>
                <a:close/>
                <a:moveTo>
                  <a:pt x="428" y="55"/>
                </a:moveTo>
                <a:lnTo>
                  <a:pt x="514" y="55"/>
                </a:lnTo>
                <a:lnTo>
                  <a:pt x="514" y="239"/>
                </a:lnTo>
                <a:lnTo>
                  <a:pt x="428" y="239"/>
                </a:lnTo>
                <a:close/>
                <a:moveTo>
                  <a:pt x="822" y="148"/>
                </a:moveTo>
                <a:lnTo>
                  <a:pt x="569" y="148"/>
                </a:lnTo>
                <a:lnTo>
                  <a:pt x="569" y="27"/>
                </a:lnTo>
                <a:cubicBezTo>
                  <a:pt x="569" y="12"/>
                  <a:pt x="557" y="0"/>
                  <a:pt x="541" y="0"/>
                </a:cubicBezTo>
                <a:lnTo>
                  <a:pt x="401" y="0"/>
                </a:lnTo>
                <a:cubicBezTo>
                  <a:pt x="386" y="0"/>
                  <a:pt x="373" y="12"/>
                  <a:pt x="373" y="27"/>
                </a:cubicBezTo>
                <a:lnTo>
                  <a:pt x="373" y="148"/>
                </a:lnTo>
                <a:lnTo>
                  <a:pt x="83" y="148"/>
                </a:lnTo>
                <a:cubicBezTo>
                  <a:pt x="37" y="148"/>
                  <a:pt x="0" y="185"/>
                  <a:pt x="0" y="231"/>
                </a:cubicBezTo>
                <a:lnTo>
                  <a:pt x="0" y="1258"/>
                </a:lnTo>
                <a:cubicBezTo>
                  <a:pt x="0" y="1303"/>
                  <a:pt x="37" y="1341"/>
                  <a:pt x="83" y="1341"/>
                </a:cubicBezTo>
                <a:lnTo>
                  <a:pt x="822" y="1341"/>
                </a:lnTo>
                <a:cubicBezTo>
                  <a:pt x="867" y="1341"/>
                  <a:pt x="905" y="1303"/>
                  <a:pt x="905" y="1258"/>
                </a:cubicBezTo>
                <a:lnTo>
                  <a:pt x="905" y="231"/>
                </a:lnTo>
                <a:cubicBezTo>
                  <a:pt x="905" y="185"/>
                  <a:pt x="867" y="148"/>
                  <a:pt x="822" y="14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8" name="Freeform 1167">
            <a:extLst>
              <a:ext uri="{FF2B5EF4-FFF2-40B4-BE49-F238E27FC236}">
                <a16:creationId xmlns:a16="http://schemas.microsoft.com/office/drawing/2014/main" id="{7CFAAF1C-6EC7-F147-88CA-5876B860743D}"/>
              </a:ext>
            </a:extLst>
          </p:cNvPr>
          <p:cNvSpPr/>
          <p:nvPr/>
        </p:nvSpPr>
        <p:spPr>
          <a:xfrm>
            <a:off x="3417120" y="5057528"/>
            <a:ext cx="16812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8" h="56">
                <a:moveTo>
                  <a:pt x="27" y="56"/>
                </a:moveTo>
                <a:lnTo>
                  <a:pt x="440" y="56"/>
                </a:lnTo>
                <a:cubicBezTo>
                  <a:pt x="456" y="56"/>
                  <a:pt x="468" y="43"/>
                  <a:pt x="468" y="28"/>
                </a:cubicBezTo>
                <a:cubicBezTo>
                  <a:pt x="468" y="13"/>
                  <a:pt x="456" y="0"/>
                  <a:pt x="440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9" name="Freeform 1168">
            <a:extLst>
              <a:ext uri="{FF2B5EF4-FFF2-40B4-BE49-F238E27FC236}">
                <a16:creationId xmlns:a16="http://schemas.microsoft.com/office/drawing/2014/main" id="{7437B4D8-AD82-674B-B4C0-6A86CABB3D4C}"/>
              </a:ext>
            </a:extLst>
          </p:cNvPr>
          <p:cNvSpPr/>
          <p:nvPr/>
        </p:nvSpPr>
        <p:spPr>
          <a:xfrm>
            <a:off x="3417120" y="5094247"/>
            <a:ext cx="2224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9" h="55">
                <a:moveTo>
                  <a:pt x="591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591" y="55"/>
                </a:lnTo>
                <a:cubicBezTo>
                  <a:pt x="607" y="55"/>
                  <a:pt x="619" y="43"/>
                  <a:pt x="619" y="28"/>
                </a:cubicBezTo>
                <a:cubicBezTo>
                  <a:pt x="619" y="13"/>
                  <a:pt x="607" y="0"/>
                  <a:pt x="59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0" name="Freeform 1169">
            <a:extLst>
              <a:ext uri="{FF2B5EF4-FFF2-40B4-BE49-F238E27FC236}">
                <a16:creationId xmlns:a16="http://schemas.microsoft.com/office/drawing/2014/main" id="{30A984D8-2BD5-E942-BAA0-FE910C4A392A}"/>
              </a:ext>
            </a:extLst>
          </p:cNvPr>
          <p:cNvSpPr/>
          <p:nvPr/>
        </p:nvSpPr>
        <p:spPr>
          <a:xfrm>
            <a:off x="3476881" y="4817768"/>
            <a:ext cx="102600" cy="10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6" h="285">
                <a:moveTo>
                  <a:pt x="143" y="55"/>
                </a:moveTo>
                <a:cubicBezTo>
                  <a:pt x="191" y="55"/>
                  <a:pt x="230" y="94"/>
                  <a:pt x="230" y="142"/>
                </a:cubicBezTo>
                <a:cubicBezTo>
                  <a:pt x="230" y="191"/>
                  <a:pt x="191" y="230"/>
                  <a:pt x="143" y="230"/>
                </a:cubicBezTo>
                <a:cubicBezTo>
                  <a:pt x="95" y="230"/>
                  <a:pt x="56" y="191"/>
                  <a:pt x="56" y="142"/>
                </a:cubicBezTo>
                <a:cubicBezTo>
                  <a:pt x="56" y="94"/>
                  <a:pt x="95" y="55"/>
                  <a:pt x="143" y="55"/>
                </a:cubicBezTo>
                <a:close/>
                <a:moveTo>
                  <a:pt x="143" y="285"/>
                </a:moveTo>
                <a:cubicBezTo>
                  <a:pt x="222" y="285"/>
                  <a:pt x="286" y="221"/>
                  <a:pt x="286" y="142"/>
                </a:cubicBezTo>
                <a:cubicBezTo>
                  <a:pt x="286" y="64"/>
                  <a:pt x="222" y="0"/>
                  <a:pt x="143" y="0"/>
                </a:cubicBezTo>
                <a:cubicBezTo>
                  <a:pt x="64" y="0"/>
                  <a:pt x="0" y="64"/>
                  <a:pt x="0" y="142"/>
                </a:cubicBezTo>
                <a:cubicBezTo>
                  <a:pt x="0" y="221"/>
                  <a:pt x="64" y="285"/>
                  <a:pt x="143" y="28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1" name="Freeform 1170">
            <a:extLst>
              <a:ext uri="{FF2B5EF4-FFF2-40B4-BE49-F238E27FC236}">
                <a16:creationId xmlns:a16="http://schemas.microsoft.com/office/drawing/2014/main" id="{A6369624-5290-8E42-9AC1-4F56810BEB9E}"/>
              </a:ext>
            </a:extLst>
          </p:cNvPr>
          <p:cNvSpPr/>
          <p:nvPr/>
        </p:nvSpPr>
        <p:spPr>
          <a:xfrm>
            <a:off x="3442320" y="4927208"/>
            <a:ext cx="172080" cy="97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9" h="271">
                <a:moveTo>
                  <a:pt x="55" y="146"/>
                </a:moveTo>
                <a:cubicBezTo>
                  <a:pt x="55" y="129"/>
                  <a:pt x="63" y="114"/>
                  <a:pt x="77" y="104"/>
                </a:cubicBezTo>
                <a:cubicBezTo>
                  <a:pt x="122" y="73"/>
                  <a:pt x="180" y="55"/>
                  <a:pt x="239" y="55"/>
                </a:cubicBezTo>
                <a:cubicBezTo>
                  <a:pt x="299" y="55"/>
                  <a:pt x="357" y="73"/>
                  <a:pt x="402" y="105"/>
                </a:cubicBezTo>
                <a:cubicBezTo>
                  <a:pt x="415" y="114"/>
                  <a:pt x="423" y="129"/>
                  <a:pt x="423" y="146"/>
                </a:cubicBezTo>
                <a:cubicBezTo>
                  <a:pt x="423" y="165"/>
                  <a:pt x="423" y="191"/>
                  <a:pt x="423" y="216"/>
                </a:cubicBezTo>
                <a:lnTo>
                  <a:pt x="55" y="216"/>
                </a:lnTo>
                <a:close/>
                <a:moveTo>
                  <a:pt x="28" y="271"/>
                </a:moveTo>
                <a:lnTo>
                  <a:pt x="451" y="271"/>
                </a:lnTo>
                <a:cubicBezTo>
                  <a:pt x="466" y="271"/>
                  <a:pt x="479" y="259"/>
                  <a:pt x="479" y="244"/>
                </a:cubicBezTo>
                <a:cubicBezTo>
                  <a:pt x="479" y="212"/>
                  <a:pt x="478" y="172"/>
                  <a:pt x="478" y="145"/>
                </a:cubicBezTo>
                <a:cubicBezTo>
                  <a:pt x="478" y="111"/>
                  <a:pt x="461" y="79"/>
                  <a:pt x="434" y="60"/>
                </a:cubicBezTo>
                <a:cubicBezTo>
                  <a:pt x="379" y="21"/>
                  <a:pt x="310" y="0"/>
                  <a:pt x="239" y="0"/>
                </a:cubicBezTo>
                <a:cubicBezTo>
                  <a:pt x="168" y="0"/>
                  <a:pt x="100" y="21"/>
                  <a:pt x="46" y="59"/>
                </a:cubicBezTo>
                <a:cubicBezTo>
                  <a:pt x="17" y="79"/>
                  <a:pt x="0" y="111"/>
                  <a:pt x="0" y="146"/>
                </a:cubicBezTo>
                <a:lnTo>
                  <a:pt x="0" y="244"/>
                </a:lnTo>
                <a:cubicBezTo>
                  <a:pt x="0" y="259"/>
                  <a:pt x="12" y="271"/>
                  <a:pt x="28" y="27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2" name="Freeform 1171">
            <a:extLst>
              <a:ext uri="{FF2B5EF4-FFF2-40B4-BE49-F238E27FC236}">
                <a16:creationId xmlns:a16="http://schemas.microsoft.com/office/drawing/2014/main" id="{49592FD7-7B41-8548-8E85-03E7766A323F}"/>
              </a:ext>
            </a:extLst>
          </p:cNvPr>
          <p:cNvSpPr/>
          <p:nvPr/>
        </p:nvSpPr>
        <p:spPr>
          <a:xfrm>
            <a:off x="3978360" y="4667288"/>
            <a:ext cx="529200" cy="528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1" h="1470">
                <a:moveTo>
                  <a:pt x="1217" y="1216"/>
                </a:moveTo>
                <a:cubicBezTo>
                  <a:pt x="1088" y="1345"/>
                  <a:pt x="917" y="1415"/>
                  <a:pt x="736" y="1415"/>
                </a:cubicBezTo>
                <a:cubicBezTo>
                  <a:pt x="554" y="1415"/>
                  <a:pt x="383" y="1345"/>
                  <a:pt x="255" y="1216"/>
                </a:cubicBezTo>
                <a:cubicBezTo>
                  <a:pt x="126" y="1088"/>
                  <a:pt x="55" y="917"/>
                  <a:pt x="55" y="735"/>
                </a:cubicBezTo>
                <a:cubicBezTo>
                  <a:pt x="55" y="553"/>
                  <a:pt x="126" y="383"/>
                  <a:pt x="255" y="254"/>
                </a:cubicBezTo>
                <a:cubicBezTo>
                  <a:pt x="383" y="125"/>
                  <a:pt x="554" y="55"/>
                  <a:pt x="736" y="55"/>
                </a:cubicBezTo>
                <a:cubicBezTo>
                  <a:pt x="917" y="55"/>
                  <a:pt x="1088" y="125"/>
                  <a:pt x="1217" y="254"/>
                </a:cubicBezTo>
                <a:cubicBezTo>
                  <a:pt x="1345" y="383"/>
                  <a:pt x="1416" y="553"/>
                  <a:pt x="1416" y="735"/>
                </a:cubicBezTo>
                <a:cubicBezTo>
                  <a:pt x="1416" y="917"/>
                  <a:pt x="1345" y="1088"/>
                  <a:pt x="1217" y="1216"/>
                </a:cubicBezTo>
                <a:close/>
                <a:moveTo>
                  <a:pt x="1413" y="449"/>
                </a:moveTo>
                <a:cubicBezTo>
                  <a:pt x="1376" y="361"/>
                  <a:pt x="1323" y="283"/>
                  <a:pt x="1256" y="215"/>
                </a:cubicBezTo>
                <a:cubicBezTo>
                  <a:pt x="1188" y="148"/>
                  <a:pt x="1110" y="94"/>
                  <a:pt x="1022" y="57"/>
                </a:cubicBezTo>
                <a:cubicBezTo>
                  <a:pt x="931" y="19"/>
                  <a:pt x="835" y="0"/>
                  <a:pt x="736" y="0"/>
                </a:cubicBezTo>
                <a:cubicBezTo>
                  <a:pt x="636" y="0"/>
                  <a:pt x="540" y="19"/>
                  <a:pt x="449" y="57"/>
                </a:cubicBezTo>
                <a:cubicBezTo>
                  <a:pt x="362" y="94"/>
                  <a:pt x="283" y="148"/>
                  <a:pt x="216" y="215"/>
                </a:cubicBezTo>
                <a:cubicBezTo>
                  <a:pt x="148" y="283"/>
                  <a:pt x="95" y="361"/>
                  <a:pt x="58" y="449"/>
                </a:cubicBezTo>
                <a:cubicBezTo>
                  <a:pt x="20" y="539"/>
                  <a:pt x="0" y="636"/>
                  <a:pt x="0" y="735"/>
                </a:cubicBezTo>
                <a:cubicBezTo>
                  <a:pt x="0" y="834"/>
                  <a:pt x="20" y="931"/>
                  <a:pt x="58" y="1021"/>
                </a:cubicBezTo>
                <a:cubicBezTo>
                  <a:pt x="95" y="1109"/>
                  <a:pt x="148" y="1188"/>
                  <a:pt x="216" y="1255"/>
                </a:cubicBezTo>
                <a:cubicBezTo>
                  <a:pt x="283" y="1323"/>
                  <a:pt x="362" y="1376"/>
                  <a:pt x="449" y="1413"/>
                </a:cubicBezTo>
                <a:cubicBezTo>
                  <a:pt x="540" y="1451"/>
                  <a:pt x="636" y="1470"/>
                  <a:pt x="736" y="1470"/>
                </a:cubicBezTo>
                <a:cubicBezTo>
                  <a:pt x="835" y="1470"/>
                  <a:pt x="931" y="1451"/>
                  <a:pt x="1022" y="1413"/>
                </a:cubicBezTo>
                <a:cubicBezTo>
                  <a:pt x="1110" y="1376"/>
                  <a:pt x="1188" y="1323"/>
                  <a:pt x="1256" y="1255"/>
                </a:cubicBezTo>
                <a:cubicBezTo>
                  <a:pt x="1323" y="1188"/>
                  <a:pt x="1376" y="1109"/>
                  <a:pt x="1413" y="1021"/>
                </a:cubicBezTo>
                <a:cubicBezTo>
                  <a:pt x="1452" y="931"/>
                  <a:pt x="1471" y="834"/>
                  <a:pt x="1471" y="735"/>
                </a:cubicBezTo>
                <a:cubicBezTo>
                  <a:pt x="1471" y="636"/>
                  <a:pt x="1452" y="539"/>
                  <a:pt x="1413" y="4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3" name="Freeform 1172">
            <a:extLst>
              <a:ext uri="{FF2B5EF4-FFF2-40B4-BE49-F238E27FC236}">
                <a16:creationId xmlns:a16="http://schemas.microsoft.com/office/drawing/2014/main" id="{CCB0E5A1-D654-6347-AF8E-D832B5331164}"/>
              </a:ext>
            </a:extLst>
          </p:cNvPr>
          <p:cNvSpPr/>
          <p:nvPr/>
        </p:nvSpPr>
        <p:spPr>
          <a:xfrm>
            <a:off x="4029480" y="4716608"/>
            <a:ext cx="428760" cy="42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1194">
                <a:moveTo>
                  <a:pt x="978" y="979"/>
                </a:moveTo>
                <a:cubicBezTo>
                  <a:pt x="882" y="1075"/>
                  <a:pt x="757" y="1131"/>
                  <a:pt x="622" y="1137"/>
                </a:cubicBezTo>
                <a:lnTo>
                  <a:pt x="622" y="1022"/>
                </a:lnTo>
                <a:cubicBezTo>
                  <a:pt x="622" y="1006"/>
                  <a:pt x="610" y="994"/>
                  <a:pt x="595" y="994"/>
                </a:cubicBezTo>
                <a:cubicBezTo>
                  <a:pt x="579" y="994"/>
                  <a:pt x="567" y="1006"/>
                  <a:pt x="567" y="1022"/>
                </a:cubicBezTo>
                <a:lnTo>
                  <a:pt x="567" y="1137"/>
                </a:lnTo>
                <a:cubicBezTo>
                  <a:pt x="433" y="1130"/>
                  <a:pt x="308" y="1074"/>
                  <a:pt x="213" y="979"/>
                </a:cubicBezTo>
                <a:cubicBezTo>
                  <a:pt x="118" y="884"/>
                  <a:pt x="63" y="760"/>
                  <a:pt x="56" y="627"/>
                </a:cubicBezTo>
                <a:lnTo>
                  <a:pt x="172" y="627"/>
                </a:lnTo>
                <a:cubicBezTo>
                  <a:pt x="187" y="627"/>
                  <a:pt x="200" y="615"/>
                  <a:pt x="200" y="599"/>
                </a:cubicBezTo>
                <a:cubicBezTo>
                  <a:pt x="200" y="584"/>
                  <a:pt x="187" y="572"/>
                  <a:pt x="172" y="572"/>
                </a:cubicBezTo>
                <a:lnTo>
                  <a:pt x="55" y="572"/>
                </a:lnTo>
                <a:cubicBezTo>
                  <a:pt x="61" y="437"/>
                  <a:pt x="117" y="310"/>
                  <a:pt x="213" y="214"/>
                </a:cubicBezTo>
                <a:cubicBezTo>
                  <a:pt x="309" y="118"/>
                  <a:pt x="434" y="63"/>
                  <a:pt x="568" y="56"/>
                </a:cubicBezTo>
                <a:lnTo>
                  <a:pt x="568" y="174"/>
                </a:lnTo>
                <a:cubicBezTo>
                  <a:pt x="568" y="190"/>
                  <a:pt x="580" y="202"/>
                  <a:pt x="596" y="202"/>
                </a:cubicBezTo>
                <a:cubicBezTo>
                  <a:pt x="611" y="202"/>
                  <a:pt x="623" y="190"/>
                  <a:pt x="623" y="174"/>
                </a:cubicBezTo>
                <a:lnTo>
                  <a:pt x="623" y="56"/>
                </a:lnTo>
                <a:cubicBezTo>
                  <a:pt x="758" y="63"/>
                  <a:pt x="883" y="118"/>
                  <a:pt x="978" y="214"/>
                </a:cubicBezTo>
                <a:cubicBezTo>
                  <a:pt x="1074" y="310"/>
                  <a:pt x="1130" y="436"/>
                  <a:pt x="1136" y="570"/>
                </a:cubicBezTo>
                <a:lnTo>
                  <a:pt x="1019" y="570"/>
                </a:lnTo>
                <a:cubicBezTo>
                  <a:pt x="1004" y="570"/>
                  <a:pt x="992" y="583"/>
                  <a:pt x="992" y="598"/>
                </a:cubicBezTo>
                <a:cubicBezTo>
                  <a:pt x="992" y="613"/>
                  <a:pt x="1004" y="626"/>
                  <a:pt x="1019" y="626"/>
                </a:cubicBezTo>
                <a:lnTo>
                  <a:pt x="1136" y="626"/>
                </a:lnTo>
                <a:cubicBezTo>
                  <a:pt x="1129" y="759"/>
                  <a:pt x="1074" y="884"/>
                  <a:pt x="978" y="979"/>
                </a:cubicBezTo>
                <a:close/>
                <a:moveTo>
                  <a:pt x="1192" y="598"/>
                </a:moveTo>
                <a:cubicBezTo>
                  <a:pt x="1192" y="597"/>
                  <a:pt x="1192" y="597"/>
                  <a:pt x="1192" y="596"/>
                </a:cubicBezTo>
                <a:cubicBezTo>
                  <a:pt x="1192" y="437"/>
                  <a:pt x="1130" y="287"/>
                  <a:pt x="1017" y="175"/>
                </a:cubicBezTo>
                <a:cubicBezTo>
                  <a:pt x="905" y="62"/>
                  <a:pt x="755" y="0"/>
                  <a:pt x="596" y="0"/>
                </a:cubicBezTo>
                <a:cubicBezTo>
                  <a:pt x="437" y="0"/>
                  <a:pt x="287" y="62"/>
                  <a:pt x="174" y="175"/>
                </a:cubicBezTo>
                <a:cubicBezTo>
                  <a:pt x="62" y="287"/>
                  <a:pt x="0" y="437"/>
                  <a:pt x="0" y="596"/>
                </a:cubicBezTo>
                <a:cubicBezTo>
                  <a:pt x="0" y="597"/>
                  <a:pt x="0" y="598"/>
                  <a:pt x="0" y="599"/>
                </a:cubicBezTo>
                <a:lnTo>
                  <a:pt x="0" y="600"/>
                </a:lnTo>
                <a:lnTo>
                  <a:pt x="0" y="601"/>
                </a:lnTo>
                <a:cubicBezTo>
                  <a:pt x="1" y="758"/>
                  <a:pt x="63" y="906"/>
                  <a:pt x="174" y="1018"/>
                </a:cubicBezTo>
                <a:cubicBezTo>
                  <a:pt x="284" y="1128"/>
                  <a:pt x="429" y="1190"/>
                  <a:pt x="585" y="1192"/>
                </a:cubicBezTo>
                <a:cubicBezTo>
                  <a:pt x="587" y="1194"/>
                  <a:pt x="591" y="1194"/>
                  <a:pt x="594" y="1194"/>
                </a:cubicBezTo>
                <a:cubicBezTo>
                  <a:pt x="597" y="1194"/>
                  <a:pt x="601" y="1194"/>
                  <a:pt x="604" y="1192"/>
                </a:cubicBezTo>
                <a:cubicBezTo>
                  <a:pt x="760" y="1191"/>
                  <a:pt x="907" y="1129"/>
                  <a:pt x="1017" y="1018"/>
                </a:cubicBezTo>
                <a:cubicBezTo>
                  <a:pt x="1129" y="906"/>
                  <a:pt x="1191" y="757"/>
                  <a:pt x="1192" y="59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4" name="Freeform 1173">
            <a:extLst>
              <a:ext uri="{FF2B5EF4-FFF2-40B4-BE49-F238E27FC236}">
                <a16:creationId xmlns:a16="http://schemas.microsoft.com/office/drawing/2014/main" id="{163AA559-6AF3-5B4B-92AA-7007752D8F25}"/>
              </a:ext>
            </a:extLst>
          </p:cNvPr>
          <p:cNvSpPr/>
          <p:nvPr/>
        </p:nvSpPr>
        <p:spPr>
          <a:xfrm>
            <a:off x="4154759" y="4844768"/>
            <a:ext cx="174240" cy="174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5" h="485">
                <a:moveTo>
                  <a:pt x="244" y="319"/>
                </a:moveTo>
                <a:cubicBezTo>
                  <a:pt x="200" y="319"/>
                  <a:pt x="164" y="283"/>
                  <a:pt x="164" y="239"/>
                </a:cubicBezTo>
                <a:cubicBezTo>
                  <a:pt x="164" y="194"/>
                  <a:pt x="200" y="158"/>
                  <a:pt x="244" y="158"/>
                </a:cubicBezTo>
                <a:cubicBezTo>
                  <a:pt x="289" y="158"/>
                  <a:pt x="325" y="194"/>
                  <a:pt x="325" y="239"/>
                </a:cubicBezTo>
                <a:cubicBezTo>
                  <a:pt x="325" y="283"/>
                  <a:pt x="289" y="319"/>
                  <a:pt x="244" y="319"/>
                </a:cubicBezTo>
                <a:close/>
                <a:moveTo>
                  <a:pt x="242" y="0"/>
                </a:moveTo>
                <a:cubicBezTo>
                  <a:pt x="178" y="0"/>
                  <a:pt x="117" y="25"/>
                  <a:pt x="71" y="71"/>
                </a:cubicBezTo>
                <a:cubicBezTo>
                  <a:pt x="25" y="117"/>
                  <a:pt x="0" y="177"/>
                  <a:pt x="0" y="242"/>
                </a:cubicBezTo>
                <a:cubicBezTo>
                  <a:pt x="0" y="305"/>
                  <a:pt x="22" y="364"/>
                  <a:pt x="63" y="408"/>
                </a:cubicBezTo>
                <a:cubicBezTo>
                  <a:pt x="110" y="458"/>
                  <a:pt x="178" y="485"/>
                  <a:pt x="260" y="485"/>
                </a:cubicBezTo>
                <a:cubicBezTo>
                  <a:pt x="275" y="485"/>
                  <a:pt x="287" y="472"/>
                  <a:pt x="287" y="457"/>
                </a:cubicBezTo>
                <a:cubicBezTo>
                  <a:pt x="287" y="442"/>
                  <a:pt x="275" y="429"/>
                  <a:pt x="260" y="429"/>
                </a:cubicBezTo>
                <a:cubicBezTo>
                  <a:pt x="194" y="429"/>
                  <a:pt x="140" y="409"/>
                  <a:pt x="103" y="370"/>
                </a:cubicBezTo>
                <a:cubicBezTo>
                  <a:pt x="72" y="337"/>
                  <a:pt x="55" y="291"/>
                  <a:pt x="55" y="242"/>
                </a:cubicBezTo>
                <a:cubicBezTo>
                  <a:pt x="55" y="192"/>
                  <a:pt x="74" y="145"/>
                  <a:pt x="110" y="110"/>
                </a:cubicBezTo>
                <a:cubicBezTo>
                  <a:pt x="145" y="74"/>
                  <a:pt x="192" y="55"/>
                  <a:pt x="242" y="55"/>
                </a:cubicBezTo>
                <a:cubicBezTo>
                  <a:pt x="292" y="55"/>
                  <a:pt x="341" y="76"/>
                  <a:pt x="378" y="114"/>
                </a:cubicBezTo>
                <a:cubicBezTo>
                  <a:pt x="412" y="150"/>
                  <a:pt x="432" y="196"/>
                  <a:pt x="430" y="241"/>
                </a:cubicBezTo>
                <a:cubicBezTo>
                  <a:pt x="428" y="291"/>
                  <a:pt x="412" y="323"/>
                  <a:pt x="407" y="331"/>
                </a:cubicBezTo>
                <a:cubicBezTo>
                  <a:pt x="406" y="334"/>
                  <a:pt x="404" y="337"/>
                  <a:pt x="402" y="340"/>
                </a:cubicBezTo>
                <a:lnTo>
                  <a:pt x="402" y="342"/>
                </a:lnTo>
                <a:cubicBezTo>
                  <a:pt x="392" y="360"/>
                  <a:pt x="383" y="365"/>
                  <a:pt x="381" y="365"/>
                </a:cubicBezTo>
                <a:lnTo>
                  <a:pt x="381" y="349"/>
                </a:lnTo>
                <a:lnTo>
                  <a:pt x="381" y="134"/>
                </a:lnTo>
                <a:cubicBezTo>
                  <a:pt x="381" y="119"/>
                  <a:pt x="369" y="107"/>
                  <a:pt x="353" y="107"/>
                </a:cubicBezTo>
                <a:cubicBezTo>
                  <a:pt x="339" y="107"/>
                  <a:pt x="328" y="117"/>
                  <a:pt x="326" y="131"/>
                </a:cubicBezTo>
                <a:cubicBezTo>
                  <a:pt x="303" y="114"/>
                  <a:pt x="275" y="103"/>
                  <a:pt x="244" y="103"/>
                </a:cubicBezTo>
                <a:cubicBezTo>
                  <a:pt x="170" y="103"/>
                  <a:pt x="109" y="164"/>
                  <a:pt x="109" y="239"/>
                </a:cubicBezTo>
                <a:cubicBezTo>
                  <a:pt x="109" y="313"/>
                  <a:pt x="170" y="374"/>
                  <a:pt x="244" y="374"/>
                </a:cubicBezTo>
                <a:cubicBezTo>
                  <a:pt x="275" y="374"/>
                  <a:pt x="303" y="364"/>
                  <a:pt x="326" y="347"/>
                </a:cubicBezTo>
                <a:lnTo>
                  <a:pt x="326" y="349"/>
                </a:lnTo>
                <a:lnTo>
                  <a:pt x="326" y="365"/>
                </a:lnTo>
                <a:cubicBezTo>
                  <a:pt x="326" y="396"/>
                  <a:pt x="351" y="421"/>
                  <a:pt x="381" y="421"/>
                </a:cubicBezTo>
                <a:cubicBezTo>
                  <a:pt x="407" y="421"/>
                  <a:pt x="432" y="402"/>
                  <a:pt x="450" y="368"/>
                </a:cubicBezTo>
                <a:lnTo>
                  <a:pt x="451" y="367"/>
                </a:lnTo>
                <a:cubicBezTo>
                  <a:pt x="452" y="364"/>
                  <a:pt x="454" y="361"/>
                  <a:pt x="455" y="359"/>
                </a:cubicBezTo>
                <a:cubicBezTo>
                  <a:pt x="464" y="344"/>
                  <a:pt x="483" y="304"/>
                  <a:pt x="485" y="243"/>
                </a:cubicBezTo>
                <a:cubicBezTo>
                  <a:pt x="487" y="183"/>
                  <a:pt x="462" y="122"/>
                  <a:pt x="417" y="75"/>
                </a:cubicBezTo>
                <a:cubicBezTo>
                  <a:pt x="371" y="27"/>
                  <a:pt x="307" y="0"/>
                  <a:pt x="24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5" name="Freeform 1174">
            <a:extLst>
              <a:ext uri="{FF2B5EF4-FFF2-40B4-BE49-F238E27FC236}">
                <a16:creationId xmlns:a16="http://schemas.microsoft.com/office/drawing/2014/main" id="{1024D93F-6DC6-C148-A2C4-359464387472}"/>
              </a:ext>
            </a:extLst>
          </p:cNvPr>
          <p:cNvSpPr/>
          <p:nvPr/>
        </p:nvSpPr>
        <p:spPr>
          <a:xfrm>
            <a:off x="4689720" y="4949169"/>
            <a:ext cx="478800" cy="219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1" h="612">
                <a:moveTo>
                  <a:pt x="1272" y="274"/>
                </a:moveTo>
                <a:cubicBezTo>
                  <a:pt x="1267" y="284"/>
                  <a:pt x="1259" y="292"/>
                  <a:pt x="1249" y="295"/>
                </a:cubicBezTo>
                <a:cubicBezTo>
                  <a:pt x="1248" y="296"/>
                  <a:pt x="1247" y="296"/>
                  <a:pt x="1246" y="296"/>
                </a:cubicBezTo>
                <a:cubicBezTo>
                  <a:pt x="1043" y="393"/>
                  <a:pt x="709" y="548"/>
                  <a:pt x="675" y="555"/>
                </a:cubicBezTo>
                <a:cubicBezTo>
                  <a:pt x="629" y="565"/>
                  <a:pt x="577" y="540"/>
                  <a:pt x="512" y="508"/>
                </a:cubicBezTo>
                <a:cubicBezTo>
                  <a:pt x="441" y="473"/>
                  <a:pt x="353" y="430"/>
                  <a:pt x="244" y="424"/>
                </a:cubicBezTo>
                <a:lnTo>
                  <a:pt x="217" y="422"/>
                </a:lnTo>
                <a:lnTo>
                  <a:pt x="220" y="143"/>
                </a:lnTo>
                <a:lnTo>
                  <a:pt x="307" y="143"/>
                </a:lnTo>
                <a:cubicBezTo>
                  <a:pt x="324" y="143"/>
                  <a:pt x="374" y="144"/>
                  <a:pt x="398" y="149"/>
                </a:cubicBezTo>
                <a:cubicBezTo>
                  <a:pt x="432" y="155"/>
                  <a:pt x="451" y="172"/>
                  <a:pt x="474" y="190"/>
                </a:cubicBezTo>
                <a:cubicBezTo>
                  <a:pt x="497" y="210"/>
                  <a:pt x="524" y="232"/>
                  <a:pt x="568" y="243"/>
                </a:cubicBezTo>
                <a:cubicBezTo>
                  <a:pt x="633" y="260"/>
                  <a:pt x="811" y="250"/>
                  <a:pt x="837" y="249"/>
                </a:cubicBezTo>
                <a:cubicBezTo>
                  <a:pt x="849" y="249"/>
                  <a:pt x="859" y="254"/>
                  <a:pt x="867" y="262"/>
                </a:cubicBezTo>
                <a:cubicBezTo>
                  <a:pt x="874" y="270"/>
                  <a:pt x="879" y="281"/>
                  <a:pt x="878" y="293"/>
                </a:cubicBezTo>
                <a:cubicBezTo>
                  <a:pt x="878" y="305"/>
                  <a:pt x="873" y="315"/>
                  <a:pt x="865" y="323"/>
                </a:cubicBezTo>
                <a:cubicBezTo>
                  <a:pt x="856" y="331"/>
                  <a:pt x="846" y="335"/>
                  <a:pt x="834" y="335"/>
                </a:cubicBezTo>
                <a:lnTo>
                  <a:pt x="572" y="330"/>
                </a:lnTo>
                <a:cubicBezTo>
                  <a:pt x="563" y="330"/>
                  <a:pt x="554" y="334"/>
                  <a:pt x="549" y="342"/>
                </a:cubicBezTo>
                <a:lnTo>
                  <a:pt x="515" y="389"/>
                </a:lnTo>
                <a:cubicBezTo>
                  <a:pt x="506" y="401"/>
                  <a:pt x="509" y="419"/>
                  <a:pt x="521" y="427"/>
                </a:cubicBezTo>
                <a:cubicBezTo>
                  <a:pt x="526" y="431"/>
                  <a:pt x="532" y="433"/>
                  <a:pt x="537" y="433"/>
                </a:cubicBezTo>
                <a:cubicBezTo>
                  <a:pt x="546" y="433"/>
                  <a:pt x="554" y="429"/>
                  <a:pt x="560" y="421"/>
                </a:cubicBezTo>
                <a:lnTo>
                  <a:pt x="585" y="386"/>
                </a:lnTo>
                <a:lnTo>
                  <a:pt x="833" y="390"/>
                </a:lnTo>
                <a:cubicBezTo>
                  <a:pt x="859" y="391"/>
                  <a:pt x="884" y="381"/>
                  <a:pt x="903" y="363"/>
                </a:cubicBezTo>
                <a:cubicBezTo>
                  <a:pt x="914" y="353"/>
                  <a:pt x="922" y="340"/>
                  <a:pt x="927" y="326"/>
                </a:cubicBezTo>
                <a:cubicBezTo>
                  <a:pt x="928" y="326"/>
                  <a:pt x="929" y="326"/>
                  <a:pt x="930" y="325"/>
                </a:cubicBezTo>
                <a:cubicBezTo>
                  <a:pt x="931" y="325"/>
                  <a:pt x="1087" y="262"/>
                  <a:pt x="1217" y="215"/>
                </a:cubicBezTo>
                <a:cubicBezTo>
                  <a:pt x="1228" y="211"/>
                  <a:pt x="1240" y="211"/>
                  <a:pt x="1250" y="216"/>
                </a:cubicBezTo>
                <a:cubicBezTo>
                  <a:pt x="1261" y="221"/>
                  <a:pt x="1269" y="230"/>
                  <a:pt x="1273" y="241"/>
                </a:cubicBezTo>
                <a:lnTo>
                  <a:pt x="1273" y="243"/>
                </a:lnTo>
                <a:cubicBezTo>
                  <a:pt x="1277" y="253"/>
                  <a:pt x="1276" y="264"/>
                  <a:pt x="1272" y="274"/>
                </a:cubicBezTo>
                <a:close/>
                <a:moveTo>
                  <a:pt x="1325" y="224"/>
                </a:moveTo>
                <a:lnTo>
                  <a:pt x="1325" y="222"/>
                </a:lnTo>
                <a:cubicBezTo>
                  <a:pt x="1316" y="198"/>
                  <a:pt x="1298" y="178"/>
                  <a:pt x="1274" y="166"/>
                </a:cubicBezTo>
                <a:cubicBezTo>
                  <a:pt x="1250" y="155"/>
                  <a:pt x="1223" y="154"/>
                  <a:pt x="1199" y="163"/>
                </a:cubicBezTo>
                <a:cubicBezTo>
                  <a:pt x="1096" y="200"/>
                  <a:pt x="977" y="247"/>
                  <a:pt x="930" y="266"/>
                </a:cubicBezTo>
                <a:cubicBezTo>
                  <a:pt x="926" y="250"/>
                  <a:pt x="918" y="236"/>
                  <a:pt x="907" y="224"/>
                </a:cubicBezTo>
                <a:cubicBezTo>
                  <a:pt x="889" y="205"/>
                  <a:pt x="864" y="194"/>
                  <a:pt x="838" y="193"/>
                </a:cubicBezTo>
                <a:cubicBezTo>
                  <a:pt x="837" y="193"/>
                  <a:pt x="836" y="193"/>
                  <a:pt x="836" y="193"/>
                </a:cubicBezTo>
                <a:cubicBezTo>
                  <a:pt x="782" y="197"/>
                  <a:pt x="631" y="202"/>
                  <a:pt x="582" y="190"/>
                </a:cubicBezTo>
                <a:cubicBezTo>
                  <a:pt x="550" y="182"/>
                  <a:pt x="531" y="166"/>
                  <a:pt x="509" y="148"/>
                </a:cubicBezTo>
                <a:cubicBezTo>
                  <a:pt x="484" y="127"/>
                  <a:pt x="456" y="104"/>
                  <a:pt x="408" y="95"/>
                </a:cubicBezTo>
                <a:cubicBezTo>
                  <a:pt x="374" y="88"/>
                  <a:pt x="310" y="88"/>
                  <a:pt x="307" y="88"/>
                </a:cubicBezTo>
                <a:lnTo>
                  <a:pt x="221" y="88"/>
                </a:lnTo>
                <a:cubicBezTo>
                  <a:pt x="217" y="39"/>
                  <a:pt x="185" y="2"/>
                  <a:pt x="145" y="1"/>
                </a:cubicBezTo>
                <a:lnTo>
                  <a:pt x="34" y="0"/>
                </a:lnTo>
                <a:lnTo>
                  <a:pt x="33" y="0"/>
                </a:lnTo>
                <a:cubicBezTo>
                  <a:pt x="18" y="0"/>
                  <a:pt x="6" y="12"/>
                  <a:pt x="6" y="27"/>
                </a:cubicBezTo>
                <a:cubicBezTo>
                  <a:pt x="6" y="42"/>
                  <a:pt x="18" y="55"/>
                  <a:pt x="33" y="55"/>
                </a:cubicBezTo>
                <a:lnTo>
                  <a:pt x="144" y="56"/>
                </a:lnTo>
                <a:cubicBezTo>
                  <a:pt x="154" y="56"/>
                  <a:pt x="166" y="74"/>
                  <a:pt x="166" y="97"/>
                </a:cubicBezTo>
                <a:lnTo>
                  <a:pt x="161" y="474"/>
                </a:lnTo>
                <a:cubicBezTo>
                  <a:pt x="161" y="486"/>
                  <a:pt x="158" y="498"/>
                  <a:pt x="152" y="506"/>
                </a:cubicBezTo>
                <a:cubicBezTo>
                  <a:pt x="150" y="509"/>
                  <a:pt x="145" y="514"/>
                  <a:pt x="139" y="514"/>
                </a:cubicBezTo>
                <a:lnTo>
                  <a:pt x="28" y="513"/>
                </a:lnTo>
                <a:lnTo>
                  <a:pt x="27" y="513"/>
                </a:lnTo>
                <a:cubicBezTo>
                  <a:pt x="12" y="513"/>
                  <a:pt x="0" y="525"/>
                  <a:pt x="0" y="540"/>
                </a:cubicBezTo>
                <a:cubicBezTo>
                  <a:pt x="0" y="556"/>
                  <a:pt x="12" y="568"/>
                  <a:pt x="27" y="568"/>
                </a:cubicBezTo>
                <a:lnTo>
                  <a:pt x="138" y="570"/>
                </a:lnTo>
                <a:lnTo>
                  <a:pt x="139" y="570"/>
                </a:lnTo>
                <a:cubicBezTo>
                  <a:pt x="160" y="570"/>
                  <a:pt x="181" y="559"/>
                  <a:pt x="196" y="539"/>
                </a:cubicBezTo>
                <a:cubicBezTo>
                  <a:pt x="208" y="522"/>
                  <a:pt x="216" y="500"/>
                  <a:pt x="216" y="477"/>
                </a:cubicBezTo>
                <a:lnTo>
                  <a:pt x="240" y="479"/>
                </a:lnTo>
                <a:lnTo>
                  <a:pt x="241" y="479"/>
                </a:lnTo>
                <a:cubicBezTo>
                  <a:pt x="339" y="484"/>
                  <a:pt x="418" y="523"/>
                  <a:pt x="488" y="557"/>
                </a:cubicBezTo>
                <a:cubicBezTo>
                  <a:pt x="548" y="587"/>
                  <a:pt x="601" y="612"/>
                  <a:pt x="654" y="612"/>
                </a:cubicBezTo>
                <a:cubicBezTo>
                  <a:pt x="665" y="612"/>
                  <a:pt x="675" y="612"/>
                  <a:pt x="686" y="609"/>
                </a:cubicBezTo>
                <a:cubicBezTo>
                  <a:pt x="736" y="599"/>
                  <a:pt x="1177" y="390"/>
                  <a:pt x="1269" y="347"/>
                </a:cubicBezTo>
                <a:cubicBezTo>
                  <a:pt x="1292" y="338"/>
                  <a:pt x="1311" y="320"/>
                  <a:pt x="1322" y="298"/>
                </a:cubicBezTo>
                <a:cubicBezTo>
                  <a:pt x="1333" y="274"/>
                  <a:pt x="1334" y="248"/>
                  <a:pt x="1325" y="2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6" name="Freeform 1175">
            <a:extLst>
              <a:ext uri="{FF2B5EF4-FFF2-40B4-BE49-F238E27FC236}">
                <a16:creationId xmlns:a16="http://schemas.microsoft.com/office/drawing/2014/main" id="{C8DA6772-D8C7-0F4E-AB07-3DA024B9CECF}"/>
              </a:ext>
            </a:extLst>
          </p:cNvPr>
          <p:cNvSpPr/>
          <p:nvPr/>
        </p:nvSpPr>
        <p:spPr>
          <a:xfrm>
            <a:off x="4865760" y="4795448"/>
            <a:ext cx="249480" cy="191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4" h="534">
                <a:moveTo>
                  <a:pt x="48" y="525"/>
                </a:moveTo>
                <a:lnTo>
                  <a:pt x="205" y="358"/>
                </a:lnTo>
                <a:lnTo>
                  <a:pt x="330" y="523"/>
                </a:lnTo>
                <a:cubicBezTo>
                  <a:pt x="336" y="530"/>
                  <a:pt x="344" y="534"/>
                  <a:pt x="352" y="534"/>
                </a:cubicBezTo>
                <a:cubicBezTo>
                  <a:pt x="353" y="534"/>
                  <a:pt x="353" y="534"/>
                  <a:pt x="354" y="534"/>
                </a:cubicBezTo>
                <a:cubicBezTo>
                  <a:pt x="363" y="533"/>
                  <a:pt x="371" y="528"/>
                  <a:pt x="376" y="520"/>
                </a:cubicBezTo>
                <a:lnTo>
                  <a:pt x="628" y="96"/>
                </a:lnTo>
                <a:lnTo>
                  <a:pt x="640" y="136"/>
                </a:lnTo>
                <a:cubicBezTo>
                  <a:pt x="644" y="147"/>
                  <a:pt x="655" y="155"/>
                  <a:pt x="667" y="155"/>
                </a:cubicBezTo>
                <a:cubicBezTo>
                  <a:pt x="669" y="155"/>
                  <a:pt x="672" y="155"/>
                  <a:pt x="675" y="154"/>
                </a:cubicBezTo>
                <a:cubicBezTo>
                  <a:pt x="689" y="149"/>
                  <a:pt x="697" y="134"/>
                  <a:pt x="693" y="119"/>
                </a:cubicBezTo>
                <a:lnTo>
                  <a:pt x="664" y="27"/>
                </a:lnTo>
                <a:cubicBezTo>
                  <a:pt x="664" y="18"/>
                  <a:pt x="660" y="9"/>
                  <a:pt x="651" y="4"/>
                </a:cubicBezTo>
                <a:cubicBezTo>
                  <a:pt x="647" y="1"/>
                  <a:pt x="642" y="0"/>
                  <a:pt x="637" y="0"/>
                </a:cubicBezTo>
                <a:cubicBezTo>
                  <a:pt x="634" y="0"/>
                  <a:pt x="631" y="0"/>
                  <a:pt x="628" y="1"/>
                </a:cubicBezTo>
                <a:lnTo>
                  <a:pt x="528" y="32"/>
                </a:lnTo>
                <a:cubicBezTo>
                  <a:pt x="513" y="36"/>
                  <a:pt x="505" y="52"/>
                  <a:pt x="509" y="66"/>
                </a:cubicBezTo>
                <a:cubicBezTo>
                  <a:pt x="513" y="78"/>
                  <a:pt x="524" y="86"/>
                  <a:pt x="536" y="86"/>
                </a:cubicBezTo>
                <a:cubicBezTo>
                  <a:pt x="539" y="86"/>
                  <a:pt x="541" y="85"/>
                  <a:pt x="544" y="84"/>
                </a:cubicBezTo>
                <a:lnTo>
                  <a:pt x="577" y="74"/>
                </a:lnTo>
                <a:lnTo>
                  <a:pt x="350" y="457"/>
                </a:lnTo>
                <a:lnTo>
                  <a:pt x="229" y="298"/>
                </a:lnTo>
                <a:cubicBezTo>
                  <a:pt x="224" y="292"/>
                  <a:pt x="216" y="288"/>
                  <a:pt x="208" y="288"/>
                </a:cubicBezTo>
                <a:cubicBezTo>
                  <a:pt x="200" y="287"/>
                  <a:pt x="192" y="290"/>
                  <a:pt x="187" y="296"/>
                </a:cubicBezTo>
                <a:lnTo>
                  <a:pt x="8" y="487"/>
                </a:lnTo>
                <a:cubicBezTo>
                  <a:pt x="-3" y="498"/>
                  <a:pt x="-2" y="516"/>
                  <a:pt x="9" y="526"/>
                </a:cubicBezTo>
                <a:cubicBezTo>
                  <a:pt x="20" y="537"/>
                  <a:pt x="37" y="536"/>
                  <a:pt x="48" y="5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7" name="Freeform 1176">
            <a:extLst>
              <a:ext uri="{FF2B5EF4-FFF2-40B4-BE49-F238E27FC236}">
                <a16:creationId xmlns:a16="http://schemas.microsoft.com/office/drawing/2014/main" id="{8192EC41-616A-0445-A6D5-0A03BAB60385}"/>
              </a:ext>
            </a:extLst>
          </p:cNvPr>
          <p:cNvSpPr/>
          <p:nvPr/>
        </p:nvSpPr>
        <p:spPr>
          <a:xfrm>
            <a:off x="5404681" y="4949169"/>
            <a:ext cx="478800" cy="219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1" h="612">
                <a:moveTo>
                  <a:pt x="1271" y="274"/>
                </a:moveTo>
                <a:cubicBezTo>
                  <a:pt x="1267" y="284"/>
                  <a:pt x="1259" y="292"/>
                  <a:pt x="1248" y="295"/>
                </a:cubicBezTo>
                <a:cubicBezTo>
                  <a:pt x="1248" y="296"/>
                  <a:pt x="1247" y="296"/>
                  <a:pt x="1246" y="296"/>
                </a:cubicBezTo>
                <a:cubicBezTo>
                  <a:pt x="1043" y="393"/>
                  <a:pt x="708" y="548"/>
                  <a:pt x="674" y="555"/>
                </a:cubicBezTo>
                <a:cubicBezTo>
                  <a:pt x="629" y="565"/>
                  <a:pt x="577" y="540"/>
                  <a:pt x="512" y="508"/>
                </a:cubicBezTo>
                <a:cubicBezTo>
                  <a:pt x="441" y="473"/>
                  <a:pt x="353" y="430"/>
                  <a:pt x="244" y="424"/>
                </a:cubicBezTo>
                <a:lnTo>
                  <a:pt x="217" y="422"/>
                </a:lnTo>
                <a:lnTo>
                  <a:pt x="220" y="143"/>
                </a:lnTo>
                <a:lnTo>
                  <a:pt x="306" y="143"/>
                </a:lnTo>
                <a:cubicBezTo>
                  <a:pt x="324" y="143"/>
                  <a:pt x="374" y="144"/>
                  <a:pt x="397" y="149"/>
                </a:cubicBezTo>
                <a:cubicBezTo>
                  <a:pt x="432" y="155"/>
                  <a:pt x="451" y="172"/>
                  <a:pt x="474" y="190"/>
                </a:cubicBezTo>
                <a:cubicBezTo>
                  <a:pt x="497" y="210"/>
                  <a:pt x="524" y="232"/>
                  <a:pt x="568" y="243"/>
                </a:cubicBezTo>
                <a:cubicBezTo>
                  <a:pt x="633" y="260"/>
                  <a:pt x="811" y="250"/>
                  <a:pt x="837" y="249"/>
                </a:cubicBezTo>
                <a:cubicBezTo>
                  <a:pt x="848" y="249"/>
                  <a:pt x="859" y="254"/>
                  <a:pt x="866" y="262"/>
                </a:cubicBezTo>
                <a:cubicBezTo>
                  <a:pt x="874" y="270"/>
                  <a:pt x="878" y="281"/>
                  <a:pt x="878" y="293"/>
                </a:cubicBezTo>
                <a:cubicBezTo>
                  <a:pt x="878" y="305"/>
                  <a:pt x="873" y="315"/>
                  <a:pt x="865" y="323"/>
                </a:cubicBezTo>
                <a:cubicBezTo>
                  <a:pt x="856" y="331"/>
                  <a:pt x="845" y="335"/>
                  <a:pt x="834" y="335"/>
                </a:cubicBezTo>
                <a:lnTo>
                  <a:pt x="833" y="335"/>
                </a:lnTo>
                <a:lnTo>
                  <a:pt x="571" y="330"/>
                </a:lnTo>
                <a:cubicBezTo>
                  <a:pt x="562" y="330"/>
                  <a:pt x="554" y="334"/>
                  <a:pt x="549" y="342"/>
                </a:cubicBezTo>
                <a:lnTo>
                  <a:pt x="515" y="389"/>
                </a:lnTo>
                <a:cubicBezTo>
                  <a:pt x="506" y="401"/>
                  <a:pt x="509" y="419"/>
                  <a:pt x="521" y="427"/>
                </a:cubicBezTo>
                <a:cubicBezTo>
                  <a:pt x="526" y="431"/>
                  <a:pt x="532" y="433"/>
                  <a:pt x="537" y="433"/>
                </a:cubicBezTo>
                <a:cubicBezTo>
                  <a:pt x="546" y="433"/>
                  <a:pt x="554" y="429"/>
                  <a:pt x="560" y="421"/>
                </a:cubicBezTo>
                <a:lnTo>
                  <a:pt x="585" y="386"/>
                </a:lnTo>
                <a:lnTo>
                  <a:pt x="832" y="390"/>
                </a:lnTo>
                <a:cubicBezTo>
                  <a:pt x="859" y="391"/>
                  <a:pt x="883" y="381"/>
                  <a:pt x="903" y="363"/>
                </a:cubicBezTo>
                <a:cubicBezTo>
                  <a:pt x="914" y="353"/>
                  <a:pt x="922" y="340"/>
                  <a:pt x="927" y="326"/>
                </a:cubicBezTo>
                <a:cubicBezTo>
                  <a:pt x="928" y="326"/>
                  <a:pt x="929" y="326"/>
                  <a:pt x="929" y="325"/>
                </a:cubicBezTo>
                <a:cubicBezTo>
                  <a:pt x="931" y="325"/>
                  <a:pt x="1086" y="262"/>
                  <a:pt x="1217" y="215"/>
                </a:cubicBezTo>
                <a:cubicBezTo>
                  <a:pt x="1228" y="211"/>
                  <a:pt x="1240" y="211"/>
                  <a:pt x="1250" y="216"/>
                </a:cubicBezTo>
                <a:cubicBezTo>
                  <a:pt x="1261" y="221"/>
                  <a:pt x="1269" y="230"/>
                  <a:pt x="1273" y="241"/>
                </a:cubicBezTo>
                <a:lnTo>
                  <a:pt x="1273" y="243"/>
                </a:lnTo>
                <a:cubicBezTo>
                  <a:pt x="1277" y="253"/>
                  <a:pt x="1276" y="264"/>
                  <a:pt x="1271" y="274"/>
                </a:cubicBezTo>
                <a:close/>
                <a:moveTo>
                  <a:pt x="1325" y="224"/>
                </a:moveTo>
                <a:lnTo>
                  <a:pt x="1325" y="222"/>
                </a:lnTo>
                <a:cubicBezTo>
                  <a:pt x="1316" y="198"/>
                  <a:pt x="1298" y="178"/>
                  <a:pt x="1274" y="166"/>
                </a:cubicBezTo>
                <a:cubicBezTo>
                  <a:pt x="1250" y="155"/>
                  <a:pt x="1223" y="154"/>
                  <a:pt x="1199" y="163"/>
                </a:cubicBezTo>
                <a:cubicBezTo>
                  <a:pt x="1095" y="200"/>
                  <a:pt x="977" y="247"/>
                  <a:pt x="930" y="266"/>
                </a:cubicBezTo>
                <a:cubicBezTo>
                  <a:pt x="926" y="250"/>
                  <a:pt x="918" y="236"/>
                  <a:pt x="906" y="224"/>
                </a:cubicBezTo>
                <a:cubicBezTo>
                  <a:pt x="888" y="205"/>
                  <a:pt x="864" y="194"/>
                  <a:pt x="838" y="193"/>
                </a:cubicBezTo>
                <a:cubicBezTo>
                  <a:pt x="837" y="193"/>
                  <a:pt x="836" y="193"/>
                  <a:pt x="835" y="193"/>
                </a:cubicBezTo>
                <a:cubicBezTo>
                  <a:pt x="781" y="197"/>
                  <a:pt x="630" y="202"/>
                  <a:pt x="582" y="190"/>
                </a:cubicBezTo>
                <a:cubicBezTo>
                  <a:pt x="549" y="182"/>
                  <a:pt x="531" y="166"/>
                  <a:pt x="509" y="148"/>
                </a:cubicBezTo>
                <a:cubicBezTo>
                  <a:pt x="484" y="127"/>
                  <a:pt x="456" y="104"/>
                  <a:pt x="408" y="95"/>
                </a:cubicBezTo>
                <a:cubicBezTo>
                  <a:pt x="374" y="88"/>
                  <a:pt x="309" y="88"/>
                  <a:pt x="307" y="88"/>
                </a:cubicBezTo>
                <a:lnTo>
                  <a:pt x="220" y="88"/>
                </a:lnTo>
                <a:cubicBezTo>
                  <a:pt x="217" y="39"/>
                  <a:pt x="185" y="2"/>
                  <a:pt x="144" y="1"/>
                </a:cubicBezTo>
                <a:lnTo>
                  <a:pt x="34" y="0"/>
                </a:lnTo>
                <a:cubicBezTo>
                  <a:pt x="33" y="0"/>
                  <a:pt x="33" y="0"/>
                  <a:pt x="33" y="0"/>
                </a:cubicBezTo>
                <a:cubicBezTo>
                  <a:pt x="18" y="0"/>
                  <a:pt x="6" y="12"/>
                  <a:pt x="6" y="27"/>
                </a:cubicBezTo>
                <a:cubicBezTo>
                  <a:pt x="5" y="42"/>
                  <a:pt x="18" y="55"/>
                  <a:pt x="33" y="55"/>
                </a:cubicBezTo>
                <a:lnTo>
                  <a:pt x="144" y="56"/>
                </a:lnTo>
                <a:cubicBezTo>
                  <a:pt x="154" y="56"/>
                  <a:pt x="166" y="74"/>
                  <a:pt x="165" y="97"/>
                </a:cubicBezTo>
                <a:lnTo>
                  <a:pt x="161" y="474"/>
                </a:lnTo>
                <a:cubicBezTo>
                  <a:pt x="161" y="486"/>
                  <a:pt x="157" y="498"/>
                  <a:pt x="151" y="506"/>
                </a:cubicBezTo>
                <a:cubicBezTo>
                  <a:pt x="150" y="509"/>
                  <a:pt x="144" y="514"/>
                  <a:pt x="138" y="514"/>
                </a:cubicBezTo>
                <a:lnTo>
                  <a:pt x="27" y="513"/>
                </a:lnTo>
                <a:cubicBezTo>
                  <a:pt x="12" y="513"/>
                  <a:pt x="0" y="525"/>
                  <a:pt x="0" y="540"/>
                </a:cubicBezTo>
                <a:cubicBezTo>
                  <a:pt x="-1" y="556"/>
                  <a:pt x="12" y="568"/>
                  <a:pt x="27" y="568"/>
                </a:cubicBezTo>
                <a:lnTo>
                  <a:pt x="138" y="570"/>
                </a:lnTo>
                <a:cubicBezTo>
                  <a:pt x="160" y="570"/>
                  <a:pt x="181" y="559"/>
                  <a:pt x="195" y="539"/>
                </a:cubicBezTo>
                <a:cubicBezTo>
                  <a:pt x="208" y="522"/>
                  <a:pt x="216" y="500"/>
                  <a:pt x="216" y="477"/>
                </a:cubicBezTo>
                <a:lnTo>
                  <a:pt x="239" y="479"/>
                </a:lnTo>
                <a:cubicBezTo>
                  <a:pt x="240" y="479"/>
                  <a:pt x="240" y="479"/>
                  <a:pt x="240" y="479"/>
                </a:cubicBezTo>
                <a:cubicBezTo>
                  <a:pt x="338" y="484"/>
                  <a:pt x="418" y="523"/>
                  <a:pt x="488" y="557"/>
                </a:cubicBezTo>
                <a:cubicBezTo>
                  <a:pt x="548" y="587"/>
                  <a:pt x="601" y="612"/>
                  <a:pt x="654" y="612"/>
                </a:cubicBezTo>
                <a:cubicBezTo>
                  <a:pt x="665" y="612"/>
                  <a:pt x="675" y="612"/>
                  <a:pt x="686" y="609"/>
                </a:cubicBezTo>
                <a:cubicBezTo>
                  <a:pt x="736" y="599"/>
                  <a:pt x="1177" y="390"/>
                  <a:pt x="1268" y="347"/>
                </a:cubicBezTo>
                <a:cubicBezTo>
                  <a:pt x="1292" y="338"/>
                  <a:pt x="1311" y="320"/>
                  <a:pt x="1321" y="298"/>
                </a:cubicBezTo>
                <a:cubicBezTo>
                  <a:pt x="1332" y="274"/>
                  <a:pt x="1334" y="248"/>
                  <a:pt x="1325" y="2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8" name="Freeform 1177">
            <a:extLst>
              <a:ext uri="{FF2B5EF4-FFF2-40B4-BE49-F238E27FC236}">
                <a16:creationId xmlns:a16="http://schemas.microsoft.com/office/drawing/2014/main" id="{8C7467FD-E8E1-CB40-AC93-DBD0A909E639}"/>
              </a:ext>
            </a:extLst>
          </p:cNvPr>
          <p:cNvSpPr/>
          <p:nvPr/>
        </p:nvSpPr>
        <p:spPr>
          <a:xfrm>
            <a:off x="5591880" y="4853048"/>
            <a:ext cx="163800" cy="138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6" h="386">
                <a:moveTo>
                  <a:pt x="144" y="106"/>
                </a:moveTo>
                <a:lnTo>
                  <a:pt x="190" y="288"/>
                </a:lnTo>
                <a:lnTo>
                  <a:pt x="53" y="106"/>
                </a:lnTo>
                <a:close/>
                <a:moveTo>
                  <a:pt x="158" y="63"/>
                </a:moveTo>
                <a:lnTo>
                  <a:pt x="131" y="36"/>
                </a:lnTo>
                <a:lnTo>
                  <a:pt x="185" y="36"/>
                </a:lnTo>
                <a:close/>
                <a:moveTo>
                  <a:pt x="299" y="63"/>
                </a:moveTo>
                <a:lnTo>
                  <a:pt x="271" y="36"/>
                </a:lnTo>
                <a:lnTo>
                  <a:pt x="326" y="36"/>
                </a:lnTo>
                <a:close/>
                <a:moveTo>
                  <a:pt x="312" y="107"/>
                </a:moveTo>
                <a:lnTo>
                  <a:pt x="403" y="107"/>
                </a:lnTo>
                <a:lnTo>
                  <a:pt x="267" y="288"/>
                </a:lnTo>
                <a:close/>
                <a:moveTo>
                  <a:pt x="201" y="71"/>
                </a:moveTo>
                <a:lnTo>
                  <a:pt x="229" y="43"/>
                </a:lnTo>
                <a:lnTo>
                  <a:pt x="257" y="71"/>
                </a:lnTo>
                <a:close/>
                <a:moveTo>
                  <a:pt x="276" y="107"/>
                </a:moveTo>
                <a:lnTo>
                  <a:pt x="229" y="295"/>
                </a:lnTo>
                <a:lnTo>
                  <a:pt x="181" y="106"/>
                </a:lnTo>
                <a:close/>
                <a:moveTo>
                  <a:pt x="396" y="71"/>
                </a:moveTo>
                <a:lnTo>
                  <a:pt x="340" y="71"/>
                </a:lnTo>
                <a:lnTo>
                  <a:pt x="368" y="43"/>
                </a:lnTo>
                <a:close/>
                <a:moveTo>
                  <a:pt x="88" y="43"/>
                </a:moveTo>
                <a:lnTo>
                  <a:pt x="116" y="70"/>
                </a:lnTo>
                <a:lnTo>
                  <a:pt x="61" y="70"/>
                </a:lnTo>
                <a:close/>
                <a:moveTo>
                  <a:pt x="4" y="77"/>
                </a:moveTo>
                <a:cubicBezTo>
                  <a:pt x="4" y="77"/>
                  <a:pt x="3" y="77"/>
                  <a:pt x="3" y="78"/>
                </a:cubicBezTo>
                <a:cubicBezTo>
                  <a:pt x="3" y="79"/>
                  <a:pt x="3" y="79"/>
                  <a:pt x="2" y="79"/>
                </a:cubicBezTo>
                <a:lnTo>
                  <a:pt x="2" y="80"/>
                </a:lnTo>
                <a:lnTo>
                  <a:pt x="2" y="81"/>
                </a:lnTo>
                <a:cubicBezTo>
                  <a:pt x="1" y="81"/>
                  <a:pt x="1" y="81"/>
                  <a:pt x="1" y="81"/>
                </a:cubicBezTo>
                <a:cubicBezTo>
                  <a:pt x="1" y="82"/>
                  <a:pt x="1" y="82"/>
                  <a:pt x="1" y="82"/>
                </a:cubicBezTo>
                <a:lnTo>
                  <a:pt x="1" y="83"/>
                </a:lnTo>
                <a:lnTo>
                  <a:pt x="1" y="84"/>
                </a:lnTo>
                <a:lnTo>
                  <a:pt x="0" y="84"/>
                </a:lnTo>
                <a:cubicBezTo>
                  <a:pt x="0" y="85"/>
                  <a:pt x="0" y="85"/>
                  <a:pt x="0" y="85"/>
                </a:cubicBezTo>
                <a:cubicBezTo>
                  <a:pt x="0" y="86"/>
                  <a:pt x="0" y="86"/>
                  <a:pt x="0" y="86"/>
                </a:cubicBezTo>
                <a:lnTo>
                  <a:pt x="0" y="87"/>
                </a:lnTo>
                <a:lnTo>
                  <a:pt x="0" y="88"/>
                </a:lnTo>
                <a:lnTo>
                  <a:pt x="0" y="89"/>
                </a:lnTo>
                <a:cubicBezTo>
                  <a:pt x="0" y="90"/>
                  <a:pt x="0" y="91"/>
                  <a:pt x="0" y="91"/>
                </a:cubicBezTo>
                <a:lnTo>
                  <a:pt x="1" y="92"/>
                </a:lnTo>
                <a:lnTo>
                  <a:pt x="1" y="93"/>
                </a:lnTo>
                <a:cubicBezTo>
                  <a:pt x="1" y="94"/>
                  <a:pt x="1" y="94"/>
                  <a:pt x="1" y="94"/>
                </a:cubicBezTo>
                <a:cubicBezTo>
                  <a:pt x="1" y="95"/>
                  <a:pt x="2" y="95"/>
                  <a:pt x="2" y="95"/>
                </a:cubicBezTo>
                <a:lnTo>
                  <a:pt x="2" y="96"/>
                </a:lnTo>
                <a:lnTo>
                  <a:pt x="2" y="97"/>
                </a:lnTo>
                <a:cubicBezTo>
                  <a:pt x="3" y="97"/>
                  <a:pt x="3" y="97"/>
                  <a:pt x="3" y="97"/>
                </a:cubicBezTo>
                <a:cubicBezTo>
                  <a:pt x="3" y="98"/>
                  <a:pt x="3" y="98"/>
                  <a:pt x="3" y="98"/>
                </a:cubicBezTo>
                <a:lnTo>
                  <a:pt x="4" y="98"/>
                </a:lnTo>
                <a:lnTo>
                  <a:pt x="214" y="379"/>
                </a:lnTo>
                <a:cubicBezTo>
                  <a:pt x="215" y="380"/>
                  <a:pt x="215" y="380"/>
                  <a:pt x="216" y="381"/>
                </a:cubicBezTo>
                <a:lnTo>
                  <a:pt x="217" y="382"/>
                </a:lnTo>
                <a:cubicBezTo>
                  <a:pt x="218" y="383"/>
                  <a:pt x="218" y="383"/>
                  <a:pt x="219" y="383"/>
                </a:cubicBezTo>
                <a:cubicBezTo>
                  <a:pt x="219" y="384"/>
                  <a:pt x="220" y="384"/>
                  <a:pt x="220" y="384"/>
                </a:cubicBezTo>
                <a:cubicBezTo>
                  <a:pt x="221" y="384"/>
                  <a:pt x="221" y="385"/>
                  <a:pt x="221" y="385"/>
                </a:cubicBezTo>
                <a:lnTo>
                  <a:pt x="222" y="385"/>
                </a:lnTo>
                <a:lnTo>
                  <a:pt x="223" y="385"/>
                </a:lnTo>
                <a:lnTo>
                  <a:pt x="224" y="386"/>
                </a:lnTo>
                <a:lnTo>
                  <a:pt x="225" y="386"/>
                </a:lnTo>
                <a:lnTo>
                  <a:pt x="226" y="386"/>
                </a:lnTo>
                <a:lnTo>
                  <a:pt x="227" y="386"/>
                </a:lnTo>
                <a:cubicBezTo>
                  <a:pt x="227" y="386"/>
                  <a:pt x="228" y="386"/>
                  <a:pt x="229" y="386"/>
                </a:cubicBezTo>
                <a:lnTo>
                  <a:pt x="230" y="386"/>
                </a:lnTo>
                <a:cubicBezTo>
                  <a:pt x="231" y="386"/>
                  <a:pt x="231" y="386"/>
                  <a:pt x="231" y="386"/>
                </a:cubicBezTo>
                <a:lnTo>
                  <a:pt x="232" y="386"/>
                </a:lnTo>
                <a:lnTo>
                  <a:pt x="233" y="386"/>
                </a:lnTo>
                <a:lnTo>
                  <a:pt x="234" y="385"/>
                </a:lnTo>
                <a:cubicBezTo>
                  <a:pt x="235" y="385"/>
                  <a:pt x="235" y="385"/>
                  <a:pt x="235" y="385"/>
                </a:cubicBezTo>
                <a:lnTo>
                  <a:pt x="236" y="385"/>
                </a:lnTo>
                <a:cubicBezTo>
                  <a:pt x="236" y="385"/>
                  <a:pt x="236" y="384"/>
                  <a:pt x="237" y="384"/>
                </a:cubicBezTo>
                <a:cubicBezTo>
                  <a:pt x="237" y="384"/>
                  <a:pt x="238" y="384"/>
                  <a:pt x="238" y="383"/>
                </a:cubicBezTo>
                <a:cubicBezTo>
                  <a:pt x="239" y="383"/>
                  <a:pt x="239" y="383"/>
                  <a:pt x="240" y="382"/>
                </a:cubicBezTo>
                <a:lnTo>
                  <a:pt x="241" y="381"/>
                </a:lnTo>
                <a:cubicBezTo>
                  <a:pt x="242" y="380"/>
                  <a:pt x="242" y="380"/>
                  <a:pt x="243" y="379"/>
                </a:cubicBezTo>
                <a:lnTo>
                  <a:pt x="453" y="100"/>
                </a:lnTo>
                <a:cubicBezTo>
                  <a:pt x="453" y="99"/>
                  <a:pt x="453" y="99"/>
                  <a:pt x="453" y="99"/>
                </a:cubicBezTo>
                <a:cubicBezTo>
                  <a:pt x="453" y="99"/>
                  <a:pt x="454" y="99"/>
                  <a:pt x="454" y="98"/>
                </a:cubicBezTo>
                <a:cubicBezTo>
                  <a:pt x="454" y="97"/>
                  <a:pt x="454" y="97"/>
                  <a:pt x="455" y="97"/>
                </a:cubicBezTo>
                <a:lnTo>
                  <a:pt x="455" y="96"/>
                </a:lnTo>
                <a:lnTo>
                  <a:pt x="455" y="95"/>
                </a:lnTo>
                <a:cubicBezTo>
                  <a:pt x="455" y="94"/>
                  <a:pt x="456" y="94"/>
                  <a:pt x="456" y="94"/>
                </a:cubicBezTo>
                <a:cubicBezTo>
                  <a:pt x="456" y="93"/>
                  <a:pt x="456" y="93"/>
                  <a:pt x="456" y="93"/>
                </a:cubicBezTo>
                <a:cubicBezTo>
                  <a:pt x="456" y="92"/>
                  <a:pt x="456" y="92"/>
                  <a:pt x="456" y="91"/>
                </a:cubicBezTo>
                <a:lnTo>
                  <a:pt x="456" y="90"/>
                </a:lnTo>
                <a:lnTo>
                  <a:pt x="456" y="89"/>
                </a:lnTo>
                <a:lnTo>
                  <a:pt x="456" y="88"/>
                </a:lnTo>
                <a:lnTo>
                  <a:pt x="456" y="87"/>
                </a:lnTo>
                <a:lnTo>
                  <a:pt x="456" y="86"/>
                </a:lnTo>
                <a:lnTo>
                  <a:pt x="456" y="85"/>
                </a:lnTo>
                <a:lnTo>
                  <a:pt x="455" y="85"/>
                </a:lnTo>
                <a:cubicBezTo>
                  <a:pt x="455" y="84"/>
                  <a:pt x="455" y="84"/>
                  <a:pt x="455" y="84"/>
                </a:cubicBezTo>
                <a:lnTo>
                  <a:pt x="455" y="83"/>
                </a:lnTo>
                <a:lnTo>
                  <a:pt x="455" y="82"/>
                </a:lnTo>
                <a:lnTo>
                  <a:pt x="454" y="82"/>
                </a:lnTo>
                <a:cubicBezTo>
                  <a:pt x="454" y="81"/>
                  <a:pt x="454" y="81"/>
                  <a:pt x="454" y="81"/>
                </a:cubicBezTo>
                <a:cubicBezTo>
                  <a:pt x="454" y="81"/>
                  <a:pt x="454" y="80"/>
                  <a:pt x="453" y="80"/>
                </a:cubicBezTo>
                <a:cubicBezTo>
                  <a:pt x="453" y="79"/>
                  <a:pt x="453" y="79"/>
                  <a:pt x="452" y="78"/>
                </a:cubicBezTo>
                <a:cubicBezTo>
                  <a:pt x="451" y="77"/>
                  <a:pt x="451" y="77"/>
                  <a:pt x="451" y="77"/>
                </a:cubicBezTo>
                <a:lnTo>
                  <a:pt x="381" y="5"/>
                </a:lnTo>
                <a:cubicBezTo>
                  <a:pt x="380" y="5"/>
                  <a:pt x="380" y="4"/>
                  <a:pt x="380" y="4"/>
                </a:cubicBezTo>
                <a:lnTo>
                  <a:pt x="379" y="4"/>
                </a:lnTo>
                <a:cubicBezTo>
                  <a:pt x="379" y="3"/>
                  <a:pt x="379" y="3"/>
                  <a:pt x="378" y="3"/>
                </a:cubicBezTo>
                <a:lnTo>
                  <a:pt x="377" y="3"/>
                </a:lnTo>
                <a:lnTo>
                  <a:pt x="377" y="2"/>
                </a:lnTo>
                <a:lnTo>
                  <a:pt x="376" y="2"/>
                </a:lnTo>
                <a:lnTo>
                  <a:pt x="375" y="2"/>
                </a:lnTo>
                <a:cubicBezTo>
                  <a:pt x="375" y="1"/>
                  <a:pt x="375" y="1"/>
                  <a:pt x="374" y="1"/>
                </a:cubicBezTo>
                <a:cubicBezTo>
                  <a:pt x="373" y="1"/>
                  <a:pt x="373" y="1"/>
                  <a:pt x="373" y="1"/>
                </a:cubicBezTo>
                <a:cubicBezTo>
                  <a:pt x="372" y="1"/>
                  <a:pt x="372" y="1"/>
                  <a:pt x="372" y="1"/>
                </a:cubicBezTo>
                <a:lnTo>
                  <a:pt x="371" y="0"/>
                </a:lnTo>
                <a:lnTo>
                  <a:pt x="370" y="0"/>
                </a:lnTo>
                <a:lnTo>
                  <a:pt x="369" y="0"/>
                </a:lnTo>
                <a:lnTo>
                  <a:pt x="229" y="0"/>
                </a:lnTo>
                <a:lnTo>
                  <a:pt x="228" y="0"/>
                </a:lnTo>
                <a:lnTo>
                  <a:pt x="88" y="0"/>
                </a:lnTo>
                <a:cubicBezTo>
                  <a:pt x="87" y="0"/>
                  <a:pt x="87" y="0"/>
                  <a:pt x="87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0"/>
                  <a:pt x="85" y="0"/>
                  <a:pt x="85" y="1"/>
                </a:cubicBezTo>
                <a:lnTo>
                  <a:pt x="84" y="1"/>
                </a:lnTo>
                <a:lnTo>
                  <a:pt x="83" y="1"/>
                </a:lnTo>
                <a:cubicBezTo>
                  <a:pt x="81" y="2"/>
                  <a:pt x="78" y="3"/>
                  <a:pt x="76" y="5"/>
                </a:cubicBezTo>
                <a:lnTo>
                  <a:pt x="5" y="75"/>
                </a:lnTo>
                <a:lnTo>
                  <a:pt x="5" y="76"/>
                </a:lnTo>
                <a:lnTo>
                  <a:pt x="4" y="76"/>
                </a:lnTo>
                <a:cubicBezTo>
                  <a:pt x="4" y="77"/>
                  <a:pt x="4" y="77"/>
                  <a:pt x="4" y="7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9" name="Freeform 1178">
            <a:extLst>
              <a:ext uri="{FF2B5EF4-FFF2-40B4-BE49-F238E27FC236}">
                <a16:creationId xmlns:a16="http://schemas.microsoft.com/office/drawing/2014/main" id="{150660A2-09E8-B84C-B28E-27DD722E6BBF}"/>
              </a:ext>
            </a:extLst>
          </p:cNvPr>
          <p:cNvSpPr/>
          <p:nvPr/>
        </p:nvSpPr>
        <p:spPr>
          <a:xfrm>
            <a:off x="6120720" y="4949169"/>
            <a:ext cx="478800" cy="219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1" h="612">
                <a:moveTo>
                  <a:pt x="1272" y="274"/>
                </a:moveTo>
                <a:cubicBezTo>
                  <a:pt x="1267" y="284"/>
                  <a:pt x="1259" y="292"/>
                  <a:pt x="1249" y="295"/>
                </a:cubicBezTo>
                <a:cubicBezTo>
                  <a:pt x="1248" y="296"/>
                  <a:pt x="1247" y="296"/>
                  <a:pt x="1246" y="296"/>
                </a:cubicBezTo>
                <a:cubicBezTo>
                  <a:pt x="1043" y="393"/>
                  <a:pt x="709" y="548"/>
                  <a:pt x="675" y="555"/>
                </a:cubicBezTo>
                <a:cubicBezTo>
                  <a:pt x="629" y="565"/>
                  <a:pt x="578" y="540"/>
                  <a:pt x="513" y="508"/>
                </a:cubicBezTo>
                <a:cubicBezTo>
                  <a:pt x="442" y="473"/>
                  <a:pt x="353" y="430"/>
                  <a:pt x="244" y="424"/>
                </a:cubicBezTo>
                <a:lnTo>
                  <a:pt x="217" y="422"/>
                </a:lnTo>
                <a:lnTo>
                  <a:pt x="221" y="143"/>
                </a:lnTo>
                <a:lnTo>
                  <a:pt x="307" y="143"/>
                </a:lnTo>
                <a:cubicBezTo>
                  <a:pt x="324" y="143"/>
                  <a:pt x="374" y="144"/>
                  <a:pt x="398" y="149"/>
                </a:cubicBezTo>
                <a:cubicBezTo>
                  <a:pt x="432" y="155"/>
                  <a:pt x="451" y="172"/>
                  <a:pt x="474" y="190"/>
                </a:cubicBezTo>
                <a:cubicBezTo>
                  <a:pt x="497" y="210"/>
                  <a:pt x="524" y="232"/>
                  <a:pt x="569" y="243"/>
                </a:cubicBezTo>
                <a:cubicBezTo>
                  <a:pt x="633" y="260"/>
                  <a:pt x="811" y="250"/>
                  <a:pt x="838" y="249"/>
                </a:cubicBezTo>
                <a:cubicBezTo>
                  <a:pt x="861" y="250"/>
                  <a:pt x="879" y="270"/>
                  <a:pt x="879" y="293"/>
                </a:cubicBezTo>
                <a:cubicBezTo>
                  <a:pt x="878" y="317"/>
                  <a:pt x="858" y="335"/>
                  <a:pt x="834" y="335"/>
                </a:cubicBezTo>
                <a:lnTo>
                  <a:pt x="572" y="330"/>
                </a:lnTo>
                <a:lnTo>
                  <a:pt x="571" y="330"/>
                </a:lnTo>
                <a:cubicBezTo>
                  <a:pt x="562" y="330"/>
                  <a:pt x="554" y="335"/>
                  <a:pt x="549" y="342"/>
                </a:cubicBezTo>
                <a:lnTo>
                  <a:pt x="515" y="389"/>
                </a:lnTo>
                <a:cubicBezTo>
                  <a:pt x="506" y="401"/>
                  <a:pt x="509" y="419"/>
                  <a:pt x="521" y="427"/>
                </a:cubicBezTo>
                <a:cubicBezTo>
                  <a:pt x="526" y="431"/>
                  <a:pt x="532" y="433"/>
                  <a:pt x="538" y="433"/>
                </a:cubicBezTo>
                <a:cubicBezTo>
                  <a:pt x="546" y="433"/>
                  <a:pt x="555" y="429"/>
                  <a:pt x="560" y="421"/>
                </a:cubicBezTo>
                <a:lnTo>
                  <a:pt x="585" y="386"/>
                </a:lnTo>
                <a:lnTo>
                  <a:pt x="833" y="390"/>
                </a:lnTo>
                <a:cubicBezTo>
                  <a:pt x="859" y="391"/>
                  <a:pt x="884" y="381"/>
                  <a:pt x="903" y="363"/>
                </a:cubicBezTo>
                <a:cubicBezTo>
                  <a:pt x="914" y="353"/>
                  <a:pt x="922" y="340"/>
                  <a:pt x="928" y="326"/>
                </a:cubicBezTo>
                <a:cubicBezTo>
                  <a:pt x="928" y="326"/>
                  <a:pt x="929" y="326"/>
                  <a:pt x="930" y="325"/>
                </a:cubicBezTo>
                <a:cubicBezTo>
                  <a:pt x="931" y="325"/>
                  <a:pt x="1087" y="262"/>
                  <a:pt x="1218" y="215"/>
                </a:cubicBezTo>
                <a:cubicBezTo>
                  <a:pt x="1228" y="211"/>
                  <a:pt x="1240" y="211"/>
                  <a:pt x="1251" y="216"/>
                </a:cubicBezTo>
                <a:cubicBezTo>
                  <a:pt x="1261" y="221"/>
                  <a:pt x="1269" y="230"/>
                  <a:pt x="1273" y="241"/>
                </a:cubicBezTo>
                <a:lnTo>
                  <a:pt x="1274" y="243"/>
                </a:lnTo>
                <a:cubicBezTo>
                  <a:pt x="1277" y="253"/>
                  <a:pt x="1277" y="264"/>
                  <a:pt x="1272" y="274"/>
                </a:cubicBezTo>
                <a:close/>
                <a:moveTo>
                  <a:pt x="1326" y="224"/>
                </a:moveTo>
                <a:lnTo>
                  <a:pt x="1325" y="222"/>
                </a:lnTo>
                <a:cubicBezTo>
                  <a:pt x="1316" y="198"/>
                  <a:pt x="1298" y="178"/>
                  <a:pt x="1274" y="166"/>
                </a:cubicBezTo>
                <a:cubicBezTo>
                  <a:pt x="1250" y="155"/>
                  <a:pt x="1224" y="154"/>
                  <a:pt x="1199" y="163"/>
                </a:cubicBezTo>
                <a:cubicBezTo>
                  <a:pt x="1096" y="200"/>
                  <a:pt x="978" y="247"/>
                  <a:pt x="930" y="266"/>
                </a:cubicBezTo>
                <a:cubicBezTo>
                  <a:pt x="919" y="225"/>
                  <a:pt x="882" y="195"/>
                  <a:pt x="838" y="193"/>
                </a:cubicBezTo>
                <a:cubicBezTo>
                  <a:pt x="837" y="193"/>
                  <a:pt x="837" y="193"/>
                  <a:pt x="836" y="193"/>
                </a:cubicBezTo>
                <a:cubicBezTo>
                  <a:pt x="782" y="197"/>
                  <a:pt x="631" y="202"/>
                  <a:pt x="582" y="190"/>
                </a:cubicBezTo>
                <a:cubicBezTo>
                  <a:pt x="550" y="182"/>
                  <a:pt x="531" y="166"/>
                  <a:pt x="509" y="148"/>
                </a:cubicBezTo>
                <a:cubicBezTo>
                  <a:pt x="484" y="127"/>
                  <a:pt x="456" y="104"/>
                  <a:pt x="408" y="95"/>
                </a:cubicBezTo>
                <a:cubicBezTo>
                  <a:pt x="374" y="88"/>
                  <a:pt x="310" y="88"/>
                  <a:pt x="307" y="88"/>
                </a:cubicBezTo>
                <a:lnTo>
                  <a:pt x="221" y="88"/>
                </a:lnTo>
                <a:cubicBezTo>
                  <a:pt x="220" y="68"/>
                  <a:pt x="213" y="48"/>
                  <a:pt x="202" y="33"/>
                </a:cubicBezTo>
                <a:cubicBezTo>
                  <a:pt x="188" y="13"/>
                  <a:pt x="167" y="1"/>
                  <a:pt x="145" y="1"/>
                </a:cubicBezTo>
                <a:lnTo>
                  <a:pt x="34" y="0"/>
                </a:lnTo>
                <a:cubicBezTo>
                  <a:pt x="19" y="0"/>
                  <a:pt x="6" y="12"/>
                  <a:pt x="6" y="27"/>
                </a:cubicBezTo>
                <a:cubicBezTo>
                  <a:pt x="6" y="42"/>
                  <a:pt x="18" y="55"/>
                  <a:pt x="33" y="55"/>
                </a:cubicBezTo>
                <a:lnTo>
                  <a:pt x="144" y="56"/>
                </a:lnTo>
                <a:cubicBezTo>
                  <a:pt x="150" y="56"/>
                  <a:pt x="155" y="63"/>
                  <a:pt x="157" y="65"/>
                </a:cubicBezTo>
                <a:cubicBezTo>
                  <a:pt x="163" y="73"/>
                  <a:pt x="166" y="85"/>
                  <a:pt x="166" y="97"/>
                </a:cubicBezTo>
                <a:lnTo>
                  <a:pt x="161" y="474"/>
                </a:lnTo>
                <a:cubicBezTo>
                  <a:pt x="161" y="486"/>
                  <a:pt x="158" y="498"/>
                  <a:pt x="152" y="506"/>
                </a:cubicBezTo>
                <a:cubicBezTo>
                  <a:pt x="150" y="509"/>
                  <a:pt x="145" y="514"/>
                  <a:pt x="139" y="514"/>
                </a:cubicBezTo>
                <a:lnTo>
                  <a:pt x="28" y="513"/>
                </a:lnTo>
                <a:cubicBezTo>
                  <a:pt x="13" y="513"/>
                  <a:pt x="0" y="525"/>
                  <a:pt x="0" y="540"/>
                </a:cubicBezTo>
                <a:cubicBezTo>
                  <a:pt x="0" y="556"/>
                  <a:pt x="12" y="568"/>
                  <a:pt x="27" y="568"/>
                </a:cubicBezTo>
                <a:lnTo>
                  <a:pt x="138" y="570"/>
                </a:lnTo>
                <a:lnTo>
                  <a:pt x="139" y="570"/>
                </a:lnTo>
                <a:cubicBezTo>
                  <a:pt x="161" y="570"/>
                  <a:pt x="181" y="559"/>
                  <a:pt x="196" y="539"/>
                </a:cubicBezTo>
                <a:cubicBezTo>
                  <a:pt x="209" y="522"/>
                  <a:pt x="216" y="500"/>
                  <a:pt x="217" y="477"/>
                </a:cubicBezTo>
                <a:lnTo>
                  <a:pt x="240" y="479"/>
                </a:lnTo>
                <a:lnTo>
                  <a:pt x="241" y="479"/>
                </a:lnTo>
                <a:cubicBezTo>
                  <a:pt x="339" y="484"/>
                  <a:pt x="418" y="523"/>
                  <a:pt x="488" y="557"/>
                </a:cubicBezTo>
                <a:cubicBezTo>
                  <a:pt x="548" y="587"/>
                  <a:pt x="601" y="612"/>
                  <a:pt x="655" y="612"/>
                </a:cubicBezTo>
                <a:cubicBezTo>
                  <a:pt x="665" y="612"/>
                  <a:pt x="675" y="612"/>
                  <a:pt x="686" y="609"/>
                </a:cubicBezTo>
                <a:cubicBezTo>
                  <a:pt x="736" y="599"/>
                  <a:pt x="1178" y="390"/>
                  <a:pt x="1269" y="347"/>
                </a:cubicBezTo>
                <a:cubicBezTo>
                  <a:pt x="1292" y="338"/>
                  <a:pt x="1311" y="320"/>
                  <a:pt x="1322" y="298"/>
                </a:cubicBezTo>
                <a:cubicBezTo>
                  <a:pt x="1333" y="274"/>
                  <a:pt x="1334" y="248"/>
                  <a:pt x="1326" y="2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0" name="Freeform 1179">
            <a:extLst>
              <a:ext uri="{FF2B5EF4-FFF2-40B4-BE49-F238E27FC236}">
                <a16:creationId xmlns:a16="http://schemas.microsoft.com/office/drawing/2014/main" id="{85EACDA0-B04C-9F44-B977-C55CC78A4CA6}"/>
              </a:ext>
            </a:extLst>
          </p:cNvPr>
          <p:cNvSpPr/>
          <p:nvPr/>
        </p:nvSpPr>
        <p:spPr>
          <a:xfrm>
            <a:off x="6350400" y="4857008"/>
            <a:ext cx="73800" cy="73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5">
                <a:moveTo>
                  <a:pt x="103" y="39"/>
                </a:move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6"/>
                  <a:pt x="103" y="166"/>
                </a:cubicBezTo>
                <a:cubicBezTo>
                  <a:pt x="68" y="166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lose/>
                <a:moveTo>
                  <a:pt x="103" y="205"/>
                </a:moveTo>
                <a:cubicBezTo>
                  <a:pt x="160" y="205"/>
                  <a:pt x="206" y="159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ubicBezTo>
                  <a:pt x="46" y="0"/>
                  <a:pt x="0" y="46"/>
                  <a:pt x="0" y="103"/>
                </a:cubicBezTo>
                <a:cubicBezTo>
                  <a:pt x="0" y="159"/>
                  <a:pt x="46" y="205"/>
                  <a:pt x="103" y="20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1" name="Freeform 1180">
            <a:extLst>
              <a:ext uri="{FF2B5EF4-FFF2-40B4-BE49-F238E27FC236}">
                <a16:creationId xmlns:a16="http://schemas.microsoft.com/office/drawing/2014/main" id="{BF5F436D-1EAC-6B4C-8F37-150E77C3174E}"/>
              </a:ext>
            </a:extLst>
          </p:cNvPr>
          <p:cNvSpPr/>
          <p:nvPr/>
        </p:nvSpPr>
        <p:spPr>
          <a:xfrm>
            <a:off x="6303600" y="4810928"/>
            <a:ext cx="167760" cy="165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7" h="460">
                <a:moveTo>
                  <a:pt x="39" y="226"/>
                </a:moveTo>
                <a:cubicBezTo>
                  <a:pt x="39" y="220"/>
                  <a:pt x="44" y="215"/>
                  <a:pt x="51" y="215"/>
                </a:cubicBezTo>
                <a:lnTo>
                  <a:pt x="52" y="215"/>
                </a:lnTo>
                <a:lnTo>
                  <a:pt x="53" y="215"/>
                </a:lnTo>
                <a:cubicBezTo>
                  <a:pt x="74" y="214"/>
                  <a:pt x="92" y="201"/>
                  <a:pt x="99" y="181"/>
                </a:cubicBezTo>
                <a:cubicBezTo>
                  <a:pt x="100" y="180"/>
                  <a:pt x="100" y="179"/>
                  <a:pt x="101" y="177"/>
                </a:cubicBezTo>
                <a:cubicBezTo>
                  <a:pt x="109" y="158"/>
                  <a:pt x="104" y="137"/>
                  <a:pt x="90" y="122"/>
                </a:cubicBezTo>
                <a:lnTo>
                  <a:pt x="88" y="120"/>
                </a:lnTo>
                <a:cubicBezTo>
                  <a:pt x="84" y="116"/>
                  <a:pt x="84" y="109"/>
                  <a:pt x="88" y="104"/>
                </a:cubicBezTo>
                <a:lnTo>
                  <a:pt x="101" y="91"/>
                </a:lnTo>
                <a:cubicBezTo>
                  <a:pt x="106" y="86"/>
                  <a:pt x="113" y="86"/>
                  <a:pt x="117" y="91"/>
                </a:cubicBezTo>
                <a:cubicBezTo>
                  <a:pt x="118" y="91"/>
                  <a:pt x="119" y="92"/>
                  <a:pt x="120" y="93"/>
                </a:cubicBezTo>
                <a:cubicBezTo>
                  <a:pt x="134" y="106"/>
                  <a:pt x="156" y="109"/>
                  <a:pt x="174" y="101"/>
                </a:cubicBezTo>
                <a:cubicBezTo>
                  <a:pt x="176" y="100"/>
                  <a:pt x="178" y="99"/>
                  <a:pt x="180" y="98"/>
                </a:cubicBezTo>
                <a:cubicBezTo>
                  <a:pt x="199" y="91"/>
                  <a:pt x="211" y="72"/>
                  <a:pt x="212" y="52"/>
                </a:cubicBezTo>
                <a:lnTo>
                  <a:pt x="212" y="51"/>
                </a:lnTo>
                <a:cubicBezTo>
                  <a:pt x="212" y="44"/>
                  <a:pt x="217" y="39"/>
                  <a:pt x="223" y="39"/>
                </a:cubicBezTo>
                <a:lnTo>
                  <a:pt x="242" y="39"/>
                </a:lnTo>
                <a:cubicBezTo>
                  <a:pt x="248" y="39"/>
                  <a:pt x="253" y="44"/>
                  <a:pt x="253" y="51"/>
                </a:cubicBezTo>
                <a:cubicBezTo>
                  <a:pt x="253" y="51"/>
                  <a:pt x="253" y="52"/>
                  <a:pt x="254" y="53"/>
                </a:cubicBezTo>
                <a:cubicBezTo>
                  <a:pt x="254" y="73"/>
                  <a:pt x="267" y="91"/>
                  <a:pt x="286" y="98"/>
                </a:cubicBezTo>
                <a:cubicBezTo>
                  <a:pt x="287" y="99"/>
                  <a:pt x="289" y="100"/>
                  <a:pt x="291" y="100"/>
                </a:cubicBezTo>
                <a:cubicBezTo>
                  <a:pt x="310" y="109"/>
                  <a:pt x="333" y="105"/>
                  <a:pt x="348" y="91"/>
                </a:cubicBezTo>
                <a:lnTo>
                  <a:pt x="348" y="90"/>
                </a:lnTo>
                <a:lnTo>
                  <a:pt x="349" y="90"/>
                </a:lnTo>
                <a:cubicBezTo>
                  <a:pt x="353" y="85"/>
                  <a:pt x="360" y="85"/>
                  <a:pt x="365" y="90"/>
                </a:cubicBezTo>
                <a:lnTo>
                  <a:pt x="378" y="103"/>
                </a:lnTo>
                <a:cubicBezTo>
                  <a:pt x="383" y="107"/>
                  <a:pt x="383" y="115"/>
                  <a:pt x="378" y="119"/>
                </a:cubicBezTo>
                <a:lnTo>
                  <a:pt x="375" y="122"/>
                </a:lnTo>
                <a:cubicBezTo>
                  <a:pt x="361" y="136"/>
                  <a:pt x="357" y="158"/>
                  <a:pt x="365" y="177"/>
                </a:cubicBezTo>
                <a:cubicBezTo>
                  <a:pt x="365" y="178"/>
                  <a:pt x="366" y="180"/>
                  <a:pt x="366" y="181"/>
                </a:cubicBezTo>
                <a:cubicBezTo>
                  <a:pt x="374" y="201"/>
                  <a:pt x="393" y="214"/>
                  <a:pt x="414" y="214"/>
                </a:cubicBezTo>
                <a:lnTo>
                  <a:pt x="416" y="214"/>
                </a:lnTo>
                <a:cubicBezTo>
                  <a:pt x="422" y="214"/>
                  <a:pt x="427" y="219"/>
                  <a:pt x="427" y="225"/>
                </a:cubicBezTo>
                <a:lnTo>
                  <a:pt x="427" y="244"/>
                </a:lnTo>
                <a:cubicBezTo>
                  <a:pt x="427" y="251"/>
                  <a:pt x="422" y="256"/>
                  <a:pt x="416" y="256"/>
                </a:cubicBezTo>
                <a:lnTo>
                  <a:pt x="410" y="256"/>
                </a:lnTo>
                <a:cubicBezTo>
                  <a:pt x="390" y="256"/>
                  <a:pt x="372" y="268"/>
                  <a:pt x="364" y="287"/>
                </a:cubicBezTo>
                <a:cubicBezTo>
                  <a:pt x="363" y="287"/>
                  <a:pt x="363" y="288"/>
                  <a:pt x="363" y="289"/>
                </a:cubicBezTo>
                <a:cubicBezTo>
                  <a:pt x="355" y="305"/>
                  <a:pt x="358" y="325"/>
                  <a:pt x="368" y="339"/>
                </a:cubicBezTo>
                <a:cubicBezTo>
                  <a:pt x="369" y="341"/>
                  <a:pt x="370" y="342"/>
                  <a:pt x="371" y="344"/>
                </a:cubicBezTo>
                <a:cubicBezTo>
                  <a:pt x="376" y="348"/>
                  <a:pt x="376" y="355"/>
                  <a:pt x="371" y="359"/>
                </a:cubicBezTo>
                <a:lnTo>
                  <a:pt x="358" y="373"/>
                </a:lnTo>
                <a:cubicBezTo>
                  <a:pt x="353" y="377"/>
                  <a:pt x="346" y="377"/>
                  <a:pt x="342" y="373"/>
                </a:cubicBezTo>
                <a:cubicBezTo>
                  <a:pt x="341" y="372"/>
                  <a:pt x="340" y="372"/>
                  <a:pt x="339" y="371"/>
                </a:cubicBezTo>
                <a:cubicBezTo>
                  <a:pt x="325" y="358"/>
                  <a:pt x="305" y="355"/>
                  <a:pt x="286" y="362"/>
                </a:cubicBezTo>
                <a:cubicBezTo>
                  <a:pt x="267" y="370"/>
                  <a:pt x="254" y="389"/>
                  <a:pt x="254" y="409"/>
                </a:cubicBezTo>
                <a:cubicBezTo>
                  <a:pt x="254" y="416"/>
                  <a:pt x="249" y="421"/>
                  <a:pt x="243" y="421"/>
                </a:cubicBezTo>
                <a:lnTo>
                  <a:pt x="224" y="421"/>
                </a:lnTo>
                <a:cubicBezTo>
                  <a:pt x="218" y="421"/>
                  <a:pt x="213" y="416"/>
                  <a:pt x="213" y="409"/>
                </a:cubicBezTo>
                <a:cubicBezTo>
                  <a:pt x="213" y="408"/>
                  <a:pt x="212" y="407"/>
                  <a:pt x="212" y="406"/>
                </a:cubicBezTo>
                <a:cubicBezTo>
                  <a:pt x="211" y="386"/>
                  <a:pt x="198" y="370"/>
                  <a:pt x="180" y="363"/>
                </a:cubicBezTo>
                <a:lnTo>
                  <a:pt x="180" y="362"/>
                </a:lnTo>
                <a:cubicBezTo>
                  <a:pt x="161" y="355"/>
                  <a:pt x="139" y="359"/>
                  <a:pt x="125" y="373"/>
                </a:cubicBezTo>
                <a:lnTo>
                  <a:pt x="124" y="374"/>
                </a:lnTo>
                <a:cubicBezTo>
                  <a:pt x="124" y="375"/>
                  <a:pt x="123" y="375"/>
                  <a:pt x="123" y="375"/>
                </a:cubicBezTo>
                <a:cubicBezTo>
                  <a:pt x="119" y="379"/>
                  <a:pt x="112" y="379"/>
                  <a:pt x="107" y="375"/>
                </a:cubicBezTo>
                <a:lnTo>
                  <a:pt x="94" y="361"/>
                </a:lnTo>
                <a:cubicBezTo>
                  <a:pt x="90" y="357"/>
                  <a:pt x="89" y="350"/>
                  <a:pt x="94" y="345"/>
                </a:cubicBezTo>
                <a:cubicBezTo>
                  <a:pt x="95" y="344"/>
                  <a:pt x="96" y="343"/>
                  <a:pt x="96" y="342"/>
                </a:cubicBezTo>
                <a:cubicBezTo>
                  <a:pt x="108" y="328"/>
                  <a:pt x="111" y="307"/>
                  <a:pt x="103" y="289"/>
                </a:cubicBezTo>
                <a:cubicBezTo>
                  <a:pt x="103" y="288"/>
                  <a:pt x="103" y="288"/>
                  <a:pt x="102" y="287"/>
                </a:cubicBezTo>
                <a:cubicBezTo>
                  <a:pt x="94" y="268"/>
                  <a:pt x="76" y="256"/>
                  <a:pt x="56" y="256"/>
                </a:cubicBezTo>
                <a:lnTo>
                  <a:pt x="51" y="256"/>
                </a:lnTo>
                <a:cubicBezTo>
                  <a:pt x="44" y="256"/>
                  <a:pt x="39" y="251"/>
                  <a:pt x="39" y="245"/>
                </a:cubicBezTo>
                <a:close/>
                <a:moveTo>
                  <a:pt x="50" y="296"/>
                </a:moveTo>
                <a:lnTo>
                  <a:pt x="56" y="296"/>
                </a:lnTo>
                <a:cubicBezTo>
                  <a:pt x="60" y="296"/>
                  <a:pt x="64" y="298"/>
                  <a:pt x="66" y="303"/>
                </a:cubicBezTo>
                <a:cubicBezTo>
                  <a:pt x="67" y="303"/>
                  <a:pt x="67" y="304"/>
                  <a:pt x="67" y="305"/>
                </a:cubicBezTo>
                <a:cubicBezTo>
                  <a:pt x="69" y="310"/>
                  <a:pt x="68" y="315"/>
                  <a:pt x="65" y="318"/>
                </a:cubicBezTo>
                <a:cubicBezTo>
                  <a:pt x="64" y="319"/>
                  <a:pt x="63" y="320"/>
                  <a:pt x="63" y="321"/>
                </a:cubicBezTo>
                <a:cubicBezTo>
                  <a:pt x="46" y="341"/>
                  <a:pt x="47" y="371"/>
                  <a:pt x="66" y="389"/>
                </a:cubicBezTo>
                <a:lnTo>
                  <a:pt x="79" y="403"/>
                </a:lnTo>
                <a:cubicBezTo>
                  <a:pt x="99" y="422"/>
                  <a:pt x="131" y="422"/>
                  <a:pt x="151" y="403"/>
                </a:cubicBezTo>
                <a:lnTo>
                  <a:pt x="152" y="402"/>
                </a:lnTo>
                <a:cubicBezTo>
                  <a:pt x="152" y="402"/>
                  <a:pt x="152" y="401"/>
                  <a:pt x="153" y="401"/>
                </a:cubicBezTo>
                <a:cubicBezTo>
                  <a:pt x="156" y="398"/>
                  <a:pt x="161" y="397"/>
                  <a:pt x="165" y="399"/>
                </a:cubicBezTo>
                <a:cubicBezTo>
                  <a:pt x="170" y="401"/>
                  <a:pt x="173" y="405"/>
                  <a:pt x="173" y="410"/>
                </a:cubicBezTo>
                <a:cubicBezTo>
                  <a:pt x="173" y="411"/>
                  <a:pt x="173" y="412"/>
                  <a:pt x="173" y="413"/>
                </a:cubicBezTo>
                <a:cubicBezTo>
                  <a:pt x="175" y="440"/>
                  <a:pt x="197" y="460"/>
                  <a:pt x="224" y="460"/>
                </a:cubicBezTo>
                <a:lnTo>
                  <a:pt x="243" y="460"/>
                </a:lnTo>
                <a:cubicBezTo>
                  <a:pt x="271" y="460"/>
                  <a:pt x="294" y="437"/>
                  <a:pt x="294" y="410"/>
                </a:cubicBezTo>
                <a:cubicBezTo>
                  <a:pt x="294" y="405"/>
                  <a:pt x="296" y="401"/>
                  <a:pt x="301" y="399"/>
                </a:cubicBezTo>
                <a:cubicBezTo>
                  <a:pt x="306" y="397"/>
                  <a:pt x="311" y="398"/>
                  <a:pt x="314" y="401"/>
                </a:cubicBezTo>
                <a:cubicBezTo>
                  <a:pt x="315" y="402"/>
                  <a:pt x="315" y="403"/>
                  <a:pt x="316" y="403"/>
                </a:cubicBezTo>
                <a:cubicBezTo>
                  <a:pt x="336" y="421"/>
                  <a:pt x="367" y="420"/>
                  <a:pt x="386" y="401"/>
                </a:cubicBezTo>
                <a:lnTo>
                  <a:pt x="399" y="387"/>
                </a:lnTo>
                <a:cubicBezTo>
                  <a:pt x="417" y="369"/>
                  <a:pt x="419" y="341"/>
                  <a:pt x="404" y="321"/>
                </a:cubicBezTo>
                <a:cubicBezTo>
                  <a:pt x="403" y="320"/>
                  <a:pt x="402" y="319"/>
                  <a:pt x="401" y="317"/>
                </a:cubicBezTo>
                <a:cubicBezTo>
                  <a:pt x="398" y="314"/>
                  <a:pt x="397" y="309"/>
                  <a:pt x="399" y="305"/>
                </a:cubicBezTo>
                <a:cubicBezTo>
                  <a:pt x="399" y="304"/>
                  <a:pt x="400" y="303"/>
                  <a:pt x="400" y="302"/>
                </a:cubicBezTo>
                <a:cubicBezTo>
                  <a:pt x="402" y="298"/>
                  <a:pt x="406" y="295"/>
                  <a:pt x="410" y="295"/>
                </a:cubicBezTo>
                <a:lnTo>
                  <a:pt x="411" y="295"/>
                </a:lnTo>
                <a:lnTo>
                  <a:pt x="416" y="295"/>
                </a:lnTo>
                <a:cubicBezTo>
                  <a:pt x="444" y="295"/>
                  <a:pt x="467" y="272"/>
                  <a:pt x="467" y="244"/>
                </a:cubicBezTo>
                <a:lnTo>
                  <a:pt x="467" y="225"/>
                </a:lnTo>
                <a:cubicBezTo>
                  <a:pt x="467" y="197"/>
                  <a:pt x="444" y="175"/>
                  <a:pt x="416" y="175"/>
                </a:cubicBezTo>
                <a:lnTo>
                  <a:pt x="414" y="175"/>
                </a:lnTo>
                <a:cubicBezTo>
                  <a:pt x="409" y="174"/>
                  <a:pt x="405" y="172"/>
                  <a:pt x="403" y="167"/>
                </a:cubicBezTo>
                <a:cubicBezTo>
                  <a:pt x="403" y="166"/>
                  <a:pt x="402" y="164"/>
                  <a:pt x="401" y="162"/>
                </a:cubicBezTo>
                <a:cubicBezTo>
                  <a:pt x="400" y="158"/>
                  <a:pt x="400" y="153"/>
                  <a:pt x="404" y="150"/>
                </a:cubicBezTo>
                <a:cubicBezTo>
                  <a:pt x="404" y="149"/>
                  <a:pt x="404" y="149"/>
                  <a:pt x="404" y="149"/>
                </a:cubicBezTo>
                <a:lnTo>
                  <a:pt x="406" y="147"/>
                </a:lnTo>
                <a:cubicBezTo>
                  <a:pt x="426" y="127"/>
                  <a:pt x="426" y="95"/>
                  <a:pt x="406" y="75"/>
                </a:cubicBezTo>
                <a:lnTo>
                  <a:pt x="393" y="62"/>
                </a:lnTo>
                <a:cubicBezTo>
                  <a:pt x="373" y="42"/>
                  <a:pt x="341" y="42"/>
                  <a:pt x="321" y="61"/>
                </a:cubicBezTo>
                <a:lnTo>
                  <a:pt x="321" y="62"/>
                </a:lnTo>
                <a:cubicBezTo>
                  <a:pt x="320" y="62"/>
                  <a:pt x="320" y="62"/>
                  <a:pt x="320" y="62"/>
                </a:cubicBezTo>
                <a:cubicBezTo>
                  <a:pt x="317" y="66"/>
                  <a:pt x="312" y="67"/>
                  <a:pt x="307" y="65"/>
                </a:cubicBezTo>
                <a:cubicBezTo>
                  <a:pt x="305" y="63"/>
                  <a:pt x="303" y="63"/>
                  <a:pt x="300" y="62"/>
                </a:cubicBezTo>
                <a:cubicBezTo>
                  <a:pt x="296" y="60"/>
                  <a:pt x="293" y="56"/>
                  <a:pt x="293" y="51"/>
                </a:cubicBezTo>
                <a:cubicBezTo>
                  <a:pt x="293" y="50"/>
                  <a:pt x="293" y="50"/>
                  <a:pt x="293" y="49"/>
                </a:cubicBezTo>
                <a:cubicBezTo>
                  <a:pt x="292" y="22"/>
                  <a:pt x="269" y="0"/>
                  <a:pt x="242" y="0"/>
                </a:cubicBezTo>
                <a:lnTo>
                  <a:pt x="223" y="0"/>
                </a:lnTo>
                <a:cubicBezTo>
                  <a:pt x="195" y="0"/>
                  <a:pt x="173" y="22"/>
                  <a:pt x="172" y="50"/>
                </a:cubicBezTo>
                <a:lnTo>
                  <a:pt x="172" y="51"/>
                </a:lnTo>
                <a:cubicBezTo>
                  <a:pt x="172" y="56"/>
                  <a:pt x="169" y="60"/>
                  <a:pt x="165" y="62"/>
                </a:cubicBezTo>
                <a:cubicBezTo>
                  <a:pt x="163" y="63"/>
                  <a:pt x="160" y="64"/>
                  <a:pt x="158" y="65"/>
                </a:cubicBezTo>
                <a:cubicBezTo>
                  <a:pt x="154" y="67"/>
                  <a:pt x="149" y="66"/>
                  <a:pt x="145" y="63"/>
                </a:cubicBezTo>
                <a:cubicBezTo>
                  <a:pt x="145" y="62"/>
                  <a:pt x="144" y="61"/>
                  <a:pt x="143" y="61"/>
                </a:cubicBezTo>
                <a:cubicBezTo>
                  <a:pt x="123" y="43"/>
                  <a:pt x="93" y="44"/>
                  <a:pt x="74" y="63"/>
                </a:cubicBezTo>
                <a:lnTo>
                  <a:pt x="60" y="76"/>
                </a:lnTo>
                <a:cubicBezTo>
                  <a:pt x="40" y="96"/>
                  <a:pt x="40" y="128"/>
                  <a:pt x="60" y="148"/>
                </a:cubicBezTo>
                <a:lnTo>
                  <a:pt x="62" y="150"/>
                </a:lnTo>
                <a:cubicBezTo>
                  <a:pt x="65" y="153"/>
                  <a:pt x="66" y="158"/>
                  <a:pt x="64" y="162"/>
                </a:cubicBezTo>
                <a:cubicBezTo>
                  <a:pt x="64" y="164"/>
                  <a:pt x="63" y="166"/>
                  <a:pt x="62" y="168"/>
                </a:cubicBezTo>
                <a:cubicBezTo>
                  <a:pt x="61" y="172"/>
                  <a:pt x="56" y="175"/>
                  <a:pt x="52" y="175"/>
                </a:cubicBezTo>
                <a:cubicBezTo>
                  <a:pt x="51" y="175"/>
                  <a:pt x="51" y="175"/>
                  <a:pt x="50" y="175"/>
                </a:cubicBezTo>
                <a:lnTo>
                  <a:pt x="49" y="175"/>
                </a:lnTo>
                <a:cubicBezTo>
                  <a:pt x="22" y="176"/>
                  <a:pt x="0" y="199"/>
                  <a:pt x="0" y="226"/>
                </a:cubicBezTo>
                <a:lnTo>
                  <a:pt x="0" y="245"/>
                </a:lnTo>
                <a:cubicBezTo>
                  <a:pt x="0" y="273"/>
                  <a:pt x="23" y="296"/>
                  <a:pt x="50" y="2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2" name="Freeform 1181">
            <a:extLst>
              <a:ext uri="{FF2B5EF4-FFF2-40B4-BE49-F238E27FC236}">
                <a16:creationId xmlns:a16="http://schemas.microsoft.com/office/drawing/2014/main" id="{DC74ECC1-EDD7-BB43-881E-730780C92871}"/>
              </a:ext>
            </a:extLst>
          </p:cNvPr>
          <p:cNvSpPr/>
          <p:nvPr/>
        </p:nvSpPr>
        <p:spPr>
          <a:xfrm>
            <a:off x="6837119" y="4949169"/>
            <a:ext cx="478800" cy="219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1" h="612">
                <a:moveTo>
                  <a:pt x="1272" y="274"/>
                </a:moveTo>
                <a:cubicBezTo>
                  <a:pt x="1267" y="284"/>
                  <a:pt x="1259" y="292"/>
                  <a:pt x="1248" y="295"/>
                </a:cubicBezTo>
                <a:cubicBezTo>
                  <a:pt x="1247" y="296"/>
                  <a:pt x="1247" y="296"/>
                  <a:pt x="1246" y="296"/>
                </a:cubicBezTo>
                <a:cubicBezTo>
                  <a:pt x="1043" y="393"/>
                  <a:pt x="708" y="548"/>
                  <a:pt x="674" y="555"/>
                </a:cubicBezTo>
                <a:cubicBezTo>
                  <a:pt x="629" y="565"/>
                  <a:pt x="577" y="540"/>
                  <a:pt x="512" y="508"/>
                </a:cubicBezTo>
                <a:cubicBezTo>
                  <a:pt x="441" y="473"/>
                  <a:pt x="353" y="430"/>
                  <a:pt x="244" y="424"/>
                </a:cubicBezTo>
                <a:lnTo>
                  <a:pt x="217" y="422"/>
                </a:lnTo>
                <a:lnTo>
                  <a:pt x="220" y="143"/>
                </a:lnTo>
                <a:lnTo>
                  <a:pt x="306" y="143"/>
                </a:lnTo>
                <a:cubicBezTo>
                  <a:pt x="324" y="143"/>
                  <a:pt x="373" y="144"/>
                  <a:pt x="397" y="149"/>
                </a:cubicBezTo>
                <a:cubicBezTo>
                  <a:pt x="432" y="155"/>
                  <a:pt x="451" y="172"/>
                  <a:pt x="473" y="190"/>
                </a:cubicBezTo>
                <a:cubicBezTo>
                  <a:pt x="497" y="210"/>
                  <a:pt x="524" y="232"/>
                  <a:pt x="568" y="243"/>
                </a:cubicBezTo>
                <a:cubicBezTo>
                  <a:pt x="633" y="260"/>
                  <a:pt x="811" y="250"/>
                  <a:pt x="837" y="249"/>
                </a:cubicBezTo>
                <a:cubicBezTo>
                  <a:pt x="848" y="249"/>
                  <a:pt x="859" y="254"/>
                  <a:pt x="866" y="262"/>
                </a:cubicBezTo>
                <a:cubicBezTo>
                  <a:pt x="874" y="270"/>
                  <a:pt x="878" y="281"/>
                  <a:pt x="878" y="293"/>
                </a:cubicBezTo>
                <a:cubicBezTo>
                  <a:pt x="878" y="305"/>
                  <a:pt x="873" y="315"/>
                  <a:pt x="865" y="323"/>
                </a:cubicBezTo>
                <a:cubicBezTo>
                  <a:pt x="856" y="331"/>
                  <a:pt x="845" y="335"/>
                  <a:pt x="834" y="335"/>
                </a:cubicBezTo>
                <a:lnTo>
                  <a:pt x="833" y="335"/>
                </a:lnTo>
                <a:lnTo>
                  <a:pt x="571" y="330"/>
                </a:lnTo>
                <a:cubicBezTo>
                  <a:pt x="562" y="330"/>
                  <a:pt x="554" y="334"/>
                  <a:pt x="549" y="342"/>
                </a:cubicBezTo>
                <a:lnTo>
                  <a:pt x="515" y="389"/>
                </a:lnTo>
                <a:cubicBezTo>
                  <a:pt x="506" y="401"/>
                  <a:pt x="509" y="419"/>
                  <a:pt x="521" y="427"/>
                </a:cubicBezTo>
                <a:cubicBezTo>
                  <a:pt x="526" y="431"/>
                  <a:pt x="531" y="433"/>
                  <a:pt x="537" y="433"/>
                </a:cubicBezTo>
                <a:cubicBezTo>
                  <a:pt x="546" y="433"/>
                  <a:pt x="554" y="429"/>
                  <a:pt x="559" y="421"/>
                </a:cubicBezTo>
                <a:lnTo>
                  <a:pt x="585" y="386"/>
                </a:lnTo>
                <a:lnTo>
                  <a:pt x="832" y="390"/>
                </a:lnTo>
                <a:cubicBezTo>
                  <a:pt x="858" y="391"/>
                  <a:pt x="883" y="381"/>
                  <a:pt x="903" y="363"/>
                </a:cubicBezTo>
                <a:cubicBezTo>
                  <a:pt x="914" y="353"/>
                  <a:pt x="922" y="340"/>
                  <a:pt x="927" y="326"/>
                </a:cubicBezTo>
                <a:cubicBezTo>
                  <a:pt x="928" y="326"/>
                  <a:pt x="929" y="326"/>
                  <a:pt x="929" y="325"/>
                </a:cubicBezTo>
                <a:cubicBezTo>
                  <a:pt x="931" y="325"/>
                  <a:pt x="1086" y="262"/>
                  <a:pt x="1217" y="215"/>
                </a:cubicBezTo>
                <a:cubicBezTo>
                  <a:pt x="1228" y="211"/>
                  <a:pt x="1240" y="211"/>
                  <a:pt x="1250" y="216"/>
                </a:cubicBezTo>
                <a:cubicBezTo>
                  <a:pt x="1261" y="221"/>
                  <a:pt x="1269" y="230"/>
                  <a:pt x="1272" y="241"/>
                </a:cubicBezTo>
                <a:lnTo>
                  <a:pt x="1273" y="243"/>
                </a:lnTo>
                <a:cubicBezTo>
                  <a:pt x="1277" y="253"/>
                  <a:pt x="1276" y="264"/>
                  <a:pt x="1272" y="274"/>
                </a:cubicBezTo>
                <a:close/>
                <a:moveTo>
                  <a:pt x="1325" y="224"/>
                </a:moveTo>
                <a:lnTo>
                  <a:pt x="1324" y="222"/>
                </a:lnTo>
                <a:cubicBezTo>
                  <a:pt x="1315" y="198"/>
                  <a:pt x="1297" y="178"/>
                  <a:pt x="1274" y="166"/>
                </a:cubicBezTo>
                <a:cubicBezTo>
                  <a:pt x="1250" y="155"/>
                  <a:pt x="1223" y="154"/>
                  <a:pt x="1199" y="163"/>
                </a:cubicBezTo>
                <a:cubicBezTo>
                  <a:pt x="1095" y="200"/>
                  <a:pt x="977" y="247"/>
                  <a:pt x="930" y="266"/>
                </a:cubicBezTo>
                <a:cubicBezTo>
                  <a:pt x="926" y="250"/>
                  <a:pt x="918" y="236"/>
                  <a:pt x="906" y="224"/>
                </a:cubicBezTo>
                <a:cubicBezTo>
                  <a:pt x="888" y="205"/>
                  <a:pt x="864" y="194"/>
                  <a:pt x="838" y="193"/>
                </a:cubicBezTo>
                <a:cubicBezTo>
                  <a:pt x="837" y="193"/>
                  <a:pt x="836" y="193"/>
                  <a:pt x="835" y="193"/>
                </a:cubicBezTo>
                <a:cubicBezTo>
                  <a:pt x="781" y="197"/>
                  <a:pt x="630" y="202"/>
                  <a:pt x="582" y="190"/>
                </a:cubicBezTo>
                <a:cubicBezTo>
                  <a:pt x="549" y="182"/>
                  <a:pt x="531" y="166"/>
                  <a:pt x="509" y="148"/>
                </a:cubicBezTo>
                <a:cubicBezTo>
                  <a:pt x="484" y="127"/>
                  <a:pt x="456" y="104"/>
                  <a:pt x="408" y="95"/>
                </a:cubicBezTo>
                <a:cubicBezTo>
                  <a:pt x="374" y="88"/>
                  <a:pt x="309" y="88"/>
                  <a:pt x="307" y="88"/>
                </a:cubicBezTo>
                <a:lnTo>
                  <a:pt x="220" y="88"/>
                </a:lnTo>
                <a:cubicBezTo>
                  <a:pt x="217" y="39"/>
                  <a:pt x="185" y="2"/>
                  <a:pt x="144" y="1"/>
                </a:cubicBezTo>
                <a:lnTo>
                  <a:pt x="33" y="0"/>
                </a:lnTo>
                <a:cubicBezTo>
                  <a:pt x="18" y="0"/>
                  <a:pt x="6" y="12"/>
                  <a:pt x="6" y="27"/>
                </a:cubicBezTo>
                <a:cubicBezTo>
                  <a:pt x="5" y="42"/>
                  <a:pt x="18" y="55"/>
                  <a:pt x="33" y="55"/>
                </a:cubicBezTo>
                <a:lnTo>
                  <a:pt x="144" y="56"/>
                </a:lnTo>
                <a:cubicBezTo>
                  <a:pt x="154" y="56"/>
                  <a:pt x="166" y="74"/>
                  <a:pt x="165" y="97"/>
                </a:cubicBezTo>
                <a:lnTo>
                  <a:pt x="161" y="474"/>
                </a:lnTo>
                <a:cubicBezTo>
                  <a:pt x="161" y="486"/>
                  <a:pt x="157" y="498"/>
                  <a:pt x="151" y="506"/>
                </a:cubicBezTo>
                <a:cubicBezTo>
                  <a:pt x="149" y="509"/>
                  <a:pt x="144" y="514"/>
                  <a:pt x="138" y="514"/>
                </a:cubicBezTo>
                <a:lnTo>
                  <a:pt x="27" y="513"/>
                </a:lnTo>
                <a:cubicBezTo>
                  <a:pt x="12" y="513"/>
                  <a:pt x="0" y="525"/>
                  <a:pt x="0" y="540"/>
                </a:cubicBezTo>
                <a:cubicBezTo>
                  <a:pt x="-1" y="556"/>
                  <a:pt x="11" y="568"/>
                  <a:pt x="27" y="568"/>
                </a:cubicBezTo>
                <a:lnTo>
                  <a:pt x="138" y="570"/>
                </a:lnTo>
                <a:cubicBezTo>
                  <a:pt x="160" y="570"/>
                  <a:pt x="181" y="559"/>
                  <a:pt x="196" y="539"/>
                </a:cubicBezTo>
                <a:cubicBezTo>
                  <a:pt x="208" y="522"/>
                  <a:pt x="215" y="500"/>
                  <a:pt x="216" y="477"/>
                </a:cubicBezTo>
                <a:lnTo>
                  <a:pt x="239" y="479"/>
                </a:lnTo>
                <a:cubicBezTo>
                  <a:pt x="240" y="479"/>
                  <a:pt x="240" y="479"/>
                  <a:pt x="240" y="479"/>
                </a:cubicBezTo>
                <a:cubicBezTo>
                  <a:pt x="338" y="484"/>
                  <a:pt x="418" y="523"/>
                  <a:pt x="488" y="557"/>
                </a:cubicBezTo>
                <a:cubicBezTo>
                  <a:pt x="548" y="587"/>
                  <a:pt x="601" y="612"/>
                  <a:pt x="654" y="612"/>
                </a:cubicBezTo>
                <a:cubicBezTo>
                  <a:pt x="664" y="612"/>
                  <a:pt x="675" y="612"/>
                  <a:pt x="685" y="609"/>
                </a:cubicBezTo>
                <a:cubicBezTo>
                  <a:pt x="736" y="599"/>
                  <a:pt x="1177" y="390"/>
                  <a:pt x="1268" y="347"/>
                </a:cubicBezTo>
                <a:cubicBezTo>
                  <a:pt x="1292" y="338"/>
                  <a:pt x="1311" y="320"/>
                  <a:pt x="1321" y="298"/>
                </a:cubicBezTo>
                <a:cubicBezTo>
                  <a:pt x="1332" y="274"/>
                  <a:pt x="1334" y="248"/>
                  <a:pt x="1325" y="2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3" name="Freeform 1182">
            <a:extLst>
              <a:ext uri="{FF2B5EF4-FFF2-40B4-BE49-F238E27FC236}">
                <a16:creationId xmlns:a16="http://schemas.microsoft.com/office/drawing/2014/main" id="{16904339-F8E0-3947-A331-C55DE5033870}"/>
              </a:ext>
            </a:extLst>
          </p:cNvPr>
          <p:cNvSpPr/>
          <p:nvPr/>
        </p:nvSpPr>
        <p:spPr>
          <a:xfrm>
            <a:off x="7019640" y="4849447"/>
            <a:ext cx="173160" cy="15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2" h="420">
                <a:moveTo>
                  <a:pt x="79" y="79"/>
                </a:moveTo>
                <a:cubicBezTo>
                  <a:pt x="94" y="64"/>
                  <a:pt x="114" y="55"/>
                  <a:pt x="135" y="55"/>
                </a:cubicBezTo>
                <a:cubicBezTo>
                  <a:pt x="156" y="55"/>
                  <a:pt x="176" y="64"/>
                  <a:pt x="192" y="79"/>
                </a:cubicBezTo>
                <a:lnTo>
                  <a:pt x="222" y="109"/>
                </a:lnTo>
                <a:cubicBezTo>
                  <a:pt x="227" y="114"/>
                  <a:pt x="234" y="117"/>
                  <a:pt x="241" y="117"/>
                </a:cubicBezTo>
                <a:cubicBezTo>
                  <a:pt x="248" y="117"/>
                  <a:pt x="255" y="114"/>
                  <a:pt x="261" y="109"/>
                </a:cubicBezTo>
                <a:lnTo>
                  <a:pt x="291" y="79"/>
                </a:lnTo>
                <a:cubicBezTo>
                  <a:pt x="306" y="64"/>
                  <a:pt x="326" y="55"/>
                  <a:pt x="347" y="55"/>
                </a:cubicBezTo>
                <a:cubicBezTo>
                  <a:pt x="368" y="55"/>
                  <a:pt x="388" y="64"/>
                  <a:pt x="403" y="79"/>
                </a:cubicBezTo>
                <a:cubicBezTo>
                  <a:pt x="418" y="94"/>
                  <a:pt x="427" y="114"/>
                  <a:pt x="427" y="135"/>
                </a:cubicBezTo>
                <a:cubicBezTo>
                  <a:pt x="427" y="156"/>
                  <a:pt x="418" y="176"/>
                  <a:pt x="403" y="191"/>
                </a:cubicBezTo>
                <a:lnTo>
                  <a:pt x="373" y="222"/>
                </a:lnTo>
                <a:cubicBezTo>
                  <a:pt x="372" y="222"/>
                  <a:pt x="372" y="223"/>
                  <a:pt x="372" y="223"/>
                </a:cubicBezTo>
                <a:lnTo>
                  <a:pt x="241" y="354"/>
                </a:lnTo>
                <a:lnTo>
                  <a:pt x="110" y="223"/>
                </a:lnTo>
                <a:cubicBezTo>
                  <a:pt x="110" y="223"/>
                  <a:pt x="110" y="222"/>
                  <a:pt x="109" y="222"/>
                </a:cubicBezTo>
                <a:lnTo>
                  <a:pt x="79" y="191"/>
                </a:lnTo>
                <a:cubicBezTo>
                  <a:pt x="64" y="176"/>
                  <a:pt x="55" y="156"/>
                  <a:pt x="55" y="135"/>
                </a:cubicBezTo>
                <a:cubicBezTo>
                  <a:pt x="55" y="114"/>
                  <a:pt x="64" y="94"/>
                  <a:pt x="79" y="79"/>
                </a:cubicBezTo>
                <a:close/>
                <a:moveTo>
                  <a:pt x="69" y="260"/>
                </a:moveTo>
                <a:cubicBezTo>
                  <a:pt x="70" y="260"/>
                  <a:pt x="70" y="261"/>
                  <a:pt x="70" y="261"/>
                </a:cubicBezTo>
                <a:lnTo>
                  <a:pt x="222" y="412"/>
                </a:lnTo>
                <a:cubicBezTo>
                  <a:pt x="227" y="418"/>
                  <a:pt x="234" y="420"/>
                  <a:pt x="241" y="420"/>
                </a:cubicBezTo>
                <a:cubicBezTo>
                  <a:pt x="248" y="420"/>
                  <a:pt x="255" y="418"/>
                  <a:pt x="261" y="412"/>
                </a:cubicBezTo>
                <a:lnTo>
                  <a:pt x="412" y="261"/>
                </a:lnTo>
                <a:cubicBezTo>
                  <a:pt x="412" y="261"/>
                  <a:pt x="412" y="260"/>
                  <a:pt x="413" y="260"/>
                </a:cubicBezTo>
                <a:lnTo>
                  <a:pt x="442" y="231"/>
                </a:lnTo>
                <a:lnTo>
                  <a:pt x="442" y="230"/>
                </a:lnTo>
                <a:cubicBezTo>
                  <a:pt x="468" y="205"/>
                  <a:pt x="482" y="171"/>
                  <a:pt x="482" y="135"/>
                </a:cubicBezTo>
                <a:cubicBezTo>
                  <a:pt x="482" y="99"/>
                  <a:pt x="468" y="65"/>
                  <a:pt x="442" y="40"/>
                </a:cubicBezTo>
                <a:cubicBezTo>
                  <a:pt x="417" y="14"/>
                  <a:pt x="383" y="0"/>
                  <a:pt x="347" y="0"/>
                </a:cubicBezTo>
                <a:cubicBezTo>
                  <a:pt x="311" y="0"/>
                  <a:pt x="277" y="14"/>
                  <a:pt x="252" y="40"/>
                </a:cubicBezTo>
                <a:lnTo>
                  <a:pt x="241" y="50"/>
                </a:lnTo>
                <a:lnTo>
                  <a:pt x="231" y="40"/>
                </a:lnTo>
                <a:cubicBezTo>
                  <a:pt x="205" y="14"/>
                  <a:pt x="171" y="0"/>
                  <a:pt x="135" y="0"/>
                </a:cubicBezTo>
                <a:cubicBezTo>
                  <a:pt x="99" y="0"/>
                  <a:pt x="65" y="14"/>
                  <a:pt x="40" y="40"/>
                </a:cubicBezTo>
                <a:cubicBezTo>
                  <a:pt x="14" y="65"/>
                  <a:pt x="0" y="99"/>
                  <a:pt x="0" y="135"/>
                </a:cubicBezTo>
                <a:cubicBezTo>
                  <a:pt x="0" y="171"/>
                  <a:pt x="14" y="205"/>
                  <a:pt x="40" y="23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4" name="Freeform 1183">
            <a:extLst>
              <a:ext uri="{FF2B5EF4-FFF2-40B4-BE49-F238E27FC236}">
                <a16:creationId xmlns:a16="http://schemas.microsoft.com/office/drawing/2014/main" id="{2FDF2B51-4637-594F-BB7C-159591785AEA}"/>
              </a:ext>
            </a:extLst>
          </p:cNvPr>
          <p:cNvSpPr/>
          <p:nvPr/>
        </p:nvSpPr>
        <p:spPr>
          <a:xfrm>
            <a:off x="589320" y="5502848"/>
            <a:ext cx="154080" cy="285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9" h="794">
                <a:moveTo>
                  <a:pt x="393" y="311"/>
                </a:moveTo>
                <a:cubicBezTo>
                  <a:pt x="391" y="320"/>
                  <a:pt x="381" y="328"/>
                  <a:pt x="363" y="336"/>
                </a:cubicBezTo>
                <a:cubicBezTo>
                  <a:pt x="358" y="339"/>
                  <a:pt x="352" y="340"/>
                  <a:pt x="345" y="333"/>
                </a:cubicBezTo>
                <a:cubicBezTo>
                  <a:pt x="338" y="328"/>
                  <a:pt x="335" y="320"/>
                  <a:pt x="335" y="320"/>
                </a:cubicBezTo>
                <a:cubicBezTo>
                  <a:pt x="333" y="317"/>
                  <a:pt x="331" y="314"/>
                  <a:pt x="327" y="312"/>
                </a:cubicBezTo>
                <a:lnTo>
                  <a:pt x="254" y="270"/>
                </a:lnTo>
                <a:cubicBezTo>
                  <a:pt x="253" y="269"/>
                  <a:pt x="252" y="269"/>
                  <a:pt x="251" y="269"/>
                </a:cubicBezTo>
                <a:lnTo>
                  <a:pt x="229" y="262"/>
                </a:lnTo>
                <a:lnTo>
                  <a:pt x="228" y="262"/>
                </a:lnTo>
                <a:cubicBezTo>
                  <a:pt x="206" y="257"/>
                  <a:pt x="203" y="238"/>
                  <a:pt x="203" y="236"/>
                </a:cubicBezTo>
                <a:lnTo>
                  <a:pt x="167" y="240"/>
                </a:lnTo>
                <a:cubicBezTo>
                  <a:pt x="169" y="255"/>
                  <a:pt x="179" y="280"/>
                  <a:pt x="207" y="292"/>
                </a:cubicBezTo>
                <a:cubicBezTo>
                  <a:pt x="206" y="293"/>
                  <a:pt x="206" y="295"/>
                  <a:pt x="206" y="297"/>
                </a:cubicBezTo>
                <a:cubicBezTo>
                  <a:pt x="206" y="299"/>
                  <a:pt x="199" y="355"/>
                  <a:pt x="227" y="397"/>
                </a:cubicBezTo>
                <a:cubicBezTo>
                  <a:pt x="250" y="433"/>
                  <a:pt x="276" y="456"/>
                  <a:pt x="297" y="475"/>
                </a:cubicBezTo>
                <a:cubicBezTo>
                  <a:pt x="318" y="495"/>
                  <a:pt x="333" y="509"/>
                  <a:pt x="335" y="526"/>
                </a:cubicBezTo>
                <a:lnTo>
                  <a:pt x="336" y="526"/>
                </a:lnTo>
                <a:lnTo>
                  <a:pt x="340" y="559"/>
                </a:lnTo>
                <a:cubicBezTo>
                  <a:pt x="324" y="565"/>
                  <a:pt x="275" y="572"/>
                  <a:pt x="200" y="572"/>
                </a:cubicBezTo>
                <a:cubicBezTo>
                  <a:pt x="192" y="573"/>
                  <a:pt x="184" y="573"/>
                  <a:pt x="176" y="572"/>
                </a:cubicBezTo>
                <a:cubicBezTo>
                  <a:pt x="106" y="572"/>
                  <a:pt x="58" y="566"/>
                  <a:pt x="39" y="560"/>
                </a:cubicBezTo>
                <a:cubicBezTo>
                  <a:pt x="46" y="535"/>
                  <a:pt x="63" y="476"/>
                  <a:pt x="60" y="442"/>
                </a:cubicBezTo>
                <a:cubicBezTo>
                  <a:pt x="59" y="429"/>
                  <a:pt x="56" y="412"/>
                  <a:pt x="52" y="392"/>
                </a:cubicBezTo>
                <a:cubicBezTo>
                  <a:pt x="44" y="351"/>
                  <a:pt x="32" y="293"/>
                  <a:pt x="45" y="256"/>
                </a:cubicBezTo>
                <a:cubicBezTo>
                  <a:pt x="66" y="192"/>
                  <a:pt x="98" y="146"/>
                  <a:pt x="136" y="122"/>
                </a:cubicBezTo>
                <a:cubicBezTo>
                  <a:pt x="165" y="105"/>
                  <a:pt x="188" y="106"/>
                  <a:pt x="188" y="106"/>
                </a:cubicBezTo>
                <a:cubicBezTo>
                  <a:pt x="196" y="107"/>
                  <a:pt x="203" y="103"/>
                  <a:pt x="206" y="95"/>
                </a:cubicBezTo>
                <a:cubicBezTo>
                  <a:pt x="206" y="95"/>
                  <a:pt x="215" y="75"/>
                  <a:pt x="240" y="52"/>
                </a:cubicBezTo>
                <a:lnTo>
                  <a:pt x="241" y="80"/>
                </a:lnTo>
                <a:cubicBezTo>
                  <a:pt x="242" y="83"/>
                  <a:pt x="243" y="87"/>
                  <a:pt x="245" y="89"/>
                </a:cubicBezTo>
                <a:lnTo>
                  <a:pt x="288" y="148"/>
                </a:lnTo>
                <a:cubicBezTo>
                  <a:pt x="289" y="148"/>
                  <a:pt x="289" y="149"/>
                  <a:pt x="289" y="149"/>
                </a:cubicBezTo>
                <a:lnTo>
                  <a:pt x="307" y="171"/>
                </a:lnTo>
                <a:cubicBezTo>
                  <a:pt x="312" y="179"/>
                  <a:pt x="350" y="238"/>
                  <a:pt x="381" y="280"/>
                </a:cubicBezTo>
                <a:cubicBezTo>
                  <a:pt x="388" y="289"/>
                  <a:pt x="395" y="302"/>
                  <a:pt x="393" y="311"/>
                </a:cubicBezTo>
                <a:close/>
                <a:moveTo>
                  <a:pt x="188" y="759"/>
                </a:moveTo>
                <a:cubicBezTo>
                  <a:pt x="102" y="759"/>
                  <a:pt x="50" y="749"/>
                  <a:pt x="35" y="742"/>
                </a:cubicBezTo>
                <a:lnTo>
                  <a:pt x="35" y="723"/>
                </a:lnTo>
                <a:cubicBezTo>
                  <a:pt x="45" y="725"/>
                  <a:pt x="54" y="727"/>
                  <a:pt x="60" y="728"/>
                </a:cubicBezTo>
                <a:cubicBezTo>
                  <a:pt x="91" y="733"/>
                  <a:pt x="132" y="737"/>
                  <a:pt x="175" y="737"/>
                </a:cubicBezTo>
                <a:cubicBezTo>
                  <a:pt x="184" y="737"/>
                  <a:pt x="192" y="737"/>
                  <a:pt x="201" y="737"/>
                </a:cubicBezTo>
                <a:cubicBezTo>
                  <a:pt x="244" y="737"/>
                  <a:pt x="285" y="733"/>
                  <a:pt x="316" y="728"/>
                </a:cubicBezTo>
                <a:cubicBezTo>
                  <a:pt x="322" y="727"/>
                  <a:pt x="332" y="725"/>
                  <a:pt x="341" y="722"/>
                </a:cubicBezTo>
                <a:lnTo>
                  <a:pt x="341" y="742"/>
                </a:lnTo>
                <a:cubicBezTo>
                  <a:pt x="326" y="749"/>
                  <a:pt x="274" y="759"/>
                  <a:pt x="188" y="759"/>
                </a:cubicBezTo>
                <a:close/>
                <a:moveTo>
                  <a:pt x="65" y="647"/>
                </a:moveTo>
                <a:cubicBezTo>
                  <a:pt x="98" y="651"/>
                  <a:pt x="142" y="654"/>
                  <a:pt x="188" y="654"/>
                </a:cubicBezTo>
                <a:cubicBezTo>
                  <a:pt x="234" y="654"/>
                  <a:pt x="278" y="651"/>
                  <a:pt x="311" y="647"/>
                </a:cubicBezTo>
                <a:cubicBezTo>
                  <a:pt x="318" y="646"/>
                  <a:pt x="324" y="645"/>
                  <a:pt x="330" y="644"/>
                </a:cubicBezTo>
                <a:cubicBezTo>
                  <a:pt x="329" y="661"/>
                  <a:pt x="333" y="676"/>
                  <a:pt x="336" y="687"/>
                </a:cubicBezTo>
                <a:cubicBezTo>
                  <a:pt x="319" y="693"/>
                  <a:pt x="275" y="701"/>
                  <a:pt x="200" y="702"/>
                </a:cubicBezTo>
                <a:cubicBezTo>
                  <a:pt x="192" y="702"/>
                  <a:pt x="184" y="702"/>
                  <a:pt x="176" y="702"/>
                </a:cubicBezTo>
                <a:cubicBezTo>
                  <a:pt x="101" y="701"/>
                  <a:pt x="57" y="693"/>
                  <a:pt x="40" y="687"/>
                </a:cubicBezTo>
                <a:cubicBezTo>
                  <a:pt x="44" y="676"/>
                  <a:pt x="48" y="661"/>
                  <a:pt x="47" y="644"/>
                </a:cubicBezTo>
                <a:cubicBezTo>
                  <a:pt x="52" y="645"/>
                  <a:pt x="59" y="646"/>
                  <a:pt x="65" y="647"/>
                </a:cubicBezTo>
                <a:close/>
                <a:moveTo>
                  <a:pt x="341" y="605"/>
                </a:moveTo>
                <a:cubicBezTo>
                  <a:pt x="324" y="610"/>
                  <a:pt x="272" y="618"/>
                  <a:pt x="188" y="618"/>
                </a:cubicBezTo>
                <a:cubicBezTo>
                  <a:pt x="104" y="618"/>
                  <a:pt x="52" y="610"/>
                  <a:pt x="35" y="605"/>
                </a:cubicBezTo>
                <a:lnTo>
                  <a:pt x="35" y="596"/>
                </a:lnTo>
                <a:cubicBezTo>
                  <a:pt x="43" y="598"/>
                  <a:pt x="52" y="599"/>
                  <a:pt x="61" y="601"/>
                </a:cubicBezTo>
                <a:cubicBezTo>
                  <a:pt x="91" y="605"/>
                  <a:pt x="132" y="608"/>
                  <a:pt x="175" y="608"/>
                </a:cubicBezTo>
                <a:cubicBezTo>
                  <a:pt x="184" y="608"/>
                  <a:pt x="192" y="608"/>
                  <a:pt x="201" y="608"/>
                </a:cubicBezTo>
                <a:cubicBezTo>
                  <a:pt x="244" y="608"/>
                  <a:pt x="285" y="605"/>
                  <a:pt x="315" y="601"/>
                </a:cubicBezTo>
                <a:cubicBezTo>
                  <a:pt x="324" y="599"/>
                  <a:pt x="333" y="598"/>
                  <a:pt x="341" y="596"/>
                </a:cubicBezTo>
                <a:close/>
                <a:moveTo>
                  <a:pt x="410" y="259"/>
                </a:moveTo>
                <a:cubicBezTo>
                  <a:pt x="377" y="215"/>
                  <a:pt x="337" y="152"/>
                  <a:pt x="336" y="151"/>
                </a:cubicBezTo>
                <a:cubicBezTo>
                  <a:pt x="336" y="151"/>
                  <a:pt x="336" y="150"/>
                  <a:pt x="335" y="150"/>
                </a:cubicBezTo>
                <a:lnTo>
                  <a:pt x="317" y="127"/>
                </a:lnTo>
                <a:lnTo>
                  <a:pt x="277" y="73"/>
                </a:lnTo>
                <a:lnTo>
                  <a:pt x="274" y="17"/>
                </a:lnTo>
                <a:cubicBezTo>
                  <a:pt x="274" y="11"/>
                  <a:pt x="270" y="5"/>
                  <a:pt x="265" y="2"/>
                </a:cubicBezTo>
                <a:cubicBezTo>
                  <a:pt x="259" y="-1"/>
                  <a:pt x="252" y="0"/>
                  <a:pt x="247" y="3"/>
                </a:cubicBezTo>
                <a:cubicBezTo>
                  <a:pt x="208" y="28"/>
                  <a:pt x="187" y="56"/>
                  <a:pt x="178" y="71"/>
                </a:cubicBezTo>
                <a:cubicBezTo>
                  <a:pt x="146" y="74"/>
                  <a:pt x="60" y="96"/>
                  <a:pt x="11" y="245"/>
                </a:cubicBezTo>
                <a:cubicBezTo>
                  <a:pt x="-4" y="291"/>
                  <a:pt x="8" y="351"/>
                  <a:pt x="17" y="399"/>
                </a:cubicBezTo>
                <a:cubicBezTo>
                  <a:pt x="21" y="418"/>
                  <a:pt x="24" y="434"/>
                  <a:pt x="25" y="445"/>
                </a:cubicBezTo>
                <a:cubicBezTo>
                  <a:pt x="27" y="474"/>
                  <a:pt x="10" y="534"/>
                  <a:pt x="2" y="559"/>
                </a:cubicBezTo>
                <a:cubicBezTo>
                  <a:pt x="1" y="561"/>
                  <a:pt x="0" y="564"/>
                  <a:pt x="0" y="567"/>
                </a:cubicBezTo>
                <a:lnTo>
                  <a:pt x="0" y="568"/>
                </a:lnTo>
                <a:lnTo>
                  <a:pt x="0" y="613"/>
                </a:lnTo>
                <a:cubicBezTo>
                  <a:pt x="0" y="620"/>
                  <a:pt x="2" y="625"/>
                  <a:pt x="7" y="629"/>
                </a:cubicBezTo>
                <a:cubicBezTo>
                  <a:pt x="17" y="652"/>
                  <a:pt x="7" y="673"/>
                  <a:pt x="4" y="680"/>
                </a:cubicBezTo>
                <a:cubicBezTo>
                  <a:pt x="1" y="683"/>
                  <a:pt x="0" y="687"/>
                  <a:pt x="0" y="691"/>
                </a:cubicBezTo>
                <a:lnTo>
                  <a:pt x="0" y="748"/>
                </a:lnTo>
                <a:cubicBezTo>
                  <a:pt x="0" y="772"/>
                  <a:pt x="31" y="780"/>
                  <a:pt x="65" y="786"/>
                </a:cubicBezTo>
                <a:cubicBezTo>
                  <a:pt x="98" y="791"/>
                  <a:pt x="142" y="794"/>
                  <a:pt x="188" y="794"/>
                </a:cubicBezTo>
                <a:cubicBezTo>
                  <a:pt x="235" y="794"/>
                  <a:pt x="279" y="791"/>
                  <a:pt x="312" y="786"/>
                </a:cubicBezTo>
                <a:cubicBezTo>
                  <a:pt x="345" y="780"/>
                  <a:pt x="376" y="772"/>
                  <a:pt x="376" y="748"/>
                </a:cubicBezTo>
                <a:lnTo>
                  <a:pt x="376" y="697"/>
                </a:lnTo>
                <a:cubicBezTo>
                  <a:pt x="377" y="695"/>
                  <a:pt x="377" y="693"/>
                  <a:pt x="376" y="691"/>
                </a:cubicBezTo>
                <a:cubicBezTo>
                  <a:pt x="376" y="686"/>
                  <a:pt x="374" y="682"/>
                  <a:pt x="371" y="679"/>
                </a:cubicBezTo>
                <a:cubicBezTo>
                  <a:pt x="367" y="667"/>
                  <a:pt x="360" y="644"/>
                  <a:pt x="373" y="625"/>
                </a:cubicBezTo>
                <a:cubicBezTo>
                  <a:pt x="376" y="621"/>
                  <a:pt x="377" y="618"/>
                  <a:pt x="376" y="614"/>
                </a:cubicBezTo>
                <a:lnTo>
                  <a:pt x="376" y="613"/>
                </a:lnTo>
                <a:lnTo>
                  <a:pt x="376" y="567"/>
                </a:lnTo>
                <a:cubicBezTo>
                  <a:pt x="376" y="566"/>
                  <a:pt x="376" y="566"/>
                  <a:pt x="376" y="565"/>
                </a:cubicBezTo>
                <a:cubicBezTo>
                  <a:pt x="376" y="563"/>
                  <a:pt x="377" y="561"/>
                  <a:pt x="376" y="558"/>
                </a:cubicBezTo>
                <a:lnTo>
                  <a:pt x="370" y="521"/>
                </a:lnTo>
                <a:cubicBezTo>
                  <a:pt x="367" y="491"/>
                  <a:pt x="345" y="472"/>
                  <a:pt x="321" y="449"/>
                </a:cubicBezTo>
                <a:cubicBezTo>
                  <a:pt x="300" y="431"/>
                  <a:pt x="278" y="409"/>
                  <a:pt x="256" y="377"/>
                </a:cubicBezTo>
                <a:cubicBezTo>
                  <a:pt x="239" y="350"/>
                  <a:pt x="240" y="313"/>
                  <a:pt x="241" y="303"/>
                </a:cubicBezTo>
                <a:lnTo>
                  <a:pt x="305" y="340"/>
                </a:lnTo>
                <a:cubicBezTo>
                  <a:pt x="310" y="349"/>
                  <a:pt x="322" y="364"/>
                  <a:pt x="339" y="371"/>
                </a:cubicBezTo>
                <a:cubicBezTo>
                  <a:pt x="352" y="375"/>
                  <a:pt x="365" y="374"/>
                  <a:pt x="378" y="368"/>
                </a:cubicBezTo>
                <a:cubicBezTo>
                  <a:pt x="396" y="360"/>
                  <a:pt x="421" y="346"/>
                  <a:pt x="427" y="320"/>
                </a:cubicBezTo>
                <a:cubicBezTo>
                  <a:pt x="432" y="301"/>
                  <a:pt x="426" y="281"/>
                  <a:pt x="410" y="2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5" name="Freeform 1184">
            <a:extLst>
              <a:ext uri="{FF2B5EF4-FFF2-40B4-BE49-F238E27FC236}">
                <a16:creationId xmlns:a16="http://schemas.microsoft.com/office/drawing/2014/main" id="{C3C6BA07-BF65-8A48-998E-7490C54B5716}"/>
              </a:ext>
            </a:extLst>
          </p:cNvPr>
          <p:cNvSpPr/>
          <p:nvPr/>
        </p:nvSpPr>
        <p:spPr>
          <a:xfrm>
            <a:off x="1199520" y="5389448"/>
            <a:ext cx="364679" cy="52091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4" h="1448">
                <a:moveTo>
                  <a:pt x="958" y="1393"/>
                </a:moveTo>
                <a:lnTo>
                  <a:pt x="55" y="1393"/>
                </a:lnTo>
                <a:lnTo>
                  <a:pt x="55" y="103"/>
                </a:lnTo>
                <a:lnTo>
                  <a:pt x="199" y="103"/>
                </a:lnTo>
                <a:lnTo>
                  <a:pt x="199" y="313"/>
                </a:lnTo>
                <a:cubicBezTo>
                  <a:pt x="199" y="338"/>
                  <a:pt x="220" y="359"/>
                  <a:pt x="246" y="359"/>
                </a:cubicBezTo>
                <a:cubicBezTo>
                  <a:pt x="272" y="359"/>
                  <a:pt x="293" y="338"/>
                  <a:pt x="293" y="313"/>
                </a:cubicBezTo>
                <a:lnTo>
                  <a:pt x="293" y="291"/>
                </a:lnTo>
                <a:lnTo>
                  <a:pt x="293" y="123"/>
                </a:lnTo>
                <a:lnTo>
                  <a:pt x="293" y="103"/>
                </a:lnTo>
                <a:lnTo>
                  <a:pt x="958" y="103"/>
                </a:lnTo>
                <a:close/>
                <a:moveTo>
                  <a:pt x="213" y="27"/>
                </a:moveTo>
                <a:cubicBezTo>
                  <a:pt x="230" y="27"/>
                  <a:pt x="246" y="35"/>
                  <a:pt x="256" y="48"/>
                </a:cubicBezTo>
                <a:lnTo>
                  <a:pt x="170" y="48"/>
                </a:lnTo>
                <a:cubicBezTo>
                  <a:pt x="180" y="35"/>
                  <a:pt x="195" y="27"/>
                  <a:pt x="213" y="27"/>
                </a:cubicBezTo>
                <a:close/>
                <a:moveTo>
                  <a:pt x="266" y="291"/>
                </a:moveTo>
                <a:lnTo>
                  <a:pt x="266" y="313"/>
                </a:lnTo>
                <a:cubicBezTo>
                  <a:pt x="266" y="324"/>
                  <a:pt x="257" y="333"/>
                  <a:pt x="246" y="333"/>
                </a:cubicBezTo>
                <a:cubicBezTo>
                  <a:pt x="235" y="333"/>
                  <a:pt x="226" y="324"/>
                  <a:pt x="226" y="313"/>
                </a:cubicBezTo>
                <a:lnTo>
                  <a:pt x="226" y="103"/>
                </a:lnTo>
                <a:lnTo>
                  <a:pt x="266" y="103"/>
                </a:lnTo>
                <a:lnTo>
                  <a:pt x="266" y="123"/>
                </a:lnTo>
                <a:close/>
                <a:moveTo>
                  <a:pt x="970" y="48"/>
                </a:moveTo>
                <a:lnTo>
                  <a:pt x="286" y="48"/>
                </a:lnTo>
                <a:cubicBezTo>
                  <a:pt x="274" y="20"/>
                  <a:pt x="246" y="0"/>
                  <a:pt x="213" y="0"/>
                </a:cubicBezTo>
                <a:cubicBezTo>
                  <a:pt x="180" y="0"/>
                  <a:pt x="152" y="20"/>
                  <a:pt x="139" y="48"/>
                </a:cubicBezTo>
                <a:lnTo>
                  <a:pt x="43" y="48"/>
                </a:lnTo>
                <a:cubicBezTo>
                  <a:pt x="19" y="48"/>
                  <a:pt x="0" y="68"/>
                  <a:pt x="0" y="92"/>
                </a:cubicBezTo>
                <a:lnTo>
                  <a:pt x="0" y="1405"/>
                </a:lnTo>
                <a:cubicBezTo>
                  <a:pt x="0" y="1429"/>
                  <a:pt x="19" y="1448"/>
                  <a:pt x="43" y="1448"/>
                </a:cubicBezTo>
                <a:lnTo>
                  <a:pt x="970" y="1448"/>
                </a:lnTo>
                <a:cubicBezTo>
                  <a:pt x="994" y="1448"/>
                  <a:pt x="1014" y="1429"/>
                  <a:pt x="1014" y="1405"/>
                </a:cubicBezTo>
                <a:lnTo>
                  <a:pt x="1014" y="92"/>
                </a:lnTo>
                <a:cubicBezTo>
                  <a:pt x="1014" y="68"/>
                  <a:pt x="994" y="48"/>
                  <a:pt x="970" y="4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6" name="Freeform 1185">
            <a:extLst>
              <a:ext uri="{FF2B5EF4-FFF2-40B4-BE49-F238E27FC236}">
                <a16:creationId xmlns:a16="http://schemas.microsoft.com/office/drawing/2014/main" id="{704F5B75-E47B-4B49-A69A-4E4096AB7988}"/>
              </a:ext>
            </a:extLst>
          </p:cNvPr>
          <p:cNvSpPr/>
          <p:nvPr/>
        </p:nvSpPr>
        <p:spPr>
          <a:xfrm>
            <a:off x="1263241" y="5579528"/>
            <a:ext cx="154080" cy="285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9" h="794">
                <a:moveTo>
                  <a:pt x="188" y="106"/>
                </a:moveTo>
                <a:cubicBezTo>
                  <a:pt x="196" y="107"/>
                  <a:pt x="203" y="103"/>
                  <a:pt x="206" y="96"/>
                </a:cubicBezTo>
                <a:cubicBezTo>
                  <a:pt x="206" y="95"/>
                  <a:pt x="215" y="75"/>
                  <a:pt x="240" y="52"/>
                </a:cubicBezTo>
                <a:lnTo>
                  <a:pt x="242" y="80"/>
                </a:lnTo>
                <a:cubicBezTo>
                  <a:pt x="242" y="83"/>
                  <a:pt x="243" y="87"/>
                  <a:pt x="245" y="89"/>
                </a:cubicBezTo>
                <a:lnTo>
                  <a:pt x="289" y="148"/>
                </a:lnTo>
                <a:cubicBezTo>
                  <a:pt x="289" y="149"/>
                  <a:pt x="289" y="149"/>
                  <a:pt x="289" y="149"/>
                </a:cubicBezTo>
                <a:lnTo>
                  <a:pt x="307" y="171"/>
                </a:lnTo>
                <a:cubicBezTo>
                  <a:pt x="312" y="179"/>
                  <a:pt x="350" y="238"/>
                  <a:pt x="381" y="280"/>
                </a:cubicBezTo>
                <a:cubicBezTo>
                  <a:pt x="388" y="289"/>
                  <a:pt x="395" y="302"/>
                  <a:pt x="393" y="311"/>
                </a:cubicBezTo>
                <a:cubicBezTo>
                  <a:pt x="391" y="320"/>
                  <a:pt x="381" y="328"/>
                  <a:pt x="363" y="336"/>
                </a:cubicBezTo>
                <a:cubicBezTo>
                  <a:pt x="358" y="339"/>
                  <a:pt x="352" y="340"/>
                  <a:pt x="345" y="333"/>
                </a:cubicBezTo>
                <a:cubicBezTo>
                  <a:pt x="339" y="328"/>
                  <a:pt x="335" y="320"/>
                  <a:pt x="335" y="320"/>
                </a:cubicBezTo>
                <a:cubicBezTo>
                  <a:pt x="333" y="317"/>
                  <a:pt x="331" y="314"/>
                  <a:pt x="328" y="312"/>
                </a:cubicBezTo>
                <a:lnTo>
                  <a:pt x="255" y="270"/>
                </a:lnTo>
                <a:cubicBezTo>
                  <a:pt x="253" y="270"/>
                  <a:pt x="252" y="269"/>
                  <a:pt x="251" y="269"/>
                </a:cubicBezTo>
                <a:lnTo>
                  <a:pt x="229" y="262"/>
                </a:lnTo>
                <a:lnTo>
                  <a:pt x="228" y="262"/>
                </a:lnTo>
                <a:cubicBezTo>
                  <a:pt x="206" y="257"/>
                  <a:pt x="203" y="238"/>
                  <a:pt x="203" y="236"/>
                </a:cubicBezTo>
                <a:lnTo>
                  <a:pt x="168" y="240"/>
                </a:lnTo>
                <a:cubicBezTo>
                  <a:pt x="169" y="255"/>
                  <a:pt x="180" y="280"/>
                  <a:pt x="207" y="292"/>
                </a:cubicBezTo>
                <a:cubicBezTo>
                  <a:pt x="206" y="294"/>
                  <a:pt x="206" y="295"/>
                  <a:pt x="206" y="297"/>
                </a:cubicBezTo>
                <a:cubicBezTo>
                  <a:pt x="206" y="299"/>
                  <a:pt x="199" y="355"/>
                  <a:pt x="227" y="397"/>
                </a:cubicBezTo>
                <a:cubicBezTo>
                  <a:pt x="250" y="433"/>
                  <a:pt x="276" y="456"/>
                  <a:pt x="297" y="475"/>
                </a:cubicBezTo>
                <a:cubicBezTo>
                  <a:pt x="318" y="495"/>
                  <a:pt x="333" y="509"/>
                  <a:pt x="336" y="526"/>
                </a:cubicBezTo>
                <a:lnTo>
                  <a:pt x="341" y="559"/>
                </a:lnTo>
                <a:cubicBezTo>
                  <a:pt x="324" y="565"/>
                  <a:pt x="275" y="572"/>
                  <a:pt x="200" y="573"/>
                </a:cubicBezTo>
                <a:cubicBezTo>
                  <a:pt x="192" y="573"/>
                  <a:pt x="184" y="573"/>
                  <a:pt x="176" y="573"/>
                </a:cubicBezTo>
                <a:cubicBezTo>
                  <a:pt x="106" y="572"/>
                  <a:pt x="58" y="566"/>
                  <a:pt x="39" y="560"/>
                </a:cubicBezTo>
                <a:cubicBezTo>
                  <a:pt x="47" y="535"/>
                  <a:pt x="63" y="476"/>
                  <a:pt x="60" y="442"/>
                </a:cubicBezTo>
                <a:cubicBezTo>
                  <a:pt x="60" y="429"/>
                  <a:pt x="56" y="412"/>
                  <a:pt x="52" y="392"/>
                </a:cubicBezTo>
                <a:cubicBezTo>
                  <a:pt x="44" y="351"/>
                  <a:pt x="32" y="294"/>
                  <a:pt x="45" y="256"/>
                </a:cubicBezTo>
                <a:cubicBezTo>
                  <a:pt x="66" y="192"/>
                  <a:pt x="98" y="146"/>
                  <a:pt x="136" y="122"/>
                </a:cubicBezTo>
                <a:cubicBezTo>
                  <a:pt x="165" y="105"/>
                  <a:pt x="188" y="106"/>
                  <a:pt x="188" y="106"/>
                </a:cubicBezTo>
                <a:close/>
                <a:moveTo>
                  <a:pt x="188" y="759"/>
                </a:moveTo>
                <a:cubicBezTo>
                  <a:pt x="102" y="759"/>
                  <a:pt x="50" y="749"/>
                  <a:pt x="36" y="742"/>
                </a:cubicBezTo>
                <a:lnTo>
                  <a:pt x="36" y="723"/>
                </a:lnTo>
                <a:cubicBezTo>
                  <a:pt x="45" y="725"/>
                  <a:pt x="54" y="727"/>
                  <a:pt x="60" y="728"/>
                </a:cubicBezTo>
                <a:cubicBezTo>
                  <a:pt x="91" y="734"/>
                  <a:pt x="132" y="737"/>
                  <a:pt x="176" y="737"/>
                </a:cubicBezTo>
                <a:cubicBezTo>
                  <a:pt x="184" y="737"/>
                  <a:pt x="192" y="737"/>
                  <a:pt x="201" y="737"/>
                </a:cubicBezTo>
                <a:cubicBezTo>
                  <a:pt x="245" y="737"/>
                  <a:pt x="285" y="733"/>
                  <a:pt x="316" y="728"/>
                </a:cubicBezTo>
                <a:cubicBezTo>
                  <a:pt x="322" y="727"/>
                  <a:pt x="332" y="725"/>
                  <a:pt x="341" y="722"/>
                </a:cubicBezTo>
                <a:lnTo>
                  <a:pt x="341" y="742"/>
                </a:lnTo>
                <a:cubicBezTo>
                  <a:pt x="327" y="749"/>
                  <a:pt x="274" y="759"/>
                  <a:pt x="188" y="759"/>
                </a:cubicBezTo>
                <a:close/>
                <a:moveTo>
                  <a:pt x="65" y="647"/>
                </a:moveTo>
                <a:cubicBezTo>
                  <a:pt x="98" y="651"/>
                  <a:pt x="142" y="654"/>
                  <a:pt x="188" y="654"/>
                </a:cubicBezTo>
                <a:cubicBezTo>
                  <a:pt x="235" y="654"/>
                  <a:pt x="278" y="651"/>
                  <a:pt x="311" y="647"/>
                </a:cubicBezTo>
                <a:cubicBezTo>
                  <a:pt x="318" y="646"/>
                  <a:pt x="325" y="645"/>
                  <a:pt x="331" y="644"/>
                </a:cubicBezTo>
                <a:cubicBezTo>
                  <a:pt x="329" y="661"/>
                  <a:pt x="333" y="676"/>
                  <a:pt x="336" y="687"/>
                </a:cubicBezTo>
                <a:cubicBezTo>
                  <a:pt x="319" y="693"/>
                  <a:pt x="275" y="701"/>
                  <a:pt x="200" y="702"/>
                </a:cubicBezTo>
                <a:cubicBezTo>
                  <a:pt x="192" y="702"/>
                  <a:pt x="184" y="702"/>
                  <a:pt x="176" y="702"/>
                </a:cubicBezTo>
                <a:cubicBezTo>
                  <a:pt x="101" y="701"/>
                  <a:pt x="57" y="693"/>
                  <a:pt x="40" y="687"/>
                </a:cubicBezTo>
                <a:cubicBezTo>
                  <a:pt x="44" y="676"/>
                  <a:pt x="48" y="661"/>
                  <a:pt x="47" y="644"/>
                </a:cubicBezTo>
                <a:cubicBezTo>
                  <a:pt x="53" y="645"/>
                  <a:pt x="59" y="646"/>
                  <a:pt x="65" y="647"/>
                </a:cubicBezTo>
                <a:close/>
                <a:moveTo>
                  <a:pt x="341" y="605"/>
                </a:moveTo>
                <a:cubicBezTo>
                  <a:pt x="324" y="610"/>
                  <a:pt x="272" y="618"/>
                  <a:pt x="188" y="618"/>
                </a:cubicBezTo>
                <a:cubicBezTo>
                  <a:pt x="104" y="618"/>
                  <a:pt x="52" y="610"/>
                  <a:pt x="36" y="605"/>
                </a:cubicBezTo>
                <a:lnTo>
                  <a:pt x="36" y="596"/>
                </a:lnTo>
                <a:cubicBezTo>
                  <a:pt x="44" y="598"/>
                  <a:pt x="52" y="599"/>
                  <a:pt x="61" y="601"/>
                </a:cubicBezTo>
                <a:cubicBezTo>
                  <a:pt x="91" y="605"/>
                  <a:pt x="132" y="608"/>
                  <a:pt x="176" y="608"/>
                </a:cubicBezTo>
                <a:cubicBezTo>
                  <a:pt x="184" y="608"/>
                  <a:pt x="192" y="608"/>
                  <a:pt x="201" y="608"/>
                </a:cubicBezTo>
                <a:cubicBezTo>
                  <a:pt x="244" y="608"/>
                  <a:pt x="285" y="605"/>
                  <a:pt x="315" y="601"/>
                </a:cubicBezTo>
                <a:cubicBezTo>
                  <a:pt x="324" y="599"/>
                  <a:pt x="333" y="598"/>
                  <a:pt x="341" y="596"/>
                </a:cubicBezTo>
                <a:close/>
                <a:moveTo>
                  <a:pt x="11" y="245"/>
                </a:moveTo>
                <a:cubicBezTo>
                  <a:pt x="-4" y="291"/>
                  <a:pt x="8" y="351"/>
                  <a:pt x="17" y="399"/>
                </a:cubicBezTo>
                <a:cubicBezTo>
                  <a:pt x="21" y="418"/>
                  <a:pt x="24" y="434"/>
                  <a:pt x="25" y="445"/>
                </a:cubicBezTo>
                <a:cubicBezTo>
                  <a:pt x="27" y="474"/>
                  <a:pt x="10" y="535"/>
                  <a:pt x="2" y="559"/>
                </a:cubicBezTo>
                <a:cubicBezTo>
                  <a:pt x="1" y="562"/>
                  <a:pt x="0" y="564"/>
                  <a:pt x="0" y="567"/>
                </a:cubicBezTo>
                <a:cubicBezTo>
                  <a:pt x="0" y="568"/>
                  <a:pt x="0" y="568"/>
                  <a:pt x="0" y="568"/>
                </a:cubicBezTo>
                <a:lnTo>
                  <a:pt x="0" y="613"/>
                </a:lnTo>
                <a:cubicBezTo>
                  <a:pt x="0" y="620"/>
                  <a:pt x="2" y="625"/>
                  <a:pt x="7" y="629"/>
                </a:cubicBezTo>
                <a:cubicBezTo>
                  <a:pt x="17" y="652"/>
                  <a:pt x="7" y="673"/>
                  <a:pt x="4" y="680"/>
                </a:cubicBezTo>
                <a:cubicBezTo>
                  <a:pt x="1" y="683"/>
                  <a:pt x="0" y="687"/>
                  <a:pt x="0" y="691"/>
                </a:cubicBezTo>
                <a:lnTo>
                  <a:pt x="0" y="748"/>
                </a:lnTo>
                <a:cubicBezTo>
                  <a:pt x="0" y="772"/>
                  <a:pt x="31" y="780"/>
                  <a:pt x="65" y="786"/>
                </a:cubicBezTo>
                <a:cubicBezTo>
                  <a:pt x="98" y="791"/>
                  <a:pt x="142" y="794"/>
                  <a:pt x="188" y="794"/>
                </a:cubicBezTo>
                <a:cubicBezTo>
                  <a:pt x="235" y="794"/>
                  <a:pt x="279" y="791"/>
                  <a:pt x="312" y="786"/>
                </a:cubicBezTo>
                <a:cubicBezTo>
                  <a:pt x="345" y="780"/>
                  <a:pt x="376" y="772"/>
                  <a:pt x="376" y="748"/>
                </a:cubicBezTo>
                <a:lnTo>
                  <a:pt x="376" y="697"/>
                </a:lnTo>
                <a:cubicBezTo>
                  <a:pt x="377" y="695"/>
                  <a:pt x="377" y="693"/>
                  <a:pt x="376" y="691"/>
                </a:cubicBezTo>
                <a:cubicBezTo>
                  <a:pt x="376" y="686"/>
                  <a:pt x="374" y="682"/>
                  <a:pt x="371" y="679"/>
                </a:cubicBezTo>
                <a:cubicBezTo>
                  <a:pt x="367" y="668"/>
                  <a:pt x="360" y="644"/>
                  <a:pt x="374" y="625"/>
                </a:cubicBezTo>
                <a:cubicBezTo>
                  <a:pt x="376" y="622"/>
                  <a:pt x="377" y="618"/>
                  <a:pt x="376" y="614"/>
                </a:cubicBezTo>
                <a:lnTo>
                  <a:pt x="376" y="613"/>
                </a:lnTo>
                <a:lnTo>
                  <a:pt x="376" y="567"/>
                </a:lnTo>
                <a:cubicBezTo>
                  <a:pt x="376" y="567"/>
                  <a:pt x="376" y="566"/>
                  <a:pt x="376" y="565"/>
                </a:cubicBezTo>
                <a:cubicBezTo>
                  <a:pt x="377" y="563"/>
                  <a:pt x="377" y="561"/>
                  <a:pt x="376" y="558"/>
                </a:cubicBezTo>
                <a:lnTo>
                  <a:pt x="371" y="521"/>
                </a:lnTo>
                <a:cubicBezTo>
                  <a:pt x="367" y="491"/>
                  <a:pt x="345" y="472"/>
                  <a:pt x="321" y="449"/>
                </a:cubicBezTo>
                <a:cubicBezTo>
                  <a:pt x="301" y="431"/>
                  <a:pt x="278" y="410"/>
                  <a:pt x="256" y="378"/>
                </a:cubicBezTo>
                <a:cubicBezTo>
                  <a:pt x="239" y="351"/>
                  <a:pt x="240" y="313"/>
                  <a:pt x="241" y="303"/>
                </a:cubicBezTo>
                <a:lnTo>
                  <a:pt x="306" y="340"/>
                </a:lnTo>
                <a:cubicBezTo>
                  <a:pt x="311" y="349"/>
                  <a:pt x="322" y="364"/>
                  <a:pt x="339" y="371"/>
                </a:cubicBezTo>
                <a:cubicBezTo>
                  <a:pt x="352" y="375"/>
                  <a:pt x="365" y="374"/>
                  <a:pt x="378" y="368"/>
                </a:cubicBezTo>
                <a:cubicBezTo>
                  <a:pt x="396" y="360"/>
                  <a:pt x="421" y="346"/>
                  <a:pt x="427" y="320"/>
                </a:cubicBezTo>
                <a:cubicBezTo>
                  <a:pt x="432" y="301"/>
                  <a:pt x="426" y="281"/>
                  <a:pt x="410" y="259"/>
                </a:cubicBezTo>
                <a:cubicBezTo>
                  <a:pt x="377" y="215"/>
                  <a:pt x="337" y="152"/>
                  <a:pt x="337" y="151"/>
                </a:cubicBezTo>
                <a:cubicBezTo>
                  <a:pt x="336" y="151"/>
                  <a:pt x="336" y="150"/>
                  <a:pt x="335" y="150"/>
                </a:cubicBezTo>
                <a:lnTo>
                  <a:pt x="317" y="127"/>
                </a:lnTo>
                <a:lnTo>
                  <a:pt x="277" y="73"/>
                </a:lnTo>
                <a:lnTo>
                  <a:pt x="274" y="17"/>
                </a:lnTo>
                <a:cubicBezTo>
                  <a:pt x="274" y="11"/>
                  <a:pt x="270" y="5"/>
                  <a:pt x="265" y="2"/>
                </a:cubicBezTo>
                <a:cubicBezTo>
                  <a:pt x="259" y="-1"/>
                  <a:pt x="252" y="0"/>
                  <a:pt x="247" y="3"/>
                </a:cubicBezTo>
                <a:cubicBezTo>
                  <a:pt x="208" y="28"/>
                  <a:pt x="187" y="56"/>
                  <a:pt x="178" y="71"/>
                </a:cubicBezTo>
                <a:cubicBezTo>
                  <a:pt x="146" y="74"/>
                  <a:pt x="60" y="96"/>
                  <a:pt x="11" y="2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7" name="Freeform 1186">
            <a:extLst>
              <a:ext uri="{FF2B5EF4-FFF2-40B4-BE49-F238E27FC236}">
                <a16:creationId xmlns:a16="http://schemas.microsoft.com/office/drawing/2014/main" id="{546FC479-A801-0445-981F-113E0F867713}"/>
              </a:ext>
            </a:extLst>
          </p:cNvPr>
          <p:cNvSpPr/>
          <p:nvPr/>
        </p:nvSpPr>
        <p:spPr>
          <a:xfrm>
            <a:off x="1401480" y="5461447"/>
            <a:ext cx="114120" cy="11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8" h="318">
                <a:moveTo>
                  <a:pt x="159" y="36"/>
                </a:moveTo>
                <a:cubicBezTo>
                  <a:pt x="227" y="36"/>
                  <a:pt x="282" y="91"/>
                  <a:pt x="282" y="159"/>
                </a:cubicBezTo>
                <a:cubicBezTo>
                  <a:pt x="282" y="227"/>
                  <a:pt x="227" y="283"/>
                  <a:pt x="159" y="283"/>
                </a:cubicBezTo>
                <a:cubicBezTo>
                  <a:pt x="91" y="283"/>
                  <a:pt x="35" y="227"/>
                  <a:pt x="35" y="159"/>
                </a:cubicBezTo>
                <a:cubicBezTo>
                  <a:pt x="35" y="91"/>
                  <a:pt x="91" y="36"/>
                  <a:pt x="159" y="36"/>
                </a:cubicBezTo>
                <a:close/>
                <a:moveTo>
                  <a:pt x="159" y="318"/>
                </a:moveTo>
                <a:cubicBezTo>
                  <a:pt x="247" y="318"/>
                  <a:pt x="318" y="247"/>
                  <a:pt x="318" y="159"/>
                </a:cubicBezTo>
                <a:cubicBezTo>
                  <a:pt x="318" y="72"/>
                  <a:pt x="247" y="0"/>
                  <a:pt x="159" y="0"/>
                </a:cubicBezTo>
                <a:cubicBezTo>
                  <a:pt x="71" y="0"/>
                  <a:pt x="0" y="72"/>
                  <a:pt x="0" y="159"/>
                </a:cubicBezTo>
                <a:cubicBezTo>
                  <a:pt x="0" y="247"/>
                  <a:pt x="71" y="318"/>
                  <a:pt x="159" y="3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8" name="Freeform 1187">
            <a:extLst>
              <a:ext uri="{FF2B5EF4-FFF2-40B4-BE49-F238E27FC236}">
                <a16:creationId xmlns:a16="http://schemas.microsoft.com/office/drawing/2014/main" id="{BD9B0703-C383-204F-B67E-56E4AE42C5CF}"/>
              </a:ext>
            </a:extLst>
          </p:cNvPr>
          <p:cNvSpPr/>
          <p:nvPr/>
        </p:nvSpPr>
        <p:spPr>
          <a:xfrm>
            <a:off x="2009161" y="5558288"/>
            <a:ext cx="218880" cy="176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9" h="491">
                <a:moveTo>
                  <a:pt x="246" y="263"/>
                </a:moveTo>
                <a:lnTo>
                  <a:pt x="303" y="263"/>
                </a:lnTo>
                <a:cubicBezTo>
                  <a:pt x="296" y="287"/>
                  <a:pt x="273" y="306"/>
                  <a:pt x="246" y="306"/>
                </a:cubicBezTo>
                <a:cubicBezTo>
                  <a:pt x="213" y="306"/>
                  <a:pt x="186" y="279"/>
                  <a:pt x="186" y="246"/>
                </a:cubicBezTo>
                <a:cubicBezTo>
                  <a:pt x="186" y="213"/>
                  <a:pt x="213" y="187"/>
                  <a:pt x="246" y="187"/>
                </a:cubicBezTo>
                <a:cubicBezTo>
                  <a:pt x="272" y="187"/>
                  <a:pt x="294" y="204"/>
                  <a:pt x="302" y="227"/>
                </a:cubicBezTo>
                <a:lnTo>
                  <a:pt x="246" y="227"/>
                </a:lnTo>
                <a:cubicBezTo>
                  <a:pt x="236" y="227"/>
                  <a:pt x="228" y="235"/>
                  <a:pt x="228" y="245"/>
                </a:cubicBezTo>
                <a:cubicBezTo>
                  <a:pt x="228" y="255"/>
                  <a:pt x="236" y="263"/>
                  <a:pt x="246" y="263"/>
                </a:cubicBezTo>
                <a:close/>
                <a:moveTo>
                  <a:pt x="339" y="227"/>
                </a:moveTo>
                <a:cubicBezTo>
                  <a:pt x="330" y="184"/>
                  <a:pt x="292" y="151"/>
                  <a:pt x="246" y="151"/>
                </a:cubicBezTo>
                <a:cubicBezTo>
                  <a:pt x="194" y="151"/>
                  <a:pt x="151" y="194"/>
                  <a:pt x="151" y="246"/>
                </a:cubicBezTo>
                <a:cubicBezTo>
                  <a:pt x="151" y="298"/>
                  <a:pt x="194" y="341"/>
                  <a:pt x="246" y="341"/>
                </a:cubicBezTo>
                <a:cubicBezTo>
                  <a:pt x="293" y="341"/>
                  <a:pt x="332" y="307"/>
                  <a:pt x="339" y="263"/>
                </a:cubicBezTo>
                <a:lnTo>
                  <a:pt x="382" y="263"/>
                </a:lnTo>
                <a:cubicBezTo>
                  <a:pt x="373" y="330"/>
                  <a:pt x="316" y="383"/>
                  <a:pt x="246" y="383"/>
                </a:cubicBezTo>
                <a:cubicBezTo>
                  <a:pt x="171" y="383"/>
                  <a:pt x="109" y="322"/>
                  <a:pt x="109" y="246"/>
                </a:cubicBezTo>
                <a:cubicBezTo>
                  <a:pt x="109" y="171"/>
                  <a:pt x="171" y="109"/>
                  <a:pt x="246" y="109"/>
                </a:cubicBezTo>
                <a:cubicBezTo>
                  <a:pt x="315" y="109"/>
                  <a:pt x="372" y="161"/>
                  <a:pt x="381" y="227"/>
                </a:cubicBezTo>
                <a:close/>
                <a:moveTo>
                  <a:pt x="245" y="35"/>
                </a:moveTo>
                <a:cubicBezTo>
                  <a:pt x="355" y="35"/>
                  <a:pt x="445" y="120"/>
                  <a:pt x="455" y="227"/>
                </a:cubicBezTo>
                <a:lnTo>
                  <a:pt x="417" y="227"/>
                </a:lnTo>
                <a:cubicBezTo>
                  <a:pt x="408" y="141"/>
                  <a:pt x="335" y="74"/>
                  <a:pt x="246" y="74"/>
                </a:cubicBezTo>
                <a:cubicBezTo>
                  <a:pt x="151" y="74"/>
                  <a:pt x="74" y="151"/>
                  <a:pt x="74" y="246"/>
                </a:cubicBezTo>
                <a:cubicBezTo>
                  <a:pt x="74" y="341"/>
                  <a:pt x="151" y="418"/>
                  <a:pt x="246" y="418"/>
                </a:cubicBezTo>
                <a:cubicBezTo>
                  <a:pt x="335" y="418"/>
                  <a:pt x="409" y="350"/>
                  <a:pt x="417" y="263"/>
                </a:cubicBezTo>
                <a:lnTo>
                  <a:pt x="455" y="263"/>
                </a:lnTo>
                <a:cubicBezTo>
                  <a:pt x="446" y="371"/>
                  <a:pt x="355" y="456"/>
                  <a:pt x="245" y="456"/>
                </a:cubicBezTo>
                <a:cubicBezTo>
                  <a:pt x="129" y="456"/>
                  <a:pt x="35" y="361"/>
                  <a:pt x="35" y="246"/>
                </a:cubicBezTo>
                <a:cubicBezTo>
                  <a:pt x="35" y="130"/>
                  <a:pt x="129" y="35"/>
                  <a:pt x="245" y="35"/>
                </a:cubicBezTo>
                <a:close/>
                <a:moveTo>
                  <a:pt x="245" y="491"/>
                </a:moveTo>
                <a:cubicBezTo>
                  <a:pt x="375" y="491"/>
                  <a:pt x="482" y="390"/>
                  <a:pt x="490" y="263"/>
                </a:cubicBezTo>
                <a:lnTo>
                  <a:pt x="508" y="263"/>
                </a:lnTo>
                <a:lnTo>
                  <a:pt x="579" y="334"/>
                </a:lnTo>
                <a:cubicBezTo>
                  <a:pt x="582" y="337"/>
                  <a:pt x="587" y="339"/>
                  <a:pt x="591" y="339"/>
                </a:cubicBezTo>
                <a:cubicBezTo>
                  <a:pt x="596" y="339"/>
                  <a:pt x="600" y="337"/>
                  <a:pt x="604" y="334"/>
                </a:cubicBezTo>
                <a:cubicBezTo>
                  <a:pt x="611" y="327"/>
                  <a:pt x="611" y="316"/>
                  <a:pt x="604" y="309"/>
                </a:cubicBezTo>
                <a:lnTo>
                  <a:pt x="540" y="245"/>
                </a:lnTo>
                <a:lnTo>
                  <a:pt x="604" y="181"/>
                </a:lnTo>
                <a:cubicBezTo>
                  <a:pt x="611" y="175"/>
                  <a:pt x="611" y="163"/>
                  <a:pt x="604" y="156"/>
                </a:cubicBezTo>
                <a:cubicBezTo>
                  <a:pt x="597" y="149"/>
                  <a:pt x="586" y="149"/>
                  <a:pt x="579" y="156"/>
                </a:cubicBezTo>
                <a:lnTo>
                  <a:pt x="508" y="227"/>
                </a:lnTo>
                <a:lnTo>
                  <a:pt x="490" y="227"/>
                </a:lnTo>
                <a:cubicBezTo>
                  <a:pt x="481" y="100"/>
                  <a:pt x="375" y="0"/>
                  <a:pt x="245" y="0"/>
                </a:cubicBezTo>
                <a:cubicBezTo>
                  <a:pt x="110" y="0"/>
                  <a:pt x="0" y="110"/>
                  <a:pt x="0" y="246"/>
                </a:cubicBezTo>
                <a:cubicBezTo>
                  <a:pt x="0" y="381"/>
                  <a:pt x="110" y="491"/>
                  <a:pt x="245" y="49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9" name="Freeform 1188">
            <a:extLst>
              <a:ext uri="{FF2B5EF4-FFF2-40B4-BE49-F238E27FC236}">
                <a16:creationId xmlns:a16="http://schemas.microsoft.com/office/drawing/2014/main" id="{769144EA-15ED-E94C-9040-B6EC684591D7}"/>
              </a:ext>
            </a:extLst>
          </p:cNvPr>
          <p:cNvSpPr/>
          <p:nvPr/>
        </p:nvSpPr>
        <p:spPr>
          <a:xfrm>
            <a:off x="1934640" y="5482687"/>
            <a:ext cx="32508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905">
                <a:moveTo>
                  <a:pt x="877" y="849"/>
                </a:moveTo>
                <a:lnTo>
                  <a:pt x="55" y="849"/>
                </a:lnTo>
                <a:lnTo>
                  <a:pt x="55" y="28"/>
                </a:lnTo>
                <a:cubicBezTo>
                  <a:pt x="55" y="13"/>
                  <a:pt x="43" y="0"/>
                  <a:pt x="27" y="0"/>
                </a:cubicBezTo>
                <a:cubicBezTo>
                  <a:pt x="12" y="0"/>
                  <a:pt x="0" y="13"/>
                  <a:pt x="0" y="28"/>
                </a:cubicBezTo>
                <a:lnTo>
                  <a:pt x="0" y="877"/>
                </a:lnTo>
                <a:cubicBezTo>
                  <a:pt x="0" y="892"/>
                  <a:pt x="12" y="905"/>
                  <a:pt x="27" y="905"/>
                </a:cubicBezTo>
                <a:lnTo>
                  <a:pt x="877" y="905"/>
                </a:lnTo>
                <a:cubicBezTo>
                  <a:pt x="892" y="905"/>
                  <a:pt x="904" y="892"/>
                  <a:pt x="904" y="877"/>
                </a:cubicBezTo>
                <a:cubicBezTo>
                  <a:pt x="904" y="862"/>
                  <a:pt x="892" y="849"/>
                  <a:pt x="877" y="8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0" name="Freeform 1189">
            <a:extLst>
              <a:ext uri="{FF2B5EF4-FFF2-40B4-BE49-F238E27FC236}">
                <a16:creationId xmlns:a16="http://schemas.microsoft.com/office/drawing/2014/main" id="{05C03B09-6F32-D945-9960-EDF6DD017B03}"/>
              </a:ext>
            </a:extLst>
          </p:cNvPr>
          <p:cNvSpPr/>
          <p:nvPr/>
        </p:nvSpPr>
        <p:spPr>
          <a:xfrm>
            <a:off x="2594880" y="5431928"/>
            <a:ext cx="43560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1" h="1192">
                <a:moveTo>
                  <a:pt x="1155" y="635"/>
                </a:moveTo>
                <a:cubicBezTo>
                  <a:pt x="1155" y="666"/>
                  <a:pt x="1130" y="691"/>
                  <a:pt x="1099" y="691"/>
                </a:cubicBezTo>
                <a:lnTo>
                  <a:pt x="1083" y="692"/>
                </a:lnTo>
                <a:cubicBezTo>
                  <a:pt x="1039" y="692"/>
                  <a:pt x="999" y="718"/>
                  <a:pt x="982" y="759"/>
                </a:cubicBezTo>
                <a:cubicBezTo>
                  <a:pt x="981" y="761"/>
                  <a:pt x="980" y="763"/>
                  <a:pt x="979" y="765"/>
                </a:cubicBezTo>
                <a:cubicBezTo>
                  <a:pt x="962" y="802"/>
                  <a:pt x="967" y="846"/>
                  <a:pt x="991" y="878"/>
                </a:cubicBezTo>
                <a:cubicBezTo>
                  <a:pt x="993" y="880"/>
                  <a:pt x="994" y="882"/>
                  <a:pt x="996" y="885"/>
                </a:cubicBezTo>
                <a:cubicBezTo>
                  <a:pt x="1018" y="906"/>
                  <a:pt x="1018" y="942"/>
                  <a:pt x="996" y="964"/>
                </a:cubicBezTo>
                <a:lnTo>
                  <a:pt x="960" y="1000"/>
                </a:lnTo>
                <a:cubicBezTo>
                  <a:pt x="938" y="1022"/>
                  <a:pt x="902" y="1022"/>
                  <a:pt x="880" y="1001"/>
                </a:cubicBezTo>
                <a:cubicBezTo>
                  <a:pt x="879" y="999"/>
                  <a:pt x="878" y="998"/>
                  <a:pt x="876" y="997"/>
                </a:cubicBezTo>
                <a:cubicBezTo>
                  <a:pt x="844" y="969"/>
                  <a:pt x="799" y="961"/>
                  <a:pt x="759" y="977"/>
                </a:cubicBezTo>
                <a:lnTo>
                  <a:pt x="758" y="977"/>
                </a:lnTo>
                <a:cubicBezTo>
                  <a:pt x="715" y="995"/>
                  <a:pt x="688" y="1035"/>
                  <a:pt x="688" y="1081"/>
                </a:cubicBezTo>
                <a:cubicBezTo>
                  <a:pt x="687" y="1112"/>
                  <a:pt x="662" y="1137"/>
                  <a:pt x="631" y="1137"/>
                </a:cubicBezTo>
                <a:lnTo>
                  <a:pt x="580" y="1137"/>
                </a:lnTo>
                <a:cubicBezTo>
                  <a:pt x="549" y="1137"/>
                  <a:pt x="524" y="1112"/>
                  <a:pt x="523" y="1081"/>
                </a:cubicBezTo>
                <a:cubicBezTo>
                  <a:pt x="523" y="1079"/>
                  <a:pt x="523" y="1077"/>
                  <a:pt x="523" y="1074"/>
                </a:cubicBezTo>
                <a:cubicBezTo>
                  <a:pt x="520" y="1032"/>
                  <a:pt x="493" y="994"/>
                  <a:pt x="452" y="978"/>
                </a:cubicBezTo>
                <a:lnTo>
                  <a:pt x="451" y="978"/>
                </a:lnTo>
                <a:cubicBezTo>
                  <a:pt x="410" y="961"/>
                  <a:pt x="362" y="970"/>
                  <a:pt x="331" y="1001"/>
                </a:cubicBezTo>
                <a:lnTo>
                  <a:pt x="327" y="1005"/>
                </a:lnTo>
                <a:lnTo>
                  <a:pt x="326" y="1005"/>
                </a:lnTo>
                <a:cubicBezTo>
                  <a:pt x="304" y="1027"/>
                  <a:pt x="269" y="1027"/>
                  <a:pt x="247" y="1005"/>
                </a:cubicBezTo>
                <a:lnTo>
                  <a:pt x="210" y="969"/>
                </a:lnTo>
                <a:cubicBezTo>
                  <a:pt x="189" y="947"/>
                  <a:pt x="189" y="911"/>
                  <a:pt x="210" y="890"/>
                </a:cubicBezTo>
                <a:cubicBezTo>
                  <a:pt x="212" y="888"/>
                  <a:pt x="213" y="886"/>
                  <a:pt x="214" y="885"/>
                </a:cubicBezTo>
                <a:cubicBezTo>
                  <a:pt x="242" y="852"/>
                  <a:pt x="249" y="806"/>
                  <a:pt x="231" y="766"/>
                </a:cubicBezTo>
                <a:cubicBezTo>
                  <a:pt x="230" y="764"/>
                  <a:pt x="229" y="762"/>
                  <a:pt x="228" y="760"/>
                </a:cubicBezTo>
                <a:cubicBezTo>
                  <a:pt x="210" y="719"/>
                  <a:pt x="170" y="693"/>
                  <a:pt x="126" y="693"/>
                </a:cubicBezTo>
                <a:lnTo>
                  <a:pt x="112" y="693"/>
                </a:lnTo>
                <a:cubicBezTo>
                  <a:pt x="81" y="693"/>
                  <a:pt x="56" y="668"/>
                  <a:pt x="56" y="637"/>
                </a:cubicBezTo>
                <a:lnTo>
                  <a:pt x="56" y="585"/>
                </a:lnTo>
                <a:cubicBezTo>
                  <a:pt x="56" y="554"/>
                  <a:pt x="81" y="529"/>
                  <a:pt x="111" y="529"/>
                </a:cubicBezTo>
                <a:cubicBezTo>
                  <a:pt x="112" y="529"/>
                  <a:pt x="113" y="529"/>
                  <a:pt x="114" y="529"/>
                </a:cubicBezTo>
                <a:lnTo>
                  <a:pt x="117" y="529"/>
                </a:lnTo>
                <a:cubicBezTo>
                  <a:pt x="162" y="528"/>
                  <a:pt x="203" y="499"/>
                  <a:pt x="219" y="456"/>
                </a:cubicBezTo>
                <a:cubicBezTo>
                  <a:pt x="221" y="452"/>
                  <a:pt x="222" y="447"/>
                  <a:pt x="224" y="443"/>
                </a:cubicBezTo>
                <a:cubicBezTo>
                  <a:pt x="241" y="402"/>
                  <a:pt x="231" y="355"/>
                  <a:pt x="200" y="323"/>
                </a:cubicBezTo>
                <a:lnTo>
                  <a:pt x="195" y="318"/>
                </a:lnTo>
                <a:lnTo>
                  <a:pt x="195" y="317"/>
                </a:lnTo>
                <a:cubicBezTo>
                  <a:pt x="173" y="296"/>
                  <a:pt x="173" y="260"/>
                  <a:pt x="195" y="238"/>
                </a:cubicBezTo>
                <a:lnTo>
                  <a:pt x="231" y="202"/>
                </a:lnTo>
                <a:cubicBezTo>
                  <a:pt x="253" y="180"/>
                  <a:pt x="289" y="180"/>
                  <a:pt x="310" y="201"/>
                </a:cubicBezTo>
                <a:cubicBezTo>
                  <a:pt x="312" y="203"/>
                  <a:pt x="313" y="203"/>
                  <a:pt x="314" y="204"/>
                </a:cubicBezTo>
                <a:cubicBezTo>
                  <a:pt x="347" y="234"/>
                  <a:pt x="394" y="242"/>
                  <a:pt x="435" y="223"/>
                </a:cubicBezTo>
                <a:cubicBezTo>
                  <a:pt x="441" y="221"/>
                  <a:pt x="446" y="218"/>
                  <a:pt x="451" y="216"/>
                </a:cubicBezTo>
                <a:cubicBezTo>
                  <a:pt x="494" y="199"/>
                  <a:pt x="521" y="159"/>
                  <a:pt x="521" y="114"/>
                </a:cubicBezTo>
                <a:lnTo>
                  <a:pt x="521" y="113"/>
                </a:lnTo>
                <a:cubicBezTo>
                  <a:pt x="521" y="112"/>
                  <a:pt x="522" y="112"/>
                  <a:pt x="522" y="111"/>
                </a:cubicBezTo>
                <a:cubicBezTo>
                  <a:pt x="522" y="80"/>
                  <a:pt x="547" y="55"/>
                  <a:pt x="578" y="55"/>
                </a:cubicBezTo>
                <a:lnTo>
                  <a:pt x="629" y="55"/>
                </a:lnTo>
                <a:cubicBezTo>
                  <a:pt x="660" y="55"/>
                  <a:pt x="685" y="80"/>
                  <a:pt x="686" y="111"/>
                </a:cubicBezTo>
                <a:cubicBezTo>
                  <a:pt x="686" y="112"/>
                  <a:pt x="686" y="114"/>
                  <a:pt x="686" y="115"/>
                </a:cubicBezTo>
                <a:cubicBezTo>
                  <a:pt x="687" y="160"/>
                  <a:pt x="715" y="199"/>
                  <a:pt x="756" y="216"/>
                </a:cubicBezTo>
                <a:cubicBezTo>
                  <a:pt x="762" y="218"/>
                  <a:pt x="767" y="220"/>
                  <a:pt x="772" y="223"/>
                </a:cubicBezTo>
                <a:cubicBezTo>
                  <a:pt x="815" y="242"/>
                  <a:pt x="864" y="233"/>
                  <a:pt x="897" y="200"/>
                </a:cubicBezTo>
                <a:lnTo>
                  <a:pt x="899" y="199"/>
                </a:lnTo>
                <a:cubicBezTo>
                  <a:pt x="899" y="198"/>
                  <a:pt x="899" y="198"/>
                  <a:pt x="899" y="198"/>
                </a:cubicBezTo>
                <a:cubicBezTo>
                  <a:pt x="921" y="176"/>
                  <a:pt x="957" y="176"/>
                  <a:pt x="979" y="198"/>
                </a:cubicBezTo>
                <a:lnTo>
                  <a:pt x="1015" y="234"/>
                </a:lnTo>
                <a:cubicBezTo>
                  <a:pt x="1037" y="256"/>
                  <a:pt x="1037" y="292"/>
                  <a:pt x="1015" y="314"/>
                </a:cubicBezTo>
                <a:lnTo>
                  <a:pt x="1008" y="322"/>
                </a:lnTo>
                <a:cubicBezTo>
                  <a:pt x="977" y="354"/>
                  <a:pt x="968" y="401"/>
                  <a:pt x="985" y="442"/>
                </a:cubicBezTo>
                <a:cubicBezTo>
                  <a:pt x="986" y="446"/>
                  <a:pt x="988" y="451"/>
                  <a:pt x="989" y="455"/>
                </a:cubicBezTo>
                <a:cubicBezTo>
                  <a:pt x="1005" y="498"/>
                  <a:pt x="1047" y="527"/>
                  <a:pt x="1093" y="527"/>
                </a:cubicBezTo>
                <a:lnTo>
                  <a:pt x="1099" y="527"/>
                </a:lnTo>
                <a:cubicBezTo>
                  <a:pt x="1130" y="527"/>
                  <a:pt x="1155" y="552"/>
                  <a:pt x="1155" y="583"/>
                </a:cubicBezTo>
                <a:close/>
                <a:moveTo>
                  <a:pt x="1100" y="472"/>
                </a:moveTo>
                <a:lnTo>
                  <a:pt x="1094" y="472"/>
                </a:lnTo>
                <a:cubicBezTo>
                  <a:pt x="1070" y="472"/>
                  <a:pt x="1049" y="457"/>
                  <a:pt x="1041" y="436"/>
                </a:cubicBezTo>
                <a:cubicBezTo>
                  <a:pt x="1039" y="431"/>
                  <a:pt x="1037" y="426"/>
                  <a:pt x="1036" y="421"/>
                </a:cubicBezTo>
                <a:cubicBezTo>
                  <a:pt x="1027" y="400"/>
                  <a:pt x="1032" y="376"/>
                  <a:pt x="1047" y="360"/>
                </a:cubicBezTo>
                <a:cubicBezTo>
                  <a:pt x="1048" y="360"/>
                  <a:pt x="1048" y="360"/>
                  <a:pt x="1048" y="360"/>
                </a:cubicBezTo>
                <a:lnTo>
                  <a:pt x="1055" y="352"/>
                </a:lnTo>
                <a:cubicBezTo>
                  <a:pt x="1098" y="309"/>
                  <a:pt x="1097" y="239"/>
                  <a:pt x="1054" y="195"/>
                </a:cubicBezTo>
                <a:lnTo>
                  <a:pt x="1018" y="159"/>
                </a:lnTo>
                <a:cubicBezTo>
                  <a:pt x="975" y="116"/>
                  <a:pt x="904" y="116"/>
                  <a:pt x="861" y="158"/>
                </a:cubicBezTo>
                <a:lnTo>
                  <a:pt x="859" y="160"/>
                </a:lnTo>
                <a:cubicBezTo>
                  <a:pt x="858" y="161"/>
                  <a:pt x="858" y="161"/>
                  <a:pt x="858" y="161"/>
                </a:cubicBezTo>
                <a:cubicBezTo>
                  <a:pt x="841" y="178"/>
                  <a:pt x="817" y="182"/>
                  <a:pt x="795" y="172"/>
                </a:cubicBezTo>
                <a:cubicBezTo>
                  <a:pt x="789" y="169"/>
                  <a:pt x="783" y="167"/>
                  <a:pt x="777" y="164"/>
                </a:cubicBezTo>
                <a:cubicBezTo>
                  <a:pt x="755" y="156"/>
                  <a:pt x="741" y="135"/>
                  <a:pt x="741" y="112"/>
                </a:cubicBezTo>
                <a:cubicBezTo>
                  <a:pt x="741" y="111"/>
                  <a:pt x="741" y="110"/>
                  <a:pt x="741" y="108"/>
                </a:cubicBezTo>
                <a:cubicBezTo>
                  <a:pt x="739" y="48"/>
                  <a:pt x="690" y="0"/>
                  <a:pt x="629" y="0"/>
                </a:cubicBezTo>
                <a:lnTo>
                  <a:pt x="578" y="0"/>
                </a:lnTo>
                <a:cubicBezTo>
                  <a:pt x="517" y="0"/>
                  <a:pt x="467" y="49"/>
                  <a:pt x="466" y="110"/>
                </a:cubicBezTo>
                <a:lnTo>
                  <a:pt x="466" y="111"/>
                </a:lnTo>
                <a:cubicBezTo>
                  <a:pt x="466" y="112"/>
                  <a:pt x="466" y="112"/>
                  <a:pt x="466" y="113"/>
                </a:cubicBezTo>
                <a:cubicBezTo>
                  <a:pt x="466" y="136"/>
                  <a:pt x="452" y="156"/>
                  <a:pt x="431" y="165"/>
                </a:cubicBezTo>
                <a:cubicBezTo>
                  <a:pt x="425" y="167"/>
                  <a:pt x="419" y="170"/>
                  <a:pt x="413" y="173"/>
                </a:cubicBezTo>
                <a:cubicBezTo>
                  <a:pt x="391" y="183"/>
                  <a:pt x="366" y="178"/>
                  <a:pt x="350" y="162"/>
                </a:cubicBezTo>
                <a:cubicBezTo>
                  <a:pt x="348" y="161"/>
                  <a:pt x="347" y="160"/>
                  <a:pt x="346" y="159"/>
                </a:cubicBezTo>
                <a:cubicBezTo>
                  <a:pt x="302" y="119"/>
                  <a:pt x="234" y="120"/>
                  <a:pt x="192" y="162"/>
                </a:cubicBezTo>
                <a:lnTo>
                  <a:pt x="156" y="199"/>
                </a:lnTo>
                <a:cubicBezTo>
                  <a:pt x="112" y="242"/>
                  <a:pt x="112" y="313"/>
                  <a:pt x="155" y="356"/>
                </a:cubicBezTo>
                <a:lnTo>
                  <a:pt x="161" y="362"/>
                </a:lnTo>
                <a:cubicBezTo>
                  <a:pt x="177" y="378"/>
                  <a:pt x="181" y="402"/>
                  <a:pt x="173" y="423"/>
                </a:cubicBezTo>
                <a:cubicBezTo>
                  <a:pt x="171" y="427"/>
                  <a:pt x="169" y="432"/>
                  <a:pt x="167" y="437"/>
                </a:cubicBezTo>
                <a:cubicBezTo>
                  <a:pt x="159" y="459"/>
                  <a:pt x="138" y="473"/>
                  <a:pt x="115" y="473"/>
                </a:cubicBezTo>
                <a:cubicBezTo>
                  <a:pt x="114" y="473"/>
                  <a:pt x="113" y="473"/>
                  <a:pt x="113" y="473"/>
                </a:cubicBezTo>
                <a:lnTo>
                  <a:pt x="110" y="474"/>
                </a:lnTo>
                <a:cubicBezTo>
                  <a:pt x="49" y="475"/>
                  <a:pt x="0" y="525"/>
                  <a:pt x="0" y="585"/>
                </a:cubicBezTo>
                <a:lnTo>
                  <a:pt x="0" y="637"/>
                </a:lnTo>
                <a:cubicBezTo>
                  <a:pt x="0" y="698"/>
                  <a:pt x="50" y="748"/>
                  <a:pt x="111" y="748"/>
                </a:cubicBezTo>
                <a:lnTo>
                  <a:pt x="126" y="748"/>
                </a:lnTo>
                <a:cubicBezTo>
                  <a:pt x="148" y="748"/>
                  <a:pt x="168" y="762"/>
                  <a:pt x="177" y="782"/>
                </a:cubicBezTo>
                <a:cubicBezTo>
                  <a:pt x="178" y="784"/>
                  <a:pt x="179" y="786"/>
                  <a:pt x="180" y="789"/>
                </a:cubicBezTo>
                <a:cubicBezTo>
                  <a:pt x="190" y="810"/>
                  <a:pt x="186" y="835"/>
                  <a:pt x="169" y="852"/>
                </a:cubicBezTo>
                <a:cubicBezTo>
                  <a:pt x="168" y="853"/>
                  <a:pt x="166" y="855"/>
                  <a:pt x="165" y="857"/>
                </a:cubicBezTo>
                <a:cubicBezTo>
                  <a:pt x="128" y="901"/>
                  <a:pt x="130" y="967"/>
                  <a:pt x="171" y="1008"/>
                </a:cubicBezTo>
                <a:lnTo>
                  <a:pt x="208" y="1044"/>
                </a:lnTo>
                <a:cubicBezTo>
                  <a:pt x="251" y="1088"/>
                  <a:pt x="322" y="1088"/>
                  <a:pt x="365" y="1045"/>
                </a:cubicBezTo>
                <a:lnTo>
                  <a:pt x="369" y="1041"/>
                </a:lnTo>
                <a:cubicBezTo>
                  <a:pt x="385" y="1025"/>
                  <a:pt x="409" y="1020"/>
                  <a:pt x="431" y="1029"/>
                </a:cubicBezTo>
                <a:lnTo>
                  <a:pt x="432" y="1029"/>
                </a:lnTo>
                <a:cubicBezTo>
                  <a:pt x="453" y="1038"/>
                  <a:pt x="468" y="1058"/>
                  <a:pt x="468" y="1081"/>
                </a:cubicBezTo>
                <a:cubicBezTo>
                  <a:pt x="468" y="1084"/>
                  <a:pt x="468" y="1086"/>
                  <a:pt x="469" y="1088"/>
                </a:cubicBezTo>
                <a:cubicBezTo>
                  <a:pt x="472" y="1146"/>
                  <a:pt x="521" y="1192"/>
                  <a:pt x="580" y="1192"/>
                </a:cubicBezTo>
                <a:lnTo>
                  <a:pt x="631" y="1192"/>
                </a:lnTo>
                <a:cubicBezTo>
                  <a:pt x="693" y="1192"/>
                  <a:pt x="743" y="1142"/>
                  <a:pt x="743" y="1081"/>
                </a:cubicBezTo>
                <a:cubicBezTo>
                  <a:pt x="743" y="1058"/>
                  <a:pt x="757" y="1037"/>
                  <a:pt x="779" y="1029"/>
                </a:cubicBezTo>
                <a:lnTo>
                  <a:pt x="780" y="1028"/>
                </a:lnTo>
                <a:cubicBezTo>
                  <a:pt x="801" y="1020"/>
                  <a:pt x="825" y="1024"/>
                  <a:pt x="841" y="1040"/>
                </a:cubicBezTo>
                <a:cubicBezTo>
                  <a:pt x="842" y="1041"/>
                  <a:pt x="844" y="1043"/>
                  <a:pt x="846" y="1044"/>
                </a:cubicBezTo>
                <a:cubicBezTo>
                  <a:pt x="889" y="1083"/>
                  <a:pt x="957" y="1081"/>
                  <a:pt x="999" y="1040"/>
                </a:cubicBezTo>
                <a:lnTo>
                  <a:pt x="1035" y="1003"/>
                </a:lnTo>
                <a:cubicBezTo>
                  <a:pt x="1075" y="963"/>
                  <a:pt x="1078" y="901"/>
                  <a:pt x="1045" y="857"/>
                </a:cubicBezTo>
                <a:cubicBezTo>
                  <a:pt x="1044" y="855"/>
                  <a:pt x="1042" y="852"/>
                  <a:pt x="1041" y="851"/>
                </a:cubicBezTo>
                <a:cubicBezTo>
                  <a:pt x="1024" y="834"/>
                  <a:pt x="1020" y="809"/>
                  <a:pt x="1029" y="787"/>
                </a:cubicBezTo>
                <a:cubicBezTo>
                  <a:pt x="1030" y="785"/>
                  <a:pt x="1031" y="783"/>
                  <a:pt x="1032" y="781"/>
                </a:cubicBezTo>
                <a:cubicBezTo>
                  <a:pt x="1041" y="760"/>
                  <a:pt x="1061" y="747"/>
                  <a:pt x="1083" y="747"/>
                </a:cubicBezTo>
                <a:cubicBezTo>
                  <a:pt x="1084" y="747"/>
                  <a:pt x="1084" y="747"/>
                  <a:pt x="1084" y="747"/>
                </a:cubicBezTo>
                <a:lnTo>
                  <a:pt x="1100" y="746"/>
                </a:lnTo>
                <a:cubicBezTo>
                  <a:pt x="1161" y="746"/>
                  <a:pt x="1211" y="696"/>
                  <a:pt x="1211" y="635"/>
                </a:cubicBezTo>
                <a:lnTo>
                  <a:pt x="1211" y="583"/>
                </a:lnTo>
                <a:cubicBezTo>
                  <a:pt x="1211" y="522"/>
                  <a:pt x="1161" y="472"/>
                  <a:pt x="1100" y="4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1" name="Freeform 1190">
            <a:extLst>
              <a:ext uri="{FF2B5EF4-FFF2-40B4-BE49-F238E27FC236}">
                <a16:creationId xmlns:a16="http://schemas.microsoft.com/office/drawing/2014/main" id="{BE8D9CF9-9C2A-3646-9BFC-F334C0FA1A79}"/>
              </a:ext>
            </a:extLst>
          </p:cNvPr>
          <p:cNvSpPr/>
          <p:nvPr/>
        </p:nvSpPr>
        <p:spPr>
          <a:xfrm>
            <a:off x="2751839" y="5548568"/>
            <a:ext cx="124200" cy="198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6" h="551">
                <a:moveTo>
                  <a:pt x="253" y="337"/>
                </a:moveTo>
                <a:cubicBezTo>
                  <a:pt x="243" y="357"/>
                  <a:pt x="237" y="369"/>
                  <a:pt x="235" y="377"/>
                </a:cubicBezTo>
                <a:cubicBezTo>
                  <a:pt x="233" y="379"/>
                  <a:pt x="232" y="382"/>
                  <a:pt x="232" y="385"/>
                </a:cubicBezTo>
                <a:cubicBezTo>
                  <a:pt x="229" y="390"/>
                  <a:pt x="208" y="401"/>
                  <a:pt x="172" y="401"/>
                </a:cubicBezTo>
                <a:cubicBezTo>
                  <a:pt x="138" y="401"/>
                  <a:pt x="118" y="391"/>
                  <a:pt x="114" y="386"/>
                </a:cubicBezTo>
                <a:cubicBezTo>
                  <a:pt x="112" y="378"/>
                  <a:pt x="107" y="366"/>
                  <a:pt x="93" y="337"/>
                </a:cubicBezTo>
                <a:cubicBezTo>
                  <a:pt x="71" y="291"/>
                  <a:pt x="35" y="215"/>
                  <a:pt x="35" y="173"/>
                </a:cubicBezTo>
                <a:cubicBezTo>
                  <a:pt x="35" y="97"/>
                  <a:pt x="97" y="35"/>
                  <a:pt x="173" y="35"/>
                </a:cubicBezTo>
                <a:cubicBezTo>
                  <a:pt x="249" y="35"/>
                  <a:pt x="310" y="97"/>
                  <a:pt x="310" y="173"/>
                </a:cubicBezTo>
                <a:cubicBezTo>
                  <a:pt x="310" y="216"/>
                  <a:pt x="274" y="291"/>
                  <a:pt x="253" y="337"/>
                </a:cubicBezTo>
                <a:close/>
                <a:moveTo>
                  <a:pt x="173" y="497"/>
                </a:moveTo>
                <a:cubicBezTo>
                  <a:pt x="159" y="497"/>
                  <a:pt x="146" y="492"/>
                  <a:pt x="136" y="484"/>
                </a:cubicBezTo>
                <a:cubicBezTo>
                  <a:pt x="147" y="486"/>
                  <a:pt x="160" y="488"/>
                  <a:pt x="172" y="488"/>
                </a:cubicBezTo>
                <a:cubicBezTo>
                  <a:pt x="186" y="488"/>
                  <a:pt x="199" y="486"/>
                  <a:pt x="210" y="484"/>
                </a:cubicBezTo>
                <a:cubicBezTo>
                  <a:pt x="200" y="492"/>
                  <a:pt x="187" y="497"/>
                  <a:pt x="173" y="497"/>
                </a:cubicBezTo>
                <a:close/>
                <a:moveTo>
                  <a:pt x="172" y="436"/>
                </a:moveTo>
                <a:cubicBezTo>
                  <a:pt x="194" y="436"/>
                  <a:pt x="215" y="433"/>
                  <a:pt x="232" y="426"/>
                </a:cubicBezTo>
                <a:lnTo>
                  <a:pt x="232" y="437"/>
                </a:lnTo>
                <a:cubicBezTo>
                  <a:pt x="229" y="441"/>
                  <a:pt x="208" y="452"/>
                  <a:pt x="172" y="452"/>
                </a:cubicBezTo>
                <a:cubicBezTo>
                  <a:pt x="139" y="452"/>
                  <a:pt x="119" y="443"/>
                  <a:pt x="114" y="438"/>
                </a:cubicBezTo>
                <a:lnTo>
                  <a:pt x="114" y="426"/>
                </a:lnTo>
                <a:cubicBezTo>
                  <a:pt x="130" y="433"/>
                  <a:pt x="151" y="436"/>
                  <a:pt x="172" y="436"/>
                </a:cubicBezTo>
                <a:close/>
                <a:moveTo>
                  <a:pt x="173" y="0"/>
                </a:moveTo>
                <a:cubicBezTo>
                  <a:pt x="77" y="0"/>
                  <a:pt x="0" y="78"/>
                  <a:pt x="0" y="173"/>
                </a:cubicBezTo>
                <a:cubicBezTo>
                  <a:pt x="0" y="223"/>
                  <a:pt x="37" y="301"/>
                  <a:pt x="61" y="352"/>
                </a:cubicBezTo>
                <a:cubicBezTo>
                  <a:pt x="67" y="365"/>
                  <a:pt x="75" y="381"/>
                  <a:pt x="77" y="388"/>
                </a:cubicBezTo>
                <a:cubicBezTo>
                  <a:pt x="77" y="390"/>
                  <a:pt x="78" y="392"/>
                  <a:pt x="78" y="394"/>
                </a:cubicBezTo>
                <a:lnTo>
                  <a:pt x="78" y="432"/>
                </a:lnTo>
                <a:cubicBezTo>
                  <a:pt x="78" y="434"/>
                  <a:pt x="77" y="435"/>
                  <a:pt x="77" y="437"/>
                </a:cubicBezTo>
                <a:cubicBezTo>
                  <a:pt x="77" y="440"/>
                  <a:pt x="78" y="443"/>
                  <a:pt x="79" y="446"/>
                </a:cubicBezTo>
                <a:cubicBezTo>
                  <a:pt x="82" y="486"/>
                  <a:pt x="109" y="518"/>
                  <a:pt x="146" y="529"/>
                </a:cubicBezTo>
                <a:cubicBezTo>
                  <a:pt x="147" y="532"/>
                  <a:pt x="148" y="535"/>
                  <a:pt x="151" y="537"/>
                </a:cubicBezTo>
                <a:lnTo>
                  <a:pt x="160" y="546"/>
                </a:lnTo>
                <a:cubicBezTo>
                  <a:pt x="164" y="549"/>
                  <a:pt x="168" y="551"/>
                  <a:pt x="173" y="551"/>
                </a:cubicBezTo>
                <a:cubicBezTo>
                  <a:pt x="177" y="551"/>
                  <a:pt x="181" y="549"/>
                  <a:pt x="185" y="546"/>
                </a:cubicBezTo>
                <a:lnTo>
                  <a:pt x="194" y="537"/>
                </a:lnTo>
                <a:cubicBezTo>
                  <a:pt x="197" y="535"/>
                  <a:pt x="198" y="532"/>
                  <a:pt x="199" y="529"/>
                </a:cubicBezTo>
                <a:cubicBezTo>
                  <a:pt x="239" y="517"/>
                  <a:pt x="267" y="481"/>
                  <a:pt x="267" y="438"/>
                </a:cubicBezTo>
                <a:lnTo>
                  <a:pt x="267" y="390"/>
                </a:lnTo>
                <a:cubicBezTo>
                  <a:pt x="269" y="385"/>
                  <a:pt x="277" y="367"/>
                  <a:pt x="285" y="352"/>
                </a:cubicBezTo>
                <a:cubicBezTo>
                  <a:pt x="309" y="301"/>
                  <a:pt x="346" y="224"/>
                  <a:pt x="346" y="173"/>
                </a:cubicBezTo>
                <a:cubicBezTo>
                  <a:pt x="346" y="78"/>
                  <a:pt x="268" y="0"/>
                  <a:pt x="17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2" name="Freeform 1191">
            <a:extLst>
              <a:ext uri="{FF2B5EF4-FFF2-40B4-BE49-F238E27FC236}">
                <a16:creationId xmlns:a16="http://schemas.microsoft.com/office/drawing/2014/main" id="{AA20EC96-9060-FC48-97D1-E430B521B000}"/>
              </a:ext>
            </a:extLst>
          </p:cNvPr>
          <p:cNvSpPr/>
          <p:nvPr/>
        </p:nvSpPr>
        <p:spPr>
          <a:xfrm>
            <a:off x="2681640" y="5515448"/>
            <a:ext cx="262080" cy="26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9" h="729">
                <a:moveTo>
                  <a:pt x="364" y="673"/>
                </a:moveTo>
                <a:cubicBezTo>
                  <a:pt x="194" y="673"/>
                  <a:pt x="55" y="535"/>
                  <a:pt x="55" y="364"/>
                </a:cubicBezTo>
                <a:cubicBezTo>
                  <a:pt x="55" y="194"/>
                  <a:pt x="194" y="55"/>
                  <a:pt x="364" y="55"/>
                </a:cubicBezTo>
                <a:cubicBezTo>
                  <a:pt x="535" y="55"/>
                  <a:pt x="674" y="194"/>
                  <a:pt x="674" y="364"/>
                </a:cubicBezTo>
                <a:cubicBezTo>
                  <a:pt x="674" y="535"/>
                  <a:pt x="535" y="673"/>
                  <a:pt x="364" y="673"/>
                </a:cubicBezTo>
                <a:close/>
                <a:moveTo>
                  <a:pt x="364" y="0"/>
                </a:moveTo>
                <a:cubicBezTo>
                  <a:pt x="164" y="0"/>
                  <a:pt x="0" y="163"/>
                  <a:pt x="0" y="364"/>
                </a:cubicBezTo>
                <a:cubicBezTo>
                  <a:pt x="0" y="565"/>
                  <a:pt x="164" y="729"/>
                  <a:pt x="364" y="729"/>
                </a:cubicBezTo>
                <a:cubicBezTo>
                  <a:pt x="565" y="729"/>
                  <a:pt x="729" y="565"/>
                  <a:pt x="729" y="364"/>
                </a:cubicBezTo>
                <a:cubicBezTo>
                  <a:pt x="729" y="163"/>
                  <a:pt x="565" y="0"/>
                  <a:pt x="36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3" name="Freeform 1192">
            <a:extLst>
              <a:ext uri="{FF2B5EF4-FFF2-40B4-BE49-F238E27FC236}">
                <a16:creationId xmlns:a16="http://schemas.microsoft.com/office/drawing/2014/main" id="{91D60851-5253-8A4F-A359-1F86DD76251A}"/>
              </a:ext>
            </a:extLst>
          </p:cNvPr>
          <p:cNvSpPr/>
          <p:nvPr/>
        </p:nvSpPr>
        <p:spPr>
          <a:xfrm>
            <a:off x="3263400" y="5416808"/>
            <a:ext cx="479160" cy="494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2" h="1374">
                <a:moveTo>
                  <a:pt x="56" y="1319"/>
                </a:moveTo>
                <a:lnTo>
                  <a:pt x="56" y="931"/>
                </a:lnTo>
                <a:cubicBezTo>
                  <a:pt x="56" y="930"/>
                  <a:pt x="55" y="929"/>
                  <a:pt x="55" y="928"/>
                </a:cubicBezTo>
                <a:lnTo>
                  <a:pt x="175" y="685"/>
                </a:lnTo>
                <a:lnTo>
                  <a:pt x="434" y="941"/>
                </a:lnTo>
                <a:cubicBezTo>
                  <a:pt x="445" y="951"/>
                  <a:pt x="462" y="951"/>
                  <a:pt x="473" y="941"/>
                </a:cubicBezTo>
                <a:lnTo>
                  <a:pt x="595" y="819"/>
                </a:lnTo>
                <a:lnTo>
                  <a:pt x="853" y="1082"/>
                </a:lnTo>
                <a:cubicBezTo>
                  <a:pt x="864" y="1093"/>
                  <a:pt x="881" y="1093"/>
                  <a:pt x="892" y="1082"/>
                </a:cubicBezTo>
                <a:lnTo>
                  <a:pt x="1018" y="959"/>
                </a:lnTo>
                <a:lnTo>
                  <a:pt x="1271" y="1212"/>
                </a:lnTo>
                <a:lnTo>
                  <a:pt x="1276" y="1319"/>
                </a:lnTo>
                <a:close/>
                <a:moveTo>
                  <a:pt x="251" y="118"/>
                </a:moveTo>
                <a:cubicBezTo>
                  <a:pt x="294" y="104"/>
                  <a:pt x="339" y="97"/>
                  <a:pt x="385" y="97"/>
                </a:cubicBezTo>
                <a:cubicBezTo>
                  <a:pt x="433" y="97"/>
                  <a:pt x="481" y="90"/>
                  <a:pt x="527" y="76"/>
                </a:cubicBezTo>
                <a:lnTo>
                  <a:pt x="566" y="64"/>
                </a:lnTo>
                <a:lnTo>
                  <a:pt x="566" y="291"/>
                </a:lnTo>
                <a:lnTo>
                  <a:pt x="509" y="308"/>
                </a:lnTo>
                <a:cubicBezTo>
                  <a:pt x="468" y="320"/>
                  <a:pt x="427" y="326"/>
                  <a:pt x="385" y="326"/>
                </a:cubicBezTo>
                <a:cubicBezTo>
                  <a:pt x="333" y="326"/>
                  <a:pt x="283" y="334"/>
                  <a:pt x="234" y="350"/>
                </a:cubicBezTo>
                <a:lnTo>
                  <a:pt x="195" y="362"/>
                </a:lnTo>
                <a:lnTo>
                  <a:pt x="195" y="136"/>
                </a:lnTo>
                <a:close/>
                <a:moveTo>
                  <a:pt x="1326" y="1199"/>
                </a:moveTo>
                <a:cubicBezTo>
                  <a:pt x="1326" y="1192"/>
                  <a:pt x="1323" y="1185"/>
                  <a:pt x="1318" y="1180"/>
                </a:cubicBezTo>
                <a:lnTo>
                  <a:pt x="1038" y="901"/>
                </a:lnTo>
                <a:cubicBezTo>
                  <a:pt x="1027" y="890"/>
                  <a:pt x="1010" y="890"/>
                  <a:pt x="999" y="900"/>
                </a:cubicBezTo>
                <a:lnTo>
                  <a:pt x="873" y="1024"/>
                </a:lnTo>
                <a:lnTo>
                  <a:pt x="615" y="760"/>
                </a:lnTo>
                <a:cubicBezTo>
                  <a:pt x="609" y="755"/>
                  <a:pt x="602" y="752"/>
                  <a:pt x="595" y="752"/>
                </a:cubicBezTo>
                <a:cubicBezTo>
                  <a:pt x="587" y="752"/>
                  <a:pt x="581" y="755"/>
                  <a:pt x="575" y="760"/>
                </a:cubicBezTo>
                <a:lnTo>
                  <a:pt x="453" y="882"/>
                </a:lnTo>
                <a:lnTo>
                  <a:pt x="195" y="627"/>
                </a:lnTo>
                <a:lnTo>
                  <a:pt x="195" y="420"/>
                </a:lnTo>
                <a:lnTo>
                  <a:pt x="251" y="402"/>
                </a:lnTo>
                <a:cubicBezTo>
                  <a:pt x="294" y="388"/>
                  <a:pt x="339" y="381"/>
                  <a:pt x="385" y="381"/>
                </a:cubicBezTo>
                <a:cubicBezTo>
                  <a:pt x="432" y="381"/>
                  <a:pt x="479" y="374"/>
                  <a:pt x="525" y="361"/>
                </a:cubicBezTo>
                <a:lnTo>
                  <a:pt x="601" y="338"/>
                </a:lnTo>
                <a:cubicBezTo>
                  <a:pt x="613" y="335"/>
                  <a:pt x="621" y="324"/>
                  <a:pt x="621" y="312"/>
                </a:cubicBezTo>
                <a:lnTo>
                  <a:pt x="621" y="27"/>
                </a:lnTo>
                <a:cubicBezTo>
                  <a:pt x="621" y="19"/>
                  <a:pt x="617" y="10"/>
                  <a:pt x="610" y="5"/>
                </a:cubicBezTo>
                <a:cubicBezTo>
                  <a:pt x="603" y="0"/>
                  <a:pt x="594" y="-2"/>
                  <a:pt x="585" y="1"/>
                </a:cubicBezTo>
                <a:lnTo>
                  <a:pt x="511" y="23"/>
                </a:lnTo>
                <a:cubicBezTo>
                  <a:pt x="470" y="36"/>
                  <a:pt x="428" y="42"/>
                  <a:pt x="385" y="42"/>
                </a:cubicBezTo>
                <a:cubicBezTo>
                  <a:pt x="333" y="42"/>
                  <a:pt x="283" y="50"/>
                  <a:pt x="234" y="66"/>
                </a:cubicBezTo>
                <a:lnTo>
                  <a:pt x="195" y="78"/>
                </a:lnTo>
                <a:lnTo>
                  <a:pt x="195" y="69"/>
                </a:lnTo>
                <a:cubicBezTo>
                  <a:pt x="195" y="54"/>
                  <a:pt x="183" y="42"/>
                  <a:pt x="168" y="42"/>
                </a:cubicBezTo>
                <a:cubicBezTo>
                  <a:pt x="153" y="42"/>
                  <a:pt x="140" y="54"/>
                  <a:pt x="140" y="69"/>
                </a:cubicBezTo>
                <a:lnTo>
                  <a:pt x="140" y="116"/>
                </a:lnTo>
                <a:lnTo>
                  <a:pt x="140" y="400"/>
                </a:lnTo>
                <a:lnTo>
                  <a:pt x="140" y="632"/>
                </a:lnTo>
                <a:lnTo>
                  <a:pt x="3" y="909"/>
                </a:lnTo>
                <a:cubicBezTo>
                  <a:pt x="0" y="914"/>
                  <a:pt x="0" y="920"/>
                  <a:pt x="1" y="926"/>
                </a:cubicBezTo>
                <a:cubicBezTo>
                  <a:pt x="0" y="928"/>
                  <a:pt x="0" y="930"/>
                  <a:pt x="0" y="931"/>
                </a:cubicBezTo>
                <a:lnTo>
                  <a:pt x="0" y="1346"/>
                </a:lnTo>
                <a:cubicBezTo>
                  <a:pt x="0" y="1362"/>
                  <a:pt x="13" y="1374"/>
                  <a:pt x="28" y="1374"/>
                </a:cubicBezTo>
                <a:lnTo>
                  <a:pt x="1305" y="1374"/>
                </a:lnTo>
                <a:cubicBezTo>
                  <a:pt x="1312" y="1374"/>
                  <a:pt x="1320" y="1371"/>
                  <a:pt x="1325" y="1366"/>
                </a:cubicBezTo>
                <a:cubicBezTo>
                  <a:pt x="1330" y="1360"/>
                  <a:pt x="1333" y="1353"/>
                  <a:pt x="1332" y="13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4" name="Freeform 1193">
            <a:extLst>
              <a:ext uri="{FF2B5EF4-FFF2-40B4-BE49-F238E27FC236}">
                <a16:creationId xmlns:a16="http://schemas.microsoft.com/office/drawing/2014/main" id="{0CC55393-C8B7-E046-BC99-5DA0C1BADF1F}"/>
              </a:ext>
            </a:extLst>
          </p:cNvPr>
          <p:cNvSpPr/>
          <p:nvPr/>
        </p:nvSpPr>
        <p:spPr>
          <a:xfrm>
            <a:off x="511559" y="6964088"/>
            <a:ext cx="257400" cy="32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16" h="915">
                <a:moveTo>
                  <a:pt x="637" y="289"/>
                </a:moveTo>
                <a:cubicBezTo>
                  <a:pt x="630" y="295"/>
                  <a:pt x="621" y="298"/>
                  <a:pt x="611" y="297"/>
                </a:cubicBezTo>
                <a:cubicBezTo>
                  <a:pt x="594" y="296"/>
                  <a:pt x="581" y="283"/>
                  <a:pt x="579" y="266"/>
                </a:cubicBezTo>
                <a:cubicBezTo>
                  <a:pt x="579" y="264"/>
                  <a:pt x="579" y="262"/>
                  <a:pt x="579" y="259"/>
                </a:cubicBezTo>
                <a:lnTo>
                  <a:pt x="590" y="106"/>
                </a:lnTo>
                <a:cubicBezTo>
                  <a:pt x="591" y="104"/>
                  <a:pt x="591" y="102"/>
                  <a:pt x="591" y="99"/>
                </a:cubicBezTo>
                <a:cubicBezTo>
                  <a:pt x="592" y="93"/>
                  <a:pt x="596" y="87"/>
                  <a:pt x="602" y="82"/>
                </a:cubicBezTo>
                <a:cubicBezTo>
                  <a:pt x="609" y="76"/>
                  <a:pt x="618" y="73"/>
                  <a:pt x="628" y="73"/>
                </a:cubicBezTo>
                <a:cubicBezTo>
                  <a:pt x="647" y="75"/>
                  <a:pt x="662" y="92"/>
                  <a:pt x="661" y="111"/>
                </a:cubicBezTo>
                <a:lnTo>
                  <a:pt x="650" y="264"/>
                </a:lnTo>
                <a:cubicBezTo>
                  <a:pt x="649" y="274"/>
                  <a:pt x="645" y="282"/>
                  <a:pt x="637" y="289"/>
                </a:cubicBezTo>
                <a:close/>
                <a:moveTo>
                  <a:pt x="486" y="288"/>
                </a:moveTo>
                <a:cubicBezTo>
                  <a:pt x="469" y="287"/>
                  <a:pt x="456" y="274"/>
                  <a:pt x="454" y="259"/>
                </a:cubicBezTo>
                <a:cubicBezTo>
                  <a:pt x="454" y="256"/>
                  <a:pt x="454" y="253"/>
                  <a:pt x="455" y="250"/>
                </a:cubicBezTo>
                <a:lnTo>
                  <a:pt x="466" y="97"/>
                </a:lnTo>
                <a:cubicBezTo>
                  <a:pt x="466" y="95"/>
                  <a:pt x="466" y="92"/>
                  <a:pt x="466" y="89"/>
                </a:cubicBezTo>
                <a:cubicBezTo>
                  <a:pt x="470" y="74"/>
                  <a:pt x="484" y="64"/>
                  <a:pt x="500" y="64"/>
                </a:cubicBezTo>
                <a:cubicBezTo>
                  <a:pt x="501" y="64"/>
                  <a:pt x="501" y="64"/>
                  <a:pt x="502" y="64"/>
                </a:cubicBezTo>
                <a:cubicBezTo>
                  <a:pt x="519" y="65"/>
                  <a:pt x="533" y="79"/>
                  <a:pt x="535" y="95"/>
                </a:cubicBezTo>
                <a:cubicBezTo>
                  <a:pt x="535" y="97"/>
                  <a:pt x="534" y="100"/>
                  <a:pt x="534" y="102"/>
                </a:cubicBezTo>
                <a:lnTo>
                  <a:pt x="523" y="255"/>
                </a:lnTo>
                <a:cubicBezTo>
                  <a:pt x="523" y="257"/>
                  <a:pt x="523" y="260"/>
                  <a:pt x="523" y="262"/>
                </a:cubicBezTo>
                <a:cubicBezTo>
                  <a:pt x="519" y="278"/>
                  <a:pt x="503" y="289"/>
                  <a:pt x="486" y="288"/>
                </a:cubicBezTo>
                <a:close/>
                <a:moveTo>
                  <a:pt x="387" y="271"/>
                </a:moveTo>
                <a:cubicBezTo>
                  <a:pt x="380" y="277"/>
                  <a:pt x="371" y="280"/>
                  <a:pt x="361" y="279"/>
                </a:cubicBezTo>
                <a:cubicBezTo>
                  <a:pt x="342" y="278"/>
                  <a:pt x="327" y="261"/>
                  <a:pt x="328" y="241"/>
                </a:cubicBezTo>
                <a:lnTo>
                  <a:pt x="339" y="88"/>
                </a:lnTo>
                <a:cubicBezTo>
                  <a:pt x="340" y="79"/>
                  <a:pt x="344" y="70"/>
                  <a:pt x="352" y="64"/>
                </a:cubicBezTo>
                <a:cubicBezTo>
                  <a:pt x="359" y="58"/>
                  <a:pt x="368" y="55"/>
                  <a:pt x="377" y="55"/>
                </a:cubicBezTo>
                <a:cubicBezTo>
                  <a:pt x="394" y="56"/>
                  <a:pt x="407" y="69"/>
                  <a:pt x="410" y="85"/>
                </a:cubicBezTo>
                <a:cubicBezTo>
                  <a:pt x="409" y="88"/>
                  <a:pt x="409" y="90"/>
                  <a:pt x="409" y="93"/>
                </a:cubicBezTo>
                <a:lnTo>
                  <a:pt x="398" y="246"/>
                </a:lnTo>
                <a:cubicBezTo>
                  <a:pt x="398" y="249"/>
                  <a:pt x="398" y="252"/>
                  <a:pt x="398" y="255"/>
                </a:cubicBezTo>
                <a:cubicBezTo>
                  <a:pt x="396" y="261"/>
                  <a:pt x="392" y="266"/>
                  <a:pt x="387" y="271"/>
                </a:cubicBezTo>
                <a:close/>
                <a:moveTo>
                  <a:pt x="263" y="228"/>
                </a:moveTo>
                <a:cubicBezTo>
                  <a:pt x="255" y="235"/>
                  <a:pt x="246" y="238"/>
                  <a:pt x="237" y="237"/>
                </a:cubicBezTo>
                <a:cubicBezTo>
                  <a:pt x="229" y="236"/>
                  <a:pt x="222" y="233"/>
                  <a:pt x="216" y="229"/>
                </a:cubicBezTo>
                <a:cubicBezTo>
                  <a:pt x="239" y="212"/>
                  <a:pt x="258" y="192"/>
                  <a:pt x="265" y="175"/>
                </a:cubicBezTo>
                <a:cubicBezTo>
                  <a:pt x="272" y="158"/>
                  <a:pt x="270" y="140"/>
                  <a:pt x="266" y="128"/>
                </a:cubicBezTo>
                <a:cubicBezTo>
                  <a:pt x="262" y="113"/>
                  <a:pt x="255" y="99"/>
                  <a:pt x="245" y="88"/>
                </a:cubicBezTo>
                <a:cubicBezTo>
                  <a:pt x="239" y="80"/>
                  <a:pt x="233" y="75"/>
                  <a:pt x="225" y="71"/>
                </a:cubicBezTo>
                <a:cubicBezTo>
                  <a:pt x="232" y="66"/>
                  <a:pt x="240" y="63"/>
                  <a:pt x="249" y="64"/>
                </a:cubicBezTo>
                <a:cubicBezTo>
                  <a:pt x="269" y="65"/>
                  <a:pt x="284" y="83"/>
                  <a:pt x="282" y="102"/>
                </a:cubicBezTo>
                <a:lnTo>
                  <a:pt x="275" y="204"/>
                </a:lnTo>
                <a:cubicBezTo>
                  <a:pt x="274" y="213"/>
                  <a:pt x="270" y="222"/>
                  <a:pt x="263" y="228"/>
                </a:cubicBezTo>
                <a:close/>
                <a:moveTo>
                  <a:pt x="632" y="18"/>
                </a:moveTo>
                <a:cubicBezTo>
                  <a:pt x="608" y="16"/>
                  <a:pt x="585" y="24"/>
                  <a:pt x="567" y="39"/>
                </a:cubicBezTo>
                <a:cubicBezTo>
                  <a:pt x="552" y="22"/>
                  <a:pt x="530" y="11"/>
                  <a:pt x="506" y="9"/>
                </a:cubicBezTo>
                <a:cubicBezTo>
                  <a:pt x="482" y="7"/>
                  <a:pt x="459" y="15"/>
                  <a:pt x="442" y="30"/>
                </a:cubicBezTo>
                <a:cubicBezTo>
                  <a:pt x="427" y="13"/>
                  <a:pt x="405" y="2"/>
                  <a:pt x="381" y="0"/>
                </a:cubicBezTo>
                <a:cubicBezTo>
                  <a:pt x="357" y="-1"/>
                  <a:pt x="334" y="6"/>
                  <a:pt x="315" y="22"/>
                </a:cubicBezTo>
                <a:cubicBezTo>
                  <a:pt x="312" y="25"/>
                  <a:pt x="309" y="28"/>
                  <a:pt x="306" y="31"/>
                </a:cubicBezTo>
                <a:cubicBezTo>
                  <a:pt x="292" y="19"/>
                  <a:pt x="274" y="10"/>
                  <a:pt x="253" y="9"/>
                </a:cubicBezTo>
                <a:cubicBezTo>
                  <a:pt x="207" y="6"/>
                  <a:pt x="166" y="37"/>
                  <a:pt x="158" y="82"/>
                </a:cubicBezTo>
                <a:lnTo>
                  <a:pt x="24" y="146"/>
                </a:lnTo>
                <a:cubicBezTo>
                  <a:pt x="15" y="150"/>
                  <a:pt x="9" y="159"/>
                  <a:pt x="8" y="169"/>
                </a:cubicBezTo>
                <a:lnTo>
                  <a:pt x="0" y="297"/>
                </a:lnTo>
                <a:lnTo>
                  <a:pt x="0" y="298"/>
                </a:lnTo>
                <a:cubicBezTo>
                  <a:pt x="-1" y="367"/>
                  <a:pt x="13" y="456"/>
                  <a:pt x="14" y="460"/>
                </a:cubicBezTo>
                <a:cubicBezTo>
                  <a:pt x="15" y="468"/>
                  <a:pt x="20" y="474"/>
                  <a:pt x="26" y="479"/>
                </a:cubicBezTo>
                <a:lnTo>
                  <a:pt x="165" y="571"/>
                </a:lnTo>
                <a:lnTo>
                  <a:pt x="173" y="888"/>
                </a:lnTo>
                <a:cubicBezTo>
                  <a:pt x="173" y="903"/>
                  <a:pt x="186" y="915"/>
                  <a:pt x="201" y="915"/>
                </a:cubicBezTo>
                <a:cubicBezTo>
                  <a:pt x="217" y="915"/>
                  <a:pt x="229" y="902"/>
                  <a:pt x="228" y="887"/>
                </a:cubicBezTo>
                <a:lnTo>
                  <a:pt x="220" y="555"/>
                </a:lnTo>
                <a:lnTo>
                  <a:pt x="220" y="554"/>
                </a:lnTo>
                <a:cubicBezTo>
                  <a:pt x="220" y="554"/>
                  <a:pt x="220" y="553"/>
                  <a:pt x="220" y="552"/>
                </a:cubicBezTo>
                <a:lnTo>
                  <a:pt x="220" y="551"/>
                </a:lnTo>
                <a:cubicBezTo>
                  <a:pt x="220" y="551"/>
                  <a:pt x="220" y="550"/>
                  <a:pt x="219" y="550"/>
                </a:cubicBezTo>
                <a:cubicBezTo>
                  <a:pt x="219" y="549"/>
                  <a:pt x="219" y="549"/>
                  <a:pt x="219" y="548"/>
                </a:cubicBezTo>
                <a:lnTo>
                  <a:pt x="219" y="547"/>
                </a:lnTo>
                <a:lnTo>
                  <a:pt x="218" y="546"/>
                </a:lnTo>
                <a:cubicBezTo>
                  <a:pt x="218" y="545"/>
                  <a:pt x="218" y="545"/>
                  <a:pt x="218" y="545"/>
                </a:cubicBezTo>
                <a:cubicBezTo>
                  <a:pt x="218" y="544"/>
                  <a:pt x="217" y="544"/>
                  <a:pt x="217" y="543"/>
                </a:cubicBezTo>
                <a:lnTo>
                  <a:pt x="217" y="542"/>
                </a:lnTo>
                <a:cubicBezTo>
                  <a:pt x="216" y="542"/>
                  <a:pt x="216" y="541"/>
                  <a:pt x="216" y="541"/>
                </a:cubicBezTo>
                <a:lnTo>
                  <a:pt x="215" y="540"/>
                </a:lnTo>
                <a:cubicBezTo>
                  <a:pt x="215" y="540"/>
                  <a:pt x="215" y="539"/>
                  <a:pt x="214" y="539"/>
                </a:cubicBezTo>
                <a:cubicBezTo>
                  <a:pt x="214" y="538"/>
                  <a:pt x="214" y="538"/>
                  <a:pt x="214" y="538"/>
                </a:cubicBezTo>
                <a:cubicBezTo>
                  <a:pt x="213" y="537"/>
                  <a:pt x="213" y="537"/>
                  <a:pt x="213" y="537"/>
                </a:cubicBezTo>
                <a:cubicBezTo>
                  <a:pt x="212" y="536"/>
                  <a:pt x="212" y="536"/>
                  <a:pt x="212" y="536"/>
                </a:cubicBezTo>
                <a:cubicBezTo>
                  <a:pt x="211" y="535"/>
                  <a:pt x="211" y="535"/>
                  <a:pt x="210" y="535"/>
                </a:cubicBezTo>
                <a:cubicBezTo>
                  <a:pt x="210" y="534"/>
                  <a:pt x="210" y="534"/>
                  <a:pt x="210" y="534"/>
                </a:cubicBezTo>
                <a:cubicBezTo>
                  <a:pt x="209" y="534"/>
                  <a:pt x="209" y="533"/>
                  <a:pt x="208" y="533"/>
                </a:cubicBezTo>
                <a:lnTo>
                  <a:pt x="207" y="532"/>
                </a:lnTo>
                <a:lnTo>
                  <a:pt x="67" y="439"/>
                </a:lnTo>
                <a:cubicBezTo>
                  <a:pt x="63" y="413"/>
                  <a:pt x="55" y="349"/>
                  <a:pt x="56" y="299"/>
                </a:cubicBezTo>
                <a:lnTo>
                  <a:pt x="62" y="189"/>
                </a:lnTo>
                <a:lnTo>
                  <a:pt x="202" y="121"/>
                </a:lnTo>
                <a:cubicBezTo>
                  <a:pt x="209" y="128"/>
                  <a:pt x="216" y="147"/>
                  <a:pt x="214" y="154"/>
                </a:cubicBezTo>
                <a:cubicBezTo>
                  <a:pt x="212" y="159"/>
                  <a:pt x="200" y="173"/>
                  <a:pt x="176" y="190"/>
                </a:cubicBezTo>
                <a:cubicBezTo>
                  <a:pt x="153" y="205"/>
                  <a:pt x="134" y="214"/>
                  <a:pt x="128" y="215"/>
                </a:cubicBezTo>
                <a:cubicBezTo>
                  <a:pt x="119" y="216"/>
                  <a:pt x="111" y="222"/>
                  <a:pt x="107" y="230"/>
                </a:cubicBezTo>
                <a:cubicBezTo>
                  <a:pt x="105" y="235"/>
                  <a:pt x="104" y="240"/>
                  <a:pt x="104" y="246"/>
                </a:cubicBezTo>
                <a:lnTo>
                  <a:pt x="119" y="355"/>
                </a:lnTo>
                <a:cubicBezTo>
                  <a:pt x="121" y="369"/>
                  <a:pt x="133" y="379"/>
                  <a:pt x="147" y="379"/>
                </a:cubicBezTo>
                <a:cubicBezTo>
                  <a:pt x="148" y="379"/>
                  <a:pt x="149" y="379"/>
                  <a:pt x="150" y="379"/>
                </a:cubicBezTo>
                <a:cubicBezTo>
                  <a:pt x="165" y="377"/>
                  <a:pt x="176" y="363"/>
                  <a:pt x="174" y="348"/>
                </a:cubicBezTo>
                <a:lnTo>
                  <a:pt x="162" y="261"/>
                </a:lnTo>
                <a:cubicBezTo>
                  <a:pt x="164" y="260"/>
                  <a:pt x="166" y="259"/>
                  <a:pt x="168" y="258"/>
                </a:cubicBezTo>
                <a:cubicBezTo>
                  <a:pt x="184" y="278"/>
                  <a:pt x="207" y="290"/>
                  <a:pt x="233" y="292"/>
                </a:cubicBezTo>
                <a:cubicBezTo>
                  <a:pt x="235" y="292"/>
                  <a:pt x="237" y="292"/>
                  <a:pt x="239" y="292"/>
                </a:cubicBezTo>
                <a:cubicBezTo>
                  <a:pt x="254" y="292"/>
                  <a:pt x="268" y="289"/>
                  <a:pt x="281" y="282"/>
                </a:cubicBezTo>
                <a:cubicBezTo>
                  <a:pt x="295" y="311"/>
                  <a:pt x="323" y="332"/>
                  <a:pt x="357" y="334"/>
                </a:cubicBezTo>
                <a:cubicBezTo>
                  <a:pt x="360" y="334"/>
                  <a:pt x="362" y="334"/>
                  <a:pt x="364" y="334"/>
                </a:cubicBezTo>
                <a:cubicBezTo>
                  <a:pt x="385" y="334"/>
                  <a:pt x="405" y="327"/>
                  <a:pt x="422" y="314"/>
                </a:cubicBezTo>
                <a:cubicBezTo>
                  <a:pt x="437" y="330"/>
                  <a:pt x="458" y="341"/>
                  <a:pt x="482" y="343"/>
                </a:cubicBezTo>
                <a:cubicBezTo>
                  <a:pt x="484" y="343"/>
                  <a:pt x="487" y="343"/>
                  <a:pt x="489" y="343"/>
                </a:cubicBezTo>
                <a:cubicBezTo>
                  <a:pt x="511" y="343"/>
                  <a:pt x="531" y="336"/>
                  <a:pt x="547" y="323"/>
                </a:cubicBezTo>
                <a:cubicBezTo>
                  <a:pt x="563" y="340"/>
                  <a:pt x="584" y="351"/>
                  <a:pt x="608" y="352"/>
                </a:cubicBezTo>
                <a:cubicBezTo>
                  <a:pt x="610" y="352"/>
                  <a:pt x="612" y="352"/>
                  <a:pt x="614" y="352"/>
                </a:cubicBezTo>
                <a:cubicBezTo>
                  <a:pt x="624" y="352"/>
                  <a:pt x="635" y="351"/>
                  <a:pt x="644" y="347"/>
                </a:cubicBezTo>
                <a:cubicBezTo>
                  <a:pt x="628" y="440"/>
                  <a:pt x="585" y="563"/>
                  <a:pt x="565" y="614"/>
                </a:cubicBezTo>
                <a:lnTo>
                  <a:pt x="565" y="615"/>
                </a:lnTo>
                <a:cubicBezTo>
                  <a:pt x="564" y="615"/>
                  <a:pt x="564" y="616"/>
                  <a:pt x="564" y="616"/>
                </a:cubicBezTo>
                <a:cubicBezTo>
                  <a:pt x="564" y="617"/>
                  <a:pt x="564" y="617"/>
                  <a:pt x="564" y="617"/>
                </a:cubicBezTo>
                <a:cubicBezTo>
                  <a:pt x="564" y="618"/>
                  <a:pt x="564" y="618"/>
                  <a:pt x="563" y="619"/>
                </a:cubicBezTo>
                <a:lnTo>
                  <a:pt x="563" y="620"/>
                </a:lnTo>
                <a:lnTo>
                  <a:pt x="563" y="621"/>
                </a:lnTo>
                <a:cubicBezTo>
                  <a:pt x="563" y="622"/>
                  <a:pt x="563" y="622"/>
                  <a:pt x="563" y="623"/>
                </a:cubicBezTo>
                <a:lnTo>
                  <a:pt x="558" y="742"/>
                </a:lnTo>
                <a:cubicBezTo>
                  <a:pt x="557" y="757"/>
                  <a:pt x="569" y="770"/>
                  <a:pt x="584" y="771"/>
                </a:cubicBezTo>
                <a:lnTo>
                  <a:pt x="585" y="771"/>
                </a:lnTo>
                <a:cubicBezTo>
                  <a:pt x="600" y="771"/>
                  <a:pt x="612" y="759"/>
                  <a:pt x="613" y="744"/>
                </a:cubicBezTo>
                <a:lnTo>
                  <a:pt x="618" y="630"/>
                </a:lnTo>
                <a:cubicBezTo>
                  <a:pt x="631" y="595"/>
                  <a:pt x="715" y="372"/>
                  <a:pt x="705" y="266"/>
                </a:cubicBezTo>
                <a:lnTo>
                  <a:pt x="716" y="115"/>
                </a:lnTo>
                <a:cubicBezTo>
                  <a:pt x="719" y="65"/>
                  <a:pt x="681" y="22"/>
                  <a:pt x="632" y="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5" name="Freeform 1194">
            <a:extLst>
              <a:ext uri="{FF2B5EF4-FFF2-40B4-BE49-F238E27FC236}">
                <a16:creationId xmlns:a16="http://schemas.microsoft.com/office/drawing/2014/main" id="{ECFE9D00-B0BF-FC47-AA74-0C874279A3C9}"/>
              </a:ext>
            </a:extLst>
          </p:cNvPr>
          <p:cNvSpPr/>
          <p:nvPr/>
        </p:nvSpPr>
        <p:spPr>
          <a:xfrm>
            <a:off x="4015080" y="5483767"/>
            <a:ext cx="473760" cy="423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17" h="1178">
                <a:moveTo>
                  <a:pt x="1249" y="765"/>
                </a:moveTo>
                <a:lnTo>
                  <a:pt x="1132" y="863"/>
                </a:lnTo>
                <a:cubicBezTo>
                  <a:pt x="1124" y="869"/>
                  <a:pt x="1115" y="872"/>
                  <a:pt x="1106" y="871"/>
                </a:cubicBezTo>
                <a:cubicBezTo>
                  <a:pt x="1096" y="871"/>
                  <a:pt x="1087" y="866"/>
                  <a:pt x="1081" y="859"/>
                </a:cubicBezTo>
                <a:cubicBezTo>
                  <a:pt x="1070" y="846"/>
                  <a:pt x="1070" y="827"/>
                  <a:pt x="1081" y="814"/>
                </a:cubicBezTo>
                <a:cubicBezTo>
                  <a:pt x="1083" y="812"/>
                  <a:pt x="1085" y="811"/>
                  <a:pt x="1086" y="809"/>
                </a:cubicBezTo>
                <a:lnTo>
                  <a:pt x="1203" y="711"/>
                </a:lnTo>
                <a:cubicBezTo>
                  <a:pt x="1205" y="709"/>
                  <a:pt x="1207" y="708"/>
                  <a:pt x="1209" y="706"/>
                </a:cubicBezTo>
                <a:cubicBezTo>
                  <a:pt x="1214" y="703"/>
                  <a:pt x="1220" y="702"/>
                  <a:pt x="1226" y="702"/>
                </a:cubicBezTo>
                <a:cubicBezTo>
                  <a:pt x="1227" y="702"/>
                  <a:pt x="1228" y="702"/>
                  <a:pt x="1229" y="702"/>
                </a:cubicBezTo>
                <a:cubicBezTo>
                  <a:pt x="1239" y="703"/>
                  <a:pt x="1247" y="707"/>
                  <a:pt x="1253" y="714"/>
                </a:cubicBezTo>
                <a:cubicBezTo>
                  <a:pt x="1266" y="729"/>
                  <a:pt x="1264" y="752"/>
                  <a:pt x="1249" y="765"/>
                </a:cubicBezTo>
                <a:close/>
                <a:moveTo>
                  <a:pt x="1000" y="763"/>
                </a:moveTo>
                <a:cubicBezTo>
                  <a:pt x="990" y="750"/>
                  <a:pt x="990" y="732"/>
                  <a:pt x="999" y="719"/>
                </a:cubicBezTo>
                <a:cubicBezTo>
                  <a:pt x="1001" y="717"/>
                  <a:pt x="1004" y="715"/>
                  <a:pt x="1006" y="713"/>
                </a:cubicBezTo>
                <a:lnTo>
                  <a:pt x="1123" y="615"/>
                </a:lnTo>
                <a:cubicBezTo>
                  <a:pt x="1125" y="613"/>
                  <a:pt x="1127" y="611"/>
                  <a:pt x="1129" y="609"/>
                </a:cubicBezTo>
                <a:cubicBezTo>
                  <a:pt x="1134" y="607"/>
                  <a:pt x="1140" y="605"/>
                  <a:pt x="1145" y="605"/>
                </a:cubicBezTo>
                <a:cubicBezTo>
                  <a:pt x="1146" y="605"/>
                  <a:pt x="1147" y="606"/>
                  <a:pt x="1148" y="606"/>
                </a:cubicBezTo>
                <a:cubicBezTo>
                  <a:pt x="1158" y="606"/>
                  <a:pt x="1166" y="611"/>
                  <a:pt x="1172" y="618"/>
                </a:cubicBezTo>
                <a:cubicBezTo>
                  <a:pt x="1179" y="625"/>
                  <a:pt x="1181" y="635"/>
                  <a:pt x="1181" y="644"/>
                </a:cubicBezTo>
                <a:cubicBezTo>
                  <a:pt x="1180" y="651"/>
                  <a:pt x="1177" y="658"/>
                  <a:pt x="1173" y="663"/>
                </a:cubicBezTo>
                <a:cubicBezTo>
                  <a:pt x="1171" y="665"/>
                  <a:pt x="1169" y="666"/>
                  <a:pt x="1167" y="668"/>
                </a:cubicBezTo>
                <a:lnTo>
                  <a:pt x="1050" y="766"/>
                </a:lnTo>
                <a:cubicBezTo>
                  <a:pt x="1048" y="768"/>
                  <a:pt x="1047" y="769"/>
                  <a:pt x="1045" y="771"/>
                </a:cubicBezTo>
                <a:cubicBezTo>
                  <a:pt x="1030" y="779"/>
                  <a:pt x="1012" y="776"/>
                  <a:pt x="1000" y="763"/>
                </a:cubicBezTo>
                <a:close/>
                <a:moveTo>
                  <a:pt x="920" y="667"/>
                </a:moveTo>
                <a:cubicBezTo>
                  <a:pt x="914" y="659"/>
                  <a:pt x="911" y="650"/>
                  <a:pt x="912" y="641"/>
                </a:cubicBezTo>
                <a:cubicBezTo>
                  <a:pt x="913" y="631"/>
                  <a:pt x="917" y="622"/>
                  <a:pt x="924" y="616"/>
                </a:cubicBezTo>
                <a:lnTo>
                  <a:pt x="1042" y="518"/>
                </a:lnTo>
                <a:cubicBezTo>
                  <a:pt x="1048" y="513"/>
                  <a:pt x="1056" y="510"/>
                  <a:pt x="1064" y="510"/>
                </a:cubicBezTo>
                <a:cubicBezTo>
                  <a:pt x="1065" y="510"/>
                  <a:pt x="1067" y="510"/>
                  <a:pt x="1068" y="510"/>
                </a:cubicBezTo>
                <a:cubicBezTo>
                  <a:pt x="1077" y="511"/>
                  <a:pt x="1086" y="515"/>
                  <a:pt x="1092" y="522"/>
                </a:cubicBezTo>
                <a:cubicBezTo>
                  <a:pt x="1098" y="530"/>
                  <a:pt x="1101" y="539"/>
                  <a:pt x="1100" y="548"/>
                </a:cubicBezTo>
                <a:cubicBezTo>
                  <a:pt x="1100" y="555"/>
                  <a:pt x="1097" y="561"/>
                  <a:pt x="1093" y="566"/>
                </a:cubicBezTo>
                <a:cubicBezTo>
                  <a:pt x="1091" y="568"/>
                  <a:pt x="1089" y="570"/>
                  <a:pt x="1087" y="571"/>
                </a:cubicBezTo>
                <a:lnTo>
                  <a:pt x="969" y="670"/>
                </a:lnTo>
                <a:cubicBezTo>
                  <a:pt x="967" y="672"/>
                  <a:pt x="965" y="674"/>
                  <a:pt x="963" y="676"/>
                </a:cubicBezTo>
                <a:cubicBezTo>
                  <a:pt x="957" y="679"/>
                  <a:pt x="951" y="680"/>
                  <a:pt x="944" y="679"/>
                </a:cubicBezTo>
                <a:cubicBezTo>
                  <a:pt x="935" y="678"/>
                  <a:pt x="926" y="674"/>
                  <a:pt x="920" y="667"/>
                </a:cubicBezTo>
                <a:close/>
                <a:moveTo>
                  <a:pt x="892" y="530"/>
                </a:moveTo>
                <a:cubicBezTo>
                  <a:pt x="906" y="530"/>
                  <a:pt x="918" y="529"/>
                  <a:pt x="928" y="525"/>
                </a:cubicBezTo>
                <a:cubicBezTo>
                  <a:pt x="945" y="518"/>
                  <a:pt x="956" y="504"/>
                  <a:pt x="963" y="493"/>
                </a:cubicBezTo>
                <a:cubicBezTo>
                  <a:pt x="970" y="480"/>
                  <a:pt x="976" y="464"/>
                  <a:pt x="977" y="450"/>
                </a:cubicBezTo>
                <a:cubicBezTo>
                  <a:pt x="978" y="441"/>
                  <a:pt x="977" y="432"/>
                  <a:pt x="975" y="424"/>
                </a:cubicBezTo>
                <a:cubicBezTo>
                  <a:pt x="983" y="425"/>
                  <a:pt x="991" y="430"/>
                  <a:pt x="996" y="436"/>
                </a:cubicBezTo>
                <a:cubicBezTo>
                  <a:pt x="1009" y="452"/>
                  <a:pt x="1007" y="474"/>
                  <a:pt x="992" y="487"/>
                </a:cubicBezTo>
                <a:lnTo>
                  <a:pt x="914" y="552"/>
                </a:lnTo>
                <a:cubicBezTo>
                  <a:pt x="907" y="558"/>
                  <a:pt x="897" y="561"/>
                  <a:pt x="888" y="561"/>
                </a:cubicBezTo>
                <a:cubicBezTo>
                  <a:pt x="878" y="560"/>
                  <a:pt x="870" y="555"/>
                  <a:pt x="863" y="548"/>
                </a:cubicBezTo>
                <a:cubicBezTo>
                  <a:pt x="859" y="542"/>
                  <a:pt x="856" y="535"/>
                  <a:pt x="855" y="527"/>
                </a:cubicBezTo>
                <a:cubicBezTo>
                  <a:pt x="868" y="529"/>
                  <a:pt x="880" y="530"/>
                  <a:pt x="892" y="530"/>
                </a:cubicBezTo>
                <a:close/>
                <a:moveTo>
                  <a:pt x="497" y="234"/>
                </a:moveTo>
                <a:lnTo>
                  <a:pt x="467" y="250"/>
                </a:lnTo>
                <a:cubicBezTo>
                  <a:pt x="425" y="271"/>
                  <a:pt x="387" y="299"/>
                  <a:pt x="354" y="332"/>
                </a:cubicBezTo>
                <a:cubicBezTo>
                  <a:pt x="326" y="359"/>
                  <a:pt x="296" y="382"/>
                  <a:pt x="262" y="400"/>
                </a:cubicBezTo>
                <a:lnTo>
                  <a:pt x="216" y="425"/>
                </a:lnTo>
                <a:lnTo>
                  <a:pt x="73" y="281"/>
                </a:lnTo>
                <a:lnTo>
                  <a:pt x="103" y="265"/>
                </a:lnTo>
                <a:cubicBezTo>
                  <a:pt x="142" y="245"/>
                  <a:pt x="178" y="218"/>
                  <a:pt x="209" y="187"/>
                </a:cubicBezTo>
                <a:cubicBezTo>
                  <a:pt x="239" y="158"/>
                  <a:pt x="272" y="133"/>
                  <a:pt x="309" y="115"/>
                </a:cubicBezTo>
                <a:lnTo>
                  <a:pt x="355" y="91"/>
                </a:lnTo>
                <a:lnTo>
                  <a:pt x="415" y="152"/>
                </a:lnTo>
                <a:close/>
                <a:moveTo>
                  <a:pt x="1296" y="679"/>
                </a:moveTo>
                <a:cubicBezTo>
                  <a:pt x="1280" y="661"/>
                  <a:pt x="1259" y="649"/>
                  <a:pt x="1236" y="647"/>
                </a:cubicBezTo>
                <a:cubicBezTo>
                  <a:pt x="1237" y="623"/>
                  <a:pt x="1230" y="601"/>
                  <a:pt x="1215" y="583"/>
                </a:cubicBezTo>
                <a:cubicBezTo>
                  <a:pt x="1200" y="565"/>
                  <a:pt x="1179" y="553"/>
                  <a:pt x="1155" y="551"/>
                </a:cubicBezTo>
                <a:cubicBezTo>
                  <a:pt x="1157" y="527"/>
                  <a:pt x="1149" y="505"/>
                  <a:pt x="1134" y="487"/>
                </a:cubicBezTo>
                <a:cubicBezTo>
                  <a:pt x="1119" y="468"/>
                  <a:pt x="1097" y="457"/>
                  <a:pt x="1072" y="455"/>
                </a:cubicBezTo>
                <a:cubicBezTo>
                  <a:pt x="1068" y="454"/>
                  <a:pt x="1064" y="454"/>
                  <a:pt x="1060" y="454"/>
                </a:cubicBezTo>
                <a:cubicBezTo>
                  <a:pt x="1059" y="435"/>
                  <a:pt x="1052" y="417"/>
                  <a:pt x="1039" y="401"/>
                </a:cubicBezTo>
                <a:cubicBezTo>
                  <a:pt x="1009" y="366"/>
                  <a:pt x="958" y="359"/>
                  <a:pt x="920" y="383"/>
                </a:cubicBezTo>
                <a:lnTo>
                  <a:pt x="781" y="332"/>
                </a:lnTo>
                <a:cubicBezTo>
                  <a:pt x="771" y="328"/>
                  <a:pt x="761" y="330"/>
                  <a:pt x="753" y="337"/>
                </a:cubicBezTo>
                <a:lnTo>
                  <a:pt x="712" y="372"/>
                </a:lnTo>
                <a:lnTo>
                  <a:pt x="563" y="222"/>
                </a:lnTo>
                <a:lnTo>
                  <a:pt x="500" y="159"/>
                </a:lnTo>
                <a:lnTo>
                  <a:pt x="350" y="8"/>
                </a:lnTo>
                <a:cubicBezTo>
                  <a:pt x="339" y="-3"/>
                  <a:pt x="322" y="-3"/>
                  <a:pt x="311" y="8"/>
                </a:cubicBezTo>
                <a:cubicBezTo>
                  <a:pt x="300" y="19"/>
                  <a:pt x="300" y="36"/>
                  <a:pt x="311" y="47"/>
                </a:cubicBezTo>
                <a:lnTo>
                  <a:pt x="314" y="50"/>
                </a:lnTo>
                <a:lnTo>
                  <a:pt x="284" y="65"/>
                </a:lnTo>
                <a:cubicBezTo>
                  <a:pt x="242" y="87"/>
                  <a:pt x="204" y="114"/>
                  <a:pt x="170" y="148"/>
                </a:cubicBezTo>
                <a:cubicBezTo>
                  <a:pt x="143" y="175"/>
                  <a:pt x="111" y="198"/>
                  <a:pt x="77" y="217"/>
                </a:cubicBezTo>
                <a:lnTo>
                  <a:pt x="14" y="250"/>
                </a:lnTo>
                <a:cubicBezTo>
                  <a:pt x="7" y="254"/>
                  <a:pt x="1" y="262"/>
                  <a:pt x="0" y="270"/>
                </a:cubicBezTo>
                <a:cubicBezTo>
                  <a:pt x="-1" y="279"/>
                  <a:pt x="2" y="288"/>
                  <a:pt x="8" y="294"/>
                </a:cubicBezTo>
                <a:lnTo>
                  <a:pt x="191" y="478"/>
                </a:lnTo>
                <a:cubicBezTo>
                  <a:pt x="196" y="484"/>
                  <a:pt x="203" y="486"/>
                  <a:pt x="211" y="486"/>
                </a:cubicBezTo>
                <a:cubicBezTo>
                  <a:pt x="215" y="486"/>
                  <a:pt x="219" y="485"/>
                  <a:pt x="224" y="483"/>
                </a:cubicBezTo>
                <a:lnTo>
                  <a:pt x="288" y="448"/>
                </a:lnTo>
                <a:cubicBezTo>
                  <a:pt x="326" y="428"/>
                  <a:pt x="362" y="402"/>
                  <a:pt x="393" y="371"/>
                </a:cubicBezTo>
                <a:cubicBezTo>
                  <a:pt x="422" y="342"/>
                  <a:pt x="455" y="318"/>
                  <a:pt x="492" y="299"/>
                </a:cubicBezTo>
                <a:lnTo>
                  <a:pt x="538" y="276"/>
                </a:lnTo>
                <a:lnTo>
                  <a:pt x="670" y="408"/>
                </a:lnTo>
                <a:lnTo>
                  <a:pt x="656" y="420"/>
                </a:lnTo>
                <a:lnTo>
                  <a:pt x="655" y="421"/>
                </a:lnTo>
                <a:cubicBezTo>
                  <a:pt x="605" y="468"/>
                  <a:pt x="551" y="540"/>
                  <a:pt x="548" y="543"/>
                </a:cubicBezTo>
                <a:cubicBezTo>
                  <a:pt x="544" y="550"/>
                  <a:pt x="542" y="557"/>
                  <a:pt x="543" y="565"/>
                </a:cubicBezTo>
                <a:lnTo>
                  <a:pt x="574" y="729"/>
                </a:lnTo>
                <a:lnTo>
                  <a:pt x="352" y="956"/>
                </a:lnTo>
                <a:cubicBezTo>
                  <a:pt x="341" y="967"/>
                  <a:pt x="341" y="984"/>
                  <a:pt x="352" y="995"/>
                </a:cubicBezTo>
                <a:cubicBezTo>
                  <a:pt x="358" y="1000"/>
                  <a:pt x="365" y="1003"/>
                  <a:pt x="372" y="1003"/>
                </a:cubicBezTo>
                <a:cubicBezTo>
                  <a:pt x="379" y="1003"/>
                  <a:pt x="386" y="1000"/>
                  <a:pt x="391" y="994"/>
                </a:cubicBezTo>
                <a:lnTo>
                  <a:pt x="624" y="757"/>
                </a:lnTo>
                <a:cubicBezTo>
                  <a:pt x="625" y="756"/>
                  <a:pt x="625" y="756"/>
                  <a:pt x="625" y="755"/>
                </a:cubicBezTo>
                <a:cubicBezTo>
                  <a:pt x="626" y="755"/>
                  <a:pt x="626" y="755"/>
                  <a:pt x="626" y="754"/>
                </a:cubicBezTo>
                <a:cubicBezTo>
                  <a:pt x="626" y="754"/>
                  <a:pt x="627" y="754"/>
                  <a:pt x="627" y="753"/>
                </a:cubicBezTo>
                <a:cubicBezTo>
                  <a:pt x="627" y="753"/>
                  <a:pt x="628" y="753"/>
                  <a:pt x="628" y="752"/>
                </a:cubicBezTo>
                <a:lnTo>
                  <a:pt x="628" y="751"/>
                </a:lnTo>
                <a:cubicBezTo>
                  <a:pt x="629" y="751"/>
                  <a:pt x="629" y="750"/>
                  <a:pt x="629" y="750"/>
                </a:cubicBezTo>
                <a:cubicBezTo>
                  <a:pt x="629" y="749"/>
                  <a:pt x="629" y="749"/>
                  <a:pt x="630" y="749"/>
                </a:cubicBezTo>
                <a:cubicBezTo>
                  <a:pt x="630" y="748"/>
                  <a:pt x="630" y="748"/>
                  <a:pt x="630" y="747"/>
                </a:cubicBezTo>
                <a:lnTo>
                  <a:pt x="630" y="746"/>
                </a:lnTo>
                <a:cubicBezTo>
                  <a:pt x="631" y="746"/>
                  <a:pt x="631" y="745"/>
                  <a:pt x="631" y="745"/>
                </a:cubicBezTo>
                <a:cubicBezTo>
                  <a:pt x="631" y="744"/>
                  <a:pt x="631" y="744"/>
                  <a:pt x="631" y="743"/>
                </a:cubicBezTo>
                <a:lnTo>
                  <a:pt x="631" y="742"/>
                </a:lnTo>
                <a:lnTo>
                  <a:pt x="631" y="741"/>
                </a:lnTo>
                <a:cubicBezTo>
                  <a:pt x="632" y="740"/>
                  <a:pt x="632" y="740"/>
                  <a:pt x="632" y="740"/>
                </a:cubicBezTo>
                <a:cubicBezTo>
                  <a:pt x="632" y="739"/>
                  <a:pt x="632" y="739"/>
                  <a:pt x="632" y="738"/>
                </a:cubicBezTo>
                <a:lnTo>
                  <a:pt x="632" y="737"/>
                </a:lnTo>
                <a:cubicBezTo>
                  <a:pt x="632" y="736"/>
                  <a:pt x="632" y="736"/>
                  <a:pt x="632" y="735"/>
                </a:cubicBezTo>
                <a:cubicBezTo>
                  <a:pt x="631" y="735"/>
                  <a:pt x="631" y="734"/>
                  <a:pt x="631" y="734"/>
                </a:cubicBezTo>
                <a:cubicBezTo>
                  <a:pt x="631" y="733"/>
                  <a:pt x="631" y="733"/>
                  <a:pt x="631" y="733"/>
                </a:cubicBezTo>
                <a:lnTo>
                  <a:pt x="600" y="567"/>
                </a:lnTo>
                <a:cubicBezTo>
                  <a:pt x="616" y="546"/>
                  <a:pt x="656" y="496"/>
                  <a:pt x="693" y="461"/>
                </a:cubicBezTo>
                <a:lnTo>
                  <a:pt x="777" y="389"/>
                </a:lnTo>
                <a:lnTo>
                  <a:pt x="922" y="443"/>
                </a:lnTo>
                <a:cubicBezTo>
                  <a:pt x="922" y="452"/>
                  <a:pt x="914" y="470"/>
                  <a:pt x="908" y="474"/>
                </a:cubicBezTo>
                <a:cubicBezTo>
                  <a:pt x="903" y="475"/>
                  <a:pt x="884" y="477"/>
                  <a:pt x="855" y="471"/>
                </a:cubicBezTo>
                <a:cubicBezTo>
                  <a:pt x="828" y="466"/>
                  <a:pt x="809" y="458"/>
                  <a:pt x="804" y="454"/>
                </a:cubicBezTo>
                <a:cubicBezTo>
                  <a:pt x="799" y="450"/>
                  <a:pt x="792" y="448"/>
                  <a:pt x="786" y="448"/>
                </a:cubicBezTo>
                <a:cubicBezTo>
                  <a:pt x="778" y="449"/>
                  <a:pt x="770" y="452"/>
                  <a:pt x="765" y="459"/>
                </a:cubicBezTo>
                <a:lnTo>
                  <a:pt x="697" y="546"/>
                </a:lnTo>
                <a:cubicBezTo>
                  <a:pt x="688" y="558"/>
                  <a:pt x="690" y="575"/>
                  <a:pt x="702" y="585"/>
                </a:cubicBezTo>
                <a:cubicBezTo>
                  <a:pt x="707" y="589"/>
                  <a:pt x="713" y="591"/>
                  <a:pt x="719" y="591"/>
                </a:cubicBezTo>
                <a:cubicBezTo>
                  <a:pt x="727" y="591"/>
                  <a:pt x="735" y="587"/>
                  <a:pt x="740" y="580"/>
                </a:cubicBezTo>
                <a:lnTo>
                  <a:pt x="794" y="511"/>
                </a:lnTo>
                <a:cubicBezTo>
                  <a:pt x="796" y="512"/>
                  <a:pt x="799" y="513"/>
                  <a:pt x="801" y="514"/>
                </a:cubicBezTo>
                <a:cubicBezTo>
                  <a:pt x="798" y="539"/>
                  <a:pt x="805" y="564"/>
                  <a:pt x="821" y="584"/>
                </a:cubicBezTo>
                <a:cubicBezTo>
                  <a:pt x="832" y="597"/>
                  <a:pt x="846" y="606"/>
                  <a:pt x="862" y="611"/>
                </a:cubicBezTo>
                <a:cubicBezTo>
                  <a:pt x="859" y="619"/>
                  <a:pt x="858" y="627"/>
                  <a:pt x="857" y="636"/>
                </a:cubicBezTo>
                <a:cubicBezTo>
                  <a:pt x="855" y="660"/>
                  <a:pt x="862" y="684"/>
                  <a:pt x="878" y="702"/>
                </a:cubicBezTo>
                <a:cubicBezTo>
                  <a:pt x="893" y="720"/>
                  <a:pt x="914" y="731"/>
                  <a:pt x="937" y="734"/>
                </a:cubicBezTo>
                <a:cubicBezTo>
                  <a:pt x="936" y="757"/>
                  <a:pt x="943" y="779"/>
                  <a:pt x="958" y="798"/>
                </a:cubicBezTo>
                <a:cubicBezTo>
                  <a:pt x="974" y="817"/>
                  <a:pt x="995" y="828"/>
                  <a:pt x="1018" y="830"/>
                </a:cubicBezTo>
                <a:cubicBezTo>
                  <a:pt x="1017" y="852"/>
                  <a:pt x="1023" y="876"/>
                  <a:pt x="1039" y="894"/>
                </a:cubicBezTo>
                <a:cubicBezTo>
                  <a:pt x="1047" y="904"/>
                  <a:pt x="1057" y="912"/>
                  <a:pt x="1068" y="917"/>
                </a:cubicBezTo>
                <a:cubicBezTo>
                  <a:pt x="990" y="970"/>
                  <a:pt x="872" y="1025"/>
                  <a:pt x="821" y="1046"/>
                </a:cubicBezTo>
                <a:cubicBezTo>
                  <a:pt x="820" y="1046"/>
                  <a:pt x="820" y="1047"/>
                  <a:pt x="819" y="1047"/>
                </a:cubicBezTo>
                <a:lnTo>
                  <a:pt x="818" y="1047"/>
                </a:lnTo>
                <a:cubicBezTo>
                  <a:pt x="818" y="1048"/>
                  <a:pt x="818" y="1048"/>
                  <a:pt x="817" y="1048"/>
                </a:cubicBezTo>
                <a:cubicBezTo>
                  <a:pt x="817" y="1049"/>
                  <a:pt x="816" y="1049"/>
                  <a:pt x="816" y="1049"/>
                </a:cubicBezTo>
                <a:cubicBezTo>
                  <a:pt x="816" y="1049"/>
                  <a:pt x="815" y="1049"/>
                  <a:pt x="815" y="1050"/>
                </a:cubicBezTo>
                <a:cubicBezTo>
                  <a:pt x="815" y="1050"/>
                  <a:pt x="814" y="1050"/>
                  <a:pt x="814" y="1051"/>
                </a:cubicBezTo>
                <a:lnTo>
                  <a:pt x="813" y="1051"/>
                </a:lnTo>
                <a:lnTo>
                  <a:pt x="725" y="1130"/>
                </a:lnTo>
                <a:cubicBezTo>
                  <a:pt x="713" y="1140"/>
                  <a:pt x="712" y="1157"/>
                  <a:pt x="722" y="1169"/>
                </a:cubicBezTo>
                <a:cubicBezTo>
                  <a:pt x="728" y="1175"/>
                  <a:pt x="735" y="1178"/>
                  <a:pt x="743" y="1178"/>
                </a:cubicBezTo>
                <a:cubicBezTo>
                  <a:pt x="750" y="1178"/>
                  <a:pt x="756" y="1176"/>
                  <a:pt x="761" y="1171"/>
                </a:cubicBezTo>
                <a:lnTo>
                  <a:pt x="847" y="1095"/>
                </a:lnTo>
                <a:cubicBezTo>
                  <a:pt x="881" y="1080"/>
                  <a:pt x="1100" y="985"/>
                  <a:pt x="1169" y="904"/>
                </a:cubicBezTo>
                <a:lnTo>
                  <a:pt x="1284" y="807"/>
                </a:lnTo>
                <a:cubicBezTo>
                  <a:pt x="1323" y="775"/>
                  <a:pt x="1328" y="717"/>
                  <a:pt x="1296" y="6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6" name="Freeform 1195">
            <a:extLst>
              <a:ext uri="{FF2B5EF4-FFF2-40B4-BE49-F238E27FC236}">
                <a16:creationId xmlns:a16="http://schemas.microsoft.com/office/drawing/2014/main" id="{C2918B47-A4F2-3F48-9760-3DEABFEBA74F}"/>
              </a:ext>
            </a:extLst>
          </p:cNvPr>
          <p:cNvSpPr/>
          <p:nvPr/>
        </p:nvSpPr>
        <p:spPr>
          <a:xfrm>
            <a:off x="4786920" y="5469368"/>
            <a:ext cx="416520" cy="438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8" h="1219">
                <a:moveTo>
                  <a:pt x="1090" y="806"/>
                </a:moveTo>
                <a:lnTo>
                  <a:pt x="973" y="904"/>
                </a:lnTo>
                <a:cubicBezTo>
                  <a:pt x="965" y="910"/>
                  <a:pt x="956" y="913"/>
                  <a:pt x="947" y="912"/>
                </a:cubicBezTo>
                <a:cubicBezTo>
                  <a:pt x="937" y="912"/>
                  <a:pt x="928" y="907"/>
                  <a:pt x="922" y="900"/>
                </a:cubicBezTo>
                <a:cubicBezTo>
                  <a:pt x="916" y="892"/>
                  <a:pt x="913" y="883"/>
                  <a:pt x="914" y="874"/>
                </a:cubicBezTo>
                <a:cubicBezTo>
                  <a:pt x="915" y="867"/>
                  <a:pt x="917" y="860"/>
                  <a:pt x="922" y="855"/>
                </a:cubicBezTo>
                <a:cubicBezTo>
                  <a:pt x="924" y="853"/>
                  <a:pt x="925" y="852"/>
                  <a:pt x="927" y="850"/>
                </a:cubicBezTo>
                <a:lnTo>
                  <a:pt x="1044" y="752"/>
                </a:lnTo>
                <a:cubicBezTo>
                  <a:pt x="1046" y="750"/>
                  <a:pt x="1048" y="749"/>
                  <a:pt x="1050" y="747"/>
                </a:cubicBezTo>
                <a:cubicBezTo>
                  <a:pt x="1055" y="744"/>
                  <a:pt x="1061" y="743"/>
                  <a:pt x="1067" y="743"/>
                </a:cubicBezTo>
                <a:cubicBezTo>
                  <a:pt x="1068" y="743"/>
                  <a:pt x="1069" y="743"/>
                  <a:pt x="1070" y="743"/>
                </a:cubicBezTo>
                <a:cubicBezTo>
                  <a:pt x="1079" y="744"/>
                  <a:pt x="1088" y="748"/>
                  <a:pt x="1094" y="755"/>
                </a:cubicBezTo>
                <a:cubicBezTo>
                  <a:pt x="1107" y="770"/>
                  <a:pt x="1105" y="793"/>
                  <a:pt x="1090" y="806"/>
                </a:cubicBezTo>
                <a:close/>
                <a:moveTo>
                  <a:pt x="841" y="804"/>
                </a:moveTo>
                <a:cubicBezTo>
                  <a:pt x="835" y="796"/>
                  <a:pt x="832" y="787"/>
                  <a:pt x="833" y="777"/>
                </a:cubicBezTo>
                <a:cubicBezTo>
                  <a:pt x="834" y="771"/>
                  <a:pt x="836" y="765"/>
                  <a:pt x="840" y="760"/>
                </a:cubicBezTo>
                <a:cubicBezTo>
                  <a:pt x="842" y="758"/>
                  <a:pt x="845" y="756"/>
                  <a:pt x="847" y="754"/>
                </a:cubicBezTo>
                <a:lnTo>
                  <a:pt x="964" y="656"/>
                </a:lnTo>
                <a:cubicBezTo>
                  <a:pt x="966" y="654"/>
                  <a:pt x="968" y="652"/>
                  <a:pt x="970" y="650"/>
                </a:cubicBezTo>
                <a:cubicBezTo>
                  <a:pt x="975" y="648"/>
                  <a:pt x="980" y="646"/>
                  <a:pt x="986" y="646"/>
                </a:cubicBezTo>
                <a:cubicBezTo>
                  <a:pt x="987" y="646"/>
                  <a:pt x="988" y="647"/>
                  <a:pt x="989" y="647"/>
                </a:cubicBezTo>
                <a:cubicBezTo>
                  <a:pt x="999" y="647"/>
                  <a:pt x="1007" y="652"/>
                  <a:pt x="1013" y="659"/>
                </a:cubicBezTo>
                <a:cubicBezTo>
                  <a:pt x="1024" y="672"/>
                  <a:pt x="1024" y="691"/>
                  <a:pt x="1014" y="704"/>
                </a:cubicBezTo>
                <a:cubicBezTo>
                  <a:pt x="1012" y="706"/>
                  <a:pt x="1010" y="707"/>
                  <a:pt x="1008" y="709"/>
                </a:cubicBezTo>
                <a:lnTo>
                  <a:pt x="891" y="807"/>
                </a:lnTo>
                <a:cubicBezTo>
                  <a:pt x="889" y="809"/>
                  <a:pt x="888" y="810"/>
                  <a:pt x="886" y="812"/>
                </a:cubicBezTo>
                <a:cubicBezTo>
                  <a:pt x="871" y="820"/>
                  <a:pt x="852" y="817"/>
                  <a:pt x="841" y="804"/>
                </a:cubicBezTo>
                <a:close/>
                <a:moveTo>
                  <a:pt x="761" y="708"/>
                </a:moveTo>
                <a:cubicBezTo>
                  <a:pt x="755" y="700"/>
                  <a:pt x="752" y="691"/>
                  <a:pt x="753" y="682"/>
                </a:cubicBezTo>
                <a:cubicBezTo>
                  <a:pt x="754" y="672"/>
                  <a:pt x="758" y="663"/>
                  <a:pt x="765" y="657"/>
                </a:cubicBezTo>
                <a:lnTo>
                  <a:pt x="882" y="559"/>
                </a:lnTo>
                <a:cubicBezTo>
                  <a:pt x="898" y="546"/>
                  <a:pt x="920" y="548"/>
                  <a:pt x="933" y="563"/>
                </a:cubicBezTo>
                <a:cubicBezTo>
                  <a:pt x="944" y="576"/>
                  <a:pt x="944" y="594"/>
                  <a:pt x="934" y="607"/>
                </a:cubicBezTo>
                <a:cubicBezTo>
                  <a:pt x="932" y="609"/>
                  <a:pt x="930" y="611"/>
                  <a:pt x="927" y="612"/>
                </a:cubicBezTo>
                <a:lnTo>
                  <a:pt x="810" y="711"/>
                </a:lnTo>
                <a:cubicBezTo>
                  <a:pt x="808" y="713"/>
                  <a:pt x="806" y="715"/>
                  <a:pt x="804" y="717"/>
                </a:cubicBezTo>
                <a:cubicBezTo>
                  <a:pt x="798" y="720"/>
                  <a:pt x="792" y="721"/>
                  <a:pt x="785" y="720"/>
                </a:cubicBezTo>
                <a:cubicBezTo>
                  <a:pt x="776" y="719"/>
                  <a:pt x="767" y="715"/>
                  <a:pt x="761" y="708"/>
                </a:cubicBezTo>
                <a:close/>
                <a:moveTo>
                  <a:pt x="732" y="571"/>
                </a:moveTo>
                <a:cubicBezTo>
                  <a:pt x="747" y="571"/>
                  <a:pt x="759" y="570"/>
                  <a:pt x="769" y="566"/>
                </a:cubicBezTo>
                <a:cubicBezTo>
                  <a:pt x="786" y="559"/>
                  <a:pt x="797" y="545"/>
                  <a:pt x="804" y="534"/>
                </a:cubicBezTo>
                <a:cubicBezTo>
                  <a:pt x="811" y="521"/>
                  <a:pt x="816" y="505"/>
                  <a:pt x="818" y="491"/>
                </a:cubicBezTo>
                <a:cubicBezTo>
                  <a:pt x="819" y="482"/>
                  <a:pt x="818" y="473"/>
                  <a:pt x="816" y="465"/>
                </a:cubicBezTo>
                <a:cubicBezTo>
                  <a:pt x="824" y="466"/>
                  <a:pt x="832" y="471"/>
                  <a:pt x="837" y="477"/>
                </a:cubicBezTo>
                <a:cubicBezTo>
                  <a:pt x="843" y="485"/>
                  <a:pt x="846" y="494"/>
                  <a:pt x="845" y="503"/>
                </a:cubicBezTo>
                <a:cubicBezTo>
                  <a:pt x="845" y="513"/>
                  <a:pt x="840" y="522"/>
                  <a:pt x="833" y="528"/>
                </a:cubicBezTo>
                <a:lnTo>
                  <a:pt x="755" y="593"/>
                </a:lnTo>
                <a:cubicBezTo>
                  <a:pt x="748" y="599"/>
                  <a:pt x="738" y="602"/>
                  <a:pt x="729" y="602"/>
                </a:cubicBezTo>
                <a:cubicBezTo>
                  <a:pt x="719" y="601"/>
                  <a:pt x="711" y="596"/>
                  <a:pt x="704" y="589"/>
                </a:cubicBezTo>
                <a:cubicBezTo>
                  <a:pt x="699" y="583"/>
                  <a:pt x="697" y="576"/>
                  <a:pt x="696" y="568"/>
                </a:cubicBezTo>
                <a:cubicBezTo>
                  <a:pt x="709" y="570"/>
                  <a:pt x="721" y="571"/>
                  <a:pt x="732" y="571"/>
                </a:cubicBezTo>
                <a:lnTo>
                  <a:pt x="221" y="284"/>
                </a:lnTo>
                <a:cubicBezTo>
                  <a:pt x="218" y="284"/>
                  <a:pt x="214" y="285"/>
                  <a:pt x="211" y="286"/>
                </a:cubicBezTo>
                <a:cubicBezTo>
                  <a:pt x="168" y="303"/>
                  <a:pt x="123" y="294"/>
                  <a:pt x="91" y="262"/>
                </a:cubicBezTo>
                <a:cubicBezTo>
                  <a:pt x="84" y="255"/>
                  <a:pt x="77" y="247"/>
                  <a:pt x="72" y="238"/>
                </a:cubicBezTo>
                <a:lnTo>
                  <a:pt x="157" y="260"/>
                </a:lnTo>
                <a:cubicBezTo>
                  <a:pt x="166" y="263"/>
                  <a:pt x="176" y="260"/>
                  <a:pt x="183" y="253"/>
                </a:cubicBezTo>
                <a:lnTo>
                  <a:pt x="253" y="183"/>
                </a:lnTo>
                <a:cubicBezTo>
                  <a:pt x="260" y="176"/>
                  <a:pt x="262" y="166"/>
                  <a:pt x="260" y="156"/>
                </a:cubicBezTo>
                <a:lnTo>
                  <a:pt x="237" y="72"/>
                </a:lnTo>
                <a:cubicBezTo>
                  <a:pt x="245" y="77"/>
                  <a:pt x="253" y="83"/>
                  <a:pt x="261" y="91"/>
                </a:cubicBezTo>
                <a:cubicBezTo>
                  <a:pt x="290" y="119"/>
                  <a:pt x="300" y="158"/>
                  <a:pt x="290" y="197"/>
                </a:cubicBezTo>
                <a:cubicBezTo>
                  <a:pt x="288" y="207"/>
                  <a:pt x="290" y="217"/>
                  <a:pt x="298" y="224"/>
                </a:cubicBezTo>
                <a:lnTo>
                  <a:pt x="512" y="431"/>
                </a:lnTo>
                <a:lnTo>
                  <a:pt x="449" y="494"/>
                </a:lnTo>
                <a:lnTo>
                  <a:pt x="240" y="292"/>
                </a:lnTo>
                <a:cubicBezTo>
                  <a:pt x="235" y="287"/>
                  <a:pt x="228" y="284"/>
                  <a:pt x="221" y="284"/>
                </a:cubicBezTo>
                <a:close/>
                <a:moveTo>
                  <a:pt x="1136" y="720"/>
                </a:moveTo>
                <a:cubicBezTo>
                  <a:pt x="1121" y="702"/>
                  <a:pt x="1100" y="691"/>
                  <a:pt x="1077" y="688"/>
                </a:cubicBezTo>
                <a:cubicBezTo>
                  <a:pt x="1078" y="665"/>
                  <a:pt x="1071" y="642"/>
                  <a:pt x="1056" y="624"/>
                </a:cubicBezTo>
                <a:cubicBezTo>
                  <a:pt x="1041" y="606"/>
                  <a:pt x="1019" y="594"/>
                  <a:pt x="996" y="592"/>
                </a:cubicBezTo>
                <a:cubicBezTo>
                  <a:pt x="998" y="568"/>
                  <a:pt x="990" y="546"/>
                  <a:pt x="975" y="528"/>
                </a:cubicBezTo>
                <a:cubicBezTo>
                  <a:pt x="960" y="509"/>
                  <a:pt x="938" y="498"/>
                  <a:pt x="913" y="496"/>
                </a:cubicBezTo>
                <a:cubicBezTo>
                  <a:pt x="909" y="495"/>
                  <a:pt x="905" y="495"/>
                  <a:pt x="901" y="496"/>
                </a:cubicBezTo>
                <a:cubicBezTo>
                  <a:pt x="900" y="476"/>
                  <a:pt x="892" y="457"/>
                  <a:pt x="880" y="442"/>
                </a:cubicBezTo>
                <a:cubicBezTo>
                  <a:pt x="864" y="423"/>
                  <a:pt x="842" y="412"/>
                  <a:pt x="818" y="410"/>
                </a:cubicBezTo>
                <a:cubicBezTo>
                  <a:pt x="798" y="408"/>
                  <a:pt x="778" y="413"/>
                  <a:pt x="761" y="424"/>
                </a:cubicBezTo>
                <a:lnTo>
                  <a:pt x="622" y="373"/>
                </a:lnTo>
                <a:cubicBezTo>
                  <a:pt x="612" y="369"/>
                  <a:pt x="602" y="371"/>
                  <a:pt x="594" y="378"/>
                </a:cubicBezTo>
                <a:lnTo>
                  <a:pt x="563" y="404"/>
                </a:lnTo>
                <a:lnTo>
                  <a:pt x="347" y="195"/>
                </a:lnTo>
                <a:cubicBezTo>
                  <a:pt x="355" y="142"/>
                  <a:pt x="338" y="90"/>
                  <a:pt x="300" y="52"/>
                </a:cubicBezTo>
                <a:cubicBezTo>
                  <a:pt x="246" y="-2"/>
                  <a:pt x="165" y="-15"/>
                  <a:pt x="97" y="19"/>
                </a:cubicBezTo>
                <a:cubicBezTo>
                  <a:pt x="85" y="25"/>
                  <a:pt x="79" y="39"/>
                  <a:pt x="84" y="52"/>
                </a:cubicBezTo>
                <a:cubicBezTo>
                  <a:pt x="87" y="64"/>
                  <a:pt x="98" y="71"/>
                  <a:pt x="109" y="71"/>
                </a:cubicBezTo>
                <a:lnTo>
                  <a:pt x="185" y="91"/>
                </a:lnTo>
                <a:lnTo>
                  <a:pt x="202" y="155"/>
                </a:lnTo>
                <a:lnTo>
                  <a:pt x="155" y="203"/>
                </a:lnTo>
                <a:lnTo>
                  <a:pt x="91" y="186"/>
                </a:lnTo>
                <a:lnTo>
                  <a:pt x="70" y="111"/>
                </a:lnTo>
                <a:cubicBezTo>
                  <a:pt x="70" y="99"/>
                  <a:pt x="62" y="89"/>
                  <a:pt x="51" y="85"/>
                </a:cubicBezTo>
                <a:cubicBezTo>
                  <a:pt x="38" y="81"/>
                  <a:pt x="24" y="87"/>
                  <a:pt x="18" y="100"/>
                </a:cubicBezTo>
                <a:cubicBezTo>
                  <a:pt x="-15" y="167"/>
                  <a:pt x="-1" y="249"/>
                  <a:pt x="52" y="301"/>
                </a:cubicBezTo>
                <a:cubicBezTo>
                  <a:pt x="96" y="344"/>
                  <a:pt x="156" y="359"/>
                  <a:pt x="214" y="343"/>
                </a:cubicBezTo>
                <a:lnTo>
                  <a:pt x="421" y="544"/>
                </a:lnTo>
                <a:cubicBezTo>
                  <a:pt x="403" y="566"/>
                  <a:pt x="390" y="583"/>
                  <a:pt x="389" y="584"/>
                </a:cubicBezTo>
                <a:cubicBezTo>
                  <a:pt x="385" y="591"/>
                  <a:pt x="383" y="598"/>
                  <a:pt x="384" y="606"/>
                </a:cubicBezTo>
                <a:lnTo>
                  <a:pt x="415" y="770"/>
                </a:lnTo>
                <a:lnTo>
                  <a:pt x="193" y="997"/>
                </a:lnTo>
                <a:cubicBezTo>
                  <a:pt x="182" y="1008"/>
                  <a:pt x="182" y="1025"/>
                  <a:pt x="193" y="1036"/>
                </a:cubicBezTo>
                <a:cubicBezTo>
                  <a:pt x="199" y="1041"/>
                  <a:pt x="206" y="1044"/>
                  <a:pt x="213" y="1044"/>
                </a:cubicBezTo>
                <a:cubicBezTo>
                  <a:pt x="220" y="1044"/>
                  <a:pt x="227" y="1041"/>
                  <a:pt x="232" y="1035"/>
                </a:cubicBezTo>
                <a:lnTo>
                  <a:pt x="465" y="798"/>
                </a:lnTo>
                <a:cubicBezTo>
                  <a:pt x="466" y="797"/>
                  <a:pt x="466" y="797"/>
                  <a:pt x="466" y="796"/>
                </a:cubicBezTo>
                <a:cubicBezTo>
                  <a:pt x="467" y="796"/>
                  <a:pt x="467" y="796"/>
                  <a:pt x="467" y="795"/>
                </a:cubicBezTo>
                <a:cubicBezTo>
                  <a:pt x="467" y="795"/>
                  <a:pt x="468" y="795"/>
                  <a:pt x="468" y="794"/>
                </a:cubicBezTo>
                <a:cubicBezTo>
                  <a:pt x="468" y="794"/>
                  <a:pt x="469" y="794"/>
                  <a:pt x="469" y="793"/>
                </a:cubicBezTo>
                <a:lnTo>
                  <a:pt x="469" y="792"/>
                </a:lnTo>
                <a:cubicBezTo>
                  <a:pt x="470" y="792"/>
                  <a:pt x="470" y="791"/>
                  <a:pt x="470" y="791"/>
                </a:cubicBezTo>
                <a:cubicBezTo>
                  <a:pt x="470" y="790"/>
                  <a:pt x="470" y="790"/>
                  <a:pt x="471" y="790"/>
                </a:cubicBezTo>
                <a:cubicBezTo>
                  <a:pt x="471" y="789"/>
                  <a:pt x="471" y="789"/>
                  <a:pt x="471" y="788"/>
                </a:cubicBezTo>
                <a:lnTo>
                  <a:pt x="471" y="787"/>
                </a:lnTo>
                <a:cubicBezTo>
                  <a:pt x="472" y="787"/>
                  <a:pt x="472" y="786"/>
                  <a:pt x="472" y="786"/>
                </a:cubicBezTo>
                <a:cubicBezTo>
                  <a:pt x="472" y="785"/>
                  <a:pt x="472" y="785"/>
                  <a:pt x="472" y="784"/>
                </a:cubicBezTo>
                <a:lnTo>
                  <a:pt x="472" y="783"/>
                </a:lnTo>
                <a:cubicBezTo>
                  <a:pt x="472" y="783"/>
                  <a:pt x="472" y="782"/>
                  <a:pt x="473" y="782"/>
                </a:cubicBezTo>
                <a:cubicBezTo>
                  <a:pt x="473" y="781"/>
                  <a:pt x="473" y="781"/>
                  <a:pt x="473" y="781"/>
                </a:cubicBezTo>
                <a:cubicBezTo>
                  <a:pt x="473" y="780"/>
                  <a:pt x="473" y="780"/>
                  <a:pt x="473" y="779"/>
                </a:cubicBezTo>
                <a:lnTo>
                  <a:pt x="473" y="778"/>
                </a:lnTo>
                <a:cubicBezTo>
                  <a:pt x="473" y="777"/>
                  <a:pt x="473" y="777"/>
                  <a:pt x="473" y="776"/>
                </a:cubicBezTo>
                <a:cubicBezTo>
                  <a:pt x="472" y="776"/>
                  <a:pt x="472" y="775"/>
                  <a:pt x="472" y="775"/>
                </a:cubicBezTo>
                <a:cubicBezTo>
                  <a:pt x="472" y="774"/>
                  <a:pt x="472" y="774"/>
                  <a:pt x="472" y="774"/>
                </a:cubicBezTo>
                <a:lnTo>
                  <a:pt x="441" y="608"/>
                </a:lnTo>
                <a:cubicBezTo>
                  <a:pt x="457" y="587"/>
                  <a:pt x="497" y="537"/>
                  <a:pt x="534" y="502"/>
                </a:cubicBezTo>
                <a:lnTo>
                  <a:pt x="618" y="430"/>
                </a:lnTo>
                <a:lnTo>
                  <a:pt x="763" y="484"/>
                </a:lnTo>
                <a:cubicBezTo>
                  <a:pt x="763" y="493"/>
                  <a:pt x="755" y="511"/>
                  <a:pt x="749" y="515"/>
                </a:cubicBezTo>
                <a:cubicBezTo>
                  <a:pt x="743" y="517"/>
                  <a:pt x="725" y="518"/>
                  <a:pt x="696" y="512"/>
                </a:cubicBezTo>
                <a:cubicBezTo>
                  <a:pt x="669" y="507"/>
                  <a:pt x="650" y="499"/>
                  <a:pt x="645" y="495"/>
                </a:cubicBezTo>
                <a:cubicBezTo>
                  <a:pt x="639" y="491"/>
                  <a:pt x="633" y="489"/>
                  <a:pt x="627" y="489"/>
                </a:cubicBezTo>
                <a:cubicBezTo>
                  <a:pt x="619" y="490"/>
                  <a:pt x="611" y="493"/>
                  <a:pt x="606" y="500"/>
                </a:cubicBezTo>
                <a:lnTo>
                  <a:pt x="538" y="587"/>
                </a:lnTo>
                <a:cubicBezTo>
                  <a:pt x="528" y="599"/>
                  <a:pt x="531" y="616"/>
                  <a:pt x="543" y="626"/>
                </a:cubicBezTo>
                <a:cubicBezTo>
                  <a:pt x="548" y="630"/>
                  <a:pt x="553" y="632"/>
                  <a:pt x="560" y="632"/>
                </a:cubicBezTo>
                <a:cubicBezTo>
                  <a:pt x="568" y="632"/>
                  <a:pt x="576" y="628"/>
                  <a:pt x="581" y="621"/>
                </a:cubicBezTo>
                <a:lnTo>
                  <a:pt x="635" y="552"/>
                </a:lnTo>
                <a:cubicBezTo>
                  <a:pt x="637" y="553"/>
                  <a:pt x="639" y="554"/>
                  <a:pt x="642" y="555"/>
                </a:cubicBezTo>
                <a:cubicBezTo>
                  <a:pt x="639" y="580"/>
                  <a:pt x="646" y="605"/>
                  <a:pt x="662" y="625"/>
                </a:cubicBezTo>
                <a:cubicBezTo>
                  <a:pt x="673" y="638"/>
                  <a:pt x="687" y="647"/>
                  <a:pt x="703" y="652"/>
                </a:cubicBezTo>
                <a:cubicBezTo>
                  <a:pt x="700" y="660"/>
                  <a:pt x="698" y="668"/>
                  <a:pt x="698" y="677"/>
                </a:cubicBezTo>
                <a:cubicBezTo>
                  <a:pt x="696" y="701"/>
                  <a:pt x="703" y="725"/>
                  <a:pt x="719" y="743"/>
                </a:cubicBezTo>
                <a:cubicBezTo>
                  <a:pt x="734" y="761"/>
                  <a:pt x="755" y="772"/>
                  <a:pt x="778" y="775"/>
                </a:cubicBezTo>
                <a:cubicBezTo>
                  <a:pt x="777" y="798"/>
                  <a:pt x="784" y="821"/>
                  <a:pt x="799" y="839"/>
                </a:cubicBezTo>
                <a:cubicBezTo>
                  <a:pt x="815" y="858"/>
                  <a:pt x="837" y="869"/>
                  <a:pt x="859" y="871"/>
                </a:cubicBezTo>
                <a:cubicBezTo>
                  <a:pt x="857" y="894"/>
                  <a:pt x="865" y="917"/>
                  <a:pt x="880" y="935"/>
                </a:cubicBezTo>
                <a:cubicBezTo>
                  <a:pt x="888" y="945"/>
                  <a:pt x="898" y="953"/>
                  <a:pt x="909" y="958"/>
                </a:cubicBezTo>
                <a:cubicBezTo>
                  <a:pt x="831" y="1011"/>
                  <a:pt x="713" y="1066"/>
                  <a:pt x="662" y="1087"/>
                </a:cubicBezTo>
                <a:cubicBezTo>
                  <a:pt x="661" y="1087"/>
                  <a:pt x="661" y="1088"/>
                  <a:pt x="660" y="1088"/>
                </a:cubicBezTo>
                <a:lnTo>
                  <a:pt x="659" y="1088"/>
                </a:lnTo>
                <a:cubicBezTo>
                  <a:pt x="659" y="1089"/>
                  <a:pt x="658" y="1089"/>
                  <a:pt x="658" y="1089"/>
                </a:cubicBezTo>
                <a:cubicBezTo>
                  <a:pt x="658" y="1090"/>
                  <a:pt x="657" y="1090"/>
                  <a:pt x="657" y="1090"/>
                </a:cubicBezTo>
                <a:cubicBezTo>
                  <a:pt x="657" y="1090"/>
                  <a:pt x="656" y="1090"/>
                  <a:pt x="656" y="1091"/>
                </a:cubicBezTo>
                <a:cubicBezTo>
                  <a:pt x="656" y="1091"/>
                  <a:pt x="655" y="1091"/>
                  <a:pt x="655" y="1092"/>
                </a:cubicBezTo>
                <a:lnTo>
                  <a:pt x="654" y="1092"/>
                </a:lnTo>
                <a:lnTo>
                  <a:pt x="566" y="1171"/>
                </a:lnTo>
                <a:cubicBezTo>
                  <a:pt x="554" y="1181"/>
                  <a:pt x="553" y="1198"/>
                  <a:pt x="563" y="1210"/>
                </a:cubicBezTo>
                <a:cubicBezTo>
                  <a:pt x="569" y="1216"/>
                  <a:pt x="576" y="1219"/>
                  <a:pt x="584" y="1219"/>
                </a:cubicBezTo>
                <a:cubicBezTo>
                  <a:pt x="590" y="1219"/>
                  <a:pt x="597" y="1217"/>
                  <a:pt x="602" y="1212"/>
                </a:cubicBezTo>
                <a:lnTo>
                  <a:pt x="688" y="1136"/>
                </a:lnTo>
                <a:cubicBezTo>
                  <a:pt x="722" y="1121"/>
                  <a:pt x="941" y="1026"/>
                  <a:pt x="1010" y="945"/>
                </a:cubicBezTo>
                <a:lnTo>
                  <a:pt x="1125" y="848"/>
                </a:lnTo>
                <a:cubicBezTo>
                  <a:pt x="1164" y="816"/>
                  <a:pt x="1169" y="758"/>
                  <a:pt x="1136" y="7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7" name="Freeform 1196">
            <a:extLst>
              <a:ext uri="{FF2B5EF4-FFF2-40B4-BE49-F238E27FC236}">
                <a16:creationId xmlns:a16="http://schemas.microsoft.com/office/drawing/2014/main" id="{D6DDA707-61F0-C241-8C4F-1CD8673599C5}"/>
              </a:ext>
            </a:extLst>
          </p:cNvPr>
          <p:cNvSpPr/>
          <p:nvPr/>
        </p:nvSpPr>
        <p:spPr>
          <a:xfrm>
            <a:off x="5509080" y="5483768"/>
            <a:ext cx="37800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1" h="904">
                <a:moveTo>
                  <a:pt x="882" y="566"/>
                </a:moveTo>
                <a:cubicBezTo>
                  <a:pt x="819" y="566"/>
                  <a:pt x="768" y="515"/>
                  <a:pt x="768" y="452"/>
                </a:cubicBezTo>
                <a:cubicBezTo>
                  <a:pt x="768" y="389"/>
                  <a:pt x="819" y="338"/>
                  <a:pt x="882" y="338"/>
                </a:cubicBezTo>
                <a:cubicBezTo>
                  <a:pt x="945" y="338"/>
                  <a:pt x="996" y="389"/>
                  <a:pt x="996" y="452"/>
                </a:cubicBezTo>
                <a:cubicBezTo>
                  <a:pt x="996" y="515"/>
                  <a:pt x="945" y="566"/>
                  <a:pt x="882" y="566"/>
                </a:cubicBezTo>
                <a:close/>
                <a:moveTo>
                  <a:pt x="283" y="849"/>
                </a:moveTo>
                <a:lnTo>
                  <a:pt x="55" y="849"/>
                </a:lnTo>
                <a:lnTo>
                  <a:pt x="55" y="621"/>
                </a:lnTo>
                <a:lnTo>
                  <a:pt x="283" y="621"/>
                </a:lnTo>
                <a:close/>
                <a:moveTo>
                  <a:pt x="283" y="283"/>
                </a:moveTo>
                <a:lnTo>
                  <a:pt x="55" y="283"/>
                </a:lnTo>
                <a:lnTo>
                  <a:pt x="55" y="55"/>
                </a:lnTo>
                <a:lnTo>
                  <a:pt x="283" y="55"/>
                </a:lnTo>
                <a:close/>
                <a:moveTo>
                  <a:pt x="882" y="283"/>
                </a:moveTo>
                <a:cubicBezTo>
                  <a:pt x="815" y="283"/>
                  <a:pt x="757" y="321"/>
                  <a:pt x="730" y="377"/>
                </a:cubicBezTo>
                <a:cubicBezTo>
                  <a:pt x="713" y="363"/>
                  <a:pt x="696" y="353"/>
                  <a:pt x="686" y="348"/>
                </a:cubicBezTo>
                <a:cubicBezTo>
                  <a:pt x="644" y="324"/>
                  <a:pt x="589" y="304"/>
                  <a:pt x="535" y="285"/>
                </a:cubicBezTo>
                <a:cubicBezTo>
                  <a:pt x="447" y="253"/>
                  <a:pt x="338" y="214"/>
                  <a:pt x="338" y="169"/>
                </a:cubicBezTo>
                <a:lnTo>
                  <a:pt x="338" y="27"/>
                </a:lnTo>
                <a:cubicBezTo>
                  <a:pt x="338" y="12"/>
                  <a:pt x="326" y="0"/>
                  <a:pt x="31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311"/>
                </a:lnTo>
                <a:cubicBezTo>
                  <a:pt x="0" y="326"/>
                  <a:pt x="12" y="339"/>
                  <a:pt x="27" y="339"/>
                </a:cubicBezTo>
                <a:lnTo>
                  <a:pt x="311" y="339"/>
                </a:lnTo>
                <a:cubicBezTo>
                  <a:pt x="326" y="339"/>
                  <a:pt x="338" y="326"/>
                  <a:pt x="338" y="311"/>
                </a:cubicBezTo>
                <a:lnTo>
                  <a:pt x="338" y="258"/>
                </a:lnTo>
                <a:cubicBezTo>
                  <a:pt x="349" y="265"/>
                  <a:pt x="358" y="270"/>
                  <a:pt x="364" y="274"/>
                </a:cubicBezTo>
                <a:cubicBezTo>
                  <a:pt x="407" y="297"/>
                  <a:pt x="462" y="317"/>
                  <a:pt x="516" y="337"/>
                </a:cubicBezTo>
                <a:cubicBezTo>
                  <a:pt x="604" y="368"/>
                  <a:pt x="712" y="407"/>
                  <a:pt x="712" y="452"/>
                </a:cubicBezTo>
                <a:cubicBezTo>
                  <a:pt x="712" y="497"/>
                  <a:pt x="604" y="536"/>
                  <a:pt x="516" y="568"/>
                </a:cubicBezTo>
                <a:cubicBezTo>
                  <a:pt x="462" y="587"/>
                  <a:pt x="407" y="607"/>
                  <a:pt x="364" y="631"/>
                </a:cubicBezTo>
                <a:cubicBezTo>
                  <a:pt x="358" y="634"/>
                  <a:pt x="349" y="640"/>
                  <a:pt x="338" y="647"/>
                </a:cubicBezTo>
                <a:lnTo>
                  <a:pt x="338" y="593"/>
                </a:lnTo>
                <a:cubicBezTo>
                  <a:pt x="338" y="578"/>
                  <a:pt x="326" y="566"/>
                  <a:pt x="311" y="566"/>
                </a:cubicBezTo>
                <a:lnTo>
                  <a:pt x="27" y="566"/>
                </a:lnTo>
                <a:cubicBezTo>
                  <a:pt x="12" y="566"/>
                  <a:pt x="0" y="578"/>
                  <a:pt x="0" y="593"/>
                </a:cubicBezTo>
                <a:lnTo>
                  <a:pt x="0" y="877"/>
                </a:lnTo>
                <a:cubicBezTo>
                  <a:pt x="0" y="892"/>
                  <a:pt x="12" y="904"/>
                  <a:pt x="27" y="904"/>
                </a:cubicBezTo>
                <a:lnTo>
                  <a:pt x="311" y="904"/>
                </a:lnTo>
                <a:cubicBezTo>
                  <a:pt x="326" y="904"/>
                  <a:pt x="338" y="892"/>
                  <a:pt x="338" y="877"/>
                </a:cubicBezTo>
                <a:lnTo>
                  <a:pt x="338" y="735"/>
                </a:lnTo>
                <a:cubicBezTo>
                  <a:pt x="338" y="690"/>
                  <a:pt x="447" y="651"/>
                  <a:pt x="535" y="620"/>
                </a:cubicBezTo>
                <a:cubicBezTo>
                  <a:pt x="589" y="601"/>
                  <a:pt x="644" y="581"/>
                  <a:pt x="686" y="557"/>
                </a:cubicBezTo>
                <a:cubicBezTo>
                  <a:pt x="696" y="552"/>
                  <a:pt x="713" y="542"/>
                  <a:pt x="730" y="527"/>
                </a:cubicBezTo>
                <a:cubicBezTo>
                  <a:pt x="758" y="583"/>
                  <a:pt x="815" y="621"/>
                  <a:pt x="882" y="621"/>
                </a:cubicBezTo>
                <a:cubicBezTo>
                  <a:pt x="975" y="621"/>
                  <a:pt x="1051" y="546"/>
                  <a:pt x="1051" y="452"/>
                </a:cubicBezTo>
                <a:cubicBezTo>
                  <a:pt x="1051" y="359"/>
                  <a:pt x="975" y="283"/>
                  <a:pt x="882" y="2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8" name="Freeform 1197">
            <a:extLst>
              <a:ext uri="{FF2B5EF4-FFF2-40B4-BE49-F238E27FC236}">
                <a16:creationId xmlns:a16="http://schemas.microsoft.com/office/drawing/2014/main" id="{4813ED6C-FA70-4A42-8580-3276D02B7E55}"/>
              </a:ext>
            </a:extLst>
          </p:cNvPr>
          <p:cNvSpPr/>
          <p:nvPr/>
        </p:nvSpPr>
        <p:spPr>
          <a:xfrm>
            <a:off x="6225119" y="5483768"/>
            <a:ext cx="32508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904">
                <a:moveTo>
                  <a:pt x="539" y="383"/>
                </a:moveTo>
                <a:cubicBezTo>
                  <a:pt x="534" y="388"/>
                  <a:pt x="532" y="395"/>
                  <a:pt x="532" y="401"/>
                </a:cubicBezTo>
                <a:lnTo>
                  <a:pt x="532" y="645"/>
                </a:lnTo>
                <a:lnTo>
                  <a:pt x="374" y="809"/>
                </a:lnTo>
                <a:lnTo>
                  <a:pt x="374" y="402"/>
                </a:lnTo>
                <a:cubicBezTo>
                  <a:pt x="374" y="396"/>
                  <a:pt x="372" y="389"/>
                  <a:pt x="367" y="384"/>
                </a:cubicBezTo>
                <a:lnTo>
                  <a:pt x="87" y="55"/>
                </a:lnTo>
                <a:lnTo>
                  <a:pt x="817" y="55"/>
                </a:lnTo>
                <a:close/>
                <a:moveTo>
                  <a:pt x="902" y="16"/>
                </a:moveTo>
                <a:cubicBezTo>
                  <a:pt x="897" y="6"/>
                  <a:pt x="888" y="0"/>
                  <a:pt x="877" y="0"/>
                </a:cubicBezTo>
                <a:lnTo>
                  <a:pt x="28" y="0"/>
                </a:lnTo>
                <a:cubicBezTo>
                  <a:pt x="17" y="0"/>
                  <a:pt x="7" y="6"/>
                  <a:pt x="3" y="16"/>
                </a:cubicBezTo>
                <a:cubicBezTo>
                  <a:pt x="-2" y="26"/>
                  <a:pt x="0" y="37"/>
                  <a:pt x="7" y="45"/>
                </a:cubicBezTo>
                <a:lnTo>
                  <a:pt x="319" y="412"/>
                </a:lnTo>
                <a:lnTo>
                  <a:pt x="319" y="877"/>
                </a:lnTo>
                <a:cubicBezTo>
                  <a:pt x="319" y="888"/>
                  <a:pt x="325" y="898"/>
                  <a:pt x="336" y="902"/>
                </a:cubicBezTo>
                <a:cubicBezTo>
                  <a:pt x="339" y="904"/>
                  <a:pt x="343" y="904"/>
                  <a:pt x="346" y="904"/>
                </a:cubicBezTo>
                <a:cubicBezTo>
                  <a:pt x="354" y="904"/>
                  <a:pt x="361" y="901"/>
                  <a:pt x="366" y="896"/>
                </a:cubicBezTo>
                <a:lnTo>
                  <a:pt x="579" y="676"/>
                </a:lnTo>
                <a:cubicBezTo>
                  <a:pt x="584" y="671"/>
                  <a:pt x="587" y="664"/>
                  <a:pt x="587" y="657"/>
                </a:cubicBezTo>
                <a:lnTo>
                  <a:pt x="587" y="411"/>
                </a:lnTo>
                <a:lnTo>
                  <a:pt x="898" y="45"/>
                </a:lnTo>
                <a:cubicBezTo>
                  <a:pt x="905" y="37"/>
                  <a:pt x="906" y="26"/>
                  <a:pt x="902" y="1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9" name="Freeform 1198">
            <a:extLst>
              <a:ext uri="{FF2B5EF4-FFF2-40B4-BE49-F238E27FC236}">
                <a16:creationId xmlns:a16="http://schemas.microsoft.com/office/drawing/2014/main" id="{AA8D0896-62E2-8C49-82D6-3C83CC610D16}"/>
              </a:ext>
            </a:extLst>
          </p:cNvPr>
          <p:cNvSpPr/>
          <p:nvPr/>
        </p:nvSpPr>
        <p:spPr>
          <a:xfrm>
            <a:off x="6277320" y="6199808"/>
            <a:ext cx="272880" cy="16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9" h="456">
                <a:moveTo>
                  <a:pt x="28" y="55"/>
                </a:moveTo>
                <a:lnTo>
                  <a:pt x="672" y="55"/>
                </a:lnTo>
                <a:lnTo>
                  <a:pt x="394" y="383"/>
                </a:lnTo>
                <a:cubicBezTo>
                  <a:pt x="389" y="388"/>
                  <a:pt x="387" y="395"/>
                  <a:pt x="387" y="401"/>
                </a:cubicBezTo>
                <a:lnTo>
                  <a:pt x="387" y="428"/>
                </a:lnTo>
                <a:cubicBezTo>
                  <a:pt x="387" y="443"/>
                  <a:pt x="399" y="456"/>
                  <a:pt x="414" y="456"/>
                </a:cubicBezTo>
                <a:cubicBezTo>
                  <a:pt x="430" y="456"/>
                  <a:pt x="442" y="443"/>
                  <a:pt x="442" y="428"/>
                </a:cubicBezTo>
                <a:lnTo>
                  <a:pt x="442" y="411"/>
                </a:lnTo>
                <a:lnTo>
                  <a:pt x="753" y="45"/>
                </a:lnTo>
                <a:cubicBezTo>
                  <a:pt x="760" y="37"/>
                  <a:pt x="761" y="26"/>
                  <a:pt x="757" y="16"/>
                </a:cubicBezTo>
                <a:cubicBezTo>
                  <a:pt x="752" y="6"/>
                  <a:pt x="743" y="0"/>
                  <a:pt x="732" y="0"/>
                </a:cubicBezTo>
                <a:lnTo>
                  <a:pt x="28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0" name="Freeform 1199">
            <a:extLst>
              <a:ext uri="{FF2B5EF4-FFF2-40B4-BE49-F238E27FC236}">
                <a16:creationId xmlns:a16="http://schemas.microsoft.com/office/drawing/2014/main" id="{1357E095-6848-A741-89D2-C16B2AC527EE}"/>
              </a:ext>
            </a:extLst>
          </p:cNvPr>
          <p:cNvSpPr/>
          <p:nvPr/>
        </p:nvSpPr>
        <p:spPr>
          <a:xfrm>
            <a:off x="6200640" y="6173888"/>
            <a:ext cx="376200" cy="375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6" h="1045">
                <a:moveTo>
                  <a:pt x="600" y="717"/>
                </a:moveTo>
                <a:lnTo>
                  <a:pt x="442" y="881"/>
                </a:lnTo>
                <a:lnTo>
                  <a:pt x="442" y="480"/>
                </a:lnTo>
                <a:lnTo>
                  <a:pt x="600" y="638"/>
                </a:lnTo>
                <a:close/>
                <a:moveTo>
                  <a:pt x="1038" y="998"/>
                </a:moveTo>
                <a:lnTo>
                  <a:pt x="47" y="8"/>
                </a:lnTo>
                <a:cubicBezTo>
                  <a:pt x="36" y="-3"/>
                  <a:pt x="19" y="-3"/>
                  <a:pt x="8" y="8"/>
                </a:cubicBezTo>
                <a:cubicBezTo>
                  <a:pt x="-3" y="19"/>
                  <a:pt x="-3" y="36"/>
                  <a:pt x="8" y="47"/>
                </a:cubicBezTo>
                <a:lnTo>
                  <a:pt x="69" y="108"/>
                </a:lnTo>
                <a:cubicBezTo>
                  <a:pt x="71" y="111"/>
                  <a:pt x="72" y="115"/>
                  <a:pt x="75" y="117"/>
                </a:cubicBezTo>
                <a:lnTo>
                  <a:pt x="387" y="485"/>
                </a:lnTo>
                <a:lnTo>
                  <a:pt x="387" y="949"/>
                </a:lnTo>
                <a:cubicBezTo>
                  <a:pt x="387" y="960"/>
                  <a:pt x="393" y="970"/>
                  <a:pt x="404" y="974"/>
                </a:cubicBezTo>
                <a:cubicBezTo>
                  <a:pt x="407" y="976"/>
                  <a:pt x="411" y="976"/>
                  <a:pt x="414" y="976"/>
                </a:cubicBezTo>
                <a:cubicBezTo>
                  <a:pt x="422" y="976"/>
                  <a:pt x="429" y="973"/>
                  <a:pt x="434" y="968"/>
                </a:cubicBezTo>
                <a:lnTo>
                  <a:pt x="647" y="748"/>
                </a:lnTo>
                <a:cubicBezTo>
                  <a:pt x="652" y="743"/>
                  <a:pt x="655" y="736"/>
                  <a:pt x="655" y="729"/>
                </a:cubicBezTo>
                <a:lnTo>
                  <a:pt x="655" y="694"/>
                </a:lnTo>
                <a:lnTo>
                  <a:pt x="999" y="1037"/>
                </a:lnTo>
                <a:cubicBezTo>
                  <a:pt x="1004" y="1043"/>
                  <a:pt x="1011" y="1045"/>
                  <a:pt x="1018" y="1045"/>
                </a:cubicBezTo>
                <a:cubicBezTo>
                  <a:pt x="1025" y="1045"/>
                  <a:pt x="1032" y="1043"/>
                  <a:pt x="1038" y="1037"/>
                </a:cubicBezTo>
                <a:cubicBezTo>
                  <a:pt x="1049" y="1027"/>
                  <a:pt x="1049" y="1009"/>
                  <a:pt x="1038" y="99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1" name="Freeform 1200">
            <a:extLst>
              <a:ext uri="{FF2B5EF4-FFF2-40B4-BE49-F238E27FC236}">
                <a16:creationId xmlns:a16="http://schemas.microsoft.com/office/drawing/2014/main" id="{93CBD8E3-CA46-B548-BB2F-DF0D867A5411}"/>
              </a:ext>
            </a:extLst>
          </p:cNvPr>
          <p:cNvSpPr/>
          <p:nvPr/>
        </p:nvSpPr>
        <p:spPr>
          <a:xfrm>
            <a:off x="502201" y="6198368"/>
            <a:ext cx="32544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904">
                <a:moveTo>
                  <a:pt x="736" y="730"/>
                </a:moveTo>
                <a:cubicBezTo>
                  <a:pt x="710" y="713"/>
                  <a:pt x="683" y="699"/>
                  <a:pt x="655" y="687"/>
                </a:cubicBezTo>
                <a:cubicBezTo>
                  <a:pt x="692" y="620"/>
                  <a:pt x="714" y="551"/>
                  <a:pt x="719" y="480"/>
                </a:cubicBezTo>
                <a:lnTo>
                  <a:pt x="849" y="480"/>
                </a:lnTo>
                <a:cubicBezTo>
                  <a:pt x="842" y="577"/>
                  <a:pt x="800" y="664"/>
                  <a:pt x="736" y="730"/>
                </a:cubicBezTo>
                <a:close/>
                <a:moveTo>
                  <a:pt x="535" y="841"/>
                </a:moveTo>
                <a:cubicBezTo>
                  <a:pt x="570" y="806"/>
                  <a:pt x="600" y="771"/>
                  <a:pt x="625" y="734"/>
                </a:cubicBezTo>
                <a:cubicBezTo>
                  <a:pt x="648" y="744"/>
                  <a:pt x="671" y="755"/>
                  <a:pt x="693" y="768"/>
                </a:cubicBezTo>
                <a:cubicBezTo>
                  <a:pt x="647" y="803"/>
                  <a:pt x="593" y="828"/>
                  <a:pt x="535" y="841"/>
                </a:cubicBezTo>
                <a:close/>
                <a:moveTo>
                  <a:pt x="208" y="765"/>
                </a:moveTo>
                <a:cubicBezTo>
                  <a:pt x="228" y="753"/>
                  <a:pt x="249" y="743"/>
                  <a:pt x="270" y="734"/>
                </a:cubicBezTo>
                <a:cubicBezTo>
                  <a:pt x="293" y="769"/>
                  <a:pt x="320" y="803"/>
                  <a:pt x="351" y="836"/>
                </a:cubicBezTo>
                <a:cubicBezTo>
                  <a:pt x="298" y="822"/>
                  <a:pt x="250" y="797"/>
                  <a:pt x="208" y="765"/>
                </a:cubicBezTo>
                <a:close/>
                <a:moveTo>
                  <a:pt x="635" y="170"/>
                </a:moveTo>
                <a:cubicBezTo>
                  <a:pt x="612" y="135"/>
                  <a:pt x="586" y="101"/>
                  <a:pt x="554" y="68"/>
                </a:cubicBezTo>
                <a:cubicBezTo>
                  <a:pt x="607" y="82"/>
                  <a:pt x="656" y="107"/>
                  <a:pt x="697" y="140"/>
                </a:cubicBezTo>
                <a:cubicBezTo>
                  <a:pt x="677" y="151"/>
                  <a:pt x="657" y="162"/>
                  <a:pt x="635" y="170"/>
                </a:cubicBezTo>
                <a:close/>
                <a:moveTo>
                  <a:pt x="450" y="204"/>
                </a:moveTo>
                <a:cubicBezTo>
                  <a:pt x="411" y="203"/>
                  <a:pt x="372" y="198"/>
                  <a:pt x="335" y="188"/>
                </a:cubicBezTo>
                <a:cubicBezTo>
                  <a:pt x="369" y="142"/>
                  <a:pt x="411" y="98"/>
                  <a:pt x="461" y="56"/>
                </a:cubicBezTo>
                <a:cubicBezTo>
                  <a:pt x="509" y="98"/>
                  <a:pt x="549" y="142"/>
                  <a:pt x="581" y="188"/>
                </a:cubicBezTo>
                <a:cubicBezTo>
                  <a:pt x="539" y="199"/>
                  <a:pt x="495" y="205"/>
                  <a:pt x="450" y="204"/>
                </a:cubicBezTo>
                <a:close/>
                <a:moveTo>
                  <a:pt x="280" y="170"/>
                </a:moveTo>
                <a:cubicBezTo>
                  <a:pt x="257" y="160"/>
                  <a:pt x="234" y="149"/>
                  <a:pt x="212" y="136"/>
                </a:cubicBezTo>
                <a:cubicBezTo>
                  <a:pt x="258" y="101"/>
                  <a:pt x="312" y="76"/>
                  <a:pt x="370" y="64"/>
                </a:cubicBezTo>
                <a:cubicBezTo>
                  <a:pt x="335" y="98"/>
                  <a:pt x="305" y="133"/>
                  <a:pt x="280" y="170"/>
                </a:cubicBezTo>
                <a:lnTo>
                  <a:pt x="186" y="425"/>
                </a:lnTo>
                <a:lnTo>
                  <a:pt x="57" y="425"/>
                </a:lnTo>
                <a:cubicBezTo>
                  <a:pt x="63" y="327"/>
                  <a:pt x="105" y="240"/>
                  <a:pt x="169" y="174"/>
                </a:cubicBezTo>
                <a:cubicBezTo>
                  <a:pt x="195" y="191"/>
                  <a:pt x="222" y="206"/>
                  <a:pt x="251" y="217"/>
                </a:cubicBezTo>
                <a:cubicBezTo>
                  <a:pt x="213" y="284"/>
                  <a:pt x="191" y="353"/>
                  <a:pt x="186" y="425"/>
                </a:cubicBezTo>
                <a:lnTo>
                  <a:pt x="772" y="132"/>
                </a:lnTo>
                <a:cubicBezTo>
                  <a:pt x="693" y="53"/>
                  <a:pt x="589" y="7"/>
                  <a:pt x="477" y="1"/>
                </a:cubicBezTo>
                <a:cubicBezTo>
                  <a:pt x="474" y="0"/>
                  <a:pt x="470" y="0"/>
                  <a:pt x="467" y="0"/>
                </a:cubicBezTo>
                <a:cubicBezTo>
                  <a:pt x="462" y="0"/>
                  <a:pt x="458" y="0"/>
                  <a:pt x="454" y="0"/>
                </a:cubicBezTo>
                <a:cubicBezTo>
                  <a:pt x="453" y="0"/>
                  <a:pt x="451" y="0"/>
                  <a:pt x="450" y="0"/>
                </a:cubicBezTo>
                <a:cubicBezTo>
                  <a:pt x="339" y="1"/>
                  <a:pt x="234" y="41"/>
                  <a:pt x="152" y="115"/>
                </a:cubicBezTo>
                <a:cubicBezTo>
                  <a:pt x="148" y="117"/>
                  <a:pt x="145" y="119"/>
                  <a:pt x="143" y="123"/>
                </a:cubicBezTo>
                <a:cubicBezTo>
                  <a:pt x="139" y="126"/>
                  <a:pt x="136" y="129"/>
                  <a:pt x="133" y="132"/>
                </a:cubicBezTo>
                <a:cubicBezTo>
                  <a:pt x="47" y="218"/>
                  <a:pt x="0" y="331"/>
                  <a:pt x="0" y="452"/>
                </a:cubicBezTo>
                <a:cubicBezTo>
                  <a:pt x="0" y="539"/>
                  <a:pt x="25" y="623"/>
                  <a:pt x="70" y="694"/>
                </a:cubicBezTo>
                <a:cubicBezTo>
                  <a:pt x="70" y="677"/>
                  <a:pt x="76" y="661"/>
                  <a:pt x="87" y="648"/>
                </a:cubicBezTo>
                <a:lnTo>
                  <a:pt x="100" y="635"/>
                </a:lnTo>
                <a:cubicBezTo>
                  <a:pt x="76" y="588"/>
                  <a:pt x="60" y="535"/>
                  <a:pt x="57" y="480"/>
                </a:cubicBezTo>
                <a:lnTo>
                  <a:pt x="185" y="480"/>
                </a:lnTo>
                <a:cubicBezTo>
                  <a:pt x="186" y="499"/>
                  <a:pt x="188" y="518"/>
                  <a:pt x="191" y="538"/>
                </a:cubicBezTo>
                <a:lnTo>
                  <a:pt x="241" y="485"/>
                </a:lnTo>
                <a:cubicBezTo>
                  <a:pt x="241" y="483"/>
                  <a:pt x="240" y="481"/>
                  <a:pt x="240" y="480"/>
                </a:cubicBezTo>
                <a:lnTo>
                  <a:pt x="245" y="480"/>
                </a:lnTo>
                <a:lnTo>
                  <a:pt x="267" y="457"/>
                </a:lnTo>
                <a:cubicBezTo>
                  <a:pt x="278" y="445"/>
                  <a:pt x="295" y="437"/>
                  <a:pt x="312" y="437"/>
                </a:cubicBezTo>
                <a:cubicBezTo>
                  <a:pt x="314" y="437"/>
                  <a:pt x="315" y="437"/>
                  <a:pt x="316" y="437"/>
                </a:cubicBezTo>
                <a:cubicBezTo>
                  <a:pt x="334" y="438"/>
                  <a:pt x="351" y="447"/>
                  <a:pt x="363" y="462"/>
                </a:cubicBezTo>
                <a:lnTo>
                  <a:pt x="376" y="480"/>
                </a:lnTo>
                <a:lnTo>
                  <a:pt x="511" y="480"/>
                </a:lnTo>
                <a:lnTo>
                  <a:pt x="543" y="425"/>
                </a:lnTo>
                <a:lnTo>
                  <a:pt x="242" y="425"/>
                </a:lnTo>
                <a:cubicBezTo>
                  <a:pt x="247" y="360"/>
                  <a:pt x="268" y="297"/>
                  <a:pt x="303" y="236"/>
                </a:cubicBezTo>
                <a:cubicBezTo>
                  <a:pt x="350" y="251"/>
                  <a:pt x="399" y="258"/>
                  <a:pt x="450" y="259"/>
                </a:cubicBezTo>
                <a:cubicBezTo>
                  <a:pt x="453" y="259"/>
                  <a:pt x="455" y="259"/>
                  <a:pt x="458" y="259"/>
                </a:cubicBezTo>
                <a:cubicBezTo>
                  <a:pt x="499" y="259"/>
                  <a:pt x="539" y="255"/>
                  <a:pt x="578" y="246"/>
                </a:cubicBezTo>
                <a:cubicBezTo>
                  <a:pt x="578" y="235"/>
                  <a:pt x="581" y="224"/>
                  <a:pt x="586" y="214"/>
                </a:cubicBezTo>
                <a:cubicBezTo>
                  <a:pt x="594" y="199"/>
                  <a:pt x="607" y="188"/>
                  <a:pt x="623" y="183"/>
                </a:cubicBezTo>
                <a:lnTo>
                  <a:pt x="715" y="155"/>
                </a:lnTo>
                <a:lnTo>
                  <a:pt x="719" y="151"/>
                </a:lnTo>
                <a:lnTo>
                  <a:pt x="729" y="151"/>
                </a:lnTo>
                <a:cubicBezTo>
                  <a:pt x="733" y="150"/>
                  <a:pt x="737" y="150"/>
                  <a:pt x="742" y="150"/>
                </a:cubicBezTo>
                <a:lnTo>
                  <a:pt x="743" y="150"/>
                </a:lnTo>
                <a:cubicBezTo>
                  <a:pt x="754" y="150"/>
                  <a:pt x="765" y="153"/>
                  <a:pt x="775" y="158"/>
                </a:cubicBezTo>
                <a:cubicBezTo>
                  <a:pt x="792" y="169"/>
                  <a:pt x="803" y="186"/>
                  <a:pt x="805" y="205"/>
                </a:cubicBezTo>
                <a:lnTo>
                  <a:pt x="832" y="294"/>
                </a:lnTo>
                <a:cubicBezTo>
                  <a:pt x="837" y="307"/>
                  <a:pt x="836" y="321"/>
                  <a:pt x="832" y="334"/>
                </a:cubicBezTo>
                <a:cubicBezTo>
                  <a:pt x="841" y="363"/>
                  <a:pt x="846" y="393"/>
                  <a:pt x="849" y="425"/>
                </a:cubicBezTo>
                <a:lnTo>
                  <a:pt x="720" y="425"/>
                </a:lnTo>
                <a:cubicBezTo>
                  <a:pt x="719" y="410"/>
                  <a:pt x="718" y="395"/>
                  <a:pt x="716" y="381"/>
                </a:cubicBezTo>
                <a:lnTo>
                  <a:pt x="657" y="480"/>
                </a:lnTo>
                <a:lnTo>
                  <a:pt x="664" y="480"/>
                </a:lnTo>
                <a:cubicBezTo>
                  <a:pt x="658" y="544"/>
                  <a:pt x="637" y="607"/>
                  <a:pt x="602" y="668"/>
                </a:cubicBezTo>
                <a:cubicBezTo>
                  <a:pt x="586" y="663"/>
                  <a:pt x="569" y="659"/>
                  <a:pt x="553" y="656"/>
                </a:cubicBezTo>
                <a:lnTo>
                  <a:pt x="523" y="706"/>
                </a:lnTo>
                <a:cubicBezTo>
                  <a:pt x="539" y="709"/>
                  <a:pt x="554" y="712"/>
                  <a:pt x="570" y="716"/>
                </a:cubicBezTo>
                <a:cubicBezTo>
                  <a:pt x="536" y="762"/>
                  <a:pt x="494" y="807"/>
                  <a:pt x="444" y="848"/>
                </a:cubicBezTo>
                <a:cubicBezTo>
                  <a:pt x="396" y="806"/>
                  <a:pt x="356" y="762"/>
                  <a:pt x="324" y="716"/>
                </a:cubicBezTo>
                <a:cubicBezTo>
                  <a:pt x="345" y="711"/>
                  <a:pt x="367" y="707"/>
                  <a:pt x="388" y="704"/>
                </a:cubicBezTo>
                <a:lnTo>
                  <a:pt x="350" y="654"/>
                </a:lnTo>
                <a:cubicBezTo>
                  <a:pt x="331" y="658"/>
                  <a:pt x="313" y="662"/>
                  <a:pt x="295" y="667"/>
                </a:cubicBezTo>
                <a:cubicBezTo>
                  <a:pt x="288" y="655"/>
                  <a:pt x="282" y="643"/>
                  <a:pt x="277" y="631"/>
                </a:cubicBezTo>
                <a:lnTo>
                  <a:pt x="236" y="674"/>
                </a:lnTo>
                <a:cubicBezTo>
                  <a:pt x="238" y="678"/>
                  <a:pt x="240" y="682"/>
                  <a:pt x="242" y="686"/>
                </a:cubicBezTo>
                <a:cubicBezTo>
                  <a:pt x="232" y="691"/>
                  <a:pt x="222" y="695"/>
                  <a:pt x="212" y="700"/>
                </a:cubicBezTo>
                <a:lnTo>
                  <a:pt x="179" y="735"/>
                </a:lnTo>
                <a:cubicBezTo>
                  <a:pt x="168" y="747"/>
                  <a:pt x="151" y="755"/>
                  <a:pt x="133" y="755"/>
                </a:cubicBezTo>
                <a:cubicBezTo>
                  <a:pt x="127" y="755"/>
                  <a:pt x="120" y="753"/>
                  <a:pt x="113" y="751"/>
                </a:cubicBezTo>
                <a:cubicBezTo>
                  <a:pt x="120" y="758"/>
                  <a:pt x="126" y="765"/>
                  <a:pt x="133" y="772"/>
                </a:cubicBezTo>
                <a:cubicBezTo>
                  <a:pt x="213" y="852"/>
                  <a:pt x="317" y="898"/>
                  <a:pt x="429" y="904"/>
                </a:cubicBezTo>
                <a:cubicBezTo>
                  <a:pt x="430" y="904"/>
                  <a:pt x="432" y="904"/>
                  <a:pt x="434" y="904"/>
                </a:cubicBezTo>
                <a:cubicBezTo>
                  <a:pt x="436" y="904"/>
                  <a:pt x="437" y="904"/>
                  <a:pt x="438" y="904"/>
                </a:cubicBezTo>
                <a:cubicBezTo>
                  <a:pt x="443" y="904"/>
                  <a:pt x="448" y="904"/>
                  <a:pt x="453" y="904"/>
                </a:cubicBezTo>
                <a:cubicBezTo>
                  <a:pt x="564" y="904"/>
                  <a:pt x="670" y="864"/>
                  <a:pt x="753" y="790"/>
                </a:cubicBezTo>
                <a:cubicBezTo>
                  <a:pt x="757" y="788"/>
                  <a:pt x="760" y="786"/>
                  <a:pt x="763" y="782"/>
                </a:cubicBezTo>
                <a:cubicBezTo>
                  <a:pt x="763" y="781"/>
                  <a:pt x="764" y="781"/>
                  <a:pt x="764" y="780"/>
                </a:cubicBezTo>
                <a:cubicBezTo>
                  <a:pt x="767" y="777"/>
                  <a:pt x="769" y="775"/>
                  <a:pt x="772" y="772"/>
                </a:cubicBezTo>
                <a:cubicBezTo>
                  <a:pt x="858" y="687"/>
                  <a:pt x="905" y="573"/>
                  <a:pt x="905" y="452"/>
                </a:cubicBezTo>
                <a:cubicBezTo>
                  <a:pt x="905" y="331"/>
                  <a:pt x="858" y="218"/>
                  <a:pt x="772" y="1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2" name="Freeform 1201">
            <a:extLst>
              <a:ext uri="{FF2B5EF4-FFF2-40B4-BE49-F238E27FC236}">
                <a16:creationId xmlns:a16="http://schemas.microsoft.com/office/drawing/2014/main" id="{AA3BB385-A669-414C-A354-B5CC7E752A0B}"/>
              </a:ext>
            </a:extLst>
          </p:cNvPr>
          <p:cNvSpPr/>
          <p:nvPr/>
        </p:nvSpPr>
        <p:spPr>
          <a:xfrm>
            <a:off x="540361" y="6264969"/>
            <a:ext cx="249480" cy="191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4" h="534">
                <a:moveTo>
                  <a:pt x="228" y="299"/>
                </a:moveTo>
                <a:cubicBezTo>
                  <a:pt x="224" y="292"/>
                  <a:pt x="216" y="288"/>
                  <a:pt x="208" y="288"/>
                </a:cubicBezTo>
                <a:cubicBezTo>
                  <a:pt x="200" y="287"/>
                  <a:pt x="192" y="291"/>
                  <a:pt x="186" y="296"/>
                </a:cubicBezTo>
                <a:lnTo>
                  <a:pt x="7" y="488"/>
                </a:lnTo>
                <a:cubicBezTo>
                  <a:pt x="-3" y="499"/>
                  <a:pt x="-2" y="516"/>
                  <a:pt x="9" y="527"/>
                </a:cubicBezTo>
                <a:cubicBezTo>
                  <a:pt x="20" y="537"/>
                  <a:pt x="37" y="537"/>
                  <a:pt x="48" y="525"/>
                </a:cubicBezTo>
                <a:lnTo>
                  <a:pt x="204" y="358"/>
                </a:lnTo>
                <a:lnTo>
                  <a:pt x="330" y="523"/>
                </a:lnTo>
                <a:cubicBezTo>
                  <a:pt x="335" y="530"/>
                  <a:pt x="344" y="534"/>
                  <a:pt x="352" y="534"/>
                </a:cubicBezTo>
                <a:cubicBezTo>
                  <a:pt x="353" y="534"/>
                  <a:pt x="353" y="534"/>
                  <a:pt x="354" y="534"/>
                </a:cubicBezTo>
                <a:cubicBezTo>
                  <a:pt x="363" y="534"/>
                  <a:pt x="371" y="528"/>
                  <a:pt x="376" y="521"/>
                </a:cubicBezTo>
                <a:lnTo>
                  <a:pt x="628" y="97"/>
                </a:lnTo>
                <a:lnTo>
                  <a:pt x="640" y="136"/>
                </a:lnTo>
                <a:cubicBezTo>
                  <a:pt x="643" y="148"/>
                  <a:pt x="654" y="155"/>
                  <a:pt x="666" y="155"/>
                </a:cubicBezTo>
                <a:cubicBezTo>
                  <a:pt x="669" y="155"/>
                  <a:pt x="672" y="155"/>
                  <a:pt x="674" y="154"/>
                </a:cubicBezTo>
                <a:cubicBezTo>
                  <a:pt x="689" y="150"/>
                  <a:pt x="697" y="134"/>
                  <a:pt x="693" y="120"/>
                </a:cubicBezTo>
                <a:lnTo>
                  <a:pt x="664" y="27"/>
                </a:lnTo>
                <a:cubicBezTo>
                  <a:pt x="664" y="18"/>
                  <a:pt x="659" y="9"/>
                  <a:pt x="651" y="4"/>
                </a:cubicBezTo>
                <a:cubicBezTo>
                  <a:pt x="646" y="1"/>
                  <a:pt x="641" y="0"/>
                  <a:pt x="636" y="0"/>
                </a:cubicBezTo>
                <a:cubicBezTo>
                  <a:pt x="633" y="0"/>
                  <a:pt x="630" y="1"/>
                  <a:pt x="628" y="1"/>
                </a:cubicBezTo>
                <a:lnTo>
                  <a:pt x="527" y="32"/>
                </a:lnTo>
                <a:cubicBezTo>
                  <a:pt x="513" y="36"/>
                  <a:pt x="505" y="52"/>
                  <a:pt x="509" y="67"/>
                </a:cubicBezTo>
                <a:cubicBezTo>
                  <a:pt x="513" y="78"/>
                  <a:pt x="524" y="86"/>
                  <a:pt x="535" y="86"/>
                </a:cubicBezTo>
                <a:cubicBezTo>
                  <a:pt x="538" y="86"/>
                  <a:pt x="541" y="86"/>
                  <a:pt x="544" y="85"/>
                </a:cubicBezTo>
                <a:lnTo>
                  <a:pt x="577" y="75"/>
                </a:lnTo>
                <a:lnTo>
                  <a:pt x="349" y="457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3" name="Freeform 1202">
            <a:extLst>
              <a:ext uri="{FF2B5EF4-FFF2-40B4-BE49-F238E27FC236}">
                <a16:creationId xmlns:a16="http://schemas.microsoft.com/office/drawing/2014/main" id="{D4245E8B-D87C-A847-856B-DD062A095B09}"/>
              </a:ext>
            </a:extLst>
          </p:cNvPr>
          <p:cNvSpPr/>
          <p:nvPr/>
        </p:nvSpPr>
        <p:spPr>
          <a:xfrm>
            <a:off x="1873800" y="6211328"/>
            <a:ext cx="447120" cy="29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2">
                <a:moveTo>
                  <a:pt x="1180" y="777"/>
                </a:moveTo>
                <a:lnTo>
                  <a:pt x="63" y="777"/>
                </a:lnTo>
                <a:cubicBezTo>
                  <a:pt x="59" y="777"/>
                  <a:pt x="56" y="773"/>
                  <a:pt x="56" y="769"/>
                </a:cubicBezTo>
                <a:lnTo>
                  <a:pt x="56" y="703"/>
                </a:lnTo>
                <a:lnTo>
                  <a:pt x="179" y="703"/>
                </a:lnTo>
                <a:lnTo>
                  <a:pt x="179" y="722"/>
                </a:lnTo>
                <a:cubicBezTo>
                  <a:pt x="179" y="732"/>
                  <a:pt x="187" y="740"/>
                  <a:pt x="196" y="740"/>
                </a:cubicBezTo>
                <a:cubicBezTo>
                  <a:pt x="206" y="740"/>
                  <a:pt x="214" y="732"/>
                  <a:pt x="214" y="722"/>
                </a:cubicBezTo>
                <a:lnTo>
                  <a:pt x="214" y="703"/>
                </a:lnTo>
                <a:lnTo>
                  <a:pt x="1188" y="703"/>
                </a:lnTo>
                <a:lnTo>
                  <a:pt x="1188" y="769"/>
                </a:lnTo>
                <a:cubicBezTo>
                  <a:pt x="1188" y="773"/>
                  <a:pt x="1185" y="777"/>
                  <a:pt x="1180" y="777"/>
                </a:cubicBezTo>
                <a:close/>
                <a:moveTo>
                  <a:pt x="63" y="55"/>
                </a:moveTo>
                <a:lnTo>
                  <a:pt x="1180" y="55"/>
                </a:lnTo>
                <a:cubicBezTo>
                  <a:pt x="1185" y="55"/>
                  <a:pt x="1188" y="59"/>
                  <a:pt x="1188" y="63"/>
                </a:cubicBezTo>
                <a:lnTo>
                  <a:pt x="1188" y="668"/>
                </a:lnTo>
                <a:lnTo>
                  <a:pt x="214" y="668"/>
                </a:lnTo>
                <a:lnTo>
                  <a:pt x="214" y="645"/>
                </a:lnTo>
                <a:cubicBezTo>
                  <a:pt x="214" y="635"/>
                  <a:pt x="206" y="627"/>
                  <a:pt x="196" y="627"/>
                </a:cubicBezTo>
                <a:cubicBezTo>
                  <a:pt x="187" y="627"/>
                  <a:pt x="179" y="635"/>
                  <a:pt x="179" y="645"/>
                </a:cubicBezTo>
                <a:lnTo>
                  <a:pt x="179" y="668"/>
                </a:lnTo>
                <a:lnTo>
                  <a:pt x="56" y="668"/>
                </a:lnTo>
                <a:lnTo>
                  <a:pt x="56" y="63"/>
                </a:lnTo>
                <a:cubicBezTo>
                  <a:pt x="56" y="59"/>
                  <a:pt x="59" y="55"/>
                  <a:pt x="63" y="55"/>
                </a:cubicBezTo>
                <a:close/>
                <a:moveTo>
                  <a:pt x="1180" y="0"/>
                </a:moveTo>
                <a:lnTo>
                  <a:pt x="63" y="0"/>
                </a:lnTo>
                <a:cubicBezTo>
                  <a:pt x="29" y="0"/>
                  <a:pt x="0" y="28"/>
                  <a:pt x="0" y="63"/>
                </a:cubicBezTo>
                <a:lnTo>
                  <a:pt x="0" y="769"/>
                </a:lnTo>
                <a:cubicBezTo>
                  <a:pt x="0" y="804"/>
                  <a:pt x="29" y="832"/>
                  <a:pt x="63" y="832"/>
                </a:cubicBezTo>
                <a:lnTo>
                  <a:pt x="1180" y="832"/>
                </a:lnTo>
                <a:cubicBezTo>
                  <a:pt x="1215" y="832"/>
                  <a:pt x="1243" y="804"/>
                  <a:pt x="1243" y="769"/>
                </a:cubicBezTo>
                <a:lnTo>
                  <a:pt x="1243" y="63"/>
                </a:lnTo>
                <a:cubicBezTo>
                  <a:pt x="1243" y="28"/>
                  <a:pt x="1215" y="0"/>
                  <a:pt x="118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4" name="Freeform 1203">
            <a:extLst>
              <a:ext uri="{FF2B5EF4-FFF2-40B4-BE49-F238E27FC236}">
                <a16:creationId xmlns:a16="http://schemas.microsoft.com/office/drawing/2014/main" id="{A5A8EA31-B841-FD48-866E-B3EC78ADF6D5}"/>
              </a:ext>
            </a:extLst>
          </p:cNvPr>
          <p:cNvSpPr/>
          <p:nvPr/>
        </p:nvSpPr>
        <p:spPr>
          <a:xfrm>
            <a:off x="2030400" y="6267488"/>
            <a:ext cx="134280" cy="152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4" h="424">
                <a:moveTo>
                  <a:pt x="55" y="76"/>
                </a:moveTo>
                <a:lnTo>
                  <a:pt x="291" y="212"/>
                </a:lnTo>
                <a:lnTo>
                  <a:pt x="55" y="348"/>
                </a:lnTo>
                <a:close/>
                <a:moveTo>
                  <a:pt x="14" y="420"/>
                </a:moveTo>
                <a:cubicBezTo>
                  <a:pt x="18" y="422"/>
                  <a:pt x="23" y="424"/>
                  <a:pt x="28" y="424"/>
                </a:cubicBezTo>
                <a:cubicBezTo>
                  <a:pt x="32" y="424"/>
                  <a:pt x="37" y="422"/>
                  <a:pt x="41" y="420"/>
                </a:cubicBezTo>
                <a:lnTo>
                  <a:pt x="360" y="236"/>
                </a:lnTo>
                <a:cubicBezTo>
                  <a:pt x="368" y="231"/>
                  <a:pt x="374" y="222"/>
                  <a:pt x="374" y="212"/>
                </a:cubicBezTo>
                <a:cubicBezTo>
                  <a:pt x="374" y="202"/>
                  <a:pt x="368" y="193"/>
                  <a:pt x="360" y="188"/>
                </a:cubicBezTo>
                <a:lnTo>
                  <a:pt x="41" y="4"/>
                </a:lnTo>
                <a:cubicBezTo>
                  <a:pt x="33" y="-1"/>
                  <a:pt x="22" y="-1"/>
                  <a:pt x="14" y="4"/>
                </a:cubicBezTo>
                <a:cubicBezTo>
                  <a:pt x="5" y="9"/>
                  <a:pt x="0" y="18"/>
                  <a:pt x="0" y="28"/>
                </a:cubicBezTo>
                <a:lnTo>
                  <a:pt x="0" y="396"/>
                </a:lnTo>
                <a:cubicBezTo>
                  <a:pt x="0" y="406"/>
                  <a:pt x="5" y="415"/>
                  <a:pt x="14" y="4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5" name="Freeform 1204">
            <a:extLst>
              <a:ext uri="{FF2B5EF4-FFF2-40B4-BE49-F238E27FC236}">
                <a16:creationId xmlns:a16="http://schemas.microsoft.com/office/drawing/2014/main" id="{D51622A1-F9C8-B74C-9ABB-CD7B51F4B250}"/>
              </a:ext>
            </a:extLst>
          </p:cNvPr>
          <p:cNvSpPr/>
          <p:nvPr/>
        </p:nvSpPr>
        <p:spPr>
          <a:xfrm>
            <a:off x="1131480" y="6097209"/>
            <a:ext cx="475200" cy="528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1" h="1469">
                <a:moveTo>
                  <a:pt x="1130" y="1115"/>
                </a:moveTo>
                <a:cubicBezTo>
                  <a:pt x="1118" y="1115"/>
                  <a:pt x="1107" y="1118"/>
                  <a:pt x="1096" y="1122"/>
                </a:cubicBezTo>
                <a:lnTo>
                  <a:pt x="1031" y="1041"/>
                </a:lnTo>
                <a:cubicBezTo>
                  <a:pt x="1054" y="1029"/>
                  <a:pt x="1068" y="1012"/>
                  <a:pt x="1073" y="991"/>
                </a:cubicBezTo>
                <a:cubicBezTo>
                  <a:pt x="1080" y="965"/>
                  <a:pt x="1072" y="940"/>
                  <a:pt x="1061" y="922"/>
                </a:cubicBezTo>
                <a:cubicBezTo>
                  <a:pt x="1072" y="914"/>
                  <a:pt x="1082" y="904"/>
                  <a:pt x="1089" y="890"/>
                </a:cubicBezTo>
                <a:lnTo>
                  <a:pt x="1141" y="889"/>
                </a:lnTo>
                <a:cubicBezTo>
                  <a:pt x="1153" y="924"/>
                  <a:pt x="1185" y="951"/>
                  <a:pt x="1223" y="953"/>
                </a:cubicBezTo>
                <a:cubicBezTo>
                  <a:pt x="1202" y="1010"/>
                  <a:pt x="1172" y="1064"/>
                  <a:pt x="1134" y="1112"/>
                </a:cubicBezTo>
                <a:cubicBezTo>
                  <a:pt x="1133" y="1113"/>
                  <a:pt x="1132" y="1114"/>
                  <a:pt x="1131" y="1115"/>
                </a:cubicBezTo>
                <a:close/>
                <a:moveTo>
                  <a:pt x="1130" y="1245"/>
                </a:moveTo>
                <a:cubicBezTo>
                  <a:pt x="1110" y="1245"/>
                  <a:pt x="1093" y="1228"/>
                  <a:pt x="1093" y="1208"/>
                </a:cubicBezTo>
                <a:cubicBezTo>
                  <a:pt x="1093" y="1187"/>
                  <a:pt x="1110" y="1171"/>
                  <a:pt x="1130" y="1171"/>
                </a:cubicBezTo>
                <a:cubicBezTo>
                  <a:pt x="1151" y="1171"/>
                  <a:pt x="1167" y="1187"/>
                  <a:pt x="1167" y="1208"/>
                </a:cubicBezTo>
                <a:cubicBezTo>
                  <a:pt x="1167" y="1228"/>
                  <a:pt x="1151" y="1245"/>
                  <a:pt x="1130" y="1245"/>
                </a:cubicBezTo>
                <a:close/>
                <a:moveTo>
                  <a:pt x="1032" y="1213"/>
                </a:moveTo>
                <a:cubicBezTo>
                  <a:pt x="971" y="1261"/>
                  <a:pt x="901" y="1295"/>
                  <a:pt x="826" y="1316"/>
                </a:cubicBezTo>
                <a:cubicBezTo>
                  <a:pt x="816" y="1304"/>
                  <a:pt x="801" y="1294"/>
                  <a:pt x="786" y="1289"/>
                </a:cubicBezTo>
                <a:lnTo>
                  <a:pt x="789" y="1145"/>
                </a:lnTo>
                <a:cubicBezTo>
                  <a:pt x="792" y="1146"/>
                  <a:pt x="794" y="1146"/>
                  <a:pt x="796" y="1147"/>
                </a:cubicBezTo>
                <a:cubicBezTo>
                  <a:pt x="820" y="1153"/>
                  <a:pt x="856" y="1161"/>
                  <a:pt x="891" y="1163"/>
                </a:cubicBezTo>
                <a:cubicBezTo>
                  <a:pt x="899" y="1164"/>
                  <a:pt x="907" y="1164"/>
                  <a:pt x="914" y="1164"/>
                </a:cubicBezTo>
                <a:cubicBezTo>
                  <a:pt x="951" y="1164"/>
                  <a:pt x="978" y="1156"/>
                  <a:pt x="995" y="1140"/>
                </a:cubicBezTo>
                <a:cubicBezTo>
                  <a:pt x="1005" y="1131"/>
                  <a:pt x="1012" y="1121"/>
                  <a:pt x="1017" y="1112"/>
                </a:cubicBezTo>
                <a:lnTo>
                  <a:pt x="1054" y="1157"/>
                </a:lnTo>
                <a:cubicBezTo>
                  <a:pt x="1044" y="1171"/>
                  <a:pt x="1038" y="1189"/>
                  <a:pt x="1038" y="1208"/>
                </a:cubicBezTo>
                <a:lnTo>
                  <a:pt x="1038" y="1209"/>
                </a:lnTo>
                <a:cubicBezTo>
                  <a:pt x="1036" y="1210"/>
                  <a:pt x="1034" y="1211"/>
                  <a:pt x="1032" y="1213"/>
                </a:cubicBezTo>
                <a:close/>
                <a:moveTo>
                  <a:pt x="757" y="1414"/>
                </a:moveTo>
                <a:cubicBezTo>
                  <a:pt x="737" y="1414"/>
                  <a:pt x="721" y="1397"/>
                  <a:pt x="721" y="1377"/>
                </a:cubicBezTo>
                <a:cubicBezTo>
                  <a:pt x="721" y="1357"/>
                  <a:pt x="737" y="1340"/>
                  <a:pt x="757" y="1340"/>
                </a:cubicBezTo>
                <a:cubicBezTo>
                  <a:pt x="778" y="1340"/>
                  <a:pt x="794" y="1357"/>
                  <a:pt x="794" y="1377"/>
                </a:cubicBezTo>
                <a:cubicBezTo>
                  <a:pt x="794" y="1397"/>
                  <a:pt x="778" y="1414"/>
                  <a:pt x="757" y="1414"/>
                </a:cubicBezTo>
                <a:close/>
                <a:moveTo>
                  <a:pt x="429" y="1224"/>
                </a:moveTo>
                <a:lnTo>
                  <a:pt x="508" y="1077"/>
                </a:lnTo>
                <a:cubicBezTo>
                  <a:pt x="526" y="1073"/>
                  <a:pt x="546" y="1070"/>
                  <a:pt x="558" y="1068"/>
                </a:cubicBezTo>
                <a:cubicBezTo>
                  <a:pt x="614" y="1115"/>
                  <a:pt x="686" y="1138"/>
                  <a:pt x="734" y="1144"/>
                </a:cubicBezTo>
                <a:lnTo>
                  <a:pt x="730" y="1289"/>
                </a:lnTo>
                <a:cubicBezTo>
                  <a:pt x="706" y="1297"/>
                  <a:pt x="685" y="1314"/>
                  <a:pt x="674" y="1338"/>
                </a:cubicBezTo>
                <a:cubicBezTo>
                  <a:pt x="673" y="1337"/>
                  <a:pt x="671" y="1337"/>
                  <a:pt x="669" y="1337"/>
                </a:cubicBezTo>
                <a:cubicBezTo>
                  <a:pt x="600" y="1337"/>
                  <a:pt x="533" y="1325"/>
                  <a:pt x="469" y="1301"/>
                </a:cubicBezTo>
                <a:lnTo>
                  <a:pt x="469" y="1300"/>
                </a:lnTo>
                <a:cubicBezTo>
                  <a:pt x="469" y="1268"/>
                  <a:pt x="453" y="1240"/>
                  <a:pt x="429" y="1224"/>
                </a:cubicBezTo>
                <a:lnTo>
                  <a:pt x="377" y="1337"/>
                </a:lnTo>
                <a:cubicBezTo>
                  <a:pt x="357" y="1337"/>
                  <a:pt x="340" y="1320"/>
                  <a:pt x="340" y="1300"/>
                </a:cubicBezTo>
                <a:cubicBezTo>
                  <a:pt x="340" y="1280"/>
                  <a:pt x="357" y="1263"/>
                  <a:pt x="377" y="1263"/>
                </a:cubicBezTo>
                <a:cubicBezTo>
                  <a:pt x="398" y="1263"/>
                  <a:pt x="414" y="1280"/>
                  <a:pt x="414" y="1300"/>
                </a:cubicBezTo>
                <a:cubicBezTo>
                  <a:pt x="414" y="1320"/>
                  <a:pt x="398" y="1337"/>
                  <a:pt x="377" y="1337"/>
                </a:cubicBezTo>
                <a:close/>
                <a:moveTo>
                  <a:pt x="201" y="1089"/>
                </a:moveTo>
                <a:cubicBezTo>
                  <a:pt x="167" y="1041"/>
                  <a:pt x="141" y="988"/>
                  <a:pt x="122" y="932"/>
                </a:cubicBezTo>
                <a:cubicBezTo>
                  <a:pt x="153" y="922"/>
                  <a:pt x="177" y="894"/>
                  <a:pt x="183" y="861"/>
                </a:cubicBezTo>
                <a:lnTo>
                  <a:pt x="284" y="861"/>
                </a:lnTo>
                <a:cubicBezTo>
                  <a:pt x="284" y="866"/>
                  <a:pt x="284" y="872"/>
                  <a:pt x="284" y="878"/>
                </a:cubicBezTo>
                <a:cubicBezTo>
                  <a:pt x="284" y="955"/>
                  <a:pt x="301" y="1014"/>
                  <a:pt x="334" y="1054"/>
                </a:cubicBezTo>
                <a:cubicBezTo>
                  <a:pt x="359" y="1084"/>
                  <a:pt x="397" y="1099"/>
                  <a:pt x="436" y="1095"/>
                </a:cubicBezTo>
                <a:lnTo>
                  <a:pt x="375" y="1208"/>
                </a:lnTo>
                <a:cubicBezTo>
                  <a:pt x="357" y="1208"/>
                  <a:pt x="342" y="1214"/>
                  <a:pt x="328" y="1222"/>
                </a:cubicBezTo>
                <a:cubicBezTo>
                  <a:pt x="279" y="1185"/>
                  <a:pt x="236" y="1140"/>
                  <a:pt x="201" y="1089"/>
                </a:cubicBezTo>
                <a:close/>
                <a:moveTo>
                  <a:pt x="92" y="808"/>
                </a:moveTo>
                <a:cubicBezTo>
                  <a:pt x="112" y="808"/>
                  <a:pt x="129" y="825"/>
                  <a:pt x="129" y="845"/>
                </a:cubicBezTo>
                <a:cubicBezTo>
                  <a:pt x="129" y="865"/>
                  <a:pt x="112" y="882"/>
                  <a:pt x="92" y="882"/>
                </a:cubicBezTo>
                <a:cubicBezTo>
                  <a:pt x="72" y="882"/>
                  <a:pt x="55" y="865"/>
                  <a:pt x="55" y="845"/>
                </a:cubicBezTo>
                <a:cubicBezTo>
                  <a:pt x="55" y="825"/>
                  <a:pt x="72" y="808"/>
                  <a:pt x="92" y="808"/>
                </a:cubicBezTo>
                <a:close/>
                <a:moveTo>
                  <a:pt x="125" y="554"/>
                </a:moveTo>
                <a:cubicBezTo>
                  <a:pt x="149" y="483"/>
                  <a:pt x="183" y="417"/>
                  <a:pt x="220" y="369"/>
                </a:cubicBezTo>
                <a:cubicBezTo>
                  <a:pt x="229" y="372"/>
                  <a:pt x="238" y="374"/>
                  <a:pt x="248" y="374"/>
                </a:cubicBezTo>
                <a:cubicBezTo>
                  <a:pt x="263" y="374"/>
                  <a:pt x="278" y="370"/>
                  <a:pt x="291" y="363"/>
                </a:cubicBezTo>
                <a:lnTo>
                  <a:pt x="537" y="610"/>
                </a:lnTo>
                <a:cubicBezTo>
                  <a:pt x="541" y="614"/>
                  <a:pt x="546" y="616"/>
                  <a:pt x="551" y="617"/>
                </a:cubicBezTo>
                <a:cubicBezTo>
                  <a:pt x="533" y="639"/>
                  <a:pt x="515" y="658"/>
                  <a:pt x="505" y="669"/>
                </a:cubicBezTo>
                <a:lnTo>
                  <a:pt x="399" y="660"/>
                </a:lnTo>
                <a:cubicBezTo>
                  <a:pt x="377" y="659"/>
                  <a:pt x="355" y="667"/>
                  <a:pt x="340" y="683"/>
                </a:cubicBezTo>
                <a:cubicBezTo>
                  <a:pt x="321" y="704"/>
                  <a:pt x="299" y="742"/>
                  <a:pt x="289" y="806"/>
                </a:cubicBezTo>
                <a:lnTo>
                  <a:pt x="175" y="805"/>
                </a:lnTo>
                <a:cubicBezTo>
                  <a:pt x="160" y="774"/>
                  <a:pt x="129" y="753"/>
                  <a:pt x="92" y="753"/>
                </a:cubicBezTo>
                <a:cubicBezTo>
                  <a:pt x="90" y="753"/>
                  <a:pt x="88" y="753"/>
                  <a:pt x="87" y="753"/>
                </a:cubicBezTo>
                <a:cubicBezTo>
                  <a:pt x="89" y="691"/>
                  <a:pt x="103" y="621"/>
                  <a:pt x="125" y="554"/>
                </a:cubicBezTo>
                <a:close/>
                <a:moveTo>
                  <a:pt x="248" y="245"/>
                </a:moveTo>
                <a:cubicBezTo>
                  <a:pt x="269" y="245"/>
                  <a:pt x="285" y="261"/>
                  <a:pt x="285" y="281"/>
                </a:cubicBezTo>
                <a:cubicBezTo>
                  <a:pt x="285" y="302"/>
                  <a:pt x="269" y="318"/>
                  <a:pt x="248" y="318"/>
                </a:cubicBezTo>
                <a:cubicBezTo>
                  <a:pt x="228" y="318"/>
                  <a:pt x="211" y="302"/>
                  <a:pt x="211" y="281"/>
                </a:cubicBezTo>
                <a:cubicBezTo>
                  <a:pt x="211" y="261"/>
                  <a:pt x="228" y="245"/>
                  <a:pt x="248" y="245"/>
                </a:cubicBezTo>
                <a:close/>
                <a:moveTo>
                  <a:pt x="348" y="269"/>
                </a:moveTo>
                <a:cubicBezTo>
                  <a:pt x="431" y="209"/>
                  <a:pt x="529" y="171"/>
                  <a:pt x="631" y="161"/>
                </a:cubicBezTo>
                <a:lnTo>
                  <a:pt x="632" y="161"/>
                </a:lnTo>
                <a:cubicBezTo>
                  <a:pt x="641" y="169"/>
                  <a:pt x="653" y="176"/>
                  <a:pt x="665" y="180"/>
                </a:cubicBezTo>
                <a:lnTo>
                  <a:pt x="665" y="289"/>
                </a:lnTo>
                <a:cubicBezTo>
                  <a:pt x="662" y="290"/>
                  <a:pt x="659" y="291"/>
                  <a:pt x="656" y="292"/>
                </a:cubicBezTo>
                <a:cubicBezTo>
                  <a:pt x="620" y="305"/>
                  <a:pt x="597" y="339"/>
                  <a:pt x="604" y="369"/>
                </a:cubicBezTo>
                <a:cubicBezTo>
                  <a:pt x="606" y="379"/>
                  <a:pt x="609" y="386"/>
                  <a:pt x="611" y="392"/>
                </a:cubicBezTo>
                <a:cubicBezTo>
                  <a:pt x="617" y="408"/>
                  <a:pt x="623" y="427"/>
                  <a:pt x="623" y="512"/>
                </a:cubicBezTo>
                <a:cubicBezTo>
                  <a:pt x="623" y="513"/>
                  <a:pt x="621" y="528"/>
                  <a:pt x="582" y="579"/>
                </a:cubicBezTo>
                <a:cubicBezTo>
                  <a:pt x="581" y="576"/>
                  <a:pt x="579" y="573"/>
                  <a:pt x="576" y="570"/>
                </a:cubicBezTo>
                <a:lnTo>
                  <a:pt x="330" y="324"/>
                </a:lnTo>
                <a:cubicBezTo>
                  <a:pt x="336" y="311"/>
                  <a:pt x="340" y="297"/>
                  <a:pt x="340" y="281"/>
                </a:cubicBezTo>
                <a:cubicBezTo>
                  <a:pt x="340" y="278"/>
                  <a:pt x="340" y="276"/>
                  <a:pt x="340" y="273"/>
                </a:cubicBezTo>
                <a:cubicBezTo>
                  <a:pt x="343" y="272"/>
                  <a:pt x="345" y="271"/>
                  <a:pt x="348" y="269"/>
                </a:cubicBezTo>
                <a:close/>
                <a:moveTo>
                  <a:pt x="693" y="55"/>
                </a:moveTo>
                <a:cubicBezTo>
                  <a:pt x="713" y="55"/>
                  <a:pt x="730" y="72"/>
                  <a:pt x="730" y="92"/>
                </a:cubicBezTo>
                <a:cubicBezTo>
                  <a:pt x="730" y="112"/>
                  <a:pt x="713" y="129"/>
                  <a:pt x="693" y="129"/>
                </a:cubicBezTo>
                <a:cubicBezTo>
                  <a:pt x="673" y="129"/>
                  <a:pt x="656" y="112"/>
                  <a:pt x="656" y="92"/>
                </a:cubicBezTo>
                <a:cubicBezTo>
                  <a:pt x="656" y="72"/>
                  <a:pt x="673" y="55"/>
                  <a:pt x="693" y="55"/>
                </a:cubicBezTo>
                <a:close/>
                <a:moveTo>
                  <a:pt x="1018" y="346"/>
                </a:moveTo>
                <a:cubicBezTo>
                  <a:pt x="1018" y="361"/>
                  <a:pt x="1021" y="375"/>
                  <a:pt x="1027" y="387"/>
                </a:cubicBezTo>
                <a:lnTo>
                  <a:pt x="834" y="603"/>
                </a:lnTo>
                <a:cubicBezTo>
                  <a:pt x="830" y="600"/>
                  <a:pt x="825" y="598"/>
                  <a:pt x="821" y="595"/>
                </a:cubicBezTo>
                <a:cubicBezTo>
                  <a:pt x="821" y="593"/>
                  <a:pt x="819" y="587"/>
                  <a:pt x="819" y="572"/>
                </a:cubicBezTo>
                <a:cubicBezTo>
                  <a:pt x="820" y="557"/>
                  <a:pt x="822" y="540"/>
                  <a:pt x="825" y="521"/>
                </a:cubicBezTo>
                <a:cubicBezTo>
                  <a:pt x="831" y="476"/>
                  <a:pt x="837" y="430"/>
                  <a:pt x="821" y="398"/>
                </a:cubicBezTo>
                <a:cubicBezTo>
                  <a:pt x="798" y="352"/>
                  <a:pt x="771" y="319"/>
                  <a:pt x="740" y="302"/>
                </a:cubicBezTo>
                <a:cubicBezTo>
                  <a:pt x="734" y="298"/>
                  <a:pt x="727" y="295"/>
                  <a:pt x="721" y="292"/>
                </a:cubicBezTo>
                <a:lnTo>
                  <a:pt x="721" y="180"/>
                </a:lnTo>
                <a:cubicBezTo>
                  <a:pt x="734" y="176"/>
                  <a:pt x="746" y="169"/>
                  <a:pt x="756" y="159"/>
                </a:cubicBezTo>
                <a:cubicBezTo>
                  <a:pt x="758" y="161"/>
                  <a:pt x="761" y="162"/>
                  <a:pt x="765" y="162"/>
                </a:cubicBezTo>
                <a:cubicBezTo>
                  <a:pt x="868" y="174"/>
                  <a:pt x="966" y="214"/>
                  <a:pt x="1049" y="277"/>
                </a:cubicBezTo>
                <a:cubicBezTo>
                  <a:pt x="1030" y="294"/>
                  <a:pt x="1018" y="318"/>
                  <a:pt x="1018" y="346"/>
                </a:cubicBezTo>
                <a:close/>
                <a:moveTo>
                  <a:pt x="1147" y="346"/>
                </a:moveTo>
                <a:cubicBezTo>
                  <a:pt x="1147" y="366"/>
                  <a:pt x="1130" y="383"/>
                  <a:pt x="1110" y="383"/>
                </a:cubicBezTo>
                <a:cubicBezTo>
                  <a:pt x="1090" y="383"/>
                  <a:pt x="1073" y="366"/>
                  <a:pt x="1073" y="346"/>
                </a:cubicBezTo>
                <a:cubicBezTo>
                  <a:pt x="1073" y="326"/>
                  <a:pt x="1090" y="309"/>
                  <a:pt x="1110" y="309"/>
                </a:cubicBezTo>
                <a:cubicBezTo>
                  <a:pt x="1130" y="309"/>
                  <a:pt x="1147" y="326"/>
                  <a:pt x="1147" y="346"/>
                </a:cubicBezTo>
                <a:close/>
                <a:moveTo>
                  <a:pt x="1000" y="930"/>
                </a:moveTo>
                <a:cubicBezTo>
                  <a:pt x="1008" y="939"/>
                  <a:pt x="1024" y="962"/>
                  <a:pt x="1020" y="977"/>
                </a:cubicBezTo>
                <a:cubicBezTo>
                  <a:pt x="1017" y="987"/>
                  <a:pt x="1002" y="997"/>
                  <a:pt x="978" y="1003"/>
                </a:cubicBezTo>
                <a:cubicBezTo>
                  <a:pt x="969" y="1006"/>
                  <a:pt x="962" y="1012"/>
                  <a:pt x="959" y="1021"/>
                </a:cubicBezTo>
                <a:cubicBezTo>
                  <a:pt x="956" y="1030"/>
                  <a:pt x="957" y="1039"/>
                  <a:pt x="963" y="1047"/>
                </a:cubicBezTo>
                <a:cubicBezTo>
                  <a:pt x="963" y="1047"/>
                  <a:pt x="968" y="1055"/>
                  <a:pt x="970" y="1065"/>
                </a:cubicBezTo>
                <a:cubicBezTo>
                  <a:pt x="973" y="1078"/>
                  <a:pt x="969" y="1089"/>
                  <a:pt x="958" y="1100"/>
                </a:cubicBezTo>
                <a:cubicBezTo>
                  <a:pt x="944" y="1112"/>
                  <a:pt x="893" y="1115"/>
                  <a:pt x="810" y="1093"/>
                </a:cubicBezTo>
                <a:cubicBezTo>
                  <a:pt x="798" y="1090"/>
                  <a:pt x="786" y="1089"/>
                  <a:pt x="773" y="1089"/>
                </a:cubicBezTo>
                <a:cubicBezTo>
                  <a:pt x="769" y="1089"/>
                  <a:pt x="765" y="1089"/>
                  <a:pt x="761" y="1089"/>
                </a:cubicBezTo>
                <a:cubicBezTo>
                  <a:pt x="760" y="1089"/>
                  <a:pt x="760" y="1089"/>
                  <a:pt x="760" y="1089"/>
                </a:cubicBezTo>
                <a:cubicBezTo>
                  <a:pt x="746" y="1091"/>
                  <a:pt x="717" y="1087"/>
                  <a:pt x="684" y="1076"/>
                </a:cubicBezTo>
                <a:cubicBezTo>
                  <a:pt x="658" y="1067"/>
                  <a:pt x="619" y="1049"/>
                  <a:pt x="586" y="1019"/>
                </a:cubicBezTo>
                <a:cubicBezTo>
                  <a:pt x="574" y="1009"/>
                  <a:pt x="563" y="1011"/>
                  <a:pt x="524" y="1018"/>
                </a:cubicBezTo>
                <a:cubicBezTo>
                  <a:pt x="507" y="1021"/>
                  <a:pt x="481" y="1026"/>
                  <a:pt x="467" y="1030"/>
                </a:cubicBezTo>
                <a:cubicBezTo>
                  <a:pt x="457" y="1033"/>
                  <a:pt x="448" y="1036"/>
                  <a:pt x="439" y="1038"/>
                </a:cubicBezTo>
                <a:cubicBezTo>
                  <a:pt x="416" y="1045"/>
                  <a:pt x="392" y="1037"/>
                  <a:pt x="377" y="1019"/>
                </a:cubicBezTo>
                <a:cubicBezTo>
                  <a:pt x="352" y="989"/>
                  <a:pt x="339" y="941"/>
                  <a:pt x="339" y="878"/>
                </a:cubicBezTo>
                <a:cubicBezTo>
                  <a:pt x="339" y="863"/>
                  <a:pt x="340" y="849"/>
                  <a:pt x="341" y="836"/>
                </a:cubicBezTo>
                <a:cubicBezTo>
                  <a:pt x="347" y="768"/>
                  <a:pt x="368" y="735"/>
                  <a:pt x="381" y="720"/>
                </a:cubicBezTo>
                <a:cubicBezTo>
                  <a:pt x="384" y="717"/>
                  <a:pt x="389" y="715"/>
                  <a:pt x="394" y="715"/>
                </a:cubicBezTo>
                <a:lnTo>
                  <a:pt x="514" y="725"/>
                </a:lnTo>
                <a:cubicBezTo>
                  <a:pt x="522" y="726"/>
                  <a:pt x="530" y="722"/>
                  <a:pt x="536" y="717"/>
                </a:cubicBezTo>
                <a:cubicBezTo>
                  <a:pt x="537" y="715"/>
                  <a:pt x="570" y="681"/>
                  <a:pt x="604" y="640"/>
                </a:cubicBezTo>
                <a:cubicBezTo>
                  <a:pt x="669" y="561"/>
                  <a:pt x="678" y="531"/>
                  <a:pt x="678" y="512"/>
                </a:cubicBezTo>
                <a:cubicBezTo>
                  <a:pt x="678" y="417"/>
                  <a:pt x="670" y="395"/>
                  <a:pt x="663" y="373"/>
                </a:cubicBezTo>
                <a:cubicBezTo>
                  <a:pt x="661" y="368"/>
                  <a:pt x="659" y="363"/>
                  <a:pt x="658" y="358"/>
                </a:cubicBezTo>
                <a:cubicBezTo>
                  <a:pt x="659" y="354"/>
                  <a:pt x="666" y="345"/>
                  <a:pt x="680" y="342"/>
                </a:cubicBezTo>
                <a:cubicBezTo>
                  <a:pt x="710" y="337"/>
                  <a:pt x="744" y="367"/>
                  <a:pt x="772" y="423"/>
                </a:cubicBezTo>
                <a:cubicBezTo>
                  <a:pt x="780" y="440"/>
                  <a:pt x="774" y="481"/>
                  <a:pt x="770" y="513"/>
                </a:cubicBezTo>
                <a:cubicBezTo>
                  <a:pt x="763" y="566"/>
                  <a:pt x="756" y="615"/>
                  <a:pt x="788" y="638"/>
                </a:cubicBezTo>
                <a:cubicBezTo>
                  <a:pt x="838" y="675"/>
                  <a:pt x="889" y="676"/>
                  <a:pt x="939" y="677"/>
                </a:cubicBezTo>
                <a:cubicBezTo>
                  <a:pt x="963" y="677"/>
                  <a:pt x="988" y="678"/>
                  <a:pt x="1014" y="682"/>
                </a:cubicBezTo>
                <a:cubicBezTo>
                  <a:pt x="1027" y="684"/>
                  <a:pt x="1043" y="687"/>
                  <a:pt x="1039" y="728"/>
                </a:cubicBezTo>
                <a:cubicBezTo>
                  <a:pt x="1038" y="739"/>
                  <a:pt x="1022" y="753"/>
                  <a:pt x="1010" y="759"/>
                </a:cubicBezTo>
                <a:cubicBezTo>
                  <a:pt x="1002" y="764"/>
                  <a:pt x="996" y="774"/>
                  <a:pt x="996" y="784"/>
                </a:cubicBezTo>
                <a:cubicBezTo>
                  <a:pt x="996" y="794"/>
                  <a:pt x="1002" y="803"/>
                  <a:pt x="1011" y="808"/>
                </a:cubicBezTo>
                <a:cubicBezTo>
                  <a:pt x="1045" y="826"/>
                  <a:pt x="1045" y="840"/>
                  <a:pt x="1045" y="845"/>
                </a:cubicBezTo>
                <a:cubicBezTo>
                  <a:pt x="1045" y="875"/>
                  <a:pt x="1019" y="883"/>
                  <a:pt x="1014" y="884"/>
                </a:cubicBezTo>
                <a:cubicBezTo>
                  <a:pt x="1004" y="886"/>
                  <a:pt x="996" y="893"/>
                  <a:pt x="993" y="903"/>
                </a:cubicBezTo>
                <a:cubicBezTo>
                  <a:pt x="990" y="913"/>
                  <a:pt x="993" y="923"/>
                  <a:pt x="1000" y="930"/>
                </a:cubicBezTo>
                <a:close/>
                <a:moveTo>
                  <a:pt x="1260" y="774"/>
                </a:moveTo>
                <a:cubicBezTo>
                  <a:pt x="1250" y="771"/>
                  <a:pt x="1240" y="769"/>
                  <a:pt x="1229" y="769"/>
                </a:cubicBezTo>
                <a:cubicBezTo>
                  <a:pt x="1188" y="769"/>
                  <a:pt x="1153" y="796"/>
                  <a:pt x="1141" y="834"/>
                </a:cubicBezTo>
                <a:lnTo>
                  <a:pt x="1099" y="835"/>
                </a:lnTo>
                <a:cubicBezTo>
                  <a:pt x="1097" y="815"/>
                  <a:pt x="1087" y="798"/>
                  <a:pt x="1070" y="782"/>
                </a:cubicBezTo>
                <a:cubicBezTo>
                  <a:pt x="1081" y="770"/>
                  <a:pt x="1092" y="753"/>
                  <a:pt x="1094" y="734"/>
                </a:cubicBezTo>
                <a:cubicBezTo>
                  <a:pt x="1100" y="674"/>
                  <a:pt x="1075" y="636"/>
                  <a:pt x="1023" y="628"/>
                </a:cubicBezTo>
                <a:cubicBezTo>
                  <a:pt x="993" y="623"/>
                  <a:pt x="965" y="622"/>
                  <a:pt x="940" y="622"/>
                </a:cubicBezTo>
                <a:cubicBezTo>
                  <a:pt x="923" y="621"/>
                  <a:pt x="907" y="621"/>
                  <a:pt x="893" y="620"/>
                </a:cubicBezTo>
                <a:lnTo>
                  <a:pt x="1066" y="427"/>
                </a:lnTo>
                <a:cubicBezTo>
                  <a:pt x="1079" y="434"/>
                  <a:pt x="1094" y="438"/>
                  <a:pt x="1110" y="438"/>
                </a:cubicBezTo>
                <a:cubicBezTo>
                  <a:pt x="1130" y="438"/>
                  <a:pt x="1148" y="432"/>
                  <a:pt x="1163" y="421"/>
                </a:cubicBezTo>
                <a:cubicBezTo>
                  <a:pt x="1231" y="515"/>
                  <a:pt x="1261" y="616"/>
                  <a:pt x="1261" y="746"/>
                </a:cubicBezTo>
                <a:cubicBezTo>
                  <a:pt x="1261" y="755"/>
                  <a:pt x="1260" y="765"/>
                  <a:pt x="1260" y="774"/>
                </a:cubicBezTo>
                <a:close/>
                <a:moveTo>
                  <a:pt x="1266" y="861"/>
                </a:moveTo>
                <a:cubicBezTo>
                  <a:pt x="1266" y="881"/>
                  <a:pt x="1249" y="898"/>
                  <a:pt x="1229" y="898"/>
                </a:cubicBezTo>
                <a:cubicBezTo>
                  <a:pt x="1209" y="898"/>
                  <a:pt x="1192" y="881"/>
                  <a:pt x="1192" y="861"/>
                </a:cubicBezTo>
                <a:cubicBezTo>
                  <a:pt x="1192" y="841"/>
                  <a:pt x="1209" y="824"/>
                  <a:pt x="1229" y="824"/>
                </a:cubicBezTo>
                <a:cubicBezTo>
                  <a:pt x="1249" y="824"/>
                  <a:pt x="1266" y="841"/>
                  <a:pt x="1266" y="861"/>
                </a:cubicBezTo>
                <a:close/>
                <a:moveTo>
                  <a:pt x="1321" y="861"/>
                </a:moveTo>
                <a:cubicBezTo>
                  <a:pt x="1321" y="846"/>
                  <a:pt x="1318" y="832"/>
                  <a:pt x="1312" y="820"/>
                </a:cubicBezTo>
                <a:cubicBezTo>
                  <a:pt x="1314" y="796"/>
                  <a:pt x="1316" y="770"/>
                  <a:pt x="1316" y="746"/>
                </a:cubicBezTo>
                <a:cubicBezTo>
                  <a:pt x="1316" y="671"/>
                  <a:pt x="1307" y="606"/>
                  <a:pt x="1287" y="545"/>
                </a:cubicBezTo>
                <a:cubicBezTo>
                  <a:pt x="1268" y="484"/>
                  <a:pt x="1239" y="429"/>
                  <a:pt x="1198" y="374"/>
                </a:cubicBezTo>
                <a:cubicBezTo>
                  <a:pt x="1201" y="365"/>
                  <a:pt x="1202" y="356"/>
                  <a:pt x="1202" y="346"/>
                </a:cubicBezTo>
                <a:cubicBezTo>
                  <a:pt x="1202" y="295"/>
                  <a:pt x="1161" y="254"/>
                  <a:pt x="1110" y="254"/>
                </a:cubicBezTo>
                <a:cubicBezTo>
                  <a:pt x="1109" y="254"/>
                  <a:pt x="1108" y="254"/>
                  <a:pt x="1107" y="254"/>
                </a:cubicBezTo>
                <a:cubicBezTo>
                  <a:pt x="1106" y="252"/>
                  <a:pt x="1104" y="250"/>
                  <a:pt x="1102" y="249"/>
                </a:cubicBezTo>
                <a:cubicBezTo>
                  <a:pt x="1010" y="173"/>
                  <a:pt x="900" y="125"/>
                  <a:pt x="784" y="109"/>
                </a:cubicBezTo>
                <a:cubicBezTo>
                  <a:pt x="785" y="103"/>
                  <a:pt x="785" y="98"/>
                  <a:pt x="785" y="92"/>
                </a:cubicBezTo>
                <a:cubicBezTo>
                  <a:pt x="785" y="41"/>
                  <a:pt x="744" y="0"/>
                  <a:pt x="693" y="0"/>
                </a:cubicBezTo>
                <a:cubicBezTo>
                  <a:pt x="642" y="0"/>
                  <a:pt x="601" y="41"/>
                  <a:pt x="601" y="92"/>
                </a:cubicBezTo>
                <a:cubicBezTo>
                  <a:pt x="601" y="98"/>
                  <a:pt x="601" y="103"/>
                  <a:pt x="602" y="109"/>
                </a:cubicBezTo>
                <a:cubicBezTo>
                  <a:pt x="500" y="123"/>
                  <a:pt x="403" y="162"/>
                  <a:pt x="318" y="222"/>
                </a:cubicBezTo>
                <a:cubicBezTo>
                  <a:pt x="301" y="202"/>
                  <a:pt x="276" y="189"/>
                  <a:pt x="248" y="189"/>
                </a:cubicBezTo>
                <a:cubicBezTo>
                  <a:pt x="197" y="189"/>
                  <a:pt x="156" y="231"/>
                  <a:pt x="156" y="281"/>
                </a:cubicBezTo>
                <a:cubicBezTo>
                  <a:pt x="156" y="302"/>
                  <a:pt x="163" y="322"/>
                  <a:pt x="175" y="337"/>
                </a:cubicBezTo>
                <a:cubicBezTo>
                  <a:pt x="90" y="449"/>
                  <a:pt x="31" y="627"/>
                  <a:pt x="31" y="775"/>
                </a:cubicBezTo>
                <a:lnTo>
                  <a:pt x="31" y="776"/>
                </a:lnTo>
                <a:cubicBezTo>
                  <a:pt x="12" y="793"/>
                  <a:pt x="0" y="818"/>
                  <a:pt x="0" y="845"/>
                </a:cubicBezTo>
                <a:cubicBezTo>
                  <a:pt x="0" y="886"/>
                  <a:pt x="27" y="921"/>
                  <a:pt x="64" y="933"/>
                </a:cubicBezTo>
                <a:cubicBezTo>
                  <a:pt x="64" y="934"/>
                  <a:pt x="64" y="935"/>
                  <a:pt x="65" y="935"/>
                </a:cubicBezTo>
                <a:cubicBezTo>
                  <a:pt x="86" y="1002"/>
                  <a:pt x="116" y="1064"/>
                  <a:pt x="155" y="1120"/>
                </a:cubicBezTo>
                <a:cubicBezTo>
                  <a:pt x="194" y="1176"/>
                  <a:pt x="240" y="1224"/>
                  <a:pt x="292" y="1264"/>
                </a:cubicBezTo>
                <a:cubicBezTo>
                  <a:pt x="288" y="1275"/>
                  <a:pt x="285" y="1287"/>
                  <a:pt x="285" y="1300"/>
                </a:cubicBezTo>
                <a:cubicBezTo>
                  <a:pt x="285" y="1351"/>
                  <a:pt x="326" y="1392"/>
                  <a:pt x="377" y="1392"/>
                </a:cubicBezTo>
                <a:cubicBezTo>
                  <a:pt x="408" y="1392"/>
                  <a:pt x="436" y="1377"/>
                  <a:pt x="452" y="1353"/>
                </a:cubicBezTo>
                <a:cubicBezTo>
                  <a:pt x="520" y="1379"/>
                  <a:pt x="592" y="1392"/>
                  <a:pt x="667" y="1392"/>
                </a:cubicBezTo>
                <a:cubicBezTo>
                  <a:pt x="674" y="1436"/>
                  <a:pt x="712" y="1469"/>
                  <a:pt x="757" y="1469"/>
                </a:cubicBezTo>
                <a:cubicBezTo>
                  <a:pt x="808" y="1469"/>
                  <a:pt x="850" y="1428"/>
                  <a:pt x="850" y="1377"/>
                </a:cubicBezTo>
                <a:cubicBezTo>
                  <a:pt x="850" y="1374"/>
                  <a:pt x="849" y="1370"/>
                  <a:pt x="849" y="1367"/>
                </a:cubicBezTo>
                <a:cubicBezTo>
                  <a:pt x="924" y="1345"/>
                  <a:pt x="994" y="1310"/>
                  <a:pt x="1057" y="1263"/>
                </a:cubicBezTo>
                <a:cubicBezTo>
                  <a:pt x="1074" y="1285"/>
                  <a:pt x="1100" y="1300"/>
                  <a:pt x="1130" y="1300"/>
                </a:cubicBezTo>
                <a:cubicBezTo>
                  <a:pt x="1181" y="1300"/>
                  <a:pt x="1222" y="1258"/>
                  <a:pt x="1222" y="1208"/>
                </a:cubicBezTo>
                <a:cubicBezTo>
                  <a:pt x="1222" y="1178"/>
                  <a:pt x="1208" y="1151"/>
                  <a:pt x="1186" y="1134"/>
                </a:cubicBezTo>
                <a:cubicBezTo>
                  <a:pt x="1232" y="1073"/>
                  <a:pt x="1267" y="1005"/>
                  <a:pt x="1289" y="931"/>
                </a:cubicBezTo>
                <a:cubicBezTo>
                  <a:pt x="1309" y="914"/>
                  <a:pt x="1321" y="889"/>
                  <a:pt x="1321" y="86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6" name="Freeform 1205">
            <a:extLst>
              <a:ext uri="{FF2B5EF4-FFF2-40B4-BE49-F238E27FC236}">
                <a16:creationId xmlns:a16="http://schemas.microsoft.com/office/drawing/2014/main" id="{7AB3B1BE-A2FF-C948-80CB-156E1121DB9C}"/>
              </a:ext>
            </a:extLst>
          </p:cNvPr>
          <p:cNvSpPr/>
          <p:nvPr/>
        </p:nvSpPr>
        <p:spPr>
          <a:xfrm>
            <a:off x="2562480" y="6097209"/>
            <a:ext cx="475200" cy="528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1" h="1469">
                <a:moveTo>
                  <a:pt x="1229" y="898"/>
                </a:moveTo>
                <a:cubicBezTo>
                  <a:pt x="1209" y="898"/>
                  <a:pt x="1192" y="881"/>
                  <a:pt x="1192" y="861"/>
                </a:cubicBezTo>
                <a:cubicBezTo>
                  <a:pt x="1192" y="841"/>
                  <a:pt x="1209" y="824"/>
                  <a:pt x="1229" y="824"/>
                </a:cubicBezTo>
                <a:cubicBezTo>
                  <a:pt x="1249" y="824"/>
                  <a:pt x="1266" y="841"/>
                  <a:pt x="1266" y="861"/>
                </a:cubicBezTo>
                <a:cubicBezTo>
                  <a:pt x="1266" y="881"/>
                  <a:pt x="1249" y="898"/>
                  <a:pt x="1229" y="898"/>
                </a:cubicBezTo>
                <a:close/>
                <a:moveTo>
                  <a:pt x="1110" y="309"/>
                </a:moveTo>
                <a:cubicBezTo>
                  <a:pt x="1130" y="309"/>
                  <a:pt x="1147" y="326"/>
                  <a:pt x="1147" y="346"/>
                </a:cubicBezTo>
                <a:cubicBezTo>
                  <a:pt x="1147" y="366"/>
                  <a:pt x="1130" y="383"/>
                  <a:pt x="1110" y="383"/>
                </a:cubicBezTo>
                <a:cubicBezTo>
                  <a:pt x="1089" y="383"/>
                  <a:pt x="1073" y="366"/>
                  <a:pt x="1073" y="346"/>
                </a:cubicBezTo>
                <a:cubicBezTo>
                  <a:pt x="1073" y="326"/>
                  <a:pt x="1089" y="309"/>
                  <a:pt x="1110" y="309"/>
                </a:cubicBezTo>
                <a:close/>
                <a:moveTo>
                  <a:pt x="1167" y="1208"/>
                </a:moveTo>
                <a:cubicBezTo>
                  <a:pt x="1167" y="1228"/>
                  <a:pt x="1150" y="1245"/>
                  <a:pt x="1130" y="1245"/>
                </a:cubicBezTo>
                <a:cubicBezTo>
                  <a:pt x="1110" y="1245"/>
                  <a:pt x="1093" y="1228"/>
                  <a:pt x="1093" y="1208"/>
                </a:cubicBezTo>
                <a:cubicBezTo>
                  <a:pt x="1093" y="1187"/>
                  <a:pt x="1110" y="1171"/>
                  <a:pt x="1130" y="1171"/>
                </a:cubicBezTo>
                <a:cubicBezTo>
                  <a:pt x="1150" y="1171"/>
                  <a:pt x="1167" y="1187"/>
                  <a:pt x="1167" y="1208"/>
                </a:cubicBezTo>
                <a:close/>
                <a:moveTo>
                  <a:pt x="697" y="813"/>
                </a:moveTo>
                <a:cubicBezTo>
                  <a:pt x="653" y="813"/>
                  <a:pt x="617" y="777"/>
                  <a:pt x="617" y="733"/>
                </a:cubicBezTo>
                <a:cubicBezTo>
                  <a:pt x="617" y="689"/>
                  <a:pt x="653" y="653"/>
                  <a:pt x="697" y="653"/>
                </a:cubicBezTo>
                <a:cubicBezTo>
                  <a:pt x="742" y="653"/>
                  <a:pt x="778" y="689"/>
                  <a:pt x="778" y="733"/>
                </a:cubicBezTo>
                <a:cubicBezTo>
                  <a:pt x="778" y="777"/>
                  <a:pt x="742" y="813"/>
                  <a:pt x="697" y="813"/>
                </a:cubicBezTo>
                <a:close/>
                <a:moveTo>
                  <a:pt x="693" y="55"/>
                </a:moveTo>
                <a:cubicBezTo>
                  <a:pt x="713" y="55"/>
                  <a:pt x="730" y="72"/>
                  <a:pt x="730" y="92"/>
                </a:cubicBezTo>
                <a:cubicBezTo>
                  <a:pt x="730" y="112"/>
                  <a:pt x="713" y="129"/>
                  <a:pt x="693" y="129"/>
                </a:cubicBezTo>
                <a:cubicBezTo>
                  <a:pt x="672" y="129"/>
                  <a:pt x="656" y="112"/>
                  <a:pt x="656" y="92"/>
                </a:cubicBezTo>
                <a:cubicBezTo>
                  <a:pt x="656" y="72"/>
                  <a:pt x="672" y="55"/>
                  <a:pt x="693" y="55"/>
                </a:cubicBezTo>
                <a:close/>
                <a:moveTo>
                  <a:pt x="211" y="281"/>
                </a:moveTo>
                <a:cubicBezTo>
                  <a:pt x="211" y="261"/>
                  <a:pt x="228" y="245"/>
                  <a:pt x="248" y="245"/>
                </a:cubicBezTo>
                <a:cubicBezTo>
                  <a:pt x="268" y="245"/>
                  <a:pt x="285" y="261"/>
                  <a:pt x="285" y="281"/>
                </a:cubicBezTo>
                <a:cubicBezTo>
                  <a:pt x="285" y="302"/>
                  <a:pt x="268" y="318"/>
                  <a:pt x="248" y="318"/>
                </a:cubicBezTo>
                <a:cubicBezTo>
                  <a:pt x="228" y="318"/>
                  <a:pt x="211" y="302"/>
                  <a:pt x="211" y="281"/>
                </a:cubicBezTo>
                <a:close/>
                <a:moveTo>
                  <a:pt x="757" y="1414"/>
                </a:moveTo>
                <a:cubicBezTo>
                  <a:pt x="737" y="1414"/>
                  <a:pt x="720" y="1397"/>
                  <a:pt x="720" y="1377"/>
                </a:cubicBezTo>
                <a:cubicBezTo>
                  <a:pt x="720" y="1357"/>
                  <a:pt x="737" y="1340"/>
                  <a:pt x="757" y="1340"/>
                </a:cubicBezTo>
                <a:cubicBezTo>
                  <a:pt x="778" y="1340"/>
                  <a:pt x="794" y="1357"/>
                  <a:pt x="794" y="1377"/>
                </a:cubicBezTo>
                <a:cubicBezTo>
                  <a:pt x="794" y="1397"/>
                  <a:pt x="778" y="1414"/>
                  <a:pt x="757" y="1414"/>
                </a:cubicBezTo>
                <a:close/>
                <a:moveTo>
                  <a:pt x="377" y="1337"/>
                </a:moveTo>
                <a:cubicBezTo>
                  <a:pt x="357" y="1337"/>
                  <a:pt x="340" y="1320"/>
                  <a:pt x="340" y="1300"/>
                </a:cubicBezTo>
                <a:cubicBezTo>
                  <a:pt x="340" y="1280"/>
                  <a:pt x="357" y="1263"/>
                  <a:pt x="377" y="1263"/>
                </a:cubicBezTo>
                <a:cubicBezTo>
                  <a:pt x="397" y="1263"/>
                  <a:pt x="414" y="1280"/>
                  <a:pt x="414" y="1300"/>
                </a:cubicBezTo>
                <a:cubicBezTo>
                  <a:pt x="414" y="1320"/>
                  <a:pt x="397" y="1337"/>
                  <a:pt x="377" y="1337"/>
                </a:cubicBezTo>
                <a:close/>
                <a:moveTo>
                  <a:pt x="92" y="882"/>
                </a:moveTo>
                <a:cubicBezTo>
                  <a:pt x="72" y="882"/>
                  <a:pt x="55" y="865"/>
                  <a:pt x="55" y="845"/>
                </a:cubicBezTo>
                <a:cubicBezTo>
                  <a:pt x="55" y="825"/>
                  <a:pt x="72" y="808"/>
                  <a:pt x="92" y="808"/>
                </a:cubicBezTo>
                <a:cubicBezTo>
                  <a:pt x="112" y="808"/>
                  <a:pt x="129" y="825"/>
                  <a:pt x="129" y="845"/>
                </a:cubicBezTo>
                <a:cubicBezTo>
                  <a:pt x="129" y="865"/>
                  <a:pt x="112" y="882"/>
                  <a:pt x="92" y="882"/>
                </a:cubicBezTo>
                <a:close/>
                <a:moveTo>
                  <a:pt x="1229" y="769"/>
                </a:moveTo>
                <a:cubicBezTo>
                  <a:pt x="1189" y="769"/>
                  <a:pt x="1156" y="794"/>
                  <a:pt x="1143" y="829"/>
                </a:cubicBezTo>
                <a:lnTo>
                  <a:pt x="932" y="791"/>
                </a:lnTo>
                <a:cubicBezTo>
                  <a:pt x="935" y="775"/>
                  <a:pt x="938" y="757"/>
                  <a:pt x="938" y="737"/>
                </a:cubicBezTo>
                <a:cubicBezTo>
                  <a:pt x="940" y="692"/>
                  <a:pt x="926" y="647"/>
                  <a:pt x="900" y="607"/>
                </a:cubicBezTo>
                <a:lnTo>
                  <a:pt x="1063" y="425"/>
                </a:lnTo>
                <a:cubicBezTo>
                  <a:pt x="1077" y="433"/>
                  <a:pt x="1093" y="438"/>
                  <a:pt x="1110" y="438"/>
                </a:cubicBezTo>
                <a:cubicBezTo>
                  <a:pt x="1161" y="438"/>
                  <a:pt x="1202" y="397"/>
                  <a:pt x="1202" y="346"/>
                </a:cubicBezTo>
                <a:cubicBezTo>
                  <a:pt x="1202" y="295"/>
                  <a:pt x="1161" y="254"/>
                  <a:pt x="1110" y="254"/>
                </a:cubicBezTo>
                <a:cubicBezTo>
                  <a:pt x="1059" y="254"/>
                  <a:pt x="1018" y="295"/>
                  <a:pt x="1018" y="346"/>
                </a:cubicBezTo>
                <a:cubicBezTo>
                  <a:pt x="1018" y="360"/>
                  <a:pt x="1021" y="372"/>
                  <a:pt x="1026" y="384"/>
                </a:cubicBezTo>
                <a:lnTo>
                  <a:pt x="865" y="564"/>
                </a:lnTo>
                <a:cubicBezTo>
                  <a:pt x="825" y="525"/>
                  <a:pt x="774" y="501"/>
                  <a:pt x="720" y="495"/>
                </a:cubicBezTo>
                <a:lnTo>
                  <a:pt x="720" y="180"/>
                </a:lnTo>
                <a:cubicBezTo>
                  <a:pt x="758" y="168"/>
                  <a:pt x="785" y="133"/>
                  <a:pt x="785" y="92"/>
                </a:cubicBezTo>
                <a:cubicBezTo>
                  <a:pt x="785" y="41"/>
                  <a:pt x="744" y="0"/>
                  <a:pt x="693" y="0"/>
                </a:cubicBezTo>
                <a:cubicBezTo>
                  <a:pt x="642" y="0"/>
                  <a:pt x="601" y="41"/>
                  <a:pt x="601" y="92"/>
                </a:cubicBezTo>
                <a:cubicBezTo>
                  <a:pt x="601" y="133"/>
                  <a:pt x="628" y="168"/>
                  <a:pt x="665" y="180"/>
                </a:cubicBezTo>
                <a:lnTo>
                  <a:pt x="665" y="496"/>
                </a:lnTo>
                <a:cubicBezTo>
                  <a:pt x="623" y="501"/>
                  <a:pt x="583" y="517"/>
                  <a:pt x="549" y="543"/>
                </a:cubicBezTo>
                <a:lnTo>
                  <a:pt x="330" y="324"/>
                </a:lnTo>
                <a:cubicBezTo>
                  <a:pt x="336" y="311"/>
                  <a:pt x="340" y="297"/>
                  <a:pt x="340" y="281"/>
                </a:cubicBezTo>
                <a:cubicBezTo>
                  <a:pt x="340" y="231"/>
                  <a:pt x="299" y="189"/>
                  <a:pt x="248" y="189"/>
                </a:cubicBezTo>
                <a:cubicBezTo>
                  <a:pt x="197" y="189"/>
                  <a:pt x="156" y="231"/>
                  <a:pt x="156" y="281"/>
                </a:cubicBezTo>
                <a:cubicBezTo>
                  <a:pt x="156" y="332"/>
                  <a:pt x="197" y="374"/>
                  <a:pt x="248" y="374"/>
                </a:cubicBezTo>
                <a:cubicBezTo>
                  <a:pt x="263" y="374"/>
                  <a:pt x="278" y="370"/>
                  <a:pt x="291" y="363"/>
                </a:cubicBezTo>
                <a:lnTo>
                  <a:pt x="509" y="581"/>
                </a:lnTo>
                <a:cubicBezTo>
                  <a:pt x="473" y="625"/>
                  <a:pt x="453" y="679"/>
                  <a:pt x="453" y="737"/>
                </a:cubicBezTo>
                <a:cubicBezTo>
                  <a:pt x="453" y="749"/>
                  <a:pt x="453" y="760"/>
                  <a:pt x="455" y="772"/>
                </a:cubicBezTo>
                <a:lnTo>
                  <a:pt x="174" y="803"/>
                </a:lnTo>
                <a:cubicBezTo>
                  <a:pt x="159" y="773"/>
                  <a:pt x="128" y="753"/>
                  <a:pt x="92" y="753"/>
                </a:cubicBezTo>
                <a:cubicBezTo>
                  <a:pt x="41" y="753"/>
                  <a:pt x="0" y="794"/>
                  <a:pt x="0" y="845"/>
                </a:cubicBezTo>
                <a:cubicBezTo>
                  <a:pt x="0" y="896"/>
                  <a:pt x="41" y="937"/>
                  <a:pt x="92" y="937"/>
                </a:cubicBezTo>
                <a:cubicBezTo>
                  <a:pt x="138" y="937"/>
                  <a:pt x="177" y="903"/>
                  <a:pt x="183" y="858"/>
                </a:cubicBezTo>
                <a:lnTo>
                  <a:pt x="469" y="826"/>
                </a:lnTo>
                <a:cubicBezTo>
                  <a:pt x="479" y="854"/>
                  <a:pt x="495" y="880"/>
                  <a:pt x="516" y="902"/>
                </a:cubicBezTo>
                <a:cubicBezTo>
                  <a:pt x="519" y="906"/>
                  <a:pt x="523" y="909"/>
                  <a:pt x="527" y="913"/>
                </a:cubicBezTo>
                <a:lnTo>
                  <a:pt x="374" y="1208"/>
                </a:lnTo>
                <a:cubicBezTo>
                  <a:pt x="325" y="1210"/>
                  <a:pt x="285" y="1250"/>
                  <a:pt x="285" y="1300"/>
                </a:cubicBezTo>
                <a:cubicBezTo>
                  <a:pt x="285" y="1351"/>
                  <a:pt x="326" y="1392"/>
                  <a:pt x="377" y="1392"/>
                </a:cubicBezTo>
                <a:cubicBezTo>
                  <a:pt x="428" y="1392"/>
                  <a:pt x="469" y="1351"/>
                  <a:pt x="469" y="1300"/>
                </a:cubicBezTo>
                <a:cubicBezTo>
                  <a:pt x="469" y="1268"/>
                  <a:pt x="453" y="1240"/>
                  <a:pt x="428" y="1223"/>
                </a:cubicBezTo>
                <a:lnTo>
                  <a:pt x="572" y="946"/>
                </a:lnTo>
                <a:cubicBezTo>
                  <a:pt x="607" y="965"/>
                  <a:pt x="649" y="976"/>
                  <a:pt x="694" y="978"/>
                </a:cubicBezTo>
                <a:lnTo>
                  <a:pt x="728" y="1290"/>
                </a:lnTo>
                <a:cubicBezTo>
                  <a:pt x="691" y="1302"/>
                  <a:pt x="665" y="1337"/>
                  <a:pt x="665" y="1377"/>
                </a:cubicBezTo>
                <a:cubicBezTo>
                  <a:pt x="665" y="1428"/>
                  <a:pt x="706" y="1469"/>
                  <a:pt x="757" y="1469"/>
                </a:cubicBezTo>
                <a:cubicBezTo>
                  <a:pt x="808" y="1469"/>
                  <a:pt x="849" y="1428"/>
                  <a:pt x="849" y="1377"/>
                </a:cubicBezTo>
                <a:cubicBezTo>
                  <a:pt x="849" y="1335"/>
                  <a:pt x="821" y="1300"/>
                  <a:pt x="783" y="1289"/>
                </a:cubicBezTo>
                <a:lnTo>
                  <a:pt x="747" y="948"/>
                </a:lnTo>
                <a:cubicBezTo>
                  <a:pt x="745" y="933"/>
                  <a:pt x="731" y="922"/>
                  <a:pt x="716" y="924"/>
                </a:cubicBezTo>
                <a:cubicBezTo>
                  <a:pt x="715" y="924"/>
                  <a:pt x="714" y="924"/>
                  <a:pt x="713" y="924"/>
                </a:cubicBezTo>
                <a:cubicBezTo>
                  <a:pt x="647" y="924"/>
                  <a:pt x="592" y="903"/>
                  <a:pt x="556" y="864"/>
                </a:cubicBezTo>
                <a:cubicBezTo>
                  <a:pt x="525" y="831"/>
                  <a:pt x="508" y="785"/>
                  <a:pt x="508" y="737"/>
                </a:cubicBezTo>
                <a:cubicBezTo>
                  <a:pt x="508" y="687"/>
                  <a:pt x="527" y="639"/>
                  <a:pt x="563" y="604"/>
                </a:cubicBezTo>
                <a:cubicBezTo>
                  <a:pt x="598" y="569"/>
                  <a:pt x="645" y="549"/>
                  <a:pt x="695" y="549"/>
                </a:cubicBezTo>
                <a:cubicBezTo>
                  <a:pt x="745" y="549"/>
                  <a:pt x="794" y="570"/>
                  <a:pt x="831" y="608"/>
                </a:cubicBezTo>
                <a:cubicBezTo>
                  <a:pt x="865" y="644"/>
                  <a:pt x="884" y="690"/>
                  <a:pt x="883" y="736"/>
                </a:cubicBezTo>
                <a:cubicBezTo>
                  <a:pt x="881" y="785"/>
                  <a:pt x="865" y="817"/>
                  <a:pt x="860" y="826"/>
                </a:cubicBezTo>
                <a:cubicBezTo>
                  <a:pt x="859" y="829"/>
                  <a:pt x="857" y="832"/>
                  <a:pt x="855" y="835"/>
                </a:cubicBezTo>
                <a:lnTo>
                  <a:pt x="855" y="836"/>
                </a:lnTo>
                <a:cubicBezTo>
                  <a:pt x="845" y="854"/>
                  <a:pt x="836" y="859"/>
                  <a:pt x="834" y="860"/>
                </a:cubicBezTo>
                <a:lnTo>
                  <a:pt x="834" y="859"/>
                </a:lnTo>
                <a:lnTo>
                  <a:pt x="834" y="844"/>
                </a:lnTo>
                <a:lnTo>
                  <a:pt x="834" y="843"/>
                </a:lnTo>
                <a:lnTo>
                  <a:pt x="834" y="628"/>
                </a:lnTo>
                <a:cubicBezTo>
                  <a:pt x="834" y="613"/>
                  <a:pt x="822" y="601"/>
                  <a:pt x="806" y="601"/>
                </a:cubicBezTo>
                <a:cubicBezTo>
                  <a:pt x="792" y="601"/>
                  <a:pt x="781" y="611"/>
                  <a:pt x="779" y="625"/>
                </a:cubicBezTo>
                <a:cubicBezTo>
                  <a:pt x="756" y="608"/>
                  <a:pt x="728" y="597"/>
                  <a:pt x="697" y="597"/>
                </a:cubicBezTo>
                <a:cubicBezTo>
                  <a:pt x="623" y="597"/>
                  <a:pt x="562" y="658"/>
                  <a:pt x="562" y="733"/>
                </a:cubicBezTo>
                <a:cubicBezTo>
                  <a:pt x="562" y="808"/>
                  <a:pt x="623" y="868"/>
                  <a:pt x="697" y="868"/>
                </a:cubicBezTo>
                <a:cubicBezTo>
                  <a:pt x="728" y="868"/>
                  <a:pt x="756" y="858"/>
                  <a:pt x="779" y="841"/>
                </a:cubicBezTo>
                <a:lnTo>
                  <a:pt x="779" y="843"/>
                </a:lnTo>
                <a:lnTo>
                  <a:pt x="779" y="859"/>
                </a:lnTo>
                <a:cubicBezTo>
                  <a:pt x="779" y="877"/>
                  <a:pt x="787" y="892"/>
                  <a:pt x="799" y="902"/>
                </a:cubicBezTo>
                <a:cubicBezTo>
                  <a:pt x="800" y="907"/>
                  <a:pt x="803" y="912"/>
                  <a:pt x="807" y="916"/>
                </a:cubicBezTo>
                <a:lnTo>
                  <a:pt x="1053" y="1157"/>
                </a:lnTo>
                <a:cubicBezTo>
                  <a:pt x="1043" y="1172"/>
                  <a:pt x="1038" y="1189"/>
                  <a:pt x="1038" y="1208"/>
                </a:cubicBezTo>
                <a:cubicBezTo>
                  <a:pt x="1038" y="1258"/>
                  <a:pt x="1079" y="1300"/>
                  <a:pt x="1130" y="1300"/>
                </a:cubicBezTo>
                <a:cubicBezTo>
                  <a:pt x="1181" y="1300"/>
                  <a:pt x="1222" y="1258"/>
                  <a:pt x="1222" y="1208"/>
                </a:cubicBezTo>
                <a:cubicBezTo>
                  <a:pt x="1222" y="1157"/>
                  <a:pt x="1181" y="1115"/>
                  <a:pt x="1130" y="1115"/>
                </a:cubicBezTo>
                <a:cubicBezTo>
                  <a:pt x="1118" y="1115"/>
                  <a:pt x="1106" y="1118"/>
                  <a:pt x="1096" y="1122"/>
                </a:cubicBezTo>
                <a:lnTo>
                  <a:pt x="871" y="902"/>
                </a:lnTo>
                <a:cubicBezTo>
                  <a:pt x="883" y="893"/>
                  <a:pt x="894" y="879"/>
                  <a:pt x="903" y="862"/>
                </a:cubicBezTo>
                <a:lnTo>
                  <a:pt x="904" y="861"/>
                </a:lnTo>
                <a:cubicBezTo>
                  <a:pt x="905" y="858"/>
                  <a:pt x="907" y="856"/>
                  <a:pt x="908" y="853"/>
                </a:cubicBezTo>
                <a:cubicBezTo>
                  <a:pt x="910" y="851"/>
                  <a:pt x="911" y="847"/>
                  <a:pt x="913" y="843"/>
                </a:cubicBezTo>
                <a:lnTo>
                  <a:pt x="1140" y="885"/>
                </a:lnTo>
                <a:cubicBezTo>
                  <a:pt x="1150" y="924"/>
                  <a:pt x="1186" y="953"/>
                  <a:pt x="1229" y="953"/>
                </a:cubicBezTo>
                <a:cubicBezTo>
                  <a:pt x="1280" y="953"/>
                  <a:pt x="1321" y="912"/>
                  <a:pt x="1321" y="861"/>
                </a:cubicBezTo>
                <a:cubicBezTo>
                  <a:pt x="1321" y="810"/>
                  <a:pt x="1280" y="769"/>
                  <a:pt x="1229" y="7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7" name="Freeform 1206">
            <a:extLst>
              <a:ext uri="{FF2B5EF4-FFF2-40B4-BE49-F238E27FC236}">
                <a16:creationId xmlns:a16="http://schemas.microsoft.com/office/drawing/2014/main" id="{2F039AC0-C1D6-1E4A-B746-35FB7C277197}"/>
              </a:ext>
            </a:extLst>
          </p:cNvPr>
          <p:cNvSpPr/>
          <p:nvPr/>
        </p:nvSpPr>
        <p:spPr>
          <a:xfrm>
            <a:off x="3304800" y="6212048"/>
            <a:ext cx="447120" cy="29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2">
                <a:moveTo>
                  <a:pt x="1180" y="777"/>
                </a:moveTo>
                <a:lnTo>
                  <a:pt x="1027" y="777"/>
                </a:lnTo>
                <a:cubicBezTo>
                  <a:pt x="1023" y="774"/>
                  <a:pt x="1019" y="772"/>
                  <a:pt x="1015" y="770"/>
                </a:cubicBezTo>
                <a:cubicBezTo>
                  <a:pt x="1007" y="766"/>
                  <a:pt x="1000" y="761"/>
                  <a:pt x="993" y="755"/>
                </a:cubicBezTo>
                <a:cubicBezTo>
                  <a:pt x="981" y="744"/>
                  <a:pt x="968" y="735"/>
                  <a:pt x="955" y="728"/>
                </a:cubicBezTo>
                <a:lnTo>
                  <a:pt x="950" y="725"/>
                </a:lnTo>
                <a:cubicBezTo>
                  <a:pt x="949" y="725"/>
                  <a:pt x="913" y="706"/>
                  <a:pt x="885" y="687"/>
                </a:cubicBezTo>
                <a:cubicBezTo>
                  <a:pt x="878" y="682"/>
                  <a:pt x="871" y="678"/>
                  <a:pt x="864" y="674"/>
                </a:cubicBezTo>
                <a:lnTo>
                  <a:pt x="790" y="631"/>
                </a:lnTo>
                <a:cubicBezTo>
                  <a:pt x="791" y="627"/>
                  <a:pt x="795" y="620"/>
                  <a:pt x="798" y="619"/>
                </a:cubicBezTo>
                <a:cubicBezTo>
                  <a:pt x="805" y="618"/>
                  <a:pt x="829" y="625"/>
                  <a:pt x="845" y="635"/>
                </a:cubicBezTo>
                <a:cubicBezTo>
                  <a:pt x="860" y="643"/>
                  <a:pt x="874" y="650"/>
                  <a:pt x="889" y="655"/>
                </a:cubicBezTo>
                <a:cubicBezTo>
                  <a:pt x="909" y="662"/>
                  <a:pt x="925" y="664"/>
                  <a:pt x="935" y="656"/>
                </a:cubicBezTo>
                <a:cubicBezTo>
                  <a:pt x="940" y="652"/>
                  <a:pt x="943" y="647"/>
                  <a:pt x="943" y="641"/>
                </a:cubicBezTo>
                <a:cubicBezTo>
                  <a:pt x="944" y="634"/>
                  <a:pt x="941" y="626"/>
                  <a:pt x="928" y="602"/>
                </a:cubicBezTo>
                <a:cubicBezTo>
                  <a:pt x="921" y="588"/>
                  <a:pt x="909" y="567"/>
                  <a:pt x="895" y="542"/>
                </a:cubicBezTo>
                <a:cubicBezTo>
                  <a:pt x="868" y="495"/>
                  <a:pt x="836" y="441"/>
                  <a:pt x="819" y="413"/>
                </a:cubicBezTo>
                <a:cubicBezTo>
                  <a:pt x="819" y="413"/>
                  <a:pt x="819" y="412"/>
                  <a:pt x="819" y="411"/>
                </a:cubicBezTo>
                <a:cubicBezTo>
                  <a:pt x="818" y="404"/>
                  <a:pt x="823" y="400"/>
                  <a:pt x="825" y="399"/>
                </a:cubicBezTo>
                <a:cubicBezTo>
                  <a:pt x="827" y="398"/>
                  <a:pt x="833" y="395"/>
                  <a:pt x="839" y="400"/>
                </a:cubicBezTo>
                <a:cubicBezTo>
                  <a:pt x="840" y="400"/>
                  <a:pt x="840" y="401"/>
                  <a:pt x="840" y="401"/>
                </a:cubicBezTo>
                <a:lnTo>
                  <a:pt x="935" y="569"/>
                </a:lnTo>
                <a:cubicBezTo>
                  <a:pt x="940" y="578"/>
                  <a:pt x="951" y="581"/>
                  <a:pt x="959" y="576"/>
                </a:cubicBezTo>
                <a:cubicBezTo>
                  <a:pt x="968" y="571"/>
                  <a:pt x="971" y="560"/>
                  <a:pt x="966" y="552"/>
                </a:cubicBezTo>
                <a:lnTo>
                  <a:pt x="962" y="544"/>
                </a:lnTo>
                <a:lnTo>
                  <a:pt x="917" y="465"/>
                </a:lnTo>
                <a:lnTo>
                  <a:pt x="936" y="455"/>
                </a:lnTo>
                <a:cubicBezTo>
                  <a:pt x="936" y="454"/>
                  <a:pt x="937" y="455"/>
                  <a:pt x="937" y="455"/>
                </a:cubicBezTo>
                <a:lnTo>
                  <a:pt x="975" y="521"/>
                </a:lnTo>
                <a:cubicBezTo>
                  <a:pt x="980" y="530"/>
                  <a:pt x="990" y="533"/>
                  <a:pt x="999" y="528"/>
                </a:cubicBezTo>
                <a:cubicBezTo>
                  <a:pt x="1007" y="523"/>
                  <a:pt x="1011" y="512"/>
                  <a:pt x="1006" y="504"/>
                </a:cubicBezTo>
                <a:lnTo>
                  <a:pt x="975" y="449"/>
                </a:lnTo>
                <a:lnTo>
                  <a:pt x="989" y="441"/>
                </a:lnTo>
                <a:cubicBezTo>
                  <a:pt x="991" y="440"/>
                  <a:pt x="993" y="441"/>
                  <a:pt x="994" y="441"/>
                </a:cubicBezTo>
                <a:cubicBezTo>
                  <a:pt x="995" y="441"/>
                  <a:pt x="997" y="442"/>
                  <a:pt x="998" y="444"/>
                </a:cubicBezTo>
                <a:lnTo>
                  <a:pt x="1032" y="505"/>
                </a:lnTo>
                <a:cubicBezTo>
                  <a:pt x="1035" y="510"/>
                  <a:pt x="1041" y="514"/>
                  <a:pt x="1048" y="514"/>
                </a:cubicBezTo>
                <a:cubicBezTo>
                  <a:pt x="1050" y="514"/>
                  <a:pt x="1054" y="513"/>
                  <a:pt x="1056" y="511"/>
                </a:cubicBezTo>
                <a:cubicBezTo>
                  <a:pt x="1065" y="507"/>
                  <a:pt x="1068" y="496"/>
                  <a:pt x="1063" y="487"/>
                </a:cubicBezTo>
                <a:cubicBezTo>
                  <a:pt x="1063" y="486"/>
                  <a:pt x="1062" y="486"/>
                  <a:pt x="1062" y="486"/>
                </a:cubicBezTo>
                <a:lnTo>
                  <a:pt x="1041" y="449"/>
                </a:lnTo>
                <a:lnTo>
                  <a:pt x="1058" y="440"/>
                </a:lnTo>
                <a:cubicBezTo>
                  <a:pt x="1059" y="439"/>
                  <a:pt x="1060" y="439"/>
                  <a:pt x="1061" y="439"/>
                </a:cubicBezTo>
                <a:cubicBezTo>
                  <a:pt x="1061" y="439"/>
                  <a:pt x="1062" y="440"/>
                  <a:pt x="1063" y="441"/>
                </a:cubicBezTo>
                <a:lnTo>
                  <a:pt x="1078" y="468"/>
                </a:lnTo>
                <a:lnTo>
                  <a:pt x="1156" y="608"/>
                </a:lnTo>
                <a:cubicBezTo>
                  <a:pt x="1167" y="629"/>
                  <a:pt x="1171" y="645"/>
                  <a:pt x="1171" y="670"/>
                </a:cubicBezTo>
                <a:lnTo>
                  <a:pt x="1170" y="673"/>
                </a:lnTo>
                <a:cubicBezTo>
                  <a:pt x="1170" y="679"/>
                  <a:pt x="1170" y="686"/>
                  <a:pt x="1171" y="693"/>
                </a:cubicBezTo>
                <a:cubicBezTo>
                  <a:pt x="1171" y="701"/>
                  <a:pt x="1176" y="713"/>
                  <a:pt x="1180" y="722"/>
                </a:cubicBezTo>
                <a:cubicBezTo>
                  <a:pt x="1182" y="725"/>
                  <a:pt x="1185" y="728"/>
                  <a:pt x="1188" y="730"/>
                </a:cubicBezTo>
                <a:lnTo>
                  <a:pt x="1188" y="769"/>
                </a:lnTo>
                <a:cubicBezTo>
                  <a:pt x="1188" y="774"/>
                  <a:pt x="1184" y="777"/>
                  <a:pt x="1180" y="777"/>
                </a:cubicBezTo>
                <a:close/>
                <a:moveTo>
                  <a:pt x="55" y="769"/>
                </a:moveTo>
                <a:lnTo>
                  <a:pt x="55" y="165"/>
                </a:lnTo>
                <a:lnTo>
                  <a:pt x="1188" y="165"/>
                </a:lnTo>
                <a:lnTo>
                  <a:pt x="1188" y="592"/>
                </a:lnTo>
                <a:cubicBezTo>
                  <a:pt x="1187" y="592"/>
                  <a:pt x="1187" y="591"/>
                  <a:pt x="1187" y="591"/>
                </a:cubicBezTo>
                <a:lnTo>
                  <a:pt x="1114" y="458"/>
                </a:lnTo>
                <a:cubicBezTo>
                  <a:pt x="1113" y="458"/>
                  <a:pt x="1113" y="458"/>
                  <a:pt x="1113" y="457"/>
                </a:cubicBezTo>
                <a:lnTo>
                  <a:pt x="1094" y="424"/>
                </a:lnTo>
                <a:cubicBezTo>
                  <a:pt x="1083" y="405"/>
                  <a:pt x="1059" y="398"/>
                  <a:pt x="1040" y="409"/>
                </a:cubicBezTo>
                <a:lnTo>
                  <a:pt x="1023" y="418"/>
                </a:lnTo>
                <a:cubicBezTo>
                  <a:pt x="1018" y="413"/>
                  <a:pt x="1011" y="409"/>
                  <a:pt x="1003" y="407"/>
                </a:cubicBezTo>
                <a:cubicBezTo>
                  <a:pt x="993" y="404"/>
                  <a:pt x="981" y="405"/>
                  <a:pt x="971" y="411"/>
                </a:cubicBezTo>
                <a:lnTo>
                  <a:pt x="951" y="422"/>
                </a:lnTo>
                <a:cubicBezTo>
                  <a:pt x="941" y="418"/>
                  <a:pt x="929" y="418"/>
                  <a:pt x="918" y="424"/>
                </a:cubicBezTo>
                <a:lnTo>
                  <a:pt x="900" y="434"/>
                </a:lnTo>
                <a:lnTo>
                  <a:pt x="871" y="383"/>
                </a:lnTo>
                <a:cubicBezTo>
                  <a:pt x="869" y="379"/>
                  <a:pt x="865" y="375"/>
                  <a:pt x="861" y="372"/>
                </a:cubicBezTo>
                <a:cubicBezTo>
                  <a:pt x="846" y="359"/>
                  <a:pt x="824" y="358"/>
                  <a:pt x="807" y="368"/>
                </a:cubicBezTo>
                <a:cubicBezTo>
                  <a:pt x="790" y="378"/>
                  <a:pt x="781" y="397"/>
                  <a:pt x="784" y="417"/>
                </a:cubicBezTo>
                <a:cubicBezTo>
                  <a:pt x="785" y="422"/>
                  <a:pt x="786" y="427"/>
                  <a:pt x="789" y="431"/>
                </a:cubicBezTo>
                <a:cubicBezTo>
                  <a:pt x="791" y="435"/>
                  <a:pt x="793" y="438"/>
                  <a:pt x="795" y="442"/>
                </a:cubicBezTo>
                <a:cubicBezTo>
                  <a:pt x="794" y="440"/>
                  <a:pt x="792" y="439"/>
                  <a:pt x="790" y="438"/>
                </a:cubicBezTo>
                <a:cubicBezTo>
                  <a:pt x="776" y="431"/>
                  <a:pt x="765" y="419"/>
                  <a:pt x="760" y="405"/>
                </a:cubicBezTo>
                <a:cubicBezTo>
                  <a:pt x="748" y="374"/>
                  <a:pt x="763" y="339"/>
                  <a:pt x="795" y="326"/>
                </a:cubicBezTo>
                <a:cubicBezTo>
                  <a:pt x="826" y="314"/>
                  <a:pt x="861" y="330"/>
                  <a:pt x="873" y="361"/>
                </a:cubicBezTo>
                <a:cubicBezTo>
                  <a:pt x="877" y="369"/>
                  <a:pt x="878" y="378"/>
                  <a:pt x="877" y="387"/>
                </a:cubicBezTo>
                <a:cubicBezTo>
                  <a:pt x="877" y="397"/>
                  <a:pt x="884" y="405"/>
                  <a:pt x="894" y="406"/>
                </a:cubicBezTo>
                <a:cubicBezTo>
                  <a:pt x="904" y="406"/>
                  <a:pt x="912" y="399"/>
                  <a:pt x="913" y="389"/>
                </a:cubicBezTo>
                <a:cubicBezTo>
                  <a:pt x="914" y="375"/>
                  <a:pt x="912" y="362"/>
                  <a:pt x="906" y="348"/>
                </a:cubicBezTo>
                <a:cubicBezTo>
                  <a:pt x="887" y="299"/>
                  <a:pt x="831" y="274"/>
                  <a:pt x="782" y="293"/>
                </a:cubicBezTo>
                <a:cubicBezTo>
                  <a:pt x="732" y="313"/>
                  <a:pt x="708" y="368"/>
                  <a:pt x="727" y="418"/>
                </a:cubicBezTo>
                <a:cubicBezTo>
                  <a:pt x="736" y="441"/>
                  <a:pt x="752" y="459"/>
                  <a:pt x="774" y="470"/>
                </a:cubicBezTo>
                <a:cubicBezTo>
                  <a:pt x="777" y="471"/>
                  <a:pt x="779" y="471"/>
                  <a:pt x="782" y="471"/>
                </a:cubicBezTo>
                <a:cubicBezTo>
                  <a:pt x="789" y="471"/>
                  <a:pt x="795" y="468"/>
                  <a:pt x="798" y="462"/>
                </a:cubicBezTo>
                <a:cubicBezTo>
                  <a:pt x="800" y="457"/>
                  <a:pt x="800" y="452"/>
                  <a:pt x="799" y="448"/>
                </a:cubicBezTo>
                <a:cubicBezTo>
                  <a:pt x="852" y="538"/>
                  <a:pt x="883" y="593"/>
                  <a:pt x="898" y="620"/>
                </a:cubicBezTo>
                <a:cubicBezTo>
                  <a:pt x="887" y="617"/>
                  <a:pt x="875" y="611"/>
                  <a:pt x="864" y="604"/>
                </a:cubicBezTo>
                <a:cubicBezTo>
                  <a:pt x="847" y="594"/>
                  <a:pt x="811" y="580"/>
                  <a:pt x="791" y="584"/>
                </a:cubicBezTo>
                <a:cubicBezTo>
                  <a:pt x="777" y="587"/>
                  <a:pt x="761" y="601"/>
                  <a:pt x="755" y="622"/>
                </a:cubicBezTo>
                <a:cubicBezTo>
                  <a:pt x="751" y="636"/>
                  <a:pt x="755" y="649"/>
                  <a:pt x="763" y="656"/>
                </a:cubicBezTo>
                <a:cubicBezTo>
                  <a:pt x="764" y="657"/>
                  <a:pt x="765" y="658"/>
                  <a:pt x="766" y="659"/>
                </a:cubicBezTo>
                <a:lnTo>
                  <a:pt x="846" y="704"/>
                </a:lnTo>
                <a:cubicBezTo>
                  <a:pt x="853" y="708"/>
                  <a:pt x="859" y="712"/>
                  <a:pt x="865" y="716"/>
                </a:cubicBezTo>
                <a:cubicBezTo>
                  <a:pt x="893" y="736"/>
                  <a:pt x="929" y="754"/>
                  <a:pt x="933" y="756"/>
                </a:cubicBezTo>
                <a:lnTo>
                  <a:pt x="937" y="759"/>
                </a:lnTo>
                <a:cubicBezTo>
                  <a:pt x="946" y="764"/>
                  <a:pt x="955" y="770"/>
                  <a:pt x="964" y="777"/>
                </a:cubicBezTo>
                <a:lnTo>
                  <a:pt x="63" y="777"/>
                </a:lnTo>
                <a:cubicBezTo>
                  <a:pt x="59" y="777"/>
                  <a:pt x="55" y="774"/>
                  <a:pt x="55" y="769"/>
                </a:cubicBezTo>
                <a:close/>
                <a:moveTo>
                  <a:pt x="63" y="55"/>
                </a:moveTo>
                <a:lnTo>
                  <a:pt x="1180" y="55"/>
                </a:lnTo>
                <a:cubicBezTo>
                  <a:pt x="1184" y="55"/>
                  <a:pt x="1188" y="59"/>
                  <a:pt x="1188" y="63"/>
                </a:cubicBezTo>
                <a:lnTo>
                  <a:pt x="1188" y="129"/>
                </a:lnTo>
                <a:lnTo>
                  <a:pt x="55" y="129"/>
                </a:lnTo>
                <a:lnTo>
                  <a:pt x="55" y="63"/>
                </a:lnTo>
                <a:cubicBezTo>
                  <a:pt x="55" y="59"/>
                  <a:pt x="59" y="55"/>
                  <a:pt x="63" y="55"/>
                </a:cubicBezTo>
                <a:close/>
                <a:moveTo>
                  <a:pt x="1180" y="0"/>
                </a:moveTo>
                <a:lnTo>
                  <a:pt x="63" y="0"/>
                </a:lnTo>
                <a:cubicBezTo>
                  <a:pt x="28" y="0"/>
                  <a:pt x="0" y="29"/>
                  <a:pt x="0" y="63"/>
                </a:cubicBezTo>
                <a:lnTo>
                  <a:pt x="0" y="769"/>
                </a:lnTo>
                <a:cubicBezTo>
                  <a:pt x="0" y="804"/>
                  <a:pt x="28" y="832"/>
                  <a:pt x="63" y="832"/>
                </a:cubicBezTo>
                <a:lnTo>
                  <a:pt x="1180" y="832"/>
                </a:lnTo>
                <a:cubicBezTo>
                  <a:pt x="1215" y="832"/>
                  <a:pt x="1243" y="804"/>
                  <a:pt x="1243" y="769"/>
                </a:cubicBezTo>
                <a:lnTo>
                  <a:pt x="1243" y="63"/>
                </a:lnTo>
                <a:cubicBezTo>
                  <a:pt x="1243" y="29"/>
                  <a:pt x="1215" y="0"/>
                  <a:pt x="118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8" name="Freeform 1207">
            <a:extLst>
              <a:ext uri="{FF2B5EF4-FFF2-40B4-BE49-F238E27FC236}">
                <a16:creationId xmlns:a16="http://schemas.microsoft.com/office/drawing/2014/main" id="{D1DFC95D-BCAB-3748-B402-00C8A5D45B43}"/>
              </a:ext>
            </a:extLst>
          </p:cNvPr>
          <p:cNvSpPr/>
          <p:nvPr/>
        </p:nvSpPr>
        <p:spPr>
          <a:xfrm>
            <a:off x="3343679" y="623868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9" name="Freeform 1208">
            <a:extLst>
              <a:ext uri="{FF2B5EF4-FFF2-40B4-BE49-F238E27FC236}">
                <a16:creationId xmlns:a16="http://schemas.microsoft.com/office/drawing/2014/main" id="{07EEC4C5-5AEB-974D-B97A-1E584B317954}"/>
              </a:ext>
            </a:extLst>
          </p:cNvPr>
          <p:cNvSpPr/>
          <p:nvPr/>
        </p:nvSpPr>
        <p:spPr>
          <a:xfrm>
            <a:off x="3365279" y="623868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0" name="Freeform 1209">
            <a:extLst>
              <a:ext uri="{FF2B5EF4-FFF2-40B4-BE49-F238E27FC236}">
                <a16:creationId xmlns:a16="http://schemas.microsoft.com/office/drawing/2014/main" id="{79CB6A76-4472-FA40-A0DC-960E5CE2C913}"/>
              </a:ext>
            </a:extLst>
          </p:cNvPr>
          <p:cNvSpPr/>
          <p:nvPr/>
        </p:nvSpPr>
        <p:spPr>
          <a:xfrm>
            <a:off x="3386880" y="623868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1" name="Freeform 1210">
            <a:extLst>
              <a:ext uri="{FF2B5EF4-FFF2-40B4-BE49-F238E27FC236}">
                <a16:creationId xmlns:a16="http://schemas.microsoft.com/office/drawing/2014/main" id="{C15ABB62-1B4F-134A-89C3-B79476264B38}"/>
              </a:ext>
            </a:extLst>
          </p:cNvPr>
          <p:cNvSpPr/>
          <p:nvPr/>
        </p:nvSpPr>
        <p:spPr>
          <a:xfrm>
            <a:off x="3546720" y="6297727"/>
            <a:ext cx="103680" cy="10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9" h="286">
                <a:moveTo>
                  <a:pt x="118" y="286"/>
                </a:moveTo>
                <a:cubicBezTo>
                  <a:pt x="127" y="286"/>
                  <a:pt x="134" y="280"/>
                  <a:pt x="136" y="272"/>
                </a:cubicBezTo>
                <a:cubicBezTo>
                  <a:pt x="138" y="262"/>
                  <a:pt x="132" y="253"/>
                  <a:pt x="122" y="251"/>
                </a:cubicBezTo>
                <a:cubicBezTo>
                  <a:pt x="88" y="244"/>
                  <a:pt x="59" y="221"/>
                  <a:pt x="45" y="189"/>
                </a:cubicBezTo>
                <a:cubicBezTo>
                  <a:pt x="20" y="135"/>
                  <a:pt x="44" y="70"/>
                  <a:pt x="99" y="45"/>
                </a:cubicBezTo>
                <a:cubicBezTo>
                  <a:pt x="125" y="33"/>
                  <a:pt x="155" y="32"/>
                  <a:pt x="182" y="42"/>
                </a:cubicBezTo>
                <a:cubicBezTo>
                  <a:pt x="209" y="53"/>
                  <a:pt x="231" y="73"/>
                  <a:pt x="243" y="99"/>
                </a:cubicBezTo>
                <a:cubicBezTo>
                  <a:pt x="250" y="115"/>
                  <a:pt x="253" y="131"/>
                  <a:pt x="253" y="148"/>
                </a:cubicBezTo>
                <a:cubicBezTo>
                  <a:pt x="252" y="158"/>
                  <a:pt x="260" y="166"/>
                  <a:pt x="270" y="166"/>
                </a:cubicBezTo>
                <a:cubicBezTo>
                  <a:pt x="280" y="166"/>
                  <a:pt x="288" y="159"/>
                  <a:pt x="288" y="149"/>
                </a:cubicBezTo>
                <a:cubicBezTo>
                  <a:pt x="289" y="127"/>
                  <a:pt x="285" y="105"/>
                  <a:pt x="275" y="85"/>
                </a:cubicBezTo>
                <a:cubicBezTo>
                  <a:pt x="242" y="12"/>
                  <a:pt x="157" y="-20"/>
                  <a:pt x="84" y="13"/>
                </a:cubicBezTo>
                <a:cubicBezTo>
                  <a:pt x="12" y="46"/>
                  <a:pt x="-20" y="132"/>
                  <a:pt x="12" y="204"/>
                </a:cubicBezTo>
                <a:cubicBezTo>
                  <a:pt x="32" y="246"/>
                  <a:pt x="70" y="277"/>
                  <a:pt x="115" y="286"/>
                </a:cubicBezTo>
                <a:cubicBezTo>
                  <a:pt x="116" y="286"/>
                  <a:pt x="117" y="286"/>
                  <a:pt x="118" y="2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2" name="Freeform 1211">
            <a:extLst>
              <a:ext uri="{FF2B5EF4-FFF2-40B4-BE49-F238E27FC236}">
                <a16:creationId xmlns:a16="http://schemas.microsoft.com/office/drawing/2014/main" id="{8F3F5D62-2E18-F14F-9449-9AED53040F88}"/>
              </a:ext>
            </a:extLst>
          </p:cNvPr>
          <p:cNvSpPr/>
          <p:nvPr/>
        </p:nvSpPr>
        <p:spPr>
          <a:xfrm>
            <a:off x="4019040" y="6212048"/>
            <a:ext cx="447120" cy="29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2">
                <a:moveTo>
                  <a:pt x="1180" y="777"/>
                </a:moveTo>
                <a:lnTo>
                  <a:pt x="63" y="777"/>
                </a:lnTo>
                <a:cubicBezTo>
                  <a:pt x="58" y="777"/>
                  <a:pt x="55" y="774"/>
                  <a:pt x="55" y="769"/>
                </a:cubicBezTo>
                <a:lnTo>
                  <a:pt x="55" y="165"/>
                </a:lnTo>
                <a:lnTo>
                  <a:pt x="1187" y="165"/>
                </a:lnTo>
                <a:lnTo>
                  <a:pt x="1187" y="769"/>
                </a:lnTo>
                <a:cubicBezTo>
                  <a:pt x="1187" y="774"/>
                  <a:pt x="1184" y="777"/>
                  <a:pt x="1180" y="777"/>
                </a:cubicBezTo>
                <a:close/>
                <a:moveTo>
                  <a:pt x="63" y="55"/>
                </a:moveTo>
                <a:lnTo>
                  <a:pt x="1180" y="55"/>
                </a:lnTo>
                <a:cubicBezTo>
                  <a:pt x="1184" y="55"/>
                  <a:pt x="1187" y="59"/>
                  <a:pt x="1187" y="63"/>
                </a:cubicBezTo>
                <a:lnTo>
                  <a:pt x="1187" y="129"/>
                </a:lnTo>
                <a:lnTo>
                  <a:pt x="55" y="129"/>
                </a:lnTo>
                <a:lnTo>
                  <a:pt x="55" y="63"/>
                </a:lnTo>
                <a:cubicBezTo>
                  <a:pt x="55" y="59"/>
                  <a:pt x="58" y="55"/>
                  <a:pt x="63" y="55"/>
                </a:cubicBezTo>
                <a:close/>
                <a:moveTo>
                  <a:pt x="1180" y="0"/>
                </a:moveTo>
                <a:lnTo>
                  <a:pt x="63" y="0"/>
                </a:lnTo>
                <a:cubicBezTo>
                  <a:pt x="28" y="0"/>
                  <a:pt x="0" y="29"/>
                  <a:pt x="0" y="63"/>
                </a:cubicBezTo>
                <a:lnTo>
                  <a:pt x="0" y="769"/>
                </a:lnTo>
                <a:cubicBezTo>
                  <a:pt x="0" y="804"/>
                  <a:pt x="28" y="832"/>
                  <a:pt x="63" y="832"/>
                </a:cubicBezTo>
                <a:lnTo>
                  <a:pt x="1180" y="832"/>
                </a:lnTo>
                <a:cubicBezTo>
                  <a:pt x="1214" y="832"/>
                  <a:pt x="1243" y="804"/>
                  <a:pt x="1243" y="769"/>
                </a:cubicBezTo>
                <a:lnTo>
                  <a:pt x="1243" y="63"/>
                </a:lnTo>
                <a:cubicBezTo>
                  <a:pt x="1243" y="29"/>
                  <a:pt x="1214" y="0"/>
                  <a:pt x="118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3" name="Freeform 1212">
            <a:extLst>
              <a:ext uri="{FF2B5EF4-FFF2-40B4-BE49-F238E27FC236}">
                <a16:creationId xmlns:a16="http://schemas.microsoft.com/office/drawing/2014/main" id="{E43DE6B7-C4D0-7842-8B57-99E90D296788}"/>
              </a:ext>
            </a:extLst>
          </p:cNvPr>
          <p:cNvSpPr/>
          <p:nvPr/>
        </p:nvSpPr>
        <p:spPr>
          <a:xfrm>
            <a:off x="4057921" y="6238688"/>
            <a:ext cx="1368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40">
                <a:moveTo>
                  <a:pt x="19" y="40"/>
                </a:moveTo>
                <a:cubicBezTo>
                  <a:pt x="30" y="40"/>
                  <a:pt x="39" y="31"/>
                  <a:pt x="39" y="20"/>
                </a:cubicBezTo>
                <a:cubicBezTo>
                  <a:pt x="39" y="9"/>
                  <a:pt x="30" y="0"/>
                  <a:pt x="19" y="0"/>
                </a:cubicBezTo>
                <a:cubicBezTo>
                  <a:pt x="8" y="0"/>
                  <a:pt x="0" y="9"/>
                  <a:pt x="0" y="20"/>
                </a:cubicBezTo>
                <a:cubicBezTo>
                  <a:pt x="0" y="31"/>
                  <a:pt x="8" y="40"/>
                  <a:pt x="19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4" name="Freeform 1213">
            <a:extLst>
              <a:ext uri="{FF2B5EF4-FFF2-40B4-BE49-F238E27FC236}">
                <a16:creationId xmlns:a16="http://schemas.microsoft.com/office/drawing/2014/main" id="{7C3DB341-E6BA-824F-815C-EB332B3F06C7}"/>
              </a:ext>
            </a:extLst>
          </p:cNvPr>
          <p:cNvSpPr/>
          <p:nvPr/>
        </p:nvSpPr>
        <p:spPr>
          <a:xfrm>
            <a:off x="4079521" y="6238688"/>
            <a:ext cx="1368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40">
                <a:moveTo>
                  <a:pt x="20" y="40"/>
                </a:moveTo>
                <a:cubicBezTo>
                  <a:pt x="30" y="40"/>
                  <a:pt x="39" y="31"/>
                  <a:pt x="39" y="20"/>
                </a:cubicBezTo>
                <a:cubicBezTo>
                  <a:pt x="39" y="9"/>
                  <a:pt x="3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5" name="Freeform 1214">
            <a:extLst>
              <a:ext uri="{FF2B5EF4-FFF2-40B4-BE49-F238E27FC236}">
                <a16:creationId xmlns:a16="http://schemas.microsoft.com/office/drawing/2014/main" id="{63FF238D-31E4-2D48-8A07-399AF0907DB5}"/>
              </a:ext>
            </a:extLst>
          </p:cNvPr>
          <p:cNvSpPr/>
          <p:nvPr/>
        </p:nvSpPr>
        <p:spPr>
          <a:xfrm>
            <a:off x="4101120" y="623868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6" name="Freeform 1215">
            <a:extLst>
              <a:ext uri="{FF2B5EF4-FFF2-40B4-BE49-F238E27FC236}">
                <a16:creationId xmlns:a16="http://schemas.microsoft.com/office/drawing/2014/main" id="{D2D1F39A-DD54-A041-87E9-001617893982}"/>
              </a:ext>
            </a:extLst>
          </p:cNvPr>
          <p:cNvSpPr/>
          <p:nvPr/>
        </p:nvSpPr>
        <p:spPr>
          <a:xfrm>
            <a:off x="4156920" y="6372968"/>
            <a:ext cx="9540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267">
                <a:moveTo>
                  <a:pt x="219" y="146"/>
                </a:moveTo>
                <a:lnTo>
                  <a:pt x="175" y="191"/>
                </a:lnTo>
                <a:cubicBezTo>
                  <a:pt x="162" y="204"/>
                  <a:pt x="144" y="211"/>
                  <a:pt x="125" y="211"/>
                </a:cubicBezTo>
                <a:cubicBezTo>
                  <a:pt x="107" y="211"/>
                  <a:pt x="89" y="204"/>
                  <a:pt x="76" y="191"/>
                </a:cubicBezTo>
                <a:cubicBezTo>
                  <a:pt x="63" y="178"/>
                  <a:pt x="55" y="160"/>
                  <a:pt x="55" y="141"/>
                </a:cubicBezTo>
                <a:cubicBezTo>
                  <a:pt x="55" y="123"/>
                  <a:pt x="63" y="105"/>
                  <a:pt x="76" y="92"/>
                </a:cubicBezTo>
                <a:lnTo>
                  <a:pt x="120" y="47"/>
                </a:lnTo>
                <a:cubicBezTo>
                  <a:pt x="131" y="36"/>
                  <a:pt x="131" y="19"/>
                  <a:pt x="120" y="8"/>
                </a:cubicBezTo>
                <a:cubicBezTo>
                  <a:pt x="109" y="-3"/>
                  <a:pt x="92" y="-3"/>
                  <a:pt x="81" y="8"/>
                </a:cubicBezTo>
                <a:lnTo>
                  <a:pt x="37" y="53"/>
                </a:lnTo>
                <a:cubicBezTo>
                  <a:pt x="13" y="77"/>
                  <a:pt x="0" y="108"/>
                  <a:pt x="0" y="141"/>
                </a:cubicBezTo>
                <a:cubicBezTo>
                  <a:pt x="0" y="175"/>
                  <a:pt x="13" y="206"/>
                  <a:pt x="37" y="230"/>
                </a:cubicBezTo>
                <a:cubicBezTo>
                  <a:pt x="60" y="254"/>
                  <a:pt x="92" y="267"/>
                  <a:pt x="125" y="267"/>
                </a:cubicBezTo>
                <a:cubicBezTo>
                  <a:pt x="159" y="267"/>
                  <a:pt x="190" y="254"/>
                  <a:pt x="214" y="230"/>
                </a:cubicBezTo>
                <a:lnTo>
                  <a:pt x="258" y="185"/>
                </a:lnTo>
                <a:cubicBezTo>
                  <a:pt x="269" y="174"/>
                  <a:pt x="269" y="157"/>
                  <a:pt x="258" y="146"/>
                </a:cubicBezTo>
                <a:cubicBezTo>
                  <a:pt x="247" y="135"/>
                  <a:pt x="230" y="135"/>
                  <a:pt x="219" y="1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7" name="Freeform 1216">
            <a:extLst>
              <a:ext uri="{FF2B5EF4-FFF2-40B4-BE49-F238E27FC236}">
                <a16:creationId xmlns:a16="http://schemas.microsoft.com/office/drawing/2014/main" id="{0C986D73-2E49-8647-810B-B04E17C350DF}"/>
              </a:ext>
            </a:extLst>
          </p:cNvPr>
          <p:cNvSpPr/>
          <p:nvPr/>
        </p:nvSpPr>
        <p:spPr>
          <a:xfrm>
            <a:off x="4233241" y="6293408"/>
            <a:ext cx="9576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6">
                <a:moveTo>
                  <a:pt x="228" y="34"/>
                </a:moveTo>
                <a:cubicBezTo>
                  <a:pt x="203" y="11"/>
                  <a:pt x="171" y="-1"/>
                  <a:pt x="138" y="0"/>
                </a:cubicBezTo>
                <a:cubicBezTo>
                  <a:pt x="104" y="1"/>
                  <a:pt x="73" y="15"/>
                  <a:pt x="50" y="40"/>
                </a:cubicBezTo>
                <a:lnTo>
                  <a:pt x="8" y="86"/>
                </a:lnTo>
                <a:cubicBezTo>
                  <a:pt x="-3" y="97"/>
                  <a:pt x="-2" y="115"/>
                  <a:pt x="9" y="125"/>
                </a:cubicBezTo>
                <a:cubicBezTo>
                  <a:pt x="20" y="136"/>
                  <a:pt x="38" y="135"/>
                  <a:pt x="48" y="124"/>
                </a:cubicBezTo>
                <a:lnTo>
                  <a:pt x="91" y="78"/>
                </a:lnTo>
                <a:cubicBezTo>
                  <a:pt x="104" y="64"/>
                  <a:pt x="121" y="56"/>
                  <a:pt x="140" y="55"/>
                </a:cubicBezTo>
                <a:cubicBezTo>
                  <a:pt x="158" y="55"/>
                  <a:pt x="176" y="61"/>
                  <a:pt x="190" y="74"/>
                </a:cubicBezTo>
                <a:cubicBezTo>
                  <a:pt x="218" y="100"/>
                  <a:pt x="219" y="145"/>
                  <a:pt x="193" y="173"/>
                </a:cubicBezTo>
                <a:lnTo>
                  <a:pt x="150" y="220"/>
                </a:lnTo>
                <a:cubicBezTo>
                  <a:pt x="140" y="231"/>
                  <a:pt x="140" y="248"/>
                  <a:pt x="152" y="258"/>
                </a:cubicBezTo>
                <a:cubicBezTo>
                  <a:pt x="157" y="263"/>
                  <a:pt x="164" y="266"/>
                  <a:pt x="170" y="266"/>
                </a:cubicBezTo>
                <a:cubicBezTo>
                  <a:pt x="178" y="266"/>
                  <a:pt x="185" y="263"/>
                  <a:pt x="191" y="257"/>
                </a:cubicBezTo>
                <a:lnTo>
                  <a:pt x="233" y="211"/>
                </a:lnTo>
                <a:cubicBezTo>
                  <a:pt x="281" y="160"/>
                  <a:pt x="278" y="81"/>
                  <a:pt x="228" y="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8" name="Freeform 1217">
            <a:extLst>
              <a:ext uri="{FF2B5EF4-FFF2-40B4-BE49-F238E27FC236}">
                <a16:creationId xmlns:a16="http://schemas.microsoft.com/office/drawing/2014/main" id="{FA91E45D-8201-C644-B35F-919A78D62980}"/>
              </a:ext>
            </a:extLst>
          </p:cNvPr>
          <p:cNvSpPr/>
          <p:nvPr/>
        </p:nvSpPr>
        <p:spPr>
          <a:xfrm>
            <a:off x="4210200" y="6353527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128" y="8"/>
                </a:moveTo>
                <a:lnTo>
                  <a:pt x="8" y="128"/>
                </a:lnTo>
                <a:cubicBezTo>
                  <a:pt x="-3" y="139"/>
                  <a:pt x="-3" y="156"/>
                  <a:pt x="8" y="167"/>
                </a:cubicBezTo>
                <a:cubicBezTo>
                  <a:pt x="14" y="172"/>
                  <a:pt x="21" y="175"/>
                  <a:pt x="28" y="175"/>
                </a:cubicBezTo>
                <a:cubicBezTo>
                  <a:pt x="35" y="175"/>
                  <a:pt x="42" y="172"/>
                  <a:pt x="47" y="167"/>
                </a:cubicBezTo>
                <a:lnTo>
                  <a:pt x="167" y="47"/>
                </a:lnTo>
                <a:cubicBezTo>
                  <a:pt x="178" y="36"/>
                  <a:pt x="178" y="19"/>
                  <a:pt x="167" y="8"/>
                </a:cubicBezTo>
                <a:cubicBezTo>
                  <a:pt x="156" y="-3"/>
                  <a:pt x="139" y="-3"/>
                  <a:pt x="128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9" name="Freeform 1218">
            <a:extLst>
              <a:ext uri="{FF2B5EF4-FFF2-40B4-BE49-F238E27FC236}">
                <a16:creationId xmlns:a16="http://schemas.microsoft.com/office/drawing/2014/main" id="{64996B71-E606-AF4F-9B7A-6C1A88BB4A54}"/>
              </a:ext>
            </a:extLst>
          </p:cNvPr>
          <p:cNvSpPr/>
          <p:nvPr/>
        </p:nvSpPr>
        <p:spPr>
          <a:xfrm>
            <a:off x="5042521" y="627000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" y="13"/>
                </a:moveTo>
                <a:cubicBezTo>
                  <a:pt x="-4" y="26"/>
                  <a:pt x="0" y="43"/>
                  <a:pt x="13" y="51"/>
                </a:cubicBezTo>
                <a:lnTo>
                  <a:pt x="14" y="52"/>
                </a:lnTo>
                <a:cubicBezTo>
                  <a:pt x="18" y="54"/>
                  <a:pt x="23" y="56"/>
                  <a:pt x="28" y="56"/>
                </a:cubicBezTo>
                <a:cubicBezTo>
                  <a:pt x="37" y="56"/>
                  <a:pt x="46" y="51"/>
                  <a:pt x="52" y="42"/>
                </a:cubicBezTo>
                <a:cubicBezTo>
                  <a:pt x="60" y="29"/>
                  <a:pt x="55" y="12"/>
                  <a:pt x="43" y="4"/>
                </a:cubicBezTo>
                <a:lnTo>
                  <a:pt x="42" y="4"/>
                </a:lnTo>
                <a:cubicBezTo>
                  <a:pt x="29" y="-4"/>
                  <a:pt x="12" y="0"/>
                  <a:pt x="4" y="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0" name="Freeform 1219">
            <a:extLst>
              <a:ext uri="{FF2B5EF4-FFF2-40B4-BE49-F238E27FC236}">
                <a16:creationId xmlns:a16="http://schemas.microsoft.com/office/drawing/2014/main" id="{7BFB760B-D5BC-EE48-AEE7-7C236D5DB88D}"/>
              </a:ext>
            </a:extLst>
          </p:cNvPr>
          <p:cNvSpPr/>
          <p:nvPr/>
        </p:nvSpPr>
        <p:spPr>
          <a:xfrm>
            <a:off x="5118479" y="63636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" y="37"/>
                </a:moveTo>
                <a:lnTo>
                  <a:pt x="3" y="39"/>
                </a:lnTo>
                <a:cubicBezTo>
                  <a:pt x="6" y="50"/>
                  <a:pt x="17" y="57"/>
                  <a:pt x="29" y="57"/>
                </a:cubicBezTo>
                <a:cubicBezTo>
                  <a:pt x="32" y="57"/>
                  <a:pt x="35" y="56"/>
                  <a:pt x="38" y="55"/>
                </a:cubicBezTo>
                <a:cubicBezTo>
                  <a:pt x="52" y="50"/>
                  <a:pt x="60" y="35"/>
                  <a:pt x="55" y="20"/>
                </a:cubicBezTo>
                <a:lnTo>
                  <a:pt x="54" y="18"/>
                </a:lnTo>
                <a:cubicBezTo>
                  <a:pt x="49" y="4"/>
                  <a:pt x="33" y="-4"/>
                  <a:pt x="19" y="1"/>
                </a:cubicBezTo>
                <a:cubicBezTo>
                  <a:pt x="4" y="7"/>
                  <a:pt x="-3" y="22"/>
                  <a:pt x="2" y="3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1" name="Freeform 1220">
            <a:extLst>
              <a:ext uri="{FF2B5EF4-FFF2-40B4-BE49-F238E27FC236}">
                <a16:creationId xmlns:a16="http://schemas.microsoft.com/office/drawing/2014/main" id="{6DC41CA6-556A-0F4F-8640-2E17A80C6BD1}"/>
              </a:ext>
            </a:extLst>
          </p:cNvPr>
          <p:cNvSpPr/>
          <p:nvPr/>
        </p:nvSpPr>
        <p:spPr>
          <a:xfrm>
            <a:off x="5105520" y="633552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" y="41"/>
                </a:moveTo>
                <a:lnTo>
                  <a:pt x="4" y="43"/>
                </a:lnTo>
                <a:cubicBezTo>
                  <a:pt x="9" y="52"/>
                  <a:pt x="19" y="57"/>
                  <a:pt x="28" y="57"/>
                </a:cubicBezTo>
                <a:cubicBezTo>
                  <a:pt x="33" y="57"/>
                  <a:pt x="38" y="56"/>
                  <a:pt x="42" y="54"/>
                </a:cubicBezTo>
                <a:cubicBezTo>
                  <a:pt x="55" y="46"/>
                  <a:pt x="60" y="29"/>
                  <a:pt x="53" y="16"/>
                </a:cubicBezTo>
                <a:lnTo>
                  <a:pt x="52" y="14"/>
                </a:lnTo>
                <a:cubicBezTo>
                  <a:pt x="44" y="1"/>
                  <a:pt x="27" y="-4"/>
                  <a:pt x="14" y="4"/>
                </a:cubicBezTo>
                <a:cubicBezTo>
                  <a:pt x="1" y="11"/>
                  <a:pt x="-4" y="28"/>
                  <a:pt x="3" y="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2" name="Freeform 1221">
            <a:extLst>
              <a:ext uri="{FF2B5EF4-FFF2-40B4-BE49-F238E27FC236}">
                <a16:creationId xmlns:a16="http://schemas.microsoft.com/office/drawing/2014/main" id="{C71D0282-BE19-EB4B-B7B0-B92A8E50CD56}"/>
              </a:ext>
            </a:extLst>
          </p:cNvPr>
          <p:cNvSpPr/>
          <p:nvPr/>
        </p:nvSpPr>
        <p:spPr>
          <a:xfrm>
            <a:off x="5126041" y="6393488"/>
            <a:ext cx="1980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8">
                <a:moveTo>
                  <a:pt x="23" y="1"/>
                </a:moveTo>
                <a:cubicBezTo>
                  <a:pt x="8" y="3"/>
                  <a:pt x="-2" y="18"/>
                  <a:pt x="0" y="33"/>
                </a:cubicBezTo>
                <a:lnTo>
                  <a:pt x="1" y="35"/>
                </a:lnTo>
                <a:cubicBezTo>
                  <a:pt x="3" y="48"/>
                  <a:pt x="15" y="58"/>
                  <a:pt x="28" y="58"/>
                </a:cubicBezTo>
                <a:cubicBezTo>
                  <a:pt x="29" y="58"/>
                  <a:pt x="31" y="58"/>
                  <a:pt x="33" y="57"/>
                </a:cubicBezTo>
                <a:cubicBezTo>
                  <a:pt x="48" y="55"/>
                  <a:pt x="58" y="40"/>
                  <a:pt x="55" y="25"/>
                </a:cubicBezTo>
                <a:lnTo>
                  <a:pt x="55" y="23"/>
                </a:lnTo>
                <a:cubicBezTo>
                  <a:pt x="52" y="8"/>
                  <a:pt x="38" y="-2"/>
                  <a:pt x="23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3" name="Freeform 1222">
            <a:extLst>
              <a:ext uri="{FF2B5EF4-FFF2-40B4-BE49-F238E27FC236}">
                <a16:creationId xmlns:a16="http://schemas.microsoft.com/office/drawing/2014/main" id="{4EAD4C3E-C52F-BE46-A0BB-D39B4A4E57AB}"/>
              </a:ext>
            </a:extLst>
          </p:cNvPr>
          <p:cNvSpPr/>
          <p:nvPr/>
        </p:nvSpPr>
        <p:spPr>
          <a:xfrm>
            <a:off x="5088239" y="6310327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7" y="46"/>
                </a:moveTo>
                <a:cubicBezTo>
                  <a:pt x="13" y="53"/>
                  <a:pt x="21" y="56"/>
                  <a:pt x="29" y="56"/>
                </a:cubicBezTo>
                <a:cubicBezTo>
                  <a:pt x="35" y="56"/>
                  <a:pt x="41" y="54"/>
                  <a:pt x="46" y="50"/>
                </a:cubicBezTo>
                <a:cubicBezTo>
                  <a:pt x="58" y="41"/>
                  <a:pt x="60" y="23"/>
                  <a:pt x="50" y="11"/>
                </a:cubicBezTo>
                <a:lnTo>
                  <a:pt x="49" y="10"/>
                </a:lnTo>
                <a:cubicBezTo>
                  <a:pt x="39" y="-2"/>
                  <a:pt x="22" y="-4"/>
                  <a:pt x="10" y="6"/>
                </a:cubicBezTo>
                <a:cubicBezTo>
                  <a:pt x="-2" y="15"/>
                  <a:pt x="-4" y="33"/>
                  <a:pt x="6" y="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4" name="Freeform 1223">
            <a:extLst>
              <a:ext uri="{FF2B5EF4-FFF2-40B4-BE49-F238E27FC236}">
                <a16:creationId xmlns:a16="http://schemas.microsoft.com/office/drawing/2014/main" id="{D31918FE-EEC1-B342-B76E-61D06EDD5BAF}"/>
              </a:ext>
            </a:extLst>
          </p:cNvPr>
          <p:cNvSpPr/>
          <p:nvPr/>
        </p:nvSpPr>
        <p:spPr>
          <a:xfrm>
            <a:off x="5067000" y="628800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10" y="48"/>
                </a:moveTo>
                <a:lnTo>
                  <a:pt x="11" y="50"/>
                </a:lnTo>
                <a:cubicBezTo>
                  <a:pt x="17" y="54"/>
                  <a:pt x="23" y="57"/>
                  <a:pt x="30" y="57"/>
                </a:cubicBezTo>
                <a:cubicBezTo>
                  <a:pt x="37" y="57"/>
                  <a:pt x="45" y="53"/>
                  <a:pt x="50" y="47"/>
                </a:cubicBezTo>
                <a:cubicBezTo>
                  <a:pt x="61" y="36"/>
                  <a:pt x="59" y="18"/>
                  <a:pt x="48" y="8"/>
                </a:cubicBezTo>
                <a:lnTo>
                  <a:pt x="46" y="7"/>
                </a:lnTo>
                <a:cubicBezTo>
                  <a:pt x="35" y="-3"/>
                  <a:pt x="17" y="-2"/>
                  <a:pt x="7" y="9"/>
                </a:cubicBezTo>
                <a:cubicBezTo>
                  <a:pt x="-3" y="21"/>
                  <a:pt x="-2" y="38"/>
                  <a:pt x="10" y="4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5" name="Freeform 1224">
            <a:extLst>
              <a:ext uri="{FF2B5EF4-FFF2-40B4-BE49-F238E27FC236}">
                <a16:creationId xmlns:a16="http://schemas.microsoft.com/office/drawing/2014/main" id="{20D82754-ACB4-4740-BFE7-A030CEC84728}"/>
              </a:ext>
            </a:extLst>
          </p:cNvPr>
          <p:cNvSpPr/>
          <p:nvPr/>
        </p:nvSpPr>
        <p:spPr>
          <a:xfrm>
            <a:off x="4691880" y="6212768"/>
            <a:ext cx="529560" cy="231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644">
                <a:moveTo>
                  <a:pt x="343" y="219"/>
                </a:moveTo>
                <a:cubicBezTo>
                  <a:pt x="449" y="113"/>
                  <a:pt x="590" y="55"/>
                  <a:pt x="740" y="55"/>
                </a:cubicBezTo>
                <a:cubicBezTo>
                  <a:pt x="812" y="55"/>
                  <a:pt x="883" y="69"/>
                  <a:pt x="949" y="95"/>
                </a:cubicBezTo>
                <a:lnTo>
                  <a:pt x="888" y="201"/>
                </a:lnTo>
                <a:cubicBezTo>
                  <a:pt x="841" y="185"/>
                  <a:pt x="791" y="176"/>
                  <a:pt x="740" y="176"/>
                </a:cubicBezTo>
                <a:cubicBezTo>
                  <a:pt x="622" y="176"/>
                  <a:pt x="511" y="222"/>
                  <a:pt x="428" y="305"/>
                </a:cubicBezTo>
                <a:cubicBezTo>
                  <a:pt x="352" y="381"/>
                  <a:pt x="307" y="481"/>
                  <a:pt x="300" y="589"/>
                </a:cubicBezTo>
                <a:lnTo>
                  <a:pt x="179" y="589"/>
                </a:lnTo>
                <a:cubicBezTo>
                  <a:pt x="186" y="449"/>
                  <a:pt x="243" y="319"/>
                  <a:pt x="343" y="219"/>
                </a:cubicBezTo>
                <a:close/>
                <a:moveTo>
                  <a:pt x="358" y="562"/>
                </a:moveTo>
                <a:lnTo>
                  <a:pt x="402" y="572"/>
                </a:lnTo>
                <a:cubicBezTo>
                  <a:pt x="404" y="573"/>
                  <a:pt x="406" y="573"/>
                  <a:pt x="408" y="573"/>
                </a:cubicBezTo>
                <a:cubicBezTo>
                  <a:pt x="420" y="573"/>
                  <a:pt x="432" y="564"/>
                  <a:pt x="435" y="551"/>
                </a:cubicBezTo>
                <a:cubicBezTo>
                  <a:pt x="438" y="536"/>
                  <a:pt x="429" y="522"/>
                  <a:pt x="414" y="518"/>
                </a:cubicBezTo>
                <a:lnTo>
                  <a:pt x="370" y="508"/>
                </a:lnTo>
                <a:cubicBezTo>
                  <a:pt x="379" y="478"/>
                  <a:pt x="391" y="449"/>
                  <a:pt x="407" y="423"/>
                </a:cubicBezTo>
                <a:lnTo>
                  <a:pt x="443" y="448"/>
                </a:lnTo>
                <a:cubicBezTo>
                  <a:pt x="448" y="452"/>
                  <a:pt x="453" y="453"/>
                  <a:pt x="459" y="453"/>
                </a:cubicBezTo>
                <a:cubicBezTo>
                  <a:pt x="467" y="453"/>
                  <a:pt x="476" y="449"/>
                  <a:pt x="481" y="441"/>
                </a:cubicBezTo>
                <a:cubicBezTo>
                  <a:pt x="490" y="429"/>
                  <a:pt x="487" y="412"/>
                  <a:pt x="475" y="403"/>
                </a:cubicBezTo>
                <a:lnTo>
                  <a:pt x="438" y="377"/>
                </a:lnTo>
                <a:cubicBezTo>
                  <a:pt x="461" y="347"/>
                  <a:pt x="490" y="321"/>
                  <a:pt x="521" y="299"/>
                </a:cubicBezTo>
                <a:lnTo>
                  <a:pt x="543" y="338"/>
                </a:lnTo>
                <a:cubicBezTo>
                  <a:pt x="548" y="347"/>
                  <a:pt x="558" y="352"/>
                  <a:pt x="567" y="352"/>
                </a:cubicBezTo>
                <a:cubicBezTo>
                  <a:pt x="572" y="352"/>
                  <a:pt x="576" y="350"/>
                  <a:pt x="581" y="348"/>
                </a:cubicBezTo>
                <a:cubicBezTo>
                  <a:pt x="594" y="340"/>
                  <a:pt x="599" y="323"/>
                  <a:pt x="591" y="310"/>
                </a:cubicBezTo>
                <a:lnTo>
                  <a:pt x="569" y="271"/>
                </a:lnTo>
                <a:cubicBezTo>
                  <a:pt x="612" y="249"/>
                  <a:pt x="661" y="236"/>
                  <a:pt x="712" y="232"/>
                </a:cubicBezTo>
                <a:lnTo>
                  <a:pt x="712" y="276"/>
                </a:lnTo>
                <a:cubicBezTo>
                  <a:pt x="712" y="292"/>
                  <a:pt x="724" y="304"/>
                  <a:pt x="739" y="304"/>
                </a:cubicBezTo>
                <a:cubicBezTo>
                  <a:pt x="754" y="304"/>
                  <a:pt x="767" y="292"/>
                  <a:pt x="767" y="277"/>
                </a:cubicBezTo>
                <a:lnTo>
                  <a:pt x="767" y="232"/>
                </a:lnTo>
                <a:cubicBezTo>
                  <a:pt x="814" y="235"/>
                  <a:pt x="859" y="247"/>
                  <a:pt x="900" y="266"/>
                </a:cubicBezTo>
                <a:lnTo>
                  <a:pt x="878" y="305"/>
                </a:lnTo>
                <a:cubicBezTo>
                  <a:pt x="871" y="318"/>
                  <a:pt x="875" y="335"/>
                  <a:pt x="889" y="342"/>
                </a:cubicBezTo>
                <a:cubicBezTo>
                  <a:pt x="893" y="345"/>
                  <a:pt x="897" y="346"/>
                  <a:pt x="902" y="346"/>
                </a:cubicBezTo>
                <a:cubicBezTo>
                  <a:pt x="912" y="346"/>
                  <a:pt x="921" y="341"/>
                  <a:pt x="926" y="332"/>
                </a:cubicBezTo>
                <a:lnTo>
                  <a:pt x="948" y="292"/>
                </a:lnTo>
                <a:cubicBezTo>
                  <a:pt x="987" y="318"/>
                  <a:pt x="1022" y="350"/>
                  <a:pt x="1049" y="388"/>
                </a:cubicBezTo>
                <a:lnTo>
                  <a:pt x="1012" y="411"/>
                </a:lnTo>
                <a:cubicBezTo>
                  <a:pt x="999" y="419"/>
                  <a:pt x="995" y="436"/>
                  <a:pt x="1003" y="449"/>
                </a:cubicBezTo>
                <a:cubicBezTo>
                  <a:pt x="1008" y="457"/>
                  <a:pt x="1017" y="462"/>
                  <a:pt x="1026" y="462"/>
                </a:cubicBezTo>
                <a:cubicBezTo>
                  <a:pt x="1031" y="462"/>
                  <a:pt x="1036" y="461"/>
                  <a:pt x="1041" y="458"/>
                </a:cubicBezTo>
                <a:lnTo>
                  <a:pt x="1079" y="434"/>
                </a:lnTo>
                <a:cubicBezTo>
                  <a:pt x="1092" y="458"/>
                  <a:pt x="1102" y="484"/>
                  <a:pt x="1110" y="510"/>
                </a:cubicBezTo>
                <a:lnTo>
                  <a:pt x="1066" y="519"/>
                </a:lnTo>
                <a:cubicBezTo>
                  <a:pt x="1051" y="522"/>
                  <a:pt x="1042" y="536"/>
                  <a:pt x="1045" y="551"/>
                </a:cubicBezTo>
                <a:cubicBezTo>
                  <a:pt x="1047" y="564"/>
                  <a:pt x="1059" y="574"/>
                  <a:pt x="1072" y="574"/>
                </a:cubicBezTo>
                <a:cubicBezTo>
                  <a:pt x="1073" y="574"/>
                  <a:pt x="1075" y="573"/>
                  <a:pt x="1077" y="573"/>
                </a:cubicBezTo>
                <a:lnTo>
                  <a:pt x="1121" y="564"/>
                </a:lnTo>
                <a:cubicBezTo>
                  <a:pt x="1122" y="572"/>
                  <a:pt x="1123" y="580"/>
                  <a:pt x="1124" y="589"/>
                </a:cubicBezTo>
                <a:lnTo>
                  <a:pt x="356" y="589"/>
                </a:lnTo>
                <a:cubicBezTo>
                  <a:pt x="356" y="580"/>
                  <a:pt x="357" y="571"/>
                  <a:pt x="358" y="562"/>
                </a:cubicBezTo>
                <a:close/>
                <a:moveTo>
                  <a:pt x="1300" y="589"/>
                </a:moveTo>
                <a:lnTo>
                  <a:pt x="1251" y="589"/>
                </a:lnTo>
                <a:cubicBezTo>
                  <a:pt x="1248" y="587"/>
                  <a:pt x="1244" y="587"/>
                  <a:pt x="1241" y="587"/>
                </a:cubicBezTo>
                <a:cubicBezTo>
                  <a:pt x="1237" y="587"/>
                  <a:pt x="1234" y="587"/>
                  <a:pt x="1231" y="589"/>
                </a:cubicBezTo>
                <a:lnTo>
                  <a:pt x="1179" y="589"/>
                </a:lnTo>
                <a:cubicBezTo>
                  <a:pt x="1172" y="481"/>
                  <a:pt x="1128" y="381"/>
                  <a:pt x="1051" y="305"/>
                </a:cubicBezTo>
                <a:cubicBezTo>
                  <a:pt x="1018" y="271"/>
                  <a:pt x="980" y="244"/>
                  <a:pt x="939" y="224"/>
                </a:cubicBezTo>
                <a:lnTo>
                  <a:pt x="999" y="118"/>
                </a:lnTo>
                <a:cubicBezTo>
                  <a:pt x="1049" y="144"/>
                  <a:pt x="1095" y="178"/>
                  <a:pt x="1136" y="219"/>
                </a:cubicBezTo>
                <a:cubicBezTo>
                  <a:pt x="1236" y="319"/>
                  <a:pt x="1293" y="449"/>
                  <a:pt x="1300" y="589"/>
                </a:cubicBezTo>
                <a:close/>
                <a:moveTo>
                  <a:pt x="1444" y="589"/>
                </a:moveTo>
                <a:lnTo>
                  <a:pt x="1355" y="589"/>
                </a:lnTo>
                <a:cubicBezTo>
                  <a:pt x="1349" y="434"/>
                  <a:pt x="1285" y="290"/>
                  <a:pt x="1175" y="180"/>
                </a:cubicBezTo>
                <a:cubicBezTo>
                  <a:pt x="1125" y="130"/>
                  <a:pt x="1068" y="90"/>
                  <a:pt x="1006" y="60"/>
                </a:cubicBezTo>
                <a:cubicBezTo>
                  <a:pt x="1005" y="59"/>
                  <a:pt x="1003" y="58"/>
                  <a:pt x="1002" y="57"/>
                </a:cubicBezTo>
                <a:cubicBezTo>
                  <a:pt x="999" y="56"/>
                  <a:pt x="996" y="55"/>
                  <a:pt x="993" y="54"/>
                </a:cubicBezTo>
                <a:cubicBezTo>
                  <a:pt x="915" y="19"/>
                  <a:pt x="828" y="0"/>
                  <a:pt x="740" y="0"/>
                </a:cubicBezTo>
                <a:cubicBezTo>
                  <a:pt x="575" y="0"/>
                  <a:pt x="420" y="64"/>
                  <a:pt x="304" y="180"/>
                </a:cubicBezTo>
                <a:cubicBezTo>
                  <a:pt x="194" y="290"/>
                  <a:pt x="131" y="434"/>
                  <a:pt x="124" y="589"/>
                </a:cubicBezTo>
                <a:lnTo>
                  <a:pt x="28" y="589"/>
                </a:lnTo>
                <a:cubicBezTo>
                  <a:pt x="12" y="589"/>
                  <a:pt x="0" y="601"/>
                  <a:pt x="0" y="616"/>
                </a:cubicBezTo>
                <a:cubicBezTo>
                  <a:pt x="0" y="631"/>
                  <a:pt x="12" y="644"/>
                  <a:pt x="28" y="644"/>
                </a:cubicBezTo>
                <a:lnTo>
                  <a:pt x="1444" y="644"/>
                </a:lnTo>
                <a:cubicBezTo>
                  <a:pt x="1460" y="644"/>
                  <a:pt x="1472" y="631"/>
                  <a:pt x="1472" y="616"/>
                </a:cubicBezTo>
                <a:cubicBezTo>
                  <a:pt x="1472" y="601"/>
                  <a:pt x="1460" y="589"/>
                  <a:pt x="1444" y="58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6" name="Freeform 1225">
            <a:extLst>
              <a:ext uri="{FF2B5EF4-FFF2-40B4-BE49-F238E27FC236}">
                <a16:creationId xmlns:a16="http://schemas.microsoft.com/office/drawing/2014/main" id="{F422D8CE-6691-F448-89E2-13626C9B0EEB}"/>
              </a:ext>
            </a:extLst>
          </p:cNvPr>
          <p:cNvSpPr/>
          <p:nvPr/>
        </p:nvSpPr>
        <p:spPr>
          <a:xfrm>
            <a:off x="5447880" y="6212768"/>
            <a:ext cx="447120" cy="298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1">
                <a:moveTo>
                  <a:pt x="1180" y="776"/>
                </a:moveTo>
                <a:lnTo>
                  <a:pt x="63" y="776"/>
                </a:lnTo>
                <a:cubicBezTo>
                  <a:pt x="59" y="776"/>
                  <a:pt x="56" y="773"/>
                  <a:pt x="56" y="768"/>
                </a:cubicBezTo>
                <a:lnTo>
                  <a:pt x="56" y="164"/>
                </a:lnTo>
                <a:lnTo>
                  <a:pt x="653" y="164"/>
                </a:lnTo>
                <a:lnTo>
                  <a:pt x="653" y="518"/>
                </a:lnTo>
                <a:cubicBezTo>
                  <a:pt x="653" y="528"/>
                  <a:pt x="658" y="537"/>
                  <a:pt x="666" y="542"/>
                </a:cubicBezTo>
                <a:cubicBezTo>
                  <a:pt x="671" y="544"/>
                  <a:pt x="676" y="546"/>
                  <a:pt x="681" y="546"/>
                </a:cubicBezTo>
                <a:cubicBezTo>
                  <a:pt x="685" y="546"/>
                  <a:pt x="689" y="545"/>
                  <a:pt x="693" y="543"/>
                </a:cubicBezTo>
                <a:lnTo>
                  <a:pt x="864" y="460"/>
                </a:lnTo>
                <a:lnTo>
                  <a:pt x="1035" y="543"/>
                </a:lnTo>
                <a:cubicBezTo>
                  <a:pt x="1044" y="547"/>
                  <a:pt x="1054" y="547"/>
                  <a:pt x="1062" y="542"/>
                </a:cubicBezTo>
                <a:cubicBezTo>
                  <a:pt x="1070" y="537"/>
                  <a:pt x="1075" y="528"/>
                  <a:pt x="1075" y="518"/>
                </a:cubicBezTo>
                <a:lnTo>
                  <a:pt x="1075" y="164"/>
                </a:lnTo>
                <a:lnTo>
                  <a:pt x="1188" y="164"/>
                </a:lnTo>
                <a:lnTo>
                  <a:pt x="1188" y="768"/>
                </a:lnTo>
                <a:cubicBezTo>
                  <a:pt x="1188" y="773"/>
                  <a:pt x="1185" y="776"/>
                  <a:pt x="1180" y="776"/>
                </a:cubicBezTo>
                <a:close/>
                <a:moveTo>
                  <a:pt x="63" y="55"/>
                </a:moveTo>
                <a:lnTo>
                  <a:pt x="653" y="55"/>
                </a:lnTo>
                <a:lnTo>
                  <a:pt x="653" y="129"/>
                </a:lnTo>
                <a:lnTo>
                  <a:pt x="56" y="129"/>
                </a:lnTo>
                <a:lnTo>
                  <a:pt x="56" y="63"/>
                </a:lnTo>
                <a:cubicBezTo>
                  <a:pt x="56" y="58"/>
                  <a:pt x="59" y="55"/>
                  <a:pt x="63" y="55"/>
                </a:cubicBezTo>
                <a:close/>
                <a:moveTo>
                  <a:pt x="1020" y="55"/>
                </a:moveTo>
                <a:lnTo>
                  <a:pt x="1020" y="474"/>
                </a:lnTo>
                <a:lnTo>
                  <a:pt x="876" y="404"/>
                </a:lnTo>
                <a:cubicBezTo>
                  <a:pt x="872" y="402"/>
                  <a:pt x="868" y="401"/>
                  <a:pt x="864" y="401"/>
                </a:cubicBezTo>
                <a:cubicBezTo>
                  <a:pt x="860" y="401"/>
                  <a:pt x="856" y="402"/>
                  <a:pt x="852" y="404"/>
                </a:cubicBezTo>
                <a:lnTo>
                  <a:pt x="708" y="474"/>
                </a:lnTo>
                <a:lnTo>
                  <a:pt x="708" y="55"/>
                </a:lnTo>
                <a:close/>
                <a:moveTo>
                  <a:pt x="1188" y="63"/>
                </a:moveTo>
                <a:lnTo>
                  <a:pt x="1188" y="129"/>
                </a:lnTo>
                <a:lnTo>
                  <a:pt x="1075" y="129"/>
                </a:lnTo>
                <a:lnTo>
                  <a:pt x="1075" y="55"/>
                </a:lnTo>
                <a:lnTo>
                  <a:pt x="1180" y="55"/>
                </a:lnTo>
                <a:cubicBezTo>
                  <a:pt x="1185" y="55"/>
                  <a:pt x="1188" y="58"/>
                  <a:pt x="1188" y="63"/>
                </a:cubicBezTo>
                <a:close/>
                <a:moveTo>
                  <a:pt x="1180" y="0"/>
                </a:moveTo>
                <a:lnTo>
                  <a:pt x="1041" y="0"/>
                </a:lnTo>
                <a:lnTo>
                  <a:pt x="688" y="0"/>
                </a:lnTo>
                <a:lnTo>
                  <a:pt x="63" y="0"/>
                </a:lnTo>
                <a:cubicBezTo>
                  <a:pt x="29" y="0"/>
                  <a:pt x="0" y="28"/>
                  <a:pt x="0" y="63"/>
                </a:cubicBezTo>
                <a:lnTo>
                  <a:pt x="0" y="768"/>
                </a:lnTo>
                <a:cubicBezTo>
                  <a:pt x="0" y="803"/>
                  <a:pt x="29" y="831"/>
                  <a:pt x="63" y="831"/>
                </a:cubicBezTo>
                <a:lnTo>
                  <a:pt x="1180" y="831"/>
                </a:lnTo>
                <a:cubicBezTo>
                  <a:pt x="1215" y="831"/>
                  <a:pt x="1243" y="803"/>
                  <a:pt x="1243" y="768"/>
                </a:cubicBezTo>
                <a:lnTo>
                  <a:pt x="1243" y="63"/>
                </a:lnTo>
                <a:cubicBezTo>
                  <a:pt x="1243" y="28"/>
                  <a:pt x="1215" y="0"/>
                  <a:pt x="118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7" name="Freeform 1226">
            <a:extLst>
              <a:ext uri="{FF2B5EF4-FFF2-40B4-BE49-F238E27FC236}">
                <a16:creationId xmlns:a16="http://schemas.microsoft.com/office/drawing/2014/main" id="{E59A1487-44D2-C146-A690-0C845AC7B53F}"/>
              </a:ext>
            </a:extLst>
          </p:cNvPr>
          <p:cNvSpPr/>
          <p:nvPr/>
        </p:nvSpPr>
        <p:spPr>
          <a:xfrm>
            <a:off x="5486759" y="6239407"/>
            <a:ext cx="140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39">
                <a:moveTo>
                  <a:pt x="20" y="39"/>
                </a:moveTo>
                <a:cubicBezTo>
                  <a:pt x="31" y="39"/>
                  <a:pt x="40" y="30"/>
                  <a:pt x="40" y="19"/>
                </a:cubicBezTo>
                <a:cubicBezTo>
                  <a:pt x="40" y="8"/>
                  <a:pt x="31" y="0"/>
                  <a:pt x="20" y="0"/>
                </a:cubicBezTo>
                <a:cubicBezTo>
                  <a:pt x="9" y="0"/>
                  <a:pt x="0" y="8"/>
                  <a:pt x="0" y="19"/>
                </a:cubicBezTo>
                <a:cubicBezTo>
                  <a:pt x="0" y="30"/>
                  <a:pt x="9" y="39"/>
                  <a:pt x="20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8" name="Freeform 1227">
            <a:extLst>
              <a:ext uri="{FF2B5EF4-FFF2-40B4-BE49-F238E27FC236}">
                <a16:creationId xmlns:a16="http://schemas.microsoft.com/office/drawing/2014/main" id="{146FBB01-11E8-2A48-BCAF-352130F4DB5C}"/>
              </a:ext>
            </a:extLst>
          </p:cNvPr>
          <p:cNvSpPr/>
          <p:nvPr/>
        </p:nvSpPr>
        <p:spPr>
          <a:xfrm>
            <a:off x="5508360" y="6239407"/>
            <a:ext cx="140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39">
                <a:moveTo>
                  <a:pt x="20" y="39"/>
                </a:moveTo>
                <a:cubicBezTo>
                  <a:pt x="31" y="39"/>
                  <a:pt x="40" y="30"/>
                  <a:pt x="40" y="19"/>
                </a:cubicBezTo>
                <a:cubicBezTo>
                  <a:pt x="40" y="8"/>
                  <a:pt x="31" y="0"/>
                  <a:pt x="20" y="0"/>
                </a:cubicBezTo>
                <a:cubicBezTo>
                  <a:pt x="9" y="0"/>
                  <a:pt x="0" y="8"/>
                  <a:pt x="0" y="19"/>
                </a:cubicBezTo>
                <a:cubicBezTo>
                  <a:pt x="0" y="30"/>
                  <a:pt x="9" y="39"/>
                  <a:pt x="20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9" name="Freeform 1228">
            <a:extLst>
              <a:ext uri="{FF2B5EF4-FFF2-40B4-BE49-F238E27FC236}">
                <a16:creationId xmlns:a16="http://schemas.microsoft.com/office/drawing/2014/main" id="{CC2BA155-5010-7D4A-AECB-D3F90179B209}"/>
              </a:ext>
            </a:extLst>
          </p:cNvPr>
          <p:cNvSpPr/>
          <p:nvPr/>
        </p:nvSpPr>
        <p:spPr>
          <a:xfrm>
            <a:off x="5530320" y="6239407"/>
            <a:ext cx="1368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39">
                <a:moveTo>
                  <a:pt x="19" y="39"/>
                </a:moveTo>
                <a:cubicBezTo>
                  <a:pt x="30" y="39"/>
                  <a:pt x="39" y="30"/>
                  <a:pt x="39" y="19"/>
                </a:cubicBezTo>
                <a:cubicBezTo>
                  <a:pt x="39" y="8"/>
                  <a:pt x="30" y="0"/>
                  <a:pt x="19" y="0"/>
                </a:cubicBezTo>
                <a:cubicBezTo>
                  <a:pt x="8" y="0"/>
                  <a:pt x="0" y="8"/>
                  <a:pt x="0" y="19"/>
                </a:cubicBezTo>
                <a:cubicBezTo>
                  <a:pt x="0" y="30"/>
                  <a:pt x="8" y="39"/>
                  <a:pt x="19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0" name="Freeform 1229">
            <a:extLst>
              <a:ext uri="{FF2B5EF4-FFF2-40B4-BE49-F238E27FC236}">
                <a16:creationId xmlns:a16="http://schemas.microsoft.com/office/drawing/2014/main" id="{93103BEF-E0A5-2046-AE4E-66BA399FE5D2}"/>
              </a:ext>
            </a:extLst>
          </p:cNvPr>
          <p:cNvSpPr/>
          <p:nvPr/>
        </p:nvSpPr>
        <p:spPr>
          <a:xfrm>
            <a:off x="6912360" y="6188288"/>
            <a:ext cx="385200" cy="359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1" h="999">
                <a:moveTo>
                  <a:pt x="1016" y="482"/>
                </a:moveTo>
                <a:cubicBezTo>
                  <a:pt x="1016" y="501"/>
                  <a:pt x="1000" y="516"/>
                  <a:pt x="981" y="517"/>
                </a:cubicBezTo>
                <a:lnTo>
                  <a:pt x="980" y="517"/>
                </a:lnTo>
                <a:lnTo>
                  <a:pt x="968" y="517"/>
                </a:lnTo>
                <a:cubicBezTo>
                  <a:pt x="933" y="517"/>
                  <a:pt x="901" y="539"/>
                  <a:pt x="887" y="571"/>
                </a:cubicBezTo>
                <a:cubicBezTo>
                  <a:pt x="886" y="573"/>
                  <a:pt x="885" y="574"/>
                  <a:pt x="885" y="576"/>
                </a:cubicBezTo>
                <a:cubicBezTo>
                  <a:pt x="871" y="606"/>
                  <a:pt x="875" y="641"/>
                  <a:pt x="894" y="667"/>
                </a:cubicBezTo>
                <a:cubicBezTo>
                  <a:pt x="896" y="669"/>
                  <a:pt x="897" y="671"/>
                  <a:pt x="899" y="673"/>
                </a:cubicBezTo>
                <a:cubicBezTo>
                  <a:pt x="913" y="686"/>
                  <a:pt x="913" y="709"/>
                  <a:pt x="899" y="722"/>
                </a:cubicBezTo>
                <a:lnTo>
                  <a:pt x="872" y="750"/>
                </a:lnTo>
                <a:cubicBezTo>
                  <a:pt x="858" y="763"/>
                  <a:pt x="836" y="763"/>
                  <a:pt x="822" y="750"/>
                </a:cubicBezTo>
                <a:cubicBezTo>
                  <a:pt x="821" y="748"/>
                  <a:pt x="820" y="747"/>
                  <a:pt x="818" y="746"/>
                </a:cubicBezTo>
                <a:cubicBezTo>
                  <a:pt x="793" y="724"/>
                  <a:pt x="756" y="717"/>
                  <a:pt x="724" y="731"/>
                </a:cubicBezTo>
                <a:lnTo>
                  <a:pt x="723" y="731"/>
                </a:lnTo>
                <a:cubicBezTo>
                  <a:pt x="709" y="736"/>
                  <a:pt x="698" y="745"/>
                  <a:pt x="688" y="756"/>
                </a:cubicBezTo>
                <a:cubicBezTo>
                  <a:pt x="685" y="749"/>
                  <a:pt x="682" y="742"/>
                  <a:pt x="678" y="736"/>
                </a:cubicBezTo>
                <a:cubicBezTo>
                  <a:pt x="649" y="685"/>
                  <a:pt x="597" y="654"/>
                  <a:pt x="539" y="652"/>
                </a:cubicBezTo>
                <a:cubicBezTo>
                  <a:pt x="536" y="652"/>
                  <a:pt x="533" y="651"/>
                  <a:pt x="531" y="648"/>
                </a:cubicBezTo>
                <a:lnTo>
                  <a:pt x="518" y="626"/>
                </a:lnTo>
                <a:cubicBezTo>
                  <a:pt x="546" y="641"/>
                  <a:pt x="577" y="649"/>
                  <a:pt x="611" y="649"/>
                </a:cubicBezTo>
                <a:cubicBezTo>
                  <a:pt x="719" y="649"/>
                  <a:pt x="807" y="561"/>
                  <a:pt x="807" y="454"/>
                </a:cubicBezTo>
                <a:cubicBezTo>
                  <a:pt x="807" y="346"/>
                  <a:pt x="719" y="258"/>
                  <a:pt x="611" y="258"/>
                </a:cubicBezTo>
                <a:cubicBezTo>
                  <a:pt x="504" y="258"/>
                  <a:pt x="417" y="344"/>
                  <a:pt x="416" y="450"/>
                </a:cubicBezTo>
                <a:lnTo>
                  <a:pt x="382" y="392"/>
                </a:lnTo>
                <a:cubicBezTo>
                  <a:pt x="381" y="391"/>
                  <a:pt x="381" y="390"/>
                  <a:pt x="380" y="390"/>
                </a:cubicBezTo>
                <a:lnTo>
                  <a:pt x="338" y="317"/>
                </a:lnTo>
                <a:cubicBezTo>
                  <a:pt x="336" y="315"/>
                  <a:pt x="336" y="312"/>
                  <a:pt x="338" y="310"/>
                </a:cubicBezTo>
                <a:cubicBezTo>
                  <a:pt x="357" y="264"/>
                  <a:pt x="355" y="212"/>
                  <a:pt x="331" y="168"/>
                </a:cubicBezTo>
                <a:cubicBezTo>
                  <a:pt x="333" y="166"/>
                  <a:pt x="336" y="165"/>
                  <a:pt x="338" y="163"/>
                </a:cubicBezTo>
                <a:cubicBezTo>
                  <a:pt x="351" y="149"/>
                  <a:pt x="373" y="149"/>
                  <a:pt x="387" y="163"/>
                </a:cubicBezTo>
                <a:cubicBezTo>
                  <a:pt x="388" y="164"/>
                  <a:pt x="389" y="165"/>
                  <a:pt x="390" y="166"/>
                </a:cubicBezTo>
                <a:cubicBezTo>
                  <a:pt x="417" y="190"/>
                  <a:pt x="455" y="195"/>
                  <a:pt x="488" y="180"/>
                </a:cubicBezTo>
                <a:cubicBezTo>
                  <a:pt x="492" y="179"/>
                  <a:pt x="496" y="177"/>
                  <a:pt x="500" y="175"/>
                </a:cubicBezTo>
                <a:cubicBezTo>
                  <a:pt x="534" y="162"/>
                  <a:pt x="556" y="129"/>
                  <a:pt x="556" y="93"/>
                </a:cubicBezTo>
                <a:lnTo>
                  <a:pt x="556" y="92"/>
                </a:lnTo>
                <a:lnTo>
                  <a:pt x="556" y="91"/>
                </a:lnTo>
                <a:cubicBezTo>
                  <a:pt x="556" y="71"/>
                  <a:pt x="572" y="56"/>
                  <a:pt x="591" y="56"/>
                </a:cubicBezTo>
                <a:lnTo>
                  <a:pt x="630" y="56"/>
                </a:lnTo>
                <a:cubicBezTo>
                  <a:pt x="649" y="56"/>
                  <a:pt x="665" y="71"/>
                  <a:pt x="665" y="90"/>
                </a:cubicBezTo>
                <a:cubicBezTo>
                  <a:pt x="665" y="92"/>
                  <a:pt x="665" y="93"/>
                  <a:pt x="665" y="94"/>
                </a:cubicBezTo>
                <a:cubicBezTo>
                  <a:pt x="666" y="130"/>
                  <a:pt x="689" y="161"/>
                  <a:pt x="722" y="175"/>
                </a:cubicBezTo>
                <a:cubicBezTo>
                  <a:pt x="726" y="177"/>
                  <a:pt x="730" y="178"/>
                  <a:pt x="734" y="180"/>
                </a:cubicBezTo>
                <a:cubicBezTo>
                  <a:pt x="768" y="195"/>
                  <a:pt x="808" y="188"/>
                  <a:pt x="834" y="162"/>
                </a:cubicBezTo>
                <a:lnTo>
                  <a:pt x="836" y="161"/>
                </a:lnTo>
                <a:lnTo>
                  <a:pt x="836" y="160"/>
                </a:lnTo>
                <a:cubicBezTo>
                  <a:pt x="850" y="147"/>
                  <a:pt x="872" y="147"/>
                  <a:pt x="886" y="160"/>
                </a:cubicBezTo>
                <a:lnTo>
                  <a:pt x="913" y="187"/>
                </a:lnTo>
                <a:cubicBezTo>
                  <a:pt x="927" y="201"/>
                  <a:pt x="927" y="223"/>
                  <a:pt x="913" y="237"/>
                </a:cubicBezTo>
                <a:lnTo>
                  <a:pt x="907" y="243"/>
                </a:lnTo>
                <a:cubicBezTo>
                  <a:pt x="882" y="269"/>
                  <a:pt x="875" y="307"/>
                  <a:pt x="889" y="340"/>
                </a:cubicBezTo>
                <a:cubicBezTo>
                  <a:pt x="890" y="343"/>
                  <a:pt x="891" y="346"/>
                  <a:pt x="892" y="349"/>
                </a:cubicBezTo>
                <a:cubicBezTo>
                  <a:pt x="905" y="384"/>
                  <a:pt x="939" y="408"/>
                  <a:pt x="976" y="408"/>
                </a:cubicBezTo>
                <a:lnTo>
                  <a:pt x="980" y="408"/>
                </a:lnTo>
                <a:lnTo>
                  <a:pt x="981" y="408"/>
                </a:lnTo>
                <a:cubicBezTo>
                  <a:pt x="1000" y="408"/>
                  <a:pt x="1016" y="424"/>
                  <a:pt x="1016" y="443"/>
                </a:cubicBezTo>
                <a:close/>
                <a:moveTo>
                  <a:pt x="471" y="454"/>
                </a:moveTo>
                <a:cubicBezTo>
                  <a:pt x="471" y="376"/>
                  <a:pt x="534" y="313"/>
                  <a:pt x="611" y="313"/>
                </a:cubicBezTo>
                <a:cubicBezTo>
                  <a:pt x="688" y="313"/>
                  <a:pt x="751" y="376"/>
                  <a:pt x="751" y="454"/>
                </a:cubicBezTo>
                <a:cubicBezTo>
                  <a:pt x="751" y="531"/>
                  <a:pt x="688" y="594"/>
                  <a:pt x="611" y="594"/>
                </a:cubicBezTo>
                <a:cubicBezTo>
                  <a:pt x="534" y="594"/>
                  <a:pt x="471" y="531"/>
                  <a:pt x="471" y="454"/>
                </a:cubicBezTo>
                <a:close/>
                <a:moveTo>
                  <a:pt x="634" y="787"/>
                </a:moveTo>
                <a:lnTo>
                  <a:pt x="585" y="758"/>
                </a:lnTo>
                <a:cubicBezTo>
                  <a:pt x="565" y="747"/>
                  <a:pt x="541" y="747"/>
                  <a:pt x="521" y="758"/>
                </a:cubicBezTo>
                <a:lnTo>
                  <a:pt x="472" y="786"/>
                </a:lnTo>
                <a:cubicBezTo>
                  <a:pt x="452" y="797"/>
                  <a:pt x="440" y="818"/>
                  <a:pt x="440" y="841"/>
                </a:cubicBezTo>
                <a:lnTo>
                  <a:pt x="440" y="898"/>
                </a:lnTo>
                <a:cubicBezTo>
                  <a:pt x="440" y="901"/>
                  <a:pt x="440" y="905"/>
                  <a:pt x="440" y="908"/>
                </a:cubicBezTo>
                <a:cubicBezTo>
                  <a:pt x="433" y="901"/>
                  <a:pt x="426" y="892"/>
                  <a:pt x="421" y="883"/>
                </a:cubicBezTo>
                <a:cubicBezTo>
                  <a:pt x="404" y="852"/>
                  <a:pt x="401" y="818"/>
                  <a:pt x="415" y="786"/>
                </a:cubicBezTo>
                <a:cubicBezTo>
                  <a:pt x="423" y="767"/>
                  <a:pt x="422" y="746"/>
                  <a:pt x="412" y="728"/>
                </a:cubicBezTo>
                <a:lnTo>
                  <a:pt x="368" y="654"/>
                </a:lnTo>
                <a:cubicBezTo>
                  <a:pt x="367" y="653"/>
                  <a:pt x="367" y="652"/>
                  <a:pt x="366" y="651"/>
                </a:cubicBezTo>
                <a:lnTo>
                  <a:pt x="218" y="398"/>
                </a:lnTo>
                <a:cubicBezTo>
                  <a:pt x="207" y="379"/>
                  <a:pt x="186" y="367"/>
                  <a:pt x="164" y="366"/>
                </a:cubicBezTo>
                <a:cubicBezTo>
                  <a:pt x="125" y="365"/>
                  <a:pt x="91" y="345"/>
                  <a:pt x="71" y="311"/>
                </a:cubicBezTo>
                <a:cubicBezTo>
                  <a:pt x="66" y="301"/>
                  <a:pt x="62" y="291"/>
                  <a:pt x="59" y="281"/>
                </a:cubicBezTo>
                <a:cubicBezTo>
                  <a:pt x="62" y="283"/>
                  <a:pt x="65" y="285"/>
                  <a:pt x="68" y="287"/>
                </a:cubicBezTo>
                <a:lnTo>
                  <a:pt x="117" y="315"/>
                </a:lnTo>
                <a:cubicBezTo>
                  <a:pt x="136" y="327"/>
                  <a:pt x="161" y="327"/>
                  <a:pt x="181" y="316"/>
                </a:cubicBezTo>
                <a:lnTo>
                  <a:pt x="230" y="288"/>
                </a:lnTo>
                <a:cubicBezTo>
                  <a:pt x="249" y="276"/>
                  <a:pt x="262" y="255"/>
                  <a:pt x="262" y="232"/>
                </a:cubicBezTo>
                <a:lnTo>
                  <a:pt x="262" y="176"/>
                </a:lnTo>
                <a:cubicBezTo>
                  <a:pt x="262" y="172"/>
                  <a:pt x="262" y="169"/>
                  <a:pt x="261" y="165"/>
                </a:cubicBezTo>
                <a:cubicBezTo>
                  <a:pt x="269" y="173"/>
                  <a:pt x="275" y="181"/>
                  <a:pt x="281" y="191"/>
                </a:cubicBezTo>
                <a:cubicBezTo>
                  <a:pt x="298" y="221"/>
                  <a:pt x="300" y="256"/>
                  <a:pt x="287" y="288"/>
                </a:cubicBezTo>
                <a:cubicBezTo>
                  <a:pt x="279" y="307"/>
                  <a:pt x="280" y="328"/>
                  <a:pt x="290" y="345"/>
                </a:cubicBezTo>
                <a:lnTo>
                  <a:pt x="334" y="420"/>
                </a:lnTo>
                <a:cubicBezTo>
                  <a:pt x="334" y="421"/>
                  <a:pt x="335" y="422"/>
                  <a:pt x="336" y="423"/>
                </a:cubicBezTo>
                <a:lnTo>
                  <a:pt x="484" y="676"/>
                </a:lnTo>
                <a:cubicBezTo>
                  <a:pt x="495" y="695"/>
                  <a:pt x="515" y="707"/>
                  <a:pt x="538" y="708"/>
                </a:cubicBezTo>
                <a:cubicBezTo>
                  <a:pt x="577" y="708"/>
                  <a:pt x="611" y="729"/>
                  <a:pt x="631" y="763"/>
                </a:cubicBezTo>
                <a:cubicBezTo>
                  <a:pt x="636" y="773"/>
                  <a:pt x="640" y="783"/>
                  <a:pt x="643" y="793"/>
                </a:cubicBezTo>
                <a:cubicBezTo>
                  <a:pt x="640" y="790"/>
                  <a:pt x="637" y="788"/>
                  <a:pt x="634" y="787"/>
                </a:cubicBezTo>
                <a:close/>
                <a:moveTo>
                  <a:pt x="981" y="353"/>
                </a:moveTo>
                <a:lnTo>
                  <a:pt x="977" y="353"/>
                </a:lnTo>
                <a:cubicBezTo>
                  <a:pt x="962" y="353"/>
                  <a:pt x="949" y="344"/>
                  <a:pt x="944" y="330"/>
                </a:cubicBezTo>
                <a:cubicBezTo>
                  <a:pt x="943" y="327"/>
                  <a:pt x="941" y="323"/>
                  <a:pt x="940" y="319"/>
                </a:cubicBezTo>
                <a:cubicBezTo>
                  <a:pt x="934" y="306"/>
                  <a:pt x="937" y="291"/>
                  <a:pt x="947" y="282"/>
                </a:cubicBezTo>
                <a:cubicBezTo>
                  <a:pt x="947" y="281"/>
                  <a:pt x="947" y="281"/>
                  <a:pt x="948" y="281"/>
                </a:cubicBezTo>
                <a:lnTo>
                  <a:pt x="953" y="275"/>
                </a:lnTo>
                <a:cubicBezTo>
                  <a:pt x="987" y="240"/>
                  <a:pt x="987" y="183"/>
                  <a:pt x="952" y="148"/>
                </a:cubicBezTo>
                <a:lnTo>
                  <a:pt x="925" y="121"/>
                </a:lnTo>
                <a:cubicBezTo>
                  <a:pt x="890" y="86"/>
                  <a:pt x="833" y="86"/>
                  <a:pt x="798" y="121"/>
                </a:cubicBezTo>
                <a:lnTo>
                  <a:pt x="796" y="122"/>
                </a:lnTo>
                <a:lnTo>
                  <a:pt x="796" y="123"/>
                </a:lnTo>
                <a:cubicBezTo>
                  <a:pt x="785" y="133"/>
                  <a:pt x="770" y="136"/>
                  <a:pt x="757" y="130"/>
                </a:cubicBezTo>
                <a:cubicBezTo>
                  <a:pt x="752" y="128"/>
                  <a:pt x="747" y="126"/>
                  <a:pt x="743" y="124"/>
                </a:cubicBezTo>
                <a:cubicBezTo>
                  <a:pt x="729" y="118"/>
                  <a:pt x="720" y="106"/>
                  <a:pt x="720" y="91"/>
                </a:cubicBezTo>
                <a:cubicBezTo>
                  <a:pt x="720" y="90"/>
                  <a:pt x="720" y="89"/>
                  <a:pt x="720" y="87"/>
                </a:cubicBezTo>
                <a:cubicBezTo>
                  <a:pt x="718" y="39"/>
                  <a:pt x="678" y="0"/>
                  <a:pt x="630" y="0"/>
                </a:cubicBezTo>
                <a:lnTo>
                  <a:pt x="591" y="0"/>
                </a:lnTo>
                <a:cubicBezTo>
                  <a:pt x="542" y="0"/>
                  <a:pt x="502" y="40"/>
                  <a:pt x="501" y="89"/>
                </a:cubicBezTo>
                <a:lnTo>
                  <a:pt x="501" y="90"/>
                </a:lnTo>
                <a:cubicBezTo>
                  <a:pt x="501" y="90"/>
                  <a:pt x="501" y="91"/>
                  <a:pt x="501" y="92"/>
                </a:cubicBezTo>
                <a:cubicBezTo>
                  <a:pt x="501" y="106"/>
                  <a:pt x="492" y="119"/>
                  <a:pt x="479" y="124"/>
                </a:cubicBezTo>
                <a:cubicBezTo>
                  <a:pt x="474" y="126"/>
                  <a:pt x="470" y="128"/>
                  <a:pt x="465" y="130"/>
                </a:cubicBezTo>
                <a:cubicBezTo>
                  <a:pt x="452" y="136"/>
                  <a:pt x="436" y="134"/>
                  <a:pt x="426" y="123"/>
                </a:cubicBezTo>
                <a:cubicBezTo>
                  <a:pt x="425" y="122"/>
                  <a:pt x="424" y="121"/>
                  <a:pt x="423" y="121"/>
                </a:cubicBezTo>
                <a:cubicBezTo>
                  <a:pt x="387" y="89"/>
                  <a:pt x="332" y="90"/>
                  <a:pt x="298" y="124"/>
                </a:cubicBezTo>
                <a:cubicBezTo>
                  <a:pt x="258" y="85"/>
                  <a:pt x="200" y="67"/>
                  <a:pt x="142" y="78"/>
                </a:cubicBezTo>
                <a:cubicBezTo>
                  <a:pt x="129" y="80"/>
                  <a:pt x="120" y="92"/>
                  <a:pt x="120" y="106"/>
                </a:cubicBezTo>
                <a:cubicBezTo>
                  <a:pt x="121" y="118"/>
                  <a:pt x="129" y="128"/>
                  <a:pt x="140" y="131"/>
                </a:cubicBezTo>
                <a:lnTo>
                  <a:pt x="203" y="168"/>
                </a:lnTo>
                <a:cubicBezTo>
                  <a:pt x="205" y="170"/>
                  <a:pt x="207" y="172"/>
                  <a:pt x="207" y="176"/>
                </a:cubicBezTo>
                <a:lnTo>
                  <a:pt x="207" y="232"/>
                </a:lnTo>
                <a:cubicBezTo>
                  <a:pt x="207" y="235"/>
                  <a:pt x="205" y="238"/>
                  <a:pt x="202" y="240"/>
                </a:cubicBezTo>
                <a:lnTo>
                  <a:pt x="153" y="268"/>
                </a:lnTo>
                <a:cubicBezTo>
                  <a:pt x="150" y="269"/>
                  <a:pt x="147" y="269"/>
                  <a:pt x="144" y="268"/>
                </a:cubicBezTo>
                <a:lnTo>
                  <a:pt x="96" y="239"/>
                </a:lnTo>
                <a:cubicBezTo>
                  <a:pt x="93" y="238"/>
                  <a:pt x="91" y="235"/>
                  <a:pt x="91" y="232"/>
                </a:cubicBezTo>
                <a:lnTo>
                  <a:pt x="92" y="159"/>
                </a:lnTo>
                <a:cubicBezTo>
                  <a:pt x="94" y="148"/>
                  <a:pt x="90" y="136"/>
                  <a:pt x="80" y="129"/>
                </a:cubicBezTo>
                <a:cubicBezTo>
                  <a:pt x="68" y="122"/>
                  <a:pt x="53" y="124"/>
                  <a:pt x="44" y="134"/>
                </a:cubicBezTo>
                <a:cubicBezTo>
                  <a:pt x="-6" y="191"/>
                  <a:pt x="-14" y="272"/>
                  <a:pt x="23" y="338"/>
                </a:cubicBezTo>
                <a:cubicBezTo>
                  <a:pt x="52" y="389"/>
                  <a:pt x="105" y="420"/>
                  <a:pt x="163" y="421"/>
                </a:cubicBezTo>
                <a:cubicBezTo>
                  <a:pt x="166" y="421"/>
                  <a:pt x="169" y="423"/>
                  <a:pt x="170" y="426"/>
                </a:cubicBezTo>
                <a:lnTo>
                  <a:pt x="320" y="681"/>
                </a:lnTo>
                <a:cubicBezTo>
                  <a:pt x="320" y="682"/>
                  <a:pt x="321" y="683"/>
                  <a:pt x="322" y="684"/>
                </a:cubicBezTo>
                <a:lnTo>
                  <a:pt x="364" y="756"/>
                </a:lnTo>
                <a:cubicBezTo>
                  <a:pt x="365" y="759"/>
                  <a:pt x="365" y="761"/>
                  <a:pt x="364" y="764"/>
                </a:cubicBezTo>
                <a:cubicBezTo>
                  <a:pt x="344" y="812"/>
                  <a:pt x="347" y="865"/>
                  <a:pt x="373" y="910"/>
                </a:cubicBezTo>
                <a:cubicBezTo>
                  <a:pt x="405" y="966"/>
                  <a:pt x="464" y="999"/>
                  <a:pt x="526" y="999"/>
                </a:cubicBezTo>
                <a:cubicBezTo>
                  <a:pt x="537" y="999"/>
                  <a:pt x="548" y="998"/>
                  <a:pt x="559" y="996"/>
                </a:cubicBezTo>
                <a:cubicBezTo>
                  <a:pt x="573" y="993"/>
                  <a:pt x="582" y="981"/>
                  <a:pt x="582" y="968"/>
                </a:cubicBezTo>
                <a:cubicBezTo>
                  <a:pt x="581" y="956"/>
                  <a:pt x="573" y="946"/>
                  <a:pt x="562" y="942"/>
                </a:cubicBezTo>
                <a:lnTo>
                  <a:pt x="499" y="906"/>
                </a:lnTo>
                <a:cubicBezTo>
                  <a:pt x="496" y="904"/>
                  <a:pt x="495" y="901"/>
                  <a:pt x="495" y="898"/>
                </a:cubicBezTo>
                <a:lnTo>
                  <a:pt x="495" y="841"/>
                </a:lnTo>
                <a:cubicBezTo>
                  <a:pt x="495" y="838"/>
                  <a:pt x="497" y="835"/>
                  <a:pt x="499" y="834"/>
                </a:cubicBezTo>
                <a:lnTo>
                  <a:pt x="549" y="806"/>
                </a:lnTo>
                <a:cubicBezTo>
                  <a:pt x="551" y="804"/>
                  <a:pt x="555" y="804"/>
                  <a:pt x="557" y="806"/>
                </a:cubicBezTo>
                <a:lnTo>
                  <a:pt x="606" y="834"/>
                </a:lnTo>
                <a:cubicBezTo>
                  <a:pt x="609" y="836"/>
                  <a:pt x="610" y="839"/>
                  <a:pt x="610" y="842"/>
                </a:cubicBezTo>
                <a:lnTo>
                  <a:pt x="610" y="915"/>
                </a:lnTo>
                <a:cubicBezTo>
                  <a:pt x="608" y="926"/>
                  <a:pt x="612" y="938"/>
                  <a:pt x="622" y="944"/>
                </a:cubicBezTo>
                <a:cubicBezTo>
                  <a:pt x="634" y="952"/>
                  <a:pt x="649" y="950"/>
                  <a:pt x="658" y="939"/>
                </a:cubicBezTo>
                <a:cubicBezTo>
                  <a:pt x="683" y="911"/>
                  <a:pt x="697" y="877"/>
                  <a:pt x="701" y="841"/>
                </a:cubicBezTo>
                <a:cubicBezTo>
                  <a:pt x="713" y="838"/>
                  <a:pt x="722" y="828"/>
                  <a:pt x="722" y="815"/>
                </a:cubicBezTo>
                <a:cubicBezTo>
                  <a:pt x="722" y="800"/>
                  <a:pt x="730" y="788"/>
                  <a:pt x="744" y="782"/>
                </a:cubicBezTo>
                <a:lnTo>
                  <a:pt x="745" y="782"/>
                </a:lnTo>
                <a:cubicBezTo>
                  <a:pt x="758" y="776"/>
                  <a:pt x="773" y="779"/>
                  <a:pt x="783" y="789"/>
                </a:cubicBezTo>
                <a:cubicBezTo>
                  <a:pt x="784" y="790"/>
                  <a:pt x="786" y="791"/>
                  <a:pt x="787" y="792"/>
                </a:cubicBezTo>
                <a:cubicBezTo>
                  <a:pt x="822" y="824"/>
                  <a:pt x="877" y="822"/>
                  <a:pt x="911" y="789"/>
                </a:cubicBezTo>
                <a:lnTo>
                  <a:pt x="938" y="761"/>
                </a:lnTo>
                <a:cubicBezTo>
                  <a:pt x="970" y="729"/>
                  <a:pt x="973" y="679"/>
                  <a:pt x="946" y="644"/>
                </a:cubicBezTo>
                <a:cubicBezTo>
                  <a:pt x="945" y="642"/>
                  <a:pt x="944" y="640"/>
                  <a:pt x="942" y="638"/>
                </a:cubicBezTo>
                <a:cubicBezTo>
                  <a:pt x="932" y="627"/>
                  <a:pt x="929" y="612"/>
                  <a:pt x="935" y="598"/>
                </a:cubicBezTo>
                <a:cubicBezTo>
                  <a:pt x="936" y="596"/>
                  <a:pt x="936" y="595"/>
                  <a:pt x="937" y="593"/>
                </a:cubicBezTo>
                <a:cubicBezTo>
                  <a:pt x="943" y="580"/>
                  <a:pt x="955" y="572"/>
                  <a:pt x="969" y="572"/>
                </a:cubicBezTo>
                <a:lnTo>
                  <a:pt x="970" y="572"/>
                </a:lnTo>
                <a:lnTo>
                  <a:pt x="981" y="572"/>
                </a:lnTo>
                <a:cubicBezTo>
                  <a:pt x="1031" y="571"/>
                  <a:pt x="1071" y="531"/>
                  <a:pt x="1071" y="482"/>
                </a:cubicBezTo>
                <a:lnTo>
                  <a:pt x="1071" y="443"/>
                </a:lnTo>
                <a:cubicBezTo>
                  <a:pt x="1071" y="394"/>
                  <a:pt x="1031" y="353"/>
                  <a:pt x="981" y="3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1" name="Freeform 1230">
            <a:extLst>
              <a:ext uri="{FF2B5EF4-FFF2-40B4-BE49-F238E27FC236}">
                <a16:creationId xmlns:a16="http://schemas.microsoft.com/office/drawing/2014/main" id="{EFC632AB-C7D4-D047-B3CA-653D0C277415}"/>
              </a:ext>
            </a:extLst>
          </p:cNvPr>
          <p:cNvSpPr/>
          <p:nvPr/>
        </p:nvSpPr>
        <p:spPr>
          <a:xfrm>
            <a:off x="711360" y="2589728"/>
            <a:ext cx="195120" cy="191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3" h="534">
                <a:moveTo>
                  <a:pt x="81" y="159"/>
                </a:moveTo>
                <a:lnTo>
                  <a:pt x="244" y="266"/>
                </a:lnTo>
                <a:lnTo>
                  <a:pt x="220" y="459"/>
                </a:lnTo>
                <a:lnTo>
                  <a:pt x="57" y="352"/>
                </a:lnTo>
                <a:close/>
                <a:moveTo>
                  <a:pt x="298" y="58"/>
                </a:moveTo>
                <a:lnTo>
                  <a:pt x="453" y="160"/>
                </a:lnTo>
                <a:lnTo>
                  <a:pt x="277" y="222"/>
                </a:lnTo>
                <a:lnTo>
                  <a:pt x="121" y="119"/>
                </a:lnTo>
                <a:close/>
                <a:moveTo>
                  <a:pt x="458" y="401"/>
                </a:moveTo>
                <a:lnTo>
                  <a:pt x="275" y="466"/>
                </a:lnTo>
                <a:lnTo>
                  <a:pt x="299" y="273"/>
                </a:lnTo>
                <a:lnTo>
                  <a:pt x="482" y="208"/>
                </a:lnTo>
                <a:close/>
                <a:moveTo>
                  <a:pt x="543" y="168"/>
                </a:moveTo>
                <a:cubicBezTo>
                  <a:pt x="543" y="167"/>
                  <a:pt x="543" y="167"/>
                  <a:pt x="543" y="167"/>
                </a:cubicBezTo>
                <a:cubicBezTo>
                  <a:pt x="543" y="167"/>
                  <a:pt x="543" y="166"/>
                  <a:pt x="542" y="166"/>
                </a:cubicBezTo>
                <a:cubicBezTo>
                  <a:pt x="542" y="165"/>
                  <a:pt x="542" y="165"/>
                  <a:pt x="542" y="165"/>
                </a:cubicBezTo>
                <a:lnTo>
                  <a:pt x="542" y="164"/>
                </a:lnTo>
                <a:lnTo>
                  <a:pt x="542" y="163"/>
                </a:lnTo>
                <a:lnTo>
                  <a:pt x="542" y="162"/>
                </a:lnTo>
                <a:lnTo>
                  <a:pt x="542" y="161"/>
                </a:lnTo>
                <a:cubicBezTo>
                  <a:pt x="542" y="160"/>
                  <a:pt x="541" y="160"/>
                  <a:pt x="541" y="159"/>
                </a:cubicBezTo>
                <a:lnTo>
                  <a:pt x="541" y="158"/>
                </a:lnTo>
                <a:lnTo>
                  <a:pt x="541" y="157"/>
                </a:lnTo>
                <a:cubicBezTo>
                  <a:pt x="540" y="157"/>
                  <a:pt x="540" y="156"/>
                  <a:pt x="540" y="156"/>
                </a:cubicBezTo>
                <a:lnTo>
                  <a:pt x="540" y="155"/>
                </a:lnTo>
                <a:lnTo>
                  <a:pt x="539" y="155"/>
                </a:lnTo>
                <a:cubicBezTo>
                  <a:pt x="539" y="154"/>
                  <a:pt x="539" y="154"/>
                  <a:pt x="539" y="154"/>
                </a:cubicBezTo>
                <a:cubicBezTo>
                  <a:pt x="539" y="153"/>
                  <a:pt x="538" y="153"/>
                  <a:pt x="538" y="153"/>
                </a:cubicBezTo>
                <a:lnTo>
                  <a:pt x="538" y="152"/>
                </a:lnTo>
                <a:lnTo>
                  <a:pt x="537" y="151"/>
                </a:lnTo>
                <a:cubicBezTo>
                  <a:pt x="537" y="151"/>
                  <a:pt x="537" y="150"/>
                  <a:pt x="536" y="150"/>
                </a:cubicBezTo>
                <a:lnTo>
                  <a:pt x="536" y="149"/>
                </a:lnTo>
                <a:lnTo>
                  <a:pt x="535" y="149"/>
                </a:lnTo>
                <a:lnTo>
                  <a:pt x="535" y="148"/>
                </a:lnTo>
                <a:cubicBezTo>
                  <a:pt x="534" y="148"/>
                  <a:pt x="534" y="148"/>
                  <a:pt x="534" y="147"/>
                </a:cubicBezTo>
                <a:lnTo>
                  <a:pt x="533" y="147"/>
                </a:lnTo>
                <a:lnTo>
                  <a:pt x="533" y="146"/>
                </a:lnTo>
                <a:cubicBezTo>
                  <a:pt x="532" y="146"/>
                  <a:pt x="532" y="146"/>
                  <a:pt x="532" y="146"/>
                </a:cubicBezTo>
                <a:cubicBezTo>
                  <a:pt x="532" y="145"/>
                  <a:pt x="531" y="145"/>
                  <a:pt x="531" y="145"/>
                </a:cubicBezTo>
                <a:lnTo>
                  <a:pt x="530" y="145"/>
                </a:lnTo>
                <a:lnTo>
                  <a:pt x="530" y="144"/>
                </a:lnTo>
                <a:lnTo>
                  <a:pt x="318" y="5"/>
                </a:lnTo>
                <a:cubicBezTo>
                  <a:pt x="311" y="0"/>
                  <a:pt x="301" y="-2"/>
                  <a:pt x="292" y="1"/>
                </a:cubicBezTo>
                <a:lnTo>
                  <a:pt x="50" y="86"/>
                </a:lnTo>
                <a:lnTo>
                  <a:pt x="49" y="86"/>
                </a:lnTo>
                <a:lnTo>
                  <a:pt x="48" y="86"/>
                </a:lnTo>
                <a:cubicBezTo>
                  <a:pt x="48" y="87"/>
                  <a:pt x="47" y="87"/>
                  <a:pt x="47" y="87"/>
                </a:cubicBezTo>
                <a:cubicBezTo>
                  <a:pt x="46" y="87"/>
                  <a:pt x="46" y="88"/>
                  <a:pt x="46" y="88"/>
                </a:cubicBezTo>
                <a:cubicBezTo>
                  <a:pt x="45" y="88"/>
                  <a:pt x="45" y="88"/>
                  <a:pt x="44" y="88"/>
                </a:cubicBezTo>
                <a:cubicBezTo>
                  <a:pt x="44" y="89"/>
                  <a:pt x="44" y="89"/>
                  <a:pt x="43" y="89"/>
                </a:cubicBezTo>
                <a:lnTo>
                  <a:pt x="42" y="90"/>
                </a:lnTo>
                <a:lnTo>
                  <a:pt x="41" y="91"/>
                </a:lnTo>
                <a:lnTo>
                  <a:pt x="40" y="92"/>
                </a:lnTo>
                <a:lnTo>
                  <a:pt x="39" y="92"/>
                </a:lnTo>
                <a:cubicBezTo>
                  <a:pt x="39" y="93"/>
                  <a:pt x="39" y="93"/>
                  <a:pt x="38" y="94"/>
                </a:cubicBezTo>
                <a:cubicBezTo>
                  <a:pt x="37" y="95"/>
                  <a:pt x="37" y="95"/>
                  <a:pt x="37" y="96"/>
                </a:cubicBezTo>
                <a:lnTo>
                  <a:pt x="36" y="96"/>
                </a:lnTo>
                <a:lnTo>
                  <a:pt x="36" y="97"/>
                </a:lnTo>
                <a:lnTo>
                  <a:pt x="35" y="98"/>
                </a:lnTo>
                <a:lnTo>
                  <a:pt x="35" y="99"/>
                </a:lnTo>
                <a:cubicBezTo>
                  <a:pt x="34" y="99"/>
                  <a:pt x="34" y="100"/>
                  <a:pt x="34" y="100"/>
                </a:cubicBezTo>
                <a:lnTo>
                  <a:pt x="34" y="101"/>
                </a:lnTo>
                <a:cubicBezTo>
                  <a:pt x="34" y="101"/>
                  <a:pt x="33" y="101"/>
                  <a:pt x="33" y="102"/>
                </a:cubicBezTo>
                <a:lnTo>
                  <a:pt x="33" y="103"/>
                </a:lnTo>
                <a:lnTo>
                  <a:pt x="33" y="104"/>
                </a:lnTo>
                <a:cubicBezTo>
                  <a:pt x="33" y="105"/>
                  <a:pt x="32" y="105"/>
                  <a:pt x="32" y="105"/>
                </a:cubicBezTo>
                <a:lnTo>
                  <a:pt x="32" y="106"/>
                </a:lnTo>
                <a:lnTo>
                  <a:pt x="32" y="107"/>
                </a:lnTo>
                <a:lnTo>
                  <a:pt x="32" y="108"/>
                </a:lnTo>
                <a:lnTo>
                  <a:pt x="1" y="363"/>
                </a:lnTo>
                <a:cubicBezTo>
                  <a:pt x="1" y="363"/>
                  <a:pt x="0" y="364"/>
                  <a:pt x="0" y="365"/>
                </a:cubicBezTo>
                <a:lnTo>
                  <a:pt x="0" y="366"/>
                </a:lnTo>
                <a:lnTo>
                  <a:pt x="0" y="367"/>
                </a:lnTo>
                <a:cubicBezTo>
                  <a:pt x="0" y="368"/>
                  <a:pt x="0" y="368"/>
                  <a:pt x="1" y="369"/>
                </a:cubicBezTo>
                <a:lnTo>
                  <a:pt x="1" y="370"/>
                </a:lnTo>
                <a:lnTo>
                  <a:pt x="1" y="371"/>
                </a:lnTo>
                <a:lnTo>
                  <a:pt x="1" y="372"/>
                </a:lnTo>
                <a:cubicBezTo>
                  <a:pt x="1" y="373"/>
                  <a:pt x="1" y="373"/>
                  <a:pt x="2" y="374"/>
                </a:cubicBezTo>
                <a:lnTo>
                  <a:pt x="2" y="375"/>
                </a:lnTo>
                <a:lnTo>
                  <a:pt x="2" y="376"/>
                </a:lnTo>
                <a:cubicBezTo>
                  <a:pt x="3" y="377"/>
                  <a:pt x="3" y="377"/>
                  <a:pt x="3" y="377"/>
                </a:cubicBezTo>
                <a:cubicBezTo>
                  <a:pt x="3" y="378"/>
                  <a:pt x="3" y="378"/>
                  <a:pt x="3" y="379"/>
                </a:cubicBezTo>
                <a:cubicBezTo>
                  <a:pt x="4" y="379"/>
                  <a:pt x="4" y="380"/>
                  <a:pt x="4" y="380"/>
                </a:cubicBezTo>
                <a:lnTo>
                  <a:pt x="5" y="381"/>
                </a:lnTo>
                <a:lnTo>
                  <a:pt x="6" y="382"/>
                </a:lnTo>
                <a:lnTo>
                  <a:pt x="6" y="383"/>
                </a:lnTo>
                <a:cubicBezTo>
                  <a:pt x="7" y="383"/>
                  <a:pt x="7" y="384"/>
                  <a:pt x="7" y="384"/>
                </a:cubicBezTo>
                <a:cubicBezTo>
                  <a:pt x="8" y="384"/>
                  <a:pt x="8" y="385"/>
                  <a:pt x="8" y="385"/>
                </a:cubicBezTo>
                <a:lnTo>
                  <a:pt x="9" y="386"/>
                </a:lnTo>
                <a:cubicBezTo>
                  <a:pt x="10" y="386"/>
                  <a:pt x="10" y="387"/>
                  <a:pt x="10" y="387"/>
                </a:cubicBezTo>
                <a:cubicBezTo>
                  <a:pt x="10" y="387"/>
                  <a:pt x="11" y="387"/>
                  <a:pt x="11" y="388"/>
                </a:cubicBezTo>
                <a:cubicBezTo>
                  <a:pt x="12" y="388"/>
                  <a:pt x="12" y="388"/>
                  <a:pt x="12" y="389"/>
                </a:cubicBezTo>
                <a:cubicBezTo>
                  <a:pt x="13" y="389"/>
                  <a:pt x="13" y="389"/>
                  <a:pt x="13" y="389"/>
                </a:cubicBezTo>
                <a:lnTo>
                  <a:pt x="227" y="529"/>
                </a:lnTo>
                <a:lnTo>
                  <a:pt x="227" y="530"/>
                </a:lnTo>
                <a:cubicBezTo>
                  <a:pt x="228" y="530"/>
                  <a:pt x="228" y="530"/>
                  <a:pt x="228" y="530"/>
                </a:cubicBezTo>
                <a:cubicBezTo>
                  <a:pt x="229" y="531"/>
                  <a:pt x="229" y="531"/>
                  <a:pt x="229" y="531"/>
                </a:cubicBezTo>
                <a:cubicBezTo>
                  <a:pt x="230" y="531"/>
                  <a:pt x="230" y="531"/>
                  <a:pt x="230" y="531"/>
                </a:cubicBezTo>
                <a:lnTo>
                  <a:pt x="231" y="531"/>
                </a:lnTo>
                <a:lnTo>
                  <a:pt x="231" y="532"/>
                </a:lnTo>
                <a:cubicBezTo>
                  <a:pt x="232" y="532"/>
                  <a:pt x="232" y="532"/>
                  <a:pt x="232" y="532"/>
                </a:cubicBezTo>
                <a:lnTo>
                  <a:pt x="233" y="532"/>
                </a:lnTo>
                <a:lnTo>
                  <a:pt x="233" y="533"/>
                </a:lnTo>
                <a:cubicBezTo>
                  <a:pt x="234" y="533"/>
                  <a:pt x="234" y="533"/>
                  <a:pt x="234" y="533"/>
                </a:cubicBezTo>
                <a:lnTo>
                  <a:pt x="235" y="533"/>
                </a:lnTo>
                <a:lnTo>
                  <a:pt x="236" y="533"/>
                </a:lnTo>
                <a:lnTo>
                  <a:pt x="237" y="533"/>
                </a:lnTo>
                <a:lnTo>
                  <a:pt x="238" y="534"/>
                </a:lnTo>
                <a:lnTo>
                  <a:pt x="239" y="534"/>
                </a:lnTo>
                <a:lnTo>
                  <a:pt x="240" y="534"/>
                </a:lnTo>
                <a:lnTo>
                  <a:pt x="241" y="534"/>
                </a:lnTo>
                <a:lnTo>
                  <a:pt x="242" y="534"/>
                </a:lnTo>
                <a:cubicBezTo>
                  <a:pt x="243" y="534"/>
                  <a:pt x="244" y="534"/>
                  <a:pt x="244" y="534"/>
                </a:cubicBezTo>
                <a:cubicBezTo>
                  <a:pt x="245" y="534"/>
                  <a:pt x="245" y="534"/>
                  <a:pt x="245" y="534"/>
                </a:cubicBezTo>
                <a:lnTo>
                  <a:pt x="246" y="534"/>
                </a:lnTo>
                <a:lnTo>
                  <a:pt x="247" y="533"/>
                </a:lnTo>
                <a:lnTo>
                  <a:pt x="248" y="533"/>
                </a:lnTo>
                <a:cubicBezTo>
                  <a:pt x="249" y="533"/>
                  <a:pt x="249" y="533"/>
                  <a:pt x="249" y="533"/>
                </a:cubicBezTo>
                <a:cubicBezTo>
                  <a:pt x="250" y="533"/>
                  <a:pt x="250" y="533"/>
                  <a:pt x="250" y="533"/>
                </a:cubicBezTo>
                <a:cubicBezTo>
                  <a:pt x="251" y="533"/>
                  <a:pt x="251" y="532"/>
                  <a:pt x="251" y="532"/>
                </a:cubicBezTo>
                <a:lnTo>
                  <a:pt x="493" y="448"/>
                </a:lnTo>
                <a:cubicBezTo>
                  <a:pt x="500" y="445"/>
                  <a:pt x="506" y="440"/>
                  <a:pt x="509" y="433"/>
                </a:cubicBezTo>
                <a:cubicBezTo>
                  <a:pt x="509" y="432"/>
                  <a:pt x="509" y="432"/>
                  <a:pt x="510" y="431"/>
                </a:cubicBezTo>
                <a:cubicBezTo>
                  <a:pt x="510" y="429"/>
                  <a:pt x="511" y="427"/>
                  <a:pt x="511" y="425"/>
                </a:cubicBezTo>
                <a:lnTo>
                  <a:pt x="542" y="171"/>
                </a:lnTo>
                <a:lnTo>
                  <a:pt x="542" y="170"/>
                </a:lnTo>
                <a:lnTo>
                  <a:pt x="542" y="169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2" name="Freeform 1231">
            <a:extLst>
              <a:ext uri="{FF2B5EF4-FFF2-40B4-BE49-F238E27FC236}">
                <a16:creationId xmlns:a16="http://schemas.microsoft.com/office/drawing/2014/main" id="{4DE2AD19-CE14-1045-8DF9-46FDCA5031CC}"/>
              </a:ext>
            </a:extLst>
          </p:cNvPr>
          <p:cNvSpPr/>
          <p:nvPr/>
        </p:nvSpPr>
        <p:spPr>
          <a:xfrm>
            <a:off x="428400" y="2614927"/>
            <a:ext cx="350280" cy="367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74" h="1021">
                <a:moveTo>
                  <a:pt x="744" y="640"/>
                </a:moveTo>
                <a:lnTo>
                  <a:pt x="919" y="554"/>
                </a:lnTo>
                <a:lnTo>
                  <a:pt x="919" y="749"/>
                </a:lnTo>
                <a:lnTo>
                  <a:pt x="744" y="835"/>
                </a:lnTo>
                <a:close/>
                <a:moveTo>
                  <a:pt x="515" y="755"/>
                </a:moveTo>
                <a:lnTo>
                  <a:pt x="689" y="669"/>
                </a:lnTo>
                <a:lnTo>
                  <a:pt x="689" y="862"/>
                </a:lnTo>
                <a:lnTo>
                  <a:pt x="515" y="949"/>
                </a:lnTo>
                <a:close/>
                <a:moveTo>
                  <a:pt x="285" y="669"/>
                </a:moveTo>
                <a:lnTo>
                  <a:pt x="460" y="755"/>
                </a:lnTo>
                <a:lnTo>
                  <a:pt x="460" y="949"/>
                </a:lnTo>
                <a:lnTo>
                  <a:pt x="285" y="862"/>
                </a:lnTo>
                <a:close/>
                <a:moveTo>
                  <a:pt x="56" y="555"/>
                </a:moveTo>
                <a:lnTo>
                  <a:pt x="230" y="641"/>
                </a:lnTo>
                <a:lnTo>
                  <a:pt x="230" y="836"/>
                </a:lnTo>
                <a:lnTo>
                  <a:pt x="56" y="750"/>
                </a:lnTo>
                <a:close/>
                <a:moveTo>
                  <a:pt x="257" y="172"/>
                </a:moveTo>
                <a:lnTo>
                  <a:pt x="425" y="254"/>
                </a:lnTo>
                <a:lnTo>
                  <a:pt x="257" y="337"/>
                </a:lnTo>
                <a:lnTo>
                  <a:pt x="90" y="255"/>
                </a:lnTo>
                <a:close/>
                <a:moveTo>
                  <a:pt x="744" y="579"/>
                </a:moveTo>
                <a:lnTo>
                  <a:pt x="744" y="441"/>
                </a:lnTo>
                <a:lnTo>
                  <a:pt x="884" y="509"/>
                </a:lnTo>
                <a:close/>
                <a:moveTo>
                  <a:pt x="230" y="580"/>
                </a:moveTo>
                <a:lnTo>
                  <a:pt x="55" y="493"/>
                </a:lnTo>
                <a:lnTo>
                  <a:pt x="55" y="299"/>
                </a:lnTo>
                <a:lnTo>
                  <a:pt x="230" y="385"/>
                </a:lnTo>
                <a:close/>
                <a:moveTo>
                  <a:pt x="689" y="324"/>
                </a:moveTo>
                <a:lnTo>
                  <a:pt x="550" y="254"/>
                </a:lnTo>
                <a:lnTo>
                  <a:pt x="689" y="185"/>
                </a:lnTo>
                <a:close/>
                <a:moveTo>
                  <a:pt x="487" y="451"/>
                </a:moveTo>
                <a:lnTo>
                  <a:pt x="320" y="368"/>
                </a:lnTo>
                <a:lnTo>
                  <a:pt x="487" y="285"/>
                </a:lnTo>
                <a:lnTo>
                  <a:pt x="654" y="368"/>
                </a:lnTo>
                <a:close/>
                <a:moveTo>
                  <a:pt x="515" y="499"/>
                </a:moveTo>
                <a:lnTo>
                  <a:pt x="689" y="412"/>
                </a:lnTo>
                <a:lnTo>
                  <a:pt x="689" y="606"/>
                </a:lnTo>
                <a:lnTo>
                  <a:pt x="515" y="693"/>
                </a:lnTo>
                <a:close/>
                <a:moveTo>
                  <a:pt x="285" y="413"/>
                </a:moveTo>
                <a:lnTo>
                  <a:pt x="459" y="499"/>
                </a:lnTo>
                <a:lnTo>
                  <a:pt x="459" y="693"/>
                </a:lnTo>
                <a:lnTo>
                  <a:pt x="285" y="606"/>
                </a:lnTo>
                <a:close/>
                <a:moveTo>
                  <a:pt x="487" y="59"/>
                </a:moveTo>
                <a:lnTo>
                  <a:pt x="654" y="141"/>
                </a:lnTo>
                <a:lnTo>
                  <a:pt x="487" y="224"/>
                </a:lnTo>
                <a:lnTo>
                  <a:pt x="320" y="141"/>
                </a:lnTo>
                <a:close/>
                <a:moveTo>
                  <a:pt x="973" y="772"/>
                </a:moveTo>
                <a:cubicBezTo>
                  <a:pt x="974" y="770"/>
                  <a:pt x="974" y="768"/>
                  <a:pt x="974" y="765"/>
                </a:cubicBezTo>
                <a:lnTo>
                  <a:pt x="974" y="509"/>
                </a:lnTo>
                <a:lnTo>
                  <a:pt x="974" y="508"/>
                </a:lnTo>
                <a:lnTo>
                  <a:pt x="974" y="507"/>
                </a:lnTo>
                <a:lnTo>
                  <a:pt x="974" y="506"/>
                </a:lnTo>
                <a:lnTo>
                  <a:pt x="973" y="505"/>
                </a:lnTo>
                <a:cubicBezTo>
                  <a:pt x="973" y="504"/>
                  <a:pt x="973" y="504"/>
                  <a:pt x="973" y="503"/>
                </a:cubicBezTo>
                <a:cubicBezTo>
                  <a:pt x="973" y="502"/>
                  <a:pt x="973" y="502"/>
                  <a:pt x="973" y="502"/>
                </a:cubicBezTo>
                <a:cubicBezTo>
                  <a:pt x="973" y="502"/>
                  <a:pt x="973" y="501"/>
                  <a:pt x="972" y="501"/>
                </a:cubicBezTo>
                <a:lnTo>
                  <a:pt x="972" y="500"/>
                </a:lnTo>
                <a:lnTo>
                  <a:pt x="972" y="499"/>
                </a:lnTo>
                <a:lnTo>
                  <a:pt x="971" y="498"/>
                </a:lnTo>
                <a:lnTo>
                  <a:pt x="971" y="497"/>
                </a:lnTo>
                <a:cubicBezTo>
                  <a:pt x="971" y="497"/>
                  <a:pt x="971" y="496"/>
                  <a:pt x="970" y="496"/>
                </a:cubicBezTo>
                <a:lnTo>
                  <a:pt x="970" y="495"/>
                </a:lnTo>
                <a:lnTo>
                  <a:pt x="969" y="495"/>
                </a:lnTo>
                <a:cubicBezTo>
                  <a:pt x="969" y="494"/>
                  <a:pt x="969" y="494"/>
                  <a:pt x="969" y="494"/>
                </a:cubicBezTo>
                <a:cubicBezTo>
                  <a:pt x="969" y="493"/>
                  <a:pt x="969" y="493"/>
                  <a:pt x="968" y="493"/>
                </a:cubicBezTo>
                <a:lnTo>
                  <a:pt x="968" y="492"/>
                </a:lnTo>
                <a:lnTo>
                  <a:pt x="967" y="492"/>
                </a:lnTo>
                <a:cubicBezTo>
                  <a:pt x="967" y="491"/>
                  <a:pt x="967" y="491"/>
                  <a:pt x="967" y="491"/>
                </a:cubicBezTo>
                <a:cubicBezTo>
                  <a:pt x="966" y="491"/>
                  <a:pt x="966" y="490"/>
                  <a:pt x="966" y="490"/>
                </a:cubicBezTo>
                <a:cubicBezTo>
                  <a:pt x="965" y="489"/>
                  <a:pt x="965" y="489"/>
                  <a:pt x="965" y="489"/>
                </a:cubicBezTo>
                <a:cubicBezTo>
                  <a:pt x="964" y="489"/>
                  <a:pt x="964" y="489"/>
                  <a:pt x="964" y="488"/>
                </a:cubicBezTo>
                <a:cubicBezTo>
                  <a:pt x="963" y="488"/>
                  <a:pt x="963" y="487"/>
                  <a:pt x="962" y="487"/>
                </a:cubicBezTo>
                <a:cubicBezTo>
                  <a:pt x="962" y="487"/>
                  <a:pt x="961" y="487"/>
                  <a:pt x="961" y="486"/>
                </a:cubicBezTo>
                <a:lnTo>
                  <a:pt x="960" y="486"/>
                </a:lnTo>
                <a:lnTo>
                  <a:pt x="960" y="485"/>
                </a:lnTo>
                <a:cubicBezTo>
                  <a:pt x="959" y="485"/>
                  <a:pt x="959" y="485"/>
                  <a:pt x="959" y="485"/>
                </a:cubicBezTo>
                <a:lnTo>
                  <a:pt x="958" y="485"/>
                </a:lnTo>
                <a:lnTo>
                  <a:pt x="744" y="379"/>
                </a:lnTo>
                <a:lnTo>
                  <a:pt x="744" y="141"/>
                </a:lnTo>
                <a:lnTo>
                  <a:pt x="744" y="140"/>
                </a:lnTo>
                <a:cubicBezTo>
                  <a:pt x="744" y="139"/>
                  <a:pt x="744" y="139"/>
                  <a:pt x="744" y="139"/>
                </a:cubicBezTo>
                <a:cubicBezTo>
                  <a:pt x="744" y="138"/>
                  <a:pt x="744" y="138"/>
                  <a:pt x="744" y="138"/>
                </a:cubicBezTo>
                <a:cubicBezTo>
                  <a:pt x="744" y="137"/>
                  <a:pt x="744" y="137"/>
                  <a:pt x="744" y="137"/>
                </a:cubicBezTo>
                <a:lnTo>
                  <a:pt x="744" y="136"/>
                </a:lnTo>
                <a:lnTo>
                  <a:pt x="744" y="135"/>
                </a:lnTo>
                <a:lnTo>
                  <a:pt x="743" y="134"/>
                </a:lnTo>
                <a:lnTo>
                  <a:pt x="743" y="133"/>
                </a:lnTo>
                <a:lnTo>
                  <a:pt x="743" y="132"/>
                </a:lnTo>
                <a:cubicBezTo>
                  <a:pt x="742" y="131"/>
                  <a:pt x="742" y="131"/>
                  <a:pt x="742" y="131"/>
                </a:cubicBezTo>
                <a:lnTo>
                  <a:pt x="742" y="130"/>
                </a:lnTo>
                <a:lnTo>
                  <a:pt x="742" y="129"/>
                </a:lnTo>
                <a:cubicBezTo>
                  <a:pt x="741" y="129"/>
                  <a:pt x="741" y="129"/>
                  <a:pt x="741" y="129"/>
                </a:cubicBezTo>
                <a:lnTo>
                  <a:pt x="741" y="128"/>
                </a:lnTo>
                <a:lnTo>
                  <a:pt x="741" y="127"/>
                </a:lnTo>
                <a:lnTo>
                  <a:pt x="740" y="127"/>
                </a:lnTo>
                <a:cubicBezTo>
                  <a:pt x="740" y="126"/>
                  <a:pt x="740" y="126"/>
                  <a:pt x="740" y="126"/>
                </a:cubicBezTo>
                <a:cubicBezTo>
                  <a:pt x="740" y="126"/>
                  <a:pt x="740" y="125"/>
                  <a:pt x="739" y="125"/>
                </a:cubicBezTo>
                <a:lnTo>
                  <a:pt x="739" y="124"/>
                </a:lnTo>
                <a:lnTo>
                  <a:pt x="738" y="124"/>
                </a:lnTo>
                <a:lnTo>
                  <a:pt x="738" y="123"/>
                </a:lnTo>
                <a:cubicBezTo>
                  <a:pt x="738" y="123"/>
                  <a:pt x="737" y="123"/>
                  <a:pt x="737" y="122"/>
                </a:cubicBezTo>
                <a:lnTo>
                  <a:pt x="736" y="122"/>
                </a:lnTo>
                <a:lnTo>
                  <a:pt x="736" y="121"/>
                </a:lnTo>
                <a:cubicBezTo>
                  <a:pt x="736" y="121"/>
                  <a:pt x="735" y="121"/>
                  <a:pt x="735" y="120"/>
                </a:cubicBezTo>
                <a:cubicBezTo>
                  <a:pt x="734" y="120"/>
                  <a:pt x="734" y="120"/>
                  <a:pt x="734" y="119"/>
                </a:cubicBezTo>
                <a:lnTo>
                  <a:pt x="733" y="119"/>
                </a:lnTo>
                <a:cubicBezTo>
                  <a:pt x="733" y="119"/>
                  <a:pt x="733" y="118"/>
                  <a:pt x="732" y="118"/>
                </a:cubicBezTo>
                <a:cubicBezTo>
                  <a:pt x="731" y="118"/>
                  <a:pt x="731" y="117"/>
                  <a:pt x="731" y="117"/>
                </a:cubicBezTo>
                <a:lnTo>
                  <a:pt x="730" y="117"/>
                </a:lnTo>
                <a:lnTo>
                  <a:pt x="729" y="116"/>
                </a:lnTo>
                <a:lnTo>
                  <a:pt x="502" y="4"/>
                </a:lnTo>
                <a:cubicBezTo>
                  <a:pt x="494" y="-1"/>
                  <a:pt x="484" y="-1"/>
                  <a:pt x="475" y="3"/>
                </a:cubicBezTo>
                <a:lnTo>
                  <a:pt x="247" y="116"/>
                </a:lnTo>
                <a:cubicBezTo>
                  <a:pt x="246" y="116"/>
                  <a:pt x="246" y="116"/>
                  <a:pt x="246" y="116"/>
                </a:cubicBezTo>
                <a:lnTo>
                  <a:pt x="16" y="230"/>
                </a:lnTo>
                <a:cubicBezTo>
                  <a:pt x="15" y="230"/>
                  <a:pt x="15" y="230"/>
                  <a:pt x="15" y="230"/>
                </a:cubicBezTo>
                <a:lnTo>
                  <a:pt x="14" y="230"/>
                </a:lnTo>
                <a:cubicBezTo>
                  <a:pt x="14" y="231"/>
                  <a:pt x="14" y="231"/>
                  <a:pt x="14" y="231"/>
                </a:cubicBezTo>
                <a:cubicBezTo>
                  <a:pt x="13" y="231"/>
                  <a:pt x="13" y="231"/>
                  <a:pt x="13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11" y="233"/>
                  <a:pt x="11" y="233"/>
                  <a:pt x="10" y="233"/>
                </a:cubicBezTo>
                <a:cubicBezTo>
                  <a:pt x="10" y="234"/>
                  <a:pt x="10" y="234"/>
                  <a:pt x="10" y="234"/>
                </a:cubicBezTo>
                <a:cubicBezTo>
                  <a:pt x="9" y="234"/>
                  <a:pt x="9" y="235"/>
                  <a:pt x="8" y="235"/>
                </a:cubicBezTo>
                <a:lnTo>
                  <a:pt x="8" y="236"/>
                </a:lnTo>
                <a:cubicBezTo>
                  <a:pt x="7" y="236"/>
                  <a:pt x="7" y="237"/>
                  <a:pt x="7" y="237"/>
                </a:cubicBezTo>
                <a:lnTo>
                  <a:pt x="6" y="237"/>
                </a:lnTo>
                <a:lnTo>
                  <a:pt x="6" y="238"/>
                </a:lnTo>
                <a:lnTo>
                  <a:pt x="5" y="239"/>
                </a:lnTo>
                <a:lnTo>
                  <a:pt x="5" y="240"/>
                </a:lnTo>
                <a:lnTo>
                  <a:pt x="4" y="240"/>
                </a:lnTo>
                <a:lnTo>
                  <a:pt x="4" y="241"/>
                </a:lnTo>
                <a:lnTo>
                  <a:pt x="3" y="242"/>
                </a:lnTo>
                <a:lnTo>
                  <a:pt x="3" y="243"/>
                </a:lnTo>
                <a:lnTo>
                  <a:pt x="3" y="244"/>
                </a:lnTo>
                <a:cubicBezTo>
                  <a:pt x="2" y="244"/>
                  <a:pt x="2" y="244"/>
                  <a:pt x="2" y="245"/>
                </a:cubicBezTo>
                <a:lnTo>
                  <a:pt x="2" y="246"/>
                </a:lnTo>
                <a:cubicBezTo>
                  <a:pt x="1" y="246"/>
                  <a:pt x="1" y="247"/>
                  <a:pt x="1" y="247"/>
                </a:cubicBezTo>
                <a:lnTo>
                  <a:pt x="1" y="248"/>
                </a:lnTo>
                <a:lnTo>
                  <a:pt x="1" y="249"/>
                </a:lnTo>
                <a:lnTo>
                  <a:pt x="1" y="250"/>
                </a:lnTo>
                <a:lnTo>
                  <a:pt x="1" y="251"/>
                </a:lnTo>
                <a:lnTo>
                  <a:pt x="0" y="251"/>
                </a:lnTo>
                <a:cubicBezTo>
                  <a:pt x="0" y="252"/>
                  <a:pt x="0" y="252"/>
                  <a:pt x="0" y="252"/>
                </a:cubicBezTo>
                <a:cubicBezTo>
                  <a:pt x="0" y="253"/>
                  <a:pt x="0" y="253"/>
                  <a:pt x="0" y="253"/>
                </a:cubicBezTo>
                <a:cubicBezTo>
                  <a:pt x="0" y="254"/>
                  <a:pt x="0" y="254"/>
                  <a:pt x="0" y="254"/>
                </a:cubicBezTo>
                <a:lnTo>
                  <a:pt x="0" y="255"/>
                </a:lnTo>
                <a:lnTo>
                  <a:pt x="0" y="511"/>
                </a:lnTo>
                <a:lnTo>
                  <a:pt x="0" y="512"/>
                </a:lnTo>
                <a:lnTo>
                  <a:pt x="0" y="767"/>
                </a:lnTo>
                <a:cubicBezTo>
                  <a:pt x="0" y="768"/>
                  <a:pt x="0" y="768"/>
                  <a:pt x="0" y="769"/>
                </a:cubicBezTo>
                <a:lnTo>
                  <a:pt x="1" y="770"/>
                </a:lnTo>
                <a:lnTo>
                  <a:pt x="1" y="771"/>
                </a:lnTo>
                <a:cubicBezTo>
                  <a:pt x="1" y="772"/>
                  <a:pt x="1" y="772"/>
                  <a:pt x="1" y="773"/>
                </a:cubicBezTo>
                <a:lnTo>
                  <a:pt x="1" y="774"/>
                </a:lnTo>
                <a:lnTo>
                  <a:pt x="2" y="775"/>
                </a:lnTo>
                <a:cubicBezTo>
                  <a:pt x="2" y="776"/>
                  <a:pt x="2" y="776"/>
                  <a:pt x="2" y="776"/>
                </a:cubicBezTo>
                <a:cubicBezTo>
                  <a:pt x="2" y="777"/>
                  <a:pt x="2" y="777"/>
                  <a:pt x="3" y="778"/>
                </a:cubicBezTo>
                <a:lnTo>
                  <a:pt x="3" y="779"/>
                </a:lnTo>
                <a:lnTo>
                  <a:pt x="4" y="780"/>
                </a:lnTo>
                <a:cubicBezTo>
                  <a:pt x="4" y="780"/>
                  <a:pt x="4" y="781"/>
                  <a:pt x="5" y="781"/>
                </a:cubicBezTo>
                <a:cubicBezTo>
                  <a:pt x="5" y="782"/>
                  <a:pt x="5" y="782"/>
                  <a:pt x="5" y="782"/>
                </a:cubicBezTo>
                <a:cubicBezTo>
                  <a:pt x="5" y="783"/>
                  <a:pt x="6" y="783"/>
                  <a:pt x="6" y="783"/>
                </a:cubicBezTo>
                <a:cubicBezTo>
                  <a:pt x="6" y="784"/>
                  <a:pt x="7" y="784"/>
                  <a:pt x="7" y="784"/>
                </a:cubicBezTo>
                <a:cubicBezTo>
                  <a:pt x="7" y="785"/>
                  <a:pt x="8" y="785"/>
                  <a:pt x="8" y="786"/>
                </a:cubicBezTo>
                <a:lnTo>
                  <a:pt x="9" y="786"/>
                </a:lnTo>
                <a:cubicBezTo>
                  <a:pt x="9" y="787"/>
                  <a:pt x="9" y="787"/>
                  <a:pt x="10" y="787"/>
                </a:cubicBezTo>
                <a:cubicBezTo>
                  <a:pt x="10" y="788"/>
                  <a:pt x="10" y="788"/>
                  <a:pt x="11" y="788"/>
                </a:cubicBezTo>
                <a:cubicBezTo>
                  <a:pt x="11" y="788"/>
                  <a:pt x="11" y="789"/>
                  <a:pt x="12" y="789"/>
                </a:cubicBezTo>
                <a:cubicBezTo>
                  <a:pt x="12" y="789"/>
                  <a:pt x="12" y="790"/>
                  <a:pt x="13" y="790"/>
                </a:cubicBezTo>
                <a:lnTo>
                  <a:pt x="14" y="790"/>
                </a:lnTo>
                <a:cubicBezTo>
                  <a:pt x="14" y="791"/>
                  <a:pt x="15" y="791"/>
                  <a:pt x="15" y="791"/>
                </a:cubicBezTo>
                <a:lnTo>
                  <a:pt x="16" y="791"/>
                </a:lnTo>
                <a:lnTo>
                  <a:pt x="245" y="905"/>
                </a:lnTo>
                <a:lnTo>
                  <a:pt x="246" y="905"/>
                </a:lnTo>
                <a:cubicBezTo>
                  <a:pt x="246" y="905"/>
                  <a:pt x="247" y="906"/>
                  <a:pt x="248" y="906"/>
                </a:cubicBezTo>
                <a:lnTo>
                  <a:pt x="249" y="906"/>
                </a:lnTo>
                <a:lnTo>
                  <a:pt x="250" y="906"/>
                </a:lnTo>
                <a:lnTo>
                  <a:pt x="475" y="1018"/>
                </a:lnTo>
                <a:cubicBezTo>
                  <a:pt x="476" y="1018"/>
                  <a:pt x="476" y="1018"/>
                  <a:pt x="476" y="1018"/>
                </a:cubicBezTo>
                <a:cubicBezTo>
                  <a:pt x="477" y="1018"/>
                  <a:pt x="477" y="1018"/>
                  <a:pt x="477" y="1019"/>
                </a:cubicBezTo>
                <a:lnTo>
                  <a:pt x="478" y="1019"/>
                </a:lnTo>
                <a:cubicBezTo>
                  <a:pt x="479" y="1019"/>
                  <a:pt x="479" y="1019"/>
                  <a:pt x="479" y="1019"/>
                </a:cubicBezTo>
                <a:cubicBezTo>
                  <a:pt x="480" y="1020"/>
                  <a:pt x="480" y="1020"/>
                  <a:pt x="481" y="1020"/>
                </a:cubicBezTo>
                <a:cubicBezTo>
                  <a:pt x="482" y="1020"/>
                  <a:pt x="482" y="1020"/>
                  <a:pt x="482" y="1020"/>
                </a:cubicBezTo>
                <a:cubicBezTo>
                  <a:pt x="483" y="1020"/>
                  <a:pt x="483" y="1020"/>
                  <a:pt x="484" y="1020"/>
                </a:cubicBezTo>
                <a:cubicBezTo>
                  <a:pt x="484" y="1021"/>
                  <a:pt x="484" y="1021"/>
                  <a:pt x="485" y="1021"/>
                </a:cubicBezTo>
                <a:cubicBezTo>
                  <a:pt x="485" y="1021"/>
                  <a:pt x="486" y="1021"/>
                  <a:pt x="487" y="1021"/>
                </a:cubicBezTo>
                <a:cubicBezTo>
                  <a:pt x="488" y="1021"/>
                  <a:pt x="489" y="1021"/>
                  <a:pt x="490" y="1021"/>
                </a:cubicBezTo>
                <a:lnTo>
                  <a:pt x="490" y="1020"/>
                </a:lnTo>
                <a:lnTo>
                  <a:pt x="491" y="1020"/>
                </a:lnTo>
                <a:lnTo>
                  <a:pt x="492" y="1020"/>
                </a:lnTo>
                <a:cubicBezTo>
                  <a:pt x="493" y="1020"/>
                  <a:pt x="493" y="1020"/>
                  <a:pt x="493" y="1020"/>
                </a:cubicBezTo>
                <a:lnTo>
                  <a:pt x="494" y="1020"/>
                </a:lnTo>
                <a:cubicBezTo>
                  <a:pt x="494" y="1020"/>
                  <a:pt x="495" y="1020"/>
                  <a:pt x="495" y="1019"/>
                </a:cubicBezTo>
                <a:lnTo>
                  <a:pt x="496" y="1019"/>
                </a:lnTo>
                <a:cubicBezTo>
                  <a:pt x="497" y="1019"/>
                  <a:pt x="497" y="1019"/>
                  <a:pt x="497" y="1019"/>
                </a:cubicBezTo>
                <a:cubicBezTo>
                  <a:pt x="498" y="1018"/>
                  <a:pt x="498" y="1018"/>
                  <a:pt x="498" y="1018"/>
                </a:cubicBezTo>
                <a:lnTo>
                  <a:pt x="499" y="1018"/>
                </a:lnTo>
                <a:lnTo>
                  <a:pt x="729" y="904"/>
                </a:lnTo>
                <a:cubicBezTo>
                  <a:pt x="730" y="904"/>
                  <a:pt x="732" y="903"/>
                  <a:pt x="733" y="902"/>
                </a:cubicBezTo>
                <a:lnTo>
                  <a:pt x="958" y="791"/>
                </a:lnTo>
                <a:cubicBezTo>
                  <a:pt x="966" y="787"/>
                  <a:pt x="970" y="781"/>
                  <a:pt x="973" y="774"/>
                </a:cubicBezTo>
                <a:cubicBezTo>
                  <a:pt x="973" y="773"/>
                  <a:pt x="973" y="773"/>
                  <a:pt x="973" y="7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3" name="Freeform 1232">
            <a:extLst>
              <a:ext uri="{FF2B5EF4-FFF2-40B4-BE49-F238E27FC236}">
                <a16:creationId xmlns:a16="http://schemas.microsoft.com/office/drawing/2014/main" id="{7A93D2E5-47ED-A34D-9224-D49B90D0EA61}"/>
              </a:ext>
            </a:extLst>
          </p:cNvPr>
          <p:cNvSpPr/>
          <p:nvPr/>
        </p:nvSpPr>
        <p:spPr>
          <a:xfrm>
            <a:off x="1219681" y="2622847"/>
            <a:ext cx="325080" cy="37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1049">
                <a:moveTo>
                  <a:pt x="452" y="994"/>
                </a:moveTo>
                <a:cubicBezTo>
                  <a:pt x="233" y="994"/>
                  <a:pt x="55" y="815"/>
                  <a:pt x="55" y="596"/>
                </a:cubicBezTo>
                <a:lnTo>
                  <a:pt x="55" y="259"/>
                </a:lnTo>
                <a:lnTo>
                  <a:pt x="211" y="259"/>
                </a:lnTo>
                <a:lnTo>
                  <a:pt x="211" y="594"/>
                </a:lnTo>
                <a:cubicBezTo>
                  <a:pt x="211" y="726"/>
                  <a:pt x="319" y="834"/>
                  <a:pt x="452" y="834"/>
                </a:cubicBezTo>
                <a:cubicBezTo>
                  <a:pt x="584" y="834"/>
                  <a:pt x="692" y="726"/>
                  <a:pt x="692" y="594"/>
                </a:cubicBezTo>
                <a:lnTo>
                  <a:pt x="692" y="259"/>
                </a:lnTo>
                <a:lnTo>
                  <a:pt x="849" y="259"/>
                </a:lnTo>
                <a:lnTo>
                  <a:pt x="849" y="596"/>
                </a:lnTo>
                <a:cubicBezTo>
                  <a:pt x="849" y="815"/>
                  <a:pt x="671" y="994"/>
                  <a:pt x="452" y="994"/>
                </a:cubicBezTo>
                <a:close/>
                <a:moveTo>
                  <a:pt x="211" y="203"/>
                </a:moveTo>
                <a:lnTo>
                  <a:pt x="55" y="203"/>
                </a:lnTo>
                <a:lnTo>
                  <a:pt x="55" y="56"/>
                </a:lnTo>
                <a:lnTo>
                  <a:pt x="211" y="56"/>
                </a:lnTo>
                <a:close/>
                <a:moveTo>
                  <a:pt x="849" y="203"/>
                </a:moveTo>
                <a:lnTo>
                  <a:pt x="692" y="203"/>
                </a:lnTo>
                <a:lnTo>
                  <a:pt x="692" y="56"/>
                </a:lnTo>
                <a:lnTo>
                  <a:pt x="849" y="56"/>
                </a:lnTo>
                <a:close/>
                <a:moveTo>
                  <a:pt x="876" y="0"/>
                </a:moveTo>
                <a:lnTo>
                  <a:pt x="665" y="0"/>
                </a:lnTo>
                <a:cubicBezTo>
                  <a:pt x="649" y="0"/>
                  <a:pt x="637" y="13"/>
                  <a:pt x="637" y="28"/>
                </a:cubicBezTo>
                <a:lnTo>
                  <a:pt x="637" y="594"/>
                </a:lnTo>
                <a:cubicBezTo>
                  <a:pt x="637" y="696"/>
                  <a:pt x="554" y="779"/>
                  <a:pt x="452" y="779"/>
                </a:cubicBezTo>
                <a:cubicBezTo>
                  <a:pt x="350" y="779"/>
                  <a:pt x="267" y="696"/>
                  <a:pt x="267" y="594"/>
                </a:cubicBezTo>
                <a:lnTo>
                  <a:pt x="267" y="28"/>
                </a:lnTo>
                <a:cubicBezTo>
                  <a:pt x="267" y="13"/>
                  <a:pt x="254" y="0"/>
                  <a:pt x="239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lnTo>
                  <a:pt x="0" y="596"/>
                </a:lnTo>
                <a:cubicBezTo>
                  <a:pt x="0" y="717"/>
                  <a:pt x="47" y="831"/>
                  <a:pt x="132" y="916"/>
                </a:cubicBezTo>
                <a:cubicBezTo>
                  <a:pt x="217" y="1002"/>
                  <a:pt x="331" y="1049"/>
                  <a:pt x="452" y="1049"/>
                </a:cubicBezTo>
                <a:cubicBezTo>
                  <a:pt x="573" y="1049"/>
                  <a:pt x="686" y="1002"/>
                  <a:pt x="771" y="916"/>
                </a:cubicBezTo>
                <a:cubicBezTo>
                  <a:pt x="857" y="831"/>
                  <a:pt x="904" y="717"/>
                  <a:pt x="904" y="596"/>
                </a:cubicBezTo>
                <a:lnTo>
                  <a:pt x="904" y="28"/>
                </a:lnTo>
                <a:cubicBezTo>
                  <a:pt x="904" y="13"/>
                  <a:pt x="892" y="0"/>
                  <a:pt x="87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4" name="Freeform 1233">
            <a:extLst>
              <a:ext uri="{FF2B5EF4-FFF2-40B4-BE49-F238E27FC236}">
                <a16:creationId xmlns:a16="http://schemas.microsoft.com/office/drawing/2014/main" id="{40F48255-D0D0-A54C-9F4B-1F061E4D94A9}"/>
              </a:ext>
            </a:extLst>
          </p:cNvPr>
          <p:cNvSpPr/>
          <p:nvPr/>
        </p:nvSpPr>
        <p:spPr>
          <a:xfrm>
            <a:off x="1319400" y="2667848"/>
            <a:ext cx="124920" cy="169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8" h="473">
                <a:moveTo>
                  <a:pt x="193" y="117"/>
                </a:moveTo>
                <a:lnTo>
                  <a:pt x="153" y="183"/>
                </a:lnTo>
                <a:cubicBezTo>
                  <a:pt x="150" y="189"/>
                  <a:pt x="150" y="196"/>
                  <a:pt x="153" y="201"/>
                </a:cubicBezTo>
                <a:cubicBezTo>
                  <a:pt x="156" y="207"/>
                  <a:pt x="162" y="210"/>
                  <a:pt x="169" y="210"/>
                </a:cubicBezTo>
                <a:lnTo>
                  <a:pt x="285" y="210"/>
                </a:lnTo>
                <a:lnTo>
                  <a:pt x="137" y="347"/>
                </a:lnTo>
                <a:lnTo>
                  <a:pt x="189" y="267"/>
                </a:lnTo>
                <a:cubicBezTo>
                  <a:pt x="192" y="261"/>
                  <a:pt x="192" y="254"/>
                  <a:pt x="189" y="249"/>
                </a:cubicBezTo>
                <a:cubicBezTo>
                  <a:pt x="186" y="243"/>
                  <a:pt x="180" y="239"/>
                  <a:pt x="174" y="239"/>
                </a:cubicBezTo>
                <a:lnTo>
                  <a:pt x="62" y="239"/>
                </a:lnTo>
                <a:close/>
                <a:moveTo>
                  <a:pt x="17" y="275"/>
                </a:moveTo>
                <a:lnTo>
                  <a:pt x="141" y="275"/>
                </a:lnTo>
                <a:lnTo>
                  <a:pt x="30" y="446"/>
                </a:lnTo>
                <a:cubicBezTo>
                  <a:pt x="26" y="453"/>
                  <a:pt x="27" y="463"/>
                  <a:pt x="34" y="469"/>
                </a:cubicBezTo>
                <a:cubicBezTo>
                  <a:pt x="37" y="472"/>
                  <a:pt x="41" y="473"/>
                  <a:pt x="45" y="473"/>
                </a:cubicBezTo>
                <a:cubicBezTo>
                  <a:pt x="50" y="473"/>
                  <a:pt x="54" y="472"/>
                  <a:pt x="57" y="469"/>
                </a:cubicBezTo>
                <a:lnTo>
                  <a:pt x="342" y="206"/>
                </a:lnTo>
                <a:cubicBezTo>
                  <a:pt x="348" y="201"/>
                  <a:pt x="349" y="193"/>
                  <a:pt x="347" y="186"/>
                </a:cubicBezTo>
                <a:cubicBezTo>
                  <a:pt x="344" y="179"/>
                  <a:pt x="337" y="175"/>
                  <a:pt x="330" y="175"/>
                </a:cubicBezTo>
                <a:lnTo>
                  <a:pt x="200" y="175"/>
                </a:lnTo>
                <a:lnTo>
                  <a:pt x="288" y="27"/>
                </a:lnTo>
                <a:cubicBezTo>
                  <a:pt x="292" y="19"/>
                  <a:pt x="290" y="9"/>
                  <a:pt x="284" y="4"/>
                </a:cubicBezTo>
                <a:cubicBezTo>
                  <a:pt x="277" y="-2"/>
                  <a:pt x="267" y="-1"/>
                  <a:pt x="260" y="5"/>
                </a:cubicBezTo>
                <a:lnTo>
                  <a:pt x="5" y="244"/>
                </a:lnTo>
                <a:cubicBezTo>
                  <a:pt x="0" y="249"/>
                  <a:pt x="-2" y="257"/>
                  <a:pt x="1" y="264"/>
                </a:cubicBezTo>
                <a:cubicBezTo>
                  <a:pt x="4" y="270"/>
                  <a:pt x="10" y="275"/>
                  <a:pt x="17" y="27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5" name="Freeform 1234">
            <a:extLst>
              <a:ext uri="{FF2B5EF4-FFF2-40B4-BE49-F238E27FC236}">
                <a16:creationId xmlns:a16="http://schemas.microsoft.com/office/drawing/2014/main" id="{BFA49618-01C7-D048-B7F9-282B6288B23B}"/>
              </a:ext>
            </a:extLst>
          </p:cNvPr>
          <p:cNvSpPr/>
          <p:nvPr/>
        </p:nvSpPr>
        <p:spPr>
          <a:xfrm>
            <a:off x="1935361" y="2622847"/>
            <a:ext cx="325080" cy="37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1049">
                <a:moveTo>
                  <a:pt x="452" y="994"/>
                </a:moveTo>
                <a:cubicBezTo>
                  <a:pt x="233" y="994"/>
                  <a:pt x="55" y="815"/>
                  <a:pt x="55" y="596"/>
                </a:cubicBezTo>
                <a:lnTo>
                  <a:pt x="55" y="259"/>
                </a:lnTo>
                <a:lnTo>
                  <a:pt x="212" y="259"/>
                </a:lnTo>
                <a:lnTo>
                  <a:pt x="212" y="594"/>
                </a:lnTo>
                <a:cubicBezTo>
                  <a:pt x="212" y="726"/>
                  <a:pt x="320" y="834"/>
                  <a:pt x="452" y="834"/>
                </a:cubicBezTo>
                <a:cubicBezTo>
                  <a:pt x="585" y="834"/>
                  <a:pt x="692" y="726"/>
                  <a:pt x="692" y="594"/>
                </a:cubicBezTo>
                <a:lnTo>
                  <a:pt x="692" y="259"/>
                </a:lnTo>
                <a:lnTo>
                  <a:pt x="849" y="259"/>
                </a:lnTo>
                <a:lnTo>
                  <a:pt x="849" y="596"/>
                </a:lnTo>
                <a:cubicBezTo>
                  <a:pt x="849" y="815"/>
                  <a:pt x="671" y="994"/>
                  <a:pt x="452" y="994"/>
                </a:cubicBezTo>
                <a:close/>
                <a:moveTo>
                  <a:pt x="212" y="203"/>
                </a:moveTo>
                <a:lnTo>
                  <a:pt x="55" y="203"/>
                </a:lnTo>
                <a:lnTo>
                  <a:pt x="55" y="56"/>
                </a:lnTo>
                <a:lnTo>
                  <a:pt x="212" y="56"/>
                </a:lnTo>
                <a:close/>
                <a:moveTo>
                  <a:pt x="849" y="203"/>
                </a:moveTo>
                <a:lnTo>
                  <a:pt x="692" y="203"/>
                </a:lnTo>
                <a:lnTo>
                  <a:pt x="692" y="56"/>
                </a:lnTo>
                <a:lnTo>
                  <a:pt x="849" y="56"/>
                </a:lnTo>
                <a:close/>
                <a:moveTo>
                  <a:pt x="877" y="0"/>
                </a:moveTo>
                <a:lnTo>
                  <a:pt x="665" y="0"/>
                </a:lnTo>
                <a:cubicBezTo>
                  <a:pt x="650" y="0"/>
                  <a:pt x="637" y="13"/>
                  <a:pt x="637" y="28"/>
                </a:cubicBezTo>
                <a:lnTo>
                  <a:pt x="637" y="594"/>
                </a:lnTo>
                <a:cubicBezTo>
                  <a:pt x="637" y="696"/>
                  <a:pt x="554" y="779"/>
                  <a:pt x="452" y="779"/>
                </a:cubicBezTo>
                <a:cubicBezTo>
                  <a:pt x="350" y="779"/>
                  <a:pt x="267" y="696"/>
                  <a:pt x="267" y="594"/>
                </a:cubicBezTo>
                <a:lnTo>
                  <a:pt x="267" y="28"/>
                </a:lnTo>
                <a:cubicBezTo>
                  <a:pt x="267" y="13"/>
                  <a:pt x="255" y="0"/>
                  <a:pt x="239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lnTo>
                  <a:pt x="0" y="596"/>
                </a:lnTo>
                <a:cubicBezTo>
                  <a:pt x="0" y="717"/>
                  <a:pt x="47" y="831"/>
                  <a:pt x="132" y="916"/>
                </a:cubicBezTo>
                <a:cubicBezTo>
                  <a:pt x="218" y="1002"/>
                  <a:pt x="331" y="1049"/>
                  <a:pt x="452" y="1049"/>
                </a:cubicBezTo>
                <a:cubicBezTo>
                  <a:pt x="573" y="1049"/>
                  <a:pt x="686" y="1002"/>
                  <a:pt x="772" y="916"/>
                </a:cubicBezTo>
                <a:cubicBezTo>
                  <a:pt x="857" y="831"/>
                  <a:pt x="904" y="717"/>
                  <a:pt x="904" y="596"/>
                </a:cubicBezTo>
                <a:lnTo>
                  <a:pt x="904" y="28"/>
                </a:lnTo>
                <a:cubicBezTo>
                  <a:pt x="904" y="13"/>
                  <a:pt x="892" y="0"/>
                  <a:pt x="87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6" name="Freeform 1235">
            <a:extLst>
              <a:ext uri="{FF2B5EF4-FFF2-40B4-BE49-F238E27FC236}">
                <a16:creationId xmlns:a16="http://schemas.microsoft.com/office/drawing/2014/main" id="{8B4B4507-88F4-F64E-B16B-29C99DBB42C8}"/>
              </a:ext>
            </a:extLst>
          </p:cNvPr>
          <p:cNvSpPr/>
          <p:nvPr/>
        </p:nvSpPr>
        <p:spPr>
          <a:xfrm>
            <a:off x="2040479" y="2642288"/>
            <a:ext cx="114840" cy="100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0" h="280">
                <a:moveTo>
                  <a:pt x="54" y="54"/>
                </a:moveTo>
                <a:cubicBezTo>
                  <a:pt x="64" y="45"/>
                  <a:pt x="77" y="39"/>
                  <a:pt x="90" y="39"/>
                </a:cubicBezTo>
                <a:cubicBezTo>
                  <a:pt x="104" y="39"/>
                  <a:pt x="117" y="45"/>
                  <a:pt x="126" y="54"/>
                </a:cubicBezTo>
                <a:lnTo>
                  <a:pt x="146" y="74"/>
                </a:lnTo>
                <a:cubicBezTo>
                  <a:pt x="150" y="78"/>
                  <a:pt x="155" y="80"/>
                  <a:pt x="160" y="80"/>
                </a:cubicBezTo>
                <a:cubicBezTo>
                  <a:pt x="165" y="80"/>
                  <a:pt x="170" y="78"/>
                  <a:pt x="174" y="74"/>
                </a:cubicBezTo>
                <a:lnTo>
                  <a:pt x="194" y="54"/>
                </a:lnTo>
                <a:cubicBezTo>
                  <a:pt x="203" y="45"/>
                  <a:pt x="216" y="39"/>
                  <a:pt x="230" y="39"/>
                </a:cubicBezTo>
                <a:cubicBezTo>
                  <a:pt x="244" y="39"/>
                  <a:pt x="256" y="45"/>
                  <a:pt x="266" y="54"/>
                </a:cubicBezTo>
                <a:cubicBezTo>
                  <a:pt x="276" y="64"/>
                  <a:pt x="281" y="77"/>
                  <a:pt x="281" y="90"/>
                </a:cubicBezTo>
                <a:cubicBezTo>
                  <a:pt x="281" y="104"/>
                  <a:pt x="276" y="117"/>
                  <a:pt x="266" y="126"/>
                </a:cubicBezTo>
                <a:lnTo>
                  <a:pt x="246" y="146"/>
                </a:lnTo>
                <a:cubicBezTo>
                  <a:pt x="246" y="147"/>
                  <a:pt x="245" y="147"/>
                  <a:pt x="245" y="147"/>
                </a:cubicBezTo>
                <a:lnTo>
                  <a:pt x="160" y="232"/>
                </a:lnTo>
                <a:lnTo>
                  <a:pt x="75" y="147"/>
                </a:lnTo>
                <a:lnTo>
                  <a:pt x="74" y="146"/>
                </a:lnTo>
                <a:lnTo>
                  <a:pt x="54" y="126"/>
                </a:lnTo>
                <a:cubicBezTo>
                  <a:pt x="45" y="117"/>
                  <a:pt x="39" y="104"/>
                  <a:pt x="39" y="90"/>
                </a:cubicBezTo>
                <a:cubicBezTo>
                  <a:pt x="39" y="77"/>
                  <a:pt x="45" y="64"/>
                  <a:pt x="54" y="54"/>
                </a:cubicBezTo>
                <a:close/>
                <a:moveTo>
                  <a:pt x="46" y="173"/>
                </a:moveTo>
                <a:cubicBezTo>
                  <a:pt x="46" y="174"/>
                  <a:pt x="46" y="174"/>
                  <a:pt x="46" y="174"/>
                </a:cubicBezTo>
                <a:lnTo>
                  <a:pt x="146" y="274"/>
                </a:lnTo>
                <a:cubicBezTo>
                  <a:pt x="150" y="278"/>
                  <a:pt x="155" y="280"/>
                  <a:pt x="160" y="280"/>
                </a:cubicBezTo>
                <a:cubicBezTo>
                  <a:pt x="165" y="280"/>
                  <a:pt x="170" y="278"/>
                  <a:pt x="174" y="274"/>
                </a:cubicBezTo>
                <a:lnTo>
                  <a:pt x="274" y="174"/>
                </a:lnTo>
                <a:lnTo>
                  <a:pt x="294" y="154"/>
                </a:lnTo>
                <a:cubicBezTo>
                  <a:pt x="311" y="137"/>
                  <a:pt x="320" y="114"/>
                  <a:pt x="320" y="90"/>
                </a:cubicBezTo>
                <a:cubicBezTo>
                  <a:pt x="320" y="66"/>
                  <a:pt x="311" y="43"/>
                  <a:pt x="294" y="26"/>
                </a:cubicBezTo>
                <a:cubicBezTo>
                  <a:pt x="277" y="9"/>
                  <a:pt x="254" y="0"/>
                  <a:pt x="230" y="0"/>
                </a:cubicBezTo>
                <a:cubicBezTo>
                  <a:pt x="206" y="0"/>
                  <a:pt x="183" y="9"/>
                  <a:pt x="166" y="26"/>
                </a:cubicBezTo>
                <a:lnTo>
                  <a:pt x="160" y="32"/>
                </a:lnTo>
                <a:lnTo>
                  <a:pt x="154" y="26"/>
                </a:lnTo>
                <a:cubicBezTo>
                  <a:pt x="137" y="9"/>
                  <a:pt x="114" y="0"/>
                  <a:pt x="90" y="0"/>
                </a:cubicBezTo>
                <a:cubicBezTo>
                  <a:pt x="66" y="0"/>
                  <a:pt x="43" y="9"/>
                  <a:pt x="26" y="26"/>
                </a:cubicBezTo>
                <a:cubicBezTo>
                  <a:pt x="9" y="43"/>
                  <a:pt x="0" y="66"/>
                  <a:pt x="0" y="90"/>
                </a:cubicBezTo>
                <a:cubicBezTo>
                  <a:pt x="0" y="114"/>
                  <a:pt x="9" y="137"/>
                  <a:pt x="26" y="1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7" name="Freeform 1236">
            <a:extLst>
              <a:ext uri="{FF2B5EF4-FFF2-40B4-BE49-F238E27FC236}">
                <a16:creationId xmlns:a16="http://schemas.microsoft.com/office/drawing/2014/main" id="{81EADB2D-0D7E-3740-804E-6A5EDB6CEE50}"/>
              </a:ext>
            </a:extLst>
          </p:cNvPr>
          <p:cNvSpPr/>
          <p:nvPr/>
        </p:nvSpPr>
        <p:spPr>
          <a:xfrm>
            <a:off x="2712600" y="2673607"/>
            <a:ext cx="199080" cy="173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4" h="482">
                <a:moveTo>
                  <a:pt x="470" y="222"/>
                </a:moveTo>
                <a:lnTo>
                  <a:pt x="434" y="258"/>
                </a:lnTo>
                <a:lnTo>
                  <a:pt x="433" y="259"/>
                </a:lnTo>
                <a:lnTo>
                  <a:pt x="277" y="415"/>
                </a:lnTo>
                <a:lnTo>
                  <a:pt x="121" y="259"/>
                </a:lnTo>
                <a:cubicBezTo>
                  <a:pt x="120" y="258"/>
                  <a:pt x="120" y="258"/>
                  <a:pt x="119" y="258"/>
                </a:cubicBezTo>
                <a:lnTo>
                  <a:pt x="84" y="222"/>
                </a:lnTo>
                <a:cubicBezTo>
                  <a:pt x="65" y="204"/>
                  <a:pt x="55" y="179"/>
                  <a:pt x="55" y="153"/>
                </a:cubicBezTo>
                <a:cubicBezTo>
                  <a:pt x="55" y="127"/>
                  <a:pt x="65" y="102"/>
                  <a:pt x="84" y="84"/>
                </a:cubicBezTo>
                <a:cubicBezTo>
                  <a:pt x="102" y="65"/>
                  <a:pt x="127" y="55"/>
                  <a:pt x="153" y="55"/>
                </a:cubicBezTo>
                <a:cubicBezTo>
                  <a:pt x="179" y="55"/>
                  <a:pt x="204" y="65"/>
                  <a:pt x="222" y="84"/>
                </a:cubicBezTo>
                <a:lnTo>
                  <a:pt x="257" y="119"/>
                </a:lnTo>
                <a:cubicBezTo>
                  <a:pt x="262" y="124"/>
                  <a:pt x="270" y="127"/>
                  <a:pt x="277" y="127"/>
                </a:cubicBezTo>
                <a:cubicBezTo>
                  <a:pt x="284" y="127"/>
                  <a:pt x="291" y="124"/>
                  <a:pt x="296" y="119"/>
                </a:cubicBezTo>
                <a:lnTo>
                  <a:pt x="332" y="84"/>
                </a:lnTo>
                <a:cubicBezTo>
                  <a:pt x="350" y="65"/>
                  <a:pt x="375" y="55"/>
                  <a:pt x="401" y="55"/>
                </a:cubicBezTo>
                <a:cubicBezTo>
                  <a:pt x="427" y="55"/>
                  <a:pt x="452" y="65"/>
                  <a:pt x="470" y="84"/>
                </a:cubicBezTo>
                <a:cubicBezTo>
                  <a:pt x="489" y="102"/>
                  <a:pt x="499" y="127"/>
                  <a:pt x="499" y="153"/>
                </a:cubicBezTo>
                <a:cubicBezTo>
                  <a:pt x="499" y="179"/>
                  <a:pt x="489" y="203"/>
                  <a:pt x="470" y="222"/>
                </a:cubicBezTo>
                <a:close/>
                <a:moveTo>
                  <a:pt x="401" y="0"/>
                </a:moveTo>
                <a:cubicBezTo>
                  <a:pt x="360" y="0"/>
                  <a:pt x="321" y="16"/>
                  <a:pt x="293" y="45"/>
                </a:cubicBezTo>
                <a:lnTo>
                  <a:pt x="277" y="60"/>
                </a:lnTo>
                <a:lnTo>
                  <a:pt x="261" y="45"/>
                </a:lnTo>
                <a:cubicBezTo>
                  <a:pt x="232" y="16"/>
                  <a:pt x="194" y="0"/>
                  <a:pt x="153" y="0"/>
                </a:cubicBezTo>
                <a:cubicBezTo>
                  <a:pt x="112" y="0"/>
                  <a:pt x="74" y="16"/>
                  <a:pt x="45" y="45"/>
                </a:cubicBezTo>
                <a:cubicBezTo>
                  <a:pt x="16" y="73"/>
                  <a:pt x="0" y="112"/>
                  <a:pt x="0" y="153"/>
                </a:cubicBezTo>
                <a:cubicBezTo>
                  <a:pt x="0" y="194"/>
                  <a:pt x="16" y="232"/>
                  <a:pt x="45" y="261"/>
                </a:cubicBezTo>
                <a:lnTo>
                  <a:pt x="79" y="295"/>
                </a:lnTo>
                <a:cubicBezTo>
                  <a:pt x="80" y="296"/>
                  <a:pt x="80" y="296"/>
                  <a:pt x="80" y="297"/>
                </a:cubicBezTo>
                <a:lnTo>
                  <a:pt x="257" y="474"/>
                </a:lnTo>
                <a:cubicBezTo>
                  <a:pt x="263" y="479"/>
                  <a:pt x="270" y="482"/>
                  <a:pt x="277" y="482"/>
                </a:cubicBezTo>
                <a:cubicBezTo>
                  <a:pt x="284" y="482"/>
                  <a:pt x="291" y="479"/>
                  <a:pt x="296" y="474"/>
                </a:cubicBezTo>
                <a:lnTo>
                  <a:pt x="473" y="297"/>
                </a:lnTo>
                <a:cubicBezTo>
                  <a:pt x="474" y="296"/>
                  <a:pt x="474" y="296"/>
                  <a:pt x="474" y="296"/>
                </a:cubicBezTo>
                <a:lnTo>
                  <a:pt x="509" y="261"/>
                </a:lnTo>
                <a:cubicBezTo>
                  <a:pt x="538" y="232"/>
                  <a:pt x="554" y="194"/>
                  <a:pt x="554" y="153"/>
                </a:cubicBezTo>
                <a:cubicBezTo>
                  <a:pt x="554" y="112"/>
                  <a:pt x="538" y="73"/>
                  <a:pt x="509" y="45"/>
                </a:cubicBezTo>
                <a:cubicBezTo>
                  <a:pt x="480" y="16"/>
                  <a:pt x="442" y="0"/>
                  <a:pt x="40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8" name="Freeform 1237">
            <a:extLst>
              <a:ext uri="{FF2B5EF4-FFF2-40B4-BE49-F238E27FC236}">
                <a16:creationId xmlns:a16="http://schemas.microsoft.com/office/drawing/2014/main" id="{C5774BEB-D5BE-3547-B944-4BAC5D8D745A}"/>
              </a:ext>
            </a:extLst>
          </p:cNvPr>
          <p:cNvSpPr/>
          <p:nvPr/>
        </p:nvSpPr>
        <p:spPr>
          <a:xfrm>
            <a:off x="2601000" y="2615288"/>
            <a:ext cx="424800" cy="34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1" h="949">
                <a:moveTo>
                  <a:pt x="973" y="636"/>
                </a:moveTo>
                <a:cubicBezTo>
                  <a:pt x="871" y="703"/>
                  <a:pt x="736" y="739"/>
                  <a:pt x="591" y="739"/>
                </a:cubicBezTo>
                <a:cubicBezTo>
                  <a:pt x="583" y="739"/>
                  <a:pt x="576" y="739"/>
                  <a:pt x="568" y="739"/>
                </a:cubicBezTo>
                <a:cubicBezTo>
                  <a:pt x="565" y="739"/>
                  <a:pt x="561" y="740"/>
                  <a:pt x="558" y="741"/>
                </a:cubicBezTo>
                <a:lnTo>
                  <a:pt x="211" y="878"/>
                </a:lnTo>
                <a:cubicBezTo>
                  <a:pt x="219" y="809"/>
                  <a:pt x="227" y="741"/>
                  <a:pt x="235" y="672"/>
                </a:cubicBezTo>
                <a:cubicBezTo>
                  <a:pt x="237" y="661"/>
                  <a:pt x="232" y="651"/>
                  <a:pt x="222" y="645"/>
                </a:cubicBezTo>
                <a:cubicBezTo>
                  <a:pt x="170" y="613"/>
                  <a:pt x="128" y="575"/>
                  <a:pt x="99" y="532"/>
                </a:cubicBezTo>
                <a:cubicBezTo>
                  <a:pt x="70" y="490"/>
                  <a:pt x="56" y="444"/>
                  <a:pt x="56" y="398"/>
                </a:cubicBezTo>
                <a:cubicBezTo>
                  <a:pt x="56" y="308"/>
                  <a:pt x="110" y="224"/>
                  <a:pt x="208" y="159"/>
                </a:cubicBezTo>
                <a:cubicBezTo>
                  <a:pt x="310" y="92"/>
                  <a:pt x="446" y="56"/>
                  <a:pt x="591" y="56"/>
                </a:cubicBezTo>
                <a:cubicBezTo>
                  <a:pt x="736" y="56"/>
                  <a:pt x="871" y="92"/>
                  <a:pt x="973" y="159"/>
                </a:cubicBezTo>
                <a:cubicBezTo>
                  <a:pt x="1072" y="224"/>
                  <a:pt x="1126" y="308"/>
                  <a:pt x="1126" y="398"/>
                </a:cubicBezTo>
                <a:cubicBezTo>
                  <a:pt x="1126" y="487"/>
                  <a:pt x="1072" y="571"/>
                  <a:pt x="973" y="636"/>
                </a:cubicBezTo>
                <a:close/>
                <a:moveTo>
                  <a:pt x="1004" y="113"/>
                </a:moveTo>
                <a:cubicBezTo>
                  <a:pt x="893" y="40"/>
                  <a:pt x="746" y="0"/>
                  <a:pt x="591" y="0"/>
                </a:cubicBezTo>
                <a:cubicBezTo>
                  <a:pt x="435" y="0"/>
                  <a:pt x="288" y="40"/>
                  <a:pt x="178" y="113"/>
                </a:cubicBezTo>
                <a:cubicBezTo>
                  <a:pt x="63" y="188"/>
                  <a:pt x="0" y="289"/>
                  <a:pt x="0" y="398"/>
                </a:cubicBezTo>
                <a:cubicBezTo>
                  <a:pt x="0" y="455"/>
                  <a:pt x="18" y="511"/>
                  <a:pt x="54" y="563"/>
                </a:cubicBezTo>
                <a:cubicBezTo>
                  <a:pt x="84" y="608"/>
                  <a:pt x="126" y="648"/>
                  <a:pt x="179" y="682"/>
                </a:cubicBezTo>
                <a:cubicBezTo>
                  <a:pt x="169" y="760"/>
                  <a:pt x="160" y="838"/>
                  <a:pt x="151" y="916"/>
                </a:cubicBezTo>
                <a:lnTo>
                  <a:pt x="151" y="918"/>
                </a:lnTo>
                <a:cubicBezTo>
                  <a:pt x="150" y="927"/>
                  <a:pt x="154" y="937"/>
                  <a:pt x="162" y="943"/>
                </a:cubicBezTo>
                <a:cubicBezTo>
                  <a:pt x="166" y="947"/>
                  <a:pt x="172" y="949"/>
                  <a:pt x="178" y="949"/>
                </a:cubicBezTo>
                <a:cubicBezTo>
                  <a:pt x="182" y="949"/>
                  <a:pt x="185" y="948"/>
                  <a:pt x="189" y="947"/>
                </a:cubicBezTo>
                <a:lnTo>
                  <a:pt x="573" y="794"/>
                </a:lnTo>
                <a:cubicBezTo>
                  <a:pt x="579" y="795"/>
                  <a:pt x="585" y="795"/>
                  <a:pt x="591" y="795"/>
                </a:cubicBezTo>
                <a:cubicBezTo>
                  <a:pt x="746" y="795"/>
                  <a:pt x="893" y="755"/>
                  <a:pt x="1004" y="682"/>
                </a:cubicBezTo>
                <a:cubicBezTo>
                  <a:pt x="1118" y="607"/>
                  <a:pt x="1181" y="506"/>
                  <a:pt x="1181" y="398"/>
                </a:cubicBezTo>
                <a:cubicBezTo>
                  <a:pt x="1181" y="289"/>
                  <a:pt x="1118" y="188"/>
                  <a:pt x="1004" y="1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9" name="Freeform 1238">
            <a:extLst>
              <a:ext uri="{FF2B5EF4-FFF2-40B4-BE49-F238E27FC236}">
                <a16:creationId xmlns:a16="http://schemas.microsoft.com/office/drawing/2014/main" id="{D9CD1AAA-F2CA-0343-AAFE-B5A2637AEC65}"/>
              </a:ext>
            </a:extLst>
          </p:cNvPr>
          <p:cNvSpPr/>
          <p:nvPr/>
        </p:nvSpPr>
        <p:spPr>
          <a:xfrm>
            <a:off x="3290039" y="2817608"/>
            <a:ext cx="144360" cy="102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2" h="287">
                <a:moveTo>
                  <a:pt x="346" y="232"/>
                </a:moveTo>
                <a:lnTo>
                  <a:pt x="55" y="232"/>
                </a:lnTo>
                <a:lnTo>
                  <a:pt x="55" y="55"/>
                </a:lnTo>
                <a:lnTo>
                  <a:pt x="346" y="55"/>
                </a:lnTo>
                <a:close/>
                <a:moveTo>
                  <a:pt x="374" y="0"/>
                </a:move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lnTo>
                  <a:pt x="0" y="260"/>
                </a:lnTo>
                <a:cubicBezTo>
                  <a:pt x="0" y="275"/>
                  <a:pt x="12" y="287"/>
                  <a:pt x="27" y="287"/>
                </a:cubicBezTo>
                <a:lnTo>
                  <a:pt x="374" y="287"/>
                </a:lnTo>
                <a:cubicBezTo>
                  <a:pt x="389" y="287"/>
                  <a:pt x="402" y="275"/>
                  <a:pt x="402" y="260"/>
                </a:cubicBezTo>
                <a:lnTo>
                  <a:pt x="402" y="28"/>
                </a:lnTo>
                <a:cubicBezTo>
                  <a:pt x="402" y="12"/>
                  <a:pt x="389" y="0"/>
                  <a:pt x="37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0" name="Freeform 1239">
            <a:extLst>
              <a:ext uri="{FF2B5EF4-FFF2-40B4-BE49-F238E27FC236}">
                <a16:creationId xmlns:a16="http://schemas.microsoft.com/office/drawing/2014/main" id="{299B6F12-6F38-A54B-9D82-D7772BAB32D4}"/>
              </a:ext>
            </a:extLst>
          </p:cNvPr>
          <p:cNvSpPr/>
          <p:nvPr/>
        </p:nvSpPr>
        <p:spPr>
          <a:xfrm>
            <a:off x="3455640" y="2817608"/>
            <a:ext cx="144360" cy="102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2" h="287">
                <a:moveTo>
                  <a:pt x="347" y="232"/>
                </a:moveTo>
                <a:lnTo>
                  <a:pt x="55" y="232"/>
                </a:lnTo>
                <a:lnTo>
                  <a:pt x="55" y="55"/>
                </a:lnTo>
                <a:lnTo>
                  <a:pt x="347" y="55"/>
                </a:lnTo>
                <a:close/>
                <a:moveTo>
                  <a:pt x="375" y="0"/>
                </a:moveTo>
                <a:lnTo>
                  <a:pt x="28" y="0"/>
                </a:lnTo>
                <a:cubicBezTo>
                  <a:pt x="12" y="0"/>
                  <a:pt x="0" y="12"/>
                  <a:pt x="0" y="28"/>
                </a:cubicBezTo>
                <a:lnTo>
                  <a:pt x="0" y="260"/>
                </a:lnTo>
                <a:cubicBezTo>
                  <a:pt x="0" y="275"/>
                  <a:pt x="12" y="287"/>
                  <a:pt x="28" y="287"/>
                </a:cubicBezTo>
                <a:lnTo>
                  <a:pt x="375" y="287"/>
                </a:lnTo>
                <a:cubicBezTo>
                  <a:pt x="390" y="287"/>
                  <a:pt x="402" y="275"/>
                  <a:pt x="402" y="260"/>
                </a:cubicBezTo>
                <a:lnTo>
                  <a:pt x="402" y="28"/>
                </a:lnTo>
                <a:cubicBezTo>
                  <a:pt x="402" y="12"/>
                  <a:pt x="390" y="0"/>
                  <a:pt x="37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1" name="Freeform 1240">
            <a:extLst>
              <a:ext uri="{FF2B5EF4-FFF2-40B4-BE49-F238E27FC236}">
                <a16:creationId xmlns:a16="http://schemas.microsoft.com/office/drawing/2014/main" id="{EF875452-49AB-8344-B6FD-6AAA19B5E7DB}"/>
              </a:ext>
            </a:extLst>
          </p:cNvPr>
          <p:cNvSpPr/>
          <p:nvPr/>
        </p:nvSpPr>
        <p:spPr>
          <a:xfrm>
            <a:off x="3623761" y="2817608"/>
            <a:ext cx="144360" cy="102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2" h="287">
                <a:moveTo>
                  <a:pt x="347" y="232"/>
                </a:moveTo>
                <a:lnTo>
                  <a:pt x="55" y="232"/>
                </a:lnTo>
                <a:lnTo>
                  <a:pt x="55" y="55"/>
                </a:lnTo>
                <a:lnTo>
                  <a:pt x="347" y="55"/>
                </a:lnTo>
                <a:close/>
                <a:moveTo>
                  <a:pt x="375" y="0"/>
                </a:move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lnTo>
                  <a:pt x="0" y="260"/>
                </a:lnTo>
                <a:cubicBezTo>
                  <a:pt x="0" y="275"/>
                  <a:pt x="13" y="287"/>
                  <a:pt x="28" y="287"/>
                </a:cubicBezTo>
                <a:lnTo>
                  <a:pt x="375" y="287"/>
                </a:lnTo>
                <a:cubicBezTo>
                  <a:pt x="390" y="287"/>
                  <a:pt x="402" y="275"/>
                  <a:pt x="402" y="260"/>
                </a:cubicBezTo>
                <a:lnTo>
                  <a:pt x="402" y="28"/>
                </a:lnTo>
                <a:cubicBezTo>
                  <a:pt x="402" y="12"/>
                  <a:pt x="390" y="0"/>
                  <a:pt x="37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2" name="Freeform 1241">
            <a:extLst>
              <a:ext uri="{FF2B5EF4-FFF2-40B4-BE49-F238E27FC236}">
                <a16:creationId xmlns:a16="http://schemas.microsoft.com/office/drawing/2014/main" id="{194621B7-81E9-2F4B-AE7E-4230D4BBAF43}"/>
              </a:ext>
            </a:extLst>
          </p:cNvPr>
          <p:cNvSpPr/>
          <p:nvPr/>
        </p:nvSpPr>
        <p:spPr>
          <a:xfrm>
            <a:off x="3352320" y="2651288"/>
            <a:ext cx="354240" cy="165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85" h="461">
                <a:moveTo>
                  <a:pt x="347" y="55"/>
                </a:moveTo>
                <a:lnTo>
                  <a:pt x="638" y="55"/>
                </a:lnTo>
                <a:lnTo>
                  <a:pt x="638" y="232"/>
                </a:lnTo>
                <a:lnTo>
                  <a:pt x="347" y="232"/>
                </a:lnTo>
                <a:close/>
                <a:moveTo>
                  <a:pt x="27" y="461"/>
                </a:moveTo>
                <a:cubicBezTo>
                  <a:pt x="43" y="461"/>
                  <a:pt x="55" y="448"/>
                  <a:pt x="55" y="433"/>
                </a:cubicBezTo>
                <a:lnTo>
                  <a:pt x="55" y="399"/>
                </a:lnTo>
                <a:lnTo>
                  <a:pt x="465" y="399"/>
                </a:lnTo>
                <a:lnTo>
                  <a:pt x="465" y="433"/>
                </a:lnTo>
                <a:cubicBezTo>
                  <a:pt x="465" y="448"/>
                  <a:pt x="477" y="461"/>
                  <a:pt x="492" y="461"/>
                </a:cubicBezTo>
                <a:cubicBezTo>
                  <a:pt x="508" y="461"/>
                  <a:pt x="520" y="448"/>
                  <a:pt x="520" y="433"/>
                </a:cubicBezTo>
                <a:lnTo>
                  <a:pt x="520" y="399"/>
                </a:lnTo>
                <a:lnTo>
                  <a:pt x="930" y="399"/>
                </a:lnTo>
                <a:lnTo>
                  <a:pt x="930" y="433"/>
                </a:lnTo>
                <a:cubicBezTo>
                  <a:pt x="930" y="448"/>
                  <a:pt x="942" y="461"/>
                  <a:pt x="957" y="461"/>
                </a:cubicBezTo>
                <a:cubicBezTo>
                  <a:pt x="973" y="461"/>
                  <a:pt x="985" y="448"/>
                  <a:pt x="985" y="433"/>
                </a:cubicBezTo>
                <a:lnTo>
                  <a:pt x="985" y="371"/>
                </a:lnTo>
                <a:cubicBezTo>
                  <a:pt x="985" y="356"/>
                  <a:pt x="973" y="344"/>
                  <a:pt x="957" y="344"/>
                </a:cubicBezTo>
                <a:lnTo>
                  <a:pt x="519" y="344"/>
                </a:lnTo>
                <a:lnTo>
                  <a:pt x="519" y="309"/>
                </a:lnTo>
                <a:cubicBezTo>
                  <a:pt x="519" y="300"/>
                  <a:pt x="515" y="292"/>
                  <a:pt x="508" y="287"/>
                </a:cubicBezTo>
                <a:lnTo>
                  <a:pt x="666" y="287"/>
                </a:lnTo>
                <a:cubicBezTo>
                  <a:pt x="681" y="287"/>
                  <a:pt x="693" y="275"/>
                  <a:pt x="693" y="259"/>
                </a:cubicBezTo>
                <a:lnTo>
                  <a:pt x="693" y="27"/>
                </a:lnTo>
                <a:cubicBezTo>
                  <a:pt x="693" y="12"/>
                  <a:pt x="681" y="0"/>
                  <a:pt x="666" y="0"/>
                </a:cubicBezTo>
                <a:lnTo>
                  <a:pt x="319" y="0"/>
                </a:lnTo>
                <a:cubicBezTo>
                  <a:pt x="304" y="0"/>
                  <a:pt x="291" y="12"/>
                  <a:pt x="291" y="27"/>
                </a:cubicBezTo>
                <a:lnTo>
                  <a:pt x="291" y="259"/>
                </a:lnTo>
                <a:cubicBezTo>
                  <a:pt x="291" y="275"/>
                  <a:pt x="304" y="287"/>
                  <a:pt x="319" y="287"/>
                </a:cubicBezTo>
                <a:lnTo>
                  <a:pt x="475" y="287"/>
                </a:lnTo>
                <a:cubicBezTo>
                  <a:pt x="468" y="292"/>
                  <a:pt x="464" y="300"/>
                  <a:pt x="464" y="309"/>
                </a:cubicBezTo>
                <a:lnTo>
                  <a:pt x="464" y="344"/>
                </a:lnTo>
                <a:lnTo>
                  <a:pt x="27" y="344"/>
                </a:lnTo>
                <a:cubicBezTo>
                  <a:pt x="12" y="344"/>
                  <a:pt x="0" y="356"/>
                  <a:pt x="0" y="371"/>
                </a:cubicBezTo>
                <a:lnTo>
                  <a:pt x="0" y="433"/>
                </a:lnTo>
                <a:cubicBezTo>
                  <a:pt x="0" y="448"/>
                  <a:pt x="12" y="461"/>
                  <a:pt x="27" y="46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3" name="Freeform 1242">
            <a:extLst>
              <a:ext uri="{FF2B5EF4-FFF2-40B4-BE49-F238E27FC236}">
                <a16:creationId xmlns:a16="http://schemas.microsoft.com/office/drawing/2014/main" id="{920A77A4-4AD9-B84D-A694-68391285E0B6}"/>
              </a:ext>
            </a:extLst>
          </p:cNvPr>
          <p:cNvSpPr/>
          <p:nvPr/>
        </p:nvSpPr>
        <p:spPr>
          <a:xfrm>
            <a:off x="3981240" y="2650928"/>
            <a:ext cx="47340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16" h="899">
                <a:moveTo>
                  <a:pt x="1109" y="860"/>
                </a:moveTo>
                <a:lnTo>
                  <a:pt x="1109" y="685"/>
                </a:lnTo>
                <a:lnTo>
                  <a:pt x="1276" y="685"/>
                </a:lnTo>
                <a:lnTo>
                  <a:pt x="1276" y="860"/>
                </a:lnTo>
                <a:close/>
                <a:moveTo>
                  <a:pt x="396" y="449"/>
                </a:moveTo>
                <a:cubicBezTo>
                  <a:pt x="396" y="379"/>
                  <a:pt x="415" y="310"/>
                  <a:pt x="449" y="249"/>
                </a:cubicBezTo>
                <a:lnTo>
                  <a:pt x="509" y="238"/>
                </a:lnTo>
                <a:cubicBezTo>
                  <a:pt x="510" y="240"/>
                  <a:pt x="512" y="243"/>
                  <a:pt x="513" y="245"/>
                </a:cubicBezTo>
                <a:cubicBezTo>
                  <a:pt x="498" y="258"/>
                  <a:pt x="489" y="276"/>
                  <a:pt x="488" y="296"/>
                </a:cubicBezTo>
                <a:cubicBezTo>
                  <a:pt x="488" y="310"/>
                  <a:pt x="491" y="324"/>
                  <a:pt x="498" y="335"/>
                </a:cubicBezTo>
                <a:cubicBezTo>
                  <a:pt x="476" y="346"/>
                  <a:pt x="460" y="368"/>
                  <a:pt x="459" y="395"/>
                </a:cubicBezTo>
                <a:cubicBezTo>
                  <a:pt x="458" y="414"/>
                  <a:pt x="466" y="432"/>
                  <a:pt x="478" y="445"/>
                </a:cubicBezTo>
                <a:cubicBezTo>
                  <a:pt x="465" y="457"/>
                  <a:pt x="456" y="474"/>
                  <a:pt x="456" y="493"/>
                </a:cubicBezTo>
                <a:cubicBezTo>
                  <a:pt x="455" y="511"/>
                  <a:pt x="462" y="529"/>
                  <a:pt x="475" y="543"/>
                </a:cubicBezTo>
                <a:cubicBezTo>
                  <a:pt x="461" y="556"/>
                  <a:pt x="453" y="573"/>
                  <a:pt x="453" y="591"/>
                </a:cubicBezTo>
                <a:cubicBezTo>
                  <a:pt x="452" y="610"/>
                  <a:pt x="459" y="627"/>
                  <a:pt x="471" y="641"/>
                </a:cubicBezTo>
                <a:cubicBezTo>
                  <a:pt x="484" y="654"/>
                  <a:pt x="501" y="662"/>
                  <a:pt x="520" y="663"/>
                </a:cubicBezTo>
                <a:lnTo>
                  <a:pt x="638" y="666"/>
                </a:lnTo>
                <a:cubicBezTo>
                  <a:pt x="640" y="669"/>
                  <a:pt x="643" y="671"/>
                  <a:pt x="646" y="672"/>
                </a:cubicBezTo>
                <a:cubicBezTo>
                  <a:pt x="671" y="681"/>
                  <a:pt x="696" y="685"/>
                  <a:pt x="722" y="685"/>
                </a:cubicBezTo>
                <a:lnTo>
                  <a:pt x="1070" y="685"/>
                </a:lnTo>
                <a:lnTo>
                  <a:pt x="1070" y="860"/>
                </a:lnTo>
                <a:lnTo>
                  <a:pt x="807" y="860"/>
                </a:lnTo>
                <a:cubicBezTo>
                  <a:pt x="580" y="860"/>
                  <a:pt x="396" y="676"/>
                  <a:pt x="396" y="449"/>
                </a:cubicBezTo>
                <a:close/>
                <a:moveTo>
                  <a:pt x="579" y="316"/>
                </a:moveTo>
                <a:cubicBezTo>
                  <a:pt x="584" y="318"/>
                  <a:pt x="590" y="319"/>
                  <a:pt x="595" y="319"/>
                </a:cubicBezTo>
                <a:cubicBezTo>
                  <a:pt x="613" y="319"/>
                  <a:pt x="633" y="310"/>
                  <a:pt x="645" y="298"/>
                </a:cubicBezTo>
                <a:cubicBezTo>
                  <a:pt x="651" y="293"/>
                  <a:pt x="655" y="287"/>
                  <a:pt x="658" y="280"/>
                </a:cubicBezTo>
                <a:lnTo>
                  <a:pt x="659" y="281"/>
                </a:lnTo>
                <a:cubicBezTo>
                  <a:pt x="664" y="287"/>
                  <a:pt x="667" y="294"/>
                  <a:pt x="667" y="302"/>
                </a:cubicBezTo>
                <a:cubicBezTo>
                  <a:pt x="667" y="310"/>
                  <a:pt x="663" y="317"/>
                  <a:pt x="657" y="323"/>
                </a:cubicBezTo>
                <a:cubicBezTo>
                  <a:pt x="651" y="328"/>
                  <a:pt x="644" y="331"/>
                  <a:pt x="636" y="331"/>
                </a:cubicBezTo>
                <a:lnTo>
                  <a:pt x="556" y="328"/>
                </a:lnTo>
                <a:cubicBezTo>
                  <a:pt x="540" y="328"/>
                  <a:pt x="527" y="314"/>
                  <a:pt x="527" y="298"/>
                </a:cubicBezTo>
                <a:cubicBezTo>
                  <a:pt x="527" y="290"/>
                  <a:pt x="530" y="284"/>
                  <a:pt x="535" y="278"/>
                </a:cubicBezTo>
                <a:cubicBezTo>
                  <a:pt x="546" y="291"/>
                  <a:pt x="563" y="310"/>
                  <a:pt x="579" y="316"/>
                </a:cubicBezTo>
                <a:close/>
                <a:moveTo>
                  <a:pt x="575" y="119"/>
                </a:moveTo>
                <a:lnTo>
                  <a:pt x="564" y="119"/>
                </a:lnTo>
                <a:cubicBezTo>
                  <a:pt x="576" y="110"/>
                  <a:pt x="588" y="102"/>
                  <a:pt x="600" y="95"/>
                </a:cubicBezTo>
                <a:cubicBezTo>
                  <a:pt x="663" y="58"/>
                  <a:pt x="734" y="39"/>
                  <a:pt x="807" y="39"/>
                </a:cubicBezTo>
                <a:lnTo>
                  <a:pt x="1070" y="39"/>
                </a:lnTo>
                <a:lnTo>
                  <a:pt x="1070" y="214"/>
                </a:lnTo>
                <a:lnTo>
                  <a:pt x="722" y="214"/>
                </a:lnTo>
                <a:cubicBezTo>
                  <a:pt x="705" y="214"/>
                  <a:pt x="688" y="216"/>
                  <a:pt x="671" y="220"/>
                </a:cubicBezTo>
                <a:cubicBezTo>
                  <a:pt x="664" y="221"/>
                  <a:pt x="658" y="227"/>
                  <a:pt x="656" y="235"/>
                </a:cubicBezTo>
                <a:cubicBezTo>
                  <a:pt x="653" y="234"/>
                  <a:pt x="650" y="233"/>
                  <a:pt x="647" y="233"/>
                </a:cubicBezTo>
                <a:lnTo>
                  <a:pt x="592" y="129"/>
                </a:lnTo>
                <a:cubicBezTo>
                  <a:pt x="589" y="123"/>
                  <a:pt x="582" y="119"/>
                  <a:pt x="575" y="119"/>
                </a:cubicBezTo>
                <a:close/>
                <a:moveTo>
                  <a:pt x="1276" y="214"/>
                </a:moveTo>
                <a:lnTo>
                  <a:pt x="1109" y="214"/>
                </a:lnTo>
                <a:lnTo>
                  <a:pt x="1109" y="39"/>
                </a:lnTo>
                <a:lnTo>
                  <a:pt x="1276" y="39"/>
                </a:lnTo>
                <a:close/>
                <a:moveTo>
                  <a:pt x="675" y="500"/>
                </a:moveTo>
                <a:cubicBezTo>
                  <a:pt x="674" y="514"/>
                  <a:pt x="663" y="526"/>
                  <a:pt x="650" y="528"/>
                </a:cubicBezTo>
                <a:cubicBezTo>
                  <a:pt x="648" y="528"/>
                  <a:pt x="646" y="528"/>
                  <a:pt x="644" y="528"/>
                </a:cubicBezTo>
                <a:lnTo>
                  <a:pt x="524" y="524"/>
                </a:lnTo>
                <a:cubicBezTo>
                  <a:pt x="522" y="524"/>
                  <a:pt x="520" y="524"/>
                  <a:pt x="518" y="524"/>
                </a:cubicBezTo>
                <a:cubicBezTo>
                  <a:pt x="513" y="523"/>
                  <a:pt x="507" y="520"/>
                  <a:pt x="503" y="516"/>
                </a:cubicBezTo>
                <a:cubicBezTo>
                  <a:pt x="498" y="510"/>
                  <a:pt x="495" y="502"/>
                  <a:pt x="495" y="494"/>
                </a:cubicBezTo>
                <a:cubicBezTo>
                  <a:pt x="496" y="480"/>
                  <a:pt x="506" y="469"/>
                  <a:pt x="519" y="466"/>
                </a:cubicBezTo>
                <a:cubicBezTo>
                  <a:pt x="521" y="466"/>
                  <a:pt x="524" y="466"/>
                  <a:pt x="526" y="467"/>
                </a:cubicBezTo>
                <a:lnTo>
                  <a:pt x="646" y="470"/>
                </a:lnTo>
                <a:cubicBezTo>
                  <a:pt x="646" y="470"/>
                  <a:pt x="647" y="470"/>
                  <a:pt x="648" y="470"/>
                </a:cubicBezTo>
                <a:cubicBezTo>
                  <a:pt x="649" y="470"/>
                  <a:pt x="651" y="470"/>
                  <a:pt x="652" y="470"/>
                </a:cubicBezTo>
                <a:cubicBezTo>
                  <a:pt x="666" y="474"/>
                  <a:pt x="675" y="486"/>
                  <a:pt x="675" y="500"/>
                </a:cubicBezTo>
                <a:close/>
                <a:moveTo>
                  <a:pt x="498" y="396"/>
                </a:moveTo>
                <a:cubicBezTo>
                  <a:pt x="499" y="380"/>
                  <a:pt x="512" y="367"/>
                  <a:pt x="528" y="367"/>
                </a:cubicBezTo>
                <a:lnTo>
                  <a:pt x="529" y="367"/>
                </a:lnTo>
                <a:lnTo>
                  <a:pt x="649" y="371"/>
                </a:lnTo>
                <a:cubicBezTo>
                  <a:pt x="665" y="372"/>
                  <a:pt x="678" y="386"/>
                  <a:pt x="678" y="402"/>
                </a:cubicBezTo>
                <a:cubicBezTo>
                  <a:pt x="677" y="416"/>
                  <a:pt x="667" y="428"/>
                  <a:pt x="654" y="430"/>
                </a:cubicBezTo>
                <a:cubicBezTo>
                  <a:pt x="652" y="430"/>
                  <a:pt x="649" y="430"/>
                  <a:pt x="647" y="430"/>
                </a:cubicBezTo>
                <a:lnTo>
                  <a:pt x="527" y="426"/>
                </a:lnTo>
                <a:cubicBezTo>
                  <a:pt x="525" y="426"/>
                  <a:pt x="522" y="426"/>
                  <a:pt x="520" y="426"/>
                </a:cubicBezTo>
                <a:cubicBezTo>
                  <a:pt x="507" y="422"/>
                  <a:pt x="498" y="410"/>
                  <a:pt x="498" y="396"/>
                </a:cubicBezTo>
                <a:close/>
                <a:moveTo>
                  <a:pt x="671" y="598"/>
                </a:moveTo>
                <a:cubicBezTo>
                  <a:pt x="671" y="615"/>
                  <a:pt x="657" y="628"/>
                  <a:pt x="641" y="627"/>
                </a:cubicBezTo>
                <a:lnTo>
                  <a:pt x="521" y="623"/>
                </a:lnTo>
                <a:cubicBezTo>
                  <a:pt x="513" y="623"/>
                  <a:pt x="506" y="620"/>
                  <a:pt x="500" y="614"/>
                </a:cubicBezTo>
                <a:cubicBezTo>
                  <a:pt x="495" y="608"/>
                  <a:pt x="492" y="600"/>
                  <a:pt x="492" y="593"/>
                </a:cubicBezTo>
                <a:cubicBezTo>
                  <a:pt x="492" y="585"/>
                  <a:pt x="496" y="577"/>
                  <a:pt x="501" y="572"/>
                </a:cubicBezTo>
                <a:cubicBezTo>
                  <a:pt x="506" y="568"/>
                  <a:pt x="511" y="565"/>
                  <a:pt x="517" y="564"/>
                </a:cubicBezTo>
                <a:cubicBezTo>
                  <a:pt x="519" y="564"/>
                  <a:pt x="521" y="564"/>
                  <a:pt x="523" y="564"/>
                </a:cubicBezTo>
                <a:lnTo>
                  <a:pt x="643" y="568"/>
                </a:lnTo>
                <a:cubicBezTo>
                  <a:pt x="643" y="568"/>
                  <a:pt x="644" y="568"/>
                  <a:pt x="645" y="568"/>
                </a:cubicBezTo>
                <a:cubicBezTo>
                  <a:pt x="646" y="568"/>
                  <a:pt x="647" y="568"/>
                  <a:pt x="648" y="568"/>
                </a:cubicBezTo>
                <a:cubicBezTo>
                  <a:pt x="662" y="571"/>
                  <a:pt x="672" y="584"/>
                  <a:pt x="671" y="598"/>
                </a:cubicBezTo>
                <a:close/>
                <a:moveTo>
                  <a:pt x="1295" y="645"/>
                </a:moveTo>
                <a:lnTo>
                  <a:pt x="722" y="645"/>
                </a:lnTo>
                <a:cubicBezTo>
                  <a:pt x="712" y="645"/>
                  <a:pt x="703" y="645"/>
                  <a:pt x="693" y="643"/>
                </a:cubicBezTo>
                <a:cubicBezTo>
                  <a:pt x="704" y="631"/>
                  <a:pt x="710" y="616"/>
                  <a:pt x="711" y="599"/>
                </a:cubicBezTo>
                <a:cubicBezTo>
                  <a:pt x="712" y="580"/>
                  <a:pt x="704" y="563"/>
                  <a:pt x="692" y="550"/>
                </a:cubicBezTo>
                <a:cubicBezTo>
                  <a:pt x="705" y="538"/>
                  <a:pt x="713" y="520"/>
                  <a:pt x="714" y="501"/>
                </a:cubicBezTo>
                <a:cubicBezTo>
                  <a:pt x="715" y="482"/>
                  <a:pt x="707" y="464"/>
                  <a:pt x="695" y="452"/>
                </a:cubicBezTo>
                <a:cubicBezTo>
                  <a:pt x="708" y="439"/>
                  <a:pt x="716" y="422"/>
                  <a:pt x="717" y="403"/>
                </a:cubicBezTo>
                <a:cubicBezTo>
                  <a:pt x="718" y="380"/>
                  <a:pt x="707" y="359"/>
                  <a:pt x="690" y="346"/>
                </a:cubicBezTo>
                <a:cubicBezTo>
                  <a:pt x="700" y="334"/>
                  <a:pt x="706" y="319"/>
                  <a:pt x="706" y="303"/>
                </a:cubicBezTo>
                <a:cubicBezTo>
                  <a:pt x="707" y="286"/>
                  <a:pt x="701" y="269"/>
                  <a:pt x="690" y="256"/>
                </a:cubicBezTo>
                <a:cubicBezTo>
                  <a:pt x="700" y="255"/>
                  <a:pt x="711" y="254"/>
                  <a:pt x="722" y="254"/>
                </a:cubicBezTo>
                <a:lnTo>
                  <a:pt x="1295" y="254"/>
                </a:lnTo>
                <a:cubicBezTo>
                  <a:pt x="1306" y="254"/>
                  <a:pt x="1315" y="245"/>
                  <a:pt x="1315" y="234"/>
                </a:cubicBezTo>
                <a:lnTo>
                  <a:pt x="1316" y="20"/>
                </a:lnTo>
                <a:cubicBezTo>
                  <a:pt x="1316" y="14"/>
                  <a:pt x="1313" y="9"/>
                  <a:pt x="1310" y="6"/>
                </a:cubicBezTo>
                <a:cubicBezTo>
                  <a:pt x="1306" y="2"/>
                  <a:pt x="1301" y="0"/>
                  <a:pt x="1296" y="0"/>
                </a:cubicBezTo>
                <a:lnTo>
                  <a:pt x="807" y="0"/>
                </a:lnTo>
                <a:cubicBezTo>
                  <a:pt x="727" y="0"/>
                  <a:pt x="649" y="21"/>
                  <a:pt x="580" y="61"/>
                </a:cubicBezTo>
                <a:cubicBezTo>
                  <a:pt x="561" y="72"/>
                  <a:pt x="542" y="85"/>
                  <a:pt x="525" y="99"/>
                </a:cubicBezTo>
                <a:cubicBezTo>
                  <a:pt x="519" y="104"/>
                  <a:pt x="516" y="111"/>
                  <a:pt x="517" y="118"/>
                </a:cubicBezTo>
                <a:lnTo>
                  <a:pt x="475" y="117"/>
                </a:lnTo>
                <a:lnTo>
                  <a:pt x="474" y="117"/>
                </a:lnTo>
                <a:cubicBezTo>
                  <a:pt x="420" y="118"/>
                  <a:pt x="351" y="132"/>
                  <a:pt x="348" y="132"/>
                </a:cubicBezTo>
                <a:cubicBezTo>
                  <a:pt x="343" y="134"/>
                  <a:pt x="338" y="137"/>
                  <a:pt x="335" y="142"/>
                </a:cubicBezTo>
                <a:lnTo>
                  <a:pt x="267" y="254"/>
                </a:lnTo>
                <a:lnTo>
                  <a:pt x="18" y="270"/>
                </a:lnTo>
                <a:cubicBezTo>
                  <a:pt x="7" y="271"/>
                  <a:pt x="-1" y="280"/>
                  <a:pt x="0" y="291"/>
                </a:cubicBezTo>
                <a:cubicBezTo>
                  <a:pt x="1" y="302"/>
                  <a:pt x="9" y="310"/>
                  <a:pt x="20" y="310"/>
                </a:cubicBezTo>
                <a:lnTo>
                  <a:pt x="21" y="310"/>
                </a:lnTo>
                <a:lnTo>
                  <a:pt x="280" y="293"/>
                </a:lnTo>
                <a:lnTo>
                  <a:pt x="281" y="293"/>
                </a:lnTo>
                <a:lnTo>
                  <a:pt x="282" y="292"/>
                </a:lnTo>
                <a:lnTo>
                  <a:pt x="283" y="292"/>
                </a:lnTo>
                <a:lnTo>
                  <a:pt x="284" y="292"/>
                </a:lnTo>
                <a:cubicBezTo>
                  <a:pt x="284" y="292"/>
                  <a:pt x="285" y="292"/>
                  <a:pt x="286" y="291"/>
                </a:cubicBezTo>
                <a:cubicBezTo>
                  <a:pt x="287" y="291"/>
                  <a:pt x="287" y="291"/>
                  <a:pt x="288" y="290"/>
                </a:cubicBezTo>
                <a:lnTo>
                  <a:pt x="289" y="290"/>
                </a:lnTo>
                <a:cubicBezTo>
                  <a:pt x="289" y="290"/>
                  <a:pt x="290" y="290"/>
                  <a:pt x="290" y="289"/>
                </a:cubicBezTo>
                <a:lnTo>
                  <a:pt x="291" y="289"/>
                </a:lnTo>
                <a:cubicBezTo>
                  <a:pt x="291" y="288"/>
                  <a:pt x="292" y="288"/>
                  <a:pt x="292" y="287"/>
                </a:cubicBezTo>
                <a:lnTo>
                  <a:pt x="293" y="287"/>
                </a:lnTo>
                <a:cubicBezTo>
                  <a:pt x="293" y="287"/>
                  <a:pt x="293" y="286"/>
                  <a:pt x="294" y="286"/>
                </a:cubicBezTo>
                <a:cubicBezTo>
                  <a:pt x="294" y="285"/>
                  <a:pt x="294" y="285"/>
                  <a:pt x="294" y="285"/>
                </a:cubicBezTo>
                <a:cubicBezTo>
                  <a:pt x="295" y="285"/>
                  <a:pt x="295" y="284"/>
                  <a:pt x="295" y="283"/>
                </a:cubicBezTo>
                <a:lnTo>
                  <a:pt x="296" y="283"/>
                </a:lnTo>
                <a:lnTo>
                  <a:pt x="364" y="169"/>
                </a:lnTo>
                <a:cubicBezTo>
                  <a:pt x="384" y="166"/>
                  <a:pt x="435" y="157"/>
                  <a:pt x="475" y="156"/>
                </a:cubicBezTo>
                <a:lnTo>
                  <a:pt x="563" y="158"/>
                </a:lnTo>
                <a:lnTo>
                  <a:pt x="621" y="267"/>
                </a:lnTo>
                <a:cubicBezTo>
                  <a:pt x="619" y="269"/>
                  <a:pt x="615" y="273"/>
                  <a:pt x="609" y="276"/>
                </a:cubicBezTo>
                <a:cubicBezTo>
                  <a:pt x="601" y="279"/>
                  <a:pt x="595" y="280"/>
                  <a:pt x="593" y="279"/>
                </a:cubicBezTo>
                <a:cubicBezTo>
                  <a:pt x="589" y="277"/>
                  <a:pt x="577" y="268"/>
                  <a:pt x="563" y="250"/>
                </a:cubicBezTo>
                <a:cubicBezTo>
                  <a:pt x="549" y="231"/>
                  <a:pt x="542" y="217"/>
                  <a:pt x="541" y="212"/>
                </a:cubicBezTo>
                <a:cubicBezTo>
                  <a:pt x="540" y="202"/>
                  <a:pt x="531" y="195"/>
                  <a:pt x="521" y="196"/>
                </a:cubicBezTo>
                <a:cubicBezTo>
                  <a:pt x="520" y="196"/>
                  <a:pt x="519" y="196"/>
                  <a:pt x="519" y="196"/>
                </a:cubicBezTo>
                <a:lnTo>
                  <a:pt x="433" y="211"/>
                </a:lnTo>
                <a:cubicBezTo>
                  <a:pt x="428" y="212"/>
                  <a:pt x="423" y="216"/>
                  <a:pt x="420" y="221"/>
                </a:cubicBezTo>
                <a:cubicBezTo>
                  <a:pt x="419" y="222"/>
                  <a:pt x="418" y="223"/>
                  <a:pt x="418" y="224"/>
                </a:cubicBezTo>
                <a:cubicBezTo>
                  <a:pt x="378" y="292"/>
                  <a:pt x="357" y="370"/>
                  <a:pt x="357" y="449"/>
                </a:cubicBezTo>
                <a:cubicBezTo>
                  <a:pt x="357" y="505"/>
                  <a:pt x="367" y="558"/>
                  <a:pt x="386" y="608"/>
                </a:cubicBezTo>
                <a:cubicBezTo>
                  <a:pt x="314" y="592"/>
                  <a:pt x="245" y="568"/>
                  <a:pt x="244" y="568"/>
                </a:cubicBezTo>
                <a:cubicBezTo>
                  <a:pt x="243" y="568"/>
                  <a:pt x="243" y="567"/>
                  <a:pt x="242" y="567"/>
                </a:cubicBezTo>
                <a:cubicBezTo>
                  <a:pt x="241" y="567"/>
                  <a:pt x="241" y="567"/>
                  <a:pt x="241" y="567"/>
                </a:cubicBezTo>
                <a:cubicBezTo>
                  <a:pt x="240" y="567"/>
                  <a:pt x="240" y="567"/>
                  <a:pt x="240" y="567"/>
                </a:cubicBezTo>
                <a:cubicBezTo>
                  <a:pt x="239" y="567"/>
                  <a:pt x="239" y="567"/>
                  <a:pt x="239" y="567"/>
                </a:cubicBezTo>
                <a:lnTo>
                  <a:pt x="238" y="567"/>
                </a:lnTo>
                <a:lnTo>
                  <a:pt x="237" y="567"/>
                </a:lnTo>
                <a:lnTo>
                  <a:pt x="144" y="566"/>
                </a:lnTo>
                <a:cubicBezTo>
                  <a:pt x="134" y="566"/>
                  <a:pt x="125" y="575"/>
                  <a:pt x="125" y="586"/>
                </a:cubicBezTo>
                <a:cubicBezTo>
                  <a:pt x="125" y="597"/>
                  <a:pt x="133" y="606"/>
                  <a:pt x="144" y="606"/>
                </a:cubicBezTo>
                <a:lnTo>
                  <a:pt x="234" y="606"/>
                </a:lnTo>
                <a:cubicBezTo>
                  <a:pt x="250" y="611"/>
                  <a:pt x="321" y="635"/>
                  <a:pt x="394" y="651"/>
                </a:cubicBezTo>
                <a:cubicBezTo>
                  <a:pt x="395" y="651"/>
                  <a:pt x="397" y="651"/>
                  <a:pt x="398" y="651"/>
                </a:cubicBezTo>
                <a:cubicBezTo>
                  <a:pt x="400" y="651"/>
                  <a:pt x="402" y="651"/>
                  <a:pt x="404" y="650"/>
                </a:cubicBezTo>
                <a:cubicBezTo>
                  <a:pt x="425" y="693"/>
                  <a:pt x="454" y="733"/>
                  <a:pt x="489" y="767"/>
                </a:cubicBezTo>
                <a:cubicBezTo>
                  <a:pt x="574" y="853"/>
                  <a:pt x="687" y="899"/>
                  <a:pt x="807" y="899"/>
                </a:cubicBezTo>
                <a:lnTo>
                  <a:pt x="1296" y="899"/>
                </a:lnTo>
                <a:cubicBezTo>
                  <a:pt x="1301" y="899"/>
                  <a:pt x="1306" y="897"/>
                  <a:pt x="1310" y="893"/>
                </a:cubicBezTo>
                <a:cubicBezTo>
                  <a:pt x="1313" y="890"/>
                  <a:pt x="1316" y="885"/>
                  <a:pt x="1316" y="879"/>
                </a:cubicBezTo>
                <a:lnTo>
                  <a:pt x="1315" y="665"/>
                </a:lnTo>
                <a:cubicBezTo>
                  <a:pt x="1315" y="654"/>
                  <a:pt x="1306" y="645"/>
                  <a:pt x="1295" y="6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4" name="Freeform 1243">
            <a:extLst>
              <a:ext uri="{FF2B5EF4-FFF2-40B4-BE49-F238E27FC236}">
                <a16:creationId xmlns:a16="http://schemas.microsoft.com/office/drawing/2014/main" id="{6EDE998F-5FC3-DC44-A5A1-ACD9FF21FE8E}"/>
              </a:ext>
            </a:extLst>
          </p:cNvPr>
          <p:cNvSpPr/>
          <p:nvPr/>
        </p:nvSpPr>
        <p:spPr>
          <a:xfrm>
            <a:off x="7000199" y="5474767"/>
            <a:ext cx="120600" cy="105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6" h="294">
                <a:moveTo>
                  <a:pt x="286" y="250"/>
                </a:moveTo>
                <a:cubicBezTo>
                  <a:pt x="300" y="256"/>
                  <a:pt x="317" y="249"/>
                  <a:pt x="323" y="235"/>
                </a:cubicBezTo>
                <a:cubicBezTo>
                  <a:pt x="333" y="213"/>
                  <a:pt x="337" y="189"/>
                  <a:pt x="336" y="164"/>
                </a:cubicBezTo>
                <a:cubicBezTo>
                  <a:pt x="334" y="72"/>
                  <a:pt x="257" y="-2"/>
                  <a:pt x="164" y="0"/>
                </a:cubicBezTo>
                <a:cubicBezTo>
                  <a:pt x="119" y="2"/>
                  <a:pt x="78" y="20"/>
                  <a:pt x="47" y="53"/>
                </a:cubicBezTo>
                <a:cubicBezTo>
                  <a:pt x="16" y="85"/>
                  <a:pt x="-1" y="128"/>
                  <a:pt x="0" y="173"/>
                </a:cubicBezTo>
                <a:cubicBezTo>
                  <a:pt x="2" y="215"/>
                  <a:pt x="18" y="255"/>
                  <a:pt x="48" y="285"/>
                </a:cubicBezTo>
                <a:cubicBezTo>
                  <a:pt x="53" y="291"/>
                  <a:pt x="61" y="294"/>
                  <a:pt x="68" y="294"/>
                </a:cubicBezTo>
                <a:cubicBezTo>
                  <a:pt x="75" y="294"/>
                  <a:pt x="82" y="291"/>
                  <a:pt x="87" y="286"/>
                </a:cubicBezTo>
                <a:cubicBezTo>
                  <a:pt x="98" y="275"/>
                  <a:pt x="98" y="258"/>
                  <a:pt x="87" y="247"/>
                </a:cubicBezTo>
                <a:cubicBezTo>
                  <a:pt x="68" y="227"/>
                  <a:pt x="56" y="200"/>
                  <a:pt x="56" y="171"/>
                </a:cubicBezTo>
                <a:cubicBezTo>
                  <a:pt x="55" y="141"/>
                  <a:pt x="66" y="113"/>
                  <a:pt x="87" y="91"/>
                </a:cubicBezTo>
                <a:cubicBezTo>
                  <a:pt x="107" y="69"/>
                  <a:pt x="135" y="56"/>
                  <a:pt x="166" y="56"/>
                </a:cubicBezTo>
                <a:cubicBezTo>
                  <a:pt x="167" y="56"/>
                  <a:pt x="168" y="56"/>
                  <a:pt x="169" y="56"/>
                </a:cubicBezTo>
                <a:cubicBezTo>
                  <a:pt x="229" y="56"/>
                  <a:pt x="280" y="104"/>
                  <a:pt x="281" y="166"/>
                </a:cubicBezTo>
                <a:cubicBezTo>
                  <a:pt x="282" y="182"/>
                  <a:pt x="279" y="198"/>
                  <a:pt x="272" y="213"/>
                </a:cubicBezTo>
                <a:cubicBezTo>
                  <a:pt x="266" y="227"/>
                  <a:pt x="272" y="244"/>
                  <a:pt x="286" y="25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5" name="Freeform 1244">
            <a:extLst>
              <a:ext uri="{FF2B5EF4-FFF2-40B4-BE49-F238E27FC236}">
                <a16:creationId xmlns:a16="http://schemas.microsoft.com/office/drawing/2014/main" id="{90B122E4-7B0C-414B-ACD9-ACDE3A177FC6}"/>
              </a:ext>
            </a:extLst>
          </p:cNvPr>
          <p:cNvSpPr/>
          <p:nvPr/>
        </p:nvSpPr>
        <p:spPr>
          <a:xfrm>
            <a:off x="6969600" y="5443808"/>
            <a:ext cx="182520" cy="170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8" h="475">
                <a:moveTo>
                  <a:pt x="122" y="471"/>
                </a:moveTo>
                <a:cubicBezTo>
                  <a:pt x="127" y="474"/>
                  <a:pt x="132" y="475"/>
                  <a:pt x="137" y="475"/>
                </a:cubicBezTo>
                <a:cubicBezTo>
                  <a:pt x="146" y="475"/>
                  <a:pt x="155" y="471"/>
                  <a:pt x="160" y="462"/>
                </a:cubicBezTo>
                <a:cubicBezTo>
                  <a:pt x="168" y="449"/>
                  <a:pt x="164" y="432"/>
                  <a:pt x="151" y="424"/>
                </a:cubicBezTo>
                <a:cubicBezTo>
                  <a:pt x="97" y="391"/>
                  <a:pt x="62" y="334"/>
                  <a:pt x="56" y="271"/>
                </a:cubicBezTo>
                <a:cubicBezTo>
                  <a:pt x="52" y="218"/>
                  <a:pt x="69" y="166"/>
                  <a:pt x="103" y="126"/>
                </a:cubicBezTo>
                <a:cubicBezTo>
                  <a:pt x="137" y="86"/>
                  <a:pt x="185" y="61"/>
                  <a:pt x="238" y="56"/>
                </a:cubicBezTo>
                <a:cubicBezTo>
                  <a:pt x="291" y="52"/>
                  <a:pt x="343" y="69"/>
                  <a:pt x="383" y="103"/>
                </a:cubicBezTo>
                <a:cubicBezTo>
                  <a:pt x="423" y="137"/>
                  <a:pt x="448" y="185"/>
                  <a:pt x="453" y="238"/>
                </a:cubicBezTo>
                <a:cubicBezTo>
                  <a:pt x="455" y="269"/>
                  <a:pt x="451" y="299"/>
                  <a:pt x="439" y="328"/>
                </a:cubicBezTo>
                <a:cubicBezTo>
                  <a:pt x="433" y="342"/>
                  <a:pt x="440" y="358"/>
                  <a:pt x="455" y="364"/>
                </a:cubicBezTo>
                <a:cubicBezTo>
                  <a:pt x="469" y="369"/>
                  <a:pt x="485" y="362"/>
                  <a:pt x="490" y="348"/>
                </a:cubicBezTo>
                <a:cubicBezTo>
                  <a:pt x="505" y="312"/>
                  <a:pt x="511" y="273"/>
                  <a:pt x="508" y="234"/>
                </a:cubicBezTo>
                <a:cubicBezTo>
                  <a:pt x="502" y="166"/>
                  <a:pt x="470" y="105"/>
                  <a:pt x="419" y="61"/>
                </a:cubicBezTo>
                <a:cubicBezTo>
                  <a:pt x="367" y="17"/>
                  <a:pt x="301" y="-4"/>
                  <a:pt x="234" y="1"/>
                </a:cubicBezTo>
                <a:cubicBezTo>
                  <a:pt x="166" y="7"/>
                  <a:pt x="105" y="39"/>
                  <a:pt x="61" y="90"/>
                </a:cubicBezTo>
                <a:cubicBezTo>
                  <a:pt x="17" y="142"/>
                  <a:pt x="-4" y="208"/>
                  <a:pt x="1" y="275"/>
                </a:cubicBezTo>
                <a:cubicBezTo>
                  <a:pt x="8" y="356"/>
                  <a:pt x="53" y="429"/>
                  <a:pt x="122" y="47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6" name="Freeform 1245">
            <a:extLst>
              <a:ext uri="{FF2B5EF4-FFF2-40B4-BE49-F238E27FC236}">
                <a16:creationId xmlns:a16="http://schemas.microsoft.com/office/drawing/2014/main" id="{ED83EAAB-5CFE-6045-A4F6-A1CCF3DFCDCC}"/>
              </a:ext>
            </a:extLst>
          </p:cNvPr>
          <p:cNvSpPr/>
          <p:nvPr/>
        </p:nvSpPr>
        <p:spPr>
          <a:xfrm>
            <a:off x="6968521" y="5525168"/>
            <a:ext cx="273600" cy="330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1" h="918">
                <a:moveTo>
                  <a:pt x="665" y="793"/>
                </a:moveTo>
                <a:cubicBezTo>
                  <a:pt x="630" y="837"/>
                  <a:pt x="574" y="863"/>
                  <a:pt x="511" y="863"/>
                </a:cubicBezTo>
                <a:cubicBezTo>
                  <a:pt x="407" y="863"/>
                  <a:pt x="380" y="834"/>
                  <a:pt x="282" y="701"/>
                </a:cubicBezTo>
                <a:cubicBezTo>
                  <a:pt x="281" y="699"/>
                  <a:pt x="279" y="696"/>
                  <a:pt x="277" y="694"/>
                </a:cubicBezTo>
                <a:lnTo>
                  <a:pt x="272" y="688"/>
                </a:lnTo>
                <a:lnTo>
                  <a:pt x="271" y="687"/>
                </a:lnTo>
                <a:cubicBezTo>
                  <a:pt x="271" y="686"/>
                  <a:pt x="220" y="633"/>
                  <a:pt x="185" y="583"/>
                </a:cubicBezTo>
                <a:cubicBezTo>
                  <a:pt x="176" y="571"/>
                  <a:pt x="167" y="559"/>
                  <a:pt x="158" y="548"/>
                </a:cubicBezTo>
                <a:lnTo>
                  <a:pt x="56" y="429"/>
                </a:lnTo>
                <a:cubicBezTo>
                  <a:pt x="60" y="421"/>
                  <a:pt x="76" y="409"/>
                  <a:pt x="83" y="410"/>
                </a:cubicBezTo>
                <a:cubicBezTo>
                  <a:pt x="97" y="412"/>
                  <a:pt x="136" y="440"/>
                  <a:pt x="156" y="466"/>
                </a:cubicBezTo>
                <a:cubicBezTo>
                  <a:pt x="175" y="489"/>
                  <a:pt x="195" y="510"/>
                  <a:pt x="217" y="526"/>
                </a:cubicBezTo>
                <a:cubicBezTo>
                  <a:pt x="252" y="553"/>
                  <a:pt x="272" y="561"/>
                  <a:pt x="290" y="555"/>
                </a:cubicBezTo>
                <a:cubicBezTo>
                  <a:pt x="300" y="551"/>
                  <a:pt x="307" y="545"/>
                  <a:pt x="310" y="535"/>
                </a:cubicBezTo>
                <a:cubicBezTo>
                  <a:pt x="315" y="525"/>
                  <a:pt x="314" y="510"/>
                  <a:pt x="308" y="465"/>
                </a:cubicBezTo>
                <a:cubicBezTo>
                  <a:pt x="304" y="436"/>
                  <a:pt x="297" y="395"/>
                  <a:pt x="288" y="344"/>
                </a:cubicBezTo>
                <a:cubicBezTo>
                  <a:pt x="271" y="249"/>
                  <a:pt x="250" y="139"/>
                  <a:pt x="239" y="81"/>
                </a:cubicBezTo>
                <a:cubicBezTo>
                  <a:pt x="239" y="81"/>
                  <a:pt x="239" y="79"/>
                  <a:pt x="239" y="76"/>
                </a:cubicBezTo>
                <a:cubicBezTo>
                  <a:pt x="242" y="60"/>
                  <a:pt x="256" y="56"/>
                  <a:pt x="260" y="56"/>
                </a:cubicBezTo>
                <a:cubicBezTo>
                  <a:pt x="264" y="55"/>
                  <a:pt x="279" y="53"/>
                  <a:pt x="287" y="67"/>
                </a:cubicBezTo>
                <a:cubicBezTo>
                  <a:pt x="289" y="70"/>
                  <a:pt x="289" y="71"/>
                  <a:pt x="289" y="72"/>
                </a:cubicBezTo>
                <a:lnTo>
                  <a:pt x="347" y="412"/>
                </a:lnTo>
                <a:cubicBezTo>
                  <a:pt x="350" y="427"/>
                  <a:pt x="364" y="437"/>
                  <a:pt x="379" y="435"/>
                </a:cubicBezTo>
                <a:cubicBezTo>
                  <a:pt x="394" y="432"/>
                  <a:pt x="404" y="418"/>
                  <a:pt x="402" y="403"/>
                </a:cubicBezTo>
                <a:lnTo>
                  <a:pt x="399" y="388"/>
                </a:lnTo>
                <a:lnTo>
                  <a:pt x="379" y="271"/>
                </a:lnTo>
                <a:lnTo>
                  <a:pt x="371" y="224"/>
                </a:lnTo>
                <a:lnTo>
                  <a:pt x="413" y="217"/>
                </a:lnTo>
                <a:cubicBezTo>
                  <a:pt x="415" y="216"/>
                  <a:pt x="417" y="217"/>
                  <a:pt x="418" y="218"/>
                </a:cubicBezTo>
                <a:cubicBezTo>
                  <a:pt x="419" y="219"/>
                  <a:pt x="420" y="220"/>
                  <a:pt x="420" y="222"/>
                </a:cubicBezTo>
                <a:lnTo>
                  <a:pt x="422" y="231"/>
                </a:lnTo>
                <a:lnTo>
                  <a:pt x="443" y="356"/>
                </a:lnTo>
                <a:cubicBezTo>
                  <a:pt x="446" y="371"/>
                  <a:pt x="460" y="381"/>
                  <a:pt x="475" y="378"/>
                </a:cubicBezTo>
                <a:cubicBezTo>
                  <a:pt x="490" y="376"/>
                  <a:pt x="500" y="361"/>
                  <a:pt x="498" y="346"/>
                </a:cubicBezTo>
                <a:lnTo>
                  <a:pt x="478" y="232"/>
                </a:lnTo>
                <a:lnTo>
                  <a:pt x="510" y="227"/>
                </a:lnTo>
                <a:cubicBezTo>
                  <a:pt x="515" y="226"/>
                  <a:pt x="519" y="227"/>
                  <a:pt x="522" y="229"/>
                </a:cubicBezTo>
                <a:cubicBezTo>
                  <a:pt x="526" y="232"/>
                  <a:pt x="528" y="236"/>
                  <a:pt x="529" y="240"/>
                </a:cubicBezTo>
                <a:lnTo>
                  <a:pt x="550" y="362"/>
                </a:lnTo>
                <a:cubicBezTo>
                  <a:pt x="552" y="376"/>
                  <a:pt x="564" y="385"/>
                  <a:pt x="577" y="385"/>
                </a:cubicBezTo>
                <a:cubicBezTo>
                  <a:pt x="578" y="385"/>
                  <a:pt x="580" y="385"/>
                  <a:pt x="582" y="385"/>
                </a:cubicBezTo>
                <a:cubicBezTo>
                  <a:pt x="597" y="382"/>
                  <a:pt x="607" y="368"/>
                  <a:pt x="604" y="353"/>
                </a:cubicBezTo>
                <a:lnTo>
                  <a:pt x="604" y="352"/>
                </a:lnTo>
                <a:cubicBezTo>
                  <a:pt x="604" y="351"/>
                  <a:pt x="604" y="351"/>
                  <a:pt x="604" y="351"/>
                </a:cubicBezTo>
                <a:lnTo>
                  <a:pt x="590" y="271"/>
                </a:lnTo>
                <a:lnTo>
                  <a:pt x="627" y="265"/>
                </a:lnTo>
                <a:cubicBezTo>
                  <a:pt x="633" y="264"/>
                  <a:pt x="639" y="268"/>
                  <a:pt x="640" y="274"/>
                </a:cubicBezTo>
                <a:lnTo>
                  <a:pt x="652" y="342"/>
                </a:lnTo>
                <a:cubicBezTo>
                  <a:pt x="652" y="344"/>
                  <a:pt x="652" y="345"/>
                  <a:pt x="653" y="346"/>
                </a:cubicBezTo>
                <a:lnTo>
                  <a:pt x="694" y="563"/>
                </a:lnTo>
                <a:lnTo>
                  <a:pt x="694" y="564"/>
                </a:lnTo>
                <a:cubicBezTo>
                  <a:pt x="717" y="661"/>
                  <a:pt x="707" y="740"/>
                  <a:pt x="665" y="793"/>
                </a:cubicBezTo>
                <a:close/>
                <a:moveTo>
                  <a:pt x="748" y="552"/>
                </a:moveTo>
                <a:lnTo>
                  <a:pt x="704" y="319"/>
                </a:lnTo>
                <a:lnTo>
                  <a:pt x="694" y="265"/>
                </a:lnTo>
                <a:cubicBezTo>
                  <a:pt x="688" y="229"/>
                  <a:pt x="654" y="204"/>
                  <a:pt x="618" y="211"/>
                </a:cubicBezTo>
                <a:lnTo>
                  <a:pt x="580" y="217"/>
                </a:lnTo>
                <a:cubicBezTo>
                  <a:pt x="568" y="186"/>
                  <a:pt x="535" y="166"/>
                  <a:pt x="501" y="172"/>
                </a:cubicBezTo>
                <a:lnTo>
                  <a:pt x="459" y="179"/>
                </a:lnTo>
                <a:cubicBezTo>
                  <a:pt x="459" y="180"/>
                  <a:pt x="458" y="180"/>
                  <a:pt x="458" y="180"/>
                </a:cubicBezTo>
                <a:cubicBezTo>
                  <a:pt x="455" y="177"/>
                  <a:pt x="453" y="175"/>
                  <a:pt x="450" y="173"/>
                </a:cubicBezTo>
                <a:cubicBezTo>
                  <a:pt x="436" y="163"/>
                  <a:pt x="420" y="160"/>
                  <a:pt x="404" y="162"/>
                </a:cubicBezTo>
                <a:lnTo>
                  <a:pt x="362" y="170"/>
                </a:lnTo>
                <a:lnTo>
                  <a:pt x="344" y="63"/>
                </a:lnTo>
                <a:cubicBezTo>
                  <a:pt x="342" y="55"/>
                  <a:pt x="339" y="47"/>
                  <a:pt x="334" y="39"/>
                </a:cubicBezTo>
                <a:cubicBezTo>
                  <a:pt x="317" y="10"/>
                  <a:pt x="284" y="-5"/>
                  <a:pt x="250" y="1"/>
                </a:cubicBezTo>
                <a:cubicBezTo>
                  <a:pt x="217" y="8"/>
                  <a:pt x="191" y="33"/>
                  <a:pt x="185" y="66"/>
                </a:cubicBezTo>
                <a:cubicBezTo>
                  <a:pt x="183" y="75"/>
                  <a:pt x="183" y="84"/>
                  <a:pt x="185" y="92"/>
                </a:cubicBezTo>
                <a:cubicBezTo>
                  <a:pt x="227" y="309"/>
                  <a:pt x="248" y="432"/>
                  <a:pt x="255" y="486"/>
                </a:cubicBezTo>
                <a:cubicBezTo>
                  <a:pt x="254" y="485"/>
                  <a:pt x="252" y="484"/>
                  <a:pt x="250" y="482"/>
                </a:cubicBezTo>
                <a:cubicBezTo>
                  <a:pt x="232" y="469"/>
                  <a:pt x="215" y="452"/>
                  <a:pt x="200" y="432"/>
                </a:cubicBezTo>
                <a:cubicBezTo>
                  <a:pt x="187" y="416"/>
                  <a:pt x="169" y="399"/>
                  <a:pt x="150" y="385"/>
                </a:cubicBezTo>
                <a:cubicBezTo>
                  <a:pt x="127" y="367"/>
                  <a:pt x="107" y="357"/>
                  <a:pt x="91" y="355"/>
                </a:cubicBezTo>
                <a:cubicBezTo>
                  <a:pt x="73" y="353"/>
                  <a:pt x="56" y="360"/>
                  <a:pt x="45" y="366"/>
                </a:cubicBezTo>
                <a:cubicBezTo>
                  <a:pt x="32" y="374"/>
                  <a:pt x="20" y="384"/>
                  <a:pt x="12" y="396"/>
                </a:cubicBezTo>
                <a:cubicBezTo>
                  <a:pt x="-1" y="416"/>
                  <a:pt x="-4" y="437"/>
                  <a:pt x="6" y="454"/>
                </a:cubicBezTo>
                <a:cubicBezTo>
                  <a:pt x="7" y="456"/>
                  <a:pt x="8" y="457"/>
                  <a:pt x="9" y="459"/>
                </a:cubicBezTo>
                <a:lnTo>
                  <a:pt x="116" y="584"/>
                </a:lnTo>
                <a:cubicBezTo>
                  <a:pt x="124" y="594"/>
                  <a:pt x="132" y="604"/>
                  <a:pt x="140" y="615"/>
                </a:cubicBezTo>
                <a:cubicBezTo>
                  <a:pt x="175" y="664"/>
                  <a:pt x="221" y="715"/>
                  <a:pt x="230" y="723"/>
                </a:cubicBezTo>
                <a:cubicBezTo>
                  <a:pt x="280" y="792"/>
                  <a:pt x="316" y="842"/>
                  <a:pt x="356" y="873"/>
                </a:cubicBezTo>
                <a:cubicBezTo>
                  <a:pt x="398" y="905"/>
                  <a:pt x="443" y="918"/>
                  <a:pt x="511" y="918"/>
                </a:cubicBezTo>
                <a:cubicBezTo>
                  <a:pt x="591" y="918"/>
                  <a:pt x="663" y="885"/>
                  <a:pt x="708" y="828"/>
                </a:cubicBezTo>
                <a:cubicBezTo>
                  <a:pt x="775" y="744"/>
                  <a:pt x="767" y="631"/>
                  <a:pt x="748" y="5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7" name="Freeform 1246">
            <a:extLst>
              <a:ext uri="{FF2B5EF4-FFF2-40B4-BE49-F238E27FC236}">
                <a16:creationId xmlns:a16="http://schemas.microsoft.com/office/drawing/2014/main" id="{FB38A7AD-791A-E143-A1E6-F4856A96A44A}"/>
              </a:ext>
            </a:extLst>
          </p:cNvPr>
          <p:cNvSpPr/>
          <p:nvPr/>
        </p:nvSpPr>
        <p:spPr>
          <a:xfrm>
            <a:off x="6445079" y="2593688"/>
            <a:ext cx="176400" cy="38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1" h="1067">
                <a:moveTo>
                  <a:pt x="117" y="747"/>
                </a:moveTo>
                <a:cubicBezTo>
                  <a:pt x="122" y="719"/>
                  <a:pt x="136" y="703"/>
                  <a:pt x="151" y="685"/>
                </a:cubicBezTo>
                <a:cubicBezTo>
                  <a:pt x="167" y="666"/>
                  <a:pt x="184" y="645"/>
                  <a:pt x="194" y="610"/>
                </a:cubicBezTo>
                <a:cubicBezTo>
                  <a:pt x="207" y="558"/>
                  <a:pt x="200" y="409"/>
                  <a:pt x="199" y="394"/>
                </a:cubicBezTo>
                <a:cubicBezTo>
                  <a:pt x="200" y="385"/>
                  <a:pt x="204" y="376"/>
                  <a:pt x="211" y="369"/>
                </a:cubicBezTo>
                <a:cubicBezTo>
                  <a:pt x="218" y="362"/>
                  <a:pt x="228" y="359"/>
                  <a:pt x="237" y="359"/>
                </a:cubicBezTo>
                <a:cubicBezTo>
                  <a:pt x="258" y="360"/>
                  <a:pt x="274" y="377"/>
                  <a:pt x="273" y="398"/>
                </a:cubicBezTo>
                <a:lnTo>
                  <a:pt x="269" y="609"/>
                </a:lnTo>
                <a:cubicBezTo>
                  <a:pt x="268" y="615"/>
                  <a:pt x="271" y="621"/>
                  <a:pt x="277" y="625"/>
                </a:cubicBezTo>
                <a:lnTo>
                  <a:pt x="314" y="653"/>
                </a:lnTo>
                <a:cubicBezTo>
                  <a:pt x="323" y="659"/>
                  <a:pt x="336" y="657"/>
                  <a:pt x="342" y="648"/>
                </a:cubicBezTo>
                <a:cubicBezTo>
                  <a:pt x="348" y="639"/>
                  <a:pt x="346" y="627"/>
                  <a:pt x="338" y="621"/>
                </a:cubicBezTo>
                <a:lnTo>
                  <a:pt x="308" y="599"/>
                </a:lnTo>
                <a:lnTo>
                  <a:pt x="313" y="399"/>
                </a:lnTo>
                <a:cubicBezTo>
                  <a:pt x="314" y="365"/>
                  <a:pt x="293" y="335"/>
                  <a:pt x="262" y="324"/>
                </a:cubicBezTo>
                <a:cubicBezTo>
                  <a:pt x="262" y="323"/>
                  <a:pt x="262" y="322"/>
                  <a:pt x="261" y="321"/>
                </a:cubicBezTo>
                <a:cubicBezTo>
                  <a:pt x="261" y="320"/>
                  <a:pt x="211" y="195"/>
                  <a:pt x="174" y="89"/>
                </a:cubicBezTo>
                <a:cubicBezTo>
                  <a:pt x="170" y="80"/>
                  <a:pt x="171" y="70"/>
                  <a:pt x="175" y="61"/>
                </a:cubicBezTo>
                <a:cubicBezTo>
                  <a:pt x="180" y="52"/>
                  <a:pt x="187" y="45"/>
                  <a:pt x="197" y="42"/>
                </a:cubicBezTo>
                <a:lnTo>
                  <a:pt x="198" y="41"/>
                </a:lnTo>
                <a:cubicBezTo>
                  <a:pt x="207" y="38"/>
                  <a:pt x="217" y="39"/>
                  <a:pt x="225" y="43"/>
                </a:cubicBezTo>
                <a:cubicBezTo>
                  <a:pt x="234" y="47"/>
                  <a:pt x="240" y="54"/>
                  <a:pt x="243" y="63"/>
                </a:cubicBezTo>
                <a:cubicBezTo>
                  <a:pt x="243" y="64"/>
                  <a:pt x="244" y="64"/>
                  <a:pt x="244" y="65"/>
                </a:cubicBezTo>
                <a:cubicBezTo>
                  <a:pt x="321" y="229"/>
                  <a:pt x="445" y="499"/>
                  <a:pt x="450" y="526"/>
                </a:cubicBezTo>
                <a:cubicBezTo>
                  <a:pt x="458" y="564"/>
                  <a:pt x="436" y="608"/>
                  <a:pt x="411" y="658"/>
                </a:cubicBezTo>
                <a:cubicBezTo>
                  <a:pt x="383" y="715"/>
                  <a:pt x="348" y="786"/>
                  <a:pt x="343" y="873"/>
                </a:cubicBezTo>
                <a:lnTo>
                  <a:pt x="340" y="897"/>
                </a:lnTo>
                <a:lnTo>
                  <a:pt x="111" y="893"/>
                </a:lnTo>
                <a:lnTo>
                  <a:pt x="112" y="821"/>
                </a:lnTo>
                <a:cubicBezTo>
                  <a:pt x="112" y="820"/>
                  <a:pt x="112" y="771"/>
                  <a:pt x="117" y="747"/>
                </a:cubicBezTo>
                <a:close/>
                <a:moveTo>
                  <a:pt x="381" y="898"/>
                </a:moveTo>
                <a:lnTo>
                  <a:pt x="380" y="898"/>
                </a:lnTo>
                <a:lnTo>
                  <a:pt x="382" y="876"/>
                </a:lnTo>
                <a:cubicBezTo>
                  <a:pt x="386" y="796"/>
                  <a:pt x="418" y="732"/>
                  <a:pt x="446" y="676"/>
                </a:cubicBezTo>
                <a:cubicBezTo>
                  <a:pt x="474" y="619"/>
                  <a:pt x="499" y="569"/>
                  <a:pt x="489" y="519"/>
                </a:cubicBezTo>
                <a:cubicBezTo>
                  <a:pt x="481" y="478"/>
                  <a:pt x="302" y="97"/>
                  <a:pt x="280" y="49"/>
                </a:cubicBezTo>
                <a:cubicBezTo>
                  <a:pt x="273" y="31"/>
                  <a:pt x="260" y="16"/>
                  <a:pt x="242" y="7"/>
                </a:cubicBezTo>
                <a:cubicBezTo>
                  <a:pt x="224" y="-1"/>
                  <a:pt x="204" y="-3"/>
                  <a:pt x="185" y="4"/>
                </a:cubicBezTo>
                <a:lnTo>
                  <a:pt x="184" y="4"/>
                </a:lnTo>
                <a:cubicBezTo>
                  <a:pt x="164" y="11"/>
                  <a:pt x="149" y="25"/>
                  <a:pt x="140" y="44"/>
                </a:cubicBezTo>
                <a:cubicBezTo>
                  <a:pt x="131" y="62"/>
                  <a:pt x="130" y="83"/>
                  <a:pt x="136" y="102"/>
                </a:cubicBezTo>
                <a:cubicBezTo>
                  <a:pt x="166" y="188"/>
                  <a:pt x="205" y="285"/>
                  <a:pt x="219" y="322"/>
                </a:cubicBezTo>
                <a:cubicBezTo>
                  <a:pt x="206" y="325"/>
                  <a:pt x="194" y="331"/>
                  <a:pt x="184" y="340"/>
                </a:cubicBezTo>
                <a:cubicBezTo>
                  <a:pt x="169" y="354"/>
                  <a:pt x="160" y="373"/>
                  <a:pt x="160" y="394"/>
                </a:cubicBezTo>
                <a:lnTo>
                  <a:pt x="160" y="395"/>
                </a:lnTo>
                <a:cubicBezTo>
                  <a:pt x="162" y="439"/>
                  <a:pt x="166" y="561"/>
                  <a:pt x="155" y="600"/>
                </a:cubicBezTo>
                <a:cubicBezTo>
                  <a:pt x="149" y="627"/>
                  <a:pt x="135" y="643"/>
                  <a:pt x="121" y="660"/>
                </a:cubicBezTo>
                <a:cubicBezTo>
                  <a:pt x="104" y="679"/>
                  <a:pt x="86" y="702"/>
                  <a:pt x="78" y="740"/>
                </a:cubicBezTo>
                <a:cubicBezTo>
                  <a:pt x="73" y="767"/>
                  <a:pt x="73" y="818"/>
                  <a:pt x="73" y="821"/>
                </a:cubicBezTo>
                <a:lnTo>
                  <a:pt x="72" y="892"/>
                </a:lnTo>
                <a:cubicBezTo>
                  <a:pt x="55" y="893"/>
                  <a:pt x="39" y="898"/>
                  <a:pt x="27" y="907"/>
                </a:cubicBezTo>
                <a:cubicBezTo>
                  <a:pt x="11" y="918"/>
                  <a:pt x="2" y="934"/>
                  <a:pt x="2" y="951"/>
                </a:cubicBezTo>
                <a:lnTo>
                  <a:pt x="0" y="1040"/>
                </a:lnTo>
                <a:cubicBezTo>
                  <a:pt x="0" y="1051"/>
                  <a:pt x="9" y="1060"/>
                  <a:pt x="19" y="1060"/>
                </a:cubicBezTo>
                <a:cubicBezTo>
                  <a:pt x="20" y="1060"/>
                  <a:pt x="20" y="1060"/>
                  <a:pt x="20" y="1060"/>
                </a:cubicBezTo>
                <a:cubicBezTo>
                  <a:pt x="31" y="1060"/>
                  <a:pt x="39" y="1051"/>
                  <a:pt x="40" y="1041"/>
                </a:cubicBezTo>
                <a:lnTo>
                  <a:pt x="41" y="951"/>
                </a:lnTo>
                <a:cubicBezTo>
                  <a:pt x="41" y="946"/>
                  <a:pt x="46" y="941"/>
                  <a:pt x="49" y="939"/>
                </a:cubicBezTo>
                <a:cubicBezTo>
                  <a:pt x="56" y="934"/>
                  <a:pt x="66" y="931"/>
                  <a:pt x="77" y="932"/>
                </a:cubicBezTo>
                <a:lnTo>
                  <a:pt x="380" y="937"/>
                </a:lnTo>
                <a:cubicBezTo>
                  <a:pt x="400" y="937"/>
                  <a:pt x="415" y="948"/>
                  <a:pt x="415" y="958"/>
                </a:cubicBezTo>
                <a:lnTo>
                  <a:pt x="413" y="1047"/>
                </a:lnTo>
                <a:cubicBezTo>
                  <a:pt x="413" y="1058"/>
                  <a:pt x="422" y="1067"/>
                  <a:pt x="433" y="1067"/>
                </a:cubicBezTo>
                <a:cubicBezTo>
                  <a:pt x="444" y="1067"/>
                  <a:pt x="452" y="1059"/>
                  <a:pt x="453" y="1048"/>
                </a:cubicBezTo>
                <a:lnTo>
                  <a:pt x="454" y="959"/>
                </a:lnTo>
                <a:cubicBezTo>
                  <a:pt x="455" y="925"/>
                  <a:pt x="422" y="898"/>
                  <a:pt x="381" y="89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8" name="Freeform 1247">
            <a:extLst>
              <a:ext uri="{FF2B5EF4-FFF2-40B4-BE49-F238E27FC236}">
                <a16:creationId xmlns:a16="http://schemas.microsoft.com/office/drawing/2014/main" id="{4A51612A-02CC-AA46-B989-9DF85C75CA21}"/>
              </a:ext>
            </a:extLst>
          </p:cNvPr>
          <p:cNvSpPr/>
          <p:nvPr/>
        </p:nvSpPr>
        <p:spPr>
          <a:xfrm>
            <a:off x="6153840" y="2594409"/>
            <a:ext cx="173160" cy="382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2" h="1064">
                <a:moveTo>
                  <a:pt x="143" y="871"/>
                </a:moveTo>
                <a:cubicBezTo>
                  <a:pt x="139" y="784"/>
                  <a:pt x="106" y="712"/>
                  <a:pt x="78" y="655"/>
                </a:cubicBezTo>
                <a:cubicBezTo>
                  <a:pt x="54" y="604"/>
                  <a:pt x="34" y="560"/>
                  <a:pt x="42" y="522"/>
                </a:cubicBezTo>
                <a:cubicBezTo>
                  <a:pt x="48" y="495"/>
                  <a:pt x="177" y="227"/>
                  <a:pt x="257" y="65"/>
                </a:cubicBezTo>
                <a:cubicBezTo>
                  <a:pt x="257" y="64"/>
                  <a:pt x="258" y="64"/>
                  <a:pt x="258" y="63"/>
                </a:cubicBezTo>
                <a:cubicBezTo>
                  <a:pt x="261" y="54"/>
                  <a:pt x="268" y="47"/>
                  <a:pt x="277" y="43"/>
                </a:cubicBezTo>
                <a:cubicBezTo>
                  <a:pt x="285" y="39"/>
                  <a:pt x="295" y="39"/>
                  <a:pt x="304" y="42"/>
                </a:cubicBezTo>
                <a:lnTo>
                  <a:pt x="305" y="43"/>
                </a:lnTo>
                <a:cubicBezTo>
                  <a:pt x="314" y="46"/>
                  <a:pt x="322" y="53"/>
                  <a:pt x="326" y="62"/>
                </a:cubicBezTo>
                <a:cubicBezTo>
                  <a:pt x="330" y="71"/>
                  <a:pt x="330" y="82"/>
                  <a:pt x="327" y="91"/>
                </a:cubicBezTo>
                <a:cubicBezTo>
                  <a:pt x="288" y="196"/>
                  <a:pt x="235" y="320"/>
                  <a:pt x="235" y="321"/>
                </a:cubicBezTo>
                <a:cubicBezTo>
                  <a:pt x="234" y="322"/>
                  <a:pt x="234" y="323"/>
                  <a:pt x="234" y="324"/>
                </a:cubicBezTo>
                <a:cubicBezTo>
                  <a:pt x="203" y="334"/>
                  <a:pt x="181" y="363"/>
                  <a:pt x="182" y="397"/>
                </a:cubicBezTo>
                <a:lnTo>
                  <a:pt x="182" y="598"/>
                </a:lnTo>
                <a:lnTo>
                  <a:pt x="153" y="619"/>
                </a:lnTo>
                <a:cubicBezTo>
                  <a:pt x="144" y="625"/>
                  <a:pt x="141" y="637"/>
                  <a:pt x="148" y="646"/>
                </a:cubicBezTo>
                <a:cubicBezTo>
                  <a:pt x="154" y="655"/>
                  <a:pt x="166" y="657"/>
                  <a:pt x="175" y="651"/>
                </a:cubicBezTo>
                <a:lnTo>
                  <a:pt x="213" y="624"/>
                </a:lnTo>
                <a:cubicBezTo>
                  <a:pt x="219" y="621"/>
                  <a:pt x="222" y="615"/>
                  <a:pt x="222" y="608"/>
                </a:cubicBezTo>
                <a:lnTo>
                  <a:pt x="221" y="397"/>
                </a:lnTo>
                <a:cubicBezTo>
                  <a:pt x="221" y="377"/>
                  <a:pt x="237" y="360"/>
                  <a:pt x="258" y="359"/>
                </a:cubicBezTo>
                <a:cubicBezTo>
                  <a:pt x="278" y="359"/>
                  <a:pt x="295" y="375"/>
                  <a:pt x="295" y="395"/>
                </a:cubicBezTo>
                <a:cubicBezTo>
                  <a:pt x="294" y="410"/>
                  <a:pt x="284" y="559"/>
                  <a:pt x="297" y="611"/>
                </a:cubicBezTo>
                <a:cubicBezTo>
                  <a:pt x="305" y="647"/>
                  <a:pt x="322" y="668"/>
                  <a:pt x="338" y="687"/>
                </a:cubicBezTo>
                <a:cubicBezTo>
                  <a:pt x="353" y="706"/>
                  <a:pt x="366" y="722"/>
                  <a:pt x="371" y="750"/>
                </a:cubicBezTo>
                <a:cubicBezTo>
                  <a:pt x="375" y="773"/>
                  <a:pt x="374" y="823"/>
                  <a:pt x="374" y="823"/>
                </a:cubicBezTo>
                <a:lnTo>
                  <a:pt x="373" y="895"/>
                </a:lnTo>
                <a:lnTo>
                  <a:pt x="144" y="895"/>
                </a:lnTo>
                <a:close/>
                <a:moveTo>
                  <a:pt x="458" y="911"/>
                </a:moveTo>
                <a:cubicBezTo>
                  <a:pt x="445" y="902"/>
                  <a:pt x="429" y="897"/>
                  <a:pt x="413" y="896"/>
                </a:cubicBezTo>
                <a:lnTo>
                  <a:pt x="414" y="824"/>
                </a:lnTo>
                <a:cubicBezTo>
                  <a:pt x="414" y="822"/>
                  <a:pt x="414" y="770"/>
                  <a:pt x="409" y="743"/>
                </a:cubicBezTo>
                <a:cubicBezTo>
                  <a:pt x="403" y="705"/>
                  <a:pt x="385" y="682"/>
                  <a:pt x="368" y="662"/>
                </a:cubicBezTo>
                <a:cubicBezTo>
                  <a:pt x="354" y="645"/>
                  <a:pt x="341" y="629"/>
                  <a:pt x="335" y="602"/>
                </a:cubicBezTo>
                <a:cubicBezTo>
                  <a:pt x="326" y="563"/>
                  <a:pt x="332" y="441"/>
                  <a:pt x="335" y="397"/>
                </a:cubicBezTo>
                <a:lnTo>
                  <a:pt x="335" y="396"/>
                </a:lnTo>
                <a:cubicBezTo>
                  <a:pt x="334" y="360"/>
                  <a:pt x="310" y="331"/>
                  <a:pt x="277" y="322"/>
                </a:cubicBezTo>
                <a:cubicBezTo>
                  <a:pt x="292" y="286"/>
                  <a:pt x="332" y="189"/>
                  <a:pt x="364" y="105"/>
                </a:cubicBezTo>
                <a:cubicBezTo>
                  <a:pt x="371" y="86"/>
                  <a:pt x="370" y="65"/>
                  <a:pt x="362" y="46"/>
                </a:cubicBezTo>
                <a:cubicBezTo>
                  <a:pt x="353" y="27"/>
                  <a:pt x="338" y="13"/>
                  <a:pt x="319" y="6"/>
                </a:cubicBezTo>
                <a:lnTo>
                  <a:pt x="318" y="5"/>
                </a:lnTo>
                <a:cubicBezTo>
                  <a:pt x="299" y="-2"/>
                  <a:pt x="278" y="-1"/>
                  <a:pt x="260" y="7"/>
                </a:cubicBezTo>
                <a:cubicBezTo>
                  <a:pt x="242" y="16"/>
                  <a:pt x="229" y="30"/>
                  <a:pt x="221" y="48"/>
                </a:cubicBezTo>
                <a:cubicBezTo>
                  <a:pt x="198" y="95"/>
                  <a:pt x="12" y="473"/>
                  <a:pt x="3" y="514"/>
                </a:cubicBezTo>
                <a:cubicBezTo>
                  <a:pt x="-8" y="564"/>
                  <a:pt x="16" y="614"/>
                  <a:pt x="43" y="672"/>
                </a:cubicBezTo>
                <a:cubicBezTo>
                  <a:pt x="70" y="729"/>
                  <a:pt x="100" y="793"/>
                  <a:pt x="103" y="873"/>
                </a:cubicBezTo>
                <a:lnTo>
                  <a:pt x="105" y="895"/>
                </a:lnTo>
                <a:lnTo>
                  <a:pt x="104" y="895"/>
                </a:lnTo>
                <a:cubicBezTo>
                  <a:pt x="62" y="895"/>
                  <a:pt x="29" y="921"/>
                  <a:pt x="29" y="954"/>
                </a:cubicBezTo>
                <a:lnTo>
                  <a:pt x="29" y="1044"/>
                </a:lnTo>
                <a:cubicBezTo>
                  <a:pt x="29" y="1054"/>
                  <a:pt x="38" y="1063"/>
                  <a:pt x="49" y="1063"/>
                </a:cubicBezTo>
                <a:cubicBezTo>
                  <a:pt x="59" y="1063"/>
                  <a:pt x="68" y="1055"/>
                  <a:pt x="68" y="1044"/>
                </a:cubicBezTo>
                <a:lnTo>
                  <a:pt x="69" y="954"/>
                </a:lnTo>
                <a:cubicBezTo>
                  <a:pt x="69" y="945"/>
                  <a:pt x="84" y="934"/>
                  <a:pt x="104" y="934"/>
                </a:cubicBezTo>
                <a:lnTo>
                  <a:pt x="407" y="935"/>
                </a:lnTo>
                <a:cubicBezTo>
                  <a:pt x="417" y="935"/>
                  <a:pt x="427" y="938"/>
                  <a:pt x="434" y="943"/>
                </a:cubicBezTo>
                <a:cubicBezTo>
                  <a:pt x="437" y="945"/>
                  <a:pt x="442" y="950"/>
                  <a:pt x="442" y="955"/>
                </a:cubicBezTo>
                <a:lnTo>
                  <a:pt x="442" y="1045"/>
                </a:lnTo>
                <a:cubicBezTo>
                  <a:pt x="442" y="1055"/>
                  <a:pt x="451" y="1064"/>
                  <a:pt x="462" y="1064"/>
                </a:cubicBezTo>
                <a:cubicBezTo>
                  <a:pt x="473" y="1064"/>
                  <a:pt x="481" y="1056"/>
                  <a:pt x="481" y="1045"/>
                </a:cubicBezTo>
                <a:lnTo>
                  <a:pt x="482" y="955"/>
                </a:lnTo>
                <a:cubicBezTo>
                  <a:pt x="482" y="939"/>
                  <a:pt x="473" y="922"/>
                  <a:pt x="458" y="9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9" name="Freeform 1248">
            <a:extLst>
              <a:ext uri="{FF2B5EF4-FFF2-40B4-BE49-F238E27FC236}">
                <a16:creationId xmlns:a16="http://schemas.microsoft.com/office/drawing/2014/main" id="{4DBA2377-CB8E-BF4C-88DB-3CBC36F922CF}"/>
              </a:ext>
            </a:extLst>
          </p:cNvPr>
          <p:cNvSpPr/>
          <p:nvPr/>
        </p:nvSpPr>
        <p:spPr>
          <a:xfrm>
            <a:off x="6331679" y="2610968"/>
            <a:ext cx="111960" cy="11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2" h="311">
                <a:moveTo>
                  <a:pt x="156" y="55"/>
                </a:moveTo>
                <a:cubicBezTo>
                  <a:pt x="211" y="55"/>
                  <a:pt x="256" y="100"/>
                  <a:pt x="256" y="155"/>
                </a:cubicBezTo>
                <a:cubicBezTo>
                  <a:pt x="256" y="211"/>
                  <a:pt x="211" y="256"/>
                  <a:pt x="156" y="256"/>
                </a:cubicBezTo>
                <a:cubicBezTo>
                  <a:pt x="101" y="256"/>
                  <a:pt x="56" y="211"/>
                  <a:pt x="56" y="155"/>
                </a:cubicBezTo>
                <a:cubicBezTo>
                  <a:pt x="56" y="100"/>
                  <a:pt x="101" y="55"/>
                  <a:pt x="156" y="55"/>
                </a:cubicBezTo>
                <a:close/>
                <a:moveTo>
                  <a:pt x="156" y="311"/>
                </a:moveTo>
                <a:cubicBezTo>
                  <a:pt x="242" y="311"/>
                  <a:pt x="312" y="241"/>
                  <a:pt x="312" y="155"/>
                </a:cubicBezTo>
                <a:cubicBezTo>
                  <a:pt x="312" y="70"/>
                  <a:pt x="242" y="0"/>
                  <a:pt x="156" y="0"/>
                </a:cubicBezTo>
                <a:cubicBezTo>
                  <a:pt x="70" y="0"/>
                  <a:pt x="0" y="70"/>
                  <a:pt x="0" y="155"/>
                </a:cubicBezTo>
                <a:cubicBezTo>
                  <a:pt x="0" y="241"/>
                  <a:pt x="70" y="311"/>
                  <a:pt x="156" y="3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0" name="Freeform 1249">
            <a:extLst>
              <a:ext uri="{FF2B5EF4-FFF2-40B4-BE49-F238E27FC236}">
                <a16:creationId xmlns:a16="http://schemas.microsoft.com/office/drawing/2014/main" id="{B8DF44DA-5AAF-AD48-A5E0-28D193180563}"/>
              </a:ext>
            </a:extLst>
          </p:cNvPr>
          <p:cNvSpPr/>
          <p:nvPr/>
        </p:nvSpPr>
        <p:spPr>
          <a:xfrm>
            <a:off x="6293159" y="2733008"/>
            <a:ext cx="189000" cy="105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26" h="295">
                <a:moveTo>
                  <a:pt x="55" y="159"/>
                </a:moveTo>
                <a:cubicBezTo>
                  <a:pt x="55" y="139"/>
                  <a:pt x="65" y="121"/>
                  <a:pt x="81" y="110"/>
                </a:cubicBezTo>
                <a:cubicBezTo>
                  <a:pt x="132" y="74"/>
                  <a:pt x="196" y="55"/>
                  <a:pt x="263" y="55"/>
                </a:cubicBezTo>
                <a:cubicBezTo>
                  <a:pt x="330" y="55"/>
                  <a:pt x="395" y="75"/>
                  <a:pt x="446" y="110"/>
                </a:cubicBezTo>
                <a:cubicBezTo>
                  <a:pt x="461" y="121"/>
                  <a:pt x="471" y="139"/>
                  <a:pt x="471" y="158"/>
                </a:cubicBezTo>
                <a:cubicBezTo>
                  <a:pt x="471" y="181"/>
                  <a:pt x="471" y="211"/>
                  <a:pt x="471" y="240"/>
                </a:cubicBezTo>
                <a:lnTo>
                  <a:pt x="55" y="240"/>
                </a:lnTo>
                <a:close/>
                <a:moveTo>
                  <a:pt x="28" y="295"/>
                </a:moveTo>
                <a:lnTo>
                  <a:pt x="499" y="295"/>
                </a:lnTo>
                <a:cubicBezTo>
                  <a:pt x="514" y="295"/>
                  <a:pt x="526" y="283"/>
                  <a:pt x="526" y="267"/>
                </a:cubicBezTo>
                <a:cubicBezTo>
                  <a:pt x="526" y="232"/>
                  <a:pt x="526" y="188"/>
                  <a:pt x="526" y="158"/>
                </a:cubicBezTo>
                <a:cubicBezTo>
                  <a:pt x="526" y="121"/>
                  <a:pt x="508" y="86"/>
                  <a:pt x="478" y="65"/>
                </a:cubicBezTo>
                <a:cubicBezTo>
                  <a:pt x="418" y="23"/>
                  <a:pt x="342" y="0"/>
                  <a:pt x="263" y="0"/>
                </a:cubicBezTo>
                <a:cubicBezTo>
                  <a:pt x="185" y="0"/>
                  <a:pt x="109" y="23"/>
                  <a:pt x="49" y="64"/>
                </a:cubicBezTo>
                <a:cubicBezTo>
                  <a:pt x="19" y="86"/>
                  <a:pt x="0" y="121"/>
                  <a:pt x="0" y="159"/>
                </a:cubicBezTo>
                <a:lnTo>
                  <a:pt x="0" y="267"/>
                </a:lnTo>
                <a:cubicBezTo>
                  <a:pt x="0" y="283"/>
                  <a:pt x="13" y="295"/>
                  <a:pt x="28" y="29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1" name="Freeform 1250">
            <a:extLst>
              <a:ext uri="{FF2B5EF4-FFF2-40B4-BE49-F238E27FC236}">
                <a16:creationId xmlns:a16="http://schemas.microsoft.com/office/drawing/2014/main" id="{83E7060A-6053-2E42-AA6B-156294E68837}"/>
              </a:ext>
            </a:extLst>
          </p:cNvPr>
          <p:cNvSpPr/>
          <p:nvPr/>
        </p:nvSpPr>
        <p:spPr>
          <a:xfrm>
            <a:off x="6944760" y="2522768"/>
            <a:ext cx="318240" cy="524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5" h="1459">
                <a:moveTo>
                  <a:pt x="842" y="396"/>
                </a:moveTo>
                <a:cubicBezTo>
                  <a:pt x="841" y="403"/>
                  <a:pt x="837" y="410"/>
                  <a:pt x="832" y="415"/>
                </a:cubicBezTo>
                <a:cubicBezTo>
                  <a:pt x="820" y="424"/>
                  <a:pt x="802" y="423"/>
                  <a:pt x="793" y="411"/>
                </a:cubicBezTo>
                <a:lnTo>
                  <a:pt x="524" y="88"/>
                </a:lnTo>
                <a:cubicBezTo>
                  <a:pt x="519" y="83"/>
                  <a:pt x="517" y="76"/>
                  <a:pt x="517" y="68"/>
                </a:cubicBezTo>
                <a:cubicBezTo>
                  <a:pt x="518" y="61"/>
                  <a:pt x="522" y="54"/>
                  <a:pt x="527" y="49"/>
                </a:cubicBezTo>
                <a:cubicBezTo>
                  <a:pt x="532" y="45"/>
                  <a:pt x="538" y="43"/>
                  <a:pt x="545" y="43"/>
                </a:cubicBezTo>
                <a:cubicBezTo>
                  <a:pt x="546" y="43"/>
                  <a:pt x="547" y="43"/>
                  <a:pt x="547" y="43"/>
                </a:cubicBezTo>
                <a:cubicBezTo>
                  <a:pt x="555" y="44"/>
                  <a:pt x="562" y="47"/>
                  <a:pt x="566" y="53"/>
                </a:cubicBezTo>
                <a:lnTo>
                  <a:pt x="835" y="375"/>
                </a:lnTo>
                <a:cubicBezTo>
                  <a:pt x="840" y="381"/>
                  <a:pt x="842" y="388"/>
                  <a:pt x="842" y="396"/>
                </a:cubicBezTo>
                <a:close/>
                <a:moveTo>
                  <a:pt x="519" y="551"/>
                </a:moveTo>
                <a:lnTo>
                  <a:pt x="337" y="332"/>
                </a:lnTo>
                <a:lnTo>
                  <a:pt x="491" y="117"/>
                </a:lnTo>
                <a:lnTo>
                  <a:pt x="693" y="360"/>
                </a:lnTo>
                <a:lnTo>
                  <a:pt x="759" y="438"/>
                </a:lnTo>
                <a:close/>
                <a:moveTo>
                  <a:pt x="149" y="723"/>
                </a:moveTo>
                <a:lnTo>
                  <a:pt x="100" y="665"/>
                </a:lnTo>
                <a:lnTo>
                  <a:pt x="311" y="368"/>
                </a:lnTo>
                <a:lnTo>
                  <a:pt x="396" y="471"/>
                </a:lnTo>
                <a:lnTo>
                  <a:pt x="478" y="570"/>
                </a:lnTo>
                <a:close/>
                <a:moveTo>
                  <a:pt x="466" y="749"/>
                </a:moveTo>
                <a:lnTo>
                  <a:pt x="382" y="718"/>
                </a:lnTo>
                <a:cubicBezTo>
                  <a:pt x="376" y="716"/>
                  <a:pt x="369" y="717"/>
                  <a:pt x="363" y="720"/>
                </a:cubicBezTo>
                <a:lnTo>
                  <a:pt x="334" y="685"/>
                </a:lnTo>
                <a:lnTo>
                  <a:pt x="386" y="660"/>
                </a:lnTo>
                <a:close/>
                <a:moveTo>
                  <a:pt x="575" y="806"/>
                </a:moveTo>
                <a:cubicBezTo>
                  <a:pt x="587" y="821"/>
                  <a:pt x="585" y="843"/>
                  <a:pt x="571" y="855"/>
                </a:cubicBezTo>
                <a:lnTo>
                  <a:pt x="502" y="912"/>
                </a:lnTo>
                <a:cubicBezTo>
                  <a:pt x="488" y="925"/>
                  <a:pt x="466" y="923"/>
                  <a:pt x="454" y="908"/>
                </a:cubicBezTo>
                <a:cubicBezTo>
                  <a:pt x="448" y="902"/>
                  <a:pt x="446" y="893"/>
                  <a:pt x="446" y="885"/>
                </a:cubicBezTo>
                <a:cubicBezTo>
                  <a:pt x="456" y="887"/>
                  <a:pt x="468" y="888"/>
                  <a:pt x="481" y="888"/>
                </a:cubicBezTo>
                <a:cubicBezTo>
                  <a:pt x="492" y="888"/>
                  <a:pt x="503" y="887"/>
                  <a:pt x="512" y="884"/>
                </a:cubicBezTo>
                <a:cubicBezTo>
                  <a:pt x="536" y="874"/>
                  <a:pt x="551" y="844"/>
                  <a:pt x="553" y="820"/>
                </a:cubicBezTo>
                <a:cubicBezTo>
                  <a:pt x="554" y="810"/>
                  <a:pt x="553" y="802"/>
                  <a:pt x="550" y="794"/>
                </a:cubicBezTo>
                <a:cubicBezTo>
                  <a:pt x="559" y="795"/>
                  <a:pt x="568" y="799"/>
                  <a:pt x="575" y="806"/>
                </a:cubicBezTo>
                <a:close/>
                <a:moveTo>
                  <a:pt x="633" y="870"/>
                </a:moveTo>
                <a:cubicBezTo>
                  <a:pt x="643" y="870"/>
                  <a:pt x="653" y="874"/>
                  <a:pt x="659" y="882"/>
                </a:cubicBezTo>
                <a:cubicBezTo>
                  <a:pt x="665" y="889"/>
                  <a:pt x="668" y="898"/>
                  <a:pt x="667" y="907"/>
                </a:cubicBezTo>
                <a:cubicBezTo>
                  <a:pt x="667" y="914"/>
                  <a:pt x="664" y="920"/>
                  <a:pt x="661" y="925"/>
                </a:cubicBezTo>
                <a:cubicBezTo>
                  <a:pt x="658" y="926"/>
                  <a:pt x="656" y="928"/>
                  <a:pt x="654" y="929"/>
                </a:cubicBezTo>
                <a:lnTo>
                  <a:pt x="551" y="1016"/>
                </a:lnTo>
                <a:cubicBezTo>
                  <a:pt x="549" y="1018"/>
                  <a:pt x="547" y="1020"/>
                  <a:pt x="545" y="1021"/>
                </a:cubicBezTo>
                <a:cubicBezTo>
                  <a:pt x="531" y="1028"/>
                  <a:pt x="514" y="1025"/>
                  <a:pt x="504" y="1013"/>
                </a:cubicBezTo>
                <a:cubicBezTo>
                  <a:pt x="491" y="999"/>
                  <a:pt x="493" y="977"/>
                  <a:pt x="508" y="965"/>
                </a:cubicBezTo>
                <a:lnTo>
                  <a:pt x="611" y="878"/>
                </a:lnTo>
                <a:cubicBezTo>
                  <a:pt x="618" y="873"/>
                  <a:pt x="625" y="870"/>
                  <a:pt x="633" y="870"/>
                </a:cubicBezTo>
                <a:close/>
                <a:moveTo>
                  <a:pt x="704" y="955"/>
                </a:moveTo>
                <a:cubicBezTo>
                  <a:pt x="705" y="955"/>
                  <a:pt x="706" y="955"/>
                  <a:pt x="707" y="955"/>
                </a:cubicBezTo>
                <a:cubicBezTo>
                  <a:pt x="716" y="955"/>
                  <a:pt x="724" y="960"/>
                  <a:pt x="730" y="967"/>
                </a:cubicBezTo>
                <a:cubicBezTo>
                  <a:pt x="736" y="974"/>
                  <a:pt x="739" y="983"/>
                  <a:pt x="738" y="992"/>
                </a:cubicBezTo>
                <a:cubicBezTo>
                  <a:pt x="737" y="999"/>
                  <a:pt x="735" y="1005"/>
                  <a:pt x="731" y="1010"/>
                </a:cubicBezTo>
                <a:cubicBezTo>
                  <a:pt x="729" y="1011"/>
                  <a:pt x="727" y="1013"/>
                  <a:pt x="726" y="1014"/>
                </a:cubicBezTo>
                <a:lnTo>
                  <a:pt x="622" y="1101"/>
                </a:lnTo>
                <a:cubicBezTo>
                  <a:pt x="621" y="1102"/>
                  <a:pt x="619" y="1104"/>
                  <a:pt x="617" y="1105"/>
                </a:cubicBezTo>
                <a:cubicBezTo>
                  <a:pt x="612" y="1109"/>
                  <a:pt x="605" y="1110"/>
                  <a:pt x="598" y="1109"/>
                </a:cubicBezTo>
                <a:cubicBezTo>
                  <a:pt x="589" y="1109"/>
                  <a:pt x="580" y="1104"/>
                  <a:pt x="575" y="1097"/>
                </a:cubicBezTo>
                <a:cubicBezTo>
                  <a:pt x="569" y="1091"/>
                  <a:pt x="566" y="1082"/>
                  <a:pt x="567" y="1073"/>
                </a:cubicBezTo>
                <a:cubicBezTo>
                  <a:pt x="567" y="1066"/>
                  <a:pt x="570" y="1060"/>
                  <a:pt x="573" y="1055"/>
                </a:cubicBezTo>
                <a:cubicBezTo>
                  <a:pt x="576" y="1054"/>
                  <a:pt x="578" y="1052"/>
                  <a:pt x="580" y="1050"/>
                </a:cubicBezTo>
                <a:lnTo>
                  <a:pt x="683" y="964"/>
                </a:lnTo>
                <a:cubicBezTo>
                  <a:pt x="685" y="962"/>
                  <a:pt x="687" y="960"/>
                  <a:pt x="689" y="958"/>
                </a:cubicBezTo>
                <a:cubicBezTo>
                  <a:pt x="693" y="956"/>
                  <a:pt x="699" y="955"/>
                  <a:pt x="704" y="955"/>
                </a:cubicBezTo>
                <a:close/>
                <a:moveTo>
                  <a:pt x="802" y="1052"/>
                </a:moveTo>
                <a:cubicBezTo>
                  <a:pt x="807" y="1058"/>
                  <a:pt x="810" y="1067"/>
                  <a:pt x="809" y="1076"/>
                </a:cubicBezTo>
                <a:cubicBezTo>
                  <a:pt x="809" y="1086"/>
                  <a:pt x="804" y="1094"/>
                  <a:pt x="797" y="1100"/>
                </a:cubicBezTo>
                <a:lnTo>
                  <a:pt x="694" y="1187"/>
                </a:lnTo>
                <a:cubicBezTo>
                  <a:pt x="687" y="1192"/>
                  <a:pt x="678" y="1195"/>
                  <a:pt x="669" y="1194"/>
                </a:cubicBezTo>
                <a:cubicBezTo>
                  <a:pt x="660" y="1194"/>
                  <a:pt x="652" y="1189"/>
                  <a:pt x="646" y="1182"/>
                </a:cubicBezTo>
                <a:cubicBezTo>
                  <a:pt x="640" y="1175"/>
                  <a:pt x="637" y="1167"/>
                  <a:pt x="638" y="1157"/>
                </a:cubicBezTo>
                <a:cubicBezTo>
                  <a:pt x="639" y="1151"/>
                  <a:pt x="641" y="1144"/>
                  <a:pt x="645" y="1139"/>
                </a:cubicBezTo>
                <a:cubicBezTo>
                  <a:pt x="647" y="1138"/>
                  <a:pt x="649" y="1136"/>
                  <a:pt x="651" y="1135"/>
                </a:cubicBezTo>
                <a:lnTo>
                  <a:pt x="754" y="1048"/>
                </a:lnTo>
                <a:cubicBezTo>
                  <a:pt x="756" y="1047"/>
                  <a:pt x="757" y="1045"/>
                  <a:pt x="759" y="1044"/>
                </a:cubicBezTo>
                <a:cubicBezTo>
                  <a:pt x="764" y="1041"/>
                  <a:pt x="769" y="1039"/>
                  <a:pt x="775" y="1039"/>
                </a:cubicBezTo>
                <a:cubicBezTo>
                  <a:pt x="776" y="1039"/>
                  <a:pt x="777" y="1039"/>
                  <a:pt x="778" y="1040"/>
                </a:cubicBezTo>
                <a:cubicBezTo>
                  <a:pt x="788" y="1040"/>
                  <a:pt x="796" y="1045"/>
                  <a:pt x="802" y="1052"/>
                </a:cubicBezTo>
                <a:close/>
                <a:moveTo>
                  <a:pt x="121" y="774"/>
                </a:moveTo>
                <a:cubicBezTo>
                  <a:pt x="120" y="775"/>
                  <a:pt x="119" y="775"/>
                  <a:pt x="118" y="775"/>
                </a:cubicBezTo>
                <a:cubicBezTo>
                  <a:pt x="117" y="775"/>
                  <a:pt x="116" y="774"/>
                  <a:pt x="115" y="773"/>
                </a:cubicBezTo>
                <a:lnTo>
                  <a:pt x="45" y="689"/>
                </a:lnTo>
                <a:cubicBezTo>
                  <a:pt x="43" y="687"/>
                  <a:pt x="44" y="685"/>
                  <a:pt x="45" y="683"/>
                </a:cubicBezTo>
                <a:cubicBezTo>
                  <a:pt x="46" y="683"/>
                  <a:pt x="47" y="682"/>
                  <a:pt x="48" y="682"/>
                </a:cubicBezTo>
                <a:cubicBezTo>
                  <a:pt x="49" y="683"/>
                  <a:pt x="50" y="683"/>
                  <a:pt x="51" y="684"/>
                </a:cubicBezTo>
                <a:lnTo>
                  <a:pt x="121" y="769"/>
                </a:lnTo>
                <a:cubicBezTo>
                  <a:pt x="123" y="770"/>
                  <a:pt x="122" y="773"/>
                  <a:pt x="121" y="774"/>
                </a:cubicBezTo>
                <a:close/>
                <a:moveTo>
                  <a:pt x="869" y="348"/>
                </a:moveTo>
                <a:lnTo>
                  <a:pt x="600" y="25"/>
                </a:lnTo>
                <a:cubicBezTo>
                  <a:pt x="575" y="-5"/>
                  <a:pt x="529" y="-9"/>
                  <a:pt x="499" y="16"/>
                </a:cubicBezTo>
                <a:cubicBezTo>
                  <a:pt x="485" y="28"/>
                  <a:pt x="476" y="45"/>
                  <a:pt x="474" y="64"/>
                </a:cubicBezTo>
                <a:cubicBezTo>
                  <a:pt x="474" y="65"/>
                  <a:pt x="474" y="65"/>
                  <a:pt x="474" y="66"/>
                </a:cubicBezTo>
                <a:cubicBezTo>
                  <a:pt x="473" y="67"/>
                  <a:pt x="472" y="68"/>
                  <a:pt x="472" y="69"/>
                </a:cubicBezTo>
                <a:lnTo>
                  <a:pt x="292" y="320"/>
                </a:lnTo>
                <a:lnTo>
                  <a:pt x="63" y="642"/>
                </a:lnTo>
                <a:cubicBezTo>
                  <a:pt x="48" y="636"/>
                  <a:pt x="31" y="639"/>
                  <a:pt x="17" y="650"/>
                </a:cubicBezTo>
                <a:cubicBezTo>
                  <a:pt x="-3" y="667"/>
                  <a:pt x="-5" y="696"/>
                  <a:pt x="11" y="716"/>
                </a:cubicBezTo>
                <a:lnTo>
                  <a:pt x="82" y="801"/>
                </a:lnTo>
                <a:cubicBezTo>
                  <a:pt x="90" y="811"/>
                  <a:pt x="101" y="817"/>
                  <a:pt x="114" y="818"/>
                </a:cubicBezTo>
                <a:cubicBezTo>
                  <a:pt x="116" y="818"/>
                  <a:pt x="117" y="818"/>
                  <a:pt x="118" y="818"/>
                </a:cubicBezTo>
                <a:cubicBezTo>
                  <a:pt x="129" y="818"/>
                  <a:pt x="140" y="814"/>
                  <a:pt x="149" y="807"/>
                </a:cubicBezTo>
                <a:cubicBezTo>
                  <a:pt x="162" y="796"/>
                  <a:pt x="167" y="779"/>
                  <a:pt x="165" y="764"/>
                </a:cubicBezTo>
                <a:lnTo>
                  <a:pt x="293" y="704"/>
                </a:lnTo>
                <a:lnTo>
                  <a:pt x="330" y="748"/>
                </a:lnTo>
                <a:lnTo>
                  <a:pt x="275" y="796"/>
                </a:lnTo>
                <a:lnTo>
                  <a:pt x="274" y="796"/>
                </a:lnTo>
                <a:cubicBezTo>
                  <a:pt x="230" y="838"/>
                  <a:pt x="182" y="901"/>
                  <a:pt x="180" y="904"/>
                </a:cubicBezTo>
                <a:cubicBezTo>
                  <a:pt x="177" y="909"/>
                  <a:pt x="175" y="915"/>
                  <a:pt x="176" y="921"/>
                </a:cubicBezTo>
                <a:lnTo>
                  <a:pt x="204" y="1067"/>
                </a:lnTo>
                <a:lnTo>
                  <a:pt x="7" y="1268"/>
                </a:lnTo>
                <a:cubicBezTo>
                  <a:pt x="-2" y="1277"/>
                  <a:pt x="-2" y="1290"/>
                  <a:pt x="7" y="1299"/>
                </a:cubicBezTo>
                <a:cubicBezTo>
                  <a:pt x="11" y="1303"/>
                  <a:pt x="17" y="1305"/>
                  <a:pt x="22" y="1305"/>
                </a:cubicBezTo>
                <a:cubicBezTo>
                  <a:pt x="28" y="1305"/>
                  <a:pt x="33" y="1303"/>
                  <a:pt x="38" y="1298"/>
                </a:cubicBezTo>
                <a:lnTo>
                  <a:pt x="243" y="1089"/>
                </a:lnTo>
                <a:cubicBezTo>
                  <a:pt x="243" y="1088"/>
                  <a:pt x="244" y="1088"/>
                  <a:pt x="244" y="1088"/>
                </a:cubicBezTo>
                <a:lnTo>
                  <a:pt x="244" y="1087"/>
                </a:lnTo>
                <a:cubicBezTo>
                  <a:pt x="245" y="1087"/>
                  <a:pt x="245" y="1086"/>
                  <a:pt x="245" y="1086"/>
                </a:cubicBezTo>
                <a:lnTo>
                  <a:pt x="246" y="1085"/>
                </a:lnTo>
                <a:lnTo>
                  <a:pt x="246" y="1084"/>
                </a:lnTo>
                <a:cubicBezTo>
                  <a:pt x="246" y="1084"/>
                  <a:pt x="247" y="1084"/>
                  <a:pt x="247" y="1083"/>
                </a:cubicBezTo>
                <a:lnTo>
                  <a:pt x="247" y="1082"/>
                </a:lnTo>
                <a:lnTo>
                  <a:pt x="248" y="1081"/>
                </a:lnTo>
                <a:lnTo>
                  <a:pt x="248" y="1080"/>
                </a:lnTo>
                <a:lnTo>
                  <a:pt x="248" y="1079"/>
                </a:lnTo>
                <a:lnTo>
                  <a:pt x="248" y="1078"/>
                </a:lnTo>
                <a:cubicBezTo>
                  <a:pt x="249" y="1077"/>
                  <a:pt x="249" y="1077"/>
                  <a:pt x="249" y="1076"/>
                </a:cubicBezTo>
                <a:lnTo>
                  <a:pt x="249" y="1075"/>
                </a:lnTo>
                <a:lnTo>
                  <a:pt x="249" y="1074"/>
                </a:lnTo>
                <a:lnTo>
                  <a:pt x="249" y="1073"/>
                </a:lnTo>
                <a:lnTo>
                  <a:pt x="249" y="1072"/>
                </a:lnTo>
                <a:cubicBezTo>
                  <a:pt x="249" y="1072"/>
                  <a:pt x="249" y="1071"/>
                  <a:pt x="248" y="1071"/>
                </a:cubicBezTo>
                <a:lnTo>
                  <a:pt x="248" y="1070"/>
                </a:lnTo>
                <a:lnTo>
                  <a:pt x="221" y="923"/>
                </a:lnTo>
                <a:cubicBezTo>
                  <a:pt x="234" y="905"/>
                  <a:pt x="271" y="859"/>
                  <a:pt x="303" y="828"/>
                </a:cubicBezTo>
                <a:lnTo>
                  <a:pt x="379" y="763"/>
                </a:lnTo>
                <a:lnTo>
                  <a:pt x="510" y="812"/>
                </a:lnTo>
                <a:cubicBezTo>
                  <a:pt x="510" y="814"/>
                  <a:pt x="510" y="820"/>
                  <a:pt x="507" y="828"/>
                </a:cubicBezTo>
                <a:cubicBezTo>
                  <a:pt x="503" y="837"/>
                  <a:pt x="498" y="843"/>
                  <a:pt x="496" y="843"/>
                </a:cubicBezTo>
                <a:cubicBezTo>
                  <a:pt x="491" y="845"/>
                  <a:pt x="474" y="846"/>
                  <a:pt x="448" y="842"/>
                </a:cubicBezTo>
                <a:cubicBezTo>
                  <a:pt x="425" y="837"/>
                  <a:pt x="407" y="830"/>
                  <a:pt x="402" y="826"/>
                </a:cubicBezTo>
                <a:cubicBezTo>
                  <a:pt x="392" y="819"/>
                  <a:pt x="379" y="820"/>
                  <a:pt x="371" y="830"/>
                </a:cubicBezTo>
                <a:lnTo>
                  <a:pt x="311" y="906"/>
                </a:lnTo>
                <a:cubicBezTo>
                  <a:pt x="304" y="916"/>
                  <a:pt x="305" y="929"/>
                  <a:pt x="315" y="937"/>
                </a:cubicBezTo>
                <a:cubicBezTo>
                  <a:pt x="319" y="940"/>
                  <a:pt x="323" y="941"/>
                  <a:pt x="328" y="941"/>
                </a:cubicBezTo>
                <a:cubicBezTo>
                  <a:pt x="335" y="941"/>
                  <a:pt x="341" y="939"/>
                  <a:pt x="345" y="933"/>
                </a:cubicBezTo>
                <a:lnTo>
                  <a:pt x="394" y="871"/>
                </a:lnTo>
                <a:cubicBezTo>
                  <a:pt x="397" y="872"/>
                  <a:pt x="400" y="873"/>
                  <a:pt x="403" y="874"/>
                </a:cubicBezTo>
                <a:cubicBezTo>
                  <a:pt x="400" y="896"/>
                  <a:pt x="406" y="919"/>
                  <a:pt x="421" y="936"/>
                </a:cubicBezTo>
                <a:cubicBezTo>
                  <a:pt x="431" y="948"/>
                  <a:pt x="444" y="957"/>
                  <a:pt x="458" y="961"/>
                </a:cubicBezTo>
                <a:cubicBezTo>
                  <a:pt x="448" y="987"/>
                  <a:pt x="451" y="1018"/>
                  <a:pt x="470" y="1041"/>
                </a:cubicBezTo>
                <a:cubicBezTo>
                  <a:pt x="484" y="1057"/>
                  <a:pt x="504" y="1067"/>
                  <a:pt x="524" y="1068"/>
                </a:cubicBezTo>
                <a:cubicBezTo>
                  <a:pt x="522" y="1088"/>
                  <a:pt x="528" y="1109"/>
                  <a:pt x="541" y="1125"/>
                </a:cubicBezTo>
                <a:cubicBezTo>
                  <a:pt x="555" y="1141"/>
                  <a:pt x="573" y="1151"/>
                  <a:pt x="594" y="1153"/>
                </a:cubicBezTo>
                <a:lnTo>
                  <a:pt x="595" y="1153"/>
                </a:lnTo>
                <a:lnTo>
                  <a:pt x="595" y="1154"/>
                </a:lnTo>
                <a:cubicBezTo>
                  <a:pt x="593" y="1174"/>
                  <a:pt x="599" y="1194"/>
                  <a:pt x="613" y="1210"/>
                </a:cubicBezTo>
                <a:cubicBezTo>
                  <a:pt x="621" y="1220"/>
                  <a:pt x="630" y="1227"/>
                  <a:pt x="642" y="1232"/>
                </a:cubicBezTo>
                <a:cubicBezTo>
                  <a:pt x="573" y="1279"/>
                  <a:pt x="465" y="1329"/>
                  <a:pt x="419" y="1348"/>
                </a:cubicBezTo>
                <a:cubicBezTo>
                  <a:pt x="419" y="1348"/>
                  <a:pt x="419" y="1349"/>
                  <a:pt x="418" y="1349"/>
                </a:cubicBezTo>
                <a:lnTo>
                  <a:pt x="417" y="1349"/>
                </a:lnTo>
                <a:cubicBezTo>
                  <a:pt x="417" y="1350"/>
                  <a:pt x="417" y="1350"/>
                  <a:pt x="416" y="1350"/>
                </a:cubicBezTo>
                <a:lnTo>
                  <a:pt x="415" y="1350"/>
                </a:lnTo>
                <a:cubicBezTo>
                  <a:pt x="415" y="1351"/>
                  <a:pt x="415" y="1351"/>
                  <a:pt x="415" y="1351"/>
                </a:cubicBezTo>
                <a:cubicBezTo>
                  <a:pt x="414" y="1351"/>
                  <a:pt x="414" y="1352"/>
                  <a:pt x="414" y="1352"/>
                </a:cubicBezTo>
                <a:lnTo>
                  <a:pt x="335" y="1422"/>
                </a:lnTo>
                <a:cubicBezTo>
                  <a:pt x="326" y="1430"/>
                  <a:pt x="325" y="1443"/>
                  <a:pt x="333" y="1452"/>
                </a:cubicBezTo>
                <a:cubicBezTo>
                  <a:pt x="338" y="1457"/>
                  <a:pt x="344" y="1459"/>
                  <a:pt x="350" y="1459"/>
                </a:cubicBezTo>
                <a:cubicBezTo>
                  <a:pt x="355" y="1459"/>
                  <a:pt x="360" y="1458"/>
                  <a:pt x="364" y="1454"/>
                </a:cubicBezTo>
                <a:lnTo>
                  <a:pt x="440" y="1387"/>
                </a:lnTo>
                <a:cubicBezTo>
                  <a:pt x="469" y="1375"/>
                  <a:pt x="663" y="1290"/>
                  <a:pt x="723" y="1219"/>
                </a:cubicBezTo>
                <a:lnTo>
                  <a:pt x="825" y="1133"/>
                </a:lnTo>
                <a:cubicBezTo>
                  <a:pt x="841" y="1120"/>
                  <a:pt x="851" y="1101"/>
                  <a:pt x="853" y="1080"/>
                </a:cubicBezTo>
                <a:cubicBezTo>
                  <a:pt x="854" y="1060"/>
                  <a:pt x="848" y="1039"/>
                  <a:pt x="835" y="1024"/>
                </a:cubicBezTo>
                <a:cubicBezTo>
                  <a:pt x="821" y="1008"/>
                  <a:pt x="803" y="998"/>
                  <a:pt x="782" y="996"/>
                </a:cubicBezTo>
                <a:lnTo>
                  <a:pt x="781" y="996"/>
                </a:lnTo>
                <a:lnTo>
                  <a:pt x="781" y="995"/>
                </a:lnTo>
                <a:cubicBezTo>
                  <a:pt x="783" y="975"/>
                  <a:pt x="777" y="955"/>
                  <a:pt x="763" y="939"/>
                </a:cubicBezTo>
                <a:cubicBezTo>
                  <a:pt x="750" y="923"/>
                  <a:pt x="731" y="913"/>
                  <a:pt x="711" y="911"/>
                </a:cubicBezTo>
                <a:lnTo>
                  <a:pt x="710" y="911"/>
                </a:lnTo>
                <a:cubicBezTo>
                  <a:pt x="712" y="890"/>
                  <a:pt x="706" y="870"/>
                  <a:pt x="693" y="854"/>
                </a:cubicBezTo>
                <a:cubicBezTo>
                  <a:pt x="676" y="834"/>
                  <a:pt x="651" y="825"/>
                  <a:pt x="626" y="827"/>
                </a:cubicBezTo>
                <a:cubicBezTo>
                  <a:pt x="626" y="810"/>
                  <a:pt x="620" y="793"/>
                  <a:pt x="608" y="779"/>
                </a:cubicBezTo>
                <a:cubicBezTo>
                  <a:pt x="588" y="754"/>
                  <a:pt x="555" y="746"/>
                  <a:pt x="527" y="754"/>
                </a:cubicBezTo>
                <a:cubicBezTo>
                  <a:pt x="526" y="752"/>
                  <a:pt x="524" y="750"/>
                  <a:pt x="523" y="748"/>
                </a:cubicBezTo>
                <a:lnTo>
                  <a:pt x="427" y="641"/>
                </a:lnTo>
                <a:lnTo>
                  <a:pt x="522" y="597"/>
                </a:lnTo>
                <a:lnTo>
                  <a:pt x="803" y="466"/>
                </a:lnTo>
                <a:cubicBezTo>
                  <a:pt x="804" y="465"/>
                  <a:pt x="805" y="465"/>
                  <a:pt x="806" y="464"/>
                </a:cubicBezTo>
                <a:cubicBezTo>
                  <a:pt x="808" y="464"/>
                  <a:pt x="811" y="464"/>
                  <a:pt x="814" y="464"/>
                </a:cubicBezTo>
                <a:cubicBezTo>
                  <a:pt x="830" y="464"/>
                  <a:pt x="846" y="459"/>
                  <a:pt x="860" y="448"/>
                </a:cubicBezTo>
                <a:cubicBezTo>
                  <a:pt x="874" y="436"/>
                  <a:pt x="883" y="419"/>
                  <a:pt x="885" y="400"/>
                </a:cubicBezTo>
                <a:cubicBezTo>
                  <a:pt x="887" y="381"/>
                  <a:pt x="881" y="362"/>
                  <a:pt x="869" y="34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2" name="Freeform 1251">
            <a:extLst>
              <a:ext uri="{FF2B5EF4-FFF2-40B4-BE49-F238E27FC236}">
                <a16:creationId xmlns:a16="http://schemas.microsoft.com/office/drawing/2014/main" id="{D1F122FB-5956-A140-B528-102476838A52}"/>
              </a:ext>
            </a:extLst>
          </p:cNvPr>
          <p:cNvSpPr/>
          <p:nvPr/>
        </p:nvSpPr>
        <p:spPr>
          <a:xfrm>
            <a:off x="5078160" y="2536448"/>
            <a:ext cx="83880" cy="83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4" h="234">
                <a:moveTo>
                  <a:pt x="117" y="40"/>
                </a:moveTo>
                <a:cubicBezTo>
                  <a:pt x="159" y="40"/>
                  <a:pt x="194" y="74"/>
                  <a:pt x="194" y="117"/>
                </a:cubicBezTo>
                <a:cubicBezTo>
                  <a:pt x="194" y="160"/>
                  <a:pt x="159" y="194"/>
                  <a:pt x="117" y="194"/>
                </a:cubicBezTo>
                <a:cubicBezTo>
                  <a:pt x="74" y="194"/>
                  <a:pt x="39" y="160"/>
                  <a:pt x="39" y="117"/>
                </a:cubicBezTo>
                <a:cubicBezTo>
                  <a:pt x="39" y="74"/>
                  <a:pt x="74" y="40"/>
                  <a:pt x="117" y="40"/>
                </a:cubicBezTo>
                <a:close/>
                <a:moveTo>
                  <a:pt x="117" y="234"/>
                </a:moveTo>
                <a:cubicBezTo>
                  <a:pt x="181" y="234"/>
                  <a:pt x="234" y="182"/>
                  <a:pt x="234" y="117"/>
                </a:cubicBezTo>
                <a:cubicBezTo>
                  <a:pt x="234" y="53"/>
                  <a:pt x="181" y="0"/>
                  <a:pt x="117" y="0"/>
                </a:cubicBezTo>
                <a:cubicBezTo>
                  <a:pt x="52" y="0"/>
                  <a:pt x="0" y="53"/>
                  <a:pt x="0" y="117"/>
                </a:cubicBezTo>
                <a:cubicBezTo>
                  <a:pt x="0" y="182"/>
                  <a:pt x="52" y="234"/>
                  <a:pt x="117" y="2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3" name="Freeform 1252">
            <a:extLst>
              <a:ext uri="{FF2B5EF4-FFF2-40B4-BE49-F238E27FC236}">
                <a16:creationId xmlns:a16="http://schemas.microsoft.com/office/drawing/2014/main" id="{CEDFAD94-801F-2F4C-A028-9B6103141B4B}"/>
              </a:ext>
            </a:extLst>
          </p:cNvPr>
          <p:cNvSpPr/>
          <p:nvPr/>
        </p:nvSpPr>
        <p:spPr>
          <a:xfrm>
            <a:off x="5049001" y="2628968"/>
            <a:ext cx="142200" cy="79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6" h="222">
                <a:moveTo>
                  <a:pt x="39" y="183"/>
                </a:moveTo>
                <a:lnTo>
                  <a:pt x="39" y="120"/>
                </a:lnTo>
                <a:cubicBezTo>
                  <a:pt x="39" y="105"/>
                  <a:pt x="46" y="90"/>
                  <a:pt x="59" y="82"/>
                </a:cubicBezTo>
                <a:cubicBezTo>
                  <a:pt x="98" y="55"/>
                  <a:pt x="147" y="40"/>
                  <a:pt x="198" y="40"/>
                </a:cubicBezTo>
                <a:cubicBezTo>
                  <a:pt x="249" y="40"/>
                  <a:pt x="299" y="55"/>
                  <a:pt x="337" y="82"/>
                </a:cubicBezTo>
                <a:cubicBezTo>
                  <a:pt x="349" y="91"/>
                  <a:pt x="357" y="105"/>
                  <a:pt x="357" y="119"/>
                </a:cubicBezTo>
                <a:cubicBezTo>
                  <a:pt x="357" y="137"/>
                  <a:pt x="357" y="160"/>
                  <a:pt x="357" y="183"/>
                </a:cubicBezTo>
                <a:close/>
                <a:moveTo>
                  <a:pt x="396" y="119"/>
                </a:moveTo>
                <a:cubicBezTo>
                  <a:pt x="396" y="92"/>
                  <a:pt x="383" y="66"/>
                  <a:pt x="360" y="50"/>
                </a:cubicBezTo>
                <a:cubicBezTo>
                  <a:pt x="315" y="18"/>
                  <a:pt x="257" y="0"/>
                  <a:pt x="198" y="0"/>
                </a:cubicBezTo>
                <a:cubicBezTo>
                  <a:pt x="139" y="0"/>
                  <a:pt x="82" y="18"/>
                  <a:pt x="36" y="49"/>
                </a:cubicBezTo>
                <a:cubicBezTo>
                  <a:pt x="13" y="65"/>
                  <a:pt x="0" y="92"/>
                  <a:pt x="0" y="120"/>
                </a:cubicBezTo>
                <a:lnTo>
                  <a:pt x="0" y="202"/>
                </a:lnTo>
                <a:cubicBezTo>
                  <a:pt x="0" y="213"/>
                  <a:pt x="9" y="222"/>
                  <a:pt x="19" y="222"/>
                </a:cubicBezTo>
                <a:lnTo>
                  <a:pt x="377" y="222"/>
                </a:lnTo>
                <a:cubicBezTo>
                  <a:pt x="388" y="222"/>
                  <a:pt x="396" y="213"/>
                  <a:pt x="396" y="202"/>
                </a:cubicBezTo>
                <a:cubicBezTo>
                  <a:pt x="396" y="175"/>
                  <a:pt x="396" y="142"/>
                  <a:pt x="396" y="11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4" name="Freeform 1253">
            <a:extLst>
              <a:ext uri="{FF2B5EF4-FFF2-40B4-BE49-F238E27FC236}">
                <a16:creationId xmlns:a16="http://schemas.microsoft.com/office/drawing/2014/main" id="{793B6254-206E-4A42-98DA-86564485DE02}"/>
              </a:ext>
            </a:extLst>
          </p:cNvPr>
          <p:cNvSpPr/>
          <p:nvPr/>
        </p:nvSpPr>
        <p:spPr>
          <a:xfrm>
            <a:off x="4701240" y="2650208"/>
            <a:ext cx="424440" cy="39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0" h="1090">
                <a:moveTo>
                  <a:pt x="1036" y="648"/>
                </a:moveTo>
                <a:lnTo>
                  <a:pt x="929" y="541"/>
                </a:lnTo>
                <a:lnTo>
                  <a:pt x="1031" y="439"/>
                </a:lnTo>
                <a:lnTo>
                  <a:pt x="1138" y="546"/>
                </a:lnTo>
                <a:close/>
                <a:moveTo>
                  <a:pt x="850" y="834"/>
                </a:moveTo>
                <a:cubicBezTo>
                  <a:pt x="711" y="973"/>
                  <a:pt x="485" y="973"/>
                  <a:pt x="346" y="834"/>
                </a:cubicBezTo>
                <a:cubicBezTo>
                  <a:pt x="303" y="791"/>
                  <a:pt x="272" y="737"/>
                  <a:pt x="255" y="679"/>
                </a:cubicBezTo>
                <a:lnTo>
                  <a:pt x="286" y="635"/>
                </a:lnTo>
                <a:cubicBezTo>
                  <a:pt x="288" y="636"/>
                  <a:pt x="290" y="636"/>
                  <a:pt x="292" y="637"/>
                </a:cubicBezTo>
                <a:cubicBezTo>
                  <a:pt x="291" y="654"/>
                  <a:pt x="297" y="671"/>
                  <a:pt x="308" y="684"/>
                </a:cubicBezTo>
                <a:cubicBezTo>
                  <a:pt x="317" y="693"/>
                  <a:pt x="327" y="699"/>
                  <a:pt x="338" y="701"/>
                </a:cubicBezTo>
                <a:cubicBezTo>
                  <a:pt x="331" y="722"/>
                  <a:pt x="335" y="745"/>
                  <a:pt x="351" y="762"/>
                </a:cubicBezTo>
                <a:cubicBezTo>
                  <a:pt x="363" y="774"/>
                  <a:pt x="378" y="781"/>
                  <a:pt x="393" y="781"/>
                </a:cubicBezTo>
                <a:cubicBezTo>
                  <a:pt x="393" y="797"/>
                  <a:pt x="398" y="812"/>
                  <a:pt x="409" y="824"/>
                </a:cubicBezTo>
                <a:cubicBezTo>
                  <a:pt x="420" y="836"/>
                  <a:pt x="435" y="843"/>
                  <a:pt x="451" y="843"/>
                </a:cubicBezTo>
                <a:cubicBezTo>
                  <a:pt x="452" y="843"/>
                  <a:pt x="452" y="843"/>
                  <a:pt x="452" y="843"/>
                </a:cubicBezTo>
                <a:cubicBezTo>
                  <a:pt x="451" y="860"/>
                  <a:pt x="457" y="875"/>
                  <a:pt x="468" y="887"/>
                </a:cubicBezTo>
                <a:cubicBezTo>
                  <a:pt x="479" y="898"/>
                  <a:pt x="494" y="905"/>
                  <a:pt x="510" y="905"/>
                </a:cubicBezTo>
                <a:cubicBezTo>
                  <a:pt x="526" y="906"/>
                  <a:pt x="541" y="900"/>
                  <a:pt x="553" y="889"/>
                </a:cubicBezTo>
                <a:lnTo>
                  <a:pt x="628" y="819"/>
                </a:lnTo>
                <a:cubicBezTo>
                  <a:pt x="631" y="819"/>
                  <a:pt x="634" y="819"/>
                  <a:pt x="637" y="817"/>
                </a:cubicBezTo>
                <a:cubicBezTo>
                  <a:pt x="657" y="807"/>
                  <a:pt x="675" y="794"/>
                  <a:pt x="691" y="778"/>
                </a:cubicBezTo>
                <a:lnTo>
                  <a:pt x="904" y="565"/>
                </a:lnTo>
                <a:lnTo>
                  <a:pt x="1012" y="672"/>
                </a:lnTo>
                <a:close/>
                <a:moveTo>
                  <a:pt x="377" y="640"/>
                </a:moveTo>
                <a:cubicBezTo>
                  <a:pt x="381" y="638"/>
                  <a:pt x="385" y="635"/>
                  <a:pt x="388" y="632"/>
                </a:cubicBezTo>
                <a:cubicBezTo>
                  <a:pt x="399" y="620"/>
                  <a:pt x="406" y="603"/>
                  <a:pt x="406" y="588"/>
                </a:cubicBezTo>
                <a:cubicBezTo>
                  <a:pt x="407" y="581"/>
                  <a:pt x="405" y="575"/>
                  <a:pt x="403" y="569"/>
                </a:cubicBezTo>
                <a:lnTo>
                  <a:pt x="404" y="569"/>
                </a:lnTo>
                <a:cubicBezTo>
                  <a:pt x="411" y="570"/>
                  <a:pt x="417" y="572"/>
                  <a:pt x="422" y="577"/>
                </a:cubicBezTo>
                <a:cubicBezTo>
                  <a:pt x="427" y="582"/>
                  <a:pt x="429" y="589"/>
                  <a:pt x="429" y="596"/>
                </a:cubicBezTo>
                <a:cubicBezTo>
                  <a:pt x="429" y="603"/>
                  <a:pt x="426" y="609"/>
                  <a:pt x="421" y="614"/>
                </a:cubicBezTo>
                <a:lnTo>
                  <a:pt x="370" y="661"/>
                </a:lnTo>
                <a:cubicBezTo>
                  <a:pt x="360" y="671"/>
                  <a:pt x="343" y="671"/>
                  <a:pt x="333" y="660"/>
                </a:cubicBezTo>
                <a:cubicBezTo>
                  <a:pt x="329" y="656"/>
                  <a:pt x="327" y="650"/>
                  <a:pt x="327" y="644"/>
                </a:cubicBezTo>
                <a:cubicBezTo>
                  <a:pt x="341" y="645"/>
                  <a:pt x="363" y="646"/>
                  <a:pt x="377" y="640"/>
                </a:cubicBezTo>
                <a:close/>
                <a:moveTo>
                  <a:pt x="367" y="547"/>
                </a:moveTo>
                <a:lnTo>
                  <a:pt x="270" y="517"/>
                </a:lnTo>
                <a:cubicBezTo>
                  <a:pt x="264" y="515"/>
                  <a:pt x="257" y="517"/>
                  <a:pt x="253" y="521"/>
                </a:cubicBezTo>
                <a:lnTo>
                  <a:pt x="246" y="528"/>
                </a:lnTo>
                <a:cubicBezTo>
                  <a:pt x="248" y="515"/>
                  <a:pt x="251" y="503"/>
                  <a:pt x="254" y="491"/>
                </a:cubicBezTo>
                <a:cubicBezTo>
                  <a:pt x="270" y="430"/>
                  <a:pt x="302" y="375"/>
                  <a:pt x="346" y="330"/>
                </a:cubicBezTo>
                <a:lnTo>
                  <a:pt x="508" y="169"/>
                </a:lnTo>
                <a:lnTo>
                  <a:pt x="615" y="276"/>
                </a:lnTo>
                <a:lnTo>
                  <a:pt x="402" y="490"/>
                </a:lnTo>
                <a:cubicBezTo>
                  <a:pt x="391" y="500"/>
                  <a:pt x="382" y="512"/>
                  <a:pt x="374" y="524"/>
                </a:cubicBezTo>
                <a:cubicBezTo>
                  <a:pt x="370" y="530"/>
                  <a:pt x="371" y="537"/>
                  <a:pt x="374" y="542"/>
                </a:cubicBezTo>
                <a:cubicBezTo>
                  <a:pt x="372" y="544"/>
                  <a:pt x="369" y="545"/>
                  <a:pt x="367" y="547"/>
                </a:cubicBezTo>
                <a:close/>
                <a:moveTo>
                  <a:pt x="635" y="42"/>
                </a:moveTo>
                <a:lnTo>
                  <a:pt x="742" y="150"/>
                </a:lnTo>
                <a:lnTo>
                  <a:pt x="640" y="252"/>
                </a:lnTo>
                <a:lnTo>
                  <a:pt x="532" y="144"/>
                </a:lnTo>
                <a:close/>
                <a:moveTo>
                  <a:pt x="453" y="631"/>
                </a:moveTo>
                <a:cubicBezTo>
                  <a:pt x="464" y="621"/>
                  <a:pt x="480" y="622"/>
                  <a:pt x="490" y="632"/>
                </a:cubicBezTo>
                <a:cubicBezTo>
                  <a:pt x="498" y="641"/>
                  <a:pt x="499" y="654"/>
                  <a:pt x="493" y="664"/>
                </a:cubicBezTo>
                <a:cubicBezTo>
                  <a:pt x="491" y="665"/>
                  <a:pt x="490" y="667"/>
                  <a:pt x="488" y="668"/>
                </a:cubicBezTo>
                <a:lnTo>
                  <a:pt x="412" y="739"/>
                </a:lnTo>
                <a:cubicBezTo>
                  <a:pt x="411" y="741"/>
                  <a:pt x="409" y="742"/>
                  <a:pt x="408" y="744"/>
                </a:cubicBezTo>
                <a:cubicBezTo>
                  <a:pt x="398" y="749"/>
                  <a:pt x="385" y="748"/>
                  <a:pt x="376" y="739"/>
                </a:cubicBezTo>
                <a:cubicBezTo>
                  <a:pt x="367" y="729"/>
                  <a:pt x="367" y="713"/>
                  <a:pt x="377" y="703"/>
                </a:cubicBezTo>
                <a:lnTo>
                  <a:pt x="377" y="702"/>
                </a:lnTo>
                <a:close/>
                <a:moveTo>
                  <a:pt x="514" y="692"/>
                </a:moveTo>
                <a:cubicBezTo>
                  <a:pt x="514" y="692"/>
                  <a:pt x="515" y="690"/>
                  <a:pt x="516" y="689"/>
                </a:cubicBezTo>
                <a:cubicBezTo>
                  <a:pt x="527" y="684"/>
                  <a:pt x="540" y="685"/>
                  <a:pt x="548" y="694"/>
                </a:cubicBezTo>
                <a:cubicBezTo>
                  <a:pt x="557" y="703"/>
                  <a:pt x="557" y="717"/>
                  <a:pt x="550" y="727"/>
                </a:cubicBezTo>
                <a:cubicBezTo>
                  <a:pt x="549" y="728"/>
                  <a:pt x="548" y="729"/>
                  <a:pt x="546" y="730"/>
                </a:cubicBezTo>
                <a:lnTo>
                  <a:pt x="471" y="801"/>
                </a:lnTo>
                <a:cubicBezTo>
                  <a:pt x="469" y="803"/>
                  <a:pt x="468" y="804"/>
                  <a:pt x="467" y="805"/>
                </a:cubicBezTo>
                <a:cubicBezTo>
                  <a:pt x="463" y="808"/>
                  <a:pt x="458" y="809"/>
                  <a:pt x="453" y="809"/>
                </a:cubicBezTo>
                <a:cubicBezTo>
                  <a:pt x="446" y="809"/>
                  <a:pt x="439" y="806"/>
                  <a:pt x="434" y="801"/>
                </a:cubicBezTo>
                <a:cubicBezTo>
                  <a:pt x="426" y="792"/>
                  <a:pt x="425" y="779"/>
                  <a:pt x="432" y="769"/>
                </a:cubicBezTo>
                <a:cubicBezTo>
                  <a:pt x="433" y="768"/>
                  <a:pt x="435" y="766"/>
                  <a:pt x="436" y="765"/>
                </a:cubicBezTo>
                <a:lnTo>
                  <a:pt x="512" y="694"/>
                </a:lnTo>
                <a:cubicBezTo>
                  <a:pt x="513" y="693"/>
                  <a:pt x="513" y="693"/>
                  <a:pt x="514" y="692"/>
                </a:cubicBezTo>
                <a:close/>
                <a:moveTo>
                  <a:pt x="572" y="754"/>
                </a:moveTo>
                <a:cubicBezTo>
                  <a:pt x="573" y="754"/>
                  <a:pt x="573" y="753"/>
                  <a:pt x="574" y="752"/>
                </a:cubicBezTo>
                <a:cubicBezTo>
                  <a:pt x="584" y="746"/>
                  <a:pt x="598" y="747"/>
                  <a:pt x="607" y="756"/>
                </a:cubicBezTo>
                <a:cubicBezTo>
                  <a:pt x="616" y="767"/>
                  <a:pt x="616" y="783"/>
                  <a:pt x="605" y="793"/>
                </a:cubicBezTo>
                <a:lnTo>
                  <a:pt x="530" y="864"/>
                </a:lnTo>
                <a:cubicBezTo>
                  <a:pt x="525" y="869"/>
                  <a:pt x="518" y="872"/>
                  <a:pt x="511" y="871"/>
                </a:cubicBezTo>
                <a:cubicBezTo>
                  <a:pt x="504" y="871"/>
                  <a:pt x="498" y="868"/>
                  <a:pt x="493" y="863"/>
                </a:cubicBezTo>
                <a:cubicBezTo>
                  <a:pt x="488" y="858"/>
                  <a:pt x="486" y="852"/>
                  <a:pt x="486" y="845"/>
                </a:cubicBezTo>
                <a:cubicBezTo>
                  <a:pt x="486" y="839"/>
                  <a:pt x="488" y="834"/>
                  <a:pt x="491" y="830"/>
                </a:cubicBezTo>
                <a:cubicBezTo>
                  <a:pt x="492" y="829"/>
                  <a:pt x="493" y="828"/>
                  <a:pt x="495" y="827"/>
                </a:cubicBezTo>
                <a:lnTo>
                  <a:pt x="570" y="756"/>
                </a:lnTo>
                <a:cubicBezTo>
                  <a:pt x="571" y="755"/>
                  <a:pt x="571" y="755"/>
                  <a:pt x="572" y="754"/>
                </a:cubicBezTo>
                <a:close/>
                <a:moveTo>
                  <a:pt x="1043" y="402"/>
                </a:moveTo>
                <a:cubicBezTo>
                  <a:pt x="1036" y="396"/>
                  <a:pt x="1025" y="396"/>
                  <a:pt x="1019" y="402"/>
                </a:cubicBezTo>
                <a:lnTo>
                  <a:pt x="667" y="754"/>
                </a:lnTo>
                <a:cubicBezTo>
                  <a:pt x="661" y="760"/>
                  <a:pt x="654" y="766"/>
                  <a:pt x="648" y="771"/>
                </a:cubicBezTo>
                <a:cubicBezTo>
                  <a:pt x="647" y="757"/>
                  <a:pt x="642" y="744"/>
                  <a:pt x="632" y="733"/>
                </a:cubicBezTo>
                <a:cubicBezTo>
                  <a:pt x="620" y="721"/>
                  <a:pt x="605" y="714"/>
                  <a:pt x="589" y="714"/>
                </a:cubicBezTo>
                <a:cubicBezTo>
                  <a:pt x="590" y="699"/>
                  <a:pt x="584" y="683"/>
                  <a:pt x="573" y="671"/>
                </a:cubicBezTo>
                <a:cubicBezTo>
                  <a:pt x="562" y="659"/>
                  <a:pt x="547" y="652"/>
                  <a:pt x="531" y="652"/>
                </a:cubicBezTo>
                <a:cubicBezTo>
                  <a:pt x="532" y="636"/>
                  <a:pt x="526" y="621"/>
                  <a:pt x="515" y="609"/>
                </a:cubicBezTo>
                <a:cubicBezTo>
                  <a:pt x="501" y="594"/>
                  <a:pt x="481" y="588"/>
                  <a:pt x="463" y="590"/>
                </a:cubicBezTo>
                <a:cubicBezTo>
                  <a:pt x="462" y="577"/>
                  <a:pt x="456" y="564"/>
                  <a:pt x="447" y="554"/>
                </a:cubicBezTo>
                <a:cubicBezTo>
                  <a:pt x="437" y="543"/>
                  <a:pt x="423" y="536"/>
                  <a:pt x="408" y="535"/>
                </a:cubicBezTo>
                <a:cubicBezTo>
                  <a:pt x="413" y="528"/>
                  <a:pt x="419" y="520"/>
                  <a:pt x="426" y="514"/>
                </a:cubicBezTo>
                <a:lnTo>
                  <a:pt x="778" y="162"/>
                </a:lnTo>
                <a:cubicBezTo>
                  <a:pt x="785" y="155"/>
                  <a:pt x="785" y="144"/>
                  <a:pt x="778" y="138"/>
                </a:cubicBezTo>
                <a:lnTo>
                  <a:pt x="647" y="6"/>
                </a:lnTo>
                <a:cubicBezTo>
                  <a:pt x="644" y="2"/>
                  <a:pt x="639" y="0"/>
                  <a:pt x="635" y="0"/>
                </a:cubicBezTo>
                <a:cubicBezTo>
                  <a:pt x="630" y="0"/>
                  <a:pt x="626" y="2"/>
                  <a:pt x="622" y="5"/>
                </a:cubicBezTo>
                <a:lnTo>
                  <a:pt x="322" y="306"/>
                </a:lnTo>
                <a:cubicBezTo>
                  <a:pt x="273" y="355"/>
                  <a:pt x="238" y="416"/>
                  <a:pt x="221" y="482"/>
                </a:cubicBezTo>
                <a:cubicBezTo>
                  <a:pt x="216" y="501"/>
                  <a:pt x="212" y="521"/>
                  <a:pt x="210" y="540"/>
                </a:cubicBezTo>
                <a:cubicBezTo>
                  <a:pt x="209" y="547"/>
                  <a:pt x="212" y="552"/>
                  <a:pt x="217" y="556"/>
                </a:cubicBezTo>
                <a:lnTo>
                  <a:pt x="190" y="581"/>
                </a:lnTo>
                <a:lnTo>
                  <a:pt x="190" y="582"/>
                </a:lnTo>
                <a:cubicBezTo>
                  <a:pt x="158" y="616"/>
                  <a:pt x="124" y="667"/>
                  <a:pt x="122" y="669"/>
                </a:cubicBezTo>
                <a:cubicBezTo>
                  <a:pt x="119" y="673"/>
                  <a:pt x="119" y="678"/>
                  <a:pt x="120" y="682"/>
                </a:cubicBezTo>
                <a:lnTo>
                  <a:pt x="147" y="793"/>
                </a:lnTo>
                <a:lnTo>
                  <a:pt x="4" y="956"/>
                </a:lnTo>
                <a:cubicBezTo>
                  <a:pt x="-2" y="963"/>
                  <a:pt x="-1" y="974"/>
                  <a:pt x="6" y="980"/>
                </a:cubicBezTo>
                <a:cubicBezTo>
                  <a:pt x="12" y="986"/>
                  <a:pt x="23" y="986"/>
                  <a:pt x="29" y="980"/>
                </a:cubicBezTo>
                <a:cubicBezTo>
                  <a:pt x="29" y="979"/>
                  <a:pt x="29" y="979"/>
                  <a:pt x="30" y="979"/>
                </a:cubicBezTo>
                <a:lnTo>
                  <a:pt x="179" y="809"/>
                </a:lnTo>
                <a:lnTo>
                  <a:pt x="179" y="808"/>
                </a:lnTo>
                <a:cubicBezTo>
                  <a:pt x="180" y="808"/>
                  <a:pt x="180" y="807"/>
                  <a:pt x="180" y="807"/>
                </a:cubicBezTo>
                <a:cubicBezTo>
                  <a:pt x="181" y="806"/>
                  <a:pt x="181" y="805"/>
                  <a:pt x="181" y="805"/>
                </a:cubicBezTo>
                <a:cubicBezTo>
                  <a:pt x="182" y="804"/>
                  <a:pt x="182" y="803"/>
                  <a:pt x="182" y="803"/>
                </a:cubicBezTo>
                <a:lnTo>
                  <a:pt x="182" y="802"/>
                </a:lnTo>
                <a:lnTo>
                  <a:pt x="183" y="801"/>
                </a:lnTo>
                <a:lnTo>
                  <a:pt x="183" y="800"/>
                </a:lnTo>
                <a:cubicBezTo>
                  <a:pt x="183" y="800"/>
                  <a:pt x="183" y="799"/>
                  <a:pt x="183" y="798"/>
                </a:cubicBezTo>
                <a:cubicBezTo>
                  <a:pt x="183" y="798"/>
                  <a:pt x="183" y="797"/>
                  <a:pt x="183" y="796"/>
                </a:cubicBezTo>
                <a:cubicBezTo>
                  <a:pt x="183" y="795"/>
                  <a:pt x="183" y="795"/>
                  <a:pt x="182" y="794"/>
                </a:cubicBezTo>
                <a:lnTo>
                  <a:pt x="155" y="682"/>
                </a:lnTo>
                <a:cubicBezTo>
                  <a:pt x="165" y="667"/>
                  <a:pt x="190" y="631"/>
                  <a:pt x="214" y="606"/>
                </a:cubicBezTo>
                <a:lnTo>
                  <a:pt x="269" y="553"/>
                </a:lnTo>
                <a:lnTo>
                  <a:pt x="372" y="584"/>
                </a:lnTo>
                <a:cubicBezTo>
                  <a:pt x="372" y="587"/>
                  <a:pt x="372" y="591"/>
                  <a:pt x="370" y="597"/>
                </a:cubicBezTo>
                <a:cubicBezTo>
                  <a:pt x="368" y="604"/>
                  <a:pt x="364" y="608"/>
                  <a:pt x="362" y="609"/>
                </a:cubicBezTo>
                <a:cubicBezTo>
                  <a:pt x="359" y="610"/>
                  <a:pt x="346" y="612"/>
                  <a:pt x="326" y="609"/>
                </a:cubicBezTo>
                <a:cubicBezTo>
                  <a:pt x="306" y="606"/>
                  <a:pt x="293" y="602"/>
                  <a:pt x="290" y="599"/>
                </a:cubicBezTo>
                <a:cubicBezTo>
                  <a:pt x="282" y="594"/>
                  <a:pt x="271" y="596"/>
                  <a:pt x="266" y="604"/>
                </a:cubicBezTo>
                <a:lnTo>
                  <a:pt x="223" y="665"/>
                </a:lnTo>
                <a:cubicBezTo>
                  <a:pt x="220" y="669"/>
                  <a:pt x="219" y="674"/>
                  <a:pt x="220" y="679"/>
                </a:cubicBezTo>
                <a:cubicBezTo>
                  <a:pt x="220" y="680"/>
                  <a:pt x="221" y="681"/>
                  <a:pt x="221" y="683"/>
                </a:cubicBezTo>
                <a:cubicBezTo>
                  <a:pt x="238" y="749"/>
                  <a:pt x="273" y="810"/>
                  <a:pt x="322" y="858"/>
                </a:cubicBezTo>
                <a:cubicBezTo>
                  <a:pt x="356" y="892"/>
                  <a:pt x="395" y="919"/>
                  <a:pt x="437" y="938"/>
                </a:cubicBezTo>
                <a:cubicBezTo>
                  <a:pt x="383" y="972"/>
                  <a:pt x="326" y="1000"/>
                  <a:pt x="325" y="1000"/>
                </a:cubicBezTo>
                <a:cubicBezTo>
                  <a:pt x="325" y="1001"/>
                  <a:pt x="324" y="1001"/>
                  <a:pt x="324" y="1001"/>
                </a:cubicBezTo>
                <a:cubicBezTo>
                  <a:pt x="323" y="1002"/>
                  <a:pt x="323" y="1002"/>
                  <a:pt x="323" y="1002"/>
                </a:cubicBezTo>
                <a:lnTo>
                  <a:pt x="322" y="1002"/>
                </a:lnTo>
                <a:lnTo>
                  <a:pt x="322" y="1003"/>
                </a:lnTo>
                <a:cubicBezTo>
                  <a:pt x="321" y="1003"/>
                  <a:pt x="321" y="1003"/>
                  <a:pt x="321" y="1004"/>
                </a:cubicBezTo>
                <a:lnTo>
                  <a:pt x="263" y="1061"/>
                </a:lnTo>
                <a:cubicBezTo>
                  <a:pt x="257" y="1067"/>
                  <a:pt x="257" y="1078"/>
                  <a:pt x="263" y="1085"/>
                </a:cubicBezTo>
                <a:cubicBezTo>
                  <a:pt x="270" y="1091"/>
                  <a:pt x="281" y="1092"/>
                  <a:pt x="287" y="1085"/>
                </a:cubicBezTo>
                <a:lnTo>
                  <a:pt x="343" y="1030"/>
                </a:lnTo>
                <a:cubicBezTo>
                  <a:pt x="356" y="1023"/>
                  <a:pt x="414" y="994"/>
                  <a:pt x="468" y="959"/>
                </a:cubicBezTo>
                <a:cubicBezTo>
                  <a:pt x="469" y="958"/>
                  <a:pt x="470" y="958"/>
                  <a:pt x="471" y="957"/>
                </a:cubicBezTo>
                <a:cubicBezTo>
                  <a:pt x="472" y="955"/>
                  <a:pt x="473" y="954"/>
                  <a:pt x="474" y="953"/>
                </a:cubicBezTo>
                <a:cubicBezTo>
                  <a:pt x="514" y="966"/>
                  <a:pt x="556" y="973"/>
                  <a:pt x="598" y="973"/>
                </a:cubicBezTo>
                <a:cubicBezTo>
                  <a:pt x="703" y="973"/>
                  <a:pt x="801" y="932"/>
                  <a:pt x="874" y="858"/>
                </a:cubicBezTo>
                <a:lnTo>
                  <a:pt x="1175" y="558"/>
                </a:lnTo>
                <a:cubicBezTo>
                  <a:pt x="1178" y="555"/>
                  <a:pt x="1180" y="550"/>
                  <a:pt x="1180" y="546"/>
                </a:cubicBezTo>
                <a:cubicBezTo>
                  <a:pt x="1180" y="541"/>
                  <a:pt x="1178" y="537"/>
                  <a:pt x="1175" y="5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5" name="Freeform 1254">
            <a:extLst>
              <a:ext uri="{FF2B5EF4-FFF2-40B4-BE49-F238E27FC236}">
                <a16:creationId xmlns:a16="http://schemas.microsoft.com/office/drawing/2014/main" id="{CDCA0638-DAED-DA49-AE06-875D92D7DC72}"/>
              </a:ext>
            </a:extLst>
          </p:cNvPr>
          <p:cNvSpPr/>
          <p:nvPr/>
        </p:nvSpPr>
        <p:spPr>
          <a:xfrm>
            <a:off x="5762520" y="2547608"/>
            <a:ext cx="124920" cy="170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8" h="474">
                <a:moveTo>
                  <a:pt x="137" y="347"/>
                </a:moveTo>
                <a:lnTo>
                  <a:pt x="189" y="267"/>
                </a:lnTo>
                <a:cubicBezTo>
                  <a:pt x="192" y="262"/>
                  <a:pt x="192" y="255"/>
                  <a:pt x="189" y="249"/>
                </a:cubicBezTo>
                <a:cubicBezTo>
                  <a:pt x="186" y="243"/>
                  <a:pt x="180" y="240"/>
                  <a:pt x="174" y="240"/>
                </a:cubicBezTo>
                <a:lnTo>
                  <a:pt x="62" y="240"/>
                </a:lnTo>
                <a:lnTo>
                  <a:pt x="193" y="117"/>
                </a:lnTo>
                <a:lnTo>
                  <a:pt x="153" y="184"/>
                </a:lnTo>
                <a:cubicBezTo>
                  <a:pt x="150" y="189"/>
                  <a:pt x="150" y="196"/>
                  <a:pt x="153" y="201"/>
                </a:cubicBezTo>
                <a:cubicBezTo>
                  <a:pt x="156" y="207"/>
                  <a:pt x="162" y="210"/>
                  <a:pt x="169" y="210"/>
                </a:cubicBezTo>
                <a:lnTo>
                  <a:pt x="285" y="210"/>
                </a:lnTo>
                <a:close/>
                <a:moveTo>
                  <a:pt x="347" y="186"/>
                </a:moveTo>
                <a:cubicBezTo>
                  <a:pt x="344" y="180"/>
                  <a:pt x="338" y="175"/>
                  <a:pt x="330" y="175"/>
                </a:cubicBezTo>
                <a:lnTo>
                  <a:pt x="200" y="175"/>
                </a:lnTo>
                <a:lnTo>
                  <a:pt x="288" y="27"/>
                </a:lnTo>
                <a:cubicBezTo>
                  <a:pt x="292" y="20"/>
                  <a:pt x="291" y="10"/>
                  <a:pt x="284" y="4"/>
                </a:cubicBezTo>
                <a:cubicBezTo>
                  <a:pt x="277" y="-1"/>
                  <a:pt x="267" y="-1"/>
                  <a:pt x="260" y="5"/>
                </a:cubicBezTo>
                <a:lnTo>
                  <a:pt x="5" y="245"/>
                </a:lnTo>
                <a:cubicBezTo>
                  <a:pt x="0" y="250"/>
                  <a:pt x="-2" y="257"/>
                  <a:pt x="1" y="264"/>
                </a:cubicBezTo>
                <a:cubicBezTo>
                  <a:pt x="4" y="271"/>
                  <a:pt x="10" y="275"/>
                  <a:pt x="17" y="275"/>
                </a:cubicBezTo>
                <a:lnTo>
                  <a:pt x="141" y="275"/>
                </a:lnTo>
                <a:lnTo>
                  <a:pt x="30" y="446"/>
                </a:lnTo>
                <a:cubicBezTo>
                  <a:pt x="26" y="454"/>
                  <a:pt x="27" y="464"/>
                  <a:pt x="34" y="469"/>
                </a:cubicBezTo>
                <a:cubicBezTo>
                  <a:pt x="37" y="472"/>
                  <a:pt x="41" y="474"/>
                  <a:pt x="45" y="474"/>
                </a:cubicBezTo>
                <a:cubicBezTo>
                  <a:pt x="50" y="474"/>
                  <a:pt x="54" y="472"/>
                  <a:pt x="57" y="469"/>
                </a:cubicBezTo>
                <a:lnTo>
                  <a:pt x="342" y="206"/>
                </a:lnTo>
                <a:cubicBezTo>
                  <a:pt x="348" y="201"/>
                  <a:pt x="349" y="193"/>
                  <a:pt x="347" y="1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6" name="Freeform 1255">
            <a:extLst>
              <a:ext uri="{FF2B5EF4-FFF2-40B4-BE49-F238E27FC236}">
                <a16:creationId xmlns:a16="http://schemas.microsoft.com/office/drawing/2014/main" id="{5CE5B31C-A2CD-5E4E-A4EC-402F3226DAB0}"/>
              </a:ext>
            </a:extLst>
          </p:cNvPr>
          <p:cNvSpPr/>
          <p:nvPr/>
        </p:nvSpPr>
        <p:spPr>
          <a:xfrm>
            <a:off x="5418000" y="2649848"/>
            <a:ext cx="424440" cy="39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0" h="1089">
                <a:moveTo>
                  <a:pt x="1036" y="647"/>
                </a:moveTo>
                <a:lnTo>
                  <a:pt x="929" y="540"/>
                </a:lnTo>
                <a:lnTo>
                  <a:pt x="1031" y="438"/>
                </a:lnTo>
                <a:lnTo>
                  <a:pt x="1139" y="545"/>
                </a:lnTo>
                <a:close/>
                <a:moveTo>
                  <a:pt x="850" y="833"/>
                </a:moveTo>
                <a:cubicBezTo>
                  <a:pt x="711" y="972"/>
                  <a:pt x="485" y="972"/>
                  <a:pt x="346" y="833"/>
                </a:cubicBezTo>
                <a:cubicBezTo>
                  <a:pt x="303" y="790"/>
                  <a:pt x="272" y="736"/>
                  <a:pt x="255" y="678"/>
                </a:cubicBezTo>
                <a:lnTo>
                  <a:pt x="286" y="634"/>
                </a:lnTo>
                <a:cubicBezTo>
                  <a:pt x="288" y="635"/>
                  <a:pt x="290" y="636"/>
                  <a:pt x="293" y="636"/>
                </a:cubicBezTo>
                <a:cubicBezTo>
                  <a:pt x="291" y="653"/>
                  <a:pt x="297" y="671"/>
                  <a:pt x="308" y="683"/>
                </a:cubicBezTo>
                <a:cubicBezTo>
                  <a:pt x="317" y="692"/>
                  <a:pt x="327" y="698"/>
                  <a:pt x="338" y="700"/>
                </a:cubicBezTo>
                <a:cubicBezTo>
                  <a:pt x="331" y="721"/>
                  <a:pt x="335" y="745"/>
                  <a:pt x="351" y="762"/>
                </a:cubicBezTo>
                <a:cubicBezTo>
                  <a:pt x="363" y="774"/>
                  <a:pt x="378" y="780"/>
                  <a:pt x="393" y="781"/>
                </a:cubicBezTo>
                <a:cubicBezTo>
                  <a:pt x="393" y="796"/>
                  <a:pt x="398" y="811"/>
                  <a:pt x="409" y="824"/>
                </a:cubicBezTo>
                <a:cubicBezTo>
                  <a:pt x="421" y="835"/>
                  <a:pt x="435" y="842"/>
                  <a:pt x="451" y="842"/>
                </a:cubicBezTo>
                <a:cubicBezTo>
                  <a:pt x="452" y="842"/>
                  <a:pt x="452" y="842"/>
                  <a:pt x="452" y="842"/>
                </a:cubicBezTo>
                <a:cubicBezTo>
                  <a:pt x="452" y="843"/>
                  <a:pt x="452" y="843"/>
                  <a:pt x="452" y="843"/>
                </a:cubicBezTo>
                <a:cubicBezTo>
                  <a:pt x="451" y="859"/>
                  <a:pt x="457" y="874"/>
                  <a:pt x="468" y="886"/>
                </a:cubicBezTo>
                <a:cubicBezTo>
                  <a:pt x="479" y="898"/>
                  <a:pt x="494" y="904"/>
                  <a:pt x="510" y="905"/>
                </a:cubicBezTo>
                <a:cubicBezTo>
                  <a:pt x="526" y="905"/>
                  <a:pt x="541" y="899"/>
                  <a:pt x="553" y="889"/>
                </a:cubicBezTo>
                <a:lnTo>
                  <a:pt x="628" y="818"/>
                </a:lnTo>
                <a:cubicBezTo>
                  <a:pt x="631" y="818"/>
                  <a:pt x="634" y="818"/>
                  <a:pt x="637" y="817"/>
                </a:cubicBezTo>
                <a:cubicBezTo>
                  <a:pt x="657" y="807"/>
                  <a:pt x="675" y="794"/>
                  <a:pt x="691" y="778"/>
                </a:cubicBezTo>
                <a:lnTo>
                  <a:pt x="904" y="564"/>
                </a:lnTo>
                <a:lnTo>
                  <a:pt x="1012" y="672"/>
                </a:lnTo>
                <a:close/>
                <a:moveTo>
                  <a:pt x="377" y="639"/>
                </a:moveTo>
                <a:cubicBezTo>
                  <a:pt x="381" y="637"/>
                  <a:pt x="385" y="634"/>
                  <a:pt x="388" y="631"/>
                </a:cubicBezTo>
                <a:cubicBezTo>
                  <a:pt x="399" y="620"/>
                  <a:pt x="406" y="602"/>
                  <a:pt x="406" y="588"/>
                </a:cubicBezTo>
                <a:cubicBezTo>
                  <a:pt x="407" y="581"/>
                  <a:pt x="405" y="574"/>
                  <a:pt x="403" y="569"/>
                </a:cubicBezTo>
                <a:lnTo>
                  <a:pt x="404" y="569"/>
                </a:lnTo>
                <a:cubicBezTo>
                  <a:pt x="411" y="569"/>
                  <a:pt x="417" y="572"/>
                  <a:pt x="422" y="577"/>
                </a:cubicBezTo>
                <a:cubicBezTo>
                  <a:pt x="427" y="582"/>
                  <a:pt x="429" y="588"/>
                  <a:pt x="429" y="595"/>
                </a:cubicBezTo>
                <a:cubicBezTo>
                  <a:pt x="429" y="602"/>
                  <a:pt x="426" y="609"/>
                  <a:pt x="421" y="613"/>
                </a:cubicBezTo>
                <a:lnTo>
                  <a:pt x="370" y="661"/>
                </a:lnTo>
                <a:cubicBezTo>
                  <a:pt x="360" y="671"/>
                  <a:pt x="343" y="670"/>
                  <a:pt x="333" y="660"/>
                </a:cubicBezTo>
                <a:cubicBezTo>
                  <a:pt x="329" y="655"/>
                  <a:pt x="327" y="649"/>
                  <a:pt x="327" y="643"/>
                </a:cubicBezTo>
                <a:cubicBezTo>
                  <a:pt x="341" y="645"/>
                  <a:pt x="363" y="645"/>
                  <a:pt x="377" y="639"/>
                </a:cubicBezTo>
                <a:close/>
                <a:moveTo>
                  <a:pt x="367" y="546"/>
                </a:moveTo>
                <a:lnTo>
                  <a:pt x="270" y="516"/>
                </a:lnTo>
                <a:cubicBezTo>
                  <a:pt x="264" y="515"/>
                  <a:pt x="257" y="516"/>
                  <a:pt x="253" y="520"/>
                </a:cubicBezTo>
                <a:lnTo>
                  <a:pt x="246" y="527"/>
                </a:lnTo>
                <a:cubicBezTo>
                  <a:pt x="248" y="515"/>
                  <a:pt x="251" y="502"/>
                  <a:pt x="254" y="490"/>
                </a:cubicBezTo>
                <a:cubicBezTo>
                  <a:pt x="270" y="430"/>
                  <a:pt x="302" y="374"/>
                  <a:pt x="346" y="329"/>
                </a:cubicBezTo>
                <a:lnTo>
                  <a:pt x="508" y="168"/>
                </a:lnTo>
                <a:lnTo>
                  <a:pt x="615" y="275"/>
                </a:lnTo>
                <a:lnTo>
                  <a:pt x="402" y="489"/>
                </a:lnTo>
                <a:cubicBezTo>
                  <a:pt x="391" y="499"/>
                  <a:pt x="382" y="511"/>
                  <a:pt x="374" y="523"/>
                </a:cubicBezTo>
                <a:cubicBezTo>
                  <a:pt x="370" y="529"/>
                  <a:pt x="371" y="536"/>
                  <a:pt x="374" y="542"/>
                </a:cubicBezTo>
                <a:cubicBezTo>
                  <a:pt x="372" y="543"/>
                  <a:pt x="369" y="545"/>
                  <a:pt x="367" y="546"/>
                </a:cubicBezTo>
                <a:close/>
                <a:moveTo>
                  <a:pt x="635" y="41"/>
                </a:moveTo>
                <a:lnTo>
                  <a:pt x="742" y="149"/>
                </a:lnTo>
                <a:lnTo>
                  <a:pt x="640" y="251"/>
                </a:lnTo>
                <a:lnTo>
                  <a:pt x="532" y="143"/>
                </a:lnTo>
                <a:close/>
                <a:moveTo>
                  <a:pt x="453" y="630"/>
                </a:moveTo>
                <a:cubicBezTo>
                  <a:pt x="464" y="620"/>
                  <a:pt x="480" y="621"/>
                  <a:pt x="490" y="632"/>
                </a:cubicBezTo>
                <a:cubicBezTo>
                  <a:pt x="498" y="640"/>
                  <a:pt x="499" y="654"/>
                  <a:pt x="493" y="663"/>
                </a:cubicBezTo>
                <a:cubicBezTo>
                  <a:pt x="491" y="665"/>
                  <a:pt x="490" y="666"/>
                  <a:pt x="488" y="667"/>
                </a:cubicBezTo>
                <a:lnTo>
                  <a:pt x="412" y="739"/>
                </a:lnTo>
                <a:cubicBezTo>
                  <a:pt x="411" y="740"/>
                  <a:pt x="409" y="741"/>
                  <a:pt x="408" y="743"/>
                </a:cubicBezTo>
                <a:cubicBezTo>
                  <a:pt x="398" y="749"/>
                  <a:pt x="385" y="747"/>
                  <a:pt x="376" y="738"/>
                </a:cubicBezTo>
                <a:cubicBezTo>
                  <a:pt x="367" y="728"/>
                  <a:pt x="367" y="712"/>
                  <a:pt x="377" y="702"/>
                </a:cubicBezTo>
                <a:close/>
                <a:moveTo>
                  <a:pt x="514" y="692"/>
                </a:moveTo>
                <a:cubicBezTo>
                  <a:pt x="514" y="691"/>
                  <a:pt x="515" y="690"/>
                  <a:pt x="516" y="689"/>
                </a:cubicBezTo>
                <a:cubicBezTo>
                  <a:pt x="527" y="683"/>
                  <a:pt x="540" y="685"/>
                  <a:pt x="548" y="693"/>
                </a:cubicBezTo>
                <a:cubicBezTo>
                  <a:pt x="557" y="703"/>
                  <a:pt x="557" y="717"/>
                  <a:pt x="550" y="726"/>
                </a:cubicBezTo>
                <a:cubicBezTo>
                  <a:pt x="549" y="727"/>
                  <a:pt x="548" y="728"/>
                  <a:pt x="546" y="730"/>
                </a:cubicBezTo>
                <a:lnTo>
                  <a:pt x="471" y="801"/>
                </a:lnTo>
                <a:cubicBezTo>
                  <a:pt x="469" y="802"/>
                  <a:pt x="468" y="803"/>
                  <a:pt x="467" y="804"/>
                </a:cubicBezTo>
                <a:cubicBezTo>
                  <a:pt x="463" y="807"/>
                  <a:pt x="458" y="808"/>
                  <a:pt x="453" y="808"/>
                </a:cubicBezTo>
                <a:cubicBezTo>
                  <a:pt x="446" y="808"/>
                  <a:pt x="439" y="805"/>
                  <a:pt x="434" y="800"/>
                </a:cubicBezTo>
                <a:cubicBezTo>
                  <a:pt x="426" y="791"/>
                  <a:pt x="425" y="778"/>
                  <a:pt x="432" y="768"/>
                </a:cubicBezTo>
                <a:cubicBezTo>
                  <a:pt x="433" y="767"/>
                  <a:pt x="435" y="766"/>
                  <a:pt x="436" y="764"/>
                </a:cubicBezTo>
                <a:lnTo>
                  <a:pt x="512" y="693"/>
                </a:lnTo>
                <a:cubicBezTo>
                  <a:pt x="513" y="693"/>
                  <a:pt x="513" y="692"/>
                  <a:pt x="514" y="692"/>
                </a:cubicBezTo>
                <a:close/>
                <a:moveTo>
                  <a:pt x="572" y="754"/>
                </a:moveTo>
                <a:cubicBezTo>
                  <a:pt x="573" y="753"/>
                  <a:pt x="573" y="752"/>
                  <a:pt x="574" y="752"/>
                </a:cubicBezTo>
                <a:cubicBezTo>
                  <a:pt x="584" y="745"/>
                  <a:pt x="598" y="747"/>
                  <a:pt x="607" y="756"/>
                </a:cubicBezTo>
                <a:cubicBezTo>
                  <a:pt x="616" y="766"/>
                  <a:pt x="616" y="783"/>
                  <a:pt x="605" y="792"/>
                </a:cubicBezTo>
                <a:lnTo>
                  <a:pt x="530" y="864"/>
                </a:lnTo>
                <a:cubicBezTo>
                  <a:pt x="525" y="868"/>
                  <a:pt x="518" y="871"/>
                  <a:pt x="511" y="871"/>
                </a:cubicBezTo>
                <a:cubicBezTo>
                  <a:pt x="504" y="870"/>
                  <a:pt x="498" y="867"/>
                  <a:pt x="493" y="862"/>
                </a:cubicBezTo>
                <a:cubicBezTo>
                  <a:pt x="488" y="857"/>
                  <a:pt x="486" y="851"/>
                  <a:pt x="486" y="844"/>
                </a:cubicBezTo>
                <a:cubicBezTo>
                  <a:pt x="486" y="839"/>
                  <a:pt x="488" y="834"/>
                  <a:pt x="491" y="829"/>
                </a:cubicBezTo>
                <a:cubicBezTo>
                  <a:pt x="492" y="829"/>
                  <a:pt x="493" y="827"/>
                  <a:pt x="495" y="826"/>
                </a:cubicBezTo>
                <a:lnTo>
                  <a:pt x="570" y="755"/>
                </a:lnTo>
                <a:cubicBezTo>
                  <a:pt x="571" y="755"/>
                  <a:pt x="571" y="754"/>
                  <a:pt x="572" y="754"/>
                </a:cubicBezTo>
                <a:close/>
                <a:moveTo>
                  <a:pt x="1043" y="402"/>
                </a:moveTo>
                <a:cubicBezTo>
                  <a:pt x="1036" y="395"/>
                  <a:pt x="1025" y="395"/>
                  <a:pt x="1019" y="402"/>
                </a:cubicBezTo>
                <a:lnTo>
                  <a:pt x="667" y="754"/>
                </a:lnTo>
                <a:cubicBezTo>
                  <a:pt x="661" y="759"/>
                  <a:pt x="654" y="765"/>
                  <a:pt x="648" y="770"/>
                </a:cubicBezTo>
                <a:cubicBezTo>
                  <a:pt x="647" y="756"/>
                  <a:pt x="642" y="743"/>
                  <a:pt x="632" y="732"/>
                </a:cubicBezTo>
                <a:cubicBezTo>
                  <a:pt x="620" y="720"/>
                  <a:pt x="605" y="714"/>
                  <a:pt x="589" y="713"/>
                </a:cubicBezTo>
                <a:cubicBezTo>
                  <a:pt x="590" y="698"/>
                  <a:pt x="584" y="682"/>
                  <a:pt x="573" y="670"/>
                </a:cubicBezTo>
                <a:cubicBezTo>
                  <a:pt x="562" y="658"/>
                  <a:pt x="547" y="652"/>
                  <a:pt x="531" y="651"/>
                </a:cubicBezTo>
                <a:cubicBezTo>
                  <a:pt x="532" y="636"/>
                  <a:pt x="526" y="620"/>
                  <a:pt x="515" y="608"/>
                </a:cubicBezTo>
                <a:cubicBezTo>
                  <a:pt x="501" y="593"/>
                  <a:pt x="482" y="587"/>
                  <a:pt x="463" y="590"/>
                </a:cubicBezTo>
                <a:cubicBezTo>
                  <a:pt x="462" y="576"/>
                  <a:pt x="456" y="563"/>
                  <a:pt x="447" y="553"/>
                </a:cubicBezTo>
                <a:cubicBezTo>
                  <a:pt x="437" y="542"/>
                  <a:pt x="423" y="536"/>
                  <a:pt x="408" y="535"/>
                </a:cubicBezTo>
                <a:cubicBezTo>
                  <a:pt x="413" y="527"/>
                  <a:pt x="419" y="520"/>
                  <a:pt x="426" y="513"/>
                </a:cubicBezTo>
                <a:lnTo>
                  <a:pt x="778" y="161"/>
                </a:lnTo>
                <a:cubicBezTo>
                  <a:pt x="785" y="155"/>
                  <a:pt x="785" y="144"/>
                  <a:pt x="778" y="137"/>
                </a:cubicBezTo>
                <a:lnTo>
                  <a:pt x="647" y="5"/>
                </a:lnTo>
                <a:cubicBezTo>
                  <a:pt x="644" y="2"/>
                  <a:pt x="639" y="0"/>
                  <a:pt x="635" y="0"/>
                </a:cubicBezTo>
                <a:cubicBezTo>
                  <a:pt x="630" y="0"/>
                  <a:pt x="626" y="2"/>
                  <a:pt x="622" y="5"/>
                </a:cubicBezTo>
                <a:lnTo>
                  <a:pt x="322" y="305"/>
                </a:lnTo>
                <a:cubicBezTo>
                  <a:pt x="273" y="354"/>
                  <a:pt x="238" y="415"/>
                  <a:pt x="221" y="482"/>
                </a:cubicBezTo>
                <a:cubicBezTo>
                  <a:pt x="216" y="501"/>
                  <a:pt x="212" y="520"/>
                  <a:pt x="210" y="540"/>
                </a:cubicBezTo>
                <a:cubicBezTo>
                  <a:pt x="209" y="546"/>
                  <a:pt x="212" y="552"/>
                  <a:pt x="217" y="555"/>
                </a:cubicBezTo>
                <a:lnTo>
                  <a:pt x="190" y="580"/>
                </a:lnTo>
                <a:cubicBezTo>
                  <a:pt x="190" y="581"/>
                  <a:pt x="190" y="581"/>
                  <a:pt x="190" y="581"/>
                </a:cubicBezTo>
                <a:cubicBezTo>
                  <a:pt x="158" y="615"/>
                  <a:pt x="124" y="666"/>
                  <a:pt x="122" y="668"/>
                </a:cubicBezTo>
                <a:cubicBezTo>
                  <a:pt x="119" y="672"/>
                  <a:pt x="119" y="677"/>
                  <a:pt x="120" y="682"/>
                </a:cubicBezTo>
                <a:lnTo>
                  <a:pt x="147" y="793"/>
                </a:lnTo>
                <a:lnTo>
                  <a:pt x="4" y="955"/>
                </a:lnTo>
                <a:cubicBezTo>
                  <a:pt x="-2" y="963"/>
                  <a:pt x="-1" y="973"/>
                  <a:pt x="6" y="980"/>
                </a:cubicBezTo>
                <a:cubicBezTo>
                  <a:pt x="12" y="986"/>
                  <a:pt x="23" y="985"/>
                  <a:pt x="29" y="979"/>
                </a:cubicBezTo>
                <a:cubicBezTo>
                  <a:pt x="29" y="979"/>
                  <a:pt x="29" y="978"/>
                  <a:pt x="30" y="978"/>
                </a:cubicBezTo>
                <a:lnTo>
                  <a:pt x="179" y="809"/>
                </a:lnTo>
                <a:cubicBezTo>
                  <a:pt x="179" y="808"/>
                  <a:pt x="179" y="808"/>
                  <a:pt x="179" y="808"/>
                </a:cubicBezTo>
                <a:lnTo>
                  <a:pt x="179" y="807"/>
                </a:lnTo>
                <a:cubicBezTo>
                  <a:pt x="180" y="807"/>
                  <a:pt x="180" y="807"/>
                  <a:pt x="180" y="806"/>
                </a:cubicBezTo>
                <a:lnTo>
                  <a:pt x="181" y="806"/>
                </a:lnTo>
                <a:cubicBezTo>
                  <a:pt x="181" y="805"/>
                  <a:pt x="181" y="805"/>
                  <a:pt x="181" y="804"/>
                </a:cubicBezTo>
                <a:cubicBezTo>
                  <a:pt x="182" y="803"/>
                  <a:pt x="182" y="803"/>
                  <a:pt x="182" y="802"/>
                </a:cubicBezTo>
                <a:cubicBezTo>
                  <a:pt x="182" y="801"/>
                  <a:pt x="183" y="801"/>
                  <a:pt x="183" y="800"/>
                </a:cubicBezTo>
                <a:cubicBezTo>
                  <a:pt x="183" y="799"/>
                  <a:pt x="183" y="798"/>
                  <a:pt x="183" y="798"/>
                </a:cubicBezTo>
                <a:lnTo>
                  <a:pt x="183" y="797"/>
                </a:lnTo>
                <a:lnTo>
                  <a:pt x="183" y="796"/>
                </a:lnTo>
                <a:lnTo>
                  <a:pt x="183" y="795"/>
                </a:lnTo>
                <a:cubicBezTo>
                  <a:pt x="183" y="794"/>
                  <a:pt x="183" y="794"/>
                  <a:pt x="182" y="793"/>
                </a:cubicBezTo>
                <a:lnTo>
                  <a:pt x="155" y="681"/>
                </a:lnTo>
                <a:cubicBezTo>
                  <a:pt x="165" y="667"/>
                  <a:pt x="190" y="630"/>
                  <a:pt x="214" y="605"/>
                </a:cubicBezTo>
                <a:lnTo>
                  <a:pt x="269" y="552"/>
                </a:lnTo>
                <a:lnTo>
                  <a:pt x="372" y="583"/>
                </a:lnTo>
                <a:cubicBezTo>
                  <a:pt x="372" y="586"/>
                  <a:pt x="372" y="590"/>
                  <a:pt x="370" y="596"/>
                </a:cubicBezTo>
                <a:cubicBezTo>
                  <a:pt x="368" y="603"/>
                  <a:pt x="364" y="607"/>
                  <a:pt x="363" y="608"/>
                </a:cubicBezTo>
                <a:cubicBezTo>
                  <a:pt x="359" y="610"/>
                  <a:pt x="346" y="611"/>
                  <a:pt x="326" y="608"/>
                </a:cubicBezTo>
                <a:cubicBezTo>
                  <a:pt x="306" y="606"/>
                  <a:pt x="293" y="601"/>
                  <a:pt x="290" y="599"/>
                </a:cubicBezTo>
                <a:cubicBezTo>
                  <a:pt x="282" y="593"/>
                  <a:pt x="271" y="595"/>
                  <a:pt x="266" y="603"/>
                </a:cubicBezTo>
                <a:lnTo>
                  <a:pt x="223" y="664"/>
                </a:lnTo>
                <a:cubicBezTo>
                  <a:pt x="220" y="669"/>
                  <a:pt x="219" y="674"/>
                  <a:pt x="220" y="678"/>
                </a:cubicBezTo>
                <a:cubicBezTo>
                  <a:pt x="220" y="680"/>
                  <a:pt x="221" y="681"/>
                  <a:pt x="221" y="682"/>
                </a:cubicBezTo>
                <a:cubicBezTo>
                  <a:pt x="238" y="748"/>
                  <a:pt x="273" y="809"/>
                  <a:pt x="322" y="858"/>
                </a:cubicBezTo>
                <a:cubicBezTo>
                  <a:pt x="356" y="891"/>
                  <a:pt x="395" y="918"/>
                  <a:pt x="437" y="937"/>
                </a:cubicBezTo>
                <a:cubicBezTo>
                  <a:pt x="383" y="972"/>
                  <a:pt x="326" y="999"/>
                  <a:pt x="325" y="1000"/>
                </a:cubicBezTo>
                <a:lnTo>
                  <a:pt x="324" y="1000"/>
                </a:lnTo>
                <a:lnTo>
                  <a:pt x="324" y="1001"/>
                </a:lnTo>
                <a:cubicBezTo>
                  <a:pt x="323" y="1001"/>
                  <a:pt x="323" y="1001"/>
                  <a:pt x="323" y="1001"/>
                </a:cubicBezTo>
                <a:cubicBezTo>
                  <a:pt x="323" y="1001"/>
                  <a:pt x="322" y="1001"/>
                  <a:pt x="322" y="1002"/>
                </a:cubicBezTo>
                <a:cubicBezTo>
                  <a:pt x="321" y="1002"/>
                  <a:pt x="321" y="1003"/>
                  <a:pt x="321" y="1003"/>
                </a:cubicBezTo>
                <a:lnTo>
                  <a:pt x="263" y="1060"/>
                </a:lnTo>
                <a:cubicBezTo>
                  <a:pt x="257" y="1066"/>
                  <a:pt x="257" y="1077"/>
                  <a:pt x="263" y="1084"/>
                </a:cubicBezTo>
                <a:cubicBezTo>
                  <a:pt x="270" y="1091"/>
                  <a:pt x="281" y="1091"/>
                  <a:pt x="287" y="1084"/>
                </a:cubicBezTo>
                <a:lnTo>
                  <a:pt x="343" y="1029"/>
                </a:lnTo>
                <a:cubicBezTo>
                  <a:pt x="356" y="1023"/>
                  <a:pt x="414" y="993"/>
                  <a:pt x="468" y="958"/>
                </a:cubicBezTo>
                <a:cubicBezTo>
                  <a:pt x="469" y="958"/>
                  <a:pt x="470" y="957"/>
                  <a:pt x="471" y="956"/>
                </a:cubicBezTo>
                <a:cubicBezTo>
                  <a:pt x="472" y="955"/>
                  <a:pt x="473" y="953"/>
                  <a:pt x="474" y="952"/>
                </a:cubicBezTo>
                <a:cubicBezTo>
                  <a:pt x="514" y="965"/>
                  <a:pt x="556" y="972"/>
                  <a:pt x="598" y="972"/>
                </a:cubicBezTo>
                <a:cubicBezTo>
                  <a:pt x="703" y="972"/>
                  <a:pt x="801" y="931"/>
                  <a:pt x="874" y="858"/>
                </a:cubicBezTo>
                <a:lnTo>
                  <a:pt x="1175" y="557"/>
                </a:lnTo>
                <a:cubicBezTo>
                  <a:pt x="1178" y="554"/>
                  <a:pt x="1180" y="550"/>
                  <a:pt x="1180" y="545"/>
                </a:cubicBezTo>
                <a:cubicBezTo>
                  <a:pt x="1180" y="540"/>
                  <a:pt x="1178" y="536"/>
                  <a:pt x="1175" y="53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7" name="Freeform 1256">
            <a:extLst>
              <a:ext uri="{FF2B5EF4-FFF2-40B4-BE49-F238E27FC236}">
                <a16:creationId xmlns:a16="http://schemas.microsoft.com/office/drawing/2014/main" id="{92B23DB9-7544-6D4B-A592-0DCD42946BDD}"/>
              </a:ext>
            </a:extLst>
          </p:cNvPr>
          <p:cNvSpPr/>
          <p:nvPr/>
        </p:nvSpPr>
        <p:spPr>
          <a:xfrm>
            <a:off x="529200" y="1932368"/>
            <a:ext cx="275400" cy="27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6" h="766">
                <a:moveTo>
                  <a:pt x="383" y="711"/>
                </a:moveTo>
                <a:cubicBezTo>
                  <a:pt x="203" y="711"/>
                  <a:pt x="56" y="564"/>
                  <a:pt x="56" y="383"/>
                </a:cubicBezTo>
                <a:cubicBezTo>
                  <a:pt x="56" y="202"/>
                  <a:pt x="203" y="55"/>
                  <a:pt x="383" y="55"/>
                </a:cubicBezTo>
                <a:cubicBezTo>
                  <a:pt x="564" y="55"/>
                  <a:pt x="711" y="202"/>
                  <a:pt x="711" y="383"/>
                </a:cubicBezTo>
                <a:cubicBezTo>
                  <a:pt x="711" y="564"/>
                  <a:pt x="564" y="711"/>
                  <a:pt x="383" y="711"/>
                </a:cubicBezTo>
                <a:close/>
                <a:moveTo>
                  <a:pt x="383" y="0"/>
                </a:moveTo>
                <a:cubicBezTo>
                  <a:pt x="172" y="0"/>
                  <a:pt x="0" y="172"/>
                  <a:pt x="0" y="383"/>
                </a:cubicBezTo>
                <a:cubicBezTo>
                  <a:pt x="0" y="594"/>
                  <a:pt x="172" y="766"/>
                  <a:pt x="383" y="766"/>
                </a:cubicBezTo>
                <a:cubicBezTo>
                  <a:pt x="595" y="766"/>
                  <a:pt x="766" y="594"/>
                  <a:pt x="766" y="383"/>
                </a:cubicBezTo>
                <a:cubicBezTo>
                  <a:pt x="766" y="172"/>
                  <a:pt x="595" y="0"/>
                  <a:pt x="38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8" name="Freeform 1257">
            <a:extLst>
              <a:ext uri="{FF2B5EF4-FFF2-40B4-BE49-F238E27FC236}">
                <a16:creationId xmlns:a16="http://schemas.microsoft.com/office/drawing/2014/main" id="{F2373488-B0E7-EA46-B0E9-40D17606536D}"/>
              </a:ext>
            </a:extLst>
          </p:cNvPr>
          <p:cNvSpPr/>
          <p:nvPr/>
        </p:nvSpPr>
        <p:spPr>
          <a:xfrm>
            <a:off x="449640" y="1855688"/>
            <a:ext cx="435239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0" h="1192">
                <a:moveTo>
                  <a:pt x="1155" y="635"/>
                </a:moveTo>
                <a:cubicBezTo>
                  <a:pt x="1155" y="666"/>
                  <a:pt x="1130" y="691"/>
                  <a:pt x="1099" y="691"/>
                </a:cubicBezTo>
                <a:lnTo>
                  <a:pt x="1083" y="692"/>
                </a:lnTo>
                <a:cubicBezTo>
                  <a:pt x="1039" y="692"/>
                  <a:pt x="999" y="718"/>
                  <a:pt x="981" y="759"/>
                </a:cubicBezTo>
                <a:cubicBezTo>
                  <a:pt x="980" y="761"/>
                  <a:pt x="980" y="763"/>
                  <a:pt x="979" y="765"/>
                </a:cubicBezTo>
                <a:cubicBezTo>
                  <a:pt x="962" y="802"/>
                  <a:pt x="967" y="846"/>
                  <a:pt x="991" y="878"/>
                </a:cubicBezTo>
                <a:cubicBezTo>
                  <a:pt x="992" y="880"/>
                  <a:pt x="994" y="882"/>
                  <a:pt x="996" y="884"/>
                </a:cubicBezTo>
                <a:cubicBezTo>
                  <a:pt x="1018" y="906"/>
                  <a:pt x="1018" y="942"/>
                  <a:pt x="996" y="964"/>
                </a:cubicBezTo>
                <a:lnTo>
                  <a:pt x="960" y="1000"/>
                </a:lnTo>
                <a:cubicBezTo>
                  <a:pt x="938" y="1022"/>
                  <a:pt x="902" y="1022"/>
                  <a:pt x="880" y="1001"/>
                </a:cubicBezTo>
                <a:cubicBezTo>
                  <a:pt x="879" y="999"/>
                  <a:pt x="877" y="998"/>
                  <a:pt x="876" y="997"/>
                </a:cubicBezTo>
                <a:cubicBezTo>
                  <a:pt x="844" y="969"/>
                  <a:pt x="799" y="961"/>
                  <a:pt x="759" y="977"/>
                </a:cubicBezTo>
                <a:lnTo>
                  <a:pt x="758" y="977"/>
                </a:lnTo>
                <a:cubicBezTo>
                  <a:pt x="715" y="995"/>
                  <a:pt x="687" y="1035"/>
                  <a:pt x="687" y="1081"/>
                </a:cubicBezTo>
                <a:cubicBezTo>
                  <a:pt x="687" y="1112"/>
                  <a:pt x="662" y="1137"/>
                  <a:pt x="631" y="1137"/>
                </a:cubicBezTo>
                <a:lnTo>
                  <a:pt x="580" y="1137"/>
                </a:lnTo>
                <a:cubicBezTo>
                  <a:pt x="549" y="1137"/>
                  <a:pt x="524" y="1112"/>
                  <a:pt x="523" y="1081"/>
                </a:cubicBezTo>
                <a:cubicBezTo>
                  <a:pt x="523" y="1079"/>
                  <a:pt x="523" y="1077"/>
                  <a:pt x="522" y="1074"/>
                </a:cubicBezTo>
                <a:cubicBezTo>
                  <a:pt x="520" y="1032"/>
                  <a:pt x="493" y="994"/>
                  <a:pt x="452" y="978"/>
                </a:cubicBezTo>
                <a:lnTo>
                  <a:pt x="451" y="978"/>
                </a:lnTo>
                <a:cubicBezTo>
                  <a:pt x="409" y="961"/>
                  <a:pt x="362" y="970"/>
                  <a:pt x="330" y="1001"/>
                </a:cubicBezTo>
                <a:lnTo>
                  <a:pt x="327" y="1005"/>
                </a:lnTo>
                <a:cubicBezTo>
                  <a:pt x="326" y="1005"/>
                  <a:pt x="326" y="1005"/>
                  <a:pt x="326" y="1005"/>
                </a:cubicBezTo>
                <a:cubicBezTo>
                  <a:pt x="304" y="1027"/>
                  <a:pt x="269" y="1027"/>
                  <a:pt x="247" y="1005"/>
                </a:cubicBezTo>
                <a:lnTo>
                  <a:pt x="210" y="969"/>
                </a:lnTo>
                <a:cubicBezTo>
                  <a:pt x="188" y="947"/>
                  <a:pt x="188" y="911"/>
                  <a:pt x="210" y="889"/>
                </a:cubicBezTo>
                <a:cubicBezTo>
                  <a:pt x="212" y="888"/>
                  <a:pt x="213" y="886"/>
                  <a:pt x="214" y="885"/>
                </a:cubicBezTo>
                <a:cubicBezTo>
                  <a:pt x="242" y="852"/>
                  <a:pt x="249" y="806"/>
                  <a:pt x="230" y="766"/>
                </a:cubicBezTo>
                <a:cubicBezTo>
                  <a:pt x="230" y="764"/>
                  <a:pt x="229" y="762"/>
                  <a:pt x="228" y="760"/>
                </a:cubicBezTo>
                <a:cubicBezTo>
                  <a:pt x="210" y="719"/>
                  <a:pt x="170" y="693"/>
                  <a:pt x="126" y="693"/>
                </a:cubicBezTo>
                <a:lnTo>
                  <a:pt x="112" y="693"/>
                </a:lnTo>
                <a:lnTo>
                  <a:pt x="111" y="693"/>
                </a:lnTo>
                <a:cubicBezTo>
                  <a:pt x="80" y="693"/>
                  <a:pt x="55" y="668"/>
                  <a:pt x="55" y="636"/>
                </a:cubicBezTo>
                <a:lnTo>
                  <a:pt x="55" y="585"/>
                </a:lnTo>
                <a:cubicBezTo>
                  <a:pt x="55" y="554"/>
                  <a:pt x="80" y="529"/>
                  <a:pt x="111" y="529"/>
                </a:cubicBezTo>
                <a:cubicBezTo>
                  <a:pt x="112" y="529"/>
                  <a:pt x="113" y="529"/>
                  <a:pt x="114" y="529"/>
                </a:cubicBezTo>
                <a:lnTo>
                  <a:pt x="116" y="528"/>
                </a:lnTo>
                <a:cubicBezTo>
                  <a:pt x="162" y="528"/>
                  <a:pt x="203" y="499"/>
                  <a:pt x="219" y="456"/>
                </a:cubicBezTo>
                <a:cubicBezTo>
                  <a:pt x="220" y="452"/>
                  <a:pt x="222" y="447"/>
                  <a:pt x="224" y="443"/>
                </a:cubicBezTo>
                <a:cubicBezTo>
                  <a:pt x="241" y="402"/>
                  <a:pt x="231" y="354"/>
                  <a:pt x="200" y="323"/>
                </a:cubicBezTo>
                <a:lnTo>
                  <a:pt x="195" y="318"/>
                </a:lnTo>
                <a:cubicBezTo>
                  <a:pt x="195" y="318"/>
                  <a:pt x="195" y="317"/>
                  <a:pt x="194" y="317"/>
                </a:cubicBezTo>
                <a:cubicBezTo>
                  <a:pt x="173" y="295"/>
                  <a:pt x="173" y="260"/>
                  <a:pt x="195" y="238"/>
                </a:cubicBezTo>
                <a:lnTo>
                  <a:pt x="231" y="202"/>
                </a:lnTo>
                <a:cubicBezTo>
                  <a:pt x="253" y="180"/>
                  <a:pt x="288" y="180"/>
                  <a:pt x="310" y="201"/>
                </a:cubicBezTo>
                <a:cubicBezTo>
                  <a:pt x="311" y="202"/>
                  <a:pt x="313" y="203"/>
                  <a:pt x="314" y="204"/>
                </a:cubicBezTo>
                <a:cubicBezTo>
                  <a:pt x="347" y="234"/>
                  <a:pt x="394" y="242"/>
                  <a:pt x="435" y="223"/>
                </a:cubicBezTo>
                <a:cubicBezTo>
                  <a:pt x="440" y="221"/>
                  <a:pt x="446" y="218"/>
                  <a:pt x="451" y="216"/>
                </a:cubicBezTo>
                <a:cubicBezTo>
                  <a:pt x="493" y="199"/>
                  <a:pt x="521" y="159"/>
                  <a:pt x="521" y="114"/>
                </a:cubicBezTo>
                <a:lnTo>
                  <a:pt x="521" y="113"/>
                </a:lnTo>
                <a:cubicBezTo>
                  <a:pt x="521" y="112"/>
                  <a:pt x="521" y="112"/>
                  <a:pt x="521" y="111"/>
                </a:cubicBezTo>
                <a:cubicBezTo>
                  <a:pt x="521" y="80"/>
                  <a:pt x="547" y="55"/>
                  <a:pt x="578" y="55"/>
                </a:cubicBezTo>
                <a:lnTo>
                  <a:pt x="629" y="55"/>
                </a:lnTo>
                <a:cubicBezTo>
                  <a:pt x="660" y="55"/>
                  <a:pt x="685" y="80"/>
                  <a:pt x="685" y="111"/>
                </a:cubicBezTo>
                <a:cubicBezTo>
                  <a:pt x="685" y="112"/>
                  <a:pt x="686" y="114"/>
                  <a:pt x="686" y="115"/>
                </a:cubicBezTo>
                <a:cubicBezTo>
                  <a:pt x="687" y="160"/>
                  <a:pt x="715" y="199"/>
                  <a:pt x="756" y="216"/>
                </a:cubicBezTo>
                <a:cubicBezTo>
                  <a:pt x="762" y="218"/>
                  <a:pt x="767" y="220"/>
                  <a:pt x="772" y="222"/>
                </a:cubicBezTo>
                <a:cubicBezTo>
                  <a:pt x="815" y="242"/>
                  <a:pt x="864" y="233"/>
                  <a:pt x="896" y="200"/>
                </a:cubicBezTo>
                <a:lnTo>
                  <a:pt x="898" y="198"/>
                </a:lnTo>
                <a:cubicBezTo>
                  <a:pt x="899" y="198"/>
                  <a:pt x="899" y="198"/>
                  <a:pt x="899" y="198"/>
                </a:cubicBezTo>
                <a:cubicBezTo>
                  <a:pt x="921" y="176"/>
                  <a:pt x="957" y="176"/>
                  <a:pt x="979" y="198"/>
                </a:cubicBezTo>
                <a:lnTo>
                  <a:pt x="1015" y="234"/>
                </a:lnTo>
                <a:cubicBezTo>
                  <a:pt x="1037" y="256"/>
                  <a:pt x="1037" y="292"/>
                  <a:pt x="1015" y="314"/>
                </a:cubicBezTo>
                <a:lnTo>
                  <a:pt x="1008" y="322"/>
                </a:lnTo>
                <a:cubicBezTo>
                  <a:pt x="977" y="353"/>
                  <a:pt x="967" y="401"/>
                  <a:pt x="984" y="442"/>
                </a:cubicBezTo>
                <a:cubicBezTo>
                  <a:pt x="986" y="446"/>
                  <a:pt x="988" y="450"/>
                  <a:pt x="989" y="455"/>
                </a:cubicBezTo>
                <a:cubicBezTo>
                  <a:pt x="1005" y="498"/>
                  <a:pt x="1047" y="527"/>
                  <a:pt x="1093" y="527"/>
                </a:cubicBezTo>
                <a:lnTo>
                  <a:pt x="1099" y="527"/>
                </a:lnTo>
                <a:cubicBezTo>
                  <a:pt x="1130" y="527"/>
                  <a:pt x="1155" y="552"/>
                  <a:pt x="1155" y="583"/>
                </a:cubicBezTo>
                <a:close/>
                <a:moveTo>
                  <a:pt x="1099" y="472"/>
                </a:moveTo>
                <a:lnTo>
                  <a:pt x="1094" y="472"/>
                </a:lnTo>
                <a:lnTo>
                  <a:pt x="1093" y="472"/>
                </a:lnTo>
                <a:cubicBezTo>
                  <a:pt x="1070" y="472"/>
                  <a:pt x="1049" y="457"/>
                  <a:pt x="1041" y="435"/>
                </a:cubicBezTo>
                <a:cubicBezTo>
                  <a:pt x="1039" y="431"/>
                  <a:pt x="1037" y="426"/>
                  <a:pt x="1036" y="421"/>
                </a:cubicBezTo>
                <a:cubicBezTo>
                  <a:pt x="1027" y="400"/>
                  <a:pt x="1031" y="376"/>
                  <a:pt x="1047" y="360"/>
                </a:cubicBezTo>
                <a:lnTo>
                  <a:pt x="1048" y="360"/>
                </a:lnTo>
                <a:lnTo>
                  <a:pt x="1055" y="352"/>
                </a:lnTo>
                <a:cubicBezTo>
                  <a:pt x="1097" y="309"/>
                  <a:pt x="1097" y="238"/>
                  <a:pt x="1054" y="195"/>
                </a:cubicBezTo>
                <a:lnTo>
                  <a:pt x="1018" y="159"/>
                </a:lnTo>
                <a:cubicBezTo>
                  <a:pt x="974" y="116"/>
                  <a:pt x="904" y="115"/>
                  <a:pt x="860" y="158"/>
                </a:cubicBezTo>
                <a:lnTo>
                  <a:pt x="858" y="160"/>
                </a:lnTo>
                <a:cubicBezTo>
                  <a:pt x="858" y="161"/>
                  <a:pt x="858" y="161"/>
                  <a:pt x="858" y="161"/>
                </a:cubicBezTo>
                <a:cubicBezTo>
                  <a:pt x="841" y="177"/>
                  <a:pt x="817" y="182"/>
                  <a:pt x="795" y="172"/>
                </a:cubicBezTo>
                <a:cubicBezTo>
                  <a:pt x="789" y="169"/>
                  <a:pt x="783" y="167"/>
                  <a:pt x="777" y="164"/>
                </a:cubicBezTo>
                <a:cubicBezTo>
                  <a:pt x="755" y="156"/>
                  <a:pt x="741" y="135"/>
                  <a:pt x="741" y="112"/>
                </a:cubicBezTo>
                <a:cubicBezTo>
                  <a:pt x="741" y="111"/>
                  <a:pt x="741" y="109"/>
                  <a:pt x="741" y="108"/>
                </a:cubicBezTo>
                <a:cubicBezTo>
                  <a:pt x="739" y="48"/>
                  <a:pt x="689" y="0"/>
                  <a:pt x="629" y="0"/>
                </a:cubicBezTo>
                <a:lnTo>
                  <a:pt x="578" y="0"/>
                </a:lnTo>
                <a:cubicBezTo>
                  <a:pt x="517" y="0"/>
                  <a:pt x="467" y="49"/>
                  <a:pt x="466" y="110"/>
                </a:cubicBezTo>
                <a:lnTo>
                  <a:pt x="466" y="111"/>
                </a:lnTo>
                <a:cubicBezTo>
                  <a:pt x="466" y="112"/>
                  <a:pt x="466" y="112"/>
                  <a:pt x="466" y="113"/>
                </a:cubicBezTo>
                <a:cubicBezTo>
                  <a:pt x="466" y="136"/>
                  <a:pt x="452" y="156"/>
                  <a:pt x="430" y="165"/>
                </a:cubicBezTo>
                <a:cubicBezTo>
                  <a:pt x="424" y="167"/>
                  <a:pt x="418" y="170"/>
                  <a:pt x="412" y="173"/>
                </a:cubicBezTo>
                <a:cubicBezTo>
                  <a:pt x="391" y="182"/>
                  <a:pt x="366" y="178"/>
                  <a:pt x="349" y="162"/>
                </a:cubicBezTo>
                <a:cubicBezTo>
                  <a:pt x="348" y="161"/>
                  <a:pt x="347" y="160"/>
                  <a:pt x="346" y="159"/>
                </a:cubicBezTo>
                <a:cubicBezTo>
                  <a:pt x="302" y="119"/>
                  <a:pt x="234" y="120"/>
                  <a:pt x="192" y="163"/>
                </a:cubicBezTo>
                <a:lnTo>
                  <a:pt x="156" y="199"/>
                </a:lnTo>
                <a:cubicBezTo>
                  <a:pt x="112" y="242"/>
                  <a:pt x="112" y="313"/>
                  <a:pt x="155" y="356"/>
                </a:cubicBezTo>
                <a:lnTo>
                  <a:pt x="160" y="362"/>
                </a:lnTo>
                <a:cubicBezTo>
                  <a:pt x="161" y="362"/>
                  <a:pt x="161" y="362"/>
                  <a:pt x="161" y="362"/>
                </a:cubicBezTo>
                <a:cubicBezTo>
                  <a:pt x="176" y="378"/>
                  <a:pt x="181" y="401"/>
                  <a:pt x="173" y="423"/>
                </a:cubicBezTo>
                <a:cubicBezTo>
                  <a:pt x="171" y="427"/>
                  <a:pt x="169" y="432"/>
                  <a:pt x="167" y="437"/>
                </a:cubicBezTo>
                <a:cubicBezTo>
                  <a:pt x="159" y="459"/>
                  <a:pt x="138" y="473"/>
                  <a:pt x="115" y="473"/>
                </a:cubicBezTo>
                <a:cubicBezTo>
                  <a:pt x="114" y="473"/>
                  <a:pt x="113" y="473"/>
                  <a:pt x="112" y="473"/>
                </a:cubicBezTo>
                <a:lnTo>
                  <a:pt x="110" y="474"/>
                </a:lnTo>
                <a:cubicBezTo>
                  <a:pt x="49" y="475"/>
                  <a:pt x="0" y="524"/>
                  <a:pt x="0" y="585"/>
                </a:cubicBezTo>
                <a:lnTo>
                  <a:pt x="0" y="636"/>
                </a:lnTo>
                <a:cubicBezTo>
                  <a:pt x="0" y="698"/>
                  <a:pt x="50" y="748"/>
                  <a:pt x="111" y="748"/>
                </a:cubicBezTo>
                <a:lnTo>
                  <a:pt x="125" y="748"/>
                </a:lnTo>
                <a:cubicBezTo>
                  <a:pt x="126" y="748"/>
                  <a:pt x="126" y="748"/>
                  <a:pt x="126" y="748"/>
                </a:cubicBezTo>
                <a:cubicBezTo>
                  <a:pt x="148" y="748"/>
                  <a:pt x="168" y="761"/>
                  <a:pt x="177" y="782"/>
                </a:cubicBezTo>
                <a:cubicBezTo>
                  <a:pt x="178" y="784"/>
                  <a:pt x="179" y="786"/>
                  <a:pt x="180" y="788"/>
                </a:cubicBezTo>
                <a:cubicBezTo>
                  <a:pt x="190" y="810"/>
                  <a:pt x="186" y="835"/>
                  <a:pt x="169" y="852"/>
                </a:cubicBezTo>
                <a:cubicBezTo>
                  <a:pt x="168" y="853"/>
                  <a:pt x="166" y="855"/>
                  <a:pt x="165" y="857"/>
                </a:cubicBezTo>
                <a:cubicBezTo>
                  <a:pt x="128" y="901"/>
                  <a:pt x="130" y="967"/>
                  <a:pt x="171" y="1008"/>
                </a:cubicBezTo>
                <a:lnTo>
                  <a:pt x="208" y="1044"/>
                </a:lnTo>
                <a:cubicBezTo>
                  <a:pt x="251" y="1088"/>
                  <a:pt x="321" y="1088"/>
                  <a:pt x="365" y="1045"/>
                </a:cubicBezTo>
                <a:lnTo>
                  <a:pt x="368" y="1041"/>
                </a:lnTo>
                <a:cubicBezTo>
                  <a:pt x="369" y="1041"/>
                  <a:pt x="369" y="1041"/>
                  <a:pt x="369" y="1041"/>
                </a:cubicBezTo>
                <a:cubicBezTo>
                  <a:pt x="385" y="1025"/>
                  <a:pt x="409" y="1020"/>
                  <a:pt x="430" y="1029"/>
                </a:cubicBezTo>
                <a:lnTo>
                  <a:pt x="431" y="1029"/>
                </a:lnTo>
                <a:cubicBezTo>
                  <a:pt x="453" y="1038"/>
                  <a:pt x="467" y="1058"/>
                  <a:pt x="468" y="1081"/>
                </a:cubicBezTo>
                <a:cubicBezTo>
                  <a:pt x="468" y="1084"/>
                  <a:pt x="468" y="1086"/>
                  <a:pt x="468" y="1088"/>
                </a:cubicBezTo>
                <a:cubicBezTo>
                  <a:pt x="472" y="1146"/>
                  <a:pt x="521" y="1192"/>
                  <a:pt x="580" y="1192"/>
                </a:cubicBezTo>
                <a:lnTo>
                  <a:pt x="631" y="1192"/>
                </a:lnTo>
                <a:cubicBezTo>
                  <a:pt x="692" y="1192"/>
                  <a:pt x="742" y="1142"/>
                  <a:pt x="743" y="1081"/>
                </a:cubicBezTo>
                <a:cubicBezTo>
                  <a:pt x="743" y="1058"/>
                  <a:pt x="757" y="1037"/>
                  <a:pt x="778" y="1029"/>
                </a:cubicBezTo>
                <a:lnTo>
                  <a:pt x="780" y="1028"/>
                </a:lnTo>
                <a:cubicBezTo>
                  <a:pt x="801" y="1019"/>
                  <a:pt x="825" y="1024"/>
                  <a:pt x="841" y="1040"/>
                </a:cubicBezTo>
                <a:cubicBezTo>
                  <a:pt x="842" y="1041"/>
                  <a:pt x="844" y="1043"/>
                  <a:pt x="845" y="1043"/>
                </a:cubicBezTo>
                <a:cubicBezTo>
                  <a:pt x="889" y="1083"/>
                  <a:pt x="957" y="1081"/>
                  <a:pt x="999" y="1039"/>
                </a:cubicBezTo>
                <a:lnTo>
                  <a:pt x="1035" y="1003"/>
                </a:lnTo>
                <a:cubicBezTo>
                  <a:pt x="1075" y="963"/>
                  <a:pt x="1078" y="901"/>
                  <a:pt x="1045" y="857"/>
                </a:cubicBezTo>
                <a:cubicBezTo>
                  <a:pt x="1044" y="855"/>
                  <a:pt x="1042" y="852"/>
                  <a:pt x="1040" y="850"/>
                </a:cubicBezTo>
                <a:cubicBezTo>
                  <a:pt x="1024" y="834"/>
                  <a:pt x="1019" y="809"/>
                  <a:pt x="1029" y="787"/>
                </a:cubicBezTo>
                <a:cubicBezTo>
                  <a:pt x="1030" y="785"/>
                  <a:pt x="1031" y="783"/>
                  <a:pt x="1032" y="780"/>
                </a:cubicBezTo>
                <a:cubicBezTo>
                  <a:pt x="1041" y="760"/>
                  <a:pt x="1061" y="747"/>
                  <a:pt x="1083" y="747"/>
                </a:cubicBezTo>
                <a:cubicBezTo>
                  <a:pt x="1084" y="747"/>
                  <a:pt x="1084" y="747"/>
                  <a:pt x="1084" y="747"/>
                </a:cubicBezTo>
                <a:lnTo>
                  <a:pt x="1100" y="746"/>
                </a:lnTo>
                <a:cubicBezTo>
                  <a:pt x="1161" y="746"/>
                  <a:pt x="1210" y="696"/>
                  <a:pt x="1210" y="635"/>
                </a:cubicBezTo>
                <a:lnTo>
                  <a:pt x="1210" y="583"/>
                </a:lnTo>
                <a:cubicBezTo>
                  <a:pt x="1210" y="522"/>
                  <a:pt x="1161" y="472"/>
                  <a:pt x="1099" y="4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9" name="Freeform 1258">
            <a:extLst>
              <a:ext uri="{FF2B5EF4-FFF2-40B4-BE49-F238E27FC236}">
                <a16:creationId xmlns:a16="http://schemas.microsoft.com/office/drawing/2014/main" id="{1F5661F4-4473-B643-BCB1-25B85318BE2C}"/>
              </a:ext>
            </a:extLst>
          </p:cNvPr>
          <p:cNvSpPr/>
          <p:nvPr/>
        </p:nvSpPr>
        <p:spPr>
          <a:xfrm>
            <a:off x="571320" y="2039288"/>
            <a:ext cx="56160" cy="5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7" h="163">
                <a:moveTo>
                  <a:pt x="157" y="19"/>
                </a:moveTo>
                <a:cubicBezTo>
                  <a:pt x="157" y="8"/>
                  <a:pt x="148" y="-1"/>
                  <a:pt x="138" y="0"/>
                </a:cubicBezTo>
                <a:cubicBezTo>
                  <a:pt x="133" y="0"/>
                  <a:pt x="130" y="1"/>
                  <a:pt x="126" y="3"/>
                </a:cubicBezTo>
                <a:lnTo>
                  <a:pt x="20" y="53"/>
                </a:lnTo>
                <a:cubicBezTo>
                  <a:pt x="8" y="59"/>
                  <a:pt x="0" y="68"/>
                  <a:pt x="0" y="80"/>
                </a:cubicBezTo>
                <a:lnTo>
                  <a:pt x="0" y="83"/>
                </a:lnTo>
                <a:cubicBezTo>
                  <a:pt x="0" y="96"/>
                  <a:pt x="8" y="104"/>
                  <a:pt x="20" y="110"/>
                </a:cubicBezTo>
                <a:lnTo>
                  <a:pt x="126" y="160"/>
                </a:lnTo>
                <a:cubicBezTo>
                  <a:pt x="129" y="162"/>
                  <a:pt x="133" y="163"/>
                  <a:pt x="136" y="163"/>
                </a:cubicBezTo>
                <a:cubicBezTo>
                  <a:pt x="148" y="164"/>
                  <a:pt x="157" y="155"/>
                  <a:pt x="157" y="144"/>
                </a:cubicBezTo>
                <a:cubicBezTo>
                  <a:pt x="157" y="135"/>
                  <a:pt x="152" y="128"/>
                  <a:pt x="144" y="124"/>
                </a:cubicBezTo>
                <a:lnTo>
                  <a:pt x="48" y="81"/>
                </a:lnTo>
                <a:lnTo>
                  <a:pt x="144" y="39"/>
                </a:lnTo>
                <a:cubicBezTo>
                  <a:pt x="152" y="35"/>
                  <a:pt x="157" y="29"/>
                  <a:pt x="157" y="1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0" name="Freeform 1259">
            <a:extLst>
              <a:ext uri="{FF2B5EF4-FFF2-40B4-BE49-F238E27FC236}">
                <a16:creationId xmlns:a16="http://schemas.microsoft.com/office/drawing/2014/main" id="{7BDECDAB-6054-4A45-B0BA-A2E5ACB4E95E}"/>
              </a:ext>
            </a:extLst>
          </p:cNvPr>
          <p:cNvSpPr/>
          <p:nvPr/>
        </p:nvSpPr>
        <p:spPr>
          <a:xfrm>
            <a:off x="637560" y="2017328"/>
            <a:ext cx="57600" cy="10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1" h="296">
                <a:moveTo>
                  <a:pt x="142" y="0"/>
                </a:moveTo>
                <a:cubicBezTo>
                  <a:pt x="134" y="0"/>
                  <a:pt x="129" y="4"/>
                  <a:pt x="125" y="11"/>
                </a:cubicBezTo>
                <a:lnTo>
                  <a:pt x="2" y="269"/>
                </a:lnTo>
                <a:cubicBezTo>
                  <a:pt x="1" y="271"/>
                  <a:pt x="0" y="274"/>
                  <a:pt x="0" y="278"/>
                </a:cubicBezTo>
                <a:cubicBezTo>
                  <a:pt x="0" y="287"/>
                  <a:pt x="8" y="296"/>
                  <a:pt x="18" y="296"/>
                </a:cubicBezTo>
                <a:cubicBezTo>
                  <a:pt x="26" y="296"/>
                  <a:pt x="32" y="292"/>
                  <a:pt x="35" y="285"/>
                </a:cubicBezTo>
                <a:lnTo>
                  <a:pt x="158" y="27"/>
                </a:lnTo>
                <a:cubicBezTo>
                  <a:pt x="159" y="25"/>
                  <a:pt x="161" y="21"/>
                  <a:pt x="161" y="18"/>
                </a:cubicBezTo>
                <a:cubicBezTo>
                  <a:pt x="161" y="9"/>
                  <a:pt x="152" y="0"/>
                  <a:pt x="14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1" name="Freeform 1260">
            <a:extLst>
              <a:ext uri="{FF2B5EF4-FFF2-40B4-BE49-F238E27FC236}">
                <a16:creationId xmlns:a16="http://schemas.microsoft.com/office/drawing/2014/main" id="{1E4DBADF-FB31-2647-8633-A1E38BC715AB}"/>
              </a:ext>
            </a:extLst>
          </p:cNvPr>
          <p:cNvSpPr/>
          <p:nvPr/>
        </p:nvSpPr>
        <p:spPr>
          <a:xfrm>
            <a:off x="706680" y="2039288"/>
            <a:ext cx="5580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164">
                <a:moveTo>
                  <a:pt x="21" y="0"/>
                </a:moveTo>
                <a:cubicBezTo>
                  <a:pt x="9" y="0"/>
                  <a:pt x="0" y="8"/>
                  <a:pt x="0" y="19"/>
                </a:cubicBezTo>
                <a:cubicBezTo>
                  <a:pt x="0" y="28"/>
                  <a:pt x="5" y="36"/>
                  <a:pt x="13" y="39"/>
                </a:cubicBezTo>
                <a:lnTo>
                  <a:pt x="108" y="82"/>
                </a:lnTo>
                <a:lnTo>
                  <a:pt x="13" y="124"/>
                </a:lnTo>
                <a:cubicBezTo>
                  <a:pt x="5" y="128"/>
                  <a:pt x="0" y="135"/>
                  <a:pt x="0" y="144"/>
                </a:cubicBezTo>
                <a:cubicBezTo>
                  <a:pt x="0" y="155"/>
                  <a:pt x="9" y="164"/>
                  <a:pt x="19" y="164"/>
                </a:cubicBezTo>
                <a:cubicBezTo>
                  <a:pt x="23" y="164"/>
                  <a:pt x="27" y="162"/>
                  <a:pt x="31" y="160"/>
                </a:cubicBezTo>
                <a:lnTo>
                  <a:pt x="137" y="110"/>
                </a:lnTo>
                <a:cubicBezTo>
                  <a:pt x="149" y="104"/>
                  <a:pt x="156" y="96"/>
                  <a:pt x="156" y="83"/>
                </a:cubicBezTo>
                <a:lnTo>
                  <a:pt x="156" y="80"/>
                </a:lnTo>
                <a:cubicBezTo>
                  <a:pt x="156" y="68"/>
                  <a:pt x="149" y="59"/>
                  <a:pt x="137" y="53"/>
                </a:cubicBezTo>
                <a:lnTo>
                  <a:pt x="31" y="3"/>
                </a:lnTo>
                <a:cubicBezTo>
                  <a:pt x="28" y="1"/>
                  <a:pt x="24" y="0"/>
                  <a:pt x="2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2" name="Freeform 1261">
            <a:extLst>
              <a:ext uri="{FF2B5EF4-FFF2-40B4-BE49-F238E27FC236}">
                <a16:creationId xmlns:a16="http://schemas.microsoft.com/office/drawing/2014/main" id="{D1AFF80A-35B8-3E49-9936-7EFD9003EF8F}"/>
              </a:ext>
            </a:extLst>
          </p:cNvPr>
          <p:cNvSpPr/>
          <p:nvPr/>
        </p:nvSpPr>
        <p:spPr>
          <a:xfrm>
            <a:off x="1263960" y="1882689"/>
            <a:ext cx="234720" cy="37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3" h="1048">
                <a:moveTo>
                  <a:pt x="486" y="645"/>
                </a:moveTo>
                <a:cubicBezTo>
                  <a:pt x="468" y="684"/>
                  <a:pt x="457" y="707"/>
                  <a:pt x="452" y="722"/>
                </a:cubicBezTo>
                <a:cubicBezTo>
                  <a:pt x="449" y="726"/>
                  <a:pt x="447" y="732"/>
                  <a:pt x="447" y="737"/>
                </a:cubicBezTo>
                <a:cubicBezTo>
                  <a:pt x="445" y="746"/>
                  <a:pt x="406" y="772"/>
                  <a:pt x="326" y="772"/>
                </a:cubicBezTo>
                <a:cubicBezTo>
                  <a:pt x="254" y="772"/>
                  <a:pt x="215" y="751"/>
                  <a:pt x="206" y="740"/>
                </a:cubicBezTo>
                <a:cubicBezTo>
                  <a:pt x="205" y="726"/>
                  <a:pt x="195" y="704"/>
                  <a:pt x="167" y="645"/>
                </a:cubicBezTo>
                <a:cubicBezTo>
                  <a:pt x="125" y="557"/>
                  <a:pt x="55" y="410"/>
                  <a:pt x="55" y="327"/>
                </a:cubicBezTo>
                <a:cubicBezTo>
                  <a:pt x="55" y="177"/>
                  <a:pt x="177" y="55"/>
                  <a:pt x="327" y="55"/>
                </a:cubicBezTo>
                <a:cubicBezTo>
                  <a:pt x="476" y="55"/>
                  <a:pt x="598" y="177"/>
                  <a:pt x="598" y="327"/>
                </a:cubicBezTo>
                <a:cubicBezTo>
                  <a:pt x="598" y="410"/>
                  <a:pt x="528" y="557"/>
                  <a:pt x="486" y="645"/>
                </a:cubicBezTo>
                <a:close/>
                <a:moveTo>
                  <a:pt x="327" y="958"/>
                </a:moveTo>
                <a:cubicBezTo>
                  <a:pt x="289" y="958"/>
                  <a:pt x="256" y="941"/>
                  <a:pt x="233" y="914"/>
                </a:cubicBezTo>
                <a:cubicBezTo>
                  <a:pt x="261" y="922"/>
                  <a:pt x="294" y="926"/>
                  <a:pt x="326" y="926"/>
                </a:cubicBezTo>
                <a:cubicBezTo>
                  <a:pt x="359" y="926"/>
                  <a:pt x="392" y="922"/>
                  <a:pt x="420" y="914"/>
                </a:cubicBezTo>
                <a:cubicBezTo>
                  <a:pt x="398" y="941"/>
                  <a:pt x="365" y="958"/>
                  <a:pt x="327" y="958"/>
                </a:cubicBezTo>
                <a:close/>
                <a:moveTo>
                  <a:pt x="326" y="827"/>
                </a:moveTo>
                <a:cubicBezTo>
                  <a:pt x="370" y="827"/>
                  <a:pt x="414" y="820"/>
                  <a:pt x="447" y="804"/>
                </a:cubicBezTo>
                <a:lnTo>
                  <a:pt x="447" y="836"/>
                </a:lnTo>
                <a:cubicBezTo>
                  <a:pt x="445" y="845"/>
                  <a:pt x="406" y="871"/>
                  <a:pt x="326" y="871"/>
                </a:cubicBezTo>
                <a:cubicBezTo>
                  <a:pt x="254" y="871"/>
                  <a:pt x="215" y="850"/>
                  <a:pt x="206" y="840"/>
                </a:cubicBezTo>
                <a:cubicBezTo>
                  <a:pt x="206" y="839"/>
                  <a:pt x="206" y="839"/>
                  <a:pt x="206" y="838"/>
                </a:cubicBezTo>
                <a:lnTo>
                  <a:pt x="206" y="805"/>
                </a:lnTo>
                <a:cubicBezTo>
                  <a:pt x="239" y="820"/>
                  <a:pt x="283" y="827"/>
                  <a:pt x="326" y="827"/>
                </a:cubicBezTo>
                <a:close/>
                <a:moveTo>
                  <a:pt x="327" y="0"/>
                </a:moveTo>
                <a:cubicBezTo>
                  <a:pt x="147" y="0"/>
                  <a:pt x="0" y="147"/>
                  <a:pt x="0" y="327"/>
                </a:cubicBezTo>
                <a:cubicBezTo>
                  <a:pt x="0" y="422"/>
                  <a:pt x="70" y="571"/>
                  <a:pt x="117" y="669"/>
                </a:cubicBezTo>
                <a:cubicBezTo>
                  <a:pt x="130" y="695"/>
                  <a:pt x="144" y="725"/>
                  <a:pt x="149" y="739"/>
                </a:cubicBezTo>
                <a:cubicBezTo>
                  <a:pt x="149" y="744"/>
                  <a:pt x="150" y="748"/>
                  <a:pt x="151" y="752"/>
                </a:cubicBezTo>
                <a:lnTo>
                  <a:pt x="151" y="827"/>
                </a:lnTo>
                <a:cubicBezTo>
                  <a:pt x="150" y="830"/>
                  <a:pt x="149" y="833"/>
                  <a:pt x="149" y="836"/>
                </a:cubicBezTo>
                <a:cubicBezTo>
                  <a:pt x="149" y="842"/>
                  <a:pt x="150" y="848"/>
                  <a:pt x="152" y="853"/>
                </a:cubicBezTo>
                <a:cubicBezTo>
                  <a:pt x="158" y="927"/>
                  <a:pt x="211" y="988"/>
                  <a:pt x="280" y="1007"/>
                </a:cubicBezTo>
                <a:cubicBezTo>
                  <a:pt x="281" y="1013"/>
                  <a:pt x="284" y="1019"/>
                  <a:pt x="288" y="1023"/>
                </a:cubicBezTo>
                <a:lnTo>
                  <a:pt x="307" y="1041"/>
                </a:lnTo>
                <a:cubicBezTo>
                  <a:pt x="312" y="1046"/>
                  <a:pt x="319" y="1048"/>
                  <a:pt x="326" y="1048"/>
                </a:cubicBezTo>
                <a:cubicBezTo>
                  <a:pt x="333" y="1048"/>
                  <a:pt x="340" y="1046"/>
                  <a:pt x="345" y="1041"/>
                </a:cubicBezTo>
                <a:lnTo>
                  <a:pt x="364" y="1023"/>
                </a:lnTo>
                <a:cubicBezTo>
                  <a:pt x="368" y="1019"/>
                  <a:pt x="371" y="1014"/>
                  <a:pt x="372" y="1008"/>
                </a:cubicBezTo>
                <a:cubicBezTo>
                  <a:pt x="447" y="988"/>
                  <a:pt x="502" y="919"/>
                  <a:pt x="502" y="838"/>
                </a:cubicBezTo>
                <a:lnTo>
                  <a:pt x="502" y="745"/>
                </a:lnTo>
                <a:cubicBezTo>
                  <a:pt x="505" y="735"/>
                  <a:pt x="521" y="700"/>
                  <a:pt x="536" y="669"/>
                </a:cubicBezTo>
                <a:cubicBezTo>
                  <a:pt x="583" y="571"/>
                  <a:pt x="653" y="423"/>
                  <a:pt x="653" y="327"/>
                </a:cubicBezTo>
                <a:cubicBezTo>
                  <a:pt x="653" y="147"/>
                  <a:pt x="507" y="0"/>
                  <a:pt x="3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3" name="Freeform 1262">
            <a:extLst>
              <a:ext uri="{FF2B5EF4-FFF2-40B4-BE49-F238E27FC236}">
                <a16:creationId xmlns:a16="http://schemas.microsoft.com/office/drawing/2014/main" id="{A108CFAE-B95B-F948-A693-E38C0F9644C5}"/>
              </a:ext>
            </a:extLst>
          </p:cNvPr>
          <p:cNvSpPr/>
          <p:nvPr/>
        </p:nvSpPr>
        <p:spPr>
          <a:xfrm>
            <a:off x="1319040" y="1929487"/>
            <a:ext cx="124920" cy="169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8" h="473">
                <a:moveTo>
                  <a:pt x="137" y="347"/>
                </a:moveTo>
                <a:lnTo>
                  <a:pt x="189" y="266"/>
                </a:lnTo>
                <a:cubicBezTo>
                  <a:pt x="192" y="261"/>
                  <a:pt x="192" y="254"/>
                  <a:pt x="189" y="248"/>
                </a:cubicBezTo>
                <a:cubicBezTo>
                  <a:pt x="186" y="243"/>
                  <a:pt x="180" y="239"/>
                  <a:pt x="174" y="239"/>
                </a:cubicBezTo>
                <a:lnTo>
                  <a:pt x="62" y="239"/>
                </a:lnTo>
                <a:lnTo>
                  <a:pt x="193" y="116"/>
                </a:lnTo>
                <a:lnTo>
                  <a:pt x="153" y="183"/>
                </a:lnTo>
                <a:cubicBezTo>
                  <a:pt x="150" y="189"/>
                  <a:pt x="150" y="195"/>
                  <a:pt x="153" y="201"/>
                </a:cubicBezTo>
                <a:cubicBezTo>
                  <a:pt x="156" y="206"/>
                  <a:pt x="162" y="210"/>
                  <a:pt x="168" y="210"/>
                </a:cubicBezTo>
                <a:lnTo>
                  <a:pt x="285" y="210"/>
                </a:lnTo>
                <a:close/>
                <a:moveTo>
                  <a:pt x="330" y="174"/>
                </a:moveTo>
                <a:lnTo>
                  <a:pt x="200" y="174"/>
                </a:lnTo>
                <a:lnTo>
                  <a:pt x="288" y="27"/>
                </a:lnTo>
                <a:cubicBezTo>
                  <a:pt x="292" y="19"/>
                  <a:pt x="290" y="9"/>
                  <a:pt x="283" y="4"/>
                </a:cubicBezTo>
                <a:cubicBezTo>
                  <a:pt x="277" y="-2"/>
                  <a:pt x="267" y="-2"/>
                  <a:pt x="260" y="5"/>
                </a:cubicBezTo>
                <a:lnTo>
                  <a:pt x="5" y="244"/>
                </a:lnTo>
                <a:cubicBezTo>
                  <a:pt x="0" y="249"/>
                  <a:pt x="-2" y="257"/>
                  <a:pt x="1" y="263"/>
                </a:cubicBezTo>
                <a:cubicBezTo>
                  <a:pt x="3" y="270"/>
                  <a:pt x="10" y="275"/>
                  <a:pt x="17" y="275"/>
                </a:cubicBezTo>
                <a:lnTo>
                  <a:pt x="141" y="275"/>
                </a:lnTo>
                <a:lnTo>
                  <a:pt x="30" y="446"/>
                </a:lnTo>
                <a:cubicBezTo>
                  <a:pt x="25" y="453"/>
                  <a:pt x="27" y="463"/>
                  <a:pt x="34" y="469"/>
                </a:cubicBezTo>
                <a:cubicBezTo>
                  <a:pt x="37" y="472"/>
                  <a:pt x="41" y="473"/>
                  <a:pt x="45" y="473"/>
                </a:cubicBezTo>
                <a:cubicBezTo>
                  <a:pt x="49" y="473"/>
                  <a:pt x="54" y="471"/>
                  <a:pt x="57" y="468"/>
                </a:cubicBezTo>
                <a:lnTo>
                  <a:pt x="342" y="205"/>
                </a:lnTo>
                <a:cubicBezTo>
                  <a:pt x="347" y="200"/>
                  <a:pt x="349" y="193"/>
                  <a:pt x="347" y="186"/>
                </a:cubicBezTo>
                <a:cubicBezTo>
                  <a:pt x="344" y="179"/>
                  <a:pt x="337" y="174"/>
                  <a:pt x="330" y="17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4" name="Freeform 1263">
            <a:extLst>
              <a:ext uri="{FF2B5EF4-FFF2-40B4-BE49-F238E27FC236}">
                <a16:creationId xmlns:a16="http://schemas.microsoft.com/office/drawing/2014/main" id="{B73D60EE-12D6-7146-83C3-CEC79F93826F}"/>
              </a:ext>
            </a:extLst>
          </p:cNvPr>
          <p:cNvSpPr/>
          <p:nvPr/>
        </p:nvSpPr>
        <p:spPr>
          <a:xfrm>
            <a:off x="2182680" y="1870088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27" y="55"/>
                </a:moveTo>
                <a:lnTo>
                  <a:pt x="224" y="55"/>
                </a:lnTo>
                <a:lnTo>
                  <a:pt x="31" y="248"/>
                </a:lnTo>
                <a:cubicBezTo>
                  <a:pt x="20" y="259"/>
                  <a:pt x="20" y="276"/>
                  <a:pt x="31" y="287"/>
                </a:cubicBezTo>
                <a:cubicBezTo>
                  <a:pt x="37" y="292"/>
                  <a:pt x="44" y="295"/>
                  <a:pt x="51" y="295"/>
                </a:cubicBezTo>
                <a:cubicBezTo>
                  <a:pt x="58" y="295"/>
                  <a:pt x="65" y="293"/>
                  <a:pt x="70" y="287"/>
                </a:cubicBezTo>
                <a:lnTo>
                  <a:pt x="264" y="94"/>
                </a:lnTo>
                <a:lnTo>
                  <a:pt x="264" y="292"/>
                </a:lnTo>
                <a:cubicBezTo>
                  <a:pt x="264" y="307"/>
                  <a:pt x="276" y="319"/>
                  <a:pt x="291" y="319"/>
                </a:cubicBezTo>
                <a:cubicBezTo>
                  <a:pt x="306" y="319"/>
                  <a:pt x="319" y="307"/>
                  <a:pt x="319" y="292"/>
                </a:cubicBezTo>
                <a:lnTo>
                  <a:pt x="319" y="28"/>
                </a:lnTo>
                <a:cubicBezTo>
                  <a:pt x="319" y="27"/>
                  <a:pt x="319" y="26"/>
                  <a:pt x="319" y="26"/>
                </a:cubicBezTo>
                <a:lnTo>
                  <a:pt x="319" y="25"/>
                </a:lnTo>
                <a:cubicBezTo>
                  <a:pt x="318" y="24"/>
                  <a:pt x="318" y="24"/>
                  <a:pt x="318" y="23"/>
                </a:cubicBezTo>
                <a:cubicBezTo>
                  <a:pt x="318" y="22"/>
                  <a:pt x="318" y="21"/>
                  <a:pt x="318" y="20"/>
                </a:cubicBezTo>
                <a:cubicBezTo>
                  <a:pt x="317" y="19"/>
                  <a:pt x="317" y="18"/>
                  <a:pt x="317" y="18"/>
                </a:cubicBezTo>
                <a:cubicBezTo>
                  <a:pt x="317" y="17"/>
                  <a:pt x="317" y="17"/>
                  <a:pt x="317" y="17"/>
                </a:cubicBezTo>
                <a:cubicBezTo>
                  <a:pt x="316" y="17"/>
                  <a:pt x="316" y="16"/>
                  <a:pt x="315" y="15"/>
                </a:cubicBezTo>
                <a:cubicBezTo>
                  <a:pt x="311" y="6"/>
                  <a:pt x="302" y="0"/>
                  <a:pt x="291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5" name="Freeform 1264">
            <a:extLst>
              <a:ext uri="{FF2B5EF4-FFF2-40B4-BE49-F238E27FC236}">
                <a16:creationId xmlns:a16="http://schemas.microsoft.com/office/drawing/2014/main" id="{CA02BB6D-680C-4849-8440-99728FC900C7}"/>
              </a:ext>
            </a:extLst>
          </p:cNvPr>
          <p:cNvSpPr/>
          <p:nvPr/>
        </p:nvSpPr>
        <p:spPr>
          <a:xfrm>
            <a:off x="1899360" y="1871168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291" y="0"/>
                </a:moveTo>
                <a:lnTo>
                  <a:pt x="28" y="0"/>
                </a:lnTo>
                <a:cubicBezTo>
                  <a:pt x="27" y="0"/>
                  <a:pt x="26" y="0"/>
                  <a:pt x="25" y="0"/>
                </a:cubicBezTo>
                <a:cubicBezTo>
                  <a:pt x="24" y="0"/>
                  <a:pt x="23" y="1"/>
                  <a:pt x="23" y="1"/>
                </a:cubicBezTo>
                <a:lnTo>
                  <a:pt x="22" y="1"/>
                </a:lnTo>
                <a:cubicBezTo>
                  <a:pt x="22" y="1"/>
                  <a:pt x="21" y="1"/>
                  <a:pt x="20" y="1"/>
                </a:cubicBezTo>
                <a:cubicBezTo>
                  <a:pt x="19" y="2"/>
                  <a:pt x="18" y="2"/>
                  <a:pt x="17" y="2"/>
                </a:cubicBezTo>
                <a:cubicBezTo>
                  <a:pt x="16" y="3"/>
                  <a:pt x="15" y="3"/>
                  <a:pt x="14" y="4"/>
                </a:cubicBezTo>
                <a:cubicBezTo>
                  <a:pt x="6" y="8"/>
                  <a:pt x="0" y="17"/>
                  <a:pt x="0" y="28"/>
                </a:cubicBezTo>
                <a:lnTo>
                  <a:pt x="0" y="292"/>
                </a:lnTo>
                <a:cubicBezTo>
                  <a:pt x="0" y="307"/>
                  <a:pt x="12" y="319"/>
                  <a:pt x="28" y="319"/>
                </a:cubicBezTo>
                <a:cubicBezTo>
                  <a:pt x="43" y="319"/>
                  <a:pt x="55" y="307"/>
                  <a:pt x="55" y="292"/>
                </a:cubicBezTo>
                <a:lnTo>
                  <a:pt x="55" y="95"/>
                </a:lnTo>
                <a:lnTo>
                  <a:pt x="250" y="290"/>
                </a:lnTo>
                <a:cubicBezTo>
                  <a:pt x="256" y="295"/>
                  <a:pt x="263" y="298"/>
                  <a:pt x="270" y="298"/>
                </a:cubicBezTo>
                <a:cubicBezTo>
                  <a:pt x="277" y="298"/>
                  <a:pt x="284" y="295"/>
                  <a:pt x="289" y="290"/>
                </a:cubicBezTo>
                <a:cubicBezTo>
                  <a:pt x="300" y="279"/>
                  <a:pt x="300" y="262"/>
                  <a:pt x="289" y="251"/>
                </a:cubicBezTo>
                <a:lnTo>
                  <a:pt x="94" y="55"/>
                </a:lnTo>
                <a:lnTo>
                  <a:pt x="291" y="55"/>
                </a:lnTo>
                <a:cubicBezTo>
                  <a:pt x="307" y="55"/>
                  <a:pt x="319" y="43"/>
                  <a:pt x="319" y="28"/>
                </a:cubicBezTo>
                <a:cubicBezTo>
                  <a:pt x="319" y="13"/>
                  <a:pt x="307" y="0"/>
                  <a:pt x="29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6" name="Freeform 1265">
            <a:extLst>
              <a:ext uri="{FF2B5EF4-FFF2-40B4-BE49-F238E27FC236}">
                <a16:creationId xmlns:a16="http://schemas.microsoft.com/office/drawing/2014/main" id="{715DEB78-39C6-6F45-BBDE-9FD27534170E}"/>
              </a:ext>
            </a:extLst>
          </p:cNvPr>
          <p:cNvSpPr/>
          <p:nvPr/>
        </p:nvSpPr>
        <p:spPr>
          <a:xfrm>
            <a:off x="1898280" y="2155567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292" y="264"/>
                </a:moveTo>
                <a:lnTo>
                  <a:pt x="94" y="264"/>
                </a:lnTo>
                <a:lnTo>
                  <a:pt x="294" y="65"/>
                </a:lnTo>
                <a:cubicBezTo>
                  <a:pt x="305" y="54"/>
                  <a:pt x="305" y="36"/>
                  <a:pt x="294" y="25"/>
                </a:cubicBezTo>
                <a:cubicBezTo>
                  <a:pt x="284" y="15"/>
                  <a:pt x="266" y="15"/>
                  <a:pt x="255" y="25"/>
                </a:cubicBezTo>
                <a:lnTo>
                  <a:pt x="55" y="225"/>
                </a:lnTo>
                <a:lnTo>
                  <a:pt x="55" y="28"/>
                </a:lnTo>
                <a:cubicBezTo>
                  <a:pt x="55" y="13"/>
                  <a:pt x="43" y="0"/>
                  <a:pt x="28" y="0"/>
                </a:cubicBezTo>
                <a:cubicBezTo>
                  <a:pt x="12" y="0"/>
                  <a:pt x="0" y="13"/>
                  <a:pt x="0" y="28"/>
                </a:cubicBezTo>
                <a:lnTo>
                  <a:pt x="0" y="292"/>
                </a:lnTo>
                <a:cubicBezTo>
                  <a:pt x="0" y="292"/>
                  <a:pt x="0" y="293"/>
                  <a:pt x="0" y="294"/>
                </a:cubicBezTo>
                <a:cubicBezTo>
                  <a:pt x="0" y="295"/>
                  <a:pt x="0" y="296"/>
                  <a:pt x="0" y="297"/>
                </a:cubicBezTo>
                <a:lnTo>
                  <a:pt x="1" y="297"/>
                </a:lnTo>
                <a:cubicBezTo>
                  <a:pt x="1" y="298"/>
                  <a:pt x="1" y="299"/>
                  <a:pt x="1" y="299"/>
                </a:cubicBezTo>
                <a:cubicBezTo>
                  <a:pt x="1" y="300"/>
                  <a:pt x="1" y="300"/>
                  <a:pt x="1" y="300"/>
                </a:cubicBezTo>
                <a:cubicBezTo>
                  <a:pt x="1" y="300"/>
                  <a:pt x="2" y="301"/>
                  <a:pt x="2" y="302"/>
                </a:cubicBezTo>
                <a:cubicBezTo>
                  <a:pt x="2" y="303"/>
                  <a:pt x="3" y="304"/>
                  <a:pt x="3" y="305"/>
                </a:cubicBezTo>
                <a:cubicBezTo>
                  <a:pt x="8" y="313"/>
                  <a:pt x="17" y="319"/>
                  <a:pt x="28" y="319"/>
                </a:cubicBezTo>
                <a:lnTo>
                  <a:pt x="292" y="319"/>
                </a:lnTo>
                <a:cubicBezTo>
                  <a:pt x="307" y="319"/>
                  <a:pt x="319" y="307"/>
                  <a:pt x="319" y="292"/>
                </a:cubicBezTo>
                <a:cubicBezTo>
                  <a:pt x="319" y="276"/>
                  <a:pt x="307" y="264"/>
                  <a:pt x="292" y="2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7" name="Freeform 1266">
            <a:extLst>
              <a:ext uri="{FF2B5EF4-FFF2-40B4-BE49-F238E27FC236}">
                <a16:creationId xmlns:a16="http://schemas.microsoft.com/office/drawing/2014/main" id="{55C57F23-5B59-394D-97B2-7382442F9791}"/>
              </a:ext>
            </a:extLst>
          </p:cNvPr>
          <p:cNvSpPr/>
          <p:nvPr/>
        </p:nvSpPr>
        <p:spPr>
          <a:xfrm>
            <a:off x="2184840" y="2157727"/>
            <a:ext cx="114480" cy="11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8">
                <a:moveTo>
                  <a:pt x="319" y="291"/>
                </a:moveTo>
                <a:lnTo>
                  <a:pt x="319" y="27"/>
                </a:lnTo>
                <a:cubicBezTo>
                  <a:pt x="319" y="12"/>
                  <a:pt x="306" y="0"/>
                  <a:pt x="291" y="0"/>
                </a:cubicBezTo>
                <a:cubicBezTo>
                  <a:pt x="276" y="0"/>
                  <a:pt x="263" y="12"/>
                  <a:pt x="263" y="27"/>
                </a:cubicBezTo>
                <a:lnTo>
                  <a:pt x="263" y="224"/>
                </a:lnTo>
                <a:lnTo>
                  <a:pt x="56" y="16"/>
                </a:lnTo>
                <a:cubicBezTo>
                  <a:pt x="45" y="5"/>
                  <a:pt x="28" y="5"/>
                  <a:pt x="17" y="16"/>
                </a:cubicBezTo>
                <a:cubicBezTo>
                  <a:pt x="6" y="27"/>
                  <a:pt x="6" y="44"/>
                  <a:pt x="17" y="55"/>
                </a:cubicBezTo>
                <a:lnTo>
                  <a:pt x="224" y="263"/>
                </a:lnTo>
                <a:lnTo>
                  <a:pt x="27" y="263"/>
                </a:lnTo>
                <a:cubicBezTo>
                  <a:pt x="12" y="263"/>
                  <a:pt x="0" y="276"/>
                  <a:pt x="0" y="291"/>
                </a:cubicBezTo>
                <a:cubicBezTo>
                  <a:pt x="0" y="306"/>
                  <a:pt x="12" y="318"/>
                  <a:pt x="27" y="318"/>
                </a:cubicBezTo>
                <a:lnTo>
                  <a:pt x="291" y="318"/>
                </a:lnTo>
                <a:cubicBezTo>
                  <a:pt x="292" y="318"/>
                  <a:pt x="293" y="318"/>
                  <a:pt x="293" y="318"/>
                </a:cubicBezTo>
                <a:lnTo>
                  <a:pt x="294" y="318"/>
                </a:lnTo>
                <a:cubicBezTo>
                  <a:pt x="294" y="318"/>
                  <a:pt x="295" y="318"/>
                  <a:pt x="296" y="318"/>
                </a:cubicBezTo>
                <a:cubicBezTo>
                  <a:pt x="297" y="318"/>
                  <a:pt x="298" y="318"/>
                  <a:pt x="299" y="317"/>
                </a:cubicBezTo>
                <a:cubicBezTo>
                  <a:pt x="301" y="317"/>
                  <a:pt x="303" y="316"/>
                  <a:pt x="304" y="315"/>
                </a:cubicBezTo>
                <a:cubicBezTo>
                  <a:pt x="313" y="311"/>
                  <a:pt x="319" y="301"/>
                  <a:pt x="319" y="29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8" name="Freeform 1267">
            <a:extLst>
              <a:ext uri="{FF2B5EF4-FFF2-40B4-BE49-F238E27FC236}">
                <a16:creationId xmlns:a16="http://schemas.microsoft.com/office/drawing/2014/main" id="{82EF5CCC-0F12-884B-87AD-66149AAD81C3}"/>
              </a:ext>
            </a:extLst>
          </p:cNvPr>
          <p:cNvSpPr/>
          <p:nvPr/>
        </p:nvSpPr>
        <p:spPr>
          <a:xfrm>
            <a:off x="2024640" y="1913648"/>
            <a:ext cx="154080" cy="285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9" h="794">
                <a:moveTo>
                  <a:pt x="393" y="310"/>
                </a:moveTo>
                <a:cubicBezTo>
                  <a:pt x="391" y="319"/>
                  <a:pt x="381" y="327"/>
                  <a:pt x="363" y="336"/>
                </a:cubicBezTo>
                <a:cubicBezTo>
                  <a:pt x="358" y="338"/>
                  <a:pt x="353" y="339"/>
                  <a:pt x="345" y="332"/>
                </a:cubicBezTo>
                <a:cubicBezTo>
                  <a:pt x="339" y="327"/>
                  <a:pt x="335" y="319"/>
                  <a:pt x="335" y="319"/>
                </a:cubicBezTo>
                <a:cubicBezTo>
                  <a:pt x="334" y="316"/>
                  <a:pt x="331" y="313"/>
                  <a:pt x="328" y="311"/>
                </a:cubicBezTo>
                <a:lnTo>
                  <a:pt x="255" y="269"/>
                </a:lnTo>
                <a:cubicBezTo>
                  <a:pt x="254" y="269"/>
                  <a:pt x="252" y="268"/>
                  <a:pt x="251" y="268"/>
                </a:cubicBezTo>
                <a:lnTo>
                  <a:pt x="230" y="261"/>
                </a:lnTo>
                <a:cubicBezTo>
                  <a:pt x="229" y="261"/>
                  <a:pt x="229" y="261"/>
                  <a:pt x="229" y="261"/>
                </a:cubicBezTo>
                <a:cubicBezTo>
                  <a:pt x="207" y="256"/>
                  <a:pt x="203" y="237"/>
                  <a:pt x="203" y="235"/>
                </a:cubicBezTo>
                <a:lnTo>
                  <a:pt x="168" y="239"/>
                </a:lnTo>
                <a:cubicBezTo>
                  <a:pt x="170" y="254"/>
                  <a:pt x="180" y="279"/>
                  <a:pt x="207" y="291"/>
                </a:cubicBezTo>
                <a:cubicBezTo>
                  <a:pt x="207" y="293"/>
                  <a:pt x="206" y="294"/>
                  <a:pt x="206" y="296"/>
                </a:cubicBezTo>
                <a:cubicBezTo>
                  <a:pt x="206" y="298"/>
                  <a:pt x="199" y="354"/>
                  <a:pt x="227" y="396"/>
                </a:cubicBezTo>
                <a:cubicBezTo>
                  <a:pt x="251" y="432"/>
                  <a:pt x="276" y="456"/>
                  <a:pt x="297" y="474"/>
                </a:cubicBezTo>
                <a:cubicBezTo>
                  <a:pt x="318" y="494"/>
                  <a:pt x="333" y="508"/>
                  <a:pt x="336" y="525"/>
                </a:cubicBezTo>
                <a:lnTo>
                  <a:pt x="341" y="559"/>
                </a:lnTo>
                <a:cubicBezTo>
                  <a:pt x="324" y="564"/>
                  <a:pt x="275" y="571"/>
                  <a:pt x="201" y="572"/>
                </a:cubicBezTo>
                <a:cubicBezTo>
                  <a:pt x="193" y="572"/>
                  <a:pt x="184" y="572"/>
                  <a:pt x="176" y="572"/>
                </a:cubicBezTo>
                <a:cubicBezTo>
                  <a:pt x="106" y="571"/>
                  <a:pt x="58" y="565"/>
                  <a:pt x="39" y="559"/>
                </a:cubicBezTo>
                <a:cubicBezTo>
                  <a:pt x="47" y="534"/>
                  <a:pt x="63" y="475"/>
                  <a:pt x="61" y="441"/>
                </a:cubicBezTo>
                <a:cubicBezTo>
                  <a:pt x="60" y="428"/>
                  <a:pt x="56" y="411"/>
                  <a:pt x="53" y="392"/>
                </a:cubicBezTo>
                <a:cubicBezTo>
                  <a:pt x="44" y="350"/>
                  <a:pt x="32" y="293"/>
                  <a:pt x="45" y="255"/>
                </a:cubicBezTo>
                <a:cubicBezTo>
                  <a:pt x="66" y="191"/>
                  <a:pt x="98" y="145"/>
                  <a:pt x="137" y="122"/>
                </a:cubicBezTo>
                <a:cubicBezTo>
                  <a:pt x="165" y="104"/>
                  <a:pt x="188" y="105"/>
                  <a:pt x="188" y="105"/>
                </a:cubicBezTo>
                <a:cubicBezTo>
                  <a:pt x="196" y="106"/>
                  <a:pt x="203" y="102"/>
                  <a:pt x="206" y="95"/>
                </a:cubicBezTo>
                <a:cubicBezTo>
                  <a:pt x="206" y="94"/>
                  <a:pt x="215" y="74"/>
                  <a:pt x="241" y="51"/>
                </a:cubicBezTo>
                <a:lnTo>
                  <a:pt x="242" y="79"/>
                </a:lnTo>
                <a:cubicBezTo>
                  <a:pt x="242" y="83"/>
                  <a:pt x="243" y="86"/>
                  <a:pt x="245" y="89"/>
                </a:cubicBezTo>
                <a:lnTo>
                  <a:pt x="289" y="148"/>
                </a:lnTo>
                <a:lnTo>
                  <a:pt x="307" y="170"/>
                </a:lnTo>
                <a:cubicBezTo>
                  <a:pt x="313" y="179"/>
                  <a:pt x="350" y="237"/>
                  <a:pt x="381" y="279"/>
                </a:cubicBezTo>
                <a:cubicBezTo>
                  <a:pt x="388" y="288"/>
                  <a:pt x="396" y="301"/>
                  <a:pt x="393" y="310"/>
                </a:cubicBezTo>
                <a:close/>
                <a:moveTo>
                  <a:pt x="189" y="758"/>
                </a:moveTo>
                <a:cubicBezTo>
                  <a:pt x="103" y="758"/>
                  <a:pt x="50" y="748"/>
                  <a:pt x="36" y="741"/>
                </a:cubicBezTo>
                <a:lnTo>
                  <a:pt x="36" y="722"/>
                </a:lnTo>
                <a:cubicBezTo>
                  <a:pt x="45" y="724"/>
                  <a:pt x="54" y="726"/>
                  <a:pt x="61" y="727"/>
                </a:cubicBezTo>
                <a:cubicBezTo>
                  <a:pt x="91" y="733"/>
                  <a:pt x="132" y="736"/>
                  <a:pt x="176" y="737"/>
                </a:cubicBezTo>
                <a:cubicBezTo>
                  <a:pt x="184" y="737"/>
                  <a:pt x="193" y="737"/>
                  <a:pt x="201" y="737"/>
                </a:cubicBezTo>
                <a:cubicBezTo>
                  <a:pt x="245" y="736"/>
                  <a:pt x="286" y="733"/>
                  <a:pt x="316" y="727"/>
                </a:cubicBezTo>
                <a:cubicBezTo>
                  <a:pt x="323" y="726"/>
                  <a:pt x="332" y="724"/>
                  <a:pt x="341" y="722"/>
                </a:cubicBezTo>
                <a:lnTo>
                  <a:pt x="341" y="741"/>
                </a:lnTo>
                <a:cubicBezTo>
                  <a:pt x="327" y="748"/>
                  <a:pt x="274" y="758"/>
                  <a:pt x="189" y="758"/>
                </a:cubicBezTo>
                <a:close/>
                <a:moveTo>
                  <a:pt x="66" y="646"/>
                </a:moveTo>
                <a:cubicBezTo>
                  <a:pt x="99" y="651"/>
                  <a:pt x="142" y="653"/>
                  <a:pt x="189" y="653"/>
                </a:cubicBezTo>
                <a:cubicBezTo>
                  <a:pt x="235" y="653"/>
                  <a:pt x="279" y="651"/>
                  <a:pt x="311" y="646"/>
                </a:cubicBezTo>
                <a:cubicBezTo>
                  <a:pt x="318" y="645"/>
                  <a:pt x="325" y="644"/>
                  <a:pt x="331" y="643"/>
                </a:cubicBezTo>
                <a:cubicBezTo>
                  <a:pt x="329" y="660"/>
                  <a:pt x="333" y="675"/>
                  <a:pt x="337" y="686"/>
                </a:cubicBezTo>
                <a:cubicBezTo>
                  <a:pt x="320" y="692"/>
                  <a:pt x="276" y="700"/>
                  <a:pt x="201" y="701"/>
                </a:cubicBezTo>
                <a:cubicBezTo>
                  <a:pt x="193" y="701"/>
                  <a:pt x="184" y="701"/>
                  <a:pt x="176" y="701"/>
                </a:cubicBezTo>
                <a:cubicBezTo>
                  <a:pt x="101" y="700"/>
                  <a:pt x="57" y="692"/>
                  <a:pt x="40" y="686"/>
                </a:cubicBezTo>
                <a:cubicBezTo>
                  <a:pt x="44" y="676"/>
                  <a:pt x="48" y="660"/>
                  <a:pt x="47" y="643"/>
                </a:cubicBezTo>
                <a:cubicBezTo>
                  <a:pt x="53" y="644"/>
                  <a:pt x="59" y="645"/>
                  <a:pt x="66" y="646"/>
                </a:cubicBezTo>
                <a:close/>
                <a:moveTo>
                  <a:pt x="341" y="604"/>
                </a:moveTo>
                <a:cubicBezTo>
                  <a:pt x="325" y="610"/>
                  <a:pt x="272" y="618"/>
                  <a:pt x="189" y="618"/>
                </a:cubicBezTo>
                <a:cubicBezTo>
                  <a:pt x="105" y="618"/>
                  <a:pt x="52" y="610"/>
                  <a:pt x="36" y="604"/>
                </a:cubicBezTo>
                <a:lnTo>
                  <a:pt x="36" y="595"/>
                </a:lnTo>
                <a:cubicBezTo>
                  <a:pt x="44" y="597"/>
                  <a:pt x="53" y="599"/>
                  <a:pt x="61" y="600"/>
                </a:cubicBezTo>
                <a:cubicBezTo>
                  <a:pt x="92" y="604"/>
                  <a:pt x="132" y="607"/>
                  <a:pt x="176" y="607"/>
                </a:cubicBezTo>
                <a:cubicBezTo>
                  <a:pt x="184" y="607"/>
                  <a:pt x="193" y="607"/>
                  <a:pt x="201" y="607"/>
                </a:cubicBezTo>
                <a:cubicBezTo>
                  <a:pt x="245" y="607"/>
                  <a:pt x="285" y="604"/>
                  <a:pt x="315" y="600"/>
                </a:cubicBezTo>
                <a:cubicBezTo>
                  <a:pt x="324" y="599"/>
                  <a:pt x="333" y="597"/>
                  <a:pt x="341" y="595"/>
                </a:cubicBezTo>
                <a:close/>
                <a:moveTo>
                  <a:pt x="337" y="151"/>
                </a:moveTo>
                <a:cubicBezTo>
                  <a:pt x="336" y="150"/>
                  <a:pt x="336" y="149"/>
                  <a:pt x="336" y="149"/>
                </a:cubicBezTo>
                <a:lnTo>
                  <a:pt x="317" y="126"/>
                </a:lnTo>
                <a:lnTo>
                  <a:pt x="277" y="72"/>
                </a:lnTo>
                <a:lnTo>
                  <a:pt x="274" y="16"/>
                </a:lnTo>
                <a:cubicBezTo>
                  <a:pt x="274" y="10"/>
                  <a:pt x="270" y="5"/>
                  <a:pt x="265" y="2"/>
                </a:cubicBezTo>
                <a:cubicBezTo>
                  <a:pt x="259" y="-1"/>
                  <a:pt x="253" y="-1"/>
                  <a:pt x="247" y="2"/>
                </a:cubicBezTo>
                <a:cubicBezTo>
                  <a:pt x="208" y="27"/>
                  <a:pt x="188" y="55"/>
                  <a:pt x="179" y="70"/>
                </a:cubicBezTo>
                <a:cubicBezTo>
                  <a:pt x="147" y="73"/>
                  <a:pt x="61" y="95"/>
                  <a:pt x="11" y="244"/>
                </a:cubicBezTo>
                <a:cubicBezTo>
                  <a:pt x="-4" y="291"/>
                  <a:pt x="8" y="351"/>
                  <a:pt x="18" y="399"/>
                </a:cubicBezTo>
                <a:cubicBezTo>
                  <a:pt x="21" y="417"/>
                  <a:pt x="25" y="433"/>
                  <a:pt x="25" y="444"/>
                </a:cubicBezTo>
                <a:cubicBezTo>
                  <a:pt x="27" y="473"/>
                  <a:pt x="10" y="534"/>
                  <a:pt x="2" y="558"/>
                </a:cubicBezTo>
                <a:cubicBezTo>
                  <a:pt x="1" y="561"/>
                  <a:pt x="0" y="564"/>
                  <a:pt x="0" y="567"/>
                </a:cubicBezTo>
                <a:lnTo>
                  <a:pt x="0" y="612"/>
                </a:lnTo>
                <a:cubicBezTo>
                  <a:pt x="0" y="619"/>
                  <a:pt x="3" y="624"/>
                  <a:pt x="7" y="628"/>
                </a:cubicBezTo>
                <a:cubicBezTo>
                  <a:pt x="17" y="651"/>
                  <a:pt x="8" y="673"/>
                  <a:pt x="4" y="679"/>
                </a:cubicBezTo>
                <a:cubicBezTo>
                  <a:pt x="2" y="682"/>
                  <a:pt x="0" y="686"/>
                  <a:pt x="0" y="690"/>
                </a:cubicBezTo>
                <a:lnTo>
                  <a:pt x="0" y="691"/>
                </a:lnTo>
                <a:lnTo>
                  <a:pt x="0" y="747"/>
                </a:lnTo>
                <a:cubicBezTo>
                  <a:pt x="0" y="771"/>
                  <a:pt x="32" y="779"/>
                  <a:pt x="65" y="785"/>
                </a:cubicBezTo>
                <a:cubicBezTo>
                  <a:pt x="98" y="791"/>
                  <a:pt x="142" y="794"/>
                  <a:pt x="189" y="794"/>
                </a:cubicBezTo>
                <a:cubicBezTo>
                  <a:pt x="235" y="794"/>
                  <a:pt x="279" y="791"/>
                  <a:pt x="312" y="785"/>
                </a:cubicBezTo>
                <a:cubicBezTo>
                  <a:pt x="346" y="779"/>
                  <a:pt x="377" y="771"/>
                  <a:pt x="377" y="747"/>
                </a:cubicBezTo>
                <a:lnTo>
                  <a:pt x="377" y="696"/>
                </a:lnTo>
                <a:cubicBezTo>
                  <a:pt x="377" y="694"/>
                  <a:pt x="377" y="692"/>
                  <a:pt x="376" y="690"/>
                </a:cubicBezTo>
                <a:cubicBezTo>
                  <a:pt x="376" y="685"/>
                  <a:pt x="375" y="681"/>
                  <a:pt x="371" y="678"/>
                </a:cubicBezTo>
                <a:cubicBezTo>
                  <a:pt x="367" y="667"/>
                  <a:pt x="361" y="644"/>
                  <a:pt x="374" y="624"/>
                </a:cubicBezTo>
                <a:cubicBezTo>
                  <a:pt x="376" y="621"/>
                  <a:pt x="377" y="617"/>
                  <a:pt x="377" y="613"/>
                </a:cubicBezTo>
                <a:lnTo>
                  <a:pt x="377" y="612"/>
                </a:lnTo>
                <a:lnTo>
                  <a:pt x="376" y="567"/>
                </a:lnTo>
                <a:cubicBezTo>
                  <a:pt x="376" y="566"/>
                  <a:pt x="376" y="565"/>
                  <a:pt x="376" y="564"/>
                </a:cubicBezTo>
                <a:cubicBezTo>
                  <a:pt x="377" y="562"/>
                  <a:pt x="377" y="560"/>
                  <a:pt x="377" y="558"/>
                </a:cubicBezTo>
                <a:lnTo>
                  <a:pt x="371" y="520"/>
                </a:lnTo>
                <a:cubicBezTo>
                  <a:pt x="367" y="490"/>
                  <a:pt x="346" y="471"/>
                  <a:pt x="321" y="448"/>
                </a:cubicBezTo>
                <a:cubicBezTo>
                  <a:pt x="301" y="430"/>
                  <a:pt x="278" y="409"/>
                  <a:pt x="257" y="377"/>
                </a:cubicBezTo>
                <a:cubicBezTo>
                  <a:pt x="239" y="350"/>
                  <a:pt x="240" y="312"/>
                  <a:pt x="241" y="303"/>
                </a:cubicBezTo>
                <a:lnTo>
                  <a:pt x="306" y="339"/>
                </a:lnTo>
                <a:cubicBezTo>
                  <a:pt x="311" y="348"/>
                  <a:pt x="322" y="364"/>
                  <a:pt x="340" y="370"/>
                </a:cubicBezTo>
                <a:cubicBezTo>
                  <a:pt x="352" y="375"/>
                  <a:pt x="365" y="374"/>
                  <a:pt x="378" y="368"/>
                </a:cubicBezTo>
                <a:cubicBezTo>
                  <a:pt x="396" y="359"/>
                  <a:pt x="421" y="345"/>
                  <a:pt x="428" y="319"/>
                </a:cubicBezTo>
                <a:cubicBezTo>
                  <a:pt x="432" y="301"/>
                  <a:pt x="426" y="280"/>
                  <a:pt x="410" y="258"/>
                </a:cubicBezTo>
                <a:cubicBezTo>
                  <a:pt x="377" y="214"/>
                  <a:pt x="337" y="151"/>
                  <a:pt x="337" y="15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9" name="Freeform 1268">
            <a:extLst>
              <a:ext uri="{FF2B5EF4-FFF2-40B4-BE49-F238E27FC236}">
                <a16:creationId xmlns:a16="http://schemas.microsoft.com/office/drawing/2014/main" id="{423058DD-950A-A843-9037-77CFDA19F5BD}"/>
              </a:ext>
            </a:extLst>
          </p:cNvPr>
          <p:cNvSpPr/>
          <p:nvPr/>
        </p:nvSpPr>
        <p:spPr>
          <a:xfrm>
            <a:off x="2545560" y="2088608"/>
            <a:ext cx="478800" cy="22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1" h="613">
                <a:moveTo>
                  <a:pt x="1272" y="274"/>
                </a:moveTo>
                <a:cubicBezTo>
                  <a:pt x="1267" y="284"/>
                  <a:pt x="1259" y="292"/>
                  <a:pt x="1249" y="295"/>
                </a:cubicBezTo>
                <a:cubicBezTo>
                  <a:pt x="1248" y="296"/>
                  <a:pt x="1247" y="296"/>
                  <a:pt x="1247" y="296"/>
                </a:cubicBezTo>
                <a:cubicBezTo>
                  <a:pt x="1044" y="393"/>
                  <a:pt x="709" y="548"/>
                  <a:pt x="675" y="555"/>
                </a:cubicBezTo>
                <a:cubicBezTo>
                  <a:pt x="629" y="565"/>
                  <a:pt x="578" y="540"/>
                  <a:pt x="513" y="508"/>
                </a:cubicBezTo>
                <a:cubicBezTo>
                  <a:pt x="442" y="473"/>
                  <a:pt x="353" y="430"/>
                  <a:pt x="244" y="424"/>
                </a:cubicBezTo>
                <a:lnTo>
                  <a:pt x="217" y="422"/>
                </a:lnTo>
                <a:lnTo>
                  <a:pt x="221" y="143"/>
                </a:lnTo>
                <a:lnTo>
                  <a:pt x="307" y="143"/>
                </a:lnTo>
                <a:cubicBezTo>
                  <a:pt x="324" y="143"/>
                  <a:pt x="374" y="144"/>
                  <a:pt x="398" y="149"/>
                </a:cubicBezTo>
                <a:cubicBezTo>
                  <a:pt x="432" y="155"/>
                  <a:pt x="452" y="172"/>
                  <a:pt x="474" y="190"/>
                </a:cubicBezTo>
                <a:cubicBezTo>
                  <a:pt x="498" y="210"/>
                  <a:pt x="524" y="232"/>
                  <a:pt x="569" y="243"/>
                </a:cubicBezTo>
                <a:cubicBezTo>
                  <a:pt x="633" y="260"/>
                  <a:pt x="812" y="250"/>
                  <a:pt x="838" y="249"/>
                </a:cubicBezTo>
                <a:cubicBezTo>
                  <a:pt x="849" y="249"/>
                  <a:pt x="859" y="254"/>
                  <a:pt x="867" y="262"/>
                </a:cubicBezTo>
                <a:cubicBezTo>
                  <a:pt x="875" y="271"/>
                  <a:pt x="879" y="281"/>
                  <a:pt x="879" y="293"/>
                </a:cubicBezTo>
                <a:cubicBezTo>
                  <a:pt x="878" y="317"/>
                  <a:pt x="858" y="336"/>
                  <a:pt x="834" y="335"/>
                </a:cubicBezTo>
                <a:lnTo>
                  <a:pt x="572" y="330"/>
                </a:lnTo>
                <a:cubicBezTo>
                  <a:pt x="563" y="330"/>
                  <a:pt x="554" y="335"/>
                  <a:pt x="549" y="342"/>
                </a:cubicBezTo>
                <a:lnTo>
                  <a:pt x="515" y="389"/>
                </a:lnTo>
                <a:cubicBezTo>
                  <a:pt x="506" y="401"/>
                  <a:pt x="509" y="418"/>
                  <a:pt x="522" y="427"/>
                </a:cubicBezTo>
                <a:cubicBezTo>
                  <a:pt x="527" y="431"/>
                  <a:pt x="532" y="433"/>
                  <a:pt x="538" y="433"/>
                </a:cubicBezTo>
                <a:cubicBezTo>
                  <a:pt x="546" y="433"/>
                  <a:pt x="555" y="429"/>
                  <a:pt x="560" y="421"/>
                </a:cubicBezTo>
                <a:lnTo>
                  <a:pt x="586" y="386"/>
                </a:lnTo>
                <a:lnTo>
                  <a:pt x="833" y="390"/>
                </a:lnTo>
                <a:cubicBezTo>
                  <a:pt x="876" y="391"/>
                  <a:pt x="913" y="364"/>
                  <a:pt x="928" y="326"/>
                </a:cubicBezTo>
                <a:cubicBezTo>
                  <a:pt x="928" y="326"/>
                  <a:pt x="929" y="326"/>
                  <a:pt x="930" y="325"/>
                </a:cubicBezTo>
                <a:cubicBezTo>
                  <a:pt x="932" y="325"/>
                  <a:pt x="1087" y="262"/>
                  <a:pt x="1218" y="215"/>
                </a:cubicBezTo>
                <a:cubicBezTo>
                  <a:pt x="1229" y="211"/>
                  <a:pt x="1240" y="211"/>
                  <a:pt x="1251" y="216"/>
                </a:cubicBezTo>
                <a:cubicBezTo>
                  <a:pt x="1261" y="221"/>
                  <a:pt x="1269" y="230"/>
                  <a:pt x="1273" y="241"/>
                </a:cubicBezTo>
                <a:lnTo>
                  <a:pt x="1274" y="243"/>
                </a:lnTo>
                <a:cubicBezTo>
                  <a:pt x="1278" y="253"/>
                  <a:pt x="1277" y="264"/>
                  <a:pt x="1272" y="274"/>
                </a:cubicBezTo>
                <a:close/>
                <a:moveTo>
                  <a:pt x="1325" y="222"/>
                </a:moveTo>
                <a:cubicBezTo>
                  <a:pt x="1316" y="198"/>
                  <a:pt x="1298" y="178"/>
                  <a:pt x="1274" y="167"/>
                </a:cubicBezTo>
                <a:cubicBezTo>
                  <a:pt x="1251" y="155"/>
                  <a:pt x="1224" y="154"/>
                  <a:pt x="1199" y="163"/>
                </a:cubicBezTo>
                <a:cubicBezTo>
                  <a:pt x="1096" y="200"/>
                  <a:pt x="978" y="247"/>
                  <a:pt x="930" y="266"/>
                </a:cubicBezTo>
                <a:cubicBezTo>
                  <a:pt x="926" y="250"/>
                  <a:pt x="918" y="236"/>
                  <a:pt x="907" y="224"/>
                </a:cubicBezTo>
                <a:cubicBezTo>
                  <a:pt x="889" y="205"/>
                  <a:pt x="865" y="194"/>
                  <a:pt x="838" y="194"/>
                </a:cubicBezTo>
                <a:cubicBezTo>
                  <a:pt x="838" y="194"/>
                  <a:pt x="837" y="194"/>
                  <a:pt x="836" y="194"/>
                </a:cubicBezTo>
                <a:cubicBezTo>
                  <a:pt x="782" y="197"/>
                  <a:pt x="631" y="202"/>
                  <a:pt x="582" y="190"/>
                </a:cubicBezTo>
                <a:cubicBezTo>
                  <a:pt x="550" y="182"/>
                  <a:pt x="531" y="166"/>
                  <a:pt x="509" y="148"/>
                </a:cubicBezTo>
                <a:cubicBezTo>
                  <a:pt x="485" y="127"/>
                  <a:pt x="457" y="104"/>
                  <a:pt x="408" y="95"/>
                </a:cubicBezTo>
                <a:cubicBezTo>
                  <a:pt x="375" y="88"/>
                  <a:pt x="310" y="88"/>
                  <a:pt x="307" y="88"/>
                </a:cubicBezTo>
                <a:lnTo>
                  <a:pt x="221" y="88"/>
                </a:lnTo>
                <a:cubicBezTo>
                  <a:pt x="218" y="39"/>
                  <a:pt x="186" y="2"/>
                  <a:pt x="145" y="1"/>
                </a:cubicBezTo>
                <a:lnTo>
                  <a:pt x="34" y="0"/>
                </a:lnTo>
                <a:cubicBezTo>
                  <a:pt x="19" y="0"/>
                  <a:pt x="6" y="12"/>
                  <a:pt x="6" y="27"/>
                </a:cubicBezTo>
                <a:cubicBezTo>
                  <a:pt x="6" y="42"/>
                  <a:pt x="18" y="55"/>
                  <a:pt x="34" y="55"/>
                </a:cubicBezTo>
                <a:lnTo>
                  <a:pt x="144" y="56"/>
                </a:lnTo>
                <a:cubicBezTo>
                  <a:pt x="155" y="56"/>
                  <a:pt x="166" y="74"/>
                  <a:pt x="166" y="97"/>
                </a:cubicBezTo>
                <a:lnTo>
                  <a:pt x="162" y="474"/>
                </a:lnTo>
                <a:cubicBezTo>
                  <a:pt x="161" y="497"/>
                  <a:pt x="149" y="514"/>
                  <a:pt x="139" y="514"/>
                </a:cubicBezTo>
                <a:lnTo>
                  <a:pt x="28" y="513"/>
                </a:lnTo>
                <a:cubicBezTo>
                  <a:pt x="13" y="513"/>
                  <a:pt x="0" y="525"/>
                  <a:pt x="0" y="541"/>
                </a:cubicBezTo>
                <a:cubicBezTo>
                  <a:pt x="0" y="556"/>
                  <a:pt x="12" y="568"/>
                  <a:pt x="27" y="568"/>
                </a:cubicBezTo>
                <a:lnTo>
                  <a:pt x="138" y="570"/>
                </a:lnTo>
                <a:cubicBezTo>
                  <a:pt x="139" y="570"/>
                  <a:pt x="139" y="570"/>
                  <a:pt x="139" y="570"/>
                </a:cubicBezTo>
                <a:cubicBezTo>
                  <a:pt x="182" y="570"/>
                  <a:pt x="215" y="529"/>
                  <a:pt x="217" y="477"/>
                </a:cubicBezTo>
                <a:lnTo>
                  <a:pt x="240" y="479"/>
                </a:lnTo>
                <a:lnTo>
                  <a:pt x="241" y="479"/>
                </a:lnTo>
                <a:cubicBezTo>
                  <a:pt x="339" y="484"/>
                  <a:pt x="418" y="523"/>
                  <a:pt x="489" y="557"/>
                </a:cubicBezTo>
                <a:cubicBezTo>
                  <a:pt x="549" y="587"/>
                  <a:pt x="601" y="613"/>
                  <a:pt x="655" y="613"/>
                </a:cubicBezTo>
                <a:cubicBezTo>
                  <a:pt x="665" y="613"/>
                  <a:pt x="676" y="612"/>
                  <a:pt x="686" y="609"/>
                </a:cubicBezTo>
                <a:cubicBezTo>
                  <a:pt x="737" y="599"/>
                  <a:pt x="1178" y="390"/>
                  <a:pt x="1269" y="347"/>
                </a:cubicBezTo>
                <a:cubicBezTo>
                  <a:pt x="1293" y="338"/>
                  <a:pt x="1311" y="321"/>
                  <a:pt x="1322" y="298"/>
                </a:cubicBezTo>
                <a:cubicBezTo>
                  <a:pt x="1333" y="274"/>
                  <a:pt x="1334" y="248"/>
                  <a:pt x="1326" y="2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0" name="Freeform 1269">
            <a:extLst>
              <a:ext uri="{FF2B5EF4-FFF2-40B4-BE49-F238E27FC236}">
                <a16:creationId xmlns:a16="http://schemas.microsoft.com/office/drawing/2014/main" id="{A619D636-8FDE-5F45-A9FE-BC2F2FF74674}"/>
              </a:ext>
            </a:extLst>
          </p:cNvPr>
          <p:cNvSpPr/>
          <p:nvPr/>
        </p:nvSpPr>
        <p:spPr>
          <a:xfrm>
            <a:off x="2657881" y="1831568"/>
            <a:ext cx="376920" cy="285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8" h="795">
                <a:moveTo>
                  <a:pt x="982" y="760"/>
                </a:moveTo>
                <a:lnTo>
                  <a:pt x="100" y="760"/>
                </a:lnTo>
                <a:lnTo>
                  <a:pt x="100" y="141"/>
                </a:lnTo>
                <a:lnTo>
                  <a:pt x="982" y="141"/>
                </a:lnTo>
                <a:close/>
                <a:moveTo>
                  <a:pt x="36" y="562"/>
                </a:moveTo>
                <a:lnTo>
                  <a:pt x="47" y="71"/>
                </a:lnTo>
                <a:lnTo>
                  <a:pt x="47" y="70"/>
                </a:lnTo>
                <a:cubicBezTo>
                  <a:pt x="47" y="51"/>
                  <a:pt x="62" y="35"/>
                  <a:pt x="82" y="35"/>
                </a:cubicBezTo>
                <a:cubicBezTo>
                  <a:pt x="101" y="35"/>
                  <a:pt x="117" y="51"/>
                  <a:pt x="117" y="70"/>
                </a:cubicBezTo>
                <a:cubicBezTo>
                  <a:pt x="117" y="90"/>
                  <a:pt x="101" y="106"/>
                  <a:pt x="82" y="106"/>
                </a:cubicBezTo>
                <a:cubicBezTo>
                  <a:pt x="72" y="106"/>
                  <a:pt x="64" y="113"/>
                  <a:pt x="64" y="123"/>
                </a:cubicBezTo>
                <a:cubicBezTo>
                  <a:pt x="64" y="126"/>
                  <a:pt x="65" y="128"/>
                  <a:pt x="65" y="130"/>
                </a:cubicBezTo>
                <a:cubicBezTo>
                  <a:pt x="65" y="133"/>
                  <a:pt x="64" y="136"/>
                  <a:pt x="64" y="139"/>
                </a:cubicBezTo>
                <a:lnTo>
                  <a:pt x="64" y="562"/>
                </a:lnTo>
                <a:close/>
                <a:moveTo>
                  <a:pt x="978" y="35"/>
                </a:moveTo>
                <a:cubicBezTo>
                  <a:pt x="997" y="35"/>
                  <a:pt x="1013" y="51"/>
                  <a:pt x="1013" y="70"/>
                </a:cubicBezTo>
                <a:cubicBezTo>
                  <a:pt x="1013" y="90"/>
                  <a:pt x="997" y="106"/>
                  <a:pt x="978" y="106"/>
                </a:cubicBezTo>
                <a:lnTo>
                  <a:pt x="143" y="106"/>
                </a:lnTo>
                <a:cubicBezTo>
                  <a:pt x="149" y="95"/>
                  <a:pt x="152" y="83"/>
                  <a:pt x="152" y="70"/>
                </a:cubicBezTo>
                <a:cubicBezTo>
                  <a:pt x="152" y="69"/>
                  <a:pt x="152" y="67"/>
                  <a:pt x="152" y="66"/>
                </a:cubicBezTo>
                <a:lnTo>
                  <a:pt x="152" y="65"/>
                </a:lnTo>
                <a:cubicBezTo>
                  <a:pt x="152" y="64"/>
                  <a:pt x="152" y="63"/>
                  <a:pt x="152" y="62"/>
                </a:cubicBezTo>
                <a:cubicBezTo>
                  <a:pt x="152" y="61"/>
                  <a:pt x="152" y="61"/>
                  <a:pt x="152" y="60"/>
                </a:cubicBezTo>
                <a:cubicBezTo>
                  <a:pt x="152" y="59"/>
                  <a:pt x="151" y="58"/>
                  <a:pt x="151" y="57"/>
                </a:cubicBezTo>
                <a:lnTo>
                  <a:pt x="151" y="56"/>
                </a:lnTo>
                <a:cubicBezTo>
                  <a:pt x="151" y="55"/>
                  <a:pt x="150" y="54"/>
                  <a:pt x="150" y="52"/>
                </a:cubicBezTo>
                <a:lnTo>
                  <a:pt x="150" y="51"/>
                </a:lnTo>
                <a:cubicBezTo>
                  <a:pt x="149" y="50"/>
                  <a:pt x="149" y="49"/>
                  <a:pt x="149" y="48"/>
                </a:cubicBezTo>
                <a:cubicBezTo>
                  <a:pt x="149" y="48"/>
                  <a:pt x="149" y="47"/>
                  <a:pt x="148" y="47"/>
                </a:cubicBezTo>
                <a:cubicBezTo>
                  <a:pt x="148" y="46"/>
                  <a:pt x="148" y="45"/>
                  <a:pt x="147" y="44"/>
                </a:cubicBezTo>
                <a:lnTo>
                  <a:pt x="147" y="43"/>
                </a:lnTo>
                <a:cubicBezTo>
                  <a:pt x="146" y="42"/>
                  <a:pt x="146" y="41"/>
                  <a:pt x="145" y="39"/>
                </a:cubicBezTo>
                <a:lnTo>
                  <a:pt x="145" y="38"/>
                </a:lnTo>
                <a:cubicBezTo>
                  <a:pt x="144" y="38"/>
                  <a:pt x="144" y="37"/>
                  <a:pt x="143" y="36"/>
                </a:cubicBezTo>
                <a:lnTo>
                  <a:pt x="143" y="35"/>
                </a:lnTo>
                <a:close/>
                <a:moveTo>
                  <a:pt x="978" y="0"/>
                </a:moveTo>
                <a:lnTo>
                  <a:pt x="82" y="0"/>
                </a:lnTo>
                <a:cubicBezTo>
                  <a:pt x="43" y="0"/>
                  <a:pt x="11" y="31"/>
                  <a:pt x="11" y="70"/>
                </a:cubicBezTo>
                <a:lnTo>
                  <a:pt x="0" y="579"/>
                </a:lnTo>
                <a:cubicBezTo>
                  <a:pt x="0" y="584"/>
                  <a:pt x="2" y="589"/>
                  <a:pt x="5" y="592"/>
                </a:cubicBezTo>
                <a:cubicBezTo>
                  <a:pt x="9" y="596"/>
                  <a:pt x="13" y="597"/>
                  <a:pt x="18" y="597"/>
                </a:cubicBezTo>
                <a:lnTo>
                  <a:pt x="64" y="597"/>
                </a:lnTo>
                <a:lnTo>
                  <a:pt x="64" y="762"/>
                </a:lnTo>
                <a:cubicBezTo>
                  <a:pt x="64" y="780"/>
                  <a:pt x="79" y="795"/>
                  <a:pt x="98" y="795"/>
                </a:cubicBezTo>
                <a:lnTo>
                  <a:pt x="984" y="795"/>
                </a:lnTo>
                <a:cubicBezTo>
                  <a:pt x="1003" y="795"/>
                  <a:pt x="1018" y="780"/>
                  <a:pt x="1018" y="762"/>
                </a:cubicBezTo>
                <a:lnTo>
                  <a:pt x="1018" y="139"/>
                </a:lnTo>
                <a:cubicBezTo>
                  <a:pt x="1018" y="136"/>
                  <a:pt x="1017" y="133"/>
                  <a:pt x="1016" y="129"/>
                </a:cubicBezTo>
                <a:cubicBezTo>
                  <a:pt x="1035" y="117"/>
                  <a:pt x="1048" y="95"/>
                  <a:pt x="1048" y="70"/>
                </a:cubicBezTo>
                <a:cubicBezTo>
                  <a:pt x="1048" y="31"/>
                  <a:pt x="1016" y="0"/>
                  <a:pt x="97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1" name="Freeform 1270">
            <a:extLst>
              <a:ext uri="{FF2B5EF4-FFF2-40B4-BE49-F238E27FC236}">
                <a16:creationId xmlns:a16="http://schemas.microsoft.com/office/drawing/2014/main" id="{4F0D50FD-EE7E-C24C-8351-FE322C48B4A3}"/>
              </a:ext>
            </a:extLst>
          </p:cNvPr>
          <p:cNvSpPr/>
          <p:nvPr/>
        </p:nvSpPr>
        <p:spPr>
          <a:xfrm>
            <a:off x="2702520" y="1972328"/>
            <a:ext cx="29952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3" h="36">
                <a:moveTo>
                  <a:pt x="18" y="36"/>
                </a:moveTo>
                <a:lnTo>
                  <a:pt x="816" y="36"/>
                </a:lnTo>
                <a:cubicBezTo>
                  <a:pt x="825" y="36"/>
                  <a:pt x="833" y="28"/>
                  <a:pt x="833" y="18"/>
                </a:cubicBezTo>
                <a:cubicBezTo>
                  <a:pt x="833" y="8"/>
                  <a:pt x="825" y="0"/>
                  <a:pt x="81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2" name="Freeform 1271">
            <a:extLst>
              <a:ext uri="{FF2B5EF4-FFF2-40B4-BE49-F238E27FC236}">
                <a16:creationId xmlns:a16="http://schemas.microsoft.com/office/drawing/2014/main" id="{38E5957A-5E66-B545-BC6A-DC082BBE2732}"/>
              </a:ext>
            </a:extLst>
          </p:cNvPr>
          <p:cNvSpPr/>
          <p:nvPr/>
        </p:nvSpPr>
        <p:spPr>
          <a:xfrm>
            <a:off x="2702520" y="2012288"/>
            <a:ext cx="29952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3" h="35">
                <a:moveTo>
                  <a:pt x="816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lnTo>
                  <a:pt x="816" y="35"/>
                </a:lnTo>
                <a:cubicBezTo>
                  <a:pt x="826" y="35"/>
                  <a:pt x="833" y="27"/>
                  <a:pt x="833" y="18"/>
                </a:cubicBezTo>
                <a:cubicBezTo>
                  <a:pt x="833" y="8"/>
                  <a:pt x="826" y="0"/>
                  <a:pt x="81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3" name="Freeform 1272">
            <a:extLst>
              <a:ext uri="{FF2B5EF4-FFF2-40B4-BE49-F238E27FC236}">
                <a16:creationId xmlns:a16="http://schemas.microsoft.com/office/drawing/2014/main" id="{9E035472-2104-834E-8452-143605FFF0F8}"/>
              </a:ext>
            </a:extLst>
          </p:cNvPr>
          <p:cNvSpPr/>
          <p:nvPr/>
        </p:nvSpPr>
        <p:spPr>
          <a:xfrm>
            <a:off x="2702520" y="2052248"/>
            <a:ext cx="29952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3" h="35">
                <a:moveTo>
                  <a:pt x="816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lnTo>
                  <a:pt x="816" y="35"/>
                </a:lnTo>
                <a:cubicBezTo>
                  <a:pt x="826" y="35"/>
                  <a:pt x="833" y="27"/>
                  <a:pt x="833" y="18"/>
                </a:cubicBezTo>
                <a:cubicBezTo>
                  <a:pt x="833" y="8"/>
                  <a:pt x="826" y="0"/>
                  <a:pt x="81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4" name="Freeform 1273">
            <a:extLst>
              <a:ext uri="{FF2B5EF4-FFF2-40B4-BE49-F238E27FC236}">
                <a16:creationId xmlns:a16="http://schemas.microsoft.com/office/drawing/2014/main" id="{6CB713C9-58EC-9543-9AFE-1643F0992BC9}"/>
              </a:ext>
            </a:extLst>
          </p:cNvPr>
          <p:cNvSpPr/>
          <p:nvPr/>
        </p:nvSpPr>
        <p:spPr>
          <a:xfrm>
            <a:off x="2702520" y="1892769"/>
            <a:ext cx="299520" cy="63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3" h="177">
                <a:moveTo>
                  <a:pt x="36" y="36"/>
                </a:moveTo>
                <a:lnTo>
                  <a:pt x="798" y="36"/>
                </a:lnTo>
                <a:lnTo>
                  <a:pt x="798" y="141"/>
                </a:lnTo>
                <a:lnTo>
                  <a:pt x="36" y="141"/>
                </a:lnTo>
                <a:close/>
                <a:moveTo>
                  <a:pt x="18" y="177"/>
                </a:moveTo>
                <a:lnTo>
                  <a:pt x="816" y="177"/>
                </a:lnTo>
                <a:cubicBezTo>
                  <a:pt x="826" y="177"/>
                  <a:pt x="833" y="169"/>
                  <a:pt x="833" y="159"/>
                </a:cubicBezTo>
                <a:lnTo>
                  <a:pt x="833" y="18"/>
                </a:lnTo>
                <a:cubicBezTo>
                  <a:pt x="833" y="8"/>
                  <a:pt x="826" y="0"/>
                  <a:pt x="81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59"/>
                </a:lnTo>
                <a:cubicBezTo>
                  <a:pt x="0" y="169"/>
                  <a:pt x="8" y="177"/>
                  <a:pt x="18" y="17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5" name="Freeform 1274">
            <a:extLst>
              <a:ext uri="{FF2B5EF4-FFF2-40B4-BE49-F238E27FC236}">
                <a16:creationId xmlns:a16="http://schemas.microsoft.com/office/drawing/2014/main" id="{11488571-9672-214A-ACA0-B7A9F466BDE6}"/>
              </a:ext>
            </a:extLst>
          </p:cNvPr>
          <p:cNvSpPr/>
          <p:nvPr/>
        </p:nvSpPr>
        <p:spPr>
          <a:xfrm>
            <a:off x="3313800" y="1856048"/>
            <a:ext cx="42876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1193">
                <a:moveTo>
                  <a:pt x="1046" y="942"/>
                </a:moveTo>
                <a:lnTo>
                  <a:pt x="942" y="1046"/>
                </a:lnTo>
                <a:cubicBezTo>
                  <a:pt x="941" y="1048"/>
                  <a:pt x="938" y="1048"/>
                  <a:pt x="937" y="1046"/>
                </a:cubicBezTo>
                <a:lnTo>
                  <a:pt x="936" y="1046"/>
                </a:lnTo>
                <a:lnTo>
                  <a:pt x="756" y="865"/>
                </a:lnTo>
                <a:cubicBezTo>
                  <a:pt x="755" y="864"/>
                  <a:pt x="755" y="864"/>
                  <a:pt x="755" y="863"/>
                </a:cubicBezTo>
                <a:cubicBezTo>
                  <a:pt x="755" y="862"/>
                  <a:pt x="755" y="862"/>
                  <a:pt x="756" y="862"/>
                </a:cubicBezTo>
                <a:lnTo>
                  <a:pt x="791" y="827"/>
                </a:lnTo>
                <a:lnTo>
                  <a:pt x="862" y="756"/>
                </a:lnTo>
                <a:cubicBezTo>
                  <a:pt x="862" y="755"/>
                  <a:pt x="864" y="755"/>
                  <a:pt x="864" y="756"/>
                </a:cubicBezTo>
                <a:lnTo>
                  <a:pt x="1046" y="937"/>
                </a:lnTo>
                <a:cubicBezTo>
                  <a:pt x="1047" y="938"/>
                  <a:pt x="1047" y="939"/>
                  <a:pt x="1047" y="940"/>
                </a:cubicBezTo>
                <a:cubicBezTo>
                  <a:pt x="1047" y="941"/>
                  <a:pt x="1047" y="941"/>
                  <a:pt x="1046" y="942"/>
                </a:cubicBezTo>
                <a:close/>
                <a:moveTo>
                  <a:pt x="319" y="1061"/>
                </a:moveTo>
                <a:lnTo>
                  <a:pt x="462" y="917"/>
                </a:lnTo>
                <a:cubicBezTo>
                  <a:pt x="504" y="935"/>
                  <a:pt x="549" y="944"/>
                  <a:pt x="596" y="944"/>
                </a:cubicBezTo>
                <a:cubicBezTo>
                  <a:pt x="643" y="944"/>
                  <a:pt x="688" y="935"/>
                  <a:pt x="730" y="917"/>
                </a:cubicBezTo>
                <a:lnTo>
                  <a:pt x="874" y="1061"/>
                </a:lnTo>
                <a:cubicBezTo>
                  <a:pt x="790" y="1111"/>
                  <a:pt x="695" y="1137"/>
                  <a:pt x="596" y="1137"/>
                </a:cubicBezTo>
                <a:cubicBezTo>
                  <a:pt x="498" y="1137"/>
                  <a:pt x="402" y="1111"/>
                  <a:pt x="319" y="1061"/>
                </a:cubicBezTo>
                <a:close/>
                <a:moveTo>
                  <a:pt x="147" y="942"/>
                </a:moveTo>
                <a:cubicBezTo>
                  <a:pt x="145" y="941"/>
                  <a:pt x="145" y="939"/>
                  <a:pt x="147" y="937"/>
                </a:cubicBezTo>
                <a:lnTo>
                  <a:pt x="327" y="757"/>
                </a:lnTo>
                <a:lnTo>
                  <a:pt x="328" y="756"/>
                </a:lnTo>
                <a:cubicBezTo>
                  <a:pt x="328" y="756"/>
                  <a:pt x="329" y="755"/>
                  <a:pt x="330" y="755"/>
                </a:cubicBezTo>
                <a:cubicBezTo>
                  <a:pt x="330" y="755"/>
                  <a:pt x="331" y="756"/>
                  <a:pt x="332" y="756"/>
                </a:cubicBezTo>
                <a:lnTo>
                  <a:pt x="437" y="861"/>
                </a:lnTo>
                <a:cubicBezTo>
                  <a:pt x="438" y="862"/>
                  <a:pt x="438" y="864"/>
                  <a:pt x="437" y="865"/>
                </a:cubicBezTo>
                <a:lnTo>
                  <a:pt x="256" y="1046"/>
                </a:lnTo>
                <a:cubicBezTo>
                  <a:pt x="254" y="1048"/>
                  <a:pt x="252" y="1048"/>
                  <a:pt x="251" y="1046"/>
                </a:cubicBezTo>
                <a:close/>
                <a:moveTo>
                  <a:pt x="132" y="319"/>
                </a:moveTo>
                <a:lnTo>
                  <a:pt x="209" y="397"/>
                </a:lnTo>
                <a:lnTo>
                  <a:pt x="275" y="462"/>
                </a:lnTo>
                <a:cubicBezTo>
                  <a:pt x="257" y="504"/>
                  <a:pt x="248" y="549"/>
                  <a:pt x="248" y="596"/>
                </a:cubicBezTo>
                <a:cubicBezTo>
                  <a:pt x="248" y="643"/>
                  <a:pt x="257" y="688"/>
                  <a:pt x="275" y="731"/>
                </a:cubicBezTo>
                <a:lnTo>
                  <a:pt x="132" y="874"/>
                </a:lnTo>
                <a:cubicBezTo>
                  <a:pt x="82" y="790"/>
                  <a:pt x="55" y="695"/>
                  <a:pt x="55" y="596"/>
                </a:cubicBezTo>
                <a:cubicBezTo>
                  <a:pt x="55" y="498"/>
                  <a:pt x="82" y="403"/>
                  <a:pt x="132" y="319"/>
                </a:cubicBezTo>
                <a:close/>
                <a:moveTo>
                  <a:pt x="147" y="251"/>
                </a:moveTo>
                <a:lnTo>
                  <a:pt x="251" y="147"/>
                </a:lnTo>
                <a:cubicBezTo>
                  <a:pt x="251" y="146"/>
                  <a:pt x="252" y="146"/>
                  <a:pt x="253" y="146"/>
                </a:cubicBezTo>
                <a:cubicBezTo>
                  <a:pt x="254" y="146"/>
                  <a:pt x="255" y="146"/>
                  <a:pt x="256" y="147"/>
                </a:cubicBezTo>
                <a:lnTo>
                  <a:pt x="436" y="327"/>
                </a:lnTo>
                <a:cubicBezTo>
                  <a:pt x="437" y="329"/>
                  <a:pt x="437" y="331"/>
                  <a:pt x="436" y="332"/>
                </a:cubicBezTo>
                <a:lnTo>
                  <a:pt x="384" y="384"/>
                </a:lnTo>
                <a:lnTo>
                  <a:pt x="332" y="436"/>
                </a:lnTo>
                <a:cubicBezTo>
                  <a:pt x="331" y="438"/>
                  <a:pt x="328" y="438"/>
                  <a:pt x="327" y="436"/>
                </a:cubicBezTo>
                <a:lnTo>
                  <a:pt x="147" y="256"/>
                </a:lnTo>
                <a:cubicBezTo>
                  <a:pt x="146" y="255"/>
                  <a:pt x="146" y="254"/>
                  <a:pt x="146" y="253"/>
                </a:cubicBezTo>
                <a:cubicBezTo>
                  <a:pt x="146" y="252"/>
                  <a:pt x="146" y="251"/>
                  <a:pt x="147" y="251"/>
                </a:cubicBezTo>
                <a:lnTo>
                  <a:pt x="596" y="56"/>
                </a:lnTo>
                <a:cubicBezTo>
                  <a:pt x="695" y="56"/>
                  <a:pt x="790" y="82"/>
                  <a:pt x="874" y="132"/>
                </a:cubicBezTo>
                <a:lnTo>
                  <a:pt x="850" y="155"/>
                </a:lnTo>
                <a:lnTo>
                  <a:pt x="731" y="275"/>
                </a:lnTo>
                <a:cubicBezTo>
                  <a:pt x="688" y="257"/>
                  <a:pt x="643" y="248"/>
                  <a:pt x="596" y="248"/>
                </a:cubicBezTo>
                <a:cubicBezTo>
                  <a:pt x="549" y="248"/>
                  <a:pt x="504" y="257"/>
                  <a:pt x="461" y="275"/>
                </a:cubicBezTo>
                <a:lnTo>
                  <a:pt x="319" y="132"/>
                </a:lnTo>
                <a:cubicBezTo>
                  <a:pt x="402" y="82"/>
                  <a:pt x="498" y="56"/>
                  <a:pt x="596" y="56"/>
                </a:cubicBezTo>
                <a:close/>
                <a:moveTo>
                  <a:pt x="1046" y="251"/>
                </a:moveTo>
                <a:cubicBezTo>
                  <a:pt x="1047" y="252"/>
                  <a:pt x="1047" y="254"/>
                  <a:pt x="1046" y="256"/>
                </a:cubicBezTo>
                <a:lnTo>
                  <a:pt x="865" y="437"/>
                </a:lnTo>
                <a:cubicBezTo>
                  <a:pt x="864" y="438"/>
                  <a:pt x="862" y="438"/>
                  <a:pt x="861" y="437"/>
                </a:cubicBezTo>
                <a:lnTo>
                  <a:pt x="809" y="384"/>
                </a:lnTo>
                <a:lnTo>
                  <a:pt x="756" y="332"/>
                </a:lnTo>
                <a:cubicBezTo>
                  <a:pt x="755" y="331"/>
                  <a:pt x="755" y="330"/>
                  <a:pt x="755" y="330"/>
                </a:cubicBezTo>
                <a:cubicBezTo>
                  <a:pt x="755" y="329"/>
                  <a:pt x="755" y="328"/>
                  <a:pt x="756" y="328"/>
                </a:cubicBezTo>
                <a:lnTo>
                  <a:pt x="846" y="238"/>
                </a:lnTo>
                <a:lnTo>
                  <a:pt x="937" y="147"/>
                </a:lnTo>
                <a:cubicBezTo>
                  <a:pt x="938" y="146"/>
                  <a:pt x="939" y="146"/>
                  <a:pt x="939" y="146"/>
                </a:cubicBezTo>
                <a:cubicBezTo>
                  <a:pt x="940" y="146"/>
                  <a:pt x="941" y="146"/>
                  <a:pt x="942" y="147"/>
                </a:cubicBezTo>
                <a:close/>
                <a:moveTo>
                  <a:pt x="1061" y="874"/>
                </a:moveTo>
                <a:lnTo>
                  <a:pt x="917" y="730"/>
                </a:lnTo>
                <a:cubicBezTo>
                  <a:pt x="935" y="688"/>
                  <a:pt x="944" y="643"/>
                  <a:pt x="944" y="596"/>
                </a:cubicBezTo>
                <a:cubicBezTo>
                  <a:pt x="944" y="550"/>
                  <a:pt x="935" y="505"/>
                  <a:pt x="917" y="463"/>
                </a:cubicBezTo>
                <a:lnTo>
                  <a:pt x="1061" y="319"/>
                </a:lnTo>
                <a:cubicBezTo>
                  <a:pt x="1111" y="403"/>
                  <a:pt x="1137" y="498"/>
                  <a:pt x="1137" y="596"/>
                </a:cubicBezTo>
                <a:cubicBezTo>
                  <a:pt x="1137" y="695"/>
                  <a:pt x="1111" y="790"/>
                  <a:pt x="1061" y="874"/>
                </a:cubicBezTo>
                <a:close/>
                <a:moveTo>
                  <a:pt x="689" y="874"/>
                </a:moveTo>
                <a:cubicBezTo>
                  <a:pt x="659" y="884"/>
                  <a:pt x="628" y="889"/>
                  <a:pt x="596" y="889"/>
                </a:cubicBezTo>
                <a:cubicBezTo>
                  <a:pt x="564" y="889"/>
                  <a:pt x="533" y="884"/>
                  <a:pt x="503" y="874"/>
                </a:cubicBezTo>
                <a:cubicBezTo>
                  <a:pt x="503" y="873"/>
                  <a:pt x="503" y="873"/>
                  <a:pt x="504" y="872"/>
                </a:cubicBezTo>
                <a:lnTo>
                  <a:pt x="504" y="871"/>
                </a:lnTo>
                <a:lnTo>
                  <a:pt x="504" y="870"/>
                </a:lnTo>
                <a:cubicBezTo>
                  <a:pt x="504" y="869"/>
                  <a:pt x="504" y="869"/>
                  <a:pt x="505" y="869"/>
                </a:cubicBezTo>
                <a:cubicBezTo>
                  <a:pt x="505" y="868"/>
                  <a:pt x="505" y="867"/>
                  <a:pt x="505" y="867"/>
                </a:cubicBezTo>
                <a:lnTo>
                  <a:pt x="505" y="866"/>
                </a:lnTo>
                <a:cubicBezTo>
                  <a:pt x="505" y="865"/>
                  <a:pt x="505" y="864"/>
                  <a:pt x="505" y="863"/>
                </a:cubicBezTo>
                <a:cubicBezTo>
                  <a:pt x="505" y="856"/>
                  <a:pt x="502" y="849"/>
                  <a:pt x="497" y="844"/>
                </a:cubicBezTo>
                <a:lnTo>
                  <a:pt x="349" y="696"/>
                </a:lnTo>
                <a:cubicBezTo>
                  <a:pt x="349" y="695"/>
                  <a:pt x="348" y="695"/>
                  <a:pt x="347" y="694"/>
                </a:cubicBezTo>
                <a:lnTo>
                  <a:pt x="347" y="693"/>
                </a:lnTo>
                <a:cubicBezTo>
                  <a:pt x="346" y="693"/>
                  <a:pt x="346" y="693"/>
                  <a:pt x="345" y="692"/>
                </a:cubicBezTo>
                <a:cubicBezTo>
                  <a:pt x="344" y="692"/>
                  <a:pt x="343" y="691"/>
                  <a:pt x="343" y="691"/>
                </a:cubicBezTo>
                <a:lnTo>
                  <a:pt x="342" y="691"/>
                </a:lnTo>
                <a:cubicBezTo>
                  <a:pt x="342" y="690"/>
                  <a:pt x="341" y="690"/>
                  <a:pt x="340" y="690"/>
                </a:cubicBezTo>
                <a:lnTo>
                  <a:pt x="340" y="689"/>
                </a:lnTo>
                <a:cubicBezTo>
                  <a:pt x="339" y="689"/>
                  <a:pt x="338" y="689"/>
                  <a:pt x="338" y="689"/>
                </a:cubicBezTo>
                <a:lnTo>
                  <a:pt x="337" y="689"/>
                </a:lnTo>
                <a:cubicBezTo>
                  <a:pt x="336" y="689"/>
                  <a:pt x="336" y="688"/>
                  <a:pt x="335" y="688"/>
                </a:cubicBezTo>
                <a:cubicBezTo>
                  <a:pt x="334" y="688"/>
                  <a:pt x="333" y="688"/>
                  <a:pt x="332" y="688"/>
                </a:cubicBezTo>
                <a:cubicBezTo>
                  <a:pt x="331" y="688"/>
                  <a:pt x="331" y="688"/>
                  <a:pt x="330" y="688"/>
                </a:cubicBezTo>
                <a:lnTo>
                  <a:pt x="329" y="688"/>
                </a:lnTo>
                <a:cubicBezTo>
                  <a:pt x="329" y="688"/>
                  <a:pt x="328" y="688"/>
                  <a:pt x="327" y="688"/>
                </a:cubicBezTo>
                <a:cubicBezTo>
                  <a:pt x="326" y="688"/>
                  <a:pt x="325" y="688"/>
                  <a:pt x="325" y="688"/>
                </a:cubicBezTo>
                <a:lnTo>
                  <a:pt x="324" y="688"/>
                </a:lnTo>
                <a:cubicBezTo>
                  <a:pt x="323" y="688"/>
                  <a:pt x="323" y="689"/>
                  <a:pt x="322" y="689"/>
                </a:cubicBezTo>
                <a:lnTo>
                  <a:pt x="321" y="689"/>
                </a:lnTo>
                <a:cubicBezTo>
                  <a:pt x="321" y="689"/>
                  <a:pt x="320" y="689"/>
                  <a:pt x="320" y="690"/>
                </a:cubicBezTo>
                <a:cubicBezTo>
                  <a:pt x="319" y="690"/>
                  <a:pt x="319" y="690"/>
                  <a:pt x="319" y="690"/>
                </a:cubicBezTo>
                <a:lnTo>
                  <a:pt x="318" y="690"/>
                </a:lnTo>
                <a:cubicBezTo>
                  <a:pt x="308" y="660"/>
                  <a:pt x="303" y="628"/>
                  <a:pt x="303" y="596"/>
                </a:cubicBezTo>
                <a:cubicBezTo>
                  <a:pt x="303" y="564"/>
                  <a:pt x="308" y="533"/>
                  <a:pt x="318" y="503"/>
                </a:cubicBezTo>
                <a:lnTo>
                  <a:pt x="319" y="503"/>
                </a:lnTo>
                <a:lnTo>
                  <a:pt x="320" y="503"/>
                </a:lnTo>
                <a:cubicBezTo>
                  <a:pt x="320" y="504"/>
                  <a:pt x="321" y="504"/>
                  <a:pt x="321" y="504"/>
                </a:cubicBezTo>
                <a:cubicBezTo>
                  <a:pt x="322" y="504"/>
                  <a:pt x="322" y="504"/>
                  <a:pt x="322" y="504"/>
                </a:cubicBezTo>
                <a:cubicBezTo>
                  <a:pt x="323" y="504"/>
                  <a:pt x="323" y="505"/>
                  <a:pt x="324" y="505"/>
                </a:cubicBezTo>
                <a:lnTo>
                  <a:pt x="325" y="505"/>
                </a:lnTo>
                <a:cubicBezTo>
                  <a:pt x="325" y="505"/>
                  <a:pt x="326" y="505"/>
                  <a:pt x="327" y="505"/>
                </a:cubicBezTo>
                <a:cubicBezTo>
                  <a:pt x="328" y="505"/>
                  <a:pt x="329" y="505"/>
                  <a:pt x="329" y="505"/>
                </a:cubicBezTo>
                <a:lnTo>
                  <a:pt x="330" y="505"/>
                </a:lnTo>
                <a:cubicBezTo>
                  <a:pt x="331" y="505"/>
                  <a:pt x="331" y="505"/>
                  <a:pt x="332" y="505"/>
                </a:cubicBezTo>
                <a:lnTo>
                  <a:pt x="333" y="505"/>
                </a:lnTo>
                <a:cubicBezTo>
                  <a:pt x="333" y="505"/>
                  <a:pt x="334" y="505"/>
                  <a:pt x="335" y="505"/>
                </a:cubicBezTo>
                <a:cubicBezTo>
                  <a:pt x="336" y="505"/>
                  <a:pt x="336" y="504"/>
                  <a:pt x="337" y="504"/>
                </a:cubicBezTo>
                <a:lnTo>
                  <a:pt x="338" y="504"/>
                </a:lnTo>
                <a:cubicBezTo>
                  <a:pt x="338" y="504"/>
                  <a:pt x="339" y="504"/>
                  <a:pt x="340" y="504"/>
                </a:cubicBezTo>
                <a:cubicBezTo>
                  <a:pt x="340" y="503"/>
                  <a:pt x="340" y="503"/>
                  <a:pt x="340" y="503"/>
                </a:cubicBezTo>
                <a:cubicBezTo>
                  <a:pt x="341" y="503"/>
                  <a:pt x="342" y="503"/>
                  <a:pt x="342" y="502"/>
                </a:cubicBezTo>
                <a:cubicBezTo>
                  <a:pt x="343" y="502"/>
                  <a:pt x="343" y="502"/>
                  <a:pt x="343" y="502"/>
                </a:cubicBezTo>
                <a:cubicBezTo>
                  <a:pt x="343" y="502"/>
                  <a:pt x="344" y="501"/>
                  <a:pt x="345" y="501"/>
                </a:cubicBezTo>
                <a:cubicBezTo>
                  <a:pt x="346" y="500"/>
                  <a:pt x="346" y="500"/>
                  <a:pt x="347" y="499"/>
                </a:cubicBezTo>
                <a:cubicBezTo>
                  <a:pt x="348" y="498"/>
                  <a:pt x="349" y="498"/>
                  <a:pt x="349" y="497"/>
                </a:cubicBezTo>
                <a:lnTo>
                  <a:pt x="423" y="423"/>
                </a:lnTo>
                <a:lnTo>
                  <a:pt x="475" y="371"/>
                </a:lnTo>
                <a:lnTo>
                  <a:pt x="497" y="349"/>
                </a:lnTo>
                <a:cubicBezTo>
                  <a:pt x="502" y="344"/>
                  <a:pt x="505" y="337"/>
                  <a:pt x="505" y="330"/>
                </a:cubicBezTo>
                <a:cubicBezTo>
                  <a:pt x="505" y="329"/>
                  <a:pt x="505" y="328"/>
                  <a:pt x="505" y="327"/>
                </a:cubicBezTo>
                <a:lnTo>
                  <a:pt x="505" y="326"/>
                </a:lnTo>
                <a:cubicBezTo>
                  <a:pt x="505" y="325"/>
                  <a:pt x="505" y="325"/>
                  <a:pt x="504" y="324"/>
                </a:cubicBezTo>
                <a:lnTo>
                  <a:pt x="504" y="323"/>
                </a:lnTo>
                <a:cubicBezTo>
                  <a:pt x="504" y="322"/>
                  <a:pt x="504" y="322"/>
                  <a:pt x="504" y="321"/>
                </a:cubicBezTo>
                <a:lnTo>
                  <a:pt x="503" y="320"/>
                </a:lnTo>
                <a:lnTo>
                  <a:pt x="503" y="319"/>
                </a:lnTo>
                <a:cubicBezTo>
                  <a:pt x="503" y="318"/>
                  <a:pt x="503" y="318"/>
                  <a:pt x="503" y="318"/>
                </a:cubicBezTo>
                <a:cubicBezTo>
                  <a:pt x="532" y="308"/>
                  <a:pt x="564" y="303"/>
                  <a:pt x="596" y="303"/>
                </a:cubicBezTo>
                <a:cubicBezTo>
                  <a:pt x="628" y="303"/>
                  <a:pt x="660" y="308"/>
                  <a:pt x="690" y="318"/>
                </a:cubicBezTo>
                <a:cubicBezTo>
                  <a:pt x="690" y="319"/>
                  <a:pt x="690" y="319"/>
                  <a:pt x="690" y="319"/>
                </a:cubicBezTo>
                <a:cubicBezTo>
                  <a:pt x="689" y="319"/>
                  <a:pt x="689" y="320"/>
                  <a:pt x="689" y="320"/>
                </a:cubicBezTo>
                <a:cubicBezTo>
                  <a:pt x="689" y="321"/>
                  <a:pt x="689" y="321"/>
                  <a:pt x="689" y="321"/>
                </a:cubicBezTo>
                <a:cubicBezTo>
                  <a:pt x="689" y="322"/>
                  <a:pt x="688" y="323"/>
                  <a:pt x="688" y="323"/>
                </a:cubicBezTo>
                <a:lnTo>
                  <a:pt x="688" y="324"/>
                </a:lnTo>
                <a:cubicBezTo>
                  <a:pt x="688" y="325"/>
                  <a:pt x="688" y="325"/>
                  <a:pt x="688" y="326"/>
                </a:cubicBezTo>
                <a:lnTo>
                  <a:pt x="688" y="327"/>
                </a:lnTo>
                <a:cubicBezTo>
                  <a:pt x="687" y="328"/>
                  <a:pt x="687" y="329"/>
                  <a:pt x="687" y="330"/>
                </a:cubicBezTo>
                <a:cubicBezTo>
                  <a:pt x="687" y="337"/>
                  <a:pt x="690" y="344"/>
                  <a:pt x="696" y="349"/>
                </a:cubicBezTo>
                <a:lnTo>
                  <a:pt x="717" y="371"/>
                </a:lnTo>
                <a:lnTo>
                  <a:pt x="822" y="476"/>
                </a:lnTo>
                <a:lnTo>
                  <a:pt x="843" y="497"/>
                </a:lnTo>
                <a:cubicBezTo>
                  <a:pt x="844" y="498"/>
                  <a:pt x="845" y="498"/>
                  <a:pt x="845" y="499"/>
                </a:cubicBezTo>
                <a:cubicBezTo>
                  <a:pt x="846" y="499"/>
                  <a:pt x="846" y="499"/>
                  <a:pt x="846" y="499"/>
                </a:cubicBezTo>
                <a:cubicBezTo>
                  <a:pt x="846" y="500"/>
                  <a:pt x="847" y="500"/>
                  <a:pt x="848" y="501"/>
                </a:cubicBezTo>
                <a:cubicBezTo>
                  <a:pt x="849" y="501"/>
                  <a:pt x="849" y="502"/>
                  <a:pt x="850" y="502"/>
                </a:cubicBezTo>
                <a:cubicBezTo>
                  <a:pt x="851" y="503"/>
                  <a:pt x="852" y="503"/>
                  <a:pt x="852" y="503"/>
                </a:cubicBezTo>
                <a:cubicBezTo>
                  <a:pt x="853" y="503"/>
                  <a:pt x="853" y="503"/>
                  <a:pt x="853" y="504"/>
                </a:cubicBezTo>
                <a:cubicBezTo>
                  <a:pt x="854" y="504"/>
                  <a:pt x="854" y="504"/>
                  <a:pt x="855" y="504"/>
                </a:cubicBezTo>
                <a:cubicBezTo>
                  <a:pt x="856" y="504"/>
                  <a:pt x="857" y="505"/>
                  <a:pt x="857" y="505"/>
                </a:cubicBezTo>
                <a:cubicBezTo>
                  <a:pt x="858" y="505"/>
                  <a:pt x="858" y="505"/>
                  <a:pt x="858" y="505"/>
                </a:cubicBezTo>
                <a:cubicBezTo>
                  <a:pt x="859" y="505"/>
                  <a:pt x="859" y="505"/>
                  <a:pt x="860" y="505"/>
                </a:cubicBezTo>
                <a:lnTo>
                  <a:pt x="861" y="505"/>
                </a:lnTo>
                <a:cubicBezTo>
                  <a:pt x="861" y="505"/>
                  <a:pt x="862" y="505"/>
                  <a:pt x="863" y="505"/>
                </a:cubicBezTo>
                <a:cubicBezTo>
                  <a:pt x="864" y="505"/>
                  <a:pt x="865" y="505"/>
                  <a:pt x="865" y="505"/>
                </a:cubicBezTo>
                <a:lnTo>
                  <a:pt x="866" y="505"/>
                </a:lnTo>
                <a:cubicBezTo>
                  <a:pt x="867" y="505"/>
                  <a:pt x="867" y="505"/>
                  <a:pt x="868" y="505"/>
                </a:cubicBezTo>
                <a:lnTo>
                  <a:pt x="869" y="505"/>
                </a:lnTo>
                <a:lnTo>
                  <a:pt x="870" y="504"/>
                </a:lnTo>
                <a:cubicBezTo>
                  <a:pt x="871" y="504"/>
                  <a:pt x="871" y="504"/>
                  <a:pt x="871" y="504"/>
                </a:cubicBezTo>
                <a:cubicBezTo>
                  <a:pt x="872" y="504"/>
                  <a:pt x="872" y="504"/>
                  <a:pt x="873" y="504"/>
                </a:cubicBezTo>
                <a:cubicBezTo>
                  <a:pt x="873" y="503"/>
                  <a:pt x="873" y="503"/>
                  <a:pt x="873" y="503"/>
                </a:cubicBezTo>
                <a:cubicBezTo>
                  <a:pt x="874" y="503"/>
                  <a:pt x="874" y="503"/>
                  <a:pt x="874" y="503"/>
                </a:cubicBezTo>
                <a:cubicBezTo>
                  <a:pt x="884" y="533"/>
                  <a:pt x="889" y="564"/>
                  <a:pt x="889" y="596"/>
                </a:cubicBezTo>
                <a:cubicBezTo>
                  <a:pt x="889" y="628"/>
                  <a:pt x="884" y="660"/>
                  <a:pt x="873" y="690"/>
                </a:cubicBezTo>
                <a:cubicBezTo>
                  <a:pt x="871" y="689"/>
                  <a:pt x="868" y="688"/>
                  <a:pt x="866" y="688"/>
                </a:cubicBezTo>
                <a:cubicBezTo>
                  <a:pt x="864" y="688"/>
                  <a:pt x="862" y="688"/>
                  <a:pt x="860" y="688"/>
                </a:cubicBezTo>
                <a:cubicBezTo>
                  <a:pt x="859" y="688"/>
                  <a:pt x="858" y="688"/>
                  <a:pt x="858" y="688"/>
                </a:cubicBezTo>
                <a:lnTo>
                  <a:pt x="857" y="688"/>
                </a:lnTo>
                <a:cubicBezTo>
                  <a:pt x="857" y="688"/>
                  <a:pt x="856" y="689"/>
                  <a:pt x="855" y="689"/>
                </a:cubicBezTo>
                <a:cubicBezTo>
                  <a:pt x="854" y="689"/>
                  <a:pt x="853" y="689"/>
                  <a:pt x="852" y="690"/>
                </a:cubicBezTo>
                <a:cubicBezTo>
                  <a:pt x="852" y="690"/>
                  <a:pt x="851" y="691"/>
                  <a:pt x="850" y="691"/>
                </a:cubicBezTo>
                <a:cubicBezTo>
                  <a:pt x="849" y="691"/>
                  <a:pt x="848" y="692"/>
                  <a:pt x="848" y="692"/>
                </a:cubicBezTo>
                <a:lnTo>
                  <a:pt x="847" y="693"/>
                </a:lnTo>
                <a:cubicBezTo>
                  <a:pt x="847" y="693"/>
                  <a:pt x="846" y="693"/>
                  <a:pt x="846" y="694"/>
                </a:cubicBezTo>
                <a:cubicBezTo>
                  <a:pt x="845" y="694"/>
                  <a:pt x="844" y="695"/>
                  <a:pt x="843" y="696"/>
                </a:cubicBezTo>
                <a:lnTo>
                  <a:pt x="823" y="717"/>
                </a:lnTo>
                <a:lnTo>
                  <a:pt x="770" y="770"/>
                </a:lnTo>
                <a:lnTo>
                  <a:pt x="696" y="844"/>
                </a:lnTo>
                <a:cubicBezTo>
                  <a:pt x="690" y="849"/>
                  <a:pt x="687" y="856"/>
                  <a:pt x="687" y="863"/>
                </a:cubicBezTo>
                <a:cubicBezTo>
                  <a:pt x="687" y="864"/>
                  <a:pt x="687" y="865"/>
                  <a:pt x="688" y="866"/>
                </a:cubicBezTo>
                <a:lnTo>
                  <a:pt x="688" y="867"/>
                </a:lnTo>
                <a:lnTo>
                  <a:pt x="688" y="868"/>
                </a:lnTo>
                <a:cubicBezTo>
                  <a:pt x="688" y="869"/>
                  <a:pt x="688" y="869"/>
                  <a:pt x="688" y="869"/>
                </a:cubicBezTo>
                <a:cubicBezTo>
                  <a:pt x="688" y="870"/>
                  <a:pt x="688" y="871"/>
                  <a:pt x="689" y="871"/>
                </a:cubicBezTo>
                <a:lnTo>
                  <a:pt x="689" y="872"/>
                </a:lnTo>
                <a:cubicBezTo>
                  <a:pt x="689" y="873"/>
                  <a:pt x="689" y="873"/>
                  <a:pt x="689" y="874"/>
                </a:cubicBezTo>
                <a:close/>
                <a:moveTo>
                  <a:pt x="1192" y="596"/>
                </a:moveTo>
                <a:cubicBezTo>
                  <a:pt x="1192" y="482"/>
                  <a:pt x="1160" y="371"/>
                  <a:pt x="1098" y="275"/>
                </a:cubicBezTo>
                <a:cubicBezTo>
                  <a:pt x="1106" y="254"/>
                  <a:pt x="1102" y="229"/>
                  <a:pt x="1085" y="212"/>
                </a:cubicBezTo>
                <a:lnTo>
                  <a:pt x="981" y="108"/>
                </a:lnTo>
                <a:cubicBezTo>
                  <a:pt x="970" y="97"/>
                  <a:pt x="955" y="91"/>
                  <a:pt x="939" y="91"/>
                </a:cubicBezTo>
                <a:cubicBezTo>
                  <a:pt x="932" y="91"/>
                  <a:pt x="925" y="92"/>
                  <a:pt x="918" y="95"/>
                </a:cubicBezTo>
                <a:cubicBezTo>
                  <a:pt x="822" y="33"/>
                  <a:pt x="711" y="0"/>
                  <a:pt x="596" y="0"/>
                </a:cubicBezTo>
                <a:cubicBezTo>
                  <a:pt x="481" y="0"/>
                  <a:pt x="370" y="33"/>
                  <a:pt x="274" y="95"/>
                </a:cubicBezTo>
                <a:cubicBezTo>
                  <a:pt x="253" y="86"/>
                  <a:pt x="229" y="91"/>
                  <a:pt x="212" y="108"/>
                </a:cubicBezTo>
                <a:lnTo>
                  <a:pt x="108" y="212"/>
                </a:lnTo>
                <a:cubicBezTo>
                  <a:pt x="96" y="223"/>
                  <a:pt x="90" y="238"/>
                  <a:pt x="90" y="253"/>
                </a:cubicBezTo>
                <a:cubicBezTo>
                  <a:pt x="90" y="261"/>
                  <a:pt x="92" y="268"/>
                  <a:pt x="94" y="275"/>
                </a:cubicBezTo>
                <a:cubicBezTo>
                  <a:pt x="33" y="371"/>
                  <a:pt x="0" y="482"/>
                  <a:pt x="0" y="596"/>
                </a:cubicBezTo>
                <a:cubicBezTo>
                  <a:pt x="0" y="711"/>
                  <a:pt x="33" y="822"/>
                  <a:pt x="94" y="918"/>
                </a:cubicBezTo>
                <a:cubicBezTo>
                  <a:pt x="86" y="939"/>
                  <a:pt x="91" y="964"/>
                  <a:pt x="108" y="981"/>
                </a:cubicBezTo>
                <a:lnTo>
                  <a:pt x="212" y="1085"/>
                </a:lnTo>
                <a:cubicBezTo>
                  <a:pt x="223" y="1096"/>
                  <a:pt x="237" y="1102"/>
                  <a:pt x="253" y="1102"/>
                </a:cubicBezTo>
                <a:cubicBezTo>
                  <a:pt x="261" y="1102"/>
                  <a:pt x="268" y="1101"/>
                  <a:pt x="275" y="1098"/>
                </a:cubicBezTo>
                <a:cubicBezTo>
                  <a:pt x="371" y="1160"/>
                  <a:pt x="481" y="1193"/>
                  <a:pt x="596" y="1193"/>
                </a:cubicBezTo>
                <a:cubicBezTo>
                  <a:pt x="711" y="1193"/>
                  <a:pt x="822" y="1160"/>
                  <a:pt x="918" y="1098"/>
                </a:cubicBezTo>
                <a:cubicBezTo>
                  <a:pt x="925" y="1101"/>
                  <a:pt x="932" y="1102"/>
                  <a:pt x="939" y="1102"/>
                </a:cubicBezTo>
                <a:cubicBezTo>
                  <a:pt x="955" y="1102"/>
                  <a:pt x="970" y="1097"/>
                  <a:pt x="981" y="1085"/>
                </a:cubicBezTo>
                <a:lnTo>
                  <a:pt x="1085" y="981"/>
                </a:lnTo>
                <a:cubicBezTo>
                  <a:pt x="1096" y="970"/>
                  <a:pt x="1102" y="955"/>
                  <a:pt x="1102" y="940"/>
                </a:cubicBezTo>
                <a:cubicBezTo>
                  <a:pt x="1102" y="932"/>
                  <a:pt x="1101" y="925"/>
                  <a:pt x="1098" y="918"/>
                </a:cubicBezTo>
                <a:cubicBezTo>
                  <a:pt x="1160" y="822"/>
                  <a:pt x="1192" y="711"/>
                  <a:pt x="1192" y="5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6" name="Freeform 1275">
            <a:extLst>
              <a:ext uri="{FF2B5EF4-FFF2-40B4-BE49-F238E27FC236}">
                <a16:creationId xmlns:a16="http://schemas.microsoft.com/office/drawing/2014/main" id="{AE85C7E2-99B6-1147-80E7-2A8A462276A2}"/>
              </a:ext>
            </a:extLst>
          </p:cNvPr>
          <p:cNvSpPr/>
          <p:nvPr/>
        </p:nvSpPr>
        <p:spPr>
          <a:xfrm>
            <a:off x="4151521" y="1856048"/>
            <a:ext cx="1904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0" h="1193">
                <a:moveTo>
                  <a:pt x="142" y="1061"/>
                </a:moveTo>
                <a:lnTo>
                  <a:pt x="73" y="1116"/>
                </a:lnTo>
                <a:lnTo>
                  <a:pt x="57" y="1033"/>
                </a:lnTo>
                <a:lnTo>
                  <a:pt x="343" y="190"/>
                </a:lnTo>
                <a:lnTo>
                  <a:pt x="426" y="218"/>
                </a:lnTo>
                <a:close/>
                <a:moveTo>
                  <a:pt x="386" y="63"/>
                </a:moveTo>
                <a:lnTo>
                  <a:pt x="468" y="93"/>
                </a:lnTo>
                <a:lnTo>
                  <a:pt x="443" y="166"/>
                </a:lnTo>
                <a:lnTo>
                  <a:pt x="361" y="138"/>
                </a:lnTo>
                <a:close/>
                <a:moveTo>
                  <a:pt x="487" y="210"/>
                </a:moveTo>
                <a:cubicBezTo>
                  <a:pt x="488" y="208"/>
                  <a:pt x="488" y="207"/>
                  <a:pt x="488" y="205"/>
                </a:cubicBezTo>
                <a:lnTo>
                  <a:pt x="529" y="86"/>
                </a:lnTo>
                <a:cubicBezTo>
                  <a:pt x="533" y="71"/>
                  <a:pt x="526" y="56"/>
                  <a:pt x="512" y="51"/>
                </a:cubicBezTo>
                <a:lnTo>
                  <a:pt x="378" y="2"/>
                </a:lnTo>
                <a:cubicBezTo>
                  <a:pt x="371" y="-1"/>
                  <a:pt x="364" y="0"/>
                  <a:pt x="357" y="3"/>
                </a:cubicBezTo>
                <a:cubicBezTo>
                  <a:pt x="350" y="6"/>
                  <a:pt x="345" y="12"/>
                  <a:pt x="343" y="19"/>
                </a:cubicBezTo>
                <a:lnTo>
                  <a:pt x="300" y="144"/>
                </a:lnTo>
                <a:cubicBezTo>
                  <a:pt x="300" y="145"/>
                  <a:pt x="300" y="146"/>
                  <a:pt x="299" y="146"/>
                </a:cubicBezTo>
                <a:cubicBezTo>
                  <a:pt x="299" y="147"/>
                  <a:pt x="299" y="148"/>
                  <a:pt x="299" y="149"/>
                </a:cubicBezTo>
                <a:lnTo>
                  <a:pt x="2" y="1023"/>
                </a:lnTo>
                <a:cubicBezTo>
                  <a:pt x="0" y="1027"/>
                  <a:pt x="0" y="1032"/>
                  <a:pt x="1" y="1037"/>
                </a:cubicBezTo>
                <a:lnTo>
                  <a:pt x="27" y="1170"/>
                </a:lnTo>
                <a:cubicBezTo>
                  <a:pt x="29" y="1180"/>
                  <a:pt x="36" y="1188"/>
                  <a:pt x="45" y="1191"/>
                </a:cubicBezTo>
                <a:cubicBezTo>
                  <a:pt x="48" y="1192"/>
                  <a:pt x="51" y="1193"/>
                  <a:pt x="55" y="1193"/>
                </a:cubicBezTo>
                <a:cubicBezTo>
                  <a:pt x="61" y="1193"/>
                  <a:pt x="67" y="1191"/>
                  <a:pt x="72" y="1187"/>
                </a:cubicBezTo>
                <a:lnTo>
                  <a:pt x="183" y="1099"/>
                </a:lnTo>
                <a:cubicBezTo>
                  <a:pt x="187" y="1096"/>
                  <a:pt x="190" y="1092"/>
                  <a:pt x="192" y="1087"/>
                </a:cubicBezTo>
                <a:lnTo>
                  <a:pt x="485" y="214"/>
                </a:lnTo>
                <a:cubicBezTo>
                  <a:pt x="486" y="213"/>
                  <a:pt x="487" y="212"/>
                  <a:pt x="487" y="2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7" name="Freeform 1276">
            <a:extLst>
              <a:ext uri="{FF2B5EF4-FFF2-40B4-BE49-F238E27FC236}">
                <a16:creationId xmlns:a16="http://schemas.microsoft.com/office/drawing/2014/main" id="{32FF886A-DDA8-C145-B87B-2903E0512028}"/>
              </a:ext>
            </a:extLst>
          </p:cNvPr>
          <p:cNvSpPr/>
          <p:nvPr/>
        </p:nvSpPr>
        <p:spPr>
          <a:xfrm>
            <a:off x="4062601" y="2015168"/>
            <a:ext cx="105480" cy="11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4" h="308">
                <a:moveTo>
                  <a:pt x="294" y="271"/>
                </a:moveTo>
                <a:cubicBezTo>
                  <a:pt x="294" y="254"/>
                  <a:pt x="285" y="241"/>
                  <a:pt x="269" y="234"/>
                </a:cubicBezTo>
                <a:lnTo>
                  <a:pt x="90" y="153"/>
                </a:lnTo>
                <a:lnTo>
                  <a:pt x="269" y="73"/>
                </a:lnTo>
                <a:cubicBezTo>
                  <a:pt x="285" y="66"/>
                  <a:pt x="294" y="54"/>
                  <a:pt x="294" y="37"/>
                </a:cubicBezTo>
                <a:cubicBezTo>
                  <a:pt x="294" y="16"/>
                  <a:pt x="277" y="-1"/>
                  <a:pt x="258" y="0"/>
                </a:cubicBezTo>
                <a:cubicBezTo>
                  <a:pt x="250" y="0"/>
                  <a:pt x="243" y="2"/>
                  <a:pt x="236" y="6"/>
                </a:cubicBezTo>
                <a:lnTo>
                  <a:pt x="36" y="101"/>
                </a:lnTo>
                <a:cubicBezTo>
                  <a:pt x="14" y="111"/>
                  <a:pt x="0" y="128"/>
                  <a:pt x="0" y="151"/>
                </a:cubicBezTo>
                <a:lnTo>
                  <a:pt x="0" y="157"/>
                </a:lnTo>
                <a:cubicBezTo>
                  <a:pt x="0" y="180"/>
                  <a:pt x="14" y="197"/>
                  <a:pt x="36" y="207"/>
                </a:cubicBezTo>
                <a:lnTo>
                  <a:pt x="236" y="302"/>
                </a:lnTo>
                <a:cubicBezTo>
                  <a:pt x="242" y="305"/>
                  <a:pt x="249" y="308"/>
                  <a:pt x="255" y="308"/>
                </a:cubicBezTo>
                <a:cubicBezTo>
                  <a:pt x="277" y="308"/>
                  <a:pt x="294" y="293"/>
                  <a:pt x="294" y="27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8" name="Freeform 1277">
            <a:extLst>
              <a:ext uri="{FF2B5EF4-FFF2-40B4-BE49-F238E27FC236}">
                <a16:creationId xmlns:a16="http://schemas.microsoft.com/office/drawing/2014/main" id="{C53A62BA-76DA-BF44-B772-3FFDDA5760A0}"/>
              </a:ext>
            </a:extLst>
          </p:cNvPr>
          <p:cNvSpPr/>
          <p:nvPr/>
        </p:nvSpPr>
        <p:spPr>
          <a:xfrm>
            <a:off x="4316760" y="2015168"/>
            <a:ext cx="105480" cy="11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4" h="308">
                <a:moveTo>
                  <a:pt x="258" y="101"/>
                </a:moveTo>
                <a:lnTo>
                  <a:pt x="58" y="6"/>
                </a:lnTo>
                <a:cubicBezTo>
                  <a:pt x="52" y="3"/>
                  <a:pt x="46" y="0"/>
                  <a:pt x="39" y="0"/>
                </a:cubicBezTo>
                <a:cubicBezTo>
                  <a:pt x="17" y="0"/>
                  <a:pt x="0" y="15"/>
                  <a:pt x="0" y="37"/>
                </a:cubicBezTo>
                <a:cubicBezTo>
                  <a:pt x="0" y="54"/>
                  <a:pt x="10" y="67"/>
                  <a:pt x="25" y="75"/>
                </a:cubicBezTo>
                <a:lnTo>
                  <a:pt x="204" y="155"/>
                </a:lnTo>
                <a:lnTo>
                  <a:pt x="25" y="235"/>
                </a:lnTo>
                <a:cubicBezTo>
                  <a:pt x="10" y="242"/>
                  <a:pt x="0" y="254"/>
                  <a:pt x="0" y="271"/>
                </a:cubicBezTo>
                <a:cubicBezTo>
                  <a:pt x="0" y="292"/>
                  <a:pt x="17" y="309"/>
                  <a:pt x="36" y="308"/>
                </a:cubicBezTo>
                <a:cubicBezTo>
                  <a:pt x="45" y="308"/>
                  <a:pt x="51" y="306"/>
                  <a:pt x="58" y="302"/>
                </a:cubicBezTo>
                <a:lnTo>
                  <a:pt x="258" y="207"/>
                </a:lnTo>
                <a:cubicBezTo>
                  <a:pt x="281" y="197"/>
                  <a:pt x="294" y="180"/>
                  <a:pt x="294" y="157"/>
                </a:cubicBezTo>
                <a:lnTo>
                  <a:pt x="294" y="151"/>
                </a:lnTo>
                <a:cubicBezTo>
                  <a:pt x="294" y="128"/>
                  <a:pt x="281" y="111"/>
                  <a:pt x="258" y="10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9" name="Freeform 1278">
            <a:extLst>
              <a:ext uri="{FF2B5EF4-FFF2-40B4-BE49-F238E27FC236}">
                <a16:creationId xmlns:a16="http://schemas.microsoft.com/office/drawing/2014/main" id="{78C13411-3989-644F-B110-35D486E4F903}"/>
              </a:ext>
            </a:extLst>
          </p:cNvPr>
          <p:cNvSpPr/>
          <p:nvPr/>
        </p:nvSpPr>
        <p:spPr>
          <a:xfrm>
            <a:off x="4819320" y="1856408"/>
            <a:ext cx="277920" cy="428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3" h="1190">
                <a:moveTo>
                  <a:pt x="718" y="404"/>
                </a:moveTo>
                <a:cubicBezTo>
                  <a:pt x="718" y="418"/>
                  <a:pt x="707" y="429"/>
                  <a:pt x="693" y="429"/>
                </a:cubicBezTo>
                <a:lnTo>
                  <a:pt x="683" y="429"/>
                </a:lnTo>
                <a:cubicBezTo>
                  <a:pt x="651" y="430"/>
                  <a:pt x="623" y="448"/>
                  <a:pt x="610" y="477"/>
                </a:cubicBezTo>
                <a:cubicBezTo>
                  <a:pt x="610" y="478"/>
                  <a:pt x="609" y="480"/>
                  <a:pt x="609" y="481"/>
                </a:cubicBezTo>
                <a:cubicBezTo>
                  <a:pt x="597" y="507"/>
                  <a:pt x="601" y="538"/>
                  <a:pt x="617" y="561"/>
                </a:cubicBezTo>
                <a:cubicBezTo>
                  <a:pt x="618" y="563"/>
                  <a:pt x="620" y="565"/>
                  <a:pt x="622" y="567"/>
                </a:cubicBezTo>
                <a:cubicBezTo>
                  <a:pt x="631" y="577"/>
                  <a:pt x="631" y="592"/>
                  <a:pt x="622" y="602"/>
                </a:cubicBezTo>
                <a:lnTo>
                  <a:pt x="599" y="624"/>
                </a:lnTo>
                <a:cubicBezTo>
                  <a:pt x="590" y="634"/>
                  <a:pt x="574" y="634"/>
                  <a:pt x="565" y="624"/>
                </a:cubicBezTo>
                <a:cubicBezTo>
                  <a:pt x="564" y="623"/>
                  <a:pt x="562" y="622"/>
                  <a:pt x="561" y="621"/>
                </a:cubicBezTo>
                <a:cubicBezTo>
                  <a:pt x="538" y="601"/>
                  <a:pt x="506" y="596"/>
                  <a:pt x="478" y="607"/>
                </a:cubicBezTo>
                <a:lnTo>
                  <a:pt x="477" y="608"/>
                </a:lnTo>
                <a:cubicBezTo>
                  <a:pt x="447" y="620"/>
                  <a:pt x="427" y="649"/>
                  <a:pt x="427" y="682"/>
                </a:cubicBezTo>
                <a:cubicBezTo>
                  <a:pt x="427" y="695"/>
                  <a:pt x="416" y="706"/>
                  <a:pt x="402" y="706"/>
                </a:cubicBezTo>
                <a:lnTo>
                  <a:pt x="371" y="706"/>
                </a:lnTo>
                <a:cubicBezTo>
                  <a:pt x="357" y="706"/>
                  <a:pt x="346" y="695"/>
                  <a:pt x="346" y="682"/>
                </a:cubicBezTo>
                <a:cubicBezTo>
                  <a:pt x="346" y="680"/>
                  <a:pt x="346" y="678"/>
                  <a:pt x="345" y="676"/>
                </a:cubicBezTo>
                <a:cubicBezTo>
                  <a:pt x="343" y="646"/>
                  <a:pt x="324" y="619"/>
                  <a:pt x="295" y="608"/>
                </a:cubicBezTo>
                <a:cubicBezTo>
                  <a:pt x="265" y="596"/>
                  <a:pt x="231" y="602"/>
                  <a:pt x="208" y="625"/>
                </a:cubicBezTo>
                <a:lnTo>
                  <a:pt x="206" y="627"/>
                </a:lnTo>
                <a:cubicBezTo>
                  <a:pt x="196" y="637"/>
                  <a:pt x="181" y="637"/>
                  <a:pt x="171" y="627"/>
                </a:cubicBezTo>
                <a:lnTo>
                  <a:pt x="149" y="605"/>
                </a:lnTo>
                <a:cubicBezTo>
                  <a:pt x="139" y="595"/>
                  <a:pt x="139" y="580"/>
                  <a:pt x="148" y="570"/>
                </a:cubicBezTo>
                <a:cubicBezTo>
                  <a:pt x="150" y="569"/>
                  <a:pt x="151" y="567"/>
                  <a:pt x="152" y="566"/>
                </a:cubicBezTo>
                <a:cubicBezTo>
                  <a:pt x="171" y="542"/>
                  <a:pt x="176" y="510"/>
                  <a:pt x="163" y="482"/>
                </a:cubicBezTo>
                <a:cubicBezTo>
                  <a:pt x="163" y="480"/>
                  <a:pt x="162" y="479"/>
                  <a:pt x="162" y="478"/>
                </a:cubicBezTo>
                <a:cubicBezTo>
                  <a:pt x="149" y="449"/>
                  <a:pt x="120" y="430"/>
                  <a:pt x="89" y="430"/>
                </a:cubicBezTo>
                <a:lnTo>
                  <a:pt x="80" y="430"/>
                </a:lnTo>
                <a:cubicBezTo>
                  <a:pt x="66" y="430"/>
                  <a:pt x="55" y="419"/>
                  <a:pt x="55" y="406"/>
                </a:cubicBezTo>
                <a:lnTo>
                  <a:pt x="55" y="374"/>
                </a:lnTo>
                <a:cubicBezTo>
                  <a:pt x="55" y="360"/>
                  <a:pt x="66" y="349"/>
                  <a:pt x="80" y="349"/>
                </a:cubicBezTo>
                <a:cubicBezTo>
                  <a:pt x="81" y="349"/>
                  <a:pt x="81" y="349"/>
                  <a:pt x="82" y="349"/>
                </a:cubicBezTo>
                <a:lnTo>
                  <a:pt x="83" y="349"/>
                </a:lnTo>
                <a:cubicBezTo>
                  <a:pt x="116" y="348"/>
                  <a:pt x="145" y="327"/>
                  <a:pt x="156" y="297"/>
                </a:cubicBezTo>
                <a:cubicBezTo>
                  <a:pt x="157" y="294"/>
                  <a:pt x="158" y="292"/>
                  <a:pt x="159" y="289"/>
                </a:cubicBezTo>
                <a:cubicBezTo>
                  <a:pt x="171" y="260"/>
                  <a:pt x="165" y="226"/>
                  <a:pt x="142" y="203"/>
                </a:cubicBezTo>
                <a:lnTo>
                  <a:pt x="139" y="200"/>
                </a:lnTo>
                <a:cubicBezTo>
                  <a:pt x="129" y="190"/>
                  <a:pt x="129" y="175"/>
                  <a:pt x="139" y="165"/>
                </a:cubicBezTo>
                <a:lnTo>
                  <a:pt x="161" y="143"/>
                </a:lnTo>
                <a:cubicBezTo>
                  <a:pt x="171" y="133"/>
                  <a:pt x="186" y="133"/>
                  <a:pt x="196" y="143"/>
                </a:cubicBezTo>
                <a:cubicBezTo>
                  <a:pt x="197" y="144"/>
                  <a:pt x="198" y="144"/>
                  <a:pt x="199" y="145"/>
                </a:cubicBezTo>
                <a:cubicBezTo>
                  <a:pt x="222" y="166"/>
                  <a:pt x="256" y="171"/>
                  <a:pt x="285" y="158"/>
                </a:cubicBezTo>
                <a:cubicBezTo>
                  <a:pt x="288" y="157"/>
                  <a:pt x="291" y="155"/>
                  <a:pt x="295" y="154"/>
                </a:cubicBezTo>
                <a:cubicBezTo>
                  <a:pt x="325" y="142"/>
                  <a:pt x="344" y="113"/>
                  <a:pt x="345" y="81"/>
                </a:cubicBezTo>
                <a:cubicBezTo>
                  <a:pt x="345" y="80"/>
                  <a:pt x="345" y="80"/>
                  <a:pt x="345" y="79"/>
                </a:cubicBezTo>
                <a:cubicBezTo>
                  <a:pt x="345" y="66"/>
                  <a:pt x="356" y="55"/>
                  <a:pt x="369" y="55"/>
                </a:cubicBezTo>
                <a:lnTo>
                  <a:pt x="401" y="55"/>
                </a:lnTo>
                <a:cubicBezTo>
                  <a:pt x="415" y="55"/>
                  <a:pt x="426" y="66"/>
                  <a:pt x="426" y="79"/>
                </a:cubicBezTo>
                <a:cubicBezTo>
                  <a:pt x="426" y="80"/>
                  <a:pt x="426" y="82"/>
                  <a:pt x="426" y="83"/>
                </a:cubicBezTo>
                <a:cubicBezTo>
                  <a:pt x="427" y="114"/>
                  <a:pt x="447" y="142"/>
                  <a:pt x="476" y="154"/>
                </a:cubicBezTo>
                <a:cubicBezTo>
                  <a:pt x="480" y="155"/>
                  <a:pt x="483" y="156"/>
                  <a:pt x="486" y="158"/>
                </a:cubicBezTo>
                <a:cubicBezTo>
                  <a:pt x="516" y="171"/>
                  <a:pt x="551" y="165"/>
                  <a:pt x="575" y="142"/>
                </a:cubicBezTo>
                <a:lnTo>
                  <a:pt x="576" y="141"/>
                </a:lnTo>
                <a:cubicBezTo>
                  <a:pt x="586" y="131"/>
                  <a:pt x="601" y="131"/>
                  <a:pt x="611" y="141"/>
                </a:cubicBezTo>
                <a:lnTo>
                  <a:pt x="634" y="163"/>
                </a:lnTo>
                <a:cubicBezTo>
                  <a:pt x="643" y="173"/>
                  <a:pt x="643" y="188"/>
                  <a:pt x="634" y="198"/>
                </a:cubicBezTo>
                <a:lnTo>
                  <a:pt x="633" y="198"/>
                </a:lnTo>
                <a:lnTo>
                  <a:pt x="629" y="203"/>
                </a:lnTo>
                <a:cubicBezTo>
                  <a:pt x="607" y="225"/>
                  <a:pt x="600" y="259"/>
                  <a:pt x="612" y="289"/>
                </a:cubicBezTo>
                <a:cubicBezTo>
                  <a:pt x="613" y="291"/>
                  <a:pt x="614" y="294"/>
                  <a:pt x="615" y="296"/>
                </a:cubicBezTo>
                <a:cubicBezTo>
                  <a:pt x="627" y="327"/>
                  <a:pt x="656" y="348"/>
                  <a:pt x="689" y="348"/>
                </a:cubicBezTo>
                <a:lnTo>
                  <a:pt x="693" y="348"/>
                </a:lnTo>
                <a:cubicBezTo>
                  <a:pt x="707" y="348"/>
                  <a:pt x="718" y="359"/>
                  <a:pt x="718" y="373"/>
                </a:cubicBezTo>
                <a:close/>
                <a:moveTo>
                  <a:pt x="542" y="1118"/>
                </a:moveTo>
                <a:lnTo>
                  <a:pt x="398" y="1048"/>
                </a:lnTo>
                <a:cubicBezTo>
                  <a:pt x="391" y="1045"/>
                  <a:pt x="382" y="1045"/>
                  <a:pt x="374" y="1048"/>
                </a:cubicBezTo>
                <a:lnTo>
                  <a:pt x="231" y="1118"/>
                </a:lnTo>
                <a:lnTo>
                  <a:pt x="231" y="687"/>
                </a:lnTo>
                <a:cubicBezTo>
                  <a:pt x="231" y="684"/>
                  <a:pt x="230" y="681"/>
                  <a:pt x="229" y="678"/>
                </a:cubicBezTo>
                <a:cubicBezTo>
                  <a:pt x="235" y="675"/>
                  <a:pt x="240" y="671"/>
                  <a:pt x="244" y="667"/>
                </a:cubicBezTo>
                <a:lnTo>
                  <a:pt x="247" y="665"/>
                </a:lnTo>
                <a:cubicBezTo>
                  <a:pt x="247" y="664"/>
                  <a:pt x="247" y="664"/>
                  <a:pt x="247" y="664"/>
                </a:cubicBezTo>
                <a:cubicBezTo>
                  <a:pt x="254" y="657"/>
                  <a:pt x="265" y="655"/>
                  <a:pt x="274" y="659"/>
                </a:cubicBezTo>
                <a:lnTo>
                  <a:pt x="275" y="659"/>
                </a:lnTo>
                <a:cubicBezTo>
                  <a:pt x="284" y="663"/>
                  <a:pt x="290" y="672"/>
                  <a:pt x="290" y="682"/>
                </a:cubicBezTo>
                <a:cubicBezTo>
                  <a:pt x="290" y="684"/>
                  <a:pt x="291" y="686"/>
                  <a:pt x="291" y="688"/>
                </a:cubicBezTo>
                <a:cubicBezTo>
                  <a:pt x="294" y="729"/>
                  <a:pt x="329" y="761"/>
                  <a:pt x="371" y="761"/>
                </a:cubicBezTo>
                <a:lnTo>
                  <a:pt x="402" y="761"/>
                </a:lnTo>
                <a:cubicBezTo>
                  <a:pt x="446" y="761"/>
                  <a:pt x="482" y="725"/>
                  <a:pt x="482" y="682"/>
                </a:cubicBezTo>
                <a:cubicBezTo>
                  <a:pt x="482" y="672"/>
                  <a:pt x="488" y="663"/>
                  <a:pt x="498" y="659"/>
                </a:cubicBezTo>
                <a:lnTo>
                  <a:pt x="499" y="659"/>
                </a:lnTo>
                <a:cubicBezTo>
                  <a:pt x="508" y="655"/>
                  <a:pt x="518" y="657"/>
                  <a:pt x="525" y="664"/>
                </a:cubicBezTo>
                <a:cubicBezTo>
                  <a:pt x="527" y="665"/>
                  <a:pt x="528" y="666"/>
                  <a:pt x="529" y="667"/>
                </a:cubicBezTo>
                <a:cubicBezTo>
                  <a:pt x="534" y="671"/>
                  <a:pt x="539" y="674"/>
                  <a:pt x="544" y="677"/>
                </a:cubicBezTo>
                <a:cubicBezTo>
                  <a:pt x="543" y="680"/>
                  <a:pt x="542" y="683"/>
                  <a:pt x="542" y="687"/>
                </a:cubicBezTo>
                <a:close/>
                <a:moveTo>
                  <a:pt x="694" y="293"/>
                </a:moveTo>
                <a:lnTo>
                  <a:pt x="690" y="293"/>
                </a:lnTo>
                <a:cubicBezTo>
                  <a:pt x="680" y="293"/>
                  <a:pt x="670" y="286"/>
                  <a:pt x="667" y="277"/>
                </a:cubicBezTo>
                <a:cubicBezTo>
                  <a:pt x="666" y="274"/>
                  <a:pt x="665" y="271"/>
                  <a:pt x="663" y="268"/>
                </a:cubicBezTo>
                <a:cubicBezTo>
                  <a:pt x="660" y="259"/>
                  <a:pt x="662" y="248"/>
                  <a:pt x="668" y="241"/>
                </a:cubicBezTo>
                <a:cubicBezTo>
                  <a:pt x="669" y="241"/>
                  <a:pt x="669" y="241"/>
                  <a:pt x="669" y="241"/>
                </a:cubicBezTo>
                <a:lnTo>
                  <a:pt x="673" y="236"/>
                </a:lnTo>
                <a:cubicBezTo>
                  <a:pt x="704" y="205"/>
                  <a:pt x="703" y="155"/>
                  <a:pt x="673" y="124"/>
                </a:cubicBezTo>
                <a:lnTo>
                  <a:pt x="650" y="101"/>
                </a:lnTo>
                <a:cubicBezTo>
                  <a:pt x="619" y="71"/>
                  <a:pt x="569" y="71"/>
                  <a:pt x="538" y="101"/>
                </a:cubicBezTo>
                <a:lnTo>
                  <a:pt x="537" y="102"/>
                </a:lnTo>
                <a:cubicBezTo>
                  <a:pt x="536" y="102"/>
                  <a:pt x="536" y="103"/>
                  <a:pt x="536" y="103"/>
                </a:cubicBezTo>
                <a:cubicBezTo>
                  <a:pt x="529" y="110"/>
                  <a:pt x="518" y="112"/>
                  <a:pt x="509" y="107"/>
                </a:cubicBezTo>
                <a:cubicBezTo>
                  <a:pt x="505" y="106"/>
                  <a:pt x="501" y="104"/>
                  <a:pt x="497" y="103"/>
                </a:cubicBezTo>
                <a:cubicBezTo>
                  <a:pt x="487" y="99"/>
                  <a:pt x="481" y="90"/>
                  <a:pt x="481" y="80"/>
                </a:cubicBezTo>
                <a:cubicBezTo>
                  <a:pt x="481" y="79"/>
                  <a:pt x="481" y="77"/>
                  <a:pt x="481" y="76"/>
                </a:cubicBezTo>
                <a:cubicBezTo>
                  <a:pt x="479" y="34"/>
                  <a:pt x="444" y="0"/>
                  <a:pt x="401" y="0"/>
                </a:cubicBezTo>
                <a:lnTo>
                  <a:pt x="369" y="0"/>
                </a:lnTo>
                <a:cubicBezTo>
                  <a:pt x="326" y="0"/>
                  <a:pt x="290" y="35"/>
                  <a:pt x="290" y="78"/>
                </a:cubicBezTo>
                <a:cubicBezTo>
                  <a:pt x="290" y="79"/>
                  <a:pt x="290" y="80"/>
                  <a:pt x="290" y="80"/>
                </a:cubicBezTo>
                <a:cubicBezTo>
                  <a:pt x="290" y="90"/>
                  <a:pt x="283" y="99"/>
                  <a:pt x="274" y="103"/>
                </a:cubicBezTo>
                <a:cubicBezTo>
                  <a:pt x="270" y="104"/>
                  <a:pt x="266" y="106"/>
                  <a:pt x="262" y="108"/>
                </a:cubicBezTo>
                <a:cubicBezTo>
                  <a:pt x="253" y="112"/>
                  <a:pt x="242" y="110"/>
                  <a:pt x="235" y="103"/>
                </a:cubicBezTo>
                <a:cubicBezTo>
                  <a:pt x="234" y="102"/>
                  <a:pt x="233" y="101"/>
                  <a:pt x="232" y="101"/>
                </a:cubicBezTo>
                <a:cubicBezTo>
                  <a:pt x="201" y="73"/>
                  <a:pt x="152" y="74"/>
                  <a:pt x="122" y="104"/>
                </a:cubicBezTo>
                <a:lnTo>
                  <a:pt x="100" y="126"/>
                </a:lnTo>
                <a:cubicBezTo>
                  <a:pt x="69" y="157"/>
                  <a:pt x="69" y="208"/>
                  <a:pt x="99" y="239"/>
                </a:cubicBezTo>
                <a:lnTo>
                  <a:pt x="103" y="242"/>
                </a:lnTo>
                <a:cubicBezTo>
                  <a:pt x="110" y="249"/>
                  <a:pt x="112" y="259"/>
                  <a:pt x="108" y="269"/>
                </a:cubicBezTo>
                <a:cubicBezTo>
                  <a:pt x="107" y="272"/>
                  <a:pt x="106" y="275"/>
                  <a:pt x="104" y="278"/>
                </a:cubicBezTo>
                <a:cubicBezTo>
                  <a:pt x="101" y="287"/>
                  <a:pt x="92" y="294"/>
                  <a:pt x="82" y="294"/>
                </a:cubicBezTo>
                <a:cubicBezTo>
                  <a:pt x="81" y="294"/>
                  <a:pt x="80" y="294"/>
                  <a:pt x="79" y="294"/>
                </a:cubicBezTo>
                <a:lnTo>
                  <a:pt x="78" y="294"/>
                </a:lnTo>
                <a:cubicBezTo>
                  <a:pt x="35" y="295"/>
                  <a:pt x="0" y="330"/>
                  <a:pt x="0" y="374"/>
                </a:cubicBezTo>
                <a:lnTo>
                  <a:pt x="0" y="406"/>
                </a:lnTo>
                <a:cubicBezTo>
                  <a:pt x="0" y="449"/>
                  <a:pt x="36" y="485"/>
                  <a:pt x="80" y="485"/>
                </a:cubicBezTo>
                <a:lnTo>
                  <a:pt x="88" y="485"/>
                </a:lnTo>
                <a:lnTo>
                  <a:pt x="89" y="485"/>
                </a:lnTo>
                <a:cubicBezTo>
                  <a:pt x="98" y="485"/>
                  <a:pt x="107" y="491"/>
                  <a:pt x="111" y="500"/>
                </a:cubicBezTo>
                <a:cubicBezTo>
                  <a:pt x="111" y="501"/>
                  <a:pt x="112" y="503"/>
                  <a:pt x="113" y="504"/>
                </a:cubicBezTo>
                <a:cubicBezTo>
                  <a:pt x="117" y="514"/>
                  <a:pt x="115" y="525"/>
                  <a:pt x="108" y="532"/>
                </a:cubicBezTo>
                <a:cubicBezTo>
                  <a:pt x="107" y="533"/>
                  <a:pt x="106" y="535"/>
                  <a:pt x="105" y="536"/>
                </a:cubicBezTo>
                <a:cubicBezTo>
                  <a:pt x="79" y="568"/>
                  <a:pt x="80" y="614"/>
                  <a:pt x="109" y="644"/>
                </a:cubicBezTo>
                <a:lnTo>
                  <a:pt x="132" y="666"/>
                </a:lnTo>
                <a:cubicBezTo>
                  <a:pt x="144" y="679"/>
                  <a:pt x="160" y="686"/>
                  <a:pt x="175" y="688"/>
                </a:cubicBezTo>
                <a:lnTo>
                  <a:pt x="175" y="1162"/>
                </a:lnTo>
                <a:cubicBezTo>
                  <a:pt x="175" y="1172"/>
                  <a:pt x="180" y="1181"/>
                  <a:pt x="188" y="1186"/>
                </a:cubicBezTo>
                <a:cubicBezTo>
                  <a:pt x="197" y="1191"/>
                  <a:pt x="207" y="1191"/>
                  <a:pt x="215" y="1187"/>
                </a:cubicBezTo>
                <a:lnTo>
                  <a:pt x="386" y="1104"/>
                </a:lnTo>
                <a:lnTo>
                  <a:pt x="558" y="1187"/>
                </a:lnTo>
                <a:cubicBezTo>
                  <a:pt x="562" y="1189"/>
                  <a:pt x="566" y="1190"/>
                  <a:pt x="570" y="1190"/>
                </a:cubicBezTo>
                <a:cubicBezTo>
                  <a:pt x="575" y="1190"/>
                  <a:pt x="580" y="1189"/>
                  <a:pt x="584" y="1186"/>
                </a:cubicBezTo>
                <a:cubicBezTo>
                  <a:pt x="593" y="1181"/>
                  <a:pt x="597" y="1172"/>
                  <a:pt x="597" y="1162"/>
                </a:cubicBezTo>
                <a:lnTo>
                  <a:pt x="597" y="687"/>
                </a:lnTo>
                <a:cubicBezTo>
                  <a:pt x="597" y="686"/>
                  <a:pt x="597" y="686"/>
                  <a:pt x="597" y="685"/>
                </a:cubicBezTo>
                <a:cubicBezTo>
                  <a:pt x="612" y="682"/>
                  <a:pt x="627" y="675"/>
                  <a:pt x="638" y="663"/>
                </a:cubicBezTo>
                <a:lnTo>
                  <a:pt x="661" y="641"/>
                </a:lnTo>
                <a:cubicBezTo>
                  <a:pt x="689" y="612"/>
                  <a:pt x="692" y="568"/>
                  <a:pt x="669" y="537"/>
                </a:cubicBezTo>
                <a:cubicBezTo>
                  <a:pt x="667" y="535"/>
                  <a:pt x="666" y="533"/>
                  <a:pt x="664" y="531"/>
                </a:cubicBezTo>
                <a:cubicBezTo>
                  <a:pt x="657" y="524"/>
                  <a:pt x="655" y="513"/>
                  <a:pt x="659" y="503"/>
                </a:cubicBezTo>
                <a:cubicBezTo>
                  <a:pt x="660" y="502"/>
                  <a:pt x="661" y="501"/>
                  <a:pt x="661" y="499"/>
                </a:cubicBezTo>
                <a:cubicBezTo>
                  <a:pt x="665" y="490"/>
                  <a:pt x="674" y="485"/>
                  <a:pt x="684" y="484"/>
                </a:cubicBezTo>
                <a:lnTo>
                  <a:pt x="694" y="484"/>
                </a:lnTo>
                <a:cubicBezTo>
                  <a:pt x="738" y="484"/>
                  <a:pt x="773" y="448"/>
                  <a:pt x="773" y="404"/>
                </a:cubicBezTo>
                <a:lnTo>
                  <a:pt x="773" y="373"/>
                </a:lnTo>
                <a:cubicBezTo>
                  <a:pt x="773" y="329"/>
                  <a:pt x="737" y="293"/>
                  <a:pt x="694" y="2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0" name="Freeform 1279">
            <a:extLst>
              <a:ext uri="{FF2B5EF4-FFF2-40B4-BE49-F238E27FC236}">
                <a16:creationId xmlns:a16="http://schemas.microsoft.com/office/drawing/2014/main" id="{E2F961D9-6215-9C41-B34F-00FB42B2310A}"/>
              </a:ext>
            </a:extLst>
          </p:cNvPr>
          <p:cNvSpPr/>
          <p:nvPr/>
        </p:nvSpPr>
        <p:spPr>
          <a:xfrm>
            <a:off x="4885200" y="1918688"/>
            <a:ext cx="149040" cy="14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5" h="414">
                <a:moveTo>
                  <a:pt x="207" y="375"/>
                </a:moveTo>
                <a:cubicBezTo>
                  <a:pt x="115" y="375"/>
                  <a:pt x="40" y="300"/>
                  <a:pt x="40" y="207"/>
                </a:cubicBezTo>
                <a:cubicBezTo>
                  <a:pt x="40" y="115"/>
                  <a:pt x="115" y="40"/>
                  <a:pt x="207" y="40"/>
                </a:cubicBezTo>
                <a:cubicBezTo>
                  <a:pt x="300" y="40"/>
                  <a:pt x="375" y="115"/>
                  <a:pt x="375" y="207"/>
                </a:cubicBezTo>
                <a:cubicBezTo>
                  <a:pt x="375" y="300"/>
                  <a:pt x="300" y="375"/>
                  <a:pt x="207" y="375"/>
                </a:cubicBezTo>
                <a:close/>
                <a:moveTo>
                  <a:pt x="207" y="0"/>
                </a:moveTo>
                <a:cubicBezTo>
                  <a:pt x="93" y="0"/>
                  <a:pt x="0" y="93"/>
                  <a:pt x="0" y="207"/>
                </a:cubicBezTo>
                <a:cubicBezTo>
                  <a:pt x="0" y="322"/>
                  <a:pt x="93" y="414"/>
                  <a:pt x="207" y="414"/>
                </a:cubicBezTo>
                <a:cubicBezTo>
                  <a:pt x="322" y="414"/>
                  <a:pt x="415" y="322"/>
                  <a:pt x="415" y="207"/>
                </a:cubicBezTo>
                <a:cubicBezTo>
                  <a:pt x="415" y="93"/>
                  <a:pt x="322" y="0"/>
                  <a:pt x="20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1" name="Freeform 1280">
            <a:extLst>
              <a:ext uri="{FF2B5EF4-FFF2-40B4-BE49-F238E27FC236}">
                <a16:creationId xmlns:a16="http://schemas.microsoft.com/office/drawing/2014/main" id="{9F969E54-D96F-414C-B8EF-5FC52EAADFCF}"/>
              </a:ext>
            </a:extLst>
          </p:cNvPr>
          <p:cNvSpPr/>
          <p:nvPr/>
        </p:nvSpPr>
        <p:spPr>
          <a:xfrm>
            <a:off x="4912200" y="1954687"/>
            <a:ext cx="86760" cy="71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2" h="200">
                <a:moveTo>
                  <a:pt x="234" y="5"/>
                </a:moveTo>
                <a:cubicBezTo>
                  <a:pt x="226" y="-2"/>
                  <a:pt x="213" y="-1"/>
                  <a:pt x="206" y="8"/>
                </a:cubicBezTo>
                <a:lnTo>
                  <a:pt x="91" y="151"/>
                </a:lnTo>
                <a:lnTo>
                  <a:pt x="34" y="92"/>
                </a:lnTo>
                <a:cubicBezTo>
                  <a:pt x="26" y="85"/>
                  <a:pt x="13" y="85"/>
                  <a:pt x="6" y="92"/>
                </a:cubicBezTo>
                <a:cubicBezTo>
                  <a:pt x="-2" y="100"/>
                  <a:pt x="-2" y="112"/>
                  <a:pt x="5" y="120"/>
                </a:cubicBezTo>
                <a:lnTo>
                  <a:pt x="78" y="194"/>
                </a:lnTo>
                <a:cubicBezTo>
                  <a:pt x="78" y="195"/>
                  <a:pt x="79" y="195"/>
                  <a:pt x="79" y="195"/>
                </a:cubicBezTo>
                <a:lnTo>
                  <a:pt x="80" y="196"/>
                </a:lnTo>
                <a:cubicBezTo>
                  <a:pt x="80" y="196"/>
                  <a:pt x="81" y="196"/>
                  <a:pt x="81" y="197"/>
                </a:cubicBezTo>
                <a:lnTo>
                  <a:pt x="82" y="197"/>
                </a:lnTo>
                <a:lnTo>
                  <a:pt x="83" y="198"/>
                </a:lnTo>
                <a:cubicBezTo>
                  <a:pt x="84" y="198"/>
                  <a:pt x="84" y="198"/>
                  <a:pt x="84" y="199"/>
                </a:cubicBezTo>
                <a:cubicBezTo>
                  <a:pt x="85" y="199"/>
                  <a:pt x="85" y="199"/>
                  <a:pt x="85" y="199"/>
                </a:cubicBezTo>
                <a:lnTo>
                  <a:pt x="86" y="199"/>
                </a:lnTo>
                <a:lnTo>
                  <a:pt x="87" y="199"/>
                </a:lnTo>
                <a:lnTo>
                  <a:pt x="88" y="200"/>
                </a:lnTo>
                <a:lnTo>
                  <a:pt x="89" y="200"/>
                </a:lnTo>
                <a:lnTo>
                  <a:pt x="90" y="200"/>
                </a:lnTo>
                <a:cubicBezTo>
                  <a:pt x="91" y="200"/>
                  <a:pt x="92" y="200"/>
                  <a:pt x="92" y="200"/>
                </a:cubicBezTo>
                <a:cubicBezTo>
                  <a:pt x="93" y="200"/>
                  <a:pt x="94" y="200"/>
                  <a:pt x="94" y="200"/>
                </a:cubicBezTo>
                <a:lnTo>
                  <a:pt x="95" y="200"/>
                </a:lnTo>
                <a:lnTo>
                  <a:pt x="96" y="200"/>
                </a:lnTo>
                <a:cubicBezTo>
                  <a:pt x="96" y="200"/>
                  <a:pt x="97" y="200"/>
                  <a:pt x="97" y="199"/>
                </a:cubicBezTo>
                <a:lnTo>
                  <a:pt x="98" y="199"/>
                </a:lnTo>
                <a:lnTo>
                  <a:pt x="99" y="199"/>
                </a:lnTo>
                <a:cubicBezTo>
                  <a:pt x="99" y="199"/>
                  <a:pt x="100" y="199"/>
                  <a:pt x="100" y="198"/>
                </a:cubicBezTo>
                <a:lnTo>
                  <a:pt x="101" y="198"/>
                </a:lnTo>
                <a:cubicBezTo>
                  <a:pt x="101" y="198"/>
                  <a:pt x="102" y="198"/>
                  <a:pt x="102" y="197"/>
                </a:cubicBezTo>
                <a:lnTo>
                  <a:pt x="103" y="197"/>
                </a:lnTo>
                <a:lnTo>
                  <a:pt x="104" y="196"/>
                </a:lnTo>
                <a:cubicBezTo>
                  <a:pt x="105" y="196"/>
                  <a:pt x="105" y="195"/>
                  <a:pt x="106" y="195"/>
                </a:cubicBezTo>
                <a:lnTo>
                  <a:pt x="106" y="194"/>
                </a:lnTo>
                <a:cubicBezTo>
                  <a:pt x="107" y="194"/>
                  <a:pt x="107" y="193"/>
                  <a:pt x="107" y="193"/>
                </a:cubicBezTo>
                <a:cubicBezTo>
                  <a:pt x="108" y="193"/>
                  <a:pt x="108" y="193"/>
                  <a:pt x="108" y="193"/>
                </a:cubicBezTo>
                <a:lnTo>
                  <a:pt x="237" y="33"/>
                </a:lnTo>
                <a:cubicBezTo>
                  <a:pt x="244" y="24"/>
                  <a:pt x="243" y="12"/>
                  <a:pt x="234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2" name="Freeform 1281">
            <a:extLst>
              <a:ext uri="{FF2B5EF4-FFF2-40B4-BE49-F238E27FC236}">
                <a16:creationId xmlns:a16="http://schemas.microsoft.com/office/drawing/2014/main" id="{3C22450A-2EE8-D24E-B779-987BF4A31170}"/>
              </a:ext>
            </a:extLst>
          </p:cNvPr>
          <p:cNvSpPr/>
          <p:nvPr/>
        </p:nvSpPr>
        <p:spPr>
          <a:xfrm>
            <a:off x="5458680" y="1856409"/>
            <a:ext cx="428760" cy="42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1191">
                <a:moveTo>
                  <a:pt x="912" y="708"/>
                </a:moveTo>
                <a:cubicBezTo>
                  <a:pt x="912" y="775"/>
                  <a:pt x="938" y="838"/>
                  <a:pt x="986" y="886"/>
                </a:cubicBezTo>
                <a:cubicBezTo>
                  <a:pt x="1027" y="927"/>
                  <a:pt x="1080" y="952"/>
                  <a:pt x="1136" y="958"/>
                </a:cubicBezTo>
                <a:lnTo>
                  <a:pt x="1136" y="1136"/>
                </a:lnTo>
                <a:lnTo>
                  <a:pt x="959" y="1136"/>
                </a:lnTo>
                <a:cubicBezTo>
                  <a:pt x="946" y="1009"/>
                  <a:pt x="838" y="911"/>
                  <a:pt x="708" y="911"/>
                </a:cubicBezTo>
                <a:cubicBezTo>
                  <a:pt x="579" y="911"/>
                  <a:pt x="471" y="1009"/>
                  <a:pt x="457" y="1136"/>
                </a:cubicBezTo>
                <a:lnTo>
                  <a:pt x="281" y="1136"/>
                </a:lnTo>
                <a:lnTo>
                  <a:pt x="281" y="932"/>
                </a:lnTo>
                <a:cubicBezTo>
                  <a:pt x="281" y="917"/>
                  <a:pt x="268" y="905"/>
                  <a:pt x="253" y="905"/>
                </a:cubicBezTo>
                <a:cubicBezTo>
                  <a:pt x="144" y="905"/>
                  <a:pt x="56" y="816"/>
                  <a:pt x="56" y="708"/>
                </a:cubicBezTo>
                <a:cubicBezTo>
                  <a:pt x="56" y="599"/>
                  <a:pt x="144" y="510"/>
                  <a:pt x="253" y="510"/>
                </a:cubicBezTo>
                <a:cubicBezTo>
                  <a:pt x="268" y="510"/>
                  <a:pt x="281" y="498"/>
                  <a:pt x="281" y="483"/>
                </a:cubicBezTo>
                <a:lnTo>
                  <a:pt x="281" y="280"/>
                </a:lnTo>
                <a:lnTo>
                  <a:pt x="487" y="280"/>
                </a:lnTo>
                <a:cubicBezTo>
                  <a:pt x="502" y="280"/>
                  <a:pt x="514" y="267"/>
                  <a:pt x="514" y="252"/>
                </a:cubicBezTo>
                <a:cubicBezTo>
                  <a:pt x="514" y="143"/>
                  <a:pt x="603" y="55"/>
                  <a:pt x="711" y="55"/>
                </a:cubicBezTo>
                <a:cubicBezTo>
                  <a:pt x="820" y="55"/>
                  <a:pt x="909" y="143"/>
                  <a:pt x="909" y="252"/>
                </a:cubicBezTo>
                <a:cubicBezTo>
                  <a:pt x="909" y="267"/>
                  <a:pt x="921" y="280"/>
                  <a:pt x="936" y="280"/>
                </a:cubicBezTo>
                <a:lnTo>
                  <a:pt x="1136" y="280"/>
                </a:lnTo>
                <a:lnTo>
                  <a:pt x="1136" y="457"/>
                </a:lnTo>
                <a:cubicBezTo>
                  <a:pt x="1080" y="463"/>
                  <a:pt x="1027" y="488"/>
                  <a:pt x="986" y="529"/>
                </a:cubicBezTo>
                <a:cubicBezTo>
                  <a:pt x="938" y="577"/>
                  <a:pt x="912" y="640"/>
                  <a:pt x="912" y="708"/>
                </a:cubicBezTo>
                <a:close/>
                <a:moveTo>
                  <a:pt x="1164" y="510"/>
                </a:moveTo>
                <a:cubicBezTo>
                  <a:pt x="1179" y="510"/>
                  <a:pt x="1192" y="498"/>
                  <a:pt x="1192" y="483"/>
                </a:cubicBezTo>
                <a:lnTo>
                  <a:pt x="1192" y="252"/>
                </a:lnTo>
                <a:cubicBezTo>
                  <a:pt x="1192" y="237"/>
                  <a:pt x="1179" y="224"/>
                  <a:pt x="1164" y="224"/>
                </a:cubicBezTo>
                <a:lnTo>
                  <a:pt x="962" y="224"/>
                </a:lnTo>
                <a:cubicBezTo>
                  <a:pt x="949" y="98"/>
                  <a:pt x="841" y="0"/>
                  <a:pt x="711" y="0"/>
                </a:cubicBezTo>
                <a:cubicBezTo>
                  <a:pt x="582" y="0"/>
                  <a:pt x="474" y="98"/>
                  <a:pt x="460" y="224"/>
                </a:cubicBezTo>
                <a:lnTo>
                  <a:pt x="253" y="224"/>
                </a:lnTo>
                <a:cubicBezTo>
                  <a:pt x="238" y="224"/>
                  <a:pt x="225" y="237"/>
                  <a:pt x="225" y="252"/>
                </a:cubicBezTo>
                <a:lnTo>
                  <a:pt x="225" y="457"/>
                </a:lnTo>
                <a:cubicBezTo>
                  <a:pt x="99" y="470"/>
                  <a:pt x="0" y="578"/>
                  <a:pt x="0" y="708"/>
                </a:cubicBezTo>
                <a:cubicBezTo>
                  <a:pt x="0" y="837"/>
                  <a:pt x="99" y="945"/>
                  <a:pt x="225" y="958"/>
                </a:cubicBezTo>
                <a:lnTo>
                  <a:pt x="225" y="1163"/>
                </a:lnTo>
                <a:cubicBezTo>
                  <a:pt x="225" y="1178"/>
                  <a:pt x="238" y="1191"/>
                  <a:pt x="253" y="1191"/>
                </a:cubicBezTo>
                <a:lnTo>
                  <a:pt x="484" y="1191"/>
                </a:lnTo>
                <a:cubicBezTo>
                  <a:pt x="499" y="1191"/>
                  <a:pt x="511" y="1178"/>
                  <a:pt x="511" y="1163"/>
                </a:cubicBezTo>
                <a:cubicBezTo>
                  <a:pt x="511" y="1054"/>
                  <a:pt x="600" y="966"/>
                  <a:pt x="708" y="966"/>
                </a:cubicBezTo>
                <a:cubicBezTo>
                  <a:pt x="817" y="966"/>
                  <a:pt x="906" y="1054"/>
                  <a:pt x="906" y="1163"/>
                </a:cubicBezTo>
                <a:cubicBezTo>
                  <a:pt x="906" y="1178"/>
                  <a:pt x="918" y="1191"/>
                  <a:pt x="933" y="1191"/>
                </a:cubicBezTo>
                <a:lnTo>
                  <a:pt x="1164" y="1191"/>
                </a:lnTo>
                <a:cubicBezTo>
                  <a:pt x="1179" y="1191"/>
                  <a:pt x="1192" y="1178"/>
                  <a:pt x="1192" y="1163"/>
                </a:cubicBezTo>
                <a:lnTo>
                  <a:pt x="1192" y="932"/>
                </a:lnTo>
                <a:cubicBezTo>
                  <a:pt x="1192" y="917"/>
                  <a:pt x="1179" y="905"/>
                  <a:pt x="1164" y="905"/>
                </a:cubicBezTo>
                <a:cubicBezTo>
                  <a:pt x="1056" y="904"/>
                  <a:pt x="968" y="816"/>
                  <a:pt x="968" y="708"/>
                </a:cubicBezTo>
                <a:cubicBezTo>
                  <a:pt x="968" y="599"/>
                  <a:pt x="1056" y="511"/>
                  <a:pt x="1164" y="5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3" name="Freeform 1282">
            <a:extLst>
              <a:ext uri="{FF2B5EF4-FFF2-40B4-BE49-F238E27FC236}">
                <a16:creationId xmlns:a16="http://schemas.microsoft.com/office/drawing/2014/main" id="{979C3779-25FB-2741-968E-46F68B390845}"/>
              </a:ext>
            </a:extLst>
          </p:cNvPr>
          <p:cNvSpPr/>
          <p:nvPr/>
        </p:nvSpPr>
        <p:spPr>
          <a:xfrm>
            <a:off x="5629320" y="1982407"/>
            <a:ext cx="8928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9" h="250">
                <a:moveTo>
                  <a:pt x="125" y="55"/>
                </a:moveTo>
                <a:cubicBezTo>
                  <a:pt x="163" y="55"/>
                  <a:pt x="194" y="86"/>
                  <a:pt x="194" y="125"/>
                </a:cubicBezTo>
                <a:cubicBezTo>
                  <a:pt x="194" y="163"/>
                  <a:pt x="163" y="194"/>
                  <a:pt x="125" y="194"/>
                </a:cubicBezTo>
                <a:cubicBezTo>
                  <a:pt x="86" y="194"/>
                  <a:pt x="55" y="163"/>
                  <a:pt x="55" y="125"/>
                </a:cubicBezTo>
                <a:cubicBezTo>
                  <a:pt x="55" y="86"/>
                  <a:pt x="86" y="55"/>
                  <a:pt x="125" y="55"/>
                </a:cubicBezTo>
                <a:close/>
                <a:moveTo>
                  <a:pt x="125" y="250"/>
                </a:moveTo>
                <a:cubicBezTo>
                  <a:pt x="193" y="250"/>
                  <a:pt x="249" y="194"/>
                  <a:pt x="249" y="125"/>
                </a:cubicBezTo>
                <a:cubicBezTo>
                  <a:pt x="249" y="56"/>
                  <a:pt x="193" y="0"/>
                  <a:pt x="125" y="0"/>
                </a:cubicBezTo>
                <a:cubicBezTo>
                  <a:pt x="56" y="0"/>
                  <a:pt x="0" y="56"/>
                  <a:pt x="0" y="125"/>
                </a:cubicBezTo>
                <a:cubicBezTo>
                  <a:pt x="0" y="194"/>
                  <a:pt x="56" y="250"/>
                  <a:pt x="125" y="25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4" name="Freeform 1283">
            <a:extLst>
              <a:ext uri="{FF2B5EF4-FFF2-40B4-BE49-F238E27FC236}">
                <a16:creationId xmlns:a16="http://schemas.microsoft.com/office/drawing/2014/main" id="{5FE6E242-6AE7-E845-805F-0BCA57D0FFB7}"/>
              </a:ext>
            </a:extLst>
          </p:cNvPr>
          <p:cNvSpPr/>
          <p:nvPr/>
        </p:nvSpPr>
        <p:spPr>
          <a:xfrm>
            <a:off x="5600160" y="2074928"/>
            <a:ext cx="147960" cy="85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2" h="238">
                <a:moveTo>
                  <a:pt x="55" y="182"/>
                </a:moveTo>
                <a:lnTo>
                  <a:pt x="55" y="127"/>
                </a:lnTo>
                <a:cubicBezTo>
                  <a:pt x="55" y="115"/>
                  <a:pt x="61" y="103"/>
                  <a:pt x="71" y="96"/>
                </a:cubicBezTo>
                <a:cubicBezTo>
                  <a:pt x="109" y="70"/>
                  <a:pt x="156" y="55"/>
                  <a:pt x="206" y="55"/>
                </a:cubicBezTo>
                <a:cubicBezTo>
                  <a:pt x="255" y="55"/>
                  <a:pt x="303" y="70"/>
                  <a:pt x="341" y="96"/>
                </a:cubicBezTo>
                <a:cubicBezTo>
                  <a:pt x="351" y="103"/>
                  <a:pt x="356" y="115"/>
                  <a:pt x="357" y="127"/>
                </a:cubicBezTo>
                <a:cubicBezTo>
                  <a:pt x="357" y="143"/>
                  <a:pt x="357" y="163"/>
                  <a:pt x="357" y="182"/>
                </a:cubicBezTo>
                <a:close/>
                <a:moveTo>
                  <a:pt x="373" y="51"/>
                </a:moveTo>
                <a:cubicBezTo>
                  <a:pt x="326" y="18"/>
                  <a:pt x="267" y="0"/>
                  <a:pt x="206" y="0"/>
                </a:cubicBezTo>
                <a:cubicBezTo>
                  <a:pt x="145" y="0"/>
                  <a:pt x="86" y="18"/>
                  <a:pt x="40" y="50"/>
                </a:cubicBezTo>
                <a:cubicBezTo>
                  <a:pt x="15" y="68"/>
                  <a:pt x="0" y="97"/>
                  <a:pt x="0" y="127"/>
                </a:cubicBezTo>
                <a:lnTo>
                  <a:pt x="0" y="210"/>
                </a:lnTo>
                <a:cubicBezTo>
                  <a:pt x="0" y="225"/>
                  <a:pt x="12" y="238"/>
                  <a:pt x="27" y="238"/>
                </a:cubicBezTo>
                <a:lnTo>
                  <a:pt x="384" y="238"/>
                </a:lnTo>
                <a:cubicBezTo>
                  <a:pt x="400" y="238"/>
                  <a:pt x="412" y="225"/>
                  <a:pt x="412" y="210"/>
                </a:cubicBezTo>
                <a:cubicBezTo>
                  <a:pt x="412" y="183"/>
                  <a:pt x="412" y="150"/>
                  <a:pt x="412" y="127"/>
                </a:cubicBezTo>
                <a:cubicBezTo>
                  <a:pt x="412" y="97"/>
                  <a:pt x="397" y="68"/>
                  <a:pt x="373" y="5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5" name="Freeform 1284">
            <a:extLst>
              <a:ext uri="{FF2B5EF4-FFF2-40B4-BE49-F238E27FC236}">
                <a16:creationId xmlns:a16="http://schemas.microsoft.com/office/drawing/2014/main" id="{FADDAF90-723A-1F4C-AA1D-727E4805FE3A}"/>
              </a:ext>
            </a:extLst>
          </p:cNvPr>
          <p:cNvSpPr/>
          <p:nvPr/>
        </p:nvSpPr>
        <p:spPr>
          <a:xfrm>
            <a:off x="6257880" y="1830849"/>
            <a:ext cx="282240" cy="45683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5" h="1270">
                <a:moveTo>
                  <a:pt x="619" y="106"/>
                </a:moveTo>
                <a:cubicBezTo>
                  <a:pt x="614" y="111"/>
                  <a:pt x="609" y="116"/>
                  <a:pt x="604" y="121"/>
                </a:cubicBezTo>
                <a:cubicBezTo>
                  <a:pt x="591" y="134"/>
                  <a:pt x="579" y="146"/>
                  <a:pt x="559" y="150"/>
                </a:cubicBezTo>
                <a:cubicBezTo>
                  <a:pt x="549" y="152"/>
                  <a:pt x="538" y="151"/>
                  <a:pt x="526" y="148"/>
                </a:cubicBezTo>
                <a:cubicBezTo>
                  <a:pt x="505" y="142"/>
                  <a:pt x="489" y="126"/>
                  <a:pt x="484" y="106"/>
                </a:cubicBezTo>
                <a:cubicBezTo>
                  <a:pt x="491" y="104"/>
                  <a:pt x="499" y="102"/>
                  <a:pt x="509" y="100"/>
                </a:cubicBezTo>
                <a:lnTo>
                  <a:pt x="542" y="128"/>
                </a:lnTo>
                <a:cubicBezTo>
                  <a:pt x="545" y="131"/>
                  <a:pt x="549" y="132"/>
                  <a:pt x="553" y="132"/>
                </a:cubicBezTo>
                <a:cubicBezTo>
                  <a:pt x="558" y="132"/>
                  <a:pt x="563" y="130"/>
                  <a:pt x="567" y="126"/>
                </a:cubicBezTo>
                <a:cubicBezTo>
                  <a:pt x="573" y="119"/>
                  <a:pt x="572" y="107"/>
                  <a:pt x="565" y="101"/>
                </a:cubicBezTo>
                <a:lnTo>
                  <a:pt x="555" y="92"/>
                </a:lnTo>
                <a:cubicBezTo>
                  <a:pt x="567" y="91"/>
                  <a:pt x="579" y="90"/>
                  <a:pt x="590" y="90"/>
                </a:cubicBezTo>
                <a:cubicBezTo>
                  <a:pt x="599" y="90"/>
                  <a:pt x="607" y="83"/>
                  <a:pt x="608" y="73"/>
                </a:cubicBezTo>
                <a:cubicBezTo>
                  <a:pt x="608" y="63"/>
                  <a:pt x="601" y="55"/>
                  <a:pt x="591" y="55"/>
                </a:cubicBezTo>
                <a:cubicBezTo>
                  <a:pt x="561" y="53"/>
                  <a:pt x="518" y="62"/>
                  <a:pt x="489" y="68"/>
                </a:cubicBezTo>
                <a:cubicBezTo>
                  <a:pt x="499" y="52"/>
                  <a:pt x="517" y="40"/>
                  <a:pt x="537" y="39"/>
                </a:cubicBezTo>
                <a:cubicBezTo>
                  <a:pt x="538" y="39"/>
                  <a:pt x="538" y="39"/>
                  <a:pt x="539" y="39"/>
                </a:cubicBezTo>
                <a:cubicBezTo>
                  <a:pt x="550" y="37"/>
                  <a:pt x="563" y="36"/>
                  <a:pt x="577" y="36"/>
                </a:cubicBezTo>
                <a:cubicBezTo>
                  <a:pt x="603" y="36"/>
                  <a:pt x="634" y="40"/>
                  <a:pt x="667" y="53"/>
                </a:cubicBezTo>
                <a:cubicBezTo>
                  <a:pt x="683" y="60"/>
                  <a:pt x="699" y="68"/>
                  <a:pt x="713" y="79"/>
                </a:cubicBezTo>
                <a:cubicBezTo>
                  <a:pt x="674" y="78"/>
                  <a:pt x="643" y="87"/>
                  <a:pt x="619" y="106"/>
                </a:cubicBezTo>
                <a:close/>
                <a:moveTo>
                  <a:pt x="386" y="428"/>
                </a:moveTo>
                <a:lnTo>
                  <a:pt x="386" y="467"/>
                </a:lnTo>
                <a:lnTo>
                  <a:pt x="339" y="467"/>
                </a:lnTo>
                <a:lnTo>
                  <a:pt x="339" y="427"/>
                </a:lnTo>
                <a:close/>
                <a:moveTo>
                  <a:pt x="392" y="1149"/>
                </a:moveTo>
                <a:lnTo>
                  <a:pt x="366" y="1190"/>
                </a:lnTo>
                <a:lnTo>
                  <a:pt x="343" y="1151"/>
                </a:lnTo>
                <a:lnTo>
                  <a:pt x="340" y="523"/>
                </a:lnTo>
                <a:lnTo>
                  <a:pt x="387" y="522"/>
                </a:lnTo>
                <a:close/>
                <a:moveTo>
                  <a:pt x="203" y="245"/>
                </a:moveTo>
                <a:cubicBezTo>
                  <a:pt x="199" y="246"/>
                  <a:pt x="193" y="247"/>
                  <a:pt x="186" y="247"/>
                </a:cubicBezTo>
                <a:cubicBezTo>
                  <a:pt x="182" y="247"/>
                  <a:pt x="179" y="247"/>
                  <a:pt x="175" y="246"/>
                </a:cubicBezTo>
                <a:cubicBezTo>
                  <a:pt x="152" y="242"/>
                  <a:pt x="141" y="224"/>
                  <a:pt x="128" y="214"/>
                </a:cubicBezTo>
                <a:cubicBezTo>
                  <a:pt x="118" y="205"/>
                  <a:pt x="101" y="198"/>
                  <a:pt x="74" y="198"/>
                </a:cubicBezTo>
                <a:cubicBezTo>
                  <a:pt x="63" y="198"/>
                  <a:pt x="50" y="199"/>
                  <a:pt x="35" y="202"/>
                </a:cubicBezTo>
                <a:cubicBezTo>
                  <a:pt x="46" y="190"/>
                  <a:pt x="67" y="170"/>
                  <a:pt x="99" y="157"/>
                </a:cubicBezTo>
                <a:cubicBezTo>
                  <a:pt x="124" y="147"/>
                  <a:pt x="147" y="144"/>
                  <a:pt x="165" y="144"/>
                </a:cubicBezTo>
                <a:cubicBezTo>
                  <a:pt x="177" y="144"/>
                  <a:pt x="187" y="145"/>
                  <a:pt x="193" y="146"/>
                </a:cubicBezTo>
                <a:cubicBezTo>
                  <a:pt x="211" y="147"/>
                  <a:pt x="227" y="157"/>
                  <a:pt x="235" y="171"/>
                </a:cubicBezTo>
                <a:cubicBezTo>
                  <a:pt x="233" y="171"/>
                  <a:pt x="232" y="171"/>
                  <a:pt x="230" y="170"/>
                </a:cubicBezTo>
                <a:cubicBezTo>
                  <a:pt x="201" y="166"/>
                  <a:pt x="178" y="166"/>
                  <a:pt x="161" y="170"/>
                </a:cubicBezTo>
                <a:cubicBezTo>
                  <a:pt x="151" y="172"/>
                  <a:pt x="146" y="182"/>
                  <a:pt x="148" y="191"/>
                </a:cubicBezTo>
                <a:cubicBezTo>
                  <a:pt x="150" y="201"/>
                  <a:pt x="160" y="207"/>
                  <a:pt x="170" y="204"/>
                </a:cubicBezTo>
                <a:cubicBezTo>
                  <a:pt x="189" y="199"/>
                  <a:pt x="220" y="204"/>
                  <a:pt x="240" y="209"/>
                </a:cubicBezTo>
                <a:cubicBezTo>
                  <a:pt x="236" y="226"/>
                  <a:pt x="222" y="240"/>
                  <a:pt x="203" y="245"/>
                </a:cubicBezTo>
                <a:close/>
                <a:moveTo>
                  <a:pt x="780" y="91"/>
                </a:moveTo>
                <a:cubicBezTo>
                  <a:pt x="752" y="60"/>
                  <a:pt x="718" y="36"/>
                  <a:pt x="680" y="20"/>
                </a:cubicBezTo>
                <a:cubicBezTo>
                  <a:pt x="622" y="-3"/>
                  <a:pt x="569" y="-2"/>
                  <a:pt x="534" y="3"/>
                </a:cubicBezTo>
                <a:cubicBezTo>
                  <a:pt x="492" y="6"/>
                  <a:pt x="458" y="36"/>
                  <a:pt x="449" y="75"/>
                </a:cubicBezTo>
                <a:cubicBezTo>
                  <a:pt x="420" y="78"/>
                  <a:pt x="396" y="89"/>
                  <a:pt x="379" y="107"/>
                </a:cubicBezTo>
                <a:cubicBezTo>
                  <a:pt x="344" y="143"/>
                  <a:pt x="345" y="194"/>
                  <a:pt x="345" y="200"/>
                </a:cubicBezTo>
                <a:lnTo>
                  <a:pt x="345" y="208"/>
                </a:lnTo>
                <a:cubicBezTo>
                  <a:pt x="327" y="191"/>
                  <a:pt x="304" y="181"/>
                  <a:pt x="276" y="178"/>
                </a:cubicBezTo>
                <a:cubicBezTo>
                  <a:pt x="268" y="142"/>
                  <a:pt x="236" y="114"/>
                  <a:pt x="197" y="111"/>
                </a:cubicBezTo>
                <a:cubicBezTo>
                  <a:pt x="186" y="109"/>
                  <a:pt x="176" y="108"/>
                  <a:pt x="165" y="108"/>
                </a:cubicBezTo>
                <a:cubicBezTo>
                  <a:pt x="151" y="108"/>
                  <a:pt x="138" y="110"/>
                  <a:pt x="125" y="112"/>
                </a:cubicBezTo>
                <a:cubicBezTo>
                  <a:pt x="111" y="115"/>
                  <a:pt x="98" y="119"/>
                  <a:pt x="86" y="124"/>
                </a:cubicBezTo>
                <a:cubicBezTo>
                  <a:pt x="56" y="136"/>
                  <a:pt x="30" y="155"/>
                  <a:pt x="9" y="178"/>
                </a:cubicBezTo>
                <a:cubicBezTo>
                  <a:pt x="-2" y="189"/>
                  <a:pt x="-3" y="206"/>
                  <a:pt x="4" y="219"/>
                </a:cubicBezTo>
                <a:cubicBezTo>
                  <a:pt x="11" y="231"/>
                  <a:pt x="22" y="237"/>
                  <a:pt x="35" y="237"/>
                </a:cubicBezTo>
                <a:cubicBezTo>
                  <a:pt x="37" y="237"/>
                  <a:pt x="40" y="237"/>
                  <a:pt x="42" y="237"/>
                </a:cubicBezTo>
                <a:cubicBezTo>
                  <a:pt x="54" y="234"/>
                  <a:pt x="65" y="233"/>
                  <a:pt x="74" y="233"/>
                </a:cubicBezTo>
                <a:cubicBezTo>
                  <a:pt x="88" y="233"/>
                  <a:pt x="99" y="236"/>
                  <a:pt x="106" y="241"/>
                </a:cubicBezTo>
                <a:cubicBezTo>
                  <a:pt x="108" y="243"/>
                  <a:pt x="110" y="246"/>
                  <a:pt x="113" y="248"/>
                </a:cubicBezTo>
                <a:cubicBezTo>
                  <a:pt x="124" y="259"/>
                  <a:pt x="140" y="276"/>
                  <a:pt x="168" y="281"/>
                </a:cubicBezTo>
                <a:cubicBezTo>
                  <a:pt x="174" y="282"/>
                  <a:pt x="180" y="283"/>
                  <a:pt x="186" y="283"/>
                </a:cubicBezTo>
                <a:cubicBezTo>
                  <a:pt x="194" y="283"/>
                  <a:pt x="203" y="282"/>
                  <a:pt x="213" y="279"/>
                </a:cubicBezTo>
                <a:cubicBezTo>
                  <a:pt x="231" y="274"/>
                  <a:pt x="248" y="263"/>
                  <a:pt x="260" y="248"/>
                </a:cubicBezTo>
                <a:cubicBezTo>
                  <a:pt x="267" y="238"/>
                  <a:pt x="273" y="226"/>
                  <a:pt x="276" y="214"/>
                </a:cubicBezTo>
                <a:cubicBezTo>
                  <a:pt x="295" y="216"/>
                  <a:pt x="310" y="224"/>
                  <a:pt x="322" y="235"/>
                </a:cubicBezTo>
                <a:cubicBezTo>
                  <a:pt x="338" y="252"/>
                  <a:pt x="343" y="275"/>
                  <a:pt x="345" y="290"/>
                </a:cubicBezTo>
                <a:lnTo>
                  <a:pt x="345" y="372"/>
                </a:lnTo>
                <a:lnTo>
                  <a:pt x="312" y="371"/>
                </a:lnTo>
                <a:cubicBezTo>
                  <a:pt x="305" y="371"/>
                  <a:pt x="297" y="374"/>
                  <a:pt x="292" y="379"/>
                </a:cubicBezTo>
                <a:cubicBezTo>
                  <a:pt x="287" y="384"/>
                  <a:pt x="284" y="391"/>
                  <a:pt x="284" y="399"/>
                </a:cubicBezTo>
                <a:lnTo>
                  <a:pt x="284" y="493"/>
                </a:lnTo>
                <a:cubicBezTo>
                  <a:pt x="284" y="494"/>
                  <a:pt x="284" y="495"/>
                  <a:pt x="284" y="495"/>
                </a:cubicBezTo>
                <a:cubicBezTo>
                  <a:pt x="284" y="496"/>
                  <a:pt x="284" y="496"/>
                  <a:pt x="284" y="497"/>
                </a:cubicBezTo>
                <a:lnTo>
                  <a:pt x="288" y="1158"/>
                </a:lnTo>
                <a:cubicBezTo>
                  <a:pt x="288" y="1163"/>
                  <a:pt x="289" y="1168"/>
                  <a:pt x="292" y="1172"/>
                </a:cubicBezTo>
                <a:lnTo>
                  <a:pt x="341" y="1256"/>
                </a:lnTo>
                <a:cubicBezTo>
                  <a:pt x="346" y="1265"/>
                  <a:pt x="354" y="1270"/>
                  <a:pt x="364" y="1270"/>
                </a:cubicBezTo>
                <a:lnTo>
                  <a:pt x="365" y="1270"/>
                </a:lnTo>
                <a:cubicBezTo>
                  <a:pt x="374" y="1270"/>
                  <a:pt x="383" y="1265"/>
                  <a:pt x="388" y="1257"/>
                </a:cubicBezTo>
                <a:lnTo>
                  <a:pt x="443" y="1172"/>
                </a:lnTo>
                <a:cubicBezTo>
                  <a:pt x="446" y="1168"/>
                  <a:pt x="447" y="1162"/>
                  <a:pt x="447" y="1157"/>
                </a:cubicBezTo>
                <a:lnTo>
                  <a:pt x="442" y="498"/>
                </a:lnTo>
                <a:cubicBezTo>
                  <a:pt x="442" y="497"/>
                  <a:pt x="442" y="496"/>
                  <a:pt x="442" y="494"/>
                </a:cubicBezTo>
                <a:cubicBezTo>
                  <a:pt x="442" y="493"/>
                  <a:pt x="442" y="492"/>
                  <a:pt x="442" y="490"/>
                </a:cubicBezTo>
                <a:lnTo>
                  <a:pt x="441" y="400"/>
                </a:lnTo>
                <a:cubicBezTo>
                  <a:pt x="441" y="385"/>
                  <a:pt x="429" y="373"/>
                  <a:pt x="414" y="373"/>
                </a:cubicBezTo>
                <a:lnTo>
                  <a:pt x="380" y="372"/>
                </a:lnTo>
                <a:lnTo>
                  <a:pt x="380" y="309"/>
                </a:lnTo>
                <a:cubicBezTo>
                  <a:pt x="381" y="308"/>
                  <a:pt x="381" y="306"/>
                  <a:pt x="381" y="305"/>
                </a:cubicBezTo>
                <a:cubicBezTo>
                  <a:pt x="381" y="304"/>
                  <a:pt x="381" y="298"/>
                  <a:pt x="380" y="288"/>
                </a:cubicBezTo>
                <a:lnTo>
                  <a:pt x="381" y="200"/>
                </a:lnTo>
                <a:lnTo>
                  <a:pt x="381" y="199"/>
                </a:lnTo>
                <a:cubicBezTo>
                  <a:pt x="381" y="199"/>
                  <a:pt x="379" y="158"/>
                  <a:pt x="404" y="132"/>
                </a:cubicBezTo>
                <a:cubicBezTo>
                  <a:pt x="415" y="120"/>
                  <a:pt x="430" y="113"/>
                  <a:pt x="448" y="111"/>
                </a:cubicBezTo>
                <a:cubicBezTo>
                  <a:pt x="455" y="145"/>
                  <a:pt x="482" y="173"/>
                  <a:pt x="517" y="182"/>
                </a:cubicBezTo>
                <a:cubicBezTo>
                  <a:pt x="527" y="185"/>
                  <a:pt x="537" y="187"/>
                  <a:pt x="547" y="187"/>
                </a:cubicBezTo>
                <a:cubicBezTo>
                  <a:pt x="554" y="187"/>
                  <a:pt x="560" y="186"/>
                  <a:pt x="566" y="185"/>
                </a:cubicBezTo>
                <a:cubicBezTo>
                  <a:pt x="596" y="179"/>
                  <a:pt x="614" y="161"/>
                  <a:pt x="629" y="146"/>
                </a:cubicBezTo>
                <a:cubicBezTo>
                  <a:pt x="633" y="142"/>
                  <a:pt x="638" y="137"/>
                  <a:pt x="642" y="134"/>
                </a:cubicBezTo>
                <a:cubicBezTo>
                  <a:pt x="667" y="113"/>
                  <a:pt x="708" y="109"/>
                  <a:pt x="763" y="120"/>
                </a:cubicBezTo>
                <a:cubicBezTo>
                  <a:pt x="771" y="121"/>
                  <a:pt x="778" y="118"/>
                  <a:pt x="782" y="111"/>
                </a:cubicBezTo>
                <a:cubicBezTo>
                  <a:pt x="786" y="105"/>
                  <a:pt x="785" y="96"/>
                  <a:pt x="780" y="9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6" name="Freeform 1285">
            <a:extLst>
              <a:ext uri="{FF2B5EF4-FFF2-40B4-BE49-F238E27FC236}">
                <a16:creationId xmlns:a16="http://schemas.microsoft.com/office/drawing/2014/main" id="{19EFC7DF-6417-C045-AA14-1C262395162B}"/>
              </a:ext>
            </a:extLst>
          </p:cNvPr>
          <p:cNvSpPr/>
          <p:nvPr/>
        </p:nvSpPr>
        <p:spPr>
          <a:xfrm>
            <a:off x="6895440" y="1824368"/>
            <a:ext cx="416880" cy="462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9" h="1287">
                <a:moveTo>
                  <a:pt x="694" y="1035"/>
                </a:moveTo>
                <a:lnTo>
                  <a:pt x="467" y="1035"/>
                </a:lnTo>
                <a:lnTo>
                  <a:pt x="55" y="1035"/>
                </a:lnTo>
                <a:lnTo>
                  <a:pt x="55" y="974"/>
                </a:lnTo>
                <a:lnTo>
                  <a:pt x="1104" y="974"/>
                </a:lnTo>
                <a:lnTo>
                  <a:pt x="1104" y="1035"/>
                </a:lnTo>
                <a:close/>
                <a:moveTo>
                  <a:pt x="726" y="1232"/>
                </a:moveTo>
                <a:lnTo>
                  <a:pt x="433" y="1232"/>
                </a:lnTo>
                <a:lnTo>
                  <a:pt x="486" y="1090"/>
                </a:lnTo>
                <a:lnTo>
                  <a:pt x="675" y="1090"/>
                </a:lnTo>
                <a:close/>
                <a:moveTo>
                  <a:pt x="376" y="363"/>
                </a:moveTo>
                <a:cubicBezTo>
                  <a:pt x="379" y="363"/>
                  <a:pt x="383" y="362"/>
                  <a:pt x="387" y="361"/>
                </a:cubicBezTo>
                <a:cubicBezTo>
                  <a:pt x="389" y="374"/>
                  <a:pt x="391" y="387"/>
                  <a:pt x="394" y="398"/>
                </a:cubicBezTo>
                <a:cubicBezTo>
                  <a:pt x="397" y="417"/>
                  <a:pt x="401" y="433"/>
                  <a:pt x="401" y="444"/>
                </a:cubicBezTo>
                <a:cubicBezTo>
                  <a:pt x="403" y="473"/>
                  <a:pt x="386" y="534"/>
                  <a:pt x="378" y="558"/>
                </a:cubicBezTo>
                <a:cubicBezTo>
                  <a:pt x="377" y="560"/>
                  <a:pt x="376" y="563"/>
                  <a:pt x="376" y="566"/>
                </a:cubicBezTo>
                <a:lnTo>
                  <a:pt x="376" y="567"/>
                </a:lnTo>
                <a:lnTo>
                  <a:pt x="376" y="612"/>
                </a:lnTo>
                <a:cubicBezTo>
                  <a:pt x="376" y="615"/>
                  <a:pt x="377" y="618"/>
                  <a:pt x="378" y="621"/>
                </a:cubicBezTo>
                <a:cubicBezTo>
                  <a:pt x="362" y="624"/>
                  <a:pt x="346" y="628"/>
                  <a:pt x="332" y="632"/>
                </a:cubicBezTo>
                <a:cubicBezTo>
                  <a:pt x="230" y="663"/>
                  <a:pt x="208" y="704"/>
                  <a:pt x="208" y="732"/>
                </a:cubicBezTo>
                <a:cubicBezTo>
                  <a:pt x="208" y="759"/>
                  <a:pt x="228" y="798"/>
                  <a:pt x="320" y="828"/>
                </a:cubicBezTo>
                <a:cubicBezTo>
                  <a:pt x="385" y="850"/>
                  <a:pt x="472" y="862"/>
                  <a:pt x="565" y="862"/>
                </a:cubicBezTo>
                <a:cubicBezTo>
                  <a:pt x="657" y="862"/>
                  <a:pt x="744" y="850"/>
                  <a:pt x="809" y="828"/>
                </a:cubicBezTo>
                <a:cubicBezTo>
                  <a:pt x="901" y="798"/>
                  <a:pt x="921" y="759"/>
                  <a:pt x="921" y="732"/>
                </a:cubicBezTo>
                <a:cubicBezTo>
                  <a:pt x="921" y="704"/>
                  <a:pt x="900" y="664"/>
                  <a:pt x="800" y="633"/>
                </a:cubicBezTo>
                <a:cubicBezTo>
                  <a:pt x="785" y="629"/>
                  <a:pt x="769" y="624"/>
                  <a:pt x="752" y="621"/>
                </a:cubicBezTo>
                <a:cubicBezTo>
                  <a:pt x="752" y="618"/>
                  <a:pt x="753" y="616"/>
                  <a:pt x="753" y="613"/>
                </a:cubicBezTo>
                <a:lnTo>
                  <a:pt x="753" y="612"/>
                </a:lnTo>
                <a:lnTo>
                  <a:pt x="753" y="566"/>
                </a:lnTo>
                <a:cubicBezTo>
                  <a:pt x="753" y="566"/>
                  <a:pt x="752" y="565"/>
                  <a:pt x="752" y="564"/>
                </a:cubicBezTo>
                <a:cubicBezTo>
                  <a:pt x="753" y="562"/>
                  <a:pt x="753" y="560"/>
                  <a:pt x="753" y="557"/>
                </a:cubicBezTo>
                <a:lnTo>
                  <a:pt x="747" y="520"/>
                </a:lnTo>
                <a:cubicBezTo>
                  <a:pt x="743" y="490"/>
                  <a:pt x="722" y="471"/>
                  <a:pt x="697" y="448"/>
                </a:cubicBezTo>
                <a:cubicBezTo>
                  <a:pt x="677" y="430"/>
                  <a:pt x="654" y="409"/>
                  <a:pt x="633" y="377"/>
                </a:cubicBezTo>
                <a:cubicBezTo>
                  <a:pt x="615" y="350"/>
                  <a:pt x="616" y="312"/>
                  <a:pt x="617" y="302"/>
                </a:cubicBezTo>
                <a:lnTo>
                  <a:pt x="682" y="339"/>
                </a:lnTo>
                <a:cubicBezTo>
                  <a:pt x="687" y="348"/>
                  <a:pt x="698" y="363"/>
                  <a:pt x="716" y="370"/>
                </a:cubicBezTo>
                <a:cubicBezTo>
                  <a:pt x="728" y="374"/>
                  <a:pt x="741" y="374"/>
                  <a:pt x="754" y="367"/>
                </a:cubicBezTo>
                <a:cubicBezTo>
                  <a:pt x="761" y="364"/>
                  <a:pt x="770" y="360"/>
                  <a:pt x="778" y="354"/>
                </a:cubicBezTo>
                <a:cubicBezTo>
                  <a:pt x="783" y="360"/>
                  <a:pt x="790" y="363"/>
                  <a:pt x="798" y="363"/>
                </a:cubicBezTo>
                <a:lnTo>
                  <a:pt x="1104" y="363"/>
                </a:lnTo>
                <a:lnTo>
                  <a:pt x="1104" y="919"/>
                </a:lnTo>
                <a:lnTo>
                  <a:pt x="55" y="919"/>
                </a:lnTo>
                <a:lnTo>
                  <a:pt x="55" y="363"/>
                </a:lnTo>
                <a:close/>
                <a:moveTo>
                  <a:pt x="387" y="655"/>
                </a:moveTo>
                <a:cubicBezTo>
                  <a:pt x="386" y="666"/>
                  <a:pt x="382" y="675"/>
                  <a:pt x="380" y="679"/>
                </a:cubicBezTo>
                <a:cubicBezTo>
                  <a:pt x="378" y="682"/>
                  <a:pt x="376" y="686"/>
                  <a:pt x="376" y="690"/>
                </a:cubicBezTo>
                <a:lnTo>
                  <a:pt x="376" y="747"/>
                </a:lnTo>
                <a:cubicBezTo>
                  <a:pt x="376" y="771"/>
                  <a:pt x="408" y="779"/>
                  <a:pt x="441" y="785"/>
                </a:cubicBezTo>
                <a:cubicBezTo>
                  <a:pt x="474" y="790"/>
                  <a:pt x="518" y="793"/>
                  <a:pt x="565" y="793"/>
                </a:cubicBezTo>
                <a:cubicBezTo>
                  <a:pt x="611" y="793"/>
                  <a:pt x="655" y="790"/>
                  <a:pt x="688" y="785"/>
                </a:cubicBezTo>
                <a:cubicBezTo>
                  <a:pt x="722" y="779"/>
                  <a:pt x="753" y="771"/>
                  <a:pt x="753" y="747"/>
                </a:cubicBezTo>
                <a:lnTo>
                  <a:pt x="753" y="696"/>
                </a:lnTo>
                <a:cubicBezTo>
                  <a:pt x="753" y="694"/>
                  <a:pt x="753" y="692"/>
                  <a:pt x="753" y="690"/>
                </a:cubicBezTo>
                <a:cubicBezTo>
                  <a:pt x="752" y="685"/>
                  <a:pt x="751" y="681"/>
                  <a:pt x="747" y="678"/>
                </a:cubicBezTo>
                <a:cubicBezTo>
                  <a:pt x="745" y="672"/>
                  <a:pt x="743" y="664"/>
                  <a:pt x="742" y="655"/>
                </a:cubicBezTo>
                <a:cubicBezTo>
                  <a:pt x="759" y="659"/>
                  <a:pt x="775" y="663"/>
                  <a:pt x="790" y="667"/>
                </a:cubicBezTo>
                <a:cubicBezTo>
                  <a:pt x="860" y="689"/>
                  <a:pt x="885" y="715"/>
                  <a:pt x="885" y="732"/>
                </a:cubicBezTo>
                <a:cubicBezTo>
                  <a:pt x="885" y="772"/>
                  <a:pt x="763" y="826"/>
                  <a:pt x="565" y="826"/>
                </a:cubicBezTo>
                <a:cubicBezTo>
                  <a:pt x="366" y="826"/>
                  <a:pt x="244" y="772"/>
                  <a:pt x="244" y="732"/>
                </a:cubicBezTo>
                <a:cubicBezTo>
                  <a:pt x="244" y="715"/>
                  <a:pt x="270" y="688"/>
                  <a:pt x="342" y="666"/>
                </a:cubicBezTo>
                <a:cubicBezTo>
                  <a:pt x="356" y="662"/>
                  <a:pt x="371" y="658"/>
                  <a:pt x="387" y="655"/>
                </a:cubicBezTo>
                <a:close/>
                <a:moveTo>
                  <a:pt x="717" y="604"/>
                </a:moveTo>
                <a:cubicBezTo>
                  <a:pt x="701" y="610"/>
                  <a:pt x="648" y="617"/>
                  <a:pt x="565" y="617"/>
                </a:cubicBezTo>
                <a:cubicBezTo>
                  <a:pt x="481" y="617"/>
                  <a:pt x="428" y="609"/>
                  <a:pt x="412" y="604"/>
                </a:cubicBezTo>
                <a:lnTo>
                  <a:pt x="412" y="595"/>
                </a:lnTo>
                <a:cubicBezTo>
                  <a:pt x="420" y="597"/>
                  <a:pt x="429" y="598"/>
                  <a:pt x="437" y="600"/>
                </a:cubicBezTo>
                <a:cubicBezTo>
                  <a:pt x="468" y="604"/>
                  <a:pt x="508" y="607"/>
                  <a:pt x="552" y="607"/>
                </a:cubicBezTo>
                <a:cubicBezTo>
                  <a:pt x="560" y="607"/>
                  <a:pt x="569" y="607"/>
                  <a:pt x="577" y="607"/>
                </a:cubicBezTo>
                <a:cubicBezTo>
                  <a:pt x="621" y="607"/>
                  <a:pt x="661" y="604"/>
                  <a:pt x="691" y="600"/>
                </a:cubicBezTo>
                <a:cubicBezTo>
                  <a:pt x="700" y="598"/>
                  <a:pt x="709" y="597"/>
                  <a:pt x="717" y="595"/>
                </a:cubicBezTo>
                <a:close/>
                <a:moveTo>
                  <a:pt x="577" y="701"/>
                </a:moveTo>
                <a:cubicBezTo>
                  <a:pt x="569" y="701"/>
                  <a:pt x="560" y="701"/>
                  <a:pt x="552" y="701"/>
                </a:cubicBezTo>
                <a:cubicBezTo>
                  <a:pt x="477" y="700"/>
                  <a:pt x="433" y="692"/>
                  <a:pt x="416" y="686"/>
                </a:cubicBezTo>
                <a:cubicBezTo>
                  <a:pt x="420" y="675"/>
                  <a:pt x="424" y="660"/>
                  <a:pt x="423" y="643"/>
                </a:cubicBezTo>
                <a:cubicBezTo>
                  <a:pt x="429" y="644"/>
                  <a:pt x="435" y="645"/>
                  <a:pt x="442" y="646"/>
                </a:cubicBezTo>
                <a:cubicBezTo>
                  <a:pt x="475" y="650"/>
                  <a:pt x="518" y="653"/>
                  <a:pt x="565" y="653"/>
                </a:cubicBezTo>
                <a:cubicBezTo>
                  <a:pt x="611" y="653"/>
                  <a:pt x="655" y="650"/>
                  <a:pt x="687" y="646"/>
                </a:cubicBezTo>
                <a:cubicBezTo>
                  <a:pt x="694" y="645"/>
                  <a:pt x="701" y="644"/>
                  <a:pt x="707" y="643"/>
                </a:cubicBezTo>
                <a:cubicBezTo>
                  <a:pt x="705" y="660"/>
                  <a:pt x="709" y="675"/>
                  <a:pt x="713" y="686"/>
                </a:cubicBezTo>
                <a:cubicBezTo>
                  <a:pt x="696" y="692"/>
                  <a:pt x="652" y="700"/>
                  <a:pt x="577" y="701"/>
                </a:cubicBezTo>
                <a:close/>
                <a:moveTo>
                  <a:pt x="412" y="741"/>
                </a:moveTo>
                <a:lnTo>
                  <a:pt x="412" y="722"/>
                </a:lnTo>
                <a:cubicBezTo>
                  <a:pt x="421" y="724"/>
                  <a:pt x="430" y="726"/>
                  <a:pt x="437" y="727"/>
                </a:cubicBezTo>
                <a:cubicBezTo>
                  <a:pt x="467" y="733"/>
                  <a:pt x="508" y="736"/>
                  <a:pt x="552" y="736"/>
                </a:cubicBezTo>
                <a:cubicBezTo>
                  <a:pt x="560" y="736"/>
                  <a:pt x="569" y="736"/>
                  <a:pt x="577" y="736"/>
                </a:cubicBezTo>
                <a:cubicBezTo>
                  <a:pt x="621" y="736"/>
                  <a:pt x="662" y="733"/>
                  <a:pt x="692" y="727"/>
                </a:cubicBezTo>
                <a:cubicBezTo>
                  <a:pt x="699" y="726"/>
                  <a:pt x="708" y="724"/>
                  <a:pt x="717" y="722"/>
                </a:cubicBezTo>
                <a:lnTo>
                  <a:pt x="717" y="741"/>
                </a:lnTo>
                <a:cubicBezTo>
                  <a:pt x="703" y="748"/>
                  <a:pt x="650" y="758"/>
                  <a:pt x="565" y="758"/>
                </a:cubicBezTo>
                <a:cubicBezTo>
                  <a:pt x="479" y="758"/>
                  <a:pt x="426" y="748"/>
                  <a:pt x="412" y="741"/>
                </a:cubicBezTo>
                <a:close/>
                <a:moveTo>
                  <a:pt x="421" y="255"/>
                </a:moveTo>
                <a:cubicBezTo>
                  <a:pt x="442" y="191"/>
                  <a:pt x="474" y="145"/>
                  <a:pt x="513" y="121"/>
                </a:cubicBezTo>
                <a:cubicBezTo>
                  <a:pt x="541" y="104"/>
                  <a:pt x="564" y="105"/>
                  <a:pt x="564" y="105"/>
                </a:cubicBezTo>
                <a:cubicBezTo>
                  <a:pt x="572" y="106"/>
                  <a:pt x="579" y="102"/>
                  <a:pt x="582" y="95"/>
                </a:cubicBezTo>
                <a:cubicBezTo>
                  <a:pt x="582" y="94"/>
                  <a:pt x="591" y="74"/>
                  <a:pt x="617" y="51"/>
                </a:cubicBezTo>
                <a:lnTo>
                  <a:pt x="618" y="79"/>
                </a:lnTo>
                <a:cubicBezTo>
                  <a:pt x="618" y="82"/>
                  <a:pt x="619" y="86"/>
                  <a:pt x="621" y="88"/>
                </a:cubicBezTo>
                <a:lnTo>
                  <a:pt x="665" y="147"/>
                </a:lnTo>
                <a:cubicBezTo>
                  <a:pt x="665" y="148"/>
                  <a:pt x="665" y="148"/>
                  <a:pt x="665" y="148"/>
                </a:cubicBezTo>
                <a:lnTo>
                  <a:pt x="684" y="170"/>
                </a:lnTo>
                <a:cubicBezTo>
                  <a:pt x="689" y="179"/>
                  <a:pt x="726" y="237"/>
                  <a:pt x="758" y="279"/>
                </a:cubicBezTo>
                <a:cubicBezTo>
                  <a:pt x="764" y="288"/>
                  <a:pt x="772" y="301"/>
                  <a:pt x="769" y="310"/>
                </a:cubicBezTo>
                <a:cubicBezTo>
                  <a:pt x="767" y="319"/>
                  <a:pt x="757" y="327"/>
                  <a:pt x="739" y="335"/>
                </a:cubicBezTo>
                <a:cubicBezTo>
                  <a:pt x="734" y="338"/>
                  <a:pt x="729" y="339"/>
                  <a:pt x="721" y="332"/>
                </a:cubicBezTo>
                <a:cubicBezTo>
                  <a:pt x="715" y="327"/>
                  <a:pt x="711" y="319"/>
                  <a:pt x="711" y="319"/>
                </a:cubicBezTo>
                <a:cubicBezTo>
                  <a:pt x="710" y="316"/>
                  <a:pt x="707" y="313"/>
                  <a:pt x="704" y="311"/>
                </a:cubicBezTo>
                <a:lnTo>
                  <a:pt x="631" y="269"/>
                </a:lnTo>
                <a:cubicBezTo>
                  <a:pt x="630" y="269"/>
                  <a:pt x="628" y="268"/>
                  <a:pt x="627" y="268"/>
                </a:cubicBezTo>
                <a:lnTo>
                  <a:pt x="606" y="261"/>
                </a:lnTo>
                <a:cubicBezTo>
                  <a:pt x="605" y="261"/>
                  <a:pt x="605" y="261"/>
                  <a:pt x="605" y="261"/>
                </a:cubicBezTo>
                <a:cubicBezTo>
                  <a:pt x="583" y="256"/>
                  <a:pt x="579" y="237"/>
                  <a:pt x="579" y="235"/>
                </a:cubicBezTo>
                <a:lnTo>
                  <a:pt x="544" y="239"/>
                </a:lnTo>
                <a:cubicBezTo>
                  <a:pt x="546" y="254"/>
                  <a:pt x="556" y="279"/>
                  <a:pt x="583" y="291"/>
                </a:cubicBezTo>
                <a:cubicBezTo>
                  <a:pt x="583" y="293"/>
                  <a:pt x="582" y="294"/>
                  <a:pt x="582" y="296"/>
                </a:cubicBezTo>
                <a:cubicBezTo>
                  <a:pt x="582" y="298"/>
                  <a:pt x="575" y="354"/>
                  <a:pt x="603" y="396"/>
                </a:cubicBezTo>
                <a:cubicBezTo>
                  <a:pt x="627" y="432"/>
                  <a:pt x="652" y="455"/>
                  <a:pt x="673" y="474"/>
                </a:cubicBezTo>
                <a:cubicBezTo>
                  <a:pt x="694" y="494"/>
                  <a:pt x="710" y="508"/>
                  <a:pt x="712" y="525"/>
                </a:cubicBezTo>
                <a:lnTo>
                  <a:pt x="717" y="558"/>
                </a:lnTo>
                <a:cubicBezTo>
                  <a:pt x="701" y="564"/>
                  <a:pt x="651" y="571"/>
                  <a:pt x="577" y="572"/>
                </a:cubicBezTo>
                <a:cubicBezTo>
                  <a:pt x="569" y="572"/>
                  <a:pt x="560" y="572"/>
                  <a:pt x="552" y="572"/>
                </a:cubicBezTo>
                <a:cubicBezTo>
                  <a:pt x="482" y="571"/>
                  <a:pt x="434" y="565"/>
                  <a:pt x="415" y="559"/>
                </a:cubicBezTo>
                <a:cubicBezTo>
                  <a:pt x="423" y="534"/>
                  <a:pt x="439" y="475"/>
                  <a:pt x="437" y="441"/>
                </a:cubicBezTo>
                <a:cubicBezTo>
                  <a:pt x="436" y="428"/>
                  <a:pt x="432" y="411"/>
                  <a:pt x="429" y="391"/>
                </a:cubicBezTo>
                <a:cubicBezTo>
                  <a:pt x="420" y="350"/>
                  <a:pt x="408" y="293"/>
                  <a:pt x="421" y="255"/>
                </a:cubicBezTo>
                <a:lnTo>
                  <a:pt x="1116" y="308"/>
                </a:lnTo>
                <a:lnTo>
                  <a:pt x="805" y="308"/>
                </a:lnTo>
                <a:cubicBezTo>
                  <a:pt x="806" y="292"/>
                  <a:pt x="799" y="276"/>
                  <a:pt x="786" y="258"/>
                </a:cubicBezTo>
                <a:cubicBezTo>
                  <a:pt x="754" y="214"/>
                  <a:pt x="713" y="151"/>
                  <a:pt x="713" y="150"/>
                </a:cubicBezTo>
                <a:lnTo>
                  <a:pt x="712" y="149"/>
                </a:lnTo>
                <a:lnTo>
                  <a:pt x="693" y="126"/>
                </a:lnTo>
                <a:lnTo>
                  <a:pt x="653" y="72"/>
                </a:lnTo>
                <a:lnTo>
                  <a:pt x="650" y="16"/>
                </a:lnTo>
                <a:cubicBezTo>
                  <a:pt x="650" y="10"/>
                  <a:pt x="647" y="4"/>
                  <a:pt x="641" y="1"/>
                </a:cubicBezTo>
                <a:cubicBezTo>
                  <a:pt x="635" y="-1"/>
                  <a:pt x="629" y="-1"/>
                  <a:pt x="623" y="2"/>
                </a:cubicBezTo>
                <a:cubicBezTo>
                  <a:pt x="584" y="27"/>
                  <a:pt x="564" y="55"/>
                  <a:pt x="555" y="70"/>
                </a:cubicBezTo>
                <a:cubicBezTo>
                  <a:pt x="523" y="73"/>
                  <a:pt x="437" y="95"/>
                  <a:pt x="387" y="244"/>
                </a:cubicBezTo>
                <a:cubicBezTo>
                  <a:pt x="381" y="264"/>
                  <a:pt x="379" y="286"/>
                  <a:pt x="380" y="308"/>
                </a:cubicBezTo>
                <a:cubicBezTo>
                  <a:pt x="379" y="308"/>
                  <a:pt x="377" y="308"/>
                  <a:pt x="376" y="308"/>
                </a:cubicBezTo>
                <a:lnTo>
                  <a:pt x="44" y="308"/>
                </a:lnTo>
                <a:cubicBezTo>
                  <a:pt x="20" y="308"/>
                  <a:pt x="0" y="327"/>
                  <a:pt x="0" y="351"/>
                </a:cubicBezTo>
                <a:lnTo>
                  <a:pt x="0" y="1047"/>
                </a:lnTo>
                <a:cubicBezTo>
                  <a:pt x="0" y="1071"/>
                  <a:pt x="20" y="1090"/>
                  <a:pt x="44" y="1090"/>
                </a:cubicBezTo>
                <a:lnTo>
                  <a:pt x="427" y="1090"/>
                </a:lnTo>
                <a:lnTo>
                  <a:pt x="375" y="1232"/>
                </a:lnTo>
                <a:lnTo>
                  <a:pt x="302" y="1232"/>
                </a:lnTo>
                <a:cubicBezTo>
                  <a:pt x="287" y="1232"/>
                  <a:pt x="275" y="1244"/>
                  <a:pt x="275" y="1259"/>
                </a:cubicBezTo>
                <a:cubicBezTo>
                  <a:pt x="275" y="1275"/>
                  <a:pt x="287" y="1287"/>
                  <a:pt x="302" y="1287"/>
                </a:cubicBezTo>
                <a:lnTo>
                  <a:pt x="394" y="1287"/>
                </a:lnTo>
                <a:lnTo>
                  <a:pt x="766" y="1287"/>
                </a:lnTo>
                <a:lnTo>
                  <a:pt x="857" y="1287"/>
                </a:lnTo>
                <a:cubicBezTo>
                  <a:pt x="872" y="1287"/>
                  <a:pt x="885" y="1275"/>
                  <a:pt x="885" y="1259"/>
                </a:cubicBezTo>
                <a:cubicBezTo>
                  <a:pt x="885" y="1244"/>
                  <a:pt x="872" y="1232"/>
                  <a:pt x="857" y="1232"/>
                </a:cubicBezTo>
                <a:lnTo>
                  <a:pt x="785" y="1232"/>
                </a:lnTo>
                <a:lnTo>
                  <a:pt x="733" y="1090"/>
                </a:lnTo>
                <a:lnTo>
                  <a:pt x="1116" y="1090"/>
                </a:lnTo>
                <a:cubicBezTo>
                  <a:pt x="1140" y="1090"/>
                  <a:pt x="1159" y="1071"/>
                  <a:pt x="1159" y="1047"/>
                </a:cubicBezTo>
                <a:lnTo>
                  <a:pt x="1159" y="351"/>
                </a:lnTo>
                <a:cubicBezTo>
                  <a:pt x="1159" y="327"/>
                  <a:pt x="1140" y="308"/>
                  <a:pt x="1116" y="30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7" name="Freeform 1286">
            <a:extLst>
              <a:ext uri="{FF2B5EF4-FFF2-40B4-BE49-F238E27FC236}">
                <a16:creationId xmlns:a16="http://schemas.microsoft.com/office/drawing/2014/main" id="{B36FFC7F-E06F-544A-BFE2-7A3AB8444EC4}"/>
              </a:ext>
            </a:extLst>
          </p:cNvPr>
          <p:cNvSpPr/>
          <p:nvPr/>
        </p:nvSpPr>
        <p:spPr>
          <a:xfrm>
            <a:off x="1114559" y="7094047"/>
            <a:ext cx="479160" cy="219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2" h="612">
                <a:moveTo>
                  <a:pt x="1272" y="274"/>
                </a:moveTo>
                <a:cubicBezTo>
                  <a:pt x="1268" y="284"/>
                  <a:pt x="1259" y="291"/>
                  <a:pt x="1249" y="295"/>
                </a:cubicBezTo>
                <a:cubicBezTo>
                  <a:pt x="1248" y="295"/>
                  <a:pt x="1248" y="296"/>
                  <a:pt x="1247" y="296"/>
                </a:cubicBezTo>
                <a:cubicBezTo>
                  <a:pt x="1044" y="392"/>
                  <a:pt x="709" y="548"/>
                  <a:pt x="675" y="555"/>
                </a:cubicBezTo>
                <a:cubicBezTo>
                  <a:pt x="630" y="564"/>
                  <a:pt x="578" y="539"/>
                  <a:pt x="513" y="507"/>
                </a:cubicBezTo>
                <a:cubicBezTo>
                  <a:pt x="442" y="473"/>
                  <a:pt x="354" y="430"/>
                  <a:pt x="245" y="424"/>
                </a:cubicBezTo>
                <a:lnTo>
                  <a:pt x="218" y="421"/>
                </a:lnTo>
                <a:lnTo>
                  <a:pt x="221" y="143"/>
                </a:lnTo>
                <a:lnTo>
                  <a:pt x="307" y="143"/>
                </a:lnTo>
                <a:cubicBezTo>
                  <a:pt x="325" y="143"/>
                  <a:pt x="374" y="144"/>
                  <a:pt x="398" y="149"/>
                </a:cubicBezTo>
                <a:cubicBezTo>
                  <a:pt x="432" y="155"/>
                  <a:pt x="452" y="171"/>
                  <a:pt x="474" y="190"/>
                </a:cubicBezTo>
                <a:cubicBezTo>
                  <a:pt x="498" y="210"/>
                  <a:pt x="525" y="232"/>
                  <a:pt x="569" y="243"/>
                </a:cubicBezTo>
                <a:cubicBezTo>
                  <a:pt x="633" y="259"/>
                  <a:pt x="812" y="250"/>
                  <a:pt x="838" y="248"/>
                </a:cubicBezTo>
                <a:cubicBezTo>
                  <a:pt x="861" y="250"/>
                  <a:pt x="880" y="269"/>
                  <a:pt x="879" y="293"/>
                </a:cubicBezTo>
                <a:cubicBezTo>
                  <a:pt x="878" y="316"/>
                  <a:pt x="859" y="335"/>
                  <a:pt x="836" y="335"/>
                </a:cubicBezTo>
                <a:cubicBezTo>
                  <a:pt x="835" y="335"/>
                  <a:pt x="835" y="335"/>
                  <a:pt x="835" y="335"/>
                </a:cubicBezTo>
                <a:cubicBezTo>
                  <a:pt x="834" y="335"/>
                  <a:pt x="834" y="335"/>
                  <a:pt x="834" y="335"/>
                </a:cubicBezTo>
                <a:lnTo>
                  <a:pt x="572" y="330"/>
                </a:lnTo>
                <a:cubicBezTo>
                  <a:pt x="563" y="330"/>
                  <a:pt x="555" y="334"/>
                  <a:pt x="549" y="342"/>
                </a:cubicBezTo>
                <a:lnTo>
                  <a:pt x="516" y="389"/>
                </a:lnTo>
                <a:cubicBezTo>
                  <a:pt x="507" y="401"/>
                  <a:pt x="509" y="418"/>
                  <a:pt x="522" y="427"/>
                </a:cubicBezTo>
                <a:cubicBezTo>
                  <a:pt x="527" y="431"/>
                  <a:pt x="532" y="432"/>
                  <a:pt x="538" y="432"/>
                </a:cubicBezTo>
                <a:cubicBezTo>
                  <a:pt x="546" y="432"/>
                  <a:pt x="555" y="428"/>
                  <a:pt x="560" y="421"/>
                </a:cubicBezTo>
                <a:lnTo>
                  <a:pt x="586" y="385"/>
                </a:lnTo>
                <a:lnTo>
                  <a:pt x="833" y="390"/>
                </a:lnTo>
                <a:cubicBezTo>
                  <a:pt x="876" y="391"/>
                  <a:pt x="914" y="364"/>
                  <a:pt x="928" y="326"/>
                </a:cubicBezTo>
                <a:cubicBezTo>
                  <a:pt x="929" y="326"/>
                  <a:pt x="929" y="325"/>
                  <a:pt x="930" y="325"/>
                </a:cubicBezTo>
                <a:cubicBezTo>
                  <a:pt x="932" y="324"/>
                  <a:pt x="1087" y="261"/>
                  <a:pt x="1218" y="214"/>
                </a:cubicBezTo>
                <a:cubicBezTo>
                  <a:pt x="1229" y="211"/>
                  <a:pt x="1241" y="211"/>
                  <a:pt x="1251" y="216"/>
                </a:cubicBezTo>
                <a:cubicBezTo>
                  <a:pt x="1261" y="221"/>
                  <a:pt x="1269" y="230"/>
                  <a:pt x="1273" y="241"/>
                </a:cubicBezTo>
                <a:lnTo>
                  <a:pt x="1274" y="242"/>
                </a:lnTo>
                <a:cubicBezTo>
                  <a:pt x="1278" y="253"/>
                  <a:pt x="1277" y="264"/>
                  <a:pt x="1272" y="274"/>
                </a:cubicBezTo>
                <a:close/>
                <a:moveTo>
                  <a:pt x="1326" y="224"/>
                </a:moveTo>
                <a:lnTo>
                  <a:pt x="1325" y="222"/>
                </a:lnTo>
                <a:cubicBezTo>
                  <a:pt x="1316" y="197"/>
                  <a:pt x="1298" y="177"/>
                  <a:pt x="1275" y="166"/>
                </a:cubicBezTo>
                <a:cubicBezTo>
                  <a:pt x="1251" y="155"/>
                  <a:pt x="1224" y="154"/>
                  <a:pt x="1199" y="163"/>
                </a:cubicBezTo>
                <a:cubicBezTo>
                  <a:pt x="1096" y="200"/>
                  <a:pt x="978" y="246"/>
                  <a:pt x="931" y="265"/>
                </a:cubicBezTo>
                <a:cubicBezTo>
                  <a:pt x="919" y="225"/>
                  <a:pt x="883" y="194"/>
                  <a:pt x="839" y="193"/>
                </a:cubicBezTo>
                <a:cubicBezTo>
                  <a:pt x="838" y="193"/>
                  <a:pt x="837" y="193"/>
                  <a:pt x="836" y="193"/>
                </a:cubicBezTo>
                <a:cubicBezTo>
                  <a:pt x="782" y="196"/>
                  <a:pt x="631" y="202"/>
                  <a:pt x="582" y="189"/>
                </a:cubicBezTo>
                <a:cubicBezTo>
                  <a:pt x="550" y="181"/>
                  <a:pt x="531" y="166"/>
                  <a:pt x="510" y="147"/>
                </a:cubicBezTo>
                <a:cubicBezTo>
                  <a:pt x="485" y="127"/>
                  <a:pt x="457" y="103"/>
                  <a:pt x="409" y="94"/>
                </a:cubicBezTo>
                <a:cubicBezTo>
                  <a:pt x="375" y="88"/>
                  <a:pt x="310" y="88"/>
                  <a:pt x="307" y="88"/>
                </a:cubicBezTo>
                <a:lnTo>
                  <a:pt x="221" y="88"/>
                </a:lnTo>
                <a:cubicBezTo>
                  <a:pt x="218" y="39"/>
                  <a:pt x="186" y="1"/>
                  <a:pt x="145" y="1"/>
                </a:cubicBezTo>
                <a:lnTo>
                  <a:pt x="34" y="0"/>
                </a:lnTo>
                <a:cubicBezTo>
                  <a:pt x="19" y="-1"/>
                  <a:pt x="7" y="12"/>
                  <a:pt x="6" y="27"/>
                </a:cubicBezTo>
                <a:cubicBezTo>
                  <a:pt x="6" y="42"/>
                  <a:pt x="18" y="55"/>
                  <a:pt x="34" y="55"/>
                </a:cubicBezTo>
                <a:lnTo>
                  <a:pt x="145" y="56"/>
                </a:lnTo>
                <a:cubicBezTo>
                  <a:pt x="155" y="56"/>
                  <a:pt x="167" y="74"/>
                  <a:pt x="166" y="97"/>
                </a:cubicBezTo>
                <a:lnTo>
                  <a:pt x="162" y="474"/>
                </a:lnTo>
                <a:cubicBezTo>
                  <a:pt x="162" y="497"/>
                  <a:pt x="150" y="514"/>
                  <a:pt x="139" y="514"/>
                </a:cubicBezTo>
                <a:lnTo>
                  <a:pt x="28" y="513"/>
                </a:lnTo>
                <a:cubicBezTo>
                  <a:pt x="13" y="513"/>
                  <a:pt x="0" y="525"/>
                  <a:pt x="0" y="540"/>
                </a:cubicBezTo>
                <a:cubicBezTo>
                  <a:pt x="0" y="555"/>
                  <a:pt x="12" y="568"/>
                  <a:pt x="28" y="568"/>
                </a:cubicBezTo>
                <a:lnTo>
                  <a:pt x="139" y="569"/>
                </a:lnTo>
                <a:cubicBezTo>
                  <a:pt x="182" y="569"/>
                  <a:pt x="216" y="529"/>
                  <a:pt x="217" y="477"/>
                </a:cubicBezTo>
                <a:lnTo>
                  <a:pt x="240" y="479"/>
                </a:lnTo>
                <a:cubicBezTo>
                  <a:pt x="241" y="479"/>
                  <a:pt x="241" y="479"/>
                  <a:pt x="241" y="479"/>
                </a:cubicBezTo>
                <a:cubicBezTo>
                  <a:pt x="339" y="484"/>
                  <a:pt x="419" y="523"/>
                  <a:pt x="489" y="557"/>
                </a:cubicBezTo>
                <a:cubicBezTo>
                  <a:pt x="549" y="586"/>
                  <a:pt x="602" y="612"/>
                  <a:pt x="655" y="612"/>
                </a:cubicBezTo>
                <a:cubicBezTo>
                  <a:pt x="665" y="612"/>
                  <a:pt x="676" y="611"/>
                  <a:pt x="686" y="609"/>
                </a:cubicBezTo>
                <a:cubicBezTo>
                  <a:pt x="737" y="599"/>
                  <a:pt x="1178" y="390"/>
                  <a:pt x="1269" y="346"/>
                </a:cubicBezTo>
                <a:cubicBezTo>
                  <a:pt x="1293" y="338"/>
                  <a:pt x="1312" y="320"/>
                  <a:pt x="1322" y="297"/>
                </a:cubicBezTo>
                <a:cubicBezTo>
                  <a:pt x="1333" y="274"/>
                  <a:pt x="1335" y="248"/>
                  <a:pt x="1326" y="2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8" name="Freeform 1287">
            <a:extLst>
              <a:ext uri="{FF2B5EF4-FFF2-40B4-BE49-F238E27FC236}">
                <a16:creationId xmlns:a16="http://schemas.microsoft.com/office/drawing/2014/main" id="{888B5DB2-09EA-C94B-BF43-12A831F65C21}"/>
              </a:ext>
            </a:extLst>
          </p:cNvPr>
          <p:cNvSpPr/>
          <p:nvPr/>
        </p:nvSpPr>
        <p:spPr>
          <a:xfrm>
            <a:off x="1218960" y="6819728"/>
            <a:ext cx="32544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905">
                <a:moveTo>
                  <a:pt x="169" y="175"/>
                </a:moveTo>
                <a:cubicBezTo>
                  <a:pt x="195" y="192"/>
                  <a:pt x="222" y="206"/>
                  <a:pt x="251" y="218"/>
                </a:cubicBezTo>
                <a:cubicBezTo>
                  <a:pt x="213" y="284"/>
                  <a:pt x="192" y="354"/>
                  <a:pt x="186" y="425"/>
                </a:cubicBezTo>
                <a:lnTo>
                  <a:pt x="57" y="425"/>
                </a:lnTo>
                <a:cubicBezTo>
                  <a:pt x="63" y="328"/>
                  <a:pt x="105" y="241"/>
                  <a:pt x="169" y="175"/>
                </a:cubicBezTo>
                <a:close/>
                <a:moveTo>
                  <a:pt x="849" y="425"/>
                </a:moveTo>
                <a:lnTo>
                  <a:pt x="720" y="425"/>
                </a:lnTo>
                <a:cubicBezTo>
                  <a:pt x="717" y="355"/>
                  <a:pt x="698" y="285"/>
                  <a:pt x="663" y="219"/>
                </a:cubicBezTo>
                <a:cubicBezTo>
                  <a:pt x="690" y="208"/>
                  <a:pt x="715" y="195"/>
                  <a:pt x="740" y="179"/>
                </a:cubicBezTo>
                <a:cubicBezTo>
                  <a:pt x="802" y="244"/>
                  <a:pt x="842" y="330"/>
                  <a:pt x="849" y="425"/>
                </a:cubicBezTo>
                <a:close/>
                <a:moveTo>
                  <a:pt x="736" y="730"/>
                </a:moveTo>
                <a:cubicBezTo>
                  <a:pt x="710" y="713"/>
                  <a:pt x="683" y="699"/>
                  <a:pt x="655" y="687"/>
                </a:cubicBezTo>
                <a:cubicBezTo>
                  <a:pt x="692" y="621"/>
                  <a:pt x="714" y="551"/>
                  <a:pt x="719" y="480"/>
                </a:cubicBezTo>
                <a:lnTo>
                  <a:pt x="849" y="480"/>
                </a:lnTo>
                <a:cubicBezTo>
                  <a:pt x="842" y="577"/>
                  <a:pt x="800" y="665"/>
                  <a:pt x="736" y="730"/>
                </a:cubicBezTo>
                <a:close/>
                <a:moveTo>
                  <a:pt x="351" y="837"/>
                </a:moveTo>
                <a:cubicBezTo>
                  <a:pt x="298" y="823"/>
                  <a:pt x="250" y="798"/>
                  <a:pt x="208" y="765"/>
                </a:cubicBezTo>
                <a:cubicBezTo>
                  <a:pt x="228" y="754"/>
                  <a:pt x="249" y="744"/>
                  <a:pt x="270" y="735"/>
                </a:cubicBezTo>
                <a:cubicBezTo>
                  <a:pt x="293" y="770"/>
                  <a:pt x="320" y="804"/>
                  <a:pt x="351" y="837"/>
                </a:cubicBezTo>
                <a:close/>
                <a:moveTo>
                  <a:pt x="625" y="735"/>
                </a:moveTo>
                <a:cubicBezTo>
                  <a:pt x="649" y="744"/>
                  <a:pt x="671" y="755"/>
                  <a:pt x="693" y="768"/>
                </a:cubicBezTo>
                <a:cubicBezTo>
                  <a:pt x="647" y="803"/>
                  <a:pt x="594" y="829"/>
                  <a:pt x="535" y="841"/>
                </a:cubicBezTo>
                <a:cubicBezTo>
                  <a:pt x="570" y="807"/>
                  <a:pt x="600" y="771"/>
                  <a:pt x="625" y="735"/>
                </a:cubicBezTo>
                <a:close/>
                <a:moveTo>
                  <a:pt x="444" y="849"/>
                </a:moveTo>
                <a:cubicBezTo>
                  <a:pt x="396" y="807"/>
                  <a:pt x="356" y="763"/>
                  <a:pt x="325" y="717"/>
                </a:cubicBezTo>
                <a:cubicBezTo>
                  <a:pt x="367" y="706"/>
                  <a:pt x="411" y="700"/>
                  <a:pt x="455" y="701"/>
                </a:cubicBezTo>
                <a:cubicBezTo>
                  <a:pt x="494" y="702"/>
                  <a:pt x="533" y="707"/>
                  <a:pt x="570" y="717"/>
                </a:cubicBezTo>
                <a:cubicBezTo>
                  <a:pt x="537" y="763"/>
                  <a:pt x="494" y="807"/>
                  <a:pt x="444" y="849"/>
                </a:cubicBezTo>
                <a:close/>
                <a:moveTo>
                  <a:pt x="664" y="480"/>
                </a:moveTo>
                <a:cubicBezTo>
                  <a:pt x="658" y="545"/>
                  <a:pt x="637" y="608"/>
                  <a:pt x="602" y="668"/>
                </a:cubicBezTo>
                <a:cubicBezTo>
                  <a:pt x="555" y="654"/>
                  <a:pt x="506" y="647"/>
                  <a:pt x="456" y="646"/>
                </a:cubicBezTo>
                <a:cubicBezTo>
                  <a:pt x="401" y="645"/>
                  <a:pt x="347" y="652"/>
                  <a:pt x="295" y="668"/>
                </a:cubicBezTo>
                <a:cubicBezTo>
                  <a:pt x="262" y="607"/>
                  <a:pt x="244" y="544"/>
                  <a:pt x="241" y="480"/>
                </a:cubicBezTo>
                <a:close/>
                <a:moveTo>
                  <a:pt x="450" y="260"/>
                </a:moveTo>
                <a:cubicBezTo>
                  <a:pt x="453" y="260"/>
                  <a:pt x="456" y="260"/>
                  <a:pt x="458" y="260"/>
                </a:cubicBezTo>
                <a:cubicBezTo>
                  <a:pt x="510" y="260"/>
                  <a:pt x="562" y="252"/>
                  <a:pt x="611" y="238"/>
                </a:cubicBezTo>
                <a:cubicBezTo>
                  <a:pt x="644" y="298"/>
                  <a:pt x="662" y="361"/>
                  <a:pt x="665" y="425"/>
                </a:cubicBezTo>
                <a:lnTo>
                  <a:pt x="242" y="425"/>
                </a:lnTo>
                <a:cubicBezTo>
                  <a:pt x="247" y="361"/>
                  <a:pt x="268" y="298"/>
                  <a:pt x="304" y="237"/>
                </a:cubicBezTo>
                <a:cubicBezTo>
                  <a:pt x="351" y="251"/>
                  <a:pt x="400" y="259"/>
                  <a:pt x="450" y="260"/>
                </a:cubicBezTo>
                <a:close/>
                <a:moveTo>
                  <a:pt x="554" y="69"/>
                </a:moveTo>
                <a:cubicBezTo>
                  <a:pt x="607" y="83"/>
                  <a:pt x="656" y="108"/>
                  <a:pt x="697" y="140"/>
                </a:cubicBezTo>
                <a:cubicBezTo>
                  <a:pt x="677" y="152"/>
                  <a:pt x="657" y="162"/>
                  <a:pt x="635" y="171"/>
                </a:cubicBezTo>
                <a:cubicBezTo>
                  <a:pt x="613" y="136"/>
                  <a:pt x="586" y="102"/>
                  <a:pt x="554" y="69"/>
                </a:cubicBezTo>
                <a:close/>
                <a:moveTo>
                  <a:pt x="280" y="170"/>
                </a:moveTo>
                <a:cubicBezTo>
                  <a:pt x="257" y="161"/>
                  <a:pt x="234" y="150"/>
                  <a:pt x="212" y="137"/>
                </a:cubicBezTo>
                <a:cubicBezTo>
                  <a:pt x="258" y="102"/>
                  <a:pt x="312" y="77"/>
                  <a:pt x="370" y="64"/>
                </a:cubicBezTo>
                <a:cubicBezTo>
                  <a:pt x="335" y="99"/>
                  <a:pt x="306" y="134"/>
                  <a:pt x="280" y="170"/>
                </a:cubicBezTo>
                <a:close/>
                <a:moveTo>
                  <a:pt x="461" y="56"/>
                </a:moveTo>
                <a:cubicBezTo>
                  <a:pt x="510" y="99"/>
                  <a:pt x="549" y="143"/>
                  <a:pt x="581" y="189"/>
                </a:cubicBezTo>
                <a:cubicBezTo>
                  <a:pt x="539" y="200"/>
                  <a:pt x="495" y="205"/>
                  <a:pt x="451" y="204"/>
                </a:cubicBezTo>
                <a:cubicBezTo>
                  <a:pt x="411" y="204"/>
                  <a:pt x="373" y="198"/>
                  <a:pt x="335" y="189"/>
                </a:cubicBezTo>
                <a:cubicBezTo>
                  <a:pt x="369" y="142"/>
                  <a:pt x="411" y="98"/>
                  <a:pt x="461" y="56"/>
                </a:cubicBezTo>
                <a:close/>
                <a:moveTo>
                  <a:pt x="185" y="480"/>
                </a:moveTo>
                <a:cubicBezTo>
                  <a:pt x="188" y="551"/>
                  <a:pt x="207" y="620"/>
                  <a:pt x="242" y="687"/>
                </a:cubicBezTo>
                <a:cubicBezTo>
                  <a:pt x="216" y="698"/>
                  <a:pt x="190" y="711"/>
                  <a:pt x="165" y="727"/>
                </a:cubicBezTo>
                <a:cubicBezTo>
                  <a:pt x="103" y="662"/>
                  <a:pt x="63" y="575"/>
                  <a:pt x="57" y="480"/>
                </a:cubicBezTo>
                <a:close/>
                <a:moveTo>
                  <a:pt x="429" y="904"/>
                </a:moveTo>
                <a:cubicBezTo>
                  <a:pt x="431" y="905"/>
                  <a:pt x="433" y="905"/>
                  <a:pt x="435" y="905"/>
                </a:cubicBezTo>
                <a:cubicBezTo>
                  <a:pt x="436" y="905"/>
                  <a:pt x="437" y="905"/>
                  <a:pt x="438" y="905"/>
                </a:cubicBezTo>
                <a:cubicBezTo>
                  <a:pt x="443" y="905"/>
                  <a:pt x="448" y="905"/>
                  <a:pt x="453" y="905"/>
                </a:cubicBezTo>
                <a:cubicBezTo>
                  <a:pt x="564" y="905"/>
                  <a:pt x="670" y="865"/>
                  <a:pt x="753" y="791"/>
                </a:cubicBezTo>
                <a:cubicBezTo>
                  <a:pt x="757" y="789"/>
                  <a:pt x="760" y="786"/>
                  <a:pt x="763" y="782"/>
                </a:cubicBezTo>
                <a:lnTo>
                  <a:pt x="764" y="781"/>
                </a:lnTo>
                <a:cubicBezTo>
                  <a:pt x="767" y="778"/>
                  <a:pt x="770" y="775"/>
                  <a:pt x="772" y="773"/>
                </a:cubicBezTo>
                <a:cubicBezTo>
                  <a:pt x="858" y="687"/>
                  <a:pt x="905" y="574"/>
                  <a:pt x="905" y="453"/>
                </a:cubicBezTo>
                <a:cubicBezTo>
                  <a:pt x="905" y="332"/>
                  <a:pt x="858" y="218"/>
                  <a:pt x="772" y="133"/>
                </a:cubicBezTo>
                <a:cubicBezTo>
                  <a:pt x="693" y="53"/>
                  <a:pt x="589" y="7"/>
                  <a:pt x="477" y="1"/>
                </a:cubicBezTo>
                <a:cubicBezTo>
                  <a:pt x="474" y="0"/>
                  <a:pt x="470" y="0"/>
                  <a:pt x="467" y="1"/>
                </a:cubicBezTo>
                <a:cubicBezTo>
                  <a:pt x="463" y="1"/>
                  <a:pt x="458" y="1"/>
                  <a:pt x="454" y="1"/>
                </a:cubicBezTo>
                <a:cubicBezTo>
                  <a:pt x="453" y="0"/>
                  <a:pt x="452" y="0"/>
                  <a:pt x="450" y="1"/>
                </a:cubicBezTo>
                <a:cubicBezTo>
                  <a:pt x="339" y="1"/>
                  <a:pt x="234" y="42"/>
                  <a:pt x="152" y="115"/>
                </a:cubicBezTo>
                <a:cubicBezTo>
                  <a:pt x="148" y="117"/>
                  <a:pt x="145" y="120"/>
                  <a:pt x="143" y="123"/>
                </a:cubicBezTo>
                <a:cubicBezTo>
                  <a:pt x="139" y="127"/>
                  <a:pt x="136" y="130"/>
                  <a:pt x="133" y="133"/>
                </a:cubicBezTo>
                <a:cubicBezTo>
                  <a:pt x="47" y="218"/>
                  <a:pt x="0" y="332"/>
                  <a:pt x="0" y="453"/>
                </a:cubicBezTo>
                <a:cubicBezTo>
                  <a:pt x="0" y="574"/>
                  <a:pt x="47" y="687"/>
                  <a:pt x="133" y="773"/>
                </a:cubicBezTo>
                <a:cubicBezTo>
                  <a:pt x="213" y="852"/>
                  <a:pt x="317" y="899"/>
                  <a:pt x="429" y="90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9" name="Freeform 1288">
            <a:extLst>
              <a:ext uri="{FF2B5EF4-FFF2-40B4-BE49-F238E27FC236}">
                <a16:creationId xmlns:a16="http://schemas.microsoft.com/office/drawing/2014/main" id="{6AAC8A84-466E-EB43-B09B-83D02F968BE5}"/>
              </a:ext>
            </a:extLst>
          </p:cNvPr>
          <p:cNvSpPr/>
          <p:nvPr/>
        </p:nvSpPr>
        <p:spPr>
          <a:xfrm>
            <a:off x="2649960" y="6834488"/>
            <a:ext cx="326520" cy="482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8" h="1342">
                <a:moveTo>
                  <a:pt x="850" y="890"/>
                </a:moveTo>
                <a:cubicBezTo>
                  <a:pt x="850" y="1109"/>
                  <a:pt x="671" y="1287"/>
                  <a:pt x="453" y="1287"/>
                </a:cubicBezTo>
                <a:cubicBezTo>
                  <a:pt x="234" y="1287"/>
                  <a:pt x="56" y="1109"/>
                  <a:pt x="56" y="890"/>
                </a:cubicBezTo>
                <a:cubicBezTo>
                  <a:pt x="56" y="680"/>
                  <a:pt x="219" y="508"/>
                  <a:pt x="425" y="494"/>
                </a:cubicBezTo>
                <a:lnTo>
                  <a:pt x="425" y="576"/>
                </a:lnTo>
                <a:cubicBezTo>
                  <a:pt x="264" y="590"/>
                  <a:pt x="137" y="725"/>
                  <a:pt x="137" y="890"/>
                </a:cubicBezTo>
                <a:cubicBezTo>
                  <a:pt x="137" y="1063"/>
                  <a:pt x="279" y="1205"/>
                  <a:pt x="453" y="1205"/>
                </a:cubicBezTo>
                <a:cubicBezTo>
                  <a:pt x="626" y="1205"/>
                  <a:pt x="768" y="1063"/>
                  <a:pt x="768" y="890"/>
                </a:cubicBezTo>
                <a:cubicBezTo>
                  <a:pt x="768" y="725"/>
                  <a:pt x="641" y="590"/>
                  <a:pt x="480" y="576"/>
                </a:cubicBezTo>
                <a:lnTo>
                  <a:pt x="480" y="494"/>
                </a:lnTo>
                <a:cubicBezTo>
                  <a:pt x="686" y="508"/>
                  <a:pt x="850" y="680"/>
                  <a:pt x="850" y="890"/>
                </a:cubicBezTo>
                <a:close/>
                <a:moveTo>
                  <a:pt x="425" y="721"/>
                </a:moveTo>
                <a:cubicBezTo>
                  <a:pt x="344" y="734"/>
                  <a:pt x="281" y="805"/>
                  <a:pt x="281" y="890"/>
                </a:cubicBezTo>
                <a:cubicBezTo>
                  <a:pt x="281" y="984"/>
                  <a:pt x="358" y="1061"/>
                  <a:pt x="453" y="1061"/>
                </a:cubicBezTo>
                <a:cubicBezTo>
                  <a:pt x="547" y="1061"/>
                  <a:pt x="624" y="984"/>
                  <a:pt x="624" y="890"/>
                </a:cubicBezTo>
                <a:cubicBezTo>
                  <a:pt x="624" y="805"/>
                  <a:pt x="562" y="734"/>
                  <a:pt x="480" y="721"/>
                </a:cubicBezTo>
                <a:lnTo>
                  <a:pt x="480" y="631"/>
                </a:lnTo>
                <a:cubicBezTo>
                  <a:pt x="611" y="645"/>
                  <a:pt x="713" y="756"/>
                  <a:pt x="713" y="890"/>
                </a:cubicBezTo>
                <a:cubicBezTo>
                  <a:pt x="713" y="1033"/>
                  <a:pt x="596" y="1150"/>
                  <a:pt x="453" y="1150"/>
                </a:cubicBezTo>
                <a:cubicBezTo>
                  <a:pt x="309" y="1150"/>
                  <a:pt x="193" y="1033"/>
                  <a:pt x="193" y="890"/>
                </a:cubicBezTo>
                <a:cubicBezTo>
                  <a:pt x="193" y="756"/>
                  <a:pt x="295" y="645"/>
                  <a:pt x="425" y="631"/>
                </a:cubicBezTo>
                <a:close/>
                <a:moveTo>
                  <a:pt x="453" y="917"/>
                </a:moveTo>
                <a:cubicBezTo>
                  <a:pt x="468" y="917"/>
                  <a:pt x="480" y="905"/>
                  <a:pt x="480" y="890"/>
                </a:cubicBezTo>
                <a:lnTo>
                  <a:pt x="480" y="777"/>
                </a:lnTo>
                <a:cubicBezTo>
                  <a:pt x="531" y="789"/>
                  <a:pt x="569" y="835"/>
                  <a:pt x="569" y="890"/>
                </a:cubicBezTo>
                <a:cubicBezTo>
                  <a:pt x="569" y="954"/>
                  <a:pt x="517" y="1006"/>
                  <a:pt x="453" y="1006"/>
                </a:cubicBezTo>
                <a:cubicBezTo>
                  <a:pt x="388" y="1006"/>
                  <a:pt x="336" y="954"/>
                  <a:pt x="336" y="890"/>
                </a:cubicBezTo>
                <a:cubicBezTo>
                  <a:pt x="336" y="835"/>
                  <a:pt x="374" y="789"/>
                  <a:pt x="425" y="777"/>
                </a:cubicBezTo>
                <a:lnTo>
                  <a:pt x="425" y="890"/>
                </a:lnTo>
                <a:cubicBezTo>
                  <a:pt x="425" y="905"/>
                  <a:pt x="437" y="917"/>
                  <a:pt x="453" y="917"/>
                </a:cubicBezTo>
                <a:close/>
                <a:moveTo>
                  <a:pt x="482" y="136"/>
                </a:moveTo>
                <a:lnTo>
                  <a:pt x="538" y="118"/>
                </a:lnTo>
                <a:cubicBezTo>
                  <a:pt x="581" y="104"/>
                  <a:pt x="626" y="97"/>
                  <a:pt x="671" y="97"/>
                </a:cubicBezTo>
                <a:lnTo>
                  <a:pt x="672" y="97"/>
                </a:lnTo>
                <a:cubicBezTo>
                  <a:pt x="720" y="97"/>
                  <a:pt x="768" y="90"/>
                  <a:pt x="814" y="76"/>
                </a:cubicBezTo>
                <a:lnTo>
                  <a:pt x="853" y="64"/>
                </a:lnTo>
                <a:lnTo>
                  <a:pt x="853" y="291"/>
                </a:lnTo>
                <a:lnTo>
                  <a:pt x="796" y="308"/>
                </a:lnTo>
                <a:cubicBezTo>
                  <a:pt x="755" y="320"/>
                  <a:pt x="714" y="326"/>
                  <a:pt x="671" y="326"/>
                </a:cubicBezTo>
                <a:cubicBezTo>
                  <a:pt x="620" y="326"/>
                  <a:pt x="570" y="334"/>
                  <a:pt x="521" y="350"/>
                </a:cubicBezTo>
                <a:lnTo>
                  <a:pt x="482" y="362"/>
                </a:lnTo>
                <a:close/>
                <a:moveTo>
                  <a:pt x="538" y="402"/>
                </a:moveTo>
                <a:cubicBezTo>
                  <a:pt x="581" y="388"/>
                  <a:pt x="626" y="381"/>
                  <a:pt x="671" y="381"/>
                </a:cubicBezTo>
                <a:cubicBezTo>
                  <a:pt x="719" y="381"/>
                  <a:pt x="766" y="374"/>
                  <a:pt x="812" y="361"/>
                </a:cubicBezTo>
                <a:lnTo>
                  <a:pt x="888" y="338"/>
                </a:lnTo>
                <a:cubicBezTo>
                  <a:pt x="900" y="334"/>
                  <a:pt x="908" y="323"/>
                  <a:pt x="908" y="311"/>
                </a:cubicBezTo>
                <a:lnTo>
                  <a:pt x="908" y="27"/>
                </a:lnTo>
                <a:cubicBezTo>
                  <a:pt x="908" y="18"/>
                  <a:pt x="904" y="10"/>
                  <a:pt x="897" y="5"/>
                </a:cubicBezTo>
                <a:cubicBezTo>
                  <a:pt x="890" y="0"/>
                  <a:pt x="881" y="-2"/>
                  <a:pt x="872" y="1"/>
                </a:cubicBezTo>
                <a:lnTo>
                  <a:pt x="798" y="23"/>
                </a:lnTo>
                <a:cubicBezTo>
                  <a:pt x="757" y="35"/>
                  <a:pt x="715" y="42"/>
                  <a:pt x="672" y="42"/>
                </a:cubicBezTo>
                <a:lnTo>
                  <a:pt x="671" y="42"/>
                </a:lnTo>
                <a:cubicBezTo>
                  <a:pt x="620" y="42"/>
                  <a:pt x="570" y="50"/>
                  <a:pt x="521" y="65"/>
                </a:cubicBezTo>
                <a:lnTo>
                  <a:pt x="480" y="78"/>
                </a:lnTo>
                <a:lnTo>
                  <a:pt x="480" y="60"/>
                </a:lnTo>
                <a:cubicBezTo>
                  <a:pt x="480" y="45"/>
                  <a:pt x="468" y="32"/>
                  <a:pt x="453" y="32"/>
                </a:cubicBezTo>
                <a:cubicBezTo>
                  <a:pt x="437" y="32"/>
                  <a:pt x="425" y="45"/>
                  <a:pt x="425" y="60"/>
                </a:cubicBezTo>
                <a:lnTo>
                  <a:pt x="425" y="438"/>
                </a:lnTo>
                <a:cubicBezTo>
                  <a:pt x="315" y="445"/>
                  <a:pt x="212" y="491"/>
                  <a:pt x="133" y="570"/>
                </a:cubicBezTo>
                <a:cubicBezTo>
                  <a:pt x="47" y="655"/>
                  <a:pt x="0" y="769"/>
                  <a:pt x="0" y="890"/>
                </a:cubicBezTo>
                <a:cubicBezTo>
                  <a:pt x="0" y="1011"/>
                  <a:pt x="47" y="1124"/>
                  <a:pt x="133" y="1210"/>
                </a:cubicBezTo>
                <a:cubicBezTo>
                  <a:pt x="218" y="1295"/>
                  <a:pt x="332" y="1342"/>
                  <a:pt x="453" y="1342"/>
                </a:cubicBezTo>
                <a:cubicBezTo>
                  <a:pt x="573" y="1342"/>
                  <a:pt x="687" y="1295"/>
                  <a:pt x="772" y="1210"/>
                </a:cubicBezTo>
                <a:cubicBezTo>
                  <a:pt x="858" y="1124"/>
                  <a:pt x="905" y="1011"/>
                  <a:pt x="905" y="890"/>
                </a:cubicBezTo>
                <a:cubicBezTo>
                  <a:pt x="905" y="769"/>
                  <a:pt x="858" y="655"/>
                  <a:pt x="772" y="570"/>
                </a:cubicBezTo>
                <a:cubicBezTo>
                  <a:pt x="694" y="491"/>
                  <a:pt x="591" y="445"/>
                  <a:pt x="480" y="438"/>
                </a:cubicBezTo>
                <a:lnTo>
                  <a:pt x="480" y="421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0" name="Freeform 1289">
            <a:extLst>
              <a:ext uri="{FF2B5EF4-FFF2-40B4-BE49-F238E27FC236}">
                <a16:creationId xmlns:a16="http://schemas.microsoft.com/office/drawing/2014/main" id="{287C8CE1-2F9F-9142-B521-7EE8327C89C1}"/>
              </a:ext>
            </a:extLst>
          </p:cNvPr>
          <p:cNvSpPr/>
          <p:nvPr/>
        </p:nvSpPr>
        <p:spPr>
          <a:xfrm>
            <a:off x="1883160" y="6926288"/>
            <a:ext cx="447120" cy="29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2">
                <a:moveTo>
                  <a:pt x="63" y="55"/>
                </a:moveTo>
                <a:lnTo>
                  <a:pt x="1180" y="55"/>
                </a:lnTo>
                <a:cubicBezTo>
                  <a:pt x="1184" y="55"/>
                  <a:pt x="1188" y="58"/>
                  <a:pt x="1188" y="63"/>
                </a:cubicBezTo>
                <a:lnTo>
                  <a:pt x="1188" y="129"/>
                </a:lnTo>
                <a:lnTo>
                  <a:pt x="55" y="129"/>
                </a:lnTo>
                <a:lnTo>
                  <a:pt x="55" y="63"/>
                </a:lnTo>
                <a:cubicBezTo>
                  <a:pt x="55" y="58"/>
                  <a:pt x="59" y="55"/>
                  <a:pt x="63" y="55"/>
                </a:cubicBezTo>
                <a:close/>
                <a:moveTo>
                  <a:pt x="1130" y="773"/>
                </a:moveTo>
                <a:cubicBezTo>
                  <a:pt x="1123" y="648"/>
                  <a:pt x="1072" y="531"/>
                  <a:pt x="982" y="442"/>
                </a:cubicBezTo>
                <a:cubicBezTo>
                  <a:pt x="941" y="401"/>
                  <a:pt x="894" y="368"/>
                  <a:pt x="843" y="343"/>
                </a:cubicBezTo>
                <a:cubicBezTo>
                  <a:pt x="842" y="342"/>
                  <a:pt x="841" y="342"/>
                  <a:pt x="840" y="341"/>
                </a:cubicBezTo>
                <a:cubicBezTo>
                  <a:pt x="837" y="339"/>
                  <a:pt x="835" y="338"/>
                  <a:pt x="832" y="338"/>
                </a:cubicBezTo>
                <a:cubicBezTo>
                  <a:pt x="767" y="309"/>
                  <a:pt x="697" y="294"/>
                  <a:pt x="624" y="294"/>
                </a:cubicBezTo>
                <a:cubicBezTo>
                  <a:pt x="488" y="294"/>
                  <a:pt x="361" y="346"/>
                  <a:pt x="265" y="442"/>
                </a:cubicBezTo>
                <a:cubicBezTo>
                  <a:pt x="176" y="531"/>
                  <a:pt x="124" y="648"/>
                  <a:pt x="117" y="773"/>
                </a:cubicBezTo>
                <a:lnTo>
                  <a:pt x="56" y="773"/>
                </a:lnTo>
                <a:cubicBezTo>
                  <a:pt x="55" y="772"/>
                  <a:pt x="55" y="770"/>
                  <a:pt x="55" y="769"/>
                </a:cubicBezTo>
                <a:lnTo>
                  <a:pt x="55" y="164"/>
                </a:lnTo>
                <a:lnTo>
                  <a:pt x="1188" y="164"/>
                </a:lnTo>
                <a:lnTo>
                  <a:pt x="1188" y="769"/>
                </a:lnTo>
                <a:cubicBezTo>
                  <a:pt x="1188" y="770"/>
                  <a:pt x="1187" y="772"/>
                  <a:pt x="1186" y="773"/>
                </a:cubicBezTo>
                <a:close/>
                <a:moveTo>
                  <a:pt x="742" y="457"/>
                </a:moveTo>
                <a:cubicBezTo>
                  <a:pt x="705" y="444"/>
                  <a:pt x="665" y="437"/>
                  <a:pt x="624" y="437"/>
                </a:cubicBezTo>
                <a:cubicBezTo>
                  <a:pt x="432" y="437"/>
                  <a:pt x="275" y="585"/>
                  <a:pt x="261" y="773"/>
                </a:cubicBezTo>
                <a:lnTo>
                  <a:pt x="173" y="773"/>
                </a:lnTo>
                <a:cubicBezTo>
                  <a:pt x="179" y="663"/>
                  <a:pt x="225" y="560"/>
                  <a:pt x="304" y="481"/>
                </a:cubicBezTo>
                <a:cubicBezTo>
                  <a:pt x="390" y="396"/>
                  <a:pt x="503" y="349"/>
                  <a:pt x="624" y="349"/>
                </a:cubicBezTo>
                <a:cubicBezTo>
                  <a:pt x="680" y="349"/>
                  <a:pt x="735" y="359"/>
                  <a:pt x="787" y="379"/>
                </a:cubicBezTo>
                <a:close/>
                <a:moveTo>
                  <a:pt x="318" y="763"/>
                </a:moveTo>
                <a:lnTo>
                  <a:pt x="347" y="770"/>
                </a:lnTo>
                <a:cubicBezTo>
                  <a:pt x="349" y="770"/>
                  <a:pt x="351" y="770"/>
                  <a:pt x="353" y="770"/>
                </a:cubicBezTo>
                <a:cubicBezTo>
                  <a:pt x="366" y="770"/>
                  <a:pt x="377" y="762"/>
                  <a:pt x="380" y="749"/>
                </a:cubicBezTo>
                <a:cubicBezTo>
                  <a:pt x="384" y="734"/>
                  <a:pt x="374" y="719"/>
                  <a:pt x="360" y="716"/>
                </a:cubicBezTo>
                <a:lnTo>
                  <a:pt x="329" y="709"/>
                </a:lnTo>
                <a:cubicBezTo>
                  <a:pt x="336" y="689"/>
                  <a:pt x="344" y="669"/>
                  <a:pt x="354" y="651"/>
                </a:cubicBezTo>
                <a:lnTo>
                  <a:pt x="379" y="668"/>
                </a:lnTo>
                <a:cubicBezTo>
                  <a:pt x="384" y="671"/>
                  <a:pt x="390" y="673"/>
                  <a:pt x="395" y="673"/>
                </a:cubicBezTo>
                <a:cubicBezTo>
                  <a:pt x="404" y="673"/>
                  <a:pt x="412" y="669"/>
                  <a:pt x="418" y="661"/>
                </a:cubicBezTo>
                <a:cubicBezTo>
                  <a:pt x="426" y="649"/>
                  <a:pt x="423" y="631"/>
                  <a:pt x="411" y="623"/>
                </a:cubicBezTo>
                <a:lnTo>
                  <a:pt x="385" y="605"/>
                </a:lnTo>
                <a:cubicBezTo>
                  <a:pt x="402" y="584"/>
                  <a:pt x="422" y="566"/>
                  <a:pt x="444" y="550"/>
                </a:cubicBezTo>
                <a:lnTo>
                  <a:pt x="459" y="576"/>
                </a:lnTo>
                <a:cubicBezTo>
                  <a:pt x="464" y="585"/>
                  <a:pt x="474" y="590"/>
                  <a:pt x="483" y="590"/>
                </a:cubicBezTo>
                <a:cubicBezTo>
                  <a:pt x="488" y="590"/>
                  <a:pt x="493" y="589"/>
                  <a:pt x="497" y="586"/>
                </a:cubicBezTo>
                <a:cubicBezTo>
                  <a:pt x="510" y="579"/>
                  <a:pt x="515" y="562"/>
                  <a:pt x="507" y="549"/>
                </a:cubicBezTo>
                <a:lnTo>
                  <a:pt x="492" y="522"/>
                </a:lnTo>
                <a:cubicBezTo>
                  <a:pt x="524" y="507"/>
                  <a:pt x="559" y="497"/>
                  <a:pt x="596" y="493"/>
                </a:cubicBezTo>
                <a:lnTo>
                  <a:pt x="596" y="524"/>
                </a:lnTo>
                <a:cubicBezTo>
                  <a:pt x="596" y="539"/>
                  <a:pt x="608" y="552"/>
                  <a:pt x="623" y="552"/>
                </a:cubicBezTo>
                <a:cubicBezTo>
                  <a:pt x="639" y="552"/>
                  <a:pt x="651" y="540"/>
                  <a:pt x="651" y="525"/>
                </a:cubicBezTo>
                <a:lnTo>
                  <a:pt x="651" y="493"/>
                </a:lnTo>
                <a:cubicBezTo>
                  <a:pt x="685" y="496"/>
                  <a:pt x="717" y="505"/>
                  <a:pt x="747" y="518"/>
                </a:cubicBezTo>
                <a:lnTo>
                  <a:pt x="732" y="544"/>
                </a:lnTo>
                <a:cubicBezTo>
                  <a:pt x="724" y="558"/>
                  <a:pt x="729" y="575"/>
                  <a:pt x="743" y="582"/>
                </a:cubicBezTo>
                <a:cubicBezTo>
                  <a:pt x="747" y="584"/>
                  <a:pt x="751" y="586"/>
                  <a:pt x="756" y="586"/>
                </a:cubicBezTo>
                <a:cubicBezTo>
                  <a:pt x="766" y="586"/>
                  <a:pt x="775" y="580"/>
                  <a:pt x="780" y="571"/>
                </a:cubicBezTo>
                <a:lnTo>
                  <a:pt x="795" y="544"/>
                </a:lnTo>
                <a:cubicBezTo>
                  <a:pt x="823" y="563"/>
                  <a:pt x="848" y="586"/>
                  <a:pt x="869" y="613"/>
                </a:cubicBezTo>
                <a:lnTo>
                  <a:pt x="843" y="629"/>
                </a:lnTo>
                <a:cubicBezTo>
                  <a:pt x="830" y="637"/>
                  <a:pt x="826" y="654"/>
                  <a:pt x="834" y="667"/>
                </a:cubicBezTo>
                <a:cubicBezTo>
                  <a:pt x="839" y="676"/>
                  <a:pt x="848" y="680"/>
                  <a:pt x="857" y="680"/>
                </a:cubicBezTo>
                <a:cubicBezTo>
                  <a:pt x="862" y="680"/>
                  <a:pt x="867" y="679"/>
                  <a:pt x="872" y="676"/>
                </a:cubicBezTo>
                <a:lnTo>
                  <a:pt x="898" y="660"/>
                </a:lnTo>
                <a:cubicBezTo>
                  <a:pt x="907" y="676"/>
                  <a:pt x="913" y="693"/>
                  <a:pt x="919" y="710"/>
                </a:cubicBezTo>
                <a:lnTo>
                  <a:pt x="889" y="716"/>
                </a:lnTo>
                <a:cubicBezTo>
                  <a:pt x="874" y="719"/>
                  <a:pt x="864" y="734"/>
                  <a:pt x="867" y="749"/>
                </a:cubicBezTo>
                <a:cubicBezTo>
                  <a:pt x="870" y="762"/>
                  <a:pt x="881" y="771"/>
                  <a:pt x="894" y="771"/>
                </a:cubicBezTo>
                <a:cubicBezTo>
                  <a:pt x="896" y="771"/>
                  <a:pt x="898" y="771"/>
                  <a:pt x="900" y="771"/>
                </a:cubicBezTo>
                <a:lnTo>
                  <a:pt x="930" y="764"/>
                </a:lnTo>
                <a:cubicBezTo>
                  <a:pt x="931" y="767"/>
                  <a:pt x="931" y="770"/>
                  <a:pt x="931" y="773"/>
                </a:cubicBezTo>
                <a:lnTo>
                  <a:pt x="316" y="773"/>
                </a:lnTo>
                <a:cubicBezTo>
                  <a:pt x="317" y="770"/>
                  <a:pt x="317" y="766"/>
                  <a:pt x="318" y="763"/>
                </a:cubicBezTo>
                <a:close/>
                <a:moveTo>
                  <a:pt x="943" y="481"/>
                </a:moveTo>
                <a:cubicBezTo>
                  <a:pt x="1022" y="560"/>
                  <a:pt x="1068" y="663"/>
                  <a:pt x="1075" y="773"/>
                </a:cubicBezTo>
                <a:lnTo>
                  <a:pt x="1042" y="773"/>
                </a:lnTo>
                <a:cubicBezTo>
                  <a:pt x="1039" y="772"/>
                  <a:pt x="1035" y="771"/>
                  <a:pt x="1032" y="771"/>
                </a:cubicBezTo>
                <a:cubicBezTo>
                  <a:pt x="1029" y="771"/>
                  <a:pt x="1025" y="772"/>
                  <a:pt x="1022" y="773"/>
                </a:cubicBezTo>
                <a:lnTo>
                  <a:pt x="986" y="773"/>
                </a:lnTo>
                <a:cubicBezTo>
                  <a:pt x="977" y="645"/>
                  <a:pt x="901" y="536"/>
                  <a:pt x="793" y="479"/>
                </a:cubicBezTo>
                <a:lnTo>
                  <a:pt x="809" y="451"/>
                </a:lnTo>
                <a:cubicBezTo>
                  <a:pt x="809" y="460"/>
                  <a:pt x="814" y="469"/>
                  <a:pt x="822" y="474"/>
                </a:cubicBezTo>
                <a:lnTo>
                  <a:pt x="823" y="475"/>
                </a:lnTo>
                <a:cubicBezTo>
                  <a:pt x="828" y="478"/>
                  <a:pt x="833" y="479"/>
                  <a:pt x="838" y="479"/>
                </a:cubicBezTo>
                <a:cubicBezTo>
                  <a:pt x="847" y="479"/>
                  <a:pt x="856" y="474"/>
                  <a:pt x="861" y="466"/>
                </a:cubicBezTo>
                <a:cubicBezTo>
                  <a:pt x="869" y="453"/>
                  <a:pt x="865" y="436"/>
                  <a:pt x="852" y="428"/>
                </a:cubicBezTo>
                <a:lnTo>
                  <a:pt x="851" y="427"/>
                </a:lnTo>
                <a:cubicBezTo>
                  <a:pt x="842" y="422"/>
                  <a:pt x="831" y="422"/>
                  <a:pt x="823" y="427"/>
                </a:cubicBezTo>
                <a:lnTo>
                  <a:pt x="837" y="402"/>
                </a:lnTo>
                <a:cubicBezTo>
                  <a:pt x="876" y="423"/>
                  <a:pt x="911" y="449"/>
                  <a:pt x="943" y="481"/>
                </a:cubicBezTo>
                <a:close/>
                <a:moveTo>
                  <a:pt x="1180" y="0"/>
                </a:moveTo>
                <a:lnTo>
                  <a:pt x="63" y="0"/>
                </a:lnTo>
                <a:cubicBezTo>
                  <a:pt x="28" y="0"/>
                  <a:pt x="0" y="28"/>
                  <a:pt x="0" y="63"/>
                </a:cubicBezTo>
                <a:lnTo>
                  <a:pt x="0" y="769"/>
                </a:lnTo>
                <a:cubicBezTo>
                  <a:pt x="0" y="787"/>
                  <a:pt x="8" y="804"/>
                  <a:pt x="21" y="815"/>
                </a:cubicBezTo>
                <a:cubicBezTo>
                  <a:pt x="25" y="823"/>
                  <a:pt x="33" y="828"/>
                  <a:pt x="42" y="828"/>
                </a:cubicBezTo>
                <a:cubicBezTo>
                  <a:pt x="49" y="830"/>
                  <a:pt x="56" y="832"/>
                  <a:pt x="63" y="832"/>
                </a:cubicBezTo>
                <a:lnTo>
                  <a:pt x="1180" y="832"/>
                </a:lnTo>
                <a:cubicBezTo>
                  <a:pt x="1187" y="832"/>
                  <a:pt x="1194" y="830"/>
                  <a:pt x="1201" y="828"/>
                </a:cubicBezTo>
                <a:cubicBezTo>
                  <a:pt x="1208" y="827"/>
                  <a:pt x="1215" y="823"/>
                  <a:pt x="1220" y="817"/>
                </a:cubicBezTo>
                <a:cubicBezTo>
                  <a:pt x="1234" y="806"/>
                  <a:pt x="1243" y="788"/>
                  <a:pt x="1243" y="769"/>
                </a:cubicBezTo>
                <a:lnTo>
                  <a:pt x="1243" y="63"/>
                </a:lnTo>
                <a:cubicBezTo>
                  <a:pt x="1243" y="28"/>
                  <a:pt x="1214" y="0"/>
                  <a:pt x="118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1" name="Freeform 1290">
            <a:extLst>
              <a:ext uri="{FF2B5EF4-FFF2-40B4-BE49-F238E27FC236}">
                <a16:creationId xmlns:a16="http://schemas.microsoft.com/office/drawing/2014/main" id="{BE500CD8-ABD0-F149-92F4-185CEAC0F601}"/>
              </a:ext>
            </a:extLst>
          </p:cNvPr>
          <p:cNvSpPr/>
          <p:nvPr/>
        </p:nvSpPr>
        <p:spPr>
          <a:xfrm>
            <a:off x="1922040" y="6952927"/>
            <a:ext cx="1368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39">
                <a:moveTo>
                  <a:pt x="20" y="39"/>
                </a:moveTo>
                <a:cubicBezTo>
                  <a:pt x="31" y="39"/>
                  <a:pt x="39" y="30"/>
                  <a:pt x="39" y="19"/>
                </a:cubicBezTo>
                <a:cubicBezTo>
                  <a:pt x="39" y="9"/>
                  <a:pt x="31" y="0"/>
                  <a:pt x="20" y="0"/>
                </a:cubicBezTo>
                <a:cubicBezTo>
                  <a:pt x="9" y="0"/>
                  <a:pt x="0" y="9"/>
                  <a:pt x="0" y="19"/>
                </a:cubicBezTo>
                <a:cubicBezTo>
                  <a:pt x="0" y="30"/>
                  <a:pt x="9" y="39"/>
                  <a:pt x="20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2" name="Freeform 1291">
            <a:extLst>
              <a:ext uri="{FF2B5EF4-FFF2-40B4-BE49-F238E27FC236}">
                <a16:creationId xmlns:a16="http://schemas.microsoft.com/office/drawing/2014/main" id="{8E8ECF92-12BE-8242-8096-0B610F606E48}"/>
              </a:ext>
            </a:extLst>
          </p:cNvPr>
          <p:cNvSpPr/>
          <p:nvPr/>
        </p:nvSpPr>
        <p:spPr>
          <a:xfrm>
            <a:off x="1943640" y="6952927"/>
            <a:ext cx="140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39">
                <a:moveTo>
                  <a:pt x="20" y="39"/>
                </a:moveTo>
                <a:cubicBezTo>
                  <a:pt x="31" y="39"/>
                  <a:pt x="40" y="30"/>
                  <a:pt x="40" y="19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19"/>
                </a:cubicBezTo>
                <a:cubicBezTo>
                  <a:pt x="0" y="30"/>
                  <a:pt x="9" y="39"/>
                  <a:pt x="20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3" name="Freeform 1292">
            <a:extLst>
              <a:ext uri="{FF2B5EF4-FFF2-40B4-BE49-F238E27FC236}">
                <a16:creationId xmlns:a16="http://schemas.microsoft.com/office/drawing/2014/main" id="{FCC5680A-6B89-E649-AD81-0C3F582457A3}"/>
              </a:ext>
            </a:extLst>
          </p:cNvPr>
          <p:cNvSpPr/>
          <p:nvPr/>
        </p:nvSpPr>
        <p:spPr>
          <a:xfrm>
            <a:off x="1965240" y="6952927"/>
            <a:ext cx="140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39">
                <a:moveTo>
                  <a:pt x="20" y="39"/>
                </a:moveTo>
                <a:cubicBezTo>
                  <a:pt x="31" y="39"/>
                  <a:pt x="40" y="30"/>
                  <a:pt x="40" y="19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19"/>
                </a:cubicBezTo>
                <a:cubicBezTo>
                  <a:pt x="0" y="30"/>
                  <a:pt x="9" y="39"/>
                  <a:pt x="20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4" name="Freeform 1293">
            <a:extLst>
              <a:ext uri="{FF2B5EF4-FFF2-40B4-BE49-F238E27FC236}">
                <a16:creationId xmlns:a16="http://schemas.microsoft.com/office/drawing/2014/main" id="{47D2FE7F-C0B2-3747-B505-6D27FD57A0BE}"/>
              </a:ext>
            </a:extLst>
          </p:cNvPr>
          <p:cNvSpPr/>
          <p:nvPr/>
        </p:nvSpPr>
        <p:spPr>
          <a:xfrm>
            <a:off x="2241360" y="7173967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3" y="1"/>
                </a:moveTo>
                <a:cubicBezTo>
                  <a:pt x="8" y="4"/>
                  <a:pt x="-2" y="19"/>
                  <a:pt x="1" y="33"/>
                </a:cubicBezTo>
                <a:lnTo>
                  <a:pt x="2" y="35"/>
                </a:lnTo>
                <a:cubicBezTo>
                  <a:pt x="4" y="48"/>
                  <a:pt x="16" y="57"/>
                  <a:pt x="29" y="57"/>
                </a:cubicBezTo>
                <a:cubicBezTo>
                  <a:pt x="31" y="57"/>
                  <a:pt x="33" y="57"/>
                  <a:pt x="34" y="57"/>
                </a:cubicBezTo>
                <a:cubicBezTo>
                  <a:pt x="49" y="54"/>
                  <a:pt x="59" y="39"/>
                  <a:pt x="56" y="24"/>
                </a:cubicBezTo>
                <a:lnTo>
                  <a:pt x="55" y="22"/>
                </a:lnTo>
                <a:cubicBezTo>
                  <a:pt x="52" y="7"/>
                  <a:pt x="38" y="-2"/>
                  <a:pt x="23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5" name="Freeform 1294">
            <a:extLst>
              <a:ext uri="{FF2B5EF4-FFF2-40B4-BE49-F238E27FC236}">
                <a16:creationId xmlns:a16="http://schemas.microsoft.com/office/drawing/2014/main" id="{5298BB28-0459-D049-B7E6-67C27A121058}"/>
              </a:ext>
            </a:extLst>
          </p:cNvPr>
          <p:cNvSpPr/>
          <p:nvPr/>
        </p:nvSpPr>
        <p:spPr>
          <a:xfrm>
            <a:off x="2232360" y="714552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" y="38"/>
                </a:moveTo>
                <a:lnTo>
                  <a:pt x="3" y="40"/>
                </a:lnTo>
                <a:cubicBezTo>
                  <a:pt x="7" y="50"/>
                  <a:pt x="17" y="57"/>
                  <a:pt x="28" y="57"/>
                </a:cubicBezTo>
                <a:cubicBezTo>
                  <a:pt x="32" y="57"/>
                  <a:pt x="35" y="56"/>
                  <a:pt x="39" y="54"/>
                </a:cubicBezTo>
                <a:cubicBezTo>
                  <a:pt x="53" y="49"/>
                  <a:pt x="59" y="32"/>
                  <a:pt x="53" y="18"/>
                </a:cubicBezTo>
                <a:lnTo>
                  <a:pt x="52" y="16"/>
                </a:lnTo>
                <a:cubicBezTo>
                  <a:pt x="46" y="2"/>
                  <a:pt x="30" y="-4"/>
                  <a:pt x="16" y="2"/>
                </a:cubicBezTo>
                <a:cubicBezTo>
                  <a:pt x="2" y="8"/>
                  <a:pt x="-4" y="24"/>
                  <a:pt x="2" y="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6" name="Freeform 1295">
            <a:extLst>
              <a:ext uri="{FF2B5EF4-FFF2-40B4-BE49-F238E27FC236}">
                <a16:creationId xmlns:a16="http://schemas.microsoft.com/office/drawing/2014/main" id="{2C8114D6-9213-F74A-A2C0-0317A5632AAD}"/>
              </a:ext>
            </a:extLst>
          </p:cNvPr>
          <p:cNvSpPr/>
          <p:nvPr/>
        </p:nvSpPr>
        <p:spPr>
          <a:xfrm>
            <a:off x="2217960" y="711924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" y="44"/>
                </a:moveTo>
                <a:lnTo>
                  <a:pt x="6" y="45"/>
                </a:lnTo>
                <a:cubicBezTo>
                  <a:pt x="11" y="53"/>
                  <a:pt x="20" y="57"/>
                  <a:pt x="28" y="57"/>
                </a:cubicBezTo>
                <a:cubicBezTo>
                  <a:pt x="34" y="57"/>
                  <a:pt x="39" y="55"/>
                  <a:pt x="44" y="52"/>
                </a:cubicBezTo>
                <a:cubicBezTo>
                  <a:pt x="57" y="43"/>
                  <a:pt x="60" y="26"/>
                  <a:pt x="51" y="14"/>
                </a:cubicBezTo>
                <a:lnTo>
                  <a:pt x="50" y="12"/>
                </a:lnTo>
                <a:cubicBezTo>
                  <a:pt x="41" y="-1"/>
                  <a:pt x="24" y="-4"/>
                  <a:pt x="11" y="5"/>
                </a:cubicBezTo>
                <a:cubicBezTo>
                  <a:pt x="-1" y="14"/>
                  <a:pt x="-4" y="31"/>
                  <a:pt x="5" y="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7" name="Freeform 1296">
            <a:extLst>
              <a:ext uri="{FF2B5EF4-FFF2-40B4-BE49-F238E27FC236}">
                <a16:creationId xmlns:a16="http://schemas.microsoft.com/office/drawing/2014/main" id="{4A32773D-7D9A-EB41-AA4F-7A7DB4AAD70F}"/>
              </a:ext>
            </a:extLst>
          </p:cNvPr>
          <p:cNvSpPr/>
          <p:nvPr/>
        </p:nvSpPr>
        <p:spPr>
          <a:xfrm>
            <a:off x="2197800" y="709656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10" y="49"/>
                </a:moveTo>
                <a:cubicBezTo>
                  <a:pt x="15" y="54"/>
                  <a:pt x="22" y="57"/>
                  <a:pt x="29" y="57"/>
                </a:cubicBezTo>
                <a:cubicBezTo>
                  <a:pt x="36" y="57"/>
                  <a:pt x="43" y="54"/>
                  <a:pt x="49" y="48"/>
                </a:cubicBezTo>
                <a:cubicBezTo>
                  <a:pt x="59" y="37"/>
                  <a:pt x="59" y="20"/>
                  <a:pt x="48" y="9"/>
                </a:cubicBezTo>
                <a:lnTo>
                  <a:pt x="46" y="8"/>
                </a:lnTo>
                <a:cubicBezTo>
                  <a:pt x="35" y="-3"/>
                  <a:pt x="18" y="-2"/>
                  <a:pt x="7" y="9"/>
                </a:cubicBezTo>
                <a:cubicBezTo>
                  <a:pt x="-3" y="20"/>
                  <a:pt x="-3" y="37"/>
                  <a:pt x="8" y="4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8" name="Freeform 1297">
            <a:extLst>
              <a:ext uri="{FF2B5EF4-FFF2-40B4-BE49-F238E27FC236}">
                <a16:creationId xmlns:a16="http://schemas.microsoft.com/office/drawing/2014/main" id="{6CB8281E-834F-A44D-8B73-9DB73543030E}"/>
              </a:ext>
            </a:extLst>
          </p:cNvPr>
          <p:cNvSpPr/>
          <p:nvPr/>
        </p:nvSpPr>
        <p:spPr>
          <a:xfrm>
            <a:off x="3304800" y="6926288"/>
            <a:ext cx="447120" cy="29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2">
                <a:moveTo>
                  <a:pt x="1180" y="777"/>
                </a:moveTo>
                <a:lnTo>
                  <a:pt x="1094" y="777"/>
                </a:lnTo>
                <a:cubicBezTo>
                  <a:pt x="1095" y="774"/>
                  <a:pt x="1096" y="770"/>
                  <a:pt x="1096" y="767"/>
                </a:cubicBezTo>
                <a:lnTo>
                  <a:pt x="1096" y="727"/>
                </a:lnTo>
                <a:cubicBezTo>
                  <a:pt x="1096" y="676"/>
                  <a:pt x="1055" y="635"/>
                  <a:pt x="1004" y="634"/>
                </a:cubicBezTo>
                <a:lnTo>
                  <a:pt x="1000" y="634"/>
                </a:lnTo>
                <a:lnTo>
                  <a:pt x="999" y="634"/>
                </a:lnTo>
                <a:cubicBezTo>
                  <a:pt x="984" y="634"/>
                  <a:pt x="970" y="625"/>
                  <a:pt x="964" y="610"/>
                </a:cubicBezTo>
                <a:cubicBezTo>
                  <a:pt x="963" y="607"/>
                  <a:pt x="962" y="603"/>
                  <a:pt x="960" y="599"/>
                </a:cubicBezTo>
                <a:cubicBezTo>
                  <a:pt x="954" y="585"/>
                  <a:pt x="957" y="569"/>
                  <a:pt x="968" y="559"/>
                </a:cubicBezTo>
                <a:lnTo>
                  <a:pt x="968" y="558"/>
                </a:lnTo>
                <a:lnTo>
                  <a:pt x="974" y="552"/>
                </a:lnTo>
                <a:cubicBezTo>
                  <a:pt x="1009" y="516"/>
                  <a:pt x="1009" y="458"/>
                  <a:pt x="973" y="422"/>
                </a:cubicBezTo>
                <a:lnTo>
                  <a:pt x="945" y="394"/>
                </a:lnTo>
                <a:cubicBezTo>
                  <a:pt x="909" y="358"/>
                  <a:pt x="851" y="358"/>
                  <a:pt x="815" y="394"/>
                </a:cubicBezTo>
                <a:lnTo>
                  <a:pt x="813" y="395"/>
                </a:lnTo>
                <a:lnTo>
                  <a:pt x="812" y="396"/>
                </a:lnTo>
                <a:cubicBezTo>
                  <a:pt x="801" y="407"/>
                  <a:pt x="785" y="409"/>
                  <a:pt x="771" y="403"/>
                </a:cubicBezTo>
                <a:cubicBezTo>
                  <a:pt x="766" y="401"/>
                  <a:pt x="761" y="399"/>
                  <a:pt x="756" y="397"/>
                </a:cubicBezTo>
                <a:cubicBezTo>
                  <a:pt x="742" y="391"/>
                  <a:pt x="733" y="378"/>
                  <a:pt x="733" y="362"/>
                </a:cubicBezTo>
                <a:cubicBezTo>
                  <a:pt x="733" y="361"/>
                  <a:pt x="732" y="360"/>
                  <a:pt x="732" y="358"/>
                </a:cubicBezTo>
                <a:cubicBezTo>
                  <a:pt x="731" y="309"/>
                  <a:pt x="690" y="269"/>
                  <a:pt x="640" y="269"/>
                </a:cubicBezTo>
                <a:lnTo>
                  <a:pt x="600" y="269"/>
                </a:lnTo>
                <a:cubicBezTo>
                  <a:pt x="549" y="269"/>
                  <a:pt x="508" y="310"/>
                  <a:pt x="507" y="360"/>
                </a:cubicBezTo>
                <a:lnTo>
                  <a:pt x="507" y="361"/>
                </a:lnTo>
                <a:cubicBezTo>
                  <a:pt x="507" y="361"/>
                  <a:pt x="507" y="362"/>
                  <a:pt x="507" y="363"/>
                </a:cubicBezTo>
                <a:cubicBezTo>
                  <a:pt x="507" y="378"/>
                  <a:pt x="498" y="391"/>
                  <a:pt x="484" y="397"/>
                </a:cubicBezTo>
                <a:cubicBezTo>
                  <a:pt x="479" y="399"/>
                  <a:pt x="474" y="401"/>
                  <a:pt x="469" y="403"/>
                </a:cubicBezTo>
                <a:cubicBezTo>
                  <a:pt x="455" y="410"/>
                  <a:pt x="439" y="407"/>
                  <a:pt x="428" y="396"/>
                </a:cubicBezTo>
                <a:cubicBezTo>
                  <a:pt x="427" y="395"/>
                  <a:pt x="425" y="394"/>
                  <a:pt x="424" y="393"/>
                </a:cubicBezTo>
                <a:cubicBezTo>
                  <a:pt x="388" y="361"/>
                  <a:pt x="332" y="362"/>
                  <a:pt x="297" y="397"/>
                </a:cubicBezTo>
                <a:lnTo>
                  <a:pt x="269" y="425"/>
                </a:lnTo>
                <a:cubicBezTo>
                  <a:pt x="233" y="461"/>
                  <a:pt x="233" y="519"/>
                  <a:pt x="268" y="556"/>
                </a:cubicBezTo>
                <a:lnTo>
                  <a:pt x="272" y="560"/>
                </a:lnTo>
                <a:lnTo>
                  <a:pt x="273" y="560"/>
                </a:lnTo>
                <a:cubicBezTo>
                  <a:pt x="283" y="570"/>
                  <a:pt x="286" y="586"/>
                  <a:pt x="281" y="600"/>
                </a:cubicBezTo>
                <a:cubicBezTo>
                  <a:pt x="279" y="604"/>
                  <a:pt x="278" y="608"/>
                  <a:pt x="276" y="611"/>
                </a:cubicBezTo>
                <a:cubicBezTo>
                  <a:pt x="271" y="626"/>
                  <a:pt x="257" y="635"/>
                  <a:pt x="242" y="636"/>
                </a:cubicBezTo>
                <a:cubicBezTo>
                  <a:pt x="241" y="636"/>
                  <a:pt x="240" y="636"/>
                  <a:pt x="239" y="636"/>
                </a:cubicBezTo>
                <a:lnTo>
                  <a:pt x="237" y="636"/>
                </a:lnTo>
                <a:cubicBezTo>
                  <a:pt x="187" y="637"/>
                  <a:pt x="147" y="678"/>
                  <a:pt x="147" y="728"/>
                </a:cubicBezTo>
                <a:lnTo>
                  <a:pt x="147" y="768"/>
                </a:lnTo>
                <a:cubicBezTo>
                  <a:pt x="147" y="771"/>
                  <a:pt x="147" y="774"/>
                  <a:pt x="148" y="777"/>
                </a:cubicBezTo>
                <a:lnTo>
                  <a:pt x="63" y="777"/>
                </a:lnTo>
                <a:cubicBezTo>
                  <a:pt x="59" y="777"/>
                  <a:pt x="55" y="773"/>
                  <a:pt x="55" y="769"/>
                </a:cubicBezTo>
                <a:lnTo>
                  <a:pt x="55" y="165"/>
                </a:lnTo>
                <a:lnTo>
                  <a:pt x="1188" y="165"/>
                </a:lnTo>
                <a:lnTo>
                  <a:pt x="1188" y="769"/>
                </a:lnTo>
                <a:cubicBezTo>
                  <a:pt x="1188" y="773"/>
                  <a:pt x="1184" y="777"/>
                  <a:pt x="1180" y="777"/>
                </a:cubicBezTo>
                <a:close/>
                <a:moveTo>
                  <a:pt x="479" y="777"/>
                </a:moveTo>
                <a:cubicBezTo>
                  <a:pt x="475" y="764"/>
                  <a:pt x="474" y="751"/>
                  <a:pt x="474" y="738"/>
                </a:cubicBezTo>
                <a:cubicBezTo>
                  <a:pt x="474" y="657"/>
                  <a:pt x="539" y="591"/>
                  <a:pt x="620" y="591"/>
                </a:cubicBezTo>
                <a:cubicBezTo>
                  <a:pt x="701" y="591"/>
                  <a:pt x="767" y="657"/>
                  <a:pt x="767" y="738"/>
                </a:cubicBezTo>
                <a:cubicBezTo>
                  <a:pt x="767" y="751"/>
                  <a:pt x="765" y="764"/>
                  <a:pt x="761" y="777"/>
                </a:cubicBezTo>
                <a:close/>
                <a:moveTo>
                  <a:pt x="312" y="521"/>
                </a:moveTo>
                <a:lnTo>
                  <a:pt x="308" y="517"/>
                </a:lnTo>
                <a:cubicBezTo>
                  <a:pt x="293" y="502"/>
                  <a:pt x="293" y="478"/>
                  <a:pt x="308" y="464"/>
                </a:cubicBezTo>
                <a:lnTo>
                  <a:pt x="336" y="436"/>
                </a:lnTo>
                <a:cubicBezTo>
                  <a:pt x="350" y="421"/>
                  <a:pt x="374" y="421"/>
                  <a:pt x="389" y="436"/>
                </a:cubicBezTo>
                <a:cubicBezTo>
                  <a:pt x="390" y="437"/>
                  <a:pt x="391" y="438"/>
                  <a:pt x="392" y="438"/>
                </a:cubicBezTo>
                <a:cubicBezTo>
                  <a:pt x="419" y="463"/>
                  <a:pt x="458" y="469"/>
                  <a:pt x="492" y="454"/>
                </a:cubicBezTo>
                <a:cubicBezTo>
                  <a:pt x="496" y="452"/>
                  <a:pt x="500" y="450"/>
                  <a:pt x="504" y="448"/>
                </a:cubicBezTo>
                <a:cubicBezTo>
                  <a:pt x="539" y="434"/>
                  <a:pt x="562" y="401"/>
                  <a:pt x="563" y="364"/>
                </a:cubicBezTo>
                <a:lnTo>
                  <a:pt x="563" y="363"/>
                </a:lnTo>
                <a:cubicBezTo>
                  <a:pt x="563" y="363"/>
                  <a:pt x="563" y="362"/>
                  <a:pt x="563" y="361"/>
                </a:cubicBezTo>
                <a:cubicBezTo>
                  <a:pt x="563" y="341"/>
                  <a:pt x="579" y="324"/>
                  <a:pt x="600" y="324"/>
                </a:cubicBezTo>
                <a:lnTo>
                  <a:pt x="640" y="324"/>
                </a:lnTo>
                <a:cubicBezTo>
                  <a:pt x="660" y="324"/>
                  <a:pt x="677" y="341"/>
                  <a:pt x="677" y="361"/>
                </a:cubicBezTo>
                <a:cubicBezTo>
                  <a:pt x="677" y="363"/>
                  <a:pt x="677" y="364"/>
                  <a:pt x="677" y="365"/>
                </a:cubicBezTo>
                <a:cubicBezTo>
                  <a:pt x="679" y="402"/>
                  <a:pt x="701" y="434"/>
                  <a:pt x="736" y="448"/>
                </a:cubicBezTo>
                <a:cubicBezTo>
                  <a:pt x="740" y="450"/>
                  <a:pt x="744" y="451"/>
                  <a:pt x="748" y="453"/>
                </a:cubicBezTo>
                <a:cubicBezTo>
                  <a:pt x="783" y="469"/>
                  <a:pt x="824" y="462"/>
                  <a:pt x="851" y="435"/>
                </a:cubicBezTo>
                <a:lnTo>
                  <a:pt x="853" y="434"/>
                </a:lnTo>
                <a:cubicBezTo>
                  <a:pt x="853" y="433"/>
                  <a:pt x="853" y="433"/>
                  <a:pt x="853" y="433"/>
                </a:cubicBezTo>
                <a:cubicBezTo>
                  <a:pt x="868" y="418"/>
                  <a:pt x="891" y="419"/>
                  <a:pt x="906" y="433"/>
                </a:cubicBezTo>
                <a:lnTo>
                  <a:pt x="934" y="461"/>
                </a:lnTo>
                <a:cubicBezTo>
                  <a:pt x="949" y="476"/>
                  <a:pt x="949" y="499"/>
                  <a:pt x="934" y="514"/>
                </a:cubicBezTo>
                <a:lnTo>
                  <a:pt x="928" y="520"/>
                </a:lnTo>
                <a:cubicBezTo>
                  <a:pt x="903" y="547"/>
                  <a:pt x="895" y="586"/>
                  <a:pt x="909" y="620"/>
                </a:cubicBezTo>
                <a:cubicBezTo>
                  <a:pt x="910" y="623"/>
                  <a:pt x="912" y="626"/>
                  <a:pt x="913" y="629"/>
                </a:cubicBezTo>
                <a:cubicBezTo>
                  <a:pt x="926" y="665"/>
                  <a:pt x="960" y="689"/>
                  <a:pt x="999" y="690"/>
                </a:cubicBezTo>
                <a:lnTo>
                  <a:pt x="1003" y="690"/>
                </a:lnTo>
                <a:lnTo>
                  <a:pt x="1004" y="690"/>
                </a:lnTo>
                <a:cubicBezTo>
                  <a:pt x="1024" y="690"/>
                  <a:pt x="1041" y="706"/>
                  <a:pt x="1041" y="727"/>
                </a:cubicBezTo>
                <a:lnTo>
                  <a:pt x="1041" y="767"/>
                </a:lnTo>
                <a:cubicBezTo>
                  <a:pt x="1041" y="770"/>
                  <a:pt x="1042" y="774"/>
                  <a:pt x="1043" y="777"/>
                </a:cubicBezTo>
                <a:lnTo>
                  <a:pt x="818" y="777"/>
                </a:lnTo>
                <a:cubicBezTo>
                  <a:pt x="821" y="764"/>
                  <a:pt x="822" y="751"/>
                  <a:pt x="822" y="738"/>
                </a:cubicBezTo>
                <a:cubicBezTo>
                  <a:pt x="822" y="627"/>
                  <a:pt x="731" y="536"/>
                  <a:pt x="620" y="536"/>
                </a:cubicBezTo>
                <a:cubicBezTo>
                  <a:pt x="509" y="536"/>
                  <a:pt x="419" y="627"/>
                  <a:pt x="419" y="738"/>
                </a:cubicBezTo>
                <a:cubicBezTo>
                  <a:pt x="419" y="751"/>
                  <a:pt x="420" y="764"/>
                  <a:pt x="422" y="777"/>
                </a:cubicBezTo>
                <a:lnTo>
                  <a:pt x="200" y="777"/>
                </a:lnTo>
                <a:cubicBezTo>
                  <a:pt x="201" y="774"/>
                  <a:pt x="202" y="771"/>
                  <a:pt x="202" y="768"/>
                </a:cubicBezTo>
                <a:lnTo>
                  <a:pt x="202" y="728"/>
                </a:lnTo>
                <a:cubicBezTo>
                  <a:pt x="202" y="708"/>
                  <a:pt x="218" y="691"/>
                  <a:pt x="239" y="691"/>
                </a:cubicBezTo>
                <a:cubicBezTo>
                  <a:pt x="240" y="691"/>
                  <a:pt x="241" y="691"/>
                  <a:pt x="241" y="691"/>
                </a:cubicBezTo>
                <a:lnTo>
                  <a:pt x="243" y="691"/>
                </a:lnTo>
                <a:cubicBezTo>
                  <a:pt x="281" y="690"/>
                  <a:pt x="315" y="666"/>
                  <a:pt x="328" y="630"/>
                </a:cubicBezTo>
                <a:cubicBezTo>
                  <a:pt x="329" y="627"/>
                  <a:pt x="330" y="624"/>
                  <a:pt x="332" y="621"/>
                </a:cubicBezTo>
                <a:cubicBezTo>
                  <a:pt x="346" y="586"/>
                  <a:pt x="338" y="547"/>
                  <a:pt x="312" y="521"/>
                </a:cubicBezTo>
                <a:close/>
                <a:moveTo>
                  <a:pt x="63" y="55"/>
                </a:moveTo>
                <a:lnTo>
                  <a:pt x="1180" y="55"/>
                </a:lnTo>
                <a:cubicBezTo>
                  <a:pt x="1184" y="55"/>
                  <a:pt x="1188" y="59"/>
                  <a:pt x="1188" y="63"/>
                </a:cubicBezTo>
                <a:lnTo>
                  <a:pt x="1188" y="129"/>
                </a:lnTo>
                <a:lnTo>
                  <a:pt x="55" y="129"/>
                </a:lnTo>
                <a:lnTo>
                  <a:pt x="55" y="63"/>
                </a:lnTo>
                <a:cubicBezTo>
                  <a:pt x="55" y="59"/>
                  <a:pt x="59" y="55"/>
                  <a:pt x="63" y="55"/>
                </a:cubicBezTo>
                <a:close/>
                <a:moveTo>
                  <a:pt x="1180" y="0"/>
                </a:moveTo>
                <a:lnTo>
                  <a:pt x="63" y="0"/>
                </a:lnTo>
                <a:cubicBezTo>
                  <a:pt x="28" y="0"/>
                  <a:pt x="0" y="29"/>
                  <a:pt x="0" y="63"/>
                </a:cubicBezTo>
                <a:lnTo>
                  <a:pt x="0" y="769"/>
                </a:lnTo>
                <a:cubicBezTo>
                  <a:pt x="0" y="804"/>
                  <a:pt x="28" y="832"/>
                  <a:pt x="63" y="832"/>
                </a:cubicBezTo>
                <a:lnTo>
                  <a:pt x="1180" y="832"/>
                </a:lnTo>
                <a:cubicBezTo>
                  <a:pt x="1215" y="832"/>
                  <a:pt x="1243" y="804"/>
                  <a:pt x="1243" y="769"/>
                </a:cubicBezTo>
                <a:lnTo>
                  <a:pt x="1243" y="63"/>
                </a:lnTo>
                <a:cubicBezTo>
                  <a:pt x="1243" y="29"/>
                  <a:pt x="1215" y="0"/>
                  <a:pt x="118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9" name="Freeform 1298">
            <a:extLst>
              <a:ext uri="{FF2B5EF4-FFF2-40B4-BE49-F238E27FC236}">
                <a16:creationId xmlns:a16="http://schemas.microsoft.com/office/drawing/2014/main" id="{0BB982A0-0D06-8246-AB8C-BF1516193B23}"/>
              </a:ext>
            </a:extLst>
          </p:cNvPr>
          <p:cNvSpPr/>
          <p:nvPr/>
        </p:nvSpPr>
        <p:spPr>
          <a:xfrm>
            <a:off x="3343679" y="6952927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0" name="Freeform 1299">
            <a:extLst>
              <a:ext uri="{FF2B5EF4-FFF2-40B4-BE49-F238E27FC236}">
                <a16:creationId xmlns:a16="http://schemas.microsoft.com/office/drawing/2014/main" id="{5E671C3B-E312-B34D-A39F-A1E69E20B1DE}"/>
              </a:ext>
            </a:extLst>
          </p:cNvPr>
          <p:cNvSpPr/>
          <p:nvPr/>
        </p:nvSpPr>
        <p:spPr>
          <a:xfrm>
            <a:off x="3365279" y="6952927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1" name="Freeform 1300">
            <a:extLst>
              <a:ext uri="{FF2B5EF4-FFF2-40B4-BE49-F238E27FC236}">
                <a16:creationId xmlns:a16="http://schemas.microsoft.com/office/drawing/2014/main" id="{C8B9239A-3A82-914D-A296-ED67FCBFD6E3}"/>
              </a:ext>
            </a:extLst>
          </p:cNvPr>
          <p:cNvSpPr/>
          <p:nvPr/>
        </p:nvSpPr>
        <p:spPr>
          <a:xfrm>
            <a:off x="3386880" y="6952927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2" name="Freeform 1301">
            <a:extLst>
              <a:ext uri="{FF2B5EF4-FFF2-40B4-BE49-F238E27FC236}">
                <a16:creationId xmlns:a16="http://schemas.microsoft.com/office/drawing/2014/main" id="{0E478878-2560-AE48-B053-E9CF0CBA2D4A}"/>
              </a:ext>
            </a:extLst>
          </p:cNvPr>
          <p:cNvSpPr/>
          <p:nvPr/>
        </p:nvSpPr>
        <p:spPr>
          <a:xfrm>
            <a:off x="4113000" y="6915127"/>
            <a:ext cx="282240" cy="37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5" h="1048">
                <a:moveTo>
                  <a:pt x="620" y="329"/>
                </a:moveTo>
                <a:cubicBezTo>
                  <a:pt x="615" y="333"/>
                  <a:pt x="609" y="339"/>
                  <a:pt x="604" y="343"/>
                </a:cubicBezTo>
                <a:cubicBezTo>
                  <a:pt x="592" y="357"/>
                  <a:pt x="579" y="369"/>
                  <a:pt x="560" y="372"/>
                </a:cubicBezTo>
                <a:cubicBezTo>
                  <a:pt x="550" y="374"/>
                  <a:pt x="539" y="374"/>
                  <a:pt x="527" y="370"/>
                </a:cubicBezTo>
                <a:cubicBezTo>
                  <a:pt x="505" y="365"/>
                  <a:pt x="489" y="348"/>
                  <a:pt x="485" y="329"/>
                </a:cubicBezTo>
                <a:cubicBezTo>
                  <a:pt x="491" y="327"/>
                  <a:pt x="500" y="325"/>
                  <a:pt x="510" y="323"/>
                </a:cubicBezTo>
                <a:lnTo>
                  <a:pt x="543" y="351"/>
                </a:lnTo>
                <a:cubicBezTo>
                  <a:pt x="546" y="353"/>
                  <a:pt x="550" y="355"/>
                  <a:pt x="554" y="355"/>
                </a:cubicBezTo>
                <a:cubicBezTo>
                  <a:pt x="559" y="355"/>
                  <a:pt x="564" y="353"/>
                  <a:pt x="568" y="349"/>
                </a:cubicBezTo>
                <a:cubicBezTo>
                  <a:pt x="574" y="341"/>
                  <a:pt x="573" y="330"/>
                  <a:pt x="566" y="324"/>
                </a:cubicBezTo>
                <a:lnTo>
                  <a:pt x="555" y="315"/>
                </a:lnTo>
                <a:cubicBezTo>
                  <a:pt x="568" y="313"/>
                  <a:pt x="580" y="312"/>
                  <a:pt x="590" y="312"/>
                </a:cubicBezTo>
                <a:lnTo>
                  <a:pt x="591" y="312"/>
                </a:lnTo>
                <a:cubicBezTo>
                  <a:pt x="600" y="312"/>
                  <a:pt x="608" y="305"/>
                  <a:pt x="609" y="295"/>
                </a:cubicBezTo>
                <a:cubicBezTo>
                  <a:pt x="609" y="286"/>
                  <a:pt x="601" y="277"/>
                  <a:pt x="592" y="277"/>
                </a:cubicBezTo>
                <a:cubicBezTo>
                  <a:pt x="562" y="276"/>
                  <a:pt x="518" y="284"/>
                  <a:pt x="490" y="291"/>
                </a:cubicBezTo>
                <a:cubicBezTo>
                  <a:pt x="499" y="274"/>
                  <a:pt x="517" y="262"/>
                  <a:pt x="538" y="261"/>
                </a:cubicBezTo>
                <a:cubicBezTo>
                  <a:pt x="538" y="261"/>
                  <a:pt x="539" y="261"/>
                  <a:pt x="540" y="261"/>
                </a:cubicBezTo>
                <a:cubicBezTo>
                  <a:pt x="550" y="259"/>
                  <a:pt x="563" y="258"/>
                  <a:pt x="578" y="258"/>
                </a:cubicBezTo>
                <a:cubicBezTo>
                  <a:pt x="604" y="258"/>
                  <a:pt x="635" y="262"/>
                  <a:pt x="667" y="276"/>
                </a:cubicBezTo>
                <a:cubicBezTo>
                  <a:pt x="684" y="282"/>
                  <a:pt x="699" y="291"/>
                  <a:pt x="714" y="301"/>
                </a:cubicBezTo>
                <a:cubicBezTo>
                  <a:pt x="675" y="301"/>
                  <a:pt x="643" y="310"/>
                  <a:pt x="620" y="329"/>
                </a:cubicBezTo>
                <a:close/>
                <a:moveTo>
                  <a:pt x="523" y="645"/>
                </a:moveTo>
                <a:cubicBezTo>
                  <a:pt x="504" y="684"/>
                  <a:pt x="494" y="706"/>
                  <a:pt x="488" y="722"/>
                </a:cubicBezTo>
                <a:cubicBezTo>
                  <a:pt x="485" y="726"/>
                  <a:pt x="484" y="731"/>
                  <a:pt x="484" y="737"/>
                </a:cubicBezTo>
                <a:cubicBezTo>
                  <a:pt x="482" y="745"/>
                  <a:pt x="449" y="768"/>
                  <a:pt x="381" y="771"/>
                </a:cubicBezTo>
                <a:lnTo>
                  <a:pt x="381" y="531"/>
                </a:lnTo>
                <a:cubicBezTo>
                  <a:pt x="382" y="530"/>
                  <a:pt x="382" y="529"/>
                  <a:pt x="382" y="527"/>
                </a:cubicBezTo>
                <a:cubicBezTo>
                  <a:pt x="382" y="526"/>
                  <a:pt x="382" y="520"/>
                  <a:pt x="381" y="510"/>
                </a:cubicBezTo>
                <a:lnTo>
                  <a:pt x="381" y="423"/>
                </a:lnTo>
                <a:cubicBezTo>
                  <a:pt x="381" y="422"/>
                  <a:pt x="381" y="422"/>
                  <a:pt x="381" y="422"/>
                </a:cubicBezTo>
                <a:cubicBezTo>
                  <a:pt x="381" y="421"/>
                  <a:pt x="380" y="380"/>
                  <a:pt x="405" y="354"/>
                </a:cubicBezTo>
                <a:cubicBezTo>
                  <a:pt x="416" y="343"/>
                  <a:pt x="431" y="336"/>
                  <a:pt x="449" y="333"/>
                </a:cubicBezTo>
                <a:cubicBezTo>
                  <a:pt x="456" y="367"/>
                  <a:pt x="482" y="396"/>
                  <a:pt x="518" y="405"/>
                </a:cubicBezTo>
                <a:cubicBezTo>
                  <a:pt x="528" y="408"/>
                  <a:pt x="538" y="409"/>
                  <a:pt x="548" y="409"/>
                </a:cubicBezTo>
                <a:cubicBezTo>
                  <a:pt x="554" y="409"/>
                  <a:pt x="561" y="408"/>
                  <a:pt x="567" y="407"/>
                </a:cubicBezTo>
                <a:cubicBezTo>
                  <a:pt x="597" y="401"/>
                  <a:pt x="615" y="383"/>
                  <a:pt x="630" y="369"/>
                </a:cubicBezTo>
                <a:cubicBezTo>
                  <a:pt x="630" y="368"/>
                  <a:pt x="630" y="368"/>
                  <a:pt x="630" y="368"/>
                </a:cubicBezTo>
                <a:cubicBezTo>
                  <a:pt x="614" y="453"/>
                  <a:pt x="560" y="568"/>
                  <a:pt x="523" y="645"/>
                </a:cubicBezTo>
                <a:close/>
                <a:moveTo>
                  <a:pt x="363" y="958"/>
                </a:moveTo>
                <a:cubicBezTo>
                  <a:pt x="326" y="958"/>
                  <a:pt x="292" y="941"/>
                  <a:pt x="270" y="914"/>
                </a:cubicBezTo>
                <a:cubicBezTo>
                  <a:pt x="298" y="922"/>
                  <a:pt x="330" y="926"/>
                  <a:pt x="362" y="926"/>
                </a:cubicBezTo>
                <a:cubicBezTo>
                  <a:pt x="395" y="926"/>
                  <a:pt x="429" y="922"/>
                  <a:pt x="457" y="913"/>
                </a:cubicBezTo>
                <a:cubicBezTo>
                  <a:pt x="435" y="940"/>
                  <a:pt x="401" y="958"/>
                  <a:pt x="363" y="958"/>
                </a:cubicBezTo>
                <a:close/>
                <a:moveTo>
                  <a:pt x="134" y="488"/>
                </a:moveTo>
                <a:cubicBezTo>
                  <a:pt x="143" y="495"/>
                  <a:pt x="154" y="501"/>
                  <a:pt x="169" y="504"/>
                </a:cubicBezTo>
                <a:cubicBezTo>
                  <a:pt x="174" y="505"/>
                  <a:pt x="180" y="505"/>
                  <a:pt x="186" y="505"/>
                </a:cubicBezTo>
                <a:cubicBezTo>
                  <a:pt x="195" y="505"/>
                  <a:pt x="204" y="504"/>
                  <a:pt x="213" y="502"/>
                </a:cubicBezTo>
                <a:cubicBezTo>
                  <a:pt x="232" y="497"/>
                  <a:pt x="248" y="486"/>
                  <a:pt x="260" y="470"/>
                </a:cubicBezTo>
                <a:cubicBezTo>
                  <a:pt x="268" y="460"/>
                  <a:pt x="274" y="449"/>
                  <a:pt x="276" y="437"/>
                </a:cubicBezTo>
                <a:cubicBezTo>
                  <a:pt x="296" y="439"/>
                  <a:pt x="311" y="446"/>
                  <a:pt x="323" y="458"/>
                </a:cubicBezTo>
                <a:cubicBezTo>
                  <a:pt x="339" y="475"/>
                  <a:pt x="344" y="498"/>
                  <a:pt x="346" y="512"/>
                </a:cubicBezTo>
                <a:lnTo>
                  <a:pt x="345" y="771"/>
                </a:lnTo>
                <a:cubicBezTo>
                  <a:pt x="284" y="768"/>
                  <a:pt x="250" y="749"/>
                  <a:pt x="243" y="740"/>
                </a:cubicBezTo>
                <a:cubicBezTo>
                  <a:pt x="242" y="725"/>
                  <a:pt x="232" y="703"/>
                  <a:pt x="204" y="644"/>
                </a:cubicBezTo>
                <a:cubicBezTo>
                  <a:pt x="183" y="601"/>
                  <a:pt x="156" y="544"/>
                  <a:pt x="134" y="488"/>
                </a:cubicBezTo>
                <a:close/>
                <a:moveTo>
                  <a:pt x="36" y="424"/>
                </a:moveTo>
                <a:cubicBezTo>
                  <a:pt x="46" y="412"/>
                  <a:pt x="67" y="393"/>
                  <a:pt x="100" y="379"/>
                </a:cubicBezTo>
                <a:cubicBezTo>
                  <a:pt x="125" y="369"/>
                  <a:pt x="148" y="366"/>
                  <a:pt x="166" y="366"/>
                </a:cubicBezTo>
                <a:cubicBezTo>
                  <a:pt x="178" y="366"/>
                  <a:pt x="187" y="367"/>
                  <a:pt x="194" y="369"/>
                </a:cubicBezTo>
                <a:cubicBezTo>
                  <a:pt x="212" y="369"/>
                  <a:pt x="228" y="380"/>
                  <a:pt x="236" y="394"/>
                </a:cubicBezTo>
                <a:cubicBezTo>
                  <a:pt x="234" y="394"/>
                  <a:pt x="232" y="393"/>
                  <a:pt x="230" y="393"/>
                </a:cubicBezTo>
                <a:cubicBezTo>
                  <a:pt x="202" y="388"/>
                  <a:pt x="179" y="388"/>
                  <a:pt x="162" y="392"/>
                </a:cubicBezTo>
                <a:cubicBezTo>
                  <a:pt x="152" y="395"/>
                  <a:pt x="146" y="404"/>
                  <a:pt x="149" y="414"/>
                </a:cubicBezTo>
                <a:cubicBezTo>
                  <a:pt x="151" y="423"/>
                  <a:pt x="161" y="429"/>
                  <a:pt x="170" y="427"/>
                </a:cubicBezTo>
                <a:cubicBezTo>
                  <a:pt x="189" y="422"/>
                  <a:pt x="220" y="427"/>
                  <a:pt x="241" y="431"/>
                </a:cubicBezTo>
                <a:cubicBezTo>
                  <a:pt x="237" y="448"/>
                  <a:pt x="223" y="462"/>
                  <a:pt x="204" y="467"/>
                </a:cubicBezTo>
                <a:cubicBezTo>
                  <a:pt x="199" y="469"/>
                  <a:pt x="193" y="470"/>
                  <a:pt x="186" y="470"/>
                </a:cubicBezTo>
                <a:cubicBezTo>
                  <a:pt x="183" y="470"/>
                  <a:pt x="179" y="470"/>
                  <a:pt x="176" y="469"/>
                </a:cubicBezTo>
                <a:cubicBezTo>
                  <a:pt x="153" y="464"/>
                  <a:pt x="142" y="447"/>
                  <a:pt x="129" y="436"/>
                </a:cubicBezTo>
                <a:cubicBezTo>
                  <a:pt x="118" y="428"/>
                  <a:pt x="102" y="420"/>
                  <a:pt x="75" y="420"/>
                </a:cubicBezTo>
                <a:cubicBezTo>
                  <a:pt x="64" y="420"/>
                  <a:pt x="51" y="421"/>
                  <a:pt x="36" y="424"/>
                </a:cubicBezTo>
                <a:close/>
                <a:moveTo>
                  <a:pt x="484" y="836"/>
                </a:moveTo>
                <a:cubicBezTo>
                  <a:pt x="482" y="844"/>
                  <a:pt x="442" y="871"/>
                  <a:pt x="362" y="871"/>
                </a:cubicBezTo>
                <a:cubicBezTo>
                  <a:pt x="291" y="871"/>
                  <a:pt x="252" y="850"/>
                  <a:pt x="243" y="839"/>
                </a:cubicBezTo>
                <a:cubicBezTo>
                  <a:pt x="243" y="839"/>
                  <a:pt x="243" y="838"/>
                  <a:pt x="243" y="837"/>
                </a:cubicBezTo>
                <a:lnTo>
                  <a:pt x="243" y="805"/>
                </a:lnTo>
                <a:cubicBezTo>
                  <a:pt x="276" y="819"/>
                  <a:pt x="319" y="827"/>
                  <a:pt x="362" y="827"/>
                </a:cubicBezTo>
                <a:cubicBezTo>
                  <a:pt x="406" y="827"/>
                  <a:pt x="450" y="819"/>
                  <a:pt x="484" y="804"/>
                </a:cubicBezTo>
                <a:close/>
                <a:moveTo>
                  <a:pt x="363" y="55"/>
                </a:moveTo>
                <a:cubicBezTo>
                  <a:pt x="423" y="55"/>
                  <a:pt x="479" y="74"/>
                  <a:pt x="527" y="110"/>
                </a:cubicBezTo>
                <a:cubicBezTo>
                  <a:pt x="566" y="139"/>
                  <a:pt x="597" y="180"/>
                  <a:pt x="615" y="225"/>
                </a:cubicBezTo>
                <a:cubicBezTo>
                  <a:pt x="584" y="221"/>
                  <a:pt x="556" y="223"/>
                  <a:pt x="535" y="226"/>
                </a:cubicBezTo>
                <a:cubicBezTo>
                  <a:pt x="493" y="229"/>
                  <a:pt x="458" y="259"/>
                  <a:pt x="450" y="297"/>
                </a:cubicBezTo>
                <a:cubicBezTo>
                  <a:pt x="421" y="300"/>
                  <a:pt x="397" y="311"/>
                  <a:pt x="379" y="330"/>
                </a:cubicBezTo>
                <a:cubicBezTo>
                  <a:pt x="345" y="365"/>
                  <a:pt x="346" y="417"/>
                  <a:pt x="346" y="423"/>
                </a:cubicBezTo>
                <a:lnTo>
                  <a:pt x="346" y="431"/>
                </a:lnTo>
                <a:cubicBezTo>
                  <a:pt x="328" y="414"/>
                  <a:pt x="305" y="404"/>
                  <a:pt x="277" y="401"/>
                </a:cubicBezTo>
                <a:cubicBezTo>
                  <a:pt x="269" y="365"/>
                  <a:pt x="237" y="336"/>
                  <a:pt x="198" y="333"/>
                </a:cubicBezTo>
                <a:cubicBezTo>
                  <a:pt x="187" y="332"/>
                  <a:pt x="177" y="331"/>
                  <a:pt x="166" y="331"/>
                </a:cubicBezTo>
                <a:cubicBezTo>
                  <a:pt x="141" y="331"/>
                  <a:pt x="116" y="335"/>
                  <a:pt x="93" y="344"/>
                </a:cubicBezTo>
                <a:cubicBezTo>
                  <a:pt x="92" y="338"/>
                  <a:pt x="92" y="332"/>
                  <a:pt x="92" y="326"/>
                </a:cubicBezTo>
                <a:cubicBezTo>
                  <a:pt x="92" y="176"/>
                  <a:pt x="214" y="55"/>
                  <a:pt x="363" y="55"/>
                </a:cubicBezTo>
                <a:close/>
                <a:moveTo>
                  <a:pt x="781" y="313"/>
                </a:moveTo>
                <a:cubicBezTo>
                  <a:pt x="753" y="282"/>
                  <a:pt x="719" y="258"/>
                  <a:pt x="681" y="243"/>
                </a:cubicBezTo>
                <a:cubicBezTo>
                  <a:pt x="680" y="242"/>
                  <a:pt x="679" y="242"/>
                  <a:pt x="677" y="241"/>
                </a:cubicBezTo>
                <a:cubicBezTo>
                  <a:pt x="678" y="238"/>
                  <a:pt x="677" y="235"/>
                  <a:pt x="676" y="232"/>
                </a:cubicBezTo>
                <a:cubicBezTo>
                  <a:pt x="657" y="167"/>
                  <a:pt x="615" y="107"/>
                  <a:pt x="560" y="65"/>
                </a:cubicBezTo>
                <a:cubicBezTo>
                  <a:pt x="503" y="22"/>
                  <a:pt x="435" y="0"/>
                  <a:pt x="363" y="0"/>
                </a:cubicBezTo>
                <a:cubicBezTo>
                  <a:pt x="183" y="0"/>
                  <a:pt x="37" y="146"/>
                  <a:pt x="37" y="326"/>
                </a:cubicBezTo>
                <a:cubicBezTo>
                  <a:pt x="37" y="338"/>
                  <a:pt x="38" y="350"/>
                  <a:pt x="40" y="364"/>
                </a:cubicBezTo>
                <a:cubicBezTo>
                  <a:pt x="40" y="366"/>
                  <a:pt x="41" y="369"/>
                  <a:pt x="42" y="371"/>
                </a:cubicBezTo>
                <a:cubicBezTo>
                  <a:pt x="30" y="380"/>
                  <a:pt x="19" y="390"/>
                  <a:pt x="9" y="401"/>
                </a:cubicBezTo>
                <a:cubicBezTo>
                  <a:pt x="-1" y="412"/>
                  <a:pt x="-3" y="429"/>
                  <a:pt x="5" y="442"/>
                </a:cubicBezTo>
                <a:cubicBezTo>
                  <a:pt x="11" y="453"/>
                  <a:pt x="23" y="460"/>
                  <a:pt x="36" y="460"/>
                </a:cubicBezTo>
                <a:cubicBezTo>
                  <a:pt x="38" y="460"/>
                  <a:pt x="40" y="460"/>
                  <a:pt x="43" y="459"/>
                </a:cubicBezTo>
                <a:cubicBezTo>
                  <a:pt x="50" y="458"/>
                  <a:pt x="57" y="457"/>
                  <a:pt x="63" y="456"/>
                </a:cubicBezTo>
                <a:cubicBezTo>
                  <a:pt x="64" y="457"/>
                  <a:pt x="64" y="458"/>
                  <a:pt x="64" y="460"/>
                </a:cubicBezTo>
                <a:cubicBezTo>
                  <a:pt x="89" y="533"/>
                  <a:pt x="127" y="611"/>
                  <a:pt x="154" y="668"/>
                </a:cubicBezTo>
                <a:cubicBezTo>
                  <a:pt x="166" y="695"/>
                  <a:pt x="181" y="725"/>
                  <a:pt x="186" y="739"/>
                </a:cubicBezTo>
                <a:cubicBezTo>
                  <a:pt x="186" y="743"/>
                  <a:pt x="187" y="747"/>
                  <a:pt x="188" y="751"/>
                </a:cubicBezTo>
                <a:lnTo>
                  <a:pt x="188" y="826"/>
                </a:lnTo>
                <a:cubicBezTo>
                  <a:pt x="186" y="829"/>
                  <a:pt x="186" y="832"/>
                  <a:pt x="186" y="836"/>
                </a:cubicBezTo>
                <a:cubicBezTo>
                  <a:pt x="186" y="842"/>
                  <a:pt x="187" y="847"/>
                  <a:pt x="188" y="852"/>
                </a:cubicBezTo>
                <a:cubicBezTo>
                  <a:pt x="195" y="927"/>
                  <a:pt x="247" y="988"/>
                  <a:pt x="317" y="1007"/>
                </a:cubicBezTo>
                <a:cubicBezTo>
                  <a:pt x="318" y="1013"/>
                  <a:pt x="321" y="1018"/>
                  <a:pt x="325" y="1023"/>
                </a:cubicBezTo>
                <a:lnTo>
                  <a:pt x="344" y="1040"/>
                </a:lnTo>
                <a:cubicBezTo>
                  <a:pt x="349" y="1045"/>
                  <a:pt x="356" y="1048"/>
                  <a:pt x="363" y="1048"/>
                </a:cubicBezTo>
                <a:cubicBezTo>
                  <a:pt x="369" y="1048"/>
                  <a:pt x="376" y="1045"/>
                  <a:pt x="381" y="1041"/>
                </a:cubicBezTo>
                <a:lnTo>
                  <a:pt x="400" y="1023"/>
                </a:lnTo>
                <a:cubicBezTo>
                  <a:pt x="405" y="1019"/>
                  <a:pt x="408" y="1013"/>
                  <a:pt x="409" y="1007"/>
                </a:cubicBezTo>
                <a:cubicBezTo>
                  <a:pt x="484" y="987"/>
                  <a:pt x="539" y="919"/>
                  <a:pt x="539" y="837"/>
                </a:cubicBezTo>
                <a:lnTo>
                  <a:pt x="539" y="744"/>
                </a:lnTo>
                <a:cubicBezTo>
                  <a:pt x="541" y="734"/>
                  <a:pt x="558" y="699"/>
                  <a:pt x="573" y="668"/>
                </a:cubicBezTo>
                <a:cubicBezTo>
                  <a:pt x="612" y="587"/>
                  <a:pt x="670" y="464"/>
                  <a:pt x="686" y="371"/>
                </a:cubicBezTo>
                <a:cubicBezTo>
                  <a:pt x="687" y="363"/>
                  <a:pt x="688" y="355"/>
                  <a:pt x="689" y="348"/>
                </a:cubicBezTo>
                <a:cubicBezTo>
                  <a:pt x="689" y="345"/>
                  <a:pt x="689" y="341"/>
                  <a:pt x="688" y="338"/>
                </a:cubicBezTo>
                <a:cubicBezTo>
                  <a:pt x="709" y="335"/>
                  <a:pt x="734" y="336"/>
                  <a:pt x="764" y="342"/>
                </a:cubicBezTo>
                <a:cubicBezTo>
                  <a:pt x="771" y="344"/>
                  <a:pt x="779" y="340"/>
                  <a:pt x="783" y="334"/>
                </a:cubicBezTo>
                <a:cubicBezTo>
                  <a:pt x="787" y="327"/>
                  <a:pt x="786" y="319"/>
                  <a:pt x="781" y="3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3" name="Freeform 1302">
            <a:extLst>
              <a:ext uri="{FF2B5EF4-FFF2-40B4-BE49-F238E27FC236}">
                <a16:creationId xmlns:a16="http://schemas.microsoft.com/office/drawing/2014/main" id="{F96C5341-02E2-BB4E-9874-1422E0585383}"/>
              </a:ext>
            </a:extLst>
          </p:cNvPr>
          <p:cNvSpPr/>
          <p:nvPr/>
        </p:nvSpPr>
        <p:spPr>
          <a:xfrm>
            <a:off x="4692960" y="6810728"/>
            <a:ext cx="529560" cy="529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1472">
                <a:moveTo>
                  <a:pt x="1217" y="1217"/>
                </a:moveTo>
                <a:cubicBezTo>
                  <a:pt x="1151" y="1283"/>
                  <a:pt x="1074" y="1334"/>
                  <a:pt x="990" y="1368"/>
                </a:cubicBezTo>
                <a:lnTo>
                  <a:pt x="947" y="1212"/>
                </a:lnTo>
                <a:cubicBezTo>
                  <a:pt x="1005" y="1186"/>
                  <a:pt x="1058" y="1149"/>
                  <a:pt x="1104" y="1103"/>
                </a:cubicBezTo>
                <a:cubicBezTo>
                  <a:pt x="1203" y="1004"/>
                  <a:pt x="1257" y="873"/>
                  <a:pt x="1257" y="733"/>
                </a:cubicBezTo>
                <a:cubicBezTo>
                  <a:pt x="1257" y="593"/>
                  <a:pt x="1203" y="461"/>
                  <a:pt x="1104" y="362"/>
                </a:cubicBezTo>
                <a:cubicBezTo>
                  <a:pt x="1064" y="323"/>
                  <a:pt x="1019" y="290"/>
                  <a:pt x="971" y="265"/>
                </a:cubicBezTo>
                <a:lnTo>
                  <a:pt x="1048" y="130"/>
                </a:lnTo>
                <a:cubicBezTo>
                  <a:pt x="1110" y="162"/>
                  <a:pt x="1167" y="204"/>
                  <a:pt x="1217" y="254"/>
                </a:cubicBezTo>
                <a:cubicBezTo>
                  <a:pt x="1346" y="383"/>
                  <a:pt x="1417" y="554"/>
                  <a:pt x="1417" y="736"/>
                </a:cubicBezTo>
                <a:cubicBezTo>
                  <a:pt x="1417" y="918"/>
                  <a:pt x="1346" y="1088"/>
                  <a:pt x="1217" y="1217"/>
                </a:cubicBezTo>
                <a:close/>
                <a:moveTo>
                  <a:pt x="906" y="1169"/>
                </a:moveTo>
                <a:cubicBezTo>
                  <a:pt x="904" y="1170"/>
                  <a:pt x="903" y="1170"/>
                  <a:pt x="901" y="1171"/>
                </a:cubicBezTo>
                <a:cubicBezTo>
                  <a:pt x="849" y="1191"/>
                  <a:pt x="792" y="1202"/>
                  <a:pt x="733" y="1202"/>
                </a:cubicBezTo>
                <a:cubicBezTo>
                  <a:pt x="608" y="1202"/>
                  <a:pt x="490" y="1153"/>
                  <a:pt x="401" y="1064"/>
                </a:cubicBezTo>
                <a:cubicBezTo>
                  <a:pt x="313" y="976"/>
                  <a:pt x="264" y="858"/>
                  <a:pt x="264" y="733"/>
                </a:cubicBezTo>
                <a:cubicBezTo>
                  <a:pt x="264" y="607"/>
                  <a:pt x="313" y="490"/>
                  <a:pt x="401" y="401"/>
                </a:cubicBezTo>
                <a:cubicBezTo>
                  <a:pt x="490" y="312"/>
                  <a:pt x="608" y="264"/>
                  <a:pt x="733" y="264"/>
                </a:cubicBezTo>
                <a:cubicBezTo>
                  <a:pt x="798" y="264"/>
                  <a:pt x="861" y="277"/>
                  <a:pt x="919" y="302"/>
                </a:cubicBezTo>
                <a:cubicBezTo>
                  <a:pt x="921" y="303"/>
                  <a:pt x="922" y="303"/>
                  <a:pt x="924" y="304"/>
                </a:cubicBezTo>
                <a:cubicBezTo>
                  <a:pt x="976" y="327"/>
                  <a:pt x="1023" y="360"/>
                  <a:pt x="1065" y="401"/>
                </a:cubicBezTo>
                <a:cubicBezTo>
                  <a:pt x="1153" y="490"/>
                  <a:pt x="1202" y="607"/>
                  <a:pt x="1202" y="733"/>
                </a:cubicBezTo>
                <a:cubicBezTo>
                  <a:pt x="1202" y="858"/>
                  <a:pt x="1153" y="976"/>
                  <a:pt x="1065" y="1064"/>
                </a:cubicBezTo>
                <a:cubicBezTo>
                  <a:pt x="1019" y="1110"/>
                  <a:pt x="964" y="1146"/>
                  <a:pt x="906" y="1169"/>
                </a:cubicBezTo>
                <a:close/>
                <a:moveTo>
                  <a:pt x="255" y="1217"/>
                </a:moveTo>
                <a:cubicBezTo>
                  <a:pt x="126" y="1088"/>
                  <a:pt x="55" y="918"/>
                  <a:pt x="55" y="736"/>
                </a:cubicBezTo>
                <a:cubicBezTo>
                  <a:pt x="55" y="554"/>
                  <a:pt x="126" y="383"/>
                  <a:pt x="255" y="254"/>
                </a:cubicBezTo>
                <a:cubicBezTo>
                  <a:pt x="383" y="126"/>
                  <a:pt x="554" y="55"/>
                  <a:pt x="736" y="55"/>
                </a:cubicBezTo>
                <a:cubicBezTo>
                  <a:pt x="827" y="55"/>
                  <a:pt x="916" y="73"/>
                  <a:pt x="998" y="107"/>
                </a:cubicBezTo>
                <a:lnTo>
                  <a:pt x="920" y="243"/>
                </a:lnTo>
                <a:cubicBezTo>
                  <a:pt x="861" y="220"/>
                  <a:pt x="798" y="209"/>
                  <a:pt x="733" y="209"/>
                </a:cubicBezTo>
                <a:cubicBezTo>
                  <a:pt x="593" y="209"/>
                  <a:pt x="461" y="263"/>
                  <a:pt x="362" y="362"/>
                </a:cubicBezTo>
                <a:cubicBezTo>
                  <a:pt x="263" y="461"/>
                  <a:pt x="209" y="593"/>
                  <a:pt x="209" y="733"/>
                </a:cubicBezTo>
                <a:cubicBezTo>
                  <a:pt x="209" y="873"/>
                  <a:pt x="263" y="1004"/>
                  <a:pt x="362" y="1103"/>
                </a:cubicBezTo>
                <a:cubicBezTo>
                  <a:pt x="461" y="1202"/>
                  <a:pt x="593" y="1257"/>
                  <a:pt x="733" y="1257"/>
                </a:cubicBezTo>
                <a:cubicBezTo>
                  <a:pt x="789" y="1257"/>
                  <a:pt x="843" y="1248"/>
                  <a:pt x="895" y="1231"/>
                </a:cubicBezTo>
                <a:lnTo>
                  <a:pt x="938" y="1386"/>
                </a:lnTo>
                <a:cubicBezTo>
                  <a:pt x="873" y="1406"/>
                  <a:pt x="806" y="1417"/>
                  <a:pt x="736" y="1417"/>
                </a:cubicBezTo>
                <a:cubicBezTo>
                  <a:pt x="554" y="1417"/>
                  <a:pt x="383" y="1346"/>
                  <a:pt x="255" y="1217"/>
                </a:cubicBezTo>
                <a:close/>
                <a:moveTo>
                  <a:pt x="1414" y="449"/>
                </a:moveTo>
                <a:cubicBezTo>
                  <a:pt x="1377" y="362"/>
                  <a:pt x="1324" y="283"/>
                  <a:pt x="1256" y="215"/>
                </a:cubicBezTo>
                <a:cubicBezTo>
                  <a:pt x="1196" y="154"/>
                  <a:pt x="1126" y="105"/>
                  <a:pt x="1049" y="69"/>
                </a:cubicBezTo>
                <a:cubicBezTo>
                  <a:pt x="1048" y="69"/>
                  <a:pt x="1048" y="69"/>
                  <a:pt x="1047" y="69"/>
                </a:cubicBezTo>
                <a:cubicBezTo>
                  <a:pt x="1039" y="65"/>
                  <a:pt x="1031" y="61"/>
                  <a:pt x="1023" y="58"/>
                </a:cubicBezTo>
                <a:cubicBezTo>
                  <a:pt x="932" y="19"/>
                  <a:pt x="835" y="0"/>
                  <a:pt x="736" y="0"/>
                </a:cubicBezTo>
                <a:cubicBezTo>
                  <a:pt x="637" y="0"/>
                  <a:pt x="540" y="19"/>
                  <a:pt x="450" y="58"/>
                </a:cubicBezTo>
                <a:cubicBezTo>
                  <a:pt x="362" y="95"/>
                  <a:pt x="283" y="148"/>
                  <a:pt x="216" y="215"/>
                </a:cubicBezTo>
                <a:cubicBezTo>
                  <a:pt x="148" y="283"/>
                  <a:pt x="95" y="362"/>
                  <a:pt x="58" y="449"/>
                </a:cubicBezTo>
                <a:cubicBezTo>
                  <a:pt x="19" y="540"/>
                  <a:pt x="0" y="636"/>
                  <a:pt x="0" y="736"/>
                </a:cubicBezTo>
                <a:cubicBezTo>
                  <a:pt x="0" y="835"/>
                  <a:pt x="19" y="931"/>
                  <a:pt x="58" y="1022"/>
                </a:cubicBezTo>
                <a:cubicBezTo>
                  <a:pt x="95" y="1110"/>
                  <a:pt x="148" y="1188"/>
                  <a:pt x="216" y="1256"/>
                </a:cubicBezTo>
                <a:cubicBezTo>
                  <a:pt x="283" y="1324"/>
                  <a:pt x="362" y="1377"/>
                  <a:pt x="450" y="1414"/>
                </a:cubicBezTo>
                <a:cubicBezTo>
                  <a:pt x="540" y="1452"/>
                  <a:pt x="637" y="1472"/>
                  <a:pt x="736" y="1472"/>
                </a:cubicBezTo>
                <a:cubicBezTo>
                  <a:pt x="835" y="1472"/>
                  <a:pt x="932" y="1452"/>
                  <a:pt x="1023" y="1414"/>
                </a:cubicBezTo>
                <a:cubicBezTo>
                  <a:pt x="1110" y="1377"/>
                  <a:pt x="1189" y="1324"/>
                  <a:pt x="1256" y="1256"/>
                </a:cubicBezTo>
                <a:cubicBezTo>
                  <a:pt x="1324" y="1188"/>
                  <a:pt x="1377" y="1110"/>
                  <a:pt x="1414" y="1022"/>
                </a:cubicBezTo>
                <a:cubicBezTo>
                  <a:pt x="1452" y="931"/>
                  <a:pt x="1472" y="835"/>
                  <a:pt x="1472" y="736"/>
                </a:cubicBezTo>
                <a:cubicBezTo>
                  <a:pt x="1472" y="636"/>
                  <a:pt x="1452" y="540"/>
                  <a:pt x="1414" y="4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4" name="Freeform 1303">
            <a:extLst>
              <a:ext uri="{FF2B5EF4-FFF2-40B4-BE49-F238E27FC236}">
                <a16:creationId xmlns:a16="http://schemas.microsoft.com/office/drawing/2014/main" id="{C28F0F8F-7651-8444-922D-F8244D4B34F6}"/>
              </a:ext>
            </a:extLst>
          </p:cNvPr>
          <p:cNvSpPr/>
          <p:nvPr/>
        </p:nvSpPr>
        <p:spPr>
          <a:xfrm>
            <a:off x="5061960" y="688020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2" y="5"/>
                </a:moveTo>
                <a:lnTo>
                  <a:pt x="42" y="4"/>
                </a:lnTo>
                <a:cubicBezTo>
                  <a:pt x="29" y="-4"/>
                  <a:pt x="12" y="0"/>
                  <a:pt x="4" y="13"/>
                </a:cubicBezTo>
                <a:cubicBezTo>
                  <a:pt x="-4" y="26"/>
                  <a:pt x="0" y="43"/>
                  <a:pt x="13" y="51"/>
                </a:cubicBezTo>
                <a:lnTo>
                  <a:pt x="14" y="52"/>
                </a:lnTo>
                <a:cubicBezTo>
                  <a:pt x="18" y="55"/>
                  <a:pt x="23" y="56"/>
                  <a:pt x="28" y="56"/>
                </a:cubicBezTo>
                <a:cubicBezTo>
                  <a:pt x="37" y="56"/>
                  <a:pt x="46" y="51"/>
                  <a:pt x="52" y="43"/>
                </a:cubicBezTo>
                <a:cubicBezTo>
                  <a:pt x="60" y="30"/>
                  <a:pt x="55" y="13"/>
                  <a:pt x="42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5" name="Freeform 1304">
            <a:extLst>
              <a:ext uri="{FF2B5EF4-FFF2-40B4-BE49-F238E27FC236}">
                <a16:creationId xmlns:a16="http://schemas.microsoft.com/office/drawing/2014/main" id="{9DE68734-34E6-E240-B0F4-3CE92A37D685}"/>
              </a:ext>
            </a:extLst>
          </p:cNvPr>
          <p:cNvSpPr/>
          <p:nvPr/>
        </p:nvSpPr>
        <p:spPr>
          <a:xfrm>
            <a:off x="5151240" y="698748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" y="38"/>
                </a:moveTo>
                <a:lnTo>
                  <a:pt x="3" y="39"/>
                </a:lnTo>
                <a:cubicBezTo>
                  <a:pt x="7" y="50"/>
                  <a:pt x="18" y="57"/>
                  <a:pt x="29" y="57"/>
                </a:cubicBezTo>
                <a:cubicBezTo>
                  <a:pt x="32" y="57"/>
                  <a:pt x="35" y="56"/>
                  <a:pt x="39" y="55"/>
                </a:cubicBezTo>
                <a:cubicBezTo>
                  <a:pt x="53" y="50"/>
                  <a:pt x="60" y="34"/>
                  <a:pt x="55" y="19"/>
                </a:cubicBezTo>
                <a:lnTo>
                  <a:pt x="54" y="18"/>
                </a:lnTo>
                <a:cubicBezTo>
                  <a:pt x="48" y="4"/>
                  <a:pt x="32" y="-4"/>
                  <a:pt x="18" y="2"/>
                </a:cubicBezTo>
                <a:cubicBezTo>
                  <a:pt x="4" y="7"/>
                  <a:pt x="-3" y="23"/>
                  <a:pt x="2" y="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6" name="Freeform 1305">
            <a:extLst>
              <a:ext uri="{FF2B5EF4-FFF2-40B4-BE49-F238E27FC236}">
                <a16:creationId xmlns:a16="http://schemas.microsoft.com/office/drawing/2014/main" id="{26367C7C-0E23-E445-B05D-C1B953EF64A4}"/>
              </a:ext>
            </a:extLst>
          </p:cNvPr>
          <p:cNvSpPr/>
          <p:nvPr/>
        </p:nvSpPr>
        <p:spPr>
          <a:xfrm>
            <a:off x="5159520" y="7014488"/>
            <a:ext cx="1980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8">
                <a:moveTo>
                  <a:pt x="21" y="1"/>
                </a:moveTo>
                <a:cubicBezTo>
                  <a:pt x="6" y="5"/>
                  <a:pt x="-3" y="20"/>
                  <a:pt x="1" y="34"/>
                </a:cubicBezTo>
                <a:lnTo>
                  <a:pt x="1" y="36"/>
                </a:lnTo>
                <a:cubicBezTo>
                  <a:pt x="4" y="49"/>
                  <a:pt x="16" y="58"/>
                  <a:pt x="28" y="58"/>
                </a:cubicBezTo>
                <a:cubicBezTo>
                  <a:pt x="30" y="58"/>
                  <a:pt x="32" y="57"/>
                  <a:pt x="34" y="57"/>
                </a:cubicBezTo>
                <a:cubicBezTo>
                  <a:pt x="49" y="53"/>
                  <a:pt x="58" y="38"/>
                  <a:pt x="55" y="23"/>
                </a:cubicBezTo>
                <a:lnTo>
                  <a:pt x="54" y="22"/>
                </a:lnTo>
                <a:cubicBezTo>
                  <a:pt x="51" y="7"/>
                  <a:pt x="36" y="-2"/>
                  <a:pt x="21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7" name="Freeform 1306">
            <a:extLst>
              <a:ext uri="{FF2B5EF4-FFF2-40B4-BE49-F238E27FC236}">
                <a16:creationId xmlns:a16="http://schemas.microsoft.com/office/drawing/2014/main" id="{44AFC302-3A08-D744-81FE-4480951475A2}"/>
              </a:ext>
            </a:extLst>
          </p:cNvPr>
          <p:cNvSpPr/>
          <p:nvPr/>
        </p:nvSpPr>
        <p:spPr>
          <a:xfrm>
            <a:off x="5164560" y="704256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4" y="0"/>
                </a:moveTo>
                <a:cubicBezTo>
                  <a:pt x="9" y="2"/>
                  <a:pt x="-2" y="16"/>
                  <a:pt x="0" y="31"/>
                </a:cubicBezTo>
                <a:lnTo>
                  <a:pt x="0" y="33"/>
                </a:lnTo>
                <a:cubicBezTo>
                  <a:pt x="1" y="47"/>
                  <a:pt x="13" y="57"/>
                  <a:pt x="27" y="57"/>
                </a:cubicBezTo>
                <a:cubicBezTo>
                  <a:pt x="28" y="57"/>
                  <a:pt x="29" y="57"/>
                  <a:pt x="30" y="57"/>
                </a:cubicBezTo>
                <a:cubicBezTo>
                  <a:pt x="45" y="56"/>
                  <a:pt x="56" y="42"/>
                  <a:pt x="55" y="27"/>
                </a:cubicBezTo>
                <a:lnTo>
                  <a:pt x="55" y="25"/>
                </a:lnTo>
                <a:cubicBezTo>
                  <a:pt x="53" y="10"/>
                  <a:pt x="39" y="-1"/>
                  <a:pt x="2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8" name="Freeform 1307">
            <a:extLst>
              <a:ext uri="{FF2B5EF4-FFF2-40B4-BE49-F238E27FC236}">
                <a16:creationId xmlns:a16="http://schemas.microsoft.com/office/drawing/2014/main" id="{CDB00F28-4F03-BC43-BCCF-AFF1D36362EE}"/>
              </a:ext>
            </a:extLst>
          </p:cNvPr>
          <p:cNvSpPr/>
          <p:nvPr/>
        </p:nvSpPr>
        <p:spPr>
          <a:xfrm>
            <a:off x="5165640" y="707100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29"/>
                </a:lnTo>
                <a:cubicBezTo>
                  <a:pt x="-1" y="44"/>
                  <a:pt x="11" y="57"/>
                  <a:pt x="27" y="57"/>
                </a:cubicBezTo>
                <a:cubicBezTo>
                  <a:pt x="42" y="57"/>
                  <a:pt x="54" y="45"/>
                  <a:pt x="55" y="31"/>
                </a:cubicBezTo>
                <a:lnTo>
                  <a:pt x="55" y="28"/>
                </a:lnTo>
                <a:cubicBezTo>
                  <a:pt x="55" y="13"/>
                  <a:pt x="43" y="1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9" name="Freeform 1308">
            <a:extLst>
              <a:ext uri="{FF2B5EF4-FFF2-40B4-BE49-F238E27FC236}">
                <a16:creationId xmlns:a16="http://schemas.microsoft.com/office/drawing/2014/main" id="{D1A70666-9DF9-854C-A986-53A7728F06AA}"/>
              </a:ext>
            </a:extLst>
          </p:cNvPr>
          <p:cNvSpPr/>
          <p:nvPr/>
        </p:nvSpPr>
        <p:spPr>
          <a:xfrm>
            <a:off x="5163120" y="7099447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2" y="0"/>
                </a:moveTo>
                <a:cubicBezTo>
                  <a:pt x="17" y="-2"/>
                  <a:pt x="2" y="8"/>
                  <a:pt x="0" y="23"/>
                </a:cubicBezTo>
                <a:lnTo>
                  <a:pt x="0" y="25"/>
                </a:lnTo>
                <a:cubicBezTo>
                  <a:pt x="-2" y="40"/>
                  <a:pt x="8" y="54"/>
                  <a:pt x="23" y="57"/>
                </a:cubicBezTo>
                <a:cubicBezTo>
                  <a:pt x="24" y="57"/>
                  <a:pt x="26" y="57"/>
                  <a:pt x="27" y="57"/>
                </a:cubicBezTo>
                <a:cubicBezTo>
                  <a:pt x="41" y="57"/>
                  <a:pt x="52" y="47"/>
                  <a:pt x="54" y="34"/>
                </a:cubicBezTo>
                <a:lnTo>
                  <a:pt x="55" y="32"/>
                </a:lnTo>
                <a:cubicBezTo>
                  <a:pt x="57" y="17"/>
                  <a:pt x="47" y="3"/>
                  <a:pt x="3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0" name="Freeform 1309">
            <a:extLst>
              <a:ext uri="{FF2B5EF4-FFF2-40B4-BE49-F238E27FC236}">
                <a16:creationId xmlns:a16="http://schemas.microsoft.com/office/drawing/2014/main" id="{0D4F7C4B-DDB0-3C47-BB78-56F96110298C}"/>
              </a:ext>
            </a:extLst>
          </p:cNvPr>
          <p:cNvSpPr/>
          <p:nvPr/>
        </p:nvSpPr>
        <p:spPr>
          <a:xfrm>
            <a:off x="5085000" y="689640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7" y="8"/>
                </a:moveTo>
                <a:lnTo>
                  <a:pt x="45" y="6"/>
                </a:lnTo>
                <a:cubicBezTo>
                  <a:pt x="33" y="-3"/>
                  <a:pt x="16" y="-1"/>
                  <a:pt x="6" y="11"/>
                </a:cubicBezTo>
                <a:cubicBezTo>
                  <a:pt x="-3" y="22"/>
                  <a:pt x="-1" y="40"/>
                  <a:pt x="11" y="49"/>
                </a:cubicBezTo>
                <a:lnTo>
                  <a:pt x="12" y="50"/>
                </a:lnTo>
                <a:cubicBezTo>
                  <a:pt x="17" y="55"/>
                  <a:pt x="23" y="57"/>
                  <a:pt x="29" y="57"/>
                </a:cubicBezTo>
                <a:cubicBezTo>
                  <a:pt x="37" y="57"/>
                  <a:pt x="45" y="53"/>
                  <a:pt x="51" y="47"/>
                </a:cubicBezTo>
                <a:cubicBezTo>
                  <a:pt x="60" y="35"/>
                  <a:pt x="59" y="17"/>
                  <a:pt x="47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1" name="Freeform 1310">
            <a:extLst>
              <a:ext uri="{FF2B5EF4-FFF2-40B4-BE49-F238E27FC236}">
                <a16:creationId xmlns:a16="http://schemas.microsoft.com/office/drawing/2014/main" id="{39946936-E310-6E42-881F-6A09C979D41C}"/>
              </a:ext>
            </a:extLst>
          </p:cNvPr>
          <p:cNvSpPr/>
          <p:nvPr/>
        </p:nvSpPr>
        <p:spPr>
          <a:xfrm>
            <a:off x="5133600" y="71790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3" y="4"/>
                </a:moveTo>
                <a:cubicBezTo>
                  <a:pt x="30" y="-4"/>
                  <a:pt x="13" y="1"/>
                  <a:pt x="5" y="14"/>
                </a:cubicBezTo>
                <a:lnTo>
                  <a:pt x="4" y="15"/>
                </a:lnTo>
                <a:cubicBezTo>
                  <a:pt x="-4" y="28"/>
                  <a:pt x="0" y="45"/>
                  <a:pt x="13" y="53"/>
                </a:cubicBezTo>
                <a:cubicBezTo>
                  <a:pt x="18" y="56"/>
                  <a:pt x="23" y="57"/>
                  <a:pt x="28" y="57"/>
                </a:cubicBezTo>
                <a:cubicBezTo>
                  <a:pt x="37" y="57"/>
                  <a:pt x="46" y="53"/>
                  <a:pt x="51" y="44"/>
                </a:cubicBezTo>
                <a:lnTo>
                  <a:pt x="52" y="42"/>
                </a:lnTo>
                <a:cubicBezTo>
                  <a:pt x="60" y="29"/>
                  <a:pt x="56" y="12"/>
                  <a:pt x="43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2" name="Freeform 1311">
            <a:extLst>
              <a:ext uri="{FF2B5EF4-FFF2-40B4-BE49-F238E27FC236}">
                <a16:creationId xmlns:a16="http://schemas.microsoft.com/office/drawing/2014/main" id="{F849CD4B-555E-484F-AF40-D0FAF9A4765D}"/>
              </a:ext>
            </a:extLst>
          </p:cNvPr>
          <p:cNvSpPr/>
          <p:nvPr/>
        </p:nvSpPr>
        <p:spPr>
          <a:xfrm>
            <a:off x="5097960" y="722328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10" y="8"/>
                </a:moveTo>
                <a:lnTo>
                  <a:pt x="8" y="9"/>
                </a:lnTo>
                <a:cubicBezTo>
                  <a:pt x="-3" y="20"/>
                  <a:pt x="-3" y="37"/>
                  <a:pt x="7" y="48"/>
                </a:cubicBezTo>
                <a:cubicBezTo>
                  <a:pt x="13" y="54"/>
                  <a:pt x="20" y="57"/>
                  <a:pt x="27" y="57"/>
                </a:cubicBezTo>
                <a:cubicBezTo>
                  <a:pt x="34" y="57"/>
                  <a:pt x="41" y="54"/>
                  <a:pt x="46" y="49"/>
                </a:cubicBezTo>
                <a:lnTo>
                  <a:pt x="48" y="48"/>
                </a:lnTo>
                <a:cubicBezTo>
                  <a:pt x="59" y="37"/>
                  <a:pt x="59" y="20"/>
                  <a:pt x="49" y="9"/>
                </a:cubicBezTo>
                <a:cubicBezTo>
                  <a:pt x="38" y="-2"/>
                  <a:pt x="21" y="-3"/>
                  <a:pt x="10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3" name="Freeform 1312">
            <a:extLst>
              <a:ext uri="{FF2B5EF4-FFF2-40B4-BE49-F238E27FC236}">
                <a16:creationId xmlns:a16="http://schemas.microsoft.com/office/drawing/2014/main" id="{FDD35B59-DA69-9F47-9B52-8FB00570055E}"/>
              </a:ext>
            </a:extLst>
          </p:cNvPr>
          <p:cNvSpPr/>
          <p:nvPr/>
        </p:nvSpPr>
        <p:spPr>
          <a:xfrm>
            <a:off x="5117400" y="72024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6" y="6"/>
                </a:moveTo>
                <a:cubicBezTo>
                  <a:pt x="34" y="-3"/>
                  <a:pt x="16" y="-2"/>
                  <a:pt x="7" y="10"/>
                </a:cubicBezTo>
                <a:lnTo>
                  <a:pt x="6" y="12"/>
                </a:lnTo>
                <a:cubicBezTo>
                  <a:pt x="-4" y="24"/>
                  <a:pt x="-2" y="41"/>
                  <a:pt x="10" y="51"/>
                </a:cubicBezTo>
                <a:cubicBezTo>
                  <a:pt x="15" y="55"/>
                  <a:pt x="21" y="57"/>
                  <a:pt x="27" y="57"/>
                </a:cubicBezTo>
                <a:cubicBezTo>
                  <a:pt x="35" y="57"/>
                  <a:pt x="43" y="53"/>
                  <a:pt x="48" y="46"/>
                </a:cubicBezTo>
                <a:lnTo>
                  <a:pt x="50" y="45"/>
                </a:lnTo>
                <a:cubicBezTo>
                  <a:pt x="59" y="33"/>
                  <a:pt x="57" y="16"/>
                  <a:pt x="46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4" name="Freeform 1313">
            <a:extLst>
              <a:ext uri="{FF2B5EF4-FFF2-40B4-BE49-F238E27FC236}">
                <a16:creationId xmlns:a16="http://schemas.microsoft.com/office/drawing/2014/main" id="{095C135F-28C5-0A4B-8D9B-10B1E6E22319}"/>
              </a:ext>
            </a:extLst>
          </p:cNvPr>
          <p:cNvSpPr/>
          <p:nvPr/>
        </p:nvSpPr>
        <p:spPr>
          <a:xfrm>
            <a:off x="5105880" y="6915847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9" y="10"/>
                </a:moveTo>
                <a:lnTo>
                  <a:pt x="48" y="9"/>
                </a:lnTo>
                <a:cubicBezTo>
                  <a:pt x="37" y="-3"/>
                  <a:pt x="20" y="-3"/>
                  <a:pt x="9" y="7"/>
                </a:cubicBezTo>
                <a:cubicBezTo>
                  <a:pt x="-2" y="18"/>
                  <a:pt x="-3" y="36"/>
                  <a:pt x="8" y="47"/>
                </a:cubicBezTo>
                <a:lnTo>
                  <a:pt x="9" y="48"/>
                </a:lnTo>
                <a:cubicBezTo>
                  <a:pt x="15" y="54"/>
                  <a:pt x="22" y="57"/>
                  <a:pt x="29" y="57"/>
                </a:cubicBezTo>
                <a:cubicBezTo>
                  <a:pt x="36" y="57"/>
                  <a:pt x="43" y="54"/>
                  <a:pt x="48" y="49"/>
                </a:cubicBezTo>
                <a:cubicBezTo>
                  <a:pt x="59" y="39"/>
                  <a:pt x="60" y="21"/>
                  <a:pt x="49" y="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5" name="Freeform 1314">
            <a:extLst>
              <a:ext uri="{FF2B5EF4-FFF2-40B4-BE49-F238E27FC236}">
                <a16:creationId xmlns:a16="http://schemas.microsoft.com/office/drawing/2014/main" id="{9A164E8B-241D-A64E-AB46-0346A1484140}"/>
              </a:ext>
            </a:extLst>
          </p:cNvPr>
          <p:cNvSpPr/>
          <p:nvPr/>
        </p:nvSpPr>
        <p:spPr>
          <a:xfrm>
            <a:off x="5146920" y="715416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9" y="2"/>
                </a:moveTo>
                <a:cubicBezTo>
                  <a:pt x="25" y="-4"/>
                  <a:pt x="9" y="2"/>
                  <a:pt x="3" y="16"/>
                </a:cubicBezTo>
                <a:lnTo>
                  <a:pt x="2" y="17"/>
                </a:lnTo>
                <a:cubicBezTo>
                  <a:pt x="-4" y="31"/>
                  <a:pt x="2" y="48"/>
                  <a:pt x="16" y="54"/>
                </a:cubicBezTo>
                <a:cubicBezTo>
                  <a:pt x="20" y="55"/>
                  <a:pt x="24" y="56"/>
                  <a:pt x="27" y="56"/>
                </a:cubicBezTo>
                <a:cubicBezTo>
                  <a:pt x="38" y="56"/>
                  <a:pt x="48" y="50"/>
                  <a:pt x="53" y="40"/>
                </a:cubicBezTo>
                <a:lnTo>
                  <a:pt x="53" y="38"/>
                </a:lnTo>
                <a:cubicBezTo>
                  <a:pt x="60" y="24"/>
                  <a:pt x="53" y="8"/>
                  <a:pt x="39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6" name="Freeform 1315">
            <a:extLst>
              <a:ext uri="{FF2B5EF4-FFF2-40B4-BE49-F238E27FC236}">
                <a16:creationId xmlns:a16="http://schemas.microsoft.com/office/drawing/2014/main" id="{C097D700-DC7B-A842-9955-60FEA879B0CB}"/>
              </a:ext>
            </a:extLst>
          </p:cNvPr>
          <p:cNvSpPr/>
          <p:nvPr/>
        </p:nvSpPr>
        <p:spPr>
          <a:xfrm>
            <a:off x="5156640" y="712716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6" y="1"/>
                </a:moveTo>
                <a:cubicBezTo>
                  <a:pt x="21" y="-3"/>
                  <a:pt x="6" y="5"/>
                  <a:pt x="2" y="20"/>
                </a:cubicBezTo>
                <a:lnTo>
                  <a:pt x="1" y="22"/>
                </a:lnTo>
                <a:cubicBezTo>
                  <a:pt x="-3" y="36"/>
                  <a:pt x="5" y="52"/>
                  <a:pt x="20" y="56"/>
                </a:cubicBezTo>
                <a:cubicBezTo>
                  <a:pt x="22" y="57"/>
                  <a:pt x="25" y="57"/>
                  <a:pt x="28" y="57"/>
                </a:cubicBezTo>
                <a:cubicBezTo>
                  <a:pt x="40" y="57"/>
                  <a:pt x="51" y="49"/>
                  <a:pt x="54" y="37"/>
                </a:cubicBezTo>
                <a:lnTo>
                  <a:pt x="55" y="35"/>
                </a:lnTo>
                <a:cubicBezTo>
                  <a:pt x="59" y="21"/>
                  <a:pt x="51" y="5"/>
                  <a:pt x="36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7" name="Freeform 1316">
            <a:extLst>
              <a:ext uri="{FF2B5EF4-FFF2-40B4-BE49-F238E27FC236}">
                <a16:creationId xmlns:a16="http://schemas.microsoft.com/office/drawing/2014/main" id="{3DAD44AA-0061-154C-8D3B-D0E8F1021449}"/>
              </a:ext>
            </a:extLst>
          </p:cNvPr>
          <p:cNvSpPr/>
          <p:nvPr/>
        </p:nvSpPr>
        <p:spPr>
          <a:xfrm>
            <a:off x="5139360" y="696156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2" y="54"/>
                </a:moveTo>
                <a:cubicBezTo>
                  <a:pt x="55" y="47"/>
                  <a:pt x="60" y="30"/>
                  <a:pt x="53" y="16"/>
                </a:cubicBezTo>
                <a:lnTo>
                  <a:pt x="52" y="15"/>
                </a:lnTo>
                <a:cubicBezTo>
                  <a:pt x="45" y="1"/>
                  <a:pt x="28" y="-4"/>
                  <a:pt x="15" y="4"/>
                </a:cubicBezTo>
                <a:cubicBezTo>
                  <a:pt x="1" y="11"/>
                  <a:pt x="-4" y="28"/>
                  <a:pt x="4" y="41"/>
                </a:cubicBezTo>
                <a:lnTo>
                  <a:pt x="5" y="43"/>
                </a:lnTo>
                <a:cubicBezTo>
                  <a:pt x="9" y="52"/>
                  <a:pt x="19" y="57"/>
                  <a:pt x="29" y="57"/>
                </a:cubicBezTo>
                <a:cubicBezTo>
                  <a:pt x="33" y="57"/>
                  <a:pt x="38" y="56"/>
                  <a:pt x="42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8" name="Freeform 1317">
            <a:extLst>
              <a:ext uri="{FF2B5EF4-FFF2-40B4-BE49-F238E27FC236}">
                <a16:creationId xmlns:a16="http://schemas.microsoft.com/office/drawing/2014/main" id="{6FE1E8AE-6E32-F944-A5AE-64F8AE62955D}"/>
              </a:ext>
            </a:extLst>
          </p:cNvPr>
          <p:cNvSpPr/>
          <p:nvPr/>
        </p:nvSpPr>
        <p:spPr>
          <a:xfrm>
            <a:off x="5123880" y="693780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51" y="13"/>
                </a:moveTo>
                <a:lnTo>
                  <a:pt x="50" y="11"/>
                </a:lnTo>
                <a:cubicBezTo>
                  <a:pt x="41" y="-1"/>
                  <a:pt x="24" y="-4"/>
                  <a:pt x="11" y="5"/>
                </a:cubicBezTo>
                <a:cubicBezTo>
                  <a:pt x="-1" y="14"/>
                  <a:pt x="-4" y="31"/>
                  <a:pt x="5" y="43"/>
                </a:cubicBezTo>
                <a:lnTo>
                  <a:pt x="6" y="45"/>
                </a:lnTo>
                <a:cubicBezTo>
                  <a:pt x="12" y="52"/>
                  <a:pt x="20" y="56"/>
                  <a:pt x="29" y="56"/>
                </a:cubicBezTo>
                <a:cubicBezTo>
                  <a:pt x="34" y="56"/>
                  <a:pt x="40" y="55"/>
                  <a:pt x="45" y="51"/>
                </a:cubicBezTo>
                <a:cubicBezTo>
                  <a:pt x="57" y="42"/>
                  <a:pt x="60" y="25"/>
                  <a:pt x="51" y="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9" name="Freeform 1318">
            <a:extLst>
              <a:ext uri="{FF2B5EF4-FFF2-40B4-BE49-F238E27FC236}">
                <a16:creationId xmlns:a16="http://schemas.microsoft.com/office/drawing/2014/main" id="{EAB5147F-F774-764F-9B3B-809405021031}"/>
              </a:ext>
            </a:extLst>
          </p:cNvPr>
          <p:cNvSpPr/>
          <p:nvPr/>
        </p:nvSpPr>
        <p:spPr>
          <a:xfrm>
            <a:off x="5076000" y="724164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3" y="5"/>
                </a:moveTo>
                <a:lnTo>
                  <a:pt x="11" y="7"/>
                </a:lnTo>
                <a:cubicBezTo>
                  <a:pt x="-1" y="16"/>
                  <a:pt x="-4" y="33"/>
                  <a:pt x="5" y="45"/>
                </a:cubicBezTo>
                <a:cubicBezTo>
                  <a:pt x="11" y="53"/>
                  <a:pt x="19" y="56"/>
                  <a:pt x="28" y="56"/>
                </a:cubicBezTo>
                <a:cubicBezTo>
                  <a:pt x="33" y="56"/>
                  <a:pt x="39" y="55"/>
                  <a:pt x="44" y="51"/>
                </a:cubicBezTo>
                <a:lnTo>
                  <a:pt x="46" y="50"/>
                </a:lnTo>
                <a:cubicBezTo>
                  <a:pt x="58" y="41"/>
                  <a:pt x="61" y="24"/>
                  <a:pt x="52" y="11"/>
                </a:cubicBezTo>
                <a:cubicBezTo>
                  <a:pt x="42" y="-1"/>
                  <a:pt x="25" y="-4"/>
                  <a:pt x="13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0" name="Freeform 1319">
            <a:extLst>
              <a:ext uri="{FF2B5EF4-FFF2-40B4-BE49-F238E27FC236}">
                <a16:creationId xmlns:a16="http://schemas.microsoft.com/office/drawing/2014/main" id="{7F2BF922-6E9E-234C-9590-41B391044B14}"/>
              </a:ext>
            </a:extLst>
          </p:cNvPr>
          <p:cNvSpPr/>
          <p:nvPr/>
        </p:nvSpPr>
        <p:spPr>
          <a:xfrm>
            <a:off x="5052240" y="7257128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15" y="3"/>
                </a:moveTo>
                <a:lnTo>
                  <a:pt x="14" y="4"/>
                </a:lnTo>
                <a:cubicBezTo>
                  <a:pt x="1" y="11"/>
                  <a:pt x="-4" y="28"/>
                  <a:pt x="4" y="41"/>
                </a:cubicBezTo>
                <a:cubicBezTo>
                  <a:pt x="9" y="50"/>
                  <a:pt x="18" y="55"/>
                  <a:pt x="28" y="55"/>
                </a:cubicBezTo>
                <a:cubicBezTo>
                  <a:pt x="32" y="55"/>
                  <a:pt x="37" y="54"/>
                  <a:pt x="41" y="52"/>
                </a:cubicBezTo>
                <a:lnTo>
                  <a:pt x="42" y="52"/>
                </a:lnTo>
                <a:cubicBezTo>
                  <a:pt x="55" y="44"/>
                  <a:pt x="60" y="27"/>
                  <a:pt x="53" y="14"/>
                </a:cubicBezTo>
                <a:cubicBezTo>
                  <a:pt x="45" y="1"/>
                  <a:pt x="29" y="-4"/>
                  <a:pt x="15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1" name="Freeform 1320">
            <a:extLst>
              <a:ext uri="{FF2B5EF4-FFF2-40B4-BE49-F238E27FC236}">
                <a16:creationId xmlns:a16="http://schemas.microsoft.com/office/drawing/2014/main" id="{1A4BB050-6AC0-6A4C-83F3-71385DB53513}"/>
              </a:ext>
            </a:extLst>
          </p:cNvPr>
          <p:cNvSpPr/>
          <p:nvPr/>
        </p:nvSpPr>
        <p:spPr>
          <a:xfrm>
            <a:off x="4884480" y="6959768"/>
            <a:ext cx="144360" cy="231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2" h="645">
                <a:moveTo>
                  <a:pt x="298" y="397"/>
                </a:moveTo>
                <a:cubicBezTo>
                  <a:pt x="287" y="421"/>
                  <a:pt x="280" y="434"/>
                  <a:pt x="277" y="444"/>
                </a:cubicBezTo>
                <a:cubicBezTo>
                  <a:pt x="275" y="447"/>
                  <a:pt x="274" y="450"/>
                  <a:pt x="274" y="453"/>
                </a:cubicBezTo>
                <a:cubicBezTo>
                  <a:pt x="272" y="459"/>
                  <a:pt x="247" y="474"/>
                  <a:pt x="201" y="474"/>
                </a:cubicBezTo>
                <a:cubicBezTo>
                  <a:pt x="158" y="474"/>
                  <a:pt x="133" y="462"/>
                  <a:pt x="128" y="455"/>
                </a:cubicBezTo>
                <a:cubicBezTo>
                  <a:pt x="127" y="446"/>
                  <a:pt x="121" y="432"/>
                  <a:pt x="104" y="396"/>
                </a:cubicBezTo>
                <a:cubicBezTo>
                  <a:pt x="78" y="342"/>
                  <a:pt x="35" y="252"/>
                  <a:pt x="35" y="201"/>
                </a:cubicBezTo>
                <a:cubicBezTo>
                  <a:pt x="35" y="110"/>
                  <a:pt x="110" y="36"/>
                  <a:pt x="201" y="36"/>
                </a:cubicBezTo>
                <a:cubicBezTo>
                  <a:pt x="292" y="36"/>
                  <a:pt x="367" y="110"/>
                  <a:pt x="367" y="201"/>
                </a:cubicBezTo>
                <a:cubicBezTo>
                  <a:pt x="367" y="253"/>
                  <a:pt x="324" y="343"/>
                  <a:pt x="298" y="397"/>
                </a:cubicBezTo>
                <a:close/>
                <a:moveTo>
                  <a:pt x="201" y="588"/>
                </a:moveTo>
                <a:cubicBezTo>
                  <a:pt x="179" y="588"/>
                  <a:pt x="160" y="579"/>
                  <a:pt x="146" y="563"/>
                </a:cubicBezTo>
                <a:cubicBezTo>
                  <a:pt x="163" y="568"/>
                  <a:pt x="182" y="570"/>
                  <a:pt x="201" y="570"/>
                </a:cubicBezTo>
                <a:cubicBezTo>
                  <a:pt x="220" y="570"/>
                  <a:pt x="239" y="568"/>
                  <a:pt x="256" y="563"/>
                </a:cubicBezTo>
                <a:cubicBezTo>
                  <a:pt x="243" y="579"/>
                  <a:pt x="223" y="588"/>
                  <a:pt x="201" y="588"/>
                </a:cubicBezTo>
                <a:close/>
                <a:moveTo>
                  <a:pt x="201" y="510"/>
                </a:moveTo>
                <a:cubicBezTo>
                  <a:pt x="227" y="510"/>
                  <a:pt x="254" y="505"/>
                  <a:pt x="274" y="496"/>
                </a:cubicBezTo>
                <a:lnTo>
                  <a:pt x="274" y="514"/>
                </a:lnTo>
                <a:cubicBezTo>
                  <a:pt x="272" y="520"/>
                  <a:pt x="247" y="535"/>
                  <a:pt x="201" y="535"/>
                </a:cubicBezTo>
                <a:cubicBezTo>
                  <a:pt x="158" y="535"/>
                  <a:pt x="134" y="522"/>
                  <a:pt x="128" y="516"/>
                </a:cubicBezTo>
                <a:lnTo>
                  <a:pt x="128" y="515"/>
                </a:lnTo>
                <a:lnTo>
                  <a:pt x="128" y="496"/>
                </a:lnTo>
                <a:cubicBezTo>
                  <a:pt x="148" y="505"/>
                  <a:pt x="174" y="510"/>
                  <a:pt x="201" y="510"/>
                </a:cubicBezTo>
                <a:close/>
                <a:moveTo>
                  <a:pt x="201" y="0"/>
                </a:moveTo>
                <a:cubicBezTo>
                  <a:pt x="90" y="0"/>
                  <a:pt x="0" y="90"/>
                  <a:pt x="0" y="201"/>
                </a:cubicBezTo>
                <a:cubicBezTo>
                  <a:pt x="0" y="260"/>
                  <a:pt x="43" y="351"/>
                  <a:pt x="72" y="412"/>
                </a:cubicBezTo>
                <a:cubicBezTo>
                  <a:pt x="80" y="428"/>
                  <a:pt x="88" y="446"/>
                  <a:pt x="91" y="455"/>
                </a:cubicBezTo>
                <a:cubicBezTo>
                  <a:pt x="92" y="457"/>
                  <a:pt x="92" y="460"/>
                  <a:pt x="93" y="462"/>
                </a:cubicBezTo>
                <a:lnTo>
                  <a:pt x="93" y="508"/>
                </a:lnTo>
                <a:cubicBezTo>
                  <a:pt x="92" y="510"/>
                  <a:pt x="91" y="512"/>
                  <a:pt x="91" y="514"/>
                </a:cubicBezTo>
                <a:cubicBezTo>
                  <a:pt x="91" y="518"/>
                  <a:pt x="92" y="521"/>
                  <a:pt x="93" y="525"/>
                </a:cubicBezTo>
                <a:cubicBezTo>
                  <a:pt x="97" y="570"/>
                  <a:pt x="129" y="608"/>
                  <a:pt x="172" y="620"/>
                </a:cubicBezTo>
                <a:cubicBezTo>
                  <a:pt x="173" y="623"/>
                  <a:pt x="174" y="627"/>
                  <a:pt x="177" y="629"/>
                </a:cubicBezTo>
                <a:lnTo>
                  <a:pt x="188" y="640"/>
                </a:lnTo>
                <a:cubicBezTo>
                  <a:pt x="192" y="643"/>
                  <a:pt x="196" y="645"/>
                  <a:pt x="201" y="645"/>
                </a:cubicBezTo>
                <a:cubicBezTo>
                  <a:pt x="205" y="645"/>
                  <a:pt x="209" y="644"/>
                  <a:pt x="213" y="640"/>
                </a:cubicBezTo>
                <a:lnTo>
                  <a:pt x="224" y="630"/>
                </a:lnTo>
                <a:cubicBezTo>
                  <a:pt x="227" y="627"/>
                  <a:pt x="229" y="624"/>
                  <a:pt x="230" y="620"/>
                </a:cubicBezTo>
                <a:cubicBezTo>
                  <a:pt x="276" y="607"/>
                  <a:pt x="310" y="565"/>
                  <a:pt x="310" y="515"/>
                </a:cubicBezTo>
                <a:lnTo>
                  <a:pt x="310" y="458"/>
                </a:lnTo>
                <a:cubicBezTo>
                  <a:pt x="311" y="452"/>
                  <a:pt x="321" y="431"/>
                  <a:pt x="330" y="412"/>
                </a:cubicBezTo>
                <a:cubicBezTo>
                  <a:pt x="359" y="352"/>
                  <a:pt x="402" y="261"/>
                  <a:pt x="402" y="201"/>
                </a:cubicBezTo>
                <a:cubicBezTo>
                  <a:pt x="402" y="90"/>
                  <a:pt x="312" y="0"/>
                  <a:pt x="20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2" name="Freeform 1321">
            <a:extLst>
              <a:ext uri="{FF2B5EF4-FFF2-40B4-BE49-F238E27FC236}">
                <a16:creationId xmlns:a16="http://schemas.microsoft.com/office/drawing/2014/main" id="{B4071B09-143E-1547-9928-B62A4F3B42D7}"/>
              </a:ext>
            </a:extLst>
          </p:cNvPr>
          <p:cNvSpPr/>
          <p:nvPr/>
        </p:nvSpPr>
        <p:spPr>
          <a:xfrm>
            <a:off x="5407920" y="6810728"/>
            <a:ext cx="529560" cy="529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1472">
                <a:moveTo>
                  <a:pt x="1217" y="1217"/>
                </a:moveTo>
                <a:cubicBezTo>
                  <a:pt x="1151" y="1283"/>
                  <a:pt x="1074" y="1334"/>
                  <a:pt x="990" y="1368"/>
                </a:cubicBezTo>
                <a:lnTo>
                  <a:pt x="947" y="1212"/>
                </a:lnTo>
                <a:cubicBezTo>
                  <a:pt x="1004" y="1186"/>
                  <a:pt x="1057" y="1149"/>
                  <a:pt x="1103" y="1103"/>
                </a:cubicBezTo>
                <a:cubicBezTo>
                  <a:pt x="1203" y="1004"/>
                  <a:pt x="1257" y="873"/>
                  <a:pt x="1257" y="733"/>
                </a:cubicBezTo>
                <a:cubicBezTo>
                  <a:pt x="1257" y="593"/>
                  <a:pt x="1203" y="461"/>
                  <a:pt x="1103" y="362"/>
                </a:cubicBezTo>
                <a:cubicBezTo>
                  <a:pt x="1064" y="323"/>
                  <a:pt x="1019" y="290"/>
                  <a:pt x="971" y="265"/>
                </a:cubicBezTo>
                <a:lnTo>
                  <a:pt x="1048" y="130"/>
                </a:lnTo>
                <a:cubicBezTo>
                  <a:pt x="1109" y="162"/>
                  <a:pt x="1167" y="204"/>
                  <a:pt x="1217" y="254"/>
                </a:cubicBezTo>
                <a:cubicBezTo>
                  <a:pt x="1346" y="383"/>
                  <a:pt x="1417" y="554"/>
                  <a:pt x="1417" y="736"/>
                </a:cubicBezTo>
                <a:cubicBezTo>
                  <a:pt x="1417" y="918"/>
                  <a:pt x="1346" y="1088"/>
                  <a:pt x="1217" y="1217"/>
                </a:cubicBezTo>
                <a:close/>
                <a:moveTo>
                  <a:pt x="987" y="1040"/>
                </a:moveTo>
                <a:cubicBezTo>
                  <a:pt x="1001" y="1005"/>
                  <a:pt x="1084" y="782"/>
                  <a:pt x="1074" y="676"/>
                </a:cubicBezTo>
                <a:lnTo>
                  <a:pt x="1085" y="525"/>
                </a:lnTo>
                <a:cubicBezTo>
                  <a:pt x="1087" y="501"/>
                  <a:pt x="1079" y="478"/>
                  <a:pt x="1063" y="459"/>
                </a:cubicBezTo>
                <a:cubicBezTo>
                  <a:pt x="1047" y="441"/>
                  <a:pt x="1025" y="430"/>
                  <a:pt x="1001" y="428"/>
                </a:cubicBezTo>
                <a:cubicBezTo>
                  <a:pt x="977" y="427"/>
                  <a:pt x="955" y="434"/>
                  <a:pt x="936" y="449"/>
                </a:cubicBezTo>
                <a:cubicBezTo>
                  <a:pt x="921" y="431"/>
                  <a:pt x="899" y="421"/>
                  <a:pt x="876" y="419"/>
                </a:cubicBezTo>
                <a:cubicBezTo>
                  <a:pt x="851" y="417"/>
                  <a:pt x="829" y="425"/>
                  <a:pt x="811" y="440"/>
                </a:cubicBezTo>
                <a:cubicBezTo>
                  <a:pt x="796" y="423"/>
                  <a:pt x="775" y="412"/>
                  <a:pt x="751" y="410"/>
                </a:cubicBezTo>
                <a:cubicBezTo>
                  <a:pt x="727" y="408"/>
                  <a:pt x="703" y="416"/>
                  <a:pt x="685" y="432"/>
                </a:cubicBezTo>
                <a:cubicBezTo>
                  <a:pt x="681" y="435"/>
                  <a:pt x="679" y="438"/>
                  <a:pt x="676" y="441"/>
                </a:cubicBezTo>
                <a:cubicBezTo>
                  <a:pt x="661" y="429"/>
                  <a:pt x="643" y="420"/>
                  <a:pt x="623" y="419"/>
                </a:cubicBezTo>
                <a:cubicBezTo>
                  <a:pt x="576" y="416"/>
                  <a:pt x="536" y="447"/>
                  <a:pt x="527" y="492"/>
                </a:cubicBezTo>
                <a:lnTo>
                  <a:pt x="393" y="556"/>
                </a:lnTo>
                <a:cubicBezTo>
                  <a:pt x="384" y="560"/>
                  <a:pt x="378" y="569"/>
                  <a:pt x="378" y="579"/>
                </a:cubicBezTo>
                <a:lnTo>
                  <a:pt x="370" y="707"/>
                </a:lnTo>
                <a:lnTo>
                  <a:pt x="370" y="708"/>
                </a:lnTo>
                <a:cubicBezTo>
                  <a:pt x="369" y="777"/>
                  <a:pt x="383" y="866"/>
                  <a:pt x="383" y="870"/>
                </a:cubicBezTo>
                <a:cubicBezTo>
                  <a:pt x="385" y="878"/>
                  <a:pt x="389" y="884"/>
                  <a:pt x="395" y="889"/>
                </a:cubicBezTo>
                <a:lnTo>
                  <a:pt x="535" y="981"/>
                </a:lnTo>
                <a:lnTo>
                  <a:pt x="539" y="1160"/>
                </a:lnTo>
                <a:cubicBezTo>
                  <a:pt x="488" y="1137"/>
                  <a:pt x="442" y="1105"/>
                  <a:pt x="401" y="1064"/>
                </a:cubicBezTo>
                <a:cubicBezTo>
                  <a:pt x="313" y="976"/>
                  <a:pt x="264" y="858"/>
                  <a:pt x="264" y="733"/>
                </a:cubicBezTo>
                <a:cubicBezTo>
                  <a:pt x="264" y="607"/>
                  <a:pt x="313" y="490"/>
                  <a:pt x="401" y="401"/>
                </a:cubicBezTo>
                <a:cubicBezTo>
                  <a:pt x="490" y="312"/>
                  <a:pt x="608" y="264"/>
                  <a:pt x="733" y="264"/>
                </a:cubicBezTo>
                <a:cubicBezTo>
                  <a:pt x="798" y="264"/>
                  <a:pt x="861" y="277"/>
                  <a:pt x="919" y="302"/>
                </a:cubicBezTo>
                <a:cubicBezTo>
                  <a:pt x="921" y="303"/>
                  <a:pt x="922" y="303"/>
                  <a:pt x="923" y="304"/>
                </a:cubicBezTo>
                <a:cubicBezTo>
                  <a:pt x="975" y="327"/>
                  <a:pt x="1023" y="360"/>
                  <a:pt x="1064" y="401"/>
                </a:cubicBezTo>
                <a:cubicBezTo>
                  <a:pt x="1153" y="490"/>
                  <a:pt x="1202" y="607"/>
                  <a:pt x="1202" y="733"/>
                </a:cubicBezTo>
                <a:cubicBezTo>
                  <a:pt x="1202" y="858"/>
                  <a:pt x="1153" y="976"/>
                  <a:pt x="1064" y="1064"/>
                </a:cubicBezTo>
                <a:cubicBezTo>
                  <a:pt x="1040" y="1089"/>
                  <a:pt x="1012" y="1111"/>
                  <a:pt x="983" y="1129"/>
                </a:cubicBezTo>
                <a:close/>
                <a:moveTo>
                  <a:pt x="652" y="512"/>
                </a:moveTo>
                <a:lnTo>
                  <a:pt x="644" y="614"/>
                </a:lnTo>
                <a:cubicBezTo>
                  <a:pt x="643" y="634"/>
                  <a:pt x="626" y="649"/>
                  <a:pt x="606" y="647"/>
                </a:cubicBezTo>
                <a:cubicBezTo>
                  <a:pt x="599" y="647"/>
                  <a:pt x="591" y="643"/>
                  <a:pt x="586" y="639"/>
                </a:cubicBezTo>
                <a:cubicBezTo>
                  <a:pt x="608" y="622"/>
                  <a:pt x="627" y="602"/>
                  <a:pt x="634" y="585"/>
                </a:cubicBezTo>
                <a:cubicBezTo>
                  <a:pt x="641" y="568"/>
                  <a:pt x="639" y="550"/>
                  <a:pt x="636" y="538"/>
                </a:cubicBezTo>
                <a:cubicBezTo>
                  <a:pt x="632" y="523"/>
                  <a:pt x="624" y="509"/>
                  <a:pt x="615" y="498"/>
                </a:cubicBezTo>
                <a:cubicBezTo>
                  <a:pt x="609" y="490"/>
                  <a:pt x="602" y="485"/>
                  <a:pt x="595" y="481"/>
                </a:cubicBezTo>
                <a:cubicBezTo>
                  <a:pt x="601" y="476"/>
                  <a:pt x="610" y="473"/>
                  <a:pt x="619" y="474"/>
                </a:cubicBezTo>
                <a:cubicBezTo>
                  <a:pt x="638" y="475"/>
                  <a:pt x="653" y="493"/>
                  <a:pt x="652" y="512"/>
                </a:cubicBezTo>
                <a:lnTo>
                  <a:pt x="778" y="503"/>
                </a:lnTo>
                <a:lnTo>
                  <a:pt x="767" y="656"/>
                </a:lnTo>
                <a:cubicBezTo>
                  <a:pt x="767" y="659"/>
                  <a:pt x="767" y="662"/>
                  <a:pt x="767" y="665"/>
                </a:cubicBezTo>
                <a:cubicBezTo>
                  <a:pt x="762" y="680"/>
                  <a:pt x="747" y="690"/>
                  <a:pt x="731" y="689"/>
                </a:cubicBezTo>
                <a:cubicBezTo>
                  <a:pt x="711" y="688"/>
                  <a:pt x="696" y="671"/>
                  <a:pt x="698" y="651"/>
                </a:cubicBezTo>
                <a:lnTo>
                  <a:pt x="709" y="498"/>
                </a:lnTo>
                <a:cubicBezTo>
                  <a:pt x="709" y="489"/>
                  <a:pt x="714" y="480"/>
                  <a:pt x="721" y="474"/>
                </a:cubicBezTo>
                <a:cubicBezTo>
                  <a:pt x="728" y="468"/>
                  <a:pt x="737" y="465"/>
                  <a:pt x="747" y="465"/>
                </a:cubicBezTo>
                <a:cubicBezTo>
                  <a:pt x="763" y="466"/>
                  <a:pt x="777" y="479"/>
                  <a:pt x="779" y="495"/>
                </a:cubicBezTo>
                <a:cubicBezTo>
                  <a:pt x="779" y="498"/>
                  <a:pt x="779" y="500"/>
                  <a:pt x="778" y="503"/>
                </a:cubicBezTo>
                <a:close/>
                <a:moveTo>
                  <a:pt x="949" y="669"/>
                </a:moveTo>
                <a:lnTo>
                  <a:pt x="960" y="516"/>
                </a:lnTo>
                <a:cubicBezTo>
                  <a:pt x="960" y="514"/>
                  <a:pt x="960" y="512"/>
                  <a:pt x="960" y="509"/>
                </a:cubicBezTo>
                <a:cubicBezTo>
                  <a:pt x="962" y="503"/>
                  <a:pt x="966" y="497"/>
                  <a:pt x="971" y="492"/>
                </a:cubicBezTo>
                <a:cubicBezTo>
                  <a:pt x="978" y="486"/>
                  <a:pt x="988" y="483"/>
                  <a:pt x="997" y="483"/>
                </a:cubicBezTo>
                <a:cubicBezTo>
                  <a:pt x="1006" y="484"/>
                  <a:pt x="1015" y="488"/>
                  <a:pt x="1021" y="496"/>
                </a:cubicBezTo>
                <a:cubicBezTo>
                  <a:pt x="1028" y="503"/>
                  <a:pt x="1031" y="512"/>
                  <a:pt x="1030" y="521"/>
                </a:cubicBezTo>
                <a:lnTo>
                  <a:pt x="1019" y="674"/>
                </a:lnTo>
                <a:cubicBezTo>
                  <a:pt x="1018" y="683"/>
                  <a:pt x="1014" y="692"/>
                  <a:pt x="1007" y="699"/>
                </a:cubicBezTo>
                <a:cubicBezTo>
                  <a:pt x="999" y="705"/>
                  <a:pt x="990" y="708"/>
                  <a:pt x="981" y="707"/>
                </a:cubicBezTo>
                <a:cubicBezTo>
                  <a:pt x="964" y="706"/>
                  <a:pt x="950" y="693"/>
                  <a:pt x="948" y="676"/>
                </a:cubicBezTo>
                <a:cubicBezTo>
                  <a:pt x="948" y="674"/>
                  <a:pt x="949" y="671"/>
                  <a:pt x="949" y="669"/>
                </a:cubicBezTo>
                <a:close/>
                <a:moveTo>
                  <a:pt x="824" y="660"/>
                </a:moveTo>
                <a:lnTo>
                  <a:pt x="835" y="507"/>
                </a:lnTo>
                <a:cubicBezTo>
                  <a:pt x="835" y="504"/>
                  <a:pt x="835" y="502"/>
                  <a:pt x="835" y="499"/>
                </a:cubicBezTo>
                <a:cubicBezTo>
                  <a:pt x="840" y="484"/>
                  <a:pt x="855" y="473"/>
                  <a:pt x="872" y="474"/>
                </a:cubicBezTo>
                <a:cubicBezTo>
                  <a:pt x="881" y="475"/>
                  <a:pt x="890" y="479"/>
                  <a:pt x="896" y="486"/>
                </a:cubicBezTo>
                <a:cubicBezTo>
                  <a:pt x="901" y="492"/>
                  <a:pt x="904" y="498"/>
                  <a:pt x="905" y="505"/>
                </a:cubicBezTo>
                <a:cubicBezTo>
                  <a:pt x="904" y="507"/>
                  <a:pt x="904" y="510"/>
                  <a:pt x="904" y="512"/>
                </a:cubicBezTo>
                <a:lnTo>
                  <a:pt x="893" y="665"/>
                </a:lnTo>
                <a:cubicBezTo>
                  <a:pt x="893" y="667"/>
                  <a:pt x="892" y="670"/>
                  <a:pt x="893" y="672"/>
                </a:cubicBezTo>
                <a:cubicBezTo>
                  <a:pt x="888" y="688"/>
                  <a:pt x="873" y="699"/>
                  <a:pt x="856" y="698"/>
                </a:cubicBezTo>
                <a:cubicBezTo>
                  <a:pt x="839" y="697"/>
                  <a:pt x="826" y="684"/>
                  <a:pt x="823" y="669"/>
                </a:cubicBezTo>
                <a:cubicBezTo>
                  <a:pt x="823" y="666"/>
                  <a:pt x="824" y="663"/>
                  <a:pt x="824" y="660"/>
                </a:cubicBezTo>
                <a:close/>
                <a:moveTo>
                  <a:pt x="901" y="1171"/>
                </a:moveTo>
                <a:cubicBezTo>
                  <a:pt x="848" y="1191"/>
                  <a:pt x="791" y="1202"/>
                  <a:pt x="733" y="1202"/>
                </a:cubicBezTo>
                <a:cubicBezTo>
                  <a:pt x="685" y="1202"/>
                  <a:pt x="639" y="1195"/>
                  <a:pt x="595" y="1181"/>
                </a:cubicBezTo>
                <a:lnTo>
                  <a:pt x="589" y="965"/>
                </a:lnTo>
                <a:lnTo>
                  <a:pt x="589" y="964"/>
                </a:lnTo>
                <a:cubicBezTo>
                  <a:pt x="589" y="963"/>
                  <a:pt x="589" y="963"/>
                  <a:pt x="589" y="962"/>
                </a:cubicBezTo>
                <a:lnTo>
                  <a:pt x="589" y="961"/>
                </a:lnTo>
                <a:lnTo>
                  <a:pt x="589" y="960"/>
                </a:lnTo>
                <a:cubicBezTo>
                  <a:pt x="589" y="959"/>
                  <a:pt x="589" y="959"/>
                  <a:pt x="588" y="958"/>
                </a:cubicBezTo>
                <a:lnTo>
                  <a:pt x="588" y="957"/>
                </a:lnTo>
                <a:lnTo>
                  <a:pt x="588" y="956"/>
                </a:lnTo>
                <a:cubicBezTo>
                  <a:pt x="587" y="955"/>
                  <a:pt x="587" y="955"/>
                  <a:pt x="587" y="955"/>
                </a:cubicBezTo>
                <a:cubicBezTo>
                  <a:pt x="587" y="954"/>
                  <a:pt x="587" y="954"/>
                  <a:pt x="587" y="953"/>
                </a:cubicBezTo>
                <a:cubicBezTo>
                  <a:pt x="586" y="953"/>
                  <a:pt x="586" y="953"/>
                  <a:pt x="586" y="952"/>
                </a:cubicBezTo>
                <a:lnTo>
                  <a:pt x="585" y="951"/>
                </a:lnTo>
                <a:lnTo>
                  <a:pt x="585" y="950"/>
                </a:lnTo>
                <a:cubicBezTo>
                  <a:pt x="584" y="950"/>
                  <a:pt x="584" y="949"/>
                  <a:pt x="584" y="949"/>
                </a:cubicBezTo>
                <a:lnTo>
                  <a:pt x="583" y="948"/>
                </a:lnTo>
                <a:lnTo>
                  <a:pt x="582" y="947"/>
                </a:lnTo>
                <a:cubicBezTo>
                  <a:pt x="582" y="947"/>
                  <a:pt x="582" y="946"/>
                  <a:pt x="581" y="946"/>
                </a:cubicBezTo>
                <a:cubicBezTo>
                  <a:pt x="581" y="946"/>
                  <a:pt x="581" y="945"/>
                  <a:pt x="580" y="945"/>
                </a:cubicBezTo>
                <a:cubicBezTo>
                  <a:pt x="580" y="945"/>
                  <a:pt x="580" y="944"/>
                  <a:pt x="579" y="944"/>
                </a:cubicBezTo>
                <a:cubicBezTo>
                  <a:pt x="578" y="944"/>
                  <a:pt x="578" y="943"/>
                  <a:pt x="577" y="943"/>
                </a:cubicBezTo>
                <a:lnTo>
                  <a:pt x="436" y="849"/>
                </a:lnTo>
                <a:cubicBezTo>
                  <a:pt x="433" y="823"/>
                  <a:pt x="424" y="759"/>
                  <a:pt x="425" y="709"/>
                </a:cubicBezTo>
                <a:lnTo>
                  <a:pt x="432" y="599"/>
                </a:lnTo>
                <a:lnTo>
                  <a:pt x="571" y="532"/>
                </a:lnTo>
                <a:cubicBezTo>
                  <a:pt x="578" y="538"/>
                  <a:pt x="586" y="557"/>
                  <a:pt x="584" y="564"/>
                </a:cubicBezTo>
                <a:cubicBezTo>
                  <a:pt x="581" y="569"/>
                  <a:pt x="569" y="583"/>
                  <a:pt x="545" y="600"/>
                </a:cubicBezTo>
                <a:cubicBezTo>
                  <a:pt x="523" y="615"/>
                  <a:pt x="504" y="624"/>
                  <a:pt x="497" y="625"/>
                </a:cubicBezTo>
                <a:cubicBezTo>
                  <a:pt x="482" y="627"/>
                  <a:pt x="472" y="641"/>
                  <a:pt x="474" y="656"/>
                </a:cubicBezTo>
                <a:lnTo>
                  <a:pt x="489" y="765"/>
                </a:lnTo>
                <a:cubicBezTo>
                  <a:pt x="491" y="779"/>
                  <a:pt x="502" y="789"/>
                  <a:pt x="516" y="789"/>
                </a:cubicBezTo>
                <a:cubicBezTo>
                  <a:pt x="517" y="789"/>
                  <a:pt x="519" y="789"/>
                  <a:pt x="520" y="789"/>
                </a:cubicBezTo>
                <a:cubicBezTo>
                  <a:pt x="535" y="787"/>
                  <a:pt x="545" y="773"/>
                  <a:pt x="543" y="758"/>
                </a:cubicBezTo>
                <a:lnTo>
                  <a:pt x="532" y="671"/>
                </a:lnTo>
                <a:cubicBezTo>
                  <a:pt x="534" y="670"/>
                  <a:pt x="536" y="669"/>
                  <a:pt x="538" y="668"/>
                </a:cubicBezTo>
                <a:cubicBezTo>
                  <a:pt x="553" y="688"/>
                  <a:pt x="577" y="700"/>
                  <a:pt x="602" y="702"/>
                </a:cubicBezTo>
                <a:cubicBezTo>
                  <a:pt x="604" y="702"/>
                  <a:pt x="607" y="702"/>
                  <a:pt x="609" y="702"/>
                </a:cubicBezTo>
                <a:cubicBezTo>
                  <a:pt x="624" y="702"/>
                  <a:pt x="638" y="699"/>
                  <a:pt x="651" y="692"/>
                </a:cubicBezTo>
                <a:cubicBezTo>
                  <a:pt x="664" y="721"/>
                  <a:pt x="693" y="742"/>
                  <a:pt x="727" y="744"/>
                </a:cubicBezTo>
                <a:cubicBezTo>
                  <a:pt x="729" y="744"/>
                  <a:pt x="731" y="745"/>
                  <a:pt x="733" y="745"/>
                </a:cubicBezTo>
                <a:cubicBezTo>
                  <a:pt x="755" y="745"/>
                  <a:pt x="775" y="737"/>
                  <a:pt x="791" y="724"/>
                </a:cubicBezTo>
                <a:cubicBezTo>
                  <a:pt x="806" y="740"/>
                  <a:pt x="827" y="751"/>
                  <a:pt x="852" y="753"/>
                </a:cubicBezTo>
                <a:cubicBezTo>
                  <a:pt x="854" y="753"/>
                  <a:pt x="856" y="754"/>
                  <a:pt x="858" y="754"/>
                </a:cubicBezTo>
                <a:cubicBezTo>
                  <a:pt x="880" y="754"/>
                  <a:pt x="900" y="746"/>
                  <a:pt x="916" y="733"/>
                </a:cubicBezTo>
                <a:cubicBezTo>
                  <a:pt x="931" y="749"/>
                  <a:pt x="953" y="760"/>
                  <a:pt x="977" y="762"/>
                </a:cubicBezTo>
                <a:cubicBezTo>
                  <a:pt x="979" y="762"/>
                  <a:pt x="981" y="763"/>
                  <a:pt x="984" y="763"/>
                </a:cubicBezTo>
                <a:cubicBezTo>
                  <a:pt x="994" y="763"/>
                  <a:pt x="1004" y="761"/>
                  <a:pt x="1014" y="757"/>
                </a:cubicBezTo>
                <a:cubicBezTo>
                  <a:pt x="997" y="850"/>
                  <a:pt x="954" y="973"/>
                  <a:pt x="934" y="1024"/>
                </a:cubicBezTo>
                <a:cubicBezTo>
                  <a:pt x="934" y="1025"/>
                  <a:pt x="934" y="1025"/>
                  <a:pt x="934" y="1025"/>
                </a:cubicBezTo>
                <a:lnTo>
                  <a:pt x="934" y="1026"/>
                </a:lnTo>
                <a:cubicBezTo>
                  <a:pt x="933" y="1027"/>
                  <a:pt x="933" y="1027"/>
                  <a:pt x="933" y="1027"/>
                </a:cubicBezTo>
                <a:cubicBezTo>
                  <a:pt x="933" y="1028"/>
                  <a:pt x="933" y="1028"/>
                  <a:pt x="933" y="1029"/>
                </a:cubicBezTo>
                <a:lnTo>
                  <a:pt x="933" y="1030"/>
                </a:lnTo>
                <a:lnTo>
                  <a:pt x="932" y="1031"/>
                </a:lnTo>
                <a:cubicBezTo>
                  <a:pt x="932" y="1032"/>
                  <a:pt x="932" y="1032"/>
                  <a:pt x="932" y="1033"/>
                </a:cubicBezTo>
                <a:lnTo>
                  <a:pt x="927" y="1152"/>
                </a:lnTo>
                <a:cubicBezTo>
                  <a:pt x="927" y="1155"/>
                  <a:pt x="927" y="1157"/>
                  <a:pt x="928" y="1160"/>
                </a:cubicBezTo>
                <a:cubicBezTo>
                  <a:pt x="920" y="1163"/>
                  <a:pt x="913" y="1166"/>
                  <a:pt x="905" y="1169"/>
                </a:cubicBezTo>
                <a:cubicBezTo>
                  <a:pt x="904" y="1170"/>
                  <a:pt x="903" y="1170"/>
                  <a:pt x="901" y="1171"/>
                </a:cubicBezTo>
                <a:close/>
                <a:moveTo>
                  <a:pt x="254" y="1217"/>
                </a:moveTo>
                <a:cubicBezTo>
                  <a:pt x="126" y="1088"/>
                  <a:pt x="55" y="918"/>
                  <a:pt x="55" y="736"/>
                </a:cubicBezTo>
                <a:cubicBezTo>
                  <a:pt x="55" y="554"/>
                  <a:pt x="126" y="383"/>
                  <a:pt x="254" y="254"/>
                </a:cubicBezTo>
                <a:cubicBezTo>
                  <a:pt x="383" y="126"/>
                  <a:pt x="554" y="55"/>
                  <a:pt x="736" y="55"/>
                </a:cubicBezTo>
                <a:cubicBezTo>
                  <a:pt x="827" y="55"/>
                  <a:pt x="916" y="73"/>
                  <a:pt x="997" y="107"/>
                </a:cubicBezTo>
                <a:lnTo>
                  <a:pt x="920" y="243"/>
                </a:lnTo>
                <a:cubicBezTo>
                  <a:pt x="861" y="220"/>
                  <a:pt x="798" y="209"/>
                  <a:pt x="733" y="209"/>
                </a:cubicBezTo>
                <a:cubicBezTo>
                  <a:pt x="593" y="209"/>
                  <a:pt x="461" y="263"/>
                  <a:pt x="362" y="362"/>
                </a:cubicBezTo>
                <a:cubicBezTo>
                  <a:pt x="263" y="461"/>
                  <a:pt x="209" y="593"/>
                  <a:pt x="209" y="733"/>
                </a:cubicBezTo>
                <a:cubicBezTo>
                  <a:pt x="209" y="873"/>
                  <a:pt x="263" y="1004"/>
                  <a:pt x="362" y="1103"/>
                </a:cubicBezTo>
                <a:cubicBezTo>
                  <a:pt x="461" y="1202"/>
                  <a:pt x="593" y="1257"/>
                  <a:pt x="733" y="1257"/>
                </a:cubicBezTo>
                <a:cubicBezTo>
                  <a:pt x="789" y="1257"/>
                  <a:pt x="843" y="1248"/>
                  <a:pt x="895" y="1231"/>
                </a:cubicBezTo>
                <a:lnTo>
                  <a:pt x="938" y="1386"/>
                </a:lnTo>
                <a:cubicBezTo>
                  <a:pt x="873" y="1406"/>
                  <a:pt x="805" y="1417"/>
                  <a:pt x="736" y="1417"/>
                </a:cubicBezTo>
                <a:cubicBezTo>
                  <a:pt x="554" y="1417"/>
                  <a:pt x="383" y="1346"/>
                  <a:pt x="254" y="1217"/>
                </a:cubicBezTo>
                <a:close/>
                <a:moveTo>
                  <a:pt x="1414" y="449"/>
                </a:moveTo>
                <a:cubicBezTo>
                  <a:pt x="1377" y="362"/>
                  <a:pt x="1324" y="283"/>
                  <a:pt x="1256" y="215"/>
                </a:cubicBezTo>
                <a:cubicBezTo>
                  <a:pt x="1195" y="154"/>
                  <a:pt x="1126" y="105"/>
                  <a:pt x="1048" y="69"/>
                </a:cubicBezTo>
                <a:lnTo>
                  <a:pt x="1047" y="69"/>
                </a:lnTo>
                <a:cubicBezTo>
                  <a:pt x="1039" y="65"/>
                  <a:pt x="1031" y="61"/>
                  <a:pt x="1022" y="58"/>
                </a:cubicBezTo>
                <a:cubicBezTo>
                  <a:pt x="931" y="19"/>
                  <a:pt x="835" y="0"/>
                  <a:pt x="736" y="0"/>
                </a:cubicBezTo>
                <a:cubicBezTo>
                  <a:pt x="636" y="0"/>
                  <a:pt x="540" y="19"/>
                  <a:pt x="449" y="58"/>
                </a:cubicBezTo>
                <a:cubicBezTo>
                  <a:pt x="362" y="95"/>
                  <a:pt x="283" y="148"/>
                  <a:pt x="215" y="215"/>
                </a:cubicBezTo>
                <a:cubicBezTo>
                  <a:pt x="148" y="283"/>
                  <a:pt x="95" y="362"/>
                  <a:pt x="58" y="449"/>
                </a:cubicBezTo>
                <a:cubicBezTo>
                  <a:pt x="19" y="540"/>
                  <a:pt x="0" y="636"/>
                  <a:pt x="0" y="736"/>
                </a:cubicBezTo>
                <a:cubicBezTo>
                  <a:pt x="0" y="835"/>
                  <a:pt x="19" y="931"/>
                  <a:pt x="58" y="1022"/>
                </a:cubicBezTo>
                <a:cubicBezTo>
                  <a:pt x="95" y="1110"/>
                  <a:pt x="148" y="1188"/>
                  <a:pt x="215" y="1256"/>
                </a:cubicBezTo>
                <a:cubicBezTo>
                  <a:pt x="283" y="1324"/>
                  <a:pt x="362" y="1377"/>
                  <a:pt x="449" y="1414"/>
                </a:cubicBezTo>
                <a:cubicBezTo>
                  <a:pt x="540" y="1452"/>
                  <a:pt x="636" y="1472"/>
                  <a:pt x="736" y="1472"/>
                </a:cubicBezTo>
                <a:cubicBezTo>
                  <a:pt x="835" y="1472"/>
                  <a:pt x="931" y="1452"/>
                  <a:pt x="1022" y="1414"/>
                </a:cubicBezTo>
                <a:cubicBezTo>
                  <a:pt x="1110" y="1377"/>
                  <a:pt x="1189" y="1324"/>
                  <a:pt x="1256" y="1256"/>
                </a:cubicBezTo>
                <a:cubicBezTo>
                  <a:pt x="1324" y="1188"/>
                  <a:pt x="1377" y="1110"/>
                  <a:pt x="1414" y="1022"/>
                </a:cubicBezTo>
                <a:cubicBezTo>
                  <a:pt x="1452" y="931"/>
                  <a:pt x="1472" y="835"/>
                  <a:pt x="1472" y="736"/>
                </a:cubicBezTo>
                <a:cubicBezTo>
                  <a:pt x="1472" y="636"/>
                  <a:pt x="1452" y="540"/>
                  <a:pt x="1414" y="4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3" name="Freeform 1322">
            <a:extLst>
              <a:ext uri="{FF2B5EF4-FFF2-40B4-BE49-F238E27FC236}">
                <a16:creationId xmlns:a16="http://schemas.microsoft.com/office/drawing/2014/main" id="{87FE02C1-33A7-6D48-AC26-4B5AB3C86435}"/>
              </a:ext>
            </a:extLst>
          </p:cNvPr>
          <p:cNvSpPr/>
          <p:nvPr/>
        </p:nvSpPr>
        <p:spPr>
          <a:xfrm>
            <a:off x="5776920" y="688020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2" y="5"/>
                </a:moveTo>
                <a:lnTo>
                  <a:pt x="41" y="4"/>
                </a:lnTo>
                <a:cubicBezTo>
                  <a:pt x="28" y="-4"/>
                  <a:pt x="11" y="0"/>
                  <a:pt x="3" y="13"/>
                </a:cubicBezTo>
                <a:cubicBezTo>
                  <a:pt x="-4" y="26"/>
                  <a:pt x="0" y="43"/>
                  <a:pt x="13" y="51"/>
                </a:cubicBezTo>
                <a:lnTo>
                  <a:pt x="13" y="52"/>
                </a:lnTo>
                <a:cubicBezTo>
                  <a:pt x="18" y="55"/>
                  <a:pt x="23" y="56"/>
                  <a:pt x="28" y="56"/>
                </a:cubicBezTo>
                <a:cubicBezTo>
                  <a:pt x="37" y="56"/>
                  <a:pt x="46" y="51"/>
                  <a:pt x="51" y="43"/>
                </a:cubicBezTo>
                <a:cubicBezTo>
                  <a:pt x="59" y="30"/>
                  <a:pt x="55" y="13"/>
                  <a:pt x="42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4" name="Freeform 1323">
            <a:extLst>
              <a:ext uri="{FF2B5EF4-FFF2-40B4-BE49-F238E27FC236}">
                <a16:creationId xmlns:a16="http://schemas.microsoft.com/office/drawing/2014/main" id="{7B460CA9-F11D-C641-B288-EB0707699791}"/>
              </a:ext>
            </a:extLst>
          </p:cNvPr>
          <p:cNvSpPr/>
          <p:nvPr/>
        </p:nvSpPr>
        <p:spPr>
          <a:xfrm>
            <a:off x="5866199" y="698748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" y="38"/>
                </a:moveTo>
                <a:lnTo>
                  <a:pt x="3" y="39"/>
                </a:lnTo>
                <a:cubicBezTo>
                  <a:pt x="7" y="50"/>
                  <a:pt x="17" y="57"/>
                  <a:pt x="29" y="57"/>
                </a:cubicBezTo>
                <a:cubicBezTo>
                  <a:pt x="32" y="57"/>
                  <a:pt x="35" y="56"/>
                  <a:pt x="39" y="55"/>
                </a:cubicBezTo>
                <a:cubicBezTo>
                  <a:pt x="53" y="50"/>
                  <a:pt x="60" y="34"/>
                  <a:pt x="54" y="19"/>
                </a:cubicBezTo>
                <a:lnTo>
                  <a:pt x="54" y="18"/>
                </a:lnTo>
                <a:cubicBezTo>
                  <a:pt x="48" y="4"/>
                  <a:pt x="32" y="-4"/>
                  <a:pt x="18" y="2"/>
                </a:cubicBezTo>
                <a:cubicBezTo>
                  <a:pt x="4" y="7"/>
                  <a:pt x="-3" y="23"/>
                  <a:pt x="2" y="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5" name="Freeform 1324">
            <a:extLst>
              <a:ext uri="{FF2B5EF4-FFF2-40B4-BE49-F238E27FC236}">
                <a16:creationId xmlns:a16="http://schemas.microsoft.com/office/drawing/2014/main" id="{61408E94-0CAA-494A-ADFF-DCB1AB5E3DCD}"/>
              </a:ext>
            </a:extLst>
          </p:cNvPr>
          <p:cNvSpPr/>
          <p:nvPr/>
        </p:nvSpPr>
        <p:spPr>
          <a:xfrm>
            <a:off x="5879160" y="704256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5" y="0"/>
                </a:moveTo>
                <a:cubicBezTo>
                  <a:pt x="10" y="2"/>
                  <a:pt x="-1" y="16"/>
                  <a:pt x="0" y="31"/>
                </a:cubicBezTo>
                <a:lnTo>
                  <a:pt x="1" y="33"/>
                </a:lnTo>
                <a:cubicBezTo>
                  <a:pt x="2" y="47"/>
                  <a:pt x="14" y="57"/>
                  <a:pt x="28" y="57"/>
                </a:cubicBezTo>
                <a:cubicBezTo>
                  <a:pt x="29" y="57"/>
                  <a:pt x="30" y="57"/>
                  <a:pt x="31" y="57"/>
                </a:cubicBezTo>
                <a:cubicBezTo>
                  <a:pt x="46" y="56"/>
                  <a:pt x="57" y="42"/>
                  <a:pt x="55" y="27"/>
                </a:cubicBezTo>
                <a:lnTo>
                  <a:pt x="55" y="25"/>
                </a:lnTo>
                <a:cubicBezTo>
                  <a:pt x="54" y="10"/>
                  <a:pt x="40" y="-1"/>
                  <a:pt x="2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6" name="Freeform 1325">
            <a:extLst>
              <a:ext uri="{FF2B5EF4-FFF2-40B4-BE49-F238E27FC236}">
                <a16:creationId xmlns:a16="http://schemas.microsoft.com/office/drawing/2014/main" id="{EC7B6955-0BB0-F249-8413-B1632535D1B3}"/>
              </a:ext>
            </a:extLst>
          </p:cNvPr>
          <p:cNvSpPr/>
          <p:nvPr/>
        </p:nvSpPr>
        <p:spPr>
          <a:xfrm>
            <a:off x="5799960" y="68964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7" y="8"/>
                </a:moveTo>
                <a:lnTo>
                  <a:pt x="45" y="6"/>
                </a:lnTo>
                <a:cubicBezTo>
                  <a:pt x="33" y="-3"/>
                  <a:pt x="16" y="-1"/>
                  <a:pt x="6" y="11"/>
                </a:cubicBezTo>
                <a:cubicBezTo>
                  <a:pt x="-3" y="22"/>
                  <a:pt x="-1" y="40"/>
                  <a:pt x="10" y="49"/>
                </a:cubicBezTo>
                <a:lnTo>
                  <a:pt x="12" y="50"/>
                </a:lnTo>
                <a:cubicBezTo>
                  <a:pt x="17" y="55"/>
                  <a:pt x="23" y="57"/>
                  <a:pt x="29" y="57"/>
                </a:cubicBezTo>
                <a:cubicBezTo>
                  <a:pt x="37" y="57"/>
                  <a:pt x="45" y="53"/>
                  <a:pt x="51" y="47"/>
                </a:cubicBezTo>
                <a:cubicBezTo>
                  <a:pt x="60" y="35"/>
                  <a:pt x="58" y="17"/>
                  <a:pt x="47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7" name="Freeform 1326">
            <a:extLst>
              <a:ext uri="{FF2B5EF4-FFF2-40B4-BE49-F238E27FC236}">
                <a16:creationId xmlns:a16="http://schemas.microsoft.com/office/drawing/2014/main" id="{ECD2F4EF-D03A-F147-96B7-57329E653F6B}"/>
              </a:ext>
            </a:extLst>
          </p:cNvPr>
          <p:cNvSpPr/>
          <p:nvPr/>
        </p:nvSpPr>
        <p:spPr>
          <a:xfrm>
            <a:off x="5874480" y="7014488"/>
            <a:ext cx="1980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8">
                <a:moveTo>
                  <a:pt x="21" y="1"/>
                </a:moveTo>
                <a:cubicBezTo>
                  <a:pt x="6" y="5"/>
                  <a:pt x="-3" y="20"/>
                  <a:pt x="1" y="34"/>
                </a:cubicBezTo>
                <a:lnTo>
                  <a:pt x="1" y="36"/>
                </a:lnTo>
                <a:cubicBezTo>
                  <a:pt x="4" y="49"/>
                  <a:pt x="15" y="58"/>
                  <a:pt x="28" y="58"/>
                </a:cubicBezTo>
                <a:cubicBezTo>
                  <a:pt x="30" y="58"/>
                  <a:pt x="32" y="57"/>
                  <a:pt x="34" y="57"/>
                </a:cubicBezTo>
                <a:cubicBezTo>
                  <a:pt x="49" y="53"/>
                  <a:pt x="58" y="38"/>
                  <a:pt x="55" y="23"/>
                </a:cubicBezTo>
                <a:lnTo>
                  <a:pt x="54" y="22"/>
                </a:lnTo>
                <a:cubicBezTo>
                  <a:pt x="51" y="7"/>
                  <a:pt x="36" y="-2"/>
                  <a:pt x="21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8" name="Freeform 1327">
            <a:extLst>
              <a:ext uri="{FF2B5EF4-FFF2-40B4-BE49-F238E27FC236}">
                <a16:creationId xmlns:a16="http://schemas.microsoft.com/office/drawing/2014/main" id="{B65A7F33-CF76-0D4D-B9CC-838742CAAFD3}"/>
              </a:ext>
            </a:extLst>
          </p:cNvPr>
          <p:cNvSpPr/>
          <p:nvPr/>
        </p:nvSpPr>
        <p:spPr>
          <a:xfrm>
            <a:off x="5838840" y="693780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51" y="13"/>
                </a:moveTo>
                <a:lnTo>
                  <a:pt x="50" y="11"/>
                </a:lnTo>
                <a:cubicBezTo>
                  <a:pt x="41" y="-1"/>
                  <a:pt x="23" y="-4"/>
                  <a:pt x="11" y="5"/>
                </a:cubicBezTo>
                <a:cubicBezTo>
                  <a:pt x="-1" y="14"/>
                  <a:pt x="-4" y="31"/>
                  <a:pt x="5" y="43"/>
                </a:cubicBezTo>
                <a:lnTo>
                  <a:pt x="6" y="45"/>
                </a:lnTo>
                <a:cubicBezTo>
                  <a:pt x="12" y="52"/>
                  <a:pt x="20" y="56"/>
                  <a:pt x="29" y="56"/>
                </a:cubicBezTo>
                <a:cubicBezTo>
                  <a:pt x="34" y="56"/>
                  <a:pt x="40" y="55"/>
                  <a:pt x="45" y="51"/>
                </a:cubicBezTo>
                <a:cubicBezTo>
                  <a:pt x="57" y="42"/>
                  <a:pt x="60" y="25"/>
                  <a:pt x="51" y="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9" name="Freeform 1328">
            <a:extLst>
              <a:ext uri="{FF2B5EF4-FFF2-40B4-BE49-F238E27FC236}">
                <a16:creationId xmlns:a16="http://schemas.microsoft.com/office/drawing/2014/main" id="{378EFAAA-8091-1841-BA64-CEA3782E1D54}"/>
              </a:ext>
            </a:extLst>
          </p:cNvPr>
          <p:cNvSpPr/>
          <p:nvPr/>
        </p:nvSpPr>
        <p:spPr>
          <a:xfrm>
            <a:off x="5861879" y="715416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9" y="2"/>
                </a:moveTo>
                <a:cubicBezTo>
                  <a:pt x="25" y="-4"/>
                  <a:pt x="9" y="2"/>
                  <a:pt x="3" y="16"/>
                </a:cubicBezTo>
                <a:lnTo>
                  <a:pt x="2" y="17"/>
                </a:lnTo>
                <a:cubicBezTo>
                  <a:pt x="-4" y="31"/>
                  <a:pt x="2" y="48"/>
                  <a:pt x="16" y="54"/>
                </a:cubicBezTo>
                <a:cubicBezTo>
                  <a:pt x="20" y="55"/>
                  <a:pt x="23" y="56"/>
                  <a:pt x="27" y="56"/>
                </a:cubicBezTo>
                <a:cubicBezTo>
                  <a:pt x="38" y="56"/>
                  <a:pt x="48" y="50"/>
                  <a:pt x="52" y="40"/>
                </a:cubicBezTo>
                <a:lnTo>
                  <a:pt x="53" y="38"/>
                </a:lnTo>
                <a:cubicBezTo>
                  <a:pt x="59" y="24"/>
                  <a:pt x="53" y="8"/>
                  <a:pt x="39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0" name="Freeform 1329">
            <a:extLst>
              <a:ext uri="{FF2B5EF4-FFF2-40B4-BE49-F238E27FC236}">
                <a16:creationId xmlns:a16="http://schemas.microsoft.com/office/drawing/2014/main" id="{AAD11FC4-0BC8-6B45-8D40-15359B6444E7}"/>
              </a:ext>
            </a:extLst>
          </p:cNvPr>
          <p:cNvSpPr/>
          <p:nvPr/>
        </p:nvSpPr>
        <p:spPr>
          <a:xfrm>
            <a:off x="5871600" y="712716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6" y="1"/>
                </a:moveTo>
                <a:cubicBezTo>
                  <a:pt x="21" y="-3"/>
                  <a:pt x="6" y="5"/>
                  <a:pt x="2" y="20"/>
                </a:cubicBezTo>
                <a:lnTo>
                  <a:pt x="1" y="22"/>
                </a:lnTo>
                <a:cubicBezTo>
                  <a:pt x="-3" y="36"/>
                  <a:pt x="5" y="52"/>
                  <a:pt x="20" y="56"/>
                </a:cubicBezTo>
                <a:cubicBezTo>
                  <a:pt x="22" y="57"/>
                  <a:pt x="25" y="57"/>
                  <a:pt x="28" y="57"/>
                </a:cubicBezTo>
                <a:cubicBezTo>
                  <a:pt x="39" y="57"/>
                  <a:pt x="50" y="49"/>
                  <a:pt x="54" y="37"/>
                </a:cubicBezTo>
                <a:lnTo>
                  <a:pt x="55" y="35"/>
                </a:lnTo>
                <a:cubicBezTo>
                  <a:pt x="59" y="21"/>
                  <a:pt x="50" y="5"/>
                  <a:pt x="36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1" name="Freeform 1330">
            <a:extLst>
              <a:ext uri="{FF2B5EF4-FFF2-40B4-BE49-F238E27FC236}">
                <a16:creationId xmlns:a16="http://schemas.microsoft.com/office/drawing/2014/main" id="{EBE90E44-0AA4-F048-88CD-867082F9E10A}"/>
              </a:ext>
            </a:extLst>
          </p:cNvPr>
          <p:cNvSpPr/>
          <p:nvPr/>
        </p:nvSpPr>
        <p:spPr>
          <a:xfrm>
            <a:off x="5878080" y="7099447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31" y="0"/>
                </a:moveTo>
                <a:cubicBezTo>
                  <a:pt x="16" y="-2"/>
                  <a:pt x="2" y="8"/>
                  <a:pt x="0" y="23"/>
                </a:cubicBezTo>
                <a:lnTo>
                  <a:pt x="0" y="25"/>
                </a:lnTo>
                <a:cubicBezTo>
                  <a:pt x="-3" y="40"/>
                  <a:pt x="8" y="54"/>
                  <a:pt x="23" y="57"/>
                </a:cubicBezTo>
                <a:cubicBezTo>
                  <a:pt x="24" y="57"/>
                  <a:pt x="25" y="57"/>
                  <a:pt x="27" y="57"/>
                </a:cubicBezTo>
                <a:cubicBezTo>
                  <a:pt x="40" y="57"/>
                  <a:pt x="52" y="47"/>
                  <a:pt x="54" y="34"/>
                </a:cubicBezTo>
                <a:lnTo>
                  <a:pt x="54" y="32"/>
                </a:lnTo>
                <a:cubicBezTo>
                  <a:pt x="57" y="17"/>
                  <a:pt x="46" y="3"/>
                  <a:pt x="3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2" name="Freeform 1331">
            <a:extLst>
              <a:ext uri="{FF2B5EF4-FFF2-40B4-BE49-F238E27FC236}">
                <a16:creationId xmlns:a16="http://schemas.microsoft.com/office/drawing/2014/main" id="{A635E271-267A-6941-B0C4-A71347AA47BD}"/>
              </a:ext>
            </a:extLst>
          </p:cNvPr>
          <p:cNvSpPr/>
          <p:nvPr/>
        </p:nvSpPr>
        <p:spPr>
          <a:xfrm>
            <a:off x="5880600" y="707100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lnTo>
                  <a:pt x="0" y="29"/>
                </a:lnTo>
                <a:cubicBezTo>
                  <a:pt x="-1" y="44"/>
                  <a:pt x="11" y="57"/>
                  <a:pt x="26" y="57"/>
                </a:cubicBezTo>
                <a:cubicBezTo>
                  <a:pt x="27" y="57"/>
                  <a:pt x="27" y="57"/>
                  <a:pt x="27" y="57"/>
                </a:cubicBezTo>
                <a:cubicBezTo>
                  <a:pt x="42" y="57"/>
                  <a:pt x="54" y="45"/>
                  <a:pt x="55" y="31"/>
                </a:cubicBezTo>
                <a:lnTo>
                  <a:pt x="55" y="28"/>
                </a:lnTo>
                <a:cubicBezTo>
                  <a:pt x="55" y="13"/>
                  <a:pt x="43" y="1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3" name="Freeform 1332">
            <a:extLst>
              <a:ext uri="{FF2B5EF4-FFF2-40B4-BE49-F238E27FC236}">
                <a16:creationId xmlns:a16="http://schemas.microsoft.com/office/drawing/2014/main" id="{EB6AA546-DDBF-9149-B191-D1E552FE40D9}"/>
              </a:ext>
            </a:extLst>
          </p:cNvPr>
          <p:cNvSpPr/>
          <p:nvPr/>
        </p:nvSpPr>
        <p:spPr>
          <a:xfrm>
            <a:off x="5848559" y="71790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3" y="4"/>
                </a:moveTo>
                <a:cubicBezTo>
                  <a:pt x="30" y="-4"/>
                  <a:pt x="13" y="1"/>
                  <a:pt x="5" y="14"/>
                </a:cubicBezTo>
                <a:lnTo>
                  <a:pt x="4" y="15"/>
                </a:lnTo>
                <a:cubicBezTo>
                  <a:pt x="-4" y="28"/>
                  <a:pt x="0" y="45"/>
                  <a:pt x="13" y="53"/>
                </a:cubicBezTo>
                <a:cubicBezTo>
                  <a:pt x="17" y="56"/>
                  <a:pt x="22" y="57"/>
                  <a:pt x="27" y="57"/>
                </a:cubicBezTo>
                <a:cubicBezTo>
                  <a:pt x="37" y="57"/>
                  <a:pt x="46" y="53"/>
                  <a:pt x="51" y="44"/>
                </a:cubicBezTo>
                <a:lnTo>
                  <a:pt x="52" y="42"/>
                </a:lnTo>
                <a:cubicBezTo>
                  <a:pt x="60" y="29"/>
                  <a:pt x="56" y="12"/>
                  <a:pt x="43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4" name="Freeform 1333">
            <a:extLst>
              <a:ext uri="{FF2B5EF4-FFF2-40B4-BE49-F238E27FC236}">
                <a16:creationId xmlns:a16="http://schemas.microsoft.com/office/drawing/2014/main" id="{8042F50B-2DB7-B54C-9EAC-DF14B8D348B1}"/>
              </a:ext>
            </a:extLst>
          </p:cNvPr>
          <p:cNvSpPr/>
          <p:nvPr/>
        </p:nvSpPr>
        <p:spPr>
          <a:xfrm>
            <a:off x="5820480" y="6915847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9" y="10"/>
                </a:moveTo>
                <a:lnTo>
                  <a:pt x="48" y="9"/>
                </a:lnTo>
                <a:cubicBezTo>
                  <a:pt x="37" y="-3"/>
                  <a:pt x="20" y="-3"/>
                  <a:pt x="9" y="7"/>
                </a:cubicBezTo>
                <a:cubicBezTo>
                  <a:pt x="-2" y="18"/>
                  <a:pt x="-3" y="36"/>
                  <a:pt x="8" y="47"/>
                </a:cubicBezTo>
                <a:lnTo>
                  <a:pt x="9" y="48"/>
                </a:lnTo>
                <a:cubicBezTo>
                  <a:pt x="14" y="54"/>
                  <a:pt x="22" y="57"/>
                  <a:pt x="29" y="57"/>
                </a:cubicBezTo>
                <a:cubicBezTo>
                  <a:pt x="36" y="57"/>
                  <a:pt x="43" y="54"/>
                  <a:pt x="48" y="49"/>
                </a:cubicBezTo>
                <a:cubicBezTo>
                  <a:pt x="59" y="39"/>
                  <a:pt x="60" y="21"/>
                  <a:pt x="49" y="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5" name="Freeform 1334">
            <a:extLst>
              <a:ext uri="{FF2B5EF4-FFF2-40B4-BE49-F238E27FC236}">
                <a16:creationId xmlns:a16="http://schemas.microsoft.com/office/drawing/2014/main" id="{32F5F677-9B23-7B47-A7B8-D95A7FBB92A6}"/>
              </a:ext>
            </a:extLst>
          </p:cNvPr>
          <p:cNvSpPr/>
          <p:nvPr/>
        </p:nvSpPr>
        <p:spPr>
          <a:xfrm>
            <a:off x="5790959" y="724164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3" y="5"/>
                </a:moveTo>
                <a:lnTo>
                  <a:pt x="11" y="7"/>
                </a:lnTo>
                <a:cubicBezTo>
                  <a:pt x="-1" y="16"/>
                  <a:pt x="-4" y="33"/>
                  <a:pt x="5" y="45"/>
                </a:cubicBezTo>
                <a:cubicBezTo>
                  <a:pt x="11" y="53"/>
                  <a:pt x="19" y="56"/>
                  <a:pt x="28" y="56"/>
                </a:cubicBezTo>
                <a:cubicBezTo>
                  <a:pt x="33" y="56"/>
                  <a:pt x="39" y="55"/>
                  <a:pt x="44" y="51"/>
                </a:cubicBezTo>
                <a:lnTo>
                  <a:pt x="45" y="50"/>
                </a:lnTo>
                <a:cubicBezTo>
                  <a:pt x="58" y="41"/>
                  <a:pt x="60" y="24"/>
                  <a:pt x="51" y="11"/>
                </a:cubicBezTo>
                <a:cubicBezTo>
                  <a:pt x="42" y="-1"/>
                  <a:pt x="25" y="-4"/>
                  <a:pt x="13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6" name="Freeform 1335">
            <a:extLst>
              <a:ext uri="{FF2B5EF4-FFF2-40B4-BE49-F238E27FC236}">
                <a16:creationId xmlns:a16="http://schemas.microsoft.com/office/drawing/2014/main" id="{E36BF727-964E-B84B-A75D-406D289D533B}"/>
              </a:ext>
            </a:extLst>
          </p:cNvPr>
          <p:cNvSpPr/>
          <p:nvPr/>
        </p:nvSpPr>
        <p:spPr>
          <a:xfrm>
            <a:off x="5832360" y="72024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6" y="6"/>
                </a:moveTo>
                <a:cubicBezTo>
                  <a:pt x="34" y="-3"/>
                  <a:pt x="17" y="-2"/>
                  <a:pt x="7" y="10"/>
                </a:cubicBezTo>
                <a:lnTo>
                  <a:pt x="6" y="12"/>
                </a:lnTo>
                <a:cubicBezTo>
                  <a:pt x="-3" y="24"/>
                  <a:pt x="-1" y="41"/>
                  <a:pt x="10" y="51"/>
                </a:cubicBezTo>
                <a:cubicBezTo>
                  <a:pt x="16" y="55"/>
                  <a:pt x="22" y="57"/>
                  <a:pt x="28" y="57"/>
                </a:cubicBezTo>
                <a:cubicBezTo>
                  <a:pt x="36" y="57"/>
                  <a:pt x="44" y="53"/>
                  <a:pt x="49" y="46"/>
                </a:cubicBezTo>
                <a:lnTo>
                  <a:pt x="50" y="45"/>
                </a:lnTo>
                <a:cubicBezTo>
                  <a:pt x="60" y="33"/>
                  <a:pt x="58" y="16"/>
                  <a:pt x="46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7" name="Freeform 1336">
            <a:extLst>
              <a:ext uri="{FF2B5EF4-FFF2-40B4-BE49-F238E27FC236}">
                <a16:creationId xmlns:a16="http://schemas.microsoft.com/office/drawing/2014/main" id="{A8F53DA6-910A-0742-BE10-21494EF0F67C}"/>
              </a:ext>
            </a:extLst>
          </p:cNvPr>
          <p:cNvSpPr/>
          <p:nvPr/>
        </p:nvSpPr>
        <p:spPr>
          <a:xfrm>
            <a:off x="5853960" y="696156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2" y="54"/>
                </a:moveTo>
                <a:cubicBezTo>
                  <a:pt x="55" y="47"/>
                  <a:pt x="60" y="30"/>
                  <a:pt x="53" y="16"/>
                </a:cubicBezTo>
                <a:lnTo>
                  <a:pt x="52" y="15"/>
                </a:lnTo>
                <a:cubicBezTo>
                  <a:pt x="45" y="1"/>
                  <a:pt x="28" y="-4"/>
                  <a:pt x="14" y="4"/>
                </a:cubicBezTo>
                <a:cubicBezTo>
                  <a:pt x="1" y="11"/>
                  <a:pt x="-4" y="28"/>
                  <a:pt x="3" y="41"/>
                </a:cubicBezTo>
                <a:lnTo>
                  <a:pt x="4" y="43"/>
                </a:lnTo>
                <a:cubicBezTo>
                  <a:pt x="9" y="52"/>
                  <a:pt x="19" y="57"/>
                  <a:pt x="29" y="57"/>
                </a:cubicBezTo>
                <a:cubicBezTo>
                  <a:pt x="33" y="57"/>
                  <a:pt x="38" y="56"/>
                  <a:pt x="42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8" name="Freeform 1337">
            <a:extLst>
              <a:ext uri="{FF2B5EF4-FFF2-40B4-BE49-F238E27FC236}">
                <a16:creationId xmlns:a16="http://schemas.microsoft.com/office/drawing/2014/main" id="{3B1D4169-373F-1240-9EEF-DD7782EAE4A9}"/>
              </a:ext>
            </a:extLst>
          </p:cNvPr>
          <p:cNvSpPr/>
          <p:nvPr/>
        </p:nvSpPr>
        <p:spPr>
          <a:xfrm>
            <a:off x="5812920" y="722328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9" y="8"/>
                </a:moveTo>
                <a:lnTo>
                  <a:pt x="8" y="9"/>
                </a:lnTo>
                <a:cubicBezTo>
                  <a:pt x="-3" y="20"/>
                  <a:pt x="-3" y="37"/>
                  <a:pt x="7" y="48"/>
                </a:cubicBezTo>
                <a:cubicBezTo>
                  <a:pt x="13" y="54"/>
                  <a:pt x="20" y="57"/>
                  <a:pt x="27" y="57"/>
                </a:cubicBezTo>
                <a:cubicBezTo>
                  <a:pt x="34" y="57"/>
                  <a:pt x="41" y="54"/>
                  <a:pt x="46" y="49"/>
                </a:cubicBezTo>
                <a:lnTo>
                  <a:pt x="48" y="48"/>
                </a:lnTo>
                <a:cubicBezTo>
                  <a:pt x="59" y="37"/>
                  <a:pt x="59" y="20"/>
                  <a:pt x="48" y="9"/>
                </a:cubicBezTo>
                <a:cubicBezTo>
                  <a:pt x="38" y="-2"/>
                  <a:pt x="20" y="-3"/>
                  <a:pt x="9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9" name="Freeform 1338">
            <a:extLst>
              <a:ext uri="{FF2B5EF4-FFF2-40B4-BE49-F238E27FC236}">
                <a16:creationId xmlns:a16="http://schemas.microsoft.com/office/drawing/2014/main" id="{0FB88D5E-446D-4B46-9057-C95DEE87EEF4}"/>
              </a:ext>
            </a:extLst>
          </p:cNvPr>
          <p:cNvSpPr/>
          <p:nvPr/>
        </p:nvSpPr>
        <p:spPr>
          <a:xfrm>
            <a:off x="5767200" y="7257128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15" y="3"/>
                </a:moveTo>
                <a:lnTo>
                  <a:pt x="14" y="4"/>
                </a:lnTo>
                <a:cubicBezTo>
                  <a:pt x="1" y="11"/>
                  <a:pt x="-4" y="28"/>
                  <a:pt x="3" y="41"/>
                </a:cubicBezTo>
                <a:cubicBezTo>
                  <a:pt x="8" y="50"/>
                  <a:pt x="18" y="55"/>
                  <a:pt x="28" y="55"/>
                </a:cubicBezTo>
                <a:cubicBezTo>
                  <a:pt x="32" y="55"/>
                  <a:pt x="37" y="54"/>
                  <a:pt x="41" y="52"/>
                </a:cubicBezTo>
                <a:lnTo>
                  <a:pt x="42" y="52"/>
                </a:lnTo>
                <a:cubicBezTo>
                  <a:pt x="55" y="44"/>
                  <a:pt x="60" y="27"/>
                  <a:pt x="52" y="14"/>
                </a:cubicBezTo>
                <a:cubicBezTo>
                  <a:pt x="45" y="1"/>
                  <a:pt x="28" y="-4"/>
                  <a:pt x="15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0" name="Freeform 1339">
            <a:extLst>
              <a:ext uri="{FF2B5EF4-FFF2-40B4-BE49-F238E27FC236}">
                <a16:creationId xmlns:a16="http://schemas.microsoft.com/office/drawing/2014/main" id="{571AD20E-85EE-774E-A30F-1525C43EC114}"/>
              </a:ext>
            </a:extLst>
          </p:cNvPr>
          <p:cNvSpPr/>
          <p:nvPr/>
        </p:nvSpPr>
        <p:spPr>
          <a:xfrm>
            <a:off x="6838920" y="6819368"/>
            <a:ext cx="447479" cy="52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4" h="1449">
                <a:moveTo>
                  <a:pt x="1189" y="1393"/>
                </a:moveTo>
                <a:lnTo>
                  <a:pt x="285" y="1393"/>
                </a:lnTo>
                <a:lnTo>
                  <a:pt x="285" y="1242"/>
                </a:lnTo>
                <a:cubicBezTo>
                  <a:pt x="378" y="1295"/>
                  <a:pt x="475" y="1322"/>
                  <a:pt x="575" y="1322"/>
                </a:cubicBezTo>
                <a:cubicBezTo>
                  <a:pt x="577" y="1322"/>
                  <a:pt x="579" y="1322"/>
                  <a:pt x="581" y="1322"/>
                </a:cubicBezTo>
                <a:cubicBezTo>
                  <a:pt x="713" y="1321"/>
                  <a:pt x="841" y="1272"/>
                  <a:pt x="961" y="1177"/>
                </a:cubicBezTo>
                <a:cubicBezTo>
                  <a:pt x="1027" y="1124"/>
                  <a:pt x="1091" y="1057"/>
                  <a:pt x="1144" y="983"/>
                </a:cubicBezTo>
                <a:cubicBezTo>
                  <a:pt x="1150" y="974"/>
                  <a:pt x="1151" y="963"/>
                  <a:pt x="1146" y="954"/>
                </a:cubicBezTo>
                <a:cubicBezTo>
                  <a:pt x="1144" y="951"/>
                  <a:pt x="1143" y="949"/>
                  <a:pt x="1140" y="947"/>
                </a:cubicBezTo>
                <a:cubicBezTo>
                  <a:pt x="1087" y="873"/>
                  <a:pt x="1024" y="807"/>
                  <a:pt x="957" y="754"/>
                </a:cubicBezTo>
                <a:cubicBezTo>
                  <a:pt x="836" y="659"/>
                  <a:pt x="707" y="611"/>
                  <a:pt x="574" y="611"/>
                </a:cubicBezTo>
                <a:cubicBezTo>
                  <a:pt x="572" y="611"/>
                  <a:pt x="570" y="611"/>
                  <a:pt x="568" y="611"/>
                </a:cubicBezTo>
                <a:cubicBezTo>
                  <a:pt x="471" y="612"/>
                  <a:pt x="376" y="639"/>
                  <a:pt x="285" y="691"/>
                </a:cubicBezTo>
                <a:lnTo>
                  <a:pt x="285" y="104"/>
                </a:lnTo>
                <a:lnTo>
                  <a:pt x="430" y="104"/>
                </a:lnTo>
                <a:lnTo>
                  <a:pt x="430" y="313"/>
                </a:lnTo>
                <a:cubicBezTo>
                  <a:pt x="430" y="339"/>
                  <a:pt x="450" y="360"/>
                  <a:pt x="476" y="360"/>
                </a:cubicBezTo>
                <a:cubicBezTo>
                  <a:pt x="502" y="360"/>
                  <a:pt x="523" y="339"/>
                  <a:pt x="523" y="313"/>
                </a:cubicBezTo>
                <a:lnTo>
                  <a:pt x="523" y="291"/>
                </a:lnTo>
                <a:lnTo>
                  <a:pt x="523" y="124"/>
                </a:lnTo>
                <a:lnTo>
                  <a:pt x="523" y="104"/>
                </a:lnTo>
                <a:lnTo>
                  <a:pt x="1189" y="104"/>
                </a:lnTo>
                <a:close/>
                <a:moveTo>
                  <a:pt x="62" y="966"/>
                </a:moveTo>
                <a:cubicBezTo>
                  <a:pt x="109" y="903"/>
                  <a:pt x="165" y="846"/>
                  <a:pt x="222" y="800"/>
                </a:cubicBezTo>
                <a:cubicBezTo>
                  <a:pt x="332" y="712"/>
                  <a:pt x="449" y="668"/>
                  <a:pt x="568" y="666"/>
                </a:cubicBezTo>
                <a:cubicBezTo>
                  <a:pt x="570" y="666"/>
                  <a:pt x="572" y="666"/>
                  <a:pt x="574" y="666"/>
                </a:cubicBezTo>
                <a:cubicBezTo>
                  <a:pt x="828" y="666"/>
                  <a:pt x="1010" y="865"/>
                  <a:pt x="1087" y="967"/>
                </a:cubicBezTo>
                <a:cubicBezTo>
                  <a:pt x="1039" y="1031"/>
                  <a:pt x="984" y="1088"/>
                  <a:pt x="926" y="1134"/>
                </a:cubicBezTo>
                <a:cubicBezTo>
                  <a:pt x="816" y="1221"/>
                  <a:pt x="700" y="1266"/>
                  <a:pt x="580" y="1267"/>
                </a:cubicBezTo>
                <a:cubicBezTo>
                  <a:pt x="323" y="1270"/>
                  <a:pt x="139" y="1069"/>
                  <a:pt x="62" y="966"/>
                </a:cubicBezTo>
                <a:close/>
                <a:moveTo>
                  <a:pt x="443" y="27"/>
                </a:moveTo>
                <a:cubicBezTo>
                  <a:pt x="461" y="27"/>
                  <a:pt x="476" y="35"/>
                  <a:pt x="486" y="48"/>
                </a:cubicBezTo>
                <a:lnTo>
                  <a:pt x="400" y="48"/>
                </a:lnTo>
                <a:cubicBezTo>
                  <a:pt x="410" y="35"/>
                  <a:pt x="425" y="27"/>
                  <a:pt x="443" y="27"/>
                </a:cubicBezTo>
                <a:close/>
                <a:moveTo>
                  <a:pt x="496" y="291"/>
                </a:moveTo>
                <a:lnTo>
                  <a:pt x="496" y="313"/>
                </a:lnTo>
                <a:cubicBezTo>
                  <a:pt x="496" y="324"/>
                  <a:pt x="487" y="333"/>
                  <a:pt x="476" y="333"/>
                </a:cubicBezTo>
                <a:cubicBezTo>
                  <a:pt x="465" y="333"/>
                  <a:pt x="456" y="324"/>
                  <a:pt x="456" y="313"/>
                </a:cubicBezTo>
                <a:lnTo>
                  <a:pt x="456" y="104"/>
                </a:lnTo>
                <a:lnTo>
                  <a:pt x="496" y="104"/>
                </a:lnTo>
                <a:lnTo>
                  <a:pt x="496" y="124"/>
                </a:lnTo>
                <a:close/>
                <a:moveTo>
                  <a:pt x="1200" y="48"/>
                </a:moveTo>
                <a:lnTo>
                  <a:pt x="516" y="48"/>
                </a:lnTo>
                <a:cubicBezTo>
                  <a:pt x="504" y="20"/>
                  <a:pt x="476" y="0"/>
                  <a:pt x="443" y="0"/>
                </a:cubicBezTo>
                <a:cubicBezTo>
                  <a:pt x="410" y="0"/>
                  <a:pt x="382" y="20"/>
                  <a:pt x="370" y="48"/>
                </a:cubicBezTo>
                <a:lnTo>
                  <a:pt x="273" y="48"/>
                </a:lnTo>
                <a:cubicBezTo>
                  <a:pt x="249" y="48"/>
                  <a:pt x="230" y="68"/>
                  <a:pt x="230" y="92"/>
                </a:cubicBezTo>
                <a:lnTo>
                  <a:pt x="230" y="712"/>
                </a:lnTo>
                <a:cubicBezTo>
                  <a:pt x="230" y="716"/>
                  <a:pt x="231" y="720"/>
                  <a:pt x="233" y="724"/>
                </a:cubicBezTo>
                <a:cubicBezTo>
                  <a:pt x="218" y="734"/>
                  <a:pt x="203" y="745"/>
                  <a:pt x="188" y="756"/>
                </a:cubicBezTo>
                <a:cubicBezTo>
                  <a:pt x="121" y="809"/>
                  <a:pt x="58" y="876"/>
                  <a:pt x="5" y="951"/>
                </a:cubicBezTo>
                <a:cubicBezTo>
                  <a:pt x="-1" y="959"/>
                  <a:pt x="-2" y="970"/>
                  <a:pt x="3" y="979"/>
                </a:cubicBezTo>
                <a:cubicBezTo>
                  <a:pt x="4" y="982"/>
                  <a:pt x="6" y="985"/>
                  <a:pt x="8" y="987"/>
                </a:cubicBezTo>
                <a:cubicBezTo>
                  <a:pt x="62" y="1060"/>
                  <a:pt x="125" y="1126"/>
                  <a:pt x="191" y="1179"/>
                </a:cubicBezTo>
                <a:cubicBezTo>
                  <a:pt x="207" y="1191"/>
                  <a:pt x="223" y="1203"/>
                  <a:pt x="239" y="1214"/>
                </a:cubicBezTo>
                <a:cubicBezTo>
                  <a:pt x="233" y="1219"/>
                  <a:pt x="230" y="1226"/>
                  <a:pt x="230" y="1234"/>
                </a:cubicBezTo>
                <a:lnTo>
                  <a:pt x="230" y="1405"/>
                </a:lnTo>
                <a:cubicBezTo>
                  <a:pt x="230" y="1429"/>
                  <a:pt x="249" y="1449"/>
                  <a:pt x="273" y="1449"/>
                </a:cubicBezTo>
                <a:lnTo>
                  <a:pt x="1200" y="1449"/>
                </a:lnTo>
                <a:cubicBezTo>
                  <a:pt x="1224" y="1449"/>
                  <a:pt x="1244" y="1429"/>
                  <a:pt x="1244" y="1405"/>
                </a:cubicBezTo>
                <a:lnTo>
                  <a:pt x="1244" y="92"/>
                </a:lnTo>
                <a:cubicBezTo>
                  <a:pt x="1244" y="68"/>
                  <a:pt x="1224" y="48"/>
                  <a:pt x="1200" y="4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1" name="Freeform 1340">
            <a:extLst>
              <a:ext uri="{FF2B5EF4-FFF2-40B4-BE49-F238E27FC236}">
                <a16:creationId xmlns:a16="http://schemas.microsoft.com/office/drawing/2014/main" id="{0BDC875A-52F1-4F46-86B6-AE2CC405A19C}"/>
              </a:ext>
            </a:extLst>
          </p:cNvPr>
          <p:cNvSpPr/>
          <p:nvPr/>
        </p:nvSpPr>
        <p:spPr>
          <a:xfrm>
            <a:off x="6960240" y="7082887"/>
            <a:ext cx="168840" cy="168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0" h="470">
                <a:moveTo>
                  <a:pt x="235" y="415"/>
                </a:moveTo>
                <a:cubicBezTo>
                  <a:pt x="136" y="415"/>
                  <a:pt x="55" y="334"/>
                  <a:pt x="55" y="235"/>
                </a:cubicBezTo>
                <a:cubicBezTo>
                  <a:pt x="55" y="135"/>
                  <a:pt x="136" y="55"/>
                  <a:pt x="235" y="55"/>
                </a:cubicBezTo>
                <a:cubicBezTo>
                  <a:pt x="334" y="55"/>
                  <a:pt x="415" y="135"/>
                  <a:pt x="415" y="235"/>
                </a:cubicBezTo>
                <a:cubicBezTo>
                  <a:pt x="415" y="334"/>
                  <a:pt x="334" y="415"/>
                  <a:pt x="235" y="415"/>
                </a:cubicBezTo>
                <a:close/>
                <a:moveTo>
                  <a:pt x="470" y="235"/>
                </a:moveTo>
                <a:cubicBezTo>
                  <a:pt x="470" y="105"/>
                  <a:pt x="365" y="0"/>
                  <a:pt x="235" y="0"/>
                </a:cubicBezTo>
                <a:cubicBezTo>
                  <a:pt x="105" y="0"/>
                  <a:pt x="0" y="105"/>
                  <a:pt x="0" y="235"/>
                </a:cubicBezTo>
                <a:cubicBezTo>
                  <a:pt x="0" y="364"/>
                  <a:pt x="105" y="470"/>
                  <a:pt x="235" y="470"/>
                </a:cubicBezTo>
                <a:cubicBezTo>
                  <a:pt x="365" y="470"/>
                  <a:pt x="470" y="364"/>
                  <a:pt x="470" y="2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2" name="Freeform 1341">
            <a:extLst>
              <a:ext uri="{FF2B5EF4-FFF2-40B4-BE49-F238E27FC236}">
                <a16:creationId xmlns:a16="http://schemas.microsoft.com/office/drawing/2014/main" id="{53D69205-480A-D14F-A504-41D6E3BCEA28}"/>
              </a:ext>
            </a:extLst>
          </p:cNvPr>
          <p:cNvSpPr/>
          <p:nvPr/>
        </p:nvSpPr>
        <p:spPr>
          <a:xfrm>
            <a:off x="6175080" y="6862208"/>
            <a:ext cx="427320" cy="427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8" h="1189">
                <a:moveTo>
                  <a:pt x="1133" y="933"/>
                </a:moveTo>
                <a:cubicBezTo>
                  <a:pt x="1133" y="951"/>
                  <a:pt x="1127" y="964"/>
                  <a:pt x="1115" y="973"/>
                </a:cubicBezTo>
                <a:cubicBezTo>
                  <a:pt x="1076" y="1002"/>
                  <a:pt x="980" y="992"/>
                  <a:pt x="857" y="946"/>
                </a:cubicBezTo>
                <a:cubicBezTo>
                  <a:pt x="847" y="943"/>
                  <a:pt x="837" y="938"/>
                  <a:pt x="826" y="934"/>
                </a:cubicBezTo>
                <a:cubicBezTo>
                  <a:pt x="850" y="860"/>
                  <a:pt x="865" y="776"/>
                  <a:pt x="872" y="686"/>
                </a:cubicBezTo>
                <a:cubicBezTo>
                  <a:pt x="893" y="668"/>
                  <a:pt x="914" y="650"/>
                  <a:pt x="934" y="633"/>
                </a:cubicBezTo>
                <a:cubicBezTo>
                  <a:pt x="972" y="669"/>
                  <a:pt x="1006" y="706"/>
                  <a:pt x="1035" y="741"/>
                </a:cubicBezTo>
                <a:cubicBezTo>
                  <a:pt x="1120" y="846"/>
                  <a:pt x="1133" y="906"/>
                  <a:pt x="1133" y="933"/>
                </a:cubicBezTo>
                <a:close/>
                <a:moveTo>
                  <a:pt x="748" y="984"/>
                </a:moveTo>
                <a:cubicBezTo>
                  <a:pt x="706" y="1079"/>
                  <a:pt x="649" y="1134"/>
                  <a:pt x="594" y="1134"/>
                </a:cubicBezTo>
                <a:cubicBezTo>
                  <a:pt x="539" y="1134"/>
                  <a:pt x="483" y="1079"/>
                  <a:pt x="441" y="984"/>
                </a:cubicBezTo>
                <a:cubicBezTo>
                  <a:pt x="438" y="978"/>
                  <a:pt x="435" y="971"/>
                  <a:pt x="432" y="964"/>
                </a:cubicBezTo>
                <a:cubicBezTo>
                  <a:pt x="485" y="940"/>
                  <a:pt x="540" y="912"/>
                  <a:pt x="594" y="880"/>
                </a:cubicBezTo>
                <a:cubicBezTo>
                  <a:pt x="649" y="912"/>
                  <a:pt x="704" y="940"/>
                  <a:pt x="756" y="964"/>
                </a:cubicBezTo>
                <a:cubicBezTo>
                  <a:pt x="754" y="971"/>
                  <a:pt x="751" y="978"/>
                  <a:pt x="748" y="984"/>
                </a:cubicBezTo>
                <a:close/>
                <a:moveTo>
                  <a:pt x="331" y="946"/>
                </a:moveTo>
                <a:cubicBezTo>
                  <a:pt x="209" y="992"/>
                  <a:pt x="112" y="1002"/>
                  <a:pt x="73" y="973"/>
                </a:cubicBezTo>
                <a:cubicBezTo>
                  <a:pt x="61" y="964"/>
                  <a:pt x="55" y="951"/>
                  <a:pt x="55" y="933"/>
                </a:cubicBezTo>
                <a:cubicBezTo>
                  <a:pt x="55" y="906"/>
                  <a:pt x="68" y="846"/>
                  <a:pt x="154" y="741"/>
                </a:cubicBezTo>
                <a:cubicBezTo>
                  <a:pt x="183" y="706"/>
                  <a:pt x="217" y="669"/>
                  <a:pt x="255" y="633"/>
                </a:cubicBezTo>
                <a:cubicBezTo>
                  <a:pt x="275" y="650"/>
                  <a:pt x="295" y="668"/>
                  <a:pt x="317" y="686"/>
                </a:cubicBezTo>
                <a:cubicBezTo>
                  <a:pt x="323" y="776"/>
                  <a:pt x="339" y="860"/>
                  <a:pt x="363" y="934"/>
                </a:cubicBezTo>
                <a:cubicBezTo>
                  <a:pt x="352" y="938"/>
                  <a:pt x="341" y="943"/>
                  <a:pt x="331" y="946"/>
                </a:cubicBezTo>
                <a:close/>
                <a:moveTo>
                  <a:pt x="154" y="448"/>
                </a:moveTo>
                <a:cubicBezTo>
                  <a:pt x="68" y="343"/>
                  <a:pt x="55" y="283"/>
                  <a:pt x="55" y="257"/>
                </a:cubicBezTo>
                <a:cubicBezTo>
                  <a:pt x="55" y="238"/>
                  <a:pt x="61" y="225"/>
                  <a:pt x="73" y="216"/>
                </a:cubicBezTo>
                <a:cubicBezTo>
                  <a:pt x="88" y="205"/>
                  <a:pt x="111" y="200"/>
                  <a:pt x="140" y="200"/>
                </a:cubicBezTo>
                <a:cubicBezTo>
                  <a:pt x="189" y="200"/>
                  <a:pt x="255" y="215"/>
                  <a:pt x="331" y="243"/>
                </a:cubicBezTo>
                <a:cubicBezTo>
                  <a:pt x="341" y="247"/>
                  <a:pt x="352" y="251"/>
                  <a:pt x="363" y="255"/>
                </a:cubicBezTo>
                <a:cubicBezTo>
                  <a:pt x="339" y="329"/>
                  <a:pt x="323" y="414"/>
                  <a:pt x="317" y="504"/>
                </a:cubicBezTo>
                <a:cubicBezTo>
                  <a:pt x="295" y="521"/>
                  <a:pt x="275" y="539"/>
                  <a:pt x="255" y="557"/>
                </a:cubicBezTo>
                <a:cubicBezTo>
                  <a:pt x="217" y="520"/>
                  <a:pt x="183" y="484"/>
                  <a:pt x="154" y="448"/>
                </a:cubicBezTo>
                <a:close/>
                <a:moveTo>
                  <a:pt x="441" y="205"/>
                </a:moveTo>
                <a:cubicBezTo>
                  <a:pt x="483" y="110"/>
                  <a:pt x="539" y="56"/>
                  <a:pt x="594" y="56"/>
                </a:cubicBezTo>
                <a:cubicBezTo>
                  <a:pt x="649" y="56"/>
                  <a:pt x="706" y="110"/>
                  <a:pt x="748" y="205"/>
                </a:cubicBezTo>
                <a:cubicBezTo>
                  <a:pt x="751" y="212"/>
                  <a:pt x="754" y="218"/>
                  <a:pt x="756" y="225"/>
                </a:cubicBezTo>
                <a:cubicBezTo>
                  <a:pt x="704" y="249"/>
                  <a:pt x="649" y="277"/>
                  <a:pt x="594" y="310"/>
                </a:cubicBezTo>
                <a:cubicBezTo>
                  <a:pt x="540" y="277"/>
                  <a:pt x="485" y="249"/>
                  <a:pt x="432" y="225"/>
                </a:cubicBezTo>
                <a:cubicBezTo>
                  <a:pt x="435" y="218"/>
                  <a:pt x="438" y="212"/>
                  <a:pt x="441" y="205"/>
                </a:cubicBezTo>
                <a:close/>
                <a:moveTo>
                  <a:pt x="875" y="579"/>
                </a:moveTo>
                <a:cubicBezTo>
                  <a:pt x="881" y="584"/>
                  <a:pt x="887" y="589"/>
                  <a:pt x="893" y="595"/>
                </a:cubicBezTo>
                <a:cubicBezTo>
                  <a:pt x="887" y="600"/>
                  <a:pt x="881" y="605"/>
                  <a:pt x="875" y="611"/>
                </a:cubicBezTo>
                <a:cubicBezTo>
                  <a:pt x="875" y="605"/>
                  <a:pt x="875" y="600"/>
                  <a:pt x="875" y="595"/>
                </a:cubicBezTo>
                <a:cubicBezTo>
                  <a:pt x="875" y="589"/>
                  <a:pt x="875" y="584"/>
                  <a:pt x="875" y="579"/>
                </a:cubicBezTo>
                <a:close/>
                <a:moveTo>
                  <a:pt x="648" y="342"/>
                </a:moveTo>
                <a:cubicBezTo>
                  <a:pt x="691" y="318"/>
                  <a:pt x="734" y="296"/>
                  <a:pt x="775" y="277"/>
                </a:cubicBezTo>
                <a:cubicBezTo>
                  <a:pt x="792" y="332"/>
                  <a:pt x="805" y="392"/>
                  <a:pt x="812" y="456"/>
                </a:cubicBezTo>
                <a:cubicBezTo>
                  <a:pt x="805" y="450"/>
                  <a:pt x="797" y="445"/>
                  <a:pt x="790" y="439"/>
                </a:cubicBezTo>
                <a:cubicBezTo>
                  <a:pt x="743" y="405"/>
                  <a:pt x="696" y="372"/>
                  <a:pt x="648" y="342"/>
                </a:cubicBezTo>
                <a:close/>
                <a:moveTo>
                  <a:pt x="377" y="456"/>
                </a:moveTo>
                <a:cubicBezTo>
                  <a:pt x="384" y="392"/>
                  <a:pt x="397" y="332"/>
                  <a:pt x="414" y="277"/>
                </a:cubicBezTo>
                <a:cubicBezTo>
                  <a:pt x="455" y="296"/>
                  <a:pt x="497" y="318"/>
                  <a:pt x="540" y="342"/>
                </a:cubicBezTo>
                <a:cubicBezTo>
                  <a:pt x="493" y="372"/>
                  <a:pt x="445" y="405"/>
                  <a:pt x="399" y="439"/>
                </a:cubicBezTo>
                <a:cubicBezTo>
                  <a:pt x="391" y="445"/>
                  <a:pt x="384" y="450"/>
                  <a:pt x="377" y="456"/>
                </a:cubicBezTo>
                <a:close/>
                <a:moveTo>
                  <a:pt x="314" y="611"/>
                </a:moveTo>
                <a:cubicBezTo>
                  <a:pt x="308" y="605"/>
                  <a:pt x="302" y="600"/>
                  <a:pt x="296" y="595"/>
                </a:cubicBezTo>
                <a:cubicBezTo>
                  <a:pt x="302" y="589"/>
                  <a:pt x="308" y="584"/>
                  <a:pt x="314" y="579"/>
                </a:cubicBezTo>
                <a:cubicBezTo>
                  <a:pt x="314" y="584"/>
                  <a:pt x="314" y="589"/>
                  <a:pt x="314" y="595"/>
                </a:cubicBezTo>
                <a:cubicBezTo>
                  <a:pt x="314" y="600"/>
                  <a:pt x="314" y="605"/>
                  <a:pt x="314" y="611"/>
                </a:cubicBezTo>
                <a:close/>
                <a:moveTo>
                  <a:pt x="540" y="847"/>
                </a:moveTo>
                <a:cubicBezTo>
                  <a:pt x="497" y="872"/>
                  <a:pt x="455" y="893"/>
                  <a:pt x="414" y="912"/>
                </a:cubicBezTo>
                <a:cubicBezTo>
                  <a:pt x="397" y="858"/>
                  <a:pt x="384" y="798"/>
                  <a:pt x="377" y="733"/>
                </a:cubicBezTo>
                <a:cubicBezTo>
                  <a:pt x="384" y="739"/>
                  <a:pt x="391" y="745"/>
                  <a:pt x="399" y="750"/>
                </a:cubicBezTo>
                <a:cubicBezTo>
                  <a:pt x="445" y="785"/>
                  <a:pt x="493" y="817"/>
                  <a:pt x="540" y="847"/>
                </a:cubicBezTo>
                <a:close/>
                <a:moveTo>
                  <a:pt x="812" y="733"/>
                </a:moveTo>
                <a:cubicBezTo>
                  <a:pt x="805" y="798"/>
                  <a:pt x="792" y="858"/>
                  <a:pt x="775" y="912"/>
                </a:cubicBezTo>
                <a:cubicBezTo>
                  <a:pt x="734" y="893"/>
                  <a:pt x="691" y="872"/>
                  <a:pt x="648" y="847"/>
                </a:cubicBezTo>
                <a:cubicBezTo>
                  <a:pt x="696" y="817"/>
                  <a:pt x="743" y="785"/>
                  <a:pt x="790" y="750"/>
                </a:cubicBezTo>
                <a:cubicBezTo>
                  <a:pt x="797" y="745"/>
                  <a:pt x="805" y="739"/>
                  <a:pt x="812" y="733"/>
                </a:cubicBezTo>
                <a:close/>
                <a:moveTo>
                  <a:pt x="757" y="706"/>
                </a:moveTo>
                <a:cubicBezTo>
                  <a:pt x="703" y="746"/>
                  <a:pt x="649" y="782"/>
                  <a:pt x="594" y="816"/>
                </a:cubicBezTo>
                <a:cubicBezTo>
                  <a:pt x="540" y="782"/>
                  <a:pt x="485" y="746"/>
                  <a:pt x="432" y="706"/>
                </a:cubicBezTo>
                <a:cubicBezTo>
                  <a:pt x="411" y="690"/>
                  <a:pt x="390" y="674"/>
                  <a:pt x="370" y="658"/>
                </a:cubicBezTo>
                <a:cubicBezTo>
                  <a:pt x="369" y="637"/>
                  <a:pt x="369" y="616"/>
                  <a:pt x="369" y="595"/>
                </a:cubicBezTo>
                <a:cubicBezTo>
                  <a:pt x="369" y="573"/>
                  <a:pt x="369" y="552"/>
                  <a:pt x="370" y="531"/>
                </a:cubicBezTo>
                <a:cubicBezTo>
                  <a:pt x="390" y="515"/>
                  <a:pt x="411" y="499"/>
                  <a:pt x="432" y="484"/>
                </a:cubicBezTo>
                <a:cubicBezTo>
                  <a:pt x="485" y="444"/>
                  <a:pt x="540" y="407"/>
                  <a:pt x="594" y="374"/>
                </a:cubicBezTo>
                <a:cubicBezTo>
                  <a:pt x="649" y="407"/>
                  <a:pt x="703" y="444"/>
                  <a:pt x="757" y="484"/>
                </a:cubicBezTo>
                <a:cubicBezTo>
                  <a:pt x="778" y="499"/>
                  <a:pt x="798" y="515"/>
                  <a:pt x="818" y="531"/>
                </a:cubicBezTo>
                <a:cubicBezTo>
                  <a:pt x="819" y="552"/>
                  <a:pt x="820" y="573"/>
                  <a:pt x="820" y="595"/>
                </a:cubicBezTo>
                <a:cubicBezTo>
                  <a:pt x="820" y="616"/>
                  <a:pt x="819" y="637"/>
                  <a:pt x="818" y="658"/>
                </a:cubicBezTo>
                <a:cubicBezTo>
                  <a:pt x="798" y="674"/>
                  <a:pt x="778" y="690"/>
                  <a:pt x="757" y="706"/>
                </a:cubicBezTo>
                <a:close/>
                <a:moveTo>
                  <a:pt x="857" y="243"/>
                </a:moveTo>
                <a:cubicBezTo>
                  <a:pt x="934" y="215"/>
                  <a:pt x="1000" y="200"/>
                  <a:pt x="1048" y="200"/>
                </a:cubicBezTo>
                <a:cubicBezTo>
                  <a:pt x="1078" y="200"/>
                  <a:pt x="1101" y="205"/>
                  <a:pt x="1115" y="216"/>
                </a:cubicBezTo>
                <a:cubicBezTo>
                  <a:pt x="1127" y="225"/>
                  <a:pt x="1133" y="238"/>
                  <a:pt x="1133" y="257"/>
                </a:cubicBezTo>
                <a:cubicBezTo>
                  <a:pt x="1133" y="283"/>
                  <a:pt x="1120" y="343"/>
                  <a:pt x="1035" y="448"/>
                </a:cubicBezTo>
                <a:cubicBezTo>
                  <a:pt x="1006" y="484"/>
                  <a:pt x="972" y="520"/>
                  <a:pt x="934" y="557"/>
                </a:cubicBezTo>
                <a:cubicBezTo>
                  <a:pt x="914" y="539"/>
                  <a:pt x="893" y="521"/>
                  <a:pt x="872" y="504"/>
                </a:cubicBezTo>
                <a:cubicBezTo>
                  <a:pt x="865" y="414"/>
                  <a:pt x="850" y="329"/>
                  <a:pt x="826" y="255"/>
                </a:cubicBezTo>
                <a:cubicBezTo>
                  <a:pt x="837" y="251"/>
                  <a:pt x="847" y="247"/>
                  <a:pt x="857" y="243"/>
                </a:cubicBezTo>
                <a:close/>
                <a:moveTo>
                  <a:pt x="974" y="595"/>
                </a:moveTo>
                <a:cubicBezTo>
                  <a:pt x="1108" y="465"/>
                  <a:pt x="1188" y="342"/>
                  <a:pt x="1188" y="257"/>
                </a:cubicBezTo>
                <a:cubicBezTo>
                  <a:pt x="1188" y="221"/>
                  <a:pt x="1174" y="192"/>
                  <a:pt x="1148" y="172"/>
                </a:cubicBezTo>
                <a:cubicBezTo>
                  <a:pt x="1077" y="119"/>
                  <a:pt x="940" y="153"/>
                  <a:pt x="838" y="191"/>
                </a:cubicBezTo>
                <a:cubicBezTo>
                  <a:pt x="828" y="195"/>
                  <a:pt x="818" y="199"/>
                  <a:pt x="807" y="203"/>
                </a:cubicBezTo>
                <a:cubicBezTo>
                  <a:pt x="804" y="196"/>
                  <a:pt x="801" y="190"/>
                  <a:pt x="798" y="183"/>
                </a:cubicBezTo>
                <a:cubicBezTo>
                  <a:pt x="746" y="65"/>
                  <a:pt x="673" y="0"/>
                  <a:pt x="594" y="0"/>
                </a:cubicBezTo>
                <a:cubicBezTo>
                  <a:pt x="515" y="0"/>
                  <a:pt x="443" y="65"/>
                  <a:pt x="390" y="183"/>
                </a:cubicBezTo>
                <a:cubicBezTo>
                  <a:pt x="387" y="190"/>
                  <a:pt x="384" y="196"/>
                  <a:pt x="381" y="203"/>
                </a:cubicBezTo>
                <a:cubicBezTo>
                  <a:pt x="371" y="199"/>
                  <a:pt x="361" y="195"/>
                  <a:pt x="350" y="191"/>
                </a:cubicBezTo>
                <a:cubicBezTo>
                  <a:pt x="248" y="153"/>
                  <a:pt x="112" y="119"/>
                  <a:pt x="40" y="172"/>
                </a:cubicBezTo>
                <a:cubicBezTo>
                  <a:pt x="14" y="192"/>
                  <a:pt x="0" y="221"/>
                  <a:pt x="0" y="257"/>
                </a:cubicBezTo>
                <a:cubicBezTo>
                  <a:pt x="0" y="342"/>
                  <a:pt x="80" y="465"/>
                  <a:pt x="214" y="595"/>
                </a:cubicBezTo>
                <a:cubicBezTo>
                  <a:pt x="80" y="724"/>
                  <a:pt x="0" y="848"/>
                  <a:pt x="0" y="933"/>
                </a:cubicBezTo>
                <a:cubicBezTo>
                  <a:pt x="0" y="968"/>
                  <a:pt x="14" y="998"/>
                  <a:pt x="40" y="1017"/>
                </a:cubicBezTo>
                <a:cubicBezTo>
                  <a:pt x="67" y="1037"/>
                  <a:pt x="102" y="1045"/>
                  <a:pt x="141" y="1045"/>
                </a:cubicBezTo>
                <a:cubicBezTo>
                  <a:pt x="208" y="1045"/>
                  <a:pt x="286" y="1022"/>
                  <a:pt x="350" y="998"/>
                </a:cubicBezTo>
                <a:cubicBezTo>
                  <a:pt x="361" y="994"/>
                  <a:pt x="371" y="990"/>
                  <a:pt x="381" y="986"/>
                </a:cubicBezTo>
                <a:cubicBezTo>
                  <a:pt x="384" y="993"/>
                  <a:pt x="387" y="1000"/>
                  <a:pt x="390" y="1007"/>
                </a:cubicBezTo>
                <a:cubicBezTo>
                  <a:pt x="443" y="1124"/>
                  <a:pt x="515" y="1189"/>
                  <a:pt x="594" y="1189"/>
                </a:cubicBezTo>
                <a:cubicBezTo>
                  <a:pt x="673" y="1189"/>
                  <a:pt x="746" y="1124"/>
                  <a:pt x="798" y="1007"/>
                </a:cubicBezTo>
                <a:cubicBezTo>
                  <a:pt x="801" y="1000"/>
                  <a:pt x="804" y="993"/>
                  <a:pt x="807" y="986"/>
                </a:cubicBezTo>
                <a:cubicBezTo>
                  <a:pt x="818" y="990"/>
                  <a:pt x="828" y="994"/>
                  <a:pt x="838" y="998"/>
                </a:cubicBezTo>
                <a:cubicBezTo>
                  <a:pt x="903" y="1022"/>
                  <a:pt x="981" y="1045"/>
                  <a:pt x="1048" y="1045"/>
                </a:cubicBezTo>
                <a:cubicBezTo>
                  <a:pt x="1087" y="1045"/>
                  <a:pt x="1122" y="1037"/>
                  <a:pt x="1148" y="1017"/>
                </a:cubicBezTo>
                <a:cubicBezTo>
                  <a:pt x="1174" y="998"/>
                  <a:pt x="1188" y="968"/>
                  <a:pt x="1188" y="933"/>
                </a:cubicBezTo>
                <a:cubicBezTo>
                  <a:pt x="1188" y="848"/>
                  <a:pt x="1108" y="724"/>
                  <a:pt x="974" y="59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3" name="Freeform 1342">
            <a:extLst>
              <a:ext uri="{FF2B5EF4-FFF2-40B4-BE49-F238E27FC236}">
                <a16:creationId xmlns:a16="http://schemas.microsoft.com/office/drawing/2014/main" id="{7DC155D1-A022-3B4D-9E9B-737C553F3B20}"/>
              </a:ext>
            </a:extLst>
          </p:cNvPr>
          <p:cNvSpPr/>
          <p:nvPr/>
        </p:nvSpPr>
        <p:spPr>
          <a:xfrm>
            <a:off x="6332760" y="7020608"/>
            <a:ext cx="111960" cy="111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2" h="312">
                <a:moveTo>
                  <a:pt x="158" y="205"/>
                </a:moveTo>
                <a:cubicBezTo>
                  <a:pt x="129" y="205"/>
                  <a:pt x="106" y="182"/>
                  <a:pt x="106" y="154"/>
                </a:cubicBezTo>
                <a:cubicBezTo>
                  <a:pt x="106" y="125"/>
                  <a:pt x="129" y="102"/>
                  <a:pt x="158" y="102"/>
                </a:cubicBezTo>
                <a:cubicBezTo>
                  <a:pt x="186" y="102"/>
                  <a:pt x="209" y="125"/>
                  <a:pt x="209" y="154"/>
                </a:cubicBezTo>
                <a:cubicBezTo>
                  <a:pt x="209" y="182"/>
                  <a:pt x="186" y="205"/>
                  <a:pt x="158" y="205"/>
                </a:cubicBezTo>
                <a:close/>
                <a:moveTo>
                  <a:pt x="156" y="0"/>
                </a:moveTo>
                <a:cubicBezTo>
                  <a:pt x="115" y="0"/>
                  <a:pt x="75" y="17"/>
                  <a:pt x="46" y="46"/>
                </a:cubicBezTo>
                <a:cubicBezTo>
                  <a:pt x="17" y="75"/>
                  <a:pt x="0" y="115"/>
                  <a:pt x="0" y="156"/>
                </a:cubicBezTo>
                <a:cubicBezTo>
                  <a:pt x="0" y="197"/>
                  <a:pt x="15" y="234"/>
                  <a:pt x="41" y="262"/>
                </a:cubicBezTo>
                <a:cubicBezTo>
                  <a:pt x="71" y="295"/>
                  <a:pt x="115" y="312"/>
                  <a:pt x="167" y="312"/>
                </a:cubicBezTo>
                <a:cubicBezTo>
                  <a:pt x="177" y="312"/>
                  <a:pt x="185" y="304"/>
                  <a:pt x="185" y="294"/>
                </a:cubicBezTo>
                <a:cubicBezTo>
                  <a:pt x="185" y="284"/>
                  <a:pt x="177" y="276"/>
                  <a:pt x="167" y="276"/>
                </a:cubicBezTo>
                <a:cubicBezTo>
                  <a:pt x="102" y="276"/>
                  <a:pt x="36" y="239"/>
                  <a:pt x="36" y="156"/>
                </a:cubicBezTo>
                <a:cubicBezTo>
                  <a:pt x="36" y="124"/>
                  <a:pt x="48" y="94"/>
                  <a:pt x="71" y="71"/>
                </a:cubicBezTo>
                <a:cubicBezTo>
                  <a:pt x="94" y="48"/>
                  <a:pt x="124" y="36"/>
                  <a:pt x="156" y="36"/>
                </a:cubicBezTo>
                <a:cubicBezTo>
                  <a:pt x="188" y="36"/>
                  <a:pt x="220" y="50"/>
                  <a:pt x="243" y="74"/>
                </a:cubicBezTo>
                <a:cubicBezTo>
                  <a:pt x="265" y="97"/>
                  <a:pt x="278" y="127"/>
                  <a:pt x="277" y="156"/>
                </a:cubicBezTo>
                <a:cubicBezTo>
                  <a:pt x="276" y="187"/>
                  <a:pt x="265" y="208"/>
                  <a:pt x="262" y="213"/>
                </a:cubicBezTo>
                <a:cubicBezTo>
                  <a:pt x="261" y="215"/>
                  <a:pt x="260" y="217"/>
                  <a:pt x="259" y="219"/>
                </a:cubicBezTo>
                <a:lnTo>
                  <a:pt x="259" y="220"/>
                </a:lnTo>
                <a:cubicBezTo>
                  <a:pt x="252" y="231"/>
                  <a:pt x="247" y="235"/>
                  <a:pt x="245" y="235"/>
                </a:cubicBezTo>
                <a:lnTo>
                  <a:pt x="245" y="225"/>
                </a:lnTo>
                <a:lnTo>
                  <a:pt x="245" y="87"/>
                </a:lnTo>
                <a:cubicBezTo>
                  <a:pt x="245" y="77"/>
                  <a:pt x="237" y="69"/>
                  <a:pt x="228" y="69"/>
                </a:cubicBezTo>
                <a:cubicBezTo>
                  <a:pt x="218" y="69"/>
                  <a:pt x="211" y="76"/>
                  <a:pt x="210" y="85"/>
                </a:cubicBezTo>
                <a:cubicBezTo>
                  <a:pt x="195" y="73"/>
                  <a:pt x="177" y="67"/>
                  <a:pt x="158" y="67"/>
                </a:cubicBezTo>
                <a:cubicBezTo>
                  <a:pt x="109" y="67"/>
                  <a:pt x="70" y="106"/>
                  <a:pt x="70" y="154"/>
                </a:cubicBezTo>
                <a:cubicBezTo>
                  <a:pt x="70" y="202"/>
                  <a:pt x="109" y="241"/>
                  <a:pt x="158" y="241"/>
                </a:cubicBezTo>
                <a:cubicBezTo>
                  <a:pt x="177" y="241"/>
                  <a:pt x="195" y="234"/>
                  <a:pt x="210" y="223"/>
                </a:cubicBezTo>
                <a:lnTo>
                  <a:pt x="210" y="225"/>
                </a:lnTo>
                <a:lnTo>
                  <a:pt x="210" y="235"/>
                </a:lnTo>
                <a:cubicBezTo>
                  <a:pt x="210" y="255"/>
                  <a:pt x="226" y="271"/>
                  <a:pt x="246" y="271"/>
                </a:cubicBezTo>
                <a:cubicBezTo>
                  <a:pt x="262" y="271"/>
                  <a:pt x="278" y="259"/>
                  <a:pt x="290" y="237"/>
                </a:cubicBezTo>
                <a:lnTo>
                  <a:pt x="290" y="236"/>
                </a:lnTo>
                <a:cubicBezTo>
                  <a:pt x="291" y="234"/>
                  <a:pt x="292" y="233"/>
                  <a:pt x="293" y="231"/>
                </a:cubicBezTo>
                <a:cubicBezTo>
                  <a:pt x="298" y="222"/>
                  <a:pt x="311" y="196"/>
                  <a:pt x="312" y="157"/>
                </a:cubicBezTo>
                <a:cubicBezTo>
                  <a:pt x="313" y="118"/>
                  <a:pt x="297" y="79"/>
                  <a:pt x="268" y="49"/>
                </a:cubicBezTo>
                <a:cubicBezTo>
                  <a:pt x="239" y="18"/>
                  <a:pt x="198" y="0"/>
                  <a:pt x="15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4" name="Freeform 1343">
            <a:extLst>
              <a:ext uri="{FF2B5EF4-FFF2-40B4-BE49-F238E27FC236}">
                <a16:creationId xmlns:a16="http://schemas.microsoft.com/office/drawing/2014/main" id="{38D8B0F0-C687-884C-A35B-95B347FA1A72}"/>
              </a:ext>
            </a:extLst>
          </p:cNvPr>
          <p:cNvSpPr/>
          <p:nvPr/>
        </p:nvSpPr>
        <p:spPr>
          <a:xfrm>
            <a:off x="443159" y="1199768"/>
            <a:ext cx="447120" cy="29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2">
                <a:moveTo>
                  <a:pt x="1180" y="777"/>
                </a:moveTo>
                <a:lnTo>
                  <a:pt x="63" y="777"/>
                </a:lnTo>
                <a:cubicBezTo>
                  <a:pt x="58" y="777"/>
                  <a:pt x="55" y="773"/>
                  <a:pt x="55" y="769"/>
                </a:cubicBezTo>
                <a:lnTo>
                  <a:pt x="55" y="165"/>
                </a:lnTo>
                <a:lnTo>
                  <a:pt x="1188" y="165"/>
                </a:lnTo>
                <a:lnTo>
                  <a:pt x="1188" y="769"/>
                </a:lnTo>
                <a:cubicBezTo>
                  <a:pt x="1188" y="773"/>
                  <a:pt x="1184" y="777"/>
                  <a:pt x="1180" y="777"/>
                </a:cubicBezTo>
                <a:close/>
                <a:moveTo>
                  <a:pt x="63" y="55"/>
                </a:moveTo>
                <a:lnTo>
                  <a:pt x="1180" y="55"/>
                </a:lnTo>
                <a:cubicBezTo>
                  <a:pt x="1184" y="55"/>
                  <a:pt x="1188" y="59"/>
                  <a:pt x="1188" y="63"/>
                </a:cubicBezTo>
                <a:lnTo>
                  <a:pt x="1188" y="129"/>
                </a:lnTo>
                <a:lnTo>
                  <a:pt x="55" y="129"/>
                </a:lnTo>
                <a:lnTo>
                  <a:pt x="55" y="63"/>
                </a:lnTo>
                <a:cubicBezTo>
                  <a:pt x="55" y="59"/>
                  <a:pt x="58" y="55"/>
                  <a:pt x="63" y="55"/>
                </a:cubicBezTo>
                <a:close/>
                <a:moveTo>
                  <a:pt x="1180" y="0"/>
                </a:moveTo>
                <a:lnTo>
                  <a:pt x="63" y="0"/>
                </a:lnTo>
                <a:cubicBezTo>
                  <a:pt x="28" y="0"/>
                  <a:pt x="0" y="29"/>
                  <a:pt x="0" y="63"/>
                </a:cubicBezTo>
                <a:lnTo>
                  <a:pt x="0" y="769"/>
                </a:lnTo>
                <a:cubicBezTo>
                  <a:pt x="0" y="804"/>
                  <a:pt x="28" y="832"/>
                  <a:pt x="63" y="832"/>
                </a:cubicBezTo>
                <a:lnTo>
                  <a:pt x="1180" y="832"/>
                </a:lnTo>
                <a:cubicBezTo>
                  <a:pt x="1214" y="832"/>
                  <a:pt x="1243" y="804"/>
                  <a:pt x="1243" y="769"/>
                </a:cubicBezTo>
                <a:lnTo>
                  <a:pt x="1243" y="63"/>
                </a:lnTo>
                <a:cubicBezTo>
                  <a:pt x="1243" y="29"/>
                  <a:pt x="1214" y="0"/>
                  <a:pt x="118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5" name="Freeform 1344">
            <a:extLst>
              <a:ext uri="{FF2B5EF4-FFF2-40B4-BE49-F238E27FC236}">
                <a16:creationId xmlns:a16="http://schemas.microsoft.com/office/drawing/2014/main" id="{0BE17309-2871-7340-A42F-85195EBD37AC}"/>
              </a:ext>
            </a:extLst>
          </p:cNvPr>
          <p:cNvSpPr/>
          <p:nvPr/>
        </p:nvSpPr>
        <p:spPr>
          <a:xfrm>
            <a:off x="482040" y="1226408"/>
            <a:ext cx="1368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40">
                <a:moveTo>
                  <a:pt x="19" y="40"/>
                </a:moveTo>
                <a:cubicBezTo>
                  <a:pt x="30" y="40"/>
                  <a:pt x="39" y="31"/>
                  <a:pt x="39" y="20"/>
                </a:cubicBezTo>
                <a:cubicBezTo>
                  <a:pt x="39" y="9"/>
                  <a:pt x="30" y="0"/>
                  <a:pt x="19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19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6" name="Freeform 1345">
            <a:extLst>
              <a:ext uri="{FF2B5EF4-FFF2-40B4-BE49-F238E27FC236}">
                <a16:creationId xmlns:a16="http://schemas.microsoft.com/office/drawing/2014/main" id="{D89389D9-1094-4F40-B63E-D113AC434428}"/>
              </a:ext>
            </a:extLst>
          </p:cNvPr>
          <p:cNvSpPr/>
          <p:nvPr/>
        </p:nvSpPr>
        <p:spPr>
          <a:xfrm>
            <a:off x="503640" y="122640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7" name="Freeform 1346">
            <a:extLst>
              <a:ext uri="{FF2B5EF4-FFF2-40B4-BE49-F238E27FC236}">
                <a16:creationId xmlns:a16="http://schemas.microsoft.com/office/drawing/2014/main" id="{9E97B94D-2810-214C-B7F3-38E01A64E143}"/>
              </a:ext>
            </a:extLst>
          </p:cNvPr>
          <p:cNvSpPr/>
          <p:nvPr/>
        </p:nvSpPr>
        <p:spPr>
          <a:xfrm>
            <a:off x="525240" y="122640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8" name="Freeform 1347">
            <a:extLst>
              <a:ext uri="{FF2B5EF4-FFF2-40B4-BE49-F238E27FC236}">
                <a16:creationId xmlns:a16="http://schemas.microsoft.com/office/drawing/2014/main" id="{344EB8A7-15D7-AC4F-B192-646B99CB1238}"/>
              </a:ext>
            </a:extLst>
          </p:cNvPr>
          <p:cNvSpPr/>
          <p:nvPr/>
        </p:nvSpPr>
        <p:spPr>
          <a:xfrm>
            <a:off x="571681" y="1335488"/>
            <a:ext cx="5616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7" h="164">
                <a:moveTo>
                  <a:pt x="157" y="20"/>
                </a:moveTo>
                <a:cubicBezTo>
                  <a:pt x="157" y="9"/>
                  <a:pt x="148" y="0"/>
                  <a:pt x="138" y="0"/>
                </a:cubicBezTo>
                <a:cubicBezTo>
                  <a:pt x="133" y="0"/>
                  <a:pt x="130" y="2"/>
                  <a:pt x="126" y="4"/>
                </a:cubicBezTo>
                <a:lnTo>
                  <a:pt x="20" y="54"/>
                </a:lnTo>
                <a:cubicBezTo>
                  <a:pt x="8" y="60"/>
                  <a:pt x="0" y="69"/>
                  <a:pt x="0" y="81"/>
                </a:cubicBezTo>
                <a:lnTo>
                  <a:pt x="0" y="84"/>
                </a:lnTo>
                <a:cubicBezTo>
                  <a:pt x="0" y="96"/>
                  <a:pt x="8" y="105"/>
                  <a:pt x="20" y="111"/>
                </a:cubicBezTo>
                <a:lnTo>
                  <a:pt x="126" y="161"/>
                </a:lnTo>
                <a:cubicBezTo>
                  <a:pt x="129" y="163"/>
                  <a:pt x="133" y="164"/>
                  <a:pt x="136" y="164"/>
                </a:cubicBezTo>
                <a:cubicBezTo>
                  <a:pt x="148" y="165"/>
                  <a:pt x="157" y="156"/>
                  <a:pt x="157" y="145"/>
                </a:cubicBezTo>
                <a:cubicBezTo>
                  <a:pt x="157" y="136"/>
                  <a:pt x="152" y="129"/>
                  <a:pt x="144" y="125"/>
                </a:cubicBezTo>
                <a:lnTo>
                  <a:pt x="48" y="82"/>
                </a:lnTo>
                <a:lnTo>
                  <a:pt x="144" y="40"/>
                </a:lnTo>
                <a:cubicBezTo>
                  <a:pt x="152" y="36"/>
                  <a:pt x="157" y="30"/>
                  <a:pt x="157" y="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9" name="Freeform 1348">
            <a:extLst>
              <a:ext uri="{FF2B5EF4-FFF2-40B4-BE49-F238E27FC236}">
                <a16:creationId xmlns:a16="http://schemas.microsoft.com/office/drawing/2014/main" id="{C7C395DA-F570-BB45-B526-C5E8648CBDA5}"/>
              </a:ext>
            </a:extLst>
          </p:cNvPr>
          <p:cNvSpPr/>
          <p:nvPr/>
        </p:nvSpPr>
        <p:spPr>
          <a:xfrm>
            <a:off x="637920" y="1313888"/>
            <a:ext cx="57600" cy="10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1" h="296">
                <a:moveTo>
                  <a:pt x="142" y="0"/>
                </a:moveTo>
                <a:cubicBezTo>
                  <a:pt x="134" y="0"/>
                  <a:pt x="129" y="4"/>
                  <a:pt x="125" y="11"/>
                </a:cubicBezTo>
                <a:lnTo>
                  <a:pt x="2" y="269"/>
                </a:lnTo>
                <a:cubicBezTo>
                  <a:pt x="1" y="271"/>
                  <a:pt x="0" y="274"/>
                  <a:pt x="0" y="278"/>
                </a:cubicBezTo>
                <a:cubicBezTo>
                  <a:pt x="0" y="287"/>
                  <a:pt x="8" y="296"/>
                  <a:pt x="18" y="296"/>
                </a:cubicBezTo>
                <a:cubicBezTo>
                  <a:pt x="26" y="296"/>
                  <a:pt x="32" y="292"/>
                  <a:pt x="35" y="285"/>
                </a:cubicBezTo>
                <a:lnTo>
                  <a:pt x="158" y="27"/>
                </a:lnTo>
                <a:cubicBezTo>
                  <a:pt x="159" y="25"/>
                  <a:pt x="161" y="21"/>
                  <a:pt x="161" y="18"/>
                </a:cubicBezTo>
                <a:cubicBezTo>
                  <a:pt x="161" y="8"/>
                  <a:pt x="152" y="0"/>
                  <a:pt x="14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0" name="Freeform 1349">
            <a:extLst>
              <a:ext uri="{FF2B5EF4-FFF2-40B4-BE49-F238E27FC236}">
                <a16:creationId xmlns:a16="http://schemas.microsoft.com/office/drawing/2014/main" id="{068E5C8F-5F7F-0949-84D6-D88D3A2DB608}"/>
              </a:ext>
            </a:extLst>
          </p:cNvPr>
          <p:cNvSpPr/>
          <p:nvPr/>
        </p:nvSpPr>
        <p:spPr>
          <a:xfrm>
            <a:off x="707040" y="1335848"/>
            <a:ext cx="5580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164">
                <a:moveTo>
                  <a:pt x="137" y="53"/>
                </a:moveTo>
                <a:lnTo>
                  <a:pt x="31" y="3"/>
                </a:lnTo>
                <a:cubicBezTo>
                  <a:pt x="28" y="1"/>
                  <a:pt x="24" y="0"/>
                  <a:pt x="21" y="0"/>
                </a:cubicBezTo>
                <a:cubicBezTo>
                  <a:pt x="9" y="-1"/>
                  <a:pt x="0" y="8"/>
                  <a:pt x="0" y="19"/>
                </a:cubicBezTo>
                <a:cubicBezTo>
                  <a:pt x="0" y="28"/>
                  <a:pt x="5" y="35"/>
                  <a:pt x="13" y="39"/>
                </a:cubicBezTo>
                <a:lnTo>
                  <a:pt x="108" y="82"/>
                </a:lnTo>
                <a:lnTo>
                  <a:pt x="13" y="124"/>
                </a:lnTo>
                <a:cubicBezTo>
                  <a:pt x="5" y="128"/>
                  <a:pt x="0" y="135"/>
                  <a:pt x="0" y="144"/>
                </a:cubicBezTo>
                <a:cubicBezTo>
                  <a:pt x="0" y="155"/>
                  <a:pt x="9" y="164"/>
                  <a:pt x="19" y="164"/>
                </a:cubicBezTo>
                <a:cubicBezTo>
                  <a:pt x="24" y="164"/>
                  <a:pt x="27" y="162"/>
                  <a:pt x="31" y="160"/>
                </a:cubicBezTo>
                <a:lnTo>
                  <a:pt x="137" y="110"/>
                </a:lnTo>
                <a:cubicBezTo>
                  <a:pt x="149" y="104"/>
                  <a:pt x="156" y="95"/>
                  <a:pt x="156" y="83"/>
                </a:cubicBezTo>
                <a:lnTo>
                  <a:pt x="156" y="80"/>
                </a:lnTo>
                <a:cubicBezTo>
                  <a:pt x="156" y="68"/>
                  <a:pt x="149" y="59"/>
                  <a:pt x="137" y="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1" name="Freeform 1350">
            <a:extLst>
              <a:ext uri="{FF2B5EF4-FFF2-40B4-BE49-F238E27FC236}">
                <a16:creationId xmlns:a16="http://schemas.microsoft.com/office/drawing/2014/main" id="{746B7A9C-152F-FF46-915D-833CBF3F1715}"/>
              </a:ext>
            </a:extLst>
          </p:cNvPr>
          <p:cNvSpPr/>
          <p:nvPr/>
        </p:nvSpPr>
        <p:spPr>
          <a:xfrm>
            <a:off x="1157760" y="1140368"/>
            <a:ext cx="447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1192">
                <a:moveTo>
                  <a:pt x="1180" y="957"/>
                </a:moveTo>
                <a:lnTo>
                  <a:pt x="592" y="957"/>
                </a:lnTo>
                <a:lnTo>
                  <a:pt x="798" y="345"/>
                </a:lnTo>
                <a:lnTo>
                  <a:pt x="1188" y="345"/>
                </a:lnTo>
                <a:lnTo>
                  <a:pt x="1188" y="949"/>
                </a:lnTo>
                <a:cubicBezTo>
                  <a:pt x="1188" y="953"/>
                  <a:pt x="1184" y="957"/>
                  <a:pt x="1180" y="957"/>
                </a:cubicBezTo>
                <a:close/>
                <a:moveTo>
                  <a:pt x="429" y="1115"/>
                </a:moveTo>
                <a:lnTo>
                  <a:pt x="413" y="1033"/>
                </a:lnTo>
                <a:lnTo>
                  <a:pt x="699" y="190"/>
                </a:lnTo>
                <a:lnTo>
                  <a:pt x="782" y="218"/>
                </a:lnTo>
                <a:lnTo>
                  <a:pt x="498" y="1061"/>
                </a:lnTo>
                <a:close/>
                <a:moveTo>
                  <a:pt x="63" y="957"/>
                </a:moveTo>
                <a:cubicBezTo>
                  <a:pt x="59" y="957"/>
                  <a:pt x="55" y="953"/>
                  <a:pt x="55" y="949"/>
                </a:cubicBezTo>
                <a:lnTo>
                  <a:pt x="55" y="345"/>
                </a:lnTo>
                <a:lnTo>
                  <a:pt x="588" y="345"/>
                </a:lnTo>
                <a:lnTo>
                  <a:pt x="381" y="957"/>
                </a:lnTo>
                <a:close/>
                <a:moveTo>
                  <a:pt x="63" y="235"/>
                </a:moveTo>
                <a:lnTo>
                  <a:pt x="625" y="235"/>
                </a:lnTo>
                <a:lnTo>
                  <a:pt x="600" y="309"/>
                </a:lnTo>
                <a:lnTo>
                  <a:pt x="55" y="309"/>
                </a:lnTo>
                <a:lnTo>
                  <a:pt x="55" y="243"/>
                </a:lnTo>
                <a:cubicBezTo>
                  <a:pt x="55" y="239"/>
                  <a:pt x="59" y="235"/>
                  <a:pt x="63" y="235"/>
                </a:cubicBezTo>
                <a:close/>
                <a:moveTo>
                  <a:pt x="742" y="63"/>
                </a:moveTo>
                <a:lnTo>
                  <a:pt x="824" y="93"/>
                </a:lnTo>
                <a:lnTo>
                  <a:pt x="800" y="165"/>
                </a:lnTo>
                <a:lnTo>
                  <a:pt x="717" y="137"/>
                </a:lnTo>
                <a:close/>
                <a:moveTo>
                  <a:pt x="1188" y="243"/>
                </a:moveTo>
                <a:lnTo>
                  <a:pt x="1188" y="309"/>
                </a:lnTo>
                <a:lnTo>
                  <a:pt x="810" y="309"/>
                </a:lnTo>
                <a:lnTo>
                  <a:pt x="834" y="235"/>
                </a:lnTo>
                <a:lnTo>
                  <a:pt x="1180" y="235"/>
                </a:lnTo>
                <a:cubicBezTo>
                  <a:pt x="1184" y="235"/>
                  <a:pt x="1188" y="239"/>
                  <a:pt x="1188" y="243"/>
                </a:cubicBezTo>
                <a:close/>
                <a:moveTo>
                  <a:pt x="1180" y="180"/>
                </a:moveTo>
                <a:lnTo>
                  <a:pt x="853" y="180"/>
                </a:lnTo>
                <a:lnTo>
                  <a:pt x="885" y="85"/>
                </a:lnTo>
                <a:cubicBezTo>
                  <a:pt x="890" y="71"/>
                  <a:pt x="882" y="56"/>
                  <a:pt x="868" y="50"/>
                </a:cubicBezTo>
                <a:lnTo>
                  <a:pt x="735" y="1"/>
                </a:lnTo>
                <a:cubicBezTo>
                  <a:pt x="728" y="-1"/>
                  <a:pt x="720" y="-1"/>
                  <a:pt x="713" y="2"/>
                </a:cubicBezTo>
                <a:cubicBezTo>
                  <a:pt x="707" y="6"/>
                  <a:pt x="701" y="11"/>
                  <a:pt x="699" y="18"/>
                </a:cubicBezTo>
                <a:lnTo>
                  <a:pt x="657" y="143"/>
                </a:lnTo>
                <a:cubicBezTo>
                  <a:pt x="656" y="144"/>
                  <a:pt x="656" y="145"/>
                  <a:pt x="656" y="146"/>
                </a:cubicBezTo>
                <a:cubicBezTo>
                  <a:pt x="655" y="147"/>
                  <a:pt x="655" y="147"/>
                  <a:pt x="655" y="148"/>
                </a:cubicBezTo>
                <a:lnTo>
                  <a:pt x="644" y="180"/>
                </a:lnTo>
                <a:lnTo>
                  <a:pt x="643" y="180"/>
                </a:lnTo>
                <a:lnTo>
                  <a:pt x="63" y="180"/>
                </a:lnTo>
                <a:cubicBezTo>
                  <a:pt x="28" y="180"/>
                  <a:pt x="0" y="208"/>
                  <a:pt x="0" y="243"/>
                </a:cubicBezTo>
                <a:lnTo>
                  <a:pt x="0" y="949"/>
                </a:lnTo>
                <a:cubicBezTo>
                  <a:pt x="0" y="984"/>
                  <a:pt x="28" y="1012"/>
                  <a:pt x="63" y="1012"/>
                </a:cubicBezTo>
                <a:lnTo>
                  <a:pt x="362" y="1012"/>
                </a:lnTo>
                <a:lnTo>
                  <a:pt x="358" y="1022"/>
                </a:lnTo>
                <a:cubicBezTo>
                  <a:pt x="357" y="1027"/>
                  <a:pt x="356" y="1032"/>
                  <a:pt x="357" y="1036"/>
                </a:cubicBezTo>
                <a:lnTo>
                  <a:pt x="384" y="1170"/>
                </a:lnTo>
                <a:cubicBezTo>
                  <a:pt x="386" y="1179"/>
                  <a:pt x="392" y="1187"/>
                  <a:pt x="401" y="1190"/>
                </a:cubicBezTo>
                <a:cubicBezTo>
                  <a:pt x="404" y="1192"/>
                  <a:pt x="408" y="1192"/>
                  <a:pt x="411" y="1192"/>
                </a:cubicBezTo>
                <a:cubicBezTo>
                  <a:pt x="417" y="1192"/>
                  <a:pt x="423" y="1190"/>
                  <a:pt x="428" y="1186"/>
                </a:cubicBezTo>
                <a:lnTo>
                  <a:pt x="539" y="1099"/>
                </a:lnTo>
                <a:cubicBezTo>
                  <a:pt x="543" y="1096"/>
                  <a:pt x="546" y="1091"/>
                  <a:pt x="548" y="1086"/>
                </a:cubicBezTo>
                <a:lnTo>
                  <a:pt x="573" y="1012"/>
                </a:lnTo>
                <a:lnTo>
                  <a:pt x="1180" y="1012"/>
                </a:lnTo>
                <a:cubicBezTo>
                  <a:pt x="1215" y="1012"/>
                  <a:pt x="1243" y="984"/>
                  <a:pt x="1243" y="949"/>
                </a:cubicBezTo>
                <a:lnTo>
                  <a:pt x="1243" y="243"/>
                </a:lnTo>
                <a:cubicBezTo>
                  <a:pt x="1243" y="208"/>
                  <a:pt x="1215" y="180"/>
                  <a:pt x="1180" y="18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2" name="Freeform 1351">
            <a:extLst>
              <a:ext uri="{FF2B5EF4-FFF2-40B4-BE49-F238E27FC236}">
                <a16:creationId xmlns:a16="http://schemas.microsoft.com/office/drawing/2014/main" id="{2C491F89-6DC9-3D49-9BF0-AA4466E1C317}"/>
              </a:ext>
            </a:extLst>
          </p:cNvPr>
          <p:cNvSpPr/>
          <p:nvPr/>
        </p:nvSpPr>
        <p:spPr>
          <a:xfrm>
            <a:off x="1196640" y="123216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3" name="Freeform 1352">
            <a:extLst>
              <a:ext uri="{FF2B5EF4-FFF2-40B4-BE49-F238E27FC236}">
                <a16:creationId xmlns:a16="http://schemas.microsoft.com/office/drawing/2014/main" id="{CED19A41-0BDA-4B41-BA25-FB1F6045BBDB}"/>
              </a:ext>
            </a:extLst>
          </p:cNvPr>
          <p:cNvSpPr/>
          <p:nvPr/>
        </p:nvSpPr>
        <p:spPr>
          <a:xfrm>
            <a:off x="1218240" y="123216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4" name="Freeform 1353">
            <a:extLst>
              <a:ext uri="{FF2B5EF4-FFF2-40B4-BE49-F238E27FC236}">
                <a16:creationId xmlns:a16="http://schemas.microsoft.com/office/drawing/2014/main" id="{A6498CE0-13A7-764A-AF92-69D741E94CAE}"/>
              </a:ext>
            </a:extLst>
          </p:cNvPr>
          <p:cNvSpPr/>
          <p:nvPr/>
        </p:nvSpPr>
        <p:spPr>
          <a:xfrm>
            <a:off x="1239840" y="123216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5" name="Freeform 1354">
            <a:extLst>
              <a:ext uri="{FF2B5EF4-FFF2-40B4-BE49-F238E27FC236}">
                <a16:creationId xmlns:a16="http://schemas.microsoft.com/office/drawing/2014/main" id="{B8D3B6A2-EF64-0C40-B2F9-82BE9178D2AD}"/>
              </a:ext>
            </a:extLst>
          </p:cNvPr>
          <p:cNvSpPr/>
          <p:nvPr/>
        </p:nvSpPr>
        <p:spPr>
          <a:xfrm>
            <a:off x="1934640" y="1193289"/>
            <a:ext cx="32508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905">
                <a:moveTo>
                  <a:pt x="74" y="850"/>
                </a:moveTo>
                <a:lnTo>
                  <a:pt x="190" y="640"/>
                </a:lnTo>
                <a:cubicBezTo>
                  <a:pt x="197" y="644"/>
                  <a:pt x="207" y="645"/>
                  <a:pt x="216" y="641"/>
                </a:cubicBezTo>
                <a:cubicBezTo>
                  <a:pt x="253" y="624"/>
                  <a:pt x="301" y="605"/>
                  <a:pt x="315" y="605"/>
                </a:cubicBezTo>
                <a:cubicBezTo>
                  <a:pt x="347" y="605"/>
                  <a:pt x="397" y="622"/>
                  <a:pt x="446" y="639"/>
                </a:cubicBezTo>
                <a:cubicBezTo>
                  <a:pt x="502" y="658"/>
                  <a:pt x="555" y="677"/>
                  <a:pt x="597" y="677"/>
                </a:cubicBezTo>
                <a:cubicBezTo>
                  <a:pt x="599" y="677"/>
                  <a:pt x="600" y="677"/>
                  <a:pt x="601" y="677"/>
                </a:cubicBezTo>
                <a:cubicBezTo>
                  <a:pt x="632" y="676"/>
                  <a:pt x="700" y="648"/>
                  <a:pt x="715" y="642"/>
                </a:cubicBezTo>
                <a:lnTo>
                  <a:pt x="830" y="850"/>
                </a:lnTo>
                <a:close/>
                <a:moveTo>
                  <a:pt x="368" y="316"/>
                </a:moveTo>
                <a:cubicBezTo>
                  <a:pt x="371" y="312"/>
                  <a:pt x="372" y="307"/>
                  <a:pt x="372" y="302"/>
                </a:cubicBezTo>
                <a:lnTo>
                  <a:pt x="372" y="56"/>
                </a:lnTo>
                <a:lnTo>
                  <a:pt x="530" y="56"/>
                </a:lnTo>
                <a:lnTo>
                  <a:pt x="530" y="301"/>
                </a:lnTo>
                <a:cubicBezTo>
                  <a:pt x="530" y="306"/>
                  <a:pt x="531" y="310"/>
                  <a:pt x="533" y="315"/>
                </a:cubicBezTo>
                <a:lnTo>
                  <a:pt x="688" y="593"/>
                </a:lnTo>
                <a:cubicBezTo>
                  <a:pt x="654" y="607"/>
                  <a:pt x="613" y="621"/>
                  <a:pt x="600" y="621"/>
                </a:cubicBezTo>
                <a:cubicBezTo>
                  <a:pt x="567" y="622"/>
                  <a:pt x="515" y="604"/>
                  <a:pt x="464" y="587"/>
                </a:cubicBezTo>
                <a:cubicBezTo>
                  <a:pt x="408" y="568"/>
                  <a:pt x="356" y="550"/>
                  <a:pt x="315" y="550"/>
                </a:cubicBezTo>
                <a:cubicBezTo>
                  <a:pt x="293" y="550"/>
                  <a:pt x="254" y="564"/>
                  <a:pt x="225" y="577"/>
                </a:cubicBezTo>
                <a:close/>
                <a:moveTo>
                  <a:pt x="901" y="864"/>
                </a:moveTo>
                <a:lnTo>
                  <a:pt x="585" y="294"/>
                </a:lnTo>
                <a:lnTo>
                  <a:pt x="586" y="28"/>
                </a:lnTo>
                <a:cubicBezTo>
                  <a:pt x="586" y="21"/>
                  <a:pt x="583" y="14"/>
                  <a:pt x="578" y="9"/>
                </a:cubicBezTo>
                <a:cubicBezTo>
                  <a:pt x="572" y="3"/>
                  <a:pt x="565" y="0"/>
                  <a:pt x="558" y="0"/>
                </a:cubicBezTo>
                <a:lnTo>
                  <a:pt x="345" y="0"/>
                </a:lnTo>
                <a:cubicBezTo>
                  <a:pt x="330" y="0"/>
                  <a:pt x="317" y="13"/>
                  <a:pt x="317" y="28"/>
                </a:cubicBezTo>
                <a:lnTo>
                  <a:pt x="317" y="295"/>
                </a:lnTo>
                <a:lnTo>
                  <a:pt x="3" y="864"/>
                </a:lnTo>
                <a:cubicBezTo>
                  <a:pt x="-2" y="873"/>
                  <a:pt x="-1" y="883"/>
                  <a:pt x="4" y="891"/>
                </a:cubicBezTo>
                <a:cubicBezTo>
                  <a:pt x="9" y="900"/>
                  <a:pt x="18" y="905"/>
                  <a:pt x="27" y="905"/>
                </a:cubicBezTo>
                <a:lnTo>
                  <a:pt x="877" y="905"/>
                </a:lnTo>
                <a:cubicBezTo>
                  <a:pt x="886" y="905"/>
                  <a:pt x="895" y="900"/>
                  <a:pt x="900" y="891"/>
                </a:cubicBezTo>
                <a:cubicBezTo>
                  <a:pt x="905" y="883"/>
                  <a:pt x="905" y="872"/>
                  <a:pt x="901" y="8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6" name="Freeform 1355">
            <a:extLst>
              <a:ext uri="{FF2B5EF4-FFF2-40B4-BE49-F238E27FC236}">
                <a16:creationId xmlns:a16="http://schemas.microsoft.com/office/drawing/2014/main" id="{7C12EE79-27F8-1B4A-8EAB-970EE95ECDD7}"/>
              </a:ext>
            </a:extLst>
          </p:cNvPr>
          <p:cNvSpPr/>
          <p:nvPr/>
        </p:nvSpPr>
        <p:spPr>
          <a:xfrm>
            <a:off x="2014560" y="1420448"/>
            <a:ext cx="61920" cy="61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3" h="173">
                <a:moveTo>
                  <a:pt x="87" y="137"/>
                </a:moveTo>
                <a:cubicBezTo>
                  <a:pt x="59" y="137"/>
                  <a:pt x="36" y="115"/>
                  <a:pt x="36" y="87"/>
                </a:cubicBezTo>
                <a:cubicBezTo>
                  <a:pt x="36" y="58"/>
                  <a:pt x="59" y="36"/>
                  <a:pt x="87" y="36"/>
                </a:cubicBezTo>
                <a:cubicBezTo>
                  <a:pt x="115" y="36"/>
                  <a:pt x="137" y="58"/>
                  <a:pt x="137" y="87"/>
                </a:cubicBezTo>
                <a:cubicBezTo>
                  <a:pt x="137" y="115"/>
                  <a:pt x="115" y="137"/>
                  <a:pt x="87" y="137"/>
                </a:cubicBezTo>
                <a:close/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4"/>
                  <a:pt x="39" y="173"/>
                  <a:pt x="87" y="173"/>
                </a:cubicBezTo>
                <a:cubicBezTo>
                  <a:pt x="134" y="173"/>
                  <a:pt x="173" y="134"/>
                  <a:pt x="173" y="87"/>
                </a:cubicBezTo>
                <a:cubicBezTo>
                  <a:pt x="173" y="39"/>
                  <a:pt x="134" y="0"/>
                  <a:pt x="8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7" name="Freeform 1356">
            <a:extLst>
              <a:ext uri="{FF2B5EF4-FFF2-40B4-BE49-F238E27FC236}">
                <a16:creationId xmlns:a16="http://schemas.microsoft.com/office/drawing/2014/main" id="{875E3A1A-DD9B-8A47-8BA6-6E0A136A9ED3}"/>
              </a:ext>
            </a:extLst>
          </p:cNvPr>
          <p:cNvSpPr/>
          <p:nvPr/>
        </p:nvSpPr>
        <p:spPr>
          <a:xfrm>
            <a:off x="2127240" y="1441688"/>
            <a:ext cx="5076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141">
                <a:moveTo>
                  <a:pt x="71" y="106"/>
                </a:moveTo>
                <a:cubicBezTo>
                  <a:pt x="52" y="106"/>
                  <a:pt x="36" y="90"/>
                  <a:pt x="36" y="71"/>
                </a:cubicBezTo>
                <a:cubicBezTo>
                  <a:pt x="36" y="51"/>
                  <a:pt x="52" y="35"/>
                  <a:pt x="71" y="35"/>
                </a:cubicBezTo>
                <a:cubicBezTo>
                  <a:pt x="91" y="35"/>
                  <a:pt x="107" y="51"/>
                  <a:pt x="107" y="71"/>
                </a:cubicBezTo>
                <a:cubicBezTo>
                  <a:pt x="107" y="90"/>
                  <a:pt x="91" y="106"/>
                  <a:pt x="71" y="106"/>
                </a:cubicBezTo>
                <a:close/>
                <a:moveTo>
                  <a:pt x="71" y="0"/>
                </a:moveTo>
                <a:cubicBezTo>
                  <a:pt x="32" y="0"/>
                  <a:pt x="0" y="32"/>
                  <a:pt x="0" y="71"/>
                </a:cubicBezTo>
                <a:cubicBezTo>
                  <a:pt x="0" y="110"/>
                  <a:pt x="32" y="141"/>
                  <a:pt x="71" y="141"/>
                </a:cubicBezTo>
                <a:cubicBezTo>
                  <a:pt x="110" y="141"/>
                  <a:pt x="142" y="110"/>
                  <a:pt x="142" y="71"/>
                </a:cubicBezTo>
                <a:cubicBezTo>
                  <a:pt x="142" y="32"/>
                  <a:pt x="110" y="0"/>
                  <a:pt x="7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8" name="Freeform 1357">
            <a:extLst>
              <a:ext uri="{FF2B5EF4-FFF2-40B4-BE49-F238E27FC236}">
                <a16:creationId xmlns:a16="http://schemas.microsoft.com/office/drawing/2014/main" id="{90606E1B-B7EA-7C42-9747-515AC25A5FC7}"/>
              </a:ext>
            </a:extLst>
          </p:cNvPr>
          <p:cNvSpPr/>
          <p:nvPr/>
        </p:nvSpPr>
        <p:spPr>
          <a:xfrm>
            <a:off x="2625121" y="1160888"/>
            <a:ext cx="374760" cy="357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2" h="995">
                <a:moveTo>
                  <a:pt x="755" y="601"/>
                </a:moveTo>
                <a:cubicBezTo>
                  <a:pt x="745" y="611"/>
                  <a:pt x="741" y="625"/>
                  <a:pt x="743" y="638"/>
                </a:cubicBezTo>
                <a:lnTo>
                  <a:pt x="791" y="915"/>
                </a:lnTo>
                <a:lnTo>
                  <a:pt x="542" y="785"/>
                </a:lnTo>
                <a:cubicBezTo>
                  <a:pt x="530" y="779"/>
                  <a:pt x="515" y="779"/>
                  <a:pt x="503" y="785"/>
                </a:cubicBezTo>
                <a:lnTo>
                  <a:pt x="468" y="804"/>
                </a:lnTo>
                <a:cubicBezTo>
                  <a:pt x="469" y="799"/>
                  <a:pt x="471" y="794"/>
                  <a:pt x="474" y="789"/>
                </a:cubicBezTo>
                <a:cubicBezTo>
                  <a:pt x="476" y="786"/>
                  <a:pt x="477" y="782"/>
                  <a:pt x="477" y="779"/>
                </a:cubicBezTo>
                <a:cubicBezTo>
                  <a:pt x="477" y="778"/>
                  <a:pt x="477" y="778"/>
                  <a:pt x="477" y="778"/>
                </a:cubicBezTo>
                <a:lnTo>
                  <a:pt x="477" y="732"/>
                </a:lnTo>
                <a:cubicBezTo>
                  <a:pt x="477" y="731"/>
                  <a:pt x="476" y="730"/>
                  <a:pt x="476" y="730"/>
                </a:cubicBezTo>
                <a:cubicBezTo>
                  <a:pt x="477" y="728"/>
                  <a:pt x="477" y="725"/>
                  <a:pt x="477" y="723"/>
                </a:cubicBezTo>
                <a:lnTo>
                  <a:pt x="471" y="685"/>
                </a:lnTo>
                <a:cubicBezTo>
                  <a:pt x="467" y="656"/>
                  <a:pt x="446" y="636"/>
                  <a:pt x="421" y="614"/>
                </a:cubicBezTo>
                <a:cubicBezTo>
                  <a:pt x="401" y="595"/>
                  <a:pt x="378" y="574"/>
                  <a:pt x="357" y="542"/>
                </a:cubicBezTo>
                <a:cubicBezTo>
                  <a:pt x="339" y="515"/>
                  <a:pt x="340" y="478"/>
                  <a:pt x="341" y="468"/>
                </a:cubicBezTo>
                <a:lnTo>
                  <a:pt x="406" y="505"/>
                </a:lnTo>
                <a:cubicBezTo>
                  <a:pt x="411" y="513"/>
                  <a:pt x="422" y="529"/>
                  <a:pt x="440" y="535"/>
                </a:cubicBezTo>
                <a:cubicBezTo>
                  <a:pt x="452" y="540"/>
                  <a:pt x="465" y="539"/>
                  <a:pt x="478" y="533"/>
                </a:cubicBezTo>
                <a:cubicBezTo>
                  <a:pt x="496" y="525"/>
                  <a:pt x="521" y="510"/>
                  <a:pt x="528" y="484"/>
                </a:cubicBezTo>
                <a:cubicBezTo>
                  <a:pt x="532" y="466"/>
                  <a:pt x="526" y="446"/>
                  <a:pt x="510" y="423"/>
                </a:cubicBezTo>
                <a:cubicBezTo>
                  <a:pt x="477" y="380"/>
                  <a:pt x="437" y="317"/>
                  <a:pt x="437" y="316"/>
                </a:cubicBezTo>
                <a:cubicBezTo>
                  <a:pt x="437" y="315"/>
                  <a:pt x="436" y="315"/>
                  <a:pt x="436" y="314"/>
                </a:cubicBezTo>
                <a:lnTo>
                  <a:pt x="419" y="294"/>
                </a:lnTo>
                <a:cubicBezTo>
                  <a:pt x="421" y="292"/>
                  <a:pt x="423" y="290"/>
                  <a:pt x="424" y="287"/>
                </a:cubicBezTo>
                <a:lnTo>
                  <a:pt x="521" y="90"/>
                </a:lnTo>
                <a:lnTo>
                  <a:pt x="646" y="342"/>
                </a:lnTo>
                <a:cubicBezTo>
                  <a:pt x="652" y="354"/>
                  <a:pt x="664" y="363"/>
                  <a:pt x="677" y="365"/>
                </a:cubicBezTo>
                <a:lnTo>
                  <a:pt x="956" y="404"/>
                </a:lnTo>
                <a:close/>
                <a:moveTo>
                  <a:pt x="365" y="920"/>
                </a:moveTo>
                <a:lnTo>
                  <a:pt x="419" y="892"/>
                </a:lnTo>
                <a:cubicBezTo>
                  <a:pt x="425" y="891"/>
                  <a:pt x="433" y="889"/>
                  <a:pt x="441" y="887"/>
                </a:cubicBezTo>
                <a:lnTo>
                  <a:pt x="441" y="907"/>
                </a:lnTo>
                <a:cubicBezTo>
                  <a:pt x="432" y="911"/>
                  <a:pt x="406" y="917"/>
                  <a:pt x="365" y="920"/>
                </a:cubicBezTo>
                <a:close/>
                <a:moveTo>
                  <a:pt x="136" y="907"/>
                </a:moveTo>
                <a:lnTo>
                  <a:pt x="136" y="887"/>
                </a:lnTo>
                <a:cubicBezTo>
                  <a:pt x="145" y="890"/>
                  <a:pt x="154" y="891"/>
                  <a:pt x="161" y="893"/>
                </a:cubicBezTo>
                <a:cubicBezTo>
                  <a:pt x="191" y="898"/>
                  <a:pt x="232" y="901"/>
                  <a:pt x="276" y="902"/>
                </a:cubicBezTo>
                <a:cubicBezTo>
                  <a:pt x="278" y="902"/>
                  <a:pt x="280" y="902"/>
                  <a:pt x="282" y="902"/>
                </a:cubicBezTo>
                <a:lnTo>
                  <a:pt x="243" y="923"/>
                </a:lnTo>
                <a:cubicBezTo>
                  <a:pt x="184" y="920"/>
                  <a:pt x="147" y="912"/>
                  <a:pt x="136" y="907"/>
                </a:cubicBezTo>
                <a:close/>
                <a:moveTo>
                  <a:pt x="166" y="812"/>
                </a:moveTo>
                <a:cubicBezTo>
                  <a:pt x="199" y="816"/>
                  <a:pt x="242" y="818"/>
                  <a:pt x="289" y="818"/>
                </a:cubicBezTo>
                <a:cubicBezTo>
                  <a:pt x="335" y="818"/>
                  <a:pt x="378" y="816"/>
                  <a:pt x="412" y="812"/>
                </a:cubicBezTo>
                <a:cubicBezTo>
                  <a:pt x="418" y="811"/>
                  <a:pt x="425" y="810"/>
                  <a:pt x="431" y="809"/>
                </a:cubicBezTo>
                <a:cubicBezTo>
                  <a:pt x="430" y="814"/>
                  <a:pt x="430" y="819"/>
                  <a:pt x="431" y="823"/>
                </a:cubicBezTo>
                <a:lnTo>
                  <a:pt x="353" y="864"/>
                </a:lnTo>
                <a:cubicBezTo>
                  <a:pt x="338" y="865"/>
                  <a:pt x="320" y="866"/>
                  <a:pt x="301" y="866"/>
                </a:cubicBezTo>
                <a:cubicBezTo>
                  <a:pt x="293" y="867"/>
                  <a:pt x="284" y="867"/>
                  <a:pt x="276" y="866"/>
                </a:cubicBezTo>
                <a:cubicBezTo>
                  <a:pt x="201" y="866"/>
                  <a:pt x="157" y="857"/>
                  <a:pt x="140" y="851"/>
                </a:cubicBezTo>
                <a:cubicBezTo>
                  <a:pt x="144" y="841"/>
                  <a:pt x="148" y="826"/>
                  <a:pt x="147" y="809"/>
                </a:cubicBezTo>
                <a:cubicBezTo>
                  <a:pt x="153" y="810"/>
                  <a:pt x="159" y="811"/>
                  <a:pt x="166" y="812"/>
                </a:cubicBezTo>
                <a:close/>
                <a:moveTo>
                  <a:pt x="87" y="407"/>
                </a:moveTo>
                <a:lnTo>
                  <a:pt x="114" y="403"/>
                </a:lnTo>
                <a:cubicBezTo>
                  <a:pt x="113" y="405"/>
                  <a:pt x="112" y="407"/>
                  <a:pt x="111" y="410"/>
                </a:cubicBezTo>
                <a:cubicBezTo>
                  <a:pt x="109" y="415"/>
                  <a:pt x="108" y="420"/>
                  <a:pt x="107" y="426"/>
                </a:cubicBezTo>
                <a:close/>
                <a:moveTo>
                  <a:pt x="136" y="761"/>
                </a:moveTo>
                <a:cubicBezTo>
                  <a:pt x="144" y="763"/>
                  <a:pt x="152" y="764"/>
                  <a:pt x="161" y="765"/>
                </a:cubicBezTo>
                <a:cubicBezTo>
                  <a:pt x="192" y="770"/>
                  <a:pt x="232" y="772"/>
                  <a:pt x="276" y="773"/>
                </a:cubicBezTo>
                <a:cubicBezTo>
                  <a:pt x="284" y="773"/>
                  <a:pt x="293" y="773"/>
                  <a:pt x="301" y="773"/>
                </a:cubicBezTo>
                <a:cubicBezTo>
                  <a:pt x="345" y="772"/>
                  <a:pt x="385" y="770"/>
                  <a:pt x="415" y="765"/>
                </a:cubicBezTo>
                <a:cubicBezTo>
                  <a:pt x="424" y="764"/>
                  <a:pt x="433" y="763"/>
                  <a:pt x="441" y="761"/>
                </a:cubicBezTo>
                <a:lnTo>
                  <a:pt x="441" y="770"/>
                </a:lnTo>
                <a:cubicBezTo>
                  <a:pt x="425" y="775"/>
                  <a:pt x="372" y="783"/>
                  <a:pt x="289" y="783"/>
                </a:cubicBezTo>
                <a:cubicBezTo>
                  <a:pt x="205" y="783"/>
                  <a:pt x="152" y="775"/>
                  <a:pt x="136" y="770"/>
                </a:cubicBezTo>
                <a:close/>
                <a:moveTo>
                  <a:pt x="237" y="287"/>
                </a:moveTo>
                <a:cubicBezTo>
                  <a:pt x="265" y="270"/>
                  <a:pt x="288" y="271"/>
                  <a:pt x="288" y="271"/>
                </a:cubicBezTo>
                <a:cubicBezTo>
                  <a:pt x="296" y="271"/>
                  <a:pt x="303" y="267"/>
                  <a:pt x="306" y="260"/>
                </a:cubicBezTo>
                <a:cubicBezTo>
                  <a:pt x="306" y="260"/>
                  <a:pt x="315" y="239"/>
                  <a:pt x="341" y="217"/>
                </a:cubicBezTo>
                <a:lnTo>
                  <a:pt x="342" y="244"/>
                </a:lnTo>
                <a:cubicBezTo>
                  <a:pt x="342" y="248"/>
                  <a:pt x="343" y="251"/>
                  <a:pt x="345" y="254"/>
                </a:cubicBezTo>
                <a:lnTo>
                  <a:pt x="389" y="313"/>
                </a:lnTo>
                <a:lnTo>
                  <a:pt x="389" y="314"/>
                </a:lnTo>
                <a:lnTo>
                  <a:pt x="407" y="336"/>
                </a:lnTo>
                <a:cubicBezTo>
                  <a:pt x="413" y="344"/>
                  <a:pt x="450" y="402"/>
                  <a:pt x="482" y="445"/>
                </a:cubicBezTo>
                <a:cubicBezTo>
                  <a:pt x="488" y="454"/>
                  <a:pt x="496" y="466"/>
                  <a:pt x="493" y="476"/>
                </a:cubicBezTo>
                <a:cubicBezTo>
                  <a:pt x="491" y="484"/>
                  <a:pt x="481" y="492"/>
                  <a:pt x="463" y="501"/>
                </a:cubicBezTo>
                <a:cubicBezTo>
                  <a:pt x="458" y="503"/>
                  <a:pt x="453" y="504"/>
                  <a:pt x="445" y="498"/>
                </a:cubicBezTo>
                <a:cubicBezTo>
                  <a:pt x="439" y="492"/>
                  <a:pt x="435" y="485"/>
                  <a:pt x="435" y="485"/>
                </a:cubicBezTo>
                <a:cubicBezTo>
                  <a:pt x="434" y="481"/>
                  <a:pt x="431" y="478"/>
                  <a:pt x="428" y="477"/>
                </a:cubicBezTo>
                <a:lnTo>
                  <a:pt x="355" y="435"/>
                </a:lnTo>
                <a:cubicBezTo>
                  <a:pt x="354" y="434"/>
                  <a:pt x="352" y="434"/>
                  <a:pt x="351" y="433"/>
                </a:cubicBezTo>
                <a:lnTo>
                  <a:pt x="330" y="427"/>
                </a:lnTo>
                <a:cubicBezTo>
                  <a:pt x="329" y="427"/>
                  <a:pt x="329" y="427"/>
                  <a:pt x="328" y="427"/>
                </a:cubicBezTo>
                <a:cubicBezTo>
                  <a:pt x="307" y="421"/>
                  <a:pt x="303" y="403"/>
                  <a:pt x="303" y="401"/>
                </a:cubicBezTo>
                <a:lnTo>
                  <a:pt x="268" y="405"/>
                </a:lnTo>
                <a:cubicBezTo>
                  <a:pt x="270" y="419"/>
                  <a:pt x="280" y="445"/>
                  <a:pt x="307" y="457"/>
                </a:cubicBezTo>
                <a:cubicBezTo>
                  <a:pt x="307" y="458"/>
                  <a:pt x="306" y="460"/>
                  <a:pt x="306" y="461"/>
                </a:cubicBezTo>
                <a:cubicBezTo>
                  <a:pt x="306" y="464"/>
                  <a:pt x="299" y="520"/>
                  <a:pt x="327" y="562"/>
                </a:cubicBezTo>
                <a:cubicBezTo>
                  <a:pt x="351" y="597"/>
                  <a:pt x="376" y="621"/>
                  <a:pt x="397" y="640"/>
                </a:cubicBezTo>
                <a:cubicBezTo>
                  <a:pt x="418" y="659"/>
                  <a:pt x="434" y="673"/>
                  <a:pt x="436" y="690"/>
                </a:cubicBezTo>
                <a:lnTo>
                  <a:pt x="441" y="724"/>
                </a:lnTo>
                <a:cubicBezTo>
                  <a:pt x="424" y="729"/>
                  <a:pt x="375" y="736"/>
                  <a:pt x="301" y="737"/>
                </a:cubicBezTo>
                <a:cubicBezTo>
                  <a:pt x="293" y="737"/>
                  <a:pt x="284" y="737"/>
                  <a:pt x="276" y="737"/>
                </a:cubicBezTo>
                <a:cubicBezTo>
                  <a:pt x="206" y="736"/>
                  <a:pt x="158" y="730"/>
                  <a:pt x="139" y="725"/>
                </a:cubicBezTo>
                <a:cubicBezTo>
                  <a:pt x="147" y="699"/>
                  <a:pt x="163" y="641"/>
                  <a:pt x="161" y="607"/>
                </a:cubicBezTo>
                <a:cubicBezTo>
                  <a:pt x="160" y="593"/>
                  <a:pt x="156" y="577"/>
                  <a:pt x="152" y="557"/>
                </a:cubicBezTo>
                <a:cubicBezTo>
                  <a:pt x="144" y="515"/>
                  <a:pt x="132" y="458"/>
                  <a:pt x="145" y="421"/>
                </a:cubicBezTo>
                <a:cubicBezTo>
                  <a:pt x="166" y="357"/>
                  <a:pt x="198" y="310"/>
                  <a:pt x="237" y="287"/>
                </a:cubicBezTo>
                <a:close/>
                <a:moveTo>
                  <a:pt x="1041" y="376"/>
                </a:moveTo>
                <a:cubicBezTo>
                  <a:pt x="1038" y="366"/>
                  <a:pt x="1029" y="359"/>
                  <a:pt x="1019" y="358"/>
                </a:cubicBezTo>
                <a:lnTo>
                  <a:pt x="692" y="311"/>
                </a:lnTo>
                <a:lnTo>
                  <a:pt x="545" y="15"/>
                </a:lnTo>
                <a:cubicBezTo>
                  <a:pt x="541" y="6"/>
                  <a:pt x="531" y="0"/>
                  <a:pt x="521" y="0"/>
                </a:cubicBezTo>
                <a:cubicBezTo>
                  <a:pt x="510" y="0"/>
                  <a:pt x="500" y="6"/>
                  <a:pt x="496" y="15"/>
                </a:cubicBezTo>
                <a:lnTo>
                  <a:pt x="383" y="245"/>
                </a:lnTo>
                <a:lnTo>
                  <a:pt x="377" y="237"/>
                </a:lnTo>
                <a:lnTo>
                  <a:pt x="374" y="182"/>
                </a:lnTo>
                <a:cubicBezTo>
                  <a:pt x="374" y="176"/>
                  <a:pt x="371" y="170"/>
                  <a:pt x="365" y="167"/>
                </a:cubicBezTo>
                <a:cubicBezTo>
                  <a:pt x="359" y="164"/>
                  <a:pt x="353" y="164"/>
                  <a:pt x="347" y="168"/>
                </a:cubicBezTo>
                <a:cubicBezTo>
                  <a:pt x="308" y="192"/>
                  <a:pt x="288" y="221"/>
                  <a:pt x="279" y="236"/>
                </a:cubicBezTo>
                <a:cubicBezTo>
                  <a:pt x="252" y="238"/>
                  <a:pt x="188" y="254"/>
                  <a:pt x="139" y="345"/>
                </a:cubicBezTo>
                <a:cubicBezTo>
                  <a:pt x="136" y="344"/>
                  <a:pt x="133" y="344"/>
                  <a:pt x="130" y="344"/>
                </a:cubicBezTo>
                <a:lnTo>
                  <a:pt x="24" y="360"/>
                </a:lnTo>
                <a:cubicBezTo>
                  <a:pt x="13" y="362"/>
                  <a:pt x="5" y="369"/>
                  <a:pt x="2" y="379"/>
                </a:cubicBezTo>
                <a:cubicBezTo>
                  <a:pt x="-2" y="389"/>
                  <a:pt x="1" y="400"/>
                  <a:pt x="9" y="407"/>
                </a:cubicBezTo>
                <a:lnTo>
                  <a:pt x="93" y="489"/>
                </a:lnTo>
                <a:cubicBezTo>
                  <a:pt x="96" y="492"/>
                  <a:pt x="101" y="495"/>
                  <a:pt x="106" y="496"/>
                </a:cubicBezTo>
                <a:cubicBezTo>
                  <a:pt x="109" y="519"/>
                  <a:pt x="113" y="543"/>
                  <a:pt x="118" y="564"/>
                </a:cubicBezTo>
                <a:cubicBezTo>
                  <a:pt x="121" y="582"/>
                  <a:pt x="125" y="598"/>
                  <a:pt x="125" y="609"/>
                </a:cubicBezTo>
                <a:cubicBezTo>
                  <a:pt x="127" y="638"/>
                  <a:pt x="110" y="699"/>
                  <a:pt x="102" y="724"/>
                </a:cubicBezTo>
                <a:cubicBezTo>
                  <a:pt x="101" y="726"/>
                  <a:pt x="100" y="729"/>
                  <a:pt x="100" y="732"/>
                </a:cubicBezTo>
                <a:lnTo>
                  <a:pt x="100" y="778"/>
                </a:lnTo>
                <a:cubicBezTo>
                  <a:pt x="100" y="784"/>
                  <a:pt x="103" y="789"/>
                  <a:pt x="107" y="793"/>
                </a:cubicBezTo>
                <a:cubicBezTo>
                  <a:pt x="117" y="816"/>
                  <a:pt x="108" y="838"/>
                  <a:pt x="104" y="844"/>
                </a:cubicBezTo>
                <a:cubicBezTo>
                  <a:pt x="102" y="847"/>
                  <a:pt x="100" y="851"/>
                  <a:pt x="100" y="856"/>
                </a:cubicBezTo>
                <a:lnTo>
                  <a:pt x="100" y="913"/>
                </a:lnTo>
                <a:cubicBezTo>
                  <a:pt x="100" y="936"/>
                  <a:pt x="132" y="945"/>
                  <a:pt x="165" y="950"/>
                </a:cubicBezTo>
                <a:cubicBezTo>
                  <a:pt x="174" y="952"/>
                  <a:pt x="183" y="953"/>
                  <a:pt x="194" y="954"/>
                </a:cubicBezTo>
                <a:cubicBezTo>
                  <a:pt x="189" y="962"/>
                  <a:pt x="189" y="972"/>
                  <a:pt x="194" y="980"/>
                </a:cubicBezTo>
                <a:cubicBezTo>
                  <a:pt x="199" y="989"/>
                  <a:pt x="208" y="995"/>
                  <a:pt x="218" y="995"/>
                </a:cubicBezTo>
                <a:cubicBezTo>
                  <a:pt x="222" y="995"/>
                  <a:pt x="227" y="994"/>
                  <a:pt x="231" y="992"/>
                </a:cubicBezTo>
                <a:lnTo>
                  <a:pt x="292" y="959"/>
                </a:lnTo>
                <a:cubicBezTo>
                  <a:pt x="337" y="959"/>
                  <a:pt x="380" y="956"/>
                  <a:pt x="412" y="950"/>
                </a:cubicBezTo>
                <a:cubicBezTo>
                  <a:pt x="446" y="945"/>
                  <a:pt x="477" y="936"/>
                  <a:pt x="477" y="913"/>
                </a:cubicBezTo>
                <a:lnTo>
                  <a:pt x="477" y="862"/>
                </a:lnTo>
                <a:lnTo>
                  <a:pt x="523" y="837"/>
                </a:lnTo>
                <a:lnTo>
                  <a:pt x="815" y="990"/>
                </a:lnTo>
                <a:cubicBezTo>
                  <a:pt x="825" y="995"/>
                  <a:pt x="836" y="994"/>
                  <a:pt x="844" y="988"/>
                </a:cubicBezTo>
                <a:cubicBezTo>
                  <a:pt x="853" y="982"/>
                  <a:pt x="857" y="971"/>
                  <a:pt x="855" y="961"/>
                </a:cubicBezTo>
                <a:lnTo>
                  <a:pt x="799" y="636"/>
                </a:lnTo>
                <a:lnTo>
                  <a:pt x="1034" y="405"/>
                </a:lnTo>
                <a:cubicBezTo>
                  <a:pt x="1042" y="397"/>
                  <a:pt x="1045" y="386"/>
                  <a:pt x="1041" y="37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9" name="Freeform 1358">
            <a:extLst>
              <a:ext uri="{FF2B5EF4-FFF2-40B4-BE49-F238E27FC236}">
                <a16:creationId xmlns:a16="http://schemas.microsoft.com/office/drawing/2014/main" id="{F3DBE84C-1E3A-A24D-9369-9EA7226D7774}"/>
              </a:ext>
            </a:extLst>
          </p:cNvPr>
          <p:cNvSpPr/>
          <p:nvPr/>
        </p:nvSpPr>
        <p:spPr>
          <a:xfrm>
            <a:off x="3474721" y="1146848"/>
            <a:ext cx="106920" cy="10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297">
                <a:moveTo>
                  <a:pt x="149" y="55"/>
                </a:moveTo>
                <a:cubicBezTo>
                  <a:pt x="201" y="55"/>
                  <a:pt x="243" y="97"/>
                  <a:pt x="243" y="148"/>
                </a:cubicBezTo>
                <a:cubicBezTo>
                  <a:pt x="243" y="200"/>
                  <a:pt x="201" y="242"/>
                  <a:pt x="149" y="242"/>
                </a:cubicBezTo>
                <a:cubicBezTo>
                  <a:pt x="98" y="242"/>
                  <a:pt x="56" y="200"/>
                  <a:pt x="56" y="148"/>
                </a:cubicBezTo>
                <a:cubicBezTo>
                  <a:pt x="56" y="97"/>
                  <a:pt x="98" y="55"/>
                  <a:pt x="149" y="55"/>
                </a:cubicBezTo>
                <a:close/>
                <a:moveTo>
                  <a:pt x="149" y="297"/>
                </a:moveTo>
                <a:cubicBezTo>
                  <a:pt x="231" y="297"/>
                  <a:pt x="298" y="230"/>
                  <a:pt x="298" y="148"/>
                </a:cubicBezTo>
                <a:cubicBezTo>
                  <a:pt x="298" y="66"/>
                  <a:pt x="231" y="0"/>
                  <a:pt x="149" y="0"/>
                </a:cubicBezTo>
                <a:cubicBezTo>
                  <a:pt x="67" y="0"/>
                  <a:pt x="0" y="66"/>
                  <a:pt x="0" y="148"/>
                </a:cubicBezTo>
                <a:cubicBezTo>
                  <a:pt x="0" y="230"/>
                  <a:pt x="67" y="297"/>
                  <a:pt x="149" y="2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0" name="Freeform 1359">
            <a:extLst>
              <a:ext uri="{FF2B5EF4-FFF2-40B4-BE49-F238E27FC236}">
                <a16:creationId xmlns:a16="http://schemas.microsoft.com/office/drawing/2014/main" id="{95281A0D-0CE2-1D42-B0B1-7B5C1F935C9B}"/>
              </a:ext>
            </a:extLst>
          </p:cNvPr>
          <p:cNvSpPr/>
          <p:nvPr/>
        </p:nvSpPr>
        <p:spPr>
          <a:xfrm>
            <a:off x="3607201" y="1140729"/>
            <a:ext cx="100800" cy="100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1" h="281">
                <a:moveTo>
                  <a:pt x="141" y="55"/>
                </a:moveTo>
                <a:cubicBezTo>
                  <a:pt x="188" y="55"/>
                  <a:pt x="226" y="93"/>
                  <a:pt x="226" y="140"/>
                </a:cubicBezTo>
                <a:cubicBezTo>
                  <a:pt x="226" y="187"/>
                  <a:pt x="188" y="226"/>
                  <a:pt x="141" y="226"/>
                </a:cubicBezTo>
                <a:cubicBezTo>
                  <a:pt x="94" y="226"/>
                  <a:pt x="55" y="187"/>
                  <a:pt x="55" y="140"/>
                </a:cubicBezTo>
                <a:cubicBezTo>
                  <a:pt x="55" y="93"/>
                  <a:pt x="94" y="55"/>
                  <a:pt x="141" y="55"/>
                </a:cubicBezTo>
                <a:close/>
                <a:moveTo>
                  <a:pt x="141" y="281"/>
                </a:moveTo>
                <a:cubicBezTo>
                  <a:pt x="218" y="281"/>
                  <a:pt x="281" y="218"/>
                  <a:pt x="281" y="140"/>
                </a:cubicBezTo>
                <a:cubicBezTo>
                  <a:pt x="281" y="63"/>
                  <a:pt x="218" y="0"/>
                  <a:pt x="141" y="0"/>
                </a:cubicBezTo>
                <a:cubicBezTo>
                  <a:pt x="63" y="0"/>
                  <a:pt x="0" y="63"/>
                  <a:pt x="0" y="140"/>
                </a:cubicBezTo>
                <a:cubicBezTo>
                  <a:pt x="0" y="218"/>
                  <a:pt x="63" y="281"/>
                  <a:pt x="141" y="2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1" name="Freeform 1360">
            <a:extLst>
              <a:ext uri="{FF2B5EF4-FFF2-40B4-BE49-F238E27FC236}">
                <a16:creationId xmlns:a16="http://schemas.microsoft.com/office/drawing/2014/main" id="{A43F40C8-45E5-D445-9AF4-19CB7495BB95}"/>
              </a:ext>
            </a:extLst>
          </p:cNvPr>
          <p:cNvSpPr/>
          <p:nvPr/>
        </p:nvSpPr>
        <p:spPr>
          <a:xfrm>
            <a:off x="3313439" y="1248368"/>
            <a:ext cx="429120" cy="317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882">
                <a:moveTo>
                  <a:pt x="738" y="450"/>
                </a:moveTo>
                <a:cubicBezTo>
                  <a:pt x="723" y="450"/>
                  <a:pt x="710" y="462"/>
                  <a:pt x="710" y="477"/>
                </a:cubicBezTo>
                <a:lnTo>
                  <a:pt x="710" y="826"/>
                </a:lnTo>
                <a:lnTo>
                  <a:pt x="482" y="826"/>
                </a:lnTo>
                <a:lnTo>
                  <a:pt x="482" y="477"/>
                </a:lnTo>
                <a:cubicBezTo>
                  <a:pt x="482" y="462"/>
                  <a:pt x="470" y="450"/>
                  <a:pt x="454" y="450"/>
                </a:cubicBezTo>
                <a:lnTo>
                  <a:pt x="402" y="450"/>
                </a:lnTo>
                <a:lnTo>
                  <a:pt x="402" y="190"/>
                </a:lnTo>
                <a:cubicBezTo>
                  <a:pt x="402" y="172"/>
                  <a:pt x="411" y="156"/>
                  <a:pt x="426" y="145"/>
                </a:cubicBezTo>
                <a:cubicBezTo>
                  <a:pt x="473" y="112"/>
                  <a:pt x="534" y="94"/>
                  <a:pt x="597" y="94"/>
                </a:cubicBezTo>
                <a:cubicBezTo>
                  <a:pt x="661" y="94"/>
                  <a:pt x="722" y="112"/>
                  <a:pt x="770" y="146"/>
                </a:cubicBezTo>
                <a:cubicBezTo>
                  <a:pt x="784" y="156"/>
                  <a:pt x="792" y="172"/>
                  <a:pt x="793" y="190"/>
                </a:cubicBezTo>
                <a:cubicBezTo>
                  <a:pt x="793" y="215"/>
                  <a:pt x="793" y="380"/>
                  <a:pt x="793" y="450"/>
                </a:cubicBezTo>
                <a:close/>
                <a:moveTo>
                  <a:pt x="1192" y="143"/>
                </a:moveTo>
                <a:cubicBezTo>
                  <a:pt x="1192" y="109"/>
                  <a:pt x="1175" y="78"/>
                  <a:pt x="1148" y="59"/>
                </a:cubicBezTo>
                <a:cubicBezTo>
                  <a:pt x="1095" y="21"/>
                  <a:pt x="1027" y="0"/>
                  <a:pt x="957" y="0"/>
                </a:cubicBezTo>
                <a:cubicBezTo>
                  <a:pt x="887" y="0"/>
                  <a:pt x="820" y="21"/>
                  <a:pt x="766" y="58"/>
                </a:cubicBezTo>
                <a:cubicBezTo>
                  <a:pt x="761" y="62"/>
                  <a:pt x="757" y="68"/>
                  <a:pt x="755" y="74"/>
                </a:cubicBezTo>
                <a:cubicBezTo>
                  <a:pt x="707" y="51"/>
                  <a:pt x="653" y="39"/>
                  <a:pt x="597" y="39"/>
                </a:cubicBezTo>
                <a:cubicBezTo>
                  <a:pt x="541" y="39"/>
                  <a:pt x="486" y="51"/>
                  <a:pt x="438" y="74"/>
                </a:cubicBezTo>
                <a:cubicBezTo>
                  <a:pt x="436" y="68"/>
                  <a:pt x="433" y="63"/>
                  <a:pt x="427" y="59"/>
                </a:cubicBezTo>
                <a:cubicBezTo>
                  <a:pt x="374" y="21"/>
                  <a:pt x="305" y="0"/>
                  <a:pt x="235" y="0"/>
                </a:cubicBezTo>
                <a:cubicBezTo>
                  <a:pt x="166" y="0"/>
                  <a:pt x="98" y="21"/>
                  <a:pt x="45" y="58"/>
                </a:cubicBezTo>
                <a:cubicBezTo>
                  <a:pt x="17" y="77"/>
                  <a:pt x="0" y="109"/>
                  <a:pt x="0" y="143"/>
                </a:cubicBezTo>
                <a:lnTo>
                  <a:pt x="0" y="411"/>
                </a:lnTo>
                <a:cubicBezTo>
                  <a:pt x="0" y="427"/>
                  <a:pt x="12" y="439"/>
                  <a:pt x="28" y="439"/>
                </a:cubicBezTo>
                <a:lnTo>
                  <a:pt x="74" y="439"/>
                </a:lnTo>
                <a:lnTo>
                  <a:pt x="74" y="763"/>
                </a:lnTo>
                <a:cubicBezTo>
                  <a:pt x="74" y="778"/>
                  <a:pt x="87" y="790"/>
                  <a:pt x="102" y="790"/>
                </a:cubicBezTo>
                <a:lnTo>
                  <a:pt x="367" y="790"/>
                </a:lnTo>
                <a:cubicBezTo>
                  <a:pt x="374" y="790"/>
                  <a:pt x="381" y="787"/>
                  <a:pt x="386" y="782"/>
                </a:cubicBezTo>
                <a:cubicBezTo>
                  <a:pt x="391" y="777"/>
                  <a:pt x="394" y="770"/>
                  <a:pt x="394" y="763"/>
                </a:cubicBezTo>
                <a:lnTo>
                  <a:pt x="394" y="564"/>
                </a:lnTo>
                <a:cubicBezTo>
                  <a:pt x="394" y="549"/>
                  <a:pt x="382" y="537"/>
                  <a:pt x="367" y="537"/>
                </a:cubicBezTo>
                <a:cubicBezTo>
                  <a:pt x="351" y="537"/>
                  <a:pt x="339" y="549"/>
                  <a:pt x="339" y="564"/>
                </a:cubicBezTo>
                <a:lnTo>
                  <a:pt x="339" y="735"/>
                </a:lnTo>
                <a:lnTo>
                  <a:pt x="130" y="735"/>
                </a:lnTo>
                <a:lnTo>
                  <a:pt x="130" y="411"/>
                </a:lnTo>
                <a:cubicBezTo>
                  <a:pt x="130" y="396"/>
                  <a:pt x="117" y="384"/>
                  <a:pt x="102" y="384"/>
                </a:cubicBezTo>
                <a:lnTo>
                  <a:pt x="55" y="384"/>
                </a:lnTo>
                <a:lnTo>
                  <a:pt x="55" y="143"/>
                </a:lnTo>
                <a:cubicBezTo>
                  <a:pt x="55" y="127"/>
                  <a:pt x="63" y="112"/>
                  <a:pt x="77" y="103"/>
                </a:cubicBezTo>
                <a:cubicBezTo>
                  <a:pt x="121" y="72"/>
                  <a:pt x="177" y="55"/>
                  <a:pt x="235" y="55"/>
                </a:cubicBezTo>
                <a:cubicBezTo>
                  <a:pt x="293" y="55"/>
                  <a:pt x="348" y="72"/>
                  <a:pt x="392" y="102"/>
                </a:cubicBezTo>
                <a:cubicBezTo>
                  <a:pt x="364" y="122"/>
                  <a:pt x="347" y="155"/>
                  <a:pt x="347" y="190"/>
                </a:cubicBezTo>
                <a:lnTo>
                  <a:pt x="347" y="477"/>
                </a:lnTo>
                <a:cubicBezTo>
                  <a:pt x="347" y="493"/>
                  <a:pt x="359" y="505"/>
                  <a:pt x="375" y="505"/>
                </a:cubicBezTo>
                <a:lnTo>
                  <a:pt x="427" y="505"/>
                </a:lnTo>
                <a:lnTo>
                  <a:pt x="427" y="854"/>
                </a:lnTo>
                <a:cubicBezTo>
                  <a:pt x="427" y="869"/>
                  <a:pt x="439" y="882"/>
                  <a:pt x="454" y="882"/>
                </a:cubicBezTo>
                <a:lnTo>
                  <a:pt x="738" y="882"/>
                </a:lnTo>
                <a:cubicBezTo>
                  <a:pt x="753" y="882"/>
                  <a:pt x="766" y="869"/>
                  <a:pt x="766" y="854"/>
                </a:cubicBezTo>
                <a:lnTo>
                  <a:pt x="766" y="505"/>
                </a:lnTo>
                <a:lnTo>
                  <a:pt x="820" y="505"/>
                </a:lnTo>
                <a:cubicBezTo>
                  <a:pt x="836" y="505"/>
                  <a:pt x="848" y="493"/>
                  <a:pt x="848" y="477"/>
                </a:cubicBezTo>
                <a:cubicBezTo>
                  <a:pt x="848" y="446"/>
                  <a:pt x="848" y="219"/>
                  <a:pt x="848" y="190"/>
                </a:cubicBezTo>
                <a:cubicBezTo>
                  <a:pt x="847" y="154"/>
                  <a:pt x="830" y="121"/>
                  <a:pt x="802" y="101"/>
                </a:cubicBezTo>
                <a:cubicBezTo>
                  <a:pt x="801" y="101"/>
                  <a:pt x="801" y="101"/>
                  <a:pt x="801" y="101"/>
                </a:cubicBezTo>
                <a:cubicBezTo>
                  <a:pt x="845" y="71"/>
                  <a:pt x="900" y="55"/>
                  <a:pt x="957" y="55"/>
                </a:cubicBezTo>
                <a:cubicBezTo>
                  <a:pt x="1015" y="55"/>
                  <a:pt x="1072" y="72"/>
                  <a:pt x="1116" y="104"/>
                </a:cubicBezTo>
                <a:cubicBezTo>
                  <a:pt x="1129" y="113"/>
                  <a:pt x="1137" y="128"/>
                  <a:pt x="1137" y="143"/>
                </a:cubicBezTo>
                <a:cubicBezTo>
                  <a:pt x="1137" y="166"/>
                  <a:pt x="1137" y="318"/>
                  <a:pt x="1137" y="384"/>
                </a:cubicBezTo>
                <a:lnTo>
                  <a:pt x="1088" y="384"/>
                </a:lnTo>
                <a:cubicBezTo>
                  <a:pt x="1073" y="384"/>
                  <a:pt x="1060" y="396"/>
                  <a:pt x="1060" y="411"/>
                </a:cubicBezTo>
                <a:lnTo>
                  <a:pt x="1060" y="735"/>
                </a:lnTo>
                <a:lnTo>
                  <a:pt x="851" y="735"/>
                </a:lnTo>
                <a:lnTo>
                  <a:pt x="851" y="564"/>
                </a:lnTo>
                <a:cubicBezTo>
                  <a:pt x="851" y="549"/>
                  <a:pt x="839" y="537"/>
                  <a:pt x="823" y="537"/>
                </a:cubicBezTo>
                <a:cubicBezTo>
                  <a:pt x="808" y="537"/>
                  <a:pt x="796" y="549"/>
                  <a:pt x="796" y="564"/>
                </a:cubicBezTo>
                <a:lnTo>
                  <a:pt x="796" y="763"/>
                </a:lnTo>
                <a:cubicBezTo>
                  <a:pt x="796" y="778"/>
                  <a:pt x="808" y="790"/>
                  <a:pt x="823" y="790"/>
                </a:cubicBezTo>
                <a:lnTo>
                  <a:pt x="1088" y="790"/>
                </a:lnTo>
                <a:cubicBezTo>
                  <a:pt x="1103" y="790"/>
                  <a:pt x="1116" y="778"/>
                  <a:pt x="1116" y="763"/>
                </a:cubicBezTo>
                <a:lnTo>
                  <a:pt x="1116" y="439"/>
                </a:lnTo>
                <a:lnTo>
                  <a:pt x="1165" y="439"/>
                </a:lnTo>
                <a:cubicBezTo>
                  <a:pt x="1180" y="439"/>
                  <a:pt x="1193" y="427"/>
                  <a:pt x="1193" y="411"/>
                </a:cubicBezTo>
                <a:cubicBezTo>
                  <a:pt x="1193" y="382"/>
                  <a:pt x="1192" y="171"/>
                  <a:pt x="1192" y="1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2" name="Freeform 1361">
            <a:extLst>
              <a:ext uri="{FF2B5EF4-FFF2-40B4-BE49-F238E27FC236}">
                <a16:creationId xmlns:a16="http://schemas.microsoft.com/office/drawing/2014/main" id="{5722CF9B-2BFD-504B-A4AF-02939D52BFB0}"/>
              </a:ext>
            </a:extLst>
          </p:cNvPr>
          <p:cNvSpPr/>
          <p:nvPr/>
        </p:nvSpPr>
        <p:spPr>
          <a:xfrm>
            <a:off x="3347641" y="1140729"/>
            <a:ext cx="100800" cy="100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1" h="281">
                <a:moveTo>
                  <a:pt x="140" y="55"/>
                </a:moveTo>
                <a:cubicBezTo>
                  <a:pt x="187" y="55"/>
                  <a:pt x="226" y="93"/>
                  <a:pt x="226" y="140"/>
                </a:cubicBezTo>
                <a:cubicBezTo>
                  <a:pt x="226" y="187"/>
                  <a:pt x="187" y="226"/>
                  <a:pt x="140" y="226"/>
                </a:cubicBezTo>
                <a:cubicBezTo>
                  <a:pt x="93" y="226"/>
                  <a:pt x="55" y="187"/>
                  <a:pt x="55" y="140"/>
                </a:cubicBezTo>
                <a:cubicBezTo>
                  <a:pt x="55" y="93"/>
                  <a:pt x="93" y="55"/>
                  <a:pt x="140" y="55"/>
                </a:cubicBezTo>
                <a:close/>
                <a:moveTo>
                  <a:pt x="140" y="281"/>
                </a:moveTo>
                <a:cubicBezTo>
                  <a:pt x="218" y="281"/>
                  <a:pt x="281" y="218"/>
                  <a:pt x="281" y="140"/>
                </a:cubicBezTo>
                <a:cubicBezTo>
                  <a:pt x="281" y="63"/>
                  <a:pt x="218" y="0"/>
                  <a:pt x="140" y="0"/>
                </a:cubicBezTo>
                <a:cubicBezTo>
                  <a:pt x="63" y="0"/>
                  <a:pt x="0" y="63"/>
                  <a:pt x="0" y="140"/>
                </a:cubicBezTo>
                <a:cubicBezTo>
                  <a:pt x="0" y="218"/>
                  <a:pt x="63" y="281"/>
                  <a:pt x="140" y="2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3" name="Freeform 1362">
            <a:extLst>
              <a:ext uri="{FF2B5EF4-FFF2-40B4-BE49-F238E27FC236}">
                <a16:creationId xmlns:a16="http://schemas.microsoft.com/office/drawing/2014/main" id="{1FE77028-38F7-A94C-A446-2AC1D4B4678A}"/>
              </a:ext>
            </a:extLst>
          </p:cNvPr>
          <p:cNvSpPr/>
          <p:nvPr/>
        </p:nvSpPr>
        <p:spPr>
          <a:xfrm>
            <a:off x="4213440" y="1266008"/>
            <a:ext cx="57600" cy="57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1" h="161">
                <a:moveTo>
                  <a:pt x="81" y="36"/>
                </a:moveTo>
                <a:cubicBezTo>
                  <a:pt x="105" y="36"/>
                  <a:pt x="126" y="56"/>
                  <a:pt x="126" y="81"/>
                </a:cubicBezTo>
                <a:cubicBezTo>
                  <a:pt x="126" y="106"/>
                  <a:pt x="105" y="126"/>
                  <a:pt x="81" y="126"/>
                </a:cubicBezTo>
                <a:cubicBezTo>
                  <a:pt x="56" y="126"/>
                  <a:pt x="36" y="106"/>
                  <a:pt x="36" y="81"/>
                </a:cubicBezTo>
                <a:cubicBezTo>
                  <a:pt x="36" y="56"/>
                  <a:pt x="56" y="36"/>
                  <a:pt x="81" y="36"/>
                </a:cubicBezTo>
                <a:close/>
                <a:moveTo>
                  <a:pt x="81" y="161"/>
                </a:moveTo>
                <a:cubicBezTo>
                  <a:pt x="125" y="161"/>
                  <a:pt x="161" y="125"/>
                  <a:pt x="161" y="81"/>
                </a:cubicBezTo>
                <a:cubicBezTo>
                  <a:pt x="161" y="36"/>
                  <a:pt x="125" y="0"/>
                  <a:pt x="81" y="0"/>
                </a:cubicBezTo>
                <a:cubicBezTo>
                  <a:pt x="36" y="0"/>
                  <a:pt x="0" y="36"/>
                  <a:pt x="0" y="81"/>
                </a:cubicBezTo>
                <a:cubicBezTo>
                  <a:pt x="0" y="125"/>
                  <a:pt x="36" y="161"/>
                  <a:pt x="81" y="16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4" name="Freeform 1363">
            <a:extLst>
              <a:ext uri="{FF2B5EF4-FFF2-40B4-BE49-F238E27FC236}">
                <a16:creationId xmlns:a16="http://schemas.microsoft.com/office/drawing/2014/main" id="{6D736836-4F03-494C-B38A-6E8E081CDECE}"/>
              </a:ext>
            </a:extLst>
          </p:cNvPr>
          <p:cNvSpPr/>
          <p:nvPr/>
        </p:nvSpPr>
        <p:spPr>
          <a:xfrm>
            <a:off x="4282201" y="1262768"/>
            <a:ext cx="54360" cy="5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2" h="153">
                <a:moveTo>
                  <a:pt x="76" y="36"/>
                </a:moveTo>
                <a:cubicBezTo>
                  <a:pt x="98" y="36"/>
                  <a:pt x="117" y="54"/>
                  <a:pt x="117" y="77"/>
                </a:cubicBezTo>
                <a:cubicBezTo>
                  <a:pt x="117" y="99"/>
                  <a:pt x="98" y="118"/>
                  <a:pt x="76" y="118"/>
                </a:cubicBezTo>
                <a:cubicBezTo>
                  <a:pt x="53" y="118"/>
                  <a:pt x="35" y="99"/>
                  <a:pt x="35" y="77"/>
                </a:cubicBezTo>
                <a:cubicBezTo>
                  <a:pt x="35" y="54"/>
                  <a:pt x="53" y="36"/>
                  <a:pt x="76" y="36"/>
                </a:cubicBezTo>
                <a:close/>
                <a:moveTo>
                  <a:pt x="76" y="153"/>
                </a:moveTo>
                <a:cubicBezTo>
                  <a:pt x="118" y="153"/>
                  <a:pt x="152" y="119"/>
                  <a:pt x="152" y="77"/>
                </a:cubicBezTo>
                <a:cubicBezTo>
                  <a:pt x="152" y="35"/>
                  <a:pt x="118" y="0"/>
                  <a:pt x="76" y="0"/>
                </a:cubicBezTo>
                <a:cubicBezTo>
                  <a:pt x="34" y="0"/>
                  <a:pt x="0" y="35"/>
                  <a:pt x="0" y="77"/>
                </a:cubicBezTo>
                <a:cubicBezTo>
                  <a:pt x="0" y="119"/>
                  <a:pt x="34" y="153"/>
                  <a:pt x="76" y="1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5" name="Freeform 1364">
            <a:extLst>
              <a:ext uri="{FF2B5EF4-FFF2-40B4-BE49-F238E27FC236}">
                <a16:creationId xmlns:a16="http://schemas.microsoft.com/office/drawing/2014/main" id="{E9476950-6588-8D43-8487-C8CEF00CF2F9}"/>
              </a:ext>
            </a:extLst>
          </p:cNvPr>
          <p:cNvSpPr/>
          <p:nvPr/>
        </p:nvSpPr>
        <p:spPr>
          <a:xfrm>
            <a:off x="4129920" y="1318929"/>
            <a:ext cx="224280" cy="166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463">
                <a:moveTo>
                  <a:pt x="386" y="233"/>
                </a:moveTo>
                <a:cubicBezTo>
                  <a:pt x="376" y="233"/>
                  <a:pt x="368" y="241"/>
                  <a:pt x="368" y="250"/>
                </a:cubicBezTo>
                <a:lnTo>
                  <a:pt x="368" y="428"/>
                </a:lnTo>
                <a:lnTo>
                  <a:pt x="256" y="428"/>
                </a:lnTo>
                <a:lnTo>
                  <a:pt x="256" y="250"/>
                </a:lnTo>
                <a:cubicBezTo>
                  <a:pt x="256" y="241"/>
                  <a:pt x="248" y="233"/>
                  <a:pt x="239" y="233"/>
                </a:cubicBezTo>
                <a:lnTo>
                  <a:pt x="215" y="233"/>
                </a:lnTo>
                <a:lnTo>
                  <a:pt x="215" y="102"/>
                </a:lnTo>
                <a:cubicBezTo>
                  <a:pt x="215" y="93"/>
                  <a:pt x="219" y="86"/>
                  <a:pt x="226" y="81"/>
                </a:cubicBezTo>
                <a:cubicBezTo>
                  <a:pt x="250" y="64"/>
                  <a:pt x="281" y="55"/>
                  <a:pt x="313" y="55"/>
                </a:cubicBezTo>
                <a:cubicBezTo>
                  <a:pt x="345" y="55"/>
                  <a:pt x="376" y="64"/>
                  <a:pt x="400" y="81"/>
                </a:cubicBezTo>
                <a:cubicBezTo>
                  <a:pt x="406" y="86"/>
                  <a:pt x="410" y="93"/>
                  <a:pt x="410" y="101"/>
                </a:cubicBezTo>
                <a:cubicBezTo>
                  <a:pt x="410" y="114"/>
                  <a:pt x="411" y="195"/>
                  <a:pt x="411" y="233"/>
                </a:cubicBezTo>
                <a:close/>
                <a:moveTo>
                  <a:pt x="585" y="398"/>
                </a:moveTo>
                <a:lnTo>
                  <a:pt x="585" y="234"/>
                </a:lnTo>
                <a:lnTo>
                  <a:pt x="607" y="234"/>
                </a:lnTo>
                <a:cubicBezTo>
                  <a:pt x="617" y="234"/>
                  <a:pt x="624" y="226"/>
                  <a:pt x="624" y="216"/>
                </a:cubicBezTo>
                <a:cubicBezTo>
                  <a:pt x="624" y="201"/>
                  <a:pt x="624" y="92"/>
                  <a:pt x="624" y="77"/>
                </a:cubicBezTo>
                <a:cubicBezTo>
                  <a:pt x="624" y="59"/>
                  <a:pt x="615" y="41"/>
                  <a:pt x="600" y="30"/>
                </a:cubicBezTo>
                <a:cubicBezTo>
                  <a:pt x="572" y="11"/>
                  <a:pt x="536" y="0"/>
                  <a:pt x="499" y="0"/>
                </a:cubicBezTo>
                <a:cubicBezTo>
                  <a:pt x="462" y="0"/>
                  <a:pt x="426" y="10"/>
                  <a:pt x="398" y="30"/>
                </a:cubicBezTo>
                <a:cubicBezTo>
                  <a:pt x="396" y="32"/>
                  <a:pt x="394" y="34"/>
                  <a:pt x="393" y="37"/>
                </a:cubicBezTo>
                <a:cubicBezTo>
                  <a:pt x="368" y="25"/>
                  <a:pt x="341" y="20"/>
                  <a:pt x="313" y="20"/>
                </a:cubicBezTo>
                <a:cubicBezTo>
                  <a:pt x="284" y="20"/>
                  <a:pt x="257" y="26"/>
                  <a:pt x="232" y="37"/>
                </a:cubicBezTo>
                <a:cubicBezTo>
                  <a:pt x="231" y="34"/>
                  <a:pt x="229" y="32"/>
                  <a:pt x="226" y="30"/>
                </a:cubicBezTo>
                <a:cubicBezTo>
                  <a:pt x="198" y="11"/>
                  <a:pt x="162" y="0"/>
                  <a:pt x="125" y="0"/>
                </a:cubicBezTo>
                <a:cubicBezTo>
                  <a:pt x="88" y="0"/>
                  <a:pt x="53" y="10"/>
                  <a:pt x="24" y="30"/>
                </a:cubicBezTo>
                <a:cubicBezTo>
                  <a:pt x="9" y="41"/>
                  <a:pt x="0" y="59"/>
                  <a:pt x="0" y="77"/>
                </a:cubicBezTo>
                <a:lnTo>
                  <a:pt x="0" y="216"/>
                </a:lnTo>
                <a:cubicBezTo>
                  <a:pt x="0" y="226"/>
                  <a:pt x="8" y="234"/>
                  <a:pt x="18" y="234"/>
                </a:cubicBezTo>
                <a:lnTo>
                  <a:pt x="38" y="234"/>
                </a:lnTo>
                <a:lnTo>
                  <a:pt x="38" y="398"/>
                </a:lnTo>
                <a:cubicBezTo>
                  <a:pt x="38" y="408"/>
                  <a:pt x="46" y="416"/>
                  <a:pt x="56" y="416"/>
                </a:cubicBezTo>
                <a:lnTo>
                  <a:pt x="193" y="416"/>
                </a:lnTo>
                <a:cubicBezTo>
                  <a:pt x="198" y="416"/>
                  <a:pt x="202" y="414"/>
                  <a:pt x="206" y="411"/>
                </a:cubicBezTo>
                <a:cubicBezTo>
                  <a:pt x="209" y="407"/>
                  <a:pt x="211" y="403"/>
                  <a:pt x="211" y="398"/>
                </a:cubicBezTo>
                <a:lnTo>
                  <a:pt x="211" y="295"/>
                </a:lnTo>
                <a:cubicBezTo>
                  <a:pt x="211" y="285"/>
                  <a:pt x="203" y="278"/>
                  <a:pt x="193" y="278"/>
                </a:cubicBezTo>
                <a:cubicBezTo>
                  <a:pt x="183" y="278"/>
                  <a:pt x="175" y="285"/>
                  <a:pt x="175" y="295"/>
                </a:cubicBezTo>
                <a:lnTo>
                  <a:pt x="175" y="380"/>
                </a:lnTo>
                <a:lnTo>
                  <a:pt x="74" y="380"/>
                </a:lnTo>
                <a:lnTo>
                  <a:pt x="74" y="216"/>
                </a:lnTo>
                <a:cubicBezTo>
                  <a:pt x="74" y="206"/>
                  <a:pt x="66" y="198"/>
                  <a:pt x="56" y="198"/>
                </a:cubicBezTo>
                <a:lnTo>
                  <a:pt x="35" y="198"/>
                </a:lnTo>
                <a:lnTo>
                  <a:pt x="35" y="77"/>
                </a:lnTo>
                <a:cubicBezTo>
                  <a:pt x="35" y="70"/>
                  <a:pt x="39" y="63"/>
                  <a:pt x="45" y="59"/>
                </a:cubicBezTo>
                <a:cubicBezTo>
                  <a:pt x="67" y="44"/>
                  <a:pt x="96" y="35"/>
                  <a:pt x="125" y="35"/>
                </a:cubicBezTo>
                <a:cubicBezTo>
                  <a:pt x="152" y="35"/>
                  <a:pt x="179" y="42"/>
                  <a:pt x="200" y="56"/>
                </a:cubicBezTo>
                <a:cubicBezTo>
                  <a:pt x="187" y="67"/>
                  <a:pt x="180" y="84"/>
                  <a:pt x="180" y="102"/>
                </a:cubicBezTo>
                <a:lnTo>
                  <a:pt x="180" y="250"/>
                </a:lnTo>
                <a:cubicBezTo>
                  <a:pt x="180" y="260"/>
                  <a:pt x="187" y="268"/>
                  <a:pt x="197" y="268"/>
                </a:cubicBezTo>
                <a:lnTo>
                  <a:pt x="221" y="268"/>
                </a:lnTo>
                <a:lnTo>
                  <a:pt x="221" y="446"/>
                </a:lnTo>
                <a:cubicBezTo>
                  <a:pt x="221" y="455"/>
                  <a:pt x="229" y="463"/>
                  <a:pt x="239" y="463"/>
                </a:cubicBezTo>
                <a:lnTo>
                  <a:pt x="386" y="463"/>
                </a:lnTo>
                <a:cubicBezTo>
                  <a:pt x="395" y="463"/>
                  <a:pt x="403" y="455"/>
                  <a:pt x="403" y="446"/>
                </a:cubicBezTo>
                <a:lnTo>
                  <a:pt x="403" y="268"/>
                </a:lnTo>
                <a:lnTo>
                  <a:pt x="428" y="268"/>
                </a:lnTo>
                <a:cubicBezTo>
                  <a:pt x="438" y="268"/>
                  <a:pt x="446" y="260"/>
                  <a:pt x="446" y="250"/>
                </a:cubicBezTo>
                <a:cubicBezTo>
                  <a:pt x="446" y="234"/>
                  <a:pt x="446" y="117"/>
                  <a:pt x="446" y="101"/>
                </a:cubicBezTo>
                <a:cubicBezTo>
                  <a:pt x="446" y="83"/>
                  <a:pt x="438" y="67"/>
                  <a:pt x="424" y="55"/>
                </a:cubicBezTo>
                <a:cubicBezTo>
                  <a:pt x="446" y="42"/>
                  <a:pt x="472" y="35"/>
                  <a:pt x="499" y="35"/>
                </a:cubicBezTo>
                <a:cubicBezTo>
                  <a:pt x="529" y="35"/>
                  <a:pt x="557" y="44"/>
                  <a:pt x="580" y="59"/>
                </a:cubicBezTo>
                <a:cubicBezTo>
                  <a:pt x="585" y="63"/>
                  <a:pt x="589" y="70"/>
                  <a:pt x="589" y="77"/>
                </a:cubicBezTo>
                <a:cubicBezTo>
                  <a:pt x="589" y="89"/>
                  <a:pt x="589" y="163"/>
                  <a:pt x="589" y="198"/>
                </a:cubicBezTo>
                <a:lnTo>
                  <a:pt x="567" y="198"/>
                </a:lnTo>
                <a:cubicBezTo>
                  <a:pt x="557" y="198"/>
                  <a:pt x="549" y="206"/>
                  <a:pt x="549" y="216"/>
                </a:cubicBezTo>
                <a:lnTo>
                  <a:pt x="549" y="380"/>
                </a:lnTo>
                <a:lnTo>
                  <a:pt x="447" y="380"/>
                </a:lnTo>
                <a:lnTo>
                  <a:pt x="447" y="295"/>
                </a:lnTo>
                <a:cubicBezTo>
                  <a:pt x="447" y="285"/>
                  <a:pt x="440" y="278"/>
                  <a:pt x="430" y="278"/>
                </a:cubicBezTo>
                <a:cubicBezTo>
                  <a:pt x="420" y="278"/>
                  <a:pt x="412" y="285"/>
                  <a:pt x="412" y="295"/>
                </a:cubicBezTo>
                <a:lnTo>
                  <a:pt x="412" y="398"/>
                </a:lnTo>
                <a:cubicBezTo>
                  <a:pt x="412" y="408"/>
                  <a:pt x="420" y="416"/>
                  <a:pt x="430" y="416"/>
                </a:cubicBezTo>
                <a:lnTo>
                  <a:pt x="567" y="416"/>
                </a:lnTo>
                <a:cubicBezTo>
                  <a:pt x="577" y="416"/>
                  <a:pt x="585" y="408"/>
                  <a:pt x="585" y="39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6" name="Freeform 1365">
            <a:extLst>
              <a:ext uri="{FF2B5EF4-FFF2-40B4-BE49-F238E27FC236}">
                <a16:creationId xmlns:a16="http://schemas.microsoft.com/office/drawing/2014/main" id="{544A0705-7BC5-E743-9248-C752537C5377}"/>
              </a:ext>
            </a:extLst>
          </p:cNvPr>
          <p:cNvSpPr/>
          <p:nvPr/>
        </p:nvSpPr>
        <p:spPr>
          <a:xfrm>
            <a:off x="4147560" y="1262768"/>
            <a:ext cx="54360" cy="5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2" h="153">
                <a:moveTo>
                  <a:pt x="76" y="36"/>
                </a:moveTo>
                <a:cubicBezTo>
                  <a:pt x="99" y="36"/>
                  <a:pt x="117" y="54"/>
                  <a:pt x="117" y="77"/>
                </a:cubicBezTo>
                <a:cubicBezTo>
                  <a:pt x="117" y="99"/>
                  <a:pt x="99" y="118"/>
                  <a:pt x="76" y="118"/>
                </a:cubicBezTo>
                <a:cubicBezTo>
                  <a:pt x="54" y="118"/>
                  <a:pt x="35" y="99"/>
                  <a:pt x="35" y="77"/>
                </a:cubicBezTo>
                <a:cubicBezTo>
                  <a:pt x="35" y="54"/>
                  <a:pt x="54" y="36"/>
                  <a:pt x="76" y="36"/>
                </a:cubicBezTo>
                <a:close/>
                <a:moveTo>
                  <a:pt x="76" y="153"/>
                </a:moveTo>
                <a:cubicBezTo>
                  <a:pt x="118" y="153"/>
                  <a:pt x="152" y="119"/>
                  <a:pt x="152" y="77"/>
                </a:cubicBezTo>
                <a:cubicBezTo>
                  <a:pt x="152" y="35"/>
                  <a:pt x="118" y="0"/>
                  <a:pt x="76" y="0"/>
                </a:cubicBezTo>
                <a:cubicBezTo>
                  <a:pt x="34" y="0"/>
                  <a:pt x="0" y="35"/>
                  <a:pt x="0" y="77"/>
                </a:cubicBezTo>
                <a:cubicBezTo>
                  <a:pt x="0" y="119"/>
                  <a:pt x="34" y="153"/>
                  <a:pt x="76" y="1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7" name="Freeform 1366">
            <a:extLst>
              <a:ext uri="{FF2B5EF4-FFF2-40B4-BE49-F238E27FC236}">
                <a16:creationId xmlns:a16="http://schemas.microsoft.com/office/drawing/2014/main" id="{8A264E34-2DD2-EA46-BEC3-0AE0F5367C9B}"/>
              </a:ext>
            </a:extLst>
          </p:cNvPr>
          <p:cNvSpPr/>
          <p:nvPr/>
        </p:nvSpPr>
        <p:spPr>
          <a:xfrm>
            <a:off x="4299480" y="1237208"/>
            <a:ext cx="176400" cy="38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1" h="1068">
                <a:moveTo>
                  <a:pt x="117" y="748"/>
                </a:moveTo>
                <a:cubicBezTo>
                  <a:pt x="122" y="720"/>
                  <a:pt x="135" y="704"/>
                  <a:pt x="151" y="686"/>
                </a:cubicBezTo>
                <a:cubicBezTo>
                  <a:pt x="166" y="667"/>
                  <a:pt x="184" y="646"/>
                  <a:pt x="193" y="611"/>
                </a:cubicBezTo>
                <a:cubicBezTo>
                  <a:pt x="207" y="559"/>
                  <a:pt x="200" y="410"/>
                  <a:pt x="199" y="395"/>
                </a:cubicBezTo>
                <a:cubicBezTo>
                  <a:pt x="200" y="375"/>
                  <a:pt x="217" y="359"/>
                  <a:pt x="237" y="360"/>
                </a:cubicBezTo>
                <a:cubicBezTo>
                  <a:pt x="247" y="360"/>
                  <a:pt x="256" y="365"/>
                  <a:pt x="263" y="372"/>
                </a:cubicBezTo>
                <a:cubicBezTo>
                  <a:pt x="270" y="379"/>
                  <a:pt x="274" y="389"/>
                  <a:pt x="273" y="398"/>
                </a:cubicBezTo>
                <a:lnTo>
                  <a:pt x="273" y="399"/>
                </a:lnTo>
                <a:lnTo>
                  <a:pt x="268" y="610"/>
                </a:lnTo>
                <a:cubicBezTo>
                  <a:pt x="268" y="616"/>
                  <a:pt x="271" y="622"/>
                  <a:pt x="276" y="626"/>
                </a:cubicBezTo>
                <a:lnTo>
                  <a:pt x="314" y="653"/>
                </a:lnTo>
                <a:cubicBezTo>
                  <a:pt x="323" y="660"/>
                  <a:pt x="335" y="658"/>
                  <a:pt x="342" y="649"/>
                </a:cubicBezTo>
                <a:cubicBezTo>
                  <a:pt x="348" y="640"/>
                  <a:pt x="346" y="628"/>
                  <a:pt x="337" y="622"/>
                </a:cubicBezTo>
                <a:lnTo>
                  <a:pt x="308" y="600"/>
                </a:lnTo>
                <a:lnTo>
                  <a:pt x="313" y="400"/>
                </a:lnTo>
                <a:cubicBezTo>
                  <a:pt x="313" y="379"/>
                  <a:pt x="306" y="360"/>
                  <a:pt x="292" y="345"/>
                </a:cubicBezTo>
                <a:cubicBezTo>
                  <a:pt x="284" y="336"/>
                  <a:pt x="273" y="329"/>
                  <a:pt x="262" y="325"/>
                </a:cubicBezTo>
                <a:cubicBezTo>
                  <a:pt x="262" y="324"/>
                  <a:pt x="262" y="323"/>
                  <a:pt x="261" y="322"/>
                </a:cubicBezTo>
                <a:cubicBezTo>
                  <a:pt x="261" y="321"/>
                  <a:pt x="211" y="196"/>
                  <a:pt x="174" y="90"/>
                </a:cubicBezTo>
                <a:cubicBezTo>
                  <a:pt x="170" y="81"/>
                  <a:pt x="171" y="71"/>
                  <a:pt x="175" y="62"/>
                </a:cubicBezTo>
                <a:cubicBezTo>
                  <a:pt x="179" y="53"/>
                  <a:pt x="187" y="46"/>
                  <a:pt x="196" y="43"/>
                </a:cubicBezTo>
                <a:lnTo>
                  <a:pt x="198" y="42"/>
                </a:lnTo>
                <a:cubicBezTo>
                  <a:pt x="207" y="39"/>
                  <a:pt x="216" y="40"/>
                  <a:pt x="225" y="44"/>
                </a:cubicBezTo>
                <a:cubicBezTo>
                  <a:pt x="234" y="48"/>
                  <a:pt x="240" y="55"/>
                  <a:pt x="243" y="64"/>
                </a:cubicBezTo>
                <a:cubicBezTo>
                  <a:pt x="243" y="64"/>
                  <a:pt x="244" y="65"/>
                  <a:pt x="244" y="66"/>
                </a:cubicBezTo>
                <a:cubicBezTo>
                  <a:pt x="321" y="229"/>
                  <a:pt x="444" y="500"/>
                  <a:pt x="450" y="527"/>
                </a:cubicBezTo>
                <a:cubicBezTo>
                  <a:pt x="457" y="565"/>
                  <a:pt x="436" y="609"/>
                  <a:pt x="411" y="659"/>
                </a:cubicBezTo>
                <a:cubicBezTo>
                  <a:pt x="382" y="716"/>
                  <a:pt x="347" y="787"/>
                  <a:pt x="342" y="874"/>
                </a:cubicBezTo>
                <a:lnTo>
                  <a:pt x="340" y="898"/>
                </a:lnTo>
                <a:lnTo>
                  <a:pt x="111" y="894"/>
                </a:lnTo>
                <a:lnTo>
                  <a:pt x="112" y="822"/>
                </a:lnTo>
                <a:cubicBezTo>
                  <a:pt x="112" y="821"/>
                  <a:pt x="112" y="771"/>
                  <a:pt x="117" y="748"/>
                </a:cubicBezTo>
                <a:close/>
                <a:moveTo>
                  <a:pt x="431" y="915"/>
                </a:moveTo>
                <a:cubicBezTo>
                  <a:pt x="417" y="905"/>
                  <a:pt x="399" y="899"/>
                  <a:pt x="381" y="898"/>
                </a:cubicBezTo>
                <a:lnTo>
                  <a:pt x="380" y="898"/>
                </a:lnTo>
                <a:lnTo>
                  <a:pt x="381" y="877"/>
                </a:lnTo>
                <a:cubicBezTo>
                  <a:pt x="382" y="877"/>
                  <a:pt x="382" y="877"/>
                  <a:pt x="382" y="876"/>
                </a:cubicBezTo>
                <a:cubicBezTo>
                  <a:pt x="386" y="797"/>
                  <a:pt x="418" y="733"/>
                  <a:pt x="446" y="677"/>
                </a:cubicBezTo>
                <a:cubicBezTo>
                  <a:pt x="474" y="620"/>
                  <a:pt x="499" y="570"/>
                  <a:pt x="488" y="519"/>
                </a:cubicBezTo>
                <a:cubicBezTo>
                  <a:pt x="480" y="478"/>
                  <a:pt x="302" y="97"/>
                  <a:pt x="280" y="50"/>
                </a:cubicBezTo>
                <a:cubicBezTo>
                  <a:pt x="273" y="31"/>
                  <a:pt x="260" y="17"/>
                  <a:pt x="242" y="8"/>
                </a:cubicBezTo>
                <a:cubicBezTo>
                  <a:pt x="224" y="-1"/>
                  <a:pt x="204" y="-2"/>
                  <a:pt x="185" y="5"/>
                </a:cubicBezTo>
                <a:lnTo>
                  <a:pt x="183" y="5"/>
                </a:lnTo>
                <a:cubicBezTo>
                  <a:pt x="164" y="12"/>
                  <a:pt x="148" y="26"/>
                  <a:pt x="140" y="45"/>
                </a:cubicBezTo>
                <a:cubicBezTo>
                  <a:pt x="131" y="63"/>
                  <a:pt x="130" y="84"/>
                  <a:pt x="136" y="103"/>
                </a:cubicBezTo>
                <a:cubicBezTo>
                  <a:pt x="166" y="189"/>
                  <a:pt x="205" y="286"/>
                  <a:pt x="219" y="323"/>
                </a:cubicBezTo>
                <a:cubicBezTo>
                  <a:pt x="186" y="330"/>
                  <a:pt x="161" y="359"/>
                  <a:pt x="159" y="395"/>
                </a:cubicBezTo>
                <a:lnTo>
                  <a:pt x="159" y="396"/>
                </a:lnTo>
                <a:cubicBezTo>
                  <a:pt x="162" y="440"/>
                  <a:pt x="165" y="562"/>
                  <a:pt x="155" y="601"/>
                </a:cubicBezTo>
                <a:cubicBezTo>
                  <a:pt x="148" y="628"/>
                  <a:pt x="135" y="644"/>
                  <a:pt x="121" y="661"/>
                </a:cubicBezTo>
                <a:cubicBezTo>
                  <a:pt x="104" y="680"/>
                  <a:pt x="85" y="703"/>
                  <a:pt x="78" y="741"/>
                </a:cubicBezTo>
                <a:cubicBezTo>
                  <a:pt x="73" y="768"/>
                  <a:pt x="72" y="819"/>
                  <a:pt x="72" y="822"/>
                </a:cubicBezTo>
                <a:lnTo>
                  <a:pt x="72" y="893"/>
                </a:lnTo>
                <a:cubicBezTo>
                  <a:pt x="33" y="895"/>
                  <a:pt x="2" y="919"/>
                  <a:pt x="2" y="952"/>
                </a:cubicBezTo>
                <a:lnTo>
                  <a:pt x="0" y="1041"/>
                </a:lnTo>
                <a:cubicBezTo>
                  <a:pt x="0" y="1052"/>
                  <a:pt x="8" y="1061"/>
                  <a:pt x="19" y="1061"/>
                </a:cubicBezTo>
                <a:lnTo>
                  <a:pt x="20" y="1061"/>
                </a:lnTo>
                <a:cubicBezTo>
                  <a:pt x="30" y="1061"/>
                  <a:pt x="39" y="1052"/>
                  <a:pt x="39" y="1042"/>
                </a:cubicBezTo>
                <a:lnTo>
                  <a:pt x="41" y="952"/>
                </a:lnTo>
                <a:cubicBezTo>
                  <a:pt x="41" y="943"/>
                  <a:pt x="56" y="932"/>
                  <a:pt x="76" y="932"/>
                </a:cubicBezTo>
                <a:lnTo>
                  <a:pt x="380" y="938"/>
                </a:lnTo>
                <a:cubicBezTo>
                  <a:pt x="390" y="938"/>
                  <a:pt x="400" y="941"/>
                  <a:pt x="407" y="946"/>
                </a:cubicBezTo>
                <a:cubicBezTo>
                  <a:pt x="410" y="949"/>
                  <a:pt x="415" y="953"/>
                  <a:pt x="415" y="959"/>
                </a:cubicBezTo>
                <a:lnTo>
                  <a:pt x="413" y="1048"/>
                </a:lnTo>
                <a:cubicBezTo>
                  <a:pt x="413" y="1059"/>
                  <a:pt x="421" y="1068"/>
                  <a:pt x="432" y="1068"/>
                </a:cubicBezTo>
                <a:lnTo>
                  <a:pt x="433" y="1068"/>
                </a:lnTo>
                <a:cubicBezTo>
                  <a:pt x="443" y="1068"/>
                  <a:pt x="452" y="1059"/>
                  <a:pt x="452" y="1049"/>
                </a:cubicBezTo>
                <a:lnTo>
                  <a:pt x="454" y="960"/>
                </a:lnTo>
                <a:cubicBezTo>
                  <a:pt x="454" y="943"/>
                  <a:pt x="446" y="926"/>
                  <a:pt x="431" y="91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8" name="Freeform 1367">
            <a:extLst>
              <a:ext uri="{FF2B5EF4-FFF2-40B4-BE49-F238E27FC236}">
                <a16:creationId xmlns:a16="http://schemas.microsoft.com/office/drawing/2014/main" id="{D5F3879A-AAF2-ED4D-BC4C-D8D4AF287CD3}"/>
              </a:ext>
            </a:extLst>
          </p:cNvPr>
          <p:cNvSpPr/>
          <p:nvPr/>
        </p:nvSpPr>
        <p:spPr>
          <a:xfrm>
            <a:off x="4008600" y="1237928"/>
            <a:ext cx="172800" cy="382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1" h="1064">
                <a:moveTo>
                  <a:pt x="142" y="871"/>
                </a:moveTo>
                <a:cubicBezTo>
                  <a:pt x="139" y="783"/>
                  <a:pt x="105" y="712"/>
                  <a:pt x="78" y="655"/>
                </a:cubicBezTo>
                <a:cubicBezTo>
                  <a:pt x="54" y="604"/>
                  <a:pt x="33" y="560"/>
                  <a:pt x="42" y="522"/>
                </a:cubicBezTo>
                <a:cubicBezTo>
                  <a:pt x="48" y="495"/>
                  <a:pt x="177" y="227"/>
                  <a:pt x="257" y="65"/>
                </a:cubicBezTo>
                <a:cubicBezTo>
                  <a:pt x="257" y="64"/>
                  <a:pt x="257" y="64"/>
                  <a:pt x="258" y="63"/>
                </a:cubicBezTo>
                <a:cubicBezTo>
                  <a:pt x="261" y="54"/>
                  <a:pt x="268" y="47"/>
                  <a:pt x="276" y="43"/>
                </a:cubicBezTo>
                <a:cubicBezTo>
                  <a:pt x="285" y="39"/>
                  <a:pt x="295" y="39"/>
                  <a:pt x="303" y="42"/>
                </a:cubicBezTo>
                <a:lnTo>
                  <a:pt x="305" y="43"/>
                </a:lnTo>
                <a:cubicBezTo>
                  <a:pt x="314" y="46"/>
                  <a:pt x="322" y="53"/>
                  <a:pt x="326" y="62"/>
                </a:cubicBezTo>
                <a:cubicBezTo>
                  <a:pt x="330" y="71"/>
                  <a:pt x="330" y="82"/>
                  <a:pt x="327" y="91"/>
                </a:cubicBezTo>
                <a:cubicBezTo>
                  <a:pt x="287" y="196"/>
                  <a:pt x="235" y="320"/>
                  <a:pt x="234" y="321"/>
                </a:cubicBezTo>
                <a:cubicBezTo>
                  <a:pt x="234" y="322"/>
                  <a:pt x="234" y="323"/>
                  <a:pt x="233" y="324"/>
                </a:cubicBezTo>
                <a:cubicBezTo>
                  <a:pt x="203" y="334"/>
                  <a:pt x="181" y="363"/>
                  <a:pt x="181" y="397"/>
                </a:cubicBezTo>
                <a:lnTo>
                  <a:pt x="182" y="598"/>
                </a:lnTo>
                <a:lnTo>
                  <a:pt x="152" y="619"/>
                </a:lnTo>
                <a:cubicBezTo>
                  <a:pt x="143" y="625"/>
                  <a:pt x="141" y="637"/>
                  <a:pt x="147" y="646"/>
                </a:cubicBezTo>
                <a:cubicBezTo>
                  <a:pt x="154" y="655"/>
                  <a:pt x="166" y="657"/>
                  <a:pt x="175" y="651"/>
                </a:cubicBezTo>
                <a:lnTo>
                  <a:pt x="213" y="624"/>
                </a:lnTo>
                <a:cubicBezTo>
                  <a:pt x="218" y="621"/>
                  <a:pt x="221" y="615"/>
                  <a:pt x="221" y="608"/>
                </a:cubicBezTo>
                <a:lnTo>
                  <a:pt x="221" y="397"/>
                </a:lnTo>
                <a:cubicBezTo>
                  <a:pt x="221" y="387"/>
                  <a:pt x="224" y="378"/>
                  <a:pt x="231" y="371"/>
                </a:cubicBezTo>
                <a:cubicBezTo>
                  <a:pt x="238" y="363"/>
                  <a:pt x="248" y="359"/>
                  <a:pt x="258" y="359"/>
                </a:cubicBezTo>
                <a:cubicBezTo>
                  <a:pt x="267" y="359"/>
                  <a:pt x="277" y="363"/>
                  <a:pt x="284" y="370"/>
                </a:cubicBezTo>
                <a:cubicBezTo>
                  <a:pt x="291" y="377"/>
                  <a:pt x="295" y="386"/>
                  <a:pt x="295" y="395"/>
                </a:cubicBezTo>
                <a:cubicBezTo>
                  <a:pt x="294" y="410"/>
                  <a:pt x="284" y="559"/>
                  <a:pt x="296" y="611"/>
                </a:cubicBezTo>
                <a:cubicBezTo>
                  <a:pt x="305" y="646"/>
                  <a:pt x="322" y="668"/>
                  <a:pt x="338" y="687"/>
                </a:cubicBezTo>
                <a:cubicBezTo>
                  <a:pt x="353" y="705"/>
                  <a:pt x="365" y="721"/>
                  <a:pt x="370" y="750"/>
                </a:cubicBezTo>
                <a:cubicBezTo>
                  <a:pt x="374" y="773"/>
                  <a:pt x="374" y="823"/>
                  <a:pt x="374" y="823"/>
                </a:cubicBezTo>
                <a:lnTo>
                  <a:pt x="373" y="895"/>
                </a:lnTo>
                <a:lnTo>
                  <a:pt x="144" y="895"/>
                </a:lnTo>
                <a:close/>
                <a:moveTo>
                  <a:pt x="457" y="911"/>
                </a:moveTo>
                <a:cubicBezTo>
                  <a:pt x="445" y="902"/>
                  <a:pt x="429" y="897"/>
                  <a:pt x="412" y="896"/>
                </a:cubicBezTo>
                <a:lnTo>
                  <a:pt x="413" y="824"/>
                </a:lnTo>
                <a:cubicBezTo>
                  <a:pt x="413" y="822"/>
                  <a:pt x="414" y="770"/>
                  <a:pt x="409" y="743"/>
                </a:cubicBezTo>
                <a:cubicBezTo>
                  <a:pt x="403" y="705"/>
                  <a:pt x="384" y="682"/>
                  <a:pt x="368" y="662"/>
                </a:cubicBezTo>
                <a:cubicBezTo>
                  <a:pt x="354" y="645"/>
                  <a:pt x="341" y="629"/>
                  <a:pt x="335" y="602"/>
                </a:cubicBezTo>
                <a:cubicBezTo>
                  <a:pt x="325" y="562"/>
                  <a:pt x="332" y="441"/>
                  <a:pt x="335" y="397"/>
                </a:cubicBezTo>
                <a:cubicBezTo>
                  <a:pt x="335" y="397"/>
                  <a:pt x="335" y="396"/>
                  <a:pt x="335" y="395"/>
                </a:cubicBezTo>
                <a:cubicBezTo>
                  <a:pt x="334" y="375"/>
                  <a:pt x="326" y="356"/>
                  <a:pt x="311" y="342"/>
                </a:cubicBezTo>
                <a:cubicBezTo>
                  <a:pt x="302" y="332"/>
                  <a:pt x="290" y="325"/>
                  <a:pt x="277" y="322"/>
                </a:cubicBezTo>
                <a:cubicBezTo>
                  <a:pt x="292" y="286"/>
                  <a:pt x="332" y="189"/>
                  <a:pt x="364" y="105"/>
                </a:cubicBezTo>
                <a:cubicBezTo>
                  <a:pt x="371" y="85"/>
                  <a:pt x="370" y="65"/>
                  <a:pt x="362" y="46"/>
                </a:cubicBezTo>
                <a:cubicBezTo>
                  <a:pt x="353" y="27"/>
                  <a:pt x="338" y="13"/>
                  <a:pt x="319" y="6"/>
                </a:cubicBezTo>
                <a:lnTo>
                  <a:pt x="317" y="5"/>
                </a:lnTo>
                <a:cubicBezTo>
                  <a:pt x="299" y="-2"/>
                  <a:pt x="278" y="-1"/>
                  <a:pt x="260" y="7"/>
                </a:cubicBezTo>
                <a:cubicBezTo>
                  <a:pt x="242" y="16"/>
                  <a:pt x="228" y="30"/>
                  <a:pt x="221" y="48"/>
                </a:cubicBezTo>
                <a:cubicBezTo>
                  <a:pt x="198" y="95"/>
                  <a:pt x="12" y="473"/>
                  <a:pt x="3" y="514"/>
                </a:cubicBezTo>
                <a:cubicBezTo>
                  <a:pt x="-8" y="564"/>
                  <a:pt x="15" y="614"/>
                  <a:pt x="43" y="672"/>
                </a:cubicBezTo>
                <a:cubicBezTo>
                  <a:pt x="70" y="729"/>
                  <a:pt x="100" y="793"/>
                  <a:pt x="103" y="873"/>
                </a:cubicBezTo>
                <a:lnTo>
                  <a:pt x="105" y="895"/>
                </a:lnTo>
                <a:lnTo>
                  <a:pt x="104" y="895"/>
                </a:lnTo>
                <a:lnTo>
                  <a:pt x="103" y="895"/>
                </a:lnTo>
                <a:cubicBezTo>
                  <a:pt x="62" y="895"/>
                  <a:pt x="29" y="921"/>
                  <a:pt x="29" y="954"/>
                </a:cubicBezTo>
                <a:lnTo>
                  <a:pt x="29" y="1044"/>
                </a:lnTo>
                <a:cubicBezTo>
                  <a:pt x="29" y="1054"/>
                  <a:pt x="37" y="1063"/>
                  <a:pt x="48" y="1063"/>
                </a:cubicBezTo>
                <a:cubicBezTo>
                  <a:pt x="59" y="1063"/>
                  <a:pt x="68" y="1054"/>
                  <a:pt x="68" y="1044"/>
                </a:cubicBezTo>
                <a:lnTo>
                  <a:pt x="68" y="954"/>
                </a:lnTo>
                <a:cubicBezTo>
                  <a:pt x="68" y="945"/>
                  <a:pt x="83" y="934"/>
                  <a:pt x="103" y="934"/>
                </a:cubicBezTo>
                <a:lnTo>
                  <a:pt x="407" y="935"/>
                </a:lnTo>
                <a:cubicBezTo>
                  <a:pt x="417" y="935"/>
                  <a:pt x="427" y="938"/>
                  <a:pt x="434" y="943"/>
                </a:cubicBezTo>
                <a:cubicBezTo>
                  <a:pt x="437" y="945"/>
                  <a:pt x="442" y="950"/>
                  <a:pt x="442" y="955"/>
                </a:cubicBezTo>
                <a:lnTo>
                  <a:pt x="442" y="1044"/>
                </a:lnTo>
                <a:cubicBezTo>
                  <a:pt x="442" y="1055"/>
                  <a:pt x="451" y="1064"/>
                  <a:pt x="461" y="1064"/>
                </a:cubicBezTo>
                <a:cubicBezTo>
                  <a:pt x="472" y="1064"/>
                  <a:pt x="481" y="1055"/>
                  <a:pt x="481" y="1045"/>
                </a:cubicBezTo>
                <a:lnTo>
                  <a:pt x="481" y="955"/>
                </a:lnTo>
                <a:cubicBezTo>
                  <a:pt x="481" y="938"/>
                  <a:pt x="473" y="922"/>
                  <a:pt x="457" y="9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9" name="Freeform 1368">
            <a:extLst>
              <a:ext uri="{FF2B5EF4-FFF2-40B4-BE49-F238E27FC236}">
                <a16:creationId xmlns:a16="http://schemas.microsoft.com/office/drawing/2014/main" id="{98B1C81C-47D8-7249-A743-49A64DC2C0FA}"/>
              </a:ext>
            </a:extLst>
          </p:cNvPr>
          <p:cNvSpPr/>
          <p:nvPr/>
        </p:nvSpPr>
        <p:spPr>
          <a:xfrm>
            <a:off x="4701240" y="1219928"/>
            <a:ext cx="424440" cy="39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0" h="1089">
                <a:moveTo>
                  <a:pt x="1036" y="648"/>
                </a:moveTo>
                <a:lnTo>
                  <a:pt x="929" y="540"/>
                </a:lnTo>
                <a:lnTo>
                  <a:pt x="1031" y="438"/>
                </a:lnTo>
                <a:lnTo>
                  <a:pt x="1138" y="545"/>
                </a:lnTo>
                <a:close/>
                <a:moveTo>
                  <a:pt x="850" y="833"/>
                </a:moveTo>
                <a:cubicBezTo>
                  <a:pt x="711" y="972"/>
                  <a:pt x="485" y="972"/>
                  <a:pt x="346" y="833"/>
                </a:cubicBezTo>
                <a:cubicBezTo>
                  <a:pt x="303" y="790"/>
                  <a:pt x="272" y="736"/>
                  <a:pt x="255" y="678"/>
                </a:cubicBezTo>
                <a:lnTo>
                  <a:pt x="286" y="634"/>
                </a:lnTo>
                <a:cubicBezTo>
                  <a:pt x="288" y="635"/>
                  <a:pt x="290" y="636"/>
                  <a:pt x="292" y="637"/>
                </a:cubicBezTo>
                <a:cubicBezTo>
                  <a:pt x="291" y="654"/>
                  <a:pt x="297" y="671"/>
                  <a:pt x="308" y="683"/>
                </a:cubicBezTo>
                <a:cubicBezTo>
                  <a:pt x="317" y="692"/>
                  <a:pt x="327" y="698"/>
                  <a:pt x="338" y="701"/>
                </a:cubicBezTo>
                <a:cubicBezTo>
                  <a:pt x="331" y="721"/>
                  <a:pt x="335" y="745"/>
                  <a:pt x="351" y="762"/>
                </a:cubicBezTo>
                <a:cubicBezTo>
                  <a:pt x="363" y="774"/>
                  <a:pt x="378" y="780"/>
                  <a:pt x="393" y="781"/>
                </a:cubicBezTo>
                <a:cubicBezTo>
                  <a:pt x="393" y="796"/>
                  <a:pt x="398" y="812"/>
                  <a:pt x="409" y="824"/>
                </a:cubicBezTo>
                <a:cubicBezTo>
                  <a:pt x="420" y="835"/>
                  <a:pt x="435" y="842"/>
                  <a:pt x="451" y="843"/>
                </a:cubicBezTo>
                <a:cubicBezTo>
                  <a:pt x="452" y="843"/>
                  <a:pt x="452" y="843"/>
                  <a:pt x="452" y="843"/>
                </a:cubicBezTo>
                <a:cubicBezTo>
                  <a:pt x="451" y="859"/>
                  <a:pt x="457" y="874"/>
                  <a:pt x="468" y="886"/>
                </a:cubicBezTo>
                <a:cubicBezTo>
                  <a:pt x="479" y="898"/>
                  <a:pt x="494" y="904"/>
                  <a:pt x="510" y="905"/>
                </a:cubicBezTo>
                <a:cubicBezTo>
                  <a:pt x="526" y="905"/>
                  <a:pt x="541" y="900"/>
                  <a:pt x="553" y="889"/>
                </a:cubicBezTo>
                <a:lnTo>
                  <a:pt x="628" y="818"/>
                </a:lnTo>
                <a:cubicBezTo>
                  <a:pt x="631" y="819"/>
                  <a:pt x="634" y="818"/>
                  <a:pt x="637" y="817"/>
                </a:cubicBezTo>
                <a:cubicBezTo>
                  <a:pt x="657" y="807"/>
                  <a:pt x="675" y="794"/>
                  <a:pt x="691" y="778"/>
                </a:cubicBezTo>
                <a:lnTo>
                  <a:pt x="904" y="564"/>
                </a:lnTo>
                <a:lnTo>
                  <a:pt x="1012" y="672"/>
                </a:lnTo>
                <a:close/>
                <a:moveTo>
                  <a:pt x="377" y="639"/>
                </a:moveTo>
                <a:cubicBezTo>
                  <a:pt x="381" y="637"/>
                  <a:pt x="385" y="635"/>
                  <a:pt x="388" y="631"/>
                </a:cubicBezTo>
                <a:cubicBezTo>
                  <a:pt x="399" y="620"/>
                  <a:pt x="406" y="602"/>
                  <a:pt x="406" y="588"/>
                </a:cubicBezTo>
                <a:cubicBezTo>
                  <a:pt x="407" y="581"/>
                  <a:pt x="405" y="574"/>
                  <a:pt x="403" y="569"/>
                </a:cubicBezTo>
                <a:lnTo>
                  <a:pt x="404" y="569"/>
                </a:lnTo>
                <a:cubicBezTo>
                  <a:pt x="411" y="569"/>
                  <a:pt x="417" y="572"/>
                  <a:pt x="422" y="577"/>
                </a:cubicBezTo>
                <a:cubicBezTo>
                  <a:pt x="427" y="582"/>
                  <a:pt x="429" y="589"/>
                  <a:pt x="429" y="595"/>
                </a:cubicBezTo>
                <a:cubicBezTo>
                  <a:pt x="429" y="602"/>
                  <a:pt x="426" y="609"/>
                  <a:pt x="421" y="614"/>
                </a:cubicBezTo>
                <a:lnTo>
                  <a:pt x="370" y="661"/>
                </a:lnTo>
                <a:cubicBezTo>
                  <a:pt x="360" y="671"/>
                  <a:pt x="343" y="670"/>
                  <a:pt x="333" y="660"/>
                </a:cubicBezTo>
                <a:cubicBezTo>
                  <a:pt x="329" y="655"/>
                  <a:pt x="327" y="649"/>
                  <a:pt x="327" y="643"/>
                </a:cubicBezTo>
                <a:cubicBezTo>
                  <a:pt x="341" y="645"/>
                  <a:pt x="363" y="646"/>
                  <a:pt x="377" y="639"/>
                </a:cubicBezTo>
                <a:close/>
                <a:moveTo>
                  <a:pt x="367" y="546"/>
                </a:moveTo>
                <a:lnTo>
                  <a:pt x="270" y="517"/>
                </a:lnTo>
                <a:cubicBezTo>
                  <a:pt x="264" y="515"/>
                  <a:pt x="257" y="516"/>
                  <a:pt x="253" y="521"/>
                </a:cubicBezTo>
                <a:lnTo>
                  <a:pt x="246" y="527"/>
                </a:lnTo>
                <a:cubicBezTo>
                  <a:pt x="248" y="515"/>
                  <a:pt x="251" y="503"/>
                  <a:pt x="254" y="490"/>
                </a:cubicBezTo>
                <a:cubicBezTo>
                  <a:pt x="270" y="430"/>
                  <a:pt x="302" y="374"/>
                  <a:pt x="346" y="329"/>
                </a:cubicBezTo>
                <a:lnTo>
                  <a:pt x="508" y="168"/>
                </a:lnTo>
                <a:lnTo>
                  <a:pt x="615" y="275"/>
                </a:lnTo>
                <a:lnTo>
                  <a:pt x="402" y="489"/>
                </a:lnTo>
                <a:cubicBezTo>
                  <a:pt x="391" y="499"/>
                  <a:pt x="382" y="511"/>
                  <a:pt x="374" y="523"/>
                </a:cubicBezTo>
                <a:cubicBezTo>
                  <a:pt x="370" y="529"/>
                  <a:pt x="371" y="536"/>
                  <a:pt x="374" y="542"/>
                </a:cubicBezTo>
                <a:cubicBezTo>
                  <a:pt x="372" y="543"/>
                  <a:pt x="369" y="545"/>
                  <a:pt x="367" y="546"/>
                </a:cubicBezTo>
                <a:close/>
                <a:moveTo>
                  <a:pt x="635" y="41"/>
                </a:moveTo>
                <a:lnTo>
                  <a:pt x="742" y="149"/>
                </a:lnTo>
                <a:lnTo>
                  <a:pt x="640" y="251"/>
                </a:lnTo>
                <a:lnTo>
                  <a:pt x="532" y="144"/>
                </a:lnTo>
                <a:close/>
                <a:moveTo>
                  <a:pt x="453" y="630"/>
                </a:moveTo>
                <a:cubicBezTo>
                  <a:pt x="464" y="621"/>
                  <a:pt x="480" y="621"/>
                  <a:pt x="490" y="632"/>
                </a:cubicBezTo>
                <a:cubicBezTo>
                  <a:pt x="498" y="641"/>
                  <a:pt x="499" y="654"/>
                  <a:pt x="493" y="664"/>
                </a:cubicBezTo>
                <a:cubicBezTo>
                  <a:pt x="491" y="665"/>
                  <a:pt x="490" y="666"/>
                  <a:pt x="488" y="668"/>
                </a:cubicBezTo>
                <a:lnTo>
                  <a:pt x="412" y="739"/>
                </a:lnTo>
                <a:cubicBezTo>
                  <a:pt x="411" y="740"/>
                  <a:pt x="409" y="742"/>
                  <a:pt x="408" y="743"/>
                </a:cubicBezTo>
                <a:cubicBezTo>
                  <a:pt x="398" y="749"/>
                  <a:pt x="385" y="747"/>
                  <a:pt x="376" y="738"/>
                </a:cubicBezTo>
                <a:cubicBezTo>
                  <a:pt x="367" y="728"/>
                  <a:pt x="367" y="712"/>
                  <a:pt x="377" y="702"/>
                </a:cubicBezTo>
                <a:close/>
                <a:moveTo>
                  <a:pt x="514" y="692"/>
                </a:moveTo>
                <a:cubicBezTo>
                  <a:pt x="514" y="691"/>
                  <a:pt x="515" y="690"/>
                  <a:pt x="516" y="689"/>
                </a:cubicBezTo>
                <a:cubicBezTo>
                  <a:pt x="527" y="683"/>
                  <a:pt x="540" y="685"/>
                  <a:pt x="548" y="694"/>
                </a:cubicBezTo>
                <a:cubicBezTo>
                  <a:pt x="557" y="703"/>
                  <a:pt x="557" y="717"/>
                  <a:pt x="550" y="727"/>
                </a:cubicBezTo>
                <a:cubicBezTo>
                  <a:pt x="549" y="727"/>
                  <a:pt x="548" y="729"/>
                  <a:pt x="546" y="730"/>
                </a:cubicBezTo>
                <a:lnTo>
                  <a:pt x="471" y="801"/>
                </a:lnTo>
                <a:cubicBezTo>
                  <a:pt x="469" y="802"/>
                  <a:pt x="468" y="803"/>
                  <a:pt x="467" y="805"/>
                </a:cubicBezTo>
                <a:cubicBezTo>
                  <a:pt x="463" y="807"/>
                  <a:pt x="458" y="809"/>
                  <a:pt x="453" y="809"/>
                </a:cubicBezTo>
                <a:cubicBezTo>
                  <a:pt x="446" y="808"/>
                  <a:pt x="439" y="805"/>
                  <a:pt x="434" y="800"/>
                </a:cubicBezTo>
                <a:cubicBezTo>
                  <a:pt x="426" y="791"/>
                  <a:pt x="425" y="778"/>
                  <a:pt x="432" y="768"/>
                </a:cubicBezTo>
                <a:cubicBezTo>
                  <a:pt x="433" y="767"/>
                  <a:pt x="435" y="766"/>
                  <a:pt x="436" y="764"/>
                </a:cubicBezTo>
                <a:lnTo>
                  <a:pt x="512" y="693"/>
                </a:lnTo>
                <a:cubicBezTo>
                  <a:pt x="513" y="693"/>
                  <a:pt x="513" y="692"/>
                  <a:pt x="514" y="692"/>
                </a:cubicBezTo>
                <a:close/>
                <a:moveTo>
                  <a:pt x="572" y="754"/>
                </a:moveTo>
                <a:cubicBezTo>
                  <a:pt x="573" y="753"/>
                  <a:pt x="573" y="752"/>
                  <a:pt x="574" y="752"/>
                </a:cubicBezTo>
                <a:cubicBezTo>
                  <a:pt x="584" y="745"/>
                  <a:pt x="598" y="747"/>
                  <a:pt x="607" y="756"/>
                </a:cubicBezTo>
                <a:cubicBezTo>
                  <a:pt x="616" y="766"/>
                  <a:pt x="616" y="783"/>
                  <a:pt x="605" y="793"/>
                </a:cubicBezTo>
                <a:lnTo>
                  <a:pt x="530" y="864"/>
                </a:lnTo>
                <a:cubicBezTo>
                  <a:pt x="525" y="868"/>
                  <a:pt x="518" y="871"/>
                  <a:pt x="511" y="871"/>
                </a:cubicBezTo>
                <a:cubicBezTo>
                  <a:pt x="504" y="870"/>
                  <a:pt x="498" y="868"/>
                  <a:pt x="493" y="863"/>
                </a:cubicBezTo>
                <a:cubicBezTo>
                  <a:pt x="488" y="858"/>
                  <a:pt x="486" y="851"/>
                  <a:pt x="486" y="844"/>
                </a:cubicBezTo>
                <a:cubicBezTo>
                  <a:pt x="486" y="839"/>
                  <a:pt x="488" y="834"/>
                  <a:pt x="491" y="830"/>
                </a:cubicBezTo>
                <a:cubicBezTo>
                  <a:pt x="492" y="829"/>
                  <a:pt x="493" y="828"/>
                  <a:pt x="495" y="826"/>
                </a:cubicBezTo>
                <a:lnTo>
                  <a:pt x="570" y="755"/>
                </a:lnTo>
                <a:cubicBezTo>
                  <a:pt x="571" y="755"/>
                  <a:pt x="571" y="754"/>
                  <a:pt x="572" y="754"/>
                </a:cubicBezTo>
                <a:close/>
                <a:moveTo>
                  <a:pt x="1043" y="402"/>
                </a:moveTo>
                <a:cubicBezTo>
                  <a:pt x="1036" y="395"/>
                  <a:pt x="1025" y="395"/>
                  <a:pt x="1019" y="402"/>
                </a:cubicBezTo>
                <a:lnTo>
                  <a:pt x="667" y="754"/>
                </a:lnTo>
                <a:cubicBezTo>
                  <a:pt x="661" y="760"/>
                  <a:pt x="654" y="765"/>
                  <a:pt x="648" y="770"/>
                </a:cubicBezTo>
                <a:cubicBezTo>
                  <a:pt x="647" y="756"/>
                  <a:pt x="642" y="743"/>
                  <a:pt x="632" y="732"/>
                </a:cubicBezTo>
                <a:cubicBezTo>
                  <a:pt x="620" y="720"/>
                  <a:pt x="605" y="714"/>
                  <a:pt x="589" y="714"/>
                </a:cubicBezTo>
                <a:cubicBezTo>
                  <a:pt x="590" y="698"/>
                  <a:pt x="584" y="682"/>
                  <a:pt x="573" y="670"/>
                </a:cubicBezTo>
                <a:cubicBezTo>
                  <a:pt x="562" y="658"/>
                  <a:pt x="547" y="652"/>
                  <a:pt x="531" y="651"/>
                </a:cubicBezTo>
                <a:cubicBezTo>
                  <a:pt x="532" y="636"/>
                  <a:pt x="526" y="620"/>
                  <a:pt x="515" y="608"/>
                </a:cubicBezTo>
                <a:cubicBezTo>
                  <a:pt x="501" y="593"/>
                  <a:pt x="481" y="587"/>
                  <a:pt x="463" y="590"/>
                </a:cubicBezTo>
                <a:cubicBezTo>
                  <a:pt x="462" y="576"/>
                  <a:pt x="456" y="563"/>
                  <a:pt x="447" y="554"/>
                </a:cubicBezTo>
                <a:cubicBezTo>
                  <a:pt x="437" y="542"/>
                  <a:pt x="423" y="536"/>
                  <a:pt x="408" y="535"/>
                </a:cubicBezTo>
                <a:cubicBezTo>
                  <a:pt x="413" y="527"/>
                  <a:pt x="419" y="520"/>
                  <a:pt x="426" y="513"/>
                </a:cubicBezTo>
                <a:lnTo>
                  <a:pt x="778" y="161"/>
                </a:lnTo>
                <a:cubicBezTo>
                  <a:pt x="785" y="155"/>
                  <a:pt x="785" y="144"/>
                  <a:pt x="778" y="137"/>
                </a:cubicBezTo>
                <a:lnTo>
                  <a:pt x="647" y="5"/>
                </a:lnTo>
                <a:cubicBezTo>
                  <a:pt x="644" y="2"/>
                  <a:pt x="639" y="0"/>
                  <a:pt x="635" y="0"/>
                </a:cubicBezTo>
                <a:cubicBezTo>
                  <a:pt x="630" y="0"/>
                  <a:pt x="626" y="2"/>
                  <a:pt x="622" y="5"/>
                </a:cubicBezTo>
                <a:lnTo>
                  <a:pt x="322" y="305"/>
                </a:lnTo>
                <a:cubicBezTo>
                  <a:pt x="273" y="354"/>
                  <a:pt x="238" y="415"/>
                  <a:pt x="221" y="482"/>
                </a:cubicBezTo>
                <a:cubicBezTo>
                  <a:pt x="216" y="501"/>
                  <a:pt x="212" y="520"/>
                  <a:pt x="210" y="540"/>
                </a:cubicBezTo>
                <a:cubicBezTo>
                  <a:pt x="209" y="546"/>
                  <a:pt x="212" y="552"/>
                  <a:pt x="217" y="555"/>
                </a:cubicBezTo>
                <a:lnTo>
                  <a:pt x="190" y="581"/>
                </a:lnTo>
                <a:cubicBezTo>
                  <a:pt x="158" y="615"/>
                  <a:pt x="124" y="666"/>
                  <a:pt x="122" y="668"/>
                </a:cubicBezTo>
                <a:cubicBezTo>
                  <a:pt x="119" y="672"/>
                  <a:pt x="119" y="677"/>
                  <a:pt x="120" y="682"/>
                </a:cubicBezTo>
                <a:lnTo>
                  <a:pt x="147" y="793"/>
                </a:lnTo>
                <a:lnTo>
                  <a:pt x="4" y="956"/>
                </a:lnTo>
                <a:cubicBezTo>
                  <a:pt x="-2" y="963"/>
                  <a:pt x="-1" y="974"/>
                  <a:pt x="6" y="980"/>
                </a:cubicBezTo>
                <a:cubicBezTo>
                  <a:pt x="12" y="986"/>
                  <a:pt x="23" y="985"/>
                  <a:pt x="29" y="979"/>
                </a:cubicBezTo>
                <a:lnTo>
                  <a:pt x="30" y="978"/>
                </a:lnTo>
                <a:lnTo>
                  <a:pt x="179" y="809"/>
                </a:lnTo>
                <a:lnTo>
                  <a:pt x="179" y="808"/>
                </a:lnTo>
                <a:cubicBezTo>
                  <a:pt x="180" y="807"/>
                  <a:pt x="180" y="807"/>
                  <a:pt x="180" y="806"/>
                </a:cubicBezTo>
                <a:cubicBezTo>
                  <a:pt x="181" y="805"/>
                  <a:pt x="181" y="805"/>
                  <a:pt x="181" y="804"/>
                </a:cubicBezTo>
                <a:cubicBezTo>
                  <a:pt x="182" y="803"/>
                  <a:pt x="182" y="803"/>
                  <a:pt x="182" y="802"/>
                </a:cubicBezTo>
                <a:cubicBezTo>
                  <a:pt x="182" y="801"/>
                  <a:pt x="183" y="801"/>
                  <a:pt x="183" y="800"/>
                </a:cubicBezTo>
                <a:cubicBezTo>
                  <a:pt x="183" y="799"/>
                  <a:pt x="183" y="799"/>
                  <a:pt x="183" y="798"/>
                </a:cubicBezTo>
                <a:cubicBezTo>
                  <a:pt x="183" y="797"/>
                  <a:pt x="183" y="796"/>
                  <a:pt x="183" y="796"/>
                </a:cubicBezTo>
                <a:lnTo>
                  <a:pt x="183" y="795"/>
                </a:lnTo>
                <a:cubicBezTo>
                  <a:pt x="183" y="795"/>
                  <a:pt x="183" y="794"/>
                  <a:pt x="182" y="794"/>
                </a:cubicBezTo>
                <a:cubicBezTo>
                  <a:pt x="182" y="793"/>
                  <a:pt x="182" y="793"/>
                  <a:pt x="182" y="793"/>
                </a:cubicBezTo>
                <a:lnTo>
                  <a:pt x="155" y="681"/>
                </a:lnTo>
                <a:cubicBezTo>
                  <a:pt x="165" y="667"/>
                  <a:pt x="190" y="630"/>
                  <a:pt x="214" y="605"/>
                </a:cubicBezTo>
                <a:lnTo>
                  <a:pt x="269" y="552"/>
                </a:lnTo>
                <a:lnTo>
                  <a:pt x="372" y="584"/>
                </a:lnTo>
                <a:cubicBezTo>
                  <a:pt x="372" y="586"/>
                  <a:pt x="372" y="591"/>
                  <a:pt x="370" y="596"/>
                </a:cubicBezTo>
                <a:cubicBezTo>
                  <a:pt x="368" y="603"/>
                  <a:pt x="364" y="607"/>
                  <a:pt x="362" y="608"/>
                </a:cubicBezTo>
                <a:cubicBezTo>
                  <a:pt x="359" y="610"/>
                  <a:pt x="346" y="611"/>
                  <a:pt x="326" y="609"/>
                </a:cubicBezTo>
                <a:cubicBezTo>
                  <a:pt x="306" y="606"/>
                  <a:pt x="293" y="601"/>
                  <a:pt x="290" y="599"/>
                </a:cubicBezTo>
                <a:cubicBezTo>
                  <a:pt x="282" y="593"/>
                  <a:pt x="271" y="595"/>
                  <a:pt x="266" y="603"/>
                </a:cubicBezTo>
                <a:lnTo>
                  <a:pt x="223" y="665"/>
                </a:lnTo>
                <a:cubicBezTo>
                  <a:pt x="220" y="669"/>
                  <a:pt x="219" y="674"/>
                  <a:pt x="220" y="678"/>
                </a:cubicBezTo>
                <a:cubicBezTo>
                  <a:pt x="220" y="680"/>
                  <a:pt x="221" y="681"/>
                  <a:pt x="221" y="682"/>
                </a:cubicBezTo>
                <a:cubicBezTo>
                  <a:pt x="238" y="748"/>
                  <a:pt x="273" y="809"/>
                  <a:pt x="322" y="858"/>
                </a:cubicBezTo>
                <a:cubicBezTo>
                  <a:pt x="356" y="892"/>
                  <a:pt x="395" y="918"/>
                  <a:pt x="437" y="938"/>
                </a:cubicBezTo>
                <a:cubicBezTo>
                  <a:pt x="383" y="972"/>
                  <a:pt x="326" y="999"/>
                  <a:pt x="325" y="1000"/>
                </a:cubicBezTo>
                <a:lnTo>
                  <a:pt x="324" y="1000"/>
                </a:lnTo>
                <a:cubicBezTo>
                  <a:pt x="324" y="1001"/>
                  <a:pt x="324" y="1001"/>
                  <a:pt x="324" y="1001"/>
                </a:cubicBezTo>
                <a:cubicBezTo>
                  <a:pt x="323" y="1001"/>
                  <a:pt x="323" y="1001"/>
                  <a:pt x="323" y="1001"/>
                </a:cubicBezTo>
                <a:lnTo>
                  <a:pt x="322" y="1002"/>
                </a:lnTo>
                <a:cubicBezTo>
                  <a:pt x="321" y="1002"/>
                  <a:pt x="321" y="1003"/>
                  <a:pt x="321" y="1003"/>
                </a:cubicBezTo>
                <a:lnTo>
                  <a:pt x="263" y="1060"/>
                </a:lnTo>
                <a:cubicBezTo>
                  <a:pt x="257" y="1067"/>
                  <a:pt x="257" y="1077"/>
                  <a:pt x="263" y="1084"/>
                </a:cubicBezTo>
                <a:cubicBezTo>
                  <a:pt x="270" y="1091"/>
                  <a:pt x="281" y="1091"/>
                  <a:pt x="287" y="1084"/>
                </a:cubicBezTo>
                <a:lnTo>
                  <a:pt x="343" y="1029"/>
                </a:lnTo>
                <a:cubicBezTo>
                  <a:pt x="356" y="1023"/>
                  <a:pt x="414" y="993"/>
                  <a:pt x="468" y="959"/>
                </a:cubicBezTo>
                <a:cubicBezTo>
                  <a:pt x="469" y="958"/>
                  <a:pt x="470" y="957"/>
                  <a:pt x="471" y="956"/>
                </a:cubicBezTo>
                <a:cubicBezTo>
                  <a:pt x="472" y="955"/>
                  <a:pt x="473" y="954"/>
                  <a:pt x="474" y="952"/>
                </a:cubicBezTo>
                <a:cubicBezTo>
                  <a:pt x="514" y="965"/>
                  <a:pt x="556" y="972"/>
                  <a:pt x="598" y="972"/>
                </a:cubicBezTo>
                <a:cubicBezTo>
                  <a:pt x="703" y="972"/>
                  <a:pt x="801" y="931"/>
                  <a:pt x="874" y="858"/>
                </a:cubicBezTo>
                <a:lnTo>
                  <a:pt x="1175" y="557"/>
                </a:lnTo>
                <a:cubicBezTo>
                  <a:pt x="1178" y="554"/>
                  <a:pt x="1180" y="550"/>
                  <a:pt x="1180" y="545"/>
                </a:cubicBezTo>
                <a:cubicBezTo>
                  <a:pt x="1180" y="541"/>
                  <a:pt x="1178" y="536"/>
                  <a:pt x="1175" y="53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0" name="Freeform 1369">
            <a:extLst>
              <a:ext uri="{FF2B5EF4-FFF2-40B4-BE49-F238E27FC236}">
                <a16:creationId xmlns:a16="http://schemas.microsoft.com/office/drawing/2014/main" id="{4CC43D55-E5F4-5A44-90AE-9F106DC2D780}"/>
              </a:ext>
            </a:extLst>
          </p:cNvPr>
          <p:cNvSpPr/>
          <p:nvPr/>
        </p:nvSpPr>
        <p:spPr>
          <a:xfrm>
            <a:off x="5077440" y="1097528"/>
            <a:ext cx="57600" cy="57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1" h="161">
                <a:moveTo>
                  <a:pt x="80" y="35"/>
                </a:moveTo>
                <a:cubicBezTo>
                  <a:pt x="105" y="35"/>
                  <a:pt x="126" y="56"/>
                  <a:pt x="126" y="81"/>
                </a:cubicBezTo>
                <a:cubicBezTo>
                  <a:pt x="126" y="105"/>
                  <a:pt x="105" y="126"/>
                  <a:pt x="80" y="126"/>
                </a:cubicBezTo>
                <a:cubicBezTo>
                  <a:pt x="56" y="126"/>
                  <a:pt x="35" y="105"/>
                  <a:pt x="35" y="81"/>
                </a:cubicBezTo>
                <a:cubicBezTo>
                  <a:pt x="35" y="56"/>
                  <a:pt x="56" y="35"/>
                  <a:pt x="80" y="35"/>
                </a:cubicBezTo>
                <a:close/>
                <a:moveTo>
                  <a:pt x="80" y="161"/>
                </a:moveTo>
                <a:cubicBezTo>
                  <a:pt x="125" y="161"/>
                  <a:pt x="161" y="125"/>
                  <a:pt x="161" y="81"/>
                </a:cubicBezTo>
                <a:cubicBezTo>
                  <a:pt x="161" y="36"/>
                  <a:pt x="125" y="0"/>
                  <a:pt x="80" y="0"/>
                </a:cubicBezTo>
                <a:cubicBezTo>
                  <a:pt x="36" y="0"/>
                  <a:pt x="0" y="36"/>
                  <a:pt x="0" y="81"/>
                </a:cubicBezTo>
                <a:cubicBezTo>
                  <a:pt x="0" y="125"/>
                  <a:pt x="36" y="161"/>
                  <a:pt x="80" y="16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1" name="Freeform 1370">
            <a:extLst>
              <a:ext uri="{FF2B5EF4-FFF2-40B4-BE49-F238E27FC236}">
                <a16:creationId xmlns:a16="http://schemas.microsoft.com/office/drawing/2014/main" id="{5073655F-E9B6-0C43-B646-609F80C88622}"/>
              </a:ext>
            </a:extLst>
          </p:cNvPr>
          <p:cNvSpPr/>
          <p:nvPr/>
        </p:nvSpPr>
        <p:spPr>
          <a:xfrm>
            <a:off x="5145840" y="1094288"/>
            <a:ext cx="54720" cy="5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3" h="153">
                <a:moveTo>
                  <a:pt x="77" y="36"/>
                </a:moveTo>
                <a:cubicBezTo>
                  <a:pt x="99" y="36"/>
                  <a:pt x="118" y="54"/>
                  <a:pt x="118" y="77"/>
                </a:cubicBezTo>
                <a:cubicBezTo>
                  <a:pt x="118" y="99"/>
                  <a:pt x="99" y="117"/>
                  <a:pt x="77" y="117"/>
                </a:cubicBezTo>
                <a:cubicBezTo>
                  <a:pt x="54" y="117"/>
                  <a:pt x="36" y="99"/>
                  <a:pt x="36" y="77"/>
                </a:cubicBezTo>
                <a:cubicBezTo>
                  <a:pt x="36" y="54"/>
                  <a:pt x="54" y="36"/>
                  <a:pt x="77" y="36"/>
                </a:cubicBezTo>
                <a:close/>
                <a:moveTo>
                  <a:pt x="77" y="153"/>
                </a:moveTo>
                <a:cubicBezTo>
                  <a:pt x="119" y="153"/>
                  <a:pt x="153" y="119"/>
                  <a:pt x="153" y="77"/>
                </a:cubicBezTo>
                <a:cubicBezTo>
                  <a:pt x="153" y="34"/>
                  <a:pt x="119" y="0"/>
                  <a:pt x="77" y="0"/>
                </a:cubicBezTo>
                <a:cubicBezTo>
                  <a:pt x="35" y="0"/>
                  <a:pt x="0" y="34"/>
                  <a:pt x="0" y="77"/>
                </a:cubicBezTo>
                <a:cubicBezTo>
                  <a:pt x="0" y="119"/>
                  <a:pt x="35" y="153"/>
                  <a:pt x="77" y="1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2" name="Freeform 1371">
            <a:extLst>
              <a:ext uri="{FF2B5EF4-FFF2-40B4-BE49-F238E27FC236}">
                <a16:creationId xmlns:a16="http://schemas.microsoft.com/office/drawing/2014/main" id="{CB703016-5403-B04B-8FB2-849ADE6A9FBE}"/>
              </a:ext>
            </a:extLst>
          </p:cNvPr>
          <p:cNvSpPr/>
          <p:nvPr/>
        </p:nvSpPr>
        <p:spPr>
          <a:xfrm>
            <a:off x="4993921" y="1150088"/>
            <a:ext cx="224280" cy="166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464">
                <a:moveTo>
                  <a:pt x="385" y="233"/>
                </a:moveTo>
                <a:cubicBezTo>
                  <a:pt x="376" y="233"/>
                  <a:pt x="368" y="241"/>
                  <a:pt x="368" y="251"/>
                </a:cubicBezTo>
                <a:lnTo>
                  <a:pt x="368" y="428"/>
                </a:lnTo>
                <a:lnTo>
                  <a:pt x="256" y="428"/>
                </a:lnTo>
                <a:lnTo>
                  <a:pt x="256" y="251"/>
                </a:lnTo>
                <a:cubicBezTo>
                  <a:pt x="256" y="241"/>
                  <a:pt x="248" y="233"/>
                  <a:pt x="238" y="233"/>
                </a:cubicBezTo>
                <a:lnTo>
                  <a:pt x="215" y="233"/>
                </a:lnTo>
                <a:lnTo>
                  <a:pt x="215" y="102"/>
                </a:lnTo>
                <a:cubicBezTo>
                  <a:pt x="215" y="94"/>
                  <a:pt x="219" y="87"/>
                  <a:pt x="226" y="82"/>
                </a:cubicBezTo>
                <a:cubicBezTo>
                  <a:pt x="250" y="65"/>
                  <a:pt x="281" y="56"/>
                  <a:pt x="312" y="56"/>
                </a:cubicBezTo>
                <a:cubicBezTo>
                  <a:pt x="345" y="56"/>
                  <a:pt x="376" y="65"/>
                  <a:pt x="400" y="82"/>
                </a:cubicBezTo>
                <a:cubicBezTo>
                  <a:pt x="406" y="87"/>
                  <a:pt x="410" y="94"/>
                  <a:pt x="410" y="102"/>
                </a:cubicBezTo>
                <a:cubicBezTo>
                  <a:pt x="410" y="115"/>
                  <a:pt x="410" y="195"/>
                  <a:pt x="410" y="233"/>
                </a:cubicBezTo>
                <a:close/>
                <a:moveTo>
                  <a:pt x="624" y="78"/>
                </a:moveTo>
                <a:cubicBezTo>
                  <a:pt x="624" y="59"/>
                  <a:pt x="615" y="42"/>
                  <a:pt x="600" y="31"/>
                </a:cubicBezTo>
                <a:cubicBezTo>
                  <a:pt x="572" y="11"/>
                  <a:pt x="536" y="0"/>
                  <a:pt x="499" y="0"/>
                </a:cubicBezTo>
                <a:cubicBezTo>
                  <a:pt x="462" y="0"/>
                  <a:pt x="426" y="11"/>
                  <a:pt x="398" y="31"/>
                </a:cubicBezTo>
                <a:cubicBezTo>
                  <a:pt x="396" y="32"/>
                  <a:pt x="394" y="35"/>
                  <a:pt x="392" y="37"/>
                </a:cubicBezTo>
                <a:cubicBezTo>
                  <a:pt x="368" y="26"/>
                  <a:pt x="341" y="20"/>
                  <a:pt x="312" y="20"/>
                </a:cubicBezTo>
                <a:cubicBezTo>
                  <a:pt x="284" y="20"/>
                  <a:pt x="256" y="26"/>
                  <a:pt x="232" y="38"/>
                </a:cubicBezTo>
                <a:cubicBezTo>
                  <a:pt x="230" y="35"/>
                  <a:pt x="229" y="33"/>
                  <a:pt x="226" y="31"/>
                </a:cubicBezTo>
                <a:cubicBezTo>
                  <a:pt x="198" y="11"/>
                  <a:pt x="162" y="0"/>
                  <a:pt x="125" y="0"/>
                </a:cubicBezTo>
                <a:cubicBezTo>
                  <a:pt x="88" y="0"/>
                  <a:pt x="53" y="11"/>
                  <a:pt x="24" y="31"/>
                </a:cubicBezTo>
                <a:cubicBezTo>
                  <a:pt x="9" y="42"/>
                  <a:pt x="0" y="59"/>
                  <a:pt x="0" y="78"/>
                </a:cubicBezTo>
                <a:lnTo>
                  <a:pt x="0" y="217"/>
                </a:lnTo>
                <a:cubicBezTo>
                  <a:pt x="0" y="227"/>
                  <a:pt x="8" y="235"/>
                  <a:pt x="17" y="235"/>
                </a:cubicBezTo>
                <a:lnTo>
                  <a:pt x="38" y="235"/>
                </a:lnTo>
                <a:lnTo>
                  <a:pt x="38" y="399"/>
                </a:lnTo>
                <a:cubicBezTo>
                  <a:pt x="38" y="409"/>
                  <a:pt x="46" y="417"/>
                  <a:pt x="56" y="417"/>
                </a:cubicBezTo>
                <a:lnTo>
                  <a:pt x="193" y="417"/>
                </a:lnTo>
                <a:cubicBezTo>
                  <a:pt x="198" y="417"/>
                  <a:pt x="202" y="415"/>
                  <a:pt x="206" y="411"/>
                </a:cubicBezTo>
                <a:cubicBezTo>
                  <a:pt x="209" y="408"/>
                  <a:pt x="211" y="404"/>
                  <a:pt x="211" y="399"/>
                </a:cubicBezTo>
                <a:lnTo>
                  <a:pt x="211" y="296"/>
                </a:lnTo>
                <a:cubicBezTo>
                  <a:pt x="211" y="286"/>
                  <a:pt x="203" y="278"/>
                  <a:pt x="193" y="278"/>
                </a:cubicBezTo>
                <a:cubicBezTo>
                  <a:pt x="183" y="278"/>
                  <a:pt x="175" y="286"/>
                  <a:pt x="175" y="296"/>
                </a:cubicBezTo>
                <a:lnTo>
                  <a:pt x="175" y="381"/>
                </a:lnTo>
                <a:lnTo>
                  <a:pt x="74" y="381"/>
                </a:lnTo>
                <a:lnTo>
                  <a:pt x="74" y="217"/>
                </a:lnTo>
                <a:cubicBezTo>
                  <a:pt x="74" y="207"/>
                  <a:pt x="66" y="199"/>
                  <a:pt x="56" y="199"/>
                </a:cubicBezTo>
                <a:lnTo>
                  <a:pt x="35" y="199"/>
                </a:lnTo>
                <a:lnTo>
                  <a:pt x="35" y="78"/>
                </a:lnTo>
                <a:cubicBezTo>
                  <a:pt x="35" y="71"/>
                  <a:pt x="39" y="64"/>
                  <a:pt x="45" y="60"/>
                </a:cubicBezTo>
                <a:cubicBezTo>
                  <a:pt x="67" y="44"/>
                  <a:pt x="96" y="36"/>
                  <a:pt x="125" y="36"/>
                </a:cubicBezTo>
                <a:cubicBezTo>
                  <a:pt x="152" y="36"/>
                  <a:pt x="179" y="43"/>
                  <a:pt x="200" y="57"/>
                </a:cubicBezTo>
                <a:cubicBezTo>
                  <a:pt x="187" y="68"/>
                  <a:pt x="179" y="85"/>
                  <a:pt x="179" y="102"/>
                </a:cubicBezTo>
                <a:lnTo>
                  <a:pt x="179" y="251"/>
                </a:lnTo>
                <a:cubicBezTo>
                  <a:pt x="179" y="261"/>
                  <a:pt x="187" y="269"/>
                  <a:pt x="197" y="269"/>
                </a:cubicBezTo>
                <a:lnTo>
                  <a:pt x="221" y="269"/>
                </a:lnTo>
                <a:lnTo>
                  <a:pt x="221" y="446"/>
                </a:lnTo>
                <a:cubicBezTo>
                  <a:pt x="221" y="456"/>
                  <a:pt x="229" y="464"/>
                  <a:pt x="238" y="464"/>
                </a:cubicBezTo>
                <a:lnTo>
                  <a:pt x="385" y="464"/>
                </a:lnTo>
                <a:cubicBezTo>
                  <a:pt x="395" y="464"/>
                  <a:pt x="403" y="456"/>
                  <a:pt x="403" y="446"/>
                </a:cubicBezTo>
                <a:lnTo>
                  <a:pt x="403" y="269"/>
                </a:lnTo>
                <a:lnTo>
                  <a:pt x="428" y="269"/>
                </a:lnTo>
                <a:cubicBezTo>
                  <a:pt x="438" y="269"/>
                  <a:pt x="446" y="261"/>
                  <a:pt x="446" y="251"/>
                </a:cubicBezTo>
                <a:cubicBezTo>
                  <a:pt x="446" y="235"/>
                  <a:pt x="446" y="117"/>
                  <a:pt x="446" y="102"/>
                </a:cubicBezTo>
                <a:cubicBezTo>
                  <a:pt x="446" y="84"/>
                  <a:pt x="438" y="67"/>
                  <a:pt x="424" y="56"/>
                </a:cubicBezTo>
                <a:cubicBezTo>
                  <a:pt x="446" y="43"/>
                  <a:pt x="472" y="36"/>
                  <a:pt x="499" y="36"/>
                </a:cubicBezTo>
                <a:cubicBezTo>
                  <a:pt x="528" y="36"/>
                  <a:pt x="557" y="44"/>
                  <a:pt x="579" y="60"/>
                </a:cubicBezTo>
                <a:cubicBezTo>
                  <a:pt x="585" y="64"/>
                  <a:pt x="589" y="71"/>
                  <a:pt x="589" y="78"/>
                </a:cubicBezTo>
                <a:cubicBezTo>
                  <a:pt x="589" y="89"/>
                  <a:pt x="589" y="163"/>
                  <a:pt x="589" y="199"/>
                </a:cubicBezTo>
                <a:lnTo>
                  <a:pt x="567" y="199"/>
                </a:lnTo>
                <a:cubicBezTo>
                  <a:pt x="557" y="199"/>
                  <a:pt x="549" y="207"/>
                  <a:pt x="549" y="217"/>
                </a:cubicBezTo>
                <a:lnTo>
                  <a:pt x="549" y="381"/>
                </a:lnTo>
                <a:lnTo>
                  <a:pt x="447" y="381"/>
                </a:lnTo>
                <a:lnTo>
                  <a:pt x="447" y="296"/>
                </a:lnTo>
                <a:cubicBezTo>
                  <a:pt x="447" y="286"/>
                  <a:pt x="439" y="278"/>
                  <a:pt x="430" y="278"/>
                </a:cubicBezTo>
                <a:cubicBezTo>
                  <a:pt x="420" y="278"/>
                  <a:pt x="412" y="286"/>
                  <a:pt x="412" y="296"/>
                </a:cubicBezTo>
                <a:lnTo>
                  <a:pt x="412" y="399"/>
                </a:lnTo>
                <a:cubicBezTo>
                  <a:pt x="412" y="409"/>
                  <a:pt x="420" y="417"/>
                  <a:pt x="430" y="417"/>
                </a:cubicBezTo>
                <a:lnTo>
                  <a:pt x="567" y="417"/>
                </a:lnTo>
                <a:cubicBezTo>
                  <a:pt x="577" y="417"/>
                  <a:pt x="584" y="409"/>
                  <a:pt x="584" y="399"/>
                </a:cubicBezTo>
                <a:lnTo>
                  <a:pt x="584" y="235"/>
                </a:lnTo>
                <a:lnTo>
                  <a:pt x="607" y="235"/>
                </a:lnTo>
                <a:cubicBezTo>
                  <a:pt x="616" y="235"/>
                  <a:pt x="624" y="227"/>
                  <a:pt x="624" y="217"/>
                </a:cubicBezTo>
                <a:cubicBezTo>
                  <a:pt x="624" y="202"/>
                  <a:pt x="624" y="92"/>
                  <a:pt x="624" y="7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3" name="Freeform 1372">
            <a:extLst>
              <a:ext uri="{FF2B5EF4-FFF2-40B4-BE49-F238E27FC236}">
                <a16:creationId xmlns:a16="http://schemas.microsoft.com/office/drawing/2014/main" id="{8EA58293-5210-BE42-9F41-4FBD46102025}"/>
              </a:ext>
            </a:extLst>
          </p:cNvPr>
          <p:cNvSpPr/>
          <p:nvPr/>
        </p:nvSpPr>
        <p:spPr>
          <a:xfrm>
            <a:off x="5011561" y="1094288"/>
            <a:ext cx="54360" cy="5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2" h="153">
                <a:moveTo>
                  <a:pt x="76" y="36"/>
                </a:moveTo>
                <a:cubicBezTo>
                  <a:pt x="98" y="36"/>
                  <a:pt x="117" y="54"/>
                  <a:pt x="117" y="77"/>
                </a:cubicBezTo>
                <a:cubicBezTo>
                  <a:pt x="117" y="99"/>
                  <a:pt x="98" y="117"/>
                  <a:pt x="76" y="117"/>
                </a:cubicBezTo>
                <a:cubicBezTo>
                  <a:pt x="54" y="117"/>
                  <a:pt x="35" y="99"/>
                  <a:pt x="35" y="77"/>
                </a:cubicBezTo>
                <a:cubicBezTo>
                  <a:pt x="35" y="54"/>
                  <a:pt x="54" y="36"/>
                  <a:pt x="76" y="36"/>
                </a:cubicBezTo>
                <a:close/>
                <a:moveTo>
                  <a:pt x="76" y="153"/>
                </a:moveTo>
                <a:cubicBezTo>
                  <a:pt x="118" y="153"/>
                  <a:pt x="152" y="119"/>
                  <a:pt x="152" y="77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7"/>
                </a:cubicBezTo>
                <a:cubicBezTo>
                  <a:pt x="0" y="119"/>
                  <a:pt x="34" y="153"/>
                  <a:pt x="76" y="1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4" name="Freeform 1373">
            <a:extLst>
              <a:ext uri="{FF2B5EF4-FFF2-40B4-BE49-F238E27FC236}">
                <a16:creationId xmlns:a16="http://schemas.microsoft.com/office/drawing/2014/main" id="{41390C42-310D-C144-ABDF-618F28305BEE}"/>
              </a:ext>
            </a:extLst>
          </p:cNvPr>
          <p:cNvSpPr/>
          <p:nvPr/>
        </p:nvSpPr>
        <p:spPr>
          <a:xfrm>
            <a:off x="5419080" y="1104367"/>
            <a:ext cx="512999" cy="50507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6" h="1404">
                <a:moveTo>
                  <a:pt x="1371" y="748"/>
                </a:moveTo>
                <a:cubicBezTo>
                  <a:pt x="1371" y="787"/>
                  <a:pt x="1339" y="820"/>
                  <a:pt x="1299" y="820"/>
                </a:cubicBezTo>
                <a:lnTo>
                  <a:pt x="1280" y="820"/>
                </a:lnTo>
                <a:cubicBezTo>
                  <a:pt x="1229" y="821"/>
                  <a:pt x="1184" y="851"/>
                  <a:pt x="1164" y="897"/>
                </a:cubicBezTo>
                <a:cubicBezTo>
                  <a:pt x="1163" y="899"/>
                  <a:pt x="1162" y="902"/>
                  <a:pt x="1161" y="904"/>
                </a:cubicBezTo>
                <a:cubicBezTo>
                  <a:pt x="1141" y="948"/>
                  <a:pt x="1147" y="997"/>
                  <a:pt x="1175" y="1034"/>
                </a:cubicBezTo>
                <a:cubicBezTo>
                  <a:pt x="1177" y="1036"/>
                  <a:pt x="1178" y="1039"/>
                  <a:pt x="1180" y="1041"/>
                </a:cubicBezTo>
                <a:cubicBezTo>
                  <a:pt x="1208" y="1069"/>
                  <a:pt x="1208" y="1114"/>
                  <a:pt x="1180" y="1142"/>
                </a:cubicBezTo>
                <a:lnTo>
                  <a:pt x="1137" y="1185"/>
                </a:lnTo>
                <a:cubicBezTo>
                  <a:pt x="1109" y="1213"/>
                  <a:pt x="1064" y="1213"/>
                  <a:pt x="1036" y="1186"/>
                </a:cubicBezTo>
                <a:cubicBezTo>
                  <a:pt x="1034" y="1184"/>
                  <a:pt x="1032" y="1183"/>
                  <a:pt x="1031" y="1182"/>
                </a:cubicBezTo>
                <a:cubicBezTo>
                  <a:pt x="995" y="1149"/>
                  <a:pt x="943" y="1140"/>
                  <a:pt x="897" y="1159"/>
                </a:cubicBezTo>
                <a:lnTo>
                  <a:pt x="896" y="1159"/>
                </a:lnTo>
                <a:cubicBezTo>
                  <a:pt x="847" y="1179"/>
                  <a:pt x="816" y="1225"/>
                  <a:pt x="815" y="1277"/>
                </a:cubicBezTo>
                <a:cubicBezTo>
                  <a:pt x="815" y="1317"/>
                  <a:pt x="783" y="1349"/>
                  <a:pt x="743" y="1349"/>
                </a:cubicBezTo>
                <a:lnTo>
                  <a:pt x="682" y="1349"/>
                </a:lnTo>
                <a:cubicBezTo>
                  <a:pt x="643" y="1349"/>
                  <a:pt x="611" y="1317"/>
                  <a:pt x="610" y="1278"/>
                </a:cubicBezTo>
                <a:cubicBezTo>
                  <a:pt x="610" y="1275"/>
                  <a:pt x="610" y="1273"/>
                  <a:pt x="610" y="1271"/>
                </a:cubicBezTo>
                <a:cubicBezTo>
                  <a:pt x="607" y="1221"/>
                  <a:pt x="576" y="1178"/>
                  <a:pt x="529" y="1160"/>
                </a:cubicBezTo>
                <a:lnTo>
                  <a:pt x="528" y="1159"/>
                </a:lnTo>
                <a:cubicBezTo>
                  <a:pt x="480" y="1140"/>
                  <a:pt x="426" y="1151"/>
                  <a:pt x="390" y="1187"/>
                </a:cubicBezTo>
                <a:lnTo>
                  <a:pt x="386" y="1191"/>
                </a:lnTo>
                <a:lnTo>
                  <a:pt x="385" y="1191"/>
                </a:lnTo>
                <a:cubicBezTo>
                  <a:pt x="357" y="1219"/>
                  <a:pt x="312" y="1219"/>
                  <a:pt x="284" y="1191"/>
                </a:cubicBezTo>
                <a:lnTo>
                  <a:pt x="240" y="1148"/>
                </a:lnTo>
                <a:cubicBezTo>
                  <a:pt x="213" y="1120"/>
                  <a:pt x="212" y="1075"/>
                  <a:pt x="240" y="1047"/>
                </a:cubicBezTo>
                <a:cubicBezTo>
                  <a:pt x="242" y="1045"/>
                  <a:pt x="243" y="1043"/>
                  <a:pt x="244" y="1041"/>
                </a:cubicBezTo>
                <a:cubicBezTo>
                  <a:pt x="277" y="1004"/>
                  <a:pt x="284" y="951"/>
                  <a:pt x="263" y="906"/>
                </a:cubicBezTo>
                <a:cubicBezTo>
                  <a:pt x="262" y="903"/>
                  <a:pt x="261" y="901"/>
                  <a:pt x="260" y="899"/>
                </a:cubicBezTo>
                <a:cubicBezTo>
                  <a:pt x="240" y="852"/>
                  <a:pt x="195" y="822"/>
                  <a:pt x="144" y="822"/>
                </a:cubicBezTo>
                <a:lnTo>
                  <a:pt x="127" y="822"/>
                </a:lnTo>
                <a:cubicBezTo>
                  <a:pt x="87" y="822"/>
                  <a:pt x="55" y="790"/>
                  <a:pt x="55" y="750"/>
                </a:cubicBezTo>
                <a:lnTo>
                  <a:pt x="55" y="689"/>
                </a:lnTo>
                <a:cubicBezTo>
                  <a:pt x="55" y="650"/>
                  <a:pt x="87" y="617"/>
                  <a:pt x="127" y="617"/>
                </a:cubicBezTo>
                <a:cubicBezTo>
                  <a:pt x="128" y="617"/>
                  <a:pt x="128" y="617"/>
                  <a:pt x="129" y="617"/>
                </a:cubicBezTo>
                <a:lnTo>
                  <a:pt x="132" y="617"/>
                </a:lnTo>
                <a:cubicBezTo>
                  <a:pt x="185" y="616"/>
                  <a:pt x="232" y="583"/>
                  <a:pt x="250" y="534"/>
                </a:cubicBezTo>
                <a:cubicBezTo>
                  <a:pt x="251" y="529"/>
                  <a:pt x="253" y="524"/>
                  <a:pt x="255" y="519"/>
                </a:cubicBezTo>
                <a:cubicBezTo>
                  <a:pt x="275" y="471"/>
                  <a:pt x="264" y="418"/>
                  <a:pt x="228" y="382"/>
                </a:cubicBezTo>
                <a:lnTo>
                  <a:pt x="222" y="375"/>
                </a:lnTo>
                <a:cubicBezTo>
                  <a:pt x="194" y="347"/>
                  <a:pt x="194" y="301"/>
                  <a:pt x="222" y="273"/>
                </a:cubicBezTo>
                <a:lnTo>
                  <a:pt x="265" y="230"/>
                </a:lnTo>
                <a:cubicBezTo>
                  <a:pt x="293" y="202"/>
                  <a:pt x="338" y="202"/>
                  <a:pt x="366" y="230"/>
                </a:cubicBezTo>
                <a:cubicBezTo>
                  <a:pt x="368" y="231"/>
                  <a:pt x="369" y="232"/>
                  <a:pt x="370" y="233"/>
                </a:cubicBezTo>
                <a:cubicBezTo>
                  <a:pt x="408" y="267"/>
                  <a:pt x="462" y="276"/>
                  <a:pt x="509" y="255"/>
                </a:cubicBezTo>
                <a:cubicBezTo>
                  <a:pt x="515" y="252"/>
                  <a:pt x="522" y="249"/>
                  <a:pt x="528" y="246"/>
                </a:cubicBezTo>
                <a:cubicBezTo>
                  <a:pt x="576" y="227"/>
                  <a:pt x="608" y="181"/>
                  <a:pt x="608" y="129"/>
                </a:cubicBezTo>
                <a:lnTo>
                  <a:pt x="608" y="128"/>
                </a:lnTo>
                <a:lnTo>
                  <a:pt x="608" y="127"/>
                </a:lnTo>
                <a:cubicBezTo>
                  <a:pt x="608" y="87"/>
                  <a:pt x="641" y="55"/>
                  <a:pt x="680" y="55"/>
                </a:cubicBezTo>
                <a:lnTo>
                  <a:pt x="741" y="55"/>
                </a:lnTo>
                <a:cubicBezTo>
                  <a:pt x="781" y="55"/>
                  <a:pt x="813" y="87"/>
                  <a:pt x="813" y="126"/>
                </a:cubicBezTo>
                <a:cubicBezTo>
                  <a:pt x="813" y="128"/>
                  <a:pt x="813" y="129"/>
                  <a:pt x="814" y="131"/>
                </a:cubicBezTo>
                <a:cubicBezTo>
                  <a:pt x="815" y="182"/>
                  <a:pt x="846" y="227"/>
                  <a:pt x="894" y="246"/>
                </a:cubicBezTo>
                <a:cubicBezTo>
                  <a:pt x="900" y="248"/>
                  <a:pt x="907" y="251"/>
                  <a:pt x="913" y="254"/>
                </a:cubicBezTo>
                <a:cubicBezTo>
                  <a:pt x="962" y="276"/>
                  <a:pt x="1017" y="266"/>
                  <a:pt x="1055" y="229"/>
                </a:cubicBezTo>
                <a:lnTo>
                  <a:pt x="1057" y="226"/>
                </a:lnTo>
                <a:cubicBezTo>
                  <a:pt x="1058" y="226"/>
                  <a:pt x="1058" y="226"/>
                  <a:pt x="1058" y="226"/>
                </a:cubicBezTo>
                <a:cubicBezTo>
                  <a:pt x="1086" y="198"/>
                  <a:pt x="1132" y="198"/>
                  <a:pt x="1160" y="226"/>
                </a:cubicBezTo>
                <a:lnTo>
                  <a:pt x="1203" y="269"/>
                </a:lnTo>
                <a:cubicBezTo>
                  <a:pt x="1231" y="297"/>
                  <a:pt x="1231" y="343"/>
                  <a:pt x="1203" y="371"/>
                </a:cubicBezTo>
                <a:lnTo>
                  <a:pt x="1194" y="380"/>
                </a:lnTo>
                <a:cubicBezTo>
                  <a:pt x="1159" y="416"/>
                  <a:pt x="1148" y="470"/>
                  <a:pt x="1168" y="517"/>
                </a:cubicBezTo>
                <a:cubicBezTo>
                  <a:pt x="1170" y="522"/>
                  <a:pt x="1171" y="527"/>
                  <a:pt x="1173" y="532"/>
                </a:cubicBezTo>
                <a:cubicBezTo>
                  <a:pt x="1192" y="581"/>
                  <a:pt x="1239" y="615"/>
                  <a:pt x="1292" y="615"/>
                </a:cubicBezTo>
                <a:lnTo>
                  <a:pt x="1298" y="615"/>
                </a:lnTo>
                <a:cubicBezTo>
                  <a:pt x="1299" y="615"/>
                  <a:pt x="1299" y="615"/>
                  <a:pt x="1299" y="615"/>
                </a:cubicBezTo>
                <a:cubicBezTo>
                  <a:pt x="1338" y="615"/>
                  <a:pt x="1371" y="647"/>
                  <a:pt x="1371" y="687"/>
                </a:cubicBezTo>
                <a:close/>
                <a:moveTo>
                  <a:pt x="1299" y="560"/>
                </a:moveTo>
                <a:lnTo>
                  <a:pt x="1293" y="560"/>
                </a:lnTo>
                <a:lnTo>
                  <a:pt x="1292" y="560"/>
                </a:lnTo>
                <a:cubicBezTo>
                  <a:pt x="1262" y="560"/>
                  <a:pt x="1235" y="541"/>
                  <a:pt x="1225" y="513"/>
                </a:cubicBezTo>
                <a:cubicBezTo>
                  <a:pt x="1223" y="508"/>
                  <a:pt x="1221" y="502"/>
                  <a:pt x="1219" y="497"/>
                </a:cubicBezTo>
                <a:cubicBezTo>
                  <a:pt x="1208" y="470"/>
                  <a:pt x="1214" y="439"/>
                  <a:pt x="1234" y="419"/>
                </a:cubicBezTo>
                <a:lnTo>
                  <a:pt x="1234" y="418"/>
                </a:lnTo>
                <a:lnTo>
                  <a:pt x="1243" y="409"/>
                </a:lnTo>
                <a:cubicBezTo>
                  <a:pt x="1291" y="360"/>
                  <a:pt x="1291" y="279"/>
                  <a:pt x="1242" y="230"/>
                </a:cubicBezTo>
                <a:lnTo>
                  <a:pt x="1199" y="187"/>
                </a:lnTo>
                <a:cubicBezTo>
                  <a:pt x="1149" y="138"/>
                  <a:pt x="1069" y="137"/>
                  <a:pt x="1019" y="186"/>
                </a:cubicBezTo>
                <a:lnTo>
                  <a:pt x="1017" y="189"/>
                </a:lnTo>
                <a:lnTo>
                  <a:pt x="1016" y="189"/>
                </a:lnTo>
                <a:cubicBezTo>
                  <a:pt x="995" y="210"/>
                  <a:pt x="963" y="216"/>
                  <a:pt x="936" y="204"/>
                </a:cubicBezTo>
                <a:cubicBezTo>
                  <a:pt x="929" y="200"/>
                  <a:pt x="922" y="197"/>
                  <a:pt x="914" y="194"/>
                </a:cubicBezTo>
                <a:cubicBezTo>
                  <a:pt x="887" y="183"/>
                  <a:pt x="869" y="157"/>
                  <a:pt x="869" y="128"/>
                </a:cubicBezTo>
                <a:cubicBezTo>
                  <a:pt x="869" y="126"/>
                  <a:pt x="869" y="125"/>
                  <a:pt x="868" y="123"/>
                </a:cubicBezTo>
                <a:cubicBezTo>
                  <a:pt x="866" y="55"/>
                  <a:pt x="810" y="0"/>
                  <a:pt x="741" y="0"/>
                </a:cubicBezTo>
                <a:lnTo>
                  <a:pt x="680" y="0"/>
                </a:lnTo>
                <a:cubicBezTo>
                  <a:pt x="610" y="0"/>
                  <a:pt x="554" y="56"/>
                  <a:pt x="553" y="126"/>
                </a:cubicBezTo>
                <a:lnTo>
                  <a:pt x="553" y="127"/>
                </a:lnTo>
                <a:lnTo>
                  <a:pt x="553" y="128"/>
                </a:lnTo>
                <a:cubicBezTo>
                  <a:pt x="553" y="158"/>
                  <a:pt x="535" y="184"/>
                  <a:pt x="507" y="195"/>
                </a:cubicBezTo>
                <a:cubicBezTo>
                  <a:pt x="500" y="198"/>
                  <a:pt x="493" y="201"/>
                  <a:pt x="486" y="204"/>
                </a:cubicBezTo>
                <a:cubicBezTo>
                  <a:pt x="458" y="217"/>
                  <a:pt x="427" y="211"/>
                  <a:pt x="406" y="190"/>
                </a:cubicBezTo>
                <a:cubicBezTo>
                  <a:pt x="404" y="189"/>
                  <a:pt x="403" y="188"/>
                  <a:pt x="402" y="187"/>
                </a:cubicBezTo>
                <a:cubicBezTo>
                  <a:pt x="352" y="142"/>
                  <a:pt x="274" y="143"/>
                  <a:pt x="226" y="191"/>
                </a:cubicBezTo>
                <a:lnTo>
                  <a:pt x="183" y="234"/>
                </a:lnTo>
                <a:cubicBezTo>
                  <a:pt x="133" y="284"/>
                  <a:pt x="133" y="364"/>
                  <a:pt x="183" y="414"/>
                </a:cubicBezTo>
                <a:lnTo>
                  <a:pt x="189" y="420"/>
                </a:lnTo>
                <a:cubicBezTo>
                  <a:pt x="209" y="441"/>
                  <a:pt x="215" y="471"/>
                  <a:pt x="204" y="498"/>
                </a:cubicBezTo>
                <a:cubicBezTo>
                  <a:pt x="202" y="504"/>
                  <a:pt x="200" y="509"/>
                  <a:pt x="198" y="515"/>
                </a:cubicBezTo>
                <a:cubicBezTo>
                  <a:pt x="188" y="543"/>
                  <a:pt x="161" y="561"/>
                  <a:pt x="131" y="561"/>
                </a:cubicBezTo>
                <a:cubicBezTo>
                  <a:pt x="130" y="561"/>
                  <a:pt x="129" y="562"/>
                  <a:pt x="128" y="562"/>
                </a:cubicBezTo>
                <a:lnTo>
                  <a:pt x="125" y="562"/>
                </a:lnTo>
                <a:cubicBezTo>
                  <a:pt x="56" y="563"/>
                  <a:pt x="0" y="620"/>
                  <a:pt x="0" y="689"/>
                </a:cubicBezTo>
                <a:lnTo>
                  <a:pt x="0" y="750"/>
                </a:lnTo>
                <a:cubicBezTo>
                  <a:pt x="0" y="820"/>
                  <a:pt x="57" y="877"/>
                  <a:pt x="127" y="877"/>
                </a:cubicBezTo>
                <a:lnTo>
                  <a:pt x="144" y="877"/>
                </a:lnTo>
                <a:cubicBezTo>
                  <a:pt x="172" y="877"/>
                  <a:pt x="198" y="894"/>
                  <a:pt x="210" y="920"/>
                </a:cubicBezTo>
                <a:cubicBezTo>
                  <a:pt x="211" y="923"/>
                  <a:pt x="212" y="926"/>
                  <a:pt x="213" y="928"/>
                </a:cubicBezTo>
                <a:cubicBezTo>
                  <a:pt x="226" y="956"/>
                  <a:pt x="220" y="988"/>
                  <a:pt x="199" y="1009"/>
                </a:cubicBezTo>
                <a:cubicBezTo>
                  <a:pt x="197" y="1011"/>
                  <a:pt x="196" y="1013"/>
                  <a:pt x="195" y="1015"/>
                </a:cubicBezTo>
                <a:cubicBezTo>
                  <a:pt x="152" y="1064"/>
                  <a:pt x="154" y="1140"/>
                  <a:pt x="201" y="1187"/>
                </a:cubicBezTo>
                <a:lnTo>
                  <a:pt x="245" y="1230"/>
                </a:lnTo>
                <a:cubicBezTo>
                  <a:pt x="294" y="1280"/>
                  <a:pt x="374" y="1280"/>
                  <a:pt x="424" y="1231"/>
                </a:cubicBezTo>
                <a:lnTo>
                  <a:pt x="428" y="1227"/>
                </a:lnTo>
                <a:cubicBezTo>
                  <a:pt x="429" y="1226"/>
                  <a:pt x="429" y="1226"/>
                  <a:pt x="429" y="1226"/>
                </a:cubicBezTo>
                <a:cubicBezTo>
                  <a:pt x="449" y="1206"/>
                  <a:pt x="480" y="1200"/>
                  <a:pt x="507" y="1211"/>
                </a:cubicBezTo>
                <a:lnTo>
                  <a:pt x="509" y="1211"/>
                </a:lnTo>
                <a:cubicBezTo>
                  <a:pt x="536" y="1222"/>
                  <a:pt x="554" y="1248"/>
                  <a:pt x="555" y="1278"/>
                </a:cubicBezTo>
                <a:cubicBezTo>
                  <a:pt x="555" y="1280"/>
                  <a:pt x="555" y="1283"/>
                  <a:pt x="556" y="1285"/>
                </a:cubicBezTo>
                <a:cubicBezTo>
                  <a:pt x="560" y="1351"/>
                  <a:pt x="615" y="1404"/>
                  <a:pt x="682" y="1404"/>
                </a:cubicBezTo>
                <a:lnTo>
                  <a:pt x="743" y="1404"/>
                </a:lnTo>
                <a:cubicBezTo>
                  <a:pt x="813" y="1404"/>
                  <a:pt x="870" y="1347"/>
                  <a:pt x="871" y="1277"/>
                </a:cubicBezTo>
                <a:cubicBezTo>
                  <a:pt x="871" y="1248"/>
                  <a:pt x="889" y="1222"/>
                  <a:pt x="916" y="1210"/>
                </a:cubicBezTo>
                <a:lnTo>
                  <a:pt x="918" y="1210"/>
                </a:lnTo>
                <a:cubicBezTo>
                  <a:pt x="945" y="1199"/>
                  <a:pt x="976" y="1205"/>
                  <a:pt x="996" y="1225"/>
                </a:cubicBezTo>
                <a:cubicBezTo>
                  <a:pt x="998" y="1227"/>
                  <a:pt x="999" y="1228"/>
                  <a:pt x="1001" y="1229"/>
                </a:cubicBezTo>
                <a:cubicBezTo>
                  <a:pt x="1051" y="1274"/>
                  <a:pt x="1128" y="1272"/>
                  <a:pt x="1176" y="1224"/>
                </a:cubicBezTo>
                <a:lnTo>
                  <a:pt x="1219" y="1181"/>
                </a:lnTo>
                <a:cubicBezTo>
                  <a:pt x="1265" y="1136"/>
                  <a:pt x="1268" y="1064"/>
                  <a:pt x="1231" y="1014"/>
                </a:cubicBezTo>
                <a:cubicBezTo>
                  <a:pt x="1229" y="1012"/>
                  <a:pt x="1228" y="1010"/>
                  <a:pt x="1225" y="1008"/>
                </a:cubicBezTo>
                <a:cubicBezTo>
                  <a:pt x="1204" y="986"/>
                  <a:pt x="1199" y="955"/>
                  <a:pt x="1211" y="927"/>
                </a:cubicBezTo>
                <a:cubicBezTo>
                  <a:pt x="1212" y="924"/>
                  <a:pt x="1213" y="921"/>
                  <a:pt x="1215" y="919"/>
                </a:cubicBezTo>
                <a:cubicBezTo>
                  <a:pt x="1226" y="893"/>
                  <a:pt x="1252" y="876"/>
                  <a:pt x="1280" y="876"/>
                </a:cubicBezTo>
                <a:lnTo>
                  <a:pt x="1281" y="876"/>
                </a:lnTo>
                <a:lnTo>
                  <a:pt x="1300" y="875"/>
                </a:lnTo>
                <a:cubicBezTo>
                  <a:pt x="1369" y="875"/>
                  <a:pt x="1426" y="818"/>
                  <a:pt x="1426" y="748"/>
                </a:cubicBezTo>
                <a:lnTo>
                  <a:pt x="1426" y="687"/>
                </a:lnTo>
                <a:cubicBezTo>
                  <a:pt x="1426" y="617"/>
                  <a:pt x="1369" y="560"/>
                  <a:pt x="1299" y="5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5" name="Freeform 1374">
            <a:extLst>
              <a:ext uri="{FF2B5EF4-FFF2-40B4-BE49-F238E27FC236}">
                <a16:creationId xmlns:a16="http://schemas.microsoft.com/office/drawing/2014/main" id="{28B4FD6D-8ECD-2F43-A2F8-437ED48E9CD1}"/>
              </a:ext>
            </a:extLst>
          </p:cNvPr>
          <p:cNvSpPr/>
          <p:nvPr/>
        </p:nvSpPr>
        <p:spPr>
          <a:xfrm>
            <a:off x="5522041" y="1268168"/>
            <a:ext cx="307080" cy="242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54" h="674">
                <a:moveTo>
                  <a:pt x="746" y="5"/>
                </a:moveTo>
                <a:cubicBezTo>
                  <a:pt x="733" y="13"/>
                  <a:pt x="730" y="30"/>
                  <a:pt x="738" y="43"/>
                </a:cubicBezTo>
                <a:cubicBezTo>
                  <a:pt x="778" y="103"/>
                  <a:pt x="799" y="174"/>
                  <a:pt x="799" y="247"/>
                </a:cubicBezTo>
                <a:cubicBezTo>
                  <a:pt x="799" y="320"/>
                  <a:pt x="778" y="390"/>
                  <a:pt x="738" y="451"/>
                </a:cubicBezTo>
                <a:cubicBezTo>
                  <a:pt x="695" y="518"/>
                  <a:pt x="629" y="570"/>
                  <a:pt x="554" y="597"/>
                </a:cubicBezTo>
                <a:cubicBezTo>
                  <a:pt x="513" y="612"/>
                  <a:pt x="471" y="619"/>
                  <a:pt x="427" y="619"/>
                </a:cubicBezTo>
                <a:cubicBezTo>
                  <a:pt x="383" y="619"/>
                  <a:pt x="340" y="612"/>
                  <a:pt x="299" y="597"/>
                </a:cubicBezTo>
                <a:cubicBezTo>
                  <a:pt x="219" y="567"/>
                  <a:pt x="152" y="511"/>
                  <a:pt x="108" y="439"/>
                </a:cubicBezTo>
                <a:cubicBezTo>
                  <a:pt x="73" y="381"/>
                  <a:pt x="55" y="315"/>
                  <a:pt x="55" y="247"/>
                </a:cubicBezTo>
                <a:cubicBezTo>
                  <a:pt x="55" y="179"/>
                  <a:pt x="73" y="113"/>
                  <a:pt x="108" y="55"/>
                </a:cubicBezTo>
                <a:cubicBezTo>
                  <a:pt x="116" y="42"/>
                  <a:pt x="111" y="25"/>
                  <a:pt x="98" y="17"/>
                </a:cubicBezTo>
                <a:cubicBezTo>
                  <a:pt x="85" y="10"/>
                  <a:pt x="68" y="14"/>
                  <a:pt x="61" y="27"/>
                </a:cubicBezTo>
                <a:cubicBezTo>
                  <a:pt x="21" y="93"/>
                  <a:pt x="0" y="169"/>
                  <a:pt x="0" y="247"/>
                </a:cubicBezTo>
                <a:cubicBezTo>
                  <a:pt x="0" y="325"/>
                  <a:pt x="21" y="401"/>
                  <a:pt x="61" y="467"/>
                </a:cubicBezTo>
                <a:cubicBezTo>
                  <a:pt x="111" y="551"/>
                  <a:pt x="189" y="615"/>
                  <a:pt x="280" y="648"/>
                </a:cubicBezTo>
                <a:cubicBezTo>
                  <a:pt x="327" y="666"/>
                  <a:pt x="376" y="674"/>
                  <a:pt x="427" y="674"/>
                </a:cubicBezTo>
                <a:cubicBezTo>
                  <a:pt x="477" y="674"/>
                  <a:pt x="526" y="666"/>
                  <a:pt x="573" y="649"/>
                </a:cubicBezTo>
                <a:cubicBezTo>
                  <a:pt x="659" y="617"/>
                  <a:pt x="734" y="558"/>
                  <a:pt x="785" y="481"/>
                </a:cubicBezTo>
                <a:cubicBezTo>
                  <a:pt x="830" y="411"/>
                  <a:pt x="854" y="330"/>
                  <a:pt x="854" y="247"/>
                </a:cubicBezTo>
                <a:cubicBezTo>
                  <a:pt x="854" y="163"/>
                  <a:pt x="830" y="82"/>
                  <a:pt x="784" y="12"/>
                </a:cubicBezTo>
                <a:cubicBezTo>
                  <a:pt x="776" y="0"/>
                  <a:pt x="759" y="-4"/>
                  <a:pt x="746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6" name="Freeform 1375">
            <a:extLst>
              <a:ext uri="{FF2B5EF4-FFF2-40B4-BE49-F238E27FC236}">
                <a16:creationId xmlns:a16="http://schemas.microsoft.com/office/drawing/2014/main" id="{A1EDAC7D-0807-6F4C-BB45-29BC25D79126}"/>
              </a:ext>
            </a:extLst>
          </p:cNvPr>
          <p:cNvSpPr/>
          <p:nvPr/>
        </p:nvSpPr>
        <p:spPr>
          <a:xfrm>
            <a:off x="5616360" y="1203368"/>
            <a:ext cx="109800" cy="2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6" h="79">
                <a:moveTo>
                  <a:pt x="27" y="79"/>
                </a:moveTo>
                <a:cubicBezTo>
                  <a:pt x="31" y="79"/>
                  <a:pt x="34" y="79"/>
                  <a:pt x="37" y="77"/>
                </a:cubicBezTo>
                <a:cubicBezTo>
                  <a:pt x="78" y="62"/>
                  <a:pt x="121" y="55"/>
                  <a:pt x="165" y="55"/>
                </a:cubicBezTo>
                <a:cubicBezTo>
                  <a:pt x="201" y="55"/>
                  <a:pt x="236" y="60"/>
                  <a:pt x="270" y="70"/>
                </a:cubicBezTo>
                <a:cubicBezTo>
                  <a:pt x="285" y="74"/>
                  <a:pt x="300" y="66"/>
                  <a:pt x="304" y="51"/>
                </a:cubicBezTo>
                <a:cubicBezTo>
                  <a:pt x="309" y="37"/>
                  <a:pt x="300" y="21"/>
                  <a:pt x="286" y="17"/>
                </a:cubicBezTo>
                <a:cubicBezTo>
                  <a:pt x="247" y="5"/>
                  <a:pt x="206" y="0"/>
                  <a:pt x="165" y="0"/>
                </a:cubicBezTo>
                <a:cubicBezTo>
                  <a:pt x="114" y="0"/>
                  <a:pt x="65" y="8"/>
                  <a:pt x="18" y="26"/>
                </a:cubicBezTo>
                <a:cubicBezTo>
                  <a:pt x="4" y="31"/>
                  <a:pt x="-4" y="47"/>
                  <a:pt x="1" y="61"/>
                </a:cubicBezTo>
                <a:cubicBezTo>
                  <a:pt x="6" y="72"/>
                  <a:pt x="16" y="79"/>
                  <a:pt x="27" y="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7" name="Freeform 1376">
            <a:extLst>
              <a:ext uri="{FF2B5EF4-FFF2-40B4-BE49-F238E27FC236}">
                <a16:creationId xmlns:a16="http://schemas.microsoft.com/office/drawing/2014/main" id="{73502F49-073D-4742-B5B1-F7B2CFFCA7E4}"/>
              </a:ext>
            </a:extLst>
          </p:cNvPr>
          <p:cNvSpPr/>
          <p:nvPr/>
        </p:nvSpPr>
        <p:spPr>
          <a:xfrm>
            <a:off x="5646600" y="1235049"/>
            <a:ext cx="57600" cy="57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1" h="162">
                <a:moveTo>
                  <a:pt x="125" y="81"/>
                </a:moveTo>
                <a:cubicBezTo>
                  <a:pt x="125" y="106"/>
                  <a:pt x="105" y="126"/>
                  <a:pt x="80" y="126"/>
                </a:cubicBezTo>
                <a:cubicBezTo>
                  <a:pt x="55" y="126"/>
                  <a:pt x="35" y="106"/>
                  <a:pt x="35" y="81"/>
                </a:cubicBezTo>
                <a:cubicBezTo>
                  <a:pt x="35" y="56"/>
                  <a:pt x="55" y="36"/>
                  <a:pt x="80" y="36"/>
                </a:cubicBezTo>
                <a:cubicBezTo>
                  <a:pt x="105" y="36"/>
                  <a:pt x="125" y="56"/>
                  <a:pt x="125" y="81"/>
                </a:cubicBezTo>
                <a:close/>
                <a:moveTo>
                  <a:pt x="0" y="81"/>
                </a:moveTo>
                <a:cubicBezTo>
                  <a:pt x="0" y="125"/>
                  <a:pt x="36" y="162"/>
                  <a:pt x="80" y="162"/>
                </a:cubicBezTo>
                <a:cubicBezTo>
                  <a:pt x="124" y="162"/>
                  <a:pt x="161" y="125"/>
                  <a:pt x="161" y="81"/>
                </a:cubicBezTo>
                <a:cubicBezTo>
                  <a:pt x="161" y="37"/>
                  <a:pt x="124" y="0"/>
                  <a:pt x="80" y="0"/>
                </a:cubicBezTo>
                <a:cubicBezTo>
                  <a:pt x="36" y="0"/>
                  <a:pt x="0" y="37"/>
                  <a:pt x="0" y="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8" name="Freeform 1377">
            <a:extLst>
              <a:ext uri="{FF2B5EF4-FFF2-40B4-BE49-F238E27FC236}">
                <a16:creationId xmlns:a16="http://schemas.microsoft.com/office/drawing/2014/main" id="{D72C553C-4423-F44C-8E5C-8978EB294756}"/>
              </a:ext>
            </a:extLst>
          </p:cNvPr>
          <p:cNvSpPr/>
          <p:nvPr/>
        </p:nvSpPr>
        <p:spPr>
          <a:xfrm>
            <a:off x="5715000" y="1232168"/>
            <a:ext cx="54720" cy="54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3" h="152">
                <a:moveTo>
                  <a:pt x="76" y="35"/>
                </a:moveTo>
                <a:cubicBezTo>
                  <a:pt x="99" y="35"/>
                  <a:pt x="117" y="54"/>
                  <a:pt x="117" y="76"/>
                </a:cubicBezTo>
                <a:cubicBezTo>
                  <a:pt x="117" y="99"/>
                  <a:pt x="99" y="117"/>
                  <a:pt x="76" y="117"/>
                </a:cubicBezTo>
                <a:cubicBezTo>
                  <a:pt x="54" y="117"/>
                  <a:pt x="35" y="99"/>
                  <a:pt x="35" y="76"/>
                </a:cubicBezTo>
                <a:cubicBezTo>
                  <a:pt x="35" y="54"/>
                  <a:pt x="54" y="35"/>
                  <a:pt x="76" y="35"/>
                </a:cubicBezTo>
                <a:close/>
                <a:moveTo>
                  <a:pt x="0" y="76"/>
                </a:moveTo>
                <a:cubicBezTo>
                  <a:pt x="0" y="118"/>
                  <a:pt x="34" y="152"/>
                  <a:pt x="76" y="152"/>
                </a:cubicBezTo>
                <a:cubicBezTo>
                  <a:pt x="118" y="152"/>
                  <a:pt x="153" y="118"/>
                  <a:pt x="153" y="76"/>
                </a:cubicBezTo>
                <a:cubicBezTo>
                  <a:pt x="153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9" name="Freeform 1378">
            <a:extLst>
              <a:ext uri="{FF2B5EF4-FFF2-40B4-BE49-F238E27FC236}">
                <a16:creationId xmlns:a16="http://schemas.microsoft.com/office/drawing/2014/main" id="{70419903-D064-BC41-B341-7B0113F4E6BF}"/>
              </a:ext>
            </a:extLst>
          </p:cNvPr>
          <p:cNvSpPr/>
          <p:nvPr/>
        </p:nvSpPr>
        <p:spPr>
          <a:xfrm>
            <a:off x="5580360" y="1232168"/>
            <a:ext cx="54720" cy="54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3" h="152">
                <a:moveTo>
                  <a:pt x="77" y="35"/>
                </a:moveTo>
                <a:cubicBezTo>
                  <a:pt x="99" y="35"/>
                  <a:pt x="117" y="54"/>
                  <a:pt x="117" y="76"/>
                </a:cubicBezTo>
                <a:cubicBezTo>
                  <a:pt x="117" y="99"/>
                  <a:pt x="99" y="117"/>
                  <a:pt x="77" y="117"/>
                </a:cubicBezTo>
                <a:cubicBezTo>
                  <a:pt x="54" y="117"/>
                  <a:pt x="36" y="99"/>
                  <a:pt x="36" y="76"/>
                </a:cubicBezTo>
                <a:cubicBezTo>
                  <a:pt x="36" y="54"/>
                  <a:pt x="54" y="35"/>
                  <a:pt x="77" y="35"/>
                </a:cubicBezTo>
                <a:close/>
                <a:moveTo>
                  <a:pt x="77" y="152"/>
                </a:moveTo>
                <a:cubicBezTo>
                  <a:pt x="119" y="152"/>
                  <a:pt x="153" y="118"/>
                  <a:pt x="153" y="76"/>
                </a:cubicBezTo>
                <a:cubicBezTo>
                  <a:pt x="153" y="34"/>
                  <a:pt x="119" y="0"/>
                  <a:pt x="77" y="0"/>
                </a:cubicBezTo>
                <a:cubicBezTo>
                  <a:pt x="35" y="0"/>
                  <a:pt x="0" y="34"/>
                  <a:pt x="0" y="76"/>
                </a:cubicBezTo>
                <a:cubicBezTo>
                  <a:pt x="0" y="118"/>
                  <a:pt x="35" y="152"/>
                  <a:pt x="77" y="1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0" name="Freeform 1379">
            <a:extLst>
              <a:ext uri="{FF2B5EF4-FFF2-40B4-BE49-F238E27FC236}">
                <a16:creationId xmlns:a16="http://schemas.microsoft.com/office/drawing/2014/main" id="{61C5D440-B38E-2645-AE12-FD6C2A0A6539}"/>
              </a:ext>
            </a:extLst>
          </p:cNvPr>
          <p:cNvSpPr/>
          <p:nvPr/>
        </p:nvSpPr>
        <p:spPr>
          <a:xfrm>
            <a:off x="5562720" y="1287968"/>
            <a:ext cx="224640" cy="166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5" h="464">
                <a:moveTo>
                  <a:pt x="400" y="82"/>
                </a:moveTo>
                <a:cubicBezTo>
                  <a:pt x="407" y="86"/>
                  <a:pt x="411" y="94"/>
                  <a:pt x="411" y="102"/>
                </a:cubicBezTo>
                <a:cubicBezTo>
                  <a:pt x="411" y="114"/>
                  <a:pt x="411" y="195"/>
                  <a:pt x="411" y="233"/>
                </a:cubicBezTo>
                <a:lnTo>
                  <a:pt x="386" y="233"/>
                </a:lnTo>
                <a:cubicBezTo>
                  <a:pt x="376" y="233"/>
                  <a:pt x="368" y="241"/>
                  <a:pt x="368" y="251"/>
                </a:cubicBezTo>
                <a:lnTo>
                  <a:pt x="368" y="428"/>
                </a:lnTo>
                <a:lnTo>
                  <a:pt x="257" y="428"/>
                </a:lnTo>
                <a:lnTo>
                  <a:pt x="257" y="251"/>
                </a:lnTo>
                <a:cubicBezTo>
                  <a:pt x="257" y="241"/>
                  <a:pt x="249" y="233"/>
                  <a:pt x="239" y="233"/>
                </a:cubicBezTo>
                <a:lnTo>
                  <a:pt x="216" y="233"/>
                </a:lnTo>
                <a:lnTo>
                  <a:pt x="216" y="102"/>
                </a:lnTo>
                <a:cubicBezTo>
                  <a:pt x="216" y="94"/>
                  <a:pt x="220" y="86"/>
                  <a:pt x="226" y="81"/>
                </a:cubicBezTo>
                <a:cubicBezTo>
                  <a:pt x="250" y="64"/>
                  <a:pt x="281" y="55"/>
                  <a:pt x="313" y="55"/>
                </a:cubicBezTo>
                <a:cubicBezTo>
                  <a:pt x="345" y="55"/>
                  <a:pt x="376" y="65"/>
                  <a:pt x="400" y="82"/>
                </a:cubicBezTo>
                <a:close/>
                <a:moveTo>
                  <a:pt x="18" y="234"/>
                </a:moveTo>
                <a:lnTo>
                  <a:pt x="39" y="234"/>
                </a:lnTo>
                <a:lnTo>
                  <a:pt x="39" y="398"/>
                </a:lnTo>
                <a:cubicBezTo>
                  <a:pt x="39" y="408"/>
                  <a:pt x="47" y="416"/>
                  <a:pt x="56" y="416"/>
                </a:cubicBezTo>
                <a:lnTo>
                  <a:pt x="194" y="416"/>
                </a:lnTo>
                <a:cubicBezTo>
                  <a:pt x="198" y="416"/>
                  <a:pt x="203" y="414"/>
                  <a:pt x="206" y="411"/>
                </a:cubicBezTo>
                <a:cubicBezTo>
                  <a:pt x="209" y="408"/>
                  <a:pt x="211" y="403"/>
                  <a:pt x="211" y="398"/>
                </a:cubicBezTo>
                <a:lnTo>
                  <a:pt x="211" y="296"/>
                </a:lnTo>
                <a:cubicBezTo>
                  <a:pt x="211" y="286"/>
                  <a:pt x="203" y="278"/>
                  <a:pt x="194" y="278"/>
                </a:cubicBezTo>
                <a:cubicBezTo>
                  <a:pt x="184" y="278"/>
                  <a:pt x="176" y="286"/>
                  <a:pt x="176" y="296"/>
                </a:cubicBezTo>
                <a:lnTo>
                  <a:pt x="176" y="381"/>
                </a:lnTo>
                <a:lnTo>
                  <a:pt x="74" y="381"/>
                </a:lnTo>
                <a:lnTo>
                  <a:pt x="74" y="216"/>
                </a:lnTo>
                <a:cubicBezTo>
                  <a:pt x="74" y="207"/>
                  <a:pt x="66" y="199"/>
                  <a:pt x="56" y="199"/>
                </a:cubicBezTo>
                <a:lnTo>
                  <a:pt x="36" y="199"/>
                </a:lnTo>
                <a:lnTo>
                  <a:pt x="36" y="78"/>
                </a:lnTo>
                <a:cubicBezTo>
                  <a:pt x="36" y="70"/>
                  <a:pt x="39" y="64"/>
                  <a:pt x="45" y="59"/>
                </a:cubicBezTo>
                <a:cubicBezTo>
                  <a:pt x="68" y="44"/>
                  <a:pt x="96" y="35"/>
                  <a:pt x="126" y="35"/>
                </a:cubicBezTo>
                <a:cubicBezTo>
                  <a:pt x="153" y="35"/>
                  <a:pt x="179" y="43"/>
                  <a:pt x="201" y="56"/>
                </a:cubicBezTo>
                <a:cubicBezTo>
                  <a:pt x="188" y="68"/>
                  <a:pt x="180" y="84"/>
                  <a:pt x="180" y="102"/>
                </a:cubicBezTo>
                <a:lnTo>
                  <a:pt x="180" y="251"/>
                </a:lnTo>
                <a:cubicBezTo>
                  <a:pt x="180" y="260"/>
                  <a:pt x="188" y="268"/>
                  <a:pt x="198" y="268"/>
                </a:cubicBezTo>
                <a:lnTo>
                  <a:pt x="221" y="268"/>
                </a:lnTo>
                <a:lnTo>
                  <a:pt x="221" y="446"/>
                </a:lnTo>
                <a:cubicBezTo>
                  <a:pt x="221" y="456"/>
                  <a:pt x="229" y="464"/>
                  <a:pt x="239" y="464"/>
                </a:cubicBezTo>
                <a:lnTo>
                  <a:pt x="386" y="464"/>
                </a:lnTo>
                <a:cubicBezTo>
                  <a:pt x="396" y="464"/>
                  <a:pt x="404" y="456"/>
                  <a:pt x="404" y="446"/>
                </a:cubicBezTo>
                <a:lnTo>
                  <a:pt x="404" y="268"/>
                </a:lnTo>
                <a:lnTo>
                  <a:pt x="429" y="268"/>
                </a:lnTo>
                <a:cubicBezTo>
                  <a:pt x="439" y="268"/>
                  <a:pt x="447" y="260"/>
                  <a:pt x="447" y="251"/>
                </a:cubicBezTo>
                <a:cubicBezTo>
                  <a:pt x="447" y="234"/>
                  <a:pt x="446" y="117"/>
                  <a:pt x="446" y="101"/>
                </a:cubicBezTo>
                <a:cubicBezTo>
                  <a:pt x="446" y="84"/>
                  <a:pt x="438" y="67"/>
                  <a:pt x="425" y="56"/>
                </a:cubicBezTo>
                <a:cubicBezTo>
                  <a:pt x="446" y="42"/>
                  <a:pt x="472" y="35"/>
                  <a:pt x="499" y="35"/>
                </a:cubicBezTo>
                <a:cubicBezTo>
                  <a:pt x="529" y="35"/>
                  <a:pt x="558" y="44"/>
                  <a:pt x="580" y="60"/>
                </a:cubicBezTo>
                <a:cubicBezTo>
                  <a:pt x="586" y="64"/>
                  <a:pt x="589" y="70"/>
                  <a:pt x="589" y="77"/>
                </a:cubicBezTo>
                <a:cubicBezTo>
                  <a:pt x="589" y="89"/>
                  <a:pt x="589" y="163"/>
                  <a:pt x="589" y="199"/>
                </a:cubicBezTo>
                <a:lnTo>
                  <a:pt x="567" y="199"/>
                </a:lnTo>
                <a:cubicBezTo>
                  <a:pt x="558" y="199"/>
                  <a:pt x="550" y="207"/>
                  <a:pt x="550" y="216"/>
                </a:cubicBezTo>
                <a:lnTo>
                  <a:pt x="550" y="381"/>
                </a:lnTo>
                <a:lnTo>
                  <a:pt x="448" y="381"/>
                </a:lnTo>
                <a:lnTo>
                  <a:pt x="448" y="296"/>
                </a:lnTo>
                <a:cubicBezTo>
                  <a:pt x="448" y="286"/>
                  <a:pt x="440" y="278"/>
                  <a:pt x="430" y="278"/>
                </a:cubicBezTo>
                <a:cubicBezTo>
                  <a:pt x="420" y="278"/>
                  <a:pt x="412" y="286"/>
                  <a:pt x="412" y="296"/>
                </a:cubicBezTo>
                <a:lnTo>
                  <a:pt x="412" y="398"/>
                </a:lnTo>
                <a:cubicBezTo>
                  <a:pt x="412" y="408"/>
                  <a:pt x="420" y="416"/>
                  <a:pt x="430" y="416"/>
                </a:cubicBezTo>
                <a:lnTo>
                  <a:pt x="567" y="416"/>
                </a:lnTo>
                <a:cubicBezTo>
                  <a:pt x="577" y="416"/>
                  <a:pt x="585" y="408"/>
                  <a:pt x="585" y="398"/>
                </a:cubicBezTo>
                <a:lnTo>
                  <a:pt x="585" y="234"/>
                </a:lnTo>
                <a:lnTo>
                  <a:pt x="607" y="234"/>
                </a:lnTo>
                <a:cubicBezTo>
                  <a:pt x="617" y="234"/>
                  <a:pt x="625" y="226"/>
                  <a:pt x="625" y="216"/>
                </a:cubicBezTo>
                <a:cubicBezTo>
                  <a:pt x="625" y="201"/>
                  <a:pt x="625" y="92"/>
                  <a:pt x="625" y="77"/>
                </a:cubicBezTo>
                <a:cubicBezTo>
                  <a:pt x="625" y="59"/>
                  <a:pt x="616" y="41"/>
                  <a:pt x="601" y="31"/>
                </a:cubicBezTo>
                <a:cubicBezTo>
                  <a:pt x="572" y="11"/>
                  <a:pt x="536" y="0"/>
                  <a:pt x="499" y="0"/>
                </a:cubicBezTo>
                <a:cubicBezTo>
                  <a:pt x="463" y="0"/>
                  <a:pt x="427" y="11"/>
                  <a:pt x="399" y="30"/>
                </a:cubicBezTo>
                <a:cubicBezTo>
                  <a:pt x="396" y="32"/>
                  <a:pt x="394" y="34"/>
                  <a:pt x="393" y="37"/>
                </a:cubicBezTo>
                <a:cubicBezTo>
                  <a:pt x="369" y="26"/>
                  <a:pt x="341" y="20"/>
                  <a:pt x="313" y="20"/>
                </a:cubicBezTo>
                <a:cubicBezTo>
                  <a:pt x="285" y="20"/>
                  <a:pt x="257" y="26"/>
                  <a:pt x="232" y="37"/>
                </a:cubicBezTo>
                <a:cubicBezTo>
                  <a:pt x="231" y="35"/>
                  <a:pt x="229" y="33"/>
                  <a:pt x="227" y="31"/>
                </a:cubicBezTo>
                <a:cubicBezTo>
                  <a:pt x="199" y="11"/>
                  <a:pt x="163" y="0"/>
                  <a:pt x="126" y="0"/>
                </a:cubicBezTo>
                <a:cubicBezTo>
                  <a:pt x="89" y="0"/>
                  <a:pt x="53" y="11"/>
                  <a:pt x="25" y="30"/>
                </a:cubicBezTo>
                <a:cubicBezTo>
                  <a:pt x="10" y="41"/>
                  <a:pt x="0" y="59"/>
                  <a:pt x="0" y="78"/>
                </a:cubicBezTo>
                <a:lnTo>
                  <a:pt x="0" y="216"/>
                </a:lnTo>
                <a:cubicBezTo>
                  <a:pt x="0" y="226"/>
                  <a:pt x="8" y="234"/>
                  <a:pt x="18" y="2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1" name="Freeform 1380">
            <a:extLst>
              <a:ext uri="{FF2B5EF4-FFF2-40B4-BE49-F238E27FC236}">
                <a16:creationId xmlns:a16="http://schemas.microsoft.com/office/drawing/2014/main" id="{A5BE4268-D5D7-554F-9638-DC2E1BBD972D}"/>
              </a:ext>
            </a:extLst>
          </p:cNvPr>
          <p:cNvSpPr/>
          <p:nvPr/>
        </p:nvSpPr>
        <p:spPr>
          <a:xfrm>
            <a:off x="6165360" y="1199768"/>
            <a:ext cx="447120" cy="29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2">
                <a:moveTo>
                  <a:pt x="1180" y="777"/>
                </a:moveTo>
                <a:lnTo>
                  <a:pt x="876" y="777"/>
                </a:lnTo>
                <a:cubicBezTo>
                  <a:pt x="876" y="749"/>
                  <a:pt x="876" y="721"/>
                  <a:pt x="876" y="699"/>
                </a:cubicBezTo>
                <a:cubicBezTo>
                  <a:pt x="876" y="663"/>
                  <a:pt x="858" y="629"/>
                  <a:pt x="829" y="609"/>
                </a:cubicBezTo>
                <a:cubicBezTo>
                  <a:pt x="771" y="568"/>
                  <a:pt x="697" y="545"/>
                  <a:pt x="621" y="545"/>
                </a:cubicBezTo>
                <a:cubicBezTo>
                  <a:pt x="545" y="545"/>
                  <a:pt x="472" y="567"/>
                  <a:pt x="414" y="608"/>
                </a:cubicBezTo>
                <a:cubicBezTo>
                  <a:pt x="384" y="629"/>
                  <a:pt x="366" y="663"/>
                  <a:pt x="366" y="699"/>
                </a:cubicBezTo>
                <a:lnTo>
                  <a:pt x="366" y="777"/>
                </a:lnTo>
                <a:lnTo>
                  <a:pt x="63" y="777"/>
                </a:lnTo>
                <a:cubicBezTo>
                  <a:pt x="58" y="777"/>
                  <a:pt x="55" y="773"/>
                  <a:pt x="55" y="769"/>
                </a:cubicBezTo>
                <a:lnTo>
                  <a:pt x="55" y="165"/>
                </a:lnTo>
                <a:lnTo>
                  <a:pt x="1187" y="165"/>
                </a:lnTo>
                <a:lnTo>
                  <a:pt x="1187" y="769"/>
                </a:lnTo>
                <a:cubicBezTo>
                  <a:pt x="1187" y="773"/>
                  <a:pt x="1184" y="777"/>
                  <a:pt x="1180" y="777"/>
                </a:cubicBezTo>
                <a:close/>
                <a:moveTo>
                  <a:pt x="421" y="777"/>
                </a:moveTo>
                <a:lnTo>
                  <a:pt x="421" y="699"/>
                </a:lnTo>
                <a:cubicBezTo>
                  <a:pt x="421" y="681"/>
                  <a:pt x="430" y="664"/>
                  <a:pt x="445" y="653"/>
                </a:cubicBezTo>
                <a:cubicBezTo>
                  <a:pt x="494" y="619"/>
                  <a:pt x="556" y="600"/>
                  <a:pt x="621" y="600"/>
                </a:cubicBezTo>
                <a:cubicBezTo>
                  <a:pt x="686" y="600"/>
                  <a:pt x="748" y="619"/>
                  <a:pt x="797" y="654"/>
                </a:cubicBezTo>
                <a:cubicBezTo>
                  <a:pt x="812" y="664"/>
                  <a:pt x="821" y="681"/>
                  <a:pt x="821" y="699"/>
                </a:cubicBezTo>
                <a:cubicBezTo>
                  <a:pt x="821" y="721"/>
                  <a:pt x="821" y="750"/>
                  <a:pt x="821" y="777"/>
                </a:cubicBezTo>
                <a:close/>
                <a:moveTo>
                  <a:pt x="63" y="55"/>
                </a:moveTo>
                <a:lnTo>
                  <a:pt x="1180" y="55"/>
                </a:lnTo>
                <a:cubicBezTo>
                  <a:pt x="1184" y="55"/>
                  <a:pt x="1187" y="59"/>
                  <a:pt x="1187" y="63"/>
                </a:cubicBezTo>
                <a:lnTo>
                  <a:pt x="1187" y="129"/>
                </a:lnTo>
                <a:lnTo>
                  <a:pt x="55" y="129"/>
                </a:lnTo>
                <a:lnTo>
                  <a:pt x="55" y="63"/>
                </a:lnTo>
                <a:cubicBezTo>
                  <a:pt x="55" y="59"/>
                  <a:pt x="58" y="55"/>
                  <a:pt x="63" y="55"/>
                </a:cubicBezTo>
                <a:close/>
                <a:moveTo>
                  <a:pt x="1180" y="0"/>
                </a:moveTo>
                <a:lnTo>
                  <a:pt x="63" y="0"/>
                </a:lnTo>
                <a:cubicBezTo>
                  <a:pt x="28" y="0"/>
                  <a:pt x="0" y="29"/>
                  <a:pt x="0" y="63"/>
                </a:cubicBezTo>
                <a:lnTo>
                  <a:pt x="0" y="769"/>
                </a:lnTo>
                <a:cubicBezTo>
                  <a:pt x="0" y="804"/>
                  <a:pt x="28" y="832"/>
                  <a:pt x="63" y="832"/>
                </a:cubicBezTo>
                <a:lnTo>
                  <a:pt x="393" y="832"/>
                </a:lnTo>
                <a:lnTo>
                  <a:pt x="849" y="832"/>
                </a:lnTo>
                <a:lnTo>
                  <a:pt x="1180" y="832"/>
                </a:lnTo>
                <a:cubicBezTo>
                  <a:pt x="1214" y="832"/>
                  <a:pt x="1243" y="804"/>
                  <a:pt x="1243" y="769"/>
                </a:cubicBezTo>
                <a:lnTo>
                  <a:pt x="1243" y="63"/>
                </a:lnTo>
                <a:cubicBezTo>
                  <a:pt x="1243" y="29"/>
                  <a:pt x="1214" y="0"/>
                  <a:pt x="118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2" name="Freeform 1381">
            <a:extLst>
              <a:ext uri="{FF2B5EF4-FFF2-40B4-BE49-F238E27FC236}">
                <a16:creationId xmlns:a16="http://schemas.microsoft.com/office/drawing/2014/main" id="{F2CCC63A-DFA5-E04D-B35F-0D817AAF7D99}"/>
              </a:ext>
            </a:extLst>
          </p:cNvPr>
          <p:cNvSpPr/>
          <p:nvPr/>
        </p:nvSpPr>
        <p:spPr>
          <a:xfrm>
            <a:off x="6204241" y="1226408"/>
            <a:ext cx="1368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40">
                <a:moveTo>
                  <a:pt x="19" y="40"/>
                </a:moveTo>
                <a:cubicBezTo>
                  <a:pt x="30" y="40"/>
                  <a:pt x="39" y="31"/>
                  <a:pt x="39" y="20"/>
                </a:cubicBezTo>
                <a:cubicBezTo>
                  <a:pt x="39" y="9"/>
                  <a:pt x="30" y="0"/>
                  <a:pt x="19" y="0"/>
                </a:cubicBezTo>
                <a:cubicBezTo>
                  <a:pt x="8" y="0"/>
                  <a:pt x="0" y="9"/>
                  <a:pt x="0" y="20"/>
                </a:cubicBezTo>
                <a:cubicBezTo>
                  <a:pt x="0" y="31"/>
                  <a:pt x="8" y="40"/>
                  <a:pt x="19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3" name="Freeform 1382">
            <a:extLst>
              <a:ext uri="{FF2B5EF4-FFF2-40B4-BE49-F238E27FC236}">
                <a16:creationId xmlns:a16="http://schemas.microsoft.com/office/drawing/2014/main" id="{7F1152EC-3030-8147-A2E5-39F68E885BDE}"/>
              </a:ext>
            </a:extLst>
          </p:cNvPr>
          <p:cNvSpPr/>
          <p:nvPr/>
        </p:nvSpPr>
        <p:spPr>
          <a:xfrm>
            <a:off x="6225840" y="1226408"/>
            <a:ext cx="1368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40">
                <a:moveTo>
                  <a:pt x="20" y="40"/>
                </a:moveTo>
                <a:cubicBezTo>
                  <a:pt x="31" y="40"/>
                  <a:pt x="39" y="31"/>
                  <a:pt x="39" y="20"/>
                </a:cubicBezTo>
                <a:cubicBezTo>
                  <a:pt x="39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4" name="Freeform 1383">
            <a:extLst>
              <a:ext uri="{FF2B5EF4-FFF2-40B4-BE49-F238E27FC236}">
                <a16:creationId xmlns:a16="http://schemas.microsoft.com/office/drawing/2014/main" id="{888FA2ED-3EA2-BE4C-A0D2-39D92E60F77C}"/>
              </a:ext>
            </a:extLst>
          </p:cNvPr>
          <p:cNvSpPr/>
          <p:nvPr/>
        </p:nvSpPr>
        <p:spPr>
          <a:xfrm>
            <a:off x="6247440" y="122640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5" name="Freeform 1384">
            <a:extLst>
              <a:ext uri="{FF2B5EF4-FFF2-40B4-BE49-F238E27FC236}">
                <a16:creationId xmlns:a16="http://schemas.microsoft.com/office/drawing/2014/main" id="{B85AD40A-7652-DB46-9FD8-5D6F2304845B}"/>
              </a:ext>
            </a:extLst>
          </p:cNvPr>
          <p:cNvSpPr/>
          <p:nvPr/>
        </p:nvSpPr>
        <p:spPr>
          <a:xfrm>
            <a:off x="6334560" y="1277889"/>
            <a:ext cx="108360" cy="10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2" h="303">
                <a:moveTo>
                  <a:pt x="151" y="248"/>
                </a:moveTo>
                <a:cubicBezTo>
                  <a:pt x="98" y="248"/>
                  <a:pt x="55" y="205"/>
                  <a:pt x="55" y="152"/>
                </a:cubicBezTo>
                <a:cubicBezTo>
                  <a:pt x="55" y="99"/>
                  <a:pt x="98" y="56"/>
                  <a:pt x="151" y="56"/>
                </a:cubicBezTo>
                <a:cubicBezTo>
                  <a:pt x="204" y="56"/>
                  <a:pt x="247" y="99"/>
                  <a:pt x="247" y="152"/>
                </a:cubicBezTo>
                <a:cubicBezTo>
                  <a:pt x="247" y="205"/>
                  <a:pt x="204" y="248"/>
                  <a:pt x="151" y="248"/>
                </a:cubicBezTo>
                <a:close/>
                <a:moveTo>
                  <a:pt x="151" y="0"/>
                </a:moveTo>
                <a:cubicBezTo>
                  <a:pt x="67" y="0"/>
                  <a:pt x="0" y="68"/>
                  <a:pt x="0" y="152"/>
                </a:cubicBezTo>
                <a:cubicBezTo>
                  <a:pt x="0" y="235"/>
                  <a:pt x="67" y="303"/>
                  <a:pt x="151" y="303"/>
                </a:cubicBezTo>
                <a:cubicBezTo>
                  <a:pt x="234" y="303"/>
                  <a:pt x="302" y="235"/>
                  <a:pt x="302" y="152"/>
                </a:cubicBezTo>
                <a:cubicBezTo>
                  <a:pt x="302" y="68"/>
                  <a:pt x="234" y="0"/>
                  <a:pt x="15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6" name="Freeform 1385">
            <a:extLst>
              <a:ext uri="{FF2B5EF4-FFF2-40B4-BE49-F238E27FC236}">
                <a16:creationId xmlns:a16="http://schemas.microsoft.com/office/drawing/2014/main" id="{FC90D270-8B5B-C44E-B731-C5EE26A96E9F}"/>
              </a:ext>
            </a:extLst>
          </p:cNvPr>
          <p:cNvSpPr/>
          <p:nvPr/>
        </p:nvSpPr>
        <p:spPr>
          <a:xfrm>
            <a:off x="6844320" y="1199768"/>
            <a:ext cx="484200" cy="29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46" h="832">
                <a:moveTo>
                  <a:pt x="1291" y="129"/>
                </a:moveTo>
                <a:lnTo>
                  <a:pt x="158" y="129"/>
                </a:lnTo>
                <a:lnTo>
                  <a:pt x="158" y="63"/>
                </a:lnTo>
                <a:cubicBezTo>
                  <a:pt x="158" y="59"/>
                  <a:pt x="162" y="55"/>
                  <a:pt x="166" y="55"/>
                </a:cubicBezTo>
                <a:lnTo>
                  <a:pt x="1283" y="55"/>
                </a:lnTo>
                <a:cubicBezTo>
                  <a:pt x="1287" y="55"/>
                  <a:pt x="1291" y="59"/>
                  <a:pt x="1291" y="63"/>
                </a:cubicBezTo>
                <a:close/>
                <a:moveTo>
                  <a:pt x="757" y="391"/>
                </a:moveTo>
                <a:lnTo>
                  <a:pt x="731" y="370"/>
                </a:lnTo>
                <a:cubicBezTo>
                  <a:pt x="754" y="366"/>
                  <a:pt x="777" y="364"/>
                  <a:pt x="795" y="365"/>
                </a:cubicBezTo>
                <a:cubicBezTo>
                  <a:pt x="805" y="365"/>
                  <a:pt x="813" y="357"/>
                  <a:pt x="813" y="348"/>
                </a:cubicBezTo>
                <a:cubicBezTo>
                  <a:pt x="814" y="338"/>
                  <a:pt x="806" y="330"/>
                  <a:pt x="796" y="329"/>
                </a:cubicBezTo>
                <a:cubicBezTo>
                  <a:pt x="751" y="328"/>
                  <a:pt x="683" y="342"/>
                  <a:pt x="646" y="351"/>
                </a:cubicBezTo>
                <a:cubicBezTo>
                  <a:pt x="656" y="320"/>
                  <a:pt x="687" y="296"/>
                  <a:pt x="723" y="294"/>
                </a:cubicBezTo>
                <a:lnTo>
                  <a:pt x="724" y="294"/>
                </a:lnTo>
                <a:cubicBezTo>
                  <a:pt x="740" y="292"/>
                  <a:pt x="757" y="290"/>
                  <a:pt x="778" y="290"/>
                </a:cubicBezTo>
                <a:cubicBezTo>
                  <a:pt x="814" y="290"/>
                  <a:pt x="857" y="296"/>
                  <a:pt x="903" y="315"/>
                </a:cubicBezTo>
                <a:cubicBezTo>
                  <a:pt x="932" y="327"/>
                  <a:pt x="960" y="343"/>
                  <a:pt x="985" y="363"/>
                </a:cubicBezTo>
                <a:cubicBezTo>
                  <a:pt x="923" y="358"/>
                  <a:pt x="874" y="370"/>
                  <a:pt x="840" y="399"/>
                </a:cubicBezTo>
                <a:cubicBezTo>
                  <a:pt x="832" y="405"/>
                  <a:pt x="826" y="412"/>
                  <a:pt x="819" y="418"/>
                </a:cubicBezTo>
                <a:cubicBezTo>
                  <a:pt x="801" y="436"/>
                  <a:pt x="783" y="454"/>
                  <a:pt x="755" y="460"/>
                </a:cubicBezTo>
                <a:cubicBezTo>
                  <a:pt x="739" y="463"/>
                  <a:pt x="723" y="462"/>
                  <a:pt x="706" y="457"/>
                </a:cubicBezTo>
                <a:cubicBezTo>
                  <a:pt x="672" y="448"/>
                  <a:pt x="647" y="421"/>
                  <a:pt x="642" y="388"/>
                </a:cubicBezTo>
                <a:cubicBezTo>
                  <a:pt x="653" y="386"/>
                  <a:pt x="668" y="382"/>
                  <a:pt x="686" y="378"/>
                </a:cubicBezTo>
                <a:lnTo>
                  <a:pt x="734" y="418"/>
                </a:lnTo>
                <a:cubicBezTo>
                  <a:pt x="737" y="421"/>
                  <a:pt x="741" y="423"/>
                  <a:pt x="745" y="423"/>
                </a:cubicBezTo>
                <a:cubicBezTo>
                  <a:pt x="750" y="423"/>
                  <a:pt x="755" y="421"/>
                  <a:pt x="759" y="416"/>
                </a:cubicBezTo>
                <a:cubicBezTo>
                  <a:pt x="765" y="409"/>
                  <a:pt x="764" y="398"/>
                  <a:pt x="757" y="391"/>
                </a:cubicBezTo>
                <a:close/>
                <a:moveTo>
                  <a:pt x="1291" y="769"/>
                </a:moveTo>
                <a:cubicBezTo>
                  <a:pt x="1291" y="773"/>
                  <a:pt x="1287" y="777"/>
                  <a:pt x="1283" y="777"/>
                </a:cubicBezTo>
                <a:lnTo>
                  <a:pt x="502" y="777"/>
                </a:lnTo>
                <a:lnTo>
                  <a:pt x="502" y="670"/>
                </a:lnTo>
                <a:cubicBezTo>
                  <a:pt x="502" y="668"/>
                  <a:pt x="503" y="667"/>
                  <a:pt x="503" y="665"/>
                </a:cubicBezTo>
                <a:cubicBezTo>
                  <a:pt x="503" y="664"/>
                  <a:pt x="503" y="655"/>
                  <a:pt x="502" y="643"/>
                </a:cubicBezTo>
                <a:lnTo>
                  <a:pt x="502" y="522"/>
                </a:lnTo>
                <a:lnTo>
                  <a:pt x="502" y="521"/>
                </a:lnTo>
                <a:cubicBezTo>
                  <a:pt x="502" y="521"/>
                  <a:pt x="500" y="462"/>
                  <a:pt x="536" y="424"/>
                </a:cubicBezTo>
                <a:cubicBezTo>
                  <a:pt x="553" y="406"/>
                  <a:pt x="577" y="395"/>
                  <a:pt x="607" y="392"/>
                </a:cubicBezTo>
                <a:cubicBezTo>
                  <a:pt x="614" y="439"/>
                  <a:pt x="649" y="479"/>
                  <a:pt x="697" y="491"/>
                </a:cubicBezTo>
                <a:cubicBezTo>
                  <a:pt x="710" y="495"/>
                  <a:pt x="724" y="497"/>
                  <a:pt x="737" y="497"/>
                </a:cubicBezTo>
                <a:cubicBezTo>
                  <a:pt x="745" y="497"/>
                  <a:pt x="753" y="496"/>
                  <a:pt x="761" y="495"/>
                </a:cubicBezTo>
                <a:cubicBezTo>
                  <a:pt x="800" y="487"/>
                  <a:pt x="825" y="463"/>
                  <a:pt x="844" y="443"/>
                </a:cubicBezTo>
                <a:cubicBezTo>
                  <a:pt x="850" y="437"/>
                  <a:pt x="856" y="431"/>
                  <a:pt x="862" y="426"/>
                </a:cubicBezTo>
                <a:cubicBezTo>
                  <a:pt x="898" y="397"/>
                  <a:pt x="956" y="390"/>
                  <a:pt x="1034" y="406"/>
                </a:cubicBezTo>
                <a:cubicBezTo>
                  <a:pt x="1041" y="407"/>
                  <a:pt x="1049" y="404"/>
                  <a:pt x="1053" y="397"/>
                </a:cubicBezTo>
                <a:cubicBezTo>
                  <a:pt x="1057" y="390"/>
                  <a:pt x="1056" y="382"/>
                  <a:pt x="1051" y="376"/>
                </a:cubicBezTo>
                <a:cubicBezTo>
                  <a:pt x="1014" y="335"/>
                  <a:pt x="967" y="302"/>
                  <a:pt x="916" y="282"/>
                </a:cubicBezTo>
                <a:cubicBezTo>
                  <a:pt x="838" y="250"/>
                  <a:pt x="767" y="252"/>
                  <a:pt x="720" y="259"/>
                </a:cubicBezTo>
                <a:cubicBezTo>
                  <a:pt x="663" y="263"/>
                  <a:pt x="617" y="304"/>
                  <a:pt x="608" y="357"/>
                </a:cubicBezTo>
                <a:cubicBezTo>
                  <a:pt x="567" y="360"/>
                  <a:pt x="535" y="374"/>
                  <a:pt x="510" y="399"/>
                </a:cubicBezTo>
                <a:cubicBezTo>
                  <a:pt x="465" y="447"/>
                  <a:pt x="466" y="515"/>
                  <a:pt x="466" y="522"/>
                </a:cubicBezTo>
                <a:lnTo>
                  <a:pt x="466" y="550"/>
                </a:lnTo>
                <a:cubicBezTo>
                  <a:pt x="464" y="547"/>
                  <a:pt x="461" y="544"/>
                  <a:pt x="459" y="542"/>
                </a:cubicBezTo>
                <a:cubicBezTo>
                  <a:pt x="433" y="514"/>
                  <a:pt x="397" y="500"/>
                  <a:pt x="353" y="498"/>
                </a:cubicBezTo>
                <a:cubicBezTo>
                  <a:pt x="344" y="452"/>
                  <a:pt x="304" y="416"/>
                  <a:pt x="255" y="413"/>
                </a:cubicBezTo>
                <a:cubicBezTo>
                  <a:pt x="242" y="411"/>
                  <a:pt x="227" y="410"/>
                  <a:pt x="213" y="410"/>
                </a:cubicBezTo>
                <a:cubicBezTo>
                  <a:pt x="204" y="410"/>
                  <a:pt x="195" y="410"/>
                  <a:pt x="186" y="411"/>
                </a:cubicBezTo>
                <a:cubicBezTo>
                  <a:pt x="176" y="412"/>
                  <a:pt x="167" y="413"/>
                  <a:pt x="158" y="415"/>
                </a:cubicBezTo>
                <a:lnTo>
                  <a:pt x="158" y="165"/>
                </a:lnTo>
                <a:lnTo>
                  <a:pt x="1291" y="165"/>
                </a:lnTo>
                <a:close/>
                <a:moveTo>
                  <a:pt x="466" y="777"/>
                </a:moveTo>
                <a:lnTo>
                  <a:pt x="166" y="777"/>
                </a:lnTo>
                <a:cubicBezTo>
                  <a:pt x="162" y="777"/>
                  <a:pt x="158" y="773"/>
                  <a:pt x="158" y="769"/>
                </a:cubicBezTo>
                <a:lnTo>
                  <a:pt x="158" y="586"/>
                </a:lnTo>
                <a:cubicBezTo>
                  <a:pt x="172" y="599"/>
                  <a:pt x="191" y="615"/>
                  <a:pt x="220" y="620"/>
                </a:cubicBezTo>
                <a:cubicBezTo>
                  <a:pt x="227" y="622"/>
                  <a:pt x="234" y="622"/>
                  <a:pt x="241" y="622"/>
                </a:cubicBezTo>
                <a:cubicBezTo>
                  <a:pt x="252" y="622"/>
                  <a:pt x="263" y="621"/>
                  <a:pt x="275" y="618"/>
                </a:cubicBezTo>
                <a:cubicBezTo>
                  <a:pt x="297" y="612"/>
                  <a:pt x="318" y="598"/>
                  <a:pt x="332" y="580"/>
                </a:cubicBezTo>
                <a:cubicBezTo>
                  <a:pt x="343" y="566"/>
                  <a:pt x="350" y="550"/>
                  <a:pt x="353" y="534"/>
                </a:cubicBezTo>
                <a:cubicBezTo>
                  <a:pt x="387" y="535"/>
                  <a:pt x="414" y="546"/>
                  <a:pt x="433" y="566"/>
                </a:cubicBezTo>
                <a:cubicBezTo>
                  <a:pt x="456" y="590"/>
                  <a:pt x="464" y="624"/>
                  <a:pt x="466" y="645"/>
                </a:cubicBezTo>
                <a:close/>
                <a:moveTo>
                  <a:pt x="88" y="519"/>
                </a:moveTo>
                <a:cubicBezTo>
                  <a:pt x="73" y="519"/>
                  <a:pt x="55" y="520"/>
                  <a:pt x="35" y="524"/>
                </a:cubicBezTo>
                <a:cubicBezTo>
                  <a:pt x="50" y="508"/>
                  <a:pt x="78" y="481"/>
                  <a:pt x="122" y="463"/>
                </a:cubicBezTo>
                <a:cubicBezTo>
                  <a:pt x="157" y="449"/>
                  <a:pt x="188" y="445"/>
                  <a:pt x="213" y="445"/>
                </a:cubicBezTo>
                <a:cubicBezTo>
                  <a:pt x="230" y="445"/>
                  <a:pt x="243" y="447"/>
                  <a:pt x="252" y="448"/>
                </a:cubicBezTo>
                <a:cubicBezTo>
                  <a:pt x="280" y="449"/>
                  <a:pt x="303" y="467"/>
                  <a:pt x="313" y="490"/>
                </a:cubicBezTo>
                <a:cubicBezTo>
                  <a:pt x="283" y="484"/>
                  <a:pt x="240" y="479"/>
                  <a:pt x="209" y="487"/>
                </a:cubicBezTo>
                <a:cubicBezTo>
                  <a:pt x="200" y="489"/>
                  <a:pt x="194" y="499"/>
                  <a:pt x="196" y="508"/>
                </a:cubicBezTo>
                <a:cubicBezTo>
                  <a:pt x="199" y="518"/>
                  <a:pt x="208" y="524"/>
                  <a:pt x="218" y="521"/>
                </a:cubicBezTo>
                <a:cubicBezTo>
                  <a:pt x="245" y="514"/>
                  <a:pt x="289" y="521"/>
                  <a:pt x="318" y="527"/>
                </a:cubicBezTo>
                <a:cubicBezTo>
                  <a:pt x="314" y="554"/>
                  <a:pt x="293" y="576"/>
                  <a:pt x="265" y="583"/>
                </a:cubicBezTo>
                <a:cubicBezTo>
                  <a:pt x="259" y="585"/>
                  <a:pt x="251" y="587"/>
                  <a:pt x="241" y="587"/>
                </a:cubicBezTo>
                <a:cubicBezTo>
                  <a:pt x="237" y="587"/>
                  <a:pt x="232" y="586"/>
                  <a:pt x="227" y="585"/>
                </a:cubicBezTo>
                <a:cubicBezTo>
                  <a:pt x="195" y="579"/>
                  <a:pt x="180" y="555"/>
                  <a:pt x="163" y="541"/>
                </a:cubicBezTo>
                <a:cubicBezTo>
                  <a:pt x="148" y="529"/>
                  <a:pt x="126" y="519"/>
                  <a:pt x="88" y="519"/>
                </a:cubicBezTo>
                <a:close/>
                <a:moveTo>
                  <a:pt x="1283" y="0"/>
                </a:moveTo>
                <a:lnTo>
                  <a:pt x="166" y="0"/>
                </a:lnTo>
                <a:cubicBezTo>
                  <a:pt x="131" y="0"/>
                  <a:pt x="103" y="29"/>
                  <a:pt x="103" y="63"/>
                </a:cubicBezTo>
                <a:lnTo>
                  <a:pt x="103" y="423"/>
                </a:lnTo>
                <a:cubicBezTo>
                  <a:pt x="103" y="426"/>
                  <a:pt x="104" y="429"/>
                  <a:pt x="104" y="432"/>
                </a:cubicBezTo>
                <a:cubicBezTo>
                  <a:pt x="68" y="447"/>
                  <a:pt x="35" y="471"/>
                  <a:pt x="9" y="501"/>
                </a:cubicBezTo>
                <a:cubicBezTo>
                  <a:pt x="-2" y="512"/>
                  <a:pt x="-3" y="529"/>
                  <a:pt x="4" y="542"/>
                </a:cubicBezTo>
                <a:cubicBezTo>
                  <a:pt x="11" y="553"/>
                  <a:pt x="22" y="560"/>
                  <a:pt x="35" y="560"/>
                </a:cubicBezTo>
                <a:cubicBezTo>
                  <a:pt x="37" y="560"/>
                  <a:pt x="40" y="560"/>
                  <a:pt x="42" y="559"/>
                </a:cubicBezTo>
                <a:cubicBezTo>
                  <a:pt x="59" y="556"/>
                  <a:pt x="75" y="554"/>
                  <a:pt x="88" y="554"/>
                </a:cubicBezTo>
                <a:cubicBezTo>
                  <a:pt x="94" y="554"/>
                  <a:pt x="99" y="554"/>
                  <a:pt x="104" y="555"/>
                </a:cubicBezTo>
                <a:cubicBezTo>
                  <a:pt x="103" y="557"/>
                  <a:pt x="103" y="559"/>
                  <a:pt x="103" y="562"/>
                </a:cubicBezTo>
                <a:lnTo>
                  <a:pt x="103" y="769"/>
                </a:lnTo>
                <a:cubicBezTo>
                  <a:pt x="103" y="804"/>
                  <a:pt x="131" y="832"/>
                  <a:pt x="166" y="832"/>
                </a:cubicBezTo>
                <a:lnTo>
                  <a:pt x="1283" y="832"/>
                </a:lnTo>
                <a:cubicBezTo>
                  <a:pt x="1318" y="832"/>
                  <a:pt x="1346" y="804"/>
                  <a:pt x="1346" y="769"/>
                </a:cubicBezTo>
                <a:lnTo>
                  <a:pt x="1346" y="63"/>
                </a:lnTo>
                <a:cubicBezTo>
                  <a:pt x="1346" y="29"/>
                  <a:pt x="1318" y="0"/>
                  <a:pt x="128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7" name="Freeform 1386">
            <a:extLst>
              <a:ext uri="{FF2B5EF4-FFF2-40B4-BE49-F238E27FC236}">
                <a16:creationId xmlns:a16="http://schemas.microsoft.com/office/drawing/2014/main" id="{49C2466D-E830-FD45-84B7-7A0508CDF16D}"/>
              </a:ext>
            </a:extLst>
          </p:cNvPr>
          <p:cNvSpPr/>
          <p:nvPr/>
        </p:nvSpPr>
        <p:spPr>
          <a:xfrm>
            <a:off x="6920280" y="122640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8" name="Freeform 1387">
            <a:extLst>
              <a:ext uri="{FF2B5EF4-FFF2-40B4-BE49-F238E27FC236}">
                <a16:creationId xmlns:a16="http://schemas.microsoft.com/office/drawing/2014/main" id="{52FB829D-1193-D041-82BD-2ABBB642DBC3}"/>
              </a:ext>
            </a:extLst>
          </p:cNvPr>
          <p:cNvSpPr/>
          <p:nvPr/>
        </p:nvSpPr>
        <p:spPr>
          <a:xfrm>
            <a:off x="6941879" y="122640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9" name="Freeform 1388">
            <a:extLst>
              <a:ext uri="{FF2B5EF4-FFF2-40B4-BE49-F238E27FC236}">
                <a16:creationId xmlns:a16="http://schemas.microsoft.com/office/drawing/2014/main" id="{281C4A7E-1AA7-CB4F-B153-0960E93F9387}"/>
              </a:ext>
            </a:extLst>
          </p:cNvPr>
          <p:cNvSpPr/>
          <p:nvPr/>
        </p:nvSpPr>
        <p:spPr>
          <a:xfrm>
            <a:off x="6963480" y="122640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0" name="Freeform 1389">
            <a:extLst>
              <a:ext uri="{FF2B5EF4-FFF2-40B4-BE49-F238E27FC236}">
                <a16:creationId xmlns:a16="http://schemas.microsoft.com/office/drawing/2014/main" id="{73DD269A-5CFF-C94D-A0D8-077EF4F9B590}"/>
              </a:ext>
            </a:extLst>
          </p:cNvPr>
          <p:cNvSpPr/>
          <p:nvPr/>
        </p:nvSpPr>
        <p:spPr>
          <a:xfrm>
            <a:off x="595440" y="763448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33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3"/>
                  <a:pt x="15" y="68"/>
                  <a:pt x="33" y="68"/>
                </a:cubicBezTo>
                <a:cubicBezTo>
                  <a:pt x="52" y="68"/>
                  <a:pt x="67" y="53"/>
                  <a:pt x="67" y="34"/>
                </a:cubicBezTo>
                <a:cubicBezTo>
                  <a:pt x="67" y="15"/>
                  <a:pt x="52" y="0"/>
                  <a:pt x="3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1" name="Freeform 1390">
            <a:extLst>
              <a:ext uri="{FF2B5EF4-FFF2-40B4-BE49-F238E27FC236}">
                <a16:creationId xmlns:a16="http://schemas.microsoft.com/office/drawing/2014/main" id="{91336F2C-6946-0B46-8809-DC79C4AEBA4B}"/>
              </a:ext>
            </a:extLst>
          </p:cNvPr>
          <p:cNvSpPr/>
          <p:nvPr/>
        </p:nvSpPr>
        <p:spPr>
          <a:xfrm>
            <a:off x="572040" y="470767"/>
            <a:ext cx="705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6">
                <a:moveTo>
                  <a:pt x="197" y="28"/>
                </a:moveTo>
                <a:cubicBezTo>
                  <a:pt x="197" y="13"/>
                  <a:pt x="185" y="0"/>
                  <a:pt x="170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170" y="56"/>
                </a:lnTo>
                <a:cubicBezTo>
                  <a:pt x="185" y="56"/>
                  <a:pt x="197" y="43"/>
                  <a:pt x="197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2" name="Freeform 1391">
            <a:extLst>
              <a:ext uri="{FF2B5EF4-FFF2-40B4-BE49-F238E27FC236}">
                <a16:creationId xmlns:a16="http://schemas.microsoft.com/office/drawing/2014/main" id="{6FD9FB53-F849-4D46-B725-6D0491E7CDDF}"/>
              </a:ext>
            </a:extLst>
          </p:cNvPr>
          <p:cNvSpPr/>
          <p:nvPr/>
        </p:nvSpPr>
        <p:spPr>
          <a:xfrm>
            <a:off x="684000" y="516128"/>
            <a:ext cx="159120" cy="13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3" h="387">
                <a:moveTo>
                  <a:pt x="367" y="174"/>
                </a:moveTo>
                <a:lnTo>
                  <a:pt x="340" y="202"/>
                </a:lnTo>
                <a:cubicBezTo>
                  <a:pt x="339" y="202"/>
                  <a:pt x="339" y="203"/>
                  <a:pt x="339" y="203"/>
                </a:cubicBezTo>
                <a:lnTo>
                  <a:pt x="222" y="320"/>
                </a:lnTo>
                <a:lnTo>
                  <a:pt x="105" y="203"/>
                </a:lnTo>
                <a:cubicBezTo>
                  <a:pt x="104" y="203"/>
                  <a:pt x="104" y="202"/>
                  <a:pt x="104" y="202"/>
                </a:cubicBezTo>
                <a:lnTo>
                  <a:pt x="76" y="174"/>
                </a:lnTo>
                <a:cubicBezTo>
                  <a:pt x="63" y="161"/>
                  <a:pt x="55" y="144"/>
                  <a:pt x="55" y="125"/>
                </a:cubicBezTo>
                <a:cubicBezTo>
                  <a:pt x="55" y="106"/>
                  <a:pt x="63" y="89"/>
                  <a:pt x="76" y="75"/>
                </a:cubicBezTo>
                <a:cubicBezTo>
                  <a:pt x="89" y="62"/>
                  <a:pt x="107" y="55"/>
                  <a:pt x="125" y="55"/>
                </a:cubicBezTo>
                <a:cubicBezTo>
                  <a:pt x="144" y="55"/>
                  <a:pt x="162" y="62"/>
                  <a:pt x="175" y="75"/>
                </a:cubicBezTo>
                <a:lnTo>
                  <a:pt x="202" y="103"/>
                </a:lnTo>
                <a:cubicBezTo>
                  <a:pt x="207" y="108"/>
                  <a:pt x="214" y="111"/>
                  <a:pt x="222" y="111"/>
                </a:cubicBezTo>
                <a:cubicBezTo>
                  <a:pt x="229" y="111"/>
                  <a:pt x="236" y="108"/>
                  <a:pt x="241" y="103"/>
                </a:cubicBezTo>
                <a:lnTo>
                  <a:pt x="269" y="75"/>
                </a:lnTo>
                <a:cubicBezTo>
                  <a:pt x="282" y="62"/>
                  <a:pt x="299" y="55"/>
                  <a:pt x="318" y="55"/>
                </a:cubicBezTo>
                <a:cubicBezTo>
                  <a:pt x="337" y="55"/>
                  <a:pt x="354" y="62"/>
                  <a:pt x="367" y="75"/>
                </a:cubicBezTo>
                <a:cubicBezTo>
                  <a:pt x="381" y="89"/>
                  <a:pt x="388" y="106"/>
                  <a:pt x="388" y="125"/>
                </a:cubicBezTo>
                <a:cubicBezTo>
                  <a:pt x="388" y="144"/>
                  <a:pt x="381" y="161"/>
                  <a:pt x="367" y="174"/>
                </a:cubicBezTo>
                <a:close/>
                <a:moveTo>
                  <a:pt x="318" y="0"/>
                </a:moveTo>
                <a:cubicBezTo>
                  <a:pt x="285" y="0"/>
                  <a:pt x="253" y="13"/>
                  <a:pt x="230" y="36"/>
                </a:cubicBezTo>
                <a:lnTo>
                  <a:pt x="222" y="44"/>
                </a:lnTo>
                <a:lnTo>
                  <a:pt x="214" y="36"/>
                </a:lnTo>
                <a:cubicBezTo>
                  <a:pt x="190" y="13"/>
                  <a:pt x="159" y="0"/>
                  <a:pt x="125" y="0"/>
                </a:cubicBezTo>
                <a:cubicBezTo>
                  <a:pt x="92" y="0"/>
                  <a:pt x="61" y="13"/>
                  <a:pt x="37" y="36"/>
                </a:cubicBezTo>
                <a:cubicBezTo>
                  <a:pt x="13" y="60"/>
                  <a:pt x="0" y="91"/>
                  <a:pt x="0" y="125"/>
                </a:cubicBezTo>
                <a:cubicBezTo>
                  <a:pt x="0" y="158"/>
                  <a:pt x="13" y="190"/>
                  <a:pt x="37" y="213"/>
                </a:cubicBezTo>
                <a:lnTo>
                  <a:pt x="64" y="240"/>
                </a:lnTo>
                <a:cubicBezTo>
                  <a:pt x="64" y="240"/>
                  <a:pt x="64" y="241"/>
                  <a:pt x="65" y="241"/>
                </a:cubicBezTo>
                <a:lnTo>
                  <a:pt x="202" y="379"/>
                </a:lnTo>
                <a:cubicBezTo>
                  <a:pt x="208" y="384"/>
                  <a:pt x="215" y="387"/>
                  <a:pt x="222" y="387"/>
                </a:cubicBezTo>
                <a:cubicBezTo>
                  <a:pt x="229" y="387"/>
                  <a:pt x="236" y="384"/>
                  <a:pt x="241" y="379"/>
                </a:cubicBezTo>
                <a:lnTo>
                  <a:pt x="379" y="241"/>
                </a:lnTo>
                <a:cubicBezTo>
                  <a:pt x="379" y="241"/>
                  <a:pt x="379" y="240"/>
                  <a:pt x="380" y="240"/>
                </a:cubicBezTo>
                <a:lnTo>
                  <a:pt x="406" y="213"/>
                </a:lnTo>
                <a:cubicBezTo>
                  <a:pt x="430" y="190"/>
                  <a:pt x="443" y="158"/>
                  <a:pt x="443" y="125"/>
                </a:cubicBezTo>
                <a:cubicBezTo>
                  <a:pt x="443" y="91"/>
                  <a:pt x="430" y="60"/>
                  <a:pt x="406" y="36"/>
                </a:cubicBezTo>
                <a:cubicBezTo>
                  <a:pt x="383" y="13"/>
                  <a:pt x="351" y="0"/>
                  <a:pt x="31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3" name="Freeform 1392">
            <a:extLst>
              <a:ext uri="{FF2B5EF4-FFF2-40B4-BE49-F238E27FC236}">
                <a16:creationId xmlns:a16="http://schemas.microsoft.com/office/drawing/2014/main" id="{CA67D9C6-12D6-3B4E-B88F-D9B12AE3135D}"/>
              </a:ext>
            </a:extLst>
          </p:cNvPr>
          <p:cNvSpPr/>
          <p:nvPr/>
        </p:nvSpPr>
        <p:spPr>
          <a:xfrm>
            <a:off x="489600" y="424688"/>
            <a:ext cx="44208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9" h="1163">
                <a:moveTo>
                  <a:pt x="1059" y="623"/>
                </a:moveTo>
                <a:cubicBezTo>
                  <a:pt x="980" y="674"/>
                  <a:pt x="876" y="703"/>
                  <a:pt x="765" y="703"/>
                </a:cubicBezTo>
                <a:cubicBezTo>
                  <a:pt x="759" y="703"/>
                  <a:pt x="753" y="702"/>
                  <a:pt x="748" y="702"/>
                </a:cubicBezTo>
                <a:cubicBezTo>
                  <a:pt x="744" y="702"/>
                  <a:pt x="740" y="703"/>
                  <a:pt x="737" y="704"/>
                </a:cubicBezTo>
                <a:lnTo>
                  <a:pt x="477" y="807"/>
                </a:lnTo>
                <a:cubicBezTo>
                  <a:pt x="483" y="757"/>
                  <a:pt x="489" y="707"/>
                  <a:pt x="495" y="657"/>
                </a:cubicBezTo>
                <a:cubicBezTo>
                  <a:pt x="496" y="646"/>
                  <a:pt x="491" y="636"/>
                  <a:pt x="482" y="630"/>
                </a:cubicBezTo>
                <a:cubicBezTo>
                  <a:pt x="441" y="605"/>
                  <a:pt x="410" y="577"/>
                  <a:pt x="388" y="544"/>
                </a:cubicBezTo>
                <a:cubicBezTo>
                  <a:pt x="366" y="512"/>
                  <a:pt x="355" y="478"/>
                  <a:pt x="355" y="443"/>
                </a:cubicBezTo>
                <a:cubicBezTo>
                  <a:pt x="355" y="376"/>
                  <a:pt x="396" y="312"/>
                  <a:pt x="471" y="263"/>
                </a:cubicBezTo>
                <a:cubicBezTo>
                  <a:pt x="549" y="212"/>
                  <a:pt x="653" y="184"/>
                  <a:pt x="765" y="184"/>
                </a:cubicBezTo>
                <a:cubicBezTo>
                  <a:pt x="876" y="184"/>
                  <a:pt x="980" y="212"/>
                  <a:pt x="1059" y="263"/>
                </a:cubicBezTo>
                <a:cubicBezTo>
                  <a:pt x="1133" y="312"/>
                  <a:pt x="1174" y="376"/>
                  <a:pt x="1174" y="443"/>
                </a:cubicBezTo>
                <a:cubicBezTo>
                  <a:pt x="1174" y="510"/>
                  <a:pt x="1133" y="574"/>
                  <a:pt x="1059" y="623"/>
                </a:cubicBezTo>
                <a:close/>
                <a:moveTo>
                  <a:pt x="600" y="1054"/>
                </a:moveTo>
                <a:cubicBezTo>
                  <a:pt x="600" y="1084"/>
                  <a:pt x="576" y="1108"/>
                  <a:pt x="546" y="1108"/>
                </a:cubicBezTo>
                <a:lnTo>
                  <a:pt x="109" y="1108"/>
                </a:lnTo>
                <a:cubicBezTo>
                  <a:pt x="79" y="1108"/>
                  <a:pt x="55" y="1084"/>
                  <a:pt x="55" y="1054"/>
                </a:cubicBezTo>
                <a:lnTo>
                  <a:pt x="55" y="110"/>
                </a:lnTo>
                <a:cubicBezTo>
                  <a:pt x="55" y="80"/>
                  <a:pt x="79" y="55"/>
                  <a:pt x="109" y="55"/>
                </a:cubicBezTo>
                <a:lnTo>
                  <a:pt x="546" y="55"/>
                </a:lnTo>
                <a:cubicBezTo>
                  <a:pt x="576" y="55"/>
                  <a:pt x="600" y="80"/>
                  <a:pt x="600" y="110"/>
                </a:cubicBezTo>
                <a:lnTo>
                  <a:pt x="600" y="145"/>
                </a:lnTo>
                <a:cubicBezTo>
                  <a:pt x="600" y="146"/>
                  <a:pt x="600" y="147"/>
                  <a:pt x="600" y="148"/>
                </a:cubicBezTo>
                <a:cubicBezTo>
                  <a:pt x="541" y="163"/>
                  <a:pt x="487" y="187"/>
                  <a:pt x="440" y="217"/>
                </a:cubicBezTo>
                <a:cubicBezTo>
                  <a:pt x="350" y="276"/>
                  <a:pt x="300" y="357"/>
                  <a:pt x="300" y="443"/>
                </a:cubicBezTo>
                <a:cubicBezTo>
                  <a:pt x="300" y="489"/>
                  <a:pt x="314" y="534"/>
                  <a:pt x="342" y="575"/>
                </a:cubicBezTo>
                <a:cubicBezTo>
                  <a:pt x="366" y="610"/>
                  <a:pt x="398" y="641"/>
                  <a:pt x="438" y="667"/>
                </a:cubicBezTo>
                <a:cubicBezTo>
                  <a:pt x="431" y="727"/>
                  <a:pt x="424" y="787"/>
                  <a:pt x="417" y="847"/>
                </a:cubicBezTo>
                <a:cubicBezTo>
                  <a:pt x="416" y="856"/>
                  <a:pt x="420" y="866"/>
                  <a:pt x="428" y="872"/>
                </a:cubicBezTo>
                <a:cubicBezTo>
                  <a:pt x="432" y="875"/>
                  <a:pt x="438" y="877"/>
                  <a:pt x="444" y="877"/>
                </a:cubicBezTo>
                <a:cubicBezTo>
                  <a:pt x="448" y="877"/>
                  <a:pt x="451" y="877"/>
                  <a:pt x="454" y="875"/>
                </a:cubicBezTo>
                <a:lnTo>
                  <a:pt x="600" y="818"/>
                </a:lnTo>
                <a:close/>
                <a:moveTo>
                  <a:pt x="1089" y="217"/>
                </a:moveTo>
                <a:cubicBezTo>
                  <a:pt x="1002" y="160"/>
                  <a:pt x="887" y="128"/>
                  <a:pt x="765" y="128"/>
                </a:cubicBezTo>
                <a:cubicBezTo>
                  <a:pt x="727" y="128"/>
                  <a:pt x="691" y="131"/>
                  <a:pt x="655" y="137"/>
                </a:cubicBezTo>
                <a:lnTo>
                  <a:pt x="655" y="110"/>
                </a:lnTo>
                <a:cubicBezTo>
                  <a:pt x="655" y="49"/>
                  <a:pt x="606" y="0"/>
                  <a:pt x="546" y="0"/>
                </a:cubicBezTo>
                <a:lnTo>
                  <a:pt x="109" y="0"/>
                </a:lnTo>
                <a:cubicBezTo>
                  <a:pt x="49" y="0"/>
                  <a:pt x="0" y="49"/>
                  <a:pt x="0" y="110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796"/>
                </a:lnTo>
                <a:lnTo>
                  <a:pt x="752" y="758"/>
                </a:lnTo>
                <a:cubicBezTo>
                  <a:pt x="756" y="758"/>
                  <a:pt x="760" y="758"/>
                  <a:pt x="765" y="758"/>
                </a:cubicBezTo>
                <a:cubicBezTo>
                  <a:pt x="887" y="758"/>
                  <a:pt x="1002" y="726"/>
                  <a:pt x="1089" y="669"/>
                </a:cubicBezTo>
                <a:cubicBezTo>
                  <a:pt x="1179" y="610"/>
                  <a:pt x="1229" y="529"/>
                  <a:pt x="1229" y="443"/>
                </a:cubicBezTo>
                <a:cubicBezTo>
                  <a:pt x="1229" y="357"/>
                  <a:pt x="1179" y="276"/>
                  <a:pt x="1089" y="2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4" name="Freeform 1393">
            <a:extLst>
              <a:ext uri="{FF2B5EF4-FFF2-40B4-BE49-F238E27FC236}">
                <a16:creationId xmlns:a16="http://schemas.microsoft.com/office/drawing/2014/main" id="{997FFC5A-AFD6-FB45-85EB-06BAA1BD17A1}"/>
              </a:ext>
            </a:extLst>
          </p:cNvPr>
          <p:cNvSpPr/>
          <p:nvPr/>
        </p:nvSpPr>
        <p:spPr>
          <a:xfrm>
            <a:off x="2025359" y="763448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3"/>
                  <a:pt x="15" y="68"/>
                  <a:pt x="34" y="68"/>
                </a:cubicBezTo>
                <a:cubicBezTo>
                  <a:pt x="53" y="68"/>
                  <a:pt x="68" y="53"/>
                  <a:pt x="68" y="34"/>
                </a:cubicBezTo>
                <a:cubicBezTo>
                  <a:pt x="68" y="15"/>
                  <a:pt x="53" y="0"/>
                  <a:pt x="3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5" name="Freeform 1394">
            <a:extLst>
              <a:ext uri="{FF2B5EF4-FFF2-40B4-BE49-F238E27FC236}">
                <a16:creationId xmlns:a16="http://schemas.microsoft.com/office/drawing/2014/main" id="{55080CE1-0238-3C48-80B0-51AB87A81B3C}"/>
              </a:ext>
            </a:extLst>
          </p:cNvPr>
          <p:cNvSpPr/>
          <p:nvPr/>
        </p:nvSpPr>
        <p:spPr>
          <a:xfrm>
            <a:off x="2001960" y="470767"/>
            <a:ext cx="7092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6">
                <a:moveTo>
                  <a:pt x="198" y="28"/>
                </a:moveTo>
                <a:cubicBezTo>
                  <a:pt x="198" y="13"/>
                  <a:pt x="185" y="0"/>
                  <a:pt x="170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lnTo>
                  <a:pt x="170" y="56"/>
                </a:lnTo>
                <a:cubicBezTo>
                  <a:pt x="185" y="56"/>
                  <a:pt x="198" y="43"/>
                  <a:pt x="198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6" name="Freeform 1395">
            <a:extLst>
              <a:ext uri="{FF2B5EF4-FFF2-40B4-BE49-F238E27FC236}">
                <a16:creationId xmlns:a16="http://schemas.microsoft.com/office/drawing/2014/main" id="{614A9578-2A38-4A49-B95F-AD83AB759AB7}"/>
              </a:ext>
            </a:extLst>
          </p:cNvPr>
          <p:cNvSpPr/>
          <p:nvPr/>
        </p:nvSpPr>
        <p:spPr>
          <a:xfrm>
            <a:off x="1919880" y="424688"/>
            <a:ext cx="33696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37" h="1163">
                <a:moveTo>
                  <a:pt x="863" y="592"/>
                </a:moveTo>
                <a:cubicBezTo>
                  <a:pt x="853" y="593"/>
                  <a:pt x="845" y="601"/>
                  <a:pt x="842" y="610"/>
                </a:cubicBezTo>
                <a:cubicBezTo>
                  <a:pt x="839" y="620"/>
                  <a:pt x="842" y="630"/>
                  <a:pt x="849" y="637"/>
                </a:cubicBezTo>
                <a:cubicBezTo>
                  <a:pt x="856" y="645"/>
                  <a:pt x="865" y="660"/>
                  <a:pt x="863" y="667"/>
                </a:cubicBezTo>
                <a:cubicBezTo>
                  <a:pt x="862" y="672"/>
                  <a:pt x="854" y="678"/>
                  <a:pt x="835" y="684"/>
                </a:cubicBezTo>
                <a:cubicBezTo>
                  <a:pt x="826" y="686"/>
                  <a:pt x="819" y="693"/>
                  <a:pt x="816" y="701"/>
                </a:cubicBezTo>
                <a:cubicBezTo>
                  <a:pt x="813" y="710"/>
                  <a:pt x="815" y="720"/>
                  <a:pt x="820" y="727"/>
                </a:cubicBezTo>
                <a:cubicBezTo>
                  <a:pt x="820" y="727"/>
                  <a:pt x="823" y="732"/>
                  <a:pt x="825" y="739"/>
                </a:cubicBezTo>
                <a:cubicBezTo>
                  <a:pt x="826" y="747"/>
                  <a:pt x="824" y="753"/>
                  <a:pt x="817" y="760"/>
                </a:cubicBezTo>
                <a:cubicBezTo>
                  <a:pt x="810" y="766"/>
                  <a:pt x="774" y="770"/>
                  <a:pt x="708" y="753"/>
                </a:cubicBezTo>
                <a:cubicBezTo>
                  <a:pt x="698" y="751"/>
                  <a:pt x="688" y="750"/>
                  <a:pt x="678" y="750"/>
                </a:cubicBezTo>
                <a:cubicBezTo>
                  <a:pt x="675" y="750"/>
                  <a:pt x="671" y="750"/>
                  <a:pt x="667" y="750"/>
                </a:cubicBezTo>
                <a:cubicBezTo>
                  <a:pt x="648" y="752"/>
                  <a:pt x="583" y="739"/>
                  <a:pt x="537" y="698"/>
                </a:cubicBezTo>
                <a:cubicBezTo>
                  <a:pt x="525" y="687"/>
                  <a:pt x="513" y="690"/>
                  <a:pt x="484" y="695"/>
                </a:cubicBezTo>
                <a:cubicBezTo>
                  <a:pt x="470" y="697"/>
                  <a:pt x="451" y="701"/>
                  <a:pt x="439" y="705"/>
                </a:cubicBezTo>
                <a:cubicBezTo>
                  <a:pt x="431" y="707"/>
                  <a:pt x="424" y="709"/>
                  <a:pt x="418" y="711"/>
                </a:cubicBezTo>
                <a:cubicBezTo>
                  <a:pt x="402" y="715"/>
                  <a:pt x="386" y="710"/>
                  <a:pt x="376" y="698"/>
                </a:cubicBezTo>
                <a:cubicBezTo>
                  <a:pt x="358" y="676"/>
                  <a:pt x="348" y="640"/>
                  <a:pt x="348" y="593"/>
                </a:cubicBezTo>
                <a:cubicBezTo>
                  <a:pt x="348" y="519"/>
                  <a:pt x="368" y="487"/>
                  <a:pt x="379" y="475"/>
                </a:cubicBezTo>
                <a:cubicBezTo>
                  <a:pt x="380" y="474"/>
                  <a:pt x="382" y="473"/>
                  <a:pt x="384" y="473"/>
                </a:cubicBezTo>
                <a:lnTo>
                  <a:pt x="477" y="480"/>
                </a:lnTo>
                <a:cubicBezTo>
                  <a:pt x="485" y="481"/>
                  <a:pt x="493" y="478"/>
                  <a:pt x="499" y="472"/>
                </a:cubicBezTo>
                <a:cubicBezTo>
                  <a:pt x="500" y="471"/>
                  <a:pt x="526" y="444"/>
                  <a:pt x="552" y="412"/>
                </a:cubicBezTo>
                <a:cubicBezTo>
                  <a:pt x="581" y="378"/>
                  <a:pt x="610" y="338"/>
                  <a:pt x="611" y="310"/>
                </a:cubicBezTo>
                <a:cubicBezTo>
                  <a:pt x="611" y="235"/>
                  <a:pt x="604" y="216"/>
                  <a:pt x="598" y="200"/>
                </a:cubicBezTo>
                <a:cubicBezTo>
                  <a:pt x="597" y="196"/>
                  <a:pt x="596" y="194"/>
                  <a:pt x="595" y="191"/>
                </a:cubicBezTo>
                <a:cubicBezTo>
                  <a:pt x="597" y="188"/>
                  <a:pt x="602" y="184"/>
                  <a:pt x="610" y="184"/>
                </a:cubicBezTo>
                <a:cubicBezTo>
                  <a:pt x="629" y="183"/>
                  <a:pt x="652" y="205"/>
                  <a:pt x="671" y="243"/>
                </a:cubicBezTo>
                <a:cubicBezTo>
                  <a:pt x="677" y="254"/>
                  <a:pt x="672" y="288"/>
                  <a:pt x="669" y="310"/>
                </a:cubicBezTo>
                <a:cubicBezTo>
                  <a:pt x="664" y="352"/>
                  <a:pt x="658" y="392"/>
                  <a:pt x="686" y="412"/>
                </a:cubicBezTo>
                <a:cubicBezTo>
                  <a:pt x="726" y="442"/>
                  <a:pt x="767" y="443"/>
                  <a:pt x="806" y="443"/>
                </a:cubicBezTo>
                <a:cubicBezTo>
                  <a:pt x="825" y="443"/>
                  <a:pt x="844" y="444"/>
                  <a:pt x="864" y="447"/>
                </a:cubicBezTo>
                <a:cubicBezTo>
                  <a:pt x="872" y="448"/>
                  <a:pt x="880" y="450"/>
                  <a:pt x="877" y="476"/>
                </a:cubicBezTo>
                <a:cubicBezTo>
                  <a:pt x="877" y="481"/>
                  <a:pt x="868" y="490"/>
                  <a:pt x="859" y="495"/>
                </a:cubicBezTo>
                <a:cubicBezTo>
                  <a:pt x="850" y="500"/>
                  <a:pt x="844" y="509"/>
                  <a:pt x="844" y="520"/>
                </a:cubicBezTo>
                <a:cubicBezTo>
                  <a:pt x="844" y="530"/>
                  <a:pt x="850" y="539"/>
                  <a:pt x="859" y="544"/>
                </a:cubicBezTo>
                <a:cubicBezTo>
                  <a:pt x="874" y="552"/>
                  <a:pt x="882" y="560"/>
                  <a:pt x="882" y="567"/>
                </a:cubicBezTo>
                <a:cubicBezTo>
                  <a:pt x="882" y="585"/>
                  <a:pt x="868" y="590"/>
                  <a:pt x="863" y="592"/>
                </a:cubicBezTo>
                <a:close/>
                <a:moveTo>
                  <a:pt x="599" y="1054"/>
                </a:moveTo>
                <a:cubicBezTo>
                  <a:pt x="599" y="1084"/>
                  <a:pt x="575" y="1108"/>
                  <a:pt x="545" y="1108"/>
                </a:cubicBezTo>
                <a:lnTo>
                  <a:pt x="109" y="1108"/>
                </a:lnTo>
                <a:cubicBezTo>
                  <a:pt x="79" y="1108"/>
                  <a:pt x="55" y="1084"/>
                  <a:pt x="55" y="1054"/>
                </a:cubicBezTo>
                <a:lnTo>
                  <a:pt x="55" y="110"/>
                </a:lnTo>
                <a:cubicBezTo>
                  <a:pt x="55" y="80"/>
                  <a:pt x="79" y="55"/>
                  <a:pt x="109" y="55"/>
                </a:cubicBezTo>
                <a:lnTo>
                  <a:pt x="545" y="55"/>
                </a:lnTo>
                <a:cubicBezTo>
                  <a:pt x="575" y="55"/>
                  <a:pt x="599" y="80"/>
                  <a:pt x="599" y="110"/>
                </a:cubicBezTo>
                <a:lnTo>
                  <a:pt x="599" y="129"/>
                </a:lnTo>
                <a:cubicBezTo>
                  <a:pt x="594" y="130"/>
                  <a:pt x="590" y="131"/>
                  <a:pt x="585" y="133"/>
                </a:cubicBezTo>
                <a:cubicBezTo>
                  <a:pt x="554" y="144"/>
                  <a:pt x="535" y="174"/>
                  <a:pt x="541" y="200"/>
                </a:cubicBezTo>
                <a:cubicBezTo>
                  <a:pt x="543" y="208"/>
                  <a:pt x="545" y="213"/>
                  <a:pt x="546" y="218"/>
                </a:cubicBezTo>
                <a:cubicBezTo>
                  <a:pt x="551" y="230"/>
                  <a:pt x="556" y="244"/>
                  <a:pt x="555" y="309"/>
                </a:cubicBezTo>
                <a:cubicBezTo>
                  <a:pt x="553" y="324"/>
                  <a:pt x="513" y="376"/>
                  <a:pt x="468" y="424"/>
                </a:cubicBezTo>
                <a:lnTo>
                  <a:pt x="388" y="418"/>
                </a:lnTo>
                <a:cubicBezTo>
                  <a:pt x="370" y="416"/>
                  <a:pt x="351" y="424"/>
                  <a:pt x="338" y="438"/>
                </a:cubicBezTo>
                <a:cubicBezTo>
                  <a:pt x="318" y="460"/>
                  <a:pt x="293" y="505"/>
                  <a:pt x="293" y="593"/>
                </a:cubicBezTo>
                <a:cubicBezTo>
                  <a:pt x="293" y="654"/>
                  <a:pt x="307" y="701"/>
                  <a:pt x="333" y="733"/>
                </a:cubicBezTo>
                <a:cubicBezTo>
                  <a:pt x="357" y="762"/>
                  <a:pt x="396" y="774"/>
                  <a:pt x="433" y="764"/>
                </a:cubicBezTo>
                <a:cubicBezTo>
                  <a:pt x="440" y="762"/>
                  <a:pt x="447" y="760"/>
                  <a:pt x="455" y="758"/>
                </a:cubicBezTo>
                <a:cubicBezTo>
                  <a:pt x="467" y="754"/>
                  <a:pt x="495" y="749"/>
                  <a:pt x="509" y="746"/>
                </a:cubicBezTo>
                <a:cubicBezTo>
                  <a:pt x="537" y="769"/>
                  <a:pt x="570" y="785"/>
                  <a:pt x="599" y="794"/>
                </a:cubicBezTo>
                <a:close/>
                <a:moveTo>
                  <a:pt x="937" y="567"/>
                </a:moveTo>
                <a:cubicBezTo>
                  <a:pt x="937" y="549"/>
                  <a:pt x="930" y="532"/>
                  <a:pt x="916" y="518"/>
                </a:cubicBezTo>
                <a:cubicBezTo>
                  <a:pt x="924" y="508"/>
                  <a:pt x="931" y="496"/>
                  <a:pt x="932" y="482"/>
                </a:cubicBezTo>
                <a:cubicBezTo>
                  <a:pt x="937" y="432"/>
                  <a:pt x="915" y="400"/>
                  <a:pt x="873" y="393"/>
                </a:cubicBezTo>
                <a:cubicBezTo>
                  <a:pt x="849" y="389"/>
                  <a:pt x="826" y="388"/>
                  <a:pt x="807" y="388"/>
                </a:cubicBezTo>
                <a:cubicBezTo>
                  <a:pt x="772" y="387"/>
                  <a:pt x="746" y="387"/>
                  <a:pt x="720" y="369"/>
                </a:cubicBezTo>
                <a:cubicBezTo>
                  <a:pt x="718" y="360"/>
                  <a:pt x="722" y="333"/>
                  <a:pt x="724" y="317"/>
                </a:cubicBezTo>
                <a:cubicBezTo>
                  <a:pt x="729" y="282"/>
                  <a:pt x="734" y="245"/>
                  <a:pt x="721" y="219"/>
                </a:cubicBezTo>
                <a:cubicBezTo>
                  <a:pt x="702" y="182"/>
                  <a:pt x="681" y="155"/>
                  <a:pt x="656" y="141"/>
                </a:cubicBezTo>
                <a:cubicBezTo>
                  <a:pt x="655" y="141"/>
                  <a:pt x="655" y="141"/>
                  <a:pt x="655" y="140"/>
                </a:cubicBezTo>
                <a:lnTo>
                  <a:pt x="655" y="110"/>
                </a:lnTo>
                <a:cubicBezTo>
                  <a:pt x="655" y="49"/>
                  <a:pt x="606" y="0"/>
                  <a:pt x="545" y="0"/>
                </a:cubicBezTo>
                <a:lnTo>
                  <a:pt x="109" y="0"/>
                </a:lnTo>
                <a:cubicBezTo>
                  <a:pt x="49" y="0"/>
                  <a:pt x="0" y="49"/>
                  <a:pt x="0" y="110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5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805"/>
                </a:lnTo>
                <a:cubicBezTo>
                  <a:pt x="661" y="806"/>
                  <a:pt x="667" y="805"/>
                  <a:pt x="672" y="805"/>
                </a:cubicBezTo>
                <a:cubicBezTo>
                  <a:pt x="680" y="804"/>
                  <a:pt x="687" y="805"/>
                  <a:pt x="694" y="807"/>
                </a:cubicBezTo>
                <a:cubicBezTo>
                  <a:pt x="730" y="816"/>
                  <a:pt x="761" y="821"/>
                  <a:pt x="786" y="821"/>
                </a:cubicBezTo>
                <a:cubicBezTo>
                  <a:pt x="817" y="821"/>
                  <a:pt x="839" y="814"/>
                  <a:pt x="854" y="800"/>
                </a:cubicBezTo>
                <a:cubicBezTo>
                  <a:pt x="880" y="776"/>
                  <a:pt x="883" y="748"/>
                  <a:pt x="879" y="726"/>
                </a:cubicBezTo>
                <a:cubicBezTo>
                  <a:pt x="899" y="715"/>
                  <a:pt x="911" y="701"/>
                  <a:pt x="916" y="682"/>
                </a:cubicBezTo>
                <a:cubicBezTo>
                  <a:pt x="922" y="662"/>
                  <a:pt x="916" y="643"/>
                  <a:pt x="909" y="628"/>
                </a:cubicBezTo>
                <a:cubicBezTo>
                  <a:pt x="924" y="616"/>
                  <a:pt x="937" y="596"/>
                  <a:pt x="937" y="5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7" name="Freeform 1396">
            <a:extLst>
              <a:ext uri="{FF2B5EF4-FFF2-40B4-BE49-F238E27FC236}">
                <a16:creationId xmlns:a16="http://schemas.microsoft.com/office/drawing/2014/main" id="{6B1E57D3-774E-EF42-9936-7E31382841C5}"/>
              </a:ext>
            </a:extLst>
          </p:cNvPr>
          <p:cNvSpPr/>
          <p:nvPr/>
        </p:nvSpPr>
        <p:spPr>
          <a:xfrm>
            <a:off x="1309680" y="763448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3"/>
                  <a:pt x="15" y="68"/>
                  <a:pt x="34" y="68"/>
                </a:cubicBezTo>
                <a:cubicBezTo>
                  <a:pt x="52" y="68"/>
                  <a:pt x="68" y="53"/>
                  <a:pt x="68" y="34"/>
                </a:cubicBezTo>
                <a:cubicBezTo>
                  <a:pt x="68" y="15"/>
                  <a:pt x="52" y="0"/>
                  <a:pt x="3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8" name="Freeform 1397">
            <a:extLst>
              <a:ext uri="{FF2B5EF4-FFF2-40B4-BE49-F238E27FC236}">
                <a16:creationId xmlns:a16="http://schemas.microsoft.com/office/drawing/2014/main" id="{BF4048C0-ACD0-5543-A74B-868E725C0BF1}"/>
              </a:ext>
            </a:extLst>
          </p:cNvPr>
          <p:cNvSpPr/>
          <p:nvPr/>
        </p:nvSpPr>
        <p:spPr>
          <a:xfrm>
            <a:off x="1286280" y="470767"/>
            <a:ext cx="7092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6">
                <a:moveTo>
                  <a:pt x="198" y="28"/>
                </a:moveTo>
                <a:cubicBezTo>
                  <a:pt x="198" y="13"/>
                  <a:pt x="185" y="0"/>
                  <a:pt x="170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8" y="56"/>
                </a:cubicBezTo>
                <a:lnTo>
                  <a:pt x="170" y="56"/>
                </a:lnTo>
                <a:cubicBezTo>
                  <a:pt x="185" y="56"/>
                  <a:pt x="198" y="43"/>
                  <a:pt x="198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9" name="Freeform 1398">
            <a:extLst>
              <a:ext uri="{FF2B5EF4-FFF2-40B4-BE49-F238E27FC236}">
                <a16:creationId xmlns:a16="http://schemas.microsoft.com/office/drawing/2014/main" id="{211D2002-D8B8-4A45-B6C9-7719FC468257}"/>
              </a:ext>
            </a:extLst>
          </p:cNvPr>
          <p:cNvSpPr/>
          <p:nvPr/>
        </p:nvSpPr>
        <p:spPr>
          <a:xfrm>
            <a:off x="1203840" y="424688"/>
            <a:ext cx="442439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30" h="1163">
                <a:moveTo>
                  <a:pt x="1059" y="623"/>
                </a:moveTo>
                <a:cubicBezTo>
                  <a:pt x="981" y="674"/>
                  <a:pt x="876" y="703"/>
                  <a:pt x="765" y="703"/>
                </a:cubicBezTo>
                <a:cubicBezTo>
                  <a:pt x="759" y="703"/>
                  <a:pt x="753" y="702"/>
                  <a:pt x="748" y="702"/>
                </a:cubicBezTo>
                <a:cubicBezTo>
                  <a:pt x="744" y="702"/>
                  <a:pt x="740" y="703"/>
                  <a:pt x="737" y="704"/>
                </a:cubicBezTo>
                <a:lnTo>
                  <a:pt x="477" y="807"/>
                </a:lnTo>
                <a:cubicBezTo>
                  <a:pt x="483" y="757"/>
                  <a:pt x="489" y="707"/>
                  <a:pt x="495" y="657"/>
                </a:cubicBezTo>
                <a:cubicBezTo>
                  <a:pt x="496" y="646"/>
                  <a:pt x="491" y="636"/>
                  <a:pt x="482" y="630"/>
                </a:cubicBezTo>
                <a:cubicBezTo>
                  <a:pt x="442" y="605"/>
                  <a:pt x="410" y="577"/>
                  <a:pt x="388" y="544"/>
                </a:cubicBezTo>
                <a:cubicBezTo>
                  <a:pt x="366" y="512"/>
                  <a:pt x="355" y="478"/>
                  <a:pt x="355" y="443"/>
                </a:cubicBezTo>
                <a:cubicBezTo>
                  <a:pt x="355" y="376"/>
                  <a:pt x="396" y="312"/>
                  <a:pt x="471" y="263"/>
                </a:cubicBezTo>
                <a:cubicBezTo>
                  <a:pt x="549" y="212"/>
                  <a:pt x="653" y="184"/>
                  <a:pt x="765" y="184"/>
                </a:cubicBezTo>
                <a:cubicBezTo>
                  <a:pt x="876" y="184"/>
                  <a:pt x="981" y="212"/>
                  <a:pt x="1059" y="263"/>
                </a:cubicBezTo>
                <a:cubicBezTo>
                  <a:pt x="1133" y="312"/>
                  <a:pt x="1174" y="376"/>
                  <a:pt x="1174" y="443"/>
                </a:cubicBezTo>
                <a:cubicBezTo>
                  <a:pt x="1174" y="510"/>
                  <a:pt x="1133" y="574"/>
                  <a:pt x="1059" y="623"/>
                </a:cubicBezTo>
                <a:close/>
                <a:moveTo>
                  <a:pt x="600" y="1054"/>
                </a:moveTo>
                <a:cubicBezTo>
                  <a:pt x="600" y="1084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5" y="1084"/>
                  <a:pt x="55" y="1054"/>
                </a:cubicBezTo>
                <a:lnTo>
                  <a:pt x="55" y="110"/>
                </a:lnTo>
                <a:cubicBezTo>
                  <a:pt x="55" y="80"/>
                  <a:pt x="80" y="55"/>
                  <a:pt x="110" y="55"/>
                </a:cubicBezTo>
                <a:lnTo>
                  <a:pt x="546" y="55"/>
                </a:lnTo>
                <a:cubicBezTo>
                  <a:pt x="576" y="55"/>
                  <a:pt x="600" y="80"/>
                  <a:pt x="600" y="110"/>
                </a:cubicBezTo>
                <a:lnTo>
                  <a:pt x="600" y="145"/>
                </a:lnTo>
                <a:cubicBezTo>
                  <a:pt x="600" y="146"/>
                  <a:pt x="600" y="147"/>
                  <a:pt x="600" y="148"/>
                </a:cubicBezTo>
                <a:cubicBezTo>
                  <a:pt x="541" y="163"/>
                  <a:pt x="487" y="187"/>
                  <a:pt x="441" y="217"/>
                </a:cubicBezTo>
                <a:cubicBezTo>
                  <a:pt x="350" y="276"/>
                  <a:pt x="300" y="357"/>
                  <a:pt x="300" y="443"/>
                </a:cubicBezTo>
                <a:cubicBezTo>
                  <a:pt x="300" y="489"/>
                  <a:pt x="314" y="534"/>
                  <a:pt x="343" y="575"/>
                </a:cubicBezTo>
                <a:cubicBezTo>
                  <a:pt x="366" y="610"/>
                  <a:pt x="398" y="641"/>
                  <a:pt x="438" y="667"/>
                </a:cubicBezTo>
                <a:cubicBezTo>
                  <a:pt x="431" y="727"/>
                  <a:pt x="424" y="787"/>
                  <a:pt x="417" y="847"/>
                </a:cubicBezTo>
                <a:cubicBezTo>
                  <a:pt x="416" y="856"/>
                  <a:pt x="420" y="866"/>
                  <a:pt x="428" y="872"/>
                </a:cubicBezTo>
                <a:cubicBezTo>
                  <a:pt x="433" y="875"/>
                  <a:pt x="439" y="877"/>
                  <a:pt x="445" y="877"/>
                </a:cubicBezTo>
                <a:cubicBezTo>
                  <a:pt x="448" y="877"/>
                  <a:pt x="451" y="877"/>
                  <a:pt x="455" y="875"/>
                </a:cubicBezTo>
                <a:lnTo>
                  <a:pt x="600" y="818"/>
                </a:lnTo>
                <a:close/>
                <a:moveTo>
                  <a:pt x="1089" y="217"/>
                </a:moveTo>
                <a:cubicBezTo>
                  <a:pt x="1002" y="160"/>
                  <a:pt x="887" y="128"/>
                  <a:pt x="765" y="128"/>
                </a:cubicBezTo>
                <a:cubicBezTo>
                  <a:pt x="727" y="128"/>
                  <a:pt x="691" y="131"/>
                  <a:pt x="655" y="137"/>
                </a:cubicBezTo>
                <a:lnTo>
                  <a:pt x="655" y="110"/>
                </a:lnTo>
                <a:cubicBezTo>
                  <a:pt x="655" y="49"/>
                  <a:pt x="606" y="0"/>
                  <a:pt x="546" y="0"/>
                </a:cubicBezTo>
                <a:lnTo>
                  <a:pt x="110" y="0"/>
                </a:lnTo>
                <a:cubicBezTo>
                  <a:pt x="49" y="0"/>
                  <a:pt x="0" y="49"/>
                  <a:pt x="0" y="110"/>
                </a:cubicBezTo>
                <a:lnTo>
                  <a:pt x="0" y="1054"/>
                </a:lnTo>
                <a:cubicBezTo>
                  <a:pt x="0" y="1114"/>
                  <a:pt x="49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796"/>
                </a:lnTo>
                <a:lnTo>
                  <a:pt x="752" y="758"/>
                </a:lnTo>
                <a:cubicBezTo>
                  <a:pt x="756" y="758"/>
                  <a:pt x="761" y="758"/>
                  <a:pt x="765" y="758"/>
                </a:cubicBezTo>
                <a:cubicBezTo>
                  <a:pt x="887" y="758"/>
                  <a:pt x="1002" y="726"/>
                  <a:pt x="1089" y="669"/>
                </a:cubicBezTo>
                <a:cubicBezTo>
                  <a:pt x="1180" y="610"/>
                  <a:pt x="1230" y="529"/>
                  <a:pt x="1230" y="443"/>
                </a:cubicBezTo>
                <a:cubicBezTo>
                  <a:pt x="1230" y="357"/>
                  <a:pt x="1180" y="276"/>
                  <a:pt x="1089" y="2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0" name="Freeform 1399">
            <a:extLst>
              <a:ext uri="{FF2B5EF4-FFF2-40B4-BE49-F238E27FC236}">
                <a16:creationId xmlns:a16="http://schemas.microsoft.com/office/drawing/2014/main" id="{731EF0FE-C111-E149-AEE7-186575ECA8B3}"/>
              </a:ext>
            </a:extLst>
          </p:cNvPr>
          <p:cNvSpPr/>
          <p:nvPr/>
        </p:nvSpPr>
        <p:spPr>
          <a:xfrm>
            <a:off x="1413000" y="510008"/>
            <a:ext cx="132120" cy="142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8" h="396">
                <a:moveTo>
                  <a:pt x="321" y="259"/>
                </a:moveTo>
                <a:cubicBezTo>
                  <a:pt x="314" y="260"/>
                  <a:pt x="309" y="265"/>
                  <a:pt x="307" y="272"/>
                </a:cubicBezTo>
                <a:cubicBezTo>
                  <a:pt x="304" y="279"/>
                  <a:pt x="307" y="287"/>
                  <a:pt x="312" y="292"/>
                </a:cubicBezTo>
                <a:cubicBezTo>
                  <a:pt x="315" y="295"/>
                  <a:pt x="319" y="302"/>
                  <a:pt x="318" y="305"/>
                </a:cubicBezTo>
                <a:cubicBezTo>
                  <a:pt x="318" y="305"/>
                  <a:pt x="314" y="308"/>
                  <a:pt x="306" y="311"/>
                </a:cubicBezTo>
                <a:cubicBezTo>
                  <a:pt x="299" y="313"/>
                  <a:pt x="294" y="317"/>
                  <a:pt x="292" y="323"/>
                </a:cubicBezTo>
                <a:cubicBezTo>
                  <a:pt x="290" y="329"/>
                  <a:pt x="291" y="336"/>
                  <a:pt x="295" y="342"/>
                </a:cubicBezTo>
                <a:cubicBezTo>
                  <a:pt x="295" y="342"/>
                  <a:pt x="296" y="344"/>
                  <a:pt x="297" y="346"/>
                </a:cubicBezTo>
                <a:cubicBezTo>
                  <a:pt x="297" y="349"/>
                  <a:pt x="297" y="351"/>
                  <a:pt x="294" y="354"/>
                </a:cubicBezTo>
                <a:cubicBezTo>
                  <a:pt x="291" y="356"/>
                  <a:pt x="272" y="359"/>
                  <a:pt x="237" y="350"/>
                </a:cubicBezTo>
                <a:cubicBezTo>
                  <a:pt x="231" y="348"/>
                  <a:pt x="225" y="347"/>
                  <a:pt x="219" y="347"/>
                </a:cubicBezTo>
                <a:cubicBezTo>
                  <a:pt x="217" y="347"/>
                  <a:pt x="215" y="348"/>
                  <a:pt x="213" y="348"/>
                </a:cubicBezTo>
                <a:cubicBezTo>
                  <a:pt x="203" y="349"/>
                  <a:pt x="168" y="342"/>
                  <a:pt x="143" y="319"/>
                </a:cubicBezTo>
                <a:cubicBezTo>
                  <a:pt x="135" y="312"/>
                  <a:pt x="127" y="314"/>
                  <a:pt x="110" y="317"/>
                </a:cubicBezTo>
                <a:cubicBezTo>
                  <a:pt x="102" y="318"/>
                  <a:pt x="91" y="321"/>
                  <a:pt x="84" y="323"/>
                </a:cubicBezTo>
                <a:cubicBezTo>
                  <a:pt x="80" y="324"/>
                  <a:pt x="76" y="325"/>
                  <a:pt x="72" y="326"/>
                </a:cubicBezTo>
                <a:cubicBezTo>
                  <a:pt x="65" y="328"/>
                  <a:pt x="58" y="326"/>
                  <a:pt x="53" y="320"/>
                </a:cubicBezTo>
                <a:cubicBezTo>
                  <a:pt x="47" y="312"/>
                  <a:pt x="39" y="296"/>
                  <a:pt x="39" y="264"/>
                </a:cubicBezTo>
                <a:cubicBezTo>
                  <a:pt x="39" y="224"/>
                  <a:pt x="50" y="207"/>
                  <a:pt x="55" y="201"/>
                </a:cubicBezTo>
                <a:lnTo>
                  <a:pt x="106" y="205"/>
                </a:lnTo>
                <a:cubicBezTo>
                  <a:pt x="112" y="206"/>
                  <a:pt x="118" y="204"/>
                  <a:pt x="122" y="199"/>
                </a:cubicBezTo>
                <a:cubicBezTo>
                  <a:pt x="122" y="199"/>
                  <a:pt x="137" y="184"/>
                  <a:pt x="152" y="166"/>
                </a:cubicBezTo>
                <a:cubicBezTo>
                  <a:pt x="182" y="130"/>
                  <a:pt x="186" y="115"/>
                  <a:pt x="186" y="106"/>
                </a:cubicBezTo>
                <a:cubicBezTo>
                  <a:pt x="186" y="66"/>
                  <a:pt x="183" y="54"/>
                  <a:pt x="179" y="43"/>
                </a:cubicBezTo>
                <a:cubicBezTo>
                  <a:pt x="178" y="42"/>
                  <a:pt x="178" y="41"/>
                  <a:pt x="178" y="40"/>
                </a:cubicBezTo>
                <a:cubicBezTo>
                  <a:pt x="179" y="40"/>
                  <a:pt x="180" y="39"/>
                  <a:pt x="182" y="39"/>
                </a:cubicBezTo>
                <a:cubicBezTo>
                  <a:pt x="189" y="40"/>
                  <a:pt x="201" y="48"/>
                  <a:pt x="211" y="70"/>
                </a:cubicBezTo>
                <a:cubicBezTo>
                  <a:pt x="214" y="75"/>
                  <a:pt x="211" y="95"/>
                  <a:pt x="210" y="105"/>
                </a:cubicBezTo>
                <a:cubicBezTo>
                  <a:pt x="207" y="129"/>
                  <a:pt x="203" y="154"/>
                  <a:pt x="221" y="166"/>
                </a:cubicBezTo>
                <a:cubicBezTo>
                  <a:pt x="245" y="184"/>
                  <a:pt x="268" y="184"/>
                  <a:pt x="291" y="184"/>
                </a:cubicBezTo>
                <a:cubicBezTo>
                  <a:pt x="301" y="185"/>
                  <a:pt x="311" y="185"/>
                  <a:pt x="322" y="187"/>
                </a:cubicBezTo>
                <a:cubicBezTo>
                  <a:pt x="325" y="187"/>
                  <a:pt x="326" y="188"/>
                  <a:pt x="326" y="188"/>
                </a:cubicBezTo>
                <a:cubicBezTo>
                  <a:pt x="326" y="188"/>
                  <a:pt x="327" y="191"/>
                  <a:pt x="326" y="198"/>
                </a:cubicBezTo>
                <a:cubicBezTo>
                  <a:pt x="326" y="200"/>
                  <a:pt x="321" y="204"/>
                  <a:pt x="318" y="206"/>
                </a:cubicBezTo>
                <a:cubicBezTo>
                  <a:pt x="312" y="209"/>
                  <a:pt x="308" y="216"/>
                  <a:pt x="308" y="223"/>
                </a:cubicBezTo>
                <a:cubicBezTo>
                  <a:pt x="308" y="230"/>
                  <a:pt x="312" y="237"/>
                  <a:pt x="318" y="240"/>
                </a:cubicBezTo>
                <a:cubicBezTo>
                  <a:pt x="325" y="244"/>
                  <a:pt x="329" y="248"/>
                  <a:pt x="329" y="250"/>
                </a:cubicBezTo>
                <a:cubicBezTo>
                  <a:pt x="329" y="256"/>
                  <a:pt x="325" y="258"/>
                  <a:pt x="321" y="259"/>
                </a:cubicBezTo>
                <a:close/>
                <a:moveTo>
                  <a:pt x="368" y="250"/>
                </a:moveTo>
                <a:cubicBezTo>
                  <a:pt x="368" y="239"/>
                  <a:pt x="365" y="230"/>
                  <a:pt x="358" y="222"/>
                </a:cubicBezTo>
                <a:cubicBezTo>
                  <a:pt x="362" y="216"/>
                  <a:pt x="365" y="210"/>
                  <a:pt x="366" y="202"/>
                </a:cubicBezTo>
                <a:cubicBezTo>
                  <a:pt x="369" y="172"/>
                  <a:pt x="355" y="152"/>
                  <a:pt x="329" y="148"/>
                </a:cubicBezTo>
                <a:cubicBezTo>
                  <a:pt x="315" y="145"/>
                  <a:pt x="302" y="145"/>
                  <a:pt x="291" y="145"/>
                </a:cubicBezTo>
                <a:cubicBezTo>
                  <a:pt x="273" y="145"/>
                  <a:pt x="260" y="145"/>
                  <a:pt x="247" y="136"/>
                </a:cubicBezTo>
                <a:cubicBezTo>
                  <a:pt x="246" y="131"/>
                  <a:pt x="248" y="118"/>
                  <a:pt x="249" y="110"/>
                </a:cubicBezTo>
                <a:cubicBezTo>
                  <a:pt x="252" y="90"/>
                  <a:pt x="255" y="69"/>
                  <a:pt x="247" y="53"/>
                </a:cubicBezTo>
                <a:cubicBezTo>
                  <a:pt x="236" y="31"/>
                  <a:pt x="223" y="16"/>
                  <a:pt x="209" y="8"/>
                </a:cubicBezTo>
                <a:cubicBezTo>
                  <a:pt x="195" y="0"/>
                  <a:pt x="179" y="-2"/>
                  <a:pt x="166" y="3"/>
                </a:cubicBezTo>
                <a:cubicBezTo>
                  <a:pt x="146" y="10"/>
                  <a:pt x="134" y="28"/>
                  <a:pt x="138" y="45"/>
                </a:cubicBezTo>
                <a:cubicBezTo>
                  <a:pt x="139" y="50"/>
                  <a:pt x="140" y="53"/>
                  <a:pt x="141" y="56"/>
                </a:cubicBezTo>
                <a:cubicBezTo>
                  <a:pt x="144" y="62"/>
                  <a:pt x="146" y="70"/>
                  <a:pt x="146" y="105"/>
                </a:cubicBezTo>
                <a:cubicBezTo>
                  <a:pt x="144" y="113"/>
                  <a:pt x="123" y="140"/>
                  <a:pt x="100" y="165"/>
                </a:cubicBezTo>
                <a:lnTo>
                  <a:pt x="57" y="162"/>
                </a:lnTo>
                <a:cubicBezTo>
                  <a:pt x="46" y="161"/>
                  <a:pt x="34" y="166"/>
                  <a:pt x="26" y="174"/>
                </a:cubicBezTo>
                <a:cubicBezTo>
                  <a:pt x="14" y="187"/>
                  <a:pt x="0" y="214"/>
                  <a:pt x="0" y="264"/>
                </a:cubicBezTo>
                <a:cubicBezTo>
                  <a:pt x="0" y="299"/>
                  <a:pt x="7" y="326"/>
                  <a:pt x="23" y="345"/>
                </a:cubicBezTo>
                <a:cubicBezTo>
                  <a:pt x="37" y="363"/>
                  <a:pt x="61" y="370"/>
                  <a:pt x="83" y="364"/>
                </a:cubicBezTo>
                <a:cubicBezTo>
                  <a:pt x="86" y="363"/>
                  <a:pt x="91" y="362"/>
                  <a:pt x="95" y="360"/>
                </a:cubicBezTo>
                <a:cubicBezTo>
                  <a:pt x="101" y="359"/>
                  <a:pt x="115" y="356"/>
                  <a:pt x="124" y="354"/>
                </a:cubicBezTo>
                <a:cubicBezTo>
                  <a:pt x="155" y="380"/>
                  <a:pt x="197" y="389"/>
                  <a:pt x="216" y="387"/>
                </a:cubicBezTo>
                <a:cubicBezTo>
                  <a:pt x="220" y="387"/>
                  <a:pt x="223" y="387"/>
                  <a:pt x="227" y="388"/>
                </a:cubicBezTo>
                <a:cubicBezTo>
                  <a:pt x="247" y="393"/>
                  <a:pt x="265" y="396"/>
                  <a:pt x="279" y="396"/>
                </a:cubicBezTo>
                <a:cubicBezTo>
                  <a:pt x="298" y="396"/>
                  <a:pt x="311" y="391"/>
                  <a:pt x="320" y="383"/>
                </a:cubicBezTo>
                <a:cubicBezTo>
                  <a:pt x="335" y="370"/>
                  <a:pt x="338" y="354"/>
                  <a:pt x="336" y="341"/>
                </a:cubicBezTo>
                <a:cubicBezTo>
                  <a:pt x="349" y="333"/>
                  <a:pt x="354" y="323"/>
                  <a:pt x="357" y="315"/>
                </a:cubicBezTo>
                <a:cubicBezTo>
                  <a:pt x="359" y="304"/>
                  <a:pt x="357" y="293"/>
                  <a:pt x="353" y="285"/>
                </a:cubicBezTo>
                <a:cubicBezTo>
                  <a:pt x="362" y="277"/>
                  <a:pt x="368" y="266"/>
                  <a:pt x="368" y="25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1" name="Freeform 1400">
            <a:extLst>
              <a:ext uri="{FF2B5EF4-FFF2-40B4-BE49-F238E27FC236}">
                <a16:creationId xmlns:a16="http://schemas.microsoft.com/office/drawing/2014/main" id="{49B75F2A-2959-C145-9848-7FF6475DCCB3}"/>
              </a:ext>
            </a:extLst>
          </p:cNvPr>
          <p:cNvSpPr/>
          <p:nvPr/>
        </p:nvSpPr>
        <p:spPr>
          <a:xfrm>
            <a:off x="2740680" y="763448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3"/>
                  <a:pt x="15" y="68"/>
                  <a:pt x="34" y="68"/>
                </a:cubicBezTo>
                <a:cubicBezTo>
                  <a:pt x="52" y="68"/>
                  <a:pt x="67" y="53"/>
                  <a:pt x="67" y="34"/>
                </a:cubicBezTo>
                <a:cubicBezTo>
                  <a:pt x="67" y="15"/>
                  <a:pt x="52" y="0"/>
                  <a:pt x="3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2" name="Freeform 1401">
            <a:extLst>
              <a:ext uri="{FF2B5EF4-FFF2-40B4-BE49-F238E27FC236}">
                <a16:creationId xmlns:a16="http://schemas.microsoft.com/office/drawing/2014/main" id="{8789215D-FB88-2D4A-A20B-A4677271125F}"/>
              </a:ext>
            </a:extLst>
          </p:cNvPr>
          <p:cNvSpPr/>
          <p:nvPr/>
        </p:nvSpPr>
        <p:spPr>
          <a:xfrm>
            <a:off x="2717280" y="470767"/>
            <a:ext cx="705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6">
                <a:moveTo>
                  <a:pt x="170" y="56"/>
                </a:moveTo>
                <a:cubicBezTo>
                  <a:pt x="185" y="56"/>
                  <a:pt x="197" y="43"/>
                  <a:pt x="197" y="28"/>
                </a:cubicBezTo>
                <a:cubicBezTo>
                  <a:pt x="197" y="13"/>
                  <a:pt x="185" y="0"/>
                  <a:pt x="170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3" name="Freeform 1402">
            <a:extLst>
              <a:ext uri="{FF2B5EF4-FFF2-40B4-BE49-F238E27FC236}">
                <a16:creationId xmlns:a16="http://schemas.microsoft.com/office/drawing/2014/main" id="{3750A436-CBF4-964A-907E-E3A6934E04B0}"/>
              </a:ext>
            </a:extLst>
          </p:cNvPr>
          <p:cNvSpPr/>
          <p:nvPr/>
        </p:nvSpPr>
        <p:spPr>
          <a:xfrm>
            <a:off x="2901600" y="576967"/>
            <a:ext cx="0" cy="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>
                <a:moveTo>
                  <a:pt x="0" y="0"/>
                </a:move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4" name="Freeform 1403">
            <a:extLst>
              <a:ext uri="{FF2B5EF4-FFF2-40B4-BE49-F238E27FC236}">
                <a16:creationId xmlns:a16="http://schemas.microsoft.com/office/drawing/2014/main" id="{1FF2E224-EF31-7142-A0B8-CFEFCCD70014}"/>
              </a:ext>
            </a:extLst>
          </p:cNvPr>
          <p:cNvSpPr/>
          <p:nvPr/>
        </p:nvSpPr>
        <p:spPr>
          <a:xfrm>
            <a:off x="2634840" y="424688"/>
            <a:ext cx="36360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1" h="1163">
                <a:moveTo>
                  <a:pt x="792" y="579"/>
                </a:moveTo>
                <a:cubicBezTo>
                  <a:pt x="783" y="587"/>
                  <a:pt x="779" y="600"/>
                  <a:pt x="781" y="612"/>
                </a:cubicBezTo>
                <a:lnTo>
                  <a:pt x="813" y="794"/>
                </a:lnTo>
                <a:lnTo>
                  <a:pt x="649" y="709"/>
                </a:lnTo>
                <a:cubicBezTo>
                  <a:pt x="638" y="703"/>
                  <a:pt x="625" y="703"/>
                  <a:pt x="614" y="709"/>
                </a:cubicBezTo>
                <a:lnTo>
                  <a:pt x="450" y="795"/>
                </a:lnTo>
                <a:lnTo>
                  <a:pt x="481" y="613"/>
                </a:lnTo>
                <a:cubicBezTo>
                  <a:pt x="483" y="600"/>
                  <a:pt x="479" y="588"/>
                  <a:pt x="470" y="579"/>
                </a:cubicBezTo>
                <a:lnTo>
                  <a:pt x="337" y="450"/>
                </a:lnTo>
                <a:lnTo>
                  <a:pt x="521" y="423"/>
                </a:lnTo>
                <a:cubicBezTo>
                  <a:pt x="533" y="422"/>
                  <a:pt x="543" y="414"/>
                  <a:pt x="549" y="403"/>
                </a:cubicBezTo>
                <a:lnTo>
                  <a:pt x="630" y="237"/>
                </a:lnTo>
                <a:lnTo>
                  <a:pt x="713" y="402"/>
                </a:lnTo>
                <a:cubicBezTo>
                  <a:pt x="718" y="413"/>
                  <a:pt x="729" y="421"/>
                  <a:pt x="741" y="423"/>
                </a:cubicBezTo>
                <a:lnTo>
                  <a:pt x="924" y="449"/>
                </a:lnTo>
                <a:close/>
                <a:moveTo>
                  <a:pt x="546" y="1108"/>
                </a:moveTo>
                <a:lnTo>
                  <a:pt x="109" y="1108"/>
                </a:lnTo>
                <a:cubicBezTo>
                  <a:pt x="80" y="1108"/>
                  <a:pt x="55" y="1084"/>
                  <a:pt x="55" y="1054"/>
                </a:cubicBezTo>
                <a:lnTo>
                  <a:pt x="55" y="110"/>
                </a:lnTo>
                <a:cubicBezTo>
                  <a:pt x="55" y="80"/>
                  <a:pt x="80" y="55"/>
                  <a:pt x="109" y="55"/>
                </a:cubicBezTo>
                <a:lnTo>
                  <a:pt x="546" y="55"/>
                </a:lnTo>
                <a:cubicBezTo>
                  <a:pt x="576" y="55"/>
                  <a:pt x="600" y="80"/>
                  <a:pt x="600" y="110"/>
                </a:cubicBezTo>
                <a:lnTo>
                  <a:pt x="600" y="145"/>
                </a:lnTo>
                <a:cubicBezTo>
                  <a:pt x="600" y="151"/>
                  <a:pt x="602" y="157"/>
                  <a:pt x="606" y="162"/>
                </a:cubicBezTo>
                <a:lnTo>
                  <a:pt x="605" y="162"/>
                </a:lnTo>
                <a:lnTo>
                  <a:pt x="503" y="370"/>
                </a:lnTo>
                <a:lnTo>
                  <a:pt x="274" y="404"/>
                </a:lnTo>
                <a:cubicBezTo>
                  <a:pt x="263" y="406"/>
                  <a:pt x="255" y="413"/>
                  <a:pt x="252" y="423"/>
                </a:cubicBezTo>
                <a:cubicBezTo>
                  <a:pt x="248" y="433"/>
                  <a:pt x="251" y="444"/>
                  <a:pt x="259" y="451"/>
                </a:cubicBezTo>
                <a:lnTo>
                  <a:pt x="425" y="613"/>
                </a:lnTo>
                <a:lnTo>
                  <a:pt x="387" y="841"/>
                </a:lnTo>
                <a:cubicBezTo>
                  <a:pt x="385" y="852"/>
                  <a:pt x="389" y="862"/>
                  <a:pt x="398" y="868"/>
                </a:cubicBezTo>
                <a:cubicBezTo>
                  <a:pt x="402" y="872"/>
                  <a:pt x="408" y="873"/>
                  <a:pt x="414" y="873"/>
                </a:cubicBezTo>
                <a:cubicBezTo>
                  <a:pt x="418" y="873"/>
                  <a:pt x="423" y="872"/>
                  <a:pt x="427" y="870"/>
                </a:cubicBezTo>
                <a:lnTo>
                  <a:pt x="600" y="779"/>
                </a:lnTo>
                <a:lnTo>
                  <a:pt x="600" y="1054"/>
                </a:lnTo>
                <a:cubicBezTo>
                  <a:pt x="600" y="1084"/>
                  <a:pt x="576" y="1108"/>
                  <a:pt x="546" y="1108"/>
                </a:cubicBezTo>
                <a:close/>
                <a:moveTo>
                  <a:pt x="1010" y="421"/>
                </a:moveTo>
                <a:cubicBezTo>
                  <a:pt x="1007" y="411"/>
                  <a:pt x="998" y="404"/>
                  <a:pt x="988" y="402"/>
                </a:cubicBezTo>
                <a:lnTo>
                  <a:pt x="758" y="370"/>
                </a:lnTo>
                <a:lnTo>
                  <a:pt x="655" y="162"/>
                </a:lnTo>
                <a:cubicBezTo>
                  <a:pt x="654" y="160"/>
                  <a:pt x="653" y="159"/>
                  <a:pt x="652" y="157"/>
                </a:cubicBezTo>
                <a:cubicBezTo>
                  <a:pt x="654" y="154"/>
                  <a:pt x="655" y="149"/>
                  <a:pt x="655" y="145"/>
                </a:cubicBezTo>
                <a:lnTo>
                  <a:pt x="655" y="110"/>
                </a:lnTo>
                <a:cubicBezTo>
                  <a:pt x="655" y="49"/>
                  <a:pt x="606" y="0"/>
                  <a:pt x="546" y="0"/>
                </a:cubicBezTo>
                <a:lnTo>
                  <a:pt x="109" y="0"/>
                </a:lnTo>
                <a:cubicBezTo>
                  <a:pt x="49" y="0"/>
                  <a:pt x="0" y="49"/>
                  <a:pt x="0" y="110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776"/>
                </a:lnTo>
                <a:cubicBezTo>
                  <a:pt x="655" y="776"/>
                  <a:pt x="655" y="775"/>
                  <a:pt x="655" y="774"/>
                </a:cubicBezTo>
                <a:lnTo>
                  <a:pt x="837" y="869"/>
                </a:lnTo>
                <a:cubicBezTo>
                  <a:pt x="846" y="874"/>
                  <a:pt x="858" y="873"/>
                  <a:pt x="866" y="867"/>
                </a:cubicBezTo>
                <a:cubicBezTo>
                  <a:pt x="875" y="861"/>
                  <a:pt x="879" y="850"/>
                  <a:pt x="877" y="840"/>
                </a:cubicBezTo>
                <a:lnTo>
                  <a:pt x="837" y="612"/>
                </a:lnTo>
                <a:lnTo>
                  <a:pt x="1003" y="449"/>
                </a:lnTo>
                <a:cubicBezTo>
                  <a:pt x="1010" y="442"/>
                  <a:pt x="1013" y="431"/>
                  <a:pt x="1010" y="4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5" name="Freeform 1404">
            <a:extLst>
              <a:ext uri="{FF2B5EF4-FFF2-40B4-BE49-F238E27FC236}">
                <a16:creationId xmlns:a16="http://schemas.microsoft.com/office/drawing/2014/main" id="{90873773-DF80-784C-9257-2A838A096A4E}"/>
              </a:ext>
            </a:extLst>
          </p:cNvPr>
          <p:cNvSpPr/>
          <p:nvPr/>
        </p:nvSpPr>
        <p:spPr>
          <a:xfrm>
            <a:off x="3350520" y="424688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27" y="765"/>
                </a:moveTo>
                <a:cubicBezTo>
                  <a:pt x="612" y="765"/>
                  <a:pt x="600" y="778"/>
                  <a:pt x="600" y="793"/>
                </a:cubicBezTo>
                <a:lnTo>
                  <a:pt x="600" y="1054"/>
                </a:lnTo>
                <a:cubicBezTo>
                  <a:pt x="600" y="1084"/>
                  <a:pt x="576" y="1108"/>
                  <a:pt x="546" y="1108"/>
                </a:cubicBezTo>
                <a:lnTo>
                  <a:pt x="109" y="1108"/>
                </a:lnTo>
                <a:cubicBezTo>
                  <a:pt x="79" y="1108"/>
                  <a:pt x="55" y="1084"/>
                  <a:pt x="55" y="1054"/>
                </a:cubicBezTo>
                <a:lnTo>
                  <a:pt x="55" y="110"/>
                </a:lnTo>
                <a:cubicBezTo>
                  <a:pt x="55" y="80"/>
                  <a:pt x="79" y="55"/>
                  <a:pt x="109" y="55"/>
                </a:cubicBezTo>
                <a:lnTo>
                  <a:pt x="546" y="55"/>
                </a:lnTo>
                <a:cubicBezTo>
                  <a:pt x="576" y="55"/>
                  <a:pt x="600" y="80"/>
                  <a:pt x="600" y="110"/>
                </a:cubicBezTo>
                <a:lnTo>
                  <a:pt x="600" y="145"/>
                </a:lnTo>
                <a:cubicBezTo>
                  <a:pt x="600" y="160"/>
                  <a:pt x="612" y="173"/>
                  <a:pt x="627" y="173"/>
                </a:cubicBezTo>
                <a:cubicBezTo>
                  <a:pt x="643" y="173"/>
                  <a:pt x="655" y="160"/>
                  <a:pt x="655" y="145"/>
                </a:cubicBezTo>
                <a:lnTo>
                  <a:pt x="655" y="110"/>
                </a:lnTo>
                <a:cubicBezTo>
                  <a:pt x="655" y="49"/>
                  <a:pt x="606" y="0"/>
                  <a:pt x="546" y="0"/>
                </a:cubicBezTo>
                <a:lnTo>
                  <a:pt x="109" y="0"/>
                </a:lnTo>
                <a:cubicBezTo>
                  <a:pt x="49" y="0"/>
                  <a:pt x="0" y="49"/>
                  <a:pt x="0" y="110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793"/>
                </a:lnTo>
                <a:cubicBezTo>
                  <a:pt x="655" y="778"/>
                  <a:pt x="643" y="765"/>
                  <a:pt x="627" y="7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6" name="Freeform 1405">
            <a:extLst>
              <a:ext uri="{FF2B5EF4-FFF2-40B4-BE49-F238E27FC236}">
                <a16:creationId xmlns:a16="http://schemas.microsoft.com/office/drawing/2014/main" id="{489ED418-46C5-6F4D-9CC7-5ED7C1F6E556}"/>
              </a:ext>
            </a:extLst>
          </p:cNvPr>
          <p:cNvSpPr/>
          <p:nvPr/>
        </p:nvSpPr>
        <p:spPr>
          <a:xfrm>
            <a:off x="3456359" y="763448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0" y="34"/>
                </a:moveTo>
                <a:cubicBezTo>
                  <a:pt x="0" y="53"/>
                  <a:pt x="15" y="68"/>
                  <a:pt x="33" y="68"/>
                </a:cubicBezTo>
                <a:cubicBezTo>
                  <a:pt x="52" y="68"/>
                  <a:pt x="67" y="53"/>
                  <a:pt x="67" y="34"/>
                </a:cubicBezTo>
                <a:cubicBezTo>
                  <a:pt x="67" y="15"/>
                  <a:pt x="52" y="0"/>
                  <a:pt x="33" y="0"/>
                </a:cubicBezTo>
                <a:cubicBezTo>
                  <a:pt x="15" y="0"/>
                  <a:pt x="0" y="15"/>
                  <a:pt x="0" y="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7" name="Freeform 1406">
            <a:extLst>
              <a:ext uri="{FF2B5EF4-FFF2-40B4-BE49-F238E27FC236}">
                <a16:creationId xmlns:a16="http://schemas.microsoft.com/office/drawing/2014/main" id="{90B9487C-9CC0-E741-8A7C-B854727D8B3A}"/>
              </a:ext>
            </a:extLst>
          </p:cNvPr>
          <p:cNvSpPr/>
          <p:nvPr/>
        </p:nvSpPr>
        <p:spPr>
          <a:xfrm>
            <a:off x="3432960" y="470767"/>
            <a:ext cx="705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6">
                <a:moveTo>
                  <a:pt x="197" y="28"/>
                </a:moveTo>
                <a:cubicBezTo>
                  <a:pt x="197" y="13"/>
                  <a:pt x="185" y="0"/>
                  <a:pt x="170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170" y="56"/>
                </a:lnTo>
                <a:cubicBezTo>
                  <a:pt x="185" y="56"/>
                  <a:pt x="197" y="43"/>
                  <a:pt x="197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8" name="Freeform 1407">
            <a:extLst>
              <a:ext uri="{FF2B5EF4-FFF2-40B4-BE49-F238E27FC236}">
                <a16:creationId xmlns:a16="http://schemas.microsoft.com/office/drawing/2014/main" id="{33DED030-8133-7D4B-81C1-790DC7597FA3}"/>
              </a:ext>
            </a:extLst>
          </p:cNvPr>
          <p:cNvSpPr/>
          <p:nvPr/>
        </p:nvSpPr>
        <p:spPr>
          <a:xfrm>
            <a:off x="3478320" y="487327"/>
            <a:ext cx="263160" cy="227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2" h="633">
                <a:moveTo>
                  <a:pt x="635" y="298"/>
                </a:moveTo>
                <a:lnTo>
                  <a:pt x="586" y="346"/>
                </a:lnTo>
                <a:cubicBezTo>
                  <a:pt x="586" y="347"/>
                  <a:pt x="586" y="347"/>
                  <a:pt x="585" y="348"/>
                </a:cubicBezTo>
                <a:lnTo>
                  <a:pt x="366" y="566"/>
                </a:lnTo>
                <a:lnTo>
                  <a:pt x="147" y="348"/>
                </a:lnTo>
                <a:cubicBezTo>
                  <a:pt x="147" y="347"/>
                  <a:pt x="146" y="347"/>
                  <a:pt x="146" y="346"/>
                </a:cubicBezTo>
                <a:lnTo>
                  <a:pt x="97" y="298"/>
                </a:lnTo>
                <a:cubicBezTo>
                  <a:pt x="70" y="271"/>
                  <a:pt x="56" y="235"/>
                  <a:pt x="56" y="197"/>
                </a:cubicBezTo>
                <a:cubicBezTo>
                  <a:pt x="56" y="159"/>
                  <a:pt x="70" y="123"/>
                  <a:pt x="97" y="96"/>
                </a:cubicBezTo>
                <a:cubicBezTo>
                  <a:pt x="124" y="70"/>
                  <a:pt x="160" y="55"/>
                  <a:pt x="198" y="55"/>
                </a:cubicBezTo>
                <a:cubicBezTo>
                  <a:pt x="236" y="55"/>
                  <a:pt x="272" y="70"/>
                  <a:pt x="299" y="96"/>
                </a:cubicBezTo>
                <a:lnTo>
                  <a:pt x="346" y="144"/>
                </a:lnTo>
                <a:cubicBezTo>
                  <a:pt x="352" y="149"/>
                  <a:pt x="359" y="152"/>
                  <a:pt x="366" y="152"/>
                </a:cubicBezTo>
                <a:cubicBezTo>
                  <a:pt x="373" y="152"/>
                  <a:pt x="380" y="149"/>
                  <a:pt x="386" y="144"/>
                </a:cubicBezTo>
                <a:lnTo>
                  <a:pt x="433" y="96"/>
                </a:lnTo>
                <a:cubicBezTo>
                  <a:pt x="460" y="70"/>
                  <a:pt x="496" y="55"/>
                  <a:pt x="534" y="55"/>
                </a:cubicBezTo>
                <a:cubicBezTo>
                  <a:pt x="572" y="55"/>
                  <a:pt x="608" y="70"/>
                  <a:pt x="635" y="96"/>
                </a:cubicBezTo>
                <a:cubicBezTo>
                  <a:pt x="662" y="123"/>
                  <a:pt x="677" y="159"/>
                  <a:pt x="677" y="197"/>
                </a:cubicBezTo>
                <a:cubicBezTo>
                  <a:pt x="677" y="235"/>
                  <a:pt x="662" y="271"/>
                  <a:pt x="635" y="298"/>
                </a:cubicBezTo>
                <a:close/>
                <a:moveTo>
                  <a:pt x="674" y="57"/>
                </a:moveTo>
                <a:cubicBezTo>
                  <a:pt x="636" y="20"/>
                  <a:pt x="587" y="0"/>
                  <a:pt x="534" y="0"/>
                </a:cubicBezTo>
                <a:cubicBezTo>
                  <a:pt x="481" y="0"/>
                  <a:pt x="432" y="20"/>
                  <a:pt x="394" y="57"/>
                </a:cubicBezTo>
                <a:lnTo>
                  <a:pt x="366" y="86"/>
                </a:lnTo>
                <a:lnTo>
                  <a:pt x="338" y="57"/>
                </a:lnTo>
                <a:cubicBezTo>
                  <a:pt x="300" y="20"/>
                  <a:pt x="251" y="0"/>
                  <a:pt x="198" y="0"/>
                </a:cubicBezTo>
                <a:cubicBezTo>
                  <a:pt x="145" y="0"/>
                  <a:pt x="96" y="20"/>
                  <a:pt x="58" y="57"/>
                </a:cubicBezTo>
                <a:cubicBezTo>
                  <a:pt x="21" y="95"/>
                  <a:pt x="0" y="144"/>
                  <a:pt x="0" y="197"/>
                </a:cubicBezTo>
                <a:cubicBezTo>
                  <a:pt x="0" y="250"/>
                  <a:pt x="21" y="300"/>
                  <a:pt x="58" y="337"/>
                </a:cubicBezTo>
                <a:lnTo>
                  <a:pt x="105" y="384"/>
                </a:lnTo>
                <a:cubicBezTo>
                  <a:pt x="106" y="384"/>
                  <a:pt x="106" y="385"/>
                  <a:pt x="107" y="385"/>
                </a:cubicBezTo>
                <a:lnTo>
                  <a:pt x="346" y="625"/>
                </a:lnTo>
                <a:cubicBezTo>
                  <a:pt x="352" y="630"/>
                  <a:pt x="359" y="633"/>
                  <a:pt x="366" y="633"/>
                </a:cubicBezTo>
                <a:cubicBezTo>
                  <a:pt x="373" y="633"/>
                  <a:pt x="380" y="630"/>
                  <a:pt x="386" y="625"/>
                </a:cubicBezTo>
                <a:lnTo>
                  <a:pt x="625" y="385"/>
                </a:lnTo>
                <a:cubicBezTo>
                  <a:pt x="626" y="385"/>
                  <a:pt x="626" y="384"/>
                  <a:pt x="627" y="384"/>
                </a:cubicBezTo>
                <a:lnTo>
                  <a:pt x="674" y="337"/>
                </a:lnTo>
                <a:cubicBezTo>
                  <a:pt x="711" y="300"/>
                  <a:pt x="732" y="250"/>
                  <a:pt x="732" y="197"/>
                </a:cubicBezTo>
                <a:cubicBezTo>
                  <a:pt x="732" y="144"/>
                  <a:pt x="711" y="95"/>
                  <a:pt x="674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9" name="Freeform 1408">
            <a:extLst>
              <a:ext uri="{FF2B5EF4-FFF2-40B4-BE49-F238E27FC236}">
                <a16:creationId xmlns:a16="http://schemas.microsoft.com/office/drawing/2014/main" id="{AC505604-E4D1-7F49-B8FD-58B5DD4B4E81}"/>
              </a:ext>
            </a:extLst>
          </p:cNvPr>
          <p:cNvSpPr/>
          <p:nvPr/>
        </p:nvSpPr>
        <p:spPr>
          <a:xfrm>
            <a:off x="4170240" y="763448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68" y="34"/>
                </a:moveTo>
                <a:cubicBezTo>
                  <a:pt x="68" y="15"/>
                  <a:pt x="53" y="0"/>
                  <a:pt x="34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3"/>
                  <a:pt x="16" y="68"/>
                  <a:pt x="34" y="68"/>
                </a:cubicBezTo>
                <a:cubicBezTo>
                  <a:pt x="53" y="68"/>
                  <a:pt x="68" y="53"/>
                  <a:pt x="68" y="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0" name="Freeform 1409">
            <a:extLst>
              <a:ext uri="{FF2B5EF4-FFF2-40B4-BE49-F238E27FC236}">
                <a16:creationId xmlns:a16="http://schemas.microsoft.com/office/drawing/2014/main" id="{32F27998-DD0B-994C-A7D0-97D07AA06529}"/>
              </a:ext>
            </a:extLst>
          </p:cNvPr>
          <p:cNvSpPr/>
          <p:nvPr/>
        </p:nvSpPr>
        <p:spPr>
          <a:xfrm>
            <a:off x="4147200" y="470767"/>
            <a:ext cx="705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6">
                <a:moveTo>
                  <a:pt x="27" y="0"/>
                </a:move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169" y="56"/>
                </a:lnTo>
                <a:cubicBezTo>
                  <a:pt x="185" y="56"/>
                  <a:pt x="197" y="43"/>
                  <a:pt x="197" y="28"/>
                </a:cubicBezTo>
                <a:cubicBezTo>
                  <a:pt x="197" y="13"/>
                  <a:pt x="185" y="0"/>
                  <a:pt x="16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1" name="Freeform 1410">
            <a:extLst>
              <a:ext uri="{FF2B5EF4-FFF2-40B4-BE49-F238E27FC236}">
                <a16:creationId xmlns:a16="http://schemas.microsoft.com/office/drawing/2014/main" id="{3EF3A5DF-77CA-CE49-8A06-18360522B2D5}"/>
              </a:ext>
            </a:extLst>
          </p:cNvPr>
          <p:cNvSpPr/>
          <p:nvPr/>
        </p:nvSpPr>
        <p:spPr>
          <a:xfrm>
            <a:off x="4064759" y="424688"/>
            <a:ext cx="37692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8" h="1163">
                <a:moveTo>
                  <a:pt x="883" y="476"/>
                </a:moveTo>
                <a:cubicBezTo>
                  <a:pt x="878" y="480"/>
                  <a:pt x="873" y="485"/>
                  <a:pt x="868" y="490"/>
                </a:cubicBezTo>
                <a:cubicBezTo>
                  <a:pt x="855" y="503"/>
                  <a:pt x="842" y="516"/>
                  <a:pt x="823" y="519"/>
                </a:cubicBezTo>
                <a:cubicBezTo>
                  <a:pt x="813" y="521"/>
                  <a:pt x="802" y="521"/>
                  <a:pt x="790" y="517"/>
                </a:cubicBezTo>
                <a:cubicBezTo>
                  <a:pt x="768" y="512"/>
                  <a:pt x="752" y="495"/>
                  <a:pt x="748" y="475"/>
                </a:cubicBezTo>
                <a:cubicBezTo>
                  <a:pt x="754" y="474"/>
                  <a:pt x="763" y="472"/>
                  <a:pt x="773" y="470"/>
                </a:cubicBezTo>
                <a:lnTo>
                  <a:pt x="806" y="498"/>
                </a:lnTo>
                <a:cubicBezTo>
                  <a:pt x="809" y="500"/>
                  <a:pt x="813" y="502"/>
                  <a:pt x="817" y="502"/>
                </a:cubicBezTo>
                <a:cubicBezTo>
                  <a:pt x="822" y="502"/>
                  <a:pt x="827" y="500"/>
                  <a:pt x="831" y="496"/>
                </a:cubicBezTo>
                <a:cubicBezTo>
                  <a:pt x="837" y="488"/>
                  <a:pt x="836" y="477"/>
                  <a:pt x="829" y="470"/>
                </a:cubicBezTo>
                <a:lnTo>
                  <a:pt x="818" y="462"/>
                </a:lnTo>
                <a:cubicBezTo>
                  <a:pt x="831" y="460"/>
                  <a:pt x="843" y="459"/>
                  <a:pt x="853" y="459"/>
                </a:cubicBezTo>
                <a:cubicBezTo>
                  <a:pt x="863" y="460"/>
                  <a:pt x="871" y="452"/>
                  <a:pt x="872" y="442"/>
                </a:cubicBezTo>
                <a:cubicBezTo>
                  <a:pt x="872" y="433"/>
                  <a:pt x="864" y="424"/>
                  <a:pt x="855" y="424"/>
                </a:cubicBezTo>
                <a:cubicBezTo>
                  <a:pt x="825" y="423"/>
                  <a:pt x="782" y="431"/>
                  <a:pt x="753" y="438"/>
                </a:cubicBezTo>
                <a:cubicBezTo>
                  <a:pt x="763" y="421"/>
                  <a:pt x="780" y="409"/>
                  <a:pt x="801" y="408"/>
                </a:cubicBezTo>
                <a:cubicBezTo>
                  <a:pt x="802" y="408"/>
                  <a:pt x="802" y="408"/>
                  <a:pt x="803" y="408"/>
                </a:cubicBezTo>
                <a:cubicBezTo>
                  <a:pt x="814" y="406"/>
                  <a:pt x="826" y="405"/>
                  <a:pt x="841" y="405"/>
                </a:cubicBezTo>
                <a:cubicBezTo>
                  <a:pt x="867" y="405"/>
                  <a:pt x="898" y="409"/>
                  <a:pt x="931" y="423"/>
                </a:cubicBezTo>
                <a:cubicBezTo>
                  <a:pt x="947" y="429"/>
                  <a:pt x="962" y="438"/>
                  <a:pt x="977" y="448"/>
                </a:cubicBezTo>
                <a:cubicBezTo>
                  <a:pt x="938" y="447"/>
                  <a:pt x="906" y="457"/>
                  <a:pt x="883" y="476"/>
                </a:cubicBezTo>
                <a:close/>
                <a:moveTo>
                  <a:pt x="467" y="614"/>
                </a:moveTo>
                <a:cubicBezTo>
                  <a:pt x="462" y="616"/>
                  <a:pt x="456" y="617"/>
                  <a:pt x="449" y="617"/>
                </a:cubicBezTo>
                <a:cubicBezTo>
                  <a:pt x="446" y="617"/>
                  <a:pt x="442" y="617"/>
                  <a:pt x="439" y="616"/>
                </a:cubicBezTo>
                <a:cubicBezTo>
                  <a:pt x="416" y="611"/>
                  <a:pt x="405" y="594"/>
                  <a:pt x="392" y="583"/>
                </a:cubicBezTo>
                <a:cubicBezTo>
                  <a:pt x="381" y="575"/>
                  <a:pt x="365" y="567"/>
                  <a:pt x="338" y="567"/>
                </a:cubicBezTo>
                <a:cubicBezTo>
                  <a:pt x="327" y="567"/>
                  <a:pt x="314" y="568"/>
                  <a:pt x="299" y="571"/>
                </a:cubicBezTo>
                <a:cubicBezTo>
                  <a:pt x="310" y="559"/>
                  <a:pt x="330" y="539"/>
                  <a:pt x="363" y="526"/>
                </a:cubicBezTo>
                <a:cubicBezTo>
                  <a:pt x="388" y="516"/>
                  <a:pt x="411" y="513"/>
                  <a:pt x="429" y="513"/>
                </a:cubicBezTo>
                <a:cubicBezTo>
                  <a:pt x="441" y="513"/>
                  <a:pt x="450" y="514"/>
                  <a:pt x="457" y="516"/>
                </a:cubicBezTo>
                <a:cubicBezTo>
                  <a:pt x="475" y="516"/>
                  <a:pt x="491" y="527"/>
                  <a:pt x="499" y="541"/>
                </a:cubicBezTo>
                <a:cubicBezTo>
                  <a:pt x="497" y="540"/>
                  <a:pt x="495" y="540"/>
                  <a:pt x="494" y="540"/>
                </a:cubicBezTo>
                <a:cubicBezTo>
                  <a:pt x="465" y="535"/>
                  <a:pt x="442" y="535"/>
                  <a:pt x="425" y="539"/>
                </a:cubicBezTo>
                <a:cubicBezTo>
                  <a:pt x="415" y="542"/>
                  <a:pt x="410" y="551"/>
                  <a:pt x="412" y="561"/>
                </a:cubicBezTo>
                <a:cubicBezTo>
                  <a:pt x="414" y="570"/>
                  <a:pt x="424" y="576"/>
                  <a:pt x="433" y="574"/>
                </a:cubicBezTo>
                <a:cubicBezTo>
                  <a:pt x="452" y="569"/>
                  <a:pt x="483" y="573"/>
                  <a:pt x="504" y="578"/>
                </a:cubicBezTo>
                <a:cubicBezTo>
                  <a:pt x="500" y="595"/>
                  <a:pt x="486" y="609"/>
                  <a:pt x="467" y="614"/>
                </a:cubicBezTo>
                <a:close/>
                <a:moveTo>
                  <a:pt x="1044" y="460"/>
                </a:moveTo>
                <a:cubicBezTo>
                  <a:pt x="1016" y="429"/>
                  <a:pt x="982" y="405"/>
                  <a:pt x="944" y="390"/>
                </a:cubicBezTo>
                <a:cubicBezTo>
                  <a:pt x="886" y="366"/>
                  <a:pt x="833" y="367"/>
                  <a:pt x="798" y="373"/>
                </a:cubicBezTo>
                <a:cubicBezTo>
                  <a:pt x="756" y="375"/>
                  <a:pt x="721" y="406"/>
                  <a:pt x="713" y="444"/>
                </a:cubicBezTo>
                <a:cubicBezTo>
                  <a:pt x="684" y="447"/>
                  <a:pt x="660" y="458"/>
                  <a:pt x="642" y="477"/>
                </a:cubicBezTo>
                <a:cubicBezTo>
                  <a:pt x="608" y="512"/>
                  <a:pt x="609" y="564"/>
                  <a:pt x="609" y="570"/>
                </a:cubicBezTo>
                <a:lnTo>
                  <a:pt x="609" y="578"/>
                </a:lnTo>
                <a:cubicBezTo>
                  <a:pt x="591" y="560"/>
                  <a:pt x="568" y="550"/>
                  <a:pt x="540" y="548"/>
                </a:cubicBezTo>
                <a:cubicBezTo>
                  <a:pt x="532" y="511"/>
                  <a:pt x="500" y="483"/>
                  <a:pt x="461" y="480"/>
                </a:cubicBezTo>
                <a:cubicBezTo>
                  <a:pt x="450" y="479"/>
                  <a:pt x="440" y="478"/>
                  <a:pt x="429" y="478"/>
                </a:cubicBezTo>
                <a:cubicBezTo>
                  <a:pt x="415" y="478"/>
                  <a:pt x="402" y="479"/>
                  <a:pt x="388" y="482"/>
                </a:cubicBezTo>
                <a:cubicBezTo>
                  <a:pt x="375" y="484"/>
                  <a:pt x="362" y="488"/>
                  <a:pt x="349" y="493"/>
                </a:cubicBezTo>
                <a:cubicBezTo>
                  <a:pt x="320" y="505"/>
                  <a:pt x="294" y="524"/>
                  <a:pt x="272" y="548"/>
                </a:cubicBezTo>
                <a:cubicBezTo>
                  <a:pt x="262" y="559"/>
                  <a:pt x="260" y="575"/>
                  <a:pt x="268" y="589"/>
                </a:cubicBezTo>
                <a:cubicBezTo>
                  <a:pt x="274" y="600"/>
                  <a:pt x="286" y="607"/>
                  <a:pt x="299" y="607"/>
                </a:cubicBezTo>
                <a:cubicBezTo>
                  <a:pt x="301" y="607"/>
                  <a:pt x="304" y="606"/>
                  <a:pt x="306" y="606"/>
                </a:cubicBezTo>
                <a:cubicBezTo>
                  <a:pt x="318" y="604"/>
                  <a:pt x="328" y="602"/>
                  <a:pt x="338" y="602"/>
                </a:cubicBezTo>
                <a:cubicBezTo>
                  <a:pt x="352" y="602"/>
                  <a:pt x="363" y="605"/>
                  <a:pt x="370" y="611"/>
                </a:cubicBezTo>
                <a:cubicBezTo>
                  <a:pt x="372" y="612"/>
                  <a:pt x="374" y="615"/>
                  <a:pt x="377" y="618"/>
                </a:cubicBezTo>
                <a:cubicBezTo>
                  <a:pt x="388" y="629"/>
                  <a:pt x="404" y="645"/>
                  <a:pt x="432" y="651"/>
                </a:cubicBezTo>
                <a:cubicBezTo>
                  <a:pt x="438" y="652"/>
                  <a:pt x="443" y="652"/>
                  <a:pt x="449" y="652"/>
                </a:cubicBezTo>
                <a:cubicBezTo>
                  <a:pt x="458" y="652"/>
                  <a:pt x="467" y="651"/>
                  <a:pt x="476" y="648"/>
                </a:cubicBezTo>
                <a:cubicBezTo>
                  <a:pt x="495" y="644"/>
                  <a:pt x="512" y="633"/>
                  <a:pt x="523" y="617"/>
                </a:cubicBezTo>
                <a:cubicBezTo>
                  <a:pt x="531" y="607"/>
                  <a:pt x="537" y="596"/>
                  <a:pt x="539" y="584"/>
                </a:cubicBezTo>
                <a:cubicBezTo>
                  <a:pt x="559" y="586"/>
                  <a:pt x="574" y="593"/>
                  <a:pt x="586" y="605"/>
                </a:cubicBezTo>
                <a:cubicBezTo>
                  <a:pt x="602" y="622"/>
                  <a:pt x="607" y="645"/>
                  <a:pt x="609" y="659"/>
                </a:cubicBezTo>
                <a:lnTo>
                  <a:pt x="609" y="770"/>
                </a:lnTo>
                <a:cubicBezTo>
                  <a:pt x="609" y="771"/>
                  <a:pt x="609" y="772"/>
                  <a:pt x="609" y="772"/>
                </a:cubicBezTo>
                <a:cubicBezTo>
                  <a:pt x="603" y="777"/>
                  <a:pt x="600" y="785"/>
                  <a:pt x="600" y="793"/>
                </a:cubicBezTo>
                <a:lnTo>
                  <a:pt x="600" y="1054"/>
                </a:lnTo>
                <a:cubicBezTo>
                  <a:pt x="600" y="1084"/>
                  <a:pt x="575" y="1108"/>
                  <a:pt x="546" y="1108"/>
                </a:cubicBezTo>
                <a:lnTo>
                  <a:pt x="109" y="1108"/>
                </a:lnTo>
                <a:cubicBezTo>
                  <a:pt x="79" y="1108"/>
                  <a:pt x="55" y="1084"/>
                  <a:pt x="55" y="1054"/>
                </a:cubicBezTo>
                <a:lnTo>
                  <a:pt x="55" y="110"/>
                </a:lnTo>
                <a:cubicBezTo>
                  <a:pt x="55" y="80"/>
                  <a:pt x="79" y="55"/>
                  <a:pt x="109" y="55"/>
                </a:cubicBezTo>
                <a:lnTo>
                  <a:pt x="546" y="55"/>
                </a:lnTo>
                <a:cubicBezTo>
                  <a:pt x="575" y="55"/>
                  <a:pt x="600" y="80"/>
                  <a:pt x="600" y="110"/>
                </a:cubicBezTo>
                <a:lnTo>
                  <a:pt x="600" y="310"/>
                </a:lnTo>
                <a:cubicBezTo>
                  <a:pt x="600" y="325"/>
                  <a:pt x="612" y="337"/>
                  <a:pt x="627" y="337"/>
                </a:cubicBezTo>
                <a:cubicBezTo>
                  <a:pt x="642" y="337"/>
                  <a:pt x="655" y="325"/>
                  <a:pt x="655" y="310"/>
                </a:cubicBezTo>
                <a:lnTo>
                  <a:pt x="655" y="110"/>
                </a:lnTo>
                <a:cubicBezTo>
                  <a:pt x="655" y="49"/>
                  <a:pt x="606" y="0"/>
                  <a:pt x="546" y="0"/>
                </a:cubicBezTo>
                <a:lnTo>
                  <a:pt x="109" y="0"/>
                </a:lnTo>
                <a:cubicBezTo>
                  <a:pt x="49" y="0"/>
                  <a:pt x="0" y="49"/>
                  <a:pt x="0" y="110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793"/>
                </a:lnTo>
                <a:cubicBezTo>
                  <a:pt x="655" y="784"/>
                  <a:pt x="651" y="776"/>
                  <a:pt x="644" y="771"/>
                </a:cubicBezTo>
                <a:lnTo>
                  <a:pt x="644" y="770"/>
                </a:lnTo>
                <a:lnTo>
                  <a:pt x="644" y="678"/>
                </a:lnTo>
                <a:cubicBezTo>
                  <a:pt x="645" y="677"/>
                  <a:pt x="645" y="675"/>
                  <a:pt x="645" y="674"/>
                </a:cubicBezTo>
                <a:cubicBezTo>
                  <a:pt x="645" y="673"/>
                  <a:pt x="645" y="667"/>
                  <a:pt x="644" y="657"/>
                </a:cubicBezTo>
                <a:lnTo>
                  <a:pt x="644" y="569"/>
                </a:lnTo>
                <a:cubicBezTo>
                  <a:pt x="644" y="568"/>
                  <a:pt x="643" y="527"/>
                  <a:pt x="668" y="501"/>
                </a:cubicBezTo>
                <a:cubicBezTo>
                  <a:pt x="679" y="490"/>
                  <a:pt x="694" y="483"/>
                  <a:pt x="712" y="480"/>
                </a:cubicBezTo>
                <a:cubicBezTo>
                  <a:pt x="719" y="514"/>
                  <a:pt x="745" y="542"/>
                  <a:pt x="781" y="552"/>
                </a:cubicBezTo>
                <a:cubicBezTo>
                  <a:pt x="791" y="555"/>
                  <a:pt x="801" y="556"/>
                  <a:pt x="811" y="556"/>
                </a:cubicBezTo>
                <a:cubicBezTo>
                  <a:pt x="817" y="556"/>
                  <a:pt x="824" y="555"/>
                  <a:pt x="830" y="554"/>
                </a:cubicBezTo>
                <a:cubicBezTo>
                  <a:pt x="860" y="548"/>
                  <a:pt x="878" y="530"/>
                  <a:pt x="893" y="516"/>
                </a:cubicBezTo>
                <a:cubicBezTo>
                  <a:pt x="897" y="511"/>
                  <a:pt x="902" y="507"/>
                  <a:pt x="906" y="503"/>
                </a:cubicBezTo>
                <a:cubicBezTo>
                  <a:pt x="931" y="483"/>
                  <a:pt x="971" y="478"/>
                  <a:pt x="1027" y="489"/>
                </a:cubicBezTo>
                <a:cubicBezTo>
                  <a:pt x="1035" y="491"/>
                  <a:pt x="1042" y="487"/>
                  <a:pt x="1046" y="481"/>
                </a:cubicBezTo>
                <a:cubicBezTo>
                  <a:pt x="1050" y="474"/>
                  <a:pt x="1049" y="466"/>
                  <a:pt x="1044" y="4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2" name="Freeform 1411">
            <a:extLst>
              <a:ext uri="{FF2B5EF4-FFF2-40B4-BE49-F238E27FC236}">
                <a16:creationId xmlns:a16="http://schemas.microsoft.com/office/drawing/2014/main" id="{12BE0114-8ABA-8C4E-B1E0-878CB6ADFCD6}"/>
              </a:ext>
            </a:extLst>
          </p:cNvPr>
          <p:cNvSpPr/>
          <p:nvPr/>
        </p:nvSpPr>
        <p:spPr>
          <a:xfrm>
            <a:off x="4219200" y="609368"/>
            <a:ext cx="0" cy="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>
                <a:moveTo>
                  <a:pt x="0" y="0"/>
                </a:move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3" name="Freeform 1412">
            <a:extLst>
              <a:ext uri="{FF2B5EF4-FFF2-40B4-BE49-F238E27FC236}">
                <a16:creationId xmlns:a16="http://schemas.microsoft.com/office/drawing/2014/main" id="{CE8A2664-A223-F540-B3A5-9E355E77A6BF}"/>
              </a:ext>
            </a:extLst>
          </p:cNvPr>
          <p:cNvSpPr/>
          <p:nvPr/>
        </p:nvSpPr>
        <p:spPr>
          <a:xfrm>
            <a:off x="4884480" y="763448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0" y="34"/>
                </a:moveTo>
                <a:cubicBezTo>
                  <a:pt x="0" y="53"/>
                  <a:pt x="16" y="68"/>
                  <a:pt x="34" y="68"/>
                </a:cubicBezTo>
                <a:cubicBezTo>
                  <a:pt x="53" y="68"/>
                  <a:pt x="68" y="53"/>
                  <a:pt x="68" y="34"/>
                </a:cubicBezTo>
                <a:cubicBezTo>
                  <a:pt x="68" y="15"/>
                  <a:pt x="53" y="0"/>
                  <a:pt x="34" y="0"/>
                </a:cubicBezTo>
                <a:cubicBezTo>
                  <a:pt x="16" y="0"/>
                  <a:pt x="0" y="15"/>
                  <a:pt x="0" y="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4" name="Freeform 1413">
            <a:extLst>
              <a:ext uri="{FF2B5EF4-FFF2-40B4-BE49-F238E27FC236}">
                <a16:creationId xmlns:a16="http://schemas.microsoft.com/office/drawing/2014/main" id="{126424DA-7A0A-674D-87F0-B46124A5D9B4}"/>
              </a:ext>
            </a:extLst>
          </p:cNvPr>
          <p:cNvSpPr/>
          <p:nvPr/>
        </p:nvSpPr>
        <p:spPr>
          <a:xfrm>
            <a:off x="4861080" y="470767"/>
            <a:ext cx="7092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6">
                <a:moveTo>
                  <a:pt x="198" y="28"/>
                </a:moveTo>
                <a:cubicBezTo>
                  <a:pt x="198" y="13"/>
                  <a:pt x="186" y="0"/>
                  <a:pt x="170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lnTo>
                  <a:pt x="170" y="56"/>
                </a:lnTo>
                <a:cubicBezTo>
                  <a:pt x="186" y="56"/>
                  <a:pt x="198" y="43"/>
                  <a:pt x="198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5" name="Freeform 1414">
            <a:extLst>
              <a:ext uri="{FF2B5EF4-FFF2-40B4-BE49-F238E27FC236}">
                <a16:creationId xmlns:a16="http://schemas.microsoft.com/office/drawing/2014/main" id="{BA39C760-3E22-9F44-93F5-F11DC77620AC}"/>
              </a:ext>
            </a:extLst>
          </p:cNvPr>
          <p:cNvSpPr/>
          <p:nvPr/>
        </p:nvSpPr>
        <p:spPr>
          <a:xfrm>
            <a:off x="4779000" y="424688"/>
            <a:ext cx="3200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0" h="1163">
                <a:moveTo>
                  <a:pt x="419" y="751"/>
                </a:moveTo>
                <a:lnTo>
                  <a:pt x="419" y="670"/>
                </a:lnTo>
                <a:cubicBezTo>
                  <a:pt x="419" y="651"/>
                  <a:pt x="429" y="633"/>
                  <a:pt x="445" y="621"/>
                </a:cubicBezTo>
                <a:cubicBezTo>
                  <a:pt x="495" y="586"/>
                  <a:pt x="560" y="566"/>
                  <a:pt x="627" y="566"/>
                </a:cubicBezTo>
                <a:cubicBezTo>
                  <a:pt x="694" y="566"/>
                  <a:pt x="759" y="586"/>
                  <a:pt x="810" y="622"/>
                </a:cubicBezTo>
                <a:cubicBezTo>
                  <a:pt x="825" y="633"/>
                  <a:pt x="834" y="651"/>
                  <a:pt x="835" y="670"/>
                </a:cubicBezTo>
                <a:cubicBezTo>
                  <a:pt x="835" y="693"/>
                  <a:pt x="835" y="723"/>
                  <a:pt x="835" y="751"/>
                </a:cubicBezTo>
                <a:close/>
                <a:moveTo>
                  <a:pt x="727" y="328"/>
                </a:moveTo>
                <a:cubicBezTo>
                  <a:pt x="727" y="383"/>
                  <a:pt x="682" y="428"/>
                  <a:pt x="627" y="428"/>
                </a:cubicBezTo>
                <a:cubicBezTo>
                  <a:pt x="571" y="428"/>
                  <a:pt x="526" y="383"/>
                  <a:pt x="526" y="328"/>
                </a:cubicBezTo>
                <a:cubicBezTo>
                  <a:pt x="526" y="273"/>
                  <a:pt x="571" y="228"/>
                  <a:pt x="627" y="228"/>
                </a:cubicBezTo>
                <a:cubicBezTo>
                  <a:pt x="682" y="228"/>
                  <a:pt x="727" y="273"/>
                  <a:pt x="727" y="328"/>
                </a:cubicBezTo>
                <a:lnTo>
                  <a:pt x="890" y="670"/>
                </a:lnTo>
                <a:cubicBezTo>
                  <a:pt x="890" y="633"/>
                  <a:pt x="872" y="598"/>
                  <a:pt x="842" y="577"/>
                </a:cubicBezTo>
                <a:cubicBezTo>
                  <a:pt x="782" y="535"/>
                  <a:pt x="705" y="511"/>
                  <a:pt x="627" y="511"/>
                </a:cubicBezTo>
                <a:cubicBezTo>
                  <a:pt x="549" y="511"/>
                  <a:pt x="473" y="534"/>
                  <a:pt x="413" y="576"/>
                </a:cubicBezTo>
                <a:cubicBezTo>
                  <a:pt x="382" y="598"/>
                  <a:pt x="364" y="633"/>
                  <a:pt x="364" y="670"/>
                </a:cubicBezTo>
                <a:lnTo>
                  <a:pt x="364" y="779"/>
                </a:lnTo>
                <a:cubicBezTo>
                  <a:pt x="364" y="794"/>
                  <a:pt x="376" y="807"/>
                  <a:pt x="392" y="807"/>
                </a:cubicBezTo>
                <a:lnTo>
                  <a:pt x="599" y="807"/>
                </a:lnTo>
                <a:lnTo>
                  <a:pt x="599" y="1054"/>
                </a:lnTo>
                <a:cubicBezTo>
                  <a:pt x="599" y="1084"/>
                  <a:pt x="575" y="1108"/>
                  <a:pt x="545" y="1108"/>
                </a:cubicBezTo>
                <a:lnTo>
                  <a:pt x="109" y="1108"/>
                </a:lnTo>
                <a:cubicBezTo>
                  <a:pt x="79" y="1108"/>
                  <a:pt x="55" y="1084"/>
                  <a:pt x="55" y="1054"/>
                </a:cubicBezTo>
                <a:lnTo>
                  <a:pt x="55" y="110"/>
                </a:lnTo>
                <a:cubicBezTo>
                  <a:pt x="55" y="80"/>
                  <a:pt x="79" y="55"/>
                  <a:pt x="109" y="55"/>
                </a:cubicBezTo>
                <a:lnTo>
                  <a:pt x="545" y="55"/>
                </a:lnTo>
                <a:cubicBezTo>
                  <a:pt x="575" y="55"/>
                  <a:pt x="599" y="80"/>
                  <a:pt x="599" y="109"/>
                </a:cubicBezTo>
                <a:lnTo>
                  <a:pt x="599" y="175"/>
                </a:lnTo>
                <a:cubicBezTo>
                  <a:pt x="526" y="188"/>
                  <a:pt x="471" y="252"/>
                  <a:pt x="471" y="328"/>
                </a:cubicBezTo>
                <a:cubicBezTo>
                  <a:pt x="471" y="414"/>
                  <a:pt x="541" y="484"/>
                  <a:pt x="627" y="484"/>
                </a:cubicBezTo>
                <a:cubicBezTo>
                  <a:pt x="713" y="484"/>
                  <a:pt x="782" y="414"/>
                  <a:pt x="782" y="328"/>
                </a:cubicBezTo>
                <a:cubicBezTo>
                  <a:pt x="782" y="252"/>
                  <a:pt x="727" y="188"/>
                  <a:pt x="654" y="175"/>
                </a:cubicBezTo>
                <a:lnTo>
                  <a:pt x="655" y="110"/>
                </a:lnTo>
                <a:cubicBezTo>
                  <a:pt x="655" y="49"/>
                  <a:pt x="606" y="0"/>
                  <a:pt x="545" y="0"/>
                </a:cubicBezTo>
                <a:lnTo>
                  <a:pt x="109" y="0"/>
                </a:lnTo>
                <a:cubicBezTo>
                  <a:pt x="49" y="0"/>
                  <a:pt x="0" y="49"/>
                  <a:pt x="0" y="110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5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807"/>
                </a:lnTo>
                <a:lnTo>
                  <a:pt x="863" y="807"/>
                </a:lnTo>
                <a:cubicBezTo>
                  <a:pt x="878" y="807"/>
                  <a:pt x="890" y="794"/>
                  <a:pt x="890" y="779"/>
                </a:cubicBezTo>
                <a:cubicBezTo>
                  <a:pt x="890" y="744"/>
                  <a:pt x="890" y="700"/>
                  <a:pt x="890" y="67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6" name="Freeform 1415">
            <a:extLst>
              <a:ext uri="{FF2B5EF4-FFF2-40B4-BE49-F238E27FC236}">
                <a16:creationId xmlns:a16="http://schemas.microsoft.com/office/drawing/2014/main" id="{65F65381-F8C5-374C-8B55-B9BB79D506E5}"/>
              </a:ext>
            </a:extLst>
          </p:cNvPr>
          <p:cNvSpPr/>
          <p:nvPr/>
        </p:nvSpPr>
        <p:spPr>
          <a:xfrm>
            <a:off x="5603040" y="763448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3"/>
                  <a:pt x="15" y="68"/>
                  <a:pt x="34" y="68"/>
                </a:cubicBezTo>
                <a:cubicBezTo>
                  <a:pt x="52" y="68"/>
                  <a:pt x="68" y="53"/>
                  <a:pt x="68" y="34"/>
                </a:cubicBezTo>
                <a:cubicBezTo>
                  <a:pt x="68" y="15"/>
                  <a:pt x="52" y="0"/>
                  <a:pt x="3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7" name="Freeform 1416">
            <a:extLst>
              <a:ext uri="{FF2B5EF4-FFF2-40B4-BE49-F238E27FC236}">
                <a16:creationId xmlns:a16="http://schemas.microsoft.com/office/drawing/2014/main" id="{CDE52A26-9516-F546-BBE6-CA5A27919ECA}"/>
              </a:ext>
            </a:extLst>
          </p:cNvPr>
          <p:cNvSpPr/>
          <p:nvPr/>
        </p:nvSpPr>
        <p:spPr>
          <a:xfrm>
            <a:off x="5579640" y="470767"/>
            <a:ext cx="7092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6">
                <a:moveTo>
                  <a:pt x="198" y="28"/>
                </a:moveTo>
                <a:cubicBezTo>
                  <a:pt x="198" y="13"/>
                  <a:pt x="185" y="0"/>
                  <a:pt x="170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8" y="56"/>
                </a:cubicBezTo>
                <a:lnTo>
                  <a:pt x="170" y="56"/>
                </a:lnTo>
                <a:cubicBezTo>
                  <a:pt x="185" y="56"/>
                  <a:pt x="198" y="43"/>
                  <a:pt x="198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8" name="Freeform 1417">
            <a:extLst>
              <a:ext uri="{FF2B5EF4-FFF2-40B4-BE49-F238E27FC236}">
                <a16:creationId xmlns:a16="http://schemas.microsoft.com/office/drawing/2014/main" id="{2B128D4D-9C4A-4F48-A59A-41CF10731EA0}"/>
              </a:ext>
            </a:extLst>
          </p:cNvPr>
          <p:cNvSpPr/>
          <p:nvPr/>
        </p:nvSpPr>
        <p:spPr>
          <a:xfrm>
            <a:off x="5497200" y="424688"/>
            <a:ext cx="35532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88" h="1163">
                <a:moveTo>
                  <a:pt x="581" y="665"/>
                </a:moveTo>
                <a:lnTo>
                  <a:pt x="797" y="665"/>
                </a:lnTo>
                <a:lnTo>
                  <a:pt x="797" y="751"/>
                </a:lnTo>
                <a:lnTo>
                  <a:pt x="580" y="751"/>
                </a:lnTo>
                <a:cubicBezTo>
                  <a:pt x="438" y="751"/>
                  <a:pt x="323" y="636"/>
                  <a:pt x="323" y="495"/>
                </a:cubicBezTo>
                <a:cubicBezTo>
                  <a:pt x="323" y="353"/>
                  <a:pt x="438" y="238"/>
                  <a:pt x="580" y="238"/>
                </a:cubicBezTo>
                <a:lnTo>
                  <a:pt x="797" y="238"/>
                </a:lnTo>
                <a:lnTo>
                  <a:pt x="797" y="325"/>
                </a:lnTo>
                <a:lnTo>
                  <a:pt x="581" y="325"/>
                </a:lnTo>
                <a:cubicBezTo>
                  <a:pt x="488" y="325"/>
                  <a:pt x="411" y="401"/>
                  <a:pt x="411" y="495"/>
                </a:cubicBezTo>
                <a:cubicBezTo>
                  <a:pt x="411" y="588"/>
                  <a:pt x="488" y="665"/>
                  <a:pt x="581" y="665"/>
                </a:cubicBezTo>
                <a:close/>
                <a:moveTo>
                  <a:pt x="933" y="751"/>
                </a:moveTo>
                <a:lnTo>
                  <a:pt x="852" y="751"/>
                </a:lnTo>
                <a:lnTo>
                  <a:pt x="852" y="665"/>
                </a:lnTo>
                <a:lnTo>
                  <a:pt x="933" y="665"/>
                </a:lnTo>
                <a:close/>
                <a:moveTo>
                  <a:pt x="600" y="1054"/>
                </a:moveTo>
                <a:cubicBezTo>
                  <a:pt x="600" y="1084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6" y="1084"/>
                  <a:pt x="56" y="1054"/>
                </a:cubicBezTo>
                <a:lnTo>
                  <a:pt x="56" y="110"/>
                </a:lnTo>
                <a:cubicBezTo>
                  <a:pt x="56" y="80"/>
                  <a:pt x="80" y="55"/>
                  <a:pt x="110" y="55"/>
                </a:cubicBezTo>
                <a:lnTo>
                  <a:pt x="546" y="55"/>
                </a:lnTo>
                <a:cubicBezTo>
                  <a:pt x="576" y="55"/>
                  <a:pt x="600" y="80"/>
                  <a:pt x="600" y="109"/>
                </a:cubicBezTo>
                <a:lnTo>
                  <a:pt x="600" y="183"/>
                </a:lnTo>
                <a:lnTo>
                  <a:pt x="580" y="183"/>
                </a:lnTo>
                <a:cubicBezTo>
                  <a:pt x="407" y="183"/>
                  <a:pt x="268" y="323"/>
                  <a:pt x="268" y="495"/>
                </a:cubicBezTo>
                <a:cubicBezTo>
                  <a:pt x="268" y="667"/>
                  <a:pt x="407" y="807"/>
                  <a:pt x="580" y="807"/>
                </a:cubicBezTo>
                <a:lnTo>
                  <a:pt x="600" y="807"/>
                </a:lnTo>
                <a:close/>
                <a:moveTo>
                  <a:pt x="933" y="325"/>
                </a:moveTo>
                <a:lnTo>
                  <a:pt x="852" y="325"/>
                </a:lnTo>
                <a:lnTo>
                  <a:pt x="852" y="238"/>
                </a:lnTo>
                <a:lnTo>
                  <a:pt x="933" y="238"/>
                </a:lnTo>
                <a:close/>
                <a:moveTo>
                  <a:pt x="581" y="380"/>
                </a:moveTo>
                <a:lnTo>
                  <a:pt x="960" y="380"/>
                </a:lnTo>
                <a:cubicBezTo>
                  <a:pt x="976" y="380"/>
                  <a:pt x="988" y="367"/>
                  <a:pt x="988" y="352"/>
                </a:cubicBezTo>
                <a:lnTo>
                  <a:pt x="988" y="210"/>
                </a:lnTo>
                <a:cubicBezTo>
                  <a:pt x="988" y="195"/>
                  <a:pt x="976" y="183"/>
                  <a:pt x="960" y="183"/>
                </a:cubicBezTo>
                <a:lnTo>
                  <a:pt x="655" y="183"/>
                </a:lnTo>
                <a:lnTo>
                  <a:pt x="655" y="110"/>
                </a:lnTo>
                <a:cubicBezTo>
                  <a:pt x="655" y="49"/>
                  <a:pt x="606" y="0"/>
                  <a:pt x="546" y="0"/>
                </a:cubicBezTo>
                <a:lnTo>
                  <a:pt x="110" y="0"/>
                </a:lnTo>
                <a:cubicBezTo>
                  <a:pt x="49" y="0"/>
                  <a:pt x="0" y="49"/>
                  <a:pt x="0" y="110"/>
                </a:cubicBezTo>
                <a:lnTo>
                  <a:pt x="0" y="1054"/>
                </a:lnTo>
                <a:cubicBezTo>
                  <a:pt x="0" y="1114"/>
                  <a:pt x="49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807"/>
                </a:lnTo>
                <a:lnTo>
                  <a:pt x="960" y="807"/>
                </a:lnTo>
                <a:cubicBezTo>
                  <a:pt x="976" y="807"/>
                  <a:pt x="988" y="794"/>
                  <a:pt x="988" y="779"/>
                </a:cubicBezTo>
                <a:lnTo>
                  <a:pt x="988" y="637"/>
                </a:lnTo>
                <a:cubicBezTo>
                  <a:pt x="988" y="622"/>
                  <a:pt x="976" y="610"/>
                  <a:pt x="960" y="610"/>
                </a:cubicBezTo>
                <a:lnTo>
                  <a:pt x="581" y="610"/>
                </a:lnTo>
                <a:cubicBezTo>
                  <a:pt x="518" y="610"/>
                  <a:pt x="466" y="558"/>
                  <a:pt x="466" y="495"/>
                </a:cubicBezTo>
                <a:cubicBezTo>
                  <a:pt x="466" y="431"/>
                  <a:pt x="518" y="380"/>
                  <a:pt x="581" y="38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9" name="Freeform 1418">
            <a:extLst>
              <a:ext uri="{FF2B5EF4-FFF2-40B4-BE49-F238E27FC236}">
                <a16:creationId xmlns:a16="http://schemas.microsoft.com/office/drawing/2014/main" id="{CA2550AA-CD05-7A40-BC4E-ED1749A6BDFB}"/>
              </a:ext>
            </a:extLst>
          </p:cNvPr>
          <p:cNvSpPr/>
          <p:nvPr/>
        </p:nvSpPr>
        <p:spPr>
          <a:xfrm>
            <a:off x="6315840" y="763448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33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3"/>
                  <a:pt x="15" y="68"/>
                  <a:pt x="33" y="68"/>
                </a:cubicBezTo>
                <a:cubicBezTo>
                  <a:pt x="52" y="68"/>
                  <a:pt x="67" y="53"/>
                  <a:pt x="67" y="34"/>
                </a:cubicBezTo>
                <a:cubicBezTo>
                  <a:pt x="67" y="15"/>
                  <a:pt x="52" y="0"/>
                  <a:pt x="3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0" name="Freeform 1419">
            <a:extLst>
              <a:ext uri="{FF2B5EF4-FFF2-40B4-BE49-F238E27FC236}">
                <a16:creationId xmlns:a16="http://schemas.microsoft.com/office/drawing/2014/main" id="{3ACB5811-3914-C949-8DE5-9DD62E5D64F4}"/>
              </a:ext>
            </a:extLst>
          </p:cNvPr>
          <p:cNvSpPr/>
          <p:nvPr/>
        </p:nvSpPr>
        <p:spPr>
          <a:xfrm>
            <a:off x="6292440" y="470767"/>
            <a:ext cx="705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6">
                <a:moveTo>
                  <a:pt x="197" y="28"/>
                </a:moveTo>
                <a:cubicBezTo>
                  <a:pt x="197" y="13"/>
                  <a:pt x="185" y="0"/>
                  <a:pt x="170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170" y="56"/>
                </a:lnTo>
                <a:cubicBezTo>
                  <a:pt x="185" y="56"/>
                  <a:pt x="197" y="43"/>
                  <a:pt x="197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1" name="Freeform 1420">
            <a:extLst>
              <a:ext uri="{FF2B5EF4-FFF2-40B4-BE49-F238E27FC236}">
                <a16:creationId xmlns:a16="http://schemas.microsoft.com/office/drawing/2014/main" id="{D128DC82-59DF-3D4B-A8AC-CFB81C403F7C}"/>
              </a:ext>
            </a:extLst>
          </p:cNvPr>
          <p:cNvSpPr/>
          <p:nvPr/>
        </p:nvSpPr>
        <p:spPr>
          <a:xfrm>
            <a:off x="6210000" y="424688"/>
            <a:ext cx="33876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2" h="1163">
                <a:moveTo>
                  <a:pt x="801" y="715"/>
                </a:moveTo>
                <a:lnTo>
                  <a:pt x="726" y="641"/>
                </a:lnTo>
                <a:lnTo>
                  <a:pt x="762" y="605"/>
                </a:lnTo>
                <a:lnTo>
                  <a:pt x="801" y="644"/>
                </a:lnTo>
                <a:lnTo>
                  <a:pt x="836" y="679"/>
                </a:lnTo>
                <a:close/>
                <a:moveTo>
                  <a:pt x="627" y="765"/>
                </a:moveTo>
                <a:cubicBezTo>
                  <a:pt x="586" y="765"/>
                  <a:pt x="546" y="756"/>
                  <a:pt x="510" y="737"/>
                </a:cubicBezTo>
                <a:lnTo>
                  <a:pt x="563" y="684"/>
                </a:lnTo>
                <a:cubicBezTo>
                  <a:pt x="584" y="691"/>
                  <a:pt x="605" y="695"/>
                  <a:pt x="627" y="695"/>
                </a:cubicBezTo>
                <a:cubicBezTo>
                  <a:pt x="649" y="695"/>
                  <a:pt x="671" y="691"/>
                  <a:pt x="692" y="684"/>
                </a:cubicBezTo>
                <a:lnTo>
                  <a:pt x="745" y="737"/>
                </a:lnTo>
                <a:cubicBezTo>
                  <a:pt x="709" y="756"/>
                  <a:pt x="669" y="765"/>
                  <a:pt x="627" y="765"/>
                </a:cubicBezTo>
                <a:close/>
                <a:moveTo>
                  <a:pt x="546" y="1108"/>
                </a:moveTo>
                <a:lnTo>
                  <a:pt x="109" y="1108"/>
                </a:lnTo>
                <a:cubicBezTo>
                  <a:pt x="79" y="1108"/>
                  <a:pt x="55" y="1084"/>
                  <a:pt x="55" y="1054"/>
                </a:cubicBezTo>
                <a:lnTo>
                  <a:pt x="55" y="110"/>
                </a:lnTo>
                <a:cubicBezTo>
                  <a:pt x="55" y="80"/>
                  <a:pt x="79" y="55"/>
                  <a:pt x="109" y="55"/>
                </a:cubicBezTo>
                <a:lnTo>
                  <a:pt x="546" y="55"/>
                </a:lnTo>
                <a:cubicBezTo>
                  <a:pt x="576" y="55"/>
                  <a:pt x="600" y="80"/>
                  <a:pt x="600" y="109"/>
                </a:cubicBezTo>
                <a:lnTo>
                  <a:pt x="599" y="193"/>
                </a:lnTo>
                <a:cubicBezTo>
                  <a:pt x="551" y="197"/>
                  <a:pt x="504" y="212"/>
                  <a:pt x="463" y="238"/>
                </a:cubicBezTo>
                <a:cubicBezTo>
                  <a:pt x="449" y="235"/>
                  <a:pt x="434" y="239"/>
                  <a:pt x="424" y="250"/>
                </a:cubicBezTo>
                <a:lnTo>
                  <a:pt x="371" y="302"/>
                </a:lnTo>
                <a:cubicBezTo>
                  <a:pt x="360" y="313"/>
                  <a:pt x="357" y="328"/>
                  <a:pt x="359" y="341"/>
                </a:cubicBezTo>
                <a:cubicBezTo>
                  <a:pt x="329" y="391"/>
                  <a:pt x="313" y="447"/>
                  <a:pt x="313" y="506"/>
                </a:cubicBezTo>
                <a:cubicBezTo>
                  <a:pt x="313" y="564"/>
                  <a:pt x="329" y="621"/>
                  <a:pt x="359" y="670"/>
                </a:cubicBezTo>
                <a:cubicBezTo>
                  <a:pt x="359" y="673"/>
                  <a:pt x="358" y="676"/>
                  <a:pt x="358" y="679"/>
                </a:cubicBezTo>
                <a:cubicBezTo>
                  <a:pt x="358" y="691"/>
                  <a:pt x="363" y="702"/>
                  <a:pt x="371" y="710"/>
                </a:cubicBezTo>
                <a:lnTo>
                  <a:pt x="424" y="762"/>
                </a:lnTo>
                <a:cubicBezTo>
                  <a:pt x="432" y="770"/>
                  <a:pt x="443" y="775"/>
                  <a:pt x="454" y="775"/>
                </a:cubicBezTo>
                <a:cubicBezTo>
                  <a:pt x="457" y="775"/>
                  <a:pt x="460" y="775"/>
                  <a:pt x="463" y="774"/>
                </a:cubicBezTo>
                <a:cubicBezTo>
                  <a:pt x="504" y="800"/>
                  <a:pt x="551" y="815"/>
                  <a:pt x="600" y="819"/>
                </a:cubicBezTo>
                <a:lnTo>
                  <a:pt x="600" y="1054"/>
                </a:lnTo>
                <a:cubicBezTo>
                  <a:pt x="600" y="1084"/>
                  <a:pt x="576" y="1108"/>
                  <a:pt x="546" y="1108"/>
                </a:cubicBezTo>
                <a:lnTo>
                  <a:pt x="692" y="328"/>
                </a:lnTo>
                <a:cubicBezTo>
                  <a:pt x="671" y="320"/>
                  <a:pt x="650" y="316"/>
                  <a:pt x="627" y="316"/>
                </a:cubicBezTo>
                <a:cubicBezTo>
                  <a:pt x="605" y="316"/>
                  <a:pt x="583" y="320"/>
                  <a:pt x="563" y="327"/>
                </a:cubicBezTo>
                <a:lnTo>
                  <a:pt x="519" y="284"/>
                </a:lnTo>
                <a:lnTo>
                  <a:pt x="510" y="275"/>
                </a:lnTo>
                <a:cubicBezTo>
                  <a:pt x="546" y="256"/>
                  <a:pt x="586" y="246"/>
                  <a:pt x="627" y="246"/>
                </a:cubicBezTo>
                <a:cubicBezTo>
                  <a:pt x="669" y="246"/>
                  <a:pt x="709" y="256"/>
                  <a:pt x="745" y="275"/>
                </a:cubicBezTo>
                <a:close/>
                <a:moveTo>
                  <a:pt x="836" y="333"/>
                </a:moveTo>
                <a:lnTo>
                  <a:pt x="762" y="407"/>
                </a:lnTo>
                <a:lnTo>
                  <a:pt x="744" y="389"/>
                </a:lnTo>
                <a:lnTo>
                  <a:pt x="726" y="371"/>
                </a:lnTo>
                <a:lnTo>
                  <a:pt x="801" y="297"/>
                </a:lnTo>
                <a:close/>
                <a:moveTo>
                  <a:pt x="805" y="570"/>
                </a:moveTo>
                <a:cubicBezTo>
                  <a:pt x="813" y="549"/>
                  <a:pt x="816" y="528"/>
                  <a:pt x="816" y="506"/>
                </a:cubicBezTo>
                <a:cubicBezTo>
                  <a:pt x="816" y="483"/>
                  <a:pt x="813" y="462"/>
                  <a:pt x="805" y="442"/>
                </a:cubicBezTo>
                <a:lnTo>
                  <a:pt x="859" y="388"/>
                </a:lnTo>
                <a:cubicBezTo>
                  <a:pt x="877" y="425"/>
                  <a:pt x="887" y="465"/>
                  <a:pt x="887" y="506"/>
                </a:cubicBezTo>
                <a:cubicBezTo>
                  <a:pt x="887" y="547"/>
                  <a:pt x="877" y="587"/>
                  <a:pt x="859" y="624"/>
                </a:cubicBezTo>
                <a:lnTo>
                  <a:pt x="828" y="593"/>
                </a:lnTo>
                <a:close/>
                <a:moveTo>
                  <a:pt x="595" y="636"/>
                </a:moveTo>
                <a:lnTo>
                  <a:pt x="595" y="635"/>
                </a:lnTo>
                <a:lnTo>
                  <a:pt x="594" y="635"/>
                </a:lnTo>
                <a:cubicBezTo>
                  <a:pt x="594" y="634"/>
                  <a:pt x="594" y="634"/>
                  <a:pt x="594" y="633"/>
                </a:cubicBezTo>
                <a:lnTo>
                  <a:pt x="594" y="632"/>
                </a:lnTo>
                <a:cubicBezTo>
                  <a:pt x="593" y="632"/>
                  <a:pt x="593" y="631"/>
                  <a:pt x="593" y="630"/>
                </a:cubicBezTo>
                <a:cubicBezTo>
                  <a:pt x="593" y="629"/>
                  <a:pt x="592" y="628"/>
                  <a:pt x="592" y="628"/>
                </a:cubicBezTo>
                <a:cubicBezTo>
                  <a:pt x="592" y="628"/>
                  <a:pt x="592" y="627"/>
                  <a:pt x="591" y="627"/>
                </a:cubicBezTo>
                <a:lnTo>
                  <a:pt x="591" y="626"/>
                </a:lnTo>
                <a:cubicBezTo>
                  <a:pt x="590" y="625"/>
                  <a:pt x="590" y="625"/>
                  <a:pt x="590" y="625"/>
                </a:cubicBezTo>
                <a:cubicBezTo>
                  <a:pt x="590" y="624"/>
                  <a:pt x="590" y="624"/>
                  <a:pt x="589" y="624"/>
                </a:cubicBezTo>
                <a:cubicBezTo>
                  <a:pt x="589" y="623"/>
                  <a:pt x="589" y="623"/>
                  <a:pt x="589" y="623"/>
                </a:cubicBezTo>
                <a:cubicBezTo>
                  <a:pt x="588" y="622"/>
                  <a:pt x="588" y="622"/>
                  <a:pt x="587" y="621"/>
                </a:cubicBezTo>
                <a:lnTo>
                  <a:pt x="576" y="610"/>
                </a:lnTo>
                <a:lnTo>
                  <a:pt x="523" y="557"/>
                </a:lnTo>
                <a:lnTo>
                  <a:pt x="512" y="546"/>
                </a:lnTo>
                <a:cubicBezTo>
                  <a:pt x="512" y="546"/>
                  <a:pt x="511" y="545"/>
                  <a:pt x="510" y="545"/>
                </a:cubicBezTo>
                <a:cubicBezTo>
                  <a:pt x="510" y="544"/>
                  <a:pt x="510" y="544"/>
                  <a:pt x="510" y="544"/>
                </a:cubicBezTo>
                <a:cubicBezTo>
                  <a:pt x="509" y="544"/>
                  <a:pt x="509" y="543"/>
                  <a:pt x="508" y="543"/>
                </a:cubicBezTo>
                <a:lnTo>
                  <a:pt x="508" y="542"/>
                </a:lnTo>
                <a:cubicBezTo>
                  <a:pt x="507" y="542"/>
                  <a:pt x="507" y="542"/>
                  <a:pt x="506" y="542"/>
                </a:cubicBezTo>
                <a:cubicBezTo>
                  <a:pt x="506" y="542"/>
                  <a:pt x="506" y="541"/>
                  <a:pt x="505" y="541"/>
                </a:cubicBezTo>
                <a:cubicBezTo>
                  <a:pt x="505" y="541"/>
                  <a:pt x="504" y="541"/>
                  <a:pt x="503" y="540"/>
                </a:cubicBezTo>
                <a:cubicBezTo>
                  <a:pt x="502" y="540"/>
                  <a:pt x="502" y="540"/>
                  <a:pt x="501" y="539"/>
                </a:cubicBezTo>
                <a:lnTo>
                  <a:pt x="500" y="539"/>
                </a:lnTo>
                <a:cubicBezTo>
                  <a:pt x="500" y="539"/>
                  <a:pt x="499" y="539"/>
                  <a:pt x="498" y="539"/>
                </a:cubicBezTo>
                <a:cubicBezTo>
                  <a:pt x="497" y="539"/>
                  <a:pt x="497" y="539"/>
                  <a:pt x="497" y="539"/>
                </a:cubicBezTo>
                <a:cubicBezTo>
                  <a:pt x="494" y="528"/>
                  <a:pt x="493" y="517"/>
                  <a:pt x="493" y="506"/>
                </a:cubicBezTo>
                <a:cubicBezTo>
                  <a:pt x="493" y="495"/>
                  <a:pt x="494" y="484"/>
                  <a:pt x="497" y="473"/>
                </a:cubicBezTo>
                <a:lnTo>
                  <a:pt x="498" y="473"/>
                </a:lnTo>
                <a:cubicBezTo>
                  <a:pt x="499" y="473"/>
                  <a:pt x="500" y="473"/>
                  <a:pt x="500" y="473"/>
                </a:cubicBezTo>
                <a:cubicBezTo>
                  <a:pt x="500" y="472"/>
                  <a:pt x="501" y="472"/>
                  <a:pt x="501" y="472"/>
                </a:cubicBezTo>
                <a:cubicBezTo>
                  <a:pt x="502" y="472"/>
                  <a:pt x="502" y="472"/>
                  <a:pt x="503" y="472"/>
                </a:cubicBezTo>
                <a:cubicBezTo>
                  <a:pt x="503" y="472"/>
                  <a:pt x="503" y="471"/>
                  <a:pt x="504" y="471"/>
                </a:cubicBezTo>
                <a:cubicBezTo>
                  <a:pt x="504" y="471"/>
                  <a:pt x="505" y="471"/>
                  <a:pt x="505" y="470"/>
                </a:cubicBezTo>
                <a:cubicBezTo>
                  <a:pt x="506" y="470"/>
                  <a:pt x="506" y="470"/>
                  <a:pt x="506" y="470"/>
                </a:cubicBezTo>
                <a:cubicBezTo>
                  <a:pt x="507" y="470"/>
                  <a:pt x="507" y="470"/>
                  <a:pt x="508" y="469"/>
                </a:cubicBezTo>
                <a:cubicBezTo>
                  <a:pt x="509" y="468"/>
                  <a:pt x="509" y="468"/>
                  <a:pt x="510" y="468"/>
                </a:cubicBezTo>
                <a:lnTo>
                  <a:pt x="510" y="467"/>
                </a:lnTo>
                <a:cubicBezTo>
                  <a:pt x="511" y="467"/>
                  <a:pt x="512" y="466"/>
                  <a:pt x="512" y="466"/>
                </a:cubicBezTo>
                <a:lnTo>
                  <a:pt x="587" y="391"/>
                </a:lnTo>
                <a:cubicBezTo>
                  <a:pt x="588" y="390"/>
                  <a:pt x="588" y="390"/>
                  <a:pt x="589" y="389"/>
                </a:cubicBezTo>
                <a:lnTo>
                  <a:pt x="589" y="388"/>
                </a:lnTo>
                <a:cubicBezTo>
                  <a:pt x="590" y="388"/>
                  <a:pt x="590" y="387"/>
                  <a:pt x="590" y="387"/>
                </a:cubicBezTo>
                <a:lnTo>
                  <a:pt x="591" y="386"/>
                </a:lnTo>
                <a:lnTo>
                  <a:pt x="591" y="385"/>
                </a:lnTo>
                <a:cubicBezTo>
                  <a:pt x="592" y="384"/>
                  <a:pt x="592" y="384"/>
                  <a:pt x="592" y="384"/>
                </a:cubicBezTo>
                <a:cubicBezTo>
                  <a:pt x="592" y="383"/>
                  <a:pt x="593" y="383"/>
                  <a:pt x="593" y="382"/>
                </a:cubicBezTo>
                <a:cubicBezTo>
                  <a:pt x="593" y="381"/>
                  <a:pt x="594" y="380"/>
                  <a:pt x="594" y="379"/>
                </a:cubicBezTo>
                <a:cubicBezTo>
                  <a:pt x="594" y="378"/>
                  <a:pt x="594" y="378"/>
                  <a:pt x="594" y="377"/>
                </a:cubicBezTo>
                <a:lnTo>
                  <a:pt x="595" y="376"/>
                </a:lnTo>
                <a:lnTo>
                  <a:pt x="595" y="375"/>
                </a:lnTo>
                <a:cubicBezTo>
                  <a:pt x="605" y="373"/>
                  <a:pt x="616" y="371"/>
                  <a:pt x="627" y="371"/>
                </a:cubicBezTo>
                <a:cubicBezTo>
                  <a:pt x="638" y="371"/>
                  <a:pt x="649" y="373"/>
                  <a:pt x="660" y="375"/>
                </a:cubicBezTo>
                <a:cubicBezTo>
                  <a:pt x="660" y="376"/>
                  <a:pt x="660" y="376"/>
                  <a:pt x="660" y="376"/>
                </a:cubicBezTo>
                <a:lnTo>
                  <a:pt x="660" y="377"/>
                </a:lnTo>
                <a:cubicBezTo>
                  <a:pt x="660" y="378"/>
                  <a:pt x="661" y="378"/>
                  <a:pt x="661" y="379"/>
                </a:cubicBezTo>
                <a:lnTo>
                  <a:pt x="661" y="380"/>
                </a:lnTo>
                <a:cubicBezTo>
                  <a:pt x="661" y="380"/>
                  <a:pt x="662" y="381"/>
                  <a:pt x="662" y="382"/>
                </a:cubicBezTo>
                <a:cubicBezTo>
                  <a:pt x="662" y="383"/>
                  <a:pt x="663" y="383"/>
                  <a:pt x="663" y="384"/>
                </a:cubicBezTo>
                <a:lnTo>
                  <a:pt x="663" y="385"/>
                </a:lnTo>
                <a:cubicBezTo>
                  <a:pt x="664" y="385"/>
                  <a:pt x="664" y="386"/>
                  <a:pt x="664" y="386"/>
                </a:cubicBezTo>
                <a:cubicBezTo>
                  <a:pt x="664" y="386"/>
                  <a:pt x="664" y="387"/>
                  <a:pt x="665" y="387"/>
                </a:cubicBezTo>
                <a:cubicBezTo>
                  <a:pt x="665" y="387"/>
                  <a:pt x="665" y="388"/>
                  <a:pt x="666" y="388"/>
                </a:cubicBezTo>
                <a:cubicBezTo>
                  <a:pt x="666" y="389"/>
                  <a:pt x="666" y="389"/>
                  <a:pt x="666" y="389"/>
                </a:cubicBezTo>
                <a:cubicBezTo>
                  <a:pt x="667" y="390"/>
                  <a:pt x="667" y="390"/>
                  <a:pt x="668" y="391"/>
                </a:cubicBezTo>
                <a:lnTo>
                  <a:pt x="743" y="466"/>
                </a:lnTo>
                <a:lnTo>
                  <a:pt x="744" y="467"/>
                </a:lnTo>
                <a:cubicBezTo>
                  <a:pt x="745" y="467"/>
                  <a:pt x="745" y="468"/>
                  <a:pt x="745" y="468"/>
                </a:cubicBezTo>
                <a:cubicBezTo>
                  <a:pt x="745" y="468"/>
                  <a:pt x="746" y="468"/>
                  <a:pt x="746" y="469"/>
                </a:cubicBezTo>
                <a:cubicBezTo>
                  <a:pt x="747" y="469"/>
                  <a:pt x="747" y="469"/>
                  <a:pt x="747" y="469"/>
                </a:cubicBezTo>
                <a:cubicBezTo>
                  <a:pt x="748" y="470"/>
                  <a:pt x="748" y="470"/>
                  <a:pt x="749" y="470"/>
                </a:cubicBezTo>
                <a:cubicBezTo>
                  <a:pt x="750" y="471"/>
                  <a:pt x="751" y="471"/>
                  <a:pt x="751" y="472"/>
                </a:cubicBezTo>
                <a:cubicBezTo>
                  <a:pt x="752" y="472"/>
                  <a:pt x="752" y="472"/>
                  <a:pt x="752" y="472"/>
                </a:cubicBezTo>
                <a:cubicBezTo>
                  <a:pt x="753" y="472"/>
                  <a:pt x="753" y="472"/>
                  <a:pt x="754" y="472"/>
                </a:cubicBezTo>
                <a:lnTo>
                  <a:pt x="755" y="472"/>
                </a:lnTo>
                <a:cubicBezTo>
                  <a:pt x="755" y="473"/>
                  <a:pt x="756" y="473"/>
                  <a:pt x="756" y="473"/>
                </a:cubicBezTo>
                <a:lnTo>
                  <a:pt x="757" y="473"/>
                </a:lnTo>
                <a:cubicBezTo>
                  <a:pt x="760" y="484"/>
                  <a:pt x="761" y="494"/>
                  <a:pt x="761" y="506"/>
                </a:cubicBezTo>
                <a:cubicBezTo>
                  <a:pt x="761" y="517"/>
                  <a:pt x="760" y="528"/>
                  <a:pt x="757" y="539"/>
                </a:cubicBezTo>
                <a:lnTo>
                  <a:pt x="756" y="539"/>
                </a:lnTo>
                <a:lnTo>
                  <a:pt x="755" y="539"/>
                </a:lnTo>
                <a:cubicBezTo>
                  <a:pt x="754" y="539"/>
                  <a:pt x="754" y="539"/>
                  <a:pt x="754" y="540"/>
                </a:cubicBezTo>
                <a:cubicBezTo>
                  <a:pt x="753" y="540"/>
                  <a:pt x="753" y="540"/>
                  <a:pt x="752" y="540"/>
                </a:cubicBezTo>
                <a:lnTo>
                  <a:pt x="751" y="540"/>
                </a:lnTo>
                <a:cubicBezTo>
                  <a:pt x="751" y="541"/>
                  <a:pt x="750" y="541"/>
                  <a:pt x="749" y="541"/>
                </a:cubicBezTo>
                <a:lnTo>
                  <a:pt x="749" y="542"/>
                </a:lnTo>
                <a:cubicBezTo>
                  <a:pt x="748" y="542"/>
                  <a:pt x="748" y="542"/>
                  <a:pt x="747" y="543"/>
                </a:cubicBezTo>
                <a:lnTo>
                  <a:pt x="746" y="543"/>
                </a:lnTo>
                <a:lnTo>
                  <a:pt x="745" y="544"/>
                </a:lnTo>
                <a:lnTo>
                  <a:pt x="744" y="545"/>
                </a:lnTo>
                <a:lnTo>
                  <a:pt x="743" y="546"/>
                </a:lnTo>
                <a:lnTo>
                  <a:pt x="732" y="557"/>
                </a:lnTo>
                <a:lnTo>
                  <a:pt x="678" y="610"/>
                </a:lnTo>
                <a:lnTo>
                  <a:pt x="668" y="621"/>
                </a:lnTo>
                <a:cubicBezTo>
                  <a:pt x="667" y="622"/>
                  <a:pt x="667" y="622"/>
                  <a:pt x="666" y="623"/>
                </a:cubicBezTo>
                <a:cubicBezTo>
                  <a:pt x="665" y="624"/>
                  <a:pt x="665" y="624"/>
                  <a:pt x="665" y="625"/>
                </a:cubicBezTo>
                <a:cubicBezTo>
                  <a:pt x="664" y="625"/>
                  <a:pt x="664" y="625"/>
                  <a:pt x="664" y="626"/>
                </a:cubicBezTo>
                <a:cubicBezTo>
                  <a:pt x="664" y="626"/>
                  <a:pt x="664" y="627"/>
                  <a:pt x="663" y="627"/>
                </a:cubicBezTo>
                <a:lnTo>
                  <a:pt x="663" y="628"/>
                </a:lnTo>
                <a:cubicBezTo>
                  <a:pt x="663" y="628"/>
                  <a:pt x="662" y="629"/>
                  <a:pt x="662" y="630"/>
                </a:cubicBezTo>
                <a:cubicBezTo>
                  <a:pt x="661" y="631"/>
                  <a:pt x="661" y="632"/>
                  <a:pt x="661" y="632"/>
                </a:cubicBezTo>
                <a:lnTo>
                  <a:pt x="661" y="633"/>
                </a:lnTo>
                <a:cubicBezTo>
                  <a:pt x="661" y="633"/>
                  <a:pt x="660" y="634"/>
                  <a:pt x="660" y="635"/>
                </a:cubicBezTo>
                <a:lnTo>
                  <a:pt x="660" y="636"/>
                </a:lnTo>
                <a:cubicBezTo>
                  <a:pt x="649" y="638"/>
                  <a:pt x="638" y="640"/>
                  <a:pt x="627" y="640"/>
                </a:cubicBezTo>
                <a:cubicBezTo>
                  <a:pt x="616" y="640"/>
                  <a:pt x="605" y="639"/>
                  <a:pt x="595" y="636"/>
                </a:cubicBezTo>
                <a:close/>
                <a:moveTo>
                  <a:pt x="396" y="388"/>
                </a:moveTo>
                <a:lnTo>
                  <a:pt x="449" y="441"/>
                </a:lnTo>
                <a:cubicBezTo>
                  <a:pt x="442" y="462"/>
                  <a:pt x="438" y="483"/>
                  <a:pt x="438" y="506"/>
                </a:cubicBezTo>
                <a:cubicBezTo>
                  <a:pt x="438" y="528"/>
                  <a:pt x="442" y="550"/>
                  <a:pt x="449" y="570"/>
                </a:cubicBezTo>
                <a:lnTo>
                  <a:pt x="396" y="624"/>
                </a:lnTo>
                <a:cubicBezTo>
                  <a:pt x="378" y="587"/>
                  <a:pt x="368" y="547"/>
                  <a:pt x="368" y="506"/>
                </a:cubicBezTo>
                <a:cubicBezTo>
                  <a:pt x="368" y="465"/>
                  <a:pt x="378" y="424"/>
                  <a:pt x="396" y="388"/>
                </a:cubicBezTo>
                <a:close/>
                <a:moveTo>
                  <a:pt x="454" y="297"/>
                </a:moveTo>
                <a:lnTo>
                  <a:pt x="482" y="325"/>
                </a:lnTo>
                <a:lnTo>
                  <a:pt x="528" y="371"/>
                </a:lnTo>
                <a:lnTo>
                  <a:pt x="493" y="407"/>
                </a:lnTo>
                <a:lnTo>
                  <a:pt x="457" y="372"/>
                </a:lnTo>
                <a:lnTo>
                  <a:pt x="418" y="333"/>
                </a:lnTo>
                <a:close/>
                <a:moveTo>
                  <a:pt x="418" y="679"/>
                </a:moveTo>
                <a:lnTo>
                  <a:pt x="493" y="605"/>
                </a:lnTo>
                <a:lnTo>
                  <a:pt x="528" y="641"/>
                </a:lnTo>
                <a:lnTo>
                  <a:pt x="454" y="715"/>
                </a:lnTo>
                <a:close/>
                <a:moveTo>
                  <a:pt x="942" y="506"/>
                </a:moveTo>
                <a:cubicBezTo>
                  <a:pt x="942" y="447"/>
                  <a:pt x="926" y="391"/>
                  <a:pt x="896" y="341"/>
                </a:cubicBezTo>
                <a:cubicBezTo>
                  <a:pt x="898" y="328"/>
                  <a:pt x="894" y="313"/>
                  <a:pt x="884" y="302"/>
                </a:cubicBezTo>
                <a:lnTo>
                  <a:pt x="831" y="250"/>
                </a:lnTo>
                <a:cubicBezTo>
                  <a:pt x="821" y="239"/>
                  <a:pt x="806" y="235"/>
                  <a:pt x="792" y="238"/>
                </a:cubicBezTo>
                <a:cubicBezTo>
                  <a:pt x="750" y="212"/>
                  <a:pt x="704" y="197"/>
                  <a:pt x="655" y="193"/>
                </a:cubicBezTo>
                <a:lnTo>
                  <a:pt x="655" y="110"/>
                </a:lnTo>
                <a:cubicBezTo>
                  <a:pt x="655" y="49"/>
                  <a:pt x="606" y="0"/>
                  <a:pt x="546" y="0"/>
                </a:cubicBezTo>
                <a:lnTo>
                  <a:pt x="109" y="0"/>
                </a:lnTo>
                <a:cubicBezTo>
                  <a:pt x="49" y="0"/>
                  <a:pt x="0" y="49"/>
                  <a:pt x="0" y="110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819"/>
                </a:lnTo>
                <a:cubicBezTo>
                  <a:pt x="704" y="815"/>
                  <a:pt x="750" y="800"/>
                  <a:pt x="792" y="774"/>
                </a:cubicBezTo>
                <a:cubicBezTo>
                  <a:pt x="795" y="775"/>
                  <a:pt x="798" y="775"/>
                  <a:pt x="801" y="775"/>
                </a:cubicBezTo>
                <a:cubicBezTo>
                  <a:pt x="812" y="775"/>
                  <a:pt x="823" y="771"/>
                  <a:pt x="831" y="762"/>
                </a:cubicBezTo>
                <a:lnTo>
                  <a:pt x="884" y="710"/>
                </a:lnTo>
                <a:cubicBezTo>
                  <a:pt x="894" y="699"/>
                  <a:pt x="898" y="684"/>
                  <a:pt x="895" y="670"/>
                </a:cubicBezTo>
                <a:cubicBezTo>
                  <a:pt x="926" y="621"/>
                  <a:pt x="942" y="564"/>
                  <a:pt x="942" y="50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9" name="Freeform 1538">
            <a:extLst>
              <a:ext uri="{FF2B5EF4-FFF2-40B4-BE49-F238E27FC236}">
                <a16:creationId xmlns:a16="http://schemas.microsoft.com/office/drawing/2014/main" id="{AC64CD00-5DE8-CC44-9FC7-15449902612D}"/>
              </a:ext>
            </a:extLst>
          </p:cNvPr>
          <p:cNvSpPr/>
          <p:nvPr/>
        </p:nvSpPr>
        <p:spPr>
          <a:xfrm>
            <a:off x="7031880" y="763448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0" y="34"/>
                </a:moveTo>
                <a:cubicBezTo>
                  <a:pt x="0" y="53"/>
                  <a:pt x="15" y="68"/>
                  <a:pt x="34" y="68"/>
                </a:cubicBezTo>
                <a:cubicBezTo>
                  <a:pt x="53" y="68"/>
                  <a:pt x="68" y="53"/>
                  <a:pt x="68" y="34"/>
                </a:cubicBezTo>
                <a:cubicBezTo>
                  <a:pt x="68" y="15"/>
                  <a:pt x="53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40" name="Freeform 1539">
            <a:extLst>
              <a:ext uri="{FF2B5EF4-FFF2-40B4-BE49-F238E27FC236}">
                <a16:creationId xmlns:a16="http://schemas.microsoft.com/office/drawing/2014/main" id="{6EF91F89-9C9F-5047-B48D-CE99232D2ED4}"/>
              </a:ext>
            </a:extLst>
          </p:cNvPr>
          <p:cNvSpPr/>
          <p:nvPr/>
        </p:nvSpPr>
        <p:spPr>
          <a:xfrm>
            <a:off x="7008479" y="470767"/>
            <a:ext cx="7092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6">
                <a:moveTo>
                  <a:pt x="198" y="28"/>
                </a:moveTo>
                <a:cubicBezTo>
                  <a:pt x="198" y="13"/>
                  <a:pt x="185" y="0"/>
                  <a:pt x="170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lnTo>
                  <a:pt x="170" y="56"/>
                </a:lnTo>
                <a:cubicBezTo>
                  <a:pt x="185" y="56"/>
                  <a:pt x="198" y="43"/>
                  <a:pt x="198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41" name="Freeform 1540">
            <a:extLst>
              <a:ext uri="{FF2B5EF4-FFF2-40B4-BE49-F238E27FC236}">
                <a16:creationId xmlns:a16="http://schemas.microsoft.com/office/drawing/2014/main" id="{EFF24945-2C98-A04A-B4AE-006735F17BBF}"/>
              </a:ext>
            </a:extLst>
          </p:cNvPr>
          <p:cNvSpPr/>
          <p:nvPr/>
        </p:nvSpPr>
        <p:spPr>
          <a:xfrm>
            <a:off x="6926040" y="424688"/>
            <a:ext cx="34272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53" h="1163">
                <a:moveTo>
                  <a:pt x="752" y="765"/>
                </a:moveTo>
                <a:cubicBezTo>
                  <a:pt x="775" y="759"/>
                  <a:pt x="793" y="738"/>
                  <a:pt x="793" y="712"/>
                </a:cubicBezTo>
                <a:cubicBezTo>
                  <a:pt x="793" y="688"/>
                  <a:pt x="776" y="667"/>
                  <a:pt x="754" y="660"/>
                </a:cubicBezTo>
                <a:cubicBezTo>
                  <a:pt x="773" y="656"/>
                  <a:pt x="796" y="647"/>
                  <a:pt x="810" y="641"/>
                </a:cubicBezTo>
                <a:lnTo>
                  <a:pt x="878" y="765"/>
                </a:lnTo>
                <a:close/>
                <a:moveTo>
                  <a:pt x="600" y="1054"/>
                </a:moveTo>
                <a:cubicBezTo>
                  <a:pt x="600" y="1084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6" y="1084"/>
                  <a:pt x="56" y="1054"/>
                </a:cubicBezTo>
                <a:lnTo>
                  <a:pt x="56" y="110"/>
                </a:lnTo>
                <a:cubicBezTo>
                  <a:pt x="56" y="80"/>
                  <a:pt x="80" y="55"/>
                  <a:pt x="110" y="55"/>
                </a:cubicBezTo>
                <a:lnTo>
                  <a:pt x="546" y="55"/>
                </a:lnTo>
                <a:cubicBezTo>
                  <a:pt x="576" y="55"/>
                  <a:pt x="600" y="80"/>
                  <a:pt x="600" y="109"/>
                </a:cubicBezTo>
                <a:lnTo>
                  <a:pt x="600" y="180"/>
                </a:lnTo>
                <a:lnTo>
                  <a:pt x="559" y="180"/>
                </a:lnTo>
                <a:cubicBezTo>
                  <a:pt x="544" y="180"/>
                  <a:pt x="531" y="192"/>
                  <a:pt x="531" y="208"/>
                </a:cubicBezTo>
                <a:lnTo>
                  <a:pt x="531" y="390"/>
                </a:lnTo>
                <a:lnTo>
                  <a:pt x="316" y="780"/>
                </a:lnTo>
                <a:cubicBezTo>
                  <a:pt x="311" y="788"/>
                  <a:pt x="311" y="799"/>
                  <a:pt x="316" y="807"/>
                </a:cubicBezTo>
                <a:cubicBezTo>
                  <a:pt x="321" y="815"/>
                  <a:pt x="330" y="821"/>
                  <a:pt x="340" y="821"/>
                </a:cubicBezTo>
                <a:lnTo>
                  <a:pt x="600" y="821"/>
                </a:lnTo>
                <a:close/>
                <a:moveTo>
                  <a:pt x="719" y="712"/>
                </a:moveTo>
                <a:cubicBezTo>
                  <a:pt x="719" y="702"/>
                  <a:pt x="728" y="694"/>
                  <a:pt x="738" y="694"/>
                </a:cubicBezTo>
                <a:cubicBezTo>
                  <a:pt x="749" y="694"/>
                  <a:pt x="757" y="702"/>
                  <a:pt x="757" y="712"/>
                </a:cubicBezTo>
                <a:cubicBezTo>
                  <a:pt x="757" y="723"/>
                  <a:pt x="749" y="731"/>
                  <a:pt x="738" y="731"/>
                </a:cubicBezTo>
                <a:cubicBezTo>
                  <a:pt x="728" y="731"/>
                  <a:pt x="719" y="723"/>
                  <a:pt x="719" y="712"/>
                </a:cubicBezTo>
                <a:close/>
                <a:moveTo>
                  <a:pt x="533" y="653"/>
                </a:moveTo>
                <a:cubicBezTo>
                  <a:pt x="550" y="653"/>
                  <a:pt x="563" y="667"/>
                  <a:pt x="563" y="683"/>
                </a:cubicBezTo>
                <a:cubicBezTo>
                  <a:pt x="563" y="699"/>
                  <a:pt x="550" y="712"/>
                  <a:pt x="533" y="712"/>
                </a:cubicBezTo>
                <a:cubicBezTo>
                  <a:pt x="517" y="712"/>
                  <a:pt x="504" y="699"/>
                  <a:pt x="504" y="683"/>
                </a:cubicBezTo>
                <a:cubicBezTo>
                  <a:pt x="504" y="667"/>
                  <a:pt x="517" y="653"/>
                  <a:pt x="533" y="653"/>
                </a:cubicBezTo>
                <a:close/>
                <a:moveTo>
                  <a:pt x="387" y="765"/>
                </a:moveTo>
                <a:lnTo>
                  <a:pt x="456" y="640"/>
                </a:lnTo>
                <a:cubicBezTo>
                  <a:pt x="462" y="641"/>
                  <a:pt x="468" y="641"/>
                  <a:pt x="474" y="638"/>
                </a:cubicBezTo>
                <a:cubicBezTo>
                  <a:pt x="485" y="633"/>
                  <a:pt x="496" y="628"/>
                  <a:pt x="507" y="624"/>
                </a:cubicBezTo>
                <a:cubicBezTo>
                  <a:pt x="484" y="634"/>
                  <a:pt x="468" y="656"/>
                  <a:pt x="468" y="683"/>
                </a:cubicBezTo>
                <a:cubicBezTo>
                  <a:pt x="468" y="719"/>
                  <a:pt x="497" y="748"/>
                  <a:pt x="533" y="748"/>
                </a:cubicBezTo>
                <a:cubicBezTo>
                  <a:pt x="569" y="748"/>
                  <a:pt x="598" y="719"/>
                  <a:pt x="598" y="683"/>
                </a:cubicBezTo>
                <a:cubicBezTo>
                  <a:pt x="598" y="647"/>
                  <a:pt x="569" y="618"/>
                  <a:pt x="533" y="618"/>
                </a:cubicBezTo>
                <a:cubicBezTo>
                  <a:pt x="527" y="618"/>
                  <a:pt x="520" y="619"/>
                  <a:pt x="514" y="621"/>
                </a:cubicBezTo>
                <a:cubicBezTo>
                  <a:pt x="525" y="617"/>
                  <a:pt x="534" y="614"/>
                  <a:pt x="538" y="614"/>
                </a:cubicBezTo>
                <a:cubicBezTo>
                  <a:pt x="559" y="614"/>
                  <a:pt x="593" y="625"/>
                  <a:pt x="626" y="637"/>
                </a:cubicBezTo>
                <a:cubicBezTo>
                  <a:pt x="659" y="648"/>
                  <a:pt x="690" y="659"/>
                  <a:pt x="718" y="662"/>
                </a:cubicBezTo>
                <a:cubicBezTo>
                  <a:pt x="698" y="670"/>
                  <a:pt x="684" y="690"/>
                  <a:pt x="684" y="712"/>
                </a:cubicBezTo>
                <a:cubicBezTo>
                  <a:pt x="684" y="738"/>
                  <a:pt x="702" y="759"/>
                  <a:pt x="725" y="765"/>
                </a:cubicBezTo>
                <a:close/>
                <a:moveTo>
                  <a:pt x="681" y="409"/>
                </a:moveTo>
                <a:lnTo>
                  <a:pt x="783" y="593"/>
                </a:lnTo>
                <a:cubicBezTo>
                  <a:pt x="761" y="601"/>
                  <a:pt x="741" y="608"/>
                  <a:pt x="734" y="608"/>
                </a:cubicBezTo>
                <a:cubicBezTo>
                  <a:pt x="714" y="609"/>
                  <a:pt x="676" y="596"/>
                  <a:pt x="644" y="585"/>
                </a:cubicBezTo>
                <a:cubicBezTo>
                  <a:pt x="605" y="571"/>
                  <a:pt x="568" y="559"/>
                  <a:pt x="538" y="559"/>
                </a:cubicBezTo>
                <a:cubicBezTo>
                  <a:pt x="527" y="559"/>
                  <a:pt x="511" y="563"/>
                  <a:pt x="495" y="569"/>
                </a:cubicBezTo>
                <a:lnTo>
                  <a:pt x="583" y="410"/>
                </a:lnTo>
                <a:cubicBezTo>
                  <a:pt x="585" y="406"/>
                  <a:pt x="586" y="401"/>
                  <a:pt x="586" y="397"/>
                </a:cubicBezTo>
                <a:lnTo>
                  <a:pt x="586" y="235"/>
                </a:lnTo>
                <a:lnTo>
                  <a:pt x="678" y="235"/>
                </a:lnTo>
                <a:lnTo>
                  <a:pt x="678" y="396"/>
                </a:lnTo>
                <a:cubicBezTo>
                  <a:pt x="678" y="401"/>
                  <a:pt x="679" y="405"/>
                  <a:pt x="681" y="409"/>
                </a:cubicBezTo>
                <a:lnTo>
                  <a:pt x="949" y="780"/>
                </a:lnTo>
                <a:lnTo>
                  <a:pt x="733" y="389"/>
                </a:lnTo>
                <a:lnTo>
                  <a:pt x="733" y="208"/>
                </a:lnTo>
                <a:cubicBezTo>
                  <a:pt x="733" y="200"/>
                  <a:pt x="731" y="193"/>
                  <a:pt x="725" y="188"/>
                </a:cubicBezTo>
                <a:cubicBezTo>
                  <a:pt x="720" y="183"/>
                  <a:pt x="713" y="180"/>
                  <a:pt x="706" y="180"/>
                </a:cubicBezTo>
                <a:lnTo>
                  <a:pt x="655" y="180"/>
                </a:lnTo>
                <a:lnTo>
                  <a:pt x="656" y="110"/>
                </a:lnTo>
                <a:cubicBezTo>
                  <a:pt x="656" y="49"/>
                  <a:pt x="606" y="0"/>
                  <a:pt x="546" y="0"/>
                </a:cubicBezTo>
                <a:lnTo>
                  <a:pt x="110" y="0"/>
                </a:lnTo>
                <a:cubicBezTo>
                  <a:pt x="49" y="0"/>
                  <a:pt x="0" y="49"/>
                  <a:pt x="0" y="110"/>
                </a:cubicBezTo>
                <a:lnTo>
                  <a:pt x="0" y="1054"/>
                </a:lnTo>
                <a:cubicBezTo>
                  <a:pt x="0" y="1114"/>
                  <a:pt x="49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6" y="1114"/>
                  <a:pt x="656" y="1054"/>
                </a:cubicBezTo>
                <a:lnTo>
                  <a:pt x="656" y="821"/>
                </a:lnTo>
                <a:lnTo>
                  <a:pt x="925" y="821"/>
                </a:lnTo>
                <a:cubicBezTo>
                  <a:pt x="935" y="821"/>
                  <a:pt x="944" y="815"/>
                  <a:pt x="949" y="807"/>
                </a:cubicBezTo>
                <a:cubicBezTo>
                  <a:pt x="954" y="799"/>
                  <a:pt x="954" y="788"/>
                  <a:pt x="949" y="78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02764470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8" name="TextBox 1537">
            <a:extLst>
              <a:ext uri="{FF2B5EF4-FFF2-40B4-BE49-F238E27FC236}">
                <a16:creationId xmlns:a16="http://schemas.microsoft.com/office/drawing/2014/main" id="{27CC6E65-0D61-6C41-950C-3A43DF855AA5}"/>
              </a:ext>
            </a:extLst>
          </p:cNvPr>
          <p:cNvSpPr txBox="1"/>
          <p:nvPr/>
        </p:nvSpPr>
        <p:spPr>
          <a:xfrm rot="16200000">
            <a:off x="6755633" y="3425894"/>
            <a:ext cx="446628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pc="600" dirty="0">
                <a:latin typeface="Funnel Display" pitchFamily="2" charset="0"/>
              </a:rPr>
              <a:t>MEDIA ICONS</a:t>
            </a:r>
          </a:p>
        </p:txBody>
      </p:sp>
      <p:sp>
        <p:nvSpPr>
          <p:cNvPr id="397" name="Freeform 396">
            <a:extLst>
              <a:ext uri="{FF2B5EF4-FFF2-40B4-BE49-F238E27FC236}">
                <a16:creationId xmlns:a16="http://schemas.microsoft.com/office/drawing/2014/main" id="{4D5267DC-3F8B-7F46-8E52-5BC49E904CB6}"/>
              </a:ext>
            </a:extLst>
          </p:cNvPr>
          <p:cNvSpPr/>
          <p:nvPr/>
        </p:nvSpPr>
        <p:spPr>
          <a:xfrm>
            <a:off x="1222920" y="3129497"/>
            <a:ext cx="325080" cy="47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1317">
                <a:moveTo>
                  <a:pt x="848" y="1208"/>
                </a:moveTo>
                <a:cubicBezTo>
                  <a:pt x="848" y="1237"/>
                  <a:pt x="824" y="1262"/>
                  <a:pt x="794" y="1262"/>
                </a:cubicBezTo>
                <a:lnTo>
                  <a:pt x="110" y="1262"/>
                </a:lnTo>
                <a:cubicBezTo>
                  <a:pt x="80" y="1262"/>
                  <a:pt x="55" y="1237"/>
                  <a:pt x="55" y="1208"/>
                </a:cubicBezTo>
                <a:lnTo>
                  <a:pt x="55" y="109"/>
                </a:lnTo>
                <a:cubicBezTo>
                  <a:pt x="55" y="79"/>
                  <a:pt x="80" y="55"/>
                  <a:pt x="110" y="55"/>
                </a:cubicBezTo>
                <a:lnTo>
                  <a:pt x="794" y="55"/>
                </a:lnTo>
                <a:cubicBezTo>
                  <a:pt x="824" y="55"/>
                  <a:pt x="848" y="79"/>
                  <a:pt x="848" y="109"/>
                </a:cubicBezTo>
                <a:close/>
                <a:moveTo>
                  <a:pt x="794" y="0"/>
                </a:moveTo>
                <a:lnTo>
                  <a:pt x="110" y="0"/>
                </a:lnTo>
                <a:cubicBezTo>
                  <a:pt x="49" y="0"/>
                  <a:pt x="0" y="49"/>
                  <a:pt x="0" y="109"/>
                </a:cubicBezTo>
                <a:lnTo>
                  <a:pt x="0" y="1208"/>
                </a:lnTo>
                <a:cubicBezTo>
                  <a:pt x="0" y="1268"/>
                  <a:pt x="49" y="1317"/>
                  <a:pt x="110" y="1317"/>
                </a:cubicBezTo>
                <a:lnTo>
                  <a:pt x="794" y="1317"/>
                </a:lnTo>
                <a:cubicBezTo>
                  <a:pt x="854" y="1317"/>
                  <a:pt x="904" y="1268"/>
                  <a:pt x="904" y="1208"/>
                </a:cubicBezTo>
                <a:lnTo>
                  <a:pt x="904" y="109"/>
                </a:lnTo>
                <a:cubicBezTo>
                  <a:pt x="904" y="49"/>
                  <a:pt x="854" y="0"/>
                  <a:pt x="79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8" name="Freeform 397">
            <a:extLst>
              <a:ext uri="{FF2B5EF4-FFF2-40B4-BE49-F238E27FC236}">
                <a16:creationId xmlns:a16="http://schemas.microsoft.com/office/drawing/2014/main" id="{6596F753-B66A-8448-81C1-60255C15C8AF}"/>
              </a:ext>
            </a:extLst>
          </p:cNvPr>
          <p:cNvSpPr/>
          <p:nvPr/>
        </p:nvSpPr>
        <p:spPr>
          <a:xfrm>
            <a:off x="1370520" y="3515418"/>
            <a:ext cx="24480" cy="2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" h="69">
                <a:moveTo>
                  <a:pt x="35" y="0"/>
                </a:moveTo>
                <a:cubicBezTo>
                  <a:pt x="16" y="0"/>
                  <a:pt x="0" y="15"/>
                  <a:pt x="0" y="34"/>
                </a:cubicBezTo>
                <a:cubicBezTo>
                  <a:pt x="0" y="53"/>
                  <a:pt x="16" y="69"/>
                  <a:pt x="35" y="69"/>
                </a:cubicBezTo>
                <a:cubicBezTo>
                  <a:pt x="54" y="69"/>
                  <a:pt x="69" y="53"/>
                  <a:pt x="69" y="34"/>
                </a:cubicBezTo>
                <a:cubicBezTo>
                  <a:pt x="69" y="15"/>
                  <a:pt x="54" y="0"/>
                  <a:pt x="3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9" name="Freeform 398">
            <a:extLst>
              <a:ext uri="{FF2B5EF4-FFF2-40B4-BE49-F238E27FC236}">
                <a16:creationId xmlns:a16="http://schemas.microsoft.com/office/drawing/2014/main" id="{42F6696E-EE5E-6C4E-9C29-9909A1A78936}"/>
              </a:ext>
            </a:extLst>
          </p:cNvPr>
          <p:cNvSpPr/>
          <p:nvPr/>
        </p:nvSpPr>
        <p:spPr>
          <a:xfrm>
            <a:off x="1343880" y="3182058"/>
            <a:ext cx="777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7" h="55">
                <a:moveTo>
                  <a:pt x="190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8" y="55"/>
                </a:cubicBezTo>
                <a:lnTo>
                  <a:pt x="190" y="55"/>
                </a:lnTo>
                <a:cubicBezTo>
                  <a:pt x="205" y="55"/>
                  <a:pt x="217" y="42"/>
                  <a:pt x="217" y="27"/>
                </a:cubicBezTo>
                <a:cubicBezTo>
                  <a:pt x="217" y="12"/>
                  <a:pt x="205" y="0"/>
                  <a:pt x="19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0" name="Freeform 399">
            <a:extLst>
              <a:ext uri="{FF2B5EF4-FFF2-40B4-BE49-F238E27FC236}">
                <a16:creationId xmlns:a16="http://schemas.microsoft.com/office/drawing/2014/main" id="{8CB1273C-B18F-9C49-9F8E-7DF51FD9A63B}"/>
              </a:ext>
            </a:extLst>
          </p:cNvPr>
          <p:cNvSpPr/>
          <p:nvPr/>
        </p:nvSpPr>
        <p:spPr>
          <a:xfrm>
            <a:off x="549360" y="3184938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3"/>
                  <a:pt x="575" y="1108"/>
                  <a:pt x="546" y="1108"/>
                </a:cubicBezTo>
                <a:lnTo>
                  <a:pt x="109" y="1108"/>
                </a:lnTo>
                <a:cubicBezTo>
                  <a:pt x="79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171" y="55"/>
                </a:lnTo>
                <a:lnTo>
                  <a:pt x="199" y="98"/>
                </a:lnTo>
                <a:cubicBezTo>
                  <a:pt x="204" y="106"/>
                  <a:pt x="213" y="110"/>
                  <a:pt x="222" y="110"/>
                </a:cubicBezTo>
                <a:lnTo>
                  <a:pt x="439" y="110"/>
                </a:lnTo>
                <a:cubicBezTo>
                  <a:pt x="448" y="110"/>
                  <a:pt x="457" y="105"/>
                  <a:pt x="462" y="97"/>
                </a:cubicBezTo>
                <a:lnTo>
                  <a:pt x="487" y="55"/>
                </a:lnTo>
                <a:lnTo>
                  <a:pt x="546" y="55"/>
                </a:lnTo>
                <a:cubicBezTo>
                  <a:pt x="575" y="55"/>
                  <a:pt x="600" y="79"/>
                  <a:pt x="600" y="109"/>
                </a:cubicBezTo>
                <a:close/>
                <a:moveTo>
                  <a:pt x="546" y="0"/>
                </a:moveTo>
                <a:lnTo>
                  <a:pt x="187" y="0"/>
                </a:ln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1" name="Freeform 400">
            <a:extLst>
              <a:ext uri="{FF2B5EF4-FFF2-40B4-BE49-F238E27FC236}">
                <a16:creationId xmlns:a16="http://schemas.microsoft.com/office/drawing/2014/main" id="{731A210D-42F4-3047-850D-8EB11B806B73}"/>
              </a:ext>
            </a:extLst>
          </p:cNvPr>
          <p:cNvSpPr/>
          <p:nvPr/>
        </p:nvSpPr>
        <p:spPr>
          <a:xfrm>
            <a:off x="1980720" y="3184938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3"/>
                  <a:pt x="575" y="1108"/>
                  <a:pt x="546" y="1108"/>
                </a:cubicBezTo>
                <a:lnTo>
                  <a:pt x="109" y="1108"/>
                </a:lnTo>
                <a:cubicBezTo>
                  <a:pt x="79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546" y="55"/>
                </a:lnTo>
                <a:cubicBezTo>
                  <a:pt x="575" y="55"/>
                  <a:pt x="600" y="79"/>
                  <a:pt x="600" y="109"/>
                </a:cubicBezTo>
                <a:close/>
                <a:moveTo>
                  <a:pt x="546" y="0"/>
                </a:move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2" name="Freeform 401">
            <a:extLst>
              <a:ext uri="{FF2B5EF4-FFF2-40B4-BE49-F238E27FC236}">
                <a16:creationId xmlns:a16="http://schemas.microsoft.com/office/drawing/2014/main" id="{D39586F6-7690-6C43-AD8D-A3B4C7D90278}"/>
              </a:ext>
            </a:extLst>
          </p:cNvPr>
          <p:cNvSpPr/>
          <p:nvPr/>
        </p:nvSpPr>
        <p:spPr>
          <a:xfrm>
            <a:off x="2086560" y="3523699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33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7"/>
                  <a:pt x="33" y="67"/>
                </a:cubicBezTo>
                <a:cubicBezTo>
                  <a:pt x="52" y="67"/>
                  <a:pt x="67" y="52"/>
                  <a:pt x="67" y="34"/>
                </a:cubicBezTo>
                <a:cubicBezTo>
                  <a:pt x="67" y="15"/>
                  <a:pt x="52" y="0"/>
                  <a:pt x="3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3" name="Freeform 402">
            <a:extLst>
              <a:ext uri="{FF2B5EF4-FFF2-40B4-BE49-F238E27FC236}">
                <a16:creationId xmlns:a16="http://schemas.microsoft.com/office/drawing/2014/main" id="{FCC6F1CA-ED0F-3946-B885-8E7FCEC34F18}"/>
              </a:ext>
            </a:extLst>
          </p:cNvPr>
          <p:cNvSpPr/>
          <p:nvPr/>
        </p:nvSpPr>
        <p:spPr>
          <a:xfrm>
            <a:off x="2063160" y="3231018"/>
            <a:ext cx="70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5">
                <a:moveTo>
                  <a:pt x="170" y="0"/>
                </a:move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70" y="55"/>
                </a:lnTo>
                <a:cubicBezTo>
                  <a:pt x="185" y="55"/>
                  <a:pt x="197" y="43"/>
                  <a:pt x="197" y="28"/>
                </a:cubicBezTo>
                <a:cubicBezTo>
                  <a:pt x="197" y="12"/>
                  <a:pt x="185" y="0"/>
                  <a:pt x="1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4" name="Freeform 403">
            <a:extLst>
              <a:ext uri="{FF2B5EF4-FFF2-40B4-BE49-F238E27FC236}">
                <a16:creationId xmlns:a16="http://schemas.microsoft.com/office/drawing/2014/main" id="{C3CB0943-F400-814A-83AF-EB501EDB0DDE}"/>
              </a:ext>
            </a:extLst>
          </p:cNvPr>
          <p:cNvSpPr/>
          <p:nvPr/>
        </p:nvSpPr>
        <p:spPr>
          <a:xfrm>
            <a:off x="2616120" y="3246498"/>
            <a:ext cx="395280" cy="295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9" h="821">
                <a:moveTo>
                  <a:pt x="1042" y="497"/>
                </a:moveTo>
                <a:cubicBezTo>
                  <a:pt x="1040" y="575"/>
                  <a:pt x="1033" y="638"/>
                  <a:pt x="1021" y="684"/>
                </a:cubicBezTo>
                <a:cubicBezTo>
                  <a:pt x="1008" y="732"/>
                  <a:pt x="990" y="761"/>
                  <a:pt x="970" y="765"/>
                </a:cubicBezTo>
                <a:cubicBezTo>
                  <a:pt x="956" y="768"/>
                  <a:pt x="936" y="754"/>
                  <a:pt x="913" y="727"/>
                </a:cubicBezTo>
                <a:cubicBezTo>
                  <a:pt x="889" y="699"/>
                  <a:pt x="863" y="658"/>
                  <a:pt x="836" y="605"/>
                </a:cubicBezTo>
                <a:cubicBezTo>
                  <a:pt x="790" y="512"/>
                  <a:pt x="755" y="415"/>
                  <a:pt x="755" y="414"/>
                </a:cubicBezTo>
                <a:cubicBezTo>
                  <a:pt x="751" y="403"/>
                  <a:pt x="740" y="396"/>
                  <a:pt x="729" y="396"/>
                </a:cubicBezTo>
                <a:lnTo>
                  <a:pt x="370" y="396"/>
                </a:lnTo>
                <a:cubicBezTo>
                  <a:pt x="358" y="396"/>
                  <a:pt x="348" y="403"/>
                  <a:pt x="344" y="414"/>
                </a:cubicBezTo>
                <a:cubicBezTo>
                  <a:pt x="344" y="415"/>
                  <a:pt x="308" y="510"/>
                  <a:pt x="261" y="601"/>
                </a:cubicBezTo>
                <a:cubicBezTo>
                  <a:pt x="196" y="725"/>
                  <a:pt x="148" y="764"/>
                  <a:pt x="126" y="759"/>
                </a:cubicBezTo>
                <a:cubicBezTo>
                  <a:pt x="106" y="754"/>
                  <a:pt x="88" y="725"/>
                  <a:pt x="76" y="678"/>
                </a:cubicBezTo>
                <a:cubicBezTo>
                  <a:pt x="64" y="632"/>
                  <a:pt x="57" y="570"/>
                  <a:pt x="55" y="494"/>
                </a:cubicBezTo>
                <a:cubicBezTo>
                  <a:pt x="53" y="385"/>
                  <a:pt x="61" y="276"/>
                  <a:pt x="65" y="237"/>
                </a:cubicBezTo>
                <a:cubicBezTo>
                  <a:pt x="66" y="234"/>
                  <a:pt x="67" y="231"/>
                  <a:pt x="67" y="228"/>
                </a:cubicBezTo>
                <a:cubicBezTo>
                  <a:pt x="67" y="226"/>
                  <a:pt x="67" y="223"/>
                  <a:pt x="67" y="220"/>
                </a:cubicBezTo>
                <a:cubicBezTo>
                  <a:pt x="71" y="128"/>
                  <a:pt x="147" y="55"/>
                  <a:pt x="239" y="55"/>
                </a:cubicBezTo>
                <a:cubicBezTo>
                  <a:pt x="280" y="55"/>
                  <a:pt x="319" y="70"/>
                  <a:pt x="350" y="96"/>
                </a:cubicBezTo>
                <a:cubicBezTo>
                  <a:pt x="355" y="101"/>
                  <a:pt x="361" y="104"/>
                  <a:pt x="369" y="104"/>
                </a:cubicBezTo>
                <a:lnTo>
                  <a:pt x="370" y="104"/>
                </a:lnTo>
                <a:lnTo>
                  <a:pt x="724" y="104"/>
                </a:lnTo>
                <a:cubicBezTo>
                  <a:pt x="728" y="105"/>
                  <a:pt x="733" y="105"/>
                  <a:pt x="738" y="103"/>
                </a:cubicBezTo>
                <a:cubicBezTo>
                  <a:pt x="743" y="102"/>
                  <a:pt x="748" y="98"/>
                  <a:pt x="752" y="94"/>
                </a:cubicBezTo>
                <a:cubicBezTo>
                  <a:pt x="782" y="69"/>
                  <a:pt x="821" y="55"/>
                  <a:pt x="860" y="55"/>
                </a:cubicBezTo>
                <a:cubicBezTo>
                  <a:pt x="955" y="55"/>
                  <a:pt x="1033" y="133"/>
                  <a:pt x="1033" y="228"/>
                </a:cubicBezTo>
                <a:cubicBezTo>
                  <a:pt x="1033" y="229"/>
                  <a:pt x="1033" y="229"/>
                  <a:pt x="1033" y="230"/>
                </a:cubicBezTo>
                <a:lnTo>
                  <a:pt x="1033" y="231"/>
                </a:lnTo>
                <a:cubicBezTo>
                  <a:pt x="1033" y="234"/>
                  <a:pt x="1046" y="365"/>
                  <a:pt x="1042" y="497"/>
                </a:cubicBezTo>
                <a:close/>
                <a:moveTo>
                  <a:pt x="1088" y="226"/>
                </a:moveTo>
                <a:cubicBezTo>
                  <a:pt x="1087" y="102"/>
                  <a:pt x="985" y="0"/>
                  <a:pt x="860" y="0"/>
                </a:cubicBezTo>
                <a:cubicBezTo>
                  <a:pt x="809" y="0"/>
                  <a:pt x="759" y="18"/>
                  <a:pt x="719" y="49"/>
                </a:cubicBezTo>
                <a:lnTo>
                  <a:pt x="380" y="49"/>
                </a:lnTo>
                <a:cubicBezTo>
                  <a:pt x="340" y="18"/>
                  <a:pt x="290" y="0"/>
                  <a:pt x="239" y="0"/>
                </a:cubicBezTo>
                <a:cubicBezTo>
                  <a:pt x="118" y="0"/>
                  <a:pt x="18" y="95"/>
                  <a:pt x="12" y="216"/>
                </a:cubicBezTo>
                <a:cubicBezTo>
                  <a:pt x="10" y="233"/>
                  <a:pt x="-3" y="361"/>
                  <a:pt x="0" y="495"/>
                </a:cubicBezTo>
                <a:cubicBezTo>
                  <a:pt x="4" y="692"/>
                  <a:pt x="42" y="795"/>
                  <a:pt x="114" y="813"/>
                </a:cubicBezTo>
                <a:cubicBezTo>
                  <a:pt x="149" y="821"/>
                  <a:pt x="186" y="802"/>
                  <a:pt x="225" y="758"/>
                </a:cubicBezTo>
                <a:cubicBezTo>
                  <a:pt x="252" y="727"/>
                  <a:pt x="280" y="683"/>
                  <a:pt x="310" y="627"/>
                </a:cubicBezTo>
                <a:cubicBezTo>
                  <a:pt x="347" y="556"/>
                  <a:pt x="376" y="484"/>
                  <a:pt x="389" y="451"/>
                </a:cubicBezTo>
                <a:lnTo>
                  <a:pt x="709" y="451"/>
                </a:lnTo>
                <a:cubicBezTo>
                  <a:pt x="722" y="484"/>
                  <a:pt x="750" y="557"/>
                  <a:pt x="787" y="629"/>
                </a:cubicBezTo>
                <a:cubicBezTo>
                  <a:pt x="816" y="686"/>
                  <a:pt x="844" y="731"/>
                  <a:pt x="870" y="762"/>
                </a:cubicBezTo>
                <a:cubicBezTo>
                  <a:pt x="903" y="801"/>
                  <a:pt x="935" y="821"/>
                  <a:pt x="966" y="821"/>
                </a:cubicBezTo>
                <a:cubicBezTo>
                  <a:pt x="971" y="821"/>
                  <a:pt x="976" y="820"/>
                  <a:pt x="982" y="819"/>
                </a:cubicBezTo>
                <a:cubicBezTo>
                  <a:pt x="1054" y="803"/>
                  <a:pt x="1092" y="698"/>
                  <a:pt x="1098" y="499"/>
                </a:cubicBezTo>
                <a:cubicBezTo>
                  <a:pt x="1101" y="367"/>
                  <a:pt x="1089" y="241"/>
                  <a:pt x="1088" y="2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5" name="Freeform 404">
            <a:extLst>
              <a:ext uri="{FF2B5EF4-FFF2-40B4-BE49-F238E27FC236}">
                <a16:creationId xmlns:a16="http://schemas.microsoft.com/office/drawing/2014/main" id="{24D9367A-B4C6-D647-AFC5-CC76B9396057}"/>
              </a:ext>
            </a:extLst>
          </p:cNvPr>
          <p:cNvSpPr/>
          <p:nvPr/>
        </p:nvSpPr>
        <p:spPr>
          <a:xfrm>
            <a:off x="2670840" y="3305538"/>
            <a:ext cx="64800" cy="64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1" h="180">
                <a:moveTo>
                  <a:pt x="145" y="108"/>
                </a:moveTo>
                <a:lnTo>
                  <a:pt x="126" y="108"/>
                </a:lnTo>
                <a:cubicBezTo>
                  <a:pt x="116" y="108"/>
                  <a:pt x="108" y="116"/>
                  <a:pt x="108" y="126"/>
                </a:cubicBezTo>
                <a:lnTo>
                  <a:pt x="108" y="145"/>
                </a:lnTo>
                <a:lnTo>
                  <a:pt x="73" y="145"/>
                </a:lnTo>
                <a:lnTo>
                  <a:pt x="73" y="126"/>
                </a:lnTo>
                <a:cubicBezTo>
                  <a:pt x="73" y="116"/>
                  <a:pt x="65" y="108"/>
                  <a:pt x="55" y="108"/>
                </a:cubicBezTo>
                <a:lnTo>
                  <a:pt x="36" y="108"/>
                </a:lnTo>
                <a:lnTo>
                  <a:pt x="36" y="72"/>
                </a:lnTo>
                <a:lnTo>
                  <a:pt x="55" y="72"/>
                </a:lnTo>
                <a:cubicBezTo>
                  <a:pt x="65" y="72"/>
                  <a:pt x="73" y="64"/>
                  <a:pt x="73" y="55"/>
                </a:cubicBezTo>
                <a:lnTo>
                  <a:pt x="73" y="36"/>
                </a:lnTo>
                <a:lnTo>
                  <a:pt x="108" y="36"/>
                </a:lnTo>
                <a:lnTo>
                  <a:pt x="108" y="55"/>
                </a:lnTo>
                <a:cubicBezTo>
                  <a:pt x="108" y="64"/>
                  <a:pt x="116" y="72"/>
                  <a:pt x="126" y="72"/>
                </a:cubicBezTo>
                <a:lnTo>
                  <a:pt x="145" y="72"/>
                </a:lnTo>
                <a:close/>
                <a:moveTo>
                  <a:pt x="163" y="37"/>
                </a:moveTo>
                <a:lnTo>
                  <a:pt x="144" y="37"/>
                </a:lnTo>
                <a:lnTo>
                  <a:pt x="144" y="18"/>
                </a:lnTo>
                <a:cubicBezTo>
                  <a:pt x="144" y="8"/>
                  <a:pt x="136" y="0"/>
                  <a:pt x="126" y="0"/>
                </a:cubicBezTo>
                <a:lnTo>
                  <a:pt x="55" y="0"/>
                </a:lnTo>
                <a:cubicBezTo>
                  <a:pt x="45" y="0"/>
                  <a:pt x="37" y="8"/>
                  <a:pt x="37" y="18"/>
                </a:cubicBezTo>
                <a:lnTo>
                  <a:pt x="37" y="37"/>
                </a:lnTo>
                <a:lnTo>
                  <a:pt x="18" y="37"/>
                </a:lnTo>
                <a:cubicBezTo>
                  <a:pt x="8" y="37"/>
                  <a:pt x="0" y="45"/>
                  <a:pt x="0" y="55"/>
                </a:cubicBezTo>
                <a:lnTo>
                  <a:pt x="0" y="126"/>
                </a:lnTo>
                <a:cubicBezTo>
                  <a:pt x="0" y="135"/>
                  <a:pt x="8" y="143"/>
                  <a:pt x="18" y="143"/>
                </a:cubicBezTo>
                <a:lnTo>
                  <a:pt x="37" y="143"/>
                </a:lnTo>
                <a:lnTo>
                  <a:pt x="37" y="163"/>
                </a:lnTo>
                <a:cubicBezTo>
                  <a:pt x="37" y="172"/>
                  <a:pt x="45" y="180"/>
                  <a:pt x="55" y="180"/>
                </a:cubicBezTo>
                <a:lnTo>
                  <a:pt x="126" y="180"/>
                </a:lnTo>
                <a:cubicBezTo>
                  <a:pt x="136" y="180"/>
                  <a:pt x="144" y="172"/>
                  <a:pt x="144" y="163"/>
                </a:cubicBezTo>
                <a:lnTo>
                  <a:pt x="144" y="143"/>
                </a:lnTo>
                <a:lnTo>
                  <a:pt x="163" y="143"/>
                </a:lnTo>
                <a:cubicBezTo>
                  <a:pt x="173" y="143"/>
                  <a:pt x="181" y="135"/>
                  <a:pt x="181" y="126"/>
                </a:cubicBezTo>
                <a:lnTo>
                  <a:pt x="181" y="55"/>
                </a:lnTo>
                <a:cubicBezTo>
                  <a:pt x="181" y="45"/>
                  <a:pt x="173" y="37"/>
                  <a:pt x="163" y="3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6" name="Freeform 405">
            <a:extLst>
              <a:ext uri="{FF2B5EF4-FFF2-40B4-BE49-F238E27FC236}">
                <a16:creationId xmlns:a16="http://schemas.microsoft.com/office/drawing/2014/main" id="{EC7E2F49-51D8-9A41-916A-55B1EC1536D2}"/>
              </a:ext>
            </a:extLst>
          </p:cNvPr>
          <p:cNvSpPr/>
          <p:nvPr/>
        </p:nvSpPr>
        <p:spPr>
          <a:xfrm>
            <a:off x="2833200" y="3344058"/>
            <a:ext cx="38520" cy="38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" h="108">
                <a:moveTo>
                  <a:pt x="54" y="72"/>
                </a:moveTo>
                <a:cubicBezTo>
                  <a:pt x="44" y="72"/>
                  <a:pt x="36" y="64"/>
                  <a:pt x="36" y="54"/>
                </a:cubicBezTo>
                <a:cubicBezTo>
                  <a:pt x="36" y="44"/>
                  <a:pt x="44" y="35"/>
                  <a:pt x="54" y="35"/>
                </a:cubicBezTo>
                <a:cubicBezTo>
                  <a:pt x="64" y="35"/>
                  <a:pt x="73" y="44"/>
                  <a:pt x="73" y="54"/>
                </a:cubicBezTo>
                <a:cubicBezTo>
                  <a:pt x="73" y="64"/>
                  <a:pt x="64" y="72"/>
                  <a:pt x="54" y="72"/>
                </a:cubicBezTo>
                <a:close/>
                <a:moveTo>
                  <a:pt x="54" y="0"/>
                </a:moveTo>
                <a:cubicBezTo>
                  <a:pt x="25" y="0"/>
                  <a:pt x="0" y="24"/>
                  <a:pt x="0" y="54"/>
                </a:cubicBezTo>
                <a:cubicBezTo>
                  <a:pt x="0" y="84"/>
                  <a:pt x="25" y="108"/>
                  <a:pt x="54" y="108"/>
                </a:cubicBezTo>
                <a:cubicBezTo>
                  <a:pt x="84" y="108"/>
                  <a:pt x="108" y="84"/>
                  <a:pt x="108" y="54"/>
                </a:cubicBezTo>
                <a:cubicBezTo>
                  <a:pt x="108" y="24"/>
                  <a:pt x="84" y="0"/>
                  <a:pt x="5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7" name="Freeform 406">
            <a:extLst>
              <a:ext uri="{FF2B5EF4-FFF2-40B4-BE49-F238E27FC236}">
                <a16:creationId xmlns:a16="http://schemas.microsoft.com/office/drawing/2014/main" id="{FA5CD5F6-AF36-D342-8AA9-28B6C5809A01}"/>
              </a:ext>
            </a:extLst>
          </p:cNvPr>
          <p:cNvSpPr/>
          <p:nvPr/>
        </p:nvSpPr>
        <p:spPr>
          <a:xfrm>
            <a:off x="2893319" y="3285018"/>
            <a:ext cx="74520" cy="74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8" h="208">
                <a:moveTo>
                  <a:pt x="104" y="172"/>
                </a:moveTo>
                <a:cubicBezTo>
                  <a:pt x="66" y="172"/>
                  <a:pt x="35" y="142"/>
                  <a:pt x="35" y="104"/>
                </a:cubicBezTo>
                <a:cubicBezTo>
                  <a:pt x="35" y="66"/>
                  <a:pt x="66" y="35"/>
                  <a:pt x="104" y="35"/>
                </a:cubicBezTo>
                <a:cubicBezTo>
                  <a:pt x="142" y="35"/>
                  <a:pt x="172" y="66"/>
                  <a:pt x="172" y="104"/>
                </a:cubicBezTo>
                <a:cubicBezTo>
                  <a:pt x="172" y="142"/>
                  <a:pt x="142" y="172"/>
                  <a:pt x="104" y="172"/>
                </a:cubicBezTo>
                <a:close/>
                <a:moveTo>
                  <a:pt x="104" y="0"/>
                </a:moveTo>
                <a:cubicBezTo>
                  <a:pt x="47" y="0"/>
                  <a:pt x="0" y="46"/>
                  <a:pt x="0" y="104"/>
                </a:cubicBezTo>
                <a:cubicBezTo>
                  <a:pt x="0" y="161"/>
                  <a:pt x="47" y="208"/>
                  <a:pt x="104" y="208"/>
                </a:cubicBezTo>
                <a:cubicBezTo>
                  <a:pt x="161" y="208"/>
                  <a:pt x="208" y="161"/>
                  <a:pt x="208" y="104"/>
                </a:cubicBezTo>
                <a:cubicBezTo>
                  <a:pt x="208" y="46"/>
                  <a:pt x="161" y="0"/>
                  <a:pt x="10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8" name="Freeform 407">
            <a:extLst>
              <a:ext uri="{FF2B5EF4-FFF2-40B4-BE49-F238E27FC236}">
                <a16:creationId xmlns:a16="http://schemas.microsoft.com/office/drawing/2014/main" id="{8314400F-69CE-C84A-8A14-6D2AC5936B9A}"/>
              </a:ext>
            </a:extLst>
          </p:cNvPr>
          <p:cNvSpPr/>
          <p:nvPr/>
        </p:nvSpPr>
        <p:spPr>
          <a:xfrm>
            <a:off x="2756519" y="3344058"/>
            <a:ext cx="38160" cy="38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" h="108">
                <a:moveTo>
                  <a:pt x="53" y="72"/>
                </a:moveTo>
                <a:cubicBezTo>
                  <a:pt x="43" y="72"/>
                  <a:pt x="35" y="64"/>
                  <a:pt x="35" y="54"/>
                </a:cubicBezTo>
                <a:cubicBezTo>
                  <a:pt x="35" y="44"/>
                  <a:pt x="43" y="35"/>
                  <a:pt x="53" y="35"/>
                </a:cubicBezTo>
                <a:cubicBezTo>
                  <a:pt x="64" y="35"/>
                  <a:pt x="72" y="44"/>
                  <a:pt x="72" y="54"/>
                </a:cubicBezTo>
                <a:cubicBezTo>
                  <a:pt x="72" y="64"/>
                  <a:pt x="64" y="72"/>
                  <a:pt x="53" y="72"/>
                </a:cubicBezTo>
                <a:close/>
                <a:moveTo>
                  <a:pt x="53" y="0"/>
                </a:moveTo>
                <a:cubicBezTo>
                  <a:pt x="24" y="0"/>
                  <a:pt x="0" y="24"/>
                  <a:pt x="0" y="54"/>
                </a:cubicBezTo>
                <a:cubicBezTo>
                  <a:pt x="0" y="84"/>
                  <a:pt x="24" y="108"/>
                  <a:pt x="53" y="108"/>
                </a:cubicBezTo>
                <a:cubicBezTo>
                  <a:pt x="83" y="108"/>
                  <a:pt x="107" y="84"/>
                  <a:pt x="107" y="54"/>
                </a:cubicBezTo>
                <a:cubicBezTo>
                  <a:pt x="107" y="24"/>
                  <a:pt x="83" y="0"/>
                  <a:pt x="5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9" name="Freeform 408">
            <a:extLst>
              <a:ext uri="{FF2B5EF4-FFF2-40B4-BE49-F238E27FC236}">
                <a16:creationId xmlns:a16="http://schemas.microsoft.com/office/drawing/2014/main" id="{C7D7CB2F-8D1F-CD41-A78A-B8557F6B20EC}"/>
              </a:ext>
            </a:extLst>
          </p:cNvPr>
          <p:cNvSpPr/>
          <p:nvPr/>
        </p:nvSpPr>
        <p:spPr>
          <a:xfrm>
            <a:off x="3314879" y="3231018"/>
            <a:ext cx="428760" cy="27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756">
                <a:moveTo>
                  <a:pt x="55" y="55"/>
                </a:moveTo>
                <a:lnTo>
                  <a:pt x="1137" y="55"/>
                </a:lnTo>
                <a:lnTo>
                  <a:pt x="1137" y="701"/>
                </a:lnTo>
                <a:lnTo>
                  <a:pt x="55" y="701"/>
                </a:lnTo>
                <a:close/>
                <a:moveTo>
                  <a:pt x="48" y="756"/>
                </a:moveTo>
                <a:lnTo>
                  <a:pt x="1143" y="756"/>
                </a:lnTo>
                <a:cubicBezTo>
                  <a:pt x="1170" y="756"/>
                  <a:pt x="1192" y="735"/>
                  <a:pt x="1192" y="709"/>
                </a:cubicBezTo>
                <a:lnTo>
                  <a:pt x="1192" y="47"/>
                </a:lnTo>
                <a:cubicBezTo>
                  <a:pt x="1192" y="21"/>
                  <a:pt x="1170" y="0"/>
                  <a:pt x="1143" y="0"/>
                </a:cubicBezTo>
                <a:lnTo>
                  <a:pt x="48" y="0"/>
                </a:lnTo>
                <a:cubicBezTo>
                  <a:pt x="22" y="0"/>
                  <a:pt x="0" y="21"/>
                  <a:pt x="0" y="47"/>
                </a:cubicBezTo>
                <a:lnTo>
                  <a:pt x="0" y="709"/>
                </a:lnTo>
                <a:cubicBezTo>
                  <a:pt x="0" y="735"/>
                  <a:pt x="22" y="756"/>
                  <a:pt x="48" y="7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0" name="Freeform 409">
            <a:extLst>
              <a:ext uri="{FF2B5EF4-FFF2-40B4-BE49-F238E27FC236}">
                <a16:creationId xmlns:a16="http://schemas.microsoft.com/office/drawing/2014/main" id="{9DB192E4-ADD9-7847-9D09-31426CB31E31}"/>
              </a:ext>
            </a:extLst>
          </p:cNvPr>
          <p:cNvSpPr/>
          <p:nvPr/>
        </p:nvSpPr>
        <p:spPr>
          <a:xfrm>
            <a:off x="3264480" y="3521898"/>
            <a:ext cx="5295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56">
                <a:moveTo>
                  <a:pt x="1444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1444" y="56"/>
                </a:lnTo>
                <a:cubicBezTo>
                  <a:pt x="1460" y="56"/>
                  <a:pt x="1472" y="43"/>
                  <a:pt x="1472" y="28"/>
                </a:cubicBezTo>
                <a:cubicBezTo>
                  <a:pt x="1472" y="13"/>
                  <a:pt x="1460" y="0"/>
                  <a:pt x="144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1" name="Freeform 410">
            <a:extLst>
              <a:ext uri="{FF2B5EF4-FFF2-40B4-BE49-F238E27FC236}">
                <a16:creationId xmlns:a16="http://schemas.microsoft.com/office/drawing/2014/main" id="{41F79F37-4831-D24B-8381-F0146009443F}"/>
              </a:ext>
            </a:extLst>
          </p:cNvPr>
          <p:cNvSpPr/>
          <p:nvPr/>
        </p:nvSpPr>
        <p:spPr>
          <a:xfrm>
            <a:off x="4028759" y="3232098"/>
            <a:ext cx="428760" cy="28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796">
                <a:moveTo>
                  <a:pt x="1137" y="741"/>
                </a:moveTo>
                <a:lnTo>
                  <a:pt x="55" y="741"/>
                </a:lnTo>
                <a:lnTo>
                  <a:pt x="55" y="145"/>
                </a:lnTo>
                <a:lnTo>
                  <a:pt x="692" y="144"/>
                </a:lnTo>
                <a:cubicBezTo>
                  <a:pt x="710" y="144"/>
                  <a:pt x="725" y="134"/>
                  <a:pt x="732" y="119"/>
                </a:cubicBezTo>
                <a:lnTo>
                  <a:pt x="760" y="55"/>
                </a:lnTo>
                <a:lnTo>
                  <a:pt x="1137" y="55"/>
                </a:lnTo>
                <a:close/>
                <a:moveTo>
                  <a:pt x="1143" y="0"/>
                </a:moveTo>
                <a:lnTo>
                  <a:pt x="753" y="0"/>
                </a:lnTo>
                <a:cubicBezTo>
                  <a:pt x="736" y="0"/>
                  <a:pt x="720" y="10"/>
                  <a:pt x="713" y="26"/>
                </a:cubicBezTo>
                <a:lnTo>
                  <a:pt x="685" y="89"/>
                </a:lnTo>
                <a:lnTo>
                  <a:pt x="51" y="89"/>
                </a:lnTo>
                <a:cubicBezTo>
                  <a:pt x="23" y="89"/>
                  <a:pt x="0" y="113"/>
                  <a:pt x="0" y="141"/>
                </a:cubicBezTo>
                <a:lnTo>
                  <a:pt x="0" y="749"/>
                </a:lnTo>
                <a:cubicBezTo>
                  <a:pt x="0" y="775"/>
                  <a:pt x="22" y="796"/>
                  <a:pt x="49" y="796"/>
                </a:cubicBezTo>
                <a:lnTo>
                  <a:pt x="1143" y="796"/>
                </a:lnTo>
                <a:cubicBezTo>
                  <a:pt x="1170" y="796"/>
                  <a:pt x="1192" y="775"/>
                  <a:pt x="1192" y="749"/>
                </a:cubicBezTo>
                <a:lnTo>
                  <a:pt x="1192" y="47"/>
                </a:lnTo>
                <a:cubicBezTo>
                  <a:pt x="1192" y="21"/>
                  <a:pt x="1170" y="0"/>
                  <a:pt x="114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2" name="Freeform 411">
            <a:extLst>
              <a:ext uri="{FF2B5EF4-FFF2-40B4-BE49-F238E27FC236}">
                <a16:creationId xmlns:a16="http://schemas.microsoft.com/office/drawing/2014/main" id="{896AC374-4915-4A43-83D5-F9A4213328F9}"/>
              </a:ext>
            </a:extLst>
          </p:cNvPr>
          <p:cNvSpPr/>
          <p:nvPr/>
        </p:nvSpPr>
        <p:spPr>
          <a:xfrm>
            <a:off x="4083480" y="3232098"/>
            <a:ext cx="720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1" h="55">
                <a:moveTo>
                  <a:pt x="28" y="55"/>
                </a:moveTo>
                <a:lnTo>
                  <a:pt x="173" y="55"/>
                </a:lnTo>
                <a:cubicBezTo>
                  <a:pt x="188" y="55"/>
                  <a:pt x="201" y="43"/>
                  <a:pt x="201" y="28"/>
                </a:cubicBezTo>
                <a:cubicBezTo>
                  <a:pt x="201" y="12"/>
                  <a:pt x="188" y="0"/>
                  <a:pt x="173" y="0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3" name="Freeform 412">
            <a:extLst>
              <a:ext uri="{FF2B5EF4-FFF2-40B4-BE49-F238E27FC236}">
                <a16:creationId xmlns:a16="http://schemas.microsoft.com/office/drawing/2014/main" id="{07398E49-BBFE-7D46-8D5C-5F59EDAE08DA}"/>
              </a:ext>
            </a:extLst>
          </p:cNvPr>
          <p:cNvSpPr/>
          <p:nvPr/>
        </p:nvSpPr>
        <p:spPr>
          <a:xfrm>
            <a:off x="4320001" y="3283218"/>
            <a:ext cx="80280" cy="65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4" h="184">
                <a:moveTo>
                  <a:pt x="55" y="55"/>
                </a:moveTo>
                <a:lnTo>
                  <a:pt x="168" y="55"/>
                </a:lnTo>
                <a:lnTo>
                  <a:pt x="168" y="129"/>
                </a:lnTo>
                <a:lnTo>
                  <a:pt x="55" y="129"/>
                </a:lnTo>
                <a:close/>
                <a:moveTo>
                  <a:pt x="33" y="184"/>
                </a:moveTo>
                <a:lnTo>
                  <a:pt x="191" y="184"/>
                </a:lnTo>
                <a:cubicBezTo>
                  <a:pt x="209" y="184"/>
                  <a:pt x="224" y="171"/>
                  <a:pt x="224" y="154"/>
                </a:cubicBezTo>
                <a:lnTo>
                  <a:pt x="224" y="30"/>
                </a:lnTo>
                <a:cubicBezTo>
                  <a:pt x="224" y="13"/>
                  <a:pt x="209" y="0"/>
                  <a:pt x="191" y="0"/>
                </a:cubicBezTo>
                <a:lnTo>
                  <a:pt x="33" y="0"/>
                </a:lnTo>
                <a:cubicBezTo>
                  <a:pt x="14" y="0"/>
                  <a:pt x="0" y="13"/>
                  <a:pt x="0" y="30"/>
                </a:cubicBezTo>
                <a:lnTo>
                  <a:pt x="0" y="154"/>
                </a:lnTo>
                <a:cubicBezTo>
                  <a:pt x="0" y="171"/>
                  <a:pt x="14" y="184"/>
                  <a:pt x="33" y="18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4" name="Freeform 413">
            <a:extLst>
              <a:ext uri="{FF2B5EF4-FFF2-40B4-BE49-F238E27FC236}">
                <a16:creationId xmlns:a16="http://schemas.microsoft.com/office/drawing/2014/main" id="{0488D77C-5D5E-5040-929D-00EC1D4FE185}"/>
              </a:ext>
            </a:extLst>
          </p:cNvPr>
          <p:cNvSpPr/>
          <p:nvPr/>
        </p:nvSpPr>
        <p:spPr>
          <a:xfrm>
            <a:off x="4146841" y="3314538"/>
            <a:ext cx="159480" cy="15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4" h="444">
                <a:moveTo>
                  <a:pt x="222" y="388"/>
                </a:moveTo>
                <a:cubicBezTo>
                  <a:pt x="130" y="388"/>
                  <a:pt x="55" y="314"/>
                  <a:pt x="55" y="222"/>
                </a:cubicBezTo>
                <a:cubicBezTo>
                  <a:pt x="55" y="130"/>
                  <a:pt x="130" y="55"/>
                  <a:pt x="222" y="55"/>
                </a:cubicBezTo>
                <a:cubicBezTo>
                  <a:pt x="314" y="55"/>
                  <a:pt x="389" y="130"/>
                  <a:pt x="389" y="222"/>
                </a:cubicBezTo>
                <a:cubicBezTo>
                  <a:pt x="389" y="314"/>
                  <a:pt x="314" y="388"/>
                  <a:pt x="222" y="388"/>
                </a:cubicBezTo>
                <a:close/>
                <a:moveTo>
                  <a:pt x="222" y="0"/>
                </a:moveTo>
                <a:cubicBezTo>
                  <a:pt x="100" y="0"/>
                  <a:pt x="0" y="99"/>
                  <a:pt x="0" y="222"/>
                </a:cubicBezTo>
                <a:cubicBezTo>
                  <a:pt x="0" y="344"/>
                  <a:pt x="100" y="444"/>
                  <a:pt x="222" y="444"/>
                </a:cubicBezTo>
                <a:cubicBezTo>
                  <a:pt x="344" y="444"/>
                  <a:pt x="444" y="344"/>
                  <a:pt x="444" y="222"/>
                </a:cubicBezTo>
                <a:cubicBezTo>
                  <a:pt x="444" y="99"/>
                  <a:pt x="344" y="0"/>
                  <a:pt x="22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5" name="Freeform 414">
            <a:extLst>
              <a:ext uri="{FF2B5EF4-FFF2-40B4-BE49-F238E27FC236}">
                <a16:creationId xmlns:a16="http://schemas.microsoft.com/office/drawing/2014/main" id="{F2DD5684-64A2-9A42-9CC6-43817525C061}"/>
              </a:ext>
            </a:extLst>
          </p:cNvPr>
          <p:cNvSpPr/>
          <p:nvPr/>
        </p:nvSpPr>
        <p:spPr>
          <a:xfrm>
            <a:off x="4719960" y="3218418"/>
            <a:ext cx="452519" cy="35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8" h="977">
                <a:moveTo>
                  <a:pt x="595" y="390"/>
                </a:moveTo>
                <a:lnTo>
                  <a:pt x="697" y="390"/>
                </a:lnTo>
                <a:lnTo>
                  <a:pt x="697" y="630"/>
                </a:lnTo>
                <a:lnTo>
                  <a:pt x="595" y="630"/>
                </a:lnTo>
                <a:close/>
                <a:moveTo>
                  <a:pt x="539" y="723"/>
                </a:moveTo>
                <a:lnTo>
                  <a:pt x="420" y="723"/>
                </a:lnTo>
                <a:lnTo>
                  <a:pt x="420" y="254"/>
                </a:lnTo>
                <a:lnTo>
                  <a:pt x="539" y="254"/>
                </a:lnTo>
                <a:close/>
                <a:moveTo>
                  <a:pt x="57" y="921"/>
                </a:moveTo>
                <a:lnTo>
                  <a:pt x="168" y="56"/>
                </a:lnTo>
                <a:lnTo>
                  <a:pt x="365" y="56"/>
                </a:lnTo>
                <a:lnTo>
                  <a:pt x="365" y="236"/>
                </a:lnTo>
                <a:lnTo>
                  <a:pt x="365" y="741"/>
                </a:lnTo>
                <a:lnTo>
                  <a:pt x="365" y="921"/>
                </a:lnTo>
                <a:close/>
                <a:moveTo>
                  <a:pt x="1120" y="313"/>
                </a:moveTo>
                <a:lnTo>
                  <a:pt x="1203" y="313"/>
                </a:lnTo>
                <a:lnTo>
                  <a:pt x="1203" y="717"/>
                </a:lnTo>
                <a:lnTo>
                  <a:pt x="1120" y="717"/>
                </a:lnTo>
                <a:close/>
                <a:moveTo>
                  <a:pt x="752" y="384"/>
                </a:moveTo>
                <a:lnTo>
                  <a:pt x="1065" y="319"/>
                </a:lnTo>
                <a:lnTo>
                  <a:pt x="1065" y="710"/>
                </a:lnTo>
                <a:lnTo>
                  <a:pt x="752" y="636"/>
                </a:lnTo>
                <a:close/>
                <a:moveTo>
                  <a:pt x="1230" y="258"/>
                </a:moveTo>
                <a:lnTo>
                  <a:pt x="1092" y="258"/>
                </a:lnTo>
                <a:cubicBezTo>
                  <a:pt x="1092" y="258"/>
                  <a:pt x="1091" y="258"/>
                  <a:pt x="1090" y="258"/>
                </a:cubicBezTo>
                <a:lnTo>
                  <a:pt x="1089" y="258"/>
                </a:lnTo>
                <a:cubicBezTo>
                  <a:pt x="1088" y="258"/>
                  <a:pt x="1087" y="258"/>
                  <a:pt x="1087" y="258"/>
                </a:cubicBezTo>
                <a:lnTo>
                  <a:pt x="722" y="334"/>
                </a:lnTo>
                <a:lnTo>
                  <a:pt x="595" y="334"/>
                </a:lnTo>
                <a:lnTo>
                  <a:pt x="595" y="236"/>
                </a:lnTo>
                <a:cubicBezTo>
                  <a:pt x="595" y="215"/>
                  <a:pt x="581" y="199"/>
                  <a:pt x="562" y="199"/>
                </a:cubicBezTo>
                <a:lnTo>
                  <a:pt x="420" y="199"/>
                </a:lnTo>
                <a:lnTo>
                  <a:pt x="420" y="45"/>
                </a:lnTo>
                <a:cubicBezTo>
                  <a:pt x="420" y="14"/>
                  <a:pt x="402" y="0"/>
                  <a:pt x="386" y="0"/>
                </a:cubicBezTo>
                <a:lnTo>
                  <a:pt x="149" y="0"/>
                </a:lnTo>
                <a:cubicBezTo>
                  <a:pt x="133" y="0"/>
                  <a:pt x="115" y="14"/>
                  <a:pt x="114" y="43"/>
                </a:cubicBezTo>
                <a:lnTo>
                  <a:pt x="1" y="928"/>
                </a:lnTo>
                <a:cubicBezTo>
                  <a:pt x="-1" y="940"/>
                  <a:pt x="3" y="952"/>
                  <a:pt x="11" y="962"/>
                </a:cubicBezTo>
                <a:cubicBezTo>
                  <a:pt x="19" y="971"/>
                  <a:pt x="31" y="977"/>
                  <a:pt x="44" y="977"/>
                </a:cubicBezTo>
                <a:lnTo>
                  <a:pt x="386" y="977"/>
                </a:lnTo>
                <a:cubicBezTo>
                  <a:pt x="402" y="977"/>
                  <a:pt x="420" y="963"/>
                  <a:pt x="420" y="932"/>
                </a:cubicBezTo>
                <a:lnTo>
                  <a:pt x="420" y="778"/>
                </a:lnTo>
                <a:lnTo>
                  <a:pt x="562" y="778"/>
                </a:lnTo>
                <a:cubicBezTo>
                  <a:pt x="581" y="778"/>
                  <a:pt x="595" y="762"/>
                  <a:pt x="595" y="741"/>
                </a:cubicBezTo>
                <a:lnTo>
                  <a:pt x="595" y="686"/>
                </a:lnTo>
                <a:lnTo>
                  <a:pt x="721" y="686"/>
                </a:lnTo>
                <a:lnTo>
                  <a:pt x="1086" y="772"/>
                </a:lnTo>
                <a:cubicBezTo>
                  <a:pt x="1087" y="772"/>
                  <a:pt x="1088" y="772"/>
                  <a:pt x="1089" y="772"/>
                </a:cubicBezTo>
                <a:cubicBezTo>
                  <a:pt x="1090" y="772"/>
                  <a:pt x="1091" y="772"/>
                  <a:pt x="1092" y="772"/>
                </a:cubicBezTo>
                <a:lnTo>
                  <a:pt x="1093" y="772"/>
                </a:lnTo>
                <a:lnTo>
                  <a:pt x="1230" y="772"/>
                </a:lnTo>
                <a:cubicBezTo>
                  <a:pt x="1246" y="772"/>
                  <a:pt x="1258" y="760"/>
                  <a:pt x="1258" y="745"/>
                </a:cubicBezTo>
                <a:lnTo>
                  <a:pt x="1258" y="285"/>
                </a:lnTo>
                <a:cubicBezTo>
                  <a:pt x="1258" y="270"/>
                  <a:pt x="1246" y="258"/>
                  <a:pt x="1230" y="25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6" name="Freeform 415">
            <a:extLst>
              <a:ext uri="{FF2B5EF4-FFF2-40B4-BE49-F238E27FC236}">
                <a16:creationId xmlns:a16="http://schemas.microsoft.com/office/drawing/2014/main" id="{DA29E415-D9C0-2C4A-A5B7-9F27BE1D6B89}"/>
              </a:ext>
            </a:extLst>
          </p:cNvPr>
          <p:cNvSpPr/>
          <p:nvPr/>
        </p:nvSpPr>
        <p:spPr>
          <a:xfrm>
            <a:off x="5607001" y="3231378"/>
            <a:ext cx="136080" cy="22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9" h="628">
                <a:moveTo>
                  <a:pt x="94" y="95"/>
                </a:moveTo>
                <a:cubicBezTo>
                  <a:pt x="120" y="69"/>
                  <a:pt x="153" y="56"/>
                  <a:pt x="189" y="56"/>
                </a:cubicBezTo>
                <a:cubicBezTo>
                  <a:pt x="263" y="56"/>
                  <a:pt x="324" y="116"/>
                  <a:pt x="324" y="190"/>
                </a:cubicBezTo>
                <a:lnTo>
                  <a:pt x="324" y="295"/>
                </a:lnTo>
                <a:lnTo>
                  <a:pt x="324" y="304"/>
                </a:lnTo>
                <a:lnTo>
                  <a:pt x="324" y="438"/>
                </a:lnTo>
                <a:cubicBezTo>
                  <a:pt x="324" y="513"/>
                  <a:pt x="264" y="573"/>
                  <a:pt x="190" y="573"/>
                </a:cubicBezTo>
                <a:lnTo>
                  <a:pt x="189" y="573"/>
                </a:lnTo>
                <a:cubicBezTo>
                  <a:pt x="115" y="573"/>
                  <a:pt x="55" y="512"/>
                  <a:pt x="55" y="438"/>
                </a:cubicBezTo>
                <a:lnTo>
                  <a:pt x="55" y="300"/>
                </a:lnTo>
                <a:lnTo>
                  <a:pt x="55" y="296"/>
                </a:lnTo>
                <a:cubicBezTo>
                  <a:pt x="55" y="295"/>
                  <a:pt x="55" y="295"/>
                  <a:pt x="55" y="294"/>
                </a:cubicBezTo>
                <a:lnTo>
                  <a:pt x="55" y="190"/>
                </a:lnTo>
                <a:cubicBezTo>
                  <a:pt x="55" y="154"/>
                  <a:pt x="69" y="120"/>
                  <a:pt x="94" y="95"/>
                </a:cubicBezTo>
                <a:close/>
                <a:moveTo>
                  <a:pt x="0" y="299"/>
                </a:moveTo>
                <a:lnTo>
                  <a:pt x="0" y="300"/>
                </a:lnTo>
                <a:lnTo>
                  <a:pt x="0" y="438"/>
                </a:lnTo>
                <a:cubicBezTo>
                  <a:pt x="0" y="543"/>
                  <a:pt x="85" y="628"/>
                  <a:pt x="189" y="628"/>
                </a:cubicBezTo>
                <a:lnTo>
                  <a:pt x="190" y="628"/>
                </a:lnTo>
                <a:cubicBezTo>
                  <a:pt x="294" y="628"/>
                  <a:pt x="379" y="543"/>
                  <a:pt x="379" y="438"/>
                </a:cubicBezTo>
                <a:lnTo>
                  <a:pt x="379" y="304"/>
                </a:lnTo>
                <a:lnTo>
                  <a:pt x="379" y="295"/>
                </a:lnTo>
                <a:lnTo>
                  <a:pt x="379" y="190"/>
                </a:lnTo>
                <a:cubicBezTo>
                  <a:pt x="379" y="85"/>
                  <a:pt x="294" y="0"/>
                  <a:pt x="189" y="0"/>
                </a:cubicBezTo>
                <a:cubicBezTo>
                  <a:pt x="139" y="0"/>
                  <a:pt x="91" y="20"/>
                  <a:pt x="55" y="56"/>
                </a:cubicBezTo>
                <a:cubicBezTo>
                  <a:pt x="19" y="91"/>
                  <a:pt x="0" y="139"/>
                  <a:pt x="0" y="190"/>
                </a:cubicBezTo>
                <a:lnTo>
                  <a:pt x="0" y="294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7" name="Freeform 416">
            <a:extLst>
              <a:ext uri="{FF2B5EF4-FFF2-40B4-BE49-F238E27FC236}">
                <a16:creationId xmlns:a16="http://schemas.microsoft.com/office/drawing/2014/main" id="{1E586A1E-5E05-834F-9F08-4CCE04C799F6}"/>
              </a:ext>
            </a:extLst>
          </p:cNvPr>
          <p:cNvSpPr/>
          <p:nvPr/>
        </p:nvSpPr>
        <p:spPr>
          <a:xfrm>
            <a:off x="5564160" y="3380418"/>
            <a:ext cx="221760" cy="176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7" h="491">
                <a:moveTo>
                  <a:pt x="617" y="28"/>
                </a:moveTo>
                <a:cubicBezTo>
                  <a:pt x="617" y="13"/>
                  <a:pt x="604" y="0"/>
                  <a:pt x="589" y="0"/>
                </a:cubicBezTo>
                <a:cubicBezTo>
                  <a:pt x="574" y="0"/>
                  <a:pt x="561" y="13"/>
                  <a:pt x="561" y="28"/>
                </a:cubicBezTo>
                <a:cubicBezTo>
                  <a:pt x="561" y="167"/>
                  <a:pt x="448" y="281"/>
                  <a:pt x="308" y="281"/>
                </a:cubicBezTo>
                <a:cubicBezTo>
                  <a:pt x="169" y="281"/>
                  <a:pt x="55" y="167"/>
                  <a:pt x="55" y="28"/>
                </a:cubicBezTo>
                <a:cubicBezTo>
                  <a:pt x="55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cubicBezTo>
                  <a:pt x="0" y="189"/>
                  <a:pt x="124" y="321"/>
                  <a:pt x="281" y="335"/>
                </a:cubicBezTo>
                <a:lnTo>
                  <a:pt x="281" y="435"/>
                </a:lnTo>
                <a:lnTo>
                  <a:pt x="193" y="435"/>
                </a:lnTo>
                <a:cubicBezTo>
                  <a:pt x="178" y="435"/>
                  <a:pt x="166" y="447"/>
                  <a:pt x="166" y="463"/>
                </a:cubicBezTo>
                <a:cubicBezTo>
                  <a:pt x="166" y="478"/>
                  <a:pt x="178" y="490"/>
                  <a:pt x="193" y="490"/>
                </a:cubicBezTo>
                <a:lnTo>
                  <a:pt x="303" y="490"/>
                </a:lnTo>
                <a:cubicBezTo>
                  <a:pt x="305" y="490"/>
                  <a:pt x="306" y="491"/>
                  <a:pt x="308" y="491"/>
                </a:cubicBezTo>
                <a:cubicBezTo>
                  <a:pt x="310" y="491"/>
                  <a:pt x="312" y="490"/>
                  <a:pt x="314" y="490"/>
                </a:cubicBezTo>
                <a:lnTo>
                  <a:pt x="424" y="490"/>
                </a:lnTo>
                <a:cubicBezTo>
                  <a:pt x="439" y="490"/>
                  <a:pt x="451" y="478"/>
                  <a:pt x="451" y="463"/>
                </a:cubicBezTo>
                <a:cubicBezTo>
                  <a:pt x="451" y="447"/>
                  <a:pt x="439" y="435"/>
                  <a:pt x="424" y="435"/>
                </a:cubicBezTo>
                <a:lnTo>
                  <a:pt x="336" y="435"/>
                </a:lnTo>
                <a:lnTo>
                  <a:pt x="336" y="335"/>
                </a:lnTo>
                <a:cubicBezTo>
                  <a:pt x="493" y="321"/>
                  <a:pt x="617" y="189"/>
                  <a:pt x="617" y="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8" name="Freeform 417">
            <a:extLst>
              <a:ext uri="{FF2B5EF4-FFF2-40B4-BE49-F238E27FC236}">
                <a16:creationId xmlns:a16="http://schemas.microsoft.com/office/drawing/2014/main" id="{4DAD480E-3090-C943-9B02-B2E7B7C4C517}"/>
              </a:ext>
            </a:extLst>
          </p:cNvPr>
          <p:cNvSpPr/>
          <p:nvPr/>
        </p:nvSpPr>
        <p:spPr>
          <a:xfrm>
            <a:off x="6179760" y="3213018"/>
            <a:ext cx="416880" cy="35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9" h="979">
                <a:moveTo>
                  <a:pt x="694" y="727"/>
                </a:moveTo>
                <a:lnTo>
                  <a:pt x="467" y="727"/>
                </a:lnTo>
                <a:lnTo>
                  <a:pt x="55" y="727"/>
                </a:lnTo>
                <a:lnTo>
                  <a:pt x="55" y="666"/>
                </a:lnTo>
                <a:lnTo>
                  <a:pt x="1104" y="666"/>
                </a:lnTo>
                <a:lnTo>
                  <a:pt x="1104" y="727"/>
                </a:lnTo>
                <a:close/>
                <a:moveTo>
                  <a:pt x="726" y="924"/>
                </a:moveTo>
                <a:lnTo>
                  <a:pt x="433" y="924"/>
                </a:lnTo>
                <a:lnTo>
                  <a:pt x="486" y="782"/>
                </a:lnTo>
                <a:lnTo>
                  <a:pt x="674" y="782"/>
                </a:lnTo>
                <a:close/>
                <a:moveTo>
                  <a:pt x="1104" y="611"/>
                </a:moveTo>
                <a:lnTo>
                  <a:pt x="55" y="611"/>
                </a:lnTo>
                <a:lnTo>
                  <a:pt x="55" y="55"/>
                </a:lnTo>
                <a:lnTo>
                  <a:pt x="1104" y="55"/>
                </a:lnTo>
                <a:close/>
                <a:moveTo>
                  <a:pt x="1116" y="0"/>
                </a:moveTo>
                <a:lnTo>
                  <a:pt x="44" y="0"/>
                </a:lnTo>
                <a:cubicBezTo>
                  <a:pt x="20" y="0"/>
                  <a:pt x="0" y="19"/>
                  <a:pt x="0" y="43"/>
                </a:cubicBezTo>
                <a:lnTo>
                  <a:pt x="0" y="739"/>
                </a:lnTo>
                <a:cubicBezTo>
                  <a:pt x="0" y="762"/>
                  <a:pt x="20" y="782"/>
                  <a:pt x="44" y="782"/>
                </a:cubicBezTo>
                <a:lnTo>
                  <a:pt x="427" y="782"/>
                </a:lnTo>
                <a:lnTo>
                  <a:pt x="375" y="924"/>
                </a:lnTo>
                <a:lnTo>
                  <a:pt x="302" y="924"/>
                </a:lnTo>
                <a:cubicBezTo>
                  <a:pt x="287" y="924"/>
                  <a:pt x="275" y="936"/>
                  <a:pt x="275" y="951"/>
                </a:cubicBezTo>
                <a:cubicBezTo>
                  <a:pt x="275" y="966"/>
                  <a:pt x="287" y="979"/>
                  <a:pt x="302" y="979"/>
                </a:cubicBezTo>
                <a:lnTo>
                  <a:pt x="394" y="979"/>
                </a:lnTo>
                <a:lnTo>
                  <a:pt x="766" y="979"/>
                </a:lnTo>
                <a:lnTo>
                  <a:pt x="857" y="979"/>
                </a:lnTo>
                <a:cubicBezTo>
                  <a:pt x="872" y="979"/>
                  <a:pt x="885" y="966"/>
                  <a:pt x="885" y="951"/>
                </a:cubicBezTo>
                <a:cubicBezTo>
                  <a:pt x="885" y="936"/>
                  <a:pt x="872" y="924"/>
                  <a:pt x="857" y="924"/>
                </a:cubicBezTo>
                <a:lnTo>
                  <a:pt x="785" y="924"/>
                </a:lnTo>
                <a:lnTo>
                  <a:pt x="733" y="782"/>
                </a:lnTo>
                <a:lnTo>
                  <a:pt x="1116" y="782"/>
                </a:lnTo>
                <a:cubicBezTo>
                  <a:pt x="1140" y="782"/>
                  <a:pt x="1159" y="762"/>
                  <a:pt x="1159" y="739"/>
                </a:cubicBezTo>
                <a:lnTo>
                  <a:pt x="1159" y="43"/>
                </a:lnTo>
                <a:cubicBezTo>
                  <a:pt x="1159" y="19"/>
                  <a:pt x="1140" y="0"/>
                  <a:pt x="111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9" name="Freeform 418">
            <a:extLst>
              <a:ext uri="{FF2B5EF4-FFF2-40B4-BE49-F238E27FC236}">
                <a16:creationId xmlns:a16="http://schemas.microsoft.com/office/drawing/2014/main" id="{7EF4A44E-F611-C84F-AD0B-C05EA39CF31C}"/>
              </a:ext>
            </a:extLst>
          </p:cNvPr>
          <p:cNvSpPr/>
          <p:nvPr/>
        </p:nvSpPr>
        <p:spPr>
          <a:xfrm>
            <a:off x="7009560" y="3299418"/>
            <a:ext cx="189000" cy="18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26" h="526">
                <a:moveTo>
                  <a:pt x="471" y="443"/>
                </a:moveTo>
                <a:cubicBezTo>
                  <a:pt x="471" y="459"/>
                  <a:pt x="459" y="471"/>
                  <a:pt x="443" y="471"/>
                </a:cubicBezTo>
                <a:lnTo>
                  <a:pt x="83" y="471"/>
                </a:lnTo>
                <a:cubicBezTo>
                  <a:pt x="68" y="471"/>
                  <a:pt x="56" y="459"/>
                  <a:pt x="56" y="443"/>
                </a:cubicBezTo>
                <a:lnTo>
                  <a:pt x="56" y="83"/>
                </a:lnTo>
                <a:cubicBezTo>
                  <a:pt x="56" y="68"/>
                  <a:pt x="68" y="55"/>
                  <a:pt x="83" y="55"/>
                </a:cubicBezTo>
                <a:lnTo>
                  <a:pt x="443" y="55"/>
                </a:lnTo>
                <a:cubicBezTo>
                  <a:pt x="459" y="55"/>
                  <a:pt x="471" y="68"/>
                  <a:pt x="471" y="83"/>
                </a:cubicBezTo>
                <a:close/>
                <a:moveTo>
                  <a:pt x="443" y="0"/>
                </a:moveTo>
                <a:lnTo>
                  <a:pt x="83" y="0"/>
                </a:lnTo>
                <a:cubicBezTo>
                  <a:pt x="38" y="0"/>
                  <a:pt x="0" y="37"/>
                  <a:pt x="0" y="83"/>
                </a:cubicBezTo>
                <a:lnTo>
                  <a:pt x="0" y="443"/>
                </a:lnTo>
                <a:cubicBezTo>
                  <a:pt x="0" y="489"/>
                  <a:pt x="38" y="526"/>
                  <a:pt x="83" y="526"/>
                </a:cubicBezTo>
                <a:lnTo>
                  <a:pt x="443" y="526"/>
                </a:lnTo>
                <a:cubicBezTo>
                  <a:pt x="489" y="526"/>
                  <a:pt x="526" y="489"/>
                  <a:pt x="526" y="443"/>
                </a:cubicBezTo>
                <a:lnTo>
                  <a:pt x="526" y="83"/>
                </a:lnTo>
                <a:cubicBezTo>
                  <a:pt x="526" y="37"/>
                  <a:pt x="489" y="0"/>
                  <a:pt x="44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0" name="Freeform 419">
            <a:extLst>
              <a:ext uri="{FF2B5EF4-FFF2-40B4-BE49-F238E27FC236}">
                <a16:creationId xmlns:a16="http://schemas.microsoft.com/office/drawing/2014/main" id="{7E0A8C63-2BE6-D443-854F-7A2B05F96AEF}"/>
              </a:ext>
            </a:extLst>
          </p:cNvPr>
          <p:cNvSpPr/>
          <p:nvPr/>
        </p:nvSpPr>
        <p:spPr>
          <a:xfrm>
            <a:off x="7041241" y="3179538"/>
            <a:ext cx="126000" cy="11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327">
                <a:moveTo>
                  <a:pt x="27" y="325"/>
                </a:moveTo>
                <a:cubicBezTo>
                  <a:pt x="43" y="325"/>
                  <a:pt x="55" y="313"/>
                  <a:pt x="55" y="297"/>
                </a:cubicBezTo>
                <a:lnTo>
                  <a:pt x="55" y="74"/>
                </a:lnTo>
                <a:cubicBezTo>
                  <a:pt x="55" y="64"/>
                  <a:pt x="63" y="55"/>
                  <a:pt x="73" y="55"/>
                </a:cubicBezTo>
                <a:lnTo>
                  <a:pt x="277" y="55"/>
                </a:lnTo>
                <a:cubicBezTo>
                  <a:pt x="287" y="55"/>
                  <a:pt x="296" y="64"/>
                  <a:pt x="296" y="74"/>
                </a:cubicBezTo>
                <a:lnTo>
                  <a:pt x="296" y="299"/>
                </a:lnTo>
                <a:cubicBezTo>
                  <a:pt x="296" y="314"/>
                  <a:pt x="308" y="327"/>
                  <a:pt x="323" y="327"/>
                </a:cubicBezTo>
                <a:cubicBezTo>
                  <a:pt x="339" y="327"/>
                  <a:pt x="351" y="314"/>
                  <a:pt x="351" y="299"/>
                </a:cubicBezTo>
                <a:lnTo>
                  <a:pt x="351" y="74"/>
                </a:lnTo>
                <a:cubicBezTo>
                  <a:pt x="351" y="33"/>
                  <a:pt x="318" y="0"/>
                  <a:pt x="277" y="0"/>
                </a:cubicBezTo>
                <a:lnTo>
                  <a:pt x="73" y="0"/>
                </a:lnTo>
                <a:cubicBezTo>
                  <a:pt x="33" y="0"/>
                  <a:pt x="0" y="33"/>
                  <a:pt x="0" y="74"/>
                </a:cubicBezTo>
                <a:lnTo>
                  <a:pt x="0" y="297"/>
                </a:lnTo>
                <a:cubicBezTo>
                  <a:pt x="0" y="313"/>
                  <a:pt x="12" y="325"/>
                  <a:pt x="27" y="32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1" name="Freeform 420">
            <a:extLst>
              <a:ext uri="{FF2B5EF4-FFF2-40B4-BE49-F238E27FC236}">
                <a16:creationId xmlns:a16="http://schemas.microsoft.com/office/drawing/2014/main" id="{41A76346-68EB-5E46-9020-4C081E591F83}"/>
              </a:ext>
            </a:extLst>
          </p:cNvPr>
          <p:cNvSpPr/>
          <p:nvPr/>
        </p:nvSpPr>
        <p:spPr>
          <a:xfrm>
            <a:off x="7042319" y="3491297"/>
            <a:ext cx="126000" cy="11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327">
                <a:moveTo>
                  <a:pt x="324" y="2"/>
                </a:moveTo>
                <a:cubicBezTo>
                  <a:pt x="309" y="2"/>
                  <a:pt x="296" y="14"/>
                  <a:pt x="296" y="30"/>
                </a:cubicBezTo>
                <a:lnTo>
                  <a:pt x="296" y="253"/>
                </a:lnTo>
                <a:cubicBezTo>
                  <a:pt x="296" y="263"/>
                  <a:pt x="288" y="271"/>
                  <a:pt x="278" y="271"/>
                </a:cubicBezTo>
                <a:lnTo>
                  <a:pt x="74" y="271"/>
                </a:lnTo>
                <a:cubicBezTo>
                  <a:pt x="64" y="271"/>
                  <a:pt x="55" y="263"/>
                  <a:pt x="55" y="253"/>
                </a:cubicBezTo>
                <a:lnTo>
                  <a:pt x="55" y="28"/>
                </a:lnTo>
                <a:cubicBezTo>
                  <a:pt x="55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lnTo>
                  <a:pt x="0" y="253"/>
                </a:lnTo>
                <a:cubicBezTo>
                  <a:pt x="0" y="294"/>
                  <a:pt x="33" y="327"/>
                  <a:pt x="74" y="327"/>
                </a:cubicBezTo>
                <a:lnTo>
                  <a:pt x="278" y="327"/>
                </a:lnTo>
                <a:cubicBezTo>
                  <a:pt x="318" y="327"/>
                  <a:pt x="351" y="294"/>
                  <a:pt x="351" y="253"/>
                </a:cubicBezTo>
                <a:lnTo>
                  <a:pt x="351" y="30"/>
                </a:lnTo>
                <a:cubicBezTo>
                  <a:pt x="351" y="14"/>
                  <a:pt x="339" y="2"/>
                  <a:pt x="324" y="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2" name="Freeform 421">
            <a:extLst>
              <a:ext uri="{FF2B5EF4-FFF2-40B4-BE49-F238E27FC236}">
                <a16:creationId xmlns:a16="http://schemas.microsoft.com/office/drawing/2014/main" id="{28A750DC-5B3E-C047-9310-9095E8BD8042}"/>
              </a:ext>
            </a:extLst>
          </p:cNvPr>
          <p:cNvSpPr/>
          <p:nvPr/>
        </p:nvSpPr>
        <p:spPr>
          <a:xfrm>
            <a:off x="4865760" y="3920058"/>
            <a:ext cx="185040" cy="35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5" h="977">
                <a:moveTo>
                  <a:pt x="460" y="867"/>
                </a:moveTo>
                <a:cubicBezTo>
                  <a:pt x="460" y="897"/>
                  <a:pt x="436" y="921"/>
                  <a:pt x="406" y="921"/>
                </a:cubicBezTo>
                <a:lnTo>
                  <a:pt x="110" y="921"/>
                </a:lnTo>
                <a:cubicBezTo>
                  <a:pt x="80" y="921"/>
                  <a:pt x="56" y="897"/>
                  <a:pt x="56" y="867"/>
                </a:cubicBezTo>
                <a:lnTo>
                  <a:pt x="56" y="182"/>
                </a:lnTo>
                <a:cubicBezTo>
                  <a:pt x="56" y="152"/>
                  <a:pt x="80" y="127"/>
                  <a:pt x="110" y="127"/>
                </a:cubicBezTo>
                <a:lnTo>
                  <a:pt x="147" y="127"/>
                </a:lnTo>
                <a:lnTo>
                  <a:pt x="406" y="127"/>
                </a:lnTo>
                <a:cubicBezTo>
                  <a:pt x="436" y="127"/>
                  <a:pt x="460" y="152"/>
                  <a:pt x="460" y="182"/>
                </a:cubicBezTo>
                <a:close/>
                <a:moveTo>
                  <a:pt x="206" y="55"/>
                </a:moveTo>
                <a:lnTo>
                  <a:pt x="306" y="55"/>
                </a:lnTo>
                <a:lnTo>
                  <a:pt x="318" y="72"/>
                </a:lnTo>
                <a:lnTo>
                  <a:pt x="196" y="72"/>
                </a:lnTo>
                <a:close/>
                <a:moveTo>
                  <a:pt x="406" y="72"/>
                </a:moveTo>
                <a:lnTo>
                  <a:pt x="384" y="72"/>
                </a:lnTo>
                <a:lnTo>
                  <a:pt x="344" y="12"/>
                </a:lnTo>
                <a:cubicBezTo>
                  <a:pt x="339" y="4"/>
                  <a:pt x="330" y="0"/>
                  <a:pt x="321" y="0"/>
                </a:cubicBezTo>
                <a:lnTo>
                  <a:pt x="190" y="0"/>
                </a:lnTo>
                <a:cubicBezTo>
                  <a:pt x="181" y="0"/>
                  <a:pt x="172" y="5"/>
                  <a:pt x="167" y="13"/>
                </a:cubicBezTo>
                <a:lnTo>
                  <a:pt x="131" y="72"/>
                </a:lnTo>
                <a:lnTo>
                  <a:pt x="110" y="72"/>
                </a:lnTo>
                <a:cubicBezTo>
                  <a:pt x="49" y="72"/>
                  <a:pt x="0" y="121"/>
                  <a:pt x="0" y="182"/>
                </a:cubicBezTo>
                <a:lnTo>
                  <a:pt x="0" y="867"/>
                </a:lnTo>
                <a:cubicBezTo>
                  <a:pt x="0" y="928"/>
                  <a:pt x="49" y="977"/>
                  <a:pt x="110" y="977"/>
                </a:cubicBezTo>
                <a:lnTo>
                  <a:pt x="406" y="977"/>
                </a:lnTo>
                <a:cubicBezTo>
                  <a:pt x="466" y="977"/>
                  <a:pt x="515" y="928"/>
                  <a:pt x="515" y="867"/>
                </a:cubicBezTo>
                <a:lnTo>
                  <a:pt x="515" y="182"/>
                </a:lnTo>
                <a:cubicBezTo>
                  <a:pt x="515" y="121"/>
                  <a:pt x="466" y="72"/>
                  <a:pt x="406" y="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3" name="Freeform 422">
            <a:extLst>
              <a:ext uri="{FF2B5EF4-FFF2-40B4-BE49-F238E27FC236}">
                <a16:creationId xmlns:a16="http://schemas.microsoft.com/office/drawing/2014/main" id="{F5AC134F-CF07-CD42-824D-30D15F069F0D}"/>
              </a:ext>
            </a:extLst>
          </p:cNvPr>
          <p:cNvSpPr/>
          <p:nvPr/>
        </p:nvSpPr>
        <p:spPr>
          <a:xfrm>
            <a:off x="2006280" y="3920058"/>
            <a:ext cx="185040" cy="35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5" h="977">
                <a:moveTo>
                  <a:pt x="460" y="867"/>
                </a:moveTo>
                <a:cubicBezTo>
                  <a:pt x="460" y="897"/>
                  <a:pt x="436" y="921"/>
                  <a:pt x="406" y="921"/>
                </a:cubicBezTo>
                <a:lnTo>
                  <a:pt x="109" y="921"/>
                </a:lnTo>
                <a:cubicBezTo>
                  <a:pt x="80" y="921"/>
                  <a:pt x="55" y="897"/>
                  <a:pt x="55" y="867"/>
                </a:cubicBezTo>
                <a:lnTo>
                  <a:pt x="55" y="182"/>
                </a:lnTo>
                <a:cubicBezTo>
                  <a:pt x="55" y="152"/>
                  <a:pt x="80" y="127"/>
                  <a:pt x="109" y="127"/>
                </a:cubicBezTo>
                <a:lnTo>
                  <a:pt x="147" y="127"/>
                </a:lnTo>
                <a:lnTo>
                  <a:pt x="368" y="127"/>
                </a:lnTo>
                <a:lnTo>
                  <a:pt x="406" y="127"/>
                </a:lnTo>
                <a:cubicBezTo>
                  <a:pt x="436" y="127"/>
                  <a:pt x="460" y="152"/>
                  <a:pt x="460" y="182"/>
                </a:cubicBezTo>
                <a:close/>
                <a:moveTo>
                  <a:pt x="206" y="55"/>
                </a:moveTo>
                <a:lnTo>
                  <a:pt x="306" y="55"/>
                </a:lnTo>
                <a:lnTo>
                  <a:pt x="317" y="72"/>
                </a:lnTo>
                <a:lnTo>
                  <a:pt x="195" y="72"/>
                </a:lnTo>
                <a:close/>
                <a:moveTo>
                  <a:pt x="406" y="72"/>
                </a:moveTo>
                <a:lnTo>
                  <a:pt x="383" y="72"/>
                </a:lnTo>
                <a:lnTo>
                  <a:pt x="344" y="12"/>
                </a:lnTo>
                <a:cubicBezTo>
                  <a:pt x="339" y="4"/>
                  <a:pt x="330" y="0"/>
                  <a:pt x="321" y="0"/>
                </a:cubicBezTo>
                <a:lnTo>
                  <a:pt x="190" y="0"/>
                </a:lnTo>
                <a:cubicBezTo>
                  <a:pt x="180" y="0"/>
                  <a:pt x="171" y="5"/>
                  <a:pt x="166" y="13"/>
                </a:cubicBezTo>
                <a:lnTo>
                  <a:pt x="131" y="72"/>
                </a:lnTo>
                <a:lnTo>
                  <a:pt x="109" y="72"/>
                </a:lnTo>
                <a:cubicBezTo>
                  <a:pt x="49" y="72"/>
                  <a:pt x="0" y="121"/>
                  <a:pt x="0" y="182"/>
                </a:cubicBezTo>
                <a:lnTo>
                  <a:pt x="0" y="867"/>
                </a:lnTo>
                <a:cubicBezTo>
                  <a:pt x="0" y="928"/>
                  <a:pt x="49" y="977"/>
                  <a:pt x="109" y="977"/>
                </a:cubicBezTo>
                <a:lnTo>
                  <a:pt x="406" y="977"/>
                </a:lnTo>
                <a:cubicBezTo>
                  <a:pt x="466" y="977"/>
                  <a:pt x="515" y="928"/>
                  <a:pt x="515" y="867"/>
                </a:cubicBezTo>
                <a:lnTo>
                  <a:pt x="515" y="182"/>
                </a:lnTo>
                <a:cubicBezTo>
                  <a:pt x="515" y="121"/>
                  <a:pt x="466" y="72"/>
                  <a:pt x="406" y="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4" name="Freeform 423">
            <a:extLst>
              <a:ext uri="{FF2B5EF4-FFF2-40B4-BE49-F238E27FC236}">
                <a16:creationId xmlns:a16="http://schemas.microsoft.com/office/drawing/2014/main" id="{E0F475A1-D372-9041-BE61-75C7AEBDDD51}"/>
              </a:ext>
            </a:extLst>
          </p:cNvPr>
          <p:cNvSpPr/>
          <p:nvPr/>
        </p:nvSpPr>
        <p:spPr>
          <a:xfrm>
            <a:off x="2043360" y="4034898"/>
            <a:ext cx="110520" cy="14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8" h="417">
                <a:moveTo>
                  <a:pt x="133" y="291"/>
                </a:moveTo>
                <a:lnTo>
                  <a:pt x="168" y="236"/>
                </a:lnTo>
                <a:cubicBezTo>
                  <a:pt x="172" y="231"/>
                  <a:pt x="172" y="224"/>
                  <a:pt x="169" y="218"/>
                </a:cubicBezTo>
                <a:cubicBezTo>
                  <a:pt x="166" y="212"/>
                  <a:pt x="160" y="209"/>
                  <a:pt x="154" y="209"/>
                </a:cubicBezTo>
                <a:lnTo>
                  <a:pt x="62" y="209"/>
                </a:lnTo>
                <a:lnTo>
                  <a:pt x="160" y="116"/>
                </a:lnTo>
                <a:lnTo>
                  <a:pt x="134" y="161"/>
                </a:lnTo>
                <a:cubicBezTo>
                  <a:pt x="130" y="166"/>
                  <a:pt x="130" y="173"/>
                  <a:pt x="134" y="179"/>
                </a:cubicBezTo>
                <a:cubicBezTo>
                  <a:pt x="137" y="184"/>
                  <a:pt x="143" y="188"/>
                  <a:pt x="149" y="188"/>
                </a:cubicBezTo>
                <a:lnTo>
                  <a:pt x="245" y="188"/>
                </a:lnTo>
                <a:close/>
                <a:moveTo>
                  <a:pt x="290" y="152"/>
                </a:moveTo>
                <a:lnTo>
                  <a:pt x="180" y="152"/>
                </a:lnTo>
                <a:lnTo>
                  <a:pt x="255" y="27"/>
                </a:lnTo>
                <a:cubicBezTo>
                  <a:pt x="259" y="19"/>
                  <a:pt x="258" y="9"/>
                  <a:pt x="251" y="4"/>
                </a:cubicBezTo>
                <a:cubicBezTo>
                  <a:pt x="244" y="-2"/>
                  <a:pt x="234" y="-1"/>
                  <a:pt x="228" y="5"/>
                </a:cubicBezTo>
                <a:lnTo>
                  <a:pt x="5" y="214"/>
                </a:lnTo>
                <a:cubicBezTo>
                  <a:pt x="0" y="219"/>
                  <a:pt x="-2" y="226"/>
                  <a:pt x="1" y="233"/>
                </a:cubicBezTo>
                <a:cubicBezTo>
                  <a:pt x="3" y="240"/>
                  <a:pt x="10" y="244"/>
                  <a:pt x="17" y="244"/>
                </a:cubicBezTo>
                <a:lnTo>
                  <a:pt x="121" y="244"/>
                </a:lnTo>
                <a:lnTo>
                  <a:pt x="27" y="390"/>
                </a:lnTo>
                <a:cubicBezTo>
                  <a:pt x="22" y="398"/>
                  <a:pt x="23" y="407"/>
                  <a:pt x="30" y="413"/>
                </a:cubicBezTo>
                <a:cubicBezTo>
                  <a:pt x="33" y="416"/>
                  <a:pt x="37" y="417"/>
                  <a:pt x="41" y="417"/>
                </a:cubicBezTo>
                <a:cubicBezTo>
                  <a:pt x="46" y="417"/>
                  <a:pt x="50" y="416"/>
                  <a:pt x="53" y="413"/>
                </a:cubicBezTo>
                <a:lnTo>
                  <a:pt x="302" y="183"/>
                </a:lnTo>
                <a:cubicBezTo>
                  <a:pt x="308" y="178"/>
                  <a:pt x="309" y="170"/>
                  <a:pt x="307" y="164"/>
                </a:cubicBezTo>
                <a:cubicBezTo>
                  <a:pt x="304" y="157"/>
                  <a:pt x="297" y="152"/>
                  <a:pt x="290" y="1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5" name="Freeform 424">
            <a:extLst>
              <a:ext uri="{FF2B5EF4-FFF2-40B4-BE49-F238E27FC236}">
                <a16:creationId xmlns:a16="http://schemas.microsoft.com/office/drawing/2014/main" id="{ADEC32D5-8219-1045-97A9-9D8CC8B3065B}"/>
              </a:ext>
            </a:extLst>
          </p:cNvPr>
          <p:cNvSpPr/>
          <p:nvPr/>
        </p:nvSpPr>
        <p:spPr>
          <a:xfrm>
            <a:off x="574920" y="3920058"/>
            <a:ext cx="185040" cy="35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5" h="977">
                <a:moveTo>
                  <a:pt x="460" y="867"/>
                </a:moveTo>
                <a:cubicBezTo>
                  <a:pt x="460" y="897"/>
                  <a:pt x="436" y="921"/>
                  <a:pt x="406" y="921"/>
                </a:cubicBezTo>
                <a:lnTo>
                  <a:pt x="109" y="921"/>
                </a:lnTo>
                <a:cubicBezTo>
                  <a:pt x="80" y="921"/>
                  <a:pt x="55" y="897"/>
                  <a:pt x="55" y="867"/>
                </a:cubicBezTo>
                <a:lnTo>
                  <a:pt x="55" y="182"/>
                </a:lnTo>
                <a:cubicBezTo>
                  <a:pt x="55" y="152"/>
                  <a:pt x="80" y="127"/>
                  <a:pt x="109" y="127"/>
                </a:cubicBezTo>
                <a:lnTo>
                  <a:pt x="147" y="127"/>
                </a:lnTo>
                <a:lnTo>
                  <a:pt x="368" y="127"/>
                </a:lnTo>
                <a:lnTo>
                  <a:pt x="406" y="127"/>
                </a:lnTo>
                <a:cubicBezTo>
                  <a:pt x="436" y="127"/>
                  <a:pt x="460" y="152"/>
                  <a:pt x="460" y="182"/>
                </a:cubicBezTo>
                <a:close/>
                <a:moveTo>
                  <a:pt x="206" y="55"/>
                </a:moveTo>
                <a:lnTo>
                  <a:pt x="306" y="55"/>
                </a:lnTo>
                <a:lnTo>
                  <a:pt x="317" y="72"/>
                </a:lnTo>
                <a:lnTo>
                  <a:pt x="195" y="72"/>
                </a:lnTo>
                <a:close/>
                <a:moveTo>
                  <a:pt x="406" y="72"/>
                </a:moveTo>
                <a:lnTo>
                  <a:pt x="383" y="72"/>
                </a:lnTo>
                <a:lnTo>
                  <a:pt x="344" y="12"/>
                </a:lnTo>
                <a:cubicBezTo>
                  <a:pt x="339" y="4"/>
                  <a:pt x="330" y="0"/>
                  <a:pt x="321" y="0"/>
                </a:cubicBezTo>
                <a:lnTo>
                  <a:pt x="190" y="0"/>
                </a:lnTo>
                <a:cubicBezTo>
                  <a:pt x="180" y="0"/>
                  <a:pt x="171" y="5"/>
                  <a:pt x="166" y="13"/>
                </a:cubicBezTo>
                <a:lnTo>
                  <a:pt x="131" y="72"/>
                </a:lnTo>
                <a:lnTo>
                  <a:pt x="109" y="72"/>
                </a:lnTo>
                <a:cubicBezTo>
                  <a:pt x="49" y="72"/>
                  <a:pt x="0" y="121"/>
                  <a:pt x="0" y="182"/>
                </a:cubicBezTo>
                <a:lnTo>
                  <a:pt x="0" y="867"/>
                </a:lnTo>
                <a:cubicBezTo>
                  <a:pt x="0" y="928"/>
                  <a:pt x="49" y="977"/>
                  <a:pt x="109" y="977"/>
                </a:cubicBezTo>
                <a:lnTo>
                  <a:pt x="406" y="977"/>
                </a:lnTo>
                <a:cubicBezTo>
                  <a:pt x="466" y="977"/>
                  <a:pt x="515" y="928"/>
                  <a:pt x="515" y="867"/>
                </a:cubicBezTo>
                <a:lnTo>
                  <a:pt x="515" y="182"/>
                </a:lnTo>
                <a:cubicBezTo>
                  <a:pt x="515" y="121"/>
                  <a:pt x="466" y="72"/>
                  <a:pt x="406" y="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6" name="Freeform 425">
            <a:extLst>
              <a:ext uri="{FF2B5EF4-FFF2-40B4-BE49-F238E27FC236}">
                <a16:creationId xmlns:a16="http://schemas.microsoft.com/office/drawing/2014/main" id="{8DE5CE3E-90A9-BA43-85FF-3EBC7D86517B}"/>
              </a:ext>
            </a:extLst>
          </p:cNvPr>
          <p:cNvSpPr/>
          <p:nvPr/>
        </p:nvSpPr>
        <p:spPr>
          <a:xfrm>
            <a:off x="610200" y="3986658"/>
            <a:ext cx="114120" cy="248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8" h="690">
                <a:moveTo>
                  <a:pt x="282" y="654"/>
                </a:moveTo>
                <a:lnTo>
                  <a:pt x="36" y="654"/>
                </a:lnTo>
                <a:lnTo>
                  <a:pt x="36" y="35"/>
                </a:lnTo>
                <a:lnTo>
                  <a:pt x="282" y="35"/>
                </a:lnTo>
                <a:close/>
                <a:moveTo>
                  <a:pt x="284" y="0"/>
                </a:move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656"/>
                </a:lnTo>
                <a:cubicBezTo>
                  <a:pt x="0" y="675"/>
                  <a:pt x="15" y="690"/>
                  <a:pt x="34" y="690"/>
                </a:cubicBezTo>
                <a:lnTo>
                  <a:pt x="284" y="690"/>
                </a:lnTo>
                <a:cubicBezTo>
                  <a:pt x="303" y="690"/>
                  <a:pt x="318" y="675"/>
                  <a:pt x="318" y="656"/>
                </a:cubicBezTo>
                <a:lnTo>
                  <a:pt x="318" y="33"/>
                </a:lnTo>
                <a:cubicBezTo>
                  <a:pt x="318" y="15"/>
                  <a:pt x="303" y="0"/>
                  <a:pt x="28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7" name="Freeform 426">
            <a:extLst>
              <a:ext uri="{FF2B5EF4-FFF2-40B4-BE49-F238E27FC236}">
                <a16:creationId xmlns:a16="http://schemas.microsoft.com/office/drawing/2014/main" id="{05677EDB-AF86-A349-8239-B09C6061BF80}"/>
              </a:ext>
            </a:extLst>
          </p:cNvPr>
          <p:cNvSpPr/>
          <p:nvPr/>
        </p:nvSpPr>
        <p:spPr>
          <a:xfrm>
            <a:off x="1290240" y="3920058"/>
            <a:ext cx="185040" cy="35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5" h="977">
                <a:moveTo>
                  <a:pt x="460" y="867"/>
                </a:moveTo>
                <a:cubicBezTo>
                  <a:pt x="460" y="897"/>
                  <a:pt x="436" y="921"/>
                  <a:pt x="406" y="921"/>
                </a:cubicBezTo>
                <a:lnTo>
                  <a:pt x="110" y="921"/>
                </a:lnTo>
                <a:cubicBezTo>
                  <a:pt x="80" y="921"/>
                  <a:pt x="55" y="897"/>
                  <a:pt x="55" y="867"/>
                </a:cubicBezTo>
                <a:lnTo>
                  <a:pt x="55" y="182"/>
                </a:lnTo>
                <a:cubicBezTo>
                  <a:pt x="55" y="152"/>
                  <a:pt x="80" y="127"/>
                  <a:pt x="110" y="127"/>
                </a:cubicBezTo>
                <a:lnTo>
                  <a:pt x="148" y="127"/>
                </a:lnTo>
                <a:lnTo>
                  <a:pt x="369" y="127"/>
                </a:lnTo>
                <a:lnTo>
                  <a:pt x="406" y="127"/>
                </a:lnTo>
                <a:cubicBezTo>
                  <a:pt x="436" y="127"/>
                  <a:pt x="460" y="152"/>
                  <a:pt x="460" y="182"/>
                </a:cubicBezTo>
                <a:close/>
                <a:moveTo>
                  <a:pt x="207" y="55"/>
                </a:moveTo>
                <a:lnTo>
                  <a:pt x="307" y="55"/>
                </a:lnTo>
                <a:lnTo>
                  <a:pt x="319" y="72"/>
                </a:lnTo>
                <a:lnTo>
                  <a:pt x="197" y="72"/>
                </a:lnTo>
                <a:close/>
                <a:moveTo>
                  <a:pt x="406" y="72"/>
                </a:moveTo>
                <a:lnTo>
                  <a:pt x="385" y="72"/>
                </a:lnTo>
                <a:lnTo>
                  <a:pt x="345" y="12"/>
                </a:lnTo>
                <a:cubicBezTo>
                  <a:pt x="340" y="4"/>
                  <a:pt x="331" y="0"/>
                  <a:pt x="322" y="0"/>
                </a:cubicBezTo>
                <a:lnTo>
                  <a:pt x="191" y="0"/>
                </a:lnTo>
                <a:cubicBezTo>
                  <a:pt x="182" y="0"/>
                  <a:pt x="173" y="5"/>
                  <a:pt x="168" y="13"/>
                </a:cubicBezTo>
                <a:lnTo>
                  <a:pt x="133" y="72"/>
                </a:lnTo>
                <a:lnTo>
                  <a:pt x="110" y="72"/>
                </a:lnTo>
                <a:cubicBezTo>
                  <a:pt x="49" y="72"/>
                  <a:pt x="0" y="121"/>
                  <a:pt x="0" y="182"/>
                </a:cubicBezTo>
                <a:lnTo>
                  <a:pt x="0" y="867"/>
                </a:lnTo>
                <a:cubicBezTo>
                  <a:pt x="0" y="928"/>
                  <a:pt x="49" y="977"/>
                  <a:pt x="110" y="977"/>
                </a:cubicBezTo>
                <a:lnTo>
                  <a:pt x="406" y="977"/>
                </a:lnTo>
                <a:cubicBezTo>
                  <a:pt x="466" y="977"/>
                  <a:pt x="515" y="928"/>
                  <a:pt x="515" y="867"/>
                </a:cubicBezTo>
                <a:lnTo>
                  <a:pt x="515" y="182"/>
                </a:lnTo>
                <a:cubicBezTo>
                  <a:pt x="515" y="121"/>
                  <a:pt x="466" y="72"/>
                  <a:pt x="406" y="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8" name="Freeform 427">
            <a:extLst>
              <a:ext uri="{FF2B5EF4-FFF2-40B4-BE49-F238E27FC236}">
                <a16:creationId xmlns:a16="http://schemas.microsoft.com/office/drawing/2014/main" id="{F89C6084-995F-0C41-9DE0-503F11B051CC}"/>
              </a:ext>
            </a:extLst>
          </p:cNvPr>
          <p:cNvSpPr/>
          <p:nvPr/>
        </p:nvSpPr>
        <p:spPr>
          <a:xfrm>
            <a:off x="1327681" y="4034898"/>
            <a:ext cx="110880" cy="14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9" h="417">
                <a:moveTo>
                  <a:pt x="245" y="188"/>
                </a:moveTo>
                <a:lnTo>
                  <a:pt x="133" y="291"/>
                </a:lnTo>
                <a:lnTo>
                  <a:pt x="169" y="236"/>
                </a:lnTo>
                <a:cubicBezTo>
                  <a:pt x="172" y="231"/>
                  <a:pt x="173" y="224"/>
                  <a:pt x="169" y="218"/>
                </a:cubicBezTo>
                <a:cubicBezTo>
                  <a:pt x="166" y="212"/>
                  <a:pt x="160" y="209"/>
                  <a:pt x="154" y="209"/>
                </a:cubicBezTo>
                <a:lnTo>
                  <a:pt x="62" y="209"/>
                </a:lnTo>
                <a:lnTo>
                  <a:pt x="161" y="116"/>
                </a:lnTo>
                <a:lnTo>
                  <a:pt x="134" y="161"/>
                </a:lnTo>
                <a:cubicBezTo>
                  <a:pt x="131" y="166"/>
                  <a:pt x="131" y="173"/>
                  <a:pt x="134" y="179"/>
                </a:cubicBezTo>
                <a:cubicBezTo>
                  <a:pt x="137" y="184"/>
                  <a:pt x="143" y="188"/>
                  <a:pt x="149" y="188"/>
                </a:cubicBezTo>
                <a:close/>
                <a:moveTo>
                  <a:pt x="251" y="4"/>
                </a:moveTo>
                <a:cubicBezTo>
                  <a:pt x="244" y="-2"/>
                  <a:pt x="234" y="-1"/>
                  <a:pt x="228" y="5"/>
                </a:cubicBezTo>
                <a:lnTo>
                  <a:pt x="5" y="214"/>
                </a:lnTo>
                <a:cubicBezTo>
                  <a:pt x="0" y="219"/>
                  <a:pt x="-2" y="226"/>
                  <a:pt x="1" y="233"/>
                </a:cubicBezTo>
                <a:cubicBezTo>
                  <a:pt x="4" y="240"/>
                  <a:pt x="10" y="244"/>
                  <a:pt x="17" y="244"/>
                </a:cubicBezTo>
                <a:lnTo>
                  <a:pt x="121" y="244"/>
                </a:lnTo>
                <a:lnTo>
                  <a:pt x="27" y="390"/>
                </a:lnTo>
                <a:cubicBezTo>
                  <a:pt x="22" y="398"/>
                  <a:pt x="24" y="407"/>
                  <a:pt x="30" y="413"/>
                </a:cubicBezTo>
                <a:cubicBezTo>
                  <a:pt x="34" y="416"/>
                  <a:pt x="38" y="417"/>
                  <a:pt x="42" y="417"/>
                </a:cubicBezTo>
                <a:cubicBezTo>
                  <a:pt x="46" y="417"/>
                  <a:pt x="50" y="416"/>
                  <a:pt x="54" y="413"/>
                </a:cubicBezTo>
                <a:lnTo>
                  <a:pt x="303" y="183"/>
                </a:lnTo>
                <a:cubicBezTo>
                  <a:pt x="308" y="178"/>
                  <a:pt x="310" y="170"/>
                  <a:pt x="307" y="164"/>
                </a:cubicBezTo>
                <a:cubicBezTo>
                  <a:pt x="304" y="157"/>
                  <a:pt x="298" y="152"/>
                  <a:pt x="290" y="152"/>
                </a:cubicBezTo>
                <a:lnTo>
                  <a:pt x="181" y="152"/>
                </a:lnTo>
                <a:lnTo>
                  <a:pt x="255" y="27"/>
                </a:lnTo>
                <a:cubicBezTo>
                  <a:pt x="260" y="19"/>
                  <a:pt x="258" y="9"/>
                  <a:pt x="251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9" name="Freeform 428">
            <a:extLst>
              <a:ext uri="{FF2B5EF4-FFF2-40B4-BE49-F238E27FC236}">
                <a16:creationId xmlns:a16="http://schemas.microsoft.com/office/drawing/2014/main" id="{DF8C1C54-2BCA-1047-A72D-1E33B6B62085}"/>
              </a:ext>
            </a:extLst>
          </p:cNvPr>
          <p:cNvSpPr/>
          <p:nvPr/>
        </p:nvSpPr>
        <p:spPr>
          <a:xfrm>
            <a:off x="1325880" y="4134978"/>
            <a:ext cx="12240" cy="2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61">
                <a:moveTo>
                  <a:pt x="18" y="61"/>
                </a:moveTo>
                <a:cubicBezTo>
                  <a:pt x="27" y="61"/>
                  <a:pt x="35" y="53"/>
                  <a:pt x="35" y="43"/>
                </a:cubicBezTo>
                <a:lnTo>
                  <a:pt x="35" y="18"/>
                </a:lnTo>
                <a:cubicBezTo>
                  <a:pt x="35" y="8"/>
                  <a:pt x="27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43"/>
                </a:lnTo>
                <a:cubicBezTo>
                  <a:pt x="0" y="53"/>
                  <a:pt x="8" y="61"/>
                  <a:pt x="18" y="6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0" name="Freeform 429">
            <a:extLst>
              <a:ext uri="{FF2B5EF4-FFF2-40B4-BE49-F238E27FC236}">
                <a16:creationId xmlns:a16="http://schemas.microsoft.com/office/drawing/2014/main" id="{1823E26B-323B-1247-9F13-B17DAF0D32C4}"/>
              </a:ext>
            </a:extLst>
          </p:cNvPr>
          <p:cNvSpPr/>
          <p:nvPr/>
        </p:nvSpPr>
        <p:spPr>
          <a:xfrm>
            <a:off x="1325880" y="4118418"/>
            <a:ext cx="114120" cy="11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8" h="318">
                <a:moveTo>
                  <a:pt x="300" y="0"/>
                </a:moveTo>
                <a:cubicBezTo>
                  <a:pt x="290" y="0"/>
                  <a:pt x="282" y="8"/>
                  <a:pt x="282" y="18"/>
                </a:cubicBezTo>
                <a:lnTo>
                  <a:pt x="282" y="283"/>
                </a:lnTo>
                <a:lnTo>
                  <a:pt x="35" y="283"/>
                </a:lnTo>
                <a:lnTo>
                  <a:pt x="35" y="237"/>
                </a:lnTo>
                <a:cubicBezTo>
                  <a:pt x="35" y="228"/>
                  <a:pt x="27" y="220"/>
                  <a:pt x="18" y="220"/>
                </a:cubicBezTo>
                <a:cubicBezTo>
                  <a:pt x="8" y="220"/>
                  <a:pt x="0" y="228"/>
                  <a:pt x="0" y="237"/>
                </a:cubicBezTo>
                <a:lnTo>
                  <a:pt x="0" y="285"/>
                </a:lnTo>
                <a:cubicBezTo>
                  <a:pt x="0" y="303"/>
                  <a:pt x="15" y="318"/>
                  <a:pt x="33" y="318"/>
                </a:cubicBezTo>
                <a:lnTo>
                  <a:pt x="284" y="318"/>
                </a:lnTo>
                <a:cubicBezTo>
                  <a:pt x="303" y="318"/>
                  <a:pt x="318" y="303"/>
                  <a:pt x="318" y="285"/>
                </a:cubicBezTo>
                <a:lnTo>
                  <a:pt x="318" y="18"/>
                </a:lnTo>
                <a:cubicBezTo>
                  <a:pt x="318" y="8"/>
                  <a:pt x="310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1" name="Freeform 430">
            <a:extLst>
              <a:ext uri="{FF2B5EF4-FFF2-40B4-BE49-F238E27FC236}">
                <a16:creationId xmlns:a16="http://schemas.microsoft.com/office/drawing/2014/main" id="{73FB8522-EEA8-B043-91E4-AAF1E624E09F}"/>
              </a:ext>
            </a:extLst>
          </p:cNvPr>
          <p:cNvSpPr/>
          <p:nvPr/>
        </p:nvSpPr>
        <p:spPr>
          <a:xfrm>
            <a:off x="1325880" y="3984499"/>
            <a:ext cx="114120" cy="11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8" h="311">
                <a:moveTo>
                  <a:pt x="284" y="0"/>
                </a:move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293"/>
                </a:lnTo>
                <a:cubicBezTo>
                  <a:pt x="0" y="303"/>
                  <a:pt x="8" y="311"/>
                  <a:pt x="18" y="311"/>
                </a:cubicBezTo>
                <a:cubicBezTo>
                  <a:pt x="27" y="311"/>
                  <a:pt x="35" y="303"/>
                  <a:pt x="35" y="293"/>
                </a:cubicBezTo>
                <a:lnTo>
                  <a:pt x="35" y="36"/>
                </a:lnTo>
                <a:lnTo>
                  <a:pt x="282" y="36"/>
                </a:lnTo>
                <a:lnTo>
                  <a:pt x="282" y="251"/>
                </a:lnTo>
                <a:cubicBezTo>
                  <a:pt x="282" y="261"/>
                  <a:pt x="290" y="269"/>
                  <a:pt x="300" y="269"/>
                </a:cubicBezTo>
                <a:cubicBezTo>
                  <a:pt x="310" y="269"/>
                  <a:pt x="318" y="261"/>
                  <a:pt x="318" y="251"/>
                </a:cubicBezTo>
                <a:lnTo>
                  <a:pt x="318" y="34"/>
                </a:lnTo>
                <a:cubicBezTo>
                  <a:pt x="318" y="15"/>
                  <a:pt x="303" y="0"/>
                  <a:pt x="28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2" name="Freeform 431">
            <a:extLst>
              <a:ext uri="{FF2B5EF4-FFF2-40B4-BE49-F238E27FC236}">
                <a16:creationId xmlns:a16="http://schemas.microsoft.com/office/drawing/2014/main" id="{B0CDDDA7-4E61-0442-8EF1-6D071E234E5A}"/>
              </a:ext>
            </a:extLst>
          </p:cNvPr>
          <p:cNvSpPr/>
          <p:nvPr/>
        </p:nvSpPr>
        <p:spPr>
          <a:xfrm>
            <a:off x="2721600" y="3920058"/>
            <a:ext cx="185040" cy="35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5" h="977">
                <a:moveTo>
                  <a:pt x="459" y="867"/>
                </a:moveTo>
                <a:cubicBezTo>
                  <a:pt x="459" y="897"/>
                  <a:pt x="435" y="921"/>
                  <a:pt x="405" y="921"/>
                </a:cubicBezTo>
                <a:lnTo>
                  <a:pt x="109" y="921"/>
                </a:lnTo>
                <a:cubicBezTo>
                  <a:pt x="79" y="921"/>
                  <a:pt x="55" y="897"/>
                  <a:pt x="55" y="867"/>
                </a:cubicBezTo>
                <a:lnTo>
                  <a:pt x="55" y="182"/>
                </a:lnTo>
                <a:cubicBezTo>
                  <a:pt x="55" y="152"/>
                  <a:pt x="79" y="127"/>
                  <a:pt x="109" y="127"/>
                </a:cubicBezTo>
                <a:lnTo>
                  <a:pt x="146" y="127"/>
                </a:lnTo>
                <a:lnTo>
                  <a:pt x="367" y="127"/>
                </a:lnTo>
                <a:lnTo>
                  <a:pt x="405" y="127"/>
                </a:lnTo>
                <a:cubicBezTo>
                  <a:pt x="435" y="127"/>
                  <a:pt x="459" y="152"/>
                  <a:pt x="459" y="182"/>
                </a:cubicBezTo>
                <a:close/>
                <a:moveTo>
                  <a:pt x="205" y="55"/>
                </a:moveTo>
                <a:lnTo>
                  <a:pt x="305" y="55"/>
                </a:lnTo>
                <a:lnTo>
                  <a:pt x="317" y="72"/>
                </a:lnTo>
                <a:lnTo>
                  <a:pt x="195" y="72"/>
                </a:lnTo>
                <a:close/>
                <a:moveTo>
                  <a:pt x="405" y="72"/>
                </a:moveTo>
                <a:lnTo>
                  <a:pt x="383" y="72"/>
                </a:lnTo>
                <a:lnTo>
                  <a:pt x="343" y="12"/>
                </a:lnTo>
                <a:cubicBezTo>
                  <a:pt x="338" y="4"/>
                  <a:pt x="330" y="0"/>
                  <a:pt x="320" y="0"/>
                </a:cubicBezTo>
                <a:lnTo>
                  <a:pt x="189" y="0"/>
                </a:lnTo>
                <a:cubicBezTo>
                  <a:pt x="180" y="0"/>
                  <a:pt x="171" y="5"/>
                  <a:pt x="166" y="13"/>
                </a:cubicBezTo>
                <a:lnTo>
                  <a:pt x="131" y="72"/>
                </a:lnTo>
                <a:lnTo>
                  <a:pt x="109" y="72"/>
                </a:lnTo>
                <a:cubicBezTo>
                  <a:pt x="49" y="72"/>
                  <a:pt x="0" y="121"/>
                  <a:pt x="0" y="182"/>
                </a:cubicBezTo>
                <a:lnTo>
                  <a:pt x="0" y="867"/>
                </a:lnTo>
                <a:cubicBezTo>
                  <a:pt x="0" y="928"/>
                  <a:pt x="49" y="977"/>
                  <a:pt x="109" y="977"/>
                </a:cubicBezTo>
                <a:lnTo>
                  <a:pt x="405" y="977"/>
                </a:lnTo>
                <a:cubicBezTo>
                  <a:pt x="465" y="977"/>
                  <a:pt x="515" y="928"/>
                  <a:pt x="515" y="867"/>
                </a:cubicBezTo>
                <a:lnTo>
                  <a:pt x="515" y="182"/>
                </a:lnTo>
                <a:cubicBezTo>
                  <a:pt x="515" y="121"/>
                  <a:pt x="465" y="72"/>
                  <a:pt x="405" y="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3" name="Freeform 432">
            <a:extLst>
              <a:ext uri="{FF2B5EF4-FFF2-40B4-BE49-F238E27FC236}">
                <a16:creationId xmlns:a16="http://schemas.microsoft.com/office/drawing/2014/main" id="{BB6DD6FA-0805-5145-ACAD-A6AEFF87A69A}"/>
              </a:ext>
            </a:extLst>
          </p:cNvPr>
          <p:cNvSpPr/>
          <p:nvPr/>
        </p:nvSpPr>
        <p:spPr>
          <a:xfrm>
            <a:off x="2756880" y="4162698"/>
            <a:ext cx="11412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8" h="199">
                <a:moveTo>
                  <a:pt x="282" y="163"/>
                </a:moveTo>
                <a:lnTo>
                  <a:pt x="36" y="163"/>
                </a:lnTo>
                <a:lnTo>
                  <a:pt x="36" y="35"/>
                </a:lnTo>
                <a:lnTo>
                  <a:pt x="282" y="35"/>
                </a:lnTo>
                <a:close/>
                <a:moveTo>
                  <a:pt x="284" y="0"/>
                </a:move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165"/>
                </a:lnTo>
                <a:cubicBezTo>
                  <a:pt x="0" y="184"/>
                  <a:pt x="15" y="199"/>
                  <a:pt x="34" y="199"/>
                </a:cubicBezTo>
                <a:lnTo>
                  <a:pt x="284" y="199"/>
                </a:lnTo>
                <a:cubicBezTo>
                  <a:pt x="303" y="199"/>
                  <a:pt x="318" y="184"/>
                  <a:pt x="318" y="165"/>
                </a:cubicBezTo>
                <a:lnTo>
                  <a:pt x="318" y="33"/>
                </a:lnTo>
                <a:cubicBezTo>
                  <a:pt x="318" y="15"/>
                  <a:pt x="303" y="0"/>
                  <a:pt x="28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4" name="Freeform 433">
            <a:extLst>
              <a:ext uri="{FF2B5EF4-FFF2-40B4-BE49-F238E27FC236}">
                <a16:creationId xmlns:a16="http://schemas.microsoft.com/office/drawing/2014/main" id="{045C43AF-9637-2941-9734-3773865112B7}"/>
              </a:ext>
            </a:extLst>
          </p:cNvPr>
          <p:cNvSpPr/>
          <p:nvPr/>
        </p:nvSpPr>
        <p:spPr>
          <a:xfrm>
            <a:off x="3437640" y="3920058"/>
            <a:ext cx="185040" cy="35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5" h="977">
                <a:moveTo>
                  <a:pt x="460" y="867"/>
                </a:moveTo>
                <a:cubicBezTo>
                  <a:pt x="460" y="897"/>
                  <a:pt x="435" y="921"/>
                  <a:pt x="406" y="921"/>
                </a:cubicBezTo>
                <a:lnTo>
                  <a:pt x="109" y="921"/>
                </a:lnTo>
                <a:cubicBezTo>
                  <a:pt x="79" y="921"/>
                  <a:pt x="55" y="897"/>
                  <a:pt x="55" y="867"/>
                </a:cubicBezTo>
                <a:lnTo>
                  <a:pt x="55" y="182"/>
                </a:lnTo>
                <a:cubicBezTo>
                  <a:pt x="55" y="152"/>
                  <a:pt x="79" y="127"/>
                  <a:pt x="109" y="127"/>
                </a:cubicBezTo>
                <a:lnTo>
                  <a:pt x="147" y="127"/>
                </a:lnTo>
                <a:lnTo>
                  <a:pt x="368" y="127"/>
                </a:lnTo>
                <a:lnTo>
                  <a:pt x="406" y="127"/>
                </a:lnTo>
                <a:cubicBezTo>
                  <a:pt x="435" y="127"/>
                  <a:pt x="460" y="152"/>
                  <a:pt x="460" y="182"/>
                </a:cubicBezTo>
                <a:close/>
                <a:moveTo>
                  <a:pt x="206" y="55"/>
                </a:moveTo>
                <a:lnTo>
                  <a:pt x="306" y="55"/>
                </a:lnTo>
                <a:lnTo>
                  <a:pt x="317" y="72"/>
                </a:lnTo>
                <a:lnTo>
                  <a:pt x="195" y="72"/>
                </a:lnTo>
                <a:close/>
                <a:moveTo>
                  <a:pt x="406" y="72"/>
                </a:moveTo>
                <a:lnTo>
                  <a:pt x="383" y="72"/>
                </a:lnTo>
                <a:lnTo>
                  <a:pt x="344" y="12"/>
                </a:lnTo>
                <a:cubicBezTo>
                  <a:pt x="339" y="4"/>
                  <a:pt x="330" y="0"/>
                  <a:pt x="321" y="0"/>
                </a:cubicBezTo>
                <a:lnTo>
                  <a:pt x="190" y="0"/>
                </a:lnTo>
                <a:cubicBezTo>
                  <a:pt x="180" y="0"/>
                  <a:pt x="171" y="5"/>
                  <a:pt x="166" y="13"/>
                </a:cubicBezTo>
                <a:lnTo>
                  <a:pt x="131" y="72"/>
                </a:lnTo>
                <a:lnTo>
                  <a:pt x="109" y="72"/>
                </a:lnTo>
                <a:cubicBezTo>
                  <a:pt x="49" y="72"/>
                  <a:pt x="0" y="121"/>
                  <a:pt x="0" y="182"/>
                </a:cubicBezTo>
                <a:lnTo>
                  <a:pt x="0" y="867"/>
                </a:lnTo>
                <a:cubicBezTo>
                  <a:pt x="0" y="928"/>
                  <a:pt x="49" y="977"/>
                  <a:pt x="109" y="977"/>
                </a:cubicBezTo>
                <a:lnTo>
                  <a:pt x="406" y="977"/>
                </a:lnTo>
                <a:cubicBezTo>
                  <a:pt x="466" y="977"/>
                  <a:pt x="515" y="928"/>
                  <a:pt x="515" y="867"/>
                </a:cubicBezTo>
                <a:lnTo>
                  <a:pt x="515" y="182"/>
                </a:lnTo>
                <a:cubicBezTo>
                  <a:pt x="515" y="121"/>
                  <a:pt x="466" y="72"/>
                  <a:pt x="406" y="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5" name="Freeform 434">
            <a:extLst>
              <a:ext uri="{FF2B5EF4-FFF2-40B4-BE49-F238E27FC236}">
                <a16:creationId xmlns:a16="http://schemas.microsoft.com/office/drawing/2014/main" id="{7C985F28-8ACE-4D49-9BCC-106A4905A264}"/>
              </a:ext>
            </a:extLst>
          </p:cNvPr>
          <p:cNvSpPr/>
          <p:nvPr/>
        </p:nvSpPr>
        <p:spPr>
          <a:xfrm>
            <a:off x="3472919" y="4103658"/>
            <a:ext cx="114120" cy="13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8" h="363">
                <a:moveTo>
                  <a:pt x="283" y="327"/>
                </a:moveTo>
                <a:lnTo>
                  <a:pt x="36" y="327"/>
                </a:lnTo>
                <a:lnTo>
                  <a:pt x="36" y="35"/>
                </a:lnTo>
                <a:lnTo>
                  <a:pt x="283" y="35"/>
                </a:lnTo>
                <a:close/>
                <a:moveTo>
                  <a:pt x="285" y="0"/>
                </a:moveTo>
                <a:lnTo>
                  <a:pt x="34" y="0"/>
                </a:lnTo>
                <a:cubicBezTo>
                  <a:pt x="16" y="0"/>
                  <a:pt x="0" y="15"/>
                  <a:pt x="0" y="33"/>
                </a:cubicBezTo>
                <a:lnTo>
                  <a:pt x="0" y="329"/>
                </a:lnTo>
                <a:cubicBezTo>
                  <a:pt x="0" y="348"/>
                  <a:pt x="16" y="363"/>
                  <a:pt x="34" y="363"/>
                </a:cubicBezTo>
                <a:lnTo>
                  <a:pt x="285" y="363"/>
                </a:lnTo>
                <a:cubicBezTo>
                  <a:pt x="303" y="363"/>
                  <a:pt x="318" y="348"/>
                  <a:pt x="318" y="329"/>
                </a:cubicBezTo>
                <a:lnTo>
                  <a:pt x="318" y="33"/>
                </a:lnTo>
                <a:cubicBezTo>
                  <a:pt x="318" y="15"/>
                  <a:pt x="303" y="0"/>
                  <a:pt x="28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6" name="Freeform 435">
            <a:extLst>
              <a:ext uri="{FF2B5EF4-FFF2-40B4-BE49-F238E27FC236}">
                <a16:creationId xmlns:a16="http://schemas.microsoft.com/office/drawing/2014/main" id="{8517668D-E7A2-B141-BF34-EFAAF87D98FA}"/>
              </a:ext>
            </a:extLst>
          </p:cNvPr>
          <p:cNvSpPr/>
          <p:nvPr/>
        </p:nvSpPr>
        <p:spPr>
          <a:xfrm>
            <a:off x="4150440" y="3920058"/>
            <a:ext cx="185040" cy="35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5" h="977">
                <a:moveTo>
                  <a:pt x="460" y="867"/>
                </a:moveTo>
                <a:cubicBezTo>
                  <a:pt x="460" y="897"/>
                  <a:pt x="436" y="921"/>
                  <a:pt x="406" y="921"/>
                </a:cubicBezTo>
                <a:lnTo>
                  <a:pt x="110" y="921"/>
                </a:lnTo>
                <a:cubicBezTo>
                  <a:pt x="80" y="921"/>
                  <a:pt x="56" y="897"/>
                  <a:pt x="56" y="867"/>
                </a:cubicBezTo>
                <a:lnTo>
                  <a:pt x="56" y="182"/>
                </a:lnTo>
                <a:cubicBezTo>
                  <a:pt x="56" y="152"/>
                  <a:pt x="80" y="127"/>
                  <a:pt x="110" y="127"/>
                </a:cubicBezTo>
                <a:lnTo>
                  <a:pt x="147" y="127"/>
                </a:lnTo>
                <a:lnTo>
                  <a:pt x="368" y="127"/>
                </a:lnTo>
                <a:lnTo>
                  <a:pt x="406" y="127"/>
                </a:lnTo>
                <a:cubicBezTo>
                  <a:pt x="436" y="127"/>
                  <a:pt x="460" y="152"/>
                  <a:pt x="460" y="182"/>
                </a:cubicBezTo>
                <a:close/>
                <a:moveTo>
                  <a:pt x="206" y="55"/>
                </a:moveTo>
                <a:lnTo>
                  <a:pt x="306" y="55"/>
                </a:lnTo>
                <a:lnTo>
                  <a:pt x="318" y="72"/>
                </a:lnTo>
                <a:lnTo>
                  <a:pt x="196" y="72"/>
                </a:lnTo>
                <a:close/>
                <a:moveTo>
                  <a:pt x="406" y="72"/>
                </a:moveTo>
                <a:lnTo>
                  <a:pt x="384" y="72"/>
                </a:lnTo>
                <a:lnTo>
                  <a:pt x="344" y="12"/>
                </a:lnTo>
                <a:cubicBezTo>
                  <a:pt x="339" y="4"/>
                  <a:pt x="330" y="0"/>
                  <a:pt x="321" y="0"/>
                </a:cubicBezTo>
                <a:lnTo>
                  <a:pt x="190" y="0"/>
                </a:lnTo>
                <a:cubicBezTo>
                  <a:pt x="181" y="0"/>
                  <a:pt x="172" y="5"/>
                  <a:pt x="167" y="13"/>
                </a:cubicBezTo>
                <a:lnTo>
                  <a:pt x="132" y="72"/>
                </a:lnTo>
                <a:lnTo>
                  <a:pt x="110" y="72"/>
                </a:lnTo>
                <a:cubicBezTo>
                  <a:pt x="49" y="72"/>
                  <a:pt x="0" y="121"/>
                  <a:pt x="0" y="182"/>
                </a:cubicBezTo>
                <a:lnTo>
                  <a:pt x="0" y="867"/>
                </a:lnTo>
                <a:cubicBezTo>
                  <a:pt x="0" y="928"/>
                  <a:pt x="49" y="977"/>
                  <a:pt x="110" y="977"/>
                </a:cubicBezTo>
                <a:lnTo>
                  <a:pt x="406" y="977"/>
                </a:lnTo>
                <a:cubicBezTo>
                  <a:pt x="466" y="977"/>
                  <a:pt x="515" y="928"/>
                  <a:pt x="515" y="867"/>
                </a:cubicBezTo>
                <a:lnTo>
                  <a:pt x="515" y="182"/>
                </a:lnTo>
                <a:cubicBezTo>
                  <a:pt x="515" y="121"/>
                  <a:pt x="466" y="72"/>
                  <a:pt x="406" y="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7" name="Freeform 436">
            <a:extLst>
              <a:ext uri="{FF2B5EF4-FFF2-40B4-BE49-F238E27FC236}">
                <a16:creationId xmlns:a16="http://schemas.microsoft.com/office/drawing/2014/main" id="{B2680518-98E3-3948-9C87-88F63F302A2D}"/>
              </a:ext>
            </a:extLst>
          </p:cNvPr>
          <p:cNvSpPr/>
          <p:nvPr/>
        </p:nvSpPr>
        <p:spPr>
          <a:xfrm>
            <a:off x="4186079" y="4044618"/>
            <a:ext cx="114120" cy="18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8" h="527">
                <a:moveTo>
                  <a:pt x="282" y="491"/>
                </a:moveTo>
                <a:lnTo>
                  <a:pt x="36" y="491"/>
                </a:lnTo>
                <a:lnTo>
                  <a:pt x="36" y="36"/>
                </a:lnTo>
                <a:lnTo>
                  <a:pt x="282" y="36"/>
                </a:lnTo>
                <a:close/>
                <a:moveTo>
                  <a:pt x="284" y="0"/>
                </a:moveTo>
                <a:lnTo>
                  <a:pt x="34" y="0"/>
                </a:lnTo>
                <a:cubicBezTo>
                  <a:pt x="15" y="0"/>
                  <a:pt x="0" y="15"/>
                  <a:pt x="0" y="34"/>
                </a:cubicBezTo>
                <a:lnTo>
                  <a:pt x="0" y="493"/>
                </a:lnTo>
                <a:cubicBezTo>
                  <a:pt x="0" y="512"/>
                  <a:pt x="15" y="527"/>
                  <a:pt x="34" y="527"/>
                </a:cubicBezTo>
                <a:lnTo>
                  <a:pt x="284" y="527"/>
                </a:lnTo>
                <a:cubicBezTo>
                  <a:pt x="303" y="527"/>
                  <a:pt x="318" y="512"/>
                  <a:pt x="318" y="493"/>
                </a:cubicBezTo>
                <a:lnTo>
                  <a:pt x="318" y="34"/>
                </a:lnTo>
                <a:cubicBezTo>
                  <a:pt x="318" y="15"/>
                  <a:pt x="303" y="0"/>
                  <a:pt x="28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8" name="Freeform 437">
            <a:extLst>
              <a:ext uri="{FF2B5EF4-FFF2-40B4-BE49-F238E27FC236}">
                <a16:creationId xmlns:a16="http://schemas.microsoft.com/office/drawing/2014/main" id="{0E77C6AF-CA6B-114A-BB0B-079859EA9902}"/>
              </a:ext>
            </a:extLst>
          </p:cNvPr>
          <p:cNvSpPr/>
          <p:nvPr/>
        </p:nvSpPr>
        <p:spPr>
          <a:xfrm>
            <a:off x="5582880" y="3920058"/>
            <a:ext cx="185040" cy="35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5" h="977">
                <a:moveTo>
                  <a:pt x="460" y="867"/>
                </a:moveTo>
                <a:cubicBezTo>
                  <a:pt x="460" y="897"/>
                  <a:pt x="435" y="921"/>
                  <a:pt x="406" y="921"/>
                </a:cubicBezTo>
                <a:lnTo>
                  <a:pt x="109" y="921"/>
                </a:lnTo>
                <a:cubicBezTo>
                  <a:pt x="80" y="921"/>
                  <a:pt x="55" y="897"/>
                  <a:pt x="55" y="867"/>
                </a:cubicBezTo>
                <a:lnTo>
                  <a:pt x="55" y="182"/>
                </a:lnTo>
                <a:cubicBezTo>
                  <a:pt x="55" y="152"/>
                  <a:pt x="80" y="127"/>
                  <a:pt x="109" y="127"/>
                </a:cubicBezTo>
                <a:lnTo>
                  <a:pt x="147" y="127"/>
                </a:lnTo>
                <a:lnTo>
                  <a:pt x="368" y="127"/>
                </a:lnTo>
                <a:lnTo>
                  <a:pt x="406" y="127"/>
                </a:lnTo>
                <a:cubicBezTo>
                  <a:pt x="435" y="127"/>
                  <a:pt x="460" y="152"/>
                  <a:pt x="460" y="182"/>
                </a:cubicBezTo>
                <a:close/>
                <a:moveTo>
                  <a:pt x="206" y="55"/>
                </a:moveTo>
                <a:lnTo>
                  <a:pt x="306" y="55"/>
                </a:lnTo>
                <a:lnTo>
                  <a:pt x="317" y="72"/>
                </a:lnTo>
                <a:lnTo>
                  <a:pt x="195" y="72"/>
                </a:lnTo>
                <a:close/>
                <a:moveTo>
                  <a:pt x="406" y="72"/>
                </a:moveTo>
                <a:lnTo>
                  <a:pt x="383" y="72"/>
                </a:lnTo>
                <a:lnTo>
                  <a:pt x="344" y="12"/>
                </a:lnTo>
                <a:cubicBezTo>
                  <a:pt x="339" y="4"/>
                  <a:pt x="330" y="0"/>
                  <a:pt x="321" y="0"/>
                </a:cubicBezTo>
                <a:lnTo>
                  <a:pt x="190" y="0"/>
                </a:lnTo>
                <a:cubicBezTo>
                  <a:pt x="180" y="0"/>
                  <a:pt x="171" y="5"/>
                  <a:pt x="166" y="13"/>
                </a:cubicBezTo>
                <a:lnTo>
                  <a:pt x="131" y="72"/>
                </a:lnTo>
                <a:lnTo>
                  <a:pt x="109" y="72"/>
                </a:lnTo>
                <a:cubicBezTo>
                  <a:pt x="49" y="72"/>
                  <a:pt x="0" y="121"/>
                  <a:pt x="0" y="182"/>
                </a:cubicBezTo>
                <a:lnTo>
                  <a:pt x="0" y="867"/>
                </a:lnTo>
                <a:cubicBezTo>
                  <a:pt x="0" y="928"/>
                  <a:pt x="49" y="977"/>
                  <a:pt x="109" y="977"/>
                </a:cubicBezTo>
                <a:lnTo>
                  <a:pt x="406" y="977"/>
                </a:lnTo>
                <a:cubicBezTo>
                  <a:pt x="466" y="977"/>
                  <a:pt x="515" y="928"/>
                  <a:pt x="515" y="867"/>
                </a:cubicBezTo>
                <a:lnTo>
                  <a:pt x="515" y="182"/>
                </a:lnTo>
                <a:cubicBezTo>
                  <a:pt x="515" y="121"/>
                  <a:pt x="466" y="72"/>
                  <a:pt x="406" y="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9" name="Freeform 438">
            <a:extLst>
              <a:ext uri="{FF2B5EF4-FFF2-40B4-BE49-F238E27FC236}">
                <a16:creationId xmlns:a16="http://schemas.microsoft.com/office/drawing/2014/main" id="{426B39A6-59DE-7540-8D3D-C369C4110816}"/>
              </a:ext>
            </a:extLst>
          </p:cNvPr>
          <p:cNvSpPr/>
          <p:nvPr/>
        </p:nvSpPr>
        <p:spPr>
          <a:xfrm>
            <a:off x="5618520" y="4162698"/>
            <a:ext cx="11376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7" h="199">
                <a:moveTo>
                  <a:pt x="284" y="0"/>
                </a:moveTo>
                <a:lnTo>
                  <a:pt x="155" y="0"/>
                </a:lnTo>
                <a:cubicBezTo>
                  <a:pt x="146" y="0"/>
                  <a:pt x="138" y="7"/>
                  <a:pt x="138" y="17"/>
                </a:cubicBezTo>
                <a:cubicBezTo>
                  <a:pt x="138" y="27"/>
                  <a:pt x="146" y="35"/>
                  <a:pt x="155" y="35"/>
                </a:cubicBezTo>
                <a:lnTo>
                  <a:pt x="282" y="35"/>
                </a:lnTo>
                <a:lnTo>
                  <a:pt x="282" y="163"/>
                </a:lnTo>
                <a:lnTo>
                  <a:pt x="35" y="163"/>
                </a:lnTo>
                <a:lnTo>
                  <a:pt x="35" y="81"/>
                </a:lnTo>
                <a:cubicBezTo>
                  <a:pt x="35" y="71"/>
                  <a:pt x="27" y="63"/>
                  <a:pt x="17" y="63"/>
                </a:cubicBezTo>
                <a:cubicBezTo>
                  <a:pt x="8" y="63"/>
                  <a:pt x="0" y="71"/>
                  <a:pt x="0" y="81"/>
                </a:cubicBezTo>
                <a:lnTo>
                  <a:pt x="0" y="165"/>
                </a:lnTo>
                <a:cubicBezTo>
                  <a:pt x="0" y="184"/>
                  <a:pt x="15" y="199"/>
                  <a:pt x="33" y="199"/>
                </a:cubicBezTo>
                <a:lnTo>
                  <a:pt x="284" y="199"/>
                </a:lnTo>
                <a:cubicBezTo>
                  <a:pt x="302" y="199"/>
                  <a:pt x="317" y="184"/>
                  <a:pt x="317" y="165"/>
                </a:cubicBezTo>
                <a:lnTo>
                  <a:pt x="317" y="33"/>
                </a:lnTo>
                <a:cubicBezTo>
                  <a:pt x="317" y="15"/>
                  <a:pt x="302" y="0"/>
                  <a:pt x="28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0" name="Freeform 439">
            <a:extLst>
              <a:ext uri="{FF2B5EF4-FFF2-40B4-BE49-F238E27FC236}">
                <a16:creationId xmlns:a16="http://schemas.microsoft.com/office/drawing/2014/main" id="{33E02BC8-7F57-154A-BA00-4DB3861AAFE3}"/>
              </a:ext>
            </a:extLst>
          </p:cNvPr>
          <p:cNvSpPr/>
          <p:nvPr/>
        </p:nvSpPr>
        <p:spPr>
          <a:xfrm>
            <a:off x="5619960" y="4033818"/>
            <a:ext cx="110880" cy="150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9" h="418">
                <a:moveTo>
                  <a:pt x="161" y="117"/>
                </a:moveTo>
                <a:lnTo>
                  <a:pt x="135" y="162"/>
                </a:lnTo>
                <a:cubicBezTo>
                  <a:pt x="131" y="167"/>
                  <a:pt x="131" y="174"/>
                  <a:pt x="135" y="180"/>
                </a:cubicBezTo>
                <a:cubicBezTo>
                  <a:pt x="138" y="185"/>
                  <a:pt x="144" y="189"/>
                  <a:pt x="150" y="189"/>
                </a:cubicBezTo>
                <a:lnTo>
                  <a:pt x="246" y="189"/>
                </a:lnTo>
                <a:lnTo>
                  <a:pt x="134" y="292"/>
                </a:lnTo>
                <a:lnTo>
                  <a:pt x="169" y="237"/>
                </a:lnTo>
                <a:cubicBezTo>
                  <a:pt x="173" y="232"/>
                  <a:pt x="173" y="225"/>
                  <a:pt x="170" y="219"/>
                </a:cubicBezTo>
                <a:cubicBezTo>
                  <a:pt x="167" y="213"/>
                  <a:pt x="161" y="209"/>
                  <a:pt x="155" y="209"/>
                </a:cubicBezTo>
                <a:lnTo>
                  <a:pt x="63" y="209"/>
                </a:lnTo>
                <a:close/>
                <a:moveTo>
                  <a:pt x="18" y="245"/>
                </a:moveTo>
                <a:lnTo>
                  <a:pt x="122" y="245"/>
                </a:lnTo>
                <a:lnTo>
                  <a:pt x="27" y="391"/>
                </a:lnTo>
                <a:cubicBezTo>
                  <a:pt x="23" y="398"/>
                  <a:pt x="24" y="408"/>
                  <a:pt x="31" y="414"/>
                </a:cubicBezTo>
                <a:cubicBezTo>
                  <a:pt x="34" y="417"/>
                  <a:pt x="38" y="418"/>
                  <a:pt x="42" y="418"/>
                </a:cubicBezTo>
                <a:cubicBezTo>
                  <a:pt x="47" y="418"/>
                  <a:pt x="51" y="417"/>
                  <a:pt x="54" y="413"/>
                </a:cubicBezTo>
                <a:lnTo>
                  <a:pt x="303" y="184"/>
                </a:lnTo>
                <a:cubicBezTo>
                  <a:pt x="308" y="179"/>
                  <a:pt x="310" y="171"/>
                  <a:pt x="308" y="164"/>
                </a:cubicBezTo>
                <a:cubicBezTo>
                  <a:pt x="305" y="158"/>
                  <a:pt x="298" y="153"/>
                  <a:pt x="291" y="153"/>
                </a:cubicBezTo>
                <a:lnTo>
                  <a:pt x="181" y="153"/>
                </a:lnTo>
                <a:lnTo>
                  <a:pt x="256" y="27"/>
                </a:lnTo>
                <a:cubicBezTo>
                  <a:pt x="260" y="20"/>
                  <a:pt x="259" y="10"/>
                  <a:pt x="252" y="4"/>
                </a:cubicBezTo>
                <a:cubicBezTo>
                  <a:pt x="245" y="-1"/>
                  <a:pt x="235" y="-1"/>
                  <a:pt x="228" y="5"/>
                </a:cubicBezTo>
                <a:lnTo>
                  <a:pt x="6" y="214"/>
                </a:lnTo>
                <a:cubicBezTo>
                  <a:pt x="1" y="219"/>
                  <a:pt x="-1" y="227"/>
                  <a:pt x="1" y="234"/>
                </a:cubicBezTo>
                <a:cubicBezTo>
                  <a:pt x="4" y="241"/>
                  <a:pt x="11" y="245"/>
                  <a:pt x="18" y="2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1" name="Freeform 440">
            <a:extLst>
              <a:ext uri="{FF2B5EF4-FFF2-40B4-BE49-F238E27FC236}">
                <a16:creationId xmlns:a16="http://schemas.microsoft.com/office/drawing/2014/main" id="{1636C3C5-BE7C-BE47-B2F1-C4AD87787B2E}"/>
              </a:ext>
            </a:extLst>
          </p:cNvPr>
          <p:cNvSpPr/>
          <p:nvPr/>
        </p:nvSpPr>
        <p:spPr>
          <a:xfrm>
            <a:off x="6296039" y="3920058"/>
            <a:ext cx="185040" cy="35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5" h="977">
                <a:moveTo>
                  <a:pt x="460" y="867"/>
                </a:moveTo>
                <a:cubicBezTo>
                  <a:pt x="460" y="897"/>
                  <a:pt x="436" y="921"/>
                  <a:pt x="406" y="921"/>
                </a:cubicBezTo>
                <a:lnTo>
                  <a:pt x="110" y="921"/>
                </a:lnTo>
                <a:cubicBezTo>
                  <a:pt x="80" y="921"/>
                  <a:pt x="56" y="897"/>
                  <a:pt x="56" y="867"/>
                </a:cubicBezTo>
                <a:lnTo>
                  <a:pt x="56" y="182"/>
                </a:lnTo>
                <a:cubicBezTo>
                  <a:pt x="56" y="152"/>
                  <a:pt x="80" y="127"/>
                  <a:pt x="110" y="127"/>
                </a:cubicBezTo>
                <a:lnTo>
                  <a:pt x="147" y="127"/>
                </a:lnTo>
                <a:lnTo>
                  <a:pt x="368" y="127"/>
                </a:lnTo>
                <a:lnTo>
                  <a:pt x="406" y="127"/>
                </a:lnTo>
                <a:cubicBezTo>
                  <a:pt x="436" y="127"/>
                  <a:pt x="460" y="152"/>
                  <a:pt x="460" y="182"/>
                </a:cubicBezTo>
                <a:close/>
                <a:moveTo>
                  <a:pt x="206" y="55"/>
                </a:moveTo>
                <a:lnTo>
                  <a:pt x="306" y="55"/>
                </a:lnTo>
                <a:lnTo>
                  <a:pt x="318" y="72"/>
                </a:lnTo>
                <a:lnTo>
                  <a:pt x="196" y="72"/>
                </a:lnTo>
                <a:close/>
                <a:moveTo>
                  <a:pt x="406" y="72"/>
                </a:moveTo>
                <a:lnTo>
                  <a:pt x="384" y="72"/>
                </a:lnTo>
                <a:lnTo>
                  <a:pt x="344" y="12"/>
                </a:lnTo>
                <a:cubicBezTo>
                  <a:pt x="339" y="4"/>
                  <a:pt x="330" y="0"/>
                  <a:pt x="321" y="0"/>
                </a:cubicBezTo>
                <a:lnTo>
                  <a:pt x="190" y="0"/>
                </a:lnTo>
                <a:cubicBezTo>
                  <a:pt x="181" y="0"/>
                  <a:pt x="172" y="5"/>
                  <a:pt x="167" y="13"/>
                </a:cubicBezTo>
                <a:lnTo>
                  <a:pt x="132" y="72"/>
                </a:lnTo>
                <a:lnTo>
                  <a:pt x="110" y="72"/>
                </a:lnTo>
                <a:cubicBezTo>
                  <a:pt x="49" y="72"/>
                  <a:pt x="0" y="121"/>
                  <a:pt x="0" y="182"/>
                </a:cubicBezTo>
                <a:lnTo>
                  <a:pt x="0" y="867"/>
                </a:lnTo>
                <a:cubicBezTo>
                  <a:pt x="0" y="928"/>
                  <a:pt x="49" y="977"/>
                  <a:pt x="110" y="977"/>
                </a:cubicBezTo>
                <a:lnTo>
                  <a:pt x="406" y="977"/>
                </a:lnTo>
                <a:cubicBezTo>
                  <a:pt x="466" y="977"/>
                  <a:pt x="515" y="928"/>
                  <a:pt x="515" y="867"/>
                </a:cubicBezTo>
                <a:lnTo>
                  <a:pt x="515" y="182"/>
                </a:lnTo>
                <a:cubicBezTo>
                  <a:pt x="515" y="121"/>
                  <a:pt x="466" y="72"/>
                  <a:pt x="406" y="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2" name="Freeform 441">
            <a:extLst>
              <a:ext uri="{FF2B5EF4-FFF2-40B4-BE49-F238E27FC236}">
                <a16:creationId xmlns:a16="http://schemas.microsoft.com/office/drawing/2014/main" id="{52E211BF-D384-5E4F-9000-670AF17D1F94}"/>
              </a:ext>
            </a:extLst>
          </p:cNvPr>
          <p:cNvSpPr/>
          <p:nvPr/>
        </p:nvSpPr>
        <p:spPr>
          <a:xfrm>
            <a:off x="6331680" y="4130659"/>
            <a:ext cx="12600" cy="34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" h="98">
                <a:moveTo>
                  <a:pt x="18" y="98"/>
                </a:moveTo>
                <a:cubicBezTo>
                  <a:pt x="28" y="98"/>
                  <a:pt x="36" y="90"/>
                  <a:pt x="36" y="80"/>
                </a:cubicBezTo>
                <a:lnTo>
                  <a:pt x="36" y="18"/>
                </a:ln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80"/>
                </a:lnTo>
                <a:cubicBezTo>
                  <a:pt x="0" y="90"/>
                  <a:pt x="8" y="98"/>
                  <a:pt x="18" y="9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3" name="Freeform 442">
            <a:extLst>
              <a:ext uri="{FF2B5EF4-FFF2-40B4-BE49-F238E27FC236}">
                <a16:creationId xmlns:a16="http://schemas.microsoft.com/office/drawing/2014/main" id="{7610C58B-E04C-D848-9CC1-E6011687EB4C}"/>
              </a:ext>
            </a:extLst>
          </p:cNvPr>
          <p:cNvSpPr/>
          <p:nvPr/>
        </p:nvSpPr>
        <p:spPr>
          <a:xfrm>
            <a:off x="6331679" y="4122378"/>
            <a:ext cx="114120" cy="11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8" h="311">
                <a:moveTo>
                  <a:pt x="300" y="0"/>
                </a:moveTo>
                <a:cubicBezTo>
                  <a:pt x="290" y="0"/>
                  <a:pt x="282" y="8"/>
                  <a:pt x="282" y="17"/>
                </a:cubicBezTo>
                <a:lnTo>
                  <a:pt x="282" y="275"/>
                </a:lnTo>
                <a:lnTo>
                  <a:pt x="36" y="275"/>
                </a:lnTo>
                <a:lnTo>
                  <a:pt x="36" y="207"/>
                </a:lnTo>
                <a:cubicBezTo>
                  <a:pt x="36" y="197"/>
                  <a:pt x="28" y="189"/>
                  <a:pt x="18" y="189"/>
                </a:cubicBezTo>
                <a:cubicBezTo>
                  <a:pt x="8" y="189"/>
                  <a:pt x="0" y="197"/>
                  <a:pt x="0" y="207"/>
                </a:cubicBezTo>
                <a:lnTo>
                  <a:pt x="0" y="277"/>
                </a:lnTo>
                <a:cubicBezTo>
                  <a:pt x="0" y="296"/>
                  <a:pt x="15" y="311"/>
                  <a:pt x="34" y="311"/>
                </a:cubicBezTo>
                <a:lnTo>
                  <a:pt x="284" y="311"/>
                </a:lnTo>
                <a:cubicBezTo>
                  <a:pt x="303" y="311"/>
                  <a:pt x="318" y="296"/>
                  <a:pt x="318" y="277"/>
                </a:cubicBezTo>
                <a:lnTo>
                  <a:pt x="318" y="17"/>
                </a:lnTo>
                <a:cubicBezTo>
                  <a:pt x="318" y="8"/>
                  <a:pt x="310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4" name="Freeform 443">
            <a:extLst>
              <a:ext uri="{FF2B5EF4-FFF2-40B4-BE49-F238E27FC236}">
                <a16:creationId xmlns:a16="http://schemas.microsoft.com/office/drawing/2014/main" id="{90B6E345-CCE2-BC4D-945B-777A2F62860B}"/>
              </a:ext>
            </a:extLst>
          </p:cNvPr>
          <p:cNvSpPr/>
          <p:nvPr/>
        </p:nvSpPr>
        <p:spPr>
          <a:xfrm>
            <a:off x="6334560" y="4034898"/>
            <a:ext cx="110520" cy="14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8" h="417">
                <a:moveTo>
                  <a:pt x="161" y="116"/>
                </a:moveTo>
                <a:lnTo>
                  <a:pt x="134" y="161"/>
                </a:lnTo>
                <a:cubicBezTo>
                  <a:pt x="131" y="166"/>
                  <a:pt x="131" y="173"/>
                  <a:pt x="134" y="179"/>
                </a:cubicBezTo>
                <a:cubicBezTo>
                  <a:pt x="137" y="184"/>
                  <a:pt x="143" y="188"/>
                  <a:pt x="150" y="188"/>
                </a:cubicBezTo>
                <a:lnTo>
                  <a:pt x="245" y="188"/>
                </a:lnTo>
                <a:lnTo>
                  <a:pt x="133" y="291"/>
                </a:lnTo>
                <a:lnTo>
                  <a:pt x="169" y="236"/>
                </a:lnTo>
                <a:cubicBezTo>
                  <a:pt x="173" y="231"/>
                  <a:pt x="173" y="224"/>
                  <a:pt x="170" y="218"/>
                </a:cubicBezTo>
                <a:cubicBezTo>
                  <a:pt x="167" y="212"/>
                  <a:pt x="161" y="209"/>
                  <a:pt x="154" y="209"/>
                </a:cubicBezTo>
                <a:lnTo>
                  <a:pt x="62" y="209"/>
                </a:lnTo>
                <a:close/>
                <a:moveTo>
                  <a:pt x="18" y="244"/>
                </a:moveTo>
                <a:lnTo>
                  <a:pt x="122" y="244"/>
                </a:lnTo>
                <a:lnTo>
                  <a:pt x="27" y="390"/>
                </a:lnTo>
                <a:cubicBezTo>
                  <a:pt x="22" y="398"/>
                  <a:pt x="24" y="407"/>
                  <a:pt x="31" y="413"/>
                </a:cubicBezTo>
                <a:cubicBezTo>
                  <a:pt x="34" y="416"/>
                  <a:pt x="38" y="417"/>
                  <a:pt x="42" y="417"/>
                </a:cubicBezTo>
                <a:cubicBezTo>
                  <a:pt x="46" y="417"/>
                  <a:pt x="51" y="416"/>
                  <a:pt x="54" y="413"/>
                </a:cubicBezTo>
                <a:lnTo>
                  <a:pt x="303" y="183"/>
                </a:lnTo>
                <a:cubicBezTo>
                  <a:pt x="308" y="178"/>
                  <a:pt x="310" y="170"/>
                  <a:pt x="307" y="164"/>
                </a:cubicBezTo>
                <a:cubicBezTo>
                  <a:pt x="305" y="157"/>
                  <a:pt x="298" y="152"/>
                  <a:pt x="291" y="152"/>
                </a:cubicBezTo>
                <a:lnTo>
                  <a:pt x="181" y="152"/>
                </a:lnTo>
                <a:lnTo>
                  <a:pt x="256" y="27"/>
                </a:lnTo>
                <a:cubicBezTo>
                  <a:pt x="260" y="19"/>
                  <a:pt x="258" y="9"/>
                  <a:pt x="251" y="4"/>
                </a:cubicBezTo>
                <a:cubicBezTo>
                  <a:pt x="244" y="-2"/>
                  <a:pt x="235" y="-1"/>
                  <a:pt x="228" y="5"/>
                </a:cubicBezTo>
                <a:lnTo>
                  <a:pt x="5" y="214"/>
                </a:lnTo>
                <a:cubicBezTo>
                  <a:pt x="0" y="219"/>
                  <a:pt x="-1" y="226"/>
                  <a:pt x="1" y="233"/>
                </a:cubicBezTo>
                <a:cubicBezTo>
                  <a:pt x="4" y="240"/>
                  <a:pt x="10" y="244"/>
                  <a:pt x="18" y="2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5" name="Freeform 444">
            <a:extLst>
              <a:ext uri="{FF2B5EF4-FFF2-40B4-BE49-F238E27FC236}">
                <a16:creationId xmlns:a16="http://schemas.microsoft.com/office/drawing/2014/main" id="{A1CD3107-713B-5F42-A992-9520AD72DD6E}"/>
              </a:ext>
            </a:extLst>
          </p:cNvPr>
          <p:cNvSpPr/>
          <p:nvPr/>
        </p:nvSpPr>
        <p:spPr>
          <a:xfrm>
            <a:off x="7012079" y="3920058"/>
            <a:ext cx="185040" cy="35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5" h="977">
                <a:moveTo>
                  <a:pt x="460" y="867"/>
                </a:moveTo>
                <a:cubicBezTo>
                  <a:pt x="460" y="897"/>
                  <a:pt x="436" y="922"/>
                  <a:pt x="406" y="922"/>
                </a:cubicBezTo>
                <a:lnTo>
                  <a:pt x="110" y="922"/>
                </a:lnTo>
                <a:cubicBezTo>
                  <a:pt x="80" y="922"/>
                  <a:pt x="56" y="897"/>
                  <a:pt x="56" y="867"/>
                </a:cubicBezTo>
                <a:lnTo>
                  <a:pt x="56" y="182"/>
                </a:lnTo>
                <a:cubicBezTo>
                  <a:pt x="56" y="152"/>
                  <a:pt x="80" y="128"/>
                  <a:pt x="110" y="128"/>
                </a:cubicBezTo>
                <a:lnTo>
                  <a:pt x="406" y="128"/>
                </a:lnTo>
                <a:cubicBezTo>
                  <a:pt x="436" y="128"/>
                  <a:pt x="460" y="152"/>
                  <a:pt x="460" y="182"/>
                </a:cubicBezTo>
                <a:close/>
                <a:moveTo>
                  <a:pt x="204" y="55"/>
                </a:moveTo>
                <a:lnTo>
                  <a:pt x="304" y="55"/>
                </a:lnTo>
                <a:lnTo>
                  <a:pt x="316" y="72"/>
                </a:lnTo>
                <a:lnTo>
                  <a:pt x="194" y="72"/>
                </a:lnTo>
                <a:close/>
                <a:moveTo>
                  <a:pt x="406" y="72"/>
                </a:moveTo>
                <a:lnTo>
                  <a:pt x="382" y="72"/>
                </a:lnTo>
                <a:lnTo>
                  <a:pt x="342" y="12"/>
                </a:lnTo>
                <a:cubicBezTo>
                  <a:pt x="337" y="4"/>
                  <a:pt x="329" y="0"/>
                  <a:pt x="319" y="0"/>
                </a:cubicBezTo>
                <a:lnTo>
                  <a:pt x="188" y="0"/>
                </a:lnTo>
                <a:cubicBezTo>
                  <a:pt x="179" y="0"/>
                  <a:pt x="170" y="5"/>
                  <a:pt x="165" y="13"/>
                </a:cubicBezTo>
                <a:lnTo>
                  <a:pt x="129" y="72"/>
                </a:lnTo>
                <a:lnTo>
                  <a:pt x="110" y="72"/>
                </a:lnTo>
                <a:cubicBezTo>
                  <a:pt x="49" y="72"/>
                  <a:pt x="0" y="121"/>
                  <a:pt x="0" y="182"/>
                </a:cubicBezTo>
                <a:lnTo>
                  <a:pt x="0" y="867"/>
                </a:lnTo>
                <a:cubicBezTo>
                  <a:pt x="0" y="928"/>
                  <a:pt x="49" y="977"/>
                  <a:pt x="110" y="977"/>
                </a:cubicBezTo>
                <a:lnTo>
                  <a:pt x="406" y="977"/>
                </a:lnTo>
                <a:cubicBezTo>
                  <a:pt x="466" y="977"/>
                  <a:pt x="515" y="928"/>
                  <a:pt x="515" y="867"/>
                </a:cubicBezTo>
                <a:lnTo>
                  <a:pt x="515" y="182"/>
                </a:lnTo>
                <a:cubicBezTo>
                  <a:pt x="515" y="121"/>
                  <a:pt x="466" y="72"/>
                  <a:pt x="406" y="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6" name="Freeform 445">
            <a:extLst>
              <a:ext uri="{FF2B5EF4-FFF2-40B4-BE49-F238E27FC236}">
                <a16:creationId xmlns:a16="http://schemas.microsoft.com/office/drawing/2014/main" id="{24155E52-F4B9-2546-ADDE-8C5098977764}"/>
              </a:ext>
            </a:extLst>
          </p:cNvPr>
          <p:cNvSpPr/>
          <p:nvPr/>
        </p:nvSpPr>
        <p:spPr>
          <a:xfrm>
            <a:off x="7047000" y="4135338"/>
            <a:ext cx="1260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" h="52">
                <a:moveTo>
                  <a:pt x="18" y="52"/>
                </a:moveTo>
                <a:cubicBezTo>
                  <a:pt x="28" y="52"/>
                  <a:pt x="36" y="44"/>
                  <a:pt x="36" y="34"/>
                </a:cubicBezTo>
                <a:lnTo>
                  <a:pt x="36" y="18"/>
                </a:ln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34"/>
                </a:lnTo>
                <a:cubicBezTo>
                  <a:pt x="0" y="44"/>
                  <a:pt x="8" y="52"/>
                  <a:pt x="18" y="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7" name="Freeform 446">
            <a:extLst>
              <a:ext uri="{FF2B5EF4-FFF2-40B4-BE49-F238E27FC236}">
                <a16:creationId xmlns:a16="http://schemas.microsoft.com/office/drawing/2014/main" id="{DCEC4C3F-E50E-2746-B40C-AF24527F3609}"/>
              </a:ext>
            </a:extLst>
          </p:cNvPr>
          <p:cNvSpPr/>
          <p:nvPr/>
        </p:nvSpPr>
        <p:spPr>
          <a:xfrm>
            <a:off x="7047000" y="4121298"/>
            <a:ext cx="114120" cy="112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8" h="314">
                <a:moveTo>
                  <a:pt x="300" y="0"/>
                </a:moveTo>
                <a:cubicBezTo>
                  <a:pt x="290" y="0"/>
                  <a:pt x="282" y="8"/>
                  <a:pt x="282" y="18"/>
                </a:cubicBezTo>
                <a:lnTo>
                  <a:pt x="282" y="278"/>
                </a:lnTo>
                <a:lnTo>
                  <a:pt x="36" y="278"/>
                </a:lnTo>
                <a:lnTo>
                  <a:pt x="36" y="231"/>
                </a:lnTo>
                <a:cubicBezTo>
                  <a:pt x="36" y="221"/>
                  <a:pt x="28" y="213"/>
                  <a:pt x="18" y="213"/>
                </a:cubicBezTo>
                <a:cubicBezTo>
                  <a:pt x="8" y="213"/>
                  <a:pt x="0" y="221"/>
                  <a:pt x="0" y="231"/>
                </a:cubicBezTo>
                <a:lnTo>
                  <a:pt x="0" y="280"/>
                </a:lnTo>
                <a:cubicBezTo>
                  <a:pt x="0" y="299"/>
                  <a:pt x="15" y="314"/>
                  <a:pt x="34" y="314"/>
                </a:cubicBezTo>
                <a:lnTo>
                  <a:pt x="284" y="314"/>
                </a:lnTo>
                <a:cubicBezTo>
                  <a:pt x="303" y="314"/>
                  <a:pt x="318" y="299"/>
                  <a:pt x="318" y="280"/>
                </a:cubicBezTo>
                <a:lnTo>
                  <a:pt x="318" y="18"/>
                </a:lnTo>
                <a:cubicBezTo>
                  <a:pt x="318" y="8"/>
                  <a:pt x="310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8" name="Freeform 447">
            <a:extLst>
              <a:ext uri="{FF2B5EF4-FFF2-40B4-BE49-F238E27FC236}">
                <a16:creationId xmlns:a16="http://schemas.microsoft.com/office/drawing/2014/main" id="{D064678D-322E-344A-81E8-B15471D4E6B6}"/>
              </a:ext>
            </a:extLst>
          </p:cNvPr>
          <p:cNvSpPr/>
          <p:nvPr/>
        </p:nvSpPr>
        <p:spPr>
          <a:xfrm>
            <a:off x="7145280" y="4045338"/>
            <a:ext cx="15840" cy="3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" h="91">
                <a:moveTo>
                  <a:pt x="33" y="8"/>
                </a:moveTo>
                <a:cubicBezTo>
                  <a:pt x="31" y="5"/>
                  <a:pt x="28" y="4"/>
                  <a:pt x="25" y="2"/>
                </a:cubicBezTo>
                <a:cubicBezTo>
                  <a:pt x="16" y="-2"/>
                  <a:pt x="6" y="2"/>
                  <a:pt x="2" y="11"/>
                </a:cubicBezTo>
                <a:cubicBezTo>
                  <a:pt x="-2" y="20"/>
                  <a:pt x="1" y="30"/>
                  <a:pt x="9" y="34"/>
                </a:cubicBezTo>
                <a:lnTo>
                  <a:pt x="9" y="73"/>
                </a:lnTo>
                <a:cubicBezTo>
                  <a:pt x="9" y="83"/>
                  <a:pt x="17" y="91"/>
                  <a:pt x="27" y="91"/>
                </a:cubicBezTo>
                <a:cubicBezTo>
                  <a:pt x="37" y="91"/>
                  <a:pt x="45" y="83"/>
                  <a:pt x="45" y="73"/>
                </a:cubicBezTo>
                <a:lnTo>
                  <a:pt x="45" y="33"/>
                </a:lnTo>
                <a:cubicBezTo>
                  <a:pt x="45" y="23"/>
                  <a:pt x="41" y="14"/>
                  <a:pt x="33" y="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9" name="Freeform 448">
            <a:extLst>
              <a:ext uri="{FF2B5EF4-FFF2-40B4-BE49-F238E27FC236}">
                <a16:creationId xmlns:a16="http://schemas.microsoft.com/office/drawing/2014/main" id="{B0D46988-E7A7-9C4C-9953-99E6EF866C98}"/>
              </a:ext>
            </a:extLst>
          </p:cNvPr>
          <p:cNvSpPr/>
          <p:nvPr/>
        </p:nvSpPr>
        <p:spPr>
          <a:xfrm>
            <a:off x="7047000" y="4044618"/>
            <a:ext cx="51120" cy="41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3" h="116">
                <a:moveTo>
                  <a:pt x="18" y="116"/>
                </a:moveTo>
                <a:cubicBezTo>
                  <a:pt x="28" y="116"/>
                  <a:pt x="36" y="108"/>
                  <a:pt x="36" y="98"/>
                </a:cubicBezTo>
                <a:lnTo>
                  <a:pt x="36" y="36"/>
                </a:lnTo>
                <a:lnTo>
                  <a:pt x="126" y="36"/>
                </a:lnTo>
                <a:cubicBezTo>
                  <a:pt x="136" y="36"/>
                  <a:pt x="143" y="28"/>
                  <a:pt x="143" y="18"/>
                </a:cubicBezTo>
                <a:cubicBezTo>
                  <a:pt x="143" y="8"/>
                  <a:pt x="136" y="0"/>
                  <a:pt x="126" y="0"/>
                </a:cubicBezTo>
                <a:lnTo>
                  <a:pt x="34" y="0"/>
                </a:lnTo>
                <a:cubicBezTo>
                  <a:pt x="15" y="0"/>
                  <a:pt x="0" y="15"/>
                  <a:pt x="0" y="34"/>
                </a:cubicBezTo>
                <a:lnTo>
                  <a:pt x="0" y="98"/>
                </a:lnTo>
                <a:cubicBezTo>
                  <a:pt x="0" y="108"/>
                  <a:pt x="8" y="116"/>
                  <a:pt x="18" y="11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0" name="Freeform 449">
            <a:extLst>
              <a:ext uri="{FF2B5EF4-FFF2-40B4-BE49-F238E27FC236}">
                <a16:creationId xmlns:a16="http://schemas.microsoft.com/office/drawing/2014/main" id="{D5D7F1F8-676A-884F-9EDB-CF1C8FE45711}"/>
              </a:ext>
            </a:extLst>
          </p:cNvPr>
          <p:cNvSpPr/>
          <p:nvPr/>
        </p:nvSpPr>
        <p:spPr>
          <a:xfrm>
            <a:off x="7048800" y="4033818"/>
            <a:ext cx="110880" cy="150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9" h="418">
                <a:moveTo>
                  <a:pt x="161" y="117"/>
                </a:moveTo>
                <a:lnTo>
                  <a:pt x="134" y="162"/>
                </a:lnTo>
                <a:cubicBezTo>
                  <a:pt x="131" y="167"/>
                  <a:pt x="131" y="174"/>
                  <a:pt x="134" y="180"/>
                </a:cubicBezTo>
                <a:cubicBezTo>
                  <a:pt x="137" y="185"/>
                  <a:pt x="143" y="189"/>
                  <a:pt x="149" y="189"/>
                </a:cubicBezTo>
                <a:lnTo>
                  <a:pt x="245" y="189"/>
                </a:lnTo>
                <a:lnTo>
                  <a:pt x="133" y="292"/>
                </a:lnTo>
                <a:lnTo>
                  <a:pt x="169" y="237"/>
                </a:lnTo>
                <a:cubicBezTo>
                  <a:pt x="172" y="232"/>
                  <a:pt x="173" y="225"/>
                  <a:pt x="170" y="219"/>
                </a:cubicBezTo>
                <a:cubicBezTo>
                  <a:pt x="167" y="213"/>
                  <a:pt x="160" y="209"/>
                  <a:pt x="154" y="209"/>
                </a:cubicBezTo>
                <a:lnTo>
                  <a:pt x="62" y="209"/>
                </a:lnTo>
                <a:close/>
                <a:moveTo>
                  <a:pt x="1" y="234"/>
                </a:moveTo>
                <a:cubicBezTo>
                  <a:pt x="4" y="241"/>
                  <a:pt x="10" y="245"/>
                  <a:pt x="17" y="245"/>
                </a:cubicBezTo>
                <a:lnTo>
                  <a:pt x="121" y="245"/>
                </a:lnTo>
                <a:lnTo>
                  <a:pt x="27" y="391"/>
                </a:lnTo>
                <a:cubicBezTo>
                  <a:pt x="22" y="398"/>
                  <a:pt x="24" y="408"/>
                  <a:pt x="30" y="414"/>
                </a:cubicBezTo>
                <a:cubicBezTo>
                  <a:pt x="34" y="417"/>
                  <a:pt x="38" y="418"/>
                  <a:pt x="42" y="418"/>
                </a:cubicBezTo>
                <a:cubicBezTo>
                  <a:pt x="46" y="418"/>
                  <a:pt x="50" y="417"/>
                  <a:pt x="54" y="413"/>
                </a:cubicBezTo>
                <a:lnTo>
                  <a:pt x="303" y="184"/>
                </a:lnTo>
                <a:cubicBezTo>
                  <a:pt x="308" y="179"/>
                  <a:pt x="310" y="171"/>
                  <a:pt x="307" y="164"/>
                </a:cubicBezTo>
                <a:cubicBezTo>
                  <a:pt x="304" y="158"/>
                  <a:pt x="298" y="153"/>
                  <a:pt x="291" y="153"/>
                </a:cubicBezTo>
                <a:lnTo>
                  <a:pt x="181" y="153"/>
                </a:lnTo>
                <a:lnTo>
                  <a:pt x="255" y="27"/>
                </a:lnTo>
                <a:cubicBezTo>
                  <a:pt x="260" y="20"/>
                  <a:pt x="258" y="10"/>
                  <a:pt x="251" y="4"/>
                </a:cubicBezTo>
                <a:cubicBezTo>
                  <a:pt x="244" y="-1"/>
                  <a:pt x="235" y="-1"/>
                  <a:pt x="228" y="5"/>
                </a:cubicBezTo>
                <a:lnTo>
                  <a:pt x="5" y="214"/>
                </a:lnTo>
                <a:cubicBezTo>
                  <a:pt x="0" y="219"/>
                  <a:pt x="-2" y="227"/>
                  <a:pt x="1" y="2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1" name="Freeform 450">
            <a:extLst>
              <a:ext uri="{FF2B5EF4-FFF2-40B4-BE49-F238E27FC236}">
                <a16:creationId xmlns:a16="http://schemas.microsoft.com/office/drawing/2014/main" id="{CF57104C-40AF-C841-978F-81648F62788F}"/>
              </a:ext>
            </a:extLst>
          </p:cNvPr>
          <p:cNvSpPr/>
          <p:nvPr/>
        </p:nvSpPr>
        <p:spPr>
          <a:xfrm>
            <a:off x="1219320" y="4636097"/>
            <a:ext cx="327240" cy="375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10" h="1043">
                <a:moveTo>
                  <a:pt x="829" y="855"/>
                </a:moveTo>
                <a:cubicBezTo>
                  <a:pt x="811" y="919"/>
                  <a:pt x="762" y="970"/>
                  <a:pt x="699" y="987"/>
                </a:cubicBezTo>
                <a:cubicBezTo>
                  <a:pt x="683" y="983"/>
                  <a:pt x="633" y="961"/>
                  <a:pt x="610" y="948"/>
                </a:cubicBezTo>
                <a:lnTo>
                  <a:pt x="722" y="649"/>
                </a:lnTo>
                <a:cubicBezTo>
                  <a:pt x="742" y="655"/>
                  <a:pt x="772" y="667"/>
                  <a:pt x="781" y="673"/>
                </a:cubicBezTo>
                <a:cubicBezTo>
                  <a:pt x="828" y="719"/>
                  <a:pt x="846" y="789"/>
                  <a:pt x="829" y="855"/>
                </a:cubicBezTo>
                <a:close/>
                <a:moveTo>
                  <a:pt x="131" y="673"/>
                </a:moveTo>
                <a:cubicBezTo>
                  <a:pt x="139" y="667"/>
                  <a:pt x="170" y="655"/>
                  <a:pt x="189" y="649"/>
                </a:cubicBezTo>
                <a:lnTo>
                  <a:pt x="301" y="948"/>
                </a:lnTo>
                <a:cubicBezTo>
                  <a:pt x="278" y="961"/>
                  <a:pt x="229" y="983"/>
                  <a:pt x="212" y="987"/>
                </a:cubicBezTo>
                <a:cubicBezTo>
                  <a:pt x="149" y="970"/>
                  <a:pt x="100" y="919"/>
                  <a:pt x="83" y="855"/>
                </a:cubicBezTo>
                <a:cubicBezTo>
                  <a:pt x="65" y="789"/>
                  <a:pt x="84" y="719"/>
                  <a:pt x="131" y="673"/>
                </a:cubicBezTo>
                <a:lnTo>
                  <a:pt x="900" y="369"/>
                </a:lnTo>
                <a:cubicBezTo>
                  <a:pt x="886" y="293"/>
                  <a:pt x="855" y="223"/>
                  <a:pt x="811" y="165"/>
                </a:cubicBezTo>
                <a:cubicBezTo>
                  <a:pt x="771" y="115"/>
                  <a:pt x="723" y="75"/>
                  <a:pt x="666" y="47"/>
                </a:cubicBezTo>
                <a:cubicBezTo>
                  <a:pt x="605" y="17"/>
                  <a:pt x="538" y="2"/>
                  <a:pt x="464" y="0"/>
                </a:cubicBezTo>
                <a:cubicBezTo>
                  <a:pt x="461" y="0"/>
                  <a:pt x="457" y="0"/>
                  <a:pt x="453" y="0"/>
                </a:cubicBezTo>
                <a:cubicBezTo>
                  <a:pt x="396" y="0"/>
                  <a:pt x="339" y="9"/>
                  <a:pt x="285" y="26"/>
                </a:cubicBezTo>
                <a:cubicBezTo>
                  <a:pt x="167" y="63"/>
                  <a:pt x="80" y="142"/>
                  <a:pt x="35" y="252"/>
                </a:cubicBezTo>
                <a:cubicBezTo>
                  <a:pt x="-4" y="350"/>
                  <a:pt x="-11" y="470"/>
                  <a:pt x="16" y="598"/>
                </a:cubicBezTo>
                <a:cubicBezTo>
                  <a:pt x="32" y="670"/>
                  <a:pt x="30" y="687"/>
                  <a:pt x="26" y="713"/>
                </a:cubicBezTo>
                <a:cubicBezTo>
                  <a:pt x="24" y="728"/>
                  <a:pt x="21" y="747"/>
                  <a:pt x="21" y="780"/>
                </a:cubicBezTo>
                <a:cubicBezTo>
                  <a:pt x="21" y="782"/>
                  <a:pt x="21" y="784"/>
                  <a:pt x="22" y="786"/>
                </a:cubicBezTo>
                <a:cubicBezTo>
                  <a:pt x="20" y="814"/>
                  <a:pt x="22" y="841"/>
                  <a:pt x="30" y="869"/>
                </a:cubicBezTo>
                <a:cubicBezTo>
                  <a:pt x="52" y="954"/>
                  <a:pt x="119" y="1021"/>
                  <a:pt x="203" y="1042"/>
                </a:cubicBezTo>
                <a:cubicBezTo>
                  <a:pt x="205" y="1043"/>
                  <a:pt x="207" y="1043"/>
                  <a:pt x="210" y="1043"/>
                </a:cubicBezTo>
                <a:cubicBezTo>
                  <a:pt x="219" y="1043"/>
                  <a:pt x="237" y="1039"/>
                  <a:pt x="279" y="1020"/>
                </a:cubicBezTo>
                <a:cubicBezTo>
                  <a:pt x="305" y="1009"/>
                  <a:pt x="338" y="992"/>
                  <a:pt x="351" y="979"/>
                </a:cubicBezTo>
                <a:cubicBezTo>
                  <a:pt x="363" y="967"/>
                  <a:pt x="362" y="955"/>
                  <a:pt x="360" y="948"/>
                </a:cubicBezTo>
                <a:lnTo>
                  <a:pt x="360" y="947"/>
                </a:lnTo>
                <a:lnTo>
                  <a:pt x="234" y="612"/>
                </a:lnTo>
                <a:cubicBezTo>
                  <a:pt x="231" y="602"/>
                  <a:pt x="223" y="595"/>
                  <a:pt x="213" y="592"/>
                </a:cubicBezTo>
                <a:cubicBezTo>
                  <a:pt x="207" y="590"/>
                  <a:pt x="194" y="587"/>
                  <a:pt x="147" y="605"/>
                </a:cubicBezTo>
                <a:cubicBezTo>
                  <a:pt x="131" y="611"/>
                  <a:pt x="103" y="623"/>
                  <a:pt x="93" y="632"/>
                </a:cubicBezTo>
                <a:cubicBezTo>
                  <a:pt x="89" y="636"/>
                  <a:pt x="85" y="640"/>
                  <a:pt x="81" y="645"/>
                </a:cubicBezTo>
                <a:cubicBezTo>
                  <a:pt x="79" y="629"/>
                  <a:pt x="76" y="610"/>
                  <a:pt x="71" y="586"/>
                </a:cubicBezTo>
                <a:cubicBezTo>
                  <a:pt x="45" y="469"/>
                  <a:pt x="51" y="361"/>
                  <a:pt x="86" y="273"/>
                </a:cubicBezTo>
                <a:cubicBezTo>
                  <a:pt x="125" y="177"/>
                  <a:pt x="198" y="111"/>
                  <a:pt x="302" y="79"/>
                </a:cubicBezTo>
                <a:cubicBezTo>
                  <a:pt x="351" y="63"/>
                  <a:pt x="402" y="55"/>
                  <a:pt x="453" y="55"/>
                </a:cubicBezTo>
                <a:cubicBezTo>
                  <a:pt x="457" y="55"/>
                  <a:pt x="460" y="55"/>
                  <a:pt x="463" y="55"/>
                </a:cubicBezTo>
                <a:cubicBezTo>
                  <a:pt x="529" y="57"/>
                  <a:pt x="588" y="70"/>
                  <a:pt x="641" y="96"/>
                </a:cubicBezTo>
                <a:cubicBezTo>
                  <a:pt x="691" y="121"/>
                  <a:pt x="733" y="155"/>
                  <a:pt x="767" y="199"/>
                </a:cubicBezTo>
                <a:cubicBezTo>
                  <a:pt x="806" y="250"/>
                  <a:pt x="834" y="312"/>
                  <a:pt x="846" y="380"/>
                </a:cubicBezTo>
                <a:cubicBezTo>
                  <a:pt x="859" y="448"/>
                  <a:pt x="857" y="524"/>
                  <a:pt x="839" y="597"/>
                </a:cubicBezTo>
                <a:cubicBezTo>
                  <a:pt x="835" y="615"/>
                  <a:pt x="832" y="631"/>
                  <a:pt x="830" y="644"/>
                </a:cubicBezTo>
                <a:cubicBezTo>
                  <a:pt x="826" y="640"/>
                  <a:pt x="822" y="636"/>
                  <a:pt x="818" y="632"/>
                </a:cubicBezTo>
                <a:cubicBezTo>
                  <a:pt x="809" y="623"/>
                  <a:pt x="781" y="611"/>
                  <a:pt x="765" y="605"/>
                </a:cubicBezTo>
                <a:cubicBezTo>
                  <a:pt x="717" y="587"/>
                  <a:pt x="705" y="590"/>
                  <a:pt x="699" y="592"/>
                </a:cubicBezTo>
                <a:cubicBezTo>
                  <a:pt x="688" y="595"/>
                  <a:pt x="681" y="602"/>
                  <a:pt x="677" y="612"/>
                </a:cubicBezTo>
                <a:lnTo>
                  <a:pt x="552" y="947"/>
                </a:lnTo>
                <a:lnTo>
                  <a:pt x="551" y="948"/>
                </a:lnTo>
                <a:cubicBezTo>
                  <a:pt x="550" y="955"/>
                  <a:pt x="549" y="967"/>
                  <a:pt x="561" y="979"/>
                </a:cubicBezTo>
                <a:cubicBezTo>
                  <a:pt x="574" y="992"/>
                  <a:pt x="607" y="1009"/>
                  <a:pt x="632" y="1020"/>
                </a:cubicBezTo>
                <a:cubicBezTo>
                  <a:pt x="675" y="1039"/>
                  <a:pt x="692" y="1043"/>
                  <a:pt x="701" y="1043"/>
                </a:cubicBezTo>
                <a:cubicBezTo>
                  <a:pt x="704" y="1043"/>
                  <a:pt x="707" y="1043"/>
                  <a:pt x="708" y="1042"/>
                </a:cubicBezTo>
                <a:cubicBezTo>
                  <a:pt x="793" y="1021"/>
                  <a:pt x="859" y="954"/>
                  <a:pt x="882" y="869"/>
                </a:cubicBezTo>
                <a:cubicBezTo>
                  <a:pt x="888" y="845"/>
                  <a:pt x="891" y="820"/>
                  <a:pt x="890" y="796"/>
                </a:cubicBezTo>
                <a:cubicBezTo>
                  <a:pt x="890" y="795"/>
                  <a:pt x="890" y="794"/>
                  <a:pt x="890" y="792"/>
                </a:cubicBezTo>
                <a:cubicBezTo>
                  <a:pt x="890" y="760"/>
                  <a:pt x="887" y="740"/>
                  <a:pt x="884" y="725"/>
                </a:cubicBezTo>
                <a:cubicBezTo>
                  <a:pt x="879" y="699"/>
                  <a:pt x="876" y="681"/>
                  <a:pt x="893" y="610"/>
                </a:cubicBezTo>
                <a:cubicBezTo>
                  <a:pt x="912" y="529"/>
                  <a:pt x="915" y="446"/>
                  <a:pt x="900" y="36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2" name="Freeform 451">
            <a:extLst>
              <a:ext uri="{FF2B5EF4-FFF2-40B4-BE49-F238E27FC236}">
                <a16:creationId xmlns:a16="http://schemas.microsoft.com/office/drawing/2014/main" id="{01CB76E7-E13E-0748-AB44-A6023D89998C}"/>
              </a:ext>
            </a:extLst>
          </p:cNvPr>
          <p:cNvSpPr/>
          <p:nvPr/>
        </p:nvSpPr>
        <p:spPr>
          <a:xfrm>
            <a:off x="490680" y="4711338"/>
            <a:ext cx="355320" cy="22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88" h="622">
                <a:moveTo>
                  <a:pt x="766" y="364"/>
                </a:moveTo>
                <a:lnTo>
                  <a:pt x="766" y="262"/>
                </a:lnTo>
                <a:lnTo>
                  <a:pt x="931" y="95"/>
                </a:lnTo>
                <a:lnTo>
                  <a:pt x="932" y="528"/>
                </a:lnTo>
                <a:close/>
                <a:moveTo>
                  <a:pt x="710" y="535"/>
                </a:moveTo>
                <a:cubicBezTo>
                  <a:pt x="710" y="550"/>
                  <a:pt x="698" y="563"/>
                  <a:pt x="683" y="563"/>
                </a:cubicBezTo>
                <a:lnTo>
                  <a:pt x="83" y="563"/>
                </a:lnTo>
                <a:cubicBezTo>
                  <a:pt x="68" y="563"/>
                  <a:pt x="55" y="550"/>
                  <a:pt x="55" y="535"/>
                </a:cubicBezTo>
                <a:lnTo>
                  <a:pt x="55" y="83"/>
                </a:lnTo>
                <a:cubicBezTo>
                  <a:pt x="55" y="68"/>
                  <a:pt x="68" y="56"/>
                  <a:pt x="83" y="56"/>
                </a:cubicBezTo>
                <a:lnTo>
                  <a:pt x="683" y="56"/>
                </a:lnTo>
                <a:cubicBezTo>
                  <a:pt x="698" y="56"/>
                  <a:pt x="710" y="68"/>
                  <a:pt x="710" y="83"/>
                </a:cubicBezTo>
                <a:close/>
                <a:moveTo>
                  <a:pt x="985" y="28"/>
                </a:moveTo>
                <a:cubicBezTo>
                  <a:pt x="985" y="17"/>
                  <a:pt x="979" y="7"/>
                  <a:pt x="968" y="2"/>
                </a:cubicBezTo>
                <a:cubicBezTo>
                  <a:pt x="958" y="-2"/>
                  <a:pt x="946" y="1"/>
                  <a:pt x="938" y="9"/>
                </a:cubicBezTo>
                <a:lnTo>
                  <a:pt x="766" y="183"/>
                </a:lnTo>
                <a:lnTo>
                  <a:pt x="766" y="83"/>
                </a:lnTo>
                <a:cubicBezTo>
                  <a:pt x="766" y="38"/>
                  <a:pt x="728" y="0"/>
                  <a:pt x="683" y="0"/>
                </a:cubicBezTo>
                <a:lnTo>
                  <a:pt x="83" y="0"/>
                </a:lnTo>
                <a:cubicBezTo>
                  <a:pt x="37" y="0"/>
                  <a:pt x="0" y="38"/>
                  <a:pt x="0" y="83"/>
                </a:cubicBezTo>
                <a:lnTo>
                  <a:pt x="0" y="535"/>
                </a:lnTo>
                <a:cubicBezTo>
                  <a:pt x="0" y="581"/>
                  <a:pt x="37" y="618"/>
                  <a:pt x="83" y="618"/>
                </a:cubicBezTo>
                <a:lnTo>
                  <a:pt x="683" y="618"/>
                </a:lnTo>
                <a:cubicBezTo>
                  <a:pt x="728" y="618"/>
                  <a:pt x="766" y="581"/>
                  <a:pt x="766" y="535"/>
                </a:cubicBezTo>
                <a:lnTo>
                  <a:pt x="766" y="441"/>
                </a:lnTo>
                <a:lnTo>
                  <a:pt x="941" y="614"/>
                </a:lnTo>
                <a:cubicBezTo>
                  <a:pt x="946" y="620"/>
                  <a:pt x="953" y="622"/>
                  <a:pt x="960" y="622"/>
                </a:cubicBezTo>
                <a:cubicBezTo>
                  <a:pt x="964" y="622"/>
                  <a:pt x="967" y="622"/>
                  <a:pt x="971" y="620"/>
                </a:cubicBezTo>
                <a:cubicBezTo>
                  <a:pt x="981" y="616"/>
                  <a:pt x="988" y="606"/>
                  <a:pt x="988" y="59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3" name="Freeform 452">
            <a:extLst>
              <a:ext uri="{FF2B5EF4-FFF2-40B4-BE49-F238E27FC236}">
                <a16:creationId xmlns:a16="http://schemas.microsoft.com/office/drawing/2014/main" id="{24749814-F0A3-454A-ABD0-4A9E6F74C2B6}"/>
              </a:ext>
            </a:extLst>
          </p:cNvPr>
          <p:cNvSpPr/>
          <p:nvPr/>
        </p:nvSpPr>
        <p:spPr>
          <a:xfrm>
            <a:off x="5607001" y="2515698"/>
            <a:ext cx="136080" cy="180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9" h="501">
                <a:moveTo>
                  <a:pt x="27" y="217"/>
                </a:moveTo>
                <a:cubicBezTo>
                  <a:pt x="42" y="217"/>
                  <a:pt x="55" y="204"/>
                  <a:pt x="55" y="189"/>
                </a:cubicBezTo>
                <a:cubicBezTo>
                  <a:pt x="55" y="153"/>
                  <a:pt x="69" y="119"/>
                  <a:pt x="94" y="94"/>
                </a:cubicBezTo>
                <a:cubicBezTo>
                  <a:pt x="120" y="69"/>
                  <a:pt x="153" y="55"/>
                  <a:pt x="189" y="55"/>
                </a:cubicBezTo>
                <a:cubicBezTo>
                  <a:pt x="263" y="55"/>
                  <a:pt x="324" y="115"/>
                  <a:pt x="324" y="189"/>
                </a:cubicBezTo>
                <a:lnTo>
                  <a:pt x="324" y="294"/>
                </a:lnTo>
                <a:lnTo>
                  <a:pt x="324" y="303"/>
                </a:lnTo>
                <a:lnTo>
                  <a:pt x="324" y="304"/>
                </a:lnTo>
                <a:lnTo>
                  <a:pt x="324" y="438"/>
                </a:lnTo>
                <a:cubicBezTo>
                  <a:pt x="324" y="448"/>
                  <a:pt x="323" y="457"/>
                  <a:pt x="321" y="467"/>
                </a:cubicBezTo>
                <a:cubicBezTo>
                  <a:pt x="317" y="482"/>
                  <a:pt x="327" y="497"/>
                  <a:pt x="342" y="500"/>
                </a:cubicBezTo>
                <a:cubicBezTo>
                  <a:pt x="344" y="500"/>
                  <a:pt x="346" y="501"/>
                  <a:pt x="348" y="501"/>
                </a:cubicBezTo>
                <a:cubicBezTo>
                  <a:pt x="360" y="501"/>
                  <a:pt x="372" y="492"/>
                  <a:pt x="375" y="479"/>
                </a:cubicBezTo>
                <a:cubicBezTo>
                  <a:pt x="378" y="466"/>
                  <a:pt x="379" y="452"/>
                  <a:pt x="379" y="438"/>
                </a:cubicBezTo>
                <a:lnTo>
                  <a:pt x="379" y="304"/>
                </a:lnTo>
                <a:lnTo>
                  <a:pt x="379" y="295"/>
                </a:lnTo>
                <a:lnTo>
                  <a:pt x="379" y="294"/>
                </a:lnTo>
                <a:lnTo>
                  <a:pt x="379" y="189"/>
                </a:lnTo>
                <a:cubicBezTo>
                  <a:pt x="379" y="85"/>
                  <a:pt x="294" y="0"/>
                  <a:pt x="189" y="0"/>
                </a:cubicBezTo>
                <a:cubicBezTo>
                  <a:pt x="139" y="0"/>
                  <a:pt x="91" y="19"/>
                  <a:pt x="55" y="55"/>
                </a:cubicBezTo>
                <a:cubicBezTo>
                  <a:pt x="19" y="91"/>
                  <a:pt x="0" y="138"/>
                  <a:pt x="0" y="189"/>
                </a:cubicBezTo>
                <a:cubicBezTo>
                  <a:pt x="0" y="204"/>
                  <a:pt x="12" y="217"/>
                  <a:pt x="27" y="21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4" name="Freeform 453">
            <a:extLst>
              <a:ext uri="{FF2B5EF4-FFF2-40B4-BE49-F238E27FC236}">
                <a16:creationId xmlns:a16="http://schemas.microsoft.com/office/drawing/2014/main" id="{B5EC60C2-D25A-EF43-9A5C-4F0E6F16337E}"/>
              </a:ext>
            </a:extLst>
          </p:cNvPr>
          <p:cNvSpPr/>
          <p:nvPr/>
        </p:nvSpPr>
        <p:spPr>
          <a:xfrm>
            <a:off x="5752800" y="2664738"/>
            <a:ext cx="33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3" h="195">
                <a:moveTo>
                  <a:pt x="14" y="191"/>
                </a:moveTo>
                <a:cubicBezTo>
                  <a:pt x="18" y="194"/>
                  <a:pt x="23" y="195"/>
                  <a:pt x="27" y="195"/>
                </a:cubicBezTo>
                <a:cubicBezTo>
                  <a:pt x="37" y="195"/>
                  <a:pt x="46" y="190"/>
                  <a:pt x="51" y="181"/>
                </a:cubicBezTo>
                <a:cubicBezTo>
                  <a:pt x="78" y="135"/>
                  <a:pt x="93" y="81"/>
                  <a:pt x="93" y="27"/>
                </a:cubicBezTo>
                <a:cubicBezTo>
                  <a:pt x="93" y="12"/>
                  <a:pt x="80" y="0"/>
                  <a:pt x="65" y="0"/>
                </a:cubicBezTo>
                <a:cubicBezTo>
                  <a:pt x="50" y="0"/>
                  <a:pt x="37" y="12"/>
                  <a:pt x="37" y="27"/>
                </a:cubicBezTo>
                <a:cubicBezTo>
                  <a:pt x="37" y="72"/>
                  <a:pt x="26" y="115"/>
                  <a:pt x="3" y="154"/>
                </a:cubicBezTo>
                <a:cubicBezTo>
                  <a:pt x="-4" y="167"/>
                  <a:pt x="0" y="184"/>
                  <a:pt x="14" y="19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5" name="Freeform 454">
            <a:extLst>
              <a:ext uri="{FF2B5EF4-FFF2-40B4-BE49-F238E27FC236}">
                <a16:creationId xmlns:a16="http://schemas.microsoft.com/office/drawing/2014/main" id="{719AEFF8-11EC-5B4C-A3EC-93989040C1BB}"/>
              </a:ext>
            </a:extLst>
          </p:cNvPr>
          <p:cNvSpPr/>
          <p:nvPr/>
        </p:nvSpPr>
        <p:spPr>
          <a:xfrm>
            <a:off x="5493240" y="2494458"/>
            <a:ext cx="365399" cy="365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6" h="1015">
                <a:moveTo>
                  <a:pt x="506" y="630"/>
                </a:moveTo>
                <a:lnTo>
                  <a:pt x="505" y="630"/>
                </a:lnTo>
                <a:cubicBezTo>
                  <a:pt x="469" y="630"/>
                  <a:pt x="436" y="616"/>
                  <a:pt x="410" y="591"/>
                </a:cubicBezTo>
                <a:cubicBezTo>
                  <a:pt x="385" y="565"/>
                  <a:pt x="371" y="532"/>
                  <a:pt x="371" y="496"/>
                </a:cubicBezTo>
                <a:lnTo>
                  <a:pt x="371" y="410"/>
                </a:lnTo>
                <a:lnTo>
                  <a:pt x="573" y="612"/>
                </a:lnTo>
                <a:cubicBezTo>
                  <a:pt x="553" y="624"/>
                  <a:pt x="530" y="630"/>
                  <a:pt x="506" y="630"/>
                </a:cubicBezTo>
                <a:close/>
                <a:moveTo>
                  <a:pt x="1008" y="968"/>
                </a:moveTo>
                <a:lnTo>
                  <a:pt x="47" y="7"/>
                </a:lnTo>
                <a:cubicBezTo>
                  <a:pt x="36" y="-2"/>
                  <a:pt x="19" y="-2"/>
                  <a:pt x="8" y="7"/>
                </a:cubicBezTo>
                <a:cubicBezTo>
                  <a:pt x="-3" y="18"/>
                  <a:pt x="-3" y="36"/>
                  <a:pt x="8" y="46"/>
                </a:cubicBezTo>
                <a:lnTo>
                  <a:pt x="316" y="355"/>
                </a:lnTo>
                <a:cubicBezTo>
                  <a:pt x="316" y="355"/>
                  <a:pt x="316" y="356"/>
                  <a:pt x="316" y="357"/>
                </a:cubicBezTo>
                <a:lnTo>
                  <a:pt x="316" y="496"/>
                </a:lnTo>
                <a:cubicBezTo>
                  <a:pt x="316" y="600"/>
                  <a:pt x="401" y="685"/>
                  <a:pt x="505" y="685"/>
                </a:cubicBezTo>
                <a:lnTo>
                  <a:pt x="506" y="685"/>
                </a:lnTo>
                <a:cubicBezTo>
                  <a:pt x="544" y="685"/>
                  <a:pt x="582" y="674"/>
                  <a:pt x="613" y="652"/>
                </a:cubicBezTo>
                <a:lnTo>
                  <a:pt x="660" y="699"/>
                </a:lnTo>
                <a:cubicBezTo>
                  <a:pt x="616" y="734"/>
                  <a:pt x="562" y="752"/>
                  <a:pt x="505" y="752"/>
                </a:cubicBezTo>
                <a:cubicBezTo>
                  <a:pt x="366" y="752"/>
                  <a:pt x="252" y="639"/>
                  <a:pt x="252" y="499"/>
                </a:cubicBezTo>
                <a:cubicBezTo>
                  <a:pt x="252" y="484"/>
                  <a:pt x="240" y="472"/>
                  <a:pt x="225" y="472"/>
                </a:cubicBezTo>
                <a:cubicBezTo>
                  <a:pt x="210" y="472"/>
                  <a:pt x="197" y="484"/>
                  <a:pt x="197" y="499"/>
                </a:cubicBezTo>
                <a:cubicBezTo>
                  <a:pt x="197" y="660"/>
                  <a:pt x="321" y="792"/>
                  <a:pt x="478" y="806"/>
                </a:cubicBezTo>
                <a:lnTo>
                  <a:pt x="478" y="906"/>
                </a:lnTo>
                <a:lnTo>
                  <a:pt x="390" y="906"/>
                </a:lnTo>
                <a:cubicBezTo>
                  <a:pt x="375" y="906"/>
                  <a:pt x="363" y="919"/>
                  <a:pt x="363" y="934"/>
                </a:cubicBezTo>
                <a:cubicBezTo>
                  <a:pt x="363" y="949"/>
                  <a:pt x="375" y="962"/>
                  <a:pt x="390" y="962"/>
                </a:cubicBezTo>
                <a:lnTo>
                  <a:pt x="500" y="962"/>
                </a:lnTo>
                <a:cubicBezTo>
                  <a:pt x="502" y="962"/>
                  <a:pt x="503" y="962"/>
                  <a:pt x="505" y="962"/>
                </a:cubicBezTo>
                <a:cubicBezTo>
                  <a:pt x="507" y="962"/>
                  <a:pt x="509" y="962"/>
                  <a:pt x="511" y="962"/>
                </a:cubicBezTo>
                <a:lnTo>
                  <a:pt x="621" y="962"/>
                </a:lnTo>
                <a:cubicBezTo>
                  <a:pt x="636" y="962"/>
                  <a:pt x="648" y="949"/>
                  <a:pt x="648" y="934"/>
                </a:cubicBezTo>
                <a:cubicBezTo>
                  <a:pt x="648" y="919"/>
                  <a:pt x="636" y="906"/>
                  <a:pt x="621" y="906"/>
                </a:cubicBezTo>
                <a:lnTo>
                  <a:pt x="533" y="906"/>
                </a:lnTo>
                <a:lnTo>
                  <a:pt x="533" y="806"/>
                </a:lnTo>
                <a:cubicBezTo>
                  <a:pt x="592" y="801"/>
                  <a:pt x="648" y="779"/>
                  <a:pt x="696" y="742"/>
                </a:cubicBezTo>
                <a:cubicBezTo>
                  <a:pt x="697" y="740"/>
                  <a:pt x="698" y="739"/>
                  <a:pt x="699" y="738"/>
                </a:cubicBezTo>
                <a:lnTo>
                  <a:pt x="969" y="1007"/>
                </a:lnTo>
                <a:cubicBezTo>
                  <a:pt x="974" y="1013"/>
                  <a:pt x="981" y="1015"/>
                  <a:pt x="988" y="1015"/>
                </a:cubicBezTo>
                <a:cubicBezTo>
                  <a:pt x="995" y="1015"/>
                  <a:pt x="1002" y="1013"/>
                  <a:pt x="1008" y="1007"/>
                </a:cubicBezTo>
                <a:cubicBezTo>
                  <a:pt x="1018" y="997"/>
                  <a:pt x="1018" y="979"/>
                  <a:pt x="1008" y="9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6" name="Freeform 455">
            <a:extLst>
              <a:ext uri="{FF2B5EF4-FFF2-40B4-BE49-F238E27FC236}">
                <a16:creationId xmlns:a16="http://schemas.microsoft.com/office/drawing/2014/main" id="{7078CBCC-E798-B84A-AC52-6EB26172FB13}"/>
              </a:ext>
            </a:extLst>
          </p:cNvPr>
          <p:cNvSpPr/>
          <p:nvPr/>
        </p:nvSpPr>
        <p:spPr>
          <a:xfrm>
            <a:off x="550800" y="2469978"/>
            <a:ext cx="235800" cy="28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6" h="799">
                <a:moveTo>
                  <a:pt x="28" y="210"/>
                </a:moveTo>
                <a:cubicBezTo>
                  <a:pt x="43" y="210"/>
                  <a:pt x="56" y="198"/>
                  <a:pt x="56" y="183"/>
                </a:cubicBezTo>
                <a:lnTo>
                  <a:pt x="56" y="110"/>
                </a:lnTo>
                <a:cubicBezTo>
                  <a:pt x="56" y="80"/>
                  <a:pt x="80" y="56"/>
                  <a:pt x="110" y="56"/>
                </a:cubicBezTo>
                <a:lnTo>
                  <a:pt x="172" y="56"/>
                </a:lnTo>
                <a:lnTo>
                  <a:pt x="200" y="98"/>
                </a:lnTo>
                <a:cubicBezTo>
                  <a:pt x="205" y="106"/>
                  <a:pt x="213" y="111"/>
                  <a:pt x="223" y="111"/>
                </a:cubicBezTo>
                <a:lnTo>
                  <a:pt x="439" y="111"/>
                </a:lnTo>
                <a:cubicBezTo>
                  <a:pt x="449" y="111"/>
                  <a:pt x="458" y="106"/>
                  <a:pt x="463" y="97"/>
                </a:cubicBezTo>
                <a:lnTo>
                  <a:pt x="488" y="56"/>
                </a:lnTo>
                <a:lnTo>
                  <a:pt x="546" y="56"/>
                </a:lnTo>
                <a:cubicBezTo>
                  <a:pt x="576" y="56"/>
                  <a:pt x="600" y="80"/>
                  <a:pt x="600" y="110"/>
                </a:cubicBezTo>
                <a:lnTo>
                  <a:pt x="600" y="771"/>
                </a:lnTo>
                <a:cubicBezTo>
                  <a:pt x="600" y="787"/>
                  <a:pt x="613" y="799"/>
                  <a:pt x="628" y="799"/>
                </a:cubicBezTo>
                <a:cubicBezTo>
                  <a:pt x="643" y="799"/>
                  <a:pt x="656" y="787"/>
                  <a:pt x="656" y="771"/>
                </a:cubicBezTo>
                <a:lnTo>
                  <a:pt x="656" y="110"/>
                </a:lnTo>
                <a:cubicBezTo>
                  <a:pt x="656" y="49"/>
                  <a:pt x="607" y="0"/>
                  <a:pt x="546" y="0"/>
                </a:cubicBezTo>
                <a:lnTo>
                  <a:pt x="187" y="0"/>
                </a:lnTo>
                <a:lnTo>
                  <a:pt x="110" y="0"/>
                </a:lnTo>
                <a:cubicBezTo>
                  <a:pt x="49" y="0"/>
                  <a:pt x="0" y="49"/>
                  <a:pt x="0" y="110"/>
                </a:cubicBezTo>
                <a:lnTo>
                  <a:pt x="0" y="183"/>
                </a:lnTo>
                <a:cubicBezTo>
                  <a:pt x="0" y="198"/>
                  <a:pt x="13" y="210"/>
                  <a:pt x="28" y="2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7" name="Freeform 456">
            <a:extLst>
              <a:ext uri="{FF2B5EF4-FFF2-40B4-BE49-F238E27FC236}">
                <a16:creationId xmlns:a16="http://schemas.microsoft.com/office/drawing/2014/main" id="{9EA0C4C8-B541-FE4B-8005-478A90E1C98B}"/>
              </a:ext>
            </a:extLst>
          </p:cNvPr>
          <p:cNvSpPr/>
          <p:nvPr/>
        </p:nvSpPr>
        <p:spPr>
          <a:xfrm>
            <a:off x="485280" y="2495538"/>
            <a:ext cx="365040" cy="39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5" h="1091">
                <a:moveTo>
                  <a:pt x="782" y="821"/>
                </a:moveTo>
                <a:lnTo>
                  <a:pt x="782" y="982"/>
                </a:lnTo>
                <a:cubicBezTo>
                  <a:pt x="782" y="1012"/>
                  <a:pt x="758" y="1036"/>
                  <a:pt x="728" y="1036"/>
                </a:cubicBezTo>
                <a:lnTo>
                  <a:pt x="292" y="1036"/>
                </a:lnTo>
                <a:cubicBezTo>
                  <a:pt x="262" y="1036"/>
                  <a:pt x="238" y="1012"/>
                  <a:pt x="238" y="982"/>
                </a:cubicBezTo>
                <a:lnTo>
                  <a:pt x="238" y="276"/>
                </a:lnTo>
                <a:close/>
                <a:moveTo>
                  <a:pt x="1007" y="968"/>
                </a:moveTo>
                <a:lnTo>
                  <a:pt x="47" y="7"/>
                </a:lnTo>
                <a:cubicBezTo>
                  <a:pt x="36" y="-2"/>
                  <a:pt x="18" y="-2"/>
                  <a:pt x="8" y="7"/>
                </a:cubicBezTo>
                <a:cubicBezTo>
                  <a:pt x="-3" y="18"/>
                  <a:pt x="-3" y="36"/>
                  <a:pt x="8" y="46"/>
                </a:cubicBezTo>
                <a:lnTo>
                  <a:pt x="183" y="222"/>
                </a:lnTo>
                <a:cubicBezTo>
                  <a:pt x="183" y="224"/>
                  <a:pt x="182" y="225"/>
                  <a:pt x="182" y="227"/>
                </a:cubicBezTo>
                <a:lnTo>
                  <a:pt x="182" y="982"/>
                </a:lnTo>
                <a:cubicBezTo>
                  <a:pt x="182" y="1042"/>
                  <a:pt x="231" y="1091"/>
                  <a:pt x="292" y="1091"/>
                </a:cubicBezTo>
                <a:lnTo>
                  <a:pt x="728" y="1091"/>
                </a:lnTo>
                <a:cubicBezTo>
                  <a:pt x="789" y="1091"/>
                  <a:pt x="838" y="1042"/>
                  <a:pt x="838" y="982"/>
                </a:cubicBezTo>
                <a:lnTo>
                  <a:pt x="838" y="876"/>
                </a:lnTo>
                <a:lnTo>
                  <a:pt x="968" y="1007"/>
                </a:lnTo>
                <a:cubicBezTo>
                  <a:pt x="974" y="1013"/>
                  <a:pt x="981" y="1015"/>
                  <a:pt x="988" y="1015"/>
                </a:cubicBezTo>
                <a:cubicBezTo>
                  <a:pt x="995" y="1015"/>
                  <a:pt x="1002" y="1013"/>
                  <a:pt x="1007" y="1007"/>
                </a:cubicBezTo>
                <a:cubicBezTo>
                  <a:pt x="1018" y="997"/>
                  <a:pt x="1018" y="979"/>
                  <a:pt x="1007" y="9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8" name="Freeform 457">
            <a:extLst>
              <a:ext uri="{FF2B5EF4-FFF2-40B4-BE49-F238E27FC236}">
                <a16:creationId xmlns:a16="http://schemas.microsoft.com/office/drawing/2014/main" id="{642D5F3D-1B04-0E43-9E69-234FAB2E8F68}"/>
              </a:ext>
            </a:extLst>
          </p:cNvPr>
          <p:cNvSpPr/>
          <p:nvPr/>
        </p:nvSpPr>
        <p:spPr>
          <a:xfrm>
            <a:off x="2702520" y="2527219"/>
            <a:ext cx="305280" cy="276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9" h="770">
                <a:moveTo>
                  <a:pt x="23" y="58"/>
                </a:moveTo>
                <a:cubicBezTo>
                  <a:pt x="32" y="60"/>
                  <a:pt x="41" y="62"/>
                  <a:pt x="49" y="65"/>
                </a:cubicBezTo>
                <a:cubicBezTo>
                  <a:pt x="68" y="72"/>
                  <a:pt x="86" y="82"/>
                  <a:pt x="101" y="95"/>
                </a:cubicBezTo>
                <a:cubicBezTo>
                  <a:pt x="106" y="100"/>
                  <a:pt x="112" y="103"/>
                  <a:pt x="119" y="104"/>
                </a:cubicBezTo>
                <a:cubicBezTo>
                  <a:pt x="120" y="104"/>
                  <a:pt x="120" y="104"/>
                  <a:pt x="121" y="104"/>
                </a:cubicBezTo>
                <a:lnTo>
                  <a:pt x="122" y="104"/>
                </a:lnTo>
                <a:lnTo>
                  <a:pt x="475" y="104"/>
                </a:lnTo>
                <a:cubicBezTo>
                  <a:pt x="480" y="105"/>
                  <a:pt x="485" y="105"/>
                  <a:pt x="490" y="103"/>
                </a:cubicBezTo>
                <a:cubicBezTo>
                  <a:pt x="495" y="101"/>
                  <a:pt x="500" y="98"/>
                  <a:pt x="503" y="94"/>
                </a:cubicBezTo>
                <a:cubicBezTo>
                  <a:pt x="534" y="69"/>
                  <a:pt x="572" y="55"/>
                  <a:pt x="612" y="55"/>
                </a:cubicBezTo>
                <a:cubicBezTo>
                  <a:pt x="706" y="55"/>
                  <a:pt x="783" y="132"/>
                  <a:pt x="783" y="228"/>
                </a:cubicBezTo>
                <a:lnTo>
                  <a:pt x="783" y="229"/>
                </a:lnTo>
                <a:cubicBezTo>
                  <a:pt x="783" y="229"/>
                  <a:pt x="783" y="230"/>
                  <a:pt x="783" y="231"/>
                </a:cubicBezTo>
                <a:cubicBezTo>
                  <a:pt x="784" y="233"/>
                  <a:pt x="793" y="326"/>
                  <a:pt x="794" y="434"/>
                </a:cubicBezTo>
                <a:cubicBezTo>
                  <a:pt x="795" y="575"/>
                  <a:pt x="781" y="678"/>
                  <a:pt x="754" y="730"/>
                </a:cubicBezTo>
                <a:cubicBezTo>
                  <a:pt x="747" y="744"/>
                  <a:pt x="753" y="761"/>
                  <a:pt x="766" y="767"/>
                </a:cubicBezTo>
                <a:cubicBezTo>
                  <a:pt x="770" y="769"/>
                  <a:pt x="775" y="770"/>
                  <a:pt x="779" y="770"/>
                </a:cubicBezTo>
                <a:cubicBezTo>
                  <a:pt x="789" y="770"/>
                  <a:pt x="799" y="765"/>
                  <a:pt x="803" y="755"/>
                </a:cubicBezTo>
                <a:cubicBezTo>
                  <a:pt x="875" y="614"/>
                  <a:pt x="841" y="254"/>
                  <a:pt x="839" y="226"/>
                </a:cubicBezTo>
                <a:cubicBezTo>
                  <a:pt x="838" y="101"/>
                  <a:pt x="736" y="0"/>
                  <a:pt x="612" y="0"/>
                </a:cubicBezTo>
                <a:cubicBezTo>
                  <a:pt x="561" y="0"/>
                  <a:pt x="511" y="17"/>
                  <a:pt x="471" y="49"/>
                </a:cubicBezTo>
                <a:lnTo>
                  <a:pt x="132" y="49"/>
                </a:lnTo>
                <a:cubicBezTo>
                  <a:pt x="112" y="33"/>
                  <a:pt x="91" y="22"/>
                  <a:pt x="67" y="13"/>
                </a:cubicBezTo>
                <a:cubicBezTo>
                  <a:pt x="57" y="9"/>
                  <a:pt x="45" y="6"/>
                  <a:pt x="34" y="4"/>
                </a:cubicBezTo>
                <a:cubicBezTo>
                  <a:pt x="19" y="1"/>
                  <a:pt x="4" y="11"/>
                  <a:pt x="1" y="26"/>
                </a:cubicBezTo>
                <a:cubicBezTo>
                  <a:pt x="-2" y="41"/>
                  <a:pt x="8" y="55"/>
                  <a:pt x="23" y="5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9" name="Freeform 458">
            <a:extLst>
              <a:ext uri="{FF2B5EF4-FFF2-40B4-BE49-F238E27FC236}">
                <a16:creationId xmlns:a16="http://schemas.microsoft.com/office/drawing/2014/main" id="{5CA25FB8-8399-5B4F-AAA5-B91B506AF8B3}"/>
              </a:ext>
            </a:extLst>
          </p:cNvPr>
          <p:cNvSpPr/>
          <p:nvPr/>
        </p:nvSpPr>
        <p:spPr>
          <a:xfrm>
            <a:off x="2846520" y="2669778"/>
            <a:ext cx="49680" cy="47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9" h="134">
                <a:moveTo>
                  <a:pt x="27" y="55"/>
                </a:moveTo>
                <a:lnTo>
                  <a:pt x="61" y="55"/>
                </a:lnTo>
                <a:cubicBezTo>
                  <a:pt x="67" y="69"/>
                  <a:pt x="75" y="91"/>
                  <a:pt x="86" y="116"/>
                </a:cubicBezTo>
                <a:cubicBezTo>
                  <a:pt x="90" y="127"/>
                  <a:pt x="100" y="134"/>
                  <a:pt x="111" y="134"/>
                </a:cubicBezTo>
                <a:cubicBezTo>
                  <a:pt x="115" y="134"/>
                  <a:pt x="118" y="133"/>
                  <a:pt x="122" y="132"/>
                </a:cubicBezTo>
                <a:cubicBezTo>
                  <a:pt x="136" y="126"/>
                  <a:pt x="142" y="109"/>
                  <a:pt x="137" y="95"/>
                </a:cubicBezTo>
                <a:cubicBezTo>
                  <a:pt x="118" y="51"/>
                  <a:pt x="107" y="18"/>
                  <a:pt x="106" y="18"/>
                </a:cubicBezTo>
                <a:cubicBezTo>
                  <a:pt x="102" y="7"/>
                  <a:pt x="92" y="0"/>
                  <a:pt x="80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0" name="Freeform 459">
            <a:extLst>
              <a:ext uri="{FF2B5EF4-FFF2-40B4-BE49-F238E27FC236}">
                <a16:creationId xmlns:a16="http://schemas.microsoft.com/office/drawing/2014/main" id="{8ABFB69F-EBB4-1640-A55F-DB0001AEB05D}"/>
              </a:ext>
            </a:extLst>
          </p:cNvPr>
          <p:cNvSpPr/>
          <p:nvPr/>
        </p:nvSpPr>
        <p:spPr>
          <a:xfrm>
            <a:off x="2829960" y="2624779"/>
            <a:ext cx="38520" cy="38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" h="107">
                <a:moveTo>
                  <a:pt x="35" y="54"/>
                </a:moveTo>
                <a:cubicBezTo>
                  <a:pt x="35" y="43"/>
                  <a:pt x="44" y="35"/>
                  <a:pt x="54" y="35"/>
                </a:cubicBezTo>
                <a:cubicBezTo>
                  <a:pt x="64" y="35"/>
                  <a:pt x="72" y="43"/>
                  <a:pt x="72" y="54"/>
                </a:cubicBezTo>
                <a:cubicBezTo>
                  <a:pt x="72" y="64"/>
                  <a:pt x="64" y="72"/>
                  <a:pt x="54" y="72"/>
                </a:cubicBezTo>
                <a:cubicBezTo>
                  <a:pt x="44" y="72"/>
                  <a:pt x="35" y="64"/>
                  <a:pt x="35" y="54"/>
                </a:cubicBezTo>
                <a:close/>
                <a:moveTo>
                  <a:pt x="108" y="54"/>
                </a:moveTo>
                <a:cubicBezTo>
                  <a:pt x="108" y="24"/>
                  <a:pt x="84" y="0"/>
                  <a:pt x="54" y="0"/>
                </a:cubicBezTo>
                <a:cubicBezTo>
                  <a:pt x="24" y="0"/>
                  <a:pt x="0" y="24"/>
                  <a:pt x="0" y="54"/>
                </a:cubicBezTo>
                <a:cubicBezTo>
                  <a:pt x="0" y="83"/>
                  <a:pt x="24" y="107"/>
                  <a:pt x="54" y="107"/>
                </a:cubicBezTo>
                <a:cubicBezTo>
                  <a:pt x="84" y="107"/>
                  <a:pt x="108" y="83"/>
                  <a:pt x="108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1" name="Freeform 460">
            <a:extLst>
              <a:ext uri="{FF2B5EF4-FFF2-40B4-BE49-F238E27FC236}">
                <a16:creationId xmlns:a16="http://schemas.microsoft.com/office/drawing/2014/main" id="{5A723C0F-2F04-EE4A-8671-65E7E0000EDA}"/>
              </a:ext>
            </a:extLst>
          </p:cNvPr>
          <p:cNvSpPr/>
          <p:nvPr/>
        </p:nvSpPr>
        <p:spPr>
          <a:xfrm>
            <a:off x="2889719" y="2565378"/>
            <a:ext cx="74520" cy="74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8" h="208">
                <a:moveTo>
                  <a:pt x="105" y="36"/>
                </a:moveTo>
                <a:cubicBezTo>
                  <a:pt x="142" y="36"/>
                  <a:pt x="173" y="67"/>
                  <a:pt x="173" y="104"/>
                </a:cubicBezTo>
                <a:cubicBezTo>
                  <a:pt x="173" y="142"/>
                  <a:pt x="142" y="173"/>
                  <a:pt x="105" y="173"/>
                </a:cubicBezTo>
                <a:cubicBezTo>
                  <a:pt x="67" y="173"/>
                  <a:pt x="36" y="142"/>
                  <a:pt x="36" y="104"/>
                </a:cubicBezTo>
                <a:cubicBezTo>
                  <a:pt x="36" y="67"/>
                  <a:pt x="67" y="36"/>
                  <a:pt x="105" y="36"/>
                </a:cubicBezTo>
                <a:close/>
                <a:moveTo>
                  <a:pt x="105" y="208"/>
                </a:moveTo>
                <a:cubicBezTo>
                  <a:pt x="162" y="208"/>
                  <a:pt x="208" y="162"/>
                  <a:pt x="208" y="104"/>
                </a:cubicBezTo>
                <a:cubicBezTo>
                  <a:pt x="208" y="47"/>
                  <a:pt x="162" y="0"/>
                  <a:pt x="105" y="0"/>
                </a:cubicBezTo>
                <a:cubicBezTo>
                  <a:pt x="47" y="0"/>
                  <a:pt x="0" y="47"/>
                  <a:pt x="0" y="104"/>
                </a:cubicBezTo>
                <a:cubicBezTo>
                  <a:pt x="0" y="162"/>
                  <a:pt x="47" y="208"/>
                  <a:pt x="105" y="20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2" name="Freeform 461">
            <a:extLst>
              <a:ext uri="{FF2B5EF4-FFF2-40B4-BE49-F238E27FC236}">
                <a16:creationId xmlns:a16="http://schemas.microsoft.com/office/drawing/2014/main" id="{7318A3D8-745C-BF4F-9749-AAFA4DA03216}"/>
              </a:ext>
            </a:extLst>
          </p:cNvPr>
          <p:cNvSpPr/>
          <p:nvPr/>
        </p:nvSpPr>
        <p:spPr>
          <a:xfrm>
            <a:off x="2612880" y="2495538"/>
            <a:ext cx="384120" cy="36539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68" h="1016">
                <a:moveTo>
                  <a:pt x="369" y="483"/>
                </a:moveTo>
                <a:cubicBezTo>
                  <a:pt x="358" y="483"/>
                  <a:pt x="348" y="490"/>
                  <a:pt x="344" y="501"/>
                </a:cubicBezTo>
                <a:cubicBezTo>
                  <a:pt x="343" y="502"/>
                  <a:pt x="308" y="597"/>
                  <a:pt x="260" y="688"/>
                </a:cubicBezTo>
                <a:cubicBezTo>
                  <a:pt x="195" y="812"/>
                  <a:pt x="147" y="850"/>
                  <a:pt x="126" y="845"/>
                </a:cubicBezTo>
                <a:cubicBezTo>
                  <a:pt x="99" y="839"/>
                  <a:pt x="83" y="792"/>
                  <a:pt x="75" y="765"/>
                </a:cubicBezTo>
                <a:cubicBezTo>
                  <a:pt x="63" y="719"/>
                  <a:pt x="57" y="657"/>
                  <a:pt x="55" y="580"/>
                </a:cubicBezTo>
                <a:cubicBezTo>
                  <a:pt x="52" y="471"/>
                  <a:pt x="61" y="363"/>
                  <a:pt x="65" y="323"/>
                </a:cubicBezTo>
                <a:cubicBezTo>
                  <a:pt x="66" y="321"/>
                  <a:pt x="66" y="318"/>
                  <a:pt x="66" y="315"/>
                </a:cubicBezTo>
                <a:cubicBezTo>
                  <a:pt x="66" y="312"/>
                  <a:pt x="66" y="310"/>
                  <a:pt x="66" y="307"/>
                </a:cubicBezTo>
                <a:lnTo>
                  <a:pt x="66" y="306"/>
                </a:lnTo>
                <a:cubicBezTo>
                  <a:pt x="70" y="243"/>
                  <a:pt x="107" y="186"/>
                  <a:pt x="165" y="159"/>
                </a:cubicBezTo>
                <a:cubicBezTo>
                  <a:pt x="166" y="158"/>
                  <a:pt x="168" y="157"/>
                  <a:pt x="169" y="156"/>
                </a:cubicBezTo>
                <a:lnTo>
                  <a:pt x="263" y="251"/>
                </a:lnTo>
                <a:lnTo>
                  <a:pt x="206" y="251"/>
                </a:lnTo>
                <a:cubicBezTo>
                  <a:pt x="196" y="251"/>
                  <a:pt x="188" y="259"/>
                  <a:pt x="188" y="268"/>
                </a:cubicBezTo>
                <a:lnTo>
                  <a:pt x="188" y="287"/>
                </a:lnTo>
                <a:lnTo>
                  <a:pt x="169" y="287"/>
                </a:lnTo>
                <a:cubicBezTo>
                  <a:pt x="159" y="287"/>
                  <a:pt x="151" y="295"/>
                  <a:pt x="151" y="305"/>
                </a:cubicBezTo>
                <a:lnTo>
                  <a:pt x="151" y="376"/>
                </a:lnTo>
                <a:cubicBezTo>
                  <a:pt x="151" y="386"/>
                  <a:pt x="159" y="394"/>
                  <a:pt x="169" y="394"/>
                </a:cubicBezTo>
                <a:lnTo>
                  <a:pt x="188" y="394"/>
                </a:lnTo>
                <a:lnTo>
                  <a:pt x="188" y="413"/>
                </a:lnTo>
                <a:cubicBezTo>
                  <a:pt x="188" y="423"/>
                  <a:pt x="196" y="431"/>
                  <a:pt x="206" y="431"/>
                </a:cubicBezTo>
                <a:lnTo>
                  <a:pt x="277" y="431"/>
                </a:lnTo>
                <a:cubicBezTo>
                  <a:pt x="286" y="431"/>
                  <a:pt x="294" y="423"/>
                  <a:pt x="294" y="413"/>
                </a:cubicBezTo>
                <a:lnTo>
                  <a:pt x="294" y="394"/>
                </a:lnTo>
                <a:lnTo>
                  <a:pt x="313" y="394"/>
                </a:lnTo>
                <a:cubicBezTo>
                  <a:pt x="323" y="394"/>
                  <a:pt x="331" y="386"/>
                  <a:pt x="331" y="376"/>
                </a:cubicBezTo>
                <a:lnTo>
                  <a:pt x="331" y="319"/>
                </a:lnTo>
                <a:lnTo>
                  <a:pt x="396" y="384"/>
                </a:lnTo>
                <a:cubicBezTo>
                  <a:pt x="391" y="392"/>
                  <a:pt x="388" y="402"/>
                  <a:pt x="388" y="412"/>
                </a:cubicBezTo>
                <a:cubicBezTo>
                  <a:pt x="388" y="441"/>
                  <a:pt x="412" y="465"/>
                  <a:pt x="442" y="465"/>
                </a:cubicBezTo>
                <a:cubicBezTo>
                  <a:pt x="452" y="465"/>
                  <a:pt x="462" y="463"/>
                  <a:pt x="470" y="458"/>
                </a:cubicBezTo>
                <a:lnTo>
                  <a:pt x="495" y="483"/>
                </a:lnTo>
                <a:close/>
                <a:moveTo>
                  <a:pt x="294" y="287"/>
                </a:moveTo>
                <a:lnTo>
                  <a:pt x="294" y="282"/>
                </a:lnTo>
                <a:lnTo>
                  <a:pt x="300" y="287"/>
                </a:lnTo>
                <a:close/>
                <a:moveTo>
                  <a:pt x="206" y="359"/>
                </a:moveTo>
                <a:lnTo>
                  <a:pt x="186" y="359"/>
                </a:lnTo>
                <a:lnTo>
                  <a:pt x="186" y="323"/>
                </a:lnTo>
                <a:lnTo>
                  <a:pt x="206" y="323"/>
                </a:lnTo>
                <a:cubicBezTo>
                  <a:pt x="215" y="323"/>
                  <a:pt x="223" y="315"/>
                  <a:pt x="223" y="305"/>
                </a:cubicBezTo>
                <a:lnTo>
                  <a:pt x="223" y="286"/>
                </a:lnTo>
                <a:lnTo>
                  <a:pt x="259" y="286"/>
                </a:lnTo>
                <a:lnTo>
                  <a:pt x="259" y="305"/>
                </a:lnTo>
                <a:cubicBezTo>
                  <a:pt x="259" y="315"/>
                  <a:pt x="267" y="323"/>
                  <a:pt x="277" y="323"/>
                </a:cubicBezTo>
                <a:lnTo>
                  <a:pt x="296" y="323"/>
                </a:lnTo>
                <a:lnTo>
                  <a:pt x="296" y="359"/>
                </a:lnTo>
                <a:lnTo>
                  <a:pt x="277" y="359"/>
                </a:lnTo>
                <a:cubicBezTo>
                  <a:pt x="267" y="359"/>
                  <a:pt x="259" y="366"/>
                  <a:pt x="259" y="376"/>
                </a:cubicBezTo>
                <a:lnTo>
                  <a:pt x="259" y="395"/>
                </a:lnTo>
                <a:lnTo>
                  <a:pt x="223" y="395"/>
                </a:lnTo>
                <a:lnTo>
                  <a:pt x="223" y="376"/>
                </a:lnTo>
                <a:cubicBezTo>
                  <a:pt x="223" y="366"/>
                  <a:pt x="215" y="359"/>
                  <a:pt x="206" y="359"/>
                </a:cubicBezTo>
                <a:close/>
                <a:moveTo>
                  <a:pt x="424" y="411"/>
                </a:moveTo>
                <a:lnTo>
                  <a:pt x="442" y="430"/>
                </a:lnTo>
                <a:cubicBezTo>
                  <a:pt x="432" y="430"/>
                  <a:pt x="424" y="422"/>
                  <a:pt x="424" y="412"/>
                </a:cubicBezTo>
                <a:cubicBezTo>
                  <a:pt x="424" y="411"/>
                  <a:pt x="424" y="411"/>
                  <a:pt x="424" y="411"/>
                </a:cubicBezTo>
                <a:close/>
                <a:moveTo>
                  <a:pt x="98" y="8"/>
                </a:moveTo>
                <a:cubicBezTo>
                  <a:pt x="87" y="-3"/>
                  <a:pt x="70" y="-3"/>
                  <a:pt x="59" y="8"/>
                </a:cubicBezTo>
                <a:cubicBezTo>
                  <a:pt x="48" y="18"/>
                  <a:pt x="48" y="36"/>
                  <a:pt x="59" y="47"/>
                </a:cubicBezTo>
                <a:lnTo>
                  <a:pt x="128" y="116"/>
                </a:lnTo>
                <a:cubicBezTo>
                  <a:pt x="60" y="154"/>
                  <a:pt x="15" y="224"/>
                  <a:pt x="11" y="303"/>
                </a:cubicBezTo>
                <a:cubicBezTo>
                  <a:pt x="10" y="320"/>
                  <a:pt x="-3" y="448"/>
                  <a:pt x="0" y="581"/>
                </a:cubicBezTo>
                <a:cubicBezTo>
                  <a:pt x="4" y="778"/>
                  <a:pt x="41" y="882"/>
                  <a:pt x="113" y="899"/>
                </a:cubicBezTo>
                <a:cubicBezTo>
                  <a:pt x="119" y="900"/>
                  <a:pt x="124" y="901"/>
                  <a:pt x="130" y="901"/>
                </a:cubicBezTo>
                <a:cubicBezTo>
                  <a:pt x="160" y="901"/>
                  <a:pt x="192" y="882"/>
                  <a:pt x="225" y="844"/>
                </a:cubicBezTo>
                <a:cubicBezTo>
                  <a:pt x="251" y="814"/>
                  <a:pt x="280" y="770"/>
                  <a:pt x="309" y="713"/>
                </a:cubicBezTo>
                <a:cubicBezTo>
                  <a:pt x="346" y="642"/>
                  <a:pt x="376" y="570"/>
                  <a:pt x="388" y="538"/>
                </a:cubicBezTo>
                <a:lnTo>
                  <a:pt x="550" y="538"/>
                </a:lnTo>
                <a:lnTo>
                  <a:pt x="1020" y="1007"/>
                </a:lnTo>
                <a:cubicBezTo>
                  <a:pt x="1025" y="1013"/>
                  <a:pt x="1032" y="1016"/>
                  <a:pt x="1039" y="1016"/>
                </a:cubicBezTo>
                <a:cubicBezTo>
                  <a:pt x="1046" y="1016"/>
                  <a:pt x="1053" y="1013"/>
                  <a:pt x="1059" y="1007"/>
                </a:cubicBezTo>
                <a:cubicBezTo>
                  <a:pt x="1070" y="997"/>
                  <a:pt x="1070" y="979"/>
                  <a:pt x="1059" y="9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3" name="Freeform 462">
            <a:extLst>
              <a:ext uri="{FF2B5EF4-FFF2-40B4-BE49-F238E27FC236}">
                <a16:creationId xmlns:a16="http://schemas.microsoft.com/office/drawing/2014/main" id="{4DFD5A34-EA62-7B47-B5D7-EECA39033589}"/>
              </a:ext>
            </a:extLst>
          </p:cNvPr>
          <p:cNvSpPr/>
          <p:nvPr/>
        </p:nvSpPr>
        <p:spPr>
          <a:xfrm>
            <a:off x="4161960" y="2516057"/>
            <a:ext cx="297720" cy="28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28" h="796">
                <a:moveTo>
                  <a:pt x="779" y="0"/>
                </a:moveTo>
                <a:lnTo>
                  <a:pt x="388" y="0"/>
                </a:lnTo>
                <a:cubicBezTo>
                  <a:pt x="371" y="0"/>
                  <a:pt x="356" y="10"/>
                  <a:pt x="349" y="26"/>
                </a:cubicBezTo>
                <a:lnTo>
                  <a:pt x="320" y="90"/>
                </a:lnTo>
                <a:lnTo>
                  <a:pt x="27" y="90"/>
                </a:lnTo>
                <a:cubicBezTo>
                  <a:pt x="12" y="90"/>
                  <a:pt x="0" y="102"/>
                  <a:pt x="0" y="117"/>
                </a:cubicBezTo>
                <a:cubicBezTo>
                  <a:pt x="0" y="132"/>
                  <a:pt x="12" y="145"/>
                  <a:pt x="27" y="145"/>
                </a:cubicBezTo>
                <a:lnTo>
                  <a:pt x="328" y="145"/>
                </a:lnTo>
                <a:cubicBezTo>
                  <a:pt x="345" y="145"/>
                  <a:pt x="360" y="135"/>
                  <a:pt x="367" y="119"/>
                </a:cubicBezTo>
                <a:lnTo>
                  <a:pt x="396" y="56"/>
                </a:lnTo>
                <a:lnTo>
                  <a:pt x="772" y="56"/>
                </a:lnTo>
                <a:lnTo>
                  <a:pt x="772" y="741"/>
                </a:lnTo>
                <a:lnTo>
                  <a:pt x="655" y="741"/>
                </a:lnTo>
                <a:cubicBezTo>
                  <a:pt x="640" y="741"/>
                  <a:pt x="628" y="753"/>
                  <a:pt x="628" y="769"/>
                </a:cubicBezTo>
                <a:cubicBezTo>
                  <a:pt x="628" y="784"/>
                  <a:pt x="640" y="796"/>
                  <a:pt x="655" y="796"/>
                </a:cubicBezTo>
                <a:lnTo>
                  <a:pt x="779" y="796"/>
                </a:lnTo>
                <a:cubicBezTo>
                  <a:pt x="806" y="796"/>
                  <a:pt x="828" y="775"/>
                  <a:pt x="828" y="749"/>
                </a:cubicBezTo>
                <a:lnTo>
                  <a:pt x="828" y="48"/>
                </a:lnTo>
                <a:cubicBezTo>
                  <a:pt x="828" y="22"/>
                  <a:pt x="806" y="0"/>
                  <a:pt x="77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4" name="Freeform 463">
            <a:extLst>
              <a:ext uri="{FF2B5EF4-FFF2-40B4-BE49-F238E27FC236}">
                <a16:creationId xmlns:a16="http://schemas.microsoft.com/office/drawing/2014/main" id="{41CBE57A-CEE7-664D-9B86-4A1A9C62755D}"/>
              </a:ext>
            </a:extLst>
          </p:cNvPr>
          <p:cNvSpPr/>
          <p:nvPr/>
        </p:nvSpPr>
        <p:spPr>
          <a:xfrm>
            <a:off x="4121279" y="2516058"/>
            <a:ext cx="360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" h="56">
                <a:moveTo>
                  <a:pt x="28" y="56"/>
                </a:moveTo>
                <a:lnTo>
                  <a:pt x="73" y="56"/>
                </a:lnTo>
                <a:cubicBezTo>
                  <a:pt x="89" y="56"/>
                  <a:pt x="101" y="43"/>
                  <a:pt x="101" y="28"/>
                </a:cubicBezTo>
                <a:cubicBezTo>
                  <a:pt x="101" y="13"/>
                  <a:pt x="89" y="0"/>
                  <a:pt x="73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5" name="Freeform 464">
            <a:extLst>
              <a:ext uri="{FF2B5EF4-FFF2-40B4-BE49-F238E27FC236}">
                <a16:creationId xmlns:a16="http://schemas.microsoft.com/office/drawing/2014/main" id="{CA9639FE-0157-564A-95BD-3D032708BA0D}"/>
              </a:ext>
            </a:extLst>
          </p:cNvPr>
          <p:cNvSpPr/>
          <p:nvPr/>
        </p:nvSpPr>
        <p:spPr>
          <a:xfrm>
            <a:off x="4322160" y="2567178"/>
            <a:ext cx="79920" cy="65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3" h="184">
                <a:moveTo>
                  <a:pt x="55" y="55"/>
                </a:moveTo>
                <a:lnTo>
                  <a:pt x="168" y="55"/>
                </a:lnTo>
                <a:lnTo>
                  <a:pt x="168" y="129"/>
                </a:lnTo>
                <a:lnTo>
                  <a:pt x="55" y="129"/>
                </a:lnTo>
                <a:close/>
                <a:moveTo>
                  <a:pt x="191" y="184"/>
                </a:moveTo>
                <a:cubicBezTo>
                  <a:pt x="209" y="184"/>
                  <a:pt x="223" y="171"/>
                  <a:pt x="223" y="154"/>
                </a:cubicBezTo>
                <a:lnTo>
                  <a:pt x="223" y="30"/>
                </a:lnTo>
                <a:cubicBezTo>
                  <a:pt x="223" y="13"/>
                  <a:pt x="209" y="0"/>
                  <a:pt x="191" y="0"/>
                </a:cubicBezTo>
                <a:lnTo>
                  <a:pt x="32" y="0"/>
                </a:lnTo>
                <a:cubicBezTo>
                  <a:pt x="14" y="0"/>
                  <a:pt x="0" y="13"/>
                  <a:pt x="0" y="30"/>
                </a:cubicBezTo>
                <a:lnTo>
                  <a:pt x="0" y="154"/>
                </a:lnTo>
                <a:cubicBezTo>
                  <a:pt x="0" y="171"/>
                  <a:pt x="14" y="184"/>
                  <a:pt x="32" y="18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6" name="Freeform 465">
            <a:extLst>
              <a:ext uri="{FF2B5EF4-FFF2-40B4-BE49-F238E27FC236}">
                <a16:creationId xmlns:a16="http://schemas.microsoft.com/office/drawing/2014/main" id="{04F4C0DE-8206-654C-813F-FE2DABE8358A}"/>
              </a:ext>
            </a:extLst>
          </p:cNvPr>
          <p:cNvSpPr/>
          <p:nvPr/>
        </p:nvSpPr>
        <p:spPr>
          <a:xfrm>
            <a:off x="4206960" y="2598498"/>
            <a:ext cx="10152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3" h="250">
                <a:moveTo>
                  <a:pt x="32" y="58"/>
                </a:moveTo>
                <a:cubicBezTo>
                  <a:pt x="42" y="56"/>
                  <a:pt x="52" y="55"/>
                  <a:pt x="61" y="55"/>
                </a:cubicBezTo>
                <a:cubicBezTo>
                  <a:pt x="153" y="55"/>
                  <a:pt x="228" y="130"/>
                  <a:pt x="228" y="222"/>
                </a:cubicBezTo>
                <a:cubicBezTo>
                  <a:pt x="228" y="237"/>
                  <a:pt x="240" y="250"/>
                  <a:pt x="256" y="250"/>
                </a:cubicBezTo>
                <a:cubicBezTo>
                  <a:pt x="271" y="250"/>
                  <a:pt x="283" y="237"/>
                  <a:pt x="283" y="222"/>
                </a:cubicBezTo>
                <a:cubicBezTo>
                  <a:pt x="283" y="100"/>
                  <a:pt x="184" y="0"/>
                  <a:pt x="61" y="0"/>
                </a:cubicBezTo>
                <a:cubicBezTo>
                  <a:pt x="48" y="0"/>
                  <a:pt x="36" y="1"/>
                  <a:pt x="23" y="3"/>
                </a:cubicBezTo>
                <a:cubicBezTo>
                  <a:pt x="8" y="6"/>
                  <a:pt x="-2" y="20"/>
                  <a:pt x="1" y="35"/>
                </a:cubicBezTo>
                <a:cubicBezTo>
                  <a:pt x="3" y="50"/>
                  <a:pt x="17" y="60"/>
                  <a:pt x="32" y="5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7" name="Freeform 466">
            <a:extLst>
              <a:ext uri="{FF2B5EF4-FFF2-40B4-BE49-F238E27FC236}">
                <a16:creationId xmlns:a16="http://schemas.microsoft.com/office/drawing/2014/main" id="{20E48605-5D60-294D-BD06-6C54B2C34BDE}"/>
              </a:ext>
            </a:extLst>
          </p:cNvPr>
          <p:cNvSpPr/>
          <p:nvPr/>
        </p:nvSpPr>
        <p:spPr>
          <a:xfrm>
            <a:off x="4030561" y="2466018"/>
            <a:ext cx="426240" cy="426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5" h="1185">
                <a:moveTo>
                  <a:pt x="55" y="879"/>
                </a:moveTo>
                <a:lnTo>
                  <a:pt x="55" y="283"/>
                </a:lnTo>
                <a:lnTo>
                  <a:pt x="220" y="283"/>
                </a:lnTo>
                <a:cubicBezTo>
                  <a:pt x="227" y="283"/>
                  <a:pt x="233" y="280"/>
                  <a:pt x="238" y="276"/>
                </a:cubicBezTo>
                <a:lnTo>
                  <a:pt x="393" y="432"/>
                </a:lnTo>
                <a:cubicBezTo>
                  <a:pt x="352" y="474"/>
                  <a:pt x="328" y="530"/>
                  <a:pt x="328" y="589"/>
                </a:cubicBezTo>
                <a:cubicBezTo>
                  <a:pt x="328" y="712"/>
                  <a:pt x="428" y="811"/>
                  <a:pt x="550" y="811"/>
                </a:cubicBezTo>
                <a:cubicBezTo>
                  <a:pt x="610" y="811"/>
                  <a:pt x="665" y="788"/>
                  <a:pt x="707" y="746"/>
                </a:cubicBezTo>
                <a:lnTo>
                  <a:pt x="840" y="879"/>
                </a:lnTo>
                <a:close/>
                <a:moveTo>
                  <a:pt x="668" y="707"/>
                </a:moveTo>
                <a:cubicBezTo>
                  <a:pt x="637" y="738"/>
                  <a:pt x="595" y="756"/>
                  <a:pt x="550" y="756"/>
                </a:cubicBezTo>
                <a:cubicBezTo>
                  <a:pt x="458" y="756"/>
                  <a:pt x="384" y="681"/>
                  <a:pt x="384" y="589"/>
                </a:cubicBezTo>
                <a:cubicBezTo>
                  <a:pt x="384" y="544"/>
                  <a:pt x="401" y="502"/>
                  <a:pt x="433" y="471"/>
                </a:cubicBezTo>
                <a:close/>
                <a:moveTo>
                  <a:pt x="47" y="8"/>
                </a:moveTo>
                <a:cubicBezTo>
                  <a:pt x="37" y="-3"/>
                  <a:pt x="19" y="-3"/>
                  <a:pt x="8" y="8"/>
                </a:cubicBezTo>
                <a:cubicBezTo>
                  <a:pt x="-2" y="19"/>
                  <a:pt x="-2" y="36"/>
                  <a:pt x="8" y="47"/>
                </a:cubicBezTo>
                <a:lnTo>
                  <a:pt x="189" y="228"/>
                </a:lnTo>
                <a:lnTo>
                  <a:pt x="52" y="228"/>
                </a:lnTo>
                <a:cubicBezTo>
                  <a:pt x="23" y="228"/>
                  <a:pt x="0" y="251"/>
                  <a:pt x="0" y="279"/>
                </a:cubicBezTo>
                <a:lnTo>
                  <a:pt x="0" y="887"/>
                </a:lnTo>
                <a:cubicBezTo>
                  <a:pt x="0" y="913"/>
                  <a:pt x="22" y="934"/>
                  <a:pt x="49" y="934"/>
                </a:cubicBezTo>
                <a:lnTo>
                  <a:pt x="880" y="934"/>
                </a:lnTo>
                <a:cubicBezTo>
                  <a:pt x="884" y="934"/>
                  <a:pt x="889" y="933"/>
                  <a:pt x="892" y="931"/>
                </a:cubicBezTo>
                <a:lnTo>
                  <a:pt x="1138" y="1177"/>
                </a:lnTo>
                <a:cubicBezTo>
                  <a:pt x="1144" y="1182"/>
                  <a:pt x="1151" y="1185"/>
                  <a:pt x="1158" y="1185"/>
                </a:cubicBezTo>
                <a:cubicBezTo>
                  <a:pt x="1165" y="1185"/>
                  <a:pt x="1172" y="1182"/>
                  <a:pt x="1177" y="1177"/>
                </a:cubicBezTo>
                <a:cubicBezTo>
                  <a:pt x="1188" y="1166"/>
                  <a:pt x="1188" y="1149"/>
                  <a:pt x="1177" y="113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8" name="Freeform 467">
            <a:extLst>
              <a:ext uri="{FF2B5EF4-FFF2-40B4-BE49-F238E27FC236}">
                <a16:creationId xmlns:a16="http://schemas.microsoft.com/office/drawing/2014/main" id="{CB540245-CF2B-374C-BE9D-17C814C0DEDF}"/>
              </a:ext>
            </a:extLst>
          </p:cNvPr>
          <p:cNvSpPr/>
          <p:nvPr/>
        </p:nvSpPr>
        <p:spPr>
          <a:xfrm>
            <a:off x="1985400" y="4662018"/>
            <a:ext cx="22608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9" h="904">
                <a:moveTo>
                  <a:pt x="342" y="832"/>
                </a:moveTo>
                <a:lnTo>
                  <a:pt x="342" y="518"/>
                </a:lnTo>
                <a:lnTo>
                  <a:pt x="552" y="727"/>
                </a:lnTo>
                <a:close/>
                <a:moveTo>
                  <a:pt x="342" y="71"/>
                </a:moveTo>
                <a:lnTo>
                  <a:pt x="554" y="172"/>
                </a:lnTo>
                <a:lnTo>
                  <a:pt x="342" y="384"/>
                </a:lnTo>
                <a:close/>
                <a:moveTo>
                  <a:pt x="353" y="451"/>
                </a:moveTo>
                <a:lnTo>
                  <a:pt x="621" y="184"/>
                </a:lnTo>
                <a:cubicBezTo>
                  <a:pt x="627" y="177"/>
                  <a:pt x="630" y="168"/>
                  <a:pt x="628" y="160"/>
                </a:cubicBezTo>
                <a:cubicBezTo>
                  <a:pt x="627" y="151"/>
                  <a:pt x="621" y="143"/>
                  <a:pt x="613" y="139"/>
                </a:cubicBezTo>
                <a:lnTo>
                  <a:pt x="326" y="2"/>
                </a:lnTo>
                <a:cubicBezTo>
                  <a:pt x="318" y="-2"/>
                  <a:pt x="308" y="-1"/>
                  <a:pt x="300" y="4"/>
                </a:cubicBezTo>
                <a:cubicBezTo>
                  <a:pt x="292" y="9"/>
                  <a:pt x="287" y="18"/>
                  <a:pt x="287" y="27"/>
                </a:cubicBezTo>
                <a:lnTo>
                  <a:pt x="287" y="384"/>
                </a:lnTo>
                <a:lnTo>
                  <a:pt x="47" y="145"/>
                </a:lnTo>
                <a:cubicBezTo>
                  <a:pt x="36" y="134"/>
                  <a:pt x="19" y="134"/>
                  <a:pt x="8" y="145"/>
                </a:cubicBezTo>
                <a:cubicBezTo>
                  <a:pt x="-3" y="156"/>
                  <a:pt x="-3" y="173"/>
                  <a:pt x="8" y="184"/>
                </a:cubicBezTo>
                <a:lnTo>
                  <a:pt x="275" y="451"/>
                </a:lnTo>
                <a:lnTo>
                  <a:pt x="12" y="714"/>
                </a:lnTo>
                <a:cubicBezTo>
                  <a:pt x="2" y="725"/>
                  <a:pt x="2" y="742"/>
                  <a:pt x="12" y="753"/>
                </a:cubicBezTo>
                <a:cubicBezTo>
                  <a:pt x="23" y="764"/>
                  <a:pt x="41" y="764"/>
                  <a:pt x="51" y="753"/>
                </a:cubicBezTo>
                <a:lnTo>
                  <a:pt x="287" y="518"/>
                </a:lnTo>
                <a:lnTo>
                  <a:pt x="287" y="876"/>
                </a:lnTo>
                <a:cubicBezTo>
                  <a:pt x="287" y="886"/>
                  <a:pt x="292" y="895"/>
                  <a:pt x="300" y="900"/>
                </a:cubicBezTo>
                <a:cubicBezTo>
                  <a:pt x="304" y="902"/>
                  <a:pt x="309" y="904"/>
                  <a:pt x="314" y="904"/>
                </a:cubicBezTo>
                <a:cubicBezTo>
                  <a:pt x="319" y="904"/>
                  <a:pt x="323" y="903"/>
                  <a:pt x="327" y="901"/>
                </a:cubicBezTo>
                <a:lnTo>
                  <a:pt x="611" y="759"/>
                </a:lnTo>
                <a:cubicBezTo>
                  <a:pt x="618" y="755"/>
                  <a:pt x="624" y="748"/>
                  <a:pt x="625" y="739"/>
                </a:cubicBezTo>
                <a:cubicBezTo>
                  <a:pt x="627" y="730"/>
                  <a:pt x="624" y="722"/>
                  <a:pt x="618" y="71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9" name="Freeform 468">
            <a:extLst>
              <a:ext uri="{FF2B5EF4-FFF2-40B4-BE49-F238E27FC236}">
                <a16:creationId xmlns:a16="http://schemas.microsoft.com/office/drawing/2014/main" id="{A1EBB0E6-96E9-9441-A1F1-0433C6533992}"/>
              </a:ext>
            </a:extLst>
          </p:cNvPr>
          <p:cNvSpPr/>
          <p:nvPr/>
        </p:nvSpPr>
        <p:spPr>
          <a:xfrm>
            <a:off x="3413160" y="2522538"/>
            <a:ext cx="330480" cy="27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19" h="756">
                <a:moveTo>
                  <a:pt x="28" y="55"/>
                </a:moveTo>
                <a:lnTo>
                  <a:pt x="864" y="55"/>
                </a:lnTo>
                <a:lnTo>
                  <a:pt x="864" y="701"/>
                </a:lnTo>
                <a:lnTo>
                  <a:pt x="720" y="701"/>
                </a:lnTo>
                <a:cubicBezTo>
                  <a:pt x="705" y="701"/>
                  <a:pt x="692" y="713"/>
                  <a:pt x="692" y="728"/>
                </a:cubicBezTo>
                <a:cubicBezTo>
                  <a:pt x="692" y="744"/>
                  <a:pt x="705" y="756"/>
                  <a:pt x="720" y="756"/>
                </a:cubicBezTo>
                <a:lnTo>
                  <a:pt x="870" y="756"/>
                </a:lnTo>
                <a:cubicBezTo>
                  <a:pt x="897" y="756"/>
                  <a:pt x="919" y="735"/>
                  <a:pt x="919" y="709"/>
                </a:cubicBezTo>
                <a:lnTo>
                  <a:pt x="919" y="47"/>
                </a:lnTo>
                <a:cubicBezTo>
                  <a:pt x="919" y="21"/>
                  <a:pt x="897" y="0"/>
                  <a:pt x="870" y="0"/>
                </a:cubicBez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0" name="Freeform 469">
            <a:extLst>
              <a:ext uri="{FF2B5EF4-FFF2-40B4-BE49-F238E27FC236}">
                <a16:creationId xmlns:a16="http://schemas.microsoft.com/office/drawing/2014/main" id="{EB8ABEBE-ADD6-144D-9613-243587679E12}"/>
              </a:ext>
            </a:extLst>
          </p:cNvPr>
          <p:cNvSpPr/>
          <p:nvPr/>
        </p:nvSpPr>
        <p:spPr>
          <a:xfrm>
            <a:off x="3698639" y="2813418"/>
            <a:ext cx="954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55">
                <a:moveTo>
                  <a:pt x="0" y="28"/>
                </a:moveTo>
                <a:cubicBezTo>
                  <a:pt x="0" y="43"/>
                  <a:pt x="13" y="55"/>
                  <a:pt x="28" y="55"/>
                </a:cubicBezTo>
                <a:lnTo>
                  <a:pt x="238" y="55"/>
                </a:lnTo>
                <a:cubicBezTo>
                  <a:pt x="254" y="55"/>
                  <a:pt x="266" y="43"/>
                  <a:pt x="266" y="28"/>
                </a:cubicBezTo>
                <a:cubicBezTo>
                  <a:pt x="266" y="12"/>
                  <a:pt x="254" y="0"/>
                  <a:pt x="238" y="0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1" name="Freeform 470">
            <a:extLst>
              <a:ext uri="{FF2B5EF4-FFF2-40B4-BE49-F238E27FC236}">
                <a16:creationId xmlns:a16="http://schemas.microsoft.com/office/drawing/2014/main" id="{1B97C9F8-8F84-A94D-A396-4C85A8267D3B}"/>
              </a:ext>
            </a:extLst>
          </p:cNvPr>
          <p:cNvSpPr/>
          <p:nvPr/>
        </p:nvSpPr>
        <p:spPr>
          <a:xfrm>
            <a:off x="3264480" y="2419217"/>
            <a:ext cx="529560" cy="524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1457">
                <a:moveTo>
                  <a:pt x="195" y="987"/>
                </a:moveTo>
                <a:lnTo>
                  <a:pt x="195" y="341"/>
                </a:lnTo>
                <a:lnTo>
                  <a:pt x="304" y="341"/>
                </a:lnTo>
                <a:cubicBezTo>
                  <a:pt x="307" y="341"/>
                  <a:pt x="311" y="340"/>
                  <a:pt x="314" y="339"/>
                </a:cubicBezTo>
                <a:lnTo>
                  <a:pt x="962" y="987"/>
                </a:lnTo>
                <a:close/>
                <a:moveTo>
                  <a:pt x="62" y="8"/>
                </a:moveTo>
                <a:cubicBezTo>
                  <a:pt x="51" y="-3"/>
                  <a:pt x="33" y="-3"/>
                  <a:pt x="23" y="8"/>
                </a:cubicBezTo>
                <a:cubicBezTo>
                  <a:pt x="12" y="19"/>
                  <a:pt x="12" y="36"/>
                  <a:pt x="23" y="47"/>
                </a:cubicBezTo>
                <a:lnTo>
                  <a:pt x="261" y="286"/>
                </a:lnTo>
                <a:lnTo>
                  <a:pt x="188" y="286"/>
                </a:lnTo>
                <a:cubicBezTo>
                  <a:pt x="162" y="286"/>
                  <a:pt x="140" y="307"/>
                  <a:pt x="140" y="333"/>
                </a:cubicBezTo>
                <a:lnTo>
                  <a:pt x="140" y="995"/>
                </a:lnTo>
                <a:cubicBezTo>
                  <a:pt x="140" y="1021"/>
                  <a:pt x="162" y="1042"/>
                  <a:pt x="188" y="1042"/>
                </a:cubicBezTo>
                <a:lnTo>
                  <a:pt x="1000" y="1042"/>
                </a:lnTo>
                <a:cubicBezTo>
                  <a:pt x="1005" y="1042"/>
                  <a:pt x="1010" y="1041"/>
                  <a:pt x="1014" y="1038"/>
                </a:cubicBezTo>
                <a:lnTo>
                  <a:pt x="1070" y="1094"/>
                </a:lnTo>
                <a:lnTo>
                  <a:pt x="27" y="1094"/>
                </a:lnTo>
                <a:cubicBezTo>
                  <a:pt x="12" y="1094"/>
                  <a:pt x="0" y="1106"/>
                  <a:pt x="0" y="1122"/>
                </a:cubicBezTo>
                <a:cubicBezTo>
                  <a:pt x="0" y="1137"/>
                  <a:pt x="12" y="1149"/>
                  <a:pt x="27" y="1149"/>
                </a:cubicBezTo>
                <a:lnTo>
                  <a:pt x="1113" y="1149"/>
                </a:lnTo>
                <a:cubicBezTo>
                  <a:pt x="1117" y="1149"/>
                  <a:pt x="1120" y="1149"/>
                  <a:pt x="1123" y="1147"/>
                </a:cubicBezTo>
                <a:lnTo>
                  <a:pt x="1425" y="1449"/>
                </a:lnTo>
                <a:cubicBezTo>
                  <a:pt x="1430" y="1455"/>
                  <a:pt x="1437" y="1457"/>
                  <a:pt x="1444" y="1457"/>
                </a:cubicBezTo>
                <a:cubicBezTo>
                  <a:pt x="1451" y="1457"/>
                  <a:pt x="1458" y="1455"/>
                  <a:pt x="1464" y="1449"/>
                </a:cubicBezTo>
                <a:cubicBezTo>
                  <a:pt x="1475" y="1439"/>
                  <a:pt x="1475" y="1421"/>
                  <a:pt x="1464" y="14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2" name="Freeform 471">
            <a:extLst>
              <a:ext uri="{FF2B5EF4-FFF2-40B4-BE49-F238E27FC236}">
                <a16:creationId xmlns:a16="http://schemas.microsoft.com/office/drawing/2014/main" id="{CF8335D1-EA84-8D43-946C-F80C648CB574}"/>
              </a:ext>
            </a:extLst>
          </p:cNvPr>
          <p:cNvSpPr/>
          <p:nvPr/>
        </p:nvSpPr>
        <p:spPr>
          <a:xfrm>
            <a:off x="2676960" y="4635378"/>
            <a:ext cx="273240" cy="37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0" h="1049">
                <a:moveTo>
                  <a:pt x="704" y="966"/>
                </a:moveTo>
                <a:cubicBezTo>
                  <a:pt x="704" y="981"/>
                  <a:pt x="692" y="993"/>
                  <a:pt x="677" y="993"/>
                </a:cubicBezTo>
                <a:lnTo>
                  <a:pt x="83" y="993"/>
                </a:lnTo>
                <a:cubicBezTo>
                  <a:pt x="68" y="993"/>
                  <a:pt x="55" y="981"/>
                  <a:pt x="55" y="966"/>
                </a:cubicBezTo>
                <a:lnTo>
                  <a:pt x="55" y="83"/>
                </a:lnTo>
                <a:cubicBezTo>
                  <a:pt x="55" y="68"/>
                  <a:pt x="68" y="55"/>
                  <a:pt x="83" y="55"/>
                </a:cubicBezTo>
                <a:lnTo>
                  <a:pt x="677" y="55"/>
                </a:lnTo>
                <a:cubicBezTo>
                  <a:pt x="692" y="55"/>
                  <a:pt x="704" y="68"/>
                  <a:pt x="704" y="83"/>
                </a:cubicBezTo>
                <a:close/>
                <a:moveTo>
                  <a:pt x="677" y="0"/>
                </a:moveTo>
                <a:lnTo>
                  <a:pt x="83" y="0"/>
                </a:lnTo>
                <a:cubicBezTo>
                  <a:pt x="37" y="0"/>
                  <a:pt x="0" y="37"/>
                  <a:pt x="0" y="83"/>
                </a:cubicBezTo>
                <a:lnTo>
                  <a:pt x="0" y="966"/>
                </a:lnTo>
                <a:cubicBezTo>
                  <a:pt x="0" y="1011"/>
                  <a:pt x="37" y="1049"/>
                  <a:pt x="83" y="1049"/>
                </a:cubicBezTo>
                <a:lnTo>
                  <a:pt x="677" y="1049"/>
                </a:lnTo>
                <a:cubicBezTo>
                  <a:pt x="723" y="1049"/>
                  <a:pt x="760" y="1011"/>
                  <a:pt x="760" y="966"/>
                </a:cubicBezTo>
                <a:lnTo>
                  <a:pt x="760" y="83"/>
                </a:lnTo>
                <a:cubicBezTo>
                  <a:pt x="760" y="37"/>
                  <a:pt x="723" y="0"/>
                  <a:pt x="67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3" name="Freeform 472">
            <a:extLst>
              <a:ext uri="{FF2B5EF4-FFF2-40B4-BE49-F238E27FC236}">
                <a16:creationId xmlns:a16="http://schemas.microsoft.com/office/drawing/2014/main" id="{E0C6197B-2F2F-0E46-AD39-12D5934CE184}"/>
              </a:ext>
            </a:extLst>
          </p:cNvPr>
          <p:cNvSpPr/>
          <p:nvPr/>
        </p:nvSpPr>
        <p:spPr>
          <a:xfrm>
            <a:off x="2752920" y="4830498"/>
            <a:ext cx="121320" cy="12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339">
                <a:moveTo>
                  <a:pt x="169" y="283"/>
                </a:moveTo>
                <a:cubicBezTo>
                  <a:pt x="106" y="283"/>
                  <a:pt x="55" y="232"/>
                  <a:pt x="55" y="169"/>
                </a:cubicBezTo>
                <a:cubicBezTo>
                  <a:pt x="55" y="107"/>
                  <a:pt x="106" y="55"/>
                  <a:pt x="169" y="55"/>
                </a:cubicBezTo>
                <a:cubicBezTo>
                  <a:pt x="232" y="55"/>
                  <a:pt x="283" y="107"/>
                  <a:pt x="283" y="169"/>
                </a:cubicBezTo>
                <a:cubicBezTo>
                  <a:pt x="283" y="232"/>
                  <a:pt x="232" y="283"/>
                  <a:pt x="169" y="283"/>
                </a:cubicBezTo>
                <a:close/>
                <a:moveTo>
                  <a:pt x="169" y="0"/>
                </a:moveTo>
                <a:cubicBezTo>
                  <a:pt x="76" y="0"/>
                  <a:pt x="0" y="76"/>
                  <a:pt x="0" y="169"/>
                </a:cubicBezTo>
                <a:cubicBezTo>
                  <a:pt x="0" y="263"/>
                  <a:pt x="76" y="339"/>
                  <a:pt x="169" y="339"/>
                </a:cubicBezTo>
                <a:cubicBezTo>
                  <a:pt x="262" y="339"/>
                  <a:pt x="338" y="263"/>
                  <a:pt x="338" y="169"/>
                </a:cubicBezTo>
                <a:cubicBezTo>
                  <a:pt x="338" y="76"/>
                  <a:pt x="262" y="0"/>
                  <a:pt x="16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4" name="Freeform 473">
            <a:extLst>
              <a:ext uri="{FF2B5EF4-FFF2-40B4-BE49-F238E27FC236}">
                <a16:creationId xmlns:a16="http://schemas.microsoft.com/office/drawing/2014/main" id="{802A946F-3868-B44A-9713-F7A9F970BADE}"/>
              </a:ext>
            </a:extLst>
          </p:cNvPr>
          <p:cNvSpPr/>
          <p:nvPr/>
        </p:nvSpPr>
        <p:spPr>
          <a:xfrm>
            <a:off x="2778480" y="4686858"/>
            <a:ext cx="7020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6" h="197">
                <a:moveTo>
                  <a:pt x="98" y="55"/>
                </a:moveTo>
                <a:cubicBezTo>
                  <a:pt x="122" y="55"/>
                  <a:pt x="141" y="75"/>
                  <a:pt x="141" y="98"/>
                </a:cubicBezTo>
                <a:cubicBezTo>
                  <a:pt x="141" y="122"/>
                  <a:pt x="122" y="142"/>
                  <a:pt x="98" y="142"/>
                </a:cubicBezTo>
                <a:cubicBezTo>
                  <a:pt x="74" y="142"/>
                  <a:pt x="55" y="122"/>
                  <a:pt x="55" y="98"/>
                </a:cubicBezTo>
                <a:cubicBezTo>
                  <a:pt x="55" y="75"/>
                  <a:pt x="74" y="55"/>
                  <a:pt x="98" y="55"/>
                </a:cubicBezTo>
                <a:close/>
                <a:moveTo>
                  <a:pt x="98" y="197"/>
                </a:moveTo>
                <a:cubicBezTo>
                  <a:pt x="152" y="197"/>
                  <a:pt x="196" y="153"/>
                  <a:pt x="196" y="98"/>
                </a:cubicBezTo>
                <a:cubicBezTo>
                  <a:pt x="196" y="44"/>
                  <a:pt x="152" y="0"/>
                  <a:pt x="98" y="0"/>
                </a:cubicBezTo>
                <a:cubicBezTo>
                  <a:pt x="44" y="0"/>
                  <a:pt x="0" y="44"/>
                  <a:pt x="0" y="98"/>
                </a:cubicBezTo>
                <a:cubicBezTo>
                  <a:pt x="0" y="153"/>
                  <a:pt x="44" y="197"/>
                  <a:pt x="98" y="19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5" name="Freeform 474">
            <a:extLst>
              <a:ext uri="{FF2B5EF4-FFF2-40B4-BE49-F238E27FC236}">
                <a16:creationId xmlns:a16="http://schemas.microsoft.com/office/drawing/2014/main" id="{FC2E399B-E3AC-3B44-B780-4824FAF75287}"/>
              </a:ext>
            </a:extLst>
          </p:cNvPr>
          <p:cNvSpPr/>
          <p:nvPr/>
        </p:nvSpPr>
        <p:spPr>
          <a:xfrm>
            <a:off x="3393000" y="4600458"/>
            <a:ext cx="273240" cy="44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0" h="1243">
                <a:moveTo>
                  <a:pt x="705" y="1188"/>
                </a:moveTo>
                <a:lnTo>
                  <a:pt x="56" y="1188"/>
                </a:lnTo>
                <a:lnTo>
                  <a:pt x="56" y="55"/>
                </a:lnTo>
                <a:lnTo>
                  <a:pt x="705" y="55"/>
                </a:lnTo>
                <a:close/>
                <a:moveTo>
                  <a:pt x="732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1215"/>
                </a:lnTo>
                <a:cubicBezTo>
                  <a:pt x="0" y="1230"/>
                  <a:pt x="13" y="1243"/>
                  <a:pt x="28" y="1243"/>
                </a:cubicBezTo>
                <a:lnTo>
                  <a:pt x="732" y="1243"/>
                </a:lnTo>
                <a:cubicBezTo>
                  <a:pt x="748" y="1243"/>
                  <a:pt x="760" y="1230"/>
                  <a:pt x="760" y="1215"/>
                </a:cubicBezTo>
                <a:lnTo>
                  <a:pt x="760" y="27"/>
                </a:lnTo>
                <a:cubicBezTo>
                  <a:pt x="760" y="12"/>
                  <a:pt x="748" y="0"/>
                  <a:pt x="73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6" name="Freeform 475">
            <a:extLst>
              <a:ext uri="{FF2B5EF4-FFF2-40B4-BE49-F238E27FC236}">
                <a16:creationId xmlns:a16="http://schemas.microsoft.com/office/drawing/2014/main" id="{DFA849F7-784A-114A-A62F-E1EEF035D3B3}"/>
              </a:ext>
            </a:extLst>
          </p:cNvPr>
          <p:cNvSpPr/>
          <p:nvPr/>
        </p:nvSpPr>
        <p:spPr>
          <a:xfrm>
            <a:off x="3430440" y="4633218"/>
            <a:ext cx="38160" cy="11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" h="318">
                <a:moveTo>
                  <a:pt x="35" y="36"/>
                </a:moveTo>
                <a:lnTo>
                  <a:pt x="72" y="36"/>
                </a:lnTo>
                <a:lnTo>
                  <a:pt x="72" y="283"/>
                </a:lnTo>
                <a:lnTo>
                  <a:pt x="35" y="283"/>
                </a:lnTo>
                <a:close/>
                <a:moveTo>
                  <a:pt x="18" y="318"/>
                </a:moveTo>
                <a:lnTo>
                  <a:pt x="90" y="318"/>
                </a:lnTo>
                <a:cubicBezTo>
                  <a:pt x="99" y="318"/>
                  <a:pt x="107" y="310"/>
                  <a:pt x="107" y="300"/>
                </a:cubicBezTo>
                <a:lnTo>
                  <a:pt x="107" y="18"/>
                </a:lnTo>
                <a:cubicBezTo>
                  <a:pt x="107" y="8"/>
                  <a:pt x="99" y="0"/>
                  <a:pt x="90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00"/>
                </a:lnTo>
                <a:cubicBezTo>
                  <a:pt x="0" y="310"/>
                  <a:pt x="8" y="318"/>
                  <a:pt x="18" y="3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7" name="Freeform 476">
            <a:extLst>
              <a:ext uri="{FF2B5EF4-FFF2-40B4-BE49-F238E27FC236}">
                <a16:creationId xmlns:a16="http://schemas.microsoft.com/office/drawing/2014/main" id="{6BC8C0C4-5B33-EF4B-A5C1-0B02A6CF7017}"/>
              </a:ext>
            </a:extLst>
          </p:cNvPr>
          <p:cNvSpPr/>
          <p:nvPr/>
        </p:nvSpPr>
        <p:spPr>
          <a:xfrm>
            <a:off x="3430440" y="4764978"/>
            <a:ext cx="38160" cy="11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" h="318">
                <a:moveTo>
                  <a:pt x="35" y="35"/>
                </a:moveTo>
                <a:lnTo>
                  <a:pt x="72" y="35"/>
                </a:lnTo>
                <a:lnTo>
                  <a:pt x="72" y="283"/>
                </a:lnTo>
                <a:lnTo>
                  <a:pt x="35" y="283"/>
                </a:lnTo>
                <a:close/>
                <a:moveTo>
                  <a:pt x="18" y="318"/>
                </a:moveTo>
                <a:lnTo>
                  <a:pt x="90" y="318"/>
                </a:lnTo>
                <a:cubicBezTo>
                  <a:pt x="99" y="318"/>
                  <a:pt x="107" y="310"/>
                  <a:pt x="107" y="300"/>
                </a:cubicBezTo>
                <a:lnTo>
                  <a:pt x="107" y="18"/>
                </a:lnTo>
                <a:cubicBezTo>
                  <a:pt x="107" y="8"/>
                  <a:pt x="99" y="0"/>
                  <a:pt x="90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00"/>
                </a:lnTo>
                <a:cubicBezTo>
                  <a:pt x="0" y="310"/>
                  <a:pt x="8" y="318"/>
                  <a:pt x="18" y="3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8" name="Freeform 477">
            <a:extLst>
              <a:ext uri="{FF2B5EF4-FFF2-40B4-BE49-F238E27FC236}">
                <a16:creationId xmlns:a16="http://schemas.microsoft.com/office/drawing/2014/main" id="{60E78203-E379-6A43-BB67-19EC23892ACA}"/>
              </a:ext>
            </a:extLst>
          </p:cNvPr>
          <p:cNvSpPr/>
          <p:nvPr/>
        </p:nvSpPr>
        <p:spPr>
          <a:xfrm>
            <a:off x="3430440" y="4901058"/>
            <a:ext cx="38160" cy="11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" h="318">
                <a:moveTo>
                  <a:pt x="35" y="36"/>
                </a:moveTo>
                <a:lnTo>
                  <a:pt x="72" y="36"/>
                </a:lnTo>
                <a:lnTo>
                  <a:pt x="72" y="283"/>
                </a:lnTo>
                <a:lnTo>
                  <a:pt x="35" y="283"/>
                </a:lnTo>
                <a:close/>
                <a:moveTo>
                  <a:pt x="18" y="318"/>
                </a:moveTo>
                <a:lnTo>
                  <a:pt x="90" y="318"/>
                </a:lnTo>
                <a:cubicBezTo>
                  <a:pt x="99" y="318"/>
                  <a:pt x="107" y="311"/>
                  <a:pt x="107" y="301"/>
                </a:cubicBezTo>
                <a:lnTo>
                  <a:pt x="107" y="18"/>
                </a:lnTo>
                <a:cubicBezTo>
                  <a:pt x="107" y="8"/>
                  <a:pt x="99" y="0"/>
                  <a:pt x="90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01"/>
                </a:lnTo>
                <a:cubicBezTo>
                  <a:pt x="0" y="311"/>
                  <a:pt x="8" y="318"/>
                  <a:pt x="18" y="3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9" name="Freeform 478">
            <a:extLst>
              <a:ext uri="{FF2B5EF4-FFF2-40B4-BE49-F238E27FC236}">
                <a16:creationId xmlns:a16="http://schemas.microsoft.com/office/drawing/2014/main" id="{581EBF41-0613-7749-85C6-82915115CB57}"/>
              </a:ext>
            </a:extLst>
          </p:cNvPr>
          <p:cNvSpPr/>
          <p:nvPr/>
        </p:nvSpPr>
        <p:spPr>
          <a:xfrm>
            <a:off x="3589560" y="4633218"/>
            <a:ext cx="38160" cy="11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" h="318">
                <a:moveTo>
                  <a:pt x="35" y="36"/>
                </a:moveTo>
                <a:lnTo>
                  <a:pt x="72" y="36"/>
                </a:lnTo>
                <a:lnTo>
                  <a:pt x="72" y="283"/>
                </a:lnTo>
                <a:lnTo>
                  <a:pt x="35" y="283"/>
                </a:lnTo>
                <a:close/>
                <a:moveTo>
                  <a:pt x="18" y="318"/>
                </a:moveTo>
                <a:lnTo>
                  <a:pt x="90" y="318"/>
                </a:lnTo>
                <a:cubicBezTo>
                  <a:pt x="100" y="318"/>
                  <a:pt x="107" y="310"/>
                  <a:pt x="107" y="300"/>
                </a:cubicBezTo>
                <a:lnTo>
                  <a:pt x="107" y="18"/>
                </a:lnTo>
                <a:cubicBezTo>
                  <a:pt x="107" y="8"/>
                  <a:pt x="100" y="0"/>
                  <a:pt x="90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00"/>
                </a:lnTo>
                <a:cubicBezTo>
                  <a:pt x="0" y="310"/>
                  <a:pt x="8" y="318"/>
                  <a:pt x="18" y="3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0" name="Freeform 479">
            <a:extLst>
              <a:ext uri="{FF2B5EF4-FFF2-40B4-BE49-F238E27FC236}">
                <a16:creationId xmlns:a16="http://schemas.microsoft.com/office/drawing/2014/main" id="{94F6A1AF-E16C-E34D-94C3-DBEC733F8D6D}"/>
              </a:ext>
            </a:extLst>
          </p:cNvPr>
          <p:cNvSpPr/>
          <p:nvPr/>
        </p:nvSpPr>
        <p:spPr>
          <a:xfrm>
            <a:off x="3589560" y="4764978"/>
            <a:ext cx="38160" cy="11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" h="318">
                <a:moveTo>
                  <a:pt x="35" y="35"/>
                </a:moveTo>
                <a:lnTo>
                  <a:pt x="72" y="35"/>
                </a:lnTo>
                <a:lnTo>
                  <a:pt x="72" y="283"/>
                </a:lnTo>
                <a:lnTo>
                  <a:pt x="35" y="283"/>
                </a:lnTo>
                <a:close/>
                <a:moveTo>
                  <a:pt x="18" y="318"/>
                </a:moveTo>
                <a:lnTo>
                  <a:pt x="90" y="318"/>
                </a:lnTo>
                <a:cubicBezTo>
                  <a:pt x="100" y="318"/>
                  <a:pt x="107" y="310"/>
                  <a:pt x="107" y="300"/>
                </a:cubicBezTo>
                <a:lnTo>
                  <a:pt x="107" y="18"/>
                </a:lnTo>
                <a:cubicBezTo>
                  <a:pt x="107" y="8"/>
                  <a:pt x="100" y="0"/>
                  <a:pt x="90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00"/>
                </a:lnTo>
                <a:cubicBezTo>
                  <a:pt x="0" y="310"/>
                  <a:pt x="8" y="318"/>
                  <a:pt x="18" y="3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1" name="Freeform 480">
            <a:extLst>
              <a:ext uri="{FF2B5EF4-FFF2-40B4-BE49-F238E27FC236}">
                <a16:creationId xmlns:a16="http://schemas.microsoft.com/office/drawing/2014/main" id="{92BDEE46-DB6E-6745-85E3-53C4CCE2FC95}"/>
              </a:ext>
            </a:extLst>
          </p:cNvPr>
          <p:cNvSpPr/>
          <p:nvPr/>
        </p:nvSpPr>
        <p:spPr>
          <a:xfrm>
            <a:off x="3589560" y="4901058"/>
            <a:ext cx="38160" cy="11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" h="318">
                <a:moveTo>
                  <a:pt x="35" y="36"/>
                </a:moveTo>
                <a:lnTo>
                  <a:pt x="72" y="36"/>
                </a:lnTo>
                <a:lnTo>
                  <a:pt x="72" y="283"/>
                </a:lnTo>
                <a:lnTo>
                  <a:pt x="35" y="283"/>
                </a:lnTo>
                <a:close/>
                <a:moveTo>
                  <a:pt x="18" y="318"/>
                </a:moveTo>
                <a:lnTo>
                  <a:pt x="90" y="318"/>
                </a:lnTo>
                <a:cubicBezTo>
                  <a:pt x="100" y="318"/>
                  <a:pt x="107" y="311"/>
                  <a:pt x="107" y="301"/>
                </a:cubicBezTo>
                <a:lnTo>
                  <a:pt x="107" y="18"/>
                </a:lnTo>
                <a:cubicBezTo>
                  <a:pt x="107" y="8"/>
                  <a:pt x="100" y="0"/>
                  <a:pt x="90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01"/>
                </a:lnTo>
                <a:cubicBezTo>
                  <a:pt x="0" y="311"/>
                  <a:pt x="8" y="318"/>
                  <a:pt x="18" y="3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2" name="Freeform 481">
            <a:extLst>
              <a:ext uri="{FF2B5EF4-FFF2-40B4-BE49-F238E27FC236}">
                <a16:creationId xmlns:a16="http://schemas.microsoft.com/office/drawing/2014/main" id="{B7A7E2C4-D57C-7848-AFB6-01C61E223644}"/>
              </a:ext>
            </a:extLst>
          </p:cNvPr>
          <p:cNvSpPr/>
          <p:nvPr/>
        </p:nvSpPr>
        <p:spPr>
          <a:xfrm>
            <a:off x="4847040" y="4661297"/>
            <a:ext cx="223920" cy="294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3" h="820">
                <a:moveTo>
                  <a:pt x="55" y="765"/>
                </a:moveTo>
                <a:lnTo>
                  <a:pt x="568" y="765"/>
                </a:lnTo>
                <a:lnTo>
                  <a:pt x="568" y="55"/>
                </a:lnTo>
                <a:lnTo>
                  <a:pt x="185" y="55"/>
                </a:lnTo>
                <a:lnTo>
                  <a:pt x="55" y="259"/>
                </a:lnTo>
                <a:close/>
                <a:moveTo>
                  <a:pt x="580" y="820"/>
                </a:moveTo>
                <a:lnTo>
                  <a:pt x="43" y="820"/>
                </a:lnTo>
                <a:cubicBezTo>
                  <a:pt x="19" y="820"/>
                  <a:pt x="0" y="801"/>
                  <a:pt x="0" y="777"/>
                </a:cubicBezTo>
                <a:lnTo>
                  <a:pt x="0" y="251"/>
                </a:lnTo>
                <a:cubicBezTo>
                  <a:pt x="0" y="245"/>
                  <a:pt x="1" y="240"/>
                  <a:pt x="4" y="236"/>
                </a:cubicBezTo>
                <a:lnTo>
                  <a:pt x="147" y="13"/>
                </a:lnTo>
                <a:cubicBezTo>
                  <a:pt x="152" y="5"/>
                  <a:pt x="161" y="0"/>
                  <a:pt x="170" y="0"/>
                </a:cubicBezTo>
                <a:lnTo>
                  <a:pt x="595" y="0"/>
                </a:lnTo>
                <a:cubicBezTo>
                  <a:pt x="611" y="0"/>
                  <a:pt x="623" y="13"/>
                  <a:pt x="623" y="28"/>
                </a:cubicBezTo>
                <a:lnTo>
                  <a:pt x="623" y="777"/>
                </a:lnTo>
                <a:cubicBezTo>
                  <a:pt x="623" y="801"/>
                  <a:pt x="603" y="820"/>
                  <a:pt x="580" y="82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3" name="Freeform 482">
            <a:extLst>
              <a:ext uri="{FF2B5EF4-FFF2-40B4-BE49-F238E27FC236}">
                <a16:creationId xmlns:a16="http://schemas.microsoft.com/office/drawing/2014/main" id="{D8B21FC0-D14C-FF40-BF2B-BDC518E5A034}"/>
              </a:ext>
            </a:extLst>
          </p:cNvPr>
          <p:cNvSpPr/>
          <p:nvPr/>
        </p:nvSpPr>
        <p:spPr>
          <a:xfrm>
            <a:off x="4921920" y="4694058"/>
            <a:ext cx="30960" cy="82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7" h="231">
                <a:moveTo>
                  <a:pt x="36" y="195"/>
                </a:moveTo>
                <a:lnTo>
                  <a:pt x="51" y="195"/>
                </a:lnTo>
                <a:lnTo>
                  <a:pt x="51" y="35"/>
                </a:lnTo>
                <a:lnTo>
                  <a:pt x="36" y="35"/>
                </a:lnTo>
                <a:close/>
                <a:moveTo>
                  <a:pt x="69" y="231"/>
                </a:moveTo>
                <a:lnTo>
                  <a:pt x="18" y="231"/>
                </a:lnTo>
                <a:cubicBezTo>
                  <a:pt x="8" y="231"/>
                  <a:pt x="0" y="223"/>
                  <a:pt x="0" y="213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lnTo>
                  <a:pt x="69" y="0"/>
                </a:lnTo>
                <a:cubicBezTo>
                  <a:pt x="78" y="0"/>
                  <a:pt x="87" y="8"/>
                  <a:pt x="87" y="17"/>
                </a:cubicBezTo>
                <a:lnTo>
                  <a:pt x="87" y="213"/>
                </a:lnTo>
                <a:cubicBezTo>
                  <a:pt x="87" y="223"/>
                  <a:pt x="78" y="231"/>
                  <a:pt x="69" y="23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4" name="Freeform 483">
            <a:extLst>
              <a:ext uri="{FF2B5EF4-FFF2-40B4-BE49-F238E27FC236}">
                <a16:creationId xmlns:a16="http://schemas.microsoft.com/office/drawing/2014/main" id="{82C37E41-15E1-684B-A8E4-4105A7177350}"/>
              </a:ext>
            </a:extLst>
          </p:cNvPr>
          <p:cNvSpPr/>
          <p:nvPr/>
        </p:nvSpPr>
        <p:spPr>
          <a:xfrm>
            <a:off x="4964759" y="4694058"/>
            <a:ext cx="30960" cy="82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7" h="231">
                <a:moveTo>
                  <a:pt x="36" y="195"/>
                </a:moveTo>
                <a:lnTo>
                  <a:pt x="52" y="195"/>
                </a:lnTo>
                <a:lnTo>
                  <a:pt x="52" y="35"/>
                </a:lnTo>
                <a:lnTo>
                  <a:pt x="36" y="35"/>
                </a:lnTo>
                <a:close/>
                <a:moveTo>
                  <a:pt x="69" y="231"/>
                </a:moveTo>
                <a:lnTo>
                  <a:pt x="18" y="231"/>
                </a:lnTo>
                <a:cubicBezTo>
                  <a:pt x="8" y="231"/>
                  <a:pt x="0" y="223"/>
                  <a:pt x="0" y="213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lnTo>
                  <a:pt x="69" y="0"/>
                </a:lnTo>
                <a:cubicBezTo>
                  <a:pt x="79" y="0"/>
                  <a:pt x="87" y="8"/>
                  <a:pt x="87" y="17"/>
                </a:cubicBezTo>
                <a:lnTo>
                  <a:pt x="87" y="213"/>
                </a:lnTo>
                <a:cubicBezTo>
                  <a:pt x="87" y="223"/>
                  <a:pt x="79" y="231"/>
                  <a:pt x="69" y="23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5" name="Freeform 484">
            <a:extLst>
              <a:ext uri="{FF2B5EF4-FFF2-40B4-BE49-F238E27FC236}">
                <a16:creationId xmlns:a16="http://schemas.microsoft.com/office/drawing/2014/main" id="{F14FF5AB-1072-6B4E-B403-60F1F13C1B86}"/>
              </a:ext>
            </a:extLst>
          </p:cNvPr>
          <p:cNvSpPr/>
          <p:nvPr/>
        </p:nvSpPr>
        <p:spPr>
          <a:xfrm>
            <a:off x="5007960" y="4694058"/>
            <a:ext cx="30960" cy="82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7" h="231">
                <a:moveTo>
                  <a:pt x="36" y="195"/>
                </a:moveTo>
                <a:lnTo>
                  <a:pt x="51" y="195"/>
                </a:lnTo>
                <a:lnTo>
                  <a:pt x="51" y="35"/>
                </a:lnTo>
                <a:lnTo>
                  <a:pt x="36" y="35"/>
                </a:lnTo>
                <a:close/>
                <a:moveTo>
                  <a:pt x="69" y="231"/>
                </a:moveTo>
                <a:lnTo>
                  <a:pt x="18" y="231"/>
                </a:lnTo>
                <a:cubicBezTo>
                  <a:pt x="8" y="231"/>
                  <a:pt x="0" y="223"/>
                  <a:pt x="0" y="213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lnTo>
                  <a:pt x="69" y="0"/>
                </a:lnTo>
                <a:cubicBezTo>
                  <a:pt x="79" y="0"/>
                  <a:pt x="87" y="8"/>
                  <a:pt x="87" y="17"/>
                </a:cubicBezTo>
                <a:lnTo>
                  <a:pt x="87" y="213"/>
                </a:lnTo>
                <a:cubicBezTo>
                  <a:pt x="87" y="223"/>
                  <a:pt x="79" y="231"/>
                  <a:pt x="69" y="23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6" name="Freeform 485">
            <a:extLst>
              <a:ext uri="{FF2B5EF4-FFF2-40B4-BE49-F238E27FC236}">
                <a16:creationId xmlns:a16="http://schemas.microsoft.com/office/drawing/2014/main" id="{496214F6-C276-1B45-8FB7-0B6AB2F81BD5}"/>
              </a:ext>
            </a:extLst>
          </p:cNvPr>
          <p:cNvSpPr/>
          <p:nvPr/>
        </p:nvSpPr>
        <p:spPr>
          <a:xfrm>
            <a:off x="5541120" y="4661298"/>
            <a:ext cx="26784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5" h="905">
                <a:moveTo>
                  <a:pt x="690" y="849"/>
                </a:moveTo>
                <a:lnTo>
                  <a:pt x="55" y="849"/>
                </a:lnTo>
                <a:lnTo>
                  <a:pt x="55" y="783"/>
                </a:lnTo>
                <a:lnTo>
                  <a:pt x="690" y="783"/>
                </a:lnTo>
                <a:close/>
                <a:moveTo>
                  <a:pt x="113" y="55"/>
                </a:moveTo>
                <a:lnTo>
                  <a:pt x="633" y="55"/>
                </a:lnTo>
                <a:lnTo>
                  <a:pt x="688" y="728"/>
                </a:lnTo>
                <a:lnTo>
                  <a:pt x="57" y="728"/>
                </a:lnTo>
                <a:close/>
                <a:moveTo>
                  <a:pt x="745" y="754"/>
                </a:moveTo>
                <a:lnTo>
                  <a:pt x="745" y="753"/>
                </a:lnTo>
                <a:lnTo>
                  <a:pt x="686" y="26"/>
                </a:lnTo>
                <a:cubicBezTo>
                  <a:pt x="685" y="11"/>
                  <a:pt x="673" y="0"/>
                  <a:pt x="659" y="0"/>
                </a:cubicBezTo>
                <a:lnTo>
                  <a:pt x="88" y="0"/>
                </a:lnTo>
                <a:cubicBezTo>
                  <a:pt x="74" y="0"/>
                  <a:pt x="62" y="11"/>
                  <a:pt x="61" y="25"/>
                </a:cubicBezTo>
                <a:lnTo>
                  <a:pt x="0" y="753"/>
                </a:lnTo>
                <a:lnTo>
                  <a:pt x="0" y="754"/>
                </a:lnTo>
                <a:cubicBezTo>
                  <a:pt x="0" y="755"/>
                  <a:pt x="0" y="755"/>
                  <a:pt x="0" y="755"/>
                </a:cubicBezTo>
                <a:lnTo>
                  <a:pt x="0" y="877"/>
                </a:lnTo>
                <a:cubicBezTo>
                  <a:pt x="0" y="892"/>
                  <a:pt x="12" y="905"/>
                  <a:pt x="27" y="905"/>
                </a:cubicBezTo>
                <a:lnTo>
                  <a:pt x="718" y="905"/>
                </a:lnTo>
                <a:cubicBezTo>
                  <a:pt x="733" y="905"/>
                  <a:pt x="745" y="892"/>
                  <a:pt x="745" y="877"/>
                </a:cubicBezTo>
                <a:lnTo>
                  <a:pt x="745" y="755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7" name="Freeform 486">
            <a:extLst>
              <a:ext uri="{FF2B5EF4-FFF2-40B4-BE49-F238E27FC236}">
                <a16:creationId xmlns:a16="http://schemas.microsoft.com/office/drawing/2014/main" id="{EC929A1D-1615-2045-8F71-28DC4B98500E}"/>
              </a:ext>
            </a:extLst>
          </p:cNvPr>
          <p:cNvSpPr/>
          <p:nvPr/>
        </p:nvSpPr>
        <p:spPr>
          <a:xfrm>
            <a:off x="6278040" y="4661297"/>
            <a:ext cx="221760" cy="349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7" h="971">
                <a:moveTo>
                  <a:pt x="561" y="395"/>
                </a:moveTo>
                <a:lnTo>
                  <a:pt x="476" y="395"/>
                </a:lnTo>
                <a:lnTo>
                  <a:pt x="476" y="310"/>
                </a:lnTo>
                <a:lnTo>
                  <a:pt x="561" y="310"/>
                </a:lnTo>
                <a:close/>
                <a:moveTo>
                  <a:pt x="307" y="915"/>
                </a:moveTo>
                <a:cubicBezTo>
                  <a:pt x="286" y="915"/>
                  <a:pt x="268" y="898"/>
                  <a:pt x="268" y="877"/>
                </a:cubicBezTo>
                <a:cubicBezTo>
                  <a:pt x="268" y="856"/>
                  <a:pt x="286" y="839"/>
                  <a:pt x="307" y="839"/>
                </a:cubicBezTo>
                <a:cubicBezTo>
                  <a:pt x="328" y="839"/>
                  <a:pt x="345" y="856"/>
                  <a:pt x="345" y="877"/>
                </a:cubicBezTo>
                <a:cubicBezTo>
                  <a:pt x="345" y="898"/>
                  <a:pt x="328" y="915"/>
                  <a:pt x="307" y="915"/>
                </a:cubicBezTo>
                <a:close/>
                <a:moveTo>
                  <a:pt x="94" y="310"/>
                </a:moveTo>
                <a:cubicBezTo>
                  <a:pt x="115" y="310"/>
                  <a:pt x="132" y="327"/>
                  <a:pt x="132" y="349"/>
                </a:cubicBezTo>
                <a:cubicBezTo>
                  <a:pt x="132" y="370"/>
                  <a:pt x="115" y="387"/>
                  <a:pt x="94" y="387"/>
                </a:cubicBezTo>
                <a:cubicBezTo>
                  <a:pt x="73" y="387"/>
                  <a:pt x="55" y="370"/>
                  <a:pt x="55" y="349"/>
                </a:cubicBezTo>
                <a:cubicBezTo>
                  <a:pt x="55" y="327"/>
                  <a:pt x="73" y="310"/>
                  <a:pt x="94" y="310"/>
                </a:cubicBezTo>
                <a:close/>
                <a:moveTo>
                  <a:pt x="307" y="88"/>
                </a:moveTo>
                <a:lnTo>
                  <a:pt x="334" y="141"/>
                </a:lnTo>
                <a:lnTo>
                  <a:pt x="280" y="141"/>
                </a:lnTo>
                <a:close/>
                <a:moveTo>
                  <a:pt x="589" y="255"/>
                </a:moveTo>
                <a:lnTo>
                  <a:pt x="449" y="255"/>
                </a:lnTo>
                <a:cubicBezTo>
                  <a:pt x="433" y="255"/>
                  <a:pt x="421" y="267"/>
                  <a:pt x="421" y="283"/>
                </a:cubicBezTo>
                <a:lnTo>
                  <a:pt x="421" y="423"/>
                </a:lnTo>
                <a:cubicBezTo>
                  <a:pt x="421" y="438"/>
                  <a:pt x="433" y="451"/>
                  <a:pt x="449" y="451"/>
                </a:cubicBezTo>
                <a:lnTo>
                  <a:pt x="491" y="451"/>
                </a:lnTo>
                <a:lnTo>
                  <a:pt x="491" y="532"/>
                </a:lnTo>
                <a:lnTo>
                  <a:pt x="334" y="532"/>
                </a:lnTo>
                <a:lnTo>
                  <a:pt x="334" y="196"/>
                </a:lnTo>
                <a:lnTo>
                  <a:pt x="379" y="196"/>
                </a:lnTo>
                <a:cubicBezTo>
                  <a:pt x="388" y="196"/>
                  <a:pt x="397" y="191"/>
                  <a:pt x="402" y="183"/>
                </a:cubicBezTo>
                <a:cubicBezTo>
                  <a:pt x="407" y="175"/>
                  <a:pt x="408" y="164"/>
                  <a:pt x="403" y="156"/>
                </a:cubicBezTo>
                <a:lnTo>
                  <a:pt x="331" y="15"/>
                </a:lnTo>
                <a:cubicBezTo>
                  <a:pt x="327" y="6"/>
                  <a:pt x="317" y="0"/>
                  <a:pt x="307" y="0"/>
                </a:cubicBezTo>
                <a:cubicBezTo>
                  <a:pt x="296" y="0"/>
                  <a:pt x="287" y="6"/>
                  <a:pt x="282" y="15"/>
                </a:cubicBezTo>
                <a:lnTo>
                  <a:pt x="210" y="156"/>
                </a:lnTo>
                <a:cubicBezTo>
                  <a:pt x="206" y="164"/>
                  <a:pt x="206" y="175"/>
                  <a:pt x="211" y="183"/>
                </a:cubicBezTo>
                <a:cubicBezTo>
                  <a:pt x="216" y="191"/>
                  <a:pt x="225" y="196"/>
                  <a:pt x="235" y="196"/>
                </a:cubicBezTo>
                <a:lnTo>
                  <a:pt x="279" y="196"/>
                </a:lnTo>
                <a:lnTo>
                  <a:pt x="279" y="532"/>
                </a:lnTo>
                <a:lnTo>
                  <a:pt x="121" y="532"/>
                </a:lnTo>
                <a:lnTo>
                  <a:pt x="121" y="438"/>
                </a:lnTo>
                <a:cubicBezTo>
                  <a:pt x="160" y="426"/>
                  <a:pt x="188" y="391"/>
                  <a:pt x="188" y="349"/>
                </a:cubicBezTo>
                <a:cubicBezTo>
                  <a:pt x="188" y="297"/>
                  <a:pt x="146" y="255"/>
                  <a:pt x="94" y="255"/>
                </a:cubicBezTo>
                <a:cubicBezTo>
                  <a:pt x="42" y="255"/>
                  <a:pt x="0" y="297"/>
                  <a:pt x="0" y="349"/>
                </a:cubicBezTo>
                <a:cubicBezTo>
                  <a:pt x="0" y="391"/>
                  <a:pt x="28" y="426"/>
                  <a:pt x="66" y="438"/>
                </a:cubicBezTo>
                <a:lnTo>
                  <a:pt x="66" y="560"/>
                </a:lnTo>
                <a:cubicBezTo>
                  <a:pt x="66" y="575"/>
                  <a:pt x="79" y="587"/>
                  <a:pt x="94" y="587"/>
                </a:cubicBezTo>
                <a:lnTo>
                  <a:pt x="279" y="587"/>
                </a:lnTo>
                <a:lnTo>
                  <a:pt x="279" y="787"/>
                </a:lnTo>
                <a:cubicBezTo>
                  <a:pt x="241" y="799"/>
                  <a:pt x="213" y="835"/>
                  <a:pt x="213" y="877"/>
                </a:cubicBezTo>
                <a:cubicBezTo>
                  <a:pt x="213" y="929"/>
                  <a:pt x="255" y="971"/>
                  <a:pt x="307" y="971"/>
                </a:cubicBezTo>
                <a:cubicBezTo>
                  <a:pt x="358" y="971"/>
                  <a:pt x="400" y="929"/>
                  <a:pt x="400" y="877"/>
                </a:cubicBezTo>
                <a:cubicBezTo>
                  <a:pt x="400" y="835"/>
                  <a:pt x="373" y="799"/>
                  <a:pt x="334" y="787"/>
                </a:cubicBezTo>
                <a:lnTo>
                  <a:pt x="334" y="587"/>
                </a:lnTo>
                <a:lnTo>
                  <a:pt x="519" y="587"/>
                </a:lnTo>
                <a:cubicBezTo>
                  <a:pt x="534" y="587"/>
                  <a:pt x="546" y="575"/>
                  <a:pt x="546" y="560"/>
                </a:cubicBezTo>
                <a:lnTo>
                  <a:pt x="546" y="451"/>
                </a:lnTo>
                <a:lnTo>
                  <a:pt x="589" y="451"/>
                </a:lnTo>
                <a:cubicBezTo>
                  <a:pt x="604" y="451"/>
                  <a:pt x="617" y="438"/>
                  <a:pt x="617" y="423"/>
                </a:cubicBezTo>
                <a:lnTo>
                  <a:pt x="617" y="283"/>
                </a:lnTo>
                <a:cubicBezTo>
                  <a:pt x="617" y="267"/>
                  <a:pt x="604" y="255"/>
                  <a:pt x="589" y="2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8" name="Freeform 487">
            <a:extLst>
              <a:ext uri="{FF2B5EF4-FFF2-40B4-BE49-F238E27FC236}">
                <a16:creationId xmlns:a16="http://schemas.microsoft.com/office/drawing/2014/main" id="{41698D3B-312D-394F-8ED0-63C54BDE8FD5}"/>
              </a:ext>
            </a:extLst>
          </p:cNvPr>
          <p:cNvSpPr/>
          <p:nvPr/>
        </p:nvSpPr>
        <p:spPr>
          <a:xfrm>
            <a:off x="6941161" y="4660579"/>
            <a:ext cx="325080" cy="96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269">
                <a:moveTo>
                  <a:pt x="849" y="213"/>
                </a:moveTo>
                <a:lnTo>
                  <a:pt x="55" y="213"/>
                </a:lnTo>
                <a:lnTo>
                  <a:pt x="55" y="55"/>
                </a:lnTo>
                <a:lnTo>
                  <a:pt x="849" y="55"/>
                </a:lnTo>
                <a:close/>
                <a:moveTo>
                  <a:pt x="876" y="0"/>
                </a:move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lnTo>
                  <a:pt x="0" y="241"/>
                </a:lnTo>
                <a:cubicBezTo>
                  <a:pt x="0" y="256"/>
                  <a:pt x="12" y="269"/>
                  <a:pt x="27" y="269"/>
                </a:cubicBezTo>
                <a:lnTo>
                  <a:pt x="876" y="269"/>
                </a:lnTo>
                <a:cubicBezTo>
                  <a:pt x="892" y="269"/>
                  <a:pt x="904" y="256"/>
                  <a:pt x="904" y="241"/>
                </a:cubicBezTo>
                <a:lnTo>
                  <a:pt x="904" y="28"/>
                </a:lnTo>
                <a:cubicBezTo>
                  <a:pt x="904" y="12"/>
                  <a:pt x="892" y="0"/>
                  <a:pt x="87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9" name="Freeform 488">
            <a:extLst>
              <a:ext uri="{FF2B5EF4-FFF2-40B4-BE49-F238E27FC236}">
                <a16:creationId xmlns:a16="http://schemas.microsoft.com/office/drawing/2014/main" id="{27627073-648D-4445-B94E-F0B9A0C8C822}"/>
              </a:ext>
            </a:extLst>
          </p:cNvPr>
          <p:cNvSpPr/>
          <p:nvPr/>
        </p:nvSpPr>
        <p:spPr>
          <a:xfrm>
            <a:off x="6941161" y="4762817"/>
            <a:ext cx="325080" cy="96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268">
                <a:moveTo>
                  <a:pt x="849" y="213"/>
                </a:moveTo>
                <a:lnTo>
                  <a:pt x="55" y="213"/>
                </a:lnTo>
                <a:lnTo>
                  <a:pt x="55" y="55"/>
                </a:lnTo>
                <a:lnTo>
                  <a:pt x="849" y="55"/>
                </a:lnTo>
                <a:close/>
                <a:moveTo>
                  <a:pt x="876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241"/>
                </a:lnTo>
                <a:cubicBezTo>
                  <a:pt x="0" y="256"/>
                  <a:pt x="12" y="268"/>
                  <a:pt x="27" y="268"/>
                </a:cubicBezTo>
                <a:lnTo>
                  <a:pt x="876" y="268"/>
                </a:lnTo>
                <a:cubicBezTo>
                  <a:pt x="892" y="268"/>
                  <a:pt x="904" y="256"/>
                  <a:pt x="904" y="241"/>
                </a:cubicBezTo>
                <a:lnTo>
                  <a:pt x="904" y="27"/>
                </a:lnTo>
                <a:cubicBezTo>
                  <a:pt x="904" y="12"/>
                  <a:pt x="892" y="0"/>
                  <a:pt x="87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0" name="Freeform 489">
            <a:extLst>
              <a:ext uri="{FF2B5EF4-FFF2-40B4-BE49-F238E27FC236}">
                <a16:creationId xmlns:a16="http://schemas.microsoft.com/office/drawing/2014/main" id="{DDB7E7BC-38A3-0F49-B04C-17030B2BA6B0}"/>
              </a:ext>
            </a:extLst>
          </p:cNvPr>
          <p:cNvSpPr/>
          <p:nvPr/>
        </p:nvSpPr>
        <p:spPr>
          <a:xfrm>
            <a:off x="6941161" y="4864698"/>
            <a:ext cx="325080" cy="96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269">
                <a:moveTo>
                  <a:pt x="849" y="214"/>
                </a:moveTo>
                <a:lnTo>
                  <a:pt x="55" y="214"/>
                </a:lnTo>
                <a:lnTo>
                  <a:pt x="55" y="56"/>
                </a:lnTo>
                <a:lnTo>
                  <a:pt x="849" y="56"/>
                </a:lnTo>
                <a:close/>
                <a:moveTo>
                  <a:pt x="876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lnTo>
                  <a:pt x="0" y="241"/>
                </a:lnTo>
                <a:cubicBezTo>
                  <a:pt x="0" y="257"/>
                  <a:pt x="12" y="269"/>
                  <a:pt x="27" y="269"/>
                </a:cubicBezTo>
                <a:lnTo>
                  <a:pt x="876" y="269"/>
                </a:lnTo>
                <a:cubicBezTo>
                  <a:pt x="892" y="269"/>
                  <a:pt x="904" y="257"/>
                  <a:pt x="904" y="241"/>
                </a:cubicBezTo>
                <a:lnTo>
                  <a:pt x="904" y="28"/>
                </a:lnTo>
                <a:cubicBezTo>
                  <a:pt x="904" y="13"/>
                  <a:pt x="892" y="0"/>
                  <a:pt x="87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1" name="Freeform 490">
            <a:extLst>
              <a:ext uri="{FF2B5EF4-FFF2-40B4-BE49-F238E27FC236}">
                <a16:creationId xmlns:a16="http://schemas.microsoft.com/office/drawing/2014/main" id="{CD7196D2-176E-9D45-B677-E69A90051060}"/>
              </a:ext>
            </a:extLst>
          </p:cNvPr>
          <p:cNvSpPr/>
          <p:nvPr/>
        </p:nvSpPr>
        <p:spPr>
          <a:xfrm>
            <a:off x="6971760" y="4686498"/>
            <a:ext cx="44640" cy="44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" h="125">
                <a:moveTo>
                  <a:pt x="36" y="35"/>
                </a:moveTo>
                <a:lnTo>
                  <a:pt x="90" y="35"/>
                </a:lnTo>
                <a:lnTo>
                  <a:pt x="90" y="89"/>
                </a:lnTo>
                <a:lnTo>
                  <a:pt x="36" y="89"/>
                </a:lnTo>
                <a:close/>
                <a:moveTo>
                  <a:pt x="18" y="125"/>
                </a:moveTo>
                <a:lnTo>
                  <a:pt x="107" y="125"/>
                </a:lnTo>
                <a:cubicBezTo>
                  <a:pt x="117" y="125"/>
                  <a:pt x="125" y="117"/>
                  <a:pt x="125" y="107"/>
                </a:cubicBezTo>
                <a:lnTo>
                  <a:pt x="125" y="18"/>
                </a:lnTo>
                <a:cubicBezTo>
                  <a:pt x="125" y="8"/>
                  <a:pt x="117" y="0"/>
                  <a:pt x="107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07"/>
                </a:lnTo>
                <a:cubicBezTo>
                  <a:pt x="0" y="117"/>
                  <a:pt x="8" y="125"/>
                  <a:pt x="18" y="12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2" name="Freeform 491">
            <a:extLst>
              <a:ext uri="{FF2B5EF4-FFF2-40B4-BE49-F238E27FC236}">
                <a16:creationId xmlns:a16="http://schemas.microsoft.com/office/drawing/2014/main" id="{71D68192-3C5D-4248-926A-93061021B4AB}"/>
              </a:ext>
            </a:extLst>
          </p:cNvPr>
          <p:cNvSpPr/>
          <p:nvPr/>
        </p:nvSpPr>
        <p:spPr>
          <a:xfrm>
            <a:off x="6971760" y="4788738"/>
            <a:ext cx="44640" cy="44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" h="124">
                <a:moveTo>
                  <a:pt x="36" y="35"/>
                </a:moveTo>
                <a:lnTo>
                  <a:pt x="90" y="35"/>
                </a:lnTo>
                <a:lnTo>
                  <a:pt x="90" y="89"/>
                </a:lnTo>
                <a:lnTo>
                  <a:pt x="36" y="89"/>
                </a:lnTo>
                <a:close/>
                <a:moveTo>
                  <a:pt x="18" y="124"/>
                </a:moveTo>
                <a:lnTo>
                  <a:pt x="107" y="124"/>
                </a:lnTo>
                <a:cubicBezTo>
                  <a:pt x="117" y="124"/>
                  <a:pt x="125" y="116"/>
                  <a:pt x="125" y="107"/>
                </a:cubicBezTo>
                <a:lnTo>
                  <a:pt x="125" y="17"/>
                </a:lnTo>
                <a:cubicBezTo>
                  <a:pt x="125" y="8"/>
                  <a:pt x="117" y="0"/>
                  <a:pt x="107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107"/>
                </a:lnTo>
                <a:cubicBezTo>
                  <a:pt x="0" y="116"/>
                  <a:pt x="8" y="124"/>
                  <a:pt x="18" y="12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3" name="Freeform 492">
            <a:extLst>
              <a:ext uri="{FF2B5EF4-FFF2-40B4-BE49-F238E27FC236}">
                <a16:creationId xmlns:a16="http://schemas.microsoft.com/office/drawing/2014/main" id="{56DD3A7D-84D0-FD49-B03F-EABF74E9B8D0}"/>
              </a:ext>
            </a:extLst>
          </p:cNvPr>
          <p:cNvSpPr/>
          <p:nvPr/>
        </p:nvSpPr>
        <p:spPr>
          <a:xfrm>
            <a:off x="6971760" y="4890618"/>
            <a:ext cx="44640" cy="44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" h="125">
                <a:moveTo>
                  <a:pt x="36" y="36"/>
                </a:moveTo>
                <a:lnTo>
                  <a:pt x="90" y="36"/>
                </a:lnTo>
                <a:lnTo>
                  <a:pt x="90" y="90"/>
                </a:lnTo>
                <a:lnTo>
                  <a:pt x="36" y="90"/>
                </a:lnTo>
                <a:close/>
                <a:moveTo>
                  <a:pt x="18" y="125"/>
                </a:moveTo>
                <a:lnTo>
                  <a:pt x="107" y="125"/>
                </a:lnTo>
                <a:cubicBezTo>
                  <a:pt x="117" y="125"/>
                  <a:pt x="125" y="117"/>
                  <a:pt x="125" y="107"/>
                </a:cubicBezTo>
                <a:lnTo>
                  <a:pt x="125" y="18"/>
                </a:lnTo>
                <a:cubicBezTo>
                  <a:pt x="125" y="8"/>
                  <a:pt x="117" y="0"/>
                  <a:pt x="107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07"/>
                </a:lnTo>
                <a:cubicBezTo>
                  <a:pt x="0" y="117"/>
                  <a:pt x="8" y="125"/>
                  <a:pt x="18" y="12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4" name="Freeform 493">
            <a:extLst>
              <a:ext uri="{FF2B5EF4-FFF2-40B4-BE49-F238E27FC236}">
                <a16:creationId xmlns:a16="http://schemas.microsoft.com/office/drawing/2014/main" id="{5E9E7742-E072-8344-AC30-A2426434D968}"/>
              </a:ext>
            </a:extLst>
          </p:cNvPr>
          <p:cNvSpPr/>
          <p:nvPr/>
        </p:nvSpPr>
        <p:spPr>
          <a:xfrm>
            <a:off x="1275480" y="2489778"/>
            <a:ext cx="271080" cy="303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4" h="845">
                <a:moveTo>
                  <a:pt x="44" y="129"/>
                </a:moveTo>
                <a:cubicBezTo>
                  <a:pt x="73" y="108"/>
                  <a:pt x="108" y="91"/>
                  <a:pt x="146" y="79"/>
                </a:cubicBezTo>
                <a:cubicBezTo>
                  <a:pt x="195" y="63"/>
                  <a:pt x="246" y="56"/>
                  <a:pt x="297" y="56"/>
                </a:cubicBezTo>
                <a:cubicBezTo>
                  <a:pt x="301" y="56"/>
                  <a:pt x="304" y="56"/>
                  <a:pt x="307" y="56"/>
                </a:cubicBezTo>
                <a:cubicBezTo>
                  <a:pt x="373" y="57"/>
                  <a:pt x="432" y="71"/>
                  <a:pt x="485" y="97"/>
                </a:cubicBezTo>
                <a:cubicBezTo>
                  <a:pt x="535" y="121"/>
                  <a:pt x="577" y="156"/>
                  <a:pt x="611" y="199"/>
                </a:cubicBezTo>
                <a:cubicBezTo>
                  <a:pt x="650" y="250"/>
                  <a:pt x="678" y="312"/>
                  <a:pt x="690" y="380"/>
                </a:cubicBezTo>
                <a:cubicBezTo>
                  <a:pt x="703" y="449"/>
                  <a:pt x="701" y="524"/>
                  <a:pt x="683" y="597"/>
                </a:cubicBezTo>
                <a:cubicBezTo>
                  <a:pt x="679" y="616"/>
                  <a:pt x="676" y="631"/>
                  <a:pt x="674" y="644"/>
                </a:cubicBezTo>
                <a:cubicBezTo>
                  <a:pt x="670" y="640"/>
                  <a:pt x="666" y="636"/>
                  <a:pt x="662" y="632"/>
                </a:cubicBezTo>
                <a:cubicBezTo>
                  <a:pt x="653" y="623"/>
                  <a:pt x="625" y="612"/>
                  <a:pt x="609" y="605"/>
                </a:cubicBezTo>
                <a:cubicBezTo>
                  <a:pt x="561" y="587"/>
                  <a:pt x="549" y="591"/>
                  <a:pt x="543" y="592"/>
                </a:cubicBezTo>
                <a:cubicBezTo>
                  <a:pt x="532" y="595"/>
                  <a:pt x="525" y="602"/>
                  <a:pt x="521" y="612"/>
                </a:cubicBezTo>
                <a:lnTo>
                  <a:pt x="510" y="642"/>
                </a:lnTo>
                <a:cubicBezTo>
                  <a:pt x="505" y="656"/>
                  <a:pt x="512" y="672"/>
                  <a:pt x="526" y="678"/>
                </a:cubicBezTo>
                <a:cubicBezTo>
                  <a:pt x="540" y="683"/>
                  <a:pt x="556" y="676"/>
                  <a:pt x="562" y="662"/>
                </a:cubicBezTo>
                <a:lnTo>
                  <a:pt x="566" y="649"/>
                </a:lnTo>
                <a:cubicBezTo>
                  <a:pt x="586" y="655"/>
                  <a:pt x="616" y="668"/>
                  <a:pt x="625" y="673"/>
                </a:cubicBezTo>
                <a:cubicBezTo>
                  <a:pt x="662" y="710"/>
                  <a:pt x="682" y="762"/>
                  <a:pt x="679" y="816"/>
                </a:cubicBezTo>
                <a:cubicBezTo>
                  <a:pt x="678" y="831"/>
                  <a:pt x="690" y="844"/>
                  <a:pt x="705" y="845"/>
                </a:cubicBezTo>
                <a:cubicBezTo>
                  <a:pt x="705" y="845"/>
                  <a:pt x="706" y="845"/>
                  <a:pt x="707" y="845"/>
                </a:cubicBezTo>
                <a:cubicBezTo>
                  <a:pt x="721" y="845"/>
                  <a:pt x="733" y="833"/>
                  <a:pt x="734" y="819"/>
                </a:cubicBezTo>
                <a:cubicBezTo>
                  <a:pt x="734" y="811"/>
                  <a:pt x="735" y="803"/>
                  <a:pt x="734" y="796"/>
                </a:cubicBezTo>
                <a:cubicBezTo>
                  <a:pt x="734" y="795"/>
                  <a:pt x="734" y="794"/>
                  <a:pt x="734" y="793"/>
                </a:cubicBezTo>
                <a:cubicBezTo>
                  <a:pt x="734" y="760"/>
                  <a:pt x="731" y="740"/>
                  <a:pt x="728" y="725"/>
                </a:cubicBezTo>
                <a:cubicBezTo>
                  <a:pt x="723" y="699"/>
                  <a:pt x="720" y="682"/>
                  <a:pt x="737" y="610"/>
                </a:cubicBezTo>
                <a:cubicBezTo>
                  <a:pt x="756" y="529"/>
                  <a:pt x="759" y="446"/>
                  <a:pt x="744" y="370"/>
                </a:cubicBezTo>
                <a:cubicBezTo>
                  <a:pt x="730" y="293"/>
                  <a:pt x="699" y="223"/>
                  <a:pt x="655" y="166"/>
                </a:cubicBezTo>
                <a:cubicBezTo>
                  <a:pt x="615" y="115"/>
                  <a:pt x="567" y="75"/>
                  <a:pt x="510" y="47"/>
                </a:cubicBezTo>
                <a:cubicBezTo>
                  <a:pt x="449" y="17"/>
                  <a:pt x="382" y="2"/>
                  <a:pt x="308" y="0"/>
                </a:cubicBezTo>
                <a:cubicBezTo>
                  <a:pt x="305" y="0"/>
                  <a:pt x="301" y="0"/>
                  <a:pt x="297" y="0"/>
                </a:cubicBezTo>
                <a:cubicBezTo>
                  <a:pt x="240" y="0"/>
                  <a:pt x="183" y="9"/>
                  <a:pt x="129" y="26"/>
                </a:cubicBezTo>
                <a:cubicBezTo>
                  <a:pt x="86" y="40"/>
                  <a:pt x="46" y="59"/>
                  <a:pt x="12" y="84"/>
                </a:cubicBezTo>
                <a:cubicBezTo>
                  <a:pt x="-1" y="93"/>
                  <a:pt x="-4" y="110"/>
                  <a:pt x="5" y="122"/>
                </a:cubicBezTo>
                <a:cubicBezTo>
                  <a:pt x="14" y="135"/>
                  <a:pt x="31" y="137"/>
                  <a:pt x="44" y="1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5" name="Freeform 494">
            <a:extLst>
              <a:ext uri="{FF2B5EF4-FFF2-40B4-BE49-F238E27FC236}">
                <a16:creationId xmlns:a16="http://schemas.microsoft.com/office/drawing/2014/main" id="{AB5FD2CF-29D6-AE41-98C5-B10D2FA36A19}"/>
              </a:ext>
            </a:extLst>
          </p:cNvPr>
          <p:cNvSpPr/>
          <p:nvPr/>
        </p:nvSpPr>
        <p:spPr>
          <a:xfrm>
            <a:off x="1142280" y="2435778"/>
            <a:ext cx="479520" cy="47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3" h="1333">
                <a:moveTo>
                  <a:pt x="913" y="1136"/>
                </a:moveTo>
                <a:cubicBezTo>
                  <a:pt x="897" y="1132"/>
                  <a:pt x="847" y="1110"/>
                  <a:pt x="824" y="1097"/>
                </a:cubicBezTo>
                <a:lnTo>
                  <a:pt x="888" y="927"/>
                </a:lnTo>
                <a:lnTo>
                  <a:pt x="1019" y="1058"/>
                </a:lnTo>
                <a:cubicBezTo>
                  <a:pt x="994" y="1096"/>
                  <a:pt x="957" y="1124"/>
                  <a:pt x="913" y="1136"/>
                </a:cubicBezTo>
                <a:close/>
                <a:moveTo>
                  <a:pt x="345" y="822"/>
                </a:moveTo>
                <a:cubicBezTo>
                  <a:pt x="353" y="817"/>
                  <a:pt x="384" y="804"/>
                  <a:pt x="403" y="798"/>
                </a:cubicBezTo>
                <a:lnTo>
                  <a:pt x="515" y="1097"/>
                </a:lnTo>
                <a:cubicBezTo>
                  <a:pt x="492" y="1110"/>
                  <a:pt x="443" y="1132"/>
                  <a:pt x="426" y="1136"/>
                </a:cubicBezTo>
                <a:cubicBezTo>
                  <a:pt x="363" y="1119"/>
                  <a:pt x="314" y="1068"/>
                  <a:pt x="297" y="1004"/>
                </a:cubicBezTo>
                <a:cubicBezTo>
                  <a:pt x="279" y="938"/>
                  <a:pt x="298" y="869"/>
                  <a:pt x="345" y="822"/>
                </a:cubicBezTo>
                <a:close/>
                <a:moveTo>
                  <a:pt x="1325" y="1286"/>
                </a:moveTo>
                <a:lnTo>
                  <a:pt x="47" y="8"/>
                </a:lnTo>
                <a:cubicBezTo>
                  <a:pt x="36" y="-3"/>
                  <a:pt x="19" y="-3"/>
                  <a:pt x="8" y="8"/>
                </a:cubicBezTo>
                <a:cubicBezTo>
                  <a:pt x="-3" y="18"/>
                  <a:pt x="-3" y="36"/>
                  <a:pt x="8" y="47"/>
                </a:cubicBezTo>
                <a:lnTo>
                  <a:pt x="289" y="328"/>
                </a:lnTo>
                <a:cubicBezTo>
                  <a:pt x="216" y="435"/>
                  <a:pt x="195" y="583"/>
                  <a:pt x="230" y="747"/>
                </a:cubicBezTo>
                <a:cubicBezTo>
                  <a:pt x="246" y="819"/>
                  <a:pt x="244" y="836"/>
                  <a:pt x="240" y="862"/>
                </a:cubicBezTo>
                <a:cubicBezTo>
                  <a:pt x="238" y="877"/>
                  <a:pt x="235" y="897"/>
                  <a:pt x="235" y="929"/>
                </a:cubicBezTo>
                <a:cubicBezTo>
                  <a:pt x="235" y="931"/>
                  <a:pt x="235" y="933"/>
                  <a:pt x="236" y="935"/>
                </a:cubicBezTo>
                <a:cubicBezTo>
                  <a:pt x="234" y="963"/>
                  <a:pt x="236" y="991"/>
                  <a:pt x="244" y="1018"/>
                </a:cubicBezTo>
                <a:cubicBezTo>
                  <a:pt x="266" y="1103"/>
                  <a:pt x="333" y="1170"/>
                  <a:pt x="417" y="1191"/>
                </a:cubicBezTo>
                <a:cubicBezTo>
                  <a:pt x="419" y="1192"/>
                  <a:pt x="421" y="1192"/>
                  <a:pt x="424" y="1192"/>
                </a:cubicBezTo>
                <a:cubicBezTo>
                  <a:pt x="433" y="1192"/>
                  <a:pt x="451" y="1188"/>
                  <a:pt x="493" y="1169"/>
                </a:cubicBezTo>
                <a:cubicBezTo>
                  <a:pt x="519" y="1158"/>
                  <a:pt x="552" y="1142"/>
                  <a:pt x="565" y="1128"/>
                </a:cubicBezTo>
                <a:cubicBezTo>
                  <a:pt x="577" y="1116"/>
                  <a:pt x="576" y="1104"/>
                  <a:pt x="574" y="1097"/>
                </a:cubicBezTo>
                <a:lnTo>
                  <a:pt x="574" y="1096"/>
                </a:lnTo>
                <a:lnTo>
                  <a:pt x="448" y="761"/>
                </a:lnTo>
                <a:cubicBezTo>
                  <a:pt x="445" y="751"/>
                  <a:pt x="437" y="744"/>
                  <a:pt x="427" y="741"/>
                </a:cubicBezTo>
                <a:cubicBezTo>
                  <a:pt x="421" y="740"/>
                  <a:pt x="408" y="736"/>
                  <a:pt x="361" y="754"/>
                </a:cubicBezTo>
                <a:cubicBezTo>
                  <a:pt x="345" y="761"/>
                  <a:pt x="317" y="772"/>
                  <a:pt x="307" y="781"/>
                </a:cubicBezTo>
                <a:cubicBezTo>
                  <a:pt x="303" y="785"/>
                  <a:pt x="299" y="790"/>
                  <a:pt x="295" y="794"/>
                </a:cubicBezTo>
                <a:cubicBezTo>
                  <a:pt x="293" y="778"/>
                  <a:pt x="290" y="760"/>
                  <a:pt x="285" y="735"/>
                </a:cubicBezTo>
                <a:cubicBezTo>
                  <a:pt x="254" y="591"/>
                  <a:pt x="269" y="461"/>
                  <a:pt x="329" y="367"/>
                </a:cubicBezTo>
                <a:lnTo>
                  <a:pt x="845" y="884"/>
                </a:lnTo>
                <a:lnTo>
                  <a:pt x="766" y="1095"/>
                </a:lnTo>
                <a:cubicBezTo>
                  <a:pt x="766" y="1096"/>
                  <a:pt x="766" y="1097"/>
                  <a:pt x="765" y="1097"/>
                </a:cubicBezTo>
                <a:cubicBezTo>
                  <a:pt x="764" y="1104"/>
                  <a:pt x="763" y="1116"/>
                  <a:pt x="775" y="1128"/>
                </a:cubicBezTo>
                <a:cubicBezTo>
                  <a:pt x="788" y="1142"/>
                  <a:pt x="821" y="1158"/>
                  <a:pt x="846" y="1169"/>
                </a:cubicBezTo>
                <a:cubicBezTo>
                  <a:pt x="889" y="1188"/>
                  <a:pt x="906" y="1192"/>
                  <a:pt x="915" y="1192"/>
                </a:cubicBezTo>
                <a:cubicBezTo>
                  <a:pt x="918" y="1192"/>
                  <a:pt x="921" y="1192"/>
                  <a:pt x="922" y="1191"/>
                </a:cubicBezTo>
                <a:cubicBezTo>
                  <a:pt x="977" y="1177"/>
                  <a:pt x="1026" y="1144"/>
                  <a:pt x="1059" y="1097"/>
                </a:cubicBezTo>
                <a:lnTo>
                  <a:pt x="1286" y="1325"/>
                </a:lnTo>
                <a:cubicBezTo>
                  <a:pt x="1292" y="1330"/>
                  <a:pt x="1299" y="1333"/>
                  <a:pt x="1306" y="1333"/>
                </a:cubicBezTo>
                <a:cubicBezTo>
                  <a:pt x="1313" y="1333"/>
                  <a:pt x="1320" y="1330"/>
                  <a:pt x="1325" y="1325"/>
                </a:cubicBezTo>
                <a:cubicBezTo>
                  <a:pt x="1336" y="1314"/>
                  <a:pt x="1336" y="1297"/>
                  <a:pt x="1325" y="128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6" name="Freeform 495">
            <a:extLst>
              <a:ext uri="{FF2B5EF4-FFF2-40B4-BE49-F238E27FC236}">
                <a16:creationId xmlns:a16="http://schemas.microsoft.com/office/drawing/2014/main" id="{57E45A01-5F94-094A-9B14-844051D55FCF}"/>
              </a:ext>
            </a:extLst>
          </p:cNvPr>
          <p:cNvSpPr/>
          <p:nvPr/>
        </p:nvSpPr>
        <p:spPr>
          <a:xfrm>
            <a:off x="2029681" y="2567538"/>
            <a:ext cx="249480" cy="22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4" h="622">
                <a:moveTo>
                  <a:pt x="637" y="95"/>
                </a:moveTo>
                <a:lnTo>
                  <a:pt x="639" y="528"/>
                </a:lnTo>
                <a:lnTo>
                  <a:pt x="472" y="364"/>
                </a:lnTo>
                <a:lnTo>
                  <a:pt x="472" y="262"/>
                </a:lnTo>
                <a:close/>
                <a:moveTo>
                  <a:pt x="28" y="55"/>
                </a:moveTo>
                <a:lnTo>
                  <a:pt x="389" y="55"/>
                </a:lnTo>
                <a:cubicBezTo>
                  <a:pt x="404" y="55"/>
                  <a:pt x="417" y="68"/>
                  <a:pt x="417" y="83"/>
                </a:cubicBezTo>
                <a:lnTo>
                  <a:pt x="417" y="471"/>
                </a:lnTo>
                <a:cubicBezTo>
                  <a:pt x="417" y="486"/>
                  <a:pt x="429" y="499"/>
                  <a:pt x="444" y="499"/>
                </a:cubicBezTo>
                <a:cubicBezTo>
                  <a:pt x="460" y="499"/>
                  <a:pt x="472" y="486"/>
                  <a:pt x="472" y="471"/>
                </a:cubicBezTo>
                <a:lnTo>
                  <a:pt x="472" y="441"/>
                </a:lnTo>
                <a:lnTo>
                  <a:pt x="647" y="614"/>
                </a:lnTo>
                <a:cubicBezTo>
                  <a:pt x="652" y="619"/>
                  <a:pt x="659" y="622"/>
                  <a:pt x="666" y="622"/>
                </a:cubicBezTo>
                <a:cubicBezTo>
                  <a:pt x="670" y="622"/>
                  <a:pt x="674" y="621"/>
                  <a:pt x="677" y="620"/>
                </a:cubicBezTo>
                <a:cubicBezTo>
                  <a:pt x="687" y="616"/>
                  <a:pt x="694" y="606"/>
                  <a:pt x="694" y="594"/>
                </a:cubicBezTo>
                <a:lnTo>
                  <a:pt x="692" y="28"/>
                </a:lnTo>
                <a:cubicBezTo>
                  <a:pt x="692" y="16"/>
                  <a:pt x="685" y="6"/>
                  <a:pt x="675" y="2"/>
                </a:cubicBezTo>
                <a:cubicBezTo>
                  <a:pt x="664" y="-2"/>
                  <a:pt x="652" y="0"/>
                  <a:pt x="645" y="8"/>
                </a:cubicBezTo>
                <a:lnTo>
                  <a:pt x="472" y="183"/>
                </a:lnTo>
                <a:lnTo>
                  <a:pt x="472" y="83"/>
                </a:lnTo>
                <a:cubicBezTo>
                  <a:pt x="472" y="37"/>
                  <a:pt x="435" y="0"/>
                  <a:pt x="389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7" name="Freeform 496">
            <a:extLst>
              <a:ext uri="{FF2B5EF4-FFF2-40B4-BE49-F238E27FC236}">
                <a16:creationId xmlns:a16="http://schemas.microsoft.com/office/drawing/2014/main" id="{2A281F36-2C98-694F-9770-9066D50172F6}"/>
              </a:ext>
            </a:extLst>
          </p:cNvPr>
          <p:cNvSpPr/>
          <p:nvPr/>
        </p:nvSpPr>
        <p:spPr>
          <a:xfrm>
            <a:off x="1915560" y="2493378"/>
            <a:ext cx="365399" cy="365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6" h="1015">
                <a:moveTo>
                  <a:pt x="722" y="762"/>
                </a:moveTo>
                <a:cubicBezTo>
                  <a:pt x="717" y="766"/>
                  <a:pt x="711" y="768"/>
                  <a:pt x="705" y="768"/>
                </a:cubicBezTo>
                <a:lnTo>
                  <a:pt x="105" y="768"/>
                </a:lnTo>
                <a:cubicBezTo>
                  <a:pt x="90" y="768"/>
                  <a:pt x="78" y="755"/>
                  <a:pt x="78" y="740"/>
                </a:cubicBezTo>
                <a:lnTo>
                  <a:pt x="78" y="288"/>
                </a:lnTo>
                <a:cubicBezTo>
                  <a:pt x="78" y="273"/>
                  <a:pt x="90" y="260"/>
                  <a:pt x="105" y="260"/>
                </a:cubicBezTo>
                <a:lnTo>
                  <a:pt x="213" y="260"/>
                </a:lnTo>
                <a:cubicBezTo>
                  <a:pt x="216" y="260"/>
                  <a:pt x="218" y="260"/>
                  <a:pt x="220" y="259"/>
                </a:cubicBezTo>
                <a:lnTo>
                  <a:pt x="723" y="761"/>
                </a:lnTo>
                <a:cubicBezTo>
                  <a:pt x="722" y="762"/>
                  <a:pt x="722" y="762"/>
                  <a:pt x="722" y="762"/>
                </a:cubicBezTo>
                <a:close/>
                <a:moveTo>
                  <a:pt x="1007" y="968"/>
                </a:moveTo>
                <a:lnTo>
                  <a:pt x="46" y="7"/>
                </a:lnTo>
                <a:cubicBezTo>
                  <a:pt x="36" y="-2"/>
                  <a:pt x="18" y="-2"/>
                  <a:pt x="7" y="7"/>
                </a:cubicBezTo>
                <a:cubicBezTo>
                  <a:pt x="-2" y="18"/>
                  <a:pt x="-2" y="36"/>
                  <a:pt x="7" y="46"/>
                </a:cubicBezTo>
                <a:lnTo>
                  <a:pt x="166" y="205"/>
                </a:lnTo>
                <a:lnTo>
                  <a:pt x="105" y="205"/>
                </a:lnTo>
                <a:cubicBezTo>
                  <a:pt x="59" y="205"/>
                  <a:pt x="22" y="242"/>
                  <a:pt x="22" y="288"/>
                </a:cubicBezTo>
                <a:lnTo>
                  <a:pt x="22" y="740"/>
                </a:lnTo>
                <a:cubicBezTo>
                  <a:pt x="22" y="786"/>
                  <a:pt x="59" y="823"/>
                  <a:pt x="105" y="823"/>
                </a:cubicBezTo>
                <a:lnTo>
                  <a:pt x="705" y="823"/>
                </a:lnTo>
                <a:cubicBezTo>
                  <a:pt x="724" y="823"/>
                  <a:pt x="741" y="817"/>
                  <a:pt x="756" y="806"/>
                </a:cubicBezTo>
                <a:cubicBezTo>
                  <a:pt x="758" y="804"/>
                  <a:pt x="759" y="802"/>
                  <a:pt x="761" y="800"/>
                </a:cubicBezTo>
                <a:lnTo>
                  <a:pt x="968" y="1007"/>
                </a:lnTo>
                <a:cubicBezTo>
                  <a:pt x="974" y="1013"/>
                  <a:pt x="981" y="1015"/>
                  <a:pt x="988" y="1015"/>
                </a:cubicBezTo>
                <a:cubicBezTo>
                  <a:pt x="995" y="1015"/>
                  <a:pt x="1002" y="1013"/>
                  <a:pt x="1007" y="1007"/>
                </a:cubicBezTo>
                <a:cubicBezTo>
                  <a:pt x="1018" y="996"/>
                  <a:pt x="1018" y="979"/>
                  <a:pt x="1007" y="9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8" name="Freeform 497">
            <a:extLst>
              <a:ext uri="{FF2B5EF4-FFF2-40B4-BE49-F238E27FC236}">
                <a16:creationId xmlns:a16="http://schemas.microsoft.com/office/drawing/2014/main" id="{883A5E79-4CDA-B34F-B7EC-955830A634D9}"/>
              </a:ext>
            </a:extLst>
          </p:cNvPr>
          <p:cNvSpPr/>
          <p:nvPr/>
        </p:nvSpPr>
        <p:spPr>
          <a:xfrm>
            <a:off x="4865760" y="2488338"/>
            <a:ext cx="185040" cy="243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5" h="676">
                <a:moveTo>
                  <a:pt x="206" y="55"/>
                </a:moveTo>
                <a:lnTo>
                  <a:pt x="306" y="55"/>
                </a:lnTo>
                <a:lnTo>
                  <a:pt x="318" y="72"/>
                </a:lnTo>
                <a:lnTo>
                  <a:pt x="196" y="72"/>
                </a:lnTo>
                <a:close/>
                <a:moveTo>
                  <a:pt x="28" y="209"/>
                </a:moveTo>
                <a:cubicBezTo>
                  <a:pt x="43" y="209"/>
                  <a:pt x="56" y="197"/>
                  <a:pt x="56" y="182"/>
                </a:cubicBezTo>
                <a:cubicBezTo>
                  <a:pt x="56" y="152"/>
                  <a:pt x="80" y="128"/>
                  <a:pt x="110" y="128"/>
                </a:cubicBezTo>
                <a:lnTo>
                  <a:pt x="147" y="128"/>
                </a:lnTo>
                <a:lnTo>
                  <a:pt x="406" y="128"/>
                </a:lnTo>
                <a:cubicBezTo>
                  <a:pt x="436" y="128"/>
                  <a:pt x="460" y="152"/>
                  <a:pt x="460" y="182"/>
                </a:cubicBezTo>
                <a:lnTo>
                  <a:pt x="460" y="648"/>
                </a:lnTo>
                <a:cubicBezTo>
                  <a:pt x="460" y="664"/>
                  <a:pt x="473" y="676"/>
                  <a:pt x="488" y="676"/>
                </a:cubicBezTo>
                <a:cubicBezTo>
                  <a:pt x="503" y="676"/>
                  <a:pt x="515" y="664"/>
                  <a:pt x="515" y="648"/>
                </a:cubicBezTo>
                <a:lnTo>
                  <a:pt x="515" y="182"/>
                </a:lnTo>
                <a:cubicBezTo>
                  <a:pt x="515" y="121"/>
                  <a:pt x="466" y="72"/>
                  <a:pt x="406" y="72"/>
                </a:cubicBezTo>
                <a:lnTo>
                  <a:pt x="384" y="72"/>
                </a:lnTo>
                <a:lnTo>
                  <a:pt x="344" y="12"/>
                </a:lnTo>
                <a:cubicBezTo>
                  <a:pt x="339" y="4"/>
                  <a:pt x="330" y="0"/>
                  <a:pt x="321" y="0"/>
                </a:cubicBezTo>
                <a:lnTo>
                  <a:pt x="190" y="0"/>
                </a:lnTo>
                <a:cubicBezTo>
                  <a:pt x="181" y="0"/>
                  <a:pt x="172" y="5"/>
                  <a:pt x="167" y="13"/>
                </a:cubicBezTo>
                <a:lnTo>
                  <a:pt x="131" y="72"/>
                </a:lnTo>
                <a:lnTo>
                  <a:pt x="110" y="72"/>
                </a:lnTo>
                <a:cubicBezTo>
                  <a:pt x="49" y="72"/>
                  <a:pt x="0" y="121"/>
                  <a:pt x="0" y="182"/>
                </a:cubicBezTo>
                <a:cubicBezTo>
                  <a:pt x="0" y="197"/>
                  <a:pt x="13" y="209"/>
                  <a:pt x="28" y="20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9" name="Freeform 498">
            <a:extLst>
              <a:ext uri="{FF2B5EF4-FFF2-40B4-BE49-F238E27FC236}">
                <a16:creationId xmlns:a16="http://schemas.microsoft.com/office/drawing/2014/main" id="{BB5A5E9C-B139-AD49-AC3A-853CFAEFF911}"/>
              </a:ext>
            </a:extLst>
          </p:cNvPr>
          <p:cNvSpPr/>
          <p:nvPr/>
        </p:nvSpPr>
        <p:spPr>
          <a:xfrm>
            <a:off x="4769640" y="2487979"/>
            <a:ext cx="378720" cy="37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3" h="1053">
                <a:moveTo>
                  <a:pt x="727" y="793"/>
                </a:moveTo>
                <a:lnTo>
                  <a:pt x="727" y="867"/>
                </a:lnTo>
                <a:cubicBezTo>
                  <a:pt x="727" y="897"/>
                  <a:pt x="703" y="922"/>
                  <a:pt x="673" y="922"/>
                </a:cubicBezTo>
                <a:lnTo>
                  <a:pt x="377" y="922"/>
                </a:lnTo>
                <a:cubicBezTo>
                  <a:pt x="347" y="922"/>
                  <a:pt x="323" y="897"/>
                  <a:pt x="323" y="867"/>
                </a:cubicBezTo>
                <a:lnTo>
                  <a:pt x="323" y="361"/>
                </a:lnTo>
                <a:lnTo>
                  <a:pt x="735" y="774"/>
                </a:lnTo>
                <a:cubicBezTo>
                  <a:pt x="730" y="778"/>
                  <a:pt x="727" y="785"/>
                  <a:pt x="727" y="793"/>
                </a:cubicBezTo>
                <a:close/>
                <a:moveTo>
                  <a:pt x="1045" y="1006"/>
                </a:moveTo>
                <a:lnTo>
                  <a:pt x="47" y="8"/>
                </a:lnTo>
                <a:cubicBezTo>
                  <a:pt x="36" y="-3"/>
                  <a:pt x="19" y="-3"/>
                  <a:pt x="8" y="8"/>
                </a:cubicBezTo>
                <a:cubicBezTo>
                  <a:pt x="-3" y="19"/>
                  <a:pt x="-3" y="36"/>
                  <a:pt x="8" y="47"/>
                </a:cubicBezTo>
                <a:lnTo>
                  <a:pt x="268" y="307"/>
                </a:lnTo>
                <a:cubicBezTo>
                  <a:pt x="268" y="308"/>
                  <a:pt x="267" y="310"/>
                  <a:pt x="267" y="312"/>
                </a:cubicBezTo>
                <a:lnTo>
                  <a:pt x="267" y="867"/>
                </a:lnTo>
                <a:cubicBezTo>
                  <a:pt x="267" y="928"/>
                  <a:pt x="316" y="977"/>
                  <a:pt x="377" y="977"/>
                </a:cubicBezTo>
                <a:lnTo>
                  <a:pt x="673" y="977"/>
                </a:lnTo>
                <a:cubicBezTo>
                  <a:pt x="733" y="977"/>
                  <a:pt x="782" y="928"/>
                  <a:pt x="782" y="867"/>
                </a:cubicBezTo>
                <a:lnTo>
                  <a:pt x="782" y="821"/>
                </a:lnTo>
                <a:lnTo>
                  <a:pt x="1006" y="1045"/>
                </a:lnTo>
                <a:cubicBezTo>
                  <a:pt x="1012" y="1050"/>
                  <a:pt x="1019" y="1053"/>
                  <a:pt x="1026" y="1053"/>
                </a:cubicBezTo>
                <a:cubicBezTo>
                  <a:pt x="1033" y="1053"/>
                  <a:pt x="1040" y="1050"/>
                  <a:pt x="1045" y="1045"/>
                </a:cubicBezTo>
                <a:cubicBezTo>
                  <a:pt x="1056" y="1034"/>
                  <a:pt x="1056" y="1017"/>
                  <a:pt x="1045" y="100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0" name="Freeform 499">
            <a:extLst>
              <a:ext uri="{FF2B5EF4-FFF2-40B4-BE49-F238E27FC236}">
                <a16:creationId xmlns:a16="http://schemas.microsoft.com/office/drawing/2014/main" id="{252939D5-8DA6-5F4A-B5AB-EACB42F94211}"/>
              </a:ext>
            </a:extLst>
          </p:cNvPr>
          <p:cNvSpPr/>
          <p:nvPr/>
        </p:nvSpPr>
        <p:spPr>
          <a:xfrm>
            <a:off x="6378480" y="2515338"/>
            <a:ext cx="122760" cy="14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416">
                <a:moveTo>
                  <a:pt x="28" y="379"/>
                </a:moveTo>
                <a:cubicBezTo>
                  <a:pt x="43" y="379"/>
                  <a:pt x="55" y="367"/>
                  <a:pt x="55" y="352"/>
                </a:cubicBezTo>
                <a:lnTo>
                  <a:pt x="55" y="71"/>
                </a:lnTo>
                <a:lnTo>
                  <a:pt x="267" y="173"/>
                </a:lnTo>
                <a:lnTo>
                  <a:pt x="71" y="369"/>
                </a:lnTo>
                <a:cubicBezTo>
                  <a:pt x="61" y="379"/>
                  <a:pt x="61" y="397"/>
                  <a:pt x="71" y="408"/>
                </a:cubicBezTo>
                <a:cubicBezTo>
                  <a:pt x="77" y="413"/>
                  <a:pt x="84" y="416"/>
                  <a:pt x="91" y="416"/>
                </a:cubicBezTo>
                <a:cubicBezTo>
                  <a:pt x="98" y="416"/>
                  <a:pt x="105" y="413"/>
                  <a:pt x="110" y="408"/>
                </a:cubicBezTo>
                <a:lnTo>
                  <a:pt x="334" y="184"/>
                </a:lnTo>
                <a:cubicBezTo>
                  <a:pt x="340" y="178"/>
                  <a:pt x="343" y="169"/>
                  <a:pt x="342" y="160"/>
                </a:cubicBezTo>
                <a:cubicBezTo>
                  <a:pt x="340" y="151"/>
                  <a:pt x="335" y="143"/>
                  <a:pt x="327" y="140"/>
                </a:cubicBezTo>
                <a:lnTo>
                  <a:pt x="40" y="2"/>
                </a:lnTo>
                <a:cubicBezTo>
                  <a:pt x="31" y="-2"/>
                  <a:pt x="21" y="-1"/>
                  <a:pt x="13" y="4"/>
                </a:cubicBezTo>
                <a:cubicBezTo>
                  <a:pt x="5" y="9"/>
                  <a:pt x="0" y="18"/>
                  <a:pt x="0" y="27"/>
                </a:cubicBezTo>
                <a:lnTo>
                  <a:pt x="0" y="352"/>
                </a:lnTo>
                <a:cubicBezTo>
                  <a:pt x="0" y="367"/>
                  <a:pt x="13" y="379"/>
                  <a:pt x="28" y="3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1" name="Freeform 500">
            <a:extLst>
              <a:ext uri="{FF2B5EF4-FFF2-40B4-BE49-F238E27FC236}">
                <a16:creationId xmlns:a16="http://schemas.microsoft.com/office/drawing/2014/main" id="{B6688C0E-3766-4B43-9085-4E76BB17FAFA}"/>
              </a:ext>
            </a:extLst>
          </p:cNvPr>
          <p:cNvSpPr/>
          <p:nvPr/>
        </p:nvSpPr>
        <p:spPr>
          <a:xfrm>
            <a:off x="6198480" y="2487979"/>
            <a:ext cx="379800" cy="37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56">
                <a:moveTo>
                  <a:pt x="555" y="908"/>
                </a:moveTo>
                <a:lnTo>
                  <a:pt x="555" y="594"/>
                </a:lnTo>
                <a:lnTo>
                  <a:pt x="765" y="804"/>
                </a:lnTo>
                <a:close/>
                <a:moveTo>
                  <a:pt x="1048" y="1009"/>
                </a:moveTo>
                <a:lnTo>
                  <a:pt x="834" y="795"/>
                </a:lnTo>
                <a:cubicBezTo>
                  <a:pt x="833" y="794"/>
                  <a:pt x="832" y="793"/>
                  <a:pt x="831" y="792"/>
                </a:cubicBezTo>
                <a:lnTo>
                  <a:pt x="261" y="221"/>
                </a:lnTo>
                <a:cubicBezTo>
                  <a:pt x="259" y="220"/>
                  <a:pt x="258" y="219"/>
                  <a:pt x="257" y="218"/>
                </a:cubicBezTo>
                <a:lnTo>
                  <a:pt x="47" y="7"/>
                </a:lnTo>
                <a:cubicBezTo>
                  <a:pt x="36" y="-2"/>
                  <a:pt x="18" y="-2"/>
                  <a:pt x="8" y="7"/>
                </a:cubicBezTo>
                <a:cubicBezTo>
                  <a:pt x="-3" y="18"/>
                  <a:pt x="-3" y="36"/>
                  <a:pt x="8" y="47"/>
                </a:cubicBezTo>
                <a:lnTo>
                  <a:pt x="489" y="528"/>
                </a:lnTo>
                <a:lnTo>
                  <a:pt x="226" y="790"/>
                </a:lnTo>
                <a:cubicBezTo>
                  <a:pt x="215" y="801"/>
                  <a:pt x="215" y="818"/>
                  <a:pt x="226" y="829"/>
                </a:cubicBezTo>
                <a:cubicBezTo>
                  <a:pt x="231" y="835"/>
                  <a:pt x="238" y="837"/>
                  <a:pt x="245" y="837"/>
                </a:cubicBezTo>
                <a:cubicBezTo>
                  <a:pt x="252" y="837"/>
                  <a:pt x="259" y="835"/>
                  <a:pt x="265" y="829"/>
                </a:cubicBezTo>
                <a:lnTo>
                  <a:pt x="500" y="594"/>
                </a:lnTo>
                <a:lnTo>
                  <a:pt x="500" y="952"/>
                </a:lnTo>
                <a:cubicBezTo>
                  <a:pt x="500" y="962"/>
                  <a:pt x="505" y="971"/>
                  <a:pt x="513" y="976"/>
                </a:cubicBezTo>
                <a:cubicBezTo>
                  <a:pt x="518" y="979"/>
                  <a:pt x="523" y="980"/>
                  <a:pt x="528" y="980"/>
                </a:cubicBezTo>
                <a:cubicBezTo>
                  <a:pt x="532" y="980"/>
                  <a:pt x="536" y="979"/>
                  <a:pt x="540" y="977"/>
                </a:cubicBezTo>
                <a:lnTo>
                  <a:pt x="806" y="845"/>
                </a:lnTo>
                <a:lnTo>
                  <a:pt x="1009" y="1048"/>
                </a:lnTo>
                <a:cubicBezTo>
                  <a:pt x="1015" y="1054"/>
                  <a:pt x="1022" y="1056"/>
                  <a:pt x="1029" y="1056"/>
                </a:cubicBezTo>
                <a:cubicBezTo>
                  <a:pt x="1036" y="1056"/>
                  <a:pt x="1043" y="1054"/>
                  <a:pt x="1048" y="1048"/>
                </a:cubicBezTo>
                <a:cubicBezTo>
                  <a:pt x="1059" y="1037"/>
                  <a:pt x="1059" y="1020"/>
                  <a:pt x="1048" y="100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2" name="Freeform 501">
            <a:extLst>
              <a:ext uri="{FF2B5EF4-FFF2-40B4-BE49-F238E27FC236}">
                <a16:creationId xmlns:a16="http://schemas.microsoft.com/office/drawing/2014/main" id="{0238347A-1388-844F-A3A0-D04AFA633EBC}"/>
              </a:ext>
            </a:extLst>
          </p:cNvPr>
          <p:cNvSpPr/>
          <p:nvPr/>
        </p:nvSpPr>
        <p:spPr>
          <a:xfrm>
            <a:off x="6967080" y="2489058"/>
            <a:ext cx="273240" cy="28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0" h="798">
                <a:moveTo>
                  <a:pt x="28" y="111"/>
                </a:moveTo>
                <a:cubicBezTo>
                  <a:pt x="43" y="111"/>
                  <a:pt x="55" y="98"/>
                  <a:pt x="55" y="83"/>
                </a:cubicBezTo>
                <a:cubicBezTo>
                  <a:pt x="55" y="68"/>
                  <a:pt x="68" y="56"/>
                  <a:pt x="83" y="56"/>
                </a:cubicBezTo>
                <a:lnTo>
                  <a:pt x="677" y="56"/>
                </a:lnTo>
                <a:cubicBezTo>
                  <a:pt x="692" y="56"/>
                  <a:pt x="704" y="68"/>
                  <a:pt x="704" y="83"/>
                </a:cubicBezTo>
                <a:lnTo>
                  <a:pt x="704" y="770"/>
                </a:lnTo>
                <a:cubicBezTo>
                  <a:pt x="704" y="785"/>
                  <a:pt x="717" y="798"/>
                  <a:pt x="732" y="798"/>
                </a:cubicBezTo>
                <a:cubicBezTo>
                  <a:pt x="747" y="798"/>
                  <a:pt x="760" y="785"/>
                  <a:pt x="760" y="770"/>
                </a:cubicBezTo>
                <a:lnTo>
                  <a:pt x="760" y="83"/>
                </a:lnTo>
                <a:cubicBezTo>
                  <a:pt x="760" y="37"/>
                  <a:pt x="722" y="0"/>
                  <a:pt x="677" y="0"/>
                </a:cubicBezTo>
                <a:lnTo>
                  <a:pt x="83" y="0"/>
                </a:lnTo>
                <a:cubicBezTo>
                  <a:pt x="37" y="0"/>
                  <a:pt x="0" y="37"/>
                  <a:pt x="0" y="83"/>
                </a:cubicBezTo>
                <a:cubicBezTo>
                  <a:pt x="0" y="98"/>
                  <a:pt x="12" y="111"/>
                  <a:pt x="28" y="11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3" name="Freeform 502">
            <a:extLst>
              <a:ext uri="{FF2B5EF4-FFF2-40B4-BE49-F238E27FC236}">
                <a16:creationId xmlns:a16="http://schemas.microsoft.com/office/drawing/2014/main" id="{E6C56FC1-5AD2-E849-B2A3-7B62F41E9D0D}"/>
              </a:ext>
            </a:extLst>
          </p:cNvPr>
          <p:cNvSpPr/>
          <p:nvPr/>
        </p:nvSpPr>
        <p:spPr>
          <a:xfrm>
            <a:off x="7068601" y="2540538"/>
            <a:ext cx="7020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6" h="197">
                <a:moveTo>
                  <a:pt x="141" y="99"/>
                </a:moveTo>
                <a:cubicBezTo>
                  <a:pt x="141" y="122"/>
                  <a:pt x="122" y="142"/>
                  <a:pt x="98" y="142"/>
                </a:cubicBezTo>
                <a:cubicBezTo>
                  <a:pt x="74" y="142"/>
                  <a:pt x="55" y="122"/>
                  <a:pt x="55" y="99"/>
                </a:cubicBezTo>
                <a:cubicBezTo>
                  <a:pt x="55" y="75"/>
                  <a:pt x="74" y="55"/>
                  <a:pt x="98" y="55"/>
                </a:cubicBezTo>
                <a:cubicBezTo>
                  <a:pt x="122" y="55"/>
                  <a:pt x="141" y="75"/>
                  <a:pt x="141" y="99"/>
                </a:cubicBezTo>
                <a:close/>
                <a:moveTo>
                  <a:pt x="0" y="99"/>
                </a:moveTo>
                <a:cubicBezTo>
                  <a:pt x="0" y="153"/>
                  <a:pt x="44" y="197"/>
                  <a:pt x="98" y="197"/>
                </a:cubicBezTo>
                <a:cubicBezTo>
                  <a:pt x="152" y="197"/>
                  <a:pt x="196" y="153"/>
                  <a:pt x="196" y="99"/>
                </a:cubicBezTo>
                <a:cubicBezTo>
                  <a:pt x="196" y="44"/>
                  <a:pt x="152" y="0"/>
                  <a:pt x="98" y="0"/>
                </a:cubicBezTo>
                <a:cubicBezTo>
                  <a:pt x="44" y="0"/>
                  <a:pt x="0" y="44"/>
                  <a:pt x="0" y="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4" name="Freeform 503">
            <a:extLst>
              <a:ext uri="{FF2B5EF4-FFF2-40B4-BE49-F238E27FC236}">
                <a16:creationId xmlns:a16="http://schemas.microsoft.com/office/drawing/2014/main" id="{DB1D21FD-187C-2F40-A5AA-BD075B186B35}"/>
              </a:ext>
            </a:extLst>
          </p:cNvPr>
          <p:cNvSpPr/>
          <p:nvPr/>
        </p:nvSpPr>
        <p:spPr>
          <a:xfrm>
            <a:off x="6889680" y="2463498"/>
            <a:ext cx="42876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1192">
                <a:moveTo>
                  <a:pt x="919" y="973"/>
                </a:moveTo>
                <a:lnTo>
                  <a:pt x="919" y="1036"/>
                </a:lnTo>
                <a:cubicBezTo>
                  <a:pt x="919" y="1051"/>
                  <a:pt x="907" y="1064"/>
                  <a:pt x="892" y="1064"/>
                </a:cubicBezTo>
                <a:lnTo>
                  <a:pt x="298" y="1064"/>
                </a:lnTo>
                <a:cubicBezTo>
                  <a:pt x="283" y="1064"/>
                  <a:pt x="270" y="1051"/>
                  <a:pt x="270" y="1036"/>
                </a:cubicBezTo>
                <a:lnTo>
                  <a:pt x="270" y="309"/>
                </a:lnTo>
                <a:lnTo>
                  <a:pt x="575" y="614"/>
                </a:lnTo>
                <a:cubicBezTo>
                  <a:pt x="491" y="624"/>
                  <a:pt x="426" y="695"/>
                  <a:pt x="426" y="782"/>
                </a:cubicBezTo>
                <a:cubicBezTo>
                  <a:pt x="426" y="875"/>
                  <a:pt x="502" y="951"/>
                  <a:pt x="595" y="951"/>
                </a:cubicBezTo>
                <a:cubicBezTo>
                  <a:pt x="682" y="951"/>
                  <a:pt x="753" y="886"/>
                  <a:pt x="763" y="802"/>
                </a:cubicBezTo>
                <a:lnTo>
                  <a:pt x="922" y="961"/>
                </a:lnTo>
                <a:cubicBezTo>
                  <a:pt x="920" y="965"/>
                  <a:pt x="919" y="969"/>
                  <a:pt x="919" y="973"/>
                </a:cubicBezTo>
                <a:close/>
                <a:moveTo>
                  <a:pt x="705" y="750"/>
                </a:moveTo>
                <a:cubicBezTo>
                  <a:pt x="708" y="760"/>
                  <a:pt x="709" y="771"/>
                  <a:pt x="709" y="782"/>
                </a:cubicBezTo>
                <a:cubicBezTo>
                  <a:pt x="709" y="844"/>
                  <a:pt x="658" y="896"/>
                  <a:pt x="595" y="896"/>
                </a:cubicBezTo>
                <a:cubicBezTo>
                  <a:pt x="532" y="896"/>
                  <a:pt x="481" y="844"/>
                  <a:pt x="481" y="782"/>
                </a:cubicBezTo>
                <a:cubicBezTo>
                  <a:pt x="481" y="719"/>
                  <a:pt x="532" y="668"/>
                  <a:pt x="595" y="668"/>
                </a:cubicBezTo>
                <a:cubicBezTo>
                  <a:pt x="605" y="668"/>
                  <a:pt x="615" y="669"/>
                  <a:pt x="625" y="671"/>
                </a:cubicBezTo>
                <a:cubicBezTo>
                  <a:pt x="628" y="672"/>
                  <a:pt x="631" y="673"/>
                  <a:pt x="634" y="672"/>
                </a:cubicBezTo>
                <a:lnTo>
                  <a:pt x="704" y="742"/>
                </a:lnTo>
                <a:cubicBezTo>
                  <a:pt x="704" y="745"/>
                  <a:pt x="704" y="747"/>
                  <a:pt x="705" y="750"/>
                </a:cubicBezTo>
                <a:close/>
                <a:moveTo>
                  <a:pt x="1184" y="1145"/>
                </a:moveTo>
                <a:lnTo>
                  <a:pt x="47" y="8"/>
                </a:lnTo>
                <a:cubicBezTo>
                  <a:pt x="36" y="-3"/>
                  <a:pt x="19" y="-3"/>
                  <a:pt x="8" y="8"/>
                </a:cubicBezTo>
                <a:cubicBezTo>
                  <a:pt x="-3" y="18"/>
                  <a:pt x="-3" y="36"/>
                  <a:pt x="8" y="47"/>
                </a:cubicBezTo>
                <a:lnTo>
                  <a:pt x="216" y="255"/>
                </a:lnTo>
                <a:cubicBezTo>
                  <a:pt x="216" y="258"/>
                  <a:pt x="215" y="261"/>
                  <a:pt x="215" y="264"/>
                </a:cubicBezTo>
                <a:lnTo>
                  <a:pt x="215" y="1036"/>
                </a:lnTo>
                <a:cubicBezTo>
                  <a:pt x="215" y="1082"/>
                  <a:pt x="252" y="1119"/>
                  <a:pt x="298" y="1119"/>
                </a:cubicBezTo>
                <a:lnTo>
                  <a:pt x="892" y="1119"/>
                </a:lnTo>
                <a:cubicBezTo>
                  <a:pt x="937" y="1119"/>
                  <a:pt x="975" y="1082"/>
                  <a:pt x="975" y="1036"/>
                </a:cubicBezTo>
                <a:lnTo>
                  <a:pt x="975" y="1013"/>
                </a:lnTo>
                <a:lnTo>
                  <a:pt x="1145" y="1184"/>
                </a:lnTo>
                <a:cubicBezTo>
                  <a:pt x="1151" y="1189"/>
                  <a:pt x="1158" y="1192"/>
                  <a:pt x="1165" y="1192"/>
                </a:cubicBezTo>
                <a:cubicBezTo>
                  <a:pt x="1172" y="1192"/>
                  <a:pt x="1179" y="1189"/>
                  <a:pt x="1184" y="1184"/>
                </a:cubicBezTo>
                <a:cubicBezTo>
                  <a:pt x="1195" y="1173"/>
                  <a:pt x="1195" y="1156"/>
                  <a:pt x="1184" y="11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5" name="Freeform 504">
            <a:extLst>
              <a:ext uri="{FF2B5EF4-FFF2-40B4-BE49-F238E27FC236}">
                <a16:creationId xmlns:a16="http://schemas.microsoft.com/office/drawing/2014/main" id="{F1C5040B-574F-224A-8B56-3416A2CCA575}"/>
              </a:ext>
            </a:extLst>
          </p:cNvPr>
          <p:cNvSpPr/>
          <p:nvPr/>
        </p:nvSpPr>
        <p:spPr>
          <a:xfrm>
            <a:off x="641161" y="5553737"/>
            <a:ext cx="51840" cy="52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5" h="146">
                <a:moveTo>
                  <a:pt x="72" y="111"/>
                </a:moveTo>
                <a:cubicBezTo>
                  <a:pt x="52" y="111"/>
                  <a:pt x="35" y="94"/>
                  <a:pt x="35" y="73"/>
                </a:cubicBezTo>
                <a:cubicBezTo>
                  <a:pt x="35" y="52"/>
                  <a:pt x="52" y="36"/>
                  <a:pt x="72" y="36"/>
                </a:cubicBezTo>
                <a:cubicBezTo>
                  <a:pt x="93" y="36"/>
                  <a:pt x="110" y="52"/>
                  <a:pt x="110" y="73"/>
                </a:cubicBezTo>
                <a:cubicBezTo>
                  <a:pt x="110" y="94"/>
                  <a:pt x="93" y="111"/>
                  <a:pt x="72" y="111"/>
                </a:cubicBezTo>
                <a:close/>
                <a:moveTo>
                  <a:pt x="72" y="0"/>
                </a:moveTo>
                <a:cubicBezTo>
                  <a:pt x="32" y="0"/>
                  <a:pt x="0" y="33"/>
                  <a:pt x="0" y="73"/>
                </a:cubicBezTo>
                <a:cubicBezTo>
                  <a:pt x="0" y="113"/>
                  <a:pt x="32" y="146"/>
                  <a:pt x="72" y="146"/>
                </a:cubicBezTo>
                <a:cubicBezTo>
                  <a:pt x="113" y="146"/>
                  <a:pt x="145" y="113"/>
                  <a:pt x="145" y="73"/>
                </a:cubicBezTo>
                <a:cubicBezTo>
                  <a:pt x="145" y="33"/>
                  <a:pt x="113" y="0"/>
                  <a:pt x="7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6" name="Freeform 505">
            <a:extLst>
              <a:ext uri="{FF2B5EF4-FFF2-40B4-BE49-F238E27FC236}">
                <a16:creationId xmlns:a16="http://schemas.microsoft.com/office/drawing/2014/main" id="{071361A3-5226-9E47-9678-B9B93295E47D}"/>
              </a:ext>
            </a:extLst>
          </p:cNvPr>
          <p:cNvSpPr/>
          <p:nvPr/>
        </p:nvSpPr>
        <p:spPr>
          <a:xfrm>
            <a:off x="579961" y="5492898"/>
            <a:ext cx="174240" cy="174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5" h="485">
                <a:moveTo>
                  <a:pt x="449" y="263"/>
                </a:moveTo>
                <a:lnTo>
                  <a:pt x="391" y="263"/>
                </a:lnTo>
                <a:cubicBezTo>
                  <a:pt x="383" y="263"/>
                  <a:pt x="376" y="268"/>
                  <a:pt x="374" y="276"/>
                </a:cubicBezTo>
                <a:cubicBezTo>
                  <a:pt x="371" y="288"/>
                  <a:pt x="366" y="299"/>
                  <a:pt x="359" y="309"/>
                </a:cubicBezTo>
                <a:cubicBezTo>
                  <a:pt x="355" y="316"/>
                  <a:pt x="356" y="325"/>
                  <a:pt x="362" y="331"/>
                </a:cubicBezTo>
                <a:lnTo>
                  <a:pt x="404" y="373"/>
                </a:lnTo>
                <a:lnTo>
                  <a:pt x="374" y="403"/>
                </a:lnTo>
                <a:lnTo>
                  <a:pt x="331" y="360"/>
                </a:lnTo>
                <a:cubicBezTo>
                  <a:pt x="325" y="354"/>
                  <a:pt x="316" y="353"/>
                  <a:pt x="309" y="357"/>
                </a:cubicBezTo>
                <a:cubicBezTo>
                  <a:pt x="299" y="363"/>
                  <a:pt x="288" y="367"/>
                  <a:pt x="277" y="370"/>
                </a:cubicBezTo>
                <a:cubicBezTo>
                  <a:pt x="269" y="372"/>
                  <a:pt x="264" y="379"/>
                  <a:pt x="264" y="387"/>
                </a:cubicBezTo>
                <a:lnTo>
                  <a:pt x="264" y="449"/>
                </a:lnTo>
                <a:lnTo>
                  <a:pt x="222" y="449"/>
                </a:lnTo>
                <a:lnTo>
                  <a:pt x="221" y="387"/>
                </a:lnTo>
                <a:cubicBezTo>
                  <a:pt x="221" y="379"/>
                  <a:pt x="216" y="372"/>
                  <a:pt x="208" y="370"/>
                </a:cubicBezTo>
                <a:cubicBezTo>
                  <a:pt x="197" y="367"/>
                  <a:pt x="186" y="363"/>
                  <a:pt x="176" y="357"/>
                </a:cubicBezTo>
                <a:cubicBezTo>
                  <a:pt x="169" y="354"/>
                  <a:pt x="160" y="355"/>
                  <a:pt x="154" y="360"/>
                </a:cubicBezTo>
                <a:lnTo>
                  <a:pt x="111" y="404"/>
                </a:lnTo>
                <a:lnTo>
                  <a:pt x="82" y="374"/>
                </a:lnTo>
                <a:lnTo>
                  <a:pt x="123" y="332"/>
                </a:lnTo>
                <a:cubicBezTo>
                  <a:pt x="129" y="326"/>
                  <a:pt x="130" y="317"/>
                  <a:pt x="126" y="310"/>
                </a:cubicBezTo>
                <a:cubicBezTo>
                  <a:pt x="119" y="299"/>
                  <a:pt x="114" y="288"/>
                  <a:pt x="111" y="276"/>
                </a:cubicBezTo>
                <a:cubicBezTo>
                  <a:pt x="108" y="269"/>
                  <a:pt x="102" y="264"/>
                  <a:pt x="94" y="264"/>
                </a:cubicBezTo>
                <a:lnTo>
                  <a:pt x="35" y="264"/>
                </a:lnTo>
                <a:lnTo>
                  <a:pt x="35" y="221"/>
                </a:lnTo>
                <a:lnTo>
                  <a:pt x="91" y="221"/>
                </a:lnTo>
                <a:cubicBezTo>
                  <a:pt x="100" y="221"/>
                  <a:pt x="107" y="215"/>
                  <a:pt x="108" y="207"/>
                </a:cubicBezTo>
                <a:cubicBezTo>
                  <a:pt x="111" y="194"/>
                  <a:pt x="116" y="182"/>
                  <a:pt x="122" y="171"/>
                </a:cubicBezTo>
                <a:cubicBezTo>
                  <a:pt x="126" y="164"/>
                  <a:pt x="125" y="155"/>
                  <a:pt x="120" y="150"/>
                </a:cubicBezTo>
                <a:lnTo>
                  <a:pt x="81" y="111"/>
                </a:lnTo>
                <a:lnTo>
                  <a:pt x="111" y="81"/>
                </a:lnTo>
                <a:lnTo>
                  <a:pt x="148" y="118"/>
                </a:lnTo>
                <a:cubicBezTo>
                  <a:pt x="154" y="124"/>
                  <a:pt x="163" y="125"/>
                  <a:pt x="170" y="121"/>
                </a:cubicBezTo>
                <a:cubicBezTo>
                  <a:pt x="182" y="114"/>
                  <a:pt x="194" y="108"/>
                  <a:pt x="208" y="105"/>
                </a:cubicBezTo>
                <a:cubicBezTo>
                  <a:pt x="216" y="103"/>
                  <a:pt x="221" y="96"/>
                  <a:pt x="221" y="88"/>
                </a:cubicBezTo>
                <a:lnTo>
                  <a:pt x="221" y="35"/>
                </a:lnTo>
                <a:lnTo>
                  <a:pt x="263" y="35"/>
                </a:lnTo>
                <a:lnTo>
                  <a:pt x="263" y="88"/>
                </a:lnTo>
                <a:cubicBezTo>
                  <a:pt x="263" y="96"/>
                  <a:pt x="269" y="103"/>
                  <a:pt x="277" y="105"/>
                </a:cubicBezTo>
                <a:cubicBezTo>
                  <a:pt x="290" y="108"/>
                  <a:pt x="303" y="113"/>
                  <a:pt x="314" y="121"/>
                </a:cubicBezTo>
                <a:cubicBezTo>
                  <a:pt x="321" y="125"/>
                  <a:pt x="330" y="124"/>
                  <a:pt x="336" y="118"/>
                </a:cubicBezTo>
                <a:lnTo>
                  <a:pt x="374" y="81"/>
                </a:lnTo>
                <a:lnTo>
                  <a:pt x="403" y="110"/>
                </a:lnTo>
                <a:lnTo>
                  <a:pt x="365" y="149"/>
                </a:lnTo>
                <a:cubicBezTo>
                  <a:pt x="359" y="155"/>
                  <a:pt x="358" y="163"/>
                  <a:pt x="362" y="170"/>
                </a:cubicBezTo>
                <a:cubicBezTo>
                  <a:pt x="369" y="182"/>
                  <a:pt x="373" y="194"/>
                  <a:pt x="376" y="207"/>
                </a:cubicBezTo>
                <a:cubicBezTo>
                  <a:pt x="378" y="215"/>
                  <a:pt x="385" y="221"/>
                  <a:pt x="393" y="221"/>
                </a:cubicBezTo>
                <a:lnTo>
                  <a:pt x="449" y="221"/>
                </a:lnTo>
                <a:close/>
                <a:moveTo>
                  <a:pt x="467" y="185"/>
                </a:moveTo>
                <a:lnTo>
                  <a:pt x="407" y="185"/>
                </a:lnTo>
                <a:cubicBezTo>
                  <a:pt x="405" y="178"/>
                  <a:pt x="402" y="172"/>
                  <a:pt x="399" y="165"/>
                </a:cubicBezTo>
                <a:lnTo>
                  <a:pt x="441" y="123"/>
                </a:lnTo>
                <a:cubicBezTo>
                  <a:pt x="448" y="116"/>
                  <a:pt x="448" y="105"/>
                  <a:pt x="441" y="98"/>
                </a:cubicBezTo>
                <a:lnTo>
                  <a:pt x="386" y="43"/>
                </a:lnTo>
                <a:cubicBezTo>
                  <a:pt x="379" y="36"/>
                  <a:pt x="368" y="36"/>
                  <a:pt x="361" y="43"/>
                </a:cubicBezTo>
                <a:lnTo>
                  <a:pt x="320" y="83"/>
                </a:lnTo>
                <a:cubicBezTo>
                  <a:pt x="314" y="80"/>
                  <a:pt x="306" y="77"/>
                  <a:pt x="299" y="74"/>
                </a:cubicBezTo>
                <a:lnTo>
                  <a:pt x="298" y="17"/>
                </a:lnTo>
                <a:cubicBezTo>
                  <a:pt x="298" y="8"/>
                  <a:pt x="290" y="0"/>
                  <a:pt x="281" y="0"/>
                </a:cubicBezTo>
                <a:lnTo>
                  <a:pt x="203" y="0"/>
                </a:lnTo>
                <a:cubicBezTo>
                  <a:pt x="193" y="0"/>
                  <a:pt x="186" y="8"/>
                  <a:pt x="186" y="17"/>
                </a:cubicBezTo>
                <a:lnTo>
                  <a:pt x="185" y="74"/>
                </a:lnTo>
                <a:cubicBezTo>
                  <a:pt x="178" y="77"/>
                  <a:pt x="171" y="80"/>
                  <a:pt x="164" y="84"/>
                </a:cubicBezTo>
                <a:lnTo>
                  <a:pt x="123" y="44"/>
                </a:lnTo>
                <a:cubicBezTo>
                  <a:pt x="116" y="37"/>
                  <a:pt x="105" y="37"/>
                  <a:pt x="98" y="44"/>
                </a:cubicBezTo>
                <a:lnTo>
                  <a:pt x="43" y="98"/>
                </a:lnTo>
                <a:cubicBezTo>
                  <a:pt x="36" y="105"/>
                  <a:pt x="36" y="117"/>
                  <a:pt x="43" y="123"/>
                </a:cubicBezTo>
                <a:lnTo>
                  <a:pt x="85" y="166"/>
                </a:lnTo>
                <a:cubicBezTo>
                  <a:pt x="82" y="172"/>
                  <a:pt x="80" y="179"/>
                  <a:pt x="78" y="186"/>
                </a:cubicBezTo>
                <a:lnTo>
                  <a:pt x="18" y="186"/>
                </a:lnTo>
                <a:cubicBezTo>
                  <a:pt x="8" y="186"/>
                  <a:pt x="0" y="194"/>
                  <a:pt x="0" y="204"/>
                </a:cubicBezTo>
                <a:lnTo>
                  <a:pt x="0" y="281"/>
                </a:lnTo>
                <a:cubicBezTo>
                  <a:pt x="0" y="291"/>
                  <a:pt x="8" y="299"/>
                  <a:pt x="18" y="299"/>
                </a:cubicBezTo>
                <a:lnTo>
                  <a:pt x="81" y="299"/>
                </a:lnTo>
                <a:cubicBezTo>
                  <a:pt x="83" y="305"/>
                  <a:pt x="86" y="311"/>
                  <a:pt x="89" y="316"/>
                </a:cubicBezTo>
                <a:lnTo>
                  <a:pt x="44" y="361"/>
                </a:lnTo>
                <a:cubicBezTo>
                  <a:pt x="37" y="368"/>
                  <a:pt x="37" y="380"/>
                  <a:pt x="44" y="386"/>
                </a:cubicBezTo>
                <a:lnTo>
                  <a:pt x="99" y="441"/>
                </a:lnTo>
                <a:cubicBezTo>
                  <a:pt x="105" y="448"/>
                  <a:pt x="117" y="448"/>
                  <a:pt x="124" y="441"/>
                </a:cubicBezTo>
                <a:lnTo>
                  <a:pt x="170" y="395"/>
                </a:lnTo>
                <a:cubicBezTo>
                  <a:pt x="176" y="397"/>
                  <a:pt x="181" y="399"/>
                  <a:pt x="186" y="401"/>
                </a:cubicBezTo>
                <a:lnTo>
                  <a:pt x="186" y="467"/>
                </a:lnTo>
                <a:cubicBezTo>
                  <a:pt x="186" y="477"/>
                  <a:pt x="194" y="485"/>
                  <a:pt x="204" y="485"/>
                </a:cubicBezTo>
                <a:lnTo>
                  <a:pt x="281" y="485"/>
                </a:lnTo>
                <a:cubicBezTo>
                  <a:pt x="291" y="485"/>
                  <a:pt x="299" y="477"/>
                  <a:pt x="299" y="467"/>
                </a:cubicBezTo>
                <a:lnTo>
                  <a:pt x="299" y="401"/>
                </a:lnTo>
                <a:cubicBezTo>
                  <a:pt x="305" y="399"/>
                  <a:pt x="310" y="397"/>
                  <a:pt x="315" y="394"/>
                </a:cubicBezTo>
                <a:lnTo>
                  <a:pt x="362" y="441"/>
                </a:lnTo>
                <a:cubicBezTo>
                  <a:pt x="369" y="448"/>
                  <a:pt x="380" y="448"/>
                  <a:pt x="387" y="441"/>
                </a:cubicBezTo>
                <a:lnTo>
                  <a:pt x="441" y="386"/>
                </a:lnTo>
                <a:cubicBezTo>
                  <a:pt x="448" y="379"/>
                  <a:pt x="448" y="368"/>
                  <a:pt x="441" y="361"/>
                </a:cubicBezTo>
                <a:lnTo>
                  <a:pt x="396" y="316"/>
                </a:lnTo>
                <a:cubicBezTo>
                  <a:pt x="399" y="310"/>
                  <a:pt x="402" y="304"/>
                  <a:pt x="404" y="298"/>
                </a:cubicBezTo>
                <a:lnTo>
                  <a:pt x="467" y="298"/>
                </a:lnTo>
                <a:cubicBezTo>
                  <a:pt x="477" y="298"/>
                  <a:pt x="485" y="290"/>
                  <a:pt x="485" y="280"/>
                </a:cubicBezTo>
                <a:lnTo>
                  <a:pt x="485" y="203"/>
                </a:lnTo>
                <a:cubicBezTo>
                  <a:pt x="485" y="193"/>
                  <a:pt x="477" y="185"/>
                  <a:pt x="467" y="18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7" name="Freeform 506">
            <a:extLst>
              <a:ext uri="{FF2B5EF4-FFF2-40B4-BE49-F238E27FC236}">
                <a16:creationId xmlns:a16="http://schemas.microsoft.com/office/drawing/2014/main" id="{F1A35C17-33D8-0C40-904D-E5E50F3C08EF}"/>
              </a:ext>
            </a:extLst>
          </p:cNvPr>
          <p:cNvSpPr/>
          <p:nvPr/>
        </p:nvSpPr>
        <p:spPr>
          <a:xfrm>
            <a:off x="452519" y="5443939"/>
            <a:ext cx="429120" cy="27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756">
                <a:moveTo>
                  <a:pt x="55" y="55"/>
                </a:moveTo>
                <a:lnTo>
                  <a:pt x="1137" y="55"/>
                </a:lnTo>
                <a:lnTo>
                  <a:pt x="1137" y="701"/>
                </a:lnTo>
                <a:lnTo>
                  <a:pt x="55" y="701"/>
                </a:lnTo>
                <a:close/>
                <a:moveTo>
                  <a:pt x="49" y="756"/>
                </a:moveTo>
                <a:lnTo>
                  <a:pt x="1144" y="756"/>
                </a:lnTo>
                <a:cubicBezTo>
                  <a:pt x="1171" y="756"/>
                  <a:pt x="1193" y="735"/>
                  <a:pt x="1193" y="709"/>
                </a:cubicBezTo>
                <a:lnTo>
                  <a:pt x="1193" y="47"/>
                </a:lnTo>
                <a:cubicBezTo>
                  <a:pt x="1193" y="21"/>
                  <a:pt x="1171" y="0"/>
                  <a:pt x="1144" y="0"/>
                </a:cubicBezTo>
                <a:lnTo>
                  <a:pt x="49" y="0"/>
                </a:lnTo>
                <a:cubicBezTo>
                  <a:pt x="22" y="0"/>
                  <a:pt x="0" y="21"/>
                  <a:pt x="0" y="47"/>
                </a:cubicBezTo>
                <a:lnTo>
                  <a:pt x="0" y="709"/>
                </a:lnTo>
                <a:cubicBezTo>
                  <a:pt x="0" y="735"/>
                  <a:pt x="22" y="756"/>
                  <a:pt x="49" y="7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8" name="Freeform 507">
            <a:extLst>
              <a:ext uri="{FF2B5EF4-FFF2-40B4-BE49-F238E27FC236}">
                <a16:creationId xmlns:a16="http://schemas.microsoft.com/office/drawing/2014/main" id="{F24FB6F0-CE61-0646-B16D-09AF2C225419}"/>
              </a:ext>
            </a:extLst>
          </p:cNvPr>
          <p:cNvSpPr/>
          <p:nvPr/>
        </p:nvSpPr>
        <p:spPr>
          <a:xfrm>
            <a:off x="402120" y="5734817"/>
            <a:ext cx="5295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56">
                <a:moveTo>
                  <a:pt x="1445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lnTo>
                  <a:pt x="1445" y="56"/>
                </a:lnTo>
                <a:cubicBezTo>
                  <a:pt x="1460" y="56"/>
                  <a:pt x="1472" y="43"/>
                  <a:pt x="1472" y="28"/>
                </a:cubicBezTo>
                <a:cubicBezTo>
                  <a:pt x="1472" y="13"/>
                  <a:pt x="1460" y="0"/>
                  <a:pt x="144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9" name="Freeform 508">
            <a:extLst>
              <a:ext uri="{FF2B5EF4-FFF2-40B4-BE49-F238E27FC236}">
                <a16:creationId xmlns:a16="http://schemas.microsoft.com/office/drawing/2014/main" id="{5764A507-9B07-1046-99C8-5DE717267A9D}"/>
              </a:ext>
            </a:extLst>
          </p:cNvPr>
          <p:cNvSpPr/>
          <p:nvPr/>
        </p:nvSpPr>
        <p:spPr>
          <a:xfrm>
            <a:off x="1174320" y="5357538"/>
            <a:ext cx="416880" cy="35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9" h="979">
                <a:moveTo>
                  <a:pt x="694" y="727"/>
                </a:moveTo>
                <a:lnTo>
                  <a:pt x="467" y="727"/>
                </a:lnTo>
                <a:lnTo>
                  <a:pt x="55" y="727"/>
                </a:lnTo>
                <a:lnTo>
                  <a:pt x="55" y="666"/>
                </a:lnTo>
                <a:lnTo>
                  <a:pt x="1104" y="666"/>
                </a:lnTo>
                <a:lnTo>
                  <a:pt x="1104" y="727"/>
                </a:lnTo>
                <a:close/>
                <a:moveTo>
                  <a:pt x="726" y="923"/>
                </a:moveTo>
                <a:lnTo>
                  <a:pt x="433" y="923"/>
                </a:lnTo>
                <a:lnTo>
                  <a:pt x="486" y="782"/>
                </a:lnTo>
                <a:lnTo>
                  <a:pt x="674" y="782"/>
                </a:lnTo>
                <a:close/>
                <a:moveTo>
                  <a:pt x="1104" y="611"/>
                </a:moveTo>
                <a:lnTo>
                  <a:pt x="55" y="611"/>
                </a:lnTo>
                <a:lnTo>
                  <a:pt x="55" y="55"/>
                </a:lnTo>
                <a:lnTo>
                  <a:pt x="1104" y="55"/>
                </a:lnTo>
                <a:close/>
                <a:moveTo>
                  <a:pt x="1116" y="0"/>
                </a:moveTo>
                <a:lnTo>
                  <a:pt x="44" y="0"/>
                </a:lnTo>
                <a:cubicBezTo>
                  <a:pt x="20" y="0"/>
                  <a:pt x="0" y="19"/>
                  <a:pt x="0" y="43"/>
                </a:cubicBezTo>
                <a:lnTo>
                  <a:pt x="0" y="738"/>
                </a:lnTo>
                <a:cubicBezTo>
                  <a:pt x="0" y="762"/>
                  <a:pt x="20" y="782"/>
                  <a:pt x="44" y="782"/>
                </a:cubicBezTo>
                <a:lnTo>
                  <a:pt x="427" y="782"/>
                </a:lnTo>
                <a:lnTo>
                  <a:pt x="375" y="923"/>
                </a:lnTo>
                <a:lnTo>
                  <a:pt x="302" y="923"/>
                </a:lnTo>
                <a:cubicBezTo>
                  <a:pt x="287" y="923"/>
                  <a:pt x="275" y="936"/>
                  <a:pt x="275" y="951"/>
                </a:cubicBezTo>
                <a:cubicBezTo>
                  <a:pt x="275" y="966"/>
                  <a:pt x="287" y="979"/>
                  <a:pt x="302" y="979"/>
                </a:cubicBezTo>
                <a:lnTo>
                  <a:pt x="394" y="979"/>
                </a:lnTo>
                <a:lnTo>
                  <a:pt x="766" y="979"/>
                </a:lnTo>
                <a:lnTo>
                  <a:pt x="857" y="979"/>
                </a:lnTo>
                <a:cubicBezTo>
                  <a:pt x="873" y="979"/>
                  <a:pt x="885" y="966"/>
                  <a:pt x="885" y="951"/>
                </a:cubicBezTo>
                <a:cubicBezTo>
                  <a:pt x="885" y="936"/>
                  <a:pt x="873" y="923"/>
                  <a:pt x="857" y="923"/>
                </a:cubicBezTo>
                <a:lnTo>
                  <a:pt x="785" y="923"/>
                </a:lnTo>
                <a:lnTo>
                  <a:pt x="733" y="782"/>
                </a:lnTo>
                <a:lnTo>
                  <a:pt x="1116" y="782"/>
                </a:lnTo>
                <a:cubicBezTo>
                  <a:pt x="1140" y="782"/>
                  <a:pt x="1159" y="762"/>
                  <a:pt x="1159" y="738"/>
                </a:cubicBezTo>
                <a:lnTo>
                  <a:pt x="1159" y="43"/>
                </a:lnTo>
                <a:cubicBezTo>
                  <a:pt x="1159" y="19"/>
                  <a:pt x="1140" y="0"/>
                  <a:pt x="111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0" name="Freeform 509">
            <a:extLst>
              <a:ext uri="{FF2B5EF4-FFF2-40B4-BE49-F238E27FC236}">
                <a16:creationId xmlns:a16="http://schemas.microsoft.com/office/drawing/2014/main" id="{4B48F1DB-704E-FA4D-8473-BB1DA15C050D}"/>
              </a:ext>
            </a:extLst>
          </p:cNvPr>
          <p:cNvSpPr/>
          <p:nvPr/>
        </p:nvSpPr>
        <p:spPr>
          <a:xfrm>
            <a:off x="1356840" y="5450058"/>
            <a:ext cx="52200" cy="51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6" h="145">
                <a:moveTo>
                  <a:pt x="73" y="35"/>
                </a:moveTo>
                <a:cubicBezTo>
                  <a:pt x="93" y="35"/>
                  <a:pt x="110" y="52"/>
                  <a:pt x="110" y="73"/>
                </a:cubicBezTo>
                <a:cubicBezTo>
                  <a:pt x="110" y="93"/>
                  <a:pt x="93" y="110"/>
                  <a:pt x="73" y="110"/>
                </a:cubicBezTo>
                <a:cubicBezTo>
                  <a:pt x="52" y="110"/>
                  <a:pt x="35" y="93"/>
                  <a:pt x="35" y="73"/>
                </a:cubicBezTo>
                <a:cubicBezTo>
                  <a:pt x="35" y="52"/>
                  <a:pt x="52" y="35"/>
                  <a:pt x="73" y="35"/>
                </a:cubicBezTo>
                <a:close/>
                <a:moveTo>
                  <a:pt x="73" y="145"/>
                </a:moveTo>
                <a:cubicBezTo>
                  <a:pt x="113" y="145"/>
                  <a:pt x="146" y="113"/>
                  <a:pt x="146" y="73"/>
                </a:cubicBezTo>
                <a:cubicBezTo>
                  <a:pt x="146" y="32"/>
                  <a:pt x="113" y="0"/>
                  <a:pt x="73" y="0"/>
                </a:cubicBezTo>
                <a:cubicBezTo>
                  <a:pt x="33" y="0"/>
                  <a:pt x="0" y="32"/>
                  <a:pt x="0" y="73"/>
                </a:cubicBezTo>
                <a:cubicBezTo>
                  <a:pt x="0" y="113"/>
                  <a:pt x="33" y="145"/>
                  <a:pt x="73" y="1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1" name="Freeform 510">
            <a:extLst>
              <a:ext uri="{FF2B5EF4-FFF2-40B4-BE49-F238E27FC236}">
                <a16:creationId xmlns:a16="http://schemas.microsoft.com/office/drawing/2014/main" id="{347D92BF-3FD3-4F4C-8A76-F921BAB0D98E}"/>
              </a:ext>
            </a:extLst>
          </p:cNvPr>
          <p:cNvSpPr/>
          <p:nvPr/>
        </p:nvSpPr>
        <p:spPr>
          <a:xfrm>
            <a:off x="1295641" y="5388858"/>
            <a:ext cx="174240" cy="174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5" h="485">
                <a:moveTo>
                  <a:pt x="36" y="222"/>
                </a:moveTo>
                <a:lnTo>
                  <a:pt x="92" y="222"/>
                </a:lnTo>
                <a:cubicBezTo>
                  <a:pt x="100" y="221"/>
                  <a:pt x="107" y="216"/>
                  <a:pt x="109" y="208"/>
                </a:cubicBezTo>
                <a:cubicBezTo>
                  <a:pt x="112" y="195"/>
                  <a:pt x="116" y="183"/>
                  <a:pt x="123" y="171"/>
                </a:cubicBezTo>
                <a:cubicBezTo>
                  <a:pt x="127" y="164"/>
                  <a:pt x="125" y="156"/>
                  <a:pt x="120" y="150"/>
                </a:cubicBezTo>
                <a:lnTo>
                  <a:pt x="81" y="111"/>
                </a:lnTo>
                <a:lnTo>
                  <a:pt x="111" y="82"/>
                </a:lnTo>
                <a:lnTo>
                  <a:pt x="149" y="119"/>
                </a:lnTo>
                <a:cubicBezTo>
                  <a:pt x="154" y="125"/>
                  <a:pt x="164" y="126"/>
                  <a:pt x="171" y="121"/>
                </a:cubicBezTo>
                <a:cubicBezTo>
                  <a:pt x="182" y="114"/>
                  <a:pt x="195" y="109"/>
                  <a:pt x="208" y="105"/>
                </a:cubicBezTo>
                <a:cubicBezTo>
                  <a:pt x="216" y="103"/>
                  <a:pt x="221" y="96"/>
                  <a:pt x="221" y="88"/>
                </a:cubicBezTo>
                <a:lnTo>
                  <a:pt x="221" y="36"/>
                </a:lnTo>
                <a:lnTo>
                  <a:pt x="263" y="36"/>
                </a:lnTo>
                <a:lnTo>
                  <a:pt x="264" y="88"/>
                </a:lnTo>
                <a:cubicBezTo>
                  <a:pt x="264" y="96"/>
                  <a:pt x="269" y="103"/>
                  <a:pt x="277" y="105"/>
                </a:cubicBezTo>
                <a:cubicBezTo>
                  <a:pt x="290" y="108"/>
                  <a:pt x="303" y="114"/>
                  <a:pt x="315" y="121"/>
                </a:cubicBezTo>
                <a:cubicBezTo>
                  <a:pt x="322" y="125"/>
                  <a:pt x="331" y="124"/>
                  <a:pt x="337" y="118"/>
                </a:cubicBezTo>
                <a:lnTo>
                  <a:pt x="374" y="81"/>
                </a:lnTo>
                <a:lnTo>
                  <a:pt x="404" y="111"/>
                </a:lnTo>
                <a:lnTo>
                  <a:pt x="365" y="150"/>
                </a:lnTo>
                <a:cubicBezTo>
                  <a:pt x="360" y="155"/>
                  <a:pt x="359" y="164"/>
                  <a:pt x="362" y="171"/>
                </a:cubicBezTo>
                <a:cubicBezTo>
                  <a:pt x="369" y="182"/>
                  <a:pt x="374" y="195"/>
                  <a:pt x="377" y="207"/>
                </a:cubicBezTo>
                <a:cubicBezTo>
                  <a:pt x="378" y="215"/>
                  <a:pt x="386" y="221"/>
                  <a:pt x="394" y="221"/>
                </a:cubicBezTo>
                <a:lnTo>
                  <a:pt x="450" y="221"/>
                </a:lnTo>
                <a:lnTo>
                  <a:pt x="450" y="263"/>
                </a:lnTo>
                <a:lnTo>
                  <a:pt x="391" y="264"/>
                </a:lnTo>
                <a:cubicBezTo>
                  <a:pt x="384" y="264"/>
                  <a:pt x="377" y="269"/>
                  <a:pt x="375" y="276"/>
                </a:cubicBezTo>
                <a:cubicBezTo>
                  <a:pt x="371" y="288"/>
                  <a:pt x="366" y="299"/>
                  <a:pt x="360" y="310"/>
                </a:cubicBezTo>
                <a:cubicBezTo>
                  <a:pt x="355" y="317"/>
                  <a:pt x="356" y="326"/>
                  <a:pt x="362" y="332"/>
                </a:cubicBezTo>
                <a:lnTo>
                  <a:pt x="404" y="374"/>
                </a:lnTo>
                <a:lnTo>
                  <a:pt x="374" y="403"/>
                </a:lnTo>
                <a:lnTo>
                  <a:pt x="331" y="360"/>
                </a:lnTo>
                <a:cubicBezTo>
                  <a:pt x="325" y="355"/>
                  <a:pt x="317" y="354"/>
                  <a:pt x="310" y="358"/>
                </a:cubicBezTo>
                <a:cubicBezTo>
                  <a:pt x="300" y="363"/>
                  <a:pt x="289" y="368"/>
                  <a:pt x="277" y="371"/>
                </a:cubicBezTo>
                <a:cubicBezTo>
                  <a:pt x="270" y="373"/>
                  <a:pt x="264" y="380"/>
                  <a:pt x="264" y="388"/>
                </a:cubicBezTo>
                <a:lnTo>
                  <a:pt x="264" y="449"/>
                </a:lnTo>
                <a:lnTo>
                  <a:pt x="222" y="449"/>
                </a:lnTo>
                <a:lnTo>
                  <a:pt x="222" y="388"/>
                </a:lnTo>
                <a:cubicBezTo>
                  <a:pt x="222" y="380"/>
                  <a:pt x="216" y="373"/>
                  <a:pt x="208" y="371"/>
                </a:cubicBezTo>
                <a:cubicBezTo>
                  <a:pt x="197" y="368"/>
                  <a:pt x="186" y="363"/>
                  <a:pt x="176" y="358"/>
                </a:cubicBezTo>
                <a:cubicBezTo>
                  <a:pt x="169" y="354"/>
                  <a:pt x="160" y="355"/>
                  <a:pt x="155" y="361"/>
                </a:cubicBezTo>
                <a:lnTo>
                  <a:pt x="112" y="404"/>
                </a:lnTo>
                <a:lnTo>
                  <a:pt x="82" y="374"/>
                </a:lnTo>
                <a:lnTo>
                  <a:pt x="124" y="332"/>
                </a:lnTo>
                <a:cubicBezTo>
                  <a:pt x="129" y="326"/>
                  <a:pt x="130" y="317"/>
                  <a:pt x="126" y="310"/>
                </a:cubicBezTo>
                <a:cubicBezTo>
                  <a:pt x="120" y="300"/>
                  <a:pt x="115" y="289"/>
                  <a:pt x="111" y="277"/>
                </a:cubicBezTo>
                <a:cubicBezTo>
                  <a:pt x="109" y="269"/>
                  <a:pt x="102" y="264"/>
                  <a:pt x="94" y="264"/>
                </a:cubicBezTo>
                <a:lnTo>
                  <a:pt x="36" y="264"/>
                </a:lnTo>
                <a:close/>
                <a:moveTo>
                  <a:pt x="18" y="299"/>
                </a:moveTo>
                <a:lnTo>
                  <a:pt x="81" y="299"/>
                </a:lnTo>
                <a:cubicBezTo>
                  <a:pt x="84" y="305"/>
                  <a:pt x="86" y="311"/>
                  <a:pt x="89" y="317"/>
                </a:cubicBezTo>
                <a:lnTo>
                  <a:pt x="44" y="362"/>
                </a:lnTo>
                <a:cubicBezTo>
                  <a:pt x="37" y="369"/>
                  <a:pt x="37" y="380"/>
                  <a:pt x="44" y="387"/>
                </a:cubicBezTo>
                <a:lnTo>
                  <a:pt x="99" y="442"/>
                </a:lnTo>
                <a:cubicBezTo>
                  <a:pt x="106" y="448"/>
                  <a:pt x="117" y="449"/>
                  <a:pt x="124" y="442"/>
                </a:cubicBezTo>
                <a:lnTo>
                  <a:pt x="171" y="395"/>
                </a:lnTo>
                <a:cubicBezTo>
                  <a:pt x="176" y="397"/>
                  <a:pt x="181" y="399"/>
                  <a:pt x="186" y="401"/>
                </a:cubicBezTo>
                <a:lnTo>
                  <a:pt x="187" y="467"/>
                </a:lnTo>
                <a:cubicBezTo>
                  <a:pt x="187" y="477"/>
                  <a:pt x="195" y="485"/>
                  <a:pt x="204" y="485"/>
                </a:cubicBezTo>
                <a:lnTo>
                  <a:pt x="282" y="485"/>
                </a:lnTo>
                <a:cubicBezTo>
                  <a:pt x="292" y="485"/>
                  <a:pt x="300" y="477"/>
                  <a:pt x="300" y="467"/>
                </a:cubicBezTo>
                <a:lnTo>
                  <a:pt x="300" y="401"/>
                </a:lnTo>
                <a:cubicBezTo>
                  <a:pt x="305" y="399"/>
                  <a:pt x="310" y="397"/>
                  <a:pt x="315" y="395"/>
                </a:cubicBezTo>
                <a:lnTo>
                  <a:pt x="362" y="441"/>
                </a:lnTo>
                <a:cubicBezTo>
                  <a:pt x="369" y="448"/>
                  <a:pt x="380" y="448"/>
                  <a:pt x="387" y="441"/>
                </a:cubicBezTo>
                <a:lnTo>
                  <a:pt x="442" y="386"/>
                </a:lnTo>
                <a:cubicBezTo>
                  <a:pt x="449" y="379"/>
                  <a:pt x="449" y="368"/>
                  <a:pt x="442" y="361"/>
                </a:cubicBezTo>
                <a:lnTo>
                  <a:pt x="397" y="316"/>
                </a:lnTo>
                <a:cubicBezTo>
                  <a:pt x="400" y="311"/>
                  <a:pt x="402" y="305"/>
                  <a:pt x="404" y="299"/>
                </a:cubicBezTo>
                <a:lnTo>
                  <a:pt x="468" y="299"/>
                </a:lnTo>
                <a:cubicBezTo>
                  <a:pt x="477" y="299"/>
                  <a:pt x="485" y="291"/>
                  <a:pt x="485" y="281"/>
                </a:cubicBezTo>
                <a:lnTo>
                  <a:pt x="485" y="204"/>
                </a:lnTo>
                <a:cubicBezTo>
                  <a:pt x="485" y="194"/>
                  <a:pt x="477" y="186"/>
                  <a:pt x="468" y="186"/>
                </a:cubicBezTo>
                <a:lnTo>
                  <a:pt x="407" y="186"/>
                </a:lnTo>
                <a:cubicBezTo>
                  <a:pt x="405" y="179"/>
                  <a:pt x="403" y="172"/>
                  <a:pt x="400" y="166"/>
                </a:cubicBezTo>
                <a:lnTo>
                  <a:pt x="441" y="123"/>
                </a:lnTo>
                <a:cubicBezTo>
                  <a:pt x="448" y="116"/>
                  <a:pt x="448" y="105"/>
                  <a:pt x="441" y="98"/>
                </a:cubicBezTo>
                <a:lnTo>
                  <a:pt x="387" y="44"/>
                </a:lnTo>
                <a:cubicBezTo>
                  <a:pt x="380" y="37"/>
                  <a:pt x="368" y="37"/>
                  <a:pt x="362" y="44"/>
                </a:cubicBezTo>
                <a:lnTo>
                  <a:pt x="321" y="84"/>
                </a:lnTo>
                <a:cubicBezTo>
                  <a:pt x="314" y="80"/>
                  <a:pt x="307" y="77"/>
                  <a:pt x="299" y="75"/>
                </a:cubicBezTo>
                <a:lnTo>
                  <a:pt x="299" y="18"/>
                </a:lnTo>
                <a:cubicBezTo>
                  <a:pt x="299" y="8"/>
                  <a:pt x="291" y="0"/>
                  <a:pt x="281" y="0"/>
                </a:cubicBezTo>
                <a:lnTo>
                  <a:pt x="204" y="0"/>
                </a:lnTo>
                <a:cubicBezTo>
                  <a:pt x="194" y="0"/>
                  <a:pt x="186" y="8"/>
                  <a:pt x="186" y="18"/>
                </a:cubicBezTo>
                <a:lnTo>
                  <a:pt x="186" y="75"/>
                </a:lnTo>
                <a:cubicBezTo>
                  <a:pt x="178" y="77"/>
                  <a:pt x="171" y="80"/>
                  <a:pt x="164" y="84"/>
                </a:cubicBezTo>
                <a:lnTo>
                  <a:pt x="123" y="44"/>
                </a:lnTo>
                <a:cubicBezTo>
                  <a:pt x="117" y="37"/>
                  <a:pt x="105" y="37"/>
                  <a:pt x="99" y="44"/>
                </a:cubicBezTo>
                <a:lnTo>
                  <a:pt x="44" y="99"/>
                </a:lnTo>
                <a:cubicBezTo>
                  <a:pt x="37" y="106"/>
                  <a:pt x="37" y="117"/>
                  <a:pt x="44" y="124"/>
                </a:cubicBezTo>
                <a:lnTo>
                  <a:pt x="86" y="166"/>
                </a:lnTo>
                <a:cubicBezTo>
                  <a:pt x="83" y="173"/>
                  <a:pt x="80" y="179"/>
                  <a:pt x="78" y="186"/>
                </a:cubicBezTo>
                <a:lnTo>
                  <a:pt x="18" y="186"/>
                </a:lnTo>
                <a:cubicBezTo>
                  <a:pt x="8" y="187"/>
                  <a:pt x="0" y="195"/>
                  <a:pt x="0" y="204"/>
                </a:cubicBezTo>
                <a:lnTo>
                  <a:pt x="0" y="282"/>
                </a:lnTo>
                <a:cubicBezTo>
                  <a:pt x="0" y="291"/>
                  <a:pt x="8" y="299"/>
                  <a:pt x="18" y="2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2" name="Freeform 511">
            <a:extLst>
              <a:ext uri="{FF2B5EF4-FFF2-40B4-BE49-F238E27FC236}">
                <a16:creationId xmlns:a16="http://schemas.microsoft.com/office/drawing/2014/main" id="{130F930E-4A65-7D45-8DB0-A24920433420}"/>
              </a:ext>
            </a:extLst>
          </p:cNvPr>
          <p:cNvSpPr/>
          <p:nvPr/>
        </p:nvSpPr>
        <p:spPr>
          <a:xfrm>
            <a:off x="2031480" y="5329099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546" y="0"/>
                </a:move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281"/>
                </a:lnTo>
                <a:cubicBezTo>
                  <a:pt x="0" y="296"/>
                  <a:pt x="12" y="309"/>
                  <a:pt x="27" y="309"/>
                </a:cubicBezTo>
                <a:cubicBezTo>
                  <a:pt x="43" y="309"/>
                  <a:pt x="55" y="296"/>
                  <a:pt x="55" y="281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546" y="55"/>
                </a:lnTo>
                <a:cubicBezTo>
                  <a:pt x="575" y="55"/>
                  <a:pt x="600" y="79"/>
                  <a:pt x="600" y="109"/>
                </a:cubicBezTo>
                <a:lnTo>
                  <a:pt x="600" y="1053"/>
                </a:lnTo>
                <a:cubicBezTo>
                  <a:pt x="600" y="1083"/>
                  <a:pt x="575" y="1107"/>
                  <a:pt x="546" y="1107"/>
                </a:cubicBezTo>
                <a:lnTo>
                  <a:pt x="109" y="1107"/>
                </a:lnTo>
                <a:cubicBezTo>
                  <a:pt x="79" y="1107"/>
                  <a:pt x="55" y="1083"/>
                  <a:pt x="55" y="1053"/>
                </a:cubicBezTo>
                <a:lnTo>
                  <a:pt x="55" y="881"/>
                </a:lnTo>
                <a:cubicBezTo>
                  <a:pt x="55" y="866"/>
                  <a:pt x="43" y="853"/>
                  <a:pt x="27" y="853"/>
                </a:cubicBezTo>
                <a:cubicBezTo>
                  <a:pt x="12" y="853"/>
                  <a:pt x="0" y="866"/>
                  <a:pt x="0" y="881"/>
                </a:cubicBezTo>
                <a:lnTo>
                  <a:pt x="0" y="1053"/>
                </a:lnTo>
                <a:cubicBezTo>
                  <a:pt x="0" y="1114"/>
                  <a:pt x="49" y="1163"/>
                  <a:pt x="109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3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3" name="Freeform 512">
            <a:extLst>
              <a:ext uri="{FF2B5EF4-FFF2-40B4-BE49-F238E27FC236}">
                <a16:creationId xmlns:a16="http://schemas.microsoft.com/office/drawing/2014/main" id="{89764FD2-C510-204C-982F-216D4639786C}"/>
              </a:ext>
            </a:extLst>
          </p:cNvPr>
          <p:cNvSpPr/>
          <p:nvPr/>
        </p:nvSpPr>
        <p:spPr>
          <a:xfrm>
            <a:off x="2136960" y="5667498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56" y="34"/>
                </a:moveTo>
                <a:cubicBezTo>
                  <a:pt x="56" y="46"/>
                  <a:pt x="46" y="56"/>
                  <a:pt x="34" y="56"/>
                </a:cubicBezTo>
                <a:cubicBezTo>
                  <a:pt x="23" y="56"/>
                  <a:pt x="13" y="46"/>
                  <a:pt x="13" y="34"/>
                </a:cubicBezTo>
                <a:cubicBezTo>
                  <a:pt x="13" y="22"/>
                  <a:pt x="23" y="13"/>
                  <a:pt x="34" y="13"/>
                </a:cubicBezTo>
                <a:cubicBezTo>
                  <a:pt x="46" y="13"/>
                  <a:pt x="56" y="22"/>
                  <a:pt x="56" y="34"/>
                </a:cubicBezTo>
                <a:close/>
                <a:moveTo>
                  <a:pt x="0" y="34"/>
                </a:moveTo>
                <a:cubicBezTo>
                  <a:pt x="0" y="53"/>
                  <a:pt x="16" y="68"/>
                  <a:pt x="34" y="68"/>
                </a:cubicBezTo>
                <a:cubicBezTo>
                  <a:pt x="53" y="68"/>
                  <a:pt x="68" y="53"/>
                  <a:pt x="68" y="34"/>
                </a:cubicBezTo>
                <a:cubicBezTo>
                  <a:pt x="68" y="16"/>
                  <a:pt x="53" y="0"/>
                  <a:pt x="34" y="0"/>
                </a:cubicBezTo>
                <a:cubicBezTo>
                  <a:pt x="16" y="0"/>
                  <a:pt x="0" y="16"/>
                  <a:pt x="0" y="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4" name="Freeform 513">
            <a:extLst>
              <a:ext uri="{FF2B5EF4-FFF2-40B4-BE49-F238E27FC236}">
                <a16:creationId xmlns:a16="http://schemas.microsoft.com/office/drawing/2014/main" id="{4C816C8D-DA1A-8241-B990-06489778360D}"/>
              </a:ext>
            </a:extLst>
          </p:cNvPr>
          <p:cNvSpPr/>
          <p:nvPr/>
        </p:nvSpPr>
        <p:spPr>
          <a:xfrm>
            <a:off x="2113920" y="5375178"/>
            <a:ext cx="70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5">
                <a:moveTo>
                  <a:pt x="169" y="55"/>
                </a:moveTo>
                <a:cubicBezTo>
                  <a:pt x="185" y="55"/>
                  <a:pt x="197" y="43"/>
                  <a:pt x="197" y="27"/>
                </a:cubicBezTo>
                <a:cubicBezTo>
                  <a:pt x="197" y="12"/>
                  <a:pt x="185" y="0"/>
                  <a:pt x="169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5" name="Freeform 514">
            <a:extLst>
              <a:ext uri="{FF2B5EF4-FFF2-40B4-BE49-F238E27FC236}">
                <a16:creationId xmlns:a16="http://schemas.microsoft.com/office/drawing/2014/main" id="{996BE5A8-A458-694E-A7B6-5E71E6F745A4}"/>
              </a:ext>
            </a:extLst>
          </p:cNvPr>
          <p:cNvSpPr/>
          <p:nvPr/>
        </p:nvSpPr>
        <p:spPr>
          <a:xfrm>
            <a:off x="1964160" y="5468778"/>
            <a:ext cx="216360" cy="138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2" h="386">
                <a:moveTo>
                  <a:pt x="35" y="350"/>
                </a:moveTo>
                <a:lnTo>
                  <a:pt x="35" y="54"/>
                </a:lnTo>
                <a:lnTo>
                  <a:pt x="292" y="185"/>
                </a:lnTo>
                <a:lnTo>
                  <a:pt x="293" y="185"/>
                </a:lnTo>
                <a:lnTo>
                  <a:pt x="294" y="185"/>
                </a:lnTo>
                <a:cubicBezTo>
                  <a:pt x="294" y="186"/>
                  <a:pt x="295" y="186"/>
                  <a:pt x="295" y="186"/>
                </a:cubicBezTo>
                <a:lnTo>
                  <a:pt x="296" y="186"/>
                </a:lnTo>
                <a:lnTo>
                  <a:pt x="297" y="186"/>
                </a:lnTo>
                <a:cubicBezTo>
                  <a:pt x="298" y="186"/>
                  <a:pt x="298" y="187"/>
                  <a:pt x="298" y="187"/>
                </a:cubicBezTo>
                <a:cubicBezTo>
                  <a:pt x="299" y="187"/>
                  <a:pt x="300" y="187"/>
                  <a:pt x="300" y="187"/>
                </a:cubicBezTo>
                <a:cubicBezTo>
                  <a:pt x="301" y="187"/>
                  <a:pt x="302" y="187"/>
                  <a:pt x="302" y="187"/>
                </a:cubicBezTo>
                <a:cubicBezTo>
                  <a:pt x="303" y="187"/>
                  <a:pt x="303" y="186"/>
                  <a:pt x="303" y="186"/>
                </a:cubicBezTo>
                <a:cubicBezTo>
                  <a:pt x="304" y="186"/>
                  <a:pt x="304" y="186"/>
                  <a:pt x="305" y="186"/>
                </a:cubicBezTo>
                <a:lnTo>
                  <a:pt x="306" y="186"/>
                </a:lnTo>
                <a:lnTo>
                  <a:pt x="307" y="185"/>
                </a:lnTo>
                <a:lnTo>
                  <a:pt x="308" y="185"/>
                </a:lnTo>
                <a:lnTo>
                  <a:pt x="567" y="54"/>
                </a:lnTo>
                <a:lnTo>
                  <a:pt x="567" y="350"/>
                </a:lnTo>
                <a:close/>
                <a:moveTo>
                  <a:pt x="300" y="149"/>
                </a:moveTo>
                <a:lnTo>
                  <a:pt x="79" y="36"/>
                </a:lnTo>
                <a:lnTo>
                  <a:pt x="523" y="36"/>
                </a:lnTo>
                <a:close/>
                <a:moveTo>
                  <a:pt x="602" y="358"/>
                </a:moveTo>
                <a:lnTo>
                  <a:pt x="602" y="28"/>
                </a:lnTo>
                <a:cubicBezTo>
                  <a:pt x="602" y="27"/>
                  <a:pt x="602" y="27"/>
                  <a:pt x="602" y="26"/>
                </a:cubicBezTo>
                <a:cubicBezTo>
                  <a:pt x="602" y="23"/>
                  <a:pt x="602" y="20"/>
                  <a:pt x="600" y="17"/>
                </a:cubicBezTo>
                <a:cubicBezTo>
                  <a:pt x="599" y="15"/>
                  <a:pt x="598" y="14"/>
                  <a:pt x="597" y="12"/>
                </a:cubicBezTo>
                <a:cubicBezTo>
                  <a:pt x="592" y="5"/>
                  <a:pt x="583" y="0"/>
                  <a:pt x="574" y="0"/>
                </a:cubicBezTo>
                <a:lnTo>
                  <a:pt x="28" y="0"/>
                </a:lnTo>
                <a:cubicBezTo>
                  <a:pt x="18" y="0"/>
                  <a:pt x="10" y="5"/>
                  <a:pt x="5" y="12"/>
                </a:cubicBezTo>
                <a:cubicBezTo>
                  <a:pt x="3" y="14"/>
                  <a:pt x="2" y="15"/>
                  <a:pt x="2" y="17"/>
                </a:cubicBezTo>
                <a:cubicBezTo>
                  <a:pt x="0" y="20"/>
                  <a:pt x="-1" y="23"/>
                  <a:pt x="0" y="26"/>
                </a:cubicBezTo>
                <a:cubicBezTo>
                  <a:pt x="0" y="27"/>
                  <a:pt x="0" y="27"/>
                  <a:pt x="0" y="28"/>
                </a:cubicBezTo>
                <a:lnTo>
                  <a:pt x="0" y="358"/>
                </a:lnTo>
                <a:cubicBezTo>
                  <a:pt x="0" y="373"/>
                  <a:pt x="12" y="386"/>
                  <a:pt x="28" y="386"/>
                </a:cubicBezTo>
                <a:lnTo>
                  <a:pt x="574" y="386"/>
                </a:lnTo>
                <a:cubicBezTo>
                  <a:pt x="590" y="386"/>
                  <a:pt x="602" y="373"/>
                  <a:pt x="602" y="35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6" name="Freeform 515">
            <a:extLst>
              <a:ext uri="{FF2B5EF4-FFF2-40B4-BE49-F238E27FC236}">
                <a16:creationId xmlns:a16="http://schemas.microsoft.com/office/drawing/2014/main" id="{59E85936-8184-A84E-9202-1E509EA78C7B}"/>
              </a:ext>
            </a:extLst>
          </p:cNvPr>
          <p:cNvSpPr/>
          <p:nvPr/>
        </p:nvSpPr>
        <p:spPr>
          <a:xfrm>
            <a:off x="1858320" y="5477417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8" y="55"/>
                </a:moveTo>
                <a:lnTo>
                  <a:pt x="172" y="55"/>
                </a:lnTo>
                <a:cubicBezTo>
                  <a:pt x="187" y="55"/>
                  <a:pt x="199" y="43"/>
                  <a:pt x="199" y="28"/>
                </a:cubicBezTo>
                <a:cubicBezTo>
                  <a:pt x="199" y="12"/>
                  <a:pt x="187" y="0"/>
                  <a:pt x="172" y="0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7" name="Freeform 516">
            <a:extLst>
              <a:ext uri="{FF2B5EF4-FFF2-40B4-BE49-F238E27FC236}">
                <a16:creationId xmlns:a16="http://schemas.microsoft.com/office/drawing/2014/main" id="{6FF90CC8-7079-2A45-B25F-AFA95993CF19}"/>
              </a:ext>
            </a:extLst>
          </p:cNvPr>
          <p:cNvSpPr/>
          <p:nvPr/>
        </p:nvSpPr>
        <p:spPr>
          <a:xfrm>
            <a:off x="1882081" y="5528178"/>
            <a:ext cx="7128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6">
                <a:moveTo>
                  <a:pt x="172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lnTo>
                  <a:pt x="172" y="56"/>
                </a:lnTo>
                <a:cubicBezTo>
                  <a:pt x="187" y="56"/>
                  <a:pt x="199" y="43"/>
                  <a:pt x="199" y="28"/>
                </a:cubicBezTo>
                <a:cubicBezTo>
                  <a:pt x="199" y="13"/>
                  <a:pt x="187" y="0"/>
                  <a:pt x="17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8" name="Freeform 517">
            <a:extLst>
              <a:ext uri="{FF2B5EF4-FFF2-40B4-BE49-F238E27FC236}">
                <a16:creationId xmlns:a16="http://schemas.microsoft.com/office/drawing/2014/main" id="{8AB6BB93-A136-6E48-B765-269654B6186E}"/>
              </a:ext>
            </a:extLst>
          </p:cNvPr>
          <p:cNvSpPr/>
          <p:nvPr/>
        </p:nvSpPr>
        <p:spPr>
          <a:xfrm>
            <a:off x="1858320" y="557929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172" y="0"/>
                </a:move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172" y="55"/>
                </a:lnTo>
                <a:cubicBezTo>
                  <a:pt x="187" y="55"/>
                  <a:pt x="199" y="43"/>
                  <a:pt x="199" y="28"/>
                </a:cubicBezTo>
                <a:cubicBezTo>
                  <a:pt x="199" y="12"/>
                  <a:pt x="187" y="0"/>
                  <a:pt x="17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9" name="Freeform 518">
            <a:extLst>
              <a:ext uri="{FF2B5EF4-FFF2-40B4-BE49-F238E27FC236}">
                <a16:creationId xmlns:a16="http://schemas.microsoft.com/office/drawing/2014/main" id="{ABD85A5F-2FA9-7D40-BA0D-B09F9DE8AEFE}"/>
              </a:ext>
            </a:extLst>
          </p:cNvPr>
          <p:cNvSpPr/>
          <p:nvPr/>
        </p:nvSpPr>
        <p:spPr>
          <a:xfrm>
            <a:off x="3335760" y="5329099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27" y="853"/>
                </a:moveTo>
                <a:cubicBezTo>
                  <a:pt x="612" y="853"/>
                  <a:pt x="600" y="866"/>
                  <a:pt x="600" y="881"/>
                </a:cubicBezTo>
                <a:lnTo>
                  <a:pt x="600" y="1053"/>
                </a:lnTo>
                <a:cubicBezTo>
                  <a:pt x="600" y="1083"/>
                  <a:pt x="575" y="1107"/>
                  <a:pt x="546" y="1107"/>
                </a:cubicBezTo>
                <a:lnTo>
                  <a:pt x="109" y="1107"/>
                </a:lnTo>
                <a:cubicBezTo>
                  <a:pt x="79" y="1107"/>
                  <a:pt x="55" y="1083"/>
                  <a:pt x="55" y="1053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546" y="55"/>
                </a:lnTo>
                <a:cubicBezTo>
                  <a:pt x="575" y="55"/>
                  <a:pt x="600" y="79"/>
                  <a:pt x="600" y="109"/>
                </a:cubicBezTo>
                <a:lnTo>
                  <a:pt x="600" y="281"/>
                </a:lnTo>
                <a:cubicBezTo>
                  <a:pt x="600" y="296"/>
                  <a:pt x="612" y="309"/>
                  <a:pt x="627" y="309"/>
                </a:cubicBezTo>
                <a:cubicBezTo>
                  <a:pt x="643" y="309"/>
                  <a:pt x="655" y="296"/>
                  <a:pt x="655" y="281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3"/>
                </a:lnTo>
                <a:cubicBezTo>
                  <a:pt x="0" y="1114"/>
                  <a:pt x="49" y="1163"/>
                  <a:pt x="109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3"/>
                </a:cubicBezTo>
                <a:lnTo>
                  <a:pt x="655" y="881"/>
                </a:lnTo>
                <a:cubicBezTo>
                  <a:pt x="655" y="866"/>
                  <a:pt x="643" y="853"/>
                  <a:pt x="627" y="8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0" name="Freeform 519">
            <a:extLst>
              <a:ext uri="{FF2B5EF4-FFF2-40B4-BE49-F238E27FC236}">
                <a16:creationId xmlns:a16="http://schemas.microsoft.com/office/drawing/2014/main" id="{938F279C-AA95-FA4E-BB4F-9A890BC4EBAC}"/>
              </a:ext>
            </a:extLst>
          </p:cNvPr>
          <p:cNvSpPr/>
          <p:nvPr/>
        </p:nvSpPr>
        <p:spPr>
          <a:xfrm>
            <a:off x="3441600" y="5667498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12" y="34"/>
                </a:moveTo>
                <a:cubicBezTo>
                  <a:pt x="12" y="22"/>
                  <a:pt x="21" y="13"/>
                  <a:pt x="33" y="13"/>
                </a:cubicBezTo>
                <a:cubicBezTo>
                  <a:pt x="45" y="13"/>
                  <a:pt x="55" y="22"/>
                  <a:pt x="55" y="34"/>
                </a:cubicBezTo>
                <a:cubicBezTo>
                  <a:pt x="55" y="46"/>
                  <a:pt x="45" y="56"/>
                  <a:pt x="33" y="56"/>
                </a:cubicBezTo>
                <a:cubicBezTo>
                  <a:pt x="21" y="56"/>
                  <a:pt x="12" y="46"/>
                  <a:pt x="12" y="34"/>
                </a:cubicBezTo>
                <a:close/>
                <a:moveTo>
                  <a:pt x="67" y="34"/>
                </a:moveTo>
                <a:cubicBezTo>
                  <a:pt x="67" y="16"/>
                  <a:pt x="52" y="0"/>
                  <a:pt x="33" y="0"/>
                </a:cubicBezTo>
                <a:cubicBezTo>
                  <a:pt x="15" y="0"/>
                  <a:pt x="0" y="16"/>
                  <a:pt x="0" y="34"/>
                </a:cubicBezTo>
                <a:cubicBezTo>
                  <a:pt x="0" y="53"/>
                  <a:pt x="15" y="68"/>
                  <a:pt x="33" y="68"/>
                </a:cubicBezTo>
                <a:cubicBezTo>
                  <a:pt x="52" y="68"/>
                  <a:pt x="67" y="53"/>
                  <a:pt x="67" y="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1" name="Freeform 520">
            <a:extLst>
              <a:ext uri="{FF2B5EF4-FFF2-40B4-BE49-F238E27FC236}">
                <a16:creationId xmlns:a16="http://schemas.microsoft.com/office/drawing/2014/main" id="{A8FEB2AE-A1A8-B54D-8591-47C08351F618}"/>
              </a:ext>
            </a:extLst>
          </p:cNvPr>
          <p:cNvSpPr/>
          <p:nvPr/>
        </p:nvSpPr>
        <p:spPr>
          <a:xfrm>
            <a:off x="3418200" y="5375178"/>
            <a:ext cx="70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5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lnTo>
                  <a:pt x="169" y="55"/>
                </a:lnTo>
                <a:cubicBezTo>
                  <a:pt x="185" y="55"/>
                  <a:pt x="197" y="43"/>
                  <a:pt x="197" y="27"/>
                </a:cubicBezTo>
                <a:cubicBezTo>
                  <a:pt x="197" y="12"/>
                  <a:pt x="185" y="0"/>
                  <a:pt x="16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2" name="Freeform 521">
            <a:extLst>
              <a:ext uri="{FF2B5EF4-FFF2-40B4-BE49-F238E27FC236}">
                <a16:creationId xmlns:a16="http://schemas.microsoft.com/office/drawing/2014/main" id="{1FEBFD3E-4F08-C44E-8C56-30D2EFCD385B}"/>
              </a:ext>
            </a:extLst>
          </p:cNvPr>
          <p:cNvSpPr/>
          <p:nvPr/>
        </p:nvSpPr>
        <p:spPr>
          <a:xfrm>
            <a:off x="3421440" y="5468778"/>
            <a:ext cx="216720" cy="138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3" h="386">
                <a:moveTo>
                  <a:pt x="36" y="350"/>
                </a:moveTo>
                <a:lnTo>
                  <a:pt x="36" y="54"/>
                </a:lnTo>
                <a:lnTo>
                  <a:pt x="294" y="185"/>
                </a:lnTo>
                <a:cubicBezTo>
                  <a:pt x="295" y="185"/>
                  <a:pt x="295" y="185"/>
                  <a:pt x="295" y="185"/>
                </a:cubicBezTo>
                <a:lnTo>
                  <a:pt x="296" y="185"/>
                </a:lnTo>
                <a:cubicBezTo>
                  <a:pt x="296" y="186"/>
                  <a:pt x="297" y="186"/>
                  <a:pt x="297" y="186"/>
                </a:cubicBezTo>
                <a:lnTo>
                  <a:pt x="298" y="186"/>
                </a:lnTo>
                <a:lnTo>
                  <a:pt x="299" y="186"/>
                </a:lnTo>
                <a:cubicBezTo>
                  <a:pt x="300" y="186"/>
                  <a:pt x="300" y="187"/>
                  <a:pt x="300" y="187"/>
                </a:cubicBezTo>
                <a:cubicBezTo>
                  <a:pt x="301" y="187"/>
                  <a:pt x="302" y="187"/>
                  <a:pt x="302" y="187"/>
                </a:cubicBezTo>
                <a:cubicBezTo>
                  <a:pt x="303" y="187"/>
                  <a:pt x="304" y="187"/>
                  <a:pt x="305" y="187"/>
                </a:cubicBezTo>
                <a:lnTo>
                  <a:pt x="305" y="186"/>
                </a:lnTo>
                <a:cubicBezTo>
                  <a:pt x="306" y="186"/>
                  <a:pt x="306" y="186"/>
                  <a:pt x="307" y="186"/>
                </a:cubicBezTo>
                <a:lnTo>
                  <a:pt x="308" y="186"/>
                </a:lnTo>
                <a:cubicBezTo>
                  <a:pt x="308" y="186"/>
                  <a:pt x="309" y="186"/>
                  <a:pt x="309" y="185"/>
                </a:cubicBezTo>
                <a:lnTo>
                  <a:pt x="310" y="185"/>
                </a:lnTo>
                <a:lnTo>
                  <a:pt x="567" y="54"/>
                </a:lnTo>
                <a:lnTo>
                  <a:pt x="567" y="350"/>
                </a:lnTo>
                <a:close/>
                <a:moveTo>
                  <a:pt x="302" y="149"/>
                </a:moveTo>
                <a:lnTo>
                  <a:pt x="79" y="36"/>
                </a:lnTo>
                <a:lnTo>
                  <a:pt x="524" y="36"/>
                </a:lnTo>
                <a:close/>
                <a:moveTo>
                  <a:pt x="601" y="17"/>
                </a:moveTo>
                <a:cubicBezTo>
                  <a:pt x="600" y="15"/>
                  <a:pt x="599" y="14"/>
                  <a:pt x="598" y="12"/>
                </a:cubicBezTo>
                <a:cubicBezTo>
                  <a:pt x="593" y="5"/>
                  <a:pt x="584" y="0"/>
                  <a:pt x="575" y="0"/>
                </a:cubicBezTo>
                <a:lnTo>
                  <a:pt x="29" y="0"/>
                </a:lnTo>
                <a:cubicBezTo>
                  <a:pt x="19" y="0"/>
                  <a:pt x="11" y="5"/>
                  <a:pt x="5" y="12"/>
                </a:cubicBezTo>
                <a:cubicBezTo>
                  <a:pt x="4" y="14"/>
                  <a:pt x="3" y="15"/>
                  <a:pt x="2" y="17"/>
                </a:cubicBezTo>
                <a:cubicBezTo>
                  <a:pt x="1" y="20"/>
                  <a:pt x="0" y="23"/>
                  <a:pt x="0" y="26"/>
                </a:cubicBezTo>
                <a:cubicBezTo>
                  <a:pt x="0" y="27"/>
                  <a:pt x="0" y="27"/>
                  <a:pt x="0" y="28"/>
                </a:cubicBezTo>
                <a:lnTo>
                  <a:pt x="0" y="358"/>
                </a:lnTo>
                <a:cubicBezTo>
                  <a:pt x="0" y="373"/>
                  <a:pt x="13" y="386"/>
                  <a:pt x="29" y="386"/>
                </a:cubicBezTo>
                <a:lnTo>
                  <a:pt x="575" y="386"/>
                </a:lnTo>
                <a:cubicBezTo>
                  <a:pt x="590" y="386"/>
                  <a:pt x="603" y="373"/>
                  <a:pt x="603" y="358"/>
                </a:cubicBezTo>
                <a:lnTo>
                  <a:pt x="603" y="28"/>
                </a:lnTo>
                <a:cubicBezTo>
                  <a:pt x="603" y="27"/>
                  <a:pt x="603" y="27"/>
                  <a:pt x="603" y="26"/>
                </a:cubicBezTo>
                <a:cubicBezTo>
                  <a:pt x="603" y="23"/>
                  <a:pt x="603" y="20"/>
                  <a:pt x="601" y="1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3" name="Freeform 522">
            <a:extLst>
              <a:ext uri="{FF2B5EF4-FFF2-40B4-BE49-F238E27FC236}">
                <a16:creationId xmlns:a16="http://schemas.microsoft.com/office/drawing/2014/main" id="{D3B02C20-F0A3-5143-9591-8D2E7557097A}"/>
              </a:ext>
            </a:extLst>
          </p:cNvPr>
          <p:cNvSpPr/>
          <p:nvPr/>
        </p:nvSpPr>
        <p:spPr>
          <a:xfrm>
            <a:off x="3672720" y="5477417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8" y="55"/>
                </a:moveTo>
                <a:lnTo>
                  <a:pt x="172" y="55"/>
                </a:lnTo>
                <a:cubicBezTo>
                  <a:pt x="187" y="55"/>
                  <a:pt x="199" y="43"/>
                  <a:pt x="199" y="28"/>
                </a:cubicBezTo>
                <a:cubicBezTo>
                  <a:pt x="199" y="12"/>
                  <a:pt x="187" y="0"/>
                  <a:pt x="172" y="0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4" name="Freeform 523">
            <a:extLst>
              <a:ext uri="{FF2B5EF4-FFF2-40B4-BE49-F238E27FC236}">
                <a16:creationId xmlns:a16="http://schemas.microsoft.com/office/drawing/2014/main" id="{164EB62C-3BD8-9544-B4A0-09DC84E88364}"/>
              </a:ext>
            </a:extLst>
          </p:cNvPr>
          <p:cNvSpPr/>
          <p:nvPr/>
        </p:nvSpPr>
        <p:spPr>
          <a:xfrm>
            <a:off x="3648959" y="5528178"/>
            <a:ext cx="7128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6">
                <a:moveTo>
                  <a:pt x="199" y="28"/>
                </a:moveTo>
                <a:cubicBezTo>
                  <a:pt x="199" y="13"/>
                  <a:pt x="187" y="0"/>
                  <a:pt x="172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lnTo>
                  <a:pt x="172" y="56"/>
                </a:lnTo>
                <a:cubicBezTo>
                  <a:pt x="187" y="56"/>
                  <a:pt x="199" y="43"/>
                  <a:pt x="199" y="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5" name="Freeform 524">
            <a:extLst>
              <a:ext uri="{FF2B5EF4-FFF2-40B4-BE49-F238E27FC236}">
                <a16:creationId xmlns:a16="http://schemas.microsoft.com/office/drawing/2014/main" id="{3B4A8111-BC42-004D-84A7-80EC6153A3F9}"/>
              </a:ext>
            </a:extLst>
          </p:cNvPr>
          <p:cNvSpPr/>
          <p:nvPr/>
        </p:nvSpPr>
        <p:spPr>
          <a:xfrm>
            <a:off x="3672720" y="557929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172" y="0"/>
                </a:move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172" y="55"/>
                </a:lnTo>
                <a:cubicBezTo>
                  <a:pt x="187" y="55"/>
                  <a:pt x="199" y="43"/>
                  <a:pt x="199" y="28"/>
                </a:cubicBezTo>
                <a:cubicBezTo>
                  <a:pt x="199" y="12"/>
                  <a:pt x="187" y="0"/>
                  <a:pt x="17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6" name="Freeform 525">
            <a:extLst>
              <a:ext uri="{FF2B5EF4-FFF2-40B4-BE49-F238E27FC236}">
                <a16:creationId xmlns:a16="http://schemas.microsoft.com/office/drawing/2014/main" id="{B505C9C9-CF31-6543-8627-9DFFE860AB78}"/>
              </a:ext>
            </a:extLst>
          </p:cNvPr>
          <p:cNvSpPr/>
          <p:nvPr/>
        </p:nvSpPr>
        <p:spPr>
          <a:xfrm>
            <a:off x="4743000" y="5434938"/>
            <a:ext cx="429120" cy="27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756">
                <a:moveTo>
                  <a:pt x="49" y="756"/>
                </a:moveTo>
                <a:lnTo>
                  <a:pt x="1144" y="756"/>
                </a:lnTo>
                <a:cubicBezTo>
                  <a:pt x="1171" y="756"/>
                  <a:pt x="1193" y="735"/>
                  <a:pt x="1193" y="709"/>
                </a:cubicBezTo>
                <a:lnTo>
                  <a:pt x="1193" y="47"/>
                </a:lnTo>
                <a:cubicBezTo>
                  <a:pt x="1193" y="21"/>
                  <a:pt x="1171" y="0"/>
                  <a:pt x="1144" y="0"/>
                </a:cubicBezTo>
                <a:lnTo>
                  <a:pt x="886" y="0"/>
                </a:lnTo>
                <a:cubicBezTo>
                  <a:pt x="870" y="0"/>
                  <a:pt x="858" y="12"/>
                  <a:pt x="858" y="27"/>
                </a:cubicBezTo>
                <a:cubicBezTo>
                  <a:pt x="858" y="43"/>
                  <a:pt x="870" y="55"/>
                  <a:pt x="886" y="55"/>
                </a:cubicBezTo>
                <a:lnTo>
                  <a:pt x="1137" y="55"/>
                </a:lnTo>
                <a:lnTo>
                  <a:pt x="1137" y="701"/>
                </a:lnTo>
                <a:lnTo>
                  <a:pt x="55" y="701"/>
                </a:lnTo>
                <a:lnTo>
                  <a:pt x="55" y="55"/>
                </a:lnTo>
                <a:lnTo>
                  <a:pt x="317" y="55"/>
                </a:lnTo>
                <a:cubicBezTo>
                  <a:pt x="332" y="55"/>
                  <a:pt x="344" y="43"/>
                  <a:pt x="344" y="27"/>
                </a:cubicBezTo>
                <a:cubicBezTo>
                  <a:pt x="344" y="12"/>
                  <a:pt x="332" y="0"/>
                  <a:pt x="317" y="0"/>
                </a:cubicBezTo>
                <a:lnTo>
                  <a:pt x="49" y="0"/>
                </a:lnTo>
                <a:cubicBezTo>
                  <a:pt x="22" y="0"/>
                  <a:pt x="0" y="21"/>
                  <a:pt x="0" y="47"/>
                </a:cubicBezTo>
                <a:lnTo>
                  <a:pt x="0" y="709"/>
                </a:lnTo>
                <a:cubicBezTo>
                  <a:pt x="0" y="735"/>
                  <a:pt x="22" y="756"/>
                  <a:pt x="49" y="7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7" name="Freeform 526">
            <a:extLst>
              <a:ext uri="{FF2B5EF4-FFF2-40B4-BE49-F238E27FC236}">
                <a16:creationId xmlns:a16="http://schemas.microsoft.com/office/drawing/2014/main" id="{F8036D65-A2C6-DB47-A5F2-F55C60172CC6}"/>
              </a:ext>
            </a:extLst>
          </p:cNvPr>
          <p:cNvSpPr/>
          <p:nvPr/>
        </p:nvSpPr>
        <p:spPr>
          <a:xfrm>
            <a:off x="4692601" y="5725818"/>
            <a:ext cx="5295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56">
                <a:moveTo>
                  <a:pt x="1445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lnTo>
                  <a:pt x="1445" y="56"/>
                </a:lnTo>
                <a:cubicBezTo>
                  <a:pt x="1460" y="56"/>
                  <a:pt x="1472" y="43"/>
                  <a:pt x="1472" y="28"/>
                </a:cubicBezTo>
                <a:cubicBezTo>
                  <a:pt x="1472" y="13"/>
                  <a:pt x="1460" y="0"/>
                  <a:pt x="144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8" name="Freeform 527">
            <a:extLst>
              <a:ext uri="{FF2B5EF4-FFF2-40B4-BE49-F238E27FC236}">
                <a16:creationId xmlns:a16="http://schemas.microsoft.com/office/drawing/2014/main" id="{8E2D370B-843E-DE47-BD9F-1D32C7E582FC}"/>
              </a:ext>
            </a:extLst>
          </p:cNvPr>
          <p:cNvSpPr/>
          <p:nvPr/>
        </p:nvSpPr>
        <p:spPr>
          <a:xfrm>
            <a:off x="4888440" y="5432778"/>
            <a:ext cx="138240" cy="21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5" h="602">
                <a:moveTo>
                  <a:pt x="349" y="567"/>
                </a:moveTo>
                <a:lnTo>
                  <a:pt x="53" y="567"/>
                </a:lnTo>
                <a:lnTo>
                  <a:pt x="184" y="308"/>
                </a:lnTo>
                <a:cubicBezTo>
                  <a:pt x="185" y="308"/>
                  <a:pt x="185" y="307"/>
                  <a:pt x="185" y="307"/>
                </a:cubicBezTo>
                <a:lnTo>
                  <a:pt x="185" y="306"/>
                </a:lnTo>
                <a:lnTo>
                  <a:pt x="185" y="305"/>
                </a:lnTo>
                <a:lnTo>
                  <a:pt x="186" y="304"/>
                </a:lnTo>
                <a:cubicBezTo>
                  <a:pt x="186" y="303"/>
                  <a:pt x="186" y="303"/>
                  <a:pt x="186" y="303"/>
                </a:cubicBezTo>
                <a:lnTo>
                  <a:pt x="186" y="302"/>
                </a:lnTo>
                <a:lnTo>
                  <a:pt x="186" y="301"/>
                </a:lnTo>
                <a:lnTo>
                  <a:pt x="186" y="300"/>
                </a:lnTo>
                <a:lnTo>
                  <a:pt x="186" y="299"/>
                </a:lnTo>
                <a:cubicBezTo>
                  <a:pt x="186" y="298"/>
                  <a:pt x="186" y="298"/>
                  <a:pt x="186" y="298"/>
                </a:cubicBezTo>
                <a:cubicBezTo>
                  <a:pt x="186" y="297"/>
                  <a:pt x="186" y="297"/>
                  <a:pt x="186" y="297"/>
                </a:cubicBezTo>
                <a:lnTo>
                  <a:pt x="186" y="296"/>
                </a:lnTo>
                <a:cubicBezTo>
                  <a:pt x="185" y="296"/>
                  <a:pt x="185" y="295"/>
                  <a:pt x="185" y="295"/>
                </a:cubicBezTo>
                <a:lnTo>
                  <a:pt x="185" y="294"/>
                </a:lnTo>
                <a:lnTo>
                  <a:pt x="185" y="293"/>
                </a:lnTo>
                <a:lnTo>
                  <a:pt x="184" y="293"/>
                </a:lnTo>
                <a:lnTo>
                  <a:pt x="184" y="292"/>
                </a:lnTo>
                <a:lnTo>
                  <a:pt x="53" y="35"/>
                </a:lnTo>
                <a:lnTo>
                  <a:pt x="349" y="35"/>
                </a:lnTo>
                <a:close/>
                <a:moveTo>
                  <a:pt x="148" y="300"/>
                </a:moveTo>
                <a:lnTo>
                  <a:pt x="35" y="523"/>
                </a:lnTo>
                <a:lnTo>
                  <a:pt x="35" y="79"/>
                </a:lnTo>
                <a:close/>
                <a:moveTo>
                  <a:pt x="12" y="597"/>
                </a:moveTo>
                <a:cubicBezTo>
                  <a:pt x="13" y="598"/>
                  <a:pt x="14" y="599"/>
                  <a:pt x="16" y="600"/>
                </a:cubicBezTo>
                <a:cubicBezTo>
                  <a:pt x="19" y="602"/>
                  <a:pt x="21" y="602"/>
                  <a:pt x="24" y="602"/>
                </a:cubicBezTo>
                <a:lnTo>
                  <a:pt x="25" y="602"/>
                </a:lnTo>
                <a:cubicBezTo>
                  <a:pt x="26" y="602"/>
                  <a:pt x="27" y="602"/>
                  <a:pt x="27" y="602"/>
                </a:cubicBezTo>
                <a:lnTo>
                  <a:pt x="357" y="602"/>
                </a:lnTo>
                <a:cubicBezTo>
                  <a:pt x="373" y="602"/>
                  <a:pt x="385" y="589"/>
                  <a:pt x="385" y="574"/>
                </a:cubicBezTo>
                <a:lnTo>
                  <a:pt x="385" y="28"/>
                </a:lnTo>
                <a:cubicBezTo>
                  <a:pt x="385" y="12"/>
                  <a:pt x="373" y="0"/>
                  <a:pt x="357" y="0"/>
                </a:cubicBezTo>
                <a:lnTo>
                  <a:pt x="27" y="0"/>
                </a:lnTo>
                <a:lnTo>
                  <a:pt x="26" y="0"/>
                </a:lnTo>
                <a:cubicBezTo>
                  <a:pt x="22" y="0"/>
                  <a:pt x="19" y="0"/>
                  <a:pt x="16" y="2"/>
                </a:cubicBezTo>
                <a:cubicBezTo>
                  <a:pt x="14" y="3"/>
                  <a:pt x="13" y="4"/>
                  <a:pt x="12" y="5"/>
                </a:cubicBezTo>
                <a:cubicBezTo>
                  <a:pt x="4" y="10"/>
                  <a:pt x="0" y="18"/>
                  <a:pt x="0" y="28"/>
                </a:cubicBezTo>
                <a:lnTo>
                  <a:pt x="0" y="574"/>
                </a:lnTo>
                <a:cubicBezTo>
                  <a:pt x="0" y="584"/>
                  <a:pt x="4" y="592"/>
                  <a:pt x="12" y="59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9" name="Freeform 528">
            <a:extLst>
              <a:ext uri="{FF2B5EF4-FFF2-40B4-BE49-F238E27FC236}">
                <a16:creationId xmlns:a16="http://schemas.microsoft.com/office/drawing/2014/main" id="{52BCCD15-F066-ED49-9E5F-5E22F21D1319}"/>
              </a:ext>
            </a:extLst>
          </p:cNvPr>
          <p:cNvSpPr/>
          <p:nvPr/>
        </p:nvSpPr>
        <p:spPr>
          <a:xfrm>
            <a:off x="4896720" y="5326578"/>
            <a:ext cx="1980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99">
                <a:moveTo>
                  <a:pt x="28" y="199"/>
                </a:moveTo>
                <a:cubicBezTo>
                  <a:pt x="43" y="199"/>
                  <a:pt x="56" y="187"/>
                  <a:pt x="56" y="172"/>
                </a:cubicBezTo>
                <a:lnTo>
                  <a:pt x="56" y="28"/>
                </a:lnTo>
                <a:cubicBezTo>
                  <a:pt x="56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lnTo>
                  <a:pt x="0" y="172"/>
                </a:lnTo>
                <a:cubicBezTo>
                  <a:pt x="0" y="187"/>
                  <a:pt x="13" y="199"/>
                  <a:pt x="28" y="1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0" name="Freeform 529">
            <a:extLst>
              <a:ext uri="{FF2B5EF4-FFF2-40B4-BE49-F238E27FC236}">
                <a16:creationId xmlns:a16="http://schemas.microsoft.com/office/drawing/2014/main" id="{415504E6-55BA-9C44-85DB-8AA9CE3FFDA9}"/>
              </a:ext>
            </a:extLst>
          </p:cNvPr>
          <p:cNvSpPr/>
          <p:nvPr/>
        </p:nvSpPr>
        <p:spPr>
          <a:xfrm>
            <a:off x="4947839" y="5350338"/>
            <a:ext cx="1944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99">
                <a:moveTo>
                  <a:pt x="27" y="199"/>
                </a:moveTo>
                <a:cubicBezTo>
                  <a:pt x="43" y="199"/>
                  <a:pt x="55" y="187"/>
                  <a:pt x="55" y="172"/>
                </a:cubicBezTo>
                <a:lnTo>
                  <a:pt x="55" y="28"/>
                </a:lnTo>
                <a:cubicBezTo>
                  <a:pt x="55" y="13"/>
                  <a:pt x="43" y="0"/>
                  <a:pt x="27" y="0"/>
                </a:cubicBezTo>
                <a:cubicBezTo>
                  <a:pt x="12" y="0"/>
                  <a:pt x="0" y="13"/>
                  <a:pt x="0" y="28"/>
                </a:cubicBezTo>
                <a:lnTo>
                  <a:pt x="0" y="172"/>
                </a:lnTo>
                <a:cubicBezTo>
                  <a:pt x="0" y="187"/>
                  <a:pt x="12" y="199"/>
                  <a:pt x="27" y="1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1" name="Freeform 530">
            <a:extLst>
              <a:ext uri="{FF2B5EF4-FFF2-40B4-BE49-F238E27FC236}">
                <a16:creationId xmlns:a16="http://schemas.microsoft.com/office/drawing/2014/main" id="{29C01670-526B-4642-8BB8-1327384492FB}"/>
              </a:ext>
            </a:extLst>
          </p:cNvPr>
          <p:cNvSpPr/>
          <p:nvPr/>
        </p:nvSpPr>
        <p:spPr>
          <a:xfrm>
            <a:off x="4998600" y="5326578"/>
            <a:ext cx="1944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99">
                <a:moveTo>
                  <a:pt x="28" y="199"/>
                </a:moveTo>
                <a:cubicBezTo>
                  <a:pt x="43" y="199"/>
                  <a:pt x="55" y="187"/>
                  <a:pt x="55" y="172"/>
                </a:cubicBezTo>
                <a:lnTo>
                  <a:pt x="55" y="28"/>
                </a:lnTo>
                <a:cubicBezTo>
                  <a:pt x="55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lnTo>
                  <a:pt x="0" y="172"/>
                </a:lnTo>
                <a:cubicBezTo>
                  <a:pt x="0" y="187"/>
                  <a:pt x="13" y="199"/>
                  <a:pt x="28" y="1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2" name="Freeform 531">
            <a:extLst>
              <a:ext uri="{FF2B5EF4-FFF2-40B4-BE49-F238E27FC236}">
                <a16:creationId xmlns:a16="http://schemas.microsoft.com/office/drawing/2014/main" id="{061148A1-4C8C-7A41-AA8A-03F1EC681A83}"/>
              </a:ext>
            </a:extLst>
          </p:cNvPr>
          <p:cNvSpPr/>
          <p:nvPr/>
        </p:nvSpPr>
        <p:spPr>
          <a:xfrm>
            <a:off x="5460480" y="5433138"/>
            <a:ext cx="428760" cy="272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757">
                <a:moveTo>
                  <a:pt x="49" y="757"/>
                </a:moveTo>
                <a:lnTo>
                  <a:pt x="1144" y="757"/>
                </a:lnTo>
                <a:cubicBezTo>
                  <a:pt x="1171" y="757"/>
                  <a:pt x="1192" y="736"/>
                  <a:pt x="1192" y="710"/>
                </a:cubicBezTo>
                <a:lnTo>
                  <a:pt x="1192" y="47"/>
                </a:lnTo>
                <a:cubicBezTo>
                  <a:pt x="1192" y="21"/>
                  <a:pt x="1171" y="0"/>
                  <a:pt x="1144" y="0"/>
                </a:cubicBezTo>
                <a:lnTo>
                  <a:pt x="881" y="0"/>
                </a:lnTo>
                <a:cubicBezTo>
                  <a:pt x="866" y="0"/>
                  <a:pt x="854" y="12"/>
                  <a:pt x="854" y="28"/>
                </a:cubicBezTo>
                <a:cubicBezTo>
                  <a:pt x="854" y="43"/>
                  <a:pt x="866" y="55"/>
                  <a:pt x="881" y="55"/>
                </a:cubicBezTo>
                <a:lnTo>
                  <a:pt x="1137" y="55"/>
                </a:lnTo>
                <a:lnTo>
                  <a:pt x="1137" y="701"/>
                </a:lnTo>
                <a:lnTo>
                  <a:pt x="55" y="701"/>
                </a:lnTo>
                <a:lnTo>
                  <a:pt x="55" y="55"/>
                </a:lnTo>
                <a:lnTo>
                  <a:pt x="310" y="55"/>
                </a:lnTo>
                <a:cubicBezTo>
                  <a:pt x="325" y="55"/>
                  <a:pt x="337" y="43"/>
                  <a:pt x="337" y="28"/>
                </a:cubicBezTo>
                <a:cubicBezTo>
                  <a:pt x="337" y="12"/>
                  <a:pt x="325" y="0"/>
                  <a:pt x="310" y="0"/>
                </a:cubicBezTo>
                <a:lnTo>
                  <a:pt x="49" y="0"/>
                </a:lnTo>
                <a:cubicBezTo>
                  <a:pt x="22" y="0"/>
                  <a:pt x="0" y="21"/>
                  <a:pt x="0" y="47"/>
                </a:cubicBezTo>
                <a:lnTo>
                  <a:pt x="0" y="710"/>
                </a:lnTo>
                <a:cubicBezTo>
                  <a:pt x="0" y="736"/>
                  <a:pt x="22" y="757"/>
                  <a:pt x="49" y="7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3" name="Freeform 532">
            <a:extLst>
              <a:ext uri="{FF2B5EF4-FFF2-40B4-BE49-F238E27FC236}">
                <a16:creationId xmlns:a16="http://schemas.microsoft.com/office/drawing/2014/main" id="{9B55169B-BAAC-E145-8BBE-B80379AB6CCF}"/>
              </a:ext>
            </a:extLst>
          </p:cNvPr>
          <p:cNvSpPr/>
          <p:nvPr/>
        </p:nvSpPr>
        <p:spPr>
          <a:xfrm>
            <a:off x="5410080" y="5724377"/>
            <a:ext cx="529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55">
                <a:moveTo>
                  <a:pt x="1445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2"/>
                  <a:pt x="13" y="55"/>
                  <a:pt x="28" y="55"/>
                </a:cubicBezTo>
                <a:lnTo>
                  <a:pt x="1445" y="55"/>
                </a:lnTo>
                <a:cubicBezTo>
                  <a:pt x="1460" y="55"/>
                  <a:pt x="1472" y="42"/>
                  <a:pt x="1472" y="27"/>
                </a:cubicBezTo>
                <a:cubicBezTo>
                  <a:pt x="1472" y="12"/>
                  <a:pt x="1460" y="0"/>
                  <a:pt x="144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4" name="Freeform 533">
            <a:extLst>
              <a:ext uri="{FF2B5EF4-FFF2-40B4-BE49-F238E27FC236}">
                <a16:creationId xmlns:a16="http://schemas.microsoft.com/office/drawing/2014/main" id="{0F5E701E-8558-684A-ADD1-8693735C16BB}"/>
              </a:ext>
            </a:extLst>
          </p:cNvPr>
          <p:cNvSpPr/>
          <p:nvPr/>
        </p:nvSpPr>
        <p:spPr>
          <a:xfrm>
            <a:off x="5606280" y="5325858"/>
            <a:ext cx="138240" cy="21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5" h="602">
                <a:moveTo>
                  <a:pt x="350" y="567"/>
                </a:moveTo>
                <a:lnTo>
                  <a:pt x="53" y="567"/>
                </a:lnTo>
                <a:lnTo>
                  <a:pt x="184" y="310"/>
                </a:lnTo>
                <a:lnTo>
                  <a:pt x="185" y="309"/>
                </a:lnTo>
                <a:lnTo>
                  <a:pt x="185" y="308"/>
                </a:lnTo>
                <a:cubicBezTo>
                  <a:pt x="185" y="307"/>
                  <a:pt x="186" y="307"/>
                  <a:pt x="186" y="307"/>
                </a:cubicBezTo>
                <a:lnTo>
                  <a:pt x="186" y="306"/>
                </a:lnTo>
                <a:lnTo>
                  <a:pt x="186" y="305"/>
                </a:lnTo>
                <a:lnTo>
                  <a:pt x="186" y="304"/>
                </a:lnTo>
                <a:lnTo>
                  <a:pt x="186" y="303"/>
                </a:lnTo>
                <a:lnTo>
                  <a:pt x="186" y="302"/>
                </a:lnTo>
                <a:cubicBezTo>
                  <a:pt x="186" y="301"/>
                  <a:pt x="186" y="301"/>
                  <a:pt x="186" y="301"/>
                </a:cubicBezTo>
                <a:cubicBezTo>
                  <a:pt x="186" y="300"/>
                  <a:pt x="186" y="300"/>
                  <a:pt x="186" y="300"/>
                </a:cubicBezTo>
                <a:lnTo>
                  <a:pt x="186" y="299"/>
                </a:lnTo>
                <a:lnTo>
                  <a:pt x="186" y="298"/>
                </a:lnTo>
                <a:cubicBezTo>
                  <a:pt x="186" y="297"/>
                  <a:pt x="186" y="297"/>
                  <a:pt x="186" y="297"/>
                </a:cubicBezTo>
                <a:cubicBezTo>
                  <a:pt x="186" y="296"/>
                  <a:pt x="185" y="296"/>
                  <a:pt x="185" y="296"/>
                </a:cubicBezTo>
                <a:cubicBezTo>
                  <a:pt x="185" y="295"/>
                  <a:pt x="185" y="295"/>
                  <a:pt x="185" y="295"/>
                </a:cubicBezTo>
                <a:lnTo>
                  <a:pt x="185" y="294"/>
                </a:lnTo>
                <a:lnTo>
                  <a:pt x="184" y="294"/>
                </a:lnTo>
                <a:lnTo>
                  <a:pt x="53" y="35"/>
                </a:lnTo>
                <a:lnTo>
                  <a:pt x="350" y="35"/>
                </a:lnTo>
                <a:close/>
                <a:moveTo>
                  <a:pt x="149" y="302"/>
                </a:moveTo>
                <a:lnTo>
                  <a:pt x="36" y="523"/>
                </a:lnTo>
                <a:lnTo>
                  <a:pt x="36" y="79"/>
                </a:lnTo>
                <a:close/>
                <a:moveTo>
                  <a:pt x="12" y="597"/>
                </a:moveTo>
                <a:cubicBezTo>
                  <a:pt x="13" y="598"/>
                  <a:pt x="15" y="599"/>
                  <a:pt x="16" y="600"/>
                </a:cubicBezTo>
                <a:cubicBezTo>
                  <a:pt x="19" y="602"/>
                  <a:pt x="22" y="602"/>
                  <a:pt x="24" y="602"/>
                </a:cubicBezTo>
                <a:cubicBezTo>
                  <a:pt x="25" y="602"/>
                  <a:pt x="25" y="602"/>
                  <a:pt x="26" y="602"/>
                </a:cubicBezTo>
                <a:cubicBezTo>
                  <a:pt x="26" y="602"/>
                  <a:pt x="27" y="602"/>
                  <a:pt x="28" y="602"/>
                </a:cubicBezTo>
                <a:lnTo>
                  <a:pt x="358" y="602"/>
                </a:lnTo>
                <a:cubicBezTo>
                  <a:pt x="373" y="602"/>
                  <a:pt x="385" y="590"/>
                  <a:pt x="385" y="574"/>
                </a:cubicBezTo>
                <a:lnTo>
                  <a:pt x="385" y="28"/>
                </a:lnTo>
                <a:cubicBezTo>
                  <a:pt x="385" y="12"/>
                  <a:pt x="373" y="0"/>
                  <a:pt x="358" y="0"/>
                </a:cubicBezTo>
                <a:lnTo>
                  <a:pt x="28" y="0"/>
                </a:lnTo>
                <a:cubicBezTo>
                  <a:pt x="27" y="0"/>
                  <a:pt x="26" y="0"/>
                  <a:pt x="26" y="0"/>
                </a:cubicBezTo>
                <a:cubicBezTo>
                  <a:pt x="23" y="-1"/>
                  <a:pt x="19" y="0"/>
                  <a:pt x="16" y="2"/>
                </a:cubicBezTo>
                <a:cubicBezTo>
                  <a:pt x="15" y="2"/>
                  <a:pt x="13" y="3"/>
                  <a:pt x="12" y="5"/>
                </a:cubicBezTo>
                <a:cubicBezTo>
                  <a:pt x="5" y="10"/>
                  <a:pt x="0" y="18"/>
                  <a:pt x="0" y="28"/>
                </a:cubicBezTo>
                <a:lnTo>
                  <a:pt x="0" y="574"/>
                </a:lnTo>
                <a:cubicBezTo>
                  <a:pt x="0" y="583"/>
                  <a:pt x="5" y="592"/>
                  <a:pt x="12" y="59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5" name="Freeform 534">
            <a:extLst>
              <a:ext uri="{FF2B5EF4-FFF2-40B4-BE49-F238E27FC236}">
                <a16:creationId xmlns:a16="http://schemas.microsoft.com/office/drawing/2014/main" id="{0A32EEE7-6271-4A4E-9BE1-332B7D804903}"/>
              </a:ext>
            </a:extLst>
          </p:cNvPr>
          <p:cNvSpPr/>
          <p:nvPr/>
        </p:nvSpPr>
        <p:spPr>
          <a:xfrm>
            <a:off x="5614920" y="5576778"/>
            <a:ext cx="19440" cy="71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200">
                <a:moveTo>
                  <a:pt x="0" y="28"/>
                </a:moveTo>
                <a:lnTo>
                  <a:pt x="0" y="172"/>
                </a:lnTo>
                <a:cubicBezTo>
                  <a:pt x="0" y="187"/>
                  <a:pt x="12" y="200"/>
                  <a:pt x="27" y="200"/>
                </a:cubicBezTo>
                <a:cubicBezTo>
                  <a:pt x="42" y="200"/>
                  <a:pt x="55" y="187"/>
                  <a:pt x="55" y="172"/>
                </a:cubicBezTo>
                <a:lnTo>
                  <a:pt x="55" y="28"/>
                </a:lnTo>
                <a:cubicBezTo>
                  <a:pt x="55" y="13"/>
                  <a:pt x="42" y="0"/>
                  <a:pt x="27" y="0"/>
                </a:cubicBezTo>
                <a:cubicBezTo>
                  <a:pt x="12" y="0"/>
                  <a:pt x="0" y="13"/>
                  <a:pt x="0" y="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6" name="Freeform 535">
            <a:extLst>
              <a:ext uri="{FF2B5EF4-FFF2-40B4-BE49-F238E27FC236}">
                <a16:creationId xmlns:a16="http://schemas.microsoft.com/office/drawing/2014/main" id="{41D290C0-DE5C-0346-81A4-4A7853E79BD6}"/>
              </a:ext>
            </a:extLst>
          </p:cNvPr>
          <p:cNvSpPr/>
          <p:nvPr/>
        </p:nvSpPr>
        <p:spPr>
          <a:xfrm>
            <a:off x="5665679" y="5553018"/>
            <a:ext cx="19440" cy="71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200">
                <a:moveTo>
                  <a:pt x="0" y="28"/>
                </a:moveTo>
                <a:lnTo>
                  <a:pt x="0" y="172"/>
                </a:lnTo>
                <a:cubicBezTo>
                  <a:pt x="0" y="187"/>
                  <a:pt x="12" y="200"/>
                  <a:pt x="28" y="200"/>
                </a:cubicBezTo>
                <a:cubicBezTo>
                  <a:pt x="43" y="200"/>
                  <a:pt x="55" y="187"/>
                  <a:pt x="55" y="172"/>
                </a:cubicBezTo>
                <a:lnTo>
                  <a:pt x="55" y="28"/>
                </a:lnTo>
                <a:cubicBezTo>
                  <a:pt x="55" y="13"/>
                  <a:pt x="43" y="0"/>
                  <a:pt x="28" y="0"/>
                </a:cubicBezTo>
                <a:cubicBezTo>
                  <a:pt x="12" y="0"/>
                  <a:pt x="0" y="13"/>
                  <a:pt x="0" y="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7" name="Freeform 536">
            <a:extLst>
              <a:ext uri="{FF2B5EF4-FFF2-40B4-BE49-F238E27FC236}">
                <a16:creationId xmlns:a16="http://schemas.microsoft.com/office/drawing/2014/main" id="{2C2C8F39-34B2-F14C-BF9A-D9CD5DFF9BBA}"/>
              </a:ext>
            </a:extLst>
          </p:cNvPr>
          <p:cNvSpPr/>
          <p:nvPr/>
        </p:nvSpPr>
        <p:spPr>
          <a:xfrm>
            <a:off x="5716800" y="5576778"/>
            <a:ext cx="19440" cy="71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200">
                <a:moveTo>
                  <a:pt x="27" y="0"/>
                </a:moveTo>
                <a:cubicBezTo>
                  <a:pt x="12" y="0"/>
                  <a:pt x="0" y="13"/>
                  <a:pt x="0" y="28"/>
                </a:cubicBezTo>
                <a:lnTo>
                  <a:pt x="0" y="172"/>
                </a:lnTo>
                <a:cubicBezTo>
                  <a:pt x="0" y="187"/>
                  <a:pt x="12" y="200"/>
                  <a:pt x="27" y="200"/>
                </a:cubicBezTo>
                <a:cubicBezTo>
                  <a:pt x="42" y="200"/>
                  <a:pt x="55" y="187"/>
                  <a:pt x="55" y="172"/>
                </a:cubicBezTo>
                <a:lnTo>
                  <a:pt x="55" y="28"/>
                </a:lnTo>
                <a:cubicBezTo>
                  <a:pt x="55" y="13"/>
                  <a:pt x="42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8" name="Freeform 537">
            <a:extLst>
              <a:ext uri="{FF2B5EF4-FFF2-40B4-BE49-F238E27FC236}">
                <a16:creationId xmlns:a16="http://schemas.microsoft.com/office/drawing/2014/main" id="{E09310A1-1CDC-9944-A238-B9CE43FC4CBB}"/>
              </a:ext>
            </a:extLst>
          </p:cNvPr>
          <p:cNvSpPr/>
          <p:nvPr/>
        </p:nvSpPr>
        <p:spPr>
          <a:xfrm>
            <a:off x="3315240" y="356418"/>
            <a:ext cx="429120" cy="350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974">
                <a:moveTo>
                  <a:pt x="1044" y="602"/>
                </a:moveTo>
                <a:cubicBezTo>
                  <a:pt x="983" y="663"/>
                  <a:pt x="902" y="697"/>
                  <a:pt x="817" y="697"/>
                </a:cubicBezTo>
                <a:cubicBezTo>
                  <a:pt x="719" y="697"/>
                  <a:pt x="620" y="719"/>
                  <a:pt x="531" y="760"/>
                </a:cubicBezTo>
                <a:cubicBezTo>
                  <a:pt x="393" y="825"/>
                  <a:pt x="254" y="879"/>
                  <a:pt x="185" y="904"/>
                </a:cubicBezTo>
                <a:cubicBezTo>
                  <a:pt x="193" y="856"/>
                  <a:pt x="206" y="774"/>
                  <a:pt x="225" y="681"/>
                </a:cubicBezTo>
                <a:lnTo>
                  <a:pt x="225" y="680"/>
                </a:lnTo>
                <a:cubicBezTo>
                  <a:pt x="228" y="669"/>
                  <a:pt x="222" y="657"/>
                  <a:pt x="212" y="651"/>
                </a:cubicBezTo>
                <a:cubicBezTo>
                  <a:pt x="166" y="623"/>
                  <a:pt x="126" y="584"/>
                  <a:pt x="99" y="536"/>
                </a:cubicBezTo>
                <a:cubicBezTo>
                  <a:pt x="70" y="488"/>
                  <a:pt x="55" y="432"/>
                  <a:pt x="55" y="376"/>
                </a:cubicBezTo>
                <a:cubicBezTo>
                  <a:pt x="55" y="290"/>
                  <a:pt x="89" y="210"/>
                  <a:pt x="149" y="149"/>
                </a:cubicBezTo>
                <a:cubicBezTo>
                  <a:pt x="210" y="88"/>
                  <a:pt x="291" y="55"/>
                  <a:pt x="376" y="55"/>
                </a:cubicBezTo>
                <a:lnTo>
                  <a:pt x="814" y="55"/>
                </a:lnTo>
                <a:cubicBezTo>
                  <a:pt x="900" y="55"/>
                  <a:pt x="982" y="89"/>
                  <a:pt x="1044" y="151"/>
                </a:cubicBezTo>
                <a:cubicBezTo>
                  <a:pt x="1105" y="212"/>
                  <a:pt x="1138" y="292"/>
                  <a:pt x="1138" y="377"/>
                </a:cubicBezTo>
                <a:cubicBezTo>
                  <a:pt x="1138" y="462"/>
                  <a:pt x="1104" y="542"/>
                  <a:pt x="1044" y="602"/>
                </a:cubicBezTo>
                <a:close/>
                <a:moveTo>
                  <a:pt x="1083" y="112"/>
                </a:moveTo>
                <a:cubicBezTo>
                  <a:pt x="1011" y="40"/>
                  <a:pt x="915" y="0"/>
                  <a:pt x="814" y="0"/>
                </a:cubicBezTo>
                <a:lnTo>
                  <a:pt x="376" y="0"/>
                </a:lnTo>
                <a:cubicBezTo>
                  <a:pt x="276" y="0"/>
                  <a:pt x="182" y="39"/>
                  <a:pt x="110" y="110"/>
                </a:cubicBezTo>
                <a:cubicBezTo>
                  <a:pt x="39" y="181"/>
                  <a:pt x="0" y="276"/>
                  <a:pt x="0" y="376"/>
                </a:cubicBezTo>
                <a:cubicBezTo>
                  <a:pt x="0" y="442"/>
                  <a:pt x="18" y="507"/>
                  <a:pt x="51" y="564"/>
                </a:cubicBezTo>
                <a:cubicBezTo>
                  <a:pt x="80" y="614"/>
                  <a:pt x="120" y="656"/>
                  <a:pt x="168" y="688"/>
                </a:cubicBezTo>
                <a:cubicBezTo>
                  <a:pt x="140" y="828"/>
                  <a:pt x="124" y="938"/>
                  <a:pt x="124" y="942"/>
                </a:cubicBezTo>
                <a:cubicBezTo>
                  <a:pt x="122" y="952"/>
                  <a:pt x="126" y="962"/>
                  <a:pt x="134" y="968"/>
                </a:cubicBezTo>
                <a:cubicBezTo>
                  <a:pt x="139" y="972"/>
                  <a:pt x="145" y="974"/>
                  <a:pt x="151" y="974"/>
                </a:cubicBezTo>
                <a:cubicBezTo>
                  <a:pt x="154" y="974"/>
                  <a:pt x="157" y="973"/>
                  <a:pt x="160" y="972"/>
                </a:cubicBezTo>
                <a:cubicBezTo>
                  <a:pt x="168" y="969"/>
                  <a:pt x="363" y="900"/>
                  <a:pt x="555" y="810"/>
                </a:cubicBezTo>
                <a:cubicBezTo>
                  <a:pt x="636" y="772"/>
                  <a:pt x="727" y="752"/>
                  <a:pt x="817" y="752"/>
                </a:cubicBezTo>
                <a:cubicBezTo>
                  <a:pt x="917" y="752"/>
                  <a:pt x="1011" y="713"/>
                  <a:pt x="1083" y="641"/>
                </a:cubicBezTo>
                <a:cubicBezTo>
                  <a:pt x="1154" y="570"/>
                  <a:pt x="1193" y="477"/>
                  <a:pt x="1193" y="377"/>
                </a:cubicBezTo>
                <a:cubicBezTo>
                  <a:pt x="1194" y="278"/>
                  <a:pt x="1154" y="184"/>
                  <a:pt x="1083" y="11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9" name="Freeform 538">
            <a:extLst>
              <a:ext uri="{FF2B5EF4-FFF2-40B4-BE49-F238E27FC236}">
                <a16:creationId xmlns:a16="http://schemas.microsoft.com/office/drawing/2014/main" id="{24E6F4FA-F202-1C4A-ACC8-A380B11522E6}"/>
              </a:ext>
            </a:extLst>
          </p:cNvPr>
          <p:cNvSpPr/>
          <p:nvPr/>
        </p:nvSpPr>
        <p:spPr>
          <a:xfrm>
            <a:off x="3417840" y="445338"/>
            <a:ext cx="22212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8" h="58">
                <a:moveTo>
                  <a:pt x="27" y="55"/>
                </a:moveTo>
                <a:lnTo>
                  <a:pt x="590" y="58"/>
                </a:lnTo>
                <a:lnTo>
                  <a:pt x="591" y="58"/>
                </a:lnTo>
                <a:cubicBezTo>
                  <a:pt x="606" y="58"/>
                  <a:pt x="618" y="46"/>
                  <a:pt x="618" y="31"/>
                </a:cubicBezTo>
                <a:cubicBezTo>
                  <a:pt x="618" y="15"/>
                  <a:pt x="606" y="3"/>
                  <a:pt x="591" y="3"/>
                </a:cubicBezTo>
                <a:lnTo>
                  <a:pt x="28" y="0"/>
                </a:ln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0" name="Freeform 539">
            <a:extLst>
              <a:ext uri="{FF2B5EF4-FFF2-40B4-BE49-F238E27FC236}">
                <a16:creationId xmlns:a16="http://schemas.microsoft.com/office/drawing/2014/main" id="{8D128CDC-CEE6-F844-BFEA-2CC8DF78AF0E}"/>
              </a:ext>
            </a:extLst>
          </p:cNvPr>
          <p:cNvSpPr/>
          <p:nvPr/>
        </p:nvSpPr>
        <p:spPr>
          <a:xfrm>
            <a:off x="3418200" y="496818"/>
            <a:ext cx="22248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9" h="58">
                <a:moveTo>
                  <a:pt x="591" y="3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2"/>
                  <a:pt x="13" y="55"/>
                  <a:pt x="28" y="55"/>
                </a:cubicBezTo>
                <a:lnTo>
                  <a:pt x="591" y="58"/>
                </a:lnTo>
                <a:cubicBezTo>
                  <a:pt x="606" y="58"/>
                  <a:pt x="619" y="46"/>
                  <a:pt x="619" y="30"/>
                </a:cubicBezTo>
                <a:cubicBezTo>
                  <a:pt x="619" y="15"/>
                  <a:pt x="606" y="3"/>
                  <a:pt x="591" y="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1" name="Freeform 540">
            <a:extLst>
              <a:ext uri="{FF2B5EF4-FFF2-40B4-BE49-F238E27FC236}">
                <a16:creationId xmlns:a16="http://schemas.microsoft.com/office/drawing/2014/main" id="{B0C3545B-4D39-0A4E-8B9F-B20107948884}"/>
              </a:ext>
            </a:extLst>
          </p:cNvPr>
          <p:cNvSpPr/>
          <p:nvPr/>
        </p:nvSpPr>
        <p:spPr>
          <a:xfrm>
            <a:off x="6174000" y="5363659"/>
            <a:ext cx="429120" cy="350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974">
                <a:moveTo>
                  <a:pt x="1043" y="602"/>
                </a:moveTo>
                <a:cubicBezTo>
                  <a:pt x="982" y="663"/>
                  <a:pt x="902" y="697"/>
                  <a:pt x="817" y="697"/>
                </a:cubicBezTo>
                <a:cubicBezTo>
                  <a:pt x="719" y="697"/>
                  <a:pt x="620" y="719"/>
                  <a:pt x="531" y="760"/>
                </a:cubicBezTo>
                <a:cubicBezTo>
                  <a:pt x="393" y="825"/>
                  <a:pt x="253" y="879"/>
                  <a:pt x="185" y="904"/>
                </a:cubicBezTo>
                <a:cubicBezTo>
                  <a:pt x="192" y="856"/>
                  <a:pt x="206" y="774"/>
                  <a:pt x="225" y="681"/>
                </a:cubicBezTo>
                <a:cubicBezTo>
                  <a:pt x="227" y="669"/>
                  <a:pt x="222" y="658"/>
                  <a:pt x="213" y="652"/>
                </a:cubicBezTo>
                <a:cubicBezTo>
                  <a:pt x="213" y="652"/>
                  <a:pt x="212" y="652"/>
                  <a:pt x="212" y="651"/>
                </a:cubicBezTo>
                <a:cubicBezTo>
                  <a:pt x="165" y="623"/>
                  <a:pt x="126" y="583"/>
                  <a:pt x="98" y="536"/>
                </a:cubicBezTo>
                <a:cubicBezTo>
                  <a:pt x="70" y="488"/>
                  <a:pt x="55" y="432"/>
                  <a:pt x="55" y="376"/>
                </a:cubicBezTo>
                <a:cubicBezTo>
                  <a:pt x="55" y="290"/>
                  <a:pt x="88" y="210"/>
                  <a:pt x="149" y="149"/>
                </a:cubicBezTo>
                <a:cubicBezTo>
                  <a:pt x="210" y="88"/>
                  <a:pt x="290" y="55"/>
                  <a:pt x="376" y="55"/>
                </a:cubicBezTo>
                <a:lnTo>
                  <a:pt x="813" y="55"/>
                </a:lnTo>
                <a:cubicBezTo>
                  <a:pt x="900" y="55"/>
                  <a:pt x="982" y="89"/>
                  <a:pt x="1044" y="151"/>
                </a:cubicBezTo>
                <a:cubicBezTo>
                  <a:pt x="1104" y="212"/>
                  <a:pt x="1138" y="292"/>
                  <a:pt x="1138" y="377"/>
                </a:cubicBezTo>
                <a:cubicBezTo>
                  <a:pt x="1137" y="462"/>
                  <a:pt x="1104" y="542"/>
                  <a:pt x="1043" y="602"/>
                </a:cubicBezTo>
                <a:close/>
                <a:moveTo>
                  <a:pt x="1083" y="112"/>
                </a:moveTo>
                <a:cubicBezTo>
                  <a:pt x="1011" y="39"/>
                  <a:pt x="915" y="0"/>
                  <a:pt x="813" y="0"/>
                </a:cubicBezTo>
                <a:lnTo>
                  <a:pt x="376" y="0"/>
                </a:lnTo>
                <a:cubicBezTo>
                  <a:pt x="276" y="0"/>
                  <a:pt x="181" y="39"/>
                  <a:pt x="110" y="110"/>
                </a:cubicBezTo>
                <a:cubicBezTo>
                  <a:pt x="39" y="181"/>
                  <a:pt x="0" y="276"/>
                  <a:pt x="0" y="376"/>
                </a:cubicBezTo>
                <a:cubicBezTo>
                  <a:pt x="0" y="442"/>
                  <a:pt x="17" y="507"/>
                  <a:pt x="50" y="564"/>
                </a:cubicBezTo>
                <a:cubicBezTo>
                  <a:pt x="79" y="614"/>
                  <a:pt x="120" y="656"/>
                  <a:pt x="167" y="688"/>
                </a:cubicBezTo>
                <a:cubicBezTo>
                  <a:pt x="139" y="828"/>
                  <a:pt x="124" y="937"/>
                  <a:pt x="123" y="942"/>
                </a:cubicBezTo>
                <a:cubicBezTo>
                  <a:pt x="122" y="952"/>
                  <a:pt x="126" y="961"/>
                  <a:pt x="133" y="967"/>
                </a:cubicBezTo>
                <a:cubicBezTo>
                  <a:pt x="138" y="972"/>
                  <a:pt x="144" y="974"/>
                  <a:pt x="151" y="974"/>
                </a:cubicBezTo>
                <a:cubicBezTo>
                  <a:pt x="154" y="974"/>
                  <a:pt x="157" y="973"/>
                  <a:pt x="159" y="972"/>
                </a:cubicBezTo>
                <a:lnTo>
                  <a:pt x="160" y="972"/>
                </a:lnTo>
                <a:cubicBezTo>
                  <a:pt x="168" y="969"/>
                  <a:pt x="363" y="900"/>
                  <a:pt x="554" y="810"/>
                </a:cubicBezTo>
                <a:cubicBezTo>
                  <a:pt x="636" y="772"/>
                  <a:pt x="727" y="752"/>
                  <a:pt x="817" y="752"/>
                </a:cubicBezTo>
                <a:cubicBezTo>
                  <a:pt x="917" y="752"/>
                  <a:pt x="1011" y="713"/>
                  <a:pt x="1082" y="641"/>
                </a:cubicBezTo>
                <a:cubicBezTo>
                  <a:pt x="1153" y="570"/>
                  <a:pt x="1192" y="477"/>
                  <a:pt x="1193" y="377"/>
                </a:cubicBezTo>
                <a:cubicBezTo>
                  <a:pt x="1193" y="278"/>
                  <a:pt x="1154" y="184"/>
                  <a:pt x="1083" y="11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2" name="Freeform 541">
            <a:extLst>
              <a:ext uri="{FF2B5EF4-FFF2-40B4-BE49-F238E27FC236}">
                <a16:creationId xmlns:a16="http://schemas.microsoft.com/office/drawing/2014/main" id="{D787E735-773C-0849-B5CE-20DB15DA2064}"/>
              </a:ext>
            </a:extLst>
          </p:cNvPr>
          <p:cNvSpPr/>
          <p:nvPr/>
        </p:nvSpPr>
        <p:spPr>
          <a:xfrm>
            <a:off x="6483240" y="5469858"/>
            <a:ext cx="4896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137">
                <a:moveTo>
                  <a:pt x="68" y="0"/>
                </a:moveTo>
                <a:cubicBezTo>
                  <a:pt x="31" y="0"/>
                  <a:pt x="0" y="31"/>
                  <a:pt x="0" y="69"/>
                </a:cubicBezTo>
                <a:cubicBezTo>
                  <a:pt x="0" y="106"/>
                  <a:pt x="31" y="137"/>
                  <a:pt x="68" y="137"/>
                </a:cubicBezTo>
                <a:cubicBezTo>
                  <a:pt x="106" y="137"/>
                  <a:pt x="137" y="106"/>
                  <a:pt x="137" y="69"/>
                </a:cubicBezTo>
                <a:cubicBezTo>
                  <a:pt x="137" y="31"/>
                  <a:pt x="106" y="0"/>
                  <a:pt x="6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3" name="Freeform 542">
            <a:extLst>
              <a:ext uri="{FF2B5EF4-FFF2-40B4-BE49-F238E27FC236}">
                <a16:creationId xmlns:a16="http://schemas.microsoft.com/office/drawing/2014/main" id="{73376072-30D4-6842-8AF9-2AD7934BCED1}"/>
              </a:ext>
            </a:extLst>
          </p:cNvPr>
          <p:cNvSpPr/>
          <p:nvPr/>
        </p:nvSpPr>
        <p:spPr>
          <a:xfrm>
            <a:off x="6366601" y="5470937"/>
            <a:ext cx="4896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137">
                <a:moveTo>
                  <a:pt x="68" y="0"/>
                </a:moveTo>
                <a:cubicBezTo>
                  <a:pt x="31" y="0"/>
                  <a:pt x="0" y="31"/>
                  <a:pt x="0" y="68"/>
                </a:cubicBezTo>
                <a:cubicBezTo>
                  <a:pt x="0" y="106"/>
                  <a:pt x="31" y="137"/>
                  <a:pt x="68" y="137"/>
                </a:cubicBezTo>
                <a:cubicBezTo>
                  <a:pt x="106" y="137"/>
                  <a:pt x="137" y="106"/>
                  <a:pt x="137" y="68"/>
                </a:cubicBezTo>
                <a:cubicBezTo>
                  <a:pt x="137" y="31"/>
                  <a:pt x="106" y="0"/>
                  <a:pt x="6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4" name="Freeform 543">
            <a:extLst>
              <a:ext uri="{FF2B5EF4-FFF2-40B4-BE49-F238E27FC236}">
                <a16:creationId xmlns:a16="http://schemas.microsoft.com/office/drawing/2014/main" id="{20F62830-6FF5-7544-9FF0-82CA57815A37}"/>
              </a:ext>
            </a:extLst>
          </p:cNvPr>
          <p:cNvSpPr/>
          <p:nvPr/>
        </p:nvSpPr>
        <p:spPr>
          <a:xfrm>
            <a:off x="6250320" y="5469858"/>
            <a:ext cx="4896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137">
                <a:moveTo>
                  <a:pt x="69" y="0"/>
                </a:moveTo>
                <a:cubicBezTo>
                  <a:pt x="31" y="0"/>
                  <a:pt x="0" y="31"/>
                  <a:pt x="0" y="69"/>
                </a:cubicBezTo>
                <a:cubicBezTo>
                  <a:pt x="0" y="106"/>
                  <a:pt x="31" y="137"/>
                  <a:pt x="69" y="137"/>
                </a:cubicBezTo>
                <a:cubicBezTo>
                  <a:pt x="107" y="137"/>
                  <a:pt x="137" y="106"/>
                  <a:pt x="137" y="69"/>
                </a:cubicBezTo>
                <a:cubicBezTo>
                  <a:pt x="137" y="31"/>
                  <a:pt x="107" y="0"/>
                  <a:pt x="6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5" name="Freeform 544">
            <a:extLst>
              <a:ext uri="{FF2B5EF4-FFF2-40B4-BE49-F238E27FC236}">
                <a16:creationId xmlns:a16="http://schemas.microsoft.com/office/drawing/2014/main" id="{6723697A-0D69-024F-BD8C-242EBF69B575}"/>
              </a:ext>
            </a:extLst>
          </p:cNvPr>
          <p:cNvSpPr/>
          <p:nvPr/>
        </p:nvSpPr>
        <p:spPr>
          <a:xfrm>
            <a:off x="6863041" y="5351418"/>
            <a:ext cx="505439" cy="402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05" h="1120">
                <a:moveTo>
                  <a:pt x="1306" y="536"/>
                </a:moveTo>
                <a:cubicBezTo>
                  <a:pt x="1279" y="584"/>
                  <a:pt x="1239" y="623"/>
                  <a:pt x="1192" y="652"/>
                </a:cubicBezTo>
                <a:cubicBezTo>
                  <a:pt x="1182" y="658"/>
                  <a:pt x="1177" y="670"/>
                  <a:pt x="1179" y="681"/>
                </a:cubicBezTo>
                <a:cubicBezTo>
                  <a:pt x="1198" y="774"/>
                  <a:pt x="1212" y="856"/>
                  <a:pt x="1220" y="905"/>
                </a:cubicBezTo>
                <a:cubicBezTo>
                  <a:pt x="1176" y="888"/>
                  <a:pt x="1103" y="860"/>
                  <a:pt x="1021" y="826"/>
                </a:cubicBezTo>
                <a:cubicBezTo>
                  <a:pt x="992" y="814"/>
                  <a:pt x="964" y="802"/>
                  <a:pt x="937" y="789"/>
                </a:cubicBezTo>
                <a:cubicBezTo>
                  <a:pt x="967" y="741"/>
                  <a:pt x="983" y="686"/>
                  <a:pt x="983" y="628"/>
                </a:cubicBezTo>
                <a:cubicBezTo>
                  <a:pt x="983" y="546"/>
                  <a:pt x="951" y="468"/>
                  <a:pt x="892" y="409"/>
                </a:cubicBezTo>
                <a:cubicBezTo>
                  <a:pt x="884" y="400"/>
                  <a:pt x="875" y="393"/>
                  <a:pt x="867" y="386"/>
                </a:cubicBezTo>
                <a:cubicBezTo>
                  <a:pt x="869" y="380"/>
                  <a:pt x="869" y="373"/>
                  <a:pt x="869" y="367"/>
                </a:cubicBezTo>
                <a:cubicBezTo>
                  <a:pt x="869" y="329"/>
                  <a:pt x="839" y="298"/>
                  <a:pt x="801" y="298"/>
                </a:cubicBezTo>
                <a:cubicBezTo>
                  <a:pt x="779" y="298"/>
                  <a:pt x="759" y="308"/>
                  <a:pt x="747" y="325"/>
                </a:cubicBezTo>
                <a:cubicBezTo>
                  <a:pt x="721" y="319"/>
                  <a:pt x="695" y="315"/>
                  <a:pt x="669" y="315"/>
                </a:cubicBezTo>
                <a:lnTo>
                  <a:pt x="525" y="315"/>
                </a:lnTo>
                <a:cubicBezTo>
                  <a:pt x="513" y="303"/>
                  <a:pt x="495" y="295"/>
                  <a:pt x="477" y="295"/>
                </a:cubicBezTo>
                <a:cubicBezTo>
                  <a:pt x="459" y="295"/>
                  <a:pt x="441" y="303"/>
                  <a:pt x="429" y="315"/>
                </a:cubicBezTo>
                <a:lnTo>
                  <a:pt x="312" y="315"/>
                </a:lnTo>
                <a:cubicBezTo>
                  <a:pt x="299" y="315"/>
                  <a:pt x="285" y="316"/>
                  <a:pt x="272" y="318"/>
                </a:cubicBezTo>
                <a:cubicBezTo>
                  <a:pt x="275" y="304"/>
                  <a:pt x="279" y="290"/>
                  <a:pt x="283" y="276"/>
                </a:cubicBezTo>
                <a:cubicBezTo>
                  <a:pt x="294" y="244"/>
                  <a:pt x="309" y="215"/>
                  <a:pt x="329" y="188"/>
                </a:cubicBezTo>
                <a:cubicBezTo>
                  <a:pt x="391" y="105"/>
                  <a:pt x="489" y="55"/>
                  <a:pt x="591" y="55"/>
                </a:cubicBezTo>
                <a:lnTo>
                  <a:pt x="1029" y="55"/>
                </a:lnTo>
                <a:cubicBezTo>
                  <a:pt x="1114" y="55"/>
                  <a:pt x="1194" y="88"/>
                  <a:pt x="1255" y="149"/>
                </a:cubicBezTo>
                <a:cubicBezTo>
                  <a:pt x="1316" y="210"/>
                  <a:pt x="1350" y="290"/>
                  <a:pt x="1350" y="376"/>
                </a:cubicBezTo>
                <a:cubicBezTo>
                  <a:pt x="1350" y="432"/>
                  <a:pt x="1335" y="488"/>
                  <a:pt x="1306" y="536"/>
                </a:cubicBezTo>
                <a:close/>
                <a:moveTo>
                  <a:pt x="671" y="884"/>
                </a:moveTo>
                <a:cubicBezTo>
                  <a:pt x="591" y="884"/>
                  <a:pt x="509" y="902"/>
                  <a:pt x="436" y="936"/>
                </a:cubicBezTo>
                <a:cubicBezTo>
                  <a:pt x="329" y="986"/>
                  <a:pt x="221" y="1028"/>
                  <a:pt x="163" y="1050"/>
                </a:cubicBezTo>
                <a:cubicBezTo>
                  <a:pt x="169" y="1010"/>
                  <a:pt x="180" y="947"/>
                  <a:pt x="194" y="877"/>
                </a:cubicBezTo>
                <a:cubicBezTo>
                  <a:pt x="197" y="865"/>
                  <a:pt x="191" y="854"/>
                  <a:pt x="181" y="847"/>
                </a:cubicBezTo>
                <a:cubicBezTo>
                  <a:pt x="104" y="801"/>
                  <a:pt x="55" y="717"/>
                  <a:pt x="55" y="627"/>
                </a:cubicBezTo>
                <a:cubicBezTo>
                  <a:pt x="55" y="559"/>
                  <a:pt x="82" y="495"/>
                  <a:pt x="131" y="446"/>
                </a:cubicBezTo>
                <a:cubicBezTo>
                  <a:pt x="180" y="397"/>
                  <a:pt x="244" y="371"/>
                  <a:pt x="312" y="371"/>
                </a:cubicBezTo>
                <a:lnTo>
                  <a:pt x="669" y="371"/>
                </a:lnTo>
                <a:cubicBezTo>
                  <a:pt x="738" y="371"/>
                  <a:pt x="803" y="398"/>
                  <a:pt x="853" y="448"/>
                </a:cubicBezTo>
                <a:cubicBezTo>
                  <a:pt x="901" y="496"/>
                  <a:pt x="928" y="560"/>
                  <a:pt x="928" y="628"/>
                </a:cubicBezTo>
                <a:cubicBezTo>
                  <a:pt x="928" y="696"/>
                  <a:pt x="901" y="760"/>
                  <a:pt x="853" y="808"/>
                </a:cubicBezTo>
                <a:cubicBezTo>
                  <a:pt x="804" y="857"/>
                  <a:pt x="740" y="884"/>
                  <a:pt x="671" y="884"/>
                </a:cubicBezTo>
                <a:close/>
                <a:moveTo>
                  <a:pt x="1294" y="110"/>
                </a:moveTo>
                <a:cubicBezTo>
                  <a:pt x="1223" y="39"/>
                  <a:pt x="1129" y="0"/>
                  <a:pt x="1029" y="0"/>
                </a:cubicBezTo>
                <a:lnTo>
                  <a:pt x="591" y="0"/>
                </a:lnTo>
                <a:cubicBezTo>
                  <a:pt x="471" y="0"/>
                  <a:pt x="357" y="58"/>
                  <a:pt x="285" y="155"/>
                </a:cubicBezTo>
                <a:cubicBezTo>
                  <a:pt x="261" y="187"/>
                  <a:pt x="243" y="221"/>
                  <a:pt x="231" y="258"/>
                </a:cubicBezTo>
                <a:cubicBezTo>
                  <a:pt x="223" y="282"/>
                  <a:pt x="217" y="306"/>
                  <a:pt x="214" y="331"/>
                </a:cubicBezTo>
                <a:cubicBezTo>
                  <a:pt x="169" y="346"/>
                  <a:pt x="127" y="372"/>
                  <a:pt x="92" y="407"/>
                </a:cubicBezTo>
                <a:cubicBezTo>
                  <a:pt x="33" y="466"/>
                  <a:pt x="0" y="544"/>
                  <a:pt x="0" y="627"/>
                </a:cubicBezTo>
                <a:cubicBezTo>
                  <a:pt x="0" y="682"/>
                  <a:pt x="15" y="736"/>
                  <a:pt x="42" y="783"/>
                </a:cubicBezTo>
                <a:cubicBezTo>
                  <a:pt x="66" y="823"/>
                  <a:pt x="98" y="858"/>
                  <a:pt x="136" y="884"/>
                </a:cubicBezTo>
                <a:cubicBezTo>
                  <a:pt x="114" y="996"/>
                  <a:pt x="102" y="1084"/>
                  <a:pt x="101" y="1088"/>
                </a:cubicBezTo>
                <a:cubicBezTo>
                  <a:pt x="101" y="1089"/>
                  <a:pt x="101" y="1089"/>
                  <a:pt x="101" y="1089"/>
                </a:cubicBezTo>
                <a:cubicBezTo>
                  <a:pt x="100" y="1098"/>
                  <a:pt x="104" y="1108"/>
                  <a:pt x="111" y="1114"/>
                </a:cubicBezTo>
                <a:cubicBezTo>
                  <a:pt x="116" y="1118"/>
                  <a:pt x="122" y="1120"/>
                  <a:pt x="129" y="1120"/>
                </a:cubicBezTo>
                <a:cubicBezTo>
                  <a:pt x="132" y="1120"/>
                  <a:pt x="135" y="1119"/>
                  <a:pt x="138" y="1118"/>
                </a:cubicBezTo>
                <a:cubicBezTo>
                  <a:pt x="144" y="1116"/>
                  <a:pt x="303" y="1059"/>
                  <a:pt x="460" y="986"/>
                </a:cubicBezTo>
                <a:cubicBezTo>
                  <a:pt x="526" y="955"/>
                  <a:pt x="599" y="939"/>
                  <a:pt x="671" y="939"/>
                </a:cubicBezTo>
                <a:cubicBezTo>
                  <a:pt x="754" y="939"/>
                  <a:pt x="832" y="906"/>
                  <a:pt x="892" y="847"/>
                </a:cubicBezTo>
                <a:cubicBezTo>
                  <a:pt x="896" y="843"/>
                  <a:pt x="900" y="839"/>
                  <a:pt x="903" y="835"/>
                </a:cubicBezTo>
                <a:cubicBezTo>
                  <a:pt x="934" y="849"/>
                  <a:pt x="966" y="863"/>
                  <a:pt x="1000" y="877"/>
                </a:cubicBezTo>
                <a:cubicBezTo>
                  <a:pt x="1132" y="932"/>
                  <a:pt x="1240" y="971"/>
                  <a:pt x="1244" y="972"/>
                </a:cubicBezTo>
                <a:cubicBezTo>
                  <a:pt x="1245" y="972"/>
                  <a:pt x="1245" y="973"/>
                  <a:pt x="1245" y="973"/>
                </a:cubicBezTo>
                <a:cubicBezTo>
                  <a:pt x="1248" y="973"/>
                  <a:pt x="1251" y="974"/>
                  <a:pt x="1254" y="974"/>
                </a:cubicBezTo>
                <a:cubicBezTo>
                  <a:pt x="1260" y="974"/>
                  <a:pt x="1266" y="972"/>
                  <a:pt x="1271" y="968"/>
                </a:cubicBezTo>
                <a:cubicBezTo>
                  <a:pt x="1279" y="962"/>
                  <a:pt x="1282" y="952"/>
                  <a:pt x="1281" y="942"/>
                </a:cubicBezTo>
                <a:cubicBezTo>
                  <a:pt x="1280" y="938"/>
                  <a:pt x="1265" y="828"/>
                  <a:pt x="1237" y="688"/>
                </a:cubicBezTo>
                <a:cubicBezTo>
                  <a:pt x="1285" y="657"/>
                  <a:pt x="1325" y="614"/>
                  <a:pt x="1354" y="564"/>
                </a:cubicBezTo>
                <a:cubicBezTo>
                  <a:pt x="1387" y="507"/>
                  <a:pt x="1405" y="442"/>
                  <a:pt x="1405" y="376"/>
                </a:cubicBezTo>
                <a:cubicBezTo>
                  <a:pt x="1405" y="276"/>
                  <a:pt x="1366" y="181"/>
                  <a:pt x="1294" y="1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6" name="Freeform 545">
            <a:extLst>
              <a:ext uri="{FF2B5EF4-FFF2-40B4-BE49-F238E27FC236}">
                <a16:creationId xmlns:a16="http://schemas.microsoft.com/office/drawing/2014/main" id="{4397B69E-E0CF-DE49-B464-5A1133748185}"/>
              </a:ext>
            </a:extLst>
          </p:cNvPr>
          <p:cNvSpPr/>
          <p:nvPr/>
        </p:nvSpPr>
        <p:spPr>
          <a:xfrm>
            <a:off x="7242840" y="5457618"/>
            <a:ext cx="4896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137">
                <a:moveTo>
                  <a:pt x="68" y="0"/>
                </a:moveTo>
                <a:cubicBezTo>
                  <a:pt x="31" y="0"/>
                  <a:pt x="0" y="31"/>
                  <a:pt x="0" y="69"/>
                </a:cubicBezTo>
                <a:cubicBezTo>
                  <a:pt x="0" y="107"/>
                  <a:pt x="31" y="137"/>
                  <a:pt x="68" y="137"/>
                </a:cubicBezTo>
                <a:cubicBezTo>
                  <a:pt x="106" y="137"/>
                  <a:pt x="137" y="107"/>
                  <a:pt x="137" y="69"/>
                </a:cubicBezTo>
                <a:cubicBezTo>
                  <a:pt x="137" y="31"/>
                  <a:pt x="106" y="0"/>
                  <a:pt x="6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7" name="Freeform 546">
            <a:extLst>
              <a:ext uri="{FF2B5EF4-FFF2-40B4-BE49-F238E27FC236}">
                <a16:creationId xmlns:a16="http://schemas.microsoft.com/office/drawing/2014/main" id="{705E8F7E-B303-C04F-ADFE-28FD6D918F60}"/>
              </a:ext>
            </a:extLst>
          </p:cNvPr>
          <p:cNvSpPr/>
          <p:nvPr/>
        </p:nvSpPr>
        <p:spPr>
          <a:xfrm>
            <a:off x="7115399" y="5551577"/>
            <a:ext cx="43560" cy="4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122">
                <a:moveTo>
                  <a:pt x="61" y="0"/>
                </a:moveTo>
                <a:cubicBezTo>
                  <a:pt x="27" y="0"/>
                  <a:pt x="0" y="28"/>
                  <a:pt x="0" y="61"/>
                </a:cubicBezTo>
                <a:cubicBezTo>
                  <a:pt x="0" y="95"/>
                  <a:pt x="27" y="122"/>
                  <a:pt x="61" y="122"/>
                </a:cubicBezTo>
                <a:cubicBezTo>
                  <a:pt x="94" y="122"/>
                  <a:pt x="122" y="95"/>
                  <a:pt x="122" y="61"/>
                </a:cubicBezTo>
                <a:cubicBezTo>
                  <a:pt x="122" y="28"/>
                  <a:pt x="94" y="0"/>
                  <a:pt x="6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8" name="Freeform 547">
            <a:extLst>
              <a:ext uri="{FF2B5EF4-FFF2-40B4-BE49-F238E27FC236}">
                <a16:creationId xmlns:a16="http://schemas.microsoft.com/office/drawing/2014/main" id="{A64F50B6-37FB-374A-8AC0-1330AEE670E0}"/>
              </a:ext>
            </a:extLst>
          </p:cNvPr>
          <p:cNvSpPr/>
          <p:nvPr/>
        </p:nvSpPr>
        <p:spPr>
          <a:xfrm>
            <a:off x="7020361" y="5552657"/>
            <a:ext cx="43200" cy="4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" h="122">
                <a:moveTo>
                  <a:pt x="60" y="0"/>
                </a:moveTo>
                <a:cubicBezTo>
                  <a:pt x="27" y="0"/>
                  <a:pt x="0" y="27"/>
                  <a:pt x="0" y="61"/>
                </a:cubicBezTo>
                <a:cubicBezTo>
                  <a:pt x="0" y="94"/>
                  <a:pt x="27" y="122"/>
                  <a:pt x="60" y="122"/>
                </a:cubicBezTo>
                <a:cubicBezTo>
                  <a:pt x="94" y="122"/>
                  <a:pt x="121" y="94"/>
                  <a:pt x="121" y="61"/>
                </a:cubicBezTo>
                <a:cubicBezTo>
                  <a:pt x="121" y="27"/>
                  <a:pt x="94" y="0"/>
                  <a:pt x="6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9" name="Freeform 548">
            <a:extLst>
              <a:ext uri="{FF2B5EF4-FFF2-40B4-BE49-F238E27FC236}">
                <a16:creationId xmlns:a16="http://schemas.microsoft.com/office/drawing/2014/main" id="{8D7E8D11-92CD-B04A-A911-CB1382361B27}"/>
              </a:ext>
            </a:extLst>
          </p:cNvPr>
          <p:cNvSpPr/>
          <p:nvPr/>
        </p:nvSpPr>
        <p:spPr>
          <a:xfrm>
            <a:off x="6925680" y="5551577"/>
            <a:ext cx="43560" cy="4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122">
                <a:moveTo>
                  <a:pt x="61" y="0"/>
                </a:moveTo>
                <a:cubicBezTo>
                  <a:pt x="27" y="0"/>
                  <a:pt x="0" y="28"/>
                  <a:pt x="0" y="61"/>
                </a:cubicBezTo>
                <a:cubicBezTo>
                  <a:pt x="0" y="95"/>
                  <a:pt x="27" y="122"/>
                  <a:pt x="61" y="122"/>
                </a:cubicBezTo>
                <a:cubicBezTo>
                  <a:pt x="94" y="122"/>
                  <a:pt x="122" y="95"/>
                  <a:pt x="122" y="61"/>
                </a:cubicBezTo>
                <a:cubicBezTo>
                  <a:pt x="122" y="28"/>
                  <a:pt x="94" y="0"/>
                  <a:pt x="6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0" name="Freeform 549">
            <a:extLst>
              <a:ext uri="{FF2B5EF4-FFF2-40B4-BE49-F238E27FC236}">
                <a16:creationId xmlns:a16="http://schemas.microsoft.com/office/drawing/2014/main" id="{9E4D04C7-CC6E-3A4A-9125-9797890AC253}"/>
              </a:ext>
            </a:extLst>
          </p:cNvPr>
          <p:cNvSpPr/>
          <p:nvPr/>
        </p:nvSpPr>
        <p:spPr>
          <a:xfrm>
            <a:off x="452519" y="6062417"/>
            <a:ext cx="479520" cy="36971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3" h="1028">
                <a:moveTo>
                  <a:pt x="55" y="326"/>
                </a:moveTo>
                <a:lnTo>
                  <a:pt x="351" y="326"/>
                </a:lnTo>
                <a:cubicBezTo>
                  <a:pt x="354" y="376"/>
                  <a:pt x="368" y="424"/>
                  <a:pt x="393" y="467"/>
                </a:cubicBezTo>
                <a:cubicBezTo>
                  <a:pt x="416" y="508"/>
                  <a:pt x="449" y="542"/>
                  <a:pt x="487" y="568"/>
                </a:cubicBezTo>
                <a:cubicBezTo>
                  <a:pt x="465" y="680"/>
                  <a:pt x="452" y="769"/>
                  <a:pt x="452" y="772"/>
                </a:cubicBezTo>
                <a:cubicBezTo>
                  <a:pt x="450" y="782"/>
                  <a:pt x="454" y="792"/>
                  <a:pt x="461" y="798"/>
                </a:cubicBezTo>
                <a:cubicBezTo>
                  <a:pt x="466" y="802"/>
                  <a:pt x="473" y="804"/>
                  <a:pt x="479" y="804"/>
                </a:cubicBezTo>
                <a:cubicBezTo>
                  <a:pt x="482" y="804"/>
                  <a:pt x="485" y="803"/>
                  <a:pt x="488" y="802"/>
                </a:cubicBezTo>
                <a:cubicBezTo>
                  <a:pt x="495" y="800"/>
                  <a:pt x="653" y="743"/>
                  <a:pt x="810" y="670"/>
                </a:cubicBezTo>
                <a:cubicBezTo>
                  <a:pt x="876" y="639"/>
                  <a:pt x="949" y="623"/>
                  <a:pt x="1022" y="623"/>
                </a:cubicBezTo>
                <a:cubicBezTo>
                  <a:pt x="1062" y="623"/>
                  <a:pt x="1101" y="615"/>
                  <a:pt x="1137" y="601"/>
                </a:cubicBezTo>
                <a:lnTo>
                  <a:pt x="1137" y="972"/>
                </a:lnTo>
                <a:lnTo>
                  <a:pt x="55" y="972"/>
                </a:lnTo>
                <a:close/>
                <a:moveTo>
                  <a:pt x="481" y="130"/>
                </a:moveTo>
                <a:cubicBezTo>
                  <a:pt x="530" y="82"/>
                  <a:pt x="594" y="55"/>
                  <a:pt x="662" y="55"/>
                </a:cubicBezTo>
                <a:lnTo>
                  <a:pt x="1019" y="55"/>
                </a:lnTo>
                <a:cubicBezTo>
                  <a:pt x="1088" y="55"/>
                  <a:pt x="1154" y="82"/>
                  <a:pt x="1203" y="132"/>
                </a:cubicBezTo>
                <a:cubicBezTo>
                  <a:pt x="1252" y="181"/>
                  <a:pt x="1279" y="245"/>
                  <a:pt x="1278" y="312"/>
                </a:cubicBezTo>
                <a:cubicBezTo>
                  <a:pt x="1278" y="380"/>
                  <a:pt x="1251" y="444"/>
                  <a:pt x="1203" y="492"/>
                </a:cubicBezTo>
                <a:cubicBezTo>
                  <a:pt x="1154" y="541"/>
                  <a:pt x="1090" y="568"/>
                  <a:pt x="1022" y="568"/>
                </a:cubicBezTo>
                <a:cubicBezTo>
                  <a:pt x="941" y="568"/>
                  <a:pt x="860" y="586"/>
                  <a:pt x="787" y="620"/>
                </a:cubicBezTo>
                <a:cubicBezTo>
                  <a:pt x="679" y="670"/>
                  <a:pt x="571" y="713"/>
                  <a:pt x="513" y="734"/>
                </a:cubicBezTo>
                <a:cubicBezTo>
                  <a:pt x="520" y="694"/>
                  <a:pt x="530" y="632"/>
                  <a:pt x="545" y="561"/>
                </a:cubicBezTo>
                <a:cubicBezTo>
                  <a:pt x="547" y="549"/>
                  <a:pt x="542" y="538"/>
                  <a:pt x="532" y="532"/>
                </a:cubicBezTo>
                <a:cubicBezTo>
                  <a:pt x="454" y="485"/>
                  <a:pt x="406" y="401"/>
                  <a:pt x="406" y="311"/>
                </a:cubicBezTo>
                <a:cubicBezTo>
                  <a:pt x="406" y="243"/>
                  <a:pt x="433" y="179"/>
                  <a:pt x="481" y="130"/>
                </a:cubicBezTo>
                <a:lnTo>
                  <a:pt x="49" y="1028"/>
                </a:lnTo>
                <a:lnTo>
                  <a:pt x="1144" y="1028"/>
                </a:lnTo>
                <a:cubicBezTo>
                  <a:pt x="1171" y="1028"/>
                  <a:pt x="1193" y="1007"/>
                  <a:pt x="1193" y="981"/>
                </a:cubicBezTo>
                <a:lnTo>
                  <a:pt x="1193" y="577"/>
                </a:lnTo>
                <a:cubicBezTo>
                  <a:pt x="1193" y="575"/>
                  <a:pt x="1192" y="574"/>
                  <a:pt x="1192" y="572"/>
                </a:cubicBezTo>
                <a:cubicBezTo>
                  <a:pt x="1210" y="560"/>
                  <a:pt x="1227" y="547"/>
                  <a:pt x="1242" y="531"/>
                </a:cubicBezTo>
                <a:cubicBezTo>
                  <a:pt x="1301" y="473"/>
                  <a:pt x="1333" y="395"/>
                  <a:pt x="1333" y="312"/>
                </a:cubicBezTo>
                <a:cubicBezTo>
                  <a:pt x="1334" y="230"/>
                  <a:pt x="1301" y="152"/>
                  <a:pt x="1242" y="93"/>
                </a:cubicBezTo>
                <a:cubicBezTo>
                  <a:pt x="1183" y="33"/>
                  <a:pt x="1103" y="0"/>
                  <a:pt x="1019" y="0"/>
                </a:cubicBezTo>
                <a:lnTo>
                  <a:pt x="662" y="0"/>
                </a:lnTo>
                <a:cubicBezTo>
                  <a:pt x="580" y="0"/>
                  <a:pt x="501" y="32"/>
                  <a:pt x="442" y="91"/>
                </a:cubicBezTo>
                <a:cubicBezTo>
                  <a:pt x="393" y="141"/>
                  <a:pt x="362" y="203"/>
                  <a:pt x="353" y="271"/>
                </a:cubicBezTo>
                <a:lnTo>
                  <a:pt x="49" y="271"/>
                </a:lnTo>
                <a:cubicBezTo>
                  <a:pt x="22" y="271"/>
                  <a:pt x="0" y="292"/>
                  <a:pt x="0" y="318"/>
                </a:cubicBezTo>
                <a:lnTo>
                  <a:pt x="0" y="981"/>
                </a:lnTo>
                <a:cubicBezTo>
                  <a:pt x="0" y="1007"/>
                  <a:pt x="22" y="1028"/>
                  <a:pt x="49" y="10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1" name="Freeform 550">
            <a:extLst>
              <a:ext uri="{FF2B5EF4-FFF2-40B4-BE49-F238E27FC236}">
                <a16:creationId xmlns:a16="http://schemas.microsoft.com/office/drawing/2014/main" id="{42B5C759-25F6-7F44-AD63-E74C48E49287}"/>
              </a:ext>
            </a:extLst>
          </p:cNvPr>
          <p:cNvSpPr/>
          <p:nvPr/>
        </p:nvSpPr>
        <p:spPr>
          <a:xfrm>
            <a:off x="402120" y="6451217"/>
            <a:ext cx="529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55">
                <a:moveTo>
                  <a:pt x="1445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lnTo>
                  <a:pt x="1445" y="55"/>
                </a:lnTo>
                <a:cubicBezTo>
                  <a:pt x="1460" y="55"/>
                  <a:pt x="1472" y="43"/>
                  <a:pt x="1472" y="27"/>
                </a:cubicBezTo>
                <a:cubicBezTo>
                  <a:pt x="1472" y="12"/>
                  <a:pt x="1460" y="0"/>
                  <a:pt x="144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2" name="Freeform 551">
            <a:extLst>
              <a:ext uri="{FF2B5EF4-FFF2-40B4-BE49-F238E27FC236}">
                <a16:creationId xmlns:a16="http://schemas.microsoft.com/office/drawing/2014/main" id="{F55077F2-F049-6F4A-8804-ADB6E687FC6D}"/>
              </a:ext>
            </a:extLst>
          </p:cNvPr>
          <p:cNvSpPr/>
          <p:nvPr/>
        </p:nvSpPr>
        <p:spPr>
          <a:xfrm>
            <a:off x="830879" y="6149178"/>
            <a:ext cx="43560" cy="4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121">
                <a:moveTo>
                  <a:pt x="61" y="121"/>
                </a:moveTo>
                <a:cubicBezTo>
                  <a:pt x="95" y="121"/>
                  <a:pt x="122" y="94"/>
                  <a:pt x="122" y="61"/>
                </a:cubicBezTo>
                <a:cubicBezTo>
                  <a:pt x="122" y="27"/>
                  <a:pt x="95" y="0"/>
                  <a:pt x="61" y="0"/>
                </a:cubicBezTo>
                <a:cubicBezTo>
                  <a:pt x="28" y="0"/>
                  <a:pt x="0" y="27"/>
                  <a:pt x="0" y="61"/>
                </a:cubicBezTo>
                <a:cubicBezTo>
                  <a:pt x="0" y="94"/>
                  <a:pt x="28" y="121"/>
                  <a:pt x="61" y="1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3" name="Freeform 552">
            <a:extLst>
              <a:ext uri="{FF2B5EF4-FFF2-40B4-BE49-F238E27FC236}">
                <a16:creationId xmlns:a16="http://schemas.microsoft.com/office/drawing/2014/main" id="{ACE186DB-BF3A-EE47-A65E-2670080FB24D}"/>
              </a:ext>
            </a:extLst>
          </p:cNvPr>
          <p:cNvSpPr/>
          <p:nvPr/>
        </p:nvSpPr>
        <p:spPr>
          <a:xfrm>
            <a:off x="735840" y="6149898"/>
            <a:ext cx="43560" cy="4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122">
                <a:moveTo>
                  <a:pt x="61" y="122"/>
                </a:moveTo>
                <a:cubicBezTo>
                  <a:pt x="95" y="122"/>
                  <a:pt x="122" y="94"/>
                  <a:pt x="122" y="61"/>
                </a:cubicBezTo>
                <a:cubicBezTo>
                  <a:pt x="122" y="27"/>
                  <a:pt x="95" y="0"/>
                  <a:pt x="61" y="0"/>
                </a:cubicBezTo>
                <a:cubicBezTo>
                  <a:pt x="27" y="0"/>
                  <a:pt x="0" y="27"/>
                  <a:pt x="0" y="61"/>
                </a:cubicBezTo>
                <a:cubicBezTo>
                  <a:pt x="0" y="94"/>
                  <a:pt x="27" y="122"/>
                  <a:pt x="61" y="12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4" name="Freeform 553">
            <a:extLst>
              <a:ext uri="{FF2B5EF4-FFF2-40B4-BE49-F238E27FC236}">
                <a16:creationId xmlns:a16="http://schemas.microsoft.com/office/drawing/2014/main" id="{DDF9966B-ED41-AC48-8295-F67E21147DD4}"/>
              </a:ext>
            </a:extLst>
          </p:cNvPr>
          <p:cNvSpPr/>
          <p:nvPr/>
        </p:nvSpPr>
        <p:spPr>
          <a:xfrm>
            <a:off x="641160" y="6149178"/>
            <a:ext cx="43560" cy="4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121">
                <a:moveTo>
                  <a:pt x="61" y="121"/>
                </a:moveTo>
                <a:cubicBezTo>
                  <a:pt x="95" y="121"/>
                  <a:pt x="122" y="94"/>
                  <a:pt x="122" y="61"/>
                </a:cubicBezTo>
                <a:cubicBezTo>
                  <a:pt x="122" y="27"/>
                  <a:pt x="95" y="0"/>
                  <a:pt x="61" y="0"/>
                </a:cubicBezTo>
                <a:cubicBezTo>
                  <a:pt x="28" y="0"/>
                  <a:pt x="0" y="27"/>
                  <a:pt x="0" y="61"/>
                </a:cubicBezTo>
                <a:cubicBezTo>
                  <a:pt x="0" y="94"/>
                  <a:pt x="28" y="121"/>
                  <a:pt x="61" y="1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5" name="Freeform 554">
            <a:extLst>
              <a:ext uri="{FF2B5EF4-FFF2-40B4-BE49-F238E27FC236}">
                <a16:creationId xmlns:a16="http://schemas.microsoft.com/office/drawing/2014/main" id="{DE9A0EB5-5673-4A47-9233-018F727EB46A}"/>
              </a:ext>
            </a:extLst>
          </p:cNvPr>
          <p:cNvSpPr/>
          <p:nvPr/>
        </p:nvSpPr>
        <p:spPr>
          <a:xfrm>
            <a:off x="1247760" y="6045498"/>
            <a:ext cx="39996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2" h="1163">
                <a:moveTo>
                  <a:pt x="981" y="672"/>
                </a:moveTo>
                <a:cubicBezTo>
                  <a:pt x="932" y="721"/>
                  <a:pt x="868" y="748"/>
                  <a:pt x="800" y="748"/>
                </a:cubicBezTo>
                <a:cubicBezTo>
                  <a:pt x="719" y="748"/>
                  <a:pt x="638" y="766"/>
                  <a:pt x="565" y="800"/>
                </a:cubicBezTo>
                <a:cubicBezTo>
                  <a:pt x="458" y="850"/>
                  <a:pt x="350" y="892"/>
                  <a:pt x="291" y="914"/>
                </a:cubicBezTo>
                <a:cubicBezTo>
                  <a:pt x="298" y="874"/>
                  <a:pt x="308" y="812"/>
                  <a:pt x="323" y="741"/>
                </a:cubicBezTo>
                <a:cubicBezTo>
                  <a:pt x="325" y="729"/>
                  <a:pt x="320" y="718"/>
                  <a:pt x="310" y="711"/>
                </a:cubicBezTo>
                <a:cubicBezTo>
                  <a:pt x="232" y="665"/>
                  <a:pt x="184" y="581"/>
                  <a:pt x="184" y="491"/>
                </a:cubicBezTo>
                <a:cubicBezTo>
                  <a:pt x="184" y="423"/>
                  <a:pt x="211" y="359"/>
                  <a:pt x="259" y="310"/>
                </a:cubicBezTo>
                <a:cubicBezTo>
                  <a:pt x="308" y="261"/>
                  <a:pt x="372" y="235"/>
                  <a:pt x="441" y="235"/>
                </a:cubicBezTo>
                <a:lnTo>
                  <a:pt x="797" y="235"/>
                </a:lnTo>
                <a:cubicBezTo>
                  <a:pt x="867" y="235"/>
                  <a:pt x="932" y="262"/>
                  <a:pt x="981" y="312"/>
                </a:cubicBezTo>
                <a:cubicBezTo>
                  <a:pt x="1030" y="360"/>
                  <a:pt x="1057" y="424"/>
                  <a:pt x="1056" y="492"/>
                </a:cubicBezTo>
                <a:cubicBezTo>
                  <a:pt x="1056" y="560"/>
                  <a:pt x="1029" y="624"/>
                  <a:pt x="981" y="672"/>
                </a:cubicBezTo>
                <a:close/>
                <a:moveTo>
                  <a:pt x="600" y="1054"/>
                </a:moveTo>
                <a:cubicBezTo>
                  <a:pt x="600" y="1084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6" y="1084"/>
                  <a:pt x="56" y="1054"/>
                </a:cubicBezTo>
                <a:lnTo>
                  <a:pt x="56" y="109"/>
                </a:lnTo>
                <a:cubicBezTo>
                  <a:pt x="56" y="80"/>
                  <a:pt x="80" y="55"/>
                  <a:pt x="110" y="55"/>
                </a:cubicBezTo>
                <a:lnTo>
                  <a:pt x="172" y="55"/>
                </a:lnTo>
                <a:lnTo>
                  <a:pt x="200" y="98"/>
                </a:lnTo>
                <a:cubicBezTo>
                  <a:pt x="205" y="106"/>
                  <a:pt x="214" y="111"/>
                  <a:pt x="223" y="111"/>
                </a:cubicBezTo>
                <a:lnTo>
                  <a:pt x="439" y="111"/>
                </a:lnTo>
                <a:cubicBezTo>
                  <a:pt x="449" y="111"/>
                  <a:pt x="458" y="105"/>
                  <a:pt x="463" y="97"/>
                </a:cubicBezTo>
                <a:lnTo>
                  <a:pt x="488" y="55"/>
                </a:lnTo>
                <a:lnTo>
                  <a:pt x="546" y="55"/>
                </a:lnTo>
                <a:cubicBezTo>
                  <a:pt x="576" y="55"/>
                  <a:pt x="600" y="80"/>
                  <a:pt x="600" y="109"/>
                </a:cubicBezTo>
                <a:lnTo>
                  <a:pt x="600" y="178"/>
                </a:lnTo>
                <a:cubicBezTo>
                  <a:pt x="600" y="178"/>
                  <a:pt x="600" y="179"/>
                  <a:pt x="600" y="180"/>
                </a:cubicBezTo>
                <a:lnTo>
                  <a:pt x="441" y="180"/>
                </a:lnTo>
                <a:cubicBezTo>
                  <a:pt x="358" y="180"/>
                  <a:pt x="279" y="212"/>
                  <a:pt x="220" y="271"/>
                </a:cubicBezTo>
                <a:cubicBezTo>
                  <a:pt x="161" y="330"/>
                  <a:pt x="129" y="408"/>
                  <a:pt x="129" y="491"/>
                </a:cubicBezTo>
                <a:cubicBezTo>
                  <a:pt x="129" y="546"/>
                  <a:pt x="143" y="600"/>
                  <a:pt x="171" y="647"/>
                </a:cubicBezTo>
                <a:cubicBezTo>
                  <a:pt x="194" y="688"/>
                  <a:pt x="227" y="722"/>
                  <a:pt x="265" y="748"/>
                </a:cubicBezTo>
                <a:cubicBezTo>
                  <a:pt x="243" y="861"/>
                  <a:pt x="230" y="948"/>
                  <a:pt x="230" y="952"/>
                </a:cubicBezTo>
                <a:cubicBezTo>
                  <a:pt x="228" y="962"/>
                  <a:pt x="232" y="971"/>
                  <a:pt x="240" y="978"/>
                </a:cubicBezTo>
                <a:cubicBezTo>
                  <a:pt x="245" y="982"/>
                  <a:pt x="251" y="984"/>
                  <a:pt x="257" y="984"/>
                </a:cubicBezTo>
                <a:cubicBezTo>
                  <a:pt x="260" y="984"/>
                  <a:pt x="263" y="983"/>
                  <a:pt x="266" y="982"/>
                </a:cubicBezTo>
                <a:cubicBezTo>
                  <a:pt x="273" y="980"/>
                  <a:pt x="432" y="923"/>
                  <a:pt x="588" y="850"/>
                </a:cubicBezTo>
                <a:cubicBezTo>
                  <a:pt x="592" y="848"/>
                  <a:pt x="596" y="846"/>
                  <a:pt x="600" y="845"/>
                </a:cubicBezTo>
                <a:close/>
                <a:moveTo>
                  <a:pt x="1021" y="273"/>
                </a:moveTo>
                <a:cubicBezTo>
                  <a:pt x="961" y="213"/>
                  <a:pt x="881" y="180"/>
                  <a:pt x="797" y="180"/>
                </a:cubicBezTo>
                <a:lnTo>
                  <a:pt x="655" y="180"/>
                </a:lnTo>
                <a:cubicBezTo>
                  <a:pt x="655" y="179"/>
                  <a:pt x="655" y="178"/>
                  <a:pt x="655" y="178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lnTo>
                  <a:pt x="187" y="0"/>
                </a:lnTo>
                <a:lnTo>
                  <a:pt x="110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824"/>
                </a:lnTo>
                <a:cubicBezTo>
                  <a:pt x="702" y="810"/>
                  <a:pt x="751" y="803"/>
                  <a:pt x="800" y="803"/>
                </a:cubicBezTo>
                <a:cubicBezTo>
                  <a:pt x="883" y="803"/>
                  <a:pt x="961" y="770"/>
                  <a:pt x="1020" y="711"/>
                </a:cubicBezTo>
                <a:cubicBezTo>
                  <a:pt x="1079" y="653"/>
                  <a:pt x="1111" y="575"/>
                  <a:pt x="1112" y="492"/>
                </a:cubicBezTo>
                <a:cubicBezTo>
                  <a:pt x="1112" y="410"/>
                  <a:pt x="1080" y="332"/>
                  <a:pt x="1021" y="27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6" name="Freeform 555">
            <a:extLst>
              <a:ext uri="{FF2B5EF4-FFF2-40B4-BE49-F238E27FC236}">
                <a16:creationId xmlns:a16="http://schemas.microsoft.com/office/drawing/2014/main" id="{EFB2F30A-066F-A14F-8AB0-A354C7F9ADB5}"/>
              </a:ext>
            </a:extLst>
          </p:cNvPr>
          <p:cNvSpPr/>
          <p:nvPr/>
        </p:nvSpPr>
        <p:spPr>
          <a:xfrm>
            <a:off x="1546200" y="6197057"/>
            <a:ext cx="43560" cy="4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121">
                <a:moveTo>
                  <a:pt x="61" y="0"/>
                </a:moveTo>
                <a:cubicBezTo>
                  <a:pt x="28" y="0"/>
                  <a:pt x="0" y="27"/>
                  <a:pt x="0" y="60"/>
                </a:cubicBezTo>
                <a:cubicBezTo>
                  <a:pt x="0" y="94"/>
                  <a:pt x="28" y="121"/>
                  <a:pt x="61" y="121"/>
                </a:cubicBezTo>
                <a:cubicBezTo>
                  <a:pt x="95" y="121"/>
                  <a:pt x="122" y="94"/>
                  <a:pt x="122" y="60"/>
                </a:cubicBezTo>
                <a:cubicBezTo>
                  <a:pt x="122" y="27"/>
                  <a:pt x="95" y="0"/>
                  <a:pt x="6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7" name="Freeform 556">
            <a:extLst>
              <a:ext uri="{FF2B5EF4-FFF2-40B4-BE49-F238E27FC236}">
                <a16:creationId xmlns:a16="http://schemas.microsoft.com/office/drawing/2014/main" id="{998B7C32-3012-A343-ADA7-3EC581472B62}"/>
              </a:ext>
            </a:extLst>
          </p:cNvPr>
          <p:cNvSpPr/>
          <p:nvPr/>
        </p:nvSpPr>
        <p:spPr>
          <a:xfrm>
            <a:off x="1451160" y="6197778"/>
            <a:ext cx="43560" cy="4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122">
                <a:moveTo>
                  <a:pt x="61" y="0"/>
                </a:moveTo>
                <a:cubicBezTo>
                  <a:pt x="28" y="0"/>
                  <a:pt x="0" y="27"/>
                  <a:pt x="0" y="61"/>
                </a:cubicBezTo>
                <a:cubicBezTo>
                  <a:pt x="0" y="94"/>
                  <a:pt x="28" y="122"/>
                  <a:pt x="61" y="122"/>
                </a:cubicBezTo>
                <a:cubicBezTo>
                  <a:pt x="95" y="122"/>
                  <a:pt x="122" y="94"/>
                  <a:pt x="122" y="61"/>
                </a:cubicBezTo>
                <a:cubicBezTo>
                  <a:pt x="122" y="27"/>
                  <a:pt x="95" y="0"/>
                  <a:pt x="6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8" name="Freeform 557">
            <a:extLst>
              <a:ext uri="{FF2B5EF4-FFF2-40B4-BE49-F238E27FC236}">
                <a16:creationId xmlns:a16="http://schemas.microsoft.com/office/drawing/2014/main" id="{98FEA132-D06F-3F46-A414-852EF5947701}"/>
              </a:ext>
            </a:extLst>
          </p:cNvPr>
          <p:cNvSpPr/>
          <p:nvPr/>
        </p:nvSpPr>
        <p:spPr>
          <a:xfrm>
            <a:off x="1356480" y="6197057"/>
            <a:ext cx="43560" cy="4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121">
                <a:moveTo>
                  <a:pt x="61" y="0"/>
                </a:moveTo>
                <a:cubicBezTo>
                  <a:pt x="28" y="0"/>
                  <a:pt x="0" y="27"/>
                  <a:pt x="0" y="60"/>
                </a:cubicBezTo>
                <a:cubicBezTo>
                  <a:pt x="0" y="94"/>
                  <a:pt x="28" y="121"/>
                  <a:pt x="61" y="121"/>
                </a:cubicBezTo>
                <a:cubicBezTo>
                  <a:pt x="95" y="121"/>
                  <a:pt x="122" y="94"/>
                  <a:pt x="122" y="60"/>
                </a:cubicBezTo>
                <a:cubicBezTo>
                  <a:pt x="122" y="27"/>
                  <a:pt x="95" y="0"/>
                  <a:pt x="6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9" name="Freeform 558">
            <a:extLst>
              <a:ext uri="{FF2B5EF4-FFF2-40B4-BE49-F238E27FC236}">
                <a16:creationId xmlns:a16="http://schemas.microsoft.com/office/drawing/2014/main" id="{02FB4E47-A3A1-3642-81C5-A498E1E3C6D7}"/>
              </a:ext>
            </a:extLst>
          </p:cNvPr>
          <p:cNvSpPr/>
          <p:nvPr/>
        </p:nvSpPr>
        <p:spPr>
          <a:xfrm>
            <a:off x="1883880" y="6056658"/>
            <a:ext cx="447120" cy="395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1099">
                <a:moveTo>
                  <a:pt x="1180" y="1044"/>
                </a:moveTo>
                <a:lnTo>
                  <a:pt x="63" y="1044"/>
                </a:lnTo>
                <a:cubicBezTo>
                  <a:pt x="59" y="1044"/>
                  <a:pt x="55" y="1040"/>
                  <a:pt x="55" y="1036"/>
                </a:cubicBezTo>
                <a:lnTo>
                  <a:pt x="55" y="432"/>
                </a:lnTo>
                <a:lnTo>
                  <a:pt x="285" y="432"/>
                </a:lnTo>
                <a:cubicBezTo>
                  <a:pt x="290" y="444"/>
                  <a:pt x="296" y="456"/>
                  <a:pt x="303" y="467"/>
                </a:cubicBezTo>
                <a:cubicBezTo>
                  <a:pt x="326" y="508"/>
                  <a:pt x="358" y="542"/>
                  <a:pt x="397" y="569"/>
                </a:cubicBezTo>
                <a:cubicBezTo>
                  <a:pt x="374" y="681"/>
                  <a:pt x="362" y="769"/>
                  <a:pt x="361" y="773"/>
                </a:cubicBezTo>
                <a:cubicBezTo>
                  <a:pt x="360" y="782"/>
                  <a:pt x="364" y="792"/>
                  <a:pt x="371" y="798"/>
                </a:cubicBezTo>
                <a:cubicBezTo>
                  <a:pt x="376" y="802"/>
                  <a:pt x="383" y="804"/>
                  <a:pt x="389" y="804"/>
                </a:cubicBezTo>
                <a:cubicBezTo>
                  <a:pt x="392" y="804"/>
                  <a:pt x="395" y="804"/>
                  <a:pt x="398" y="802"/>
                </a:cubicBezTo>
                <a:cubicBezTo>
                  <a:pt x="405" y="800"/>
                  <a:pt x="563" y="744"/>
                  <a:pt x="720" y="670"/>
                </a:cubicBezTo>
                <a:cubicBezTo>
                  <a:pt x="786" y="639"/>
                  <a:pt x="859" y="623"/>
                  <a:pt x="932" y="623"/>
                </a:cubicBezTo>
                <a:cubicBezTo>
                  <a:pt x="1015" y="623"/>
                  <a:pt x="1093" y="591"/>
                  <a:pt x="1152" y="531"/>
                </a:cubicBezTo>
                <a:cubicBezTo>
                  <a:pt x="1165" y="518"/>
                  <a:pt x="1177" y="503"/>
                  <a:pt x="1188" y="488"/>
                </a:cubicBezTo>
                <a:lnTo>
                  <a:pt x="1188" y="1036"/>
                </a:lnTo>
                <a:cubicBezTo>
                  <a:pt x="1188" y="1040"/>
                  <a:pt x="1185" y="1044"/>
                  <a:pt x="1180" y="1044"/>
                </a:cubicBezTo>
                <a:close/>
                <a:moveTo>
                  <a:pt x="63" y="322"/>
                </a:moveTo>
                <a:lnTo>
                  <a:pt x="261" y="322"/>
                </a:lnTo>
                <a:cubicBezTo>
                  <a:pt x="262" y="347"/>
                  <a:pt x="266" y="372"/>
                  <a:pt x="272" y="396"/>
                </a:cubicBezTo>
                <a:lnTo>
                  <a:pt x="55" y="396"/>
                </a:lnTo>
                <a:lnTo>
                  <a:pt x="55" y="330"/>
                </a:lnTo>
                <a:cubicBezTo>
                  <a:pt x="55" y="326"/>
                  <a:pt x="59" y="322"/>
                  <a:pt x="63" y="322"/>
                </a:cubicBezTo>
                <a:close/>
                <a:moveTo>
                  <a:pt x="391" y="130"/>
                </a:moveTo>
                <a:cubicBezTo>
                  <a:pt x="440" y="82"/>
                  <a:pt x="504" y="55"/>
                  <a:pt x="572" y="55"/>
                </a:cubicBezTo>
                <a:lnTo>
                  <a:pt x="929" y="55"/>
                </a:lnTo>
                <a:cubicBezTo>
                  <a:pt x="998" y="55"/>
                  <a:pt x="1064" y="82"/>
                  <a:pt x="1113" y="132"/>
                </a:cubicBezTo>
                <a:cubicBezTo>
                  <a:pt x="1162" y="181"/>
                  <a:pt x="1188" y="245"/>
                  <a:pt x="1188" y="312"/>
                </a:cubicBezTo>
                <a:cubicBezTo>
                  <a:pt x="1188" y="380"/>
                  <a:pt x="1161" y="444"/>
                  <a:pt x="1113" y="492"/>
                </a:cubicBezTo>
                <a:cubicBezTo>
                  <a:pt x="1064" y="541"/>
                  <a:pt x="1000" y="568"/>
                  <a:pt x="932" y="568"/>
                </a:cubicBezTo>
                <a:cubicBezTo>
                  <a:pt x="851" y="568"/>
                  <a:pt x="770" y="586"/>
                  <a:pt x="697" y="620"/>
                </a:cubicBezTo>
                <a:cubicBezTo>
                  <a:pt x="589" y="670"/>
                  <a:pt x="481" y="713"/>
                  <a:pt x="423" y="734"/>
                </a:cubicBezTo>
                <a:cubicBezTo>
                  <a:pt x="429" y="694"/>
                  <a:pt x="440" y="632"/>
                  <a:pt x="454" y="561"/>
                </a:cubicBezTo>
                <a:lnTo>
                  <a:pt x="455" y="560"/>
                </a:lnTo>
                <a:cubicBezTo>
                  <a:pt x="457" y="549"/>
                  <a:pt x="452" y="538"/>
                  <a:pt x="442" y="532"/>
                </a:cubicBezTo>
                <a:cubicBezTo>
                  <a:pt x="364" y="485"/>
                  <a:pt x="316" y="401"/>
                  <a:pt x="316" y="311"/>
                </a:cubicBezTo>
                <a:cubicBezTo>
                  <a:pt x="316" y="243"/>
                  <a:pt x="343" y="179"/>
                  <a:pt x="391" y="130"/>
                </a:cubicBezTo>
                <a:lnTo>
                  <a:pt x="1236" y="377"/>
                </a:lnTo>
                <a:cubicBezTo>
                  <a:pt x="1241" y="356"/>
                  <a:pt x="1243" y="334"/>
                  <a:pt x="1243" y="312"/>
                </a:cubicBezTo>
                <a:cubicBezTo>
                  <a:pt x="1244" y="230"/>
                  <a:pt x="1211" y="152"/>
                  <a:pt x="1152" y="93"/>
                </a:cubicBezTo>
                <a:cubicBezTo>
                  <a:pt x="1092" y="33"/>
                  <a:pt x="1013" y="0"/>
                  <a:pt x="929" y="0"/>
                </a:cubicBezTo>
                <a:lnTo>
                  <a:pt x="572" y="0"/>
                </a:lnTo>
                <a:cubicBezTo>
                  <a:pt x="489" y="0"/>
                  <a:pt x="411" y="32"/>
                  <a:pt x="352" y="91"/>
                </a:cubicBezTo>
                <a:cubicBezTo>
                  <a:pt x="304" y="140"/>
                  <a:pt x="273" y="201"/>
                  <a:pt x="264" y="267"/>
                </a:cubicBezTo>
                <a:lnTo>
                  <a:pt x="63" y="267"/>
                </a:lnTo>
                <a:cubicBezTo>
                  <a:pt x="29" y="267"/>
                  <a:pt x="0" y="295"/>
                  <a:pt x="0" y="330"/>
                </a:cubicBezTo>
                <a:lnTo>
                  <a:pt x="0" y="1036"/>
                </a:lnTo>
                <a:cubicBezTo>
                  <a:pt x="0" y="1071"/>
                  <a:pt x="29" y="1099"/>
                  <a:pt x="63" y="1099"/>
                </a:cubicBezTo>
                <a:lnTo>
                  <a:pt x="1180" y="1099"/>
                </a:lnTo>
                <a:cubicBezTo>
                  <a:pt x="1215" y="1099"/>
                  <a:pt x="1243" y="1071"/>
                  <a:pt x="1243" y="1036"/>
                </a:cubicBezTo>
                <a:lnTo>
                  <a:pt x="1243" y="396"/>
                </a:lnTo>
                <a:cubicBezTo>
                  <a:pt x="1243" y="389"/>
                  <a:pt x="1241" y="382"/>
                  <a:pt x="1236" y="37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0" name="Freeform 559">
            <a:extLst>
              <a:ext uri="{FF2B5EF4-FFF2-40B4-BE49-F238E27FC236}">
                <a16:creationId xmlns:a16="http://schemas.microsoft.com/office/drawing/2014/main" id="{BC784342-6742-E945-A64A-64B64CCC0D9C}"/>
              </a:ext>
            </a:extLst>
          </p:cNvPr>
          <p:cNvSpPr/>
          <p:nvPr/>
        </p:nvSpPr>
        <p:spPr>
          <a:xfrm>
            <a:off x="2229839" y="6143418"/>
            <a:ext cx="43560" cy="4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122">
                <a:moveTo>
                  <a:pt x="61" y="122"/>
                </a:moveTo>
                <a:cubicBezTo>
                  <a:pt x="94" y="122"/>
                  <a:pt x="122" y="94"/>
                  <a:pt x="122" y="61"/>
                </a:cubicBezTo>
                <a:cubicBezTo>
                  <a:pt x="122" y="27"/>
                  <a:pt x="94" y="0"/>
                  <a:pt x="61" y="0"/>
                </a:cubicBezTo>
                <a:cubicBezTo>
                  <a:pt x="27" y="0"/>
                  <a:pt x="0" y="27"/>
                  <a:pt x="0" y="61"/>
                </a:cubicBezTo>
                <a:cubicBezTo>
                  <a:pt x="0" y="94"/>
                  <a:pt x="27" y="122"/>
                  <a:pt x="61" y="12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1" name="Freeform 560">
            <a:extLst>
              <a:ext uri="{FF2B5EF4-FFF2-40B4-BE49-F238E27FC236}">
                <a16:creationId xmlns:a16="http://schemas.microsoft.com/office/drawing/2014/main" id="{F9969572-81C1-AC4D-B493-ED607D50DF7F}"/>
              </a:ext>
            </a:extLst>
          </p:cNvPr>
          <p:cNvSpPr/>
          <p:nvPr/>
        </p:nvSpPr>
        <p:spPr>
          <a:xfrm>
            <a:off x="2134800" y="6144138"/>
            <a:ext cx="43560" cy="4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122">
                <a:moveTo>
                  <a:pt x="61" y="122"/>
                </a:moveTo>
                <a:cubicBezTo>
                  <a:pt x="94" y="122"/>
                  <a:pt x="122" y="94"/>
                  <a:pt x="122" y="61"/>
                </a:cubicBezTo>
                <a:cubicBezTo>
                  <a:pt x="122" y="27"/>
                  <a:pt x="94" y="0"/>
                  <a:pt x="61" y="0"/>
                </a:cubicBezTo>
                <a:cubicBezTo>
                  <a:pt x="27" y="0"/>
                  <a:pt x="0" y="27"/>
                  <a:pt x="0" y="61"/>
                </a:cubicBezTo>
                <a:cubicBezTo>
                  <a:pt x="0" y="94"/>
                  <a:pt x="27" y="122"/>
                  <a:pt x="61" y="12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2" name="Freeform 561">
            <a:extLst>
              <a:ext uri="{FF2B5EF4-FFF2-40B4-BE49-F238E27FC236}">
                <a16:creationId xmlns:a16="http://schemas.microsoft.com/office/drawing/2014/main" id="{3BF9E500-249A-3847-857E-609179996A35}"/>
              </a:ext>
            </a:extLst>
          </p:cNvPr>
          <p:cNvSpPr/>
          <p:nvPr/>
        </p:nvSpPr>
        <p:spPr>
          <a:xfrm>
            <a:off x="2040119" y="6143418"/>
            <a:ext cx="43560" cy="4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122">
                <a:moveTo>
                  <a:pt x="61" y="122"/>
                </a:moveTo>
                <a:cubicBezTo>
                  <a:pt x="95" y="122"/>
                  <a:pt x="122" y="94"/>
                  <a:pt x="122" y="61"/>
                </a:cubicBezTo>
                <a:cubicBezTo>
                  <a:pt x="122" y="27"/>
                  <a:pt x="95" y="0"/>
                  <a:pt x="61" y="0"/>
                </a:cubicBezTo>
                <a:cubicBezTo>
                  <a:pt x="27" y="0"/>
                  <a:pt x="0" y="27"/>
                  <a:pt x="0" y="61"/>
                </a:cubicBezTo>
                <a:cubicBezTo>
                  <a:pt x="0" y="94"/>
                  <a:pt x="27" y="122"/>
                  <a:pt x="61" y="12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3" name="Freeform 562">
            <a:extLst>
              <a:ext uri="{FF2B5EF4-FFF2-40B4-BE49-F238E27FC236}">
                <a16:creationId xmlns:a16="http://schemas.microsoft.com/office/drawing/2014/main" id="{337C511C-A8C2-D64C-B526-2C37D181264D}"/>
              </a:ext>
            </a:extLst>
          </p:cNvPr>
          <p:cNvSpPr/>
          <p:nvPr/>
        </p:nvSpPr>
        <p:spPr>
          <a:xfrm>
            <a:off x="2585880" y="6074299"/>
            <a:ext cx="421200" cy="36107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1" h="1004">
                <a:moveTo>
                  <a:pt x="832" y="803"/>
                </a:moveTo>
                <a:lnTo>
                  <a:pt x="541" y="655"/>
                </a:lnTo>
                <a:lnTo>
                  <a:pt x="1107" y="89"/>
                </a:lnTo>
                <a:close/>
                <a:moveTo>
                  <a:pt x="529" y="922"/>
                </a:moveTo>
                <a:lnTo>
                  <a:pt x="529" y="689"/>
                </a:lnTo>
                <a:lnTo>
                  <a:pt x="636" y="743"/>
                </a:lnTo>
                <a:close/>
                <a:moveTo>
                  <a:pt x="923" y="223"/>
                </a:moveTo>
                <a:lnTo>
                  <a:pt x="499" y="647"/>
                </a:lnTo>
                <a:cubicBezTo>
                  <a:pt x="498" y="647"/>
                  <a:pt x="498" y="648"/>
                  <a:pt x="497" y="648"/>
                </a:cubicBezTo>
                <a:cubicBezTo>
                  <a:pt x="497" y="649"/>
                  <a:pt x="497" y="649"/>
                  <a:pt x="497" y="649"/>
                </a:cubicBezTo>
                <a:cubicBezTo>
                  <a:pt x="497" y="649"/>
                  <a:pt x="497" y="650"/>
                  <a:pt x="496" y="650"/>
                </a:cubicBezTo>
                <a:lnTo>
                  <a:pt x="496" y="651"/>
                </a:lnTo>
                <a:cubicBezTo>
                  <a:pt x="496" y="651"/>
                  <a:pt x="495" y="651"/>
                  <a:pt x="495" y="652"/>
                </a:cubicBezTo>
                <a:cubicBezTo>
                  <a:pt x="495" y="653"/>
                  <a:pt x="495" y="653"/>
                  <a:pt x="494" y="654"/>
                </a:cubicBezTo>
                <a:cubicBezTo>
                  <a:pt x="494" y="655"/>
                  <a:pt x="494" y="655"/>
                  <a:pt x="494" y="656"/>
                </a:cubicBezTo>
                <a:cubicBezTo>
                  <a:pt x="494" y="657"/>
                  <a:pt x="494" y="657"/>
                  <a:pt x="494" y="658"/>
                </a:cubicBezTo>
                <a:lnTo>
                  <a:pt x="494" y="659"/>
                </a:lnTo>
                <a:cubicBezTo>
                  <a:pt x="493" y="659"/>
                  <a:pt x="493" y="659"/>
                  <a:pt x="493" y="660"/>
                </a:cubicBezTo>
                <a:lnTo>
                  <a:pt x="493" y="913"/>
                </a:lnTo>
                <a:lnTo>
                  <a:pt x="366" y="664"/>
                </a:lnTo>
                <a:close/>
                <a:moveTo>
                  <a:pt x="85" y="642"/>
                </a:moveTo>
                <a:lnTo>
                  <a:pt x="964" y="145"/>
                </a:lnTo>
                <a:lnTo>
                  <a:pt x="338" y="642"/>
                </a:lnTo>
                <a:close/>
                <a:moveTo>
                  <a:pt x="1170" y="23"/>
                </a:moveTo>
                <a:lnTo>
                  <a:pt x="1170" y="22"/>
                </a:lnTo>
                <a:cubicBezTo>
                  <a:pt x="1171" y="22"/>
                  <a:pt x="1171" y="22"/>
                  <a:pt x="1171" y="21"/>
                </a:cubicBezTo>
                <a:lnTo>
                  <a:pt x="1171" y="20"/>
                </a:lnTo>
                <a:cubicBezTo>
                  <a:pt x="1171" y="19"/>
                  <a:pt x="1171" y="19"/>
                  <a:pt x="1171" y="19"/>
                </a:cubicBezTo>
                <a:lnTo>
                  <a:pt x="1171" y="18"/>
                </a:lnTo>
                <a:lnTo>
                  <a:pt x="1171" y="17"/>
                </a:lnTo>
                <a:cubicBezTo>
                  <a:pt x="1171" y="16"/>
                  <a:pt x="1171" y="16"/>
                  <a:pt x="1171" y="16"/>
                </a:cubicBezTo>
                <a:lnTo>
                  <a:pt x="1171" y="15"/>
                </a:lnTo>
                <a:lnTo>
                  <a:pt x="1171" y="14"/>
                </a:lnTo>
                <a:lnTo>
                  <a:pt x="1171" y="13"/>
                </a:lnTo>
                <a:lnTo>
                  <a:pt x="1170" y="13"/>
                </a:lnTo>
                <a:lnTo>
                  <a:pt x="1170" y="12"/>
                </a:lnTo>
                <a:lnTo>
                  <a:pt x="1170" y="11"/>
                </a:lnTo>
                <a:cubicBezTo>
                  <a:pt x="1170" y="11"/>
                  <a:pt x="1170" y="10"/>
                  <a:pt x="1169" y="10"/>
                </a:cubicBezTo>
                <a:lnTo>
                  <a:pt x="1169" y="9"/>
                </a:lnTo>
                <a:cubicBezTo>
                  <a:pt x="1169" y="8"/>
                  <a:pt x="1168" y="8"/>
                  <a:pt x="1168" y="8"/>
                </a:cubicBezTo>
                <a:cubicBezTo>
                  <a:pt x="1168" y="7"/>
                  <a:pt x="1168" y="7"/>
                  <a:pt x="1168" y="7"/>
                </a:cubicBezTo>
                <a:cubicBezTo>
                  <a:pt x="1168" y="7"/>
                  <a:pt x="1167" y="7"/>
                  <a:pt x="1167" y="6"/>
                </a:cubicBezTo>
                <a:lnTo>
                  <a:pt x="1166" y="5"/>
                </a:lnTo>
                <a:cubicBezTo>
                  <a:pt x="1165" y="4"/>
                  <a:pt x="1165" y="4"/>
                  <a:pt x="1165" y="4"/>
                </a:cubicBezTo>
                <a:lnTo>
                  <a:pt x="1164" y="4"/>
                </a:lnTo>
                <a:cubicBezTo>
                  <a:pt x="1164" y="3"/>
                  <a:pt x="1164" y="3"/>
                  <a:pt x="1164" y="3"/>
                </a:cubicBezTo>
                <a:lnTo>
                  <a:pt x="1163" y="3"/>
                </a:lnTo>
                <a:cubicBezTo>
                  <a:pt x="1163" y="2"/>
                  <a:pt x="1163" y="2"/>
                  <a:pt x="1163" y="2"/>
                </a:cubicBezTo>
                <a:cubicBezTo>
                  <a:pt x="1162" y="2"/>
                  <a:pt x="1162" y="2"/>
                  <a:pt x="1162" y="2"/>
                </a:cubicBezTo>
                <a:lnTo>
                  <a:pt x="1161" y="2"/>
                </a:lnTo>
                <a:cubicBezTo>
                  <a:pt x="1161" y="1"/>
                  <a:pt x="1161" y="1"/>
                  <a:pt x="1160" y="1"/>
                </a:cubicBezTo>
                <a:lnTo>
                  <a:pt x="1159" y="1"/>
                </a:lnTo>
                <a:cubicBezTo>
                  <a:pt x="1158" y="0"/>
                  <a:pt x="1157" y="0"/>
                  <a:pt x="1156" y="0"/>
                </a:cubicBezTo>
                <a:lnTo>
                  <a:pt x="1155" y="0"/>
                </a:lnTo>
                <a:lnTo>
                  <a:pt x="1154" y="0"/>
                </a:lnTo>
                <a:cubicBezTo>
                  <a:pt x="1153" y="0"/>
                  <a:pt x="1153" y="0"/>
                  <a:pt x="1153" y="0"/>
                </a:cubicBezTo>
                <a:lnTo>
                  <a:pt x="1152" y="0"/>
                </a:lnTo>
                <a:lnTo>
                  <a:pt x="1151" y="0"/>
                </a:lnTo>
                <a:lnTo>
                  <a:pt x="1150" y="0"/>
                </a:lnTo>
                <a:cubicBezTo>
                  <a:pt x="1149" y="0"/>
                  <a:pt x="1149" y="0"/>
                  <a:pt x="1149" y="0"/>
                </a:cubicBezTo>
                <a:lnTo>
                  <a:pt x="1148" y="0"/>
                </a:lnTo>
                <a:cubicBezTo>
                  <a:pt x="1148" y="1"/>
                  <a:pt x="1148" y="1"/>
                  <a:pt x="1147" y="1"/>
                </a:cubicBezTo>
                <a:cubicBezTo>
                  <a:pt x="1146" y="1"/>
                  <a:pt x="1146" y="1"/>
                  <a:pt x="1146" y="1"/>
                </a:cubicBezTo>
                <a:cubicBezTo>
                  <a:pt x="1146" y="2"/>
                  <a:pt x="1145" y="2"/>
                  <a:pt x="1145" y="2"/>
                </a:cubicBezTo>
                <a:lnTo>
                  <a:pt x="1144" y="2"/>
                </a:lnTo>
                <a:lnTo>
                  <a:pt x="9" y="644"/>
                </a:lnTo>
                <a:cubicBezTo>
                  <a:pt x="2" y="648"/>
                  <a:pt x="-1" y="656"/>
                  <a:pt x="1" y="664"/>
                </a:cubicBezTo>
                <a:cubicBezTo>
                  <a:pt x="3" y="672"/>
                  <a:pt x="10" y="677"/>
                  <a:pt x="18" y="677"/>
                </a:cubicBezTo>
                <a:lnTo>
                  <a:pt x="333" y="677"/>
                </a:lnTo>
                <a:lnTo>
                  <a:pt x="495" y="994"/>
                </a:lnTo>
                <a:cubicBezTo>
                  <a:pt x="496" y="995"/>
                  <a:pt x="496" y="995"/>
                  <a:pt x="497" y="996"/>
                </a:cubicBezTo>
                <a:cubicBezTo>
                  <a:pt x="497" y="997"/>
                  <a:pt x="498" y="998"/>
                  <a:pt x="498" y="998"/>
                </a:cubicBezTo>
                <a:lnTo>
                  <a:pt x="499" y="998"/>
                </a:lnTo>
                <a:cubicBezTo>
                  <a:pt x="499" y="999"/>
                  <a:pt x="499" y="999"/>
                  <a:pt x="500" y="1000"/>
                </a:cubicBezTo>
                <a:cubicBezTo>
                  <a:pt x="501" y="1000"/>
                  <a:pt x="501" y="1001"/>
                  <a:pt x="502" y="1001"/>
                </a:cubicBezTo>
                <a:cubicBezTo>
                  <a:pt x="503" y="1002"/>
                  <a:pt x="503" y="1002"/>
                  <a:pt x="504" y="1002"/>
                </a:cubicBezTo>
                <a:cubicBezTo>
                  <a:pt x="505" y="1003"/>
                  <a:pt x="506" y="1003"/>
                  <a:pt x="506" y="1003"/>
                </a:cubicBezTo>
                <a:lnTo>
                  <a:pt x="507" y="1003"/>
                </a:lnTo>
                <a:cubicBezTo>
                  <a:pt x="507" y="1003"/>
                  <a:pt x="508" y="1003"/>
                  <a:pt x="509" y="1004"/>
                </a:cubicBezTo>
                <a:lnTo>
                  <a:pt x="510" y="1004"/>
                </a:lnTo>
                <a:lnTo>
                  <a:pt x="511" y="1004"/>
                </a:lnTo>
                <a:cubicBezTo>
                  <a:pt x="512" y="1004"/>
                  <a:pt x="513" y="1004"/>
                  <a:pt x="513" y="1004"/>
                </a:cubicBezTo>
                <a:cubicBezTo>
                  <a:pt x="514" y="1004"/>
                  <a:pt x="514" y="1004"/>
                  <a:pt x="514" y="1003"/>
                </a:cubicBezTo>
                <a:cubicBezTo>
                  <a:pt x="515" y="1003"/>
                  <a:pt x="515" y="1003"/>
                  <a:pt x="516" y="1003"/>
                </a:cubicBezTo>
                <a:cubicBezTo>
                  <a:pt x="517" y="1003"/>
                  <a:pt x="517" y="1003"/>
                  <a:pt x="518" y="1002"/>
                </a:cubicBezTo>
                <a:lnTo>
                  <a:pt x="519" y="1002"/>
                </a:lnTo>
                <a:cubicBezTo>
                  <a:pt x="520" y="1002"/>
                  <a:pt x="520" y="1002"/>
                  <a:pt x="520" y="1002"/>
                </a:cubicBezTo>
                <a:cubicBezTo>
                  <a:pt x="520" y="1001"/>
                  <a:pt x="520" y="1001"/>
                  <a:pt x="520" y="1001"/>
                </a:cubicBezTo>
                <a:cubicBezTo>
                  <a:pt x="521" y="1001"/>
                  <a:pt x="521" y="1001"/>
                  <a:pt x="522" y="1000"/>
                </a:cubicBezTo>
                <a:cubicBezTo>
                  <a:pt x="523" y="1000"/>
                  <a:pt x="523" y="999"/>
                  <a:pt x="523" y="999"/>
                </a:cubicBezTo>
                <a:cubicBezTo>
                  <a:pt x="524" y="999"/>
                  <a:pt x="524" y="999"/>
                  <a:pt x="524" y="999"/>
                </a:cubicBezTo>
                <a:cubicBezTo>
                  <a:pt x="524" y="998"/>
                  <a:pt x="525" y="998"/>
                  <a:pt x="525" y="997"/>
                </a:cubicBezTo>
                <a:cubicBezTo>
                  <a:pt x="526" y="996"/>
                  <a:pt x="526" y="996"/>
                  <a:pt x="526" y="995"/>
                </a:cubicBezTo>
                <a:lnTo>
                  <a:pt x="668" y="759"/>
                </a:lnTo>
                <a:lnTo>
                  <a:pt x="834" y="844"/>
                </a:lnTo>
                <a:cubicBezTo>
                  <a:pt x="836" y="845"/>
                  <a:pt x="839" y="846"/>
                  <a:pt x="842" y="846"/>
                </a:cubicBezTo>
                <a:cubicBezTo>
                  <a:pt x="844" y="846"/>
                  <a:pt x="846" y="845"/>
                  <a:pt x="848" y="845"/>
                </a:cubicBezTo>
                <a:cubicBezTo>
                  <a:pt x="853" y="843"/>
                  <a:pt x="857" y="839"/>
                  <a:pt x="858" y="834"/>
                </a:cubicBezTo>
                <a:lnTo>
                  <a:pt x="1170" y="24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4" name="Freeform 563">
            <a:extLst>
              <a:ext uri="{FF2B5EF4-FFF2-40B4-BE49-F238E27FC236}">
                <a16:creationId xmlns:a16="http://schemas.microsoft.com/office/drawing/2014/main" id="{2BFA69B9-901F-5E48-89D9-1A5ED70E5DAA}"/>
              </a:ext>
            </a:extLst>
          </p:cNvPr>
          <p:cNvSpPr/>
          <p:nvPr/>
        </p:nvSpPr>
        <p:spPr>
          <a:xfrm>
            <a:off x="3367081" y="6039378"/>
            <a:ext cx="325080" cy="42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1191">
                <a:moveTo>
                  <a:pt x="744" y="1095"/>
                </a:moveTo>
                <a:cubicBezTo>
                  <a:pt x="666" y="1121"/>
                  <a:pt x="563" y="1136"/>
                  <a:pt x="452" y="1136"/>
                </a:cubicBezTo>
                <a:cubicBezTo>
                  <a:pt x="342" y="1136"/>
                  <a:pt x="238" y="1121"/>
                  <a:pt x="161" y="1095"/>
                </a:cubicBezTo>
                <a:cubicBezTo>
                  <a:pt x="97" y="1074"/>
                  <a:pt x="55" y="1045"/>
                  <a:pt x="55" y="1021"/>
                </a:cubicBezTo>
                <a:lnTo>
                  <a:pt x="55" y="823"/>
                </a:lnTo>
                <a:cubicBezTo>
                  <a:pt x="76" y="837"/>
                  <a:pt x="105" y="851"/>
                  <a:pt x="143" y="864"/>
                </a:cubicBezTo>
                <a:cubicBezTo>
                  <a:pt x="226" y="892"/>
                  <a:pt x="336" y="907"/>
                  <a:pt x="452" y="907"/>
                </a:cubicBezTo>
                <a:cubicBezTo>
                  <a:pt x="569" y="907"/>
                  <a:pt x="678" y="892"/>
                  <a:pt x="761" y="864"/>
                </a:cubicBezTo>
                <a:cubicBezTo>
                  <a:pt x="800" y="851"/>
                  <a:pt x="828" y="837"/>
                  <a:pt x="849" y="823"/>
                </a:cubicBezTo>
                <a:lnTo>
                  <a:pt x="849" y="1021"/>
                </a:lnTo>
                <a:cubicBezTo>
                  <a:pt x="849" y="1045"/>
                  <a:pt x="808" y="1074"/>
                  <a:pt x="744" y="1095"/>
                </a:cubicBezTo>
                <a:close/>
                <a:moveTo>
                  <a:pt x="161" y="95"/>
                </a:moveTo>
                <a:cubicBezTo>
                  <a:pt x="238" y="69"/>
                  <a:pt x="342" y="55"/>
                  <a:pt x="452" y="55"/>
                </a:cubicBezTo>
                <a:cubicBezTo>
                  <a:pt x="563" y="55"/>
                  <a:pt x="666" y="69"/>
                  <a:pt x="744" y="95"/>
                </a:cubicBezTo>
                <a:cubicBezTo>
                  <a:pt x="808" y="117"/>
                  <a:pt x="849" y="146"/>
                  <a:pt x="849" y="170"/>
                </a:cubicBezTo>
                <a:cubicBezTo>
                  <a:pt x="849" y="194"/>
                  <a:pt x="808" y="223"/>
                  <a:pt x="744" y="244"/>
                </a:cubicBezTo>
                <a:cubicBezTo>
                  <a:pt x="666" y="270"/>
                  <a:pt x="563" y="285"/>
                  <a:pt x="452" y="285"/>
                </a:cubicBezTo>
                <a:cubicBezTo>
                  <a:pt x="342" y="285"/>
                  <a:pt x="238" y="270"/>
                  <a:pt x="161" y="244"/>
                </a:cubicBezTo>
                <a:cubicBezTo>
                  <a:pt x="97" y="223"/>
                  <a:pt x="55" y="194"/>
                  <a:pt x="55" y="170"/>
                </a:cubicBezTo>
                <a:cubicBezTo>
                  <a:pt x="55" y="146"/>
                  <a:pt x="97" y="117"/>
                  <a:pt x="161" y="95"/>
                </a:cubicBezTo>
                <a:close/>
                <a:moveTo>
                  <a:pt x="55" y="539"/>
                </a:moveTo>
                <a:cubicBezTo>
                  <a:pt x="76" y="553"/>
                  <a:pt x="105" y="567"/>
                  <a:pt x="143" y="580"/>
                </a:cubicBezTo>
                <a:cubicBezTo>
                  <a:pt x="226" y="608"/>
                  <a:pt x="336" y="623"/>
                  <a:pt x="452" y="623"/>
                </a:cubicBezTo>
                <a:cubicBezTo>
                  <a:pt x="569" y="623"/>
                  <a:pt x="678" y="608"/>
                  <a:pt x="761" y="580"/>
                </a:cubicBezTo>
                <a:cubicBezTo>
                  <a:pt x="800" y="567"/>
                  <a:pt x="828" y="553"/>
                  <a:pt x="849" y="539"/>
                </a:cubicBezTo>
                <a:lnTo>
                  <a:pt x="849" y="737"/>
                </a:lnTo>
                <a:cubicBezTo>
                  <a:pt x="849" y="761"/>
                  <a:pt x="808" y="790"/>
                  <a:pt x="744" y="812"/>
                </a:cubicBezTo>
                <a:cubicBezTo>
                  <a:pt x="666" y="838"/>
                  <a:pt x="563" y="852"/>
                  <a:pt x="452" y="852"/>
                </a:cubicBezTo>
                <a:cubicBezTo>
                  <a:pt x="342" y="852"/>
                  <a:pt x="238" y="838"/>
                  <a:pt x="161" y="812"/>
                </a:cubicBezTo>
                <a:cubicBezTo>
                  <a:pt x="97" y="790"/>
                  <a:pt x="55" y="761"/>
                  <a:pt x="55" y="737"/>
                </a:cubicBezTo>
                <a:close/>
                <a:moveTo>
                  <a:pt x="849" y="255"/>
                </a:moveTo>
                <a:lnTo>
                  <a:pt x="849" y="453"/>
                </a:lnTo>
                <a:cubicBezTo>
                  <a:pt x="849" y="477"/>
                  <a:pt x="808" y="506"/>
                  <a:pt x="744" y="528"/>
                </a:cubicBezTo>
                <a:cubicBezTo>
                  <a:pt x="666" y="554"/>
                  <a:pt x="563" y="568"/>
                  <a:pt x="452" y="568"/>
                </a:cubicBezTo>
                <a:cubicBezTo>
                  <a:pt x="342" y="568"/>
                  <a:pt x="238" y="554"/>
                  <a:pt x="161" y="528"/>
                </a:cubicBezTo>
                <a:cubicBezTo>
                  <a:pt x="97" y="506"/>
                  <a:pt x="55" y="477"/>
                  <a:pt x="55" y="453"/>
                </a:cubicBezTo>
                <a:lnTo>
                  <a:pt x="55" y="255"/>
                </a:lnTo>
                <a:cubicBezTo>
                  <a:pt x="76" y="270"/>
                  <a:pt x="105" y="284"/>
                  <a:pt x="143" y="297"/>
                </a:cubicBezTo>
                <a:cubicBezTo>
                  <a:pt x="226" y="325"/>
                  <a:pt x="336" y="340"/>
                  <a:pt x="452" y="340"/>
                </a:cubicBezTo>
                <a:cubicBezTo>
                  <a:pt x="569" y="340"/>
                  <a:pt x="678" y="325"/>
                  <a:pt x="761" y="297"/>
                </a:cubicBezTo>
                <a:cubicBezTo>
                  <a:pt x="800" y="284"/>
                  <a:pt x="828" y="270"/>
                  <a:pt x="849" y="255"/>
                </a:cubicBezTo>
                <a:close/>
                <a:moveTo>
                  <a:pt x="904" y="739"/>
                </a:moveTo>
                <a:lnTo>
                  <a:pt x="904" y="738"/>
                </a:lnTo>
                <a:lnTo>
                  <a:pt x="904" y="737"/>
                </a:lnTo>
                <a:lnTo>
                  <a:pt x="904" y="455"/>
                </a:lnTo>
                <a:cubicBezTo>
                  <a:pt x="904" y="454"/>
                  <a:pt x="904" y="454"/>
                  <a:pt x="904" y="453"/>
                </a:cubicBezTo>
                <a:lnTo>
                  <a:pt x="904" y="171"/>
                </a:lnTo>
                <a:lnTo>
                  <a:pt x="904" y="170"/>
                </a:lnTo>
                <a:cubicBezTo>
                  <a:pt x="904" y="134"/>
                  <a:pt x="880" y="83"/>
                  <a:pt x="761" y="43"/>
                </a:cubicBezTo>
                <a:cubicBezTo>
                  <a:pt x="678" y="15"/>
                  <a:pt x="569" y="0"/>
                  <a:pt x="452" y="0"/>
                </a:cubicBezTo>
                <a:cubicBezTo>
                  <a:pt x="336" y="0"/>
                  <a:pt x="226" y="15"/>
                  <a:pt x="143" y="43"/>
                </a:cubicBezTo>
                <a:cubicBezTo>
                  <a:pt x="25" y="83"/>
                  <a:pt x="0" y="134"/>
                  <a:pt x="0" y="170"/>
                </a:cubicBezTo>
                <a:lnTo>
                  <a:pt x="0" y="171"/>
                </a:lnTo>
                <a:lnTo>
                  <a:pt x="0" y="453"/>
                </a:lnTo>
                <a:cubicBezTo>
                  <a:pt x="0" y="454"/>
                  <a:pt x="0" y="454"/>
                  <a:pt x="0" y="455"/>
                </a:cubicBezTo>
                <a:lnTo>
                  <a:pt x="0" y="737"/>
                </a:lnTo>
                <a:lnTo>
                  <a:pt x="0" y="738"/>
                </a:lnTo>
                <a:lnTo>
                  <a:pt x="0" y="739"/>
                </a:lnTo>
                <a:lnTo>
                  <a:pt x="0" y="1021"/>
                </a:lnTo>
                <a:cubicBezTo>
                  <a:pt x="0" y="1057"/>
                  <a:pt x="25" y="1108"/>
                  <a:pt x="143" y="1148"/>
                </a:cubicBezTo>
                <a:cubicBezTo>
                  <a:pt x="226" y="1175"/>
                  <a:pt x="336" y="1191"/>
                  <a:pt x="452" y="1191"/>
                </a:cubicBezTo>
                <a:cubicBezTo>
                  <a:pt x="569" y="1191"/>
                  <a:pt x="678" y="1175"/>
                  <a:pt x="761" y="1148"/>
                </a:cubicBezTo>
                <a:cubicBezTo>
                  <a:pt x="880" y="1108"/>
                  <a:pt x="904" y="1057"/>
                  <a:pt x="904" y="10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5" name="Freeform 564">
            <a:extLst>
              <a:ext uri="{FF2B5EF4-FFF2-40B4-BE49-F238E27FC236}">
                <a16:creationId xmlns:a16="http://schemas.microsoft.com/office/drawing/2014/main" id="{C3216EBE-98AF-5343-8D9A-CA1C9C9C873A}"/>
              </a:ext>
            </a:extLst>
          </p:cNvPr>
          <p:cNvSpPr/>
          <p:nvPr/>
        </p:nvSpPr>
        <p:spPr>
          <a:xfrm>
            <a:off x="6941160" y="6039378"/>
            <a:ext cx="386640" cy="42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5" h="1191">
                <a:moveTo>
                  <a:pt x="809" y="1142"/>
                </a:moveTo>
                <a:cubicBezTo>
                  <a:pt x="684" y="1142"/>
                  <a:pt x="583" y="1040"/>
                  <a:pt x="583" y="915"/>
                </a:cubicBezTo>
                <a:cubicBezTo>
                  <a:pt x="583" y="790"/>
                  <a:pt x="684" y="689"/>
                  <a:pt x="809" y="689"/>
                </a:cubicBezTo>
                <a:cubicBezTo>
                  <a:pt x="934" y="689"/>
                  <a:pt x="1036" y="790"/>
                  <a:pt x="1036" y="915"/>
                </a:cubicBezTo>
                <a:cubicBezTo>
                  <a:pt x="1036" y="1040"/>
                  <a:pt x="934" y="1142"/>
                  <a:pt x="809" y="1142"/>
                </a:cubicBezTo>
                <a:close/>
                <a:moveTo>
                  <a:pt x="452" y="1136"/>
                </a:moveTo>
                <a:cubicBezTo>
                  <a:pt x="341" y="1136"/>
                  <a:pt x="238" y="1121"/>
                  <a:pt x="160" y="1095"/>
                </a:cubicBezTo>
                <a:cubicBezTo>
                  <a:pt x="112" y="1079"/>
                  <a:pt x="55" y="1050"/>
                  <a:pt x="55" y="1021"/>
                </a:cubicBezTo>
                <a:lnTo>
                  <a:pt x="55" y="823"/>
                </a:lnTo>
                <a:cubicBezTo>
                  <a:pt x="76" y="837"/>
                  <a:pt x="104" y="851"/>
                  <a:pt x="143" y="864"/>
                </a:cubicBezTo>
                <a:cubicBezTo>
                  <a:pt x="226" y="892"/>
                  <a:pt x="336" y="907"/>
                  <a:pt x="452" y="907"/>
                </a:cubicBezTo>
                <a:cubicBezTo>
                  <a:pt x="488" y="907"/>
                  <a:pt x="511" y="907"/>
                  <a:pt x="543" y="904"/>
                </a:cubicBezTo>
                <a:cubicBezTo>
                  <a:pt x="543" y="908"/>
                  <a:pt x="543" y="911"/>
                  <a:pt x="543" y="915"/>
                </a:cubicBezTo>
                <a:cubicBezTo>
                  <a:pt x="543" y="998"/>
                  <a:pt x="581" y="1072"/>
                  <a:pt x="640" y="1120"/>
                </a:cubicBezTo>
                <a:cubicBezTo>
                  <a:pt x="582" y="1130"/>
                  <a:pt x="518" y="1136"/>
                  <a:pt x="452" y="1136"/>
                </a:cubicBezTo>
                <a:close/>
                <a:moveTo>
                  <a:pt x="160" y="95"/>
                </a:moveTo>
                <a:cubicBezTo>
                  <a:pt x="238" y="69"/>
                  <a:pt x="341" y="55"/>
                  <a:pt x="452" y="55"/>
                </a:cubicBezTo>
                <a:cubicBezTo>
                  <a:pt x="562" y="55"/>
                  <a:pt x="666" y="69"/>
                  <a:pt x="743" y="95"/>
                </a:cubicBezTo>
                <a:cubicBezTo>
                  <a:pt x="807" y="117"/>
                  <a:pt x="849" y="146"/>
                  <a:pt x="849" y="170"/>
                </a:cubicBezTo>
                <a:cubicBezTo>
                  <a:pt x="849" y="194"/>
                  <a:pt x="807" y="223"/>
                  <a:pt x="743" y="244"/>
                </a:cubicBezTo>
                <a:cubicBezTo>
                  <a:pt x="666" y="270"/>
                  <a:pt x="562" y="285"/>
                  <a:pt x="452" y="285"/>
                </a:cubicBezTo>
                <a:cubicBezTo>
                  <a:pt x="341" y="285"/>
                  <a:pt x="238" y="270"/>
                  <a:pt x="160" y="244"/>
                </a:cubicBezTo>
                <a:cubicBezTo>
                  <a:pt x="96" y="223"/>
                  <a:pt x="55" y="194"/>
                  <a:pt x="55" y="170"/>
                </a:cubicBezTo>
                <a:cubicBezTo>
                  <a:pt x="55" y="146"/>
                  <a:pt x="96" y="117"/>
                  <a:pt x="160" y="95"/>
                </a:cubicBezTo>
                <a:close/>
                <a:moveTo>
                  <a:pt x="849" y="255"/>
                </a:moveTo>
                <a:lnTo>
                  <a:pt x="849" y="453"/>
                </a:lnTo>
                <a:cubicBezTo>
                  <a:pt x="849" y="477"/>
                  <a:pt x="807" y="506"/>
                  <a:pt x="743" y="528"/>
                </a:cubicBezTo>
                <a:cubicBezTo>
                  <a:pt x="666" y="554"/>
                  <a:pt x="562" y="568"/>
                  <a:pt x="452" y="568"/>
                </a:cubicBezTo>
                <a:cubicBezTo>
                  <a:pt x="341" y="568"/>
                  <a:pt x="238" y="554"/>
                  <a:pt x="160" y="528"/>
                </a:cubicBezTo>
                <a:cubicBezTo>
                  <a:pt x="96" y="506"/>
                  <a:pt x="55" y="477"/>
                  <a:pt x="55" y="453"/>
                </a:cubicBezTo>
                <a:lnTo>
                  <a:pt x="55" y="255"/>
                </a:lnTo>
                <a:cubicBezTo>
                  <a:pt x="76" y="270"/>
                  <a:pt x="104" y="284"/>
                  <a:pt x="143" y="297"/>
                </a:cubicBezTo>
                <a:cubicBezTo>
                  <a:pt x="226" y="325"/>
                  <a:pt x="336" y="340"/>
                  <a:pt x="452" y="340"/>
                </a:cubicBezTo>
                <a:cubicBezTo>
                  <a:pt x="568" y="340"/>
                  <a:pt x="678" y="325"/>
                  <a:pt x="761" y="297"/>
                </a:cubicBezTo>
                <a:cubicBezTo>
                  <a:pt x="799" y="284"/>
                  <a:pt x="828" y="270"/>
                  <a:pt x="849" y="255"/>
                </a:cubicBezTo>
                <a:close/>
                <a:moveTo>
                  <a:pt x="552" y="848"/>
                </a:moveTo>
                <a:cubicBezTo>
                  <a:pt x="550" y="848"/>
                  <a:pt x="548" y="848"/>
                  <a:pt x="546" y="848"/>
                </a:cubicBezTo>
                <a:cubicBezTo>
                  <a:pt x="512" y="851"/>
                  <a:pt x="490" y="852"/>
                  <a:pt x="452" y="852"/>
                </a:cubicBezTo>
                <a:cubicBezTo>
                  <a:pt x="341" y="852"/>
                  <a:pt x="238" y="838"/>
                  <a:pt x="160" y="812"/>
                </a:cubicBezTo>
                <a:cubicBezTo>
                  <a:pt x="112" y="795"/>
                  <a:pt x="55" y="766"/>
                  <a:pt x="55" y="737"/>
                </a:cubicBezTo>
                <a:lnTo>
                  <a:pt x="55" y="539"/>
                </a:lnTo>
                <a:cubicBezTo>
                  <a:pt x="76" y="553"/>
                  <a:pt x="104" y="567"/>
                  <a:pt x="143" y="580"/>
                </a:cubicBezTo>
                <a:cubicBezTo>
                  <a:pt x="226" y="608"/>
                  <a:pt x="336" y="623"/>
                  <a:pt x="452" y="623"/>
                </a:cubicBezTo>
                <a:cubicBezTo>
                  <a:pt x="568" y="623"/>
                  <a:pt x="678" y="608"/>
                  <a:pt x="761" y="580"/>
                </a:cubicBezTo>
                <a:cubicBezTo>
                  <a:pt x="799" y="567"/>
                  <a:pt x="828" y="553"/>
                  <a:pt x="849" y="539"/>
                </a:cubicBezTo>
                <a:lnTo>
                  <a:pt x="849" y="652"/>
                </a:lnTo>
                <a:cubicBezTo>
                  <a:pt x="836" y="650"/>
                  <a:pt x="823" y="649"/>
                  <a:pt x="809" y="649"/>
                </a:cubicBezTo>
                <a:cubicBezTo>
                  <a:pt x="685" y="649"/>
                  <a:pt x="581" y="734"/>
                  <a:pt x="552" y="848"/>
                </a:cubicBezTo>
                <a:close/>
                <a:moveTo>
                  <a:pt x="904" y="667"/>
                </a:moveTo>
                <a:cubicBezTo>
                  <a:pt x="904" y="665"/>
                  <a:pt x="904" y="663"/>
                  <a:pt x="904" y="662"/>
                </a:cubicBezTo>
                <a:lnTo>
                  <a:pt x="904" y="455"/>
                </a:lnTo>
                <a:cubicBezTo>
                  <a:pt x="904" y="454"/>
                  <a:pt x="904" y="454"/>
                  <a:pt x="904" y="453"/>
                </a:cubicBezTo>
                <a:lnTo>
                  <a:pt x="904" y="171"/>
                </a:lnTo>
                <a:lnTo>
                  <a:pt x="904" y="170"/>
                </a:lnTo>
                <a:cubicBezTo>
                  <a:pt x="904" y="134"/>
                  <a:pt x="879" y="83"/>
                  <a:pt x="761" y="43"/>
                </a:cubicBezTo>
                <a:cubicBezTo>
                  <a:pt x="678" y="15"/>
                  <a:pt x="568" y="0"/>
                  <a:pt x="452" y="0"/>
                </a:cubicBezTo>
                <a:cubicBezTo>
                  <a:pt x="336" y="0"/>
                  <a:pt x="226" y="15"/>
                  <a:pt x="143" y="43"/>
                </a:cubicBezTo>
                <a:cubicBezTo>
                  <a:pt x="24" y="83"/>
                  <a:pt x="0" y="134"/>
                  <a:pt x="0" y="170"/>
                </a:cubicBezTo>
                <a:lnTo>
                  <a:pt x="0" y="171"/>
                </a:lnTo>
                <a:lnTo>
                  <a:pt x="0" y="453"/>
                </a:lnTo>
                <a:cubicBezTo>
                  <a:pt x="0" y="454"/>
                  <a:pt x="0" y="454"/>
                  <a:pt x="0" y="455"/>
                </a:cubicBezTo>
                <a:lnTo>
                  <a:pt x="0" y="737"/>
                </a:lnTo>
                <a:lnTo>
                  <a:pt x="0" y="738"/>
                </a:lnTo>
                <a:lnTo>
                  <a:pt x="0" y="739"/>
                </a:lnTo>
                <a:lnTo>
                  <a:pt x="0" y="1021"/>
                </a:lnTo>
                <a:cubicBezTo>
                  <a:pt x="0" y="1057"/>
                  <a:pt x="24" y="1108"/>
                  <a:pt x="143" y="1148"/>
                </a:cubicBezTo>
                <a:cubicBezTo>
                  <a:pt x="226" y="1175"/>
                  <a:pt x="336" y="1191"/>
                  <a:pt x="452" y="1191"/>
                </a:cubicBezTo>
                <a:cubicBezTo>
                  <a:pt x="535" y="1191"/>
                  <a:pt x="615" y="1183"/>
                  <a:pt x="685" y="1168"/>
                </a:cubicBezTo>
                <a:cubicBezTo>
                  <a:pt x="692" y="1167"/>
                  <a:pt x="697" y="1163"/>
                  <a:pt x="701" y="1158"/>
                </a:cubicBezTo>
                <a:cubicBezTo>
                  <a:pt x="734" y="1173"/>
                  <a:pt x="771" y="1181"/>
                  <a:pt x="809" y="1181"/>
                </a:cubicBezTo>
                <a:cubicBezTo>
                  <a:pt x="956" y="1181"/>
                  <a:pt x="1075" y="1062"/>
                  <a:pt x="1075" y="915"/>
                </a:cubicBezTo>
                <a:cubicBezTo>
                  <a:pt x="1075" y="802"/>
                  <a:pt x="1004" y="705"/>
                  <a:pt x="904" y="6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6" name="Freeform 565">
            <a:extLst>
              <a:ext uri="{FF2B5EF4-FFF2-40B4-BE49-F238E27FC236}">
                <a16:creationId xmlns:a16="http://schemas.microsoft.com/office/drawing/2014/main" id="{85F98744-D62B-7E48-BAB8-4BAF237C14DE}"/>
              </a:ext>
            </a:extLst>
          </p:cNvPr>
          <p:cNvSpPr/>
          <p:nvPr/>
        </p:nvSpPr>
        <p:spPr>
          <a:xfrm>
            <a:off x="7183080" y="6303258"/>
            <a:ext cx="98280" cy="126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4" h="353"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4" y="196"/>
                </a:lnTo>
                <a:close/>
                <a:moveTo>
                  <a:pt x="238" y="157"/>
                </a:moveTo>
                <a:lnTo>
                  <a:pt x="62" y="157"/>
                </a:lnTo>
                <a:lnTo>
                  <a:pt x="61" y="115"/>
                </a:lnTo>
                <a:cubicBezTo>
                  <a:pt x="61" y="73"/>
                  <a:pt x="95" y="40"/>
                  <a:pt x="137" y="40"/>
                </a:cubicBezTo>
                <a:cubicBezTo>
                  <a:pt x="178" y="40"/>
                  <a:pt x="212" y="73"/>
                  <a:pt x="212" y="115"/>
                </a:cubicBezTo>
                <a:cubicBezTo>
                  <a:pt x="212" y="126"/>
                  <a:pt x="221" y="135"/>
                  <a:pt x="232" y="135"/>
                </a:cubicBezTo>
                <a:cubicBezTo>
                  <a:pt x="243" y="135"/>
                  <a:pt x="251" y="126"/>
                  <a:pt x="251" y="115"/>
                </a:cubicBezTo>
                <a:cubicBezTo>
                  <a:pt x="251" y="52"/>
                  <a:pt x="200" y="0"/>
                  <a:pt x="137" y="0"/>
                </a:cubicBezTo>
                <a:cubicBezTo>
                  <a:pt x="73" y="0"/>
                  <a:pt x="22" y="52"/>
                  <a:pt x="22" y="115"/>
                </a:cubicBezTo>
                <a:lnTo>
                  <a:pt x="22" y="159"/>
                </a:lnTo>
                <a:cubicBezTo>
                  <a:pt x="9" y="165"/>
                  <a:pt x="0" y="178"/>
                  <a:pt x="0" y="192"/>
                </a:cubicBezTo>
                <a:lnTo>
                  <a:pt x="0" y="317"/>
                </a:lnTo>
                <a:cubicBezTo>
                  <a:pt x="0" y="337"/>
                  <a:pt x="16" y="353"/>
                  <a:pt x="36" y="353"/>
                </a:cubicBezTo>
                <a:lnTo>
                  <a:pt x="238" y="353"/>
                </a:lnTo>
                <a:cubicBezTo>
                  <a:pt x="258" y="353"/>
                  <a:pt x="274" y="337"/>
                  <a:pt x="274" y="317"/>
                </a:cubicBezTo>
                <a:lnTo>
                  <a:pt x="274" y="192"/>
                </a:lnTo>
                <a:cubicBezTo>
                  <a:pt x="274" y="173"/>
                  <a:pt x="258" y="157"/>
                  <a:pt x="238" y="1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7" name="Freeform 566">
            <a:extLst>
              <a:ext uri="{FF2B5EF4-FFF2-40B4-BE49-F238E27FC236}">
                <a16:creationId xmlns:a16="http://schemas.microsoft.com/office/drawing/2014/main" id="{8A62AC3D-C7FA-9D49-9899-AF27B7191B21}"/>
              </a:ext>
            </a:extLst>
          </p:cNvPr>
          <p:cNvSpPr/>
          <p:nvPr/>
        </p:nvSpPr>
        <p:spPr>
          <a:xfrm>
            <a:off x="6225840" y="6039378"/>
            <a:ext cx="386640" cy="42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5" h="1191">
                <a:moveTo>
                  <a:pt x="809" y="1142"/>
                </a:moveTo>
                <a:cubicBezTo>
                  <a:pt x="684" y="1142"/>
                  <a:pt x="582" y="1040"/>
                  <a:pt x="582" y="915"/>
                </a:cubicBezTo>
                <a:cubicBezTo>
                  <a:pt x="582" y="790"/>
                  <a:pt x="684" y="689"/>
                  <a:pt x="809" y="689"/>
                </a:cubicBezTo>
                <a:cubicBezTo>
                  <a:pt x="934" y="689"/>
                  <a:pt x="1035" y="790"/>
                  <a:pt x="1035" y="915"/>
                </a:cubicBezTo>
                <a:cubicBezTo>
                  <a:pt x="1035" y="1040"/>
                  <a:pt x="934" y="1142"/>
                  <a:pt x="809" y="1142"/>
                </a:cubicBezTo>
                <a:close/>
                <a:moveTo>
                  <a:pt x="452" y="1136"/>
                </a:moveTo>
                <a:cubicBezTo>
                  <a:pt x="341" y="1136"/>
                  <a:pt x="238" y="1121"/>
                  <a:pt x="160" y="1095"/>
                </a:cubicBezTo>
                <a:cubicBezTo>
                  <a:pt x="112" y="1079"/>
                  <a:pt x="55" y="1050"/>
                  <a:pt x="55" y="1021"/>
                </a:cubicBezTo>
                <a:lnTo>
                  <a:pt x="55" y="823"/>
                </a:lnTo>
                <a:cubicBezTo>
                  <a:pt x="76" y="837"/>
                  <a:pt x="104" y="851"/>
                  <a:pt x="143" y="864"/>
                </a:cubicBezTo>
                <a:cubicBezTo>
                  <a:pt x="226" y="892"/>
                  <a:pt x="335" y="907"/>
                  <a:pt x="452" y="907"/>
                </a:cubicBezTo>
                <a:cubicBezTo>
                  <a:pt x="488" y="907"/>
                  <a:pt x="511" y="907"/>
                  <a:pt x="543" y="904"/>
                </a:cubicBezTo>
                <a:cubicBezTo>
                  <a:pt x="543" y="908"/>
                  <a:pt x="543" y="911"/>
                  <a:pt x="543" y="915"/>
                </a:cubicBezTo>
                <a:cubicBezTo>
                  <a:pt x="543" y="998"/>
                  <a:pt x="581" y="1072"/>
                  <a:pt x="640" y="1120"/>
                </a:cubicBezTo>
                <a:cubicBezTo>
                  <a:pt x="582" y="1130"/>
                  <a:pt x="518" y="1136"/>
                  <a:pt x="452" y="1136"/>
                </a:cubicBezTo>
                <a:close/>
                <a:moveTo>
                  <a:pt x="160" y="95"/>
                </a:moveTo>
                <a:cubicBezTo>
                  <a:pt x="238" y="69"/>
                  <a:pt x="341" y="55"/>
                  <a:pt x="452" y="55"/>
                </a:cubicBezTo>
                <a:cubicBezTo>
                  <a:pt x="562" y="55"/>
                  <a:pt x="666" y="69"/>
                  <a:pt x="743" y="95"/>
                </a:cubicBezTo>
                <a:cubicBezTo>
                  <a:pt x="807" y="117"/>
                  <a:pt x="849" y="146"/>
                  <a:pt x="849" y="170"/>
                </a:cubicBezTo>
                <a:cubicBezTo>
                  <a:pt x="849" y="194"/>
                  <a:pt x="807" y="223"/>
                  <a:pt x="743" y="244"/>
                </a:cubicBezTo>
                <a:cubicBezTo>
                  <a:pt x="666" y="270"/>
                  <a:pt x="562" y="285"/>
                  <a:pt x="452" y="285"/>
                </a:cubicBezTo>
                <a:cubicBezTo>
                  <a:pt x="341" y="285"/>
                  <a:pt x="238" y="270"/>
                  <a:pt x="160" y="244"/>
                </a:cubicBezTo>
                <a:cubicBezTo>
                  <a:pt x="96" y="223"/>
                  <a:pt x="55" y="194"/>
                  <a:pt x="55" y="170"/>
                </a:cubicBezTo>
                <a:cubicBezTo>
                  <a:pt x="55" y="146"/>
                  <a:pt x="96" y="117"/>
                  <a:pt x="160" y="95"/>
                </a:cubicBezTo>
                <a:close/>
                <a:moveTo>
                  <a:pt x="849" y="255"/>
                </a:moveTo>
                <a:lnTo>
                  <a:pt x="849" y="453"/>
                </a:lnTo>
                <a:cubicBezTo>
                  <a:pt x="849" y="477"/>
                  <a:pt x="807" y="506"/>
                  <a:pt x="743" y="528"/>
                </a:cubicBezTo>
                <a:cubicBezTo>
                  <a:pt x="666" y="554"/>
                  <a:pt x="562" y="568"/>
                  <a:pt x="452" y="568"/>
                </a:cubicBezTo>
                <a:cubicBezTo>
                  <a:pt x="341" y="568"/>
                  <a:pt x="238" y="554"/>
                  <a:pt x="160" y="528"/>
                </a:cubicBezTo>
                <a:cubicBezTo>
                  <a:pt x="96" y="506"/>
                  <a:pt x="55" y="477"/>
                  <a:pt x="55" y="453"/>
                </a:cubicBezTo>
                <a:lnTo>
                  <a:pt x="55" y="255"/>
                </a:lnTo>
                <a:cubicBezTo>
                  <a:pt x="76" y="270"/>
                  <a:pt x="104" y="284"/>
                  <a:pt x="143" y="297"/>
                </a:cubicBezTo>
                <a:cubicBezTo>
                  <a:pt x="226" y="325"/>
                  <a:pt x="335" y="340"/>
                  <a:pt x="452" y="340"/>
                </a:cubicBezTo>
                <a:cubicBezTo>
                  <a:pt x="568" y="340"/>
                  <a:pt x="678" y="325"/>
                  <a:pt x="761" y="297"/>
                </a:cubicBezTo>
                <a:cubicBezTo>
                  <a:pt x="799" y="284"/>
                  <a:pt x="828" y="270"/>
                  <a:pt x="849" y="255"/>
                </a:cubicBezTo>
                <a:close/>
                <a:moveTo>
                  <a:pt x="552" y="848"/>
                </a:moveTo>
                <a:cubicBezTo>
                  <a:pt x="550" y="848"/>
                  <a:pt x="548" y="848"/>
                  <a:pt x="546" y="848"/>
                </a:cubicBezTo>
                <a:cubicBezTo>
                  <a:pt x="512" y="851"/>
                  <a:pt x="490" y="852"/>
                  <a:pt x="452" y="852"/>
                </a:cubicBezTo>
                <a:cubicBezTo>
                  <a:pt x="341" y="852"/>
                  <a:pt x="238" y="838"/>
                  <a:pt x="160" y="812"/>
                </a:cubicBezTo>
                <a:cubicBezTo>
                  <a:pt x="112" y="795"/>
                  <a:pt x="55" y="766"/>
                  <a:pt x="55" y="737"/>
                </a:cubicBezTo>
                <a:lnTo>
                  <a:pt x="55" y="539"/>
                </a:lnTo>
                <a:cubicBezTo>
                  <a:pt x="76" y="553"/>
                  <a:pt x="104" y="567"/>
                  <a:pt x="143" y="580"/>
                </a:cubicBezTo>
                <a:cubicBezTo>
                  <a:pt x="226" y="608"/>
                  <a:pt x="335" y="623"/>
                  <a:pt x="452" y="623"/>
                </a:cubicBezTo>
                <a:cubicBezTo>
                  <a:pt x="568" y="623"/>
                  <a:pt x="678" y="608"/>
                  <a:pt x="761" y="580"/>
                </a:cubicBezTo>
                <a:cubicBezTo>
                  <a:pt x="799" y="567"/>
                  <a:pt x="828" y="553"/>
                  <a:pt x="849" y="539"/>
                </a:cubicBezTo>
                <a:lnTo>
                  <a:pt x="849" y="652"/>
                </a:lnTo>
                <a:cubicBezTo>
                  <a:pt x="836" y="650"/>
                  <a:pt x="823" y="649"/>
                  <a:pt x="809" y="649"/>
                </a:cubicBezTo>
                <a:cubicBezTo>
                  <a:pt x="685" y="649"/>
                  <a:pt x="581" y="734"/>
                  <a:pt x="552" y="848"/>
                </a:cubicBezTo>
                <a:close/>
                <a:moveTo>
                  <a:pt x="904" y="667"/>
                </a:moveTo>
                <a:cubicBezTo>
                  <a:pt x="904" y="665"/>
                  <a:pt x="904" y="663"/>
                  <a:pt x="904" y="662"/>
                </a:cubicBezTo>
                <a:lnTo>
                  <a:pt x="904" y="455"/>
                </a:lnTo>
                <a:cubicBezTo>
                  <a:pt x="904" y="454"/>
                  <a:pt x="904" y="454"/>
                  <a:pt x="904" y="453"/>
                </a:cubicBezTo>
                <a:lnTo>
                  <a:pt x="904" y="171"/>
                </a:lnTo>
                <a:lnTo>
                  <a:pt x="904" y="170"/>
                </a:lnTo>
                <a:cubicBezTo>
                  <a:pt x="904" y="134"/>
                  <a:pt x="879" y="83"/>
                  <a:pt x="761" y="43"/>
                </a:cubicBezTo>
                <a:cubicBezTo>
                  <a:pt x="678" y="15"/>
                  <a:pt x="568" y="0"/>
                  <a:pt x="452" y="0"/>
                </a:cubicBezTo>
                <a:cubicBezTo>
                  <a:pt x="335" y="0"/>
                  <a:pt x="226" y="15"/>
                  <a:pt x="143" y="43"/>
                </a:cubicBezTo>
                <a:cubicBezTo>
                  <a:pt x="24" y="83"/>
                  <a:pt x="0" y="134"/>
                  <a:pt x="0" y="170"/>
                </a:cubicBezTo>
                <a:lnTo>
                  <a:pt x="0" y="171"/>
                </a:lnTo>
                <a:lnTo>
                  <a:pt x="0" y="453"/>
                </a:lnTo>
                <a:cubicBezTo>
                  <a:pt x="0" y="454"/>
                  <a:pt x="0" y="454"/>
                  <a:pt x="0" y="455"/>
                </a:cubicBezTo>
                <a:lnTo>
                  <a:pt x="0" y="737"/>
                </a:lnTo>
                <a:lnTo>
                  <a:pt x="0" y="738"/>
                </a:lnTo>
                <a:lnTo>
                  <a:pt x="0" y="739"/>
                </a:lnTo>
                <a:lnTo>
                  <a:pt x="0" y="1021"/>
                </a:lnTo>
                <a:cubicBezTo>
                  <a:pt x="0" y="1057"/>
                  <a:pt x="24" y="1108"/>
                  <a:pt x="143" y="1148"/>
                </a:cubicBezTo>
                <a:cubicBezTo>
                  <a:pt x="226" y="1175"/>
                  <a:pt x="335" y="1191"/>
                  <a:pt x="452" y="1191"/>
                </a:cubicBezTo>
                <a:cubicBezTo>
                  <a:pt x="535" y="1191"/>
                  <a:pt x="615" y="1183"/>
                  <a:pt x="685" y="1168"/>
                </a:cubicBezTo>
                <a:cubicBezTo>
                  <a:pt x="691" y="1167"/>
                  <a:pt x="697" y="1163"/>
                  <a:pt x="701" y="1158"/>
                </a:cubicBezTo>
                <a:cubicBezTo>
                  <a:pt x="734" y="1173"/>
                  <a:pt x="770" y="1181"/>
                  <a:pt x="809" y="1181"/>
                </a:cubicBezTo>
                <a:cubicBezTo>
                  <a:pt x="956" y="1181"/>
                  <a:pt x="1075" y="1062"/>
                  <a:pt x="1075" y="915"/>
                </a:cubicBezTo>
                <a:cubicBezTo>
                  <a:pt x="1075" y="802"/>
                  <a:pt x="1004" y="705"/>
                  <a:pt x="904" y="6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8" name="Freeform 567">
            <a:extLst>
              <a:ext uri="{FF2B5EF4-FFF2-40B4-BE49-F238E27FC236}">
                <a16:creationId xmlns:a16="http://schemas.microsoft.com/office/drawing/2014/main" id="{DDAA855F-8E9C-0641-A65B-EF076358AF33}"/>
              </a:ext>
            </a:extLst>
          </p:cNvPr>
          <p:cNvSpPr/>
          <p:nvPr/>
        </p:nvSpPr>
        <p:spPr>
          <a:xfrm>
            <a:off x="6467759" y="6303258"/>
            <a:ext cx="98280" cy="126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4" h="353"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2" y="196"/>
                </a:lnTo>
                <a:lnTo>
                  <a:pt x="234" y="196"/>
                </a:lnTo>
                <a:close/>
                <a:moveTo>
                  <a:pt x="137" y="40"/>
                </a:moveTo>
                <a:cubicBezTo>
                  <a:pt x="178" y="40"/>
                  <a:pt x="212" y="73"/>
                  <a:pt x="212" y="115"/>
                </a:cubicBezTo>
                <a:lnTo>
                  <a:pt x="212" y="157"/>
                </a:lnTo>
                <a:lnTo>
                  <a:pt x="62" y="157"/>
                </a:lnTo>
                <a:lnTo>
                  <a:pt x="61" y="115"/>
                </a:lnTo>
                <a:cubicBezTo>
                  <a:pt x="61" y="73"/>
                  <a:pt x="95" y="40"/>
                  <a:pt x="137" y="40"/>
                </a:cubicBezTo>
                <a:close/>
                <a:moveTo>
                  <a:pt x="252" y="159"/>
                </a:moveTo>
                <a:lnTo>
                  <a:pt x="251" y="115"/>
                </a:lnTo>
                <a:cubicBezTo>
                  <a:pt x="251" y="52"/>
                  <a:pt x="200" y="0"/>
                  <a:pt x="137" y="0"/>
                </a:cubicBezTo>
                <a:cubicBezTo>
                  <a:pt x="73" y="0"/>
                  <a:pt x="22" y="52"/>
                  <a:pt x="22" y="115"/>
                </a:cubicBezTo>
                <a:lnTo>
                  <a:pt x="22" y="159"/>
                </a:lnTo>
                <a:cubicBezTo>
                  <a:pt x="9" y="165"/>
                  <a:pt x="0" y="178"/>
                  <a:pt x="0" y="192"/>
                </a:cubicBezTo>
                <a:lnTo>
                  <a:pt x="0" y="317"/>
                </a:lnTo>
                <a:cubicBezTo>
                  <a:pt x="0" y="337"/>
                  <a:pt x="16" y="353"/>
                  <a:pt x="36" y="353"/>
                </a:cubicBezTo>
                <a:lnTo>
                  <a:pt x="238" y="353"/>
                </a:lnTo>
                <a:cubicBezTo>
                  <a:pt x="258" y="353"/>
                  <a:pt x="274" y="337"/>
                  <a:pt x="274" y="317"/>
                </a:cubicBezTo>
                <a:lnTo>
                  <a:pt x="274" y="192"/>
                </a:lnTo>
                <a:cubicBezTo>
                  <a:pt x="274" y="177"/>
                  <a:pt x="264" y="165"/>
                  <a:pt x="252" y="1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9" name="Freeform 568">
            <a:extLst>
              <a:ext uri="{FF2B5EF4-FFF2-40B4-BE49-F238E27FC236}">
                <a16:creationId xmlns:a16="http://schemas.microsoft.com/office/drawing/2014/main" id="{0B5DE251-C7EE-DB43-99D6-2AC37A40E917}"/>
              </a:ext>
            </a:extLst>
          </p:cNvPr>
          <p:cNvSpPr/>
          <p:nvPr/>
        </p:nvSpPr>
        <p:spPr>
          <a:xfrm>
            <a:off x="5512320" y="6039378"/>
            <a:ext cx="386640" cy="42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5" h="1191">
                <a:moveTo>
                  <a:pt x="810" y="1142"/>
                </a:moveTo>
                <a:cubicBezTo>
                  <a:pt x="685" y="1142"/>
                  <a:pt x="583" y="1040"/>
                  <a:pt x="583" y="915"/>
                </a:cubicBezTo>
                <a:cubicBezTo>
                  <a:pt x="583" y="790"/>
                  <a:pt x="685" y="689"/>
                  <a:pt x="810" y="689"/>
                </a:cubicBezTo>
                <a:cubicBezTo>
                  <a:pt x="934" y="689"/>
                  <a:pt x="1036" y="790"/>
                  <a:pt x="1036" y="915"/>
                </a:cubicBezTo>
                <a:cubicBezTo>
                  <a:pt x="1036" y="1040"/>
                  <a:pt x="934" y="1142"/>
                  <a:pt x="810" y="1142"/>
                </a:cubicBezTo>
                <a:close/>
                <a:moveTo>
                  <a:pt x="452" y="1136"/>
                </a:moveTo>
                <a:cubicBezTo>
                  <a:pt x="342" y="1136"/>
                  <a:pt x="238" y="1121"/>
                  <a:pt x="161" y="1095"/>
                </a:cubicBezTo>
                <a:cubicBezTo>
                  <a:pt x="112" y="1079"/>
                  <a:pt x="55" y="1050"/>
                  <a:pt x="55" y="1021"/>
                </a:cubicBezTo>
                <a:lnTo>
                  <a:pt x="55" y="823"/>
                </a:lnTo>
                <a:cubicBezTo>
                  <a:pt x="76" y="837"/>
                  <a:pt x="105" y="851"/>
                  <a:pt x="143" y="864"/>
                </a:cubicBezTo>
                <a:cubicBezTo>
                  <a:pt x="226" y="892"/>
                  <a:pt x="336" y="907"/>
                  <a:pt x="452" y="907"/>
                </a:cubicBezTo>
                <a:cubicBezTo>
                  <a:pt x="489" y="907"/>
                  <a:pt x="512" y="907"/>
                  <a:pt x="544" y="904"/>
                </a:cubicBezTo>
                <a:cubicBezTo>
                  <a:pt x="544" y="908"/>
                  <a:pt x="544" y="911"/>
                  <a:pt x="544" y="915"/>
                </a:cubicBezTo>
                <a:cubicBezTo>
                  <a:pt x="544" y="998"/>
                  <a:pt x="581" y="1072"/>
                  <a:pt x="640" y="1120"/>
                </a:cubicBezTo>
                <a:cubicBezTo>
                  <a:pt x="583" y="1130"/>
                  <a:pt x="518" y="1136"/>
                  <a:pt x="452" y="1136"/>
                </a:cubicBezTo>
                <a:close/>
                <a:moveTo>
                  <a:pt x="161" y="95"/>
                </a:moveTo>
                <a:cubicBezTo>
                  <a:pt x="238" y="69"/>
                  <a:pt x="342" y="55"/>
                  <a:pt x="452" y="55"/>
                </a:cubicBezTo>
                <a:cubicBezTo>
                  <a:pt x="563" y="55"/>
                  <a:pt x="666" y="69"/>
                  <a:pt x="744" y="95"/>
                </a:cubicBezTo>
                <a:cubicBezTo>
                  <a:pt x="808" y="117"/>
                  <a:pt x="849" y="146"/>
                  <a:pt x="849" y="170"/>
                </a:cubicBezTo>
                <a:cubicBezTo>
                  <a:pt x="849" y="194"/>
                  <a:pt x="808" y="223"/>
                  <a:pt x="744" y="244"/>
                </a:cubicBezTo>
                <a:cubicBezTo>
                  <a:pt x="666" y="270"/>
                  <a:pt x="563" y="285"/>
                  <a:pt x="452" y="285"/>
                </a:cubicBezTo>
                <a:cubicBezTo>
                  <a:pt x="342" y="285"/>
                  <a:pt x="238" y="270"/>
                  <a:pt x="161" y="244"/>
                </a:cubicBezTo>
                <a:cubicBezTo>
                  <a:pt x="97" y="223"/>
                  <a:pt x="55" y="194"/>
                  <a:pt x="55" y="170"/>
                </a:cubicBezTo>
                <a:cubicBezTo>
                  <a:pt x="55" y="146"/>
                  <a:pt x="97" y="117"/>
                  <a:pt x="161" y="95"/>
                </a:cubicBezTo>
                <a:close/>
                <a:moveTo>
                  <a:pt x="849" y="255"/>
                </a:moveTo>
                <a:lnTo>
                  <a:pt x="849" y="453"/>
                </a:lnTo>
                <a:cubicBezTo>
                  <a:pt x="849" y="477"/>
                  <a:pt x="808" y="506"/>
                  <a:pt x="744" y="528"/>
                </a:cubicBezTo>
                <a:cubicBezTo>
                  <a:pt x="666" y="554"/>
                  <a:pt x="563" y="568"/>
                  <a:pt x="452" y="568"/>
                </a:cubicBezTo>
                <a:cubicBezTo>
                  <a:pt x="342" y="568"/>
                  <a:pt x="238" y="554"/>
                  <a:pt x="161" y="528"/>
                </a:cubicBezTo>
                <a:cubicBezTo>
                  <a:pt x="97" y="506"/>
                  <a:pt x="55" y="477"/>
                  <a:pt x="55" y="453"/>
                </a:cubicBezTo>
                <a:lnTo>
                  <a:pt x="55" y="255"/>
                </a:lnTo>
                <a:cubicBezTo>
                  <a:pt x="76" y="270"/>
                  <a:pt x="105" y="284"/>
                  <a:pt x="143" y="297"/>
                </a:cubicBezTo>
                <a:cubicBezTo>
                  <a:pt x="226" y="325"/>
                  <a:pt x="336" y="340"/>
                  <a:pt x="452" y="340"/>
                </a:cubicBezTo>
                <a:cubicBezTo>
                  <a:pt x="569" y="340"/>
                  <a:pt x="678" y="325"/>
                  <a:pt x="761" y="297"/>
                </a:cubicBezTo>
                <a:cubicBezTo>
                  <a:pt x="800" y="284"/>
                  <a:pt x="828" y="270"/>
                  <a:pt x="849" y="255"/>
                </a:cubicBezTo>
                <a:close/>
                <a:moveTo>
                  <a:pt x="552" y="848"/>
                </a:moveTo>
                <a:cubicBezTo>
                  <a:pt x="550" y="848"/>
                  <a:pt x="548" y="848"/>
                  <a:pt x="546" y="848"/>
                </a:cubicBezTo>
                <a:cubicBezTo>
                  <a:pt x="512" y="851"/>
                  <a:pt x="491" y="852"/>
                  <a:pt x="452" y="852"/>
                </a:cubicBezTo>
                <a:cubicBezTo>
                  <a:pt x="342" y="852"/>
                  <a:pt x="238" y="838"/>
                  <a:pt x="161" y="812"/>
                </a:cubicBezTo>
                <a:cubicBezTo>
                  <a:pt x="112" y="795"/>
                  <a:pt x="55" y="766"/>
                  <a:pt x="55" y="737"/>
                </a:cubicBezTo>
                <a:lnTo>
                  <a:pt x="55" y="539"/>
                </a:lnTo>
                <a:cubicBezTo>
                  <a:pt x="76" y="553"/>
                  <a:pt x="105" y="567"/>
                  <a:pt x="143" y="580"/>
                </a:cubicBezTo>
                <a:cubicBezTo>
                  <a:pt x="226" y="608"/>
                  <a:pt x="336" y="623"/>
                  <a:pt x="452" y="623"/>
                </a:cubicBezTo>
                <a:cubicBezTo>
                  <a:pt x="569" y="623"/>
                  <a:pt x="678" y="608"/>
                  <a:pt x="761" y="580"/>
                </a:cubicBezTo>
                <a:cubicBezTo>
                  <a:pt x="800" y="567"/>
                  <a:pt x="828" y="553"/>
                  <a:pt x="849" y="539"/>
                </a:cubicBezTo>
                <a:lnTo>
                  <a:pt x="849" y="652"/>
                </a:lnTo>
                <a:cubicBezTo>
                  <a:pt x="836" y="650"/>
                  <a:pt x="823" y="649"/>
                  <a:pt x="810" y="649"/>
                </a:cubicBezTo>
                <a:cubicBezTo>
                  <a:pt x="686" y="649"/>
                  <a:pt x="582" y="734"/>
                  <a:pt x="552" y="848"/>
                </a:cubicBezTo>
                <a:close/>
                <a:moveTo>
                  <a:pt x="904" y="667"/>
                </a:moveTo>
                <a:cubicBezTo>
                  <a:pt x="904" y="665"/>
                  <a:pt x="905" y="663"/>
                  <a:pt x="905" y="662"/>
                </a:cubicBezTo>
                <a:lnTo>
                  <a:pt x="905" y="455"/>
                </a:lnTo>
                <a:cubicBezTo>
                  <a:pt x="905" y="454"/>
                  <a:pt x="905" y="454"/>
                  <a:pt x="905" y="453"/>
                </a:cubicBezTo>
                <a:lnTo>
                  <a:pt x="905" y="171"/>
                </a:lnTo>
                <a:lnTo>
                  <a:pt x="905" y="170"/>
                </a:lnTo>
                <a:cubicBezTo>
                  <a:pt x="905" y="134"/>
                  <a:pt x="880" y="83"/>
                  <a:pt x="761" y="43"/>
                </a:cubicBezTo>
                <a:cubicBezTo>
                  <a:pt x="678" y="15"/>
                  <a:pt x="569" y="0"/>
                  <a:pt x="452" y="0"/>
                </a:cubicBezTo>
                <a:cubicBezTo>
                  <a:pt x="336" y="0"/>
                  <a:pt x="226" y="15"/>
                  <a:pt x="143" y="43"/>
                </a:cubicBezTo>
                <a:cubicBezTo>
                  <a:pt x="25" y="83"/>
                  <a:pt x="0" y="134"/>
                  <a:pt x="0" y="170"/>
                </a:cubicBezTo>
                <a:lnTo>
                  <a:pt x="0" y="171"/>
                </a:lnTo>
                <a:lnTo>
                  <a:pt x="0" y="453"/>
                </a:lnTo>
                <a:cubicBezTo>
                  <a:pt x="0" y="454"/>
                  <a:pt x="0" y="454"/>
                  <a:pt x="0" y="455"/>
                </a:cubicBezTo>
                <a:lnTo>
                  <a:pt x="0" y="737"/>
                </a:lnTo>
                <a:lnTo>
                  <a:pt x="0" y="738"/>
                </a:lnTo>
                <a:lnTo>
                  <a:pt x="0" y="739"/>
                </a:lnTo>
                <a:lnTo>
                  <a:pt x="0" y="1021"/>
                </a:lnTo>
                <a:cubicBezTo>
                  <a:pt x="0" y="1057"/>
                  <a:pt x="25" y="1108"/>
                  <a:pt x="143" y="1148"/>
                </a:cubicBezTo>
                <a:cubicBezTo>
                  <a:pt x="226" y="1175"/>
                  <a:pt x="336" y="1191"/>
                  <a:pt x="452" y="1191"/>
                </a:cubicBezTo>
                <a:cubicBezTo>
                  <a:pt x="535" y="1191"/>
                  <a:pt x="616" y="1183"/>
                  <a:pt x="685" y="1168"/>
                </a:cubicBezTo>
                <a:cubicBezTo>
                  <a:pt x="692" y="1167"/>
                  <a:pt x="697" y="1163"/>
                  <a:pt x="701" y="1158"/>
                </a:cubicBezTo>
                <a:cubicBezTo>
                  <a:pt x="734" y="1173"/>
                  <a:pt x="771" y="1181"/>
                  <a:pt x="810" y="1181"/>
                </a:cubicBezTo>
                <a:cubicBezTo>
                  <a:pt x="956" y="1181"/>
                  <a:pt x="1075" y="1062"/>
                  <a:pt x="1075" y="915"/>
                </a:cubicBezTo>
                <a:cubicBezTo>
                  <a:pt x="1075" y="802"/>
                  <a:pt x="1004" y="705"/>
                  <a:pt x="904" y="6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0" name="Freeform 569">
            <a:extLst>
              <a:ext uri="{FF2B5EF4-FFF2-40B4-BE49-F238E27FC236}">
                <a16:creationId xmlns:a16="http://schemas.microsoft.com/office/drawing/2014/main" id="{737F78E0-E390-1345-8E5F-BE4D895CCBD8}"/>
              </a:ext>
            </a:extLst>
          </p:cNvPr>
          <p:cNvSpPr/>
          <p:nvPr/>
        </p:nvSpPr>
        <p:spPr>
          <a:xfrm>
            <a:off x="5740200" y="6305419"/>
            <a:ext cx="126720" cy="126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3" h="353">
                <a:moveTo>
                  <a:pt x="333" y="157"/>
                </a:moveTo>
                <a:lnTo>
                  <a:pt x="196" y="157"/>
                </a:lnTo>
                <a:lnTo>
                  <a:pt x="196" y="20"/>
                </a:lnTo>
                <a:cubicBezTo>
                  <a:pt x="196" y="9"/>
                  <a:pt x="187" y="0"/>
                  <a:pt x="177" y="0"/>
                </a:cubicBezTo>
                <a:cubicBezTo>
                  <a:pt x="166" y="0"/>
                  <a:pt x="157" y="9"/>
                  <a:pt x="157" y="20"/>
                </a:cubicBezTo>
                <a:lnTo>
                  <a:pt x="157" y="157"/>
                </a:lnTo>
                <a:lnTo>
                  <a:pt x="20" y="157"/>
                </a:lnTo>
                <a:cubicBezTo>
                  <a:pt x="9" y="157"/>
                  <a:pt x="0" y="165"/>
                  <a:pt x="0" y="176"/>
                </a:cubicBezTo>
                <a:cubicBezTo>
                  <a:pt x="0" y="187"/>
                  <a:pt x="9" y="196"/>
                  <a:pt x="20" y="196"/>
                </a:cubicBezTo>
                <a:lnTo>
                  <a:pt x="157" y="196"/>
                </a:lnTo>
                <a:lnTo>
                  <a:pt x="157" y="333"/>
                </a:lnTo>
                <a:cubicBezTo>
                  <a:pt x="157" y="344"/>
                  <a:pt x="166" y="353"/>
                  <a:pt x="177" y="353"/>
                </a:cubicBezTo>
                <a:cubicBezTo>
                  <a:pt x="187" y="353"/>
                  <a:pt x="196" y="344"/>
                  <a:pt x="196" y="333"/>
                </a:cubicBezTo>
                <a:lnTo>
                  <a:pt x="196" y="196"/>
                </a:lnTo>
                <a:lnTo>
                  <a:pt x="333" y="196"/>
                </a:lnTo>
                <a:cubicBezTo>
                  <a:pt x="344" y="196"/>
                  <a:pt x="353" y="187"/>
                  <a:pt x="353" y="176"/>
                </a:cubicBezTo>
                <a:cubicBezTo>
                  <a:pt x="353" y="165"/>
                  <a:pt x="344" y="157"/>
                  <a:pt x="333" y="1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1" name="Freeform 570">
            <a:extLst>
              <a:ext uri="{FF2B5EF4-FFF2-40B4-BE49-F238E27FC236}">
                <a16:creationId xmlns:a16="http://schemas.microsoft.com/office/drawing/2014/main" id="{E949F325-609A-B048-B06E-35638B2233EF}"/>
              </a:ext>
            </a:extLst>
          </p:cNvPr>
          <p:cNvSpPr/>
          <p:nvPr/>
        </p:nvSpPr>
        <p:spPr>
          <a:xfrm>
            <a:off x="4795560" y="6039378"/>
            <a:ext cx="386640" cy="42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5" h="1191">
                <a:moveTo>
                  <a:pt x="809" y="1142"/>
                </a:moveTo>
                <a:cubicBezTo>
                  <a:pt x="684" y="1142"/>
                  <a:pt x="582" y="1040"/>
                  <a:pt x="582" y="915"/>
                </a:cubicBezTo>
                <a:cubicBezTo>
                  <a:pt x="582" y="790"/>
                  <a:pt x="684" y="689"/>
                  <a:pt x="809" y="689"/>
                </a:cubicBezTo>
                <a:cubicBezTo>
                  <a:pt x="934" y="689"/>
                  <a:pt x="1035" y="790"/>
                  <a:pt x="1035" y="915"/>
                </a:cubicBezTo>
                <a:cubicBezTo>
                  <a:pt x="1035" y="1040"/>
                  <a:pt x="934" y="1142"/>
                  <a:pt x="809" y="1142"/>
                </a:cubicBezTo>
                <a:close/>
                <a:moveTo>
                  <a:pt x="452" y="1136"/>
                </a:moveTo>
                <a:cubicBezTo>
                  <a:pt x="341" y="1136"/>
                  <a:pt x="238" y="1121"/>
                  <a:pt x="160" y="1095"/>
                </a:cubicBezTo>
                <a:cubicBezTo>
                  <a:pt x="112" y="1079"/>
                  <a:pt x="55" y="1050"/>
                  <a:pt x="55" y="1021"/>
                </a:cubicBezTo>
                <a:lnTo>
                  <a:pt x="55" y="823"/>
                </a:lnTo>
                <a:cubicBezTo>
                  <a:pt x="76" y="837"/>
                  <a:pt x="104" y="851"/>
                  <a:pt x="143" y="864"/>
                </a:cubicBezTo>
                <a:cubicBezTo>
                  <a:pt x="226" y="892"/>
                  <a:pt x="335" y="907"/>
                  <a:pt x="452" y="907"/>
                </a:cubicBezTo>
                <a:cubicBezTo>
                  <a:pt x="488" y="907"/>
                  <a:pt x="511" y="907"/>
                  <a:pt x="543" y="904"/>
                </a:cubicBezTo>
                <a:cubicBezTo>
                  <a:pt x="543" y="908"/>
                  <a:pt x="543" y="911"/>
                  <a:pt x="543" y="915"/>
                </a:cubicBezTo>
                <a:cubicBezTo>
                  <a:pt x="543" y="998"/>
                  <a:pt x="581" y="1072"/>
                  <a:pt x="640" y="1120"/>
                </a:cubicBezTo>
                <a:cubicBezTo>
                  <a:pt x="582" y="1130"/>
                  <a:pt x="518" y="1136"/>
                  <a:pt x="452" y="1136"/>
                </a:cubicBezTo>
                <a:close/>
                <a:moveTo>
                  <a:pt x="160" y="95"/>
                </a:moveTo>
                <a:cubicBezTo>
                  <a:pt x="238" y="69"/>
                  <a:pt x="341" y="55"/>
                  <a:pt x="452" y="55"/>
                </a:cubicBezTo>
                <a:cubicBezTo>
                  <a:pt x="562" y="55"/>
                  <a:pt x="666" y="69"/>
                  <a:pt x="743" y="95"/>
                </a:cubicBezTo>
                <a:cubicBezTo>
                  <a:pt x="807" y="117"/>
                  <a:pt x="849" y="146"/>
                  <a:pt x="849" y="170"/>
                </a:cubicBezTo>
                <a:cubicBezTo>
                  <a:pt x="849" y="194"/>
                  <a:pt x="807" y="223"/>
                  <a:pt x="743" y="244"/>
                </a:cubicBezTo>
                <a:cubicBezTo>
                  <a:pt x="666" y="270"/>
                  <a:pt x="562" y="285"/>
                  <a:pt x="452" y="285"/>
                </a:cubicBezTo>
                <a:cubicBezTo>
                  <a:pt x="341" y="285"/>
                  <a:pt x="238" y="270"/>
                  <a:pt x="160" y="244"/>
                </a:cubicBezTo>
                <a:cubicBezTo>
                  <a:pt x="96" y="223"/>
                  <a:pt x="55" y="194"/>
                  <a:pt x="55" y="170"/>
                </a:cubicBezTo>
                <a:cubicBezTo>
                  <a:pt x="55" y="146"/>
                  <a:pt x="96" y="117"/>
                  <a:pt x="160" y="95"/>
                </a:cubicBezTo>
                <a:close/>
                <a:moveTo>
                  <a:pt x="849" y="255"/>
                </a:moveTo>
                <a:lnTo>
                  <a:pt x="849" y="453"/>
                </a:lnTo>
                <a:cubicBezTo>
                  <a:pt x="849" y="477"/>
                  <a:pt x="807" y="506"/>
                  <a:pt x="743" y="528"/>
                </a:cubicBezTo>
                <a:cubicBezTo>
                  <a:pt x="666" y="554"/>
                  <a:pt x="562" y="568"/>
                  <a:pt x="452" y="568"/>
                </a:cubicBezTo>
                <a:cubicBezTo>
                  <a:pt x="341" y="568"/>
                  <a:pt x="238" y="554"/>
                  <a:pt x="160" y="528"/>
                </a:cubicBezTo>
                <a:cubicBezTo>
                  <a:pt x="96" y="506"/>
                  <a:pt x="55" y="477"/>
                  <a:pt x="55" y="453"/>
                </a:cubicBezTo>
                <a:lnTo>
                  <a:pt x="55" y="255"/>
                </a:lnTo>
                <a:cubicBezTo>
                  <a:pt x="76" y="270"/>
                  <a:pt x="104" y="284"/>
                  <a:pt x="143" y="297"/>
                </a:cubicBezTo>
                <a:cubicBezTo>
                  <a:pt x="226" y="325"/>
                  <a:pt x="335" y="340"/>
                  <a:pt x="452" y="340"/>
                </a:cubicBezTo>
                <a:cubicBezTo>
                  <a:pt x="568" y="340"/>
                  <a:pt x="678" y="325"/>
                  <a:pt x="761" y="297"/>
                </a:cubicBezTo>
                <a:cubicBezTo>
                  <a:pt x="799" y="284"/>
                  <a:pt x="828" y="270"/>
                  <a:pt x="849" y="255"/>
                </a:cubicBezTo>
                <a:close/>
                <a:moveTo>
                  <a:pt x="552" y="848"/>
                </a:moveTo>
                <a:cubicBezTo>
                  <a:pt x="550" y="848"/>
                  <a:pt x="548" y="848"/>
                  <a:pt x="546" y="848"/>
                </a:cubicBezTo>
                <a:cubicBezTo>
                  <a:pt x="512" y="851"/>
                  <a:pt x="490" y="852"/>
                  <a:pt x="452" y="852"/>
                </a:cubicBezTo>
                <a:cubicBezTo>
                  <a:pt x="341" y="852"/>
                  <a:pt x="238" y="838"/>
                  <a:pt x="160" y="812"/>
                </a:cubicBezTo>
                <a:cubicBezTo>
                  <a:pt x="112" y="795"/>
                  <a:pt x="55" y="766"/>
                  <a:pt x="55" y="737"/>
                </a:cubicBezTo>
                <a:lnTo>
                  <a:pt x="55" y="539"/>
                </a:lnTo>
                <a:cubicBezTo>
                  <a:pt x="76" y="553"/>
                  <a:pt x="104" y="567"/>
                  <a:pt x="143" y="580"/>
                </a:cubicBezTo>
                <a:cubicBezTo>
                  <a:pt x="226" y="608"/>
                  <a:pt x="335" y="623"/>
                  <a:pt x="452" y="623"/>
                </a:cubicBezTo>
                <a:cubicBezTo>
                  <a:pt x="568" y="623"/>
                  <a:pt x="678" y="608"/>
                  <a:pt x="761" y="580"/>
                </a:cubicBezTo>
                <a:cubicBezTo>
                  <a:pt x="799" y="567"/>
                  <a:pt x="828" y="553"/>
                  <a:pt x="849" y="539"/>
                </a:cubicBezTo>
                <a:lnTo>
                  <a:pt x="849" y="652"/>
                </a:lnTo>
                <a:cubicBezTo>
                  <a:pt x="836" y="650"/>
                  <a:pt x="822" y="649"/>
                  <a:pt x="809" y="649"/>
                </a:cubicBezTo>
                <a:cubicBezTo>
                  <a:pt x="685" y="649"/>
                  <a:pt x="581" y="734"/>
                  <a:pt x="552" y="848"/>
                </a:cubicBezTo>
                <a:close/>
                <a:moveTo>
                  <a:pt x="903" y="667"/>
                </a:moveTo>
                <a:cubicBezTo>
                  <a:pt x="904" y="665"/>
                  <a:pt x="904" y="663"/>
                  <a:pt x="904" y="662"/>
                </a:cubicBezTo>
                <a:lnTo>
                  <a:pt x="904" y="455"/>
                </a:lnTo>
                <a:cubicBezTo>
                  <a:pt x="904" y="454"/>
                  <a:pt x="904" y="454"/>
                  <a:pt x="904" y="453"/>
                </a:cubicBezTo>
                <a:lnTo>
                  <a:pt x="904" y="171"/>
                </a:lnTo>
                <a:lnTo>
                  <a:pt x="904" y="170"/>
                </a:lnTo>
                <a:cubicBezTo>
                  <a:pt x="904" y="134"/>
                  <a:pt x="879" y="83"/>
                  <a:pt x="761" y="43"/>
                </a:cubicBezTo>
                <a:cubicBezTo>
                  <a:pt x="678" y="15"/>
                  <a:pt x="568" y="0"/>
                  <a:pt x="452" y="0"/>
                </a:cubicBezTo>
                <a:cubicBezTo>
                  <a:pt x="335" y="0"/>
                  <a:pt x="226" y="15"/>
                  <a:pt x="143" y="43"/>
                </a:cubicBezTo>
                <a:cubicBezTo>
                  <a:pt x="24" y="83"/>
                  <a:pt x="0" y="134"/>
                  <a:pt x="0" y="170"/>
                </a:cubicBezTo>
                <a:lnTo>
                  <a:pt x="0" y="171"/>
                </a:lnTo>
                <a:lnTo>
                  <a:pt x="0" y="453"/>
                </a:lnTo>
                <a:cubicBezTo>
                  <a:pt x="0" y="454"/>
                  <a:pt x="0" y="454"/>
                  <a:pt x="0" y="455"/>
                </a:cubicBezTo>
                <a:lnTo>
                  <a:pt x="0" y="737"/>
                </a:lnTo>
                <a:lnTo>
                  <a:pt x="0" y="738"/>
                </a:lnTo>
                <a:lnTo>
                  <a:pt x="0" y="739"/>
                </a:lnTo>
                <a:lnTo>
                  <a:pt x="0" y="1021"/>
                </a:lnTo>
                <a:cubicBezTo>
                  <a:pt x="0" y="1057"/>
                  <a:pt x="24" y="1108"/>
                  <a:pt x="143" y="1148"/>
                </a:cubicBezTo>
                <a:cubicBezTo>
                  <a:pt x="226" y="1175"/>
                  <a:pt x="335" y="1191"/>
                  <a:pt x="452" y="1191"/>
                </a:cubicBezTo>
                <a:cubicBezTo>
                  <a:pt x="534" y="1191"/>
                  <a:pt x="615" y="1183"/>
                  <a:pt x="685" y="1168"/>
                </a:cubicBezTo>
                <a:cubicBezTo>
                  <a:pt x="691" y="1167"/>
                  <a:pt x="697" y="1163"/>
                  <a:pt x="701" y="1158"/>
                </a:cubicBezTo>
                <a:cubicBezTo>
                  <a:pt x="734" y="1173"/>
                  <a:pt x="770" y="1181"/>
                  <a:pt x="809" y="1181"/>
                </a:cubicBezTo>
                <a:cubicBezTo>
                  <a:pt x="955" y="1181"/>
                  <a:pt x="1075" y="1062"/>
                  <a:pt x="1075" y="915"/>
                </a:cubicBezTo>
                <a:cubicBezTo>
                  <a:pt x="1075" y="802"/>
                  <a:pt x="1003" y="705"/>
                  <a:pt x="903" y="6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2" name="Freeform 571">
            <a:extLst>
              <a:ext uri="{FF2B5EF4-FFF2-40B4-BE49-F238E27FC236}">
                <a16:creationId xmlns:a16="http://schemas.microsoft.com/office/drawing/2014/main" id="{70BC5043-2E77-2948-9A5B-92F6D3F29B36}"/>
              </a:ext>
            </a:extLst>
          </p:cNvPr>
          <p:cNvSpPr/>
          <p:nvPr/>
        </p:nvSpPr>
        <p:spPr>
          <a:xfrm>
            <a:off x="5036041" y="6318019"/>
            <a:ext cx="10152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3" h="283">
                <a:moveTo>
                  <a:pt x="276" y="224"/>
                </a:moveTo>
                <a:lnTo>
                  <a:pt x="170" y="138"/>
                </a:lnTo>
                <a:lnTo>
                  <a:pt x="256" y="32"/>
                </a:lnTo>
                <a:cubicBezTo>
                  <a:pt x="262" y="23"/>
                  <a:pt x="261" y="11"/>
                  <a:pt x="253" y="4"/>
                </a:cubicBezTo>
                <a:cubicBezTo>
                  <a:pt x="244" y="-3"/>
                  <a:pt x="232" y="-1"/>
                  <a:pt x="225" y="7"/>
                </a:cubicBezTo>
                <a:lnTo>
                  <a:pt x="139" y="114"/>
                </a:lnTo>
                <a:lnTo>
                  <a:pt x="32" y="28"/>
                </a:lnTo>
                <a:cubicBezTo>
                  <a:pt x="24" y="21"/>
                  <a:pt x="12" y="22"/>
                  <a:pt x="5" y="31"/>
                </a:cubicBezTo>
                <a:cubicBezTo>
                  <a:pt x="-2" y="39"/>
                  <a:pt x="-1" y="51"/>
                  <a:pt x="8" y="58"/>
                </a:cubicBezTo>
                <a:lnTo>
                  <a:pt x="114" y="144"/>
                </a:lnTo>
                <a:lnTo>
                  <a:pt x="28" y="251"/>
                </a:lnTo>
                <a:cubicBezTo>
                  <a:pt x="21" y="259"/>
                  <a:pt x="23" y="272"/>
                  <a:pt x="31" y="278"/>
                </a:cubicBezTo>
                <a:cubicBezTo>
                  <a:pt x="35" y="281"/>
                  <a:pt x="39" y="283"/>
                  <a:pt x="43" y="283"/>
                </a:cubicBezTo>
                <a:cubicBezTo>
                  <a:pt x="49" y="283"/>
                  <a:pt x="55" y="280"/>
                  <a:pt x="59" y="275"/>
                </a:cubicBezTo>
                <a:lnTo>
                  <a:pt x="145" y="169"/>
                </a:lnTo>
                <a:lnTo>
                  <a:pt x="251" y="255"/>
                </a:lnTo>
                <a:cubicBezTo>
                  <a:pt x="255" y="258"/>
                  <a:pt x="259" y="259"/>
                  <a:pt x="264" y="259"/>
                </a:cubicBezTo>
                <a:cubicBezTo>
                  <a:pt x="269" y="259"/>
                  <a:pt x="275" y="257"/>
                  <a:pt x="279" y="252"/>
                </a:cubicBezTo>
                <a:cubicBezTo>
                  <a:pt x="286" y="244"/>
                  <a:pt x="285" y="231"/>
                  <a:pt x="276" y="22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3" name="Freeform 572">
            <a:extLst>
              <a:ext uri="{FF2B5EF4-FFF2-40B4-BE49-F238E27FC236}">
                <a16:creationId xmlns:a16="http://schemas.microsoft.com/office/drawing/2014/main" id="{6CD2D51B-E1BC-8946-A3A0-FD1564CD9A7E}"/>
              </a:ext>
            </a:extLst>
          </p:cNvPr>
          <p:cNvSpPr/>
          <p:nvPr/>
        </p:nvSpPr>
        <p:spPr>
          <a:xfrm>
            <a:off x="4080240" y="6039378"/>
            <a:ext cx="386640" cy="42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5" h="1191">
                <a:moveTo>
                  <a:pt x="809" y="1142"/>
                </a:moveTo>
                <a:cubicBezTo>
                  <a:pt x="684" y="1142"/>
                  <a:pt x="583" y="1040"/>
                  <a:pt x="583" y="915"/>
                </a:cubicBezTo>
                <a:cubicBezTo>
                  <a:pt x="583" y="790"/>
                  <a:pt x="684" y="689"/>
                  <a:pt x="809" y="689"/>
                </a:cubicBezTo>
                <a:cubicBezTo>
                  <a:pt x="934" y="689"/>
                  <a:pt x="1035" y="790"/>
                  <a:pt x="1035" y="915"/>
                </a:cubicBezTo>
                <a:cubicBezTo>
                  <a:pt x="1035" y="1040"/>
                  <a:pt x="934" y="1142"/>
                  <a:pt x="809" y="1142"/>
                </a:cubicBezTo>
                <a:close/>
                <a:moveTo>
                  <a:pt x="452" y="1136"/>
                </a:moveTo>
                <a:cubicBezTo>
                  <a:pt x="341" y="1136"/>
                  <a:pt x="238" y="1121"/>
                  <a:pt x="160" y="1095"/>
                </a:cubicBezTo>
                <a:cubicBezTo>
                  <a:pt x="112" y="1079"/>
                  <a:pt x="55" y="1050"/>
                  <a:pt x="55" y="1021"/>
                </a:cubicBezTo>
                <a:lnTo>
                  <a:pt x="55" y="823"/>
                </a:lnTo>
                <a:cubicBezTo>
                  <a:pt x="76" y="837"/>
                  <a:pt x="104" y="851"/>
                  <a:pt x="143" y="864"/>
                </a:cubicBezTo>
                <a:cubicBezTo>
                  <a:pt x="226" y="892"/>
                  <a:pt x="336" y="907"/>
                  <a:pt x="452" y="907"/>
                </a:cubicBezTo>
                <a:cubicBezTo>
                  <a:pt x="488" y="907"/>
                  <a:pt x="511" y="907"/>
                  <a:pt x="543" y="904"/>
                </a:cubicBezTo>
                <a:cubicBezTo>
                  <a:pt x="543" y="908"/>
                  <a:pt x="543" y="911"/>
                  <a:pt x="543" y="915"/>
                </a:cubicBezTo>
                <a:cubicBezTo>
                  <a:pt x="543" y="998"/>
                  <a:pt x="581" y="1072"/>
                  <a:pt x="640" y="1120"/>
                </a:cubicBezTo>
                <a:cubicBezTo>
                  <a:pt x="582" y="1130"/>
                  <a:pt x="518" y="1136"/>
                  <a:pt x="452" y="1136"/>
                </a:cubicBezTo>
                <a:close/>
                <a:moveTo>
                  <a:pt x="160" y="95"/>
                </a:moveTo>
                <a:cubicBezTo>
                  <a:pt x="238" y="69"/>
                  <a:pt x="341" y="55"/>
                  <a:pt x="452" y="55"/>
                </a:cubicBezTo>
                <a:cubicBezTo>
                  <a:pt x="562" y="55"/>
                  <a:pt x="666" y="69"/>
                  <a:pt x="743" y="95"/>
                </a:cubicBezTo>
                <a:cubicBezTo>
                  <a:pt x="807" y="117"/>
                  <a:pt x="849" y="146"/>
                  <a:pt x="849" y="170"/>
                </a:cubicBezTo>
                <a:cubicBezTo>
                  <a:pt x="849" y="194"/>
                  <a:pt x="807" y="223"/>
                  <a:pt x="743" y="244"/>
                </a:cubicBezTo>
                <a:cubicBezTo>
                  <a:pt x="666" y="270"/>
                  <a:pt x="562" y="285"/>
                  <a:pt x="452" y="285"/>
                </a:cubicBezTo>
                <a:cubicBezTo>
                  <a:pt x="341" y="285"/>
                  <a:pt x="238" y="270"/>
                  <a:pt x="160" y="244"/>
                </a:cubicBezTo>
                <a:cubicBezTo>
                  <a:pt x="96" y="223"/>
                  <a:pt x="55" y="194"/>
                  <a:pt x="55" y="170"/>
                </a:cubicBezTo>
                <a:cubicBezTo>
                  <a:pt x="55" y="146"/>
                  <a:pt x="96" y="117"/>
                  <a:pt x="160" y="95"/>
                </a:cubicBezTo>
                <a:close/>
                <a:moveTo>
                  <a:pt x="849" y="255"/>
                </a:moveTo>
                <a:lnTo>
                  <a:pt x="849" y="453"/>
                </a:lnTo>
                <a:cubicBezTo>
                  <a:pt x="849" y="477"/>
                  <a:pt x="807" y="506"/>
                  <a:pt x="743" y="528"/>
                </a:cubicBezTo>
                <a:cubicBezTo>
                  <a:pt x="666" y="554"/>
                  <a:pt x="562" y="568"/>
                  <a:pt x="452" y="568"/>
                </a:cubicBezTo>
                <a:cubicBezTo>
                  <a:pt x="341" y="568"/>
                  <a:pt x="238" y="554"/>
                  <a:pt x="160" y="528"/>
                </a:cubicBezTo>
                <a:cubicBezTo>
                  <a:pt x="96" y="506"/>
                  <a:pt x="55" y="477"/>
                  <a:pt x="55" y="453"/>
                </a:cubicBezTo>
                <a:lnTo>
                  <a:pt x="55" y="255"/>
                </a:lnTo>
                <a:cubicBezTo>
                  <a:pt x="76" y="270"/>
                  <a:pt x="104" y="284"/>
                  <a:pt x="143" y="297"/>
                </a:cubicBezTo>
                <a:cubicBezTo>
                  <a:pt x="226" y="325"/>
                  <a:pt x="336" y="340"/>
                  <a:pt x="452" y="340"/>
                </a:cubicBezTo>
                <a:cubicBezTo>
                  <a:pt x="568" y="340"/>
                  <a:pt x="678" y="325"/>
                  <a:pt x="761" y="297"/>
                </a:cubicBezTo>
                <a:cubicBezTo>
                  <a:pt x="799" y="284"/>
                  <a:pt x="828" y="270"/>
                  <a:pt x="849" y="255"/>
                </a:cubicBezTo>
                <a:close/>
                <a:moveTo>
                  <a:pt x="552" y="848"/>
                </a:moveTo>
                <a:cubicBezTo>
                  <a:pt x="550" y="848"/>
                  <a:pt x="548" y="848"/>
                  <a:pt x="546" y="848"/>
                </a:cubicBezTo>
                <a:cubicBezTo>
                  <a:pt x="512" y="851"/>
                  <a:pt x="490" y="852"/>
                  <a:pt x="452" y="852"/>
                </a:cubicBezTo>
                <a:cubicBezTo>
                  <a:pt x="341" y="852"/>
                  <a:pt x="238" y="838"/>
                  <a:pt x="160" y="812"/>
                </a:cubicBezTo>
                <a:cubicBezTo>
                  <a:pt x="112" y="795"/>
                  <a:pt x="55" y="766"/>
                  <a:pt x="55" y="737"/>
                </a:cubicBezTo>
                <a:lnTo>
                  <a:pt x="55" y="539"/>
                </a:lnTo>
                <a:cubicBezTo>
                  <a:pt x="76" y="553"/>
                  <a:pt x="104" y="567"/>
                  <a:pt x="143" y="580"/>
                </a:cubicBezTo>
                <a:cubicBezTo>
                  <a:pt x="226" y="608"/>
                  <a:pt x="336" y="623"/>
                  <a:pt x="452" y="623"/>
                </a:cubicBezTo>
                <a:cubicBezTo>
                  <a:pt x="568" y="623"/>
                  <a:pt x="678" y="608"/>
                  <a:pt x="761" y="580"/>
                </a:cubicBezTo>
                <a:cubicBezTo>
                  <a:pt x="799" y="567"/>
                  <a:pt x="828" y="553"/>
                  <a:pt x="849" y="539"/>
                </a:cubicBezTo>
                <a:lnTo>
                  <a:pt x="849" y="652"/>
                </a:lnTo>
                <a:cubicBezTo>
                  <a:pt x="836" y="650"/>
                  <a:pt x="822" y="649"/>
                  <a:pt x="809" y="649"/>
                </a:cubicBezTo>
                <a:cubicBezTo>
                  <a:pt x="686" y="649"/>
                  <a:pt x="581" y="734"/>
                  <a:pt x="552" y="848"/>
                </a:cubicBezTo>
                <a:close/>
                <a:moveTo>
                  <a:pt x="903" y="667"/>
                </a:moveTo>
                <a:cubicBezTo>
                  <a:pt x="904" y="665"/>
                  <a:pt x="904" y="663"/>
                  <a:pt x="904" y="662"/>
                </a:cubicBezTo>
                <a:lnTo>
                  <a:pt x="904" y="455"/>
                </a:lnTo>
                <a:cubicBezTo>
                  <a:pt x="904" y="454"/>
                  <a:pt x="904" y="454"/>
                  <a:pt x="904" y="453"/>
                </a:cubicBezTo>
                <a:lnTo>
                  <a:pt x="904" y="171"/>
                </a:lnTo>
                <a:lnTo>
                  <a:pt x="904" y="170"/>
                </a:lnTo>
                <a:cubicBezTo>
                  <a:pt x="904" y="134"/>
                  <a:pt x="879" y="83"/>
                  <a:pt x="761" y="43"/>
                </a:cubicBezTo>
                <a:cubicBezTo>
                  <a:pt x="678" y="15"/>
                  <a:pt x="568" y="0"/>
                  <a:pt x="452" y="0"/>
                </a:cubicBezTo>
                <a:cubicBezTo>
                  <a:pt x="336" y="0"/>
                  <a:pt x="226" y="15"/>
                  <a:pt x="143" y="43"/>
                </a:cubicBezTo>
                <a:cubicBezTo>
                  <a:pt x="25" y="83"/>
                  <a:pt x="0" y="134"/>
                  <a:pt x="0" y="170"/>
                </a:cubicBezTo>
                <a:lnTo>
                  <a:pt x="0" y="171"/>
                </a:lnTo>
                <a:lnTo>
                  <a:pt x="0" y="453"/>
                </a:lnTo>
                <a:cubicBezTo>
                  <a:pt x="0" y="454"/>
                  <a:pt x="0" y="454"/>
                  <a:pt x="0" y="455"/>
                </a:cubicBezTo>
                <a:lnTo>
                  <a:pt x="0" y="737"/>
                </a:lnTo>
                <a:lnTo>
                  <a:pt x="0" y="738"/>
                </a:lnTo>
                <a:lnTo>
                  <a:pt x="0" y="739"/>
                </a:lnTo>
                <a:lnTo>
                  <a:pt x="0" y="1021"/>
                </a:lnTo>
                <a:cubicBezTo>
                  <a:pt x="0" y="1057"/>
                  <a:pt x="25" y="1108"/>
                  <a:pt x="143" y="1148"/>
                </a:cubicBezTo>
                <a:cubicBezTo>
                  <a:pt x="226" y="1175"/>
                  <a:pt x="336" y="1191"/>
                  <a:pt x="452" y="1191"/>
                </a:cubicBezTo>
                <a:cubicBezTo>
                  <a:pt x="535" y="1191"/>
                  <a:pt x="615" y="1183"/>
                  <a:pt x="685" y="1168"/>
                </a:cubicBezTo>
                <a:cubicBezTo>
                  <a:pt x="691" y="1167"/>
                  <a:pt x="697" y="1163"/>
                  <a:pt x="701" y="1158"/>
                </a:cubicBezTo>
                <a:cubicBezTo>
                  <a:pt x="734" y="1173"/>
                  <a:pt x="770" y="1181"/>
                  <a:pt x="809" y="1181"/>
                </a:cubicBezTo>
                <a:cubicBezTo>
                  <a:pt x="956" y="1181"/>
                  <a:pt x="1075" y="1062"/>
                  <a:pt x="1075" y="915"/>
                </a:cubicBezTo>
                <a:cubicBezTo>
                  <a:pt x="1075" y="802"/>
                  <a:pt x="1004" y="705"/>
                  <a:pt x="903" y="6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4" name="Freeform 573">
            <a:extLst>
              <a:ext uri="{FF2B5EF4-FFF2-40B4-BE49-F238E27FC236}">
                <a16:creationId xmlns:a16="http://schemas.microsoft.com/office/drawing/2014/main" id="{228C06CA-A833-7E47-BC25-1C91C172E1FA}"/>
              </a:ext>
            </a:extLst>
          </p:cNvPr>
          <p:cNvSpPr/>
          <p:nvPr/>
        </p:nvSpPr>
        <p:spPr>
          <a:xfrm>
            <a:off x="4311000" y="6308658"/>
            <a:ext cx="11880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1" h="283">
                <a:moveTo>
                  <a:pt x="324" y="4"/>
                </a:moveTo>
                <a:cubicBezTo>
                  <a:pt x="316" y="-2"/>
                  <a:pt x="303" y="-1"/>
                  <a:pt x="296" y="7"/>
                </a:cubicBezTo>
                <a:lnTo>
                  <a:pt x="114" y="234"/>
                </a:lnTo>
                <a:lnTo>
                  <a:pt x="34" y="152"/>
                </a:lnTo>
                <a:cubicBezTo>
                  <a:pt x="26" y="144"/>
                  <a:pt x="13" y="144"/>
                  <a:pt x="6" y="152"/>
                </a:cubicBezTo>
                <a:cubicBezTo>
                  <a:pt x="-2" y="159"/>
                  <a:pt x="-2" y="172"/>
                  <a:pt x="5" y="180"/>
                </a:cubicBezTo>
                <a:lnTo>
                  <a:pt x="101" y="277"/>
                </a:lnTo>
                <a:lnTo>
                  <a:pt x="102" y="278"/>
                </a:lnTo>
                <a:lnTo>
                  <a:pt x="103" y="279"/>
                </a:lnTo>
                <a:lnTo>
                  <a:pt x="104" y="279"/>
                </a:lnTo>
                <a:cubicBezTo>
                  <a:pt x="104" y="280"/>
                  <a:pt x="104" y="280"/>
                  <a:pt x="104" y="280"/>
                </a:cubicBezTo>
                <a:cubicBezTo>
                  <a:pt x="105" y="280"/>
                  <a:pt x="105" y="280"/>
                  <a:pt x="106" y="281"/>
                </a:cubicBezTo>
                <a:cubicBezTo>
                  <a:pt x="107" y="281"/>
                  <a:pt x="107" y="281"/>
                  <a:pt x="107" y="281"/>
                </a:cubicBezTo>
                <a:cubicBezTo>
                  <a:pt x="108" y="281"/>
                  <a:pt x="108" y="282"/>
                  <a:pt x="108" y="282"/>
                </a:cubicBezTo>
                <a:lnTo>
                  <a:pt x="109" y="282"/>
                </a:lnTo>
                <a:lnTo>
                  <a:pt x="110" y="282"/>
                </a:lnTo>
                <a:cubicBezTo>
                  <a:pt x="110" y="282"/>
                  <a:pt x="111" y="282"/>
                  <a:pt x="111" y="283"/>
                </a:cubicBezTo>
                <a:cubicBezTo>
                  <a:pt x="112" y="283"/>
                  <a:pt x="112" y="283"/>
                  <a:pt x="113" y="283"/>
                </a:cubicBezTo>
                <a:cubicBezTo>
                  <a:pt x="114" y="283"/>
                  <a:pt x="114" y="283"/>
                  <a:pt x="115" y="283"/>
                </a:cubicBezTo>
                <a:cubicBezTo>
                  <a:pt x="116" y="283"/>
                  <a:pt x="116" y="283"/>
                  <a:pt x="117" y="283"/>
                </a:cubicBezTo>
                <a:lnTo>
                  <a:pt x="118" y="283"/>
                </a:lnTo>
                <a:lnTo>
                  <a:pt x="119" y="283"/>
                </a:lnTo>
                <a:cubicBezTo>
                  <a:pt x="119" y="283"/>
                  <a:pt x="119" y="282"/>
                  <a:pt x="120" y="282"/>
                </a:cubicBezTo>
                <a:lnTo>
                  <a:pt x="121" y="282"/>
                </a:lnTo>
                <a:lnTo>
                  <a:pt x="122" y="282"/>
                </a:lnTo>
                <a:lnTo>
                  <a:pt x="123" y="281"/>
                </a:lnTo>
                <a:lnTo>
                  <a:pt x="124" y="281"/>
                </a:lnTo>
                <a:lnTo>
                  <a:pt x="125" y="280"/>
                </a:lnTo>
                <a:lnTo>
                  <a:pt x="126" y="280"/>
                </a:lnTo>
                <a:cubicBezTo>
                  <a:pt x="126" y="280"/>
                  <a:pt x="126" y="279"/>
                  <a:pt x="127" y="279"/>
                </a:cubicBezTo>
                <a:cubicBezTo>
                  <a:pt x="128" y="278"/>
                  <a:pt x="128" y="278"/>
                  <a:pt x="128" y="278"/>
                </a:cubicBezTo>
                <a:cubicBezTo>
                  <a:pt x="129" y="277"/>
                  <a:pt x="129" y="277"/>
                  <a:pt x="129" y="277"/>
                </a:cubicBezTo>
                <a:lnTo>
                  <a:pt x="130" y="276"/>
                </a:lnTo>
                <a:lnTo>
                  <a:pt x="327" y="32"/>
                </a:lnTo>
                <a:cubicBezTo>
                  <a:pt x="334" y="24"/>
                  <a:pt x="332" y="11"/>
                  <a:pt x="32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5" name="Freeform 574">
            <a:extLst>
              <a:ext uri="{FF2B5EF4-FFF2-40B4-BE49-F238E27FC236}">
                <a16:creationId xmlns:a16="http://schemas.microsoft.com/office/drawing/2014/main" id="{C17E4A9C-8E20-EA45-A722-AE15680EB42B}"/>
              </a:ext>
            </a:extLst>
          </p:cNvPr>
          <p:cNvSpPr/>
          <p:nvPr/>
        </p:nvSpPr>
        <p:spPr>
          <a:xfrm>
            <a:off x="452880" y="7040178"/>
            <a:ext cx="429120" cy="144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402">
                <a:moveTo>
                  <a:pt x="553" y="158"/>
                </a:moveTo>
                <a:lnTo>
                  <a:pt x="640" y="158"/>
                </a:lnTo>
                <a:lnTo>
                  <a:pt x="640" y="244"/>
                </a:lnTo>
                <a:lnTo>
                  <a:pt x="553" y="244"/>
                </a:lnTo>
                <a:close/>
                <a:moveTo>
                  <a:pt x="1165" y="347"/>
                </a:moveTo>
                <a:lnTo>
                  <a:pt x="623" y="347"/>
                </a:lnTo>
                <a:lnTo>
                  <a:pt x="624" y="300"/>
                </a:lnTo>
                <a:lnTo>
                  <a:pt x="667" y="300"/>
                </a:lnTo>
                <a:cubicBezTo>
                  <a:pt x="683" y="300"/>
                  <a:pt x="695" y="287"/>
                  <a:pt x="695" y="272"/>
                </a:cubicBezTo>
                <a:lnTo>
                  <a:pt x="695" y="130"/>
                </a:lnTo>
                <a:cubicBezTo>
                  <a:pt x="695" y="115"/>
                  <a:pt x="683" y="102"/>
                  <a:pt x="667" y="102"/>
                </a:cubicBezTo>
                <a:lnTo>
                  <a:pt x="623" y="102"/>
                </a:lnTo>
                <a:lnTo>
                  <a:pt x="623" y="28"/>
                </a:lnTo>
                <a:cubicBezTo>
                  <a:pt x="624" y="13"/>
                  <a:pt x="612" y="0"/>
                  <a:pt x="596" y="0"/>
                </a:cubicBezTo>
                <a:cubicBezTo>
                  <a:pt x="581" y="0"/>
                  <a:pt x="569" y="13"/>
                  <a:pt x="568" y="28"/>
                </a:cubicBezTo>
                <a:lnTo>
                  <a:pt x="568" y="102"/>
                </a:lnTo>
                <a:lnTo>
                  <a:pt x="526" y="102"/>
                </a:lnTo>
                <a:cubicBezTo>
                  <a:pt x="510" y="102"/>
                  <a:pt x="498" y="115"/>
                  <a:pt x="498" y="130"/>
                </a:cubicBezTo>
                <a:lnTo>
                  <a:pt x="498" y="272"/>
                </a:lnTo>
                <a:cubicBezTo>
                  <a:pt x="498" y="287"/>
                  <a:pt x="510" y="300"/>
                  <a:pt x="526" y="300"/>
                </a:cubicBezTo>
                <a:lnTo>
                  <a:pt x="569" y="300"/>
                </a:lnTo>
                <a:lnTo>
                  <a:pt x="568" y="347"/>
                </a:lnTo>
                <a:lnTo>
                  <a:pt x="28" y="347"/>
                </a:lnTo>
                <a:cubicBezTo>
                  <a:pt x="13" y="347"/>
                  <a:pt x="0" y="359"/>
                  <a:pt x="0" y="374"/>
                </a:cubicBezTo>
                <a:cubicBezTo>
                  <a:pt x="0" y="389"/>
                  <a:pt x="13" y="402"/>
                  <a:pt x="28" y="402"/>
                </a:cubicBezTo>
                <a:lnTo>
                  <a:pt x="1165" y="402"/>
                </a:lnTo>
                <a:cubicBezTo>
                  <a:pt x="1180" y="402"/>
                  <a:pt x="1193" y="389"/>
                  <a:pt x="1193" y="374"/>
                </a:cubicBezTo>
                <a:cubicBezTo>
                  <a:pt x="1193" y="359"/>
                  <a:pt x="1180" y="347"/>
                  <a:pt x="1165" y="3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6" name="Freeform 575">
            <a:extLst>
              <a:ext uri="{FF2B5EF4-FFF2-40B4-BE49-F238E27FC236}">
                <a16:creationId xmlns:a16="http://schemas.microsoft.com/office/drawing/2014/main" id="{3FCD9AB1-CF03-8146-A66E-D2AFE2D79ACD}"/>
              </a:ext>
            </a:extLst>
          </p:cNvPr>
          <p:cNvSpPr/>
          <p:nvPr/>
        </p:nvSpPr>
        <p:spPr>
          <a:xfrm>
            <a:off x="430560" y="6755418"/>
            <a:ext cx="479160" cy="276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2" h="770">
                <a:moveTo>
                  <a:pt x="84" y="402"/>
                </a:moveTo>
                <a:cubicBezTo>
                  <a:pt x="105" y="365"/>
                  <a:pt x="138" y="334"/>
                  <a:pt x="179" y="313"/>
                </a:cubicBezTo>
                <a:cubicBezTo>
                  <a:pt x="226" y="289"/>
                  <a:pt x="282" y="277"/>
                  <a:pt x="346" y="277"/>
                </a:cubicBezTo>
                <a:cubicBezTo>
                  <a:pt x="347" y="277"/>
                  <a:pt x="349" y="277"/>
                  <a:pt x="350" y="277"/>
                </a:cubicBezTo>
                <a:cubicBezTo>
                  <a:pt x="385" y="277"/>
                  <a:pt x="419" y="284"/>
                  <a:pt x="450" y="298"/>
                </a:cubicBezTo>
                <a:cubicBezTo>
                  <a:pt x="458" y="301"/>
                  <a:pt x="467" y="301"/>
                  <a:pt x="475" y="296"/>
                </a:cubicBezTo>
                <a:cubicBezTo>
                  <a:pt x="482" y="292"/>
                  <a:pt x="487" y="284"/>
                  <a:pt x="488" y="276"/>
                </a:cubicBezTo>
                <a:cubicBezTo>
                  <a:pt x="503" y="150"/>
                  <a:pt x="609" y="56"/>
                  <a:pt x="735" y="56"/>
                </a:cubicBezTo>
                <a:cubicBezTo>
                  <a:pt x="816" y="56"/>
                  <a:pt x="892" y="95"/>
                  <a:pt x="938" y="160"/>
                </a:cubicBezTo>
                <a:cubicBezTo>
                  <a:pt x="945" y="169"/>
                  <a:pt x="955" y="173"/>
                  <a:pt x="966" y="172"/>
                </a:cubicBezTo>
                <a:cubicBezTo>
                  <a:pt x="982" y="169"/>
                  <a:pt x="997" y="167"/>
                  <a:pt x="1011" y="167"/>
                </a:cubicBezTo>
                <a:cubicBezTo>
                  <a:pt x="1195" y="170"/>
                  <a:pt x="1278" y="302"/>
                  <a:pt x="1277" y="423"/>
                </a:cubicBezTo>
                <a:cubicBezTo>
                  <a:pt x="1277" y="499"/>
                  <a:pt x="1246" y="569"/>
                  <a:pt x="1191" y="621"/>
                </a:cubicBezTo>
                <a:cubicBezTo>
                  <a:pt x="1127" y="682"/>
                  <a:pt x="1034" y="715"/>
                  <a:pt x="922" y="715"/>
                </a:cubicBezTo>
                <a:lnTo>
                  <a:pt x="302" y="715"/>
                </a:lnTo>
                <a:cubicBezTo>
                  <a:pt x="249" y="715"/>
                  <a:pt x="202" y="704"/>
                  <a:pt x="163" y="683"/>
                </a:cubicBezTo>
                <a:cubicBezTo>
                  <a:pt x="128" y="664"/>
                  <a:pt x="100" y="637"/>
                  <a:pt x="82" y="605"/>
                </a:cubicBezTo>
                <a:cubicBezTo>
                  <a:pt x="46" y="543"/>
                  <a:pt x="47" y="465"/>
                  <a:pt x="84" y="402"/>
                </a:cubicBezTo>
                <a:close/>
                <a:moveTo>
                  <a:pt x="302" y="770"/>
                </a:moveTo>
                <a:lnTo>
                  <a:pt x="922" y="770"/>
                </a:lnTo>
                <a:cubicBezTo>
                  <a:pt x="1048" y="770"/>
                  <a:pt x="1154" y="732"/>
                  <a:pt x="1229" y="661"/>
                </a:cubicBezTo>
                <a:cubicBezTo>
                  <a:pt x="1295" y="599"/>
                  <a:pt x="1332" y="514"/>
                  <a:pt x="1332" y="424"/>
                </a:cubicBezTo>
                <a:cubicBezTo>
                  <a:pt x="1333" y="343"/>
                  <a:pt x="1304" y="267"/>
                  <a:pt x="1251" y="210"/>
                </a:cubicBezTo>
                <a:cubicBezTo>
                  <a:pt x="1193" y="148"/>
                  <a:pt x="1110" y="114"/>
                  <a:pt x="1012" y="112"/>
                </a:cubicBezTo>
                <a:cubicBezTo>
                  <a:pt x="1000" y="112"/>
                  <a:pt x="986" y="113"/>
                  <a:pt x="973" y="115"/>
                </a:cubicBezTo>
                <a:cubicBezTo>
                  <a:pt x="915" y="43"/>
                  <a:pt x="828" y="0"/>
                  <a:pt x="735" y="0"/>
                </a:cubicBezTo>
                <a:cubicBezTo>
                  <a:pt x="593" y="0"/>
                  <a:pt x="471" y="99"/>
                  <a:pt x="439" y="235"/>
                </a:cubicBezTo>
                <a:cubicBezTo>
                  <a:pt x="411" y="227"/>
                  <a:pt x="381" y="222"/>
                  <a:pt x="350" y="222"/>
                </a:cubicBezTo>
                <a:cubicBezTo>
                  <a:pt x="276" y="221"/>
                  <a:pt x="210" y="235"/>
                  <a:pt x="154" y="264"/>
                </a:cubicBezTo>
                <a:cubicBezTo>
                  <a:pt x="104" y="290"/>
                  <a:pt x="63" y="328"/>
                  <a:pt x="36" y="374"/>
                </a:cubicBezTo>
                <a:cubicBezTo>
                  <a:pt x="-11" y="454"/>
                  <a:pt x="-12" y="553"/>
                  <a:pt x="34" y="632"/>
                </a:cubicBezTo>
                <a:cubicBezTo>
                  <a:pt x="84" y="720"/>
                  <a:pt x="182" y="770"/>
                  <a:pt x="302" y="77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7" name="Freeform 576">
            <a:extLst>
              <a:ext uri="{FF2B5EF4-FFF2-40B4-BE49-F238E27FC236}">
                <a16:creationId xmlns:a16="http://schemas.microsoft.com/office/drawing/2014/main" id="{0C45B5C2-FBA8-8342-96E6-9E899AD8ED30}"/>
              </a:ext>
            </a:extLst>
          </p:cNvPr>
          <p:cNvSpPr/>
          <p:nvPr/>
        </p:nvSpPr>
        <p:spPr>
          <a:xfrm>
            <a:off x="1168920" y="7040178"/>
            <a:ext cx="428760" cy="144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402">
                <a:moveTo>
                  <a:pt x="553" y="158"/>
                </a:moveTo>
                <a:lnTo>
                  <a:pt x="639" y="158"/>
                </a:lnTo>
                <a:lnTo>
                  <a:pt x="639" y="244"/>
                </a:lnTo>
                <a:lnTo>
                  <a:pt x="553" y="244"/>
                </a:lnTo>
                <a:close/>
                <a:moveTo>
                  <a:pt x="1164" y="347"/>
                </a:moveTo>
                <a:lnTo>
                  <a:pt x="623" y="347"/>
                </a:lnTo>
                <a:lnTo>
                  <a:pt x="623" y="300"/>
                </a:lnTo>
                <a:lnTo>
                  <a:pt x="667" y="300"/>
                </a:lnTo>
                <a:cubicBezTo>
                  <a:pt x="682" y="300"/>
                  <a:pt x="694" y="287"/>
                  <a:pt x="694" y="272"/>
                </a:cubicBezTo>
                <a:lnTo>
                  <a:pt x="694" y="130"/>
                </a:lnTo>
                <a:cubicBezTo>
                  <a:pt x="694" y="115"/>
                  <a:pt x="682" y="102"/>
                  <a:pt x="667" y="102"/>
                </a:cubicBezTo>
                <a:lnTo>
                  <a:pt x="622" y="102"/>
                </a:lnTo>
                <a:lnTo>
                  <a:pt x="623" y="28"/>
                </a:lnTo>
                <a:cubicBezTo>
                  <a:pt x="623" y="13"/>
                  <a:pt x="611" y="0"/>
                  <a:pt x="596" y="0"/>
                </a:cubicBezTo>
                <a:cubicBezTo>
                  <a:pt x="580" y="0"/>
                  <a:pt x="568" y="12"/>
                  <a:pt x="568" y="28"/>
                </a:cubicBezTo>
                <a:lnTo>
                  <a:pt x="567" y="102"/>
                </a:lnTo>
                <a:lnTo>
                  <a:pt x="525" y="102"/>
                </a:lnTo>
                <a:cubicBezTo>
                  <a:pt x="510" y="102"/>
                  <a:pt x="497" y="115"/>
                  <a:pt x="497" y="130"/>
                </a:cubicBezTo>
                <a:lnTo>
                  <a:pt x="497" y="272"/>
                </a:lnTo>
                <a:cubicBezTo>
                  <a:pt x="497" y="287"/>
                  <a:pt x="510" y="300"/>
                  <a:pt x="525" y="300"/>
                </a:cubicBezTo>
                <a:lnTo>
                  <a:pt x="568" y="300"/>
                </a:lnTo>
                <a:lnTo>
                  <a:pt x="567" y="347"/>
                </a:lnTo>
                <a:lnTo>
                  <a:pt x="27" y="347"/>
                </a:lnTo>
                <a:cubicBezTo>
                  <a:pt x="12" y="347"/>
                  <a:pt x="0" y="359"/>
                  <a:pt x="0" y="374"/>
                </a:cubicBezTo>
                <a:cubicBezTo>
                  <a:pt x="0" y="389"/>
                  <a:pt x="12" y="402"/>
                  <a:pt x="27" y="402"/>
                </a:cubicBezTo>
                <a:lnTo>
                  <a:pt x="1164" y="402"/>
                </a:lnTo>
                <a:cubicBezTo>
                  <a:pt x="1180" y="402"/>
                  <a:pt x="1192" y="389"/>
                  <a:pt x="1192" y="374"/>
                </a:cubicBezTo>
                <a:cubicBezTo>
                  <a:pt x="1192" y="359"/>
                  <a:pt x="1180" y="347"/>
                  <a:pt x="1164" y="3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8" name="Freeform 577">
            <a:extLst>
              <a:ext uri="{FF2B5EF4-FFF2-40B4-BE49-F238E27FC236}">
                <a16:creationId xmlns:a16="http://schemas.microsoft.com/office/drawing/2014/main" id="{C2127A9A-CBC7-5946-BA05-4BDB0410820C}"/>
              </a:ext>
            </a:extLst>
          </p:cNvPr>
          <p:cNvSpPr/>
          <p:nvPr/>
        </p:nvSpPr>
        <p:spPr>
          <a:xfrm>
            <a:off x="1268280" y="6755418"/>
            <a:ext cx="228600" cy="276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6" h="770">
                <a:moveTo>
                  <a:pt x="104" y="56"/>
                </a:moveTo>
                <a:lnTo>
                  <a:pt x="534" y="56"/>
                </a:lnTo>
                <a:lnTo>
                  <a:pt x="579" y="612"/>
                </a:lnTo>
                <a:lnTo>
                  <a:pt x="58" y="612"/>
                </a:lnTo>
                <a:close/>
                <a:moveTo>
                  <a:pt x="581" y="715"/>
                </a:moveTo>
                <a:lnTo>
                  <a:pt x="55" y="715"/>
                </a:lnTo>
                <a:lnTo>
                  <a:pt x="55" y="668"/>
                </a:lnTo>
                <a:lnTo>
                  <a:pt x="581" y="668"/>
                </a:lnTo>
                <a:close/>
                <a:moveTo>
                  <a:pt x="28" y="770"/>
                </a:moveTo>
                <a:lnTo>
                  <a:pt x="609" y="770"/>
                </a:lnTo>
                <a:cubicBezTo>
                  <a:pt x="624" y="770"/>
                  <a:pt x="636" y="757"/>
                  <a:pt x="636" y="742"/>
                </a:cubicBezTo>
                <a:lnTo>
                  <a:pt x="636" y="640"/>
                </a:lnTo>
                <a:lnTo>
                  <a:pt x="636" y="639"/>
                </a:lnTo>
                <a:cubicBezTo>
                  <a:pt x="636" y="638"/>
                  <a:pt x="636" y="638"/>
                  <a:pt x="636" y="638"/>
                </a:cubicBezTo>
                <a:lnTo>
                  <a:pt x="586" y="26"/>
                </a:lnTo>
                <a:cubicBezTo>
                  <a:pt x="585" y="11"/>
                  <a:pt x="573" y="0"/>
                  <a:pt x="559" y="0"/>
                </a:cubicBezTo>
                <a:lnTo>
                  <a:pt x="79" y="0"/>
                </a:lnTo>
                <a:cubicBezTo>
                  <a:pt x="65" y="0"/>
                  <a:pt x="53" y="11"/>
                  <a:pt x="51" y="26"/>
                </a:cubicBezTo>
                <a:lnTo>
                  <a:pt x="0" y="638"/>
                </a:lnTo>
                <a:lnTo>
                  <a:pt x="0" y="639"/>
                </a:lnTo>
                <a:lnTo>
                  <a:pt x="0" y="640"/>
                </a:lnTo>
                <a:lnTo>
                  <a:pt x="0" y="742"/>
                </a:lnTo>
                <a:cubicBezTo>
                  <a:pt x="0" y="757"/>
                  <a:pt x="13" y="770"/>
                  <a:pt x="28" y="77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9" name="Freeform 578">
            <a:extLst>
              <a:ext uri="{FF2B5EF4-FFF2-40B4-BE49-F238E27FC236}">
                <a16:creationId xmlns:a16="http://schemas.microsoft.com/office/drawing/2014/main" id="{3548FBE3-44C5-A049-B635-D80752C54F64}"/>
              </a:ext>
            </a:extLst>
          </p:cNvPr>
          <p:cNvSpPr/>
          <p:nvPr/>
        </p:nvSpPr>
        <p:spPr>
          <a:xfrm>
            <a:off x="4347360" y="7018218"/>
            <a:ext cx="105840" cy="169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5" h="471">
                <a:moveTo>
                  <a:pt x="240" y="244"/>
                </a:moveTo>
                <a:lnTo>
                  <a:pt x="154" y="244"/>
                </a:lnTo>
                <a:lnTo>
                  <a:pt x="154" y="158"/>
                </a:lnTo>
                <a:lnTo>
                  <a:pt x="240" y="158"/>
                </a:lnTo>
                <a:close/>
                <a:moveTo>
                  <a:pt x="268" y="103"/>
                </a:moveTo>
                <a:lnTo>
                  <a:pt x="223" y="103"/>
                </a:lnTo>
                <a:lnTo>
                  <a:pt x="224" y="28"/>
                </a:lnTo>
                <a:cubicBezTo>
                  <a:pt x="224" y="13"/>
                  <a:pt x="212" y="1"/>
                  <a:pt x="197" y="0"/>
                </a:cubicBezTo>
                <a:lnTo>
                  <a:pt x="196" y="0"/>
                </a:lnTo>
                <a:cubicBezTo>
                  <a:pt x="181" y="0"/>
                  <a:pt x="169" y="13"/>
                  <a:pt x="169" y="28"/>
                </a:cubicBezTo>
                <a:lnTo>
                  <a:pt x="168" y="103"/>
                </a:lnTo>
                <a:lnTo>
                  <a:pt x="126" y="103"/>
                </a:lnTo>
                <a:cubicBezTo>
                  <a:pt x="111" y="103"/>
                  <a:pt x="98" y="115"/>
                  <a:pt x="98" y="130"/>
                </a:cubicBezTo>
                <a:lnTo>
                  <a:pt x="98" y="272"/>
                </a:lnTo>
                <a:cubicBezTo>
                  <a:pt x="98" y="287"/>
                  <a:pt x="111" y="300"/>
                  <a:pt x="126" y="300"/>
                </a:cubicBezTo>
                <a:lnTo>
                  <a:pt x="169" y="300"/>
                </a:lnTo>
                <a:lnTo>
                  <a:pt x="168" y="401"/>
                </a:lnTo>
                <a:cubicBezTo>
                  <a:pt x="168" y="409"/>
                  <a:pt x="161" y="416"/>
                  <a:pt x="152" y="416"/>
                </a:cubicBezTo>
                <a:lnTo>
                  <a:pt x="27" y="416"/>
                </a:lnTo>
                <a:cubicBezTo>
                  <a:pt x="12" y="416"/>
                  <a:pt x="0" y="428"/>
                  <a:pt x="0" y="444"/>
                </a:cubicBezTo>
                <a:cubicBezTo>
                  <a:pt x="0" y="459"/>
                  <a:pt x="12" y="471"/>
                  <a:pt x="27" y="471"/>
                </a:cubicBezTo>
                <a:lnTo>
                  <a:pt x="152" y="471"/>
                </a:lnTo>
                <a:cubicBezTo>
                  <a:pt x="191" y="471"/>
                  <a:pt x="223" y="440"/>
                  <a:pt x="223" y="401"/>
                </a:cubicBezTo>
                <a:lnTo>
                  <a:pt x="224" y="300"/>
                </a:lnTo>
                <a:lnTo>
                  <a:pt x="268" y="300"/>
                </a:lnTo>
                <a:cubicBezTo>
                  <a:pt x="283" y="300"/>
                  <a:pt x="295" y="287"/>
                  <a:pt x="295" y="272"/>
                </a:cubicBezTo>
                <a:lnTo>
                  <a:pt x="295" y="130"/>
                </a:lnTo>
                <a:cubicBezTo>
                  <a:pt x="295" y="115"/>
                  <a:pt x="283" y="103"/>
                  <a:pt x="268" y="10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0" name="Freeform 579">
            <a:extLst>
              <a:ext uri="{FF2B5EF4-FFF2-40B4-BE49-F238E27FC236}">
                <a16:creationId xmlns:a16="http://schemas.microsoft.com/office/drawing/2014/main" id="{2AB03171-F22F-704F-8335-809112C98C7E}"/>
              </a:ext>
            </a:extLst>
          </p:cNvPr>
          <p:cNvSpPr/>
          <p:nvPr/>
        </p:nvSpPr>
        <p:spPr>
          <a:xfrm>
            <a:off x="4209840" y="6707898"/>
            <a:ext cx="319320" cy="90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8" h="253">
                <a:moveTo>
                  <a:pt x="849" y="214"/>
                </a:moveTo>
                <a:lnTo>
                  <a:pt x="39" y="214"/>
                </a:lnTo>
                <a:lnTo>
                  <a:pt x="39" y="40"/>
                </a:lnTo>
                <a:lnTo>
                  <a:pt x="849" y="40"/>
                </a:lnTo>
                <a:close/>
                <a:moveTo>
                  <a:pt x="869" y="0"/>
                </a:moveTo>
                <a:lnTo>
                  <a:pt x="19" y="0"/>
                </a:lnTo>
                <a:cubicBezTo>
                  <a:pt x="9" y="0"/>
                  <a:pt x="0" y="9"/>
                  <a:pt x="0" y="20"/>
                </a:cubicBezTo>
                <a:lnTo>
                  <a:pt x="0" y="234"/>
                </a:lnTo>
                <a:cubicBezTo>
                  <a:pt x="0" y="244"/>
                  <a:pt x="9" y="253"/>
                  <a:pt x="19" y="253"/>
                </a:cubicBezTo>
                <a:lnTo>
                  <a:pt x="869" y="253"/>
                </a:lnTo>
                <a:cubicBezTo>
                  <a:pt x="880" y="253"/>
                  <a:pt x="888" y="244"/>
                  <a:pt x="888" y="234"/>
                </a:cubicBezTo>
                <a:lnTo>
                  <a:pt x="888" y="20"/>
                </a:lnTo>
                <a:cubicBezTo>
                  <a:pt x="888" y="9"/>
                  <a:pt x="880" y="0"/>
                  <a:pt x="86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1" name="Freeform 580">
            <a:extLst>
              <a:ext uri="{FF2B5EF4-FFF2-40B4-BE49-F238E27FC236}">
                <a16:creationId xmlns:a16="http://schemas.microsoft.com/office/drawing/2014/main" id="{9DC776ED-6EA8-3643-9456-E2F1DB1C44AC}"/>
              </a:ext>
            </a:extLst>
          </p:cNvPr>
          <p:cNvSpPr/>
          <p:nvPr/>
        </p:nvSpPr>
        <p:spPr>
          <a:xfrm>
            <a:off x="4209840" y="6810137"/>
            <a:ext cx="319320" cy="90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8" h="253">
                <a:moveTo>
                  <a:pt x="849" y="214"/>
                </a:moveTo>
                <a:lnTo>
                  <a:pt x="39" y="214"/>
                </a:lnTo>
                <a:lnTo>
                  <a:pt x="39" y="40"/>
                </a:lnTo>
                <a:lnTo>
                  <a:pt x="849" y="40"/>
                </a:lnTo>
                <a:close/>
                <a:moveTo>
                  <a:pt x="869" y="0"/>
                </a:moveTo>
                <a:lnTo>
                  <a:pt x="19" y="0"/>
                </a:lnTo>
                <a:cubicBezTo>
                  <a:pt x="9" y="0"/>
                  <a:pt x="0" y="9"/>
                  <a:pt x="0" y="20"/>
                </a:cubicBezTo>
                <a:lnTo>
                  <a:pt x="0" y="233"/>
                </a:lnTo>
                <a:cubicBezTo>
                  <a:pt x="0" y="244"/>
                  <a:pt x="9" y="253"/>
                  <a:pt x="19" y="253"/>
                </a:cubicBezTo>
                <a:lnTo>
                  <a:pt x="869" y="253"/>
                </a:lnTo>
                <a:cubicBezTo>
                  <a:pt x="880" y="253"/>
                  <a:pt x="888" y="244"/>
                  <a:pt x="888" y="233"/>
                </a:cubicBezTo>
                <a:lnTo>
                  <a:pt x="888" y="20"/>
                </a:lnTo>
                <a:cubicBezTo>
                  <a:pt x="888" y="9"/>
                  <a:pt x="880" y="0"/>
                  <a:pt x="86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2" name="Freeform 581">
            <a:extLst>
              <a:ext uri="{FF2B5EF4-FFF2-40B4-BE49-F238E27FC236}">
                <a16:creationId xmlns:a16="http://schemas.microsoft.com/office/drawing/2014/main" id="{6B362A28-B46A-CE47-AFE4-880C58D6F8C5}"/>
              </a:ext>
            </a:extLst>
          </p:cNvPr>
          <p:cNvSpPr/>
          <p:nvPr/>
        </p:nvSpPr>
        <p:spPr>
          <a:xfrm>
            <a:off x="4209840" y="6912378"/>
            <a:ext cx="319320" cy="90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8" h="253">
                <a:moveTo>
                  <a:pt x="849" y="213"/>
                </a:moveTo>
                <a:lnTo>
                  <a:pt x="39" y="213"/>
                </a:lnTo>
                <a:lnTo>
                  <a:pt x="39" y="39"/>
                </a:lnTo>
                <a:lnTo>
                  <a:pt x="849" y="39"/>
                </a:lnTo>
                <a:close/>
                <a:moveTo>
                  <a:pt x="869" y="0"/>
                </a:moveTo>
                <a:lnTo>
                  <a:pt x="19" y="0"/>
                </a:lnTo>
                <a:cubicBezTo>
                  <a:pt x="9" y="0"/>
                  <a:pt x="0" y="9"/>
                  <a:pt x="0" y="19"/>
                </a:cubicBezTo>
                <a:lnTo>
                  <a:pt x="0" y="233"/>
                </a:lnTo>
                <a:cubicBezTo>
                  <a:pt x="0" y="244"/>
                  <a:pt x="9" y="253"/>
                  <a:pt x="19" y="253"/>
                </a:cubicBezTo>
                <a:lnTo>
                  <a:pt x="869" y="253"/>
                </a:lnTo>
                <a:cubicBezTo>
                  <a:pt x="880" y="253"/>
                  <a:pt x="888" y="244"/>
                  <a:pt x="888" y="233"/>
                </a:cubicBezTo>
                <a:lnTo>
                  <a:pt x="888" y="19"/>
                </a:lnTo>
                <a:cubicBezTo>
                  <a:pt x="888" y="9"/>
                  <a:pt x="880" y="0"/>
                  <a:pt x="86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3" name="Freeform 582">
            <a:extLst>
              <a:ext uri="{FF2B5EF4-FFF2-40B4-BE49-F238E27FC236}">
                <a16:creationId xmlns:a16="http://schemas.microsoft.com/office/drawing/2014/main" id="{3C37C980-5774-9E47-9F46-F7FFB428852D}"/>
              </a:ext>
            </a:extLst>
          </p:cNvPr>
          <p:cNvSpPr/>
          <p:nvPr/>
        </p:nvSpPr>
        <p:spPr>
          <a:xfrm>
            <a:off x="4237200" y="6730217"/>
            <a:ext cx="4572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" h="129">
                <a:moveTo>
                  <a:pt x="39" y="40"/>
                </a:moveTo>
                <a:lnTo>
                  <a:pt x="89" y="40"/>
                </a:lnTo>
                <a:lnTo>
                  <a:pt x="89" y="90"/>
                </a:lnTo>
                <a:lnTo>
                  <a:pt x="39" y="90"/>
                </a:lnTo>
                <a:close/>
                <a:moveTo>
                  <a:pt x="19" y="129"/>
                </a:moveTo>
                <a:lnTo>
                  <a:pt x="109" y="129"/>
                </a:lnTo>
                <a:cubicBezTo>
                  <a:pt x="120" y="129"/>
                  <a:pt x="128" y="120"/>
                  <a:pt x="128" y="110"/>
                </a:cubicBezTo>
                <a:lnTo>
                  <a:pt x="128" y="20"/>
                </a:lnTo>
                <a:cubicBezTo>
                  <a:pt x="128" y="9"/>
                  <a:pt x="120" y="0"/>
                  <a:pt x="109" y="0"/>
                </a:cubicBezTo>
                <a:lnTo>
                  <a:pt x="19" y="0"/>
                </a:lnTo>
                <a:cubicBezTo>
                  <a:pt x="8" y="0"/>
                  <a:pt x="0" y="9"/>
                  <a:pt x="0" y="20"/>
                </a:cubicBezTo>
                <a:lnTo>
                  <a:pt x="0" y="110"/>
                </a:lnTo>
                <a:cubicBezTo>
                  <a:pt x="0" y="120"/>
                  <a:pt x="8" y="129"/>
                  <a:pt x="19" y="1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4" name="Freeform 583">
            <a:extLst>
              <a:ext uri="{FF2B5EF4-FFF2-40B4-BE49-F238E27FC236}">
                <a16:creationId xmlns:a16="http://schemas.microsoft.com/office/drawing/2014/main" id="{A3FA1132-AD28-674D-86AD-200EFC1F7465}"/>
              </a:ext>
            </a:extLst>
          </p:cNvPr>
          <p:cNvSpPr/>
          <p:nvPr/>
        </p:nvSpPr>
        <p:spPr>
          <a:xfrm>
            <a:off x="4237200" y="6832458"/>
            <a:ext cx="4572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" h="129">
                <a:moveTo>
                  <a:pt x="39" y="40"/>
                </a:moveTo>
                <a:lnTo>
                  <a:pt x="89" y="40"/>
                </a:lnTo>
                <a:lnTo>
                  <a:pt x="89" y="89"/>
                </a:lnTo>
                <a:lnTo>
                  <a:pt x="39" y="89"/>
                </a:lnTo>
                <a:close/>
                <a:moveTo>
                  <a:pt x="19" y="129"/>
                </a:moveTo>
                <a:lnTo>
                  <a:pt x="109" y="129"/>
                </a:lnTo>
                <a:cubicBezTo>
                  <a:pt x="120" y="129"/>
                  <a:pt x="128" y="120"/>
                  <a:pt x="128" y="109"/>
                </a:cubicBezTo>
                <a:lnTo>
                  <a:pt x="128" y="20"/>
                </a:lnTo>
                <a:cubicBezTo>
                  <a:pt x="128" y="9"/>
                  <a:pt x="120" y="0"/>
                  <a:pt x="109" y="0"/>
                </a:cubicBezTo>
                <a:lnTo>
                  <a:pt x="19" y="0"/>
                </a:lnTo>
                <a:cubicBezTo>
                  <a:pt x="8" y="0"/>
                  <a:pt x="0" y="9"/>
                  <a:pt x="0" y="20"/>
                </a:cubicBezTo>
                <a:lnTo>
                  <a:pt x="0" y="109"/>
                </a:lnTo>
                <a:cubicBezTo>
                  <a:pt x="0" y="120"/>
                  <a:pt x="8" y="129"/>
                  <a:pt x="19" y="1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5" name="Freeform 584">
            <a:extLst>
              <a:ext uri="{FF2B5EF4-FFF2-40B4-BE49-F238E27FC236}">
                <a16:creationId xmlns:a16="http://schemas.microsoft.com/office/drawing/2014/main" id="{E9BFFE70-5C6B-7A45-B21E-E2A8776DC83C}"/>
              </a:ext>
            </a:extLst>
          </p:cNvPr>
          <p:cNvSpPr/>
          <p:nvPr/>
        </p:nvSpPr>
        <p:spPr>
          <a:xfrm>
            <a:off x="4237200" y="6934698"/>
            <a:ext cx="4572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" h="129">
                <a:moveTo>
                  <a:pt x="39" y="39"/>
                </a:moveTo>
                <a:lnTo>
                  <a:pt x="89" y="39"/>
                </a:lnTo>
                <a:lnTo>
                  <a:pt x="89" y="89"/>
                </a:lnTo>
                <a:lnTo>
                  <a:pt x="39" y="89"/>
                </a:lnTo>
                <a:close/>
                <a:moveTo>
                  <a:pt x="19" y="129"/>
                </a:moveTo>
                <a:lnTo>
                  <a:pt x="109" y="129"/>
                </a:lnTo>
                <a:cubicBezTo>
                  <a:pt x="120" y="129"/>
                  <a:pt x="128" y="120"/>
                  <a:pt x="128" y="109"/>
                </a:cubicBezTo>
                <a:lnTo>
                  <a:pt x="128" y="20"/>
                </a:lnTo>
                <a:cubicBezTo>
                  <a:pt x="128" y="9"/>
                  <a:pt x="120" y="0"/>
                  <a:pt x="109" y="0"/>
                </a:cubicBezTo>
                <a:lnTo>
                  <a:pt x="19" y="0"/>
                </a:lnTo>
                <a:cubicBezTo>
                  <a:pt x="8" y="0"/>
                  <a:pt x="0" y="9"/>
                  <a:pt x="0" y="20"/>
                </a:cubicBezTo>
                <a:lnTo>
                  <a:pt x="0" y="109"/>
                </a:lnTo>
                <a:cubicBezTo>
                  <a:pt x="0" y="120"/>
                  <a:pt x="8" y="129"/>
                  <a:pt x="19" y="1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6" name="Freeform 585">
            <a:extLst>
              <a:ext uri="{FF2B5EF4-FFF2-40B4-BE49-F238E27FC236}">
                <a16:creationId xmlns:a16="http://schemas.microsoft.com/office/drawing/2014/main" id="{12FC7D67-515F-C748-8D75-7E5C75577A65}"/>
              </a:ext>
            </a:extLst>
          </p:cNvPr>
          <p:cNvSpPr/>
          <p:nvPr/>
        </p:nvSpPr>
        <p:spPr>
          <a:xfrm>
            <a:off x="4005360" y="6939378"/>
            <a:ext cx="319680" cy="90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9" h="253">
                <a:moveTo>
                  <a:pt x="869" y="214"/>
                </a:moveTo>
                <a:lnTo>
                  <a:pt x="40" y="214"/>
                </a:lnTo>
                <a:lnTo>
                  <a:pt x="40" y="39"/>
                </a:lnTo>
                <a:lnTo>
                  <a:pt x="517" y="39"/>
                </a:lnTo>
                <a:cubicBezTo>
                  <a:pt x="528" y="39"/>
                  <a:pt x="537" y="31"/>
                  <a:pt x="537" y="20"/>
                </a:cubicBezTo>
                <a:cubicBezTo>
                  <a:pt x="537" y="9"/>
                  <a:pt x="528" y="0"/>
                  <a:pt x="517" y="0"/>
                </a:cubicBezTo>
                <a:lnTo>
                  <a:pt x="20" y="0"/>
                </a:lnTo>
                <a:cubicBezTo>
                  <a:pt x="9" y="0"/>
                  <a:pt x="0" y="9"/>
                  <a:pt x="0" y="20"/>
                </a:cubicBezTo>
                <a:lnTo>
                  <a:pt x="0" y="233"/>
                </a:lnTo>
                <a:cubicBezTo>
                  <a:pt x="0" y="244"/>
                  <a:pt x="9" y="253"/>
                  <a:pt x="20" y="253"/>
                </a:cubicBezTo>
                <a:lnTo>
                  <a:pt x="869" y="253"/>
                </a:lnTo>
                <a:cubicBezTo>
                  <a:pt x="880" y="253"/>
                  <a:pt x="889" y="244"/>
                  <a:pt x="889" y="233"/>
                </a:cubicBezTo>
                <a:cubicBezTo>
                  <a:pt x="889" y="222"/>
                  <a:pt x="880" y="214"/>
                  <a:pt x="869" y="21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7" name="Freeform 586">
            <a:extLst>
              <a:ext uri="{FF2B5EF4-FFF2-40B4-BE49-F238E27FC236}">
                <a16:creationId xmlns:a16="http://schemas.microsoft.com/office/drawing/2014/main" id="{8E61BC3C-78BA-344B-AADE-7D4841CFABA1}"/>
              </a:ext>
            </a:extLst>
          </p:cNvPr>
          <p:cNvSpPr/>
          <p:nvPr/>
        </p:nvSpPr>
        <p:spPr>
          <a:xfrm>
            <a:off x="4005360" y="7041618"/>
            <a:ext cx="31968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9" h="252">
                <a:moveTo>
                  <a:pt x="849" y="213"/>
                </a:moveTo>
                <a:lnTo>
                  <a:pt x="40" y="213"/>
                </a:lnTo>
                <a:lnTo>
                  <a:pt x="40" y="39"/>
                </a:lnTo>
                <a:lnTo>
                  <a:pt x="849" y="39"/>
                </a:lnTo>
                <a:close/>
                <a:moveTo>
                  <a:pt x="869" y="0"/>
                </a:moveTo>
                <a:lnTo>
                  <a:pt x="20" y="0"/>
                </a:lnTo>
                <a:cubicBezTo>
                  <a:pt x="9" y="0"/>
                  <a:pt x="0" y="9"/>
                  <a:pt x="0" y="19"/>
                </a:cubicBezTo>
                <a:lnTo>
                  <a:pt x="0" y="233"/>
                </a:lnTo>
                <a:cubicBezTo>
                  <a:pt x="0" y="244"/>
                  <a:pt x="9" y="252"/>
                  <a:pt x="20" y="252"/>
                </a:cubicBezTo>
                <a:lnTo>
                  <a:pt x="869" y="252"/>
                </a:lnTo>
                <a:cubicBezTo>
                  <a:pt x="880" y="252"/>
                  <a:pt x="889" y="244"/>
                  <a:pt x="889" y="233"/>
                </a:cubicBezTo>
                <a:lnTo>
                  <a:pt x="889" y="19"/>
                </a:lnTo>
                <a:cubicBezTo>
                  <a:pt x="889" y="9"/>
                  <a:pt x="880" y="0"/>
                  <a:pt x="86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8" name="Freeform 587">
            <a:extLst>
              <a:ext uri="{FF2B5EF4-FFF2-40B4-BE49-F238E27FC236}">
                <a16:creationId xmlns:a16="http://schemas.microsoft.com/office/drawing/2014/main" id="{C8A83F9A-1316-E24C-9D03-A9985CC9D676}"/>
              </a:ext>
            </a:extLst>
          </p:cNvPr>
          <p:cNvSpPr/>
          <p:nvPr/>
        </p:nvSpPr>
        <p:spPr>
          <a:xfrm>
            <a:off x="4005360" y="7143498"/>
            <a:ext cx="319680" cy="90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9" h="253">
                <a:moveTo>
                  <a:pt x="849" y="214"/>
                </a:moveTo>
                <a:lnTo>
                  <a:pt x="40" y="214"/>
                </a:lnTo>
                <a:lnTo>
                  <a:pt x="40" y="40"/>
                </a:lnTo>
                <a:lnTo>
                  <a:pt x="849" y="40"/>
                </a:lnTo>
                <a:close/>
                <a:moveTo>
                  <a:pt x="869" y="0"/>
                </a:moveTo>
                <a:lnTo>
                  <a:pt x="20" y="0"/>
                </a:lnTo>
                <a:cubicBezTo>
                  <a:pt x="9" y="0"/>
                  <a:pt x="0" y="9"/>
                  <a:pt x="0" y="20"/>
                </a:cubicBezTo>
                <a:lnTo>
                  <a:pt x="0" y="233"/>
                </a:lnTo>
                <a:cubicBezTo>
                  <a:pt x="0" y="244"/>
                  <a:pt x="9" y="253"/>
                  <a:pt x="20" y="253"/>
                </a:cubicBezTo>
                <a:lnTo>
                  <a:pt x="869" y="253"/>
                </a:lnTo>
                <a:cubicBezTo>
                  <a:pt x="880" y="253"/>
                  <a:pt x="889" y="244"/>
                  <a:pt x="889" y="233"/>
                </a:cubicBezTo>
                <a:lnTo>
                  <a:pt x="889" y="20"/>
                </a:lnTo>
                <a:cubicBezTo>
                  <a:pt x="889" y="9"/>
                  <a:pt x="880" y="0"/>
                  <a:pt x="86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9" name="Freeform 588">
            <a:extLst>
              <a:ext uri="{FF2B5EF4-FFF2-40B4-BE49-F238E27FC236}">
                <a16:creationId xmlns:a16="http://schemas.microsoft.com/office/drawing/2014/main" id="{6709A914-AAB4-C649-AA6F-4A88F9B60C8C}"/>
              </a:ext>
            </a:extLst>
          </p:cNvPr>
          <p:cNvSpPr/>
          <p:nvPr/>
        </p:nvSpPr>
        <p:spPr>
          <a:xfrm>
            <a:off x="4032720" y="6961698"/>
            <a:ext cx="4608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" h="129">
                <a:moveTo>
                  <a:pt x="89" y="89"/>
                </a:moveTo>
                <a:lnTo>
                  <a:pt x="39" y="89"/>
                </a:lnTo>
                <a:lnTo>
                  <a:pt x="39" y="39"/>
                </a:lnTo>
                <a:lnTo>
                  <a:pt x="89" y="39"/>
                </a:lnTo>
                <a:close/>
                <a:moveTo>
                  <a:pt x="20" y="0"/>
                </a:moveTo>
                <a:cubicBezTo>
                  <a:pt x="9" y="0"/>
                  <a:pt x="0" y="9"/>
                  <a:pt x="0" y="20"/>
                </a:cubicBezTo>
                <a:lnTo>
                  <a:pt x="0" y="109"/>
                </a:lnTo>
                <a:cubicBezTo>
                  <a:pt x="0" y="120"/>
                  <a:pt x="9" y="129"/>
                  <a:pt x="20" y="129"/>
                </a:cubicBezTo>
                <a:lnTo>
                  <a:pt x="109" y="129"/>
                </a:lnTo>
                <a:cubicBezTo>
                  <a:pt x="120" y="129"/>
                  <a:pt x="129" y="120"/>
                  <a:pt x="129" y="109"/>
                </a:cubicBezTo>
                <a:lnTo>
                  <a:pt x="129" y="20"/>
                </a:lnTo>
                <a:cubicBezTo>
                  <a:pt x="129" y="9"/>
                  <a:pt x="120" y="0"/>
                  <a:pt x="10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0" name="Freeform 589">
            <a:extLst>
              <a:ext uri="{FF2B5EF4-FFF2-40B4-BE49-F238E27FC236}">
                <a16:creationId xmlns:a16="http://schemas.microsoft.com/office/drawing/2014/main" id="{A1261187-2E16-CA4D-9DF0-2B09AF1F98D1}"/>
              </a:ext>
            </a:extLst>
          </p:cNvPr>
          <p:cNvSpPr/>
          <p:nvPr/>
        </p:nvSpPr>
        <p:spPr>
          <a:xfrm>
            <a:off x="4032720" y="7063938"/>
            <a:ext cx="4608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" h="129">
                <a:moveTo>
                  <a:pt x="39" y="39"/>
                </a:moveTo>
                <a:lnTo>
                  <a:pt x="89" y="39"/>
                </a:lnTo>
                <a:lnTo>
                  <a:pt x="89" y="89"/>
                </a:lnTo>
                <a:lnTo>
                  <a:pt x="39" y="89"/>
                </a:lnTo>
                <a:close/>
                <a:moveTo>
                  <a:pt x="20" y="129"/>
                </a:moveTo>
                <a:lnTo>
                  <a:pt x="109" y="129"/>
                </a:lnTo>
                <a:cubicBezTo>
                  <a:pt x="120" y="129"/>
                  <a:pt x="129" y="120"/>
                  <a:pt x="129" y="109"/>
                </a:cubicBezTo>
                <a:lnTo>
                  <a:pt x="129" y="19"/>
                </a:lnTo>
                <a:cubicBezTo>
                  <a:pt x="129" y="9"/>
                  <a:pt x="120" y="0"/>
                  <a:pt x="109" y="0"/>
                </a:cubicBezTo>
                <a:lnTo>
                  <a:pt x="20" y="0"/>
                </a:lnTo>
                <a:cubicBezTo>
                  <a:pt x="9" y="0"/>
                  <a:pt x="0" y="9"/>
                  <a:pt x="0" y="19"/>
                </a:cubicBezTo>
                <a:lnTo>
                  <a:pt x="0" y="109"/>
                </a:lnTo>
                <a:cubicBezTo>
                  <a:pt x="0" y="120"/>
                  <a:pt x="9" y="129"/>
                  <a:pt x="20" y="1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1" name="Freeform 590">
            <a:extLst>
              <a:ext uri="{FF2B5EF4-FFF2-40B4-BE49-F238E27FC236}">
                <a16:creationId xmlns:a16="http://schemas.microsoft.com/office/drawing/2014/main" id="{F6A3D576-DE55-D247-A1D0-78D01F5D62F6}"/>
              </a:ext>
            </a:extLst>
          </p:cNvPr>
          <p:cNvSpPr/>
          <p:nvPr/>
        </p:nvSpPr>
        <p:spPr>
          <a:xfrm>
            <a:off x="4032720" y="7165818"/>
            <a:ext cx="4608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" h="129">
                <a:moveTo>
                  <a:pt x="39" y="40"/>
                </a:moveTo>
                <a:lnTo>
                  <a:pt x="89" y="40"/>
                </a:lnTo>
                <a:lnTo>
                  <a:pt x="89" y="90"/>
                </a:lnTo>
                <a:lnTo>
                  <a:pt x="39" y="90"/>
                </a:lnTo>
                <a:close/>
                <a:moveTo>
                  <a:pt x="20" y="129"/>
                </a:moveTo>
                <a:lnTo>
                  <a:pt x="109" y="129"/>
                </a:lnTo>
                <a:cubicBezTo>
                  <a:pt x="120" y="129"/>
                  <a:pt x="129" y="120"/>
                  <a:pt x="129" y="110"/>
                </a:cubicBezTo>
                <a:lnTo>
                  <a:pt x="129" y="20"/>
                </a:lnTo>
                <a:cubicBezTo>
                  <a:pt x="129" y="9"/>
                  <a:pt x="120" y="0"/>
                  <a:pt x="109" y="0"/>
                </a:cubicBezTo>
                <a:lnTo>
                  <a:pt x="20" y="0"/>
                </a:lnTo>
                <a:cubicBezTo>
                  <a:pt x="9" y="0"/>
                  <a:pt x="0" y="9"/>
                  <a:pt x="0" y="20"/>
                </a:cubicBezTo>
                <a:lnTo>
                  <a:pt x="0" y="110"/>
                </a:lnTo>
                <a:cubicBezTo>
                  <a:pt x="0" y="120"/>
                  <a:pt x="9" y="129"/>
                  <a:pt x="20" y="1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2" name="Freeform 591">
            <a:extLst>
              <a:ext uri="{FF2B5EF4-FFF2-40B4-BE49-F238E27FC236}">
                <a16:creationId xmlns:a16="http://schemas.microsoft.com/office/drawing/2014/main" id="{0E3E6A2E-AE34-494A-A358-1E5DEC7ED3DF}"/>
              </a:ext>
            </a:extLst>
          </p:cNvPr>
          <p:cNvSpPr/>
          <p:nvPr/>
        </p:nvSpPr>
        <p:spPr>
          <a:xfrm>
            <a:off x="1884240" y="7040178"/>
            <a:ext cx="429120" cy="144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402">
                <a:moveTo>
                  <a:pt x="553" y="158"/>
                </a:moveTo>
                <a:lnTo>
                  <a:pt x="640" y="158"/>
                </a:lnTo>
                <a:lnTo>
                  <a:pt x="640" y="244"/>
                </a:lnTo>
                <a:lnTo>
                  <a:pt x="553" y="244"/>
                </a:lnTo>
                <a:close/>
                <a:moveTo>
                  <a:pt x="1165" y="347"/>
                </a:moveTo>
                <a:lnTo>
                  <a:pt x="623" y="347"/>
                </a:lnTo>
                <a:lnTo>
                  <a:pt x="624" y="300"/>
                </a:lnTo>
                <a:lnTo>
                  <a:pt x="668" y="300"/>
                </a:lnTo>
                <a:cubicBezTo>
                  <a:pt x="683" y="300"/>
                  <a:pt x="695" y="287"/>
                  <a:pt x="695" y="272"/>
                </a:cubicBezTo>
                <a:lnTo>
                  <a:pt x="695" y="130"/>
                </a:lnTo>
                <a:cubicBezTo>
                  <a:pt x="695" y="115"/>
                  <a:pt x="683" y="102"/>
                  <a:pt x="668" y="102"/>
                </a:cubicBezTo>
                <a:lnTo>
                  <a:pt x="623" y="102"/>
                </a:lnTo>
                <a:lnTo>
                  <a:pt x="624" y="28"/>
                </a:lnTo>
                <a:cubicBezTo>
                  <a:pt x="624" y="13"/>
                  <a:pt x="612" y="0"/>
                  <a:pt x="596" y="0"/>
                </a:cubicBezTo>
                <a:cubicBezTo>
                  <a:pt x="581" y="0"/>
                  <a:pt x="569" y="13"/>
                  <a:pt x="568" y="28"/>
                </a:cubicBezTo>
                <a:lnTo>
                  <a:pt x="568" y="102"/>
                </a:lnTo>
                <a:lnTo>
                  <a:pt x="526" y="102"/>
                </a:lnTo>
                <a:cubicBezTo>
                  <a:pt x="510" y="102"/>
                  <a:pt x="498" y="115"/>
                  <a:pt x="498" y="130"/>
                </a:cubicBezTo>
                <a:lnTo>
                  <a:pt x="498" y="272"/>
                </a:lnTo>
                <a:cubicBezTo>
                  <a:pt x="498" y="287"/>
                  <a:pt x="510" y="300"/>
                  <a:pt x="526" y="300"/>
                </a:cubicBezTo>
                <a:lnTo>
                  <a:pt x="569" y="300"/>
                </a:lnTo>
                <a:lnTo>
                  <a:pt x="568" y="347"/>
                </a:lnTo>
                <a:lnTo>
                  <a:pt x="28" y="347"/>
                </a:lnTo>
                <a:cubicBezTo>
                  <a:pt x="13" y="347"/>
                  <a:pt x="0" y="359"/>
                  <a:pt x="0" y="374"/>
                </a:cubicBezTo>
                <a:cubicBezTo>
                  <a:pt x="0" y="389"/>
                  <a:pt x="13" y="402"/>
                  <a:pt x="28" y="402"/>
                </a:cubicBezTo>
                <a:lnTo>
                  <a:pt x="1165" y="402"/>
                </a:lnTo>
                <a:cubicBezTo>
                  <a:pt x="1180" y="402"/>
                  <a:pt x="1193" y="389"/>
                  <a:pt x="1193" y="374"/>
                </a:cubicBezTo>
                <a:cubicBezTo>
                  <a:pt x="1193" y="359"/>
                  <a:pt x="1180" y="347"/>
                  <a:pt x="1165" y="3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3" name="Freeform 592">
            <a:extLst>
              <a:ext uri="{FF2B5EF4-FFF2-40B4-BE49-F238E27FC236}">
                <a16:creationId xmlns:a16="http://schemas.microsoft.com/office/drawing/2014/main" id="{A1B3A8B1-C307-E34D-B56A-4827533998B8}"/>
              </a:ext>
            </a:extLst>
          </p:cNvPr>
          <p:cNvSpPr/>
          <p:nvPr/>
        </p:nvSpPr>
        <p:spPr>
          <a:xfrm>
            <a:off x="1936080" y="6708257"/>
            <a:ext cx="325440" cy="96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268">
                <a:moveTo>
                  <a:pt x="56" y="55"/>
                </a:moveTo>
                <a:lnTo>
                  <a:pt x="850" y="55"/>
                </a:lnTo>
                <a:lnTo>
                  <a:pt x="850" y="213"/>
                </a:lnTo>
                <a:lnTo>
                  <a:pt x="56" y="213"/>
                </a:lnTo>
                <a:close/>
                <a:moveTo>
                  <a:pt x="28" y="268"/>
                </a:moveTo>
                <a:lnTo>
                  <a:pt x="877" y="268"/>
                </a:lnTo>
                <a:cubicBezTo>
                  <a:pt x="892" y="268"/>
                  <a:pt x="905" y="256"/>
                  <a:pt x="905" y="241"/>
                </a:cubicBezTo>
                <a:lnTo>
                  <a:pt x="905" y="27"/>
                </a:lnTo>
                <a:cubicBezTo>
                  <a:pt x="905" y="12"/>
                  <a:pt x="892" y="0"/>
                  <a:pt x="877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241"/>
                </a:lnTo>
                <a:cubicBezTo>
                  <a:pt x="0" y="256"/>
                  <a:pt x="13" y="268"/>
                  <a:pt x="28" y="2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4" name="Freeform 593">
            <a:extLst>
              <a:ext uri="{FF2B5EF4-FFF2-40B4-BE49-F238E27FC236}">
                <a16:creationId xmlns:a16="http://schemas.microsoft.com/office/drawing/2014/main" id="{4FA09487-CFAF-A84D-A3F1-C19DA5613921}"/>
              </a:ext>
            </a:extLst>
          </p:cNvPr>
          <p:cNvSpPr/>
          <p:nvPr/>
        </p:nvSpPr>
        <p:spPr>
          <a:xfrm>
            <a:off x="1936080" y="6810137"/>
            <a:ext cx="325440" cy="96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269">
                <a:moveTo>
                  <a:pt x="56" y="56"/>
                </a:moveTo>
                <a:lnTo>
                  <a:pt x="850" y="56"/>
                </a:lnTo>
                <a:lnTo>
                  <a:pt x="850" y="214"/>
                </a:lnTo>
                <a:lnTo>
                  <a:pt x="56" y="214"/>
                </a:lnTo>
                <a:close/>
                <a:moveTo>
                  <a:pt x="28" y="269"/>
                </a:moveTo>
                <a:lnTo>
                  <a:pt x="877" y="269"/>
                </a:lnTo>
                <a:cubicBezTo>
                  <a:pt x="892" y="269"/>
                  <a:pt x="905" y="257"/>
                  <a:pt x="905" y="241"/>
                </a:cubicBezTo>
                <a:lnTo>
                  <a:pt x="905" y="28"/>
                </a:lnTo>
                <a:cubicBezTo>
                  <a:pt x="905" y="13"/>
                  <a:pt x="892" y="0"/>
                  <a:pt x="877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241"/>
                </a:lnTo>
                <a:cubicBezTo>
                  <a:pt x="0" y="257"/>
                  <a:pt x="13" y="269"/>
                  <a:pt x="28" y="26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5" name="Freeform 594">
            <a:extLst>
              <a:ext uri="{FF2B5EF4-FFF2-40B4-BE49-F238E27FC236}">
                <a16:creationId xmlns:a16="http://schemas.microsoft.com/office/drawing/2014/main" id="{721A0C03-DADC-D047-ADC3-AAB60E23F447}"/>
              </a:ext>
            </a:extLst>
          </p:cNvPr>
          <p:cNvSpPr/>
          <p:nvPr/>
        </p:nvSpPr>
        <p:spPr>
          <a:xfrm>
            <a:off x="1936080" y="6912378"/>
            <a:ext cx="325440" cy="96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269">
                <a:moveTo>
                  <a:pt x="56" y="55"/>
                </a:moveTo>
                <a:lnTo>
                  <a:pt x="850" y="55"/>
                </a:lnTo>
                <a:lnTo>
                  <a:pt x="850" y="214"/>
                </a:lnTo>
                <a:lnTo>
                  <a:pt x="56" y="214"/>
                </a:lnTo>
                <a:close/>
                <a:moveTo>
                  <a:pt x="28" y="269"/>
                </a:moveTo>
                <a:lnTo>
                  <a:pt x="877" y="269"/>
                </a:lnTo>
                <a:cubicBezTo>
                  <a:pt x="892" y="269"/>
                  <a:pt x="905" y="256"/>
                  <a:pt x="905" y="241"/>
                </a:cubicBezTo>
                <a:lnTo>
                  <a:pt x="905" y="28"/>
                </a:lnTo>
                <a:cubicBezTo>
                  <a:pt x="905" y="12"/>
                  <a:pt x="892" y="0"/>
                  <a:pt x="877" y="0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lnTo>
                  <a:pt x="0" y="241"/>
                </a:lnTo>
                <a:cubicBezTo>
                  <a:pt x="0" y="256"/>
                  <a:pt x="13" y="269"/>
                  <a:pt x="28" y="26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6" name="Freeform 595">
            <a:extLst>
              <a:ext uri="{FF2B5EF4-FFF2-40B4-BE49-F238E27FC236}">
                <a16:creationId xmlns:a16="http://schemas.microsoft.com/office/drawing/2014/main" id="{E7D2FBE0-A766-374D-AC3B-0D3D651F1AB5}"/>
              </a:ext>
            </a:extLst>
          </p:cNvPr>
          <p:cNvSpPr/>
          <p:nvPr/>
        </p:nvSpPr>
        <p:spPr>
          <a:xfrm>
            <a:off x="1967039" y="6734178"/>
            <a:ext cx="44640" cy="44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" h="125">
                <a:moveTo>
                  <a:pt x="89" y="89"/>
                </a:moveTo>
                <a:lnTo>
                  <a:pt x="35" y="89"/>
                </a:lnTo>
                <a:lnTo>
                  <a:pt x="35" y="35"/>
                </a:lnTo>
                <a:lnTo>
                  <a:pt x="89" y="35"/>
                </a:lnTo>
                <a:close/>
                <a:moveTo>
                  <a:pt x="107" y="0"/>
                </a:move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107"/>
                </a:lnTo>
                <a:cubicBezTo>
                  <a:pt x="0" y="116"/>
                  <a:pt x="8" y="125"/>
                  <a:pt x="18" y="125"/>
                </a:cubicBezTo>
                <a:lnTo>
                  <a:pt x="107" y="125"/>
                </a:lnTo>
                <a:cubicBezTo>
                  <a:pt x="117" y="125"/>
                  <a:pt x="125" y="116"/>
                  <a:pt x="125" y="107"/>
                </a:cubicBezTo>
                <a:lnTo>
                  <a:pt x="125" y="17"/>
                </a:lnTo>
                <a:cubicBezTo>
                  <a:pt x="125" y="8"/>
                  <a:pt x="117" y="0"/>
                  <a:pt x="10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7" name="Freeform 596">
            <a:extLst>
              <a:ext uri="{FF2B5EF4-FFF2-40B4-BE49-F238E27FC236}">
                <a16:creationId xmlns:a16="http://schemas.microsoft.com/office/drawing/2014/main" id="{7D699E4D-489B-5146-9817-EE3D107E0233}"/>
              </a:ext>
            </a:extLst>
          </p:cNvPr>
          <p:cNvSpPr/>
          <p:nvPr/>
        </p:nvSpPr>
        <p:spPr>
          <a:xfrm>
            <a:off x="1967039" y="6836058"/>
            <a:ext cx="44640" cy="44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" h="125">
                <a:moveTo>
                  <a:pt x="89" y="90"/>
                </a:moveTo>
                <a:lnTo>
                  <a:pt x="35" y="90"/>
                </a:lnTo>
                <a:lnTo>
                  <a:pt x="35" y="36"/>
                </a:lnTo>
                <a:lnTo>
                  <a:pt x="89" y="36"/>
                </a:lnTo>
                <a:close/>
                <a:moveTo>
                  <a:pt x="107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07"/>
                </a:lnTo>
                <a:cubicBezTo>
                  <a:pt x="0" y="117"/>
                  <a:pt x="8" y="125"/>
                  <a:pt x="18" y="125"/>
                </a:cubicBezTo>
                <a:lnTo>
                  <a:pt x="107" y="125"/>
                </a:lnTo>
                <a:cubicBezTo>
                  <a:pt x="117" y="125"/>
                  <a:pt x="125" y="117"/>
                  <a:pt x="125" y="107"/>
                </a:cubicBezTo>
                <a:lnTo>
                  <a:pt x="125" y="18"/>
                </a:lnTo>
                <a:cubicBezTo>
                  <a:pt x="125" y="8"/>
                  <a:pt x="117" y="0"/>
                  <a:pt x="10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8" name="Freeform 597">
            <a:extLst>
              <a:ext uri="{FF2B5EF4-FFF2-40B4-BE49-F238E27FC236}">
                <a16:creationId xmlns:a16="http://schemas.microsoft.com/office/drawing/2014/main" id="{CE7DFB04-2469-BB45-BCAB-26B0860B0D60}"/>
              </a:ext>
            </a:extLst>
          </p:cNvPr>
          <p:cNvSpPr/>
          <p:nvPr/>
        </p:nvSpPr>
        <p:spPr>
          <a:xfrm>
            <a:off x="1967039" y="6938298"/>
            <a:ext cx="44640" cy="44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" h="125">
                <a:moveTo>
                  <a:pt x="89" y="89"/>
                </a:moveTo>
                <a:lnTo>
                  <a:pt x="35" y="89"/>
                </a:lnTo>
                <a:lnTo>
                  <a:pt x="35" y="35"/>
                </a:lnTo>
                <a:lnTo>
                  <a:pt x="89" y="35"/>
                </a:lnTo>
                <a:close/>
                <a:moveTo>
                  <a:pt x="107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07"/>
                </a:lnTo>
                <a:cubicBezTo>
                  <a:pt x="0" y="117"/>
                  <a:pt x="8" y="125"/>
                  <a:pt x="18" y="125"/>
                </a:cubicBezTo>
                <a:lnTo>
                  <a:pt x="107" y="125"/>
                </a:lnTo>
                <a:cubicBezTo>
                  <a:pt x="117" y="125"/>
                  <a:pt x="125" y="117"/>
                  <a:pt x="125" y="107"/>
                </a:cubicBezTo>
                <a:lnTo>
                  <a:pt x="125" y="18"/>
                </a:lnTo>
                <a:cubicBezTo>
                  <a:pt x="125" y="8"/>
                  <a:pt x="117" y="0"/>
                  <a:pt x="10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9" name="Freeform 598">
            <a:extLst>
              <a:ext uri="{FF2B5EF4-FFF2-40B4-BE49-F238E27FC236}">
                <a16:creationId xmlns:a16="http://schemas.microsoft.com/office/drawing/2014/main" id="{CCE14D45-E07A-B74E-BF34-422B88B38193}"/>
              </a:ext>
            </a:extLst>
          </p:cNvPr>
          <p:cNvSpPr/>
          <p:nvPr/>
        </p:nvSpPr>
        <p:spPr>
          <a:xfrm>
            <a:off x="2599560" y="7040178"/>
            <a:ext cx="428760" cy="144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402">
                <a:moveTo>
                  <a:pt x="553" y="158"/>
                </a:moveTo>
                <a:lnTo>
                  <a:pt x="639" y="158"/>
                </a:lnTo>
                <a:lnTo>
                  <a:pt x="639" y="244"/>
                </a:lnTo>
                <a:lnTo>
                  <a:pt x="553" y="244"/>
                </a:lnTo>
                <a:close/>
                <a:moveTo>
                  <a:pt x="1165" y="347"/>
                </a:moveTo>
                <a:lnTo>
                  <a:pt x="623" y="347"/>
                </a:lnTo>
                <a:lnTo>
                  <a:pt x="623" y="300"/>
                </a:lnTo>
                <a:lnTo>
                  <a:pt x="667" y="300"/>
                </a:lnTo>
                <a:cubicBezTo>
                  <a:pt x="682" y="300"/>
                  <a:pt x="694" y="287"/>
                  <a:pt x="694" y="272"/>
                </a:cubicBezTo>
                <a:lnTo>
                  <a:pt x="694" y="130"/>
                </a:lnTo>
                <a:cubicBezTo>
                  <a:pt x="694" y="115"/>
                  <a:pt x="682" y="102"/>
                  <a:pt x="667" y="102"/>
                </a:cubicBezTo>
                <a:lnTo>
                  <a:pt x="622" y="102"/>
                </a:lnTo>
                <a:lnTo>
                  <a:pt x="623" y="28"/>
                </a:lnTo>
                <a:cubicBezTo>
                  <a:pt x="623" y="13"/>
                  <a:pt x="611" y="0"/>
                  <a:pt x="596" y="0"/>
                </a:cubicBezTo>
                <a:cubicBezTo>
                  <a:pt x="581" y="0"/>
                  <a:pt x="568" y="12"/>
                  <a:pt x="568" y="28"/>
                </a:cubicBezTo>
                <a:lnTo>
                  <a:pt x="567" y="102"/>
                </a:lnTo>
                <a:lnTo>
                  <a:pt x="525" y="102"/>
                </a:lnTo>
                <a:cubicBezTo>
                  <a:pt x="510" y="102"/>
                  <a:pt x="497" y="115"/>
                  <a:pt x="497" y="130"/>
                </a:cubicBezTo>
                <a:lnTo>
                  <a:pt x="497" y="272"/>
                </a:lnTo>
                <a:cubicBezTo>
                  <a:pt x="497" y="287"/>
                  <a:pt x="510" y="300"/>
                  <a:pt x="525" y="300"/>
                </a:cubicBezTo>
                <a:lnTo>
                  <a:pt x="568" y="300"/>
                </a:lnTo>
                <a:lnTo>
                  <a:pt x="568" y="347"/>
                </a:lnTo>
                <a:lnTo>
                  <a:pt x="27" y="347"/>
                </a:lnTo>
                <a:cubicBezTo>
                  <a:pt x="12" y="347"/>
                  <a:pt x="0" y="359"/>
                  <a:pt x="0" y="374"/>
                </a:cubicBezTo>
                <a:cubicBezTo>
                  <a:pt x="0" y="389"/>
                  <a:pt x="12" y="402"/>
                  <a:pt x="27" y="402"/>
                </a:cubicBezTo>
                <a:lnTo>
                  <a:pt x="1165" y="402"/>
                </a:lnTo>
                <a:cubicBezTo>
                  <a:pt x="1180" y="402"/>
                  <a:pt x="1192" y="389"/>
                  <a:pt x="1192" y="374"/>
                </a:cubicBezTo>
                <a:cubicBezTo>
                  <a:pt x="1192" y="359"/>
                  <a:pt x="1180" y="347"/>
                  <a:pt x="1165" y="3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0" name="Freeform 599">
            <a:extLst>
              <a:ext uri="{FF2B5EF4-FFF2-40B4-BE49-F238E27FC236}">
                <a16:creationId xmlns:a16="http://schemas.microsoft.com/office/drawing/2014/main" id="{EF1CCDE8-5252-564D-8767-2F5AFB1F41CE}"/>
              </a:ext>
            </a:extLst>
          </p:cNvPr>
          <p:cNvSpPr/>
          <p:nvPr/>
        </p:nvSpPr>
        <p:spPr>
          <a:xfrm>
            <a:off x="2698920" y="6705378"/>
            <a:ext cx="230040" cy="30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0" h="836">
                <a:moveTo>
                  <a:pt x="122" y="82"/>
                </a:moveTo>
                <a:cubicBezTo>
                  <a:pt x="175" y="64"/>
                  <a:pt x="245" y="55"/>
                  <a:pt x="320" y="55"/>
                </a:cubicBezTo>
                <a:cubicBezTo>
                  <a:pt x="395" y="55"/>
                  <a:pt x="465" y="64"/>
                  <a:pt x="518" y="82"/>
                </a:cubicBezTo>
                <a:cubicBezTo>
                  <a:pt x="566" y="98"/>
                  <a:pt x="584" y="117"/>
                  <a:pt x="584" y="125"/>
                </a:cubicBezTo>
                <a:cubicBezTo>
                  <a:pt x="584" y="133"/>
                  <a:pt x="566" y="152"/>
                  <a:pt x="518" y="168"/>
                </a:cubicBezTo>
                <a:cubicBezTo>
                  <a:pt x="465" y="186"/>
                  <a:pt x="395" y="196"/>
                  <a:pt x="320" y="196"/>
                </a:cubicBezTo>
                <a:cubicBezTo>
                  <a:pt x="245" y="196"/>
                  <a:pt x="175" y="186"/>
                  <a:pt x="122" y="168"/>
                </a:cubicBezTo>
                <a:cubicBezTo>
                  <a:pt x="74" y="152"/>
                  <a:pt x="56" y="133"/>
                  <a:pt x="56" y="125"/>
                </a:cubicBezTo>
                <a:cubicBezTo>
                  <a:pt x="56" y="117"/>
                  <a:pt x="74" y="98"/>
                  <a:pt x="122" y="82"/>
                </a:cubicBezTo>
                <a:close/>
                <a:moveTo>
                  <a:pt x="518" y="753"/>
                </a:moveTo>
                <a:cubicBezTo>
                  <a:pt x="465" y="771"/>
                  <a:pt x="395" y="780"/>
                  <a:pt x="320" y="780"/>
                </a:cubicBezTo>
                <a:cubicBezTo>
                  <a:pt x="245" y="780"/>
                  <a:pt x="175" y="771"/>
                  <a:pt x="122" y="753"/>
                </a:cubicBezTo>
                <a:cubicBezTo>
                  <a:pt x="74" y="737"/>
                  <a:pt x="56" y="718"/>
                  <a:pt x="56" y="710"/>
                </a:cubicBezTo>
                <a:lnTo>
                  <a:pt x="56" y="589"/>
                </a:lnTo>
                <a:cubicBezTo>
                  <a:pt x="69" y="597"/>
                  <a:pt x="85" y="604"/>
                  <a:pt x="105" y="610"/>
                </a:cubicBezTo>
                <a:cubicBezTo>
                  <a:pt x="163" y="630"/>
                  <a:pt x="239" y="641"/>
                  <a:pt x="320" y="641"/>
                </a:cubicBezTo>
                <a:cubicBezTo>
                  <a:pt x="401" y="641"/>
                  <a:pt x="477" y="630"/>
                  <a:pt x="535" y="610"/>
                </a:cubicBezTo>
                <a:cubicBezTo>
                  <a:pt x="555" y="604"/>
                  <a:pt x="571" y="597"/>
                  <a:pt x="584" y="589"/>
                </a:cubicBezTo>
                <a:lnTo>
                  <a:pt x="584" y="710"/>
                </a:lnTo>
                <a:cubicBezTo>
                  <a:pt x="584" y="718"/>
                  <a:pt x="566" y="737"/>
                  <a:pt x="518" y="753"/>
                </a:cubicBezTo>
                <a:close/>
                <a:moveTo>
                  <a:pt x="105" y="416"/>
                </a:moveTo>
                <a:cubicBezTo>
                  <a:pt x="163" y="435"/>
                  <a:pt x="239" y="446"/>
                  <a:pt x="320" y="446"/>
                </a:cubicBezTo>
                <a:cubicBezTo>
                  <a:pt x="401" y="446"/>
                  <a:pt x="477" y="435"/>
                  <a:pt x="535" y="416"/>
                </a:cubicBezTo>
                <a:cubicBezTo>
                  <a:pt x="555" y="409"/>
                  <a:pt x="571" y="402"/>
                  <a:pt x="584" y="394"/>
                </a:cubicBezTo>
                <a:lnTo>
                  <a:pt x="584" y="515"/>
                </a:lnTo>
                <a:cubicBezTo>
                  <a:pt x="584" y="523"/>
                  <a:pt x="566" y="542"/>
                  <a:pt x="518" y="558"/>
                </a:cubicBezTo>
                <a:cubicBezTo>
                  <a:pt x="465" y="576"/>
                  <a:pt x="395" y="585"/>
                  <a:pt x="320" y="585"/>
                </a:cubicBezTo>
                <a:cubicBezTo>
                  <a:pt x="245" y="585"/>
                  <a:pt x="175" y="576"/>
                  <a:pt x="122" y="558"/>
                </a:cubicBezTo>
                <a:cubicBezTo>
                  <a:pt x="74" y="542"/>
                  <a:pt x="56" y="523"/>
                  <a:pt x="56" y="515"/>
                </a:cubicBezTo>
                <a:lnTo>
                  <a:pt x="56" y="394"/>
                </a:lnTo>
                <a:cubicBezTo>
                  <a:pt x="69" y="402"/>
                  <a:pt x="85" y="409"/>
                  <a:pt x="105" y="416"/>
                </a:cubicBezTo>
                <a:close/>
                <a:moveTo>
                  <a:pt x="584" y="199"/>
                </a:moveTo>
                <a:lnTo>
                  <a:pt x="584" y="320"/>
                </a:lnTo>
                <a:cubicBezTo>
                  <a:pt x="584" y="328"/>
                  <a:pt x="566" y="347"/>
                  <a:pt x="518" y="363"/>
                </a:cubicBezTo>
                <a:cubicBezTo>
                  <a:pt x="465" y="381"/>
                  <a:pt x="395" y="390"/>
                  <a:pt x="320" y="390"/>
                </a:cubicBezTo>
                <a:cubicBezTo>
                  <a:pt x="245" y="390"/>
                  <a:pt x="175" y="381"/>
                  <a:pt x="122" y="363"/>
                </a:cubicBezTo>
                <a:cubicBezTo>
                  <a:pt x="74" y="347"/>
                  <a:pt x="56" y="328"/>
                  <a:pt x="56" y="320"/>
                </a:cubicBezTo>
                <a:lnTo>
                  <a:pt x="56" y="199"/>
                </a:lnTo>
                <a:cubicBezTo>
                  <a:pt x="69" y="207"/>
                  <a:pt x="85" y="214"/>
                  <a:pt x="105" y="221"/>
                </a:cubicBezTo>
                <a:cubicBezTo>
                  <a:pt x="163" y="240"/>
                  <a:pt x="239" y="251"/>
                  <a:pt x="320" y="251"/>
                </a:cubicBezTo>
                <a:cubicBezTo>
                  <a:pt x="401" y="251"/>
                  <a:pt x="477" y="240"/>
                  <a:pt x="535" y="221"/>
                </a:cubicBezTo>
                <a:cubicBezTo>
                  <a:pt x="555" y="214"/>
                  <a:pt x="571" y="207"/>
                  <a:pt x="584" y="199"/>
                </a:cubicBezTo>
                <a:close/>
                <a:moveTo>
                  <a:pt x="0" y="515"/>
                </a:moveTo>
                <a:lnTo>
                  <a:pt x="0" y="516"/>
                </a:lnTo>
                <a:lnTo>
                  <a:pt x="0" y="710"/>
                </a:lnTo>
                <a:cubicBezTo>
                  <a:pt x="0" y="738"/>
                  <a:pt x="19" y="777"/>
                  <a:pt x="105" y="805"/>
                </a:cubicBezTo>
                <a:cubicBezTo>
                  <a:pt x="163" y="825"/>
                  <a:pt x="239" y="836"/>
                  <a:pt x="320" y="836"/>
                </a:cubicBezTo>
                <a:cubicBezTo>
                  <a:pt x="401" y="836"/>
                  <a:pt x="477" y="825"/>
                  <a:pt x="535" y="805"/>
                </a:cubicBezTo>
                <a:cubicBezTo>
                  <a:pt x="621" y="777"/>
                  <a:pt x="640" y="738"/>
                  <a:pt x="640" y="710"/>
                </a:cubicBezTo>
                <a:lnTo>
                  <a:pt x="640" y="516"/>
                </a:lnTo>
                <a:lnTo>
                  <a:pt x="640" y="515"/>
                </a:lnTo>
                <a:lnTo>
                  <a:pt x="640" y="321"/>
                </a:lnTo>
                <a:lnTo>
                  <a:pt x="640" y="320"/>
                </a:lnTo>
                <a:lnTo>
                  <a:pt x="640" y="126"/>
                </a:lnTo>
                <a:lnTo>
                  <a:pt x="640" y="125"/>
                </a:lnTo>
                <a:cubicBezTo>
                  <a:pt x="640" y="98"/>
                  <a:pt x="621" y="59"/>
                  <a:pt x="535" y="30"/>
                </a:cubicBezTo>
                <a:cubicBezTo>
                  <a:pt x="477" y="10"/>
                  <a:pt x="401" y="0"/>
                  <a:pt x="320" y="0"/>
                </a:cubicBezTo>
                <a:cubicBezTo>
                  <a:pt x="239" y="0"/>
                  <a:pt x="163" y="10"/>
                  <a:pt x="105" y="30"/>
                </a:cubicBezTo>
                <a:cubicBezTo>
                  <a:pt x="19" y="59"/>
                  <a:pt x="0" y="98"/>
                  <a:pt x="0" y="125"/>
                </a:cubicBezTo>
                <a:lnTo>
                  <a:pt x="0" y="126"/>
                </a:lnTo>
                <a:lnTo>
                  <a:pt x="0" y="320"/>
                </a:lnTo>
                <a:lnTo>
                  <a:pt x="0" y="321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1" name="Freeform 600">
            <a:extLst>
              <a:ext uri="{FF2B5EF4-FFF2-40B4-BE49-F238E27FC236}">
                <a16:creationId xmlns:a16="http://schemas.microsoft.com/office/drawing/2014/main" id="{1122F1CA-150E-D342-827F-F25A53CFD8DD}"/>
              </a:ext>
            </a:extLst>
          </p:cNvPr>
          <p:cNvSpPr/>
          <p:nvPr/>
        </p:nvSpPr>
        <p:spPr>
          <a:xfrm>
            <a:off x="3315599" y="7040178"/>
            <a:ext cx="429120" cy="144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402">
                <a:moveTo>
                  <a:pt x="553" y="158"/>
                </a:moveTo>
                <a:lnTo>
                  <a:pt x="640" y="158"/>
                </a:lnTo>
                <a:lnTo>
                  <a:pt x="640" y="244"/>
                </a:lnTo>
                <a:lnTo>
                  <a:pt x="553" y="244"/>
                </a:lnTo>
                <a:close/>
                <a:moveTo>
                  <a:pt x="1165" y="347"/>
                </a:moveTo>
                <a:lnTo>
                  <a:pt x="623" y="347"/>
                </a:lnTo>
                <a:lnTo>
                  <a:pt x="624" y="300"/>
                </a:lnTo>
                <a:lnTo>
                  <a:pt x="667" y="300"/>
                </a:lnTo>
                <a:cubicBezTo>
                  <a:pt x="683" y="300"/>
                  <a:pt x="695" y="287"/>
                  <a:pt x="695" y="272"/>
                </a:cubicBezTo>
                <a:lnTo>
                  <a:pt x="695" y="130"/>
                </a:lnTo>
                <a:cubicBezTo>
                  <a:pt x="695" y="115"/>
                  <a:pt x="683" y="102"/>
                  <a:pt x="667" y="102"/>
                </a:cubicBezTo>
                <a:lnTo>
                  <a:pt x="623" y="102"/>
                </a:lnTo>
                <a:lnTo>
                  <a:pt x="623" y="28"/>
                </a:lnTo>
                <a:cubicBezTo>
                  <a:pt x="624" y="13"/>
                  <a:pt x="611" y="0"/>
                  <a:pt x="596" y="0"/>
                </a:cubicBezTo>
                <a:cubicBezTo>
                  <a:pt x="581" y="0"/>
                  <a:pt x="568" y="12"/>
                  <a:pt x="568" y="28"/>
                </a:cubicBezTo>
                <a:lnTo>
                  <a:pt x="567" y="102"/>
                </a:lnTo>
                <a:lnTo>
                  <a:pt x="525" y="102"/>
                </a:lnTo>
                <a:cubicBezTo>
                  <a:pt x="510" y="102"/>
                  <a:pt x="498" y="115"/>
                  <a:pt x="498" y="130"/>
                </a:cubicBezTo>
                <a:lnTo>
                  <a:pt x="498" y="272"/>
                </a:lnTo>
                <a:cubicBezTo>
                  <a:pt x="498" y="287"/>
                  <a:pt x="510" y="300"/>
                  <a:pt x="525" y="300"/>
                </a:cubicBezTo>
                <a:lnTo>
                  <a:pt x="568" y="300"/>
                </a:lnTo>
                <a:lnTo>
                  <a:pt x="568" y="347"/>
                </a:lnTo>
                <a:lnTo>
                  <a:pt x="28" y="347"/>
                </a:lnTo>
                <a:cubicBezTo>
                  <a:pt x="13" y="347"/>
                  <a:pt x="0" y="359"/>
                  <a:pt x="0" y="374"/>
                </a:cubicBezTo>
                <a:cubicBezTo>
                  <a:pt x="0" y="389"/>
                  <a:pt x="13" y="402"/>
                  <a:pt x="28" y="402"/>
                </a:cubicBezTo>
                <a:lnTo>
                  <a:pt x="1165" y="402"/>
                </a:lnTo>
                <a:cubicBezTo>
                  <a:pt x="1180" y="402"/>
                  <a:pt x="1193" y="389"/>
                  <a:pt x="1193" y="374"/>
                </a:cubicBezTo>
                <a:cubicBezTo>
                  <a:pt x="1193" y="359"/>
                  <a:pt x="1180" y="347"/>
                  <a:pt x="1165" y="3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2" name="Freeform 601">
            <a:extLst>
              <a:ext uri="{FF2B5EF4-FFF2-40B4-BE49-F238E27FC236}">
                <a16:creationId xmlns:a16="http://schemas.microsoft.com/office/drawing/2014/main" id="{95C10C40-04EB-CE44-9ACB-9DCFD2D9BF71}"/>
              </a:ext>
            </a:extLst>
          </p:cNvPr>
          <p:cNvSpPr/>
          <p:nvPr/>
        </p:nvSpPr>
        <p:spPr>
          <a:xfrm>
            <a:off x="3367440" y="6725178"/>
            <a:ext cx="325440" cy="24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692">
                <a:moveTo>
                  <a:pt x="55" y="55"/>
                </a:moveTo>
                <a:lnTo>
                  <a:pt x="335" y="55"/>
                </a:lnTo>
                <a:lnTo>
                  <a:pt x="429" y="150"/>
                </a:lnTo>
                <a:cubicBezTo>
                  <a:pt x="437" y="158"/>
                  <a:pt x="447" y="162"/>
                  <a:pt x="457" y="162"/>
                </a:cubicBezTo>
                <a:lnTo>
                  <a:pt x="849" y="162"/>
                </a:lnTo>
                <a:lnTo>
                  <a:pt x="849" y="636"/>
                </a:lnTo>
                <a:lnTo>
                  <a:pt x="55" y="636"/>
                </a:lnTo>
                <a:close/>
                <a:moveTo>
                  <a:pt x="43" y="692"/>
                </a:moveTo>
                <a:lnTo>
                  <a:pt x="861" y="692"/>
                </a:lnTo>
                <a:cubicBezTo>
                  <a:pt x="885" y="692"/>
                  <a:pt x="905" y="673"/>
                  <a:pt x="905" y="649"/>
                </a:cubicBezTo>
                <a:lnTo>
                  <a:pt x="905" y="149"/>
                </a:lnTo>
                <a:cubicBezTo>
                  <a:pt x="905" y="126"/>
                  <a:pt x="885" y="107"/>
                  <a:pt x="861" y="107"/>
                </a:cubicBezTo>
                <a:lnTo>
                  <a:pt x="464" y="107"/>
                </a:lnTo>
                <a:lnTo>
                  <a:pt x="370" y="12"/>
                </a:lnTo>
                <a:cubicBezTo>
                  <a:pt x="363" y="4"/>
                  <a:pt x="352" y="0"/>
                  <a:pt x="342" y="0"/>
                </a:cubicBezTo>
                <a:lnTo>
                  <a:pt x="46" y="0"/>
                </a:lnTo>
                <a:cubicBezTo>
                  <a:pt x="21" y="0"/>
                  <a:pt x="0" y="20"/>
                  <a:pt x="0" y="46"/>
                </a:cubicBezTo>
                <a:lnTo>
                  <a:pt x="0" y="649"/>
                </a:lnTo>
                <a:cubicBezTo>
                  <a:pt x="0" y="673"/>
                  <a:pt x="19" y="692"/>
                  <a:pt x="43" y="69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3" name="Freeform 602">
            <a:extLst>
              <a:ext uri="{FF2B5EF4-FFF2-40B4-BE49-F238E27FC236}">
                <a16:creationId xmlns:a16="http://schemas.microsoft.com/office/drawing/2014/main" id="{ECA8453A-251F-8947-ADA9-402AE0D41923}"/>
              </a:ext>
            </a:extLst>
          </p:cNvPr>
          <p:cNvSpPr/>
          <p:nvPr/>
        </p:nvSpPr>
        <p:spPr>
          <a:xfrm>
            <a:off x="3530880" y="6725178"/>
            <a:ext cx="1620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1" h="55">
                <a:moveTo>
                  <a:pt x="27" y="55"/>
                </a:moveTo>
                <a:lnTo>
                  <a:pt x="423" y="55"/>
                </a:lnTo>
                <a:cubicBezTo>
                  <a:pt x="438" y="55"/>
                  <a:pt x="451" y="43"/>
                  <a:pt x="451" y="28"/>
                </a:cubicBezTo>
                <a:cubicBezTo>
                  <a:pt x="451" y="12"/>
                  <a:pt x="438" y="0"/>
                  <a:pt x="423" y="0"/>
                </a:cubicBez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4" name="Freeform 603">
            <a:extLst>
              <a:ext uri="{FF2B5EF4-FFF2-40B4-BE49-F238E27FC236}">
                <a16:creationId xmlns:a16="http://schemas.microsoft.com/office/drawing/2014/main" id="{9EC84A68-A729-104D-B6D2-DEF32071901D}"/>
              </a:ext>
            </a:extLst>
          </p:cNvPr>
          <p:cNvSpPr/>
          <p:nvPr/>
        </p:nvSpPr>
        <p:spPr>
          <a:xfrm>
            <a:off x="5755320" y="7018218"/>
            <a:ext cx="106200" cy="169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6" h="471">
                <a:moveTo>
                  <a:pt x="240" y="244"/>
                </a:moveTo>
                <a:lnTo>
                  <a:pt x="154" y="244"/>
                </a:lnTo>
                <a:lnTo>
                  <a:pt x="154" y="158"/>
                </a:lnTo>
                <a:lnTo>
                  <a:pt x="240" y="158"/>
                </a:lnTo>
                <a:close/>
                <a:moveTo>
                  <a:pt x="268" y="103"/>
                </a:moveTo>
                <a:lnTo>
                  <a:pt x="223" y="103"/>
                </a:lnTo>
                <a:lnTo>
                  <a:pt x="224" y="28"/>
                </a:lnTo>
                <a:cubicBezTo>
                  <a:pt x="224" y="13"/>
                  <a:pt x="212" y="1"/>
                  <a:pt x="197" y="0"/>
                </a:cubicBezTo>
                <a:lnTo>
                  <a:pt x="196" y="0"/>
                </a:lnTo>
                <a:cubicBezTo>
                  <a:pt x="181" y="0"/>
                  <a:pt x="169" y="13"/>
                  <a:pt x="169" y="28"/>
                </a:cubicBezTo>
                <a:lnTo>
                  <a:pt x="168" y="103"/>
                </a:lnTo>
                <a:lnTo>
                  <a:pt x="126" y="103"/>
                </a:lnTo>
                <a:cubicBezTo>
                  <a:pt x="111" y="103"/>
                  <a:pt x="99" y="115"/>
                  <a:pt x="99" y="130"/>
                </a:cubicBezTo>
                <a:lnTo>
                  <a:pt x="99" y="272"/>
                </a:lnTo>
                <a:cubicBezTo>
                  <a:pt x="99" y="287"/>
                  <a:pt x="111" y="300"/>
                  <a:pt x="126" y="300"/>
                </a:cubicBezTo>
                <a:lnTo>
                  <a:pt x="169" y="300"/>
                </a:lnTo>
                <a:lnTo>
                  <a:pt x="168" y="401"/>
                </a:lnTo>
                <a:cubicBezTo>
                  <a:pt x="168" y="409"/>
                  <a:pt x="161" y="416"/>
                  <a:pt x="152" y="416"/>
                </a:cubicBezTo>
                <a:lnTo>
                  <a:pt x="27" y="416"/>
                </a:lnTo>
                <a:cubicBezTo>
                  <a:pt x="12" y="416"/>
                  <a:pt x="0" y="428"/>
                  <a:pt x="0" y="444"/>
                </a:cubicBezTo>
                <a:cubicBezTo>
                  <a:pt x="0" y="459"/>
                  <a:pt x="12" y="471"/>
                  <a:pt x="27" y="471"/>
                </a:cubicBezTo>
                <a:lnTo>
                  <a:pt x="152" y="471"/>
                </a:lnTo>
                <a:cubicBezTo>
                  <a:pt x="191" y="471"/>
                  <a:pt x="223" y="440"/>
                  <a:pt x="223" y="401"/>
                </a:cubicBezTo>
                <a:lnTo>
                  <a:pt x="224" y="300"/>
                </a:lnTo>
                <a:lnTo>
                  <a:pt x="268" y="300"/>
                </a:lnTo>
                <a:cubicBezTo>
                  <a:pt x="283" y="300"/>
                  <a:pt x="296" y="287"/>
                  <a:pt x="296" y="272"/>
                </a:cubicBezTo>
                <a:lnTo>
                  <a:pt x="296" y="130"/>
                </a:lnTo>
                <a:cubicBezTo>
                  <a:pt x="296" y="115"/>
                  <a:pt x="283" y="103"/>
                  <a:pt x="268" y="10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5" name="Freeform 604">
            <a:extLst>
              <a:ext uri="{FF2B5EF4-FFF2-40B4-BE49-F238E27FC236}">
                <a16:creationId xmlns:a16="http://schemas.microsoft.com/office/drawing/2014/main" id="{97164362-A130-534D-877C-B1110FE439B1}"/>
              </a:ext>
            </a:extLst>
          </p:cNvPr>
          <p:cNvSpPr/>
          <p:nvPr/>
        </p:nvSpPr>
        <p:spPr>
          <a:xfrm>
            <a:off x="5443559" y="7039458"/>
            <a:ext cx="260280" cy="165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4" h="462">
                <a:moveTo>
                  <a:pt x="40" y="40"/>
                </a:moveTo>
                <a:lnTo>
                  <a:pt x="685" y="40"/>
                </a:lnTo>
                <a:lnTo>
                  <a:pt x="685" y="422"/>
                </a:lnTo>
                <a:lnTo>
                  <a:pt x="40" y="422"/>
                </a:lnTo>
                <a:close/>
                <a:moveTo>
                  <a:pt x="33" y="462"/>
                </a:moveTo>
                <a:lnTo>
                  <a:pt x="692" y="462"/>
                </a:lnTo>
                <a:cubicBezTo>
                  <a:pt x="710" y="462"/>
                  <a:pt x="724" y="448"/>
                  <a:pt x="724" y="430"/>
                </a:cubicBezTo>
                <a:lnTo>
                  <a:pt x="724" y="32"/>
                </a:lnTo>
                <a:cubicBezTo>
                  <a:pt x="724" y="15"/>
                  <a:pt x="710" y="0"/>
                  <a:pt x="692" y="0"/>
                </a:cubicBezTo>
                <a:lnTo>
                  <a:pt x="33" y="0"/>
                </a:lnTo>
                <a:cubicBezTo>
                  <a:pt x="15" y="0"/>
                  <a:pt x="0" y="15"/>
                  <a:pt x="0" y="32"/>
                </a:cubicBezTo>
                <a:lnTo>
                  <a:pt x="0" y="430"/>
                </a:lnTo>
                <a:cubicBezTo>
                  <a:pt x="0" y="448"/>
                  <a:pt x="15" y="462"/>
                  <a:pt x="33" y="46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6" name="Freeform 605">
            <a:extLst>
              <a:ext uri="{FF2B5EF4-FFF2-40B4-BE49-F238E27FC236}">
                <a16:creationId xmlns:a16="http://schemas.microsoft.com/office/drawing/2014/main" id="{F4658CBE-AE31-5749-9AB9-5CE49A2B4799}"/>
              </a:ext>
            </a:extLst>
          </p:cNvPr>
          <p:cNvSpPr/>
          <p:nvPr/>
        </p:nvSpPr>
        <p:spPr>
          <a:xfrm>
            <a:off x="5413320" y="7214778"/>
            <a:ext cx="3207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2" h="39">
                <a:moveTo>
                  <a:pt x="872" y="0"/>
                </a:moveTo>
                <a:lnTo>
                  <a:pt x="20" y="0"/>
                </a:lnTo>
                <a:cubicBezTo>
                  <a:pt x="9" y="0"/>
                  <a:pt x="0" y="9"/>
                  <a:pt x="0" y="20"/>
                </a:cubicBezTo>
                <a:cubicBezTo>
                  <a:pt x="0" y="30"/>
                  <a:pt x="9" y="39"/>
                  <a:pt x="20" y="39"/>
                </a:cubicBezTo>
                <a:lnTo>
                  <a:pt x="872" y="39"/>
                </a:lnTo>
                <a:cubicBezTo>
                  <a:pt x="883" y="39"/>
                  <a:pt x="892" y="30"/>
                  <a:pt x="892" y="20"/>
                </a:cubicBezTo>
                <a:cubicBezTo>
                  <a:pt x="892" y="9"/>
                  <a:pt x="883" y="0"/>
                  <a:pt x="87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7" name="Freeform 606">
            <a:extLst>
              <a:ext uri="{FF2B5EF4-FFF2-40B4-BE49-F238E27FC236}">
                <a16:creationId xmlns:a16="http://schemas.microsoft.com/office/drawing/2014/main" id="{E9EEBB70-189F-B946-9FD2-F8774FE35426}"/>
              </a:ext>
            </a:extLst>
          </p:cNvPr>
          <p:cNvSpPr/>
          <p:nvPr/>
        </p:nvSpPr>
        <p:spPr>
          <a:xfrm>
            <a:off x="5646960" y="6784938"/>
            <a:ext cx="259920" cy="165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3" h="461">
                <a:moveTo>
                  <a:pt x="39" y="39"/>
                </a:moveTo>
                <a:lnTo>
                  <a:pt x="684" y="39"/>
                </a:lnTo>
                <a:lnTo>
                  <a:pt x="684" y="422"/>
                </a:lnTo>
                <a:lnTo>
                  <a:pt x="39" y="422"/>
                </a:lnTo>
                <a:close/>
                <a:moveTo>
                  <a:pt x="32" y="461"/>
                </a:moveTo>
                <a:lnTo>
                  <a:pt x="691" y="461"/>
                </a:lnTo>
                <a:cubicBezTo>
                  <a:pt x="709" y="461"/>
                  <a:pt x="723" y="447"/>
                  <a:pt x="723" y="430"/>
                </a:cubicBezTo>
                <a:lnTo>
                  <a:pt x="723" y="31"/>
                </a:lnTo>
                <a:cubicBezTo>
                  <a:pt x="723" y="14"/>
                  <a:pt x="709" y="0"/>
                  <a:pt x="691" y="0"/>
                </a:cubicBezTo>
                <a:lnTo>
                  <a:pt x="32" y="0"/>
                </a:lnTo>
                <a:cubicBezTo>
                  <a:pt x="14" y="0"/>
                  <a:pt x="0" y="14"/>
                  <a:pt x="0" y="31"/>
                </a:cubicBezTo>
                <a:lnTo>
                  <a:pt x="0" y="430"/>
                </a:lnTo>
                <a:cubicBezTo>
                  <a:pt x="0" y="447"/>
                  <a:pt x="14" y="461"/>
                  <a:pt x="32" y="46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8" name="Freeform 607">
            <a:extLst>
              <a:ext uri="{FF2B5EF4-FFF2-40B4-BE49-F238E27FC236}">
                <a16:creationId xmlns:a16="http://schemas.microsoft.com/office/drawing/2014/main" id="{FD41F6B6-0CB0-894E-8976-C64879BC1B20}"/>
              </a:ext>
            </a:extLst>
          </p:cNvPr>
          <p:cNvSpPr/>
          <p:nvPr/>
        </p:nvSpPr>
        <p:spPr>
          <a:xfrm>
            <a:off x="5616720" y="6959898"/>
            <a:ext cx="32076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2" h="40">
                <a:moveTo>
                  <a:pt x="872" y="0"/>
                </a:moveTo>
                <a:lnTo>
                  <a:pt x="19" y="0"/>
                </a:ln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19" y="40"/>
                </a:cubicBezTo>
                <a:lnTo>
                  <a:pt x="872" y="40"/>
                </a:lnTo>
                <a:cubicBezTo>
                  <a:pt x="883" y="40"/>
                  <a:pt x="892" y="31"/>
                  <a:pt x="892" y="20"/>
                </a:cubicBezTo>
                <a:cubicBezTo>
                  <a:pt x="892" y="9"/>
                  <a:pt x="883" y="0"/>
                  <a:pt x="87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9" name="Freeform 608">
            <a:extLst>
              <a:ext uri="{FF2B5EF4-FFF2-40B4-BE49-F238E27FC236}">
                <a16:creationId xmlns:a16="http://schemas.microsoft.com/office/drawing/2014/main" id="{AC175452-A686-314C-AD30-83DD447F43F2}"/>
              </a:ext>
            </a:extLst>
          </p:cNvPr>
          <p:cNvSpPr/>
          <p:nvPr/>
        </p:nvSpPr>
        <p:spPr>
          <a:xfrm>
            <a:off x="5038200" y="7018218"/>
            <a:ext cx="106200" cy="169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6" h="471">
                <a:moveTo>
                  <a:pt x="241" y="244"/>
                </a:moveTo>
                <a:lnTo>
                  <a:pt x="154" y="244"/>
                </a:lnTo>
                <a:lnTo>
                  <a:pt x="154" y="158"/>
                </a:lnTo>
                <a:lnTo>
                  <a:pt x="241" y="158"/>
                </a:lnTo>
                <a:close/>
                <a:moveTo>
                  <a:pt x="268" y="103"/>
                </a:moveTo>
                <a:lnTo>
                  <a:pt x="224" y="103"/>
                </a:lnTo>
                <a:lnTo>
                  <a:pt x="225" y="28"/>
                </a:lnTo>
                <a:cubicBezTo>
                  <a:pt x="225" y="13"/>
                  <a:pt x="212" y="1"/>
                  <a:pt x="197" y="0"/>
                </a:cubicBezTo>
                <a:cubicBezTo>
                  <a:pt x="182" y="0"/>
                  <a:pt x="169" y="13"/>
                  <a:pt x="169" y="28"/>
                </a:cubicBezTo>
                <a:lnTo>
                  <a:pt x="168" y="103"/>
                </a:lnTo>
                <a:lnTo>
                  <a:pt x="127" y="103"/>
                </a:lnTo>
                <a:cubicBezTo>
                  <a:pt x="111" y="103"/>
                  <a:pt x="99" y="115"/>
                  <a:pt x="99" y="130"/>
                </a:cubicBezTo>
                <a:lnTo>
                  <a:pt x="99" y="272"/>
                </a:lnTo>
                <a:cubicBezTo>
                  <a:pt x="99" y="287"/>
                  <a:pt x="111" y="300"/>
                  <a:pt x="127" y="300"/>
                </a:cubicBezTo>
                <a:lnTo>
                  <a:pt x="170" y="300"/>
                </a:lnTo>
                <a:lnTo>
                  <a:pt x="168" y="401"/>
                </a:lnTo>
                <a:cubicBezTo>
                  <a:pt x="168" y="409"/>
                  <a:pt x="161" y="416"/>
                  <a:pt x="153" y="416"/>
                </a:cubicBezTo>
                <a:lnTo>
                  <a:pt x="28" y="416"/>
                </a:lnTo>
                <a:cubicBezTo>
                  <a:pt x="13" y="416"/>
                  <a:pt x="0" y="428"/>
                  <a:pt x="0" y="444"/>
                </a:cubicBezTo>
                <a:cubicBezTo>
                  <a:pt x="0" y="459"/>
                  <a:pt x="13" y="471"/>
                  <a:pt x="28" y="471"/>
                </a:cubicBezTo>
                <a:lnTo>
                  <a:pt x="153" y="471"/>
                </a:lnTo>
                <a:cubicBezTo>
                  <a:pt x="191" y="471"/>
                  <a:pt x="223" y="440"/>
                  <a:pt x="224" y="401"/>
                </a:cubicBezTo>
                <a:lnTo>
                  <a:pt x="225" y="300"/>
                </a:lnTo>
                <a:lnTo>
                  <a:pt x="268" y="300"/>
                </a:lnTo>
                <a:cubicBezTo>
                  <a:pt x="284" y="300"/>
                  <a:pt x="296" y="287"/>
                  <a:pt x="296" y="272"/>
                </a:cubicBezTo>
                <a:lnTo>
                  <a:pt x="296" y="130"/>
                </a:lnTo>
                <a:cubicBezTo>
                  <a:pt x="296" y="115"/>
                  <a:pt x="284" y="103"/>
                  <a:pt x="268" y="10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0" name="Freeform 609">
            <a:extLst>
              <a:ext uri="{FF2B5EF4-FFF2-40B4-BE49-F238E27FC236}">
                <a16:creationId xmlns:a16="http://schemas.microsoft.com/office/drawing/2014/main" id="{8215407F-7959-AD40-8F79-8E959A523EF5}"/>
              </a:ext>
            </a:extLst>
          </p:cNvPr>
          <p:cNvSpPr/>
          <p:nvPr/>
        </p:nvSpPr>
        <p:spPr>
          <a:xfrm>
            <a:off x="4900680" y="6707898"/>
            <a:ext cx="319680" cy="90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9" h="253">
                <a:moveTo>
                  <a:pt x="850" y="214"/>
                </a:moveTo>
                <a:lnTo>
                  <a:pt x="40" y="214"/>
                </a:lnTo>
                <a:lnTo>
                  <a:pt x="40" y="40"/>
                </a:lnTo>
                <a:lnTo>
                  <a:pt x="850" y="40"/>
                </a:lnTo>
                <a:close/>
                <a:moveTo>
                  <a:pt x="869" y="0"/>
                </a:moveTo>
                <a:lnTo>
                  <a:pt x="20" y="0"/>
                </a:lnTo>
                <a:cubicBezTo>
                  <a:pt x="9" y="0"/>
                  <a:pt x="0" y="9"/>
                  <a:pt x="0" y="20"/>
                </a:cubicBezTo>
                <a:lnTo>
                  <a:pt x="0" y="234"/>
                </a:lnTo>
                <a:cubicBezTo>
                  <a:pt x="0" y="244"/>
                  <a:pt x="9" y="253"/>
                  <a:pt x="20" y="253"/>
                </a:cubicBezTo>
                <a:lnTo>
                  <a:pt x="869" y="253"/>
                </a:lnTo>
                <a:cubicBezTo>
                  <a:pt x="880" y="253"/>
                  <a:pt x="889" y="244"/>
                  <a:pt x="889" y="234"/>
                </a:cubicBezTo>
                <a:lnTo>
                  <a:pt x="889" y="20"/>
                </a:lnTo>
                <a:cubicBezTo>
                  <a:pt x="889" y="9"/>
                  <a:pt x="880" y="0"/>
                  <a:pt x="86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1" name="Freeform 610">
            <a:extLst>
              <a:ext uri="{FF2B5EF4-FFF2-40B4-BE49-F238E27FC236}">
                <a16:creationId xmlns:a16="http://schemas.microsoft.com/office/drawing/2014/main" id="{44271582-21F0-424F-910C-5EA7ABE9EE9B}"/>
              </a:ext>
            </a:extLst>
          </p:cNvPr>
          <p:cNvSpPr/>
          <p:nvPr/>
        </p:nvSpPr>
        <p:spPr>
          <a:xfrm>
            <a:off x="4900680" y="6810137"/>
            <a:ext cx="319680" cy="90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9" h="253">
                <a:moveTo>
                  <a:pt x="850" y="214"/>
                </a:moveTo>
                <a:lnTo>
                  <a:pt x="40" y="214"/>
                </a:lnTo>
                <a:lnTo>
                  <a:pt x="40" y="40"/>
                </a:lnTo>
                <a:lnTo>
                  <a:pt x="850" y="40"/>
                </a:lnTo>
                <a:close/>
                <a:moveTo>
                  <a:pt x="869" y="0"/>
                </a:moveTo>
                <a:lnTo>
                  <a:pt x="20" y="0"/>
                </a:lnTo>
                <a:cubicBezTo>
                  <a:pt x="9" y="0"/>
                  <a:pt x="0" y="9"/>
                  <a:pt x="0" y="20"/>
                </a:cubicBezTo>
                <a:lnTo>
                  <a:pt x="0" y="233"/>
                </a:lnTo>
                <a:cubicBezTo>
                  <a:pt x="0" y="244"/>
                  <a:pt x="9" y="253"/>
                  <a:pt x="20" y="253"/>
                </a:cubicBezTo>
                <a:lnTo>
                  <a:pt x="869" y="253"/>
                </a:lnTo>
                <a:cubicBezTo>
                  <a:pt x="880" y="253"/>
                  <a:pt x="889" y="244"/>
                  <a:pt x="889" y="233"/>
                </a:cubicBezTo>
                <a:lnTo>
                  <a:pt x="889" y="20"/>
                </a:lnTo>
                <a:cubicBezTo>
                  <a:pt x="889" y="9"/>
                  <a:pt x="880" y="0"/>
                  <a:pt x="86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2" name="Freeform 611">
            <a:extLst>
              <a:ext uri="{FF2B5EF4-FFF2-40B4-BE49-F238E27FC236}">
                <a16:creationId xmlns:a16="http://schemas.microsoft.com/office/drawing/2014/main" id="{D6B696CE-3EA6-D141-A35F-AEBED6B20307}"/>
              </a:ext>
            </a:extLst>
          </p:cNvPr>
          <p:cNvSpPr/>
          <p:nvPr/>
        </p:nvSpPr>
        <p:spPr>
          <a:xfrm>
            <a:off x="4900680" y="6912378"/>
            <a:ext cx="319680" cy="90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9" h="253">
                <a:moveTo>
                  <a:pt x="850" y="213"/>
                </a:moveTo>
                <a:lnTo>
                  <a:pt x="40" y="213"/>
                </a:lnTo>
                <a:lnTo>
                  <a:pt x="40" y="39"/>
                </a:lnTo>
                <a:lnTo>
                  <a:pt x="850" y="39"/>
                </a:lnTo>
                <a:close/>
                <a:moveTo>
                  <a:pt x="869" y="0"/>
                </a:moveTo>
                <a:lnTo>
                  <a:pt x="20" y="0"/>
                </a:lnTo>
                <a:cubicBezTo>
                  <a:pt x="9" y="0"/>
                  <a:pt x="0" y="9"/>
                  <a:pt x="0" y="19"/>
                </a:cubicBezTo>
                <a:lnTo>
                  <a:pt x="0" y="233"/>
                </a:lnTo>
                <a:cubicBezTo>
                  <a:pt x="0" y="244"/>
                  <a:pt x="9" y="253"/>
                  <a:pt x="20" y="253"/>
                </a:cubicBezTo>
                <a:lnTo>
                  <a:pt x="869" y="253"/>
                </a:lnTo>
                <a:cubicBezTo>
                  <a:pt x="880" y="253"/>
                  <a:pt x="889" y="244"/>
                  <a:pt x="889" y="233"/>
                </a:cubicBezTo>
                <a:lnTo>
                  <a:pt x="889" y="19"/>
                </a:lnTo>
                <a:cubicBezTo>
                  <a:pt x="889" y="9"/>
                  <a:pt x="880" y="0"/>
                  <a:pt x="86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3" name="Freeform 612">
            <a:extLst>
              <a:ext uri="{FF2B5EF4-FFF2-40B4-BE49-F238E27FC236}">
                <a16:creationId xmlns:a16="http://schemas.microsoft.com/office/drawing/2014/main" id="{5E3E062A-0AC1-1C47-8D36-9534725A9DAB}"/>
              </a:ext>
            </a:extLst>
          </p:cNvPr>
          <p:cNvSpPr/>
          <p:nvPr/>
        </p:nvSpPr>
        <p:spPr>
          <a:xfrm>
            <a:off x="4928040" y="6730217"/>
            <a:ext cx="4608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" h="129">
                <a:moveTo>
                  <a:pt x="40" y="40"/>
                </a:moveTo>
                <a:lnTo>
                  <a:pt x="89" y="40"/>
                </a:lnTo>
                <a:lnTo>
                  <a:pt x="89" y="90"/>
                </a:lnTo>
                <a:lnTo>
                  <a:pt x="40" y="90"/>
                </a:lnTo>
                <a:close/>
                <a:moveTo>
                  <a:pt x="20" y="129"/>
                </a:moveTo>
                <a:lnTo>
                  <a:pt x="109" y="129"/>
                </a:lnTo>
                <a:cubicBezTo>
                  <a:pt x="120" y="129"/>
                  <a:pt x="129" y="120"/>
                  <a:pt x="129" y="110"/>
                </a:cubicBezTo>
                <a:lnTo>
                  <a:pt x="129" y="20"/>
                </a:lnTo>
                <a:cubicBezTo>
                  <a:pt x="129" y="9"/>
                  <a:pt x="120" y="0"/>
                  <a:pt x="109" y="0"/>
                </a:cubicBezTo>
                <a:lnTo>
                  <a:pt x="20" y="0"/>
                </a:lnTo>
                <a:cubicBezTo>
                  <a:pt x="9" y="0"/>
                  <a:pt x="0" y="9"/>
                  <a:pt x="0" y="20"/>
                </a:cubicBezTo>
                <a:lnTo>
                  <a:pt x="0" y="110"/>
                </a:lnTo>
                <a:cubicBezTo>
                  <a:pt x="0" y="120"/>
                  <a:pt x="9" y="129"/>
                  <a:pt x="20" y="1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4" name="Freeform 613">
            <a:extLst>
              <a:ext uri="{FF2B5EF4-FFF2-40B4-BE49-F238E27FC236}">
                <a16:creationId xmlns:a16="http://schemas.microsoft.com/office/drawing/2014/main" id="{A85E33C4-1E57-5A4A-A315-EEB2E2F7758B}"/>
              </a:ext>
            </a:extLst>
          </p:cNvPr>
          <p:cNvSpPr/>
          <p:nvPr/>
        </p:nvSpPr>
        <p:spPr>
          <a:xfrm>
            <a:off x="4928040" y="6832458"/>
            <a:ext cx="4608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" h="129">
                <a:moveTo>
                  <a:pt x="40" y="40"/>
                </a:moveTo>
                <a:lnTo>
                  <a:pt x="89" y="40"/>
                </a:lnTo>
                <a:lnTo>
                  <a:pt x="89" y="89"/>
                </a:lnTo>
                <a:lnTo>
                  <a:pt x="40" y="89"/>
                </a:lnTo>
                <a:close/>
                <a:moveTo>
                  <a:pt x="20" y="129"/>
                </a:moveTo>
                <a:lnTo>
                  <a:pt x="109" y="129"/>
                </a:lnTo>
                <a:cubicBezTo>
                  <a:pt x="120" y="129"/>
                  <a:pt x="129" y="120"/>
                  <a:pt x="129" y="109"/>
                </a:cubicBezTo>
                <a:lnTo>
                  <a:pt x="129" y="20"/>
                </a:lnTo>
                <a:cubicBezTo>
                  <a:pt x="129" y="9"/>
                  <a:pt x="120" y="0"/>
                  <a:pt x="109" y="0"/>
                </a:cubicBezTo>
                <a:lnTo>
                  <a:pt x="20" y="0"/>
                </a:lnTo>
                <a:cubicBezTo>
                  <a:pt x="9" y="0"/>
                  <a:pt x="0" y="9"/>
                  <a:pt x="0" y="20"/>
                </a:cubicBezTo>
                <a:lnTo>
                  <a:pt x="0" y="109"/>
                </a:lnTo>
                <a:cubicBezTo>
                  <a:pt x="0" y="120"/>
                  <a:pt x="9" y="129"/>
                  <a:pt x="20" y="1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5" name="Freeform 614">
            <a:extLst>
              <a:ext uri="{FF2B5EF4-FFF2-40B4-BE49-F238E27FC236}">
                <a16:creationId xmlns:a16="http://schemas.microsoft.com/office/drawing/2014/main" id="{E0FA8E4B-D1A8-9648-A464-76615BD0C8DD}"/>
              </a:ext>
            </a:extLst>
          </p:cNvPr>
          <p:cNvSpPr/>
          <p:nvPr/>
        </p:nvSpPr>
        <p:spPr>
          <a:xfrm>
            <a:off x="4928040" y="6934698"/>
            <a:ext cx="4608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" h="129">
                <a:moveTo>
                  <a:pt x="40" y="39"/>
                </a:moveTo>
                <a:lnTo>
                  <a:pt x="89" y="39"/>
                </a:lnTo>
                <a:lnTo>
                  <a:pt x="89" y="89"/>
                </a:lnTo>
                <a:lnTo>
                  <a:pt x="40" y="89"/>
                </a:lnTo>
                <a:close/>
                <a:moveTo>
                  <a:pt x="20" y="129"/>
                </a:moveTo>
                <a:lnTo>
                  <a:pt x="109" y="129"/>
                </a:lnTo>
                <a:cubicBezTo>
                  <a:pt x="120" y="129"/>
                  <a:pt x="129" y="120"/>
                  <a:pt x="129" y="109"/>
                </a:cubicBezTo>
                <a:lnTo>
                  <a:pt x="129" y="20"/>
                </a:lnTo>
                <a:cubicBezTo>
                  <a:pt x="129" y="9"/>
                  <a:pt x="120" y="0"/>
                  <a:pt x="109" y="0"/>
                </a:cubicBezTo>
                <a:lnTo>
                  <a:pt x="20" y="0"/>
                </a:lnTo>
                <a:cubicBezTo>
                  <a:pt x="9" y="0"/>
                  <a:pt x="0" y="9"/>
                  <a:pt x="0" y="20"/>
                </a:cubicBezTo>
                <a:lnTo>
                  <a:pt x="0" y="109"/>
                </a:lnTo>
                <a:cubicBezTo>
                  <a:pt x="0" y="120"/>
                  <a:pt x="9" y="129"/>
                  <a:pt x="20" y="1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6" name="Freeform 615">
            <a:extLst>
              <a:ext uri="{FF2B5EF4-FFF2-40B4-BE49-F238E27FC236}">
                <a16:creationId xmlns:a16="http://schemas.microsoft.com/office/drawing/2014/main" id="{EDFA5A9D-1C73-4B4C-913F-62E91AB5FFA8}"/>
              </a:ext>
            </a:extLst>
          </p:cNvPr>
          <p:cNvSpPr/>
          <p:nvPr/>
        </p:nvSpPr>
        <p:spPr>
          <a:xfrm>
            <a:off x="4726800" y="7039458"/>
            <a:ext cx="259920" cy="165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3" h="462">
                <a:moveTo>
                  <a:pt x="39" y="40"/>
                </a:moveTo>
                <a:lnTo>
                  <a:pt x="684" y="40"/>
                </a:lnTo>
                <a:lnTo>
                  <a:pt x="684" y="422"/>
                </a:lnTo>
                <a:lnTo>
                  <a:pt x="39" y="422"/>
                </a:lnTo>
                <a:close/>
                <a:moveTo>
                  <a:pt x="32" y="462"/>
                </a:moveTo>
                <a:lnTo>
                  <a:pt x="691" y="462"/>
                </a:lnTo>
                <a:cubicBezTo>
                  <a:pt x="709" y="462"/>
                  <a:pt x="723" y="448"/>
                  <a:pt x="723" y="430"/>
                </a:cubicBezTo>
                <a:lnTo>
                  <a:pt x="723" y="32"/>
                </a:lnTo>
                <a:cubicBezTo>
                  <a:pt x="723" y="15"/>
                  <a:pt x="709" y="0"/>
                  <a:pt x="691" y="0"/>
                </a:cubicBezTo>
                <a:lnTo>
                  <a:pt x="32" y="0"/>
                </a:lnTo>
                <a:cubicBezTo>
                  <a:pt x="14" y="0"/>
                  <a:pt x="0" y="15"/>
                  <a:pt x="0" y="32"/>
                </a:cubicBezTo>
                <a:lnTo>
                  <a:pt x="0" y="430"/>
                </a:lnTo>
                <a:cubicBezTo>
                  <a:pt x="0" y="448"/>
                  <a:pt x="14" y="462"/>
                  <a:pt x="32" y="46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7" name="Freeform 616">
            <a:extLst>
              <a:ext uri="{FF2B5EF4-FFF2-40B4-BE49-F238E27FC236}">
                <a16:creationId xmlns:a16="http://schemas.microsoft.com/office/drawing/2014/main" id="{C1F055DB-2DC5-2344-A708-290F47EF273C}"/>
              </a:ext>
            </a:extLst>
          </p:cNvPr>
          <p:cNvSpPr/>
          <p:nvPr/>
        </p:nvSpPr>
        <p:spPr>
          <a:xfrm>
            <a:off x="4696560" y="7214778"/>
            <a:ext cx="3207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2" h="39">
                <a:moveTo>
                  <a:pt x="872" y="0"/>
                </a:moveTo>
                <a:lnTo>
                  <a:pt x="19" y="0"/>
                </a:lnTo>
                <a:cubicBezTo>
                  <a:pt x="9" y="0"/>
                  <a:pt x="0" y="9"/>
                  <a:pt x="0" y="20"/>
                </a:cubicBezTo>
                <a:cubicBezTo>
                  <a:pt x="0" y="30"/>
                  <a:pt x="9" y="39"/>
                  <a:pt x="19" y="39"/>
                </a:cubicBezTo>
                <a:lnTo>
                  <a:pt x="872" y="39"/>
                </a:lnTo>
                <a:cubicBezTo>
                  <a:pt x="883" y="39"/>
                  <a:pt x="892" y="30"/>
                  <a:pt x="892" y="20"/>
                </a:cubicBezTo>
                <a:cubicBezTo>
                  <a:pt x="892" y="9"/>
                  <a:pt x="883" y="0"/>
                  <a:pt x="87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8" name="Freeform 617">
            <a:extLst>
              <a:ext uri="{FF2B5EF4-FFF2-40B4-BE49-F238E27FC236}">
                <a16:creationId xmlns:a16="http://schemas.microsoft.com/office/drawing/2014/main" id="{168864AF-DF22-5C4F-879F-9DC2730EC470}"/>
              </a:ext>
            </a:extLst>
          </p:cNvPr>
          <p:cNvSpPr/>
          <p:nvPr/>
        </p:nvSpPr>
        <p:spPr>
          <a:xfrm>
            <a:off x="6331320" y="6833898"/>
            <a:ext cx="117720" cy="183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8" h="512">
                <a:moveTo>
                  <a:pt x="52" y="168"/>
                </a:moveTo>
                <a:cubicBezTo>
                  <a:pt x="61" y="168"/>
                  <a:pt x="69" y="176"/>
                  <a:pt x="69" y="185"/>
                </a:cubicBezTo>
                <a:cubicBezTo>
                  <a:pt x="69" y="194"/>
                  <a:pt x="61" y="201"/>
                  <a:pt x="52" y="201"/>
                </a:cubicBezTo>
                <a:cubicBezTo>
                  <a:pt x="43" y="201"/>
                  <a:pt x="35" y="194"/>
                  <a:pt x="35" y="185"/>
                </a:cubicBezTo>
                <a:cubicBezTo>
                  <a:pt x="35" y="176"/>
                  <a:pt x="43" y="168"/>
                  <a:pt x="52" y="168"/>
                </a:cubicBezTo>
                <a:close/>
                <a:moveTo>
                  <a:pt x="163" y="57"/>
                </a:moveTo>
                <a:lnTo>
                  <a:pt x="171" y="73"/>
                </a:lnTo>
                <a:lnTo>
                  <a:pt x="154" y="73"/>
                </a:lnTo>
                <a:close/>
                <a:moveTo>
                  <a:pt x="254" y="168"/>
                </a:moveTo>
                <a:lnTo>
                  <a:pt x="292" y="168"/>
                </a:lnTo>
                <a:lnTo>
                  <a:pt x="292" y="206"/>
                </a:lnTo>
                <a:lnTo>
                  <a:pt x="254" y="206"/>
                </a:lnTo>
                <a:close/>
                <a:moveTo>
                  <a:pt x="163" y="476"/>
                </a:moveTo>
                <a:cubicBezTo>
                  <a:pt x="154" y="476"/>
                  <a:pt x="146" y="469"/>
                  <a:pt x="146" y="460"/>
                </a:cubicBezTo>
                <a:cubicBezTo>
                  <a:pt x="146" y="451"/>
                  <a:pt x="154" y="443"/>
                  <a:pt x="163" y="443"/>
                </a:cubicBezTo>
                <a:cubicBezTo>
                  <a:pt x="172" y="443"/>
                  <a:pt x="179" y="451"/>
                  <a:pt x="179" y="460"/>
                </a:cubicBezTo>
                <a:cubicBezTo>
                  <a:pt x="179" y="469"/>
                  <a:pt x="172" y="476"/>
                  <a:pt x="163" y="476"/>
                </a:cubicBezTo>
                <a:close/>
                <a:moveTo>
                  <a:pt x="34" y="234"/>
                </a:moveTo>
                <a:lnTo>
                  <a:pt x="34" y="294"/>
                </a:lnTo>
                <a:cubicBezTo>
                  <a:pt x="34" y="304"/>
                  <a:pt x="42" y="312"/>
                  <a:pt x="52" y="312"/>
                </a:cubicBezTo>
                <a:lnTo>
                  <a:pt x="145" y="312"/>
                </a:lnTo>
                <a:lnTo>
                  <a:pt x="145" y="411"/>
                </a:lnTo>
                <a:cubicBezTo>
                  <a:pt x="125" y="418"/>
                  <a:pt x="111" y="437"/>
                  <a:pt x="111" y="460"/>
                </a:cubicBezTo>
                <a:cubicBezTo>
                  <a:pt x="111" y="488"/>
                  <a:pt x="134" y="512"/>
                  <a:pt x="163" y="512"/>
                </a:cubicBezTo>
                <a:cubicBezTo>
                  <a:pt x="192" y="512"/>
                  <a:pt x="215" y="488"/>
                  <a:pt x="215" y="460"/>
                </a:cubicBezTo>
                <a:cubicBezTo>
                  <a:pt x="215" y="437"/>
                  <a:pt x="201" y="418"/>
                  <a:pt x="181" y="411"/>
                </a:cubicBezTo>
                <a:lnTo>
                  <a:pt x="181" y="312"/>
                </a:lnTo>
                <a:lnTo>
                  <a:pt x="273" y="312"/>
                </a:lnTo>
                <a:cubicBezTo>
                  <a:pt x="283" y="312"/>
                  <a:pt x="291" y="304"/>
                  <a:pt x="291" y="294"/>
                </a:cubicBezTo>
                <a:lnTo>
                  <a:pt x="291" y="241"/>
                </a:lnTo>
                <a:lnTo>
                  <a:pt x="310" y="241"/>
                </a:lnTo>
                <a:cubicBezTo>
                  <a:pt x="320" y="241"/>
                  <a:pt x="328" y="233"/>
                  <a:pt x="328" y="224"/>
                </a:cubicBezTo>
                <a:lnTo>
                  <a:pt x="328" y="150"/>
                </a:lnTo>
                <a:cubicBezTo>
                  <a:pt x="328" y="141"/>
                  <a:pt x="320" y="133"/>
                  <a:pt x="310" y="133"/>
                </a:cubicBezTo>
                <a:lnTo>
                  <a:pt x="237" y="133"/>
                </a:lnTo>
                <a:cubicBezTo>
                  <a:pt x="227" y="133"/>
                  <a:pt x="219" y="141"/>
                  <a:pt x="219" y="150"/>
                </a:cubicBezTo>
                <a:lnTo>
                  <a:pt x="219" y="224"/>
                </a:lnTo>
                <a:cubicBezTo>
                  <a:pt x="219" y="233"/>
                  <a:pt x="227" y="241"/>
                  <a:pt x="237" y="241"/>
                </a:cubicBezTo>
                <a:lnTo>
                  <a:pt x="255" y="241"/>
                </a:lnTo>
                <a:lnTo>
                  <a:pt x="255" y="277"/>
                </a:lnTo>
                <a:lnTo>
                  <a:pt x="181" y="277"/>
                </a:lnTo>
                <a:lnTo>
                  <a:pt x="181" y="109"/>
                </a:lnTo>
                <a:lnTo>
                  <a:pt x="200" y="109"/>
                </a:lnTo>
                <a:cubicBezTo>
                  <a:pt x="206" y="109"/>
                  <a:pt x="212" y="105"/>
                  <a:pt x="215" y="100"/>
                </a:cubicBezTo>
                <a:cubicBezTo>
                  <a:pt x="219" y="95"/>
                  <a:pt x="219" y="88"/>
                  <a:pt x="216" y="83"/>
                </a:cubicBezTo>
                <a:lnTo>
                  <a:pt x="179" y="10"/>
                </a:lnTo>
                <a:cubicBezTo>
                  <a:pt x="176" y="4"/>
                  <a:pt x="169" y="0"/>
                  <a:pt x="163" y="0"/>
                </a:cubicBezTo>
                <a:cubicBezTo>
                  <a:pt x="156" y="0"/>
                  <a:pt x="150" y="4"/>
                  <a:pt x="147" y="10"/>
                </a:cubicBezTo>
                <a:lnTo>
                  <a:pt x="110" y="83"/>
                </a:lnTo>
                <a:cubicBezTo>
                  <a:pt x="107" y="88"/>
                  <a:pt x="107" y="95"/>
                  <a:pt x="110" y="100"/>
                </a:cubicBezTo>
                <a:cubicBezTo>
                  <a:pt x="113" y="105"/>
                  <a:pt x="119" y="109"/>
                  <a:pt x="125" y="109"/>
                </a:cubicBezTo>
                <a:lnTo>
                  <a:pt x="145" y="109"/>
                </a:lnTo>
                <a:lnTo>
                  <a:pt x="145" y="277"/>
                </a:lnTo>
                <a:lnTo>
                  <a:pt x="70" y="277"/>
                </a:lnTo>
                <a:lnTo>
                  <a:pt x="70" y="234"/>
                </a:lnTo>
                <a:cubicBezTo>
                  <a:pt x="90" y="226"/>
                  <a:pt x="104" y="207"/>
                  <a:pt x="104" y="185"/>
                </a:cubicBezTo>
                <a:cubicBezTo>
                  <a:pt x="104" y="156"/>
                  <a:pt x="81" y="133"/>
                  <a:pt x="52" y="133"/>
                </a:cubicBezTo>
                <a:cubicBezTo>
                  <a:pt x="23" y="133"/>
                  <a:pt x="0" y="156"/>
                  <a:pt x="0" y="185"/>
                </a:cubicBezTo>
                <a:cubicBezTo>
                  <a:pt x="0" y="207"/>
                  <a:pt x="14" y="226"/>
                  <a:pt x="34" y="2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9" name="Freeform 618">
            <a:extLst>
              <a:ext uri="{FF2B5EF4-FFF2-40B4-BE49-F238E27FC236}">
                <a16:creationId xmlns:a16="http://schemas.microsoft.com/office/drawing/2014/main" id="{E8DA6D4B-E8F6-794A-A074-60DD76E49095}"/>
              </a:ext>
            </a:extLst>
          </p:cNvPr>
          <p:cNvSpPr/>
          <p:nvPr/>
        </p:nvSpPr>
        <p:spPr>
          <a:xfrm>
            <a:off x="6278760" y="6755418"/>
            <a:ext cx="222480" cy="47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9" h="1333">
                <a:moveTo>
                  <a:pt x="564" y="1021"/>
                </a:moveTo>
                <a:cubicBezTo>
                  <a:pt x="564" y="1022"/>
                  <a:pt x="564" y="1086"/>
                  <a:pt x="531" y="1151"/>
                </a:cubicBezTo>
                <a:cubicBezTo>
                  <a:pt x="489" y="1235"/>
                  <a:pt x="413" y="1277"/>
                  <a:pt x="306" y="1277"/>
                </a:cubicBezTo>
                <a:cubicBezTo>
                  <a:pt x="203" y="1277"/>
                  <a:pt x="129" y="1235"/>
                  <a:pt x="88" y="1153"/>
                </a:cubicBezTo>
                <a:cubicBezTo>
                  <a:pt x="56" y="1088"/>
                  <a:pt x="55" y="1022"/>
                  <a:pt x="55" y="1021"/>
                </a:cubicBezTo>
                <a:lnTo>
                  <a:pt x="55" y="56"/>
                </a:lnTo>
                <a:lnTo>
                  <a:pt x="564" y="56"/>
                </a:lnTo>
                <a:close/>
                <a:moveTo>
                  <a:pt x="591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1021"/>
                </a:lnTo>
                <a:cubicBezTo>
                  <a:pt x="0" y="1024"/>
                  <a:pt x="1" y="1099"/>
                  <a:pt x="38" y="1175"/>
                </a:cubicBezTo>
                <a:cubicBezTo>
                  <a:pt x="73" y="1247"/>
                  <a:pt x="148" y="1333"/>
                  <a:pt x="306" y="1333"/>
                </a:cubicBezTo>
                <a:cubicBezTo>
                  <a:pt x="468" y="1333"/>
                  <a:pt x="544" y="1247"/>
                  <a:pt x="580" y="1175"/>
                </a:cubicBezTo>
                <a:cubicBezTo>
                  <a:pt x="619" y="1100"/>
                  <a:pt x="619" y="1024"/>
                  <a:pt x="619" y="1021"/>
                </a:cubicBezTo>
                <a:lnTo>
                  <a:pt x="619" y="28"/>
                </a:lnTo>
                <a:cubicBezTo>
                  <a:pt x="619" y="13"/>
                  <a:pt x="607" y="0"/>
                  <a:pt x="59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0" name="Freeform 619">
            <a:extLst>
              <a:ext uri="{FF2B5EF4-FFF2-40B4-BE49-F238E27FC236}">
                <a16:creationId xmlns:a16="http://schemas.microsoft.com/office/drawing/2014/main" id="{897FD650-6863-714E-8C0B-DA620EE033E6}"/>
              </a:ext>
            </a:extLst>
          </p:cNvPr>
          <p:cNvSpPr/>
          <p:nvPr/>
        </p:nvSpPr>
        <p:spPr>
          <a:xfrm>
            <a:off x="6331679" y="7065018"/>
            <a:ext cx="115920" cy="11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323">
                <a:moveTo>
                  <a:pt x="162" y="268"/>
                </a:moveTo>
                <a:cubicBezTo>
                  <a:pt x="103" y="268"/>
                  <a:pt x="55" y="220"/>
                  <a:pt x="55" y="161"/>
                </a:cubicBezTo>
                <a:cubicBezTo>
                  <a:pt x="55" y="102"/>
                  <a:pt x="103" y="55"/>
                  <a:pt x="162" y="55"/>
                </a:cubicBezTo>
                <a:cubicBezTo>
                  <a:pt x="220" y="55"/>
                  <a:pt x="268" y="102"/>
                  <a:pt x="268" y="161"/>
                </a:cubicBezTo>
                <a:cubicBezTo>
                  <a:pt x="268" y="220"/>
                  <a:pt x="220" y="268"/>
                  <a:pt x="162" y="268"/>
                </a:cubicBezTo>
                <a:close/>
                <a:moveTo>
                  <a:pt x="162" y="0"/>
                </a:moveTo>
                <a:cubicBezTo>
                  <a:pt x="72" y="0"/>
                  <a:pt x="0" y="72"/>
                  <a:pt x="0" y="161"/>
                </a:cubicBezTo>
                <a:cubicBezTo>
                  <a:pt x="0" y="250"/>
                  <a:pt x="72" y="323"/>
                  <a:pt x="162" y="323"/>
                </a:cubicBezTo>
                <a:cubicBezTo>
                  <a:pt x="251" y="323"/>
                  <a:pt x="323" y="250"/>
                  <a:pt x="323" y="161"/>
                </a:cubicBezTo>
                <a:cubicBezTo>
                  <a:pt x="323" y="72"/>
                  <a:pt x="251" y="0"/>
                  <a:pt x="16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1" name="Freeform 620">
            <a:extLst>
              <a:ext uri="{FF2B5EF4-FFF2-40B4-BE49-F238E27FC236}">
                <a16:creationId xmlns:a16="http://schemas.microsoft.com/office/drawing/2014/main" id="{60EB61D1-EBFF-0045-AAE7-98698AC3FF02}"/>
              </a:ext>
            </a:extLst>
          </p:cNvPr>
          <p:cNvSpPr/>
          <p:nvPr/>
        </p:nvSpPr>
        <p:spPr>
          <a:xfrm>
            <a:off x="7077960" y="6729498"/>
            <a:ext cx="222480" cy="47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9" h="1332">
                <a:moveTo>
                  <a:pt x="591" y="0"/>
                </a:move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lnTo>
                  <a:pt x="0" y="160"/>
                </a:lnTo>
                <a:cubicBezTo>
                  <a:pt x="0" y="176"/>
                  <a:pt x="12" y="188"/>
                  <a:pt x="28" y="188"/>
                </a:cubicBezTo>
                <a:cubicBezTo>
                  <a:pt x="43" y="188"/>
                  <a:pt x="55" y="176"/>
                  <a:pt x="55" y="160"/>
                </a:cubicBezTo>
                <a:lnTo>
                  <a:pt x="55" y="55"/>
                </a:lnTo>
                <a:lnTo>
                  <a:pt x="564" y="55"/>
                </a:lnTo>
                <a:lnTo>
                  <a:pt x="564" y="1021"/>
                </a:lnTo>
                <a:cubicBezTo>
                  <a:pt x="564" y="1022"/>
                  <a:pt x="563" y="1086"/>
                  <a:pt x="531" y="1150"/>
                </a:cubicBezTo>
                <a:cubicBezTo>
                  <a:pt x="489" y="1235"/>
                  <a:pt x="413" y="1277"/>
                  <a:pt x="306" y="1277"/>
                </a:cubicBezTo>
                <a:cubicBezTo>
                  <a:pt x="202" y="1277"/>
                  <a:pt x="129" y="1235"/>
                  <a:pt x="88" y="1152"/>
                </a:cubicBezTo>
                <a:cubicBezTo>
                  <a:pt x="56" y="1088"/>
                  <a:pt x="55" y="1022"/>
                  <a:pt x="55" y="1021"/>
                </a:cubicBezTo>
                <a:lnTo>
                  <a:pt x="55" y="819"/>
                </a:lnTo>
                <a:cubicBezTo>
                  <a:pt x="55" y="804"/>
                  <a:pt x="43" y="791"/>
                  <a:pt x="28" y="791"/>
                </a:cubicBezTo>
                <a:cubicBezTo>
                  <a:pt x="12" y="791"/>
                  <a:pt x="0" y="804"/>
                  <a:pt x="0" y="819"/>
                </a:cubicBezTo>
                <a:lnTo>
                  <a:pt x="0" y="1021"/>
                </a:lnTo>
                <a:cubicBezTo>
                  <a:pt x="0" y="1024"/>
                  <a:pt x="0" y="1099"/>
                  <a:pt x="38" y="1175"/>
                </a:cubicBezTo>
                <a:cubicBezTo>
                  <a:pt x="73" y="1247"/>
                  <a:pt x="148" y="1332"/>
                  <a:pt x="306" y="1332"/>
                </a:cubicBezTo>
                <a:cubicBezTo>
                  <a:pt x="467" y="1332"/>
                  <a:pt x="544" y="1247"/>
                  <a:pt x="580" y="1175"/>
                </a:cubicBezTo>
                <a:cubicBezTo>
                  <a:pt x="618" y="1099"/>
                  <a:pt x="619" y="1024"/>
                  <a:pt x="619" y="1021"/>
                </a:cubicBezTo>
                <a:lnTo>
                  <a:pt x="619" y="28"/>
                </a:lnTo>
                <a:cubicBezTo>
                  <a:pt x="619" y="13"/>
                  <a:pt x="607" y="0"/>
                  <a:pt x="59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2" name="Freeform 621">
            <a:extLst>
              <a:ext uri="{FF2B5EF4-FFF2-40B4-BE49-F238E27FC236}">
                <a16:creationId xmlns:a16="http://schemas.microsoft.com/office/drawing/2014/main" id="{ED37AF6C-0273-F24A-998C-D8C994C29859}"/>
              </a:ext>
            </a:extLst>
          </p:cNvPr>
          <p:cNvSpPr/>
          <p:nvPr/>
        </p:nvSpPr>
        <p:spPr>
          <a:xfrm>
            <a:off x="7130880" y="7038738"/>
            <a:ext cx="115920" cy="11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324">
                <a:moveTo>
                  <a:pt x="268" y="162"/>
                </a:moveTo>
                <a:cubicBezTo>
                  <a:pt x="268" y="221"/>
                  <a:pt x="220" y="268"/>
                  <a:pt x="161" y="268"/>
                </a:cubicBezTo>
                <a:cubicBezTo>
                  <a:pt x="103" y="268"/>
                  <a:pt x="55" y="221"/>
                  <a:pt x="55" y="162"/>
                </a:cubicBezTo>
                <a:cubicBezTo>
                  <a:pt x="55" y="103"/>
                  <a:pt x="103" y="56"/>
                  <a:pt x="161" y="56"/>
                </a:cubicBezTo>
                <a:cubicBezTo>
                  <a:pt x="220" y="56"/>
                  <a:pt x="268" y="103"/>
                  <a:pt x="268" y="162"/>
                </a:cubicBezTo>
                <a:close/>
                <a:moveTo>
                  <a:pt x="0" y="162"/>
                </a:moveTo>
                <a:cubicBezTo>
                  <a:pt x="0" y="251"/>
                  <a:pt x="72" y="324"/>
                  <a:pt x="161" y="324"/>
                </a:cubicBezTo>
                <a:cubicBezTo>
                  <a:pt x="250" y="324"/>
                  <a:pt x="323" y="251"/>
                  <a:pt x="323" y="162"/>
                </a:cubicBezTo>
                <a:cubicBezTo>
                  <a:pt x="323" y="73"/>
                  <a:pt x="250" y="0"/>
                  <a:pt x="161" y="0"/>
                </a:cubicBezTo>
                <a:cubicBezTo>
                  <a:pt x="72" y="0"/>
                  <a:pt x="0" y="73"/>
                  <a:pt x="0" y="16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3" name="Freeform 622">
            <a:extLst>
              <a:ext uri="{FF2B5EF4-FFF2-40B4-BE49-F238E27FC236}">
                <a16:creationId xmlns:a16="http://schemas.microsoft.com/office/drawing/2014/main" id="{2539D313-B756-0C42-BBD2-59FBD75B0CC2}"/>
              </a:ext>
            </a:extLst>
          </p:cNvPr>
          <p:cNvSpPr/>
          <p:nvPr/>
        </p:nvSpPr>
        <p:spPr>
          <a:xfrm>
            <a:off x="6955920" y="6807258"/>
            <a:ext cx="261720" cy="20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8" h="559">
                <a:moveTo>
                  <a:pt x="673" y="504"/>
                </a:moveTo>
                <a:lnTo>
                  <a:pt x="55" y="504"/>
                </a:lnTo>
                <a:lnTo>
                  <a:pt x="55" y="56"/>
                </a:lnTo>
                <a:lnTo>
                  <a:pt x="269" y="56"/>
                </a:lnTo>
                <a:lnTo>
                  <a:pt x="342" y="129"/>
                </a:lnTo>
                <a:cubicBezTo>
                  <a:pt x="349" y="136"/>
                  <a:pt x="358" y="140"/>
                  <a:pt x="368" y="140"/>
                </a:cubicBezTo>
                <a:lnTo>
                  <a:pt x="673" y="140"/>
                </a:lnTo>
                <a:close/>
                <a:moveTo>
                  <a:pt x="728" y="520"/>
                </a:moveTo>
                <a:lnTo>
                  <a:pt x="728" y="124"/>
                </a:lnTo>
                <a:cubicBezTo>
                  <a:pt x="728" y="102"/>
                  <a:pt x="710" y="85"/>
                  <a:pt x="688" y="85"/>
                </a:cubicBezTo>
                <a:lnTo>
                  <a:pt x="375" y="85"/>
                </a:lnTo>
                <a:lnTo>
                  <a:pt x="303" y="11"/>
                </a:lnTo>
                <a:cubicBezTo>
                  <a:pt x="296" y="4"/>
                  <a:pt x="286" y="0"/>
                  <a:pt x="277" y="0"/>
                </a:cubicBezTo>
                <a:lnTo>
                  <a:pt x="42" y="0"/>
                </a:lnTo>
                <a:cubicBezTo>
                  <a:pt x="19" y="0"/>
                  <a:pt x="0" y="19"/>
                  <a:pt x="0" y="42"/>
                </a:cubicBezTo>
                <a:lnTo>
                  <a:pt x="0" y="520"/>
                </a:lnTo>
                <a:cubicBezTo>
                  <a:pt x="0" y="542"/>
                  <a:pt x="18" y="559"/>
                  <a:pt x="40" y="559"/>
                </a:cubicBezTo>
                <a:lnTo>
                  <a:pt x="688" y="559"/>
                </a:lnTo>
                <a:cubicBezTo>
                  <a:pt x="710" y="559"/>
                  <a:pt x="728" y="542"/>
                  <a:pt x="728" y="52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4" name="Freeform 623">
            <a:extLst>
              <a:ext uri="{FF2B5EF4-FFF2-40B4-BE49-F238E27FC236}">
                <a16:creationId xmlns:a16="http://schemas.microsoft.com/office/drawing/2014/main" id="{E0A3AAC3-F9FB-244A-A818-BEA4E2D79FBB}"/>
              </a:ext>
            </a:extLst>
          </p:cNvPr>
          <p:cNvSpPr/>
          <p:nvPr/>
        </p:nvSpPr>
        <p:spPr>
          <a:xfrm>
            <a:off x="7085160" y="6807258"/>
            <a:ext cx="13248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9" h="56">
                <a:moveTo>
                  <a:pt x="341" y="56"/>
                </a:moveTo>
                <a:cubicBezTo>
                  <a:pt x="357" y="56"/>
                  <a:pt x="369" y="43"/>
                  <a:pt x="369" y="28"/>
                </a:cubicBezTo>
                <a:cubicBezTo>
                  <a:pt x="369" y="13"/>
                  <a:pt x="357" y="0"/>
                  <a:pt x="341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5" name="Freeform 624">
            <a:extLst>
              <a:ext uri="{FF2B5EF4-FFF2-40B4-BE49-F238E27FC236}">
                <a16:creationId xmlns:a16="http://schemas.microsoft.com/office/drawing/2014/main" id="{106FE7B9-BD53-BF42-86D8-F2BF37F6D4CB}"/>
              </a:ext>
            </a:extLst>
          </p:cNvPr>
          <p:cNvSpPr/>
          <p:nvPr/>
        </p:nvSpPr>
        <p:spPr>
          <a:xfrm>
            <a:off x="6848999" y="694909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172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8" y="55"/>
                </a:cubicBezTo>
                <a:lnTo>
                  <a:pt x="172" y="55"/>
                </a:lnTo>
                <a:cubicBezTo>
                  <a:pt x="187" y="55"/>
                  <a:pt x="199" y="43"/>
                  <a:pt x="199" y="27"/>
                </a:cubicBezTo>
                <a:cubicBezTo>
                  <a:pt x="199" y="12"/>
                  <a:pt x="187" y="0"/>
                  <a:pt x="17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6" name="Freeform 625">
            <a:extLst>
              <a:ext uri="{FF2B5EF4-FFF2-40B4-BE49-F238E27FC236}">
                <a16:creationId xmlns:a16="http://schemas.microsoft.com/office/drawing/2014/main" id="{38D364D1-A3DD-084D-9B1D-FA3751ED2088}"/>
              </a:ext>
            </a:extLst>
          </p:cNvPr>
          <p:cNvSpPr/>
          <p:nvPr/>
        </p:nvSpPr>
        <p:spPr>
          <a:xfrm>
            <a:off x="6872760" y="689797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172" y="0"/>
                </a:move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8" y="55"/>
                </a:cubicBezTo>
                <a:lnTo>
                  <a:pt x="172" y="55"/>
                </a:lnTo>
                <a:cubicBezTo>
                  <a:pt x="187" y="55"/>
                  <a:pt x="199" y="43"/>
                  <a:pt x="199" y="28"/>
                </a:cubicBezTo>
                <a:cubicBezTo>
                  <a:pt x="199" y="13"/>
                  <a:pt x="187" y="0"/>
                  <a:pt x="17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7" name="Freeform 626">
            <a:extLst>
              <a:ext uri="{FF2B5EF4-FFF2-40B4-BE49-F238E27FC236}">
                <a16:creationId xmlns:a16="http://schemas.microsoft.com/office/drawing/2014/main" id="{1AD10E1A-D536-1644-B621-A51C9569259A}"/>
              </a:ext>
            </a:extLst>
          </p:cNvPr>
          <p:cNvSpPr/>
          <p:nvPr/>
        </p:nvSpPr>
        <p:spPr>
          <a:xfrm>
            <a:off x="6848999" y="6847217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8" y="55"/>
                </a:moveTo>
                <a:lnTo>
                  <a:pt x="172" y="55"/>
                </a:lnTo>
                <a:cubicBezTo>
                  <a:pt x="187" y="55"/>
                  <a:pt x="199" y="43"/>
                  <a:pt x="199" y="27"/>
                </a:cubicBezTo>
                <a:cubicBezTo>
                  <a:pt x="199" y="12"/>
                  <a:pt x="187" y="0"/>
                  <a:pt x="172" y="0"/>
                </a:cubicBez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8" name="Freeform 627">
            <a:extLst>
              <a:ext uri="{FF2B5EF4-FFF2-40B4-BE49-F238E27FC236}">
                <a16:creationId xmlns:a16="http://schemas.microsoft.com/office/drawing/2014/main" id="{09FE61F6-3DAA-FF45-8025-466642A3A873}"/>
              </a:ext>
            </a:extLst>
          </p:cNvPr>
          <p:cNvSpPr/>
          <p:nvPr/>
        </p:nvSpPr>
        <p:spPr>
          <a:xfrm>
            <a:off x="403200" y="1698858"/>
            <a:ext cx="324720" cy="47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3" h="1317">
                <a:moveTo>
                  <a:pt x="639" y="1262"/>
                </a:moveTo>
                <a:lnTo>
                  <a:pt x="109" y="1262"/>
                </a:lnTo>
                <a:cubicBezTo>
                  <a:pt x="79" y="1262"/>
                  <a:pt x="55" y="1238"/>
                  <a:pt x="55" y="1208"/>
                </a:cubicBezTo>
                <a:lnTo>
                  <a:pt x="55" y="109"/>
                </a:lnTo>
                <a:cubicBezTo>
                  <a:pt x="55" y="80"/>
                  <a:pt x="79" y="55"/>
                  <a:pt x="109" y="55"/>
                </a:cubicBezTo>
                <a:lnTo>
                  <a:pt x="794" y="55"/>
                </a:lnTo>
                <a:cubicBezTo>
                  <a:pt x="823" y="55"/>
                  <a:pt x="848" y="80"/>
                  <a:pt x="848" y="109"/>
                </a:cubicBezTo>
                <a:lnTo>
                  <a:pt x="848" y="251"/>
                </a:lnTo>
                <a:cubicBezTo>
                  <a:pt x="848" y="267"/>
                  <a:pt x="860" y="279"/>
                  <a:pt x="875" y="279"/>
                </a:cubicBezTo>
                <a:cubicBezTo>
                  <a:pt x="891" y="279"/>
                  <a:pt x="903" y="267"/>
                  <a:pt x="903" y="251"/>
                </a:cubicBezTo>
                <a:lnTo>
                  <a:pt x="903" y="109"/>
                </a:lnTo>
                <a:cubicBezTo>
                  <a:pt x="903" y="49"/>
                  <a:pt x="854" y="0"/>
                  <a:pt x="794" y="0"/>
                </a:cubicBez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208"/>
                </a:lnTo>
                <a:cubicBezTo>
                  <a:pt x="0" y="1268"/>
                  <a:pt x="49" y="1317"/>
                  <a:pt x="109" y="1317"/>
                </a:cubicBezTo>
                <a:lnTo>
                  <a:pt x="639" y="1317"/>
                </a:lnTo>
                <a:cubicBezTo>
                  <a:pt x="654" y="1317"/>
                  <a:pt x="667" y="1305"/>
                  <a:pt x="667" y="1290"/>
                </a:cubicBezTo>
                <a:cubicBezTo>
                  <a:pt x="667" y="1275"/>
                  <a:pt x="654" y="1262"/>
                  <a:pt x="639" y="126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9" name="Freeform 628">
            <a:extLst>
              <a:ext uri="{FF2B5EF4-FFF2-40B4-BE49-F238E27FC236}">
                <a16:creationId xmlns:a16="http://schemas.microsoft.com/office/drawing/2014/main" id="{AD3290FE-8D23-E046-89A3-F3E4C5F9CA2E}"/>
              </a:ext>
            </a:extLst>
          </p:cNvPr>
          <p:cNvSpPr/>
          <p:nvPr/>
        </p:nvSpPr>
        <p:spPr>
          <a:xfrm>
            <a:off x="550441" y="2084778"/>
            <a:ext cx="24840" cy="2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" h="69">
                <a:moveTo>
                  <a:pt x="0" y="35"/>
                </a:moveTo>
                <a:cubicBezTo>
                  <a:pt x="0" y="54"/>
                  <a:pt x="16" y="69"/>
                  <a:pt x="35" y="69"/>
                </a:cubicBezTo>
                <a:cubicBezTo>
                  <a:pt x="54" y="69"/>
                  <a:pt x="70" y="54"/>
                  <a:pt x="70" y="35"/>
                </a:cubicBezTo>
                <a:cubicBezTo>
                  <a:pt x="70" y="16"/>
                  <a:pt x="54" y="0"/>
                  <a:pt x="35" y="0"/>
                </a:cubicBezTo>
                <a:cubicBezTo>
                  <a:pt x="16" y="0"/>
                  <a:pt x="0" y="16"/>
                  <a:pt x="0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0" name="Freeform 629">
            <a:extLst>
              <a:ext uri="{FF2B5EF4-FFF2-40B4-BE49-F238E27FC236}">
                <a16:creationId xmlns:a16="http://schemas.microsoft.com/office/drawing/2014/main" id="{824FEA9E-06E6-2247-ACC5-A72D67781AB3}"/>
              </a:ext>
            </a:extLst>
          </p:cNvPr>
          <p:cNvSpPr/>
          <p:nvPr/>
        </p:nvSpPr>
        <p:spPr>
          <a:xfrm>
            <a:off x="523799" y="1751418"/>
            <a:ext cx="781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8" h="55">
                <a:moveTo>
                  <a:pt x="218" y="28"/>
                </a:moveTo>
                <a:cubicBezTo>
                  <a:pt x="218" y="13"/>
                  <a:pt x="205" y="0"/>
                  <a:pt x="190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190" y="55"/>
                </a:lnTo>
                <a:cubicBezTo>
                  <a:pt x="205" y="55"/>
                  <a:pt x="218" y="43"/>
                  <a:pt x="218" y="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1" name="Freeform 630">
            <a:extLst>
              <a:ext uri="{FF2B5EF4-FFF2-40B4-BE49-F238E27FC236}">
                <a16:creationId xmlns:a16="http://schemas.microsoft.com/office/drawing/2014/main" id="{DCF413EC-FD28-0B47-8B2B-3C32DCF88043}"/>
              </a:ext>
            </a:extLst>
          </p:cNvPr>
          <p:cNvSpPr/>
          <p:nvPr/>
        </p:nvSpPr>
        <p:spPr>
          <a:xfrm>
            <a:off x="646920" y="1810099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599" y="1054"/>
                </a:moveTo>
                <a:cubicBezTo>
                  <a:pt x="599" y="1084"/>
                  <a:pt x="575" y="1108"/>
                  <a:pt x="545" y="1108"/>
                </a:cubicBezTo>
                <a:lnTo>
                  <a:pt x="109" y="1108"/>
                </a:lnTo>
                <a:cubicBezTo>
                  <a:pt x="79" y="1108"/>
                  <a:pt x="55" y="1084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545" y="55"/>
                </a:lnTo>
                <a:cubicBezTo>
                  <a:pt x="575" y="55"/>
                  <a:pt x="599" y="79"/>
                  <a:pt x="599" y="109"/>
                </a:cubicBezTo>
                <a:close/>
                <a:moveTo>
                  <a:pt x="545" y="0"/>
                </a:move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5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2" name="Freeform 631">
            <a:extLst>
              <a:ext uri="{FF2B5EF4-FFF2-40B4-BE49-F238E27FC236}">
                <a16:creationId xmlns:a16="http://schemas.microsoft.com/office/drawing/2014/main" id="{4CA8C512-AC89-C44C-BACA-D5B540986B6F}"/>
              </a:ext>
            </a:extLst>
          </p:cNvPr>
          <p:cNvSpPr/>
          <p:nvPr/>
        </p:nvSpPr>
        <p:spPr>
          <a:xfrm>
            <a:off x="752400" y="2148858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3" name="Freeform 632">
            <a:extLst>
              <a:ext uri="{FF2B5EF4-FFF2-40B4-BE49-F238E27FC236}">
                <a16:creationId xmlns:a16="http://schemas.microsoft.com/office/drawing/2014/main" id="{E9A51D8D-C504-714A-BF8F-EDA2EB934055}"/>
              </a:ext>
            </a:extLst>
          </p:cNvPr>
          <p:cNvSpPr/>
          <p:nvPr/>
        </p:nvSpPr>
        <p:spPr>
          <a:xfrm>
            <a:off x="729000" y="1856177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170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170" y="55"/>
                </a:lnTo>
                <a:cubicBezTo>
                  <a:pt x="186" y="55"/>
                  <a:pt x="198" y="43"/>
                  <a:pt x="198" y="28"/>
                </a:cubicBezTo>
                <a:cubicBezTo>
                  <a:pt x="198" y="13"/>
                  <a:pt x="186" y="0"/>
                  <a:pt x="1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4" name="Freeform 633">
            <a:extLst>
              <a:ext uri="{FF2B5EF4-FFF2-40B4-BE49-F238E27FC236}">
                <a16:creationId xmlns:a16="http://schemas.microsoft.com/office/drawing/2014/main" id="{09C32153-2C6D-0946-AD35-FA3A9AD6359D}"/>
              </a:ext>
            </a:extLst>
          </p:cNvPr>
          <p:cNvSpPr/>
          <p:nvPr/>
        </p:nvSpPr>
        <p:spPr>
          <a:xfrm>
            <a:off x="1834560" y="1717219"/>
            <a:ext cx="302400" cy="44099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1" h="1226">
                <a:moveTo>
                  <a:pt x="595" y="1170"/>
                </a:moveTo>
                <a:lnTo>
                  <a:pt x="103" y="1170"/>
                </a:lnTo>
                <a:cubicBezTo>
                  <a:pt x="76" y="1170"/>
                  <a:pt x="55" y="1149"/>
                  <a:pt x="55" y="1122"/>
                </a:cubicBezTo>
                <a:lnTo>
                  <a:pt x="55" y="103"/>
                </a:lnTo>
                <a:cubicBezTo>
                  <a:pt x="55" y="77"/>
                  <a:pt x="76" y="55"/>
                  <a:pt x="103" y="55"/>
                </a:cubicBezTo>
                <a:lnTo>
                  <a:pt x="738" y="55"/>
                </a:lnTo>
                <a:cubicBezTo>
                  <a:pt x="764" y="55"/>
                  <a:pt x="786" y="77"/>
                  <a:pt x="786" y="103"/>
                </a:cubicBezTo>
                <a:lnTo>
                  <a:pt x="786" y="235"/>
                </a:lnTo>
                <a:cubicBezTo>
                  <a:pt x="786" y="250"/>
                  <a:pt x="799" y="263"/>
                  <a:pt x="814" y="263"/>
                </a:cubicBezTo>
                <a:cubicBezTo>
                  <a:pt x="829" y="263"/>
                  <a:pt x="841" y="250"/>
                  <a:pt x="841" y="235"/>
                </a:cubicBezTo>
                <a:lnTo>
                  <a:pt x="841" y="103"/>
                </a:lnTo>
                <a:cubicBezTo>
                  <a:pt x="841" y="46"/>
                  <a:pt x="795" y="0"/>
                  <a:pt x="738" y="0"/>
                </a:cubicBezTo>
                <a:lnTo>
                  <a:pt x="103" y="0"/>
                </a:lnTo>
                <a:cubicBezTo>
                  <a:pt x="46" y="0"/>
                  <a:pt x="0" y="46"/>
                  <a:pt x="0" y="103"/>
                </a:cubicBezTo>
                <a:lnTo>
                  <a:pt x="0" y="1122"/>
                </a:lnTo>
                <a:cubicBezTo>
                  <a:pt x="0" y="1179"/>
                  <a:pt x="46" y="1226"/>
                  <a:pt x="103" y="1226"/>
                </a:cubicBezTo>
                <a:lnTo>
                  <a:pt x="595" y="1226"/>
                </a:lnTo>
                <a:cubicBezTo>
                  <a:pt x="610" y="1226"/>
                  <a:pt x="622" y="1213"/>
                  <a:pt x="622" y="1198"/>
                </a:cubicBezTo>
                <a:cubicBezTo>
                  <a:pt x="622" y="1183"/>
                  <a:pt x="610" y="1170"/>
                  <a:pt x="595" y="117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5" name="Freeform 634">
            <a:extLst>
              <a:ext uri="{FF2B5EF4-FFF2-40B4-BE49-F238E27FC236}">
                <a16:creationId xmlns:a16="http://schemas.microsoft.com/office/drawing/2014/main" id="{7301F146-59B3-D54A-AF40-78C66F14FD9A}"/>
              </a:ext>
            </a:extLst>
          </p:cNvPr>
          <p:cNvSpPr/>
          <p:nvPr/>
        </p:nvSpPr>
        <p:spPr>
          <a:xfrm>
            <a:off x="1971360" y="2075058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0" y="34"/>
                </a:moveTo>
                <a:cubicBezTo>
                  <a:pt x="0" y="53"/>
                  <a:pt x="15" y="68"/>
                  <a:pt x="34" y="68"/>
                </a:cubicBezTo>
                <a:cubicBezTo>
                  <a:pt x="53" y="68"/>
                  <a:pt x="68" y="53"/>
                  <a:pt x="68" y="34"/>
                </a:cubicBezTo>
                <a:cubicBezTo>
                  <a:pt x="68" y="15"/>
                  <a:pt x="53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6" name="Freeform 635">
            <a:extLst>
              <a:ext uri="{FF2B5EF4-FFF2-40B4-BE49-F238E27FC236}">
                <a16:creationId xmlns:a16="http://schemas.microsoft.com/office/drawing/2014/main" id="{38DD1B26-F06C-5E4F-AA32-517CE9039AB6}"/>
              </a:ext>
            </a:extLst>
          </p:cNvPr>
          <p:cNvSpPr/>
          <p:nvPr/>
        </p:nvSpPr>
        <p:spPr>
          <a:xfrm>
            <a:off x="1946520" y="1765818"/>
            <a:ext cx="73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56">
                <a:moveTo>
                  <a:pt x="206" y="28"/>
                </a:moveTo>
                <a:cubicBezTo>
                  <a:pt x="206" y="13"/>
                  <a:pt x="193" y="0"/>
                  <a:pt x="178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8" y="56"/>
                </a:cubicBezTo>
                <a:lnTo>
                  <a:pt x="178" y="56"/>
                </a:lnTo>
                <a:cubicBezTo>
                  <a:pt x="193" y="56"/>
                  <a:pt x="206" y="43"/>
                  <a:pt x="206" y="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7" name="Freeform 636">
            <a:extLst>
              <a:ext uri="{FF2B5EF4-FFF2-40B4-BE49-F238E27FC236}">
                <a16:creationId xmlns:a16="http://schemas.microsoft.com/office/drawing/2014/main" id="{33A959EF-AA11-854A-B47C-0D11FFFBC658}"/>
              </a:ext>
            </a:extLst>
          </p:cNvPr>
          <p:cNvSpPr/>
          <p:nvPr/>
        </p:nvSpPr>
        <p:spPr>
          <a:xfrm>
            <a:off x="2157841" y="2128698"/>
            <a:ext cx="2376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6">
                <a:moveTo>
                  <a:pt x="0" y="33"/>
                </a:moveTo>
                <a:cubicBezTo>
                  <a:pt x="0" y="51"/>
                  <a:pt x="15" y="66"/>
                  <a:pt x="33" y="66"/>
                </a:cubicBezTo>
                <a:cubicBezTo>
                  <a:pt x="52" y="66"/>
                  <a:pt x="67" y="51"/>
                  <a:pt x="67" y="33"/>
                </a:cubicBezTo>
                <a:cubicBezTo>
                  <a:pt x="67" y="15"/>
                  <a:pt x="52" y="0"/>
                  <a:pt x="33" y="0"/>
                </a:cubicBezTo>
                <a:cubicBezTo>
                  <a:pt x="15" y="0"/>
                  <a:pt x="0" y="15"/>
                  <a:pt x="0" y="3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8" name="Freeform 637">
            <a:extLst>
              <a:ext uri="{FF2B5EF4-FFF2-40B4-BE49-F238E27FC236}">
                <a16:creationId xmlns:a16="http://schemas.microsoft.com/office/drawing/2014/main" id="{361B31B8-F407-EC4C-B105-9B0F8217C074}"/>
              </a:ext>
            </a:extLst>
          </p:cNvPr>
          <p:cNvSpPr/>
          <p:nvPr/>
        </p:nvSpPr>
        <p:spPr>
          <a:xfrm>
            <a:off x="2136240" y="1857257"/>
            <a:ext cx="669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7" h="55">
                <a:moveTo>
                  <a:pt x="187" y="28"/>
                </a:moveTo>
                <a:cubicBezTo>
                  <a:pt x="187" y="12"/>
                  <a:pt x="175" y="0"/>
                  <a:pt x="159" y="0"/>
                </a:cubicBez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59" y="55"/>
                </a:lnTo>
                <a:cubicBezTo>
                  <a:pt x="175" y="55"/>
                  <a:pt x="187" y="43"/>
                  <a:pt x="187" y="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9" name="Freeform 638">
            <a:extLst>
              <a:ext uri="{FF2B5EF4-FFF2-40B4-BE49-F238E27FC236}">
                <a16:creationId xmlns:a16="http://schemas.microsoft.com/office/drawing/2014/main" id="{6F2D331B-5BF0-3849-8014-F27C2134438C}"/>
              </a:ext>
            </a:extLst>
          </p:cNvPr>
          <p:cNvSpPr/>
          <p:nvPr/>
        </p:nvSpPr>
        <p:spPr>
          <a:xfrm>
            <a:off x="2212560" y="1955178"/>
            <a:ext cx="151200" cy="151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1" h="421">
                <a:moveTo>
                  <a:pt x="366" y="338"/>
                </a:moveTo>
                <a:cubicBezTo>
                  <a:pt x="366" y="353"/>
                  <a:pt x="354" y="366"/>
                  <a:pt x="339" y="366"/>
                </a:cubicBezTo>
                <a:lnTo>
                  <a:pt x="83" y="366"/>
                </a:lnTo>
                <a:cubicBezTo>
                  <a:pt x="68" y="366"/>
                  <a:pt x="55" y="353"/>
                  <a:pt x="55" y="338"/>
                </a:cubicBezTo>
                <a:lnTo>
                  <a:pt x="55" y="83"/>
                </a:lnTo>
                <a:cubicBezTo>
                  <a:pt x="55" y="68"/>
                  <a:pt x="68" y="55"/>
                  <a:pt x="83" y="55"/>
                </a:cubicBezTo>
                <a:lnTo>
                  <a:pt x="339" y="55"/>
                </a:lnTo>
                <a:cubicBezTo>
                  <a:pt x="354" y="55"/>
                  <a:pt x="366" y="68"/>
                  <a:pt x="366" y="83"/>
                </a:cubicBezTo>
                <a:close/>
                <a:moveTo>
                  <a:pt x="339" y="0"/>
                </a:moveTo>
                <a:lnTo>
                  <a:pt x="83" y="0"/>
                </a:lnTo>
                <a:cubicBezTo>
                  <a:pt x="37" y="0"/>
                  <a:pt x="0" y="37"/>
                  <a:pt x="0" y="83"/>
                </a:cubicBezTo>
                <a:lnTo>
                  <a:pt x="0" y="338"/>
                </a:lnTo>
                <a:cubicBezTo>
                  <a:pt x="0" y="384"/>
                  <a:pt x="37" y="421"/>
                  <a:pt x="83" y="421"/>
                </a:cubicBezTo>
                <a:lnTo>
                  <a:pt x="339" y="421"/>
                </a:lnTo>
                <a:cubicBezTo>
                  <a:pt x="384" y="421"/>
                  <a:pt x="421" y="384"/>
                  <a:pt x="421" y="338"/>
                </a:cubicBezTo>
                <a:lnTo>
                  <a:pt x="421" y="83"/>
                </a:lnTo>
                <a:cubicBezTo>
                  <a:pt x="421" y="37"/>
                  <a:pt x="384" y="0"/>
                  <a:pt x="33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0" name="Freeform 639">
            <a:extLst>
              <a:ext uri="{FF2B5EF4-FFF2-40B4-BE49-F238E27FC236}">
                <a16:creationId xmlns:a16="http://schemas.microsoft.com/office/drawing/2014/main" id="{0701B3F6-3906-0C4F-A13D-319B4C30808D}"/>
              </a:ext>
            </a:extLst>
          </p:cNvPr>
          <p:cNvSpPr/>
          <p:nvPr/>
        </p:nvSpPr>
        <p:spPr>
          <a:xfrm>
            <a:off x="2237040" y="1861937"/>
            <a:ext cx="102600" cy="87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6" h="245">
                <a:moveTo>
                  <a:pt x="0" y="64"/>
                </a:moveTo>
                <a:lnTo>
                  <a:pt x="0" y="218"/>
                </a:lnTo>
                <a:cubicBezTo>
                  <a:pt x="0" y="233"/>
                  <a:pt x="12" y="245"/>
                  <a:pt x="28" y="245"/>
                </a:cubicBezTo>
                <a:cubicBezTo>
                  <a:pt x="43" y="245"/>
                  <a:pt x="55" y="233"/>
                  <a:pt x="55" y="218"/>
                </a:cubicBezTo>
                <a:lnTo>
                  <a:pt x="55" y="64"/>
                </a:lnTo>
                <a:cubicBezTo>
                  <a:pt x="55" y="59"/>
                  <a:pt x="59" y="55"/>
                  <a:pt x="64" y="55"/>
                </a:cubicBezTo>
                <a:lnTo>
                  <a:pt x="222" y="55"/>
                </a:lnTo>
                <a:cubicBezTo>
                  <a:pt x="227" y="55"/>
                  <a:pt x="230" y="59"/>
                  <a:pt x="230" y="64"/>
                </a:cubicBezTo>
                <a:lnTo>
                  <a:pt x="230" y="217"/>
                </a:lnTo>
                <a:cubicBezTo>
                  <a:pt x="230" y="232"/>
                  <a:pt x="243" y="244"/>
                  <a:pt x="258" y="244"/>
                </a:cubicBezTo>
                <a:cubicBezTo>
                  <a:pt x="273" y="244"/>
                  <a:pt x="286" y="232"/>
                  <a:pt x="286" y="217"/>
                </a:cubicBezTo>
                <a:lnTo>
                  <a:pt x="286" y="64"/>
                </a:lnTo>
                <a:cubicBezTo>
                  <a:pt x="286" y="28"/>
                  <a:pt x="257" y="0"/>
                  <a:pt x="222" y="0"/>
                </a:cubicBezTo>
                <a:lnTo>
                  <a:pt x="64" y="0"/>
                </a:lnTo>
                <a:cubicBezTo>
                  <a:pt x="29" y="0"/>
                  <a:pt x="0" y="28"/>
                  <a:pt x="0" y="6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1" name="Freeform 640">
            <a:extLst>
              <a:ext uri="{FF2B5EF4-FFF2-40B4-BE49-F238E27FC236}">
                <a16:creationId xmlns:a16="http://schemas.microsoft.com/office/drawing/2014/main" id="{AA05F8A9-7B7E-7A41-9E1A-46E9EF4ACD03}"/>
              </a:ext>
            </a:extLst>
          </p:cNvPr>
          <p:cNvSpPr/>
          <p:nvPr/>
        </p:nvSpPr>
        <p:spPr>
          <a:xfrm>
            <a:off x="2059920" y="1814417"/>
            <a:ext cx="279720" cy="39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8" h="1085">
                <a:moveTo>
                  <a:pt x="750" y="840"/>
                </a:moveTo>
                <a:cubicBezTo>
                  <a:pt x="735" y="840"/>
                  <a:pt x="722" y="852"/>
                  <a:pt x="722" y="867"/>
                </a:cubicBezTo>
                <a:lnTo>
                  <a:pt x="722" y="1022"/>
                </a:lnTo>
                <a:cubicBezTo>
                  <a:pt x="722" y="1026"/>
                  <a:pt x="719" y="1030"/>
                  <a:pt x="714" y="1030"/>
                </a:cubicBezTo>
                <a:lnTo>
                  <a:pt x="556" y="1030"/>
                </a:lnTo>
                <a:cubicBezTo>
                  <a:pt x="551" y="1030"/>
                  <a:pt x="547" y="1026"/>
                  <a:pt x="547" y="1022"/>
                </a:cubicBezTo>
                <a:lnTo>
                  <a:pt x="547" y="868"/>
                </a:lnTo>
                <a:cubicBezTo>
                  <a:pt x="547" y="853"/>
                  <a:pt x="535" y="841"/>
                  <a:pt x="520" y="841"/>
                </a:cubicBezTo>
                <a:cubicBezTo>
                  <a:pt x="504" y="841"/>
                  <a:pt x="492" y="853"/>
                  <a:pt x="492" y="868"/>
                </a:cubicBezTo>
                <a:lnTo>
                  <a:pt x="492" y="1022"/>
                </a:lnTo>
                <a:cubicBezTo>
                  <a:pt x="492" y="1024"/>
                  <a:pt x="492" y="1026"/>
                  <a:pt x="492" y="1027"/>
                </a:cubicBezTo>
                <a:lnTo>
                  <a:pt x="103" y="1027"/>
                </a:lnTo>
                <a:cubicBezTo>
                  <a:pt x="76" y="1027"/>
                  <a:pt x="55" y="1006"/>
                  <a:pt x="55" y="979"/>
                </a:cubicBezTo>
                <a:lnTo>
                  <a:pt x="55" y="103"/>
                </a:lnTo>
                <a:cubicBezTo>
                  <a:pt x="55" y="77"/>
                  <a:pt x="76" y="55"/>
                  <a:pt x="103" y="55"/>
                </a:cubicBezTo>
                <a:lnTo>
                  <a:pt x="508" y="55"/>
                </a:lnTo>
                <a:cubicBezTo>
                  <a:pt x="534" y="55"/>
                  <a:pt x="556" y="77"/>
                  <a:pt x="556" y="103"/>
                </a:cubicBezTo>
                <a:cubicBezTo>
                  <a:pt x="556" y="119"/>
                  <a:pt x="568" y="131"/>
                  <a:pt x="584" y="131"/>
                </a:cubicBezTo>
                <a:cubicBezTo>
                  <a:pt x="599" y="131"/>
                  <a:pt x="611" y="119"/>
                  <a:pt x="611" y="103"/>
                </a:cubicBezTo>
                <a:cubicBezTo>
                  <a:pt x="611" y="46"/>
                  <a:pt x="565" y="0"/>
                  <a:pt x="508" y="0"/>
                </a:cubicBezTo>
                <a:lnTo>
                  <a:pt x="103" y="0"/>
                </a:lnTo>
                <a:cubicBezTo>
                  <a:pt x="46" y="0"/>
                  <a:pt x="0" y="46"/>
                  <a:pt x="0" y="103"/>
                </a:cubicBezTo>
                <a:lnTo>
                  <a:pt x="0" y="979"/>
                </a:lnTo>
                <a:cubicBezTo>
                  <a:pt x="0" y="1036"/>
                  <a:pt x="46" y="1083"/>
                  <a:pt x="103" y="1083"/>
                </a:cubicBezTo>
                <a:lnTo>
                  <a:pt x="508" y="1083"/>
                </a:lnTo>
                <a:cubicBezTo>
                  <a:pt x="514" y="1083"/>
                  <a:pt x="520" y="1080"/>
                  <a:pt x="525" y="1077"/>
                </a:cubicBezTo>
                <a:cubicBezTo>
                  <a:pt x="534" y="1082"/>
                  <a:pt x="544" y="1085"/>
                  <a:pt x="556" y="1085"/>
                </a:cubicBezTo>
                <a:lnTo>
                  <a:pt x="714" y="1085"/>
                </a:lnTo>
                <a:cubicBezTo>
                  <a:pt x="749" y="1085"/>
                  <a:pt x="778" y="1057"/>
                  <a:pt x="778" y="1022"/>
                </a:cubicBezTo>
                <a:lnTo>
                  <a:pt x="778" y="867"/>
                </a:lnTo>
                <a:cubicBezTo>
                  <a:pt x="778" y="852"/>
                  <a:pt x="765" y="840"/>
                  <a:pt x="750" y="8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2" name="Freeform 641">
            <a:extLst>
              <a:ext uri="{FF2B5EF4-FFF2-40B4-BE49-F238E27FC236}">
                <a16:creationId xmlns:a16="http://schemas.microsoft.com/office/drawing/2014/main" id="{1A39A6AA-1DCE-564F-BE9D-107ED5F603E0}"/>
              </a:ext>
            </a:extLst>
          </p:cNvPr>
          <p:cNvSpPr/>
          <p:nvPr/>
        </p:nvSpPr>
        <p:spPr>
          <a:xfrm>
            <a:off x="1164960" y="1724058"/>
            <a:ext cx="324720" cy="47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3" h="1317">
                <a:moveTo>
                  <a:pt x="639" y="1262"/>
                </a:moveTo>
                <a:lnTo>
                  <a:pt x="109" y="1262"/>
                </a:lnTo>
                <a:cubicBezTo>
                  <a:pt x="79" y="1262"/>
                  <a:pt x="55" y="1238"/>
                  <a:pt x="55" y="1208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794" y="55"/>
                </a:lnTo>
                <a:cubicBezTo>
                  <a:pt x="824" y="55"/>
                  <a:pt x="848" y="79"/>
                  <a:pt x="848" y="109"/>
                </a:cubicBezTo>
                <a:lnTo>
                  <a:pt x="848" y="251"/>
                </a:lnTo>
                <a:cubicBezTo>
                  <a:pt x="848" y="267"/>
                  <a:pt x="860" y="279"/>
                  <a:pt x="876" y="279"/>
                </a:cubicBezTo>
                <a:cubicBezTo>
                  <a:pt x="891" y="279"/>
                  <a:pt x="903" y="267"/>
                  <a:pt x="903" y="251"/>
                </a:cubicBezTo>
                <a:lnTo>
                  <a:pt x="903" y="109"/>
                </a:lnTo>
                <a:cubicBezTo>
                  <a:pt x="903" y="49"/>
                  <a:pt x="854" y="0"/>
                  <a:pt x="794" y="0"/>
                </a:cubicBez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208"/>
                </a:lnTo>
                <a:cubicBezTo>
                  <a:pt x="0" y="1268"/>
                  <a:pt x="49" y="1317"/>
                  <a:pt x="109" y="1317"/>
                </a:cubicBezTo>
                <a:lnTo>
                  <a:pt x="639" y="1317"/>
                </a:lnTo>
                <a:cubicBezTo>
                  <a:pt x="655" y="1317"/>
                  <a:pt x="667" y="1305"/>
                  <a:pt x="667" y="1290"/>
                </a:cubicBezTo>
                <a:cubicBezTo>
                  <a:pt x="667" y="1275"/>
                  <a:pt x="655" y="1262"/>
                  <a:pt x="639" y="126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3" name="Freeform 642">
            <a:extLst>
              <a:ext uri="{FF2B5EF4-FFF2-40B4-BE49-F238E27FC236}">
                <a16:creationId xmlns:a16="http://schemas.microsoft.com/office/drawing/2014/main" id="{D9077DC0-155F-B147-B886-ABE106746D68}"/>
              </a:ext>
            </a:extLst>
          </p:cNvPr>
          <p:cNvSpPr/>
          <p:nvPr/>
        </p:nvSpPr>
        <p:spPr>
          <a:xfrm>
            <a:off x="1312560" y="2109978"/>
            <a:ext cx="24480" cy="2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" h="69">
                <a:moveTo>
                  <a:pt x="0" y="35"/>
                </a:moveTo>
                <a:cubicBezTo>
                  <a:pt x="0" y="54"/>
                  <a:pt x="15" y="69"/>
                  <a:pt x="35" y="69"/>
                </a:cubicBezTo>
                <a:cubicBezTo>
                  <a:pt x="54" y="69"/>
                  <a:pt x="69" y="54"/>
                  <a:pt x="69" y="35"/>
                </a:cubicBezTo>
                <a:cubicBezTo>
                  <a:pt x="69" y="15"/>
                  <a:pt x="54" y="0"/>
                  <a:pt x="35" y="0"/>
                </a:cubicBezTo>
                <a:cubicBezTo>
                  <a:pt x="15" y="0"/>
                  <a:pt x="0" y="15"/>
                  <a:pt x="0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4" name="Freeform 643">
            <a:extLst>
              <a:ext uri="{FF2B5EF4-FFF2-40B4-BE49-F238E27FC236}">
                <a16:creationId xmlns:a16="http://schemas.microsoft.com/office/drawing/2014/main" id="{546B3AD3-72FA-C14D-8D42-B89369D172D5}"/>
              </a:ext>
            </a:extLst>
          </p:cNvPr>
          <p:cNvSpPr/>
          <p:nvPr/>
        </p:nvSpPr>
        <p:spPr>
          <a:xfrm>
            <a:off x="1285919" y="1776618"/>
            <a:ext cx="777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7" h="55">
                <a:moveTo>
                  <a:pt x="217" y="28"/>
                </a:moveTo>
                <a:cubicBezTo>
                  <a:pt x="217" y="12"/>
                  <a:pt x="205" y="0"/>
                  <a:pt x="190" y="0"/>
                </a:cubicBez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90" y="55"/>
                </a:lnTo>
                <a:cubicBezTo>
                  <a:pt x="205" y="55"/>
                  <a:pt x="217" y="43"/>
                  <a:pt x="217" y="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5" name="Freeform 644">
            <a:extLst>
              <a:ext uri="{FF2B5EF4-FFF2-40B4-BE49-F238E27FC236}">
                <a16:creationId xmlns:a16="http://schemas.microsoft.com/office/drawing/2014/main" id="{82CDC17B-61A6-D145-A6EF-27FEE5793FF9}"/>
              </a:ext>
            </a:extLst>
          </p:cNvPr>
          <p:cNvSpPr/>
          <p:nvPr/>
        </p:nvSpPr>
        <p:spPr>
          <a:xfrm>
            <a:off x="1399320" y="1935738"/>
            <a:ext cx="161640" cy="161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0" h="450">
                <a:moveTo>
                  <a:pt x="394" y="367"/>
                </a:moveTo>
                <a:cubicBezTo>
                  <a:pt x="394" y="382"/>
                  <a:pt x="382" y="395"/>
                  <a:pt x="367" y="395"/>
                </a:cubicBezTo>
                <a:lnTo>
                  <a:pt x="83" y="395"/>
                </a:lnTo>
                <a:cubicBezTo>
                  <a:pt x="67" y="395"/>
                  <a:pt x="55" y="382"/>
                  <a:pt x="55" y="367"/>
                </a:cubicBezTo>
                <a:lnTo>
                  <a:pt x="55" y="83"/>
                </a:lnTo>
                <a:cubicBezTo>
                  <a:pt x="55" y="68"/>
                  <a:pt x="67" y="55"/>
                  <a:pt x="83" y="55"/>
                </a:cubicBezTo>
                <a:lnTo>
                  <a:pt x="367" y="55"/>
                </a:lnTo>
                <a:cubicBezTo>
                  <a:pt x="382" y="55"/>
                  <a:pt x="394" y="68"/>
                  <a:pt x="394" y="83"/>
                </a:cubicBezTo>
                <a:close/>
                <a:moveTo>
                  <a:pt x="367" y="0"/>
                </a:moveTo>
                <a:lnTo>
                  <a:pt x="83" y="0"/>
                </a:lnTo>
                <a:cubicBezTo>
                  <a:pt x="37" y="0"/>
                  <a:pt x="0" y="37"/>
                  <a:pt x="0" y="83"/>
                </a:cubicBezTo>
                <a:lnTo>
                  <a:pt x="0" y="367"/>
                </a:lnTo>
                <a:cubicBezTo>
                  <a:pt x="0" y="413"/>
                  <a:pt x="37" y="450"/>
                  <a:pt x="83" y="450"/>
                </a:cubicBezTo>
                <a:lnTo>
                  <a:pt x="367" y="450"/>
                </a:lnTo>
                <a:cubicBezTo>
                  <a:pt x="412" y="450"/>
                  <a:pt x="450" y="413"/>
                  <a:pt x="450" y="367"/>
                </a:cubicBezTo>
                <a:lnTo>
                  <a:pt x="450" y="83"/>
                </a:lnTo>
                <a:cubicBezTo>
                  <a:pt x="450" y="37"/>
                  <a:pt x="412" y="0"/>
                  <a:pt x="36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6" name="Freeform 645">
            <a:extLst>
              <a:ext uri="{FF2B5EF4-FFF2-40B4-BE49-F238E27FC236}">
                <a16:creationId xmlns:a16="http://schemas.microsoft.com/office/drawing/2014/main" id="{09417C65-CC2F-A740-9949-064DB4DCCDF9}"/>
              </a:ext>
            </a:extLst>
          </p:cNvPr>
          <p:cNvSpPr/>
          <p:nvPr/>
        </p:nvSpPr>
        <p:spPr>
          <a:xfrm>
            <a:off x="1425600" y="1835297"/>
            <a:ext cx="108720" cy="93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3" h="260">
                <a:moveTo>
                  <a:pt x="0" y="66"/>
                </a:moveTo>
                <a:lnTo>
                  <a:pt x="0" y="232"/>
                </a:lnTo>
                <a:cubicBezTo>
                  <a:pt x="0" y="248"/>
                  <a:pt x="12" y="260"/>
                  <a:pt x="28" y="260"/>
                </a:cubicBezTo>
                <a:cubicBezTo>
                  <a:pt x="43" y="260"/>
                  <a:pt x="55" y="248"/>
                  <a:pt x="55" y="232"/>
                </a:cubicBezTo>
                <a:lnTo>
                  <a:pt x="55" y="66"/>
                </a:lnTo>
                <a:cubicBezTo>
                  <a:pt x="55" y="60"/>
                  <a:pt x="60" y="55"/>
                  <a:pt x="66" y="55"/>
                </a:cubicBezTo>
                <a:lnTo>
                  <a:pt x="237" y="55"/>
                </a:lnTo>
                <a:cubicBezTo>
                  <a:pt x="243" y="55"/>
                  <a:pt x="248" y="60"/>
                  <a:pt x="248" y="66"/>
                </a:cubicBezTo>
                <a:lnTo>
                  <a:pt x="248" y="231"/>
                </a:lnTo>
                <a:cubicBezTo>
                  <a:pt x="248" y="247"/>
                  <a:pt x="261" y="259"/>
                  <a:pt x="276" y="259"/>
                </a:cubicBezTo>
                <a:cubicBezTo>
                  <a:pt x="291" y="259"/>
                  <a:pt x="303" y="247"/>
                  <a:pt x="303" y="231"/>
                </a:cubicBezTo>
                <a:lnTo>
                  <a:pt x="303" y="66"/>
                </a:lnTo>
                <a:cubicBezTo>
                  <a:pt x="303" y="29"/>
                  <a:pt x="274" y="0"/>
                  <a:pt x="237" y="0"/>
                </a:cubicBezTo>
                <a:lnTo>
                  <a:pt x="66" y="0"/>
                </a:lnTo>
                <a:cubicBezTo>
                  <a:pt x="30" y="0"/>
                  <a:pt x="0" y="29"/>
                  <a:pt x="0" y="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7" name="Freeform 646">
            <a:extLst>
              <a:ext uri="{FF2B5EF4-FFF2-40B4-BE49-F238E27FC236}">
                <a16:creationId xmlns:a16="http://schemas.microsoft.com/office/drawing/2014/main" id="{75FE8DC5-5CDD-C340-90C0-443CE060BA5C}"/>
              </a:ext>
            </a:extLst>
          </p:cNvPr>
          <p:cNvSpPr/>
          <p:nvPr/>
        </p:nvSpPr>
        <p:spPr>
          <a:xfrm>
            <a:off x="1425600" y="2109978"/>
            <a:ext cx="108720" cy="93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3" h="260">
                <a:moveTo>
                  <a:pt x="276" y="0"/>
                </a:moveTo>
                <a:cubicBezTo>
                  <a:pt x="261" y="0"/>
                  <a:pt x="248" y="12"/>
                  <a:pt x="248" y="28"/>
                </a:cubicBezTo>
                <a:lnTo>
                  <a:pt x="248" y="194"/>
                </a:lnTo>
                <a:cubicBezTo>
                  <a:pt x="248" y="200"/>
                  <a:pt x="243" y="205"/>
                  <a:pt x="237" y="205"/>
                </a:cubicBezTo>
                <a:lnTo>
                  <a:pt x="66" y="205"/>
                </a:lnTo>
                <a:cubicBezTo>
                  <a:pt x="60" y="205"/>
                  <a:pt x="55" y="200"/>
                  <a:pt x="55" y="194"/>
                </a:cubicBezTo>
                <a:lnTo>
                  <a:pt x="55" y="29"/>
                </a:lnTo>
                <a:cubicBezTo>
                  <a:pt x="55" y="13"/>
                  <a:pt x="43" y="1"/>
                  <a:pt x="28" y="1"/>
                </a:cubicBezTo>
                <a:cubicBezTo>
                  <a:pt x="12" y="1"/>
                  <a:pt x="0" y="13"/>
                  <a:pt x="0" y="29"/>
                </a:cubicBezTo>
                <a:lnTo>
                  <a:pt x="0" y="194"/>
                </a:lnTo>
                <a:cubicBezTo>
                  <a:pt x="0" y="230"/>
                  <a:pt x="30" y="260"/>
                  <a:pt x="66" y="260"/>
                </a:cubicBezTo>
                <a:lnTo>
                  <a:pt x="237" y="260"/>
                </a:lnTo>
                <a:cubicBezTo>
                  <a:pt x="274" y="260"/>
                  <a:pt x="303" y="230"/>
                  <a:pt x="303" y="194"/>
                </a:cubicBezTo>
                <a:lnTo>
                  <a:pt x="303" y="28"/>
                </a:lnTo>
                <a:cubicBezTo>
                  <a:pt x="303" y="12"/>
                  <a:pt x="291" y="0"/>
                  <a:pt x="27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8" name="Freeform 647">
            <a:extLst>
              <a:ext uri="{FF2B5EF4-FFF2-40B4-BE49-F238E27FC236}">
                <a16:creationId xmlns:a16="http://schemas.microsoft.com/office/drawing/2014/main" id="{09CF9D9E-9C90-5447-8C58-D69029A18EB8}"/>
              </a:ext>
            </a:extLst>
          </p:cNvPr>
          <p:cNvSpPr/>
          <p:nvPr/>
        </p:nvSpPr>
        <p:spPr>
          <a:xfrm>
            <a:off x="2561761" y="1767978"/>
            <a:ext cx="503280" cy="383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99" h="1065">
                <a:moveTo>
                  <a:pt x="1360" y="995"/>
                </a:moveTo>
                <a:cubicBezTo>
                  <a:pt x="1360" y="1012"/>
                  <a:pt x="1346" y="1026"/>
                  <a:pt x="1329" y="1026"/>
                </a:cubicBezTo>
                <a:lnTo>
                  <a:pt x="1045" y="1026"/>
                </a:lnTo>
                <a:cubicBezTo>
                  <a:pt x="1028" y="1026"/>
                  <a:pt x="1014" y="1012"/>
                  <a:pt x="1014" y="995"/>
                </a:cubicBezTo>
                <a:lnTo>
                  <a:pt x="1014" y="385"/>
                </a:lnTo>
                <a:cubicBezTo>
                  <a:pt x="1014" y="368"/>
                  <a:pt x="1028" y="355"/>
                  <a:pt x="1045" y="355"/>
                </a:cubicBezTo>
                <a:lnTo>
                  <a:pt x="1086" y="355"/>
                </a:lnTo>
                <a:lnTo>
                  <a:pt x="1103" y="381"/>
                </a:lnTo>
                <a:cubicBezTo>
                  <a:pt x="1107" y="387"/>
                  <a:pt x="1113" y="390"/>
                  <a:pt x="1119" y="390"/>
                </a:cubicBezTo>
                <a:lnTo>
                  <a:pt x="1258" y="390"/>
                </a:lnTo>
                <a:cubicBezTo>
                  <a:pt x="1265" y="390"/>
                  <a:pt x="1272" y="386"/>
                  <a:pt x="1275" y="380"/>
                </a:cubicBezTo>
                <a:lnTo>
                  <a:pt x="1291" y="355"/>
                </a:lnTo>
                <a:lnTo>
                  <a:pt x="1329" y="355"/>
                </a:lnTo>
                <a:cubicBezTo>
                  <a:pt x="1346" y="355"/>
                  <a:pt x="1360" y="368"/>
                  <a:pt x="1360" y="385"/>
                </a:cubicBezTo>
                <a:close/>
                <a:moveTo>
                  <a:pt x="972" y="728"/>
                </a:moveTo>
                <a:lnTo>
                  <a:pt x="694" y="728"/>
                </a:lnTo>
                <a:lnTo>
                  <a:pt x="467" y="728"/>
                </a:lnTo>
                <a:lnTo>
                  <a:pt x="55" y="728"/>
                </a:lnTo>
                <a:lnTo>
                  <a:pt x="55" y="667"/>
                </a:lnTo>
                <a:lnTo>
                  <a:pt x="975" y="667"/>
                </a:lnTo>
                <a:lnTo>
                  <a:pt x="975" y="728"/>
                </a:lnTo>
                <a:cubicBezTo>
                  <a:pt x="974" y="728"/>
                  <a:pt x="973" y="728"/>
                  <a:pt x="972" y="728"/>
                </a:cubicBezTo>
                <a:close/>
                <a:moveTo>
                  <a:pt x="726" y="924"/>
                </a:moveTo>
                <a:lnTo>
                  <a:pt x="433" y="924"/>
                </a:lnTo>
                <a:lnTo>
                  <a:pt x="486" y="783"/>
                </a:lnTo>
                <a:lnTo>
                  <a:pt x="674" y="783"/>
                </a:lnTo>
                <a:close/>
                <a:moveTo>
                  <a:pt x="1104" y="56"/>
                </a:moveTo>
                <a:lnTo>
                  <a:pt x="1104" y="315"/>
                </a:lnTo>
                <a:lnTo>
                  <a:pt x="1045" y="315"/>
                </a:lnTo>
                <a:cubicBezTo>
                  <a:pt x="1006" y="315"/>
                  <a:pt x="975" y="347"/>
                  <a:pt x="975" y="385"/>
                </a:cubicBezTo>
                <a:lnTo>
                  <a:pt x="975" y="612"/>
                </a:lnTo>
                <a:lnTo>
                  <a:pt x="55" y="612"/>
                </a:lnTo>
                <a:lnTo>
                  <a:pt x="55" y="56"/>
                </a:lnTo>
                <a:close/>
                <a:moveTo>
                  <a:pt x="1329" y="315"/>
                </a:moveTo>
                <a:lnTo>
                  <a:pt x="1159" y="315"/>
                </a:lnTo>
                <a:lnTo>
                  <a:pt x="1159" y="44"/>
                </a:lnTo>
                <a:cubicBezTo>
                  <a:pt x="1159" y="20"/>
                  <a:pt x="1140" y="0"/>
                  <a:pt x="1116" y="0"/>
                </a:cubicBezTo>
                <a:lnTo>
                  <a:pt x="43" y="0"/>
                </a:lnTo>
                <a:cubicBezTo>
                  <a:pt x="19" y="0"/>
                  <a:pt x="0" y="20"/>
                  <a:pt x="0" y="44"/>
                </a:cubicBezTo>
                <a:lnTo>
                  <a:pt x="0" y="739"/>
                </a:lnTo>
                <a:cubicBezTo>
                  <a:pt x="0" y="763"/>
                  <a:pt x="19" y="783"/>
                  <a:pt x="43" y="783"/>
                </a:cubicBezTo>
                <a:lnTo>
                  <a:pt x="427" y="783"/>
                </a:lnTo>
                <a:lnTo>
                  <a:pt x="374" y="924"/>
                </a:lnTo>
                <a:lnTo>
                  <a:pt x="302" y="924"/>
                </a:lnTo>
                <a:cubicBezTo>
                  <a:pt x="287" y="924"/>
                  <a:pt x="274" y="937"/>
                  <a:pt x="274" y="952"/>
                </a:cubicBezTo>
                <a:cubicBezTo>
                  <a:pt x="274" y="967"/>
                  <a:pt x="287" y="980"/>
                  <a:pt x="302" y="980"/>
                </a:cubicBezTo>
                <a:lnTo>
                  <a:pt x="393" y="980"/>
                </a:lnTo>
                <a:lnTo>
                  <a:pt x="766" y="980"/>
                </a:lnTo>
                <a:lnTo>
                  <a:pt x="857" y="980"/>
                </a:lnTo>
                <a:cubicBezTo>
                  <a:pt x="872" y="980"/>
                  <a:pt x="885" y="967"/>
                  <a:pt x="885" y="952"/>
                </a:cubicBezTo>
                <a:cubicBezTo>
                  <a:pt x="885" y="937"/>
                  <a:pt x="872" y="924"/>
                  <a:pt x="857" y="924"/>
                </a:cubicBezTo>
                <a:lnTo>
                  <a:pt x="785" y="924"/>
                </a:lnTo>
                <a:lnTo>
                  <a:pt x="733" y="783"/>
                </a:lnTo>
                <a:lnTo>
                  <a:pt x="972" y="783"/>
                </a:lnTo>
                <a:cubicBezTo>
                  <a:pt x="973" y="783"/>
                  <a:pt x="974" y="783"/>
                  <a:pt x="975" y="783"/>
                </a:cubicBezTo>
                <a:lnTo>
                  <a:pt x="975" y="995"/>
                </a:lnTo>
                <a:cubicBezTo>
                  <a:pt x="975" y="1034"/>
                  <a:pt x="1006" y="1065"/>
                  <a:pt x="1045" y="1065"/>
                </a:cubicBezTo>
                <a:lnTo>
                  <a:pt x="1329" y="1065"/>
                </a:lnTo>
                <a:cubicBezTo>
                  <a:pt x="1368" y="1065"/>
                  <a:pt x="1399" y="1034"/>
                  <a:pt x="1399" y="995"/>
                </a:cubicBezTo>
                <a:lnTo>
                  <a:pt x="1399" y="385"/>
                </a:lnTo>
                <a:cubicBezTo>
                  <a:pt x="1399" y="347"/>
                  <a:pt x="1368" y="315"/>
                  <a:pt x="1329" y="31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9" name="Freeform 648">
            <a:extLst>
              <a:ext uri="{FF2B5EF4-FFF2-40B4-BE49-F238E27FC236}">
                <a16:creationId xmlns:a16="http://schemas.microsoft.com/office/drawing/2014/main" id="{7201CDD7-6B8B-604B-A34B-FBE5558F70F3}"/>
              </a:ext>
            </a:extLst>
          </p:cNvPr>
          <p:cNvSpPr/>
          <p:nvPr/>
        </p:nvSpPr>
        <p:spPr>
          <a:xfrm>
            <a:off x="3261241" y="1807579"/>
            <a:ext cx="529560" cy="36395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1012">
                <a:moveTo>
                  <a:pt x="1432" y="942"/>
                </a:moveTo>
                <a:cubicBezTo>
                  <a:pt x="1432" y="959"/>
                  <a:pt x="1419" y="972"/>
                  <a:pt x="1402" y="972"/>
                </a:cubicBezTo>
                <a:lnTo>
                  <a:pt x="1118" y="972"/>
                </a:lnTo>
                <a:cubicBezTo>
                  <a:pt x="1101" y="972"/>
                  <a:pt x="1087" y="959"/>
                  <a:pt x="1087" y="942"/>
                </a:cubicBezTo>
                <a:lnTo>
                  <a:pt x="1087" y="332"/>
                </a:lnTo>
                <a:cubicBezTo>
                  <a:pt x="1087" y="315"/>
                  <a:pt x="1101" y="301"/>
                  <a:pt x="1118" y="301"/>
                </a:cubicBezTo>
                <a:lnTo>
                  <a:pt x="1159" y="301"/>
                </a:lnTo>
                <a:lnTo>
                  <a:pt x="1176" y="328"/>
                </a:lnTo>
                <a:cubicBezTo>
                  <a:pt x="1179" y="333"/>
                  <a:pt x="1186" y="337"/>
                  <a:pt x="1192" y="337"/>
                </a:cubicBezTo>
                <a:lnTo>
                  <a:pt x="1331" y="337"/>
                </a:lnTo>
                <a:cubicBezTo>
                  <a:pt x="1338" y="337"/>
                  <a:pt x="1344" y="333"/>
                  <a:pt x="1348" y="327"/>
                </a:cubicBezTo>
                <a:lnTo>
                  <a:pt x="1363" y="301"/>
                </a:lnTo>
                <a:lnTo>
                  <a:pt x="1402" y="301"/>
                </a:lnTo>
                <a:cubicBezTo>
                  <a:pt x="1419" y="301"/>
                  <a:pt x="1432" y="315"/>
                  <a:pt x="1432" y="332"/>
                </a:cubicBezTo>
                <a:close/>
                <a:moveTo>
                  <a:pt x="195" y="705"/>
                </a:moveTo>
                <a:lnTo>
                  <a:pt x="195" y="55"/>
                </a:lnTo>
                <a:lnTo>
                  <a:pt x="1284" y="55"/>
                </a:lnTo>
                <a:lnTo>
                  <a:pt x="1284" y="262"/>
                </a:lnTo>
                <a:lnTo>
                  <a:pt x="1118" y="262"/>
                </a:lnTo>
                <a:cubicBezTo>
                  <a:pt x="1079" y="262"/>
                  <a:pt x="1048" y="293"/>
                  <a:pt x="1048" y="332"/>
                </a:cubicBezTo>
                <a:lnTo>
                  <a:pt x="1048" y="705"/>
                </a:lnTo>
                <a:close/>
                <a:moveTo>
                  <a:pt x="1402" y="262"/>
                </a:moveTo>
                <a:lnTo>
                  <a:pt x="1339" y="262"/>
                </a:lnTo>
                <a:lnTo>
                  <a:pt x="1339" y="47"/>
                </a:lnTo>
                <a:cubicBezTo>
                  <a:pt x="1339" y="21"/>
                  <a:pt x="1317" y="0"/>
                  <a:pt x="1290" y="0"/>
                </a:cubicBezTo>
                <a:lnTo>
                  <a:pt x="189" y="0"/>
                </a:lnTo>
                <a:cubicBezTo>
                  <a:pt x="162" y="0"/>
                  <a:pt x="140" y="21"/>
                  <a:pt x="140" y="47"/>
                </a:cubicBezTo>
                <a:lnTo>
                  <a:pt x="140" y="713"/>
                </a:lnTo>
                <a:cubicBezTo>
                  <a:pt x="140" y="739"/>
                  <a:pt x="162" y="760"/>
                  <a:pt x="189" y="760"/>
                </a:cubicBezTo>
                <a:lnTo>
                  <a:pt x="1048" y="760"/>
                </a:lnTo>
                <a:lnTo>
                  <a:pt x="1048" y="813"/>
                </a:lnTo>
                <a:lnTo>
                  <a:pt x="27" y="813"/>
                </a:lnTo>
                <a:cubicBezTo>
                  <a:pt x="12" y="813"/>
                  <a:pt x="0" y="825"/>
                  <a:pt x="0" y="840"/>
                </a:cubicBezTo>
                <a:cubicBezTo>
                  <a:pt x="0" y="856"/>
                  <a:pt x="12" y="868"/>
                  <a:pt x="27" y="868"/>
                </a:cubicBezTo>
                <a:lnTo>
                  <a:pt x="1048" y="868"/>
                </a:lnTo>
                <a:lnTo>
                  <a:pt x="1048" y="942"/>
                </a:lnTo>
                <a:cubicBezTo>
                  <a:pt x="1048" y="980"/>
                  <a:pt x="1079" y="1012"/>
                  <a:pt x="1118" y="1012"/>
                </a:cubicBezTo>
                <a:lnTo>
                  <a:pt x="1402" y="1012"/>
                </a:lnTo>
                <a:cubicBezTo>
                  <a:pt x="1440" y="1012"/>
                  <a:pt x="1472" y="980"/>
                  <a:pt x="1472" y="942"/>
                </a:cubicBezTo>
                <a:lnTo>
                  <a:pt x="1472" y="332"/>
                </a:lnTo>
                <a:cubicBezTo>
                  <a:pt x="1472" y="293"/>
                  <a:pt x="1440" y="262"/>
                  <a:pt x="1402" y="26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0" name="Freeform 649">
            <a:extLst>
              <a:ext uri="{FF2B5EF4-FFF2-40B4-BE49-F238E27FC236}">
                <a16:creationId xmlns:a16="http://schemas.microsoft.com/office/drawing/2014/main" id="{A1236A15-28FA-954B-8017-E666F3A3498C}"/>
              </a:ext>
            </a:extLst>
          </p:cNvPr>
          <p:cNvSpPr/>
          <p:nvPr/>
        </p:nvSpPr>
        <p:spPr>
          <a:xfrm>
            <a:off x="4119480" y="1839618"/>
            <a:ext cx="247680" cy="247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9" h="689">
                <a:moveTo>
                  <a:pt x="617" y="441"/>
                </a:moveTo>
                <a:lnTo>
                  <a:pt x="522" y="322"/>
                </a:lnTo>
                <a:cubicBezTo>
                  <a:pt x="521" y="319"/>
                  <a:pt x="518" y="316"/>
                  <a:pt x="515" y="313"/>
                </a:cubicBezTo>
                <a:cubicBezTo>
                  <a:pt x="510" y="309"/>
                  <a:pt x="504" y="307"/>
                  <a:pt x="499" y="307"/>
                </a:cubicBezTo>
                <a:cubicBezTo>
                  <a:pt x="498" y="307"/>
                  <a:pt x="498" y="307"/>
                  <a:pt x="498" y="307"/>
                </a:cubicBezTo>
                <a:lnTo>
                  <a:pt x="497" y="307"/>
                </a:lnTo>
                <a:cubicBezTo>
                  <a:pt x="491" y="307"/>
                  <a:pt x="485" y="309"/>
                  <a:pt x="480" y="313"/>
                </a:cubicBezTo>
                <a:cubicBezTo>
                  <a:pt x="477" y="316"/>
                  <a:pt x="475" y="319"/>
                  <a:pt x="473" y="322"/>
                </a:cubicBezTo>
                <a:lnTo>
                  <a:pt x="367" y="457"/>
                </a:lnTo>
                <a:lnTo>
                  <a:pt x="199" y="162"/>
                </a:lnTo>
                <a:cubicBezTo>
                  <a:pt x="199" y="161"/>
                  <a:pt x="199" y="161"/>
                  <a:pt x="198" y="160"/>
                </a:cubicBezTo>
                <a:lnTo>
                  <a:pt x="198" y="159"/>
                </a:lnTo>
                <a:cubicBezTo>
                  <a:pt x="197" y="159"/>
                  <a:pt x="197" y="158"/>
                  <a:pt x="197" y="158"/>
                </a:cubicBezTo>
                <a:cubicBezTo>
                  <a:pt x="196" y="158"/>
                  <a:pt x="196" y="157"/>
                  <a:pt x="196" y="157"/>
                </a:cubicBezTo>
                <a:lnTo>
                  <a:pt x="195" y="156"/>
                </a:lnTo>
                <a:cubicBezTo>
                  <a:pt x="194" y="156"/>
                  <a:pt x="194" y="155"/>
                  <a:pt x="194" y="155"/>
                </a:cubicBezTo>
                <a:cubicBezTo>
                  <a:pt x="194" y="155"/>
                  <a:pt x="193" y="155"/>
                  <a:pt x="193" y="154"/>
                </a:cubicBezTo>
                <a:cubicBezTo>
                  <a:pt x="192" y="154"/>
                  <a:pt x="192" y="154"/>
                  <a:pt x="192" y="153"/>
                </a:cubicBezTo>
                <a:cubicBezTo>
                  <a:pt x="191" y="153"/>
                  <a:pt x="191" y="153"/>
                  <a:pt x="191" y="153"/>
                </a:cubicBezTo>
                <a:cubicBezTo>
                  <a:pt x="190" y="152"/>
                  <a:pt x="190" y="152"/>
                  <a:pt x="189" y="152"/>
                </a:cubicBezTo>
                <a:cubicBezTo>
                  <a:pt x="189" y="151"/>
                  <a:pt x="189" y="151"/>
                  <a:pt x="188" y="151"/>
                </a:cubicBezTo>
                <a:lnTo>
                  <a:pt x="187" y="151"/>
                </a:lnTo>
                <a:cubicBezTo>
                  <a:pt x="187" y="150"/>
                  <a:pt x="186" y="150"/>
                  <a:pt x="186" y="150"/>
                </a:cubicBezTo>
                <a:cubicBezTo>
                  <a:pt x="185" y="150"/>
                  <a:pt x="185" y="150"/>
                  <a:pt x="185" y="150"/>
                </a:cubicBezTo>
                <a:cubicBezTo>
                  <a:pt x="184" y="149"/>
                  <a:pt x="184" y="149"/>
                  <a:pt x="183" y="149"/>
                </a:cubicBezTo>
                <a:lnTo>
                  <a:pt x="182" y="149"/>
                </a:lnTo>
                <a:lnTo>
                  <a:pt x="181" y="149"/>
                </a:lnTo>
                <a:cubicBezTo>
                  <a:pt x="180" y="148"/>
                  <a:pt x="180" y="148"/>
                  <a:pt x="180" y="148"/>
                </a:cubicBezTo>
                <a:cubicBezTo>
                  <a:pt x="179" y="148"/>
                  <a:pt x="178" y="148"/>
                  <a:pt x="178" y="148"/>
                </a:cubicBezTo>
                <a:lnTo>
                  <a:pt x="177" y="148"/>
                </a:lnTo>
                <a:cubicBezTo>
                  <a:pt x="176" y="148"/>
                  <a:pt x="176" y="148"/>
                  <a:pt x="175" y="148"/>
                </a:cubicBezTo>
                <a:lnTo>
                  <a:pt x="174" y="148"/>
                </a:lnTo>
                <a:lnTo>
                  <a:pt x="173" y="148"/>
                </a:lnTo>
                <a:cubicBezTo>
                  <a:pt x="172" y="148"/>
                  <a:pt x="172" y="148"/>
                  <a:pt x="171" y="148"/>
                </a:cubicBezTo>
                <a:lnTo>
                  <a:pt x="170" y="149"/>
                </a:lnTo>
                <a:lnTo>
                  <a:pt x="169" y="149"/>
                </a:lnTo>
                <a:cubicBezTo>
                  <a:pt x="168" y="149"/>
                  <a:pt x="168" y="149"/>
                  <a:pt x="168" y="149"/>
                </a:cubicBezTo>
                <a:cubicBezTo>
                  <a:pt x="167" y="149"/>
                  <a:pt x="167" y="149"/>
                  <a:pt x="166" y="150"/>
                </a:cubicBezTo>
                <a:lnTo>
                  <a:pt x="165" y="150"/>
                </a:lnTo>
                <a:cubicBezTo>
                  <a:pt x="164" y="150"/>
                  <a:pt x="164" y="150"/>
                  <a:pt x="164" y="151"/>
                </a:cubicBezTo>
                <a:cubicBezTo>
                  <a:pt x="163" y="151"/>
                  <a:pt x="163" y="151"/>
                  <a:pt x="162" y="151"/>
                </a:cubicBezTo>
                <a:lnTo>
                  <a:pt x="162" y="152"/>
                </a:lnTo>
                <a:lnTo>
                  <a:pt x="161" y="152"/>
                </a:lnTo>
                <a:cubicBezTo>
                  <a:pt x="161" y="152"/>
                  <a:pt x="160" y="152"/>
                  <a:pt x="160" y="153"/>
                </a:cubicBezTo>
                <a:lnTo>
                  <a:pt x="159" y="153"/>
                </a:lnTo>
                <a:cubicBezTo>
                  <a:pt x="159" y="154"/>
                  <a:pt x="158" y="154"/>
                  <a:pt x="158" y="154"/>
                </a:cubicBezTo>
                <a:cubicBezTo>
                  <a:pt x="158" y="155"/>
                  <a:pt x="157" y="155"/>
                  <a:pt x="157" y="155"/>
                </a:cubicBezTo>
                <a:lnTo>
                  <a:pt x="156" y="156"/>
                </a:lnTo>
                <a:cubicBezTo>
                  <a:pt x="155" y="156"/>
                  <a:pt x="155" y="157"/>
                  <a:pt x="155" y="157"/>
                </a:cubicBezTo>
                <a:lnTo>
                  <a:pt x="154" y="158"/>
                </a:lnTo>
                <a:lnTo>
                  <a:pt x="153" y="159"/>
                </a:lnTo>
                <a:cubicBezTo>
                  <a:pt x="153" y="160"/>
                  <a:pt x="153" y="160"/>
                  <a:pt x="153" y="160"/>
                </a:cubicBezTo>
                <a:cubicBezTo>
                  <a:pt x="152" y="161"/>
                  <a:pt x="152" y="161"/>
                  <a:pt x="152" y="162"/>
                </a:cubicBezTo>
                <a:lnTo>
                  <a:pt x="151" y="162"/>
                </a:lnTo>
                <a:lnTo>
                  <a:pt x="56" y="330"/>
                </a:lnTo>
                <a:cubicBezTo>
                  <a:pt x="63" y="177"/>
                  <a:pt x="190" y="55"/>
                  <a:pt x="345" y="55"/>
                </a:cubicBezTo>
                <a:cubicBezTo>
                  <a:pt x="382" y="55"/>
                  <a:pt x="418" y="62"/>
                  <a:pt x="451" y="75"/>
                </a:cubicBezTo>
                <a:cubicBezTo>
                  <a:pt x="416" y="92"/>
                  <a:pt x="391" y="129"/>
                  <a:pt x="391" y="171"/>
                </a:cubicBezTo>
                <a:cubicBezTo>
                  <a:pt x="391" y="230"/>
                  <a:pt x="438" y="277"/>
                  <a:pt x="497" y="277"/>
                </a:cubicBezTo>
                <a:cubicBezTo>
                  <a:pt x="544" y="277"/>
                  <a:pt x="584" y="247"/>
                  <a:pt x="598" y="204"/>
                </a:cubicBezTo>
                <a:cubicBezTo>
                  <a:pt x="621" y="246"/>
                  <a:pt x="634" y="293"/>
                  <a:pt x="634" y="344"/>
                </a:cubicBezTo>
                <a:cubicBezTo>
                  <a:pt x="634" y="378"/>
                  <a:pt x="628" y="411"/>
                  <a:pt x="617" y="441"/>
                </a:cubicBezTo>
                <a:close/>
                <a:moveTo>
                  <a:pt x="455" y="612"/>
                </a:moveTo>
                <a:lnTo>
                  <a:pt x="396" y="509"/>
                </a:lnTo>
                <a:lnTo>
                  <a:pt x="498" y="380"/>
                </a:lnTo>
                <a:lnTo>
                  <a:pt x="590" y="497"/>
                </a:lnTo>
                <a:cubicBezTo>
                  <a:pt x="558" y="548"/>
                  <a:pt x="511" y="589"/>
                  <a:pt x="455" y="612"/>
                </a:cubicBezTo>
                <a:close/>
                <a:moveTo>
                  <a:pt x="66" y="423"/>
                </a:moveTo>
                <a:lnTo>
                  <a:pt x="175" y="231"/>
                </a:lnTo>
                <a:lnTo>
                  <a:pt x="400" y="628"/>
                </a:lnTo>
                <a:cubicBezTo>
                  <a:pt x="382" y="632"/>
                  <a:pt x="364" y="633"/>
                  <a:pt x="345" y="633"/>
                </a:cubicBezTo>
                <a:cubicBezTo>
                  <a:pt x="213" y="633"/>
                  <a:pt x="101" y="544"/>
                  <a:pt x="66" y="423"/>
                </a:cubicBezTo>
                <a:close/>
                <a:moveTo>
                  <a:pt x="548" y="171"/>
                </a:moveTo>
                <a:cubicBezTo>
                  <a:pt x="548" y="199"/>
                  <a:pt x="525" y="222"/>
                  <a:pt x="497" y="222"/>
                </a:cubicBezTo>
                <a:cubicBezTo>
                  <a:pt x="469" y="222"/>
                  <a:pt x="446" y="199"/>
                  <a:pt x="446" y="171"/>
                </a:cubicBezTo>
                <a:cubicBezTo>
                  <a:pt x="446" y="143"/>
                  <a:pt x="469" y="120"/>
                  <a:pt x="497" y="120"/>
                </a:cubicBezTo>
                <a:cubicBezTo>
                  <a:pt x="525" y="120"/>
                  <a:pt x="548" y="143"/>
                  <a:pt x="548" y="171"/>
                </a:cubicBezTo>
                <a:close/>
                <a:moveTo>
                  <a:pt x="345" y="0"/>
                </a:moveTo>
                <a:cubicBezTo>
                  <a:pt x="155" y="0"/>
                  <a:pt x="0" y="154"/>
                  <a:pt x="0" y="344"/>
                </a:cubicBezTo>
                <a:cubicBezTo>
                  <a:pt x="0" y="371"/>
                  <a:pt x="3" y="397"/>
                  <a:pt x="9" y="422"/>
                </a:cubicBezTo>
                <a:cubicBezTo>
                  <a:pt x="9" y="424"/>
                  <a:pt x="10" y="427"/>
                  <a:pt x="11" y="430"/>
                </a:cubicBezTo>
                <a:cubicBezTo>
                  <a:pt x="49" y="579"/>
                  <a:pt x="185" y="689"/>
                  <a:pt x="345" y="689"/>
                </a:cubicBezTo>
                <a:cubicBezTo>
                  <a:pt x="475" y="689"/>
                  <a:pt x="588" y="616"/>
                  <a:pt x="647" y="510"/>
                </a:cubicBezTo>
                <a:cubicBezTo>
                  <a:pt x="648" y="508"/>
                  <a:pt x="649" y="507"/>
                  <a:pt x="649" y="505"/>
                </a:cubicBezTo>
                <a:cubicBezTo>
                  <a:pt x="675" y="457"/>
                  <a:pt x="689" y="402"/>
                  <a:pt x="689" y="344"/>
                </a:cubicBezTo>
                <a:cubicBezTo>
                  <a:pt x="689" y="154"/>
                  <a:pt x="535" y="0"/>
                  <a:pt x="34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1" name="Freeform 650">
            <a:extLst>
              <a:ext uri="{FF2B5EF4-FFF2-40B4-BE49-F238E27FC236}">
                <a16:creationId xmlns:a16="http://schemas.microsoft.com/office/drawing/2014/main" id="{10648152-7D59-8243-9C46-5E6141CCA058}"/>
              </a:ext>
            </a:extLst>
          </p:cNvPr>
          <p:cNvSpPr/>
          <p:nvPr/>
        </p:nvSpPr>
        <p:spPr>
          <a:xfrm>
            <a:off x="4136760" y="1800738"/>
            <a:ext cx="213480" cy="5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4" h="154">
                <a:moveTo>
                  <a:pt x="45" y="142"/>
                </a:moveTo>
                <a:cubicBezTo>
                  <a:pt x="116" y="85"/>
                  <a:pt x="202" y="55"/>
                  <a:pt x="293" y="55"/>
                </a:cubicBezTo>
                <a:cubicBezTo>
                  <a:pt x="386" y="55"/>
                  <a:pt x="477" y="88"/>
                  <a:pt x="548" y="148"/>
                </a:cubicBezTo>
                <a:cubicBezTo>
                  <a:pt x="554" y="152"/>
                  <a:pt x="560" y="154"/>
                  <a:pt x="566" y="154"/>
                </a:cubicBezTo>
                <a:cubicBezTo>
                  <a:pt x="574" y="154"/>
                  <a:pt x="582" y="151"/>
                  <a:pt x="587" y="144"/>
                </a:cubicBezTo>
                <a:cubicBezTo>
                  <a:pt x="597" y="132"/>
                  <a:pt x="596" y="115"/>
                  <a:pt x="584" y="105"/>
                </a:cubicBezTo>
                <a:cubicBezTo>
                  <a:pt x="503" y="37"/>
                  <a:pt x="399" y="0"/>
                  <a:pt x="293" y="0"/>
                </a:cubicBezTo>
                <a:cubicBezTo>
                  <a:pt x="191" y="0"/>
                  <a:pt x="90" y="35"/>
                  <a:pt x="10" y="99"/>
                </a:cubicBezTo>
                <a:cubicBezTo>
                  <a:pt x="-2" y="109"/>
                  <a:pt x="-4" y="126"/>
                  <a:pt x="6" y="138"/>
                </a:cubicBezTo>
                <a:cubicBezTo>
                  <a:pt x="15" y="150"/>
                  <a:pt x="33" y="152"/>
                  <a:pt x="45" y="14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2" name="Freeform 651">
            <a:extLst>
              <a:ext uri="{FF2B5EF4-FFF2-40B4-BE49-F238E27FC236}">
                <a16:creationId xmlns:a16="http://schemas.microsoft.com/office/drawing/2014/main" id="{E4A49E13-E5AA-8245-802A-2DD82E1ACAD4}"/>
              </a:ext>
            </a:extLst>
          </p:cNvPr>
          <p:cNvSpPr/>
          <p:nvPr/>
        </p:nvSpPr>
        <p:spPr>
          <a:xfrm>
            <a:off x="4136760" y="2070378"/>
            <a:ext cx="213480" cy="5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4" h="154">
                <a:moveTo>
                  <a:pt x="549" y="11"/>
                </a:moveTo>
                <a:cubicBezTo>
                  <a:pt x="478" y="69"/>
                  <a:pt x="392" y="99"/>
                  <a:pt x="300" y="99"/>
                </a:cubicBezTo>
                <a:cubicBezTo>
                  <a:pt x="207" y="99"/>
                  <a:pt x="116" y="66"/>
                  <a:pt x="45" y="6"/>
                </a:cubicBezTo>
                <a:cubicBezTo>
                  <a:pt x="33" y="-4"/>
                  <a:pt x="16" y="-2"/>
                  <a:pt x="6" y="9"/>
                </a:cubicBezTo>
                <a:cubicBezTo>
                  <a:pt x="-4" y="21"/>
                  <a:pt x="-2" y="38"/>
                  <a:pt x="10" y="48"/>
                </a:cubicBezTo>
                <a:cubicBezTo>
                  <a:pt x="91" y="116"/>
                  <a:pt x="194" y="154"/>
                  <a:pt x="300" y="154"/>
                </a:cubicBezTo>
                <a:cubicBezTo>
                  <a:pt x="403" y="154"/>
                  <a:pt x="504" y="119"/>
                  <a:pt x="583" y="54"/>
                </a:cubicBezTo>
                <a:cubicBezTo>
                  <a:pt x="595" y="45"/>
                  <a:pt x="597" y="27"/>
                  <a:pt x="588" y="16"/>
                </a:cubicBezTo>
                <a:cubicBezTo>
                  <a:pt x="578" y="4"/>
                  <a:pt x="561" y="2"/>
                  <a:pt x="549" y="1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3" name="Freeform 652">
            <a:extLst>
              <a:ext uri="{FF2B5EF4-FFF2-40B4-BE49-F238E27FC236}">
                <a16:creationId xmlns:a16="http://schemas.microsoft.com/office/drawing/2014/main" id="{D776A03D-D350-0549-89AD-32BDBD735F33}"/>
              </a:ext>
            </a:extLst>
          </p:cNvPr>
          <p:cNvSpPr/>
          <p:nvPr/>
        </p:nvSpPr>
        <p:spPr>
          <a:xfrm>
            <a:off x="4350960" y="1855818"/>
            <a:ext cx="55080" cy="213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4" h="594">
                <a:moveTo>
                  <a:pt x="55" y="10"/>
                </a:moveTo>
                <a:cubicBezTo>
                  <a:pt x="45" y="-2"/>
                  <a:pt x="28" y="-4"/>
                  <a:pt x="16" y="6"/>
                </a:cubicBezTo>
                <a:cubicBezTo>
                  <a:pt x="4" y="16"/>
                  <a:pt x="2" y="33"/>
                  <a:pt x="12" y="45"/>
                </a:cubicBezTo>
                <a:cubicBezTo>
                  <a:pt x="69" y="116"/>
                  <a:pt x="99" y="202"/>
                  <a:pt x="99" y="293"/>
                </a:cubicBezTo>
                <a:cubicBezTo>
                  <a:pt x="99" y="387"/>
                  <a:pt x="66" y="477"/>
                  <a:pt x="6" y="549"/>
                </a:cubicBezTo>
                <a:cubicBezTo>
                  <a:pt x="-4" y="560"/>
                  <a:pt x="-2" y="578"/>
                  <a:pt x="10" y="587"/>
                </a:cubicBezTo>
                <a:cubicBezTo>
                  <a:pt x="15" y="592"/>
                  <a:pt x="21" y="594"/>
                  <a:pt x="27" y="594"/>
                </a:cubicBezTo>
                <a:cubicBezTo>
                  <a:pt x="35" y="594"/>
                  <a:pt x="43" y="591"/>
                  <a:pt x="49" y="584"/>
                </a:cubicBezTo>
                <a:cubicBezTo>
                  <a:pt x="117" y="503"/>
                  <a:pt x="154" y="400"/>
                  <a:pt x="154" y="293"/>
                </a:cubicBezTo>
                <a:cubicBezTo>
                  <a:pt x="154" y="191"/>
                  <a:pt x="119" y="90"/>
                  <a:pt x="55" y="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4" name="Freeform 653">
            <a:extLst>
              <a:ext uri="{FF2B5EF4-FFF2-40B4-BE49-F238E27FC236}">
                <a16:creationId xmlns:a16="http://schemas.microsoft.com/office/drawing/2014/main" id="{BBCE6582-7473-EE47-AFC3-74401C4716D2}"/>
              </a:ext>
            </a:extLst>
          </p:cNvPr>
          <p:cNvSpPr/>
          <p:nvPr/>
        </p:nvSpPr>
        <p:spPr>
          <a:xfrm>
            <a:off x="4080960" y="1856177"/>
            <a:ext cx="55080" cy="213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4" h="594">
                <a:moveTo>
                  <a:pt x="55" y="301"/>
                </a:moveTo>
                <a:cubicBezTo>
                  <a:pt x="55" y="207"/>
                  <a:pt x="88" y="117"/>
                  <a:pt x="148" y="45"/>
                </a:cubicBezTo>
                <a:cubicBezTo>
                  <a:pt x="158" y="34"/>
                  <a:pt x="156" y="16"/>
                  <a:pt x="145" y="6"/>
                </a:cubicBezTo>
                <a:cubicBezTo>
                  <a:pt x="133" y="-3"/>
                  <a:pt x="116" y="-2"/>
                  <a:pt x="106" y="10"/>
                </a:cubicBezTo>
                <a:cubicBezTo>
                  <a:pt x="38" y="91"/>
                  <a:pt x="0" y="194"/>
                  <a:pt x="0" y="301"/>
                </a:cubicBezTo>
                <a:cubicBezTo>
                  <a:pt x="0" y="403"/>
                  <a:pt x="35" y="504"/>
                  <a:pt x="100" y="584"/>
                </a:cubicBezTo>
                <a:cubicBezTo>
                  <a:pt x="105" y="590"/>
                  <a:pt x="113" y="594"/>
                  <a:pt x="121" y="594"/>
                </a:cubicBezTo>
                <a:cubicBezTo>
                  <a:pt x="127" y="594"/>
                  <a:pt x="133" y="592"/>
                  <a:pt x="138" y="588"/>
                </a:cubicBezTo>
                <a:cubicBezTo>
                  <a:pt x="150" y="578"/>
                  <a:pt x="152" y="561"/>
                  <a:pt x="143" y="549"/>
                </a:cubicBezTo>
                <a:cubicBezTo>
                  <a:pt x="85" y="478"/>
                  <a:pt x="55" y="392"/>
                  <a:pt x="55" y="30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5" name="Freeform 654">
            <a:extLst>
              <a:ext uri="{FF2B5EF4-FFF2-40B4-BE49-F238E27FC236}">
                <a16:creationId xmlns:a16="http://schemas.microsoft.com/office/drawing/2014/main" id="{0BBBB234-B4ED-514B-BCA0-4E3DF8E7F389}"/>
              </a:ext>
            </a:extLst>
          </p:cNvPr>
          <p:cNvSpPr/>
          <p:nvPr/>
        </p:nvSpPr>
        <p:spPr>
          <a:xfrm>
            <a:off x="4019040" y="4661297"/>
            <a:ext cx="447120" cy="29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2">
                <a:moveTo>
                  <a:pt x="1180" y="777"/>
                </a:moveTo>
                <a:lnTo>
                  <a:pt x="63" y="777"/>
                </a:lnTo>
                <a:cubicBezTo>
                  <a:pt x="59" y="777"/>
                  <a:pt x="56" y="773"/>
                  <a:pt x="56" y="769"/>
                </a:cubicBezTo>
                <a:lnTo>
                  <a:pt x="56" y="165"/>
                </a:lnTo>
                <a:lnTo>
                  <a:pt x="1188" y="165"/>
                </a:lnTo>
                <a:lnTo>
                  <a:pt x="1188" y="769"/>
                </a:lnTo>
                <a:cubicBezTo>
                  <a:pt x="1188" y="773"/>
                  <a:pt x="1185" y="777"/>
                  <a:pt x="1180" y="777"/>
                </a:cubicBezTo>
                <a:close/>
                <a:moveTo>
                  <a:pt x="63" y="55"/>
                </a:moveTo>
                <a:lnTo>
                  <a:pt x="1180" y="55"/>
                </a:lnTo>
                <a:cubicBezTo>
                  <a:pt x="1185" y="55"/>
                  <a:pt x="1188" y="59"/>
                  <a:pt x="1188" y="63"/>
                </a:cubicBezTo>
                <a:lnTo>
                  <a:pt x="1188" y="129"/>
                </a:lnTo>
                <a:lnTo>
                  <a:pt x="56" y="129"/>
                </a:lnTo>
                <a:lnTo>
                  <a:pt x="56" y="63"/>
                </a:lnTo>
                <a:cubicBezTo>
                  <a:pt x="56" y="59"/>
                  <a:pt x="59" y="55"/>
                  <a:pt x="63" y="55"/>
                </a:cubicBezTo>
                <a:close/>
                <a:moveTo>
                  <a:pt x="1180" y="0"/>
                </a:moveTo>
                <a:lnTo>
                  <a:pt x="63" y="0"/>
                </a:lnTo>
                <a:cubicBezTo>
                  <a:pt x="29" y="0"/>
                  <a:pt x="0" y="28"/>
                  <a:pt x="0" y="63"/>
                </a:cubicBezTo>
                <a:lnTo>
                  <a:pt x="0" y="769"/>
                </a:lnTo>
                <a:cubicBezTo>
                  <a:pt x="0" y="804"/>
                  <a:pt x="29" y="832"/>
                  <a:pt x="63" y="832"/>
                </a:cubicBezTo>
                <a:lnTo>
                  <a:pt x="1180" y="832"/>
                </a:lnTo>
                <a:cubicBezTo>
                  <a:pt x="1215" y="832"/>
                  <a:pt x="1243" y="804"/>
                  <a:pt x="1243" y="769"/>
                </a:cubicBezTo>
                <a:lnTo>
                  <a:pt x="1243" y="63"/>
                </a:lnTo>
                <a:cubicBezTo>
                  <a:pt x="1243" y="28"/>
                  <a:pt x="1215" y="0"/>
                  <a:pt x="118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6" name="Freeform 655">
            <a:extLst>
              <a:ext uri="{FF2B5EF4-FFF2-40B4-BE49-F238E27FC236}">
                <a16:creationId xmlns:a16="http://schemas.microsoft.com/office/drawing/2014/main" id="{B02D6E5F-EB64-3543-A7C1-D2BCB1A39C5C}"/>
              </a:ext>
            </a:extLst>
          </p:cNvPr>
          <p:cNvSpPr/>
          <p:nvPr/>
        </p:nvSpPr>
        <p:spPr>
          <a:xfrm>
            <a:off x="4057920" y="468793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7" name="Freeform 656">
            <a:extLst>
              <a:ext uri="{FF2B5EF4-FFF2-40B4-BE49-F238E27FC236}">
                <a16:creationId xmlns:a16="http://schemas.microsoft.com/office/drawing/2014/main" id="{54E5B694-F592-3748-9686-2FD8A9E66276}"/>
              </a:ext>
            </a:extLst>
          </p:cNvPr>
          <p:cNvSpPr/>
          <p:nvPr/>
        </p:nvSpPr>
        <p:spPr>
          <a:xfrm>
            <a:off x="4079520" y="468793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8" name="Freeform 657">
            <a:extLst>
              <a:ext uri="{FF2B5EF4-FFF2-40B4-BE49-F238E27FC236}">
                <a16:creationId xmlns:a16="http://schemas.microsoft.com/office/drawing/2014/main" id="{8000CF5F-73D5-104A-8C39-D09107D5D76A}"/>
              </a:ext>
            </a:extLst>
          </p:cNvPr>
          <p:cNvSpPr/>
          <p:nvPr/>
        </p:nvSpPr>
        <p:spPr>
          <a:xfrm>
            <a:off x="4101480" y="4687938"/>
            <a:ext cx="1368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40">
                <a:moveTo>
                  <a:pt x="19" y="40"/>
                </a:moveTo>
                <a:cubicBezTo>
                  <a:pt x="30" y="40"/>
                  <a:pt x="39" y="31"/>
                  <a:pt x="39" y="20"/>
                </a:cubicBezTo>
                <a:cubicBezTo>
                  <a:pt x="39" y="9"/>
                  <a:pt x="30" y="0"/>
                  <a:pt x="19" y="0"/>
                </a:cubicBezTo>
                <a:cubicBezTo>
                  <a:pt x="8" y="0"/>
                  <a:pt x="0" y="9"/>
                  <a:pt x="0" y="20"/>
                </a:cubicBezTo>
                <a:cubicBezTo>
                  <a:pt x="0" y="31"/>
                  <a:pt x="8" y="40"/>
                  <a:pt x="19" y="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9" name="Freeform 658">
            <a:extLst>
              <a:ext uri="{FF2B5EF4-FFF2-40B4-BE49-F238E27FC236}">
                <a16:creationId xmlns:a16="http://schemas.microsoft.com/office/drawing/2014/main" id="{FA39E742-5B97-D549-B3B4-42B1814B3DE9}"/>
              </a:ext>
            </a:extLst>
          </p:cNvPr>
          <p:cNvSpPr/>
          <p:nvPr/>
        </p:nvSpPr>
        <p:spPr>
          <a:xfrm>
            <a:off x="4019040" y="5375537"/>
            <a:ext cx="447120" cy="29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2">
                <a:moveTo>
                  <a:pt x="1180" y="777"/>
                </a:moveTo>
                <a:lnTo>
                  <a:pt x="63" y="777"/>
                </a:lnTo>
                <a:cubicBezTo>
                  <a:pt x="59" y="777"/>
                  <a:pt x="56" y="773"/>
                  <a:pt x="56" y="769"/>
                </a:cubicBezTo>
                <a:lnTo>
                  <a:pt x="56" y="164"/>
                </a:lnTo>
                <a:lnTo>
                  <a:pt x="1188" y="164"/>
                </a:lnTo>
                <a:lnTo>
                  <a:pt x="1188" y="769"/>
                </a:lnTo>
                <a:cubicBezTo>
                  <a:pt x="1188" y="773"/>
                  <a:pt x="1185" y="777"/>
                  <a:pt x="1180" y="777"/>
                </a:cubicBezTo>
                <a:close/>
                <a:moveTo>
                  <a:pt x="63" y="55"/>
                </a:moveTo>
                <a:lnTo>
                  <a:pt x="1180" y="55"/>
                </a:lnTo>
                <a:cubicBezTo>
                  <a:pt x="1185" y="55"/>
                  <a:pt x="1188" y="59"/>
                  <a:pt x="1188" y="63"/>
                </a:cubicBezTo>
                <a:lnTo>
                  <a:pt x="1188" y="129"/>
                </a:lnTo>
                <a:lnTo>
                  <a:pt x="56" y="129"/>
                </a:lnTo>
                <a:lnTo>
                  <a:pt x="56" y="63"/>
                </a:lnTo>
                <a:cubicBezTo>
                  <a:pt x="56" y="59"/>
                  <a:pt x="59" y="55"/>
                  <a:pt x="63" y="55"/>
                </a:cubicBezTo>
                <a:close/>
                <a:moveTo>
                  <a:pt x="1180" y="0"/>
                </a:moveTo>
                <a:lnTo>
                  <a:pt x="63" y="0"/>
                </a:lnTo>
                <a:cubicBezTo>
                  <a:pt x="29" y="0"/>
                  <a:pt x="0" y="28"/>
                  <a:pt x="0" y="63"/>
                </a:cubicBezTo>
                <a:lnTo>
                  <a:pt x="0" y="769"/>
                </a:lnTo>
                <a:cubicBezTo>
                  <a:pt x="0" y="804"/>
                  <a:pt x="29" y="832"/>
                  <a:pt x="63" y="832"/>
                </a:cubicBezTo>
                <a:lnTo>
                  <a:pt x="1180" y="832"/>
                </a:lnTo>
                <a:cubicBezTo>
                  <a:pt x="1215" y="832"/>
                  <a:pt x="1243" y="804"/>
                  <a:pt x="1243" y="769"/>
                </a:cubicBezTo>
                <a:lnTo>
                  <a:pt x="1243" y="63"/>
                </a:lnTo>
                <a:cubicBezTo>
                  <a:pt x="1243" y="28"/>
                  <a:pt x="1215" y="0"/>
                  <a:pt x="118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0" name="Freeform 659">
            <a:extLst>
              <a:ext uri="{FF2B5EF4-FFF2-40B4-BE49-F238E27FC236}">
                <a16:creationId xmlns:a16="http://schemas.microsoft.com/office/drawing/2014/main" id="{D11E503C-24EB-0543-A69D-059027FC07A1}"/>
              </a:ext>
            </a:extLst>
          </p:cNvPr>
          <p:cNvSpPr/>
          <p:nvPr/>
        </p:nvSpPr>
        <p:spPr>
          <a:xfrm>
            <a:off x="4082759" y="5469498"/>
            <a:ext cx="216360" cy="138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2" h="385">
                <a:moveTo>
                  <a:pt x="35" y="349"/>
                </a:moveTo>
                <a:lnTo>
                  <a:pt x="35" y="53"/>
                </a:lnTo>
                <a:lnTo>
                  <a:pt x="294" y="184"/>
                </a:lnTo>
                <a:cubicBezTo>
                  <a:pt x="295" y="184"/>
                  <a:pt x="295" y="185"/>
                  <a:pt x="295" y="185"/>
                </a:cubicBezTo>
                <a:cubicBezTo>
                  <a:pt x="296" y="185"/>
                  <a:pt x="296" y="185"/>
                  <a:pt x="297" y="185"/>
                </a:cubicBezTo>
                <a:cubicBezTo>
                  <a:pt x="298" y="186"/>
                  <a:pt x="299" y="186"/>
                  <a:pt x="299" y="186"/>
                </a:cubicBezTo>
                <a:lnTo>
                  <a:pt x="300" y="186"/>
                </a:lnTo>
                <a:cubicBezTo>
                  <a:pt x="300" y="186"/>
                  <a:pt x="301" y="186"/>
                  <a:pt x="302" y="186"/>
                </a:cubicBezTo>
                <a:cubicBezTo>
                  <a:pt x="303" y="186"/>
                  <a:pt x="303" y="186"/>
                  <a:pt x="304" y="186"/>
                </a:cubicBezTo>
                <a:lnTo>
                  <a:pt x="305" y="186"/>
                </a:lnTo>
                <a:cubicBezTo>
                  <a:pt x="305" y="186"/>
                  <a:pt x="306" y="186"/>
                  <a:pt x="306" y="185"/>
                </a:cubicBezTo>
                <a:cubicBezTo>
                  <a:pt x="307" y="185"/>
                  <a:pt x="307" y="185"/>
                  <a:pt x="307" y="185"/>
                </a:cubicBezTo>
                <a:cubicBezTo>
                  <a:pt x="308" y="185"/>
                  <a:pt x="308" y="185"/>
                  <a:pt x="309" y="185"/>
                </a:cubicBezTo>
                <a:lnTo>
                  <a:pt x="309" y="184"/>
                </a:lnTo>
                <a:cubicBezTo>
                  <a:pt x="310" y="184"/>
                  <a:pt x="310" y="184"/>
                  <a:pt x="310" y="184"/>
                </a:cubicBezTo>
                <a:lnTo>
                  <a:pt x="567" y="53"/>
                </a:lnTo>
                <a:lnTo>
                  <a:pt x="567" y="349"/>
                </a:lnTo>
                <a:close/>
                <a:moveTo>
                  <a:pt x="302" y="148"/>
                </a:moveTo>
                <a:lnTo>
                  <a:pt x="79" y="35"/>
                </a:lnTo>
                <a:lnTo>
                  <a:pt x="524" y="35"/>
                </a:lnTo>
                <a:close/>
                <a:moveTo>
                  <a:pt x="601" y="16"/>
                </a:moveTo>
                <a:cubicBezTo>
                  <a:pt x="600" y="14"/>
                  <a:pt x="599" y="13"/>
                  <a:pt x="597" y="12"/>
                </a:cubicBezTo>
                <a:cubicBezTo>
                  <a:pt x="592" y="4"/>
                  <a:pt x="584" y="0"/>
                  <a:pt x="574" y="0"/>
                </a:cubicBezTo>
                <a:lnTo>
                  <a:pt x="28" y="0"/>
                </a:lnTo>
                <a:cubicBezTo>
                  <a:pt x="19" y="0"/>
                  <a:pt x="10" y="4"/>
                  <a:pt x="5" y="12"/>
                </a:cubicBezTo>
                <a:cubicBezTo>
                  <a:pt x="4" y="13"/>
                  <a:pt x="3" y="14"/>
                  <a:pt x="2" y="16"/>
                </a:cubicBezTo>
                <a:cubicBezTo>
                  <a:pt x="0" y="19"/>
                  <a:pt x="0" y="22"/>
                  <a:pt x="0" y="26"/>
                </a:cubicBezTo>
                <a:lnTo>
                  <a:pt x="0" y="27"/>
                </a:lnTo>
                <a:lnTo>
                  <a:pt x="0" y="358"/>
                </a:lnTo>
                <a:cubicBezTo>
                  <a:pt x="0" y="373"/>
                  <a:pt x="13" y="385"/>
                  <a:pt x="28" y="385"/>
                </a:cubicBezTo>
                <a:lnTo>
                  <a:pt x="574" y="385"/>
                </a:lnTo>
                <a:cubicBezTo>
                  <a:pt x="590" y="385"/>
                  <a:pt x="602" y="373"/>
                  <a:pt x="602" y="358"/>
                </a:cubicBezTo>
                <a:lnTo>
                  <a:pt x="602" y="27"/>
                </a:lnTo>
                <a:lnTo>
                  <a:pt x="602" y="26"/>
                </a:lnTo>
                <a:cubicBezTo>
                  <a:pt x="603" y="22"/>
                  <a:pt x="602" y="19"/>
                  <a:pt x="601" y="1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1" name="Freeform 660">
            <a:extLst>
              <a:ext uri="{FF2B5EF4-FFF2-40B4-BE49-F238E27FC236}">
                <a16:creationId xmlns:a16="http://schemas.microsoft.com/office/drawing/2014/main" id="{BE106EB4-C224-0345-A42D-2A2E368499B9}"/>
              </a:ext>
            </a:extLst>
          </p:cNvPr>
          <p:cNvSpPr/>
          <p:nvPr/>
        </p:nvSpPr>
        <p:spPr>
          <a:xfrm>
            <a:off x="4334041" y="547777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171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71" y="55"/>
                </a:lnTo>
                <a:cubicBezTo>
                  <a:pt x="187" y="55"/>
                  <a:pt x="199" y="43"/>
                  <a:pt x="199" y="28"/>
                </a:cubicBezTo>
                <a:cubicBezTo>
                  <a:pt x="199" y="13"/>
                  <a:pt x="187" y="0"/>
                  <a:pt x="17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2" name="Freeform 661">
            <a:extLst>
              <a:ext uri="{FF2B5EF4-FFF2-40B4-BE49-F238E27FC236}">
                <a16:creationId xmlns:a16="http://schemas.microsoft.com/office/drawing/2014/main" id="{AFBA11A9-3B4A-EE40-A2F0-A54E3080F38C}"/>
              </a:ext>
            </a:extLst>
          </p:cNvPr>
          <p:cNvSpPr/>
          <p:nvPr/>
        </p:nvSpPr>
        <p:spPr>
          <a:xfrm>
            <a:off x="4310281" y="552889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199" y="27"/>
                </a:moveTo>
                <a:cubicBezTo>
                  <a:pt x="199" y="12"/>
                  <a:pt x="187" y="0"/>
                  <a:pt x="17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lnTo>
                  <a:pt x="171" y="55"/>
                </a:lnTo>
                <a:cubicBezTo>
                  <a:pt x="187" y="55"/>
                  <a:pt x="199" y="43"/>
                  <a:pt x="199" y="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3" name="Freeform 662">
            <a:extLst>
              <a:ext uri="{FF2B5EF4-FFF2-40B4-BE49-F238E27FC236}">
                <a16:creationId xmlns:a16="http://schemas.microsoft.com/office/drawing/2014/main" id="{F296981C-7476-3048-945A-ED68F7C7E503}"/>
              </a:ext>
            </a:extLst>
          </p:cNvPr>
          <p:cNvSpPr/>
          <p:nvPr/>
        </p:nvSpPr>
        <p:spPr>
          <a:xfrm>
            <a:off x="4334041" y="557965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171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71" y="55"/>
                </a:lnTo>
                <a:cubicBezTo>
                  <a:pt x="187" y="55"/>
                  <a:pt x="199" y="43"/>
                  <a:pt x="199" y="28"/>
                </a:cubicBezTo>
                <a:cubicBezTo>
                  <a:pt x="199" y="13"/>
                  <a:pt x="187" y="0"/>
                  <a:pt x="17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4" name="Freeform 663">
            <a:extLst>
              <a:ext uri="{FF2B5EF4-FFF2-40B4-BE49-F238E27FC236}">
                <a16:creationId xmlns:a16="http://schemas.microsoft.com/office/drawing/2014/main" id="{CAB3CCCA-D914-2942-BF90-F77386B29C56}"/>
              </a:ext>
            </a:extLst>
          </p:cNvPr>
          <p:cNvSpPr/>
          <p:nvPr/>
        </p:nvSpPr>
        <p:spPr>
          <a:xfrm>
            <a:off x="4057559" y="540253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5" name="Freeform 664">
            <a:extLst>
              <a:ext uri="{FF2B5EF4-FFF2-40B4-BE49-F238E27FC236}">
                <a16:creationId xmlns:a16="http://schemas.microsoft.com/office/drawing/2014/main" id="{774E0373-EE70-8448-A8B8-07C261FF352E}"/>
              </a:ext>
            </a:extLst>
          </p:cNvPr>
          <p:cNvSpPr/>
          <p:nvPr/>
        </p:nvSpPr>
        <p:spPr>
          <a:xfrm>
            <a:off x="4079521" y="5402538"/>
            <a:ext cx="1368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40">
                <a:moveTo>
                  <a:pt x="19" y="40"/>
                </a:moveTo>
                <a:cubicBezTo>
                  <a:pt x="30" y="40"/>
                  <a:pt x="39" y="31"/>
                  <a:pt x="39" y="20"/>
                </a:cubicBezTo>
                <a:cubicBezTo>
                  <a:pt x="39" y="9"/>
                  <a:pt x="30" y="0"/>
                  <a:pt x="19" y="0"/>
                </a:cubicBezTo>
                <a:cubicBezTo>
                  <a:pt x="8" y="0"/>
                  <a:pt x="0" y="9"/>
                  <a:pt x="0" y="20"/>
                </a:cubicBezTo>
                <a:cubicBezTo>
                  <a:pt x="0" y="31"/>
                  <a:pt x="8" y="40"/>
                  <a:pt x="19" y="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6" name="Freeform 665">
            <a:extLst>
              <a:ext uri="{FF2B5EF4-FFF2-40B4-BE49-F238E27FC236}">
                <a16:creationId xmlns:a16="http://schemas.microsoft.com/office/drawing/2014/main" id="{B79811C2-CE1B-2C4F-B215-AFF7F1032439}"/>
              </a:ext>
            </a:extLst>
          </p:cNvPr>
          <p:cNvSpPr/>
          <p:nvPr/>
        </p:nvSpPr>
        <p:spPr>
          <a:xfrm>
            <a:off x="4101120" y="5402538"/>
            <a:ext cx="1368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40">
                <a:moveTo>
                  <a:pt x="20" y="40"/>
                </a:moveTo>
                <a:cubicBezTo>
                  <a:pt x="30" y="40"/>
                  <a:pt x="39" y="31"/>
                  <a:pt x="39" y="20"/>
                </a:cubicBezTo>
                <a:cubicBezTo>
                  <a:pt x="39" y="9"/>
                  <a:pt x="3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7" name="Freeform 666">
            <a:extLst>
              <a:ext uri="{FF2B5EF4-FFF2-40B4-BE49-F238E27FC236}">
                <a16:creationId xmlns:a16="http://schemas.microsoft.com/office/drawing/2014/main" id="{6879ED55-92C7-9349-B089-7CCE4ABCCAE1}"/>
              </a:ext>
            </a:extLst>
          </p:cNvPr>
          <p:cNvSpPr/>
          <p:nvPr/>
        </p:nvSpPr>
        <p:spPr>
          <a:xfrm>
            <a:off x="2589839" y="5375537"/>
            <a:ext cx="447120" cy="29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2">
                <a:moveTo>
                  <a:pt x="1180" y="777"/>
                </a:moveTo>
                <a:lnTo>
                  <a:pt x="63" y="777"/>
                </a:lnTo>
                <a:cubicBezTo>
                  <a:pt x="59" y="777"/>
                  <a:pt x="56" y="773"/>
                  <a:pt x="56" y="769"/>
                </a:cubicBezTo>
                <a:lnTo>
                  <a:pt x="56" y="164"/>
                </a:lnTo>
                <a:lnTo>
                  <a:pt x="1188" y="164"/>
                </a:lnTo>
                <a:lnTo>
                  <a:pt x="1188" y="769"/>
                </a:lnTo>
                <a:cubicBezTo>
                  <a:pt x="1188" y="773"/>
                  <a:pt x="1185" y="777"/>
                  <a:pt x="1180" y="777"/>
                </a:cubicBezTo>
                <a:close/>
                <a:moveTo>
                  <a:pt x="63" y="55"/>
                </a:moveTo>
                <a:lnTo>
                  <a:pt x="1180" y="55"/>
                </a:lnTo>
                <a:cubicBezTo>
                  <a:pt x="1185" y="55"/>
                  <a:pt x="1188" y="59"/>
                  <a:pt x="1188" y="63"/>
                </a:cubicBezTo>
                <a:lnTo>
                  <a:pt x="1188" y="129"/>
                </a:lnTo>
                <a:lnTo>
                  <a:pt x="56" y="129"/>
                </a:lnTo>
                <a:lnTo>
                  <a:pt x="56" y="63"/>
                </a:lnTo>
                <a:cubicBezTo>
                  <a:pt x="56" y="59"/>
                  <a:pt x="59" y="55"/>
                  <a:pt x="63" y="55"/>
                </a:cubicBezTo>
                <a:close/>
                <a:moveTo>
                  <a:pt x="1180" y="0"/>
                </a:moveTo>
                <a:lnTo>
                  <a:pt x="63" y="0"/>
                </a:lnTo>
                <a:cubicBezTo>
                  <a:pt x="29" y="0"/>
                  <a:pt x="0" y="28"/>
                  <a:pt x="0" y="63"/>
                </a:cubicBezTo>
                <a:lnTo>
                  <a:pt x="0" y="769"/>
                </a:lnTo>
                <a:cubicBezTo>
                  <a:pt x="0" y="804"/>
                  <a:pt x="29" y="832"/>
                  <a:pt x="63" y="832"/>
                </a:cubicBezTo>
                <a:lnTo>
                  <a:pt x="1180" y="832"/>
                </a:lnTo>
                <a:cubicBezTo>
                  <a:pt x="1215" y="832"/>
                  <a:pt x="1243" y="804"/>
                  <a:pt x="1243" y="769"/>
                </a:cubicBezTo>
                <a:lnTo>
                  <a:pt x="1243" y="63"/>
                </a:lnTo>
                <a:cubicBezTo>
                  <a:pt x="1243" y="28"/>
                  <a:pt x="1215" y="0"/>
                  <a:pt x="118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8" name="Freeform 667">
            <a:extLst>
              <a:ext uri="{FF2B5EF4-FFF2-40B4-BE49-F238E27FC236}">
                <a16:creationId xmlns:a16="http://schemas.microsoft.com/office/drawing/2014/main" id="{36601473-A0AC-B94D-990F-70214DE1D27E}"/>
              </a:ext>
            </a:extLst>
          </p:cNvPr>
          <p:cNvSpPr/>
          <p:nvPr/>
        </p:nvSpPr>
        <p:spPr>
          <a:xfrm>
            <a:off x="2756880" y="5469498"/>
            <a:ext cx="216720" cy="138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3" h="385">
                <a:moveTo>
                  <a:pt x="36" y="349"/>
                </a:moveTo>
                <a:lnTo>
                  <a:pt x="36" y="53"/>
                </a:lnTo>
                <a:lnTo>
                  <a:pt x="293" y="184"/>
                </a:lnTo>
                <a:cubicBezTo>
                  <a:pt x="294" y="184"/>
                  <a:pt x="294" y="185"/>
                  <a:pt x="294" y="185"/>
                </a:cubicBezTo>
                <a:cubicBezTo>
                  <a:pt x="295" y="185"/>
                  <a:pt x="295" y="185"/>
                  <a:pt x="296" y="185"/>
                </a:cubicBezTo>
                <a:cubicBezTo>
                  <a:pt x="297" y="186"/>
                  <a:pt x="297" y="186"/>
                  <a:pt x="298" y="186"/>
                </a:cubicBezTo>
                <a:lnTo>
                  <a:pt x="299" y="186"/>
                </a:lnTo>
                <a:cubicBezTo>
                  <a:pt x="299" y="186"/>
                  <a:pt x="300" y="186"/>
                  <a:pt x="301" y="186"/>
                </a:cubicBezTo>
                <a:cubicBezTo>
                  <a:pt x="301" y="186"/>
                  <a:pt x="302" y="186"/>
                  <a:pt x="303" y="186"/>
                </a:cubicBezTo>
                <a:lnTo>
                  <a:pt x="304" y="186"/>
                </a:lnTo>
                <a:cubicBezTo>
                  <a:pt x="304" y="186"/>
                  <a:pt x="305" y="186"/>
                  <a:pt x="305" y="185"/>
                </a:cubicBezTo>
                <a:lnTo>
                  <a:pt x="306" y="185"/>
                </a:lnTo>
                <a:lnTo>
                  <a:pt x="307" y="185"/>
                </a:lnTo>
                <a:cubicBezTo>
                  <a:pt x="308" y="185"/>
                  <a:pt x="308" y="184"/>
                  <a:pt x="308" y="184"/>
                </a:cubicBezTo>
                <a:lnTo>
                  <a:pt x="309" y="184"/>
                </a:lnTo>
                <a:lnTo>
                  <a:pt x="567" y="53"/>
                </a:lnTo>
                <a:lnTo>
                  <a:pt x="567" y="349"/>
                </a:lnTo>
                <a:close/>
                <a:moveTo>
                  <a:pt x="301" y="148"/>
                </a:moveTo>
                <a:lnTo>
                  <a:pt x="79" y="35"/>
                </a:lnTo>
                <a:lnTo>
                  <a:pt x="524" y="35"/>
                </a:lnTo>
                <a:close/>
                <a:moveTo>
                  <a:pt x="601" y="16"/>
                </a:moveTo>
                <a:cubicBezTo>
                  <a:pt x="600" y="14"/>
                  <a:pt x="599" y="13"/>
                  <a:pt x="598" y="12"/>
                </a:cubicBezTo>
                <a:cubicBezTo>
                  <a:pt x="593" y="4"/>
                  <a:pt x="584" y="0"/>
                  <a:pt x="574" y="0"/>
                </a:cubicBezTo>
                <a:lnTo>
                  <a:pt x="29" y="0"/>
                </a:lnTo>
                <a:cubicBezTo>
                  <a:pt x="19" y="0"/>
                  <a:pt x="10" y="4"/>
                  <a:pt x="5" y="12"/>
                </a:cubicBezTo>
                <a:cubicBezTo>
                  <a:pt x="4" y="13"/>
                  <a:pt x="3" y="14"/>
                  <a:pt x="2" y="16"/>
                </a:cubicBezTo>
                <a:cubicBezTo>
                  <a:pt x="1" y="19"/>
                  <a:pt x="0" y="22"/>
                  <a:pt x="0" y="26"/>
                </a:cubicBezTo>
                <a:lnTo>
                  <a:pt x="0" y="27"/>
                </a:lnTo>
                <a:lnTo>
                  <a:pt x="0" y="358"/>
                </a:lnTo>
                <a:cubicBezTo>
                  <a:pt x="0" y="373"/>
                  <a:pt x="13" y="385"/>
                  <a:pt x="29" y="385"/>
                </a:cubicBezTo>
                <a:lnTo>
                  <a:pt x="574" y="385"/>
                </a:lnTo>
                <a:cubicBezTo>
                  <a:pt x="590" y="385"/>
                  <a:pt x="603" y="373"/>
                  <a:pt x="603" y="358"/>
                </a:cubicBezTo>
                <a:lnTo>
                  <a:pt x="603" y="27"/>
                </a:lnTo>
                <a:lnTo>
                  <a:pt x="603" y="26"/>
                </a:lnTo>
                <a:cubicBezTo>
                  <a:pt x="603" y="22"/>
                  <a:pt x="602" y="19"/>
                  <a:pt x="601" y="1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9" name="Freeform 668">
            <a:extLst>
              <a:ext uri="{FF2B5EF4-FFF2-40B4-BE49-F238E27FC236}">
                <a16:creationId xmlns:a16="http://schemas.microsoft.com/office/drawing/2014/main" id="{44E20D90-3799-0149-AC08-D743C5BFF68A}"/>
              </a:ext>
            </a:extLst>
          </p:cNvPr>
          <p:cNvSpPr/>
          <p:nvPr/>
        </p:nvSpPr>
        <p:spPr>
          <a:xfrm>
            <a:off x="2651039" y="547777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7" y="55"/>
                </a:moveTo>
                <a:lnTo>
                  <a:pt x="171" y="55"/>
                </a:lnTo>
                <a:cubicBezTo>
                  <a:pt x="187" y="55"/>
                  <a:pt x="199" y="43"/>
                  <a:pt x="199" y="28"/>
                </a:cubicBezTo>
                <a:cubicBezTo>
                  <a:pt x="199" y="13"/>
                  <a:pt x="187" y="0"/>
                  <a:pt x="171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0" name="Freeform 669">
            <a:extLst>
              <a:ext uri="{FF2B5EF4-FFF2-40B4-BE49-F238E27FC236}">
                <a16:creationId xmlns:a16="http://schemas.microsoft.com/office/drawing/2014/main" id="{698154AF-C3FA-C54D-BB5F-9698BE80254D}"/>
              </a:ext>
            </a:extLst>
          </p:cNvPr>
          <p:cNvSpPr/>
          <p:nvPr/>
        </p:nvSpPr>
        <p:spPr>
          <a:xfrm>
            <a:off x="2674800" y="552889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171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lnTo>
                  <a:pt x="171" y="55"/>
                </a:lnTo>
                <a:cubicBezTo>
                  <a:pt x="187" y="55"/>
                  <a:pt x="199" y="43"/>
                  <a:pt x="199" y="27"/>
                </a:cubicBezTo>
                <a:cubicBezTo>
                  <a:pt x="199" y="12"/>
                  <a:pt x="187" y="0"/>
                  <a:pt x="17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1" name="Freeform 670">
            <a:extLst>
              <a:ext uri="{FF2B5EF4-FFF2-40B4-BE49-F238E27FC236}">
                <a16:creationId xmlns:a16="http://schemas.microsoft.com/office/drawing/2014/main" id="{0E52B669-6FBA-844F-B1D7-AD7697C5657C}"/>
              </a:ext>
            </a:extLst>
          </p:cNvPr>
          <p:cNvSpPr/>
          <p:nvPr/>
        </p:nvSpPr>
        <p:spPr>
          <a:xfrm>
            <a:off x="2651039" y="557965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171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71" y="55"/>
                </a:lnTo>
                <a:cubicBezTo>
                  <a:pt x="187" y="55"/>
                  <a:pt x="199" y="43"/>
                  <a:pt x="199" y="28"/>
                </a:cubicBezTo>
                <a:cubicBezTo>
                  <a:pt x="199" y="13"/>
                  <a:pt x="187" y="0"/>
                  <a:pt x="17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2" name="Freeform 671">
            <a:extLst>
              <a:ext uri="{FF2B5EF4-FFF2-40B4-BE49-F238E27FC236}">
                <a16:creationId xmlns:a16="http://schemas.microsoft.com/office/drawing/2014/main" id="{CE977BAD-AE71-194E-9D6B-3360901A42D9}"/>
              </a:ext>
            </a:extLst>
          </p:cNvPr>
          <p:cNvSpPr/>
          <p:nvPr/>
        </p:nvSpPr>
        <p:spPr>
          <a:xfrm>
            <a:off x="2628000" y="540037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3" name="Freeform 672">
            <a:extLst>
              <a:ext uri="{FF2B5EF4-FFF2-40B4-BE49-F238E27FC236}">
                <a16:creationId xmlns:a16="http://schemas.microsoft.com/office/drawing/2014/main" id="{F8960C48-C3AC-E34C-BD96-89678F13C56D}"/>
              </a:ext>
            </a:extLst>
          </p:cNvPr>
          <p:cNvSpPr/>
          <p:nvPr/>
        </p:nvSpPr>
        <p:spPr>
          <a:xfrm>
            <a:off x="2649960" y="5400378"/>
            <a:ext cx="1368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40">
                <a:moveTo>
                  <a:pt x="19" y="40"/>
                </a:moveTo>
                <a:cubicBezTo>
                  <a:pt x="30" y="40"/>
                  <a:pt x="39" y="31"/>
                  <a:pt x="39" y="20"/>
                </a:cubicBezTo>
                <a:cubicBezTo>
                  <a:pt x="39" y="9"/>
                  <a:pt x="30" y="0"/>
                  <a:pt x="19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19" y="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4" name="Freeform 673">
            <a:extLst>
              <a:ext uri="{FF2B5EF4-FFF2-40B4-BE49-F238E27FC236}">
                <a16:creationId xmlns:a16="http://schemas.microsoft.com/office/drawing/2014/main" id="{84B6994A-B567-844C-BE9C-828BA19238E0}"/>
              </a:ext>
            </a:extLst>
          </p:cNvPr>
          <p:cNvSpPr/>
          <p:nvPr/>
        </p:nvSpPr>
        <p:spPr>
          <a:xfrm>
            <a:off x="2671560" y="540037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5" name="Freeform 674">
            <a:extLst>
              <a:ext uri="{FF2B5EF4-FFF2-40B4-BE49-F238E27FC236}">
                <a16:creationId xmlns:a16="http://schemas.microsoft.com/office/drawing/2014/main" id="{0B87588F-F760-6A4F-BBDC-F2E83FDA0F1D}"/>
              </a:ext>
            </a:extLst>
          </p:cNvPr>
          <p:cNvSpPr/>
          <p:nvPr/>
        </p:nvSpPr>
        <p:spPr>
          <a:xfrm>
            <a:off x="4717441" y="1799298"/>
            <a:ext cx="45360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1" h="996">
                <a:moveTo>
                  <a:pt x="1206" y="698"/>
                </a:moveTo>
                <a:cubicBezTo>
                  <a:pt x="1206" y="722"/>
                  <a:pt x="1187" y="741"/>
                  <a:pt x="1163" y="741"/>
                </a:cubicBezTo>
                <a:cubicBezTo>
                  <a:pt x="1139" y="741"/>
                  <a:pt x="1120" y="722"/>
                  <a:pt x="1120" y="698"/>
                </a:cubicBezTo>
                <a:lnTo>
                  <a:pt x="1120" y="98"/>
                </a:lnTo>
                <a:cubicBezTo>
                  <a:pt x="1120" y="74"/>
                  <a:pt x="1139" y="55"/>
                  <a:pt x="1163" y="55"/>
                </a:cubicBezTo>
                <a:cubicBezTo>
                  <a:pt x="1187" y="55"/>
                  <a:pt x="1206" y="74"/>
                  <a:pt x="1206" y="98"/>
                </a:cubicBezTo>
                <a:close/>
                <a:moveTo>
                  <a:pt x="1065" y="701"/>
                </a:moveTo>
                <a:lnTo>
                  <a:pt x="692" y="603"/>
                </a:lnTo>
                <a:lnTo>
                  <a:pt x="692" y="192"/>
                </a:lnTo>
                <a:lnTo>
                  <a:pt x="1065" y="95"/>
                </a:lnTo>
                <a:lnTo>
                  <a:pt x="1065" y="98"/>
                </a:lnTo>
                <a:lnTo>
                  <a:pt x="1065" y="698"/>
                </a:lnTo>
                <a:close/>
                <a:moveTo>
                  <a:pt x="452" y="898"/>
                </a:moveTo>
                <a:cubicBezTo>
                  <a:pt x="452" y="922"/>
                  <a:pt x="433" y="941"/>
                  <a:pt x="409" y="941"/>
                </a:cubicBezTo>
                <a:cubicBezTo>
                  <a:pt x="385" y="941"/>
                  <a:pt x="366" y="922"/>
                  <a:pt x="366" y="898"/>
                </a:cubicBezTo>
                <a:lnTo>
                  <a:pt x="366" y="574"/>
                </a:lnTo>
                <a:lnTo>
                  <a:pt x="452" y="597"/>
                </a:lnTo>
                <a:close/>
                <a:moveTo>
                  <a:pt x="128" y="340"/>
                </a:moveTo>
                <a:lnTo>
                  <a:pt x="637" y="206"/>
                </a:lnTo>
                <a:lnTo>
                  <a:pt x="637" y="589"/>
                </a:lnTo>
                <a:lnTo>
                  <a:pt x="128" y="454"/>
                </a:lnTo>
                <a:close/>
                <a:moveTo>
                  <a:pt x="73" y="476"/>
                </a:moveTo>
                <a:cubicBezTo>
                  <a:pt x="73" y="486"/>
                  <a:pt x="64" y="495"/>
                  <a:pt x="54" y="495"/>
                </a:cubicBezTo>
                <a:cubicBezTo>
                  <a:pt x="44" y="495"/>
                  <a:pt x="35" y="486"/>
                  <a:pt x="35" y="476"/>
                </a:cubicBezTo>
                <a:lnTo>
                  <a:pt x="35" y="318"/>
                </a:lnTo>
                <a:cubicBezTo>
                  <a:pt x="35" y="308"/>
                  <a:pt x="44" y="300"/>
                  <a:pt x="54" y="300"/>
                </a:cubicBezTo>
                <a:cubicBezTo>
                  <a:pt x="64" y="300"/>
                  <a:pt x="73" y="308"/>
                  <a:pt x="73" y="318"/>
                </a:cubicBezTo>
                <a:lnTo>
                  <a:pt x="73" y="319"/>
                </a:lnTo>
                <a:close/>
                <a:moveTo>
                  <a:pt x="1163" y="0"/>
                </a:moveTo>
                <a:cubicBezTo>
                  <a:pt x="1134" y="0"/>
                  <a:pt x="1109" y="12"/>
                  <a:pt x="1091" y="31"/>
                </a:cubicBezTo>
                <a:cubicBezTo>
                  <a:pt x="1089" y="31"/>
                  <a:pt x="1087" y="32"/>
                  <a:pt x="1085" y="32"/>
                </a:cubicBezTo>
                <a:lnTo>
                  <a:pt x="657" y="143"/>
                </a:lnTo>
                <a:cubicBezTo>
                  <a:pt x="657" y="144"/>
                  <a:pt x="657" y="144"/>
                  <a:pt x="657" y="144"/>
                </a:cubicBezTo>
                <a:lnTo>
                  <a:pt x="100" y="290"/>
                </a:lnTo>
                <a:cubicBezTo>
                  <a:pt x="91" y="275"/>
                  <a:pt x="74" y="264"/>
                  <a:pt x="54" y="264"/>
                </a:cubicBezTo>
                <a:cubicBezTo>
                  <a:pt x="24" y="264"/>
                  <a:pt x="0" y="288"/>
                  <a:pt x="0" y="318"/>
                </a:cubicBezTo>
                <a:lnTo>
                  <a:pt x="0" y="476"/>
                </a:lnTo>
                <a:cubicBezTo>
                  <a:pt x="0" y="506"/>
                  <a:pt x="24" y="530"/>
                  <a:pt x="54" y="530"/>
                </a:cubicBezTo>
                <a:cubicBezTo>
                  <a:pt x="74" y="530"/>
                  <a:pt x="91" y="520"/>
                  <a:pt x="100" y="504"/>
                </a:cubicBezTo>
                <a:lnTo>
                  <a:pt x="311" y="560"/>
                </a:lnTo>
                <a:lnTo>
                  <a:pt x="311" y="898"/>
                </a:lnTo>
                <a:cubicBezTo>
                  <a:pt x="311" y="952"/>
                  <a:pt x="355" y="996"/>
                  <a:pt x="409" y="996"/>
                </a:cubicBezTo>
                <a:cubicBezTo>
                  <a:pt x="463" y="996"/>
                  <a:pt x="507" y="952"/>
                  <a:pt x="507" y="898"/>
                </a:cubicBezTo>
                <a:lnTo>
                  <a:pt x="507" y="612"/>
                </a:lnTo>
                <a:lnTo>
                  <a:pt x="657" y="651"/>
                </a:lnTo>
                <a:lnTo>
                  <a:pt x="1085" y="764"/>
                </a:lnTo>
                <a:cubicBezTo>
                  <a:pt x="1087" y="764"/>
                  <a:pt x="1089" y="765"/>
                  <a:pt x="1091" y="765"/>
                </a:cubicBezTo>
                <a:cubicBezTo>
                  <a:pt x="1109" y="784"/>
                  <a:pt x="1134" y="796"/>
                  <a:pt x="1163" y="796"/>
                </a:cubicBezTo>
                <a:cubicBezTo>
                  <a:pt x="1217" y="796"/>
                  <a:pt x="1261" y="752"/>
                  <a:pt x="1261" y="698"/>
                </a:cubicBezTo>
                <a:lnTo>
                  <a:pt x="1261" y="98"/>
                </a:lnTo>
                <a:cubicBezTo>
                  <a:pt x="1261" y="44"/>
                  <a:pt x="1217" y="0"/>
                  <a:pt x="116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6" name="Freeform 675">
            <a:extLst>
              <a:ext uri="{FF2B5EF4-FFF2-40B4-BE49-F238E27FC236}">
                <a16:creationId xmlns:a16="http://schemas.microsoft.com/office/drawing/2014/main" id="{13E597D2-C52F-A745-A84B-DE1DE5246A26}"/>
              </a:ext>
            </a:extLst>
          </p:cNvPr>
          <p:cNvSpPr/>
          <p:nvPr/>
        </p:nvSpPr>
        <p:spPr>
          <a:xfrm>
            <a:off x="5410080" y="1698498"/>
            <a:ext cx="529560" cy="528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1470">
                <a:moveTo>
                  <a:pt x="1417" y="852"/>
                </a:moveTo>
                <a:lnTo>
                  <a:pt x="817" y="852"/>
                </a:lnTo>
                <a:cubicBezTo>
                  <a:pt x="814" y="851"/>
                  <a:pt x="811" y="850"/>
                  <a:pt x="808" y="850"/>
                </a:cubicBezTo>
                <a:lnTo>
                  <a:pt x="665" y="850"/>
                </a:lnTo>
                <a:cubicBezTo>
                  <a:pt x="661" y="850"/>
                  <a:pt x="658" y="851"/>
                  <a:pt x="656" y="852"/>
                </a:cubicBezTo>
                <a:lnTo>
                  <a:pt x="56" y="852"/>
                </a:lnTo>
                <a:lnTo>
                  <a:pt x="56" y="195"/>
                </a:lnTo>
                <a:lnTo>
                  <a:pt x="284" y="195"/>
                </a:lnTo>
                <a:lnTo>
                  <a:pt x="284" y="215"/>
                </a:lnTo>
                <a:lnTo>
                  <a:pt x="277" y="215"/>
                </a:lnTo>
                <a:cubicBezTo>
                  <a:pt x="262" y="215"/>
                  <a:pt x="250" y="227"/>
                  <a:pt x="250" y="242"/>
                </a:cubicBezTo>
                <a:cubicBezTo>
                  <a:pt x="250" y="258"/>
                  <a:pt x="262" y="270"/>
                  <a:pt x="277" y="270"/>
                </a:cubicBezTo>
                <a:lnTo>
                  <a:pt x="346" y="270"/>
                </a:lnTo>
                <a:cubicBezTo>
                  <a:pt x="362" y="270"/>
                  <a:pt x="374" y="258"/>
                  <a:pt x="374" y="242"/>
                </a:cubicBezTo>
                <a:cubicBezTo>
                  <a:pt x="374" y="227"/>
                  <a:pt x="362" y="215"/>
                  <a:pt x="346" y="215"/>
                </a:cubicBezTo>
                <a:lnTo>
                  <a:pt x="339" y="215"/>
                </a:lnTo>
                <a:lnTo>
                  <a:pt x="339" y="195"/>
                </a:lnTo>
                <a:lnTo>
                  <a:pt x="709" y="195"/>
                </a:lnTo>
                <a:lnTo>
                  <a:pt x="709" y="215"/>
                </a:lnTo>
                <a:lnTo>
                  <a:pt x="702" y="215"/>
                </a:lnTo>
                <a:cubicBezTo>
                  <a:pt x="686" y="215"/>
                  <a:pt x="674" y="227"/>
                  <a:pt x="674" y="242"/>
                </a:cubicBezTo>
                <a:cubicBezTo>
                  <a:pt x="674" y="258"/>
                  <a:pt x="686" y="270"/>
                  <a:pt x="702" y="270"/>
                </a:cubicBezTo>
                <a:lnTo>
                  <a:pt x="771" y="270"/>
                </a:lnTo>
                <a:cubicBezTo>
                  <a:pt x="786" y="270"/>
                  <a:pt x="799" y="258"/>
                  <a:pt x="799" y="242"/>
                </a:cubicBezTo>
                <a:cubicBezTo>
                  <a:pt x="799" y="227"/>
                  <a:pt x="786" y="215"/>
                  <a:pt x="771" y="215"/>
                </a:cubicBezTo>
                <a:lnTo>
                  <a:pt x="764" y="215"/>
                </a:lnTo>
                <a:lnTo>
                  <a:pt x="764" y="195"/>
                </a:lnTo>
                <a:lnTo>
                  <a:pt x="1133" y="195"/>
                </a:lnTo>
                <a:lnTo>
                  <a:pt x="1133" y="216"/>
                </a:lnTo>
                <a:lnTo>
                  <a:pt x="1126" y="216"/>
                </a:lnTo>
                <a:cubicBezTo>
                  <a:pt x="1111" y="216"/>
                  <a:pt x="1099" y="228"/>
                  <a:pt x="1099" y="243"/>
                </a:cubicBezTo>
                <a:cubicBezTo>
                  <a:pt x="1099" y="258"/>
                  <a:pt x="1111" y="271"/>
                  <a:pt x="1126" y="271"/>
                </a:cubicBezTo>
                <a:lnTo>
                  <a:pt x="1196" y="271"/>
                </a:lnTo>
                <a:cubicBezTo>
                  <a:pt x="1211" y="271"/>
                  <a:pt x="1223" y="258"/>
                  <a:pt x="1223" y="243"/>
                </a:cubicBezTo>
                <a:cubicBezTo>
                  <a:pt x="1223" y="228"/>
                  <a:pt x="1211" y="216"/>
                  <a:pt x="1196" y="216"/>
                </a:cubicBezTo>
                <a:lnTo>
                  <a:pt x="1189" y="216"/>
                </a:lnTo>
                <a:lnTo>
                  <a:pt x="1189" y="195"/>
                </a:lnTo>
                <a:lnTo>
                  <a:pt x="1417" y="195"/>
                </a:lnTo>
                <a:close/>
                <a:moveTo>
                  <a:pt x="781" y="1415"/>
                </a:moveTo>
                <a:lnTo>
                  <a:pt x="692" y="1415"/>
                </a:lnTo>
                <a:lnTo>
                  <a:pt x="692" y="907"/>
                </a:lnTo>
                <a:lnTo>
                  <a:pt x="781" y="907"/>
                </a:lnTo>
                <a:close/>
                <a:moveTo>
                  <a:pt x="339" y="55"/>
                </a:moveTo>
                <a:lnTo>
                  <a:pt x="709" y="55"/>
                </a:lnTo>
                <a:lnTo>
                  <a:pt x="709" y="140"/>
                </a:lnTo>
                <a:lnTo>
                  <a:pt x="339" y="140"/>
                </a:lnTo>
                <a:close/>
                <a:moveTo>
                  <a:pt x="1133" y="140"/>
                </a:moveTo>
                <a:lnTo>
                  <a:pt x="764" y="140"/>
                </a:lnTo>
                <a:lnTo>
                  <a:pt x="764" y="55"/>
                </a:lnTo>
                <a:lnTo>
                  <a:pt x="1133" y="55"/>
                </a:lnTo>
                <a:close/>
                <a:moveTo>
                  <a:pt x="1445" y="140"/>
                </a:moveTo>
                <a:lnTo>
                  <a:pt x="1189" y="140"/>
                </a:lnTo>
                <a:lnTo>
                  <a:pt x="1189" y="55"/>
                </a:lnTo>
                <a:lnTo>
                  <a:pt x="1305" y="55"/>
                </a:lnTo>
                <a:cubicBezTo>
                  <a:pt x="1320" y="55"/>
                  <a:pt x="1332" y="43"/>
                  <a:pt x="1332" y="27"/>
                </a:cubicBezTo>
                <a:cubicBezTo>
                  <a:pt x="1332" y="12"/>
                  <a:pt x="1320" y="0"/>
                  <a:pt x="1305" y="0"/>
                </a:cubicBezTo>
                <a:lnTo>
                  <a:pt x="168" y="0"/>
                </a:lnTo>
                <a:cubicBezTo>
                  <a:pt x="153" y="0"/>
                  <a:pt x="140" y="12"/>
                  <a:pt x="140" y="27"/>
                </a:cubicBezTo>
                <a:cubicBezTo>
                  <a:pt x="140" y="43"/>
                  <a:pt x="153" y="55"/>
                  <a:pt x="168" y="55"/>
                </a:cubicBezTo>
                <a:lnTo>
                  <a:pt x="284" y="55"/>
                </a:lnTo>
                <a:lnTo>
                  <a:pt x="284" y="140"/>
                </a:lnTo>
                <a:lnTo>
                  <a:pt x="28" y="140"/>
                </a:lnTo>
                <a:cubicBezTo>
                  <a:pt x="13" y="140"/>
                  <a:pt x="0" y="152"/>
                  <a:pt x="0" y="167"/>
                </a:cubicBezTo>
                <a:lnTo>
                  <a:pt x="0" y="880"/>
                </a:lnTo>
                <a:cubicBezTo>
                  <a:pt x="0" y="895"/>
                  <a:pt x="13" y="907"/>
                  <a:pt x="28" y="907"/>
                </a:cubicBezTo>
                <a:lnTo>
                  <a:pt x="637" y="907"/>
                </a:lnTo>
                <a:lnTo>
                  <a:pt x="637" y="1443"/>
                </a:lnTo>
                <a:cubicBezTo>
                  <a:pt x="637" y="1458"/>
                  <a:pt x="649" y="1470"/>
                  <a:pt x="665" y="1470"/>
                </a:cubicBezTo>
                <a:lnTo>
                  <a:pt x="808" y="1470"/>
                </a:lnTo>
                <a:cubicBezTo>
                  <a:pt x="823" y="1470"/>
                  <a:pt x="836" y="1458"/>
                  <a:pt x="836" y="1443"/>
                </a:cubicBezTo>
                <a:lnTo>
                  <a:pt x="836" y="907"/>
                </a:lnTo>
                <a:lnTo>
                  <a:pt x="1445" y="907"/>
                </a:lnTo>
                <a:cubicBezTo>
                  <a:pt x="1460" y="907"/>
                  <a:pt x="1472" y="895"/>
                  <a:pt x="1472" y="880"/>
                </a:cubicBezTo>
                <a:lnTo>
                  <a:pt x="1472" y="167"/>
                </a:lnTo>
                <a:cubicBezTo>
                  <a:pt x="1472" y="152"/>
                  <a:pt x="1460" y="140"/>
                  <a:pt x="1445" y="1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7" name="Freeform 676">
            <a:extLst>
              <a:ext uri="{FF2B5EF4-FFF2-40B4-BE49-F238E27FC236}">
                <a16:creationId xmlns:a16="http://schemas.microsoft.com/office/drawing/2014/main" id="{DCCA84C4-494E-074C-A4AA-4DC92866BAE9}"/>
              </a:ext>
            </a:extLst>
          </p:cNvPr>
          <p:cNvSpPr/>
          <p:nvPr/>
        </p:nvSpPr>
        <p:spPr>
          <a:xfrm>
            <a:off x="6123600" y="1800739"/>
            <a:ext cx="529560" cy="324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901">
                <a:moveTo>
                  <a:pt x="1417" y="713"/>
                </a:moveTo>
                <a:lnTo>
                  <a:pt x="55" y="713"/>
                </a:lnTo>
                <a:lnTo>
                  <a:pt x="55" y="56"/>
                </a:lnTo>
                <a:lnTo>
                  <a:pt x="1417" y="56"/>
                </a:lnTo>
                <a:close/>
                <a:moveTo>
                  <a:pt x="1444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lnTo>
                  <a:pt x="0" y="740"/>
                </a:lnTo>
                <a:cubicBezTo>
                  <a:pt x="0" y="756"/>
                  <a:pt x="12" y="768"/>
                  <a:pt x="27" y="768"/>
                </a:cubicBezTo>
                <a:lnTo>
                  <a:pt x="241" y="768"/>
                </a:lnTo>
                <a:lnTo>
                  <a:pt x="148" y="854"/>
                </a:lnTo>
                <a:cubicBezTo>
                  <a:pt x="137" y="864"/>
                  <a:pt x="137" y="881"/>
                  <a:pt x="147" y="893"/>
                </a:cubicBezTo>
                <a:cubicBezTo>
                  <a:pt x="152" y="899"/>
                  <a:pt x="160" y="901"/>
                  <a:pt x="167" y="901"/>
                </a:cubicBezTo>
                <a:cubicBezTo>
                  <a:pt x="174" y="901"/>
                  <a:pt x="181" y="899"/>
                  <a:pt x="186" y="894"/>
                </a:cubicBezTo>
                <a:lnTo>
                  <a:pt x="322" y="768"/>
                </a:lnTo>
                <a:lnTo>
                  <a:pt x="963" y="768"/>
                </a:lnTo>
                <a:cubicBezTo>
                  <a:pt x="963" y="769"/>
                  <a:pt x="964" y="771"/>
                  <a:pt x="965" y="772"/>
                </a:cubicBezTo>
                <a:lnTo>
                  <a:pt x="977" y="791"/>
                </a:lnTo>
                <a:cubicBezTo>
                  <a:pt x="982" y="799"/>
                  <a:pt x="991" y="804"/>
                  <a:pt x="1000" y="804"/>
                </a:cubicBezTo>
                <a:lnTo>
                  <a:pt x="1075" y="804"/>
                </a:lnTo>
                <a:cubicBezTo>
                  <a:pt x="1084" y="804"/>
                  <a:pt x="1093" y="798"/>
                  <a:pt x="1098" y="790"/>
                </a:cubicBezTo>
                <a:lnTo>
                  <a:pt x="1110" y="771"/>
                </a:lnTo>
                <a:cubicBezTo>
                  <a:pt x="1110" y="770"/>
                  <a:pt x="1111" y="769"/>
                  <a:pt x="1111" y="768"/>
                </a:cubicBezTo>
                <a:lnTo>
                  <a:pt x="1150" y="768"/>
                </a:lnTo>
                <a:lnTo>
                  <a:pt x="1286" y="894"/>
                </a:lnTo>
                <a:cubicBezTo>
                  <a:pt x="1291" y="899"/>
                  <a:pt x="1298" y="901"/>
                  <a:pt x="1304" y="901"/>
                </a:cubicBezTo>
                <a:cubicBezTo>
                  <a:pt x="1312" y="901"/>
                  <a:pt x="1319" y="899"/>
                  <a:pt x="1325" y="893"/>
                </a:cubicBezTo>
                <a:cubicBezTo>
                  <a:pt x="1335" y="881"/>
                  <a:pt x="1334" y="864"/>
                  <a:pt x="1323" y="854"/>
                </a:cubicBezTo>
                <a:lnTo>
                  <a:pt x="1231" y="768"/>
                </a:lnTo>
                <a:lnTo>
                  <a:pt x="1444" y="768"/>
                </a:lnTo>
                <a:cubicBezTo>
                  <a:pt x="1459" y="768"/>
                  <a:pt x="1472" y="756"/>
                  <a:pt x="1472" y="740"/>
                </a:cubicBezTo>
                <a:lnTo>
                  <a:pt x="1472" y="28"/>
                </a:lnTo>
                <a:cubicBezTo>
                  <a:pt x="1472" y="13"/>
                  <a:pt x="1459" y="0"/>
                  <a:pt x="144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8" name="Freeform 677">
            <a:extLst>
              <a:ext uri="{FF2B5EF4-FFF2-40B4-BE49-F238E27FC236}">
                <a16:creationId xmlns:a16="http://schemas.microsoft.com/office/drawing/2014/main" id="{C5E716AE-CAAE-4D46-9776-307417E2FEDB}"/>
              </a:ext>
            </a:extLst>
          </p:cNvPr>
          <p:cNvSpPr/>
          <p:nvPr/>
        </p:nvSpPr>
        <p:spPr>
          <a:xfrm>
            <a:off x="6967440" y="1698499"/>
            <a:ext cx="275040" cy="529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5" h="1472">
                <a:moveTo>
                  <a:pt x="56" y="1058"/>
                </a:moveTo>
                <a:lnTo>
                  <a:pt x="56" y="130"/>
                </a:lnTo>
                <a:cubicBezTo>
                  <a:pt x="56" y="89"/>
                  <a:pt x="89" y="55"/>
                  <a:pt x="130" y="55"/>
                </a:cubicBezTo>
                <a:lnTo>
                  <a:pt x="635" y="55"/>
                </a:lnTo>
                <a:cubicBezTo>
                  <a:pt x="676" y="55"/>
                  <a:pt x="710" y="89"/>
                  <a:pt x="710" y="130"/>
                </a:cubicBezTo>
                <a:lnTo>
                  <a:pt x="710" y="1058"/>
                </a:lnTo>
                <a:cubicBezTo>
                  <a:pt x="710" y="1099"/>
                  <a:pt x="676" y="1133"/>
                  <a:pt x="635" y="1133"/>
                </a:cubicBezTo>
                <a:lnTo>
                  <a:pt x="130" y="1133"/>
                </a:lnTo>
                <a:cubicBezTo>
                  <a:pt x="89" y="1133"/>
                  <a:pt x="56" y="1099"/>
                  <a:pt x="56" y="1058"/>
                </a:cubicBezTo>
                <a:close/>
                <a:moveTo>
                  <a:pt x="268" y="1188"/>
                </a:moveTo>
                <a:lnTo>
                  <a:pt x="497" y="1188"/>
                </a:lnTo>
                <a:lnTo>
                  <a:pt x="497" y="1417"/>
                </a:lnTo>
                <a:lnTo>
                  <a:pt x="268" y="1417"/>
                </a:lnTo>
                <a:close/>
                <a:moveTo>
                  <a:pt x="635" y="1188"/>
                </a:moveTo>
                <a:cubicBezTo>
                  <a:pt x="706" y="1188"/>
                  <a:pt x="765" y="1130"/>
                  <a:pt x="765" y="1058"/>
                </a:cubicBezTo>
                <a:lnTo>
                  <a:pt x="765" y="130"/>
                </a:lnTo>
                <a:cubicBezTo>
                  <a:pt x="765" y="58"/>
                  <a:pt x="706" y="0"/>
                  <a:pt x="635" y="0"/>
                </a:cubicBezTo>
                <a:lnTo>
                  <a:pt x="130" y="0"/>
                </a:lnTo>
                <a:cubicBezTo>
                  <a:pt x="59" y="0"/>
                  <a:pt x="0" y="58"/>
                  <a:pt x="0" y="130"/>
                </a:cubicBezTo>
                <a:lnTo>
                  <a:pt x="0" y="1058"/>
                </a:lnTo>
                <a:cubicBezTo>
                  <a:pt x="0" y="1130"/>
                  <a:pt x="59" y="1188"/>
                  <a:pt x="130" y="1188"/>
                </a:cubicBezTo>
                <a:lnTo>
                  <a:pt x="213" y="1188"/>
                </a:lnTo>
                <a:lnTo>
                  <a:pt x="213" y="1417"/>
                </a:lnTo>
                <a:lnTo>
                  <a:pt x="28" y="1417"/>
                </a:lnTo>
                <a:cubicBezTo>
                  <a:pt x="13" y="1417"/>
                  <a:pt x="0" y="1429"/>
                  <a:pt x="0" y="1444"/>
                </a:cubicBezTo>
                <a:cubicBezTo>
                  <a:pt x="0" y="1459"/>
                  <a:pt x="13" y="1472"/>
                  <a:pt x="28" y="1472"/>
                </a:cubicBezTo>
                <a:lnTo>
                  <a:pt x="241" y="1472"/>
                </a:lnTo>
                <a:lnTo>
                  <a:pt x="524" y="1472"/>
                </a:lnTo>
                <a:lnTo>
                  <a:pt x="737" y="1472"/>
                </a:lnTo>
                <a:cubicBezTo>
                  <a:pt x="753" y="1472"/>
                  <a:pt x="765" y="1459"/>
                  <a:pt x="765" y="1444"/>
                </a:cubicBezTo>
                <a:cubicBezTo>
                  <a:pt x="765" y="1429"/>
                  <a:pt x="753" y="1417"/>
                  <a:pt x="737" y="1417"/>
                </a:cubicBezTo>
                <a:lnTo>
                  <a:pt x="552" y="1417"/>
                </a:lnTo>
                <a:lnTo>
                  <a:pt x="552" y="1188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9" name="Freeform 678">
            <a:extLst>
              <a:ext uri="{FF2B5EF4-FFF2-40B4-BE49-F238E27FC236}">
                <a16:creationId xmlns:a16="http://schemas.microsoft.com/office/drawing/2014/main" id="{27D6C597-F967-BA44-A6B8-86FA43EB351E}"/>
              </a:ext>
            </a:extLst>
          </p:cNvPr>
          <p:cNvSpPr/>
          <p:nvPr/>
        </p:nvSpPr>
        <p:spPr>
          <a:xfrm>
            <a:off x="6865201" y="999738"/>
            <a:ext cx="452880" cy="43595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9" h="1212">
                <a:moveTo>
                  <a:pt x="837" y="1156"/>
                </a:moveTo>
                <a:lnTo>
                  <a:pt x="838" y="988"/>
                </a:lnTo>
                <a:lnTo>
                  <a:pt x="1204" y="988"/>
                </a:lnTo>
                <a:lnTo>
                  <a:pt x="1204" y="1156"/>
                </a:lnTo>
                <a:close/>
                <a:moveTo>
                  <a:pt x="122" y="988"/>
                </a:moveTo>
                <a:lnTo>
                  <a:pt x="355" y="988"/>
                </a:lnTo>
                <a:lnTo>
                  <a:pt x="354" y="1156"/>
                </a:lnTo>
                <a:lnTo>
                  <a:pt x="122" y="1156"/>
                </a:lnTo>
                <a:close/>
                <a:moveTo>
                  <a:pt x="35" y="408"/>
                </a:moveTo>
                <a:cubicBezTo>
                  <a:pt x="35" y="356"/>
                  <a:pt x="78" y="313"/>
                  <a:pt x="130" y="313"/>
                </a:cubicBezTo>
                <a:cubicBezTo>
                  <a:pt x="182" y="313"/>
                  <a:pt x="224" y="356"/>
                  <a:pt x="224" y="408"/>
                </a:cubicBezTo>
                <a:cubicBezTo>
                  <a:pt x="224" y="441"/>
                  <a:pt x="207" y="470"/>
                  <a:pt x="182" y="487"/>
                </a:cubicBezTo>
                <a:lnTo>
                  <a:pt x="94" y="487"/>
                </a:lnTo>
                <a:cubicBezTo>
                  <a:pt x="90" y="487"/>
                  <a:pt x="86" y="488"/>
                  <a:pt x="82" y="489"/>
                </a:cubicBezTo>
                <a:cubicBezTo>
                  <a:pt x="54" y="473"/>
                  <a:pt x="35" y="443"/>
                  <a:pt x="35" y="408"/>
                </a:cubicBezTo>
                <a:close/>
                <a:moveTo>
                  <a:pt x="218" y="253"/>
                </a:moveTo>
                <a:lnTo>
                  <a:pt x="206" y="303"/>
                </a:lnTo>
                <a:cubicBezTo>
                  <a:pt x="194" y="294"/>
                  <a:pt x="180" y="287"/>
                  <a:pt x="165" y="283"/>
                </a:cubicBezTo>
                <a:lnTo>
                  <a:pt x="174" y="262"/>
                </a:lnTo>
                <a:close/>
                <a:moveTo>
                  <a:pt x="260" y="412"/>
                </a:moveTo>
                <a:lnTo>
                  <a:pt x="315" y="412"/>
                </a:lnTo>
                <a:lnTo>
                  <a:pt x="277" y="487"/>
                </a:lnTo>
                <a:lnTo>
                  <a:pt x="233" y="487"/>
                </a:lnTo>
                <a:cubicBezTo>
                  <a:pt x="249" y="466"/>
                  <a:pt x="259" y="440"/>
                  <a:pt x="260" y="412"/>
                </a:cubicBezTo>
                <a:close/>
                <a:moveTo>
                  <a:pt x="376" y="487"/>
                </a:moveTo>
                <a:lnTo>
                  <a:pt x="317" y="487"/>
                </a:lnTo>
                <a:lnTo>
                  <a:pt x="360" y="402"/>
                </a:lnTo>
                <a:cubicBezTo>
                  <a:pt x="361" y="401"/>
                  <a:pt x="361" y="400"/>
                  <a:pt x="361" y="399"/>
                </a:cubicBezTo>
                <a:lnTo>
                  <a:pt x="420" y="399"/>
                </a:lnTo>
                <a:close/>
                <a:moveTo>
                  <a:pt x="498" y="487"/>
                </a:moveTo>
                <a:lnTo>
                  <a:pt x="416" y="487"/>
                </a:lnTo>
                <a:lnTo>
                  <a:pt x="454" y="412"/>
                </a:lnTo>
                <a:lnTo>
                  <a:pt x="536" y="412"/>
                </a:lnTo>
                <a:close/>
                <a:moveTo>
                  <a:pt x="600" y="487"/>
                </a:moveTo>
                <a:lnTo>
                  <a:pt x="538" y="487"/>
                </a:lnTo>
                <a:lnTo>
                  <a:pt x="580" y="402"/>
                </a:lnTo>
                <a:cubicBezTo>
                  <a:pt x="581" y="402"/>
                  <a:pt x="581" y="402"/>
                  <a:pt x="581" y="402"/>
                </a:cubicBezTo>
                <a:lnTo>
                  <a:pt x="642" y="403"/>
                </a:lnTo>
                <a:close/>
                <a:moveTo>
                  <a:pt x="721" y="487"/>
                </a:moveTo>
                <a:lnTo>
                  <a:pt x="639" y="487"/>
                </a:lnTo>
                <a:lnTo>
                  <a:pt x="677" y="412"/>
                </a:lnTo>
                <a:lnTo>
                  <a:pt x="759" y="412"/>
                </a:lnTo>
                <a:close/>
                <a:moveTo>
                  <a:pt x="945" y="487"/>
                </a:moveTo>
                <a:lnTo>
                  <a:pt x="863" y="487"/>
                </a:lnTo>
                <a:lnTo>
                  <a:pt x="901" y="412"/>
                </a:lnTo>
                <a:lnTo>
                  <a:pt x="983" y="412"/>
                </a:lnTo>
                <a:close/>
                <a:moveTo>
                  <a:pt x="1168" y="487"/>
                </a:moveTo>
                <a:lnTo>
                  <a:pt x="1086" y="487"/>
                </a:lnTo>
                <a:lnTo>
                  <a:pt x="1124" y="412"/>
                </a:lnTo>
                <a:lnTo>
                  <a:pt x="1206" y="412"/>
                </a:lnTo>
                <a:close/>
                <a:moveTo>
                  <a:pt x="1208" y="487"/>
                </a:moveTo>
                <a:lnTo>
                  <a:pt x="1215" y="473"/>
                </a:lnTo>
                <a:lnTo>
                  <a:pt x="1215" y="487"/>
                </a:lnTo>
                <a:close/>
                <a:moveTo>
                  <a:pt x="1085" y="410"/>
                </a:moveTo>
                <a:lnTo>
                  <a:pt x="1046" y="487"/>
                </a:lnTo>
                <a:lnTo>
                  <a:pt x="985" y="487"/>
                </a:lnTo>
                <a:lnTo>
                  <a:pt x="1024" y="409"/>
                </a:lnTo>
                <a:close/>
                <a:moveTo>
                  <a:pt x="864" y="406"/>
                </a:moveTo>
                <a:lnTo>
                  <a:pt x="823" y="487"/>
                </a:lnTo>
                <a:lnTo>
                  <a:pt x="761" y="487"/>
                </a:lnTo>
                <a:lnTo>
                  <a:pt x="802" y="405"/>
                </a:lnTo>
                <a:close/>
                <a:moveTo>
                  <a:pt x="336" y="228"/>
                </a:moveTo>
                <a:lnTo>
                  <a:pt x="312" y="319"/>
                </a:lnTo>
                <a:lnTo>
                  <a:pt x="305" y="320"/>
                </a:lnTo>
                <a:lnTo>
                  <a:pt x="241" y="334"/>
                </a:lnTo>
                <a:cubicBezTo>
                  <a:pt x="240" y="334"/>
                  <a:pt x="239" y="335"/>
                  <a:pt x="237" y="335"/>
                </a:cubicBezTo>
                <a:cubicBezTo>
                  <a:pt x="237" y="334"/>
                  <a:pt x="236" y="334"/>
                  <a:pt x="236" y="333"/>
                </a:cubicBezTo>
                <a:lnTo>
                  <a:pt x="256" y="244"/>
                </a:lnTo>
                <a:close/>
                <a:moveTo>
                  <a:pt x="553" y="181"/>
                </a:moveTo>
                <a:lnTo>
                  <a:pt x="529" y="272"/>
                </a:lnTo>
                <a:lnTo>
                  <a:pt x="497" y="279"/>
                </a:lnTo>
                <a:lnTo>
                  <a:pt x="449" y="289"/>
                </a:lnTo>
                <a:lnTo>
                  <a:pt x="473" y="198"/>
                </a:lnTo>
                <a:close/>
                <a:moveTo>
                  <a:pt x="772" y="135"/>
                </a:moveTo>
                <a:lnTo>
                  <a:pt x="747" y="226"/>
                </a:lnTo>
                <a:lnTo>
                  <a:pt x="667" y="243"/>
                </a:lnTo>
                <a:lnTo>
                  <a:pt x="692" y="152"/>
                </a:lnTo>
                <a:close/>
                <a:moveTo>
                  <a:pt x="990" y="88"/>
                </a:moveTo>
                <a:lnTo>
                  <a:pt x="966" y="179"/>
                </a:lnTo>
                <a:lnTo>
                  <a:pt x="886" y="196"/>
                </a:lnTo>
                <a:lnTo>
                  <a:pt x="910" y="105"/>
                </a:lnTo>
                <a:close/>
                <a:moveTo>
                  <a:pt x="1209" y="41"/>
                </a:moveTo>
                <a:lnTo>
                  <a:pt x="1185" y="132"/>
                </a:lnTo>
                <a:lnTo>
                  <a:pt x="1105" y="149"/>
                </a:lnTo>
                <a:lnTo>
                  <a:pt x="1129" y="58"/>
                </a:lnTo>
                <a:close/>
                <a:moveTo>
                  <a:pt x="1090" y="67"/>
                </a:moveTo>
                <a:lnTo>
                  <a:pt x="1065" y="158"/>
                </a:lnTo>
                <a:lnTo>
                  <a:pt x="1005" y="171"/>
                </a:lnTo>
                <a:lnTo>
                  <a:pt x="1029" y="80"/>
                </a:lnTo>
                <a:close/>
                <a:moveTo>
                  <a:pt x="871" y="113"/>
                </a:moveTo>
                <a:lnTo>
                  <a:pt x="847" y="204"/>
                </a:lnTo>
                <a:lnTo>
                  <a:pt x="786" y="217"/>
                </a:lnTo>
                <a:lnTo>
                  <a:pt x="811" y="126"/>
                </a:lnTo>
                <a:close/>
                <a:moveTo>
                  <a:pt x="653" y="160"/>
                </a:moveTo>
                <a:lnTo>
                  <a:pt x="628" y="251"/>
                </a:lnTo>
                <a:lnTo>
                  <a:pt x="568" y="264"/>
                </a:lnTo>
                <a:lnTo>
                  <a:pt x="592" y="173"/>
                </a:lnTo>
                <a:close/>
                <a:moveTo>
                  <a:pt x="434" y="207"/>
                </a:moveTo>
                <a:lnTo>
                  <a:pt x="410" y="298"/>
                </a:lnTo>
                <a:lnTo>
                  <a:pt x="351" y="310"/>
                </a:lnTo>
                <a:lnTo>
                  <a:pt x="375" y="219"/>
                </a:lnTo>
                <a:close/>
                <a:moveTo>
                  <a:pt x="810" y="933"/>
                </a:moveTo>
                <a:lnTo>
                  <a:pt x="122" y="933"/>
                </a:lnTo>
                <a:lnTo>
                  <a:pt x="122" y="542"/>
                </a:lnTo>
                <a:lnTo>
                  <a:pt x="1204" y="542"/>
                </a:lnTo>
                <a:lnTo>
                  <a:pt x="1204" y="933"/>
                </a:lnTo>
                <a:close/>
                <a:moveTo>
                  <a:pt x="783" y="988"/>
                </a:moveTo>
                <a:lnTo>
                  <a:pt x="782" y="1156"/>
                </a:lnTo>
                <a:lnTo>
                  <a:pt x="409" y="1156"/>
                </a:lnTo>
                <a:lnTo>
                  <a:pt x="410" y="988"/>
                </a:lnTo>
                <a:close/>
                <a:moveTo>
                  <a:pt x="1250" y="494"/>
                </a:moveTo>
                <a:lnTo>
                  <a:pt x="1253" y="395"/>
                </a:lnTo>
                <a:cubicBezTo>
                  <a:pt x="1253" y="394"/>
                  <a:pt x="1253" y="394"/>
                  <a:pt x="1253" y="394"/>
                </a:cubicBezTo>
                <a:lnTo>
                  <a:pt x="1253" y="393"/>
                </a:lnTo>
                <a:lnTo>
                  <a:pt x="1253" y="392"/>
                </a:lnTo>
                <a:lnTo>
                  <a:pt x="1253" y="391"/>
                </a:lnTo>
                <a:cubicBezTo>
                  <a:pt x="1253" y="391"/>
                  <a:pt x="1252" y="391"/>
                  <a:pt x="1252" y="390"/>
                </a:cubicBezTo>
                <a:lnTo>
                  <a:pt x="1252" y="389"/>
                </a:lnTo>
                <a:cubicBezTo>
                  <a:pt x="1252" y="388"/>
                  <a:pt x="1252" y="388"/>
                  <a:pt x="1252" y="388"/>
                </a:cubicBezTo>
                <a:cubicBezTo>
                  <a:pt x="1252" y="388"/>
                  <a:pt x="1252" y="387"/>
                  <a:pt x="1251" y="387"/>
                </a:cubicBezTo>
                <a:lnTo>
                  <a:pt x="1251" y="386"/>
                </a:lnTo>
                <a:lnTo>
                  <a:pt x="1251" y="385"/>
                </a:lnTo>
                <a:cubicBezTo>
                  <a:pt x="1250" y="385"/>
                  <a:pt x="1250" y="385"/>
                  <a:pt x="1250" y="385"/>
                </a:cubicBezTo>
                <a:lnTo>
                  <a:pt x="1250" y="384"/>
                </a:lnTo>
                <a:cubicBezTo>
                  <a:pt x="1249" y="384"/>
                  <a:pt x="1249" y="384"/>
                  <a:pt x="1249" y="383"/>
                </a:cubicBezTo>
                <a:cubicBezTo>
                  <a:pt x="1248" y="383"/>
                  <a:pt x="1248" y="382"/>
                  <a:pt x="1248" y="382"/>
                </a:cubicBezTo>
                <a:cubicBezTo>
                  <a:pt x="1247" y="382"/>
                  <a:pt x="1247" y="381"/>
                  <a:pt x="1247" y="381"/>
                </a:cubicBezTo>
                <a:cubicBezTo>
                  <a:pt x="1247" y="381"/>
                  <a:pt x="1246" y="381"/>
                  <a:pt x="1246" y="380"/>
                </a:cubicBezTo>
                <a:lnTo>
                  <a:pt x="1245" y="380"/>
                </a:lnTo>
                <a:lnTo>
                  <a:pt x="1245" y="379"/>
                </a:lnTo>
                <a:cubicBezTo>
                  <a:pt x="1244" y="379"/>
                  <a:pt x="1244" y="379"/>
                  <a:pt x="1244" y="379"/>
                </a:cubicBezTo>
                <a:lnTo>
                  <a:pt x="1243" y="379"/>
                </a:lnTo>
                <a:cubicBezTo>
                  <a:pt x="1243" y="378"/>
                  <a:pt x="1243" y="378"/>
                  <a:pt x="1242" y="378"/>
                </a:cubicBezTo>
                <a:cubicBezTo>
                  <a:pt x="1241" y="378"/>
                  <a:pt x="1241" y="378"/>
                  <a:pt x="1241" y="377"/>
                </a:cubicBezTo>
                <a:lnTo>
                  <a:pt x="1240" y="377"/>
                </a:lnTo>
                <a:cubicBezTo>
                  <a:pt x="1239" y="377"/>
                  <a:pt x="1239" y="377"/>
                  <a:pt x="1239" y="377"/>
                </a:cubicBezTo>
                <a:lnTo>
                  <a:pt x="1238" y="377"/>
                </a:lnTo>
                <a:lnTo>
                  <a:pt x="1237" y="377"/>
                </a:lnTo>
                <a:lnTo>
                  <a:pt x="1236" y="377"/>
                </a:lnTo>
                <a:lnTo>
                  <a:pt x="1235" y="377"/>
                </a:lnTo>
                <a:lnTo>
                  <a:pt x="279" y="362"/>
                </a:lnTo>
                <a:lnTo>
                  <a:pt x="505" y="314"/>
                </a:lnTo>
                <a:lnTo>
                  <a:pt x="547" y="305"/>
                </a:lnTo>
                <a:lnTo>
                  <a:pt x="645" y="284"/>
                </a:lnTo>
                <a:lnTo>
                  <a:pt x="646" y="284"/>
                </a:lnTo>
                <a:lnTo>
                  <a:pt x="766" y="258"/>
                </a:lnTo>
                <a:lnTo>
                  <a:pt x="767" y="258"/>
                </a:lnTo>
                <a:lnTo>
                  <a:pt x="863" y="237"/>
                </a:lnTo>
                <a:cubicBezTo>
                  <a:pt x="863" y="237"/>
                  <a:pt x="864" y="237"/>
                  <a:pt x="865" y="237"/>
                </a:cubicBezTo>
                <a:lnTo>
                  <a:pt x="984" y="212"/>
                </a:lnTo>
                <a:cubicBezTo>
                  <a:pt x="985" y="212"/>
                  <a:pt x="986" y="211"/>
                  <a:pt x="987" y="211"/>
                </a:cubicBezTo>
                <a:lnTo>
                  <a:pt x="1081" y="191"/>
                </a:lnTo>
                <a:cubicBezTo>
                  <a:pt x="1082" y="191"/>
                  <a:pt x="1082" y="191"/>
                  <a:pt x="1083" y="190"/>
                </a:cubicBezTo>
                <a:lnTo>
                  <a:pt x="1203" y="165"/>
                </a:lnTo>
                <a:cubicBezTo>
                  <a:pt x="1204" y="165"/>
                  <a:pt x="1205" y="165"/>
                  <a:pt x="1206" y="164"/>
                </a:cubicBezTo>
                <a:lnTo>
                  <a:pt x="1237" y="158"/>
                </a:lnTo>
                <a:lnTo>
                  <a:pt x="1237" y="157"/>
                </a:lnTo>
                <a:lnTo>
                  <a:pt x="1238" y="157"/>
                </a:lnTo>
                <a:lnTo>
                  <a:pt x="1239" y="157"/>
                </a:lnTo>
                <a:lnTo>
                  <a:pt x="1240" y="157"/>
                </a:lnTo>
                <a:lnTo>
                  <a:pt x="1241" y="156"/>
                </a:lnTo>
                <a:cubicBezTo>
                  <a:pt x="1242" y="156"/>
                  <a:pt x="1242" y="156"/>
                  <a:pt x="1242" y="156"/>
                </a:cubicBezTo>
                <a:cubicBezTo>
                  <a:pt x="1243" y="155"/>
                  <a:pt x="1243" y="155"/>
                  <a:pt x="1243" y="155"/>
                </a:cubicBezTo>
                <a:lnTo>
                  <a:pt x="1244" y="155"/>
                </a:lnTo>
                <a:lnTo>
                  <a:pt x="1244" y="154"/>
                </a:lnTo>
                <a:cubicBezTo>
                  <a:pt x="1245" y="154"/>
                  <a:pt x="1245" y="154"/>
                  <a:pt x="1245" y="154"/>
                </a:cubicBezTo>
                <a:cubicBezTo>
                  <a:pt x="1245" y="153"/>
                  <a:pt x="1245" y="153"/>
                  <a:pt x="1246" y="153"/>
                </a:cubicBezTo>
                <a:cubicBezTo>
                  <a:pt x="1246" y="152"/>
                  <a:pt x="1247" y="152"/>
                  <a:pt x="1247" y="152"/>
                </a:cubicBezTo>
                <a:lnTo>
                  <a:pt x="1247" y="151"/>
                </a:lnTo>
                <a:cubicBezTo>
                  <a:pt x="1248" y="151"/>
                  <a:pt x="1248" y="151"/>
                  <a:pt x="1248" y="151"/>
                </a:cubicBezTo>
                <a:cubicBezTo>
                  <a:pt x="1248" y="150"/>
                  <a:pt x="1248" y="150"/>
                  <a:pt x="1248" y="150"/>
                </a:cubicBezTo>
                <a:cubicBezTo>
                  <a:pt x="1249" y="150"/>
                  <a:pt x="1249" y="149"/>
                  <a:pt x="1249" y="149"/>
                </a:cubicBezTo>
                <a:lnTo>
                  <a:pt x="1249" y="148"/>
                </a:lnTo>
                <a:lnTo>
                  <a:pt x="1250" y="148"/>
                </a:lnTo>
                <a:cubicBezTo>
                  <a:pt x="1250" y="147"/>
                  <a:pt x="1250" y="147"/>
                  <a:pt x="1250" y="147"/>
                </a:cubicBezTo>
                <a:lnTo>
                  <a:pt x="1250" y="146"/>
                </a:lnTo>
                <a:lnTo>
                  <a:pt x="1251" y="145"/>
                </a:lnTo>
                <a:lnTo>
                  <a:pt x="1251" y="144"/>
                </a:lnTo>
                <a:cubicBezTo>
                  <a:pt x="1251" y="143"/>
                  <a:pt x="1251" y="143"/>
                  <a:pt x="1251" y="142"/>
                </a:cubicBezTo>
                <a:cubicBezTo>
                  <a:pt x="1251" y="141"/>
                  <a:pt x="1251" y="141"/>
                  <a:pt x="1251" y="140"/>
                </a:cubicBezTo>
                <a:lnTo>
                  <a:pt x="1251" y="18"/>
                </a:lnTo>
                <a:cubicBezTo>
                  <a:pt x="1251" y="17"/>
                  <a:pt x="1251" y="17"/>
                  <a:pt x="1251" y="17"/>
                </a:cubicBezTo>
                <a:cubicBezTo>
                  <a:pt x="1251" y="16"/>
                  <a:pt x="1251" y="16"/>
                  <a:pt x="1251" y="16"/>
                </a:cubicBezTo>
                <a:lnTo>
                  <a:pt x="1251" y="15"/>
                </a:lnTo>
                <a:lnTo>
                  <a:pt x="1251" y="14"/>
                </a:lnTo>
                <a:cubicBezTo>
                  <a:pt x="1251" y="13"/>
                  <a:pt x="1251" y="13"/>
                  <a:pt x="1251" y="13"/>
                </a:cubicBezTo>
                <a:lnTo>
                  <a:pt x="1250" y="12"/>
                </a:lnTo>
                <a:cubicBezTo>
                  <a:pt x="1250" y="11"/>
                  <a:pt x="1250" y="11"/>
                  <a:pt x="1250" y="11"/>
                </a:cubicBezTo>
                <a:cubicBezTo>
                  <a:pt x="1250" y="10"/>
                  <a:pt x="1250" y="10"/>
                  <a:pt x="1249" y="9"/>
                </a:cubicBezTo>
                <a:cubicBezTo>
                  <a:pt x="1249" y="9"/>
                  <a:pt x="1249" y="8"/>
                  <a:pt x="1248" y="8"/>
                </a:cubicBezTo>
                <a:cubicBezTo>
                  <a:pt x="1248" y="7"/>
                  <a:pt x="1248" y="7"/>
                  <a:pt x="1248" y="7"/>
                </a:cubicBezTo>
                <a:cubicBezTo>
                  <a:pt x="1247" y="7"/>
                  <a:pt x="1247" y="6"/>
                  <a:pt x="1247" y="6"/>
                </a:cubicBezTo>
                <a:cubicBezTo>
                  <a:pt x="1246" y="6"/>
                  <a:pt x="1246" y="6"/>
                  <a:pt x="1246" y="5"/>
                </a:cubicBezTo>
                <a:lnTo>
                  <a:pt x="1245" y="4"/>
                </a:lnTo>
                <a:cubicBezTo>
                  <a:pt x="1244" y="4"/>
                  <a:pt x="1244" y="3"/>
                  <a:pt x="1243" y="3"/>
                </a:cubicBezTo>
                <a:cubicBezTo>
                  <a:pt x="1242" y="2"/>
                  <a:pt x="1242" y="2"/>
                  <a:pt x="1241" y="2"/>
                </a:cubicBezTo>
                <a:cubicBezTo>
                  <a:pt x="1240" y="1"/>
                  <a:pt x="1238" y="1"/>
                  <a:pt x="1237" y="0"/>
                </a:cubicBezTo>
                <a:lnTo>
                  <a:pt x="1236" y="0"/>
                </a:lnTo>
                <a:lnTo>
                  <a:pt x="1235" y="0"/>
                </a:lnTo>
                <a:lnTo>
                  <a:pt x="1234" y="0"/>
                </a:lnTo>
                <a:cubicBezTo>
                  <a:pt x="1233" y="0"/>
                  <a:pt x="1233" y="0"/>
                  <a:pt x="1233" y="0"/>
                </a:cubicBezTo>
                <a:cubicBezTo>
                  <a:pt x="1232" y="0"/>
                  <a:pt x="1232" y="0"/>
                  <a:pt x="1232" y="0"/>
                </a:cubicBezTo>
                <a:cubicBezTo>
                  <a:pt x="1231" y="0"/>
                  <a:pt x="1231" y="0"/>
                  <a:pt x="1230" y="0"/>
                </a:cubicBezTo>
                <a:lnTo>
                  <a:pt x="1111" y="26"/>
                </a:lnTo>
                <a:cubicBezTo>
                  <a:pt x="1110" y="26"/>
                  <a:pt x="1110" y="26"/>
                  <a:pt x="1110" y="26"/>
                </a:cubicBezTo>
                <a:lnTo>
                  <a:pt x="1013" y="47"/>
                </a:lnTo>
                <a:cubicBezTo>
                  <a:pt x="1013" y="47"/>
                  <a:pt x="1012" y="47"/>
                  <a:pt x="1011" y="47"/>
                </a:cubicBezTo>
                <a:lnTo>
                  <a:pt x="892" y="72"/>
                </a:lnTo>
                <a:cubicBezTo>
                  <a:pt x="891" y="73"/>
                  <a:pt x="890" y="73"/>
                  <a:pt x="890" y="73"/>
                </a:cubicBezTo>
                <a:lnTo>
                  <a:pt x="795" y="93"/>
                </a:lnTo>
                <a:cubicBezTo>
                  <a:pt x="795" y="93"/>
                  <a:pt x="794" y="93"/>
                  <a:pt x="793" y="93"/>
                </a:cubicBezTo>
                <a:lnTo>
                  <a:pt x="674" y="119"/>
                </a:lnTo>
                <a:cubicBezTo>
                  <a:pt x="673" y="119"/>
                  <a:pt x="672" y="119"/>
                  <a:pt x="671" y="120"/>
                </a:cubicBezTo>
                <a:lnTo>
                  <a:pt x="577" y="140"/>
                </a:lnTo>
                <a:cubicBezTo>
                  <a:pt x="576" y="140"/>
                  <a:pt x="575" y="140"/>
                  <a:pt x="574" y="140"/>
                </a:cubicBezTo>
                <a:lnTo>
                  <a:pt x="455" y="165"/>
                </a:lnTo>
                <a:cubicBezTo>
                  <a:pt x="454" y="166"/>
                  <a:pt x="453" y="166"/>
                  <a:pt x="452" y="167"/>
                </a:cubicBezTo>
                <a:lnTo>
                  <a:pt x="360" y="186"/>
                </a:lnTo>
                <a:cubicBezTo>
                  <a:pt x="359" y="186"/>
                  <a:pt x="358" y="186"/>
                  <a:pt x="357" y="186"/>
                </a:cubicBezTo>
                <a:lnTo>
                  <a:pt x="238" y="212"/>
                </a:lnTo>
                <a:cubicBezTo>
                  <a:pt x="237" y="212"/>
                  <a:pt x="235" y="212"/>
                  <a:pt x="234" y="213"/>
                </a:cubicBezTo>
                <a:lnTo>
                  <a:pt x="158" y="229"/>
                </a:lnTo>
                <a:cubicBezTo>
                  <a:pt x="153" y="230"/>
                  <a:pt x="148" y="234"/>
                  <a:pt x="146" y="239"/>
                </a:cubicBezTo>
                <a:lnTo>
                  <a:pt x="128" y="278"/>
                </a:lnTo>
                <a:cubicBezTo>
                  <a:pt x="57" y="279"/>
                  <a:pt x="0" y="337"/>
                  <a:pt x="0" y="408"/>
                </a:cubicBezTo>
                <a:cubicBezTo>
                  <a:pt x="0" y="457"/>
                  <a:pt x="27" y="499"/>
                  <a:pt x="67" y="521"/>
                </a:cubicBezTo>
                <a:lnTo>
                  <a:pt x="67" y="1184"/>
                </a:lnTo>
                <a:cubicBezTo>
                  <a:pt x="67" y="1199"/>
                  <a:pt x="79" y="1212"/>
                  <a:pt x="94" y="1212"/>
                </a:cubicBezTo>
                <a:lnTo>
                  <a:pt x="1232" y="1212"/>
                </a:lnTo>
                <a:cubicBezTo>
                  <a:pt x="1247" y="1212"/>
                  <a:pt x="1259" y="1199"/>
                  <a:pt x="1259" y="1184"/>
                </a:cubicBezTo>
                <a:lnTo>
                  <a:pt x="1259" y="514"/>
                </a:lnTo>
                <a:cubicBezTo>
                  <a:pt x="1259" y="506"/>
                  <a:pt x="1256" y="499"/>
                  <a:pt x="1250" y="49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0" name="Freeform 679">
            <a:extLst>
              <a:ext uri="{FF2B5EF4-FFF2-40B4-BE49-F238E27FC236}">
                <a16:creationId xmlns:a16="http://schemas.microsoft.com/office/drawing/2014/main" id="{10F4C59D-11D6-BD4A-B3C3-0040A4CB3E07}"/>
              </a:ext>
            </a:extLst>
          </p:cNvPr>
          <p:cNvSpPr/>
          <p:nvPr/>
        </p:nvSpPr>
        <p:spPr>
          <a:xfrm>
            <a:off x="6942241" y="1237698"/>
            <a:ext cx="1724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0" h="55">
                <a:moveTo>
                  <a:pt x="28" y="55"/>
                </a:moveTo>
                <a:lnTo>
                  <a:pt x="453" y="55"/>
                </a:lnTo>
                <a:cubicBezTo>
                  <a:pt x="468" y="55"/>
                  <a:pt x="480" y="43"/>
                  <a:pt x="480" y="28"/>
                </a:cubicBezTo>
                <a:cubicBezTo>
                  <a:pt x="480" y="13"/>
                  <a:pt x="468" y="0"/>
                  <a:pt x="453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1" name="Freeform 680">
            <a:extLst>
              <a:ext uri="{FF2B5EF4-FFF2-40B4-BE49-F238E27FC236}">
                <a16:creationId xmlns:a16="http://schemas.microsoft.com/office/drawing/2014/main" id="{399B3450-3086-4248-8869-F33A9FA85CAC}"/>
              </a:ext>
            </a:extLst>
          </p:cNvPr>
          <p:cNvSpPr/>
          <p:nvPr/>
        </p:nvSpPr>
        <p:spPr>
          <a:xfrm>
            <a:off x="6942241" y="1287018"/>
            <a:ext cx="223920" cy="21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3" h="62">
                <a:moveTo>
                  <a:pt x="596" y="7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2" y="55"/>
                  <a:pt x="28" y="56"/>
                </a:cubicBezTo>
                <a:lnTo>
                  <a:pt x="596" y="62"/>
                </a:lnTo>
                <a:cubicBezTo>
                  <a:pt x="611" y="62"/>
                  <a:pt x="623" y="50"/>
                  <a:pt x="623" y="35"/>
                </a:cubicBezTo>
                <a:cubicBezTo>
                  <a:pt x="624" y="19"/>
                  <a:pt x="611" y="7"/>
                  <a:pt x="596" y="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2" name="Freeform 681">
            <a:extLst>
              <a:ext uri="{FF2B5EF4-FFF2-40B4-BE49-F238E27FC236}">
                <a16:creationId xmlns:a16="http://schemas.microsoft.com/office/drawing/2014/main" id="{C5080B1D-5C4F-7942-90A6-688DF336385D}"/>
              </a:ext>
            </a:extLst>
          </p:cNvPr>
          <p:cNvSpPr/>
          <p:nvPr/>
        </p:nvSpPr>
        <p:spPr>
          <a:xfrm>
            <a:off x="5755320" y="1296379"/>
            <a:ext cx="106200" cy="169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6" h="471">
                <a:moveTo>
                  <a:pt x="240" y="244"/>
                </a:moveTo>
                <a:lnTo>
                  <a:pt x="154" y="244"/>
                </a:lnTo>
                <a:lnTo>
                  <a:pt x="154" y="158"/>
                </a:lnTo>
                <a:lnTo>
                  <a:pt x="240" y="158"/>
                </a:lnTo>
                <a:close/>
                <a:moveTo>
                  <a:pt x="268" y="102"/>
                </a:moveTo>
                <a:lnTo>
                  <a:pt x="223" y="102"/>
                </a:lnTo>
                <a:lnTo>
                  <a:pt x="224" y="28"/>
                </a:lnTo>
                <a:cubicBezTo>
                  <a:pt x="224" y="13"/>
                  <a:pt x="212" y="0"/>
                  <a:pt x="197" y="0"/>
                </a:cubicBezTo>
                <a:lnTo>
                  <a:pt x="196" y="0"/>
                </a:lnTo>
                <a:cubicBezTo>
                  <a:pt x="181" y="0"/>
                  <a:pt x="169" y="12"/>
                  <a:pt x="169" y="27"/>
                </a:cubicBezTo>
                <a:lnTo>
                  <a:pt x="168" y="102"/>
                </a:lnTo>
                <a:lnTo>
                  <a:pt x="126" y="102"/>
                </a:lnTo>
                <a:cubicBezTo>
                  <a:pt x="111" y="102"/>
                  <a:pt x="99" y="115"/>
                  <a:pt x="99" y="130"/>
                </a:cubicBezTo>
                <a:lnTo>
                  <a:pt x="99" y="272"/>
                </a:lnTo>
                <a:cubicBezTo>
                  <a:pt x="99" y="287"/>
                  <a:pt x="111" y="300"/>
                  <a:pt x="126" y="300"/>
                </a:cubicBezTo>
                <a:lnTo>
                  <a:pt x="169" y="300"/>
                </a:lnTo>
                <a:lnTo>
                  <a:pt x="168" y="400"/>
                </a:lnTo>
                <a:cubicBezTo>
                  <a:pt x="168" y="409"/>
                  <a:pt x="161" y="416"/>
                  <a:pt x="152" y="416"/>
                </a:cubicBezTo>
                <a:lnTo>
                  <a:pt x="27" y="416"/>
                </a:lnTo>
                <a:cubicBezTo>
                  <a:pt x="12" y="416"/>
                  <a:pt x="0" y="428"/>
                  <a:pt x="0" y="443"/>
                </a:cubicBezTo>
                <a:cubicBezTo>
                  <a:pt x="0" y="459"/>
                  <a:pt x="12" y="471"/>
                  <a:pt x="27" y="471"/>
                </a:cubicBezTo>
                <a:lnTo>
                  <a:pt x="152" y="471"/>
                </a:lnTo>
                <a:cubicBezTo>
                  <a:pt x="191" y="471"/>
                  <a:pt x="223" y="440"/>
                  <a:pt x="223" y="401"/>
                </a:cubicBezTo>
                <a:lnTo>
                  <a:pt x="224" y="300"/>
                </a:lnTo>
                <a:lnTo>
                  <a:pt x="268" y="300"/>
                </a:lnTo>
                <a:cubicBezTo>
                  <a:pt x="283" y="300"/>
                  <a:pt x="296" y="287"/>
                  <a:pt x="296" y="272"/>
                </a:cubicBezTo>
                <a:lnTo>
                  <a:pt x="296" y="130"/>
                </a:lnTo>
                <a:cubicBezTo>
                  <a:pt x="296" y="115"/>
                  <a:pt x="283" y="102"/>
                  <a:pt x="268" y="10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3" name="Freeform 682">
            <a:extLst>
              <a:ext uri="{FF2B5EF4-FFF2-40B4-BE49-F238E27FC236}">
                <a16:creationId xmlns:a16="http://schemas.microsoft.com/office/drawing/2014/main" id="{280FC2EA-70EF-2B4A-866A-E4734C247394}"/>
              </a:ext>
            </a:extLst>
          </p:cNvPr>
          <p:cNvSpPr/>
          <p:nvPr/>
        </p:nvSpPr>
        <p:spPr>
          <a:xfrm>
            <a:off x="5443560" y="1317618"/>
            <a:ext cx="260280" cy="165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4" h="462">
                <a:moveTo>
                  <a:pt x="40" y="40"/>
                </a:moveTo>
                <a:lnTo>
                  <a:pt x="685" y="40"/>
                </a:lnTo>
                <a:lnTo>
                  <a:pt x="685" y="422"/>
                </a:lnTo>
                <a:lnTo>
                  <a:pt x="40" y="422"/>
                </a:lnTo>
                <a:close/>
                <a:moveTo>
                  <a:pt x="33" y="462"/>
                </a:moveTo>
                <a:lnTo>
                  <a:pt x="692" y="462"/>
                </a:lnTo>
                <a:cubicBezTo>
                  <a:pt x="710" y="462"/>
                  <a:pt x="724" y="447"/>
                  <a:pt x="724" y="430"/>
                </a:cubicBezTo>
                <a:lnTo>
                  <a:pt x="724" y="32"/>
                </a:lnTo>
                <a:cubicBezTo>
                  <a:pt x="724" y="14"/>
                  <a:pt x="710" y="0"/>
                  <a:pt x="692" y="0"/>
                </a:cubicBezTo>
                <a:lnTo>
                  <a:pt x="33" y="0"/>
                </a:lnTo>
                <a:cubicBezTo>
                  <a:pt x="15" y="0"/>
                  <a:pt x="0" y="14"/>
                  <a:pt x="0" y="32"/>
                </a:cubicBezTo>
                <a:lnTo>
                  <a:pt x="0" y="430"/>
                </a:lnTo>
                <a:cubicBezTo>
                  <a:pt x="0" y="447"/>
                  <a:pt x="15" y="462"/>
                  <a:pt x="33" y="46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4" name="Freeform 683">
            <a:extLst>
              <a:ext uri="{FF2B5EF4-FFF2-40B4-BE49-F238E27FC236}">
                <a16:creationId xmlns:a16="http://schemas.microsoft.com/office/drawing/2014/main" id="{4A0CE2E0-1741-0040-A69F-5805D32E3FED}"/>
              </a:ext>
            </a:extLst>
          </p:cNvPr>
          <p:cNvSpPr/>
          <p:nvPr/>
        </p:nvSpPr>
        <p:spPr>
          <a:xfrm>
            <a:off x="5413320" y="1492938"/>
            <a:ext cx="3207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2" h="39">
                <a:moveTo>
                  <a:pt x="872" y="0"/>
                </a:moveTo>
                <a:lnTo>
                  <a:pt x="20" y="0"/>
                </a:lnTo>
                <a:cubicBezTo>
                  <a:pt x="9" y="0"/>
                  <a:pt x="0" y="8"/>
                  <a:pt x="0" y="19"/>
                </a:cubicBezTo>
                <a:cubicBezTo>
                  <a:pt x="0" y="30"/>
                  <a:pt x="9" y="39"/>
                  <a:pt x="20" y="39"/>
                </a:cubicBezTo>
                <a:lnTo>
                  <a:pt x="872" y="39"/>
                </a:lnTo>
                <a:cubicBezTo>
                  <a:pt x="883" y="39"/>
                  <a:pt x="892" y="30"/>
                  <a:pt x="892" y="19"/>
                </a:cubicBezTo>
                <a:cubicBezTo>
                  <a:pt x="892" y="8"/>
                  <a:pt x="883" y="0"/>
                  <a:pt x="87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5" name="Freeform 684">
            <a:extLst>
              <a:ext uri="{FF2B5EF4-FFF2-40B4-BE49-F238E27FC236}">
                <a16:creationId xmlns:a16="http://schemas.microsoft.com/office/drawing/2014/main" id="{D8D769CB-206B-9648-A566-E5EB60C55843}"/>
              </a:ext>
            </a:extLst>
          </p:cNvPr>
          <p:cNvSpPr/>
          <p:nvPr/>
        </p:nvSpPr>
        <p:spPr>
          <a:xfrm>
            <a:off x="5595120" y="1059139"/>
            <a:ext cx="339840" cy="19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5" h="553">
                <a:moveTo>
                  <a:pt x="832" y="435"/>
                </a:moveTo>
                <a:cubicBezTo>
                  <a:pt x="789" y="476"/>
                  <a:pt x="726" y="498"/>
                  <a:pt x="651" y="498"/>
                </a:cubicBezTo>
                <a:lnTo>
                  <a:pt x="219" y="498"/>
                </a:lnTo>
                <a:cubicBezTo>
                  <a:pt x="151" y="498"/>
                  <a:pt x="99" y="472"/>
                  <a:pt x="72" y="425"/>
                </a:cubicBezTo>
                <a:cubicBezTo>
                  <a:pt x="49" y="385"/>
                  <a:pt x="50" y="334"/>
                  <a:pt x="74" y="292"/>
                </a:cubicBezTo>
                <a:cubicBezTo>
                  <a:pt x="116" y="220"/>
                  <a:pt x="201" y="209"/>
                  <a:pt x="249" y="209"/>
                </a:cubicBezTo>
                <a:cubicBezTo>
                  <a:pt x="250" y="209"/>
                  <a:pt x="251" y="209"/>
                  <a:pt x="252" y="210"/>
                </a:cubicBezTo>
                <a:cubicBezTo>
                  <a:pt x="275" y="210"/>
                  <a:pt x="298" y="214"/>
                  <a:pt x="318" y="223"/>
                </a:cubicBezTo>
                <a:cubicBezTo>
                  <a:pt x="326" y="227"/>
                  <a:pt x="335" y="226"/>
                  <a:pt x="343" y="222"/>
                </a:cubicBezTo>
                <a:cubicBezTo>
                  <a:pt x="351" y="217"/>
                  <a:pt x="356" y="210"/>
                  <a:pt x="357" y="201"/>
                </a:cubicBezTo>
                <a:cubicBezTo>
                  <a:pt x="366" y="118"/>
                  <a:pt x="437" y="55"/>
                  <a:pt x="520" y="55"/>
                </a:cubicBezTo>
                <a:cubicBezTo>
                  <a:pt x="574" y="55"/>
                  <a:pt x="624" y="81"/>
                  <a:pt x="655" y="125"/>
                </a:cubicBezTo>
                <a:cubicBezTo>
                  <a:pt x="661" y="133"/>
                  <a:pt x="672" y="138"/>
                  <a:pt x="683" y="136"/>
                </a:cubicBezTo>
                <a:cubicBezTo>
                  <a:pt x="694" y="134"/>
                  <a:pt x="703" y="133"/>
                  <a:pt x="713" y="133"/>
                </a:cubicBezTo>
                <a:cubicBezTo>
                  <a:pt x="768" y="134"/>
                  <a:pt x="814" y="152"/>
                  <a:pt x="846" y="187"/>
                </a:cubicBezTo>
                <a:cubicBezTo>
                  <a:pt x="875" y="217"/>
                  <a:pt x="890" y="258"/>
                  <a:pt x="890" y="303"/>
                </a:cubicBezTo>
                <a:cubicBezTo>
                  <a:pt x="889" y="353"/>
                  <a:pt x="869" y="400"/>
                  <a:pt x="832" y="435"/>
                </a:cubicBezTo>
                <a:close/>
                <a:moveTo>
                  <a:pt x="886" y="149"/>
                </a:moveTo>
                <a:cubicBezTo>
                  <a:pt x="844" y="103"/>
                  <a:pt x="784" y="79"/>
                  <a:pt x="714" y="78"/>
                </a:cubicBezTo>
                <a:cubicBezTo>
                  <a:pt x="706" y="78"/>
                  <a:pt x="698" y="78"/>
                  <a:pt x="689" y="79"/>
                </a:cubicBezTo>
                <a:cubicBezTo>
                  <a:pt x="648" y="29"/>
                  <a:pt x="586" y="0"/>
                  <a:pt x="520" y="0"/>
                </a:cubicBezTo>
                <a:cubicBezTo>
                  <a:pt x="420" y="0"/>
                  <a:pt x="334" y="67"/>
                  <a:pt x="308" y="161"/>
                </a:cubicBezTo>
                <a:cubicBezTo>
                  <a:pt x="290" y="157"/>
                  <a:pt x="272" y="154"/>
                  <a:pt x="252" y="154"/>
                </a:cubicBezTo>
                <a:cubicBezTo>
                  <a:pt x="251" y="154"/>
                  <a:pt x="250" y="154"/>
                  <a:pt x="249" y="154"/>
                </a:cubicBezTo>
                <a:cubicBezTo>
                  <a:pt x="148" y="154"/>
                  <a:pt x="67" y="194"/>
                  <a:pt x="26" y="264"/>
                </a:cubicBezTo>
                <a:cubicBezTo>
                  <a:pt x="-8" y="323"/>
                  <a:pt x="-9" y="395"/>
                  <a:pt x="24" y="453"/>
                </a:cubicBezTo>
                <a:cubicBezTo>
                  <a:pt x="61" y="516"/>
                  <a:pt x="132" y="553"/>
                  <a:pt x="219" y="553"/>
                </a:cubicBezTo>
                <a:lnTo>
                  <a:pt x="651" y="553"/>
                </a:lnTo>
                <a:cubicBezTo>
                  <a:pt x="741" y="553"/>
                  <a:pt x="817" y="526"/>
                  <a:pt x="870" y="475"/>
                </a:cubicBezTo>
                <a:cubicBezTo>
                  <a:pt x="918" y="430"/>
                  <a:pt x="944" y="369"/>
                  <a:pt x="945" y="303"/>
                </a:cubicBezTo>
                <a:cubicBezTo>
                  <a:pt x="945" y="245"/>
                  <a:pt x="924" y="190"/>
                  <a:pt x="886" y="14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6" name="Freeform 685">
            <a:extLst>
              <a:ext uri="{FF2B5EF4-FFF2-40B4-BE49-F238E27FC236}">
                <a16:creationId xmlns:a16="http://schemas.microsoft.com/office/drawing/2014/main" id="{00218848-CE5D-1847-AE0F-1861DC1A9EC1}"/>
              </a:ext>
            </a:extLst>
          </p:cNvPr>
          <p:cNvSpPr/>
          <p:nvPr/>
        </p:nvSpPr>
        <p:spPr>
          <a:xfrm>
            <a:off x="6403320" y="1248859"/>
            <a:ext cx="106200" cy="169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6" h="471">
                <a:moveTo>
                  <a:pt x="240" y="244"/>
                </a:moveTo>
                <a:lnTo>
                  <a:pt x="154" y="244"/>
                </a:lnTo>
                <a:lnTo>
                  <a:pt x="154" y="157"/>
                </a:lnTo>
                <a:lnTo>
                  <a:pt x="240" y="157"/>
                </a:lnTo>
                <a:close/>
                <a:moveTo>
                  <a:pt x="268" y="102"/>
                </a:moveTo>
                <a:lnTo>
                  <a:pt x="223" y="102"/>
                </a:lnTo>
                <a:lnTo>
                  <a:pt x="224" y="28"/>
                </a:lnTo>
                <a:cubicBezTo>
                  <a:pt x="224" y="13"/>
                  <a:pt x="212" y="0"/>
                  <a:pt x="197" y="0"/>
                </a:cubicBezTo>
                <a:lnTo>
                  <a:pt x="196" y="0"/>
                </a:lnTo>
                <a:cubicBezTo>
                  <a:pt x="181" y="0"/>
                  <a:pt x="169" y="12"/>
                  <a:pt x="169" y="27"/>
                </a:cubicBezTo>
                <a:lnTo>
                  <a:pt x="168" y="102"/>
                </a:lnTo>
                <a:lnTo>
                  <a:pt x="126" y="102"/>
                </a:lnTo>
                <a:cubicBezTo>
                  <a:pt x="111" y="102"/>
                  <a:pt x="99" y="115"/>
                  <a:pt x="99" y="130"/>
                </a:cubicBezTo>
                <a:lnTo>
                  <a:pt x="99" y="272"/>
                </a:lnTo>
                <a:cubicBezTo>
                  <a:pt x="99" y="287"/>
                  <a:pt x="111" y="299"/>
                  <a:pt x="126" y="299"/>
                </a:cubicBezTo>
                <a:lnTo>
                  <a:pt x="169" y="299"/>
                </a:lnTo>
                <a:lnTo>
                  <a:pt x="168" y="400"/>
                </a:lnTo>
                <a:cubicBezTo>
                  <a:pt x="168" y="409"/>
                  <a:pt x="161" y="415"/>
                  <a:pt x="152" y="415"/>
                </a:cubicBezTo>
                <a:lnTo>
                  <a:pt x="27" y="415"/>
                </a:lnTo>
                <a:cubicBezTo>
                  <a:pt x="12" y="415"/>
                  <a:pt x="0" y="428"/>
                  <a:pt x="0" y="443"/>
                </a:cubicBezTo>
                <a:cubicBezTo>
                  <a:pt x="0" y="458"/>
                  <a:pt x="12" y="471"/>
                  <a:pt x="27" y="471"/>
                </a:cubicBezTo>
                <a:lnTo>
                  <a:pt x="152" y="471"/>
                </a:lnTo>
                <a:cubicBezTo>
                  <a:pt x="191" y="471"/>
                  <a:pt x="223" y="439"/>
                  <a:pt x="223" y="401"/>
                </a:cubicBezTo>
                <a:lnTo>
                  <a:pt x="224" y="299"/>
                </a:lnTo>
                <a:lnTo>
                  <a:pt x="268" y="299"/>
                </a:lnTo>
                <a:cubicBezTo>
                  <a:pt x="283" y="299"/>
                  <a:pt x="296" y="287"/>
                  <a:pt x="296" y="272"/>
                </a:cubicBezTo>
                <a:lnTo>
                  <a:pt x="296" y="130"/>
                </a:lnTo>
                <a:cubicBezTo>
                  <a:pt x="296" y="115"/>
                  <a:pt x="283" y="102"/>
                  <a:pt x="268" y="10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7" name="Freeform 686">
            <a:extLst>
              <a:ext uri="{FF2B5EF4-FFF2-40B4-BE49-F238E27FC236}">
                <a16:creationId xmlns:a16="http://schemas.microsoft.com/office/drawing/2014/main" id="{CF928B76-503D-F54F-BECB-F955E1E22F64}"/>
              </a:ext>
            </a:extLst>
          </p:cNvPr>
          <p:cNvSpPr/>
          <p:nvPr/>
        </p:nvSpPr>
        <p:spPr>
          <a:xfrm>
            <a:off x="6294239" y="1007658"/>
            <a:ext cx="339840" cy="19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5" h="552">
                <a:moveTo>
                  <a:pt x="832" y="435"/>
                </a:moveTo>
                <a:cubicBezTo>
                  <a:pt x="789" y="476"/>
                  <a:pt x="726" y="497"/>
                  <a:pt x="651" y="497"/>
                </a:cubicBezTo>
                <a:lnTo>
                  <a:pt x="218" y="497"/>
                </a:lnTo>
                <a:cubicBezTo>
                  <a:pt x="151" y="497"/>
                  <a:pt x="99" y="472"/>
                  <a:pt x="72" y="425"/>
                </a:cubicBezTo>
                <a:cubicBezTo>
                  <a:pt x="49" y="384"/>
                  <a:pt x="49" y="333"/>
                  <a:pt x="74" y="292"/>
                </a:cubicBezTo>
                <a:cubicBezTo>
                  <a:pt x="115" y="220"/>
                  <a:pt x="200" y="209"/>
                  <a:pt x="249" y="209"/>
                </a:cubicBezTo>
                <a:cubicBezTo>
                  <a:pt x="250" y="209"/>
                  <a:pt x="251" y="209"/>
                  <a:pt x="252" y="209"/>
                </a:cubicBezTo>
                <a:cubicBezTo>
                  <a:pt x="275" y="209"/>
                  <a:pt x="297" y="214"/>
                  <a:pt x="318" y="223"/>
                </a:cubicBezTo>
                <a:cubicBezTo>
                  <a:pt x="326" y="226"/>
                  <a:pt x="335" y="226"/>
                  <a:pt x="343" y="221"/>
                </a:cubicBezTo>
                <a:cubicBezTo>
                  <a:pt x="350" y="217"/>
                  <a:pt x="355" y="209"/>
                  <a:pt x="356" y="201"/>
                </a:cubicBezTo>
                <a:cubicBezTo>
                  <a:pt x="366" y="118"/>
                  <a:pt x="436" y="55"/>
                  <a:pt x="520" y="55"/>
                </a:cubicBezTo>
                <a:cubicBezTo>
                  <a:pt x="574" y="55"/>
                  <a:pt x="624" y="81"/>
                  <a:pt x="655" y="124"/>
                </a:cubicBezTo>
                <a:cubicBezTo>
                  <a:pt x="661" y="133"/>
                  <a:pt x="672" y="138"/>
                  <a:pt x="682" y="136"/>
                </a:cubicBezTo>
                <a:cubicBezTo>
                  <a:pt x="693" y="133"/>
                  <a:pt x="703" y="133"/>
                  <a:pt x="712" y="133"/>
                </a:cubicBezTo>
                <a:cubicBezTo>
                  <a:pt x="768" y="134"/>
                  <a:pt x="814" y="152"/>
                  <a:pt x="846" y="186"/>
                </a:cubicBezTo>
                <a:cubicBezTo>
                  <a:pt x="874" y="217"/>
                  <a:pt x="890" y="258"/>
                  <a:pt x="890" y="302"/>
                </a:cubicBezTo>
                <a:cubicBezTo>
                  <a:pt x="889" y="353"/>
                  <a:pt x="869" y="400"/>
                  <a:pt x="832" y="435"/>
                </a:cubicBezTo>
                <a:close/>
                <a:moveTo>
                  <a:pt x="886" y="148"/>
                </a:moveTo>
                <a:cubicBezTo>
                  <a:pt x="844" y="103"/>
                  <a:pt x="784" y="79"/>
                  <a:pt x="713" y="78"/>
                </a:cubicBezTo>
                <a:cubicBezTo>
                  <a:pt x="706" y="77"/>
                  <a:pt x="698" y="78"/>
                  <a:pt x="689" y="79"/>
                </a:cubicBezTo>
                <a:cubicBezTo>
                  <a:pt x="648" y="29"/>
                  <a:pt x="586" y="0"/>
                  <a:pt x="520" y="0"/>
                </a:cubicBezTo>
                <a:cubicBezTo>
                  <a:pt x="420" y="0"/>
                  <a:pt x="334" y="67"/>
                  <a:pt x="308" y="161"/>
                </a:cubicBezTo>
                <a:cubicBezTo>
                  <a:pt x="290" y="157"/>
                  <a:pt x="271" y="154"/>
                  <a:pt x="252" y="154"/>
                </a:cubicBezTo>
                <a:cubicBezTo>
                  <a:pt x="150" y="153"/>
                  <a:pt x="67" y="193"/>
                  <a:pt x="26" y="264"/>
                </a:cubicBezTo>
                <a:cubicBezTo>
                  <a:pt x="-8" y="322"/>
                  <a:pt x="-9" y="395"/>
                  <a:pt x="24" y="453"/>
                </a:cubicBezTo>
                <a:cubicBezTo>
                  <a:pt x="61" y="516"/>
                  <a:pt x="131" y="552"/>
                  <a:pt x="218" y="552"/>
                </a:cubicBezTo>
                <a:lnTo>
                  <a:pt x="651" y="552"/>
                </a:lnTo>
                <a:cubicBezTo>
                  <a:pt x="741" y="552"/>
                  <a:pt x="817" y="526"/>
                  <a:pt x="870" y="475"/>
                </a:cubicBezTo>
                <a:cubicBezTo>
                  <a:pt x="918" y="429"/>
                  <a:pt x="944" y="368"/>
                  <a:pt x="945" y="303"/>
                </a:cubicBezTo>
                <a:cubicBezTo>
                  <a:pt x="945" y="244"/>
                  <a:pt x="924" y="190"/>
                  <a:pt x="886" y="14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8" name="Freeform 687">
            <a:extLst>
              <a:ext uri="{FF2B5EF4-FFF2-40B4-BE49-F238E27FC236}">
                <a16:creationId xmlns:a16="http://schemas.microsoft.com/office/drawing/2014/main" id="{C6150759-A349-9E4F-AA5B-67083B9AB519}"/>
              </a:ext>
            </a:extLst>
          </p:cNvPr>
          <p:cNvSpPr/>
          <p:nvPr/>
        </p:nvSpPr>
        <p:spPr>
          <a:xfrm>
            <a:off x="6172560" y="1214658"/>
            <a:ext cx="152280" cy="26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4" h="750">
                <a:moveTo>
                  <a:pt x="385" y="679"/>
                </a:moveTo>
                <a:cubicBezTo>
                  <a:pt x="385" y="696"/>
                  <a:pt x="371" y="710"/>
                  <a:pt x="354" y="710"/>
                </a:cubicBezTo>
                <a:lnTo>
                  <a:pt x="70" y="710"/>
                </a:lnTo>
                <a:cubicBezTo>
                  <a:pt x="53" y="710"/>
                  <a:pt x="39" y="696"/>
                  <a:pt x="39" y="679"/>
                </a:cubicBezTo>
                <a:lnTo>
                  <a:pt x="39" y="70"/>
                </a:lnTo>
                <a:cubicBezTo>
                  <a:pt x="39" y="53"/>
                  <a:pt x="53" y="39"/>
                  <a:pt x="70" y="39"/>
                </a:cubicBezTo>
                <a:lnTo>
                  <a:pt x="111" y="39"/>
                </a:lnTo>
                <a:lnTo>
                  <a:pt x="128" y="66"/>
                </a:lnTo>
                <a:cubicBezTo>
                  <a:pt x="132" y="71"/>
                  <a:pt x="138" y="74"/>
                  <a:pt x="145" y="74"/>
                </a:cubicBezTo>
                <a:lnTo>
                  <a:pt x="283" y="74"/>
                </a:lnTo>
                <a:cubicBezTo>
                  <a:pt x="290" y="74"/>
                  <a:pt x="297" y="71"/>
                  <a:pt x="300" y="65"/>
                </a:cubicBezTo>
                <a:lnTo>
                  <a:pt x="316" y="39"/>
                </a:lnTo>
                <a:lnTo>
                  <a:pt x="354" y="39"/>
                </a:lnTo>
                <a:cubicBezTo>
                  <a:pt x="371" y="39"/>
                  <a:pt x="385" y="53"/>
                  <a:pt x="385" y="70"/>
                </a:cubicBezTo>
                <a:close/>
                <a:moveTo>
                  <a:pt x="354" y="0"/>
                </a:moveTo>
                <a:lnTo>
                  <a:pt x="70" y="0"/>
                </a:lnTo>
                <a:cubicBezTo>
                  <a:pt x="31" y="0"/>
                  <a:pt x="0" y="31"/>
                  <a:pt x="0" y="70"/>
                </a:cubicBezTo>
                <a:lnTo>
                  <a:pt x="0" y="679"/>
                </a:lnTo>
                <a:cubicBezTo>
                  <a:pt x="0" y="718"/>
                  <a:pt x="31" y="750"/>
                  <a:pt x="70" y="750"/>
                </a:cubicBezTo>
                <a:lnTo>
                  <a:pt x="354" y="750"/>
                </a:lnTo>
                <a:cubicBezTo>
                  <a:pt x="393" y="750"/>
                  <a:pt x="424" y="718"/>
                  <a:pt x="424" y="679"/>
                </a:cubicBezTo>
                <a:lnTo>
                  <a:pt x="424" y="70"/>
                </a:lnTo>
                <a:cubicBezTo>
                  <a:pt x="424" y="31"/>
                  <a:pt x="393" y="0"/>
                  <a:pt x="35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9" name="Freeform 688">
            <a:extLst>
              <a:ext uri="{FF2B5EF4-FFF2-40B4-BE49-F238E27FC236}">
                <a16:creationId xmlns:a16="http://schemas.microsoft.com/office/drawing/2014/main" id="{DB3DAFE8-393E-104D-8EA5-41F71552CCE5}"/>
              </a:ext>
            </a:extLst>
          </p:cNvPr>
          <p:cNvSpPr/>
          <p:nvPr/>
        </p:nvSpPr>
        <p:spPr>
          <a:xfrm>
            <a:off x="4780440" y="1086138"/>
            <a:ext cx="339840" cy="333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5" h="926">
                <a:moveTo>
                  <a:pt x="818" y="729"/>
                </a:moveTo>
                <a:cubicBezTo>
                  <a:pt x="797" y="729"/>
                  <a:pt x="780" y="712"/>
                  <a:pt x="780" y="691"/>
                </a:cubicBezTo>
                <a:cubicBezTo>
                  <a:pt x="780" y="670"/>
                  <a:pt x="797" y="652"/>
                  <a:pt x="818" y="652"/>
                </a:cubicBezTo>
                <a:cubicBezTo>
                  <a:pt x="840" y="652"/>
                  <a:pt x="857" y="670"/>
                  <a:pt x="857" y="691"/>
                </a:cubicBezTo>
                <a:cubicBezTo>
                  <a:pt x="857" y="712"/>
                  <a:pt x="840" y="729"/>
                  <a:pt x="818" y="729"/>
                </a:cubicBezTo>
                <a:close/>
                <a:moveTo>
                  <a:pt x="72" y="426"/>
                </a:moveTo>
                <a:cubicBezTo>
                  <a:pt x="49" y="385"/>
                  <a:pt x="49" y="334"/>
                  <a:pt x="73" y="292"/>
                </a:cubicBezTo>
                <a:cubicBezTo>
                  <a:pt x="115" y="221"/>
                  <a:pt x="200" y="210"/>
                  <a:pt x="249" y="210"/>
                </a:cubicBezTo>
                <a:cubicBezTo>
                  <a:pt x="250" y="210"/>
                  <a:pt x="251" y="210"/>
                  <a:pt x="252" y="210"/>
                </a:cubicBezTo>
                <a:cubicBezTo>
                  <a:pt x="275" y="210"/>
                  <a:pt x="297" y="215"/>
                  <a:pt x="318" y="224"/>
                </a:cubicBezTo>
                <a:cubicBezTo>
                  <a:pt x="326" y="227"/>
                  <a:pt x="335" y="227"/>
                  <a:pt x="343" y="222"/>
                </a:cubicBezTo>
                <a:cubicBezTo>
                  <a:pt x="350" y="218"/>
                  <a:pt x="355" y="210"/>
                  <a:pt x="356" y="201"/>
                </a:cubicBezTo>
                <a:cubicBezTo>
                  <a:pt x="366" y="118"/>
                  <a:pt x="436" y="56"/>
                  <a:pt x="520" y="56"/>
                </a:cubicBezTo>
                <a:cubicBezTo>
                  <a:pt x="574" y="56"/>
                  <a:pt x="624" y="81"/>
                  <a:pt x="655" y="125"/>
                </a:cubicBezTo>
                <a:cubicBezTo>
                  <a:pt x="661" y="134"/>
                  <a:pt x="672" y="138"/>
                  <a:pt x="682" y="136"/>
                </a:cubicBezTo>
                <a:cubicBezTo>
                  <a:pt x="693" y="134"/>
                  <a:pt x="703" y="133"/>
                  <a:pt x="712" y="133"/>
                </a:cubicBezTo>
                <a:cubicBezTo>
                  <a:pt x="768" y="134"/>
                  <a:pt x="814" y="153"/>
                  <a:pt x="846" y="187"/>
                </a:cubicBezTo>
                <a:cubicBezTo>
                  <a:pt x="874" y="218"/>
                  <a:pt x="890" y="259"/>
                  <a:pt x="890" y="303"/>
                </a:cubicBezTo>
                <a:cubicBezTo>
                  <a:pt x="889" y="353"/>
                  <a:pt x="869" y="400"/>
                  <a:pt x="832" y="435"/>
                </a:cubicBezTo>
                <a:cubicBezTo>
                  <a:pt x="789" y="476"/>
                  <a:pt x="726" y="498"/>
                  <a:pt x="651" y="498"/>
                </a:cubicBezTo>
                <a:lnTo>
                  <a:pt x="218" y="498"/>
                </a:lnTo>
                <a:cubicBezTo>
                  <a:pt x="151" y="498"/>
                  <a:pt x="99" y="472"/>
                  <a:pt x="72" y="426"/>
                </a:cubicBezTo>
                <a:close/>
                <a:moveTo>
                  <a:pt x="329" y="871"/>
                </a:moveTo>
                <a:cubicBezTo>
                  <a:pt x="308" y="871"/>
                  <a:pt x="291" y="854"/>
                  <a:pt x="291" y="833"/>
                </a:cubicBezTo>
                <a:cubicBezTo>
                  <a:pt x="291" y="811"/>
                  <a:pt x="308" y="794"/>
                  <a:pt x="329" y="794"/>
                </a:cubicBezTo>
                <a:cubicBezTo>
                  <a:pt x="350" y="794"/>
                  <a:pt x="368" y="811"/>
                  <a:pt x="368" y="833"/>
                </a:cubicBezTo>
                <a:cubicBezTo>
                  <a:pt x="368" y="854"/>
                  <a:pt x="350" y="871"/>
                  <a:pt x="329" y="871"/>
                </a:cubicBezTo>
                <a:close/>
                <a:moveTo>
                  <a:pt x="125" y="729"/>
                </a:moveTo>
                <a:cubicBezTo>
                  <a:pt x="103" y="729"/>
                  <a:pt x="86" y="712"/>
                  <a:pt x="86" y="691"/>
                </a:cubicBezTo>
                <a:cubicBezTo>
                  <a:pt x="86" y="670"/>
                  <a:pt x="103" y="652"/>
                  <a:pt x="125" y="652"/>
                </a:cubicBezTo>
                <a:cubicBezTo>
                  <a:pt x="146" y="652"/>
                  <a:pt x="163" y="670"/>
                  <a:pt x="163" y="691"/>
                </a:cubicBezTo>
                <a:cubicBezTo>
                  <a:pt x="163" y="712"/>
                  <a:pt x="146" y="729"/>
                  <a:pt x="125" y="729"/>
                </a:cubicBezTo>
                <a:close/>
                <a:moveTo>
                  <a:pt x="818" y="597"/>
                </a:moveTo>
                <a:cubicBezTo>
                  <a:pt x="777" y="597"/>
                  <a:pt x="741" y="625"/>
                  <a:pt x="729" y="663"/>
                </a:cubicBezTo>
                <a:lnTo>
                  <a:pt x="663" y="663"/>
                </a:lnTo>
                <a:lnTo>
                  <a:pt x="663" y="553"/>
                </a:lnTo>
                <a:cubicBezTo>
                  <a:pt x="748" y="551"/>
                  <a:pt x="819" y="524"/>
                  <a:pt x="870" y="475"/>
                </a:cubicBezTo>
                <a:cubicBezTo>
                  <a:pt x="918" y="430"/>
                  <a:pt x="944" y="369"/>
                  <a:pt x="945" y="304"/>
                </a:cubicBezTo>
                <a:cubicBezTo>
                  <a:pt x="945" y="245"/>
                  <a:pt x="924" y="190"/>
                  <a:pt x="886" y="149"/>
                </a:cubicBezTo>
                <a:cubicBezTo>
                  <a:pt x="844" y="104"/>
                  <a:pt x="784" y="79"/>
                  <a:pt x="713" y="78"/>
                </a:cubicBezTo>
                <a:cubicBezTo>
                  <a:pt x="706" y="78"/>
                  <a:pt x="698" y="78"/>
                  <a:pt x="689" y="79"/>
                </a:cubicBezTo>
                <a:cubicBezTo>
                  <a:pt x="648" y="30"/>
                  <a:pt x="586" y="0"/>
                  <a:pt x="520" y="0"/>
                </a:cubicBezTo>
                <a:cubicBezTo>
                  <a:pt x="420" y="0"/>
                  <a:pt x="334" y="68"/>
                  <a:pt x="308" y="162"/>
                </a:cubicBezTo>
                <a:cubicBezTo>
                  <a:pt x="290" y="157"/>
                  <a:pt x="271" y="155"/>
                  <a:pt x="252" y="155"/>
                </a:cubicBezTo>
                <a:cubicBezTo>
                  <a:pt x="251" y="155"/>
                  <a:pt x="250" y="155"/>
                  <a:pt x="249" y="155"/>
                </a:cubicBezTo>
                <a:cubicBezTo>
                  <a:pt x="148" y="155"/>
                  <a:pt x="67" y="195"/>
                  <a:pt x="26" y="265"/>
                </a:cubicBezTo>
                <a:cubicBezTo>
                  <a:pt x="-8" y="323"/>
                  <a:pt x="-9" y="395"/>
                  <a:pt x="24" y="453"/>
                </a:cubicBezTo>
                <a:cubicBezTo>
                  <a:pt x="61" y="517"/>
                  <a:pt x="131" y="553"/>
                  <a:pt x="218" y="553"/>
                </a:cubicBezTo>
                <a:lnTo>
                  <a:pt x="338" y="553"/>
                </a:lnTo>
                <a:lnTo>
                  <a:pt x="338" y="663"/>
                </a:lnTo>
                <a:lnTo>
                  <a:pt x="214" y="663"/>
                </a:lnTo>
                <a:cubicBezTo>
                  <a:pt x="202" y="625"/>
                  <a:pt x="167" y="597"/>
                  <a:pt x="125" y="597"/>
                </a:cubicBezTo>
                <a:cubicBezTo>
                  <a:pt x="73" y="597"/>
                  <a:pt x="31" y="639"/>
                  <a:pt x="31" y="691"/>
                </a:cubicBezTo>
                <a:cubicBezTo>
                  <a:pt x="31" y="742"/>
                  <a:pt x="73" y="784"/>
                  <a:pt x="125" y="784"/>
                </a:cubicBezTo>
                <a:cubicBezTo>
                  <a:pt x="167" y="784"/>
                  <a:pt x="202" y="756"/>
                  <a:pt x="214" y="718"/>
                </a:cubicBezTo>
                <a:lnTo>
                  <a:pt x="366" y="718"/>
                </a:lnTo>
                <a:cubicBezTo>
                  <a:pt x="381" y="718"/>
                  <a:pt x="393" y="706"/>
                  <a:pt x="393" y="691"/>
                </a:cubicBezTo>
                <a:lnTo>
                  <a:pt x="393" y="553"/>
                </a:lnTo>
                <a:lnTo>
                  <a:pt x="467" y="553"/>
                </a:lnTo>
                <a:lnTo>
                  <a:pt x="467" y="805"/>
                </a:lnTo>
                <a:lnTo>
                  <a:pt x="419" y="805"/>
                </a:lnTo>
                <a:cubicBezTo>
                  <a:pt x="407" y="767"/>
                  <a:pt x="371" y="739"/>
                  <a:pt x="329" y="739"/>
                </a:cubicBezTo>
                <a:cubicBezTo>
                  <a:pt x="278" y="739"/>
                  <a:pt x="236" y="781"/>
                  <a:pt x="236" y="833"/>
                </a:cubicBezTo>
                <a:cubicBezTo>
                  <a:pt x="236" y="884"/>
                  <a:pt x="278" y="926"/>
                  <a:pt x="329" y="926"/>
                </a:cubicBezTo>
                <a:cubicBezTo>
                  <a:pt x="371" y="926"/>
                  <a:pt x="407" y="898"/>
                  <a:pt x="419" y="860"/>
                </a:cubicBezTo>
                <a:lnTo>
                  <a:pt x="495" y="860"/>
                </a:lnTo>
                <a:cubicBezTo>
                  <a:pt x="510" y="860"/>
                  <a:pt x="522" y="848"/>
                  <a:pt x="522" y="833"/>
                </a:cubicBezTo>
                <a:lnTo>
                  <a:pt x="522" y="553"/>
                </a:lnTo>
                <a:lnTo>
                  <a:pt x="608" y="553"/>
                </a:lnTo>
                <a:lnTo>
                  <a:pt x="608" y="691"/>
                </a:lnTo>
                <a:cubicBezTo>
                  <a:pt x="608" y="706"/>
                  <a:pt x="620" y="718"/>
                  <a:pt x="636" y="718"/>
                </a:cubicBezTo>
                <a:lnTo>
                  <a:pt x="729" y="718"/>
                </a:lnTo>
                <a:cubicBezTo>
                  <a:pt x="741" y="756"/>
                  <a:pt x="777" y="784"/>
                  <a:pt x="818" y="784"/>
                </a:cubicBezTo>
                <a:cubicBezTo>
                  <a:pt x="870" y="784"/>
                  <a:pt x="912" y="742"/>
                  <a:pt x="912" y="691"/>
                </a:cubicBezTo>
                <a:cubicBezTo>
                  <a:pt x="912" y="639"/>
                  <a:pt x="870" y="597"/>
                  <a:pt x="818" y="59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0" name="Freeform 689">
            <a:extLst>
              <a:ext uri="{FF2B5EF4-FFF2-40B4-BE49-F238E27FC236}">
                <a16:creationId xmlns:a16="http://schemas.microsoft.com/office/drawing/2014/main" id="{299F9F51-D1D3-B744-B56F-5577C419B140}"/>
              </a:ext>
            </a:extLst>
          </p:cNvPr>
          <p:cNvSpPr/>
          <p:nvPr/>
        </p:nvSpPr>
        <p:spPr>
          <a:xfrm>
            <a:off x="3359520" y="1135099"/>
            <a:ext cx="339840" cy="19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5" h="553">
                <a:moveTo>
                  <a:pt x="832" y="435"/>
                </a:moveTo>
                <a:cubicBezTo>
                  <a:pt x="789" y="476"/>
                  <a:pt x="726" y="498"/>
                  <a:pt x="651" y="498"/>
                </a:cubicBezTo>
                <a:lnTo>
                  <a:pt x="218" y="498"/>
                </a:lnTo>
                <a:cubicBezTo>
                  <a:pt x="151" y="498"/>
                  <a:pt x="99" y="472"/>
                  <a:pt x="72" y="426"/>
                </a:cubicBezTo>
                <a:cubicBezTo>
                  <a:pt x="49" y="385"/>
                  <a:pt x="49" y="334"/>
                  <a:pt x="74" y="292"/>
                </a:cubicBezTo>
                <a:cubicBezTo>
                  <a:pt x="115" y="221"/>
                  <a:pt x="200" y="210"/>
                  <a:pt x="249" y="210"/>
                </a:cubicBezTo>
                <a:cubicBezTo>
                  <a:pt x="250" y="210"/>
                  <a:pt x="251" y="210"/>
                  <a:pt x="252" y="210"/>
                </a:cubicBezTo>
                <a:cubicBezTo>
                  <a:pt x="275" y="210"/>
                  <a:pt x="297" y="214"/>
                  <a:pt x="318" y="223"/>
                </a:cubicBezTo>
                <a:cubicBezTo>
                  <a:pt x="326" y="227"/>
                  <a:pt x="335" y="226"/>
                  <a:pt x="343" y="222"/>
                </a:cubicBezTo>
                <a:cubicBezTo>
                  <a:pt x="350" y="218"/>
                  <a:pt x="355" y="210"/>
                  <a:pt x="356" y="201"/>
                </a:cubicBezTo>
                <a:cubicBezTo>
                  <a:pt x="366" y="118"/>
                  <a:pt x="436" y="55"/>
                  <a:pt x="520" y="55"/>
                </a:cubicBezTo>
                <a:cubicBezTo>
                  <a:pt x="574" y="55"/>
                  <a:pt x="624" y="81"/>
                  <a:pt x="655" y="125"/>
                </a:cubicBezTo>
                <a:cubicBezTo>
                  <a:pt x="661" y="134"/>
                  <a:pt x="672" y="138"/>
                  <a:pt x="682" y="136"/>
                </a:cubicBezTo>
                <a:cubicBezTo>
                  <a:pt x="693" y="134"/>
                  <a:pt x="703" y="133"/>
                  <a:pt x="712" y="133"/>
                </a:cubicBezTo>
                <a:cubicBezTo>
                  <a:pt x="768" y="134"/>
                  <a:pt x="814" y="153"/>
                  <a:pt x="846" y="187"/>
                </a:cubicBezTo>
                <a:cubicBezTo>
                  <a:pt x="874" y="217"/>
                  <a:pt x="890" y="259"/>
                  <a:pt x="889" y="303"/>
                </a:cubicBezTo>
                <a:cubicBezTo>
                  <a:pt x="889" y="353"/>
                  <a:pt x="869" y="400"/>
                  <a:pt x="832" y="435"/>
                </a:cubicBezTo>
                <a:close/>
                <a:moveTo>
                  <a:pt x="945" y="303"/>
                </a:moveTo>
                <a:cubicBezTo>
                  <a:pt x="945" y="245"/>
                  <a:pt x="924" y="190"/>
                  <a:pt x="886" y="149"/>
                </a:cubicBezTo>
                <a:cubicBezTo>
                  <a:pt x="844" y="104"/>
                  <a:pt x="784" y="79"/>
                  <a:pt x="713" y="78"/>
                </a:cubicBezTo>
                <a:cubicBezTo>
                  <a:pt x="706" y="78"/>
                  <a:pt x="698" y="78"/>
                  <a:pt x="689" y="79"/>
                </a:cubicBezTo>
                <a:cubicBezTo>
                  <a:pt x="648" y="29"/>
                  <a:pt x="586" y="0"/>
                  <a:pt x="520" y="0"/>
                </a:cubicBezTo>
                <a:cubicBezTo>
                  <a:pt x="420" y="0"/>
                  <a:pt x="334" y="68"/>
                  <a:pt x="308" y="162"/>
                </a:cubicBezTo>
                <a:cubicBezTo>
                  <a:pt x="290" y="157"/>
                  <a:pt x="271" y="155"/>
                  <a:pt x="252" y="155"/>
                </a:cubicBezTo>
                <a:cubicBezTo>
                  <a:pt x="150" y="154"/>
                  <a:pt x="67" y="194"/>
                  <a:pt x="26" y="264"/>
                </a:cubicBezTo>
                <a:cubicBezTo>
                  <a:pt x="-8" y="323"/>
                  <a:pt x="-9" y="395"/>
                  <a:pt x="24" y="453"/>
                </a:cubicBezTo>
                <a:cubicBezTo>
                  <a:pt x="61" y="517"/>
                  <a:pt x="131" y="553"/>
                  <a:pt x="218" y="553"/>
                </a:cubicBezTo>
                <a:lnTo>
                  <a:pt x="651" y="553"/>
                </a:lnTo>
                <a:cubicBezTo>
                  <a:pt x="741" y="553"/>
                  <a:pt x="817" y="526"/>
                  <a:pt x="870" y="475"/>
                </a:cubicBezTo>
                <a:cubicBezTo>
                  <a:pt x="918" y="430"/>
                  <a:pt x="944" y="369"/>
                  <a:pt x="945" y="30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1" name="Freeform 690">
            <a:extLst>
              <a:ext uri="{FF2B5EF4-FFF2-40B4-BE49-F238E27FC236}">
                <a16:creationId xmlns:a16="http://schemas.microsoft.com/office/drawing/2014/main" id="{64578812-BDED-1D41-98B2-16F15936B94A}"/>
              </a:ext>
            </a:extLst>
          </p:cNvPr>
          <p:cNvSpPr/>
          <p:nvPr/>
        </p:nvSpPr>
        <p:spPr>
          <a:xfrm>
            <a:off x="3316679" y="1347498"/>
            <a:ext cx="11484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0" h="319">
                <a:moveTo>
                  <a:pt x="319" y="25"/>
                </a:moveTo>
                <a:cubicBezTo>
                  <a:pt x="319" y="24"/>
                  <a:pt x="319" y="23"/>
                  <a:pt x="319" y="23"/>
                </a:cubicBezTo>
                <a:lnTo>
                  <a:pt x="319" y="22"/>
                </a:lnTo>
                <a:cubicBezTo>
                  <a:pt x="319" y="22"/>
                  <a:pt x="319" y="21"/>
                  <a:pt x="318" y="20"/>
                </a:cubicBezTo>
                <a:cubicBezTo>
                  <a:pt x="318" y="19"/>
                  <a:pt x="318" y="18"/>
                  <a:pt x="318" y="17"/>
                </a:cubicBezTo>
                <a:cubicBezTo>
                  <a:pt x="317" y="16"/>
                  <a:pt x="317" y="15"/>
                  <a:pt x="316" y="15"/>
                </a:cubicBezTo>
                <a:cubicBezTo>
                  <a:pt x="311" y="6"/>
                  <a:pt x="302" y="0"/>
                  <a:pt x="292" y="0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225" y="55"/>
                </a:lnTo>
                <a:lnTo>
                  <a:pt x="52" y="228"/>
                </a:lnTo>
                <a:cubicBezTo>
                  <a:pt x="41" y="239"/>
                  <a:pt x="41" y="256"/>
                  <a:pt x="52" y="267"/>
                </a:cubicBezTo>
                <a:cubicBezTo>
                  <a:pt x="57" y="272"/>
                  <a:pt x="65" y="275"/>
                  <a:pt x="72" y="275"/>
                </a:cubicBezTo>
                <a:cubicBezTo>
                  <a:pt x="79" y="275"/>
                  <a:pt x="86" y="272"/>
                  <a:pt x="91" y="267"/>
                </a:cubicBezTo>
                <a:lnTo>
                  <a:pt x="264" y="94"/>
                </a:lnTo>
                <a:lnTo>
                  <a:pt x="264" y="291"/>
                </a:lnTo>
                <a:cubicBezTo>
                  <a:pt x="264" y="307"/>
                  <a:pt x="277" y="319"/>
                  <a:pt x="292" y="319"/>
                </a:cubicBezTo>
                <a:cubicBezTo>
                  <a:pt x="307" y="319"/>
                  <a:pt x="320" y="307"/>
                  <a:pt x="320" y="291"/>
                </a:cubicBezTo>
                <a:lnTo>
                  <a:pt x="320" y="28"/>
                </a:lnTo>
                <a:cubicBezTo>
                  <a:pt x="320" y="27"/>
                  <a:pt x="320" y="26"/>
                  <a:pt x="319" y="2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2" name="Freeform 691">
            <a:extLst>
              <a:ext uri="{FF2B5EF4-FFF2-40B4-BE49-F238E27FC236}">
                <a16:creationId xmlns:a16="http://schemas.microsoft.com/office/drawing/2014/main" id="{C75886A6-1251-884F-AB92-39CDD1A7CCC9}"/>
              </a:ext>
            </a:extLst>
          </p:cNvPr>
          <p:cNvSpPr/>
          <p:nvPr/>
        </p:nvSpPr>
        <p:spPr>
          <a:xfrm>
            <a:off x="3316679" y="1035738"/>
            <a:ext cx="11484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0" h="319">
                <a:moveTo>
                  <a:pt x="28" y="319"/>
                </a:moveTo>
                <a:lnTo>
                  <a:pt x="292" y="319"/>
                </a:lnTo>
                <a:cubicBezTo>
                  <a:pt x="293" y="319"/>
                  <a:pt x="293" y="319"/>
                  <a:pt x="294" y="318"/>
                </a:cubicBezTo>
                <a:cubicBezTo>
                  <a:pt x="295" y="318"/>
                  <a:pt x="296" y="318"/>
                  <a:pt x="297" y="318"/>
                </a:cubicBezTo>
                <a:cubicBezTo>
                  <a:pt x="298" y="318"/>
                  <a:pt x="299" y="318"/>
                  <a:pt x="300" y="318"/>
                </a:cubicBezTo>
                <a:cubicBezTo>
                  <a:pt x="311" y="314"/>
                  <a:pt x="320" y="304"/>
                  <a:pt x="320" y="291"/>
                </a:cubicBezTo>
                <a:lnTo>
                  <a:pt x="320" y="27"/>
                </a:lnTo>
                <a:cubicBezTo>
                  <a:pt x="320" y="12"/>
                  <a:pt x="307" y="0"/>
                  <a:pt x="292" y="0"/>
                </a:cubicBezTo>
                <a:cubicBezTo>
                  <a:pt x="277" y="0"/>
                  <a:pt x="264" y="12"/>
                  <a:pt x="264" y="27"/>
                </a:cubicBezTo>
                <a:lnTo>
                  <a:pt x="264" y="224"/>
                </a:lnTo>
                <a:lnTo>
                  <a:pt x="92" y="51"/>
                </a:lnTo>
                <a:cubicBezTo>
                  <a:pt x="81" y="40"/>
                  <a:pt x="63" y="40"/>
                  <a:pt x="53" y="51"/>
                </a:cubicBezTo>
                <a:cubicBezTo>
                  <a:pt x="42" y="62"/>
                  <a:pt x="42" y="79"/>
                  <a:pt x="53" y="90"/>
                </a:cubicBezTo>
                <a:lnTo>
                  <a:pt x="225" y="264"/>
                </a:lnTo>
                <a:lnTo>
                  <a:pt x="28" y="264"/>
                </a:lnTo>
                <a:cubicBezTo>
                  <a:pt x="13" y="264"/>
                  <a:pt x="0" y="276"/>
                  <a:pt x="0" y="291"/>
                </a:cubicBezTo>
                <a:cubicBezTo>
                  <a:pt x="0" y="306"/>
                  <a:pt x="13" y="319"/>
                  <a:pt x="28" y="31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3" name="Freeform 692">
            <a:extLst>
              <a:ext uri="{FF2B5EF4-FFF2-40B4-BE49-F238E27FC236}">
                <a16:creationId xmlns:a16="http://schemas.microsoft.com/office/drawing/2014/main" id="{343675CD-1ACE-C34C-97EC-475971BDFE55}"/>
              </a:ext>
            </a:extLst>
          </p:cNvPr>
          <p:cNvSpPr/>
          <p:nvPr/>
        </p:nvSpPr>
        <p:spPr>
          <a:xfrm>
            <a:off x="3632759" y="1035738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291" y="263"/>
                </a:moveTo>
                <a:lnTo>
                  <a:pt x="94" y="263"/>
                </a:lnTo>
                <a:lnTo>
                  <a:pt x="267" y="91"/>
                </a:lnTo>
                <a:cubicBezTo>
                  <a:pt x="278" y="80"/>
                  <a:pt x="278" y="62"/>
                  <a:pt x="267" y="52"/>
                </a:cubicBezTo>
                <a:cubicBezTo>
                  <a:pt x="256" y="41"/>
                  <a:pt x="239" y="41"/>
                  <a:pt x="228" y="52"/>
                </a:cubicBezTo>
                <a:lnTo>
                  <a:pt x="55" y="224"/>
                </a:ln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lnTo>
                  <a:pt x="0" y="291"/>
                </a:ln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cubicBezTo>
                  <a:pt x="0" y="294"/>
                  <a:pt x="0" y="295"/>
                  <a:pt x="0" y="296"/>
                </a:cubicBezTo>
                <a:cubicBezTo>
                  <a:pt x="0" y="297"/>
                  <a:pt x="0" y="298"/>
                  <a:pt x="1" y="299"/>
                </a:cubicBezTo>
                <a:cubicBezTo>
                  <a:pt x="1" y="300"/>
                  <a:pt x="1" y="300"/>
                  <a:pt x="2" y="301"/>
                </a:cubicBezTo>
                <a:cubicBezTo>
                  <a:pt x="2" y="302"/>
                  <a:pt x="2" y="303"/>
                  <a:pt x="3" y="304"/>
                </a:cubicBezTo>
                <a:cubicBezTo>
                  <a:pt x="8" y="313"/>
                  <a:pt x="17" y="319"/>
                  <a:pt x="27" y="319"/>
                </a:cubicBezTo>
                <a:lnTo>
                  <a:pt x="291" y="319"/>
                </a:lnTo>
                <a:cubicBezTo>
                  <a:pt x="306" y="319"/>
                  <a:pt x="319" y="306"/>
                  <a:pt x="319" y="291"/>
                </a:cubicBezTo>
                <a:cubicBezTo>
                  <a:pt x="319" y="276"/>
                  <a:pt x="306" y="263"/>
                  <a:pt x="291" y="2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4" name="Freeform 693">
            <a:extLst>
              <a:ext uri="{FF2B5EF4-FFF2-40B4-BE49-F238E27FC236}">
                <a16:creationId xmlns:a16="http://schemas.microsoft.com/office/drawing/2014/main" id="{0313F392-B7B4-2F47-B5BE-FC8EF92644E0}"/>
              </a:ext>
            </a:extLst>
          </p:cNvPr>
          <p:cNvSpPr/>
          <p:nvPr/>
        </p:nvSpPr>
        <p:spPr>
          <a:xfrm>
            <a:off x="3628800" y="1347498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291" y="0"/>
                </a:moveTo>
                <a:lnTo>
                  <a:pt x="27" y="0"/>
                </a:lnTo>
                <a:cubicBezTo>
                  <a:pt x="27" y="0"/>
                  <a:pt x="26" y="0"/>
                  <a:pt x="25" y="0"/>
                </a:cubicBezTo>
                <a:cubicBezTo>
                  <a:pt x="24" y="0"/>
                  <a:pt x="23" y="0"/>
                  <a:pt x="22" y="0"/>
                </a:cubicBezTo>
                <a:cubicBezTo>
                  <a:pt x="22" y="1"/>
                  <a:pt x="22" y="1"/>
                  <a:pt x="22" y="1"/>
                </a:cubicBezTo>
                <a:cubicBezTo>
                  <a:pt x="21" y="1"/>
                  <a:pt x="21" y="1"/>
                  <a:pt x="20" y="1"/>
                </a:cubicBezTo>
                <a:cubicBezTo>
                  <a:pt x="19" y="1"/>
                  <a:pt x="18" y="2"/>
                  <a:pt x="17" y="2"/>
                </a:cubicBezTo>
                <a:cubicBezTo>
                  <a:pt x="16" y="2"/>
                  <a:pt x="15" y="3"/>
                  <a:pt x="14" y="3"/>
                </a:cubicBezTo>
                <a:cubicBezTo>
                  <a:pt x="6" y="8"/>
                  <a:pt x="0" y="17"/>
                  <a:pt x="0" y="28"/>
                </a:cubicBezTo>
                <a:lnTo>
                  <a:pt x="0" y="291"/>
                </a:lnTo>
                <a:cubicBezTo>
                  <a:pt x="0" y="307"/>
                  <a:pt x="12" y="319"/>
                  <a:pt x="27" y="319"/>
                </a:cubicBezTo>
                <a:cubicBezTo>
                  <a:pt x="43" y="319"/>
                  <a:pt x="55" y="307"/>
                  <a:pt x="55" y="291"/>
                </a:cubicBezTo>
                <a:lnTo>
                  <a:pt x="55" y="94"/>
                </a:lnTo>
                <a:lnTo>
                  <a:pt x="228" y="267"/>
                </a:lnTo>
                <a:cubicBezTo>
                  <a:pt x="233" y="273"/>
                  <a:pt x="240" y="276"/>
                  <a:pt x="247" y="276"/>
                </a:cubicBezTo>
                <a:cubicBezTo>
                  <a:pt x="254" y="276"/>
                  <a:pt x="261" y="273"/>
                  <a:pt x="267" y="267"/>
                </a:cubicBezTo>
                <a:cubicBezTo>
                  <a:pt x="278" y="257"/>
                  <a:pt x="278" y="239"/>
                  <a:pt x="267" y="228"/>
                </a:cubicBezTo>
                <a:lnTo>
                  <a:pt x="94" y="55"/>
                </a:lnTo>
                <a:lnTo>
                  <a:pt x="291" y="55"/>
                </a:lnTo>
                <a:cubicBezTo>
                  <a:pt x="307" y="55"/>
                  <a:pt x="319" y="43"/>
                  <a:pt x="319" y="28"/>
                </a:cubicBezTo>
                <a:cubicBezTo>
                  <a:pt x="319" y="12"/>
                  <a:pt x="307" y="0"/>
                  <a:pt x="29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5" name="Freeform 694">
            <a:extLst>
              <a:ext uri="{FF2B5EF4-FFF2-40B4-BE49-F238E27FC236}">
                <a16:creationId xmlns:a16="http://schemas.microsoft.com/office/drawing/2014/main" id="{1317B107-20E9-114D-9401-4CCAB8943D56}"/>
              </a:ext>
            </a:extLst>
          </p:cNvPr>
          <p:cNvSpPr/>
          <p:nvPr/>
        </p:nvSpPr>
        <p:spPr>
          <a:xfrm>
            <a:off x="4073041" y="1135099"/>
            <a:ext cx="339480" cy="19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4" h="553">
                <a:moveTo>
                  <a:pt x="832" y="435"/>
                </a:moveTo>
                <a:cubicBezTo>
                  <a:pt x="789" y="476"/>
                  <a:pt x="726" y="498"/>
                  <a:pt x="650" y="498"/>
                </a:cubicBezTo>
                <a:lnTo>
                  <a:pt x="218" y="498"/>
                </a:lnTo>
                <a:cubicBezTo>
                  <a:pt x="150" y="498"/>
                  <a:pt x="99" y="472"/>
                  <a:pt x="73" y="426"/>
                </a:cubicBezTo>
                <a:cubicBezTo>
                  <a:pt x="49" y="385"/>
                  <a:pt x="50" y="334"/>
                  <a:pt x="74" y="292"/>
                </a:cubicBezTo>
                <a:cubicBezTo>
                  <a:pt x="115" y="221"/>
                  <a:pt x="200" y="210"/>
                  <a:pt x="249" y="210"/>
                </a:cubicBezTo>
                <a:cubicBezTo>
                  <a:pt x="250" y="210"/>
                  <a:pt x="250" y="210"/>
                  <a:pt x="251" y="210"/>
                </a:cubicBezTo>
                <a:cubicBezTo>
                  <a:pt x="275" y="210"/>
                  <a:pt x="297" y="214"/>
                  <a:pt x="317" y="223"/>
                </a:cubicBezTo>
                <a:cubicBezTo>
                  <a:pt x="326" y="227"/>
                  <a:pt x="335" y="226"/>
                  <a:pt x="342" y="222"/>
                </a:cubicBezTo>
                <a:cubicBezTo>
                  <a:pt x="350" y="218"/>
                  <a:pt x="355" y="210"/>
                  <a:pt x="356" y="201"/>
                </a:cubicBezTo>
                <a:cubicBezTo>
                  <a:pt x="366" y="118"/>
                  <a:pt x="436" y="55"/>
                  <a:pt x="520" y="55"/>
                </a:cubicBezTo>
                <a:cubicBezTo>
                  <a:pt x="573" y="55"/>
                  <a:pt x="624" y="81"/>
                  <a:pt x="655" y="125"/>
                </a:cubicBezTo>
                <a:cubicBezTo>
                  <a:pt x="661" y="134"/>
                  <a:pt x="671" y="138"/>
                  <a:pt x="682" y="136"/>
                </a:cubicBezTo>
                <a:cubicBezTo>
                  <a:pt x="693" y="134"/>
                  <a:pt x="703" y="133"/>
                  <a:pt x="712" y="133"/>
                </a:cubicBezTo>
                <a:cubicBezTo>
                  <a:pt x="767" y="134"/>
                  <a:pt x="813" y="153"/>
                  <a:pt x="845" y="187"/>
                </a:cubicBezTo>
                <a:cubicBezTo>
                  <a:pt x="874" y="217"/>
                  <a:pt x="890" y="259"/>
                  <a:pt x="889" y="303"/>
                </a:cubicBezTo>
                <a:cubicBezTo>
                  <a:pt x="889" y="353"/>
                  <a:pt x="868" y="400"/>
                  <a:pt x="832" y="435"/>
                </a:cubicBezTo>
                <a:close/>
                <a:moveTo>
                  <a:pt x="944" y="303"/>
                </a:moveTo>
                <a:cubicBezTo>
                  <a:pt x="945" y="245"/>
                  <a:pt x="924" y="190"/>
                  <a:pt x="886" y="149"/>
                </a:cubicBezTo>
                <a:cubicBezTo>
                  <a:pt x="843" y="104"/>
                  <a:pt x="783" y="79"/>
                  <a:pt x="713" y="78"/>
                </a:cubicBezTo>
                <a:cubicBezTo>
                  <a:pt x="705" y="78"/>
                  <a:pt x="697" y="78"/>
                  <a:pt x="689" y="79"/>
                </a:cubicBezTo>
                <a:cubicBezTo>
                  <a:pt x="647" y="29"/>
                  <a:pt x="585" y="0"/>
                  <a:pt x="520" y="0"/>
                </a:cubicBezTo>
                <a:cubicBezTo>
                  <a:pt x="419" y="0"/>
                  <a:pt x="333" y="68"/>
                  <a:pt x="308" y="162"/>
                </a:cubicBezTo>
                <a:cubicBezTo>
                  <a:pt x="290" y="157"/>
                  <a:pt x="271" y="155"/>
                  <a:pt x="252" y="155"/>
                </a:cubicBezTo>
                <a:cubicBezTo>
                  <a:pt x="149" y="154"/>
                  <a:pt x="68" y="194"/>
                  <a:pt x="27" y="264"/>
                </a:cubicBezTo>
                <a:cubicBezTo>
                  <a:pt x="-8" y="323"/>
                  <a:pt x="-8" y="395"/>
                  <a:pt x="25" y="453"/>
                </a:cubicBezTo>
                <a:cubicBezTo>
                  <a:pt x="61" y="517"/>
                  <a:pt x="131" y="553"/>
                  <a:pt x="218" y="553"/>
                </a:cubicBezTo>
                <a:lnTo>
                  <a:pt x="650" y="553"/>
                </a:lnTo>
                <a:cubicBezTo>
                  <a:pt x="740" y="553"/>
                  <a:pt x="816" y="526"/>
                  <a:pt x="870" y="475"/>
                </a:cubicBezTo>
                <a:cubicBezTo>
                  <a:pt x="917" y="430"/>
                  <a:pt x="944" y="369"/>
                  <a:pt x="944" y="30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6" name="Freeform 695">
            <a:extLst>
              <a:ext uri="{FF2B5EF4-FFF2-40B4-BE49-F238E27FC236}">
                <a16:creationId xmlns:a16="http://schemas.microsoft.com/office/drawing/2014/main" id="{7AF92E19-B902-8047-ABDF-16F6204E6614}"/>
              </a:ext>
            </a:extLst>
          </p:cNvPr>
          <p:cNvSpPr/>
          <p:nvPr/>
        </p:nvSpPr>
        <p:spPr>
          <a:xfrm>
            <a:off x="4029839" y="1347498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292" y="264"/>
                </a:moveTo>
                <a:lnTo>
                  <a:pt x="94" y="264"/>
                </a:lnTo>
                <a:lnTo>
                  <a:pt x="268" y="91"/>
                </a:lnTo>
                <a:cubicBezTo>
                  <a:pt x="278" y="80"/>
                  <a:pt x="278" y="63"/>
                  <a:pt x="268" y="52"/>
                </a:cubicBezTo>
                <a:cubicBezTo>
                  <a:pt x="257" y="41"/>
                  <a:pt x="239" y="41"/>
                  <a:pt x="229" y="52"/>
                </a:cubicBezTo>
                <a:lnTo>
                  <a:pt x="55" y="225"/>
                </a:ln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ubicBezTo>
                  <a:pt x="12" y="0"/>
                  <a:pt x="0" y="12"/>
                  <a:pt x="0" y="28"/>
                </a:cubicBezTo>
                <a:lnTo>
                  <a:pt x="0" y="291"/>
                </a:lnTo>
                <a:cubicBezTo>
                  <a:pt x="0" y="292"/>
                  <a:pt x="0" y="293"/>
                  <a:pt x="0" y="294"/>
                </a:cubicBezTo>
                <a:cubicBezTo>
                  <a:pt x="0" y="295"/>
                  <a:pt x="1" y="296"/>
                  <a:pt x="1" y="296"/>
                </a:cubicBezTo>
                <a:lnTo>
                  <a:pt x="1" y="297"/>
                </a:lnTo>
                <a:cubicBezTo>
                  <a:pt x="1" y="298"/>
                  <a:pt x="1" y="298"/>
                  <a:pt x="1" y="299"/>
                </a:cubicBezTo>
                <a:cubicBezTo>
                  <a:pt x="2" y="300"/>
                  <a:pt x="2" y="301"/>
                  <a:pt x="2" y="302"/>
                </a:cubicBezTo>
                <a:cubicBezTo>
                  <a:pt x="6" y="312"/>
                  <a:pt x="16" y="319"/>
                  <a:pt x="28" y="319"/>
                </a:cubicBezTo>
                <a:lnTo>
                  <a:pt x="292" y="319"/>
                </a:lnTo>
                <a:cubicBezTo>
                  <a:pt x="307" y="319"/>
                  <a:pt x="319" y="307"/>
                  <a:pt x="319" y="291"/>
                </a:cubicBezTo>
                <a:cubicBezTo>
                  <a:pt x="319" y="276"/>
                  <a:pt x="307" y="264"/>
                  <a:pt x="292" y="26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7" name="Freeform 696">
            <a:extLst>
              <a:ext uri="{FF2B5EF4-FFF2-40B4-BE49-F238E27FC236}">
                <a16:creationId xmlns:a16="http://schemas.microsoft.com/office/drawing/2014/main" id="{E5D6FC7E-77C9-744A-85B3-AA00117F9896}"/>
              </a:ext>
            </a:extLst>
          </p:cNvPr>
          <p:cNvSpPr/>
          <p:nvPr/>
        </p:nvSpPr>
        <p:spPr>
          <a:xfrm>
            <a:off x="4029839" y="1035738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28" y="319"/>
                </a:moveTo>
                <a:cubicBezTo>
                  <a:pt x="43" y="319"/>
                  <a:pt x="55" y="306"/>
                  <a:pt x="55" y="291"/>
                </a:cubicBezTo>
                <a:lnTo>
                  <a:pt x="55" y="94"/>
                </a:lnTo>
                <a:lnTo>
                  <a:pt x="228" y="267"/>
                </a:lnTo>
                <a:cubicBezTo>
                  <a:pt x="233" y="273"/>
                  <a:pt x="240" y="275"/>
                  <a:pt x="248" y="275"/>
                </a:cubicBezTo>
                <a:cubicBezTo>
                  <a:pt x="255" y="275"/>
                  <a:pt x="262" y="273"/>
                  <a:pt x="267" y="267"/>
                </a:cubicBezTo>
                <a:cubicBezTo>
                  <a:pt x="278" y="256"/>
                  <a:pt x="278" y="239"/>
                  <a:pt x="267" y="228"/>
                </a:cubicBezTo>
                <a:lnTo>
                  <a:pt x="94" y="55"/>
                </a:lnTo>
                <a:lnTo>
                  <a:pt x="292" y="55"/>
                </a:lnTo>
                <a:cubicBezTo>
                  <a:pt x="307" y="55"/>
                  <a:pt x="319" y="42"/>
                  <a:pt x="319" y="27"/>
                </a:cubicBezTo>
                <a:cubicBezTo>
                  <a:pt x="319" y="12"/>
                  <a:pt x="307" y="0"/>
                  <a:pt x="292" y="0"/>
                </a:cubicBezTo>
                <a:lnTo>
                  <a:pt x="28" y="0"/>
                </a:lnTo>
                <a:cubicBezTo>
                  <a:pt x="27" y="0"/>
                  <a:pt x="26" y="0"/>
                  <a:pt x="2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3" y="0"/>
                  <a:pt x="23" y="0"/>
                </a:cubicBezTo>
                <a:lnTo>
                  <a:pt x="22" y="0"/>
                </a:ln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1"/>
                  <a:pt x="17" y="2"/>
                </a:cubicBezTo>
                <a:cubicBezTo>
                  <a:pt x="7" y="6"/>
                  <a:pt x="0" y="16"/>
                  <a:pt x="0" y="27"/>
                </a:cubicBezTo>
                <a:lnTo>
                  <a:pt x="0" y="291"/>
                </a:lnTo>
                <a:cubicBezTo>
                  <a:pt x="0" y="306"/>
                  <a:pt x="12" y="319"/>
                  <a:pt x="28" y="31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8" name="Freeform 697">
            <a:extLst>
              <a:ext uri="{FF2B5EF4-FFF2-40B4-BE49-F238E27FC236}">
                <a16:creationId xmlns:a16="http://schemas.microsoft.com/office/drawing/2014/main" id="{49F7BA3E-87ED-4A4C-A88F-503330E7E748}"/>
              </a:ext>
            </a:extLst>
          </p:cNvPr>
          <p:cNvSpPr/>
          <p:nvPr/>
        </p:nvSpPr>
        <p:spPr>
          <a:xfrm>
            <a:off x="4345560" y="1035738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319" y="27"/>
                </a:moveTo>
                <a:cubicBezTo>
                  <a:pt x="319" y="26"/>
                  <a:pt x="319" y="26"/>
                  <a:pt x="319" y="25"/>
                </a:cubicBezTo>
                <a:cubicBezTo>
                  <a:pt x="319" y="24"/>
                  <a:pt x="319" y="23"/>
                  <a:pt x="319" y="22"/>
                </a:cubicBezTo>
                <a:cubicBezTo>
                  <a:pt x="319" y="21"/>
                  <a:pt x="318" y="20"/>
                  <a:pt x="318" y="19"/>
                </a:cubicBezTo>
                <a:cubicBezTo>
                  <a:pt x="315" y="8"/>
                  <a:pt x="304" y="0"/>
                  <a:pt x="292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2"/>
                  <a:pt x="13" y="55"/>
                  <a:pt x="28" y="55"/>
                </a:cubicBezTo>
                <a:lnTo>
                  <a:pt x="225" y="55"/>
                </a:lnTo>
                <a:lnTo>
                  <a:pt x="52" y="227"/>
                </a:lnTo>
                <a:cubicBezTo>
                  <a:pt x="41" y="238"/>
                  <a:pt x="41" y="256"/>
                  <a:pt x="52" y="266"/>
                </a:cubicBezTo>
                <a:cubicBezTo>
                  <a:pt x="57" y="272"/>
                  <a:pt x="64" y="275"/>
                  <a:pt x="71" y="275"/>
                </a:cubicBezTo>
                <a:cubicBezTo>
                  <a:pt x="78" y="275"/>
                  <a:pt x="85" y="272"/>
                  <a:pt x="91" y="267"/>
                </a:cubicBezTo>
                <a:lnTo>
                  <a:pt x="264" y="94"/>
                </a:lnTo>
                <a:lnTo>
                  <a:pt x="264" y="291"/>
                </a:lnTo>
                <a:cubicBezTo>
                  <a:pt x="264" y="306"/>
                  <a:pt x="276" y="319"/>
                  <a:pt x="292" y="319"/>
                </a:cubicBezTo>
                <a:cubicBezTo>
                  <a:pt x="307" y="319"/>
                  <a:pt x="319" y="306"/>
                  <a:pt x="319" y="29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9" name="Freeform 698">
            <a:extLst>
              <a:ext uri="{FF2B5EF4-FFF2-40B4-BE49-F238E27FC236}">
                <a16:creationId xmlns:a16="http://schemas.microsoft.com/office/drawing/2014/main" id="{8DF9BC54-731F-4442-B419-76E96E40B649}"/>
              </a:ext>
            </a:extLst>
          </p:cNvPr>
          <p:cNvSpPr/>
          <p:nvPr/>
        </p:nvSpPr>
        <p:spPr>
          <a:xfrm>
            <a:off x="4341601" y="1347498"/>
            <a:ext cx="11484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0" h="319">
                <a:moveTo>
                  <a:pt x="292" y="0"/>
                </a:moveTo>
                <a:cubicBezTo>
                  <a:pt x="277" y="0"/>
                  <a:pt x="264" y="12"/>
                  <a:pt x="264" y="28"/>
                </a:cubicBezTo>
                <a:lnTo>
                  <a:pt x="264" y="225"/>
                </a:lnTo>
                <a:lnTo>
                  <a:pt x="92" y="52"/>
                </a:lnTo>
                <a:cubicBezTo>
                  <a:pt x="81" y="41"/>
                  <a:pt x="63" y="41"/>
                  <a:pt x="53" y="52"/>
                </a:cubicBezTo>
                <a:cubicBezTo>
                  <a:pt x="42" y="62"/>
                  <a:pt x="42" y="80"/>
                  <a:pt x="52" y="91"/>
                </a:cubicBezTo>
                <a:lnTo>
                  <a:pt x="225" y="264"/>
                </a:lnTo>
                <a:lnTo>
                  <a:pt x="28" y="264"/>
                </a:lnTo>
                <a:cubicBezTo>
                  <a:pt x="13" y="264"/>
                  <a:pt x="0" y="276"/>
                  <a:pt x="0" y="291"/>
                </a:cubicBezTo>
                <a:cubicBezTo>
                  <a:pt x="0" y="307"/>
                  <a:pt x="13" y="319"/>
                  <a:pt x="28" y="319"/>
                </a:cubicBezTo>
                <a:lnTo>
                  <a:pt x="292" y="319"/>
                </a:lnTo>
                <a:cubicBezTo>
                  <a:pt x="293" y="319"/>
                  <a:pt x="293" y="319"/>
                  <a:pt x="294" y="319"/>
                </a:cubicBezTo>
                <a:lnTo>
                  <a:pt x="295" y="319"/>
                </a:lnTo>
                <a:cubicBezTo>
                  <a:pt x="295" y="319"/>
                  <a:pt x="296" y="319"/>
                  <a:pt x="297" y="319"/>
                </a:cubicBezTo>
                <a:cubicBezTo>
                  <a:pt x="298" y="318"/>
                  <a:pt x="299" y="318"/>
                  <a:pt x="300" y="318"/>
                </a:cubicBezTo>
                <a:cubicBezTo>
                  <a:pt x="301" y="318"/>
                  <a:pt x="301" y="317"/>
                  <a:pt x="302" y="317"/>
                </a:cubicBezTo>
                <a:cubicBezTo>
                  <a:pt x="312" y="313"/>
                  <a:pt x="320" y="303"/>
                  <a:pt x="320" y="291"/>
                </a:cubicBezTo>
                <a:lnTo>
                  <a:pt x="320" y="28"/>
                </a:lnTo>
                <a:cubicBezTo>
                  <a:pt x="320" y="12"/>
                  <a:pt x="307" y="0"/>
                  <a:pt x="29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0" name="Freeform 699">
            <a:extLst>
              <a:ext uri="{FF2B5EF4-FFF2-40B4-BE49-F238E27FC236}">
                <a16:creationId xmlns:a16="http://schemas.microsoft.com/office/drawing/2014/main" id="{5A9D076C-C2A9-024B-AD01-53D5C490B23A}"/>
              </a:ext>
            </a:extLst>
          </p:cNvPr>
          <p:cNvSpPr/>
          <p:nvPr/>
        </p:nvSpPr>
        <p:spPr>
          <a:xfrm>
            <a:off x="2700720" y="1086138"/>
            <a:ext cx="22752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3" h="905">
                <a:moveTo>
                  <a:pt x="577" y="589"/>
                </a:moveTo>
                <a:cubicBezTo>
                  <a:pt x="577" y="658"/>
                  <a:pt x="550" y="723"/>
                  <a:pt x="501" y="773"/>
                </a:cubicBezTo>
                <a:cubicBezTo>
                  <a:pt x="451" y="822"/>
                  <a:pt x="386" y="850"/>
                  <a:pt x="316" y="850"/>
                </a:cubicBezTo>
                <a:cubicBezTo>
                  <a:pt x="247" y="850"/>
                  <a:pt x="182" y="822"/>
                  <a:pt x="132" y="773"/>
                </a:cubicBezTo>
                <a:cubicBezTo>
                  <a:pt x="83" y="723"/>
                  <a:pt x="56" y="658"/>
                  <a:pt x="56" y="589"/>
                </a:cubicBezTo>
                <a:lnTo>
                  <a:pt x="56" y="316"/>
                </a:lnTo>
                <a:cubicBezTo>
                  <a:pt x="56" y="247"/>
                  <a:pt x="83" y="182"/>
                  <a:pt x="132" y="132"/>
                </a:cubicBezTo>
                <a:cubicBezTo>
                  <a:pt x="182" y="83"/>
                  <a:pt x="247" y="56"/>
                  <a:pt x="316" y="56"/>
                </a:cubicBezTo>
                <a:cubicBezTo>
                  <a:pt x="386" y="56"/>
                  <a:pt x="451" y="83"/>
                  <a:pt x="501" y="132"/>
                </a:cubicBezTo>
                <a:cubicBezTo>
                  <a:pt x="550" y="182"/>
                  <a:pt x="577" y="247"/>
                  <a:pt x="577" y="316"/>
                </a:cubicBezTo>
                <a:close/>
                <a:moveTo>
                  <a:pt x="540" y="93"/>
                </a:moveTo>
                <a:cubicBezTo>
                  <a:pt x="480" y="33"/>
                  <a:pt x="401" y="0"/>
                  <a:pt x="316" y="0"/>
                </a:cubicBezTo>
                <a:cubicBezTo>
                  <a:pt x="232" y="0"/>
                  <a:pt x="153" y="33"/>
                  <a:pt x="93" y="93"/>
                </a:cubicBezTo>
                <a:cubicBezTo>
                  <a:pt x="33" y="153"/>
                  <a:pt x="0" y="232"/>
                  <a:pt x="0" y="316"/>
                </a:cubicBezTo>
                <a:lnTo>
                  <a:pt x="0" y="589"/>
                </a:lnTo>
                <a:cubicBezTo>
                  <a:pt x="0" y="673"/>
                  <a:pt x="33" y="752"/>
                  <a:pt x="93" y="812"/>
                </a:cubicBezTo>
                <a:cubicBezTo>
                  <a:pt x="153" y="872"/>
                  <a:pt x="232" y="905"/>
                  <a:pt x="316" y="905"/>
                </a:cubicBezTo>
                <a:cubicBezTo>
                  <a:pt x="401" y="905"/>
                  <a:pt x="480" y="872"/>
                  <a:pt x="540" y="812"/>
                </a:cubicBezTo>
                <a:cubicBezTo>
                  <a:pt x="600" y="752"/>
                  <a:pt x="633" y="673"/>
                  <a:pt x="633" y="589"/>
                </a:cubicBezTo>
                <a:lnTo>
                  <a:pt x="633" y="316"/>
                </a:lnTo>
                <a:cubicBezTo>
                  <a:pt x="633" y="232"/>
                  <a:pt x="600" y="153"/>
                  <a:pt x="540" y="9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1" name="Freeform 700">
            <a:extLst>
              <a:ext uri="{FF2B5EF4-FFF2-40B4-BE49-F238E27FC236}">
                <a16:creationId xmlns:a16="http://schemas.microsoft.com/office/drawing/2014/main" id="{43A5626F-7ED1-DD46-8B34-736841C21F7E}"/>
              </a:ext>
            </a:extLst>
          </p:cNvPr>
          <p:cNvSpPr/>
          <p:nvPr/>
        </p:nvSpPr>
        <p:spPr>
          <a:xfrm>
            <a:off x="2803680" y="1136539"/>
            <a:ext cx="19440" cy="6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91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164"/>
                </a:lnTo>
                <a:cubicBezTo>
                  <a:pt x="0" y="179"/>
                  <a:pt x="13" y="191"/>
                  <a:pt x="28" y="191"/>
                </a:cubicBezTo>
                <a:cubicBezTo>
                  <a:pt x="43" y="191"/>
                  <a:pt x="55" y="179"/>
                  <a:pt x="55" y="164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2" name="Freeform 701">
            <a:extLst>
              <a:ext uri="{FF2B5EF4-FFF2-40B4-BE49-F238E27FC236}">
                <a16:creationId xmlns:a16="http://schemas.microsoft.com/office/drawing/2014/main" id="{F97E1083-95CD-FD4A-A0B3-B6FF2C83B7D9}"/>
              </a:ext>
            </a:extLst>
          </p:cNvPr>
          <p:cNvSpPr/>
          <p:nvPr/>
        </p:nvSpPr>
        <p:spPr>
          <a:xfrm>
            <a:off x="452160" y="1126098"/>
            <a:ext cx="320040" cy="320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0" h="890">
                <a:moveTo>
                  <a:pt x="811" y="785"/>
                </a:moveTo>
                <a:cubicBezTo>
                  <a:pt x="789" y="812"/>
                  <a:pt x="753" y="830"/>
                  <a:pt x="713" y="834"/>
                </a:cubicBezTo>
                <a:cubicBezTo>
                  <a:pt x="630" y="841"/>
                  <a:pt x="537" y="772"/>
                  <a:pt x="500" y="742"/>
                </a:cubicBezTo>
                <a:cubicBezTo>
                  <a:pt x="483" y="727"/>
                  <a:pt x="465" y="712"/>
                  <a:pt x="441" y="694"/>
                </a:cubicBezTo>
                <a:cubicBezTo>
                  <a:pt x="380" y="646"/>
                  <a:pt x="323" y="592"/>
                  <a:pt x="270" y="534"/>
                </a:cubicBezTo>
                <a:cubicBezTo>
                  <a:pt x="230" y="490"/>
                  <a:pt x="193" y="443"/>
                  <a:pt x="158" y="394"/>
                </a:cubicBezTo>
                <a:cubicBezTo>
                  <a:pt x="143" y="373"/>
                  <a:pt x="128" y="352"/>
                  <a:pt x="113" y="332"/>
                </a:cubicBezTo>
                <a:lnTo>
                  <a:pt x="106" y="323"/>
                </a:lnTo>
                <a:cubicBezTo>
                  <a:pt x="56" y="254"/>
                  <a:pt x="41" y="179"/>
                  <a:pt x="69" y="130"/>
                </a:cubicBezTo>
                <a:cubicBezTo>
                  <a:pt x="106" y="65"/>
                  <a:pt x="158" y="55"/>
                  <a:pt x="189" y="55"/>
                </a:cubicBezTo>
                <a:cubicBezTo>
                  <a:pt x="195" y="55"/>
                  <a:pt x="200" y="55"/>
                  <a:pt x="204" y="55"/>
                </a:cubicBezTo>
                <a:cubicBezTo>
                  <a:pt x="260" y="128"/>
                  <a:pt x="301" y="196"/>
                  <a:pt x="302" y="221"/>
                </a:cubicBezTo>
                <a:cubicBezTo>
                  <a:pt x="303" y="230"/>
                  <a:pt x="290" y="252"/>
                  <a:pt x="281" y="267"/>
                </a:cubicBezTo>
                <a:cubicBezTo>
                  <a:pt x="268" y="289"/>
                  <a:pt x="254" y="312"/>
                  <a:pt x="251" y="334"/>
                </a:cubicBezTo>
                <a:cubicBezTo>
                  <a:pt x="247" y="366"/>
                  <a:pt x="276" y="406"/>
                  <a:pt x="301" y="438"/>
                </a:cubicBezTo>
                <a:cubicBezTo>
                  <a:pt x="333" y="479"/>
                  <a:pt x="381" y="527"/>
                  <a:pt x="428" y="569"/>
                </a:cubicBezTo>
                <a:cubicBezTo>
                  <a:pt x="508" y="639"/>
                  <a:pt x="533" y="641"/>
                  <a:pt x="541" y="642"/>
                </a:cubicBezTo>
                <a:cubicBezTo>
                  <a:pt x="570" y="645"/>
                  <a:pt x="602" y="627"/>
                  <a:pt x="634" y="611"/>
                </a:cubicBezTo>
                <a:cubicBezTo>
                  <a:pt x="648" y="603"/>
                  <a:pt x="672" y="590"/>
                  <a:pt x="679" y="590"/>
                </a:cubicBezTo>
                <a:cubicBezTo>
                  <a:pt x="702" y="592"/>
                  <a:pt x="767" y="634"/>
                  <a:pt x="834" y="692"/>
                </a:cubicBezTo>
                <a:cubicBezTo>
                  <a:pt x="838" y="729"/>
                  <a:pt x="830" y="760"/>
                  <a:pt x="811" y="785"/>
                </a:cubicBezTo>
                <a:close/>
                <a:moveTo>
                  <a:pt x="888" y="678"/>
                </a:moveTo>
                <a:cubicBezTo>
                  <a:pt x="887" y="669"/>
                  <a:pt x="882" y="660"/>
                  <a:pt x="875" y="654"/>
                </a:cubicBezTo>
                <a:cubicBezTo>
                  <a:pt x="866" y="646"/>
                  <a:pt x="832" y="617"/>
                  <a:pt x="796" y="591"/>
                </a:cubicBezTo>
                <a:cubicBezTo>
                  <a:pt x="764" y="568"/>
                  <a:pt x="717" y="537"/>
                  <a:pt x="683" y="535"/>
                </a:cubicBezTo>
                <a:cubicBezTo>
                  <a:pt x="661" y="534"/>
                  <a:pt x="636" y="547"/>
                  <a:pt x="607" y="562"/>
                </a:cubicBezTo>
                <a:cubicBezTo>
                  <a:pt x="588" y="572"/>
                  <a:pt x="559" y="588"/>
                  <a:pt x="547" y="587"/>
                </a:cubicBezTo>
                <a:cubicBezTo>
                  <a:pt x="532" y="583"/>
                  <a:pt x="476" y="542"/>
                  <a:pt x="411" y="477"/>
                </a:cubicBezTo>
                <a:cubicBezTo>
                  <a:pt x="335" y="402"/>
                  <a:pt x="307" y="354"/>
                  <a:pt x="306" y="341"/>
                </a:cubicBezTo>
                <a:cubicBezTo>
                  <a:pt x="308" y="330"/>
                  <a:pt x="319" y="312"/>
                  <a:pt x="328" y="296"/>
                </a:cubicBezTo>
                <a:cubicBezTo>
                  <a:pt x="343" y="270"/>
                  <a:pt x="359" y="244"/>
                  <a:pt x="357" y="217"/>
                </a:cubicBezTo>
                <a:cubicBezTo>
                  <a:pt x="354" y="163"/>
                  <a:pt x="276" y="58"/>
                  <a:pt x="243" y="16"/>
                </a:cubicBezTo>
                <a:cubicBezTo>
                  <a:pt x="237" y="8"/>
                  <a:pt x="229" y="3"/>
                  <a:pt x="219" y="2"/>
                </a:cubicBezTo>
                <a:cubicBezTo>
                  <a:pt x="197" y="-2"/>
                  <a:pt x="87" y="-14"/>
                  <a:pt x="21" y="102"/>
                </a:cubicBezTo>
                <a:cubicBezTo>
                  <a:pt x="1" y="137"/>
                  <a:pt x="-5" y="180"/>
                  <a:pt x="4" y="227"/>
                </a:cubicBezTo>
                <a:cubicBezTo>
                  <a:pt x="11" y="270"/>
                  <a:pt x="32" y="315"/>
                  <a:pt x="62" y="355"/>
                </a:cubicBezTo>
                <a:lnTo>
                  <a:pt x="69" y="365"/>
                </a:lnTo>
                <a:cubicBezTo>
                  <a:pt x="83" y="385"/>
                  <a:pt x="99" y="405"/>
                  <a:pt x="113" y="426"/>
                </a:cubicBezTo>
                <a:cubicBezTo>
                  <a:pt x="149" y="477"/>
                  <a:pt x="188" y="526"/>
                  <a:pt x="229" y="571"/>
                </a:cubicBezTo>
                <a:cubicBezTo>
                  <a:pt x="284" y="631"/>
                  <a:pt x="344" y="687"/>
                  <a:pt x="407" y="737"/>
                </a:cubicBezTo>
                <a:cubicBezTo>
                  <a:pt x="430" y="755"/>
                  <a:pt x="448" y="770"/>
                  <a:pt x="465" y="784"/>
                </a:cubicBezTo>
                <a:cubicBezTo>
                  <a:pt x="488" y="803"/>
                  <a:pt x="525" y="831"/>
                  <a:pt x="568" y="853"/>
                </a:cubicBezTo>
                <a:cubicBezTo>
                  <a:pt x="616" y="877"/>
                  <a:pt x="660" y="890"/>
                  <a:pt x="701" y="890"/>
                </a:cubicBezTo>
                <a:cubicBezTo>
                  <a:pt x="707" y="890"/>
                  <a:pt x="713" y="889"/>
                  <a:pt x="718" y="889"/>
                </a:cubicBezTo>
                <a:cubicBezTo>
                  <a:pt x="773" y="884"/>
                  <a:pt x="823" y="859"/>
                  <a:pt x="854" y="820"/>
                </a:cubicBezTo>
                <a:cubicBezTo>
                  <a:pt x="884" y="782"/>
                  <a:pt x="896" y="733"/>
                  <a:pt x="888" y="67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3" name="Freeform 702">
            <a:extLst>
              <a:ext uri="{FF2B5EF4-FFF2-40B4-BE49-F238E27FC236}">
                <a16:creationId xmlns:a16="http://schemas.microsoft.com/office/drawing/2014/main" id="{DBC19B9B-C640-1C42-9F20-D2D86CC64378}"/>
              </a:ext>
            </a:extLst>
          </p:cNvPr>
          <p:cNvSpPr/>
          <p:nvPr/>
        </p:nvSpPr>
        <p:spPr>
          <a:xfrm>
            <a:off x="620640" y="1193777"/>
            <a:ext cx="99000" cy="9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6" h="275">
                <a:moveTo>
                  <a:pt x="7" y="267"/>
                </a:moveTo>
                <a:cubicBezTo>
                  <a:pt x="13" y="272"/>
                  <a:pt x="20" y="275"/>
                  <a:pt x="27" y="275"/>
                </a:cubicBezTo>
                <a:cubicBezTo>
                  <a:pt x="34" y="275"/>
                  <a:pt x="41" y="272"/>
                  <a:pt x="47" y="267"/>
                </a:cubicBezTo>
                <a:lnTo>
                  <a:pt x="137" y="176"/>
                </a:lnTo>
                <a:lnTo>
                  <a:pt x="228" y="267"/>
                </a:lnTo>
                <a:cubicBezTo>
                  <a:pt x="233" y="273"/>
                  <a:pt x="240" y="275"/>
                  <a:pt x="247" y="275"/>
                </a:cubicBezTo>
                <a:cubicBezTo>
                  <a:pt x="254" y="275"/>
                  <a:pt x="261" y="273"/>
                  <a:pt x="267" y="267"/>
                </a:cubicBezTo>
                <a:cubicBezTo>
                  <a:pt x="277" y="256"/>
                  <a:pt x="277" y="239"/>
                  <a:pt x="267" y="228"/>
                </a:cubicBezTo>
                <a:lnTo>
                  <a:pt x="176" y="138"/>
                </a:lnTo>
                <a:lnTo>
                  <a:pt x="267" y="47"/>
                </a:lnTo>
                <a:cubicBezTo>
                  <a:pt x="278" y="36"/>
                  <a:pt x="278" y="19"/>
                  <a:pt x="267" y="8"/>
                </a:cubicBezTo>
                <a:cubicBezTo>
                  <a:pt x="256" y="-3"/>
                  <a:pt x="239" y="-3"/>
                  <a:pt x="228" y="8"/>
                </a:cubicBezTo>
                <a:lnTo>
                  <a:pt x="137" y="98"/>
                </a:lnTo>
                <a:lnTo>
                  <a:pt x="47" y="8"/>
                </a:lnTo>
                <a:cubicBezTo>
                  <a:pt x="36" y="-3"/>
                  <a:pt x="19" y="-3"/>
                  <a:pt x="8" y="8"/>
                </a:cubicBezTo>
                <a:cubicBezTo>
                  <a:pt x="-2" y="18"/>
                  <a:pt x="-2" y="36"/>
                  <a:pt x="8" y="47"/>
                </a:cubicBezTo>
                <a:lnTo>
                  <a:pt x="98" y="137"/>
                </a:lnTo>
                <a:lnTo>
                  <a:pt x="7" y="228"/>
                </a:lnTo>
                <a:cubicBezTo>
                  <a:pt x="-2" y="239"/>
                  <a:pt x="-2" y="256"/>
                  <a:pt x="7" y="2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4" name="Freeform 703">
            <a:extLst>
              <a:ext uri="{FF2B5EF4-FFF2-40B4-BE49-F238E27FC236}">
                <a16:creationId xmlns:a16="http://schemas.microsoft.com/office/drawing/2014/main" id="{E58F9A10-D1C9-0E49-B9AC-2C5D5625958C}"/>
              </a:ext>
            </a:extLst>
          </p:cNvPr>
          <p:cNvSpPr/>
          <p:nvPr/>
        </p:nvSpPr>
        <p:spPr>
          <a:xfrm>
            <a:off x="1167840" y="1126098"/>
            <a:ext cx="320040" cy="320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0" h="890">
                <a:moveTo>
                  <a:pt x="810" y="785"/>
                </a:moveTo>
                <a:cubicBezTo>
                  <a:pt x="788" y="812"/>
                  <a:pt x="752" y="830"/>
                  <a:pt x="713" y="834"/>
                </a:cubicBezTo>
                <a:cubicBezTo>
                  <a:pt x="630" y="841"/>
                  <a:pt x="536" y="772"/>
                  <a:pt x="500" y="742"/>
                </a:cubicBezTo>
                <a:cubicBezTo>
                  <a:pt x="483" y="727"/>
                  <a:pt x="464" y="712"/>
                  <a:pt x="441" y="694"/>
                </a:cubicBezTo>
                <a:cubicBezTo>
                  <a:pt x="380" y="646"/>
                  <a:pt x="322" y="592"/>
                  <a:pt x="270" y="534"/>
                </a:cubicBezTo>
                <a:cubicBezTo>
                  <a:pt x="230" y="490"/>
                  <a:pt x="192" y="443"/>
                  <a:pt x="158" y="394"/>
                </a:cubicBezTo>
                <a:cubicBezTo>
                  <a:pt x="143" y="373"/>
                  <a:pt x="127" y="352"/>
                  <a:pt x="112" y="332"/>
                </a:cubicBezTo>
                <a:lnTo>
                  <a:pt x="106" y="323"/>
                </a:lnTo>
                <a:cubicBezTo>
                  <a:pt x="55" y="254"/>
                  <a:pt x="41" y="179"/>
                  <a:pt x="68" y="130"/>
                </a:cubicBezTo>
                <a:cubicBezTo>
                  <a:pt x="105" y="65"/>
                  <a:pt x="158" y="55"/>
                  <a:pt x="189" y="55"/>
                </a:cubicBezTo>
                <a:cubicBezTo>
                  <a:pt x="194" y="55"/>
                  <a:pt x="199" y="55"/>
                  <a:pt x="203" y="55"/>
                </a:cubicBezTo>
                <a:cubicBezTo>
                  <a:pt x="260" y="128"/>
                  <a:pt x="300" y="196"/>
                  <a:pt x="302" y="221"/>
                </a:cubicBezTo>
                <a:cubicBezTo>
                  <a:pt x="302" y="230"/>
                  <a:pt x="289" y="252"/>
                  <a:pt x="280" y="267"/>
                </a:cubicBezTo>
                <a:cubicBezTo>
                  <a:pt x="267" y="289"/>
                  <a:pt x="254" y="312"/>
                  <a:pt x="251" y="334"/>
                </a:cubicBezTo>
                <a:cubicBezTo>
                  <a:pt x="246" y="366"/>
                  <a:pt x="275" y="406"/>
                  <a:pt x="301" y="438"/>
                </a:cubicBezTo>
                <a:cubicBezTo>
                  <a:pt x="333" y="479"/>
                  <a:pt x="380" y="527"/>
                  <a:pt x="427" y="569"/>
                </a:cubicBezTo>
                <a:cubicBezTo>
                  <a:pt x="508" y="639"/>
                  <a:pt x="533" y="641"/>
                  <a:pt x="541" y="642"/>
                </a:cubicBezTo>
                <a:cubicBezTo>
                  <a:pt x="570" y="645"/>
                  <a:pt x="602" y="627"/>
                  <a:pt x="633" y="611"/>
                </a:cubicBezTo>
                <a:cubicBezTo>
                  <a:pt x="647" y="603"/>
                  <a:pt x="671" y="590"/>
                  <a:pt x="679" y="590"/>
                </a:cubicBezTo>
                <a:cubicBezTo>
                  <a:pt x="702" y="592"/>
                  <a:pt x="766" y="634"/>
                  <a:pt x="833" y="692"/>
                </a:cubicBezTo>
                <a:cubicBezTo>
                  <a:pt x="838" y="729"/>
                  <a:pt x="830" y="760"/>
                  <a:pt x="810" y="785"/>
                </a:cubicBezTo>
                <a:close/>
                <a:moveTo>
                  <a:pt x="887" y="678"/>
                </a:moveTo>
                <a:cubicBezTo>
                  <a:pt x="886" y="669"/>
                  <a:pt x="881" y="660"/>
                  <a:pt x="874" y="654"/>
                </a:cubicBezTo>
                <a:cubicBezTo>
                  <a:pt x="865" y="646"/>
                  <a:pt x="832" y="617"/>
                  <a:pt x="795" y="591"/>
                </a:cubicBezTo>
                <a:cubicBezTo>
                  <a:pt x="763" y="568"/>
                  <a:pt x="717" y="537"/>
                  <a:pt x="682" y="535"/>
                </a:cubicBezTo>
                <a:cubicBezTo>
                  <a:pt x="660" y="534"/>
                  <a:pt x="635" y="547"/>
                  <a:pt x="607" y="562"/>
                </a:cubicBezTo>
                <a:cubicBezTo>
                  <a:pt x="588" y="572"/>
                  <a:pt x="559" y="588"/>
                  <a:pt x="546" y="587"/>
                </a:cubicBezTo>
                <a:cubicBezTo>
                  <a:pt x="532" y="583"/>
                  <a:pt x="476" y="542"/>
                  <a:pt x="410" y="477"/>
                </a:cubicBezTo>
                <a:cubicBezTo>
                  <a:pt x="335" y="402"/>
                  <a:pt x="306" y="354"/>
                  <a:pt x="305" y="341"/>
                </a:cubicBezTo>
                <a:cubicBezTo>
                  <a:pt x="307" y="330"/>
                  <a:pt x="318" y="312"/>
                  <a:pt x="327" y="296"/>
                </a:cubicBezTo>
                <a:cubicBezTo>
                  <a:pt x="343" y="270"/>
                  <a:pt x="358" y="244"/>
                  <a:pt x="357" y="217"/>
                </a:cubicBezTo>
                <a:cubicBezTo>
                  <a:pt x="353" y="163"/>
                  <a:pt x="276" y="58"/>
                  <a:pt x="243" y="16"/>
                </a:cubicBezTo>
                <a:cubicBezTo>
                  <a:pt x="237" y="8"/>
                  <a:pt x="228" y="3"/>
                  <a:pt x="218" y="2"/>
                </a:cubicBezTo>
                <a:cubicBezTo>
                  <a:pt x="197" y="-2"/>
                  <a:pt x="87" y="-14"/>
                  <a:pt x="21" y="102"/>
                </a:cubicBezTo>
                <a:cubicBezTo>
                  <a:pt x="1" y="137"/>
                  <a:pt x="-5" y="180"/>
                  <a:pt x="3" y="227"/>
                </a:cubicBezTo>
                <a:cubicBezTo>
                  <a:pt x="11" y="270"/>
                  <a:pt x="31" y="315"/>
                  <a:pt x="61" y="355"/>
                </a:cubicBezTo>
                <a:lnTo>
                  <a:pt x="68" y="365"/>
                </a:lnTo>
                <a:cubicBezTo>
                  <a:pt x="83" y="385"/>
                  <a:pt x="98" y="405"/>
                  <a:pt x="112" y="426"/>
                </a:cubicBezTo>
                <a:cubicBezTo>
                  <a:pt x="148" y="477"/>
                  <a:pt x="187" y="526"/>
                  <a:pt x="229" y="571"/>
                </a:cubicBezTo>
                <a:cubicBezTo>
                  <a:pt x="283" y="631"/>
                  <a:pt x="343" y="687"/>
                  <a:pt x="407" y="737"/>
                </a:cubicBezTo>
                <a:cubicBezTo>
                  <a:pt x="429" y="755"/>
                  <a:pt x="448" y="770"/>
                  <a:pt x="464" y="784"/>
                </a:cubicBezTo>
                <a:cubicBezTo>
                  <a:pt x="488" y="803"/>
                  <a:pt x="524" y="831"/>
                  <a:pt x="567" y="853"/>
                </a:cubicBezTo>
                <a:cubicBezTo>
                  <a:pt x="615" y="877"/>
                  <a:pt x="660" y="890"/>
                  <a:pt x="701" y="890"/>
                </a:cubicBezTo>
                <a:cubicBezTo>
                  <a:pt x="706" y="890"/>
                  <a:pt x="712" y="889"/>
                  <a:pt x="718" y="889"/>
                </a:cubicBezTo>
                <a:cubicBezTo>
                  <a:pt x="773" y="884"/>
                  <a:pt x="822" y="859"/>
                  <a:pt x="853" y="820"/>
                </a:cubicBezTo>
                <a:cubicBezTo>
                  <a:pt x="883" y="782"/>
                  <a:pt x="895" y="733"/>
                  <a:pt x="887" y="67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5" name="Freeform 704">
            <a:extLst>
              <a:ext uri="{FF2B5EF4-FFF2-40B4-BE49-F238E27FC236}">
                <a16:creationId xmlns:a16="http://schemas.microsoft.com/office/drawing/2014/main" id="{26653CEC-7F16-B54E-952B-9B3FDC6434AF}"/>
              </a:ext>
            </a:extLst>
          </p:cNvPr>
          <p:cNvSpPr/>
          <p:nvPr/>
        </p:nvSpPr>
        <p:spPr>
          <a:xfrm>
            <a:off x="1336680" y="1177938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0" y="293"/>
                </a:moveTo>
                <a:cubicBezTo>
                  <a:pt x="0" y="294"/>
                  <a:pt x="0" y="294"/>
                  <a:pt x="0" y="294"/>
                </a:cubicBezTo>
                <a:cubicBezTo>
                  <a:pt x="0" y="295"/>
                  <a:pt x="0" y="296"/>
                  <a:pt x="0" y="296"/>
                </a:cubicBezTo>
                <a:cubicBezTo>
                  <a:pt x="0" y="297"/>
                  <a:pt x="0" y="297"/>
                  <a:pt x="0" y="297"/>
                </a:cubicBezTo>
                <a:cubicBezTo>
                  <a:pt x="0" y="297"/>
                  <a:pt x="1" y="298"/>
                  <a:pt x="1" y="299"/>
                </a:cubicBezTo>
                <a:cubicBezTo>
                  <a:pt x="1" y="300"/>
                  <a:pt x="1" y="301"/>
                  <a:pt x="2" y="302"/>
                </a:cubicBezTo>
                <a:cubicBezTo>
                  <a:pt x="2" y="303"/>
                  <a:pt x="3" y="304"/>
                  <a:pt x="3" y="305"/>
                </a:cubicBezTo>
                <a:cubicBezTo>
                  <a:pt x="8" y="313"/>
                  <a:pt x="17" y="319"/>
                  <a:pt x="27" y="319"/>
                </a:cubicBezTo>
                <a:lnTo>
                  <a:pt x="291" y="319"/>
                </a:lnTo>
                <a:cubicBezTo>
                  <a:pt x="307" y="319"/>
                  <a:pt x="319" y="307"/>
                  <a:pt x="319" y="291"/>
                </a:cubicBezTo>
                <a:cubicBezTo>
                  <a:pt x="319" y="276"/>
                  <a:pt x="307" y="264"/>
                  <a:pt x="291" y="264"/>
                </a:cubicBezTo>
                <a:lnTo>
                  <a:pt x="94" y="264"/>
                </a:lnTo>
                <a:lnTo>
                  <a:pt x="267" y="91"/>
                </a:lnTo>
                <a:cubicBezTo>
                  <a:pt x="278" y="80"/>
                  <a:pt x="278" y="63"/>
                  <a:pt x="267" y="52"/>
                </a:cubicBezTo>
                <a:cubicBezTo>
                  <a:pt x="257" y="41"/>
                  <a:pt x="239" y="41"/>
                  <a:pt x="228" y="52"/>
                </a:cubicBezTo>
                <a:lnTo>
                  <a:pt x="55" y="225"/>
                </a:lnTo>
                <a:lnTo>
                  <a:pt x="55" y="28"/>
                </a:lnTo>
                <a:cubicBezTo>
                  <a:pt x="55" y="12"/>
                  <a:pt x="43" y="0"/>
                  <a:pt x="27" y="0"/>
                </a:cubicBezTo>
                <a:cubicBezTo>
                  <a:pt x="12" y="0"/>
                  <a:pt x="0" y="12"/>
                  <a:pt x="0" y="28"/>
                </a:cubicBezTo>
                <a:lnTo>
                  <a:pt x="0" y="291"/>
                </a:lnTo>
                <a:cubicBezTo>
                  <a:pt x="0" y="292"/>
                  <a:pt x="0" y="293"/>
                  <a:pt x="0" y="29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6" name="Freeform 705">
            <a:extLst>
              <a:ext uri="{FF2B5EF4-FFF2-40B4-BE49-F238E27FC236}">
                <a16:creationId xmlns:a16="http://schemas.microsoft.com/office/drawing/2014/main" id="{E4C7AE38-4604-D44A-866B-BE69860017AA}"/>
              </a:ext>
            </a:extLst>
          </p:cNvPr>
          <p:cNvSpPr/>
          <p:nvPr/>
        </p:nvSpPr>
        <p:spPr>
          <a:xfrm>
            <a:off x="1883520" y="1126098"/>
            <a:ext cx="320040" cy="320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0" h="890">
                <a:moveTo>
                  <a:pt x="811" y="785"/>
                </a:moveTo>
                <a:cubicBezTo>
                  <a:pt x="789" y="812"/>
                  <a:pt x="753" y="830"/>
                  <a:pt x="713" y="834"/>
                </a:cubicBezTo>
                <a:cubicBezTo>
                  <a:pt x="630" y="841"/>
                  <a:pt x="537" y="772"/>
                  <a:pt x="500" y="742"/>
                </a:cubicBezTo>
                <a:cubicBezTo>
                  <a:pt x="483" y="727"/>
                  <a:pt x="465" y="712"/>
                  <a:pt x="441" y="694"/>
                </a:cubicBezTo>
                <a:cubicBezTo>
                  <a:pt x="380" y="646"/>
                  <a:pt x="323" y="592"/>
                  <a:pt x="270" y="534"/>
                </a:cubicBezTo>
                <a:cubicBezTo>
                  <a:pt x="230" y="490"/>
                  <a:pt x="193" y="443"/>
                  <a:pt x="158" y="394"/>
                </a:cubicBezTo>
                <a:cubicBezTo>
                  <a:pt x="143" y="373"/>
                  <a:pt x="128" y="352"/>
                  <a:pt x="113" y="332"/>
                </a:cubicBezTo>
                <a:lnTo>
                  <a:pt x="106" y="323"/>
                </a:lnTo>
                <a:cubicBezTo>
                  <a:pt x="56" y="254"/>
                  <a:pt x="41" y="179"/>
                  <a:pt x="69" y="130"/>
                </a:cubicBezTo>
                <a:cubicBezTo>
                  <a:pt x="106" y="65"/>
                  <a:pt x="158" y="55"/>
                  <a:pt x="190" y="55"/>
                </a:cubicBezTo>
                <a:cubicBezTo>
                  <a:pt x="195" y="55"/>
                  <a:pt x="200" y="55"/>
                  <a:pt x="204" y="55"/>
                </a:cubicBezTo>
                <a:cubicBezTo>
                  <a:pt x="260" y="128"/>
                  <a:pt x="301" y="196"/>
                  <a:pt x="302" y="221"/>
                </a:cubicBezTo>
                <a:cubicBezTo>
                  <a:pt x="303" y="230"/>
                  <a:pt x="290" y="252"/>
                  <a:pt x="281" y="267"/>
                </a:cubicBezTo>
                <a:cubicBezTo>
                  <a:pt x="268" y="289"/>
                  <a:pt x="255" y="312"/>
                  <a:pt x="251" y="334"/>
                </a:cubicBezTo>
                <a:cubicBezTo>
                  <a:pt x="247" y="366"/>
                  <a:pt x="276" y="406"/>
                  <a:pt x="301" y="438"/>
                </a:cubicBezTo>
                <a:cubicBezTo>
                  <a:pt x="334" y="479"/>
                  <a:pt x="381" y="527"/>
                  <a:pt x="428" y="569"/>
                </a:cubicBezTo>
                <a:cubicBezTo>
                  <a:pt x="508" y="639"/>
                  <a:pt x="533" y="641"/>
                  <a:pt x="541" y="642"/>
                </a:cubicBezTo>
                <a:cubicBezTo>
                  <a:pt x="570" y="645"/>
                  <a:pt x="602" y="627"/>
                  <a:pt x="634" y="611"/>
                </a:cubicBezTo>
                <a:cubicBezTo>
                  <a:pt x="648" y="603"/>
                  <a:pt x="672" y="590"/>
                  <a:pt x="679" y="590"/>
                </a:cubicBezTo>
                <a:cubicBezTo>
                  <a:pt x="702" y="592"/>
                  <a:pt x="767" y="634"/>
                  <a:pt x="834" y="692"/>
                </a:cubicBezTo>
                <a:cubicBezTo>
                  <a:pt x="838" y="729"/>
                  <a:pt x="830" y="760"/>
                  <a:pt x="811" y="785"/>
                </a:cubicBezTo>
                <a:close/>
                <a:moveTo>
                  <a:pt x="306" y="342"/>
                </a:moveTo>
                <a:close/>
                <a:moveTo>
                  <a:pt x="888" y="678"/>
                </a:moveTo>
                <a:cubicBezTo>
                  <a:pt x="887" y="669"/>
                  <a:pt x="882" y="660"/>
                  <a:pt x="875" y="654"/>
                </a:cubicBezTo>
                <a:cubicBezTo>
                  <a:pt x="866" y="646"/>
                  <a:pt x="832" y="617"/>
                  <a:pt x="796" y="591"/>
                </a:cubicBezTo>
                <a:cubicBezTo>
                  <a:pt x="764" y="568"/>
                  <a:pt x="717" y="537"/>
                  <a:pt x="683" y="535"/>
                </a:cubicBezTo>
                <a:cubicBezTo>
                  <a:pt x="661" y="534"/>
                  <a:pt x="636" y="547"/>
                  <a:pt x="608" y="562"/>
                </a:cubicBezTo>
                <a:cubicBezTo>
                  <a:pt x="588" y="572"/>
                  <a:pt x="560" y="588"/>
                  <a:pt x="547" y="587"/>
                </a:cubicBezTo>
                <a:cubicBezTo>
                  <a:pt x="532" y="583"/>
                  <a:pt x="476" y="542"/>
                  <a:pt x="411" y="477"/>
                </a:cubicBezTo>
                <a:cubicBezTo>
                  <a:pt x="336" y="402"/>
                  <a:pt x="307" y="354"/>
                  <a:pt x="306" y="341"/>
                </a:cubicBezTo>
                <a:cubicBezTo>
                  <a:pt x="308" y="330"/>
                  <a:pt x="319" y="312"/>
                  <a:pt x="328" y="296"/>
                </a:cubicBezTo>
                <a:cubicBezTo>
                  <a:pt x="343" y="270"/>
                  <a:pt x="359" y="244"/>
                  <a:pt x="357" y="217"/>
                </a:cubicBezTo>
                <a:cubicBezTo>
                  <a:pt x="354" y="163"/>
                  <a:pt x="276" y="58"/>
                  <a:pt x="243" y="16"/>
                </a:cubicBezTo>
                <a:cubicBezTo>
                  <a:pt x="237" y="8"/>
                  <a:pt x="229" y="3"/>
                  <a:pt x="219" y="2"/>
                </a:cubicBezTo>
                <a:cubicBezTo>
                  <a:pt x="198" y="-2"/>
                  <a:pt x="87" y="-14"/>
                  <a:pt x="21" y="102"/>
                </a:cubicBezTo>
                <a:cubicBezTo>
                  <a:pt x="1" y="137"/>
                  <a:pt x="-5" y="180"/>
                  <a:pt x="4" y="227"/>
                </a:cubicBezTo>
                <a:cubicBezTo>
                  <a:pt x="12" y="270"/>
                  <a:pt x="32" y="315"/>
                  <a:pt x="62" y="355"/>
                </a:cubicBezTo>
                <a:lnTo>
                  <a:pt x="69" y="365"/>
                </a:lnTo>
                <a:cubicBezTo>
                  <a:pt x="83" y="385"/>
                  <a:pt x="99" y="405"/>
                  <a:pt x="113" y="426"/>
                </a:cubicBezTo>
                <a:cubicBezTo>
                  <a:pt x="149" y="477"/>
                  <a:pt x="188" y="526"/>
                  <a:pt x="230" y="571"/>
                </a:cubicBezTo>
                <a:cubicBezTo>
                  <a:pt x="284" y="631"/>
                  <a:pt x="344" y="687"/>
                  <a:pt x="407" y="737"/>
                </a:cubicBezTo>
                <a:cubicBezTo>
                  <a:pt x="430" y="755"/>
                  <a:pt x="448" y="770"/>
                  <a:pt x="465" y="784"/>
                </a:cubicBezTo>
                <a:cubicBezTo>
                  <a:pt x="488" y="803"/>
                  <a:pt x="525" y="831"/>
                  <a:pt x="568" y="853"/>
                </a:cubicBezTo>
                <a:cubicBezTo>
                  <a:pt x="616" y="877"/>
                  <a:pt x="660" y="890"/>
                  <a:pt x="701" y="890"/>
                </a:cubicBezTo>
                <a:cubicBezTo>
                  <a:pt x="707" y="890"/>
                  <a:pt x="713" y="889"/>
                  <a:pt x="718" y="889"/>
                </a:cubicBezTo>
                <a:cubicBezTo>
                  <a:pt x="773" y="884"/>
                  <a:pt x="823" y="859"/>
                  <a:pt x="854" y="820"/>
                </a:cubicBezTo>
                <a:cubicBezTo>
                  <a:pt x="884" y="782"/>
                  <a:pt x="896" y="733"/>
                  <a:pt x="888" y="67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7" name="Freeform 706">
            <a:extLst>
              <a:ext uri="{FF2B5EF4-FFF2-40B4-BE49-F238E27FC236}">
                <a16:creationId xmlns:a16="http://schemas.microsoft.com/office/drawing/2014/main" id="{DA750953-C83E-D84A-A5EB-99BFCA46E15D}"/>
              </a:ext>
            </a:extLst>
          </p:cNvPr>
          <p:cNvSpPr/>
          <p:nvPr/>
        </p:nvSpPr>
        <p:spPr>
          <a:xfrm>
            <a:off x="2040119" y="1190177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27" y="55"/>
                </a:moveTo>
                <a:lnTo>
                  <a:pt x="224" y="55"/>
                </a:lnTo>
                <a:lnTo>
                  <a:pt x="51" y="227"/>
                </a:lnTo>
                <a:cubicBezTo>
                  <a:pt x="40" y="238"/>
                  <a:pt x="40" y="256"/>
                  <a:pt x="51" y="266"/>
                </a:cubicBezTo>
                <a:cubicBezTo>
                  <a:pt x="56" y="272"/>
                  <a:pt x="64" y="275"/>
                  <a:pt x="71" y="275"/>
                </a:cubicBezTo>
                <a:cubicBezTo>
                  <a:pt x="78" y="275"/>
                  <a:pt x="85" y="272"/>
                  <a:pt x="90" y="267"/>
                </a:cubicBezTo>
                <a:lnTo>
                  <a:pt x="263" y="94"/>
                </a:lnTo>
                <a:lnTo>
                  <a:pt x="263" y="291"/>
                </a:lnTo>
                <a:cubicBezTo>
                  <a:pt x="263" y="306"/>
                  <a:pt x="276" y="319"/>
                  <a:pt x="291" y="319"/>
                </a:cubicBezTo>
                <a:cubicBezTo>
                  <a:pt x="306" y="319"/>
                  <a:pt x="319" y="306"/>
                  <a:pt x="319" y="291"/>
                </a:cubicBezTo>
                <a:lnTo>
                  <a:pt x="319" y="27"/>
                </a:lnTo>
                <a:cubicBezTo>
                  <a:pt x="319" y="26"/>
                  <a:pt x="319" y="26"/>
                  <a:pt x="318" y="25"/>
                </a:cubicBezTo>
                <a:lnTo>
                  <a:pt x="318" y="24"/>
                </a:lnTo>
                <a:cubicBezTo>
                  <a:pt x="318" y="24"/>
                  <a:pt x="318" y="23"/>
                  <a:pt x="318" y="22"/>
                </a:cubicBezTo>
                <a:cubicBezTo>
                  <a:pt x="318" y="21"/>
                  <a:pt x="318" y="20"/>
                  <a:pt x="318" y="19"/>
                </a:cubicBezTo>
                <a:lnTo>
                  <a:pt x="317" y="19"/>
                </a:lnTo>
                <a:cubicBezTo>
                  <a:pt x="317" y="18"/>
                  <a:pt x="317" y="18"/>
                  <a:pt x="317" y="17"/>
                </a:cubicBezTo>
                <a:cubicBezTo>
                  <a:pt x="316" y="16"/>
                  <a:pt x="316" y="15"/>
                  <a:pt x="315" y="14"/>
                </a:cubicBezTo>
                <a:cubicBezTo>
                  <a:pt x="311" y="5"/>
                  <a:pt x="301" y="0"/>
                  <a:pt x="29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8" name="Freeform 707">
            <a:extLst>
              <a:ext uri="{FF2B5EF4-FFF2-40B4-BE49-F238E27FC236}">
                <a16:creationId xmlns:a16="http://schemas.microsoft.com/office/drawing/2014/main" id="{7D6299EC-4FB3-3F47-B478-09126554C4C6}"/>
              </a:ext>
            </a:extLst>
          </p:cNvPr>
          <p:cNvSpPr/>
          <p:nvPr/>
        </p:nvSpPr>
        <p:spPr>
          <a:xfrm>
            <a:off x="1992240" y="366137"/>
            <a:ext cx="153000" cy="153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6" h="426">
                <a:moveTo>
                  <a:pt x="213" y="55"/>
                </a:moveTo>
                <a:cubicBezTo>
                  <a:pt x="300" y="55"/>
                  <a:pt x="371" y="126"/>
                  <a:pt x="371" y="213"/>
                </a:cubicBezTo>
                <a:cubicBezTo>
                  <a:pt x="371" y="300"/>
                  <a:pt x="300" y="371"/>
                  <a:pt x="213" y="371"/>
                </a:cubicBezTo>
                <a:cubicBezTo>
                  <a:pt x="126" y="371"/>
                  <a:pt x="55" y="300"/>
                  <a:pt x="55" y="213"/>
                </a:cubicBezTo>
                <a:cubicBezTo>
                  <a:pt x="55" y="126"/>
                  <a:pt x="126" y="55"/>
                  <a:pt x="213" y="55"/>
                </a:cubicBezTo>
                <a:close/>
                <a:moveTo>
                  <a:pt x="213" y="426"/>
                </a:moveTo>
                <a:cubicBezTo>
                  <a:pt x="331" y="426"/>
                  <a:pt x="426" y="331"/>
                  <a:pt x="426" y="213"/>
                </a:cubicBezTo>
                <a:cubicBezTo>
                  <a:pt x="426" y="96"/>
                  <a:pt x="331" y="0"/>
                  <a:pt x="213" y="0"/>
                </a:cubicBezTo>
                <a:cubicBezTo>
                  <a:pt x="96" y="0"/>
                  <a:pt x="0" y="96"/>
                  <a:pt x="0" y="213"/>
                </a:cubicBezTo>
                <a:cubicBezTo>
                  <a:pt x="0" y="331"/>
                  <a:pt x="96" y="426"/>
                  <a:pt x="213" y="4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9" name="Freeform 708">
            <a:extLst>
              <a:ext uri="{FF2B5EF4-FFF2-40B4-BE49-F238E27FC236}">
                <a16:creationId xmlns:a16="http://schemas.microsoft.com/office/drawing/2014/main" id="{7EBDFABC-6DA6-6644-B1B4-43A55967EC7F}"/>
              </a:ext>
            </a:extLst>
          </p:cNvPr>
          <p:cNvSpPr/>
          <p:nvPr/>
        </p:nvSpPr>
        <p:spPr>
          <a:xfrm>
            <a:off x="1935360" y="502578"/>
            <a:ext cx="35208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79" h="532">
                <a:moveTo>
                  <a:pt x="713" y="493"/>
                </a:moveTo>
                <a:cubicBezTo>
                  <a:pt x="588" y="493"/>
                  <a:pt x="487" y="391"/>
                  <a:pt x="487" y="266"/>
                </a:cubicBezTo>
                <a:cubicBezTo>
                  <a:pt x="487" y="141"/>
                  <a:pt x="588" y="40"/>
                  <a:pt x="713" y="40"/>
                </a:cubicBezTo>
                <a:cubicBezTo>
                  <a:pt x="838" y="40"/>
                  <a:pt x="940" y="141"/>
                  <a:pt x="940" y="266"/>
                </a:cubicBezTo>
                <a:cubicBezTo>
                  <a:pt x="940" y="391"/>
                  <a:pt x="838" y="493"/>
                  <a:pt x="713" y="493"/>
                </a:cubicBezTo>
                <a:close/>
                <a:moveTo>
                  <a:pt x="55" y="461"/>
                </a:moveTo>
                <a:lnTo>
                  <a:pt x="55" y="330"/>
                </a:lnTo>
                <a:cubicBezTo>
                  <a:pt x="55" y="298"/>
                  <a:pt x="71" y="268"/>
                  <a:pt x="98" y="249"/>
                </a:cubicBezTo>
                <a:cubicBezTo>
                  <a:pt x="173" y="197"/>
                  <a:pt x="269" y="168"/>
                  <a:pt x="369" y="168"/>
                </a:cubicBezTo>
                <a:cubicBezTo>
                  <a:pt x="396" y="168"/>
                  <a:pt x="423" y="170"/>
                  <a:pt x="450" y="174"/>
                </a:cubicBezTo>
                <a:cubicBezTo>
                  <a:pt x="454" y="175"/>
                  <a:pt x="458" y="176"/>
                  <a:pt x="463" y="176"/>
                </a:cubicBezTo>
                <a:cubicBezTo>
                  <a:pt x="453" y="204"/>
                  <a:pt x="447" y="235"/>
                  <a:pt x="447" y="266"/>
                </a:cubicBezTo>
                <a:cubicBezTo>
                  <a:pt x="447" y="343"/>
                  <a:pt x="480" y="412"/>
                  <a:pt x="532" y="461"/>
                </a:cubicBezTo>
                <a:close/>
                <a:moveTo>
                  <a:pt x="713" y="0"/>
                </a:moveTo>
                <a:cubicBezTo>
                  <a:pt x="618" y="0"/>
                  <a:pt x="535" y="50"/>
                  <a:pt x="488" y="125"/>
                </a:cubicBezTo>
                <a:cubicBezTo>
                  <a:pt x="478" y="123"/>
                  <a:pt x="468" y="121"/>
                  <a:pt x="459" y="120"/>
                </a:cubicBezTo>
                <a:cubicBezTo>
                  <a:pt x="429" y="115"/>
                  <a:pt x="399" y="112"/>
                  <a:pt x="369" y="112"/>
                </a:cubicBezTo>
                <a:cubicBezTo>
                  <a:pt x="258" y="112"/>
                  <a:pt x="151" y="145"/>
                  <a:pt x="66" y="204"/>
                </a:cubicBezTo>
                <a:cubicBezTo>
                  <a:pt x="25" y="233"/>
                  <a:pt x="0" y="280"/>
                  <a:pt x="0" y="330"/>
                </a:cubicBezTo>
                <a:lnTo>
                  <a:pt x="0" y="488"/>
                </a:lnTo>
                <a:cubicBezTo>
                  <a:pt x="0" y="503"/>
                  <a:pt x="12" y="516"/>
                  <a:pt x="28" y="516"/>
                </a:cubicBezTo>
                <a:lnTo>
                  <a:pt x="589" y="516"/>
                </a:lnTo>
                <a:cubicBezTo>
                  <a:pt x="596" y="516"/>
                  <a:pt x="602" y="513"/>
                  <a:pt x="607" y="510"/>
                </a:cubicBezTo>
                <a:cubicBezTo>
                  <a:pt x="639" y="524"/>
                  <a:pt x="675" y="532"/>
                  <a:pt x="713" y="532"/>
                </a:cubicBezTo>
                <a:cubicBezTo>
                  <a:pt x="860" y="532"/>
                  <a:pt x="979" y="413"/>
                  <a:pt x="979" y="266"/>
                </a:cubicBezTo>
                <a:cubicBezTo>
                  <a:pt x="979" y="119"/>
                  <a:pt x="860" y="0"/>
                  <a:pt x="71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0" name="Freeform 709">
            <a:extLst>
              <a:ext uri="{FF2B5EF4-FFF2-40B4-BE49-F238E27FC236}">
                <a16:creationId xmlns:a16="http://schemas.microsoft.com/office/drawing/2014/main" id="{69073869-A799-5A41-B56E-ED5477A07194}"/>
              </a:ext>
            </a:extLst>
          </p:cNvPr>
          <p:cNvSpPr/>
          <p:nvPr/>
        </p:nvSpPr>
        <p:spPr>
          <a:xfrm>
            <a:off x="2136240" y="542538"/>
            <a:ext cx="111240" cy="11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0" h="310">
                <a:moveTo>
                  <a:pt x="290" y="135"/>
                </a:moveTo>
                <a:lnTo>
                  <a:pt x="175" y="135"/>
                </a:lnTo>
                <a:lnTo>
                  <a:pt x="175" y="20"/>
                </a:lnTo>
                <a:cubicBezTo>
                  <a:pt x="175" y="9"/>
                  <a:pt x="166" y="0"/>
                  <a:pt x="155" y="0"/>
                </a:cubicBezTo>
                <a:cubicBezTo>
                  <a:pt x="144" y="0"/>
                  <a:pt x="135" y="9"/>
                  <a:pt x="135" y="20"/>
                </a:cubicBezTo>
                <a:lnTo>
                  <a:pt x="135" y="135"/>
                </a:lnTo>
                <a:lnTo>
                  <a:pt x="20" y="135"/>
                </a:lnTo>
                <a:cubicBezTo>
                  <a:pt x="9" y="135"/>
                  <a:pt x="0" y="144"/>
                  <a:pt x="0" y="155"/>
                </a:cubicBezTo>
                <a:cubicBezTo>
                  <a:pt x="0" y="166"/>
                  <a:pt x="9" y="175"/>
                  <a:pt x="20" y="175"/>
                </a:cubicBezTo>
                <a:lnTo>
                  <a:pt x="135" y="175"/>
                </a:lnTo>
                <a:lnTo>
                  <a:pt x="135" y="290"/>
                </a:lnTo>
                <a:cubicBezTo>
                  <a:pt x="135" y="301"/>
                  <a:pt x="144" y="310"/>
                  <a:pt x="155" y="310"/>
                </a:cubicBezTo>
                <a:cubicBezTo>
                  <a:pt x="166" y="310"/>
                  <a:pt x="175" y="301"/>
                  <a:pt x="175" y="290"/>
                </a:cubicBezTo>
                <a:lnTo>
                  <a:pt x="175" y="175"/>
                </a:lnTo>
                <a:lnTo>
                  <a:pt x="290" y="175"/>
                </a:lnTo>
                <a:cubicBezTo>
                  <a:pt x="301" y="175"/>
                  <a:pt x="310" y="166"/>
                  <a:pt x="310" y="155"/>
                </a:cubicBezTo>
                <a:cubicBezTo>
                  <a:pt x="310" y="144"/>
                  <a:pt x="301" y="135"/>
                  <a:pt x="290" y="1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1" name="Freeform 710">
            <a:extLst>
              <a:ext uri="{FF2B5EF4-FFF2-40B4-BE49-F238E27FC236}">
                <a16:creationId xmlns:a16="http://schemas.microsoft.com/office/drawing/2014/main" id="{6E114416-3068-5647-9315-4FE3603221EE}"/>
              </a:ext>
            </a:extLst>
          </p:cNvPr>
          <p:cNvSpPr/>
          <p:nvPr/>
        </p:nvSpPr>
        <p:spPr>
          <a:xfrm>
            <a:off x="1276560" y="366137"/>
            <a:ext cx="153360" cy="153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7" h="426">
                <a:moveTo>
                  <a:pt x="213" y="55"/>
                </a:moveTo>
                <a:cubicBezTo>
                  <a:pt x="301" y="55"/>
                  <a:pt x="371" y="126"/>
                  <a:pt x="371" y="213"/>
                </a:cubicBezTo>
                <a:cubicBezTo>
                  <a:pt x="371" y="300"/>
                  <a:pt x="301" y="371"/>
                  <a:pt x="213" y="371"/>
                </a:cubicBezTo>
                <a:cubicBezTo>
                  <a:pt x="126" y="371"/>
                  <a:pt x="55" y="300"/>
                  <a:pt x="55" y="213"/>
                </a:cubicBezTo>
                <a:cubicBezTo>
                  <a:pt x="55" y="126"/>
                  <a:pt x="126" y="55"/>
                  <a:pt x="213" y="55"/>
                </a:cubicBezTo>
                <a:close/>
                <a:moveTo>
                  <a:pt x="213" y="426"/>
                </a:moveTo>
                <a:cubicBezTo>
                  <a:pt x="331" y="426"/>
                  <a:pt x="427" y="331"/>
                  <a:pt x="427" y="213"/>
                </a:cubicBezTo>
                <a:cubicBezTo>
                  <a:pt x="427" y="96"/>
                  <a:pt x="331" y="0"/>
                  <a:pt x="213" y="0"/>
                </a:cubicBezTo>
                <a:cubicBezTo>
                  <a:pt x="96" y="0"/>
                  <a:pt x="0" y="96"/>
                  <a:pt x="0" y="213"/>
                </a:cubicBezTo>
                <a:cubicBezTo>
                  <a:pt x="0" y="331"/>
                  <a:pt x="96" y="426"/>
                  <a:pt x="213" y="4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2" name="Freeform 711">
            <a:extLst>
              <a:ext uri="{FF2B5EF4-FFF2-40B4-BE49-F238E27FC236}">
                <a16:creationId xmlns:a16="http://schemas.microsoft.com/office/drawing/2014/main" id="{1A862F64-BA20-C446-B83D-87EB38DEFFCB}"/>
              </a:ext>
            </a:extLst>
          </p:cNvPr>
          <p:cNvSpPr/>
          <p:nvPr/>
        </p:nvSpPr>
        <p:spPr>
          <a:xfrm>
            <a:off x="1219680" y="502578"/>
            <a:ext cx="35208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79" h="532">
                <a:moveTo>
                  <a:pt x="713" y="493"/>
                </a:moveTo>
                <a:cubicBezTo>
                  <a:pt x="588" y="493"/>
                  <a:pt x="487" y="391"/>
                  <a:pt x="487" y="266"/>
                </a:cubicBezTo>
                <a:cubicBezTo>
                  <a:pt x="487" y="141"/>
                  <a:pt x="588" y="40"/>
                  <a:pt x="713" y="40"/>
                </a:cubicBezTo>
                <a:cubicBezTo>
                  <a:pt x="838" y="40"/>
                  <a:pt x="940" y="141"/>
                  <a:pt x="940" y="266"/>
                </a:cubicBezTo>
                <a:cubicBezTo>
                  <a:pt x="940" y="391"/>
                  <a:pt x="838" y="493"/>
                  <a:pt x="713" y="493"/>
                </a:cubicBezTo>
                <a:close/>
                <a:moveTo>
                  <a:pt x="56" y="461"/>
                </a:moveTo>
                <a:lnTo>
                  <a:pt x="56" y="434"/>
                </a:lnTo>
                <a:lnTo>
                  <a:pt x="56" y="330"/>
                </a:lnTo>
                <a:cubicBezTo>
                  <a:pt x="56" y="298"/>
                  <a:pt x="71" y="268"/>
                  <a:pt x="98" y="249"/>
                </a:cubicBezTo>
                <a:cubicBezTo>
                  <a:pt x="174" y="197"/>
                  <a:pt x="270" y="168"/>
                  <a:pt x="369" y="168"/>
                </a:cubicBezTo>
                <a:cubicBezTo>
                  <a:pt x="396" y="168"/>
                  <a:pt x="424" y="170"/>
                  <a:pt x="450" y="174"/>
                </a:cubicBezTo>
                <a:cubicBezTo>
                  <a:pt x="454" y="175"/>
                  <a:pt x="459" y="176"/>
                  <a:pt x="463" y="176"/>
                </a:cubicBezTo>
                <a:cubicBezTo>
                  <a:pt x="453" y="204"/>
                  <a:pt x="448" y="235"/>
                  <a:pt x="448" y="266"/>
                </a:cubicBezTo>
                <a:cubicBezTo>
                  <a:pt x="448" y="343"/>
                  <a:pt x="480" y="412"/>
                  <a:pt x="532" y="461"/>
                </a:cubicBezTo>
                <a:close/>
                <a:moveTo>
                  <a:pt x="713" y="0"/>
                </a:moveTo>
                <a:cubicBezTo>
                  <a:pt x="618" y="0"/>
                  <a:pt x="535" y="50"/>
                  <a:pt x="488" y="125"/>
                </a:cubicBezTo>
                <a:cubicBezTo>
                  <a:pt x="478" y="123"/>
                  <a:pt x="469" y="121"/>
                  <a:pt x="459" y="120"/>
                </a:cubicBezTo>
                <a:cubicBezTo>
                  <a:pt x="429" y="115"/>
                  <a:pt x="399" y="112"/>
                  <a:pt x="369" y="112"/>
                </a:cubicBezTo>
                <a:cubicBezTo>
                  <a:pt x="258" y="112"/>
                  <a:pt x="151" y="145"/>
                  <a:pt x="66" y="204"/>
                </a:cubicBezTo>
                <a:cubicBezTo>
                  <a:pt x="25" y="233"/>
                  <a:pt x="0" y="280"/>
                  <a:pt x="0" y="330"/>
                </a:cubicBezTo>
                <a:lnTo>
                  <a:pt x="0" y="434"/>
                </a:lnTo>
                <a:lnTo>
                  <a:pt x="0" y="488"/>
                </a:lnTo>
                <a:cubicBezTo>
                  <a:pt x="0" y="503"/>
                  <a:pt x="13" y="516"/>
                  <a:pt x="28" y="516"/>
                </a:cubicBezTo>
                <a:lnTo>
                  <a:pt x="589" y="516"/>
                </a:lnTo>
                <a:cubicBezTo>
                  <a:pt x="596" y="516"/>
                  <a:pt x="602" y="513"/>
                  <a:pt x="607" y="510"/>
                </a:cubicBezTo>
                <a:cubicBezTo>
                  <a:pt x="639" y="524"/>
                  <a:pt x="676" y="532"/>
                  <a:pt x="713" y="532"/>
                </a:cubicBezTo>
                <a:cubicBezTo>
                  <a:pt x="860" y="532"/>
                  <a:pt x="979" y="413"/>
                  <a:pt x="979" y="266"/>
                </a:cubicBezTo>
                <a:cubicBezTo>
                  <a:pt x="979" y="119"/>
                  <a:pt x="860" y="0"/>
                  <a:pt x="71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3" name="Freeform 712">
            <a:extLst>
              <a:ext uri="{FF2B5EF4-FFF2-40B4-BE49-F238E27FC236}">
                <a16:creationId xmlns:a16="http://schemas.microsoft.com/office/drawing/2014/main" id="{836D095F-6FDD-C240-8E43-1CF587DD0EF3}"/>
              </a:ext>
            </a:extLst>
          </p:cNvPr>
          <p:cNvSpPr/>
          <p:nvPr/>
        </p:nvSpPr>
        <p:spPr>
          <a:xfrm>
            <a:off x="1434240" y="556218"/>
            <a:ext cx="83880" cy="83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4" h="234">
                <a:moveTo>
                  <a:pt x="145" y="117"/>
                </a:moveTo>
                <a:lnTo>
                  <a:pt x="226" y="33"/>
                </a:lnTo>
                <a:cubicBezTo>
                  <a:pt x="233" y="26"/>
                  <a:pt x="233" y="13"/>
                  <a:pt x="225" y="6"/>
                </a:cubicBezTo>
                <a:cubicBezTo>
                  <a:pt x="217" y="-2"/>
                  <a:pt x="205" y="-2"/>
                  <a:pt x="197" y="6"/>
                </a:cubicBezTo>
                <a:lnTo>
                  <a:pt x="117" y="89"/>
                </a:lnTo>
                <a:lnTo>
                  <a:pt x="34" y="9"/>
                </a:lnTo>
                <a:cubicBezTo>
                  <a:pt x="26" y="1"/>
                  <a:pt x="13" y="1"/>
                  <a:pt x="6" y="9"/>
                </a:cubicBezTo>
                <a:cubicBezTo>
                  <a:pt x="-2" y="17"/>
                  <a:pt x="-1" y="29"/>
                  <a:pt x="6" y="37"/>
                </a:cubicBezTo>
                <a:lnTo>
                  <a:pt x="89" y="118"/>
                </a:lnTo>
                <a:lnTo>
                  <a:pt x="9" y="201"/>
                </a:lnTo>
                <a:cubicBezTo>
                  <a:pt x="1" y="208"/>
                  <a:pt x="2" y="221"/>
                  <a:pt x="10" y="228"/>
                </a:cubicBezTo>
                <a:cubicBezTo>
                  <a:pt x="13" y="232"/>
                  <a:pt x="18" y="234"/>
                  <a:pt x="23" y="234"/>
                </a:cubicBezTo>
                <a:cubicBezTo>
                  <a:pt x="28" y="234"/>
                  <a:pt x="34" y="232"/>
                  <a:pt x="37" y="228"/>
                </a:cubicBezTo>
                <a:lnTo>
                  <a:pt x="118" y="145"/>
                </a:lnTo>
                <a:lnTo>
                  <a:pt x="201" y="225"/>
                </a:lnTo>
                <a:cubicBezTo>
                  <a:pt x="205" y="229"/>
                  <a:pt x="210" y="231"/>
                  <a:pt x="215" y="231"/>
                </a:cubicBezTo>
                <a:cubicBezTo>
                  <a:pt x="220" y="231"/>
                  <a:pt x="225" y="229"/>
                  <a:pt x="229" y="225"/>
                </a:cubicBezTo>
                <a:cubicBezTo>
                  <a:pt x="236" y="217"/>
                  <a:pt x="236" y="205"/>
                  <a:pt x="228" y="19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4" name="Freeform 713">
            <a:extLst>
              <a:ext uri="{FF2B5EF4-FFF2-40B4-BE49-F238E27FC236}">
                <a16:creationId xmlns:a16="http://schemas.microsoft.com/office/drawing/2014/main" id="{659C8B11-2DE4-2141-9087-6360C18E9316}"/>
              </a:ext>
            </a:extLst>
          </p:cNvPr>
          <p:cNvSpPr/>
          <p:nvPr/>
        </p:nvSpPr>
        <p:spPr>
          <a:xfrm>
            <a:off x="560880" y="366137"/>
            <a:ext cx="153000" cy="153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6" h="426">
                <a:moveTo>
                  <a:pt x="213" y="55"/>
                </a:moveTo>
                <a:cubicBezTo>
                  <a:pt x="300" y="55"/>
                  <a:pt x="371" y="126"/>
                  <a:pt x="371" y="213"/>
                </a:cubicBezTo>
                <a:cubicBezTo>
                  <a:pt x="371" y="300"/>
                  <a:pt x="300" y="371"/>
                  <a:pt x="213" y="371"/>
                </a:cubicBezTo>
                <a:cubicBezTo>
                  <a:pt x="126" y="371"/>
                  <a:pt x="55" y="300"/>
                  <a:pt x="55" y="213"/>
                </a:cubicBezTo>
                <a:cubicBezTo>
                  <a:pt x="55" y="126"/>
                  <a:pt x="126" y="55"/>
                  <a:pt x="213" y="55"/>
                </a:cubicBezTo>
                <a:close/>
                <a:moveTo>
                  <a:pt x="213" y="426"/>
                </a:moveTo>
                <a:cubicBezTo>
                  <a:pt x="331" y="426"/>
                  <a:pt x="426" y="331"/>
                  <a:pt x="426" y="213"/>
                </a:cubicBezTo>
                <a:cubicBezTo>
                  <a:pt x="426" y="96"/>
                  <a:pt x="331" y="0"/>
                  <a:pt x="213" y="0"/>
                </a:cubicBezTo>
                <a:cubicBezTo>
                  <a:pt x="95" y="0"/>
                  <a:pt x="0" y="96"/>
                  <a:pt x="0" y="213"/>
                </a:cubicBezTo>
                <a:cubicBezTo>
                  <a:pt x="0" y="331"/>
                  <a:pt x="95" y="426"/>
                  <a:pt x="213" y="4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5" name="Freeform 714">
            <a:extLst>
              <a:ext uri="{FF2B5EF4-FFF2-40B4-BE49-F238E27FC236}">
                <a16:creationId xmlns:a16="http://schemas.microsoft.com/office/drawing/2014/main" id="{51B8FE17-ACEE-A844-A35F-88E7C6D10CC9}"/>
              </a:ext>
            </a:extLst>
          </p:cNvPr>
          <p:cNvSpPr/>
          <p:nvPr/>
        </p:nvSpPr>
        <p:spPr>
          <a:xfrm>
            <a:off x="503999" y="502578"/>
            <a:ext cx="35208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79" h="532">
                <a:moveTo>
                  <a:pt x="713" y="493"/>
                </a:moveTo>
                <a:cubicBezTo>
                  <a:pt x="588" y="493"/>
                  <a:pt x="486" y="391"/>
                  <a:pt x="486" y="266"/>
                </a:cubicBezTo>
                <a:cubicBezTo>
                  <a:pt x="486" y="141"/>
                  <a:pt x="588" y="40"/>
                  <a:pt x="713" y="40"/>
                </a:cubicBezTo>
                <a:cubicBezTo>
                  <a:pt x="838" y="40"/>
                  <a:pt x="939" y="141"/>
                  <a:pt x="939" y="266"/>
                </a:cubicBezTo>
                <a:cubicBezTo>
                  <a:pt x="939" y="391"/>
                  <a:pt x="838" y="493"/>
                  <a:pt x="713" y="493"/>
                </a:cubicBezTo>
                <a:close/>
                <a:moveTo>
                  <a:pt x="55" y="461"/>
                </a:moveTo>
                <a:lnTo>
                  <a:pt x="55" y="434"/>
                </a:lnTo>
                <a:lnTo>
                  <a:pt x="55" y="330"/>
                </a:lnTo>
                <a:cubicBezTo>
                  <a:pt x="55" y="298"/>
                  <a:pt x="71" y="268"/>
                  <a:pt x="98" y="249"/>
                </a:cubicBezTo>
                <a:cubicBezTo>
                  <a:pt x="173" y="197"/>
                  <a:pt x="269" y="168"/>
                  <a:pt x="369" y="168"/>
                </a:cubicBezTo>
                <a:cubicBezTo>
                  <a:pt x="396" y="168"/>
                  <a:pt x="423" y="170"/>
                  <a:pt x="450" y="174"/>
                </a:cubicBezTo>
                <a:cubicBezTo>
                  <a:pt x="454" y="175"/>
                  <a:pt x="458" y="176"/>
                  <a:pt x="463" y="176"/>
                </a:cubicBezTo>
                <a:cubicBezTo>
                  <a:pt x="453" y="204"/>
                  <a:pt x="447" y="235"/>
                  <a:pt x="447" y="266"/>
                </a:cubicBezTo>
                <a:cubicBezTo>
                  <a:pt x="447" y="343"/>
                  <a:pt x="480" y="412"/>
                  <a:pt x="532" y="461"/>
                </a:cubicBezTo>
                <a:close/>
                <a:moveTo>
                  <a:pt x="713" y="0"/>
                </a:moveTo>
                <a:cubicBezTo>
                  <a:pt x="618" y="0"/>
                  <a:pt x="535" y="50"/>
                  <a:pt x="488" y="125"/>
                </a:cubicBezTo>
                <a:cubicBezTo>
                  <a:pt x="478" y="123"/>
                  <a:pt x="468" y="121"/>
                  <a:pt x="459" y="120"/>
                </a:cubicBezTo>
                <a:cubicBezTo>
                  <a:pt x="429" y="115"/>
                  <a:pt x="399" y="112"/>
                  <a:pt x="369" y="112"/>
                </a:cubicBezTo>
                <a:cubicBezTo>
                  <a:pt x="258" y="112"/>
                  <a:pt x="151" y="145"/>
                  <a:pt x="66" y="204"/>
                </a:cubicBezTo>
                <a:cubicBezTo>
                  <a:pt x="25" y="233"/>
                  <a:pt x="0" y="280"/>
                  <a:pt x="0" y="330"/>
                </a:cubicBezTo>
                <a:lnTo>
                  <a:pt x="0" y="434"/>
                </a:lnTo>
                <a:lnTo>
                  <a:pt x="0" y="488"/>
                </a:lnTo>
                <a:cubicBezTo>
                  <a:pt x="0" y="503"/>
                  <a:pt x="12" y="516"/>
                  <a:pt x="28" y="516"/>
                </a:cubicBezTo>
                <a:lnTo>
                  <a:pt x="589" y="516"/>
                </a:lnTo>
                <a:cubicBezTo>
                  <a:pt x="596" y="516"/>
                  <a:pt x="602" y="513"/>
                  <a:pt x="606" y="510"/>
                </a:cubicBezTo>
                <a:cubicBezTo>
                  <a:pt x="639" y="524"/>
                  <a:pt x="675" y="532"/>
                  <a:pt x="713" y="532"/>
                </a:cubicBezTo>
                <a:cubicBezTo>
                  <a:pt x="860" y="532"/>
                  <a:pt x="979" y="413"/>
                  <a:pt x="979" y="266"/>
                </a:cubicBezTo>
                <a:cubicBezTo>
                  <a:pt x="979" y="119"/>
                  <a:pt x="860" y="0"/>
                  <a:pt x="71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6" name="Freeform 715">
            <a:extLst>
              <a:ext uri="{FF2B5EF4-FFF2-40B4-BE49-F238E27FC236}">
                <a16:creationId xmlns:a16="http://schemas.microsoft.com/office/drawing/2014/main" id="{13580EFE-9FB4-FA4B-B39C-4687D93F629F}"/>
              </a:ext>
            </a:extLst>
          </p:cNvPr>
          <p:cNvSpPr/>
          <p:nvPr/>
        </p:nvSpPr>
        <p:spPr>
          <a:xfrm>
            <a:off x="700200" y="549738"/>
            <a:ext cx="109440" cy="90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5" h="251">
                <a:moveTo>
                  <a:pt x="298" y="5"/>
                </a:moveTo>
                <a:cubicBezTo>
                  <a:pt x="289" y="-2"/>
                  <a:pt x="277" y="-1"/>
                  <a:pt x="270" y="8"/>
                </a:cubicBezTo>
                <a:lnTo>
                  <a:pt x="114" y="201"/>
                </a:lnTo>
                <a:lnTo>
                  <a:pt x="33" y="120"/>
                </a:lnTo>
                <a:cubicBezTo>
                  <a:pt x="26" y="112"/>
                  <a:pt x="13" y="112"/>
                  <a:pt x="6" y="119"/>
                </a:cubicBezTo>
                <a:cubicBezTo>
                  <a:pt x="-2" y="127"/>
                  <a:pt x="-2" y="140"/>
                  <a:pt x="5" y="147"/>
                </a:cubicBezTo>
                <a:lnTo>
                  <a:pt x="101" y="245"/>
                </a:lnTo>
                <a:lnTo>
                  <a:pt x="102" y="245"/>
                </a:lnTo>
                <a:cubicBezTo>
                  <a:pt x="102" y="246"/>
                  <a:pt x="102" y="246"/>
                  <a:pt x="103" y="246"/>
                </a:cubicBezTo>
                <a:cubicBezTo>
                  <a:pt x="103" y="247"/>
                  <a:pt x="104" y="247"/>
                  <a:pt x="104" y="247"/>
                </a:cubicBezTo>
                <a:lnTo>
                  <a:pt x="105" y="248"/>
                </a:lnTo>
                <a:lnTo>
                  <a:pt x="106" y="248"/>
                </a:lnTo>
                <a:lnTo>
                  <a:pt x="106" y="249"/>
                </a:lnTo>
                <a:cubicBezTo>
                  <a:pt x="107" y="249"/>
                  <a:pt x="107" y="249"/>
                  <a:pt x="107" y="249"/>
                </a:cubicBezTo>
                <a:cubicBezTo>
                  <a:pt x="108" y="249"/>
                  <a:pt x="108" y="249"/>
                  <a:pt x="108" y="249"/>
                </a:cubicBezTo>
                <a:lnTo>
                  <a:pt x="109" y="250"/>
                </a:lnTo>
                <a:lnTo>
                  <a:pt x="110" y="250"/>
                </a:lnTo>
                <a:lnTo>
                  <a:pt x="111" y="250"/>
                </a:lnTo>
                <a:cubicBezTo>
                  <a:pt x="112" y="250"/>
                  <a:pt x="112" y="250"/>
                  <a:pt x="113" y="250"/>
                </a:cubicBezTo>
                <a:lnTo>
                  <a:pt x="113" y="251"/>
                </a:lnTo>
                <a:cubicBezTo>
                  <a:pt x="114" y="251"/>
                  <a:pt x="115" y="251"/>
                  <a:pt x="115" y="251"/>
                </a:cubicBezTo>
                <a:cubicBezTo>
                  <a:pt x="116" y="251"/>
                  <a:pt x="116" y="251"/>
                  <a:pt x="117" y="251"/>
                </a:cubicBezTo>
                <a:cubicBezTo>
                  <a:pt x="117" y="250"/>
                  <a:pt x="117" y="250"/>
                  <a:pt x="118" y="250"/>
                </a:cubicBezTo>
                <a:lnTo>
                  <a:pt x="119" y="250"/>
                </a:lnTo>
                <a:lnTo>
                  <a:pt x="120" y="250"/>
                </a:lnTo>
                <a:lnTo>
                  <a:pt x="121" y="250"/>
                </a:lnTo>
                <a:cubicBezTo>
                  <a:pt x="121" y="250"/>
                  <a:pt x="122" y="250"/>
                  <a:pt x="122" y="249"/>
                </a:cubicBezTo>
                <a:lnTo>
                  <a:pt x="123" y="249"/>
                </a:lnTo>
                <a:lnTo>
                  <a:pt x="124" y="249"/>
                </a:lnTo>
                <a:cubicBezTo>
                  <a:pt x="124" y="248"/>
                  <a:pt x="124" y="248"/>
                  <a:pt x="125" y="248"/>
                </a:cubicBezTo>
                <a:lnTo>
                  <a:pt x="126" y="248"/>
                </a:lnTo>
                <a:cubicBezTo>
                  <a:pt x="126" y="247"/>
                  <a:pt x="126" y="247"/>
                  <a:pt x="127" y="247"/>
                </a:cubicBezTo>
                <a:lnTo>
                  <a:pt x="127" y="246"/>
                </a:lnTo>
                <a:cubicBezTo>
                  <a:pt x="128" y="246"/>
                  <a:pt x="128" y="246"/>
                  <a:pt x="129" y="245"/>
                </a:cubicBezTo>
                <a:cubicBezTo>
                  <a:pt x="129" y="244"/>
                  <a:pt x="130" y="244"/>
                  <a:pt x="130" y="243"/>
                </a:cubicBezTo>
                <a:lnTo>
                  <a:pt x="301" y="33"/>
                </a:lnTo>
                <a:cubicBezTo>
                  <a:pt x="307" y="24"/>
                  <a:pt x="306" y="12"/>
                  <a:pt x="298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7" name="Freeform 716">
            <a:extLst>
              <a:ext uri="{FF2B5EF4-FFF2-40B4-BE49-F238E27FC236}">
                <a16:creationId xmlns:a16="http://schemas.microsoft.com/office/drawing/2014/main" id="{A37B54E7-1051-EF43-82DE-B7601941B00C}"/>
              </a:ext>
            </a:extLst>
          </p:cNvPr>
          <p:cNvSpPr/>
          <p:nvPr/>
        </p:nvSpPr>
        <p:spPr>
          <a:xfrm>
            <a:off x="2701800" y="421218"/>
            <a:ext cx="223920" cy="22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3" h="622">
                <a:moveTo>
                  <a:pt x="314" y="421"/>
                </a:moveTo>
                <a:cubicBezTo>
                  <a:pt x="251" y="421"/>
                  <a:pt x="200" y="369"/>
                  <a:pt x="200" y="306"/>
                </a:cubicBezTo>
                <a:cubicBezTo>
                  <a:pt x="200" y="243"/>
                  <a:pt x="251" y="192"/>
                  <a:pt x="314" y="192"/>
                </a:cubicBezTo>
                <a:cubicBezTo>
                  <a:pt x="377" y="192"/>
                  <a:pt x="429" y="243"/>
                  <a:pt x="429" y="306"/>
                </a:cubicBezTo>
                <a:cubicBezTo>
                  <a:pt x="429" y="369"/>
                  <a:pt x="377" y="421"/>
                  <a:pt x="314" y="421"/>
                </a:cubicBezTo>
                <a:close/>
                <a:moveTo>
                  <a:pt x="536" y="97"/>
                </a:moveTo>
                <a:cubicBezTo>
                  <a:pt x="476" y="36"/>
                  <a:pt x="394" y="0"/>
                  <a:pt x="311" y="0"/>
                </a:cubicBezTo>
                <a:cubicBezTo>
                  <a:pt x="228" y="0"/>
                  <a:pt x="150" y="32"/>
                  <a:pt x="92" y="91"/>
                </a:cubicBezTo>
                <a:cubicBezTo>
                  <a:pt x="33" y="150"/>
                  <a:pt x="0" y="228"/>
                  <a:pt x="0" y="311"/>
                </a:cubicBezTo>
                <a:cubicBezTo>
                  <a:pt x="0" y="392"/>
                  <a:pt x="29" y="467"/>
                  <a:pt x="81" y="523"/>
                </a:cubicBezTo>
                <a:cubicBezTo>
                  <a:pt x="142" y="587"/>
                  <a:pt x="229" y="622"/>
                  <a:pt x="335" y="622"/>
                </a:cubicBezTo>
                <a:cubicBezTo>
                  <a:pt x="350" y="622"/>
                  <a:pt x="362" y="609"/>
                  <a:pt x="362" y="594"/>
                </a:cubicBezTo>
                <a:cubicBezTo>
                  <a:pt x="362" y="579"/>
                  <a:pt x="350" y="566"/>
                  <a:pt x="335" y="566"/>
                </a:cubicBezTo>
                <a:cubicBezTo>
                  <a:pt x="142" y="566"/>
                  <a:pt x="56" y="438"/>
                  <a:pt x="56" y="311"/>
                </a:cubicBezTo>
                <a:cubicBezTo>
                  <a:pt x="56" y="243"/>
                  <a:pt x="82" y="179"/>
                  <a:pt x="131" y="130"/>
                </a:cubicBezTo>
                <a:cubicBezTo>
                  <a:pt x="179" y="82"/>
                  <a:pt x="243" y="55"/>
                  <a:pt x="311" y="55"/>
                </a:cubicBezTo>
                <a:cubicBezTo>
                  <a:pt x="379" y="55"/>
                  <a:pt x="447" y="85"/>
                  <a:pt x="496" y="136"/>
                </a:cubicBezTo>
                <a:cubicBezTo>
                  <a:pt x="543" y="185"/>
                  <a:pt x="569" y="248"/>
                  <a:pt x="567" y="310"/>
                </a:cubicBezTo>
                <a:cubicBezTo>
                  <a:pt x="565" y="378"/>
                  <a:pt x="543" y="421"/>
                  <a:pt x="536" y="433"/>
                </a:cubicBezTo>
                <a:cubicBezTo>
                  <a:pt x="534" y="437"/>
                  <a:pt x="532" y="441"/>
                  <a:pt x="530" y="444"/>
                </a:cubicBezTo>
                <a:lnTo>
                  <a:pt x="529" y="446"/>
                </a:lnTo>
                <a:cubicBezTo>
                  <a:pt x="515" y="473"/>
                  <a:pt x="501" y="482"/>
                  <a:pt x="495" y="482"/>
                </a:cubicBezTo>
                <a:cubicBezTo>
                  <a:pt x="490" y="482"/>
                  <a:pt x="486" y="478"/>
                  <a:pt x="486" y="473"/>
                </a:cubicBezTo>
                <a:lnTo>
                  <a:pt x="486" y="452"/>
                </a:lnTo>
                <a:lnTo>
                  <a:pt x="485" y="169"/>
                </a:lnTo>
                <a:cubicBezTo>
                  <a:pt x="485" y="153"/>
                  <a:pt x="473" y="141"/>
                  <a:pt x="458" y="141"/>
                </a:cubicBezTo>
                <a:cubicBezTo>
                  <a:pt x="443" y="141"/>
                  <a:pt x="430" y="153"/>
                  <a:pt x="430" y="169"/>
                </a:cubicBezTo>
                <a:lnTo>
                  <a:pt x="430" y="183"/>
                </a:lnTo>
                <a:cubicBezTo>
                  <a:pt x="400" y="154"/>
                  <a:pt x="359" y="137"/>
                  <a:pt x="314" y="137"/>
                </a:cubicBezTo>
                <a:cubicBezTo>
                  <a:pt x="221" y="137"/>
                  <a:pt x="144" y="213"/>
                  <a:pt x="144" y="306"/>
                </a:cubicBezTo>
                <a:cubicBezTo>
                  <a:pt x="144" y="400"/>
                  <a:pt x="221" y="476"/>
                  <a:pt x="314" y="476"/>
                </a:cubicBezTo>
                <a:cubicBezTo>
                  <a:pt x="359" y="476"/>
                  <a:pt x="400" y="458"/>
                  <a:pt x="430" y="430"/>
                </a:cubicBezTo>
                <a:lnTo>
                  <a:pt x="430" y="452"/>
                </a:lnTo>
                <a:lnTo>
                  <a:pt x="430" y="473"/>
                </a:lnTo>
                <a:cubicBezTo>
                  <a:pt x="430" y="508"/>
                  <a:pt x="459" y="537"/>
                  <a:pt x="495" y="537"/>
                </a:cubicBezTo>
                <a:cubicBezTo>
                  <a:pt x="525" y="537"/>
                  <a:pt x="555" y="514"/>
                  <a:pt x="578" y="472"/>
                </a:cubicBezTo>
                <a:lnTo>
                  <a:pt x="579" y="471"/>
                </a:lnTo>
                <a:cubicBezTo>
                  <a:pt x="581" y="467"/>
                  <a:pt x="582" y="464"/>
                  <a:pt x="584" y="460"/>
                </a:cubicBezTo>
                <a:cubicBezTo>
                  <a:pt x="595" y="442"/>
                  <a:pt x="620" y="390"/>
                  <a:pt x="623" y="312"/>
                </a:cubicBezTo>
                <a:cubicBezTo>
                  <a:pt x="625" y="235"/>
                  <a:pt x="593" y="157"/>
                  <a:pt x="536" y="9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8" name="Freeform 717">
            <a:extLst>
              <a:ext uri="{FF2B5EF4-FFF2-40B4-BE49-F238E27FC236}">
                <a16:creationId xmlns:a16="http://schemas.microsoft.com/office/drawing/2014/main" id="{F8AFCBE2-FF21-484C-B01E-D0CF1BE20F0E}"/>
              </a:ext>
            </a:extLst>
          </p:cNvPr>
          <p:cNvSpPr/>
          <p:nvPr/>
        </p:nvSpPr>
        <p:spPr>
          <a:xfrm>
            <a:off x="4130640" y="445338"/>
            <a:ext cx="22248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9" h="58">
                <a:moveTo>
                  <a:pt x="28" y="55"/>
                </a:moveTo>
                <a:lnTo>
                  <a:pt x="591" y="58"/>
                </a:lnTo>
                <a:cubicBezTo>
                  <a:pt x="606" y="58"/>
                  <a:pt x="619" y="46"/>
                  <a:pt x="619" y="31"/>
                </a:cubicBezTo>
                <a:cubicBezTo>
                  <a:pt x="619" y="15"/>
                  <a:pt x="607" y="3"/>
                  <a:pt x="591" y="3"/>
                </a:cubicBezTo>
                <a:lnTo>
                  <a:pt x="28" y="0"/>
                </a:lnTo>
                <a:cubicBezTo>
                  <a:pt x="13" y="0"/>
                  <a:pt x="1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9" name="Freeform 718">
            <a:extLst>
              <a:ext uri="{FF2B5EF4-FFF2-40B4-BE49-F238E27FC236}">
                <a16:creationId xmlns:a16="http://schemas.microsoft.com/office/drawing/2014/main" id="{2B1704C6-FCC5-DD4C-9E32-8A389F3CAFC0}"/>
              </a:ext>
            </a:extLst>
          </p:cNvPr>
          <p:cNvSpPr/>
          <p:nvPr/>
        </p:nvSpPr>
        <p:spPr>
          <a:xfrm>
            <a:off x="4131360" y="496818"/>
            <a:ext cx="22212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8" h="58">
                <a:moveTo>
                  <a:pt x="591" y="3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7" y="55"/>
                </a:cubicBezTo>
                <a:lnTo>
                  <a:pt x="590" y="58"/>
                </a:lnTo>
                <a:lnTo>
                  <a:pt x="591" y="58"/>
                </a:lnTo>
                <a:cubicBezTo>
                  <a:pt x="606" y="58"/>
                  <a:pt x="618" y="46"/>
                  <a:pt x="618" y="30"/>
                </a:cubicBezTo>
                <a:cubicBezTo>
                  <a:pt x="618" y="15"/>
                  <a:pt x="606" y="3"/>
                  <a:pt x="591" y="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0" name="Freeform 719">
            <a:extLst>
              <a:ext uri="{FF2B5EF4-FFF2-40B4-BE49-F238E27FC236}">
                <a16:creationId xmlns:a16="http://schemas.microsoft.com/office/drawing/2014/main" id="{819A4372-C876-9146-AFC0-A78FA23E367A}"/>
              </a:ext>
            </a:extLst>
          </p:cNvPr>
          <p:cNvSpPr/>
          <p:nvPr/>
        </p:nvSpPr>
        <p:spPr>
          <a:xfrm>
            <a:off x="4030560" y="338418"/>
            <a:ext cx="424440" cy="34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0" h="949">
                <a:moveTo>
                  <a:pt x="973" y="636"/>
                </a:moveTo>
                <a:cubicBezTo>
                  <a:pt x="871" y="703"/>
                  <a:pt x="735" y="739"/>
                  <a:pt x="590" y="739"/>
                </a:cubicBezTo>
                <a:cubicBezTo>
                  <a:pt x="582" y="739"/>
                  <a:pt x="575" y="739"/>
                  <a:pt x="568" y="739"/>
                </a:cubicBezTo>
                <a:cubicBezTo>
                  <a:pt x="564" y="739"/>
                  <a:pt x="560" y="740"/>
                  <a:pt x="557" y="741"/>
                </a:cubicBezTo>
                <a:lnTo>
                  <a:pt x="210" y="878"/>
                </a:lnTo>
                <a:cubicBezTo>
                  <a:pt x="218" y="809"/>
                  <a:pt x="226" y="740"/>
                  <a:pt x="235" y="672"/>
                </a:cubicBezTo>
                <a:cubicBezTo>
                  <a:pt x="236" y="661"/>
                  <a:pt x="231" y="650"/>
                  <a:pt x="222" y="645"/>
                </a:cubicBezTo>
                <a:cubicBezTo>
                  <a:pt x="169" y="613"/>
                  <a:pt x="127" y="575"/>
                  <a:pt x="99" y="532"/>
                </a:cubicBezTo>
                <a:cubicBezTo>
                  <a:pt x="69" y="490"/>
                  <a:pt x="55" y="444"/>
                  <a:pt x="55" y="397"/>
                </a:cubicBezTo>
                <a:cubicBezTo>
                  <a:pt x="55" y="308"/>
                  <a:pt x="109" y="224"/>
                  <a:pt x="207" y="159"/>
                </a:cubicBezTo>
                <a:cubicBezTo>
                  <a:pt x="309" y="92"/>
                  <a:pt x="445" y="56"/>
                  <a:pt x="590" y="56"/>
                </a:cubicBezTo>
                <a:cubicBezTo>
                  <a:pt x="735" y="56"/>
                  <a:pt x="871" y="92"/>
                  <a:pt x="973" y="159"/>
                </a:cubicBezTo>
                <a:cubicBezTo>
                  <a:pt x="1071" y="224"/>
                  <a:pt x="1125" y="308"/>
                  <a:pt x="1125" y="397"/>
                </a:cubicBezTo>
                <a:cubicBezTo>
                  <a:pt x="1125" y="487"/>
                  <a:pt x="1071" y="571"/>
                  <a:pt x="973" y="636"/>
                </a:cubicBezTo>
                <a:close/>
                <a:moveTo>
                  <a:pt x="1003" y="113"/>
                </a:moveTo>
                <a:cubicBezTo>
                  <a:pt x="892" y="40"/>
                  <a:pt x="745" y="0"/>
                  <a:pt x="590" y="0"/>
                </a:cubicBezTo>
                <a:cubicBezTo>
                  <a:pt x="434" y="0"/>
                  <a:pt x="288" y="40"/>
                  <a:pt x="177" y="113"/>
                </a:cubicBezTo>
                <a:cubicBezTo>
                  <a:pt x="63" y="188"/>
                  <a:pt x="0" y="289"/>
                  <a:pt x="0" y="397"/>
                </a:cubicBezTo>
                <a:cubicBezTo>
                  <a:pt x="0" y="455"/>
                  <a:pt x="18" y="511"/>
                  <a:pt x="53" y="563"/>
                </a:cubicBezTo>
                <a:cubicBezTo>
                  <a:pt x="83" y="608"/>
                  <a:pt x="125" y="648"/>
                  <a:pt x="178" y="682"/>
                </a:cubicBezTo>
                <a:cubicBezTo>
                  <a:pt x="169" y="761"/>
                  <a:pt x="159" y="839"/>
                  <a:pt x="150" y="918"/>
                </a:cubicBezTo>
                <a:cubicBezTo>
                  <a:pt x="149" y="927"/>
                  <a:pt x="153" y="937"/>
                  <a:pt x="161" y="943"/>
                </a:cubicBezTo>
                <a:cubicBezTo>
                  <a:pt x="166" y="947"/>
                  <a:pt x="172" y="949"/>
                  <a:pt x="178" y="949"/>
                </a:cubicBezTo>
                <a:cubicBezTo>
                  <a:pt x="181" y="949"/>
                  <a:pt x="184" y="948"/>
                  <a:pt x="188" y="947"/>
                </a:cubicBezTo>
                <a:lnTo>
                  <a:pt x="572" y="794"/>
                </a:lnTo>
                <a:cubicBezTo>
                  <a:pt x="578" y="794"/>
                  <a:pt x="584" y="795"/>
                  <a:pt x="590" y="795"/>
                </a:cubicBezTo>
                <a:cubicBezTo>
                  <a:pt x="745" y="795"/>
                  <a:pt x="892" y="754"/>
                  <a:pt x="1003" y="682"/>
                </a:cubicBezTo>
                <a:cubicBezTo>
                  <a:pt x="1117" y="607"/>
                  <a:pt x="1180" y="506"/>
                  <a:pt x="1180" y="397"/>
                </a:cubicBezTo>
                <a:cubicBezTo>
                  <a:pt x="1180" y="289"/>
                  <a:pt x="1117" y="188"/>
                  <a:pt x="1003" y="1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1" name="Freeform 720">
            <a:extLst>
              <a:ext uri="{FF2B5EF4-FFF2-40B4-BE49-F238E27FC236}">
                <a16:creationId xmlns:a16="http://schemas.microsoft.com/office/drawing/2014/main" id="{15931B79-9BD0-4A4C-8C89-884C2882F1F5}"/>
              </a:ext>
            </a:extLst>
          </p:cNvPr>
          <p:cNvSpPr/>
          <p:nvPr/>
        </p:nvSpPr>
        <p:spPr>
          <a:xfrm>
            <a:off x="5679360" y="565217"/>
            <a:ext cx="4500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6">
                <a:moveTo>
                  <a:pt x="63" y="71"/>
                </a:moveTo>
                <a:cubicBezTo>
                  <a:pt x="59" y="71"/>
                  <a:pt x="55" y="67"/>
                  <a:pt x="55" y="63"/>
                </a:cubicBezTo>
                <a:cubicBezTo>
                  <a:pt x="55" y="58"/>
                  <a:pt x="59" y="55"/>
                  <a:pt x="63" y="55"/>
                </a:cubicBezTo>
                <a:cubicBezTo>
                  <a:pt x="68" y="55"/>
                  <a:pt x="71" y="58"/>
                  <a:pt x="71" y="63"/>
                </a:cubicBezTo>
                <a:cubicBezTo>
                  <a:pt x="71" y="67"/>
                  <a:pt x="68" y="71"/>
                  <a:pt x="63" y="71"/>
                </a:cubicBezTo>
                <a:close/>
                <a:moveTo>
                  <a:pt x="63" y="0"/>
                </a:moveTo>
                <a:cubicBezTo>
                  <a:pt x="29" y="0"/>
                  <a:pt x="0" y="28"/>
                  <a:pt x="0" y="63"/>
                </a:cubicBezTo>
                <a:cubicBezTo>
                  <a:pt x="0" y="97"/>
                  <a:pt x="29" y="126"/>
                  <a:pt x="63" y="126"/>
                </a:cubicBezTo>
                <a:cubicBezTo>
                  <a:pt x="98" y="126"/>
                  <a:pt x="126" y="97"/>
                  <a:pt x="126" y="63"/>
                </a:cubicBezTo>
                <a:cubicBezTo>
                  <a:pt x="126" y="28"/>
                  <a:pt x="98" y="0"/>
                  <a:pt x="6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2" name="Freeform 721">
            <a:extLst>
              <a:ext uri="{FF2B5EF4-FFF2-40B4-BE49-F238E27FC236}">
                <a16:creationId xmlns:a16="http://schemas.microsoft.com/office/drawing/2014/main" id="{5E8A7D6D-A80D-FF46-9586-735BD5C9D05E}"/>
              </a:ext>
            </a:extLst>
          </p:cNvPr>
          <p:cNvSpPr/>
          <p:nvPr/>
        </p:nvSpPr>
        <p:spPr>
          <a:xfrm>
            <a:off x="5578200" y="565937"/>
            <a:ext cx="4500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6">
                <a:moveTo>
                  <a:pt x="63" y="71"/>
                </a:moveTo>
                <a:cubicBezTo>
                  <a:pt x="59" y="71"/>
                  <a:pt x="55" y="68"/>
                  <a:pt x="55" y="63"/>
                </a:cubicBezTo>
                <a:cubicBezTo>
                  <a:pt x="55" y="59"/>
                  <a:pt x="59" y="55"/>
                  <a:pt x="63" y="55"/>
                </a:cubicBezTo>
                <a:cubicBezTo>
                  <a:pt x="67" y="55"/>
                  <a:pt x="71" y="59"/>
                  <a:pt x="71" y="63"/>
                </a:cubicBezTo>
                <a:cubicBezTo>
                  <a:pt x="71" y="68"/>
                  <a:pt x="67" y="71"/>
                  <a:pt x="63" y="71"/>
                </a:cubicBezTo>
                <a:close/>
                <a:moveTo>
                  <a:pt x="63" y="0"/>
                </a:moveTo>
                <a:cubicBezTo>
                  <a:pt x="28" y="0"/>
                  <a:pt x="0" y="28"/>
                  <a:pt x="0" y="63"/>
                </a:cubicBezTo>
                <a:cubicBezTo>
                  <a:pt x="0" y="98"/>
                  <a:pt x="28" y="126"/>
                  <a:pt x="63" y="126"/>
                </a:cubicBezTo>
                <a:cubicBezTo>
                  <a:pt x="98" y="126"/>
                  <a:pt x="126" y="98"/>
                  <a:pt x="126" y="63"/>
                </a:cubicBezTo>
                <a:cubicBezTo>
                  <a:pt x="126" y="28"/>
                  <a:pt x="98" y="0"/>
                  <a:pt x="6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3" name="Freeform 722">
            <a:extLst>
              <a:ext uri="{FF2B5EF4-FFF2-40B4-BE49-F238E27FC236}">
                <a16:creationId xmlns:a16="http://schemas.microsoft.com/office/drawing/2014/main" id="{15748435-2456-9246-A2A7-5F0E0B7EE0D5}"/>
              </a:ext>
            </a:extLst>
          </p:cNvPr>
          <p:cNvSpPr/>
          <p:nvPr/>
        </p:nvSpPr>
        <p:spPr>
          <a:xfrm>
            <a:off x="5477400" y="565217"/>
            <a:ext cx="4500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6">
                <a:moveTo>
                  <a:pt x="63" y="71"/>
                </a:moveTo>
                <a:cubicBezTo>
                  <a:pt x="59" y="71"/>
                  <a:pt x="55" y="67"/>
                  <a:pt x="55" y="63"/>
                </a:cubicBezTo>
                <a:cubicBezTo>
                  <a:pt x="55" y="58"/>
                  <a:pt x="59" y="55"/>
                  <a:pt x="63" y="55"/>
                </a:cubicBezTo>
                <a:cubicBezTo>
                  <a:pt x="67" y="55"/>
                  <a:pt x="71" y="58"/>
                  <a:pt x="71" y="63"/>
                </a:cubicBezTo>
                <a:cubicBezTo>
                  <a:pt x="71" y="67"/>
                  <a:pt x="67" y="71"/>
                  <a:pt x="63" y="71"/>
                </a:cubicBezTo>
                <a:close/>
                <a:moveTo>
                  <a:pt x="63" y="0"/>
                </a:moveTo>
                <a:cubicBezTo>
                  <a:pt x="28" y="0"/>
                  <a:pt x="0" y="28"/>
                  <a:pt x="0" y="63"/>
                </a:cubicBezTo>
                <a:cubicBezTo>
                  <a:pt x="0" y="97"/>
                  <a:pt x="28" y="126"/>
                  <a:pt x="63" y="126"/>
                </a:cubicBezTo>
                <a:cubicBezTo>
                  <a:pt x="98" y="126"/>
                  <a:pt x="126" y="97"/>
                  <a:pt x="126" y="63"/>
                </a:cubicBezTo>
                <a:cubicBezTo>
                  <a:pt x="126" y="28"/>
                  <a:pt x="98" y="0"/>
                  <a:pt x="6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4" name="Freeform 723">
            <a:extLst>
              <a:ext uri="{FF2B5EF4-FFF2-40B4-BE49-F238E27FC236}">
                <a16:creationId xmlns:a16="http://schemas.microsoft.com/office/drawing/2014/main" id="{EC4D529A-6090-A84C-B966-040D3BDE905F}"/>
              </a:ext>
            </a:extLst>
          </p:cNvPr>
          <p:cNvSpPr/>
          <p:nvPr/>
        </p:nvSpPr>
        <p:spPr>
          <a:xfrm>
            <a:off x="5407200" y="352817"/>
            <a:ext cx="534240" cy="411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85" h="1143">
                <a:moveTo>
                  <a:pt x="1386" y="532"/>
                </a:moveTo>
                <a:cubicBezTo>
                  <a:pt x="1357" y="575"/>
                  <a:pt x="1316" y="613"/>
                  <a:pt x="1263" y="645"/>
                </a:cubicBezTo>
                <a:cubicBezTo>
                  <a:pt x="1254" y="650"/>
                  <a:pt x="1249" y="661"/>
                  <a:pt x="1250" y="672"/>
                </a:cubicBezTo>
                <a:cubicBezTo>
                  <a:pt x="1258" y="740"/>
                  <a:pt x="1266" y="809"/>
                  <a:pt x="1274" y="878"/>
                </a:cubicBezTo>
                <a:lnTo>
                  <a:pt x="1006" y="772"/>
                </a:lnTo>
                <a:cubicBezTo>
                  <a:pt x="1023" y="737"/>
                  <a:pt x="1032" y="699"/>
                  <a:pt x="1032" y="660"/>
                </a:cubicBezTo>
                <a:cubicBezTo>
                  <a:pt x="1032" y="579"/>
                  <a:pt x="992" y="502"/>
                  <a:pt x="917" y="440"/>
                </a:cubicBezTo>
                <a:cubicBezTo>
                  <a:pt x="930" y="428"/>
                  <a:pt x="938" y="411"/>
                  <a:pt x="938" y="392"/>
                </a:cubicBezTo>
                <a:cubicBezTo>
                  <a:pt x="938" y="354"/>
                  <a:pt x="907" y="323"/>
                  <a:pt x="870" y="323"/>
                </a:cubicBezTo>
                <a:cubicBezTo>
                  <a:pt x="839" y="323"/>
                  <a:pt x="813" y="343"/>
                  <a:pt x="804" y="371"/>
                </a:cubicBezTo>
                <a:cubicBezTo>
                  <a:pt x="720" y="332"/>
                  <a:pt x="620" y="312"/>
                  <a:pt x="516" y="312"/>
                </a:cubicBezTo>
                <a:cubicBezTo>
                  <a:pt x="466" y="312"/>
                  <a:pt x="418" y="317"/>
                  <a:pt x="372" y="326"/>
                </a:cubicBezTo>
                <a:cubicBezTo>
                  <a:pt x="396" y="255"/>
                  <a:pt x="455" y="190"/>
                  <a:pt x="541" y="142"/>
                </a:cubicBezTo>
                <a:cubicBezTo>
                  <a:pt x="639" y="86"/>
                  <a:pt x="765" y="56"/>
                  <a:pt x="895" y="56"/>
                </a:cubicBezTo>
                <a:cubicBezTo>
                  <a:pt x="1040" y="56"/>
                  <a:pt x="1176" y="92"/>
                  <a:pt x="1277" y="159"/>
                </a:cubicBezTo>
                <a:cubicBezTo>
                  <a:pt x="1376" y="224"/>
                  <a:pt x="1430" y="308"/>
                  <a:pt x="1430" y="397"/>
                </a:cubicBezTo>
                <a:cubicBezTo>
                  <a:pt x="1430" y="444"/>
                  <a:pt x="1415" y="489"/>
                  <a:pt x="1386" y="532"/>
                </a:cubicBezTo>
                <a:close/>
                <a:moveTo>
                  <a:pt x="856" y="392"/>
                </a:moveTo>
                <a:cubicBezTo>
                  <a:pt x="856" y="384"/>
                  <a:pt x="862" y="378"/>
                  <a:pt x="870" y="378"/>
                </a:cubicBezTo>
                <a:cubicBezTo>
                  <a:pt x="877" y="378"/>
                  <a:pt x="883" y="384"/>
                  <a:pt x="883" y="392"/>
                </a:cubicBezTo>
                <a:cubicBezTo>
                  <a:pt x="883" y="399"/>
                  <a:pt x="877" y="405"/>
                  <a:pt x="870" y="405"/>
                </a:cubicBezTo>
                <a:cubicBezTo>
                  <a:pt x="869" y="405"/>
                  <a:pt x="868" y="405"/>
                  <a:pt x="868" y="405"/>
                </a:cubicBezTo>
                <a:cubicBezTo>
                  <a:pt x="865" y="403"/>
                  <a:pt x="862" y="401"/>
                  <a:pt x="859" y="399"/>
                </a:cubicBezTo>
                <a:cubicBezTo>
                  <a:pt x="857" y="397"/>
                  <a:pt x="856" y="394"/>
                  <a:pt x="856" y="392"/>
                </a:cubicBezTo>
                <a:close/>
                <a:moveTo>
                  <a:pt x="846" y="864"/>
                </a:moveTo>
                <a:cubicBezTo>
                  <a:pt x="759" y="922"/>
                  <a:pt x="641" y="954"/>
                  <a:pt x="516" y="954"/>
                </a:cubicBezTo>
                <a:cubicBezTo>
                  <a:pt x="510" y="954"/>
                  <a:pt x="503" y="954"/>
                  <a:pt x="497" y="953"/>
                </a:cubicBezTo>
                <a:cubicBezTo>
                  <a:pt x="493" y="953"/>
                  <a:pt x="490" y="954"/>
                  <a:pt x="486" y="955"/>
                </a:cubicBezTo>
                <a:lnTo>
                  <a:pt x="191" y="1072"/>
                </a:lnTo>
                <a:cubicBezTo>
                  <a:pt x="198" y="1014"/>
                  <a:pt x="204" y="957"/>
                  <a:pt x="211" y="899"/>
                </a:cubicBezTo>
                <a:cubicBezTo>
                  <a:pt x="212" y="888"/>
                  <a:pt x="207" y="878"/>
                  <a:pt x="198" y="872"/>
                </a:cubicBezTo>
                <a:cubicBezTo>
                  <a:pt x="153" y="844"/>
                  <a:pt x="117" y="812"/>
                  <a:pt x="92" y="775"/>
                </a:cubicBezTo>
                <a:cubicBezTo>
                  <a:pt x="68" y="739"/>
                  <a:pt x="55" y="700"/>
                  <a:pt x="55" y="660"/>
                </a:cubicBezTo>
                <a:cubicBezTo>
                  <a:pt x="55" y="584"/>
                  <a:pt x="102" y="512"/>
                  <a:pt x="186" y="457"/>
                </a:cubicBezTo>
                <a:cubicBezTo>
                  <a:pt x="274" y="399"/>
                  <a:pt x="391" y="367"/>
                  <a:pt x="516" y="367"/>
                </a:cubicBezTo>
                <a:cubicBezTo>
                  <a:pt x="631" y="367"/>
                  <a:pt x="740" y="394"/>
                  <a:pt x="825" y="443"/>
                </a:cubicBezTo>
                <a:cubicBezTo>
                  <a:pt x="830" y="448"/>
                  <a:pt x="837" y="452"/>
                  <a:pt x="844" y="455"/>
                </a:cubicBezTo>
                <a:cubicBezTo>
                  <a:pt x="845" y="456"/>
                  <a:pt x="846" y="456"/>
                  <a:pt x="846" y="457"/>
                </a:cubicBezTo>
                <a:cubicBezTo>
                  <a:pt x="931" y="512"/>
                  <a:pt x="977" y="584"/>
                  <a:pt x="977" y="660"/>
                </a:cubicBezTo>
                <a:cubicBezTo>
                  <a:pt x="977" y="736"/>
                  <a:pt x="931" y="809"/>
                  <a:pt x="846" y="864"/>
                </a:cubicBezTo>
                <a:lnTo>
                  <a:pt x="1308" y="113"/>
                </a:lnTo>
                <a:cubicBezTo>
                  <a:pt x="1197" y="40"/>
                  <a:pt x="1050" y="0"/>
                  <a:pt x="895" y="0"/>
                </a:cubicBezTo>
                <a:cubicBezTo>
                  <a:pt x="755" y="0"/>
                  <a:pt x="620" y="33"/>
                  <a:pt x="514" y="94"/>
                </a:cubicBezTo>
                <a:cubicBezTo>
                  <a:pt x="406" y="154"/>
                  <a:pt x="335" y="240"/>
                  <a:pt x="312" y="333"/>
                </a:cubicBezTo>
                <a:cubicBezTo>
                  <a:pt x="312" y="335"/>
                  <a:pt x="311" y="338"/>
                  <a:pt x="311" y="340"/>
                </a:cubicBezTo>
                <a:cubicBezTo>
                  <a:pt x="254" y="357"/>
                  <a:pt x="201" y="380"/>
                  <a:pt x="155" y="410"/>
                </a:cubicBezTo>
                <a:cubicBezTo>
                  <a:pt x="55" y="476"/>
                  <a:pt x="0" y="565"/>
                  <a:pt x="0" y="660"/>
                </a:cubicBezTo>
                <a:cubicBezTo>
                  <a:pt x="0" y="711"/>
                  <a:pt x="16" y="761"/>
                  <a:pt x="47" y="806"/>
                </a:cubicBezTo>
                <a:cubicBezTo>
                  <a:pt x="73" y="845"/>
                  <a:pt x="109" y="880"/>
                  <a:pt x="154" y="910"/>
                </a:cubicBezTo>
                <a:cubicBezTo>
                  <a:pt x="146" y="977"/>
                  <a:pt x="139" y="1044"/>
                  <a:pt x="131" y="1112"/>
                </a:cubicBezTo>
                <a:cubicBezTo>
                  <a:pt x="130" y="1121"/>
                  <a:pt x="134" y="1131"/>
                  <a:pt x="141" y="1137"/>
                </a:cubicBezTo>
                <a:cubicBezTo>
                  <a:pt x="146" y="1141"/>
                  <a:pt x="152" y="1143"/>
                  <a:pt x="158" y="1143"/>
                </a:cubicBezTo>
                <a:cubicBezTo>
                  <a:pt x="162" y="1143"/>
                  <a:pt x="165" y="1142"/>
                  <a:pt x="168" y="1141"/>
                </a:cubicBezTo>
                <a:lnTo>
                  <a:pt x="501" y="1009"/>
                </a:lnTo>
                <a:cubicBezTo>
                  <a:pt x="506" y="1009"/>
                  <a:pt x="511" y="1009"/>
                  <a:pt x="516" y="1009"/>
                </a:cubicBezTo>
                <a:cubicBezTo>
                  <a:pt x="652" y="1009"/>
                  <a:pt x="780" y="974"/>
                  <a:pt x="877" y="910"/>
                </a:cubicBezTo>
                <a:cubicBezTo>
                  <a:pt x="918" y="883"/>
                  <a:pt x="951" y="853"/>
                  <a:pt x="976" y="820"/>
                </a:cubicBezTo>
                <a:lnTo>
                  <a:pt x="1297" y="947"/>
                </a:lnTo>
                <a:cubicBezTo>
                  <a:pt x="1300" y="948"/>
                  <a:pt x="1304" y="949"/>
                  <a:pt x="1307" y="949"/>
                </a:cubicBezTo>
                <a:cubicBezTo>
                  <a:pt x="1313" y="949"/>
                  <a:pt x="1319" y="947"/>
                  <a:pt x="1324" y="943"/>
                </a:cubicBezTo>
                <a:cubicBezTo>
                  <a:pt x="1331" y="937"/>
                  <a:pt x="1336" y="927"/>
                  <a:pt x="1334" y="918"/>
                </a:cubicBezTo>
                <a:lnTo>
                  <a:pt x="1332" y="897"/>
                </a:lnTo>
                <a:cubicBezTo>
                  <a:pt x="1323" y="825"/>
                  <a:pt x="1315" y="754"/>
                  <a:pt x="1307" y="682"/>
                </a:cubicBezTo>
                <a:cubicBezTo>
                  <a:pt x="1359" y="648"/>
                  <a:pt x="1401" y="608"/>
                  <a:pt x="1432" y="563"/>
                </a:cubicBezTo>
                <a:cubicBezTo>
                  <a:pt x="1467" y="511"/>
                  <a:pt x="1485" y="455"/>
                  <a:pt x="1485" y="397"/>
                </a:cubicBezTo>
                <a:cubicBezTo>
                  <a:pt x="1485" y="289"/>
                  <a:pt x="1422" y="188"/>
                  <a:pt x="1308" y="1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5" name="Freeform 724">
            <a:extLst>
              <a:ext uri="{FF2B5EF4-FFF2-40B4-BE49-F238E27FC236}">
                <a16:creationId xmlns:a16="http://schemas.microsoft.com/office/drawing/2014/main" id="{6E72A0CE-D9F7-D14F-A32E-4D2E2D41A986}"/>
              </a:ext>
            </a:extLst>
          </p:cNvPr>
          <p:cNvSpPr/>
          <p:nvPr/>
        </p:nvSpPr>
        <p:spPr>
          <a:xfrm>
            <a:off x="5811480" y="468018"/>
            <a:ext cx="4896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137">
                <a:moveTo>
                  <a:pt x="69" y="82"/>
                </a:moveTo>
                <a:cubicBezTo>
                  <a:pt x="62" y="82"/>
                  <a:pt x="56" y="76"/>
                  <a:pt x="56" y="69"/>
                </a:cubicBezTo>
                <a:cubicBezTo>
                  <a:pt x="56" y="61"/>
                  <a:pt x="62" y="56"/>
                  <a:pt x="69" y="56"/>
                </a:cubicBezTo>
                <a:cubicBezTo>
                  <a:pt x="76" y="56"/>
                  <a:pt x="82" y="61"/>
                  <a:pt x="82" y="69"/>
                </a:cubicBezTo>
                <a:cubicBezTo>
                  <a:pt x="82" y="76"/>
                  <a:pt x="76" y="82"/>
                  <a:pt x="69" y="82"/>
                </a:cubicBezTo>
                <a:close/>
                <a:moveTo>
                  <a:pt x="69" y="0"/>
                </a:moveTo>
                <a:cubicBezTo>
                  <a:pt x="31" y="0"/>
                  <a:pt x="0" y="31"/>
                  <a:pt x="0" y="69"/>
                </a:cubicBezTo>
                <a:cubicBezTo>
                  <a:pt x="0" y="106"/>
                  <a:pt x="31" y="137"/>
                  <a:pt x="69" y="137"/>
                </a:cubicBezTo>
                <a:cubicBezTo>
                  <a:pt x="107" y="137"/>
                  <a:pt x="137" y="106"/>
                  <a:pt x="137" y="69"/>
                </a:cubicBezTo>
                <a:cubicBezTo>
                  <a:pt x="137" y="31"/>
                  <a:pt x="107" y="0"/>
                  <a:pt x="6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6" name="Freeform 725">
            <a:extLst>
              <a:ext uri="{FF2B5EF4-FFF2-40B4-BE49-F238E27FC236}">
                <a16:creationId xmlns:a16="http://schemas.microsoft.com/office/drawing/2014/main" id="{35786956-5136-2943-947A-D05BDBFB7005}"/>
              </a:ext>
            </a:extLst>
          </p:cNvPr>
          <p:cNvSpPr/>
          <p:nvPr/>
        </p:nvSpPr>
        <p:spPr>
          <a:xfrm>
            <a:off x="4763520" y="338418"/>
            <a:ext cx="424440" cy="34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0" h="949">
                <a:moveTo>
                  <a:pt x="973" y="636"/>
                </a:moveTo>
                <a:cubicBezTo>
                  <a:pt x="871" y="703"/>
                  <a:pt x="735" y="739"/>
                  <a:pt x="590" y="739"/>
                </a:cubicBezTo>
                <a:cubicBezTo>
                  <a:pt x="583" y="739"/>
                  <a:pt x="575" y="739"/>
                  <a:pt x="568" y="739"/>
                </a:cubicBezTo>
                <a:cubicBezTo>
                  <a:pt x="564" y="739"/>
                  <a:pt x="560" y="740"/>
                  <a:pt x="557" y="741"/>
                </a:cubicBezTo>
                <a:cubicBezTo>
                  <a:pt x="491" y="767"/>
                  <a:pt x="424" y="794"/>
                  <a:pt x="358" y="820"/>
                </a:cubicBezTo>
                <a:lnTo>
                  <a:pt x="210" y="878"/>
                </a:lnTo>
                <a:cubicBezTo>
                  <a:pt x="219" y="809"/>
                  <a:pt x="227" y="740"/>
                  <a:pt x="235" y="672"/>
                </a:cubicBezTo>
                <a:cubicBezTo>
                  <a:pt x="236" y="661"/>
                  <a:pt x="231" y="650"/>
                  <a:pt x="222" y="645"/>
                </a:cubicBezTo>
                <a:cubicBezTo>
                  <a:pt x="169" y="613"/>
                  <a:pt x="127" y="575"/>
                  <a:pt x="99" y="532"/>
                </a:cubicBezTo>
                <a:cubicBezTo>
                  <a:pt x="70" y="490"/>
                  <a:pt x="55" y="444"/>
                  <a:pt x="55" y="397"/>
                </a:cubicBezTo>
                <a:cubicBezTo>
                  <a:pt x="55" y="308"/>
                  <a:pt x="109" y="224"/>
                  <a:pt x="207" y="159"/>
                </a:cubicBezTo>
                <a:cubicBezTo>
                  <a:pt x="309" y="92"/>
                  <a:pt x="445" y="56"/>
                  <a:pt x="590" y="56"/>
                </a:cubicBezTo>
                <a:cubicBezTo>
                  <a:pt x="735" y="56"/>
                  <a:pt x="871" y="92"/>
                  <a:pt x="973" y="159"/>
                </a:cubicBezTo>
                <a:cubicBezTo>
                  <a:pt x="1071" y="224"/>
                  <a:pt x="1125" y="308"/>
                  <a:pt x="1125" y="397"/>
                </a:cubicBezTo>
                <a:cubicBezTo>
                  <a:pt x="1125" y="487"/>
                  <a:pt x="1071" y="571"/>
                  <a:pt x="973" y="636"/>
                </a:cubicBezTo>
                <a:close/>
                <a:moveTo>
                  <a:pt x="1003" y="113"/>
                </a:moveTo>
                <a:cubicBezTo>
                  <a:pt x="892" y="40"/>
                  <a:pt x="746" y="0"/>
                  <a:pt x="590" y="0"/>
                </a:cubicBezTo>
                <a:cubicBezTo>
                  <a:pt x="434" y="0"/>
                  <a:pt x="288" y="40"/>
                  <a:pt x="177" y="113"/>
                </a:cubicBezTo>
                <a:cubicBezTo>
                  <a:pt x="63" y="188"/>
                  <a:pt x="0" y="289"/>
                  <a:pt x="0" y="397"/>
                </a:cubicBezTo>
                <a:cubicBezTo>
                  <a:pt x="0" y="455"/>
                  <a:pt x="18" y="511"/>
                  <a:pt x="53" y="563"/>
                </a:cubicBezTo>
                <a:cubicBezTo>
                  <a:pt x="83" y="608"/>
                  <a:pt x="125" y="648"/>
                  <a:pt x="178" y="682"/>
                </a:cubicBezTo>
                <a:cubicBezTo>
                  <a:pt x="169" y="761"/>
                  <a:pt x="159" y="839"/>
                  <a:pt x="150" y="918"/>
                </a:cubicBezTo>
                <a:cubicBezTo>
                  <a:pt x="149" y="927"/>
                  <a:pt x="153" y="937"/>
                  <a:pt x="161" y="943"/>
                </a:cubicBezTo>
                <a:cubicBezTo>
                  <a:pt x="166" y="947"/>
                  <a:pt x="172" y="949"/>
                  <a:pt x="178" y="949"/>
                </a:cubicBezTo>
                <a:cubicBezTo>
                  <a:pt x="181" y="949"/>
                  <a:pt x="184" y="948"/>
                  <a:pt x="188" y="947"/>
                </a:cubicBezTo>
                <a:lnTo>
                  <a:pt x="378" y="871"/>
                </a:lnTo>
                <a:cubicBezTo>
                  <a:pt x="443" y="846"/>
                  <a:pt x="507" y="820"/>
                  <a:pt x="572" y="794"/>
                </a:cubicBezTo>
                <a:cubicBezTo>
                  <a:pt x="578" y="794"/>
                  <a:pt x="584" y="795"/>
                  <a:pt x="590" y="795"/>
                </a:cubicBezTo>
                <a:cubicBezTo>
                  <a:pt x="746" y="795"/>
                  <a:pt x="892" y="754"/>
                  <a:pt x="1003" y="682"/>
                </a:cubicBezTo>
                <a:cubicBezTo>
                  <a:pt x="1117" y="607"/>
                  <a:pt x="1180" y="506"/>
                  <a:pt x="1180" y="397"/>
                </a:cubicBezTo>
                <a:cubicBezTo>
                  <a:pt x="1180" y="289"/>
                  <a:pt x="1117" y="188"/>
                  <a:pt x="1003" y="1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7" name="Freeform 726">
            <a:extLst>
              <a:ext uri="{FF2B5EF4-FFF2-40B4-BE49-F238E27FC236}">
                <a16:creationId xmlns:a16="http://schemas.microsoft.com/office/drawing/2014/main" id="{3BF78E91-CCA6-BA4E-BBA3-9BF3455190F9}"/>
              </a:ext>
            </a:extLst>
          </p:cNvPr>
          <p:cNvSpPr/>
          <p:nvPr/>
        </p:nvSpPr>
        <p:spPr>
          <a:xfrm>
            <a:off x="5077080" y="453618"/>
            <a:ext cx="4896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137">
                <a:moveTo>
                  <a:pt x="68" y="82"/>
                </a:moveTo>
                <a:cubicBezTo>
                  <a:pt x="61" y="82"/>
                  <a:pt x="55" y="76"/>
                  <a:pt x="55" y="69"/>
                </a:cubicBezTo>
                <a:cubicBezTo>
                  <a:pt x="55" y="61"/>
                  <a:pt x="61" y="55"/>
                  <a:pt x="68" y="55"/>
                </a:cubicBezTo>
                <a:cubicBezTo>
                  <a:pt x="75" y="55"/>
                  <a:pt x="81" y="61"/>
                  <a:pt x="81" y="69"/>
                </a:cubicBezTo>
                <a:cubicBezTo>
                  <a:pt x="81" y="76"/>
                  <a:pt x="75" y="82"/>
                  <a:pt x="68" y="82"/>
                </a:cubicBezTo>
                <a:close/>
                <a:moveTo>
                  <a:pt x="68" y="0"/>
                </a:moveTo>
                <a:cubicBezTo>
                  <a:pt x="30" y="0"/>
                  <a:pt x="0" y="31"/>
                  <a:pt x="0" y="69"/>
                </a:cubicBezTo>
                <a:cubicBezTo>
                  <a:pt x="0" y="107"/>
                  <a:pt x="30" y="137"/>
                  <a:pt x="68" y="137"/>
                </a:cubicBezTo>
                <a:cubicBezTo>
                  <a:pt x="106" y="137"/>
                  <a:pt x="137" y="107"/>
                  <a:pt x="137" y="69"/>
                </a:cubicBezTo>
                <a:cubicBezTo>
                  <a:pt x="137" y="31"/>
                  <a:pt x="106" y="0"/>
                  <a:pt x="6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8" name="Freeform 727">
            <a:extLst>
              <a:ext uri="{FF2B5EF4-FFF2-40B4-BE49-F238E27FC236}">
                <a16:creationId xmlns:a16="http://schemas.microsoft.com/office/drawing/2014/main" id="{82AFB2F6-A921-7E45-B6C7-6E91FCBB8048}"/>
              </a:ext>
            </a:extLst>
          </p:cNvPr>
          <p:cNvSpPr/>
          <p:nvPr/>
        </p:nvSpPr>
        <p:spPr>
          <a:xfrm>
            <a:off x="4960440" y="454698"/>
            <a:ext cx="4860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" h="137">
                <a:moveTo>
                  <a:pt x="68" y="82"/>
                </a:moveTo>
                <a:cubicBezTo>
                  <a:pt x="61" y="82"/>
                  <a:pt x="55" y="76"/>
                  <a:pt x="55" y="68"/>
                </a:cubicBezTo>
                <a:cubicBezTo>
                  <a:pt x="55" y="61"/>
                  <a:pt x="61" y="55"/>
                  <a:pt x="68" y="55"/>
                </a:cubicBezTo>
                <a:cubicBezTo>
                  <a:pt x="75" y="55"/>
                  <a:pt x="81" y="61"/>
                  <a:pt x="81" y="68"/>
                </a:cubicBezTo>
                <a:cubicBezTo>
                  <a:pt x="81" y="76"/>
                  <a:pt x="75" y="82"/>
                  <a:pt x="68" y="82"/>
                </a:cubicBezTo>
                <a:close/>
                <a:moveTo>
                  <a:pt x="68" y="0"/>
                </a:moveTo>
                <a:cubicBezTo>
                  <a:pt x="30" y="0"/>
                  <a:pt x="0" y="31"/>
                  <a:pt x="0" y="68"/>
                </a:cubicBezTo>
                <a:cubicBezTo>
                  <a:pt x="0" y="106"/>
                  <a:pt x="30" y="137"/>
                  <a:pt x="68" y="137"/>
                </a:cubicBezTo>
                <a:cubicBezTo>
                  <a:pt x="106" y="137"/>
                  <a:pt x="136" y="106"/>
                  <a:pt x="136" y="68"/>
                </a:cubicBezTo>
                <a:cubicBezTo>
                  <a:pt x="136" y="31"/>
                  <a:pt x="106" y="0"/>
                  <a:pt x="6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9" name="Freeform 728">
            <a:extLst>
              <a:ext uri="{FF2B5EF4-FFF2-40B4-BE49-F238E27FC236}">
                <a16:creationId xmlns:a16="http://schemas.microsoft.com/office/drawing/2014/main" id="{5C6A0E3F-4105-A84B-900B-261EFFE2D977}"/>
              </a:ext>
            </a:extLst>
          </p:cNvPr>
          <p:cNvSpPr/>
          <p:nvPr/>
        </p:nvSpPr>
        <p:spPr>
          <a:xfrm>
            <a:off x="4844160" y="453618"/>
            <a:ext cx="4896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137">
                <a:moveTo>
                  <a:pt x="69" y="82"/>
                </a:moveTo>
                <a:cubicBezTo>
                  <a:pt x="61" y="82"/>
                  <a:pt x="55" y="76"/>
                  <a:pt x="55" y="69"/>
                </a:cubicBezTo>
                <a:cubicBezTo>
                  <a:pt x="55" y="61"/>
                  <a:pt x="61" y="55"/>
                  <a:pt x="69" y="55"/>
                </a:cubicBezTo>
                <a:cubicBezTo>
                  <a:pt x="76" y="55"/>
                  <a:pt x="82" y="61"/>
                  <a:pt x="82" y="69"/>
                </a:cubicBezTo>
                <a:cubicBezTo>
                  <a:pt x="82" y="76"/>
                  <a:pt x="76" y="82"/>
                  <a:pt x="69" y="82"/>
                </a:cubicBezTo>
                <a:close/>
                <a:moveTo>
                  <a:pt x="69" y="0"/>
                </a:moveTo>
                <a:cubicBezTo>
                  <a:pt x="31" y="0"/>
                  <a:pt x="0" y="31"/>
                  <a:pt x="0" y="69"/>
                </a:cubicBezTo>
                <a:cubicBezTo>
                  <a:pt x="0" y="107"/>
                  <a:pt x="31" y="137"/>
                  <a:pt x="69" y="137"/>
                </a:cubicBezTo>
                <a:cubicBezTo>
                  <a:pt x="106" y="137"/>
                  <a:pt x="137" y="107"/>
                  <a:pt x="137" y="69"/>
                </a:cubicBezTo>
                <a:cubicBezTo>
                  <a:pt x="137" y="31"/>
                  <a:pt x="106" y="0"/>
                  <a:pt x="6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0" name="Freeform 729">
            <a:extLst>
              <a:ext uri="{FF2B5EF4-FFF2-40B4-BE49-F238E27FC236}">
                <a16:creationId xmlns:a16="http://schemas.microsoft.com/office/drawing/2014/main" id="{E238097B-D61D-144C-B9AE-30A24883B034}"/>
              </a:ext>
            </a:extLst>
          </p:cNvPr>
          <p:cNvSpPr/>
          <p:nvPr/>
        </p:nvSpPr>
        <p:spPr>
          <a:xfrm>
            <a:off x="6329160" y="479178"/>
            <a:ext cx="119880" cy="11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4" h="334">
                <a:moveTo>
                  <a:pt x="167" y="278"/>
                </a:moveTo>
                <a:cubicBezTo>
                  <a:pt x="106" y="278"/>
                  <a:pt x="56" y="228"/>
                  <a:pt x="56" y="167"/>
                </a:cubicBezTo>
                <a:cubicBezTo>
                  <a:pt x="56" y="105"/>
                  <a:pt x="106" y="55"/>
                  <a:pt x="167" y="55"/>
                </a:cubicBezTo>
                <a:cubicBezTo>
                  <a:pt x="229" y="55"/>
                  <a:pt x="279" y="105"/>
                  <a:pt x="279" y="167"/>
                </a:cubicBezTo>
                <a:cubicBezTo>
                  <a:pt x="279" y="228"/>
                  <a:pt x="229" y="278"/>
                  <a:pt x="167" y="278"/>
                </a:cubicBezTo>
                <a:close/>
                <a:moveTo>
                  <a:pt x="167" y="0"/>
                </a:moveTo>
                <a:cubicBezTo>
                  <a:pt x="75" y="0"/>
                  <a:pt x="0" y="74"/>
                  <a:pt x="0" y="167"/>
                </a:cubicBezTo>
                <a:cubicBezTo>
                  <a:pt x="0" y="259"/>
                  <a:pt x="75" y="334"/>
                  <a:pt x="167" y="334"/>
                </a:cubicBezTo>
                <a:cubicBezTo>
                  <a:pt x="259" y="334"/>
                  <a:pt x="334" y="259"/>
                  <a:pt x="334" y="167"/>
                </a:cubicBezTo>
                <a:cubicBezTo>
                  <a:pt x="334" y="74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1" name="Freeform 730">
            <a:extLst>
              <a:ext uri="{FF2B5EF4-FFF2-40B4-BE49-F238E27FC236}">
                <a16:creationId xmlns:a16="http://schemas.microsoft.com/office/drawing/2014/main" id="{9410AD1A-1D70-064B-89B2-178DB7A1CF5D}"/>
              </a:ext>
            </a:extLst>
          </p:cNvPr>
          <p:cNvSpPr/>
          <p:nvPr/>
        </p:nvSpPr>
        <p:spPr>
          <a:xfrm>
            <a:off x="6552719" y="446058"/>
            <a:ext cx="47520" cy="173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" h="482">
                <a:moveTo>
                  <a:pt x="53" y="11"/>
                </a:moveTo>
                <a:cubicBezTo>
                  <a:pt x="44" y="-1"/>
                  <a:pt x="26" y="-3"/>
                  <a:pt x="14" y="6"/>
                </a:cubicBezTo>
                <a:cubicBezTo>
                  <a:pt x="3" y="16"/>
                  <a:pt x="1" y="33"/>
                  <a:pt x="10" y="45"/>
                </a:cubicBezTo>
                <a:cubicBezTo>
                  <a:pt x="55" y="100"/>
                  <a:pt x="78" y="167"/>
                  <a:pt x="78" y="238"/>
                </a:cubicBezTo>
                <a:cubicBezTo>
                  <a:pt x="78" y="311"/>
                  <a:pt x="53" y="381"/>
                  <a:pt x="6" y="437"/>
                </a:cubicBezTo>
                <a:cubicBezTo>
                  <a:pt x="-4" y="448"/>
                  <a:pt x="-2" y="466"/>
                  <a:pt x="9" y="476"/>
                </a:cubicBezTo>
                <a:cubicBezTo>
                  <a:pt x="15" y="480"/>
                  <a:pt x="21" y="482"/>
                  <a:pt x="27" y="482"/>
                </a:cubicBezTo>
                <a:cubicBezTo>
                  <a:pt x="35" y="482"/>
                  <a:pt x="43" y="479"/>
                  <a:pt x="48" y="472"/>
                </a:cubicBezTo>
                <a:cubicBezTo>
                  <a:pt x="103" y="407"/>
                  <a:pt x="133" y="324"/>
                  <a:pt x="133" y="238"/>
                </a:cubicBezTo>
                <a:cubicBezTo>
                  <a:pt x="133" y="156"/>
                  <a:pt x="105" y="75"/>
                  <a:pt x="53" y="1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2" name="Freeform 731">
            <a:extLst>
              <a:ext uri="{FF2B5EF4-FFF2-40B4-BE49-F238E27FC236}">
                <a16:creationId xmlns:a16="http://schemas.microsoft.com/office/drawing/2014/main" id="{BC34CA61-B1C0-934E-8C72-5B83A7B85A98}"/>
              </a:ext>
            </a:extLst>
          </p:cNvPr>
          <p:cNvSpPr/>
          <p:nvPr/>
        </p:nvSpPr>
        <p:spPr>
          <a:xfrm>
            <a:off x="6514920" y="473057"/>
            <a:ext cx="37440" cy="11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325">
                <a:moveTo>
                  <a:pt x="52" y="10"/>
                </a:moveTo>
                <a:cubicBezTo>
                  <a:pt x="42" y="-1"/>
                  <a:pt x="25" y="-3"/>
                  <a:pt x="13" y="6"/>
                </a:cubicBezTo>
                <a:cubicBezTo>
                  <a:pt x="1" y="16"/>
                  <a:pt x="-1" y="33"/>
                  <a:pt x="9" y="45"/>
                </a:cubicBezTo>
                <a:cubicBezTo>
                  <a:pt x="35" y="78"/>
                  <a:pt x="50" y="118"/>
                  <a:pt x="50" y="161"/>
                </a:cubicBezTo>
                <a:cubicBezTo>
                  <a:pt x="50" y="204"/>
                  <a:pt x="34" y="246"/>
                  <a:pt x="6" y="279"/>
                </a:cubicBezTo>
                <a:cubicBezTo>
                  <a:pt x="-3" y="291"/>
                  <a:pt x="-2" y="308"/>
                  <a:pt x="10" y="318"/>
                </a:cubicBezTo>
                <a:cubicBezTo>
                  <a:pt x="15" y="323"/>
                  <a:pt x="21" y="325"/>
                  <a:pt x="27" y="325"/>
                </a:cubicBezTo>
                <a:cubicBezTo>
                  <a:pt x="35" y="325"/>
                  <a:pt x="43" y="321"/>
                  <a:pt x="49" y="315"/>
                </a:cubicBezTo>
                <a:cubicBezTo>
                  <a:pt x="85" y="272"/>
                  <a:pt x="105" y="217"/>
                  <a:pt x="105" y="161"/>
                </a:cubicBezTo>
                <a:cubicBezTo>
                  <a:pt x="105" y="106"/>
                  <a:pt x="86" y="53"/>
                  <a:pt x="52" y="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3" name="Freeform 732">
            <a:extLst>
              <a:ext uri="{FF2B5EF4-FFF2-40B4-BE49-F238E27FC236}">
                <a16:creationId xmlns:a16="http://schemas.microsoft.com/office/drawing/2014/main" id="{72A65ACD-5483-1F42-99E9-E4577FCD87E9}"/>
              </a:ext>
            </a:extLst>
          </p:cNvPr>
          <p:cNvSpPr/>
          <p:nvPr/>
        </p:nvSpPr>
        <p:spPr>
          <a:xfrm>
            <a:off x="6472079" y="496098"/>
            <a:ext cx="29520" cy="73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205">
                <a:moveTo>
                  <a:pt x="12" y="6"/>
                </a:moveTo>
                <a:cubicBezTo>
                  <a:pt x="0" y="15"/>
                  <a:pt x="-2" y="33"/>
                  <a:pt x="8" y="45"/>
                </a:cubicBezTo>
                <a:cubicBezTo>
                  <a:pt x="21" y="61"/>
                  <a:pt x="27" y="80"/>
                  <a:pt x="27" y="101"/>
                </a:cubicBezTo>
                <a:cubicBezTo>
                  <a:pt x="27" y="122"/>
                  <a:pt x="20" y="143"/>
                  <a:pt x="6" y="159"/>
                </a:cubicBezTo>
                <a:cubicBezTo>
                  <a:pt x="-3" y="171"/>
                  <a:pt x="-2" y="188"/>
                  <a:pt x="10" y="198"/>
                </a:cubicBezTo>
                <a:cubicBezTo>
                  <a:pt x="15" y="202"/>
                  <a:pt x="21" y="205"/>
                  <a:pt x="27" y="205"/>
                </a:cubicBezTo>
                <a:cubicBezTo>
                  <a:pt x="35" y="205"/>
                  <a:pt x="43" y="201"/>
                  <a:pt x="49" y="195"/>
                </a:cubicBezTo>
                <a:cubicBezTo>
                  <a:pt x="71" y="169"/>
                  <a:pt x="83" y="135"/>
                  <a:pt x="83" y="101"/>
                </a:cubicBezTo>
                <a:cubicBezTo>
                  <a:pt x="83" y="68"/>
                  <a:pt x="71" y="36"/>
                  <a:pt x="51" y="10"/>
                </a:cubicBezTo>
                <a:cubicBezTo>
                  <a:pt x="41" y="-2"/>
                  <a:pt x="24" y="-4"/>
                  <a:pt x="12" y="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4" name="Freeform 733">
            <a:extLst>
              <a:ext uri="{FF2B5EF4-FFF2-40B4-BE49-F238E27FC236}">
                <a16:creationId xmlns:a16="http://schemas.microsoft.com/office/drawing/2014/main" id="{6D70EB38-213A-884B-96DB-B04978A162F3}"/>
              </a:ext>
            </a:extLst>
          </p:cNvPr>
          <p:cNvSpPr/>
          <p:nvPr/>
        </p:nvSpPr>
        <p:spPr>
          <a:xfrm>
            <a:off x="6179040" y="446058"/>
            <a:ext cx="47520" cy="173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" h="482">
                <a:moveTo>
                  <a:pt x="55" y="244"/>
                </a:moveTo>
                <a:cubicBezTo>
                  <a:pt x="55" y="171"/>
                  <a:pt x="81" y="101"/>
                  <a:pt x="127" y="46"/>
                </a:cubicBezTo>
                <a:cubicBezTo>
                  <a:pt x="137" y="34"/>
                  <a:pt x="135" y="17"/>
                  <a:pt x="124" y="7"/>
                </a:cubicBezTo>
                <a:cubicBezTo>
                  <a:pt x="112" y="-3"/>
                  <a:pt x="95" y="-2"/>
                  <a:pt x="85" y="10"/>
                </a:cubicBezTo>
                <a:cubicBezTo>
                  <a:pt x="30" y="75"/>
                  <a:pt x="0" y="158"/>
                  <a:pt x="0" y="244"/>
                </a:cubicBezTo>
                <a:cubicBezTo>
                  <a:pt x="0" y="327"/>
                  <a:pt x="28" y="408"/>
                  <a:pt x="80" y="472"/>
                </a:cubicBezTo>
                <a:cubicBezTo>
                  <a:pt x="85" y="479"/>
                  <a:pt x="93" y="482"/>
                  <a:pt x="101" y="482"/>
                </a:cubicBezTo>
                <a:cubicBezTo>
                  <a:pt x="107" y="482"/>
                  <a:pt x="114" y="480"/>
                  <a:pt x="119" y="476"/>
                </a:cubicBezTo>
                <a:cubicBezTo>
                  <a:pt x="131" y="466"/>
                  <a:pt x="132" y="449"/>
                  <a:pt x="123" y="437"/>
                </a:cubicBezTo>
                <a:cubicBezTo>
                  <a:pt x="78" y="382"/>
                  <a:pt x="55" y="315"/>
                  <a:pt x="55" y="2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5" name="Freeform 734">
            <a:extLst>
              <a:ext uri="{FF2B5EF4-FFF2-40B4-BE49-F238E27FC236}">
                <a16:creationId xmlns:a16="http://schemas.microsoft.com/office/drawing/2014/main" id="{08BF1AC7-7028-6E4F-9EB3-0B46747DB2FF}"/>
              </a:ext>
            </a:extLst>
          </p:cNvPr>
          <p:cNvSpPr/>
          <p:nvPr/>
        </p:nvSpPr>
        <p:spPr>
          <a:xfrm>
            <a:off x="6226920" y="475578"/>
            <a:ext cx="37440" cy="11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324">
                <a:moveTo>
                  <a:pt x="95" y="6"/>
                </a:moveTo>
                <a:cubicBezTo>
                  <a:pt x="84" y="-4"/>
                  <a:pt x="66" y="-2"/>
                  <a:pt x="56" y="9"/>
                </a:cubicBezTo>
                <a:cubicBezTo>
                  <a:pt x="20" y="53"/>
                  <a:pt x="0" y="107"/>
                  <a:pt x="0" y="164"/>
                </a:cubicBezTo>
                <a:cubicBezTo>
                  <a:pt x="0" y="218"/>
                  <a:pt x="19" y="272"/>
                  <a:pt x="53" y="314"/>
                </a:cubicBezTo>
                <a:cubicBezTo>
                  <a:pt x="59" y="321"/>
                  <a:pt x="67" y="324"/>
                  <a:pt x="75" y="324"/>
                </a:cubicBezTo>
                <a:cubicBezTo>
                  <a:pt x="81" y="324"/>
                  <a:pt x="87" y="322"/>
                  <a:pt x="92" y="318"/>
                </a:cubicBezTo>
                <a:cubicBezTo>
                  <a:pt x="104" y="309"/>
                  <a:pt x="106" y="291"/>
                  <a:pt x="96" y="279"/>
                </a:cubicBezTo>
                <a:cubicBezTo>
                  <a:pt x="70" y="246"/>
                  <a:pt x="56" y="206"/>
                  <a:pt x="56" y="164"/>
                </a:cubicBezTo>
                <a:cubicBezTo>
                  <a:pt x="56" y="120"/>
                  <a:pt x="71" y="78"/>
                  <a:pt x="99" y="45"/>
                </a:cubicBezTo>
                <a:cubicBezTo>
                  <a:pt x="109" y="33"/>
                  <a:pt x="107" y="16"/>
                  <a:pt x="95" y="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6" name="Freeform 735">
            <a:extLst>
              <a:ext uri="{FF2B5EF4-FFF2-40B4-BE49-F238E27FC236}">
                <a16:creationId xmlns:a16="http://schemas.microsoft.com/office/drawing/2014/main" id="{EDA87AE5-C1FD-4147-9560-7884C8A56661}"/>
              </a:ext>
            </a:extLst>
          </p:cNvPr>
          <p:cNvSpPr/>
          <p:nvPr/>
        </p:nvSpPr>
        <p:spPr>
          <a:xfrm>
            <a:off x="6278040" y="496098"/>
            <a:ext cx="29160" cy="73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2" h="205">
                <a:moveTo>
                  <a:pt x="72" y="6"/>
                </a:moveTo>
                <a:cubicBezTo>
                  <a:pt x="61" y="-4"/>
                  <a:pt x="43" y="-2"/>
                  <a:pt x="34" y="10"/>
                </a:cubicBezTo>
                <a:cubicBezTo>
                  <a:pt x="12" y="36"/>
                  <a:pt x="0" y="69"/>
                  <a:pt x="0" y="103"/>
                </a:cubicBezTo>
                <a:cubicBezTo>
                  <a:pt x="0" y="136"/>
                  <a:pt x="11" y="168"/>
                  <a:pt x="32" y="194"/>
                </a:cubicBezTo>
                <a:cubicBezTo>
                  <a:pt x="37" y="201"/>
                  <a:pt x="45" y="205"/>
                  <a:pt x="53" y="205"/>
                </a:cubicBezTo>
                <a:cubicBezTo>
                  <a:pt x="59" y="205"/>
                  <a:pt x="65" y="203"/>
                  <a:pt x="70" y="198"/>
                </a:cubicBezTo>
                <a:cubicBezTo>
                  <a:pt x="82" y="189"/>
                  <a:pt x="84" y="172"/>
                  <a:pt x="75" y="160"/>
                </a:cubicBezTo>
                <a:cubicBezTo>
                  <a:pt x="62" y="143"/>
                  <a:pt x="55" y="124"/>
                  <a:pt x="55" y="103"/>
                </a:cubicBezTo>
                <a:cubicBezTo>
                  <a:pt x="55" y="82"/>
                  <a:pt x="62" y="61"/>
                  <a:pt x="76" y="45"/>
                </a:cubicBezTo>
                <a:cubicBezTo>
                  <a:pt x="86" y="34"/>
                  <a:pt x="84" y="16"/>
                  <a:pt x="72" y="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7" name="Freeform 736">
            <a:extLst>
              <a:ext uri="{FF2B5EF4-FFF2-40B4-BE49-F238E27FC236}">
                <a16:creationId xmlns:a16="http://schemas.microsoft.com/office/drawing/2014/main" id="{5AE13CB5-C1C7-9445-B4B7-8D01A247DB4D}"/>
              </a:ext>
            </a:extLst>
          </p:cNvPr>
          <p:cNvSpPr/>
          <p:nvPr/>
        </p:nvSpPr>
        <p:spPr>
          <a:xfrm>
            <a:off x="7268040" y="446058"/>
            <a:ext cx="47520" cy="173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" h="482">
                <a:moveTo>
                  <a:pt x="53" y="11"/>
                </a:moveTo>
                <a:cubicBezTo>
                  <a:pt x="44" y="-1"/>
                  <a:pt x="26" y="-3"/>
                  <a:pt x="15" y="6"/>
                </a:cubicBezTo>
                <a:cubicBezTo>
                  <a:pt x="3" y="16"/>
                  <a:pt x="1" y="33"/>
                  <a:pt x="10" y="45"/>
                </a:cubicBezTo>
                <a:cubicBezTo>
                  <a:pt x="55" y="100"/>
                  <a:pt x="78" y="167"/>
                  <a:pt x="78" y="238"/>
                </a:cubicBezTo>
                <a:cubicBezTo>
                  <a:pt x="78" y="311"/>
                  <a:pt x="53" y="381"/>
                  <a:pt x="6" y="437"/>
                </a:cubicBezTo>
                <a:cubicBezTo>
                  <a:pt x="-4" y="448"/>
                  <a:pt x="-2" y="466"/>
                  <a:pt x="9" y="476"/>
                </a:cubicBezTo>
                <a:cubicBezTo>
                  <a:pt x="15" y="480"/>
                  <a:pt x="21" y="482"/>
                  <a:pt x="27" y="482"/>
                </a:cubicBezTo>
                <a:cubicBezTo>
                  <a:pt x="35" y="482"/>
                  <a:pt x="43" y="479"/>
                  <a:pt x="48" y="472"/>
                </a:cubicBezTo>
                <a:cubicBezTo>
                  <a:pt x="103" y="407"/>
                  <a:pt x="133" y="324"/>
                  <a:pt x="133" y="238"/>
                </a:cubicBezTo>
                <a:cubicBezTo>
                  <a:pt x="133" y="156"/>
                  <a:pt x="105" y="75"/>
                  <a:pt x="53" y="1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8" name="Freeform 737">
            <a:extLst>
              <a:ext uri="{FF2B5EF4-FFF2-40B4-BE49-F238E27FC236}">
                <a16:creationId xmlns:a16="http://schemas.microsoft.com/office/drawing/2014/main" id="{CC005A94-E5FC-984D-A677-B5EBF53E6822}"/>
              </a:ext>
            </a:extLst>
          </p:cNvPr>
          <p:cNvSpPr/>
          <p:nvPr/>
        </p:nvSpPr>
        <p:spPr>
          <a:xfrm>
            <a:off x="7230240" y="473057"/>
            <a:ext cx="37440" cy="11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325">
                <a:moveTo>
                  <a:pt x="52" y="10"/>
                </a:moveTo>
                <a:cubicBezTo>
                  <a:pt x="42" y="-1"/>
                  <a:pt x="25" y="-3"/>
                  <a:pt x="13" y="6"/>
                </a:cubicBezTo>
                <a:cubicBezTo>
                  <a:pt x="1" y="16"/>
                  <a:pt x="-1" y="33"/>
                  <a:pt x="9" y="45"/>
                </a:cubicBezTo>
                <a:cubicBezTo>
                  <a:pt x="36" y="78"/>
                  <a:pt x="50" y="118"/>
                  <a:pt x="50" y="161"/>
                </a:cubicBezTo>
                <a:cubicBezTo>
                  <a:pt x="50" y="204"/>
                  <a:pt x="34" y="246"/>
                  <a:pt x="6" y="279"/>
                </a:cubicBezTo>
                <a:cubicBezTo>
                  <a:pt x="-3" y="291"/>
                  <a:pt x="-2" y="308"/>
                  <a:pt x="10" y="318"/>
                </a:cubicBezTo>
                <a:cubicBezTo>
                  <a:pt x="15" y="323"/>
                  <a:pt x="21" y="325"/>
                  <a:pt x="28" y="325"/>
                </a:cubicBezTo>
                <a:cubicBezTo>
                  <a:pt x="35" y="325"/>
                  <a:pt x="43" y="321"/>
                  <a:pt x="49" y="315"/>
                </a:cubicBezTo>
                <a:cubicBezTo>
                  <a:pt x="85" y="272"/>
                  <a:pt x="105" y="217"/>
                  <a:pt x="105" y="161"/>
                </a:cubicBezTo>
                <a:cubicBezTo>
                  <a:pt x="105" y="106"/>
                  <a:pt x="86" y="53"/>
                  <a:pt x="52" y="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9" name="Freeform 738">
            <a:extLst>
              <a:ext uri="{FF2B5EF4-FFF2-40B4-BE49-F238E27FC236}">
                <a16:creationId xmlns:a16="http://schemas.microsoft.com/office/drawing/2014/main" id="{6D4F7CA4-4E71-404F-A6EC-9DB9CA84BB78}"/>
              </a:ext>
            </a:extLst>
          </p:cNvPr>
          <p:cNvSpPr/>
          <p:nvPr/>
        </p:nvSpPr>
        <p:spPr>
          <a:xfrm>
            <a:off x="6894360" y="446058"/>
            <a:ext cx="47520" cy="173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" h="482">
                <a:moveTo>
                  <a:pt x="55" y="244"/>
                </a:moveTo>
                <a:cubicBezTo>
                  <a:pt x="55" y="171"/>
                  <a:pt x="81" y="101"/>
                  <a:pt x="127" y="46"/>
                </a:cubicBezTo>
                <a:cubicBezTo>
                  <a:pt x="137" y="34"/>
                  <a:pt x="135" y="17"/>
                  <a:pt x="124" y="7"/>
                </a:cubicBezTo>
                <a:cubicBezTo>
                  <a:pt x="112" y="-3"/>
                  <a:pt x="95" y="-2"/>
                  <a:pt x="85" y="10"/>
                </a:cubicBezTo>
                <a:cubicBezTo>
                  <a:pt x="30" y="75"/>
                  <a:pt x="0" y="158"/>
                  <a:pt x="0" y="244"/>
                </a:cubicBezTo>
                <a:cubicBezTo>
                  <a:pt x="0" y="327"/>
                  <a:pt x="28" y="408"/>
                  <a:pt x="80" y="472"/>
                </a:cubicBezTo>
                <a:cubicBezTo>
                  <a:pt x="85" y="479"/>
                  <a:pt x="93" y="482"/>
                  <a:pt x="102" y="482"/>
                </a:cubicBezTo>
                <a:cubicBezTo>
                  <a:pt x="108" y="482"/>
                  <a:pt x="114" y="480"/>
                  <a:pt x="119" y="476"/>
                </a:cubicBezTo>
                <a:cubicBezTo>
                  <a:pt x="131" y="466"/>
                  <a:pt x="132" y="449"/>
                  <a:pt x="123" y="437"/>
                </a:cubicBezTo>
                <a:cubicBezTo>
                  <a:pt x="79" y="382"/>
                  <a:pt x="55" y="315"/>
                  <a:pt x="55" y="2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0" name="Freeform 739">
            <a:extLst>
              <a:ext uri="{FF2B5EF4-FFF2-40B4-BE49-F238E27FC236}">
                <a16:creationId xmlns:a16="http://schemas.microsoft.com/office/drawing/2014/main" id="{D1978463-2735-844F-B442-735ABFFA225B}"/>
              </a:ext>
            </a:extLst>
          </p:cNvPr>
          <p:cNvSpPr/>
          <p:nvPr/>
        </p:nvSpPr>
        <p:spPr>
          <a:xfrm>
            <a:off x="6942240" y="475578"/>
            <a:ext cx="37440" cy="11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324">
                <a:moveTo>
                  <a:pt x="96" y="6"/>
                </a:moveTo>
                <a:cubicBezTo>
                  <a:pt x="84" y="-4"/>
                  <a:pt x="66" y="-2"/>
                  <a:pt x="57" y="9"/>
                </a:cubicBezTo>
                <a:cubicBezTo>
                  <a:pt x="20" y="53"/>
                  <a:pt x="0" y="107"/>
                  <a:pt x="0" y="164"/>
                </a:cubicBezTo>
                <a:cubicBezTo>
                  <a:pt x="0" y="218"/>
                  <a:pt x="19" y="272"/>
                  <a:pt x="53" y="314"/>
                </a:cubicBezTo>
                <a:cubicBezTo>
                  <a:pt x="59" y="321"/>
                  <a:pt x="67" y="324"/>
                  <a:pt x="75" y="324"/>
                </a:cubicBezTo>
                <a:cubicBezTo>
                  <a:pt x="81" y="324"/>
                  <a:pt x="87" y="322"/>
                  <a:pt x="92" y="318"/>
                </a:cubicBezTo>
                <a:cubicBezTo>
                  <a:pt x="104" y="309"/>
                  <a:pt x="106" y="291"/>
                  <a:pt x="96" y="279"/>
                </a:cubicBezTo>
                <a:cubicBezTo>
                  <a:pt x="70" y="246"/>
                  <a:pt x="56" y="206"/>
                  <a:pt x="56" y="164"/>
                </a:cubicBezTo>
                <a:cubicBezTo>
                  <a:pt x="56" y="120"/>
                  <a:pt x="71" y="78"/>
                  <a:pt x="99" y="45"/>
                </a:cubicBezTo>
                <a:cubicBezTo>
                  <a:pt x="109" y="33"/>
                  <a:pt x="107" y="16"/>
                  <a:pt x="96" y="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1" name="Freeform 740">
            <a:extLst>
              <a:ext uri="{FF2B5EF4-FFF2-40B4-BE49-F238E27FC236}">
                <a16:creationId xmlns:a16="http://schemas.microsoft.com/office/drawing/2014/main" id="{6B3F6ED0-D0D6-AC40-B56A-11F3ABBC89FC}"/>
              </a:ext>
            </a:extLst>
          </p:cNvPr>
          <p:cNvSpPr/>
          <p:nvPr/>
        </p:nvSpPr>
        <p:spPr>
          <a:xfrm>
            <a:off x="6985799" y="324738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4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6" y="1084"/>
                  <a:pt x="56" y="1054"/>
                </a:cubicBezTo>
                <a:lnTo>
                  <a:pt x="56" y="110"/>
                </a:lnTo>
                <a:cubicBezTo>
                  <a:pt x="56" y="80"/>
                  <a:pt x="80" y="56"/>
                  <a:pt x="110" y="56"/>
                </a:cubicBezTo>
                <a:lnTo>
                  <a:pt x="546" y="56"/>
                </a:lnTo>
                <a:cubicBezTo>
                  <a:pt x="576" y="56"/>
                  <a:pt x="600" y="80"/>
                  <a:pt x="600" y="110"/>
                </a:cubicBezTo>
                <a:close/>
                <a:moveTo>
                  <a:pt x="546" y="0"/>
                </a:moveTo>
                <a:lnTo>
                  <a:pt x="110" y="0"/>
                </a:lnTo>
                <a:cubicBezTo>
                  <a:pt x="49" y="0"/>
                  <a:pt x="0" y="49"/>
                  <a:pt x="0" y="110"/>
                </a:cubicBezTo>
                <a:lnTo>
                  <a:pt x="0" y="1054"/>
                </a:lnTo>
                <a:cubicBezTo>
                  <a:pt x="0" y="1114"/>
                  <a:pt x="49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10"/>
                </a:lnTo>
                <a:cubicBezTo>
                  <a:pt x="655" y="49"/>
                  <a:pt x="606" y="0"/>
                  <a:pt x="54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2" name="Freeform 741">
            <a:extLst>
              <a:ext uri="{FF2B5EF4-FFF2-40B4-BE49-F238E27FC236}">
                <a16:creationId xmlns:a16="http://schemas.microsoft.com/office/drawing/2014/main" id="{C9F3A581-7846-6146-8BAE-C0462CD57430}"/>
              </a:ext>
            </a:extLst>
          </p:cNvPr>
          <p:cNvSpPr/>
          <p:nvPr/>
        </p:nvSpPr>
        <p:spPr>
          <a:xfrm>
            <a:off x="7091640" y="663498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3"/>
                  <a:pt x="15" y="68"/>
                  <a:pt x="34" y="68"/>
                </a:cubicBezTo>
                <a:cubicBezTo>
                  <a:pt x="53" y="68"/>
                  <a:pt x="68" y="53"/>
                  <a:pt x="68" y="34"/>
                </a:cubicBezTo>
                <a:cubicBezTo>
                  <a:pt x="68" y="15"/>
                  <a:pt x="53" y="0"/>
                  <a:pt x="3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3" name="Freeform 742">
            <a:extLst>
              <a:ext uri="{FF2B5EF4-FFF2-40B4-BE49-F238E27FC236}">
                <a16:creationId xmlns:a16="http://schemas.microsoft.com/office/drawing/2014/main" id="{A2D355E1-F766-B94E-ACA7-69E88928DE4D}"/>
              </a:ext>
            </a:extLst>
          </p:cNvPr>
          <p:cNvSpPr/>
          <p:nvPr/>
        </p:nvSpPr>
        <p:spPr>
          <a:xfrm>
            <a:off x="7068240" y="371178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170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8" y="55"/>
                </a:cubicBezTo>
                <a:lnTo>
                  <a:pt x="170" y="55"/>
                </a:lnTo>
                <a:cubicBezTo>
                  <a:pt x="185" y="55"/>
                  <a:pt x="198" y="43"/>
                  <a:pt x="198" y="27"/>
                </a:cubicBezTo>
                <a:cubicBezTo>
                  <a:pt x="198" y="12"/>
                  <a:pt x="185" y="0"/>
                  <a:pt x="1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7137758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" name="TextBox 1029">
            <a:extLst>
              <a:ext uri="{FF2B5EF4-FFF2-40B4-BE49-F238E27FC236}">
                <a16:creationId xmlns:a16="http://schemas.microsoft.com/office/drawing/2014/main" id="{20A6CE15-C88A-914F-A14D-AF96A5A46ABB}"/>
              </a:ext>
            </a:extLst>
          </p:cNvPr>
          <p:cNvSpPr txBox="1"/>
          <p:nvPr/>
        </p:nvSpPr>
        <p:spPr>
          <a:xfrm rot="16200000">
            <a:off x="6755633" y="3425894"/>
            <a:ext cx="446628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pc="600" dirty="0">
                <a:latin typeface="Funnel Display" pitchFamily="2" charset="0"/>
              </a:rPr>
              <a:t>MEDIA ICONS</a:t>
            </a:r>
          </a:p>
        </p:txBody>
      </p:sp>
      <p:sp>
        <p:nvSpPr>
          <p:cNvPr id="396" name="Freeform 395">
            <a:extLst>
              <a:ext uri="{FF2B5EF4-FFF2-40B4-BE49-F238E27FC236}">
                <a16:creationId xmlns:a16="http://schemas.microsoft.com/office/drawing/2014/main" id="{D837D0FE-DC52-104D-87C7-84750A3E5B78}"/>
              </a:ext>
            </a:extLst>
          </p:cNvPr>
          <p:cNvSpPr/>
          <p:nvPr/>
        </p:nvSpPr>
        <p:spPr>
          <a:xfrm>
            <a:off x="1222920" y="3129497"/>
            <a:ext cx="325080" cy="47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1317">
                <a:moveTo>
                  <a:pt x="848" y="1208"/>
                </a:moveTo>
                <a:cubicBezTo>
                  <a:pt x="848" y="1237"/>
                  <a:pt x="824" y="1262"/>
                  <a:pt x="794" y="1262"/>
                </a:cubicBezTo>
                <a:lnTo>
                  <a:pt x="110" y="1262"/>
                </a:lnTo>
                <a:cubicBezTo>
                  <a:pt x="80" y="1262"/>
                  <a:pt x="55" y="1237"/>
                  <a:pt x="55" y="1208"/>
                </a:cubicBezTo>
                <a:lnTo>
                  <a:pt x="55" y="109"/>
                </a:lnTo>
                <a:cubicBezTo>
                  <a:pt x="55" y="79"/>
                  <a:pt x="80" y="55"/>
                  <a:pt x="110" y="55"/>
                </a:cubicBezTo>
                <a:lnTo>
                  <a:pt x="794" y="55"/>
                </a:lnTo>
                <a:cubicBezTo>
                  <a:pt x="824" y="55"/>
                  <a:pt x="848" y="79"/>
                  <a:pt x="848" y="109"/>
                </a:cubicBezTo>
                <a:close/>
                <a:moveTo>
                  <a:pt x="794" y="0"/>
                </a:moveTo>
                <a:lnTo>
                  <a:pt x="110" y="0"/>
                </a:lnTo>
                <a:cubicBezTo>
                  <a:pt x="49" y="0"/>
                  <a:pt x="0" y="49"/>
                  <a:pt x="0" y="109"/>
                </a:cubicBezTo>
                <a:lnTo>
                  <a:pt x="0" y="1208"/>
                </a:lnTo>
                <a:cubicBezTo>
                  <a:pt x="0" y="1268"/>
                  <a:pt x="49" y="1317"/>
                  <a:pt x="110" y="1317"/>
                </a:cubicBezTo>
                <a:lnTo>
                  <a:pt x="794" y="1317"/>
                </a:lnTo>
                <a:cubicBezTo>
                  <a:pt x="854" y="1317"/>
                  <a:pt x="904" y="1268"/>
                  <a:pt x="904" y="1208"/>
                </a:cubicBezTo>
                <a:lnTo>
                  <a:pt x="904" y="109"/>
                </a:lnTo>
                <a:cubicBezTo>
                  <a:pt x="904" y="49"/>
                  <a:pt x="854" y="0"/>
                  <a:pt x="79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7" name="Freeform 396">
            <a:extLst>
              <a:ext uri="{FF2B5EF4-FFF2-40B4-BE49-F238E27FC236}">
                <a16:creationId xmlns:a16="http://schemas.microsoft.com/office/drawing/2014/main" id="{AE11A311-DD15-7549-A2D3-61F80EB6AE82}"/>
              </a:ext>
            </a:extLst>
          </p:cNvPr>
          <p:cNvSpPr/>
          <p:nvPr/>
        </p:nvSpPr>
        <p:spPr>
          <a:xfrm>
            <a:off x="1370520" y="3515418"/>
            <a:ext cx="24480" cy="2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" h="69">
                <a:moveTo>
                  <a:pt x="35" y="0"/>
                </a:moveTo>
                <a:cubicBezTo>
                  <a:pt x="16" y="0"/>
                  <a:pt x="0" y="15"/>
                  <a:pt x="0" y="34"/>
                </a:cubicBezTo>
                <a:cubicBezTo>
                  <a:pt x="0" y="53"/>
                  <a:pt x="16" y="69"/>
                  <a:pt x="35" y="69"/>
                </a:cubicBezTo>
                <a:cubicBezTo>
                  <a:pt x="54" y="69"/>
                  <a:pt x="69" y="53"/>
                  <a:pt x="69" y="34"/>
                </a:cubicBezTo>
                <a:cubicBezTo>
                  <a:pt x="69" y="15"/>
                  <a:pt x="54" y="0"/>
                  <a:pt x="3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8" name="Freeform 397">
            <a:extLst>
              <a:ext uri="{FF2B5EF4-FFF2-40B4-BE49-F238E27FC236}">
                <a16:creationId xmlns:a16="http://schemas.microsoft.com/office/drawing/2014/main" id="{149F9AEC-C7C2-4543-9E63-4CDB306B997A}"/>
              </a:ext>
            </a:extLst>
          </p:cNvPr>
          <p:cNvSpPr/>
          <p:nvPr/>
        </p:nvSpPr>
        <p:spPr>
          <a:xfrm>
            <a:off x="1343880" y="3182058"/>
            <a:ext cx="777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7" h="55">
                <a:moveTo>
                  <a:pt x="190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8" y="55"/>
                </a:cubicBezTo>
                <a:lnTo>
                  <a:pt x="190" y="55"/>
                </a:lnTo>
                <a:cubicBezTo>
                  <a:pt x="205" y="55"/>
                  <a:pt x="217" y="42"/>
                  <a:pt x="217" y="27"/>
                </a:cubicBezTo>
                <a:cubicBezTo>
                  <a:pt x="217" y="12"/>
                  <a:pt x="205" y="0"/>
                  <a:pt x="19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9" name="Freeform 398">
            <a:extLst>
              <a:ext uri="{FF2B5EF4-FFF2-40B4-BE49-F238E27FC236}">
                <a16:creationId xmlns:a16="http://schemas.microsoft.com/office/drawing/2014/main" id="{360A5565-67A4-EE4C-9EF6-89D89AA061A4}"/>
              </a:ext>
            </a:extLst>
          </p:cNvPr>
          <p:cNvSpPr/>
          <p:nvPr/>
        </p:nvSpPr>
        <p:spPr>
          <a:xfrm>
            <a:off x="549360" y="3184938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3"/>
                  <a:pt x="575" y="1108"/>
                  <a:pt x="546" y="1108"/>
                </a:cubicBezTo>
                <a:lnTo>
                  <a:pt x="109" y="1108"/>
                </a:lnTo>
                <a:cubicBezTo>
                  <a:pt x="79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171" y="55"/>
                </a:lnTo>
                <a:lnTo>
                  <a:pt x="199" y="98"/>
                </a:lnTo>
                <a:cubicBezTo>
                  <a:pt x="204" y="106"/>
                  <a:pt x="213" y="110"/>
                  <a:pt x="222" y="110"/>
                </a:cubicBezTo>
                <a:lnTo>
                  <a:pt x="439" y="110"/>
                </a:lnTo>
                <a:cubicBezTo>
                  <a:pt x="448" y="110"/>
                  <a:pt x="457" y="105"/>
                  <a:pt x="462" y="97"/>
                </a:cubicBezTo>
                <a:lnTo>
                  <a:pt x="487" y="55"/>
                </a:lnTo>
                <a:lnTo>
                  <a:pt x="546" y="55"/>
                </a:lnTo>
                <a:cubicBezTo>
                  <a:pt x="575" y="55"/>
                  <a:pt x="600" y="79"/>
                  <a:pt x="600" y="109"/>
                </a:cubicBezTo>
                <a:close/>
                <a:moveTo>
                  <a:pt x="546" y="0"/>
                </a:moveTo>
                <a:lnTo>
                  <a:pt x="187" y="0"/>
                </a:ln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0" name="Freeform 399">
            <a:extLst>
              <a:ext uri="{FF2B5EF4-FFF2-40B4-BE49-F238E27FC236}">
                <a16:creationId xmlns:a16="http://schemas.microsoft.com/office/drawing/2014/main" id="{4E2ECD36-14BB-B04D-8241-19EE9843CAC7}"/>
              </a:ext>
            </a:extLst>
          </p:cNvPr>
          <p:cNvSpPr/>
          <p:nvPr/>
        </p:nvSpPr>
        <p:spPr>
          <a:xfrm>
            <a:off x="1980720" y="3184938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3"/>
                  <a:pt x="575" y="1108"/>
                  <a:pt x="546" y="1108"/>
                </a:cubicBezTo>
                <a:lnTo>
                  <a:pt x="109" y="1108"/>
                </a:lnTo>
                <a:cubicBezTo>
                  <a:pt x="79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546" y="55"/>
                </a:lnTo>
                <a:cubicBezTo>
                  <a:pt x="575" y="55"/>
                  <a:pt x="600" y="79"/>
                  <a:pt x="600" y="109"/>
                </a:cubicBezTo>
                <a:close/>
                <a:moveTo>
                  <a:pt x="546" y="0"/>
                </a:move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1" name="Freeform 400">
            <a:extLst>
              <a:ext uri="{FF2B5EF4-FFF2-40B4-BE49-F238E27FC236}">
                <a16:creationId xmlns:a16="http://schemas.microsoft.com/office/drawing/2014/main" id="{5B0CC339-C7E7-5B4C-90B2-E3A2A2C74FC5}"/>
              </a:ext>
            </a:extLst>
          </p:cNvPr>
          <p:cNvSpPr/>
          <p:nvPr/>
        </p:nvSpPr>
        <p:spPr>
          <a:xfrm>
            <a:off x="2086560" y="3523699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33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7"/>
                  <a:pt x="33" y="67"/>
                </a:cubicBezTo>
                <a:cubicBezTo>
                  <a:pt x="52" y="67"/>
                  <a:pt x="67" y="52"/>
                  <a:pt x="67" y="34"/>
                </a:cubicBezTo>
                <a:cubicBezTo>
                  <a:pt x="67" y="15"/>
                  <a:pt x="52" y="0"/>
                  <a:pt x="3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2" name="Freeform 401">
            <a:extLst>
              <a:ext uri="{FF2B5EF4-FFF2-40B4-BE49-F238E27FC236}">
                <a16:creationId xmlns:a16="http://schemas.microsoft.com/office/drawing/2014/main" id="{A16AE716-3BFB-4749-AF25-3DA4EE56028A}"/>
              </a:ext>
            </a:extLst>
          </p:cNvPr>
          <p:cNvSpPr/>
          <p:nvPr/>
        </p:nvSpPr>
        <p:spPr>
          <a:xfrm>
            <a:off x="2063160" y="3231018"/>
            <a:ext cx="70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5">
                <a:moveTo>
                  <a:pt x="170" y="0"/>
                </a:move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70" y="55"/>
                </a:lnTo>
                <a:cubicBezTo>
                  <a:pt x="185" y="55"/>
                  <a:pt x="197" y="43"/>
                  <a:pt x="197" y="28"/>
                </a:cubicBezTo>
                <a:cubicBezTo>
                  <a:pt x="197" y="12"/>
                  <a:pt x="185" y="0"/>
                  <a:pt x="1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3" name="Freeform 402">
            <a:extLst>
              <a:ext uri="{FF2B5EF4-FFF2-40B4-BE49-F238E27FC236}">
                <a16:creationId xmlns:a16="http://schemas.microsoft.com/office/drawing/2014/main" id="{DB94ED38-E0D3-6545-B48A-4796203DD091}"/>
              </a:ext>
            </a:extLst>
          </p:cNvPr>
          <p:cNvSpPr/>
          <p:nvPr/>
        </p:nvSpPr>
        <p:spPr>
          <a:xfrm>
            <a:off x="2616120" y="3246498"/>
            <a:ext cx="395280" cy="295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9" h="821">
                <a:moveTo>
                  <a:pt x="1042" y="497"/>
                </a:moveTo>
                <a:cubicBezTo>
                  <a:pt x="1040" y="575"/>
                  <a:pt x="1033" y="638"/>
                  <a:pt x="1021" y="684"/>
                </a:cubicBezTo>
                <a:cubicBezTo>
                  <a:pt x="1008" y="732"/>
                  <a:pt x="990" y="761"/>
                  <a:pt x="970" y="765"/>
                </a:cubicBezTo>
                <a:cubicBezTo>
                  <a:pt x="956" y="768"/>
                  <a:pt x="936" y="754"/>
                  <a:pt x="913" y="727"/>
                </a:cubicBezTo>
                <a:cubicBezTo>
                  <a:pt x="889" y="699"/>
                  <a:pt x="863" y="658"/>
                  <a:pt x="836" y="605"/>
                </a:cubicBezTo>
                <a:cubicBezTo>
                  <a:pt x="790" y="512"/>
                  <a:pt x="755" y="415"/>
                  <a:pt x="755" y="414"/>
                </a:cubicBezTo>
                <a:cubicBezTo>
                  <a:pt x="751" y="403"/>
                  <a:pt x="740" y="396"/>
                  <a:pt x="729" y="396"/>
                </a:cubicBezTo>
                <a:lnTo>
                  <a:pt x="370" y="396"/>
                </a:lnTo>
                <a:cubicBezTo>
                  <a:pt x="358" y="396"/>
                  <a:pt x="348" y="403"/>
                  <a:pt x="344" y="414"/>
                </a:cubicBezTo>
                <a:cubicBezTo>
                  <a:pt x="344" y="415"/>
                  <a:pt x="308" y="510"/>
                  <a:pt x="261" y="601"/>
                </a:cubicBezTo>
                <a:cubicBezTo>
                  <a:pt x="196" y="725"/>
                  <a:pt x="148" y="764"/>
                  <a:pt x="126" y="759"/>
                </a:cubicBezTo>
                <a:cubicBezTo>
                  <a:pt x="106" y="754"/>
                  <a:pt x="88" y="725"/>
                  <a:pt x="76" y="678"/>
                </a:cubicBezTo>
                <a:cubicBezTo>
                  <a:pt x="64" y="632"/>
                  <a:pt x="57" y="570"/>
                  <a:pt x="55" y="494"/>
                </a:cubicBezTo>
                <a:cubicBezTo>
                  <a:pt x="53" y="385"/>
                  <a:pt x="61" y="276"/>
                  <a:pt x="65" y="237"/>
                </a:cubicBezTo>
                <a:cubicBezTo>
                  <a:pt x="66" y="234"/>
                  <a:pt x="67" y="231"/>
                  <a:pt x="67" y="228"/>
                </a:cubicBezTo>
                <a:cubicBezTo>
                  <a:pt x="67" y="226"/>
                  <a:pt x="67" y="223"/>
                  <a:pt x="67" y="220"/>
                </a:cubicBezTo>
                <a:cubicBezTo>
                  <a:pt x="71" y="128"/>
                  <a:pt x="147" y="55"/>
                  <a:pt x="239" y="55"/>
                </a:cubicBezTo>
                <a:cubicBezTo>
                  <a:pt x="280" y="55"/>
                  <a:pt x="319" y="70"/>
                  <a:pt x="350" y="96"/>
                </a:cubicBezTo>
                <a:cubicBezTo>
                  <a:pt x="355" y="101"/>
                  <a:pt x="361" y="104"/>
                  <a:pt x="369" y="104"/>
                </a:cubicBezTo>
                <a:lnTo>
                  <a:pt x="370" y="104"/>
                </a:lnTo>
                <a:lnTo>
                  <a:pt x="724" y="104"/>
                </a:lnTo>
                <a:cubicBezTo>
                  <a:pt x="728" y="105"/>
                  <a:pt x="733" y="105"/>
                  <a:pt x="738" y="103"/>
                </a:cubicBezTo>
                <a:cubicBezTo>
                  <a:pt x="743" y="102"/>
                  <a:pt x="748" y="98"/>
                  <a:pt x="752" y="94"/>
                </a:cubicBezTo>
                <a:cubicBezTo>
                  <a:pt x="782" y="69"/>
                  <a:pt x="821" y="55"/>
                  <a:pt x="860" y="55"/>
                </a:cubicBezTo>
                <a:cubicBezTo>
                  <a:pt x="955" y="55"/>
                  <a:pt x="1033" y="133"/>
                  <a:pt x="1033" y="228"/>
                </a:cubicBezTo>
                <a:cubicBezTo>
                  <a:pt x="1033" y="229"/>
                  <a:pt x="1033" y="229"/>
                  <a:pt x="1033" y="230"/>
                </a:cubicBezTo>
                <a:lnTo>
                  <a:pt x="1033" y="231"/>
                </a:lnTo>
                <a:cubicBezTo>
                  <a:pt x="1033" y="234"/>
                  <a:pt x="1046" y="365"/>
                  <a:pt x="1042" y="497"/>
                </a:cubicBezTo>
                <a:close/>
                <a:moveTo>
                  <a:pt x="1088" y="226"/>
                </a:moveTo>
                <a:cubicBezTo>
                  <a:pt x="1087" y="102"/>
                  <a:pt x="985" y="0"/>
                  <a:pt x="860" y="0"/>
                </a:cubicBezTo>
                <a:cubicBezTo>
                  <a:pt x="809" y="0"/>
                  <a:pt x="759" y="18"/>
                  <a:pt x="719" y="49"/>
                </a:cubicBezTo>
                <a:lnTo>
                  <a:pt x="380" y="49"/>
                </a:lnTo>
                <a:cubicBezTo>
                  <a:pt x="340" y="18"/>
                  <a:pt x="290" y="0"/>
                  <a:pt x="239" y="0"/>
                </a:cubicBezTo>
                <a:cubicBezTo>
                  <a:pt x="118" y="0"/>
                  <a:pt x="18" y="95"/>
                  <a:pt x="12" y="216"/>
                </a:cubicBezTo>
                <a:cubicBezTo>
                  <a:pt x="10" y="233"/>
                  <a:pt x="-3" y="361"/>
                  <a:pt x="0" y="495"/>
                </a:cubicBezTo>
                <a:cubicBezTo>
                  <a:pt x="4" y="692"/>
                  <a:pt x="42" y="795"/>
                  <a:pt x="114" y="813"/>
                </a:cubicBezTo>
                <a:cubicBezTo>
                  <a:pt x="149" y="821"/>
                  <a:pt x="186" y="802"/>
                  <a:pt x="225" y="758"/>
                </a:cubicBezTo>
                <a:cubicBezTo>
                  <a:pt x="252" y="727"/>
                  <a:pt x="280" y="683"/>
                  <a:pt x="310" y="627"/>
                </a:cubicBezTo>
                <a:cubicBezTo>
                  <a:pt x="347" y="556"/>
                  <a:pt x="376" y="484"/>
                  <a:pt x="389" y="451"/>
                </a:cubicBezTo>
                <a:lnTo>
                  <a:pt x="709" y="451"/>
                </a:lnTo>
                <a:cubicBezTo>
                  <a:pt x="722" y="484"/>
                  <a:pt x="750" y="557"/>
                  <a:pt x="787" y="629"/>
                </a:cubicBezTo>
                <a:cubicBezTo>
                  <a:pt x="816" y="686"/>
                  <a:pt x="844" y="731"/>
                  <a:pt x="870" y="762"/>
                </a:cubicBezTo>
                <a:cubicBezTo>
                  <a:pt x="903" y="801"/>
                  <a:pt x="935" y="821"/>
                  <a:pt x="966" y="821"/>
                </a:cubicBezTo>
                <a:cubicBezTo>
                  <a:pt x="971" y="821"/>
                  <a:pt x="976" y="820"/>
                  <a:pt x="982" y="819"/>
                </a:cubicBezTo>
                <a:cubicBezTo>
                  <a:pt x="1054" y="803"/>
                  <a:pt x="1092" y="698"/>
                  <a:pt x="1098" y="499"/>
                </a:cubicBezTo>
                <a:cubicBezTo>
                  <a:pt x="1101" y="367"/>
                  <a:pt x="1089" y="241"/>
                  <a:pt x="1088" y="2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4" name="Freeform 403">
            <a:extLst>
              <a:ext uri="{FF2B5EF4-FFF2-40B4-BE49-F238E27FC236}">
                <a16:creationId xmlns:a16="http://schemas.microsoft.com/office/drawing/2014/main" id="{E7C57ECF-A15C-374E-9379-368AA9A65979}"/>
              </a:ext>
            </a:extLst>
          </p:cNvPr>
          <p:cNvSpPr/>
          <p:nvPr/>
        </p:nvSpPr>
        <p:spPr>
          <a:xfrm>
            <a:off x="2670840" y="3305538"/>
            <a:ext cx="64800" cy="64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1" h="180">
                <a:moveTo>
                  <a:pt x="145" y="108"/>
                </a:moveTo>
                <a:lnTo>
                  <a:pt x="126" y="108"/>
                </a:lnTo>
                <a:cubicBezTo>
                  <a:pt x="116" y="108"/>
                  <a:pt x="108" y="116"/>
                  <a:pt x="108" y="126"/>
                </a:cubicBezTo>
                <a:lnTo>
                  <a:pt x="108" y="145"/>
                </a:lnTo>
                <a:lnTo>
                  <a:pt x="73" y="145"/>
                </a:lnTo>
                <a:lnTo>
                  <a:pt x="73" y="126"/>
                </a:lnTo>
                <a:cubicBezTo>
                  <a:pt x="73" y="116"/>
                  <a:pt x="65" y="108"/>
                  <a:pt x="55" y="108"/>
                </a:cubicBezTo>
                <a:lnTo>
                  <a:pt x="36" y="108"/>
                </a:lnTo>
                <a:lnTo>
                  <a:pt x="36" y="72"/>
                </a:lnTo>
                <a:lnTo>
                  <a:pt x="55" y="72"/>
                </a:lnTo>
                <a:cubicBezTo>
                  <a:pt x="65" y="72"/>
                  <a:pt x="73" y="64"/>
                  <a:pt x="73" y="55"/>
                </a:cubicBezTo>
                <a:lnTo>
                  <a:pt x="73" y="36"/>
                </a:lnTo>
                <a:lnTo>
                  <a:pt x="108" y="36"/>
                </a:lnTo>
                <a:lnTo>
                  <a:pt x="108" y="55"/>
                </a:lnTo>
                <a:cubicBezTo>
                  <a:pt x="108" y="64"/>
                  <a:pt x="116" y="72"/>
                  <a:pt x="126" y="72"/>
                </a:cubicBezTo>
                <a:lnTo>
                  <a:pt x="145" y="72"/>
                </a:lnTo>
                <a:close/>
                <a:moveTo>
                  <a:pt x="163" y="37"/>
                </a:moveTo>
                <a:lnTo>
                  <a:pt x="144" y="37"/>
                </a:lnTo>
                <a:lnTo>
                  <a:pt x="144" y="18"/>
                </a:lnTo>
                <a:cubicBezTo>
                  <a:pt x="144" y="8"/>
                  <a:pt x="136" y="0"/>
                  <a:pt x="126" y="0"/>
                </a:cubicBezTo>
                <a:lnTo>
                  <a:pt x="55" y="0"/>
                </a:lnTo>
                <a:cubicBezTo>
                  <a:pt x="45" y="0"/>
                  <a:pt x="37" y="8"/>
                  <a:pt x="37" y="18"/>
                </a:cubicBezTo>
                <a:lnTo>
                  <a:pt x="37" y="37"/>
                </a:lnTo>
                <a:lnTo>
                  <a:pt x="18" y="37"/>
                </a:lnTo>
                <a:cubicBezTo>
                  <a:pt x="8" y="37"/>
                  <a:pt x="0" y="45"/>
                  <a:pt x="0" y="55"/>
                </a:cubicBezTo>
                <a:lnTo>
                  <a:pt x="0" y="126"/>
                </a:lnTo>
                <a:cubicBezTo>
                  <a:pt x="0" y="135"/>
                  <a:pt x="8" y="143"/>
                  <a:pt x="18" y="143"/>
                </a:cubicBezTo>
                <a:lnTo>
                  <a:pt x="37" y="143"/>
                </a:lnTo>
                <a:lnTo>
                  <a:pt x="37" y="163"/>
                </a:lnTo>
                <a:cubicBezTo>
                  <a:pt x="37" y="172"/>
                  <a:pt x="45" y="180"/>
                  <a:pt x="55" y="180"/>
                </a:cubicBezTo>
                <a:lnTo>
                  <a:pt x="126" y="180"/>
                </a:lnTo>
                <a:cubicBezTo>
                  <a:pt x="136" y="180"/>
                  <a:pt x="144" y="172"/>
                  <a:pt x="144" y="163"/>
                </a:cubicBezTo>
                <a:lnTo>
                  <a:pt x="144" y="143"/>
                </a:lnTo>
                <a:lnTo>
                  <a:pt x="163" y="143"/>
                </a:lnTo>
                <a:cubicBezTo>
                  <a:pt x="173" y="143"/>
                  <a:pt x="181" y="135"/>
                  <a:pt x="181" y="126"/>
                </a:cubicBezTo>
                <a:lnTo>
                  <a:pt x="181" y="55"/>
                </a:lnTo>
                <a:cubicBezTo>
                  <a:pt x="181" y="45"/>
                  <a:pt x="173" y="37"/>
                  <a:pt x="163" y="3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5" name="Freeform 404">
            <a:extLst>
              <a:ext uri="{FF2B5EF4-FFF2-40B4-BE49-F238E27FC236}">
                <a16:creationId xmlns:a16="http://schemas.microsoft.com/office/drawing/2014/main" id="{5FB63686-4C2C-B844-B5C0-D6113FEF3125}"/>
              </a:ext>
            </a:extLst>
          </p:cNvPr>
          <p:cNvSpPr/>
          <p:nvPr/>
        </p:nvSpPr>
        <p:spPr>
          <a:xfrm>
            <a:off x="2833200" y="3344058"/>
            <a:ext cx="38520" cy="38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" h="108">
                <a:moveTo>
                  <a:pt x="54" y="72"/>
                </a:moveTo>
                <a:cubicBezTo>
                  <a:pt x="44" y="72"/>
                  <a:pt x="36" y="64"/>
                  <a:pt x="36" y="54"/>
                </a:cubicBezTo>
                <a:cubicBezTo>
                  <a:pt x="36" y="44"/>
                  <a:pt x="44" y="35"/>
                  <a:pt x="54" y="35"/>
                </a:cubicBezTo>
                <a:cubicBezTo>
                  <a:pt x="64" y="35"/>
                  <a:pt x="73" y="44"/>
                  <a:pt x="73" y="54"/>
                </a:cubicBezTo>
                <a:cubicBezTo>
                  <a:pt x="73" y="64"/>
                  <a:pt x="64" y="72"/>
                  <a:pt x="54" y="72"/>
                </a:cubicBezTo>
                <a:close/>
                <a:moveTo>
                  <a:pt x="54" y="0"/>
                </a:moveTo>
                <a:cubicBezTo>
                  <a:pt x="25" y="0"/>
                  <a:pt x="0" y="24"/>
                  <a:pt x="0" y="54"/>
                </a:cubicBezTo>
                <a:cubicBezTo>
                  <a:pt x="0" y="84"/>
                  <a:pt x="25" y="108"/>
                  <a:pt x="54" y="108"/>
                </a:cubicBezTo>
                <a:cubicBezTo>
                  <a:pt x="84" y="108"/>
                  <a:pt x="108" y="84"/>
                  <a:pt x="108" y="54"/>
                </a:cubicBezTo>
                <a:cubicBezTo>
                  <a:pt x="108" y="24"/>
                  <a:pt x="84" y="0"/>
                  <a:pt x="5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6" name="Freeform 405">
            <a:extLst>
              <a:ext uri="{FF2B5EF4-FFF2-40B4-BE49-F238E27FC236}">
                <a16:creationId xmlns:a16="http://schemas.microsoft.com/office/drawing/2014/main" id="{ED99B266-DA18-E54D-A783-D338FA86F50B}"/>
              </a:ext>
            </a:extLst>
          </p:cNvPr>
          <p:cNvSpPr/>
          <p:nvPr/>
        </p:nvSpPr>
        <p:spPr>
          <a:xfrm>
            <a:off x="2893319" y="3285018"/>
            <a:ext cx="74520" cy="74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8" h="208">
                <a:moveTo>
                  <a:pt x="104" y="172"/>
                </a:moveTo>
                <a:cubicBezTo>
                  <a:pt x="66" y="172"/>
                  <a:pt x="35" y="142"/>
                  <a:pt x="35" y="104"/>
                </a:cubicBezTo>
                <a:cubicBezTo>
                  <a:pt x="35" y="66"/>
                  <a:pt x="66" y="35"/>
                  <a:pt x="104" y="35"/>
                </a:cubicBezTo>
                <a:cubicBezTo>
                  <a:pt x="142" y="35"/>
                  <a:pt x="172" y="66"/>
                  <a:pt x="172" y="104"/>
                </a:cubicBezTo>
                <a:cubicBezTo>
                  <a:pt x="172" y="142"/>
                  <a:pt x="142" y="172"/>
                  <a:pt x="104" y="172"/>
                </a:cubicBezTo>
                <a:close/>
                <a:moveTo>
                  <a:pt x="104" y="0"/>
                </a:moveTo>
                <a:cubicBezTo>
                  <a:pt x="47" y="0"/>
                  <a:pt x="0" y="46"/>
                  <a:pt x="0" y="104"/>
                </a:cubicBezTo>
                <a:cubicBezTo>
                  <a:pt x="0" y="161"/>
                  <a:pt x="47" y="208"/>
                  <a:pt x="104" y="208"/>
                </a:cubicBezTo>
                <a:cubicBezTo>
                  <a:pt x="161" y="208"/>
                  <a:pt x="208" y="161"/>
                  <a:pt x="208" y="104"/>
                </a:cubicBezTo>
                <a:cubicBezTo>
                  <a:pt x="208" y="46"/>
                  <a:pt x="161" y="0"/>
                  <a:pt x="10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7" name="Freeform 406">
            <a:extLst>
              <a:ext uri="{FF2B5EF4-FFF2-40B4-BE49-F238E27FC236}">
                <a16:creationId xmlns:a16="http://schemas.microsoft.com/office/drawing/2014/main" id="{5DD653CB-201F-D544-A7AB-AF2903D1C3D3}"/>
              </a:ext>
            </a:extLst>
          </p:cNvPr>
          <p:cNvSpPr/>
          <p:nvPr/>
        </p:nvSpPr>
        <p:spPr>
          <a:xfrm>
            <a:off x="2756519" y="3344058"/>
            <a:ext cx="38160" cy="38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" h="108">
                <a:moveTo>
                  <a:pt x="53" y="72"/>
                </a:moveTo>
                <a:cubicBezTo>
                  <a:pt x="43" y="72"/>
                  <a:pt x="35" y="64"/>
                  <a:pt x="35" y="54"/>
                </a:cubicBezTo>
                <a:cubicBezTo>
                  <a:pt x="35" y="44"/>
                  <a:pt x="43" y="35"/>
                  <a:pt x="53" y="35"/>
                </a:cubicBezTo>
                <a:cubicBezTo>
                  <a:pt x="64" y="35"/>
                  <a:pt x="72" y="44"/>
                  <a:pt x="72" y="54"/>
                </a:cubicBezTo>
                <a:cubicBezTo>
                  <a:pt x="72" y="64"/>
                  <a:pt x="64" y="72"/>
                  <a:pt x="53" y="72"/>
                </a:cubicBezTo>
                <a:close/>
                <a:moveTo>
                  <a:pt x="53" y="0"/>
                </a:moveTo>
                <a:cubicBezTo>
                  <a:pt x="24" y="0"/>
                  <a:pt x="0" y="24"/>
                  <a:pt x="0" y="54"/>
                </a:cubicBezTo>
                <a:cubicBezTo>
                  <a:pt x="0" y="84"/>
                  <a:pt x="24" y="108"/>
                  <a:pt x="53" y="108"/>
                </a:cubicBezTo>
                <a:cubicBezTo>
                  <a:pt x="83" y="108"/>
                  <a:pt x="107" y="84"/>
                  <a:pt x="107" y="54"/>
                </a:cubicBezTo>
                <a:cubicBezTo>
                  <a:pt x="107" y="24"/>
                  <a:pt x="83" y="0"/>
                  <a:pt x="5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8" name="Freeform 407">
            <a:extLst>
              <a:ext uri="{FF2B5EF4-FFF2-40B4-BE49-F238E27FC236}">
                <a16:creationId xmlns:a16="http://schemas.microsoft.com/office/drawing/2014/main" id="{D5F0F5EA-A701-A945-946A-343C2FEE03D6}"/>
              </a:ext>
            </a:extLst>
          </p:cNvPr>
          <p:cNvSpPr/>
          <p:nvPr/>
        </p:nvSpPr>
        <p:spPr>
          <a:xfrm>
            <a:off x="3314879" y="3231018"/>
            <a:ext cx="428760" cy="27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756">
                <a:moveTo>
                  <a:pt x="55" y="55"/>
                </a:moveTo>
                <a:lnTo>
                  <a:pt x="1137" y="55"/>
                </a:lnTo>
                <a:lnTo>
                  <a:pt x="1137" y="701"/>
                </a:lnTo>
                <a:lnTo>
                  <a:pt x="55" y="701"/>
                </a:lnTo>
                <a:close/>
                <a:moveTo>
                  <a:pt x="48" y="756"/>
                </a:moveTo>
                <a:lnTo>
                  <a:pt x="1143" y="756"/>
                </a:lnTo>
                <a:cubicBezTo>
                  <a:pt x="1170" y="756"/>
                  <a:pt x="1192" y="735"/>
                  <a:pt x="1192" y="709"/>
                </a:cubicBezTo>
                <a:lnTo>
                  <a:pt x="1192" y="47"/>
                </a:lnTo>
                <a:cubicBezTo>
                  <a:pt x="1192" y="21"/>
                  <a:pt x="1170" y="0"/>
                  <a:pt x="1143" y="0"/>
                </a:cubicBezTo>
                <a:lnTo>
                  <a:pt x="48" y="0"/>
                </a:lnTo>
                <a:cubicBezTo>
                  <a:pt x="22" y="0"/>
                  <a:pt x="0" y="21"/>
                  <a:pt x="0" y="47"/>
                </a:cubicBezTo>
                <a:lnTo>
                  <a:pt x="0" y="709"/>
                </a:lnTo>
                <a:cubicBezTo>
                  <a:pt x="0" y="735"/>
                  <a:pt x="22" y="756"/>
                  <a:pt x="48" y="7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9" name="Freeform 408">
            <a:extLst>
              <a:ext uri="{FF2B5EF4-FFF2-40B4-BE49-F238E27FC236}">
                <a16:creationId xmlns:a16="http://schemas.microsoft.com/office/drawing/2014/main" id="{AA937F80-B8E5-8540-9329-F6004B131903}"/>
              </a:ext>
            </a:extLst>
          </p:cNvPr>
          <p:cNvSpPr/>
          <p:nvPr/>
        </p:nvSpPr>
        <p:spPr>
          <a:xfrm>
            <a:off x="3264480" y="3521898"/>
            <a:ext cx="5295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56">
                <a:moveTo>
                  <a:pt x="1444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1444" y="56"/>
                </a:lnTo>
                <a:cubicBezTo>
                  <a:pt x="1460" y="56"/>
                  <a:pt x="1472" y="43"/>
                  <a:pt x="1472" y="28"/>
                </a:cubicBezTo>
                <a:cubicBezTo>
                  <a:pt x="1472" y="13"/>
                  <a:pt x="1460" y="0"/>
                  <a:pt x="144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0" name="Freeform 409">
            <a:extLst>
              <a:ext uri="{FF2B5EF4-FFF2-40B4-BE49-F238E27FC236}">
                <a16:creationId xmlns:a16="http://schemas.microsoft.com/office/drawing/2014/main" id="{B65F00D4-1610-E846-8F19-383832ED9BA2}"/>
              </a:ext>
            </a:extLst>
          </p:cNvPr>
          <p:cNvSpPr/>
          <p:nvPr/>
        </p:nvSpPr>
        <p:spPr>
          <a:xfrm>
            <a:off x="4028759" y="3232098"/>
            <a:ext cx="428760" cy="28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796">
                <a:moveTo>
                  <a:pt x="1137" y="741"/>
                </a:moveTo>
                <a:lnTo>
                  <a:pt x="55" y="741"/>
                </a:lnTo>
                <a:lnTo>
                  <a:pt x="55" y="145"/>
                </a:lnTo>
                <a:lnTo>
                  <a:pt x="692" y="144"/>
                </a:lnTo>
                <a:cubicBezTo>
                  <a:pt x="710" y="144"/>
                  <a:pt x="725" y="134"/>
                  <a:pt x="732" y="119"/>
                </a:cubicBezTo>
                <a:lnTo>
                  <a:pt x="760" y="55"/>
                </a:lnTo>
                <a:lnTo>
                  <a:pt x="1137" y="55"/>
                </a:lnTo>
                <a:close/>
                <a:moveTo>
                  <a:pt x="1143" y="0"/>
                </a:moveTo>
                <a:lnTo>
                  <a:pt x="753" y="0"/>
                </a:lnTo>
                <a:cubicBezTo>
                  <a:pt x="736" y="0"/>
                  <a:pt x="720" y="10"/>
                  <a:pt x="713" y="26"/>
                </a:cubicBezTo>
                <a:lnTo>
                  <a:pt x="685" y="89"/>
                </a:lnTo>
                <a:lnTo>
                  <a:pt x="51" y="89"/>
                </a:lnTo>
                <a:cubicBezTo>
                  <a:pt x="23" y="89"/>
                  <a:pt x="0" y="113"/>
                  <a:pt x="0" y="141"/>
                </a:cubicBezTo>
                <a:lnTo>
                  <a:pt x="0" y="749"/>
                </a:lnTo>
                <a:cubicBezTo>
                  <a:pt x="0" y="775"/>
                  <a:pt x="22" y="796"/>
                  <a:pt x="49" y="796"/>
                </a:cubicBezTo>
                <a:lnTo>
                  <a:pt x="1143" y="796"/>
                </a:lnTo>
                <a:cubicBezTo>
                  <a:pt x="1170" y="796"/>
                  <a:pt x="1192" y="775"/>
                  <a:pt x="1192" y="749"/>
                </a:cubicBezTo>
                <a:lnTo>
                  <a:pt x="1192" y="47"/>
                </a:lnTo>
                <a:cubicBezTo>
                  <a:pt x="1192" y="21"/>
                  <a:pt x="1170" y="0"/>
                  <a:pt x="114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1" name="Freeform 410">
            <a:extLst>
              <a:ext uri="{FF2B5EF4-FFF2-40B4-BE49-F238E27FC236}">
                <a16:creationId xmlns:a16="http://schemas.microsoft.com/office/drawing/2014/main" id="{27F2205E-B470-724B-B901-B078218A8387}"/>
              </a:ext>
            </a:extLst>
          </p:cNvPr>
          <p:cNvSpPr/>
          <p:nvPr/>
        </p:nvSpPr>
        <p:spPr>
          <a:xfrm>
            <a:off x="4083480" y="3232098"/>
            <a:ext cx="720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1" h="55">
                <a:moveTo>
                  <a:pt x="28" y="55"/>
                </a:moveTo>
                <a:lnTo>
                  <a:pt x="173" y="55"/>
                </a:lnTo>
                <a:cubicBezTo>
                  <a:pt x="188" y="55"/>
                  <a:pt x="201" y="43"/>
                  <a:pt x="201" y="28"/>
                </a:cubicBezTo>
                <a:cubicBezTo>
                  <a:pt x="201" y="12"/>
                  <a:pt x="188" y="0"/>
                  <a:pt x="173" y="0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2" name="Freeform 411">
            <a:extLst>
              <a:ext uri="{FF2B5EF4-FFF2-40B4-BE49-F238E27FC236}">
                <a16:creationId xmlns:a16="http://schemas.microsoft.com/office/drawing/2014/main" id="{E1A0364C-FF02-174E-82CB-2CD7CADE64E7}"/>
              </a:ext>
            </a:extLst>
          </p:cNvPr>
          <p:cNvSpPr/>
          <p:nvPr/>
        </p:nvSpPr>
        <p:spPr>
          <a:xfrm>
            <a:off x="4320001" y="3283218"/>
            <a:ext cx="80280" cy="65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4" h="184">
                <a:moveTo>
                  <a:pt x="55" y="55"/>
                </a:moveTo>
                <a:lnTo>
                  <a:pt x="168" y="55"/>
                </a:lnTo>
                <a:lnTo>
                  <a:pt x="168" y="129"/>
                </a:lnTo>
                <a:lnTo>
                  <a:pt x="55" y="129"/>
                </a:lnTo>
                <a:close/>
                <a:moveTo>
                  <a:pt x="33" y="184"/>
                </a:moveTo>
                <a:lnTo>
                  <a:pt x="191" y="184"/>
                </a:lnTo>
                <a:cubicBezTo>
                  <a:pt x="209" y="184"/>
                  <a:pt x="224" y="171"/>
                  <a:pt x="224" y="154"/>
                </a:cubicBezTo>
                <a:lnTo>
                  <a:pt x="224" y="30"/>
                </a:lnTo>
                <a:cubicBezTo>
                  <a:pt x="224" y="13"/>
                  <a:pt x="209" y="0"/>
                  <a:pt x="191" y="0"/>
                </a:cubicBezTo>
                <a:lnTo>
                  <a:pt x="33" y="0"/>
                </a:lnTo>
                <a:cubicBezTo>
                  <a:pt x="14" y="0"/>
                  <a:pt x="0" y="13"/>
                  <a:pt x="0" y="30"/>
                </a:cubicBezTo>
                <a:lnTo>
                  <a:pt x="0" y="154"/>
                </a:lnTo>
                <a:cubicBezTo>
                  <a:pt x="0" y="171"/>
                  <a:pt x="14" y="184"/>
                  <a:pt x="33" y="18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3" name="Freeform 412">
            <a:extLst>
              <a:ext uri="{FF2B5EF4-FFF2-40B4-BE49-F238E27FC236}">
                <a16:creationId xmlns:a16="http://schemas.microsoft.com/office/drawing/2014/main" id="{533AAB70-3EEB-A54B-BEFF-F61572298343}"/>
              </a:ext>
            </a:extLst>
          </p:cNvPr>
          <p:cNvSpPr/>
          <p:nvPr/>
        </p:nvSpPr>
        <p:spPr>
          <a:xfrm>
            <a:off x="4146841" y="3314538"/>
            <a:ext cx="159480" cy="15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4" h="444">
                <a:moveTo>
                  <a:pt x="222" y="388"/>
                </a:moveTo>
                <a:cubicBezTo>
                  <a:pt x="130" y="388"/>
                  <a:pt x="55" y="314"/>
                  <a:pt x="55" y="222"/>
                </a:cubicBezTo>
                <a:cubicBezTo>
                  <a:pt x="55" y="130"/>
                  <a:pt x="130" y="55"/>
                  <a:pt x="222" y="55"/>
                </a:cubicBezTo>
                <a:cubicBezTo>
                  <a:pt x="314" y="55"/>
                  <a:pt x="389" y="130"/>
                  <a:pt x="389" y="222"/>
                </a:cubicBezTo>
                <a:cubicBezTo>
                  <a:pt x="389" y="314"/>
                  <a:pt x="314" y="388"/>
                  <a:pt x="222" y="388"/>
                </a:cubicBezTo>
                <a:close/>
                <a:moveTo>
                  <a:pt x="222" y="0"/>
                </a:moveTo>
                <a:cubicBezTo>
                  <a:pt x="100" y="0"/>
                  <a:pt x="0" y="99"/>
                  <a:pt x="0" y="222"/>
                </a:cubicBezTo>
                <a:cubicBezTo>
                  <a:pt x="0" y="344"/>
                  <a:pt x="100" y="444"/>
                  <a:pt x="222" y="444"/>
                </a:cubicBezTo>
                <a:cubicBezTo>
                  <a:pt x="344" y="444"/>
                  <a:pt x="444" y="344"/>
                  <a:pt x="444" y="222"/>
                </a:cubicBezTo>
                <a:cubicBezTo>
                  <a:pt x="444" y="99"/>
                  <a:pt x="344" y="0"/>
                  <a:pt x="22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4" name="Freeform 413">
            <a:extLst>
              <a:ext uri="{FF2B5EF4-FFF2-40B4-BE49-F238E27FC236}">
                <a16:creationId xmlns:a16="http://schemas.microsoft.com/office/drawing/2014/main" id="{FF71C3C2-319F-D942-9A62-194D7EA2D1CD}"/>
              </a:ext>
            </a:extLst>
          </p:cNvPr>
          <p:cNvSpPr/>
          <p:nvPr/>
        </p:nvSpPr>
        <p:spPr>
          <a:xfrm>
            <a:off x="4719960" y="3218418"/>
            <a:ext cx="452519" cy="35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8" h="977">
                <a:moveTo>
                  <a:pt x="595" y="390"/>
                </a:moveTo>
                <a:lnTo>
                  <a:pt x="697" y="390"/>
                </a:lnTo>
                <a:lnTo>
                  <a:pt x="697" y="630"/>
                </a:lnTo>
                <a:lnTo>
                  <a:pt x="595" y="630"/>
                </a:lnTo>
                <a:close/>
                <a:moveTo>
                  <a:pt x="539" y="723"/>
                </a:moveTo>
                <a:lnTo>
                  <a:pt x="420" y="723"/>
                </a:lnTo>
                <a:lnTo>
                  <a:pt x="420" y="254"/>
                </a:lnTo>
                <a:lnTo>
                  <a:pt x="539" y="254"/>
                </a:lnTo>
                <a:close/>
                <a:moveTo>
                  <a:pt x="57" y="921"/>
                </a:moveTo>
                <a:lnTo>
                  <a:pt x="168" y="56"/>
                </a:lnTo>
                <a:lnTo>
                  <a:pt x="365" y="56"/>
                </a:lnTo>
                <a:lnTo>
                  <a:pt x="365" y="236"/>
                </a:lnTo>
                <a:lnTo>
                  <a:pt x="365" y="741"/>
                </a:lnTo>
                <a:lnTo>
                  <a:pt x="365" y="921"/>
                </a:lnTo>
                <a:close/>
                <a:moveTo>
                  <a:pt x="1120" y="313"/>
                </a:moveTo>
                <a:lnTo>
                  <a:pt x="1203" y="313"/>
                </a:lnTo>
                <a:lnTo>
                  <a:pt x="1203" y="717"/>
                </a:lnTo>
                <a:lnTo>
                  <a:pt x="1120" y="717"/>
                </a:lnTo>
                <a:close/>
                <a:moveTo>
                  <a:pt x="752" y="384"/>
                </a:moveTo>
                <a:lnTo>
                  <a:pt x="1065" y="319"/>
                </a:lnTo>
                <a:lnTo>
                  <a:pt x="1065" y="710"/>
                </a:lnTo>
                <a:lnTo>
                  <a:pt x="752" y="636"/>
                </a:lnTo>
                <a:close/>
                <a:moveTo>
                  <a:pt x="1230" y="258"/>
                </a:moveTo>
                <a:lnTo>
                  <a:pt x="1092" y="258"/>
                </a:lnTo>
                <a:cubicBezTo>
                  <a:pt x="1092" y="258"/>
                  <a:pt x="1091" y="258"/>
                  <a:pt x="1090" y="258"/>
                </a:cubicBezTo>
                <a:lnTo>
                  <a:pt x="1089" y="258"/>
                </a:lnTo>
                <a:cubicBezTo>
                  <a:pt x="1088" y="258"/>
                  <a:pt x="1087" y="258"/>
                  <a:pt x="1087" y="258"/>
                </a:cubicBezTo>
                <a:lnTo>
                  <a:pt x="722" y="334"/>
                </a:lnTo>
                <a:lnTo>
                  <a:pt x="595" y="334"/>
                </a:lnTo>
                <a:lnTo>
                  <a:pt x="595" y="236"/>
                </a:lnTo>
                <a:cubicBezTo>
                  <a:pt x="595" y="215"/>
                  <a:pt x="581" y="199"/>
                  <a:pt x="562" y="199"/>
                </a:cubicBezTo>
                <a:lnTo>
                  <a:pt x="420" y="199"/>
                </a:lnTo>
                <a:lnTo>
                  <a:pt x="420" y="45"/>
                </a:lnTo>
                <a:cubicBezTo>
                  <a:pt x="420" y="14"/>
                  <a:pt x="402" y="0"/>
                  <a:pt x="386" y="0"/>
                </a:cubicBezTo>
                <a:lnTo>
                  <a:pt x="149" y="0"/>
                </a:lnTo>
                <a:cubicBezTo>
                  <a:pt x="133" y="0"/>
                  <a:pt x="115" y="14"/>
                  <a:pt x="114" y="43"/>
                </a:cubicBezTo>
                <a:lnTo>
                  <a:pt x="1" y="928"/>
                </a:lnTo>
                <a:cubicBezTo>
                  <a:pt x="-1" y="940"/>
                  <a:pt x="3" y="952"/>
                  <a:pt x="11" y="962"/>
                </a:cubicBezTo>
                <a:cubicBezTo>
                  <a:pt x="19" y="971"/>
                  <a:pt x="31" y="977"/>
                  <a:pt x="44" y="977"/>
                </a:cubicBezTo>
                <a:lnTo>
                  <a:pt x="386" y="977"/>
                </a:lnTo>
                <a:cubicBezTo>
                  <a:pt x="402" y="977"/>
                  <a:pt x="420" y="963"/>
                  <a:pt x="420" y="932"/>
                </a:cubicBezTo>
                <a:lnTo>
                  <a:pt x="420" y="778"/>
                </a:lnTo>
                <a:lnTo>
                  <a:pt x="562" y="778"/>
                </a:lnTo>
                <a:cubicBezTo>
                  <a:pt x="581" y="778"/>
                  <a:pt x="595" y="762"/>
                  <a:pt x="595" y="741"/>
                </a:cubicBezTo>
                <a:lnTo>
                  <a:pt x="595" y="686"/>
                </a:lnTo>
                <a:lnTo>
                  <a:pt x="721" y="686"/>
                </a:lnTo>
                <a:lnTo>
                  <a:pt x="1086" y="772"/>
                </a:lnTo>
                <a:cubicBezTo>
                  <a:pt x="1087" y="772"/>
                  <a:pt x="1088" y="772"/>
                  <a:pt x="1089" y="772"/>
                </a:cubicBezTo>
                <a:cubicBezTo>
                  <a:pt x="1090" y="772"/>
                  <a:pt x="1091" y="772"/>
                  <a:pt x="1092" y="772"/>
                </a:cubicBezTo>
                <a:lnTo>
                  <a:pt x="1093" y="772"/>
                </a:lnTo>
                <a:lnTo>
                  <a:pt x="1230" y="772"/>
                </a:lnTo>
                <a:cubicBezTo>
                  <a:pt x="1246" y="772"/>
                  <a:pt x="1258" y="760"/>
                  <a:pt x="1258" y="745"/>
                </a:cubicBezTo>
                <a:lnTo>
                  <a:pt x="1258" y="285"/>
                </a:lnTo>
                <a:cubicBezTo>
                  <a:pt x="1258" y="270"/>
                  <a:pt x="1246" y="258"/>
                  <a:pt x="1230" y="2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5" name="Freeform 414">
            <a:extLst>
              <a:ext uri="{FF2B5EF4-FFF2-40B4-BE49-F238E27FC236}">
                <a16:creationId xmlns:a16="http://schemas.microsoft.com/office/drawing/2014/main" id="{2DAF4ECF-1C4E-5A4D-96F7-785492205C80}"/>
              </a:ext>
            </a:extLst>
          </p:cNvPr>
          <p:cNvSpPr/>
          <p:nvPr/>
        </p:nvSpPr>
        <p:spPr>
          <a:xfrm>
            <a:off x="5607001" y="3231378"/>
            <a:ext cx="136080" cy="22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9" h="628">
                <a:moveTo>
                  <a:pt x="94" y="95"/>
                </a:moveTo>
                <a:cubicBezTo>
                  <a:pt x="120" y="69"/>
                  <a:pt x="153" y="56"/>
                  <a:pt x="189" y="56"/>
                </a:cubicBezTo>
                <a:cubicBezTo>
                  <a:pt x="263" y="56"/>
                  <a:pt x="324" y="116"/>
                  <a:pt x="324" y="190"/>
                </a:cubicBezTo>
                <a:lnTo>
                  <a:pt x="324" y="295"/>
                </a:lnTo>
                <a:lnTo>
                  <a:pt x="324" y="304"/>
                </a:lnTo>
                <a:lnTo>
                  <a:pt x="324" y="438"/>
                </a:lnTo>
                <a:cubicBezTo>
                  <a:pt x="324" y="513"/>
                  <a:pt x="264" y="573"/>
                  <a:pt x="190" y="573"/>
                </a:cubicBezTo>
                <a:lnTo>
                  <a:pt x="189" y="573"/>
                </a:lnTo>
                <a:cubicBezTo>
                  <a:pt x="115" y="573"/>
                  <a:pt x="55" y="512"/>
                  <a:pt x="55" y="438"/>
                </a:cubicBezTo>
                <a:lnTo>
                  <a:pt x="55" y="300"/>
                </a:lnTo>
                <a:lnTo>
                  <a:pt x="55" y="296"/>
                </a:lnTo>
                <a:cubicBezTo>
                  <a:pt x="55" y="295"/>
                  <a:pt x="55" y="295"/>
                  <a:pt x="55" y="294"/>
                </a:cubicBezTo>
                <a:lnTo>
                  <a:pt x="55" y="190"/>
                </a:lnTo>
                <a:cubicBezTo>
                  <a:pt x="55" y="154"/>
                  <a:pt x="69" y="120"/>
                  <a:pt x="94" y="95"/>
                </a:cubicBezTo>
                <a:close/>
                <a:moveTo>
                  <a:pt x="0" y="299"/>
                </a:moveTo>
                <a:lnTo>
                  <a:pt x="0" y="300"/>
                </a:lnTo>
                <a:lnTo>
                  <a:pt x="0" y="438"/>
                </a:lnTo>
                <a:cubicBezTo>
                  <a:pt x="0" y="543"/>
                  <a:pt x="85" y="628"/>
                  <a:pt x="189" y="628"/>
                </a:cubicBezTo>
                <a:lnTo>
                  <a:pt x="190" y="628"/>
                </a:lnTo>
                <a:cubicBezTo>
                  <a:pt x="294" y="628"/>
                  <a:pt x="379" y="543"/>
                  <a:pt x="379" y="438"/>
                </a:cubicBezTo>
                <a:lnTo>
                  <a:pt x="379" y="304"/>
                </a:lnTo>
                <a:lnTo>
                  <a:pt x="379" y="295"/>
                </a:lnTo>
                <a:lnTo>
                  <a:pt x="379" y="190"/>
                </a:lnTo>
                <a:cubicBezTo>
                  <a:pt x="379" y="85"/>
                  <a:pt x="294" y="0"/>
                  <a:pt x="189" y="0"/>
                </a:cubicBezTo>
                <a:cubicBezTo>
                  <a:pt x="139" y="0"/>
                  <a:pt x="91" y="20"/>
                  <a:pt x="55" y="56"/>
                </a:cubicBezTo>
                <a:cubicBezTo>
                  <a:pt x="19" y="91"/>
                  <a:pt x="0" y="139"/>
                  <a:pt x="0" y="190"/>
                </a:cubicBezTo>
                <a:lnTo>
                  <a:pt x="0" y="294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6" name="Freeform 415">
            <a:extLst>
              <a:ext uri="{FF2B5EF4-FFF2-40B4-BE49-F238E27FC236}">
                <a16:creationId xmlns:a16="http://schemas.microsoft.com/office/drawing/2014/main" id="{C5D12DB2-3742-0741-904F-F608C7FADE62}"/>
              </a:ext>
            </a:extLst>
          </p:cNvPr>
          <p:cNvSpPr/>
          <p:nvPr/>
        </p:nvSpPr>
        <p:spPr>
          <a:xfrm>
            <a:off x="5564160" y="3380418"/>
            <a:ext cx="221760" cy="176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7" h="491">
                <a:moveTo>
                  <a:pt x="617" y="28"/>
                </a:moveTo>
                <a:cubicBezTo>
                  <a:pt x="617" y="13"/>
                  <a:pt x="604" y="0"/>
                  <a:pt x="589" y="0"/>
                </a:cubicBezTo>
                <a:cubicBezTo>
                  <a:pt x="574" y="0"/>
                  <a:pt x="561" y="13"/>
                  <a:pt x="561" y="28"/>
                </a:cubicBezTo>
                <a:cubicBezTo>
                  <a:pt x="561" y="167"/>
                  <a:pt x="448" y="281"/>
                  <a:pt x="308" y="281"/>
                </a:cubicBezTo>
                <a:cubicBezTo>
                  <a:pt x="169" y="281"/>
                  <a:pt x="55" y="167"/>
                  <a:pt x="55" y="28"/>
                </a:cubicBezTo>
                <a:cubicBezTo>
                  <a:pt x="55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cubicBezTo>
                  <a:pt x="0" y="189"/>
                  <a:pt x="124" y="321"/>
                  <a:pt x="281" y="335"/>
                </a:cubicBezTo>
                <a:lnTo>
                  <a:pt x="281" y="435"/>
                </a:lnTo>
                <a:lnTo>
                  <a:pt x="193" y="435"/>
                </a:lnTo>
                <a:cubicBezTo>
                  <a:pt x="178" y="435"/>
                  <a:pt x="166" y="447"/>
                  <a:pt x="166" y="463"/>
                </a:cubicBezTo>
                <a:cubicBezTo>
                  <a:pt x="166" y="478"/>
                  <a:pt x="178" y="490"/>
                  <a:pt x="193" y="490"/>
                </a:cubicBezTo>
                <a:lnTo>
                  <a:pt x="303" y="490"/>
                </a:lnTo>
                <a:cubicBezTo>
                  <a:pt x="305" y="490"/>
                  <a:pt x="306" y="491"/>
                  <a:pt x="308" y="491"/>
                </a:cubicBezTo>
                <a:cubicBezTo>
                  <a:pt x="310" y="491"/>
                  <a:pt x="312" y="490"/>
                  <a:pt x="314" y="490"/>
                </a:cubicBezTo>
                <a:lnTo>
                  <a:pt x="424" y="490"/>
                </a:lnTo>
                <a:cubicBezTo>
                  <a:pt x="439" y="490"/>
                  <a:pt x="451" y="478"/>
                  <a:pt x="451" y="463"/>
                </a:cubicBezTo>
                <a:cubicBezTo>
                  <a:pt x="451" y="447"/>
                  <a:pt x="439" y="435"/>
                  <a:pt x="424" y="435"/>
                </a:cubicBezTo>
                <a:lnTo>
                  <a:pt x="336" y="435"/>
                </a:lnTo>
                <a:lnTo>
                  <a:pt x="336" y="335"/>
                </a:lnTo>
                <a:cubicBezTo>
                  <a:pt x="493" y="321"/>
                  <a:pt x="617" y="189"/>
                  <a:pt x="617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7" name="Freeform 416">
            <a:extLst>
              <a:ext uri="{FF2B5EF4-FFF2-40B4-BE49-F238E27FC236}">
                <a16:creationId xmlns:a16="http://schemas.microsoft.com/office/drawing/2014/main" id="{EE8F9A44-518A-0E40-9082-ED8DA06FD46A}"/>
              </a:ext>
            </a:extLst>
          </p:cNvPr>
          <p:cNvSpPr/>
          <p:nvPr/>
        </p:nvSpPr>
        <p:spPr>
          <a:xfrm>
            <a:off x="6179760" y="3213018"/>
            <a:ext cx="416880" cy="35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9" h="979">
                <a:moveTo>
                  <a:pt x="694" y="727"/>
                </a:moveTo>
                <a:lnTo>
                  <a:pt x="467" y="727"/>
                </a:lnTo>
                <a:lnTo>
                  <a:pt x="55" y="727"/>
                </a:lnTo>
                <a:lnTo>
                  <a:pt x="55" y="666"/>
                </a:lnTo>
                <a:lnTo>
                  <a:pt x="1104" y="666"/>
                </a:lnTo>
                <a:lnTo>
                  <a:pt x="1104" y="727"/>
                </a:lnTo>
                <a:close/>
                <a:moveTo>
                  <a:pt x="726" y="924"/>
                </a:moveTo>
                <a:lnTo>
                  <a:pt x="433" y="924"/>
                </a:lnTo>
                <a:lnTo>
                  <a:pt x="486" y="782"/>
                </a:lnTo>
                <a:lnTo>
                  <a:pt x="674" y="782"/>
                </a:lnTo>
                <a:close/>
                <a:moveTo>
                  <a:pt x="1104" y="611"/>
                </a:moveTo>
                <a:lnTo>
                  <a:pt x="55" y="611"/>
                </a:lnTo>
                <a:lnTo>
                  <a:pt x="55" y="55"/>
                </a:lnTo>
                <a:lnTo>
                  <a:pt x="1104" y="55"/>
                </a:lnTo>
                <a:close/>
                <a:moveTo>
                  <a:pt x="1116" y="0"/>
                </a:moveTo>
                <a:lnTo>
                  <a:pt x="44" y="0"/>
                </a:lnTo>
                <a:cubicBezTo>
                  <a:pt x="20" y="0"/>
                  <a:pt x="0" y="19"/>
                  <a:pt x="0" y="43"/>
                </a:cubicBezTo>
                <a:lnTo>
                  <a:pt x="0" y="739"/>
                </a:lnTo>
                <a:cubicBezTo>
                  <a:pt x="0" y="762"/>
                  <a:pt x="20" y="782"/>
                  <a:pt x="44" y="782"/>
                </a:cubicBezTo>
                <a:lnTo>
                  <a:pt x="427" y="782"/>
                </a:lnTo>
                <a:lnTo>
                  <a:pt x="375" y="924"/>
                </a:lnTo>
                <a:lnTo>
                  <a:pt x="302" y="924"/>
                </a:lnTo>
                <a:cubicBezTo>
                  <a:pt x="287" y="924"/>
                  <a:pt x="275" y="936"/>
                  <a:pt x="275" y="951"/>
                </a:cubicBezTo>
                <a:cubicBezTo>
                  <a:pt x="275" y="966"/>
                  <a:pt x="287" y="979"/>
                  <a:pt x="302" y="979"/>
                </a:cubicBezTo>
                <a:lnTo>
                  <a:pt x="394" y="979"/>
                </a:lnTo>
                <a:lnTo>
                  <a:pt x="766" y="979"/>
                </a:lnTo>
                <a:lnTo>
                  <a:pt x="857" y="979"/>
                </a:lnTo>
                <a:cubicBezTo>
                  <a:pt x="872" y="979"/>
                  <a:pt x="885" y="966"/>
                  <a:pt x="885" y="951"/>
                </a:cubicBezTo>
                <a:cubicBezTo>
                  <a:pt x="885" y="936"/>
                  <a:pt x="872" y="924"/>
                  <a:pt x="857" y="924"/>
                </a:cubicBezTo>
                <a:lnTo>
                  <a:pt x="785" y="924"/>
                </a:lnTo>
                <a:lnTo>
                  <a:pt x="733" y="782"/>
                </a:lnTo>
                <a:lnTo>
                  <a:pt x="1116" y="782"/>
                </a:lnTo>
                <a:cubicBezTo>
                  <a:pt x="1140" y="782"/>
                  <a:pt x="1159" y="762"/>
                  <a:pt x="1159" y="739"/>
                </a:cubicBezTo>
                <a:lnTo>
                  <a:pt x="1159" y="43"/>
                </a:lnTo>
                <a:cubicBezTo>
                  <a:pt x="1159" y="19"/>
                  <a:pt x="1140" y="0"/>
                  <a:pt x="111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8" name="Freeform 417">
            <a:extLst>
              <a:ext uri="{FF2B5EF4-FFF2-40B4-BE49-F238E27FC236}">
                <a16:creationId xmlns:a16="http://schemas.microsoft.com/office/drawing/2014/main" id="{2AB79117-003A-D642-B81A-BCA1B19586E0}"/>
              </a:ext>
            </a:extLst>
          </p:cNvPr>
          <p:cNvSpPr/>
          <p:nvPr/>
        </p:nvSpPr>
        <p:spPr>
          <a:xfrm>
            <a:off x="7009560" y="3299418"/>
            <a:ext cx="189000" cy="18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26" h="526">
                <a:moveTo>
                  <a:pt x="471" y="443"/>
                </a:moveTo>
                <a:cubicBezTo>
                  <a:pt x="471" y="459"/>
                  <a:pt x="459" y="471"/>
                  <a:pt x="443" y="471"/>
                </a:cubicBezTo>
                <a:lnTo>
                  <a:pt x="83" y="471"/>
                </a:lnTo>
                <a:cubicBezTo>
                  <a:pt x="68" y="471"/>
                  <a:pt x="56" y="459"/>
                  <a:pt x="56" y="443"/>
                </a:cubicBezTo>
                <a:lnTo>
                  <a:pt x="56" y="83"/>
                </a:lnTo>
                <a:cubicBezTo>
                  <a:pt x="56" y="68"/>
                  <a:pt x="68" y="55"/>
                  <a:pt x="83" y="55"/>
                </a:cubicBezTo>
                <a:lnTo>
                  <a:pt x="443" y="55"/>
                </a:lnTo>
                <a:cubicBezTo>
                  <a:pt x="459" y="55"/>
                  <a:pt x="471" y="68"/>
                  <a:pt x="471" y="83"/>
                </a:cubicBezTo>
                <a:close/>
                <a:moveTo>
                  <a:pt x="443" y="0"/>
                </a:moveTo>
                <a:lnTo>
                  <a:pt x="83" y="0"/>
                </a:lnTo>
                <a:cubicBezTo>
                  <a:pt x="38" y="0"/>
                  <a:pt x="0" y="37"/>
                  <a:pt x="0" y="83"/>
                </a:cubicBezTo>
                <a:lnTo>
                  <a:pt x="0" y="443"/>
                </a:lnTo>
                <a:cubicBezTo>
                  <a:pt x="0" y="489"/>
                  <a:pt x="38" y="526"/>
                  <a:pt x="83" y="526"/>
                </a:cubicBezTo>
                <a:lnTo>
                  <a:pt x="443" y="526"/>
                </a:lnTo>
                <a:cubicBezTo>
                  <a:pt x="489" y="526"/>
                  <a:pt x="526" y="489"/>
                  <a:pt x="526" y="443"/>
                </a:cubicBezTo>
                <a:lnTo>
                  <a:pt x="526" y="83"/>
                </a:lnTo>
                <a:cubicBezTo>
                  <a:pt x="526" y="37"/>
                  <a:pt x="489" y="0"/>
                  <a:pt x="44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9" name="Freeform 418">
            <a:extLst>
              <a:ext uri="{FF2B5EF4-FFF2-40B4-BE49-F238E27FC236}">
                <a16:creationId xmlns:a16="http://schemas.microsoft.com/office/drawing/2014/main" id="{A1D11B0D-D990-AF42-AB8B-B164A5C9F2B7}"/>
              </a:ext>
            </a:extLst>
          </p:cNvPr>
          <p:cNvSpPr/>
          <p:nvPr/>
        </p:nvSpPr>
        <p:spPr>
          <a:xfrm>
            <a:off x="7041241" y="3179538"/>
            <a:ext cx="126000" cy="11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327">
                <a:moveTo>
                  <a:pt x="27" y="325"/>
                </a:moveTo>
                <a:cubicBezTo>
                  <a:pt x="43" y="325"/>
                  <a:pt x="55" y="313"/>
                  <a:pt x="55" y="297"/>
                </a:cubicBezTo>
                <a:lnTo>
                  <a:pt x="55" y="74"/>
                </a:lnTo>
                <a:cubicBezTo>
                  <a:pt x="55" y="64"/>
                  <a:pt x="63" y="55"/>
                  <a:pt x="73" y="55"/>
                </a:cubicBezTo>
                <a:lnTo>
                  <a:pt x="277" y="55"/>
                </a:lnTo>
                <a:cubicBezTo>
                  <a:pt x="287" y="55"/>
                  <a:pt x="296" y="64"/>
                  <a:pt x="296" y="74"/>
                </a:cubicBezTo>
                <a:lnTo>
                  <a:pt x="296" y="299"/>
                </a:lnTo>
                <a:cubicBezTo>
                  <a:pt x="296" y="314"/>
                  <a:pt x="308" y="327"/>
                  <a:pt x="323" y="327"/>
                </a:cubicBezTo>
                <a:cubicBezTo>
                  <a:pt x="339" y="327"/>
                  <a:pt x="351" y="314"/>
                  <a:pt x="351" y="299"/>
                </a:cubicBezTo>
                <a:lnTo>
                  <a:pt x="351" y="74"/>
                </a:lnTo>
                <a:cubicBezTo>
                  <a:pt x="351" y="33"/>
                  <a:pt x="318" y="0"/>
                  <a:pt x="277" y="0"/>
                </a:cubicBezTo>
                <a:lnTo>
                  <a:pt x="73" y="0"/>
                </a:lnTo>
                <a:cubicBezTo>
                  <a:pt x="33" y="0"/>
                  <a:pt x="0" y="33"/>
                  <a:pt x="0" y="74"/>
                </a:cubicBezTo>
                <a:lnTo>
                  <a:pt x="0" y="297"/>
                </a:lnTo>
                <a:cubicBezTo>
                  <a:pt x="0" y="313"/>
                  <a:pt x="12" y="325"/>
                  <a:pt x="27" y="3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0" name="Freeform 419">
            <a:extLst>
              <a:ext uri="{FF2B5EF4-FFF2-40B4-BE49-F238E27FC236}">
                <a16:creationId xmlns:a16="http://schemas.microsoft.com/office/drawing/2014/main" id="{C7A90694-A3FC-4449-9DEB-A38A5C471C0E}"/>
              </a:ext>
            </a:extLst>
          </p:cNvPr>
          <p:cNvSpPr/>
          <p:nvPr/>
        </p:nvSpPr>
        <p:spPr>
          <a:xfrm>
            <a:off x="7042319" y="3491297"/>
            <a:ext cx="126000" cy="11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327">
                <a:moveTo>
                  <a:pt x="324" y="2"/>
                </a:moveTo>
                <a:cubicBezTo>
                  <a:pt x="309" y="2"/>
                  <a:pt x="296" y="14"/>
                  <a:pt x="296" y="30"/>
                </a:cubicBezTo>
                <a:lnTo>
                  <a:pt x="296" y="253"/>
                </a:lnTo>
                <a:cubicBezTo>
                  <a:pt x="296" y="263"/>
                  <a:pt x="288" y="271"/>
                  <a:pt x="278" y="271"/>
                </a:cubicBezTo>
                <a:lnTo>
                  <a:pt x="74" y="271"/>
                </a:lnTo>
                <a:cubicBezTo>
                  <a:pt x="64" y="271"/>
                  <a:pt x="55" y="263"/>
                  <a:pt x="55" y="253"/>
                </a:cubicBezTo>
                <a:lnTo>
                  <a:pt x="55" y="28"/>
                </a:lnTo>
                <a:cubicBezTo>
                  <a:pt x="55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lnTo>
                  <a:pt x="0" y="253"/>
                </a:lnTo>
                <a:cubicBezTo>
                  <a:pt x="0" y="294"/>
                  <a:pt x="33" y="327"/>
                  <a:pt x="74" y="327"/>
                </a:cubicBezTo>
                <a:lnTo>
                  <a:pt x="278" y="327"/>
                </a:lnTo>
                <a:cubicBezTo>
                  <a:pt x="318" y="327"/>
                  <a:pt x="351" y="294"/>
                  <a:pt x="351" y="253"/>
                </a:cubicBezTo>
                <a:lnTo>
                  <a:pt x="351" y="30"/>
                </a:lnTo>
                <a:cubicBezTo>
                  <a:pt x="351" y="14"/>
                  <a:pt x="339" y="2"/>
                  <a:pt x="324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1" name="Freeform 420">
            <a:extLst>
              <a:ext uri="{FF2B5EF4-FFF2-40B4-BE49-F238E27FC236}">
                <a16:creationId xmlns:a16="http://schemas.microsoft.com/office/drawing/2014/main" id="{75DB00AB-C2E1-D740-949A-69F8563BC419}"/>
              </a:ext>
            </a:extLst>
          </p:cNvPr>
          <p:cNvSpPr/>
          <p:nvPr/>
        </p:nvSpPr>
        <p:spPr>
          <a:xfrm>
            <a:off x="4865760" y="3920058"/>
            <a:ext cx="185040" cy="35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5" h="977">
                <a:moveTo>
                  <a:pt x="460" y="867"/>
                </a:moveTo>
                <a:cubicBezTo>
                  <a:pt x="460" y="897"/>
                  <a:pt x="436" y="921"/>
                  <a:pt x="406" y="921"/>
                </a:cubicBezTo>
                <a:lnTo>
                  <a:pt x="110" y="921"/>
                </a:lnTo>
                <a:cubicBezTo>
                  <a:pt x="80" y="921"/>
                  <a:pt x="56" y="897"/>
                  <a:pt x="56" y="867"/>
                </a:cubicBezTo>
                <a:lnTo>
                  <a:pt x="56" y="182"/>
                </a:lnTo>
                <a:cubicBezTo>
                  <a:pt x="56" y="152"/>
                  <a:pt x="80" y="127"/>
                  <a:pt x="110" y="127"/>
                </a:cubicBezTo>
                <a:lnTo>
                  <a:pt x="147" y="127"/>
                </a:lnTo>
                <a:lnTo>
                  <a:pt x="406" y="127"/>
                </a:lnTo>
                <a:cubicBezTo>
                  <a:pt x="436" y="127"/>
                  <a:pt x="460" y="152"/>
                  <a:pt x="460" y="182"/>
                </a:cubicBezTo>
                <a:close/>
                <a:moveTo>
                  <a:pt x="206" y="55"/>
                </a:moveTo>
                <a:lnTo>
                  <a:pt x="306" y="55"/>
                </a:lnTo>
                <a:lnTo>
                  <a:pt x="318" y="72"/>
                </a:lnTo>
                <a:lnTo>
                  <a:pt x="196" y="72"/>
                </a:lnTo>
                <a:close/>
                <a:moveTo>
                  <a:pt x="406" y="72"/>
                </a:moveTo>
                <a:lnTo>
                  <a:pt x="384" y="72"/>
                </a:lnTo>
                <a:lnTo>
                  <a:pt x="344" y="12"/>
                </a:lnTo>
                <a:cubicBezTo>
                  <a:pt x="339" y="4"/>
                  <a:pt x="330" y="0"/>
                  <a:pt x="321" y="0"/>
                </a:cubicBezTo>
                <a:lnTo>
                  <a:pt x="190" y="0"/>
                </a:lnTo>
                <a:cubicBezTo>
                  <a:pt x="181" y="0"/>
                  <a:pt x="172" y="5"/>
                  <a:pt x="167" y="13"/>
                </a:cubicBezTo>
                <a:lnTo>
                  <a:pt x="131" y="72"/>
                </a:lnTo>
                <a:lnTo>
                  <a:pt x="110" y="72"/>
                </a:lnTo>
                <a:cubicBezTo>
                  <a:pt x="49" y="72"/>
                  <a:pt x="0" y="121"/>
                  <a:pt x="0" y="182"/>
                </a:cubicBezTo>
                <a:lnTo>
                  <a:pt x="0" y="867"/>
                </a:lnTo>
                <a:cubicBezTo>
                  <a:pt x="0" y="928"/>
                  <a:pt x="49" y="977"/>
                  <a:pt x="110" y="977"/>
                </a:cubicBezTo>
                <a:lnTo>
                  <a:pt x="406" y="977"/>
                </a:lnTo>
                <a:cubicBezTo>
                  <a:pt x="466" y="977"/>
                  <a:pt x="515" y="928"/>
                  <a:pt x="515" y="867"/>
                </a:cubicBezTo>
                <a:lnTo>
                  <a:pt x="515" y="182"/>
                </a:lnTo>
                <a:cubicBezTo>
                  <a:pt x="515" y="121"/>
                  <a:pt x="466" y="72"/>
                  <a:pt x="406" y="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2" name="Freeform 421">
            <a:extLst>
              <a:ext uri="{FF2B5EF4-FFF2-40B4-BE49-F238E27FC236}">
                <a16:creationId xmlns:a16="http://schemas.microsoft.com/office/drawing/2014/main" id="{1BB0862A-717C-2345-83E3-3867F6950AB1}"/>
              </a:ext>
            </a:extLst>
          </p:cNvPr>
          <p:cNvSpPr/>
          <p:nvPr/>
        </p:nvSpPr>
        <p:spPr>
          <a:xfrm>
            <a:off x="2006280" y="3920058"/>
            <a:ext cx="185040" cy="35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5" h="977">
                <a:moveTo>
                  <a:pt x="460" y="867"/>
                </a:moveTo>
                <a:cubicBezTo>
                  <a:pt x="460" y="897"/>
                  <a:pt x="436" y="921"/>
                  <a:pt x="406" y="921"/>
                </a:cubicBezTo>
                <a:lnTo>
                  <a:pt x="109" y="921"/>
                </a:lnTo>
                <a:cubicBezTo>
                  <a:pt x="80" y="921"/>
                  <a:pt x="55" y="897"/>
                  <a:pt x="55" y="867"/>
                </a:cubicBezTo>
                <a:lnTo>
                  <a:pt x="55" y="182"/>
                </a:lnTo>
                <a:cubicBezTo>
                  <a:pt x="55" y="152"/>
                  <a:pt x="80" y="127"/>
                  <a:pt x="109" y="127"/>
                </a:cubicBezTo>
                <a:lnTo>
                  <a:pt x="147" y="127"/>
                </a:lnTo>
                <a:lnTo>
                  <a:pt x="368" y="127"/>
                </a:lnTo>
                <a:lnTo>
                  <a:pt x="406" y="127"/>
                </a:lnTo>
                <a:cubicBezTo>
                  <a:pt x="436" y="127"/>
                  <a:pt x="460" y="152"/>
                  <a:pt x="460" y="182"/>
                </a:cubicBezTo>
                <a:close/>
                <a:moveTo>
                  <a:pt x="206" y="55"/>
                </a:moveTo>
                <a:lnTo>
                  <a:pt x="306" y="55"/>
                </a:lnTo>
                <a:lnTo>
                  <a:pt x="317" y="72"/>
                </a:lnTo>
                <a:lnTo>
                  <a:pt x="195" y="72"/>
                </a:lnTo>
                <a:close/>
                <a:moveTo>
                  <a:pt x="406" y="72"/>
                </a:moveTo>
                <a:lnTo>
                  <a:pt x="383" y="72"/>
                </a:lnTo>
                <a:lnTo>
                  <a:pt x="344" y="12"/>
                </a:lnTo>
                <a:cubicBezTo>
                  <a:pt x="339" y="4"/>
                  <a:pt x="330" y="0"/>
                  <a:pt x="321" y="0"/>
                </a:cubicBezTo>
                <a:lnTo>
                  <a:pt x="190" y="0"/>
                </a:lnTo>
                <a:cubicBezTo>
                  <a:pt x="180" y="0"/>
                  <a:pt x="171" y="5"/>
                  <a:pt x="166" y="13"/>
                </a:cubicBezTo>
                <a:lnTo>
                  <a:pt x="131" y="72"/>
                </a:lnTo>
                <a:lnTo>
                  <a:pt x="109" y="72"/>
                </a:lnTo>
                <a:cubicBezTo>
                  <a:pt x="49" y="72"/>
                  <a:pt x="0" y="121"/>
                  <a:pt x="0" y="182"/>
                </a:cubicBezTo>
                <a:lnTo>
                  <a:pt x="0" y="867"/>
                </a:lnTo>
                <a:cubicBezTo>
                  <a:pt x="0" y="928"/>
                  <a:pt x="49" y="977"/>
                  <a:pt x="109" y="977"/>
                </a:cubicBezTo>
                <a:lnTo>
                  <a:pt x="406" y="977"/>
                </a:lnTo>
                <a:cubicBezTo>
                  <a:pt x="466" y="977"/>
                  <a:pt x="515" y="928"/>
                  <a:pt x="515" y="867"/>
                </a:cubicBezTo>
                <a:lnTo>
                  <a:pt x="515" y="182"/>
                </a:lnTo>
                <a:cubicBezTo>
                  <a:pt x="515" y="121"/>
                  <a:pt x="466" y="72"/>
                  <a:pt x="406" y="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3" name="Freeform 422">
            <a:extLst>
              <a:ext uri="{FF2B5EF4-FFF2-40B4-BE49-F238E27FC236}">
                <a16:creationId xmlns:a16="http://schemas.microsoft.com/office/drawing/2014/main" id="{010E699C-2AE4-944D-8A75-CDD2BAAD9F8A}"/>
              </a:ext>
            </a:extLst>
          </p:cNvPr>
          <p:cNvSpPr/>
          <p:nvPr/>
        </p:nvSpPr>
        <p:spPr>
          <a:xfrm>
            <a:off x="2043360" y="4034898"/>
            <a:ext cx="110520" cy="14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8" h="417">
                <a:moveTo>
                  <a:pt x="133" y="291"/>
                </a:moveTo>
                <a:lnTo>
                  <a:pt x="168" y="236"/>
                </a:lnTo>
                <a:cubicBezTo>
                  <a:pt x="172" y="231"/>
                  <a:pt x="172" y="224"/>
                  <a:pt x="169" y="218"/>
                </a:cubicBezTo>
                <a:cubicBezTo>
                  <a:pt x="166" y="212"/>
                  <a:pt x="160" y="209"/>
                  <a:pt x="154" y="209"/>
                </a:cubicBezTo>
                <a:lnTo>
                  <a:pt x="62" y="209"/>
                </a:lnTo>
                <a:lnTo>
                  <a:pt x="160" y="116"/>
                </a:lnTo>
                <a:lnTo>
                  <a:pt x="134" y="161"/>
                </a:lnTo>
                <a:cubicBezTo>
                  <a:pt x="130" y="166"/>
                  <a:pt x="130" y="173"/>
                  <a:pt x="134" y="179"/>
                </a:cubicBezTo>
                <a:cubicBezTo>
                  <a:pt x="137" y="184"/>
                  <a:pt x="143" y="188"/>
                  <a:pt x="149" y="188"/>
                </a:cubicBezTo>
                <a:lnTo>
                  <a:pt x="245" y="188"/>
                </a:lnTo>
                <a:close/>
                <a:moveTo>
                  <a:pt x="290" y="152"/>
                </a:moveTo>
                <a:lnTo>
                  <a:pt x="180" y="152"/>
                </a:lnTo>
                <a:lnTo>
                  <a:pt x="255" y="27"/>
                </a:lnTo>
                <a:cubicBezTo>
                  <a:pt x="259" y="19"/>
                  <a:pt x="258" y="9"/>
                  <a:pt x="251" y="4"/>
                </a:cubicBezTo>
                <a:cubicBezTo>
                  <a:pt x="244" y="-2"/>
                  <a:pt x="234" y="-1"/>
                  <a:pt x="228" y="5"/>
                </a:cubicBezTo>
                <a:lnTo>
                  <a:pt x="5" y="214"/>
                </a:lnTo>
                <a:cubicBezTo>
                  <a:pt x="0" y="219"/>
                  <a:pt x="-2" y="226"/>
                  <a:pt x="1" y="233"/>
                </a:cubicBezTo>
                <a:cubicBezTo>
                  <a:pt x="3" y="240"/>
                  <a:pt x="10" y="244"/>
                  <a:pt x="17" y="244"/>
                </a:cubicBezTo>
                <a:lnTo>
                  <a:pt x="121" y="244"/>
                </a:lnTo>
                <a:lnTo>
                  <a:pt x="27" y="390"/>
                </a:lnTo>
                <a:cubicBezTo>
                  <a:pt x="22" y="398"/>
                  <a:pt x="23" y="407"/>
                  <a:pt x="30" y="413"/>
                </a:cubicBezTo>
                <a:cubicBezTo>
                  <a:pt x="33" y="416"/>
                  <a:pt x="37" y="417"/>
                  <a:pt x="41" y="417"/>
                </a:cubicBezTo>
                <a:cubicBezTo>
                  <a:pt x="46" y="417"/>
                  <a:pt x="50" y="416"/>
                  <a:pt x="53" y="413"/>
                </a:cubicBezTo>
                <a:lnTo>
                  <a:pt x="302" y="183"/>
                </a:lnTo>
                <a:cubicBezTo>
                  <a:pt x="308" y="178"/>
                  <a:pt x="309" y="170"/>
                  <a:pt x="307" y="164"/>
                </a:cubicBezTo>
                <a:cubicBezTo>
                  <a:pt x="304" y="157"/>
                  <a:pt x="297" y="152"/>
                  <a:pt x="290" y="1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4" name="Freeform 423">
            <a:extLst>
              <a:ext uri="{FF2B5EF4-FFF2-40B4-BE49-F238E27FC236}">
                <a16:creationId xmlns:a16="http://schemas.microsoft.com/office/drawing/2014/main" id="{826FF93E-8252-954F-94FC-9170F9B974DA}"/>
              </a:ext>
            </a:extLst>
          </p:cNvPr>
          <p:cNvSpPr/>
          <p:nvPr/>
        </p:nvSpPr>
        <p:spPr>
          <a:xfrm>
            <a:off x="574920" y="3920058"/>
            <a:ext cx="185040" cy="35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5" h="977">
                <a:moveTo>
                  <a:pt x="460" y="867"/>
                </a:moveTo>
                <a:cubicBezTo>
                  <a:pt x="460" y="897"/>
                  <a:pt x="436" y="921"/>
                  <a:pt x="406" y="921"/>
                </a:cubicBezTo>
                <a:lnTo>
                  <a:pt x="109" y="921"/>
                </a:lnTo>
                <a:cubicBezTo>
                  <a:pt x="80" y="921"/>
                  <a:pt x="55" y="897"/>
                  <a:pt x="55" y="867"/>
                </a:cubicBezTo>
                <a:lnTo>
                  <a:pt x="55" y="182"/>
                </a:lnTo>
                <a:cubicBezTo>
                  <a:pt x="55" y="152"/>
                  <a:pt x="80" y="127"/>
                  <a:pt x="109" y="127"/>
                </a:cubicBezTo>
                <a:lnTo>
                  <a:pt x="147" y="127"/>
                </a:lnTo>
                <a:lnTo>
                  <a:pt x="368" y="127"/>
                </a:lnTo>
                <a:lnTo>
                  <a:pt x="406" y="127"/>
                </a:lnTo>
                <a:cubicBezTo>
                  <a:pt x="436" y="127"/>
                  <a:pt x="460" y="152"/>
                  <a:pt x="460" y="182"/>
                </a:cubicBezTo>
                <a:close/>
                <a:moveTo>
                  <a:pt x="206" y="55"/>
                </a:moveTo>
                <a:lnTo>
                  <a:pt x="306" y="55"/>
                </a:lnTo>
                <a:lnTo>
                  <a:pt x="317" y="72"/>
                </a:lnTo>
                <a:lnTo>
                  <a:pt x="195" y="72"/>
                </a:lnTo>
                <a:close/>
                <a:moveTo>
                  <a:pt x="406" y="72"/>
                </a:moveTo>
                <a:lnTo>
                  <a:pt x="383" y="72"/>
                </a:lnTo>
                <a:lnTo>
                  <a:pt x="344" y="12"/>
                </a:lnTo>
                <a:cubicBezTo>
                  <a:pt x="339" y="4"/>
                  <a:pt x="330" y="0"/>
                  <a:pt x="321" y="0"/>
                </a:cubicBezTo>
                <a:lnTo>
                  <a:pt x="190" y="0"/>
                </a:lnTo>
                <a:cubicBezTo>
                  <a:pt x="180" y="0"/>
                  <a:pt x="171" y="5"/>
                  <a:pt x="166" y="13"/>
                </a:cubicBezTo>
                <a:lnTo>
                  <a:pt x="131" y="72"/>
                </a:lnTo>
                <a:lnTo>
                  <a:pt x="109" y="72"/>
                </a:lnTo>
                <a:cubicBezTo>
                  <a:pt x="49" y="72"/>
                  <a:pt x="0" y="121"/>
                  <a:pt x="0" y="182"/>
                </a:cubicBezTo>
                <a:lnTo>
                  <a:pt x="0" y="867"/>
                </a:lnTo>
                <a:cubicBezTo>
                  <a:pt x="0" y="928"/>
                  <a:pt x="49" y="977"/>
                  <a:pt x="109" y="977"/>
                </a:cubicBezTo>
                <a:lnTo>
                  <a:pt x="406" y="977"/>
                </a:lnTo>
                <a:cubicBezTo>
                  <a:pt x="466" y="977"/>
                  <a:pt x="515" y="928"/>
                  <a:pt x="515" y="867"/>
                </a:cubicBezTo>
                <a:lnTo>
                  <a:pt x="515" y="182"/>
                </a:lnTo>
                <a:cubicBezTo>
                  <a:pt x="515" y="121"/>
                  <a:pt x="466" y="72"/>
                  <a:pt x="406" y="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5" name="Freeform 424">
            <a:extLst>
              <a:ext uri="{FF2B5EF4-FFF2-40B4-BE49-F238E27FC236}">
                <a16:creationId xmlns:a16="http://schemas.microsoft.com/office/drawing/2014/main" id="{B42C0198-B0B0-684A-9BE9-FC2FB38117BA}"/>
              </a:ext>
            </a:extLst>
          </p:cNvPr>
          <p:cNvSpPr/>
          <p:nvPr/>
        </p:nvSpPr>
        <p:spPr>
          <a:xfrm>
            <a:off x="610200" y="3986658"/>
            <a:ext cx="114120" cy="248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8" h="690">
                <a:moveTo>
                  <a:pt x="282" y="654"/>
                </a:moveTo>
                <a:lnTo>
                  <a:pt x="36" y="654"/>
                </a:lnTo>
                <a:lnTo>
                  <a:pt x="36" y="35"/>
                </a:lnTo>
                <a:lnTo>
                  <a:pt x="282" y="35"/>
                </a:lnTo>
                <a:close/>
                <a:moveTo>
                  <a:pt x="284" y="0"/>
                </a:move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656"/>
                </a:lnTo>
                <a:cubicBezTo>
                  <a:pt x="0" y="675"/>
                  <a:pt x="15" y="690"/>
                  <a:pt x="34" y="690"/>
                </a:cubicBezTo>
                <a:lnTo>
                  <a:pt x="284" y="690"/>
                </a:lnTo>
                <a:cubicBezTo>
                  <a:pt x="303" y="690"/>
                  <a:pt x="318" y="675"/>
                  <a:pt x="318" y="656"/>
                </a:cubicBezTo>
                <a:lnTo>
                  <a:pt x="318" y="33"/>
                </a:lnTo>
                <a:cubicBezTo>
                  <a:pt x="318" y="15"/>
                  <a:pt x="303" y="0"/>
                  <a:pt x="28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6" name="Freeform 425">
            <a:extLst>
              <a:ext uri="{FF2B5EF4-FFF2-40B4-BE49-F238E27FC236}">
                <a16:creationId xmlns:a16="http://schemas.microsoft.com/office/drawing/2014/main" id="{D0B8EC2A-0943-5544-833B-A25E7FD1F64B}"/>
              </a:ext>
            </a:extLst>
          </p:cNvPr>
          <p:cNvSpPr/>
          <p:nvPr/>
        </p:nvSpPr>
        <p:spPr>
          <a:xfrm>
            <a:off x="1290240" y="3920058"/>
            <a:ext cx="185040" cy="35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5" h="977">
                <a:moveTo>
                  <a:pt x="460" y="867"/>
                </a:moveTo>
                <a:cubicBezTo>
                  <a:pt x="460" y="897"/>
                  <a:pt x="436" y="921"/>
                  <a:pt x="406" y="921"/>
                </a:cubicBezTo>
                <a:lnTo>
                  <a:pt x="110" y="921"/>
                </a:lnTo>
                <a:cubicBezTo>
                  <a:pt x="80" y="921"/>
                  <a:pt x="55" y="897"/>
                  <a:pt x="55" y="867"/>
                </a:cubicBezTo>
                <a:lnTo>
                  <a:pt x="55" y="182"/>
                </a:lnTo>
                <a:cubicBezTo>
                  <a:pt x="55" y="152"/>
                  <a:pt x="80" y="127"/>
                  <a:pt x="110" y="127"/>
                </a:cubicBezTo>
                <a:lnTo>
                  <a:pt x="148" y="127"/>
                </a:lnTo>
                <a:lnTo>
                  <a:pt x="369" y="127"/>
                </a:lnTo>
                <a:lnTo>
                  <a:pt x="406" y="127"/>
                </a:lnTo>
                <a:cubicBezTo>
                  <a:pt x="436" y="127"/>
                  <a:pt x="460" y="152"/>
                  <a:pt x="460" y="182"/>
                </a:cubicBezTo>
                <a:close/>
                <a:moveTo>
                  <a:pt x="207" y="55"/>
                </a:moveTo>
                <a:lnTo>
                  <a:pt x="307" y="55"/>
                </a:lnTo>
                <a:lnTo>
                  <a:pt x="319" y="72"/>
                </a:lnTo>
                <a:lnTo>
                  <a:pt x="197" y="72"/>
                </a:lnTo>
                <a:close/>
                <a:moveTo>
                  <a:pt x="406" y="72"/>
                </a:moveTo>
                <a:lnTo>
                  <a:pt x="385" y="72"/>
                </a:lnTo>
                <a:lnTo>
                  <a:pt x="345" y="12"/>
                </a:lnTo>
                <a:cubicBezTo>
                  <a:pt x="340" y="4"/>
                  <a:pt x="331" y="0"/>
                  <a:pt x="322" y="0"/>
                </a:cubicBezTo>
                <a:lnTo>
                  <a:pt x="191" y="0"/>
                </a:lnTo>
                <a:cubicBezTo>
                  <a:pt x="182" y="0"/>
                  <a:pt x="173" y="5"/>
                  <a:pt x="168" y="13"/>
                </a:cubicBezTo>
                <a:lnTo>
                  <a:pt x="133" y="72"/>
                </a:lnTo>
                <a:lnTo>
                  <a:pt x="110" y="72"/>
                </a:lnTo>
                <a:cubicBezTo>
                  <a:pt x="49" y="72"/>
                  <a:pt x="0" y="121"/>
                  <a:pt x="0" y="182"/>
                </a:cubicBezTo>
                <a:lnTo>
                  <a:pt x="0" y="867"/>
                </a:lnTo>
                <a:cubicBezTo>
                  <a:pt x="0" y="928"/>
                  <a:pt x="49" y="977"/>
                  <a:pt x="110" y="977"/>
                </a:cubicBezTo>
                <a:lnTo>
                  <a:pt x="406" y="977"/>
                </a:lnTo>
                <a:cubicBezTo>
                  <a:pt x="466" y="977"/>
                  <a:pt x="515" y="928"/>
                  <a:pt x="515" y="867"/>
                </a:cubicBezTo>
                <a:lnTo>
                  <a:pt x="515" y="182"/>
                </a:lnTo>
                <a:cubicBezTo>
                  <a:pt x="515" y="121"/>
                  <a:pt x="466" y="72"/>
                  <a:pt x="406" y="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7" name="Freeform 426">
            <a:extLst>
              <a:ext uri="{FF2B5EF4-FFF2-40B4-BE49-F238E27FC236}">
                <a16:creationId xmlns:a16="http://schemas.microsoft.com/office/drawing/2014/main" id="{BA51A951-C473-8B4F-81D4-F2BDD8898A3E}"/>
              </a:ext>
            </a:extLst>
          </p:cNvPr>
          <p:cNvSpPr/>
          <p:nvPr/>
        </p:nvSpPr>
        <p:spPr>
          <a:xfrm>
            <a:off x="1327681" y="4034898"/>
            <a:ext cx="110880" cy="14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9" h="417">
                <a:moveTo>
                  <a:pt x="245" y="188"/>
                </a:moveTo>
                <a:lnTo>
                  <a:pt x="133" y="291"/>
                </a:lnTo>
                <a:lnTo>
                  <a:pt x="169" y="236"/>
                </a:lnTo>
                <a:cubicBezTo>
                  <a:pt x="172" y="231"/>
                  <a:pt x="173" y="224"/>
                  <a:pt x="169" y="218"/>
                </a:cubicBezTo>
                <a:cubicBezTo>
                  <a:pt x="166" y="212"/>
                  <a:pt x="160" y="209"/>
                  <a:pt x="154" y="209"/>
                </a:cubicBezTo>
                <a:lnTo>
                  <a:pt x="62" y="209"/>
                </a:lnTo>
                <a:lnTo>
                  <a:pt x="161" y="116"/>
                </a:lnTo>
                <a:lnTo>
                  <a:pt x="134" y="161"/>
                </a:lnTo>
                <a:cubicBezTo>
                  <a:pt x="131" y="166"/>
                  <a:pt x="131" y="173"/>
                  <a:pt x="134" y="179"/>
                </a:cubicBezTo>
                <a:cubicBezTo>
                  <a:pt x="137" y="184"/>
                  <a:pt x="143" y="188"/>
                  <a:pt x="149" y="188"/>
                </a:cubicBezTo>
                <a:close/>
                <a:moveTo>
                  <a:pt x="251" y="4"/>
                </a:moveTo>
                <a:cubicBezTo>
                  <a:pt x="244" y="-2"/>
                  <a:pt x="234" y="-1"/>
                  <a:pt x="228" y="5"/>
                </a:cubicBezTo>
                <a:lnTo>
                  <a:pt x="5" y="214"/>
                </a:lnTo>
                <a:cubicBezTo>
                  <a:pt x="0" y="219"/>
                  <a:pt x="-2" y="226"/>
                  <a:pt x="1" y="233"/>
                </a:cubicBezTo>
                <a:cubicBezTo>
                  <a:pt x="4" y="240"/>
                  <a:pt x="10" y="244"/>
                  <a:pt x="17" y="244"/>
                </a:cubicBezTo>
                <a:lnTo>
                  <a:pt x="121" y="244"/>
                </a:lnTo>
                <a:lnTo>
                  <a:pt x="27" y="390"/>
                </a:lnTo>
                <a:cubicBezTo>
                  <a:pt x="22" y="398"/>
                  <a:pt x="24" y="407"/>
                  <a:pt x="30" y="413"/>
                </a:cubicBezTo>
                <a:cubicBezTo>
                  <a:pt x="34" y="416"/>
                  <a:pt x="38" y="417"/>
                  <a:pt x="42" y="417"/>
                </a:cubicBezTo>
                <a:cubicBezTo>
                  <a:pt x="46" y="417"/>
                  <a:pt x="50" y="416"/>
                  <a:pt x="54" y="413"/>
                </a:cubicBezTo>
                <a:lnTo>
                  <a:pt x="303" y="183"/>
                </a:lnTo>
                <a:cubicBezTo>
                  <a:pt x="308" y="178"/>
                  <a:pt x="310" y="170"/>
                  <a:pt x="307" y="164"/>
                </a:cubicBezTo>
                <a:cubicBezTo>
                  <a:pt x="304" y="157"/>
                  <a:pt x="298" y="152"/>
                  <a:pt x="290" y="152"/>
                </a:cubicBezTo>
                <a:lnTo>
                  <a:pt x="181" y="152"/>
                </a:lnTo>
                <a:lnTo>
                  <a:pt x="255" y="27"/>
                </a:lnTo>
                <a:cubicBezTo>
                  <a:pt x="260" y="19"/>
                  <a:pt x="258" y="9"/>
                  <a:pt x="251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8" name="Freeform 427">
            <a:extLst>
              <a:ext uri="{FF2B5EF4-FFF2-40B4-BE49-F238E27FC236}">
                <a16:creationId xmlns:a16="http://schemas.microsoft.com/office/drawing/2014/main" id="{CA59C203-AED2-F04F-886E-5F96C7CED8B0}"/>
              </a:ext>
            </a:extLst>
          </p:cNvPr>
          <p:cNvSpPr/>
          <p:nvPr/>
        </p:nvSpPr>
        <p:spPr>
          <a:xfrm>
            <a:off x="1325880" y="4134978"/>
            <a:ext cx="12240" cy="2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61">
                <a:moveTo>
                  <a:pt x="18" y="61"/>
                </a:moveTo>
                <a:cubicBezTo>
                  <a:pt x="27" y="61"/>
                  <a:pt x="35" y="53"/>
                  <a:pt x="35" y="43"/>
                </a:cubicBezTo>
                <a:lnTo>
                  <a:pt x="35" y="18"/>
                </a:lnTo>
                <a:cubicBezTo>
                  <a:pt x="35" y="8"/>
                  <a:pt x="27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43"/>
                </a:lnTo>
                <a:cubicBezTo>
                  <a:pt x="0" y="53"/>
                  <a:pt x="8" y="61"/>
                  <a:pt x="18" y="6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9" name="Freeform 428">
            <a:extLst>
              <a:ext uri="{FF2B5EF4-FFF2-40B4-BE49-F238E27FC236}">
                <a16:creationId xmlns:a16="http://schemas.microsoft.com/office/drawing/2014/main" id="{646A6C7D-DCC9-0343-AACC-1FA5BCB19BC3}"/>
              </a:ext>
            </a:extLst>
          </p:cNvPr>
          <p:cNvSpPr/>
          <p:nvPr/>
        </p:nvSpPr>
        <p:spPr>
          <a:xfrm>
            <a:off x="1325880" y="4118418"/>
            <a:ext cx="114120" cy="11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8" h="318">
                <a:moveTo>
                  <a:pt x="300" y="0"/>
                </a:moveTo>
                <a:cubicBezTo>
                  <a:pt x="290" y="0"/>
                  <a:pt x="282" y="8"/>
                  <a:pt x="282" y="18"/>
                </a:cubicBezTo>
                <a:lnTo>
                  <a:pt x="282" y="283"/>
                </a:lnTo>
                <a:lnTo>
                  <a:pt x="35" y="283"/>
                </a:lnTo>
                <a:lnTo>
                  <a:pt x="35" y="237"/>
                </a:lnTo>
                <a:cubicBezTo>
                  <a:pt x="35" y="228"/>
                  <a:pt x="27" y="220"/>
                  <a:pt x="18" y="220"/>
                </a:cubicBezTo>
                <a:cubicBezTo>
                  <a:pt x="8" y="220"/>
                  <a:pt x="0" y="228"/>
                  <a:pt x="0" y="237"/>
                </a:cubicBezTo>
                <a:lnTo>
                  <a:pt x="0" y="285"/>
                </a:lnTo>
                <a:cubicBezTo>
                  <a:pt x="0" y="303"/>
                  <a:pt x="15" y="318"/>
                  <a:pt x="33" y="318"/>
                </a:cubicBezTo>
                <a:lnTo>
                  <a:pt x="284" y="318"/>
                </a:lnTo>
                <a:cubicBezTo>
                  <a:pt x="303" y="318"/>
                  <a:pt x="318" y="303"/>
                  <a:pt x="318" y="285"/>
                </a:cubicBezTo>
                <a:lnTo>
                  <a:pt x="318" y="18"/>
                </a:lnTo>
                <a:cubicBezTo>
                  <a:pt x="318" y="8"/>
                  <a:pt x="310" y="0"/>
                  <a:pt x="30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0" name="Freeform 429">
            <a:extLst>
              <a:ext uri="{FF2B5EF4-FFF2-40B4-BE49-F238E27FC236}">
                <a16:creationId xmlns:a16="http://schemas.microsoft.com/office/drawing/2014/main" id="{12D7EB14-15AB-3A40-BFA2-E571D1CDF651}"/>
              </a:ext>
            </a:extLst>
          </p:cNvPr>
          <p:cNvSpPr/>
          <p:nvPr/>
        </p:nvSpPr>
        <p:spPr>
          <a:xfrm>
            <a:off x="1325880" y="3984499"/>
            <a:ext cx="114120" cy="11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8" h="311">
                <a:moveTo>
                  <a:pt x="284" y="0"/>
                </a:move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293"/>
                </a:lnTo>
                <a:cubicBezTo>
                  <a:pt x="0" y="303"/>
                  <a:pt x="8" y="311"/>
                  <a:pt x="18" y="311"/>
                </a:cubicBezTo>
                <a:cubicBezTo>
                  <a:pt x="27" y="311"/>
                  <a:pt x="35" y="303"/>
                  <a:pt x="35" y="293"/>
                </a:cubicBezTo>
                <a:lnTo>
                  <a:pt x="35" y="36"/>
                </a:lnTo>
                <a:lnTo>
                  <a:pt x="282" y="36"/>
                </a:lnTo>
                <a:lnTo>
                  <a:pt x="282" y="251"/>
                </a:lnTo>
                <a:cubicBezTo>
                  <a:pt x="282" y="261"/>
                  <a:pt x="290" y="269"/>
                  <a:pt x="300" y="269"/>
                </a:cubicBezTo>
                <a:cubicBezTo>
                  <a:pt x="310" y="269"/>
                  <a:pt x="318" y="261"/>
                  <a:pt x="318" y="251"/>
                </a:cubicBezTo>
                <a:lnTo>
                  <a:pt x="318" y="34"/>
                </a:lnTo>
                <a:cubicBezTo>
                  <a:pt x="318" y="15"/>
                  <a:pt x="303" y="0"/>
                  <a:pt x="28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1" name="Freeform 430">
            <a:extLst>
              <a:ext uri="{FF2B5EF4-FFF2-40B4-BE49-F238E27FC236}">
                <a16:creationId xmlns:a16="http://schemas.microsoft.com/office/drawing/2014/main" id="{7E72DAF1-4E4A-144C-BC72-14CC01C68E5B}"/>
              </a:ext>
            </a:extLst>
          </p:cNvPr>
          <p:cNvSpPr/>
          <p:nvPr/>
        </p:nvSpPr>
        <p:spPr>
          <a:xfrm>
            <a:off x="2721600" y="3920058"/>
            <a:ext cx="185040" cy="35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5" h="977">
                <a:moveTo>
                  <a:pt x="459" y="867"/>
                </a:moveTo>
                <a:cubicBezTo>
                  <a:pt x="459" y="897"/>
                  <a:pt x="435" y="921"/>
                  <a:pt x="405" y="921"/>
                </a:cubicBezTo>
                <a:lnTo>
                  <a:pt x="109" y="921"/>
                </a:lnTo>
                <a:cubicBezTo>
                  <a:pt x="79" y="921"/>
                  <a:pt x="55" y="897"/>
                  <a:pt x="55" y="867"/>
                </a:cubicBezTo>
                <a:lnTo>
                  <a:pt x="55" y="182"/>
                </a:lnTo>
                <a:cubicBezTo>
                  <a:pt x="55" y="152"/>
                  <a:pt x="79" y="127"/>
                  <a:pt x="109" y="127"/>
                </a:cubicBezTo>
                <a:lnTo>
                  <a:pt x="146" y="127"/>
                </a:lnTo>
                <a:lnTo>
                  <a:pt x="367" y="127"/>
                </a:lnTo>
                <a:lnTo>
                  <a:pt x="405" y="127"/>
                </a:lnTo>
                <a:cubicBezTo>
                  <a:pt x="435" y="127"/>
                  <a:pt x="459" y="152"/>
                  <a:pt x="459" y="182"/>
                </a:cubicBezTo>
                <a:close/>
                <a:moveTo>
                  <a:pt x="205" y="55"/>
                </a:moveTo>
                <a:lnTo>
                  <a:pt x="305" y="55"/>
                </a:lnTo>
                <a:lnTo>
                  <a:pt x="317" y="72"/>
                </a:lnTo>
                <a:lnTo>
                  <a:pt x="195" y="72"/>
                </a:lnTo>
                <a:close/>
                <a:moveTo>
                  <a:pt x="405" y="72"/>
                </a:moveTo>
                <a:lnTo>
                  <a:pt x="383" y="72"/>
                </a:lnTo>
                <a:lnTo>
                  <a:pt x="343" y="12"/>
                </a:lnTo>
                <a:cubicBezTo>
                  <a:pt x="338" y="4"/>
                  <a:pt x="330" y="0"/>
                  <a:pt x="320" y="0"/>
                </a:cubicBezTo>
                <a:lnTo>
                  <a:pt x="189" y="0"/>
                </a:lnTo>
                <a:cubicBezTo>
                  <a:pt x="180" y="0"/>
                  <a:pt x="171" y="5"/>
                  <a:pt x="166" y="13"/>
                </a:cubicBezTo>
                <a:lnTo>
                  <a:pt x="131" y="72"/>
                </a:lnTo>
                <a:lnTo>
                  <a:pt x="109" y="72"/>
                </a:lnTo>
                <a:cubicBezTo>
                  <a:pt x="49" y="72"/>
                  <a:pt x="0" y="121"/>
                  <a:pt x="0" y="182"/>
                </a:cubicBezTo>
                <a:lnTo>
                  <a:pt x="0" y="867"/>
                </a:lnTo>
                <a:cubicBezTo>
                  <a:pt x="0" y="928"/>
                  <a:pt x="49" y="977"/>
                  <a:pt x="109" y="977"/>
                </a:cubicBezTo>
                <a:lnTo>
                  <a:pt x="405" y="977"/>
                </a:lnTo>
                <a:cubicBezTo>
                  <a:pt x="465" y="977"/>
                  <a:pt x="515" y="928"/>
                  <a:pt x="515" y="867"/>
                </a:cubicBezTo>
                <a:lnTo>
                  <a:pt x="515" y="182"/>
                </a:lnTo>
                <a:cubicBezTo>
                  <a:pt x="515" y="121"/>
                  <a:pt x="465" y="72"/>
                  <a:pt x="405" y="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2" name="Freeform 431">
            <a:extLst>
              <a:ext uri="{FF2B5EF4-FFF2-40B4-BE49-F238E27FC236}">
                <a16:creationId xmlns:a16="http://schemas.microsoft.com/office/drawing/2014/main" id="{20ABED36-910A-9B43-8714-2F06EF6E570F}"/>
              </a:ext>
            </a:extLst>
          </p:cNvPr>
          <p:cNvSpPr/>
          <p:nvPr/>
        </p:nvSpPr>
        <p:spPr>
          <a:xfrm>
            <a:off x="2756880" y="4162698"/>
            <a:ext cx="11412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8" h="199">
                <a:moveTo>
                  <a:pt x="282" y="163"/>
                </a:moveTo>
                <a:lnTo>
                  <a:pt x="36" y="163"/>
                </a:lnTo>
                <a:lnTo>
                  <a:pt x="36" y="35"/>
                </a:lnTo>
                <a:lnTo>
                  <a:pt x="282" y="35"/>
                </a:lnTo>
                <a:close/>
                <a:moveTo>
                  <a:pt x="284" y="0"/>
                </a:move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165"/>
                </a:lnTo>
                <a:cubicBezTo>
                  <a:pt x="0" y="184"/>
                  <a:pt x="15" y="199"/>
                  <a:pt x="34" y="199"/>
                </a:cubicBezTo>
                <a:lnTo>
                  <a:pt x="284" y="199"/>
                </a:lnTo>
                <a:cubicBezTo>
                  <a:pt x="303" y="199"/>
                  <a:pt x="318" y="184"/>
                  <a:pt x="318" y="165"/>
                </a:cubicBezTo>
                <a:lnTo>
                  <a:pt x="318" y="33"/>
                </a:lnTo>
                <a:cubicBezTo>
                  <a:pt x="318" y="15"/>
                  <a:pt x="303" y="0"/>
                  <a:pt x="28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3" name="Freeform 432">
            <a:extLst>
              <a:ext uri="{FF2B5EF4-FFF2-40B4-BE49-F238E27FC236}">
                <a16:creationId xmlns:a16="http://schemas.microsoft.com/office/drawing/2014/main" id="{164ADDDA-E08B-1644-849D-43F4F01CB99F}"/>
              </a:ext>
            </a:extLst>
          </p:cNvPr>
          <p:cNvSpPr/>
          <p:nvPr/>
        </p:nvSpPr>
        <p:spPr>
          <a:xfrm>
            <a:off x="3437640" y="3920058"/>
            <a:ext cx="185040" cy="35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5" h="977">
                <a:moveTo>
                  <a:pt x="460" y="867"/>
                </a:moveTo>
                <a:cubicBezTo>
                  <a:pt x="460" y="897"/>
                  <a:pt x="435" y="921"/>
                  <a:pt x="406" y="921"/>
                </a:cubicBezTo>
                <a:lnTo>
                  <a:pt x="109" y="921"/>
                </a:lnTo>
                <a:cubicBezTo>
                  <a:pt x="79" y="921"/>
                  <a:pt x="55" y="897"/>
                  <a:pt x="55" y="867"/>
                </a:cubicBezTo>
                <a:lnTo>
                  <a:pt x="55" y="182"/>
                </a:lnTo>
                <a:cubicBezTo>
                  <a:pt x="55" y="152"/>
                  <a:pt x="79" y="127"/>
                  <a:pt x="109" y="127"/>
                </a:cubicBezTo>
                <a:lnTo>
                  <a:pt x="147" y="127"/>
                </a:lnTo>
                <a:lnTo>
                  <a:pt x="368" y="127"/>
                </a:lnTo>
                <a:lnTo>
                  <a:pt x="406" y="127"/>
                </a:lnTo>
                <a:cubicBezTo>
                  <a:pt x="435" y="127"/>
                  <a:pt x="460" y="152"/>
                  <a:pt x="460" y="182"/>
                </a:cubicBezTo>
                <a:close/>
                <a:moveTo>
                  <a:pt x="206" y="55"/>
                </a:moveTo>
                <a:lnTo>
                  <a:pt x="306" y="55"/>
                </a:lnTo>
                <a:lnTo>
                  <a:pt x="317" y="72"/>
                </a:lnTo>
                <a:lnTo>
                  <a:pt x="195" y="72"/>
                </a:lnTo>
                <a:close/>
                <a:moveTo>
                  <a:pt x="406" y="72"/>
                </a:moveTo>
                <a:lnTo>
                  <a:pt x="383" y="72"/>
                </a:lnTo>
                <a:lnTo>
                  <a:pt x="344" y="12"/>
                </a:lnTo>
                <a:cubicBezTo>
                  <a:pt x="339" y="4"/>
                  <a:pt x="330" y="0"/>
                  <a:pt x="321" y="0"/>
                </a:cubicBezTo>
                <a:lnTo>
                  <a:pt x="190" y="0"/>
                </a:lnTo>
                <a:cubicBezTo>
                  <a:pt x="180" y="0"/>
                  <a:pt x="171" y="5"/>
                  <a:pt x="166" y="13"/>
                </a:cubicBezTo>
                <a:lnTo>
                  <a:pt x="131" y="72"/>
                </a:lnTo>
                <a:lnTo>
                  <a:pt x="109" y="72"/>
                </a:lnTo>
                <a:cubicBezTo>
                  <a:pt x="49" y="72"/>
                  <a:pt x="0" y="121"/>
                  <a:pt x="0" y="182"/>
                </a:cubicBezTo>
                <a:lnTo>
                  <a:pt x="0" y="867"/>
                </a:lnTo>
                <a:cubicBezTo>
                  <a:pt x="0" y="928"/>
                  <a:pt x="49" y="977"/>
                  <a:pt x="109" y="977"/>
                </a:cubicBezTo>
                <a:lnTo>
                  <a:pt x="406" y="977"/>
                </a:lnTo>
                <a:cubicBezTo>
                  <a:pt x="466" y="977"/>
                  <a:pt x="515" y="928"/>
                  <a:pt x="515" y="867"/>
                </a:cubicBezTo>
                <a:lnTo>
                  <a:pt x="515" y="182"/>
                </a:lnTo>
                <a:cubicBezTo>
                  <a:pt x="515" y="121"/>
                  <a:pt x="466" y="72"/>
                  <a:pt x="406" y="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4" name="Freeform 433">
            <a:extLst>
              <a:ext uri="{FF2B5EF4-FFF2-40B4-BE49-F238E27FC236}">
                <a16:creationId xmlns:a16="http://schemas.microsoft.com/office/drawing/2014/main" id="{7D9197E8-6C53-1A4B-ABCF-6178F2B291A6}"/>
              </a:ext>
            </a:extLst>
          </p:cNvPr>
          <p:cNvSpPr/>
          <p:nvPr/>
        </p:nvSpPr>
        <p:spPr>
          <a:xfrm>
            <a:off x="3472919" y="4103658"/>
            <a:ext cx="114120" cy="13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8" h="363">
                <a:moveTo>
                  <a:pt x="283" y="327"/>
                </a:moveTo>
                <a:lnTo>
                  <a:pt x="36" y="327"/>
                </a:lnTo>
                <a:lnTo>
                  <a:pt x="36" y="35"/>
                </a:lnTo>
                <a:lnTo>
                  <a:pt x="283" y="35"/>
                </a:lnTo>
                <a:close/>
                <a:moveTo>
                  <a:pt x="285" y="0"/>
                </a:moveTo>
                <a:lnTo>
                  <a:pt x="34" y="0"/>
                </a:lnTo>
                <a:cubicBezTo>
                  <a:pt x="16" y="0"/>
                  <a:pt x="0" y="15"/>
                  <a:pt x="0" y="33"/>
                </a:cubicBezTo>
                <a:lnTo>
                  <a:pt x="0" y="329"/>
                </a:lnTo>
                <a:cubicBezTo>
                  <a:pt x="0" y="348"/>
                  <a:pt x="16" y="363"/>
                  <a:pt x="34" y="363"/>
                </a:cubicBezTo>
                <a:lnTo>
                  <a:pt x="285" y="363"/>
                </a:lnTo>
                <a:cubicBezTo>
                  <a:pt x="303" y="363"/>
                  <a:pt x="318" y="348"/>
                  <a:pt x="318" y="329"/>
                </a:cubicBezTo>
                <a:lnTo>
                  <a:pt x="318" y="33"/>
                </a:lnTo>
                <a:cubicBezTo>
                  <a:pt x="318" y="15"/>
                  <a:pt x="303" y="0"/>
                  <a:pt x="28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5" name="Freeform 434">
            <a:extLst>
              <a:ext uri="{FF2B5EF4-FFF2-40B4-BE49-F238E27FC236}">
                <a16:creationId xmlns:a16="http://schemas.microsoft.com/office/drawing/2014/main" id="{E612DA04-2317-B344-B45C-F7A423FCD67F}"/>
              </a:ext>
            </a:extLst>
          </p:cNvPr>
          <p:cNvSpPr/>
          <p:nvPr/>
        </p:nvSpPr>
        <p:spPr>
          <a:xfrm>
            <a:off x="4150440" y="3920058"/>
            <a:ext cx="185040" cy="35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5" h="977">
                <a:moveTo>
                  <a:pt x="460" y="867"/>
                </a:moveTo>
                <a:cubicBezTo>
                  <a:pt x="460" y="897"/>
                  <a:pt x="436" y="921"/>
                  <a:pt x="406" y="921"/>
                </a:cubicBezTo>
                <a:lnTo>
                  <a:pt x="110" y="921"/>
                </a:lnTo>
                <a:cubicBezTo>
                  <a:pt x="80" y="921"/>
                  <a:pt x="56" y="897"/>
                  <a:pt x="56" y="867"/>
                </a:cubicBezTo>
                <a:lnTo>
                  <a:pt x="56" y="182"/>
                </a:lnTo>
                <a:cubicBezTo>
                  <a:pt x="56" y="152"/>
                  <a:pt x="80" y="127"/>
                  <a:pt x="110" y="127"/>
                </a:cubicBezTo>
                <a:lnTo>
                  <a:pt x="147" y="127"/>
                </a:lnTo>
                <a:lnTo>
                  <a:pt x="368" y="127"/>
                </a:lnTo>
                <a:lnTo>
                  <a:pt x="406" y="127"/>
                </a:lnTo>
                <a:cubicBezTo>
                  <a:pt x="436" y="127"/>
                  <a:pt x="460" y="152"/>
                  <a:pt x="460" y="182"/>
                </a:cubicBezTo>
                <a:close/>
                <a:moveTo>
                  <a:pt x="206" y="55"/>
                </a:moveTo>
                <a:lnTo>
                  <a:pt x="306" y="55"/>
                </a:lnTo>
                <a:lnTo>
                  <a:pt x="318" y="72"/>
                </a:lnTo>
                <a:lnTo>
                  <a:pt x="196" y="72"/>
                </a:lnTo>
                <a:close/>
                <a:moveTo>
                  <a:pt x="406" y="72"/>
                </a:moveTo>
                <a:lnTo>
                  <a:pt x="384" y="72"/>
                </a:lnTo>
                <a:lnTo>
                  <a:pt x="344" y="12"/>
                </a:lnTo>
                <a:cubicBezTo>
                  <a:pt x="339" y="4"/>
                  <a:pt x="330" y="0"/>
                  <a:pt x="321" y="0"/>
                </a:cubicBezTo>
                <a:lnTo>
                  <a:pt x="190" y="0"/>
                </a:lnTo>
                <a:cubicBezTo>
                  <a:pt x="181" y="0"/>
                  <a:pt x="172" y="5"/>
                  <a:pt x="167" y="13"/>
                </a:cubicBezTo>
                <a:lnTo>
                  <a:pt x="132" y="72"/>
                </a:lnTo>
                <a:lnTo>
                  <a:pt x="110" y="72"/>
                </a:lnTo>
                <a:cubicBezTo>
                  <a:pt x="49" y="72"/>
                  <a:pt x="0" y="121"/>
                  <a:pt x="0" y="182"/>
                </a:cubicBezTo>
                <a:lnTo>
                  <a:pt x="0" y="867"/>
                </a:lnTo>
                <a:cubicBezTo>
                  <a:pt x="0" y="928"/>
                  <a:pt x="49" y="977"/>
                  <a:pt x="110" y="977"/>
                </a:cubicBezTo>
                <a:lnTo>
                  <a:pt x="406" y="977"/>
                </a:lnTo>
                <a:cubicBezTo>
                  <a:pt x="466" y="977"/>
                  <a:pt x="515" y="928"/>
                  <a:pt x="515" y="867"/>
                </a:cubicBezTo>
                <a:lnTo>
                  <a:pt x="515" y="182"/>
                </a:lnTo>
                <a:cubicBezTo>
                  <a:pt x="515" y="121"/>
                  <a:pt x="466" y="72"/>
                  <a:pt x="406" y="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6" name="Freeform 435">
            <a:extLst>
              <a:ext uri="{FF2B5EF4-FFF2-40B4-BE49-F238E27FC236}">
                <a16:creationId xmlns:a16="http://schemas.microsoft.com/office/drawing/2014/main" id="{D3AB215C-0F98-0D4E-B92D-9D2F34A389BD}"/>
              </a:ext>
            </a:extLst>
          </p:cNvPr>
          <p:cNvSpPr/>
          <p:nvPr/>
        </p:nvSpPr>
        <p:spPr>
          <a:xfrm>
            <a:off x="4186079" y="4044618"/>
            <a:ext cx="114120" cy="18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8" h="527">
                <a:moveTo>
                  <a:pt x="282" y="491"/>
                </a:moveTo>
                <a:lnTo>
                  <a:pt x="36" y="491"/>
                </a:lnTo>
                <a:lnTo>
                  <a:pt x="36" y="36"/>
                </a:lnTo>
                <a:lnTo>
                  <a:pt x="282" y="36"/>
                </a:lnTo>
                <a:close/>
                <a:moveTo>
                  <a:pt x="284" y="0"/>
                </a:moveTo>
                <a:lnTo>
                  <a:pt x="34" y="0"/>
                </a:lnTo>
                <a:cubicBezTo>
                  <a:pt x="15" y="0"/>
                  <a:pt x="0" y="15"/>
                  <a:pt x="0" y="34"/>
                </a:cubicBezTo>
                <a:lnTo>
                  <a:pt x="0" y="493"/>
                </a:lnTo>
                <a:cubicBezTo>
                  <a:pt x="0" y="512"/>
                  <a:pt x="15" y="527"/>
                  <a:pt x="34" y="527"/>
                </a:cubicBezTo>
                <a:lnTo>
                  <a:pt x="284" y="527"/>
                </a:lnTo>
                <a:cubicBezTo>
                  <a:pt x="303" y="527"/>
                  <a:pt x="318" y="512"/>
                  <a:pt x="318" y="493"/>
                </a:cubicBezTo>
                <a:lnTo>
                  <a:pt x="318" y="34"/>
                </a:lnTo>
                <a:cubicBezTo>
                  <a:pt x="318" y="15"/>
                  <a:pt x="303" y="0"/>
                  <a:pt x="28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7" name="Freeform 436">
            <a:extLst>
              <a:ext uri="{FF2B5EF4-FFF2-40B4-BE49-F238E27FC236}">
                <a16:creationId xmlns:a16="http://schemas.microsoft.com/office/drawing/2014/main" id="{646ED735-8D5E-A64E-B2D3-81B6B45EB022}"/>
              </a:ext>
            </a:extLst>
          </p:cNvPr>
          <p:cNvSpPr/>
          <p:nvPr/>
        </p:nvSpPr>
        <p:spPr>
          <a:xfrm>
            <a:off x="5582880" y="3920058"/>
            <a:ext cx="185040" cy="35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5" h="977">
                <a:moveTo>
                  <a:pt x="460" y="867"/>
                </a:moveTo>
                <a:cubicBezTo>
                  <a:pt x="460" y="897"/>
                  <a:pt x="435" y="921"/>
                  <a:pt x="406" y="921"/>
                </a:cubicBezTo>
                <a:lnTo>
                  <a:pt x="109" y="921"/>
                </a:lnTo>
                <a:cubicBezTo>
                  <a:pt x="80" y="921"/>
                  <a:pt x="55" y="897"/>
                  <a:pt x="55" y="867"/>
                </a:cubicBezTo>
                <a:lnTo>
                  <a:pt x="55" y="182"/>
                </a:lnTo>
                <a:cubicBezTo>
                  <a:pt x="55" y="152"/>
                  <a:pt x="80" y="127"/>
                  <a:pt x="109" y="127"/>
                </a:cubicBezTo>
                <a:lnTo>
                  <a:pt x="147" y="127"/>
                </a:lnTo>
                <a:lnTo>
                  <a:pt x="368" y="127"/>
                </a:lnTo>
                <a:lnTo>
                  <a:pt x="406" y="127"/>
                </a:lnTo>
                <a:cubicBezTo>
                  <a:pt x="435" y="127"/>
                  <a:pt x="460" y="152"/>
                  <a:pt x="460" y="182"/>
                </a:cubicBezTo>
                <a:close/>
                <a:moveTo>
                  <a:pt x="206" y="55"/>
                </a:moveTo>
                <a:lnTo>
                  <a:pt x="306" y="55"/>
                </a:lnTo>
                <a:lnTo>
                  <a:pt x="317" y="72"/>
                </a:lnTo>
                <a:lnTo>
                  <a:pt x="195" y="72"/>
                </a:lnTo>
                <a:close/>
                <a:moveTo>
                  <a:pt x="406" y="72"/>
                </a:moveTo>
                <a:lnTo>
                  <a:pt x="383" y="72"/>
                </a:lnTo>
                <a:lnTo>
                  <a:pt x="344" y="12"/>
                </a:lnTo>
                <a:cubicBezTo>
                  <a:pt x="339" y="4"/>
                  <a:pt x="330" y="0"/>
                  <a:pt x="321" y="0"/>
                </a:cubicBezTo>
                <a:lnTo>
                  <a:pt x="190" y="0"/>
                </a:lnTo>
                <a:cubicBezTo>
                  <a:pt x="180" y="0"/>
                  <a:pt x="171" y="5"/>
                  <a:pt x="166" y="13"/>
                </a:cubicBezTo>
                <a:lnTo>
                  <a:pt x="131" y="72"/>
                </a:lnTo>
                <a:lnTo>
                  <a:pt x="109" y="72"/>
                </a:lnTo>
                <a:cubicBezTo>
                  <a:pt x="49" y="72"/>
                  <a:pt x="0" y="121"/>
                  <a:pt x="0" y="182"/>
                </a:cubicBezTo>
                <a:lnTo>
                  <a:pt x="0" y="867"/>
                </a:lnTo>
                <a:cubicBezTo>
                  <a:pt x="0" y="928"/>
                  <a:pt x="49" y="977"/>
                  <a:pt x="109" y="977"/>
                </a:cubicBezTo>
                <a:lnTo>
                  <a:pt x="406" y="977"/>
                </a:lnTo>
                <a:cubicBezTo>
                  <a:pt x="466" y="977"/>
                  <a:pt x="515" y="928"/>
                  <a:pt x="515" y="867"/>
                </a:cubicBezTo>
                <a:lnTo>
                  <a:pt x="515" y="182"/>
                </a:lnTo>
                <a:cubicBezTo>
                  <a:pt x="515" y="121"/>
                  <a:pt x="466" y="72"/>
                  <a:pt x="406" y="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8" name="Freeform 437">
            <a:extLst>
              <a:ext uri="{FF2B5EF4-FFF2-40B4-BE49-F238E27FC236}">
                <a16:creationId xmlns:a16="http://schemas.microsoft.com/office/drawing/2014/main" id="{F16526D2-D84F-9043-BFF4-43483A3902A0}"/>
              </a:ext>
            </a:extLst>
          </p:cNvPr>
          <p:cNvSpPr/>
          <p:nvPr/>
        </p:nvSpPr>
        <p:spPr>
          <a:xfrm>
            <a:off x="5618520" y="4162698"/>
            <a:ext cx="11376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7" h="199">
                <a:moveTo>
                  <a:pt x="284" y="0"/>
                </a:moveTo>
                <a:lnTo>
                  <a:pt x="155" y="0"/>
                </a:lnTo>
                <a:cubicBezTo>
                  <a:pt x="146" y="0"/>
                  <a:pt x="138" y="7"/>
                  <a:pt x="138" y="17"/>
                </a:cubicBezTo>
                <a:cubicBezTo>
                  <a:pt x="138" y="27"/>
                  <a:pt x="146" y="35"/>
                  <a:pt x="155" y="35"/>
                </a:cubicBezTo>
                <a:lnTo>
                  <a:pt x="282" y="35"/>
                </a:lnTo>
                <a:lnTo>
                  <a:pt x="282" y="163"/>
                </a:lnTo>
                <a:lnTo>
                  <a:pt x="35" y="163"/>
                </a:lnTo>
                <a:lnTo>
                  <a:pt x="35" y="81"/>
                </a:lnTo>
                <a:cubicBezTo>
                  <a:pt x="35" y="71"/>
                  <a:pt x="27" y="63"/>
                  <a:pt x="17" y="63"/>
                </a:cubicBezTo>
                <a:cubicBezTo>
                  <a:pt x="8" y="63"/>
                  <a:pt x="0" y="71"/>
                  <a:pt x="0" y="81"/>
                </a:cubicBezTo>
                <a:lnTo>
                  <a:pt x="0" y="165"/>
                </a:lnTo>
                <a:cubicBezTo>
                  <a:pt x="0" y="184"/>
                  <a:pt x="15" y="199"/>
                  <a:pt x="33" y="199"/>
                </a:cubicBezTo>
                <a:lnTo>
                  <a:pt x="284" y="199"/>
                </a:lnTo>
                <a:cubicBezTo>
                  <a:pt x="302" y="199"/>
                  <a:pt x="317" y="184"/>
                  <a:pt x="317" y="165"/>
                </a:cubicBezTo>
                <a:lnTo>
                  <a:pt x="317" y="33"/>
                </a:lnTo>
                <a:cubicBezTo>
                  <a:pt x="317" y="15"/>
                  <a:pt x="302" y="0"/>
                  <a:pt x="28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9" name="Freeform 438">
            <a:extLst>
              <a:ext uri="{FF2B5EF4-FFF2-40B4-BE49-F238E27FC236}">
                <a16:creationId xmlns:a16="http://schemas.microsoft.com/office/drawing/2014/main" id="{AD65B256-D332-2B49-B88E-A24B0C6381FB}"/>
              </a:ext>
            </a:extLst>
          </p:cNvPr>
          <p:cNvSpPr/>
          <p:nvPr/>
        </p:nvSpPr>
        <p:spPr>
          <a:xfrm>
            <a:off x="5619960" y="4033818"/>
            <a:ext cx="110880" cy="150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9" h="418">
                <a:moveTo>
                  <a:pt x="161" y="117"/>
                </a:moveTo>
                <a:lnTo>
                  <a:pt x="135" y="162"/>
                </a:lnTo>
                <a:cubicBezTo>
                  <a:pt x="131" y="167"/>
                  <a:pt x="131" y="174"/>
                  <a:pt x="135" y="180"/>
                </a:cubicBezTo>
                <a:cubicBezTo>
                  <a:pt x="138" y="185"/>
                  <a:pt x="144" y="189"/>
                  <a:pt x="150" y="189"/>
                </a:cubicBezTo>
                <a:lnTo>
                  <a:pt x="246" y="189"/>
                </a:lnTo>
                <a:lnTo>
                  <a:pt x="134" y="292"/>
                </a:lnTo>
                <a:lnTo>
                  <a:pt x="169" y="237"/>
                </a:lnTo>
                <a:cubicBezTo>
                  <a:pt x="173" y="232"/>
                  <a:pt x="173" y="225"/>
                  <a:pt x="170" y="219"/>
                </a:cubicBezTo>
                <a:cubicBezTo>
                  <a:pt x="167" y="213"/>
                  <a:pt x="161" y="209"/>
                  <a:pt x="155" y="209"/>
                </a:cubicBezTo>
                <a:lnTo>
                  <a:pt x="63" y="209"/>
                </a:lnTo>
                <a:close/>
                <a:moveTo>
                  <a:pt x="18" y="245"/>
                </a:moveTo>
                <a:lnTo>
                  <a:pt x="122" y="245"/>
                </a:lnTo>
                <a:lnTo>
                  <a:pt x="27" y="391"/>
                </a:lnTo>
                <a:cubicBezTo>
                  <a:pt x="23" y="398"/>
                  <a:pt x="24" y="408"/>
                  <a:pt x="31" y="414"/>
                </a:cubicBezTo>
                <a:cubicBezTo>
                  <a:pt x="34" y="417"/>
                  <a:pt x="38" y="418"/>
                  <a:pt x="42" y="418"/>
                </a:cubicBezTo>
                <a:cubicBezTo>
                  <a:pt x="47" y="418"/>
                  <a:pt x="51" y="417"/>
                  <a:pt x="54" y="413"/>
                </a:cubicBezTo>
                <a:lnTo>
                  <a:pt x="303" y="184"/>
                </a:lnTo>
                <a:cubicBezTo>
                  <a:pt x="308" y="179"/>
                  <a:pt x="310" y="171"/>
                  <a:pt x="308" y="164"/>
                </a:cubicBezTo>
                <a:cubicBezTo>
                  <a:pt x="305" y="158"/>
                  <a:pt x="298" y="153"/>
                  <a:pt x="291" y="153"/>
                </a:cubicBezTo>
                <a:lnTo>
                  <a:pt x="181" y="153"/>
                </a:lnTo>
                <a:lnTo>
                  <a:pt x="256" y="27"/>
                </a:lnTo>
                <a:cubicBezTo>
                  <a:pt x="260" y="20"/>
                  <a:pt x="259" y="10"/>
                  <a:pt x="252" y="4"/>
                </a:cubicBezTo>
                <a:cubicBezTo>
                  <a:pt x="245" y="-1"/>
                  <a:pt x="235" y="-1"/>
                  <a:pt x="228" y="5"/>
                </a:cubicBezTo>
                <a:lnTo>
                  <a:pt x="6" y="214"/>
                </a:lnTo>
                <a:cubicBezTo>
                  <a:pt x="1" y="219"/>
                  <a:pt x="-1" y="227"/>
                  <a:pt x="1" y="234"/>
                </a:cubicBezTo>
                <a:cubicBezTo>
                  <a:pt x="4" y="241"/>
                  <a:pt x="11" y="245"/>
                  <a:pt x="18" y="2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0" name="Freeform 439">
            <a:extLst>
              <a:ext uri="{FF2B5EF4-FFF2-40B4-BE49-F238E27FC236}">
                <a16:creationId xmlns:a16="http://schemas.microsoft.com/office/drawing/2014/main" id="{9B590C6E-D779-E647-919F-7B007D4B80EC}"/>
              </a:ext>
            </a:extLst>
          </p:cNvPr>
          <p:cNvSpPr/>
          <p:nvPr/>
        </p:nvSpPr>
        <p:spPr>
          <a:xfrm>
            <a:off x="6296039" y="3920058"/>
            <a:ext cx="185040" cy="35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5" h="977">
                <a:moveTo>
                  <a:pt x="460" y="867"/>
                </a:moveTo>
                <a:cubicBezTo>
                  <a:pt x="460" y="897"/>
                  <a:pt x="436" y="921"/>
                  <a:pt x="406" y="921"/>
                </a:cubicBezTo>
                <a:lnTo>
                  <a:pt x="110" y="921"/>
                </a:lnTo>
                <a:cubicBezTo>
                  <a:pt x="80" y="921"/>
                  <a:pt x="56" y="897"/>
                  <a:pt x="56" y="867"/>
                </a:cubicBezTo>
                <a:lnTo>
                  <a:pt x="56" y="182"/>
                </a:lnTo>
                <a:cubicBezTo>
                  <a:pt x="56" y="152"/>
                  <a:pt x="80" y="127"/>
                  <a:pt x="110" y="127"/>
                </a:cubicBezTo>
                <a:lnTo>
                  <a:pt x="147" y="127"/>
                </a:lnTo>
                <a:lnTo>
                  <a:pt x="368" y="127"/>
                </a:lnTo>
                <a:lnTo>
                  <a:pt x="406" y="127"/>
                </a:lnTo>
                <a:cubicBezTo>
                  <a:pt x="436" y="127"/>
                  <a:pt x="460" y="152"/>
                  <a:pt x="460" y="182"/>
                </a:cubicBezTo>
                <a:close/>
                <a:moveTo>
                  <a:pt x="206" y="55"/>
                </a:moveTo>
                <a:lnTo>
                  <a:pt x="306" y="55"/>
                </a:lnTo>
                <a:lnTo>
                  <a:pt x="318" y="72"/>
                </a:lnTo>
                <a:lnTo>
                  <a:pt x="196" y="72"/>
                </a:lnTo>
                <a:close/>
                <a:moveTo>
                  <a:pt x="406" y="72"/>
                </a:moveTo>
                <a:lnTo>
                  <a:pt x="384" y="72"/>
                </a:lnTo>
                <a:lnTo>
                  <a:pt x="344" y="12"/>
                </a:lnTo>
                <a:cubicBezTo>
                  <a:pt x="339" y="4"/>
                  <a:pt x="330" y="0"/>
                  <a:pt x="321" y="0"/>
                </a:cubicBezTo>
                <a:lnTo>
                  <a:pt x="190" y="0"/>
                </a:lnTo>
                <a:cubicBezTo>
                  <a:pt x="181" y="0"/>
                  <a:pt x="172" y="5"/>
                  <a:pt x="167" y="13"/>
                </a:cubicBezTo>
                <a:lnTo>
                  <a:pt x="132" y="72"/>
                </a:lnTo>
                <a:lnTo>
                  <a:pt x="110" y="72"/>
                </a:lnTo>
                <a:cubicBezTo>
                  <a:pt x="49" y="72"/>
                  <a:pt x="0" y="121"/>
                  <a:pt x="0" y="182"/>
                </a:cubicBezTo>
                <a:lnTo>
                  <a:pt x="0" y="867"/>
                </a:lnTo>
                <a:cubicBezTo>
                  <a:pt x="0" y="928"/>
                  <a:pt x="49" y="977"/>
                  <a:pt x="110" y="977"/>
                </a:cubicBezTo>
                <a:lnTo>
                  <a:pt x="406" y="977"/>
                </a:lnTo>
                <a:cubicBezTo>
                  <a:pt x="466" y="977"/>
                  <a:pt x="515" y="928"/>
                  <a:pt x="515" y="867"/>
                </a:cubicBezTo>
                <a:lnTo>
                  <a:pt x="515" y="182"/>
                </a:lnTo>
                <a:cubicBezTo>
                  <a:pt x="515" y="121"/>
                  <a:pt x="466" y="72"/>
                  <a:pt x="406" y="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1" name="Freeform 440">
            <a:extLst>
              <a:ext uri="{FF2B5EF4-FFF2-40B4-BE49-F238E27FC236}">
                <a16:creationId xmlns:a16="http://schemas.microsoft.com/office/drawing/2014/main" id="{3EFAE63E-AAAB-D945-AD55-8A5B21DA6F81}"/>
              </a:ext>
            </a:extLst>
          </p:cNvPr>
          <p:cNvSpPr/>
          <p:nvPr/>
        </p:nvSpPr>
        <p:spPr>
          <a:xfrm>
            <a:off x="6331680" y="4130659"/>
            <a:ext cx="12600" cy="34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" h="98">
                <a:moveTo>
                  <a:pt x="18" y="98"/>
                </a:moveTo>
                <a:cubicBezTo>
                  <a:pt x="28" y="98"/>
                  <a:pt x="36" y="90"/>
                  <a:pt x="36" y="80"/>
                </a:cubicBezTo>
                <a:lnTo>
                  <a:pt x="36" y="18"/>
                </a:ln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80"/>
                </a:lnTo>
                <a:cubicBezTo>
                  <a:pt x="0" y="90"/>
                  <a:pt x="8" y="98"/>
                  <a:pt x="18" y="9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2" name="Freeform 441">
            <a:extLst>
              <a:ext uri="{FF2B5EF4-FFF2-40B4-BE49-F238E27FC236}">
                <a16:creationId xmlns:a16="http://schemas.microsoft.com/office/drawing/2014/main" id="{3068048F-80EE-964B-8C4E-E7A4AE16BE25}"/>
              </a:ext>
            </a:extLst>
          </p:cNvPr>
          <p:cNvSpPr/>
          <p:nvPr/>
        </p:nvSpPr>
        <p:spPr>
          <a:xfrm>
            <a:off x="6331679" y="4122378"/>
            <a:ext cx="114120" cy="11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8" h="311">
                <a:moveTo>
                  <a:pt x="300" y="0"/>
                </a:moveTo>
                <a:cubicBezTo>
                  <a:pt x="290" y="0"/>
                  <a:pt x="282" y="8"/>
                  <a:pt x="282" y="17"/>
                </a:cubicBezTo>
                <a:lnTo>
                  <a:pt x="282" y="275"/>
                </a:lnTo>
                <a:lnTo>
                  <a:pt x="36" y="275"/>
                </a:lnTo>
                <a:lnTo>
                  <a:pt x="36" y="207"/>
                </a:lnTo>
                <a:cubicBezTo>
                  <a:pt x="36" y="197"/>
                  <a:pt x="28" y="189"/>
                  <a:pt x="18" y="189"/>
                </a:cubicBezTo>
                <a:cubicBezTo>
                  <a:pt x="8" y="189"/>
                  <a:pt x="0" y="197"/>
                  <a:pt x="0" y="207"/>
                </a:cubicBezTo>
                <a:lnTo>
                  <a:pt x="0" y="277"/>
                </a:lnTo>
                <a:cubicBezTo>
                  <a:pt x="0" y="296"/>
                  <a:pt x="15" y="311"/>
                  <a:pt x="34" y="311"/>
                </a:cubicBezTo>
                <a:lnTo>
                  <a:pt x="284" y="311"/>
                </a:lnTo>
                <a:cubicBezTo>
                  <a:pt x="303" y="311"/>
                  <a:pt x="318" y="296"/>
                  <a:pt x="318" y="277"/>
                </a:cubicBezTo>
                <a:lnTo>
                  <a:pt x="318" y="17"/>
                </a:lnTo>
                <a:cubicBezTo>
                  <a:pt x="318" y="8"/>
                  <a:pt x="310" y="0"/>
                  <a:pt x="30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3" name="Freeform 442">
            <a:extLst>
              <a:ext uri="{FF2B5EF4-FFF2-40B4-BE49-F238E27FC236}">
                <a16:creationId xmlns:a16="http://schemas.microsoft.com/office/drawing/2014/main" id="{3F6D68C2-7ACB-9144-8A0A-C7F47771286B}"/>
              </a:ext>
            </a:extLst>
          </p:cNvPr>
          <p:cNvSpPr/>
          <p:nvPr/>
        </p:nvSpPr>
        <p:spPr>
          <a:xfrm>
            <a:off x="6334560" y="4034898"/>
            <a:ext cx="110520" cy="14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8" h="417">
                <a:moveTo>
                  <a:pt x="161" y="116"/>
                </a:moveTo>
                <a:lnTo>
                  <a:pt x="134" y="161"/>
                </a:lnTo>
                <a:cubicBezTo>
                  <a:pt x="131" y="166"/>
                  <a:pt x="131" y="173"/>
                  <a:pt x="134" y="179"/>
                </a:cubicBezTo>
                <a:cubicBezTo>
                  <a:pt x="137" y="184"/>
                  <a:pt x="143" y="188"/>
                  <a:pt x="150" y="188"/>
                </a:cubicBezTo>
                <a:lnTo>
                  <a:pt x="245" y="188"/>
                </a:lnTo>
                <a:lnTo>
                  <a:pt x="133" y="291"/>
                </a:lnTo>
                <a:lnTo>
                  <a:pt x="169" y="236"/>
                </a:lnTo>
                <a:cubicBezTo>
                  <a:pt x="173" y="231"/>
                  <a:pt x="173" y="224"/>
                  <a:pt x="170" y="218"/>
                </a:cubicBezTo>
                <a:cubicBezTo>
                  <a:pt x="167" y="212"/>
                  <a:pt x="161" y="209"/>
                  <a:pt x="154" y="209"/>
                </a:cubicBezTo>
                <a:lnTo>
                  <a:pt x="62" y="209"/>
                </a:lnTo>
                <a:close/>
                <a:moveTo>
                  <a:pt x="18" y="244"/>
                </a:moveTo>
                <a:lnTo>
                  <a:pt x="122" y="244"/>
                </a:lnTo>
                <a:lnTo>
                  <a:pt x="27" y="390"/>
                </a:lnTo>
                <a:cubicBezTo>
                  <a:pt x="22" y="398"/>
                  <a:pt x="24" y="407"/>
                  <a:pt x="31" y="413"/>
                </a:cubicBezTo>
                <a:cubicBezTo>
                  <a:pt x="34" y="416"/>
                  <a:pt x="38" y="417"/>
                  <a:pt x="42" y="417"/>
                </a:cubicBezTo>
                <a:cubicBezTo>
                  <a:pt x="46" y="417"/>
                  <a:pt x="51" y="416"/>
                  <a:pt x="54" y="413"/>
                </a:cubicBezTo>
                <a:lnTo>
                  <a:pt x="303" y="183"/>
                </a:lnTo>
                <a:cubicBezTo>
                  <a:pt x="308" y="178"/>
                  <a:pt x="310" y="170"/>
                  <a:pt x="307" y="164"/>
                </a:cubicBezTo>
                <a:cubicBezTo>
                  <a:pt x="305" y="157"/>
                  <a:pt x="298" y="152"/>
                  <a:pt x="291" y="152"/>
                </a:cubicBezTo>
                <a:lnTo>
                  <a:pt x="181" y="152"/>
                </a:lnTo>
                <a:lnTo>
                  <a:pt x="256" y="27"/>
                </a:lnTo>
                <a:cubicBezTo>
                  <a:pt x="260" y="19"/>
                  <a:pt x="258" y="9"/>
                  <a:pt x="251" y="4"/>
                </a:cubicBezTo>
                <a:cubicBezTo>
                  <a:pt x="244" y="-2"/>
                  <a:pt x="235" y="-1"/>
                  <a:pt x="228" y="5"/>
                </a:cubicBezTo>
                <a:lnTo>
                  <a:pt x="5" y="214"/>
                </a:lnTo>
                <a:cubicBezTo>
                  <a:pt x="0" y="219"/>
                  <a:pt x="-1" y="226"/>
                  <a:pt x="1" y="233"/>
                </a:cubicBezTo>
                <a:cubicBezTo>
                  <a:pt x="4" y="240"/>
                  <a:pt x="10" y="244"/>
                  <a:pt x="18" y="2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4" name="Freeform 443">
            <a:extLst>
              <a:ext uri="{FF2B5EF4-FFF2-40B4-BE49-F238E27FC236}">
                <a16:creationId xmlns:a16="http://schemas.microsoft.com/office/drawing/2014/main" id="{680C9E39-21FE-034E-A2B3-A10925A78139}"/>
              </a:ext>
            </a:extLst>
          </p:cNvPr>
          <p:cNvSpPr/>
          <p:nvPr/>
        </p:nvSpPr>
        <p:spPr>
          <a:xfrm>
            <a:off x="7012079" y="3920058"/>
            <a:ext cx="185040" cy="35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5" h="977">
                <a:moveTo>
                  <a:pt x="460" y="867"/>
                </a:moveTo>
                <a:cubicBezTo>
                  <a:pt x="460" y="897"/>
                  <a:pt x="436" y="922"/>
                  <a:pt x="406" y="922"/>
                </a:cubicBezTo>
                <a:lnTo>
                  <a:pt x="110" y="922"/>
                </a:lnTo>
                <a:cubicBezTo>
                  <a:pt x="80" y="922"/>
                  <a:pt x="56" y="897"/>
                  <a:pt x="56" y="867"/>
                </a:cubicBezTo>
                <a:lnTo>
                  <a:pt x="56" y="182"/>
                </a:lnTo>
                <a:cubicBezTo>
                  <a:pt x="56" y="152"/>
                  <a:pt x="80" y="128"/>
                  <a:pt x="110" y="128"/>
                </a:cubicBezTo>
                <a:lnTo>
                  <a:pt x="406" y="128"/>
                </a:lnTo>
                <a:cubicBezTo>
                  <a:pt x="436" y="128"/>
                  <a:pt x="460" y="152"/>
                  <a:pt x="460" y="182"/>
                </a:cubicBezTo>
                <a:close/>
                <a:moveTo>
                  <a:pt x="204" y="55"/>
                </a:moveTo>
                <a:lnTo>
                  <a:pt x="304" y="55"/>
                </a:lnTo>
                <a:lnTo>
                  <a:pt x="316" y="72"/>
                </a:lnTo>
                <a:lnTo>
                  <a:pt x="194" y="72"/>
                </a:lnTo>
                <a:close/>
                <a:moveTo>
                  <a:pt x="406" y="72"/>
                </a:moveTo>
                <a:lnTo>
                  <a:pt x="382" y="72"/>
                </a:lnTo>
                <a:lnTo>
                  <a:pt x="342" y="12"/>
                </a:lnTo>
                <a:cubicBezTo>
                  <a:pt x="337" y="4"/>
                  <a:pt x="329" y="0"/>
                  <a:pt x="319" y="0"/>
                </a:cubicBezTo>
                <a:lnTo>
                  <a:pt x="188" y="0"/>
                </a:lnTo>
                <a:cubicBezTo>
                  <a:pt x="179" y="0"/>
                  <a:pt x="170" y="5"/>
                  <a:pt x="165" y="13"/>
                </a:cubicBezTo>
                <a:lnTo>
                  <a:pt x="129" y="72"/>
                </a:lnTo>
                <a:lnTo>
                  <a:pt x="110" y="72"/>
                </a:lnTo>
                <a:cubicBezTo>
                  <a:pt x="49" y="72"/>
                  <a:pt x="0" y="121"/>
                  <a:pt x="0" y="182"/>
                </a:cubicBezTo>
                <a:lnTo>
                  <a:pt x="0" y="867"/>
                </a:lnTo>
                <a:cubicBezTo>
                  <a:pt x="0" y="928"/>
                  <a:pt x="49" y="977"/>
                  <a:pt x="110" y="977"/>
                </a:cubicBezTo>
                <a:lnTo>
                  <a:pt x="406" y="977"/>
                </a:lnTo>
                <a:cubicBezTo>
                  <a:pt x="466" y="977"/>
                  <a:pt x="515" y="928"/>
                  <a:pt x="515" y="867"/>
                </a:cubicBezTo>
                <a:lnTo>
                  <a:pt x="515" y="182"/>
                </a:lnTo>
                <a:cubicBezTo>
                  <a:pt x="515" y="121"/>
                  <a:pt x="466" y="72"/>
                  <a:pt x="406" y="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5" name="Freeform 444">
            <a:extLst>
              <a:ext uri="{FF2B5EF4-FFF2-40B4-BE49-F238E27FC236}">
                <a16:creationId xmlns:a16="http://schemas.microsoft.com/office/drawing/2014/main" id="{BDC152A4-FAF4-A44A-B485-6CF90F3A694E}"/>
              </a:ext>
            </a:extLst>
          </p:cNvPr>
          <p:cNvSpPr/>
          <p:nvPr/>
        </p:nvSpPr>
        <p:spPr>
          <a:xfrm>
            <a:off x="7047000" y="4135338"/>
            <a:ext cx="1260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" h="52">
                <a:moveTo>
                  <a:pt x="18" y="52"/>
                </a:moveTo>
                <a:cubicBezTo>
                  <a:pt x="28" y="52"/>
                  <a:pt x="36" y="44"/>
                  <a:pt x="36" y="34"/>
                </a:cubicBezTo>
                <a:lnTo>
                  <a:pt x="36" y="18"/>
                </a:ln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34"/>
                </a:lnTo>
                <a:cubicBezTo>
                  <a:pt x="0" y="44"/>
                  <a:pt x="8" y="52"/>
                  <a:pt x="18" y="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6" name="Freeform 445">
            <a:extLst>
              <a:ext uri="{FF2B5EF4-FFF2-40B4-BE49-F238E27FC236}">
                <a16:creationId xmlns:a16="http://schemas.microsoft.com/office/drawing/2014/main" id="{0F8195D3-C010-664D-A759-30CAEC63237B}"/>
              </a:ext>
            </a:extLst>
          </p:cNvPr>
          <p:cNvSpPr/>
          <p:nvPr/>
        </p:nvSpPr>
        <p:spPr>
          <a:xfrm>
            <a:off x="7047000" y="4121298"/>
            <a:ext cx="114120" cy="112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8" h="314">
                <a:moveTo>
                  <a:pt x="300" y="0"/>
                </a:moveTo>
                <a:cubicBezTo>
                  <a:pt x="290" y="0"/>
                  <a:pt x="282" y="8"/>
                  <a:pt x="282" y="18"/>
                </a:cubicBezTo>
                <a:lnTo>
                  <a:pt x="282" y="278"/>
                </a:lnTo>
                <a:lnTo>
                  <a:pt x="36" y="278"/>
                </a:lnTo>
                <a:lnTo>
                  <a:pt x="36" y="231"/>
                </a:lnTo>
                <a:cubicBezTo>
                  <a:pt x="36" y="221"/>
                  <a:pt x="28" y="213"/>
                  <a:pt x="18" y="213"/>
                </a:cubicBezTo>
                <a:cubicBezTo>
                  <a:pt x="8" y="213"/>
                  <a:pt x="0" y="221"/>
                  <a:pt x="0" y="231"/>
                </a:cubicBezTo>
                <a:lnTo>
                  <a:pt x="0" y="280"/>
                </a:lnTo>
                <a:cubicBezTo>
                  <a:pt x="0" y="299"/>
                  <a:pt x="15" y="314"/>
                  <a:pt x="34" y="314"/>
                </a:cubicBezTo>
                <a:lnTo>
                  <a:pt x="284" y="314"/>
                </a:lnTo>
                <a:cubicBezTo>
                  <a:pt x="303" y="314"/>
                  <a:pt x="318" y="299"/>
                  <a:pt x="318" y="280"/>
                </a:cubicBezTo>
                <a:lnTo>
                  <a:pt x="318" y="18"/>
                </a:lnTo>
                <a:cubicBezTo>
                  <a:pt x="318" y="8"/>
                  <a:pt x="310" y="0"/>
                  <a:pt x="30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7" name="Freeform 446">
            <a:extLst>
              <a:ext uri="{FF2B5EF4-FFF2-40B4-BE49-F238E27FC236}">
                <a16:creationId xmlns:a16="http://schemas.microsoft.com/office/drawing/2014/main" id="{268CDF5E-5155-E04C-B152-3D9A4BACB3C2}"/>
              </a:ext>
            </a:extLst>
          </p:cNvPr>
          <p:cNvSpPr/>
          <p:nvPr/>
        </p:nvSpPr>
        <p:spPr>
          <a:xfrm>
            <a:off x="7145280" y="4045338"/>
            <a:ext cx="15840" cy="3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" h="91">
                <a:moveTo>
                  <a:pt x="33" y="8"/>
                </a:moveTo>
                <a:cubicBezTo>
                  <a:pt x="31" y="5"/>
                  <a:pt x="28" y="4"/>
                  <a:pt x="25" y="2"/>
                </a:cubicBezTo>
                <a:cubicBezTo>
                  <a:pt x="16" y="-2"/>
                  <a:pt x="6" y="2"/>
                  <a:pt x="2" y="11"/>
                </a:cubicBezTo>
                <a:cubicBezTo>
                  <a:pt x="-2" y="20"/>
                  <a:pt x="1" y="30"/>
                  <a:pt x="9" y="34"/>
                </a:cubicBezTo>
                <a:lnTo>
                  <a:pt x="9" y="73"/>
                </a:lnTo>
                <a:cubicBezTo>
                  <a:pt x="9" y="83"/>
                  <a:pt x="17" y="91"/>
                  <a:pt x="27" y="91"/>
                </a:cubicBezTo>
                <a:cubicBezTo>
                  <a:pt x="37" y="91"/>
                  <a:pt x="45" y="83"/>
                  <a:pt x="45" y="73"/>
                </a:cubicBezTo>
                <a:lnTo>
                  <a:pt x="45" y="33"/>
                </a:lnTo>
                <a:cubicBezTo>
                  <a:pt x="45" y="23"/>
                  <a:pt x="41" y="14"/>
                  <a:pt x="33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8" name="Freeform 447">
            <a:extLst>
              <a:ext uri="{FF2B5EF4-FFF2-40B4-BE49-F238E27FC236}">
                <a16:creationId xmlns:a16="http://schemas.microsoft.com/office/drawing/2014/main" id="{8C0921A6-FD6A-8A4A-A5D6-4C466A8A1A44}"/>
              </a:ext>
            </a:extLst>
          </p:cNvPr>
          <p:cNvSpPr/>
          <p:nvPr/>
        </p:nvSpPr>
        <p:spPr>
          <a:xfrm>
            <a:off x="7047000" y="4044618"/>
            <a:ext cx="51120" cy="41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3" h="116">
                <a:moveTo>
                  <a:pt x="18" y="116"/>
                </a:moveTo>
                <a:cubicBezTo>
                  <a:pt x="28" y="116"/>
                  <a:pt x="36" y="108"/>
                  <a:pt x="36" y="98"/>
                </a:cubicBezTo>
                <a:lnTo>
                  <a:pt x="36" y="36"/>
                </a:lnTo>
                <a:lnTo>
                  <a:pt x="126" y="36"/>
                </a:lnTo>
                <a:cubicBezTo>
                  <a:pt x="136" y="36"/>
                  <a:pt x="143" y="28"/>
                  <a:pt x="143" y="18"/>
                </a:cubicBezTo>
                <a:cubicBezTo>
                  <a:pt x="143" y="8"/>
                  <a:pt x="136" y="0"/>
                  <a:pt x="126" y="0"/>
                </a:cubicBezTo>
                <a:lnTo>
                  <a:pt x="34" y="0"/>
                </a:lnTo>
                <a:cubicBezTo>
                  <a:pt x="15" y="0"/>
                  <a:pt x="0" y="15"/>
                  <a:pt x="0" y="34"/>
                </a:cubicBezTo>
                <a:lnTo>
                  <a:pt x="0" y="98"/>
                </a:lnTo>
                <a:cubicBezTo>
                  <a:pt x="0" y="108"/>
                  <a:pt x="8" y="116"/>
                  <a:pt x="18" y="11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9" name="Freeform 448">
            <a:extLst>
              <a:ext uri="{FF2B5EF4-FFF2-40B4-BE49-F238E27FC236}">
                <a16:creationId xmlns:a16="http://schemas.microsoft.com/office/drawing/2014/main" id="{AB91C74C-69D5-1748-A6DF-F2C2FDB56AEE}"/>
              </a:ext>
            </a:extLst>
          </p:cNvPr>
          <p:cNvSpPr/>
          <p:nvPr/>
        </p:nvSpPr>
        <p:spPr>
          <a:xfrm>
            <a:off x="7048800" y="4033818"/>
            <a:ext cx="110880" cy="150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9" h="418">
                <a:moveTo>
                  <a:pt x="161" y="117"/>
                </a:moveTo>
                <a:lnTo>
                  <a:pt x="134" y="162"/>
                </a:lnTo>
                <a:cubicBezTo>
                  <a:pt x="131" y="167"/>
                  <a:pt x="131" y="174"/>
                  <a:pt x="134" y="180"/>
                </a:cubicBezTo>
                <a:cubicBezTo>
                  <a:pt x="137" y="185"/>
                  <a:pt x="143" y="189"/>
                  <a:pt x="149" y="189"/>
                </a:cubicBezTo>
                <a:lnTo>
                  <a:pt x="245" y="189"/>
                </a:lnTo>
                <a:lnTo>
                  <a:pt x="133" y="292"/>
                </a:lnTo>
                <a:lnTo>
                  <a:pt x="169" y="237"/>
                </a:lnTo>
                <a:cubicBezTo>
                  <a:pt x="172" y="232"/>
                  <a:pt x="173" y="225"/>
                  <a:pt x="170" y="219"/>
                </a:cubicBezTo>
                <a:cubicBezTo>
                  <a:pt x="167" y="213"/>
                  <a:pt x="160" y="209"/>
                  <a:pt x="154" y="209"/>
                </a:cubicBezTo>
                <a:lnTo>
                  <a:pt x="62" y="209"/>
                </a:lnTo>
                <a:close/>
                <a:moveTo>
                  <a:pt x="1" y="234"/>
                </a:moveTo>
                <a:cubicBezTo>
                  <a:pt x="4" y="241"/>
                  <a:pt x="10" y="245"/>
                  <a:pt x="17" y="245"/>
                </a:cubicBezTo>
                <a:lnTo>
                  <a:pt x="121" y="245"/>
                </a:lnTo>
                <a:lnTo>
                  <a:pt x="27" y="391"/>
                </a:lnTo>
                <a:cubicBezTo>
                  <a:pt x="22" y="398"/>
                  <a:pt x="24" y="408"/>
                  <a:pt x="30" y="414"/>
                </a:cubicBezTo>
                <a:cubicBezTo>
                  <a:pt x="34" y="417"/>
                  <a:pt x="38" y="418"/>
                  <a:pt x="42" y="418"/>
                </a:cubicBezTo>
                <a:cubicBezTo>
                  <a:pt x="46" y="418"/>
                  <a:pt x="50" y="417"/>
                  <a:pt x="54" y="413"/>
                </a:cubicBezTo>
                <a:lnTo>
                  <a:pt x="303" y="184"/>
                </a:lnTo>
                <a:cubicBezTo>
                  <a:pt x="308" y="179"/>
                  <a:pt x="310" y="171"/>
                  <a:pt x="307" y="164"/>
                </a:cubicBezTo>
                <a:cubicBezTo>
                  <a:pt x="304" y="158"/>
                  <a:pt x="298" y="153"/>
                  <a:pt x="291" y="153"/>
                </a:cubicBezTo>
                <a:lnTo>
                  <a:pt x="181" y="153"/>
                </a:lnTo>
                <a:lnTo>
                  <a:pt x="255" y="27"/>
                </a:lnTo>
                <a:cubicBezTo>
                  <a:pt x="260" y="20"/>
                  <a:pt x="258" y="10"/>
                  <a:pt x="251" y="4"/>
                </a:cubicBezTo>
                <a:cubicBezTo>
                  <a:pt x="244" y="-1"/>
                  <a:pt x="235" y="-1"/>
                  <a:pt x="228" y="5"/>
                </a:cubicBezTo>
                <a:lnTo>
                  <a:pt x="5" y="214"/>
                </a:lnTo>
                <a:cubicBezTo>
                  <a:pt x="0" y="219"/>
                  <a:pt x="-2" y="227"/>
                  <a:pt x="1" y="2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0" name="Freeform 449">
            <a:extLst>
              <a:ext uri="{FF2B5EF4-FFF2-40B4-BE49-F238E27FC236}">
                <a16:creationId xmlns:a16="http://schemas.microsoft.com/office/drawing/2014/main" id="{EC9B16C3-CD18-B34A-BC0D-69AC76C68DB7}"/>
              </a:ext>
            </a:extLst>
          </p:cNvPr>
          <p:cNvSpPr/>
          <p:nvPr/>
        </p:nvSpPr>
        <p:spPr>
          <a:xfrm>
            <a:off x="1219320" y="4636097"/>
            <a:ext cx="327240" cy="375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10" h="1043">
                <a:moveTo>
                  <a:pt x="829" y="855"/>
                </a:moveTo>
                <a:cubicBezTo>
                  <a:pt x="811" y="919"/>
                  <a:pt x="762" y="970"/>
                  <a:pt x="699" y="987"/>
                </a:cubicBezTo>
                <a:cubicBezTo>
                  <a:pt x="683" y="983"/>
                  <a:pt x="633" y="961"/>
                  <a:pt x="610" y="948"/>
                </a:cubicBezTo>
                <a:lnTo>
                  <a:pt x="722" y="649"/>
                </a:lnTo>
                <a:cubicBezTo>
                  <a:pt x="742" y="655"/>
                  <a:pt x="772" y="667"/>
                  <a:pt x="781" y="673"/>
                </a:cubicBezTo>
                <a:cubicBezTo>
                  <a:pt x="828" y="719"/>
                  <a:pt x="846" y="789"/>
                  <a:pt x="829" y="855"/>
                </a:cubicBezTo>
                <a:close/>
                <a:moveTo>
                  <a:pt x="131" y="673"/>
                </a:moveTo>
                <a:cubicBezTo>
                  <a:pt x="139" y="667"/>
                  <a:pt x="170" y="655"/>
                  <a:pt x="189" y="649"/>
                </a:cubicBezTo>
                <a:lnTo>
                  <a:pt x="301" y="948"/>
                </a:lnTo>
                <a:cubicBezTo>
                  <a:pt x="278" y="961"/>
                  <a:pt x="229" y="983"/>
                  <a:pt x="212" y="987"/>
                </a:cubicBezTo>
                <a:cubicBezTo>
                  <a:pt x="149" y="970"/>
                  <a:pt x="100" y="919"/>
                  <a:pt x="83" y="855"/>
                </a:cubicBezTo>
                <a:cubicBezTo>
                  <a:pt x="65" y="789"/>
                  <a:pt x="84" y="719"/>
                  <a:pt x="131" y="673"/>
                </a:cubicBezTo>
                <a:lnTo>
                  <a:pt x="900" y="369"/>
                </a:lnTo>
                <a:cubicBezTo>
                  <a:pt x="886" y="293"/>
                  <a:pt x="855" y="223"/>
                  <a:pt x="811" y="165"/>
                </a:cubicBezTo>
                <a:cubicBezTo>
                  <a:pt x="771" y="115"/>
                  <a:pt x="723" y="75"/>
                  <a:pt x="666" y="47"/>
                </a:cubicBezTo>
                <a:cubicBezTo>
                  <a:pt x="605" y="17"/>
                  <a:pt x="538" y="2"/>
                  <a:pt x="464" y="0"/>
                </a:cubicBezTo>
                <a:cubicBezTo>
                  <a:pt x="461" y="0"/>
                  <a:pt x="457" y="0"/>
                  <a:pt x="453" y="0"/>
                </a:cubicBezTo>
                <a:cubicBezTo>
                  <a:pt x="396" y="0"/>
                  <a:pt x="339" y="9"/>
                  <a:pt x="285" y="26"/>
                </a:cubicBezTo>
                <a:cubicBezTo>
                  <a:pt x="167" y="63"/>
                  <a:pt x="80" y="142"/>
                  <a:pt x="35" y="252"/>
                </a:cubicBezTo>
                <a:cubicBezTo>
                  <a:pt x="-4" y="350"/>
                  <a:pt x="-11" y="470"/>
                  <a:pt x="16" y="598"/>
                </a:cubicBezTo>
                <a:cubicBezTo>
                  <a:pt x="32" y="670"/>
                  <a:pt x="30" y="687"/>
                  <a:pt x="26" y="713"/>
                </a:cubicBezTo>
                <a:cubicBezTo>
                  <a:pt x="24" y="728"/>
                  <a:pt x="21" y="747"/>
                  <a:pt x="21" y="780"/>
                </a:cubicBezTo>
                <a:cubicBezTo>
                  <a:pt x="21" y="782"/>
                  <a:pt x="21" y="784"/>
                  <a:pt x="22" y="786"/>
                </a:cubicBezTo>
                <a:cubicBezTo>
                  <a:pt x="20" y="814"/>
                  <a:pt x="22" y="841"/>
                  <a:pt x="30" y="869"/>
                </a:cubicBezTo>
                <a:cubicBezTo>
                  <a:pt x="52" y="954"/>
                  <a:pt x="119" y="1021"/>
                  <a:pt x="203" y="1042"/>
                </a:cubicBezTo>
                <a:cubicBezTo>
                  <a:pt x="205" y="1043"/>
                  <a:pt x="207" y="1043"/>
                  <a:pt x="210" y="1043"/>
                </a:cubicBezTo>
                <a:cubicBezTo>
                  <a:pt x="219" y="1043"/>
                  <a:pt x="237" y="1039"/>
                  <a:pt x="279" y="1020"/>
                </a:cubicBezTo>
                <a:cubicBezTo>
                  <a:pt x="305" y="1009"/>
                  <a:pt x="338" y="992"/>
                  <a:pt x="351" y="979"/>
                </a:cubicBezTo>
                <a:cubicBezTo>
                  <a:pt x="363" y="967"/>
                  <a:pt x="362" y="955"/>
                  <a:pt x="360" y="948"/>
                </a:cubicBezTo>
                <a:lnTo>
                  <a:pt x="360" y="947"/>
                </a:lnTo>
                <a:lnTo>
                  <a:pt x="234" y="612"/>
                </a:lnTo>
                <a:cubicBezTo>
                  <a:pt x="231" y="602"/>
                  <a:pt x="223" y="595"/>
                  <a:pt x="213" y="592"/>
                </a:cubicBezTo>
                <a:cubicBezTo>
                  <a:pt x="207" y="590"/>
                  <a:pt x="194" y="587"/>
                  <a:pt x="147" y="605"/>
                </a:cubicBezTo>
                <a:cubicBezTo>
                  <a:pt x="131" y="611"/>
                  <a:pt x="103" y="623"/>
                  <a:pt x="93" y="632"/>
                </a:cubicBezTo>
                <a:cubicBezTo>
                  <a:pt x="89" y="636"/>
                  <a:pt x="85" y="640"/>
                  <a:pt x="81" y="645"/>
                </a:cubicBezTo>
                <a:cubicBezTo>
                  <a:pt x="79" y="629"/>
                  <a:pt x="76" y="610"/>
                  <a:pt x="71" y="586"/>
                </a:cubicBezTo>
                <a:cubicBezTo>
                  <a:pt x="45" y="469"/>
                  <a:pt x="51" y="361"/>
                  <a:pt x="86" y="273"/>
                </a:cubicBezTo>
                <a:cubicBezTo>
                  <a:pt x="125" y="177"/>
                  <a:pt x="198" y="111"/>
                  <a:pt x="302" y="79"/>
                </a:cubicBezTo>
                <a:cubicBezTo>
                  <a:pt x="351" y="63"/>
                  <a:pt x="402" y="55"/>
                  <a:pt x="453" y="55"/>
                </a:cubicBezTo>
                <a:cubicBezTo>
                  <a:pt x="457" y="55"/>
                  <a:pt x="460" y="55"/>
                  <a:pt x="463" y="55"/>
                </a:cubicBezTo>
                <a:cubicBezTo>
                  <a:pt x="529" y="57"/>
                  <a:pt x="588" y="70"/>
                  <a:pt x="641" y="96"/>
                </a:cubicBezTo>
                <a:cubicBezTo>
                  <a:pt x="691" y="121"/>
                  <a:pt x="733" y="155"/>
                  <a:pt x="767" y="199"/>
                </a:cubicBezTo>
                <a:cubicBezTo>
                  <a:pt x="806" y="250"/>
                  <a:pt x="834" y="312"/>
                  <a:pt x="846" y="380"/>
                </a:cubicBezTo>
                <a:cubicBezTo>
                  <a:pt x="859" y="448"/>
                  <a:pt x="857" y="524"/>
                  <a:pt x="839" y="597"/>
                </a:cubicBezTo>
                <a:cubicBezTo>
                  <a:pt x="835" y="615"/>
                  <a:pt x="832" y="631"/>
                  <a:pt x="830" y="644"/>
                </a:cubicBezTo>
                <a:cubicBezTo>
                  <a:pt x="826" y="640"/>
                  <a:pt x="822" y="636"/>
                  <a:pt x="818" y="632"/>
                </a:cubicBezTo>
                <a:cubicBezTo>
                  <a:pt x="809" y="623"/>
                  <a:pt x="781" y="611"/>
                  <a:pt x="765" y="605"/>
                </a:cubicBezTo>
                <a:cubicBezTo>
                  <a:pt x="717" y="587"/>
                  <a:pt x="705" y="590"/>
                  <a:pt x="699" y="592"/>
                </a:cubicBezTo>
                <a:cubicBezTo>
                  <a:pt x="688" y="595"/>
                  <a:pt x="681" y="602"/>
                  <a:pt x="677" y="612"/>
                </a:cubicBezTo>
                <a:lnTo>
                  <a:pt x="552" y="947"/>
                </a:lnTo>
                <a:lnTo>
                  <a:pt x="551" y="948"/>
                </a:lnTo>
                <a:cubicBezTo>
                  <a:pt x="550" y="955"/>
                  <a:pt x="549" y="967"/>
                  <a:pt x="561" y="979"/>
                </a:cubicBezTo>
                <a:cubicBezTo>
                  <a:pt x="574" y="992"/>
                  <a:pt x="607" y="1009"/>
                  <a:pt x="632" y="1020"/>
                </a:cubicBezTo>
                <a:cubicBezTo>
                  <a:pt x="675" y="1039"/>
                  <a:pt x="692" y="1043"/>
                  <a:pt x="701" y="1043"/>
                </a:cubicBezTo>
                <a:cubicBezTo>
                  <a:pt x="704" y="1043"/>
                  <a:pt x="707" y="1043"/>
                  <a:pt x="708" y="1042"/>
                </a:cubicBezTo>
                <a:cubicBezTo>
                  <a:pt x="793" y="1021"/>
                  <a:pt x="859" y="954"/>
                  <a:pt x="882" y="869"/>
                </a:cubicBezTo>
                <a:cubicBezTo>
                  <a:pt x="888" y="845"/>
                  <a:pt x="891" y="820"/>
                  <a:pt x="890" y="796"/>
                </a:cubicBezTo>
                <a:cubicBezTo>
                  <a:pt x="890" y="795"/>
                  <a:pt x="890" y="794"/>
                  <a:pt x="890" y="792"/>
                </a:cubicBezTo>
                <a:cubicBezTo>
                  <a:pt x="890" y="760"/>
                  <a:pt x="887" y="740"/>
                  <a:pt x="884" y="725"/>
                </a:cubicBezTo>
                <a:cubicBezTo>
                  <a:pt x="879" y="699"/>
                  <a:pt x="876" y="681"/>
                  <a:pt x="893" y="610"/>
                </a:cubicBezTo>
                <a:cubicBezTo>
                  <a:pt x="912" y="529"/>
                  <a:pt x="915" y="446"/>
                  <a:pt x="900" y="3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1" name="Freeform 450">
            <a:extLst>
              <a:ext uri="{FF2B5EF4-FFF2-40B4-BE49-F238E27FC236}">
                <a16:creationId xmlns:a16="http://schemas.microsoft.com/office/drawing/2014/main" id="{E09E45E6-DD66-2A46-B45D-A5CD6AE67F5A}"/>
              </a:ext>
            </a:extLst>
          </p:cNvPr>
          <p:cNvSpPr/>
          <p:nvPr/>
        </p:nvSpPr>
        <p:spPr>
          <a:xfrm>
            <a:off x="490680" y="4711338"/>
            <a:ext cx="355320" cy="22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88" h="622">
                <a:moveTo>
                  <a:pt x="766" y="364"/>
                </a:moveTo>
                <a:lnTo>
                  <a:pt x="766" y="262"/>
                </a:lnTo>
                <a:lnTo>
                  <a:pt x="931" y="95"/>
                </a:lnTo>
                <a:lnTo>
                  <a:pt x="932" y="528"/>
                </a:lnTo>
                <a:close/>
                <a:moveTo>
                  <a:pt x="710" y="535"/>
                </a:moveTo>
                <a:cubicBezTo>
                  <a:pt x="710" y="550"/>
                  <a:pt x="698" y="563"/>
                  <a:pt x="683" y="563"/>
                </a:cubicBezTo>
                <a:lnTo>
                  <a:pt x="83" y="563"/>
                </a:lnTo>
                <a:cubicBezTo>
                  <a:pt x="68" y="563"/>
                  <a:pt x="55" y="550"/>
                  <a:pt x="55" y="535"/>
                </a:cubicBezTo>
                <a:lnTo>
                  <a:pt x="55" y="83"/>
                </a:lnTo>
                <a:cubicBezTo>
                  <a:pt x="55" y="68"/>
                  <a:pt x="68" y="56"/>
                  <a:pt x="83" y="56"/>
                </a:cubicBezTo>
                <a:lnTo>
                  <a:pt x="683" y="56"/>
                </a:lnTo>
                <a:cubicBezTo>
                  <a:pt x="698" y="56"/>
                  <a:pt x="710" y="68"/>
                  <a:pt x="710" y="83"/>
                </a:cubicBezTo>
                <a:close/>
                <a:moveTo>
                  <a:pt x="985" y="28"/>
                </a:moveTo>
                <a:cubicBezTo>
                  <a:pt x="985" y="17"/>
                  <a:pt x="979" y="7"/>
                  <a:pt x="968" y="2"/>
                </a:cubicBezTo>
                <a:cubicBezTo>
                  <a:pt x="958" y="-2"/>
                  <a:pt x="946" y="1"/>
                  <a:pt x="938" y="9"/>
                </a:cubicBezTo>
                <a:lnTo>
                  <a:pt x="766" y="183"/>
                </a:lnTo>
                <a:lnTo>
                  <a:pt x="766" y="83"/>
                </a:lnTo>
                <a:cubicBezTo>
                  <a:pt x="766" y="38"/>
                  <a:pt x="728" y="0"/>
                  <a:pt x="683" y="0"/>
                </a:cubicBezTo>
                <a:lnTo>
                  <a:pt x="83" y="0"/>
                </a:lnTo>
                <a:cubicBezTo>
                  <a:pt x="37" y="0"/>
                  <a:pt x="0" y="38"/>
                  <a:pt x="0" y="83"/>
                </a:cubicBezTo>
                <a:lnTo>
                  <a:pt x="0" y="535"/>
                </a:lnTo>
                <a:cubicBezTo>
                  <a:pt x="0" y="581"/>
                  <a:pt x="37" y="618"/>
                  <a:pt x="83" y="618"/>
                </a:cubicBezTo>
                <a:lnTo>
                  <a:pt x="683" y="618"/>
                </a:lnTo>
                <a:cubicBezTo>
                  <a:pt x="728" y="618"/>
                  <a:pt x="766" y="581"/>
                  <a:pt x="766" y="535"/>
                </a:cubicBezTo>
                <a:lnTo>
                  <a:pt x="766" y="441"/>
                </a:lnTo>
                <a:lnTo>
                  <a:pt x="941" y="614"/>
                </a:lnTo>
                <a:cubicBezTo>
                  <a:pt x="946" y="620"/>
                  <a:pt x="953" y="622"/>
                  <a:pt x="960" y="622"/>
                </a:cubicBezTo>
                <a:cubicBezTo>
                  <a:pt x="964" y="622"/>
                  <a:pt x="967" y="622"/>
                  <a:pt x="971" y="620"/>
                </a:cubicBezTo>
                <a:cubicBezTo>
                  <a:pt x="981" y="616"/>
                  <a:pt x="988" y="606"/>
                  <a:pt x="988" y="59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2" name="Freeform 451">
            <a:extLst>
              <a:ext uri="{FF2B5EF4-FFF2-40B4-BE49-F238E27FC236}">
                <a16:creationId xmlns:a16="http://schemas.microsoft.com/office/drawing/2014/main" id="{0292D9A7-920D-1144-B641-C5F7E02D9D82}"/>
              </a:ext>
            </a:extLst>
          </p:cNvPr>
          <p:cNvSpPr/>
          <p:nvPr/>
        </p:nvSpPr>
        <p:spPr>
          <a:xfrm>
            <a:off x="5607001" y="2515698"/>
            <a:ext cx="136080" cy="180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9" h="501">
                <a:moveTo>
                  <a:pt x="27" y="217"/>
                </a:moveTo>
                <a:cubicBezTo>
                  <a:pt x="42" y="217"/>
                  <a:pt x="55" y="204"/>
                  <a:pt x="55" y="189"/>
                </a:cubicBezTo>
                <a:cubicBezTo>
                  <a:pt x="55" y="153"/>
                  <a:pt x="69" y="119"/>
                  <a:pt x="94" y="94"/>
                </a:cubicBezTo>
                <a:cubicBezTo>
                  <a:pt x="120" y="69"/>
                  <a:pt x="153" y="55"/>
                  <a:pt x="189" y="55"/>
                </a:cubicBezTo>
                <a:cubicBezTo>
                  <a:pt x="263" y="55"/>
                  <a:pt x="324" y="115"/>
                  <a:pt x="324" y="189"/>
                </a:cubicBezTo>
                <a:lnTo>
                  <a:pt x="324" y="294"/>
                </a:lnTo>
                <a:lnTo>
                  <a:pt x="324" y="303"/>
                </a:lnTo>
                <a:lnTo>
                  <a:pt x="324" y="304"/>
                </a:lnTo>
                <a:lnTo>
                  <a:pt x="324" y="438"/>
                </a:lnTo>
                <a:cubicBezTo>
                  <a:pt x="324" y="448"/>
                  <a:pt x="323" y="457"/>
                  <a:pt x="321" y="467"/>
                </a:cubicBezTo>
                <a:cubicBezTo>
                  <a:pt x="317" y="482"/>
                  <a:pt x="327" y="497"/>
                  <a:pt x="342" y="500"/>
                </a:cubicBezTo>
                <a:cubicBezTo>
                  <a:pt x="344" y="500"/>
                  <a:pt x="346" y="501"/>
                  <a:pt x="348" y="501"/>
                </a:cubicBezTo>
                <a:cubicBezTo>
                  <a:pt x="360" y="501"/>
                  <a:pt x="372" y="492"/>
                  <a:pt x="375" y="479"/>
                </a:cubicBezTo>
                <a:cubicBezTo>
                  <a:pt x="378" y="466"/>
                  <a:pt x="379" y="452"/>
                  <a:pt x="379" y="438"/>
                </a:cubicBezTo>
                <a:lnTo>
                  <a:pt x="379" y="304"/>
                </a:lnTo>
                <a:lnTo>
                  <a:pt x="379" y="295"/>
                </a:lnTo>
                <a:lnTo>
                  <a:pt x="379" y="294"/>
                </a:lnTo>
                <a:lnTo>
                  <a:pt x="379" y="189"/>
                </a:lnTo>
                <a:cubicBezTo>
                  <a:pt x="379" y="85"/>
                  <a:pt x="294" y="0"/>
                  <a:pt x="189" y="0"/>
                </a:cubicBezTo>
                <a:cubicBezTo>
                  <a:pt x="139" y="0"/>
                  <a:pt x="91" y="19"/>
                  <a:pt x="55" y="55"/>
                </a:cubicBezTo>
                <a:cubicBezTo>
                  <a:pt x="19" y="91"/>
                  <a:pt x="0" y="138"/>
                  <a:pt x="0" y="189"/>
                </a:cubicBezTo>
                <a:cubicBezTo>
                  <a:pt x="0" y="204"/>
                  <a:pt x="12" y="217"/>
                  <a:pt x="27" y="2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3" name="Freeform 452">
            <a:extLst>
              <a:ext uri="{FF2B5EF4-FFF2-40B4-BE49-F238E27FC236}">
                <a16:creationId xmlns:a16="http://schemas.microsoft.com/office/drawing/2014/main" id="{35BA32B7-D57F-C84B-B86A-246D4D3168B0}"/>
              </a:ext>
            </a:extLst>
          </p:cNvPr>
          <p:cNvSpPr/>
          <p:nvPr/>
        </p:nvSpPr>
        <p:spPr>
          <a:xfrm>
            <a:off x="5752800" y="2664738"/>
            <a:ext cx="33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3" h="195">
                <a:moveTo>
                  <a:pt x="14" y="191"/>
                </a:moveTo>
                <a:cubicBezTo>
                  <a:pt x="18" y="194"/>
                  <a:pt x="23" y="195"/>
                  <a:pt x="27" y="195"/>
                </a:cubicBezTo>
                <a:cubicBezTo>
                  <a:pt x="37" y="195"/>
                  <a:pt x="46" y="190"/>
                  <a:pt x="51" y="181"/>
                </a:cubicBezTo>
                <a:cubicBezTo>
                  <a:pt x="78" y="135"/>
                  <a:pt x="93" y="81"/>
                  <a:pt x="93" y="27"/>
                </a:cubicBezTo>
                <a:cubicBezTo>
                  <a:pt x="93" y="12"/>
                  <a:pt x="80" y="0"/>
                  <a:pt x="65" y="0"/>
                </a:cubicBezTo>
                <a:cubicBezTo>
                  <a:pt x="50" y="0"/>
                  <a:pt x="37" y="12"/>
                  <a:pt x="37" y="27"/>
                </a:cubicBezTo>
                <a:cubicBezTo>
                  <a:pt x="37" y="72"/>
                  <a:pt x="26" y="115"/>
                  <a:pt x="3" y="154"/>
                </a:cubicBezTo>
                <a:cubicBezTo>
                  <a:pt x="-4" y="167"/>
                  <a:pt x="0" y="184"/>
                  <a:pt x="14" y="19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4" name="Freeform 453">
            <a:extLst>
              <a:ext uri="{FF2B5EF4-FFF2-40B4-BE49-F238E27FC236}">
                <a16:creationId xmlns:a16="http://schemas.microsoft.com/office/drawing/2014/main" id="{ADEB21E7-92A7-E346-9301-A08831F90D3A}"/>
              </a:ext>
            </a:extLst>
          </p:cNvPr>
          <p:cNvSpPr/>
          <p:nvPr/>
        </p:nvSpPr>
        <p:spPr>
          <a:xfrm>
            <a:off x="5493240" y="2494458"/>
            <a:ext cx="365399" cy="365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6" h="1015">
                <a:moveTo>
                  <a:pt x="506" y="630"/>
                </a:moveTo>
                <a:lnTo>
                  <a:pt x="505" y="630"/>
                </a:lnTo>
                <a:cubicBezTo>
                  <a:pt x="469" y="630"/>
                  <a:pt x="436" y="616"/>
                  <a:pt x="410" y="591"/>
                </a:cubicBezTo>
                <a:cubicBezTo>
                  <a:pt x="385" y="565"/>
                  <a:pt x="371" y="532"/>
                  <a:pt x="371" y="496"/>
                </a:cubicBezTo>
                <a:lnTo>
                  <a:pt x="371" y="410"/>
                </a:lnTo>
                <a:lnTo>
                  <a:pt x="573" y="612"/>
                </a:lnTo>
                <a:cubicBezTo>
                  <a:pt x="553" y="624"/>
                  <a:pt x="530" y="630"/>
                  <a:pt x="506" y="630"/>
                </a:cubicBezTo>
                <a:close/>
                <a:moveTo>
                  <a:pt x="1008" y="968"/>
                </a:moveTo>
                <a:lnTo>
                  <a:pt x="47" y="7"/>
                </a:lnTo>
                <a:cubicBezTo>
                  <a:pt x="36" y="-2"/>
                  <a:pt x="19" y="-2"/>
                  <a:pt x="8" y="7"/>
                </a:cubicBezTo>
                <a:cubicBezTo>
                  <a:pt x="-3" y="18"/>
                  <a:pt x="-3" y="36"/>
                  <a:pt x="8" y="46"/>
                </a:cubicBezTo>
                <a:lnTo>
                  <a:pt x="316" y="355"/>
                </a:lnTo>
                <a:cubicBezTo>
                  <a:pt x="316" y="355"/>
                  <a:pt x="316" y="356"/>
                  <a:pt x="316" y="357"/>
                </a:cubicBezTo>
                <a:lnTo>
                  <a:pt x="316" y="496"/>
                </a:lnTo>
                <a:cubicBezTo>
                  <a:pt x="316" y="600"/>
                  <a:pt x="401" y="685"/>
                  <a:pt x="505" y="685"/>
                </a:cubicBezTo>
                <a:lnTo>
                  <a:pt x="506" y="685"/>
                </a:lnTo>
                <a:cubicBezTo>
                  <a:pt x="544" y="685"/>
                  <a:pt x="582" y="674"/>
                  <a:pt x="613" y="652"/>
                </a:cubicBezTo>
                <a:lnTo>
                  <a:pt x="660" y="699"/>
                </a:lnTo>
                <a:cubicBezTo>
                  <a:pt x="616" y="734"/>
                  <a:pt x="562" y="752"/>
                  <a:pt x="505" y="752"/>
                </a:cubicBezTo>
                <a:cubicBezTo>
                  <a:pt x="366" y="752"/>
                  <a:pt x="252" y="639"/>
                  <a:pt x="252" y="499"/>
                </a:cubicBezTo>
                <a:cubicBezTo>
                  <a:pt x="252" y="484"/>
                  <a:pt x="240" y="472"/>
                  <a:pt x="225" y="472"/>
                </a:cubicBezTo>
                <a:cubicBezTo>
                  <a:pt x="210" y="472"/>
                  <a:pt x="197" y="484"/>
                  <a:pt x="197" y="499"/>
                </a:cubicBezTo>
                <a:cubicBezTo>
                  <a:pt x="197" y="660"/>
                  <a:pt x="321" y="792"/>
                  <a:pt x="478" y="806"/>
                </a:cubicBezTo>
                <a:lnTo>
                  <a:pt x="478" y="906"/>
                </a:lnTo>
                <a:lnTo>
                  <a:pt x="390" y="906"/>
                </a:lnTo>
                <a:cubicBezTo>
                  <a:pt x="375" y="906"/>
                  <a:pt x="363" y="919"/>
                  <a:pt x="363" y="934"/>
                </a:cubicBezTo>
                <a:cubicBezTo>
                  <a:pt x="363" y="949"/>
                  <a:pt x="375" y="962"/>
                  <a:pt x="390" y="962"/>
                </a:cubicBezTo>
                <a:lnTo>
                  <a:pt x="500" y="962"/>
                </a:lnTo>
                <a:cubicBezTo>
                  <a:pt x="502" y="962"/>
                  <a:pt x="503" y="962"/>
                  <a:pt x="505" y="962"/>
                </a:cubicBezTo>
                <a:cubicBezTo>
                  <a:pt x="507" y="962"/>
                  <a:pt x="509" y="962"/>
                  <a:pt x="511" y="962"/>
                </a:cubicBezTo>
                <a:lnTo>
                  <a:pt x="621" y="962"/>
                </a:lnTo>
                <a:cubicBezTo>
                  <a:pt x="636" y="962"/>
                  <a:pt x="648" y="949"/>
                  <a:pt x="648" y="934"/>
                </a:cubicBezTo>
                <a:cubicBezTo>
                  <a:pt x="648" y="919"/>
                  <a:pt x="636" y="906"/>
                  <a:pt x="621" y="906"/>
                </a:cubicBezTo>
                <a:lnTo>
                  <a:pt x="533" y="906"/>
                </a:lnTo>
                <a:lnTo>
                  <a:pt x="533" y="806"/>
                </a:lnTo>
                <a:cubicBezTo>
                  <a:pt x="592" y="801"/>
                  <a:pt x="648" y="779"/>
                  <a:pt x="696" y="742"/>
                </a:cubicBezTo>
                <a:cubicBezTo>
                  <a:pt x="697" y="740"/>
                  <a:pt x="698" y="739"/>
                  <a:pt x="699" y="738"/>
                </a:cubicBezTo>
                <a:lnTo>
                  <a:pt x="969" y="1007"/>
                </a:lnTo>
                <a:cubicBezTo>
                  <a:pt x="974" y="1013"/>
                  <a:pt x="981" y="1015"/>
                  <a:pt x="988" y="1015"/>
                </a:cubicBezTo>
                <a:cubicBezTo>
                  <a:pt x="995" y="1015"/>
                  <a:pt x="1002" y="1013"/>
                  <a:pt x="1008" y="1007"/>
                </a:cubicBezTo>
                <a:cubicBezTo>
                  <a:pt x="1018" y="997"/>
                  <a:pt x="1018" y="979"/>
                  <a:pt x="1008" y="9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5" name="Freeform 454">
            <a:extLst>
              <a:ext uri="{FF2B5EF4-FFF2-40B4-BE49-F238E27FC236}">
                <a16:creationId xmlns:a16="http://schemas.microsoft.com/office/drawing/2014/main" id="{AFB2E498-92C1-D14F-9C25-1EB50CF7C069}"/>
              </a:ext>
            </a:extLst>
          </p:cNvPr>
          <p:cNvSpPr/>
          <p:nvPr/>
        </p:nvSpPr>
        <p:spPr>
          <a:xfrm>
            <a:off x="550800" y="2469978"/>
            <a:ext cx="235800" cy="28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6" h="799">
                <a:moveTo>
                  <a:pt x="28" y="210"/>
                </a:moveTo>
                <a:cubicBezTo>
                  <a:pt x="43" y="210"/>
                  <a:pt x="56" y="198"/>
                  <a:pt x="56" y="183"/>
                </a:cubicBezTo>
                <a:lnTo>
                  <a:pt x="56" y="110"/>
                </a:lnTo>
                <a:cubicBezTo>
                  <a:pt x="56" y="80"/>
                  <a:pt x="80" y="56"/>
                  <a:pt x="110" y="56"/>
                </a:cubicBezTo>
                <a:lnTo>
                  <a:pt x="172" y="56"/>
                </a:lnTo>
                <a:lnTo>
                  <a:pt x="200" y="98"/>
                </a:lnTo>
                <a:cubicBezTo>
                  <a:pt x="205" y="106"/>
                  <a:pt x="213" y="111"/>
                  <a:pt x="223" y="111"/>
                </a:cubicBezTo>
                <a:lnTo>
                  <a:pt x="439" y="111"/>
                </a:lnTo>
                <a:cubicBezTo>
                  <a:pt x="449" y="111"/>
                  <a:pt x="458" y="106"/>
                  <a:pt x="463" y="97"/>
                </a:cubicBezTo>
                <a:lnTo>
                  <a:pt x="488" y="56"/>
                </a:lnTo>
                <a:lnTo>
                  <a:pt x="546" y="56"/>
                </a:lnTo>
                <a:cubicBezTo>
                  <a:pt x="576" y="56"/>
                  <a:pt x="600" y="80"/>
                  <a:pt x="600" y="110"/>
                </a:cubicBezTo>
                <a:lnTo>
                  <a:pt x="600" y="771"/>
                </a:lnTo>
                <a:cubicBezTo>
                  <a:pt x="600" y="787"/>
                  <a:pt x="613" y="799"/>
                  <a:pt x="628" y="799"/>
                </a:cubicBezTo>
                <a:cubicBezTo>
                  <a:pt x="643" y="799"/>
                  <a:pt x="656" y="787"/>
                  <a:pt x="656" y="771"/>
                </a:cubicBezTo>
                <a:lnTo>
                  <a:pt x="656" y="110"/>
                </a:lnTo>
                <a:cubicBezTo>
                  <a:pt x="656" y="49"/>
                  <a:pt x="607" y="0"/>
                  <a:pt x="546" y="0"/>
                </a:cubicBezTo>
                <a:lnTo>
                  <a:pt x="187" y="0"/>
                </a:lnTo>
                <a:lnTo>
                  <a:pt x="110" y="0"/>
                </a:lnTo>
                <a:cubicBezTo>
                  <a:pt x="49" y="0"/>
                  <a:pt x="0" y="49"/>
                  <a:pt x="0" y="110"/>
                </a:cubicBezTo>
                <a:lnTo>
                  <a:pt x="0" y="183"/>
                </a:lnTo>
                <a:cubicBezTo>
                  <a:pt x="0" y="198"/>
                  <a:pt x="13" y="210"/>
                  <a:pt x="28" y="2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6" name="Freeform 455">
            <a:extLst>
              <a:ext uri="{FF2B5EF4-FFF2-40B4-BE49-F238E27FC236}">
                <a16:creationId xmlns:a16="http://schemas.microsoft.com/office/drawing/2014/main" id="{E772F241-3709-2E44-A5FC-93EE97E1DE53}"/>
              </a:ext>
            </a:extLst>
          </p:cNvPr>
          <p:cNvSpPr/>
          <p:nvPr/>
        </p:nvSpPr>
        <p:spPr>
          <a:xfrm>
            <a:off x="485280" y="2495538"/>
            <a:ext cx="365040" cy="39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5" h="1091">
                <a:moveTo>
                  <a:pt x="782" y="821"/>
                </a:moveTo>
                <a:lnTo>
                  <a:pt x="782" y="982"/>
                </a:lnTo>
                <a:cubicBezTo>
                  <a:pt x="782" y="1012"/>
                  <a:pt x="758" y="1036"/>
                  <a:pt x="728" y="1036"/>
                </a:cubicBezTo>
                <a:lnTo>
                  <a:pt x="292" y="1036"/>
                </a:lnTo>
                <a:cubicBezTo>
                  <a:pt x="262" y="1036"/>
                  <a:pt x="238" y="1012"/>
                  <a:pt x="238" y="982"/>
                </a:cubicBezTo>
                <a:lnTo>
                  <a:pt x="238" y="276"/>
                </a:lnTo>
                <a:close/>
                <a:moveTo>
                  <a:pt x="1007" y="968"/>
                </a:moveTo>
                <a:lnTo>
                  <a:pt x="47" y="7"/>
                </a:lnTo>
                <a:cubicBezTo>
                  <a:pt x="36" y="-2"/>
                  <a:pt x="18" y="-2"/>
                  <a:pt x="8" y="7"/>
                </a:cubicBezTo>
                <a:cubicBezTo>
                  <a:pt x="-3" y="18"/>
                  <a:pt x="-3" y="36"/>
                  <a:pt x="8" y="46"/>
                </a:cubicBezTo>
                <a:lnTo>
                  <a:pt x="183" y="222"/>
                </a:lnTo>
                <a:cubicBezTo>
                  <a:pt x="183" y="224"/>
                  <a:pt x="182" y="225"/>
                  <a:pt x="182" y="227"/>
                </a:cubicBezTo>
                <a:lnTo>
                  <a:pt x="182" y="982"/>
                </a:lnTo>
                <a:cubicBezTo>
                  <a:pt x="182" y="1042"/>
                  <a:pt x="231" y="1091"/>
                  <a:pt x="292" y="1091"/>
                </a:cubicBezTo>
                <a:lnTo>
                  <a:pt x="728" y="1091"/>
                </a:lnTo>
                <a:cubicBezTo>
                  <a:pt x="789" y="1091"/>
                  <a:pt x="838" y="1042"/>
                  <a:pt x="838" y="982"/>
                </a:cubicBezTo>
                <a:lnTo>
                  <a:pt x="838" y="876"/>
                </a:lnTo>
                <a:lnTo>
                  <a:pt x="968" y="1007"/>
                </a:lnTo>
                <a:cubicBezTo>
                  <a:pt x="974" y="1013"/>
                  <a:pt x="981" y="1015"/>
                  <a:pt x="988" y="1015"/>
                </a:cubicBezTo>
                <a:cubicBezTo>
                  <a:pt x="995" y="1015"/>
                  <a:pt x="1002" y="1013"/>
                  <a:pt x="1007" y="1007"/>
                </a:cubicBezTo>
                <a:cubicBezTo>
                  <a:pt x="1018" y="997"/>
                  <a:pt x="1018" y="979"/>
                  <a:pt x="1007" y="9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7" name="Freeform 456">
            <a:extLst>
              <a:ext uri="{FF2B5EF4-FFF2-40B4-BE49-F238E27FC236}">
                <a16:creationId xmlns:a16="http://schemas.microsoft.com/office/drawing/2014/main" id="{26D755C1-9393-7941-A295-DAF22C164A2E}"/>
              </a:ext>
            </a:extLst>
          </p:cNvPr>
          <p:cNvSpPr/>
          <p:nvPr/>
        </p:nvSpPr>
        <p:spPr>
          <a:xfrm>
            <a:off x="2702520" y="2527219"/>
            <a:ext cx="305280" cy="276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9" h="770">
                <a:moveTo>
                  <a:pt x="23" y="58"/>
                </a:moveTo>
                <a:cubicBezTo>
                  <a:pt x="32" y="60"/>
                  <a:pt x="41" y="62"/>
                  <a:pt x="49" y="65"/>
                </a:cubicBezTo>
                <a:cubicBezTo>
                  <a:pt x="68" y="72"/>
                  <a:pt x="86" y="82"/>
                  <a:pt x="101" y="95"/>
                </a:cubicBezTo>
                <a:cubicBezTo>
                  <a:pt x="106" y="100"/>
                  <a:pt x="112" y="103"/>
                  <a:pt x="119" y="104"/>
                </a:cubicBezTo>
                <a:cubicBezTo>
                  <a:pt x="120" y="104"/>
                  <a:pt x="120" y="104"/>
                  <a:pt x="121" y="104"/>
                </a:cubicBezTo>
                <a:lnTo>
                  <a:pt x="122" y="104"/>
                </a:lnTo>
                <a:lnTo>
                  <a:pt x="475" y="104"/>
                </a:lnTo>
                <a:cubicBezTo>
                  <a:pt x="480" y="105"/>
                  <a:pt x="485" y="105"/>
                  <a:pt x="490" y="103"/>
                </a:cubicBezTo>
                <a:cubicBezTo>
                  <a:pt x="495" y="101"/>
                  <a:pt x="500" y="98"/>
                  <a:pt x="503" y="94"/>
                </a:cubicBezTo>
                <a:cubicBezTo>
                  <a:pt x="534" y="69"/>
                  <a:pt x="572" y="55"/>
                  <a:pt x="612" y="55"/>
                </a:cubicBezTo>
                <a:cubicBezTo>
                  <a:pt x="706" y="55"/>
                  <a:pt x="783" y="132"/>
                  <a:pt x="783" y="228"/>
                </a:cubicBezTo>
                <a:lnTo>
                  <a:pt x="783" y="229"/>
                </a:lnTo>
                <a:cubicBezTo>
                  <a:pt x="783" y="229"/>
                  <a:pt x="783" y="230"/>
                  <a:pt x="783" y="231"/>
                </a:cubicBezTo>
                <a:cubicBezTo>
                  <a:pt x="784" y="233"/>
                  <a:pt x="793" y="326"/>
                  <a:pt x="794" y="434"/>
                </a:cubicBezTo>
                <a:cubicBezTo>
                  <a:pt x="795" y="575"/>
                  <a:pt x="781" y="678"/>
                  <a:pt x="754" y="730"/>
                </a:cubicBezTo>
                <a:cubicBezTo>
                  <a:pt x="747" y="744"/>
                  <a:pt x="753" y="761"/>
                  <a:pt x="766" y="767"/>
                </a:cubicBezTo>
                <a:cubicBezTo>
                  <a:pt x="770" y="769"/>
                  <a:pt x="775" y="770"/>
                  <a:pt x="779" y="770"/>
                </a:cubicBezTo>
                <a:cubicBezTo>
                  <a:pt x="789" y="770"/>
                  <a:pt x="799" y="765"/>
                  <a:pt x="803" y="755"/>
                </a:cubicBezTo>
                <a:cubicBezTo>
                  <a:pt x="875" y="614"/>
                  <a:pt x="841" y="254"/>
                  <a:pt x="839" y="226"/>
                </a:cubicBezTo>
                <a:cubicBezTo>
                  <a:pt x="838" y="101"/>
                  <a:pt x="736" y="0"/>
                  <a:pt x="612" y="0"/>
                </a:cubicBezTo>
                <a:cubicBezTo>
                  <a:pt x="561" y="0"/>
                  <a:pt x="511" y="17"/>
                  <a:pt x="471" y="49"/>
                </a:cubicBezTo>
                <a:lnTo>
                  <a:pt x="132" y="49"/>
                </a:lnTo>
                <a:cubicBezTo>
                  <a:pt x="112" y="33"/>
                  <a:pt x="91" y="22"/>
                  <a:pt x="67" y="13"/>
                </a:cubicBezTo>
                <a:cubicBezTo>
                  <a:pt x="57" y="9"/>
                  <a:pt x="45" y="6"/>
                  <a:pt x="34" y="4"/>
                </a:cubicBezTo>
                <a:cubicBezTo>
                  <a:pt x="19" y="1"/>
                  <a:pt x="4" y="11"/>
                  <a:pt x="1" y="26"/>
                </a:cubicBezTo>
                <a:cubicBezTo>
                  <a:pt x="-2" y="41"/>
                  <a:pt x="8" y="55"/>
                  <a:pt x="23" y="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8" name="Freeform 457">
            <a:extLst>
              <a:ext uri="{FF2B5EF4-FFF2-40B4-BE49-F238E27FC236}">
                <a16:creationId xmlns:a16="http://schemas.microsoft.com/office/drawing/2014/main" id="{64745FF2-6400-D248-B724-97E11F426433}"/>
              </a:ext>
            </a:extLst>
          </p:cNvPr>
          <p:cNvSpPr/>
          <p:nvPr/>
        </p:nvSpPr>
        <p:spPr>
          <a:xfrm>
            <a:off x="2846520" y="2669778"/>
            <a:ext cx="49680" cy="47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9" h="134">
                <a:moveTo>
                  <a:pt x="27" y="55"/>
                </a:moveTo>
                <a:lnTo>
                  <a:pt x="61" y="55"/>
                </a:lnTo>
                <a:cubicBezTo>
                  <a:pt x="67" y="69"/>
                  <a:pt x="75" y="91"/>
                  <a:pt x="86" y="116"/>
                </a:cubicBezTo>
                <a:cubicBezTo>
                  <a:pt x="90" y="127"/>
                  <a:pt x="100" y="134"/>
                  <a:pt x="111" y="134"/>
                </a:cubicBezTo>
                <a:cubicBezTo>
                  <a:pt x="115" y="134"/>
                  <a:pt x="118" y="133"/>
                  <a:pt x="122" y="132"/>
                </a:cubicBezTo>
                <a:cubicBezTo>
                  <a:pt x="136" y="126"/>
                  <a:pt x="142" y="109"/>
                  <a:pt x="137" y="95"/>
                </a:cubicBezTo>
                <a:cubicBezTo>
                  <a:pt x="118" y="51"/>
                  <a:pt x="107" y="18"/>
                  <a:pt x="106" y="18"/>
                </a:cubicBezTo>
                <a:cubicBezTo>
                  <a:pt x="102" y="7"/>
                  <a:pt x="92" y="0"/>
                  <a:pt x="80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9" name="Freeform 458">
            <a:extLst>
              <a:ext uri="{FF2B5EF4-FFF2-40B4-BE49-F238E27FC236}">
                <a16:creationId xmlns:a16="http://schemas.microsoft.com/office/drawing/2014/main" id="{CC6C2FAB-42FA-9147-9F28-ECF726B36FC9}"/>
              </a:ext>
            </a:extLst>
          </p:cNvPr>
          <p:cNvSpPr/>
          <p:nvPr/>
        </p:nvSpPr>
        <p:spPr>
          <a:xfrm>
            <a:off x="2829960" y="2624779"/>
            <a:ext cx="38520" cy="38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" h="107">
                <a:moveTo>
                  <a:pt x="35" y="54"/>
                </a:moveTo>
                <a:cubicBezTo>
                  <a:pt x="35" y="43"/>
                  <a:pt x="44" y="35"/>
                  <a:pt x="54" y="35"/>
                </a:cubicBezTo>
                <a:cubicBezTo>
                  <a:pt x="64" y="35"/>
                  <a:pt x="72" y="43"/>
                  <a:pt x="72" y="54"/>
                </a:cubicBezTo>
                <a:cubicBezTo>
                  <a:pt x="72" y="64"/>
                  <a:pt x="64" y="72"/>
                  <a:pt x="54" y="72"/>
                </a:cubicBezTo>
                <a:cubicBezTo>
                  <a:pt x="44" y="72"/>
                  <a:pt x="35" y="64"/>
                  <a:pt x="35" y="54"/>
                </a:cubicBezTo>
                <a:close/>
                <a:moveTo>
                  <a:pt x="108" y="54"/>
                </a:moveTo>
                <a:cubicBezTo>
                  <a:pt x="108" y="24"/>
                  <a:pt x="84" y="0"/>
                  <a:pt x="54" y="0"/>
                </a:cubicBezTo>
                <a:cubicBezTo>
                  <a:pt x="24" y="0"/>
                  <a:pt x="0" y="24"/>
                  <a:pt x="0" y="54"/>
                </a:cubicBezTo>
                <a:cubicBezTo>
                  <a:pt x="0" y="83"/>
                  <a:pt x="24" y="107"/>
                  <a:pt x="54" y="107"/>
                </a:cubicBezTo>
                <a:cubicBezTo>
                  <a:pt x="84" y="107"/>
                  <a:pt x="108" y="83"/>
                  <a:pt x="108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0" name="Freeform 459">
            <a:extLst>
              <a:ext uri="{FF2B5EF4-FFF2-40B4-BE49-F238E27FC236}">
                <a16:creationId xmlns:a16="http://schemas.microsoft.com/office/drawing/2014/main" id="{3A2AF403-3047-C44B-90A0-D92C9F45F78B}"/>
              </a:ext>
            </a:extLst>
          </p:cNvPr>
          <p:cNvSpPr/>
          <p:nvPr/>
        </p:nvSpPr>
        <p:spPr>
          <a:xfrm>
            <a:off x="2889719" y="2565378"/>
            <a:ext cx="74520" cy="74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8" h="208">
                <a:moveTo>
                  <a:pt x="105" y="36"/>
                </a:moveTo>
                <a:cubicBezTo>
                  <a:pt x="142" y="36"/>
                  <a:pt x="173" y="67"/>
                  <a:pt x="173" y="104"/>
                </a:cubicBezTo>
                <a:cubicBezTo>
                  <a:pt x="173" y="142"/>
                  <a:pt x="142" y="173"/>
                  <a:pt x="105" y="173"/>
                </a:cubicBezTo>
                <a:cubicBezTo>
                  <a:pt x="67" y="173"/>
                  <a:pt x="36" y="142"/>
                  <a:pt x="36" y="104"/>
                </a:cubicBezTo>
                <a:cubicBezTo>
                  <a:pt x="36" y="67"/>
                  <a:pt x="67" y="36"/>
                  <a:pt x="105" y="36"/>
                </a:cubicBezTo>
                <a:close/>
                <a:moveTo>
                  <a:pt x="105" y="208"/>
                </a:moveTo>
                <a:cubicBezTo>
                  <a:pt x="162" y="208"/>
                  <a:pt x="208" y="162"/>
                  <a:pt x="208" y="104"/>
                </a:cubicBezTo>
                <a:cubicBezTo>
                  <a:pt x="208" y="47"/>
                  <a:pt x="162" y="0"/>
                  <a:pt x="105" y="0"/>
                </a:cubicBezTo>
                <a:cubicBezTo>
                  <a:pt x="47" y="0"/>
                  <a:pt x="0" y="47"/>
                  <a:pt x="0" y="104"/>
                </a:cubicBezTo>
                <a:cubicBezTo>
                  <a:pt x="0" y="162"/>
                  <a:pt x="47" y="208"/>
                  <a:pt x="105" y="20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1" name="Freeform 460">
            <a:extLst>
              <a:ext uri="{FF2B5EF4-FFF2-40B4-BE49-F238E27FC236}">
                <a16:creationId xmlns:a16="http://schemas.microsoft.com/office/drawing/2014/main" id="{617E2031-CD0F-7641-A3AA-510735ACD361}"/>
              </a:ext>
            </a:extLst>
          </p:cNvPr>
          <p:cNvSpPr/>
          <p:nvPr/>
        </p:nvSpPr>
        <p:spPr>
          <a:xfrm>
            <a:off x="2612880" y="2495538"/>
            <a:ext cx="384120" cy="36539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68" h="1016">
                <a:moveTo>
                  <a:pt x="369" y="483"/>
                </a:moveTo>
                <a:cubicBezTo>
                  <a:pt x="358" y="483"/>
                  <a:pt x="348" y="490"/>
                  <a:pt x="344" y="501"/>
                </a:cubicBezTo>
                <a:cubicBezTo>
                  <a:pt x="343" y="502"/>
                  <a:pt x="308" y="597"/>
                  <a:pt x="260" y="688"/>
                </a:cubicBezTo>
                <a:cubicBezTo>
                  <a:pt x="195" y="812"/>
                  <a:pt x="147" y="850"/>
                  <a:pt x="126" y="845"/>
                </a:cubicBezTo>
                <a:cubicBezTo>
                  <a:pt x="99" y="839"/>
                  <a:pt x="83" y="792"/>
                  <a:pt x="75" y="765"/>
                </a:cubicBezTo>
                <a:cubicBezTo>
                  <a:pt x="63" y="719"/>
                  <a:pt x="57" y="657"/>
                  <a:pt x="55" y="580"/>
                </a:cubicBezTo>
                <a:cubicBezTo>
                  <a:pt x="52" y="471"/>
                  <a:pt x="61" y="363"/>
                  <a:pt x="65" y="323"/>
                </a:cubicBezTo>
                <a:cubicBezTo>
                  <a:pt x="66" y="321"/>
                  <a:pt x="66" y="318"/>
                  <a:pt x="66" y="315"/>
                </a:cubicBezTo>
                <a:cubicBezTo>
                  <a:pt x="66" y="312"/>
                  <a:pt x="66" y="310"/>
                  <a:pt x="66" y="307"/>
                </a:cubicBezTo>
                <a:lnTo>
                  <a:pt x="66" y="306"/>
                </a:lnTo>
                <a:cubicBezTo>
                  <a:pt x="70" y="243"/>
                  <a:pt x="107" y="186"/>
                  <a:pt x="165" y="159"/>
                </a:cubicBezTo>
                <a:cubicBezTo>
                  <a:pt x="166" y="158"/>
                  <a:pt x="168" y="157"/>
                  <a:pt x="169" y="156"/>
                </a:cubicBezTo>
                <a:lnTo>
                  <a:pt x="263" y="251"/>
                </a:lnTo>
                <a:lnTo>
                  <a:pt x="206" y="251"/>
                </a:lnTo>
                <a:cubicBezTo>
                  <a:pt x="196" y="251"/>
                  <a:pt x="188" y="259"/>
                  <a:pt x="188" y="268"/>
                </a:cubicBezTo>
                <a:lnTo>
                  <a:pt x="188" y="287"/>
                </a:lnTo>
                <a:lnTo>
                  <a:pt x="169" y="287"/>
                </a:lnTo>
                <a:cubicBezTo>
                  <a:pt x="159" y="287"/>
                  <a:pt x="151" y="295"/>
                  <a:pt x="151" y="305"/>
                </a:cubicBezTo>
                <a:lnTo>
                  <a:pt x="151" y="376"/>
                </a:lnTo>
                <a:cubicBezTo>
                  <a:pt x="151" y="386"/>
                  <a:pt x="159" y="394"/>
                  <a:pt x="169" y="394"/>
                </a:cubicBezTo>
                <a:lnTo>
                  <a:pt x="188" y="394"/>
                </a:lnTo>
                <a:lnTo>
                  <a:pt x="188" y="413"/>
                </a:lnTo>
                <a:cubicBezTo>
                  <a:pt x="188" y="423"/>
                  <a:pt x="196" y="431"/>
                  <a:pt x="206" y="431"/>
                </a:cubicBezTo>
                <a:lnTo>
                  <a:pt x="277" y="431"/>
                </a:lnTo>
                <a:cubicBezTo>
                  <a:pt x="286" y="431"/>
                  <a:pt x="294" y="423"/>
                  <a:pt x="294" y="413"/>
                </a:cubicBezTo>
                <a:lnTo>
                  <a:pt x="294" y="394"/>
                </a:lnTo>
                <a:lnTo>
                  <a:pt x="313" y="394"/>
                </a:lnTo>
                <a:cubicBezTo>
                  <a:pt x="323" y="394"/>
                  <a:pt x="331" y="386"/>
                  <a:pt x="331" y="376"/>
                </a:cubicBezTo>
                <a:lnTo>
                  <a:pt x="331" y="319"/>
                </a:lnTo>
                <a:lnTo>
                  <a:pt x="396" y="384"/>
                </a:lnTo>
                <a:cubicBezTo>
                  <a:pt x="391" y="392"/>
                  <a:pt x="388" y="402"/>
                  <a:pt x="388" y="412"/>
                </a:cubicBezTo>
                <a:cubicBezTo>
                  <a:pt x="388" y="441"/>
                  <a:pt x="412" y="465"/>
                  <a:pt x="442" y="465"/>
                </a:cubicBezTo>
                <a:cubicBezTo>
                  <a:pt x="452" y="465"/>
                  <a:pt x="462" y="463"/>
                  <a:pt x="470" y="458"/>
                </a:cubicBezTo>
                <a:lnTo>
                  <a:pt x="495" y="483"/>
                </a:lnTo>
                <a:close/>
                <a:moveTo>
                  <a:pt x="294" y="287"/>
                </a:moveTo>
                <a:lnTo>
                  <a:pt x="294" y="282"/>
                </a:lnTo>
                <a:lnTo>
                  <a:pt x="300" y="287"/>
                </a:lnTo>
                <a:close/>
                <a:moveTo>
                  <a:pt x="206" y="359"/>
                </a:moveTo>
                <a:lnTo>
                  <a:pt x="186" y="359"/>
                </a:lnTo>
                <a:lnTo>
                  <a:pt x="186" y="323"/>
                </a:lnTo>
                <a:lnTo>
                  <a:pt x="206" y="323"/>
                </a:lnTo>
                <a:cubicBezTo>
                  <a:pt x="215" y="323"/>
                  <a:pt x="223" y="315"/>
                  <a:pt x="223" y="305"/>
                </a:cubicBezTo>
                <a:lnTo>
                  <a:pt x="223" y="286"/>
                </a:lnTo>
                <a:lnTo>
                  <a:pt x="259" y="286"/>
                </a:lnTo>
                <a:lnTo>
                  <a:pt x="259" y="305"/>
                </a:lnTo>
                <a:cubicBezTo>
                  <a:pt x="259" y="315"/>
                  <a:pt x="267" y="323"/>
                  <a:pt x="277" y="323"/>
                </a:cubicBezTo>
                <a:lnTo>
                  <a:pt x="296" y="323"/>
                </a:lnTo>
                <a:lnTo>
                  <a:pt x="296" y="359"/>
                </a:lnTo>
                <a:lnTo>
                  <a:pt x="277" y="359"/>
                </a:lnTo>
                <a:cubicBezTo>
                  <a:pt x="267" y="359"/>
                  <a:pt x="259" y="366"/>
                  <a:pt x="259" y="376"/>
                </a:cubicBezTo>
                <a:lnTo>
                  <a:pt x="259" y="395"/>
                </a:lnTo>
                <a:lnTo>
                  <a:pt x="223" y="395"/>
                </a:lnTo>
                <a:lnTo>
                  <a:pt x="223" y="376"/>
                </a:lnTo>
                <a:cubicBezTo>
                  <a:pt x="223" y="366"/>
                  <a:pt x="215" y="359"/>
                  <a:pt x="206" y="359"/>
                </a:cubicBezTo>
                <a:close/>
                <a:moveTo>
                  <a:pt x="424" y="411"/>
                </a:moveTo>
                <a:lnTo>
                  <a:pt x="442" y="430"/>
                </a:lnTo>
                <a:cubicBezTo>
                  <a:pt x="432" y="430"/>
                  <a:pt x="424" y="422"/>
                  <a:pt x="424" y="412"/>
                </a:cubicBezTo>
                <a:cubicBezTo>
                  <a:pt x="424" y="411"/>
                  <a:pt x="424" y="411"/>
                  <a:pt x="424" y="411"/>
                </a:cubicBezTo>
                <a:close/>
                <a:moveTo>
                  <a:pt x="98" y="8"/>
                </a:moveTo>
                <a:cubicBezTo>
                  <a:pt x="87" y="-3"/>
                  <a:pt x="70" y="-3"/>
                  <a:pt x="59" y="8"/>
                </a:cubicBezTo>
                <a:cubicBezTo>
                  <a:pt x="48" y="18"/>
                  <a:pt x="48" y="36"/>
                  <a:pt x="59" y="47"/>
                </a:cubicBezTo>
                <a:lnTo>
                  <a:pt x="128" y="116"/>
                </a:lnTo>
                <a:cubicBezTo>
                  <a:pt x="60" y="154"/>
                  <a:pt x="15" y="224"/>
                  <a:pt x="11" y="303"/>
                </a:cubicBezTo>
                <a:cubicBezTo>
                  <a:pt x="10" y="320"/>
                  <a:pt x="-3" y="448"/>
                  <a:pt x="0" y="581"/>
                </a:cubicBezTo>
                <a:cubicBezTo>
                  <a:pt x="4" y="778"/>
                  <a:pt x="41" y="882"/>
                  <a:pt x="113" y="899"/>
                </a:cubicBezTo>
                <a:cubicBezTo>
                  <a:pt x="119" y="900"/>
                  <a:pt x="124" y="901"/>
                  <a:pt x="130" y="901"/>
                </a:cubicBezTo>
                <a:cubicBezTo>
                  <a:pt x="160" y="901"/>
                  <a:pt x="192" y="882"/>
                  <a:pt x="225" y="844"/>
                </a:cubicBezTo>
                <a:cubicBezTo>
                  <a:pt x="251" y="814"/>
                  <a:pt x="280" y="770"/>
                  <a:pt x="309" y="713"/>
                </a:cubicBezTo>
                <a:cubicBezTo>
                  <a:pt x="346" y="642"/>
                  <a:pt x="376" y="570"/>
                  <a:pt x="388" y="538"/>
                </a:cubicBezTo>
                <a:lnTo>
                  <a:pt x="550" y="538"/>
                </a:lnTo>
                <a:lnTo>
                  <a:pt x="1020" y="1007"/>
                </a:lnTo>
                <a:cubicBezTo>
                  <a:pt x="1025" y="1013"/>
                  <a:pt x="1032" y="1016"/>
                  <a:pt x="1039" y="1016"/>
                </a:cubicBezTo>
                <a:cubicBezTo>
                  <a:pt x="1046" y="1016"/>
                  <a:pt x="1053" y="1013"/>
                  <a:pt x="1059" y="1007"/>
                </a:cubicBezTo>
                <a:cubicBezTo>
                  <a:pt x="1070" y="997"/>
                  <a:pt x="1070" y="979"/>
                  <a:pt x="1059" y="9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2" name="Freeform 461">
            <a:extLst>
              <a:ext uri="{FF2B5EF4-FFF2-40B4-BE49-F238E27FC236}">
                <a16:creationId xmlns:a16="http://schemas.microsoft.com/office/drawing/2014/main" id="{84A335FD-6CF1-5246-B5FF-852D07E441E3}"/>
              </a:ext>
            </a:extLst>
          </p:cNvPr>
          <p:cNvSpPr/>
          <p:nvPr/>
        </p:nvSpPr>
        <p:spPr>
          <a:xfrm>
            <a:off x="4161960" y="2516057"/>
            <a:ext cx="297720" cy="28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28" h="796">
                <a:moveTo>
                  <a:pt x="779" y="0"/>
                </a:moveTo>
                <a:lnTo>
                  <a:pt x="388" y="0"/>
                </a:lnTo>
                <a:cubicBezTo>
                  <a:pt x="371" y="0"/>
                  <a:pt x="356" y="10"/>
                  <a:pt x="349" y="26"/>
                </a:cubicBezTo>
                <a:lnTo>
                  <a:pt x="320" y="90"/>
                </a:lnTo>
                <a:lnTo>
                  <a:pt x="27" y="90"/>
                </a:lnTo>
                <a:cubicBezTo>
                  <a:pt x="12" y="90"/>
                  <a:pt x="0" y="102"/>
                  <a:pt x="0" y="117"/>
                </a:cubicBezTo>
                <a:cubicBezTo>
                  <a:pt x="0" y="132"/>
                  <a:pt x="12" y="145"/>
                  <a:pt x="27" y="145"/>
                </a:cubicBezTo>
                <a:lnTo>
                  <a:pt x="328" y="145"/>
                </a:lnTo>
                <a:cubicBezTo>
                  <a:pt x="345" y="145"/>
                  <a:pt x="360" y="135"/>
                  <a:pt x="367" y="119"/>
                </a:cubicBezTo>
                <a:lnTo>
                  <a:pt x="396" y="56"/>
                </a:lnTo>
                <a:lnTo>
                  <a:pt x="772" y="56"/>
                </a:lnTo>
                <a:lnTo>
                  <a:pt x="772" y="741"/>
                </a:lnTo>
                <a:lnTo>
                  <a:pt x="655" y="741"/>
                </a:lnTo>
                <a:cubicBezTo>
                  <a:pt x="640" y="741"/>
                  <a:pt x="628" y="753"/>
                  <a:pt x="628" y="769"/>
                </a:cubicBezTo>
                <a:cubicBezTo>
                  <a:pt x="628" y="784"/>
                  <a:pt x="640" y="796"/>
                  <a:pt x="655" y="796"/>
                </a:cubicBezTo>
                <a:lnTo>
                  <a:pt x="779" y="796"/>
                </a:lnTo>
                <a:cubicBezTo>
                  <a:pt x="806" y="796"/>
                  <a:pt x="828" y="775"/>
                  <a:pt x="828" y="749"/>
                </a:cubicBezTo>
                <a:lnTo>
                  <a:pt x="828" y="48"/>
                </a:lnTo>
                <a:cubicBezTo>
                  <a:pt x="828" y="22"/>
                  <a:pt x="806" y="0"/>
                  <a:pt x="77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3" name="Freeform 462">
            <a:extLst>
              <a:ext uri="{FF2B5EF4-FFF2-40B4-BE49-F238E27FC236}">
                <a16:creationId xmlns:a16="http://schemas.microsoft.com/office/drawing/2014/main" id="{A6617CFB-DB81-4348-8CA9-7E6D04D8EE72}"/>
              </a:ext>
            </a:extLst>
          </p:cNvPr>
          <p:cNvSpPr/>
          <p:nvPr/>
        </p:nvSpPr>
        <p:spPr>
          <a:xfrm>
            <a:off x="4121279" y="2516058"/>
            <a:ext cx="360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" h="56">
                <a:moveTo>
                  <a:pt x="28" y="56"/>
                </a:moveTo>
                <a:lnTo>
                  <a:pt x="73" y="56"/>
                </a:lnTo>
                <a:cubicBezTo>
                  <a:pt x="89" y="56"/>
                  <a:pt x="101" y="43"/>
                  <a:pt x="101" y="28"/>
                </a:cubicBezTo>
                <a:cubicBezTo>
                  <a:pt x="101" y="13"/>
                  <a:pt x="89" y="0"/>
                  <a:pt x="73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4" name="Freeform 463">
            <a:extLst>
              <a:ext uri="{FF2B5EF4-FFF2-40B4-BE49-F238E27FC236}">
                <a16:creationId xmlns:a16="http://schemas.microsoft.com/office/drawing/2014/main" id="{BB8A342A-0453-AE40-81DC-E058E09E75CF}"/>
              </a:ext>
            </a:extLst>
          </p:cNvPr>
          <p:cNvSpPr/>
          <p:nvPr/>
        </p:nvSpPr>
        <p:spPr>
          <a:xfrm>
            <a:off x="4322160" y="2567178"/>
            <a:ext cx="79920" cy="65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3" h="184">
                <a:moveTo>
                  <a:pt x="55" y="55"/>
                </a:moveTo>
                <a:lnTo>
                  <a:pt x="168" y="55"/>
                </a:lnTo>
                <a:lnTo>
                  <a:pt x="168" y="129"/>
                </a:lnTo>
                <a:lnTo>
                  <a:pt x="55" y="129"/>
                </a:lnTo>
                <a:close/>
                <a:moveTo>
                  <a:pt x="191" y="184"/>
                </a:moveTo>
                <a:cubicBezTo>
                  <a:pt x="209" y="184"/>
                  <a:pt x="223" y="171"/>
                  <a:pt x="223" y="154"/>
                </a:cubicBezTo>
                <a:lnTo>
                  <a:pt x="223" y="30"/>
                </a:lnTo>
                <a:cubicBezTo>
                  <a:pt x="223" y="13"/>
                  <a:pt x="209" y="0"/>
                  <a:pt x="191" y="0"/>
                </a:cubicBezTo>
                <a:lnTo>
                  <a:pt x="32" y="0"/>
                </a:lnTo>
                <a:cubicBezTo>
                  <a:pt x="14" y="0"/>
                  <a:pt x="0" y="13"/>
                  <a:pt x="0" y="30"/>
                </a:cubicBezTo>
                <a:lnTo>
                  <a:pt x="0" y="154"/>
                </a:lnTo>
                <a:cubicBezTo>
                  <a:pt x="0" y="171"/>
                  <a:pt x="14" y="184"/>
                  <a:pt x="32" y="18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5" name="Freeform 464">
            <a:extLst>
              <a:ext uri="{FF2B5EF4-FFF2-40B4-BE49-F238E27FC236}">
                <a16:creationId xmlns:a16="http://schemas.microsoft.com/office/drawing/2014/main" id="{EB4C803A-A1BA-664E-839D-15A028095BB2}"/>
              </a:ext>
            </a:extLst>
          </p:cNvPr>
          <p:cNvSpPr/>
          <p:nvPr/>
        </p:nvSpPr>
        <p:spPr>
          <a:xfrm>
            <a:off x="4206960" y="2598498"/>
            <a:ext cx="10152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3" h="250">
                <a:moveTo>
                  <a:pt x="32" y="58"/>
                </a:moveTo>
                <a:cubicBezTo>
                  <a:pt x="42" y="56"/>
                  <a:pt x="52" y="55"/>
                  <a:pt x="61" y="55"/>
                </a:cubicBezTo>
                <a:cubicBezTo>
                  <a:pt x="153" y="55"/>
                  <a:pt x="228" y="130"/>
                  <a:pt x="228" y="222"/>
                </a:cubicBezTo>
                <a:cubicBezTo>
                  <a:pt x="228" y="237"/>
                  <a:pt x="240" y="250"/>
                  <a:pt x="256" y="250"/>
                </a:cubicBezTo>
                <a:cubicBezTo>
                  <a:pt x="271" y="250"/>
                  <a:pt x="283" y="237"/>
                  <a:pt x="283" y="222"/>
                </a:cubicBezTo>
                <a:cubicBezTo>
                  <a:pt x="283" y="100"/>
                  <a:pt x="184" y="0"/>
                  <a:pt x="61" y="0"/>
                </a:cubicBezTo>
                <a:cubicBezTo>
                  <a:pt x="48" y="0"/>
                  <a:pt x="36" y="1"/>
                  <a:pt x="23" y="3"/>
                </a:cubicBezTo>
                <a:cubicBezTo>
                  <a:pt x="8" y="6"/>
                  <a:pt x="-2" y="20"/>
                  <a:pt x="1" y="35"/>
                </a:cubicBezTo>
                <a:cubicBezTo>
                  <a:pt x="3" y="50"/>
                  <a:pt x="17" y="60"/>
                  <a:pt x="32" y="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6" name="Freeform 465">
            <a:extLst>
              <a:ext uri="{FF2B5EF4-FFF2-40B4-BE49-F238E27FC236}">
                <a16:creationId xmlns:a16="http://schemas.microsoft.com/office/drawing/2014/main" id="{A24798B1-6155-524B-8BDB-ED9BBC670DD2}"/>
              </a:ext>
            </a:extLst>
          </p:cNvPr>
          <p:cNvSpPr/>
          <p:nvPr/>
        </p:nvSpPr>
        <p:spPr>
          <a:xfrm>
            <a:off x="4030561" y="2466018"/>
            <a:ext cx="426240" cy="426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5" h="1185">
                <a:moveTo>
                  <a:pt x="55" y="879"/>
                </a:moveTo>
                <a:lnTo>
                  <a:pt x="55" y="283"/>
                </a:lnTo>
                <a:lnTo>
                  <a:pt x="220" y="283"/>
                </a:lnTo>
                <a:cubicBezTo>
                  <a:pt x="227" y="283"/>
                  <a:pt x="233" y="280"/>
                  <a:pt x="238" y="276"/>
                </a:cubicBezTo>
                <a:lnTo>
                  <a:pt x="393" y="432"/>
                </a:lnTo>
                <a:cubicBezTo>
                  <a:pt x="352" y="474"/>
                  <a:pt x="328" y="530"/>
                  <a:pt x="328" y="589"/>
                </a:cubicBezTo>
                <a:cubicBezTo>
                  <a:pt x="328" y="712"/>
                  <a:pt x="428" y="811"/>
                  <a:pt x="550" y="811"/>
                </a:cubicBezTo>
                <a:cubicBezTo>
                  <a:pt x="610" y="811"/>
                  <a:pt x="665" y="788"/>
                  <a:pt x="707" y="746"/>
                </a:cubicBezTo>
                <a:lnTo>
                  <a:pt x="840" y="879"/>
                </a:lnTo>
                <a:close/>
                <a:moveTo>
                  <a:pt x="668" y="707"/>
                </a:moveTo>
                <a:cubicBezTo>
                  <a:pt x="637" y="738"/>
                  <a:pt x="595" y="756"/>
                  <a:pt x="550" y="756"/>
                </a:cubicBezTo>
                <a:cubicBezTo>
                  <a:pt x="458" y="756"/>
                  <a:pt x="384" y="681"/>
                  <a:pt x="384" y="589"/>
                </a:cubicBezTo>
                <a:cubicBezTo>
                  <a:pt x="384" y="544"/>
                  <a:pt x="401" y="502"/>
                  <a:pt x="433" y="471"/>
                </a:cubicBezTo>
                <a:close/>
                <a:moveTo>
                  <a:pt x="47" y="8"/>
                </a:moveTo>
                <a:cubicBezTo>
                  <a:pt x="37" y="-3"/>
                  <a:pt x="19" y="-3"/>
                  <a:pt x="8" y="8"/>
                </a:cubicBezTo>
                <a:cubicBezTo>
                  <a:pt x="-2" y="19"/>
                  <a:pt x="-2" y="36"/>
                  <a:pt x="8" y="47"/>
                </a:cubicBezTo>
                <a:lnTo>
                  <a:pt x="189" y="228"/>
                </a:lnTo>
                <a:lnTo>
                  <a:pt x="52" y="228"/>
                </a:lnTo>
                <a:cubicBezTo>
                  <a:pt x="23" y="228"/>
                  <a:pt x="0" y="251"/>
                  <a:pt x="0" y="279"/>
                </a:cubicBezTo>
                <a:lnTo>
                  <a:pt x="0" y="887"/>
                </a:lnTo>
                <a:cubicBezTo>
                  <a:pt x="0" y="913"/>
                  <a:pt x="22" y="934"/>
                  <a:pt x="49" y="934"/>
                </a:cubicBezTo>
                <a:lnTo>
                  <a:pt x="880" y="934"/>
                </a:lnTo>
                <a:cubicBezTo>
                  <a:pt x="884" y="934"/>
                  <a:pt x="889" y="933"/>
                  <a:pt x="892" y="931"/>
                </a:cubicBezTo>
                <a:lnTo>
                  <a:pt x="1138" y="1177"/>
                </a:lnTo>
                <a:cubicBezTo>
                  <a:pt x="1144" y="1182"/>
                  <a:pt x="1151" y="1185"/>
                  <a:pt x="1158" y="1185"/>
                </a:cubicBezTo>
                <a:cubicBezTo>
                  <a:pt x="1165" y="1185"/>
                  <a:pt x="1172" y="1182"/>
                  <a:pt x="1177" y="1177"/>
                </a:cubicBezTo>
                <a:cubicBezTo>
                  <a:pt x="1188" y="1166"/>
                  <a:pt x="1188" y="1149"/>
                  <a:pt x="1177" y="11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7" name="Freeform 466">
            <a:extLst>
              <a:ext uri="{FF2B5EF4-FFF2-40B4-BE49-F238E27FC236}">
                <a16:creationId xmlns:a16="http://schemas.microsoft.com/office/drawing/2014/main" id="{170002D0-FCD1-6341-A41B-3FA54A387AB3}"/>
              </a:ext>
            </a:extLst>
          </p:cNvPr>
          <p:cNvSpPr/>
          <p:nvPr/>
        </p:nvSpPr>
        <p:spPr>
          <a:xfrm>
            <a:off x="1985400" y="4662018"/>
            <a:ext cx="22608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9" h="904">
                <a:moveTo>
                  <a:pt x="342" y="832"/>
                </a:moveTo>
                <a:lnTo>
                  <a:pt x="342" y="518"/>
                </a:lnTo>
                <a:lnTo>
                  <a:pt x="552" y="727"/>
                </a:lnTo>
                <a:close/>
                <a:moveTo>
                  <a:pt x="342" y="71"/>
                </a:moveTo>
                <a:lnTo>
                  <a:pt x="554" y="172"/>
                </a:lnTo>
                <a:lnTo>
                  <a:pt x="342" y="384"/>
                </a:lnTo>
                <a:close/>
                <a:moveTo>
                  <a:pt x="353" y="451"/>
                </a:moveTo>
                <a:lnTo>
                  <a:pt x="621" y="184"/>
                </a:lnTo>
                <a:cubicBezTo>
                  <a:pt x="627" y="177"/>
                  <a:pt x="630" y="168"/>
                  <a:pt x="628" y="160"/>
                </a:cubicBezTo>
                <a:cubicBezTo>
                  <a:pt x="627" y="151"/>
                  <a:pt x="621" y="143"/>
                  <a:pt x="613" y="139"/>
                </a:cubicBezTo>
                <a:lnTo>
                  <a:pt x="326" y="2"/>
                </a:lnTo>
                <a:cubicBezTo>
                  <a:pt x="318" y="-2"/>
                  <a:pt x="308" y="-1"/>
                  <a:pt x="300" y="4"/>
                </a:cubicBezTo>
                <a:cubicBezTo>
                  <a:pt x="292" y="9"/>
                  <a:pt x="287" y="18"/>
                  <a:pt x="287" y="27"/>
                </a:cubicBezTo>
                <a:lnTo>
                  <a:pt x="287" y="384"/>
                </a:lnTo>
                <a:lnTo>
                  <a:pt x="47" y="145"/>
                </a:lnTo>
                <a:cubicBezTo>
                  <a:pt x="36" y="134"/>
                  <a:pt x="19" y="134"/>
                  <a:pt x="8" y="145"/>
                </a:cubicBezTo>
                <a:cubicBezTo>
                  <a:pt x="-3" y="156"/>
                  <a:pt x="-3" y="173"/>
                  <a:pt x="8" y="184"/>
                </a:cubicBezTo>
                <a:lnTo>
                  <a:pt x="275" y="451"/>
                </a:lnTo>
                <a:lnTo>
                  <a:pt x="12" y="714"/>
                </a:lnTo>
                <a:cubicBezTo>
                  <a:pt x="2" y="725"/>
                  <a:pt x="2" y="742"/>
                  <a:pt x="12" y="753"/>
                </a:cubicBezTo>
                <a:cubicBezTo>
                  <a:pt x="23" y="764"/>
                  <a:pt x="41" y="764"/>
                  <a:pt x="51" y="753"/>
                </a:cubicBezTo>
                <a:lnTo>
                  <a:pt x="287" y="518"/>
                </a:lnTo>
                <a:lnTo>
                  <a:pt x="287" y="876"/>
                </a:lnTo>
                <a:cubicBezTo>
                  <a:pt x="287" y="886"/>
                  <a:pt x="292" y="895"/>
                  <a:pt x="300" y="900"/>
                </a:cubicBezTo>
                <a:cubicBezTo>
                  <a:pt x="304" y="902"/>
                  <a:pt x="309" y="904"/>
                  <a:pt x="314" y="904"/>
                </a:cubicBezTo>
                <a:cubicBezTo>
                  <a:pt x="319" y="904"/>
                  <a:pt x="323" y="903"/>
                  <a:pt x="327" y="901"/>
                </a:cubicBezTo>
                <a:lnTo>
                  <a:pt x="611" y="759"/>
                </a:lnTo>
                <a:cubicBezTo>
                  <a:pt x="618" y="755"/>
                  <a:pt x="624" y="748"/>
                  <a:pt x="625" y="739"/>
                </a:cubicBezTo>
                <a:cubicBezTo>
                  <a:pt x="627" y="730"/>
                  <a:pt x="624" y="722"/>
                  <a:pt x="618" y="71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8" name="Freeform 467">
            <a:extLst>
              <a:ext uri="{FF2B5EF4-FFF2-40B4-BE49-F238E27FC236}">
                <a16:creationId xmlns:a16="http://schemas.microsoft.com/office/drawing/2014/main" id="{ABC191C9-BBBB-1A49-ACBC-1D42DB5E29C1}"/>
              </a:ext>
            </a:extLst>
          </p:cNvPr>
          <p:cNvSpPr/>
          <p:nvPr/>
        </p:nvSpPr>
        <p:spPr>
          <a:xfrm>
            <a:off x="3413160" y="2522538"/>
            <a:ext cx="330480" cy="27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19" h="756">
                <a:moveTo>
                  <a:pt x="28" y="55"/>
                </a:moveTo>
                <a:lnTo>
                  <a:pt x="864" y="55"/>
                </a:lnTo>
                <a:lnTo>
                  <a:pt x="864" y="701"/>
                </a:lnTo>
                <a:lnTo>
                  <a:pt x="720" y="701"/>
                </a:lnTo>
                <a:cubicBezTo>
                  <a:pt x="705" y="701"/>
                  <a:pt x="692" y="713"/>
                  <a:pt x="692" y="728"/>
                </a:cubicBezTo>
                <a:cubicBezTo>
                  <a:pt x="692" y="744"/>
                  <a:pt x="705" y="756"/>
                  <a:pt x="720" y="756"/>
                </a:cubicBezTo>
                <a:lnTo>
                  <a:pt x="870" y="756"/>
                </a:lnTo>
                <a:cubicBezTo>
                  <a:pt x="897" y="756"/>
                  <a:pt x="919" y="735"/>
                  <a:pt x="919" y="709"/>
                </a:cubicBezTo>
                <a:lnTo>
                  <a:pt x="919" y="47"/>
                </a:lnTo>
                <a:cubicBezTo>
                  <a:pt x="919" y="21"/>
                  <a:pt x="897" y="0"/>
                  <a:pt x="870" y="0"/>
                </a:cubicBez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9" name="Freeform 468">
            <a:extLst>
              <a:ext uri="{FF2B5EF4-FFF2-40B4-BE49-F238E27FC236}">
                <a16:creationId xmlns:a16="http://schemas.microsoft.com/office/drawing/2014/main" id="{4EA5DA87-1F4D-3C41-809E-CF4F70C33801}"/>
              </a:ext>
            </a:extLst>
          </p:cNvPr>
          <p:cNvSpPr/>
          <p:nvPr/>
        </p:nvSpPr>
        <p:spPr>
          <a:xfrm>
            <a:off x="3698639" y="2813418"/>
            <a:ext cx="954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55">
                <a:moveTo>
                  <a:pt x="0" y="28"/>
                </a:moveTo>
                <a:cubicBezTo>
                  <a:pt x="0" y="43"/>
                  <a:pt x="13" y="55"/>
                  <a:pt x="28" y="55"/>
                </a:cubicBezTo>
                <a:lnTo>
                  <a:pt x="238" y="55"/>
                </a:lnTo>
                <a:cubicBezTo>
                  <a:pt x="254" y="55"/>
                  <a:pt x="266" y="43"/>
                  <a:pt x="266" y="28"/>
                </a:cubicBezTo>
                <a:cubicBezTo>
                  <a:pt x="266" y="12"/>
                  <a:pt x="254" y="0"/>
                  <a:pt x="238" y="0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0" name="Freeform 469">
            <a:extLst>
              <a:ext uri="{FF2B5EF4-FFF2-40B4-BE49-F238E27FC236}">
                <a16:creationId xmlns:a16="http://schemas.microsoft.com/office/drawing/2014/main" id="{D2C7FFFD-5BBB-8B45-A247-A395B0562F95}"/>
              </a:ext>
            </a:extLst>
          </p:cNvPr>
          <p:cNvSpPr/>
          <p:nvPr/>
        </p:nvSpPr>
        <p:spPr>
          <a:xfrm>
            <a:off x="3264480" y="2419217"/>
            <a:ext cx="529560" cy="524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1457">
                <a:moveTo>
                  <a:pt x="195" y="987"/>
                </a:moveTo>
                <a:lnTo>
                  <a:pt x="195" y="341"/>
                </a:lnTo>
                <a:lnTo>
                  <a:pt x="304" y="341"/>
                </a:lnTo>
                <a:cubicBezTo>
                  <a:pt x="307" y="341"/>
                  <a:pt x="311" y="340"/>
                  <a:pt x="314" y="339"/>
                </a:cubicBezTo>
                <a:lnTo>
                  <a:pt x="962" y="987"/>
                </a:lnTo>
                <a:close/>
                <a:moveTo>
                  <a:pt x="62" y="8"/>
                </a:moveTo>
                <a:cubicBezTo>
                  <a:pt x="51" y="-3"/>
                  <a:pt x="33" y="-3"/>
                  <a:pt x="23" y="8"/>
                </a:cubicBezTo>
                <a:cubicBezTo>
                  <a:pt x="12" y="19"/>
                  <a:pt x="12" y="36"/>
                  <a:pt x="23" y="47"/>
                </a:cubicBezTo>
                <a:lnTo>
                  <a:pt x="261" y="286"/>
                </a:lnTo>
                <a:lnTo>
                  <a:pt x="188" y="286"/>
                </a:lnTo>
                <a:cubicBezTo>
                  <a:pt x="162" y="286"/>
                  <a:pt x="140" y="307"/>
                  <a:pt x="140" y="333"/>
                </a:cubicBezTo>
                <a:lnTo>
                  <a:pt x="140" y="995"/>
                </a:lnTo>
                <a:cubicBezTo>
                  <a:pt x="140" y="1021"/>
                  <a:pt x="162" y="1042"/>
                  <a:pt x="188" y="1042"/>
                </a:cubicBezTo>
                <a:lnTo>
                  <a:pt x="1000" y="1042"/>
                </a:lnTo>
                <a:cubicBezTo>
                  <a:pt x="1005" y="1042"/>
                  <a:pt x="1010" y="1041"/>
                  <a:pt x="1014" y="1038"/>
                </a:cubicBezTo>
                <a:lnTo>
                  <a:pt x="1070" y="1094"/>
                </a:lnTo>
                <a:lnTo>
                  <a:pt x="27" y="1094"/>
                </a:lnTo>
                <a:cubicBezTo>
                  <a:pt x="12" y="1094"/>
                  <a:pt x="0" y="1106"/>
                  <a:pt x="0" y="1122"/>
                </a:cubicBezTo>
                <a:cubicBezTo>
                  <a:pt x="0" y="1137"/>
                  <a:pt x="12" y="1149"/>
                  <a:pt x="27" y="1149"/>
                </a:cubicBezTo>
                <a:lnTo>
                  <a:pt x="1113" y="1149"/>
                </a:lnTo>
                <a:cubicBezTo>
                  <a:pt x="1117" y="1149"/>
                  <a:pt x="1120" y="1149"/>
                  <a:pt x="1123" y="1147"/>
                </a:cubicBezTo>
                <a:lnTo>
                  <a:pt x="1425" y="1449"/>
                </a:lnTo>
                <a:cubicBezTo>
                  <a:pt x="1430" y="1455"/>
                  <a:pt x="1437" y="1457"/>
                  <a:pt x="1444" y="1457"/>
                </a:cubicBezTo>
                <a:cubicBezTo>
                  <a:pt x="1451" y="1457"/>
                  <a:pt x="1458" y="1455"/>
                  <a:pt x="1464" y="1449"/>
                </a:cubicBezTo>
                <a:cubicBezTo>
                  <a:pt x="1475" y="1439"/>
                  <a:pt x="1475" y="1421"/>
                  <a:pt x="1464" y="14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1" name="Freeform 470">
            <a:extLst>
              <a:ext uri="{FF2B5EF4-FFF2-40B4-BE49-F238E27FC236}">
                <a16:creationId xmlns:a16="http://schemas.microsoft.com/office/drawing/2014/main" id="{E060DCF5-D363-854B-A9AD-BB55E24D6850}"/>
              </a:ext>
            </a:extLst>
          </p:cNvPr>
          <p:cNvSpPr/>
          <p:nvPr/>
        </p:nvSpPr>
        <p:spPr>
          <a:xfrm>
            <a:off x="2676960" y="4635378"/>
            <a:ext cx="273240" cy="37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0" h="1049">
                <a:moveTo>
                  <a:pt x="704" y="966"/>
                </a:moveTo>
                <a:cubicBezTo>
                  <a:pt x="704" y="981"/>
                  <a:pt x="692" y="993"/>
                  <a:pt x="677" y="993"/>
                </a:cubicBezTo>
                <a:lnTo>
                  <a:pt x="83" y="993"/>
                </a:lnTo>
                <a:cubicBezTo>
                  <a:pt x="68" y="993"/>
                  <a:pt x="55" y="981"/>
                  <a:pt x="55" y="966"/>
                </a:cubicBezTo>
                <a:lnTo>
                  <a:pt x="55" y="83"/>
                </a:lnTo>
                <a:cubicBezTo>
                  <a:pt x="55" y="68"/>
                  <a:pt x="68" y="55"/>
                  <a:pt x="83" y="55"/>
                </a:cubicBezTo>
                <a:lnTo>
                  <a:pt x="677" y="55"/>
                </a:lnTo>
                <a:cubicBezTo>
                  <a:pt x="692" y="55"/>
                  <a:pt x="704" y="68"/>
                  <a:pt x="704" y="83"/>
                </a:cubicBezTo>
                <a:close/>
                <a:moveTo>
                  <a:pt x="677" y="0"/>
                </a:moveTo>
                <a:lnTo>
                  <a:pt x="83" y="0"/>
                </a:lnTo>
                <a:cubicBezTo>
                  <a:pt x="37" y="0"/>
                  <a:pt x="0" y="37"/>
                  <a:pt x="0" y="83"/>
                </a:cubicBezTo>
                <a:lnTo>
                  <a:pt x="0" y="966"/>
                </a:lnTo>
                <a:cubicBezTo>
                  <a:pt x="0" y="1011"/>
                  <a:pt x="37" y="1049"/>
                  <a:pt x="83" y="1049"/>
                </a:cubicBezTo>
                <a:lnTo>
                  <a:pt x="677" y="1049"/>
                </a:lnTo>
                <a:cubicBezTo>
                  <a:pt x="723" y="1049"/>
                  <a:pt x="760" y="1011"/>
                  <a:pt x="760" y="966"/>
                </a:cubicBezTo>
                <a:lnTo>
                  <a:pt x="760" y="83"/>
                </a:lnTo>
                <a:cubicBezTo>
                  <a:pt x="760" y="37"/>
                  <a:pt x="723" y="0"/>
                  <a:pt x="67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2" name="Freeform 471">
            <a:extLst>
              <a:ext uri="{FF2B5EF4-FFF2-40B4-BE49-F238E27FC236}">
                <a16:creationId xmlns:a16="http://schemas.microsoft.com/office/drawing/2014/main" id="{24DF418F-8E72-7844-BF22-B5608E0061C0}"/>
              </a:ext>
            </a:extLst>
          </p:cNvPr>
          <p:cNvSpPr/>
          <p:nvPr/>
        </p:nvSpPr>
        <p:spPr>
          <a:xfrm>
            <a:off x="2752920" y="4830498"/>
            <a:ext cx="121320" cy="12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339">
                <a:moveTo>
                  <a:pt x="169" y="283"/>
                </a:moveTo>
                <a:cubicBezTo>
                  <a:pt x="106" y="283"/>
                  <a:pt x="55" y="232"/>
                  <a:pt x="55" y="169"/>
                </a:cubicBezTo>
                <a:cubicBezTo>
                  <a:pt x="55" y="107"/>
                  <a:pt x="106" y="55"/>
                  <a:pt x="169" y="55"/>
                </a:cubicBezTo>
                <a:cubicBezTo>
                  <a:pt x="232" y="55"/>
                  <a:pt x="283" y="107"/>
                  <a:pt x="283" y="169"/>
                </a:cubicBezTo>
                <a:cubicBezTo>
                  <a:pt x="283" y="232"/>
                  <a:pt x="232" y="283"/>
                  <a:pt x="169" y="283"/>
                </a:cubicBezTo>
                <a:close/>
                <a:moveTo>
                  <a:pt x="169" y="0"/>
                </a:moveTo>
                <a:cubicBezTo>
                  <a:pt x="76" y="0"/>
                  <a:pt x="0" y="76"/>
                  <a:pt x="0" y="169"/>
                </a:cubicBezTo>
                <a:cubicBezTo>
                  <a:pt x="0" y="263"/>
                  <a:pt x="76" y="339"/>
                  <a:pt x="169" y="339"/>
                </a:cubicBezTo>
                <a:cubicBezTo>
                  <a:pt x="262" y="339"/>
                  <a:pt x="338" y="263"/>
                  <a:pt x="338" y="169"/>
                </a:cubicBezTo>
                <a:cubicBezTo>
                  <a:pt x="338" y="76"/>
                  <a:pt x="262" y="0"/>
                  <a:pt x="16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3" name="Freeform 472">
            <a:extLst>
              <a:ext uri="{FF2B5EF4-FFF2-40B4-BE49-F238E27FC236}">
                <a16:creationId xmlns:a16="http://schemas.microsoft.com/office/drawing/2014/main" id="{8E906784-6FAB-994A-AB97-C795163135AD}"/>
              </a:ext>
            </a:extLst>
          </p:cNvPr>
          <p:cNvSpPr/>
          <p:nvPr/>
        </p:nvSpPr>
        <p:spPr>
          <a:xfrm>
            <a:off x="2778480" y="4686858"/>
            <a:ext cx="7020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6" h="197">
                <a:moveTo>
                  <a:pt x="98" y="55"/>
                </a:moveTo>
                <a:cubicBezTo>
                  <a:pt x="122" y="55"/>
                  <a:pt x="141" y="75"/>
                  <a:pt x="141" y="98"/>
                </a:cubicBezTo>
                <a:cubicBezTo>
                  <a:pt x="141" y="122"/>
                  <a:pt x="122" y="142"/>
                  <a:pt x="98" y="142"/>
                </a:cubicBezTo>
                <a:cubicBezTo>
                  <a:pt x="74" y="142"/>
                  <a:pt x="55" y="122"/>
                  <a:pt x="55" y="98"/>
                </a:cubicBezTo>
                <a:cubicBezTo>
                  <a:pt x="55" y="75"/>
                  <a:pt x="74" y="55"/>
                  <a:pt x="98" y="55"/>
                </a:cubicBezTo>
                <a:close/>
                <a:moveTo>
                  <a:pt x="98" y="197"/>
                </a:moveTo>
                <a:cubicBezTo>
                  <a:pt x="152" y="197"/>
                  <a:pt x="196" y="153"/>
                  <a:pt x="196" y="98"/>
                </a:cubicBezTo>
                <a:cubicBezTo>
                  <a:pt x="196" y="44"/>
                  <a:pt x="152" y="0"/>
                  <a:pt x="98" y="0"/>
                </a:cubicBezTo>
                <a:cubicBezTo>
                  <a:pt x="44" y="0"/>
                  <a:pt x="0" y="44"/>
                  <a:pt x="0" y="98"/>
                </a:cubicBezTo>
                <a:cubicBezTo>
                  <a:pt x="0" y="153"/>
                  <a:pt x="44" y="197"/>
                  <a:pt x="98" y="1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4" name="Freeform 473">
            <a:extLst>
              <a:ext uri="{FF2B5EF4-FFF2-40B4-BE49-F238E27FC236}">
                <a16:creationId xmlns:a16="http://schemas.microsoft.com/office/drawing/2014/main" id="{301746B5-8FE2-9743-9E4F-9F062C8DC25F}"/>
              </a:ext>
            </a:extLst>
          </p:cNvPr>
          <p:cNvSpPr/>
          <p:nvPr/>
        </p:nvSpPr>
        <p:spPr>
          <a:xfrm>
            <a:off x="3393000" y="4600458"/>
            <a:ext cx="273240" cy="44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0" h="1243">
                <a:moveTo>
                  <a:pt x="705" y="1188"/>
                </a:moveTo>
                <a:lnTo>
                  <a:pt x="56" y="1188"/>
                </a:lnTo>
                <a:lnTo>
                  <a:pt x="56" y="55"/>
                </a:lnTo>
                <a:lnTo>
                  <a:pt x="705" y="55"/>
                </a:lnTo>
                <a:close/>
                <a:moveTo>
                  <a:pt x="732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1215"/>
                </a:lnTo>
                <a:cubicBezTo>
                  <a:pt x="0" y="1230"/>
                  <a:pt x="13" y="1243"/>
                  <a:pt x="28" y="1243"/>
                </a:cubicBezTo>
                <a:lnTo>
                  <a:pt x="732" y="1243"/>
                </a:lnTo>
                <a:cubicBezTo>
                  <a:pt x="748" y="1243"/>
                  <a:pt x="760" y="1230"/>
                  <a:pt x="760" y="1215"/>
                </a:cubicBezTo>
                <a:lnTo>
                  <a:pt x="760" y="27"/>
                </a:lnTo>
                <a:cubicBezTo>
                  <a:pt x="760" y="12"/>
                  <a:pt x="748" y="0"/>
                  <a:pt x="73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5" name="Freeform 474">
            <a:extLst>
              <a:ext uri="{FF2B5EF4-FFF2-40B4-BE49-F238E27FC236}">
                <a16:creationId xmlns:a16="http://schemas.microsoft.com/office/drawing/2014/main" id="{65B6FF08-72C3-AE4A-A82D-2B3708BB4994}"/>
              </a:ext>
            </a:extLst>
          </p:cNvPr>
          <p:cNvSpPr/>
          <p:nvPr/>
        </p:nvSpPr>
        <p:spPr>
          <a:xfrm>
            <a:off x="3430440" y="4633218"/>
            <a:ext cx="38160" cy="11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" h="318">
                <a:moveTo>
                  <a:pt x="35" y="36"/>
                </a:moveTo>
                <a:lnTo>
                  <a:pt x="72" y="36"/>
                </a:lnTo>
                <a:lnTo>
                  <a:pt x="72" y="283"/>
                </a:lnTo>
                <a:lnTo>
                  <a:pt x="35" y="283"/>
                </a:lnTo>
                <a:close/>
                <a:moveTo>
                  <a:pt x="18" y="318"/>
                </a:moveTo>
                <a:lnTo>
                  <a:pt x="90" y="318"/>
                </a:lnTo>
                <a:cubicBezTo>
                  <a:pt x="99" y="318"/>
                  <a:pt x="107" y="310"/>
                  <a:pt x="107" y="300"/>
                </a:cubicBezTo>
                <a:lnTo>
                  <a:pt x="107" y="18"/>
                </a:lnTo>
                <a:cubicBezTo>
                  <a:pt x="107" y="8"/>
                  <a:pt x="99" y="0"/>
                  <a:pt x="90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00"/>
                </a:lnTo>
                <a:cubicBezTo>
                  <a:pt x="0" y="310"/>
                  <a:pt x="8" y="318"/>
                  <a:pt x="18" y="3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6" name="Freeform 475">
            <a:extLst>
              <a:ext uri="{FF2B5EF4-FFF2-40B4-BE49-F238E27FC236}">
                <a16:creationId xmlns:a16="http://schemas.microsoft.com/office/drawing/2014/main" id="{F0A5B1BA-A839-EB41-BF66-BDE6CE15FD71}"/>
              </a:ext>
            </a:extLst>
          </p:cNvPr>
          <p:cNvSpPr/>
          <p:nvPr/>
        </p:nvSpPr>
        <p:spPr>
          <a:xfrm>
            <a:off x="3430440" y="4764978"/>
            <a:ext cx="38160" cy="11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" h="318">
                <a:moveTo>
                  <a:pt x="35" y="35"/>
                </a:moveTo>
                <a:lnTo>
                  <a:pt x="72" y="35"/>
                </a:lnTo>
                <a:lnTo>
                  <a:pt x="72" y="283"/>
                </a:lnTo>
                <a:lnTo>
                  <a:pt x="35" y="283"/>
                </a:lnTo>
                <a:close/>
                <a:moveTo>
                  <a:pt x="18" y="318"/>
                </a:moveTo>
                <a:lnTo>
                  <a:pt x="90" y="318"/>
                </a:lnTo>
                <a:cubicBezTo>
                  <a:pt x="99" y="318"/>
                  <a:pt x="107" y="310"/>
                  <a:pt x="107" y="300"/>
                </a:cubicBezTo>
                <a:lnTo>
                  <a:pt x="107" y="18"/>
                </a:lnTo>
                <a:cubicBezTo>
                  <a:pt x="107" y="8"/>
                  <a:pt x="99" y="0"/>
                  <a:pt x="90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00"/>
                </a:lnTo>
                <a:cubicBezTo>
                  <a:pt x="0" y="310"/>
                  <a:pt x="8" y="318"/>
                  <a:pt x="18" y="3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7" name="Freeform 476">
            <a:extLst>
              <a:ext uri="{FF2B5EF4-FFF2-40B4-BE49-F238E27FC236}">
                <a16:creationId xmlns:a16="http://schemas.microsoft.com/office/drawing/2014/main" id="{A425D833-2CFC-0C4B-B67C-44537E1EB985}"/>
              </a:ext>
            </a:extLst>
          </p:cNvPr>
          <p:cNvSpPr/>
          <p:nvPr/>
        </p:nvSpPr>
        <p:spPr>
          <a:xfrm>
            <a:off x="3430440" y="4901058"/>
            <a:ext cx="38160" cy="11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" h="318">
                <a:moveTo>
                  <a:pt x="35" y="36"/>
                </a:moveTo>
                <a:lnTo>
                  <a:pt x="72" y="36"/>
                </a:lnTo>
                <a:lnTo>
                  <a:pt x="72" y="283"/>
                </a:lnTo>
                <a:lnTo>
                  <a:pt x="35" y="283"/>
                </a:lnTo>
                <a:close/>
                <a:moveTo>
                  <a:pt x="18" y="318"/>
                </a:moveTo>
                <a:lnTo>
                  <a:pt x="90" y="318"/>
                </a:lnTo>
                <a:cubicBezTo>
                  <a:pt x="99" y="318"/>
                  <a:pt x="107" y="311"/>
                  <a:pt x="107" y="301"/>
                </a:cubicBezTo>
                <a:lnTo>
                  <a:pt x="107" y="18"/>
                </a:lnTo>
                <a:cubicBezTo>
                  <a:pt x="107" y="8"/>
                  <a:pt x="99" y="0"/>
                  <a:pt x="90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01"/>
                </a:lnTo>
                <a:cubicBezTo>
                  <a:pt x="0" y="311"/>
                  <a:pt x="8" y="318"/>
                  <a:pt x="18" y="3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8" name="Freeform 477">
            <a:extLst>
              <a:ext uri="{FF2B5EF4-FFF2-40B4-BE49-F238E27FC236}">
                <a16:creationId xmlns:a16="http://schemas.microsoft.com/office/drawing/2014/main" id="{D8D0C612-C0FC-3B4E-B6B5-533C9D8E40D2}"/>
              </a:ext>
            </a:extLst>
          </p:cNvPr>
          <p:cNvSpPr/>
          <p:nvPr/>
        </p:nvSpPr>
        <p:spPr>
          <a:xfrm>
            <a:off x="3589560" y="4633218"/>
            <a:ext cx="38160" cy="11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" h="318">
                <a:moveTo>
                  <a:pt x="35" y="36"/>
                </a:moveTo>
                <a:lnTo>
                  <a:pt x="72" y="36"/>
                </a:lnTo>
                <a:lnTo>
                  <a:pt x="72" y="283"/>
                </a:lnTo>
                <a:lnTo>
                  <a:pt x="35" y="283"/>
                </a:lnTo>
                <a:close/>
                <a:moveTo>
                  <a:pt x="18" y="318"/>
                </a:moveTo>
                <a:lnTo>
                  <a:pt x="90" y="318"/>
                </a:lnTo>
                <a:cubicBezTo>
                  <a:pt x="100" y="318"/>
                  <a:pt x="107" y="310"/>
                  <a:pt x="107" y="300"/>
                </a:cubicBezTo>
                <a:lnTo>
                  <a:pt x="107" y="18"/>
                </a:lnTo>
                <a:cubicBezTo>
                  <a:pt x="107" y="8"/>
                  <a:pt x="100" y="0"/>
                  <a:pt x="90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00"/>
                </a:lnTo>
                <a:cubicBezTo>
                  <a:pt x="0" y="310"/>
                  <a:pt x="8" y="318"/>
                  <a:pt x="18" y="3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9" name="Freeform 478">
            <a:extLst>
              <a:ext uri="{FF2B5EF4-FFF2-40B4-BE49-F238E27FC236}">
                <a16:creationId xmlns:a16="http://schemas.microsoft.com/office/drawing/2014/main" id="{3ED98899-1CFB-E64E-AB54-34A367DB44F2}"/>
              </a:ext>
            </a:extLst>
          </p:cNvPr>
          <p:cNvSpPr/>
          <p:nvPr/>
        </p:nvSpPr>
        <p:spPr>
          <a:xfrm>
            <a:off x="3589560" y="4764978"/>
            <a:ext cx="38160" cy="11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" h="318">
                <a:moveTo>
                  <a:pt x="35" y="35"/>
                </a:moveTo>
                <a:lnTo>
                  <a:pt x="72" y="35"/>
                </a:lnTo>
                <a:lnTo>
                  <a:pt x="72" y="283"/>
                </a:lnTo>
                <a:lnTo>
                  <a:pt x="35" y="283"/>
                </a:lnTo>
                <a:close/>
                <a:moveTo>
                  <a:pt x="18" y="318"/>
                </a:moveTo>
                <a:lnTo>
                  <a:pt x="90" y="318"/>
                </a:lnTo>
                <a:cubicBezTo>
                  <a:pt x="100" y="318"/>
                  <a:pt x="107" y="310"/>
                  <a:pt x="107" y="300"/>
                </a:cubicBezTo>
                <a:lnTo>
                  <a:pt x="107" y="18"/>
                </a:lnTo>
                <a:cubicBezTo>
                  <a:pt x="107" y="8"/>
                  <a:pt x="100" y="0"/>
                  <a:pt x="90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00"/>
                </a:lnTo>
                <a:cubicBezTo>
                  <a:pt x="0" y="310"/>
                  <a:pt x="8" y="318"/>
                  <a:pt x="18" y="3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0" name="Freeform 479">
            <a:extLst>
              <a:ext uri="{FF2B5EF4-FFF2-40B4-BE49-F238E27FC236}">
                <a16:creationId xmlns:a16="http://schemas.microsoft.com/office/drawing/2014/main" id="{7B0BE134-25F9-BF47-86F8-BDBB433A1B12}"/>
              </a:ext>
            </a:extLst>
          </p:cNvPr>
          <p:cNvSpPr/>
          <p:nvPr/>
        </p:nvSpPr>
        <p:spPr>
          <a:xfrm>
            <a:off x="3589560" y="4901058"/>
            <a:ext cx="38160" cy="11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" h="318">
                <a:moveTo>
                  <a:pt x="35" y="36"/>
                </a:moveTo>
                <a:lnTo>
                  <a:pt x="72" y="36"/>
                </a:lnTo>
                <a:lnTo>
                  <a:pt x="72" y="283"/>
                </a:lnTo>
                <a:lnTo>
                  <a:pt x="35" y="283"/>
                </a:lnTo>
                <a:close/>
                <a:moveTo>
                  <a:pt x="18" y="318"/>
                </a:moveTo>
                <a:lnTo>
                  <a:pt x="90" y="318"/>
                </a:lnTo>
                <a:cubicBezTo>
                  <a:pt x="100" y="318"/>
                  <a:pt x="107" y="311"/>
                  <a:pt x="107" y="301"/>
                </a:cubicBezTo>
                <a:lnTo>
                  <a:pt x="107" y="18"/>
                </a:lnTo>
                <a:cubicBezTo>
                  <a:pt x="107" y="8"/>
                  <a:pt x="100" y="0"/>
                  <a:pt x="90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01"/>
                </a:lnTo>
                <a:cubicBezTo>
                  <a:pt x="0" y="311"/>
                  <a:pt x="8" y="318"/>
                  <a:pt x="18" y="3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1" name="Freeform 480">
            <a:extLst>
              <a:ext uri="{FF2B5EF4-FFF2-40B4-BE49-F238E27FC236}">
                <a16:creationId xmlns:a16="http://schemas.microsoft.com/office/drawing/2014/main" id="{F1E5CA9C-9215-8444-8F22-72E01F9E197C}"/>
              </a:ext>
            </a:extLst>
          </p:cNvPr>
          <p:cNvSpPr/>
          <p:nvPr/>
        </p:nvSpPr>
        <p:spPr>
          <a:xfrm>
            <a:off x="4847040" y="4661297"/>
            <a:ext cx="223920" cy="294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3" h="820">
                <a:moveTo>
                  <a:pt x="55" y="765"/>
                </a:moveTo>
                <a:lnTo>
                  <a:pt x="568" y="765"/>
                </a:lnTo>
                <a:lnTo>
                  <a:pt x="568" y="55"/>
                </a:lnTo>
                <a:lnTo>
                  <a:pt x="185" y="55"/>
                </a:lnTo>
                <a:lnTo>
                  <a:pt x="55" y="259"/>
                </a:lnTo>
                <a:close/>
                <a:moveTo>
                  <a:pt x="580" y="820"/>
                </a:moveTo>
                <a:lnTo>
                  <a:pt x="43" y="820"/>
                </a:lnTo>
                <a:cubicBezTo>
                  <a:pt x="19" y="820"/>
                  <a:pt x="0" y="801"/>
                  <a:pt x="0" y="777"/>
                </a:cubicBezTo>
                <a:lnTo>
                  <a:pt x="0" y="251"/>
                </a:lnTo>
                <a:cubicBezTo>
                  <a:pt x="0" y="245"/>
                  <a:pt x="1" y="240"/>
                  <a:pt x="4" y="236"/>
                </a:cubicBezTo>
                <a:lnTo>
                  <a:pt x="147" y="13"/>
                </a:lnTo>
                <a:cubicBezTo>
                  <a:pt x="152" y="5"/>
                  <a:pt x="161" y="0"/>
                  <a:pt x="170" y="0"/>
                </a:cubicBezTo>
                <a:lnTo>
                  <a:pt x="595" y="0"/>
                </a:lnTo>
                <a:cubicBezTo>
                  <a:pt x="611" y="0"/>
                  <a:pt x="623" y="13"/>
                  <a:pt x="623" y="28"/>
                </a:cubicBezTo>
                <a:lnTo>
                  <a:pt x="623" y="777"/>
                </a:lnTo>
                <a:cubicBezTo>
                  <a:pt x="623" y="801"/>
                  <a:pt x="603" y="820"/>
                  <a:pt x="580" y="8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2" name="Freeform 481">
            <a:extLst>
              <a:ext uri="{FF2B5EF4-FFF2-40B4-BE49-F238E27FC236}">
                <a16:creationId xmlns:a16="http://schemas.microsoft.com/office/drawing/2014/main" id="{D847CA1B-8494-5B48-9C04-9921560E7C8E}"/>
              </a:ext>
            </a:extLst>
          </p:cNvPr>
          <p:cNvSpPr/>
          <p:nvPr/>
        </p:nvSpPr>
        <p:spPr>
          <a:xfrm>
            <a:off x="4921920" y="4694058"/>
            <a:ext cx="30960" cy="82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7" h="231">
                <a:moveTo>
                  <a:pt x="36" y="195"/>
                </a:moveTo>
                <a:lnTo>
                  <a:pt x="51" y="195"/>
                </a:lnTo>
                <a:lnTo>
                  <a:pt x="51" y="35"/>
                </a:lnTo>
                <a:lnTo>
                  <a:pt x="36" y="35"/>
                </a:lnTo>
                <a:close/>
                <a:moveTo>
                  <a:pt x="69" y="231"/>
                </a:moveTo>
                <a:lnTo>
                  <a:pt x="18" y="231"/>
                </a:lnTo>
                <a:cubicBezTo>
                  <a:pt x="8" y="231"/>
                  <a:pt x="0" y="223"/>
                  <a:pt x="0" y="213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lnTo>
                  <a:pt x="69" y="0"/>
                </a:lnTo>
                <a:cubicBezTo>
                  <a:pt x="78" y="0"/>
                  <a:pt x="87" y="8"/>
                  <a:pt x="87" y="17"/>
                </a:cubicBezTo>
                <a:lnTo>
                  <a:pt x="87" y="213"/>
                </a:lnTo>
                <a:cubicBezTo>
                  <a:pt x="87" y="223"/>
                  <a:pt x="78" y="231"/>
                  <a:pt x="69" y="23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3" name="Freeform 482">
            <a:extLst>
              <a:ext uri="{FF2B5EF4-FFF2-40B4-BE49-F238E27FC236}">
                <a16:creationId xmlns:a16="http://schemas.microsoft.com/office/drawing/2014/main" id="{AAAE23F2-C0F6-0E44-8AFC-21D85AFE321D}"/>
              </a:ext>
            </a:extLst>
          </p:cNvPr>
          <p:cNvSpPr/>
          <p:nvPr/>
        </p:nvSpPr>
        <p:spPr>
          <a:xfrm>
            <a:off x="4964759" y="4694058"/>
            <a:ext cx="30960" cy="82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7" h="231">
                <a:moveTo>
                  <a:pt x="36" y="195"/>
                </a:moveTo>
                <a:lnTo>
                  <a:pt x="52" y="195"/>
                </a:lnTo>
                <a:lnTo>
                  <a:pt x="52" y="35"/>
                </a:lnTo>
                <a:lnTo>
                  <a:pt x="36" y="35"/>
                </a:lnTo>
                <a:close/>
                <a:moveTo>
                  <a:pt x="69" y="231"/>
                </a:moveTo>
                <a:lnTo>
                  <a:pt x="18" y="231"/>
                </a:lnTo>
                <a:cubicBezTo>
                  <a:pt x="8" y="231"/>
                  <a:pt x="0" y="223"/>
                  <a:pt x="0" y="213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lnTo>
                  <a:pt x="69" y="0"/>
                </a:lnTo>
                <a:cubicBezTo>
                  <a:pt x="79" y="0"/>
                  <a:pt x="87" y="8"/>
                  <a:pt x="87" y="17"/>
                </a:cubicBezTo>
                <a:lnTo>
                  <a:pt x="87" y="213"/>
                </a:lnTo>
                <a:cubicBezTo>
                  <a:pt x="87" y="223"/>
                  <a:pt x="79" y="231"/>
                  <a:pt x="69" y="23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4" name="Freeform 483">
            <a:extLst>
              <a:ext uri="{FF2B5EF4-FFF2-40B4-BE49-F238E27FC236}">
                <a16:creationId xmlns:a16="http://schemas.microsoft.com/office/drawing/2014/main" id="{A79AEB3A-73E8-FB44-81DD-92112D9855B8}"/>
              </a:ext>
            </a:extLst>
          </p:cNvPr>
          <p:cNvSpPr/>
          <p:nvPr/>
        </p:nvSpPr>
        <p:spPr>
          <a:xfrm>
            <a:off x="5007960" y="4694058"/>
            <a:ext cx="30960" cy="82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7" h="231">
                <a:moveTo>
                  <a:pt x="36" y="195"/>
                </a:moveTo>
                <a:lnTo>
                  <a:pt x="51" y="195"/>
                </a:lnTo>
                <a:lnTo>
                  <a:pt x="51" y="35"/>
                </a:lnTo>
                <a:lnTo>
                  <a:pt x="36" y="35"/>
                </a:lnTo>
                <a:close/>
                <a:moveTo>
                  <a:pt x="69" y="231"/>
                </a:moveTo>
                <a:lnTo>
                  <a:pt x="18" y="231"/>
                </a:lnTo>
                <a:cubicBezTo>
                  <a:pt x="8" y="231"/>
                  <a:pt x="0" y="223"/>
                  <a:pt x="0" y="213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lnTo>
                  <a:pt x="69" y="0"/>
                </a:lnTo>
                <a:cubicBezTo>
                  <a:pt x="79" y="0"/>
                  <a:pt x="87" y="8"/>
                  <a:pt x="87" y="17"/>
                </a:cubicBezTo>
                <a:lnTo>
                  <a:pt x="87" y="213"/>
                </a:lnTo>
                <a:cubicBezTo>
                  <a:pt x="87" y="223"/>
                  <a:pt x="79" y="231"/>
                  <a:pt x="69" y="23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5" name="Freeform 484">
            <a:extLst>
              <a:ext uri="{FF2B5EF4-FFF2-40B4-BE49-F238E27FC236}">
                <a16:creationId xmlns:a16="http://schemas.microsoft.com/office/drawing/2014/main" id="{276CFA3F-78E5-0345-B8A8-761A7277AAC8}"/>
              </a:ext>
            </a:extLst>
          </p:cNvPr>
          <p:cNvSpPr/>
          <p:nvPr/>
        </p:nvSpPr>
        <p:spPr>
          <a:xfrm>
            <a:off x="5541120" y="4661298"/>
            <a:ext cx="26784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5" h="905">
                <a:moveTo>
                  <a:pt x="690" y="849"/>
                </a:moveTo>
                <a:lnTo>
                  <a:pt x="55" y="849"/>
                </a:lnTo>
                <a:lnTo>
                  <a:pt x="55" y="783"/>
                </a:lnTo>
                <a:lnTo>
                  <a:pt x="690" y="783"/>
                </a:lnTo>
                <a:close/>
                <a:moveTo>
                  <a:pt x="113" y="55"/>
                </a:moveTo>
                <a:lnTo>
                  <a:pt x="633" y="55"/>
                </a:lnTo>
                <a:lnTo>
                  <a:pt x="688" y="728"/>
                </a:lnTo>
                <a:lnTo>
                  <a:pt x="57" y="728"/>
                </a:lnTo>
                <a:close/>
                <a:moveTo>
                  <a:pt x="745" y="754"/>
                </a:moveTo>
                <a:lnTo>
                  <a:pt x="745" y="753"/>
                </a:lnTo>
                <a:lnTo>
                  <a:pt x="686" y="26"/>
                </a:lnTo>
                <a:cubicBezTo>
                  <a:pt x="685" y="11"/>
                  <a:pt x="673" y="0"/>
                  <a:pt x="659" y="0"/>
                </a:cubicBezTo>
                <a:lnTo>
                  <a:pt x="88" y="0"/>
                </a:lnTo>
                <a:cubicBezTo>
                  <a:pt x="74" y="0"/>
                  <a:pt x="62" y="11"/>
                  <a:pt x="61" y="25"/>
                </a:cubicBezTo>
                <a:lnTo>
                  <a:pt x="0" y="753"/>
                </a:lnTo>
                <a:lnTo>
                  <a:pt x="0" y="754"/>
                </a:lnTo>
                <a:cubicBezTo>
                  <a:pt x="0" y="755"/>
                  <a:pt x="0" y="755"/>
                  <a:pt x="0" y="755"/>
                </a:cubicBezTo>
                <a:lnTo>
                  <a:pt x="0" y="877"/>
                </a:lnTo>
                <a:cubicBezTo>
                  <a:pt x="0" y="892"/>
                  <a:pt x="12" y="905"/>
                  <a:pt x="27" y="905"/>
                </a:cubicBezTo>
                <a:lnTo>
                  <a:pt x="718" y="905"/>
                </a:lnTo>
                <a:cubicBezTo>
                  <a:pt x="733" y="905"/>
                  <a:pt x="745" y="892"/>
                  <a:pt x="745" y="877"/>
                </a:cubicBezTo>
                <a:lnTo>
                  <a:pt x="745" y="755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6" name="Freeform 485">
            <a:extLst>
              <a:ext uri="{FF2B5EF4-FFF2-40B4-BE49-F238E27FC236}">
                <a16:creationId xmlns:a16="http://schemas.microsoft.com/office/drawing/2014/main" id="{0825FA7F-E4B8-6942-8EE9-64EB413344D8}"/>
              </a:ext>
            </a:extLst>
          </p:cNvPr>
          <p:cNvSpPr/>
          <p:nvPr/>
        </p:nvSpPr>
        <p:spPr>
          <a:xfrm>
            <a:off x="6278040" y="4661297"/>
            <a:ext cx="221760" cy="349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7" h="971">
                <a:moveTo>
                  <a:pt x="561" y="395"/>
                </a:moveTo>
                <a:lnTo>
                  <a:pt x="476" y="395"/>
                </a:lnTo>
                <a:lnTo>
                  <a:pt x="476" y="310"/>
                </a:lnTo>
                <a:lnTo>
                  <a:pt x="561" y="310"/>
                </a:lnTo>
                <a:close/>
                <a:moveTo>
                  <a:pt x="307" y="915"/>
                </a:moveTo>
                <a:cubicBezTo>
                  <a:pt x="286" y="915"/>
                  <a:pt x="268" y="898"/>
                  <a:pt x="268" y="877"/>
                </a:cubicBezTo>
                <a:cubicBezTo>
                  <a:pt x="268" y="856"/>
                  <a:pt x="286" y="839"/>
                  <a:pt x="307" y="839"/>
                </a:cubicBezTo>
                <a:cubicBezTo>
                  <a:pt x="328" y="839"/>
                  <a:pt x="345" y="856"/>
                  <a:pt x="345" y="877"/>
                </a:cubicBezTo>
                <a:cubicBezTo>
                  <a:pt x="345" y="898"/>
                  <a:pt x="328" y="915"/>
                  <a:pt x="307" y="915"/>
                </a:cubicBezTo>
                <a:close/>
                <a:moveTo>
                  <a:pt x="94" y="310"/>
                </a:moveTo>
                <a:cubicBezTo>
                  <a:pt x="115" y="310"/>
                  <a:pt x="132" y="327"/>
                  <a:pt x="132" y="349"/>
                </a:cubicBezTo>
                <a:cubicBezTo>
                  <a:pt x="132" y="370"/>
                  <a:pt x="115" y="387"/>
                  <a:pt x="94" y="387"/>
                </a:cubicBezTo>
                <a:cubicBezTo>
                  <a:pt x="73" y="387"/>
                  <a:pt x="55" y="370"/>
                  <a:pt x="55" y="349"/>
                </a:cubicBezTo>
                <a:cubicBezTo>
                  <a:pt x="55" y="327"/>
                  <a:pt x="73" y="310"/>
                  <a:pt x="94" y="310"/>
                </a:cubicBezTo>
                <a:close/>
                <a:moveTo>
                  <a:pt x="307" y="88"/>
                </a:moveTo>
                <a:lnTo>
                  <a:pt x="334" y="141"/>
                </a:lnTo>
                <a:lnTo>
                  <a:pt x="280" y="141"/>
                </a:lnTo>
                <a:close/>
                <a:moveTo>
                  <a:pt x="589" y="255"/>
                </a:moveTo>
                <a:lnTo>
                  <a:pt x="449" y="255"/>
                </a:lnTo>
                <a:cubicBezTo>
                  <a:pt x="433" y="255"/>
                  <a:pt x="421" y="267"/>
                  <a:pt x="421" y="283"/>
                </a:cubicBezTo>
                <a:lnTo>
                  <a:pt x="421" y="423"/>
                </a:lnTo>
                <a:cubicBezTo>
                  <a:pt x="421" y="438"/>
                  <a:pt x="433" y="451"/>
                  <a:pt x="449" y="451"/>
                </a:cubicBezTo>
                <a:lnTo>
                  <a:pt x="491" y="451"/>
                </a:lnTo>
                <a:lnTo>
                  <a:pt x="491" y="532"/>
                </a:lnTo>
                <a:lnTo>
                  <a:pt x="334" y="532"/>
                </a:lnTo>
                <a:lnTo>
                  <a:pt x="334" y="196"/>
                </a:lnTo>
                <a:lnTo>
                  <a:pt x="379" y="196"/>
                </a:lnTo>
                <a:cubicBezTo>
                  <a:pt x="388" y="196"/>
                  <a:pt x="397" y="191"/>
                  <a:pt x="402" y="183"/>
                </a:cubicBezTo>
                <a:cubicBezTo>
                  <a:pt x="407" y="175"/>
                  <a:pt x="408" y="164"/>
                  <a:pt x="403" y="156"/>
                </a:cubicBezTo>
                <a:lnTo>
                  <a:pt x="331" y="15"/>
                </a:lnTo>
                <a:cubicBezTo>
                  <a:pt x="327" y="6"/>
                  <a:pt x="317" y="0"/>
                  <a:pt x="307" y="0"/>
                </a:cubicBezTo>
                <a:cubicBezTo>
                  <a:pt x="296" y="0"/>
                  <a:pt x="287" y="6"/>
                  <a:pt x="282" y="15"/>
                </a:cubicBezTo>
                <a:lnTo>
                  <a:pt x="210" y="156"/>
                </a:lnTo>
                <a:cubicBezTo>
                  <a:pt x="206" y="164"/>
                  <a:pt x="206" y="175"/>
                  <a:pt x="211" y="183"/>
                </a:cubicBezTo>
                <a:cubicBezTo>
                  <a:pt x="216" y="191"/>
                  <a:pt x="225" y="196"/>
                  <a:pt x="235" y="196"/>
                </a:cubicBezTo>
                <a:lnTo>
                  <a:pt x="279" y="196"/>
                </a:lnTo>
                <a:lnTo>
                  <a:pt x="279" y="532"/>
                </a:lnTo>
                <a:lnTo>
                  <a:pt x="121" y="532"/>
                </a:lnTo>
                <a:lnTo>
                  <a:pt x="121" y="438"/>
                </a:lnTo>
                <a:cubicBezTo>
                  <a:pt x="160" y="426"/>
                  <a:pt x="188" y="391"/>
                  <a:pt x="188" y="349"/>
                </a:cubicBezTo>
                <a:cubicBezTo>
                  <a:pt x="188" y="297"/>
                  <a:pt x="146" y="255"/>
                  <a:pt x="94" y="255"/>
                </a:cubicBezTo>
                <a:cubicBezTo>
                  <a:pt x="42" y="255"/>
                  <a:pt x="0" y="297"/>
                  <a:pt x="0" y="349"/>
                </a:cubicBezTo>
                <a:cubicBezTo>
                  <a:pt x="0" y="391"/>
                  <a:pt x="28" y="426"/>
                  <a:pt x="66" y="438"/>
                </a:cubicBezTo>
                <a:lnTo>
                  <a:pt x="66" y="560"/>
                </a:lnTo>
                <a:cubicBezTo>
                  <a:pt x="66" y="575"/>
                  <a:pt x="79" y="587"/>
                  <a:pt x="94" y="587"/>
                </a:cubicBezTo>
                <a:lnTo>
                  <a:pt x="279" y="587"/>
                </a:lnTo>
                <a:lnTo>
                  <a:pt x="279" y="787"/>
                </a:lnTo>
                <a:cubicBezTo>
                  <a:pt x="241" y="799"/>
                  <a:pt x="213" y="835"/>
                  <a:pt x="213" y="877"/>
                </a:cubicBezTo>
                <a:cubicBezTo>
                  <a:pt x="213" y="929"/>
                  <a:pt x="255" y="971"/>
                  <a:pt x="307" y="971"/>
                </a:cubicBezTo>
                <a:cubicBezTo>
                  <a:pt x="358" y="971"/>
                  <a:pt x="400" y="929"/>
                  <a:pt x="400" y="877"/>
                </a:cubicBezTo>
                <a:cubicBezTo>
                  <a:pt x="400" y="835"/>
                  <a:pt x="373" y="799"/>
                  <a:pt x="334" y="787"/>
                </a:cubicBezTo>
                <a:lnTo>
                  <a:pt x="334" y="587"/>
                </a:lnTo>
                <a:lnTo>
                  <a:pt x="519" y="587"/>
                </a:lnTo>
                <a:cubicBezTo>
                  <a:pt x="534" y="587"/>
                  <a:pt x="546" y="575"/>
                  <a:pt x="546" y="560"/>
                </a:cubicBezTo>
                <a:lnTo>
                  <a:pt x="546" y="451"/>
                </a:lnTo>
                <a:lnTo>
                  <a:pt x="589" y="451"/>
                </a:lnTo>
                <a:cubicBezTo>
                  <a:pt x="604" y="451"/>
                  <a:pt x="617" y="438"/>
                  <a:pt x="617" y="423"/>
                </a:cubicBezTo>
                <a:lnTo>
                  <a:pt x="617" y="283"/>
                </a:lnTo>
                <a:cubicBezTo>
                  <a:pt x="617" y="267"/>
                  <a:pt x="604" y="255"/>
                  <a:pt x="589" y="2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7" name="Freeform 486">
            <a:extLst>
              <a:ext uri="{FF2B5EF4-FFF2-40B4-BE49-F238E27FC236}">
                <a16:creationId xmlns:a16="http://schemas.microsoft.com/office/drawing/2014/main" id="{DE508162-A443-664A-A1BD-008865A9F0C4}"/>
              </a:ext>
            </a:extLst>
          </p:cNvPr>
          <p:cNvSpPr/>
          <p:nvPr/>
        </p:nvSpPr>
        <p:spPr>
          <a:xfrm>
            <a:off x="6941161" y="4660579"/>
            <a:ext cx="325080" cy="96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269">
                <a:moveTo>
                  <a:pt x="849" y="213"/>
                </a:moveTo>
                <a:lnTo>
                  <a:pt x="55" y="213"/>
                </a:lnTo>
                <a:lnTo>
                  <a:pt x="55" y="55"/>
                </a:lnTo>
                <a:lnTo>
                  <a:pt x="849" y="55"/>
                </a:lnTo>
                <a:close/>
                <a:moveTo>
                  <a:pt x="876" y="0"/>
                </a:move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lnTo>
                  <a:pt x="0" y="241"/>
                </a:lnTo>
                <a:cubicBezTo>
                  <a:pt x="0" y="256"/>
                  <a:pt x="12" y="269"/>
                  <a:pt x="27" y="269"/>
                </a:cubicBezTo>
                <a:lnTo>
                  <a:pt x="876" y="269"/>
                </a:lnTo>
                <a:cubicBezTo>
                  <a:pt x="892" y="269"/>
                  <a:pt x="904" y="256"/>
                  <a:pt x="904" y="241"/>
                </a:cubicBezTo>
                <a:lnTo>
                  <a:pt x="904" y="28"/>
                </a:lnTo>
                <a:cubicBezTo>
                  <a:pt x="904" y="12"/>
                  <a:pt x="892" y="0"/>
                  <a:pt x="87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8" name="Freeform 487">
            <a:extLst>
              <a:ext uri="{FF2B5EF4-FFF2-40B4-BE49-F238E27FC236}">
                <a16:creationId xmlns:a16="http://schemas.microsoft.com/office/drawing/2014/main" id="{260915FB-E7D7-E54E-A5BB-2C33AC740244}"/>
              </a:ext>
            </a:extLst>
          </p:cNvPr>
          <p:cNvSpPr/>
          <p:nvPr/>
        </p:nvSpPr>
        <p:spPr>
          <a:xfrm>
            <a:off x="6941161" y="4762817"/>
            <a:ext cx="325080" cy="96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268">
                <a:moveTo>
                  <a:pt x="849" y="213"/>
                </a:moveTo>
                <a:lnTo>
                  <a:pt x="55" y="213"/>
                </a:lnTo>
                <a:lnTo>
                  <a:pt x="55" y="55"/>
                </a:lnTo>
                <a:lnTo>
                  <a:pt x="849" y="55"/>
                </a:lnTo>
                <a:close/>
                <a:moveTo>
                  <a:pt x="876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241"/>
                </a:lnTo>
                <a:cubicBezTo>
                  <a:pt x="0" y="256"/>
                  <a:pt x="12" y="268"/>
                  <a:pt x="27" y="268"/>
                </a:cubicBezTo>
                <a:lnTo>
                  <a:pt x="876" y="268"/>
                </a:lnTo>
                <a:cubicBezTo>
                  <a:pt x="892" y="268"/>
                  <a:pt x="904" y="256"/>
                  <a:pt x="904" y="241"/>
                </a:cubicBezTo>
                <a:lnTo>
                  <a:pt x="904" y="27"/>
                </a:lnTo>
                <a:cubicBezTo>
                  <a:pt x="904" y="12"/>
                  <a:pt x="892" y="0"/>
                  <a:pt x="87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9" name="Freeform 488">
            <a:extLst>
              <a:ext uri="{FF2B5EF4-FFF2-40B4-BE49-F238E27FC236}">
                <a16:creationId xmlns:a16="http://schemas.microsoft.com/office/drawing/2014/main" id="{054CC013-8FFC-F942-9446-7740EE4331BE}"/>
              </a:ext>
            </a:extLst>
          </p:cNvPr>
          <p:cNvSpPr/>
          <p:nvPr/>
        </p:nvSpPr>
        <p:spPr>
          <a:xfrm>
            <a:off x="6941161" y="4864698"/>
            <a:ext cx="325080" cy="96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269">
                <a:moveTo>
                  <a:pt x="849" y="214"/>
                </a:moveTo>
                <a:lnTo>
                  <a:pt x="55" y="214"/>
                </a:lnTo>
                <a:lnTo>
                  <a:pt x="55" y="56"/>
                </a:lnTo>
                <a:lnTo>
                  <a:pt x="849" y="56"/>
                </a:lnTo>
                <a:close/>
                <a:moveTo>
                  <a:pt x="876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lnTo>
                  <a:pt x="0" y="241"/>
                </a:lnTo>
                <a:cubicBezTo>
                  <a:pt x="0" y="257"/>
                  <a:pt x="12" y="269"/>
                  <a:pt x="27" y="269"/>
                </a:cubicBezTo>
                <a:lnTo>
                  <a:pt x="876" y="269"/>
                </a:lnTo>
                <a:cubicBezTo>
                  <a:pt x="892" y="269"/>
                  <a:pt x="904" y="257"/>
                  <a:pt x="904" y="241"/>
                </a:cubicBezTo>
                <a:lnTo>
                  <a:pt x="904" y="28"/>
                </a:lnTo>
                <a:cubicBezTo>
                  <a:pt x="904" y="13"/>
                  <a:pt x="892" y="0"/>
                  <a:pt x="87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0" name="Freeform 489">
            <a:extLst>
              <a:ext uri="{FF2B5EF4-FFF2-40B4-BE49-F238E27FC236}">
                <a16:creationId xmlns:a16="http://schemas.microsoft.com/office/drawing/2014/main" id="{0975E8A6-AE43-4345-B9EC-41F0D38317B7}"/>
              </a:ext>
            </a:extLst>
          </p:cNvPr>
          <p:cNvSpPr/>
          <p:nvPr/>
        </p:nvSpPr>
        <p:spPr>
          <a:xfrm>
            <a:off x="6971760" y="4686498"/>
            <a:ext cx="44640" cy="44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" h="125">
                <a:moveTo>
                  <a:pt x="36" y="35"/>
                </a:moveTo>
                <a:lnTo>
                  <a:pt x="90" y="35"/>
                </a:lnTo>
                <a:lnTo>
                  <a:pt x="90" y="89"/>
                </a:lnTo>
                <a:lnTo>
                  <a:pt x="36" y="89"/>
                </a:lnTo>
                <a:close/>
                <a:moveTo>
                  <a:pt x="18" y="125"/>
                </a:moveTo>
                <a:lnTo>
                  <a:pt x="107" y="125"/>
                </a:lnTo>
                <a:cubicBezTo>
                  <a:pt x="117" y="125"/>
                  <a:pt x="125" y="117"/>
                  <a:pt x="125" y="107"/>
                </a:cubicBezTo>
                <a:lnTo>
                  <a:pt x="125" y="18"/>
                </a:lnTo>
                <a:cubicBezTo>
                  <a:pt x="125" y="8"/>
                  <a:pt x="117" y="0"/>
                  <a:pt x="107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07"/>
                </a:lnTo>
                <a:cubicBezTo>
                  <a:pt x="0" y="117"/>
                  <a:pt x="8" y="125"/>
                  <a:pt x="18" y="1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1" name="Freeform 490">
            <a:extLst>
              <a:ext uri="{FF2B5EF4-FFF2-40B4-BE49-F238E27FC236}">
                <a16:creationId xmlns:a16="http://schemas.microsoft.com/office/drawing/2014/main" id="{C8B01880-0A8E-284F-9489-15A2DA7DA758}"/>
              </a:ext>
            </a:extLst>
          </p:cNvPr>
          <p:cNvSpPr/>
          <p:nvPr/>
        </p:nvSpPr>
        <p:spPr>
          <a:xfrm>
            <a:off x="6971760" y="4788738"/>
            <a:ext cx="44640" cy="44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" h="124">
                <a:moveTo>
                  <a:pt x="36" y="35"/>
                </a:moveTo>
                <a:lnTo>
                  <a:pt x="90" y="35"/>
                </a:lnTo>
                <a:lnTo>
                  <a:pt x="90" y="89"/>
                </a:lnTo>
                <a:lnTo>
                  <a:pt x="36" y="89"/>
                </a:lnTo>
                <a:close/>
                <a:moveTo>
                  <a:pt x="18" y="124"/>
                </a:moveTo>
                <a:lnTo>
                  <a:pt x="107" y="124"/>
                </a:lnTo>
                <a:cubicBezTo>
                  <a:pt x="117" y="124"/>
                  <a:pt x="125" y="116"/>
                  <a:pt x="125" y="107"/>
                </a:cubicBezTo>
                <a:lnTo>
                  <a:pt x="125" y="17"/>
                </a:lnTo>
                <a:cubicBezTo>
                  <a:pt x="125" y="8"/>
                  <a:pt x="117" y="0"/>
                  <a:pt x="107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107"/>
                </a:lnTo>
                <a:cubicBezTo>
                  <a:pt x="0" y="116"/>
                  <a:pt x="8" y="124"/>
                  <a:pt x="18" y="1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2" name="Freeform 491">
            <a:extLst>
              <a:ext uri="{FF2B5EF4-FFF2-40B4-BE49-F238E27FC236}">
                <a16:creationId xmlns:a16="http://schemas.microsoft.com/office/drawing/2014/main" id="{B242F2E4-1A20-C545-B216-47D805A0DEB9}"/>
              </a:ext>
            </a:extLst>
          </p:cNvPr>
          <p:cNvSpPr/>
          <p:nvPr/>
        </p:nvSpPr>
        <p:spPr>
          <a:xfrm>
            <a:off x="6971760" y="4890618"/>
            <a:ext cx="44640" cy="44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" h="125">
                <a:moveTo>
                  <a:pt x="36" y="36"/>
                </a:moveTo>
                <a:lnTo>
                  <a:pt x="90" y="36"/>
                </a:lnTo>
                <a:lnTo>
                  <a:pt x="90" y="90"/>
                </a:lnTo>
                <a:lnTo>
                  <a:pt x="36" y="90"/>
                </a:lnTo>
                <a:close/>
                <a:moveTo>
                  <a:pt x="18" y="125"/>
                </a:moveTo>
                <a:lnTo>
                  <a:pt x="107" y="125"/>
                </a:lnTo>
                <a:cubicBezTo>
                  <a:pt x="117" y="125"/>
                  <a:pt x="125" y="117"/>
                  <a:pt x="125" y="107"/>
                </a:cubicBezTo>
                <a:lnTo>
                  <a:pt x="125" y="18"/>
                </a:lnTo>
                <a:cubicBezTo>
                  <a:pt x="125" y="8"/>
                  <a:pt x="117" y="0"/>
                  <a:pt x="107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07"/>
                </a:lnTo>
                <a:cubicBezTo>
                  <a:pt x="0" y="117"/>
                  <a:pt x="8" y="125"/>
                  <a:pt x="18" y="1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3" name="Freeform 492">
            <a:extLst>
              <a:ext uri="{FF2B5EF4-FFF2-40B4-BE49-F238E27FC236}">
                <a16:creationId xmlns:a16="http://schemas.microsoft.com/office/drawing/2014/main" id="{D9A733F6-AF7C-9F46-A781-517E02D2AF28}"/>
              </a:ext>
            </a:extLst>
          </p:cNvPr>
          <p:cNvSpPr/>
          <p:nvPr/>
        </p:nvSpPr>
        <p:spPr>
          <a:xfrm>
            <a:off x="1275480" y="2489778"/>
            <a:ext cx="271080" cy="303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4" h="845">
                <a:moveTo>
                  <a:pt x="44" y="129"/>
                </a:moveTo>
                <a:cubicBezTo>
                  <a:pt x="73" y="108"/>
                  <a:pt x="108" y="91"/>
                  <a:pt x="146" y="79"/>
                </a:cubicBezTo>
                <a:cubicBezTo>
                  <a:pt x="195" y="63"/>
                  <a:pt x="246" y="56"/>
                  <a:pt x="297" y="56"/>
                </a:cubicBezTo>
                <a:cubicBezTo>
                  <a:pt x="301" y="56"/>
                  <a:pt x="304" y="56"/>
                  <a:pt x="307" y="56"/>
                </a:cubicBezTo>
                <a:cubicBezTo>
                  <a:pt x="373" y="57"/>
                  <a:pt x="432" y="71"/>
                  <a:pt x="485" y="97"/>
                </a:cubicBezTo>
                <a:cubicBezTo>
                  <a:pt x="535" y="121"/>
                  <a:pt x="577" y="156"/>
                  <a:pt x="611" y="199"/>
                </a:cubicBezTo>
                <a:cubicBezTo>
                  <a:pt x="650" y="250"/>
                  <a:pt x="678" y="312"/>
                  <a:pt x="690" y="380"/>
                </a:cubicBezTo>
                <a:cubicBezTo>
                  <a:pt x="703" y="449"/>
                  <a:pt x="701" y="524"/>
                  <a:pt x="683" y="597"/>
                </a:cubicBezTo>
                <a:cubicBezTo>
                  <a:pt x="679" y="616"/>
                  <a:pt x="676" y="631"/>
                  <a:pt x="674" y="644"/>
                </a:cubicBezTo>
                <a:cubicBezTo>
                  <a:pt x="670" y="640"/>
                  <a:pt x="666" y="636"/>
                  <a:pt x="662" y="632"/>
                </a:cubicBezTo>
                <a:cubicBezTo>
                  <a:pt x="653" y="623"/>
                  <a:pt x="625" y="612"/>
                  <a:pt x="609" y="605"/>
                </a:cubicBezTo>
                <a:cubicBezTo>
                  <a:pt x="561" y="587"/>
                  <a:pt x="549" y="591"/>
                  <a:pt x="543" y="592"/>
                </a:cubicBezTo>
                <a:cubicBezTo>
                  <a:pt x="532" y="595"/>
                  <a:pt x="525" y="602"/>
                  <a:pt x="521" y="612"/>
                </a:cubicBezTo>
                <a:lnTo>
                  <a:pt x="510" y="642"/>
                </a:lnTo>
                <a:cubicBezTo>
                  <a:pt x="505" y="656"/>
                  <a:pt x="512" y="672"/>
                  <a:pt x="526" y="678"/>
                </a:cubicBezTo>
                <a:cubicBezTo>
                  <a:pt x="540" y="683"/>
                  <a:pt x="556" y="676"/>
                  <a:pt x="562" y="662"/>
                </a:cubicBezTo>
                <a:lnTo>
                  <a:pt x="566" y="649"/>
                </a:lnTo>
                <a:cubicBezTo>
                  <a:pt x="586" y="655"/>
                  <a:pt x="616" y="668"/>
                  <a:pt x="625" y="673"/>
                </a:cubicBezTo>
                <a:cubicBezTo>
                  <a:pt x="662" y="710"/>
                  <a:pt x="682" y="762"/>
                  <a:pt x="679" y="816"/>
                </a:cubicBezTo>
                <a:cubicBezTo>
                  <a:pt x="678" y="831"/>
                  <a:pt x="690" y="844"/>
                  <a:pt x="705" y="845"/>
                </a:cubicBezTo>
                <a:cubicBezTo>
                  <a:pt x="705" y="845"/>
                  <a:pt x="706" y="845"/>
                  <a:pt x="707" y="845"/>
                </a:cubicBezTo>
                <a:cubicBezTo>
                  <a:pt x="721" y="845"/>
                  <a:pt x="733" y="833"/>
                  <a:pt x="734" y="819"/>
                </a:cubicBezTo>
                <a:cubicBezTo>
                  <a:pt x="734" y="811"/>
                  <a:pt x="735" y="803"/>
                  <a:pt x="734" y="796"/>
                </a:cubicBezTo>
                <a:cubicBezTo>
                  <a:pt x="734" y="795"/>
                  <a:pt x="734" y="794"/>
                  <a:pt x="734" y="793"/>
                </a:cubicBezTo>
                <a:cubicBezTo>
                  <a:pt x="734" y="760"/>
                  <a:pt x="731" y="740"/>
                  <a:pt x="728" y="725"/>
                </a:cubicBezTo>
                <a:cubicBezTo>
                  <a:pt x="723" y="699"/>
                  <a:pt x="720" y="682"/>
                  <a:pt x="737" y="610"/>
                </a:cubicBezTo>
                <a:cubicBezTo>
                  <a:pt x="756" y="529"/>
                  <a:pt x="759" y="446"/>
                  <a:pt x="744" y="370"/>
                </a:cubicBezTo>
                <a:cubicBezTo>
                  <a:pt x="730" y="293"/>
                  <a:pt x="699" y="223"/>
                  <a:pt x="655" y="166"/>
                </a:cubicBezTo>
                <a:cubicBezTo>
                  <a:pt x="615" y="115"/>
                  <a:pt x="567" y="75"/>
                  <a:pt x="510" y="47"/>
                </a:cubicBezTo>
                <a:cubicBezTo>
                  <a:pt x="449" y="17"/>
                  <a:pt x="382" y="2"/>
                  <a:pt x="308" y="0"/>
                </a:cubicBezTo>
                <a:cubicBezTo>
                  <a:pt x="305" y="0"/>
                  <a:pt x="301" y="0"/>
                  <a:pt x="297" y="0"/>
                </a:cubicBezTo>
                <a:cubicBezTo>
                  <a:pt x="240" y="0"/>
                  <a:pt x="183" y="9"/>
                  <a:pt x="129" y="26"/>
                </a:cubicBezTo>
                <a:cubicBezTo>
                  <a:pt x="86" y="40"/>
                  <a:pt x="46" y="59"/>
                  <a:pt x="12" y="84"/>
                </a:cubicBezTo>
                <a:cubicBezTo>
                  <a:pt x="-1" y="93"/>
                  <a:pt x="-4" y="110"/>
                  <a:pt x="5" y="122"/>
                </a:cubicBezTo>
                <a:cubicBezTo>
                  <a:pt x="14" y="135"/>
                  <a:pt x="31" y="137"/>
                  <a:pt x="44" y="1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4" name="Freeform 493">
            <a:extLst>
              <a:ext uri="{FF2B5EF4-FFF2-40B4-BE49-F238E27FC236}">
                <a16:creationId xmlns:a16="http://schemas.microsoft.com/office/drawing/2014/main" id="{08CD22B5-57BD-9144-BE1C-BBB031B37088}"/>
              </a:ext>
            </a:extLst>
          </p:cNvPr>
          <p:cNvSpPr/>
          <p:nvPr/>
        </p:nvSpPr>
        <p:spPr>
          <a:xfrm>
            <a:off x="1142280" y="2435778"/>
            <a:ext cx="479520" cy="47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3" h="1333">
                <a:moveTo>
                  <a:pt x="913" y="1136"/>
                </a:moveTo>
                <a:cubicBezTo>
                  <a:pt x="897" y="1132"/>
                  <a:pt x="847" y="1110"/>
                  <a:pt x="824" y="1097"/>
                </a:cubicBezTo>
                <a:lnTo>
                  <a:pt x="888" y="927"/>
                </a:lnTo>
                <a:lnTo>
                  <a:pt x="1019" y="1058"/>
                </a:lnTo>
                <a:cubicBezTo>
                  <a:pt x="994" y="1096"/>
                  <a:pt x="957" y="1124"/>
                  <a:pt x="913" y="1136"/>
                </a:cubicBezTo>
                <a:close/>
                <a:moveTo>
                  <a:pt x="345" y="822"/>
                </a:moveTo>
                <a:cubicBezTo>
                  <a:pt x="353" y="817"/>
                  <a:pt x="384" y="804"/>
                  <a:pt x="403" y="798"/>
                </a:cubicBezTo>
                <a:lnTo>
                  <a:pt x="515" y="1097"/>
                </a:lnTo>
                <a:cubicBezTo>
                  <a:pt x="492" y="1110"/>
                  <a:pt x="443" y="1132"/>
                  <a:pt x="426" y="1136"/>
                </a:cubicBezTo>
                <a:cubicBezTo>
                  <a:pt x="363" y="1119"/>
                  <a:pt x="314" y="1068"/>
                  <a:pt x="297" y="1004"/>
                </a:cubicBezTo>
                <a:cubicBezTo>
                  <a:pt x="279" y="938"/>
                  <a:pt x="298" y="869"/>
                  <a:pt x="345" y="822"/>
                </a:cubicBezTo>
                <a:close/>
                <a:moveTo>
                  <a:pt x="1325" y="1286"/>
                </a:moveTo>
                <a:lnTo>
                  <a:pt x="47" y="8"/>
                </a:lnTo>
                <a:cubicBezTo>
                  <a:pt x="36" y="-3"/>
                  <a:pt x="19" y="-3"/>
                  <a:pt x="8" y="8"/>
                </a:cubicBezTo>
                <a:cubicBezTo>
                  <a:pt x="-3" y="18"/>
                  <a:pt x="-3" y="36"/>
                  <a:pt x="8" y="47"/>
                </a:cubicBezTo>
                <a:lnTo>
                  <a:pt x="289" y="328"/>
                </a:lnTo>
                <a:cubicBezTo>
                  <a:pt x="216" y="435"/>
                  <a:pt x="195" y="583"/>
                  <a:pt x="230" y="747"/>
                </a:cubicBezTo>
                <a:cubicBezTo>
                  <a:pt x="246" y="819"/>
                  <a:pt x="244" y="836"/>
                  <a:pt x="240" y="862"/>
                </a:cubicBezTo>
                <a:cubicBezTo>
                  <a:pt x="238" y="877"/>
                  <a:pt x="235" y="897"/>
                  <a:pt x="235" y="929"/>
                </a:cubicBezTo>
                <a:cubicBezTo>
                  <a:pt x="235" y="931"/>
                  <a:pt x="235" y="933"/>
                  <a:pt x="236" y="935"/>
                </a:cubicBezTo>
                <a:cubicBezTo>
                  <a:pt x="234" y="963"/>
                  <a:pt x="236" y="991"/>
                  <a:pt x="244" y="1018"/>
                </a:cubicBezTo>
                <a:cubicBezTo>
                  <a:pt x="266" y="1103"/>
                  <a:pt x="333" y="1170"/>
                  <a:pt x="417" y="1191"/>
                </a:cubicBezTo>
                <a:cubicBezTo>
                  <a:pt x="419" y="1192"/>
                  <a:pt x="421" y="1192"/>
                  <a:pt x="424" y="1192"/>
                </a:cubicBezTo>
                <a:cubicBezTo>
                  <a:pt x="433" y="1192"/>
                  <a:pt x="451" y="1188"/>
                  <a:pt x="493" y="1169"/>
                </a:cubicBezTo>
                <a:cubicBezTo>
                  <a:pt x="519" y="1158"/>
                  <a:pt x="552" y="1142"/>
                  <a:pt x="565" y="1128"/>
                </a:cubicBezTo>
                <a:cubicBezTo>
                  <a:pt x="577" y="1116"/>
                  <a:pt x="576" y="1104"/>
                  <a:pt x="574" y="1097"/>
                </a:cubicBezTo>
                <a:lnTo>
                  <a:pt x="574" y="1096"/>
                </a:lnTo>
                <a:lnTo>
                  <a:pt x="448" y="761"/>
                </a:lnTo>
                <a:cubicBezTo>
                  <a:pt x="445" y="751"/>
                  <a:pt x="437" y="744"/>
                  <a:pt x="427" y="741"/>
                </a:cubicBezTo>
                <a:cubicBezTo>
                  <a:pt x="421" y="740"/>
                  <a:pt x="408" y="736"/>
                  <a:pt x="361" y="754"/>
                </a:cubicBezTo>
                <a:cubicBezTo>
                  <a:pt x="345" y="761"/>
                  <a:pt x="317" y="772"/>
                  <a:pt x="307" y="781"/>
                </a:cubicBezTo>
                <a:cubicBezTo>
                  <a:pt x="303" y="785"/>
                  <a:pt x="299" y="790"/>
                  <a:pt x="295" y="794"/>
                </a:cubicBezTo>
                <a:cubicBezTo>
                  <a:pt x="293" y="778"/>
                  <a:pt x="290" y="760"/>
                  <a:pt x="285" y="735"/>
                </a:cubicBezTo>
                <a:cubicBezTo>
                  <a:pt x="254" y="591"/>
                  <a:pt x="269" y="461"/>
                  <a:pt x="329" y="367"/>
                </a:cubicBezTo>
                <a:lnTo>
                  <a:pt x="845" y="884"/>
                </a:lnTo>
                <a:lnTo>
                  <a:pt x="766" y="1095"/>
                </a:lnTo>
                <a:cubicBezTo>
                  <a:pt x="766" y="1096"/>
                  <a:pt x="766" y="1097"/>
                  <a:pt x="765" y="1097"/>
                </a:cubicBezTo>
                <a:cubicBezTo>
                  <a:pt x="764" y="1104"/>
                  <a:pt x="763" y="1116"/>
                  <a:pt x="775" y="1128"/>
                </a:cubicBezTo>
                <a:cubicBezTo>
                  <a:pt x="788" y="1142"/>
                  <a:pt x="821" y="1158"/>
                  <a:pt x="846" y="1169"/>
                </a:cubicBezTo>
                <a:cubicBezTo>
                  <a:pt x="889" y="1188"/>
                  <a:pt x="906" y="1192"/>
                  <a:pt x="915" y="1192"/>
                </a:cubicBezTo>
                <a:cubicBezTo>
                  <a:pt x="918" y="1192"/>
                  <a:pt x="921" y="1192"/>
                  <a:pt x="922" y="1191"/>
                </a:cubicBezTo>
                <a:cubicBezTo>
                  <a:pt x="977" y="1177"/>
                  <a:pt x="1026" y="1144"/>
                  <a:pt x="1059" y="1097"/>
                </a:cubicBezTo>
                <a:lnTo>
                  <a:pt x="1286" y="1325"/>
                </a:lnTo>
                <a:cubicBezTo>
                  <a:pt x="1292" y="1330"/>
                  <a:pt x="1299" y="1333"/>
                  <a:pt x="1306" y="1333"/>
                </a:cubicBezTo>
                <a:cubicBezTo>
                  <a:pt x="1313" y="1333"/>
                  <a:pt x="1320" y="1330"/>
                  <a:pt x="1325" y="1325"/>
                </a:cubicBezTo>
                <a:cubicBezTo>
                  <a:pt x="1336" y="1314"/>
                  <a:pt x="1336" y="1297"/>
                  <a:pt x="1325" y="12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5" name="Freeform 494">
            <a:extLst>
              <a:ext uri="{FF2B5EF4-FFF2-40B4-BE49-F238E27FC236}">
                <a16:creationId xmlns:a16="http://schemas.microsoft.com/office/drawing/2014/main" id="{54AB123E-B51A-2C4A-89EB-FFF14A7E25E3}"/>
              </a:ext>
            </a:extLst>
          </p:cNvPr>
          <p:cNvSpPr/>
          <p:nvPr/>
        </p:nvSpPr>
        <p:spPr>
          <a:xfrm>
            <a:off x="2029681" y="2567538"/>
            <a:ext cx="249480" cy="22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4" h="622">
                <a:moveTo>
                  <a:pt x="637" y="95"/>
                </a:moveTo>
                <a:lnTo>
                  <a:pt x="639" y="528"/>
                </a:lnTo>
                <a:lnTo>
                  <a:pt x="472" y="364"/>
                </a:lnTo>
                <a:lnTo>
                  <a:pt x="472" y="262"/>
                </a:lnTo>
                <a:close/>
                <a:moveTo>
                  <a:pt x="28" y="55"/>
                </a:moveTo>
                <a:lnTo>
                  <a:pt x="389" y="55"/>
                </a:lnTo>
                <a:cubicBezTo>
                  <a:pt x="404" y="55"/>
                  <a:pt x="417" y="68"/>
                  <a:pt x="417" y="83"/>
                </a:cubicBezTo>
                <a:lnTo>
                  <a:pt x="417" y="471"/>
                </a:lnTo>
                <a:cubicBezTo>
                  <a:pt x="417" y="486"/>
                  <a:pt x="429" y="499"/>
                  <a:pt x="444" y="499"/>
                </a:cubicBezTo>
                <a:cubicBezTo>
                  <a:pt x="460" y="499"/>
                  <a:pt x="472" y="486"/>
                  <a:pt x="472" y="471"/>
                </a:cubicBezTo>
                <a:lnTo>
                  <a:pt x="472" y="441"/>
                </a:lnTo>
                <a:lnTo>
                  <a:pt x="647" y="614"/>
                </a:lnTo>
                <a:cubicBezTo>
                  <a:pt x="652" y="619"/>
                  <a:pt x="659" y="622"/>
                  <a:pt x="666" y="622"/>
                </a:cubicBezTo>
                <a:cubicBezTo>
                  <a:pt x="670" y="622"/>
                  <a:pt x="674" y="621"/>
                  <a:pt x="677" y="620"/>
                </a:cubicBezTo>
                <a:cubicBezTo>
                  <a:pt x="687" y="616"/>
                  <a:pt x="694" y="606"/>
                  <a:pt x="694" y="594"/>
                </a:cubicBezTo>
                <a:lnTo>
                  <a:pt x="692" y="28"/>
                </a:lnTo>
                <a:cubicBezTo>
                  <a:pt x="692" y="16"/>
                  <a:pt x="685" y="6"/>
                  <a:pt x="675" y="2"/>
                </a:cubicBezTo>
                <a:cubicBezTo>
                  <a:pt x="664" y="-2"/>
                  <a:pt x="652" y="0"/>
                  <a:pt x="645" y="8"/>
                </a:cubicBezTo>
                <a:lnTo>
                  <a:pt x="472" y="183"/>
                </a:lnTo>
                <a:lnTo>
                  <a:pt x="472" y="83"/>
                </a:lnTo>
                <a:cubicBezTo>
                  <a:pt x="472" y="37"/>
                  <a:pt x="435" y="0"/>
                  <a:pt x="389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6" name="Freeform 495">
            <a:extLst>
              <a:ext uri="{FF2B5EF4-FFF2-40B4-BE49-F238E27FC236}">
                <a16:creationId xmlns:a16="http://schemas.microsoft.com/office/drawing/2014/main" id="{DFC19230-4811-1241-B46E-69EACF7BE98F}"/>
              </a:ext>
            </a:extLst>
          </p:cNvPr>
          <p:cNvSpPr/>
          <p:nvPr/>
        </p:nvSpPr>
        <p:spPr>
          <a:xfrm>
            <a:off x="1915560" y="2493378"/>
            <a:ext cx="365399" cy="365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6" h="1015">
                <a:moveTo>
                  <a:pt x="722" y="762"/>
                </a:moveTo>
                <a:cubicBezTo>
                  <a:pt x="717" y="766"/>
                  <a:pt x="711" y="768"/>
                  <a:pt x="705" y="768"/>
                </a:cubicBezTo>
                <a:lnTo>
                  <a:pt x="105" y="768"/>
                </a:lnTo>
                <a:cubicBezTo>
                  <a:pt x="90" y="768"/>
                  <a:pt x="78" y="755"/>
                  <a:pt x="78" y="740"/>
                </a:cubicBezTo>
                <a:lnTo>
                  <a:pt x="78" y="288"/>
                </a:lnTo>
                <a:cubicBezTo>
                  <a:pt x="78" y="273"/>
                  <a:pt x="90" y="260"/>
                  <a:pt x="105" y="260"/>
                </a:cubicBezTo>
                <a:lnTo>
                  <a:pt x="213" y="260"/>
                </a:lnTo>
                <a:cubicBezTo>
                  <a:pt x="216" y="260"/>
                  <a:pt x="218" y="260"/>
                  <a:pt x="220" y="259"/>
                </a:cubicBezTo>
                <a:lnTo>
                  <a:pt x="723" y="761"/>
                </a:lnTo>
                <a:cubicBezTo>
                  <a:pt x="722" y="762"/>
                  <a:pt x="722" y="762"/>
                  <a:pt x="722" y="762"/>
                </a:cubicBezTo>
                <a:close/>
                <a:moveTo>
                  <a:pt x="1007" y="968"/>
                </a:moveTo>
                <a:lnTo>
                  <a:pt x="46" y="7"/>
                </a:lnTo>
                <a:cubicBezTo>
                  <a:pt x="36" y="-2"/>
                  <a:pt x="18" y="-2"/>
                  <a:pt x="7" y="7"/>
                </a:cubicBezTo>
                <a:cubicBezTo>
                  <a:pt x="-2" y="18"/>
                  <a:pt x="-2" y="36"/>
                  <a:pt x="7" y="46"/>
                </a:cubicBezTo>
                <a:lnTo>
                  <a:pt x="166" y="205"/>
                </a:lnTo>
                <a:lnTo>
                  <a:pt x="105" y="205"/>
                </a:lnTo>
                <a:cubicBezTo>
                  <a:pt x="59" y="205"/>
                  <a:pt x="22" y="242"/>
                  <a:pt x="22" y="288"/>
                </a:cubicBezTo>
                <a:lnTo>
                  <a:pt x="22" y="740"/>
                </a:lnTo>
                <a:cubicBezTo>
                  <a:pt x="22" y="786"/>
                  <a:pt x="59" y="823"/>
                  <a:pt x="105" y="823"/>
                </a:cubicBezTo>
                <a:lnTo>
                  <a:pt x="705" y="823"/>
                </a:lnTo>
                <a:cubicBezTo>
                  <a:pt x="724" y="823"/>
                  <a:pt x="741" y="817"/>
                  <a:pt x="756" y="806"/>
                </a:cubicBezTo>
                <a:cubicBezTo>
                  <a:pt x="758" y="804"/>
                  <a:pt x="759" y="802"/>
                  <a:pt x="761" y="800"/>
                </a:cubicBezTo>
                <a:lnTo>
                  <a:pt x="968" y="1007"/>
                </a:lnTo>
                <a:cubicBezTo>
                  <a:pt x="974" y="1013"/>
                  <a:pt x="981" y="1015"/>
                  <a:pt x="988" y="1015"/>
                </a:cubicBezTo>
                <a:cubicBezTo>
                  <a:pt x="995" y="1015"/>
                  <a:pt x="1002" y="1013"/>
                  <a:pt x="1007" y="1007"/>
                </a:cubicBezTo>
                <a:cubicBezTo>
                  <a:pt x="1018" y="996"/>
                  <a:pt x="1018" y="979"/>
                  <a:pt x="1007" y="9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7" name="Freeform 496">
            <a:extLst>
              <a:ext uri="{FF2B5EF4-FFF2-40B4-BE49-F238E27FC236}">
                <a16:creationId xmlns:a16="http://schemas.microsoft.com/office/drawing/2014/main" id="{E2E359BA-0E0A-3047-B796-E3ED6622F3A6}"/>
              </a:ext>
            </a:extLst>
          </p:cNvPr>
          <p:cNvSpPr/>
          <p:nvPr/>
        </p:nvSpPr>
        <p:spPr>
          <a:xfrm>
            <a:off x="4865760" y="2488338"/>
            <a:ext cx="185040" cy="243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5" h="676">
                <a:moveTo>
                  <a:pt x="206" y="55"/>
                </a:moveTo>
                <a:lnTo>
                  <a:pt x="306" y="55"/>
                </a:lnTo>
                <a:lnTo>
                  <a:pt x="318" y="72"/>
                </a:lnTo>
                <a:lnTo>
                  <a:pt x="196" y="72"/>
                </a:lnTo>
                <a:close/>
                <a:moveTo>
                  <a:pt x="28" y="209"/>
                </a:moveTo>
                <a:cubicBezTo>
                  <a:pt x="43" y="209"/>
                  <a:pt x="56" y="197"/>
                  <a:pt x="56" y="182"/>
                </a:cubicBezTo>
                <a:cubicBezTo>
                  <a:pt x="56" y="152"/>
                  <a:pt x="80" y="128"/>
                  <a:pt x="110" y="128"/>
                </a:cubicBezTo>
                <a:lnTo>
                  <a:pt x="147" y="128"/>
                </a:lnTo>
                <a:lnTo>
                  <a:pt x="406" y="128"/>
                </a:lnTo>
                <a:cubicBezTo>
                  <a:pt x="436" y="128"/>
                  <a:pt x="460" y="152"/>
                  <a:pt x="460" y="182"/>
                </a:cubicBezTo>
                <a:lnTo>
                  <a:pt x="460" y="648"/>
                </a:lnTo>
                <a:cubicBezTo>
                  <a:pt x="460" y="664"/>
                  <a:pt x="473" y="676"/>
                  <a:pt x="488" y="676"/>
                </a:cubicBezTo>
                <a:cubicBezTo>
                  <a:pt x="503" y="676"/>
                  <a:pt x="515" y="664"/>
                  <a:pt x="515" y="648"/>
                </a:cubicBezTo>
                <a:lnTo>
                  <a:pt x="515" y="182"/>
                </a:lnTo>
                <a:cubicBezTo>
                  <a:pt x="515" y="121"/>
                  <a:pt x="466" y="72"/>
                  <a:pt x="406" y="72"/>
                </a:cubicBezTo>
                <a:lnTo>
                  <a:pt x="384" y="72"/>
                </a:lnTo>
                <a:lnTo>
                  <a:pt x="344" y="12"/>
                </a:lnTo>
                <a:cubicBezTo>
                  <a:pt x="339" y="4"/>
                  <a:pt x="330" y="0"/>
                  <a:pt x="321" y="0"/>
                </a:cubicBezTo>
                <a:lnTo>
                  <a:pt x="190" y="0"/>
                </a:lnTo>
                <a:cubicBezTo>
                  <a:pt x="181" y="0"/>
                  <a:pt x="172" y="5"/>
                  <a:pt x="167" y="13"/>
                </a:cubicBezTo>
                <a:lnTo>
                  <a:pt x="131" y="72"/>
                </a:lnTo>
                <a:lnTo>
                  <a:pt x="110" y="72"/>
                </a:lnTo>
                <a:cubicBezTo>
                  <a:pt x="49" y="72"/>
                  <a:pt x="0" y="121"/>
                  <a:pt x="0" y="182"/>
                </a:cubicBezTo>
                <a:cubicBezTo>
                  <a:pt x="0" y="197"/>
                  <a:pt x="13" y="209"/>
                  <a:pt x="28" y="20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8" name="Freeform 497">
            <a:extLst>
              <a:ext uri="{FF2B5EF4-FFF2-40B4-BE49-F238E27FC236}">
                <a16:creationId xmlns:a16="http://schemas.microsoft.com/office/drawing/2014/main" id="{030FE4EF-40B8-5646-8EB1-3C47F5EB071D}"/>
              </a:ext>
            </a:extLst>
          </p:cNvPr>
          <p:cNvSpPr/>
          <p:nvPr/>
        </p:nvSpPr>
        <p:spPr>
          <a:xfrm>
            <a:off x="4769640" y="2487979"/>
            <a:ext cx="378720" cy="37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3" h="1053">
                <a:moveTo>
                  <a:pt x="727" y="793"/>
                </a:moveTo>
                <a:lnTo>
                  <a:pt x="727" y="867"/>
                </a:lnTo>
                <a:cubicBezTo>
                  <a:pt x="727" y="897"/>
                  <a:pt x="703" y="922"/>
                  <a:pt x="673" y="922"/>
                </a:cubicBezTo>
                <a:lnTo>
                  <a:pt x="377" y="922"/>
                </a:lnTo>
                <a:cubicBezTo>
                  <a:pt x="347" y="922"/>
                  <a:pt x="323" y="897"/>
                  <a:pt x="323" y="867"/>
                </a:cubicBezTo>
                <a:lnTo>
                  <a:pt x="323" y="361"/>
                </a:lnTo>
                <a:lnTo>
                  <a:pt x="735" y="774"/>
                </a:lnTo>
                <a:cubicBezTo>
                  <a:pt x="730" y="778"/>
                  <a:pt x="727" y="785"/>
                  <a:pt x="727" y="793"/>
                </a:cubicBezTo>
                <a:close/>
                <a:moveTo>
                  <a:pt x="1045" y="1006"/>
                </a:moveTo>
                <a:lnTo>
                  <a:pt x="47" y="8"/>
                </a:lnTo>
                <a:cubicBezTo>
                  <a:pt x="36" y="-3"/>
                  <a:pt x="19" y="-3"/>
                  <a:pt x="8" y="8"/>
                </a:cubicBezTo>
                <a:cubicBezTo>
                  <a:pt x="-3" y="19"/>
                  <a:pt x="-3" y="36"/>
                  <a:pt x="8" y="47"/>
                </a:cubicBezTo>
                <a:lnTo>
                  <a:pt x="268" y="307"/>
                </a:lnTo>
                <a:cubicBezTo>
                  <a:pt x="268" y="308"/>
                  <a:pt x="267" y="310"/>
                  <a:pt x="267" y="312"/>
                </a:cubicBezTo>
                <a:lnTo>
                  <a:pt x="267" y="867"/>
                </a:lnTo>
                <a:cubicBezTo>
                  <a:pt x="267" y="928"/>
                  <a:pt x="316" y="977"/>
                  <a:pt x="377" y="977"/>
                </a:cubicBezTo>
                <a:lnTo>
                  <a:pt x="673" y="977"/>
                </a:lnTo>
                <a:cubicBezTo>
                  <a:pt x="733" y="977"/>
                  <a:pt x="782" y="928"/>
                  <a:pt x="782" y="867"/>
                </a:cubicBezTo>
                <a:lnTo>
                  <a:pt x="782" y="821"/>
                </a:lnTo>
                <a:lnTo>
                  <a:pt x="1006" y="1045"/>
                </a:lnTo>
                <a:cubicBezTo>
                  <a:pt x="1012" y="1050"/>
                  <a:pt x="1019" y="1053"/>
                  <a:pt x="1026" y="1053"/>
                </a:cubicBezTo>
                <a:cubicBezTo>
                  <a:pt x="1033" y="1053"/>
                  <a:pt x="1040" y="1050"/>
                  <a:pt x="1045" y="1045"/>
                </a:cubicBezTo>
                <a:cubicBezTo>
                  <a:pt x="1056" y="1034"/>
                  <a:pt x="1056" y="1017"/>
                  <a:pt x="1045" y="100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9" name="Freeform 498">
            <a:extLst>
              <a:ext uri="{FF2B5EF4-FFF2-40B4-BE49-F238E27FC236}">
                <a16:creationId xmlns:a16="http://schemas.microsoft.com/office/drawing/2014/main" id="{17D598D0-A85D-784D-86B7-09EC21664C32}"/>
              </a:ext>
            </a:extLst>
          </p:cNvPr>
          <p:cNvSpPr/>
          <p:nvPr/>
        </p:nvSpPr>
        <p:spPr>
          <a:xfrm>
            <a:off x="6378480" y="2515338"/>
            <a:ext cx="122760" cy="14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416">
                <a:moveTo>
                  <a:pt x="28" y="379"/>
                </a:moveTo>
                <a:cubicBezTo>
                  <a:pt x="43" y="379"/>
                  <a:pt x="55" y="367"/>
                  <a:pt x="55" y="352"/>
                </a:cubicBezTo>
                <a:lnTo>
                  <a:pt x="55" y="71"/>
                </a:lnTo>
                <a:lnTo>
                  <a:pt x="267" y="173"/>
                </a:lnTo>
                <a:lnTo>
                  <a:pt x="71" y="369"/>
                </a:lnTo>
                <a:cubicBezTo>
                  <a:pt x="61" y="379"/>
                  <a:pt x="61" y="397"/>
                  <a:pt x="71" y="408"/>
                </a:cubicBezTo>
                <a:cubicBezTo>
                  <a:pt x="77" y="413"/>
                  <a:pt x="84" y="416"/>
                  <a:pt x="91" y="416"/>
                </a:cubicBezTo>
                <a:cubicBezTo>
                  <a:pt x="98" y="416"/>
                  <a:pt x="105" y="413"/>
                  <a:pt x="110" y="408"/>
                </a:cubicBezTo>
                <a:lnTo>
                  <a:pt x="334" y="184"/>
                </a:lnTo>
                <a:cubicBezTo>
                  <a:pt x="340" y="178"/>
                  <a:pt x="343" y="169"/>
                  <a:pt x="342" y="160"/>
                </a:cubicBezTo>
                <a:cubicBezTo>
                  <a:pt x="340" y="151"/>
                  <a:pt x="335" y="143"/>
                  <a:pt x="327" y="140"/>
                </a:cubicBezTo>
                <a:lnTo>
                  <a:pt x="40" y="2"/>
                </a:lnTo>
                <a:cubicBezTo>
                  <a:pt x="31" y="-2"/>
                  <a:pt x="21" y="-1"/>
                  <a:pt x="13" y="4"/>
                </a:cubicBezTo>
                <a:cubicBezTo>
                  <a:pt x="5" y="9"/>
                  <a:pt x="0" y="18"/>
                  <a:pt x="0" y="27"/>
                </a:cubicBezTo>
                <a:lnTo>
                  <a:pt x="0" y="352"/>
                </a:lnTo>
                <a:cubicBezTo>
                  <a:pt x="0" y="367"/>
                  <a:pt x="13" y="379"/>
                  <a:pt x="28" y="3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0" name="Freeform 499">
            <a:extLst>
              <a:ext uri="{FF2B5EF4-FFF2-40B4-BE49-F238E27FC236}">
                <a16:creationId xmlns:a16="http://schemas.microsoft.com/office/drawing/2014/main" id="{5A2FCE11-F43E-0545-A648-EC1ADBBAB046}"/>
              </a:ext>
            </a:extLst>
          </p:cNvPr>
          <p:cNvSpPr/>
          <p:nvPr/>
        </p:nvSpPr>
        <p:spPr>
          <a:xfrm>
            <a:off x="6198480" y="2487979"/>
            <a:ext cx="379800" cy="37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56">
                <a:moveTo>
                  <a:pt x="555" y="908"/>
                </a:moveTo>
                <a:lnTo>
                  <a:pt x="555" y="594"/>
                </a:lnTo>
                <a:lnTo>
                  <a:pt x="765" y="804"/>
                </a:lnTo>
                <a:close/>
                <a:moveTo>
                  <a:pt x="1048" y="1009"/>
                </a:moveTo>
                <a:lnTo>
                  <a:pt x="834" y="795"/>
                </a:lnTo>
                <a:cubicBezTo>
                  <a:pt x="833" y="794"/>
                  <a:pt x="832" y="793"/>
                  <a:pt x="831" y="792"/>
                </a:cubicBezTo>
                <a:lnTo>
                  <a:pt x="261" y="221"/>
                </a:lnTo>
                <a:cubicBezTo>
                  <a:pt x="259" y="220"/>
                  <a:pt x="258" y="219"/>
                  <a:pt x="257" y="218"/>
                </a:cubicBezTo>
                <a:lnTo>
                  <a:pt x="47" y="7"/>
                </a:lnTo>
                <a:cubicBezTo>
                  <a:pt x="36" y="-2"/>
                  <a:pt x="18" y="-2"/>
                  <a:pt x="8" y="7"/>
                </a:cubicBezTo>
                <a:cubicBezTo>
                  <a:pt x="-3" y="18"/>
                  <a:pt x="-3" y="36"/>
                  <a:pt x="8" y="47"/>
                </a:cubicBezTo>
                <a:lnTo>
                  <a:pt x="489" y="528"/>
                </a:lnTo>
                <a:lnTo>
                  <a:pt x="226" y="790"/>
                </a:lnTo>
                <a:cubicBezTo>
                  <a:pt x="215" y="801"/>
                  <a:pt x="215" y="818"/>
                  <a:pt x="226" y="829"/>
                </a:cubicBezTo>
                <a:cubicBezTo>
                  <a:pt x="231" y="835"/>
                  <a:pt x="238" y="837"/>
                  <a:pt x="245" y="837"/>
                </a:cubicBezTo>
                <a:cubicBezTo>
                  <a:pt x="252" y="837"/>
                  <a:pt x="259" y="835"/>
                  <a:pt x="265" y="829"/>
                </a:cubicBezTo>
                <a:lnTo>
                  <a:pt x="500" y="594"/>
                </a:lnTo>
                <a:lnTo>
                  <a:pt x="500" y="952"/>
                </a:lnTo>
                <a:cubicBezTo>
                  <a:pt x="500" y="962"/>
                  <a:pt x="505" y="971"/>
                  <a:pt x="513" y="976"/>
                </a:cubicBezTo>
                <a:cubicBezTo>
                  <a:pt x="518" y="979"/>
                  <a:pt x="523" y="980"/>
                  <a:pt x="528" y="980"/>
                </a:cubicBezTo>
                <a:cubicBezTo>
                  <a:pt x="532" y="980"/>
                  <a:pt x="536" y="979"/>
                  <a:pt x="540" y="977"/>
                </a:cubicBezTo>
                <a:lnTo>
                  <a:pt x="806" y="845"/>
                </a:lnTo>
                <a:lnTo>
                  <a:pt x="1009" y="1048"/>
                </a:lnTo>
                <a:cubicBezTo>
                  <a:pt x="1015" y="1054"/>
                  <a:pt x="1022" y="1056"/>
                  <a:pt x="1029" y="1056"/>
                </a:cubicBezTo>
                <a:cubicBezTo>
                  <a:pt x="1036" y="1056"/>
                  <a:pt x="1043" y="1054"/>
                  <a:pt x="1048" y="1048"/>
                </a:cubicBezTo>
                <a:cubicBezTo>
                  <a:pt x="1059" y="1037"/>
                  <a:pt x="1059" y="1020"/>
                  <a:pt x="1048" y="100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1" name="Freeform 500">
            <a:extLst>
              <a:ext uri="{FF2B5EF4-FFF2-40B4-BE49-F238E27FC236}">
                <a16:creationId xmlns:a16="http://schemas.microsoft.com/office/drawing/2014/main" id="{98B2E455-BA8F-9C4D-A6EE-28774760C100}"/>
              </a:ext>
            </a:extLst>
          </p:cNvPr>
          <p:cNvSpPr/>
          <p:nvPr/>
        </p:nvSpPr>
        <p:spPr>
          <a:xfrm>
            <a:off x="6967080" y="2489058"/>
            <a:ext cx="273240" cy="28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0" h="798">
                <a:moveTo>
                  <a:pt x="28" y="111"/>
                </a:moveTo>
                <a:cubicBezTo>
                  <a:pt x="43" y="111"/>
                  <a:pt x="55" y="98"/>
                  <a:pt x="55" y="83"/>
                </a:cubicBezTo>
                <a:cubicBezTo>
                  <a:pt x="55" y="68"/>
                  <a:pt x="68" y="56"/>
                  <a:pt x="83" y="56"/>
                </a:cubicBezTo>
                <a:lnTo>
                  <a:pt x="677" y="56"/>
                </a:lnTo>
                <a:cubicBezTo>
                  <a:pt x="692" y="56"/>
                  <a:pt x="704" y="68"/>
                  <a:pt x="704" y="83"/>
                </a:cubicBezTo>
                <a:lnTo>
                  <a:pt x="704" y="770"/>
                </a:lnTo>
                <a:cubicBezTo>
                  <a:pt x="704" y="785"/>
                  <a:pt x="717" y="798"/>
                  <a:pt x="732" y="798"/>
                </a:cubicBezTo>
                <a:cubicBezTo>
                  <a:pt x="747" y="798"/>
                  <a:pt x="760" y="785"/>
                  <a:pt x="760" y="770"/>
                </a:cubicBezTo>
                <a:lnTo>
                  <a:pt x="760" y="83"/>
                </a:lnTo>
                <a:cubicBezTo>
                  <a:pt x="760" y="37"/>
                  <a:pt x="722" y="0"/>
                  <a:pt x="677" y="0"/>
                </a:cubicBezTo>
                <a:lnTo>
                  <a:pt x="83" y="0"/>
                </a:lnTo>
                <a:cubicBezTo>
                  <a:pt x="37" y="0"/>
                  <a:pt x="0" y="37"/>
                  <a:pt x="0" y="83"/>
                </a:cubicBezTo>
                <a:cubicBezTo>
                  <a:pt x="0" y="98"/>
                  <a:pt x="12" y="111"/>
                  <a:pt x="28" y="1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2" name="Freeform 501">
            <a:extLst>
              <a:ext uri="{FF2B5EF4-FFF2-40B4-BE49-F238E27FC236}">
                <a16:creationId xmlns:a16="http://schemas.microsoft.com/office/drawing/2014/main" id="{66B678A8-A0E0-F748-A14A-7E953E16FAB5}"/>
              </a:ext>
            </a:extLst>
          </p:cNvPr>
          <p:cNvSpPr/>
          <p:nvPr/>
        </p:nvSpPr>
        <p:spPr>
          <a:xfrm>
            <a:off x="7068601" y="2540538"/>
            <a:ext cx="7020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6" h="197">
                <a:moveTo>
                  <a:pt x="141" y="99"/>
                </a:moveTo>
                <a:cubicBezTo>
                  <a:pt x="141" y="122"/>
                  <a:pt x="122" y="142"/>
                  <a:pt x="98" y="142"/>
                </a:cubicBezTo>
                <a:cubicBezTo>
                  <a:pt x="74" y="142"/>
                  <a:pt x="55" y="122"/>
                  <a:pt x="55" y="99"/>
                </a:cubicBezTo>
                <a:cubicBezTo>
                  <a:pt x="55" y="75"/>
                  <a:pt x="74" y="55"/>
                  <a:pt x="98" y="55"/>
                </a:cubicBezTo>
                <a:cubicBezTo>
                  <a:pt x="122" y="55"/>
                  <a:pt x="141" y="75"/>
                  <a:pt x="141" y="99"/>
                </a:cubicBezTo>
                <a:close/>
                <a:moveTo>
                  <a:pt x="0" y="99"/>
                </a:moveTo>
                <a:cubicBezTo>
                  <a:pt x="0" y="153"/>
                  <a:pt x="44" y="197"/>
                  <a:pt x="98" y="197"/>
                </a:cubicBezTo>
                <a:cubicBezTo>
                  <a:pt x="152" y="197"/>
                  <a:pt x="196" y="153"/>
                  <a:pt x="196" y="99"/>
                </a:cubicBezTo>
                <a:cubicBezTo>
                  <a:pt x="196" y="44"/>
                  <a:pt x="152" y="0"/>
                  <a:pt x="98" y="0"/>
                </a:cubicBezTo>
                <a:cubicBezTo>
                  <a:pt x="44" y="0"/>
                  <a:pt x="0" y="44"/>
                  <a:pt x="0" y="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3" name="Freeform 502">
            <a:extLst>
              <a:ext uri="{FF2B5EF4-FFF2-40B4-BE49-F238E27FC236}">
                <a16:creationId xmlns:a16="http://schemas.microsoft.com/office/drawing/2014/main" id="{9EA8AAFC-63B1-4C48-BF4A-C4E4F5C38369}"/>
              </a:ext>
            </a:extLst>
          </p:cNvPr>
          <p:cNvSpPr/>
          <p:nvPr/>
        </p:nvSpPr>
        <p:spPr>
          <a:xfrm>
            <a:off x="6889680" y="2463498"/>
            <a:ext cx="42876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1192">
                <a:moveTo>
                  <a:pt x="919" y="973"/>
                </a:moveTo>
                <a:lnTo>
                  <a:pt x="919" y="1036"/>
                </a:lnTo>
                <a:cubicBezTo>
                  <a:pt x="919" y="1051"/>
                  <a:pt x="907" y="1064"/>
                  <a:pt x="892" y="1064"/>
                </a:cubicBezTo>
                <a:lnTo>
                  <a:pt x="298" y="1064"/>
                </a:lnTo>
                <a:cubicBezTo>
                  <a:pt x="283" y="1064"/>
                  <a:pt x="270" y="1051"/>
                  <a:pt x="270" y="1036"/>
                </a:cubicBezTo>
                <a:lnTo>
                  <a:pt x="270" y="309"/>
                </a:lnTo>
                <a:lnTo>
                  <a:pt x="575" y="614"/>
                </a:lnTo>
                <a:cubicBezTo>
                  <a:pt x="491" y="624"/>
                  <a:pt x="426" y="695"/>
                  <a:pt x="426" y="782"/>
                </a:cubicBezTo>
                <a:cubicBezTo>
                  <a:pt x="426" y="875"/>
                  <a:pt x="502" y="951"/>
                  <a:pt x="595" y="951"/>
                </a:cubicBezTo>
                <a:cubicBezTo>
                  <a:pt x="682" y="951"/>
                  <a:pt x="753" y="886"/>
                  <a:pt x="763" y="802"/>
                </a:cubicBezTo>
                <a:lnTo>
                  <a:pt x="922" y="961"/>
                </a:lnTo>
                <a:cubicBezTo>
                  <a:pt x="920" y="965"/>
                  <a:pt x="919" y="969"/>
                  <a:pt x="919" y="973"/>
                </a:cubicBezTo>
                <a:close/>
                <a:moveTo>
                  <a:pt x="705" y="750"/>
                </a:moveTo>
                <a:cubicBezTo>
                  <a:pt x="708" y="760"/>
                  <a:pt x="709" y="771"/>
                  <a:pt x="709" y="782"/>
                </a:cubicBezTo>
                <a:cubicBezTo>
                  <a:pt x="709" y="844"/>
                  <a:pt x="658" y="896"/>
                  <a:pt x="595" y="896"/>
                </a:cubicBezTo>
                <a:cubicBezTo>
                  <a:pt x="532" y="896"/>
                  <a:pt x="481" y="844"/>
                  <a:pt x="481" y="782"/>
                </a:cubicBezTo>
                <a:cubicBezTo>
                  <a:pt x="481" y="719"/>
                  <a:pt x="532" y="668"/>
                  <a:pt x="595" y="668"/>
                </a:cubicBezTo>
                <a:cubicBezTo>
                  <a:pt x="605" y="668"/>
                  <a:pt x="615" y="669"/>
                  <a:pt x="625" y="671"/>
                </a:cubicBezTo>
                <a:cubicBezTo>
                  <a:pt x="628" y="672"/>
                  <a:pt x="631" y="673"/>
                  <a:pt x="634" y="672"/>
                </a:cubicBezTo>
                <a:lnTo>
                  <a:pt x="704" y="742"/>
                </a:lnTo>
                <a:cubicBezTo>
                  <a:pt x="704" y="745"/>
                  <a:pt x="704" y="747"/>
                  <a:pt x="705" y="750"/>
                </a:cubicBezTo>
                <a:close/>
                <a:moveTo>
                  <a:pt x="1184" y="1145"/>
                </a:moveTo>
                <a:lnTo>
                  <a:pt x="47" y="8"/>
                </a:lnTo>
                <a:cubicBezTo>
                  <a:pt x="36" y="-3"/>
                  <a:pt x="19" y="-3"/>
                  <a:pt x="8" y="8"/>
                </a:cubicBezTo>
                <a:cubicBezTo>
                  <a:pt x="-3" y="18"/>
                  <a:pt x="-3" y="36"/>
                  <a:pt x="8" y="47"/>
                </a:cubicBezTo>
                <a:lnTo>
                  <a:pt x="216" y="255"/>
                </a:lnTo>
                <a:cubicBezTo>
                  <a:pt x="216" y="258"/>
                  <a:pt x="215" y="261"/>
                  <a:pt x="215" y="264"/>
                </a:cubicBezTo>
                <a:lnTo>
                  <a:pt x="215" y="1036"/>
                </a:lnTo>
                <a:cubicBezTo>
                  <a:pt x="215" y="1082"/>
                  <a:pt x="252" y="1119"/>
                  <a:pt x="298" y="1119"/>
                </a:cubicBezTo>
                <a:lnTo>
                  <a:pt x="892" y="1119"/>
                </a:lnTo>
                <a:cubicBezTo>
                  <a:pt x="937" y="1119"/>
                  <a:pt x="975" y="1082"/>
                  <a:pt x="975" y="1036"/>
                </a:cubicBezTo>
                <a:lnTo>
                  <a:pt x="975" y="1013"/>
                </a:lnTo>
                <a:lnTo>
                  <a:pt x="1145" y="1184"/>
                </a:lnTo>
                <a:cubicBezTo>
                  <a:pt x="1151" y="1189"/>
                  <a:pt x="1158" y="1192"/>
                  <a:pt x="1165" y="1192"/>
                </a:cubicBezTo>
                <a:cubicBezTo>
                  <a:pt x="1172" y="1192"/>
                  <a:pt x="1179" y="1189"/>
                  <a:pt x="1184" y="1184"/>
                </a:cubicBezTo>
                <a:cubicBezTo>
                  <a:pt x="1195" y="1173"/>
                  <a:pt x="1195" y="1156"/>
                  <a:pt x="1184" y="11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4" name="Freeform 503">
            <a:extLst>
              <a:ext uri="{FF2B5EF4-FFF2-40B4-BE49-F238E27FC236}">
                <a16:creationId xmlns:a16="http://schemas.microsoft.com/office/drawing/2014/main" id="{068E27C0-1DF6-8542-959F-B69F6C03F28B}"/>
              </a:ext>
            </a:extLst>
          </p:cNvPr>
          <p:cNvSpPr/>
          <p:nvPr/>
        </p:nvSpPr>
        <p:spPr>
          <a:xfrm>
            <a:off x="641161" y="5553737"/>
            <a:ext cx="51840" cy="52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5" h="146">
                <a:moveTo>
                  <a:pt x="72" y="111"/>
                </a:moveTo>
                <a:cubicBezTo>
                  <a:pt x="52" y="111"/>
                  <a:pt x="35" y="94"/>
                  <a:pt x="35" y="73"/>
                </a:cubicBezTo>
                <a:cubicBezTo>
                  <a:pt x="35" y="52"/>
                  <a:pt x="52" y="36"/>
                  <a:pt x="72" y="36"/>
                </a:cubicBezTo>
                <a:cubicBezTo>
                  <a:pt x="93" y="36"/>
                  <a:pt x="110" y="52"/>
                  <a:pt x="110" y="73"/>
                </a:cubicBezTo>
                <a:cubicBezTo>
                  <a:pt x="110" y="94"/>
                  <a:pt x="93" y="111"/>
                  <a:pt x="72" y="111"/>
                </a:cubicBezTo>
                <a:close/>
                <a:moveTo>
                  <a:pt x="72" y="0"/>
                </a:moveTo>
                <a:cubicBezTo>
                  <a:pt x="32" y="0"/>
                  <a:pt x="0" y="33"/>
                  <a:pt x="0" y="73"/>
                </a:cubicBezTo>
                <a:cubicBezTo>
                  <a:pt x="0" y="113"/>
                  <a:pt x="32" y="146"/>
                  <a:pt x="72" y="146"/>
                </a:cubicBezTo>
                <a:cubicBezTo>
                  <a:pt x="113" y="146"/>
                  <a:pt x="145" y="113"/>
                  <a:pt x="145" y="73"/>
                </a:cubicBezTo>
                <a:cubicBezTo>
                  <a:pt x="145" y="33"/>
                  <a:pt x="113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5" name="Freeform 504">
            <a:extLst>
              <a:ext uri="{FF2B5EF4-FFF2-40B4-BE49-F238E27FC236}">
                <a16:creationId xmlns:a16="http://schemas.microsoft.com/office/drawing/2014/main" id="{0CB556E7-EB74-3D41-84F3-781072579519}"/>
              </a:ext>
            </a:extLst>
          </p:cNvPr>
          <p:cNvSpPr/>
          <p:nvPr/>
        </p:nvSpPr>
        <p:spPr>
          <a:xfrm>
            <a:off x="579961" y="5492898"/>
            <a:ext cx="174240" cy="174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5" h="485">
                <a:moveTo>
                  <a:pt x="449" y="263"/>
                </a:moveTo>
                <a:lnTo>
                  <a:pt x="391" y="263"/>
                </a:lnTo>
                <a:cubicBezTo>
                  <a:pt x="383" y="263"/>
                  <a:pt x="376" y="268"/>
                  <a:pt x="374" y="276"/>
                </a:cubicBezTo>
                <a:cubicBezTo>
                  <a:pt x="371" y="288"/>
                  <a:pt x="366" y="299"/>
                  <a:pt x="359" y="309"/>
                </a:cubicBezTo>
                <a:cubicBezTo>
                  <a:pt x="355" y="316"/>
                  <a:pt x="356" y="325"/>
                  <a:pt x="362" y="331"/>
                </a:cubicBezTo>
                <a:lnTo>
                  <a:pt x="404" y="373"/>
                </a:lnTo>
                <a:lnTo>
                  <a:pt x="374" y="403"/>
                </a:lnTo>
                <a:lnTo>
                  <a:pt x="331" y="360"/>
                </a:lnTo>
                <a:cubicBezTo>
                  <a:pt x="325" y="354"/>
                  <a:pt x="316" y="353"/>
                  <a:pt x="309" y="357"/>
                </a:cubicBezTo>
                <a:cubicBezTo>
                  <a:pt x="299" y="363"/>
                  <a:pt x="288" y="367"/>
                  <a:pt x="277" y="370"/>
                </a:cubicBezTo>
                <a:cubicBezTo>
                  <a:pt x="269" y="372"/>
                  <a:pt x="264" y="379"/>
                  <a:pt x="264" y="387"/>
                </a:cubicBezTo>
                <a:lnTo>
                  <a:pt x="264" y="449"/>
                </a:lnTo>
                <a:lnTo>
                  <a:pt x="222" y="449"/>
                </a:lnTo>
                <a:lnTo>
                  <a:pt x="221" y="387"/>
                </a:lnTo>
                <a:cubicBezTo>
                  <a:pt x="221" y="379"/>
                  <a:pt x="216" y="372"/>
                  <a:pt x="208" y="370"/>
                </a:cubicBezTo>
                <a:cubicBezTo>
                  <a:pt x="197" y="367"/>
                  <a:pt x="186" y="363"/>
                  <a:pt x="176" y="357"/>
                </a:cubicBezTo>
                <a:cubicBezTo>
                  <a:pt x="169" y="354"/>
                  <a:pt x="160" y="355"/>
                  <a:pt x="154" y="360"/>
                </a:cubicBezTo>
                <a:lnTo>
                  <a:pt x="111" y="404"/>
                </a:lnTo>
                <a:lnTo>
                  <a:pt x="82" y="374"/>
                </a:lnTo>
                <a:lnTo>
                  <a:pt x="123" y="332"/>
                </a:lnTo>
                <a:cubicBezTo>
                  <a:pt x="129" y="326"/>
                  <a:pt x="130" y="317"/>
                  <a:pt x="126" y="310"/>
                </a:cubicBezTo>
                <a:cubicBezTo>
                  <a:pt x="119" y="299"/>
                  <a:pt x="114" y="288"/>
                  <a:pt x="111" y="276"/>
                </a:cubicBezTo>
                <a:cubicBezTo>
                  <a:pt x="108" y="269"/>
                  <a:pt x="102" y="264"/>
                  <a:pt x="94" y="264"/>
                </a:cubicBezTo>
                <a:lnTo>
                  <a:pt x="35" y="264"/>
                </a:lnTo>
                <a:lnTo>
                  <a:pt x="35" y="221"/>
                </a:lnTo>
                <a:lnTo>
                  <a:pt x="91" y="221"/>
                </a:lnTo>
                <a:cubicBezTo>
                  <a:pt x="100" y="221"/>
                  <a:pt x="107" y="215"/>
                  <a:pt x="108" y="207"/>
                </a:cubicBezTo>
                <a:cubicBezTo>
                  <a:pt x="111" y="194"/>
                  <a:pt x="116" y="182"/>
                  <a:pt x="122" y="171"/>
                </a:cubicBezTo>
                <a:cubicBezTo>
                  <a:pt x="126" y="164"/>
                  <a:pt x="125" y="155"/>
                  <a:pt x="120" y="150"/>
                </a:cubicBezTo>
                <a:lnTo>
                  <a:pt x="81" y="111"/>
                </a:lnTo>
                <a:lnTo>
                  <a:pt x="111" y="81"/>
                </a:lnTo>
                <a:lnTo>
                  <a:pt x="148" y="118"/>
                </a:lnTo>
                <a:cubicBezTo>
                  <a:pt x="154" y="124"/>
                  <a:pt x="163" y="125"/>
                  <a:pt x="170" y="121"/>
                </a:cubicBezTo>
                <a:cubicBezTo>
                  <a:pt x="182" y="114"/>
                  <a:pt x="194" y="108"/>
                  <a:pt x="208" y="105"/>
                </a:cubicBezTo>
                <a:cubicBezTo>
                  <a:pt x="216" y="103"/>
                  <a:pt x="221" y="96"/>
                  <a:pt x="221" y="88"/>
                </a:cubicBezTo>
                <a:lnTo>
                  <a:pt x="221" y="35"/>
                </a:lnTo>
                <a:lnTo>
                  <a:pt x="263" y="35"/>
                </a:lnTo>
                <a:lnTo>
                  <a:pt x="263" y="88"/>
                </a:lnTo>
                <a:cubicBezTo>
                  <a:pt x="263" y="96"/>
                  <a:pt x="269" y="103"/>
                  <a:pt x="277" y="105"/>
                </a:cubicBezTo>
                <a:cubicBezTo>
                  <a:pt x="290" y="108"/>
                  <a:pt x="303" y="113"/>
                  <a:pt x="314" y="121"/>
                </a:cubicBezTo>
                <a:cubicBezTo>
                  <a:pt x="321" y="125"/>
                  <a:pt x="330" y="124"/>
                  <a:pt x="336" y="118"/>
                </a:cubicBezTo>
                <a:lnTo>
                  <a:pt x="374" y="81"/>
                </a:lnTo>
                <a:lnTo>
                  <a:pt x="403" y="110"/>
                </a:lnTo>
                <a:lnTo>
                  <a:pt x="365" y="149"/>
                </a:lnTo>
                <a:cubicBezTo>
                  <a:pt x="359" y="155"/>
                  <a:pt x="358" y="163"/>
                  <a:pt x="362" y="170"/>
                </a:cubicBezTo>
                <a:cubicBezTo>
                  <a:pt x="369" y="182"/>
                  <a:pt x="373" y="194"/>
                  <a:pt x="376" y="207"/>
                </a:cubicBezTo>
                <a:cubicBezTo>
                  <a:pt x="378" y="215"/>
                  <a:pt x="385" y="221"/>
                  <a:pt x="393" y="221"/>
                </a:cubicBezTo>
                <a:lnTo>
                  <a:pt x="449" y="221"/>
                </a:lnTo>
                <a:close/>
                <a:moveTo>
                  <a:pt x="467" y="185"/>
                </a:moveTo>
                <a:lnTo>
                  <a:pt x="407" y="185"/>
                </a:lnTo>
                <a:cubicBezTo>
                  <a:pt x="405" y="178"/>
                  <a:pt x="402" y="172"/>
                  <a:pt x="399" y="165"/>
                </a:cubicBezTo>
                <a:lnTo>
                  <a:pt x="441" y="123"/>
                </a:lnTo>
                <a:cubicBezTo>
                  <a:pt x="448" y="116"/>
                  <a:pt x="448" y="105"/>
                  <a:pt x="441" y="98"/>
                </a:cubicBezTo>
                <a:lnTo>
                  <a:pt x="386" y="43"/>
                </a:lnTo>
                <a:cubicBezTo>
                  <a:pt x="379" y="36"/>
                  <a:pt x="368" y="36"/>
                  <a:pt x="361" y="43"/>
                </a:cubicBezTo>
                <a:lnTo>
                  <a:pt x="320" y="83"/>
                </a:lnTo>
                <a:cubicBezTo>
                  <a:pt x="314" y="80"/>
                  <a:pt x="306" y="77"/>
                  <a:pt x="299" y="74"/>
                </a:cubicBezTo>
                <a:lnTo>
                  <a:pt x="298" y="17"/>
                </a:lnTo>
                <a:cubicBezTo>
                  <a:pt x="298" y="8"/>
                  <a:pt x="290" y="0"/>
                  <a:pt x="281" y="0"/>
                </a:cubicBezTo>
                <a:lnTo>
                  <a:pt x="203" y="0"/>
                </a:lnTo>
                <a:cubicBezTo>
                  <a:pt x="193" y="0"/>
                  <a:pt x="186" y="8"/>
                  <a:pt x="186" y="17"/>
                </a:cubicBezTo>
                <a:lnTo>
                  <a:pt x="185" y="74"/>
                </a:lnTo>
                <a:cubicBezTo>
                  <a:pt x="178" y="77"/>
                  <a:pt x="171" y="80"/>
                  <a:pt x="164" y="84"/>
                </a:cubicBezTo>
                <a:lnTo>
                  <a:pt x="123" y="44"/>
                </a:lnTo>
                <a:cubicBezTo>
                  <a:pt x="116" y="37"/>
                  <a:pt x="105" y="37"/>
                  <a:pt x="98" y="44"/>
                </a:cubicBezTo>
                <a:lnTo>
                  <a:pt x="43" y="98"/>
                </a:lnTo>
                <a:cubicBezTo>
                  <a:pt x="36" y="105"/>
                  <a:pt x="36" y="117"/>
                  <a:pt x="43" y="123"/>
                </a:cubicBezTo>
                <a:lnTo>
                  <a:pt x="85" y="166"/>
                </a:lnTo>
                <a:cubicBezTo>
                  <a:pt x="82" y="172"/>
                  <a:pt x="80" y="179"/>
                  <a:pt x="78" y="186"/>
                </a:cubicBezTo>
                <a:lnTo>
                  <a:pt x="18" y="186"/>
                </a:lnTo>
                <a:cubicBezTo>
                  <a:pt x="8" y="186"/>
                  <a:pt x="0" y="194"/>
                  <a:pt x="0" y="204"/>
                </a:cubicBezTo>
                <a:lnTo>
                  <a:pt x="0" y="281"/>
                </a:lnTo>
                <a:cubicBezTo>
                  <a:pt x="0" y="291"/>
                  <a:pt x="8" y="299"/>
                  <a:pt x="18" y="299"/>
                </a:cubicBezTo>
                <a:lnTo>
                  <a:pt x="81" y="299"/>
                </a:lnTo>
                <a:cubicBezTo>
                  <a:pt x="83" y="305"/>
                  <a:pt x="86" y="311"/>
                  <a:pt x="89" y="316"/>
                </a:cubicBezTo>
                <a:lnTo>
                  <a:pt x="44" y="361"/>
                </a:lnTo>
                <a:cubicBezTo>
                  <a:pt x="37" y="368"/>
                  <a:pt x="37" y="380"/>
                  <a:pt x="44" y="386"/>
                </a:cubicBezTo>
                <a:lnTo>
                  <a:pt x="99" y="441"/>
                </a:lnTo>
                <a:cubicBezTo>
                  <a:pt x="105" y="448"/>
                  <a:pt x="117" y="448"/>
                  <a:pt x="124" y="441"/>
                </a:cubicBezTo>
                <a:lnTo>
                  <a:pt x="170" y="395"/>
                </a:lnTo>
                <a:cubicBezTo>
                  <a:pt x="176" y="397"/>
                  <a:pt x="181" y="399"/>
                  <a:pt x="186" y="401"/>
                </a:cubicBezTo>
                <a:lnTo>
                  <a:pt x="186" y="467"/>
                </a:lnTo>
                <a:cubicBezTo>
                  <a:pt x="186" y="477"/>
                  <a:pt x="194" y="485"/>
                  <a:pt x="204" y="485"/>
                </a:cubicBezTo>
                <a:lnTo>
                  <a:pt x="281" y="485"/>
                </a:lnTo>
                <a:cubicBezTo>
                  <a:pt x="291" y="485"/>
                  <a:pt x="299" y="477"/>
                  <a:pt x="299" y="467"/>
                </a:cubicBezTo>
                <a:lnTo>
                  <a:pt x="299" y="401"/>
                </a:lnTo>
                <a:cubicBezTo>
                  <a:pt x="305" y="399"/>
                  <a:pt x="310" y="397"/>
                  <a:pt x="315" y="394"/>
                </a:cubicBezTo>
                <a:lnTo>
                  <a:pt x="362" y="441"/>
                </a:lnTo>
                <a:cubicBezTo>
                  <a:pt x="369" y="448"/>
                  <a:pt x="380" y="448"/>
                  <a:pt x="387" y="441"/>
                </a:cubicBezTo>
                <a:lnTo>
                  <a:pt x="441" y="386"/>
                </a:lnTo>
                <a:cubicBezTo>
                  <a:pt x="448" y="379"/>
                  <a:pt x="448" y="368"/>
                  <a:pt x="441" y="361"/>
                </a:cubicBezTo>
                <a:lnTo>
                  <a:pt x="396" y="316"/>
                </a:lnTo>
                <a:cubicBezTo>
                  <a:pt x="399" y="310"/>
                  <a:pt x="402" y="304"/>
                  <a:pt x="404" y="298"/>
                </a:cubicBezTo>
                <a:lnTo>
                  <a:pt x="467" y="298"/>
                </a:lnTo>
                <a:cubicBezTo>
                  <a:pt x="477" y="298"/>
                  <a:pt x="485" y="290"/>
                  <a:pt x="485" y="280"/>
                </a:cubicBezTo>
                <a:lnTo>
                  <a:pt x="485" y="203"/>
                </a:lnTo>
                <a:cubicBezTo>
                  <a:pt x="485" y="193"/>
                  <a:pt x="477" y="185"/>
                  <a:pt x="467" y="18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6" name="Freeform 505">
            <a:extLst>
              <a:ext uri="{FF2B5EF4-FFF2-40B4-BE49-F238E27FC236}">
                <a16:creationId xmlns:a16="http://schemas.microsoft.com/office/drawing/2014/main" id="{8FF1FA7B-0217-2E44-B38F-CA406E2484CA}"/>
              </a:ext>
            </a:extLst>
          </p:cNvPr>
          <p:cNvSpPr/>
          <p:nvPr/>
        </p:nvSpPr>
        <p:spPr>
          <a:xfrm>
            <a:off x="452519" y="5443939"/>
            <a:ext cx="429120" cy="27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756">
                <a:moveTo>
                  <a:pt x="55" y="55"/>
                </a:moveTo>
                <a:lnTo>
                  <a:pt x="1137" y="55"/>
                </a:lnTo>
                <a:lnTo>
                  <a:pt x="1137" y="701"/>
                </a:lnTo>
                <a:lnTo>
                  <a:pt x="55" y="701"/>
                </a:lnTo>
                <a:close/>
                <a:moveTo>
                  <a:pt x="49" y="756"/>
                </a:moveTo>
                <a:lnTo>
                  <a:pt x="1144" y="756"/>
                </a:lnTo>
                <a:cubicBezTo>
                  <a:pt x="1171" y="756"/>
                  <a:pt x="1193" y="735"/>
                  <a:pt x="1193" y="709"/>
                </a:cubicBezTo>
                <a:lnTo>
                  <a:pt x="1193" y="47"/>
                </a:lnTo>
                <a:cubicBezTo>
                  <a:pt x="1193" y="21"/>
                  <a:pt x="1171" y="0"/>
                  <a:pt x="1144" y="0"/>
                </a:cubicBezTo>
                <a:lnTo>
                  <a:pt x="49" y="0"/>
                </a:lnTo>
                <a:cubicBezTo>
                  <a:pt x="22" y="0"/>
                  <a:pt x="0" y="21"/>
                  <a:pt x="0" y="47"/>
                </a:cubicBezTo>
                <a:lnTo>
                  <a:pt x="0" y="709"/>
                </a:lnTo>
                <a:cubicBezTo>
                  <a:pt x="0" y="735"/>
                  <a:pt x="22" y="756"/>
                  <a:pt x="49" y="7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7" name="Freeform 506">
            <a:extLst>
              <a:ext uri="{FF2B5EF4-FFF2-40B4-BE49-F238E27FC236}">
                <a16:creationId xmlns:a16="http://schemas.microsoft.com/office/drawing/2014/main" id="{A60C01E7-342E-FC40-8504-6F221DDDFDF2}"/>
              </a:ext>
            </a:extLst>
          </p:cNvPr>
          <p:cNvSpPr/>
          <p:nvPr/>
        </p:nvSpPr>
        <p:spPr>
          <a:xfrm>
            <a:off x="402120" y="5734817"/>
            <a:ext cx="5295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56">
                <a:moveTo>
                  <a:pt x="1445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lnTo>
                  <a:pt x="1445" y="56"/>
                </a:lnTo>
                <a:cubicBezTo>
                  <a:pt x="1460" y="56"/>
                  <a:pt x="1472" y="43"/>
                  <a:pt x="1472" y="28"/>
                </a:cubicBezTo>
                <a:cubicBezTo>
                  <a:pt x="1472" y="13"/>
                  <a:pt x="1460" y="0"/>
                  <a:pt x="144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8" name="Freeform 507">
            <a:extLst>
              <a:ext uri="{FF2B5EF4-FFF2-40B4-BE49-F238E27FC236}">
                <a16:creationId xmlns:a16="http://schemas.microsoft.com/office/drawing/2014/main" id="{9F1E5D7D-0ECB-8C4A-8CE0-CBA17F3D6D61}"/>
              </a:ext>
            </a:extLst>
          </p:cNvPr>
          <p:cNvSpPr/>
          <p:nvPr/>
        </p:nvSpPr>
        <p:spPr>
          <a:xfrm>
            <a:off x="1174320" y="5357538"/>
            <a:ext cx="416880" cy="35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9" h="979">
                <a:moveTo>
                  <a:pt x="694" y="727"/>
                </a:moveTo>
                <a:lnTo>
                  <a:pt x="467" y="727"/>
                </a:lnTo>
                <a:lnTo>
                  <a:pt x="55" y="727"/>
                </a:lnTo>
                <a:lnTo>
                  <a:pt x="55" y="666"/>
                </a:lnTo>
                <a:lnTo>
                  <a:pt x="1104" y="666"/>
                </a:lnTo>
                <a:lnTo>
                  <a:pt x="1104" y="727"/>
                </a:lnTo>
                <a:close/>
                <a:moveTo>
                  <a:pt x="726" y="923"/>
                </a:moveTo>
                <a:lnTo>
                  <a:pt x="433" y="923"/>
                </a:lnTo>
                <a:lnTo>
                  <a:pt x="486" y="782"/>
                </a:lnTo>
                <a:lnTo>
                  <a:pt x="674" y="782"/>
                </a:lnTo>
                <a:close/>
                <a:moveTo>
                  <a:pt x="1104" y="611"/>
                </a:moveTo>
                <a:lnTo>
                  <a:pt x="55" y="611"/>
                </a:lnTo>
                <a:lnTo>
                  <a:pt x="55" y="55"/>
                </a:lnTo>
                <a:lnTo>
                  <a:pt x="1104" y="55"/>
                </a:lnTo>
                <a:close/>
                <a:moveTo>
                  <a:pt x="1116" y="0"/>
                </a:moveTo>
                <a:lnTo>
                  <a:pt x="44" y="0"/>
                </a:lnTo>
                <a:cubicBezTo>
                  <a:pt x="20" y="0"/>
                  <a:pt x="0" y="19"/>
                  <a:pt x="0" y="43"/>
                </a:cubicBezTo>
                <a:lnTo>
                  <a:pt x="0" y="738"/>
                </a:lnTo>
                <a:cubicBezTo>
                  <a:pt x="0" y="762"/>
                  <a:pt x="20" y="782"/>
                  <a:pt x="44" y="782"/>
                </a:cubicBezTo>
                <a:lnTo>
                  <a:pt x="427" y="782"/>
                </a:lnTo>
                <a:lnTo>
                  <a:pt x="375" y="923"/>
                </a:lnTo>
                <a:lnTo>
                  <a:pt x="302" y="923"/>
                </a:lnTo>
                <a:cubicBezTo>
                  <a:pt x="287" y="923"/>
                  <a:pt x="275" y="936"/>
                  <a:pt x="275" y="951"/>
                </a:cubicBezTo>
                <a:cubicBezTo>
                  <a:pt x="275" y="966"/>
                  <a:pt x="287" y="979"/>
                  <a:pt x="302" y="979"/>
                </a:cubicBezTo>
                <a:lnTo>
                  <a:pt x="394" y="979"/>
                </a:lnTo>
                <a:lnTo>
                  <a:pt x="766" y="979"/>
                </a:lnTo>
                <a:lnTo>
                  <a:pt x="857" y="979"/>
                </a:lnTo>
                <a:cubicBezTo>
                  <a:pt x="873" y="979"/>
                  <a:pt x="885" y="966"/>
                  <a:pt x="885" y="951"/>
                </a:cubicBezTo>
                <a:cubicBezTo>
                  <a:pt x="885" y="936"/>
                  <a:pt x="873" y="923"/>
                  <a:pt x="857" y="923"/>
                </a:cubicBezTo>
                <a:lnTo>
                  <a:pt x="785" y="923"/>
                </a:lnTo>
                <a:lnTo>
                  <a:pt x="733" y="782"/>
                </a:lnTo>
                <a:lnTo>
                  <a:pt x="1116" y="782"/>
                </a:lnTo>
                <a:cubicBezTo>
                  <a:pt x="1140" y="782"/>
                  <a:pt x="1159" y="762"/>
                  <a:pt x="1159" y="738"/>
                </a:cubicBezTo>
                <a:lnTo>
                  <a:pt x="1159" y="43"/>
                </a:lnTo>
                <a:cubicBezTo>
                  <a:pt x="1159" y="19"/>
                  <a:pt x="1140" y="0"/>
                  <a:pt x="111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9" name="Freeform 508">
            <a:extLst>
              <a:ext uri="{FF2B5EF4-FFF2-40B4-BE49-F238E27FC236}">
                <a16:creationId xmlns:a16="http://schemas.microsoft.com/office/drawing/2014/main" id="{545E5EB9-77B1-EA4E-9F4A-9593584578FC}"/>
              </a:ext>
            </a:extLst>
          </p:cNvPr>
          <p:cNvSpPr/>
          <p:nvPr/>
        </p:nvSpPr>
        <p:spPr>
          <a:xfrm>
            <a:off x="1356840" y="5450058"/>
            <a:ext cx="52200" cy="51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6" h="145">
                <a:moveTo>
                  <a:pt x="73" y="35"/>
                </a:moveTo>
                <a:cubicBezTo>
                  <a:pt x="93" y="35"/>
                  <a:pt x="110" y="52"/>
                  <a:pt x="110" y="73"/>
                </a:cubicBezTo>
                <a:cubicBezTo>
                  <a:pt x="110" y="93"/>
                  <a:pt x="93" y="110"/>
                  <a:pt x="73" y="110"/>
                </a:cubicBezTo>
                <a:cubicBezTo>
                  <a:pt x="52" y="110"/>
                  <a:pt x="35" y="93"/>
                  <a:pt x="35" y="73"/>
                </a:cubicBezTo>
                <a:cubicBezTo>
                  <a:pt x="35" y="52"/>
                  <a:pt x="52" y="35"/>
                  <a:pt x="73" y="35"/>
                </a:cubicBezTo>
                <a:close/>
                <a:moveTo>
                  <a:pt x="73" y="145"/>
                </a:moveTo>
                <a:cubicBezTo>
                  <a:pt x="113" y="145"/>
                  <a:pt x="146" y="113"/>
                  <a:pt x="146" y="73"/>
                </a:cubicBezTo>
                <a:cubicBezTo>
                  <a:pt x="146" y="32"/>
                  <a:pt x="113" y="0"/>
                  <a:pt x="73" y="0"/>
                </a:cubicBezTo>
                <a:cubicBezTo>
                  <a:pt x="33" y="0"/>
                  <a:pt x="0" y="32"/>
                  <a:pt x="0" y="73"/>
                </a:cubicBezTo>
                <a:cubicBezTo>
                  <a:pt x="0" y="113"/>
                  <a:pt x="33" y="145"/>
                  <a:pt x="73" y="1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0" name="Freeform 509">
            <a:extLst>
              <a:ext uri="{FF2B5EF4-FFF2-40B4-BE49-F238E27FC236}">
                <a16:creationId xmlns:a16="http://schemas.microsoft.com/office/drawing/2014/main" id="{DBE940C8-DF61-7342-A84E-570ED70F1A93}"/>
              </a:ext>
            </a:extLst>
          </p:cNvPr>
          <p:cNvSpPr/>
          <p:nvPr/>
        </p:nvSpPr>
        <p:spPr>
          <a:xfrm>
            <a:off x="1295641" y="5388858"/>
            <a:ext cx="174240" cy="174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5" h="485">
                <a:moveTo>
                  <a:pt x="36" y="222"/>
                </a:moveTo>
                <a:lnTo>
                  <a:pt x="92" y="222"/>
                </a:lnTo>
                <a:cubicBezTo>
                  <a:pt x="100" y="221"/>
                  <a:pt x="107" y="216"/>
                  <a:pt x="109" y="208"/>
                </a:cubicBezTo>
                <a:cubicBezTo>
                  <a:pt x="112" y="195"/>
                  <a:pt x="116" y="183"/>
                  <a:pt x="123" y="171"/>
                </a:cubicBezTo>
                <a:cubicBezTo>
                  <a:pt x="127" y="164"/>
                  <a:pt x="125" y="156"/>
                  <a:pt x="120" y="150"/>
                </a:cubicBezTo>
                <a:lnTo>
                  <a:pt x="81" y="111"/>
                </a:lnTo>
                <a:lnTo>
                  <a:pt x="111" y="82"/>
                </a:lnTo>
                <a:lnTo>
                  <a:pt x="149" y="119"/>
                </a:lnTo>
                <a:cubicBezTo>
                  <a:pt x="154" y="125"/>
                  <a:pt x="164" y="126"/>
                  <a:pt x="171" y="121"/>
                </a:cubicBezTo>
                <a:cubicBezTo>
                  <a:pt x="182" y="114"/>
                  <a:pt x="195" y="109"/>
                  <a:pt x="208" y="105"/>
                </a:cubicBezTo>
                <a:cubicBezTo>
                  <a:pt x="216" y="103"/>
                  <a:pt x="221" y="96"/>
                  <a:pt x="221" y="88"/>
                </a:cubicBezTo>
                <a:lnTo>
                  <a:pt x="221" y="36"/>
                </a:lnTo>
                <a:lnTo>
                  <a:pt x="263" y="36"/>
                </a:lnTo>
                <a:lnTo>
                  <a:pt x="264" y="88"/>
                </a:lnTo>
                <a:cubicBezTo>
                  <a:pt x="264" y="96"/>
                  <a:pt x="269" y="103"/>
                  <a:pt x="277" y="105"/>
                </a:cubicBezTo>
                <a:cubicBezTo>
                  <a:pt x="290" y="108"/>
                  <a:pt x="303" y="114"/>
                  <a:pt x="315" y="121"/>
                </a:cubicBezTo>
                <a:cubicBezTo>
                  <a:pt x="322" y="125"/>
                  <a:pt x="331" y="124"/>
                  <a:pt x="337" y="118"/>
                </a:cubicBezTo>
                <a:lnTo>
                  <a:pt x="374" y="81"/>
                </a:lnTo>
                <a:lnTo>
                  <a:pt x="404" y="111"/>
                </a:lnTo>
                <a:lnTo>
                  <a:pt x="365" y="150"/>
                </a:lnTo>
                <a:cubicBezTo>
                  <a:pt x="360" y="155"/>
                  <a:pt x="359" y="164"/>
                  <a:pt x="362" y="171"/>
                </a:cubicBezTo>
                <a:cubicBezTo>
                  <a:pt x="369" y="182"/>
                  <a:pt x="374" y="195"/>
                  <a:pt x="377" y="207"/>
                </a:cubicBezTo>
                <a:cubicBezTo>
                  <a:pt x="378" y="215"/>
                  <a:pt x="386" y="221"/>
                  <a:pt x="394" y="221"/>
                </a:cubicBezTo>
                <a:lnTo>
                  <a:pt x="450" y="221"/>
                </a:lnTo>
                <a:lnTo>
                  <a:pt x="450" y="263"/>
                </a:lnTo>
                <a:lnTo>
                  <a:pt x="391" y="264"/>
                </a:lnTo>
                <a:cubicBezTo>
                  <a:pt x="384" y="264"/>
                  <a:pt x="377" y="269"/>
                  <a:pt x="375" y="276"/>
                </a:cubicBezTo>
                <a:cubicBezTo>
                  <a:pt x="371" y="288"/>
                  <a:pt x="366" y="299"/>
                  <a:pt x="360" y="310"/>
                </a:cubicBezTo>
                <a:cubicBezTo>
                  <a:pt x="355" y="317"/>
                  <a:pt x="356" y="326"/>
                  <a:pt x="362" y="332"/>
                </a:cubicBezTo>
                <a:lnTo>
                  <a:pt x="404" y="374"/>
                </a:lnTo>
                <a:lnTo>
                  <a:pt x="374" y="403"/>
                </a:lnTo>
                <a:lnTo>
                  <a:pt x="331" y="360"/>
                </a:lnTo>
                <a:cubicBezTo>
                  <a:pt x="325" y="355"/>
                  <a:pt x="317" y="354"/>
                  <a:pt x="310" y="358"/>
                </a:cubicBezTo>
                <a:cubicBezTo>
                  <a:pt x="300" y="363"/>
                  <a:pt x="289" y="368"/>
                  <a:pt x="277" y="371"/>
                </a:cubicBezTo>
                <a:cubicBezTo>
                  <a:pt x="270" y="373"/>
                  <a:pt x="264" y="380"/>
                  <a:pt x="264" y="388"/>
                </a:cubicBezTo>
                <a:lnTo>
                  <a:pt x="264" y="449"/>
                </a:lnTo>
                <a:lnTo>
                  <a:pt x="222" y="449"/>
                </a:lnTo>
                <a:lnTo>
                  <a:pt x="222" y="388"/>
                </a:lnTo>
                <a:cubicBezTo>
                  <a:pt x="222" y="380"/>
                  <a:pt x="216" y="373"/>
                  <a:pt x="208" y="371"/>
                </a:cubicBezTo>
                <a:cubicBezTo>
                  <a:pt x="197" y="368"/>
                  <a:pt x="186" y="363"/>
                  <a:pt x="176" y="358"/>
                </a:cubicBezTo>
                <a:cubicBezTo>
                  <a:pt x="169" y="354"/>
                  <a:pt x="160" y="355"/>
                  <a:pt x="155" y="361"/>
                </a:cubicBezTo>
                <a:lnTo>
                  <a:pt x="112" y="404"/>
                </a:lnTo>
                <a:lnTo>
                  <a:pt x="82" y="374"/>
                </a:lnTo>
                <a:lnTo>
                  <a:pt x="124" y="332"/>
                </a:lnTo>
                <a:cubicBezTo>
                  <a:pt x="129" y="326"/>
                  <a:pt x="130" y="317"/>
                  <a:pt x="126" y="310"/>
                </a:cubicBezTo>
                <a:cubicBezTo>
                  <a:pt x="120" y="300"/>
                  <a:pt x="115" y="289"/>
                  <a:pt x="111" y="277"/>
                </a:cubicBezTo>
                <a:cubicBezTo>
                  <a:pt x="109" y="269"/>
                  <a:pt x="102" y="264"/>
                  <a:pt x="94" y="264"/>
                </a:cubicBezTo>
                <a:lnTo>
                  <a:pt x="36" y="264"/>
                </a:lnTo>
                <a:close/>
                <a:moveTo>
                  <a:pt x="18" y="299"/>
                </a:moveTo>
                <a:lnTo>
                  <a:pt x="81" y="299"/>
                </a:lnTo>
                <a:cubicBezTo>
                  <a:pt x="84" y="305"/>
                  <a:pt x="86" y="311"/>
                  <a:pt x="89" y="317"/>
                </a:cubicBezTo>
                <a:lnTo>
                  <a:pt x="44" y="362"/>
                </a:lnTo>
                <a:cubicBezTo>
                  <a:pt x="37" y="369"/>
                  <a:pt x="37" y="380"/>
                  <a:pt x="44" y="387"/>
                </a:cubicBezTo>
                <a:lnTo>
                  <a:pt x="99" y="442"/>
                </a:lnTo>
                <a:cubicBezTo>
                  <a:pt x="106" y="448"/>
                  <a:pt x="117" y="449"/>
                  <a:pt x="124" y="442"/>
                </a:cubicBezTo>
                <a:lnTo>
                  <a:pt x="171" y="395"/>
                </a:lnTo>
                <a:cubicBezTo>
                  <a:pt x="176" y="397"/>
                  <a:pt x="181" y="399"/>
                  <a:pt x="186" y="401"/>
                </a:cubicBezTo>
                <a:lnTo>
                  <a:pt x="187" y="467"/>
                </a:lnTo>
                <a:cubicBezTo>
                  <a:pt x="187" y="477"/>
                  <a:pt x="195" y="485"/>
                  <a:pt x="204" y="485"/>
                </a:cubicBezTo>
                <a:lnTo>
                  <a:pt x="282" y="485"/>
                </a:lnTo>
                <a:cubicBezTo>
                  <a:pt x="292" y="485"/>
                  <a:pt x="300" y="477"/>
                  <a:pt x="300" y="467"/>
                </a:cubicBezTo>
                <a:lnTo>
                  <a:pt x="300" y="401"/>
                </a:lnTo>
                <a:cubicBezTo>
                  <a:pt x="305" y="399"/>
                  <a:pt x="310" y="397"/>
                  <a:pt x="315" y="395"/>
                </a:cubicBezTo>
                <a:lnTo>
                  <a:pt x="362" y="441"/>
                </a:lnTo>
                <a:cubicBezTo>
                  <a:pt x="369" y="448"/>
                  <a:pt x="380" y="448"/>
                  <a:pt x="387" y="441"/>
                </a:cubicBezTo>
                <a:lnTo>
                  <a:pt x="442" y="386"/>
                </a:lnTo>
                <a:cubicBezTo>
                  <a:pt x="449" y="379"/>
                  <a:pt x="449" y="368"/>
                  <a:pt x="442" y="361"/>
                </a:cubicBezTo>
                <a:lnTo>
                  <a:pt x="397" y="316"/>
                </a:lnTo>
                <a:cubicBezTo>
                  <a:pt x="400" y="311"/>
                  <a:pt x="402" y="305"/>
                  <a:pt x="404" y="299"/>
                </a:cubicBezTo>
                <a:lnTo>
                  <a:pt x="468" y="299"/>
                </a:lnTo>
                <a:cubicBezTo>
                  <a:pt x="477" y="299"/>
                  <a:pt x="485" y="291"/>
                  <a:pt x="485" y="281"/>
                </a:cubicBezTo>
                <a:lnTo>
                  <a:pt x="485" y="204"/>
                </a:lnTo>
                <a:cubicBezTo>
                  <a:pt x="485" y="194"/>
                  <a:pt x="477" y="186"/>
                  <a:pt x="468" y="186"/>
                </a:cubicBezTo>
                <a:lnTo>
                  <a:pt x="407" y="186"/>
                </a:lnTo>
                <a:cubicBezTo>
                  <a:pt x="405" y="179"/>
                  <a:pt x="403" y="172"/>
                  <a:pt x="400" y="166"/>
                </a:cubicBezTo>
                <a:lnTo>
                  <a:pt x="441" y="123"/>
                </a:lnTo>
                <a:cubicBezTo>
                  <a:pt x="448" y="116"/>
                  <a:pt x="448" y="105"/>
                  <a:pt x="441" y="98"/>
                </a:cubicBezTo>
                <a:lnTo>
                  <a:pt x="387" y="44"/>
                </a:lnTo>
                <a:cubicBezTo>
                  <a:pt x="380" y="37"/>
                  <a:pt x="368" y="37"/>
                  <a:pt x="362" y="44"/>
                </a:cubicBezTo>
                <a:lnTo>
                  <a:pt x="321" y="84"/>
                </a:lnTo>
                <a:cubicBezTo>
                  <a:pt x="314" y="80"/>
                  <a:pt x="307" y="77"/>
                  <a:pt x="299" y="75"/>
                </a:cubicBezTo>
                <a:lnTo>
                  <a:pt x="299" y="18"/>
                </a:lnTo>
                <a:cubicBezTo>
                  <a:pt x="299" y="8"/>
                  <a:pt x="291" y="0"/>
                  <a:pt x="281" y="0"/>
                </a:cubicBezTo>
                <a:lnTo>
                  <a:pt x="204" y="0"/>
                </a:lnTo>
                <a:cubicBezTo>
                  <a:pt x="194" y="0"/>
                  <a:pt x="186" y="8"/>
                  <a:pt x="186" y="18"/>
                </a:cubicBezTo>
                <a:lnTo>
                  <a:pt x="186" y="75"/>
                </a:lnTo>
                <a:cubicBezTo>
                  <a:pt x="178" y="77"/>
                  <a:pt x="171" y="80"/>
                  <a:pt x="164" y="84"/>
                </a:cubicBezTo>
                <a:lnTo>
                  <a:pt x="123" y="44"/>
                </a:lnTo>
                <a:cubicBezTo>
                  <a:pt x="117" y="37"/>
                  <a:pt x="105" y="37"/>
                  <a:pt x="99" y="44"/>
                </a:cubicBezTo>
                <a:lnTo>
                  <a:pt x="44" y="99"/>
                </a:lnTo>
                <a:cubicBezTo>
                  <a:pt x="37" y="106"/>
                  <a:pt x="37" y="117"/>
                  <a:pt x="44" y="124"/>
                </a:cubicBezTo>
                <a:lnTo>
                  <a:pt x="86" y="166"/>
                </a:lnTo>
                <a:cubicBezTo>
                  <a:pt x="83" y="173"/>
                  <a:pt x="80" y="179"/>
                  <a:pt x="78" y="186"/>
                </a:cubicBezTo>
                <a:lnTo>
                  <a:pt x="18" y="186"/>
                </a:lnTo>
                <a:cubicBezTo>
                  <a:pt x="8" y="187"/>
                  <a:pt x="0" y="195"/>
                  <a:pt x="0" y="204"/>
                </a:cubicBezTo>
                <a:lnTo>
                  <a:pt x="0" y="282"/>
                </a:lnTo>
                <a:cubicBezTo>
                  <a:pt x="0" y="291"/>
                  <a:pt x="8" y="299"/>
                  <a:pt x="18" y="2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1" name="Freeform 510">
            <a:extLst>
              <a:ext uri="{FF2B5EF4-FFF2-40B4-BE49-F238E27FC236}">
                <a16:creationId xmlns:a16="http://schemas.microsoft.com/office/drawing/2014/main" id="{BCE95FD8-6A90-3F4C-85A0-629449BBED11}"/>
              </a:ext>
            </a:extLst>
          </p:cNvPr>
          <p:cNvSpPr/>
          <p:nvPr/>
        </p:nvSpPr>
        <p:spPr>
          <a:xfrm>
            <a:off x="2031480" y="5329099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546" y="0"/>
                </a:move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281"/>
                </a:lnTo>
                <a:cubicBezTo>
                  <a:pt x="0" y="296"/>
                  <a:pt x="12" y="309"/>
                  <a:pt x="27" y="309"/>
                </a:cubicBezTo>
                <a:cubicBezTo>
                  <a:pt x="43" y="309"/>
                  <a:pt x="55" y="296"/>
                  <a:pt x="55" y="281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546" y="55"/>
                </a:lnTo>
                <a:cubicBezTo>
                  <a:pt x="575" y="55"/>
                  <a:pt x="600" y="79"/>
                  <a:pt x="600" y="109"/>
                </a:cubicBezTo>
                <a:lnTo>
                  <a:pt x="600" y="1053"/>
                </a:lnTo>
                <a:cubicBezTo>
                  <a:pt x="600" y="1083"/>
                  <a:pt x="575" y="1107"/>
                  <a:pt x="546" y="1107"/>
                </a:cubicBezTo>
                <a:lnTo>
                  <a:pt x="109" y="1107"/>
                </a:lnTo>
                <a:cubicBezTo>
                  <a:pt x="79" y="1107"/>
                  <a:pt x="55" y="1083"/>
                  <a:pt x="55" y="1053"/>
                </a:cubicBezTo>
                <a:lnTo>
                  <a:pt x="55" y="881"/>
                </a:lnTo>
                <a:cubicBezTo>
                  <a:pt x="55" y="866"/>
                  <a:pt x="43" y="853"/>
                  <a:pt x="27" y="853"/>
                </a:cubicBezTo>
                <a:cubicBezTo>
                  <a:pt x="12" y="853"/>
                  <a:pt x="0" y="866"/>
                  <a:pt x="0" y="881"/>
                </a:cubicBezTo>
                <a:lnTo>
                  <a:pt x="0" y="1053"/>
                </a:lnTo>
                <a:cubicBezTo>
                  <a:pt x="0" y="1114"/>
                  <a:pt x="49" y="1163"/>
                  <a:pt x="109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3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2" name="Freeform 511">
            <a:extLst>
              <a:ext uri="{FF2B5EF4-FFF2-40B4-BE49-F238E27FC236}">
                <a16:creationId xmlns:a16="http://schemas.microsoft.com/office/drawing/2014/main" id="{1A97B418-DB6D-9C4C-9AF9-052A3343C6C8}"/>
              </a:ext>
            </a:extLst>
          </p:cNvPr>
          <p:cNvSpPr/>
          <p:nvPr/>
        </p:nvSpPr>
        <p:spPr>
          <a:xfrm>
            <a:off x="2136960" y="5667498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56" y="34"/>
                </a:moveTo>
                <a:cubicBezTo>
                  <a:pt x="56" y="46"/>
                  <a:pt x="46" y="56"/>
                  <a:pt x="34" y="56"/>
                </a:cubicBezTo>
                <a:cubicBezTo>
                  <a:pt x="23" y="56"/>
                  <a:pt x="13" y="46"/>
                  <a:pt x="13" y="34"/>
                </a:cubicBezTo>
                <a:cubicBezTo>
                  <a:pt x="13" y="22"/>
                  <a:pt x="23" y="13"/>
                  <a:pt x="34" y="13"/>
                </a:cubicBezTo>
                <a:cubicBezTo>
                  <a:pt x="46" y="13"/>
                  <a:pt x="56" y="22"/>
                  <a:pt x="56" y="34"/>
                </a:cubicBezTo>
                <a:close/>
                <a:moveTo>
                  <a:pt x="0" y="34"/>
                </a:moveTo>
                <a:cubicBezTo>
                  <a:pt x="0" y="53"/>
                  <a:pt x="16" y="68"/>
                  <a:pt x="34" y="68"/>
                </a:cubicBezTo>
                <a:cubicBezTo>
                  <a:pt x="53" y="68"/>
                  <a:pt x="68" y="53"/>
                  <a:pt x="68" y="34"/>
                </a:cubicBezTo>
                <a:cubicBezTo>
                  <a:pt x="68" y="16"/>
                  <a:pt x="53" y="0"/>
                  <a:pt x="34" y="0"/>
                </a:cubicBezTo>
                <a:cubicBezTo>
                  <a:pt x="16" y="0"/>
                  <a:pt x="0" y="16"/>
                  <a:pt x="0" y="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3" name="Freeform 512">
            <a:extLst>
              <a:ext uri="{FF2B5EF4-FFF2-40B4-BE49-F238E27FC236}">
                <a16:creationId xmlns:a16="http://schemas.microsoft.com/office/drawing/2014/main" id="{C0C3A6D8-1E8F-9D4B-95EA-6327F514A7EC}"/>
              </a:ext>
            </a:extLst>
          </p:cNvPr>
          <p:cNvSpPr/>
          <p:nvPr/>
        </p:nvSpPr>
        <p:spPr>
          <a:xfrm>
            <a:off x="2113920" y="5375178"/>
            <a:ext cx="70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5">
                <a:moveTo>
                  <a:pt x="169" y="55"/>
                </a:moveTo>
                <a:cubicBezTo>
                  <a:pt x="185" y="55"/>
                  <a:pt x="197" y="43"/>
                  <a:pt x="197" y="27"/>
                </a:cubicBezTo>
                <a:cubicBezTo>
                  <a:pt x="197" y="12"/>
                  <a:pt x="185" y="0"/>
                  <a:pt x="169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4" name="Freeform 513">
            <a:extLst>
              <a:ext uri="{FF2B5EF4-FFF2-40B4-BE49-F238E27FC236}">
                <a16:creationId xmlns:a16="http://schemas.microsoft.com/office/drawing/2014/main" id="{6546D488-6321-D549-A420-9DA1BFDEC22F}"/>
              </a:ext>
            </a:extLst>
          </p:cNvPr>
          <p:cNvSpPr/>
          <p:nvPr/>
        </p:nvSpPr>
        <p:spPr>
          <a:xfrm>
            <a:off x="1964160" y="5468778"/>
            <a:ext cx="216360" cy="138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2" h="386">
                <a:moveTo>
                  <a:pt x="35" y="350"/>
                </a:moveTo>
                <a:lnTo>
                  <a:pt x="35" y="54"/>
                </a:lnTo>
                <a:lnTo>
                  <a:pt x="292" y="185"/>
                </a:lnTo>
                <a:lnTo>
                  <a:pt x="293" y="185"/>
                </a:lnTo>
                <a:lnTo>
                  <a:pt x="294" y="185"/>
                </a:lnTo>
                <a:cubicBezTo>
                  <a:pt x="294" y="186"/>
                  <a:pt x="295" y="186"/>
                  <a:pt x="295" y="186"/>
                </a:cubicBezTo>
                <a:lnTo>
                  <a:pt x="296" y="186"/>
                </a:lnTo>
                <a:lnTo>
                  <a:pt x="297" y="186"/>
                </a:lnTo>
                <a:cubicBezTo>
                  <a:pt x="298" y="186"/>
                  <a:pt x="298" y="187"/>
                  <a:pt x="298" y="187"/>
                </a:cubicBezTo>
                <a:cubicBezTo>
                  <a:pt x="299" y="187"/>
                  <a:pt x="300" y="187"/>
                  <a:pt x="300" y="187"/>
                </a:cubicBezTo>
                <a:cubicBezTo>
                  <a:pt x="301" y="187"/>
                  <a:pt x="302" y="187"/>
                  <a:pt x="302" y="187"/>
                </a:cubicBezTo>
                <a:cubicBezTo>
                  <a:pt x="303" y="187"/>
                  <a:pt x="303" y="186"/>
                  <a:pt x="303" y="186"/>
                </a:cubicBezTo>
                <a:cubicBezTo>
                  <a:pt x="304" y="186"/>
                  <a:pt x="304" y="186"/>
                  <a:pt x="305" y="186"/>
                </a:cubicBezTo>
                <a:lnTo>
                  <a:pt x="306" y="186"/>
                </a:lnTo>
                <a:lnTo>
                  <a:pt x="307" y="185"/>
                </a:lnTo>
                <a:lnTo>
                  <a:pt x="308" y="185"/>
                </a:lnTo>
                <a:lnTo>
                  <a:pt x="567" y="54"/>
                </a:lnTo>
                <a:lnTo>
                  <a:pt x="567" y="350"/>
                </a:lnTo>
                <a:close/>
                <a:moveTo>
                  <a:pt x="300" y="149"/>
                </a:moveTo>
                <a:lnTo>
                  <a:pt x="79" y="36"/>
                </a:lnTo>
                <a:lnTo>
                  <a:pt x="523" y="36"/>
                </a:lnTo>
                <a:close/>
                <a:moveTo>
                  <a:pt x="602" y="358"/>
                </a:moveTo>
                <a:lnTo>
                  <a:pt x="602" y="28"/>
                </a:lnTo>
                <a:cubicBezTo>
                  <a:pt x="602" y="27"/>
                  <a:pt x="602" y="27"/>
                  <a:pt x="602" y="26"/>
                </a:cubicBezTo>
                <a:cubicBezTo>
                  <a:pt x="602" y="23"/>
                  <a:pt x="602" y="20"/>
                  <a:pt x="600" y="17"/>
                </a:cubicBezTo>
                <a:cubicBezTo>
                  <a:pt x="599" y="15"/>
                  <a:pt x="598" y="14"/>
                  <a:pt x="597" y="12"/>
                </a:cubicBezTo>
                <a:cubicBezTo>
                  <a:pt x="592" y="5"/>
                  <a:pt x="583" y="0"/>
                  <a:pt x="574" y="0"/>
                </a:cubicBezTo>
                <a:lnTo>
                  <a:pt x="28" y="0"/>
                </a:lnTo>
                <a:cubicBezTo>
                  <a:pt x="18" y="0"/>
                  <a:pt x="10" y="5"/>
                  <a:pt x="5" y="12"/>
                </a:cubicBezTo>
                <a:cubicBezTo>
                  <a:pt x="3" y="14"/>
                  <a:pt x="2" y="15"/>
                  <a:pt x="2" y="17"/>
                </a:cubicBezTo>
                <a:cubicBezTo>
                  <a:pt x="0" y="20"/>
                  <a:pt x="-1" y="23"/>
                  <a:pt x="0" y="26"/>
                </a:cubicBezTo>
                <a:cubicBezTo>
                  <a:pt x="0" y="27"/>
                  <a:pt x="0" y="27"/>
                  <a:pt x="0" y="28"/>
                </a:cubicBezTo>
                <a:lnTo>
                  <a:pt x="0" y="358"/>
                </a:lnTo>
                <a:cubicBezTo>
                  <a:pt x="0" y="373"/>
                  <a:pt x="12" y="386"/>
                  <a:pt x="28" y="386"/>
                </a:cubicBezTo>
                <a:lnTo>
                  <a:pt x="574" y="386"/>
                </a:lnTo>
                <a:cubicBezTo>
                  <a:pt x="590" y="386"/>
                  <a:pt x="602" y="373"/>
                  <a:pt x="602" y="3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5" name="Freeform 514">
            <a:extLst>
              <a:ext uri="{FF2B5EF4-FFF2-40B4-BE49-F238E27FC236}">
                <a16:creationId xmlns:a16="http://schemas.microsoft.com/office/drawing/2014/main" id="{F89A8D17-E914-ED4E-9801-9248B152A950}"/>
              </a:ext>
            </a:extLst>
          </p:cNvPr>
          <p:cNvSpPr/>
          <p:nvPr/>
        </p:nvSpPr>
        <p:spPr>
          <a:xfrm>
            <a:off x="1858320" y="5477417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8" y="55"/>
                </a:moveTo>
                <a:lnTo>
                  <a:pt x="172" y="55"/>
                </a:lnTo>
                <a:cubicBezTo>
                  <a:pt x="187" y="55"/>
                  <a:pt x="199" y="43"/>
                  <a:pt x="199" y="28"/>
                </a:cubicBezTo>
                <a:cubicBezTo>
                  <a:pt x="199" y="12"/>
                  <a:pt x="187" y="0"/>
                  <a:pt x="172" y="0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6" name="Freeform 515">
            <a:extLst>
              <a:ext uri="{FF2B5EF4-FFF2-40B4-BE49-F238E27FC236}">
                <a16:creationId xmlns:a16="http://schemas.microsoft.com/office/drawing/2014/main" id="{D635D66E-25CB-204A-81D0-956BEC6E5AD3}"/>
              </a:ext>
            </a:extLst>
          </p:cNvPr>
          <p:cNvSpPr/>
          <p:nvPr/>
        </p:nvSpPr>
        <p:spPr>
          <a:xfrm>
            <a:off x="1882081" y="5528178"/>
            <a:ext cx="7128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6">
                <a:moveTo>
                  <a:pt x="172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lnTo>
                  <a:pt x="172" y="56"/>
                </a:lnTo>
                <a:cubicBezTo>
                  <a:pt x="187" y="56"/>
                  <a:pt x="199" y="43"/>
                  <a:pt x="199" y="28"/>
                </a:cubicBezTo>
                <a:cubicBezTo>
                  <a:pt x="199" y="13"/>
                  <a:pt x="187" y="0"/>
                  <a:pt x="17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7" name="Freeform 516">
            <a:extLst>
              <a:ext uri="{FF2B5EF4-FFF2-40B4-BE49-F238E27FC236}">
                <a16:creationId xmlns:a16="http://schemas.microsoft.com/office/drawing/2014/main" id="{7C2BE74F-DE1A-1549-BF27-A2D060B19943}"/>
              </a:ext>
            </a:extLst>
          </p:cNvPr>
          <p:cNvSpPr/>
          <p:nvPr/>
        </p:nvSpPr>
        <p:spPr>
          <a:xfrm>
            <a:off x="1858320" y="557929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172" y="0"/>
                </a:move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172" y="55"/>
                </a:lnTo>
                <a:cubicBezTo>
                  <a:pt x="187" y="55"/>
                  <a:pt x="199" y="43"/>
                  <a:pt x="199" y="28"/>
                </a:cubicBezTo>
                <a:cubicBezTo>
                  <a:pt x="199" y="12"/>
                  <a:pt x="187" y="0"/>
                  <a:pt x="17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8" name="Freeform 517">
            <a:extLst>
              <a:ext uri="{FF2B5EF4-FFF2-40B4-BE49-F238E27FC236}">
                <a16:creationId xmlns:a16="http://schemas.microsoft.com/office/drawing/2014/main" id="{B08CEA25-5265-9E45-BFD9-90C6D7146AFF}"/>
              </a:ext>
            </a:extLst>
          </p:cNvPr>
          <p:cNvSpPr/>
          <p:nvPr/>
        </p:nvSpPr>
        <p:spPr>
          <a:xfrm>
            <a:off x="3335760" y="5329099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27" y="853"/>
                </a:moveTo>
                <a:cubicBezTo>
                  <a:pt x="612" y="853"/>
                  <a:pt x="600" y="866"/>
                  <a:pt x="600" y="881"/>
                </a:cubicBezTo>
                <a:lnTo>
                  <a:pt x="600" y="1053"/>
                </a:lnTo>
                <a:cubicBezTo>
                  <a:pt x="600" y="1083"/>
                  <a:pt x="575" y="1107"/>
                  <a:pt x="546" y="1107"/>
                </a:cubicBezTo>
                <a:lnTo>
                  <a:pt x="109" y="1107"/>
                </a:lnTo>
                <a:cubicBezTo>
                  <a:pt x="79" y="1107"/>
                  <a:pt x="55" y="1083"/>
                  <a:pt x="55" y="1053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546" y="55"/>
                </a:lnTo>
                <a:cubicBezTo>
                  <a:pt x="575" y="55"/>
                  <a:pt x="600" y="79"/>
                  <a:pt x="600" y="109"/>
                </a:cubicBezTo>
                <a:lnTo>
                  <a:pt x="600" y="281"/>
                </a:lnTo>
                <a:cubicBezTo>
                  <a:pt x="600" y="296"/>
                  <a:pt x="612" y="309"/>
                  <a:pt x="627" y="309"/>
                </a:cubicBezTo>
                <a:cubicBezTo>
                  <a:pt x="643" y="309"/>
                  <a:pt x="655" y="296"/>
                  <a:pt x="655" y="281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3"/>
                </a:lnTo>
                <a:cubicBezTo>
                  <a:pt x="0" y="1114"/>
                  <a:pt x="49" y="1163"/>
                  <a:pt x="109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3"/>
                </a:cubicBezTo>
                <a:lnTo>
                  <a:pt x="655" y="881"/>
                </a:lnTo>
                <a:cubicBezTo>
                  <a:pt x="655" y="866"/>
                  <a:pt x="643" y="853"/>
                  <a:pt x="627" y="8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9" name="Freeform 518">
            <a:extLst>
              <a:ext uri="{FF2B5EF4-FFF2-40B4-BE49-F238E27FC236}">
                <a16:creationId xmlns:a16="http://schemas.microsoft.com/office/drawing/2014/main" id="{ECB2FCC7-E8EE-5B4F-87CB-2E275B2A0779}"/>
              </a:ext>
            </a:extLst>
          </p:cNvPr>
          <p:cNvSpPr/>
          <p:nvPr/>
        </p:nvSpPr>
        <p:spPr>
          <a:xfrm>
            <a:off x="3441600" y="5667498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12" y="34"/>
                </a:moveTo>
                <a:cubicBezTo>
                  <a:pt x="12" y="22"/>
                  <a:pt x="21" y="13"/>
                  <a:pt x="33" y="13"/>
                </a:cubicBezTo>
                <a:cubicBezTo>
                  <a:pt x="45" y="13"/>
                  <a:pt x="55" y="22"/>
                  <a:pt x="55" y="34"/>
                </a:cubicBezTo>
                <a:cubicBezTo>
                  <a:pt x="55" y="46"/>
                  <a:pt x="45" y="56"/>
                  <a:pt x="33" y="56"/>
                </a:cubicBezTo>
                <a:cubicBezTo>
                  <a:pt x="21" y="56"/>
                  <a:pt x="12" y="46"/>
                  <a:pt x="12" y="34"/>
                </a:cubicBezTo>
                <a:close/>
                <a:moveTo>
                  <a:pt x="67" y="34"/>
                </a:moveTo>
                <a:cubicBezTo>
                  <a:pt x="67" y="16"/>
                  <a:pt x="52" y="0"/>
                  <a:pt x="33" y="0"/>
                </a:cubicBezTo>
                <a:cubicBezTo>
                  <a:pt x="15" y="0"/>
                  <a:pt x="0" y="16"/>
                  <a:pt x="0" y="34"/>
                </a:cubicBezTo>
                <a:cubicBezTo>
                  <a:pt x="0" y="53"/>
                  <a:pt x="15" y="68"/>
                  <a:pt x="33" y="68"/>
                </a:cubicBezTo>
                <a:cubicBezTo>
                  <a:pt x="52" y="68"/>
                  <a:pt x="67" y="53"/>
                  <a:pt x="67" y="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0" name="Freeform 519">
            <a:extLst>
              <a:ext uri="{FF2B5EF4-FFF2-40B4-BE49-F238E27FC236}">
                <a16:creationId xmlns:a16="http://schemas.microsoft.com/office/drawing/2014/main" id="{C615FBB1-2A7B-8F44-9911-A70D5BC0FC4B}"/>
              </a:ext>
            </a:extLst>
          </p:cNvPr>
          <p:cNvSpPr/>
          <p:nvPr/>
        </p:nvSpPr>
        <p:spPr>
          <a:xfrm>
            <a:off x="3418200" y="5375178"/>
            <a:ext cx="70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5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lnTo>
                  <a:pt x="169" y="55"/>
                </a:lnTo>
                <a:cubicBezTo>
                  <a:pt x="185" y="55"/>
                  <a:pt x="197" y="43"/>
                  <a:pt x="197" y="27"/>
                </a:cubicBezTo>
                <a:cubicBezTo>
                  <a:pt x="197" y="12"/>
                  <a:pt x="185" y="0"/>
                  <a:pt x="16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1" name="Freeform 520">
            <a:extLst>
              <a:ext uri="{FF2B5EF4-FFF2-40B4-BE49-F238E27FC236}">
                <a16:creationId xmlns:a16="http://schemas.microsoft.com/office/drawing/2014/main" id="{481FF33F-A541-1647-B8B9-8F8089CEFC11}"/>
              </a:ext>
            </a:extLst>
          </p:cNvPr>
          <p:cNvSpPr/>
          <p:nvPr/>
        </p:nvSpPr>
        <p:spPr>
          <a:xfrm>
            <a:off x="3421440" y="5468778"/>
            <a:ext cx="216720" cy="138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3" h="386">
                <a:moveTo>
                  <a:pt x="36" y="350"/>
                </a:moveTo>
                <a:lnTo>
                  <a:pt x="36" y="54"/>
                </a:lnTo>
                <a:lnTo>
                  <a:pt x="294" y="185"/>
                </a:lnTo>
                <a:cubicBezTo>
                  <a:pt x="295" y="185"/>
                  <a:pt x="295" y="185"/>
                  <a:pt x="295" y="185"/>
                </a:cubicBezTo>
                <a:lnTo>
                  <a:pt x="296" y="185"/>
                </a:lnTo>
                <a:cubicBezTo>
                  <a:pt x="296" y="186"/>
                  <a:pt x="297" y="186"/>
                  <a:pt x="297" y="186"/>
                </a:cubicBezTo>
                <a:lnTo>
                  <a:pt x="298" y="186"/>
                </a:lnTo>
                <a:lnTo>
                  <a:pt x="299" y="186"/>
                </a:lnTo>
                <a:cubicBezTo>
                  <a:pt x="300" y="186"/>
                  <a:pt x="300" y="187"/>
                  <a:pt x="300" y="187"/>
                </a:cubicBezTo>
                <a:cubicBezTo>
                  <a:pt x="301" y="187"/>
                  <a:pt x="302" y="187"/>
                  <a:pt x="302" y="187"/>
                </a:cubicBezTo>
                <a:cubicBezTo>
                  <a:pt x="303" y="187"/>
                  <a:pt x="304" y="187"/>
                  <a:pt x="305" y="187"/>
                </a:cubicBezTo>
                <a:lnTo>
                  <a:pt x="305" y="186"/>
                </a:lnTo>
                <a:cubicBezTo>
                  <a:pt x="306" y="186"/>
                  <a:pt x="306" y="186"/>
                  <a:pt x="307" y="186"/>
                </a:cubicBezTo>
                <a:lnTo>
                  <a:pt x="308" y="186"/>
                </a:lnTo>
                <a:cubicBezTo>
                  <a:pt x="308" y="186"/>
                  <a:pt x="309" y="186"/>
                  <a:pt x="309" y="185"/>
                </a:cubicBezTo>
                <a:lnTo>
                  <a:pt x="310" y="185"/>
                </a:lnTo>
                <a:lnTo>
                  <a:pt x="567" y="54"/>
                </a:lnTo>
                <a:lnTo>
                  <a:pt x="567" y="350"/>
                </a:lnTo>
                <a:close/>
                <a:moveTo>
                  <a:pt x="302" y="149"/>
                </a:moveTo>
                <a:lnTo>
                  <a:pt x="79" y="36"/>
                </a:lnTo>
                <a:lnTo>
                  <a:pt x="524" y="36"/>
                </a:lnTo>
                <a:close/>
                <a:moveTo>
                  <a:pt x="601" y="17"/>
                </a:moveTo>
                <a:cubicBezTo>
                  <a:pt x="600" y="15"/>
                  <a:pt x="599" y="14"/>
                  <a:pt x="598" y="12"/>
                </a:cubicBezTo>
                <a:cubicBezTo>
                  <a:pt x="593" y="5"/>
                  <a:pt x="584" y="0"/>
                  <a:pt x="575" y="0"/>
                </a:cubicBezTo>
                <a:lnTo>
                  <a:pt x="29" y="0"/>
                </a:lnTo>
                <a:cubicBezTo>
                  <a:pt x="19" y="0"/>
                  <a:pt x="11" y="5"/>
                  <a:pt x="5" y="12"/>
                </a:cubicBezTo>
                <a:cubicBezTo>
                  <a:pt x="4" y="14"/>
                  <a:pt x="3" y="15"/>
                  <a:pt x="2" y="17"/>
                </a:cubicBezTo>
                <a:cubicBezTo>
                  <a:pt x="1" y="20"/>
                  <a:pt x="0" y="23"/>
                  <a:pt x="0" y="26"/>
                </a:cubicBezTo>
                <a:cubicBezTo>
                  <a:pt x="0" y="27"/>
                  <a:pt x="0" y="27"/>
                  <a:pt x="0" y="28"/>
                </a:cubicBezTo>
                <a:lnTo>
                  <a:pt x="0" y="358"/>
                </a:lnTo>
                <a:cubicBezTo>
                  <a:pt x="0" y="373"/>
                  <a:pt x="13" y="386"/>
                  <a:pt x="29" y="386"/>
                </a:cubicBezTo>
                <a:lnTo>
                  <a:pt x="575" y="386"/>
                </a:lnTo>
                <a:cubicBezTo>
                  <a:pt x="590" y="386"/>
                  <a:pt x="603" y="373"/>
                  <a:pt x="603" y="358"/>
                </a:cubicBezTo>
                <a:lnTo>
                  <a:pt x="603" y="28"/>
                </a:lnTo>
                <a:cubicBezTo>
                  <a:pt x="603" y="27"/>
                  <a:pt x="603" y="27"/>
                  <a:pt x="603" y="26"/>
                </a:cubicBezTo>
                <a:cubicBezTo>
                  <a:pt x="603" y="23"/>
                  <a:pt x="603" y="20"/>
                  <a:pt x="601" y="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2" name="Freeform 521">
            <a:extLst>
              <a:ext uri="{FF2B5EF4-FFF2-40B4-BE49-F238E27FC236}">
                <a16:creationId xmlns:a16="http://schemas.microsoft.com/office/drawing/2014/main" id="{1EE76656-E2CB-FE46-B999-4B4DFC17FA8A}"/>
              </a:ext>
            </a:extLst>
          </p:cNvPr>
          <p:cNvSpPr/>
          <p:nvPr/>
        </p:nvSpPr>
        <p:spPr>
          <a:xfrm>
            <a:off x="3672720" y="5477417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8" y="55"/>
                </a:moveTo>
                <a:lnTo>
                  <a:pt x="172" y="55"/>
                </a:lnTo>
                <a:cubicBezTo>
                  <a:pt x="187" y="55"/>
                  <a:pt x="199" y="43"/>
                  <a:pt x="199" y="28"/>
                </a:cubicBezTo>
                <a:cubicBezTo>
                  <a:pt x="199" y="12"/>
                  <a:pt x="187" y="0"/>
                  <a:pt x="172" y="0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3" name="Freeform 522">
            <a:extLst>
              <a:ext uri="{FF2B5EF4-FFF2-40B4-BE49-F238E27FC236}">
                <a16:creationId xmlns:a16="http://schemas.microsoft.com/office/drawing/2014/main" id="{271D19EA-F2FD-D844-84C4-B4AC9987ED21}"/>
              </a:ext>
            </a:extLst>
          </p:cNvPr>
          <p:cNvSpPr/>
          <p:nvPr/>
        </p:nvSpPr>
        <p:spPr>
          <a:xfrm>
            <a:off x="3648959" y="5528178"/>
            <a:ext cx="7128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6">
                <a:moveTo>
                  <a:pt x="199" y="28"/>
                </a:moveTo>
                <a:cubicBezTo>
                  <a:pt x="199" y="13"/>
                  <a:pt x="187" y="0"/>
                  <a:pt x="172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lnTo>
                  <a:pt x="172" y="56"/>
                </a:lnTo>
                <a:cubicBezTo>
                  <a:pt x="187" y="56"/>
                  <a:pt x="199" y="43"/>
                  <a:pt x="199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4" name="Freeform 523">
            <a:extLst>
              <a:ext uri="{FF2B5EF4-FFF2-40B4-BE49-F238E27FC236}">
                <a16:creationId xmlns:a16="http://schemas.microsoft.com/office/drawing/2014/main" id="{A046A5D5-042C-E447-9CAE-3B5BCF697897}"/>
              </a:ext>
            </a:extLst>
          </p:cNvPr>
          <p:cNvSpPr/>
          <p:nvPr/>
        </p:nvSpPr>
        <p:spPr>
          <a:xfrm>
            <a:off x="3672720" y="557929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172" y="0"/>
                </a:move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172" y="55"/>
                </a:lnTo>
                <a:cubicBezTo>
                  <a:pt x="187" y="55"/>
                  <a:pt x="199" y="43"/>
                  <a:pt x="199" y="28"/>
                </a:cubicBezTo>
                <a:cubicBezTo>
                  <a:pt x="199" y="12"/>
                  <a:pt x="187" y="0"/>
                  <a:pt x="17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5" name="Freeform 524">
            <a:extLst>
              <a:ext uri="{FF2B5EF4-FFF2-40B4-BE49-F238E27FC236}">
                <a16:creationId xmlns:a16="http://schemas.microsoft.com/office/drawing/2014/main" id="{D75B9CAD-985A-0242-9D02-32091DF79958}"/>
              </a:ext>
            </a:extLst>
          </p:cNvPr>
          <p:cNvSpPr/>
          <p:nvPr/>
        </p:nvSpPr>
        <p:spPr>
          <a:xfrm>
            <a:off x="4743000" y="5434938"/>
            <a:ext cx="429120" cy="27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756">
                <a:moveTo>
                  <a:pt x="49" y="756"/>
                </a:moveTo>
                <a:lnTo>
                  <a:pt x="1144" y="756"/>
                </a:lnTo>
                <a:cubicBezTo>
                  <a:pt x="1171" y="756"/>
                  <a:pt x="1193" y="735"/>
                  <a:pt x="1193" y="709"/>
                </a:cubicBezTo>
                <a:lnTo>
                  <a:pt x="1193" y="47"/>
                </a:lnTo>
                <a:cubicBezTo>
                  <a:pt x="1193" y="21"/>
                  <a:pt x="1171" y="0"/>
                  <a:pt x="1144" y="0"/>
                </a:cubicBezTo>
                <a:lnTo>
                  <a:pt x="886" y="0"/>
                </a:lnTo>
                <a:cubicBezTo>
                  <a:pt x="870" y="0"/>
                  <a:pt x="858" y="12"/>
                  <a:pt x="858" y="27"/>
                </a:cubicBezTo>
                <a:cubicBezTo>
                  <a:pt x="858" y="43"/>
                  <a:pt x="870" y="55"/>
                  <a:pt x="886" y="55"/>
                </a:cubicBezTo>
                <a:lnTo>
                  <a:pt x="1137" y="55"/>
                </a:lnTo>
                <a:lnTo>
                  <a:pt x="1137" y="701"/>
                </a:lnTo>
                <a:lnTo>
                  <a:pt x="55" y="701"/>
                </a:lnTo>
                <a:lnTo>
                  <a:pt x="55" y="55"/>
                </a:lnTo>
                <a:lnTo>
                  <a:pt x="317" y="55"/>
                </a:lnTo>
                <a:cubicBezTo>
                  <a:pt x="332" y="55"/>
                  <a:pt x="344" y="43"/>
                  <a:pt x="344" y="27"/>
                </a:cubicBezTo>
                <a:cubicBezTo>
                  <a:pt x="344" y="12"/>
                  <a:pt x="332" y="0"/>
                  <a:pt x="317" y="0"/>
                </a:cubicBezTo>
                <a:lnTo>
                  <a:pt x="49" y="0"/>
                </a:lnTo>
                <a:cubicBezTo>
                  <a:pt x="22" y="0"/>
                  <a:pt x="0" y="21"/>
                  <a:pt x="0" y="47"/>
                </a:cubicBezTo>
                <a:lnTo>
                  <a:pt x="0" y="709"/>
                </a:lnTo>
                <a:cubicBezTo>
                  <a:pt x="0" y="735"/>
                  <a:pt x="22" y="756"/>
                  <a:pt x="49" y="7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6" name="Freeform 525">
            <a:extLst>
              <a:ext uri="{FF2B5EF4-FFF2-40B4-BE49-F238E27FC236}">
                <a16:creationId xmlns:a16="http://schemas.microsoft.com/office/drawing/2014/main" id="{93479BA7-E2D8-A445-A05B-1462E1C4036A}"/>
              </a:ext>
            </a:extLst>
          </p:cNvPr>
          <p:cNvSpPr/>
          <p:nvPr/>
        </p:nvSpPr>
        <p:spPr>
          <a:xfrm>
            <a:off x="4692601" y="5725818"/>
            <a:ext cx="5295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56">
                <a:moveTo>
                  <a:pt x="1445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lnTo>
                  <a:pt x="1445" y="56"/>
                </a:lnTo>
                <a:cubicBezTo>
                  <a:pt x="1460" y="56"/>
                  <a:pt x="1472" y="43"/>
                  <a:pt x="1472" y="28"/>
                </a:cubicBezTo>
                <a:cubicBezTo>
                  <a:pt x="1472" y="13"/>
                  <a:pt x="1460" y="0"/>
                  <a:pt x="144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7" name="Freeform 526">
            <a:extLst>
              <a:ext uri="{FF2B5EF4-FFF2-40B4-BE49-F238E27FC236}">
                <a16:creationId xmlns:a16="http://schemas.microsoft.com/office/drawing/2014/main" id="{1277B075-D39F-B441-9D90-D31E9A590659}"/>
              </a:ext>
            </a:extLst>
          </p:cNvPr>
          <p:cNvSpPr/>
          <p:nvPr/>
        </p:nvSpPr>
        <p:spPr>
          <a:xfrm>
            <a:off x="4888440" y="5432778"/>
            <a:ext cx="138240" cy="21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5" h="602">
                <a:moveTo>
                  <a:pt x="349" y="567"/>
                </a:moveTo>
                <a:lnTo>
                  <a:pt x="53" y="567"/>
                </a:lnTo>
                <a:lnTo>
                  <a:pt x="184" y="308"/>
                </a:lnTo>
                <a:cubicBezTo>
                  <a:pt x="185" y="308"/>
                  <a:pt x="185" y="307"/>
                  <a:pt x="185" y="307"/>
                </a:cubicBezTo>
                <a:lnTo>
                  <a:pt x="185" y="306"/>
                </a:lnTo>
                <a:lnTo>
                  <a:pt x="185" y="305"/>
                </a:lnTo>
                <a:lnTo>
                  <a:pt x="186" y="304"/>
                </a:lnTo>
                <a:cubicBezTo>
                  <a:pt x="186" y="303"/>
                  <a:pt x="186" y="303"/>
                  <a:pt x="186" y="303"/>
                </a:cubicBezTo>
                <a:lnTo>
                  <a:pt x="186" y="302"/>
                </a:lnTo>
                <a:lnTo>
                  <a:pt x="186" y="301"/>
                </a:lnTo>
                <a:lnTo>
                  <a:pt x="186" y="300"/>
                </a:lnTo>
                <a:lnTo>
                  <a:pt x="186" y="299"/>
                </a:lnTo>
                <a:cubicBezTo>
                  <a:pt x="186" y="298"/>
                  <a:pt x="186" y="298"/>
                  <a:pt x="186" y="298"/>
                </a:cubicBezTo>
                <a:cubicBezTo>
                  <a:pt x="186" y="297"/>
                  <a:pt x="186" y="297"/>
                  <a:pt x="186" y="297"/>
                </a:cubicBezTo>
                <a:lnTo>
                  <a:pt x="186" y="296"/>
                </a:lnTo>
                <a:cubicBezTo>
                  <a:pt x="185" y="296"/>
                  <a:pt x="185" y="295"/>
                  <a:pt x="185" y="295"/>
                </a:cubicBezTo>
                <a:lnTo>
                  <a:pt x="185" y="294"/>
                </a:lnTo>
                <a:lnTo>
                  <a:pt x="185" y="293"/>
                </a:lnTo>
                <a:lnTo>
                  <a:pt x="184" y="293"/>
                </a:lnTo>
                <a:lnTo>
                  <a:pt x="184" y="292"/>
                </a:lnTo>
                <a:lnTo>
                  <a:pt x="53" y="35"/>
                </a:lnTo>
                <a:lnTo>
                  <a:pt x="349" y="35"/>
                </a:lnTo>
                <a:close/>
                <a:moveTo>
                  <a:pt x="148" y="300"/>
                </a:moveTo>
                <a:lnTo>
                  <a:pt x="35" y="523"/>
                </a:lnTo>
                <a:lnTo>
                  <a:pt x="35" y="79"/>
                </a:lnTo>
                <a:close/>
                <a:moveTo>
                  <a:pt x="12" y="597"/>
                </a:moveTo>
                <a:cubicBezTo>
                  <a:pt x="13" y="598"/>
                  <a:pt x="14" y="599"/>
                  <a:pt x="16" y="600"/>
                </a:cubicBezTo>
                <a:cubicBezTo>
                  <a:pt x="19" y="602"/>
                  <a:pt x="21" y="602"/>
                  <a:pt x="24" y="602"/>
                </a:cubicBezTo>
                <a:lnTo>
                  <a:pt x="25" y="602"/>
                </a:lnTo>
                <a:cubicBezTo>
                  <a:pt x="26" y="602"/>
                  <a:pt x="27" y="602"/>
                  <a:pt x="27" y="602"/>
                </a:cubicBezTo>
                <a:lnTo>
                  <a:pt x="357" y="602"/>
                </a:lnTo>
                <a:cubicBezTo>
                  <a:pt x="373" y="602"/>
                  <a:pt x="385" y="589"/>
                  <a:pt x="385" y="574"/>
                </a:cubicBezTo>
                <a:lnTo>
                  <a:pt x="385" y="28"/>
                </a:lnTo>
                <a:cubicBezTo>
                  <a:pt x="385" y="12"/>
                  <a:pt x="373" y="0"/>
                  <a:pt x="357" y="0"/>
                </a:cubicBezTo>
                <a:lnTo>
                  <a:pt x="27" y="0"/>
                </a:lnTo>
                <a:lnTo>
                  <a:pt x="26" y="0"/>
                </a:lnTo>
                <a:cubicBezTo>
                  <a:pt x="22" y="0"/>
                  <a:pt x="19" y="0"/>
                  <a:pt x="16" y="2"/>
                </a:cubicBezTo>
                <a:cubicBezTo>
                  <a:pt x="14" y="3"/>
                  <a:pt x="13" y="4"/>
                  <a:pt x="12" y="5"/>
                </a:cubicBezTo>
                <a:cubicBezTo>
                  <a:pt x="4" y="10"/>
                  <a:pt x="0" y="18"/>
                  <a:pt x="0" y="28"/>
                </a:cubicBezTo>
                <a:lnTo>
                  <a:pt x="0" y="574"/>
                </a:lnTo>
                <a:cubicBezTo>
                  <a:pt x="0" y="584"/>
                  <a:pt x="4" y="592"/>
                  <a:pt x="12" y="5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8" name="Freeform 527">
            <a:extLst>
              <a:ext uri="{FF2B5EF4-FFF2-40B4-BE49-F238E27FC236}">
                <a16:creationId xmlns:a16="http://schemas.microsoft.com/office/drawing/2014/main" id="{84B1E916-167A-9943-BF53-383BE9819EAE}"/>
              </a:ext>
            </a:extLst>
          </p:cNvPr>
          <p:cNvSpPr/>
          <p:nvPr/>
        </p:nvSpPr>
        <p:spPr>
          <a:xfrm>
            <a:off x="4896720" y="5326578"/>
            <a:ext cx="1980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99">
                <a:moveTo>
                  <a:pt x="28" y="199"/>
                </a:moveTo>
                <a:cubicBezTo>
                  <a:pt x="43" y="199"/>
                  <a:pt x="56" y="187"/>
                  <a:pt x="56" y="172"/>
                </a:cubicBezTo>
                <a:lnTo>
                  <a:pt x="56" y="28"/>
                </a:lnTo>
                <a:cubicBezTo>
                  <a:pt x="56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lnTo>
                  <a:pt x="0" y="172"/>
                </a:lnTo>
                <a:cubicBezTo>
                  <a:pt x="0" y="187"/>
                  <a:pt x="13" y="199"/>
                  <a:pt x="28" y="1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9" name="Freeform 528">
            <a:extLst>
              <a:ext uri="{FF2B5EF4-FFF2-40B4-BE49-F238E27FC236}">
                <a16:creationId xmlns:a16="http://schemas.microsoft.com/office/drawing/2014/main" id="{A382D02D-C210-E74E-B21A-CEB41C197618}"/>
              </a:ext>
            </a:extLst>
          </p:cNvPr>
          <p:cNvSpPr/>
          <p:nvPr/>
        </p:nvSpPr>
        <p:spPr>
          <a:xfrm>
            <a:off x="4947839" y="5350338"/>
            <a:ext cx="1944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99">
                <a:moveTo>
                  <a:pt x="27" y="199"/>
                </a:moveTo>
                <a:cubicBezTo>
                  <a:pt x="43" y="199"/>
                  <a:pt x="55" y="187"/>
                  <a:pt x="55" y="172"/>
                </a:cubicBezTo>
                <a:lnTo>
                  <a:pt x="55" y="28"/>
                </a:lnTo>
                <a:cubicBezTo>
                  <a:pt x="55" y="13"/>
                  <a:pt x="43" y="0"/>
                  <a:pt x="27" y="0"/>
                </a:cubicBezTo>
                <a:cubicBezTo>
                  <a:pt x="12" y="0"/>
                  <a:pt x="0" y="13"/>
                  <a:pt x="0" y="28"/>
                </a:cubicBezTo>
                <a:lnTo>
                  <a:pt x="0" y="172"/>
                </a:lnTo>
                <a:cubicBezTo>
                  <a:pt x="0" y="187"/>
                  <a:pt x="12" y="199"/>
                  <a:pt x="27" y="1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0" name="Freeform 529">
            <a:extLst>
              <a:ext uri="{FF2B5EF4-FFF2-40B4-BE49-F238E27FC236}">
                <a16:creationId xmlns:a16="http://schemas.microsoft.com/office/drawing/2014/main" id="{68370396-4AFC-404B-ADF4-BA175873A9E2}"/>
              </a:ext>
            </a:extLst>
          </p:cNvPr>
          <p:cNvSpPr/>
          <p:nvPr/>
        </p:nvSpPr>
        <p:spPr>
          <a:xfrm>
            <a:off x="4998600" y="5326578"/>
            <a:ext cx="1944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99">
                <a:moveTo>
                  <a:pt x="28" y="199"/>
                </a:moveTo>
                <a:cubicBezTo>
                  <a:pt x="43" y="199"/>
                  <a:pt x="55" y="187"/>
                  <a:pt x="55" y="172"/>
                </a:cubicBezTo>
                <a:lnTo>
                  <a:pt x="55" y="28"/>
                </a:lnTo>
                <a:cubicBezTo>
                  <a:pt x="55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lnTo>
                  <a:pt x="0" y="172"/>
                </a:lnTo>
                <a:cubicBezTo>
                  <a:pt x="0" y="187"/>
                  <a:pt x="13" y="199"/>
                  <a:pt x="28" y="1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1" name="Freeform 530">
            <a:extLst>
              <a:ext uri="{FF2B5EF4-FFF2-40B4-BE49-F238E27FC236}">
                <a16:creationId xmlns:a16="http://schemas.microsoft.com/office/drawing/2014/main" id="{0EEE6618-B560-5E44-ABCF-533D664ACA11}"/>
              </a:ext>
            </a:extLst>
          </p:cNvPr>
          <p:cNvSpPr/>
          <p:nvPr/>
        </p:nvSpPr>
        <p:spPr>
          <a:xfrm>
            <a:off x="5460480" y="5433138"/>
            <a:ext cx="428760" cy="272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757">
                <a:moveTo>
                  <a:pt x="49" y="757"/>
                </a:moveTo>
                <a:lnTo>
                  <a:pt x="1144" y="757"/>
                </a:lnTo>
                <a:cubicBezTo>
                  <a:pt x="1171" y="757"/>
                  <a:pt x="1192" y="736"/>
                  <a:pt x="1192" y="710"/>
                </a:cubicBezTo>
                <a:lnTo>
                  <a:pt x="1192" y="47"/>
                </a:lnTo>
                <a:cubicBezTo>
                  <a:pt x="1192" y="21"/>
                  <a:pt x="1171" y="0"/>
                  <a:pt x="1144" y="0"/>
                </a:cubicBezTo>
                <a:lnTo>
                  <a:pt x="881" y="0"/>
                </a:lnTo>
                <a:cubicBezTo>
                  <a:pt x="866" y="0"/>
                  <a:pt x="854" y="12"/>
                  <a:pt x="854" y="28"/>
                </a:cubicBezTo>
                <a:cubicBezTo>
                  <a:pt x="854" y="43"/>
                  <a:pt x="866" y="55"/>
                  <a:pt x="881" y="55"/>
                </a:cubicBezTo>
                <a:lnTo>
                  <a:pt x="1137" y="55"/>
                </a:lnTo>
                <a:lnTo>
                  <a:pt x="1137" y="701"/>
                </a:lnTo>
                <a:lnTo>
                  <a:pt x="55" y="701"/>
                </a:lnTo>
                <a:lnTo>
                  <a:pt x="55" y="55"/>
                </a:lnTo>
                <a:lnTo>
                  <a:pt x="310" y="55"/>
                </a:lnTo>
                <a:cubicBezTo>
                  <a:pt x="325" y="55"/>
                  <a:pt x="337" y="43"/>
                  <a:pt x="337" y="28"/>
                </a:cubicBezTo>
                <a:cubicBezTo>
                  <a:pt x="337" y="12"/>
                  <a:pt x="325" y="0"/>
                  <a:pt x="310" y="0"/>
                </a:cubicBezTo>
                <a:lnTo>
                  <a:pt x="49" y="0"/>
                </a:lnTo>
                <a:cubicBezTo>
                  <a:pt x="22" y="0"/>
                  <a:pt x="0" y="21"/>
                  <a:pt x="0" y="47"/>
                </a:cubicBezTo>
                <a:lnTo>
                  <a:pt x="0" y="710"/>
                </a:lnTo>
                <a:cubicBezTo>
                  <a:pt x="0" y="736"/>
                  <a:pt x="22" y="757"/>
                  <a:pt x="49" y="7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2" name="Freeform 531">
            <a:extLst>
              <a:ext uri="{FF2B5EF4-FFF2-40B4-BE49-F238E27FC236}">
                <a16:creationId xmlns:a16="http://schemas.microsoft.com/office/drawing/2014/main" id="{98580AB4-CD9C-7946-8CD4-2DDA51F8A5F9}"/>
              </a:ext>
            </a:extLst>
          </p:cNvPr>
          <p:cNvSpPr/>
          <p:nvPr/>
        </p:nvSpPr>
        <p:spPr>
          <a:xfrm>
            <a:off x="5410080" y="5724377"/>
            <a:ext cx="529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55">
                <a:moveTo>
                  <a:pt x="1445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2"/>
                  <a:pt x="13" y="55"/>
                  <a:pt x="28" y="55"/>
                </a:cubicBezTo>
                <a:lnTo>
                  <a:pt x="1445" y="55"/>
                </a:lnTo>
                <a:cubicBezTo>
                  <a:pt x="1460" y="55"/>
                  <a:pt x="1472" y="42"/>
                  <a:pt x="1472" y="27"/>
                </a:cubicBezTo>
                <a:cubicBezTo>
                  <a:pt x="1472" y="12"/>
                  <a:pt x="1460" y="0"/>
                  <a:pt x="144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3" name="Freeform 532">
            <a:extLst>
              <a:ext uri="{FF2B5EF4-FFF2-40B4-BE49-F238E27FC236}">
                <a16:creationId xmlns:a16="http://schemas.microsoft.com/office/drawing/2014/main" id="{CE1AA7E2-5C75-CD44-B830-4DAFF8F01B2A}"/>
              </a:ext>
            </a:extLst>
          </p:cNvPr>
          <p:cNvSpPr/>
          <p:nvPr/>
        </p:nvSpPr>
        <p:spPr>
          <a:xfrm>
            <a:off x="5606280" y="5325858"/>
            <a:ext cx="138240" cy="21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5" h="602">
                <a:moveTo>
                  <a:pt x="350" y="567"/>
                </a:moveTo>
                <a:lnTo>
                  <a:pt x="53" y="567"/>
                </a:lnTo>
                <a:lnTo>
                  <a:pt x="184" y="310"/>
                </a:lnTo>
                <a:lnTo>
                  <a:pt x="185" y="309"/>
                </a:lnTo>
                <a:lnTo>
                  <a:pt x="185" y="308"/>
                </a:lnTo>
                <a:cubicBezTo>
                  <a:pt x="185" y="307"/>
                  <a:pt x="186" y="307"/>
                  <a:pt x="186" y="307"/>
                </a:cubicBezTo>
                <a:lnTo>
                  <a:pt x="186" y="306"/>
                </a:lnTo>
                <a:lnTo>
                  <a:pt x="186" y="305"/>
                </a:lnTo>
                <a:lnTo>
                  <a:pt x="186" y="304"/>
                </a:lnTo>
                <a:lnTo>
                  <a:pt x="186" y="303"/>
                </a:lnTo>
                <a:lnTo>
                  <a:pt x="186" y="302"/>
                </a:lnTo>
                <a:cubicBezTo>
                  <a:pt x="186" y="301"/>
                  <a:pt x="186" y="301"/>
                  <a:pt x="186" y="301"/>
                </a:cubicBezTo>
                <a:cubicBezTo>
                  <a:pt x="186" y="300"/>
                  <a:pt x="186" y="300"/>
                  <a:pt x="186" y="300"/>
                </a:cubicBezTo>
                <a:lnTo>
                  <a:pt x="186" y="299"/>
                </a:lnTo>
                <a:lnTo>
                  <a:pt x="186" y="298"/>
                </a:lnTo>
                <a:cubicBezTo>
                  <a:pt x="186" y="297"/>
                  <a:pt x="186" y="297"/>
                  <a:pt x="186" y="297"/>
                </a:cubicBezTo>
                <a:cubicBezTo>
                  <a:pt x="186" y="296"/>
                  <a:pt x="185" y="296"/>
                  <a:pt x="185" y="296"/>
                </a:cubicBezTo>
                <a:cubicBezTo>
                  <a:pt x="185" y="295"/>
                  <a:pt x="185" y="295"/>
                  <a:pt x="185" y="295"/>
                </a:cubicBezTo>
                <a:lnTo>
                  <a:pt x="185" y="294"/>
                </a:lnTo>
                <a:lnTo>
                  <a:pt x="184" y="294"/>
                </a:lnTo>
                <a:lnTo>
                  <a:pt x="53" y="35"/>
                </a:lnTo>
                <a:lnTo>
                  <a:pt x="350" y="35"/>
                </a:lnTo>
                <a:close/>
                <a:moveTo>
                  <a:pt x="149" y="302"/>
                </a:moveTo>
                <a:lnTo>
                  <a:pt x="36" y="523"/>
                </a:lnTo>
                <a:lnTo>
                  <a:pt x="36" y="79"/>
                </a:lnTo>
                <a:close/>
                <a:moveTo>
                  <a:pt x="12" y="597"/>
                </a:moveTo>
                <a:cubicBezTo>
                  <a:pt x="13" y="598"/>
                  <a:pt x="15" y="599"/>
                  <a:pt x="16" y="600"/>
                </a:cubicBezTo>
                <a:cubicBezTo>
                  <a:pt x="19" y="602"/>
                  <a:pt x="22" y="602"/>
                  <a:pt x="24" y="602"/>
                </a:cubicBezTo>
                <a:cubicBezTo>
                  <a:pt x="25" y="602"/>
                  <a:pt x="25" y="602"/>
                  <a:pt x="26" y="602"/>
                </a:cubicBezTo>
                <a:cubicBezTo>
                  <a:pt x="26" y="602"/>
                  <a:pt x="27" y="602"/>
                  <a:pt x="28" y="602"/>
                </a:cubicBezTo>
                <a:lnTo>
                  <a:pt x="358" y="602"/>
                </a:lnTo>
                <a:cubicBezTo>
                  <a:pt x="373" y="602"/>
                  <a:pt x="385" y="590"/>
                  <a:pt x="385" y="574"/>
                </a:cubicBezTo>
                <a:lnTo>
                  <a:pt x="385" y="28"/>
                </a:lnTo>
                <a:cubicBezTo>
                  <a:pt x="385" y="12"/>
                  <a:pt x="373" y="0"/>
                  <a:pt x="358" y="0"/>
                </a:cubicBezTo>
                <a:lnTo>
                  <a:pt x="28" y="0"/>
                </a:lnTo>
                <a:cubicBezTo>
                  <a:pt x="27" y="0"/>
                  <a:pt x="26" y="0"/>
                  <a:pt x="26" y="0"/>
                </a:cubicBezTo>
                <a:cubicBezTo>
                  <a:pt x="23" y="-1"/>
                  <a:pt x="19" y="0"/>
                  <a:pt x="16" y="2"/>
                </a:cubicBezTo>
                <a:cubicBezTo>
                  <a:pt x="15" y="2"/>
                  <a:pt x="13" y="3"/>
                  <a:pt x="12" y="5"/>
                </a:cubicBezTo>
                <a:cubicBezTo>
                  <a:pt x="5" y="10"/>
                  <a:pt x="0" y="18"/>
                  <a:pt x="0" y="28"/>
                </a:cubicBezTo>
                <a:lnTo>
                  <a:pt x="0" y="574"/>
                </a:lnTo>
                <a:cubicBezTo>
                  <a:pt x="0" y="583"/>
                  <a:pt x="5" y="592"/>
                  <a:pt x="12" y="5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4" name="Freeform 533">
            <a:extLst>
              <a:ext uri="{FF2B5EF4-FFF2-40B4-BE49-F238E27FC236}">
                <a16:creationId xmlns:a16="http://schemas.microsoft.com/office/drawing/2014/main" id="{5050531D-4FD6-ED45-85E9-88D87AC72DBF}"/>
              </a:ext>
            </a:extLst>
          </p:cNvPr>
          <p:cNvSpPr/>
          <p:nvPr/>
        </p:nvSpPr>
        <p:spPr>
          <a:xfrm>
            <a:off x="5614920" y="5576778"/>
            <a:ext cx="19440" cy="71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200">
                <a:moveTo>
                  <a:pt x="0" y="28"/>
                </a:moveTo>
                <a:lnTo>
                  <a:pt x="0" y="172"/>
                </a:lnTo>
                <a:cubicBezTo>
                  <a:pt x="0" y="187"/>
                  <a:pt x="12" y="200"/>
                  <a:pt x="27" y="200"/>
                </a:cubicBezTo>
                <a:cubicBezTo>
                  <a:pt x="42" y="200"/>
                  <a:pt x="55" y="187"/>
                  <a:pt x="55" y="172"/>
                </a:cubicBezTo>
                <a:lnTo>
                  <a:pt x="55" y="28"/>
                </a:lnTo>
                <a:cubicBezTo>
                  <a:pt x="55" y="13"/>
                  <a:pt x="42" y="0"/>
                  <a:pt x="27" y="0"/>
                </a:cubicBezTo>
                <a:cubicBezTo>
                  <a:pt x="12" y="0"/>
                  <a:pt x="0" y="13"/>
                  <a:pt x="0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5" name="Freeform 534">
            <a:extLst>
              <a:ext uri="{FF2B5EF4-FFF2-40B4-BE49-F238E27FC236}">
                <a16:creationId xmlns:a16="http://schemas.microsoft.com/office/drawing/2014/main" id="{BE85F932-4600-0442-8EB1-FD1C0915C205}"/>
              </a:ext>
            </a:extLst>
          </p:cNvPr>
          <p:cNvSpPr/>
          <p:nvPr/>
        </p:nvSpPr>
        <p:spPr>
          <a:xfrm>
            <a:off x="5665679" y="5553018"/>
            <a:ext cx="19440" cy="71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200">
                <a:moveTo>
                  <a:pt x="0" y="28"/>
                </a:moveTo>
                <a:lnTo>
                  <a:pt x="0" y="172"/>
                </a:lnTo>
                <a:cubicBezTo>
                  <a:pt x="0" y="187"/>
                  <a:pt x="12" y="200"/>
                  <a:pt x="28" y="200"/>
                </a:cubicBezTo>
                <a:cubicBezTo>
                  <a:pt x="43" y="200"/>
                  <a:pt x="55" y="187"/>
                  <a:pt x="55" y="172"/>
                </a:cubicBezTo>
                <a:lnTo>
                  <a:pt x="55" y="28"/>
                </a:lnTo>
                <a:cubicBezTo>
                  <a:pt x="55" y="13"/>
                  <a:pt x="43" y="0"/>
                  <a:pt x="28" y="0"/>
                </a:cubicBezTo>
                <a:cubicBezTo>
                  <a:pt x="12" y="0"/>
                  <a:pt x="0" y="13"/>
                  <a:pt x="0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6" name="Freeform 535">
            <a:extLst>
              <a:ext uri="{FF2B5EF4-FFF2-40B4-BE49-F238E27FC236}">
                <a16:creationId xmlns:a16="http://schemas.microsoft.com/office/drawing/2014/main" id="{3E7CCF9A-A83A-1047-A09A-65513FD954C5}"/>
              </a:ext>
            </a:extLst>
          </p:cNvPr>
          <p:cNvSpPr/>
          <p:nvPr/>
        </p:nvSpPr>
        <p:spPr>
          <a:xfrm>
            <a:off x="5716800" y="5576778"/>
            <a:ext cx="19440" cy="71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200">
                <a:moveTo>
                  <a:pt x="27" y="0"/>
                </a:moveTo>
                <a:cubicBezTo>
                  <a:pt x="12" y="0"/>
                  <a:pt x="0" y="13"/>
                  <a:pt x="0" y="28"/>
                </a:cubicBezTo>
                <a:lnTo>
                  <a:pt x="0" y="172"/>
                </a:lnTo>
                <a:cubicBezTo>
                  <a:pt x="0" y="187"/>
                  <a:pt x="12" y="200"/>
                  <a:pt x="27" y="200"/>
                </a:cubicBezTo>
                <a:cubicBezTo>
                  <a:pt x="42" y="200"/>
                  <a:pt x="55" y="187"/>
                  <a:pt x="55" y="172"/>
                </a:cubicBezTo>
                <a:lnTo>
                  <a:pt x="55" y="28"/>
                </a:lnTo>
                <a:cubicBezTo>
                  <a:pt x="55" y="13"/>
                  <a:pt x="42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7" name="Freeform 536">
            <a:extLst>
              <a:ext uri="{FF2B5EF4-FFF2-40B4-BE49-F238E27FC236}">
                <a16:creationId xmlns:a16="http://schemas.microsoft.com/office/drawing/2014/main" id="{C1E566F0-328D-6345-A920-327643D959B1}"/>
              </a:ext>
            </a:extLst>
          </p:cNvPr>
          <p:cNvSpPr/>
          <p:nvPr/>
        </p:nvSpPr>
        <p:spPr>
          <a:xfrm>
            <a:off x="3315240" y="356418"/>
            <a:ext cx="429120" cy="350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974">
                <a:moveTo>
                  <a:pt x="1044" y="602"/>
                </a:moveTo>
                <a:cubicBezTo>
                  <a:pt x="983" y="663"/>
                  <a:pt x="902" y="697"/>
                  <a:pt x="817" y="697"/>
                </a:cubicBezTo>
                <a:cubicBezTo>
                  <a:pt x="719" y="697"/>
                  <a:pt x="620" y="719"/>
                  <a:pt x="531" y="760"/>
                </a:cubicBezTo>
                <a:cubicBezTo>
                  <a:pt x="393" y="825"/>
                  <a:pt x="254" y="879"/>
                  <a:pt x="185" y="904"/>
                </a:cubicBezTo>
                <a:cubicBezTo>
                  <a:pt x="193" y="856"/>
                  <a:pt x="206" y="774"/>
                  <a:pt x="225" y="681"/>
                </a:cubicBezTo>
                <a:lnTo>
                  <a:pt x="225" y="680"/>
                </a:lnTo>
                <a:cubicBezTo>
                  <a:pt x="228" y="669"/>
                  <a:pt x="222" y="657"/>
                  <a:pt x="212" y="651"/>
                </a:cubicBezTo>
                <a:cubicBezTo>
                  <a:pt x="166" y="623"/>
                  <a:pt x="126" y="584"/>
                  <a:pt x="99" y="536"/>
                </a:cubicBezTo>
                <a:cubicBezTo>
                  <a:pt x="70" y="488"/>
                  <a:pt x="55" y="432"/>
                  <a:pt x="55" y="376"/>
                </a:cubicBezTo>
                <a:cubicBezTo>
                  <a:pt x="55" y="290"/>
                  <a:pt x="89" y="210"/>
                  <a:pt x="149" y="149"/>
                </a:cubicBezTo>
                <a:cubicBezTo>
                  <a:pt x="210" y="88"/>
                  <a:pt x="291" y="55"/>
                  <a:pt x="376" y="55"/>
                </a:cubicBezTo>
                <a:lnTo>
                  <a:pt x="814" y="55"/>
                </a:lnTo>
                <a:cubicBezTo>
                  <a:pt x="900" y="55"/>
                  <a:pt x="982" y="89"/>
                  <a:pt x="1044" y="151"/>
                </a:cubicBezTo>
                <a:cubicBezTo>
                  <a:pt x="1105" y="212"/>
                  <a:pt x="1138" y="292"/>
                  <a:pt x="1138" y="377"/>
                </a:cubicBezTo>
                <a:cubicBezTo>
                  <a:pt x="1138" y="462"/>
                  <a:pt x="1104" y="542"/>
                  <a:pt x="1044" y="602"/>
                </a:cubicBezTo>
                <a:close/>
                <a:moveTo>
                  <a:pt x="1083" y="112"/>
                </a:moveTo>
                <a:cubicBezTo>
                  <a:pt x="1011" y="40"/>
                  <a:pt x="915" y="0"/>
                  <a:pt x="814" y="0"/>
                </a:cubicBezTo>
                <a:lnTo>
                  <a:pt x="376" y="0"/>
                </a:lnTo>
                <a:cubicBezTo>
                  <a:pt x="276" y="0"/>
                  <a:pt x="182" y="39"/>
                  <a:pt x="110" y="110"/>
                </a:cubicBezTo>
                <a:cubicBezTo>
                  <a:pt x="39" y="181"/>
                  <a:pt x="0" y="276"/>
                  <a:pt x="0" y="376"/>
                </a:cubicBezTo>
                <a:cubicBezTo>
                  <a:pt x="0" y="442"/>
                  <a:pt x="18" y="507"/>
                  <a:pt x="51" y="564"/>
                </a:cubicBezTo>
                <a:cubicBezTo>
                  <a:pt x="80" y="614"/>
                  <a:pt x="120" y="656"/>
                  <a:pt x="168" y="688"/>
                </a:cubicBezTo>
                <a:cubicBezTo>
                  <a:pt x="140" y="828"/>
                  <a:pt x="124" y="938"/>
                  <a:pt x="124" y="942"/>
                </a:cubicBezTo>
                <a:cubicBezTo>
                  <a:pt x="122" y="952"/>
                  <a:pt x="126" y="962"/>
                  <a:pt x="134" y="968"/>
                </a:cubicBezTo>
                <a:cubicBezTo>
                  <a:pt x="139" y="972"/>
                  <a:pt x="145" y="974"/>
                  <a:pt x="151" y="974"/>
                </a:cubicBezTo>
                <a:cubicBezTo>
                  <a:pt x="154" y="974"/>
                  <a:pt x="157" y="973"/>
                  <a:pt x="160" y="972"/>
                </a:cubicBezTo>
                <a:cubicBezTo>
                  <a:pt x="168" y="969"/>
                  <a:pt x="363" y="900"/>
                  <a:pt x="555" y="810"/>
                </a:cubicBezTo>
                <a:cubicBezTo>
                  <a:pt x="636" y="772"/>
                  <a:pt x="727" y="752"/>
                  <a:pt x="817" y="752"/>
                </a:cubicBezTo>
                <a:cubicBezTo>
                  <a:pt x="917" y="752"/>
                  <a:pt x="1011" y="713"/>
                  <a:pt x="1083" y="641"/>
                </a:cubicBezTo>
                <a:cubicBezTo>
                  <a:pt x="1154" y="570"/>
                  <a:pt x="1193" y="477"/>
                  <a:pt x="1193" y="377"/>
                </a:cubicBezTo>
                <a:cubicBezTo>
                  <a:pt x="1194" y="278"/>
                  <a:pt x="1154" y="184"/>
                  <a:pt x="1083" y="11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8" name="Freeform 537">
            <a:extLst>
              <a:ext uri="{FF2B5EF4-FFF2-40B4-BE49-F238E27FC236}">
                <a16:creationId xmlns:a16="http://schemas.microsoft.com/office/drawing/2014/main" id="{5886B54B-4283-CA4D-8291-9ACB6D5E46AE}"/>
              </a:ext>
            </a:extLst>
          </p:cNvPr>
          <p:cNvSpPr/>
          <p:nvPr/>
        </p:nvSpPr>
        <p:spPr>
          <a:xfrm>
            <a:off x="3417840" y="445338"/>
            <a:ext cx="22212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8" h="58">
                <a:moveTo>
                  <a:pt x="27" y="55"/>
                </a:moveTo>
                <a:lnTo>
                  <a:pt x="590" y="58"/>
                </a:lnTo>
                <a:lnTo>
                  <a:pt x="591" y="58"/>
                </a:lnTo>
                <a:cubicBezTo>
                  <a:pt x="606" y="58"/>
                  <a:pt x="618" y="46"/>
                  <a:pt x="618" y="31"/>
                </a:cubicBezTo>
                <a:cubicBezTo>
                  <a:pt x="618" y="15"/>
                  <a:pt x="606" y="3"/>
                  <a:pt x="591" y="3"/>
                </a:cubicBezTo>
                <a:lnTo>
                  <a:pt x="28" y="0"/>
                </a:ln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9" name="Freeform 538">
            <a:extLst>
              <a:ext uri="{FF2B5EF4-FFF2-40B4-BE49-F238E27FC236}">
                <a16:creationId xmlns:a16="http://schemas.microsoft.com/office/drawing/2014/main" id="{37347EE5-C497-FE4F-8260-670F8F50C3AA}"/>
              </a:ext>
            </a:extLst>
          </p:cNvPr>
          <p:cNvSpPr/>
          <p:nvPr/>
        </p:nvSpPr>
        <p:spPr>
          <a:xfrm>
            <a:off x="3418200" y="496818"/>
            <a:ext cx="22248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9" h="58">
                <a:moveTo>
                  <a:pt x="591" y="3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2"/>
                  <a:pt x="13" y="55"/>
                  <a:pt x="28" y="55"/>
                </a:cubicBezTo>
                <a:lnTo>
                  <a:pt x="591" y="58"/>
                </a:lnTo>
                <a:cubicBezTo>
                  <a:pt x="606" y="58"/>
                  <a:pt x="619" y="46"/>
                  <a:pt x="619" y="30"/>
                </a:cubicBezTo>
                <a:cubicBezTo>
                  <a:pt x="619" y="15"/>
                  <a:pt x="606" y="3"/>
                  <a:pt x="591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0" name="Freeform 539">
            <a:extLst>
              <a:ext uri="{FF2B5EF4-FFF2-40B4-BE49-F238E27FC236}">
                <a16:creationId xmlns:a16="http://schemas.microsoft.com/office/drawing/2014/main" id="{58FDFF0F-39F0-D145-9671-965E2C4F5EAD}"/>
              </a:ext>
            </a:extLst>
          </p:cNvPr>
          <p:cNvSpPr/>
          <p:nvPr/>
        </p:nvSpPr>
        <p:spPr>
          <a:xfrm>
            <a:off x="6174000" y="5363659"/>
            <a:ext cx="429120" cy="350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974">
                <a:moveTo>
                  <a:pt x="1043" y="602"/>
                </a:moveTo>
                <a:cubicBezTo>
                  <a:pt x="982" y="663"/>
                  <a:pt x="902" y="697"/>
                  <a:pt x="817" y="697"/>
                </a:cubicBezTo>
                <a:cubicBezTo>
                  <a:pt x="719" y="697"/>
                  <a:pt x="620" y="719"/>
                  <a:pt x="531" y="760"/>
                </a:cubicBezTo>
                <a:cubicBezTo>
                  <a:pt x="393" y="825"/>
                  <a:pt x="253" y="879"/>
                  <a:pt x="185" y="904"/>
                </a:cubicBezTo>
                <a:cubicBezTo>
                  <a:pt x="192" y="856"/>
                  <a:pt x="206" y="774"/>
                  <a:pt x="225" y="681"/>
                </a:cubicBezTo>
                <a:cubicBezTo>
                  <a:pt x="227" y="669"/>
                  <a:pt x="222" y="658"/>
                  <a:pt x="213" y="652"/>
                </a:cubicBezTo>
                <a:cubicBezTo>
                  <a:pt x="213" y="652"/>
                  <a:pt x="212" y="652"/>
                  <a:pt x="212" y="651"/>
                </a:cubicBezTo>
                <a:cubicBezTo>
                  <a:pt x="165" y="623"/>
                  <a:pt x="126" y="583"/>
                  <a:pt x="98" y="536"/>
                </a:cubicBezTo>
                <a:cubicBezTo>
                  <a:pt x="70" y="488"/>
                  <a:pt x="55" y="432"/>
                  <a:pt x="55" y="376"/>
                </a:cubicBezTo>
                <a:cubicBezTo>
                  <a:pt x="55" y="290"/>
                  <a:pt x="88" y="210"/>
                  <a:pt x="149" y="149"/>
                </a:cubicBezTo>
                <a:cubicBezTo>
                  <a:pt x="210" y="88"/>
                  <a:pt x="290" y="55"/>
                  <a:pt x="376" y="55"/>
                </a:cubicBezTo>
                <a:lnTo>
                  <a:pt x="813" y="55"/>
                </a:lnTo>
                <a:cubicBezTo>
                  <a:pt x="900" y="55"/>
                  <a:pt x="982" y="89"/>
                  <a:pt x="1044" y="151"/>
                </a:cubicBezTo>
                <a:cubicBezTo>
                  <a:pt x="1104" y="212"/>
                  <a:pt x="1138" y="292"/>
                  <a:pt x="1138" y="377"/>
                </a:cubicBezTo>
                <a:cubicBezTo>
                  <a:pt x="1137" y="462"/>
                  <a:pt x="1104" y="542"/>
                  <a:pt x="1043" y="602"/>
                </a:cubicBezTo>
                <a:close/>
                <a:moveTo>
                  <a:pt x="1083" y="112"/>
                </a:moveTo>
                <a:cubicBezTo>
                  <a:pt x="1011" y="39"/>
                  <a:pt x="915" y="0"/>
                  <a:pt x="813" y="0"/>
                </a:cubicBezTo>
                <a:lnTo>
                  <a:pt x="376" y="0"/>
                </a:lnTo>
                <a:cubicBezTo>
                  <a:pt x="276" y="0"/>
                  <a:pt x="181" y="39"/>
                  <a:pt x="110" y="110"/>
                </a:cubicBezTo>
                <a:cubicBezTo>
                  <a:pt x="39" y="181"/>
                  <a:pt x="0" y="276"/>
                  <a:pt x="0" y="376"/>
                </a:cubicBezTo>
                <a:cubicBezTo>
                  <a:pt x="0" y="442"/>
                  <a:pt x="17" y="507"/>
                  <a:pt x="50" y="564"/>
                </a:cubicBezTo>
                <a:cubicBezTo>
                  <a:pt x="79" y="614"/>
                  <a:pt x="120" y="656"/>
                  <a:pt x="167" y="688"/>
                </a:cubicBezTo>
                <a:cubicBezTo>
                  <a:pt x="139" y="828"/>
                  <a:pt x="124" y="937"/>
                  <a:pt x="123" y="942"/>
                </a:cubicBezTo>
                <a:cubicBezTo>
                  <a:pt x="122" y="952"/>
                  <a:pt x="126" y="961"/>
                  <a:pt x="133" y="967"/>
                </a:cubicBezTo>
                <a:cubicBezTo>
                  <a:pt x="138" y="972"/>
                  <a:pt x="144" y="974"/>
                  <a:pt x="151" y="974"/>
                </a:cubicBezTo>
                <a:cubicBezTo>
                  <a:pt x="154" y="974"/>
                  <a:pt x="157" y="973"/>
                  <a:pt x="159" y="972"/>
                </a:cubicBezTo>
                <a:lnTo>
                  <a:pt x="160" y="972"/>
                </a:lnTo>
                <a:cubicBezTo>
                  <a:pt x="168" y="969"/>
                  <a:pt x="363" y="900"/>
                  <a:pt x="554" y="810"/>
                </a:cubicBezTo>
                <a:cubicBezTo>
                  <a:pt x="636" y="772"/>
                  <a:pt x="727" y="752"/>
                  <a:pt x="817" y="752"/>
                </a:cubicBezTo>
                <a:cubicBezTo>
                  <a:pt x="917" y="752"/>
                  <a:pt x="1011" y="713"/>
                  <a:pt x="1082" y="641"/>
                </a:cubicBezTo>
                <a:cubicBezTo>
                  <a:pt x="1153" y="570"/>
                  <a:pt x="1192" y="477"/>
                  <a:pt x="1193" y="377"/>
                </a:cubicBezTo>
                <a:cubicBezTo>
                  <a:pt x="1193" y="278"/>
                  <a:pt x="1154" y="184"/>
                  <a:pt x="1083" y="11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1" name="Freeform 540">
            <a:extLst>
              <a:ext uri="{FF2B5EF4-FFF2-40B4-BE49-F238E27FC236}">
                <a16:creationId xmlns:a16="http://schemas.microsoft.com/office/drawing/2014/main" id="{6AA3191B-5411-0D4A-95BE-18261AA20454}"/>
              </a:ext>
            </a:extLst>
          </p:cNvPr>
          <p:cNvSpPr/>
          <p:nvPr/>
        </p:nvSpPr>
        <p:spPr>
          <a:xfrm>
            <a:off x="6483240" y="5469858"/>
            <a:ext cx="4896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137">
                <a:moveTo>
                  <a:pt x="68" y="0"/>
                </a:moveTo>
                <a:cubicBezTo>
                  <a:pt x="31" y="0"/>
                  <a:pt x="0" y="31"/>
                  <a:pt x="0" y="69"/>
                </a:cubicBezTo>
                <a:cubicBezTo>
                  <a:pt x="0" y="106"/>
                  <a:pt x="31" y="137"/>
                  <a:pt x="68" y="137"/>
                </a:cubicBezTo>
                <a:cubicBezTo>
                  <a:pt x="106" y="137"/>
                  <a:pt x="137" y="106"/>
                  <a:pt x="137" y="69"/>
                </a:cubicBezTo>
                <a:cubicBezTo>
                  <a:pt x="137" y="31"/>
                  <a:pt x="106" y="0"/>
                  <a:pt x="6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2" name="Freeform 541">
            <a:extLst>
              <a:ext uri="{FF2B5EF4-FFF2-40B4-BE49-F238E27FC236}">
                <a16:creationId xmlns:a16="http://schemas.microsoft.com/office/drawing/2014/main" id="{647205CD-D152-5C46-B8B4-2414AC2FD14C}"/>
              </a:ext>
            </a:extLst>
          </p:cNvPr>
          <p:cNvSpPr/>
          <p:nvPr/>
        </p:nvSpPr>
        <p:spPr>
          <a:xfrm>
            <a:off x="6366601" y="5470937"/>
            <a:ext cx="4896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137">
                <a:moveTo>
                  <a:pt x="68" y="0"/>
                </a:moveTo>
                <a:cubicBezTo>
                  <a:pt x="31" y="0"/>
                  <a:pt x="0" y="31"/>
                  <a:pt x="0" y="68"/>
                </a:cubicBezTo>
                <a:cubicBezTo>
                  <a:pt x="0" y="106"/>
                  <a:pt x="31" y="137"/>
                  <a:pt x="68" y="137"/>
                </a:cubicBezTo>
                <a:cubicBezTo>
                  <a:pt x="106" y="137"/>
                  <a:pt x="137" y="106"/>
                  <a:pt x="137" y="68"/>
                </a:cubicBezTo>
                <a:cubicBezTo>
                  <a:pt x="137" y="31"/>
                  <a:pt x="106" y="0"/>
                  <a:pt x="6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3" name="Freeform 542">
            <a:extLst>
              <a:ext uri="{FF2B5EF4-FFF2-40B4-BE49-F238E27FC236}">
                <a16:creationId xmlns:a16="http://schemas.microsoft.com/office/drawing/2014/main" id="{AA6B35D8-072B-2248-A341-F9D6FB9E95F8}"/>
              </a:ext>
            </a:extLst>
          </p:cNvPr>
          <p:cNvSpPr/>
          <p:nvPr/>
        </p:nvSpPr>
        <p:spPr>
          <a:xfrm>
            <a:off x="6250320" y="5469858"/>
            <a:ext cx="4896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137">
                <a:moveTo>
                  <a:pt x="69" y="0"/>
                </a:moveTo>
                <a:cubicBezTo>
                  <a:pt x="31" y="0"/>
                  <a:pt x="0" y="31"/>
                  <a:pt x="0" y="69"/>
                </a:cubicBezTo>
                <a:cubicBezTo>
                  <a:pt x="0" y="106"/>
                  <a:pt x="31" y="137"/>
                  <a:pt x="69" y="137"/>
                </a:cubicBezTo>
                <a:cubicBezTo>
                  <a:pt x="107" y="137"/>
                  <a:pt x="137" y="106"/>
                  <a:pt x="137" y="69"/>
                </a:cubicBezTo>
                <a:cubicBezTo>
                  <a:pt x="137" y="31"/>
                  <a:pt x="107" y="0"/>
                  <a:pt x="6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4" name="Freeform 543">
            <a:extLst>
              <a:ext uri="{FF2B5EF4-FFF2-40B4-BE49-F238E27FC236}">
                <a16:creationId xmlns:a16="http://schemas.microsoft.com/office/drawing/2014/main" id="{7A3B8057-C942-C740-8744-8071969D3356}"/>
              </a:ext>
            </a:extLst>
          </p:cNvPr>
          <p:cNvSpPr/>
          <p:nvPr/>
        </p:nvSpPr>
        <p:spPr>
          <a:xfrm>
            <a:off x="6863041" y="5351418"/>
            <a:ext cx="505439" cy="402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05" h="1120">
                <a:moveTo>
                  <a:pt x="1306" y="536"/>
                </a:moveTo>
                <a:cubicBezTo>
                  <a:pt x="1279" y="584"/>
                  <a:pt x="1239" y="623"/>
                  <a:pt x="1192" y="652"/>
                </a:cubicBezTo>
                <a:cubicBezTo>
                  <a:pt x="1182" y="658"/>
                  <a:pt x="1177" y="670"/>
                  <a:pt x="1179" y="681"/>
                </a:cubicBezTo>
                <a:cubicBezTo>
                  <a:pt x="1198" y="774"/>
                  <a:pt x="1212" y="856"/>
                  <a:pt x="1220" y="905"/>
                </a:cubicBezTo>
                <a:cubicBezTo>
                  <a:pt x="1176" y="888"/>
                  <a:pt x="1103" y="860"/>
                  <a:pt x="1021" y="826"/>
                </a:cubicBezTo>
                <a:cubicBezTo>
                  <a:pt x="992" y="814"/>
                  <a:pt x="964" y="802"/>
                  <a:pt x="937" y="789"/>
                </a:cubicBezTo>
                <a:cubicBezTo>
                  <a:pt x="967" y="741"/>
                  <a:pt x="983" y="686"/>
                  <a:pt x="983" y="628"/>
                </a:cubicBezTo>
                <a:cubicBezTo>
                  <a:pt x="983" y="546"/>
                  <a:pt x="951" y="468"/>
                  <a:pt x="892" y="409"/>
                </a:cubicBezTo>
                <a:cubicBezTo>
                  <a:pt x="884" y="400"/>
                  <a:pt x="875" y="393"/>
                  <a:pt x="867" y="386"/>
                </a:cubicBezTo>
                <a:cubicBezTo>
                  <a:pt x="869" y="380"/>
                  <a:pt x="869" y="373"/>
                  <a:pt x="869" y="367"/>
                </a:cubicBezTo>
                <a:cubicBezTo>
                  <a:pt x="869" y="329"/>
                  <a:pt x="839" y="298"/>
                  <a:pt x="801" y="298"/>
                </a:cubicBezTo>
                <a:cubicBezTo>
                  <a:pt x="779" y="298"/>
                  <a:pt x="759" y="308"/>
                  <a:pt x="747" y="325"/>
                </a:cubicBezTo>
                <a:cubicBezTo>
                  <a:pt x="721" y="319"/>
                  <a:pt x="695" y="315"/>
                  <a:pt x="669" y="315"/>
                </a:cubicBezTo>
                <a:lnTo>
                  <a:pt x="525" y="315"/>
                </a:lnTo>
                <a:cubicBezTo>
                  <a:pt x="513" y="303"/>
                  <a:pt x="495" y="295"/>
                  <a:pt x="477" y="295"/>
                </a:cubicBezTo>
                <a:cubicBezTo>
                  <a:pt x="459" y="295"/>
                  <a:pt x="441" y="303"/>
                  <a:pt x="429" y="315"/>
                </a:cubicBezTo>
                <a:lnTo>
                  <a:pt x="312" y="315"/>
                </a:lnTo>
                <a:cubicBezTo>
                  <a:pt x="299" y="315"/>
                  <a:pt x="285" y="316"/>
                  <a:pt x="272" y="318"/>
                </a:cubicBezTo>
                <a:cubicBezTo>
                  <a:pt x="275" y="304"/>
                  <a:pt x="279" y="290"/>
                  <a:pt x="283" y="276"/>
                </a:cubicBezTo>
                <a:cubicBezTo>
                  <a:pt x="294" y="244"/>
                  <a:pt x="309" y="215"/>
                  <a:pt x="329" y="188"/>
                </a:cubicBezTo>
                <a:cubicBezTo>
                  <a:pt x="391" y="105"/>
                  <a:pt x="489" y="55"/>
                  <a:pt x="591" y="55"/>
                </a:cubicBezTo>
                <a:lnTo>
                  <a:pt x="1029" y="55"/>
                </a:lnTo>
                <a:cubicBezTo>
                  <a:pt x="1114" y="55"/>
                  <a:pt x="1194" y="88"/>
                  <a:pt x="1255" y="149"/>
                </a:cubicBezTo>
                <a:cubicBezTo>
                  <a:pt x="1316" y="210"/>
                  <a:pt x="1350" y="290"/>
                  <a:pt x="1350" y="376"/>
                </a:cubicBezTo>
                <a:cubicBezTo>
                  <a:pt x="1350" y="432"/>
                  <a:pt x="1335" y="488"/>
                  <a:pt x="1306" y="536"/>
                </a:cubicBezTo>
                <a:close/>
                <a:moveTo>
                  <a:pt x="671" y="884"/>
                </a:moveTo>
                <a:cubicBezTo>
                  <a:pt x="591" y="884"/>
                  <a:pt x="509" y="902"/>
                  <a:pt x="436" y="936"/>
                </a:cubicBezTo>
                <a:cubicBezTo>
                  <a:pt x="329" y="986"/>
                  <a:pt x="221" y="1028"/>
                  <a:pt x="163" y="1050"/>
                </a:cubicBezTo>
                <a:cubicBezTo>
                  <a:pt x="169" y="1010"/>
                  <a:pt x="180" y="947"/>
                  <a:pt x="194" y="877"/>
                </a:cubicBezTo>
                <a:cubicBezTo>
                  <a:pt x="197" y="865"/>
                  <a:pt x="191" y="854"/>
                  <a:pt x="181" y="847"/>
                </a:cubicBezTo>
                <a:cubicBezTo>
                  <a:pt x="104" y="801"/>
                  <a:pt x="55" y="717"/>
                  <a:pt x="55" y="627"/>
                </a:cubicBezTo>
                <a:cubicBezTo>
                  <a:pt x="55" y="559"/>
                  <a:pt x="82" y="495"/>
                  <a:pt x="131" y="446"/>
                </a:cubicBezTo>
                <a:cubicBezTo>
                  <a:pt x="180" y="397"/>
                  <a:pt x="244" y="371"/>
                  <a:pt x="312" y="371"/>
                </a:cubicBezTo>
                <a:lnTo>
                  <a:pt x="669" y="371"/>
                </a:lnTo>
                <a:cubicBezTo>
                  <a:pt x="738" y="371"/>
                  <a:pt x="803" y="398"/>
                  <a:pt x="853" y="448"/>
                </a:cubicBezTo>
                <a:cubicBezTo>
                  <a:pt x="901" y="496"/>
                  <a:pt x="928" y="560"/>
                  <a:pt x="928" y="628"/>
                </a:cubicBezTo>
                <a:cubicBezTo>
                  <a:pt x="928" y="696"/>
                  <a:pt x="901" y="760"/>
                  <a:pt x="853" y="808"/>
                </a:cubicBezTo>
                <a:cubicBezTo>
                  <a:pt x="804" y="857"/>
                  <a:pt x="740" y="884"/>
                  <a:pt x="671" y="884"/>
                </a:cubicBezTo>
                <a:close/>
                <a:moveTo>
                  <a:pt x="1294" y="110"/>
                </a:moveTo>
                <a:cubicBezTo>
                  <a:pt x="1223" y="39"/>
                  <a:pt x="1129" y="0"/>
                  <a:pt x="1029" y="0"/>
                </a:cubicBezTo>
                <a:lnTo>
                  <a:pt x="591" y="0"/>
                </a:lnTo>
                <a:cubicBezTo>
                  <a:pt x="471" y="0"/>
                  <a:pt x="357" y="58"/>
                  <a:pt x="285" y="155"/>
                </a:cubicBezTo>
                <a:cubicBezTo>
                  <a:pt x="261" y="187"/>
                  <a:pt x="243" y="221"/>
                  <a:pt x="231" y="258"/>
                </a:cubicBezTo>
                <a:cubicBezTo>
                  <a:pt x="223" y="282"/>
                  <a:pt x="217" y="306"/>
                  <a:pt x="214" y="331"/>
                </a:cubicBezTo>
                <a:cubicBezTo>
                  <a:pt x="169" y="346"/>
                  <a:pt x="127" y="372"/>
                  <a:pt x="92" y="407"/>
                </a:cubicBezTo>
                <a:cubicBezTo>
                  <a:pt x="33" y="466"/>
                  <a:pt x="0" y="544"/>
                  <a:pt x="0" y="627"/>
                </a:cubicBezTo>
                <a:cubicBezTo>
                  <a:pt x="0" y="682"/>
                  <a:pt x="15" y="736"/>
                  <a:pt x="42" y="783"/>
                </a:cubicBezTo>
                <a:cubicBezTo>
                  <a:pt x="66" y="823"/>
                  <a:pt x="98" y="858"/>
                  <a:pt x="136" y="884"/>
                </a:cubicBezTo>
                <a:cubicBezTo>
                  <a:pt x="114" y="996"/>
                  <a:pt x="102" y="1084"/>
                  <a:pt x="101" y="1088"/>
                </a:cubicBezTo>
                <a:cubicBezTo>
                  <a:pt x="101" y="1089"/>
                  <a:pt x="101" y="1089"/>
                  <a:pt x="101" y="1089"/>
                </a:cubicBezTo>
                <a:cubicBezTo>
                  <a:pt x="100" y="1098"/>
                  <a:pt x="104" y="1108"/>
                  <a:pt x="111" y="1114"/>
                </a:cubicBezTo>
                <a:cubicBezTo>
                  <a:pt x="116" y="1118"/>
                  <a:pt x="122" y="1120"/>
                  <a:pt x="129" y="1120"/>
                </a:cubicBezTo>
                <a:cubicBezTo>
                  <a:pt x="132" y="1120"/>
                  <a:pt x="135" y="1119"/>
                  <a:pt x="138" y="1118"/>
                </a:cubicBezTo>
                <a:cubicBezTo>
                  <a:pt x="144" y="1116"/>
                  <a:pt x="303" y="1059"/>
                  <a:pt x="460" y="986"/>
                </a:cubicBezTo>
                <a:cubicBezTo>
                  <a:pt x="526" y="955"/>
                  <a:pt x="599" y="939"/>
                  <a:pt x="671" y="939"/>
                </a:cubicBezTo>
                <a:cubicBezTo>
                  <a:pt x="754" y="939"/>
                  <a:pt x="832" y="906"/>
                  <a:pt x="892" y="847"/>
                </a:cubicBezTo>
                <a:cubicBezTo>
                  <a:pt x="896" y="843"/>
                  <a:pt x="900" y="839"/>
                  <a:pt x="903" y="835"/>
                </a:cubicBezTo>
                <a:cubicBezTo>
                  <a:pt x="934" y="849"/>
                  <a:pt x="966" y="863"/>
                  <a:pt x="1000" y="877"/>
                </a:cubicBezTo>
                <a:cubicBezTo>
                  <a:pt x="1132" y="932"/>
                  <a:pt x="1240" y="971"/>
                  <a:pt x="1244" y="972"/>
                </a:cubicBezTo>
                <a:cubicBezTo>
                  <a:pt x="1245" y="972"/>
                  <a:pt x="1245" y="973"/>
                  <a:pt x="1245" y="973"/>
                </a:cubicBezTo>
                <a:cubicBezTo>
                  <a:pt x="1248" y="973"/>
                  <a:pt x="1251" y="974"/>
                  <a:pt x="1254" y="974"/>
                </a:cubicBezTo>
                <a:cubicBezTo>
                  <a:pt x="1260" y="974"/>
                  <a:pt x="1266" y="972"/>
                  <a:pt x="1271" y="968"/>
                </a:cubicBezTo>
                <a:cubicBezTo>
                  <a:pt x="1279" y="962"/>
                  <a:pt x="1282" y="952"/>
                  <a:pt x="1281" y="942"/>
                </a:cubicBezTo>
                <a:cubicBezTo>
                  <a:pt x="1280" y="938"/>
                  <a:pt x="1265" y="828"/>
                  <a:pt x="1237" y="688"/>
                </a:cubicBezTo>
                <a:cubicBezTo>
                  <a:pt x="1285" y="657"/>
                  <a:pt x="1325" y="614"/>
                  <a:pt x="1354" y="564"/>
                </a:cubicBezTo>
                <a:cubicBezTo>
                  <a:pt x="1387" y="507"/>
                  <a:pt x="1405" y="442"/>
                  <a:pt x="1405" y="376"/>
                </a:cubicBezTo>
                <a:cubicBezTo>
                  <a:pt x="1405" y="276"/>
                  <a:pt x="1366" y="181"/>
                  <a:pt x="1294" y="1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5" name="Freeform 544">
            <a:extLst>
              <a:ext uri="{FF2B5EF4-FFF2-40B4-BE49-F238E27FC236}">
                <a16:creationId xmlns:a16="http://schemas.microsoft.com/office/drawing/2014/main" id="{187F261B-12AE-FA4F-A980-A7C6FD329C69}"/>
              </a:ext>
            </a:extLst>
          </p:cNvPr>
          <p:cNvSpPr/>
          <p:nvPr/>
        </p:nvSpPr>
        <p:spPr>
          <a:xfrm>
            <a:off x="7242840" y="5457618"/>
            <a:ext cx="4896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137">
                <a:moveTo>
                  <a:pt x="68" y="0"/>
                </a:moveTo>
                <a:cubicBezTo>
                  <a:pt x="31" y="0"/>
                  <a:pt x="0" y="31"/>
                  <a:pt x="0" y="69"/>
                </a:cubicBezTo>
                <a:cubicBezTo>
                  <a:pt x="0" y="107"/>
                  <a:pt x="31" y="137"/>
                  <a:pt x="68" y="137"/>
                </a:cubicBezTo>
                <a:cubicBezTo>
                  <a:pt x="106" y="137"/>
                  <a:pt x="137" y="107"/>
                  <a:pt x="137" y="69"/>
                </a:cubicBezTo>
                <a:cubicBezTo>
                  <a:pt x="137" y="31"/>
                  <a:pt x="106" y="0"/>
                  <a:pt x="6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6" name="Freeform 545">
            <a:extLst>
              <a:ext uri="{FF2B5EF4-FFF2-40B4-BE49-F238E27FC236}">
                <a16:creationId xmlns:a16="http://schemas.microsoft.com/office/drawing/2014/main" id="{65533EBC-FCFF-9A4B-8731-FEE0CB3A442D}"/>
              </a:ext>
            </a:extLst>
          </p:cNvPr>
          <p:cNvSpPr/>
          <p:nvPr/>
        </p:nvSpPr>
        <p:spPr>
          <a:xfrm>
            <a:off x="7115399" y="5551577"/>
            <a:ext cx="43560" cy="4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122">
                <a:moveTo>
                  <a:pt x="61" y="0"/>
                </a:moveTo>
                <a:cubicBezTo>
                  <a:pt x="27" y="0"/>
                  <a:pt x="0" y="28"/>
                  <a:pt x="0" y="61"/>
                </a:cubicBezTo>
                <a:cubicBezTo>
                  <a:pt x="0" y="95"/>
                  <a:pt x="27" y="122"/>
                  <a:pt x="61" y="122"/>
                </a:cubicBezTo>
                <a:cubicBezTo>
                  <a:pt x="94" y="122"/>
                  <a:pt x="122" y="95"/>
                  <a:pt x="122" y="61"/>
                </a:cubicBezTo>
                <a:cubicBezTo>
                  <a:pt x="122" y="28"/>
                  <a:pt x="94" y="0"/>
                  <a:pt x="6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7" name="Freeform 546">
            <a:extLst>
              <a:ext uri="{FF2B5EF4-FFF2-40B4-BE49-F238E27FC236}">
                <a16:creationId xmlns:a16="http://schemas.microsoft.com/office/drawing/2014/main" id="{CA10D6D9-8593-5E4F-B306-5B5DEB5E6244}"/>
              </a:ext>
            </a:extLst>
          </p:cNvPr>
          <p:cNvSpPr/>
          <p:nvPr/>
        </p:nvSpPr>
        <p:spPr>
          <a:xfrm>
            <a:off x="7020361" y="5552657"/>
            <a:ext cx="43200" cy="4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" h="122">
                <a:moveTo>
                  <a:pt x="60" y="0"/>
                </a:moveTo>
                <a:cubicBezTo>
                  <a:pt x="27" y="0"/>
                  <a:pt x="0" y="27"/>
                  <a:pt x="0" y="61"/>
                </a:cubicBezTo>
                <a:cubicBezTo>
                  <a:pt x="0" y="94"/>
                  <a:pt x="27" y="122"/>
                  <a:pt x="60" y="122"/>
                </a:cubicBezTo>
                <a:cubicBezTo>
                  <a:pt x="94" y="122"/>
                  <a:pt x="121" y="94"/>
                  <a:pt x="121" y="61"/>
                </a:cubicBezTo>
                <a:cubicBezTo>
                  <a:pt x="121" y="27"/>
                  <a:pt x="94" y="0"/>
                  <a:pt x="6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8" name="Freeform 547">
            <a:extLst>
              <a:ext uri="{FF2B5EF4-FFF2-40B4-BE49-F238E27FC236}">
                <a16:creationId xmlns:a16="http://schemas.microsoft.com/office/drawing/2014/main" id="{23B6F39E-6806-5749-8FAD-D6CBB21F7671}"/>
              </a:ext>
            </a:extLst>
          </p:cNvPr>
          <p:cNvSpPr/>
          <p:nvPr/>
        </p:nvSpPr>
        <p:spPr>
          <a:xfrm>
            <a:off x="6925680" y="5551577"/>
            <a:ext cx="43560" cy="4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122">
                <a:moveTo>
                  <a:pt x="61" y="0"/>
                </a:moveTo>
                <a:cubicBezTo>
                  <a:pt x="27" y="0"/>
                  <a:pt x="0" y="28"/>
                  <a:pt x="0" y="61"/>
                </a:cubicBezTo>
                <a:cubicBezTo>
                  <a:pt x="0" y="95"/>
                  <a:pt x="27" y="122"/>
                  <a:pt x="61" y="122"/>
                </a:cubicBezTo>
                <a:cubicBezTo>
                  <a:pt x="94" y="122"/>
                  <a:pt x="122" y="95"/>
                  <a:pt x="122" y="61"/>
                </a:cubicBezTo>
                <a:cubicBezTo>
                  <a:pt x="122" y="28"/>
                  <a:pt x="94" y="0"/>
                  <a:pt x="6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9" name="Freeform 548">
            <a:extLst>
              <a:ext uri="{FF2B5EF4-FFF2-40B4-BE49-F238E27FC236}">
                <a16:creationId xmlns:a16="http://schemas.microsoft.com/office/drawing/2014/main" id="{68097E8F-96E9-DE4A-B7AC-1A45334B8494}"/>
              </a:ext>
            </a:extLst>
          </p:cNvPr>
          <p:cNvSpPr/>
          <p:nvPr/>
        </p:nvSpPr>
        <p:spPr>
          <a:xfrm>
            <a:off x="452519" y="6062417"/>
            <a:ext cx="479520" cy="36971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3" h="1028">
                <a:moveTo>
                  <a:pt x="55" y="326"/>
                </a:moveTo>
                <a:lnTo>
                  <a:pt x="351" y="326"/>
                </a:lnTo>
                <a:cubicBezTo>
                  <a:pt x="354" y="376"/>
                  <a:pt x="368" y="424"/>
                  <a:pt x="393" y="467"/>
                </a:cubicBezTo>
                <a:cubicBezTo>
                  <a:pt x="416" y="508"/>
                  <a:pt x="449" y="542"/>
                  <a:pt x="487" y="568"/>
                </a:cubicBezTo>
                <a:cubicBezTo>
                  <a:pt x="465" y="680"/>
                  <a:pt x="452" y="769"/>
                  <a:pt x="452" y="772"/>
                </a:cubicBezTo>
                <a:cubicBezTo>
                  <a:pt x="450" y="782"/>
                  <a:pt x="454" y="792"/>
                  <a:pt x="461" y="798"/>
                </a:cubicBezTo>
                <a:cubicBezTo>
                  <a:pt x="466" y="802"/>
                  <a:pt x="473" y="804"/>
                  <a:pt x="479" y="804"/>
                </a:cubicBezTo>
                <a:cubicBezTo>
                  <a:pt x="482" y="804"/>
                  <a:pt x="485" y="803"/>
                  <a:pt x="488" y="802"/>
                </a:cubicBezTo>
                <a:cubicBezTo>
                  <a:pt x="495" y="800"/>
                  <a:pt x="653" y="743"/>
                  <a:pt x="810" y="670"/>
                </a:cubicBezTo>
                <a:cubicBezTo>
                  <a:pt x="876" y="639"/>
                  <a:pt x="949" y="623"/>
                  <a:pt x="1022" y="623"/>
                </a:cubicBezTo>
                <a:cubicBezTo>
                  <a:pt x="1062" y="623"/>
                  <a:pt x="1101" y="615"/>
                  <a:pt x="1137" y="601"/>
                </a:cubicBezTo>
                <a:lnTo>
                  <a:pt x="1137" y="972"/>
                </a:lnTo>
                <a:lnTo>
                  <a:pt x="55" y="972"/>
                </a:lnTo>
                <a:close/>
                <a:moveTo>
                  <a:pt x="481" y="130"/>
                </a:moveTo>
                <a:cubicBezTo>
                  <a:pt x="530" y="82"/>
                  <a:pt x="594" y="55"/>
                  <a:pt x="662" y="55"/>
                </a:cubicBezTo>
                <a:lnTo>
                  <a:pt x="1019" y="55"/>
                </a:lnTo>
                <a:cubicBezTo>
                  <a:pt x="1088" y="55"/>
                  <a:pt x="1154" y="82"/>
                  <a:pt x="1203" y="132"/>
                </a:cubicBezTo>
                <a:cubicBezTo>
                  <a:pt x="1252" y="181"/>
                  <a:pt x="1279" y="245"/>
                  <a:pt x="1278" y="312"/>
                </a:cubicBezTo>
                <a:cubicBezTo>
                  <a:pt x="1278" y="380"/>
                  <a:pt x="1251" y="444"/>
                  <a:pt x="1203" y="492"/>
                </a:cubicBezTo>
                <a:cubicBezTo>
                  <a:pt x="1154" y="541"/>
                  <a:pt x="1090" y="568"/>
                  <a:pt x="1022" y="568"/>
                </a:cubicBezTo>
                <a:cubicBezTo>
                  <a:pt x="941" y="568"/>
                  <a:pt x="860" y="586"/>
                  <a:pt x="787" y="620"/>
                </a:cubicBezTo>
                <a:cubicBezTo>
                  <a:pt x="679" y="670"/>
                  <a:pt x="571" y="713"/>
                  <a:pt x="513" y="734"/>
                </a:cubicBezTo>
                <a:cubicBezTo>
                  <a:pt x="520" y="694"/>
                  <a:pt x="530" y="632"/>
                  <a:pt x="545" y="561"/>
                </a:cubicBezTo>
                <a:cubicBezTo>
                  <a:pt x="547" y="549"/>
                  <a:pt x="542" y="538"/>
                  <a:pt x="532" y="532"/>
                </a:cubicBezTo>
                <a:cubicBezTo>
                  <a:pt x="454" y="485"/>
                  <a:pt x="406" y="401"/>
                  <a:pt x="406" y="311"/>
                </a:cubicBezTo>
                <a:cubicBezTo>
                  <a:pt x="406" y="243"/>
                  <a:pt x="433" y="179"/>
                  <a:pt x="481" y="130"/>
                </a:cubicBezTo>
                <a:lnTo>
                  <a:pt x="49" y="1028"/>
                </a:lnTo>
                <a:lnTo>
                  <a:pt x="1144" y="1028"/>
                </a:lnTo>
                <a:cubicBezTo>
                  <a:pt x="1171" y="1028"/>
                  <a:pt x="1193" y="1007"/>
                  <a:pt x="1193" y="981"/>
                </a:cubicBezTo>
                <a:lnTo>
                  <a:pt x="1193" y="577"/>
                </a:lnTo>
                <a:cubicBezTo>
                  <a:pt x="1193" y="575"/>
                  <a:pt x="1192" y="574"/>
                  <a:pt x="1192" y="572"/>
                </a:cubicBezTo>
                <a:cubicBezTo>
                  <a:pt x="1210" y="560"/>
                  <a:pt x="1227" y="547"/>
                  <a:pt x="1242" y="531"/>
                </a:cubicBezTo>
                <a:cubicBezTo>
                  <a:pt x="1301" y="473"/>
                  <a:pt x="1333" y="395"/>
                  <a:pt x="1333" y="312"/>
                </a:cubicBezTo>
                <a:cubicBezTo>
                  <a:pt x="1334" y="230"/>
                  <a:pt x="1301" y="152"/>
                  <a:pt x="1242" y="93"/>
                </a:cubicBezTo>
                <a:cubicBezTo>
                  <a:pt x="1183" y="33"/>
                  <a:pt x="1103" y="0"/>
                  <a:pt x="1019" y="0"/>
                </a:cubicBezTo>
                <a:lnTo>
                  <a:pt x="662" y="0"/>
                </a:lnTo>
                <a:cubicBezTo>
                  <a:pt x="580" y="0"/>
                  <a:pt x="501" y="32"/>
                  <a:pt x="442" y="91"/>
                </a:cubicBezTo>
                <a:cubicBezTo>
                  <a:pt x="393" y="141"/>
                  <a:pt x="362" y="203"/>
                  <a:pt x="353" y="271"/>
                </a:cubicBezTo>
                <a:lnTo>
                  <a:pt x="49" y="271"/>
                </a:lnTo>
                <a:cubicBezTo>
                  <a:pt x="22" y="271"/>
                  <a:pt x="0" y="292"/>
                  <a:pt x="0" y="318"/>
                </a:cubicBezTo>
                <a:lnTo>
                  <a:pt x="0" y="981"/>
                </a:lnTo>
                <a:cubicBezTo>
                  <a:pt x="0" y="1007"/>
                  <a:pt x="22" y="1028"/>
                  <a:pt x="49" y="10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0" name="Freeform 549">
            <a:extLst>
              <a:ext uri="{FF2B5EF4-FFF2-40B4-BE49-F238E27FC236}">
                <a16:creationId xmlns:a16="http://schemas.microsoft.com/office/drawing/2014/main" id="{220915AD-4EF7-924C-A1FF-F3EAA5B2F581}"/>
              </a:ext>
            </a:extLst>
          </p:cNvPr>
          <p:cNvSpPr/>
          <p:nvPr/>
        </p:nvSpPr>
        <p:spPr>
          <a:xfrm>
            <a:off x="402120" y="6451217"/>
            <a:ext cx="529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55">
                <a:moveTo>
                  <a:pt x="1445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lnTo>
                  <a:pt x="1445" y="55"/>
                </a:lnTo>
                <a:cubicBezTo>
                  <a:pt x="1460" y="55"/>
                  <a:pt x="1472" y="43"/>
                  <a:pt x="1472" y="27"/>
                </a:cubicBezTo>
                <a:cubicBezTo>
                  <a:pt x="1472" y="12"/>
                  <a:pt x="1460" y="0"/>
                  <a:pt x="144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1" name="Freeform 550">
            <a:extLst>
              <a:ext uri="{FF2B5EF4-FFF2-40B4-BE49-F238E27FC236}">
                <a16:creationId xmlns:a16="http://schemas.microsoft.com/office/drawing/2014/main" id="{2E88D0B3-208F-A54C-97CA-38FB8AC4BE67}"/>
              </a:ext>
            </a:extLst>
          </p:cNvPr>
          <p:cNvSpPr/>
          <p:nvPr/>
        </p:nvSpPr>
        <p:spPr>
          <a:xfrm>
            <a:off x="830879" y="6149178"/>
            <a:ext cx="43560" cy="4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121">
                <a:moveTo>
                  <a:pt x="61" y="121"/>
                </a:moveTo>
                <a:cubicBezTo>
                  <a:pt x="95" y="121"/>
                  <a:pt x="122" y="94"/>
                  <a:pt x="122" y="61"/>
                </a:cubicBezTo>
                <a:cubicBezTo>
                  <a:pt x="122" y="27"/>
                  <a:pt x="95" y="0"/>
                  <a:pt x="61" y="0"/>
                </a:cubicBezTo>
                <a:cubicBezTo>
                  <a:pt x="28" y="0"/>
                  <a:pt x="0" y="27"/>
                  <a:pt x="0" y="61"/>
                </a:cubicBezTo>
                <a:cubicBezTo>
                  <a:pt x="0" y="94"/>
                  <a:pt x="28" y="121"/>
                  <a:pt x="61" y="1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2" name="Freeform 551">
            <a:extLst>
              <a:ext uri="{FF2B5EF4-FFF2-40B4-BE49-F238E27FC236}">
                <a16:creationId xmlns:a16="http://schemas.microsoft.com/office/drawing/2014/main" id="{17BE0A0B-6BF1-A049-ADB9-29F2BA9384A7}"/>
              </a:ext>
            </a:extLst>
          </p:cNvPr>
          <p:cNvSpPr/>
          <p:nvPr/>
        </p:nvSpPr>
        <p:spPr>
          <a:xfrm>
            <a:off x="735840" y="6149898"/>
            <a:ext cx="43560" cy="4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122">
                <a:moveTo>
                  <a:pt x="61" y="122"/>
                </a:moveTo>
                <a:cubicBezTo>
                  <a:pt x="95" y="122"/>
                  <a:pt x="122" y="94"/>
                  <a:pt x="122" y="61"/>
                </a:cubicBezTo>
                <a:cubicBezTo>
                  <a:pt x="122" y="27"/>
                  <a:pt x="95" y="0"/>
                  <a:pt x="61" y="0"/>
                </a:cubicBezTo>
                <a:cubicBezTo>
                  <a:pt x="27" y="0"/>
                  <a:pt x="0" y="27"/>
                  <a:pt x="0" y="61"/>
                </a:cubicBezTo>
                <a:cubicBezTo>
                  <a:pt x="0" y="94"/>
                  <a:pt x="27" y="122"/>
                  <a:pt x="61" y="1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3" name="Freeform 552">
            <a:extLst>
              <a:ext uri="{FF2B5EF4-FFF2-40B4-BE49-F238E27FC236}">
                <a16:creationId xmlns:a16="http://schemas.microsoft.com/office/drawing/2014/main" id="{3E06A510-E5B9-3D4B-B514-F6D135E29507}"/>
              </a:ext>
            </a:extLst>
          </p:cNvPr>
          <p:cNvSpPr/>
          <p:nvPr/>
        </p:nvSpPr>
        <p:spPr>
          <a:xfrm>
            <a:off x="641160" y="6149178"/>
            <a:ext cx="43560" cy="4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121">
                <a:moveTo>
                  <a:pt x="61" y="121"/>
                </a:moveTo>
                <a:cubicBezTo>
                  <a:pt x="95" y="121"/>
                  <a:pt x="122" y="94"/>
                  <a:pt x="122" y="61"/>
                </a:cubicBezTo>
                <a:cubicBezTo>
                  <a:pt x="122" y="27"/>
                  <a:pt x="95" y="0"/>
                  <a:pt x="61" y="0"/>
                </a:cubicBezTo>
                <a:cubicBezTo>
                  <a:pt x="28" y="0"/>
                  <a:pt x="0" y="27"/>
                  <a:pt x="0" y="61"/>
                </a:cubicBezTo>
                <a:cubicBezTo>
                  <a:pt x="0" y="94"/>
                  <a:pt x="28" y="121"/>
                  <a:pt x="61" y="1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4" name="Freeform 553">
            <a:extLst>
              <a:ext uri="{FF2B5EF4-FFF2-40B4-BE49-F238E27FC236}">
                <a16:creationId xmlns:a16="http://schemas.microsoft.com/office/drawing/2014/main" id="{3E7D3AF9-EB70-4145-A0D4-D50F389F118C}"/>
              </a:ext>
            </a:extLst>
          </p:cNvPr>
          <p:cNvSpPr/>
          <p:nvPr/>
        </p:nvSpPr>
        <p:spPr>
          <a:xfrm>
            <a:off x="1247760" y="6045498"/>
            <a:ext cx="39996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2" h="1163">
                <a:moveTo>
                  <a:pt x="981" y="672"/>
                </a:moveTo>
                <a:cubicBezTo>
                  <a:pt x="932" y="721"/>
                  <a:pt x="868" y="748"/>
                  <a:pt x="800" y="748"/>
                </a:cubicBezTo>
                <a:cubicBezTo>
                  <a:pt x="719" y="748"/>
                  <a:pt x="638" y="766"/>
                  <a:pt x="565" y="800"/>
                </a:cubicBezTo>
                <a:cubicBezTo>
                  <a:pt x="458" y="850"/>
                  <a:pt x="350" y="892"/>
                  <a:pt x="291" y="914"/>
                </a:cubicBezTo>
                <a:cubicBezTo>
                  <a:pt x="298" y="874"/>
                  <a:pt x="308" y="812"/>
                  <a:pt x="323" y="741"/>
                </a:cubicBezTo>
                <a:cubicBezTo>
                  <a:pt x="325" y="729"/>
                  <a:pt x="320" y="718"/>
                  <a:pt x="310" y="711"/>
                </a:cubicBezTo>
                <a:cubicBezTo>
                  <a:pt x="232" y="665"/>
                  <a:pt x="184" y="581"/>
                  <a:pt x="184" y="491"/>
                </a:cubicBezTo>
                <a:cubicBezTo>
                  <a:pt x="184" y="423"/>
                  <a:pt x="211" y="359"/>
                  <a:pt x="259" y="310"/>
                </a:cubicBezTo>
                <a:cubicBezTo>
                  <a:pt x="308" y="261"/>
                  <a:pt x="372" y="235"/>
                  <a:pt x="441" y="235"/>
                </a:cubicBezTo>
                <a:lnTo>
                  <a:pt x="797" y="235"/>
                </a:lnTo>
                <a:cubicBezTo>
                  <a:pt x="867" y="235"/>
                  <a:pt x="932" y="262"/>
                  <a:pt x="981" y="312"/>
                </a:cubicBezTo>
                <a:cubicBezTo>
                  <a:pt x="1030" y="360"/>
                  <a:pt x="1057" y="424"/>
                  <a:pt x="1056" y="492"/>
                </a:cubicBezTo>
                <a:cubicBezTo>
                  <a:pt x="1056" y="560"/>
                  <a:pt x="1029" y="624"/>
                  <a:pt x="981" y="672"/>
                </a:cubicBezTo>
                <a:close/>
                <a:moveTo>
                  <a:pt x="600" y="1054"/>
                </a:moveTo>
                <a:cubicBezTo>
                  <a:pt x="600" y="1084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6" y="1084"/>
                  <a:pt x="56" y="1054"/>
                </a:cubicBezTo>
                <a:lnTo>
                  <a:pt x="56" y="109"/>
                </a:lnTo>
                <a:cubicBezTo>
                  <a:pt x="56" y="80"/>
                  <a:pt x="80" y="55"/>
                  <a:pt x="110" y="55"/>
                </a:cubicBezTo>
                <a:lnTo>
                  <a:pt x="172" y="55"/>
                </a:lnTo>
                <a:lnTo>
                  <a:pt x="200" y="98"/>
                </a:lnTo>
                <a:cubicBezTo>
                  <a:pt x="205" y="106"/>
                  <a:pt x="214" y="111"/>
                  <a:pt x="223" y="111"/>
                </a:cubicBezTo>
                <a:lnTo>
                  <a:pt x="439" y="111"/>
                </a:lnTo>
                <a:cubicBezTo>
                  <a:pt x="449" y="111"/>
                  <a:pt x="458" y="105"/>
                  <a:pt x="463" y="97"/>
                </a:cubicBezTo>
                <a:lnTo>
                  <a:pt x="488" y="55"/>
                </a:lnTo>
                <a:lnTo>
                  <a:pt x="546" y="55"/>
                </a:lnTo>
                <a:cubicBezTo>
                  <a:pt x="576" y="55"/>
                  <a:pt x="600" y="80"/>
                  <a:pt x="600" y="109"/>
                </a:cubicBezTo>
                <a:lnTo>
                  <a:pt x="600" y="178"/>
                </a:lnTo>
                <a:cubicBezTo>
                  <a:pt x="600" y="178"/>
                  <a:pt x="600" y="179"/>
                  <a:pt x="600" y="180"/>
                </a:cubicBezTo>
                <a:lnTo>
                  <a:pt x="441" y="180"/>
                </a:lnTo>
                <a:cubicBezTo>
                  <a:pt x="358" y="180"/>
                  <a:pt x="279" y="212"/>
                  <a:pt x="220" y="271"/>
                </a:cubicBezTo>
                <a:cubicBezTo>
                  <a:pt x="161" y="330"/>
                  <a:pt x="129" y="408"/>
                  <a:pt x="129" y="491"/>
                </a:cubicBezTo>
                <a:cubicBezTo>
                  <a:pt x="129" y="546"/>
                  <a:pt x="143" y="600"/>
                  <a:pt x="171" y="647"/>
                </a:cubicBezTo>
                <a:cubicBezTo>
                  <a:pt x="194" y="688"/>
                  <a:pt x="227" y="722"/>
                  <a:pt x="265" y="748"/>
                </a:cubicBezTo>
                <a:cubicBezTo>
                  <a:pt x="243" y="861"/>
                  <a:pt x="230" y="948"/>
                  <a:pt x="230" y="952"/>
                </a:cubicBezTo>
                <a:cubicBezTo>
                  <a:pt x="228" y="962"/>
                  <a:pt x="232" y="971"/>
                  <a:pt x="240" y="978"/>
                </a:cubicBezTo>
                <a:cubicBezTo>
                  <a:pt x="245" y="982"/>
                  <a:pt x="251" y="984"/>
                  <a:pt x="257" y="984"/>
                </a:cubicBezTo>
                <a:cubicBezTo>
                  <a:pt x="260" y="984"/>
                  <a:pt x="263" y="983"/>
                  <a:pt x="266" y="982"/>
                </a:cubicBezTo>
                <a:cubicBezTo>
                  <a:pt x="273" y="980"/>
                  <a:pt x="432" y="923"/>
                  <a:pt x="588" y="850"/>
                </a:cubicBezTo>
                <a:cubicBezTo>
                  <a:pt x="592" y="848"/>
                  <a:pt x="596" y="846"/>
                  <a:pt x="600" y="845"/>
                </a:cubicBezTo>
                <a:close/>
                <a:moveTo>
                  <a:pt x="1021" y="273"/>
                </a:moveTo>
                <a:cubicBezTo>
                  <a:pt x="961" y="213"/>
                  <a:pt x="881" y="180"/>
                  <a:pt x="797" y="180"/>
                </a:cubicBezTo>
                <a:lnTo>
                  <a:pt x="655" y="180"/>
                </a:lnTo>
                <a:cubicBezTo>
                  <a:pt x="655" y="179"/>
                  <a:pt x="655" y="178"/>
                  <a:pt x="655" y="178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lnTo>
                  <a:pt x="187" y="0"/>
                </a:lnTo>
                <a:lnTo>
                  <a:pt x="110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824"/>
                </a:lnTo>
                <a:cubicBezTo>
                  <a:pt x="702" y="810"/>
                  <a:pt x="751" y="803"/>
                  <a:pt x="800" y="803"/>
                </a:cubicBezTo>
                <a:cubicBezTo>
                  <a:pt x="883" y="803"/>
                  <a:pt x="961" y="770"/>
                  <a:pt x="1020" y="711"/>
                </a:cubicBezTo>
                <a:cubicBezTo>
                  <a:pt x="1079" y="653"/>
                  <a:pt x="1111" y="575"/>
                  <a:pt x="1112" y="492"/>
                </a:cubicBezTo>
                <a:cubicBezTo>
                  <a:pt x="1112" y="410"/>
                  <a:pt x="1080" y="332"/>
                  <a:pt x="1021" y="27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5" name="Freeform 554">
            <a:extLst>
              <a:ext uri="{FF2B5EF4-FFF2-40B4-BE49-F238E27FC236}">
                <a16:creationId xmlns:a16="http://schemas.microsoft.com/office/drawing/2014/main" id="{7865A471-E9A8-034E-90F2-646EC720AFB9}"/>
              </a:ext>
            </a:extLst>
          </p:cNvPr>
          <p:cNvSpPr/>
          <p:nvPr/>
        </p:nvSpPr>
        <p:spPr>
          <a:xfrm>
            <a:off x="1546200" y="6197057"/>
            <a:ext cx="43560" cy="4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121">
                <a:moveTo>
                  <a:pt x="61" y="0"/>
                </a:moveTo>
                <a:cubicBezTo>
                  <a:pt x="28" y="0"/>
                  <a:pt x="0" y="27"/>
                  <a:pt x="0" y="60"/>
                </a:cubicBezTo>
                <a:cubicBezTo>
                  <a:pt x="0" y="94"/>
                  <a:pt x="28" y="121"/>
                  <a:pt x="61" y="121"/>
                </a:cubicBezTo>
                <a:cubicBezTo>
                  <a:pt x="95" y="121"/>
                  <a:pt x="122" y="94"/>
                  <a:pt x="122" y="60"/>
                </a:cubicBezTo>
                <a:cubicBezTo>
                  <a:pt x="122" y="27"/>
                  <a:pt x="95" y="0"/>
                  <a:pt x="6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6" name="Freeform 555">
            <a:extLst>
              <a:ext uri="{FF2B5EF4-FFF2-40B4-BE49-F238E27FC236}">
                <a16:creationId xmlns:a16="http://schemas.microsoft.com/office/drawing/2014/main" id="{2344AC08-6CB8-5246-AF2F-1D07B827CFCC}"/>
              </a:ext>
            </a:extLst>
          </p:cNvPr>
          <p:cNvSpPr/>
          <p:nvPr/>
        </p:nvSpPr>
        <p:spPr>
          <a:xfrm>
            <a:off x="1451160" y="6197778"/>
            <a:ext cx="43560" cy="4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122">
                <a:moveTo>
                  <a:pt x="61" y="0"/>
                </a:moveTo>
                <a:cubicBezTo>
                  <a:pt x="28" y="0"/>
                  <a:pt x="0" y="27"/>
                  <a:pt x="0" y="61"/>
                </a:cubicBezTo>
                <a:cubicBezTo>
                  <a:pt x="0" y="94"/>
                  <a:pt x="28" y="122"/>
                  <a:pt x="61" y="122"/>
                </a:cubicBezTo>
                <a:cubicBezTo>
                  <a:pt x="95" y="122"/>
                  <a:pt x="122" y="94"/>
                  <a:pt x="122" y="61"/>
                </a:cubicBezTo>
                <a:cubicBezTo>
                  <a:pt x="122" y="27"/>
                  <a:pt x="95" y="0"/>
                  <a:pt x="6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7" name="Freeform 556">
            <a:extLst>
              <a:ext uri="{FF2B5EF4-FFF2-40B4-BE49-F238E27FC236}">
                <a16:creationId xmlns:a16="http://schemas.microsoft.com/office/drawing/2014/main" id="{7842901D-CBE5-2542-8762-8D0CFD1AA4BC}"/>
              </a:ext>
            </a:extLst>
          </p:cNvPr>
          <p:cNvSpPr/>
          <p:nvPr/>
        </p:nvSpPr>
        <p:spPr>
          <a:xfrm>
            <a:off x="1356480" y="6197057"/>
            <a:ext cx="43560" cy="4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121">
                <a:moveTo>
                  <a:pt x="61" y="0"/>
                </a:moveTo>
                <a:cubicBezTo>
                  <a:pt x="28" y="0"/>
                  <a:pt x="0" y="27"/>
                  <a:pt x="0" y="60"/>
                </a:cubicBezTo>
                <a:cubicBezTo>
                  <a:pt x="0" y="94"/>
                  <a:pt x="28" y="121"/>
                  <a:pt x="61" y="121"/>
                </a:cubicBezTo>
                <a:cubicBezTo>
                  <a:pt x="95" y="121"/>
                  <a:pt x="122" y="94"/>
                  <a:pt x="122" y="60"/>
                </a:cubicBezTo>
                <a:cubicBezTo>
                  <a:pt x="122" y="27"/>
                  <a:pt x="95" y="0"/>
                  <a:pt x="6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8" name="Freeform 557">
            <a:extLst>
              <a:ext uri="{FF2B5EF4-FFF2-40B4-BE49-F238E27FC236}">
                <a16:creationId xmlns:a16="http://schemas.microsoft.com/office/drawing/2014/main" id="{669A33CF-4D97-C045-A251-C4B747C90A05}"/>
              </a:ext>
            </a:extLst>
          </p:cNvPr>
          <p:cNvSpPr/>
          <p:nvPr/>
        </p:nvSpPr>
        <p:spPr>
          <a:xfrm>
            <a:off x="1883880" y="6056658"/>
            <a:ext cx="447120" cy="395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1099">
                <a:moveTo>
                  <a:pt x="1180" y="1044"/>
                </a:moveTo>
                <a:lnTo>
                  <a:pt x="63" y="1044"/>
                </a:lnTo>
                <a:cubicBezTo>
                  <a:pt x="59" y="1044"/>
                  <a:pt x="55" y="1040"/>
                  <a:pt x="55" y="1036"/>
                </a:cubicBezTo>
                <a:lnTo>
                  <a:pt x="55" y="432"/>
                </a:lnTo>
                <a:lnTo>
                  <a:pt x="285" y="432"/>
                </a:lnTo>
                <a:cubicBezTo>
                  <a:pt x="290" y="444"/>
                  <a:pt x="296" y="456"/>
                  <a:pt x="303" y="467"/>
                </a:cubicBezTo>
                <a:cubicBezTo>
                  <a:pt x="326" y="508"/>
                  <a:pt x="358" y="542"/>
                  <a:pt x="397" y="569"/>
                </a:cubicBezTo>
                <a:cubicBezTo>
                  <a:pt x="374" y="681"/>
                  <a:pt x="362" y="769"/>
                  <a:pt x="361" y="773"/>
                </a:cubicBezTo>
                <a:cubicBezTo>
                  <a:pt x="360" y="782"/>
                  <a:pt x="364" y="792"/>
                  <a:pt x="371" y="798"/>
                </a:cubicBezTo>
                <a:cubicBezTo>
                  <a:pt x="376" y="802"/>
                  <a:pt x="383" y="804"/>
                  <a:pt x="389" y="804"/>
                </a:cubicBezTo>
                <a:cubicBezTo>
                  <a:pt x="392" y="804"/>
                  <a:pt x="395" y="804"/>
                  <a:pt x="398" y="802"/>
                </a:cubicBezTo>
                <a:cubicBezTo>
                  <a:pt x="405" y="800"/>
                  <a:pt x="563" y="744"/>
                  <a:pt x="720" y="670"/>
                </a:cubicBezTo>
                <a:cubicBezTo>
                  <a:pt x="786" y="639"/>
                  <a:pt x="859" y="623"/>
                  <a:pt x="932" y="623"/>
                </a:cubicBezTo>
                <a:cubicBezTo>
                  <a:pt x="1015" y="623"/>
                  <a:pt x="1093" y="591"/>
                  <a:pt x="1152" y="531"/>
                </a:cubicBezTo>
                <a:cubicBezTo>
                  <a:pt x="1165" y="518"/>
                  <a:pt x="1177" y="503"/>
                  <a:pt x="1188" y="488"/>
                </a:cubicBezTo>
                <a:lnTo>
                  <a:pt x="1188" y="1036"/>
                </a:lnTo>
                <a:cubicBezTo>
                  <a:pt x="1188" y="1040"/>
                  <a:pt x="1185" y="1044"/>
                  <a:pt x="1180" y="1044"/>
                </a:cubicBezTo>
                <a:close/>
                <a:moveTo>
                  <a:pt x="63" y="322"/>
                </a:moveTo>
                <a:lnTo>
                  <a:pt x="261" y="322"/>
                </a:lnTo>
                <a:cubicBezTo>
                  <a:pt x="262" y="347"/>
                  <a:pt x="266" y="372"/>
                  <a:pt x="272" y="396"/>
                </a:cubicBezTo>
                <a:lnTo>
                  <a:pt x="55" y="396"/>
                </a:lnTo>
                <a:lnTo>
                  <a:pt x="55" y="330"/>
                </a:lnTo>
                <a:cubicBezTo>
                  <a:pt x="55" y="326"/>
                  <a:pt x="59" y="322"/>
                  <a:pt x="63" y="322"/>
                </a:cubicBezTo>
                <a:close/>
                <a:moveTo>
                  <a:pt x="391" y="130"/>
                </a:moveTo>
                <a:cubicBezTo>
                  <a:pt x="440" y="82"/>
                  <a:pt x="504" y="55"/>
                  <a:pt x="572" y="55"/>
                </a:cubicBezTo>
                <a:lnTo>
                  <a:pt x="929" y="55"/>
                </a:lnTo>
                <a:cubicBezTo>
                  <a:pt x="998" y="55"/>
                  <a:pt x="1064" y="82"/>
                  <a:pt x="1113" y="132"/>
                </a:cubicBezTo>
                <a:cubicBezTo>
                  <a:pt x="1162" y="181"/>
                  <a:pt x="1188" y="245"/>
                  <a:pt x="1188" y="312"/>
                </a:cubicBezTo>
                <a:cubicBezTo>
                  <a:pt x="1188" y="380"/>
                  <a:pt x="1161" y="444"/>
                  <a:pt x="1113" y="492"/>
                </a:cubicBezTo>
                <a:cubicBezTo>
                  <a:pt x="1064" y="541"/>
                  <a:pt x="1000" y="568"/>
                  <a:pt x="932" y="568"/>
                </a:cubicBezTo>
                <a:cubicBezTo>
                  <a:pt x="851" y="568"/>
                  <a:pt x="770" y="586"/>
                  <a:pt x="697" y="620"/>
                </a:cubicBezTo>
                <a:cubicBezTo>
                  <a:pt x="589" y="670"/>
                  <a:pt x="481" y="713"/>
                  <a:pt x="423" y="734"/>
                </a:cubicBezTo>
                <a:cubicBezTo>
                  <a:pt x="429" y="694"/>
                  <a:pt x="440" y="632"/>
                  <a:pt x="454" y="561"/>
                </a:cubicBezTo>
                <a:lnTo>
                  <a:pt x="455" y="560"/>
                </a:lnTo>
                <a:cubicBezTo>
                  <a:pt x="457" y="549"/>
                  <a:pt x="452" y="538"/>
                  <a:pt x="442" y="532"/>
                </a:cubicBezTo>
                <a:cubicBezTo>
                  <a:pt x="364" y="485"/>
                  <a:pt x="316" y="401"/>
                  <a:pt x="316" y="311"/>
                </a:cubicBezTo>
                <a:cubicBezTo>
                  <a:pt x="316" y="243"/>
                  <a:pt x="343" y="179"/>
                  <a:pt x="391" y="130"/>
                </a:cubicBezTo>
                <a:lnTo>
                  <a:pt x="1236" y="377"/>
                </a:lnTo>
                <a:cubicBezTo>
                  <a:pt x="1241" y="356"/>
                  <a:pt x="1243" y="334"/>
                  <a:pt x="1243" y="312"/>
                </a:cubicBezTo>
                <a:cubicBezTo>
                  <a:pt x="1244" y="230"/>
                  <a:pt x="1211" y="152"/>
                  <a:pt x="1152" y="93"/>
                </a:cubicBezTo>
                <a:cubicBezTo>
                  <a:pt x="1092" y="33"/>
                  <a:pt x="1013" y="0"/>
                  <a:pt x="929" y="0"/>
                </a:cubicBezTo>
                <a:lnTo>
                  <a:pt x="572" y="0"/>
                </a:lnTo>
                <a:cubicBezTo>
                  <a:pt x="489" y="0"/>
                  <a:pt x="411" y="32"/>
                  <a:pt x="352" y="91"/>
                </a:cubicBezTo>
                <a:cubicBezTo>
                  <a:pt x="304" y="140"/>
                  <a:pt x="273" y="201"/>
                  <a:pt x="264" y="267"/>
                </a:cubicBezTo>
                <a:lnTo>
                  <a:pt x="63" y="267"/>
                </a:lnTo>
                <a:cubicBezTo>
                  <a:pt x="29" y="267"/>
                  <a:pt x="0" y="295"/>
                  <a:pt x="0" y="330"/>
                </a:cubicBezTo>
                <a:lnTo>
                  <a:pt x="0" y="1036"/>
                </a:lnTo>
                <a:cubicBezTo>
                  <a:pt x="0" y="1071"/>
                  <a:pt x="29" y="1099"/>
                  <a:pt x="63" y="1099"/>
                </a:cubicBezTo>
                <a:lnTo>
                  <a:pt x="1180" y="1099"/>
                </a:lnTo>
                <a:cubicBezTo>
                  <a:pt x="1215" y="1099"/>
                  <a:pt x="1243" y="1071"/>
                  <a:pt x="1243" y="1036"/>
                </a:cubicBezTo>
                <a:lnTo>
                  <a:pt x="1243" y="396"/>
                </a:lnTo>
                <a:cubicBezTo>
                  <a:pt x="1243" y="389"/>
                  <a:pt x="1241" y="382"/>
                  <a:pt x="1236" y="37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9" name="Freeform 558">
            <a:extLst>
              <a:ext uri="{FF2B5EF4-FFF2-40B4-BE49-F238E27FC236}">
                <a16:creationId xmlns:a16="http://schemas.microsoft.com/office/drawing/2014/main" id="{FE1E4C91-6762-C749-962A-A0215433FFA4}"/>
              </a:ext>
            </a:extLst>
          </p:cNvPr>
          <p:cNvSpPr/>
          <p:nvPr/>
        </p:nvSpPr>
        <p:spPr>
          <a:xfrm>
            <a:off x="2229839" y="6143418"/>
            <a:ext cx="43560" cy="4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122">
                <a:moveTo>
                  <a:pt x="61" y="122"/>
                </a:moveTo>
                <a:cubicBezTo>
                  <a:pt x="94" y="122"/>
                  <a:pt x="122" y="94"/>
                  <a:pt x="122" y="61"/>
                </a:cubicBezTo>
                <a:cubicBezTo>
                  <a:pt x="122" y="27"/>
                  <a:pt x="94" y="0"/>
                  <a:pt x="61" y="0"/>
                </a:cubicBezTo>
                <a:cubicBezTo>
                  <a:pt x="27" y="0"/>
                  <a:pt x="0" y="27"/>
                  <a:pt x="0" y="61"/>
                </a:cubicBezTo>
                <a:cubicBezTo>
                  <a:pt x="0" y="94"/>
                  <a:pt x="27" y="122"/>
                  <a:pt x="61" y="1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0" name="Freeform 559">
            <a:extLst>
              <a:ext uri="{FF2B5EF4-FFF2-40B4-BE49-F238E27FC236}">
                <a16:creationId xmlns:a16="http://schemas.microsoft.com/office/drawing/2014/main" id="{B86D4903-5B18-6447-A723-09BF95A98817}"/>
              </a:ext>
            </a:extLst>
          </p:cNvPr>
          <p:cNvSpPr/>
          <p:nvPr/>
        </p:nvSpPr>
        <p:spPr>
          <a:xfrm>
            <a:off x="2134800" y="6144138"/>
            <a:ext cx="43560" cy="4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122">
                <a:moveTo>
                  <a:pt x="61" y="122"/>
                </a:moveTo>
                <a:cubicBezTo>
                  <a:pt x="94" y="122"/>
                  <a:pt x="122" y="94"/>
                  <a:pt x="122" y="61"/>
                </a:cubicBezTo>
                <a:cubicBezTo>
                  <a:pt x="122" y="27"/>
                  <a:pt x="94" y="0"/>
                  <a:pt x="61" y="0"/>
                </a:cubicBezTo>
                <a:cubicBezTo>
                  <a:pt x="27" y="0"/>
                  <a:pt x="0" y="27"/>
                  <a:pt x="0" y="61"/>
                </a:cubicBezTo>
                <a:cubicBezTo>
                  <a:pt x="0" y="94"/>
                  <a:pt x="27" y="122"/>
                  <a:pt x="61" y="1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1" name="Freeform 560">
            <a:extLst>
              <a:ext uri="{FF2B5EF4-FFF2-40B4-BE49-F238E27FC236}">
                <a16:creationId xmlns:a16="http://schemas.microsoft.com/office/drawing/2014/main" id="{7B93ED09-890D-C145-8F18-312D3F8DF851}"/>
              </a:ext>
            </a:extLst>
          </p:cNvPr>
          <p:cNvSpPr/>
          <p:nvPr/>
        </p:nvSpPr>
        <p:spPr>
          <a:xfrm>
            <a:off x="2040119" y="6143418"/>
            <a:ext cx="43560" cy="4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122">
                <a:moveTo>
                  <a:pt x="61" y="122"/>
                </a:moveTo>
                <a:cubicBezTo>
                  <a:pt x="95" y="122"/>
                  <a:pt x="122" y="94"/>
                  <a:pt x="122" y="61"/>
                </a:cubicBezTo>
                <a:cubicBezTo>
                  <a:pt x="122" y="27"/>
                  <a:pt x="95" y="0"/>
                  <a:pt x="61" y="0"/>
                </a:cubicBezTo>
                <a:cubicBezTo>
                  <a:pt x="27" y="0"/>
                  <a:pt x="0" y="27"/>
                  <a:pt x="0" y="61"/>
                </a:cubicBezTo>
                <a:cubicBezTo>
                  <a:pt x="0" y="94"/>
                  <a:pt x="27" y="122"/>
                  <a:pt x="61" y="1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2" name="Freeform 561">
            <a:extLst>
              <a:ext uri="{FF2B5EF4-FFF2-40B4-BE49-F238E27FC236}">
                <a16:creationId xmlns:a16="http://schemas.microsoft.com/office/drawing/2014/main" id="{4247B84A-38F0-7F4B-827D-3203AA958241}"/>
              </a:ext>
            </a:extLst>
          </p:cNvPr>
          <p:cNvSpPr/>
          <p:nvPr/>
        </p:nvSpPr>
        <p:spPr>
          <a:xfrm>
            <a:off x="2585880" y="6074299"/>
            <a:ext cx="421200" cy="36107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1" h="1004">
                <a:moveTo>
                  <a:pt x="832" y="803"/>
                </a:moveTo>
                <a:lnTo>
                  <a:pt x="541" y="655"/>
                </a:lnTo>
                <a:lnTo>
                  <a:pt x="1107" y="89"/>
                </a:lnTo>
                <a:close/>
                <a:moveTo>
                  <a:pt x="529" y="922"/>
                </a:moveTo>
                <a:lnTo>
                  <a:pt x="529" y="689"/>
                </a:lnTo>
                <a:lnTo>
                  <a:pt x="636" y="743"/>
                </a:lnTo>
                <a:close/>
                <a:moveTo>
                  <a:pt x="923" y="223"/>
                </a:moveTo>
                <a:lnTo>
                  <a:pt x="499" y="647"/>
                </a:lnTo>
                <a:cubicBezTo>
                  <a:pt x="498" y="647"/>
                  <a:pt x="498" y="648"/>
                  <a:pt x="497" y="648"/>
                </a:cubicBezTo>
                <a:cubicBezTo>
                  <a:pt x="497" y="649"/>
                  <a:pt x="497" y="649"/>
                  <a:pt x="497" y="649"/>
                </a:cubicBezTo>
                <a:cubicBezTo>
                  <a:pt x="497" y="649"/>
                  <a:pt x="497" y="650"/>
                  <a:pt x="496" y="650"/>
                </a:cubicBezTo>
                <a:lnTo>
                  <a:pt x="496" y="651"/>
                </a:lnTo>
                <a:cubicBezTo>
                  <a:pt x="496" y="651"/>
                  <a:pt x="495" y="651"/>
                  <a:pt x="495" y="652"/>
                </a:cubicBezTo>
                <a:cubicBezTo>
                  <a:pt x="495" y="653"/>
                  <a:pt x="495" y="653"/>
                  <a:pt x="494" y="654"/>
                </a:cubicBezTo>
                <a:cubicBezTo>
                  <a:pt x="494" y="655"/>
                  <a:pt x="494" y="655"/>
                  <a:pt x="494" y="656"/>
                </a:cubicBezTo>
                <a:cubicBezTo>
                  <a:pt x="494" y="657"/>
                  <a:pt x="494" y="657"/>
                  <a:pt x="494" y="658"/>
                </a:cubicBezTo>
                <a:lnTo>
                  <a:pt x="494" y="659"/>
                </a:lnTo>
                <a:cubicBezTo>
                  <a:pt x="493" y="659"/>
                  <a:pt x="493" y="659"/>
                  <a:pt x="493" y="660"/>
                </a:cubicBezTo>
                <a:lnTo>
                  <a:pt x="493" y="913"/>
                </a:lnTo>
                <a:lnTo>
                  <a:pt x="366" y="664"/>
                </a:lnTo>
                <a:close/>
                <a:moveTo>
                  <a:pt x="85" y="642"/>
                </a:moveTo>
                <a:lnTo>
                  <a:pt x="964" y="145"/>
                </a:lnTo>
                <a:lnTo>
                  <a:pt x="338" y="642"/>
                </a:lnTo>
                <a:close/>
                <a:moveTo>
                  <a:pt x="1170" y="23"/>
                </a:moveTo>
                <a:lnTo>
                  <a:pt x="1170" y="22"/>
                </a:lnTo>
                <a:cubicBezTo>
                  <a:pt x="1171" y="22"/>
                  <a:pt x="1171" y="22"/>
                  <a:pt x="1171" y="21"/>
                </a:cubicBezTo>
                <a:lnTo>
                  <a:pt x="1171" y="20"/>
                </a:lnTo>
                <a:cubicBezTo>
                  <a:pt x="1171" y="19"/>
                  <a:pt x="1171" y="19"/>
                  <a:pt x="1171" y="19"/>
                </a:cubicBezTo>
                <a:lnTo>
                  <a:pt x="1171" y="18"/>
                </a:lnTo>
                <a:lnTo>
                  <a:pt x="1171" y="17"/>
                </a:lnTo>
                <a:cubicBezTo>
                  <a:pt x="1171" y="16"/>
                  <a:pt x="1171" y="16"/>
                  <a:pt x="1171" y="16"/>
                </a:cubicBezTo>
                <a:lnTo>
                  <a:pt x="1171" y="15"/>
                </a:lnTo>
                <a:lnTo>
                  <a:pt x="1171" y="14"/>
                </a:lnTo>
                <a:lnTo>
                  <a:pt x="1171" y="13"/>
                </a:lnTo>
                <a:lnTo>
                  <a:pt x="1170" y="13"/>
                </a:lnTo>
                <a:lnTo>
                  <a:pt x="1170" y="12"/>
                </a:lnTo>
                <a:lnTo>
                  <a:pt x="1170" y="11"/>
                </a:lnTo>
                <a:cubicBezTo>
                  <a:pt x="1170" y="11"/>
                  <a:pt x="1170" y="10"/>
                  <a:pt x="1169" y="10"/>
                </a:cubicBezTo>
                <a:lnTo>
                  <a:pt x="1169" y="9"/>
                </a:lnTo>
                <a:cubicBezTo>
                  <a:pt x="1169" y="8"/>
                  <a:pt x="1168" y="8"/>
                  <a:pt x="1168" y="8"/>
                </a:cubicBezTo>
                <a:cubicBezTo>
                  <a:pt x="1168" y="7"/>
                  <a:pt x="1168" y="7"/>
                  <a:pt x="1168" y="7"/>
                </a:cubicBezTo>
                <a:cubicBezTo>
                  <a:pt x="1168" y="7"/>
                  <a:pt x="1167" y="7"/>
                  <a:pt x="1167" y="6"/>
                </a:cubicBezTo>
                <a:lnTo>
                  <a:pt x="1166" y="5"/>
                </a:lnTo>
                <a:cubicBezTo>
                  <a:pt x="1165" y="4"/>
                  <a:pt x="1165" y="4"/>
                  <a:pt x="1165" y="4"/>
                </a:cubicBezTo>
                <a:lnTo>
                  <a:pt x="1164" y="4"/>
                </a:lnTo>
                <a:cubicBezTo>
                  <a:pt x="1164" y="3"/>
                  <a:pt x="1164" y="3"/>
                  <a:pt x="1164" y="3"/>
                </a:cubicBezTo>
                <a:lnTo>
                  <a:pt x="1163" y="3"/>
                </a:lnTo>
                <a:cubicBezTo>
                  <a:pt x="1163" y="2"/>
                  <a:pt x="1163" y="2"/>
                  <a:pt x="1163" y="2"/>
                </a:cubicBezTo>
                <a:cubicBezTo>
                  <a:pt x="1162" y="2"/>
                  <a:pt x="1162" y="2"/>
                  <a:pt x="1162" y="2"/>
                </a:cubicBezTo>
                <a:lnTo>
                  <a:pt x="1161" y="2"/>
                </a:lnTo>
                <a:cubicBezTo>
                  <a:pt x="1161" y="1"/>
                  <a:pt x="1161" y="1"/>
                  <a:pt x="1160" y="1"/>
                </a:cubicBezTo>
                <a:lnTo>
                  <a:pt x="1159" y="1"/>
                </a:lnTo>
                <a:cubicBezTo>
                  <a:pt x="1158" y="0"/>
                  <a:pt x="1157" y="0"/>
                  <a:pt x="1156" y="0"/>
                </a:cubicBezTo>
                <a:lnTo>
                  <a:pt x="1155" y="0"/>
                </a:lnTo>
                <a:lnTo>
                  <a:pt x="1154" y="0"/>
                </a:lnTo>
                <a:cubicBezTo>
                  <a:pt x="1153" y="0"/>
                  <a:pt x="1153" y="0"/>
                  <a:pt x="1153" y="0"/>
                </a:cubicBezTo>
                <a:lnTo>
                  <a:pt x="1152" y="0"/>
                </a:lnTo>
                <a:lnTo>
                  <a:pt x="1151" y="0"/>
                </a:lnTo>
                <a:lnTo>
                  <a:pt x="1150" y="0"/>
                </a:lnTo>
                <a:cubicBezTo>
                  <a:pt x="1149" y="0"/>
                  <a:pt x="1149" y="0"/>
                  <a:pt x="1149" y="0"/>
                </a:cubicBezTo>
                <a:lnTo>
                  <a:pt x="1148" y="0"/>
                </a:lnTo>
                <a:cubicBezTo>
                  <a:pt x="1148" y="1"/>
                  <a:pt x="1148" y="1"/>
                  <a:pt x="1147" y="1"/>
                </a:cubicBezTo>
                <a:cubicBezTo>
                  <a:pt x="1146" y="1"/>
                  <a:pt x="1146" y="1"/>
                  <a:pt x="1146" y="1"/>
                </a:cubicBezTo>
                <a:cubicBezTo>
                  <a:pt x="1146" y="2"/>
                  <a:pt x="1145" y="2"/>
                  <a:pt x="1145" y="2"/>
                </a:cubicBezTo>
                <a:lnTo>
                  <a:pt x="1144" y="2"/>
                </a:lnTo>
                <a:lnTo>
                  <a:pt x="9" y="644"/>
                </a:lnTo>
                <a:cubicBezTo>
                  <a:pt x="2" y="648"/>
                  <a:pt x="-1" y="656"/>
                  <a:pt x="1" y="664"/>
                </a:cubicBezTo>
                <a:cubicBezTo>
                  <a:pt x="3" y="672"/>
                  <a:pt x="10" y="677"/>
                  <a:pt x="18" y="677"/>
                </a:cubicBezTo>
                <a:lnTo>
                  <a:pt x="333" y="677"/>
                </a:lnTo>
                <a:lnTo>
                  <a:pt x="495" y="994"/>
                </a:lnTo>
                <a:cubicBezTo>
                  <a:pt x="496" y="995"/>
                  <a:pt x="496" y="995"/>
                  <a:pt x="497" y="996"/>
                </a:cubicBezTo>
                <a:cubicBezTo>
                  <a:pt x="497" y="997"/>
                  <a:pt x="498" y="998"/>
                  <a:pt x="498" y="998"/>
                </a:cubicBezTo>
                <a:lnTo>
                  <a:pt x="499" y="998"/>
                </a:lnTo>
                <a:cubicBezTo>
                  <a:pt x="499" y="999"/>
                  <a:pt x="499" y="999"/>
                  <a:pt x="500" y="1000"/>
                </a:cubicBezTo>
                <a:cubicBezTo>
                  <a:pt x="501" y="1000"/>
                  <a:pt x="501" y="1001"/>
                  <a:pt x="502" y="1001"/>
                </a:cubicBezTo>
                <a:cubicBezTo>
                  <a:pt x="503" y="1002"/>
                  <a:pt x="503" y="1002"/>
                  <a:pt x="504" y="1002"/>
                </a:cubicBezTo>
                <a:cubicBezTo>
                  <a:pt x="505" y="1003"/>
                  <a:pt x="506" y="1003"/>
                  <a:pt x="506" y="1003"/>
                </a:cubicBezTo>
                <a:lnTo>
                  <a:pt x="507" y="1003"/>
                </a:lnTo>
                <a:cubicBezTo>
                  <a:pt x="507" y="1003"/>
                  <a:pt x="508" y="1003"/>
                  <a:pt x="509" y="1004"/>
                </a:cubicBezTo>
                <a:lnTo>
                  <a:pt x="510" y="1004"/>
                </a:lnTo>
                <a:lnTo>
                  <a:pt x="511" y="1004"/>
                </a:lnTo>
                <a:cubicBezTo>
                  <a:pt x="512" y="1004"/>
                  <a:pt x="513" y="1004"/>
                  <a:pt x="513" y="1004"/>
                </a:cubicBezTo>
                <a:cubicBezTo>
                  <a:pt x="514" y="1004"/>
                  <a:pt x="514" y="1004"/>
                  <a:pt x="514" y="1003"/>
                </a:cubicBezTo>
                <a:cubicBezTo>
                  <a:pt x="515" y="1003"/>
                  <a:pt x="515" y="1003"/>
                  <a:pt x="516" y="1003"/>
                </a:cubicBezTo>
                <a:cubicBezTo>
                  <a:pt x="517" y="1003"/>
                  <a:pt x="517" y="1003"/>
                  <a:pt x="518" y="1002"/>
                </a:cubicBezTo>
                <a:lnTo>
                  <a:pt x="519" y="1002"/>
                </a:lnTo>
                <a:cubicBezTo>
                  <a:pt x="520" y="1002"/>
                  <a:pt x="520" y="1002"/>
                  <a:pt x="520" y="1002"/>
                </a:cubicBezTo>
                <a:cubicBezTo>
                  <a:pt x="520" y="1001"/>
                  <a:pt x="520" y="1001"/>
                  <a:pt x="520" y="1001"/>
                </a:cubicBezTo>
                <a:cubicBezTo>
                  <a:pt x="521" y="1001"/>
                  <a:pt x="521" y="1001"/>
                  <a:pt x="522" y="1000"/>
                </a:cubicBezTo>
                <a:cubicBezTo>
                  <a:pt x="523" y="1000"/>
                  <a:pt x="523" y="999"/>
                  <a:pt x="523" y="999"/>
                </a:cubicBezTo>
                <a:cubicBezTo>
                  <a:pt x="524" y="999"/>
                  <a:pt x="524" y="999"/>
                  <a:pt x="524" y="999"/>
                </a:cubicBezTo>
                <a:cubicBezTo>
                  <a:pt x="524" y="998"/>
                  <a:pt x="525" y="998"/>
                  <a:pt x="525" y="997"/>
                </a:cubicBezTo>
                <a:cubicBezTo>
                  <a:pt x="526" y="996"/>
                  <a:pt x="526" y="996"/>
                  <a:pt x="526" y="995"/>
                </a:cubicBezTo>
                <a:lnTo>
                  <a:pt x="668" y="759"/>
                </a:lnTo>
                <a:lnTo>
                  <a:pt x="834" y="844"/>
                </a:lnTo>
                <a:cubicBezTo>
                  <a:pt x="836" y="845"/>
                  <a:pt x="839" y="846"/>
                  <a:pt x="842" y="846"/>
                </a:cubicBezTo>
                <a:cubicBezTo>
                  <a:pt x="844" y="846"/>
                  <a:pt x="846" y="845"/>
                  <a:pt x="848" y="845"/>
                </a:cubicBezTo>
                <a:cubicBezTo>
                  <a:pt x="853" y="843"/>
                  <a:pt x="857" y="839"/>
                  <a:pt x="858" y="834"/>
                </a:cubicBezTo>
                <a:lnTo>
                  <a:pt x="1170" y="24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3" name="Freeform 562">
            <a:extLst>
              <a:ext uri="{FF2B5EF4-FFF2-40B4-BE49-F238E27FC236}">
                <a16:creationId xmlns:a16="http://schemas.microsoft.com/office/drawing/2014/main" id="{402B4842-400E-B841-A98D-A9A1FBF78BC0}"/>
              </a:ext>
            </a:extLst>
          </p:cNvPr>
          <p:cNvSpPr/>
          <p:nvPr/>
        </p:nvSpPr>
        <p:spPr>
          <a:xfrm>
            <a:off x="3367081" y="6039378"/>
            <a:ext cx="325080" cy="42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1191">
                <a:moveTo>
                  <a:pt x="744" y="1095"/>
                </a:moveTo>
                <a:cubicBezTo>
                  <a:pt x="666" y="1121"/>
                  <a:pt x="563" y="1136"/>
                  <a:pt x="452" y="1136"/>
                </a:cubicBezTo>
                <a:cubicBezTo>
                  <a:pt x="342" y="1136"/>
                  <a:pt x="238" y="1121"/>
                  <a:pt x="161" y="1095"/>
                </a:cubicBezTo>
                <a:cubicBezTo>
                  <a:pt x="97" y="1074"/>
                  <a:pt x="55" y="1045"/>
                  <a:pt x="55" y="1021"/>
                </a:cubicBezTo>
                <a:lnTo>
                  <a:pt x="55" y="823"/>
                </a:lnTo>
                <a:cubicBezTo>
                  <a:pt x="76" y="837"/>
                  <a:pt x="105" y="851"/>
                  <a:pt x="143" y="864"/>
                </a:cubicBezTo>
                <a:cubicBezTo>
                  <a:pt x="226" y="892"/>
                  <a:pt x="336" y="907"/>
                  <a:pt x="452" y="907"/>
                </a:cubicBezTo>
                <a:cubicBezTo>
                  <a:pt x="569" y="907"/>
                  <a:pt x="678" y="892"/>
                  <a:pt x="761" y="864"/>
                </a:cubicBezTo>
                <a:cubicBezTo>
                  <a:pt x="800" y="851"/>
                  <a:pt x="828" y="837"/>
                  <a:pt x="849" y="823"/>
                </a:cubicBezTo>
                <a:lnTo>
                  <a:pt x="849" y="1021"/>
                </a:lnTo>
                <a:cubicBezTo>
                  <a:pt x="849" y="1045"/>
                  <a:pt x="808" y="1074"/>
                  <a:pt x="744" y="1095"/>
                </a:cubicBezTo>
                <a:close/>
                <a:moveTo>
                  <a:pt x="161" y="95"/>
                </a:moveTo>
                <a:cubicBezTo>
                  <a:pt x="238" y="69"/>
                  <a:pt x="342" y="55"/>
                  <a:pt x="452" y="55"/>
                </a:cubicBezTo>
                <a:cubicBezTo>
                  <a:pt x="563" y="55"/>
                  <a:pt x="666" y="69"/>
                  <a:pt x="744" y="95"/>
                </a:cubicBezTo>
                <a:cubicBezTo>
                  <a:pt x="808" y="117"/>
                  <a:pt x="849" y="146"/>
                  <a:pt x="849" y="170"/>
                </a:cubicBezTo>
                <a:cubicBezTo>
                  <a:pt x="849" y="194"/>
                  <a:pt x="808" y="223"/>
                  <a:pt x="744" y="244"/>
                </a:cubicBezTo>
                <a:cubicBezTo>
                  <a:pt x="666" y="270"/>
                  <a:pt x="563" y="285"/>
                  <a:pt x="452" y="285"/>
                </a:cubicBezTo>
                <a:cubicBezTo>
                  <a:pt x="342" y="285"/>
                  <a:pt x="238" y="270"/>
                  <a:pt x="161" y="244"/>
                </a:cubicBezTo>
                <a:cubicBezTo>
                  <a:pt x="97" y="223"/>
                  <a:pt x="55" y="194"/>
                  <a:pt x="55" y="170"/>
                </a:cubicBezTo>
                <a:cubicBezTo>
                  <a:pt x="55" y="146"/>
                  <a:pt x="97" y="117"/>
                  <a:pt x="161" y="95"/>
                </a:cubicBezTo>
                <a:close/>
                <a:moveTo>
                  <a:pt x="55" y="539"/>
                </a:moveTo>
                <a:cubicBezTo>
                  <a:pt x="76" y="553"/>
                  <a:pt x="105" y="567"/>
                  <a:pt x="143" y="580"/>
                </a:cubicBezTo>
                <a:cubicBezTo>
                  <a:pt x="226" y="608"/>
                  <a:pt x="336" y="623"/>
                  <a:pt x="452" y="623"/>
                </a:cubicBezTo>
                <a:cubicBezTo>
                  <a:pt x="569" y="623"/>
                  <a:pt x="678" y="608"/>
                  <a:pt x="761" y="580"/>
                </a:cubicBezTo>
                <a:cubicBezTo>
                  <a:pt x="800" y="567"/>
                  <a:pt x="828" y="553"/>
                  <a:pt x="849" y="539"/>
                </a:cubicBezTo>
                <a:lnTo>
                  <a:pt x="849" y="737"/>
                </a:lnTo>
                <a:cubicBezTo>
                  <a:pt x="849" y="761"/>
                  <a:pt x="808" y="790"/>
                  <a:pt x="744" y="812"/>
                </a:cubicBezTo>
                <a:cubicBezTo>
                  <a:pt x="666" y="838"/>
                  <a:pt x="563" y="852"/>
                  <a:pt x="452" y="852"/>
                </a:cubicBezTo>
                <a:cubicBezTo>
                  <a:pt x="342" y="852"/>
                  <a:pt x="238" y="838"/>
                  <a:pt x="161" y="812"/>
                </a:cubicBezTo>
                <a:cubicBezTo>
                  <a:pt x="97" y="790"/>
                  <a:pt x="55" y="761"/>
                  <a:pt x="55" y="737"/>
                </a:cubicBezTo>
                <a:close/>
                <a:moveTo>
                  <a:pt x="849" y="255"/>
                </a:moveTo>
                <a:lnTo>
                  <a:pt x="849" y="453"/>
                </a:lnTo>
                <a:cubicBezTo>
                  <a:pt x="849" y="477"/>
                  <a:pt x="808" y="506"/>
                  <a:pt x="744" y="528"/>
                </a:cubicBezTo>
                <a:cubicBezTo>
                  <a:pt x="666" y="554"/>
                  <a:pt x="563" y="568"/>
                  <a:pt x="452" y="568"/>
                </a:cubicBezTo>
                <a:cubicBezTo>
                  <a:pt x="342" y="568"/>
                  <a:pt x="238" y="554"/>
                  <a:pt x="161" y="528"/>
                </a:cubicBezTo>
                <a:cubicBezTo>
                  <a:pt x="97" y="506"/>
                  <a:pt x="55" y="477"/>
                  <a:pt x="55" y="453"/>
                </a:cubicBezTo>
                <a:lnTo>
                  <a:pt x="55" y="255"/>
                </a:lnTo>
                <a:cubicBezTo>
                  <a:pt x="76" y="270"/>
                  <a:pt x="105" y="284"/>
                  <a:pt x="143" y="297"/>
                </a:cubicBezTo>
                <a:cubicBezTo>
                  <a:pt x="226" y="325"/>
                  <a:pt x="336" y="340"/>
                  <a:pt x="452" y="340"/>
                </a:cubicBezTo>
                <a:cubicBezTo>
                  <a:pt x="569" y="340"/>
                  <a:pt x="678" y="325"/>
                  <a:pt x="761" y="297"/>
                </a:cubicBezTo>
                <a:cubicBezTo>
                  <a:pt x="800" y="284"/>
                  <a:pt x="828" y="270"/>
                  <a:pt x="849" y="255"/>
                </a:cubicBezTo>
                <a:close/>
                <a:moveTo>
                  <a:pt x="904" y="739"/>
                </a:moveTo>
                <a:lnTo>
                  <a:pt x="904" y="738"/>
                </a:lnTo>
                <a:lnTo>
                  <a:pt x="904" y="737"/>
                </a:lnTo>
                <a:lnTo>
                  <a:pt x="904" y="455"/>
                </a:lnTo>
                <a:cubicBezTo>
                  <a:pt x="904" y="454"/>
                  <a:pt x="904" y="454"/>
                  <a:pt x="904" y="453"/>
                </a:cubicBezTo>
                <a:lnTo>
                  <a:pt x="904" y="171"/>
                </a:lnTo>
                <a:lnTo>
                  <a:pt x="904" y="170"/>
                </a:lnTo>
                <a:cubicBezTo>
                  <a:pt x="904" y="134"/>
                  <a:pt x="880" y="83"/>
                  <a:pt x="761" y="43"/>
                </a:cubicBezTo>
                <a:cubicBezTo>
                  <a:pt x="678" y="15"/>
                  <a:pt x="569" y="0"/>
                  <a:pt x="452" y="0"/>
                </a:cubicBezTo>
                <a:cubicBezTo>
                  <a:pt x="336" y="0"/>
                  <a:pt x="226" y="15"/>
                  <a:pt x="143" y="43"/>
                </a:cubicBezTo>
                <a:cubicBezTo>
                  <a:pt x="25" y="83"/>
                  <a:pt x="0" y="134"/>
                  <a:pt x="0" y="170"/>
                </a:cubicBezTo>
                <a:lnTo>
                  <a:pt x="0" y="171"/>
                </a:lnTo>
                <a:lnTo>
                  <a:pt x="0" y="453"/>
                </a:lnTo>
                <a:cubicBezTo>
                  <a:pt x="0" y="454"/>
                  <a:pt x="0" y="454"/>
                  <a:pt x="0" y="455"/>
                </a:cubicBezTo>
                <a:lnTo>
                  <a:pt x="0" y="737"/>
                </a:lnTo>
                <a:lnTo>
                  <a:pt x="0" y="738"/>
                </a:lnTo>
                <a:lnTo>
                  <a:pt x="0" y="739"/>
                </a:lnTo>
                <a:lnTo>
                  <a:pt x="0" y="1021"/>
                </a:lnTo>
                <a:cubicBezTo>
                  <a:pt x="0" y="1057"/>
                  <a:pt x="25" y="1108"/>
                  <a:pt x="143" y="1148"/>
                </a:cubicBezTo>
                <a:cubicBezTo>
                  <a:pt x="226" y="1175"/>
                  <a:pt x="336" y="1191"/>
                  <a:pt x="452" y="1191"/>
                </a:cubicBezTo>
                <a:cubicBezTo>
                  <a:pt x="569" y="1191"/>
                  <a:pt x="678" y="1175"/>
                  <a:pt x="761" y="1148"/>
                </a:cubicBezTo>
                <a:cubicBezTo>
                  <a:pt x="880" y="1108"/>
                  <a:pt x="904" y="1057"/>
                  <a:pt x="904" y="10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4" name="Freeform 563">
            <a:extLst>
              <a:ext uri="{FF2B5EF4-FFF2-40B4-BE49-F238E27FC236}">
                <a16:creationId xmlns:a16="http://schemas.microsoft.com/office/drawing/2014/main" id="{42FA0531-4B48-D643-8CEB-8EFEC3B415BD}"/>
              </a:ext>
            </a:extLst>
          </p:cNvPr>
          <p:cNvSpPr/>
          <p:nvPr/>
        </p:nvSpPr>
        <p:spPr>
          <a:xfrm>
            <a:off x="6941160" y="6039378"/>
            <a:ext cx="386640" cy="42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5" h="1191">
                <a:moveTo>
                  <a:pt x="809" y="1142"/>
                </a:moveTo>
                <a:cubicBezTo>
                  <a:pt x="684" y="1142"/>
                  <a:pt x="583" y="1040"/>
                  <a:pt x="583" y="915"/>
                </a:cubicBezTo>
                <a:cubicBezTo>
                  <a:pt x="583" y="790"/>
                  <a:pt x="684" y="689"/>
                  <a:pt x="809" y="689"/>
                </a:cubicBezTo>
                <a:cubicBezTo>
                  <a:pt x="934" y="689"/>
                  <a:pt x="1036" y="790"/>
                  <a:pt x="1036" y="915"/>
                </a:cubicBezTo>
                <a:cubicBezTo>
                  <a:pt x="1036" y="1040"/>
                  <a:pt x="934" y="1142"/>
                  <a:pt x="809" y="1142"/>
                </a:cubicBezTo>
                <a:close/>
                <a:moveTo>
                  <a:pt x="452" y="1136"/>
                </a:moveTo>
                <a:cubicBezTo>
                  <a:pt x="341" y="1136"/>
                  <a:pt x="238" y="1121"/>
                  <a:pt x="160" y="1095"/>
                </a:cubicBezTo>
                <a:cubicBezTo>
                  <a:pt x="112" y="1079"/>
                  <a:pt x="55" y="1050"/>
                  <a:pt x="55" y="1021"/>
                </a:cubicBezTo>
                <a:lnTo>
                  <a:pt x="55" y="823"/>
                </a:lnTo>
                <a:cubicBezTo>
                  <a:pt x="76" y="837"/>
                  <a:pt x="104" y="851"/>
                  <a:pt x="143" y="864"/>
                </a:cubicBezTo>
                <a:cubicBezTo>
                  <a:pt x="226" y="892"/>
                  <a:pt x="336" y="907"/>
                  <a:pt x="452" y="907"/>
                </a:cubicBezTo>
                <a:cubicBezTo>
                  <a:pt x="488" y="907"/>
                  <a:pt x="511" y="907"/>
                  <a:pt x="543" y="904"/>
                </a:cubicBezTo>
                <a:cubicBezTo>
                  <a:pt x="543" y="908"/>
                  <a:pt x="543" y="911"/>
                  <a:pt x="543" y="915"/>
                </a:cubicBezTo>
                <a:cubicBezTo>
                  <a:pt x="543" y="998"/>
                  <a:pt x="581" y="1072"/>
                  <a:pt x="640" y="1120"/>
                </a:cubicBezTo>
                <a:cubicBezTo>
                  <a:pt x="582" y="1130"/>
                  <a:pt x="518" y="1136"/>
                  <a:pt x="452" y="1136"/>
                </a:cubicBezTo>
                <a:close/>
                <a:moveTo>
                  <a:pt x="160" y="95"/>
                </a:moveTo>
                <a:cubicBezTo>
                  <a:pt x="238" y="69"/>
                  <a:pt x="341" y="55"/>
                  <a:pt x="452" y="55"/>
                </a:cubicBezTo>
                <a:cubicBezTo>
                  <a:pt x="562" y="55"/>
                  <a:pt x="666" y="69"/>
                  <a:pt x="743" y="95"/>
                </a:cubicBezTo>
                <a:cubicBezTo>
                  <a:pt x="807" y="117"/>
                  <a:pt x="849" y="146"/>
                  <a:pt x="849" y="170"/>
                </a:cubicBezTo>
                <a:cubicBezTo>
                  <a:pt x="849" y="194"/>
                  <a:pt x="807" y="223"/>
                  <a:pt x="743" y="244"/>
                </a:cubicBezTo>
                <a:cubicBezTo>
                  <a:pt x="666" y="270"/>
                  <a:pt x="562" y="285"/>
                  <a:pt x="452" y="285"/>
                </a:cubicBezTo>
                <a:cubicBezTo>
                  <a:pt x="341" y="285"/>
                  <a:pt x="238" y="270"/>
                  <a:pt x="160" y="244"/>
                </a:cubicBezTo>
                <a:cubicBezTo>
                  <a:pt x="96" y="223"/>
                  <a:pt x="55" y="194"/>
                  <a:pt x="55" y="170"/>
                </a:cubicBezTo>
                <a:cubicBezTo>
                  <a:pt x="55" y="146"/>
                  <a:pt x="96" y="117"/>
                  <a:pt x="160" y="95"/>
                </a:cubicBezTo>
                <a:close/>
                <a:moveTo>
                  <a:pt x="849" y="255"/>
                </a:moveTo>
                <a:lnTo>
                  <a:pt x="849" y="453"/>
                </a:lnTo>
                <a:cubicBezTo>
                  <a:pt x="849" y="477"/>
                  <a:pt x="807" y="506"/>
                  <a:pt x="743" y="528"/>
                </a:cubicBezTo>
                <a:cubicBezTo>
                  <a:pt x="666" y="554"/>
                  <a:pt x="562" y="568"/>
                  <a:pt x="452" y="568"/>
                </a:cubicBezTo>
                <a:cubicBezTo>
                  <a:pt x="341" y="568"/>
                  <a:pt x="238" y="554"/>
                  <a:pt x="160" y="528"/>
                </a:cubicBezTo>
                <a:cubicBezTo>
                  <a:pt x="96" y="506"/>
                  <a:pt x="55" y="477"/>
                  <a:pt x="55" y="453"/>
                </a:cubicBezTo>
                <a:lnTo>
                  <a:pt x="55" y="255"/>
                </a:lnTo>
                <a:cubicBezTo>
                  <a:pt x="76" y="270"/>
                  <a:pt x="104" y="284"/>
                  <a:pt x="143" y="297"/>
                </a:cubicBezTo>
                <a:cubicBezTo>
                  <a:pt x="226" y="325"/>
                  <a:pt x="336" y="340"/>
                  <a:pt x="452" y="340"/>
                </a:cubicBezTo>
                <a:cubicBezTo>
                  <a:pt x="568" y="340"/>
                  <a:pt x="678" y="325"/>
                  <a:pt x="761" y="297"/>
                </a:cubicBezTo>
                <a:cubicBezTo>
                  <a:pt x="799" y="284"/>
                  <a:pt x="828" y="270"/>
                  <a:pt x="849" y="255"/>
                </a:cubicBezTo>
                <a:close/>
                <a:moveTo>
                  <a:pt x="552" y="848"/>
                </a:moveTo>
                <a:cubicBezTo>
                  <a:pt x="550" y="848"/>
                  <a:pt x="548" y="848"/>
                  <a:pt x="546" y="848"/>
                </a:cubicBezTo>
                <a:cubicBezTo>
                  <a:pt x="512" y="851"/>
                  <a:pt x="490" y="852"/>
                  <a:pt x="452" y="852"/>
                </a:cubicBezTo>
                <a:cubicBezTo>
                  <a:pt x="341" y="852"/>
                  <a:pt x="238" y="838"/>
                  <a:pt x="160" y="812"/>
                </a:cubicBezTo>
                <a:cubicBezTo>
                  <a:pt x="112" y="795"/>
                  <a:pt x="55" y="766"/>
                  <a:pt x="55" y="737"/>
                </a:cubicBezTo>
                <a:lnTo>
                  <a:pt x="55" y="539"/>
                </a:lnTo>
                <a:cubicBezTo>
                  <a:pt x="76" y="553"/>
                  <a:pt x="104" y="567"/>
                  <a:pt x="143" y="580"/>
                </a:cubicBezTo>
                <a:cubicBezTo>
                  <a:pt x="226" y="608"/>
                  <a:pt x="336" y="623"/>
                  <a:pt x="452" y="623"/>
                </a:cubicBezTo>
                <a:cubicBezTo>
                  <a:pt x="568" y="623"/>
                  <a:pt x="678" y="608"/>
                  <a:pt x="761" y="580"/>
                </a:cubicBezTo>
                <a:cubicBezTo>
                  <a:pt x="799" y="567"/>
                  <a:pt x="828" y="553"/>
                  <a:pt x="849" y="539"/>
                </a:cubicBezTo>
                <a:lnTo>
                  <a:pt x="849" y="652"/>
                </a:lnTo>
                <a:cubicBezTo>
                  <a:pt x="836" y="650"/>
                  <a:pt x="823" y="649"/>
                  <a:pt x="809" y="649"/>
                </a:cubicBezTo>
                <a:cubicBezTo>
                  <a:pt x="685" y="649"/>
                  <a:pt x="581" y="734"/>
                  <a:pt x="552" y="848"/>
                </a:cubicBezTo>
                <a:close/>
                <a:moveTo>
                  <a:pt x="904" y="667"/>
                </a:moveTo>
                <a:cubicBezTo>
                  <a:pt x="904" y="665"/>
                  <a:pt x="904" y="663"/>
                  <a:pt x="904" y="662"/>
                </a:cubicBezTo>
                <a:lnTo>
                  <a:pt x="904" y="455"/>
                </a:lnTo>
                <a:cubicBezTo>
                  <a:pt x="904" y="454"/>
                  <a:pt x="904" y="454"/>
                  <a:pt x="904" y="453"/>
                </a:cubicBezTo>
                <a:lnTo>
                  <a:pt x="904" y="171"/>
                </a:lnTo>
                <a:lnTo>
                  <a:pt x="904" y="170"/>
                </a:lnTo>
                <a:cubicBezTo>
                  <a:pt x="904" y="134"/>
                  <a:pt x="879" y="83"/>
                  <a:pt x="761" y="43"/>
                </a:cubicBezTo>
                <a:cubicBezTo>
                  <a:pt x="678" y="15"/>
                  <a:pt x="568" y="0"/>
                  <a:pt x="452" y="0"/>
                </a:cubicBezTo>
                <a:cubicBezTo>
                  <a:pt x="336" y="0"/>
                  <a:pt x="226" y="15"/>
                  <a:pt x="143" y="43"/>
                </a:cubicBezTo>
                <a:cubicBezTo>
                  <a:pt x="24" y="83"/>
                  <a:pt x="0" y="134"/>
                  <a:pt x="0" y="170"/>
                </a:cubicBezTo>
                <a:lnTo>
                  <a:pt x="0" y="171"/>
                </a:lnTo>
                <a:lnTo>
                  <a:pt x="0" y="453"/>
                </a:lnTo>
                <a:cubicBezTo>
                  <a:pt x="0" y="454"/>
                  <a:pt x="0" y="454"/>
                  <a:pt x="0" y="455"/>
                </a:cubicBezTo>
                <a:lnTo>
                  <a:pt x="0" y="737"/>
                </a:lnTo>
                <a:lnTo>
                  <a:pt x="0" y="738"/>
                </a:lnTo>
                <a:lnTo>
                  <a:pt x="0" y="739"/>
                </a:lnTo>
                <a:lnTo>
                  <a:pt x="0" y="1021"/>
                </a:lnTo>
                <a:cubicBezTo>
                  <a:pt x="0" y="1057"/>
                  <a:pt x="24" y="1108"/>
                  <a:pt x="143" y="1148"/>
                </a:cubicBezTo>
                <a:cubicBezTo>
                  <a:pt x="226" y="1175"/>
                  <a:pt x="336" y="1191"/>
                  <a:pt x="452" y="1191"/>
                </a:cubicBezTo>
                <a:cubicBezTo>
                  <a:pt x="535" y="1191"/>
                  <a:pt x="615" y="1183"/>
                  <a:pt x="685" y="1168"/>
                </a:cubicBezTo>
                <a:cubicBezTo>
                  <a:pt x="692" y="1167"/>
                  <a:pt x="697" y="1163"/>
                  <a:pt x="701" y="1158"/>
                </a:cubicBezTo>
                <a:cubicBezTo>
                  <a:pt x="734" y="1173"/>
                  <a:pt x="771" y="1181"/>
                  <a:pt x="809" y="1181"/>
                </a:cubicBezTo>
                <a:cubicBezTo>
                  <a:pt x="956" y="1181"/>
                  <a:pt x="1075" y="1062"/>
                  <a:pt x="1075" y="915"/>
                </a:cubicBezTo>
                <a:cubicBezTo>
                  <a:pt x="1075" y="802"/>
                  <a:pt x="1004" y="705"/>
                  <a:pt x="904" y="6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5" name="Freeform 564">
            <a:extLst>
              <a:ext uri="{FF2B5EF4-FFF2-40B4-BE49-F238E27FC236}">
                <a16:creationId xmlns:a16="http://schemas.microsoft.com/office/drawing/2014/main" id="{8250C1DB-AD99-574E-81CB-761574DA9523}"/>
              </a:ext>
            </a:extLst>
          </p:cNvPr>
          <p:cNvSpPr/>
          <p:nvPr/>
        </p:nvSpPr>
        <p:spPr>
          <a:xfrm>
            <a:off x="7183080" y="6303258"/>
            <a:ext cx="98280" cy="126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4" h="353"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4" y="196"/>
                </a:lnTo>
                <a:close/>
                <a:moveTo>
                  <a:pt x="238" y="157"/>
                </a:moveTo>
                <a:lnTo>
                  <a:pt x="62" y="157"/>
                </a:lnTo>
                <a:lnTo>
                  <a:pt x="61" y="115"/>
                </a:lnTo>
                <a:cubicBezTo>
                  <a:pt x="61" y="73"/>
                  <a:pt x="95" y="40"/>
                  <a:pt x="137" y="40"/>
                </a:cubicBezTo>
                <a:cubicBezTo>
                  <a:pt x="178" y="40"/>
                  <a:pt x="212" y="73"/>
                  <a:pt x="212" y="115"/>
                </a:cubicBezTo>
                <a:cubicBezTo>
                  <a:pt x="212" y="126"/>
                  <a:pt x="221" y="135"/>
                  <a:pt x="232" y="135"/>
                </a:cubicBezTo>
                <a:cubicBezTo>
                  <a:pt x="243" y="135"/>
                  <a:pt x="251" y="126"/>
                  <a:pt x="251" y="115"/>
                </a:cubicBezTo>
                <a:cubicBezTo>
                  <a:pt x="251" y="52"/>
                  <a:pt x="200" y="0"/>
                  <a:pt x="137" y="0"/>
                </a:cubicBezTo>
                <a:cubicBezTo>
                  <a:pt x="73" y="0"/>
                  <a:pt x="22" y="52"/>
                  <a:pt x="22" y="115"/>
                </a:cubicBezTo>
                <a:lnTo>
                  <a:pt x="22" y="159"/>
                </a:lnTo>
                <a:cubicBezTo>
                  <a:pt x="9" y="165"/>
                  <a:pt x="0" y="178"/>
                  <a:pt x="0" y="192"/>
                </a:cubicBezTo>
                <a:lnTo>
                  <a:pt x="0" y="317"/>
                </a:lnTo>
                <a:cubicBezTo>
                  <a:pt x="0" y="337"/>
                  <a:pt x="16" y="353"/>
                  <a:pt x="36" y="353"/>
                </a:cubicBezTo>
                <a:lnTo>
                  <a:pt x="238" y="353"/>
                </a:lnTo>
                <a:cubicBezTo>
                  <a:pt x="258" y="353"/>
                  <a:pt x="274" y="337"/>
                  <a:pt x="274" y="317"/>
                </a:cubicBezTo>
                <a:lnTo>
                  <a:pt x="274" y="192"/>
                </a:lnTo>
                <a:cubicBezTo>
                  <a:pt x="274" y="173"/>
                  <a:pt x="258" y="157"/>
                  <a:pt x="238" y="1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6" name="Freeform 565">
            <a:extLst>
              <a:ext uri="{FF2B5EF4-FFF2-40B4-BE49-F238E27FC236}">
                <a16:creationId xmlns:a16="http://schemas.microsoft.com/office/drawing/2014/main" id="{3393AF19-DD07-C541-8A35-081CCBBBEF85}"/>
              </a:ext>
            </a:extLst>
          </p:cNvPr>
          <p:cNvSpPr/>
          <p:nvPr/>
        </p:nvSpPr>
        <p:spPr>
          <a:xfrm>
            <a:off x="6225840" y="6039378"/>
            <a:ext cx="386640" cy="42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5" h="1191">
                <a:moveTo>
                  <a:pt x="809" y="1142"/>
                </a:moveTo>
                <a:cubicBezTo>
                  <a:pt x="684" y="1142"/>
                  <a:pt x="582" y="1040"/>
                  <a:pt x="582" y="915"/>
                </a:cubicBezTo>
                <a:cubicBezTo>
                  <a:pt x="582" y="790"/>
                  <a:pt x="684" y="689"/>
                  <a:pt x="809" y="689"/>
                </a:cubicBezTo>
                <a:cubicBezTo>
                  <a:pt x="934" y="689"/>
                  <a:pt x="1035" y="790"/>
                  <a:pt x="1035" y="915"/>
                </a:cubicBezTo>
                <a:cubicBezTo>
                  <a:pt x="1035" y="1040"/>
                  <a:pt x="934" y="1142"/>
                  <a:pt x="809" y="1142"/>
                </a:cubicBezTo>
                <a:close/>
                <a:moveTo>
                  <a:pt x="452" y="1136"/>
                </a:moveTo>
                <a:cubicBezTo>
                  <a:pt x="341" y="1136"/>
                  <a:pt x="238" y="1121"/>
                  <a:pt x="160" y="1095"/>
                </a:cubicBezTo>
                <a:cubicBezTo>
                  <a:pt x="112" y="1079"/>
                  <a:pt x="55" y="1050"/>
                  <a:pt x="55" y="1021"/>
                </a:cubicBezTo>
                <a:lnTo>
                  <a:pt x="55" y="823"/>
                </a:lnTo>
                <a:cubicBezTo>
                  <a:pt x="76" y="837"/>
                  <a:pt x="104" y="851"/>
                  <a:pt x="143" y="864"/>
                </a:cubicBezTo>
                <a:cubicBezTo>
                  <a:pt x="226" y="892"/>
                  <a:pt x="335" y="907"/>
                  <a:pt x="452" y="907"/>
                </a:cubicBezTo>
                <a:cubicBezTo>
                  <a:pt x="488" y="907"/>
                  <a:pt x="511" y="907"/>
                  <a:pt x="543" y="904"/>
                </a:cubicBezTo>
                <a:cubicBezTo>
                  <a:pt x="543" y="908"/>
                  <a:pt x="543" y="911"/>
                  <a:pt x="543" y="915"/>
                </a:cubicBezTo>
                <a:cubicBezTo>
                  <a:pt x="543" y="998"/>
                  <a:pt x="581" y="1072"/>
                  <a:pt x="640" y="1120"/>
                </a:cubicBezTo>
                <a:cubicBezTo>
                  <a:pt x="582" y="1130"/>
                  <a:pt x="518" y="1136"/>
                  <a:pt x="452" y="1136"/>
                </a:cubicBezTo>
                <a:close/>
                <a:moveTo>
                  <a:pt x="160" y="95"/>
                </a:moveTo>
                <a:cubicBezTo>
                  <a:pt x="238" y="69"/>
                  <a:pt x="341" y="55"/>
                  <a:pt x="452" y="55"/>
                </a:cubicBezTo>
                <a:cubicBezTo>
                  <a:pt x="562" y="55"/>
                  <a:pt x="666" y="69"/>
                  <a:pt x="743" y="95"/>
                </a:cubicBezTo>
                <a:cubicBezTo>
                  <a:pt x="807" y="117"/>
                  <a:pt x="849" y="146"/>
                  <a:pt x="849" y="170"/>
                </a:cubicBezTo>
                <a:cubicBezTo>
                  <a:pt x="849" y="194"/>
                  <a:pt x="807" y="223"/>
                  <a:pt x="743" y="244"/>
                </a:cubicBezTo>
                <a:cubicBezTo>
                  <a:pt x="666" y="270"/>
                  <a:pt x="562" y="285"/>
                  <a:pt x="452" y="285"/>
                </a:cubicBezTo>
                <a:cubicBezTo>
                  <a:pt x="341" y="285"/>
                  <a:pt x="238" y="270"/>
                  <a:pt x="160" y="244"/>
                </a:cubicBezTo>
                <a:cubicBezTo>
                  <a:pt x="96" y="223"/>
                  <a:pt x="55" y="194"/>
                  <a:pt x="55" y="170"/>
                </a:cubicBezTo>
                <a:cubicBezTo>
                  <a:pt x="55" y="146"/>
                  <a:pt x="96" y="117"/>
                  <a:pt x="160" y="95"/>
                </a:cubicBezTo>
                <a:close/>
                <a:moveTo>
                  <a:pt x="849" y="255"/>
                </a:moveTo>
                <a:lnTo>
                  <a:pt x="849" y="453"/>
                </a:lnTo>
                <a:cubicBezTo>
                  <a:pt x="849" y="477"/>
                  <a:pt x="807" y="506"/>
                  <a:pt x="743" y="528"/>
                </a:cubicBezTo>
                <a:cubicBezTo>
                  <a:pt x="666" y="554"/>
                  <a:pt x="562" y="568"/>
                  <a:pt x="452" y="568"/>
                </a:cubicBezTo>
                <a:cubicBezTo>
                  <a:pt x="341" y="568"/>
                  <a:pt x="238" y="554"/>
                  <a:pt x="160" y="528"/>
                </a:cubicBezTo>
                <a:cubicBezTo>
                  <a:pt x="96" y="506"/>
                  <a:pt x="55" y="477"/>
                  <a:pt x="55" y="453"/>
                </a:cubicBezTo>
                <a:lnTo>
                  <a:pt x="55" y="255"/>
                </a:lnTo>
                <a:cubicBezTo>
                  <a:pt x="76" y="270"/>
                  <a:pt x="104" y="284"/>
                  <a:pt x="143" y="297"/>
                </a:cubicBezTo>
                <a:cubicBezTo>
                  <a:pt x="226" y="325"/>
                  <a:pt x="335" y="340"/>
                  <a:pt x="452" y="340"/>
                </a:cubicBezTo>
                <a:cubicBezTo>
                  <a:pt x="568" y="340"/>
                  <a:pt x="678" y="325"/>
                  <a:pt x="761" y="297"/>
                </a:cubicBezTo>
                <a:cubicBezTo>
                  <a:pt x="799" y="284"/>
                  <a:pt x="828" y="270"/>
                  <a:pt x="849" y="255"/>
                </a:cubicBezTo>
                <a:close/>
                <a:moveTo>
                  <a:pt x="552" y="848"/>
                </a:moveTo>
                <a:cubicBezTo>
                  <a:pt x="550" y="848"/>
                  <a:pt x="548" y="848"/>
                  <a:pt x="546" y="848"/>
                </a:cubicBezTo>
                <a:cubicBezTo>
                  <a:pt x="512" y="851"/>
                  <a:pt x="490" y="852"/>
                  <a:pt x="452" y="852"/>
                </a:cubicBezTo>
                <a:cubicBezTo>
                  <a:pt x="341" y="852"/>
                  <a:pt x="238" y="838"/>
                  <a:pt x="160" y="812"/>
                </a:cubicBezTo>
                <a:cubicBezTo>
                  <a:pt x="112" y="795"/>
                  <a:pt x="55" y="766"/>
                  <a:pt x="55" y="737"/>
                </a:cubicBezTo>
                <a:lnTo>
                  <a:pt x="55" y="539"/>
                </a:lnTo>
                <a:cubicBezTo>
                  <a:pt x="76" y="553"/>
                  <a:pt x="104" y="567"/>
                  <a:pt x="143" y="580"/>
                </a:cubicBezTo>
                <a:cubicBezTo>
                  <a:pt x="226" y="608"/>
                  <a:pt x="335" y="623"/>
                  <a:pt x="452" y="623"/>
                </a:cubicBezTo>
                <a:cubicBezTo>
                  <a:pt x="568" y="623"/>
                  <a:pt x="678" y="608"/>
                  <a:pt x="761" y="580"/>
                </a:cubicBezTo>
                <a:cubicBezTo>
                  <a:pt x="799" y="567"/>
                  <a:pt x="828" y="553"/>
                  <a:pt x="849" y="539"/>
                </a:cubicBezTo>
                <a:lnTo>
                  <a:pt x="849" y="652"/>
                </a:lnTo>
                <a:cubicBezTo>
                  <a:pt x="836" y="650"/>
                  <a:pt x="823" y="649"/>
                  <a:pt x="809" y="649"/>
                </a:cubicBezTo>
                <a:cubicBezTo>
                  <a:pt x="685" y="649"/>
                  <a:pt x="581" y="734"/>
                  <a:pt x="552" y="848"/>
                </a:cubicBezTo>
                <a:close/>
                <a:moveTo>
                  <a:pt x="904" y="667"/>
                </a:moveTo>
                <a:cubicBezTo>
                  <a:pt x="904" y="665"/>
                  <a:pt x="904" y="663"/>
                  <a:pt x="904" y="662"/>
                </a:cubicBezTo>
                <a:lnTo>
                  <a:pt x="904" y="455"/>
                </a:lnTo>
                <a:cubicBezTo>
                  <a:pt x="904" y="454"/>
                  <a:pt x="904" y="454"/>
                  <a:pt x="904" y="453"/>
                </a:cubicBezTo>
                <a:lnTo>
                  <a:pt x="904" y="171"/>
                </a:lnTo>
                <a:lnTo>
                  <a:pt x="904" y="170"/>
                </a:lnTo>
                <a:cubicBezTo>
                  <a:pt x="904" y="134"/>
                  <a:pt x="879" y="83"/>
                  <a:pt x="761" y="43"/>
                </a:cubicBezTo>
                <a:cubicBezTo>
                  <a:pt x="678" y="15"/>
                  <a:pt x="568" y="0"/>
                  <a:pt x="452" y="0"/>
                </a:cubicBezTo>
                <a:cubicBezTo>
                  <a:pt x="335" y="0"/>
                  <a:pt x="226" y="15"/>
                  <a:pt x="143" y="43"/>
                </a:cubicBezTo>
                <a:cubicBezTo>
                  <a:pt x="24" y="83"/>
                  <a:pt x="0" y="134"/>
                  <a:pt x="0" y="170"/>
                </a:cubicBezTo>
                <a:lnTo>
                  <a:pt x="0" y="171"/>
                </a:lnTo>
                <a:lnTo>
                  <a:pt x="0" y="453"/>
                </a:lnTo>
                <a:cubicBezTo>
                  <a:pt x="0" y="454"/>
                  <a:pt x="0" y="454"/>
                  <a:pt x="0" y="455"/>
                </a:cubicBezTo>
                <a:lnTo>
                  <a:pt x="0" y="737"/>
                </a:lnTo>
                <a:lnTo>
                  <a:pt x="0" y="738"/>
                </a:lnTo>
                <a:lnTo>
                  <a:pt x="0" y="739"/>
                </a:lnTo>
                <a:lnTo>
                  <a:pt x="0" y="1021"/>
                </a:lnTo>
                <a:cubicBezTo>
                  <a:pt x="0" y="1057"/>
                  <a:pt x="24" y="1108"/>
                  <a:pt x="143" y="1148"/>
                </a:cubicBezTo>
                <a:cubicBezTo>
                  <a:pt x="226" y="1175"/>
                  <a:pt x="335" y="1191"/>
                  <a:pt x="452" y="1191"/>
                </a:cubicBezTo>
                <a:cubicBezTo>
                  <a:pt x="535" y="1191"/>
                  <a:pt x="615" y="1183"/>
                  <a:pt x="685" y="1168"/>
                </a:cubicBezTo>
                <a:cubicBezTo>
                  <a:pt x="691" y="1167"/>
                  <a:pt x="697" y="1163"/>
                  <a:pt x="701" y="1158"/>
                </a:cubicBezTo>
                <a:cubicBezTo>
                  <a:pt x="734" y="1173"/>
                  <a:pt x="770" y="1181"/>
                  <a:pt x="809" y="1181"/>
                </a:cubicBezTo>
                <a:cubicBezTo>
                  <a:pt x="956" y="1181"/>
                  <a:pt x="1075" y="1062"/>
                  <a:pt x="1075" y="915"/>
                </a:cubicBezTo>
                <a:cubicBezTo>
                  <a:pt x="1075" y="802"/>
                  <a:pt x="1004" y="705"/>
                  <a:pt x="904" y="6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7" name="Freeform 566">
            <a:extLst>
              <a:ext uri="{FF2B5EF4-FFF2-40B4-BE49-F238E27FC236}">
                <a16:creationId xmlns:a16="http://schemas.microsoft.com/office/drawing/2014/main" id="{232ABD88-637C-754A-ACCB-5116DD23C7BC}"/>
              </a:ext>
            </a:extLst>
          </p:cNvPr>
          <p:cNvSpPr/>
          <p:nvPr/>
        </p:nvSpPr>
        <p:spPr>
          <a:xfrm>
            <a:off x="6467759" y="6303258"/>
            <a:ext cx="98280" cy="126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4" h="353"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2" y="196"/>
                </a:lnTo>
                <a:lnTo>
                  <a:pt x="234" y="196"/>
                </a:lnTo>
                <a:close/>
                <a:moveTo>
                  <a:pt x="137" y="40"/>
                </a:moveTo>
                <a:cubicBezTo>
                  <a:pt x="178" y="40"/>
                  <a:pt x="212" y="73"/>
                  <a:pt x="212" y="115"/>
                </a:cubicBezTo>
                <a:lnTo>
                  <a:pt x="212" y="157"/>
                </a:lnTo>
                <a:lnTo>
                  <a:pt x="62" y="157"/>
                </a:lnTo>
                <a:lnTo>
                  <a:pt x="61" y="115"/>
                </a:lnTo>
                <a:cubicBezTo>
                  <a:pt x="61" y="73"/>
                  <a:pt x="95" y="40"/>
                  <a:pt x="137" y="40"/>
                </a:cubicBezTo>
                <a:close/>
                <a:moveTo>
                  <a:pt x="252" y="159"/>
                </a:moveTo>
                <a:lnTo>
                  <a:pt x="251" y="115"/>
                </a:lnTo>
                <a:cubicBezTo>
                  <a:pt x="251" y="52"/>
                  <a:pt x="200" y="0"/>
                  <a:pt x="137" y="0"/>
                </a:cubicBezTo>
                <a:cubicBezTo>
                  <a:pt x="73" y="0"/>
                  <a:pt x="22" y="52"/>
                  <a:pt x="22" y="115"/>
                </a:cubicBezTo>
                <a:lnTo>
                  <a:pt x="22" y="159"/>
                </a:lnTo>
                <a:cubicBezTo>
                  <a:pt x="9" y="165"/>
                  <a:pt x="0" y="178"/>
                  <a:pt x="0" y="192"/>
                </a:cubicBezTo>
                <a:lnTo>
                  <a:pt x="0" y="317"/>
                </a:lnTo>
                <a:cubicBezTo>
                  <a:pt x="0" y="337"/>
                  <a:pt x="16" y="353"/>
                  <a:pt x="36" y="353"/>
                </a:cubicBezTo>
                <a:lnTo>
                  <a:pt x="238" y="353"/>
                </a:lnTo>
                <a:cubicBezTo>
                  <a:pt x="258" y="353"/>
                  <a:pt x="274" y="337"/>
                  <a:pt x="274" y="317"/>
                </a:cubicBezTo>
                <a:lnTo>
                  <a:pt x="274" y="192"/>
                </a:lnTo>
                <a:cubicBezTo>
                  <a:pt x="274" y="177"/>
                  <a:pt x="264" y="165"/>
                  <a:pt x="252" y="1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8" name="Freeform 567">
            <a:extLst>
              <a:ext uri="{FF2B5EF4-FFF2-40B4-BE49-F238E27FC236}">
                <a16:creationId xmlns:a16="http://schemas.microsoft.com/office/drawing/2014/main" id="{7BE9F669-A43F-3B46-A3F3-FCD562EC73B5}"/>
              </a:ext>
            </a:extLst>
          </p:cNvPr>
          <p:cNvSpPr/>
          <p:nvPr/>
        </p:nvSpPr>
        <p:spPr>
          <a:xfrm>
            <a:off x="5512320" y="6039378"/>
            <a:ext cx="386640" cy="42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5" h="1191">
                <a:moveTo>
                  <a:pt x="810" y="1142"/>
                </a:moveTo>
                <a:cubicBezTo>
                  <a:pt x="685" y="1142"/>
                  <a:pt x="583" y="1040"/>
                  <a:pt x="583" y="915"/>
                </a:cubicBezTo>
                <a:cubicBezTo>
                  <a:pt x="583" y="790"/>
                  <a:pt x="685" y="689"/>
                  <a:pt x="810" y="689"/>
                </a:cubicBezTo>
                <a:cubicBezTo>
                  <a:pt x="934" y="689"/>
                  <a:pt x="1036" y="790"/>
                  <a:pt x="1036" y="915"/>
                </a:cubicBezTo>
                <a:cubicBezTo>
                  <a:pt x="1036" y="1040"/>
                  <a:pt x="934" y="1142"/>
                  <a:pt x="810" y="1142"/>
                </a:cubicBezTo>
                <a:close/>
                <a:moveTo>
                  <a:pt x="452" y="1136"/>
                </a:moveTo>
                <a:cubicBezTo>
                  <a:pt x="342" y="1136"/>
                  <a:pt x="238" y="1121"/>
                  <a:pt x="161" y="1095"/>
                </a:cubicBezTo>
                <a:cubicBezTo>
                  <a:pt x="112" y="1079"/>
                  <a:pt x="55" y="1050"/>
                  <a:pt x="55" y="1021"/>
                </a:cubicBezTo>
                <a:lnTo>
                  <a:pt x="55" y="823"/>
                </a:lnTo>
                <a:cubicBezTo>
                  <a:pt x="76" y="837"/>
                  <a:pt x="105" y="851"/>
                  <a:pt x="143" y="864"/>
                </a:cubicBezTo>
                <a:cubicBezTo>
                  <a:pt x="226" y="892"/>
                  <a:pt x="336" y="907"/>
                  <a:pt x="452" y="907"/>
                </a:cubicBezTo>
                <a:cubicBezTo>
                  <a:pt x="489" y="907"/>
                  <a:pt x="512" y="907"/>
                  <a:pt x="544" y="904"/>
                </a:cubicBezTo>
                <a:cubicBezTo>
                  <a:pt x="544" y="908"/>
                  <a:pt x="544" y="911"/>
                  <a:pt x="544" y="915"/>
                </a:cubicBezTo>
                <a:cubicBezTo>
                  <a:pt x="544" y="998"/>
                  <a:pt x="581" y="1072"/>
                  <a:pt x="640" y="1120"/>
                </a:cubicBezTo>
                <a:cubicBezTo>
                  <a:pt x="583" y="1130"/>
                  <a:pt x="518" y="1136"/>
                  <a:pt x="452" y="1136"/>
                </a:cubicBezTo>
                <a:close/>
                <a:moveTo>
                  <a:pt x="161" y="95"/>
                </a:moveTo>
                <a:cubicBezTo>
                  <a:pt x="238" y="69"/>
                  <a:pt x="342" y="55"/>
                  <a:pt x="452" y="55"/>
                </a:cubicBezTo>
                <a:cubicBezTo>
                  <a:pt x="563" y="55"/>
                  <a:pt x="666" y="69"/>
                  <a:pt x="744" y="95"/>
                </a:cubicBezTo>
                <a:cubicBezTo>
                  <a:pt x="808" y="117"/>
                  <a:pt x="849" y="146"/>
                  <a:pt x="849" y="170"/>
                </a:cubicBezTo>
                <a:cubicBezTo>
                  <a:pt x="849" y="194"/>
                  <a:pt x="808" y="223"/>
                  <a:pt x="744" y="244"/>
                </a:cubicBezTo>
                <a:cubicBezTo>
                  <a:pt x="666" y="270"/>
                  <a:pt x="563" y="285"/>
                  <a:pt x="452" y="285"/>
                </a:cubicBezTo>
                <a:cubicBezTo>
                  <a:pt x="342" y="285"/>
                  <a:pt x="238" y="270"/>
                  <a:pt x="161" y="244"/>
                </a:cubicBezTo>
                <a:cubicBezTo>
                  <a:pt x="97" y="223"/>
                  <a:pt x="55" y="194"/>
                  <a:pt x="55" y="170"/>
                </a:cubicBezTo>
                <a:cubicBezTo>
                  <a:pt x="55" y="146"/>
                  <a:pt x="97" y="117"/>
                  <a:pt x="161" y="95"/>
                </a:cubicBezTo>
                <a:close/>
                <a:moveTo>
                  <a:pt x="849" y="255"/>
                </a:moveTo>
                <a:lnTo>
                  <a:pt x="849" y="453"/>
                </a:lnTo>
                <a:cubicBezTo>
                  <a:pt x="849" y="477"/>
                  <a:pt x="808" y="506"/>
                  <a:pt x="744" y="528"/>
                </a:cubicBezTo>
                <a:cubicBezTo>
                  <a:pt x="666" y="554"/>
                  <a:pt x="563" y="568"/>
                  <a:pt x="452" y="568"/>
                </a:cubicBezTo>
                <a:cubicBezTo>
                  <a:pt x="342" y="568"/>
                  <a:pt x="238" y="554"/>
                  <a:pt x="161" y="528"/>
                </a:cubicBezTo>
                <a:cubicBezTo>
                  <a:pt x="97" y="506"/>
                  <a:pt x="55" y="477"/>
                  <a:pt x="55" y="453"/>
                </a:cubicBezTo>
                <a:lnTo>
                  <a:pt x="55" y="255"/>
                </a:lnTo>
                <a:cubicBezTo>
                  <a:pt x="76" y="270"/>
                  <a:pt x="105" y="284"/>
                  <a:pt x="143" y="297"/>
                </a:cubicBezTo>
                <a:cubicBezTo>
                  <a:pt x="226" y="325"/>
                  <a:pt x="336" y="340"/>
                  <a:pt x="452" y="340"/>
                </a:cubicBezTo>
                <a:cubicBezTo>
                  <a:pt x="569" y="340"/>
                  <a:pt x="678" y="325"/>
                  <a:pt x="761" y="297"/>
                </a:cubicBezTo>
                <a:cubicBezTo>
                  <a:pt x="800" y="284"/>
                  <a:pt x="828" y="270"/>
                  <a:pt x="849" y="255"/>
                </a:cubicBezTo>
                <a:close/>
                <a:moveTo>
                  <a:pt x="552" y="848"/>
                </a:moveTo>
                <a:cubicBezTo>
                  <a:pt x="550" y="848"/>
                  <a:pt x="548" y="848"/>
                  <a:pt x="546" y="848"/>
                </a:cubicBezTo>
                <a:cubicBezTo>
                  <a:pt x="512" y="851"/>
                  <a:pt x="491" y="852"/>
                  <a:pt x="452" y="852"/>
                </a:cubicBezTo>
                <a:cubicBezTo>
                  <a:pt x="342" y="852"/>
                  <a:pt x="238" y="838"/>
                  <a:pt x="161" y="812"/>
                </a:cubicBezTo>
                <a:cubicBezTo>
                  <a:pt x="112" y="795"/>
                  <a:pt x="55" y="766"/>
                  <a:pt x="55" y="737"/>
                </a:cubicBezTo>
                <a:lnTo>
                  <a:pt x="55" y="539"/>
                </a:lnTo>
                <a:cubicBezTo>
                  <a:pt x="76" y="553"/>
                  <a:pt x="105" y="567"/>
                  <a:pt x="143" y="580"/>
                </a:cubicBezTo>
                <a:cubicBezTo>
                  <a:pt x="226" y="608"/>
                  <a:pt x="336" y="623"/>
                  <a:pt x="452" y="623"/>
                </a:cubicBezTo>
                <a:cubicBezTo>
                  <a:pt x="569" y="623"/>
                  <a:pt x="678" y="608"/>
                  <a:pt x="761" y="580"/>
                </a:cubicBezTo>
                <a:cubicBezTo>
                  <a:pt x="800" y="567"/>
                  <a:pt x="828" y="553"/>
                  <a:pt x="849" y="539"/>
                </a:cubicBezTo>
                <a:lnTo>
                  <a:pt x="849" y="652"/>
                </a:lnTo>
                <a:cubicBezTo>
                  <a:pt x="836" y="650"/>
                  <a:pt x="823" y="649"/>
                  <a:pt x="810" y="649"/>
                </a:cubicBezTo>
                <a:cubicBezTo>
                  <a:pt x="686" y="649"/>
                  <a:pt x="582" y="734"/>
                  <a:pt x="552" y="848"/>
                </a:cubicBezTo>
                <a:close/>
                <a:moveTo>
                  <a:pt x="904" y="667"/>
                </a:moveTo>
                <a:cubicBezTo>
                  <a:pt x="904" y="665"/>
                  <a:pt x="905" y="663"/>
                  <a:pt x="905" y="662"/>
                </a:cubicBezTo>
                <a:lnTo>
                  <a:pt x="905" y="455"/>
                </a:lnTo>
                <a:cubicBezTo>
                  <a:pt x="905" y="454"/>
                  <a:pt x="905" y="454"/>
                  <a:pt x="905" y="453"/>
                </a:cubicBezTo>
                <a:lnTo>
                  <a:pt x="905" y="171"/>
                </a:lnTo>
                <a:lnTo>
                  <a:pt x="905" y="170"/>
                </a:lnTo>
                <a:cubicBezTo>
                  <a:pt x="905" y="134"/>
                  <a:pt x="880" y="83"/>
                  <a:pt x="761" y="43"/>
                </a:cubicBezTo>
                <a:cubicBezTo>
                  <a:pt x="678" y="15"/>
                  <a:pt x="569" y="0"/>
                  <a:pt x="452" y="0"/>
                </a:cubicBezTo>
                <a:cubicBezTo>
                  <a:pt x="336" y="0"/>
                  <a:pt x="226" y="15"/>
                  <a:pt x="143" y="43"/>
                </a:cubicBezTo>
                <a:cubicBezTo>
                  <a:pt x="25" y="83"/>
                  <a:pt x="0" y="134"/>
                  <a:pt x="0" y="170"/>
                </a:cubicBezTo>
                <a:lnTo>
                  <a:pt x="0" y="171"/>
                </a:lnTo>
                <a:lnTo>
                  <a:pt x="0" y="453"/>
                </a:lnTo>
                <a:cubicBezTo>
                  <a:pt x="0" y="454"/>
                  <a:pt x="0" y="454"/>
                  <a:pt x="0" y="455"/>
                </a:cubicBezTo>
                <a:lnTo>
                  <a:pt x="0" y="737"/>
                </a:lnTo>
                <a:lnTo>
                  <a:pt x="0" y="738"/>
                </a:lnTo>
                <a:lnTo>
                  <a:pt x="0" y="739"/>
                </a:lnTo>
                <a:lnTo>
                  <a:pt x="0" y="1021"/>
                </a:lnTo>
                <a:cubicBezTo>
                  <a:pt x="0" y="1057"/>
                  <a:pt x="25" y="1108"/>
                  <a:pt x="143" y="1148"/>
                </a:cubicBezTo>
                <a:cubicBezTo>
                  <a:pt x="226" y="1175"/>
                  <a:pt x="336" y="1191"/>
                  <a:pt x="452" y="1191"/>
                </a:cubicBezTo>
                <a:cubicBezTo>
                  <a:pt x="535" y="1191"/>
                  <a:pt x="616" y="1183"/>
                  <a:pt x="685" y="1168"/>
                </a:cubicBezTo>
                <a:cubicBezTo>
                  <a:pt x="692" y="1167"/>
                  <a:pt x="697" y="1163"/>
                  <a:pt x="701" y="1158"/>
                </a:cubicBezTo>
                <a:cubicBezTo>
                  <a:pt x="734" y="1173"/>
                  <a:pt x="771" y="1181"/>
                  <a:pt x="810" y="1181"/>
                </a:cubicBezTo>
                <a:cubicBezTo>
                  <a:pt x="956" y="1181"/>
                  <a:pt x="1075" y="1062"/>
                  <a:pt x="1075" y="915"/>
                </a:cubicBezTo>
                <a:cubicBezTo>
                  <a:pt x="1075" y="802"/>
                  <a:pt x="1004" y="705"/>
                  <a:pt x="904" y="6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9" name="Freeform 568">
            <a:extLst>
              <a:ext uri="{FF2B5EF4-FFF2-40B4-BE49-F238E27FC236}">
                <a16:creationId xmlns:a16="http://schemas.microsoft.com/office/drawing/2014/main" id="{3FCE7333-C4B0-1943-B232-D85260CFA641}"/>
              </a:ext>
            </a:extLst>
          </p:cNvPr>
          <p:cNvSpPr/>
          <p:nvPr/>
        </p:nvSpPr>
        <p:spPr>
          <a:xfrm>
            <a:off x="5740200" y="6305419"/>
            <a:ext cx="126720" cy="126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3" h="353">
                <a:moveTo>
                  <a:pt x="333" y="157"/>
                </a:moveTo>
                <a:lnTo>
                  <a:pt x="196" y="157"/>
                </a:lnTo>
                <a:lnTo>
                  <a:pt x="196" y="20"/>
                </a:lnTo>
                <a:cubicBezTo>
                  <a:pt x="196" y="9"/>
                  <a:pt x="187" y="0"/>
                  <a:pt x="177" y="0"/>
                </a:cubicBezTo>
                <a:cubicBezTo>
                  <a:pt x="166" y="0"/>
                  <a:pt x="157" y="9"/>
                  <a:pt x="157" y="20"/>
                </a:cubicBezTo>
                <a:lnTo>
                  <a:pt x="157" y="157"/>
                </a:lnTo>
                <a:lnTo>
                  <a:pt x="20" y="157"/>
                </a:lnTo>
                <a:cubicBezTo>
                  <a:pt x="9" y="157"/>
                  <a:pt x="0" y="165"/>
                  <a:pt x="0" y="176"/>
                </a:cubicBezTo>
                <a:cubicBezTo>
                  <a:pt x="0" y="187"/>
                  <a:pt x="9" y="196"/>
                  <a:pt x="20" y="196"/>
                </a:cubicBezTo>
                <a:lnTo>
                  <a:pt x="157" y="196"/>
                </a:lnTo>
                <a:lnTo>
                  <a:pt x="157" y="333"/>
                </a:lnTo>
                <a:cubicBezTo>
                  <a:pt x="157" y="344"/>
                  <a:pt x="166" y="353"/>
                  <a:pt x="177" y="353"/>
                </a:cubicBezTo>
                <a:cubicBezTo>
                  <a:pt x="187" y="353"/>
                  <a:pt x="196" y="344"/>
                  <a:pt x="196" y="333"/>
                </a:cubicBezTo>
                <a:lnTo>
                  <a:pt x="196" y="196"/>
                </a:lnTo>
                <a:lnTo>
                  <a:pt x="333" y="196"/>
                </a:lnTo>
                <a:cubicBezTo>
                  <a:pt x="344" y="196"/>
                  <a:pt x="353" y="187"/>
                  <a:pt x="353" y="176"/>
                </a:cubicBezTo>
                <a:cubicBezTo>
                  <a:pt x="353" y="165"/>
                  <a:pt x="344" y="157"/>
                  <a:pt x="333" y="1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0" name="Freeform 569">
            <a:extLst>
              <a:ext uri="{FF2B5EF4-FFF2-40B4-BE49-F238E27FC236}">
                <a16:creationId xmlns:a16="http://schemas.microsoft.com/office/drawing/2014/main" id="{EB6B0926-F735-E44B-A2A0-36EC3ABDE097}"/>
              </a:ext>
            </a:extLst>
          </p:cNvPr>
          <p:cNvSpPr/>
          <p:nvPr/>
        </p:nvSpPr>
        <p:spPr>
          <a:xfrm>
            <a:off x="4795560" y="6039378"/>
            <a:ext cx="386640" cy="42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5" h="1191">
                <a:moveTo>
                  <a:pt x="809" y="1142"/>
                </a:moveTo>
                <a:cubicBezTo>
                  <a:pt x="684" y="1142"/>
                  <a:pt x="582" y="1040"/>
                  <a:pt x="582" y="915"/>
                </a:cubicBezTo>
                <a:cubicBezTo>
                  <a:pt x="582" y="790"/>
                  <a:pt x="684" y="689"/>
                  <a:pt x="809" y="689"/>
                </a:cubicBezTo>
                <a:cubicBezTo>
                  <a:pt x="934" y="689"/>
                  <a:pt x="1035" y="790"/>
                  <a:pt x="1035" y="915"/>
                </a:cubicBezTo>
                <a:cubicBezTo>
                  <a:pt x="1035" y="1040"/>
                  <a:pt x="934" y="1142"/>
                  <a:pt x="809" y="1142"/>
                </a:cubicBezTo>
                <a:close/>
                <a:moveTo>
                  <a:pt x="452" y="1136"/>
                </a:moveTo>
                <a:cubicBezTo>
                  <a:pt x="341" y="1136"/>
                  <a:pt x="238" y="1121"/>
                  <a:pt x="160" y="1095"/>
                </a:cubicBezTo>
                <a:cubicBezTo>
                  <a:pt x="112" y="1079"/>
                  <a:pt x="55" y="1050"/>
                  <a:pt x="55" y="1021"/>
                </a:cubicBezTo>
                <a:lnTo>
                  <a:pt x="55" y="823"/>
                </a:lnTo>
                <a:cubicBezTo>
                  <a:pt x="76" y="837"/>
                  <a:pt x="104" y="851"/>
                  <a:pt x="143" y="864"/>
                </a:cubicBezTo>
                <a:cubicBezTo>
                  <a:pt x="226" y="892"/>
                  <a:pt x="335" y="907"/>
                  <a:pt x="452" y="907"/>
                </a:cubicBezTo>
                <a:cubicBezTo>
                  <a:pt x="488" y="907"/>
                  <a:pt x="511" y="907"/>
                  <a:pt x="543" y="904"/>
                </a:cubicBezTo>
                <a:cubicBezTo>
                  <a:pt x="543" y="908"/>
                  <a:pt x="543" y="911"/>
                  <a:pt x="543" y="915"/>
                </a:cubicBezTo>
                <a:cubicBezTo>
                  <a:pt x="543" y="998"/>
                  <a:pt x="581" y="1072"/>
                  <a:pt x="640" y="1120"/>
                </a:cubicBezTo>
                <a:cubicBezTo>
                  <a:pt x="582" y="1130"/>
                  <a:pt x="518" y="1136"/>
                  <a:pt x="452" y="1136"/>
                </a:cubicBezTo>
                <a:close/>
                <a:moveTo>
                  <a:pt x="160" y="95"/>
                </a:moveTo>
                <a:cubicBezTo>
                  <a:pt x="238" y="69"/>
                  <a:pt x="341" y="55"/>
                  <a:pt x="452" y="55"/>
                </a:cubicBezTo>
                <a:cubicBezTo>
                  <a:pt x="562" y="55"/>
                  <a:pt x="666" y="69"/>
                  <a:pt x="743" y="95"/>
                </a:cubicBezTo>
                <a:cubicBezTo>
                  <a:pt x="807" y="117"/>
                  <a:pt x="849" y="146"/>
                  <a:pt x="849" y="170"/>
                </a:cubicBezTo>
                <a:cubicBezTo>
                  <a:pt x="849" y="194"/>
                  <a:pt x="807" y="223"/>
                  <a:pt x="743" y="244"/>
                </a:cubicBezTo>
                <a:cubicBezTo>
                  <a:pt x="666" y="270"/>
                  <a:pt x="562" y="285"/>
                  <a:pt x="452" y="285"/>
                </a:cubicBezTo>
                <a:cubicBezTo>
                  <a:pt x="341" y="285"/>
                  <a:pt x="238" y="270"/>
                  <a:pt x="160" y="244"/>
                </a:cubicBezTo>
                <a:cubicBezTo>
                  <a:pt x="96" y="223"/>
                  <a:pt x="55" y="194"/>
                  <a:pt x="55" y="170"/>
                </a:cubicBezTo>
                <a:cubicBezTo>
                  <a:pt x="55" y="146"/>
                  <a:pt x="96" y="117"/>
                  <a:pt x="160" y="95"/>
                </a:cubicBezTo>
                <a:close/>
                <a:moveTo>
                  <a:pt x="849" y="255"/>
                </a:moveTo>
                <a:lnTo>
                  <a:pt x="849" y="453"/>
                </a:lnTo>
                <a:cubicBezTo>
                  <a:pt x="849" y="477"/>
                  <a:pt x="807" y="506"/>
                  <a:pt x="743" y="528"/>
                </a:cubicBezTo>
                <a:cubicBezTo>
                  <a:pt x="666" y="554"/>
                  <a:pt x="562" y="568"/>
                  <a:pt x="452" y="568"/>
                </a:cubicBezTo>
                <a:cubicBezTo>
                  <a:pt x="341" y="568"/>
                  <a:pt x="238" y="554"/>
                  <a:pt x="160" y="528"/>
                </a:cubicBezTo>
                <a:cubicBezTo>
                  <a:pt x="96" y="506"/>
                  <a:pt x="55" y="477"/>
                  <a:pt x="55" y="453"/>
                </a:cubicBezTo>
                <a:lnTo>
                  <a:pt x="55" y="255"/>
                </a:lnTo>
                <a:cubicBezTo>
                  <a:pt x="76" y="270"/>
                  <a:pt x="104" y="284"/>
                  <a:pt x="143" y="297"/>
                </a:cubicBezTo>
                <a:cubicBezTo>
                  <a:pt x="226" y="325"/>
                  <a:pt x="335" y="340"/>
                  <a:pt x="452" y="340"/>
                </a:cubicBezTo>
                <a:cubicBezTo>
                  <a:pt x="568" y="340"/>
                  <a:pt x="678" y="325"/>
                  <a:pt x="761" y="297"/>
                </a:cubicBezTo>
                <a:cubicBezTo>
                  <a:pt x="799" y="284"/>
                  <a:pt x="828" y="270"/>
                  <a:pt x="849" y="255"/>
                </a:cubicBezTo>
                <a:close/>
                <a:moveTo>
                  <a:pt x="552" y="848"/>
                </a:moveTo>
                <a:cubicBezTo>
                  <a:pt x="550" y="848"/>
                  <a:pt x="548" y="848"/>
                  <a:pt x="546" y="848"/>
                </a:cubicBezTo>
                <a:cubicBezTo>
                  <a:pt x="512" y="851"/>
                  <a:pt x="490" y="852"/>
                  <a:pt x="452" y="852"/>
                </a:cubicBezTo>
                <a:cubicBezTo>
                  <a:pt x="341" y="852"/>
                  <a:pt x="238" y="838"/>
                  <a:pt x="160" y="812"/>
                </a:cubicBezTo>
                <a:cubicBezTo>
                  <a:pt x="112" y="795"/>
                  <a:pt x="55" y="766"/>
                  <a:pt x="55" y="737"/>
                </a:cubicBezTo>
                <a:lnTo>
                  <a:pt x="55" y="539"/>
                </a:lnTo>
                <a:cubicBezTo>
                  <a:pt x="76" y="553"/>
                  <a:pt x="104" y="567"/>
                  <a:pt x="143" y="580"/>
                </a:cubicBezTo>
                <a:cubicBezTo>
                  <a:pt x="226" y="608"/>
                  <a:pt x="335" y="623"/>
                  <a:pt x="452" y="623"/>
                </a:cubicBezTo>
                <a:cubicBezTo>
                  <a:pt x="568" y="623"/>
                  <a:pt x="678" y="608"/>
                  <a:pt x="761" y="580"/>
                </a:cubicBezTo>
                <a:cubicBezTo>
                  <a:pt x="799" y="567"/>
                  <a:pt x="828" y="553"/>
                  <a:pt x="849" y="539"/>
                </a:cubicBezTo>
                <a:lnTo>
                  <a:pt x="849" y="652"/>
                </a:lnTo>
                <a:cubicBezTo>
                  <a:pt x="836" y="650"/>
                  <a:pt x="822" y="649"/>
                  <a:pt x="809" y="649"/>
                </a:cubicBezTo>
                <a:cubicBezTo>
                  <a:pt x="685" y="649"/>
                  <a:pt x="581" y="734"/>
                  <a:pt x="552" y="848"/>
                </a:cubicBezTo>
                <a:close/>
                <a:moveTo>
                  <a:pt x="903" y="667"/>
                </a:moveTo>
                <a:cubicBezTo>
                  <a:pt x="904" y="665"/>
                  <a:pt x="904" y="663"/>
                  <a:pt x="904" y="662"/>
                </a:cubicBezTo>
                <a:lnTo>
                  <a:pt x="904" y="455"/>
                </a:lnTo>
                <a:cubicBezTo>
                  <a:pt x="904" y="454"/>
                  <a:pt x="904" y="454"/>
                  <a:pt x="904" y="453"/>
                </a:cubicBezTo>
                <a:lnTo>
                  <a:pt x="904" y="171"/>
                </a:lnTo>
                <a:lnTo>
                  <a:pt x="904" y="170"/>
                </a:lnTo>
                <a:cubicBezTo>
                  <a:pt x="904" y="134"/>
                  <a:pt x="879" y="83"/>
                  <a:pt x="761" y="43"/>
                </a:cubicBezTo>
                <a:cubicBezTo>
                  <a:pt x="678" y="15"/>
                  <a:pt x="568" y="0"/>
                  <a:pt x="452" y="0"/>
                </a:cubicBezTo>
                <a:cubicBezTo>
                  <a:pt x="335" y="0"/>
                  <a:pt x="226" y="15"/>
                  <a:pt x="143" y="43"/>
                </a:cubicBezTo>
                <a:cubicBezTo>
                  <a:pt x="24" y="83"/>
                  <a:pt x="0" y="134"/>
                  <a:pt x="0" y="170"/>
                </a:cubicBezTo>
                <a:lnTo>
                  <a:pt x="0" y="171"/>
                </a:lnTo>
                <a:lnTo>
                  <a:pt x="0" y="453"/>
                </a:lnTo>
                <a:cubicBezTo>
                  <a:pt x="0" y="454"/>
                  <a:pt x="0" y="454"/>
                  <a:pt x="0" y="455"/>
                </a:cubicBezTo>
                <a:lnTo>
                  <a:pt x="0" y="737"/>
                </a:lnTo>
                <a:lnTo>
                  <a:pt x="0" y="738"/>
                </a:lnTo>
                <a:lnTo>
                  <a:pt x="0" y="739"/>
                </a:lnTo>
                <a:lnTo>
                  <a:pt x="0" y="1021"/>
                </a:lnTo>
                <a:cubicBezTo>
                  <a:pt x="0" y="1057"/>
                  <a:pt x="24" y="1108"/>
                  <a:pt x="143" y="1148"/>
                </a:cubicBezTo>
                <a:cubicBezTo>
                  <a:pt x="226" y="1175"/>
                  <a:pt x="335" y="1191"/>
                  <a:pt x="452" y="1191"/>
                </a:cubicBezTo>
                <a:cubicBezTo>
                  <a:pt x="534" y="1191"/>
                  <a:pt x="615" y="1183"/>
                  <a:pt x="685" y="1168"/>
                </a:cubicBezTo>
                <a:cubicBezTo>
                  <a:pt x="691" y="1167"/>
                  <a:pt x="697" y="1163"/>
                  <a:pt x="701" y="1158"/>
                </a:cubicBezTo>
                <a:cubicBezTo>
                  <a:pt x="734" y="1173"/>
                  <a:pt x="770" y="1181"/>
                  <a:pt x="809" y="1181"/>
                </a:cubicBezTo>
                <a:cubicBezTo>
                  <a:pt x="955" y="1181"/>
                  <a:pt x="1075" y="1062"/>
                  <a:pt x="1075" y="915"/>
                </a:cubicBezTo>
                <a:cubicBezTo>
                  <a:pt x="1075" y="802"/>
                  <a:pt x="1003" y="705"/>
                  <a:pt x="903" y="6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1" name="Freeform 570">
            <a:extLst>
              <a:ext uri="{FF2B5EF4-FFF2-40B4-BE49-F238E27FC236}">
                <a16:creationId xmlns:a16="http://schemas.microsoft.com/office/drawing/2014/main" id="{18F6257D-7619-364E-971D-9CD2815A5F78}"/>
              </a:ext>
            </a:extLst>
          </p:cNvPr>
          <p:cNvSpPr/>
          <p:nvPr/>
        </p:nvSpPr>
        <p:spPr>
          <a:xfrm>
            <a:off x="5036041" y="6318019"/>
            <a:ext cx="10152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3" h="283">
                <a:moveTo>
                  <a:pt x="276" y="224"/>
                </a:moveTo>
                <a:lnTo>
                  <a:pt x="170" y="138"/>
                </a:lnTo>
                <a:lnTo>
                  <a:pt x="256" y="32"/>
                </a:lnTo>
                <a:cubicBezTo>
                  <a:pt x="262" y="23"/>
                  <a:pt x="261" y="11"/>
                  <a:pt x="253" y="4"/>
                </a:cubicBezTo>
                <a:cubicBezTo>
                  <a:pt x="244" y="-3"/>
                  <a:pt x="232" y="-1"/>
                  <a:pt x="225" y="7"/>
                </a:cubicBezTo>
                <a:lnTo>
                  <a:pt x="139" y="114"/>
                </a:lnTo>
                <a:lnTo>
                  <a:pt x="32" y="28"/>
                </a:lnTo>
                <a:cubicBezTo>
                  <a:pt x="24" y="21"/>
                  <a:pt x="12" y="22"/>
                  <a:pt x="5" y="31"/>
                </a:cubicBezTo>
                <a:cubicBezTo>
                  <a:pt x="-2" y="39"/>
                  <a:pt x="-1" y="51"/>
                  <a:pt x="8" y="58"/>
                </a:cubicBezTo>
                <a:lnTo>
                  <a:pt x="114" y="144"/>
                </a:lnTo>
                <a:lnTo>
                  <a:pt x="28" y="251"/>
                </a:lnTo>
                <a:cubicBezTo>
                  <a:pt x="21" y="259"/>
                  <a:pt x="23" y="272"/>
                  <a:pt x="31" y="278"/>
                </a:cubicBezTo>
                <a:cubicBezTo>
                  <a:pt x="35" y="281"/>
                  <a:pt x="39" y="283"/>
                  <a:pt x="43" y="283"/>
                </a:cubicBezTo>
                <a:cubicBezTo>
                  <a:pt x="49" y="283"/>
                  <a:pt x="55" y="280"/>
                  <a:pt x="59" y="275"/>
                </a:cubicBezTo>
                <a:lnTo>
                  <a:pt x="145" y="169"/>
                </a:lnTo>
                <a:lnTo>
                  <a:pt x="251" y="255"/>
                </a:lnTo>
                <a:cubicBezTo>
                  <a:pt x="255" y="258"/>
                  <a:pt x="259" y="259"/>
                  <a:pt x="264" y="259"/>
                </a:cubicBezTo>
                <a:cubicBezTo>
                  <a:pt x="269" y="259"/>
                  <a:pt x="275" y="257"/>
                  <a:pt x="279" y="252"/>
                </a:cubicBezTo>
                <a:cubicBezTo>
                  <a:pt x="286" y="244"/>
                  <a:pt x="285" y="231"/>
                  <a:pt x="276" y="2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2" name="Freeform 571">
            <a:extLst>
              <a:ext uri="{FF2B5EF4-FFF2-40B4-BE49-F238E27FC236}">
                <a16:creationId xmlns:a16="http://schemas.microsoft.com/office/drawing/2014/main" id="{C148FE5E-48CA-7B47-84BB-A2B84691F045}"/>
              </a:ext>
            </a:extLst>
          </p:cNvPr>
          <p:cNvSpPr/>
          <p:nvPr/>
        </p:nvSpPr>
        <p:spPr>
          <a:xfrm>
            <a:off x="4080240" y="6039378"/>
            <a:ext cx="386640" cy="42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5" h="1191">
                <a:moveTo>
                  <a:pt x="809" y="1142"/>
                </a:moveTo>
                <a:cubicBezTo>
                  <a:pt x="684" y="1142"/>
                  <a:pt x="583" y="1040"/>
                  <a:pt x="583" y="915"/>
                </a:cubicBezTo>
                <a:cubicBezTo>
                  <a:pt x="583" y="790"/>
                  <a:pt x="684" y="689"/>
                  <a:pt x="809" y="689"/>
                </a:cubicBezTo>
                <a:cubicBezTo>
                  <a:pt x="934" y="689"/>
                  <a:pt x="1035" y="790"/>
                  <a:pt x="1035" y="915"/>
                </a:cubicBezTo>
                <a:cubicBezTo>
                  <a:pt x="1035" y="1040"/>
                  <a:pt x="934" y="1142"/>
                  <a:pt x="809" y="1142"/>
                </a:cubicBezTo>
                <a:close/>
                <a:moveTo>
                  <a:pt x="452" y="1136"/>
                </a:moveTo>
                <a:cubicBezTo>
                  <a:pt x="341" y="1136"/>
                  <a:pt x="238" y="1121"/>
                  <a:pt x="160" y="1095"/>
                </a:cubicBezTo>
                <a:cubicBezTo>
                  <a:pt x="112" y="1079"/>
                  <a:pt x="55" y="1050"/>
                  <a:pt x="55" y="1021"/>
                </a:cubicBezTo>
                <a:lnTo>
                  <a:pt x="55" y="823"/>
                </a:lnTo>
                <a:cubicBezTo>
                  <a:pt x="76" y="837"/>
                  <a:pt x="104" y="851"/>
                  <a:pt x="143" y="864"/>
                </a:cubicBezTo>
                <a:cubicBezTo>
                  <a:pt x="226" y="892"/>
                  <a:pt x="336" y="907"/>
                  <a:pt x="452" y="907"/>
                </a:cubicBezTo>
                <a:cubicBezTo>
                  <a:pt x="488" y="907"/>
                  <a:pt x="511" y="907"/>
                  <a:pt x="543" y="904"/>
                </a:cubicBezTo>
                <a:cubicBezTo>
                  <a:pt x="543" y="908"/>
                  <a:pt x="543" y="911"/>
                  <a:pt x="543" y="915"/>
                </a:cubicBezTo>
                <a:cubicBezTo>
                  <a:pt x="543" y="998"/>
                  <a:pt x="581" y="1072"/>
                  <a:pt x="640" y="1120"/>
                </a:cubicBezTo>
                <a:cubicBezTo>
                  <a:pt x="582" y="1130"/>
                  <a:pt x="518" y="1136"/>
                  <a:pt x="452" y="1136"/>
                </a:cubicBezTo>
                <a:close/>
                <a:moveTo>
                  <a:pt x="160" y="95"/>
                </a:moveTo>
                <a:cubicBezTo>
                  <a:pt x="238" y="69"/>
                  <a:pt x="341" y="55"/>
                  <a:pt x="452" y="55"/>
                </a:cubicBezTo>
                <a:cubicBezTo>
                  <a:pt x="562" y="55"/>
                  <a:pt x="666" y="69"/>
                  <a:pt x="743" y="95"/>
                </a:cubicBezTo>
                <a:cubicBezTo>
                  <a:pt x="807" y="117"/>
                  <a:pt x="849" y="146"/>
                  <a:pt x="849" y="170"/>
                </a:cubicBezTo>
                <a:cubicBezTo>
                  <a:pt x="849" y="194"/>
                  <a:pt x="807" y="223"/>
                  <a:pt x="743" y="244"/>
                </a:cubicBezTo>
                <a:cubicBezTo>
                  <a:pt x="666" y="270"/>
                  <a:pt x="562" y="285"/>
                  <a:pt x="452" y="285"/>
                </a:cubicBezTo>
                <a:cubicBezTo>
                  <a:pt x="341" y="285"/>
                  <a:pt x="238" y="270"/>
                  <a:pt x="160" y="244"/>
                </a:cubicBezTo>
                <a:cubicBezTo>
                  <a:pt x="96" y="223"/>
                  <a:pt x="55" y="194"/>
                  <a:pt x="55" y="170"/>
                </a:cubicBezTo>
                <a:cubicBezTo>
                  <a:pt x="55" y="146"/>
                  <a:pt x="96" y="117"/>
                  <a:pt x="160" y="95"/>
                </a:cubicBezTo>
                <a:close/>
                <a:moveTo>
                  <a:pt x="849" y="255"/>
                </a:moveTo>
                <a:lnTo>
                  <a:pt x="849" y="453"/>
                </a:lnTo>
                <a:cubicBezTo>
                  <a:pt x="849" y="477"/>
                  <a:pt x="807" y="506"/>
                  <a:pt x="743" y="528"/>
                </a:cubicBezTo>
                <a:cubicBezTo>
                  <a:pt x="666" y="554"/>
                  <a:pt x="562" y="568"/>
                  <a:pt x="452" y="568"/>
                </a:cubicBezTo>
                <a:cubicBezTo>
                  <a:pt x="341" y="568"/>
                  <a:pt x="238" y="554"/>
                  <a:pt x="160" y="528"/>
                </a:cubicBezTo>
                <a:cubicBezTo>
                  <a:pt x="96" y="506"/>
                  <a:pt x="55" y="477"/>
                  <a:pt x="55" y="453"/>
                </a:cubicBezTo>
                <a:lnTo>
                  <a:pt x="55" y="255"/>
                </a:lnTo>
                <a:cubicBezTo>
                  <a:pt x="76" y="270"/>
                  <a:pt x="104" y="284"/>
                  <a:pt x="143" y="297"/>
                </a:cubicBezTo>
                <a:cubicBezTo>
                  <a:pt x="226" y="325"/>
                  <a:pt x="336" y="340"/>
                  <a:pt x="452" y="340"/>
                </a:cubicBezTo>
                <a:cubicBezTo>
                  <a:pt x="568" y="340"/>
                  <a:pt x="678" y="325"/>
                  <a:pt x="761" y="297"/>
                </a:cubicBezTo>
                <a:cubicBezTo>
                  <a:pt x="799" y="284"/>
                  <a:pt x="828" y="270"/>
                  <a:pt x="849" y="255"/>
                </a:cubicBezTo>
                <a:close/>
                <a:moveTo>
                  <a:pt x="552" y="848"/>
                </a:moveTo>
                <a:cubicBezTo>
                  <a:pt x="550" y="848"/>
                  <a:pt x="548" y="848"/>
                  <a:pt x="546" y="848"/>
                </a:cubicBezTo>
                <a:cubicBezTo>
                  <a:pt x="512" y="851"/>
                  <a:pt x="490" y="852"/>
                  <a:pt x="452" y="852"/>
                </a:cubicBezTo>
                <a:cubicBezTo>
                  <a:pt x="341" y="852"/>
                  <a:pt x="238" y="838"/>
                  <a:pt x="160" y="812"/>
                </a:cubicBezTo>
                <a:cubicBezTo>
                  <a:pt x="112" y="795"/>
                  <a:pt x="55" y="766"/>
                  <a:pt x="55" y="737"/>
                </a:cubicBezTo>
                <a:lnTo>
                  <a:pt x="55" y="539"/>
                </a:lnTo>
                <a:cubicBezTo>
                  <a:pt x="76" y="553"/>
                  <a:pt x="104" y="567"/>
                  <a:pt x="143" y="580"/>
                </a:cubicBezTo>
                <a:cubicBezTo>
                  <a:pt x="226" y="608"/>
                  <a:pt x="336" y="623"/>
                  <a:pt x="452" y="623"/>
                </a:cubicBezTo>
                <a:cubicBezTo>
                  <a:pt x="568" y="623"/>
                  <a:pt x="678" y="608"/>
                  <a:pt x="761" y="580"/>
                </a:cubicBezTo>
                <a:cubicBezTo>
                  <a:pt x="799" y="567"/>
                  <a:pt x="828" y="553"/>
                  <a:pt x="849" y="539"/>
                </a:cubicBezTo>
                <a:lnTo>
                  <a:pt x="849" y="652"/>
                </a:lnTo>
                <a:cubicBezTo>
                  <a:pt x="836" y="650"/>
                  <a:pt x="822" y="649"/>
                  <a:pt x="809" y="649"/>
                </a:cubicBezTo>
                <a:cubicBezTo>
                  <a:pt x="686" y="649"/>
                  <a:pt x="581" y="734"/>
                  <a:pt x="552" y="848"/>
                </a:cubicBezTo>
                <a:close/>
                <a:moveTo>
                  <a:pt x="903" y="667"/>
                </a:moveTo>
                <a:cubicBezTo>
                  <a:pt x="904" y="665"/>
                  <a:pt x="904" y="663"/>
                  <a:pt x="904" y="662"/>
                </a:cubicBezTo>
                <a:lnTo>
                  <a:pt x="904" y="455"/>
                </a:lnTo>
                <a:cubicBezTo>
                  <a:pt x="904" y="454"/>
                  <a:pt x="904" y="454"/>
                  <a:pt x="904" y="453"/>
                </a:cubicBezTo>
                <a:lnTo>
                  <a:pt x="904" y="171"/>
                </a:lnTo>
                <a:lnTo>
                  <a:pt x="904" y="170"/>
                </a:lnTo>
                <a:cubicBezTo>
                  <a:pt x="904" y="134"/>
                  <a:pt x="879" y="83"/>
                  <a:pt x="761" y="43"/>
                </a:cubicBezTo>
                <a:cubicBezTo>
                  <a:pt x="678" y="15"/>
                  <a:pt x="568" y="0"/>
                  <a:pt x="452" y="0"/>
                </a:cubicBezTo>
                <a:cubicBezTo>
                  <a:pt x="336" y="0"/>
                  <a:pt x="226" y="15"/>
                  <a:pt x="143" y="43"/>
                </a:cubicBezTo>
                <a:cubicBezTo>
                  <a:pt x="25" y="83"/>
                  <a:pt x="0" y="134"/>
                  <a:pt x="0" y="170"/>
                </a:cubicBezTo>
                <a:lnTo>
                  <a:pt x="0" y="171"/>
                </a:lnTo>
                <a:lnTo>
                  <a:pt x="0" y="453"/>
                </a:lnTo>
                <a:cubicBezTo>
                  <a:pt x="0" y="454"/>
                  <a:pt x="0" y="454"/>
                  <a:pt x="0" y="455"/>
                </a:cubicBezTo>
                <a:lnTo>
                  <a:pt x="0" y="737"/>
                </a:lnTo>
                <a:lnTo>
                  <a:pt x="0" y="738"/>
                </a:lnTo>
                <a:lnTo>
                  <a:pt x="0" y="739"/>
                </a:lnTo>
                <a:lnTo>
                  <a:pt x="0" y="1021"/>
                </a:lnTo>
                <a:cubicBezTo>
                  <a:pt x="0" y="1057"/>
                  <a:pt x="25" y="1108"/>
                  <a:pt x="143" y="1148"/>
                </a:cubicBezTo>
                <a:cubicBezTo>
                  <a:pt x="226" y="1175"/>
                  <a:pt x="336" y="1191"/>
                  <a:pt x="452" y="1191"/>
                </a:cubicBezTo>
                <a:cubicBezTo>
                  <a:pt x="535" y="1191"/>
                  <a:pt x="615" y="1183"/>
                  <a:pt x="685" y="1168"/>
                </a:cubicBezTo>
                <a:cubicBezTo>
                  <a:pt x="691" y="1167"/>
                  <a:pt x="697" y="1163"/>
                  <a:pt x="701" y="1158"/>
                </a:cubicBezTo>
                <a:cubicBezTo>
                  <a:pt x="734" y="1173"/>
                  <a:pt x="770" y="1181"/>
                  <a:pt x="809" y="1181"/>
                </a:cubicBezTo>
                <a:cubicBezTo>
                  <a:pt x="956" y="1181"/>
                  <a:pt x="1075" y="1062"/>
                  <a:pt x="1075" y="915"/>
                </a:cubicBezTo>
                <a:cubicBezTo>
                  <a:pt x="1075" y="802"/>
                  <a:pt x="1004" y="705"/>
                  <a:pt x="903" y="6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3" name="Freeform 572">
            <a:extLst>
              <a:ext uri="{FF2B5EF4-FFF2-40B4-BE49-F238E27FC236}">
                <a16:creationId xmlns:a16="http://schemas.microsoft.com/office/drawing/2014/main" id="{F4470793-B84E-D349-99AF-F9F99A50A06C}"/>
              </a:ext>
            </a:extLst>
          </p:cNvPr>
          <p:cNvSpPr/>
          <p:nvPr/>
        </p:nvSpPr>
        <p:spPr>
          <a:xfrm>
            <a:off x="4311000" y="6308658"/>
            <a:ext cx="11880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1" h="283">
                <a:moveTo>
                  <a:pt x="324" y="4"/>
                </a:moveTo>
                <a:cubicBezTo>
                  <a:pt x="316" y="-2"/>
                  <a:pt x="303" y="-1"/>
                  <a:pt x="296" y="7"/>
                </a:cubicBezTo>
                <a:lnTo>
                  <a:pt x="114" y="234"/>
                </a:lnTo>
                <a:lnTo>
                  <a:pt x="34" y="152"/>
                </a:lnTo>
                <a:cubicBezTo>
                  <a:pt x="26" y="144"/>
                  <a:pt x="13" y="144"/>
                  <a:pt x="6" y="152"/>
                </a:cubicBezTo>
                <a:cubicBezTo>
                  <a:pt x="-2" y="159"/>
                  <a:pt x="-2" y="172"/>
                  <a:pt x="5" y="180"/>
                </a:cubicBezTo>
                <a:lnTo>
                  <a:pt x="101" y="277"/>
                </a:lnTo>
                <a:lnTo>
                  <a:pt x="102" y="278"/>
                </a:lnTo>
                <a:lnTo>
                  <a:pt x="103" y="279"/>
                </a:lnTo>
                <a:lnTo>
                  <a:pt x="104" y="279"/>
                </a:lnTo>
                <a:cubicBezTo>
                  <a:pt x="104" y="280"/>
                  <a:pt x="104" y="280"/>
                  <a:pt x="104" y="280"/>
                </a:cubicBezTo>
                <a:cubicBezTo>
                  <a:pt x="105" y="280"/>
                  <a:pt x="105" y="280"/>
                  <a:pt x="106" y="281"/>
                </a:cubicBezTo>
                <a:cubicBezTo>
                  <a:pt x="107" y="281"/>
                  <a:pt x="107" y="281"/>
                  <a:pt x="107" y="281"/>
                </a:cubicBezTo>
                <a:cubicBezTo>
                  <a:pt x="108" y="281"/>
                  <a:pt x="108" y="282"/>
                  <a:pt x="108" y="282"/>
                </a:cubicBezTo>
                <a:lnTo>
                  <a:pt x="109" y="282"/>
                </a:lnTo>
                <a:lnTo>
                  <a:pt x="110" y="282"/>
                </a:lnTo>
                <a:cubicBezTo>
                  <a:pt x="110" y="282"/>
                  <a:pt x="111" y="282"/>
                  <a:pt x="111" y="283"/>
                </a:cubicBezTo>
                <a:cubicBezTo>
                  <a:pt x="112" y="283"/>
                  <a:pt x="112" y="283"/>
                  <a:pt x="113" y="283"/>
                </a:cubicBezTo>
                <a:cubicBezTo>
                  <a:pt x="114" y="283"/>
                  <a:pt x="114" y="283"/>
                  <a:pt x="115" y="283"/>
                </a:cubicBezTo>
                <a:cubicBezTo>
                  <a:pt x="116" y="283"/>
                  <a:pt x="116" y="283"/>
                  <a:pt x="117" y="283"/>
                </a:cubicBezTo>
                <a:lnTo>
                  <a:pt x="118" y="283"/>
                </a:lnTo>
                <a:lnTo>
                  <a:pt x="119" y="283"/>
                </a:lnTo>
                <a:cubicBezTo>
                  <a:pt x="119" y="283"/>
                  <a:pt x="119" y="282"/>
                  <a:pt x="120" y="282"/>
                </a:cubicBezTo>
                <a:lnTo>
                  <a:pt x="121" y="282"/>
                </a:lnTo>
                <a:lnTo>
                  <a:pt x="122" y="282"/>
                </a:lnTo>
                <a:lnTo>
                  <a:pt x="123" y="281"/>
                </a:lnTo>
                <a:lnTo>
                  <a:pt x="124" y="281"/>
                </a:lnTo>
                <a:lnTo>
                  <a:pt x="125" y="280"/>
                </a:lnTo>
                <a:lnTo>
                  <a:pt x="126" y="280"/>
                </a:lnTo>
                <a:cubicBezTo>
                  <a:pt x="126" y="280"/>
                  <a:pt x="126" y="279"/>
                  <a:pt x="127" y="279"/>
                </a:cubicBezTo>
                <a:cubicBezTo>
                  <a:pt x="128" y="278"/>
                  <a:pt x="128" y="278"/>
                  <a:pt x="128" y="278"/>
                </a:cubicBezTo>
                <a:cubicBezTo>
                  <a:pt x="129" y="277"/>
                  <a:pt x="129" y="277"/>
                  <a:pt x="129" y="277"/>
                </a:cubicBezTo>
                <a:lnTo>
                  <a:pt x="130" y="276"/>
                </a:lnTo>
                <a:lnTo>
                  <a:pt x="327" y="32"/>
                </a:lnTo>
                <a:cubicBezTo>
                  <a:pt x="334" y="24"/>
                  <a:pt x="332" y="11"/>
                  <a:pt x="32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4" name="Freeform 573">
            <a:extLst>
              <a:ext uri="{FF2B5EF4-FFF2-40B4-BE49-F238E27FC236}">
                <a16:creationId xmlns:a16="http://schemas.microsoft.com/office/drawing/2014/main" id="{8D405FB8-17DE-3E4D-9DA0-1C2AF9D4EFF2}"/>
              </a:ext>
            </a:extLst>
          </p:cNvPr>
          <p:cNvSpPr/>
          <p:nvPr/>
        </p:nvSpPr>
        <p:spPr>
          <a:xfrm>
            <a:off x="452880" y="7040178"/>
            <a:ext cx="429120" cy="144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402">
                <a:moveTo>
                  <a:pt x="553" y="158"/>
                </a:moveTo>
                <a:lnTo>
                  <a:pt x="640" y="158"/>
                </a:lnTo>
                <a:lnTo>
                  <a:pt x="640" y="244"/>
                </a:lnTo>
                <a:lnTo>
                  <a:pt x="553" y="244"/>
                </a:lnTo>
                <a:close/>
                <a:moveTo>
                  <a:pt x="1165" y="347"/>
                </a:moveTo>
                <a:lnTo>
                  <a:pt x="623" y="347"/>
                </a:lnTo>
                <a:lnTo>
                  <a:pt x="624" y="300"/>
                </a:lnTo>
                <a:lnTo>
                  <a:pt x="667" y="300"/>
                </a:lnTo>
                <a:cubicBezTo>
                  <a:pt x="683" y="300"/>
                  <a:pt x="695" y="287"/>
                  <a:pt x="695" y="272"/>
                </a:cubicBezTo>
                <a:lnTo>
                  <a:pt x="695" y="130"/>
                </a:lnTo>
                <a:cubicBezTo>
                  <a:pt x="695" y="115"/>
                  <a:pt x="683" y="102"/>
                  <a:pt x="667" y="102"/>
                </a:cubicBezTo>
                <a:lnTo>
                  <a:pt x="623" y="102"/>
                </a:lnTo>
                <a:lnTo>
                  <a:pt x="623" y="28"/>
                </a:lnTo>
                <a:cubicBezTo>
                  <a:pt x="624" y="13"/>
                  <a:pt x="612" y="0"/>
                  <a:pt x="596" y="0"/>
                </a:cubicBezTo>
                <a:cubicBezTo>
                  <a:pt x="581" y="0"/>
                  <a:pt x="569" y="13"/>
                  <a:pt x="568" y="28"/>
                </a:cubicBezTo>
                <a:lnTo>
                  <a:pt x="568" y="102"/>
                </a:lnTo>
                <a:lnTo>
                  <a:pt x="526" y="102"/>
                </a:lnTo>
                <a:cubicBezTo>
                  <a:pt x="510" y="102"/>
                  <a:pt x="498" y="115"/>
                  <a:pt x="498" y="130"/>
                </a:cubicBezTo>
                <a:lnTo>
                  <a:pt x="498" y="272"/>
                </a:lnTo>
                <a:cubicBezTo>
                  <a:pt x="498" y="287"/>
                  <a:pt x="510" y="300"/>
                  <a:pt x="526" y="300"/>
                </a:cubicBezTo>
                <a:lnTo>
                  <a:pt x="569" y="300"/>
                </a:lnTo>
                <a:lnTo>
                  <a:pt x="568" y="347"/>
                </a:lnTo>
                <a:lnTo>
                  <a:pt x="28" y="347"/>
                </a:lnTo>
                <a:cubicBezTo>
                  <a:pt x="13" y="347"/>
                  <a:pt x="0" y="359"/>
                  <a:pt x="0" y="374"/>
                </a:cubicBezTo>
                <a:cubicBezTo>
                  <a:pt x="0" y="389"/>
                  <a:pt x="13" y="402"/>
                  <a:pt x="28" y="402"/>
                </a:cubicBezTo>
                <a:lnTo>
                  <a:pt x="1165" y="402"/>
                </a:lnTo>
                <a:cubicBezTo>
                  <a:pt x="1180" y="402"/>
                  <a:pt x="1193" y="389"/>
                  <a:pt x="1193" y="374"/>
                </a:cubicBezTo>
                <a:cubicBezTo>
                  <a:pt x="1193" y="359"/>
                  <a:pt x="1180" y="347"/>
                  <a:pt x="1165" y="3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5" name="Freeform 574">
            <a:extLst>
              <a:ext uri="{FF2B5EF4-FFF2-40B4-BE49-F238E27FC236}">
                <a16:creationId xmlns:a16="http://schemas.microsoft.com/office/drawing/2014/main" id="{DFFDA28F-5729-274D-B2DD-4DEDC0056452}"/>
              </a:ext>
            </a:extLst>
          </p:cNvPr>
          <p:cNvSpPr/>
          <p:nvPr/>
        </p:nvSpPr>
        <p:spPr>
          <a:xfrm>
            <a:off x="430560" y="6755418"/>
            <a:ext cx="479160" cy="276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2" h="770">
                <a:moveTo>
                  <a:pt x="84" y="402"/>
                </a:moveTo>
                <a:cubicBezTo>
                  <a:pt x="105" y="365"/>
                  <a:pt x="138" y="334"/>
                  <a:pt x="179" y="313"/>
                </a:cubicBezTo>
                <a:cubicBezTo>
                  <a:pt x="226" y="289"/>
                  <a:pt x="282" y="277"/>
                  <a:pt x="346" y="277"/>
                </a:cubicBezTo>
                <a:cubicBezTo>
                  <a:pt x="347" y="277"/>
                  <a:pt x="349" y="277"/>
                  <a:pt x="350" y="277"/>
                </a:cubicBezTo>
                <a:cubicBezTo>
                  <a:pt x="385" y="277"/>
                  <a:pt x="419" y="284"/>
                  <a:pt x="450" y="298"/>
                </a:cubicBezTo>
                <a:cubicBezTo>
                  <a:pt x="458" y="301"/>
                  <a:pt x="467" y="301"/>
                  <a:pt x="475" y="296"/>
                </a:cubicBezTo>
                <a:cubicBezTo>
                  <a:pt x="482" y="292"/>
                  <a:pt x="487" y="284"/>
                  <a:pt x="488" y="276"/>
                </a:cubicBezTo>
                <a:cubicBezTo>
                  <a:pt x="503" y="150"/>
                  <a:pt x="609" y="56"/>
                  <a:pt x="735" y="56"/>
                </a:cubicBezTo>
                <a:cubicBezTo>
                  <a:pt x="816" y="56"/>
                  <a:pt x="892" y="95"/>
                  <a:pt x="938" y="160"/>
                </a:cubicBezTo>
                <a:cubicBezTo>
                  <a:pt x="945" y="169"/>
                  <a:pt x="955" y="173"/>
                  <a:pt x="966" y="172"/>
                </a:cubicBezTo>
                <a:cubicBezTo>
                  <a:pt x="982" y="169"/>
                  <a:pt x="997" y="167"/>
                  <a:pt x="1011" y="167"/>
                </a:cubicBezTo>
                <a:cubicBezTo>
                  <a:pt x="1195" y="170"/>
                  <a:pt x="1278" y="302"/>
                  <a:pt x="1277" y="423"/>
                </a:cubicBezTo>
                <a:cubicBezTo>
                  <a:pt x="1277" y="499"/>
                  <a:pt x="1246" y="569"/>
                  <a:pt x="1191" y="621"/>
                </a:cubicBezTo>
                <a:cubicBezTo>
                  <a:pt x="1127" y="682"/>
                  <a:pt x="1034" y="715"/>
                  <a:pt x="922" y="715"/>
                </a:cubicBezTo>
                <a:lnTo>
                  <a:pt x="302" y="715"/>
                </a:lnTo>
                <a:cubicBezTo>
                  <a:pt x="249" y="715"/>
                  <a:pt x="202" y="704"/>
                  <a:pt x="163" y="683"/>
                </a:cubicBezTo>
                <a:cubicBezTo>
                  <a:pt x="128" y="664"/>
                  <a:pt x="100" y="637"/>
                  <a:pt x="82" y="605"/>
                </a:cubicBezTo>
                <a:cubicBezTo>
                  <a:pt x="46" y="543"/>
                  <a:pt x="47" y="465"/>
                  <a:pt x="84" y="402"/>
                </a:cubicBezTo>
                <a:close/>
                <a:moveTo>
                  <a:pt x="302" y="770"/>
                </a:moveTo>
                <a:lnTo>
                  <a:pt x="922" y="770"/>
                </a:lnTo>
                <a:cubicBezTo>
                  <a:pt x="1048" y="770"/>
                  <a:pt x="1154" y="732"/>
                  <a:pt x="1229" y="661"/>
                </a:cubicBezTo>
                <a:cubicBezTo>
                  <a:pt x="1295" y="599"/>
                  <a:pt x="1332" y="514"/>
                  <a:pt x="1332" y="424"/>
                </a:cubicBezTo>
                <a:cubicBezTo>
                  <a:pt x="1333" y="343"/>
                  <a:pt x="1304" y="267"/>
                  <a:pt x="1251" y="210"/>
                </a:cubicBezTo>
                <a:cubicBezTo>
                  <a:pt x="1193" y="148"/>
                  <a:pt x="1110" y="114"/>
                  <a:pt x="1012" y="112"/>
                </a:cubicBezTo>
                <a:cubicBezTo>
                  <a:pt x="1000" y="112"/>
                  <a:pt x="986" y="113"/>
                  <a:pt x="973" y="115"/>
                </a:cubicBezTo>
                <a:cubicBezTo>
                  <a:pt x="915" y="43"/>
                  <a:pt x="828" y="0"/>
                  <a:pt x="735" y="0"/>
                </a:cubicBezTo>
                <a:cubicBezTo>
                  <a:pt x="593" y="0"/>
                  <a:pt x="471" y="99"/>
                  <a:pt x="439" y="235"/>
                </a:cubicBezTo>
                <a:cubicBezTo>
                  <a:pt x="411" y="227"/>
                  <a:pt x="381" y="222"/>
                  <a:pt x="350" y="222"/>
                </a:cubicBezTo>
                <a:cubicBezTo>
                  <a:pt x="276" y="221"/>
                  <a:pt x="210" y="235"/>
                  <a:pt x="154" y="264"/>
                </a:cubicBezTo>
                <a:cubicBezTo>
                  <a:pt x="104" y="290"/>
                  <a:pt x="63" y="328"/>
                  <a:pt x="36" y="374"/>
                </a:cubicBezTo>
                <a:cubicBezTo>
                  <a:pt x="-11" y="454"/>
                  <a:pt x="-12" y="553"/>
                  <a:pt x="34" y="632"/>
                </a:cubicBezTo>
                <a:cubicBezTo>
                  <a:pt x="84" y="720"/>
                  <a:pt x="182" y="770"/>
                  <a:pt x="302" y="77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6" name="Freeform 575">
            <a:extLst>
              <a:ext uri="{FF2B5EF4-FFF2-40B4-BE49-F238E27FC236}">
                <a16:creationId xmlns:a16="http://schemas.microsoft.com/office/drawing/2014/main" id="{29A28006-1D88-5D4E-AD25-FB5584599BC0}"/>
              </a:ext>
            </a:extLst>
          </p:cNvPr>
          <p:cNvSpPr/>
          <p:nvPr/>
        </p:nvSpPr>
        <p:spPr>
          <a:xfrm>
            <a:off x="1168920" y="7040178"/>
            <a:ext cx="428760" cy="144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402">
                <a:moveTo>
                  <a:pt x="553" y="158"/>
                </a:moveTo>
                <a:lnTo>
                  <a:pt x="639" y="158"/>
                </a:lnTo>
                <a:lnTo>
                  <a:pt x="639" y="244"/>
                </a:lnTo>
                <a:lnTo>
                  <a:pt x="553" y="244"/>
                </a:lnTo>
                <a:close/>
                <a:moveTo>
                  <a:pt x="1164" y="347"/>
                </a:moveTo>
                <a:lnTo>
                  <a:pt x="623" y="347"/>
                </a:lnTo>
                <a:lnTo>
                  <a:pt x="623" y="300"/>
                </a:lnTo>
                <a:lnTo>
                  <a:pt x="667" y="300"/>
                </a:lnTo>
                <a:cubicBezTo>
                  <a:pt x="682" y="300"/>
                  <a:pt x="694" y="287"/>
                  <a:pt x="694" y="272"/>
                </a:cubicBezTo>
                <a:lnTo>
                  <a:pt x="694" y="130"/>
                </a:lnTo>
                <a:cubicBezTo>
                  <a:pt x="694" y="115"/>
                  <a:pt x="682" y="102"/>
                  <a:pt x="667" y="102"/>
                </a:cubicBezTo>
                <a:lnTo>
                  <a:pt x="622" y="102"/>
                </a:lnTo>
                <a:lnTo>
                  <a:pt x="623" y="28"/>
                </a:lnTo>
                <a:cubicBezTo>
                  <a:pt x="623" y="13"/>
                  <a:pt x="611" y="0"/>
                  <a:pt x="596" y="0"/>
                </a:cubicBezTo>
                <a:cubicBezTo>
                  <a:pt x="580" y="0"/>
                  <a:pt x="568" y="12"/>
                  <a:pt x="568" y="28"/>
                </a:cubicBezTo>
                <a:lnTo>
                  <a:pt x="567" y="102"/>
                </a:lnTo>
                <a:lnTo>
                  <a:pt x="525" y="102"/>
                </a:lnTo>
                <a:cubicBezTo>
                  <a:pt x="510" y="102"/>
                  <a:pt x="497" y="115"/>
                  <a:pt x="497" y="130"/>
                </a:cubicBezTo>
                <a:lnTo>
                  <a:pt x="497" y="272"/>
                </a:lnTo>
                <a:cubicBezTo>
                  <a:pt x="497" y="287"/>
                  <a:pt x="510" y="300"/>
                  <a:pt x="525" y="300"/>
                </a:cubicBezTo>
                <a:lnTo>
                  <a:pt x="568" y="300"/>
                </a:lnTo>
                <a:lnTo>
                  <a:pt x="567" y="347"/>
                </a:lnTo>
                <a:lnTo>
                  <a:pt x="27" y="347"/>
                </a:lnTo>
                <a:cubicBezTo>
                  <a:pt x="12" y="347"/>
                  <a:pt x="0" y="359"/>
                  <a:pt x="0" y="374"/>
                </a:cubicBezTo>
                <a:cubicBezTo>
                  <a:pt x="0" y="389"/>
                  <a:pt x="12" y="402"/>
                  <a:pt x="27" y="402"/>
                </a:cubicBezTo>
                <a:lnTo>
                  <a:pt x="1164" y="402"/>
                </a:lnTo>
                <a:cubicBezTo>
                  <a:pt x="1180" y="402"/>
                  <a:pt x="1192" y="389"/>
                  <a:pt x="1192" y="374"/>
                </a:cubicBezTo>
                <a:cubicBezTo>
                  <a:pt x="1192" y="359"/>
                  <a:pt x="1180" y="347"/>
                  <a:pt x="1164" y="3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7" name="Freeform 576">
            <a:extLst>
              <a:ext uri="{FF2B5EF4-FFF2-40B4-BE49-F238E27FC236}">
                <a16:creationId xmlns:a16="http://schemas.microsoft.com/office/drawing/2014/main" id="{B7CD6DFD-815E-F846-8A4A-18769FB3CC4C}"/>
              </a:ext>
            </a:extLst>
          </p:cNvPr>
          <p:cNvSpPr/>
          <p:nvPr/>
        </p:nvSpPr>
        <p:spPr>
          <a:xfrm>
            <a:off x="1268280" y="6755418"/>
            <a:ext cx="228600" cy="276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6" h="770">
                <a:moveTo>
                  <a:pt x="104" y="56"/>
                </a:moveTo>
                <a:lnTo>
                  <a:pt x="534" y="56"/>
                </a:lnTo>
                <a:lnTo>
                  <a:pt x="579" y="612"/>
                </a:lnTo>
                <a:lnTo>
                  <a:pt x="58" y="612"/>
                </a:lnTo>
                <a:close/>
                <a:moveTo>
                  <a:pt x="581" y="715"/>
                </a:moveTo>
                <a:lnTo>
                  <a:pt x="55" y="715"/>
                </a:lnTo>
                <a:lnTo>
                  <a:pt x="55" y="668"/>
                </a:lnTo>
                <a:lnTo>
                  <a:pt x="581" y="668"/>
                </a:lnTo>
                <a:close/>
                <a:moveTo>
                  <a:pt x="28" y="770"/>
                </a:moveTo>
                <a:lnTo>
                  <a:pt x="609" y="770"/>
                </a:lnTo>
                <a:cubicBezTo>
                  <a:pt x="624" y="770"/>
                  <a:pt x="636" y="757"/>
                  <a:pt x="636" y="742"/>
                </a:cubicBezTo>
                <a:lnTo>
                  <a:pt x="636" y="640"/>
                </a:lnTo>
                <a:lnTo>
                  <a:pt x="636" y="639"/>
                </a:lnTo>
                <a:cubicBezTo>
                  <a:pt x="636" y="638"/>
                  <a:pt x="636" y="638"/>
                  <a:pt x="636" y="638"/>
                </a:cubicBezTo>
                <a:lnTo>
                  <a:pt x="586" y="26"/>
                </a:lnTo>
                <a:cubicBezTo>
                  <a:pt x="585" y="11"/>
                  <a:pt x="573" y="0"/>
                  <a:pt x="559" y="0"/>
                </a:cubicBezTo>
                <a:lnTo>
                  <a:pt x="79" y="0"/>
                </a:lnTo>
                <a:cubicBezTo>
                  <a:pt x="65" y="0"/>
                  <a:pt x="53" y="11"/>
                  <a:pt x="51" y="26"/>
                </a:cubicBezTo>
                <a:lnTo>
                  <a:pt x="0" y="638"/>
                </a:lnTo>
                <a:lnTo>
                  <a:pt x="0" y="639"/>
                </a:lnTo>
                <a:lnTo>
                  <a:pt x="0" y="640"/>
                </a:lnTo>
                <a:lnTo>
                  <a:pt x="0" y="742"/>
                </a:lnTo>
                <a:cubicBezTo>
                  <a:pt x="0" y="757"/>
                  <a:pt x="13" y="770"/>
                  <a:pt x="28" y="77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8" name="Freeform 577">
            <a:extLst>
              <a:ext uri="{FF2B5EF4-FFF2-40B4-BE49-F238E27FC236}">
                <a16:creationId xmlns:a16="http://schemas.microsoft.com/office/drawing/2014/main" id="{6C287921-CCC0-7C4C-996E-3AAC91655618}"/>
              </a:ext>
            </a:extLst>
          </p:cNvPr>
          <p:cNvSpPr/>
          <p:nvPr/>
        </p:nvSpPr>
        <p:spPr>
          <a:xfrm>
            <a:off x="4347360" y="7018218"/>
            <a:ext cx="105840" cy="169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5" h="471">
                <a:moveTo>
                  <a:pt x="240" y="244"/>
                </a:moveTo>
                <a:lnTo>
                  <a:pt x="154" y="244"/>
                </a:lnTo>
                <a:lnTo>
                  <a:pt x="154" y="158"/>
                </a:lnTo>
                <a:lnTo>
                  <a:pt x="240" y="158"/>
                </a:lnTo>
                <a:close/>
                <a:moveTo>
                  <a:pt x="268" y="103"/>
                </a:moveTo>
                <a:lnTo>
                  <a:pt x="223" y="103"/>
                </a:lnTo>
                <a:lnTo>
                  <a:pt x="224" y="28"/>
                </a:lnTo>
                <a:cubicBezTo>
                  <a:pt x="224" y="13"/>
                  <a:pt x="212" y="1"/>
                  <a:pt x="197" y="0"/>
                </a:cubicBezTo>
                <a:lnTo>
                  <a:pt x="196" y="0"/>
                </a:lnTo>
                <a:cubicBezTo>
                  <a:pt x="181" y="0"/>
                  <a:pt x="169" y="13"/>
                  <a:pt x="169" y="28"/>
                </a:cubicBezTo>
                <a:lnTo>
                  <a:pt x="168" y="103"/>
                </a:lnTo>
                <a:lnTo>
                  <a:pt x="126" y="103"/>
                </a:lnTo>
                <a:cubicBezTo>
                  <a:pt x="111" y="103"/>
                  <a:pt x="98" y="115"/>
                  <a:pt x="98" y="130"/>
                </a:cubicBezTo>
                <a:lnTo>
                  <a:pt x="98" y="272"/>
                </a:lnTo>
                <a:cubicBezTo>
                  <a:pt x="98" y="287"/>
                  <a:pt x="111" y="300"/>
                  <a:pt x="126" y="300"/>
                </a:cubicBezTo>
                <a:lnTo>
                  <a:pt x="169" y="300"/>
                </a:lnTo>
                <a:lnTo>
                  <a:pt x="168" y="401"/>
                </a:lnTo>
                <a:cubicBezTo>
                  <a:pt x="168" y="409"/>
                  <a:pt x="161" y="416"/>
                  <a:pt x="152" y="416"/>
                </a:cubicBezTo>
                <a:lnTo>
                  <a:pt x="27" y="416"/>
                </a:lnTo>
                <a:cubicBezTo>
                  <a:pt x="12" y="416"/>
                  <a:pt x="0" y="428"/>
                  <a:pt x="0" y="444"/>
                </a:cubicBezTo>
                <a:cubicBezTo>
                  <a:pt x="0" y="459"/>
                  <a:pt x="12" y="471"/>
                  <a:pt x="27" y="471"/>
                </a:cubicBezTo>
                <a:lnTo>
                  <a:pt x="152" y="471"/>
                </a:lnTo>
                <a:cubicBezTo>
                  <a:pt x="191" y="471"/>
                  <a:pt x="223" y="440"/>
                  <a:pt x="223" y="401"/>
                </a:cubicBezTo>
                <a:lnTo>
                  <a:pt x="224" y="300"/>
                </a:lnTo>
                <a:lnTo>
                  <a:pt x="268" y="300"/>
                </a:lnTo>
                <a:cubicBezTo>
                  <a:pt x="283" y="300"/>
                  <a:pt x="295" y="287"/>
                  <a:pt x="295" y="272"/>
                </a:cubicBezTo>
                <a:lnTo>
                  <a:pt x="295" y="130"/>
                </a:lnTo>
                <a:cubicBezTo>
                  <a:pt x="295" y="115"/>
                  <a:pt x="283" y="103"/>
                  <a:pt x="268" y="10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9" name="Freeform 578">
            <a:extLst>
              <a:ext uri="{FF2B5EF4-FFF2-40B4-BE49-F238E27FC236}">
                <a16:creationId xmlns:a16="http://schemas.microsoft.com/office/drawing/2014/main" id="{EB737D08-913A-684E-8BD1-91B0554B9DD6}"/>
              </a:ext>
            </a:extLst>
          </p:cNvPr>
          <p:cNvSpPr/>
          <p:nvPr/>
        </p:nvSpPr>
        <p:spPr>
          <a:xfrm>
            <a:off x="4209840" y="6707898"/>
            <a:ext cx="319320" cy="90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8" h="253">
                <a:moveTo>
                  <a:pt x="849" y="214"/>
                </a:moveTo>
                <a:lnTo>
                  <a:pt x="39" y="214"/>
                </a:lnTo>
                <a:lnTo>
                  <a:pt x="39" y="40"/>
                </a:lnTo>
                <a:lnTo>
                  <a:pt x="849" y="40"/>
                </a:lnTo>
                <a:close/>
                <a:moveTo>
                  <a:pt x="869" y="0"/>
                </a:moveTo>
                <a:lnTo>
                  <a:pt x="19" y="0"/>
                </a:lnTo>
                <a:cubicBezTo>
                  <a:pt x="9" y="0"/>
                  <a:pt x="0" y="9"/>
                  <a:pt x="0" y="20"/>
                </a:cubicBezTo>
                <a:lnTo>
                  <a:pt x="0" y="234"/>
                </a:lnTo>
                <a:cubicBezTo>
                  <a:pt x="0" y="244"/>
                  <a:pt x="9" y="253"/>
                  <a:pt x="19" y="253"/>
                </a:cubicBezTo>
                <a:lnTo>
                  <a:pt x="869" y="253"/>
                </a:lnTo>
                <a:cubicBezTo>
                  <a:pt x="880" y="253"/>
                  <a:pt x="888" y="244"/>
                  <a:pt x="888" y="234"/>
                </a:cubicBezTo>
                <a:lnTo>
                  <a:pt x="888" y="20"/>
                </a:lnTo>
                <a:cubicBezTo>
                  <a:pt x="888" y="9"/>
                  <a:pt x="880" y="0"/>
                  <a:pt x="86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0" name="Freeform 579">
            <a:extLst>
              <a:ext uri="{FF2B5EF4-FFF2-40B4-BE49-F238E27FC236}">
                <a16:creationId xmlns:a16="http://schemas.microsoft.com/office/drawing/2014/main" id="{8B115ED7-61F3-3C4B-B5AF-13B6F134E776}"/>
              </a:ext>
            </a:extLst>
          </p:cNvPr>
          <p:cNvSpPr/>
          <p:nvPr/>
        </p:nvSpPr>
        <p:spPr>
          <a:xfrm>
            <a:off x="4209840" y="6810137"/>
            <a:ext cx="319320" cy="90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8" h="253">
                <a:moveTo>
                  <a:pt x="849" y="214"/>
                </a:moveTo>
                <a:lnTo>
                  <a:pt x="39" y="214"/>
                </a:lnTo>
                <a:lnTo>
                  <a:pt x="39" y="40"/>
                </a:lnTo>
                <a:lnTo>
                  <a:pt x="849" y="40"/>
                </a:lnTo>
                <a:close/>
                <a:moveTo>
                  <a:pt x="869" y="0"/>
                </a:moveTo>
                <a:lnTo>
                  <a:pt x="19" y="0"/>
                </a:lnTo>
                <a:cubicBezTo>
                  <a:pt x="9" y="0"/>
                  <a:pt x="0" y="9"/>
                  <a:pt x="0" y="20"/>
                </a:cubicBezTo>
                <a:lnTo>
                  <a:pt x="0" y="233"/>
                </a:lnTo>
                <a:cubicBezTo>
                  <a:pt x="0" y="244"/>
                  <a:pt x="9" y="253"/>
                  <a:pt x="19" y="253"/>
                </a:cubicBezTo>
                <a:lnTo>
                  <a:pt x="869" y="253"/>
                </a:lnTo>
                <a:cubicBezTo>
                  <a:pt x="880" y="253"/>
                  <a:pt x="888" y="244"/>
                  <a:pt x="888" y="233"/>
                </a:cubicBezTo>
                <a:lnTo>
                  <a:pt x="888" y="20"/>
                </a:lnTo>
                <a:cubicBezTo>
                  <a:pt x="888" y="9"/>
                  <a:pt x="880" y="0"/>
                  <a:pt x="86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1" name="Freeform 580">
            <a:extLst>
              <a:ext uri="{FF2B5EF4-FFF2-40B4-BE49-F238E27FC236}">
                <a16:creationId xmlns:a16="http://schemas.microsoft.com/office/drawing/2014/main" id="{859F3F14-9DFA-9944-ACDE-3A36A3093B23}"/>
              </a:ext>
            </a:extLst>
          </p:cNvPr>
          <p:cNvSpPr/>
          <p:nvPr/>
        </p:nvSpPr>
        <p:spPr>
          <a:xfrm>
            <a:off x="4209840" y="6912378"/>
            <a:ext cx="319320" cy="90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8" h="253">
                <a:moveTo>
                  <a:pt x="849" y="213"/>
                </a:moveTo>
                <a:lnTo>
                  <a:pt x="39" y="213"/>
                </a:lnTo>
                <a:lnTo>
                  <a:pt x="39" y="39"/>
                </a:lnTo>
                <a:lnTo>
                  <a:pt x="849" y="39"/>
                </a:lnTo>
                <a:close/>
                <a:moveTo>
                  <a:pt x="869" y="0"/>
                </a:moveTo>
                <a:lnTo>
                  <a:pt x="19" y="0"/>
                </a:lnTo>
                <a:cubicBezTo>
                  <a:pt x="9" y="0"/>
                  <a:pt x="0" y="9"/>
                  <a:pt x="0" y="19"/>
                </a:cubicBezTo>
                <a:lnTo>
                  <a:pt x="0" y="233"/>
                </a:lnTo>
                <a:cubicBezTo>
                  <a:pt x="0" y="244"/>
                  <a:pt x="9" y="253"/>
                  <a:pt x="19" y="253"/>
                </a:cubicBezTo>
                <a:lnTo>
                  <a:pt x="869" y="253"/>
                </a:lnTo>
                <a:cubicBezTo>
                  <a:pt x="880" y="253"/>
                  <a:pt x="888" y="244"/>
                  <a:pt x="888" y="233"/>
                </a:cubicBezTo>
                <a:lnTo>
                  <a:pt x="888" y="19"/>
                </a:lnTo>
                <a:cubicBezTo>
                  <a:pt x="888" y="9"/>
                  <a:pt x="880" y="0"/>
                  <a:pt x="86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2" name="Freeform 581">
            <a:extLst>
              <a:ext uri="{FF2B5EF4-FFF2-40B4-BE49-F238E27FC236}">
                <a16:creationId xmlns:a16="http://schemas.microsoft.com/office/drawing/2014/main" id="{AA367E7F-BD6B-BC4F-8908-FDE95007CBC4}"/>
              </a:ext>
            </a:extLst>
          </p:cNvPr>
          <p:cNvSpPr/>
          <p:nvPr/>
        </p:nvSpPr>
        <p:spPr>
          <a:xfrm>
            <a:off x="4237200" y="6730217"/>
            <a:ext cx="4572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" h="129">
                <a:moveTo>
                  <a:pt x="39" y="40"/>
                </a:moveTo>
                <a:lnTo>
                  <a:pt x="89" y="40"/>
                </a:lnTo>
                <a:lnTo>
                  <a:pt x="89" y="90"/>
                </a:lnTo>
                <a:lnTo>
                  <a:pt x="39" y="90"/>
                </a:lnTo>
                <a:close/>
                <a:moveTo>
                  <a:pt x="19" y="129"/>
                </a:moveTo>
                <a:lnTo>
                  <a:pt x="109" y="129"/>
                </a:lnTo>
                <a:cubicBezTo>
                  <a:pt x="120" y="129"/>
                  <a:pt x="128" y="120"/>
                  <a:pt x="128" y="110"/>
                </a:cubicBezTo>
                <a:lnTo>
                  <a:pt x="128" y="20"/>
                </a:lnTo>
                <a:cubicBezTo>
                  <a:pt x="128" y="9"/>
                  <a:pt x="120" y="0"/>
                  <a:pt x="109" y="0"/>
                </a:cubicBezTo>
                <a:lnTo>
                  <a:pt x="19" y="0"/>
                </a:lnTo>
                <a:cubicBezTo>
                  <a:pt x="8" y="0"/>
                  <a:pt x="0" y="9"/>
                  <a:pt x="0" y="20"/>
                </a:cubicBezTo>
                <a:lnTo>
                  <a:pt x="0" y="110"/>
                </a:lnTo>
                <a:cubicBezTo>
                  <a:pt x="0" y="120"/>
                  <a:pt x="8" y="129"/>
                  <a:pt x="19" y="1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3" name="Freeform 582">
            <a:extLst>
              <a:ext uri="{FF2B5EF4-FFF2-40B4-BE49-F238E27FC236}">
                <a16:creationId xmlns:a16="http://schemas.microsoft.com/office/drawing/2014/main" id="{E64D818C-3C58-8B44-973D-9DDEDB579101}"/>
              </a:ext>
            </a:extLst>
          </p:cNvPr>
          <p:cNvSpPr/>
          <p:nvPr/>
        </p:nvSpPr>
        <p:spPr>
          <a:xfrm>
            <a:off x="4237200" y="6832458"/>
            <a:ext cx="4572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" h="129">
                <a:moveTo>
                  <a:pt x="39" y="40"/>
                </a:moveTo>
                <a:lnTo>
                  <a:pt x="89" y="40"/>
                </a:lnTo>
                <a:lnTo>
                  <a:pt x="89" y="89"/>
                </a:lnTo>
                <a:lnTo>
                  <a:pt x="39" y="89"/>
                </a:lnTo>
                <a:close/>
                <a:moveTo>
                  <a:pt x="19" y="129"/>
                </a:moveTo>
                <a:lnTo>
                  <a:pt x="109" y="129"/>
                </a:lnTo>
                <a:cubicBezTo>
                  <a:pt x="120" y="129"/>
                  <a:pt x="128" y="120"/>
                  <a:pt x="128" y="109"/>
                </a:cubicBezTo>
                <a:lnTo>
                  <a:pt x="128" y="20"/>
                </a:lnTo>
                <a:cubicBezTo>
                  <a:pt x="128" y="9"/>
                  <a:pt x="120" y="0"/>
                  <a:pt x="109" y="0"/>
                </a:cubicBezTo>
                <a:lnTo>
                  <a:pt x="19" y="0"/>
                </a:lnTo>
                <a:cubicBezTo>
                  <a:pt x="8" y="0"/>
                  <a:pt x="0" y="9"/>
                  <a:pt x="0" y="20"/>
                </a:cubicBezTo>
                <a:lnTo>
                  <a:pt x="0" y="109"/>
                </a:lnTo>
                <a:cubicBezTo>
                  <a:pt x="0" y="120"/>
                  <a:pt x="8" y="129"/>
                  <a:pt x="19" y="1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4" name="Freeform 583">
            <a:extLst>
              <a:ext uri="{FF2B5EF4-FFF2-40B4-BE49-F238E27FC236}">
                <a16:creationId xmlns:a16="http://schemas.microsoft.com/office/drawing/2014/main" id="{A3AE1CD7-C300-104C-9D05-36D69ACED3F8}"/>
              </a:ext>
            </a:extLst>
          </p:cNvPr>
          <p:cNvSpPr/>
          <p:nvPr/>
        </p:nvSpPr>
        <p:spPr>
          <a:xfrm>
            <a:off x="4237200" y="6934698"/>
            <a:ext cx="4572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" h="129">
                <a:moveTo>
                  <a:pt x="39" y="39"/>
                </a:moveTo>
                <a:lnTo>
                  <a:pt x="89" y="39"/>
                </a:lnTo>
                <a:lnTo>
                  <a:pt x="89" y="89"/>
                </a:lnTo>
                <a:lnTo>
                  <a:pt x="39" y="89"/>
                </a:lnTo>
                <a:close/>
                <a:moveTo>
                  <a:pt x="19" y="129"/>
                </a:moveTo>
                <a:lnTo>
                  <a:pt x="109" y="129"/>
                </a:lnTo>
                <a:cubicBezTo>
                  <a:pt x="120" y="129"/>
                  <a:pt x="128" y="120"/>
                  <a:pt x="128" y="109"/>
                </a:cubicBezTo>
                <a:lnTo>
                  <a:pt x="128" y="20"/>
                </a:lnTo>
                <a:cubicBezTo>
                  <a:pt x="128" y="9"/>
                  <a:pt x="120" y="0"/>
                  <a:pt x="109" y="0"/>
                </a:cubicBezTo>
                <a:lnTo>
                  <a:pt x="19" y="0"/>
                </a:lnTo>
                <a:cubicBezTo>
                  <a:pt x="8" y="0"/>
                  <a:pt x="0" y="9"/>
                  <a:pt x="0" y="20"/>
                </a:cubicBezTo>
                <a:lnTo>
                  <a:pt x="0" y="109"/>
                </a:lnTo>
                <a:cubicBezTo>
                  <a:pt x="0" y="120"/>
                  <a:pt x="8" y="129"/>
                  <a:pt x="19" y="1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5" name="Freeform 584">
            <a:extLst>
              <a:ext uri="{FF2B5EF4-FFF2-40B4-BE49-F238E27FC236}">
                <a16:creationId xmlns:a16="http://schemas.microsoft.com/office/drawing/2014/main" id="{F45E4D2B-C87A-8849-8E3D-9FA47A5E08A8}"/>
              </a:ext>
            </a:extLst>
          </p:cNvPr>
          <p:cNvSpPr/>
          <p:nvPr/>
        </p:nvSpPr>
        <p:spPr>
          <a:xfrm>
            <a:off x="4005360" y="6939378"/>
            <a:ext cx="319680" cy="90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9" h="253">
                <a:moveTo>
                  <a:pt x="869" y="214"/>
                </a:moveTo>
                <a:lnTo>
                  <a:pt x="40" y="214"/>
                </a:lnTo>
                <a:lnTo>
                  <a:pt x="40" y="39"/>
                </a:lnTo>
                <a:lnTo>
                  <a:pt x="517" y="39"/>
                </a:lnTo>
                <a:cubicBezTo>
                  <a:pt x="528" y="39"/>
                  <a:pt x="537" y="31"/>
                  <a:pt x="537" y="20"/>
                </a:cubicBezTo>
                <a:cubicBezTo>
                  <a:pt x="537" y="9"/>
                  <a:pt x="528" y="0"/>
                  <a:pt x="517" y="0"/>
                </a:cubicBezTo>
                <a:lnTo>
                  <a:pt x="20" y="0"/>
                </a:lnTo>
                <a:cubicBezTo>
                  <a:pt x="9" y="0"/>
                  <a:pt x="0" y="9"/>
                  <a:pt x="0" y="20"/>
                </a:cubicBezTo>
                <a:lnTo>
                  <a:pt x="0" y="233"/>
                </a:lnTo>
                <a:cubicBezTo>
                  <a:pt x="0" y="244"/>
                  <a:pt x="9" y="253"/>
                  <a:pt x="20" y="253"/>
                </a:cubicBezTo>
                <a:lnTo>
                  <a:pt x="869" y="253"/>
                </a:lnTo>
                <a:cubicBezTo>
                  <a:pt x="880" y="253"/>
                  <a:pt x="889" y="244"/>
                  <a:pt x="889" y="233"/>
                </a:cubicBezTo>
                <a:cubicBezTo>
                  <a:pt x="889" y="222"/>
                  <a:pt x="880" y="214"/>
                  <a:pt x="869" y="21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6" name="Freeform 585">
            <a:extLst>
              <a:ext uri="{FF2B5EF4-FFF2-40B4-BE49-F238E27FC236}">
                <a16:creationId xmlns:a16="http://schemas.microsoft.com/office/drawing/2014/main" id="{9D033579-2C39-764F-B40A-F685C28F637A}"/>
              </a:ext>
            </a:extLst>
          </p:cNvPr>
          <p:cNvSpPr/>
          <p:nvPr/>
        </p:nvSpPr>
        <p:spPr>
          <a:xfrm>
            <a:off x="4005360" y="7041618"/>
            <a:ext cx="31968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9" h="252">
                <a:moveTo>
                  <a:pt x="849" y="213"/>
                </a:moveTo>
                <a:lnTo>
                  <a:pt x="40" y="213"/>
                </a:lnTo>
                <a:lnTo>
                  <a:pt x="40" y="39"/>
                </a:lnTo>
                <a:lnTo>
                  <a:pt x="849" y="39"/>
                </a:lnTo>
                <a:close/>
                <a:moveTo>
                  <a:pt x="869" y="0"/>
                </a:moveTo>
                <a:lnTo>
                  <a:pt x="20" y="0"/>
                </a:lnTo>
                <a:cubicBezTo>
                  <a:pt x="9" y="0"/>
                  <a:pt x="0" y="9"/>
                  <a:pt x="0" y="19"/>
                </a:cubicBezTo>
                <a:lnTo>
                  <a:pt x="0" y="233"/>
                </a:lnTo>
                <a:cubicBezTo>
                  <a:pt x="0" y="244"/>
                  <a:pt x="9" y="252"/>
                  <a:pt x="20" y="252"/>
                </a:cubicBezTo>
                <a:lnTo>
                  <a:pt x="869" y="252"/>
                </a:lnTo>
                <a:cubicBezTo>
                  <a:pt x="880" y="252"/>
                  <a:pt x="889" y="244"/>
                  <a:pt x="889" y="233"/>
                </a:cubicBezTo>
                <a:lnTo>
                  <a:pt x="889" y="19"/>
                </a:lnTo>
                <a:cubicBezTo>
                  <a:pt x="889" y="9"/>
                  <a:pt x="880" y="0"/>
                  <a:pt x="86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7" name="Freeform 586">
            <a:extLst>
              <a:ext uri="{FF2B5EF4-FFF2-40B4-BE49-F238E27FC236}">
                <a16:creationId xmlns:a16="http://schemas.microsoft.com/office/drawing/2014/main" id="{7490515D-F648-EE40-9665-3F80EAAFCC76}"/>
              </a:ext>
            </a:extLst>
          </p:cNvPr>
          <p:cNvSpPr/>
          <p:nvPr/>
        </p:nvSpPr>
        <p:spPr>
          <a:xfrm>
            <a:off x="4005360" y="7143498"/>
            <a:ext cx="319680" cy="90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9" h="253">
                <a:moveTo>
                  <a:pt x="849" y="214"/>
                </a:moveTo>
                <a:lnTo>
                  <a:pt x="40" y="214"/>
                </a:lnTo>
                <a:lnTo>
                  <a:pt x="40" y="40"/>
                </a:lnTo>
                <a:lnTo>
                  <a:pt x="849" y="40"/>
                </a:lnTo>
                <a:close/>
                <a:moveTo>
                  <a:pt x="869" y="0"/>
                </a:moveTo>
                <a:lnTo>
                  <a:pt x="20" y="0"/>
                </a:lnTo>
                <a:cubicBezTo>
                  <a:pt x="9" y="0"/>
                  <a:pt x="0" y="9"/>
                  <a:pt x="0" y="20"/>
                </a:cubicBezTo>
                <a:lnTo>
                  <a:pt x="0" y="233"/>
                </a:lnTo>
                <a:cubicBezTo>
                  <a:pt x="0" y="244"/>
                  <a:pt x="9" y="253"/>
                  <a:pt x="20" y="253"/>
                </a:cubicBezTo>
                <a:lnTo>
                  <a:pt x="869" y="253"/>
                </a:lnTo>
                <a:cubicBezTo>
                  <a:pt x="880" y="253"/>
                  <a:pt x="889" y="244"/>
                  <a:pt x="889" y="233"/>
                </a:cubicBezTo>
                <a:lnTo>
                  <a:pt x="889" y="20"/>
                </a:lnTo>
                <a:cubicBezTo>
                  <a:pt x="889" y="9"/>
                  <a:pt x="880" y="0"/>
                  <a:pt x="86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8" name="Freeform 587">
            <a:extLst>
              <a:ext uri="{FF2B5EF4-FFF2-40B4-BE49-F238E27FC236}">
                <a16:creationId xmlns:a16="http://schemas.microsoft.com/office/drawing/2014/main" id="{26EE8848-8E5A-F74C-B857-A6C2FC927C41}"/>
              </a:ext>
            </a:extLst>
          </p:cNvPr>
          <p:cNvSpPr/>
          <p:nvPr/>
        </p:nvSpPr>
        <p:spPr>
          <a:xfrm>
            <a:off x="4032720" y="6961698"/>
            <a:ext cx="4608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" h="129">
                <a:moveTo>
                  <a:pt x="89" y="89"/>
                </a:moveTo>
                <a:lnTo>
                  <a:pt x="39" y="89"/>
                </a:lnTo>
                <a:lnTo>
                  <a:pt x="39" y="39"/>
                </a:lnTo>
                <a:lnTo>
                  <a:pt x="89" y="39"/>
                </a:lnTo>
                <a:close/>
                <a:moveTo>
                  <a:pt x="20" y="0"/>
                </a:moveTo>
                <a:cubicBezTo>
                  <a:pt x="9" y="0"/>
                  <a:pt x="0" y="9"/>
                  <a:pt x="0" y="20"/>
                </a:cubicBezTo>
                <a:lnTo>
                  <a:pt x="0" y="109"/>
                </a:lnTo>
                <a:cubicBezTo>
                  <a:pt x="0" y="120"/>
                  <a:pt x="9" y="129"/>
                  <a:pt x="20" y="129"/>
                </a:cubicBezTo>
                <a:lnTo>
                  <a:pt x="109" y="129"/>
                </a:lnTo>
                <a:cubicBezTo>
                  <a:pt x="120" y="129"/>
                  <a:pt x="129" y="120"/>
                  <a:pt x="129" y="109"/>
                </a:cubicBezTo>
                <a:lnTo>
                  <a:pt x="129" y="20"/>
                </a:lnTo>
                <a:cubicBezTo>
                  <a:pt x="129" y="9"/>
                  <a:pt x="120" y="0"/>
                  <a:pt x="10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9" name="Freeform 588">
            <a:extLst>
              <a:ext uri="{FF2B5EF4-FFF2-40B4-BE49-F238E27FC236}">
                <a16:creationId xmlns:a16="http://schemas.microsoft.com/office/drawing/2014/main" id="{96505363-43A9-3343-9005-0D54ABB0FB6D}"/>
              </a:ext>
            </a:extLst>
          </p:cNvPr>
          <p:cNvSpPr/>
          <p:nvPr/>
        </p:nvSpPr>
        <p:spPr>
          <a:xfrm>
            <a:off x="4032720" y="7063938"/>
            <a:ext cx="4608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" h="129">
                <a:moveTo>
                  <a:pt x="39" y="39"/>
                </a:moveTo>
                <a:lnTo>
                  <a:pt x="89" y="39"/>
                </a:lnTo>
                <a:lnTo>
                  <a:pt x="89" y="89"/>
                </a:lnTo>
                <a:lnTo>
                  <a:pt x="39" y="89"/>
                </a:lnTo>
                <a:close/>
                <a:moveTo>
                  <a:pt x="20" y="129"/>
                </a:moveTo>
                <a:lnTo>
                  <a:pt x="109" y="129"/>
                </a:lnTo>
                <a:cubicBezTo>
                  <a:pt x="120" y="129"/>
                  <a:pt x="129" y="120"/>
                  <a:pt x="129" y="109"/>
                </a:cubicBezTo>
                <a:lnTo>
                  <a:pt x="129" y="19"/>
                </a:lnTo>
                <a:cubicBezTo>
                  <a:pt x="129" y="9"/>
                  <a:pt x="120" y="0"/>
                  <a:pt x="109" y="0"/>
                </a:cubicBezTo>
                <a:lnTo>
                  <a:pt x="20" y="0"/>
                </a:lnTo>
                <a:cubicBezTo>
                  <a:pt x="9" y="0"/>
                  <a:pt x="0" y="9"/>
                  <a:pt x="0" y="19"/>
                </a:cubicBezTo>
                <a:lnTo>
                  <a:pt x="0" y="109"/>
                </a:lnTo>
                <a:cubicBezTo>
                  <a:pt x="0" y="120"/>
                  <a:pt x="9" y="129"/>
                  <a:pt x="20" y="1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0" name="Freeform 589">
            <a:extLst>
              <a:ext uri="{FF2B5EF4-FFF2-40B4-BE49-F238E27FC236}">
                <a16:creationId xmlns:a16="http://schemas.microsoft.com/office/drawing/2014/main" id="{EC92287E-54C0-2341-BF22-7FB77D46B9C2}"/>
              </a:ext>
            </a:extLst>
          </p:cNvPr>
          <p:cNvSpPr/>
          <p:nvPr/>
        </p:nvSpPr>
        <p:spPr>
          <a:xfrm>
            <a:off x="4032720" y="7165818"/>
            <a:ext cx="4608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" h="129">
                <a:moveTo>
                  <a:pt x="39" y="40"/>
                </a:moveTo>
                <a:lnTo>
                  <a:pt x="89" y="40"/>
                </a:lnTo>
                <a:lnTo>
                  <a:pt x="89" y="90"/>
                </a:lnTo>
                <a:lnTo>
                  <a:pt x="39" y="90"/>
                </a:lnTo>
                <a:close/>
                <a:moveTo>
                  <a:pt x="20" y="129"/>
                </a:moveTo>
                <a:lnTo>
                  <a:pt x="109" y="129"/>
                </a:lnTo>
                <a:cubicBezTo>
                  <a:pt x="120" y="129"/>
                  <a:pt x="129" y="120"/>
                  <a:pt x="129" y="110"/>
                </a:cubicBezTo>
                <a:lnTo>
                  <a:pt x="129" y="20"/>
                </a:lnTo>
                <a:cubicBezTo>
                  <a:pt x="129" y="9"/>
                  <a:pt x="120" y="0"/>
                  <a:pt x="109" y="0"/>
                </a:cubicBezTo>
                <a:lnTo>
                  <a:pt x="20" y="0"/>
                </a:lnTo>
                <a:cubicBezTo>
                  <a:pt x="9" y="0"/>
                  <a:pt x="0" y="9"/>
                  <a:pt x="0" y="20"/>
                </a:cubicBezTo>
                <a:lnTo>
                  <a:pt x="0" y="110"/>
                </a:lnTo>
                <a:cubicBezTo>
                  <a:pt x="0" y="120"/>
                  <a:pt x="9" y="129"/>
                  <a:pt x="20" y="1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1" name="Freeform 590">
            <a:extLst>
              <a:ext uri="{FF2B5EF4-FFF2-40B4-BE49-F238E27FC236}">
                <a16:creationId xmlns:a16="http://schemas.microsoft.com/office/drawing/2014/main" id="{518BD759-D36A-E040-BD48-0512581594F6}"/>
              </a:ext>
            </a:extLst>
          </p:cNvPr>
          <p:cNvSpPr/>
          <p:nvPr/>
        </p:nvSpPr>
        <p:spPr>
          <a:xfrm>
            <a:off x="1884240" y="7040178"/>
            <a:ext cx="429120" cy="144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402">
                <a:moveTo>
                  <a:pt x="553" y="158"/>
                </a:moveTo>
                <a:lnTo>
                  <a:pt x="640" y="158"/>
                </a:lnTo>
                <a:lnTo>
                  <a:pt x="640" y="244"/>
                </a:lnTo>
                <a:lnTo>
                  <a:pt x="553" y="244"/>
                </a:lnTo>
                <a:close/>
                <a:moveTo>
                  <a:pt x="1165" y="347"/>
                </a:moveTo>
                <a:lnTo>
                  <a:pt x="623" y="347"/>
                </a:lnTo>
                <a:lnTo>
                  <a:pt x="624" y="300"/>
                </a:lnTo>
                <a:lnTo>
                  <a:pt x="668" y="300"/>
                </a:lnTo>
                <a:cubicBezTo>
                  <a:pt x="683" y="300"/>
                  <a:pt x="695" y="287"/>
                  <a:pt x="695" y="272"/>
                </a:cubicBezTo>
                <a:lnTo>
                  <a:pt x="695" y="130"/>
                </a:lnTo>
                <a:cubicBezTo>
                  <a:pt x="695" y="115"/>
                  <a:pt x="683" y="102"/>
                  <a:pt x="668" y="102"/>
                </a:cubicBezTo>
                <a:lnTo>
                  <a:pt x="623" y="102"/>
                </a:lnTo>
                <a:lnTo>
                  <a:pt x="624" y="28"/>
                </a:lnTo>
                <a:cubicBezTo>
                  <a:pt x="624" y="13"/>
                  <a:pt x="612" y="0"/>
                  <a:pt x="596" y="0"/>
                </a:cubicBezTo>
                <a:cubicBezTo>
                  <a:pt x="581" y="0"/>
                  <a:pt x="569" y="13"/>
                  <a:pt x="568" y="28"/>
                </a:cubicBezTo>
                <a:lnTo>
                  <a:pt x="568" y="102"/>
                </a:lnTo>
                <a:lnTo>
                  <a:pt x="526" y="102"/>
                </a:lnTo>
                <a:cubicBezTo>
                  <a:pt x="510" y="102"/>
                  <a:pt x="498" y="115"/>
                  <a:pt x="498" y="130"/>
                </a:cubicBezTo>
                <a:lnTo>
                  <a:pt x="498" y="272"/>
                </a:lnTo>
                <a:cubicBezTo>
                  <a:pt x="498" y="287"/>
                  <a:pt x="510" y="300"/>
                  <a:pt x="526" y="300"/>
                </a:cubicBezTo>
                <a:lnTo>
                  <a:pt x="569" y="300"/>
                </a:lnTo>
                <a:lnTo>
                  <a:pt x="568" y="347"/>
                </a:lnTo>
                <a:lnTo>
                  <a:pt x="28" y="347"/>
                </a:lnTo>
                <a:cubicBezTo>
                  <a:pt x="13" y="347"/>
                  <a:pt x="0" y="359"/>
                  <a:pt x="0" y="374"/>
                </a:cubicBezTo>
                <a:cubicBezTo>
                  <a:pt x="0" y="389"/>
                  <a:pt x="13" y="402"/>
                  <a:pt x="28" y="402"/>
                </a:cubicBezTo>
                <a:lnTo>
                  <a:pt x="1165" y="402"/>
                </a:lnTo>
                <a:cubicBezTo>
                  <a:pt x="1180" y="402"/>
                  <a:pt x="1193" y="389"/>
                  <a:pt x="1193" y="374"/>
                </a:cubicBezTo>
                <a:cubicBezTo>
                  <a:pt x="1193" y="359"/>
                  <a:pt x="1180" y="347"/>
                  <a:pt x="1165" y="3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2" name="Freeform 591">
            <a:extLst>
              <a:ext uri="{FF2B5EF4-FFF2-40B4-BE49-F238E27FC236}">
                <a16:creationId xmlns:a16="http://schemas.microsoft.com/office/drawing/2014/main" id="{2F800F7B-2602-0D4B-AC00-A9151BC18D05}"/>
              </a:ext>
            </a:extLst>
          </p:cNvPr>
          <p:cNvSpPr/>
          <p:nvPr/>
        </p:nvSpPr>
        <p:spPr>
          <a:xfrm>
            <a:off x="1936080" y="6708257"/>
            <a:ext cx="325440" cy="96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268">
                <a:moveTo>
                  <a:pt x="56" y="55"/>
                </a:moveTo>
                <a:lnTo>
                  <a:pt x="850" y="55"/>
                </a:lnTo>
                <a:lnTo>
                  <a:pt x="850" y="213"/>
                </a:lnTo>
                <a:lnTo>
                  <a:pt x="56" y="213"/>
                </a:lnTo>
                <a:close/>
                <a:moveTo>
                  <a:pt x="28" y="268"/>
                </a:moveTo>
                <a:lnTo>
                  <a:pt x="877" y="268"/>
                </a:lnTo>
                <a:cubicBezTo>
                  <a:pt x="892" y="268"/>
                  <a:pt x="905" y="256"/>
                  <a:pt x="905" y="241"/>
                </a:cubicBezTo>
                <a:lnTo>
                  <a:pt x="905" y="27"/>
                </a:lnTo>
                <a:cubicBezTo>
                  <a:pt x="905" y="12"/>
                  <a:pt x="892" y="0"/>
                  <a:pt x="877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241"/>
                </a:lnTo>
                <a:cubicBezTo>
                  <a:pt x="0" y="256"/>
                  <a:pt x="13" y="268"/>
                  <a:pt x="28" y="2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3" name="Freeform 592">
            <a:extLst>
              <a:ext uri="{FF2B5EF4-FFF2-40B4-BE49-F238E27FC236}">
                <a16:creationId xmlns:a16="http://schemas.microsoft.com/office/drawing/2014/main" id="{40BA094E-62DA-B54B-90AA-6FAFA38D38F0}"/>
              </a:ext>
            </a:extLst>
          </p:cNvPr>
          <p:cNvSpPr/>
          <p:nvPr/>
        </p:nvSpPr>
        <p:spPr>
          <a:xfrm>
            <a:off x="1936080" y="6810137"/>
            <a:ext cx="325440" cy="96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269">
                <a:moveTo>
                  <a:pt x="56" y="56"/>
                </a:moveTo>
                <a:lnTo>
                  <a:pt x="850" y="56"/>
                </a:lnTo>
                <a:lnTo>
                  <a:pt x="850" y="214"/>
                </a:lnTo>
                <a:lnTo>
                  <a:pt x="56" y="214"/>
                </a:lnTo>
                <a:close/>
                <a:moveTo>
                  <a:pt x="28" y="269"/>
                </a:moveTo>
                <a:lnTo>
                  <a:pt x="877" y="269"/>
                </a:lnTo>
                <a:cubicBezTo>
                  <a:pt x="892" y="269"/>
                  <a:pt x="905" y="257"/>
                  <a:pt x="905" y="241"/>
                </a:cubicBezTo>
                <a:lnTo>
                  <a:pt x="905" y="28"/>
                </a:lnTo>
                <a:cubicBezTo>
                  <a:pt x="905" y="13"/>
                  <a:pt x="892" y="0"/>
                  <a:pt x="877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241"/>
                </a:lnTo>
                <a:cubicBezTo>
                  <a:pt x="0" y="257"/>
                  <a:pt x="13" y="269"/>
                  <a:pt x="28" y="2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4" name="Freeform 593">
            <a:extLst>
              <a:ext uri="{FF2B5EF4-FFF2-40B4-BE49-F238E27FC236}">
                <a16:creationId xmlns:a16="http://schemas.microsoft.com/office/drawing/2014/main" id="{FE53B8C6-1E8F-7E4E-B66D-E8B69BEF352B}"/>
              </a:ext>
            </a:extLst>
          </p:cNvPr>
          <p:cNvSpPr/>
          <p:nvPr/>
        </p:nvSpPr>
        <p:spPr>
          <a:xfrm>
            <a:off x="1936080" y="6912378"/>
            <a:ext cx="325440" cy="96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269">
                <a:moveTo>
                  <a:pt x="56" y="55"/>
                </a:moveTo>
                <a:lnTo>
                  <a:pt x="850" y="55"/>
                </a:lnTo>
                <a:lnTo>
                  <a:pt x="850" y="214"/>
                </a:lnTo>
                <a:lnTo>
                  <a:pt x="56" y="214"/>
                </a:lnTo>
                <a:close/>
                <a:moveTo>
                  <a:pt x="28" y="269"/>
                </a:moveTo>
                <a:lnTo>
                  <a:pt x="877" y="269"/>
                </a:lnTo>
                <a:cubicBezTo>
                  <a:pt x="892" y="269"/>
                  <a:pt x="905" y="256"/>
                  <a:pt x="905" y="241"/>
                </a:cubicBezTo>
                <a:lnTo>
                  <a:pt x="905" y="28"/>
                </a:lnTo>
                <a:cubicBezTo>
                  <a:pt x="905" y="12"/>
                  <a:pt x="892" y="0"/>
                  <a:pt x="877" y="0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lnTo>
                  <a:pt x="0" y="241"/>
                </a:lnTo>
                <a:cubicBezTo>
                  <a:pt x="0" y="256"/>
                  <a:pt x="13" y="269"/>
                  <a:pt x="28" y="2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5" name="Freeform 594">
            <a:extLst>
              <a:ext uri="{FF2B5EF4-FFF2-40B4-BE49-F238E27FC236}">
                <a16:creationId xmlns:a16="http://schemas.microsoft.com/office/drawing/2014/main" id="{DCC0940B-CA83-A64B-AE3D-33A638D9C587}"/>
              </a:ext>
            </a:extLst>
          </p:cNvPr>
          <p:cNvSpPr/>
          <p:nvPr/>
        </p:nvSpPr>
        <p:spPr>
          <a:xfrm>
            <a:off x="1967039" y="6734178"/>
            <a:ext cx="44640" cy="44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" h="125">
                <a:moveTo>
                  <a:pt x="89" y="89"/>
                </a:moveTo>
                <a:lnTo>
                  <a:pt x="35" y="89"/>
                </a:lnTo>
                <a:lnTo>
                  <a:pt x="35" y="35"/>
                </a:lnTo>
                <a:lnTo>
                  <a:pt x="89" y="35"/>
                </a:lnTo>
                <a:close/>
                <a:moveTo>
                  <a:pt x="107" y="0"/>
                </a:move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107"/>
                </a:lnTo>
                <a:cubicBezTo>
                  <a:pt x="0" y="116"/>
                  <a:pt x="8" y="125"/>
                  <a:pt x="18" y="125"/>
                </a:cubicBezTo>
                <a:lnTo>
                  <a:pt x="107" y="125"/>
                </a:lnTo>
                <a:cubicBezTo>
                  <a:pt x="117" y="125"/>
                  <a:pt x="125" y="116"/>
                  <a:pt x="125" y="107"/>
                </a:cubicBezTo>
                <a:lnTo>
                  <a:pt x="125" y="17"/>
                </a:lnTo>
                <a:cubicBezTo>
                  <a:pt x="125" y="8"/>
                  <a:pt x="117" y="0"/>
                  <a:pt x="10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6" name="Freeform 595">
            <a:extLst>
              <a:ext uri="{FF2B5EF4-FFF2-40B4-BE49-F238E27FC236}">
                <a16:creationId xmlns:a16="http://schemas.microsoft.com/office/drawing/2014/main" id="{ABEB758A-0C07-144F-B18B-C7167CB65FA4}"/>
              </a:ext>
            </a:extLst>
          </p:cNvPr>
          <p:cNvSpPr/>
          <p:nvPr/>
        </p:nvSpPr>
        <p:spPr>
          <a:xfrm>
            <a:off x="1967039" y="6836058"/>
            <a:ext cx="44640" cy="44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" h="125">
                <a:moveTo>
                  <a:pt x="89" y="90"/>
                </a:moveTo>
                <a:lnTo>
                  <a:pt x="35" y="90"/>
                </a:lnTo>
                <a:lnTo>
                  <a:pt x="35" y="36"/>
                </a:lnTo>
                <a:lnTo>
                  <a:pt x="89" y="36"/>
                </a:lnTo>
                <a:close/>
                <a:moveTo>
                  <a:pt x="107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07"/>
                </a:lnTo>
                <a:cubicBezTo>
                  <a:pt x="0" y="117"/>
                  <a:pt x="8" y="125"/>
                  <a:pt x="18" y="125"/>
                </a:cubicBezTo>
                <a:lnTo>
                  <a:pt x="107" y="125"/>
                </a:lnTo>
                <a:cubicBezTo>
                  <a:pt x="117" y="125"/>
                  <a:pt x="125" y="117"/>
                  <a:pt x="125" y="107"/>
                </a:cubicBezTo>
                <a:lnTo>
                  <a:pt x="125" y="18"/>
                </a:lnTo>
                <a:cubicBezTo>
                  <a:pt x="125" y="8"/>
                  <a:pt x="117" y="0"/>
                  <a:pt x="10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7" name="Freeform 596">
            <a:extLst>
              <a:ext uri="{FF2B5EF4-FFF2-40B4-BE49-F238E27FC236}">
                <a16:creationId xmlns:a16="http://schemas.microsoft.com/office/drawing/2014/main" id="{284EA54C-9C48-7145-8ACA-D3D1293F66E1}"/>
              </a:ext>
            </a:extLst>
          </p:cNvPr>
          <p:cNvSpPr/>
          <p:nvPr/>
        </p:nvSpPr>
        <p:spPr>
          <a:xfrm>
            <a:off x="1967039" y="6938298"/>
            <a:ext cx="44640" cy="44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" h="125">
                <a:moveTo>
                  <a:pt x="89" y="89"/>
                </a:moveTo>
                <a:lnTo>
                  <a:pt x="35" y="89"/>
                </a:lnTo>
                <a:lnTo>
                  <a:pt x="35" y="35"/>
                </a:lnTo>
                <a:lnTo>
                  <a:pt x="89" y="35"/>
                </a:lnTo>
                <a:close/>
                <a:moveTo>
                  <a:pt x="107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07"/>
                </a:lnTo>
                <a:cubicBezTo>
                  <a:pt x="0" y="117"/>
                  <a:pt x="8" y="125"/>
                  <a:pt x="18" y="125"/>
                </a:cubicBezTo>
                <a:lnTo>
                  <a:pt x="107" y="125"/>
                </a:lnTo>
                <a:cubicBezTo>
                  <a:pt x="117" y="125"/>
                  <a:pt x="125" y="117"/>
                  <a:pt x="125" y="107"/>
                </a:cubicBezTo>
                <a:lnTo>
                  <a:pt x="125" y="18"/>
                </a:lnTo>
                <a:cubicBezTo>
                  <a:pt x="125" y="8"/>
                  <a:pt x="117" y="0"/>
                  <a:pt x="10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8" name="Freeform 597">
            <a:extLst>
              <a:ext uri="{FF2B5EF4-FFF2-40B4-BE49-F238E27FC236}">
                <a16:creationId xmlns:a16="http://schemas.microsoft.com/office/drawing/2014/main" id="{9D748834-C777-E74C-9751-7F28CEE8CC1A}"/>
              </a:ext>
            </a:extLst>
          </p:cNvPr>
          <p:cNvSpPr/>
          <p:nvPr/>
        </p:nvSpPr>
        <p:spPr>
          <a:xfrm>
            <a:off x="2599560" y="7040178"/>
            <a:ext cx="428760" cy="144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402">
                <a:moveTo>
                  <a:pt x="553" y="158"/>
                </a:moveTo>
                <a:lnTo>
                  <a:pt x="639" y="158"/>
                </a:lnTo>
                <a:lnTo>
                  <a:pt x="639" y="244"/>
                </a:lnTo>
                <a:lnTo>
                  <a:pt x="553" y="244"/>
                </a:lnTo>
                <a:close/>
                <a:moveTo>
                  <a:pt x="1165" y="347"/>
                </a:moveTo>
                <a:lnTo>
                  <a:pt x="623" y="347"/>
                </a:lnTo>
                <a:lnTo>
                  <a:pt x="623" y="300"/>
                </a:lnTo>
                <a:lnTo>
                  <a:pt x="667" y="300"/>
                </a:lnTo>
                <a:cubicBezTo>
                  <a:pt x="682" y="300"/>
                  <a:pt x="694" y="287"/>
                  <a:pt x="694" y="272"/>
                </a:cubicBezTo>
                <a:lnTo>
                  <a:pt x="694" y="130"/>
                </a:lnTo>
                <a:cubicBezTo>
                  <a:pt x="694" y="115"/>
                  <a:pt x="682" y="102"/>
                  <a:pt x="667" y="102"/>
                </a:cubicBezTo>
                <a:lnTo>
                  <a:pt x="622" y="102"/>
                </a:lnTo>
                <a:lnTo>
                  <a:pt x="623" y="28"/>
                </a:lnTo>
                <a:cubicBezTo>
                  <a:pt x="623" y="13"/>
                  <a:pt x="611" y="0"/>
                  <a:pt x="596" y="0"/>
                </a:cubicBezTo>
                <a:cubicBezTo>
                  <a:pt x="581" y="0"/>
                  <a:pt x="568" y="12"/>
                  <a:pt x="568" y="28"/>
                </a:cubicBezTo>
                <a:lnTo>
                  <a:pt x="567" y="102"/>
                </a:lnTo>
                <a:lnTo>
                  <a:pt x="525" y="102"/>
                </a:lnTo>
                <a:cubicBezTo>
                  <a:pt x="510" y="102"/>
                  <a:pt x="497" y="115"/>
                  <a:pt x="497" y="130"/>
                </a:cubicBezTo>
                <a:lnTo>
                  <a:pt x="497" y="272"/>
                </a:lnTo>
                <a:cubicBezTo>
                  <a:pt x="497" y="287"/>
                  <a:pt x="510" y="300"/>
                  <a:pt x="525" y="300"/>
                </a:cubicBezTo>
                <a:lnTo>
                  <a:pt x="568" y="300"/>
                </a:lnTo>
                <a:lnTo>
                  <a:pt x="568" y="347"/>
                </a:lnTo>
                <a:lnTo>
                  <a:pt x="27" y="347"/>
                </a:lnTo>
                <a:cubicBezTo>
                  <a:pt x="12" y="347"/>
                  <a:pt x="0" y="359"/>
                  <a:pt x="0" y="374"/>
                </a:cubicBezTo>
                <a:cubicBezTo>
                  <a:pt x="0" y="389"/>
                  <a:pt x="12" y="402"/>
                  <a:pt x="27" y="402"/>
                </a:cubicBezTo>
                <a:lnTo>
                  <a:pt x="1165" y="402"/>
                </a:lnTo>
                <a:cubicBezTo>
                  <a:pt x="1180" y="402"/>
                  <a:pt x="1192" y="389"/>
                  <a:pt x="1192" y="374"/>
                </a:cubicBezTo>
                <a:cubicBezTo>
                  <a:pt x="1192" y="359"/>
                  <a:pt x="1180" y="347"/>
                  <a:pt x="1165" y="3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9" name="Freeform 598">
            <a:extLst>
              <a:ext uri="{FF2B5EF4-FFF2-40B4-BE49-F238E27FC236}">
                <a16:creationId xmlns:a16="http://schemas.microsoft.com/office/drawing/2014/main" id="{5C45C85E-39F3-1344-A137-364FB3E32636}"/>
              </a:ext>
            </a:extLst>
          </p:cNvPr>
          <p:cNvSpPr/>
          <p:nvPr/>
        </p:nvSpPr>
        <p:spPr>
          <a:xfrm>
            <a:off x="2698920" y="6705378"/>
            <a:ext cx="230040" cy="30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0" h="836">
                <a:moveTo>
                  <a:pt x="122" y="82"/>
                </a:moveTo>
                <a:cubicBezTo>
                  <a:pt x="175" y="64"/>
                  <a:pt x="245" y="55"/>
                  <a:pt x="320" y="55"/>
                </a:cubicBezTo>
                <a:cubicBezTo>
                  <a:pt x="395" y="55"/>
                  <a:pt x="465" y="64"/>
                  <a:pt x="518" y="82"/>
                </a:cubicBezTo>
                <a:cubicBezTo>
                  <a:pt x="566" y="98"/>
                  <a:pt x="584" y="117"/>
                  <a:pt x="584" y="125"/>
                </a:cubicBezTo>
                <a:cubicBezTo>
                  <a:pt x="584" y="133"/>
                  <a:pt x="566" y="152"/>
                  <a:pt x="518" y="168"/>
                </a:cubicBezTo>
                <a:cubicBezTo>
                  <a:pt x="465" y="186"/>
                  <a:pt x="395" y="196"/>
                  <a:pt x="320" y="196"/>
                </a:cubicBezTo>
                <a:cubicBezTo>
                  <a:pt x="245" y="196"/>
                  <a:pt x="175" y="186"/>
                  <a:pt x="122" y="168"/>
                </a:cubicBezTo>
                <a:cubicBezTo>
                  <a:pt x="74" y="152"/>
                  <a:pt x="56" y="133"/>
                  <a:pt x="56" y="125"/>
                </a:cubicBezTo>
                <a:cubicBezTo>
                  <a:pt x="56" y="117"/>
                  <a:pt x="74" y="98"/>
                  <a:pt x="122" y="82"/>
                </a:cubicBezTo>
                <a:close/>
                <a:moveTo>
                  <a:pt x="518" y="753"/>
                </a:moveTo>
                <a:cubicBezTo>
                  <a:pt x="465" y="771"/>
                  <a:pt x="395" y="780"/>
                  <a:pt x="320" y="780"/>
                </a:cubicBezTo>
                <a:cubicBezTo>
                  <a:pt x="245" y="780"/>
                  <a:pt x="175" y="771"/>
                  <a:pt x="122" y="753"/>
                </a:cubicBezTo>
                <a:cubicBezTo>
                  <a:pt x="74" y="737"/>
                  <a:pt x="56" y="718"/>
                  <a:pt x="56" y="710"/>
                </a:cubicBezTo>
                <a:lnTo>
                  <a:pt x="56" y="589"/>
                </a:lnTo>
                <a:cubicBezTo>
                  <a:pt x="69" y="597"/>
                  <a:pt x="85" y="604"/>
                  <a:pt x="105" y="610"/>
                </a:cubicBezTo>
                <a:cubicBezTo>
                  <a:pt x="163" y="630"/>
                  <a:pt x="239" y="641"/>
                  <a:pt x="320" y="641"/>
                </a:cubicBezTo>
                <a:cubicBezTo>
                  <a:pt x="401" y="641"/>
                  <a:pt x="477" y="630"/>
                  <a:pt x="535" y="610"/>
                </a:cubicBezTo>
                <a:cubicBezTo>
                  <a:pt x="555" y="604"/>
                  <a:pt x="571" y="597"/>
                  <a:pt x="584" y="589"/>
                </a:cubicBezTo>
                <a:lnTo>
                  <a:pt x="584" y="710"/>
                </a:lnTo>
                <a:cubicBezTo>
                  <a:pt x="584" y="718"/>
                  <a:pt x="566" y="737"/>
                  <a:pt x="518" y="753"/>
                </a:cubicBezTo>
                <a:close/>
                <a:moveTo>
                  <a:pt x="105" y="416"/>
                </a:moveTo>
                <a:cubicBezTo>
                  <a:pt x="163" y="435"/>
                  <a:pt x="239" y="446"/>
                  <a:pt x="320" y="446"/>
                </a:cubicBezTo>
                <a:cubicBezTo>
                  <a:pt x="401" y="446"/>
                  <a:pt x="477" y="435"/>
                  <a:pt x="535" y="416"/>
                </a:cubicBezTo>
                <a:cubicBezTo>
                  <a:pt x="555" y="409"/>
                  <a:pt x="571" y="402"/>
                  <a:pt x="584" y="394"/>
                </a:cubicBezTo>
                <a:lnTo>
                  <a:pt x="584" y="515"/>
                </a:lnTo>
                <a:cubicBezTo>
                  <a:pt x="584" y="523"/>
                  <a:pt x="566" y="542"/>
                  <a:pt x="518" y="558"/>
                </a:cubicBezTo>
                <a:cubicBezTo>
                  <a:pt x="465" y="576"/>
                  <a:pt x="395" y="585"/>
                  <a:pt x="320" y="585"/>
                </a:cubicBezTo>
                <a:cubicBezTo>
                  <a:pt x="245" y="585"/>
                  <a:pt x="175" y="576"/>
                  <a:pt x="122" y="558"/>
                </a:cubicBezTo>
                <a:cubicBezTo>
                  <a:pt x="74" y="542"/>
                  <a:pt x="56" y="523"/>
                  <a:pt x="56" y="515"/>
                </a:cubicBezTo>
                <a:lnTo>
                  <a:pt x="56" y="394"/>
                </a:lnTo>
                <a:cubicBezTo>
                  <a:pt x="69" y="402"/>
                  <a:pt x="85" y="409"/>
                  <a:pt x="105" y="416"/>
                </a:cubicBezTo>
                <a:close/>
                <a:moveTo>
                  <a:pt x="584" y="199"/>
                </a:moveTo>
                <a:lnTo>
                  <a:pt x="584" y="320"/>
                </a:lnTo>
                <a:cubicBezTo>
                  <a:pt x="584" y="328"/>
                  <a:pt x="566" y="347"/>
                  <a:pt x="518" y="363"/>
                </a:cubicBezTo>
                <a:cubicBezTo>
                  <a:pt x="465" y="381"/>
                  <a:pt x="395" y="390"/>
                  <a:pt x="320" y="390"/>
                </a:cubicBezTo>
                <a:cubicBezTo>
                  <a:pt x="245" y="390"/>
                  <a:pt x="175" y="381"/>
                  <a:pt x="122" y="363"/>
                </a:cubicBezTo>
                <a:cubicBezTo>
                  <a:pt x="74" y="347"/>
                  <a:pt x="56" y="328"/>
                  <a:pt x="56" y="320"/>
                </a:cubicBezTo>
                <a:lnTo>
                  <a:pt x="56" y="199"/>
                </a:lnTo>
                <a:cubicBezTo>
                  <a:pt x="69" y="207"/>
                  <a:pt x="85" y="214"/>
                  <a:pt x="105" y="221"/>
                </a:cubicBezTo>
                <a:cubicBezTo>
                  <a:pt x="163" y="240"/>
                  <a:pt x="239" y="251"/>
                  <a:pt x="320" y="251"/>
                </a:cubicBezTo>
                <a:cubicBezTo>
                  <a:pt x="401" y="251"/>
                  <a:pt x="477" y="240"/>
                  <a:pt x="535" y="221"/>
                </a:cubicBezTo>
                <a:cubicBezTo>
                  <a:pt x="555" y="214"/>
                  <a:pt x="571" y="207"/>
                  <a:pt x="584" y="199"/>
                </a:cubicBezTo>
                <a:close/>
                <a:moveTo>
                  <a:pt x="0" y="515"/>
                </a:moveTo>
                <a:lnTo>
                  <a:pt x="0" y="516"/>
                </a:lnTo>
                <a:lnTo>
                  <a:pt x="0" y="710"/>
                </a:lnTo>
                <a:cubicBezTo>
                  <a:pt x="0" y="738"/>
                  <a:pt x="19" y="777"/>
                  <a:pt x="105" y="805"/>
                </a:cubicBezTo>
                <a:cubicBezTo>
                  <a:pt x="163" y="825"/>
                  <a:pt x="239" y="836"/>
                  <a:pt x="320" y="836"/>
                </a:cubicBezTo>
                <a:cubicBezTo>
                  <a:pt x="401" y="836"/>
                  <a:pt x="477" y="825"/>
                  <a:pt x="535" y="805"/>
                </a:cubicBezTo>
                <a:cubicBezTo>
                  <a:pt x="621" y="777"/>
                  <a:pt x="640" y="738"/>
                  <a:pt x="640" y="710"/>
                </a:cubicBezTo>
                <a:lnTo>
                  <a:pt x="640" y="516"/>
                </a:lnTo>
                <a:lnTo>
                  <a:pt x="640" y="515"/>
                </a:lnTo>
                <a:lnTo>
                  <a:pt x="640" y="321"/>
                </a:lnTo>
                <a:lnTo>
                  <a:pt x="640" y="320"/>
                </a:lnTo>
                <a:lnTo>
                  <a:pt x="640" y="126"/>
                </a:lnTo>
                <a:lnTo>
                  <a:pt x="640" y="125"/>
                </a:lnTo>
                <a:cubicBezTo>
                  <a:pt x="640" y="98"/>
                  <a:pt x="621" y="59"/>
                  <a:pt x="535" y="30"/>
                </a:cubicBezTo>
                <a:cubicBezTo>
                  <a:pt x="477" y="10"/>
                  <a:pt x="401" y="0"/>
                  <a:pt x="320" y="0"/>
                </a:cubicBezTo>
                <a:cubicBezTo>
                  <a:pt x="239" y="0"/>
                  <a:pt x="163" y="10"/>
                  <a:pt x="105" y="30"/>
                </a:cubicBezTo>
                <a:cubicBezTo>
                  <a:pt x="19" y="59"/>
                  <a:pt x="0" y="98"/>
                  <a:pt x="0" y="125"/>
                </a:cubicBezTo>
                <a:lnTo>
                  <a:pt x="0" y="126"/>
                </a:lnTo>
                <a:lnTo>
                  <a:pt x="0" y="320"/>
                </a:lnTo>
                <a:lnTo>
                  <a:pt x="0" y="321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0" name="Freeform 599">
            <a:extLst>
              <a:ext uri="{FF2B5EF4-FFF2-40B4-BE49-F238E27FC236}">
                <a16:creationId xmlns:a16="http://schemas.microsoft.com/office/drawing/2014/main" id="{7C6B838D-3498-7644-8DFC-142EAAC6FBF8}"/>
              </a:ext>
            </a:extLst>
          </p:cNvPr>
          <p:cNvSpPr/>
          <p:nvPr/>
        </p:nvSpPr>
        <p:spPr>
          <a:xfrm>
            <a:off x="3315599" y="7040178"/>
            <a:ext cx="429120" cy="144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402">
                <a:moveTo>
                  <a:pt x="553" y="158"/>
                </a:moveTo>
                <a:lnTo>
                  <a:pt x="640" y="158"/>
                </a:lnTo>
                <a:lnTo>
                  <a:pt x="640" y="244"/>
                </a:lnTo>
                <a:lnTo>
                  <a:pt x="553" y="244"/>
                </a:lnTo>
                <a:close/>
                <a:moveTo>
                  <a:pt x="1165" y="347"/>
                </a:moveTo>
                <a:lnTo>
                  <a:pt x="623" y="347"/>
                </a:lnTo>
                <a:lnTo>
                  <a:pt x="624" y="300"/>
                </a:lnTo>
                <a:lnTo>
                  <a:pt x="667" y="300"/>
                </a:lnTo>
                <a:cubicBezTo>
                  <a:pt x="683" y="300"/>
                  <a:pt x="695" y="287"/>
                  <a:pt x="695" y="272"/>
                </a:cubicBezTo>
                <a:lnTo>
                  <a:pt x="695" y="130"/>
                </a:lnTo>
                <a:cubicBezTo>
                  <a:pt x="695" y="115"/>
                  <a:pt x="683" y="102"/>
                  <a:pt x="667" y="102"/>
                </a:cubicBezTo>
                <a:lnTo>
                  <a:pt x="623" y="102"/>
                </a:lnTo>
                <a:lnTo>
                  <a:pt x="623" y="28"/>
                </a:lnTo>
                <a:cubicBezTo>
                  <a:pt x="624" y="13"/>
                  <a:pt x="611" y="0"/>
                  <a:pt x="596" y="0"/>
                </a:cubicBezTo>
                <a:cubicBezTo>
                  <a:pt x="581" y="0"/>
                  <a:pt x="568" y="12"/>
                  <a:pt x="568" y="28"/>
                </a:cubicBezTo>
                <a:lnTo>
                  <a:pt x="567" y="102"/>
                </a:lnTo>
                <a:lnTo>
                  <a:pt x="525" y="102"/>
                </a:lnTo>
                <a:cubicBezTo>
                  <a:pt x="510" y="102"/>
                  <a:pt x="498" y="115"/>
                  <a:pt x="498" y="130"/>
                </a:cubicBezTo>
                <a:lnTo>
                  <a:pt x="498" y="272"/>
                </a:lnTo>
                <a:cubicBezTo>
                  <a:pt x="498" y="287"/>
                  <a:pt x="510" y="300"/>
                  <a:pt x="525" y="300"/>
                </a:cubicBezTo>
                <a:lnTo>
                  <a:pt x="568" y="300"/>
                </a:lnTo>
                <a:lnTo>
                  <a:pt x="568" y="347"/>
                </a:lnTo>
                <a:lnTo>
                  <a:pt x="28" y="347"/>
                </a:lnTo>
                <a:cubicBezTo>
                  <a:pt x="13" y="347"/>
                  <a:pt x="0" y="359"/>
                  <a:pt x="0" y="374"/>
                </a:cubicBezTo>
                <a:cubicBezTo>
                  <a:pt x="0" y="389"/>
                  <a:pt x="13" y="402"/>
                  <a:pt x="28" y="402"/>
                </a:cubicBezTo>
                <a:lnTo>
                  <a:pt x="1165" y="402"/>
                </a:lnTo>
                <a:cubicBezTo>
                  <a:pt x="1180" y="402"/>
                  <a:pt x="1193" y="389"/>
                  <a:pt x="1193" y="374"/>
                </a:cubicBezTo>
                <a:cubicBezTo>
                  <a:pt x="1193" y="359"/>
                  <a:pt x="1180" y="347"/>
                  <a:pt x="1165" y="3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1" name="Freeform 600">
            <a:extLst>
              <a:ext uri="{FF2B5EF4-FFF2-40B4-BE49-F238E27FC236}">
                <a16:creationId xmlns:a16="http://schemas.microsoft.com/office/drawing/2014/main" id="{0702BAC3-C662-1645-9ED4-9F30F24F38E6}"/>
              </a:ext>
            </a:extLst>
          </p:cNvPr>
          <p:cNvSpPr/>
          <p:nvPr/>
        </p:nvSpPr>
        <p:spPr>
          <a:xfrm>
            <a:off x="3367440" y="6725178"/>
            <a:ext cx="325440" cy="24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692">
                <a:moveTo>
                  <a:pt x="55" y="55"/>
                </a:moveTo>
                <a:lnTo>
                  <a:pt x="335" y="55"/>
                </a:lnTo>
                <a:lnTo>
                  <a:pt x="429" y="150"/>
                </a:lnTo>
                <a:cubicBezTo>
                  <a:pt x="437" y="158"/>
                  <a:pt x="447" y="162"/>
                  <a:pt x="457" y="162"/>
                </a:cubicBezTo>
                <a:lnTo>
                  <a:pt x="849" y="162"/>
                </a:lnTo>
                <a:lnTo>
                  <a:pt x="849" y="636"/>
                </a:lnTo>
                <a:lnTo>
                  <a:pt x="55" y="636"/>
                </a:lnTo>
                <a:close/>
                <a:moveTo>
                  <a:pt x="43" y="692"/>
                </a:moveTo>
                <a:lnTo>
                  <a:pt x="861" y="692"/>
                </a:lnTo>
                <a:cubicBezTo>
                  <a:pt x="885" y="692"/>
                  <a:pt x="905" y="673"/>
                  <a:pt x="905" y="649"/>
                </a:cubicBezTo>
                <a:lnTo>
                  <a:pt x="905" y="149"/>
                </a:lnTo>
                <a:cubicBezTo>
                  <a:pt x="905" y="126"/>
                  <a:pt x="885" y="107"/>
                  <a:pt x="861" y="107"/>
                </a:cubicBezTo>
                <a:lnTo>
                  <a:pt x="464" y="107"/>
                </a:lnTo>
                <a:lnTo>
                  <a:pt x="370" y="12"/>
                </a:lnTo>
                <a:cubicBezTo>
                  <a:pt x="363" y="4"/>
                  <a:pt x="352" y="0"/>
                  <a:pt x="342" y="0"/>
                </a:cubicBezTo>
                <a:lnTo>
                  <a:pt x="46" y="0"/>
                </a:lnTo>
                <a:cubicBezTo>
                  <a:pt x="21" y="0"/>
                  <a:pt x="0" y="20"/>
                  <a:pt x="0" y="46"/>
                </a:cubicBezTo>
                <a:lnTo>
                  <a:pt x="0" y="649"/>
                </a:lnTo>
                <a:cubicBezTo>
                  <a:pt x="0" y="673"/>
                  <a:pt x="19" y="692"/>
                  <a:pt x="43" y="69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2" name="Freeform 601">
            <a:extLst>
              <a:ext uri="{FF2B5EF4-FFF2-40B4-BE49-F238E27FC236}">
                <a16:creationId xmlns:a16="http://schemas.microsoft.com/office/drawing/2014/main" id="{39F87237-32E8-BD48-87AB-E10E23B5F467}"/>
              </a:ext>
            </a:extLst>
          </p:cNvPr>
          <p:cNvSpPr/>
          <p:nvPr/>
        </p:nvSpPr>
        <p:spPr>
          <a:xfrm>
            <a:off x="3530880" y="6725178"/>
            <a:ext cx="1620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1" h="55">
                <a:moveTo>
                  <a:pt x="27" y="55"/>
                </a:moveTo>
                <a:lnTo>
                  <a:pt x="423" y="55"/>
                </a:lnTo>
                <a:cubicBezTo>
                  <a:pt x="438" y="55"/>
                  <a:pt x="451" y="43"/>
                  <a:pt x="451" y="28"/>
                </a:cubicBezTo>
                <a:cubicBezTo>
                  <a:pt x="451" y="12"/>
                  <a:pt x="438" y="0"/>
                  <a:pt x="423" y="0"/>
                </a:cubicBez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3" name="Freeform 602">
            <a:extLst>
              <a:ext uri="{FF2B5EF4-FFF2-40B4-BE49-F238E27FC236}">
                <a16:creationId xmlns:a16="http://schemas.microsoft.com/office/drawing/2014/main" id="{2C12A2E0-38B4-FE40-8394-A77C9B8BE497}"/>
              </a:ext>
            </a:extLst>
          </p:cNvPr>
          <p:cNvSpPr/>
          <p:nvPr/>
        </p:nvSpPr>
        <p:spPr>
          <a:xfrm>
            <a:off x="5755320" y="7018218"/>
            <a:ext cx="106200" cy="169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6" h="471">
                <a:moveTo>
                  <a:pt x="240" y="244"/>
                </a:moveTo>
                <a:lnTo>
                  <a:pt x="154" y="244"/>
                </a:lnTo>
                <a:lnTo>
                  <a:pt x="154" y="158"/>
                </a:lnTo>
                <a:lnTo>
                  <a:pt x="240" y="158"/>
                </a:lnTo>
                <a:close/>
                <a:moveTo>
                  <a:pt x="268" y="103"/>
                </a:moveTo>
                <a:lnTo>
                  <a:pt x="223" y="103"/>
                </a:lnTo>
                <a:lnTo>
                  <a:pt x="224" y="28"/>
                </a:lnTo>
                <a:cubicBezTo>
                  <a:pt x="224" y="13"/>
                  <a:pt x="212" y="1"/>
                  <a:pt x="197" y="0"/>
                </a:cubicBezTo>
                <a:lnTo>
                  <a:pt x="196" y="0"/>
                </a:lnTo>
                <a:cubicBezTo>
                  <a:pt x="181" y="0"/>
                  <a:pt x="169" y="13"/>
                  <a:pt x="169" y="28"/>
                </a:cubicBezTo>
                <a:lnTo>
                  <a:pt x="168" y="103"/>
                </a:lnTo>
                <a:lnTo>
                  <a:pt x="126" y="103"/>
                </a:lnTo>
                <a:cubicBezTo>
                  <a:pt x="111" y="103"/>
                  <a:pt x="99" y="115"/>
                  <a:pt x="99" y="130"/>
                </a:cubicBezTo>
                <a:lnTo>
                  <a:pt x="99" y="272"/>
                </a:lnTo>
                <a:cubicBezTo>
                  <a:pt x="99" y="287"/>
                  <a:pt x="111" y="300"/>
                  <a:pt x="126" y="300"/>
                </a:cubicBezTo>
                <a:lnTo>
                  <a:pt x="169" y="300"/>
                </a:lnTo>
                <a:lnTo>
                  <a:pt x="168" y="401"/>
                </a:lnTo>
                <a:cubicBezTo>
                  <a:pt x="168" y="409"/>
                  <a:pt x="161" y="416"/>
                  <a:pt x="152" y="416"/>
                </a:cubicBezTo>
                <a:lnTo>
                  <a:pt x="27" y="416"/>
                </a:lnTo>
                <a:cubicBezTo>
                  <a:pt x="12" y="416"/>
                  <a:pt x="0" y="428"/>
                  <a:pt x="0" y="444"/>
                </a:cubicBezTo>
                <a:cubicBezTo>
                  <a:pt x="0" y="459"/>
                  <a:pt x="12" y="471"/>
                  <a:pt x="27" y="471"/>
                </a:cubicBezTo>
                <a:lnTo>
                  <a:pt x="152" y="471"/>
                </a:lnTo>
                <a:cubicBezTo>
                  <a:pt x="191" y="471"/>
                  <a:pt x="223" y="440"/>
                  <a:pt x="223" y="401"/>
                </a:cubicBezTo>
                <a:lnTo>
                  <a:pt x="224" y="300"/>
                </a:lnTo>
                <a:lnTo>
                  <a:pt x="268" y="300"/>
                </a:lnTo>
                <a:cubicBezTo>
                  <a:pt x="283" y="300"/>
                  <a:pt x="296" y="287"/>
                  <a:pt x="296" y="272"/>
                </a:cubicBezTo>
                <a:lnTo>
                  <a:pt x="296" y="130"/>
                </a:lnTo>
                <a:cubicBezTo>
                  <a:pt x="296" y="115"/>
                  <a:pt x="283" y="103"/>
                  <a:pt x="268" y="10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4" name="Freeform 603">
            <a:extLst>
              <a:ext uri="{FF2B5EF4-FFF2-40B4-BE49-F238E27FC236}">
                <a16:creationId xmlns:a16="http://schemas.microsoft.com/office/drawing/2014/main" id="{08114C46-61B0-BC4A-9D9A-BEE15FF33A06}"/>
              </a:ext>
            </a:extLst>
          </p:cNvPr>
          <p:cNvSpPr/>
          <p:nvPr/>
        </p:nvSpPr>
        <p:spPr>
          <a:xfrm>
            <a:off x="5443559" y="7039458"/>
            <a:ext cx="260280" cy="165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4" h="462">
                <a:moveTo>
                  <a:pt x="40" y="40"/>
                </a:moveTo>
                <a:lnTo>
                  <a:pt x="685" y="40"/>
                </a:lnTo>
                <a:lnTo>
                  <a:pt x="685" y="422"/>
                </a:lnTo>
                <a:lnTo>
                  <a:pt x="40" y="422"/>
                </a:lnTo>
                <a:close/>
                <a:moveTo>
                  <a:pt x="33" y="462"/>
                </a:moveTo>
                <a:lnTo>
                  <a:pt x="692" y="462"/>
                </a:lnTo>
                <a:cubicBezTo>
                  <a:pt x="710" y="462"/>
                  <a:pt x="724" y="448"/>
                  <a:pt x="724" y="430"/>
                </a:cubicBezTo>
                <a:lnTo>
                  <a:pt x="724" y="32"/>
                </a:lnTo>
                <a:cubicBezTo>
                  <a:pt x="724" y="15"/>
                  <a:pt x="710" y="0"/>
                  <a:pt x="692" y="0"/>
                </a:cubicBezTo>
                <a:lnTo>
                  <a:pt x="33" y="0"/>
                </a:lnTo>
                <a:cubicBezTo>
                  <a:pt x="15" y="0"/>
                  <a:pt x="0" y="15"/>
                  <a:pt x="0" y="32"/>
                </a:cubicBezTo>
                <a:lnTo>
                  <a:pt x="0" y="430"/>
                </a:lnTo>
                <a:cubicBezTo>
                  <a:pt x="0" y="448"/>
                  <a:pt x="15" y="462"/>
                  <a:pt x="33" y="46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5" name="Freeform 604">
            <a:extLst>
              <a:ext uri="{FF2B5EF4-FFF2-40B4-BE49-F238E27FC236}">
                <a16:creationId xmlns:a16="http://schemas.microsoft.com/office/drawing/2014/main" id="{26A5AEE4-059D-C042-9DF5-FC3C949BB774}"/>
              </a:ext>
            </a:extLst>
          </p:cNvPr>
          <p:cNvSpPr/>
          <p:nvPr/>
        </p:nvSpPr>
        <p:spPr>
          <a:xfrm>
            <a:off x="5413320" y="7214778"/>
            <a:ext cx="3207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2" h="39">
                <a:moveTo>
                  <a:pt x="872" y="0"/>
                </a:moveTo>
                <a:lnTo>
                  <a:pt x="20" y="0"/>
                </a:lnTo>
                <a:cubicBezTo>
                  <a:pt x="9" y="0"/>
                  <a:pt x="0" y="9"/>
                  <a:pt x="0" y="20"/>
                </a:cubicBezTo>
                <a:cubicBezTo>
                  <a:pt x="0" y="30"/>
                  <a:pt x="9" y="39"/>
                  <a:pt x="20" y="39"/>
                </a:cubicBezTo>
                <a:lnTo>
                  <a:pt x="872" y="39"/>
                </a:lnTo>
                <a:cubicBezTo>
                  <a:pt x="883" y="39"/>
                  <a:pt x="892" y="30"/>
                  <a:pt x="892" y="20"/>
                </a:cubicBezTo>
                <a:cubicBezTo>
                  <a:pt x="892" y="9"/>
                  <a:pt x="883" y="0"/>
                  <a:pt x="87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6" name="Freeform 605">
            <a:extLst>
              <a:ext uri="{FF2B5EF4-FFF2-40B4-BE49-F238E27FC236}">
                <a16:creationId xmlns:a16="http://schemas.microsoft.com/office/drawing/2014/main" id="{788AE611-8826-1848-8C90-1052B46F267C}"/>
              </a:ext>
            </a:extLst>
          </p:cNvPr>
          <p:cNvSpPr/>
          <p:nvPr/>
        </p:nvSpPr>
        <p:spPr>
          <a:xfrm>
            <a:off x="5646960" y="6784938"/>
            <a:ext cx="259920" cy="165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3" h="461">
                <a:moveTo>
                  <a:pt x="39" y="39"/>
                </a:moveTo>
                <a:lnTo>
                  <a:pt x="684" y="39"/>
                </a:lnTo>
                <a:lnTo>
                  <a:pt x="684" y="422"/>
                </a:lnTo>
                <a:lnTo>
                  <a:pt x="39" y="422"/>
                </a:lnTo>
                <a:close/>
                <a:moveTo>
                  <a:pt x="32" y="461"/>
                </a:moveTo>
                <a:lnTo>
                  <a:pt x="691" y="461"/>
                </a:lnTo>
                <a:cubicBezTo>
                  <a:pt x="709" y="461"/>
                  <a:pt x="723" y="447"/>
                  <a:pt x="723" y="430"/>
                </a:cubicBezTo>
                <a:lnTo>
                  <a:pt x="723" y="31"/>
                </a:lnTo>
                <a:cubicBezTo>
                  <a:pt x="723" y="14"/>
                  <a:pt x="709" y="0"/>
                  <a:pt x="691" y="0"/>
                </a:cubicBezTo>
                <a:lnTo>
                  <a:pt x="32" y="0"/>
                </a:lnTo>
                <a:cubicBezTo>
                  <a:pt x="14" y="0"/>
                  <a:pt x="0" y="14"/>
                  <a:pt x="0" y="31"/>
                </a:cubicBezTo>
                <a:lnTo>
                  <a:pt x="0" y="430"/>
                </a:lnTo>
                <a:cubicBezTo>
                  <a:pt x="0" y="447"/>
                  <a:pt x="14" y="461"/>
                  <a:pt x="32" y="46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7" name="Freeform 606">
            <a:extLst>
              <a:ext uri="{FF2B5EF4-FFF2-40B4-BE49-F238E27FC236}">
                <a16:creationId xmlns:a16="http://schemas.microsoft.com/office/drawing/2014/main" id="{62271B37-C5E1-3C42-91E2-028F7E0D2C03}"/>
              </a:ext>
            </a:extLst>
          </p:cNvPr>
          <p:cNvSpPr/>
          <p:nvPr/>
        </p:nvSpPr>
        <p:spPr>
          <a:xfrm>
            <a:off x="5616720" y="6959898"/>
            <a:ext cx="32076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2" h="40">
                <a:moveTo>
                  <a:pt x="872" y="0"/>
                </a:moveTo>
                <a:lnTo>
                  <a:pt x="19" y="0"/>
                </a:ln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19" y="40"/>
                </a:cubicBezTo>
                <a:lnTo>
                  <a:pt x="872" y="40"/>
                </a:lnTo>
                <a:cubicBezTo>
                  <a:pt x="883" y="40"/>
                  <a:pt x="892" y="31"/>
                  <a:pt x="892" y="20"/>
                </a:cubicBezTo>
                <a:cubicBezTo>
                  <a:pt x="892" y="9"/>
                  <a:pt x="883" y="0"/>
                  <a:pt x="87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8" name="Freeform 607">
            <a:extLst>
              <a:ext uri="{FF2B5EF4-FFF2-40B4-BE49-F238E27FC236}">
                <a16:creationId xmlns:a16="http://schemas.microsoft.com/office/drawing/2014/main" id="{09FC850C-ED1C-D14B-808B-B6548885B0D3}"/>
              </a:ext>
            </a:extLst>
          </p:cNvPr>
          <p:cNvSpPr/>
          <p:nvPr/>
        </p:nvSpPr>
        <p:spPr>
          <a:xfrm>
            <a:off x="5038200" y="7018218"/>
            <a:ext cx="106200" cy="169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6" h="471">
                <a:moveTo>
                  <a:pt x="241" y="244"/>
                </a:moveTo>
                <a:lnTo>
                  <a:pt x="154" y="244"/>
                </a:lnTo>
                <a:lnTo>
                  <a:pt x="154" y="158"/>
                </a:lnTo>
                <a:lnTo>
                  <a:pt x="241" y="158"/>
                </a:lnTo>
                <a:close/>
                <a:moveTo>
                  <a:pt x="268" y="103"/>
                </a:moveTo>
                <a:lnTo>
                  <a:pt x="224" y="103"/>
                </a:lnTo>
                <a:lnTo>
                  <a:pt x="225" y="28"/>
                </a:lnTo>
                <a:cubicBezTo>
                  <a:pt x="225" y="13"/>
                  <a:pt x="212" y="1"/>
                  <a:pt x="197" y="0"/>
                </a:cubicBezTo>
                <a:cubicBezTo>
                  <a:pt x="182" y="0"/>
                  <a:pt x="169" y="13"/>
                  <a:pt x="169" y="28"/>
                </a:cubicBezTo>
                <a:lnTo>
                  <a:pt x="168" y="103"/>
                </a:lnTo>
                <a:lnTo>
                  <a:pt x="127" y="103"/>
                </a:lnTo>
                <a:cubicBezTo>
                  <a:pt x="111" y="103"/>
                  <a:pt x="99" y="115"/>
                  <a:pt x="99" y="130"/>
                </a:cubicBezTo>
                <a:lnTo>
                  <a:pt x="99" y="272"/>
                </a:lnTo>
                <a:cubicBezTo>
                  <a:pt x="99" y="287"/>
                  <a:pt x="111" y="300"/>
                  <a:pt x="127" y="300"/>
                </a:cubicBezTo>
                <a:lnTo>
                  <a:pt x="170" y="300"/>
                </a:lnTo>
                <a:lnTo>
                  <a:pt x="168" y="401"/>
                </a:lnTo>
                <a:cubicBezTo>
                  <a:pt x="168" y="409"/>
                  <a:pt x="161" y="416"/>
                  <a:pt x="153" y="416"/>
                </a:cubicBezTo>
                <a:lnTo>
                  <a:pt x="28" y="416"/>
                </a:lnTo>
                <a:cubicBezTo>
                  <a:pt x="13" y="416"/>
                  <a:pt x="0" y="428"/>
                  <a:pt x="0" y="444"/>
                </a:cubicBezTo>
                <a:cubicBezTo>
                  <a:pt x="0" y="459"/>
                  <a:pt x="13" y="471"/>
                  <a:pt x="28" y="471"/>
                </a:cubicBezTo>
                <a:lnTo>
                  <a:pt x="153" y="471"/>
                </a:lnTo>
                <a:cubicBezTo>
                  <a:pt x="191" y="471"/>
                  <a:pt x="223" y="440"/>
                  <a:pt x="224" y="401"/>
                </a:cubicBezTo>
                <a:lnTo>
                  <a:pt x="225" y="300"/>
                </a:lnTo>
                <a:lnTo>
                  <a:pt x="268" y="300"/>
                </a:lnTo>
                <a:cubicBezTo>
                  <a:pt x="284" y="300"/>
                  <a:pt x="296" y="287"/>
                  <a:pt x="296" y="272"/>
                </a:cubicBezTo>
                <a:lnTo>
                  <a:pt x="296" y="130"/>
                </a:lnTo>
                <a:cubicBezTo>
                  <a:pt x="296" y="115"/>
                  <a:pt x="284" y="103"/>
                  <a:pt x="268" y="10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9" name="Freeform 608">
            <a:extLst>
              <a:ext uri="{FF2B5EF4-FFF2-40B4-BE49-F238E27FC236}">
                <a16:creationId xmlns:a16="http://schemas.microsoft.com/office/drawing/2014/main" id="{7EA33E20-8699-834C-942D-D2F4C3F6AD1D}"/>
              </a:ext>
            </a:extLst>
          </p:cNvPr>
          <p:cNvSpPr/>
          <p:nvPr/>
        </p:nvSpPr>
        <p:spPr>
          <a:xfrm>
            <a:off x="4900680" y="6707898"/>
            <a:ext cx="319680" cy="90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9" h="253">
                <a:moveTo>
                  <a:pt x="850" y="214"/>
                </a:moveTo>
                <a:lnTo>
                  <a:pt x="40" y="214"/>
                </a:lnTo>
                <a:lnTo>
                  <a:pt x="40" y="40"/>
                </a:lnTo>
                <a:lnTo>
                  <a:pt x="850" y="40"/>
                </a:lnTo>
                <a:close/>
                <a:moveTo>
                  <a:pt x="869" y="0"/>
                </a:moveTo>
                <a:lnTo>
                  <a:pt x="20" y="0"/>
                </a:lnTo>
                <a:cubicBezTo>
                  <a:pt x="9" y="0"/>
                  <a:pt x="0" y="9"/>
                  <a:pt x="0" y="20"/>
                </a:cubicBezTo>
                <a:lnTo>
                  <a:pt x="0" y="234"/>
                </a:lnTo>
                <a:cubicBezTo>
                  <a:pt x="0" y="244"/>
                  <a:pt x="9" y="253"/>
                  <a:pt x="20" y="253"/>
                </a:cubicBezTo>
                <a:lnTo>
                  <a:pt x="869" y="253"/>
                </a:lnTo>
                <a:cubicBezTo>
                  <a:pt x="880" y="253"/>
                  <a:pt x="889" y="244"/>
                  <a:pt x="889" y="234"/>
                </a:cubicBezTo>
                <a:lnTo>
                  <a:pt x="889" y="20"/>
                </a:lnTo>
                <a:cubicBezTo>
                  <a:pt x="889" y="9"/>
                  <a:pt x="880" y="0"/>
                  <a:pt x="86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0" name="Freeform 609">
            <a:extLst>
              <a:ext uri="{FF2B5EF4-FFF2-40B4-BE49-F238E27FC236}">
                <a16:creationId xmlns:a16="http://schemas.microsoft.com/office/drawing/2014/main" id="{3928FC4E-13B9-3246-AC8E-8C8408E9D239}"/>
              </a:ext>
            </a:extLst>
          </p:cNvPr>
          <p:cNvSpPr/>
          <p:nvPr/>
        </p:nvSpPr>
        <p:spPr>
          <a:xfrm>
            <a:off x="4900680" y="6810137"/>
            <a:ext cx="319680" cy="90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9" h="253">
                <a:moveTo>
                  <a:pt x="850" y="214"/>
                </a:moveTo>
                <a:lnTo>
                  <a:pt x="40" y="214"/>
                </a:lnTo>
                <a:lnTo>
                  <a:pt x="40" y="40"/>
                </a:lnTo>
                <a:lnTo>
                  <a:pt x="850" y="40"/>
                </a:lnTo>
                <a:close/>
                <a:moveTo>
                  <a:pt x="869" y="0"/>
                </a:moveTo>
                <a:lnTo>
                  <a:pt x="20" y="0"/>
                </a:lnTo>
                <a:cubicBezTo>
                  <a:pt x="9" y="0"/>
                  <a:pt x="0" y="9"/>
                  <a:pt x="0" y="20"/>
                </a:cubicBezTo>
                <a:lnTo>
                  <a:pt x="0" y="233"/>
                </a:lnTo>
                <a:cubicBezTo>
                  <a:pt x="0" y="244"/>
                  <a:pt x="9" y="253"/>
                  <a:pt x="20" y="253"/>
                </a:cubicBezTo>
                <a:lnTo>
                  <a:pt x="869" y="253"/>
                </a:lnTo>
                <a:cubicBezTo>
                  <a:pt x="880" y="253"/>
                  <a:pt x="889" y="244"/>
                  <a:pt x="889" y="233"/>
                </a:cubicBezTo>
                <a:lnTo>
                  <a:pt x="889" y="20"/>
                </a:lnTo>
                <a:cubicBezTo>
                  <a:pt x="889" y="9"/>
                  <a:pt x="880" y="0"/>
                  <a:pt x="86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1" name="Freeform 610">
            <a:extLst>
              <a:ext uri="{FF2B5EF4-FFF2-40B4-BE49-F238E27FC236}">
                <a16:creationId xmlns:a16="http://schemas.microsoft.com/office/drawing/2014/main" id="{BBD9B08A-5047-2347-96EC-980A3391321C}"/>
              </a:ext>
            </a:extLst>
          </p:cNvPr>
          <p:cNvSpPr/>
          <p:nvPr/>
        </p:nvSpPr>
        <p:spPr>
          <a:xfrm>
            <a:off x="4900680" y="6912378"/>
            <a:ext cx="319680" cy="90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9" h="253">
                <a:moveTo>
                  <a:pt x="850" y="213"/>
                </a:moveTo>
                <a:lnTo>
                  <a:pt x="40" y="213"/>
                </a:lnTo>
                <a:lnTo>
                  <a:pt x="40" y="39"/>
                </a:lnTo>
                <a:lnTo>
                  <a:pt x="850" y="39"/>
                </a:lnTo>
                <a:close/>
                <a:moveTo>
                  <a:pt x="869" y="0"/>
                </a:moveTo>
                <a:lnTo>
                  <a:pt x="20" y="0"/>
                </a:lnTo>
                <a:cubicBezTo>
                  <a:pt x="9" y="0"/>
                  <a:pt x="0" y="9"/>
                  <a:pt x="0" y="19"/>
                </a:cubicBezTo>
                <a:lnTo>
                  <a:pt x="0" y="233"/>
                </a:lnTo>
                <a:cubicBezTo>
                  <a:pt x="0" y="244"/>
                  <a:pt x="9" y="253"/>
                  <a:pt x="20" y="253"/>
                </a:cubicBezTo>
                <a:lnTo>
                  <a:pt x="869" y="253"/>
                </a:lnTo>
                <a:cubicBezTo>
                  <a:pt x="880" y="253"/>
                  <a:pt x="889" y="244"/>
                  <a:pt x="889" y="233"/>
                </a:cubicBezTo>
                <a:lnTo>
                  <a:pt x="889" y="19"/>
                </a:lnTo>
                <a:cubicBezTo>
                  <a:pt x="889" y="9"/>
                  <a:pt x="880" y="0"/>
                  <a:pt x="86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2" name="Freeform 611">
            <a:extLst>
              <a:ext uri="{FF2B5EF4-FFF2-40B4-BE49-F238E27FC236}">
                <a16:creationId xmlns:a16="http://schemas.microsoft.com/office/drawing/2014/main" id="{180D57E4-B9FD-B947-A4CA-2481E3627749}"/>
              </a:ext>
            </a:extLst>
          </p:cNvPr>
          <p:cNvSpPr/>
          <p:nvPr/>
        </p:nvSpPr>
        <p:spPr>
          <a:xfrm>
            <a:off x="4928040" y="6730217"/>
            <a:ext cx="4608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" h="129">
                <a:moveTo>
                  <a:pt x="40" y="40"/>
                </a:moveTo>
                <a:lnTo>
                  <a:pt x="89" y="40"/>
                </a:lnTo>
                <a:lnTo>
                  <a:pt x="89" y="90"/>
                </a:lnTo>
                <a:lnTo>
                  <a:pt x="40" y="90"/>
                </a:lnTo>
                <a:close/>
                <a:moveTo>
                  <a:pt x="20" y="129"/>
                </a:moveTo>
                <a:lnTo>
                  <a:pt x="109" y="129"/>
                </a:lnTo>
                <a:cubicBezTo>
                  <a:pt x="120" y="129"/>
                  <a:pt x="129" y="120"/>
                  <a:pt x="129" y="110"/>
                </a:cubicBezTo>
                <a:lnTo>
                  <a:pt x="129" y="20"/>
                </a:lnTo>
                <a:cubicBezTo>
                  <a:pt x="129" y="9"/>
                  <a:pt x="120" y="0"/>
                  <a:pt x="109" y="0"/>
                </a:cubicBezTo>
                <a:lnTo>
                  <a:pt x="20" y="0"/>
                </a:lnTo>
                <a:cubicBezTo>
                  <a:pt x="9" y="0"/>
                  <a:pt x="0" y="9"/>
                  <a:pt x="0" y="20"/>
                </a:cubicBezTo>
                <a:lnTo>
                  <a:pt x="0" y="110"/>
                </a:lnTo>
                <a:cubicBezTo>
                  <a:pt x="0" y="120"/>
                  <a:pt x="9" y="129"/>
                  <a:pt x="20" y="1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3" name="Freeform 612">
            <a:extLst>
              <a:ext uri="{FF2B5EF4-FFF2-40B4-BE49-F238E27FC236}">
                <a16:creationId xmlns:a16="http://schemas.microsoft.com/office/drawing/2014/main" id="{67754013-615D-5444-B98A-18B83A788E6D}"/>
              </a:ext>
            </a:extLst>
          </p:cNvPr>
          <p:cNvSpPr/>
          <p:nvPr/>
        </p:nvSpPr>
        <p:spPr>
          <a:xfrm>
            <a:off x="4928040" y="6832458"/>
            <a:ext cx="4608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" h="129">
                <a:moveTo>
                  <a:pt x="40" y="40"/>
                </a:moveTo>
                <a:lnTo>
                  <a:pt x="89" y="40"/>
                </a:lnTo>
                <a:lnTo>
                  <a:pt x="89" y="89"/>
                </a:lnTo>
                <a:lnTo>
                  <a:pt x="40" y="89"/>
                </a:lnTo>
                <a:close/>
                <a:moveTo>
                  <a:pt x="20" y="129"/>
                </a:moveTo>
                <a:lnTo>
                  <a:pt x="109" y="129"/>
                </a:lnTo>
                <a:cubicBezTo>
                  <a:pt x="120" y="129"/>
                  <a:pt x="129" y="120"/>
                  <a:pt x="129" y="109"/>
                </a:cubicBezTo>
                <a:lnTo>
                  <a:pt x="129" y="20"/>
                </a:lnTo>
                <a:cubicBezTo>
                  <a:pt x="129" y="9"/>
                  <a:pt x="120" y="0"/>
                  <a:pt x="109" y="0"/>
                </a:cubicBezTo>
                <a:lnTo>
                  <a:pt x="20" y="0"/>
                </a:lnTo>
                <a:cubicBezTo>
                  <a:pt x="9" y="0"/>
                  <a:pt x="0" y="9"/>
                  <a:pt x="0" y="20"/>
                </a:cubicBezTo>
                <a:lnTo>
                  <a:pt x="0" y="109"/>
                </a:lnTo>
                <a:cubicBezTo>
                  <a:pt x="0" y="120"/>
                  <a:pt x="9" y="129"/>
                  <a:pt x="20" y="1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4" name="Freeform 613">
            <a:extLst>
              <a:ext uri="{FF2B5EF4-FFF2-40B4-BE49-F238E27FC236}">
                <a16:creationId xmlns:a16="http://schemas.microsoft.com/office/drawing/2014/main" id="{49F8EE7C-A3E6-4642-8B2E-C74105656169}"/>
              </a:ext>
            </a:extLst>
          </p:cNvPr>
          <p:cNvSpPr/>
          <p:nvPr/>
        </p:nvSpPr>
        <p:spPr>
          <a:xfrm>
            <a:off x="4928040" y="6934698"/>
            <a:ext cx="4608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" h="129">
                <a:moveTo>
                  <a:pt x="40" y="39"/>
                </a:moveTo>
                <a:lnTo>
                  <a:pt x="89" y="39"/>
                </a:lnTo>
                <a:lnTo>
                  <a:pt x="89" y="89"/>
                </a:lnTo>
                <a:lnTo>
                  <a:pt x="40" y="89"/>
                </a:lnTo>
                <a:close/>
                <a:moveTo>
                  <a:pt x="20" y="129"/>
                </a:moveTo>
                <a:lnTo>
                  <a:pt x="109" y="129"/>
                </a:lnTo>
                <a:cubicBezTo>
                  <a:pt x="120" y="129"/>
                  <a:pt x="129" y="120"/>
                  <a:pt x="129" y="109"/>
                </a:cubicBezTo>
                <a:lnTo>
                  <a:pt x="129" y="20"/>
                </a:lnTo>
                <a:cubicBezTo>
                  <a:pt x="129" y="9"/>
                  <a:pt x="120" y="0"/>
                  <a:pt x="109" y="0"/>
                </a:cubicBezTo>
                <a:lnTo>
                  <a:pt x="20" y="0"/>
                </a:lnTo>
                <a:cubicBezTo>
                  <a:pt x="9" y="0"/>
                  <a:pt x="0" y="9"/>
                  <a:pt x="0" y="20"/>
                </a:cubicBezTo>
                <a:lnTo>
                  <a:pt x="0" y="109"/>
                </a:lnTo>
                <a:cubicBezTo>
                  <a:pt x="0" y="120"/>
                  <a:pt x="9" y="129"/>
                  <a:pt x="20" y="1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5" name="Freeform 614">
            <a:extLst>
              <a:ext uri="{FF2B5EF4-FFF2-40B4-BE49-F238E27FC236}">
                <a16:creationId xmlns:a16="http://schemas.microsoft.com/office/drawing/2014/main" id="{35A9472F-DBA1-0040-B4C9-786F1AD360E6}"/>
              </a:ext>
            </a:extLst>
          </p:cNvPr>
          <p:cNvSpPr/>
          <p:nvPr/>
        </p:nvSpPr>
        <p:spPr>
          <a:xfrm>
            <a:off x="4726800" y="7039458"/>
            <a:ext cx="259920" cy="165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3" h="462">
                <a:moveTo>
                  <a:pt x="39" y="40"/>
                </a:moveTo>
                <a:lnTo>
                  <a:pt x="684" y="40"/>
                </a:lnTo>
                <a:lnTo>
                  <a:pt x="684" y="422"/>
                </a:lnTo>
                <a:lnTo>
                  <a:pt x="39" y="422"/>
                </a:lnTo>
                <a:close/>
                <a:moveTo>
                  <a:pt x="32" y="462"/>
                </a:moveTo>
                <a:lnTo>
                  <a:pt x="691" y="462"/>
                </a:lnTo>
                <a:cubicBezTo>
                  <a:pt x="709" y="462"/>
                  <a:pt x="723" y="448"/>
                  <a:pt x="723" y="430"/>
                </a:cubicBezTo>
                <a:lnTo>
                  <a:pt x="723" y="32"/>
                </a:lnTo>
                <a:cubicBezTo>
                  <a:pt x="723" y="15"/>
                  <a:pt x="709" y="0"/>
                  <a:pt x="691" y="0"/>
                </a:cubicBezTo>
                <a:lnTo>
                  <a:pt x="32" y="0"/>
                </a:lnTo>
                <a:cubicBezTo>
                  <a:pt x="14" y="0"/>
                  <a:pt x="0" y="15"/>
                  <a:pt x="0" y="32"/>
                </a:cubicBezTo>
                <a:lnTo>
                  <a:pt x="0" y="430"/>
                </a:lnTo>
                <a:cubicBezTo>
                  <a:pt x="0" y="448"/>
                  <a:pt x="14" y="462"/>
                  <a:pt x="32" y="46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6" name="Freeform 615">
            <a:extLst>
              <a:ext uri="{FF2B5EF4-FFF2-40B4-BE49-F238E27FC236}">
                <a16:creationId xmlns:a16="http://schemas.microsoft.com/office/drawing/2014/main" id="{8D2A413C-5360-044D-8CF0-6517A4AD033F}"/>
              </a:ext>
            </a:extLst>
          </p:cNvPr>
          <p:cNvSpPr/>
          <p:nvPr/>
        </p:nvSpPr>
        <p:spPr>
          <a:xfrm>
            <a:off x="4696560" y="7214778"/>
            <a:ext cx="3207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2" h="39">
                <a:moveTo>
                  <a:pt x="872" y="0"/>
                </a:moveTo>
                <a:lnTo>
                  <a:pt x="19" y="0"/>
                </a:lnTo>
                <a:cubicBezTo>
                  <a:pt x="9" y="0"/>
                  <a:pt x="0" y="9"/>
                  <a:pt x="0" y="20"/>
                </a:cubicBezTo>
                <a:cubicBezTo>
                  <a:pt x="0" y="30"/>
                  <a:pt x="9" y="39"/>
                  <a:pt x="19" y="39"/>
                </a:cubicBezTo>
                <a:lnTo>
                  <a:pt x="872" y="39"/>
                </a:lnTo>
                <a:cubicBezTo>
                  <a:pt x="883" y="39"/>
                  <a:pt x="892" y="30"/>
                  <a:pt x="892" y="20"/>
                </a:cubicBezTo>
                <a:cubicBezTo>
                  <a:pt x="892" y="9"/>
                  <a:pt x="883" y="0"/>
                  <a:pt x="87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7" name="Freeform 616">
            <a:extLst>
              <a:ext uri="{FF2B5EF4-FFF2-40B4-BE49-F238E27FC236}">
                <a16:creationId xmlns:a16="http://schemas.microsoft.com/office/drawing/2014/main" id="{6DF3F14E-114B-3849-9C92-31DE7B3B780D}"/>
              </a:ext>
            </a:extLst>
          </p:cNvPr>
          <p:cNvSpPr/>
          <p:nvPr/>
        </p:nvSpPr>
        <p:spPr>
          <a:xfrm>
            <a:off x="6331320" y="6833898"/>
            <a:ext cx="117720" cy="183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8" h="512">
                <a:moveTo>
                  <a:pt x="52" y="168"/>
                </a:moveTo>
                <a:cubicBezTo>
                  <a:pt x="61" y="168"/>
                  <a:pt x="69" y="176"/>
                  <a:pt x="69" y="185"/>
                </a:cubicBezTo>
                <a:cubicBezTo>
                  <a:pt x="69" y="194"/>
                  <a:pt x="61" y="201"/>
                  <a:pt x="52" y="201"/>
                </a:cubicBezTo>
                <a:cubicBezTo>
                  <a:pt x="43" y="201"/>
                  <a:pt x="35" y="194"/>
                  <a:pt x="35" y="185"/>
                </a:cubicBezTo>
                <a:cubicBezTo>
                  <a:pt x="35" y="176"/>
                  <a:pt x="43" y="168"/>
                  <a:pt x="52" y="168"/>
                </a:cubicBezTo>
                <a:close/>
                <a:moveTo>
                  <a:pt x="163" y="57"/>
                </a:moveTo>
                <a:lnTo>
                  <a:pt x="171" y="73"/>
                </a:lnTo>
                <a:lnTo>
                  <a:pt x="154" y="73"/>
                </a:lnTo>
                <a:close/>
                <a:moveTo>
                  <a:pt x="254" y="168"/>
                </a:moveTo>
                <a:lnTo>
                  <a:pt x="292" y="168"/>
                </a:lnTo>
                <a:lnTo>
                  <a:pt x="292" y="206"/>
                </a:lnTo>
                <a:lnTo>
                  <a:pt x="254" y="206"/>
                </a:lnTo>
                <a:close/>
                <a:moveTo>
                  <a:pt x="163" y="476"/>
                </a:moveTo>
                <a:cubicBezTo>
                  <a:pt x="154" y="476"/>
                  <a:pt x="146" y="469"/>
                  <a:pt x="146" y="460"/>
                </a:cubicBezTo>
                <a:cubicBezTo>
                  <a:pt x="146" y="451"/>
                  <a:pt x="154" y="443"/>
                  <a:pt x="163" y="443"/>
                </a:cubicBezTo>
                <a:cubicBezTo>
                  <a:pt x="172" y="443"/>
                  <a:pt x="179" y="451"/>
                  <a:pt x="179" y="460"/>
                </a:cubicBezTo>
                <a:cubicBezTo>
                  <a:pt x="179" y="469"/>
                  <a:pt x="172" y="476"/>
                  <a:pt x="163" y="476"/>
                </a:cubicBezTo>
                <a:close/>
                <a:moveTo>
                  <a:pt x="34" y="234"/>
                </a:moveTo>
                <a:lnTo>
                  <a:pt x="34" y="294"/>
                </a:lnTo>
                <a:cubicBezTo>
                  <a:pt x="34" y="304"/>
                  <a:pt x="42" y="312"/>
                  <a:pt x="52" y="312"/>
                </a:cubicBezTo>
                <a:lnTo>
                  <a:pt x="145" y="312"/>
                </a:lnTo>
                <a:lnTo>
                  <a:pt x="145" y="411"/>
                </a:lnTo>
                <a:cubicBezTo>
                  <a:pt x="125" y="418"/>
                  <a:pt x="111" y="437"/>
                  <a:pt x="111" y="460"/>
                </a:cubicBezTo>
                <a:cubicBezTo>
                  <a:pt x="111" y="488"/>
                  <a:pt x="134" y="512"/>
                  <a:pt x="163" y="512"/>
                </a:cubicBezTo>
                <a:cubicBezTo>
                  <a:pt x="192" y="512"/>
                  <a:pt x="215" y="488"/>
                  <a:pt x="215" y="460"/>
                </a:cubicBezTo>
                <a:cubicBezTo>
                  <a:pt x="215" y="437"/>
                  <a:pt x="201" y="418"/>
                  <a:pt x="181" y="411"/>
                </a:cubicBezTo>
                <a:lnTo>
                  <a:pt x="181" y="312"/>
                </a:lnTo>
                <a:lnTo>
                  <a:pt x="273" y="312"/>
                </a:lnTo>
                <a:cubicBezTo>
                  <a:pt x="283" y="312"/>
                  <a:pt x="291" y="304"/>
                  <a:pt x="291" y="294"/>
                </a:cubicBezTo>
                <a:lnTo>
                  <a:pt x="291" y="241"/>
                </a:lnTo>
                <a:lnTo>
                  <a:pt x="310" y="241"/>
                </a:lnTo>
                <a:cubicBezTo>
                  <a:pt x="320" y="241"/>
                  <a:pt x="328" y="233"/>
                  <a:pt x="328" y="224"/>
                </a:cubicBezTo>
                <a:lnTo>
                  <a:pt x="328" y="150"/>
                </a:lnTo>
                <a:cubicBezTo>
                  <a:pt x="328" y="141"/>
                  <a:pt x="320" y="133"/>
                  <a:pt x="310" y="133"/>
                </a:cubicBezTo>
                <a:lnTo>
                  <a:pt x="237" y="133"/>
                </a:lnTo>
                <a:cubicBezTo>
                  <a:pt x="227" y="133"/>
                  <a:pt x="219" y="141"/>
                  <a:pt x="219" y="150"/>
                </a:cubicBezTo>
                <a:lnTo>
                  <a:pt x="219" y="224"/>
                </a:lnTo>
                <a:cubicBezTo>
                  <a:pt x="219" y="233"/>
                  <a:pt x="227" y="241"/>
                  <a:pt x="237" y="241"/>
                </a:cubicBezTo>
                <a:lnTo>
                  <a:pt x="255" y="241"/>
                </a:lnTo>
                <a:lnTo>
                  <a:pt x="255" y="277"/>
                </a:lnTo>
                <a:lnTo>
                  <a:pt x="181" y="277"/>
                </a:lnTo>
                <a:lnTo>
                  <a:pt x="181" y="109"/>
                </a:lnTo>
                <a:lnTo>
                  <a:pt x="200" y="109"/>
                </a:lnTo>
                <a:cubicBezTo>
                  <a:pt x="206" y="109"/>
                  <a:pt x="212" y="105"/>
                  <a:pt x="215" y="100"/>
                </a:cubicBezTo>
                <a:cubicBezTo>
                  <a:pt x="219" y="95"/>
                  <a:pt x="219" y="88"/>
                  <a:pt x="216" y="83"/>
                </a:cubicBezTo>
                <a:lnTo>
                  <a:pt x="179" y="10"/>
                </a:lnTo>
                <a:cubicBezTo>
                  <a:pt x="176" y="4"/>
                  <a:pt x="169" y="0"/>
                  <a:pt x="163" y="0"/>
                </a:cubicBezTo>
                <a:cubicBezTo>
                  <a:pt x="156" y="0"/>
                  <a:pt x="150" y="4"/>
                  <a:pt x="147" y="10"/>
                </a:cubicBezTo>
                <a:lnTo>
                  <a:pt x="110" y="83"/>
                </a:lnTo>
                <a:cubicBezTo>
                  <a:pt x="107" y="88"/>
                  <a:pt x="107" y="95"/>
                  <a:pt x="110" y="100"/>
                </a:cubicBezTo>
                <a:cubicBezTo>
                  <a:pt x="113" y="105"/>
                  <a:pt x="119" y="109"/>
                  <a:pt x="125" y="109"/>
                </a:cubicBezTo>
                <a:lnTo>
                  <a:pt x="145" y="109"/>
                </a:lnTo>
                <a:lnTo>
                  <a:pt x="145" y="277"/>
                </a:lnTo>
                <a:lnTo>
                  <a:pt x="70" y="277"/>
                </a:lnTo>
                <a:lnTo>
                  <a:pt x="70" y="234"/>
                </a:lnTo>
                <a:cubicBezTo>
                  <a:pt x="90" y="226"/>
                  <a:pt x="104" y="207"/>
                  <a:pt x="104" y="185"/>
                </a:cubicBezTo>
                <a:cubicBezTo>
                  <a:pt x="104" y="156"/>
                  <a:pt x="81" y="133"/>
                  <a:pt x="52" y="133"/>
                </a:cubicBezTo>
                <a:cubicBezTo>
                  <a:pt x="23" y="133"/>
                  <a:pt x="0" y="156"/>
                  <a:pt x="0" y="185"/>
                </a:cubicBezTo>
                <a:cubicBezTo>
                  <a:pt x="0" y="207"/>
                  <a:pt x="14" y="226"/>
                  <a:pt x="34" y="2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8" name="Freeform 617">
            <a:extLst>
              <a:ext uri="{FF2B5EF4-FFF2-40B4-BE49-F238E27FC236}">
                <a16:creationId xmlns:a16="http://schemas.microsoft.com/office/drawing/2014/main" id="{3D5ED835-081D-EF4A-9412-27E50668958C}"/>
              </a:ext>
            </a:extLst>
          </p:cNvPr>
          <p:cNvSpPr/>
          <p:nvPr/>
        </p:nvSpPr>
        <p:spPr>
          <a:xfrm>
            <a:off x="6278760" y="6755418"/>
            <a:ext cx="222480" cy="47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9" h="1333">
                <a:moveTo>
                  <a:pt x="564" y="1021"/>
                </a:moveTo>
                <a:cubicBezTo>
                  <a:pt x="564" y="1022"/>
                  <a:pt x="564" y="1086"/>
                  <a:pt x="531" y="1151"/>
                </a:cubicBezTo>
                <a:cubicBezTo>
                  <a:pt x="489" y="1235"/>
                  <a:pt x="413" y="1277"/>
                  <a:pt x="306" y="1277"/>
                </a:cubicBezTo>
                <a:cubicBezTo>
                  <a:pt x="203" y="1277"/>
                  <a:pt x="129" y="1235"/>
                  <a:pt x="88" y="1153"/>
                </a:cubicBezTo>
                <a:cubicBezTo>
                  <a:pt x="56" y="1088"/>
                  <a:pt x="55" y="1022"/>
                  <a:pt x="55" y="1021"/>
                </a:cubicBezTo>
                <a:lnTo>
                  <a:pt x="55" y="56"/>
                </a:lnTo>
                <a:lnTo>
                  <a:pt x="564" y="56"/>
                </a:lnTo>
                <a:close/>
                <a:moveTo>
                  <a:pt x="591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1021"/>
                </a:lnTo>
                <a:cubicBezTo>
                  <a:pt x="0" y="1024"/>
                  <a:pt x="1" y="1099"/>
                  <a:pt x="38" y="1175"/>
                </a:cubicBezTo>
                <a:cubicBezTo>
                  <a:pt x="73" y="1247"/>
                  <a:pt x="148" y="1333"/>
                  <a:pt x="306" y="1333"/>
                </a:cubicBezTo>
                <a:cubicBezTo>
                  <a:pt x="468" y="1333"/>
                  <a:pt x="544" y="1247"/>
                  <a:pt x="580" y="1175"/>
                </a:cubicBezTo>
                <a:cubicBezTo>
                  <a:pt x="619" y="1100"/>
                  <a:pt x="619" y="1024"/>
                  <a:pt x="619" y="1021"/>
                </a:cubicBezTo>
                <a:lnTo>
                  <a:pt x="619" y="28"/>
                </a:lnTo>
                <a:cubicBezTo>
                  <a:pt x="619" y="13"/>
                  <a:pt x="607" y="0"/>
                  <a:pt x="59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9" name="Freeform 618">
            <a:extLst>
              <a:ext uri="{FF2B5EF4-FFF2-40B4-BE49-F238E27FC236}">
                <a16:creationId xmlns:a16="http://schemas.microsoft.com/office/drawing/2014/main" id="{F43F2D21-AC76-484C-80DA-52463D3166D1}"/>
              </a:ext>
            </a:extLst>
          </p:cNvPr>
          <p:cNvSpPr/>
          <p:nvPr/>
        </p:nvSpPr>
        <p:spPr>
          <a:xfrm>
            <a:off x="6331679" y="7065018"/>
            <a:ext cx="115920" cy="11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323">
                <a:moveTo>
                  <a:pt x="162" y="268"/>
                </a:moveTo>
                <a:cubicBezTo>
                  <a:pt x="103" y="268"/>
                  <a:pt x="55" y="220"/>
                  <a:pt x="55" y="161"/>
                </a:cubicBezTo>
                <a:cubicBezTo>
                  <a:pt x="55" y="102"/>
                  <a:pt x="103" y="55"/>
                  <a:pt x="162" y="55"/>
                </a:cubicBezTo>
                <a:cubicBezTo>
                  <a:pt x="220" y="55"/>
                  <a:pt x="268" y="102"/>
                  <a:pt x="268" y="161"/>
                </a:cubicBezTo>
                <a:cubicBezTo>
                  <a:pt x="268" y="220"/>
                  <a:pt x="220" y="268"/>
                  <a:pt x="162" y="268"/>
                </a:cubicBezTo>
                <a:close/>
                <a:moveTo>
                  <a:pt x="162" y="0"/>
                </a:moveTo>
                <a:cubicBezTo>
                  <a:pt x="72" y="0"/>
                  <a:pt x="0" y="72"/>
                  <a:pt x="0" y="161"/>
                </a:cubicBezTo>
                <a:cubicBezTo>
                  <a:pt x="0" y="250"/>
                  <a:pt x="72" y="323"/>
                  <a:pt x="162" y="323"/>
                </a:cubicBezTo>
                <a:cubicBezTo>
                  <a:pt x="251" y="323"/>
                  <a:pt x="323" y="250"/>
                  <a:pt x="323" y="161"/>
                </a:cubicBezTo>
                <a:cubicBezTo>
                  <a:pt x="323" y="72"/>
                  <a:pt x="251" y="0"/>
                  <a:pt x="16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0" name="Freeform 619">
            <a:extLst>
              <a:ext uri="{FF2B5EF4-FFF2-40B4-BE49-F238E27FC236}">
                <a16:creationId xmlns:a16="http://schemas.microsoft.com/office/drawing/2014/main" id="{72744833-A049-FC43-B2D0-5487997AE253}"/>
              </a:ext>
            </a:extLst>
          </p:cNvPr>
          <p:cNvSpPr/>
          <p:nvPr/>
        </p:nvSpPr>
        <p:spPr>
          <a:xfrm>
            <a:off x="7077960" y="6729498"/>
            <a:ext cx="222480" cy="47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9" h="1332">
                <a:moveTo>
                  <a:pt x="591" y="0"/>
                </a:move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lnTo>
                  <a:pt x="0" y="160"/>
                </a:lnTo>
                <a:cubicBezTo>
                  <a:pt x="0" y="176"/>
                  <a:pt x="12" y="188"/>
                  <a:pt x="28" y="188"/>
                </a:cubicBezTo>
                <a:cubicBezTo>
                  <a:pt x="43" y="188"/>
                  <a:pt x="55" y="176"/>
                  <a:pt x="55" y="160"/>
                </a:cubicBezTo>
                <a:lnTo>
                  <a:pt x="55" y="55"/>
                </a:lnTo>
                <a:lnTo>
                  <a:pt x="564" y="55"/>
                </a:lnTo>
                <a:lnTo>
                  <a:pt x="564" y="1021"/>
                </a:lnTo>
                <a:cubicBezTo>
                  <a:pt x="564" y="1022"/>
                  <a:pt x="563" y="1086"/>
                  <a:pt x="531" y="1150"/>
                </a:cubicBezTo>
                <a:cubicBezTo>
                  <a:pt x="489" y="1235"/>
                  <a:pt x="413" y="1277"/>
                  <a:pt x="306" y="1277"/>
                </a:cubicBezTo>
                <a:cubicBezTo>
                  <a:pt x="202" y="1277"/>
                  <a:pt x="129" y="1235"/>
                  <a:pt x="88" y="1152"/>
                </a:cubicBezTo>
                <a:cubicBezTo>
                  <a:pt x="56" y="1088"/>
                  <a:pt x="55" y="1022"/>
                  <a:pt x="55" y="1021"/>
                </a:cubicBezTo>
                <a:lnTo>
                  <a:pt x="55" y="819"/>
                </a:lnTo>
                <a:cubicBezTo>
                  <a:pt x="55" y="804"/>
                  <a:pt x="43" y="791"/>
                  <a:pt x="28" y="791"/>
                </a:cubicBezTo>
                <a:cubicBezTo>
                  <a:pt x="12" y="791"/>
                  <a:pt x="0" y="804"/>
                  <a:pt x="0" y="819"/>
                </a:cubicBezTo>
                <a:lnTo>
                  <a:pt x="0" y="1021"/>
                </a:lnTo>
                <a:cubicBezTo>
                  <a:pt x="0" y="1024"/>
                  <a:pt x="0" y="1099"/>
                  <a:pt x="38" y="1175"/>
                </a:cubicBezTo>
                <a:cubicBezTo>
                  <a:pt x="73" y="1247"/>
                  <a:pt x="148" y="1332"/>
                  <a:pt x="306" y="1332"/>
                </a:cubicBezTo>
                <a:cubicBezTo>
                  <a:pt x="467" y="1332"/>
                  <a:pt x="544" y="1247"/>
                  <a:pt x="580" y="1175"/>
                </a:cubicBezTo>
                <a:cubicBezTo>
                  <a:pt x="618" y="1099"/>
                  <a:pt x="619" y="1024"/>
                  <a:pt x="619" y="1021"/>
                </a:cubicBezTo>
                <a:lnTo>
                  <a:pt x="619" y="28"/>
                </a:lnTo>
                <a:cubicBezTo>
                  <a:pt x="619" y="13"/>
                  <a:pt x="607" y="0"/>
                  <a:pt x="59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1" name="Freeform 620">
            <a:extLst>
              <a:ext uri="{FF2B5EF4-FFF2-40B4-BE49-F238E27FC236}">
                <a16:creationId xmlns:a16="http://schemas.microsoft.com/office/drawing/2014/main" id="{B32765AA-B163-2942-9D61-797924229A37}"/>
              </a:ext>
            </a:extLst>
          </p:cNvPr>
          <p:cNvSpPr/>
          <p:nvPr/>
        </p:nvSpPr>
        <p:spPr>
          <a:xfrm>
            <a:off x="7130880" y="7038738"/>
            <a:ext cx="115920" cy="11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324">
                <a:moveTo>
                  <a:pt x="268" y="162"/>
                </a:moveTo>
                <a:cubicBezTo>
                  <a:pt x="268" y="221"/>
                  <a:pt x="220" y="268"/>
                  <a:pt x="161" y="268"/>
                </a:cubicBezTo>
                <a:cubicBezTo>
                  <a:pt x="103" y="268"/>
                  <a:pt x="55" y="221"/>
                  <a:pt x="55" y="162"/>
                </a:cubicBezTo>
                <a:cubicBezTo>
                  <a:pt x="55" y="103"/>
                  <a:pt x="103" y="56"/>
                  <a:pt x="161" y="56"/>
                </a:cubicBezTo>
                <a:cubicBezTo>
                  <a:pt x="220" y="56"/>
                  <a:pt x="268" y="103"/>
                  <a:pt x="268" y="162"/>
                </a:cubicBezTo>
                <a:close/>
                <a:moveTo>
                  <a:pt x="0" y="162"/>
                </a:moveTo>
                <a:cubicBezTo>
                  <a:pt x="0" y="251"/>
                  <a:pt x="72" y="324"/>
                  <a:pt x="161" y="324"/>
                </a:cubicBezTo>
                <a:cubicBezTo>
                  <a:pt x="250" y="324"/>
                  <a:pt x="323" y="251"/>
                  <a:pt x="323" y="162"/>
                </a:cubicBezTo>
                <a:cubicBezTo>
                  <a:pt x="323" y="73"/>
                  <a:pt x="250" y="0"/>
                  <a:pt x="161" y="0"/>
                </a:cubicBezTo>
                <a:cubicBezTo>
                  <a:pt x="72" y="0"/>
                  <a:pt x="0" y="73"/>
                  <a:pt x="0" y="16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2" name="Freeform 621">
            <a:extLst>
              <a:ext uri="{FF2B5EF4-FFF2-40B4-BE49-F238E27FC236}">
                <a16:creationId xmlns:a16="http://schemas.microsoft.com/office/drawing/2014/main" id="{597AA9E7-8EEA-3242-A216-FFE61C75ED1D}"/>
              </a:ext>
            </a:extLst>
          </p:cNvPr>
          <p:cNvSpPr/>
          <p:nvPr/>
        </p:nvSpPr>
        <p:spPr>
          <a:xfrm>
            <a:off x="6955920" y="6807258"/>
            <a:ext cx="261720" cy="20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8" h="559">
                <a:moveTo>
                  <a:pt x="673" y="504"/>
                </a:moveTo>
                <a:lnTo>
                  <a:pt x="55" y="504"/>
                </a:lnTo>
                <a:lnTo>
                  <a:pt x="55" y="56"/>
                </a:lnTo>
                <a:lnTo>
                  <a:pt x="269" y="56"/>
                </a:lnTo>
                <a:lnTo>
                  <a:pt x="342" y="129"/>
                </a:lnTo>
                <a:cubicBezTo>
                  <a:pt x="349" y="136"/>
                  <a:pt x="358" y="140"/>
                  <a:pt x="368" y="140"/>
                </a:cubicBezTo>
                <a:lnTo>
                  <a:pt x="673" y="140"/>
                </a:lnTo>
                <a:close/>
                <a:moveTo>
                  <a:pt x="728" y="520"/>
                </a:moveTo>
                <a:lnTo>
                  <a:pt x="728" y="124"/>
                </a:lnTo>
                <a:cubicBezTo>
                  <a:pt x="728" y="102"/>
                  <a:pt x="710" y="85"/>
                  <a:pt x="688" y="85"/>
                </a:cubicBezTo>
                <a:lnTo>
                  <a:pt x="375" y="85"/>
                </a:lnTo>
                <a:lnTo>
                  <a:pt x="303" y="11"/>
                </a:lnTo>
                <a:cubicBezTo>
                  <a:pt x="296" y="4"/>
                  <a:pt x="286" y="0"/>
                  <a:pt x="277" y="0"/>
                </a:cubicBezTo>
                <a:lnTo>
                  <a:pt x="42" y="0"/>
                </a:lnTo>
                <a:cubicBezTo>
                  <a:pt x="19" y="0"/>
                  <a:pt x="0" y="19"/>
                  <a:pt x="0" y="42"/>
                </a:cubicBezTo>
                <a:lnTo>
                  <a:pt x="0" y="520"/>
                </a:lnTo>
                <a:cubicBezTo>
                  <a:pt x="0" y="542"/>
                  <a:pt x="18" y="559"/>
                  <a:pt x="40" y="559"/>
                </a:cubicBezTo>
                <a:lnTo>
                  <a:pt x="688" y="559"/>
                </a:lnTo>
                <a:cubicBezTo>
                  <a:pt x="710" y="559"/>
                  <a:pt x="728" y="542"/>
                  <a:pt x="728" y="5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3" name="Freeform 622">
            <a:extLst>
              <a:ext uri="{FF2B5EF4-FFF2-40B4-BE49-F238E27FC236}">
                <a16:creationId xmlns:a16="http://schemas.microsoft.com/office/drawing/2014/main" id="{D7808E7B-6D6B-6A4F-AF15-3C264B6791E0}"/>
              </a:ext>
            </a:extLst>
          </p:cNvPr>
          <p:cNvSpPr/>
          <p:nvPr/>
        </p:nvSpPr>
        <p:spPr>
          <a:xfrm>
            <a:off x="7085160" y="6807258"/>
            <a:ext cx="13248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9" h="56">
                <a:moveTo>
                  <a:pt x="341" y="56"/>
                </a:moveTo>
                <a:cubicBezTo>
                  <a:pt x="357" y="56"/>
                  <a:pt x="369" y="43"/>
                  <a:pt x="369" y="28"/>
                </a:cubicBezTo>
                <a:cubicBezTo>
                  <a:pt x="369" y="13"/>
                  <a:pt x="357" y="0"/>
                  <a:pt x="341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4" name="Freeform 623">
            <a:extLst>
              <a:ext uri="{FF2B5EF4-FFF2-40B4-BE49-F238E27FC236}">
                <a16:creationId xmlns:a16="http://schemas.microsoft.com/office/drawing/2014/main" id="{AC5FB83C-9DF8-7548-AFBB-709924DCB2B5}"/>
              </a:ext>
            </a:extLst>
          </p:cNvPr>
          <p:cNvSpPr/>
          <p:nvPr/>
        </p:nvSpPr>
        <p:spPr>
          <a:xfrm>
            <a:off x="6848999" y="694909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172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8" y="55"/>
                </a:cubicBezTo>
                <a:lnTo>
                  <a:pt x="172" y="55"/>
                </a:lnTo>
                <a:cubicBezTo>
                  <a:pt x="187" y="55"/>
                  <a:pt x="199" y="43"/>
                  <a:pt x="199" y="27"/>
                </a:cubicBezTo>
                <a:cubicBezTo>
                  <a:pt x="199" y="12"/>
                  <a:pt x="187" y="0"/>
                  <a:pt x="17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5" name="Freeform 624">
            <a:extLst>
              <a:ext uri="{FF2B5EF4-FFF2-40B4-BE49-F238E27FC236}">
                <a16:creationId xmlns:a16="http://schemas.microsoft.com/office/drawing/2014/main" id="{50492AA6-8B60-D448-9AF5-D6546D089306}"/>
              </a:ext>
            </a:extLst>
          </p:cNvPr>
          <p:cNvSpPr/>
          <p:nvPr/>
        </p:nvSpPr>
        <p:spPr>
          <a:xfrm>
            <a:off x="6872760" y="689797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172" y="0"/>
                </a:move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8" y="55"/>
                </a:cubicBezTo>
                <a:lnTo>
                  <a:pt x="172" y="55"/>
                </a:lnTo>
                <a:cubicBezTo>
                  <a:pt x="187" y="55"/>
                  <a:pt x="199" y="43"/>
                  <a:pt x="199" y="28"/>
                </a:cubicBezTo>
                <a:cubicBezTo>
                  <a:pt x="199" y="13"/>
                  <a:pt x="187" y="0"/>
                  <a:pt x="17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6" name="Freeform 625">
            <a:extLst>
              <a:ext uri="{FF2B5EF4-FFF2-40B4-BE49-F238E27FC236}">
                <a16:creationId xmlns:a16="http://schemas.microsoft.com/office/drawing/2014/main" id="{30DCB7E5-6282-5741-A64E-D2660C7DF556}"/>
              </a:ext>
            </a:extLst>
          </p:cNvPr>
          <p:cNvSpPr/>
          <p:nvPr/>
        </p:nvSpPr>
        <p:spPr>
          <a:xfrm>
            <a:off x="6848999" y="6847217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8" y="55"/>
                </a:moveTo>
                <a:lnTo>
                  <a:pt x="172" y="55"/>
                </a:lnTo>
                <a:cubicBezTo>
                  <a:pt x="187" y="55"/>
                  <a:pt x="199" y="43"/>
                  <a:pt x="199" y="27"/>
                </a:cubicBezTo>
                <a:cubicBezTo>
                  <a:pt x="199" y="12"/>
                  <a:pt x="187" y="0"/>
                  <a:pt x="172" y="0"/>
                </a:cubicBez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7" name="Freeform 626">
            <a:extLst>
              <a:ext uri="{FF2B5EF4-FFF2-40B4-BE49-F238E27FC236}">
                <a16:creationId xmlns:a16="http://schemas.microsoft.com/office/drawing/2014/main" id="{EF82A582-E17B-1F4D-87FC-F1291F092DBB}"/>
              </a:ext>
            </a:extLst>
          </p:cNvPr>
          <p:cNvSpPr/>
          <p:nvPr/>
        </p:nvSpPr>
        <p:spPr>
          <a:xfrm>
            <a:off x="403200" y="1698858"/>
            <a:ext cx="324720" cy="47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3" h="1317">
                <a:moveTo>
                  <a:pt x="639" y="1262"/>
                </a:moveTo>
                <a:lnTo>
                  <a:pt x="109" y="1262"/>
                </a:lnTo>
                <a:cubicBezTo>
                  <a:pt x="79" y="1262"/>
                  <a:pt x="55" y="1238"/>
                  <a:pt x="55" y="1208"/>
                </a:cubicBezTo>
                <a:lnTo>
                  <a:pt x="55" y="109"/>
                </a:lnTo>
                <a:cubicBezTo>
                  <a:pt x="55" y="80"/>
                  <a:pt x="79" y="55"/>
                  <a:pt x="109" y="55"/>
                </a:cubicBezTo>
                <a:lnTo>
                  <a:pt x="794" y="55"/>
                </a:lnTo>
                <a:cubicBezTo>
                  <a:pt x="823" y="55"/>
                  <a:pt x="848" y="80"/>
                  <a:pt x="848" y="109"/>
                </a:cubicBezTo>
                <a:lnTo>
                  <a:pt x="848" y="251"/>
                </a:lnTo>
                <a:cubicBezTo>
                  <a:pt x="848" y="267"/>
                  <a:pt x="860" y="279"/>
                  <a:pt x="875" y="279"/>
                </a:cubicBezTo>
                <a:cubicBezTo>
                  <a:pt x="891" y="279"/>
                  <a:pt x="903" y="267"/>
                  <a:pt x="903" y="251"/>
                </a:cubicBezTo>
                <a:lnTo>
                  <a:pt x="903" y="109"/>
                </a:lnTo>
                <a:cubicBezTo>
                  <a:pt x="903" y="49"/>
                  <a:pt x="854" y="0"/>
                  <a:pt x="794" y="0"/>
                </a:cubicBez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208"/>
                </a:lnTo>
                <a:cubicBezTo>
                  <a:pt x="0" y="1268"/>
                  <a:pt x="49" y="1317"/>
                  <a:pt x="109" y="1317"/>
                </a:cubicBezTo>
                <a:lnTo>
                  <a:pt x="639" y="1317"/>
                </a:lnTo>
                <a:cubicBezTo>
                  <a:pt x="654" y="1317"/>
                  <a:pt x="667" y="1305"/>
                  <a:pt x="667" y="1290"/>
                </a:cubicBezTo>
                <a:cubicBezTo>
                  <a:pt x="667" y="1275"/>
                  <a:pt x="654" y="1262"/>
                  <a:pt x="639" y="126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8" name="Freeform 627">
            <a:extLst>
              <a:ext uri="{FF2B5EF4-FFF2-40B4-BE49-F238E27FC236}">
                <a16:creationId xmlns:a16="http://schemas.microsoft.com/office/drawing/2014/main" id="{C19543FD-48DC-214F-ACE8-601F84DDA427}"/>
              </a:ext>
            </a:extLst>
          </p:cNvPr>
          <p:cNvSpPr/>
          <p:nvPr/>
        </p:nvSpPr>
        <p:spPr>
          <a:xfrm>
            <a:off x="550441" y="2084778"/>
            <a:ext cx="24840" cy="2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" h="69">
                <a:moveTo>
                  <a:pt x="0" y="35"/>
                </a:moveTo>
                <a:cubicBezTo>
                  <a:pt x="0" y="54"/>
                  <a:pt x="16" y="69"/>
                  <a:pt x="35" y="69"/>
                </a:cubicBezTo>
                <a:cubicBezTo>
                  <a:pt x="54" y="69"/>
                  <a:pt x="70" y="54"/>
                  <a:pt x="70" y="35"/>
                </a:cubicBezTo>
                <a:cubicBezTo>
                  <a:pt x="70" y="16"/>
                  <a:pt x="54" y="0"/>
                  <a:pt x="35" y="0"/>
                </a:cubicBezTo>
                <a:cubicBezTo>
                  <a:pt x="16" y="0"/>
                  <a:pt x="0" y="16"/>
                  <a:pt x="0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9" name="Freeform 628">
            <a:extLst>
              <a:ext uri="{FF2B5EF4-FFF2-40B4-BE49-F238E27FC236}">
                <a16:creationId xmlns:a16="http://schemas.microsoft.com/office/drawing/2014/main" id="{16663FD2-FCAE-7C4E-9E19-34253153AB21}"/>
              </a:ext>
            </a:extLst>
          </p:cNvPr>
          <p:cNvSpPr/>
          <p:nvPr/>
        </p:nvSpPr>
        <p:spPr>
          <a:xfrm>
            <a:off x="523799" y="1751418"/>
            <a:ext cx="781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8" h="55">
                <a:moveTo>
                  <a:pt x="218" y="28"/>
                </a:moveTo>
                <a:cubicBezTo>
                  <a:pt x="218" y="13"/>
                  <a:pt x="205" y="0"/>
                  <a:pt x="190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190" y="55"/>
                </a:lnTo>
                <a:cubicBezTo>
                  <a:pt x="205" y="55"/>
                  <a:pt x="218" y="43"/>
                  <a:pt x="218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0" name="Freeform 629">
            <a:extLst>
              <a:ext uri="{FF2B5EF4-FFF2-40B4-BE49-F238E27FC236}">
                <a16:creationId xmlns:a16="http://schemas.microsoft.com/office/drawing/2014/main" id="{E4F55FD7-810D-E54A-ACD1-A53419A430D1}"/>
              </a:ext>
            </a:extLst>
          </p:cNvPr>
          <p:cNvSpPr/>
          <p:nvPr/>
        </p:nvSpPr>
        <p:spPr>
          <a:xfrm>
            <a:off x="646920" y="1810099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599" y="1054"/>
                </a:moveTo>
                <a:cubicBezTo>
                  <a:pt x="599" y="1084"/>
                  <a:pt x="575" y="1108"/>
                  <a:pt x="545" y="1108"/>
                </a:cubicBezTo>
                <a:lnTo>
                  <a:pt x="109" y="1108"/>
                </a:lnTo>
                <a:cubicBezTo>
                  <a:pt x="79" y="1108"/>
                  <a:pt x="55" y="1084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545" y="55"/>
                </a:lnTo>
                <a:cubicBezTo>
                  <a:pt x="575" y="55"/>
                  <a:pt x="599" y="79"/>
                  <a:pt x="599" y="109"/>
                </a:cubicBezTo>
                <a:close/>
                <a:moveTo>
                  <a:pt x="545" y="0"/>
                </a:move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5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1" name="Freeform 630">
            <a:extLst>
              <a:ext uri="{FF2B5EF4-FFF2-40B4-BE49-F238E27FC236}">
                <a16:creationId xmlns:a16="http://schemas.microsoft.com/office/drawing/2014/main" id="{5E6F8B17-BC30-B848-97C6-E9221E4E1CF7}"/>
              </a:ext>
            </a:extLst>
          </p:cNvPr>
          <p:cNvSpPr/>
          <p:nvPr/>
        </p:nvSpPr>
        <p:spPr>
          <a:xfrm>
            <a:off x="752400" y="2148858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2" name="Freeform 631">
            <a:extLst>
              <a:ext uri="{FF2B5EF4-FFF2-40B4-BE49-F238E27FC236}">
                <a16:creationId xmlns:a16="http://schemas.microsoft.com/office/drawing/2014/main" id="{EA97B73B-49A6-F64B-AB69-E193AB3A9F70}"/>
              </a:ext>
            </a:extLst>
          </p:cNvPr>
          <p:cNvSpPr/>
          <p:nvPr/>
        </p:nvSpPr>
        <p:spPr>
          <a:xfrm>
            <a:off x="729000" y="1856177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170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170" y="55"/>
                </a:lnTo>
                <a:cubicBezTo>
                  <a:pt x="186" y="55"/>
                  <a:pt x="198" y="43"/>
                  <a:pt x="198" y="28"/>
                </a:cubicBezTo>
                <a:cubicBezTo>
                  <a:pt x="198" y="13"/>
                  <a:pt x="186" y="0"/>
                  <a:pt x="1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3" name="Freeform 632">
            <a:extLst>
              <a:ext uri="{FF2B5EF4-FFF2-40B4-BE49-F238E27FC236}">
                <a16:creationId xmlns:a16="http://schemas.microsoft.com/office/drawing/2014/main" id="{7E9EF6A7-446F-8C47-8C3D-FD5FA6D21793}"/>
              </a:ext>
            </a:extLst>
          </p:cNvPr>
          <p:cNvSpPr/>
          <p:nvPr/>
        </p:nvSpPr>
        <p:spPr>
          <a:xfrm>
            <a:off x="1834560" y="1717219"/>
            <a:ext cx="302400" cy="44099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1" h="1226">
                <a:moveTo>
                  <a:pt x="595" y="1170"/>
                </a:moveTo>
                <a:lnTo>
                  <a:pt x="103" y="1170"/>
                </a:lnTo>
                <a:cubicBezTo>
                  <a:pt x="76" y="1170"/>
                  <a:pt x="55" y="1149"/>
                  <a:pt x="55" y="1122"/>
                </a:cubicBezTo>
                <a:lnTo>
                  <a:pt x="55" y="103"/>
                </a:lnTo>
                <a:cubicBezTo>
                  <a:pt x="55" y="77"/>
                  <a:pt x="76" y="55"/>
                  <a:pt x="103" y="55"/>
                </a:cubicBezTo>
                <a:lnTo>
                  <a:pt x="738" y="55"/>
                </a:lnTo>
                <a:cubicBezTo>
                  <a:pt x="764" y="55"/>
                  <a:pt x="786" y="77"/>
                  <a:pt x="786" y="103"/>
                </a:cubicBezTo>
                <a:lnTo>
                  <a:pt x="786" y="235"/>
                </a:lnTo>
                <a:cubicBezTo>
                  <a:pt x="786" y="250"/>
                  <a:pt x="799" y="263"/>
                  <a:pt x="814" y="263"/>
                </a:cubicBezTo>
                <a:cubicBezTo>
                  <a:pt x="829" y="263"/>
                  <a:pt x="841" y="250"/>
                  <a:pt x="841" y="235"/>
                </a:cubicBezTo>
                <a:lnTo>
                  <a:pt x="841" y="103"/>
                </a:lnTo>
                <a:cubicBezTo>
                  <a:pt x="841" y="46"/>
                  <a:pt x="795" y="0"/>
                  <a:pt x="738" y="0"/>
                </a:cubicBezTo>
                <a:lnTo>
                  <a:pt x="103" y="0"/>
                </a:lnTo>
                <a:cubicBezTo>
                  <a:pt x="46" y="0"/>
                  <a:pt x="0" y="46"/>
                  <a:pt x="0" y="103"/>
                </a:cubicBezTo>
                <a:lnTo>
                  <a:pt x="0" y="1122"/>
                </a:lnTo>
                <a:cubicBezTo>
                  <a:pt x="0" y="1179"/>
                  <a:pt x="46" y="1226"/>
                  <a:pt x="103" y="1226"/>
                </a:cubicBezTo>
                <a:lnTo>
                  <a:pt x="595" y="1226"/>
                </a:lnTo>
                <a:cubicBezTo>
                  <a:pt x="610" y="1226"/>
                  <a:pt x="622" y="1213"/>
                  <a:pt x="622" y="1198"/>
                </a:cubicBezTo>
                <a:cubicBezTo>
                  <a:pt x="622" y="1183"/>
                  <a:pt x="610" y="1170"/>
                  <a:pt x="595" y="117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4" name="Freeform 633">
            <a:extLst>
              <a:ext uri="{FF2B5EF4-FFF2-40B4-BE49-F238E27FC236}">
                <a16:creationId xmlns:a16="http://schemas.microsoft.com/office/drawing/2014/main" id="{CF3FD913-1F25-6345-9296-9BA1A43D47AE}"/>
              </a:ext>
            </a:extLst>
          </p:cNvPr>
          <p:cNvSpPr/>
          <p:nvPr/>
        </p:nvSpPr>
        <p:spPr>
          <a:xfrm>
            <a:off x="1971360" y="2075058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0" y="34"/>
                </a:moveTo>
                <a:cubicBezTo>
                  <a:pt x="0" y="53"/>
                  <a:pt x="15" y="68"/>
                  <a:pt x="34" y="68"/>
                </a:cubicBezTo>
                <a:cubicBezTo>
                  <a:pt x="53" y="68"/>
                  <a:pt x="68" y="53"/>
                  <a:pt x="68" y="34"/>
                </a:cubicBezTo>
                <a:cubicBezTo>
                  <a:pt x="68" y="15"/>
                  <a:pt x="53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5" name="Freeform 634">
            <a:extLst>
              <a:ext uri="{FF2B5EF4-FFF2-40B4-BE49-F238E27FC236}">
                <a16:creationId xmlns:a16="http://schemas.microsoft.com/office/drawing/2014/main" id="{3BE3B7D8-E586-A54D-A2E0-2F7174E0D334}"/>
              </a:ext>
            </a:extLst>
          </p:cNvPr>
          <p:cNvSpPr/>
          <p:nvPr/>
        </p:nvSpPr>
        <p:spPr>
          <a:xfrm>
            <a:off x="1946520" y="1765818"/>
            <a:ext cx="73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56">
                <a:moveTo>
                  <a:pt x="206" y="28"/>
                </a:moveTo>
                <a:cubicBezTo>
                  <a:pt x="206" y="13"/>
                  <a:pt x="193" y="0"/>
                  <a:pt x="178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8" y="56"/>
                </a:cubicBezTo>
                <a:lnTo>
                  <a:pt x="178" y="56"/>
                </a:lnTo>
                <a:cubicBezTo>
                  <a:pt x="193" y="56"/>
                  <a:pt x="206" y="43"/>
                  <a:pt x="206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6" name="Freeform 635">
            <a:extLst>
              <a:ext uri="{FF2B5EF4-FFF2-40B4-BE49-F238E27FC236}">
                <a16:creationId xmlns:a16="http://schemas.microsoft.com/office/drawing/2014/main" id="{FCCFBAEF-1BFB-2144-9523-25D01C4D6E21}"/>
              </a:ext>
            </a:extLst>
          </p:cNvPr>
          <p:cNvSpPr/>
          <p:nvPr/>
        </p:nvSpPr>
        <p:spPr>
          <a:xfrm>
            <a:off x="2157841" y="2128698"/>
            <a:ext cx="2376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6">
                <a:moveTo>
                  <a:pt x="0" y="33"/>
                </a:moveTo>
                <a:cubicBezTo>
                  <a:pt x="0" y="51"/>
                  <a:pt x="15" y="66"/>
                  <a:pt x="33" y="66"/>
                </a:cubicBezTo>
                <a:cubicBezTo>
                  <a:pt x="52" y="66"/>
                  <a:pt x="67" y="51"/>
                  <a:pt x="67" y="33"/>
                </a:cubicBezTo>
                <a:cubicBezTo>
                  <a:pt x="67" y="15"/>
                  <a:pt x="52" y="0"/>
                  <a:pt x="33" y="0"/>
                </a:cubicBezTo>
                <a:cubicBezTo>
                  <a:pt x="15" y="0"/>
                  <a:pt x="0" y="15"/>
                  <a:pt x="0" y="3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7" name="Freeform 636">
            <a:extLst>
              <a:ext uri="{FF2B5EF4-FFF2-40B4-BE49-F238E27FC236}">
                <a16:creationId xmlns:a16="http://schemas.microsoft.com/office/drawing/2014/main" id="{EF2DDD9D-CEA9-F040-8E6E-DBBBF0F41ED6}"/>
              </a:ext>
            </a:extLst>
          </p:cNvPr>
          <p:cNvSpPr/>
          <p:nvPr/>
        </p:nvSpPr>
        <p:spPr>
          <a:xfrm>
            <a:off x="2136240" y="1857257"/>
            <a:ext cx="669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7" h="55">
                <a:moveTo>
                  <a:pt x="187" y="28"/>
                </a:moveTo>
                <a:cubicBezTo>
                  <a:pt x="187" y="12"/>
                  <a:pt x="175" y="0"/>
                  <a:pt x="159" y="0"/>
                </a:cubicBez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59" y="55"/>
                </a:lnTo>
                <a:cubicBezTo>
                  <a:pt x="175" y="55"/>
                  <a:pt x="187" y="43"/>
                  <a:pt x="187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8" name="Freeform 637">
            <a:extLst>
              <a:ext uri="{FF2B5EF4-FFF2-40B4-BE49-F238E27FC236}">
                <a16:creationId xmlns:a16="http://schemas.microsoft.com/office/drawing/2014/main" id="{AB00AC65-1B85-C349-A639-CFBF8C4E3482}"/>
              </a:ext>
            </a:extLst>
          </p:cNvPr>
          <p:cNvSpPr/>
          <p:nvPr/>
        </p:nvSpPr>
        <p:spPr>
          <a:xfrm>
            <a:off x="2212560" y="1955178"/>
            <a:ext cx="151200" cy="151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1" h="421">
                <a:moveTo>
                  <a:pt x="366" y="338"/>
                </a:moveTo>
                <a:cubicBezTo>
                  <a:pt x="366" y="353"/>
                  <a:pt x="354" y="366"/>
                  <a:pt x="339" y="366"/>
                </a:cubicBezTo>
                <a:lnTo>
                  <a:pt x="83" y="366"/>
                </a:lnTo>
                <a:cubicBezTo>
                  <a:pt x="68" y="366"/>
                  <a:pt x="55" y="353"/>
                  <a:pt x="55" y="338"/>
                </a:cubicBezTo>
                <a:lnTo>
                  <a:pt x="55" y="83"/>
                </a:lnTo>
                <a:cubicBezTo>
                  <a:pt x="55" y="68"/>
                  <a:pt x="68" y="55"/>
                  <a:pt x="83" y="55"/>
                </a:cubicBezTo>
                <a:lnTo>
                  <a:pt x="339" y="55"/>
                </a:lnTo>
                <a:cubicBezTo>
                  <a:pt x="354" y="55"/>
                  <a:pt x="366" y="68"/>
                  <a:pt x="366" y="83"/>
                </a:cubicBezTo>
                <a:close/>
                <a:moveTo>
                  <a:pt x="339" y="0"/>
                </a:moveTo>
                <a:lnTo>
                  <a:pt x="83" y="0"/>
                </a:lnTo>
                <a:cubicBezTo>
                  <a:pt x="37" y="0"/>
                  <a:pt x="0" y="37"/>
                  <a:pt x="0" y="83"/>
                </a:cubicBezTo>
                <a:lnTo>
                  <a:pt x="0" y="338"/>
                </a:lnTo>
                <a:cubicBezTo>
                  <a:pt x="0" y="384"/>
                  <a:pt x="37" y="421"/>
                  <a:pt x="83" y="421"/>
                </a:cubicBezTo>
                <a:lnTo>
                  <a:pt x="339" y="421"/>
                </a:lnTo>
                <a:cubicBezTo>
                  <a:pt x="384" y="421"/>
                  <a:pt x="421" y="384"/>
                  <a:pt x="421" y="338"/>
                </a:cubicBezTo>
                <a:lnTo>
                  <a:pt x="421" y="83"/>
                </a:lnTo>
                <a:cubicBezTo>
                  <a:pt x="421" y="37"/>
                  <a:pt x="384" y="0"/>
                  <a:pt x="33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9" name="Freeform 638">
            <a:extLst>
              <a:ext uri="{FF2B5EF4-FFF2-40B4-BE49-F238E27FC236}">
                <a16:creationId xmlns:a16="http://schemas.microsoft.com/office/drawing/2014/main" id="{2511DBD7-528A-B14D-AF58-B8EB0FA52BB5}"/>
              </a:ext>
            </a:extLst>
          </p:cNvPr>
          <p:cNvSpPr/>
          <p:nvPr/>
        </p:nvSpPr>
        <p:spPr>
          <a:xfrm>
            <a:off x="2237040" y="1861937"/>
            <a:ext cx="102600" cy="87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6" h="245">
                <a:moveTo>
                  <a:pt x="0" y="64"/>
                </a:moveTo>
                <a:lnTo>
                  <a:pt x="0" y="218"/>
                </a:lnTo>
                <a:cubicBezTo>
                  <a:pt x="0" y="233"/>
                  <a:pt x="12" y="245"/>
                  <a:pt x="28" y="245"/>
                </a:cubicBezTo>
                <a:cubicBezTo>
                  <a:pt x="43" y="245"/>
                  <a:pt x="55" y="233"/>
                  <a:pt x="55" y="218"/>
                </a:cubicBezTo>
                <a:lnTo>
                  <a:pt x="55" y="64"/>
                </a:lnTo>
                <a:cubicBezTo>
                  <a:pt x="55" y="59"/>
                  <a:pt x="59" y="55"/>
                  <a:pt x="64" y="55"/>
                </a:cubicBezTo>
                <a:lnTo>
                  <a:pt x="222" y="55"/>
                </a:lnTo>
                <a:cubicBezTo>
                  <a:pt x="227" y="55"/>
                  <a:pt x="230" y="59"/>
                  <a:pt x="230" y="64"/>
                </a:cubicBezTo>
                <a:lnTo>
                  <a:pt x="230" y="217"/>
                </a:lnTo>
                <a:cubicBezTo>
                  <a:pt x="230" y="232"/>
                  <a:pt x="243" y="244"/>
                  <a:pt x="258" y="244"/>
                </a:cubicBezTo>
                <a:cubicBezTo>
                  <a:pt x="273" y="244"/>
                  <a:pt x="286" y="232"/>
                  <a:pt x="286" y="217"/>
                </a:cubicBezTo>
                <a:lnTo>
                  <a:pt x="286" y="64"/>
                </a:lnTo>
                <a:cubicBezTo>
                  <a:pt x="286" y="28"/>
                  <a:pt x="257" y="0"/>
                  <a:pt x="222" y="0"/>
                </a:cubicBezTo>
                <a:lnTo>
                  <a:pt x="64" y="0"/>
                </a:lnTo>
                <a:cubicBezTo>
                  <a:pt x="29" y="0"/>
                  <a:pt x="0" y="28"/>
                  <a:pt x="0" y="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0" name="Freeform 639">
            <a:extLst>
              <a:ext uri="{FF2B5EF4-FFF2-40B4-BE49-F238E27FC236}">
                <a16:creationId xmlns:a16="http://schemas.microsoft.com/office/drawing/2014/main" id="{891C8DAE-773D-3240-AB8A-50BD6965D728}"/>
              </a:ext>
            </a:extLst>
          </p:cNvPr>
          <p:cNvSpPr/>
          <p:nvPr/>
        </p:nvSpPr>
        <p:spPr>
          <a:xfrm>
            <a:off x="2059920" y="1814417"/>
            <a:ext cx="279720" cy="39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8" h="1085">
                <a:moveTo>
                  <a:pt x="750" y="840"/>
                </a:moveTo>
                <a:cubicBezTo>
                  <a:pt x="735" y="840"/>
                  <a:pt x="722" y="852"/>
                  <a:pt x="722" y="867"/>
                </a:cubicBezTo>
                <a:lnTo>
                  <a:pt x="722" y="1022"/>
                </a:lnTo>
                <a:cubicBezTo>
                  <a:pt x="722" y="1026"/>
                  <a:pt x="719" y="1030"/>
                  <a:pt x="714" y="1030"/>
                </a:cubicBezTo>
                <a:lnTo>
                  <a:pt x="556" y="1030"/>
                </a:lnTo>
                <a:cubicBezTo>
                  <a:pt x="551" y="1030"/>
                  <a:pt x="547" y="1026"/>
                  <a:pt x="547" y="1022"/>
                </a:cubicBezTo>
                <a:lnTo>
                  <a:pt x="547" y="868"/>
                </a:lnTo>
                <a:cubicBezTo>
                  <a:pt x="547" y="853"/>
                  <a:pt x="535" y="841"/>
                  <a:pt x="520" y="841"/>
                </a:cubicBezTo>
                <a:cubicBezTo>
                  <a:pt x="504" y="841"/>
                  <a:pt x="492" y="853"/>
                  <a:pt x="492" y="868"/>
                </a:cubicBezTo>
                <a:lnTo>
                  <a:pt x="492" y="1022"/>
                </a:lnTo>
                <a:cubicBezTo>
                  <a:pt x="492" y="1024"/>
                  <a:pt x="492" y="1026"/>
                  <a:pt x="492" y="1027"/>
                </a:cubicBezTo>
                <a:lnTo>
                  <a:pt x="103" y="1027"/>
                </a:lnTo>
                <a:cubicBezTo>
                  <a:pt x="76" y="1027"/>
                  <a:pt x="55" y="1006"/>
                  <a:pt x="55" y="979"/>
                </a:cubicBezTo>
                <a:lnTo>
                  <a:pt x="55" y="103"/>
                </a:lnTo>
                <a:cubicBezTo>
                  <a:pt x="55" y="77"/>
                  <a:pt x="76" y="55"/>
                  <a:pt x="103" y="55"/>
                </a:cubicBezTo>
                <a:lnTo>
                  <a:pt x="508" y="55"/>
                </a:lnTo>
                <a:cubicBezTo>
                  <a:pt x="534" y="55"/>
                  <a:pt x="556" y="77"/>
                  <a:pt x="556" y="103"/>
                </a:cubicBezTo>
                <a:cubicBezTo>
                  <a:pt x="556" y="119"/>
                  <a:pt x="568" y="131"/>
                  <a:pt x="584" y="131"/>
                </a:cubicBezTo>
                <a:cubicBezTo>
                  <a:pt x="599" y="131"/>
                  <a:pt x="611" y="119"/>
                  <a:pt x="611" y="103"/>
                </a:cubicBezTo>
                <a:cubicBezTo>
                  <a:pt x="611" y="46"/>
                  <a:pt x="565" y="0"/>
                  <a:pt x="508" y="0"/>
                </a:cubicBezTo>
                <a:lnTo>
                  <a:pt x="103" y="0"/>
                </a:lnTo>
                <a:cubicBezTo>
                  <a:pt x="46" y="0"/>
                  <a:pt x="0" y="46"/>
                  <a:pt x="0" y="103"/>
                </a:cubicBezTo>
                <a:lnTo>
                  <a:pt x="0" y="979"/>
                </a:lnTo>
                <a:cubicBezTo>
                  <a:pt x="0" y="1036"/>
                  <a:pt x="46" y="1083"/>
                  <a:pt x="103" y="1083"/>
                </a:cubicBezTo>
                <a:lnTo>
                  <a:pt x="508" y="1083"/>
                </a:lnTo>
                <a:cubicBezTo>
                  <a:pt x="514" y="1083"/>
                  <a:pt x="520" y="1080"/>
                  <a:pt x="525" y="1077"/>
                </a:cubicBezTo>
                <a:cubicBezTo>
                  <a:pt x="534" y="1082"/>
                  <a:pt x="544" y="1085"/>
                  <a:pt x="556" y="1085"/>
                </a:cubicBezTo>
                <a:lnTo>
                  <a:pt x="714" y="1085"/>
                </a:lnTo>
                <a:cubicBezTo>
                  <a:pt x="749" y="1085"/>
                  <a:pt x="778" y="1057"/>
                  <a:pt x="778" y="1022"/>
                </a:cubicBezTo>
                <a:lnTo>
                  <a:pt x="778" y="867"/>
                </a:lnTo>
                <a:cubicBezTo>
                  <a:pt x="778" y="852"/>
                  <a:pt x="765" y="840"/>
                  <a:pt x="750" y="8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1" name="Freeform 640">
            <a:extLst>
              <a:ext uri="{FF2B5EF4-FFF2-40B4-BE49-F238E27FC236}">
                <a16:creationId xmlns:a16="http://schemas.microsoft.com/office/drawing/2014/main" id="{60B88071-CC50-AC49-9469-EEBFD2249E99}"/>
              </a:ext>
            </a:extLst>
          </p:cNvPr>
          <p:cNvSpPr/>
          <p:nvPr/>
        </p:nvSpPr>
        <p:spPr>
          <a:xfrm>
            <a:off x="1164960" y="1724058"/>
            <a:ext cx="324720" cy="47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3" h="1317">
                <a:moveTo>
                  <a:pt x="639" y="1262"/>
                </a:moveTo>
                <a:lnTo>
                  <a:pt x="109" y="1262"/>
                </a:lnTo>
                <a:cubicBezTo>
                  <a:pt x="79" y="1262"/>
                  <a:pt x="55" y="1238"/>
                  <a:pt x="55" y="1208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794" y="55"/>
                </a:lnTo>
                <a:cubicBezTo>
                  <a:pt x="824" y="55"/>
                  <a:pt x="848" y="79"/>
                  <a:pt x="848" y="109"/>
                </a:cubicBezTo>
                <a:lnTo>
                  <a:pt x="848" y="251"/>
                </a:lnTo>
                <a:cubicBezTo>
                  <a:pt x="848" y="267"/>
                  <a:pt x="860" y="279"/>
                  <a:pt x="876" y="279"/>
                </a:cubicBezTo>
                <a:cubicBezTo>
                  <a:pt x="891" y="279"/>
                  <a:pt x="903" y="267"/>
                  <a:pt x="903" y="251"/>
                </a:cubicBezTo>
                <a:lnTo>
                  <a:pt x="903" y="109"/>
                </a:lnTo>
                <a:cubicBezTo>
                  <a:pt x="903" y="49"/>
                  <a:pt x="854" y="0"/>
                  <a:pt x="794" y="0"/>
                </a:cubicBez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208"/>
                </a:lnTo>
                <a:cubicBezTo>
                  <a:pt x="0" y="1268"/>
                  <a:pt x="49" y="1317"/>
                  <a:pt x="109" y="1317"/>
                </a:cubicBezTo>
                <a:lnTo>
                  <a:pt x="639" y="1317"/>
                </a:lnTo>
                <a:cubicBezTo>
                  <a:pt x="655" y="1317"/>
                  <a:pt x="667" y="1305"/>
                  <a:pt x="667" y="1290"/>
                </a:cubicBezTo>
                <a:cubicBezTo>
                  <a:pt x="667" y="1275"/>
                  <a:pt x="655" y="1262"/>
                  <a:pt x="639" y="126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2" name="Freeform 641">
            <a:extLst>
              <a:ext uri="{FF2B5EF4-FFF2-40B4-BE49-F238E27FC236}">
                <a16:creationId xmlns:a16="http://schemas.microsoft.com/office/drawing/2014/main" id="{5F31E01F-1C77-7449-BB61-E85688F0CB00}"/>
              </a:ext>
            </a:extLst>
          </p:cNvPr>
          <p:cNvSpPr/>
          <p:nvPr/>
        </p:nvSpPr>
        <p:spPr>
          <a:xfrm>
            <a:off x="1312560" y="2109978"/>
            <a:ext cx="24480" cy="2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" h="69">
                <a:moveTo>
                  <a:pt x="0" y="35"/>
                </a:moveTo>
                <a:cubicBezTo>
                  <a:pt x="0" y="54"/>
                  <a:pt x="15" y="69"/>
                  <a:pt x="35" y="69"/>
                </a:cubicBezTo>
                <a:cubicBezTo>
                  <a:pt x="54" y="69"/>
                  <a:pt x="69" y="54"/>
                  <a:pt x="69" y="35"/>
                </a:cubicBezTo>
                <a:cubicBezTo>
                  <a:pt x="69" y="15"/>
                  <a:pt x="54" y="0"/>
                  <a:pt x="35" y="0"/>
                </a:cubicBezTo>
                <a:cubicBezTo>
                  <a:pt x="15" y="0"/>
                  <a:pt x="0" y="15"/>
                  <a:pt x="0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3" name="Freeform 642">
            <a:extLst>
              <a:ext uri="{FF2B5EF4-FFF2-40B4-BE49-F238E27FC236}">
                <a16:creationId xmlns:a16="http://schemas.microsoft.com/office/drawing/2014/main" id="{58C701DC-32CC-0C4D-9FC2-8D4DE725EA8A}"/>
              </a:ext>
            </a:extLst>
          </p:cNvPr>
          <p:cNvSpPr/>
          <p:nvPr/>
        </p:nvSpPr>
        <p:spPr>
          <a:xfrm>
            <a:off x="1285919" y="1776618"/>
            <a:ext cx="777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7" h="55">
                <a:moveTo>
                  <a:pt x="217" y="28"/>
                </a:moveTo>
                <a:cubicBezTo>
                  <a:pt x="217" y="12"/>
                  <a:pt x="205" y="0"/>
                  <a:pt x="190" y="0"/>
                </a:cubicBez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90" y="55"/>
                </a:lnTo>
                <a:cubicBezTo>
                  <a:pt x="205" y="55"/>
                  <a:pt x="217" y="43"/>
                  <a:pt x="217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4" name="Freeform 643">
            <a:extLst>
              <a:ext uri="{FF2B5EF4-FFF2-40B4-BE49-F238E27FC236}">
                <a16:creationId xmlns:a16="http://schemas.microsoft.com/office/drawing/2014/main" id="{964B95BD-39FA-DA4A-B25F-4DBEDAD15163}"/>
              </a:ext>
            </a:extLst>
          </p:cNvPr>
          <p:cNvSpPr/>
          <p:nvPr/>
        </p:nvSpPr>
        <p:spPr>
          <a:xfrm>
            <a:off x="1399320" y="1935738"/>
            <a:ext cx="161640" cy="161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0" h="450">
                <a:moveTo>
                  <a:pt x="394" y="367"/>
                </a:moveTo>
                <a:cubicBezTo>
                  <a:pt x="394" y="382"/>
                  <a:pt x="382" y="395"/>
                  <a:pt x="367" y="395"/>
                </a:cubicBezTo>
                <a:lnTo>
                  <a:pt x="83" y="395"/>
                </a:lnTo>
                <a:cubicBezTo>
                  <a:pt x="67" y="395"/>
                  <a:pt x="55" y="382"/>
                  <a:pt x="55" y="367"/>
                </a:cubicBezTo>
                <a:lnTo>
                  <a:pt x="55" y="83"/>
                </a:lnTo>
                <a:cubicBezTo>
                  <a:pt x="55" y="68"/>
                  <a:pt x="67" y="55"/>
                  <a:pt x="83" y="55"/>
                </a:cubicBezTo>
                <a:lnTo>
                  <a:pt x="367" y="55"/>
                </a:lnTo>
                <a:cubicBezTo>
                  <a:pt x="382" y="55"/>
                  <a:pt x="394" y="68"/>
                  <a:pt x="394" y="83"/>
                </a:cubicBezTo>
                <a:close/>
                <a:moveTo>
                  <a:pt x="367" y="0"/>
                </a:moveTo>
                <a:lnTo>
                  <a:pt x="83" y="0"/>
                </a:lnTo>
                <a:cubicBezTo>
                  <a:pt x="37" y="0"/>
                  <a:pt x="0" y="37"/>
                  <a:pt x="0" y="83"/>
                </a:cubicBezTo>
                <a:lnTo>
                  <a:pt x="0" y="367"/>
                </a:lnTo>
                <a:cubicBezTo>
                  <a:pt x="0" y="413"/>
                  <a:pt x="37" y="450"/>
                  <a:pt x="83" y="450"/>
                </a:cubicBezTo>
                <a:lnTo>
                  <a:pt x="367" y="450"/>
                </a:lnTo>
                <a:cubicBezTo>
                  <a:pt x="412" y="450"/>
                  <a:pt x="450" y="413"/>
                  <a:pt x="450" y="367"/>
                </a:cubicBezTo>
                <a:lnTo>
                  <a:pt x="450" y="83"/>
                </a:lnTo>
                <a:cubicBezTo>
                  <a:pt x="450" y="37"/>
                  <a:pt x="412" y="0"/>
                  <a:pt x="36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5" name="Freeform 644">
            <a:extLst>
              <a:ext uri="{FF2B5EF4-FFF2-40B4-BE49-F238E27FC236}">
                <a16:creationId xmlns:a16="http://schemas.microsoft.com/office/drawing/2014/main" id="{D2D22AEC-F6AE-C04C-8899-D822B4A7B75C}"/>
              </a:ext>
            </a:extLst>
          </p:cNvPr>
          <p:cNvSpPr/>
          <p:nvPr/>
        </p:nvSpPr>
        <p:spPr>
          <a:xfrm>
            <a:off x="1425600" y="1835297"/>
            <a:ext cx="108720" cy="93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3" h="260">
                <a:moveTo>
                  <a:pt x="0" y="66"/>
                </a:moveTo>
                <a:lnTo>
                  <a:pt x="0" y="232"/>
                </a:lnTo>
                <a:cubicBezTo>
                  <a:pt x="0" y="248"/>
                  <a:pt x="12" y="260"/>
                  <a:pt x="28" y="260"/>
                </a:cubicBezTo>
                <a:cubicBezTo>
                  <a:pt x="43" y="260"/>
                  <a:pt x="55" y="248"/>
                  <a:pt x="55" y="232"/>
                </a:cubicBezTo>
                <a:lnTo>
                  <a:pt x="55" y="66"/>
                </a:lnTo>
                <a:cubicBezTo>
                  <a:pt x="55" y="60"/>
                  <a:pt x="60" y="55"/>
                  <a:pt x="66" y="55"/>
                </a:cubicBezTo>
                <a:lnTo>
                  <a:pt x="237" y="55"/>
                </a:lnTo>
                <a:cubicBezTo>
                  <a:pt x="243" y="55"/>
                  <a:pt x="248" y="60"/>
                  <a:pt x="248" y="66"/>
                </a:cubicBezTo>
                <a:lnTo>
                  <a:pt x="248" y="231"/>
                </a:lnTo>
                <a:cubicBezTo>
                  <a:pt x="248" y="247"/>
                  <a:pt x="261" y="259"/>
                  <a:pt x="276" y="259"/>
                </a:cubicBezTo>
                <a:cubicBezTo>
                  <a:pt x="291" y="259"/>
                  <a:pt x="303" y="247"/>
                  <a:pt x="303" y="231"/>
                </a:cubicBezTo>
                <a:lnTo>
                  <a:pt x="303" y="66"/>
                </a:lnTo>
                <a:cubicBezTo>
                  <a:pt x="303" y="29"/>
                  <a:pt x="274" y="0"/>
                  <a:pt x="237" y="0"/>
                </a:cubicBezTo>
                <a:lnTo>
                  <a:pt x="66" y="0"/>
                </a:lnTo>
                <a:cubicBezTo>
                  <a:pt x="30" y="0"/>
                  <a:pt x="0" y="29"/>
                  <a:pt x="0" y="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6" name="Freeform 645">
            <a:extLst>
              <a:ext uri="{FF2B5EF4-FFF2-40B4-BE49-F238E27FC236}">
                <a16:creationId xmlns:a16="http://schemas.microsoft.com/office/drawing/2014/main" id="{AE37C5DA-BC77-9040-937F-A3140BD65056}"/>
              </a:ext>
            </a:extLst>
          </p:cNvPr>
          <p:cNvSpPr/>
          <p:nvPr/>
        </p:nvSpPr>
        <p:spPr>
          <a:xfrm>
            <a:off x="1425600" y="2109978"/>
            <a:ext cx="108720" cy="93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3" h="260">
                <a:moveTo>
                  <a:pt x="276" y="0"/>
                </a:moveTo>
                <a:cubicBezTo>
                  <a:pt x="261" y="0"/>
                  <a:pt x="248" y="12"/>
                  <a:pt x="248" y="28"/>
                </a:cubicBezTo>
                <a:lnTo>
                  <a:pt x="248" y="194"/>
                </a:lnTo>
                <a:cubicBezTo>
                  <a:pt x="248" y="200"/>
                  <a:pt x="243" y="205"/>
                  <a:pt x="237" y="205"/>
                </a:cubicBezTo>
                <a:lnTo>
                  <a:pt x="66" y="205"/>
                </a:lnTo>
                <a:cubicBezTo>
                  <a:pt x="60" y="205"/>
                  <a:pt x="55" y="200"/>
                  <a:pt x="55" y="194"/>
                </a:cubicBezTo>
                <a:lnTo>
                  <a:pt x="55" y="29"/>
                </a:lnTo>
                <a:cubicBezTo>
                  <a:pt x="55" y="13"/>
                  <a:pt x="43" y="1"/>
                  <a:pt x="28" y="1"/>
                </a:cubicBezTo>
                <a:cubicBezTo>
                  <a:pt x="12" y="1"/>
                  <a:pt x="0" y="13"/>
                  <a:pt x="0" y="29"/>
                </a:cubicBezTo>
                <a:lnTo>
                  <a:pt x="0" y="194"/>
                </a:lnTo>
                <a:cubicBezTo>
                  <a:pt x="0" y="230"/>
                  <a:pt x="30" y="260"/>
                  <a:pt x="66" y="260"/>
                </a:cubicBezTo>
                <a:lnTo>
                  <a:pt x="237" y="260"/>
                </a:lnTo>
                <a:cubicBezTo>
                  <a:pt x="274" y="260"/>
                  <a:pt x="303" y="230"/>
                  <a:pt x="303" y="194"/>
                </a:cubicBezTo>
                <a:lnTo>
                  <a:pt x="303" y="28"/>
                </a:lnTo>
                <a:cubicBezTo>
                  <a:pt x="303" y="12"/>
                  <a:pt x="291" y="0"/>
                  <a:pt x="27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7" name="Freeform 646">
            <a:extLst>
              <a:ext uri="{FF2B5EF4-FFF2-40B4-BE49-F238E27FC236}">
                <a16:creationId xmlns:a16="http://schemas.microsoft.com/office/drawing/2014/main" id="{2B3B5E99-30C4-7341-BFCA-F60AFC98B0C5}"/>
              </a:ext>
            </a:extLst>
          </p:cNvPr>
          <p:cNvSpPr/>
          <p:nvPr/>
        </p:nvSpPr>
        <p:spPr>
          <a:xfrm>
            <a:off x="2561761" y="1767978"/>
            <a:ext cx="503280" cy="383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99" h="1065">
                <a:moveTo>
                  <a:pt x="1360" y="995"/>
                </a:moveTo>
                <a:cubicBezTo>
                  <a:pt x="1360" y="1012"/>
                  <a:pt x="1346" y="1026"/>
                  <a:pt x="1329" y="1026"/>
                </a:cubicBezTo>
                <a:lnTo>
                  <a:pt x="1045" y="1026"/>
                </a:lnTo>
                <a:cubicBezTo>
                  <a:pt x="1028" y="1026"/>
                  <a:pt x="1014" y="1012"/>
                  <a:pt x="1014" y="995"/>
                </a:cubicBezTo>
                <a:lnTo>
                  <a:pt x="1014" y="385"/>
                </a:lnTo>
                <a:cubicBezTo>
                  <a:pt x="1014" y="368"/>
                  <a:pt x="1028" y="355"/>
                  <a:pt x="1045" y="355"/>
                </a:cubicBezTo>
                <a:lnTo>
                  <a:pt x="1086" y="355"/>
                </a:lnTo>
                <a:lnTo>
                  <a:pt x="1103" y="381"/>
                </a:lnTo>
                <a:cubicBezTo>
                  <a:pt x="1107" y="387"/>
                  <a:pt x="1113" y="390"/>
                  <a:pt x="1119" y="390"/>
                </a:cubicBezTo>
                <a:lnTo>
                  <a:pt x="1258" y="390"/>
                </a:lnTo>
                <a:cubicBezTo>
                  <a:pt x="1265" y="390"/>
                  <a:pt x="1272" y="386"/>
                  <a:pt x="1275" y="380"/>
                </a:cubicBezTo>
                <a:lnTo>
                  <a:pt x="1291" y="355"/>
                </a:lnTo>
                <a:lnTo>
                  <a:pt x="1329" y="355"/>
                </a:lnTo>
                <a:cubicBezTo>
                  <a:pt x="1346" y="355"/>
                  <a:pt x="1360" y="368"/>
                  <a:pt x="1360" y="385"/>
                </a:cubicBezTo>
                <a:close/>
                <a:moveTo>
                  <a:pt x="972" y="728"/>
                </a:moveTo>
                <a:lnTo>
                  <a:pt x="694" y="728"/>
                </a:lnTo>
                <a:lnTo>
                  <a:pt x="467" y="728"/>
                </a:lnTo>
                <a:lnTo>
                  <a:pt x="55" y="728"/>
                </a:lnTo>
                <a:lnTo>
                  <a:pt x="55" y="667"/>
                </a:lnTo>
                <a:lnTo>
                  <a:pt x="975" y="667"/>
                </a:lnTo>
                <a:lnTo>
                  <a:pt x="975" y="728"/>
                </a:lnTo>
                <a:cubicBezTo>
                  <a:pt x="974" y="728"/>
                  <a:pt x="973" y="728"/>
                  <a:pt x="972" y="728"/>
                </a:cubicBezTo>
                <a:close/>
                <a:moveTo>
                  <a:pt x="726" y="924"/>
                </a:moveTo>
                <a:lnTo>
                  <a:pt x="433" y="924"/>
                </a:lnTo>
                <a:lnTo>
                  <a:pt x="486" y="783"/>
                </a:lnTo>
                <a:lnTo>
                  <a:pt x="674" y="783"/>
                </a:lnTo>
                <a:close/>
                <a:moveTo>
                  <a:pt x="1104" y="56"/>
                </a:moveTo>
                <a:lnTo>
                  <a:pt x="1104" y="315"/>
                </a:lnTo>
                <a:lnTo>
                  <a:pt x="1045" y="315"/>
                </a:lnTo>
                <a:cubicBezTo>
                  <a:pt x="1006" y="315"/>
                  <a:pt x="975" y="347"/>
                  <a:pt x="975" y="385"/>
                </a:cubicBezTo>
                <a:lnTo>
                  <a:pt x="975" y="612"/>
                </a:lnTo>
                <a:lnTo>
                  <a:pt x="55" y="612"/>
                </a:lnTo>
                <a:lnTo>
                  <a:pt x="55" y="56"/>
                </a:lnTo>
                <a:close/>
                <a:moveTo>
                  <a:pt x="1329" y="315"/>
                </a:moveTo>
                <a:lnTo>
                  <a:pt x="1159" y="315"/>
                </a:lnTo>
                <a:lnTo>
                  <a:pt x="1159" y="44"/>
                </a:lnTo>
                <a:cubicBezTo>
                  <a:pt x="1159" y="20"/>
                  <a:pt x="1140" y="0"/>
                  <a:pt x="1116" y="0"/>
                </a:cubicBezTo>
                <a:lnTo>
                  <a:pt x="43" y="0"/>
                </a:lnTo>
                <a:cubicBezTo>
                  <a:pt x="19" y="0"/>
                  <a:pt x="0" y="20"/>
                  <a:pt x="0" y="44"/>
                </a:cubicBezTo>
                <a:lnTo>
                  <a:pt x="0" y="739"/>
                </a:lnTo>
                <a:cubicBezTo>
                  <a:pt x="0" y="763"/>
                  <a:pt x="19" y="783"/>
                  <a:pt x="43" y="783"/>
                </a:cubicBezTo>
                <a:lnTo>
                  <a:pt x="427" y="783"/>
                </a:lnTo>
                <a:lnTo>
                  <a:pt x="374" y="924"/>
                </a:lnTo>
                <a:lnTo>
                  <a:pt x="302" y="924"/>
                </a:lnTo>
                <a:cubicBezTo>
                  <a:pt x="287" y="924"/>
                  <a:pt x="274" y="937"/>
                  <a:pt x="274" y="952"/>
                </a:cubicBezTo>
                <a:cubicBezTo>
                  <a:pt x="274" y="967"/>
                  <a:pt x="287" y="980"/>
                  <a:pt x="302" y="980"/>
                </a:cubicBezTo>
                <a:lnTo>
                  <a:pt x="393" y="980"/>
                </a:lnTo>
                <a:lnTo>
                  <a:pt x="766" y="980"/>
                </a:lnTo>
                <a:lnTo>
                  <a:pt x="857" y="980"/>
                </a:lnTo>
                <a:cubicBezTo>
                  <a:pt x="872" y="980"/>
                  <a:pt x="885" y="967"/>
                  <a:pt x="885" y="952"/>
                </a:cubicBezTo>
                <a:cubicBezTo>
                  <a:pt x="885" y="937"/>
                  <a:pt x="872" y="924"/>
                  <a:pt x="857" y="924"/>
                </a:cubicBezTo>
                <a:lnTo>
                  <a:pt x="785" y="924"/>
                </a:lnTo>
                <a:lnTo>
                  <a:pt x="733" y="783"/>
                </a:lnTo>
                <a:lnTo>
                  <a:pt x="972" y="783"/>
                </a:lnTo>
                <a:cubicBezTo>
                  <a:pt x="973" y="783"/>
                  <a:pt x="974" y="783"/>
                  <a:pt x="975" y="783"/>
                </a:cubicBezTo>
                <a:lnTo>
                  <a:pt x="975" y="995"/>
                </a:lnTo>
                <a:cubicBezTo>
                  <a:pt x="975" y="1034"/>
                  <a:pt x="1006" y="1065"/>
                  <a:pt x="1045" y="1065"/>
                </a:cubicBezTo>
                <a:lnTo>
                  <a:pt x="1329" y="1065"/>
                </a:lnTo>
                <a:cubicBezTo>
                  <a:pt x="1368" y="1065"/>
                  <a:pt x="1399" y="1034"/>
                  <a:pt x="1399" y="995"/>
                </a:cubicBezTo>
                <a:lnTo>
                  <a:pt x="1399" y="385"/>
                </a:lnTo>
                <a:cubicBezTo>
                  <a:pt x="1399" y="347"/>
                  <a:pt x="1368" y="315"/>
                  <a:pt x="1329" y="31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8" name="Freeform 647">
            <a:extLst>
              <a:ext uri="{FF2B5EF4-FFF2-40B4-BE49-F238E27FC236}">
                <a16:creationId xmlns:a16="http://schemas.microsoft.com/office/drawing/2014/main" id="{0E815F57-5655-D74C-9D44-A821A09C76B6}"/>
              </a:ext>
            </a:extLst>
          </p:cNvPr>
          <p:cNvSpPr/>
          <p:nvPr/>
        </p:nvSpPr>
        <p:spPr>
          <a:xfrm>
            <a:off x="3261241" y="1807579"/>
            <a:ext cx="529560" cy="36395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1012">
                <a:moveTo>
                  <a:pt x="1432" y="942"/>
                </a:moveTo>
                <a:cubicBezTo>
                  <a:pt x="1432" y="959"/>
                  <a:pt x="1419" y="972"/>
                  <a:pt x="1402" y="972"/>
                </a:cubicBezTo>
                <a:lnTo>
                  <a:pt x="1118" y="972"/>
                </a:lnTo>
                <a:cubicBezTo>
                  <a:pt x="1101" y="972"/>
                  <a:pt x="1087" y="959"/>
                  <a:pt x="1087" y="942"/>
                </a:cubicBezTo>
                <a:lnTo>
                  <a:pt x="1087" y="332"/>
                </a:lnTo>
                <a:cubicBezTo>
                  <a:pt x="1087" y="315"/>
                  <a:pt x="1101" y="301"/>
                  <a:pt x="1118" y="301"/>
                </a:cubicBezTo>
                <a:lnTo>
                  <a:pt x="1159" y="301"/>
                </a:lnTo>
                <a:lnTo>
                  <a:pt x="1176" y="328"/>
                </a:lnTo>
                <a:cubicBezTo>
                  <a:pt x="1179" y="333"/>
                  <a:pt x="1186" y="337"/>
                  <a:pt x="1192" y="337"/>
                </a:cubicBezTo>
                <a:lnTo>
                  <a:pt x="1331" y="337"/>
                </a:lnTo>
                <a:cubicBezTo>
                  <a:pt x="1338" y="337"/>
                  <a:pt x="1344" y="333"/>
                  <a:pt x="1348" y="327"/>
                </a:cubicBezTo>
                <a:lnTo>
                  <a:pt x="1363" y="301"/>
                </a:lnTo>
                <a:lnTo>
                  <a:pt x="1402" y="301"/>
                </a:lnTo>
                <a:cubicBezTo>
                  <a:pt x="1419" y="301"/>
                  <a:pt x="1432" y="315"/>
                  <a:pt x="1432" y="332"/>
                </a:cubicBezTo>
                <a:close/>
                <a:moveTo>
                  <a:pt x="195" y="705"/>
                </a:moveTo>
                <a:lnTo>
                  <a:pt x="195" y="55"/>
                </a:lnTo>
                <a:lnTo>
                  <a:pt x="1284" y="55"/>
                </a:lnTo>
                <a:lnTo>
                  <a:pt x="1284" y="262"/>
                </a:lnTo>
                <a:lnTo>
                  <a:pt x="1118" y="262"/>
                </a:lnTo>
                <a:cubicBezTo>
                  <a:pt x="1079" y="262"/>
                  <a:pt x="1048" y="293"/>
                  <a:pt x="1048" y="332"/>
                </a:cubicBezTo>
                <a:lnTo>
                  <a:pt x="1048" y="705"/>
                </a:lnTo>
                <a:close/>
                <a:moveTo>
                  <a:pt x="1402" y="262"/>
                </a:moveTo>
                <a:lnTo>
                  <a:pt x="1339" y="262"/>
                </a:lnTo>
                <a:lnTo>
                  <a:pt x="1339" y="47"/>
                </a:lnTo>
                <a:cubicBezTo>
                  <a:pt x="1339" y="21"/>
                  <a:pt x="1317" y="0"/>
                  <a:pt x="1290" y="0"/>
                </a:cubicBezTo>
                <a:lnTo>
                  <a:pt x="189" y="0"/>
                </a:lnTo>
                <a:cubicBezTo>
                  <a:pt x="162" y="0"/>
                  <a:pt x="140" y="21"/>
                  <a:pt x="140" y="47"/>
                </a:cubicBezTo>
                <a:lnTo>
                  <a:pt x="140" y="713"/>
                </a:lnTo>
                <a:cubicBezTo>
                  <a:pt x="140" y="739"/>
                  <a:pt x="162" y="760"/>
                  <a:pt x="189" y="760"/>
                </a:cubicBezTo>
                <a:lnTo>
                  <a:pt x="1048" y="760"/>
                </a:lnTo>
                <a:lnTo>
                  <a:pt x="1048" y="813"/>
                </a:lnTo>
                <a:lnTo>
                  <a:pt x="27" y="813"/>
                </a:lnTo>
                <a:cubicBezTo>
                  <a:pt x="12" y="813"/>
                  <a:pt x="0" y="825"/>
                  <a:pt x="0" y="840"/>
                </a:cubicBezTo>
                <a:cubicBezTo>
                  <a:pt x="0" y="856"/>
                  <a:pt x="12" y="868"/>
                  <a:pt x="27" y="868"/>
                </a:cubicBezTo>
                <a:lnTo>
                  <a:pt x="1048" y="868"/>
                </a:lnTo>
                <a:lnTo>
                  <a:pt x="1048" y="942"/>
                </a:lnTo>
                <a:cubicBezTo>
                  <a:pt x="1048" y="980"/>
                  <a:pt x="1079" y="1012"/>
                  <a:pt x="1118" y="1012"/>
                </a:cubicBezTo>
                <a:lnTo>
                  <a:pt x="1402" y="1012"/>
                </a:lnTo>
                <a:cubicBezTo>
                  <a:pt x="1440" y="1012"/>
                  <a:pt x="1472" y="980"/>
                  <a:pt x="1472" y="942"/>
                </a:cubicBezTo>
                <a:lnTo>
                  <a:pt x="1472" y="332"/>
                </a:lnTo>
                <a:cubicBezTo>
                  <a:pt x="1472" y="293"/>
                  <a:pt x="1440" y="262"/>
                  <a:pt x="1402" y="26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9" name="Freeform 648">
            <a:extLst>
              <a:ext uri="{FF2B5EF4-FFF2-40B4-BE49-F238E27FC236}">
                <a16:creationId xmlns:a16="http://schemas.microsoft.com/office/drawing/2014/main" id="{8536A603-A61F-BB46-956F-BB55779B4BEE}"/>
              </a:ext>
            </a:extLst>
          </p:cNvPr>
          <p:cNvSpPr/>
          <p:nvPr/>
        </p:nvSpPr>
        <p:spPr>
          <a:xfrm>
            <a:off x="4119480" y="1839618"/>
            <a:ext cx="247680" cy="247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9" h="689">
                <a:moveTo>
                  <a:pt x="617" y="441"/>
                </a:moveTo>
                <a:lnTo>
                  <a:pt x="522" y="322"/>
                </a:lnTo>
                <a:cubicBezTo>
                  <a:pt x="521" y="319"/>
                  <a:pt x="518" y="316"/>
                  <a:pt x="515" y="313"/>
                </a:cubicBezTo>
                <a:cubicBezTo>
                  <a:pt x="510" y="309"/>
                  <a:pt x="504" y="307"/>
                  <a:pt x="499" y="307"/>
                </a:cubicBezTo>
                <a:cubicBezTo>
                  <a:pt x="498" y="307"/>
                  <a:pt x="498" y="307"/>
                  <a:pt x="498" y="307"/>
                </a:cubicBezTo>
                <a:lnTo>
                  <a:pt x="497" y="307"/>
                </a:lnTo>
                <a:cubicBezTo>
                  <a:pt x="491" y="307"/>
                  <a:pt x="485" y="309"/>
                  <a:pt x="480" y="313"/>
                </a:cubicBezTo>
                <a:cubicBezTo>
                  <a:pt x="477" y="316"/>
                  <a:pt x="475" y="319"/>
                  <a:pt x="473" y="322"/>
                </a:cubicBezTo>
                <a:lnTo>
                  <a:pt x="367" y="457"/>
                </a:lnTo>
                <a:lnTo>
                  <a:pt x="199" y="162"/>
                </a:lnTo>
                <a:cubicBezTo>
                  <a:pt x="199" y="161"/>
                  <a:pt x="199" y="161"/>
                  <a:pt x="198" y="160"/>
                </a:cubicBezTo>
                <a:lnTo>
                  <a:pt x="198" y="159"/>
                </a:lnTo>
                <a:cubicBezTo>
                  <a:pt x="197" y="159"/>
                  <a:pt x="197" y="158"/>
                  <a:pt x="197" y="158"/>
                </a:cubicBezTo>
                <a:cubicBezTo>
                  <a:pt x="196" y="158"/>
                  <a:pt x="196" y="157"/>
                  <a:pt x="196" y="157"/>
                </a:cubicBezTo>
                <a:lnTo>
                  <a:pt x="195" y="156"/>
                </a:lnTo>
                <a:cubicBezTo>
                  <a:pt x="194" y="156"/>
                  <a:pt x="194" y="155"/>
                  <a:pt x="194" y="155"/>
                </a:cubicBezTo>
                <a:cubicBezTo>
                  <a:pt x="194" y="155"/>
                  <a:pt x="193" y="155"/>
                  <a:pt x="193" y="154"/>
                </a:cubicBezTo>
                <a:cubicBezTo>
                  <a:pt x="192" y="154"/>
                  <a:pt x="192" y="154"/>
                  <a:pt x="192" y="153"/>
                </a:cubicBezTo>
                <a:cubicBezTo>
                  <a:pt x="191" y="153"/>
                  <a:pt x="191" y="153"/>
                  <a:pt x="191" y="153"/>
                </a:cubicBezTo>
                <a:cubicBezTo>
                  <a:pt x="190" y="152"/>
                  <a:pt x="190" y="152"/>
                  <a:pt x="189" y="152"/>
                </a:cubicBezTo>
                <a:cubicBezTo>
                  <a:pt x="189" y="151"/>
                  <a:pt x="189" y="151"/>
                  <a:pt x="188" y="151"/>
                </a:cubicBezTo>
                <a:lnTo>
                  <a:pt x="187" y="151"/>
                </a:lnTo>
                <a:cubicBezTo>
                  <a:pt x="187" y="150"/>
                  <a:pt x="186" y="150"/>
                  <a:pt x="186" y="150"/>
                </a:cubicBezTo>
                <a:cubicBezTo>
                  <a:pt x="185" y="150"/>
                  <a:pt x="185" y="150"/>
                  <a:pt x="185" y="150"/>
                </a:cubicBezTo>
                <a:cubicBezTo>
                  <a:pt x="184" y="149"/>
                  <a:pt x="184" y="149"/>
                  <a:pt x="183" y="149"/>
                </a:cubicBezTo>
                <a:lnTo>
                  <a:pt x="182" y="149"/>
                </a:lnTo>
                <a:lnTo>
                  <a:pt x="181" y="149"/>
                </a:lnTo>
                <a:cubicBezTo>
                  <a:pt x="180" y="148"/>
                  <a:pt x="180" y="148"/>
                  <a:pt x="180" y="148"/>
                </a:cubicBezTo>
                <a:cubicBezTo>
                  <a:pt x="179" y="148"/>
                  <a:pt x="178" y="148"/>
                  <a:pt x="178" y="148"/>
                </a:cubicBezTo>
                <a:lnTo>
                  <a:pt x="177" y="148"/>
                </a:lnTo>
                <a:cubicBezTo>
                  <a:pt x="176" y="148"/>
                  <a:pt x="176" y="148"/>
                  <a:pt x="175" y="148"/>
                </a:cubicBezTo>
                <a:lnTo>
                  <a:pt x="174" y="148"/>
                </a:lnTo>
                <a:lnTo>
                  <a:pt x="173" y="148"/>
                </a:lnTo>
                <a:cubicBezTo>
                  <a:pt x="172" y="148"/>
                  <a:pt x="172" y="148"/>
                  <a:pt x="171" y="148"/>
                </a:cubicBezTo>
                <a:lnTo>
                  <a:pt x="170" y="149"/>
                </a:lnTo>
                <a:lnTo>
                  <a:pt x="169" y="149"/>
                </a:lnTo>
                <a:cubicBezTo>
                  <a:pt x="168" y="149"/>
                  <a:pt x="168" y="149"/>
                  <a:pt x="168" y="149"/>
                </a:cubicBezTo>
                <a:cubicBezTo>
                  <a:pt x="167" y="149"/>
                  <a:pt x="167" y="149"/>
                  <a:pt x="166" y="150"/>
                </a:cubicBezTo>
                <a:lnTo>
                  <a:pt x="165" y="150"/>
                </a:lnTo>
                <a:cubicBezTo>
                  <a:pt x="164" y="150"/>
                  <a:pt x="164" y="150"/>
                  <a:pt x="164" y="151"/>
                </a:cubicBezTo>
                <a:cubicBezTo>
                  <a:pt x="163" y="151"/>
                  <a:pt x="163" y="151"/>
                  <a:pt x="162" y="151"/>
                </a:cubicBezTo>
                <a:lnTo>
                  <a:pt x="162" y="152"/>
                </a:lnTo>
                <a:lnTo>
                  <a:pt x="161" y="152"/>
                </a:lnTo>
                <a:cubicBezTo>
                  <a:pt x="161" y="152"/>
                  <a:pt x="160" y="152"/>
                  <a:pt x="160" y="153"/>
                </a:cubicBezTo>
                <a:lnTo>
                  <a:pt x="159" y="153"/>
                </a:lnTo>
                <a:cubicBezTo>
                  <a:pt x="159" y="154"/>
                  <a:pt x="158" y="154"/>
                  <a:pt x="158" y="154"/>
                </a:cubicBezTo>
                <a:cubicBezTo>
                  <a:pt x="158" y="155"/>
                  <a:pt x="157" y="155"/>
                  <a:pt x="157" y="155"/>
                </a:cubicBezTo>
                <a:lnTo>
                  <a:pt x="156" y="156"/>
                </a:lnTo>
                <a:cubicBezTo>
                  <a:pt x="155" y="156"/>
                  <a:pt x="155" y="157"/>
                  <a:pt x="155" y="157"/>
                </a:cubicBezTo>
                <a:lnTo>
                  <a:pt x="154" y="158"/>
                </a:lnTo>
                <a:lnTo>
                  <a:pt x="153" y="159"/>
                </a:lnTo>
                <a:cubicBezTo>
                  <a:pt x="153" y="160"/>
                  <a:pt x="153" y="160"/>
                  <a:pt x="153" y="160"/>
                </a:cubicBezTo>
                <a:cubicBezTo>
                  <a:pt x="152" y="161"/>
                  <a:pt x="152" y="161"/>
                  <a:pt x="152" y="162"/>
                </a:cubicBezTo>
                <a:lnTo>
                  <a:pt x="151" y="162"/>
                </a:lnTo>
                <a:lnTo>
                  <a:pt x="56" y="330"/>
                </a:lnTo>
                <a:cubicBezTo>
                  <a:pt x="63" y="177"/>
                  <a:pt x="190" y="55"/>
                  <a:pt x="345" y="55"/>
                </a:cubicBezTo>
                <a:cubicBezTo>
                  <a:pt x="382" y="55"/>
                  <a:pt x="418" y="62"/>
                  <a:pt x="451" y="75"/>
                </a:cubicBezTo>
                <a:cubicBezTo>
                  <a:pt x="416" y="92"/>
                  <a:pt x="391" y="129"/>
                  <a:pt x="391" y="171"/>
                </a:cubicBezTo>
                <a:cubicBezTo>
                  <a:pt x="391" y="230"/>
                  <a:pt x="438" y="277"/>
                  <a:pt x="497" y="277"/>
                </a:cubicBezTo>
                <a:cubicBezTo>
                  <a:pt x="544" y="277"/>
                  <a:pt x="584" y="247"/>
                  <a:pt x="598" y="204"/>
                </a:cubicBezTo>
                <a:cubicBezTo>
                  <a:pt x="621" y="246"/>
                  <a:pt x="634" y="293"/>
                  <a:pt x="634" y="344"/>
                </a:cubicBezTo>
                <a:cubicBezTo>
                  <a:pt x="634" y="378"/>
                  <a:pt x="628" y="411"/>
                  <a:pt x="617" y="441"/>
                </a:cubicBezTo>
                <a:close/>
                <a:moveTo>
                  <a:pt x="455" y="612"/>
                </a:moveTo>
                <a:lnTo>
                  <a:pt x="396" y="509"/>
                </a:lnTo>
                <a:lnTo>
                  <a:pt x="498" y="380"/>
                </a:lnTo>
                <a:lnTo>
                  <a:pt x="590" y="497"/>
                </a:lnTo>
                <a:cubicBezTo>
                  <a:pt x="558" y="548"/>
                  <a:pt x="511" y="589"/>
                  <a:pt x="455" y="612"/>
                </a:cubicBezTo>
                <a:close/>
                <a:moveTo>
                  <a:pt x="66" y="423"/>
                </a:moveTo>
                <a:lnTo>
                  <a:pt x="175" y="231"/>
                </a:lnTo>
                <a:lnTo>
                  <a:pt x="400" y="628"/>
                </a:lnTo>
                <a:cubicBezTo>
                  <a:pt x="382" y="632"/>
                  <a:pt x="364" y="633"/>
                  <a:pt x="345" y="633"/>
                </a:cubicBezTo>
                <a:cubicBezTo>
                  <a:pt x="213" y="633"/>
                  <a:pt x="101" y="544"/>
                  <a:pt x="66" y="423"/>
                </a:cubicBezTo>
                <a:close/>
                <a:moveTo>
                  <a:pt x="548" y="171"/>
                </a:moveTo>
                <a:cubicBezTo>
                  <a:pt x="548" y="199"/>
                  <a:pt x="525" y="222"/>
                  <a:pt x="497" y="222"/>
                </a:cubicBezTo>
                <a:cubicBezTo>
                  <a:pt x="469" y="222"/>
                  <a:pt x="446" y="199"/>
                  <a:pt x="446" y="171"/>
                </a:cubicBezTo>
                <a:cubicBezTo>
                  <a:pt x="446" y="143"/>
                  <a:pt x="469" y="120"/>
                  <a:pt x="497" y="120"/>
                </a:cubicBezTo>
                <a:cubicBezTo>
                  <a:pt x="525" y="120"/>
                  <a:pt x="548" y="143"/>
                  <a:pt x="548" y="171"/>
                </a:cubicBezTo>
                <a:close/>
                <a:moveTo>
                  <a:pt x="345" y="0"/>
                </a:moveTo>
                <a:cubicBezTo>
                  <a:pt x="155" y="0"/>
                  <a:pt x="0" y="154"/>
                  <a:pt x="0" y="344"/>
                </a:cubicBezTo>
                <a:cubicBezTo>
                  <a:pt x="0" y="371"/>
                  <a:pt x="3" y="397"/>
                  <a:pt x="9" y="422"/>
                </a:cubicBezTo>
                <a:cubicBezTo>
                  <a:pt x="9" y="424"/>
                  <a:pt x="10" y="427"/>
                  <a:pt x="11" y="430"/>
                </a:cubicBezTo>
                <a:cubicBezTo>
                  <a:pt x="49" y="579"/>
                  <a:pt x="185" y="689"/>
                  <a:pt x="345" y="689"/>
                </a:cubicBezTo>
                <a:cubicBezTo>
                  <a:pt x="475" y="689"/>
                  <a:pt x="588" y="616"/>
                  <a:pt x="647" y="510"/>
                </a:cubicBezTo>
                <a:cubicBezTo>
                  <a:pt x="648" y="508"/>
                  <a:pt x="649" y="507"/>
                  <a:pt x="649" y="505"/>
                </a:cubicBezTo>
                <a:cubicBezTo>
                  <a:pt x="675" y="457"/>
                  <a:pt x="689" y="402"/>
                  <a:pt x="689" y="344"/>
                </a:cubicBezTo>
                <a:cubicBezTo>
                  <a:pt x="689" y="154"/>
                  <a:pt x="535" y="0"/>
                  <a:pt x="34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0" name="Freeform 649">
            <a:extLst>
              <a:ext uri="{FF2B5EF4-FFF2-40B4-BE49-F238E27FC236}">
                <a16:creationId xmlns:a16="http://schemas.microsoft.com/office/drawing/2014/main" id="{C8FBAC1A-094F-AC40-9BBF-B676956F8960}"/>
              </a:ext>
            </a:extLst>
          </p:cNvPr>
          <p:cNvSpPr/>
          <p:nvPr/>
        </p:nvSpPr>
        <p:spPr>
          <a:xfrm>
            <a:off x="4136760" y="1800738"/>
            <a:ext cx="213480" cy="5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4" h="154">
                <a:moveTo>
                  <a:pt x="45" y="142"/>
                </a:moveTo>
                <a:cubicBezTo>
                  <a:pt x="116" y="85"/>
                  <a:pt x="202" y="55"/>
                  <a:pt x="293" y="55"/>
                </a:cubicBezTo>
                <a:cubicBezTo>
                  <a:pt x="386" y="55"/>
                  <a:pt x="477" y="88"/>
                  <a:pt x="548" y="148"/>
                </a:cubicBezTo>
                <a:cubicBezTo>
                  <a:pt x="554" y="152"/>
                  <a:pt x="560" y="154"/>
                  <a:pt x="566" y="154"/>
                </a:cubicBezTo>
                <a:cubicBezTo>
                  <a:pt x="574" y="154"/>
                  <a:pt x="582" y="151"/>
                  <a:pt x="587" y="144"/>
                </a:cubicBezTo>
                <a:cubicBezTo>
                  <a:pt x="597" y="132"/>
                  <a:pt x="596" y="115"/>
                  <a:pt x="584" y="105"/>
                </a:cubicBezTo>
                <a:cubicBezTo>
                  <a:pt x="503" y="37"/>
                  <a:pt x="399" y="0"/>
                  <a:pt x="293" y="0"/>
                </a:cubicBezTo>
                <a:cubicBezTo>
                  <a:pt x="191" y="0"/>
                  <a:pt x="90" y="35"/>
                  <a:pt x="10" y="99"/>
                </a:cubicBezTo>
                <a:cubicBezTo>
                  <a:pt x="-2" y="109"/>
                  <a:pt x="-4" y="126"/>
                  <a:pt x="6" y="138"/>
                </a:cubicBezTo>
                <a:cubicBezTo>
                  <a:pt x="15" y="150"/>
                  <a:pt x="33" y="152"/>
                  <a:pt x="45" y="1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1" name="Freeform 650">
            <a:extLst>
              <a:ext uri="{FF2B5EF4-FFF2-40B4-BE49-F238E27FC236}">
                <a16:creationId xmlns:a16="http://schemas.microsoft.com/office/drawing/2014/main" id="{C6B7E39A-C571-7A46-B24F-5E3FE2243A88}"/>
              </a:ext>
            </a:extLst>
          </p:cNvPr>
          <p:cNvSpPr/>
          <p:nvPr/>
        </p:nvSpPr>
        <p:spPr>
          <a:xfrm>
            <a:off x="4136760" y="2070378"/>
            <a:ext cx="213480" cy="5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4" h="154">
                <a:moveTo>
                  <a:pt x="549" y="11"/>
                </a:moveTo>
                <a:cubicBezTo>
                  <a:pt x="478" y="69"/>
                  <a:pt x="392" y="99"/>
                  <a:pt x="300" y="99"/>
                </a:cubicBezTo>
                <a:cubicBezTo>
                  <a:pt x="207" y="99"/>
                  <a:pt x="116" y="66"/>
                  <a:pt x="45" y="6"/>
                </a:cubicBezTo>
                <a:cubicBezTo>
                  <a:pt x="33" y="-4"/>
                  <a:pt x="16" y="-2"/>
                  <a:pt x="6" y="9"/>
                </a:cubicBezTo>
                <a:cubicBezTo>
                  <a:pt x="-4" y="21"/>
                  <a:pt x="-2" y="38"/>
                  <a:pt x="10" y="48"/>
                </a:cubicBezTo>
                <a:cubicBezTo>
                  <a:pt x="91" y="116"/>
                  <a:pt x="194" y="154"/>
                  <a:pt x="300" y="154"/>
                </a:cubicBezTo>
                <a:cubicBezTo>
                  <a:pt x="403" y="154"/>
                  <a:pt x="504" y="119"/>
                  <a:pt x="583" y="54"/>
                </a:cubicBezTo>
                <a:cubicBezTo>
                  <a:pt x="595" y="45"/>
                  <a:pt x="597" y="27"/>
                  <a:pt x="588" y="16"/>
                </a:cubicBezTo>
                <a:cubicBezTo>
                  <a:pt x="578" y="4"/>
                  <a:pt x="561" y="2"/>
                  <a:pt x="549" y="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2" name="Freeform 651">
            <a:extLst>
              <a:ext uri="{FF2B5EF4-FFF2-40B4-BE49-F238E27FC236}">
                <a16:creationId xmlns:a16="http://schemas.microsoft.com/office/drawing/2014/main" id="{4652A1B4-B9F5-1146-93FE-27A901DD0F59}"/>
              </a:ext>
            </a:extLst>
          </p:cNvPr>
          <p:cNvSpPr/>
          <p:nvPr/>
        </p:nvSpPr>
        <p:spPr>
          <a:xfrm>
            <a:off x="4350960" y="1855818"/>
            <a:ext cx="55080" cy="213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4" h="594">
                <a:moveTo>
                  <a:pt x="55" y="10"/>
                </a:moveTo>
                <a:cubicBezTo>
                  <a:pt x="45" y="-2"/>
                  <a:pt x="28" y="-4"/>
                  <a:pt x="16" y="6"/>
                </a:cubicBezTo>
                <a:cubicBezTo>
                  <a:pt x="4" y="16"/>
                  <a:pt x="2" y="33"/>
                  <a:pt x="12" y="45"/>
                </a:cubicBezTo>
                <a:cubicBezTo>
                  <a:pt x="69" y="116"/>
                  <a:pt x="99" y="202"/>
                  <a:pt x="99" y="293"/>
                </a:cubicBezTo>
                <a:cubicBezTo>
                  <a:pt x="99" y="387"/>
                  <a:pt x="66" y="477"/>
                  <a:pt x="6" y="549"/>
                </a:cubicBezTo>
                <a:cubicBezTo>
                  <a:pt x="-4" y="560"/>
                  <a:pt x="-2" y="578"/>
                  <a:pt x="10" y="587"/>
                </a:cubicBezTo>
                <a:cubicBezTo>
                  <a:pt x="15" y="592"/>
                  <a:pt x="21" y="594"/>
                  <a:pt x="27" y="594"/>
                </a:cubicBezTo>
                <a:cubicBezTo>
                  <a:pt x="35" y="594"/>
                  <a:pt x="43" y="591"/>
                  <a:pt x="49" y="584"/>
                </a:cubicBezTo>
                <a:cubicBezTo>
                  <a:pt x="117" y="503"/>
                  <a:pt x="154" y="400"/>
                  <a:pt x="154" y="293"/>
                </a:cubicBezTo>
                <a:cubicBezTo>
                  <a:pt x="154" y="191"/>
                  <a:pt x="119" y="90"/>
                  <a:pt x="55" y="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3" name="Freeform 652">
            <a:extLst>
              <a:ext uri="{FF2B5EF4-FFF2-40B4-BE49-F238E27FC236}">
                <a16:creationId xmlns:a16="http://schemas.microsoft.com/office/drawing/2014/main" id="{440B3152-DF23-5D45-8783-E111A2FA44DA}"/>
              </a:ext>
            </a:extLst>
          </p:cNvPr>
          <p:cNvSpPr/>
          <p:nvPr/>
        </p:nvSpPr>
        <p:spPr>
          <a:xfrm>
            <a:off x="4080960" y="1856177"/>
            <a:ext cx="55080" cy="213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4" h="594">
                <a:moveTo>
                  <a:pt x="55" y="301"/>
                </a:moveTo>
                <a:cubicBezTo>
                  <a:pt x="55" y="207"/>
                  <a:pt x="88" y="117"/>
                  <a:pt x="148" y="45"/>
                </a:cubicBezTo>
                <a:cubicBezTo>
                  <a:pt x="158" y="34"/>
                  <a:pt x="156" y="16"/>
                  <a:pt x="145" y="6"/>
                </a:cubicBezTo>
                <a:cubicBezTo>
                  <a:pt x="133" y="-3"/>
                  <a:pt x="116" y="-2"/>
                  <a:pt x="106" y="10"/>
                </a:cubicBezTo>
                <a:cubicBezTo>
                  <a:pt x="38" y="91"/>
                  <a:pt x="0" y="194"/>
                  <a:pt x="0" y="301"/>
                </a:cubicBezTo>
                <a:cubicBezTo>
                  <a:pt x="0" y="403"/>
                  <a:pt x="35" y="504"/>
                  <a:pt x="100" y="584"/>
                </a:cubicBezTo>
                <a:cubicBezTo>
                  <a:pt x="105" y="590"/>
                  <a:pt x="113" y="594"/>
                  <a:pt x="121" y="594"/>
                </a:cubicBezTo>
                <a:cubicBezTo>
                  <a:pt x="127" y="594"/>
                  <a:pt x="133" y="592"/>
                  <a:pt x="138" y="588"/>
                </a:cubicBezTo>
                <a:cubicBezTo>
                  <a:pt x="150" y="578"/>
                  <a:pt x="152" y="561"/>
                  <a:pt x="143" y="549"/>
                </a:cubicBezTo>
                <a:cubicBezTo>
                  <a:pt x="85" y="478"/>
                  <a:pt x="55" y="392"/>
                  <a:pt x="55" y="30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4" name="Freeform 653">
            <a:extLst>
              <a:ext uri="{FF2B5EF4-FFF2-40B4-BE49-F238E27FC236}">
                <a16:creationId xmlns:a16="http://schemas.microsoft.com/office/drawing/2014/main" id="{A695C56A-02CC-4B49-A041-AD4C2778CC05}"/>
              </a:ext>
            </a:extLst>
          </p:cNvPr>
          <p:cNvSpPr/>
          <p:nvPr/>
        </p:nvSpPr>
        <p:spPr>
          <a:xfrm>
            <a:off x="4019040" y="4661297"/>
            <a:ext cx="447120" cy="29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2">
                <a:moveTo>
                  <a:pt x="1180" y="777"/>
                </a:moveTo>
                <a:lnTo>
                  <a:pt x="63" y="777"/>
                </a:lnTo>
                <a:cubicBezTo>
                  <a:pt x="59" y="777"/>
                  <a:pt x="56" y="773"/>
                  <a:pt x="56" y="769"/>
                </a:cubicBezTo>
                <a:lnTo>
                  <a:pt x="56" y="165"/>
                </a:lnTo>
                <a:lnTo>
                  <a:pt x="1188" y="165"/>
                </a:lnTo>
                <a:lnTo>
                  <a:pt x="1188" y="769"/>
                </a:lnTo>
                <a:cubicBezTo>
                  <a:pt x="1188" y="773"/>
                  <a:pt x="1185" y="777"/>
                  <a:pt x="1180" y="777"/>
                </a:cubicBezTo>
                <a:close/>
                <a:moveTo>
                  <a:pt x="63" y="55"/>
                </a:moveTo>
                <a:lnTo>
                  <a:pt x="1180" y="55"/>
                </a:lnTo>
                <a:cubicBezTo>
                  <a:pt x="1185" y="55"/>
                  <a:pt x="1188" y="59"/>
                  <a:pt x="1188" y="63"/>
                </a:cubicBezTo>
                <a:lnTo>
                  <a:pt x="1188" y="129"/>
                </a:lnTo>
                <a:lnTo>
                  <a:pt x="56" y="129"/>
                </a:lnTo>
                <a:lnTo>
                  <a:pt x="56" y="63"/>
                </a:lnTo>
                <a:cubicBezTo>
                  <a:pt x="56" y="59"/>
                  <a:pt x="59" y="55"/>
                  <a:pt x="63" y="55"/>
                </a:cubicBezTo>
                <a:close/>
                <a:moveTo>
                  <a:pt x="1180" y="0"/>
                </a:moveTo>
                <a:lnTo>
                  <a:pt x="63" y="0"/>
                </a:lnTo>
                <a:cubicBezTo>
                  <a:pt x="29" y="0"/>
                  <a:pt x="0" y="28"/>
                  <a:pt x="0" y="63"/>
                </a:cubicBezTo>
                <a:lnTo>
                  <a:pt x="0" y="769"/>
                </a:lnTo>
                <a:cubicBezTo>
                  <a:pt x="0" y="804"/>
                  <a:pt x="29" y="832"/>
                  <a:pt x="63" y="832"/>
                </a:cubicBezTo>
                <a:lnTo>
                  <a:pt x="1180" y="832"/>
                </a:lnTo>
                <a:cubicBezTo>
                  <a:pt x="1215" y="832"/>
                  <a:pt x="1243" y="804"/>
                  <a:pt x="1243" y="769"/>
                </a:cubicBezTo>
                <a:lnTo>
                  <a:pt x="1243" y="63"/>
                </a:lnTo>
                <a:cubicBezTo>
                  <a:pt x="1243" y="28"/>
                  <a:pt x="1215" y="0"/>
                  <a:pt x="118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5" name="Freeform 654">
            <a:extLst>
              <a:ext uri="{FF2B5EF4-FFF2-40B4-BE49-F238E27FC236}">
                <a16:creationId xmlns:a16="http://schemas.microsoft.com/office/drawing/2014/main" id="{29295545-885F-8A4B-B146-4477C2C387A4}"/>
              </a:ext>
            </a:extLst>
          </p:cNvPr>
          <p:cNvSpPr/>
          <p:nvPr/>
        </p:nvSpPr>
        <p:spPr>
          <a:xfrm>
            <a:off x="4057920" y="468793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6" name="Freeform 655">
            <a:extLst>
              <a:ext uri="{FF2B5EF4-FFF2-40B4-BE49-F238E27FC236}">
                <a16:creationId xmlns:a16="http://schemas.microsoft.com/office/drawing/2014/main" id="{632F74A0-CA0A-0B4F-BB84-CE2434C77539}"/>
              </a:ext>
            </a:extLst>
          </p:cNvPr>
          <p:cNvSpPr/>
          <p:nvPr/>
        </p:nvSpPr>
        <p:spPr>
          <a:xfrm>
            <a:off x="4079520" y="468793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7" name="Freeform 656">
            <a:extLst>
              <a:ext uri="{FF2B5EF4-FFF2-40B4-BE49-F238E27FC236}">
                <a16:creationId xmlns:a16="http://schemas.microsoft.com/office/drawing/2014/main" id="{3678117A-3B30-634A-A902-C8D4F9A3E39E}"/>
              </a:ext>
            </a:extLst>
          </p:cNvPr>
          <p:cNvSpPr/>
          <p:nvPr/>
        </p:nvSpPr>
        <p:spPr>
          <a:xfrm>
            <a:off x="4101480" y="4687938"/>
            <a:ext cx="1368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40">
                <a:moveTo>
                  <a:pt x="19" y="40"/>
                </a:moveTo>
                <a:cubicBezTo>
                  <a:pt x="30" y="40"/>
                  <a:pt x="39" y="31"/>
                  <a:pt x="39" y="20"/>
                </a:cubicBezTo>
                <a:cubicBezTo>
                  <a:pt x="39" y="9"/>
                  <a:pt x="30" y="0"/>
                  <a:pt x="19" y="0"/>
                </a:cubicBezTo>
                <a:cubicBezTo>
                  <a:pt x="8" y="0"/>
                  <a:pt x="0" y="9"/>
                  <a:pt x="0" y="20"/>
                </a:cubicBezTo>
                <a:cubicBezTo>
                  <a:pt x="0" y="31"/>
                  <a:pt x="8" y="40"/>
                  <a:pt x="19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8" name="Freeform 657">
            <a:extLst>
              <a:ext uri="{FF2B5EF4-FFF2-40B4-BE49-F238E27FC236}">
                <a16:creationId xmlns:a16="http://schemas.microsoft.com/office/drawing/2014/main" id="{7C325DBA-24FA-2A4D-834C-18BC395BF01B}"/>
              </a:ext>
            </a:extLst>
          </p:cNvPr>
          <p:cNvSpPr/>
          <p:nvPr/>
        </p:nvSpPr>
        <p:spPr>
          <a:xfrm>
            <a:off x="4019040" y="5375537"/>
            <a:ext cx="447120" cy="29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2">
                <a:moveTo>
                  <a:pt x="1180" y="777"/>
                </a:moveTo>
                <a:lnTo>
                  <a:pt x="63" y="777"/>
                </a:lnTo>
                <a:cubicBezTo>
                  <a:pt x="59" y="777"/>
                  <a:pt x="56" y="773"/>
                  <a:pt x="56" y="769"/>
                </a:cubicBezTo>
                <a:lnTo>
                  <a:pt x="56" y="164"/>
                </a:lnTo>
                <a:lnTo>
                  <a:pt x="1188" y="164"/>
                </a:lnTo>
                <a:lnTo>
                  <a:pt x="1188" y="769"/>
                </a:lnTo>
                <a:cubicBezTo>
                  <a:pt x="1188" y="773"/>
                  <a:pt x="1185" y="777"/>
                  <a:pt x="1180" y="777"/>
                </a:cubicBezTo>
                <a:close/>
                <a:moveTo>
                  <a:pt x="63" y="55"/>
                </a:moveTo>
                <a:lnTo>
                  <a:pt x="1180" y="55"/>
                </a:lnTo>
                <a:cubicBezTo>
                  <a:pt x="1185" y="55"/>
                  <a:pt x="1188" y="59"/>
                  <a:pt x="1188" y="63"/>
                </a:cubicBezTo>
                <a:lnTo>
                  <a:pt x="1188" y="129"/>
                </a:lnTo>
                <a:lnTo>
                  <a:pt x="56" y="129"/>
                </a:lnTo>
                <a:lnTo>
                  <a:pt x="56" y="63"/>
                </a:lnTo>
                <a:cubicBezTo>
                  <a:pt x="56" y="59"/>
                  <a:pt x="59" y="55"/>
                  <a:pt x="63" y="55"/>
                </a:cubicBezTo>
                <a:close/>
                <a:moveTo>
                  <a:pt x="1180" y="0"/>
                </a:moveTo>
                <a:lnTo>
                  <a:pt x="63" y="0"/>
                </a:lnTo>
                <a:cubicBezTo>
                  <a:pt x="29" y="0"/>
                  <a:pt x="0" y="28"/>
                  <a:pt x="0" y="63"/>
                </a:cubicBezTo>
                <a:lnTo>
                  <a:pt x="0" y="769"/>
                </a:lnTo>
                <a:cubicBezTo>
                  <a:pt x="0" y="804"/>
                  <a:pt x="29" y="832"/>
                  <a:pt x="63" y="832"/>
                </a:cubicBezTo>
                <a:lnTo>
                  <a:pt x="1180" y="832"/>
                </a:lnTo>
                <a:cubicBezTo>
                  <a:pt x="1215" y="832"/>
                  <a:pt x="1243" y="804"/>
                  <a:pt x="1243" y="769"/>
                </a:cubicBezTo>
                <a:lnTo>
                  <a:pt x="1243" y="63"/>
                </a:lnTo>
                <a:cubicBezTo>
                  <a:pt x="1243" y="28"/>
                  <a:pt x="1215" y="0"/>
                  <a:pt x="118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9" name="Freeform 658">
            <a:extLst>
              <a:ext uri="{FF2B5EF4-FFF2-40B4-BE49-F238E27FC236}">
                <a16:creationId xmlns:a16="http://schemas.microsoft.com/office/drawing/2014/main" id="{139B56C4-45C8-F645-B290-48B35EC089B5}"/>
              </a:ext>
            </a:extLst>
          </p:cNvPr>
          <p:cNvSpPr/>
          <p:nvPr/>
        </p:nvSpPr>
        <p:spPr>
          <a:xfrm>
            <a:off x="4082759" y="5469498"/>
            <a:ext cx="216360" cy="138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2" h="385">
                <a:moveTo>
                  <a:pt x="35" y="349"/>
                </a:moveTo>
                <a:lnTo>
                  <a:pt x="35" y="53"/>
                </a:lnTo>
                <a:lnTo>
                  <a:pt x="294" y="184"/>
                </a:lnTo>
                <a:cubicBezTo>
                  <a:pt x="295" y="184"/>
                  <a:pt x="295" y="185"/>
                  <a:pt x="295" y="185"/>
                </a:cubicBezTo>
                <a:cubicBezTo>
                  <a:pt x="296" y="185"/>
                  <a:pt x="296" y="185"/>
                  <a:pt x="297" y="185"/>
                </a:cubicBezTo>
                <a:cubicBezTo>
                  <a:pt x="298" y="186"/>
                  <a:pt x="299" y="186"/>
                  <a:pt x="299" y="186"/>
                </a:cubicBezTo>
                <a:lnTo>
                  <a:pt x="300" y="186"/>
                </a:lnTo>
                <a:cubicBezTo>
                  <a:pt x="300" y="186"/>
                  <a:pt x="301" y="186"/>
                  <a:pt x="302" y="186"/>
                </a:cubicBezTo>
                <a:cubicBezTo>
                  <a:pt x="303" y="186"/>
                  <a:pt x="303" y="186"/>
                  <a:pt x="304" y="186"/>
                </a:cubicBezTo>
                <a:lnTo>
                  <a:pt x="305" y="186"/>
                </a:lnTo>
                <a:cubicBezTo>
                  <a:pt x="305" y="186"/>
                  <a:pt x="306" y="186"/>
                  <a:pt x="306" y="185"/>
                </a:cubicBezTo>
                <a:cubicBezTo>
                  <a:pt x="307" y="185"/>
                  <a:pt x="307" y="185"/>
                  <a:pt x="307" y="185"/>
                </a:cubicBezTo>
                <a:cubicBezTo>
                  <a:pt x="308" y="185"/>
                  <a:pt x="308" y="185"/>
                  <a:pt x="309" y="185"/>
                </a:cubicBezTo>
                <a:lnTo>
                  <a:pt x="309" y="184"/>
                </a:lnTo>
                <a:cubicBezTo>
                  <a:pt x="310" y="184"/>
                  <a:pt x="310" y="184"/>
                  <a:pt x="310" y="184"/>
                </a:cubicBezTo>
                <a:lnTo>
                  <a:pt x="567" y="53"/>
                </a:lnTo>
                <a:lnTo>
                  <a:pt x="567" y="349"/>
                </a:lnTo>
                <a:close/>
                <a:moveTo>
                  <a:pt x="302" y="148"/>
                </a:moveTo>
                <a:lnTo>
                  <a:pt x="79" y="35"/>
                </a:lnTo>
                <a:lnTo>
                  <a:pt x="524" y="35"/>
                </a:lnTo>
                <a:close/>
                <a:moveTo>
                  <a:pt x="601" y="16"/>
                </a:moveTo>
                <a:cubicBezTo>
                  <a:pt x="600" y="14"/>
                  <a:pt x="599" y="13"/>
                  <a:pt x="597" y="12"/>
                </a:cubicBezTo>
                <a:cubicBezTo>
                  <a:pt x="592" y="4"/>
                  <a:pt x="584" y="0"/>
                  <a:pt x="574" y="0"/>
                </a:cubicBezTo>
                <a:lnTo>
                  <a:pt x="28" y="0"/>
                </a:lnTo>
                <a:cubicBezTo>
                  <a:pt x="19" y="0"/>
                  <a:pt x="10" y="4"/>
                  <a:pt x="5" y="12"/>
                </a:cubicBezTo>
                <a:cubicBezTo>
                  <a:pt x="4" y="13"/>
                  <a:pt x="3" y="14"/>
                  <a:pt x="2" y="16"/>
                </a:cubicBezTo>
                <a:cubicBezTo>
                  <a:pt x="0" y="19"/>
                  <a:pt x="0" y="22"/>
                  <a:pt x="0" y="26"/>
                </a:cubicBezTo>
                <a:lnTo>
                  <a:pt x="0" y="27"/>
                </a:lnTo>
                <a:lnTo>
                  <a:pt x="0" y="358"/>
                </a:lnTo>
                <a:cubicBezTo>
                  <a:pt x="0" y="373"/>
                  <a:pt x="13" y="385"/>
                  <a:pt x="28" y="385"/>
                </a:cubicBezTo>
                <a:lnTo>
                  <a:pt x="574" y="385"/>
                </a:lnTo>
                <a:cubicBezTo>
                  <a:pt x="590" y="385"/>
                  <a:pt x="602" y="373"/>
                  <a:pt x="602" y="358"/>
                </a:cubicBezTo>
                <a:lnTo>
                  <a:pt x="602" y="27"/>
                </a:lnTo>
                <a:lnTo>
                  <a:pt x="602" y="26"/>
                </a:lnTo>
                <a:cubicBezTo>
                  <a:pt x="603" y="22"/>
                  <a:pt x="602" y="19"/>
                  <a:pt x="601" y="1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0" name="Freeform 659">
            <a:extLst>
              <a:ext uri="{FF2B5EF4-FFF2-40B4-BE49-F238E27FC236}">
                <a16:creationId xmlns:a16="http://schemas.microsoft.com/office/drawing/2014/main" id="{8D668070-386A-C94E-B9BD-1E13E713ECA8}"/>
              </a:ext>
            </a:extLst>
          </p:cNvPr>
          <p:cNvSpPr/>
          <p:nvPr/>
        </p:nvSpPr>
        <p:spPr>
          <a:xfrm>
            <a:off x="4334041" y="547777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171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71" y="55"/>
                </a:lnTo>
                <a:cubicBezTo>
                  <a:pt x="187" y="55"/>
                  <a:pt x="199" y="43"/>
                  <a:pt x="199" y="28"/>
                </a:cubicBezTo>
                <a:cubicBezTo>
                  <a:pt x="199" y="13"/>
                  <a:pt x="187" y="0"/>
                  <a:pt x="17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1" name="Freeform 660">
            <a:extLst>
              <a:ext uri="{FF2B5EF4-FFF2-40B4-BE49-F238E27FC236}">
                <a16:creationId xmlns:a16="http://schemas.microsoft.com/office/drawing/2014/main" id="{BB435C0A-44BB-0D41-801B-68BFD74DA358}"/>
              </a:ext>
            </a:extLst>
          </p:cNvPr>
          <p:cNvSpPr/>
          <p:nvPr/>
        </p:nvSpPr>
        <p:spPr>
          <a:xfrm>
            <a:off x="4310281" y="552889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199" y="27"/>
                </a:moveTo>
                <a:cubicBezTo>
                  <a:pt x="199" y="12"/>
                  <a:pt x="187" y="0"/>
                  <a:pt x="17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lnTo>
                  <a:pt x="171" y="55"/>
                </a:lnTo>
                <a:cubicBezTo>
                  <a:pt x="187" y="55"/>
                  <a:pt x="199" y="43"/>
                  <a:pt x="199" y="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2" name="Freeform 661">
            <a:extLst>
              <a:ext uri="{FF2B5EF4-FFF2-40B4-BE49-F238E27FC236}">
                <a16:creationId xmlns:a16="http://schemas.microsoft.com/office/drawing/2014/main" id="{6050F787-231F-F243-AB5A-D1E2F1FF3ABB}"/>
              </a:ext>
            </a:extLst>
          </p:cNvPr>
          <p:cNvSpPr/>
          <p:nvPr/>
        </p:nvSpPr>
        <p:spPr>
          <a:xfrm>
            <a:off x="4334041" y="557965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171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71" y="55"/>
                </a:lnTo>
                <a:cubicBezTo>
                  <a:pt x="187" y="55"/>
                  <a:pt x="199" y="43"/>
                  <a:pt x="199" y="28"/>
                </a:cubicBezTo>
                <a:cubicBezTo>
                  <a:pt x="199" y="13"/>
                  <a:pt x="187" y="0"/>
                  <a:pt x="17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3" name="Freeform 662">
            <a:extLst>
              <a:ext uri="{FF2B5EF4-FFF2-40B4-BE49-F238E27FC236}">
                <a16:creationId xmlns:a16="http://schemas.microsoft.com/office/drawing/2014/main" id="{ED2A93AD-6F24-E64B-8FE0-D8AA6A6B7E8C}"/>
              </a:ext>
            </a:extLst>
          </p:cNvPr>
          <p:cNvSpPr/>
          <p:nvPr/>
        </p:nvSpPr>
        <p:spPr>
          <a:xfrm>
            <a:off x="4057559" y="540253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4" name="Freeform 663">
            <a:extLst>
              <a:ext uri="{FF2B5EF4-FFF2-40B4-BE49-F238E27FC236}">
                <a16:creationId xmlns:a16="http://schemas.microsoft.com/office/drawing/2014/main" id="{FAF365D9-5F81-A349-B9C9-423B3BFF1B5C}"/>
              </a:ext>
            </a:extLst>
          </p:cNvPr>
          <p:cNvSpPr/>
          <p:nvPr/>
        </p:nvSpPr>
        <p:spPr>
          <a:xfrm>
            <a:off x="4079521" y="5402538"/>
            <a:ext cx="1368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40">
                <a:moveTo>
                  <a:pt x="19" y="40"/>
                </a:moveTo>
                <a:cubicBezTo>
                  <a:pt x="30" y="40"/>
                  <a:pt x="39" y="31"/>
                  <a:pt x="39" y="20"/>
                </a:cubicBezTo>
                <a:cubicBezTo>
                  <a:pt x="39" y="9"/>
                  <a:pt x="30" y="0"/>
                  <a:pt x="19" y="0"/>
                </a:cubicBezTo>
                <a:cubicBezTo>
                  <a:pt x="8" y="0"/>
                  <a:pt x="0" y="9"/>
                  <a:pt x="0" y="20"/>
                </a:cubicBezTo>
                <a:cubicBezTo>
                  <a:pt x="0" y="31"/>
                  <a:pt x="8" y="40"/>
                  <a:pt x="19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5" name="Freeform 664">
            <a:extLst>
              <a:ext uri="{FF2B5EF4-FFF2-40B4-BE49-F238E27FC236}">
                <a16:creationId xmlns:a16="http://schemas.microsoft.com/office/drawing/2014/main" id="{03B9A701-7781-064D-B251-A11FBF9CE0ED}"/>
              </a:ext>
            </a:extLst>
          </p:cNvPr>
          <p:cNvSpPr/>
          <p:nvPr/>
        </p:nvSpPr>
        <p:spPr>
          <a:xfrm>
            <a:off x="4101120" y="5402538"/>
            <a:ext cx="1368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40">
                <a:moveTo>
                  <a:pt x="20" y="40"/>
                </a:moveTo>
                <a:cubicBezTo>
                  <a:pt x="30" y="40"/>
                  <a:pt x="39" y="31"/>
                  <a:pt x="39" y="20"/>
                </a:cubicBezTo>
                <a:cubicBezTo>
                  <a:pt x="39" y="9"/>
                  <a:pt x="3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6" name="Freeform 665">
            <a:extLst>
              <a:ext uri="{FF2B5EF4-FFF2-40B4-BE49-F238E27FC236}">
                <a16:creationId xmlns:a16="http://schemas.microsoft.com/office/drawing/2014/main" id="{3D63E331-6F40-624A-B9D6-0500CFB9E1B6}"/>
              </a:ext>
            </a:extLst>
          </p:cNvPr>
          <p:cNvSpPr/>
          <p:nvPr/>
        </p:nvSpPr>
        <p:spPr>
          <a:xfrm>
            <a:off x="2589839" y="5375537"/>
            <a:ext cx="447120" cy="29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2">
                <a:moveTo>
                  <a:pt x="1180" y="777"/>
                </a:moveTo>
                <a:lnTo>
                  <a:pt x="63" y="777"/>
                </a:lnTo>
                <a:cubicBezTo>
                  <a:pt x="59" y="777"/>
                  <a:pt x="56" y="773"/>
                  <a:pt x="56" y="769"/>
                </a:cubicBezTo>
                <a:lnTo>
                  <a:pt x="56" y="164"/>
                </a:lnTo>
                <a:lnTo>
                  <a:pt x="1188" y="164"/>
                </a:lnTo>
                <a:lnTo>
                  <a:pt x="1188" y="769"/>
                </a:lnTo>
                <a:cubicBezTo>
                  <a:pt x="1188" y="773"/>
                  <a:pt x="1185" y="777"/>
                  <a:pt x="1180" y="777"/>
                </a:cubicBezTo>
                <a:close/>
                <a:moveTo>
                  <a:pt x="63" y="55"/>
                </a:moveTo>
                <a:lnTo>
                  <a:pt x="1180" y="55"/>
                </a:lnTo>
                <a:cubicBezTo>
                  <a:pt x="1185" y="55"/>
                  <a:pt x="1188" y="59"/>
                  <a:pt x="1188" y="63"/>
                </a:cubicBezTo>
                <a:lnTo>
                  <a:pt x="1188" y="129"/>
                </a:lnTo>
                <a:lnTo>
                  <a:pt x="56" y="129"/>
                </a:lnTo>
                <a:lnTo>
                  <a:pt x="56" y="63"/>
                </a:lnTo>
                <a:cubicBezTo>
                  <a:pt x="56" y="59"/>
                  <a:pt x="59" y="55"/>
                  <a:pt x="63" y="55"/>
                </a:cubicBezTo>
                <a:close/>
                <a:moveTo>
                  <a:pt x="1180" y="0"/>
                </a:moveTo>
                <a:lnTo>
                  <a:pt x="63" y="0"/>
                </a:lnTo>
                <a:cubicBezTo>
                  <a:pt x="29" y="0"/>
                  <a:pt x="0" y="28"/>
                  <a:pt x="0" y="63"/>
                </a:cubicBezTo>
                <a:lnTo>
                  <a:pt x="0" y="769"/>
                </a:lnTo>
                <a:cubicBezTo>
                  <a:pt x="0" y="804"/>
                  <a:pt x="29" y="832"/>
                  <a:pt x="63" y="832"/>
                </a:cubicBezTo>
                <a:lnTo>
                  <a:pt x="1180" y="832"/>
                </a:lnTo>
                <a:cubicBezTo>
                  <a:pt x="1215" y="832"/>
                  <a:pt x="1243" y="804"/>
                  <a:pt x="1243" y="769"/>
                </a:cubicBezTo>
                <a:lnTo>
                  <a:pt x="1243" y="63"/>
                </a:lnTo>
                <a:cubicBezTo>
                  <a:pt x="1243" y="28"/>
                  <a:pt x="1215" y="0"/>
                  <a:pt x="118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7" name="Freeform 666">
            <a:extLst>
              <a:ext uri="{FF2B5EF4-FFF2-40B4-BE49-F238E27FC236}">
                <a16:creationId xmlns:a16="http://schemas.microsoft.com/office/drawing/2014/main" id="{3ECBBBF0-FFCE-E94A-808A-4A89264D8C90}"/>
              </a:ext>
            </a:extLst>
          </p:cNvPr>
          <p:cNvSpPr/>
          <p:nvPr/>
        </p:nvSpPr>
        <p:spPr>
          <a:xfrm>
            <a:off x="2756880" y="5469498"/>
            <a:ext cx="216720" cy="138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3" h="385">
                <a:moveTo>
                  <a:pt x="36" y="349"/>
                </a:moveTo>
                <a:lnTo>
                  <a:pt x="36" y="53"/>
                </a:lnTo>
                <a:lnTo>
                  <a:pt x="293" y="184"/>
                </a:lnTo>
                <a:cubicBezTo>
                  <a:pt x="294" y="184"/>
                  <a:pt x="294" y="185"/>
                  <a:pt x="294" y="185"/>
                </a:cubicBezTo>
                <a:cubicBezTo>
                  <a:pt x="295" y="185"/>
                  <a:pt x="295" y="185"/>
                  <a:pt x="296" y="185"/>
                </a:cubicBezTo>
                <a:cubicBezTo>
                  <a:pt x="297" y="186"/>
                  <a:pt x="297" y="186"/>
                  <a:pt x="298" y="186"/>
                </a:cubicBezTo>
                <a:lnTo>
                  <a:pt x="299" y="186"/>
                </a:lnTo>
                <a:cubicBezTo>
                  <a:pt x="299" y="186"/>
                  <a:pt x="300" y="186"/>
                  <a:pt x="301" y="186"/>
                </a:cubicBezTo>
                <a:cubicBezTo>
                  <a:pt x="301" y="186"/>
                  <a:pt x="302" y="186"/>
                  <a:pt x="303" y="186"/>
                </a:cubicBezTo>
                <a:lnTo>
                  <a:pt x="304" y="186"/>
                </a:lnTo>
                <a:cubicBezTo>
                  <a:pt x="304" y="186"/>
                  <a:pt x="305" y="186"/>
                  <a:pt x="305" y="185"/>
                </a:cubicBezTo>
                <a:lnTo>
                  <a:pt x="306" y="185"/>
                </a:lnTo>
                <a:lnTo>
                  <a:pt x="307" y="185"/>
                </a:lnTo>
                <a:cubicBezTo>
                  <a:pt x="308" y="185"/>
                  <a:pt x="308" y="184"/>
                  <a:pt x="308" y="184"/>
                </a:cubicBezTo>
                <a:lnTo>
                  <a:pt x="309" y="184"/>
                </a:lnTo>
                <a:lnTo>
                  <a:pt x="567" y="53"/>
                </a:lnTo>
                <a:lnTo>
                  <a:pt x="567" y="349"/>
                </a:lnTo>
                <a:close/>
                <a:moveTo>
                  <a:pt x="301" y="148"/>
                </a:moveTo>
                <a:lnTo>
                  <a:pt x="79" y="35"/>
                </a:lnTo>
                <a:lnTo>
                  <a:pt x="524" y="35"/>
                </a:lnTo>
                <a:close/>
                <a:moveTo>
                  <a:pt x="601" y="16"/>
                </a:moveTo>
                <a:cubicBezTo>
                  <a:pt x="600" y="14"/>
                  <a:pt x="599" y="13"/>
                  <a:pt x="598" y="12"/>
                </a:cubicBezTo>
                <a:cubicBezTo>
                  <a:pt x="593" y="4"/>
                  <a:pt x="584" y="0"/>
                  <a:pt x="574" y="0"/>
                </a:cubicBezTo>
                <a:lnTo>
                  <a:pt x="29" y="0"/>
                </a:lnTo>
                <a:cubicBezTo>
                  <a:pt x="19" y="0"/>
                  <a:pt x="10" y="4"/>
                  <a:pt x="5" y="12"/>
                </a:cubicBezTo>
                <a:cubicBezTo>
                  <a:pt x="4" y="13"/>
                  <a:pt x="3" y="14"/>
                  <a:pt x="2" y="16"/>
                </a:cubicBezTo>
                <a:cubicBezTo>
                  <a:pt x="1" y="19"/>
                  <a:pt x="0" y="22"/>
                  <a:pt x="0" y="26"/>
                </a:cubicBezTo>
                <a:lnTo>
                  <a:pt x="0" y="27"/>
                </a:lnTo>
                <a:lnTo>
                  <a:pt x="0" y="358"/>
                </a:lnTo>
                <a:cubicBezTo>
                  <a:pt x="0" y="373"/>
                  <a:pt x="13" y="385"/>
                  <a:pt x="29" y="385"/>
                </a:cubicBezTo>
                <a:lnTo>
                  <a:pt x="574" y="385"/>
                </a:lnTo>
                <a:cubicBezTo>
                  <a:pt x="590" y="385"/>
                  <a:pt x="603" y="373"/>
                  <a:pt x="603" y="358"/>
                </a:cubicBezTo>
                <a:lnTo>
                  <a:pt x="603" y="27"/>
                </a:lnTo>
                <a:lnTo>
                  <a:pt x="603" y="26"/>
                </a:lnTo>
                <a:cubicBezTo>
                  <a:pt x="603" y="22"/>
                  <a:pt x="602" y="19"/>
                  <a:pt x="601" y="1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8" name="Freeform 667">
            <a:extLst>
              <a:ext uri="{FF2B5EF4-FFF2-40B4-BE49-F238E27FC236}">
                <a16:creationId xmlns:a16="http://schemas.microsoft.com/office/drawing/2014/main" id="{800FC966-7467-874B-B05F-E59E5A4F75B6}"/>
              </a:ext>
            </a:extLst>
          </p:cNvPr>
          <p:cNvSpPr/>
          <p:nvPr/>
        </p:nvSpPr>
        <p:spPr>
          <a:xfrm>
            <a:off x="2651039" y="547777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7" y="55"/>
                </a:moveTo>
                <a:lnTo>
                  <a:pt x="171" y="55"/>
                </a:lnTo>
                <a:cubicBezTo>
                  <a:pt x="187" y="55"/>
                  <a:pt x="199" y="43"/>
                  <a:pt x="199" y="28"/>
                </a:cubicBezTo>
                <a:cubicBezTo>
                  <a:pt x="199" y="13"/>
                  <a:pt x="187" y="0"/>
                  <a:pt x="171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9" name="Freeform 668">
            <a:extLst>
              <a:ext uri="{FF2B5EF4-FFF2-40B4-BE49-F238E27FC236}">
                <a16:creationId xmlns:a16="http://schemas.microsoft.com/office/drawing/2014/main" id="{3C170836-760A-E24C-8086-A397BE409F3D}"/>
              </a:ext>
            </a:extLst>
          </p:cNvPr>
          <p:cNvSpPr/>
          <p:nvPr/>
        </p:nvSpPr>
        <p:spPr>
          <a:xfrm>
            <a:off x="2674800" y="552889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171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lnTo>
                  <a:pt x="171" y="55"/>
                </a:lnTo>
                <a:cubicBezTo>
                  <a:pt x="187" y="55"/>
                  <a:pt x="199" y="43"/>
                  <a:pt x="199" y="27"/>
                </a:cubicBezTo>
                <a:cubicBezTo>
                  <a:pt x="199" y="12"/>
                  <a:pt x="187" y="0"/>
                  <a:pt x="17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0" name="Freeform 669">
            <a:extLst>
              <a:ext uri="{FF2B5EF4-FFF2-40B4-BE49-F238E27FC236}">
                <a16:creationId xmlns:a16="http://schemas.microsoft.com/office/drawing/2014/main" id="{345C7A46-8955-4A49-BD3E-70934F402910}"/>
              </a:ext>
            </a:extLst>
          </p:cNvPr>
          <p:cNvSpPr/>
          <p:nvPr/>
        </p:nvSpPr>
        <p:spPr>
          <a:xfrm>
            <a:off x="2651039" y="557965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171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71" y="55"/>
                </a:lnTo>
                <a:cubicBezTo>
                  <a:pt x="187" y="55"/>
                  <a:pt x="199" y="43"/>
                  <a:pt x="199" y="28"/>
                </a:cubicBezTo>
                <a:cubicBezTo>
                  <a:pt x="199" y="13"/>
                  <a:pt x="187" y="0"/>
                  <a:pt x="17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1" name="Freeform 670">
            <a:extLst>
              <a:ext uri="{FF2B5EF4-FFF2-40B4-BE49-F238E27FC236}">
                <a16:creationId xmlns:a16="http://schemas.microsoft.com/office/drawing/2014/main" id="{44A26665-6D24-E84E-A06E-E9CEEE2316D7}"/>
              </a:ext>
            </a:extLst>
          </p:cNvPr>
          <p:cNvSpPr/>
          <p:nvPr/>
        </p:nvSpPr>
        <p:spPr>
          <a:xfrm>
            <a:off x="2628000" y="540037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2" name="Freeform 671">
            <a:extLst>
              <a:ext uri="{FF2B5EF4-FFF2-40B4-BE49-F238E27FC236}">
                <a16:creationId xmlns:a16="http://schemas.microsoft.com/office/drawing/2014/main" id="{FDF81C72-AC15-0A4F-AC1E-BDF4FE6F2E8A}"/>
              </a:ext>
            </a:extLst>
          </p:cNvPr>
          <p:cNvSpPr/>
          <p:nvPr/>
        </p:nvSpPr>
        <p:spPr>
          <a:xfrm>
            <a:off x="2649960" y="5400378"/>
            <a:ext cx="1368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40">
                <a:moveTo>
                  <a:pt x="19" y="40"/>
                </a:moveTo>
                <a:cubicBezTo>
                  <a:pt x="30" y="40"/>
                  <a:pt x="39" y="31"/>
                  <a:pt x="39" y="20"/>
                </a:cubicBezTo>
                <a:cubicBezTo>
                  <a:pt x="39" y="9"/>
                  <a:pt x="30" y="0"/>
                  <a:pt x="19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19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3" name="Freeform 672">
            <a:extLst>
              <a:ext uri="{FF2B5EF4-FFF2-40B4-BE49-F238E27FC236}">
                <a16:creationId xmlns:a16="http://schemas.microsoft.com/office/drawing/2014/main" id="{9462784C-9BCE-8041-A1B6-E10ED21024BC}"/>
              </a:ext>
            </a:extLst>
          </p:cNvPr>
          <p:cNvSpPr/>
          <p:nvPr/>
        </p:nvSpPr>
        <p:spPr>
          <a:xfrm>
            <a:off x="2671560" y="540037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4" name="Freeform 673">
            <a:extLst>
              <a:ext uri="{FF2B5EF4-FFF2-40B4-BE49-F238E27FC236}">
                <a16:creationId xmlns:a16="http://schemas.microsoft.com/office/drawing/2014/main" id="{9A910AFD-6CE5-7142-B6BA-5778053B9D81}"/>
              </a:ext>
            </a:extLst>
          </p:cNvPr>
          <p:cNvSpPr/>
          <p:nvPr/>
        </p:nvSpPr>
        <p:spPr>
          <a:xfrm>
            <a:off x="4717441" y="1799298"/>
            <a:ext cx="45360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1" h="996">
                <a:moveTo>
                  <a:pt x="1206" y="698"/>
                </a:moveTo>
                <a:cubicBezTo>
                  <a:pt x="1206" y="722"/>
                  <a:pt x="1187" y="741"/>
                  <a:pt x="1163" y="741"/>
                </a:cubicBezTo>
                <a:cubicBezTo>
                  <a:pt x="1139" y="741"/>
                  <a:pt x="1120" y="722"/>
                  <a:pt x="1120" y="698"/>
                </a:cubicBezTo>
                <a:lnTo>
                  <a:pt x="1120" y="98"/>
                </a:lnTo>
                <a:cubicBezTo>
                  <a:pt x="1120" y="74"/>
                  <a:pt x="1139" y="55"/>
                  <a:pt x="1163" y="55"/>
                </a:cubicBezTo>
                <a:cubicBezTo>
                  <a:pt x="1187" y="55"/>
                  <a:pt x="1206" y="74"/>
                  <a:pt x="1206" y="98"/>
                </a:cubicBezTo>
                <a:close/>
                <a:moveTo>
                  <a:pt x="1065" y="701"/>
                </a:moveTo>
                <a:lnTo>
                  <a:pt x="692" y="603"/>
                </a:lnTo>
                <a:lnTo>
                  <a:pt x="692" y="192"/>
                </a:lnTo>
                <a:lnTo>
                  <a:pt x="1065" y="95"/>
                </a:lnTo>
                <a:lnTo>
                  <a:pt x="1065" y="98"/>
                </a:lnTo>
                <a:lnTo>
                  <a:pt x="1065" y="698"/>
                </a:lnTo>
                <a:close/>
                <a:moveTo>
                  <a:pt x="452" y="898"/>
                </a:moveTo>
                <a:cubicBezTo>
                  <a:pt x="452" y="922"/>
                  <a:pt x="433" y="941"/>
                  <a:pt x="409" y="941"/>
                </a:cubicBezTo>
                <a:cubicBezTo>
                  <a:pt x="385" y="941"/>
                  <a:pt x="366" y="922"/>
                  <a:pt x="366" y="898"/>
                </a:cubicBezTo>
                <a:lnTo>
                  <a:pt x="366" y="574"/>
                </a:lnTo>
                <a:lnTo>
                  <a:pt x="452" y="597"/>
                </a:lnTo>
                <a:close/>
                <a:moveTo>
                  <a:pt x="128" y="340"/>
                </a:moveTo>
                <a:lnTo>
                  <a:pt x="637" y="206"/>
                </a:lnTo>
                <a:lnTo>
                  <a:pt x="637" y="589"/>
                </a:lnTo>
                <a:lnTo>
                  <a:pt x="128" y="454"/>
                </a:lnTo>
                <a:close/>
                <a:moveTo>
                  <a:pt x="73" y="476"/>
                </a:moveTo>
                <a:cubicBezTo>
                  <a:pt x="73" y="486"/>
                  <a:pt x="64" y="495"/>
                  <a:pt x="54" y="495"/>
                </a:cubicBezTo>
                <a:cubicBezTo>
                  <a:pt x="44" y="495"/>
                  <a:pt x="35" y="486"/>
                  <a:pt x="35" y="476"/>
                </a:cubicBezTo>
                <a:lnTo>
                  <a:pt x="35" y="318"/>
                </a:lnTo>
                <a:cubicBezTo>
                  <a:pt x="35" y="308"/>
                  <a:pt x="44" y="300"/>
                  <a:pt x="54" y="300"/>
                </a:cubicBezTo>
                <a:cubicBezTo>
                  <a:pt x="64" y="300"/>
                  <a:pt x="73" y="308"/>
                  <a:pt x="73" y="318"/>
                </a:cubicBezTo>
                <a:lnTo>
                  <a:pt x="73" y="319"/>
                </a:lnTo>
                <a:close/>
                <a:moveTo>
                  <a:pt x="1163" y="0"/>
                </a:moveTo>
                <a:cubicBezTo>
                  <a:pt x="1134" y="0"/>
                  <a:pt x="1109" y="12"/>
                  <a:pt x="1091" y="31"/>
                </a:cubicBezTo>
                <a:cubicBezTo>
                  <a:pt x="1089" y="31"/>
                  <a:pt x="1087" y="32"/>
                  <a:pt x="1085" y="32"/>
                </a:cubicBezTo>
                <a:lnTo>
                  <a:pt x="657" y="143"/>
                </a:lnTo>
                <a:cubicBezTo>
                  <a:pt x="657" y="144"/>
                  <a:pt x="657" y="144"/>
                  <a:pt x="657" y="144"/>
                </a:cubicBezTo>
                <a:lnTo>
                  <a:pt x="100" y="290"/>
                </a:lnTo>
                <a:cubicBezTo>
                  <a:pt x="91" y="275"/>
                  <a:pt x="74" y="264"/>
                  <a:pt x="54" y="264"/>
                </a:cubicBezTo>
                <a:cubicBezTo>
                  <a:pt x="24" y="264"/>
                  <a:pt x="0" y="288"/>
                  <a:pt x="0" y="318"/>
                </a:cubicBezTo>
                <a:lnTo>
                  <a:pt x="0" y="476"/>
                </a:lnTo>
                <a:cubicBezTo>
                  <a:pt x="0" y="506"/>
                  <a:pt x="24" y="530"/>
                  <a:pt x="54" y="530"/>
                </a:cubicBezTo>
                <a:cubicBezTo>
                  <a:pt x="74" y="530"/>
                  <a:pt x="91" y="520"/>
                  <a:pt x="100" y="504"/>
                </a:cubicBezTo>
                <a:lnTo>
                  <a:pt x="311" y="560"/>
                </a:lnTo>
                <a:lnTo>
                  <a:pt x="311" y="898"/>
                </a:lnTo>
                <a:cubicBezTo>
                  <a:pt x="311" y="952"/>
                  <a:pt x="355" y="996"/>
                  <a:pt x="409" y="996"/>
                </a:cubicBezTo>
                <a:cubicBezTo>
                  <a:pt x="463" y="996"/>
                  <a:pt x="507" y="952"/>
                  <a:pt x="507" y="898"/>
                </a:cubicBezTo>
                <a:lnTo>
                  <a:pt x="507" y="612"/>
                </a:lnTo>
                <a:lnTo>
                  <a:pt x="657" y="651"/>
                </a:lnTo>
                <a:lnTo>
                  <a:pt x="1085" y="764"/>
                </a:lnTo>
                <a:cubicBezTo>
                  <a:pt x="1087" y="764"/>
                  <a:pt x="1089" y="765"/>
                  <a:pt x="1091" y="765"/>
                </a:cubicBezTo>
                <a:cubicBezTo>
                  <a:pt x="1109" y="784"/>
                  <a:pt x="1134" y="796"/>
                  <a:pt x="1163" y="796"/>
                </a:cubicBezTo>
                <a:cubicBezTo>
                  <a:pt x="1217" y="796"/>
                  <a:pt x="1261" y="752"/>
                  <a:pt x="1261" y="698"/>
                </a:cubicBezTo>
                <a:lnTo>
                  <a:pt x="1261" y="98"/>
                </a:lnTo>
                <a:cubicBezTo>
                  <a:pt x="1261" y="44"/>
                  <a:pt x="1217" y="0"/>
                  <a:pt x="116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5" name="Freeform 674">
            <a:extLst>
              <a:ext uri="{FF2B5EF4-FFF2-40B4-BE49-F238E27FC236}">
                <a16:creationId xmlns:a16="http://schemas.microsoft.com/office/drawing/2014/main" id="{DE47B9E8-3326-B248-A071-0A437577FCF8}"/>
              </a:ext>
            </a:extLst>
          </p:cNvPr>
          <p:cNvSpPr/>
          <p:nvPr/>
        </p:nvSpPr>
        <p:spPr>
          <a:xfrm>
            <a:off x="5410080" y="1698498"/>
            <a:ext cx="529560" cy="528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1470">
                <a:moveTo>
                  <a:pt x="1417" y="852"/>
                </a:moveTo>
                <a:lnTo>
                  <a:pt x="817" y="852"/>
                </a:lnTo>
                <a:cubicBezTo>
                  <a:pt x="814" y="851"/>
                  <a:pt x="811" y="850"/>
                  <a:pt x="808" y="850"/>
                </a:cubicBezTo>
                <a:lnTo>
                  <a:pt x="665" y="850"/>
                </a:lnTo>
                <a:cubicBezTo>
                  <a:pt x="661" y="850"/>
                  <a:pt x="658" y="851"/>
                  <a:pt x="656" y="852"/>
                </a:cubicBezTo>
                <a:lnTo>
                  <a:pt x="56" y="852"/>
                </a:lnTo>
                <a:lnTo>
                  <a:pt x="56" y="195"/>
                </a:lnTo>
                <a:lnTo>
                  <a:pt x="284" y="195"/>
                </a:lnTo>
                <a:lnTo>
                  <a:pt x="284" y="215"/>
                </a:lnTo>
                <a:lnTo>
                  <a:pt x="277" y="215"/>
                </a:lnTo>
                <a:cubicBezTo>
                  <a:pt x="262" y="215"/>
                  <a:pt x="250" y="227"/>
                  <a:pt x="250" y="242"/>
                </a:cubicBezTo>
                <a:cubicBezTo>
                  <a:pt x="250" y="258"/>
                  <a:pt x="262" y="270"/>
                  <a:pt x="277" y="270"/>
                </a:cubicBezTo>
                <a:lnTo>
                  <a:pt x="346" y="270"/>
                </a:lnTo>
                <a:cubicBezTo>
                  <a:pt x="362" y="270"/>
                  <a:pt x="374" y="258"/>
                  <a:pt x="374" y="242"/>
                </a:cubicBezTo>
                <a:cubicBezTo>
                  <a:pt x="374" y="227"/>
                  <a:pt x="362" y="215"/>
                  <a:pt x="346" y="215"/>
                </a:cubicBezTo>
                <a:lnTo>
                  <a:pt x="339" y="215"/>
                </a:lnTo>
                <a:lnTo>
                  <a:pt x="339" y="195"/>
                </a:lnTo>
                <a:lnTo>
                  <a:pt x="709" y="195"/>
                </a:lnTo>
                <a:lnTo>
                  <a:pt x="709" y="215"/>
                </a:lnTo>
                <a:lnTo>
                  <a:pt x="702" y="215"/>
                </a:lnTo>
                <a:cubicBezTo>
                  <a:pt x="686" y="215"/>
                  <a:pt x="674" y="227"/>
                  <a:pt x="674" y="242"/>
                </a:cubicBezTo>
                <a:cubicBezTo>
                  <a:pt x="674" y="258"/>
                  <a:pt x="686" y="270"/>
                  <a:pt x="702" y="270"/>
                </a:cubicBezTo>
                <a:lnTo>
                  <a:pt x="771" y="270"/>
                </a:lnTo>
                <a:cubicBezTo>
                  <a:pt x="786" y="270"/>
                  <a:pt x="799" y="258"/>
                  <a:pt x="799" y="242"/>
                </a:cubicBezTo>
                <a:cubicBezTo>
                  <a:pt x="799" y="227"/>
                  <a:pt x="786" y="215"/>
                  <a:pt x="771" y="215"/>
                </a:cubicBezTo>
                <a:lnTo>
                  <a:pt x="764" y="215"/>
                </a:lnTo>
                <a:lnTo>
                  <a:pt x="764" y="195"/>
                </a:lnTo>
                <a:lnTo>
                  <a:pt x="1133" y="195"/>
                </a:lnTo>
                <a:lnTo>
                  <a:pt x="1133" y="216"/>
                </a:lnTo>
                <a:lnTo>
                  <a:pt x="1126" y="216"/>
                </a:lnTo>
                <a:cubicBezTo>
                  <a:pt x="1111" y="216"/>
                  <a:pt x="1099" y="228"/>
                  <a:pt x="1099" y="243"/>
                </a:cubicBezTo>
                <a:cubicBezTo>
                  <a:pt x="1099" y="258"/>
                  <a:pt x="1111" y="271"/>
                  <a:pt x="1126" y="271"/>
                </a:cubicBezTo>
                <a:lnTo>
                  <a:pt x="1196" y="271"/>
                </a:lnTo>
                <a:cubicBezTo>
                  <a:pt x="1211" y="271"/>
                  <a:pt x="1223" y="258"/>
                  <a:pt x="1223" y="243"/>
                </a:cubicBezTo>
                <a:cubicBezTo>
                  <a:pt x="1223" y="228"/>
                  <a:pt x="1211" y="216"/>
                  <a:pt x="1196" y="216"/>
                </a:cubicBezTo>
                <a:lnTo>
                  <a:pt x="1189" y="216"/>
                </a:lnTo>
                <a:lnTo>
                  <a:pt x="1189" y="195"/>
                </a:lnTo>
                <a:lnTo>
                  <a:pt x="1417" y="195"/>
                </a:lnTo>
                <a:close/>
                <a:moveTo>
                  <a:pt x="781" y="1415"/>
                </a:moveTo>
                <a:lnTo>
                  <a:pt x="692" y="1415"/>
                </a:lnTo>
                <a:lnTo>
                  <a:pt x="692" y="907"/>
                </a:lnTo>
                <a:lnTo>
                  <a:pt x="781" y="907"/>
                </a:lnTo>
                <a:close/>
                <a:moveTo>
                  <a:pt x="339" y="55"/>
                </a:moveTo>
                <a:lnTo>
                  <a:pt x="709" y="55"/>
                </a:lnTo>
                <a:lnTo>
                  <a:pt x="709" y="140"/>
                </a:lnTo>
                <a:lnTo>
                  <a:pt x="339" y="140"/>
                </a:lnTo>
                <a:close/>
                <a:moveTo>
                  <a:pt x="1133" y="140"/>
                </a:moveTo>
                <a:lnTo>
                  <a:pt x="764" y="140"/>
                </a:lnTo>
                <a:lnTo>
                  <a:pt x="764" y="55"/>
                </a:lnTo>
                <a:lnTo>
                  <a:pt x="1133" y="55"/>
                </a:lnTo>
                <a:close/>
                <a:moveTo>
                  <a:pt x="1445" y="140"/>
                </a:moveTo>
                <a:lnTo>
                  <a:pt x="1189" y="140"/>
                </a:lnTo>
                <a:lnTo>
                  <a:pt x="1189" y="55"/>
                </a:lnTo>
                <a:lnTo>
                  <a:pt x="1305" y="55"/>
                </a:lnTo>
                <a:cubicBezTo>
                  <a:pt x="1320" y="55"/>
                  <a:pt x="1332" y="43"/>
                  <a:pt x="1332" y="27"/>
                </a:cubicBezTo>
                <a:cubicBezTo>
                  <a:pt x="1332" y="12"/>
                  <a:pt x="1320" y="0"/>
                  <a:pt x="1305" y="0"/>
                </a:cubicBezTo>
                <a:lnTo>
                  <a:pt x="168" y="0"/>
                </a:lnTo>
                <a:cubicBezTo>
                  <a:pt x="153" y="0"/>
                  <a:pt x="140" y="12"/>
                  <a:pt x="140" y="27"/>
                </a:cubicBezTo>
                <a:cubicBezTo>
                  <a:pt x="140" y="43"/>
                  <a:pt x="153" y="55"/>
                  <a:pt x="168" y="55"/>
                </a:cubicBezTo>
                <a:lnTo>
                  <a:pt x="284" y="55"/>
                </a:lnTo>
                <a:lnTo>
                  <a:pt x="284" y="140"/>
                </a:lnTo>
                <a:lnTo>
                  <a:pt x="28" y="140"/>
                </a:lnTo>
                <a:cubicBezTo>
                  <a:pt x="13" y="140"/>
                  <a:pt x="0" y="152"/>
                  <a:pt x="0" y="167"/>
                </a:cubicBezTo>
                <a:lnTo>
                  <a:pt x="0" y="880"/>
                </a:lnTo>
                <a:cubicBezTo>
                  <a:pt x="0" y="895"/>
                  <a:pt x="13" y="907"/>
                  <a:pt x="28" y="907"/>
                </a:cubicBezTo>
                <a:lnTo>
                  <a:pt x="637" y="907"/>
                </a:lnTo>
                <a:lnTo>
                  <a:pt x="637" y="1443"/>
                </a:lnTo>
                <a:cubicBezTo>
                  <a:pt x="637" y="1458"/>
                  <a:pt x="649" y="1470"/>
                  <a:pt x="665" y="1470"/>
                </a:cubicBezTo>
                <a:lnTo>
                  <a:pt x="808" y="1470"/>
                </a:lnTo>
                <a:cubicBezTo>
                  <a:pt x="823" y="1470"/>
                  <a:pt x="836" y="1458"/>
                  <a:pt x="836" y="1443"/>
                </a:cubicBezTo>
                <a:lnTo>
                  <a:pt x="836" y="907"/>
                </a:lnTo>
                <a:lnTo>
                  <a:pt x="1445" y="907"/>
                </a:lnTo>
                <a:cubicBezTo>
                  <a:pt x="1460" y="907"/>
                  <a:pt x="1472" y="895"/>
                  <a:pt x="1472" y="880"/>
                </a:cubicBezTo>
                <a:lnTo>
                  <a:pt x="1472" y="167"/>
                </a:lnTo>
                <a:cubicBezTo>
                  <a:pt x="1472" y="152"/>
                  <a:pt x="1460" y="140"/>
                  <a:pt x="1445" y="1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6" name="Freeform 675">
            <a:extLst>
              <a:ext uri="{FF2B5EF4-FFF2-40B4-BE49-F238E27FC236}">
                <a16:creationId xmlns:a16="http://schemas.microsoft.com/office/drawing/2014/main" id="{A90CE0D1-1395-EF41-9206-D9AE3362AB49}"/>
              </a:ext>
            </a:extLst>
          </p:cNvPr>
          <p:cNvSpPr/>
          <p:nvPr/>
        </p:nvSpPr>
        <p:spPr>
          <a:xfrm>
            <a:off x="6123600" y="1800739"/>
            <a:ext cx="529560" cy="324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901">
                <a:moveTo>
                  <a:pt x="1417" y="713"/>
                </a:moveTo>
                <a:lnTo>
                  <a:pt x="55" y="713"/>
                </a:lnTo>
                <a:lnTo>
                  <a:pt x="55" y="56"/>
                </a:lnTo>
                <a:lnTo>
                  <a:pt x="1417" y="56"/>
                </a:lnTo>
                <a:close/>
                <a:moveTo>
                  <a:pt x="1444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lnTo>
                  <a:pt x="0" y="740"/>
                </a:lnTo>
                <a:cubicBezTo>
                  <a:pt x="0" y="756"/>
                  <a:pt x="12" y="768"/>
                  <a:pt x="27" y="768"/>
                </a:cubicBezTo>
                <a:lnTo>
                  <a:pt x="241" y="768"/>
                </a:lnTo>
                <a:lnTo>
                  <a:pt x="148" y="854"/>
                </a:lnTo>
                <a:cubicBezTo>
                  <a:pt x="137" y="864"/>
                  <a:pt x="137" y="881"/>
                  <a:pt x="147" y="893"/>
                </a:cubicBezTo>
                <a:cubicBezTo>
                  <a:pt x="152" y="899"/>
                  <a:pt x="160" y="901"/>
                  <a:pt x="167" y="901"/>
                </a:cubicBezTo>
                <a:cubicBezTo>
                  <a:pt x="174" y="901"/>
                  <a:pt x="181" y="899"/>
                  <a:pt x="186" y="894"/>
                </a:cubicBezTo>
                <a:lnTo>
                  <a:pt x="322" y="768"/>
                </a:lnTo>
                <a:lnTo>
                  <a:pt x="963" y="768"/>
                </a:lnTo>
                <a:cubicBezTo>
                  <a:pt x="963" y="769"/>
                  <a:pt x="964" y="771"/>
                  <a:pt x="965" y="772"/>
                </a:cubicBezTo>
                <a:lnTo>
                  <a:pt x="977" y="791"/>
                </a:lnTo>
                <a:cubicBezTo>
                  <a:pt x="982" y="799"/>
                  <a:pt x="991" y="804"/>
                  <a:pt x="1000" y="804"/>
                </a:cubicBezTo>
                <a:lnTo>
                  <a:pt x="1075" y="804"/>
                </a:lnTo>
                <a:cubicBezTo>
                  <a:pt x="1084" y="804"/>
                  <a:pt x="1093" y="798"/>
                  <a:pt x="1098" y="790"/>
                </a:cubicBezTo>
                <a:lnTo>
                  <a:pt x="1110" y="771"/>
                </a:lnTo>
                <a:cubicBezTo>
                  <a:pt x="1110" y="770"/>
                  <a:pt x="1111" y="769"/>
                  <a:pt x="1111" y="768"/>
                </a:cubicBezTo>
                <a:lnTo>
                  <a:pt x="1150" y="768"/>
                </a:lnTo>
                <a:lnTo>
                  <a:pt x="1286" y="894"/>
                </a:lnTo>
                <a:cubicBezTo>
                  <a:pt x="1291" y="899"/>
                  <a:pt x="1298" y="901"/>
                  <a:pt x="1304" y="901"/>
                </a:cubicBezTo>
                <a:cubicBezTo>
                  <a:pt x="1312" y="901"/>
                  <a:pt x="1319" y="899"/>
                  <a:pt x="1325" y="893"/>
                </a:cubicBezTo>
                <a:cubicBezTo>
                  <a:pt x="1335" y="881"/>
                  <a:pt x="1334" y="864"/>
                  <a:pt x="1323" y="854"/>
                </a:cubicBezTo>
                <a:lnTo>
                  <a:pt x="1231" y="768"/>
                </a:lnTo>
                <a:lnTo>
                  <a:pt x="1444" y="768"/>
                </a:lnTo>
                <a:cubicBezTo>
                  <a:pt x="1459" y="768"/>
                  <a:pt x="1472" y="756"/>
                  <a:pt x="1472" y="740"/>
                </a:cubicBezTo>
                <a:lnTo>
                  <a:pt x="1472" y="28"/>
                </a:lnTo>
                <a:cubicBezTo>
                  <a:pt x="1472" y="13"/>
                  <a:pt x="1459" y="0"/>
                  <a:pt x="144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7" name="Freeform 676">
            <a:extLst>
              <a:ext uri="{FF2B5EF4-FFF2-40B4-BE49-F238E27FC236}">
                <a16:creationId xmlns:a16="http://schemas.microsoft.com/office/drawing/2014/main" id="{3751F5D5-47FA-2140-A791-FA956C2CD266}"/>
              </a:ext>
            </a:extLst>
          </p:cNvPr>
          <p:cNvSpPr/>
          <p:nvPr/>
        </p:nvSpPr>
        <p:spPr>
          <a:xfrm>
            <a:off x="6967440" y="1698499"/>
            <a:ext cx="275040" cy="529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5" h="1472">
                <a:moveTo>
                  <a:pt x="56" y="1058"/>
                </a:moveTo>
                <a:lnTo>
                  <a:pt x="56" y="130"/>
                </a:lnTo>
                <a:cubicBezTo>
                  <a:pt x="56" y="89"/>
                  <a:pt x="89" y="55"/>
                  <a:pt x="130" y="55"/>
                </a:cubicBezTo>
                <a:lnTo>
                  <a:pt x="635" y="55"/>
                </a:lnTo>
                <a:cubicBezTo>
                  <a:pt x="676" y="55"/>
                  <a:pt x="710" y="89"/>
                  <a:pt x="710" y="130"/>
                </a:cubicBezTo>
                <a:lnTo>
                  <a:pt x="710" y="1058"/>
                </a:lnTo>
                <a:cubicBezTo>
                  <a:pt x="710" y="1099"/>
                  <a:pt x="676" y="1133"/>
                  <a:pt x="635" y="1133"/>
                </a:cubicBezTo>
                <a:lnTo>
                  <a:pt x="130" y="1133"/>
                </a:lnTo>
                <a:cubicBezTo>
                  <a:pt x="89" y="1133"/>
                  <a:pt x="56" y="1099"/>
                  <a:pt x="56" y="1058"/>
                </a:cubicBezTo>
                <a:close/>
                <a:moveTo>
                  <a:pt x="268" y="1188"/>
                </a:moveTo>
                <a:lnTo>
                  <a:pt x="497" y="1188"/>
                </a:lnTo>
                <a:lnTo>
                  <a:pt x="497" y="1417"/>
                </a:lnTo>
                <a:lnTo>
                  <a:pt x="268" y="1417"/>
                </a:lnTo>
                <a:close/>
                <a:moveTo>
                  <a:pt x="635" y="1188"/>
                </a:moveTo>
                <a:cubicBezTo>
                  <a:pt x="706" y="1188"/>
                  <a:pt x="765" y="1130"/>
                  <a:pt x="765" y="1058"/>
                </a:cubicBezTo>
                <a:lnTo>
                  <a:pt x="765" y="130"/>
                </a:lnTo>
                <a:cubicBezTo>
                  <a:pt x="765" y="58"/>
                  <a:pt x="706" y="0"/>
                  <a:pt x="635" y="0"/>
                </a:cubicBezTo>
                <a:lnTo>
                  <a:pt x="130" y="0"/>
                </a:lnTo>
                <a:cubicBezTo>
                  <a:pt x="59" y="0"/>
                  <a:pt x="0" y="58"/>
                  <a:pt x="0" y="130"/>
                </a:cubicBezTo>
                <a:lnTo>
                  <a:pt x="0" y="1058"/>
                </a:lnTo>
                <a:cubicBezTo>
                  <a:pt x="0" y="1130"/>
                  <a:pt x="59" y="1188"/>
                  <a:pt x="130" y="1188"/>
                </a:cubicBezTo>
                <a:lnTo>
                  <a:pt x="213" y="1188"/>
                </a:lnTo>
                <a:lnTo>
                  <a:pt x="213" y="1417"/>
                </a:lnTo>
                <a:lnTo>
                  <a:pt x="28" y="1417"/>
                </a:lnTo>
                <a:cubicBezTo>
                  <a:pt x="13" y="1417"/>
                  <a:pt x="0" y="1429"/>
                  <a:pt x="0" y="1444"/>
                </a:cubicBezTo>
                <a:cubicBezTo>
                  <a:pt x="0" y="1459"/>
                  <a:pt x="13" y="1472"/>
                  <a:pt x="28" y="1472"/>
                </a:cubicBezTo>
                <a:lnTo>
                  <a:pt x="241" y="1472"/>
                </a:lnTo>
                <a:lnTo>
                  <a:pt x="524" y="1472"/>
                </a:lnTo>
                <a:lnTo>
                  <a:pt x="737" y="1472"/>
                </a:lnTo>
                <a:cubicBezTo>
                  <a:pt x="753" y="1472"/>
                  <a:pt x="765" y="1459"/>
                  <a:pt x="765" y="1444"/>
                </a:cubicBezTo>
                <a:cubicBezTo>
                  <a:pt x="765" y="1429"/>
                  <a:pt x="753" y="1417"/>
                  <a:pt x="737" y="1417"/>
                </a:cubicBezTo>
                <a:lnTo>
                  <a:pt x="552" y="1417"/>
                </a:lnTo>
                <a:lnTo>
                  <a:pt x="552" y="1188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8" name="Freeform 677">
            <a:extLst>
              <a:ext uri="{FF2B5EF4-FFF2-40B4-BE49-F238E27FC236}">
                <a16:creationId xmlns:a16="http://schemas.microsoft.com/office/drawing/2014/main" id="{0A763E7A-F842-FD47-A9E7-92B9653C4891}"/>
              </a:ext>
            </a:extLst>
          </p:cNvPr>
          <p:cNvSpPr/>
          <p:nvPr/>
        </p:nvSpPr>
        <p:spPr>
          <a:xfrm>
            <a:off x="6865201" y="999738"/>
            <a:ext cx="452880" cy="43595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9" h="1212">
                <a:moveTo>
                  <a:pt x="837" y="1156"/>
                </a:moveTo>
                <a:lnTo>
                  <a:pt x="838" y="988"/>
                </a:lnTo>
                <a:lnTo>
                  <a:pt x="1204" y="988"/>
                </a:lnTo>
                <a:lnTo>
                  <a:pt x="1204" y="1156"/>
                </a:lnTo>
                <a:close/>
                <a:moveTo>
                  <a:pt x="122" y="988"/>
                </a:moveTo>
                <a:lnTo>
                  <a:pt x="355" y="988"/>
                </a:lnTo>
                <a:lnTo>
                  <a:pt x="354" y="1156"/>
                </a:lnTo>
                <a:lnTo>
                  <a:pt x="122" y="1156"/>
                </a:lnTo>
                <a:close/>
                <a:moveTo>
                  <a:pt x="35" y="408"/>
                </a:moveTo>
                <a:cubicBezTo>
                  <a:pt x="35" y="356"/>
                  <a:pt x="78" y="313"/>
                  <a:pt x="130" y="313"/>
                </a:cubicBezTo>
                <a:cubicBezTo>
                  <a:pt x="182" y="313"/>
                  <a:pt x="224" y="356"/>
                  <a:pt x="224" y="408"/>
                </a:cubicBezTo>
                <a:cubicBezTo>
                  <a:pt x="224" y="441"/>
                  <a:pt x="207" y="470"/>
                  <a:pt x="182" y="487"/>
                </a:cubicBezTo>
                <a:lnTo>
                  <a:pt x="94" y="487"/>
                </a:lnTo>
                <a:cubicBezTo>
                  <a:pt x="90" y="487"/>
                  <a:pt x="86" y="488"/>
                  <a:pt x="82" y="489"/>
                </a:cubicBezTo>
                <a:cubicBezTo>
                  <a:pt x="54" y="473"/>
                  <a:pt x="35" y="443"/>
                  <a:pt x="35" y="408"/>
                </a:cubicBezTo>
                <a:close/>
                <a:moveTo>
                  <a:pt x="218" y="253"/>
                </a:moveTo>
                <a:lnTo>
                  <a:pt x="206" y="303"/>
                </a:lnTo>
                <a:cubicBezTo>
                  <a:pt x="194" y="294"/>
                  <a:pt x="180" y="287"/>
                  <a:pt x="165" y="283"/>
                </a:cubicBezTo>
                <a:lnTo>
                  <a:pt x="174" y="262"/>
                </a:lnTo>
                <a:close/>
                <a:moveTo>
                  <a:pt x="260" y="412"/>
                </a:moveTo>
                <a:lnTo>
                  <a:pt x="315" y="412"/>
                </a:lnTo>
                <a:lnTo>
                  <a:pt x="277" y="487"/>
                </a:lnTo>
                <a:lnTo>
                  <a:pt x="233" y="487"/>
                </a:lnTo>
                <a:cubicBezTo>
                  <a:pt x="249" y="466"/>
                  <a:pt x="259" y="440"/>
                  <a:pt x="260" y="412"/>
                </a:cubicBezTo>
                <a:close/>
                <a:moveTo>
                  <a:pt x="376" y="487"/>
                </a:moveTo>
                <a:lnTo>
                  <a:pt x="317" y="487"/>
                </a:lnTo>
                <a:lnTo>
                  <a:pt x="360" y="402"/>
                </a:lnTo>
                <a:cubicBezTo>
                  <a:pt x="361" y="401"/>
                  <a:pt x="361" y="400"/>
                  <a:pt x="361" y="399"/>
                </a:cubicBezTo>
                <a:lnTo>
                  <a:pt x="420" y="399"/>
                </a:lnTo>
                <a:close/>
                <a:moveTo>
                  <a:pt x="498" y="487"/>
                </a:moveTo>
                <a:lnTo>
                  <a:pt x="416" y="487"/>
                </a:lnTo>
                <a:lnTo>
                  <a:pt x="454" y="412"/>
                </a:lnTo>
                <a:lnTo>
                  <a:pt x="536" y="412"/>
                </a:lnTo>
                <a:close/>
                <a:moveTo>
                  <a:pt x="600" y="487"/>
                </a:moveTo>
                <a:lnTo>
                  <a:pt x="538" y="487"/>
                </a:lnTo>
                <a:lnTo>
                  <a:pt x="580" y="402"/>
                </a:lnTo>
                <a:cubicBezTo>
                  <a:pt x="581" y="402"/>
                  <a:pt x="581" y="402"/>
                  <a:pt x="581" y="402"/>
                </a:cubicBezTo>
                <a:lnTo>
                  <a:pt x="642" y="403"/>
                </a:lnTo>
                <a:close/>
                <a:moveTo>
                  <a:pt x="721" y="487"/>
                </a:moveTo>
                <a:lnTo>
                  <a:pt x="639" y="487"/>
                </a:lnTo>
                <a:lnTo>
                  <a:pt x="677" y="412"/>
                </a:lnTo>
                <a:lnTo>
                  <a:pt x="759" y="412"/>
                </a:lnTo>
                <a:close/>
                <a:moveTo>
                  <a:pt x="945" y="487"/>
                </a:moveTo>
                <a:lnTo>
                  <a:pt x="863" y="487"/>
                </a:lnTo>
                <a:lnTo>
                  <a:pt x="901" y="412"/>
                </a:lnTo>
                <a:lnTo>
                  <a:pt x="983" y="412"/>
                </a:lnTo>
                <a:close/>
                <a:moveTo>
                  <a:pt x="1168" y="487"/>
                </a:moveTo>
                <a:lnTo>
                  <a:pt x="1086" y="487"/>
                </a:lnTo>
                <a:lnTo>
                  <a:pt x="1124" y="412"/>
                </a:lnTo>
                <a:lnTo>
                  <a:pt x="1206" y="412"/>
                </a:lnTo>
                <a:close/>
                <a:moveTo>
                  <a:pt x="1208" y="487"/>
                </a:moveTo>
                <a:lnTo>
                  <a:pt x="1215" y="473"/>
                </a:lnTo>
                <a:lnTo>
                  <a:pt x="1215" y="487"/>
                </a:lnTo>
                <a:close/>
                <a:moveTo>
                  <a:pt x="1085" y="410"/>
                </a:moveTo>
                <a:lnTo>
                  <a:pt x="1046" y="487"/>
                </a:lnTo>
                <a:lnTo>
                  <a:pt x="985" y="487"/>
                </a:lnTo>
                <a:lnTo>
                  <a:pt x="1024" y="409"/>
                </a:lnTo>
                <a:close/>
                <a:moveTo>
                  <a:pt x="864" y="406"/>
                </a:moveTo>
                <a:lnTo>
                  <a:pt x="823" y="487"/>
                </a:lnTo>
                <a:lnTo>
                  <a:pt x="761" y="487"/>
                </a:lnTo>
                <a:lnTo>
                  <a:pt x="802" y="405"/>
                </a:lnTo>
                <a:close/>
                <a:moveTo>
                  <a:pt x="336" y="228"/>
                </a:moveTo>
                <a:lnTo>
                  <a:pt x="312" y="319"/>
                </a:lnTo>
                <a:lnTo>
                  <a:pt x="305" y="320"/>
                </a:lnTo>
                <a:lnTo>
                  <a:pt x="241" y="334"/>
                </a:lnTo>
                <a:cubicBezTo>
                  <a:pt x="240" y="334"/>
                  <a:pt x="239" y="335"/>
                  <a:pt x="237" y="335"/>
                </a:cubicBezTo>
                <a:cubicBezTo>
                  <a:pt x="237" y="334"/>
                  <a:pt x="236" y="334"/>
                  <a:pt x="236" y="333"/>
                </a:cubicBezTo>
                <a:lnTo>
                  <a:pt x="256" y="244"/>
                </a:lnTo>
                <a:close/>
                <a:moveTo>
                  <a:pt x="553" y="181"/>
                </a:moveTo>
                <a:lnTo>
                  <a:pt x="529" y="272"/>
                </a:lnTo>
                <a:lnTo>
                  <a:pt x="497" y="279"/>
                </a:lnTo>
                <a:lnTo>
                  <a:pt x="449" y="289"/>
                </a:lnTo>
                <a:lnTo>
                  <a:pt x="473" y="198"/>
                </a:lnTo>
                <a:close/>
                <a:moveTo>
                  <a:pt x="772" y="135"/>
                </a:moveTo>
                <a:lnTo>
                  <a:pt x="747" y="226"/>
                </a:lnTo>
                <a:lnTo>
                  <a:pt x="667" y="243"/>
                </a:lnTo>
                <a:lnTo>
                  <a:pt x="692" y="152"/>
                </a:lnTo>
                <a:close/>
                <a:moveTo>
                  <a:pt x="990" y="88"/>
                </a:moveTo>
                <a:lnTo>
                  <a:pt x="966" y="179"/>
                </a:lnTo>
                <a:lnTo>
                  <a:pt x="886" y="196"/>
                </a:lnTo>
                <a:lnTo>
                  <a:pt x="910" y="105"/>
                </a:lnTo>
                <a:close/>
                <a:moveTo>
                  <a:pt x="1209" y="41"/>
                </a:moveTo>
                <a:lnTo>
                  <a:pt x="1185" y="132"/>
                </a:lnTo>
                <a:lnTo>
                  <a:pt x="1105" y="149"/>
                </a:lnTo>
                <a:lnTo>
                  <a:pt x="1129" y="58"/>
                </a:lnTo>
                <a:close/>
                <a:moveTo>
                  <a:pt x="1090" y="67"/>
                </a:moveTo>
                <a:lnTo>
                  <a:pt x="1065" y="158"/>
                </a:lnTo>
                <a:lnTo>
                  <a:pt x="1005" y="171"/>
                </a:lnTo>
                <a:lnTo>
                  <a:pt x="1029" y="80"/>
                </a:lnTo>
                <a:close/>
                <a:moveTo>
                  <a:pt x="871" y="113"/>
                </a:moveTo>
                <a:lnTo>
                  <a:pt x="847" y="204"/>
                </a:lnTo>
                <a:lnTo>
                  <a:pt x="786" y="217"/>
                </a:lnTo>
                <a:lnTo>
                  <a:pt x="811" y="126"/>
                </a:lnTo>
                <a:close/>
                <a:moveTo>
                  <a:pt x="653" y="160"/>
                </a:moveTo>
                <a:lnTo>
                  <a:pt x="628" y="251"/>
                </a:lnTo>
                <a:lnTo>
                  <a:pt x="568" y="264"/>
                </a:lnTo>
                <a:lnTo>
                  <a:pt x="592" y="173"/>
                </a:lnTo>
                <a:close/>
                <a:moveTo>
                  <a:pt x="434" y="207"/>
                </a:moveTo>
                <a:lnTo>
                  <a:pt x="410" y="298"/>
                </a:lnTo>
                <a:lnTo>
                  <a:pt x="351" y="310"/>
                </a:lnTo>
                <a:lnTo>
                  <a:pt x="375" y="219"/>
                </a:lnTo>
                <a:close/>
                <a:moveTo>
                  <a:pt x="810" y="933"/>
                </a:moveTo>
                <a:lnTo>
                  <a:pt x="122" y="933"/>
                </a:lnTo>
                <a:lnTo>
                  <a:pt x="122" y="542"/>
                </a:lnTo>
                <a:lnTo>
                  <a:pt x="1204" y="542"/>
                </a:lnTo>
                <a:lnTo>
                  <a:pt x="1204" y="933"/>
                </a:lnTo>
                <a:close/>
                <a:moveTo>
                  <a:pt x="783" y="988"/>
                </a:moveTo>
                <a:lnTo>
                  <a:pt x="782" y="1156"/>
                </a:lnTo>
                <a:lnTo>
                  <a:pt x="409" y="1156"/>
                </a:lnTo>
                <a:lnTo>
                  <a:pt x="410" y="988"/>
                </a:lnTo>
                <a:close/>
                <a:moveTo>
                  <a:pt x="1250" y="494"/>
                </a:moveTo>
                <a:lnTo>
                  <a:pt x="1253" y="395"/>
                </a:lnTo>
                <a:cubicBezTo>
                  <a:pt x="1253" y="394"/>
                  <a:pt x="1253" y="394"/>
                  <a:pt x="1253" y="394"/>
                </a:cubicBezTo>
                <a:lnTo>
                  <a:pt x="1253" y="393"/>
                </a:lnTo>
                <a:lnTo>
                  <a:pt x="1253" y="392"/>
                </a:lnTo>
                <a:lnTo>
                  <a:pt x="1253" y="391"/>
                </a:lnTo>
                <a:cubicBezTo>
                  <a:pt x="1253" y="391"/>
                  <a:pt x="1252" y="391"/>
                  <a:pt x="1252" y="390"/>
                </a:cubicBezTo>
                <a:lnTo>
                  <a:pt x="1252" y="389"/>
                </a:lnTo>
                <a:cubicBezTo>
                  <a:pt x="1252" y="388"/>
                  <a:pt x="1252" y="388"/>
                  <a:pt x="1252" y="388"/>
                </a:cubicBezTo>
                <a:cubicBezTo>
                  <a:pt x="1252" y="388"/>
                  <a:pt x="1252" y="387"/>
                  <a:pt x="1251" y="387"/>
                </a:cubicBezTo>
                <a:lnTo>
                  <a:pt x="1251" y="386"/>
                </a:lnTo>
                <a:lnTo>
                  <a:pt x="1251" y="385"/>
                </a:lnTo>
                <a:cubicBezTo>
                  <a:pt x="1250" y="385"/>
                  <a:pt x="1250" y="385"/>
                  <a:pt x="1250" y="385"/>
                </a:cubicBezTo>
                <a:lnTo>
                  <a:pt x="1250" y="384"/>
                </a:lnTo>
                <a:cubicBezTo>
                  <a:pt x="1249" y="384"/>
                  <a:pt x="1249" y="384"/>
                  <a:pt x="1249" y="383"/>
                </a:cubicBezTo>
                <a:cubicBezTo>
                  <a:pt x="1248" y="383"/>
                  <a:pt x="1248" y="382"/>
                  <a:pt x="1248" y="382"/>
                </a:cubicBezTo>
                <a:cubicBezTo>
                  <a:pt x="1247" y="382"/>
                  <a:pt x="1247" y="381"/>
                  <a:pt x="1247" y="381"/>
                </a:cubicBezTo>
                <a:cubicBezTo>
                  <a:pt x="1247" y="381"/>
                  <a:pt x="1246" y="381"/>
                  <a:pt x="1246" y="380"/>
                </a:cubicBezTo>
                <a:lnTo>
                  <a:pt x="1245" y="380"/>
                </a:lnTo>
                <a:lnTo>
                  <a:pt x="1245" y="379"/>
                </a:lnTo>
                <a:cubicBezTo>
                  <a:pt x="1244" y="379"/>
                  <a:pt x="1244" y="379"/>
                  <a:pt x="1244" y="379"/>
                </a:cubicBezTo>
                <a:lnTo>
                  <a:pt x="1243" y="379"/>
                </a:lnTo>
                <a:cubicBezTo>
                  <a:pt x="1243" y="378"/>
                  <a:pt x="1243" y="378"/>
                  <a:pt x="1242" y="378"/>
                </a:cubicBezTo>
                <a:cubicBezTo>
                  <a:pt x="1241" y="378"/>
                  <a:pt x="1241" y="378"/>
                  <a:pt x="1241" y="377"/>
                </a:cubicBezTo>
                <a:lnTo>
                  <a:pt x="1240" y="377"/>
                </a:lnTo>
                <a:cubicBezTo>
                  <a:pt x="1239" y="377"/>
                  <a:pt x="1239" y="377"/>
                  <a:pt x="1239" y="377"/>
                </a:cubicBezTo>
                <a:lnTo>
                  <a:pt x="1238" y="377"/>
                </a:lnTo>
                <a:lnTo>
                  <a:pt x="1237" y="377"/>
                </a:lnTo>
                <a:lnTo>
                  <a:pt x="1236" y="377"/>
                </a:lnTo>
                <a:lnTo>
                  <a:pt x="1235" y="377"/>
                </a:lnTo>
                <a:lnTo>
                  <a:pt x="279" y="362"/>
                </a:lnTo>
                <a:lnTo>
                  <a:pt x="505" y="314"/>
                </a:lnTo>
                <a:lnTo>
                  <a:pt x="547" y="305"/>
                </a:lnTo>
                <a:lnTo>
                  <a:pt x="645" y="284"/>
                </a:lnTo>
                <a:lnTo>
                  <a:pt x="646" y="284"/>
                </a:lnTo>
                <a:lnTo>
                  <a:pt x="766" y="258"/>
                </a:lnTo>
                <a:lnTo>
                  <a:pt x="767" y="258"/>
                </a:lnTo>
                <a:lnTo>
                  <a:pt x="863" y="237"/>
                </a:lnTo>
                <a:cubicBezTo>
                  <a:pt x="863" y="237"/>
                  <a:pt x="864" y="237"/>
                  <a:pt x="865" y="237"/>
                </a:cubicBezTo>
                <a:lnTo>
                  <a:pt x="984" y="212"/>
                </a:lnTo>
                <a:cubicBezTo>
                  <a:pt x="985" y="212"/>
                  <a:pt x="986" y="211"/>
                  <a:pt x="987" y="211"/>
                </a:cubicBezTo>
                <a:lnTo>
                  <a:pt x="1081" y="191"/>
                </a:lnTo>
                <a:cubicBezTo>
                  <a:pt x="1082" y="191"/>
                  <a:pt x="1082" y="191"/>
                  <a:pt x="1083" y="190"/>
                </a:cubicBezTo>
                <a:lnTo>
                  <a:pt x="1203" y="165"/>
                </a:lnTo>
                <a:cubicBezTo>
                  <a:pt x="1204" y="165"/>
                  <a:pt x="1205" y="165"/>
                  <a:pt x="1206" y="164"/>
                </a:cubicBezTo>
                <a:lnTo>
                  <a:pt x="1237" y="158"/>
                </a:lnTo>
                <a:lnTo>
                  <a:pt x="1237" y="157"/>
                </a:lnTo>
                <a:lnTo>
                  <a:pt x="1238" y="157"/>
                </a:lnTo>
                <a:lnTo>
                  <a:pt x="1239" y="157"/>
                </a:lnTo>
                <a:lnTo>
                  <a:pt x="1240" y="157"/>
                </a:lnTo>
                <a:lnTo>
                  <a:pt x="1241" y="156"/>
                </a:lnTo>
                <a:cubicBezTo>
                  <a:pt x="1242" y="156"/>
                  <a:pt x="1242" y="156"/>
                  <a:pt x="1242" y="156"/>
                </a:cubicBezTo>
                <a:cubicBezTo>
                  <a:pt x="1243" y="155"/>
                  <a:pt x="1243" y="155"/>
                  <a:pt x="1243" y="155"/>
                </a:cubicBezTo>
                <a:lnTo>
                  <a:pt x="1244" y="155"/>
                </a:lnTo>
                <a:lnTo>
                  <a:pt x="1244" y="154"/>
                </a:lnTo>
                <a:cubicBezTo>
                  <a:pt x="1245" y="154"/>
                  <a:pt x="1245" y="154"/>
                  <a:pt x="1245" y="154"/>
                </a:cubicBezTo>
                <a:cubicBezTo>
                  <a:pt x="1245" y="153"/>
                  <a:pt x="1245" y="153"/>
                  <a:pt x="1246" y="153"/>
                </a:cubicBezTo>
                <a:cubicBezTo>
                  <a:pt x="1246" y="152"/>
                  <a:pt x="1247" y="152"/>
                  <a:pt x="1247" y="152"/>
                </a:cubicBezTo>
                <a:lnTo>
                  <a:pt x="1247" y="151"/>
                </a:lnTo>
                <a:cubicBezTo>
                  <a:pt x="1248" y="151"/>
                  <a:pt x="1248" y="151"/>
                  <a:pt x="1248" y="151"/>
                </a:cubicBezTo>
                <a:cubicBezTo>
                  <a:pt x="1248" y="150"/>
                  <a:pt x="1248" y="150"/>
                  <a:pt x="1248" y="150"/>
                </a:cubicBezTo>
                <a:cubicBezTo>
                  <a:pt x="1249" y="150"/>
                  <a:pt x="1249" y="149"/>
                  <a:pt x="1249" y="149"/>
                </a:cubicBezTo>
                <a:lnTo>
                  <a:pt x="1249" y="148"/>
                </a:lnTo>
                <a:lnTo>
                  <a:pt x="1250" y="148"/>
                </a:lnTo>
                <a:cubicBezTo>
                  <a:pt x="1250" y="147"/>
                  <a:pt x="1250" y="147"/>
                  <a:pt x="1250" y="147"/>
                </a:cubicBezTo>
                <a:lnTo>
                  <a:pt x="1250" y="146"/>
                </a:lnTo>
                <a:lnTo>
                  <a:pt x="1251" y="145"/>
                </a:lnTo>
                <a:lnTo>
                  <a:pt x="1251" y="144"/>
                </a:lnTo>
                <a:cubicBezTo>
                  <a:pt x="1251" y="143"/>
                  <a:pt x="1251" y="143"/>
                  <a:pt x="1251" y="142"/>
                </a:cubicBezTo>
                <a:cubicBezTo>
                  <a:pt x="1251" y="141"/>
                  <a:pt x="1251" y="141"/>
                  <a:pt x="1251" y="140"/>
                </a:cubicBezTo>
                <a:lnTo>
                  <a:pt x="1251" y="18"/>
                </a:lnTo>
                <a:cubicBezTo>
                  <a:pt x="1251" y="17"/>
                  <a:pt x="1251" y="17"/>
                  <a:pt x="1251" y="17"/>
                </a:cubicBezTo>
                <a:cubicBezTo>
                  <a:pt x="1251" y="16"/>
                  <a:pt x="1251" y="16"/>
                  <a:pt x="1251" y="16"/>
                </a:cubicBezTo>
                <a:lnTo>
                  <a:pt x="1251" y="15"/>
                </a:lnTo>
                <a:lnTo>
                  <a:pt x="1251" y="14"/>
                </a:lnTo>
                <a:cubicBezTo>
                  <a:pt x="1251" y="13"/>
                  <a:pt x="1251" y="13"/>
                  <a:pt x="1251" y="13"/>
                </a:cubicBezTo>
                <a:lnTo>
                  <a:pt x="1250" y="12"/>
                </a:lnTo>
                <a:cubicBezTo>
                  <a:pt x="1250" y="11"/>
                  <a:pt x="1250" y="11"/>
                  <a:pt x="1250" y="11"/>
                </a:cubicBezTo>
                <a:cubicBezTo>
                  <a:pt x="1250" y="10"/>
                  <a:pt x="1250" y="10"/>
                  <a:pt x="1249" y="9"/>
                </a:cubicBezTo>
                <a:cubicBezTo>
                  <a:pt x="1249" y="9"/>
                  <a:pt x="1249" y="8"/>
                  <a:pt x="1248" y="8"/>
                </a:cubicBezTo>
                <a:cubicBezTo>
                  <a:pt x="1248" y="7"/>
                  <a:pt x="1248" y="7"/>
                  <a:pt x="1248" y="7"/>
                </a:cubicBezTo>
                <a:cubicBezTo>
                  <a:pt x="1247" y="7"/>
                  <a:pt x="1247" y="6"/>
                  <a:pt x="1247" y="6"/>
                </a:cubicBezTo>
                <a:cubicBezTo>
                  <a:pt x="1246" y="6"/>
                  <a:pt x="1246" y="6"/>
                  <a:pt x="1246" y="5"/>
                </a:cubicBezTo>
                <a:lnTo>
                  <a:pt x="1245" y="4"/>
                </a:lnTo>
                <a:cubicBezTo>
                  <a:pt x="1244" y="4"/>
                  <a:pt x="1244" y="3"/>
                  <a:pt x="1243" y="3"/>
                </a:cubicBezTo>
                <a:cubicBezTo>
                  <a:pt x="1242" y="2"/>
                  <a:pt x="1242" y="2"/>
                  <a:pt x="1241" y="2"/>
                </a:cubicBezTo>
                <a:cubicBezTo>
                  <a:pt x="1240" y="1"/>
                  <a:pt x="1238" y="1"/>
                  <a:pt x="1237" y="0"/>
                </a:cubicBezTo>
                <a:lnTo>
                  <a:pt x="1236" y="0"/>
                </a:lnTo>
                <a:lnTo>
                  <a:pt x="1235" y="0"/>
                </a:lnTo>
                <a:lnTo>
                  <a:pt x="1234" y="0"/>
                </a:lnTo>
                <a:cubicBezTo>
                  <a:pt x="1233" y="0"/>
                  <a:pt x="1233" y="0"/>
                  <a:pt x="1233" y="0"/>
                </a:cubicBezTo>
                <a:cubicBezTo>
                  <a:pt x="1232" y="0"/>
                  <a:pt x="1232" y="0"/>
                  <a:pt x="1232" y="0"/>
                </a:cubicBezTo>
                <a:cubicBezTo>
                  <a:pt x="1231" y="0"/>
                  <a:pt x="1231" y="0"/>
                  <a:pt x="1230" y="0"/>
                </a:cubicBezTo>
                <a:lnTo>
                  <a:pt x="1111" y="26"/>
                </a:lnTo>
                <a:cubicBezTo>
                  <a:pt x="1110" y="26"/>
                  <a:pt x="1110" y="26"/>
                  <a:pt x="1110" y="26"/>
                </a:cubicBezTo>
                <a:lnTo>
                  <a:pt x="1013" y="47"/>
                </a:lnTo>
                <a:cubicBezTo>
                  <a:pt x="1013" y="47"/>
                  <a:pt x="1012" y="47"/>
                  <a:pt x="1011" y="47"/>
                </a:cubicBezTo>
                <a:lnTo>
                  <a:pt x="892" y="72"/>
                </a:lnTo>
                <a:cubicBezTo>
                  <a:pt x="891" y="73"/>
                  <a:pt x="890" y="73"/>
                  <a:pt x="890" y="73"/>
                </a:cubicBezTo>
                <a:lnTo>
                  <a:pt x="795" y="93"/>
                </a:lnTo>
                <a:cubicBezTo>
                  <a:pt x="795" y="93"/>
                  <a:pt x="794" y="93"/>
                  <a:pt x="793" y="93"/>
                </a:cubicBezTo>
                <a:lnTo>
                  <a:pt x="674" y="119"/>
                </a:lnTo>
                <a:cubicBezTo>
                  <a:pt x="673" y="119"/>
                  <a:pt x="672" y="119"/>
                  <a:pt x="671" y="120"/>
                </a:cubicBezTo>
                <a:lnTo>
                  <a:pt x="577" y="140"/>
                </a:lnTo>
                <a:cubicBezTo>
                  <a:pt x="576" y="140"/>
                  <a:pt x="575" y="140"/>
                  <a:pt x="574" y="140"/>
                </a:cubicBezTo>
                <a:lnTo>
                  <a:pt x="455" y="165"/>
                </a:lnTo>
                <a:cubicBezTo>
                  <a:pt x="454" y="166"/>
                  <a:pt x="453" y="166"/>
                  <a:pt x="452" y="167"/>
                </a:cubicBezTo>
                <a:lnTo>
                  <a:pt x="360" y="186"/>
                </a:lnTo>
                <a:cubicBezTo>
                  <a:pt x="359" y="186"/>
                  <a:pt x="358" y="186"/>
                  <a:pt x="357" y="186"/>
                </a:cubicBezTo>
                <a:lnTo>
                  <a:pt x="238" y="212"/>
                </a:lnTo>
                <a:cubicBezTo>
                  <a:pt x="237" y="212"/>
                  <a:pt x="235" y="212"/>
                  <a:pt x="234" y="213"/>
                </a:cubicBezTo>
                <a:lnTo>
                  <a:pt x="158" y="229"/>
                </a:lnTo>
                <a:cubicBezTo>
                  <a:pt x="153" y="230"/>
                  <a:pt x="148" y="234"/>
                  <a:pt x="146" y="239"/>
                </a:cubicBezTo>
                <a:lnTo>
                  <a:pt x="128" y="278"/>
                </a:lnTo>
                <a:cubicBezTo>
                  <a:pt x="57" y="279"/>
                  <a:pt x="0" y="337"/>
                  <a:pt x="0" y="408"/>
                </a:cubicBezTo>
                <a:cubicBezTo>
                  <a:pt x="0" y="457"/>
                  <a:pt x="27" y="499"/>
                  <a:pt x="67" y="521"/>
                </a:cubicBezTo>
                <a:lnTo>
                  <a:pt x="67" y="1184"/>
                </a:lnTo>
                <a:cubicBezTo>
                  <a:pt x="67" y="1199"/>
                  <a:pt x="79" y="1212"/>
                  <a:pt x="94" y="1212"/>
                </a:cubicBezTo>
                <a:lnTo>
                  <a:pt x="1232" y="1212"/>
                </a:lnTo>
                <a:cubicBezTo>
                  <a:pt x="1247" y="1212"/>
                  <a:pt x="1259" y="1199"/>
                  <a:pt x="1259" y="1184"/>
                </a:cubicBezTo>
                <a:lnTo>
                  <a:pt x="1259" y="514"/>
                </a:lnTo>
                <a:cubicBezTo>
                  <a:pt x="1259" y="506"/>
                  <a:pt x="1256" y="499"/>
                  <a:pt x="1250" y="49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9" name="Freeform 678">
            <a:extLst>
              <a:ext uri="{FF2B5EF4-FFF2-40B4-BE49-F238E27FC236}">
                <a16:creationId xmlns:a16="http://schemas.microsoft.com/office/drawing/2014/main" id="{2E11DFDA-1DEE-2946-B1B7-6E4AEB686309}"/>
              </a:ext>
            </a:extLst>
          </p:cNvPr>
          <p:cNvSpPr/>
          <p:nvPr/>
        </p:nvSpPr>
        <p:spPr>
          <a:xfrm>
            <a:off x="6942241" y="1237698"/>
            <a:ext cx="1724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0" h="55">
                <a:moveTo>
                  <a:pt x="28" y="55"/>
                </a:moveTo>
                <a:lnTo>
                  <a:pt x="453" y="55"/>
                </a:lnTo>
                <a:cubicBezTo>
                  <a:pt x="468" y="55"/>
                  <a:pt x="480" y="43"/>
                  <a:pt x="480" y="28"/>
                </a:cubicBezTo>
                <a:cubicBezTo>
                  <a:pt x="480" y="13"/>
                  <a:pt x="468" y="0"/>
                  <a:pt x="453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0" name="Freeform 679">
            <a:extLst>
              <a:ext uri="{FF2B5EF4-FFF2-40B4-BE49-F238E27FC236}">
                <a16:creationId xmlns:a16="http://schemas.microsoft.com/office/drawing/2014/main" id="{3FBEDBE4-2C34-BA48-9F9B-0A218ABC9DA6}"/>
              </a:ext>
            </a:extLst>
          </p:cNvPr>
          <p:cNvSpPr/>
          <p:nvPr/>
        </p:nvSpPr>
        <p:spPr>
          <a:xfrm>
            <a:off x="6942241" y="1287018"/>
            <a:ext cx="223920" cy="21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3" h="62">
                <a:moveTo>
                  <a:pt x="596" y="7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2" y="55"/>
                  <a:pt x="28" y="56"/>
                </a:cubicBezTo>
                <a:lnTo>
                  <a:pt x="596" y="62"/>
                </a:lnTo>
                <a:cubicBezTo>
                  <a:pt x="611" y="62"/>
                  <a:pt x="623" y="50"/>
                  <a:pt x="623" y="35"/>
                </a:cubicBezTo>
                <a:cubicBezTo>
                  <a:pt x="624" y="19"/>
                  <a:pt x="611" y="7"/>
                  <a:pt x="596" y="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1" name="Freeform 680">
            <a:extLst>
              <a:ext uri="{FF2B5EF4-FFF2-40B4-BE49-F238E27FC236}">
                <a16:creationId xmlns:a16="http://schemas.microsoft.com/office/drawing/2014/main" id="{8C9F3B71-1541-2B48-8F7A-95CE3A0AC29B}"/>
              </a:ext>
            </a:extLst>
          </p:cNvPr>
          <p:cNvSpPr/>
          <p:nvPr/>
        </p:nvSpPr>
        <p:spPr>
          <a:xfrm>
            <a:off x="5755320" y="1296379"/>
            <a:ext cx="106200" cy="169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6" h="471">
                <a:moveTo>
                  <a:pt x="240" y="244"/>
                </a:moveTo>
                <a:lnTo>
                  <a:pt x="154" y="244"/>
                </a:lnTo>
                <a:lnTo>
                  <a:pt x="154" y="158"/>
                </a:lnTo>
                <a:lnTo>
                  <a:pt x="240" y="158"/>
                </a:lnTo>
                <a:close/>
                <a:moveTo>
                  <a:pt x="268" y="102"/>
                </a:moveTo>
                <a:lnTo>
                  <a:pt x="223" y="102"/>
                </a:lnTo>
                <a:lnTo>
                  <a:pt x="224" y="28"/>
                </a:lnTo>
                <a:cubicBezTo>
                  <a:pt x="224" y="13"/>
                  <a:pt x="212" y="0"/>
                  <a:pt x="197" y="0"/>
                </a:cubicBezTo>
                <a:lnTo>
                  <a:pt x="196" y="0"/>
                </a:lnTo>
                <a:cubicBezTo>
                  <a:pt x="181" y="0"/>
                  <a:pt x="169" y="12"/>
                  <a:pt x="169" y="27"/>
                </a:cubicBezTo>
                <a:lnTo>
                  <a:pt x="168" y="102"/>
                </a:lnTo>
                <a:lnTo>
                  <a:pt x="126" y="102"/>
                </a:lnTo>
                <a:cubicBezTo>
                  <a:pt x="111" y="102"/>
                  <a:pt x="99" y="115"/>
                  <a:pt x="99" y="130"/>
                </a:cubicBezTo>
                <a:lnTo>
                  <a:pt x="99" y="272"/>
                </a:lnTo>
                <a:cubicBezTo>
                  <a:pt x="99" y="287"/>
                  <a:pt x="111" y="300"/>
                  <a:pt x="126" y="300"/>
                </a:cubicBezTo>
                <a:lnTo>
                  <a:pt x="169" y="300"/>
                </a:lnTo>
                <a:lnTo>
                  <a:pt x="168" y="400"/>
                </a:lnTo>
                <a:cubicBezTo>
                  <a:pt x="168" y="409"/>
                  <a:pt x="161" y="416"/>
                  <a:pt x="152" y="416"/>
                </a:cubicBezTo>
                <a:lnTo>
                  <a:pt x="27" y="416"/>
                </a:lnTo>
                <a:cubicBezTo>
                  <a:pt x="12" y="416"/>
                  <a:pt x="0" y="428"/>
                  <a:pt x="0" y="443"/>
                </a:cubicBezTo>
                <a:cubicBezTo>
                  <a:pt x="0" y="459"/>
                  <a:pt x="12" y="471"/>
                  <a:pt x="27" y="471"/>
                </a:cubicBezTo>
                <a:lnTo>
                  <a:pt x="152" y="471"/>
                </a:lnTo>
                <a:cubicBezTo>
                  <a:pt x="191" y="471"/>
                  <a:pt x="223" y="440"/>
                  <a:pt x="223" y="401"/>
                </a:cubicBezTo>
                <a:lnTo>
                  <a:pt x="224" y="300"/>
                </a:lnTo>
                <a:lnTo>
                  <a:pt x="268" y="300"/>
                </a:lnTo>
                <a:cubicBezTo>
                  <a:pt x="283" y="300"/>
                  <a:pt x="296" y="287"/>
                  <a:pt x="296" y="272"/>
                </a:cubicBezTo>
                <a:lnTo>
                  <a:pt x="296" y="130"/>
                </a:lnTo>
                <a:cubicBezTo>
                  <a:pt x="296" y="115"/>
                  <a:pt x="283" y="102"/>
                  <a:pt x="268" y="10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2" name="Freeform 681">
            <a:extLst>
              <a:ext uri="{FF2B5EF4-FFF2-40B4-BE49-F238E27FC236}">
                <a16:creationId xmlns:a16="http://schemas.microsoft.com/office/drawing/2014/main" id="{1DC4A4E8-B200-574C-BC20-1E65127D5263}"/>
              </a:ext>
            </a:extLst>
          </p:cNvPr>
          <p:cNvSpPr/>
          <p:nvPr/>
        </p:nvSpPr>
        <p:spPr>
          <a:xfrm>
            <a:off x="5443560" y="1317618"/>
            <a:ext cx="260280" cy="165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4" h="462">
                <a:moveTo>
                  <a:pt x="40" y="40"/>
                </a:moveTo>
                <a:lnTo>
                  <a:pt x="685" y="40"/>
                </a:lnTo>
                <a:lnTo>
                  <a:pt x="685" y="422"/>
                </a:lnTo>
                <a:lnTo>
                  <a:pt x="40" y="422"/>
                </a:lnTo>
                <a:close/>
                <a:moveTo>
                  <a:pt x="33" y="462"/>
                </a:moveTo>
                <a:lnTo>
                  <a:pt x="692" y="462"/>
                </a:lnTo>
                <a:cubicBezTo>
                  <a:pt x="710" y="462"/>
                  <a:pt x="724" y="447"/>
                  <a:pt x="724" y="430"/>
                </a:cubicBezTo>
                <a:lnTo>
                  <a:pt x="724" y="32"/>
                </a:lnTo>
                <a:cubicBezTo>
                  <a:pt x="724" y="14"/>
                  <a:pt x="710" y="0"/>
                  <a:pt x="692" y="0"/>
                </a:cubicBezTo>
                <a:lnTo>
                  <a:pt x="33" y="0"/>
                </a:lnTo>
                <a:cubicBezTo>
                  <a:pt x="15" y="0"/>
                  <a:pt x="0" y="14"/>
                  <a:pt x="0" y="32"/>
                </a:cubicBezTo>
                <a:lnTo>
                  <a:pt x="0" y="430"/>
                </a:lnTo>
                <a:cubicBezTo>
                  <a:pt x="0" y="447"/>
                  <a:pt x="15" y="462"/>
                  <a:pt x="33" y="46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3" name="Freeform 682">
            <a:extLst>
              <a:ext uri="{FF2B5EF4-FFF2-40B4-BE49-F238E27FC236}">
                <a16:creationId xmlns:a16="http://schemas.microsoft.com/office/drawing/2014/main" id="{79038337-35A6-EB46-B099-CD5BD66FED3D}"/>
              </a:ext>
            </a:extLst>
          </p:cNvPr>
          <p:cNvSpPr/>
          <p:nvPr/>
        </p:nvSpPr>
        <p:spPr>
          <a:xfrm>
            <a:off x="5413320" y="1492938"/>
            <a:ext cx="3207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2" h="39">
                <a:moveTo>
                  <a:pt x="872" y="0"/>
                </a:moveTo>
                <a:lnTo>
                  <a:pt x="20" y="0"/>
                </a:lnTo>
                <a:cubicBezTo>
                  <a:pt x="9" y="0"/>
                  <a:pt x="0" y="8"/>
                  <a:pt x="0" y="19"/>
                </a:cubicBezTo>
                <a:cubicBezTo>
                  <a:pt x="0" y="30"/>
                  <a:pt x="9" y="39"/>
                  <a:pt x="20" y="39"/>
                </a:cubicBezTo>
                <a:lnTo>
                  <a:pt x="872" y="39"/>
                </a:lnTo>
                <a:cubicBezTo>
                  <a:pt x="883" y="39"/>
                  <a:pt x="892" y="30"/>
                  <a:pt x="892" y="19"/>
                </a:cubicBezTo>
                <a:cubicBezTo>
                  <a:pt x="892" y="8"/>
                  <a:pt x="883" y="0"/>
                  <a:pt x="87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4" name="Freeform 683">
            <a:extLst>
              <a:ext uri="{FF2B5EF4-FFF2-40B4-BE49-F238E27FC236}">
                <a16:creationId xmlns:a16="http://schemas.microsoft.com/office/drawing/2014/main" id="{63DF22EB-7DB4-C247-AD9D-25D4F713DAD8}"/>
              </a:ext>
            </a:extLst>
          </p:cNvPr>
          <p:cNvSpPr/>
          <p:nvPr/>
        </p:nvSpPr>
        <p:spPr>
          <a:xfrm>
            <a:off x="5595120" y="1059139"/>
            <a:ext cx="339840" cy="19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5" h="553">
                <a:moveTo>
                  <a:pt x="832" y="435"/>
                </a:moveTo>
                <a:cubicBezTo>
                  <a:pt x="789" y="476"/>
                  <a:pt x="726" y="498"/>
                  <a:pt x="651" y="498"/>
                </a:cubicBezTo>
                <a:lnTo>
                  <a:pt x="219" y="498"/>
                </a:lnTo>
                <a:cubicBezTo>
                  <a:pt x="151" y="498"/>
                  <a:pt x="99" y="472"/>
                  <a:pt x="72" y="425"/>
                </a:cubicBezTo>
                <a:cubicBezTo>
                  <a:pt x="49" y="385"/>
                  <a:pt x="50" y="334"/>
                  <a:pt x="74" y="292"/>
                </a:cubicBezTo>
                <a:cubicBezTo>
                  <a:pt x="116" y="220"/>
                  <a:pt x="201" y="209"/>
                  <a:pt x="249" y="209"/>
                </a:cubicBezTo>
                <a:cubicBezTo>
                  <a:pt x="250" y="209"/>
                  <a:pt x="251" y="209"/>
                  <a:pt x="252" y="210"/>
                </a:cubicBezTo>
                <a:cubicBezTo>
                  <a:pt x="275" y="210"/>
                  <a:pt x="298" y="214"/>
                  <a:pt x="318" y="223"/>
                </a:cubicBezTo>
                <a:cubicBezTo>
                  <a:pt x="326" y="227"/>
                  <a:pt x="335" y="226"/>
                  <a:pt x="343" y="222"/>
                </a:cubicBezTo>
                <a:cubicBezTo>
                  <a:pt x="351" y="217"/>
                  <a:pt x="356" y="210"/>
                  <a:pt x="357" y="201"/>
                </a:cubicBezTo>
                <a:cubicBezTo>
                  <a:pt x="366" y="118"/>
                  <a:pt x="437" y="55"/>
                  <a:pt x="520" y="55"/>
                </a:cubicBezTo>
                <a:cubicBezTo>
                  <a:pt x="574" y="55"/>
                  <a:pt x="624" y="81"/>
                  <a:pt x="655" y="125"/>
                </a:cubicBezTo>
                <a:cubicBezTo>
                  <a:pt x="661" y="133"/>
                  <a:pt x="672" y="138"/>
                  <a:pt x="683" y="136"/>
                </a:cubicBezTo>
                <a:cubicBezTo>
                  <a:pt x="694" y="134"/>
                  <a:pt x="703" y="133"/>
                  <a:pt x="713" y="133"/>
                </a:cubicBezTo>
                <a:cubicBezTo>
                  <a:pt x="768" y="134"/>
                  <a:pt x="814" y="152"/>
                  <a:pt x="846" y="187"/>
                </a:cubicBezTo>
                <a:cubicBezTo>
                  <a:pt x="875" y="217"/>
                  <a:pt x="890" y="258"/>
                  <a:pt x="890" y="303"/>
                </a:cubicBezTo>
                <a:cubicBezTo>
                  <a:pt x="889" y="353"/>
                  <a:pt x="869" y="400"/>
                  <a:pt x="832" y="435"/>
                </a:cubicBezTo>
                <a:close/>
                <a:moveTo>
                  <a:pt x="886" y="149"/>
                </a:moveTo>
                <a:cubicBezTo>
                  <a:pt x="844" y="103"/>
                  <a:pt x="784" y="79"/>
                  <a:pt x="714" y="78"/>
                </a:cubicBezTo>
                <a:cubicBezTo>
                  <a:pt x="706" y="78"/>
                  <a:pt x="698" y="78"/>
                  <a:pt x="689" y="79"/>
                </a:cubicBezTo>
                <a:cubicBezTo>
                  <a:pt x="648" y="29"/>
                  <a:pt x="586" y="0"/>
                  <a:pt x="520" y="0"/>
                </a:cubicBezTo>
                <a:cubicBezTo>
                  <a:pt x="420" y="0"/>
                  <a:pt x="334" y="67"/>
                  <a:pt x="308" y="161"/>
                </a:cubicBezTo>
                <a:cubicBezTo>
                  <a:pt x="290" y="157"/>
                  <a:pt x="272" y="154"/>
                  <a:pt x="252" y="154"/>
                </a:cubicBezTo>
                <a:cubicBezTo>
                  <a:pt x="251" y="154"/>
                  <a:pt x="250" y="154"/>
                  <a:pt x="249" y="154"/>
                </a:cubicBezTo>
                <a:cubicBezTo>
                  <a:pt x="148" y="154"/>
                  <a:pt x="67" y="194"/>
                  <a:pt x="26" y="264"/>
                </a:cubicBezTo>
                <a:cubicBezTo>
                  <a:pt x="-8" y="323"/>
                  <a:pt x="-9" y="395"/>
                  <a:pt x="24" y="453"/>
                </a:cubicBezTo>
                <a:cubicBezTo>
                  <a:pt x="61" y="516"/>
                  <a:pt x="132" y="553"/>
                  <a:pt x="219" y="553"/>
                </a:cubicBezTo>
                <a:lnTo>
                  <a:pt x="651" y="553"/>
                </a:lnTo>
                <a:cubicBezTo>
                  <a:pt x="741" y="553"/>
                  <a:pt x="817" y="526"/>
                  <a:pt x="870" y="475"/>
                </a:cubicBezTo>
                <a:cubicBezTo>
                  <a:pt x="918" y="430"/>
                  <a:pt x="944" y="369"/>
                  <a:pt x="945" y="303"/>
                </a:cubicBezTo>
                <a:cubicBezTo>
                  <a:pt x="945" y="245"/>
                  <a:pt x="924" y="190"/>
                  <a:pt x="886" y="1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5" name="Freeform 684">
            <a:extLst>
              <a:ext uri="{FF2B5EF4-FFF2-40B4-BE49-F238E27FC236}">
                <a16:creationId xmlns:a16="http://schemas.microsoft.com/office/drawing/2014/main" id="{537C7F00-9EC0-8D45-BF6A-1C14D31681B2}"/>
              </a:ext>
            </a:extLst>
          </p:cNvPr>
          <p:cNvSpPr/>
          <p:nvPr/>
        </p:nvSpPr>
        <p:spPr>
          <a:xfrm>
            <a:off x="6403320" y="1248859"/>
            <a:ext cx="106200" cy="169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6" h="471">
                <a:moveTo>
                  <a:pt x="240" y="244"/>
                </a:moveTo>
                <a:lnTo>
                  <a:pt x="154" y="244"/>
                </a:lnTo>
                <a:lnTo>
                  <a:pt x="154" y="157"/>
                </a:lnTo>
                <a:lnTo>
                  <a:pt x="240" y="157"/>
                </a:lnTo>
                <a:close/>
                <a:moveTo>
                  <a:pt x="268" y="102"/>
                </a:moveTo>
                <a:lnTo>
                  <a:pt x="223" y="102"/>
                </a:lnTo>
                <a:lnTo>
                  <a:pt x="224" y="28"/>
                </a:lnTo>
                <a:cubicBezTo>
                  <a:pt x="224" y="13"/>
                  <a:pt x="212" y="0"/>
                  <a:pt x="197" y="0"/>
                </a:cubicBezTo>
                <a:lnTo>
                  <a:pt x="196" y="0"/>
                </a:lnTo>
                <a:cubicBezTo>
                  <a:pt x="181" y="0"/>
                  <a:pt x="169" y="12"/>
                  <a:pt x="169" y="27"/>
                </a:cubicBezTo>
                <a:lnTo>
                  <a:pt x="168" y="102"/>
                </a:lnTo>
                <a:lnTo>
                  <a:pt x="126" y="102"/>
                </a:lnTo>
                <a:cubicBezTo>
                  <a:pt x="111" y="102"/>
                  <a:pt x="99" y="115"/>
                  <a:pt x="99" y="130"/>
                </a:cubicBezTo>
                <a:lnTo>
                  <a:pt x="99" y="272"/>
                </a:lnTo>
                <a:cubicBezTo>
                  <a:pt x="99" y="287"/>
                  <a:pt x="111" y="299"/>
                  <a:pt x="126" y="299"/>
                </a:cubicBezTo>
                <a:lnTo>
                  <a:pt x="169" y="299"/>
                </a:lnTo>
                <a:lnTo>
                  <a:pt x="168" y="400"/>
                </a:lnTo>
                <a:cubicBezTo>
                  <a:pt x="168" y="409"/>
                  <a:pt x="161" y="415"/>
                  <a:pt x="152" y="415"/>
                </a:cubicBezTo>
                <a:lnTo>
                  <a:pt x="27" y="415"/>
                </a:lnTo>
                <a:cubicBezTo>
                  <a:pt x="12" y="415"/>
                  <a:pt x="0" y="428"/>
                  <a:pt x="0" y="443"/>
                </a:cubicBezTo>
                <a:cubicBezTo>
                  <a:pt x="0" y="458"/>
                  <a:pt x="12" y="471"/>
                  <a:pt x="27" y="471"/>
                </a:cubicBezTo>
                <a:lnTo>
                  <a:pt x="152" y="471"/>
                </a:lnTo>
                <a:cubicBezTo>
                  <a:pt x="191" y="471"/>
                  <a:pt x="223" y="439"/>
                  <a:pt x="223" y="401"/>
                </a:cubicBezTo>
                <a:lnTo>
                  <a:pt x="224" y="299"/>
                </a:lnTo>
                <a:lnTo>
                  <a:pt x="268" y="299"/>
                </a:lnTo>
                <a:cubicBezTo>
                  <a:pt x="283" y="299"/>
                  <a:pt x="296" y="287"/>
                  <a:pt x="296" y="272"/>
                </a:cubicBezTo>
                <a:lnTo>
                  <a:pt x="296" y="130"/>
                </a:lnTo>
                <a:cubicBezTo>
                  <a:pt x="296" y="115"/>
                  <a:pt x="283" y="102"/>
                  <a:pt x="268" y="10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6" name="Freeform 685">
            <a:extLst>
              <a:ext uri="{FF2B5EF4-FFF2-40B4-BE49-F238E27FC236}">
                <a16:creationId xmlns:a16="http://schemas.microsoft.com/office/drawing/2014/main" id="{BED29015-DBC0-474C-9788-38BD3FDD0DFC}"/>
              </a:ext>
            </a:extLst>
          </p:cNvPr>
          <p:cNvSpPr/>
          <p:nvPr/>
        </p:nvSpPr>
        <p:spPr>
          <a:xfrm>
            <a:off x="6294239" y="1007658"/>
            <a:ext cx="339840" cy="19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5" h="552">
                <a:moveTo>
                  <a:pt x="832" y="435"/>
                </a:moveTo>
                <a:cubicBezTo>
                  <a:pt x="789" y="476"/>
                  <a:pt x="726" y="497"/>
                  <a:pt x="651" y="497"/>
                </a:cubicBezTo>
                <a:lnTo>
                  <a:pt x="218" y="497"/>
                </a:lnTo>
                <a:cubicBezTo>
                  <a:pt x="151" y="497"/>
                  <a:pt x="99" y="472"/>
                  <a:pt x="72" y="425"/>
                </a:cubicBezTo>
                <a:cubicBezTo>
                  <a:pt x="49" y="384"/>
                  <a:pt x="49" y="333"/>
                  <a:pt x="74" y="292"/>
                </a:cubicBezTo>
                <a:cubicBezTo>
                  <a:pt x="115" y="220"/>
                  <a:pt x="200" y="209"/>
                  <a:pt x="249" y="209"/>
                </a:cubicBezTo>
                <a:cubicBezTo>
                  <a:pt x="250" y="209"/>
                  <a:pt x="251" y="209"/>
                  <a:pt x="252" y="209"/>
                </a:cubicBezTo>
                <a:cubicBezTo>
                  <a:pt x="275" y="209"/>
                  <a:pt x="297" y="214"/>
                  <a:pt x="318" y="223"/>
                </a:cubicBezTo>
                <a:cubicBezTo>
                  <a:pt x="326" y="226"/>
                  <a:pt x="335" y="226"/>
                  <a:pt x="343" y="221"/>
                </a:cubicBezTo>
                <a:cubicBezTo>
                  <a:pt x="350" y="217"/>
                  <a:pt x="355" y="209"/>
                  <a:pt x="356" y="201"/>
                </a:cubicBezTo>
                <a:cubicBezTo>
                  <a:pt x="366" y="118"/>
                  <a:pt x="436" y="55"/>
                  <a:pt x="520" y="55"/>
                </a:cubicBezTo>
                <a:cubicBezTo>
                  <a:pt x="574" y="55"/>
                  <a:pt x="624" y="81"/>
                  <a:pt x="655" y="124"/>
                </a:cubicBezTo>
                <a:cubicBezTo>
                  <a:pt x="661" y="133"/>
                  <a:pt x="672" y="138"/>
                  <a:pt x="682" y="136"/>
                </a:cubicBezTo>
                <a:cubicBezTo>
                  <a:pt x="693" y="133"/>
                  <a:pt x="703" y="133"/>
                  <a:pt x="712" y="133"/>
                </a:cubicBezTo>
                <a:cubicBezTo>
                  <a:pt x="768" y="134"/>
                  <a:pt x="814" y="152"/>
                  <a:pt x="846" y="186"/>
                </a:cubicBezTo>
                <a:cubicBezTo>
                  <a:pt x="874" y="217"/>
                  <a:pt x="890" y="258"/>
                  <a:pt x="890" y="302"/>
                </a:cubicBezTo>
                <a:cubicBezTo>
                  <a:pt x="889" y="353"/>
                  <a:pt x="869" y="400"/>
                  <a:pt x="832" y="435"/>
                </a:cubicBezTo>
                <a:close/>
                <a:moveTo>
                  <a:pt x="886" y="148"/>
                </a:moveTo>
                <a:cubicBezTo>
                  <a:pt x="844" y="103"/>
                  <a:pt x="784" y="79"/>
                  <a:pt x="713" y="78"/>
                </a:cubicBezTo>
                <a:cubicBezTo>
                  <a:pt x="706" y="77"/>
                  <a:pt x="698" y="78"/>
                  <a:pt x="689" y="79"/>
                </a:cubicBezTo>
                <a:cubicBezTo>
                  <a:pt x="648" y="29"/>
                  <a:pt x="586" y="0"/>
                  <a:pt x="520" y="0"/>
                </a:cubicBezTo>
                <a:cubicBezTo>
                  <a:pt x="420" y="0"/>
                  <a:pt x="334" y="67"/>
                  <a:pt x="308" y="161"/>
                </a:cubicBezTo>
                <a:cubicBezTo>
                  <a:pt x="290" y="157"/>
                  <a:pt x="271" y="154"/>
                  <a:pt x="252" y="154"/>
                </a:cubicBezTo>
                <a:cubicBezTo>
                  <a:pt x="150" y="153"/>
                  <a:pt x="67" y="193"/>
                  <a:pt x="26" y="264"/>
                </a:cubicBezTo>
                <a:cubicBezTo>
                  <a:pt x="-8" y="322"/>
                  <a:pt x="-9" y="395"/>
                  <a:pt x="24" y="453"/>
                </a:cubicBezTo>
                <a:cubicBezTo>
                  <a:pt x="61" y="516"/>
                  <a:pt x="131" y="552"/>
                  <a:pt x="218" y="552"/>
                </a:cubicBezTo>
                <a:lnTo>
                  <a:pt x="651" y="552"/>
                </a:lnTo>
                <a:cubicBezTo>
                  <a:pt x="741" y="552"/>
                  <a:pt x="817" y="526"/>
                  <a:pt x="870" y="475"/>
                </a:cubicBezTo>
                <a:cubicBezTo>
                  <a:pt x="918" y="429"/>
                  <a:pt x="944" y="368"/>
                  <a:pt x="945" y="303"/>
                </a:cubicBezTo>
                <a:cubicBezTo>
                  <a:pt x="945" y="244"/>
                  <a:pt x="924" y="190"/>
                  <a:pt x="886" y="14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7" name="Freeform 686">
            <a:extLst>
              <a:ext uri="{FF2B5EF4-FFF2-40B4-BE49-F238E27FC236}">
                <a16:creationId xmlns:a16="http://schemas.microsoft.com/office/drawing/2014/main" id="{AFFE97AC-9989-D44B-90C9-9D604462EC10}"/>
              </a:ext>
            </a:extLst>
          </p:cNvPr>
          <p:cNvSpPr/>
          <p:nvPr/>
        </p:nvSpPr>
        <p:spPr>
          <a:xfrm>
            <a:off x="6172560" y="1214658"/>
            <a:ext cx="152280" cy="26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4" h="750">
                <a:moveTo>
                  <a:pt x="385" y="679"/>
                </a:moveTo>
                <a:cubicBezTo>
                  <a:pt x="385" y="696"/>
                  <a:pt x="371" y="710"/>
                  <a:pt x="354" y="710"/>
                </a:cubicBezTo>
                <a:lnTo>
                  <a:pt x="70" y="710"/>
                </a:lnTo>
                <a:cubicBezTo>
                  <a:pt x="53" y="710"/>
                  <a:pt x="39" y="696"/>
                  <a:pt x="39" y="679"/>
                </a:cubicBezTo>
                <a:lnTo>
                  <a:pt x="39" y="70"/>
                </a:lnTo>
                <a:cubicBezTo>
                  <a:pt x="39" y="53"/>
                  <a:pt x="53" y="39"/>
                  <a:pt x="70" y="39"/>
                </a:cubicBezTo>
                <a:lnTo>
                  <a:pt x="111" y="39"/>
                </a:lnTo>
                <a:lnTo>
                  <a:pt x="128" y="66"/>
                </a:lnTo>
                <a:cubicBezTo>
                  <a:pt x="132" y="71"/>
                  <a:pt x="138" y="74"/>
                  <a:pt x="145" y="74"/>
                </a:cubicBezTo>
                <a:lnTo>
                  <a:pt x="283" y="74"/>
                </a:lnTo>
                <a:cubicBezTo>
                  <a:pt x="290" y="74"/>
                  <a:pt x="297" y="71"/>
                  <a:pt x="300" y="65"/>
                </a:cubicBezTo>
                <a:lnTo>
                  <a:pt x="316" y="39"/>
                </a:lnTo>
                <a:lnTo>
                  <a:pt x="354" y="39"/>
                </a:lnTo>
                <a:cubicBezTo>
                  <a:pt x="371" y="39"/>
                  <a:pt x="385" y="53"/>
                  <a:pt x="385" y="70"/>
                </a:cubicBezTo>
                <a:close/>
                <a:moveTo>
                  <a:pt x="354" y="0"/>
                </a:moveTo>
                <a:lnTo>
                  <a:pt x="70" y="0"/>
                </a:lnTo>
                <a:cubicBezTo>
                  <a:pt x="31" y="0"/>
                  <a:pt x="0" y="31"/>
                  <a:pt x="0" y="70"/>
                </a:cubicBezTo>
                <a:lnTo>
                  <a:pt x="0" y="679"/>
                </a:lnTo>
                <a:cubicBezTo>
                  <a:pt x="0" y="718"/>
                  <a:pt x="31" y="750"/>
                  <a:pt x="70" y="750"/>
                </a:cubicBezTo>
                <a:lnTo>
                  <a:pt x="354" y="750"/>
                </a:lnTo>
                <a:cubicBezTo>
                  <a:pt x="393" y="750"/>
                  <a:pt x="424" y="718"/>
                  <a:pt x="424" y="679"/>
                </a:cubicBezTo>
                <a:lnTo>
                  <a:pt x="424" y="70"/>
                </a:lnTo>
                <a:cubicBezTo>
                  <a:pt x="424" y="31"/>
                  <a:pt x="393" y="0"/>
                  <a:pt x="35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8" name="Freeform 687">
            <a:extLst>
              <a:ext uri="{FF2B5EF4-FFF2-40B4-BE49-F238E27FC236}">
                <a16:creationId xmlns:a16="http://schemas.microsoft.com/office/drawing/2014/main" id="{C8523F43-2F30-1745-BA6F-56D84C931F20}"/>
              </a:ext>
            </a:extLst>
          </p:cNvPr>
          <p:cNvSpPr/>
          <p:nvPr/>
        </p:nvSpPr>
        <p:spPr>
          <a:xfrm>
            <a:off x="4780440" y="1086138"/>
            <a:ext cx="339840" cy="333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5" h="926">
                <a:moveTo>
                  <a:pt x="818" y="729"/>
                </a:moveTo>
                <a:cubicBezTo>
                  <a:pt x="797" y="729"/>
                  <a:pt x="780" y="712"/>
                  <a:pt x="780" y="691"/>
                </a:cubicBezTo>
                <a:cubicBezTo>
                  <a:pt x="780" y="670"/>
                  <a:pt x="797" y="652"/>
                  <a:pt x="818" y="652"/>
                </a:cubicBezTo>
                <a:cubicBezTo>
                  <a:pt x="840" y="652"/>
                  <a:pt x="857" y="670"/>
                  <a:pt x="857" y="691"/>
                </a:cubicBezTo>
                <a:cubicBezTo>
                  <a:pt x="857" y="712"/>
                  <a:pt x="840" y="729"/>
                  <a:pt x="818" y="729"/>
                </a:cubicBezTo>
                <a:close/>
                <a:moveTo>
                  <a:pt x="72" y="426"/>
                </a:moveTo>
                <a:cubicBezTo>
                  <a:pt x="49" y="385"/>
                  <a:pt x="49" y="334"/>
                  <a:pt x="73" y="292"/>
                </a:cubicBezTo>
                <a:cubicBezTo>
                  <a:pt x="115" y="221"/>
                  <a:pt x="200" y="210"/>
                  <a:pt x="249" y="210"/>
                </a:cubicBezTo>
                <a:cubicBezTo>
                  <a:pt x="250" y="210"/>
                  <a:pt x="251" y="210"/>
                  <a:pt x="252" y="210"/>
                </a:cubicBezTo>
                <a:cubicBezTo>
                  <a:pt x="275" y="210"/>
                  <a:pt x="297" y="215"/>
                  <a:pt x="318" y="224"/>
                </a:cubicBezTo>
                <a:cubicBezTo>
                  <a:pt x="326" y="227"/>
                  <a:pt x="335" y="227"/>
                  <a:pt x="343" y="222"/>
                </a:cubicBezTo>
                <a:cubicBezTo>
                  <a:pt x="350" y="218"/>
                  <a:pt x="355" y="210"/>
                  <a:pt x="356" y="201"/>
                </a:cubicBezTo>
                <a:cubicBezTo>
                  <a:pt x="366" y="118"/>
                  <a:pt x="436" y="56"/>
                  <a:pt x="520" y="56"/>
                </a:cubicBezTo>
                <a:cubicBezTo>
                  <a:pt x="574" y="56"/>
                  <a:pt x="624" y="81"/>
                  <a:pt x="655" y="125"/>
                </a:cubicBezTo>
                <a:cubicBezTo>
                  <a:pt x="661" y="134"/>
                  <a:pt x="672" y="138"/>
                  <a:pt x="682" y="136"/>
                </a:cubicBezTo>
                <a:cubicBezTo>
                  <a:pt x="693" y="134"/>
                  <a:pt x="703" y="133"/>
                  <a:pt x="712" y="133"/>
                </a:cubicBezTo>
                <a:cubicBezTo>
                  <a:pt x="768" y="134"/>
                  <a:pt x="814" y="153"/>
                  <a:pt x="846" y="187"/>
                </a:cubicBezTo>
                <a:cubicBezTo>
                  <a:pt x="874" y="218"/>
                  <a:pt x="890" y="259"/>
                  <a:pt x="890" y="303"/>
                </a:cubicBezTo>
                <a:cubicBezTo>
                  <a:pt x="889" y="353"/>
                  <a:pt x="869" y="400"/>
                  <a:pt x="832" y="435"/>
                </a:cubicBezTo>
                <a:cubicBezTo>
                  <a:pt x="789" y="476"/>
                  <a:pt x="726" y="498"/>
                  <a:pt x="651" y="498"/>
                </a:cubicBezTo>
                <a:lnTo>
                  <a:pt x="218" y="498"/>
                </a:lnTo>
                <a:cubicBezTo>
                  <a:pt x="151" y="498"/>
                  <a:pt x="99" y="472"/>
                  <a:pt x="72" y="426"/>
                </a:cubicBezTo>
                <a:close/>
                <a:moveTo>
                  <a:pt x="329" y="871"/>
                </a:moveTo>
                <a:cubicBezTo>
                  <a:pt x="308" y="871"/>
                  <a:pt x="291" y="854"/>
                  <a:pt x="291" y="833"/>
                </a:cubicBezTo>
                <a:cubicBezTo>
                  <a:pt x="291" y="811"/>
                  <a:pt x="308" y="794"/>
                  <a:pt x="329" y="794"/>
                </a:cubicBezTo>
                <a:cubicBezTo>
                  <a:pt x="350" y="794"/>
                  <a:pt x="368" y="811"/>
                  <a:pt x="368" y="833"/>
                </a:cubicBezTo>
                <a:cubicBezTo>
                  <a:pt x="368" y="854"/>
                  <a:pt x="350" y="871"/>
                  <a:pt x="329" y="871"/>
                </a:cubicBezTo>
                <a:close/>
                <a:moveTo>
                  <a:pt x="125" y="729"/>
                </a:moveTo>
                <a:cubicBezTo>
                  <a:pt x="103" y="729"/>
                  <a:pt x="86" y="712"/>
                  <a:pt x="86" y="691"/>
                </a:cubicBezTo>
                <a:cubicBezTo>
                  <a:pt x="86" y="670"/>
                  <a:pt x="103" y="652"/>
                  <a:pt x="125" y="652"/>
                </a:cubicBezTo>
                <a:cubicBezTo>
                  <a:pt x="146" y="652"/>
                  <a:pt x="163" y="670"/>
                  <a:pt x="163" y="691"/>
                </a:cubicBezTo>
                <a:cubicBezTo>
                  <a:pt x="163" y="712"/>
                  <a:pt x="146" y="729"/>
                  <a:pt x="125" y="729"/>
                </a:cubicBezTo>
                <a:close/>
                <a:moveTo>
                  <a:pt x="818" y="597"/>
                </a:moveTo>
                <a:cubicBezTo>
                  <a:pt x="777" y="597"/>
                  <a:pt x="741" y="625"/>
                  <a:pt x="729" y="663"/>
                </a:cubicBezTo>
                <a:lnTo>
                  <a:pt x="663" y="663"/>
                </a:lnTo>
                <a:lnTo>
                  <a:pt x="663" y="553"/>
                </a:lnTo>
                <a:cubicBezTo>
                  <a:pt x="748" y="551"/>
                  <a:pt x="819" y="524"/>
                  <a:pt x="870" y="475"/>
                </a:cubicBezTo>
                <a:cubicBezTo>
                  <a:pt x="918" y="430"/>
                  <a:pt x="944" y="369"/>
                  <a:pt x="945" y="304"/>
                </a:cubicBezTo>
                <a:cubicBezTo>
                  <a:pt x="945" y="245"/>
                  <a:pt x="924" y="190"/>
                  <a:pt x="886" y="149"/>
                </a:cubicBezTo>
                <a:cubicBezTo>
                  <a:pt x="844" y="104"/>
                  <a:pt x="784" y="79"/>
                  <a:pt x="713" y="78"/>
                </a:cubicBezTo>
                <a:cubicBezTo>
                  <a:pt x="706" y="78"/>
                  <a:pt x="698" y="78"/>
                  <a:pt x="689" y="79"/>
                </a:cubicBezTo>
                <a:cubicBezTo>
                  <a:pt x="648" y="30"/>
                  <a:pt x="586" y="0"/>
                  <a:pt x="520" y="0"/>
                </a:cubicBezTo>
                <a:cubicBezTo>
                  <a:pt x="420" y="0"/>
                  <a:pt x="334" y="68"/>
                  <a:pt x="308" y="162"/>
                </a:cubicBezTo>
                <a:cubicBezTo>
                  <a:pt x="290" y="157"/>
                  <a:pt x="271" y="155"/>
                  <a:pt x="252" y="155"/>
                </a:cubicBezTo>
                <a:cubicBezTo>
                  <a:pt x="251" y="155"/>
                  <a:pt x="250" y="155"/>
                  <a:pt x="249" y="155"/>
                </a:cubicBezTo>
                <a:cubicBezTo>
                  <a:pt x="148" y="155"/>
                  <a:pt x="67" y="195"/>
                  <a:pt x="26" y="265"/>
                </a:cubicBezTo>
                <a:cubicBezTo>
                  <a:pt x="-8" y="323"/>
                  <a:pt x="-9" y="395"/>
                  <a:pt x="24" y="453"/>
                </a:cubicBezTo>
                <a:cubicBezTo>
                  <a:pt x="61" y="517"/>
                  <a:pt x="131" y="553"/>
                  <a:pt x="218" y="553"/>
                </a:cubicBezTo>
                <a:lnTo>
                  <a:pt x="338" y="553"/>
                </a:lnTo>
                <a:lnTo>
                  <a:pt x="338" y="663"/>
                </a:lnTo>
                <a:lnTo>
                  <a:pt x="214" y="663"/>
                </a:lnTo>
                <a:cubicBezTo>
                  <a:pt x="202" y="625"/>
                  <a:pt x="167" y="597"/>
                  <a:pt x="125" y="597"/>
                </a:cubicBezTo>
                <a:cubicBezTo>
                  <a:pt x="73" y="597"/>
                  <a:pt x="31" y="639"/>
                  <a:pt x="31" y="691"/>
                </a:cubicBezTo>
                <a:cubicBezTo>
                  <a:pt x="31" y="742"/>
                  <a:pt x="73" y="784"/>
                  <a:pt x="125" y="784"/>
                </a:cubicBezTo>
                <a:cubicBezTo>
                  <a:pt x="167" y="784"/>
                  <a:pt x="202" y="756"/>
                  <a:pt x="214" y="718"/>
                </a:cubicBezTo>
                <a:lnTo>
                  <a:pt x="366" y="718"/>
                </a:lnTo>
                <a:cubicBezTo>
                  <a:pt x="381" y="718"/>
                  <a:pt x="393" y="706"/>
                  <a:pt x="393" y="691"/>
                </a:cubicBezTo>
                <a:lnTo>
                  <a:pt x="393" y="553"/>
                </a:lnTo>
                <a:lnTo>
                  <a:pt x="467" y="553"/>
                </a:lnTo>
                <a:lnTo>
                  <a:pt x="467" y="805"/>
                </a:lnTo>
                <a:lnTo>
                  <a:pt x="419" y="805"/>
                </a:lnTo>
                <a:cubicBezTo>
                  <a:pt x="407" y="767"/>
                  <a:pt x="371" y="739"/>
                  <a:pt x="329" y="739"/>
                </a:cubicBezTo>
                <a:cubicBezTo>
                  <a:pt x="278" y="739"/>
                  <a:pt x="236" y="781"/>
                  <a:pt x="236" y="833"/>
                </a:cubicBezTo>
                <a:cubicBezTo>
                  <a:pt x="236" y="884"/>
                  <a:pt x="278" y="926"/>
                  <a:pt x="329" y="926"/>
                </a:cubicBezTo>
                <a:cubicBezTo>
                  <a:pt x="371" y="926"/>
                  <a:pt x="407" y="898"/>
                  <a:pt x="419" y="860"/>
                </a:cubicBezTo>
                <a:lnTo>
                  <a:pt x="495" y="860"/>
                </a:lnTo>
                <a:cubicBezTo>
                  <a:pt x="510" y="860"/>
                  <a:pt x="522" y="848"/>
                  <a:pt x="522" y="833"/>
                </a:cubicBezTo>
                <a:lnTo>
                  <a:pt x="522" y="553"/>
                </a:lnTo>
                <a:lnTo>
                  <a:pt x="608" y="553"/>
                </a:lnTo>
                <a:lnTo>
                  <a:pt x="608" y="691"/>
                </a:lnTo>
                <a:cubicBezTo>
                  <a:pt x="608" y="706"/>
                  <a:pt x="620" y="718"/>
                  <a:pt x="636" y="718"/>
                </a:cubicBezTo>
                <a:lnTo>
                  <a:pt x="729" y="718"/>
                </a:lnTo>
                <a:cubicBezTo>
                  <a:pt x="741" y="756"/>
                  <a:pt x="777" y="784"/>
                  <a:pt x="818" y="784"/>
                </a:cubicBezTo>
                <a:cubicBezTo>
                  <a:pt x="870" y="784"/>
                  <a:pt x="912" y="742"/>
                  <a:pt x="912" y="691"/>
                </a:cubicBezTo>
                <a:cubicBezTo>
                  <a:pt x="912" y="639"/>
                  <a:pt x="870" y="597"/>
                  <a:pt x="818" y="5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9" name="Freeform 688">
            <a:extLst>
              <a:ext uri="{FF2B5EF4-FFF2-40B4-BE49-F238E27FC236}">
                <a16:creationId xmlns:a16="http://schemas.microsoft.com/office/drawing/2014/main" id="{0E876477-E08A-7849-A1CC-638A75AB20D1}"/>
              </a:ext>
            </a:extLst>
          </p:cNvPr>
          <p:cNvSpPr/>
          <p:nvPr/>
        </p:nvSpPr>
        <p:spPr>
          <a:xfrm>
            <a:off x="3359520" y="1135099"/>
            <a:ext cx="339840" cy="19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5" h="553">
                <a:moveTo>
                  <a:pt x="832" y="435"/>
                </a:moveTo>
                <a:cubicBezTo>
                  <a:pt x="789" y="476"/>
                  <a:pt x="726" y="498"/>
                  <a:pt x="651" y="498"/>
                </a:cubicBezTo>
                <a:lnTo>
                  <a:pt x="218" y="498"/>
                </a:lnTo>
                <a:cubicBezTo>
                  <a:pt x="151" y="498"/>
                  <a:pt x="99" y="472"/>
                  <a:pt x="72" y="426"/>
                </a:cubicBezTo>
                <a:cubicBezTo>
                  <a:pt x="49" y="385"/>
                  <a:pt x="49" y="334"/>
                  <a:pt x="74" y="292"/>
                </a:cubicBezTo>
                <a:cubicBezTo>
                  <a:pt x="115" y="221"/>
                  <a:pt x="200" y="210"/>
                  <a:pt x="249" y="210"/>
                </a:cubicBezTo>
                <a:cubicBezTo>
                  <a:pt x="250" y="210"/>
                  <a:pt x="251" y="210"/>
                  <a:pt x="252" y="210"/>
                </a:cubicBezTo>
                <a:cubicBezTo>
                  <a:pt x="275" y="210"/>
                  <a:pt x="297" y="214"/>
                  <a:pt x="318" y="223"/>
                </a:cubicBezTo>
                <a:cubicBezTo>
                  <a:pt x="326" y="227"/>
                  <a:pt x="335" y="226"/>
                  <a:pt x="343" y="222"/>
                </a:cubicBezTo>
                <a:cubicBezTo>
                  <a:pt x="350" y="218"/>
                  <a:pt x="355" y="210"/>
                  <a:pt x="356" y="201"/>
                </a:cubicBezTo>
                <a:cubicBezTo>
                  <a:pt x="366" y="118"/>
                  <a:pt x="436" y="55"/>
                  <a:pt x="520" y="55"/>
                </a:cubicBezTo>
                <a:cubicBezTo>
                  <a:pt x="574" y="55"/>
                  <a:pt x="624" y="81"/>
                  <a:pt x="655" y="125"/>
                </a:cubicBezTo>
                <a:cubicBezTo>
                  <a:pt x="661" y="134"/>
                  <a:pt x="672" y="138"/>
                  <a:pt x="682" y="136"/>
                </a:cubicBezTo>
                <a:cubicBezTo>
                  <a:pt x="693" y="134"/>
                  <a:pt x="703" y="133"/>
                  <a:pt x="712" y="133"/>
                </a:cubicBezTo>
                <a:cubicBezTo>
                  <a:pt x="768" y="134"/>
                  <a:pt x="814" y="153"/>
                  <a:pt x="846" y="187"/>
                </a:cubicBezTo>
                <a:cubicBezTo>
                  <a:pt x="874" y="217"/>
                  <a:pt x="890" y="259"/>
                  <a:pt x="889" y="303"/>
                </a:cubicBezTo>
                <a:cubicBezTo>
                  <a:pt x="889" y="353"/>
                  <a:pt x="869" y="400"/>
                  <a:pt x="832" y="435"/>
                </a:cubicBezTo>
                <a:close/>
                <a:moveTo>
                  <a:pt x="945" y="303"/>
                </a:moveTo>
                <a:cubicBezTo>
                  <a:pt x="945" y="245"/>
                  <a:pt x="924" y="190"/>
                  <a:pt x="886" y="149"/>
                </a:cubicBezTo>
                <a:cubicBezTo>
                  <a:pt x="844" y="104"/>
                  <a:pt x="784" y="79"/>
                  <a:pt x="713" y="78"/>
                </a:cubicBezTo>
                <a:cubicBezTo>
                  <a:pt x="706" y="78"/>
                  <a:pt x="698" y="78"/>
                  <a:pt x="689" y="79"/>
                </a:cubicBezTo>
                <a:cubicBezTo>
                  <a:pt x="648" y="29"/>
                  <a:pt x="586" y="0"/>
                  <a:pt x="520" y="0"/>
                </a:cubicBezTo>
                <a:cubicBezTo>
                  <a:pt x="420" y="0"/>
                  <a:pt x="334" y="68"/>
                  <a:pt x="308" y="162"/>
                </a:cubicBezTo>
                <a:cubicBezTo>
                  <a:pt x="290" y="157"/>
                  <a:pt x="271" y="155"/>
                  <a:pt x="252" y="155"/>
                </a:cubicBezTo>
                <a:cubicBezTo>
                  <a:pt x="150" y="154"/>
                  <a:pt x="67" y="194"/>
                  <a:pt x="26" y="264"/>
                </a:cubicBezTo>
                <a:cubicBezTo>
                  <a:pt x="-8" y="323"/>
                  <a:pt x="-9" y="395"/>
                  <a:pt x="24" y="453"/>
                </a:cubicBezTo>
                <a:cubicBezTo>
                  <a:pt x="61" y="517"/>
                  <a:pt x="131" y="553"/>
                  <a:pt x="218" y="553"/>
                </a:cubicBezTo>
                <a:lnTo>
                  <a:pt x="651" y="553"/>
                </a:lnTo>
                <a:cubicBezTo>
                  <a:pt x="741" y="553"/>
                  <a:pt x="817" y="526"/>
                  <a:pt x="870" y="475"/>
                </a:cubicBezTo>
                <a:cubicBezTo>
                  <a:pt x="918" y="430"/>
                  <a:pt x="944" y="369"/>
                  <a:pt x="945" y="30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0" name="Freeform 689">
            <a:extLst>
              <a:ext uri="{FF2B5EF4-FFF2-40B4-BE49-F238E27FC236}">
                <a16:creationId xmlns:a16="http://schemas.microsoft.com/office/drawing/2014/main" id="{12781C35-269B-AE49-AB79-25A6650408C1}"/>
              </a:ext>
            </a:extLst>
          </p:cNvPr>
          <p:cNvSpPr/>
          <p:nvPr/>
        </p:nvSpPr>
        <p:spPr>
          <a:xfrm>
            <a:off x="3316679" y="1347498"/>
            <a:ext cx="11484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0" h="319">
                <a:moveTo>
                  <a:pt x="319" y="25"/>
                </a:moveTo>
                <a:cubicBezTo>
                  <a:pt x="319" y="24"/>
                  <a:pt x="319" y="23"/>
                  <a:pt x="319" y="23"/>
                </a:cubicBezTo>
                <a:lnTo>
                  <a:pt x="319" y="22"/>
                </a:lnTo>
                <a:cubicBezTo>
                  <a:pt x="319" y="22"/>
                  <a:pt x="319" y="21"/>
                  <a:pt x="318" y="20"/>
                </a:cubicBezTo>
                <a:cubicBezTo>
                  <a:pt x="318" y="19"/>
                  <a:pt x="318" y="18"/>
                  <a:pt x="318" y="17"/>
                </a:cubicBezTo>
                <a:cubicBezTo>
                  <a:pt x="317" y="16"/>
                  <a:pt x="317" y="15"/>
                  <a:pt x="316" y="15"/>
                </a:cubicBezTo>
                <a:cubicBezTo>
                  <a:pt x="311" y="6"/>
                  <a:pt x="302" y="0"/>
                  <a:pt x="292" y="0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225" y="55"/>
                </a:lnTo>
                <a:lnTo>
                  <a:pt x="52" y="228"/>
                </a:lnTo>
                <a:cubicBezTo>
                  <a:pt x="41" y="239"/>
                  <a:pt x="41" y="256"/>
                  <a:pt x="52" y="267"/>
                </a:cubicBezTo>
                <a:cubicBezTo>
                  <a:pt x="57" y="272"/>
                  <a:pt x="65" y="275"/>
                  <a:pt x="72" y="275"/>
                </a:cubicBezTo>
                <a:cubicBezTo>
                  <a:pt x="79" y="275"/>
                  <a:pt x="86" y="272"/>
                  <a:pt x="91" y="267"/>
                </a:cubicBezTo>
                <a:lnTo>
                  <a:pt x="264" y="94"/>
                </a:lnTo>
                <a:lnTo>
                  <a:pt x="264" y="291"/>
                </a:lnTo>
                <a:cubicBezTo>
                  <a:pt x="264" y="307"/>
                  <a:pt x="277" y="319"/>
                  <a:pt x="292" y="319"/>
                </a:cubicBezTo>
                <a:cubicBezTo>
                  <a:pt x="307" y="319"/>
                  <a:pt x="320" y="307"/>
                  <a:pt x="320" y="291"/>
                </a:cubicBezTo>
                <a:lnTo>
                  <a:pt x="320" y="28"/>
                </a:lnTo>
                <a:cubicBezTo>
                  <a:pt x="320" y="27"/>
                  <a:pt x="320" y="26"/>
                  <a:pt x="319" y="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1" name="Freeform 690">
            <a:extLst>
              <a:ext uri="{FF2B5EF4-FFF2-40B4-BE49-F238E27FC236}">
                <a16:creationId xmlns:a16="http://schemas.microsoft.com/office/drawing/2014/main" id="{4CB83414-549A-B84B-83BA-ED42DDFC871C}"/>
              </a:ext>
            </a:extLst>
          </p:cNvPr>
          <p:cNvSpPr/>
          <p:nvPr/>
        </p:nvSpPr>
        <p:spPr>
          <a:xfrm>
            <a:off x="3316679" y="1035738"/>
            <a:ext cx="11484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0" h="319">
                <a:moveTo>
                  <a:pt x="28" y="319"/>
                </a:moveTo>
                <a:lnTo>
                  <a:pt x="292" y="319"/>
                </a:lnTo>
                <a:cubicBezTo>
                  <a:pt x="293" y="319"/>
                  <a:pt x="293" y="319"/>
                  <a:pt x="294" y="318"/>
                </a:cubicBezTo>
                <a:cubicBezTo>
                  <a:pt x="295" y="318"/>
                  <a:pt x="296" y="318"/>
                  <a:pt x="297" y="318"/>
                </a:cubicBezTo>
                <a:cubicBezTo>
                  <a:pt x="298" y="318"/>
                  <a:pt x="299" y="318"/>
                  <a:pt x="300" y="318"/>
                </a:cubicBezTo>
                <a:cubicBezTo>
                  <a:pt x="311" y="314"/>
                  <a:pt x="320" y="304"/>
                  <a:pt x="320" y="291"/>
                </a:cubicBezTo>
                <a:lnTo>
                  <a:pt x="320" y="27"/>
                </a:lnTo>
                <a:cubicBezTo>
                  <a:pt x="320" y="12"/>
                  <a:pt x="307" y="0"/>
                  <a:pt x="292" y="0"/>
                </a:cubicBezTo>
                <a:cubicBezTo>
                  <a:pt x="277" y="0"/>
                  <a:pt x="264" y="12"/>
                  <a:pt x="264" y="27"/>
                </a:cubicBezTo>
                <a:lnTo>
                  <a:pt x="264" y="224"/>
                </a:lnTo>
                <a:lnTo>
                  <a:pt x="92" y="51"/>
                </a:lnTo>
                <a:cubicBezTo>
                  <a:pt x="81" y="40"/>
                  <a:pt x="63" y="40"/>
                  <a:pt x="53" y="51"/>
                </a:cubicBezTo>
                <a:cubicBezTo>
                  <a:pt x="42" y="62"/>
                  <a:pt x="42" y="79"/>
                  <a:pt x="53" y="90"/>
                </a:cubicBezTo>
                <a:lnTo>
                  <a:pt x="225" y="264"/>
                </a:lnTo>
                <a:lnTo>
                  <a:pt x="28" y="264"/>
                </a:lnTo>
                <a:cubicBezTo>
                  <a:pt x="13" y="264"/>
                  <a:pt x="0" y="276"/>
                  <a:pt x="0" y="291"/>
                </a:cubicBezTo>
                <a:cubicBezTo>
                  <a:pt x="0" y="306"/>
                  <a:pt x="13" y="319"/>
                  <a:pt x="28" y="31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2" name="Freeform 691">
            <a:extLst>
              <a:ext uri="{FF2B5EF4-FFF2-40B4-BE49-F238E27FC236}">
                <a16:creationId xmlns:a16="http://schemas.microsoft.com/office/drawing/2014/main" id="{5DC80482-9DE3-E74E-ACE7-FEA80E81464E}"/>
              </a:ext>
            </a:extLst>
          </p:cNvPr>
          <p:cNvSpPr/>
          <p:nvPr/>
        </p:nvSpPr>
        <p:spPr>
          <a:xfrm>
            <a:off x="3632759" y="1035738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291" y="263"/>
                </a:moveTo>
                <a:lnTo>
                  <a:pt x="94" y="263"/>
                </a:lnTo>
                <a:lnTo>
                  <a:pt x="267" y="91"/>
                </a:lnTo>
                <a:cubicBezTo>
                  <a:pt x="278" y="80"/>
                  <a:pt x="278" y="62"/>
                  <a:pt x="267" y="52"/>
                </a:cubicBezTo>
                <a:cubicBezTo>
                  <a:pt x="256" y="41"/>
                  <a:pt x="239" y="41"/>
                  <a:pt x="228" y="52"/>
                </a:cubicBezTo>
                <a:lnTo>
                  <a:pt x="55" y="224"/>
                </a:ln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lnTo>
                  <a:pt x="0" y="291"/>
                </a:ln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cubicBezTo>
                  <a:pt x="0" y="294"/>
                  <a:pt x="0" y="295"/>
                  <a:pt x="0" y="296"/>
                </a:cubicBezTo>
                <a:cubicBezTo>
                  <a:pt x="0" y="297"/>
                  <a:pt x="0" y="298"/>
                  <a:pt x="1" y="299"/>
                </a:cubicBezTo>
                <a:cubicBezTo>
                  <a:pt x="1" y="300"/>
                  <a:pt x="1" y="300"/>
                  <a:pt x="2" y="301"/>
                </a:cubicBezTo>
                <a:cubicBezTo>
                  <a:pt x="2" y="302"/>
                  <a:pt x="2" y="303"/>
                  <a:pt x="3" y="304"/>
                </a:cubicBezTo>
                <a:cubicBezTo>
                  <a:pt x="8" y="313"/>
                  <a:pt x="17" y="319"/>
                  <a:pt x="27" y="319"/>
                </a:cubicBezTo>
                <a:lnTo>
                  <a:pt x="291" y="319"/>
                </a:lnTo>
                <a:cubicBezTo>
                  <a:pt x="306" y="319"/>
                  <a:pt x="319" y="306"/>
                  <a:pt x="319" y="291"/>
                </a:cubicBezTo>
                <a:cubicBezTo>
                  <a:pt x="319" y="276"/>
                  <a:pt x="306" y="263"/>
                  <a:pt x="291" y="2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3" name="Freeform 692">
            <a:extLst>
              <a:ext uri="{FF2B5EF4-FFF2-40B4-BE49-F238E27FC236}">
                <a16:creationId xmlns:a16="http://schemas.microsoft.com/office/drawing/2014/main" id="{992377CB-E754-644F-A0D0-5232F4BD7898}"/>
              </a:ext>
            </a:extLst>
          </p:cNvPr>
          <p:cNvSpPr/>
          <p:nvPr/>
        </p:nvSpPr>
        <p:spPr>
          <a:xfrm>
            <a:off x="3628800" y="1347498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291" y="0"/>
                </a:moveTo>
                <a:lnTo>
                  <a:pt x="27" y="0"/>
                </a:lnTo>
                <a:cubicBezTo>
                  <a:pt x="27" y="0"/>
                  <a:pt x="26" y="0"/>
                  <a:pt x="25" y="0"/>
                </a:cubicBezTo>
                <a:cubicBezTo>
                  <a:pt x="24" y="0"/>
                  <a:pt x="23" y="0"/>
                  <a:pt x="22" y="0"/>
                </a:cubicBezTo>
                <a:cubicBezTo>
                  <a:pt x="22" y="1"/>
                  <a:pt x="22" y="1"/>
                  <a:pt x="22" y="1"/>
                </a:cubicBezTo>
                <a:cubicBezTo>
                  <a:pt x="21" y="1"/>
                  <a:pt x="21" y="1"/>
                  <a:pt x="20" y="1"/>
                </a:cubicBezTo>
                <a:cubicBezTo>
                  <a:pt x="19" y="1"/>
                  <a:pt x="18" y="2"/>
                  <a:pt x="17" y="2"/>
                </a:cubicBezTo>
                <a:cubicBezTo>
                  <a:pt x="16" y="2"/>
                  <a:pt x="15" y="3"/>
                  <a:pt x="14" y="3"/>
                </a:cubicBezTo>
                <a:cubicBezTo>
                  <a:pt x="6" y="8"/>
                  <a:pt x="0" y="17"/>
                  <a:pt x="0" y="28"/>
                </a:cubicBezTo>
                <a:lnTo>
                  <a:pt x="0" y="291"/>
                </a:lnTo>
                <a:cubicBezTo>
                  <a:pt x="0" y="307"/>
                  <a:pt x="12" y="319"/>
                  <a:pt x="27" y="319"/>
                </a:cubicBezTo>
                <a:cubicBezTo>
                  <a:pt x="43" y="319"/>
                  <a:pt x="55" y="307"/>
                  <a:pt x="55" y="291"/>
                </a:cubicBezTo>
                <a:lnTo>
                  <a:pt x="55" y="94"/>
                </a:lnTo>
                <a:lnTo>
                  <a:pt x="228" y="267"/>
                </a:lnTo>
                <a:cubicBezTo>
                  <a:pt x="233" y="273"/>
                  <a:pt x="240" y="276"/>
                  <a:pt x="247" y="276"/>
                </a:cubicBezTo>
                <a:cubicBezTo>
                  <a:pt x="254" y="276"/>
                  <a:pt x="261" y="273"/>
                  <a:pt x="267" y="267"/>
                </a:cubicBezTo>
                <a:cubicBezTo>
                  <a:pt x="278" y="257"/>
                  <a:pt x="278" y="239"/>
                  <a:pt x="267" y="228"/>
                </a:cubicBezTo>
                <a:lnTo>
                  <a:pt x="94" y="55"/>
                </a:lnTo>
                <a:lnTo>
                  <a:pt x="291" y="55"/>
                </a:lnTo>
                <a:cubicBezTo>
                  <a:pt x="307" y="55"/>
                  <a:pt x="319" y="43"/>
                  <a:pt x="319" y="28"/>
                </a:cubicBezTo>
                <a:cubicBezTo>
                  <a:pt x="319" y="12"/>
                  <a:pt x="307" y="0"/>
                  <a:pt x="29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4" name="Freeform 693">
            <a:extLst>
              <a:ext uri="{FF2B5EF4-FFF2-40B4-BE49-F238E27FC236}">
                <a16:creationId xmlns:a16="http://schemas.microsoft.com/office/drawing/2014/main" id="{97E7ECB0-F8D0-F544-B36D-0A05E83BDB22}"/>
              </a:ext>
            </a:extLst>
          </p:cNvPr>
          <p:cNvSpPr/>
          <p:nvPr/>
        </p:nvSpPr>
        <p:spPr>
          <a:xfrm>
            <a:off x="4073041" y="1135099"/>
            <a:ext cx="339480" cy="19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4" h="553">
                <a:moveTo>
                  <a:pt x="832" y="435"/>
                </a:moveTo>
                <a:cubicBezTo>
                  <a:pt x="789" y="476"/>
                  <a:pt x="726" y="498"/>
                  <a:pt x="650" y="498"/>
                </a:cubicBezTo>
                <a:lnTo>
                  <a:pt x="218" y="498"/>
                </a:lnTo>
                <a:cubicBezTo>
                  <a:pt x="150" y="498"/>
                  <a:pt x="99" y="472"/>
                  <a:pt x="73" y="426"/>
                </a:cubicBezTo>
                <a:cubicBezTo>
                  <a:pt x="49" y="385"/>
                  <a:pt x="50" y="334"/>
                  <a:pt x="74" y="292"/>
                </a:cubicBezTo>
                <a:cubicBezTo>
                  <a:pt x="115" y="221"/>
                  <a:pt x="200" y="210"/>
                  <a:pt x="249" y="210"/>
                </a:cubicBezTo>
                <a:cubicBezTo>
                  <a:pt x="250" y="210"/>
                  <a:pt x="250" y="210"/>
                  <a:pt x="251" y="210"/>
                </a:cubicBezTo>
                <a:cubicBezTo>
                  <a:pt x="275" y="210"/>
                  <a:pt x="297" y="214"/>
                  <a:pt x="317" y="223"/>
                </a:cubicBezTo>
                <a:cubicBezTo>
                  <a:pt x="326" y="227"/>
                  <a:pt x="335" y="226"/>
                  <a:pt x="342" y="222"/>
                </a:cubicBezTo>
                <a:cubicBezTo>
                  <a:pt x="350" y="218"/>
                  <a:pt x="355" y="210"/>
                  <a:pt x="356" y="201"/>
                </a:cubicBezTo>
                <a:cubicBezTo>
                  <a:pt x="366" y="118"/>
                  <a:pt x="436" y="55"/>
                  <a:pt x="520" y="55"/>
                </a:cubicBezTo>
                <a:cubicBezTo>
                  <a:pt x="573" y="55"/>
                  <a:pt x="624" y="81"/>
                  <a:pt x="655" y="125"/>
                </a:cubicBezTo>
                <a:cubicBezTo>
                  <a:pt x="661" y="134"/>
                  <a:pt x="671" y="138"/>
                  <a:pt x="682" y="136"/>
                </a:cubicBezTo>
                <a:cubicBezTo>
                  <a:pt x="693" y="134"/>
                  <a:pt x="703" y="133"/>
                  <a:pt x="712" y="133"/>
                </a:cubicBezTo>
                <a:cubicBezTo>
                  <a:pt x="767" y="134"/>
                  <a:pt x="813" y="153"/>
                  <a:pt x="845" y="187"/>
                </a:cubicBezTo>
                <a:cubicBezTo>
                  <a:pt x="874" y="217"/>
                  <a:pt x="890" y="259"/>
                  <a:pt x="889" y="303"/>
                </a:cubicBezTo>
                <a:cubicBezTo>
                  <a:pt x="889" y="353"/>
                  <a:pt x="868" y="400"/>
                  <a:pt x="832" y="435"/>
                </a:cubicBezTo>
                <a:close/>
                <a:moveTo>
                  <a:pt x="944" y="303"/>
                </a:moveTo>
                <a:cubicBezTo>
                  <a:pt x="945" y="245"/>
                  <a:pt x="924" y="190"/>
                  <a:pt x="886" y="149"/>
                </a:cubicBezTo>
                <a:cubicBezTo>
                  <a:pt x="843" y="104"/>
                  <a:pt x="783" y="79"/>
                  <a:pt x="713" y="78"/>
                </a:cubicBezTo>
                <a:cubicBezTo>
                  <a:pt x="705" y="78"/>
                  <a:pt x="697" y="78"/>
                  <a:pt x="689" y="79"/>
                </a:cubicBezTo>
                <a:cubicBezTo>
                  <a:pt x="647" y="29"/>
                  <a:pt x="585" y="0"/>
                  <a:pt x="520" y="0"/>
                </a:cubicBezTo>
                <a:cubicBezTo>
                  <a:pt x="419" y="0"/>
                  <a:pt x="333" y="68"/>
                  <a:pt x="308" y="162"/>
                </a:cubicBezTo>
                <a:cubicBezTo>
                  <a:pt x="290" y="157"/>
                  <a:pt x="271" y="155"/>
                  <a:pt x="252" y="155"/>
                </a:cubicBezTo>
                <a:cubicBezTo>
                  <a:pt x="149" y="154"/>
                  <a:pt x="68" y="194"/>
                  <a:pt x="27" y="264"/>
                </a:cubicBezTo>
                <a:cubicBezTo>
                  <a:pt x="-8" y="323"/>
                  <a:pt x="-8" y="395"/>
                  <a:pt x="25" y="453"/>
                </a:cubicBezTo>
                <a:cubicBezTo>
                  <a:pt x="61" y="517"/>
                  <a:pt x="131" y="553"/>
                  <a:pt x="218" y="553"/>
                </a:cubicBezTo>
                <a:lnTo>
                  <a:pt x="650" y="553"/>
                </a:lnTo>
                <a:cubicBezTo>
                  <a:pt x="740" y="553"/>
                  <a:pt x="816" y="526"/>
                  <a:pt x="870" y="475"/>
                </a:cubicBezTo>
                <a:cubicBezTo>
                  <a:pt x="917" y="430"/>
                  <a:pt x="944" y="369"/>
                  <a:pt x="944" y="30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5" name="Freeform 694">
            <a:extLst>
              <a:ext uri="{FF2B5EF4-FFF2-40B4-BE49-F238E27FC236}">
                <a16:creationId xmlns:a16="http://schemas.microsoft.com/office/drawing/2014/main" id="{4548F6C8-131C-2E45-8D75-A1E53F125754}"/>
              </a:ext>
            </a:extLst>
          </p:cNvPr>
          <p:cNvSpPr/>
          <p:nvPr/>
        </p:nvSpPr>
        <p:spPr>
          <a:xfrm>
            <a:off x="4029839" y="1347498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292" y="264"/>
                </a:moveTo>
                <a:lnTo>
                  <a:pt x="94" y="264"/>
                </a:lnTo>
                <a:lnTo>
                  <a:pt x="268" y="91"/>
                </a:lnTo>
                <a:cubicBezTo>
                  <a:pt x="278" y="80"/>
                  <a:pt x="278" y="63"/>
                  <a:pt x="268" y="52"/>
                </a:cubicBezTo>
                <a:cubicBezTo>
                  <a:pt x="257" y="41"/>
                  <a:pt x="239" y="41"/>
                  <a:pt x="229" y="52"/>
                </a:cubicBezTo>
                <a:lnTo>
                  <a:pt x="55" y="225"/>
                </a:ln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ubicBezTo>
                  <a:pt x="12" y="0"/>
                  <a:pt x="0" y="12"/>
                  <a:pt x="0" y="28"/>
                </a:cubicBezTo>
                <a:lnTo>
                  <a:pt x="0" y="291"/>
                </a:lnTo>
                <a:cubicBezTo>
                  <a:pt x="0" y="292"/>
                  <a:pt x="0" y="293"/>
                  <a:pt x="0" y="294"/>
                </a:cubicBezTo>
                <a:cubicBezTo>
                  <a:pt x="0" y="295"/>
                  <a:pt x="1" y="296"/>
                  <a:pt x="1" y="296"/>
                </a:cubicBezTo>
                <a:lnTo>
                  <a:pt x="1" y="297"/>
                </a:lnTo>
                <a:cubicBezTo>
                  <a:pt x="1" y="298"/>
                  <a:pt x="1" y="298"/>
                  <a:pt x="1" y="299"/>
                </a:cubicBezTo>
                <a:cubicBezTo>
                  <a:pt x="2" y="300"/>
                  <a:pt x="2" y="301"/>
                  <a:pt x="2" y="302"/>
                </a:cubicBezTo>
                <a:cubicBezTo>
                  <a:pt x="6" y="312"/>
                  <a:pt x="16" y="319"/>
                  <a:pt x="28" y="319"/>
                </a:cubicBezTo>
                <a:lnTo>
                  <a:pt x="292" y="319"/>
                </a:lnTo>
                <a:cubicBezTo>
                  <a:pt x="307" y="319"/>
                  <a:pt x="319" y="307"/>
                  <a:pt x="319" y="291"/>
                </a:cubicBezTo>
                <a:cubicBezTo>
                  <a:pt x="319" y="276"/>
                  <a:pt x="307" y="264"/>
                  <a:pt x="292" y="2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6" name="Freeform 695">
            <a:extLst>
              <a:ext uri="{FF2B5EF4-FFF2-40B4-BE49-F238E27FC236}">
                <a16:creationId xmlns:a16="http://schemas.microsoft.com/office/drawing/2014/main" id="{AECA93B3-4DEA-554F-BBEC-D84AB6A7136C}"/>
              </a:ext>
            </a:extLst>
          </p:cNvPr>
          <p:cNvSpPr/>
          <p:nvPr/>
        </p:nvSpPr>
        <p:spPr>
          <a:xfrm>
            <a:off x="4029839" y="1035738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28" y="319"/>
                </a:moveTo>
                <a:cubicBezTo>
                  <a:pt x="43" y="319"/>
                  <a:pt x="55" y="306"/>
                  <a:pt x="55" y="291"/>
                </a:cubicBezTo>
                <a:lnTo>
                  <a:pt x="55" y="94"/>
                </a:lnTo>
                <a:lnTo>
                  <a:pt x="228" y="267"/>
                </a:lnTo>
                <a:cubicBezTo>
                  <a:pt x="233" y="273"/>
                  <a:pt x="240" y="275"/>
                  <a:pt x="248" y="275"/>
                </a:cubicBezTo>
                <a:cubicBezTo>
                  <a:pt x="255" y="275"/>
                  <a:pt x="262" y="273"/>
                  <a:pt x="267" y="267"/>
                </a:cubicBezTo>
                <a:cubicBezTo>
                  <a:pt x="278" y="256"/>
                  <a:pt x="278" y="239"/>
                  <a:pt x="267" y="228"/>
                </a:cubicBezTo>
                <a:lnTo>
                  <a:pt x="94" y="55"/>
                </a:lnTo>
                <a:lnTo>
                  <a:pt x="292" y="55"/>
                </a:lnTo>
                <a:cubicBezTo>
                  <a:pt x="307" y="55"/>
                  <a:pt x="319" y="42"/>
                  <a:pt x="319" y="27"/>
                </a:cubicBezTo>
                <a:cubicBezTo>
                  <a:pt x="319" y="12"/>
                  <a:pt x="307" y="0"/>
                  <a:pt x="292" y="0"/>
                </a:cubicBezTo>
                <a:lnTo>
                  <a:pt x="28" y="0"/>
                </a:lnTo>
                <a:cubicBezTo>
                  <a:pt x="27" y="0"/>
                  <a:pt x="26" y="0"/>
                  <a:pt x="2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3" y="0"/>
                  <a:pt x="23" y="0"/>
                </a:cubicBezTo>
                <a:lnTo>
                  <a:pt x="22" y="0"/>
                </a:ln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1"/>
                  <a:pt x="17" y="2"/>
                </a:cubicBezTo>
                <a:cubicBezTo>
                  <a:pt x="7" y="6"/>
                  <a:pt x="0" y="16"/>
                  <a:pt x="0" y="27"/>
                </a:cubicBezTo>
                <a:lnTo>
                  <a:pt x="0" y="291"/>
                </a:lnTo>
                <a:cubicBezTo>
                  <a:pt x="0" y="306"/>
                  <a:pt x="12" y="319"/>
                  <a:pt x="28" y="31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7" name="Freeform 696">
            <a:extLst>
              <a:ext uri="{FF2B5EF4-FFF2-40B4-BE49-F238E27FC236}">
                <a16:creationId xmlns:a16="http://schemas.microsoft.com/office/drawing/2014/main" id="{60D89EA7-272C-3546-BCB7-4B10E07A05D0}"/>
              </a:ext>
            </a:extLst>
          </p:cNvPr>
          <p:cNvSpPr/>
          <p:nvPr/>
        </p:nvSpPr>
        <p:spPr>
          <a:xfrm>
            <a:off x="4345560" y="1035738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319" y="27"/>
                </a:moveTo>
                <a:cubicBezTo>
                  <a:pt x="319" y="26"/>
                  <a:pt x="319" y="26"/>
                  <a:pt x="319" y="25"/>
                </a:cubicBezTo>
                <a:cubicBezTo>
                  <a:pt x="319" y="24"/>
                  <a:pt x="319" y="23"/>
                  <a:pt x="319" y="22"/>
                </a:cubicBezTo>
                <a:cubicBezTo>
                  <a:pt x="319" y="21"/>
                  <a:pt x="318" y="20"/>
                  <a:pt x="318" y="19"/>
                </a:cubicBezTo>
                <a:cubicBezTo>
                  <a:pt x="315" y="8"/>
                  <a:pt x="304" y="0"/>
                  <a:pt x="292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2"/>
                  <a:pt x="13" y="55"/>
                  <a:pt x="28" y="55"/>
                </a:cubicBezTo>
                <a:lnTo>
                  <a:pt x="225" y="55"/>
                </a:lnTo>
                <a:lnTo>
                  <a:pt x="52" y="227"/>
                </a:lnTo>
                <a:cubicBezTo>
                  <a:pt x="41" y="238"/>
                  <a:pt x="41" y="256"/>
                  <a:pt x="52" y="266"/>
                </a:cubicBezTo>
                <a:cubicBezTo>
                  <a:pt x="57" y="272"/>
                  <a:pt x="64" y="275"/>
                  <a:pt x="71" y="275"/>
                </a:cubicBezTo>
                <a:cubicBezTo>
                  <a:pt x="78" y="275"/>
                  <a:pt x="85" y="272"/>
                  <a:pt x="91" y="267"/>
                </a:cubicBezTo>
                <a:lnTo>
                  <a:pt x="264" y="94"/>
                </a:lnTo>
                <a:lnTo>
                  <a:pt x="264" y="291"/>
                </a:lnTo>
                <a:cubicBezTo>
                  <a:pt x="264" y="306"/>
                  <a:pt x="276" y="319"/>
                  <a:pt x="292" y="319"/>
                </a:cubicBezTo>
                <a:cubicBezTo>
                  <a:pt x="307" y="319"/>
                  <a:pt x="319" y="306"/>
                  <a:pt x="319" y="29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8" name="Freeform 697">
            <a:extLst>
              <a:ext uri="{FF2B5EF4-FFF2-40B4-BE49-F238E27FC236}">
                <a16:creationId xmlns:a16="http://schemas.microsoft.com/office/drawing/2014/main" id="{2B70AA2B-A794-B041-8058-69AD58457614}"/>
              </a:ext>
            </a:extLst>
          </p:cNvPr>
          <p:cNvSpPr/>
          <p:nvPr/>
        </p:nvSpPr>
        <p:spPr>
          <a:xfrm>
            <a:off x="4341601" y="1347498"/>
            <a:ext cx="11484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0" h="319">
                <a:moveTo>
                  <a:pt x="292" y="0"/>
                </a:moveTo>
                <a:cubicBezTo>
                  <a:pt x="277" y="0"/>
                  <a:pt x="264" y="12"/>
                  <a:pt x="264" y="28"/>
                </a:cubicBezTo>
                <a:lnTo>
                  <a:pt x="264" y="225"/>
                </a:lnTo>
                <a:lnTo>
                  <a:pt x="92" y="52"/>
                </a:lnTo>
                <a:cubicBezTo>
                  <a:pt x="81" y="41"/>
                  <a:pt x="63" y="41"/>
                  <a:pt x="53" y="52"/>
                </a:cubicBezTo>
                <a:cubicBezTo>
                  <a:pt x="42" y="62"/>
                  <a:pt x="42" y="80"/>
                  <a:pt x="52" y="91"/>
                </a:cubicBezTo>
                <a:lnTo>
                  <a:pt x="225" y="264"/>
                </a:lnTo>
                <a:lnTo>
                  <a:pt x="28" y="264"/>
                </a:lnTo>
                <a:cubicBezTo>
                  <a:pt x="13" y="264"/>
                  <a:pt x="0" y="276"/>
                  <a:pt x="0" y="291"/>
                </a:cubicBezTo>
                <a:cubicBezTo>
                  <a:pt x="0" y="307"/>
                  <a:pt x="13" y="319"/>
                  <a:pt x="28" y="319"/>
                </a:cubicBezTo>
                <a:lnTo>
                  <a:pt x="292" y="319"/>
                </a:lnTo>
                <a:cubicBezTo>
                  <a:pt x="293" y="319"/>
                  <a:pt x="293" y="319"/>
                  <a:pt x="294" y="319"/>
                </a:cubicBezTo>
                <a:lnTo>
                  <a:pt x="295" y="319"/>
                </a:lnTo>
                <a:cubicBezTo>
                  <a:pt x="295" y="319"/>
                  <a:pt x="296" y="319"/>
                  <a:pt x="297" y="319"/>
                </a:cubicBezTo>
                <a:cubicBezTo>
                  <a:pt x="298" y="318"/>
                  <a:pt x="299" y="318"/>
                  <a:pt x="300" y="318"/>
                </a:cubicBezTo>
                <a:cubicBezTo>
                  <a:pt x="301" y="318"/>
                  <a:pt x="301" y="317"/>
                  <a:pt x="302" y="317"/>
                </a:cubicBezTo>
                <a:cubicBezTo>
                  <a:pt x="312" y="313"/>
                  <a:pt x="320" y="303"/>
                  <a:pt x="320" y="291"/>
                </a:cubicBezTo>
                <a:lnTo>
                  <a:pt x="320" y="28"/>
                </a:lnTo>
                <a:cubicBezTo>
                  <a:pt x="320" y="12"/>
                  <a:pt x="307" y="0"/>
                  <a:pt x="29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9" name="Freeform 698">
            <a:extLst>
              <a:ext uri="{FF2B5EF4-FFF2-40B4-BE49-F238E27FC236}">
                <a16:creationId xmlns:a16="http://schemas.microsoft.com/office/drawing/2014/main" id="{3A3C9B3C-80DE-6344-8C81-BFA2447A8E24}"/>
              </a:ext>
            </a:extLst>
          </p:cNvPr>
          <p:cNvSpPr/>
          <p:nvPr/>
        </p:nvSpPr>
        <p:spPr>
          <a:xfrm>
            <a:off x="2700720" y="1086138"/>
            <a:ext cx="22752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3" h="905">
                <a:moveTo>
                  <a:pt x="577" y="589"/>
                </a:moveTo>
                <a:cubicBezTo>
                  <a:pt x="577" y="658"/>
                  <a:pt x="550" y="723"/>
                  <a:pt x="501" y="773"/>
                </a:cubicBezTo>
                <a:cubicBezTo>
                  <a:pt x="451" y="822"/>
                  <a:pt x="386" y="850"/>
                  <a:pt x="316" y="850"/>
                </a:cubicBezTo>
                <a:cubicBezTo>
                  <a:pt x="247" y="850"/>
                  <a:pt x="182" y="822"/>
                  <a:pt x="132" y="773"/>
                </a:cubicBezTo>
                <a:cubicBezTo>
                  <a:pt x="83" y="723"/>
                  <a:pt x="56" y="658"/>
                  <a:pt x="56" y="589"/>
                </a:cubicBezTo>
                <a:lnTo>
                  <a:pt x="56" y="316"/>
                </a:lnTo>
                <a:cubicBezTo>
                  <a:pt x="56" y="247"/>
                  <a:pt x="83" y="182"/>
                  <a:pt x="132" y="132"/>
                </a:cubicBezTo>
                <a:cubicBezTo>
                  <a:pt x="182" y="83"/>
                  <a:pt x="247" y="56"/>
                  <a:pt x="316" y="56"/>
                </a:cubicBezTo>
                <a:cubicBezTo>
                  <a:pt x="386" y="56"/>
                  <a:pt x="451" y="83"/>
                  <a:pt x="501" y="132"/>
                </a:cubicBezTo>
                <a:cubicBezTo>
                  <a:pt x="550" y="182"/>
                  <a:pt x="577" y="247"/>
                  <a:pt x="577" y="316"/>
                </a:cubicBezTo>
                <a:close/>
                <a:moveTo>
                  <a:pt x="540" y="93"/>
                </a:moveTo>
                <a:cubicBezTo>
                  <a:pt x="480" y="33"/>
                  <a:pt x="401" y="0"/>
                  <a:pt x="316" y="0"/>
                </a:cubicBezTo>
                <a:cubicBezTo>
                  <a:pt x="232" y="0"/>
                  <a:pt x="153" y="33"/>
                  <a:pt x="93" y="93"/>
                </a:cubicBezTo>
                <a:cubicBezTo>
                  <a:pt x="33" y="153"/>
                  <a:pt x="0" y="232"/>
                  <a:pt x="0" y="316"/>
                </a:cubicBezTo>
                <a:lnTo>
                  <a:pt x="0" y="589"/>
                </a:lnTo>
                <a:cubicBezTo>
                  <a:pt x="0" y="673"/>
                  <a:pt x="33" y="752"/>
                  <a:pt x="93" y="812"/>
                </a:cubicBezTo>
                <a:cubicBezTo>
                  <a:pt x="153" y="872"/>
                  <a:pt x="232" y="905"/>
                  <a:pt x="316" y="905"/>
                </a:cubicBezTo>
                <a:cubicBezTo>
                  <a:pt x="401" y="905"/>
                  <a:pt x="480" y="872"/>
                  <a:pt x="540" y="812"/>
                </a:cubicBezTo>
                <a:cubicBezTo>
                  <a:pt x="600" y="752"/>
                  <a:pt x="633" y="673"/>
                  <a:pt x="633" y="589"/>
                </a:cubicBezTo>
                <a:lnTo>
                  <a:pt x="633" y="316"/>
                </a:lnTo>
                <a:cubicBezTo>
                  <a:pt x="633" y="232"/>
                  <a:pt x="600" y="153"/>
                  <a:pt x="540" y="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0" name="Freeform 699">
            <a:extLst>
              <a:ext uri="{FF2B5EF4-FFF2-40B4-BE49-F238E27FC236}">
                <a16:creationId xmlns:a16="http://schemas.microsoft.com/office/drawing/2014/main" id="{E1C29805-821C-E645-803F-703933173967}"/>
              </a:ext>
            </a:extLst>
          </p:cNvPr>
          <p:cNvSpPr/>
          <p:nvPr/>
        </p:nvSpPr>
        <p:spPr>
          <a:xfrm>
            <a:off x="2803680" y="1136539"/>
            <a:ext cx="19440" cy="6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91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164"/>
                </a:lnTo>
                <a:cubicBezTo>
                  <a:pt x="0" y="179"/>
                  <a:pt x="13" y="191"/>
                  <a:pt x="28" y="191"/>
                </a:cubicBezTo>
                <a:cubicBezTo>
                  <a:pt x="43" y="191"/>
                  <a:pt x="55" y="179"/>
                  <a:pt x="55" y="164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1" name="Freeform 700">
            <a:extLst>
              <a:ext uri="{FF2B5EF4-FFF2-40B4-BE49-F238E27FC236}">
                <a16:creationId xmlns:a16="http://schemas.microsoft.com/office/drawing/2014/main" id="{91FCE3A5-32B4-204F-975E-24E0E9CE641D}"/>
              </a:ext>
            </a:extLst>
          </p:cNvPr>
          <p:cNvSpPr/>
          <p:nvPr/>
        </p:nvSpPr>
        <p:spPr>
          <a:xfrm>
            <a:off x="452160" y="1126098"/>
            <a:ext cx="320040" cy="320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0" h="890">
                <a:moveTo>
                  <a:pt x="811" y="785"/>
                </a:moveTo>
                <a:cubicBezTo>
                  <a:pt x="789" y="812"/>
                  <a:pt x="753" y="830"/>
                  <a:pt x="713" y="834"/>
                </a:cubicBezTo>
                <a:cubicBezTo>
                  <a:pt x="630" y="841"/>
                  <a:pt x="537" y="772"/>
                  <a:pt x="500" y="742"/>
                </a:cubicBezTo>
                <a:cubicBezTo>
                  <a:pt x="483" y="727"/>
                  <a:pt x="465" y="712"/>
                  <a:pt x="441" y="694"/>
                </a:cubicBezTo>
                <a:cubicBezTo>
                  <a:pt x="380" y="646"/>
                  <a:pt x="323" y="592"/>
                  <a:pt x="270" y="534"/>
                </a:cubicBezTo>
                <a:cubicBezTo>
                  <a:pt x="230" y="490"/>
                  <a:pt x="193" y="443"/>
                  <a:pt x="158" y="394"/>
                </a:cubicBezTo>
                <a:cubicBezTo>
                  <a:pt x="143" y="373"/>
                  <a:pt x="128" y="352"/>
                  <a:pt x="113" y="332"/>
                </a:cubicBezTo>
                <a:lnTo>
                  <a:pt x="106" y="323"/>
                </a:lnTo>
                <a:cubicBezTo>
                  <a:pt x="56" y="254"/>
                  <a:pt x="41" y="179"/>
                  <a:pt x="69" y="130"/>
                </a:cubicBezTo>
                <a:cubicBezTo>
                  <a:pt x="106" y="65"/>
                  <a:pt x="158" y="55"/>
                  <a:pt x="189" y="55"/>
                </a:cubicBezTo>
                <a:cubicBezTo>
                  <a:pt x="195" y="55"/>
                  <a:pt x="200" y="55"/>
                  <a:pt x="204" y="55"/>
                </a:cubicBezTo>
                <a:cubicBezTo>
                  <a:pt x="260" y="128"/>
                  <a:pt x="301" y="196"/>
                  <a:pt x="302" y="221"/>
                </a:cubicBezTo>
                <a:cubicBezTo>
                  <a:pt x="303" y="230"/>
                  <a:pt x="290" y="252"/>
                  <a:pt x="281" y="267"/>
                </a:cubicBezTo>
                <a:cubicBezTo>
                  <a:pt x="268" y="289"/>
                  <a:pt x="254" y="312"/>
                  <a:pt x="251" y="334"/>
                </a:cubicBezTo>
                <a:cubicBezTo>
                  <a:pt x="247" y="366"/>
                  <a:pt x="276" y="406"/>
                  <a:pt x="301" y="438"/>
                </a:cubicBezTo>
                <a:cubicBezTo>
                  <a:pt x="333" y="479"/>
                  <a:pt x="381" y="527"/>
                  <a:pt x="428" y="569"/>
                </a:cubicBezTo>
                <a:cubicBezTo>
                  <a:pt x="508" y="639"/>
                  <a:pt x="533" y="641"/>
                  <a:pt x="541" y="642"/>
                </a:cubicBezTo>
                <a:cubicBezTo>
                  <a:pt x="570" y="645"/>
                  <a:pt x="602" y="627"/>
                  <a:pt x="634" y="611"/>
                </a:cubicBezTo>
                <a:cubicBezTo>
                  <a:pt x="648" y="603"/>
                  <a:pt x="672" y="590"/>
                  <a:pt x="679" y="590"/>
                </a:cubicBezTo>
                <a:cubicBezTo>
                  <a:pt x="702" y="592"/>
                  <a:pt x="767" y="634"/>
                  <a:pt x="834" y="692"/>
                </a:cubicBezTo>
                <a:cubicBezTo>
                  <a:pt x="838" y="729"/>
                  <a:pt x="830" y="760"/>
                  <a:pt x="811" y="785"/>
                </a:cubicBezTo>
                <a:close/>
                <a:moveTo>
                  <a:pt x="888" y="678"/>
                </a:moveTo>
                <a:cubicBezTo>
                  <a:pt x="887" y="669"/>
                  <a:pt x="882" y="660"/>
                  <a:pt x="875" y="654"/>
                </a:cubicBezTo>
                <a:cubicBezTo>
                  <a:pt x="866" y="646"/>
                  <a:pt x="832" y="617"/>
                  <a:pt x="796" y="591"/>
                </a:cubicBezTo>
                <a:cubicBezTo>
                  <a:pt x="764" y="568"/>
                  <a:pt x="717" y="537"/>
                  <a:pt x="683" y="535"/>
                </a:cubicBezTo>
                <a:cubicBezTo>
                  <a:pt x="661" y="534"/>
                  <a:pt x="636" y="547"/>
                  <a:pt x="607" y="562"/>
                </a:cubicBezTo>
                <a:cubicBezTo>
                  <a:pt x="588" y="572"/>
                  <a:pt x="559" y="588"/>
                  <a:pt x="547" y="587"/>
                </a:cubicBezTo>
                <a:cubicBezTo>
                  <a:pt x="532" y="583"/>
                  <a:pt x="476" y="542"/>
                  <a:pt x="411" y="477"/>
                </a:cubicBezTo>
                <a:cubicBezTo>
                  <a:pt x="335" y="402"/>
                  <a:pt x="307" y="354"/>
                  <a:pt x="306" y="341"/>
                </a:cubicBezTo>
                <a:cubicBezTo>
                  <a:pt x="308" y="330"/>
                  <a:pt x="319" y="312"/>
                  <a:pt x="328" y="296"/>
                </a:cubicBezTo>
                <a:cubicBezTo>
                  <a:pt x="343" y="270"/>
                  <a:pt x="359" y="244"/>
                  <a:pt x="357" y="217"/>
                </a:cubicBezTo>
                <a:cubicBezTo>
                  <a:pt x="354" y="163"/>
                  <a:pt x="276" y="58"/>
                  <a:pt x="243" y="16"/>
                </a:cubicBezTo>
                <a:cubicBezTo>
                  <a:pt x="237" y="8"/>
                  <a:pt x="229" y="3"/>
                  <a:pt x="219" y="2"/>
                </a:cubicBezTo>
                <a:cubicBezTo>
                  <a:pt x="197" y="-2"/>
                  <a:pt x="87" y="-14"/>
                  <a:pt x="21" y="102"/>
                </a:cubicBezTo>
                <a:cubicBezTo>
                  <a:pt x="1" y="137"/>
                  <a:pt x="-5" y="180"/>
                  <a:pt x="4" y="227"/>
                </a:cubicBezTo>
                <a:cubicBezTo>
                  <a:pt x="11" y="270"/>
                  <a:pt x="32" y="315"/>
                  <a:pt x="62" y="355"/>
                </a:cubicBezTo>
                <a:lnTo>
                  <a:pt x="69" y="365"/>
                </a:lnTo>
                <a:cubicBezTo>
                  <a:pt x="83" y="385"/>
                  <a:pt x="99" y="405"/>
                  <a:pt x="113" y="426"/>
                </a:cubicBezTo>
                <a:cubicBezTo>
                  <a:pt x="149" y="477"/>
                  <a:pt x="188" y="526"/>
                  <a:pt x="229" y="571"/>
                </a:cubicBezTo>
                <a:cubicBezTo>
                  <a:pt x="284" y="631"/>
                  <a:pt x="344" y="687"/>
                  <a:pt x="407" y="737"/>
                </a:cubicBezTo>
                <a:cubicBezTo>
                  <a:pt x="430" y="755"/>
                  <a:pt x="448" y="770"/>
                  <a:pt x="465" y="784"/>
                </a:cubicBezTo>
                <a:cubicBezTo>
                  <a:pt x="488" y="803"/>
                  <a:pt x="525" y="831"/>
                  <a:pt x="568" y="853"/>
                </a:cubicBezTo>
                <a:cubicBezTo>
                  <a:pt x="616" y="877"/>
                  <a:pt x="660" y="890"/>
                  <a:pt x="701" y="890"/>
                </a:cubicBezTo>
                <a:cubicBezTo>
                  <a:pt x="707" y="890"/>
                  <a:pt x="713" y="889"/>
                  <a:pt x="718" y="889"/>
                </a:cubicBezTo>
                <a:cubicBezTo>
                  <a:pt x="773" y="884"/>
                  <a:pt x="823" y="859"/>
                  <a:pt x="854" y="820"/>
                </a:cubicBezTo>
                <a:cubicBezTo>
                  <a:pt x="884" y="782"/>
                  <a:pt x="896" y="733"/>
                  <a:pt x="888" y="67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2" name="Freeform 701">
            <a:extLst>
              <a:ext uri="{FF2B5EF4-FFF2-40B4-BE49-F238E27FC236}">
                <a16:creationId xmlns:a16="http://schemas.microsoft.com/office/drawing/2014/main" id="{612DB2DF-3C7F-E54F-BB62-3276FE3C1679}"/>
              </a:ext>
            </a:extLst>
          </p:cNvPr>
          <p:cNvSpPr/>
          <p:nvPr/>
        </p:nvSpPr>
        <p:spPr>
          <a:xfrm>
            <a:off x="620640" y="1193777"/>
            <a:ext cx="99000" cy="9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6" h="275">
                <a:moveTo>
                  <a:pt x="7" y="267"/>
                </a:moveTo>
                <a:cubicBezTo>
                  <a:pt x="13" y="272"/>
                  <a:pt x="20" y="275"/>
                  <a:pt x="27" y="275"/>
                </a:cubicBezTo>
                <a:cubicBezTo>
                  <a:pt x="34" y="275"/>
                  <a:pt x="41" y="272"/>
                  <a:pt x="47" y="267"/>
                </a:cubicBezTo>
                <a:lnTo>
                  <a:pt x="137" y="176"/>
                </a:lnTo>
                <a:lnTo>
                  <a:pt x="228" y="267"/>
                </a:lnTo>
                <a:cubicBezTo>
                  <a:pt x="233" y="273"/>
                  <a:pt x="240" y="275"/>
                  <a:pt x="247" y="275"/>
                </a:cubicBezTo>
                <a:cubicBezTo>
                  <a:pt x="254" y="275"/>
                  <a:pt x="261" y="273"/>
                  <a:pt x="267" y="267"/>
                </a:cubicBezTo>
                <a:cubicBezTo>
                  <a:pt x="277" y="256"/>
                  <a:pt x="277" y="239"/>
                  <a:pt x="267" y="228"/>
                </a:cubicBezTo>
                <a:lnTo>
                  <a:pt x="176" y="138"/>
                </a:lnTo>
                <a:lnTo>
                  <a:pt x="267" y="47"/>
                </a:lnTo>
                <a:cubicBezTo>
                  <a:pt x="278" y="36"/>
                  <a:pt x="278" y="19"/>
                  <a:pt x="267" y="8"/>
                </a:cubicBezTo>
                <a:cubicBezTo>
                  <a:pt x="256" y="-3"/>
                  <a:pt x="239" y="-3"/>
                  <a:pt x="228" y="8"/>
                </a:cubicBezTo>
                <a:lnTo>
                  <a:pt x="137" y="98"/>
                </a:lnTo>
                <a:lnTo>
                  <a:pt x="47" y="8"/>
                </a:lnTo>
                <a:cubicBezTo>
                  <a:pt x="36" y="-3"/>
                  <a:pt x="19" y="-3"/>
                  <a:pt x="8" y="8"/>
                </a:cubicBezTo>
                <a:cubicBezTo>
                  <a:pt x="-2" y="18"/>
                  <a:pt x="-2" y="36"/>
                  <a:pt x="8" y="47"/>
                </a:cubicBezTo>
                <a:lnTo>
                  <a:pt x="98" y="137"/>
                </a:lnTo>
                <a:lnTo>
                  <a:pt x="7" y="228"/>
                </a:lnTo>
                <a:cubicBezTo>
                  <a:pt x="-2" y="239"/>
                  <a:pt x="-2" y="256"/>
                  <a:pt x="7" y="2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3" name="Freeform 702">
            <a:extLst>
              <a:ext uri="{FF2B5EF4-FFF2-40B4-BE49-F238E27FC236}">
                <a16:creationId xmlns:a16="http://schemas.microsoft.com/office/drawing/2014/main" id="{0C3D5553-925E-C949-A11C-26364541228D}"/>
              </a:ext>
            </a:extLst>
          </p:cNvPr>
          <p:cNvSpPr/>
          <p:nvPr/>
        </p:nvSpPr>
        <p:spPr>
          <a:xfrm>
            <a:off x="1167840" y="1126098"/>
            <a:ext cx="320040" cy="320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0" h="890">
                <a:moveTo>
                  <a:pt x="810" y="785"/>
                </a:moveTo>
                <a:cubicBezTo>
                  <a:pt x="788" y="812"/>
                  <a:pt x="752" y="830"/>
                  <a:pt x="713" y="834"/>
                </a:cubicBezTo>
                <a:cubicBezTo>
                  <a:pt x="630" y="841"/>
                  <a:pt x="536" y="772"/>
                  <a:pt x="500" y="742"/>
                </a:cubicBezTo>
                <a:cubicBezTo>
                  <a:pt x="483" y="727"/>
                  <a:pt x="464" y="712"/>
                  <a:pt x="441" y="694"/>
                </a:cubicBezTo>
                <a:cubicBezTo>
                  <a:pt x="380" y="646"/>
                  <a:pt x="322" y="592"/>
                  <a:pt x="270" y="534"/>
                </a:cubicBezTo>
                <a:cubicBezTo>
                  <a:pt x="230" y="490"/>
                  <a:pt x="192" y="443"/>
                  <a:pt x="158" y="394"/>
                </a:cubicBezTo>
                <a:cubicBezTo>
                  <a:pt x="143" y="373"/>
                  <a:pt x="127" y="352"/>
                  <a:pt x="112" y="332"/>
                </a:cubicBezTo>
                <a:lnTo>
                  <a:pt x="106" y="323"/>
                </a:lnTo>
                <a:cubicBezTo>
                  <a:pt x="55" y="254"/>
                  <a:pt x="41" y="179"/>
                  <a:pt x="68" y="130"/>
                </a:cubicBezTo>
                <a:cubicBezTo>
                  <a:pt x="105" y="65"/>
                  <a:pt x="158" y="55"/>
                  <a:pt x="189" y="55"/>
                </a:cubicBezTo>
                <a:cubicBezTo>
                  <a:pt x="194" y="55"/>
                  <a:pt x="199" y="55"/>
                  <a:pt x="203" y="55"/>
                </a:cubicBezTo>
                <a:cubicBezTo>
                  <a:pt x="260" y="128"/>
                  <a:pt x="300" y="196"/>
                  <a:pt x="302" y="221"/>
                </a:cubicBezTo>
                <a:cubicBezTo>
                  <a:pt x="302" y="230"/>
                  <a:pt x="289" y="252"/>
                  <a:pt x="280" y="267"/>
                </a:cubicBezTo>
                <a:cubicBezTo>
                  <a:pt x="267" y="289"/>
                  <a:pt x="254" y="312"/>
                  <a:pt x="251" y="334"/>
                </a:cubicBezTo>
                <a:cubicBezTo>
                  <a:pt x="246" y="366"/>
                  <a:pt x="275" y="406"/>
                  <a:pt x="301" y="438"/>
                </a:cubicBezTo>
                <a:cubicBezTo>
                  <a:pt x="333" y="479"/>
                  <a:pt x="380" y="527"/>
                  <a:pt x="427" y="569"/>
                </a:cubicBezTo>
                <a:cubicBezTo>
                  <a:pt x="508" y="639"/>
                  <a:pt x="533" y="641"/>
                  <a:pt x="541" y="642"/>
                </a:cubicBezTo>
                <a:cubicBezTo>
                  <a:pt x="570" y="645"/>
                  <a:pt x="602" y="627"/>
                  <a:pt x="633" y="611"/>
                </a:cubicBezTo>
                <a:cubicBezTo>
                  <a:pt x="647" y="603"/>
                  <a:pt x="671" y="590"/>
                  <a:pt x="679" y="590"/>
                </a:cubicBezTo>
                <a:cubicBezTo>
                  <a:pt x="702" y="592"/>
                  <a:pt x="766" y="634"/>
                  <a:pt x="833" y="692"/>
                </a:cubicBezTo>
                <a:cubicBezTo>
                  <a:pt x="838" y="729"/>
                  <a:pt x="830" y="760"/>
                  <a:pt x="810" y="785"/>
                </a:cubicBezTo>
                <a:close/>
                <a:moveTo>
                  <a:pt x="887" y="678"/>
                </a:moveTo>
                <a:cubicBezTo>
                  <a:pt x="886" y="669"/>
                  <a:pt x="881" y="660"/>
                  <a:pt x="874" y="654"/>
                </a:cubicBezTo>
                <a:cubicBezTo>
                  <a:pt x="865" y="646"/>
                  <a:pt x="832" y="617"/>
                  <a:pt x="795" y="591"/>
                </a:cubicBezTo>
                <a:cubicBezTo>
                  <a:pt x="763" y="568"/>
                  <a:pt x="717" y="537"/>
                  <a:pt x="682" y="535"/>
                </a:cubicBezTo>
                <a:cubicBezTo>
                  <a:pt x="660" y="534"/>
                  <a:pt x="635" y="547"/>
                  <a:pt x="607" y="562"/>
                </a:cubicBezTo>
                <a:cubicBezTo>
                  <a:pt x="588" y="572"/>
                  <a:pt x="559" y="588"/>
                  <a:pt x="546" y="587"/>
                </a:cubicBezTo>
                <a:cubicBezTo>
                  <a:pt x="532" y="583"/>
                  <a:pt x="476" y="542"/>
                  <a:pt x="410" y="477"/>
                </a:cubicBezTo>
                <a:cubicBezTo>
                  <a:pt x="335" y="402"/>
                  <a:pt x="306" y="354"/>
                  <a:pt x="305" y="341"/>
                </a:cubicBezTo>
                <a:cubicBezTo>
                  <a:pt x="307" y="330"/>
                  <a:pt x="318" y="312"/>
                  <a:pt x="327" y="296"/>
                </a:cubicBezTo>
                <a:cubicBezTo>
                  <a:pt x="343" y="270"/>
                  <a:pt x="358" y="244"/>
                  <a:pt x="357" y="217"/>
                </a:cubicBezTo>
                <a:cubicBezTo>
                  <a:pt x="353" y="163"/>
                  <a:pt x="276" y="58"/>
                  <a:pt x="243" y="16"/>
                </a:cubicBezTo>
                <a:cubicBezTo>
                  <a:pt x="237" y="8"/>
                  <a:pt x="228" y="3"/>
                  <a:pt x="218" y="2"/>
                </a:cubicBezTo>
                <a:cubicBezTo>
                  <a:pt x="197" y="-2"/>
                  <a:pt x="87" y="-14"/>
                  <a:pt x="21" y="102"/>
                </a:cubicBezTo>
                <a:cubicBezTo>
                  <a:pt x="1" y="137"/>
                  <a:pt x="-5" y="180"/>
                  <a:pt x="3" y="227"/>
                </a:cubicBezTo>
                <a:cubicBezTo>
                  <a:pt x="11" y="270"/>
                  <a:pt x="31" y="315"/>
                  <a:pt x="61" y="355"/>
                </a:cubicBezTo>
                <a:lnTo>
                  <a:pt x="68" y="365"/>
                </a:lnTo>
                <a:cubicBezTo>
                  <a:pt x="83" y="385"/>
                  <a:pt x="98" y="405"/>
                  <a:pt x="112" y="426"/>
                </a:cubicBezTo>
                <a:cubicBezTo>
                  <a:pt x="148" y="477"/>
                  <a:pt x="187" y="526"/>
                  <a:pt x="229" y="571"/>
                </a:cubicBezTo>
                <a:cubicBezTo>
                  <a:pt x="283" y="631"/>
                  <a:pt x="343" y="687"/>
                  <a:pt x="407" y="737"/>
                </a:cubicBezTo>
                <a:cubicBezTo>
                  <a:pt x="429" y="755"/>
                  <a:pt x="448" y="770"/>
                  <a:pt x="464" y="784"/>
                </a:cubicBezTo>
                <a:cubicBezTo>
                  <a:pt x="488" y="803"/>
                  <a:pt x="524" y="831"/>
                  <a:pt x="567" y="853"/>
                </a:cubicBezTo>
                <a:cubicBezTo>
                  <a:pt x="615" y="877"/>
                  <a:pt x="660" y="890"/>
                  <a:pt x="701" y="890"/>
                </a:cubicBezTo>
                <a:cubicBezTo>
                  <a:pt x="706" y="890"/>
                  <a:pt x="712" y="889"/>
                  <a:pt x="718" y="889"/>
                </a:cubicBezTo>
                <a:cubicBezTo>
                  <a:pt x="773" y="884"/>
                  <a:pt x="822" y="859"/>
                  <a:pt x="853" y="820"/>
                </a:cubicBezTo>
                <a:cubicBezTo>
                  <a:pt x="883" y="782"/>
                  <a:pt x="895" y="733"/>
                  <a:pt x="887" y="67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4" name="Freeform 703">
            <a:extLst>
              <a:ext uri="{FF2B5EF4-FFF2-40B4-BE49-F238E27FC236}">
                <a16:creationId xmlns:a16="http://schemas.microsoft.com/office/drawing/2014/main" id="{2D5A25A3-0F30-8F45-B5F7-0914DCB29454}"/>
              </a:ext>
            </a:extLst>
          </p:cNvPr>
          <p:cNvSpPr/>
          <p:nvPr/>
        </p:nvSpPr>
        <p:spPr>
          <a:xfrm>
            <a:off x="1336680" y="1177938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0" y="293"/>
                </a:moveTo>
                <a:cubicBezTo>
                  <a:pt x="0" y="294"/>
                  <a:pt x="0" y="294"/>
                  <a:pt x="0" y="294"/>
                </a:cubicBezTo>
                <a:cubicBezTo>
                  <a:pt x="0" y="295"/>
                  <a:pt x="0" y="296"/>
                  <a:pt x="0" y="296"/>
                </a:cubicBezTo>
                <a:cubicBezTo>
                  <a:pt x="0" y="297"/>
                  <a:pt x="0" y="297"/>
                  <a:pt x="0" y="297"/>
                </a:cubicBezTo>
                <a:cubicBezTo>
                  <a:pt x="0" y="297"/>
                  <a:pt x="1" y="298"/>
                  <a:pt x="1" y="299"/>
                </a:cubicBezTo>
                <a:cubicBezTo>
                  <a:pt x="1" y="300"/>
                  <a:pt x="1" y="301"/>
                  <a:pt x="2" y="302"/>
                </a:cubicBezTo>
                <a:cubicBezTo>
                  <a:pt x="2" y="303"/>
                  <a:pt x="3" y="304"/>
                  <a:pt x="3" y="305"/>
                </a:cubicBezTo>
                <a:cubicBezTo>
                  <a:pt x="8" y="313"/>
                  <a:pt x="17" y="319"/>
                  <a:pt x="27" y="319"/>
                </a:cubicBezTo>
                <a:lnTo>
                  <a:pt x="291" y="319"/>
                </a:lnTo>
                <a:cubicBezTo>
                  <a:pt x="307" y="319"/>
                  <a:pt x="319" y="307"/>
                  <a:pt x="319" y="291"/>
                </a:cubicBezTo>
                <a:cubicBezTo>
                  <a:pt x="319" y="276"/>
                  <a:pt x="307" y="264"/>
                  <a:pt x="291" y="264"/>
                </a:cubicBezTo>
                <a:lnTo>
                  <a:pt x="94" y="264"/>
                </a:lnTo>
                <a:lnTo>
                  <a:pt x="267" y="91"/>
                </a:lnTo>
                <a:cubicBezTo>
                  <a:pt x="278" y="80"/>
                  <a:pt x="278" y="63"/>
                  <a:pt x="267" y="52"/>
                </a:cubicBezTo>
                <a:cubicBezTo>
                  <a:pt x="257" y="41"/>
                  <a:pt x="239" y="41"/>
                  <a:pt x="228" y="52"/>
                </a:cubicBezTo>
                <a:lnTo>
                  <a:pt x="55" y="225"/>
                </a:lnTo>
                <a:lnTo>
                  <a:pt x="55" y="28"/>
                </a:lnTo>
                <a:cubicBezTo>
                  <a:pt x="55" y="12"/>
                  <a:pt x="43" y="0"/>
                  <a:pt x="27" y="0"/>
                </a:cubicBezTo>
                <a:cubicBezTo>
                  <a:pt x="12" y="0"/>
                  <a:pt x="0" y="12"/>
                  <a:pt x="0" y="28"/>
                </a:cubicBezTo>
                <a:lnTo>
                  <a:pt x="0" y="291"/>
                </a:lnTo>
                <a:cubicBezTo>
                  <a:pt x="0" y="292"/>
                  <a:pt x="0" y="293"/>
                  <a:pt x="0" y="2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5" name="Freeform 704">
            <a:extLst>
              <a:ext uri="{FF2B5EF4-FFF2-40B4-BE49-F238E27FC236}">
                <a16:creationId xmlns:a16="http://schemas.microsoft.com/office/drawing/2014/main" id="{F47B3071-5504-BC4D-A4BD-7773DE93A92B}"/>
              </a:ext>
            </a:extLst>
          </p:cNvPr>
          <p:cNvSpPr/>
          <p:nvPr/>
        </p:nvSpPr>
        <p:spPr>
          <a:xfrm>
            <a:off x="1883520" y="1126098"/>
            <a:ext cx="320040" cy="320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0" h="890">
                <a:moveTo>
                  <a:pt x="811" y="785"/>
                </a:moveTo>
                <a:cubicBezTo>
                  <a:pt x="789" y="812"/>
                  <a:pt x="753" y="830"/>
                  <a:pt x="713" y="834"/>
                </a:cubicBezTo>
                <a:cubicBezTo>
                  <a:pt x="630" y="841"/>
                  <a:pt x="537" y="772"/>
                  <a:pt x="500" y="742"/>
                </a:cubicBezTo>
                <a:cubicBezTo>
                  <a:pt x="483" y="727"/>
                  <a:pt x="465" y="712"/>
                  <a:pt x="441" y="694"/>
                </a:cubicBezTo>
                <a:cubicBezTo>
                  <a:pt x="380" y="646"/>
                  <a:pt x="323" y="592"/>
                  <a:pt x="270" y="534"/>
                </a:cubicBezTo>
                <a:cubicBezTo>
                  <a:pt x="230" y="490"/>
                  <a:pt x="193" y="443"/>
                  <a:pt x="158" y="394"/>
                </a:cubicBezTo>
                <a:cubicBezTo>
                  <a:pt x="143" y="373"/>
                  <a:pt x="128" y="352"/>
                  <a:pt x="113" y="332"/>
                </a:cubicBezTo>
                <a:lnTo>
                  <a:pt x="106" y="323"/>
                </a:lnTo>
                <a:cubicBezTo>
                  <a:pt x="56" y="254"/>
                  <a:pt x="41" y="179"/>
                  <a:pt x="69" y="130"/>
                </a:cubicBezTo>
                <a:cubicBezTo>
                  <a:pt x="106" y="65"/>
                  <a:pt x="158" y="55"/>
                  <a:pt x="190" y="55"/>
                </a:cubicBezTo>
                <a:cubicBezTo>
                  <a:pt x="195" y="55"/>
                  <a:pt x="200" y="55"/>
                  <a:pt x="204" y="55"/>
                </a:cubicBezTo>
                <a:cubicBezTo>
                  <a:pt x="260" y="128"/>
                  <a:pt x="301" y="196"/>
                  <a:pt x="302" y="221"/>
                </a:cubicBezTo>
                <a:cubicBezTo>
                  <a:pt x="303" y="230"/>
                  <a:pt x="290" y="252"/>
                  <a:pt x="281" y="267"/>
                </a:cubicBezTo>
                <a:cubicBezTo>
                  <a:pt x="268" y="289"/>
                  <a:pt x="255" y="312"/>
                  <a:pt x="251" y="334"/>
                </a:cubicBezTo>
                <a:cubicBezTo>
                  <a:pt x="247" y="366"/>
                  <a:pt x="276" y="406"/>
                  <a:pt x="301" y="438"/>
                </a:cubicBezTo>
                <a:cubicBezTo>
                  <a:pt x="334" y="479"/>
                  <a:pt x="381" y="527"/>
                  <a:pt x="428" y="569"/>
                </a:cubicBezTo>
                <a:cubicBezTo>
                  <a:pt x="508" y="639"/>
                  <a:pt x="533" y="641"/>
                  <a:pt x="541" y="642"/>
                </a:cubicBezTo>
                <a:cubicBezTo>
                  <a:pt x="570" y="645"/>
                  <a:pt x="602" y="627"/>
                  <a:pt x="634" y="611"/>
                </a:cubicBezTo>
                <a:cubicBezTo>
                  <a:pt x="648" y="603"/>
                  <a:pt x="672" y="590"/>
                  <a:pt x="679" y="590"/>
                </a:cubicBezTo>
                <a:cubicBezTo>
                  <a:pt x="702" y="592"/>
                  <a:pt x="767" y="634"/>
                  <a:pt x="834" y="692"/>
                </a:cubicBezTo>
                <a:cubicBezTo>
                  <a:pt x="838" y="729"/>
                  <a:pt x="830" y="760"/>
                  <a:pt x="811" y="785"/>
                </a:cubicBezTo>
                <a:close/>
                <a:moveTo>
                  <a:pt x="306" y="342"/>
                </a:moveTo>
                <a:close/>
                <a:moveTo>
                  <a:pt x="888" y="678"/>
                </a:moveTo>
                <a:cubicBezTo>
                  <a:pt x="887" y="669"/>
                  <a:pt x="882" y="660"/>
                  <a:pt x="875" y="654"/>
                </a:cubicBezTo>
                <a:cubicBezTo>
                  <a:pt x="866" y="646"/>
                  <a:pt x="832" y="617"/>
                  <a:pt x="796" y="591"/>
                </a:cubicBezTo>
                <a:cubicBezTo>
                  <a:pt x="764" y="568"/>
                  <a:pt x="717" y="537"/>
                  <a:pt x="683" y="535"/>
                </a:cubicBezTo>
                <a:cubicBezTo>
                  <a:pt x="661" y="534"/>
                  <a:pt x="636" y="547"/>
                  <a:pt x="608" y="562"/>
                </a:cubicBezTo>
                <a:cubicBezTo>
                  <a:pt x="588" y="572"/>
                  <a:pt x="560" y="588"/>
                  <a:pt x="547" y="587"/>
                </a:cubicBezTo>
                <a:cubicBezTo>
                  <a:pt x="532" y="583"/>
                  <a:pt x="476" y="542"/>
                  <a:pt x="411" y="477"/>
                </a:cubicBezTo>
                <a:cubicBezTo>
                  <a:pt x="336" y="402"/>
                  <a:pt x="307" y="354"/>
                  <a:pt x="306" y="341"/>
                </a:cubicBezTo>
                <a:cubicBezTo>
                  <a:pt x="308" y="330"/>
                  <a:pt x="319" y="312"/>
                  <a:pt x="328" y="296"/>
                </a:cubicBezTo>
                <a:cubicBezTo>
                  <a:pt x="343" y="270"/>
                  <a:pt x="359" y="244"/>
                  <a:pt x="357" y="217"/>
                </a:cubicBezTo>
                <a:cubicBezTo>
                  <a:pt x="354" y="163"/>
                  <a:pt x="276" y="58"/>
                  <a:pt x="243" y="16"/>
                </a:cubicBezTo>
                <a:cubicBezTo>
                  <a:pt x="237" y="8"/>
                  <a:pt x="229" y="3"/>
                  <a:pt x="219" y="2"/>
                </a:cubicBezTo>
                <a:cubicBezTo>
                  <a:pt x="198" y="-2"/>
                  <a:pt x="87" y="-14"/>
                  <a:pt x="21" y="102"/>
                </a:cubicBezTo>
                <a:cubicBezTo>
                  <a:pt x="1" y="137"/>
                  <a:pt x="-5" y="180"/>
                  <a:pt x="4" y="227"/>
                </a:cubicBezTo>
                <a:cubicBezTo>
                  <a:pt x="12" y="270"/>
                  <a:pt x="32" y="315"/>
                  <a:pt x="62" y="355"/>
                </a:cubicBezTo>
                <a:lnTo>
                  <a:pt x="69" y="365"/>
                </a:lnTo>
                <a:cubicBezTo>
                  <a:pt x="83" y="385"/>
                  <a:pt x="99" y="405"/>
                  <a:pt x="113" y="426"/>
                </a:cubicBezTo>
                <a:cubicBezTo>
                  <a:pt x="149" y="477"/>
                  <a:pt x="188" y="526"/>
                  <a:pt x="230" y="571"/>
                </a:cubicBezTo>
                <a:cubicBezTo>
                  <a:pt x="284" y="631"/>
                  <a:pt x="344" y="687"/>
                  <a:pt x="407" y="737"/>
                </a:cubicBezTo>
                <a:cubicBezTo>
                  <a:pt x="430" y="755"/>
                  <a:pt x="448" y="770"/>
                  <a:pt x="465" y="784"/>
                </a:cubicBezTo>
                <a:cubicBezTo>
                  <a:pt x="488" y="803"/>
                  <a:pt x="525" y="831"/>
                  <a:pt x="568" y="853"/>
                </a:cubicBezTo>
                <a:cubicBezTo>
                  <a:pt x="616" y="877"/>
                  <a:pt x="660" y="890"/>
                  <a:pt x="701" y="890"/>
                </a:cubicBezTo>
                <a:cubicBezTo>
                  <a:pt x="707" y="890"/>
                  <a:pt x="713" y="889"/>
                  <a:pt x="718" y="889"/>
                </a:cubicBezTo>
                <a:cubicBezTo>
                  <a:pt x="773" y="884"/>
                  <a:pt x="823" y="859"/>
                  <a:pt x="854" y="820"/>
                </a:cubicBezTo>
                <a:cubicBezTo>
                  <a:pt x="884" y="782"/>
                  <a:pt x="896" y="733"/>
                  <a:pt x="888" y="67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6" name="Freeform 705">
            <a:extLst>
              <a:ext uri="{FF2B5EF4-FFF2-40B4-BE49-F238E27FC236}">
                <a16:creationId xmlns:a16="http://schemas.microsoft.com/office/drawing/2014/main" id="{318B5C2B-F611-1546-ADF2-48298C09FAAA}"/>
              </a:ext>
            </a:extLst>
          </p:cNvPr>
          <p:cNvSpPr/>
          <p:nvPr/>
        </p:nvSpPr>
        <p:spPr>
          <a:xfrm>
            <a:off x="2040119" y="1190177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27" y="55"/>
                </a:moveTo>
                <a:lnTo>
                  <a:pt x="224" y="55"/>
                </a:lnTo>
                <a:lnTo>
                  <a:pt x="51" y="227"/>
                </a:lnTo>
                <a:cubicBezTo>
                  <a:pt x="40" y="238"/>
                  <a:pt x="40" y="256"/>
                  <a:pt x="51" y="266"/>
                </a:cubicBezTo>
                <a:cubicBezTo>
                  <a:pt x="56" y="272"/>
                  <a:pt x="64" y="275"/>
                  <a:pt x="71" y="275"/>
                </a:cubicBezTo>
                <a:cubicBezTo>
                  <a:pt x="78" y="275"/>
                  <a:pt x="85" y="272"/>
                  <a:pt x="90" y="267"/>
                </a:cubicBezTo>
                <a:lnTo>
                  <a:pt x="263" y="94"/>
                </a:lnTo>
                <a:lnTo>
                  <a:pt x="263" y="291"/>
                </a:lnTo>
                <a:cubicBezTo>
                  <a:pt x="263" y="306"/>
                  <a:pt x="276" y="319"/>
                  <a:pt x="291" y="319"/>
                </a:cubicBezTo>
                <a:cubicBezTo>
                  <a:pt x="306" y="319"/>
                  <a:pt x="319" y="306"/>
                  <a:pt x="319" y="291"/>
                </a:cubicBezTo>
                <a:lnTo>
                  <a:pt x="319" y="27"/>
                </a:lnTo>
                <a:cubicBezTo>
                  <a:pt x="319" y="26"/>
                  <a:pt x="319" y="26"/>
                  <a:pt x="318" y="25"/>
                </a:cubicBezTo>
                <a:lnTo>
                  <a:pt x="318" y="24"/>
                </a:lnTo>
                <a:cubicBezTo>
                  <a:pt x="318" y="24"/>
                  <a:pt x="318" y="23"/>
                  <a:pt x="318" y="22"/>
                </a:cubicBezTo>
                <a:cubicBezTo>
                  <a:pt x="318" y="21"/>
                  <a:pt x="318" y="20"/>
                  <a:pt x="318" y="19"/>
                </a:cubicBezTo>
                <a:lnTo>
                  <a:pt x="317" y="19"/>
                </a:lnTo>
                <a:cubicBezTo>
                  <a:pt x="317" y="18"/>
                  <a:pt x="317" y="18"/>
                  <a:pt x="317" y="17"/>
                </a:cubicBezTo>
                <a:cubicBezTo>
                  <a:pt x="316" y="16"/>
                  <a:pt x="316" y="15"/>
                  <a:pt x="315" y="14"/>
                </a:cubicBezTo>
                <a:cubicBezTo>
                  <a:pt x="311" y="5"/>
                  <a:pt x="301" y="0"/>
                  <a:pt x="29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7" name="Freeform 706">
            <a:extLst>
              <a:ext uri="{FF2B5EF4-FFF2-40B4-BE49-F238E27FC236}">
                <a16:creationId xmlns:a16="http://schemas.microsoft.com/office/drawing/2014/main" id="{E93E6C2D-A173-A94C-A143-A1CB72A5456B}"/>
              </a:ext>
            </a:extLst>
          </p:cNvPr>
          <p:cNvSpPr/>
          <p:nvPr/>
        </p:nvSpPr>
        <p:spPr>
          <a:xfrm>
            <a:off x="1992240" y="366137"/>
            <a:ext cx="153000" cy="153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6" h="426">
                <a:moveTo>
                  <a:pt x="213" y="55"/>
                </a:moveTo>
                <a:cubicBezTo>
                  <a:pt x="300" y="55"/>
                  <a:pt x="371" y="126"/>
                  <a:pt x="371" y="213"/>
                </a:cubicBezTo>
                <a:cubicBezTo>
                  <a:pt x="371" y="300"/>
                  <a:pt x="300" y="371"/>
                  <a:pt x="213" y="371"/>
                </a:cubicBezTo>
                <a:cubicBezTo>
                  <a:pt x="126" y="371"/>
                  <a:pt x="55" y="300"/>
                  <a:pt x="55" y="213"/>
                </a:cubicBezTo>
                <a:cubicBezTo>
                  <a:pt x="55" y="126"/>
                  <a:pt x="126" y="55"/>
                  <a:pt x="213" y="55"/>
                </a:cubicBezTo>
                <a:close/>
                <a:moveTo>
                  <a:pt x="213" y="426"/>
                </a:moveTo>
                <a:cubicBezTo>
                  <a:pt x="331" y="426"/>
                  <a:pt x="426" y="331"/>
                  <a:pt x="426" y="213"/>
                </a:cubicBezTo>
                <a:cubicBezTo>
                  <a:pt x="426" y="96"/>
                  <a:pt x="331" y="0"/>
                  <a:pt x="213" y="0"/>
                </a:cubicBezTo>
                <a:cubicBezTo>
                  <a:pt x="96" y="0"/>
                  <a:pt x="0" y="96"/>
                  <a:pt x="0" y="213"/>
                </a:cubicBezTo>
                <a:cubicBezTo>
                  <a:pt x="0" y="331"/>
                  <a:pt x="96" y="426"/>
                  <a:pt x="213" y="4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8" name="Freeform 707">
            <a:extLst>
              <a:ext uri="{FF2B5EF4-FFF2-40B4-BE49-F238E27FC236}">
                <a16:creationId xmlns:a16="http://schemas.microsoft.com/office/drawing/2014/main" id="{AB106B1D-52CD-3A4A-A8DF-4610ACAA48C7}"/>
              </a:ext>
            </a:extLst>
          </p:cNvPr>
          <p:cNvSpPr/>
          <p:nvPr/>
        </p:nvSpPr>
        <p:spPr>
          <a:xfrm>
            <a:off x="1935360" y="502578"/>
            <a:ext cx="35208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79" h="532">
                <a:moveTo>
                  <a:pt x="713" y="493"/>
                </a:moveTo>
                <a:cubicBezTo>
                  <a:pt x="588" y="493"/>
                  <a:pt x="487" y="391"/>
                  <a:pt x="487" y="266"/>
                </a:cubicBezTo>
                <a:cubicBezTo>
                  <a:pt x="487" y="141"/>
                  <a:pt x="588" y="40"/>
                  <a:pt x="713" y="40"/>
                </a:cubicBezTo>
                <a:cubicBezTo>
                  <a:pt x="838" y="40"/>
                  <a:pt x="940" y="141"/>
                  <a:pt x="940" y="266"/>
                </a:cubicBezTo>
                <a:cubicBezTo>
                  <a:pt x="940" y="391"/>
                  <a:pt x="838" y="493"/>
                  <a:pt x="713" y="493"/>
                </a:cubicBezTo>
                <a:close/>
                <a:moveTo>
                  <a:pt x="55" y="461"/>
                </a:moveTo>
                <a:lnTo>
                  <a:pt x="55" y="330"/>
                </a:lnTo>
                <a:cubicBezTo>
                  <a:pt x="55" y="298"/>
                  <a:pt x="71" y="268"/>
                  <a:pt x="98" y="249"/>
                </a:cubicBezTo>
                <a:cubicBezTo>
                  <a:pt x="173" y="197"/>
                  <a:pt x="269" y="168"/>
                  <a:pt x="369" y="168"/>
                </a:cubicBezTo>
                <a:cubicBezTo>
                  <a:pt x="396" y="168"/>
                  <a:pt x="423" y="170"/>
                  <a:pt x="450" y="174"/>
                </a:cubicBezTo>
                <a:cubicBezTo>
                  <a:pt x="454" y="175"/>
                  <a:pt x="458" y="176"/>
                  <a:pt x="463" y="176"/>
                </a:cubicBezTo>
                <a:cubicBezTo>
                  <a:pt x="453" y="204"/>
                  <a:pt x="447" y="235"/>
                  <a:pt x="447" y="266"/>
                </a:cubicBezTo>
                <a:cubicBezTo>
                  <a:pt x="447" y="343"/>
                  <a:pt x="480" y="412"/>
                  <a:pt x="532" y="461"/>
                </a:cubicBezTo>
                <a:close/>
                <a:moveTo>
                  <a:pt x="713" y="0"/>
                </a:moveTo>
                <a:cubicBezTo>
                  <a:pt x="618" y="0"/>
                  <a:pt x="535" y="50"/>
                  <a:pt x="488" y="125"/>
                </a:cubicBezTo>
                <a:cubicBezTo>
                  <a:pt x="478" y="123"/>
                  <a:pt x="468" y="121"/>
                  <a:pt x="459" y="120"/>
                </a:cubicBezTo>
                <a:cubicBezTo>
                  <a:pt x="429" y="115"/>
                  <a:pt x="399" y="112"/>
                  <a:pt x="369" y="112"/>
                </a:cubicBezTo>
                <a:cubicBezTo>
                  <a:pt x="258" y="112"/>
                  <a:pt x="151" y="145"/>
                  <a:pt x="66" y="204"/>
                </a:cubicBezTo>
                <a:cubicBezTo>
                  <a:pt x="25" y="233"/>
                  <a:pt x="0" y="280"/>
                  <a:pt x="0" y="330"/>
                </a:cubicBezTo>
                <a:lnTo>
                  <a:pt x="0" y="488"/>
                </a:lnTo>
                <a:cubicBezTo>
                  <a:pt x="0" y="503"/>
                  <a:pt x="12" y="516"/>
                  <a:pt x="28" y="516"/>
                </a:cubicBezTo>
                <a:lnTo>
                  <a:pt x="589" y="516"/>
                </a:lnTo>
                <a:cubicBezTo>
                  <a:pt x="596" y="516"/>
                  <a:pt x="602" y="513"/>
                  <a:pt x="607" y="510"/>
                </a:cubicBezTo>
                <a:cubicBezTo>
                  <a:pt x="639" y="524"/>
                  <a:pt x="675" y="532"/>
                  <a:pt x="713" y="532"/>
                </a:cubicBezTo>
                <a:cubicBezTo>
                  <a:pt x="860" y="532"/>
                  <a:pt x="979" y="413"/>
                  <a:pt x="979" y="266"/>
                </a:cubicBezTo>
                <a:cubicBezTo>
                  <a:pt x="979" y="119"/>
                  <a:pt x="860" y="0"/>
                  <a:pt x="71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9" name="Freeform 708">
            <a:extLst>
              <a:ext uri="{FF2B5EF4-FFF2-40B4-BE49-F238E27FC236}">
                <a16:creationId xmlns:a16="http://schemas.microsoft.com/office/drawing/2014/main" id="{AAD28BA6-D782-4A45-B6EA-AF0272455658}"/>
              </a:ext>
            </a:extLst>
          </p:cNvPr>
          <p:cNvSpPr/>
          <p:nvPr/>
        </p:nvSpPr>
        <p:spPr>
          <a:xfrm>
            <a:off x="2136240" y="542538"/>
            <a:ext cx="111240" cy="11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0" h="310">
                <a:moveTo>
                  <a:pt x="290" y="135"/>
                </a:moveTo>
                <a:lnTo>
                  <a:pt x="175" y="135"/>
                </a:lnTo>
                <a:lnTo>
                  <a:pt x="175" y="20"/>
                </a:lnTo>
                <a:cubicBezTo>
                  <a:pt x="175" y="9"/>
                  <a:pt x="166" y="0"/>
                  <a:pt x="155" y="0"/>
                </a:cubicBezTo>
                <a:cubicBezTo>
                  <a:pt x="144" y="0"/>
                  <a:pt x="135" y="9"/>
                  <a:pt x="135" y="20"/>
                </a:cubicBezTo>
                <a:lnTo>
                  <a:pt x="135" y="135"/>
                </a:lnTo>
                <a:lnTo>
                  <a:pt x="20" y="135"/>
                </a:lnTo>
                <a:cubicBezTo>
                  <a:pt x="9" y="135"/>
                  <a:pt x="0" y="144"/>
                  <a:pt x="0" y="155"/>
                </a:cubicBezTo>
                <a:cubicBezTo>
                  <a:pt x="0" y="166"/>
                  <a:pt x="9" y="175"/>
                  <a:pt x="20" y="175"/>
                </a:cubicBezTo>
                <a:lnTo>
                  <a:pt x="135" y="175"/>
                </a:lnTo>
                <a:lnTo>
                  <a:pt x="135" y="290"/>
                </a:lnTo>
                <a:cubicBezTo>
                  <a:pt x="135" y="301"/>
                  <a:pt x="144" y="310"/>
                  <a:pt x="155" y="310"/>
                </a:cubicBezTo>
                <a:cubicBezTo>
                  <a:pt x="166" y="310"/>
                  <a:pt x="175" y="301"/>
                  <a:pt x="175" y="290"/>
                </a:cubicBezTo>
                <a:lnTo>
                  <a:pt x="175" y="175"/>
                </a:lnTo>
                <a:lnTo>
                  <a:pt x="290" y="175"/>
                </a:lnTo>
                <a:cubicBezTo>
                  <a:pt x="301" y="175"/>
                  <a:pt x="310" y="166"/>
                  <a:pt x="310" y="155"/>
                </a:cubicBezTo>
                <a:cubicBezTo>
                  <a:pt x="310" y="144"/>
                  <a:pt x="301" y="135"/>
                  <a:pt x="290" y="1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0" name="Freeform 709">
            <a:extLst>
              <a:ext uri="{FF2B5EF4-FFF2-40B4-BE49-F238E27FC236}">
                <a16:creationId xmlns:a16="http://schemas.microsoft.com/office/drawing/2014/main" id="{44D6B711-D560-B847-9654-D97AE71A2859}"/>
              </a:ext>
            </a:extLst>
          </p:cNvPr>
          <p:cNvSpPr/>
          <p:nvPr/>
        </p:nvSpPr>
        <p:spPr>
          <a:xfrm>
            <a:off x="1276560" y="366137"/>
            <a:ext cx="153360" cy="153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7" h="426">
                <a:moveTo>
                  <a:pt x="213" y="55"/>
                </a:moveTo>
                <a:cubicBezTo>
                  <a:pt x="301" y="55"/>
                  <a:pt x="371" y="126"/>
                  <a:pt x="371" y="213"/>
                </a:cubicBezTo>
                <a:cubicBezTo>
                  <a:pt x="371" y="300"/>
                  <a:pt x="301" y="371"/>
                  <a:pt x="213" y="371"/>
                </a:cubicBezTo>
                <a:cubicBezTo>
                  <a:pt x="126" y="371"/>
                  <a:pt x="55" y="300"/>
                  <a:pt x="55" y="213"/>
                </a:cubicBezTo>
                <a:cubicBezTo>
                  <a:pt x="55" y="126"/>
                  <a:pt x="126" y="55"/>
                  <a:pt x="213" y="55"/>
                </a:cubicBezTo>
                <a:close/>
                <a:moveTo>
                  <a:pt x="213" y="426"/>
                </a:moveTo>
                <a:cubicBezTo>
                  <a:pt x="331" y="426"/>
                  <a:pt x="427" y="331"/>
                  <a:pt x="427" y="213"/>
                </a:cubicBezTo>
                <a:cubicBezTo>
                  <a:pt x="427" y="96"/>
                  <a:pt x="331" y="0"/>
                  <a:pt x="213" y="0"/>
                </a:cubicBezTo>
                <a:cubicBezTo>
                  <a:pt x="96" y="0"/>
                  <a:pt x="0" y="96"/>
                  <a:pt x="0" y="213"/>
                </a:cubicBezTo>
                <a:cubicBezTo>
                  <a:pt x="0" y="331"/>
                  <a:pt x="96" y="426"/>
                  <a:pt x="213" y="4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1" name="Freeform 710">
            <a:extLst>
              <a:ext uri="{FF2B5EF4-FFF2-40B4-BE49-F238E27FC236}">
                <a16:creationId xmlns:a16="http://schemas.microsoft.com/office/drawing/2014/main" id="{25928B25-19B4-834E-8FE3-6CED26C51F53}"/>
              </a:ext>
            </a:extLst>
          </p:cNvPr>
          <p:cNvSpPr/>
          <p:nvPr/>
        </p:nvSpPr>
        <p:spPr>
          <a:xfrm>
            <a:off x="1219680" y="502578"/>
            <a:ext cx="35208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79" h="532">
                <a:moveTo>
                  <a:pt x="713" y="493"/>
                </a:moveTo>
                <a:cubicBezTo>
                  <a:pt x="588" y="493"/>
                  <a:pt x="487" y="391"/>
                  <a:pt x="487" y="266"/>
                </a:cubicBezTo>
                <a:cubicBezTo>
                  <a:pt x="487" y="141"/>
                  <a:pt x="588" y="40"/>
                  <a:pt x="713" y="40"/>
                </a:cubicBezTo>
                <a:cubicBezTo>
                  <a:pt x="838" y="40"/>
                  <a:pt x="940" y="141"/>
                  <a:pt x="940" y="266"/>
                </a:cubicBezTo>
                <a:cubicBezTo>
                  <a:pt x="940" y="391"/>
                  <a:pt x="838" y="493"/>
                  <a:pt x="713" y="493"/>
                </a:cubicBezTo>
                <a:close/>
                <a:moveTo>
                  <a:pt x="56" y="461"/>
                </a:moveTo>
                <a:lnTo>
                  <a:pt x="56" y="434"/>
                </a:lnTo>
                <a:lnTo>
                  <a:pt x="56" y="330"/>
                </a:lnTo>
                <a:cubicBezTo>
                  <a:pt x="56" y="298"/>
                  <a:pt x="71" y="268"/>
                  <a:pt x="98" y="249"/>
                </a:cubicBezTo>
                <a:cubicBezTo>
                  <a:pt x="174" y="197"/>
                  <a:pt x="270" y="168"/>
                  <a:pt x="369" y="168"/>
                </a:cubicBezTo>
                <a:cubicBezTo>
                  <a:pt x="396" y="168"/>
                  <a:pt x="424" y="170"/>
                  <a:pt x="450" y="174"/>
                </a:cubicBezTo>
                <a:cubicBezTo>
                  <a:pt x="454" y="175"/>
                  <a:pt x="459" y="176"/>
                  <a:pt x="463" y="176"/>
                </a:cubicBezTo>
                <a:cubicBezTo>
                  <a:pt x="453" y="204"/>
                  <a:pt x="448" y="235"/>
                  <a:pt x="448" y="266"/>
                </a:cubicBezTo>
                <a:cubicBezTo>
                  <a:pt x="448" y="343"/>
                  <a:pt x="480" y="412"/>
                  <a:pt x="532" y="461"/>
                </a:cubicBezTo>
                <a:close/>
                <a:moveTo>
                  <a:pt x="713" y="0"/>
                </a:moveTo>
                <a:cubicBezTo>
                  <a:pt x="618" y="0"/>
                  <a:pt x="535" y="50"/>
                  <a:pt x="488" y="125"/>
                </a:cubicBezTo>
                <a:cubicBezTo>
                  <a:pt x="478" y="123"/>
                  <a:pt x="469" y="121"/>
                  <a:pt x="459" y="120"/>
                </a:cubicBezTo>
                <a:cubicBezTo>
                  <a:pt x="429" y="115"/>
                  <a:pt x="399" y="112"/>
                  <a:pt x="369" y="112"/>
                </a:cubicBezTo>
                <a:cubicBezTo>
                  <a:pt x="258" y="112"/>
                  <a:pt x="151" y="145"/>
                  <a:pt x="66" y="204"/>
                </a:cubicBezTo>
                <a:cubicBezTo>
                  <a:pt x="25" y="233"/>
                  <a:pt x="0" y="280"/>
                  <a:pt x="0" y="330"/>
                </a:cubicBezTo>
                <a:lnTo>
                  <a:pt x="0" y="434"/>
                </a:lnTo>
                <a:lnTo>
                  <a:pt x="0" y="488"/>
                </a:lnTo>
                <a:cubicBezTo>
                  <a:pt x="0" y="503"/>
                  <a:pt x="13" y="516"/>
                  <a:pt x="28" y="516"/>
                </a:cubicBezTo>
                <a:lnTo>
                  <a:pt x="589" y="516"/>
                </a:lnTo>
                <a:cubicBezTo>
                  <a:pt x="596" y="516"/>
                  <a:pt x="602" y="513"/>
                  <a:pt x="607" y="510"/>
                </a:cubicBezTo>
                <a:cubicBezTo>
                  <a:pt x="639" y="524"/>
                  <a:pt x="676" y="532"/>
                  <a:pt x="713" y="532"/>
                </a:cubicBezTo>
                <a:cubicBezTo>
                  <a:pt x="860" y="532"/>
                  <a:pt x="979" y="413"/>
                  <a:pt x="979" y="266"/>
                </a:cubicBezTo>
                <a:cubicBezTo>
                  <a:pt x="979" y="119"/>
                  <a:pt x="860" y="0"/>
                  <a:pt x="71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2" name="Freeform 711">
            <a:extLst>
              <a:ext uri="{FF2B5EF4-FFF2-40B4-BE49-F238E27FC236}">
                <a16:creationId xmlns:a16="http://schemas.microsoft.com/office/drawing/2014/main" id="{83D32588-CCBF-9C41-8909-F9C00425B420}"/>
              </a:ext>
            </a:extLst>
          </p:cNvPr>
          <p:cNvSpPr/>
          <p:nvPr/>
        </p:nvSpPr>
        <p:spPr>
          <a:xfrm>
            <a:off x="1434240" y="556218"/>
            <a:ext cx="83880" cy="83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4" h="234">
                <a:moveTo>
                  <a:pt x="145" y="117"/>
                </a:moveTo>
                <a:lnTo>
                  <a:pt x="226" y="33"/>
                </a:lnTo>
                <a:cubicBezTo>
                  <a:pt x="233" y="26"/>
                  <a:pt x="233" y="13"/>
                  <a:pt x="225" y="6"/>
                </a:cubicBezTo>
                <a:cubicBezTo>
                  <a:pt x="217" y="-2"/>
                  <a:pt x="205" y="-2"/>
                  <a:pt x="197" y="6"/>
                </a:cubicBezTo>
                <a:lnTo>
                  <a:pt x="117" y="89"/>
                </a:lnTo>
                <a:lnTo>
                  <a:pt x="34" y="9"/>
                </a:lnTo>
                <a:cubicBezTo>
                  <a:pt x="26" y="1"/>
                  <a:pt x="13" y="1"/>
                  <a:pt x="6" y="9"/>
                </a:cubicBezTo>
                <a:cubicBezTo>
                  <a:pt x="-2" y="17"/>
                  <a:pt x="-1" y="29"/>
                  <a:pt x="6" y="37"/>
                </a:cubicBezTo>
                <a:lnTo>
                  <a:pt x="89" y="118"/>
                </a:lnTo>
                <a:lnTo>
                  <a:pt x="9" y="201"/>
                </a:lnTo>
                <a:cubicBezTo>
                  <a:pt x="1" y="208"/>
                  <a:pt x="2" y="221"/>
                  <a:pt x="10" y="228"/>
                </a:cubicBezTo>
                <a:cubicBezTo>
                  <a:pt x="13" y="232"/>
                  <a:pt x="18" y="234"/>
                  <a:pt x="23" y="234"/>
                </a:cubicBezTo>
                <a:cubicBezTo>
                  <a:pt x="28" y="234"/>
                  <a:pt x="34" y="232"/>
                  <a:pt x="37" y="228"/>
                </a:cubicBezTo>
                <a:lnTo>
                  <a:pt x="118" y="145"/>
                </a:lnTo>
                <a:lnTo>
                  <a:pt x="201" y="225"/>
                </a:lnTo>
                <a:cubicBezTo>
                  <a:pt x="205" y="229"/>
                  <a:pt x="210" y="231"/>
                  <a:pt x="215" y="231"/>
                </a:cubicBezTo>
                <a:cubicBezTo>
                  <a:pt x="220" y="231"/>
                  <a:pt x="225" y="229"/>
                  <a:pt x="229" y="225"/>
                </a:cubicBezTo>
                <a:cubicBezTo>
                  <a:pt x="236" y="217"/>
                  <a:pt x="236" y="205"/>
                  <a:pt x="228" y="1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3" name="Freeform 712">
            <a:extLst>
              <a:ext uri="{FF2B5EF4-FFF2-40B4-BE49-F238E27FC236}">
                <a16:creationId xmlns:a16="http://schemas.microsoft.com/office/drawing/2014/main" id="{FEF71BA6-CBB8-0749-9ECD-B55938688632}"/>
              </a:ext>
            </a:extLst>
          </p:cNvPr>
          <p:cNvSpPr/>
          <p:nvPr/>
        </p:nvSpPr>
        <p:spPr>
          <a:xfrm>
            <a:off x="560880" y="366137"/>
            <a:ext cx="153000" cy="153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6" h="426">
                <a:moveTo>
                  <a:pt x="213" y="55"/>
                </a:moveTo>
                <a:cubicBezTo>
                  <a:pt x="300" y="55"/>
                  <a:pt x="371" y="126"/>
                  <a:pt x="371" y="213"/>
                </a:cubicBezTo>
                <a:cubicBezTo>
                  <a:pt x="371" y="300"/>
                  <a:pt x="300" y="371"/>
                  <a:pt x="213" y="371"/>
                </a:cubicBezTo>
                <a:cubicBezTo>
                  <a:pt x="126" y="371"/>
                  <a:pt x="55" y="300"/>
                  <a:pt x="55" y="213"/>
                </a:cubicBezTo>
                <a:cubicBezTo>
                  <a:pt x="55" y="126"/>
                  <a:pt x="126" y="55"/>
                  <a:pt x="213" y="55"/>
                </a:cubicBezTo>
                <a:close/>
                <a:moveTo>
                  <a:pt x="213" y="426"/>
                </a:moveTo>
                <a:cubicBezTo>
                  <a:pt x="331" y="426"/>
                  <a:pt x="426" y="331"/>
                  <a:pt x="426" y="213"/>
                </a:cubicBezTo>
                <a:cubicBezTo>
                  <a:pt x="426" y="96"/>
                  <a:pt x="331" y="0"/>
                  <a:pt x="213" y="0"/>
                </a:cubicBezTo>
                <a:cubicBezTo>
                  <a:pt x="95" y="0"/>
                  <a:pt x="0" y="96"/>
                  <a:pt x="0" y="213"/>
                </a:cubicBezTo>
                <a:cubicBezTo>
                  <a:pt x="0" y="331"/>
                  <a:pt x="95" y="426"/>
                  <a:pt x="213" y="4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4" name="Freeform 713">
            <a:extLst>
              <a:ext uri="{FF2B5EF4-FFF2-40B4-BE49-F238E27FC236}">
                <a16:creationId xmlns:a16="http://schemas.microsoft.com/office/drawing/2014/main" id="{ACBE52CE-C09C-0E4C-97DA-EA50481F76E3}"/>
              </a:ext>
            </a:extLst>
          </p:cNvPr>
          <p:cNvSpPr/>
          <p:nvPr/>
        </p:nvSpPr>
        <p:spPr>
          <a:xfrm>
            <a:off x="503999" y="502578"/>
            <a:ext cx="35208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79" h="532">
                <a:moveTo>
                  <a:pt x="713" y="493"/>
                </a:moveTo>
                <a:cubicBezTo>
                  <a:pt x="588" y="493"/>
                  <a:pt x="486" y="391"/>
                  <a:pt x="486" y="266"/>
                </a:cubicBezTo>
                <a:cubicBezTo>
                  <a:pt x="486" y="141"/>
                  <a:pt x="588" y="40"/>
                  <a:pt x="713" y="40"/>
                </a:cubicBezTo>
                <a:cubicBezTo>
                  <a:pt x="838" y="40"/>
                  <a:pt x="939" y="141"/>
                  <a:pt x="939" y="266"/>
                </a:cubicBezTo>
                <a:cubicBezTo>
                  <a:pt x="939" y="391"/>
                  <a:pt x="838" y="493"/>
                  <a:pt x="713" y="493"/>
                </a:cubicBezTo>
                <a:close/>
                <a:moveTo>
                  <a:pt x="55" y="461"/>
                </a:moveTo>
                <a:lnTo>
                  <a:pt x="55" y="434"/>
                </a:lnTo>
                <a:lnTo>
                  <a:pt x="55" y="330"/>
                </a:lnTo>
                <a:cubicBezTo>
                  <a:pt x="55" y="298"/>
                  <a:pt x="71" y="268"/>
                  <a:pt x="98" y="249"/>
                </a:cubicBezTo>
                <a:cubicBezTo>
                  <a:pt x="173" y="197"/>
                  <a:pt x="269" y="168"/>
                  <a:pt x="369" y="168"/>
                </a:cubicBezTo>
                <a:cubicBezTo>
                  <a:pt x="396" y="168"/>
                  <a:pt x="423" y="170"/>
                  <a:pt x="450" y="174"/>
                </a:cubicBezTo>
                <a:cubicBezTo>
                  <a:pt x="454" y="175"/>
                  <a:pt x="458" y="176"/>
                  <a:pt x="463" y="176"/>
                </a:cubicBezTo>
                <a:cubicBezTo>
                  <a:pt x="453" y="204"/>
                  <a:pt x="447" y="235"/>
                  <a:pt x="447" y="266"/>
                </a:cubicBezTo>
                <a:cubicBezTo>
                  <a:pt x="447" y="343"/>
                  <a:pt x="480" y="412"/>
                  <a:pt x="532" y="461"/>
                </a:cubicBezTo>
                <a:close/>
                <a:moveTo>
                  <a:pt x="713" y="0"/>
                </a:moveTo>
                <a:cubicBezTo>
                  <a:pt x="618" y="0"/>
                  <a:pt x="535" y="50"/>
                  <a:pt x="488" y="125"/>
                </a:cubicBezTo>
                <a:cubicBezTo>
                  <a:pt x="478" y="123"/>
                  <a:pt x="468" y="121"/>
                  <a:pt x="459" y="120"/>
                </a:cubicBezTo>
                <a:cubicBezTo>
                  <a:pt x="429" y="115"/>
                  <a:pt x="399" y="112"/>
                  <a:pt x="369" y="112"/>
                </a:cubicBezTo>
                <a:cubicBezTo>
                  <a:pt x="258" y="112"/>
                  <a:pt x="151" y="145"/>
                  <a:pt x="66" y="204"/>
                </a:cubicBezTo>
                <a:cubicBezTo>
                  <a:pt x="25" y="233"/>
                  <a:pt x="0" y="280"/>
                  <a:pt x="0" y="330"/>
                </a:cubicBezTo>
                <a:lnTo>
                  <a:pt x="0" y="434"/>
                </a:lnTo>
                <a:lnTo>
                  <a:pt x="0" y="488"/>
                </a:lnTo>
                <a:cubicBezTo>
                  <a:pt x="0" y="503"/>
                  <a:pt x="12" y="516"/>
                  <a:pt x="28" y="516"/>
                </a:cubicBezTo>
                <a:lnTo>
                  <a:pt x="589" y="516"/>
                </a:lnTo>
                <a:cubicBezTo>
                  <a:pt x="596" y="516"/>
                  <a:pt x="602" y="513"/>
                  <a:pt x="606" y="510"/>
                </a:cubicBezTo>
                <a:cubicBezTo>
                  <a:pt x="639" y="524"/>
                  <a:pt x="675" y="532"/>
                  <a:pt x="713" y="532"/>
                </a:cubicBezTo>
                <a:cubicBezTo>
                  <a:pt x="860" y="532"/>
                  <a:pt x="979" y="413"/>
                  <a:pt x="979" y="266"/>
                </a:cubicBezTo>
                <a:cubicBezTo>
                  <a:pt x="979" y="119"/>
                  <a:pt x="860" y="0"/>
                  <a:pt x="71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5" name="Freeform 714">
            <a:extLst>
              <a:ext uri="{FF2B5EF4-FFF2-40B4-BE49-F238E27FC236}">
                <a16:creationId xmlns:a16="http://schemas.microsoft.com/office/drawing/2014/main" id="{F1597DD3-3595-2F47-8A5B-507F46FD9CFF}"/>
              </a:ext>
            </a:extLst>
          </p:cNvPr>
          <p:cNvSpPr/>
          <p:nvPr/>
        </p:nvSpPr>
        <p:spPr>
          <a:xfrm>
            <a:off x="700200" y="549738"/>
            <a:ext cx="109440" cy="90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5" h="251">
                <a:moveTo>
                  <a:pt x="298" y="5"/>
                </a:moveTo>
                <a:cubicBezTo>
                  <a:pt x="289" y="-2"/>
                  <a:pt x="277" y="-1"/>
                  <a:pt x="270" y="8"/>
                </a:cubicBezTo>
                <a:lnTo>
                  <a:pt x="114" y="201"/>
                </a:lnTo>
                <a:lnTo>
                  <a:pt x="33" y="120"/>
                </a:lnTo>
                <a:cubicBezTo>
                  <a:pt x="26" y="112"/>
                  <a:pt x="13" y="112"/>
                  <a:pt x="6" y="119"/>
                </a:cubicBezTo>
                <a:cubicBezTo>
                  <a:pt x="-2" y="127"/>
                  <a:pt x="-2" y="140"/>
                  <a:pt x="5" y="147"/>
                </a:cubicBezTo>
                <a:lnTo>
                  <a:pt x="101" y="245"/>
                </a:lnTo>
                <a:lnTo>
                  <a:pt x="102" y="245"/>
                </a:lnTo>
                <a:cubicBezTo>
                  <a:pt x="102" y="246"/>
                  <a:pt x="102" y="246"/>
                  <a:pt x="103" y="246"/>
                </a:cubicBezTo>
                <a:cubicBezTo>
                  <a:pt x="103" y="247"/>
                  <a:pt x="104" y="247"/>
                  <a:pt x="104" y="247"/>
                </a:cubicBezTo>
                <a:lnTo>
                  <a:pt x="105" y="248"/>
                </a:lnTo>
                <a:lnTo>
                  <a:pt x="106" y="248"/>
                </a:lnTo>
                <a:lnTo>
                  <a:pt x="106" y="249"/>
                </a:lnTo>
                <a:cubicBezTo>
                  <a:pt x="107" y="249"/>
                  <a:pt x="107" y="249"/>
                  <a:pt x="107" y="249"/>
                </a:cubicBezTo>
                <a:cubicBezTo>
                  <a:pt x="108" y="249"/>
                  <a:pt x="108" y="249"/>
                  <a:pt x="108" y="249"/>
                </a:cubicBezTo>
                <a:lnTo>
                  <a:pt x="109" y="250"/>
                </a:lnTo>
                <a:lnTo>
                  <a:pt x="110" y="250"/>
                </a:lnTo>
                <a:lnTo>
                  <a:pt x="111" y="250"/>
                </a:lnTo>
                <a:cubicBezTo>
                  <a:pt x="112" y="250"/>
                  <a:pt x="112" y="250"/>
                  <a:pt x="113" y="250"/>
                </a:cubicBezTo>
                <a:lnTo>
                  <a:pt x="113" y="251"/>
                </a:lnTo>
                <a:cubicBezTo>
                  <a:pt x="114" y="251"/>
                  <a:pt x="115" y="251"/>
                  <a:pt x="115" y="251"/>
                </a:cubicBezTo>
                <a:cubicBezTo>
                  <a:pt x="116" y="251"/>
                  <a:pt x="116" y="251"/>
                  <a:pt x="117" y="251"/>
                </a:cubicBezTo>
                <a:cubicBezTo>
                  <a:pt x="117" y="250"/>
                  <a:pt x="117" y="250"/>
                  <a:pt x="118" y="250"/>
                </a:cubicBezTo>
                <a:lnTo>
                  <a:pt x="119" y="250"/>
                </a:lnTo>
                <a:lnTo>
                  <a:pt x="120" y="250"/>
                </a:lnTo>
                <a:lnTo>
                  <a:pt x="121" y="250"/>
                </a:lnTo>
                <a:cubicBezTo>
                  <a:pt x="121" y="250"/>
                  <a:pt x="122" y="250"/>
                  <a:pt x="122" y="249"/>
                </a:cubicBezTo>
                <a:lnTo>
                  <a:pt x="123" y="249"/>
                </a:lnTo>
                <a:lnTo>
                  <a:pt x="124" y="249"/>
                </a:lnTo>
                <a:cubicBezTo>
                  <a:pt x="124" y="248"/>
                  <a:pt x="124" y="248"/>
                  <a:pt x="125" y="248"/>
                </a:cubicBezTo>
                <a:lnTo>
                  <a:pt x="126" y="248"/>
                </a:lnTo>
                <a:cubicBezTo>
                  <a:pt x="126" y="247"/>
                  <a:pt x="126" y="247"/>
                  <a:pt x="127" y="247"/>
                </a:cubicBezTo>
                <a:lnTo>
                  <a:pt x="127" y="246"/>
                </a:lnTo>
                <a:cubicBezTo>
                  <a:pt x="128" y="246"/>
                  <a:pt x="128" y="246"/>
                  <a:pt x="129" y="245"/>
                </a:cubicBezTo>
                <a:cubicBezTo>
                  <a:pt x="129" y="244"/>
                  <a:pt x="130" y="244"/>
                  <a:pt x="130" y="243"/>
                </a:cubicBezTo>
                <a:lnTo>
                  <a:pt x="301" y="33"/>
                </a:lnTo>
                <a:cubicBezTo>
                  <a:pt x="307" y="24"/>
                  <a:pt x="306" y="12"/>
                  <a:pt x="298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6" name="Freeform 715">
            <a:extLst>
              <a:ext uri="{FF2B5EF4-FFF2-40B4-BE49-F238E27FC236}">
                <a16:creationId xmlns:a16="http://schemas.microsoft.com/office/drawing/2014/main" id="{64F94C90-0147-9A4B-8B6D-A34CB3D38B60}"/>
              </a:ext>
            </a:extLst>
          </p:cNvPr>
          <p:cNvSpPr/>
          <p:nvPr/>
        </p:nvSpPr>
        <p:spPr>
          <a:xfrm>
            <a:off x="2701800" y="421218"/>
            <a:ext cx="223920" cy="22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3" h="622">
                <a:moveTo>
                  <a:pt x="314" y="421"/>
                </a:moveTo>
                <a:cubicBezTo>
                  <a:pt x="251" y="421"/>
                  <a:pt x="200" y="369"/>
                  <a:pt x="200" y="306"/>
                </a:cubicBezTo>
                <a:cubicBezTo>
                  <a:pt x="200" y="243"/>
                  <a:pt x="251" y="192"/>
                  <a:pt x="314" y="192"/>
                </a:cubicBezTo>
                <a:cubicBezTo>
                  <a:pt x="377" y="192"/>
                  <a:pt x="429" y="243"/>
                  <a:pt x="429" y="306"/>
                </a:cubicBezTo>
                <a:cubicBezTo>
                  <a:pt x="429" y="369"/>
                  <a:pt x="377" y="421"/>
                  <a:pt x="314" y="421"/>
                </a:cubicBezTo>
                <a:close/>
                <a:moveTo>
                  <a:pt x="536" y="97"/>
                </a:moveTo>
                <a:cubicBezTo>
                  <a:pt x="476" y="36"/>
                  <a:pt x="394" y="0"/>
                  <a:pt x="311" y="0"/>
                </a:cubicBezTo>
                <a:cubicBezTo>
                  <a:pt x="228" y="0"/>
                  <a:pt x="150" y="32"/>
                  <a:pt x="92" y="91"/>
                </a:cubicBezTo>
                <a:cubicBezTo>
                  <a:pt x="33" y="150"/>
                  <a:pt x="0" y="228"/>
                  <a:pt x="0" y="311"/>
                </a:cubicBezTo>
                <a:cubicBezTo>
                  <a:pt x="0" y="392"/>
                  <a:pt x="29" y="467"/>
                  <a:pt x="81" y="523"/>
                </a:cubicBezTo>
                <a:cubicBezTo>
                  <a:pt x="142" y="587"/>
                  <a:pt x="229" y="622"/>
                  <a:pt x="335" y="622"/>
                </a:cubicBezTo>
                <a:cubicBezTo>
                  <a:pt x="350" y="622"/>
                  <a:pt x="362" y="609"/>
                  <a:pt x="362" y="594"/>
                </a:cubicBezTo>
                <a:cubicBezTo>
                  <a:pt x="362" y="579"/>
                  <a:pt x="350" y="566"/>
                  <a:pt x="335" y="566"/>
                </a:cubicBezTo>
                <a:cubicBezTo>
                  <a:pt x="142" y="566"/>
                  <a:pt x="56" y="438"/>
                  <a:pt x="56" y="311"/>
                </a:cubicBezTo>
                <a:cubicBezTo>
                  <a:pt x="56" y="243"/>
                  <a:pt x="82" y="179"/>
                  <a:pt x="131" y="130"/>
                </a:cubicBezTo>
                <a:cubicBezTo>
                  <a:pt x="179" y="82"/>
                  <a:pt x="243" y="55"/>
                  <a:pt x="311" y="55"/>
                </a:cubicBezTo>
                <a:cubicBezTo>
                  <a:pt x="379" y="55"/>
                  <a:pt x="447" y="85"/>
                  <a:pt x="496" y="136"/>
                </a:cubicBezTo>
                <a:cubicBezTo>
                  <a:pt x="543" y="185"/>
                  <a:pt x="569" y="248"/>
                  <a:pt x="567" y="310"/>
                </a:cubicBezTo>
                <a:cubicBezTo>
                  <a:pt x="565" y="378"/>
                  <a:pt x="543" y="421"/>
                  <a:pt x="536" y="433"/>
                </a:cubicBezTo>
                <a:cubicBezTo>
                  <a:pt x="534" y="437"/>
                  <a:pt x="532" y="441"/>
                  <a:pt x="530" y="444"/>
                </a:cubicBezTo>
                <a:lnTo>
                  <a:pt x="529" y="446"/>
                </a:lnTo>
                <a:cubicBezTo>
                  <a:pt x="515" y="473"/>
                  <a:pt x="501" y="482"/>
                  <a:pt x="495" y="482"/>
                </a:cubicBezTo>
                <a:cubicBezTo>
                  <a:pt x="490" y="482"/>
                  <a:pt x="486" y="478"/>
                  <a:pt x="486" y="473"/>
                </a:cubicBezTo>
                <a:lnTo>
                  <a:pt x="486" y="452"/>
                </a:lnTo>
                <a:lnTo>
                  <a:pt x="485" y="169"/>
                </a:lnTo>
                <a:cubicBezTo>
                  <a:pt x="485" y="153"/>
                  <a:pt x="473" y="141"/>
                  <a:pt x="458" y="141"/>
                </a:cubicBezTo>
                <a:cubicBezTo>
                  <a:pt x="443" y="141"/>
                  <a:pt x="430" y="153"/>
                  <a:pt x="430" y="169"/>
                </a:cubicBezTo>
                <a:lnTo>
                  <a:pt x="430" y="183"/>
                </a:lnTo>
                <a:cubicBezTo>
                  <a:pt x="400" y="154"/>
                  <a:pt x="359" y="137"/>
                  <a:pt x="314" y="137"/>
                </a:cubicBezTo>
                <a:cubicBezTo>
                  <a:pt x="221" y="137"/>
                  <a:pt x="144" y="213"/>
                  <a:pt x="144" y="306"/>
                </a:cubicBezTo>
                <a:cubicBezTo>
                  <a:pt x="144" y="400"/>
                  <a:pt x="221" y="476"/>
                  <a:pt x="314" y="476"/>
                </a:cubicBezTo>
                <a:cubicBezTo>
                  <a:pt x="359" y="476"/>
                  <a:pt x="400" y="458"/>
                  <a:pt x="430" y="430"/>
                </a:cubicBezTo>
                <a:lnTo>
                  <a:pt x="430" y="452"/>
                </a:lnTo>
                <a:lnTo>
                  <a:pt x="430" y="473"/>
                </a:lnTo>
                <a:cubicBezTo>
                  <a:pt x="430" y="508"/>
                  <a:pt x="459" y="537"/>
                  <a:pt x="495" y="537"/>
                </a:cubicBezTo>
                <a:cubicBezTo>
                  <a:pt x="525" y="537"/>
                  <a:pt x="555" y="514"/>
                  <a:pt x="578" y="472"/>
                </a:cubicBezTo>
                <a:lnTo>
                  <a:pt x="579" y="471"/>
                </a:lnTo>
                <a:cubicBezTo>
                  <a:pt x="581" y="467"/>
                  <a:pt x="582" y="464"/>
                  <a:pt x="584" y="460"/>
                </a:cubicBezTo>
                <a:cubicBezTo>
                  <a:pt x="595" y="442"/>
                  <a:pt x="620" y="390"/>
                  <a:pt x="623" y="312"/>
                </a:cubicBezTo>
                <a:cubicBezTo>
                  <a:pt x="625" y="235"/>
                  <a:pt x="593" y="157"/>
                  <a:pt x="536" y="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7" name="Freeform 716">
            <a:extLst>
              <a:ext uri="{FF2B5EF4-FFF2-40B4-BE49-F238E27FC236}">
                <a16:creationId xmlns:a16="http://schemas.microsoft.com/office/drawing/2014/main" id="{77156F2E-EED0-F44F-942F-10AECDB62607}"/>
              </a:ext>
            </a:extLst>
          </p:cNvPr>
          <p:cNvSpPr/>
          <p:nvPr/>
        </p:nvSpPr>
        <p:spPr>
          <a:xfrm>
            <a:off x="4130640" y="445338"/>
            <a:ext cx="22248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9" h="58">
                <a:moveTo>
                  <a:pt x="28" y="55"/>
                </a:moveTo>
                <a:lnTo>
                  <a:pt x="591" y="58"/>
                </a:lnTo>
                <a:cubicBezTo>
                  <a:pt x="606" y="58"/>
                  <a:pt x="619" y="46"/>
                  <a:pt x="619" y="31"/>
                </a:cubicBezTo>
                <a:cubicBezTo>
                  <a:pt x="619" y="15"/>
                  <a:pt x="607" y="3"/>
                  <a:pt x="591" y="3"/>
                </a:cubicBezTo>
                <a:lnTo>
                  <a:pt x="28" y="0"/>
                </a:lnTo>
                <a:cubicBezTo>
                  <a:pt x="13" y="0"/>
                  <a:pt x="1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8" name="Freeform 717">
            <a:extLst>
              <a:ext uri="{FF2B5EF4-FFF2-40B4-BE49-F238E27FC236}">
                <a16:creationId xmlns:a16="http://schemas.microsoft.com/office/drawing/2014/main" id="{C819E9EA-E983-D644-B07F-7F68F03D9519}"/>
              </a:ext>
            </a:extLst>
          </p:cNvPr>
          <p:cNvSpPr/>
          <p:nvPr/>
        </p:nvSpPr>
        <p:spPr>
          <a:xfrm>
            <a:off x="4131360" y="496818"/>
            <a:ext cx="22212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8" h="58">
                <a:moveTo>
                  <a:pt x="591" y="3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7" y="55"/>
                </a:cubicBezTo>
                <a:lnTo>
                  <a:pt x="590" y="58"/>
                </a:lnTo>
                <a:lnTo>
                  <a:pt x="591" y="58"/>
                </a:lnTo>
                <a:cubicBezTo>
                  <a:pt x="606" y="58"/>
                  <a:pt x="618" y="46"/>
                  <a:pt x="618" y="30"/>
                </a:cubicBezTo>
                <a:cubicBezTo>
                  <a:pt x="618" y="15"/>
                  <a:pt x="606" y="3"/>
                  <a:pt x="591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9" name="Freeform 718">
            <a:extLst>
              <a:ext uri="{FF2B5EF4-FFF2-40B4-BE49-F238E27FC236}">
                <a16:creationId xmlns:a16="http://schemas.microsoft.com/office/drawing/2014/main" id="{A1B5DDA9-9F74-7F44-80F3-FD23C6D622BF}"/>
              </a:ext>
            </a:extLst>
          </p:cNvPr>
          <p:cNvSpPr/>
          <p:nvPr/>
        </p:nvSpPr>
        <p:spPr>
          <a:xfrm>
            <a:off x="4030560" y="338418"/>
            <a:ext cx="424440" cy="34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0" h="949">
                <a:moveTo>
                  <a:pt x="973" y="636"/>
                </a:moveTo>
                <a:cubicBezTo>
                  <a:pt x="871" y="703"/>
                  <a:pt x="735" y="739"/>
                  <a:pt x="590" y="739"/>
                </a:cubicBezTo>
                <a:cubicBezTo>
                  <a:pt x="582" y="739"/>
                  <a:pt x="575" y="739"/>
                  <a:pt x="568" y="739"/>
                </a:cubicBezTo>
                <a:cubicBezTo>
                  <a:pt x="564" y="739"/>
                  <a:pt x="560" y="740"/>
                  <a:pt x="557" y="741"/>
                </a:cubicBezTo>
                <a:lnTo>
                  <a:pt x="210" y="878"/>
                </a:lnTo>
                <a:cubicBezTo>
                  <a:pt x="218" y="809"/>
                  <a:pt x="226" y="740"/>
                  <a:pt x="235" y="672"/>
                </a:cubicBezTo>
                <a:cubicBezTo>
                  <a:pt x="236" y="661"/>
                  <a:pt x="231" y="650"/>
                  <a:pt x="222" y="645"/>
                </a:cubicBezTo>
                <a:cubicBezTo>
                  <a:pt x="169" y="613"/>
                  <a:pt x="127" y="575"/>
                  <a:pt x="99" y="532"/>
                </a:cubicBezTo>
                <a:cubicBezTo>
                  <a:pt x="69" y="490"/>
                  <a:pt x="55" y="444"/>
                  <a:pt x="55" y="397"/>
                </a:cubicBezTo>
                <a:cubicBezTo>
                  <a:pt x="55" y="308"/>
                  <a:pt x="109" y="224"/>
                  <a:pt x="207" y="159"/>
                </a:cubicBezTo>
                <a:cubicBezTo>
                  <a:pt x="309" y="92"/>
                  <a:pt x="445" y="56"/>
                  <a:pt x="590" y="56"/>
                </a:cubicBezTo>
                <a:cubicBezTo>
                  <a:pt x="735" y="56"/>
                  <a:pt x="871" y="92"/>
                  <a:pt x="973" y="159"/>
                </a:cubicBezTo>
                <a:cubicBezTo>
                  <a:pt x="1071" y="224"/>
                  <a:pt x="1125" y="308"/>
                  <a:pt x="1125" y="397"/>
                </a:cubicBezTo>
                <a:cubicBezTo>
                  <a:pt x="1125" y="487"/>
                  <a:pt x="1071" y="571"/>
                  <a:pt x="973" y="636"/>
                </a:cubicBezTo>
                <a:close/>
                <a:moveTo>
                  <a:pt x="1003" y="113"/>
                </a:moveTo>
                <a:cubicBezTo>
                  <a:pt x="892" y="40"/>
                  <a:pt x="745" y="0"/>
                  <a:pt x="590" y="0"/>
                </a:cubicBezTo>
                <a:cubicBezTo>
                  <a:pt x="434" y="0"/>
                  <a:pt x="288" y="40"/>
                  <a:pt x="177" y="113"/>
                </a:cubicBezTo>
                <a:cubicBezTo>
                  <a:pt x="63" y="188"/>
                  <a:pt x="0" y="289"/>
                  <a:pt x="0" y="397"/>
                </a:cubicBezTo>
                <a:cubicBezTo>
                  <a:pt x="0" y="455"/>
                  <a:pt x="18" y="511"/>
                  <a:pt x="53" y="563"/>
                </a:cubicBezTo>
                <a:cubicBezTo>
                  <a:pt x="83" y="608"/>
                  <a:pt x="125" y="648"/>
                  <a:pt x="178" y="682"/>
                </a:cubicBezTo>
                <a:cubicBezTo>
                  <a:pt x="169" y="761"/>
                  <a:pt x="159" y="839"/>
                  <a:pt x="150" y="918"/>
                </a:cubicBezTo>
                <a:cubicBezTo>
                  <a:pt x="149" y="927"/>
                  <a:pt x="153" y="937"/>
                  <a:pt x="161" y="943"/>
                </a:cubicBezTo>
                <a:cubicBezTo>
                  <a:pt x="166" y="947"/>
                  <a:pt x="172" y="949"/>
                  <a:pt x="178" y="949"/>
                </a:cubicBezTo>
                <a:cubicBezTo>
                  <a:pt x="181" y="949"/>
                  <a:pt x="184" y="948"/>
                  <a:pt x="188" y="947"/>
                </a:cubicBezTo>
                <a:lnTo>
                  <a:pt x="572" y="794"/>
                </a:lnTo>
                <a:cubicBezTo>
                  <a:pt x="578" y="794"/>
                  <a:pt x="584" y="795"/>
                  <a:pt x="590" y="795"/>
                </a:cubicBezTo>
                <a:cubicBezTo>
                  <a:pt x="745" y="795"/>
                  <a:pt x="892" y="754"/>
                  <a:pt x="1003" y="682"/>
                </a:cubicBezTo>
                <a:cubicBezTo>
                  <a:pt x="1117" y="607"/>
                  <a:pt x="1180" y="506"/>
                  <a:pt x="1180" y="397"/>
                </a:cubicBezTo>
                <a:cubicBezTo>
                  <a:pt x="1180" y="289"/>
                  <a:pt x="1117" y="188"/>
                  <a:pt x="1003" y="1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0" name="Freeform 719">
            <a:extLst>
              <a:ext uri="{FF2B5EF4-FFF2-40B4-BE49-F238E27FC236}">
                <a16:creationId xmlns:a16="http://schemas.microsoft.com/office/drawing/2014/main" id="{63A35DA2-479E-F14D-9068-215B16796B8B}"/>
              </a:ext>
            </a:extLst>
          </p:cNvPr>
          <p:cNvSpPr/>
          <p:nvPr/>
        </p:nvSpPr>
        <p:spPr>
          <a:xfrm>
            <a:off x="5679360" y="565217"/>
            <a:ext cx="4500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6">
                <a:moveTo>
                  <a:pt x="63" y="71"/>
                </a:moveTo>
                <a:cubicBezTo>
                  <a:pt x="59" y="71"/>
                  <a:pt x="55" y="67"/>
                  <a:pt x="55" y="63"/>
                </a:cubicBezTo>
                <a:cubicBezTo>
                  <a:pt x="55" y="58"/>
                  <a:pt x="59" y="55"/>
                  <a:pt x="63" y="55"/>
                </a:cubicBezTo>
                <a:cubicBezTo>
                  <a:pt x="68" y="55"/>
                  <a:pt x="71" y="58"/>
                  <a:pt x="71" y="63"/>
                </a:cubicBezTo>
                <a:cubicBezTo>
                  <a:pt x="71" y="67"/>
                  <a:pt x="68" y="71"/>
                  <a:pt x="63" y="71"/>
                </a:cubicBezTo>
                <a:close/>
                <a:moveTo>
                  <a:pt x="63" y="0"/>
                </a:moveTo>
                <a:cubicBezTo>
                  <a:pt x="29" y="0"/>
                  <a:pt x="0" y="28"/>
                  <a:pt x="0" y="63"/>
                </a:cubicBezTo>
                <a:cubicBezTo>
                  <a:pt x="0" y="97"/>
                  <a:pt x="29" y="126"/>
                  <a:pt x="63" y="126"/>
                </a:cubicBezTo>
                <a:cubicBezTo>
                  <a:pt x="98" y="126"/>
                  <a:pt x="126" y="97"/>
                  <a:pt x="126" y="63"/>
                </a:cubicBezTo>
                <a:cubicBezTo>
                  <a:pt x="126" y="28"/>
                  <a:pt x="98" y="0"/>
                  <a:pt x="6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1" name="Freeform 720">
            <a:extLst>
              <a:ext uri="{FF2B5EF4-FFF2-40B4-BE49-F238E27FC236}">
                <a16:creationId xmlns:a16="http://schemas.microsoft.com/office/drawing/2014/main" id="{515A9BA1-2B71-EF43-84D4-BB797918FFD5}"/>
              </a:ext>
            </a:extLst>
          </p:cNvPr>
          <p:cNvSpPr/>
          <p:nvPr/>
        </p:nvSpPr>
        <p:spPr>
          <a:xfrm>
            <a:off x="5578200" y="565937"/>
            <a:ext cx="4500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6">
                <a:moveTo>
                  <a:pt x="63" y="71"/>
                </a:moveTo>
                <a:cubicBezTo>
                  <a:pt x="59" y="71"/>
                  <a:pt x="55" y="68"/>
                  <a:pt x="55" y="63"/>
                </a:cubicBezTo>
                <a:cubicBezTo>
                  <a:pt x="55" y="59"/>
                  <a:pt x="59" y="55"/>
                  <a:pt x="63" y="55"/>
                </a:cubicBezTo>
                <a:cubicBezTo>
                  <a:pt x="67" y="55"/>
                  <a:pt x="71" y="59"/>
                  <a:pt x="71" y="63"/>
                </a:cubicBezTo>
                <a:cubicBezTo>
                  <a:pt x="71" y="68"/>
                  <a:pt x="67" y="71"/>
                  <a:pt x="63" y="71"/>
                </a:cubicBezTo>
                <a:close/>
                <a:moveTo>
                  <a:pt x="63" y="0"/>
                </a:moveTo>
                <a:cubicBezTo>
                  <a:pt x="28" y="0"/>
                  <a:pt x="0" y="28"/>
                  <a:pt x="0" y="63"/>
                </a:cubicBezTo>
                <a:cubicBezTo>
                  <a:pt x="0" y="98"/>
                  <a:pt x="28" y="126"/>
                  <a:pt x="63" y="126"/>
                </a:cubicBezTo>
                <a:cubicBezTo>
                  <a:pt x="98" y="126"/>
                  <a:pt x="126" y="98"/>
                  <a:pt x="126" y="63"/>
                </a:cubicBezTo>
                <a:cubicBezTo>
                  <a:pt x="126" y="28"/>
                  <a:pt x="98" y="0"/>
                  <a:pt x="6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2" name="Freeform 721">
            <a:extLst>
              <a:ext uri="{FF2B5EF4-FFF2-40B4-BE49-F238E27FC236}">
                <a16:creationId xmlns:a16="http://schemas.microsoft.com/office/drawing/2014/main" id="{A59D88B7-0EA0-1C40-B9F8-1029BE74FAAF}"/>
              </a:ext>
            </a:extLst>
          </p:cNvPr>
          <p:cNvSpPr/>
          <p:nvPr/>
        </p:nvSpPr>
        <p:spPr>
          <a:xfrm>
            <a:off x="5477400" y="565217"/>
            <a:ext cx="4500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6">
                <a:moveTo>
                  <a:pt x="63" y="71"/>
                </a:moveTo>
                <a:cubicBezTo>
                  <a:pt x="59" y="71"/>
                  <a:pt x="55" y="67"/>
                  <a:pt x="55" y="63"/>
                </a:cubicBezTo>
                <a:cubicBezTo>
                  <a:pt x="55" y="58"/>
                  <a:pt x="59" y="55"/>
                  <a:pt x="63" y="55"/>
                </a:cubicBezTo>
                <a:cubicBezTo>
                  <a:pt x="67" y="55"/>
                  <a:pt x="71" y="58"/>
                  <a:pt x="71" y="63"/>
                </a:cubicBezTo>
                <a:cubicBezTo>
                  <a:pt x="71" y="67"/>
                  <a:pt x="67" y="71"/>
                  <a:pt x="63" y="71"/>
                </a:cubicBezTo>
                <a:close/>
                <a:moveTo>
                  <a:pt x="63" y="0"/>
                </a:moveTo>
                <a:cubicBezTo>
                  <a:pt x="28" y="0"/>
                  <a:pt x="0" y="28"/>
                  <a:pt x="0" y="63"/>
                </a:cubicBezTo>
                <a:cubicBezTo>
                  <a:pt x="0" y="97"/>
                  <a:pt x="28" y="126"/>
                  <a:pt x="63" y="126"/>
                </a:cubicBezTo>
                <a:cubicBezTo>
                  <a:pt x="98" y="126"/>
                  <a:pt x="126" y="97"/>
                  <a:pt x="126" y="63"/>
                </a:cubicBezTo>
                <a:cubicBezTo>
                  <a:pt x="126" y="28"/>
                  <a:pt x="98" y="0"/>
                  <a:pt x="6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3" name="Freeform 722">
            <a:extLst>
              <a:ext uri="{FF2B5EF4-FFF2-40B4-BE49-F238E27FC236}">
                <a16:creationId xmlns:a16="http://schemas.microsoft.com/office/drawing/2014/main" id="{00BBEA32-DB13-CD48-AC76-3848DB739623}"/>
              </a:ext>
            </a:extLst>
          </p:cNvPr>
          <p:cNvSpPr/>
          <p:nvPr/>
        </p:nvSpPr>
        <p:spPr>
          <a:xfrm>
            <a:off x="5407200" y="352817"/>
            <a:ext cx="534240" cy="411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85" h="1143">
                <a:moveTo>
                  <a:pt x="1386" y="532"/>
                </a:moveTo>
                <a:cubicBezTo>
                  <a:pt x="1357" y="575"/>
                  <a:pt x="1316" y="613"/>
                  <a:pt x="1263" y="645"/>
                </a:cubicBezTo>
                <a:cubicBezTo>
                  <a:pt x="1254" y="650"/>
                  <a:pt x="1249" y="661"/>
                  <a:pt x="1250" y="672"/>
                </a:cubicBezTo>
                <a:cubicBezTo>
                  <a:pt x="1258" y="740"/>
                  <a:pt x="1266" y="809"/>
                  <a:pt x="1274" y="878"/>
                </a:cubicBezTo>
                <a:lnTo>
                  <a:pt x="1006" y="772"/>
                </a:lnTo>
                <a:cubicBezTo>
                  <a:pt x="1023" y="737"/>
                  <a:pt x="1032" y="699"/>
                  <a:pt x="1032" y="660"/>
                </a:cubicBezTo>
                <a:cubicBezTo>
                  <a:pt x="1032" y="579"/>
                  <a:pt x="992" y="502"/>
                  <a:pt x="917" y="440"/>
                </a:cubicBezTo>
                <a:cubicBezTo>
                  <a:pt x="930" y="428"/>
                  <a:pt x="938" y="411"/>
                  <a:pt x="938" y="392"/>
                </a:cubicBezTo>
                <a:cubicBezTo>
                  <a:pt x="938" y="354"/>
                  <a:pt x="907" y="323"/>
                  <a:pt x="870" y="323"/>
                </a:cubicBezTo>
                <a:cubicBezTo>
                  <a:pt x="839" y="323"/>
                  <a:pt x="813" y="343"/>
                  <a:pt x="804" y="371"/>
                </a:cubicBezTo>
                <a:cubicBezTo>
                  <a:pt x="720" y="332"/>
                  <a:pt x="620" y="312"/>
                  <a:pt x="516" y="312"/>
                </a:cubicBezTo>
                <a:cubicBezTo>
                  <a:pt x="466" y="312"/>
                  <a:pt x="418" y="317"/>
                  <a:pt x="372" y="326"/>
                </a:cubicBezTo>
                <a:cubicBezTo>
                  <a:pt x="396" y="255"/>
                  <a:pt x="455" y="190"/>
                  <a:pt x="541" y="142"/>
                </a:cubicBezTo>
                <a:cubicBezTo>
                  <a:pt x="639" y="86"/>
                  <a:pt x="765" y="56"/>
                  <a:pt x="895" y="56"/>
                </a:cubicBezTo>
                <a:cubicBezTo>
                  <a:pt x="1040" y="56"/>
                  <a:pt x="1176" y="92"/>
                  <a:pt x="1277" y="159"/>
                </a:cubicBezTo>
                <a:cubicBezTo>
                  <a:pt x="1376" y="224"/>
                  <a:pt x="1430" y="308"/>
                  <a:pt x="1430" y="397"/>
                </a:cubicBezTo>
                <a:cubicBezTo>
                  <a:pt x="1430" y="444"/>
                  <a:pt x="1415" y="489"/>
                  <a:pt x="1386" y="532"/>
                </a:cubicBezTo>
                <a:close/>
                <a:moveTo>
                  <a:pt x="856" y="392"/>
                </a:moveTo>
                <a:cubicBezTo>
                  <a:pt x="856" y="384"/>
                  <a:pt x="862" y="378"/>
                  <a:pt x="870" y="378"/>
                </a:cubicBezTo>
                <a:cubicBezTo>
                  <a:pt x="877" y="378"/>
                  <a:pt x="883" y="384"/>
                  <a:pt x="883" y="392"/>
                </a:cubicBezTo>
                <a:cubicBezTo>
                  <a:pt x="883" y="399"/>
                  <a:pt x="877" y="405"/>
                  <a:pt x="870" y="405"/>
                </a:cubicBezTo>
                <a:cubicBezTo>
                  <a:pt x="869" y="405"/>
                  <a:pt x="868" y="405"/>
                  <a:pt x="868" y="405"/>
                </a:cubicBezTo>
                <a:cubicBezTo>
                  <a:pt x="865" y="403"/>
                  <a:pt x="862" y="401"/>
                  <a:pt x="859" y="399"/>
                </a:cubicBezTo>
                <a:cubicBezTo>
                  <a:pt x="857" y="397"/>
                  <a:pt x="856" y="394"/>
                  <a:pt x="856" y="392"/>
                </a:cubicBezTo>
                <a:close/>
                <a:moveTo>
                  <a:pt x="846" y="864"/>
                </a:moveTo>
                <a:cubicBezTo>
                  <a:pt x="759" y="922"/>
                  <a:pt x="641" y="954"/>
                  <a:pt x="516" y="954"/>
                </a:cubicBezTo>
                <a:cubicBezTo>
                  <a:pt x="510" y="954"/>
                  <a:pt x="503" y="954"/>
                  <a:pt x="497" y="953"/>
                </a:cubicBezTo>
                <a:cubicBezTo>
                  <a:pt x="493" y="953"/>
                  <a:pt x="490" y="954"/>
                  <a:pt x="486" y="955"/>
                </a:cubicBezTo>
                <a:lnTo>
                  <a:pt x="191" y="1072"/>
                </a:lnTo>
                <a:cubicBezTo>
                  <a:pt x="198" y="1014"/>
                  <a:pt x="204" y="957"/>
                  <a:pt x="211" y="899"/>
                </a:cubicBezTo>
                <a:cubicBezTo>
                  <a:pt x="212" y="888"/>
                  <a:pt x="207" y="878"/>
                  <a:pt x="198" y="872"/>
                </a:cubicBezTo>
                <a:cubicBezTo>
                  <a:pt x="153" y="844"/>
                  <a:pt x="117" y="812"/>
                  <a:pt x="92" y="775"/>
                </a:cubicBezTo>
                <a:cubicBezTo>
                  <a:pt x="68" y="739"/>
                  <a:pt x="55" y="700"/>
                  <a:pt x="55" y="660"/>
                </a:cubicBezTo>
                <a:cubicBezTo>
                  <a:pt x="55" y="584"/>
                  <a:pt x="102" y="512"/>
                  <a:pt x="186" y="457"/>
                </a:cubicBezTo>
                <a:cubicBezTo>
                  <a:pt x="274" y="399"/>
                  <a:pt x="391" y="367"/>
                  <a:pt x="516" y="367"/>
                </a:cubicBezTo>
                <a:cubicBezTo>
                  <a:pt x="631" y="367"/>
                  <a:pt x="740" y="394"/>
                  <a:pt x="825" y="443"/>
                </a:cubicBezTo>
                <a:cubicBezTo>
                  <a:pt x="830" y="448"/>
                  <a:pt x="837" y="452"/>
                  <a:pt x="844" y="455"/>
                </a:cubicBezTo>
                <a:cubicBezTo>
                  <a:pt x="845" y="456"/>
                  <a:pt x="846" y="456"/>
                  <a:pt x="846" y="457"/>
                </a:cubicBezTo>
                <a:cubicBezTo>
                  <a:pt x="931" y="512"/>
                  <a:pt x="977" y="584"/>
                  <a:pt x="977" y="660"/>
                </a:cubicBezTo>
                <a:cubicBezTo>
                  <a:pt x="977" y="736"/>
                  <a:pt x="931" y="809"/>
                  <a:pt x="846" y="864"/>
                </a:cubicBezTo>
                <a:lnTo>
                  <a:pt x="1308" y="113"/>
                </a:lnTo>
                <a:cubicBezTo>
                  <a:pt x="1197" y="40"/>
                  <a:pt x="1050" y="0"/>
                  <a:pt x="895" y="0"/>
                </a:cubicBezTo>
                <a:cubicBezTo>
                  <a:pt x="755" y="0"/>
                  <a:pt x="620" y="33"/>
                  <a:pt x="514" y="94"/>
                </a:cubicBezTo>
                <a:cubicBezTo>
                  <a:pt x="406" y="154"/>
                  <a:pt x="335" y="240"/>
                  <a:pt x="312" y="333"/>
                </a:cubicBezTo>
                <a:cubicBezTo>
                  <a:pt x="312" y="335"/>
                  <a:pt x="311" y="338"/>
                  <a:pt x="311" y="340"/>
                </a:cubicBezTo>
                <a:cubicBezTo>
                  <a:pt x="254" y="357"/>
                  <a:pt x="201" y="380"/>
                  <a:pt x="155" y="410"/>
                </a:cubicBezTo>
                <a:cubicBezTo>
                  <a:pt x="55" y="476"/>
                  <a:pt x="0" y="565"/>
                  <a:pt x="0" y="660"/>
                </a:cubicBezTo>
                <a:cubicBezTo>
                  <a:pt x="0" y="711"/>
                  <a:pt x="16" y="761"/>
                  <a:pt x="47" y="806"/>
                </a:cubicBezTo>
                <a:cubicBezTo>
                  <a:pt x="73" y="845"/>
                  <a:pt x="109" y="880"/>
                  <a:pt x="154" y="910"/>
                </a:cubicBezTo>
                <a:cubicBezTo>
                  <a:pt x="146" y="977"/>
                  <a:pt x="139" y="1044"/>
                  <a:pt x="131" y="1112"/>
                </a:cubicBezTo>
                <a:cubicBezTo>
                  <a:pt x="130" y="1121"/>
                  <a:pt x="134" y="1131"/>
                  <a:pt x="141" y="1137"/>
                </a:cubicBezTo>
                <a:cubicBezTo>
                  <a:pt x="146" y="1141"/>
                  <a:pt x="152" y="1143"/>
                  <a:pt x="158" y="1143"/>
                </a:cubicBezTo>
                <a:cubicBezTo>
                  <a:pt x="162" y="1143"/>
                  <a:pt x="165" y="1142"/>
                  <a:pt x="168" y="1141"/>
                </a:cubicBezTo>
                <a:lnTo>
                  <a:pt x="501" y="1009"/>
                </a:lnTo>
                <a:cubicBezTo>
                  <a:pt x="506" y="1009"/>
                  <a:pt x="511" y="1009"/>
                  <a:pt x="516" y="1009"/>
                </a:cubicBezTo>
                <a:cubicBezTo>
                  <a:pt x="652" y="1009"/>
                  <a:pt x="780" y="974"/>
                  <a:pt x="877" y="910"/>
                </a:cubicBezTo>
                <a:cubicBezTo>
                  <a:pt x="918" y="883"/>
                  <a:pt x="951" y="853"/>
                  <a:pt x="976" y="820"/>
                </a:cubicBezTo>
                <a:lnTo>
                  <a:pt x="1297" y="947"/>
                </a:lnTo>
                <a:cubicBezTo>
                  <a:pt x="1300" y="948"/>
                  <a:pt x="1304" y="949"/>
                  <a:pt x="1307" y="949"/>
                </a:cubicBezTo>
                <a:cubicBezTo>
                  <a:pt x="1313" y="949"/>
                  <a:pt x="1319" y="947"/>
                  <a:pt x="1324" y="943"/>
                </a:cubicBezTo>
                <a:cubicBezTo>
                  <a:pt x="1331" y="937"/>
                  <a:pt x="1336" y="927"/>
                  <a:pt x="1334" y="918"/>
                </a:cubicBezTo>
                <a:lnTo>
                  <a:pt x="1332" y="897"/>
                </a:lnTo>
                <a:cubicBezTo>
                  <a:pt x="1323" y="825"/>
                  <a:pt x="1315" y="754"/>
                  <a:pt x="1307" y="682"/>
                </a:cubicBezTo>
                <a:cubicBezTo>
                  <a:pt x="1359" y="648"/>
                  <a:pt x="1401" y="608"/>
                  <a:pt x="1432" y="563"/>
                </a:cubicBezTo>
                <a:cubicBezTo>
                  <a:pt x="1467" y="511"/>
                  <a:pt x="1485" y="455"/>
                  <a:pt x="1485" y="397"/>
                </a:cubicBezTo>
                <a:cubicBezTo>
                  <a:pt x="1485" y="289"/>
                  <a:pt x="1422" y="188"/>
                  <a:pt x="1308" y="1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4" name="Freeform 723">
            <a:extLst>
              <a:ext uri="{FF2B5EF4-FFF2-40B4-BE49-F238E27FC236}">
                <a16:creationId xmlns:a16="http://schemas.microsoft.com/office/drawing/2014/main" id="{96167C4F-C7A5-B543-B356-B90BB7F8E945}"/>
              </a:ext>
            </a:extLst>
          </p:cNvPr>
          <p:cNvSpPr/>
          <p:nvPr/>
        </p:nvSpPr>
        <p:spPr>
          <a:xfrm>
            <a:off x="5811480" y="468018"/>
            <a:ext cx="4896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137">
                <a:moveTo>
                  <a:pt x="69" y="82"/>
                </a:moveTo>
                <a:cubicBezTo>
                  <a:pt x="62" y="82"/>
                  <a:pt x="56" y="76"/>
                  <a:pt x="56" y="69"/>
                </a:cubicBezTo>
                <a:cubicBezTo>
                  <a:pt x="56" y="61"/>
                  <a:pt x="62" y="56"/>
                  <a:pt x="69" y="56"/>
                </a:cubicBezTo>
                <a:cubicBezTo>
                  <a:pt x="76" y="56"/>
                  <a:pt x="82" y="61"/>
                  <a:pt x="82" y="69"/>
                </a:cubicBezTo>
                <a:cubicBezTo>
                  <a:pt x="82" y="76"/>
                  <a:pt x="76" y="82"/>
                  <a:pt x="69" y="82"/>
                </a:cubicBezTo>
                <a:close/>
                <a:moveTo>
                  <a:pt x="69" y="0"/>
                </a:moveTo>
                <a:cubicBezTo>
                  <a:pt x="31" y="0"/>
                  <a:pt x="0" y="31"/>
                  <a:pt x="0" y="69"/>
                </a:cubicBezTo>
                <a:cubicBezTo>
                  <a:pt x="0" y="106"/>
                  <a:pt x="31" y="137"/>
                  <a:pt x="69" y="137"/>
                </a:cubicBezTo>
                <a:cubicBezTo>
                  <a:pt x="107" y="137"/>
                  <a:pt x="137" y="106"/>
                  <a:pt x="137" y="69"/>
                </a:cubicBezTo>
                <a:cubicBezTo>
                  <a:pt x="137" y="31"/>
                  <a:pt x="107" y="0"/>
                  <a:pt x="6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5" name="Freeform 724">
            <a:extLst>
              <a:ext uri="{FF2B5EF4-FFF2-40B4-BE49-F238E27FC236}">
                <a16:creationId xmlns:a16="http://schemas.microsoft.com/office/drawing/2014/main" id="{6B4FE2D9-4D6C-B84F-ABB5-8909976408F3}"/>
              </a:ext>
            </a:extLst>
          </p:cNvPr>
          <p:cNvSpPr/>
          <p:nvPr/>
        </p:nvSpPr>
        <p:spPr>
          <a:xfrm>
            <a:off x="4763520" y="338418"/>
            <a:ext cx="424440" cy="34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0" h="949">
                <a:moveTo>
                  <a:pt x="973" y="636"/>
                </a:moveTo>
                <a:cubicBezTo>
                  <a:pt x="871" y="703"/>
                  <a:pt x="735" y="739"/>
                  <a:pt x="590" y="739"/>
                </a:cubicBezTo>
                <a:cubicBezTo>
                  <a:pt x="583" y="739"/>
                  <a:pt x="575" y="739"/>
                  <a:pt x="568" y="739"/>
                </a:cubicBezTo>
                <a:cubicBezTo>
                  <a:pt x="564" y="739"/>
                  <a:pt x="560" y="740"/>
                  <a:pt x="557" y="741"/>
                </a:cubicBezTo>
                <a:cubicBezTo>
                  <a:pt x="491" y="767"/>
                  <a:pt x="424" y="794"/>
                  <a:pt x="358" y="820"/>
                </a:cubicBezTo>
                <a:lnTo>
                  <a:pt x="210" y="878"/>
                </a:lnTo>
                <a:cubicBezTo>
                  <a:pt x="219" y="809"/>
                  <a:pt x="227" y="740"/>
                  <a:pt x="235" y="672"/>
                </a:cubicBezTo>
                <a:cubicBezTo>
                  <a:pt x="236" y="661"/>
                  <a:pt x="231" y="650"/>
                  <a:pt x="222" y="645"/>
                </a:cubicBezTo>
                <a:cubicBezTo>
                  <a:pt x="169" y="613"/>
                  <a:pt x="127" y="575"/>
                  <a:pt x="99" y="532"/>
                </a:cubicBezTo>
                <a:cubicBezTo>
                  <a:pt x="70" y="490"/>
                  <a:pt x="55" y="444"/>
                  <a:pt x="55" y="397"/>
                </a:cubicBezTo>
                <a:cubicBezTo>
                  <a:pt x="55" y="308"/>
                  <a:pt x="109" y="224"/>
                  <a:pt x="207" y="159"/>
                </a:cubicBezTo>
                <a:cubicBezTo>
                  <a:pt x="309" y="92"/>
                  <a:pt x="445" y="56"/>
                  <a:pt x="590" y="56"/>
                </a:cubicBezTo>
                <a:cubicBezTo>
                  <a:pt x="735" y="56"/>
                  <a:pt x="871" y="92"/>
                  <a:pt x="973" y="159"/>
                </a:cubicBezTo>
                <a:cubicBezTo>
                  <a:pt x="1071" y="224"/>
                  <a:pt x="1125" y="308"/>
                  <a:pt x="1125" y="397"/>
                </a:cubicBezTo>
                <a:cubicBezTo>
                  <a:pt x="1125" y="487"/>
                  <a:pt x="1071" y="571"/>
                  <a:pt x="973" y="636"/>
                </a:cubicBezTo>
                <a:close/>
                <a:moveTo>
                  <a:pt x="1003" y="113"/>
                </a:moveTo>
                <a:cubicBezTo>
                  <a:pt x="892" y="40"/>
                  <a:pt x="746" y="0"/>
                  <a:pt x="590" y="0"/>
                </a:cubicBezTo>
                <a:cubicBezTo>
                  <a:pt x="434" y="0"/>
                  <a:pt x="288" y="40"/>
                  <a:pt x="177" y="113"/>
                </a:cubicBezTo>
                <a:cubicBezTo>
                  <a:pt x="63" y="188"/>
                  <a:pt x="0" y="289"/>
                  <a:pt x="0" y="397"/>
                </a:cubicBezTo>
                <a:cubicBezTo>
                  <a:pt x="0" y="455"/>
                  <a:pt x="18" y="511"/>
                  <a:pt x="53" y="563"/>
                </a:cubicBezTo>
                <a:cubicBezTo>
                  <a:pt x="83" y="608"/>
                  <a:pt x="125" y="648"/>
                  <a:pt x="178" y="682"/>
                </a:cubicBezTo>
                <a:cubicBezTo>
                  <a:pt x="169" y="761"/>
                  <a:pt x="159" y="839"/>
                  <a:pt x="150" y="918"/>
                </a:cubicBezTo>
                <a:cubicBezTo>
                  <a:pt x="149" y="927"/>
                  <a:pt x="153" y="937"/>
                  <a:pt x="161" y="943"/>
                </a:cubicBezTo>
                <a:cubicBezTo>
                  <a:pt x="166" y="947"/>
                  <a:pt x="172" y="949"/>
                  <a:pt x="178" y="949"/>
                </a:cubicBezTo>
                <a:cubicBezTo>
                  <a:pt x="181" y="949"/>
                  <a:pt x="184" y="948"/>
                  <a:pt x="188" y="947"/>
                </a:cubicBezTo>
                <a:lnTo>
                  <a:pt x="378" y="871"/>
                </a:lnTo>
                <a:cubicBezTo>
                  <a:pt x="443" y="846"/>
                  <a:pt x="507" y="820"/>
                  <a:pt x="572" y="794"/>
                </a:cubicBezTo>
                <a:cubicBezTo>
                  <a:pt x="578" y="794"/>
                  <a:pt x="584" y="795"/>
                  <a:pt x="590" y="795"/>
                </a:cubicBezTo>
                <a:cubicBezTo>
                  <a:pt x="746" y="795"/>
                  <a:pt x="892" y="754"/>
                  <a:pt x="1003" y="682"/>
                </a:cubicBezTo>
                <a:cubicBezTo>
                  <a:pt x="1117" y="607"/>
                  <a:pt x="1180" y="506"/>
                  <a:pt x="1180" y="397"/>
                </a:cubicBezTo>
                <a:cubicBezTo>
                  <a:pt x="1180" y="289"/>
                  <a:pt x="1117" y="188"/>
                  <a:pt x="1003" y="1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6" name="Freeform 725">
            <a:extLst>
              <a:ext uri="{FF2B5EF4-FFF2-40B4-BE49-F238E27FC236}">
                <a16:creationId xmlns:a16="http://schemas.microsoft.com/office/drawing/2014/main" id="{ACA1DFBA-8C65-4140-B766-0277ADFE6686}"/>
              </a:ext>
            </a:extLst>
          </p:cNvPr>
          <p:cNvSpPr/>
          <p:nvPr/>
        </p:nvSpPr>
        <p:spPr>
          <a:xfrm>
            <a:off x="5077080" y="453618"/>
            <a:ext cx="4896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137">
                <a:moveTo>
                  <a:pt x="68" y="82"/>
                </a:moveTo>
                <a:cubicBezTo>
                  <a:pt x="61" y="82"/>
                  <a:pt x="55" y="76"/>
                  <a:pt x="55" y="69"/>
                </a:cubicBezTo>
                <a:cubicBezTo>
                  <a:pt x="55" y="61"/>
                  <a:pt x="61" y="55"/>
                  <a:pt x="68" y="55"/>
                </a:cubicBezTo>
                <a:cubicBezTo>
                  <a:pt x="75" y="55"/>
                  <a:pt x="81" y="61"/>
                  <a:pt x="81" y="69"/>
                </a:cubicBezTo>
                <a:cubicBezTo>
                  <a:pt x="81" y="76"/>
                  <a:pt x="75" y="82"/>
                  <a:pt x="68" y="82"/>
                </a:cubicBezTo>
                <a:close/>
                <a:moveTo>
                  <a:pt x="68" y="0"/>
                </a:moveTo>
                <a:cubicBezTo>
                  <a:pt x="30" y="0"/>
                  <a:pt x="0" y="31"/>
                  <a:pt x="0" y="69"/>
                </a:cubicBezTo>
                <a:cubicBezTo>
                  <a:pt x="0" y="107"/>
                  <a:pt x="30" y="137"/>
                  <a:pt x="68" y="137"/>
                </a:cubicBezTo>
                <a:cubicBezTo>
                  <a:pt x="106" y="137"/>
                  <a:pt x="137" y="107"/>
                  <a:pt x="137" y="69"/>
                </a:cubicBezTo>
                <a:cubicBezTo>
                  <a:pt x="137" y="31"/>
                  <a:pt x="106" y="0"/>
                  <a:pt x="6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7" name="Freeform 726">
            <a:extLst>
              <a:ext uri="{FF2B5EF4-FFF2-40B4-BE49-F238E27FC236}">
                <a16:creationId xmlns:a16="http://schemas.microsoft.com/office/drawing/2014/main" id="{70312898-7C15-2E40-868C-84810C06FD97}"/>
              </a:ext>
            </a:extLst>
          </p:cNvPr>
          <p:cNvSpPr/>
          <p:nvPr/>
        </p:nvSpPr>
        <p:spPr>
          <a:xfrm>
            <a:off x="4960440" y="454698"/>
            <a:ext cx="4860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" h="137">
                <a:moveTo>
                  <a:pt x="68" y="82"/>
                </a:moveTo>
                <a:cubicBezTo>
                  <a:pt x="61" y="82"/>
                  <a:pt x="55" y="76"/>
                  <a:pt x="55" y="68"/>
                </a:cubicBezTo>
                <a:cubicBezTo>
                  <a:pt x="55" y="61"/>
                  <a:pt x="61" y="55"/>
                  <a:pt x="68" y="55"/>
                </a:cubicBezTo>
                <a:cubicBezTo>
                  <a:pt x="75" y="55"/>
                  <a:pt x="81" y="61"/>
                  <a:pt x="81" y="68"/>
                </a:cubicBezTo>
                <a:cubicBezTo>
                  <a:pt x="81" y="76"/>
                  <a:pt x="75" y="82"/>
                  <a:pt x="68" y="82"/>
                </a:cubicBezTo>
                <a:close/>
                <a:moveTo>
                  <a:pt x="68" y="0"/>
                </a:moveTo>
                <a:cubicBezTo>
                  <a:pt x="30" y="0"/>
                  <a:pt x="0" y="31"/>
                  <a:pt x="0" y="68"/>
                </a:cubicBezTo>
                <a:cubicBezTo>
                  <a:pt x="0" y="106"/>
                  <a:pt x="30" y="137"/>
                  <a:pt x="68" y="137"/>
                </a:cubicBezTo>
                <a:cubicBezTo>
                  <a:pt x="106" y="137"/>
                  <a:pt x="136" y="106"/>
                  <a:pt x="136" y="68"/>
                </a:cubicBezTo>
                <a:cubicBezTo>
                  <a:pt x="136" y="31"/>
                  <a:pt x="106" y="0"/>
                  <a:pt x="6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8" name="Freeform 727">
            <a:extLst>
              <a:ext uri="{FF2B5EF4-FFF2-40B4-BE49-F238E27FC236}">
                <a16:creationId xmlns:a16="http://schemas.microsoft.com/office/drawing/2014/main" id="{6B4FC097-3DF3-0647-A886-F29368320148}"/>
              </a:ext>
            </a:extLst>
          </p:cNvPr>
          <p:cNvSpPr/>
          <p:nvPr/>
        </p:nvSpPr>
        <p:spPr>
          <a:xfrm>
            <a:off x="4844160" y="453618"/>
            <a:ext cx="4896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137">
                <a:moveTo>
                  <a:pt x="69" y="82"/>
                </a:moveTo>
                <a:cubicBezTo>
                  <a:pt x="61" y="82"/>
                  <a:pt x="55" y="76"/>
                  <a:pt x="55" y="69"/>
                </a:cubicBezTo>
                <a:cubicBezTo>
                  <a:pt x="55" y="61"/>
                  <a:pt x="61" y="55"/>
                  <a:pt x="69" y="55"/>
                </a:cubicBezTo>
                <a:cubicBezTo>
                  <a:pt x="76" y="55"/>
                  <a:pt x="82" y="61"/>
                  <a:pt x="82" y="69"/>
                </a:cubicBezTo>
                <a:cubicBezTo>
                  <a:pt x="82" y="76"/>
                  <a:pt x="76" y="82"/>
                  <a:pt x="69" y="82"/>
                </a:cubicBezTo>
                <a:close/>
                <a:moveTo>
                  <a:pt x="69" y="0"/>
                </a:moveTo>
                <a:cubicBezTo>
                  <a:pt x="31" y="0"/>
                  <a:pt x="0" y="31"/>
                  <a:pt x="0" y="69"/>
                </a:cubicBezTo>
                <a:cubicBezTo>
                  <a:pt x="0" y="107"/>
                  <a:pt x="31" y="137"/>
                  <a:pt x="69" y="137"/>
                </a:cubicBezTo>
                <a:cubicBezTo>
                  <a:pt x="106" y="137"/>
                  <a:pt x="137" y="107"/>
                  <a:pt x="137" y="69"/>
                </a:cubicBezTo>
                <a:cubicBezTo>
                  <a:pt x="137" y="31"/>
                  <a:pt x="106" y="0"/>
                  <a:pt x="6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9" name="Freeform 728">
            <a:extLst>
              <a:ext uri="{FF2B5EF4-FFF2-40B4-BE49-F238E27FC236}">
                <a16:creationId xmlns:a16="http://schemas.microsoft.com/office/drawing/2014/main" id="{8E86274F-A1D0-B44B-BEF4-161938EC55C3}"/>
              </a:ext>
            </a:extLst>
          </p:cNvPr>
          <p:cNvSpPr/>
          <p:nvPr/>
        </p:nvSpPr>
        <p:spPr>
          <a:xfrm>
            <a:off x="6329160" y="479178"/>
            <a:ext cx="119880" cy="11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4" h="334">
                <a:moveTo>
                  <a:pt x="167" y="278"/>
                </a:moveTo>
                <a:cubicBezTo>
                  <a:pt x="106" y="278"/>
                  <a:pt x="56" y="228"/>
                  <a:pt x="56" y="167"/>
                </a:cubicBezTo>
                <a:cubicBezTo>
                  <a:pt x="56" y="105"/>
                  <a:pt x="106" y="55"/>
                  <a:pt x="167" y="55"/>
                </a:cubicBezTo>
                <a:cubicBezTo>
                  <a:pt x="229" y="55"/>
                  <a:pt x="279" y="105"/>
                  <a:pt x="279" y="167"/>
                </a:cubicBezTo>
                <a:cubicBezTo>
                  <a:pt x="279" y="228"/>
                  <a:pt x="229" y="278"/>
                  <a:pt x="167" y="278"/>
                </a:cubicBezTo>
                <a:close/>
                <a:moveTo>
                  <a:pt x="167" y="0"/>
                </a:moveTo>
                <a:cubicBezTo>
                  <a:pt x="75" y="0"/>
                  <a:pt x="0" y="74"/>
                  <a:pt x="0" y="167"/>
                </a:cubicBezTo>
                <a:cubicBezTo>
                  <a:pt x="0" y="259"/>
                  <a:pt x="75" y="334"/>
                  <a:pt x="167" y="334"/>
                </a:cubicBezTo>
                <a:cubicBezTo>
                  <a:pt x="259" y="334"/>
                  <a:pt x="334" y="259"/>
                  <a:pt x="334" y="167"/>
                </a:cubicBezTo>
                <a:cubicBezTo>
                  <a:pt x="334" y="74"/>
                  <a:pt x="259" y="0"/>
                  <a:pt x="16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0" name="Freeform 729">
            <a:extLst>
              <a:ext uri="{FF2B5EF4-FFF2-40B4-BE49-F238E27FC236}">
                <a16:creationId xmlns:a16="http://schemas.microsoft.com/office/drawing/2014/main" id="{FF26A63C-6333-D746-8394-76A0D7E11A0B}"/>
              </a:ext>
            </a:extLst>
          </p:cNvPr>
          <p:cNvSpPr/>
          <p:nvPr/>
        </p:nvSpPr>
        <p:spPr>
          <a:xfrm>
            <a:off x="6552719" y="446058"/>
            <a:ext cx="47520" cy="173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" h="482">
                <a:moveTo>
                  <a:pt x="53" y="11"/>
                </a:moveTo>
                <a:cubicBezTo>
                  <a:pt x="44" y="-1"/>
                  <a:pt x="26" y="-3"/>
                  <a:pt x="14" y="6"/>
                </a:cubicBezTo>
                <a:cubicBezTo>
                  <a:pt x="3" y="16"/>
                  <a:pt x="1" y="33"/>
                  <a:pt x="10" y="45"/>
                </a:cubicBezTo>
                <a:cubicBezTo>
                  <a:pt x="55" y="100"/>
                  <a:pt x="78" y="167"/>
                  <a:pt x="78" y="238"/>
                </a:cubicBezTo>
                <a:cubicBezTo>
                  <a:pt x="78" y="311"/>
                  <a:pt x="53" y="381"/>
                  <a:pt x="6" y="437"/>
                </a:cubicBezTo>
                <a:cubicBezTo>
                  <a:pt x="-4" y="448"/>
                  <a:pt x="-2" y="466"/>
                  <a:pt x="9" y="476"/>
                </a:cubicBezTo>
                <a:cubicBezTo>
                  <a:pt x="15" y="480"/>
                  <a:pt x="21" y="482"/>
                  <a:pt x="27" y="482"/>
                </a:cubicBezTo>
                <a:cubicBezTo>
                  <a:pt x="35" y="482"/>
                  <a:pt x="43" y="479"/>
                  <a:pt x="48" y="472"/>
                </a:cubicBezTo>
                <a:cubicBezTo>
                  <a:pt x="103" y="407"/>
                  <a:pt x="133" y="324"/>
                  <a:pt x="133" y="238"/>
                </a:cubicBezTo>
                <a:cubicBezTo>
                  <a:pt x="133" y="156"/>
                  <a:pt x="105" y="75"/>
                  <a:pt x="53" y="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1" name="Freeform 730">
            <a:extLst>
              <a:ext uri="{FF2B5EF4-FFF2-40B4-BE49-F238E27FC236}">
                <a16:creationId xmlns:a16="http://schemas.microsoft.com/office/drawing/2014/main" id="{5C8FCF58-0069-404F-8A2B-A5B69BFB2C3F}"/>
              </a:ext>
            </a:extLst>
          </p:cNvPr>
          <p:cNvSpPr/>
          <p:nvPr/>
        </p:nvSpPr>
        <p:spPr>
          <a:xfrm>
            <a:off x="6514920" y="473057"/>
            <a:ext cx="37440" cy="11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325">
                <a:moveTo>
                  <a:pt x="52" y="10"/>
                </a:moveTo>
                <a:cubicBezTo>
                  <a:pt x="42" y="-1"/>
                  <a:pt x="25" y="-3"/>
                  <a:pt x="13" y="6"/>
                </a:cubicBezTo>
                <a:cubicBezTo>
                  <a:pt x="1" y="16"/>
                  <a:pt x="-1" y="33"/>
                  <a:pt x="9" y="45"/>
                </a:cubicBezTo>
                <a:cubicBezTo>
                  <a:pt x="35" y="78"/>
                  <a:pt x="50" y="118"/>
                  <a:pt x="50" y="161"/>
                </a:cubicBezTo>
                <a:cubicBezTo>
                  <a:pt x="50" y="204"/>
                  <a:pt x="34" y="246"/>
                  <a:pt x="6" y="279"/>
                </a:cubicBezTo>
                <a:cubicBezTo>
                  <a:pt x="-3" y="291"/>
                  <a:pt x="-2" y="308"/>
                  <a:pt x="10" y="318"/>
                </a:cubicBezTo>
                <a:cubicBezTo>
                  <a:pt x="15" y="323"/>
                  <a:pt x="21" y="325"/>
                  <a:pt x="27" y="325"/>
                </a:cubicBezTo>
                <a:cubicBezTo>
                  <a:pt x="35" y="325"/>
                  <a:pt x="43" y="321"/>
                  <a:pt x="49" y="315"/>
                </a:cubicBezTo>
                <a:cubicBezTo>
                  <a:pt x="85" y="272"/>
                  <a:pt x="105" y="217"/>
                  <a:pt x="105" y="161"/>
                </a:cubicBezTo>
                <a:cubicBezTo>
                  <a:pt x="105" y="106"/>
                  <a:pt x="86" y="53"/>
                  <a:pt x="52" y="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2" name="Freeform 731">
            <a:extLst>
              <a:ext uri="{FF2B5EF4-FFF2-40B4-BE49-F238E27FC236}">
                <a16:creationId xmlns:a16="http://schemas.microsoft.com/office/drawing/2014/main" id="{63EF7B72-A479-DB4E-BA53-D004A117C758}"/>
              </a:ext>
            </a:extLst>
          </p:cNvPr>
          <p:cNvSpPr/>
          <p:nvPr/>
        </p:nvSpPr>
        <p:spPr>
          <a:xfrm>
            <a:off x="6472079" y="496098"/>
            <a:ext cx="29520" cy="73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205">
                <a:moveTo>
                  <a:pt x="12" y="6"/>
                </a:moveTo>
                <a:cubicBezTo>
                  <a:pt x="0" y="15"/>
                  <a:pt x="-2" y="33"/>
                  <a:pt x="8" y="45"/>
                </a:cubicBezTo>
                <a:cubicBezTo>
                  <a:pt x="21" y="61"/>
                  <a:pt x="27" y="80"/>
                  <a:pt x="27" y="101"/>
                </a:cubicBezTo>
                <a:cubicBezTo>
                  <a:pt x="27" y="122"/>
                  <a:pt x="20" y="143"/>
                  <a:pt x="6" y="159"/>
                </a:cubicBezTo>
                <a:cubicBezTo>
                  <a:pt x="-3" y="171"/>
                  <a:pt x="-2" y="188"/>
                  <a:pt x="10" y="198"/>
                </a:cubicBezTo>
                <a:cubicBezTo>
                  <a:pt x="15" y="202"/>
                  <a:pt x="21" y="205"/>
                  <a:pt x="27" y="205"/>
                </a:cubicBezTo>
                <a:cubicBezTo>
                  <a:pt x="35" y="205"/>
                  <a:pt x="43" y="201"/>
                  <a:pt x="49" y="195"/>
                </a:cubicBezTo>
                <a:cubicBezTo>
                  <a:pt x="71" y="169"/>
                  <a:pt x="83" y="135"/>
                  <a:pt x="83" y="101"/>
                </a:cubicBezTo>
                <a:cubicBezTo>
                  <a:pt x="83" y="68"/>
                  <a:pt x="71" y="36"/>
                  <a:pt x="51" y="10"/>
                </a:cubicBezTo>
                <a:cubicBezTo>
                  <a:pt x="41" y="-2"/>
                  <a:pt x="24" y="-4"/>
                  <a:pt x="12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3" name="Freeform 732">
            <a:extLst>
              <a:ext uri="{FF2B5EF4-FFF2-40B4-BE49-F238E27FC236}">
                <a16:creationId xmlns:a16="http://schemas.microsoft.com/office/drawing/2014/main" id="{1AC65686-37BA-9842-AF45-70B5A40DFE09}"/>
              </a:ext>
            </a:extLst>
          </p:cNvPr>
          <p:cNvSpPr/>
          <p:nvPr/>
        </p:nvSpPr>
        <p:spPr>
          <a:xfrm>
            <a:off x="6179040" y="446058"/>
            <a:ext cx="47520" cy="173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" h="482">
                <a:moveTo>
                  <a:pt x="55" y="244"/>
                </a:moveTo>
                <a:cubicBezTo>
                  <a:pt x="55" y="171"/>
                  <a:pt x="81" y="101"/>
                  <a:pt x="127" y="46"/>
                </a:cubicBezTo>
                <a:cubicBezTo>
                  <a:pt x="137" y="34"/>
                  <a:pt x="135" y="17"/>
                  <a:pt x="124" y="7"/>
                </a:cubicBezTo>
                <a:cubicBezTo>
                  <a:pt x="112" y="-3"/>
                  <a:pt x="95" y="-2"/>
                  <a:pt x="85" y="10"/>
                </a:cubicBezTo>
                <a:cubicBezTo>
                  <a:pt x="30" y="75"/>
                  <a:pt x="0" y="158"/>
                  <a:pt x="0" y="244"/>
                </a:cubicBezTo>
                <a:cubicBezTo>
                  <a:pt x="0" y="327"/>
                  <a:pt x="28" y="408"/>
                  <a:pt x="80" y="472"/>
                </a:cubicBezTo>
                <a:cubicBezTo>
                  <a:pt x="85" y="479"/>
                  <a:pt x="93" y="482"/>
                  <a:pt x="101" y="482"/>
                </a:cubicBezTo>
                <a:cubicBezTo>
                  <a:pt x="107" y="482"/>
                  <a:pt x="114" y="480"/>
                  <a:pt x="119" y="476"/>
                </a:cubicBezTo>
                <a:cubicBezTo>
                  <a:pt x="131" y="466"/>
                  <a:pt x="132" y="449"/>
                  <a:pt x="123" y="437"/>
                </a:cubicBezTo>
                <a:cubicBezTo>
                  <a:pt x="78" y="382"/>
                  <a:pt x="55" y="315"/>
                  <a:pt x="55" y="2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4" name="Freeform 733">
            <a:extLst>
              <a:ext uri="{FF2B5EF4-FFF2-40B4-BE49-F238E27FC236}">
                <a16:creationId xmlns:a16="http://schemas.microsoft.com/office/drawing/2014/main" id="{3E479AEA-76EC-E045-A1BE-B8B2B109FD77}"/>
              </a:ext>
            </a:extLst>
          </p:cNvPr>
          <p:cNvSpPr/>
          <p:nvPr/>
        </p:nvSpPr>
        <p:spPr>
          <a:xfrm>
            <a:off x="6226920" y="475578"/>
            <a:ext cx="37440" cy="11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324">
                <a:moveTo>
                  <a:pt x="95" y="6"/>
                </a:moveTo>
                <a:cubicBezTo>
                  <a:pt x="84" y="-4"/>
                  <a:pt x="66" y="-2"/>
                  <a:pt x="56" y="9"/>
                </a:cubicBezTo>
                <a:cubicBezTo>
                  <a:pt x="20" y="53"/>
                  <a:pt x="0" y="107"/>
                  <a:pt x="0" y="164"/>
                </a:cubicBezTo>
                <a:cubicBezTo>
                  <a:pt x="0" y="218"/>
                  <a:pt x="19" y="272"/>
                  <a:pt x="53" y="314"/>
                </a:cubicBezTo>
                <a:cubicBezTo>
                  <a:pt x="59" y="321"/>
                  <a:pt x="67" y="324"/>
                  <a:pt x="75" y="324"/>
                </a:cubicBezTo>
                <a:cubicBezTo>
                  <a:pt x="81" y="324"/>
                  <a:pt x="87" y="322"/>
                  <a:pt x="92" y="318"/>
                </a:cubicBezTo>
                <a:cubicBezTo>
                  <a:pt x="104" y="309"/>
                  <a:pt x="106" y="291"/>
                  <a:pt x="96" y="279"/>
                </a:cubicBezTo>
                <a:cubicBezTo>
                  <a:pt x="70" y="246"/>
                  <a:pt x="56" y="206"/>
                  <a:pt x="56" y="164"/>
                </a:cubicBezTo>
                <a:cubicBezTo>
                  <a:pt x="56" y="120"/>
                  <a:pt x="71" y="78"/>
                  <a:pt x="99" y="45"/>
                </a:cubicBezTo>
                <a:cubicBezTo>
                  <a:pt x="109" y="33"/>
                  <a:pt x="107" y="16"/>
                  <a:pt x="95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5" name="Freeform 734">
            <a:extLst>
              <a:ext uri="{FF2B5EF4-FFF2-40B4-BE49-F238E27FC236}">
                <a16:creationId xmlns:a16="http://schemas.microsoft.com/office/drawing/2014/main" id="{4711940D-B16B-584E-82DE-2FB8B7ED4A0F}"/>
              </a:ext>
            </a:extLst>
          </p:cNvPr>
          <p:cNvSpPr/>
          <p:nvPr/>
        </p:nvSpPr>
        <p:spPr>
          <a:xfrm>
            <a:off x="6278040" y="496098"/>
            <a:ext cx="29160" cy="73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2" h="205">
                <a:moveTo>
                  <a:pt x="72" y="6"/>
                </a:moveTo>
                <a:cubicBezTo>
                  <a:pt x="61" y="-4"/>
                  <a:pt x="43" y="-2"/>
                  <a:pt x="34" y="10"/>
                </a:cubicBezTo>
                <a:cubicBezTo>
                  <a:pt x="12" y="36"/>
                  <a:pt x="0" y="69"/>
                  <a:pt x="0" y="103"/>
                </a:cubicBezTo>
                <a:cubicBezTo>
                  <a:pt x="0" y="136"/>
                  <a:pt x="11" y="168"/>
                  <a:pt x="32" y="194"/>
                </a:cubicBezTo>
                <a:cubicBezTo>
                  <a:pt x="37" y="201"/>
                  <a:pt x="45" y="205"/>
                  <a:pt x="53" y="205"/>
                </a:cubicBezTo>
                <a:cubicBezTo>
                  <a:pt x="59" y="205"/>
                  <a:pt x="65" y="203"/>
                  <a:pt x="70" y="198"/>
                </a:cubicBezTo>
                <a:cubicBezTo>
                  <a:pt x="82" y="189"/>
                  <a:pt x="84" y="172"/>
                  <a:pt x="75" y="160"/>
                </a:cubicBezTo>
                <a:cubicBezTo>
                  <a:pt x="62" y="143"/>
                  <a:pt x="55" y="124"/>
                  <a:pt x="55" y="103"/>
                </a:cubicBezTo>
                <a:cubicBezTo>
                  <a:pt x="55" y="82"/>
                  <a:pt x="62" y="61"/>
                  <a:pt x="76" y="45"/>
                </a:cubicBezTo>
                <a:cubicBezTo>
                  <a:pt x="86" y="34"/>
                  <a:pt x="84" y="16"/>
                  <a:pt x="72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6" name="Freeform 735">
            <a:extLst>
              <a:ext uri="{FF2B5EF4-FFF2-40B4-BE49-F238E27FC236}">
                <a16:creationId xmlns:a16="http://schemas.microsoft.com/office/drawing/2014/main" id="{7A11E7CE-9B16-284B-90BD-81C7BA04B5A2}"/>
              </a:ext>
            </a:extLst>
          </p:cNvPr>
          <p:cNvSpPr/>
          <p:nvPr/>
        </p:nvSpPr>
        <p:spPr>
          <a:xfrm>
            <a:off x="7268040" y="446058"/>
            <a:ext cx="47520" cy="173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" h="482">
                <a:moveTo>
                  <a:pt x="53" y="11"/>
                </a:moveTo>
                <a:cubicBezTo>
                  <a:pt x="44" y="-1"/>
                  <a:pt x="26" y="-3"/>
                  <a:pt x="15" y="6"/>
                </a:cubicBezTo>
                <a:cubicBezTo>
                  <a:pt x="3" y="16"/>
                  <a:pt x="1" y="33"/>
                  <a:pt x="10" y="45"/>
                </a:cubicBezTo>
                <a:cubicBezTo>
                  <a:pt x="55" y="100"/>
                  <a:pt x="78" y="167"/>
                  <a:pt x="78" y="238"/>
                </a:cubicBezTo>
                <a:cubicBezTo>
                  <a:pt x="78" y="311"/>
                  <a:pt x="53" y="381"/>
                  <a:pt x="6" y="437"/>
                </a:cubicBezTo>
                <a:cubicBezTo>
                  <a:pt x="-4" y="448"/>
                  <a:pt x="-2" y="466"/>
                  <a:pt x="9" y="476"/>
                </a:cubicBezTo>
                <a:cubicBezTo>
                  <a:pt x="15" y="480"/>
                  <a:pt x="21" y="482"/>
                  <a:pt x="27" y="482"/>
                </a:cubicBezTo>
                <a:cubicBezTo>
                  <a:pt x="35" y="482"/>
                  <a:pt x="43" y="479"/>
                  <a:pt x="48" y="472"/>
                </a:cubicBezTo>
                <a:cubicBezTo>
                  <a:pt x="103" y="407"/>
                  <a:pt x="133" y="324"/>
                  <a:pt x="133" y="238"/>
                </a:cubicBezTo>
                <a:cubicBezTo>
                  <a:pt x="133" y="156"/>
                  <a:pt x="105" y="75"/>
                  <a:pt x="53" y="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7" name="Freeform 736">
            <a:extLst>
              <a:ext uri="{FF2B5EF4-FFF2-40B4-BE49-F238E27FC236}">
                <a16:creationId xmlns:a16="http://schemas.microsoft.com/office/drawing/2014/main" id="{40F515B7-EE69-FC48-8F30-4BC96ECEA7FF}"/>
              </a:ext>
            </a:extLst>
          </p:cNvPr>
          <p:cNvSpPr/>
          <p:nvPr/>
        </p:nvSpPr>
        <p:spPr>
          <a:xfrm>
            <a:off x="7230240" y="473057"/>
            <a:ext cx="37440" cy="11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325">
                <a:moveTo>
                  <a:pt x="52" y="10"/>
                </a:moveTo>
                <a:cubicBezTo>
                  <a:pt x="42" y="-1"/>
                  <a:pt x="25" y="-3"/>
                  <a:pt x="13" y="6"/>
                </a:cubicBezTo>
                <a:cubicBezTo>
                  <a:pt x="1" y="16"/>
                  <a:pt x="-1" y="33"/>
                  <a:pt x="9" y="45"/>
                </a:cubicBezTo>
                <a:cubicBezTo>
                  <a:pt x="36" y="78"/>
                  <a:pt x="50" y="118"/>
                  <a:pt x="50" y="161"/>
                </a:cubicBezTo>
                <a:cubicBezTo>
                  <a:pt x="50" y="204"/>
                  <a:pt x="34" y="246"/>
                  <a:pt x="6" y="279"/>
                </a:cubicBezTo>
                <a:cubicBezTo>
                  <a:pt x="-3" y="291"/>
                  <a:pt x="-2" y="308"/>
                  <a:pt x="10" y="318"/>
                </a:cubicBezTo>
                <a:cubicBezTo>
                  <a:pt x="15" y="323"/>
                  <a:pt x="21" y="325"/>
                  <a:pt x="28" y="325"/>
                </a:cubicBezTo>
                <a:cubicBezTo>
                  <a:pt x="35" y="325"/>
                  <a:pt x="43" y="321"/>
                  <a:pt x="49" y="315"/>
                </a:cubicBezTo>
                <a:cubicBezTo>
                  <a:pt x="85" y="272"/>
                  <a:pt x="105" y="217"/>
                  <a:pt x="105" y="161"/>
                </a:cubicBezTo>
                <a:cubicBezTo>
                  <a:pt x="105" y="106"/>
                  <a:pt x="86" y="53"/>
                  <a:pt x="52" y="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8" name="Freeform 737">
            <a:extLst>
              <a:ext uri="{FF2B5EF4-FFF2-40B4-BE49-F238E27FC236}">
                <a16:creationId xmlns:a16="http://schemas.microsoft.com/office/drawing/2014/main" id="{E00B5418-6F87-B34E-BAD6-9773C0DC6980}"/>
              </a:ext>
            </a:extLst>
          </p:cNvPr>
          <p:cNvSpPr/>
          <p:nvPr/>
        </p:nvSpPr>
        <p:spPr>
          <a:xfrm>
            <a:off x="6894360" y="446058"/>
            <a:ext cx="47520" cy="173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" h="482">
                <a:moveTo>
                  <a:pt x="55" y="244"/>
                </a:moveTo>
                <a:cubicBezTo>
                  <a:pt x="55" y="171"/>
                  <a:pt x="81" y="101"/>
                  <a:pt x="127" y="46"/>
                </a:cubicBezTo>
                <a:cubicBezTo>
                  <a:pt x="137" y="34"/>
                  <a:pt x="135" y="17"/>
                  <a:pt x="124" y="7"/>
                </a:cubicBezTo>
                <a:cubicBezTo>
                  <a:pt x="112" y="-3"/>
                  <a:pt x="95" y="-2"/>
                  <a:pt x="85" y="10"/>
                </a:cubicBezTo>
                <a:cubicBezTo>
                  <a:pt x="30" y="75"/>
                  <a:pt x="0" y="158"/>
                  <a:pt x="0" y="244"/>
                </a:cubicBezTo>
                <a:cubicBezTo>
                  <a:pt x="0" y="327"/>
                  <a:pt x="28" y="408"/>
                  <a:pt x="80" y="472"/>
                </a:cubicBezTo>
                <a:cubicBezTo>
                  <a:pt x="85" y="479"/>
                  <a:pt x="93" y="482"/>
                  <a:pt x="102" y="482"/>
                </a:cubicBezTo>
                <a:cubicBezTo>
                  <a:pt x="108" y="482"/>
                  <a:pt x="114" y="480"/>
                  <a:pt x="119" y="476"/>
                </a:cubicBezTo>
                <a:cubicBezTo>
                  <a:pt x="131" y="466"/>
                  <a:pt x="132" y="449"/>
                  <a:pt x="123" y="437"/>
                </a:cubicBezTo>
                <a:cubicBezTo>
                  <a:pt x="79" y="382"/>
                  <a:pt x="55" y="315"/>
                  <a:pt x="55" y="2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9" name="Freeform 738">
            <a:extLst>
              <a:ext uri="{FF2B5EF4-FFF2-40B4-BE49-F238E27FC236}">
                <a16:creationId xmlns:a16="http://schemas.microsoft.com/office/drawing/2014/main" id="{00ED04F5-2A3F-4041-AFF4-B4479AB281AF}"/>
              </a:ext>
            </a:extLst>
          </p:cNvPr>
          <p:cNvSpPr/>
          <p:nvPr/>
        </p:nvSpPr>
        <p:spPr>
          <a:xfrm>
            <a:off x="6942240" y="475578"/>
            <a:ext cx="37440" cy="11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324">
                <a:moveTo>
                  <a:pt x="96" y="6"/>
                </a:moveTo>
                <a:cubicBezTo>
                  <a:pt x="84" y="-4"/>
                  <a:pt x="66" y="-2"/>
                  <a:pt x="57" y="9"/>
                </a:cubicBezTo>
                <a:cubicBezTo>
                  <a:pt x="20" y="53"/>
                  <a:pt x="0" y="107"/>
                  <a:pt x="0" y="164"/>
                </a:cubicBezTo>
                <a:cubicBezTo>
                  <a:pt x="0" y="218"/>
                  <a:pt x="19" y="272"/>
                  <a:pt x="53" y="314"/>
                </a:cubicBezTo>
                <a:cubicBezTo>
                  <a:pt x="59" y="321"/>
                  <a:pt x="67" y="324"/>
                  <a:pt x="75" y="324"/>
                </a:cubicBezTo>
                <a:cubicBezTo>
                  <a:pt x="81" y="324"/>
                  <a:pt x="87" y="322"/>
                  <a:pt x="92" y="318"/>
                </a:cubicBezTo>
                <a:cubicBezTo>
                  <a:pt x="104" y="309"/>
                  <a:pt x="106" y="291"/>
                  <a:pt x="96" y="279"/>
                </a:cubicBezTo>
                <a:cubicBezTo>
                  <a:pt x="70" y="246"/>
                  <a:pt x="56" y="206"/>
                  <a:pt x="56" y="164"/>
                </a:cubicBezTo>
                <a:cubicBezTo>
                  <a:pt x="56" y="120"/>
                  <a:pt x="71" y="78"/>
                  <a:pt x="99" y="45"/>
                </a:cubicBezTo>
                <a:cubicBezTo>
                  <a:pt x="109" y="33"/>
                  <a:pt x="107" y="16"/>
                  <a:pt x="96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0" name="Freeform 739">
            <a:extLst>
              <a:ext uri="{FF2B5EF4-FFF2-40B4-BE49-F238E27FC236}">
                <a16:creationId xmlns:a16="http://schemas.microsoft.com/office/drawing/2014/main" id="{741F6B16-64FE-C545-AF68-5B83B64A4105}"/>
              </a:ext>
            </a:extLst>
          </p:cNvPr>
          <p:cNvSpPr/>
          <p:nvPr/>
        </p:nvSpPr>
        <p:spPr>
          <a:xfrm>
            <a:off x="6985799" y="324738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4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6" y="1084"/>
                  <a:pt x="56" y="1054"/>
                </a:cubicBezTo>
                <a:lnTo>
                  <a:pt x="56" y="110"/>
                </a:lnTo>
                <a:cubicBezTo>
                  <a:pt x="56" y="80"/>
                  <a:pt x="80" y="56"/>
                  <a:pt x="110" y="56"/>
                </a:cubicBezTo>
                <a:lnTo>
                  <a:pt x="546" y="56"/>
                </a:lnTo>
                <a:cubicBezTo>
                  <a:pt x="576" y="56"/>
                  <a:pt x="600" y="80"/>
                  <a:pt x="600" y="110"/>
                </a:cubicBezTo>
                <a:close/>
                <a:moveTo>
                  <a:pt x="546" y="0"/>
                </a:moveTo>
                <a:lnTo>
                  <a:pt x="110" y="0"/>
                </a:lnTo>
                <a:cubicBezTo>
                  <a:pt x="49" y="0"/>
                  <a:pt x="0" y="49"/>
                  <a:pt x="0" y="110"/>
                </a:cubicBezTo>
                <a:lnTo>
                  <a:pt x="0" y="1054"/>
                </a:lnTo>
                <a:cubicBezTo>
                  <a:pt x="0" y="1114"/>
                  <a:pt x="49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10"/>
                </a:lnTo>
                <a:cubicBezTo>
                  <a:pt x="655" y="49"/>
                  <a:pt x="606" y="0"/>
                  <a:pt x="54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1" name="Freeform 740">
            <a:extLst>
              <a:ext uri="{FF2B5EF4-FFF2-40B4-BE49-F238E27FC236}">
                <a16:creationId xmlns:a16="http://schemas.microsoft.com/office/drawing/2014/main" id="{D11DEC73-A3EE-5143-AF09-A86F483A144C}"/>
              </a:ext>
            </a:extLst>
          </p:cNvPr>
          <p:cNvSpPr/>
          <p:nvPr/>
        </p:nvSpPr>
        <p:spPr>
          <a:xfrm>
            <a:off x="7091640" y="663498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3"/>
                  <a:pt x="15" y="68"/>
                  <a:pt x="34" y="68"/>
                </a:cubicBezTo>
                <a:cubicBezTo>
                  <a:pt x="53" y="68"/>
                  <a:pt x="68" y="53"/>
                  <a:pt x="68" y="34"/>
                </a:cubicBezTo>
                <a:cubicBezTo>
                  <a:pt x="68" y="15"/>
                  <a:pt x="53" y="0"/>
                  <a:pt x="3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2" name="Freeform 741">
            <a:extLst>
              <a:ext uri="{FF2B5EF4-FFF2-40B4-BE49-F238E27FC236}">
                <a16:creationId xmlns:a16="http://schemas.microsoft.com/office/drawing/2014/main" id="{EA61E4F1-6A47-1642-9CFC-79C0957A033B}"/>
              </a:ext>
            </a:extLst>
          </p:cNvPr>
          <p:cNvSpPr/>
          <p:nvPr/>
        </p:nvSpPr>
        <p:spPr>
          <a:xfrm>
            <a:off x="7068240" y="371178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170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8" y="55"/>
                </a:cubicBezTo>
                <a:lnTo>
                  <a:pt x="170" y="55"/>
                </a:lnTo>
                <a:cubicBezTo>
                  <a:pt x="185" y="55"/>
                  <a:pt x="198" y="43"/>
                  <a:pt x="198" y="27"/>
                </a:cubicBezTo>
                <a:cubicBezTo>
                  <a:pt x="198" y="12"/>
                  <a:pt x="185" y="0"/>
                  <a:pt x="1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54385692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8" name="TextBox 1537">
            <a:extLst>
              <a:ext uri="{FF2B5EF4-FFF2-40B4-BE49-F238E27FC236}">
                <a16:creationId xmlns:a16="http://schemas.microsoft.com/office/drawing/2014/main" id="{27CC6E65-0D61-6C41-950C-3A43DF855AA5}"/>
              </a:ext>
            </a:extLst>
          </p:cNvPr>
          <p:cNvSpPr txBox="1"/>
          <p:nvPr/>
        </p:nvSpPr>
        <p:spPr>
          <a:xfrm rot="16200000">
            <a:off x="5930889" y="3425894"/>
            <a:ext cx="611577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pc="600" dirty="0">
                <a:latin typeface="Funnel Display" pitchFamily="2" charset="0"/>
              </a:rPr>
              <a:t>TEAMWORK ICONS</a:t>
            </a:r>
          </a:p>
        </p:txBody>
      </p:sp>
      <p:sp>
        <p:nvSpPr>
          <p:cNvPr id="350" name="Freeform 349">
            <a:extLst>
              <a:ext uri="{FF2B5EF4-FFF2-40B4-BE49-F238E27FC236}">
                <a16:creationId xmlns:a16="http://schemas.microsoft.com/office/drawing/2014/main" id="{A01EEA25-6FFC-2F4A-B464-5647E286A389}"/>
              </a:ext>
            </a:extLst>
          </p:cNvPr>
          <p:cNvSpPr/>
          <p:nvPr/>
        </p:nvSpPr>
        <p:spPr>
          <a:xfrm>
            <a:off x="3259080" y="2174597"/>
            <a:ext cx="498960" cy="346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87" h="963">
                <a:moveTo>
                  <a:pt x="1052" y="523"/>
                </a:moveTo>
                <a:cubicBezTo>
                  <a:pt x="1046" y="533"/>
                  <a:pt x="1040" y="542"/>
                  <a:pt x="1034" y="551"/>
                </a:cubicBezTo>
                <a:cubicBezTo>
                  <a:pt x="1032" y="554"/>
                  <a:pt x="1027" y="558"/>
                  <a:pt x="1020" y="563"/>
                </a:cubicBezTo>
                <a:lnTo>
                  <a:pt x="918" y="480"/>
                </a:lnTo>
                <a:cubicBezTo>
                  <a:pt x="917" y="480"/>
                  <a:pt x="917" y="480"/>
                  <a:pt x="917" y="480"/>
                </a:cubicBezTo>
                <a:cubicBezTo>
                  <a:pt x="917" y="479"/>
                  <a:pt x="896" y="460"/>
                  <a:pt x="865" y="433"/>
                </a:cubicBezTo>
                <a:cubicBezTo>
                  <a:pt x="863" y="431"/>
                  <a:pt x="861" y="430"/>
                  <a:pt x="858" y="428"/>
                </a:cubicBezTo>
                <a:cubicBezTo>
                  <a:pt x="853" y="419"/>
                  <a:pt x="842" y="413"/>
                  <a:pt x="831" y="415"/>
                </a:cubicBezTo>
                <a:cubicBezTo>
                  <a:pt x="813" y="416"/>
                  <a:pt x="796" y="411"/>
                  <a:pt x="783" y="401"/>
                </a:cubicBezTo>
                <a:cubicBezTo>
                  <a:pt x="769" y="390"/>
                  <a:pt x="761" y="374"/>
                  <a:pt x="759" y="357"/>
                </a:cubicBezTo>
                <a:cubicBezTo>
                  <a:pt x="759" y="356"/>
                  <a:pt x="759" y="356"/>
                  <a:pt x="758" y="355"/>
                </a:cubicBezTo>
                <a:cubicBezTo>
                  <a:pt x="756" y="342"/>
                  <a:pt x="744" y="332"/>
                  <a:pt x="731" y="332"/>
                </a:cubicBezTo>
                <a:cubicBezTo>
                  <a:pt x="730" y="332"/>
                  <a:pt x="729" y="332"/>
                  <a:pt x="728" y="332"/>
                </a:cubicBezTo>
                <a:lnTo>
                  <a:pt x="608" y="346"/>
                </a:lnTo>
                <a:cubicBezTo>
                  <a:pt x="597" y="347"/>
                  <a:pt x="589" y="353"/>
                  <a:pt x="585" y="363"/>
                </a:cubicBezTo>
                <a:lnTo>
                  <a:pt x="585" y="364"/>
                </a:lnTo>
                <a:cubicBezTo>
                  <a:pt x="585" y="364"/>
                  <a:pt x="585" y="365"/>
                  <a:pt x="584" y="365"/>
                </a:cubicBezTo>
                <a:cubicBezTo>
                  <a:pt x="584" y="367"/>
                  <a:pt x="584" y="368"/>
                  <a:pt x="584" y="369"/>
                </a:cubicBezTo>
                <a:cubicBezTo>
                  <a:pt x="584" y="371"/>
                  <a:pt x="583" y="372"/>
                  <a:pt x="583" y="373"/>
                </a:cubicBezTo>
                <a:cubicBezTo>
                  <a:pt x="583" y="374"/>
                  <a:pt x="583" y="375"/>
                  <a:pt x="584" y="376"/>
                </a:cubicBezTo>
                <a:cubicBezTo>
                  <a:pt x="584" y="383"/>
                  <a:pt x="581" y="405"/>
                  <a:pt x="570" y="435"/>
                </a:cubicBezTo>
                <a:cubicBezTo>
                  <a:pt x="558" y="465"/>
                  <a:pt x="546" y="482"/>
                  <a:pt x="541" y="486"/>
                </a:cubicBezTo>
                <a:cubicBezTo>
                  <a:pt x="539" y="487"/>
                  <a:pt x="530" y="490"/>
                  <a:pt x="518" y="488"/>
                </a:cubicBezTo>
                <a:cubicBezTo>
                  <a:pt x="509" y="486"/>
                  <a:pt x="502" y="483"/>
                  <a:pt x="499" y="480"/>
                </a:cubicBezTo>
                <a:lnTo>
                  <a:pt x="534" y="311"/>
                </a:lnTo>
                <a:lnTo>
                  <a:pt x="652" y="274"/>
                </a:lnTo>
                <a:cubicBezTo>
                  <a:pt x="653" y="274"/>
                  <a:pt x="655" y="273"/>
                  <a:pt x="656" y="272"/>
                </a:cubicBezTo>
                <a:lnTo>
                  <a:pt x="943" y="228"/>
                </a:lnTo>
                <a:lnTo>
                  <a:pt x="1109" y="445"/>
                </a:lnTo>
                <a:cubicBezTo>
                  <a:pt x="1081" y="473"/>
                  <a:pt x="1066" y="499"/>
                  <a:pt x="1052" y="523"/>
                </a:cubicBezTo>
                <a:close/>
                <a:moveTo>
                  <a:pt x="1073" y="709"/>
                </a:moveTo>
                <a:lnTo>
                  <a:pt x="1073" y="710"/>
                </a:lnTo>
                <a:cubicBezTo>
                  <a:pt x="1072" y="710"/>
                  <a:pt x="1072" y="711"/>
                  <a:pt x="1071" y="711"/>
                </a:cubicBezTo>
                <a:cubicBezTo>
                  <a:pt x="1064" y="721"/>
                  <a:pt x="1049" y="722"/>
                  <a:pt x="1040" y="714"/>
                </a:cubicBezTo>
                <a:lnTo>
                  <a:pt x="1011" y="691"/>
                </a:lnTo>
                <a:cubicBezTo>
                  <a:pt x="1010" y="690"/>
                  <a:pt x="1010" y="690"/>
                  <a:pt x="1009" y="689"/>
                </a:cubicBezTo>
                <a:lnTo>
                  <a:pt x="849" y="561"/>
                </a:lnTo>
                <a:cubicBezTo>
                  <a:pt x="837" y="551"/>
                  <a:pt x="820" y="553"/>
                  <a:pt x="810" y="565"/>
                </a:cubicBezTo>
                <a:cubicBezTo>
                  <a:pt x="805" y="571"/>
                  <a:pt x="803" y="578"/>
                  <a:pt x="804" y="585"/>
                </a:cubicBezTo>
                <a:cubicBezTo>
                  <a:pt x="805" y="593"/>
                  <a:pt x="808" y="599"/>
                  <a:pt x="815" y="604"/>
                </a:cubicBezTo>
                <a:lnTo>
                  <a:pt x="975" y="733"/>
                </a:lnTo>
                <a:cubicBezTo>
                  <a:pt x="987" y="743"/>
                  <a:pt x="989" y="761"/>
                  <a:pt x="979" y="773"/>
                </a:cubicBezTo>
                <a:lnTo>
                  <a:pt x="978" y="774"/>
                </a:lnTo>
                <a:cubicBezTo>
                  <a:pt x="971" y="783"/>
                  <a:pt x="958" y="784"/>
                  <a:pt x="949" y="777"/>
                </a:cubicBezTo>
                <a:lnTo>
                  <a:pt x="783" y="643"/>
                </a:lnTo>
                <a:cubicBezTo>
                  <a:pt x="771" y="634"/>
                  <a:pt x="753" y="636"/>
                  <a:pt x="744" y="647"/>
                </a:cubicBezTo>
                <a:cubicBezTo>
                  <a:pt x="739" y="653"/>
                  <a:pt x="737" y="661"/>
                  <a:pt x="738" y="668"/>
                </a:cubicBezTo>
                <a:cubicBezTo>
                  <a:pt x="739" y="675"/>
                  <a:pt x="742" y="682"/>
                  <a:pt x="748" y="687"/>
                </a:cubicBezTo>
                <a:lnTo>
                  <a:pt x="877" y="790"/>
                </a:lnTo>
                <a:cubicBezTo>
                  <a:pt x="889" y="800"/>
                  <a:pt x="891" y="817"/>
                  <a:pt x="883" y="829"/>
                </a:cubicBezTo>
                <a:cubicBezTo>
                  <a:pt x="882" y="829"/>
                  <a:pt x="882" y="829"/>
                  <a:pt x="882" y="830"/>
                </a:cubicBezTo>
                <a:cubicBezTo>
                  <a:pt x="881" y="830"/>
                  <a:pt x="881" y="831"/>
                  <a:pt x="881" y="831"/>
                </a:cubicBezTo>
                <a:cubicBezTo>
                  <a:pt x="873" y="840"/>
                  <a:pt x="859" y="841"/>
                  <a:pt x="850" y="834"/>
                </a:cubicBezTo>
                <a:lnTo>
                  <a:pt x="716" y="726"/>
                </a:lnTo>
                <a:cubicBezTo>
                  <a:pt x="707" y="719"/>
                  <a:pt x="695" y="718"/>
                  <a:pt x="686" y="724"/>
                </a:cubicBezTo>
                <a:cubicBezTo>
                  <a:pt x="682" y="725"/>
                  <a:pt x="680" y="728"/>
                  <a:pt x="677" y="731"/>
                </a:cubicBezTo>
                <a:cubicBezTo>
                  <a:pt x="668" y="743"/>
                  <a:pt x="670" y="760"/>
                  <a:pt x="682" y="770"/>
                </a:cubicBezTo>
                <a:lnTo>
                  <a:pt x="774" y="843"/>
                </a:lnTo>
                <a:cubicBezTo>
                  <a:pt x="780" y="848"/>
                  <a:pt x="784" y="855"/>
                  <a:pt x="786" y="862"/>
                </a:cubicBezTo>
                <a:cubicBezTo>
                  <a:pt x="788" y="875"/>
                  <a:pt x="784" y="881"/>
                  <a:pt x="781" y="885"/>
                </a:cubicBezTo>
                <a:cubicBezTo>
                  <a:pt x="777" y="891"/>
                  <a:pt x="772" y="893"/>
                  <a:pt x="765" y="893"/>
                </a:cubicBezTo>
                <a:cubicBezTo>
                  <a:pt x="758" y="893"/>
                  <a:pt x="751" y="890"/>
                  <a:pt x="746" y="886"/>
                </a:cubicBezTo>
                <a:lnTo>
                  <a:pt x="685" y="837"/>
                </a:lnTo>
                <a:cubicBezTo>
                  <a:pt x="682" y="818"/>
                  <a:pt x="672" y="800"/>
                  <a:pt x="655" y="787"/>
                </a:cubicBezTo>
                <a:cubicBezTo>
                  <a:pt x="648" y="781"/>
                  <a:pt x="641" y="777"/>
                  <a:pt x="632" y="774"/>
                </a:cubicBezTo>
                <a:lnTo>
                  <a:pt x="643" y="760"/>
                </a:lnTo>
                <a:cubicBezTo>
                  <a:pt x="657" y="744"/>
                  <a:pt x="663" y="723"/>
                  <a:pt x="660" y="701"/>
                </a:cubicBezTo>
                <a:cubicBezTo>
                  <a:pt x="658" y="680"/>
                  <a:pt x="647" y="660"/>
                  <a:pt x="631" y="647"/>
                </a:cubicBezTo>
                <a:cubicBezTo>
                  <a:pt x="614" y="633"/>
                  <a:pt x="593" y="627"/>
                  <a:pt x="571" y="630"/>
                </a:cubicBezTo>
                <a:cubicBezTo>
                  <a:pt x="551" y="632"/>
                  <a:pt x="533" y="641"/>
                  <a:pt x="520" y="656"/>
                </a:cubicBezTo>
                <a:cubicBezTo>
                  <a:pt x="515" y="649"/>
                  <a:pt x="509" y="642"/>
                  <a:pt x="502" y="636"/>
                </a:cubicBezTo>
                <a:cubicBezTo>
                  <a:pt x="476" y="616"/>
                  <a:pt x="441" y="614"/>
                  <a:pt x="413" y="629"/>
                </a:cubicBezTo>
                <a:cubicBezTo>
                  <a:pt x="408" y="619"/>
                  <a:pt x="401" y="610"/>
                  <a:pt x="392" y="603"/>
                </a:cubicBezTo>
                <a:cubicBezTo>
                  <a:pt x="385" y="597"/>
                  <a:pt x="377" y="593"/>
                  <a:pt x="369" y="590"/>
                </a:cubicBezTo>
                <a:cubicBezTo>
                  <a:pt x="367" y="586"/>
                  <a:pt x="364" y="582"/>
                  <a:pt x="359" y="579"/>
                </a:cubicBezTo>
                <a:cubicBezTo>
                  <a:pt x="349" y="572"/>
                  <a:pt x="337" y="563"/>
                  <a:pt x="334" y="559"/>
                </a:cubicBezTo>
                <a:cubicBezTo>
                  <a:pt x="327" y="550"/>
                  <a:pt x="322" y="541"/>
                  <a:pt x="316" y="531"/>
                </a:cubicBezTo>
                <a:cubicBezTo>
                  <a:pt x="302" y="507"/>
                  <a:pt x="287" y="481"/>
                  <a:pt x="258" y="453"/>
                </a:cubicBezTo>
                <a:lnTo>
                  <a:pt x="426" y="243"/>
                </a:lnTo>
                <a:cubicBezTo>
                  <a:pt x="430" y="243"/>
                  <a:pt x="434" y="243"/>
                  <a:pt x="438" y="244"/>
                </a:cubicBezTo>
                <a:cubicBezTo>
                  <a:pt x="463" y="246"/>
                  <a:pt x="498" y="250"/>
                  <a:pt x="531" y="254"/>
                </a:cubicBezTo>
                <a:lnTo>
                  <a:pt x="502" y="264"/>
                </a:lnTo>
                <a:cubicBezTo>
                  <a:pt x="492" y="267"/>
                  <a:pt x="485" y="275"/>
                  <a:pt x="483" y="284"/>
                </a:cubicBezTo>
                <a:lnTo>
                  <a:pt x="443" y="476"/>
                </a:lnTo>
                <a:cubicBezTo>
                  <a:pt x="443" y="478"/>
                  <a:pt x="443" y="480"/>
                  <a:pt x="443" y="482"/>
                </a:cubicBezTo>
                <a:cubicBezTo>
                  <a:pt x="443" y="503"/>
                  <a:pt x="456" y="521"/>
                  <a:pt x="478" y="532"/>
                </a:cubicBezTo>
                <a:cubicBezTo>
                  <a:pt x="492" y="539"/>
                  <a:pt x="510" y="544"/>
                  <a:pt x="528" y="544"/>
                </a:cubicBezTo>
                <a:cubicBezTo>
                  <a:pt x="544" y="544"/>
                  <a:pt x="561" y="540"/>
                  <a:pt x="574" y="530"/>
                </a:cubicBezTo>
                <a:cubicBezTo>
                  <a:pt x="596" y="514"/>
                  <a:pt x="613" y="476"/>
                  <a:pt x="621" y="455"/>
                </a:cubicBezTo>
                <a:cubicBezTo>
                  <a:pt x="625" y="446"/>
                  <a:pt x="633" y="421"/>
                  <a:pt x="637" y="398"/>
                </a:cubicBezTo>
                <a:lnTo>
                  <a:pt x="710" y="390"/>
                </a:lnTo>
                <a:cubicBezTo>
                  <a:pt x="717" y="411"/>
                  <a:pt x="731" y="429"/>
                  <a:pt x="748" y="444"/>
                </a:cubicBezTo>
                <a:cubicBezTo>
                  <a:pt x="770" y="461"/>
                  <a:pt x="796" y="470"/>
                  <a:pt x="823" y="470"/>
                </a:cubicBezTo>
                <a:cubicBezTo>
                  <a:pt x="824" y="470"/>
                  <a:pt x="824" y="470"/>
                  <a:pt x="825" y="470"/>
                </a:cubicBezTo>
                <a:cubicBezTo>
                  <a:pt x="826" y="472"/>
                  <a:pt x="827" y="473"/>
                  <a:pt x="829" y="474"/>
                </a:cubicBezTo>
                <a:cubicBezTo>
                  <a:pt x="853" y="496"/>
                  <a:pt x="871" y="512"/>
                  <a:pt x="877" y="518"/>
                </a:cubicBezTo>
                <a:cubicBezTo>
                  <a:pt x="878" y="519"/>
                  <a:pt x="879" y="520"/>
                  <a:pt x="881" y="522"/>
                </a:cubicBezTo>
                <a:lnTo>
                  <a:pt x="1069" y="672"/>
                </a:lnTo>
                <a:cubicBezTo>
                  <a:pt x="1080" y="681"/>
                  <a:pt x="1082" y="698"/>
                  <a:pt x="1073" y="709"/>
                </a:cubicBezTo>
                <a:close/>
                <a:moveTo>
                  <a:pt x="598" y="899"/>
                </a:moveTo>
                <a:cubicBezTo>
                  <a:pt x="589" y="909"/>
                  <a:pt x="573" y="911"/>
                  <a:pt x="562" y="902"/>
                </a:cubicBezTo>
                <a:cubicBezTo>
                  <a:pt x="551" y="894"/>
                  <a:pt x="549" y="878"/>
                  <a:pt x="558" y="867"/>
                </a:cubicBezTo>
                <a:lnTo>
                  <a:pt x="585" y="834"/>
                </a:lnTo>
                <a:cubicBezTo>
                  <a:pt x="594" y="823"/>
                  <a:pt x="610" y="821"/>
                  <a:pt x="621" y="830"/>
                </a:cubicBezTo>
                <a:cubicBezTo>
                  <a:pt x="632" y="838"/>
                  <a:pt x="634" y="855"/>
                  <a:pt x="625" y="865"/>
                </a:cubicBezTo>
                <a:close/>
                <a:moveTo>
                  <a:pt x="466" y="853"/>
                </a:moveTo>
                <a:cubicBezTo>
                  <a:pt x="460" y="849"/>
                  <a:pt x="457" y="842"/>
                  <a:pt x="456" y="836"/>
                </a:cubicBezTo>
                <a:cubicBezTo>
                  <a:pt x="456" y="829"/>
                  <a:pt x="457" y="822"/>
                  <a:pt x="462" y="817"/>
                </a:cubicBezTo>
                <a:lnTo>
                  <a:pt x="560" y="694"/>
                </a:lnTo>
                <a:cubicBezTo>
                  <a:pt x="564" y="689"/>
                  <a:pt x="571" y="685"/>
                  <a:pt x="577" y="685"/>
                </a:cubicBezTo>
                <a:cubicBezTo>
                  <a:pt x="578" y="684"/>
                  <a:pt x="579" y="684"/>
                  <a:pt x="580" y="684"/>
                </a:cubicBezTo>
                <a:cubicBezTo>
                  <a:pt x="586" y="684"/>
                  <a:pt x="592" y="686"/>
                  <a:pt x="596" y="690"/>
                </a:cubicBezTo>
                <a:cubicBezTo>
                  <a:pt x="602" y="694"/>
                  <a:pt x="605" y="700"/>
                  <a:pt x="606" y="707"/>
                </a:cubicBezTo>
                <a:cubicBezTo>
                  <a:pt x="606" y="714"/>
                  <a:pt x="604" y="721"/>
                  <a:pt x="600" y="726"/>
                </a:cubicBezTo>
                <a:lnTo>
                  <a:pt x="502" y="849"/>
                </a:lnTo>
                <a:cubicBezTo>
                  <a:pt x="497" y="854"/>
                  <a:pt x="491" y="858"/>
                  <a:pt x="484" y="858"/>
                </a:cubicBezTo>
                <a:cubicBezTo>
                  <a:pt x="478" y="859"/>
                  <a:pt x="471" y="857"/>
                  <a:pt x="466" y="853"/>
                </a:cubicBezTo>
                <a:close/>
                <a:moveTo>
                  <a:pt x="382" y="786"/>
                </a:moveTo>
                <a:cubicBezTo>
                  <a:pt x="371" y="777"/>
                  <a:pt x="370" y="761"/>
                  <a:pt x="378" y="750"/>
                </a:cubicBezTo>
                <a:lnTo>
                  <a:pt x="432" y="683"/>
                </a:lnTo>
                <a:cubicBezTo>
                  <a:pt x="437" y="677"/>
                  <a:pt x="444" y="674"/>
                  <a:pt x="452" y="674"/>
                </a:cubicBezTo>
                <a:cubicBezTo>
                  <a:pt x="457" y="674"/>
                  <a:pt x="463" y="676"/>
                  <a:pt x="468" y="680"/>
                </a:cubicBezTo>
                <a:cubicBezTo>
                  <a:pt x="479" y="688"/>
                  <a:pt x="480" y="704"/>
                  <a:pt x="472" y="715"/>
                </a:cubicBezTo>
                <a:lnTo>
                  <a:pt x="418" y="782"/>
                </a:lnTo>
                <a:cubicBezTo>
                  <a:pt x="409" y="793"/>
                  <a:pt x="393" y="795"/>
                  <a:pt x="382" y="786"/>
                </a:cubicBezTo>
                <a:close/>
                <a:moveTo>
                  <a:pt x="299" y="719"/>
                </a:moveTo>
                <a:cubicBezTo>
                  <a:pt x="288" y="710"/>
                  <a:pt x="286" y="694"/>
                  <a:pt x="295" y="683"/>
                </a:cubicBezTo>
                <a:lnTo>
                  <a:pt x="322" y="650"/>
                </a:lnTo>
                <a:cubicBezTo>
                  <a:pt x="331" y="639"/>
                  <a:pt x="347" y="637"/>
                  <a:pt x="358" y="646"/>
                </a:cubicBezTo>
                <a:cubicBezTo>
                  <a:pt x="369" y="655"/>
                  <a:pt x="370" y="671"/>
                  <a:pt x="362" y="682"/>
                </a:cubicBezTo>
                <a:lnTo>
                  <a:pt x="335" y="715"/>
                </a:lnTo>
                <a:cubicBezTo>
                  <a:pt x="326" y="726"/>
                  <a:pt x="310" y="728"/>
                  <a:pt x="299" y="719"/>
                </a:cubicBezTo>
                <a:lnTo>
                  <a:pt x="1381" y="389"/>
                </a:lnTo>
                <a:cubicBezTo>
                  <a:pt x="1372" y="377"/>
                  <a:pt x="1355" y="374"/>
                  <a:pt x="1343" y="384"/>
                </a:cubicBezTo>
                <a:lnTo>
                  <a:pt x="1236" y="466"/>
                </a:lnTo>
                <a:cubicBezTo>
                  <a:pt x="1221" y="477"/>
                  <a:pt x="1201" y="474"/>
                  <a:pt x="1189" y="460"/>
                </a:cubicBezTo>
                <a:lnTo>
                  <a:pt x="1173" y="438"/>
                </a:lnTo>
                <a:cubicBezTo>
                  <a:pt x="1172" y="435"/>
                  <a:pt x="1170" y="432"/>
                  <a:pt x="1168" y="430"/>
                </a:cubicBezTo>
                <a:cubicBezTo>
                  <a:pt x="1167" y="429"/>
                  <a:pt x="1165" y="427"/>
                  <a:pt x="1164" y="426"/>
                </a:cubicBezTo>
                <a:lnTo>
                  <a:pt x="986" y="194"/>
                </a:lnTo>
                <a:cubicBezTo>
                  <a:pt x="975" y="179"/>
                  <a:pt x="978" y="159"/>
                  <a:pt x="992" y="148"/>
                </a:cubicBezTo>
                <a:lnTo>
                  <a:pt x="1099" y="66"/>
                </a:lnTo>
                <a:cubicBezTo>
                  <a:pt x="1111" y="57"/>
                  <a:pt x="1113" y="39"/>
                  <a:pt x="1104" y="27"/>
                </a:cubicBezTo>
                <a:cubicBezTo>
                  <a:pt x="1095" y="15"/>
                  <a:pt x="1078" y="13"/>
                  <a:pt x="1065" y="22"/>
                </a:cubicBezTo>
                <a:lnTo>
                  <a:pt x="959" y="104"/>
                </a:lnTo>
                <a:cubicBezTo>
                  <a:pt x="935" y="122"/>
                  <a:pt x="924" y="148"/>
                  <a:pt x="924" y="175"/>
                </a:cubicBezTo>
                <a:lnTo>
                  <a:pt x="640" y="219"/>
                </a:lnTo>
                <a:cubicBezTo>
                  <a:pt x="638" y="219"/>
                  <a:pt x="637" y="219"/>
                  <a:pt x="635" y="220"/>
                </a:cubicBezTo>
                <a:cubicBezTo>
                  <a:pt x="603" y="207"/>
                  <a:pt x="538" y="199"/>
                  <a:pt x="461" y="191"/>
                </a:cubicBezTo>
                <a:cubicBezTo>
                  <a:pt x="467" y="178"/>
                  <a:pt x="468" y="164"/>
                  <a:pt x="467" y="149"/>
                </a:cubicBezTo>
                <a:cubicBezTo>
                  <a:pt x="464" y="126"/>
                  <a:pt x="453" y="105"/>
                  <a:pt x="434" y="90"/>
                </a:cubicBezTo>
                <a:lnTo>
                  <a:pt x="329" y="6"/>
                </a:lnTo>
                <a:cubicBezTo>
                  <a:pt x="317" y="-3"/>
                  <a:pt x="299" y="-1"/>
                  <a:pt x="290" y="11"/>
                </a:cubicBezTo>
                <a:cubicBezTo>
                  <a:pt x="281" y="23"/>
                  <a:pt x="283" y="40"/>
                  <a:pt x="294" y="50"/>
                </a:cubicBezTo>
                <a:lnTo>
                  <a:pt x="400" y="133"/>
                </a:lnTo>
                <a:cubicBezTo>
                  <a:pt x="407" y="139"/>
                  <a:pt x="411" y="147"/>
                  <a:pt x="412" y="155"/>
                </a:cubicBezTo>
                <a:cubicBezTo>
                  <a:pt x="413" y="164"/>
                  <a:pt x="410" y="173"/>
                  <a:pt x="405" y="180"/>
                </a:cubicBezTo>
                <a:lnTo>
                  <a:pt x="197" y="442"/>
                </a:lnTo>
                <a:cubicBezTo>
                  <a:pt x="191" y="448"/>
                  <a:pt x="183" y="453"/>
                  <a:pt x="175" y="454"/>
                </a:cubicBezTo>
                <a:cubicBezTo>
                  <a:pt x="166" y="455"/>
                  <a:pt x="157" y="452"/>
                  <a:pt x="150" y="447"/>
                </a:cubicBezTo>
                <a:lnTo>
                  <a:pt x="45" y="363"/>
                </a:lnTo>
                <a:cubicBezTo>
                  <a:pt x="33" y="353"/>
                  <a:pt x="16" y="356"/>
                  <a:pt x="6" y="367"/>
                </a:cubicBezTo>
                <a:cubicBezTo>
                  <a:pt x="-3" y="379"/>
                  <a:pt x="-1" y="397"/>
                  <a:pt x="11" y="406"/>
                </a:cubicBezTo>
                <a:lnTo>
                  <a:pt x="116" y="490"/>
                </a:lnTo>
                <a:cubicBezTo>
                  <a:pt x="132" y="503"/>
                  <a:pt x="151" y="509"/>
                  <a:pt x="171" y="509"/>
                </a:cubicBezTo>
                <a:cubicBezTo>
                  <a:pt x="174" y="509"/>
                  <a:pt x="177" y="509"/>
                  <a:pt x="181" y="509"/>
                </a:cubicBezTo>
                <a:cubicBezTo>
                  <a:pt x="195" y="507"/>
                  <a:pt x="209" y="502"/>
                  <a:pt x="221" y="494"/>
                </a:cubicBezTo>
                <a:cubicBezTo>
                  <a:pt x="243" y="516"/>
                  <a:pt x="256" y="537"/>
                  <a:pt x="269" y="559"/>
                </a:cubicBezTo>
                <a:cubicBezTo>
                  <a:pt x="275" y="569"/>
                  <a:pt x="281" y="580"/>
                  <a:pt x="289" y="591"/>
                </a:cubicBezTo>
                <a:cubicBezTo>
                  <a:pt x="290" y="594"/>
                  <a:pt x="293" y="597"/>
                  <a:pt x="296" y="599"/>
                </a:cubicBezTo>
                <a:cubicBezTo>
                  <a:pt x="290" y="604"/>
                  <a:pt x="284" y="609"/>
                  <a:pt x="279" y="615"/>
                </a:cubicBezTo>
                <a:lnTo>
                  <a:pt x="252" y="649"/>
                </a:lnTo>
                <a:cubicBezTo>
                  <a:pt x="224" y="684"/>
                  <a:pt x="230" y="734"/>
                  <a:pt x="264" y="762"/>
                </a:cubicBezTo>
                <a:cubicBezTo>
                  <a:pt x="279" y="774"/>
                  <a:pt x="297" y="780"/>
                  <a:pt x="315" y="780"/>
                </a:cubicBezTo>
                <a:cubicBezTo>
                  <a:pt x="316" y="780"/>
                  <a:pt x="318" y="780"/>
                  <a:pt x="319" y="780"/>
                </a:cubicBezTo>
                <a:cubicBezTo>
                  <a:pt x="322" y="799"/>
                  <a:pt x="332" y="816"/>
                  <a:pt x="348" y="829"/>
                </a:cubicBezTo>
                <a:cubicBezTo>
                  <a:pt x="363" y="841"/>
                  <a:pt x="381" y="847"/>
                  <a:pt x="398" y="847"/>
                </a:cubicBezTo>
                <a:cubicBezTo>
                  <a:pt x="400" y="847"/>
                  <a:pt x="401" y="847"/>
                  <a:pt x="402" y="847"/>
                </a:cubicBezTo>
                <a:cubicBezTo>
                  <a:pt x="405" y="865"/>
                  <a:pt x="415" y="883"/>
                  <a:pt x="431" y="896"/>
                </a:cubicBezTo>
                <a:cubicBezTo>
                  <a:pt x="446" y="907"/>
                  <a:pt x="464" y="913"/>
                  <a:pt x="482" y="913"/>
                </a:cubicBezTo>
                <a:cubicBezTo>
                  <a:pt x="489" y="913"/>
                  <a:pt x="496" y="912"/>
                  <a:pt x="503" y="910"/>
                </a:cubicBezTo>
                <a:cubicBezTo>
                  <a:pt x="507" y="923"/>
                  <a:pt x="516" y="935"/>
                  <a:pt x="528" y="945"/>
                </a:cubicBezTo>
                <a:cubicBezTo>
                  <a:pt x="542" y="956"/>
                  <a:pt x="560" y="963"/>
                  <a:pt x="578" y="963"/>
                </a:cubicBezTo>
                <a:cubicBezTo>
                  <a:pt x="581" y="963"/>
                  <a:pt x="584" y="962"/>
                  <a:pt x="587" y="962"/>
                </a:cubicBezTo>
                <a:cubicBezTo>
                  <a:pt x="608" y="960"/>
                  <a:pt x="628" y="949"/>
                  <a:pt x="641" y="932"/>
                </a:cubicBezTo>
                <a:lnTo>
                  <a:pt x="668" y="900"/>
                </a:lnTo>
                <a:cubicBezTo>
                  <a:pt x="669" y="899"/>
                  <a:pt x="670" y="898"/>
                  <a:pt x="671" y="896"/>
                </a:cubicBezTo>
                <a:lnTo>
                  <a:pt x="711" y="928"/>
                </a:lnTo>
                <a:cubicBezTo>
                  <a:pt x="726" y="940"/>
                  <a:pt x="745" y="947"/>
                  <a:pt x="764" y="947"/>
                </a:cubicBezTo>
                <a:lnTo>
                  <a:pt x="765" y="947"/>
                </a:lnTo>
                <a:cubicBezTo>
                  <a:pt x="789" y="947"/>
                  <a:pt x="809" y="937"/>
                  <a:pt x="824" y="919"/>
                </a:cubicBezTo>
                <a:cubicBezTo>
                  <a:pt x="831" y="910"/>
                  <a:pt x="836" y="900"/>
                  <a:pt x="839" y="890"/>
                </a:cubicBezTo>
                <a:cubicBezTo>
                  <a:pt x="847" y="893"/>
                  <a:pt x="856" y="894"/>
                  <a:pt x="864" y="894"/>
                </a:cubicBezTo>
                <a:cubicBezTo>
                  <a:pt x="886" y="894"/>
                  <a:pt x="907" y="885"/>
                  <a:pt x="923" y="867"/>
                </a:cubicBezTo>
                <a:cubicBezTo>
                  <a:pt x="923" y="866"/>
                  <a:pt x="924" y="865"/>
                  <a:pt x="925" y="865"/>
                </a:cubicBezTo>
                <a:cubicBezTo>
                  <a:pt x="926" y="864"/>
                  <a:pt x="926" y="863"/>
                  <a:pt x="927" y="862"/>
                </a:cubicBezTo>
                <a:cubicBezTo>
                  <a:pt x="933" y="853"/>
                  <a:pt x="938" y="843"/>
                  <a:pt x="941" y="834"/>
                </a:cubicBezTo>
                <a:cubicBezTo>
                  <a:pt x="948" y="836"/>
                  <a:pt x="955" y="837"/>
                  <a:pt x="962" y="837"/>
                </a:cubicBezTo>
                <a:cubicBezTo>
                  <a:pt x="984" y="837"/>
                  <a:pt x="1006" y="827"/>
                  <a:pt x="1021" y="809"/>
                </a:cubicBezTo>
                <a:cubicBezTo>
                  <a:pt x="1021" y="809"/>
                  <a:pt x="1021" y="808"/>
                  <a:pt x="1022" y="808"/>
                </a:cubicBezTo>
                <a:lnTo>
                  <a:pt x="1023" y="807"/>
                </a:lnTo>
                <a:cubicBezTo>
                  <a:pt x="1031" y="796"/>
                  <a:pt x="1036" y="785"/>
                  <a:pt x="1038" y="772"/>
                </a:cubicBezTo>
                <a:cubicBezTo>
                  <a:pt x="1044" y="774"/>
                  <a:pt x="1049" y="774"/>
                  <a:pt x="1054" y="774"/>
                </a:cubicBezTo>
                <a:cubicBezTo>
                  <a:pt x="1076" y="774"/>
                  <a:pt x="1098" y="765"/>
                  <a:pt x="1113" y="747"/>
                </a:cubicBezTo>
                <a:cubicBezTo>
                  <a:pt x="1114" y="746"/>
                  <a:pt x="1115" y="745"/>
                  <a:pt x="1116" y="744"/>
                </a:cubicBezTo>
                <a:lnTo>
                  <a:pt x="1117" y="743"/>
                </a:lnTo>
                <a:cubicBezTo>
                  <a:pt x="1144" y="708"/>
                  <a:pt x="1138" y="657"/>
                  <a:pt x="1104" y="629"/>
                </a:cubicBezTo>
                <a:lnTo>
                  <a:pt x="1065" y="598"/>
                </a:lnTo>
                <a:cubicBezTo>
                  <a:pt x="1071" y="593"/>
                  <a:pt x="1076" y="588"/>
                  <a:pt x="1079" y="583"/>
                </a:cubicBezTo>
                <a:cubicBezTo>
                  <a:pt x="1087" y="572"/>
                  <a:pt x="1093" y="561"/>
                  <a:pt x="1099" y="551"/>
                </a:cubicBezTo>
                <a:cubicBezTo>
                  <a:pt x="1111" y="530"/>
                  <a:pt x="1123" y="510"/>
                  <a:pt x="1143" y="489"/>
                </a:cubicBezTo>
                <a:lnTo>
                  <a:pt x="1146" y="493"/>
                </a:lnTo>
                <a:cubicBezTo>
                  <a:pt x="1163" y="516"/>
                  <a:pt x="1189" y="528"/>
                  <a:pt x="1216" y="528"/>
                </a:cubicBezTo>
                <a:cubicBezTo>
                  <a:pt x="1234" y="528"/>
                  <a:pt x="1253" y="522"/>
                  <a:pt x="1269" y="509"/>
                </a:cubicBezTo>
                <a:lnTo>
                  <a:pt x="1376" y="428"/>
                </a:lnTo>
                <a:cubicBezTo>
                  <a:pt x="1388" y="418"/>
                  <a:pt x="1391" y="401"/>
                  <a:pt x="1381" y="38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1" name="Freeform 350">
            <a:extLst>
              <a:ext uri="{FF2B5EF4-FFF2-40B4-BE49-F238E27FC236}">
                <a16:creationId xmlns:a16="http://schemas.microsoft.com/office/drawing/2014/main" id="{D8FC0FBC-134A-3046-AD42-6E9577955254}"/>
              </a:ext>
            </a:extLst>
          </p:cNvPr>
          <p:cNvSpPr/>
          <p:nvPr/>
        </p:nvSpPr>
        <p:spPr>
          <a:xfrm>
            <a:off x="4281480" y="2152996"/>
            <a:ext cx="182160" cy="38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7" h="1083">
                <a:moveTo>
                  <a:pt x="133" y="757"/>
                </a:moveTo>
                <a:cubicBezTo>
                  <a:pt x="138" y="731"/>
                  <a:pt x="150" y="716"/>
                  <a:pt x="165" y="698"/>
                </a:cubicBezTo>
                <a:cubicBezTo>
                  <a:pt x="181" y="679"/>
                  <a:pt x="200" y="657"/>
                  <a:pt x="209" y="620"/>
                </a:cubicBezTo>
                <a:cubicBezTo>
                  <a:pt x="223" y="568"/>
                  <a:pt x="216" y="425"/>
                  <a:pt x="215" y="402"/>
                </a:cubicBezTo>
                <a:cubicBezTo>
                  <a:pt x="216" y="387"/>
                  <a:pt x="229" y="375"/>
                  <a:pt x="245" y="375"/>
                </a:cubicBezTo>
                <a:cubicBezTo>
                  <a:pt x="261" y="376"/>
                  <a:pt x="274" y="389"/>
                  <a:pt x="274" y="405"/>
                </a:cubicBezTo>
                <a:cubicBezTo>
                  <a:pt x="274" y="406"/>
                  <a:pt x="274" y="406"/>
                  <a:pt x="274" y="406"/>
                </a:cubicBezTo>
                <a:lnTo>
                  <a:pt x="269" y="617"/>
                </a:lnTo>
                <a:cubicBezTo>
                  <a:pt x="269" y="626"/>
                  <a:pt x="273" y="634"/>
                  <a:pt x="280" y="639"/>
                </a:cubicBezTo>
                <a:lnTo>
                  <a:pt x="318" y="667"/>
                </a:lnTo>
                <a:cubicBezTo>
                  <a:pt x="330" y="676"/>
                  <a:pt x="347" y="673"/>
                  <a:pt x="356" y="661"/>
                </a:cubicBezTo>
                <a:cubicBezTo>
                  <a:pt x="365" y="649"/>
                  <a:pt x="363" y="631"/>
                  <a:pt x="350" y="622"/>
                </a:cubicBezTo>
                <a:lnTo>
                  <a:pt x="324" y="603"/>
                </a:lnTo>
                <a:lnTo>
                  <a:pt x="329" y="407"/>
                </a:lnTo>
                <a:cubicBezTo>
                  <a:pt x="330" y="371"/>
                  <a:pt x="308" y="340"/>
                  <a:pt x="277" y="326"/>
                </a:cubicBezTo>
                <a:cubicBezTo>
                  <a:pt x="275" y="321"/>
                  <a:pt x="226" y="198"/>
                  <a:pt x="189" y="95"/>
                </a:cubicBezTo>
                <a:cubicBezTo>
                  <a:pt x="187" y="87"/>
                  <a:pt x="187" y="79"/>
                  <a:pt x="191" y="72"/>
                </a:cubicBezTo>
                <a:cubicBezTo>
                  <a:pt x="194" y="65"/>
                  <a:pt x="200" y="60"/>
                  <a:pt x="207" y="57"/>
                </a:cubicBezTo>
                <a:lnTo>
                  <a:pt x="209" y="57"/>
                </a:lnTo>
                <a:cubicBezTo>
                  <a:pt x="216" y="54"/>
                  <a:pt x="223" y="55"/>
                  <a:pt x="230" y="58"/>
                </a:cubicBezTo>
                <a:cubicBezTo>
                  <a:pt x="237" y="61"/>
                  <a:pt x="242" y="67"/>
                  <a:pt x="244" y="74"/>
                </a:cubicBezTo>
                <a:cubicBezTo>
                  <a:pt x="244" y="75"/>
                  <a:pt x="245" y="75"/>
                  <a:pt x="245" y="76"/>
                </a:cubicBezTo>
                <a:cubicBezTo>
                  <a:pt x="321" y="239"/>
                  <a:pt x="444" y="507"/>
                  <a:pt x="450" y="536"/>
                </a:cubicBezTo>
                <a:cubicBezTo>
                  <a:pt x="457" y="571"/>
                  <a:pt x="437" y="611"/>
                  <a:pt x="412" y="663"/>
                </a:cubicBezTo>
                <a:cubicBezTo>
                  <a:pt x="383" y="720"/>
                  <a:pt x="348" y="792"/>
                  <a:pt x="343" y="880"/>
                </a:cubicBezTo>
                <a:lnTo>
                  <a:pt x="341" y="897"/>
                </a:lnTo>
                <a:lnTo>
                  <a:pt x="127" y="893"/>
                </a:lnTo>
                <a:lnTo>
                  <a:pt x="128" y="829"/>
                </a:lnTo>
                <a:cubicBezTo>
                  <a:pt x="128" y="815"/>
                  <a:pt x="129" y="776"/>
                  <a:pt x="133" y="757"/>
                </a:cubicBezTo>
                <a:close/>
                <a:moveTo>
                  <a:pt x="396" y="898"/>
                </a:moveTo>
                <a:lnTo>
                  <a:pt x="398" y="885"/>
                </a:lnTo>
                <a:lnTo>
                  <a:pt x="398" y="884"/>
                </a:lnTo>
                <a:cubicBezTo>
                  <a:pt x="402" y="806"/>
                  <a:pt x="434" y="743"/>
                  <a:pt x="461" y="687"/>
                </a:cubicBezTo>
                <a:cubicBezTo>
                  <a:pt x="490" y="629"/>
                  <a:pt x="515" y="579"/>
                  <a:pt x="505" y="525"/>
                </a:cubicBezTo>
                <a:cubicBezTo>
                  <a:pt x="496" y="484"/>
                  <a:pt x="330" y="128"/>
                  <a:pt x="296" y="54"/>
                </a:cubicBezTo>
                <a:cubicBezTo>
                  <a:pt x="288" y="34"/>
                  <a:pt x="273" y="18"/>
                  <a:pt x="254" y="8"/>
                </a:cubicBezTo>
                <a:cubicBezTo>
                  <a:pt x="234" y="-1"/>
                  <a:pt x="211" y="-3"/>
                  <a:pt x="190" y="5"/>
                </a:cubicBezTo>
                <a:lnTo>
                  <a:pt x="189" y="5"/>
                </a:lnTo>
                <a:cubicBezTo>
                  <a:pt x="168" y="13"/>
                  <a:pt x="151" y="28"/>
                  <a:pt x="141" y="49"/>
                </a:cubicBezTo>
                <a:cubicBezTo>
                  <a:pt x="131" y="69"/>
                  <a:pt x="130" y="92"/>
                  <a:pt x="137" y="113"/>
                </a:cubicBezTo>
                <a:cubicBezTo>
                  <a:pt x="165" y="193"/>
                  <a:pt x="200" y="283"/>
                  <a:pt x="217" y="325"/>
                </a:cubicBezTo>
                <a:cubicBezTo>
                  <a:pt x="185" y="336"/>
                  <a:pt x="161" y="366"/>
                  <a:pt x="160" y="402"/>
                </a:cubicBezTo>
                <a:cubicBezTo>
                  <a:pt x="160" y="402"/>
                  <a:pt x="160" y="403"/>
                  <a:pt x="160" y="404"/>
                </a:cubicBezTo>
                <a:cubicBezTo>
                  <a:pt x="162" y="447"/>
                  <a:pt x="166" y="568"/>
                  <a:pt x="156" y="606"/>
                </a:cubicBezTo>
                <a:cubicBezTo>
                  <a:pt x="149" y="631"/>
                  <a:pt x="137" y="646"/>
                  <a:pt x="123" y="663"/>
                </a:cubicBezTo>
                <a:cubicBezTo>
                  <a:pt x="106" y="683"/>
                  <a:pt x="86" y="706"/>
                  <a:pt x="79" y="746"/>
                </a:cubicBezTo>
                <a:cubicBezTo>
                  <a:pt x="73" y="773"/>
                  <a:pt x="73" y="823"/>
                  <a:pt x="73" y="829"/>
                </a:cubicBezTo>
                <a:lnTo>
                  <a:pt x="72" y="893"/>
                </a:lnTo>
                <a:cubicBezTo>
                  <a:pt x="33" y="897"/>
                  <a:pt x="2" y="924"/>
                  <a:pt x="2" y="959"/>
                </a:cubicBezTo>
                <a:lnTo>
                  <a:pt x="0" y="1048"/>
                </a:lnTo>
                <a:cubicBezTo>
                  <a:pt x="0" y="1063"/>
                  <a:pt x="12" y="1076"/>
                  <a:pt x="27" y="1076"/>
                </a:cubicBezTo>
                <a:cubicBezTo>
                  <a:pt x="28" y="1076"/>
                  <a:pt x="28" y="1076"/>
                  <a:pt x="28" y="1076"/>
                </a:cubicBezTo>
                <a:cubicBezTo>
                  <a:pt x="43" y="1076"/>
                  <a:pt x="55" y="1064"/>
                  <a:pt x="56" y="1049"/>
                </a:cubicBezTo>
                <a:lnTo>
                  <a:pt x="57" y="959"/>
                </a:lnTo>
                <a:cubicBezTo>
                  <a:pt x="57" y="956"/>
                  <a:pt x="68" y="947"/>
                  <a:pt x="85" y="948"/>
                </a:cubicBezTo>
                <a:lnTo>
                  <a:pt x="388" y="953"/>
                </a:lnTo>
                <a:cubicBezTo>
                  <a:pt x="405" y="953"/>
                  <a:pt x="415" y="962"/>
                  <a:pt x="415" y="966"/>
                </a:cubicBezTo>
                <a:lnTo>
                  <a:pt x="413" y="1055"/>
                </a:lnTo>
                <a:cubicBezTo>
                  <a:pt x="413" y="1070"/>
                  <a:pt x="425" y="1083"/>
                  <a:pt x="440" y="1083"/>
                </a:cubicBezTo>
                <a:cubicBezTo>
                  <a:pt x="441" y="1083"/>
                  <a:pt x="441" y="1083"/>
                  <a:pt x="441" y="1083"/>
                </a:cubicBezTo>
                <a:cubicBezTo>
                  <a:pt x="456" y="1083"/>
                  <a:pt x="468" y="1071"/>
                  <a:pt x="469" y="1056"/>
                </a:cubicBezTo>
                <a:lnTo>
                  <a:pt x="470" y="967"/>
                </a:lnTo>
                <a:cubicBezTo>
                  <a:pt x="471" y="931"/>
                  <a:pt x="439" y="902"/>
                  <a:pt x="396" y="89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2" name="Freeform 351">
            <a:extLst>
              <a:ext uri="{FF2B5EF4-FFF2-40B4-BE49-F238E27FC236}">
                <a16:creationId xmlns:a16="http://schemas.microsoft.com/office/drawing/2014/main" id="{5BA02ECD-AF6B-E545-81F5-0EE654BF9D7C}"/>
              </a:ext>
            </a:extLst>
          </p:cNvPr>
          <p:cNvSpPr/>
          <p:nvPr/>
        </p:nvSpPr>
        <p:spPr>
          <a:xfrm>
            <a:off x="3990601" y="2153717"/>
            <a:ext cx="178560" cy="38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7" h="1079">
                <a:moveTo>
                  <a:pt x="93" y="659"/>
                </a:moveTo>
                <a:cubicBezTo>
                  <a:pt x="68" y="607"/>
                  <a:pt x="49" y="566"/>
                  <a:pt x="57" y="531"/>
                </a:cubicBezTo>
                <a:cubicBezTo>
                  <a:pt x="64" y="502"/>
                  <a:pt x="192" y="236"/>
                  <a:pt x="271" y="75"/>
                </a:cubicBezTo>
                <a:cubicBezTo>
                  <a:pt x="272" y="75"/>
                  <a:pt x="272" y="74"/>
                  <a:pt x="272" y="73"/>
                </a:cubicBezTo>
                <a:cubicBezTo>
                  <a:pt x="278" y="59"/>
                  <a:pt x="294" y="51"/>
                  <a:pt x="308" y="57"/>
                </a:cubicBezTo>
                <a:lnTo>
                  <a:pt x="309" y="57"/>
                </a:lnTo>
                <a:cubicBezTo>
                  <a:pt x="317" y="60"/>
                  <a:pt x="323" y="66"/>
                  <a:pt x="326" y="73"/>
                </a:cubicBezTo>
                <a:cubicBezTo>
                  <a:pt x="329" y="80"/>
                  <a:pt x="329" y="88"/>
                  <a:pt x="327" y="95"/>
                </a:cubicBezTo>
                <a:cubicBezTo>
                  <a:pt x="288" y="198"/>
                  <a:pt x="237" y="320"/>
                  <a:pt x="235" y="325"/>
                </a:cubicBezTo>
                <a:cubicBezTo>
                  <a:pt x="203" y="337"/>
                  <a:pt x="180" y="369"/>
                  <a:pt x="181" y="405"/>
                </a:cubicBezTo>
                <a:lnTo>
                  <a:pt x="181" y="601"/>
                </a:lnTo>
                <a:lnTo>
                  <a:pt x="155" y="619"/>
                </a:lnTo>
                <a:cubicBezTo>
                  <a:pt x="143" y="628"/>
                  <a:pt x="139" y="645"/>
                  <a:pt x="148" y="658"/>
                </a:cubicBezTo>
                <a:cubicBezTo>
                  <a:pt x="157" y="670"/>
                  <a:pt x="174" y="673"/>
                  <a:pt x="187" y="665"/>
                </a:cubicBezTo>
                <a:lnTo>
                  <a:pt x="225" y="638"/>
                </a:lnTo>
                <a:cubicBezTo>
                  <a:pt x="232" y="633"/>
                  <a:pt x="237" y="624"/>
                  <a:pt x="237" y="615"/>
                </a:cubicBezTo>
                <a:lnTo>
                  <a:pt x="236" y="404"/>
                </a:lnTo>
                <a:cubicBezTo>
                  <a:pt x="236" y="388"/>
                  <a:pt x="249" y="375"/>
                  <a:pt x="265" y="374"/>
                </a:cubicBezTo>
                <a:cubicBezTo>
                  <a:pt x="281" y="374"/>
                  <a:pt x="294" y="387"/>
                  <a:pt x="295" y="402"/>
                </a:cubicBezTo>
                <a:cubicBezTo>
                  <a:pt x="293" y="425"/>
                  <a:pt x="284" y="568"/>
                  <a:pt x="296" y="620"/>
                </a:cubicBezTo>
                <a:cubicBezTo>
                  <a:pt x="305" y="657"/>
                  <a:pt x="323" y="679"/>
                  <a:pt x="339" y="699"/>
                </a:cubicBezTo>
                <a:cubicBezTo>
                  <a:pt x="354" y="717"/>
                  <a:pt x="365" y="732"/>
                  <a:pt x="370" y="758"/>
                </a:cubicBezTo>
                <a:cubicBezTo>
                  <a:pt x="373" y="777"/>
                  <a:pt x="373" y="817"/>
                  <a:pt x="373" y="830"/>
                </a:cubicBezTo>
                <a:lnTo>
                  <a:pt x="372" y="895"/>
                </a:lnTo>
                <a:lnTo>
                  <a:pt x="159" y="894"/>
                </a:lnTo>
                <a:lnTo>
                  <a:pt x="158" y="877"/>
                </a:lnTo>
                <a:cubicBezTo>
                  <a:pt x="154" y="789"/>
                  <a:pt x="120" y="717"/>
                  <a:pt x="93" y="659"/>
                </a:cubicBezTo>
                <a:close/>
                <a:moveTo>
                  <a:pt x="469" y="912"/>
                </a:moveTo>
                <a:cubicBezTo>
                  <a:pt x="458" y="903"/>
                  <a:pt x="443" y="898"/>
                  <a:pt x="428" y="896"/>
                </a:cubicBezTo>
                <a:lnTo>
                  <a:pt x="428" y="831"/>
                </a:lnTo>
                <a:cubicBezTo>
                  <a:pt x="429" y="826"/>
                  <a:pt x="429" y="776"/>
                  <a:pt x="424" y="749"/>
                </a:cubicBezTo>
                <a:cubicBezTo>
                  <a:pt x="417" y="708"/>
                  <a:pt x="398" y="685"/>
                  <a:pt x="382" y="664"/>
                </a:cubicBezTo>
                <a:cubicBezTo>
                  <a:pt x="368" y="647"/>
                  <a:pt x="356" y="632"/>
                  <a:pt x="350" y="607"/>
                </a:cubicBezTo>
                <a:cubicBezTo>
                  <a:pt x="341" y="569"/>
                  <a:pt x="347" y="448"/>
                  <a:pt x="350" y="405"/>
                </a:cubicBezTo>
                <a:cubicBezTo>
                  <a:pt x="350" y="404"/>
                  <a:pt x="350" y="403"/>
                  <a:pt x="350" y="402"/>
                </a:cubicBezTo>
                <a:cubicBezTo>
                  <a:pt x="349" y="367"/>
                  <a:pt x="326" y="336"/>
                  <a:pt x="295" y="324"/>
                </a:cubicBezTo>
                <a:cubicBezTo>
                  <a:pt x="312" y="283"/>
                  <a:pt x="349" y="194"/>
                  <a:pt x="378" y="115"/>
                </a:cubicBezTo>
                <a:cubicBezTo>
                  <a:pt x="386" y="93"/>
                  <a:pt x="385" y="70"/>
                  <a:pt x="376" y="50"/>
                </a:cubicBezTo>
                <a:cubicBezTo>
                  <a:pt x="367" y="29"/>
                  <a:pt x="350" y="13"/>
                  <a:pt x="329" y="6"/>
                </a:cubicBezTo>
                <a:lnTo>
                  <a:pt x="327" y="5"/>
                </a:lnTo>
                <a:cubicBezTo>
                  <a:pt x="307" y="-3"/>
                  <a:pt x="284" y="-2"/>
                  <a:pt x="264" y="7"/>
                </a:cubicBezTo>
                <a:cubicBezTo>
                  <a:pt x="244" y="16"/>
                  <a:pt x="229" y="32"/>
                  <a:pt x="221" y="52"/>
                </a:cubicBezTo>
                <a:cubicBezTo>
                  <a:pt x="185" y="126"/>
                  <a:pt x="12" y="478"/>
                  <a:pt x="3" y="519"/>
                </a:cubicBezTo>
                <a:cubicBezTo>
                  <a:pt x="-9" y="572"/>
                  <a:pt x="15" y="623"/>
                  <a:pt x="43" y="682"/>
                </a:cubicBezTo>
                <a:cubicBezTo>
                  <a:pt x="69" y="738"/>
                  <a:pt x="99" y="802"/>
                  <a:pt x="102" y="880"/>
                </a:cubicBezTo>
                <a:lnTo>
                  <a:pt x="102" y="881"/>
                </a:lnTo>
                <a:lnTo>
                  <a:pt x="103" y="894"/>
                </a:lnTo>
                <a:cubicBezTo>
                  <a:pt x="61" y="897"/>
                  <a:pt x="28" y="926"/>
                  <a:pt x="28" y="961"/>
                </a:cubicBezTo>
                <a:lnTo>
                  <a:pt x="28" y="1051"/>
                </a:lnTo>
                <a:cubicBezTo>
                  <a:pt x="28" y="1066"/>
                  <a:pt x="40" y="1078"/>
                  <a:pt x="56" y="1078"/>
                </a:cubicBezTo>
                <a:cubicBezTo>
                  <a:pt x="71" y="1078"/>
                  <a:pt x="83" y="1066"/>
                  <a:pt x="83" y="1051"/>
                </a:cubicBezTo>
                <a:lnTo>
                  <a:pt x="83" y="962"/>
                </a:lnTo>
                <a:cubicBezTo>
                  <a:pt x="83" y="958"/>
                  <a:pt x="94" y="949"/>
                  <a:pt x="111" y="949"/>
                </a:cubicBezTo>
                <a:lnTo>
                  <a:pt x="414" y="950"/>
                </a:lnTo>
                <a:cubicBezTo>
                  <a:pt x="423" y="950"/>
                  <a:pt x="431" y="952"/>
                  <a:pt x="437" y="956"/>
                </a:cubicBezTo>
                <a:cubicBezTo>
                  <a:pt x="440" y="959"/>
                  <a:pt x="441" y="961"/>
                  <a:pt x="441" y="962"/>
                </a:cubicBezTo>
                <a:lnTo>
                  <a:pt x="441" y="1052"/>
                </a:lnTo>
                <a:cubicBezTo>
                  <a:pt x="441" y="1067"/>
                  <a:pt x="453" y="1079"/>
                  <a:pt x="469" y="1079"/>
                </a:cubicBezTo>
                <a:cubicBezTo>
                  <a:pt x="484" y="1079"/>
                  <a:pt x="496" y="1067"/>
                  <a:pt x="496" y="1052"/>
                </a:cubicBezTo>
                <a:lnTo>
                  <a:pt x="497" y="963"/>
                </a:lnTo>
                <a:cubicBezTo>
                  <a:pt x="497" y="943"/>
                  <a:pt x="487" y="925"/>
                  <a:pt x="469" y="91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3" name="Freeform 352">
            <a:extLst>
              <a:ext uri="{FF2B5EF4-FFF2-40B4-BE49-F238E27FC236}">
                <a16:creationId xmlns:a16="http://schemas.microsoft.com/office/drawing/2014/main" id="{B7B55B30-E99C-144D-ABFB-BE20A374CBC6}"/>
              </a:ext>
            </a:extLst>
          </p:cNvPr>
          <p:cNvSpPr/>
          <p:nvPr/>
        </p:nvSpPr>
        <p:spPr>
          <a:xfrm>
            <a:off x="4883400" y="2208436"/>
            <a:ext cx="114480" cy="11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8">
                <a:moveTo>
                  <a:pt x="159" y="55"/>
                </a:moveTo>
                <a:cubicBezTo>
                  <a:pt x="217" y="55"/>
                  <a:pt x="264" y="101"/>
                  <a:pt x="264" y="159"/>
                </a:cubicBezTo>
                <a:cubicBezTo>
                  <a:pt x="264" y="216"/>
                  <a:pt x="217" y="263"/>
                  <a:pt x="159" y="263"/>
                </a:cubicBezTo>
                <a:cubicBezTo>
                  <a:pt x="102" y="263"/>
                  <a:pt x="55" y="216"/>
                  <a:pt x="55" y="159"/>
                </a:cubicBezTo>
                <a:cubicBezTo>
                  <a:pt x="55" y="101"/>
                  <a:pt x="102" y="55"/>
                  <a:pt x="159" y="55"/>
                </a:cubicBezTo>
                <a:close/>
                <a:moveTo>
                  <a:pt x="159" y="318"/>
                </a:moveTo>
                <a:cubicBezTo>
                  <a:pt x="247" y="318"/>
                  <a:pt x="319" y="247"/>
                  <a:pt x="319" y="159"/>
                </a:cubicBezTo>
                <a:cubicBezTo>
                  <a:pt x="319" y="71"/>
                  <a:pt x="247" y="0"/>
                  <a:pt x="159" y="0"/>
                </a:cubicBezTo>
                <a:cubicBezTo>
                  <a:pt x="72" y="0"/>
                  <a:pt x="0" y="71"/>
                  <a:pt x="0" y="159"/>
                </a:cubicBezTo>
                <a:cubicBezTo>
                  <a:pt x="0" y="247"/>
                  <a:pt x="72" y="318"/>
                  <a:pt x="159" y="3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4" name="Freeform 353">
            <a:extLst>
              <a:ext uri="{FF2B5EF4-FFF2-40B4-BE49-F238E27FC236}">
                <a16:creationId xmlns:a16="http://schemas.microsoft.com/office/drawing/2014/main" id="{D638BEE7-DEB3-444D-BC97-42D64FD6FA77}"/>
              </a:ext>
            </a:extLst>
          </p:cNvPr>
          <p:cNvSpPr/>
          <p:nvPr/>
        </p:nvSpPr>
        <p:spPr>
          <a:xfrm>
            <a:off x="4843800" y="2334077"/>
            <a:ext cx="194040" cy="10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0" h="302">
                <a:moveTo>
                  <a:pt x="55" y="247"/>
                </a:moveTo>
                <a:lnTo>
                  <a:pt x="55" y="162"/>
                </a:lnTo>
                <a:cubicBezTo>
                  <a:pt x="55" y="142"/>
                  <a:pt x="65" y="123"/>
                  <a:pt x="82" y="111"/>
                </a:cubicBezTo>
                <a:cubicBezTo>
                  <a:pt x="134" y="75"/>
                  <a:pt x="201" y="55"/>
                  <a:pt x="269" y="55"/>
                </a:cubicBezTo>
                <a:cubicBezTo>
                  <a:pt x="339" y="55"/>
                  <a:pt x="406" y="75"/>
                  <a:pt x="459" y="112"/>
                </a:cubicBezTo>
                <a:cubicBezTo>
                  <a:pt x="475" y="123"/>
                  <a:pt x="484" y="142"/>
                  <a:pt x="484" y="162"/>
                </a:cubicBezTo>
                <a:cubicBezTo>
                  <a:pt x="484" y="186"/>
                  <a:pt x="485" y="217"/>
                  <a:pt x="485" y="247"/>
                </a:cubicBezTo>
                <a:close/>
                <a:moveTo>
                  <a:pt x="490" y="67"/>
                </a:moveTo>
                <a:cubicBezTo>
                  <a:pt x="429" y="24"/>
                  <a:pt x="350" y="0"/>
                  <a:pt x="269" y="0"/>
                </a:cubicBezTo>
                <a:cubicBezTo>
                  <a:pt x="189" y="0"/>
                  <a:pt x="111" y="23"/>
                  <a:pt x="50" y="66"/>
                </a:cubicBezTo>
                <a:cubicBezTo>
                  <a:pt x="19" y="88"/>
                  <a:pt x="0" y="124"/>
                  <a:pt x="0" y="162"/>
                </a:cubicBezTo>
                <a:lnTo>
                  <a:pt x="0" y="274"/>
                </a:lnTo>
                <a:cubicBezTo>
                  <a:pt x="0" y="290"/>
                  <a:pt x="12" y="302"/>
                  <a:pt x="27" y="302"/>
                </a:cubicBezTo>
                <a:lnTo>
                  <a:pt x="512" y="302"/>
                </a:lnTo>
                <a:cubicBezTo>
                  <a:pt x="528" y="302"/>
                  <a:pt x="540" y="290"/>
                  <a:pt x="540" y="274"/>
                </a:cubicBezTo>
                <a:cubicBezTo>
                  <a:pt x="540" y="238"/>
                  <a:pt x="540" y="193"/>
                  <a:pt x="540" y="162"/>
                </a:cubicBezTo>
                <a:cubicBezTo>
                  <a:pt x="539" y="124"/>
                  <a:pt x="521" y="89"/>
                  <a:pt x="490" y="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5" name="Freeform 354">
            <a:extLst>
              <a:ext uri="{FF2B5EF4-FFF2-40B4-BE49-F238E27FC236}">
                <a16:creationId xmlns:a16="http://schemas.microsoft.com/office/drawing/2014/main" id="{71A9DCE5-582B-C946-8D3B-4964DC21665B}"/>
              </a:ext>
            </a:extLst>
          </p:cNvPr>
          <p:cNvSpPr/>
          <p:nvPr/>
        </p:nvSpPr>
        <p:spPr>
          <a:xfrm>
            <a:off x="5018040" y="2228597"/>
            <a:ext cx="9576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7">
                <a:moveTo>
                  <a:pt x="134" y="55"/>
                </a:moveTo>
                <a:cubicBezTo>
                  <a:pt x="177" y="55"/>
                  <a:pt x="212" y="90"/>
                  <a:pt x="212" y="133"/>
                </a:cubicBezTo>
                <a:cubicBezTo>
                  <a:pt x="212" y="176"/>
                  <a:pt x="177" y="211"/>
                  <a:pt x="134" y="211"/>
                </a:cubicBezTo>
                <a:cubicBezTo>
                  <a:pt x="91" y="211"/>
                  <a:pt x="56" y="176"/>
                  <a:pt x="56" y="133"/>
                </a:cubicBezTo>
                <a:cubicBezTo>
                  <a:pt x="56" y="90"/>
                  <a:pt x="91" y="55"/>
                  <a:pt x="134" y="55"/>
                </a:cubicBezTo>
                <a:close/>
                <a:moveTo>
                  <a:pt x="134" y="267"/>
                </a:moveTo>
                <a:cubicBezTo>
                  <a:pt x="207" y="267"/>
                  <a:pt x="267" y="207"/>
                  <a:pt x="267" y="133"/>
                </a:cubicBezTo>
                <a:cubicBezTo>
                  <a:pt x="267" y="60"/>
                  <a:pt x="207" y="0"/>
                  <a:pt x="134" y="0"/>
                </a:cubicBezTo>
                <a:cubicBezTo>
                  <a:pt x="60" y="0"/>
                  <a:pt x="0" y="60"/>
                  <a:pt x="0" y="133"/>
                </a:cubicBezTo>
                <a:cubicBezTo>
                  <a:pt x="0" y="207"/>
                  <a:pt x="60" y="267"/>
                  <a:pt x="134" y="2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6" name="Freeform 355">
            <a:extLst>
              <a:ext uri="{FF2B5EF4-FFF2-40B4-BE49-F238E27FC236}">
                <a16:creationId xmlns:a16="http://schemas.microsoft.com/office/drawing/2014/main" id="{C84A37A3-7472-C941-B52D-3A9F324313FC}"/>
              </a:ext>
            </a:extLst>
          </p:cNvPr>
          <p:cNvSpPr/>
          <p:nvPr/>
        </p:nvSpPr>
        <p:spPr>
          <a:xfrm>
            <a:off x="5032800" y="2338757"/>
            <a:ext cx="122760" cy="9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5">
                <a:moveTo>
                  <a:pt x="341" y="147"/>
                </a:moveTo>
                <a:cubicBezTo>
                  <a:pt x="341" y="113"/>
                  <a:pt x="324" y="80"/>
                  <a:pt x="296" y="61"/>
                </a:cubicBezTo>
                <a:cubicBezTo>
                  <a:pt x="241" y="22"/>
                  <a:pt x="170" y="0"/>
                  <a:pt x="98" y="0"/>
                </a:cubicBezTo>
                <a:cubicBezTo>
                  <a:pt x="72" y="0"/>
                  <a:pt x="47" y="3"/>
                  <a:pt x="22" y="8"/>
                </a:cubicBezTo>
                <a:cubicBezTo>
                  <a:pt x="7" y="11"/>
                  <a:pt x="-2" y="26"/>
                  <a:pt x="1" y="41"/>
                </a:cubicBezTo>
                <a:cubicBezTo>
                  <a:pt x="4" y="56"/>
                  <a:pt x="19" y="65"/>
                  <a:pt x="34" y="62"/>
                </a:cubicBezTo>
                <a:cubicBezTo>
                  <a:pt x="54" y="58"/>
                  <a:pt x="76" y="55"/>
                  <a:pt x="98" y="55"/>
                </a:cubicBezTo>
                <a:cubicBezTo>
                  <a:pt x="159" y="55"/>
                  <a:pt x="218" y="73"/>
                  <a:pt x="264" y="106"/>
                </a:cubicBezTo>
                <a:cubicBezTo>
                  <a:pt x="278" y="115"/>
                  <a:pt x="286" y="131"/>
                  <a:pt x="286" y="148"/>
                </a:cubicBezTo>
                <a:cubicBezTo>
                  <a:pt x="286" y="168"/>
                  <a:pt x="286" y="195"/>
                  <a:pt x="286" y="220"/>
                </a:cubicBezTo>
                <a:lnTo>
                  <a:pt x="100" y="220"/>
                </a:lnTo>
                <a:cubicBezTo>
                  <a:pt x="84" y="220"/>
                  <a:pt x="72" y="233"/>
                  <a:pt x="72" y="248"/>
                </a:cubicBezTo>
                <a:cubicBezTo>
                  <a:pt x="72" y="263"/>
                  <a:pt x="84" y="275"/>
                  <a:pt x="100" y="275"/>
                </a:cubicBezTo>
                <a:lnTo>
                  <a:pt x="314" y="275"/>
                </a:lnTo>
                <a:cubicBezTo>
                  <a:pt x="329" y="275"/>
                  <a:pt x="342" y="263"/>
                  <a:pt x="342" y="248"/>
                </a:cubicBezTo>
                <a:cubicBezTo>
                  <a:pt x="342" y="215"/>
                  <a:pt x="341" y="175"/>
                  <a:pt x="341" y="1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7" name="Freeform 356">
            <a:extLst>
              <a:ext uri="{FF2B5EF4-FFF2-40B4-BE49-F238E27FC236}">
                <a16:creationId xmlns:a16="http://schemas.microsoft.com/office/drawing/2014/main" id="{8BF48F45-7326-BD4F-BDFC-B1BA9FB7398B}"/>
              </a:ext>
            </a:extLst>
          </p:cNvPr>
          <p:cNvSpPr/>
          <p:nvPr/>
        </p:nvSpPr>
        <p:spPr>
          <a:xfrm>
            <a:off x="4767840" y="2228597"/>
            <a:ext cx="9540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267">
                <a:moveTo>
                  <a:pt x="133" y="55"/>
                </a:moveTo>
                <a:cubicBezTo>
                  <a:pt x="176" y="55"/>
                  <a:pt x="211" y="90"/>
                  <a:pt x="211" y="133"/>
                </a:cubicBezTo>
                <a:cubicBezTo>
                  <a:pt x="211" y="176"/>
                  <a:pt x="176" y="211"/>
                  <a:pt x="133" y="211"/>
                </a:cubicBezTo>
                <a:cubicBezTo>
                  <a:pt x="90" y="211"/>
                  <a:pt x="55" y="176"/>
                  <a:pt x="55" y="133"/>
                </a:cubicBezTo>
                <a:cubicBezTo>
                  <a:pt x="55" y="90"/>
                  <a:pt x="90" y="55"/>
                  <a:pt x="133" y="55"/>
                </a:cubicBezTo>
                <a:close/>
                <a:moveTo>
                  <a:pt x="133" y="267"/>
                </a:moveTo>
                <a:cubicBezTo>
                  <a:pt x="206" y="267"/>
                  <a:pt x="266" y="207"/>
                  <a:pt x="266" y="133"/>
                </a:cubicBezTo>
                <a:cubicBezTo>
                  <a:pt x="266" y="60"/>
                  <a:pt x="206" y="0"/>
                  <a:pt x="133" y="0"/>
                </a:cubicBezTo>
                <a:cubicBezTo>
                  <a:pt x="60" y="0"/>
                  <a:pt x="0" y="60"/>
                  <a:pt x="0" y="133"/>
                </a:cubicBezTo>
                <a:cubicBezTo>
                  <a:pt x="0" y="207"/>
                  <a:pt x="60" y="267"/>
                  <a:pt x="133" y="2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8" name="Freeform 357">
            <a:extLst>
              <a:ext uri="{FF2B5EF4-FFF2-40B4-BE49-F238E27FC236}">
                <a16:creationId xmlns:a16="http://schemas.microsoft.com/office/drawing/2014/main" id="{12D162B6-321C-2C47-B74D-E8F9C29D169C}"/>
              </a:ext>
            </a:extLst>
          </p:cNvPr>
          <p:cNvSpPr/>
          <p:nvPr/>
        </p:nvSpPr>
        <p:spPr>
          <a:xfrm>
            <a:off x="4726441" y="2338757"/>
            <a:ext cx="122760" cy="9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5">
                <a:moveTo>
                  <a:pt x="341" y="41"/>
                </a:moveTo>
                <a:cubicBezTo>
                  <a:pt x="344" y="26"/>
                  <a:pt x="334" y="11"/>
                  <a:pt x="319" y="8"/>
                </a:cubicBezTo>
                <a:cubicBezTo>
                  <a:pt x="295" y="3"/>
                  <a:pt x="270" y="0"/>
                  <a:pt x="244" y="0"/>
                </a:cubicBezTo>
                <a:cubicBezTo>
                  <a:pt x="171" y="0"/>
                  <a:pt x="101" y="22"/>
                  <a:pt x="46" y="61"/>
                </a:cubicBezTo>
                <a:cubicBezTo>
                  <a:pt x="18" y="80"/>
                  <a:pt x="1" y="113"/>
                  <a:pt x="0" y="147"/>
                </a:cubicBezTo>
                <a:cubicBezTo>
                  <a:pt x="0" y="175"/>
                  <a:pt x="0" y="215"/>
                  <a:pt x="0" y="248"/>
                </a:cubicBezTo>
                <a:cubicBezTo>
                  <a:pt x="0" y="263"/>
                  <a:pt x="12" y="275"/>
                  <a:pt x="28" y="275"/>
                </a:cubicBezTo>
                <a:lnTo>
                  <a:pt x="242" y="275"/>
                </a:lnTo>
                <a:cubicBezTo>
                  <a:pt x="257" y="275"/>
                  <a:pt x="270" y="263"/>
                  <a:pt x="270" y="248"/>
                </a:cubicBezTo>
                <a:cubicBezTo>
                  <a:pt x="270" y="233"/>
                  <a:pt x="257" y="220"/>
                  <a:pt x="242" y="220"/>
                </a:cubicBezTo>
                <a:lnTo>
                  <a:pt x="55" y="220"/>
                </a:lnTo>
                <a:cubicBezTo>
                  <a:pt x="55" y="195"/>
                  <a:pt x="56" y="168"/>
                  <a:pt x="56" y="148"/>
                </a:cubicBezTo>
                <a:cubicBezTo>
                  <a:pt x="56" y="131"/>
                  <a:pt x="64" y="115"/>
                  <a:pt x="77" y="106"/>
                </a:cubicBezTo>
                <a:cubicBezTo>
                  <a:pt x="124" y="73"/>
                  <a:pt x="183" y="55"/>
                  <a:pt x="244" y="55"/>
                </a:cubicBezTo>
                <a:cubicBezTo>
                  <a:pt x="266" y="55"/>
                  <a:pt x="287" y="58"/>
                  <a:pt x="308" y="62"/>
                </a:cubicBezTo>
                <a:cubicBezTo>
                  <a:pt x="323" y="65"/>
                  <a:pt x="338" y="56"/>
                  <a:pt x="341" y="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9" name="Freeform 358">
            <a:extLst>
              <a:ext uri="{FF2B5EF4-FFF2-40B4-BE49-F238E27FC236}">
                <a16:creationId xmlns:a16="http://schemas.microsoft.com/office/drawing/2014/main" id="{C99DAD7F-1AF3-4E4B-90E7-1D2CD5FB9D7A}"/>
              </a:ext>
            </a:extLst>
          </p:cNvPr>
          <p:cNvSpPr/>
          <p:nvPr/>
        </p:nvSpPr>
        <p:spPr>
          <a:xfrm>
            <a:off x="5602680" y="2855357"/>
            <a:ext cx="106560" cy="10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7" h="297">
                <a:moveTo>
                  <a:pt x="149" y="55"/>
                </a:moveTo>
                <a:cubicBezTo>
                  <a:pt x="200" y="55"/>
                  <a:pt x="242" y="97"/>
                  <a:pt x="242" y="149"/>
                </a:cubicBezTo>
                <a:cubicBezTo>
                  <a:pt x="242" y="200"/>
                  <a:pt x="200" y="242"/>
                  <a:pt x="149" y="242"/>
                </a:cubicBezTo>
                <a:cubicBezTo>
                  <a:pt x="97" y="242"/>
                  <a:pt x="55" y="200"/>
                  <a:pt x="55" y="149"/>
                </a:cubicBezTo>
                <a:cubicBezTo>
                  <a:pt x="55" y="97"/>
                  <a:pt x="97" y="55"/>
                  <a:pt x="149" y="55"/>
                </a:cubicBezTo>
                <a:close/>
                <a:moveTo>
                  <a:pt x="149" y="297"/>
                </a:moveTo>
                <a:cubicBezTo>
                  <a:pt x="231" y="297"/>
                  <a:pt x="297" y="231"/>
                  <a:pt x="297" y="149"/>
                </a:cubicBezTo>
                <a:cubicBezTo>
                  <a:pt x="297" y="67"/>
                  <a:pt x="231" y="0"/>
                  <a:pt x="149" y="0"/>
                </a:cubicBezTo>
                <a:cubicBezTo>
                  <a:pt x="67" y="0"/>
                  <a:pt x="0" y="67"/>
                  <a:pt x="0" y="149"/>
                </a:cubicBezTo>
                <a:cubicBezTo>
                  <a:pt x="0" y="231"/>
                  <a:pt x="67" y="297"/>
                  <a:pt x="149" y="29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0" name="Freeform 359">
            <a:extLst>
              <a:ext uri="{FF2B5EF4-FFF2-40B4-BE49-F238E27FC236}">
                <a16:creationId xmlns:a16="http://schemas.microsoft.com/office/drawing/2014/main" id="{3CCA8B7D-C1A9-D444-99A5-27889D25FD22}"/>
              </a:ext>
            </a:extLst>
          </p:cNvPr>
          <p:cNvSpPr/>
          <p:nvPr/>
        </p:nvSpPr>
        <p:spPr>
          <a:xfrm>
            <a:off x="5543640" y="2970917"/>
            <a:ext cx="223560" cy="303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2" h="843">
                <a:moveTo>
                  <a:pt x="452" y="465"/>
                </a:moveTo>
                <a:cubicBezTo>
                  <a:pt x="440" y="465"/>
                  <a:pt x="429" y="473"/>
                  <a:pt x="426" y="485"/>
                </a:cubicBezTo>
                <a:cubicBezTo>
                  <a:pt x="416" y="515"/>
                  <a:pt x="409" y="562"/>
                  <a:pt x="402" y="611"/>
                </a:cubicBezTo>
                <a:cubicBezTo>
                  <a:pt x="392" y="674"/>
                  <a:pt x="382" y="745"/>
                  <a:pt x="365" y="788"/>
                </a:cubicBezTo>
                <a:lnTo>
                  <a:pt x="265" y="788"/>
                </a:lnTo>
                <a:cubicBezTo>
                  <a:pt x="247" y="744"/>
                  <a:pt x="233" y="671"/>
                  <a:pt x="221" y="605"/>
                </a:cubicBezTo>
                <a:cubicBezTo>
                  <a:pt x="213" y="558"/>
                  <a:pt x="205" y="514"/>
                  <a:pt x="195" y="485"/>
                </a:cubicBezTo>
                <a:cubicBezTo>
                  <a:pt x="192" y="473"/>
                  <a:pt x="181" y="465"/>
                  <a:pt x="169" y="465"/>
                </a:cubicBezTo>
                <a:lnTo>
                  <a:pt x="77" y="465"/>
                </a:lnTo>
                <a:cubicBezTo>
                  <a:pt x="79" y="463"/>
                  <a:pt x="80" y="461"/>
                  <a:pt x="82" y="459"/>
                </a:cubicBezTo>
                <a:cubicBezTo>
                  <a:pt x="121" y="403"/>
                  <a:pt x="182" y="319"/>
                  <a:pt x="197" y="253"/>
                </a:cubicBezTo>
                <a:cubicBezTo>
                  <a:pt x="198" y="248"/>
                  <a:pt x="198" y="244"/>
                  <a:pt x="196" y="239"/>
                </a:cubicBezTo>
                <a:cubicBezTo>
                  <a:pt x="186" y="203"/>
                  <a:pt x="177" y="139"/>
                  <a:pt x="192" y="120"/>
                </a:cubicBezTo>
                <a:cubicBezTo>
                  <a:pt x="229" y="69"/>
                  <a:pt x="284" y="55"/>
                  <a:pt x="310" y="55"/>
                </a:cubicBezTo>
                <a:cubicBezTo>
                  <a:pt x="338" y="55"/>
                  <a:pt x="399" y="69"/>
                  <a:pt x="431" y="120"/>
                </a:cubicBezTo>
                <a:cubicBezTo>
                  <a:pt x="445" y="141"/>
                  <a:pt x="436" y="204"/>
                  <a:pt x="426" y="239"/>
                </a:cubicBezTo>
                <a:cubicBezTo>
                  <a:pt x="425" y="244"/>
                  <a:pt x="425" y="248"/>
                  <a:pt x="426" y="252"/>
                </a:cubicBezTo>
                <a:cubicBezTo>
                  <a:pt x="440" y="320"/>
                  <a:pt x="501" y="405"/>
                  <a:pt x="541" y="462"/>
                </a:cubicBezTo>
                <a:cubicBezTo>
                  <a:pt x="542" y="463"/>
                  <a:pt x="543" y="464"/>
                  <a:pt x="544" y="465"/>
                </a:cubicBezTo>
                <a:close/>
                <a:moveTo>
                  <a:pt x="622" y="493"/>
                </a:moveTo>
                <a:cubicBezTo>
                  <a:pt x="622" y="479"/>
                  <a:pt x="615" y="469"/>
                  <a:pt x="586" y="429"/>
                </a:cubicBezTo>
                <a:cubicBezTo>
                  <a:pt x="552" y="382"/>
                  <a:pt x="496" y="303"/>
                  <a:pt x="481" y="247"/>
                </a:cubicBezTo>
                <a:cubicBezTo>
                  <a:pt x="484" y="237"/>
                  <a:pt x="488" y="217"/>
                  <a:pt x="491" y="195"/>
                </a:cubicBezTo>
                <a:cubicBezTo>
                  <a:pt x="497" y="147"/>
                  <a:pt x="492" y="113"/>
                  <a:pt x="478" y="90"/>
                </a:cubicBezTo>
                <a:cubicBezTo>
                  <a:pt x="432" y="19"/>
                  <a:pt x="351" y="0"/>
                  <a:pt x="310" y="0"/>
                </a:cubicBezTo>
                <a:cubicBezTo>
                  <a:pt x="265" y="0"/>
                  <a:pt x="194" y="23"/>
                  <a:pt x="147" y="87"/>
                </a:cubicBezTo>
                <a:cubicBezTo>
                  <a:pt x="131" y="110"/>
                  <a:pt x="125" y="145"/>
                  <a:pt x="131" y="193"/>
                </a:cubicBezTo>
                <a:cubicBezTo>
                  <a:pt x="134" y="216"/>
                  <a:pt x="139" y="236"/>
                  <a:pt x="141" y="247"/>
                </a:cubicBezTo>
                <a:cubicBezTo>
                  <a:pt x="126" y="302"/>
                  <a:pt x="70" y="380"/>
                  <a:pt x="37" y="427"/>
                </a:cubicBezTo>
                <a:cubicBezTo>
                  <a:pt x="6" y="470"/>
                  <a:pt x="0" y="480"/>
                  <a:pt x="0" y="493"/>
                </a:cubicBezTo>
                <a:cubicBezTo>
                  <a:pt x="0" y="508"/>
                  <a:pt x="12" y="521"/>
                  <a:pt x="27" y="521"/>
                </a:cubicBezTo>
                <a:lnTo>
                  <a:pt x="148" y="521"/>
                </a:lnTo>
                <a:cubicBezTo>
                  <a:pt x="154" y="546"/>
                  <a:pt x="161" y="580"/>
                  <a:pt x="167" y="615"/>
                </a:cubicBezTo>
                <a:cubicBezTo>
                  <a:pt x="181" y="693"/>
                  <a:pt x="197" y="780"/>
                  <a:pt x="224" y="828"/>
                </a:cubicBezTo>
                <a:cubicBezTo>
                  <a:pt x="228" y="837"/>
                  <a:pt x="238" y="843"/>
                  <a:pt x="248" y="843"/>
                </a:cubicBezTo>
                <a:lnTo>
                  <a:pt x="383" y="843"/>
                </a:lnTo>
                <a:cubicBezTo>
                  <a:pt x="393" y="843"/>
                  <a:pt x="403" y="837"/>
                  <a:pt x="407" y="828"/>
                </a:cubicBezTo>
                <a:cubicBezTo>
                  <a:pt x="432" y="781"/>
                  <a:pt x="445" y="699"/>
                  <a:pt x="457" y="619"/>
                </a:cubicBezTo>
                <a:cubicBezTo>
                  <a:pt x="462" y="582"/>
                  <a:pt x="467" y="547"/>
                  <a:pt x="473" y="521"/>
                </a:cubicBezTo>
                <a:lnTo>
                  <a:pt x="594" y="521"/>
                </a:lnTo>
                <a:cubicBezTo>
                  <a:pt x="610" y="521"/>
                  <a:pt x="622" y="508"/>
                  <a:pt x="622" y="49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1" name="Freeform 360">
            <a:extLst>
              <a:ext uri="{FF2B5EF4-FFF2-40B4-BE49-F238E27FC236}">
                <a16:creationId xmlns:a16="http://schemas.microsoft.com/office/drawing/2014/main" id="{00AA625B-6607-F049-A2DB-47E293ADC01E}"/>
              </a:ext>
            </a:extLst>
          </p:cNvPr>
          <p:cNvSpPr/>
          <p:nvPr/>
        </p:nvSpPr>
        <p:spPr>
          <a:xfrm>
            <a:off x="5735521" y="2847797"/>
            <a:ext cx="10152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3" h="283">
                <a:moveTo>
                  <a:pt x="142" y="55"/>
                </a:moveTo>
                <a:cubicBezTo>
                  <a:pt x="189" y="55"/>
                  <a:pt x="228" y="94"/>
                  <a:pt x="228" y="142"/>
                </a:cubicBezTo>
                <a:cubicBezTo>
                  <a:pt x="228" y="189"/>
                  <a:pt x="189" y="228"/>
                  <a:pt x="142" y="228"/>
                </a:cubicBezTo>
                <a:cubicBezTo>
                  <a:pt x="94" y="228"/>
                  <a:pt x="55" y="189"/>
                  <a:pt x="55" y="142"/>
                </a:cubicBezTo>
                <a:cubicBezTo>
                  <a:pt x="55" y="94"/>
                  <a:pt x="94" y="55"/>
                  <a:pt x="142" y="55"/>
                </a:cubicBezTo>
                <a:close/>
                <a:moveTo>
                  <a:pt x="142" y="283"/>
                </a:moveTo>
                <a:cubicBezTo>
                  <a:pt x="220" y="283"/>
                  <a:pt x="283" y="219"/>
                  <a:pt x="283" y="142"/>
                </a:cubicBezTo>
                <a:cubicBezTo>
                  <a:pt x="283" y="64"/>
                  <a:pt x="220" y="0"/>
                  <a:pt x="142" y="0"/>
                </a:cubicBezTo>
                <a:cubicBezTo>
                  <a:pt x="64" y="0"/>
                  <a:pt x="0" y="64"/>
                  <a:pt x="0" y="142"/>
                </a:cubicBezTo>
                <a:cubicBezTo>
                  <a:pt x="0" y="219"/>
                  <a:pt x="64" y="283"/>
                  <a:pt x="142" y="2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2" name="Freeform 361">
            <a:extLst>
              <a:ext uri="{FF2B5EF4-FFF2-40B4-BE49-F238E27FC236}">
                <a16:creationId xmlns:a16="http://schemas.microsoft.com/office/drawing/2014/main" id="{68D5B7FA-FE70-3F4E-B45C-A8A16CAAE7AA}"/>
              </a:ext>
            </a:extLst>
          </p:cNvPr>
          <p:cNvSpPr/>
          <p:nvPr/>
        </p:nvSpPr>
        <p:spPr>
          <a:xfrm>
            <a:off x="5722920" y="2956518"/>
            <a:ext cx="168480" cy="285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9" h="795">
                <a:moveTo>
                  <a:pt x="435" y="404"/>
                </a:moveTo>
                <a:cubicBezTo>
                  <a:pt x="403" y="359"/>
                  <a:pt x="351" y="286"/>
                  <a:pt x="337" y="234"/>
                </a:cubicBezTo>
                <a:cubicBezTo>
                  <a:pt x="344" y="206"/>
                  <a:pt x="360" y="128"/>
                  <a:pt x="333" y="85"/>
                </a:cubicBezTo>
                <a:cubicBezTo>
                  <a:pt x="290" y="18"/>
                  <a:pt x="213" y="0"/>
                  <a:pt x="175" y="0"/>
                </a:cubicBezTo>
                <a:cubicBezTo>
                  <a:pt x="131" y="0"/>
                  <a:pt x="65" y="21"/>
                  <a:pt x="20" y="82"/>
                </a:cubicBezTo>
                <a:cubicBezTo>
                  <a:pt x="-11" y="124"/>
                  <a:pt x="7" y="205"/>
                  <a:pt x="14" y="234"/>
                </a:cubicBezTo>
                <a:cubicBezTo>
                  <a:pt x="12" y="243"/>
                  <a:pt x="10" y="249"/>
                  <a:pt x="3" y="263"/>
                </a:cubicBezTo>
                <a:cubicBezTo>
                  <a:pt x="-4" y="276"/>
                  <a:pt x="2" y="293"/>
                  <a:pt x="15" y="300"/>
                </a:cubicBezTo>
                <a:cubicBezTo>
                  <a:pt x="29" y="306"/>
                  <a:pt x="46" y="301"/>
                  <a:pt x="52" y="287"/>
                </a:cubicBezTo>
                <a:cubicBezTo>
                  <a:pt x="63" y="266"/>
                  <a:pt x="65" y="258"/>
                  <a:pt x="69" y="239"/>
                </a:cubicBezTo>
                <a:cubicBezTo>
                  <a:pt x="70" y="235"/>
                  <a:pt x="70" y="230"/>
                  <a:pt x="69" y="226"/>
                </a:cubicBezTo>
                <a:cubicBezTo>
                  <a:pt x="59" y="190"/>
                  <a:pt x="52" y="132"/>
                  <a:pt x="64" y="115"/>
                </a:cubicBezTo>
                <a:cubicBezTo>
                  <a:pt x="99" y="67"/>
                  <a:pt x="150" y="55"/>
                  <a:pt x="175" y="55"/>
                </a:cubicBezTo>
                <a:cubicBezTo>
                  <a:pt x="200" y="55"/>
                  <a:pt x="257" y="67"/>
                  <a:pt x="287" y="115"/>
                </a:cubicBezTo>
                <a:cubicBezTo>
                  <a:pt x="299" y="134"/>
                  <a:pt x="291" y="193"/>
                  <a:pt x="282" y="226"/>
                </a:cubicBezTo>
                <a:cubicBezTo>
                  <a:pt x="281" y="230"/>
                  <a:pt x="281" y="235"/>
                  <a:pt x="282" y="239"/>
                </a:cubicBezTo>
                <a:cubicBezTo>
                  <a:pt x="295" y="302"/>
                  <a:pt x="352" y="383"/>
                  <a:pt x="390" y="436"/>
                </a:cubicBezTo>
                <a:cubicBezTo>
                  <a:pt x="391" y="436"/>
                  <a:pt x="391" y="437"/>
                  <a:pt x="391" y="437"/>
                </a:cubicBezTo>
                <a:lnTo>
                  <a:pt x="308" y="437"/>
                </a:lnTo>
                <a:cubicBezTo>
                  <a:pt x="296" y="437"/>
                  <a:pt x="285" y="445"/>
                  <a:pt x="281" y="457"/>
                </a:cubicBezTo>
                <a:cubicBezTo>
                  <a:pt x="272" y="485"/>
                  <a:pt x="266" y="529"/>
                  <a:pt x="259" y="575"/>
                </a:cubicBezTo>
                <a:cubicBezTo>
                  <a:pt x="250" y="634"/>
                  <a:pt x="240" y="700"/>
                  <a:pt x="225" y="740"/>
                </a:cubicBezTo>
                <a:lnTo>
                  <a:pt x="133" y="740"/>
                </a:lnTo>
                <a:cubicBezTo>
                  <a:pt x="119" y="708"/>
                  <a:pt x="111" y="671"/>
                  <a:pt x="100" y="609"/>
                </a:cubicBezTo>
                <a:cubicBezTo>
                  <a:pt x="97" y="594"/>
                  <a:pt x="83" y="584"/>
                  <a:pt x="68" y="587"/>
                </a:cubicBezTo>
                <a:cubicBezTo>
                  <a:pt x="53" y="590"/>
                  <a:pt x="43" y="604"/>
                  <a:pt x="46" y="619"/>
                </a:cubicBezTo>
                <a:cubicBezTo>
                  <a:pt x="58" y="687"/>
                  <a:pt x="67" y="736"/>
                  <a:pt x="91" y="781"/>
                </a:cubicBezTo>
                <a:cubicBezTo>
                  <a:pt x="96" y="790"/>
                  <a:pt x="106" y="795"/>
                  <a:pt x="116" y="795"/>
                </a:cubicBezTo>
                <a:lnTo>
                  <a:pt x="243" y="795"/>
                </a:lnTo>
                <a:cubicBezTo>
                  <a:pt x="253" y="795"/>
                  <a:pt x="262" y="790"/>
                  <a:pt x="267" y="780"/>
                </a:cubicBezTo>
                <a:cubicBezTo>
                  <a:pt x="291" y="736"/>
                  <a:pt x="302" y="658"/>
                  <a:pt x="313" y="583"/>
                </a:cubicBezTo>
                <a:cubicBezTo>
                  <a:pt x="319" y="549"/>
                  <a:pt x="324" y="517"/>
                  <a:pt x="329" y="492"/>
                </a:cubicBezTo>
                <a:lnTo>
                  <a:pt x="442" y="492"/>
                </a:lnTo>
                <a:cubicBezTo>
                  <a:pt x="457" y="492"/>
                  <a:pt x="469" y="480"/>
                  <a:pt x="469" y="465"/>
                </a:cubicBezTo>
                <a:cubicBezTo>
                  <a:pt x="469" y="451"/>
                  <a:pt x="462" y="441"/>
                  <a:pt x="435" y="40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3" name="Freeform 362">
            <a:extLst>
              <a:ext uri="{FF2B5EF4-FFF2-40B4-BE49-F238E27FC236}">
                <a16:creationId xmlns:a16="http://schemas.microsoft.com/office/drawing/2014/main" id="{5908D786-6AC0-8445-971A-57EF6FAE383E}"/>
              </a:ext>
            </a:extLst>
          </p:cNvPr>
          <p:cNvSpPr/>
          <p:nvPr/>
        </p:nvSpPr>
        <p:spPr>
          <a:xfrm>
            <a:off x="5472720" y="2845637"/>
            <a:ext cx="10152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3" h="283">
                <a:moveTo>
                  <a:pt x="141" y="56"/>
                </a:moveTo>
                <a:cubicBezTo>
                  <a:pt x="189" y="56"/>
                  <a:pt x="227" y="94"/>
                  <a:pt x="227" y="142"/>
                </a:cubicBezTo>
                <a:cubicBezTo>
                  <a:pt x="227" y="189"/>
                  <a:pt x="189" y="228"/>
                  <a:pt x="141" y="228"/>
                </a:cubicBezTo>
                <a:cubicBezTo>
                  <a:pt x="94" y="228"/>
                  <a:pt x="55" y="189"/>
                  <a:pt x="55" y="142"/>
                </a:cubicBezTo>
                <a:cubicBezTo>
                  <a:pt x="55" y="94"/>
                  <a:pt x="94" y="56"/>
                  <a:pt x="141" y="56"/>
                </a:cubicBezTo>
                <a:close/>
                <a:moveTo>
                  <a:pt x="141" y="283"/>
                </a:moveTo>
                <a:cubicBezTo>
                  <a:pt x="219" y="283"/>
                  <a:pt x="283" y="220"/>
                  <a:pt x="283" y="142"/>
                </a:cubicBezTo>
                <a:cubicBezTo>
                  <a:pt x="283" y="64"/>
                  <a:pt x="219" y="0"/>
                  <a:pt x="141" y="0"/>
                </a:cubicBezTo>
                <a:cubicBezTo>
                  <a:pt x="63" y="0"/>
                  <a:pt x="0" y="64"/>
                  <a:pt x="0" y="142"/>
                </a:cubicBezTo>
                <a:cubicBezTo>
                  <a:pt x="0" y="220"/>
                  <a:pt x="63" y="283"/>
                  <a:pt x="141" y="2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4" name="Freeform 363">
            <a:extLst>
              <a:ext uri="{FF2B5EF4-FFF2-40B4-BE49-F238E27FC236}">
                <a16:creationId xmlns:a16="http://schemas.microsoft.com/office/drawing/2014/main" id="{6E05DD90-A398-B744-A144-77CF24BEC09C}"/>
              </a:ext>
            </a:extLst>
          </p:cNvPr>
          <p:cNvSpPr/>
          <p:nvPr/>
        </p:nvSpPr>
        <p:spPr>
          <a:xfrm>
            <a:off x="5418361" y="2956518"/>
            <a:ext cx="168480" cy="285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9" h="795">
                <a:moveTo>
                  <a:pt x="401" y="587"/>
                </a:moveTo>
                <a:cubicBezTo>
                  <a:pt x="386" y="585"/>
                  <a:pt x="372" y="594"/>
                  <a:pt x="369" y="609"/>
                </a:cubicBezTo>
                <a:cubicBezTo>
                  <a:pt x="358" y="671"/>
                  <a:pt x="350" y="708"/>
                  <a:pt x="336" y="740"/>
                </a:cubicBezTo>
                <a:lnTo>
                  <a:pt x="244" y="740"/>
                </a:lnTo>
                <a:cubicBezTo>
                  <a:pt x="229" y="700"/>
                  <a:pt x="219" y="634"/>
                  <a:pt x="210" y="576"/>
                </a:cubicBezTo>
                <a:cubicBezTo>
                  <a:pt x="203" y="529"/>
                  <a:pt x="196" y="485"/>
                  <a:pt x="188" y="457"/>
                </a:cubicBezTo>
                <a:cubicBezTo>
                  <a:pt x="184" y="445"/>
                  <a:pt x="173" y="437"/>
                  <a:pt x="161" y="437"/>
                </a:cubicBezTo>
                <a:lnTo>
                  <a:pt x="78" y="437"/>
                </a:lnTo>
                <a:lnTo>
                  <a:pt x="78" y="436"/>
                </a:lnTo>
                <a:cubicBezTo>
                  <a:pt x="116" y="383"/>
                  <a:pt x="174" y="303"/>
                  <a:pt x="187" y="239"/>
                </a:cubicBezTo>
                <a:cubicBezTo>
                  <a:pt x="188" y="235"/>
                  <a:pt x="188" y="230"/>
                  <a:pt x="187" y="226"/>
                </a:cubicBezTo>
                <a:cubicBezTo>
                  <a:pt x="178" y="193"/>
                  <a:pt x="170" y="135"/>
                  <a:pt x="182" y="115"/>
                </a:cubicBezTo>
                <a:cubicBezTo>
                  <a:pt x="212" y="68"/>
                  <a:pt x="269" y="55"/>
                  <a:pt x="294" y="55"/>
                </a:cubicBezTo>
                <a:cubicBezTo>
                  <a:pt x="319" y="55"/>
                  <a:pt x="370" y="68"/>
                  <a:pt x="404" y="115"/>
                </a:cubicBezTo>
                <a:cubicBezTo>
                  <a:pt x="417" y="133"/>
                  <a:pt x="410" y="191"/>
                  <a:pt x="400" y="226"/>
                </a:cubicBezTo>
                <a:cubicBezTo>
                  <a:pt x="398" y="230"/>
                  <a:pt x="398" y="235"/>
                  <a:pt x="399" y="240"/>
                </a:cubicBezTo>
                <a:cubicBezTo>
                  <a:pt x="404" y="258"/>
                  <a:pt x="406" y="267"/>
                  <a:pt x="416" y="287"/>
                </a:cubicBezTo>
                <a:cubicBezTo>
                  <a:pt x="423" y="301"/>
                  <a:pt x="440" y="307"/>
                  <a:pt x="453" y="300"/>
                </a:cubicBezTo>
                <a:cubicBezTo>
                  <a:pt x="467" y="293"/>
                  <a:pt x="473" y="276"/>
                  <a:pt x="466" y="263"/>
                </a:cubicBezTo>
                <a:cubicBezTo>
                  <a:pt x="459" y="249"/>
                  <a:pt x="457" y="244"/>
                  <a:pt x="455" y="234"/>
                </a:cubicBezTo>
                <a:cubicBezTo>
                  <a:pt x="462" y="206"/>
                  <a:pt x="479" y="125"/>
                  <a:pt x="449" y="83"/>
                </a:cubicBezTo>
                <a:cubicBezTo>
                  <a:pt x="404" y="21"/>
                  <a:pt x="338" y="0"/>
                  <a:pt x="294" y="0"/>
                </a:cubicBezTo>
                <a:cubicBezTo>
                  <a:pt x="256" y="0"/>
                  <a:pt x="179" y="18"/>
                  <a:pt x="135" y="86"/>
                </a:cubicBezTo>
                <a:cubicBezTo>
                  <a:pt x="108" y="128"/>
                  <a:pt x="125" y="206"/>
                  <a:pt x="132" y="234"/>
                </a:cubicBezTo>
                <a:cubicBezTo>
                  <a:pt x="118" y="286"/>
                  <a:pt x="65" y="360"/>
                  <a:pt x="34" y="404"/>
                </a:cubicBezTo>
                <a:cubicBezTo>
                  <a:pt x="7" y="442"/>
                  <a:pt x="0" y="452"/>
                  <a:pt x="0" y="465"/>
                </a:cubicBezTo>
                <a:cubicBezTo>
                  <a:pt x="0" y="480"/>
                  <a:pt x="12" y="493"/>
                  <a:pt x="27" y="493"/>
                </a:cubicBezTo>
                <a:lnTo>
                  <a:pt x="140" y="493"/>
                </a:lnTo>
                <a:cubicBezTo>
                  <a:pt x="145" y="517"/>
                  <a:pt x="150" y="550"/>
                  <a:pt x="155" y="584"/>
                </a:cubicBezTo>
                <a:cubicBezTo>
                  <a:pt x="166" y="659"/>
                  <a:pt x="178" y="736"/>
                  <a:pt x="202" y="781"/>
                </a:cubicBezTo>
                <a:cubicBezTo>
                  <a:pt x="206" y="790"/>
                  <a:pt x="216" y="795"/>
                  <a:pt x="226" y="795"/>
                </a:cubicBezTo>
                <a:lnTo>
                  <a:pt x="353" y="795"/>
                </a:lnTo>
                <a:cubicBezTo>
                  <a:pt x="363" y="795"/>
                  <a:pt x="373" y="790"/>
                  <a:pt x="377" y="781"/>
                </a:cubicBezTo>
                <a:cubicBezTo>
                  <a:pt x="402" y="736"/>
                  <a:pt x="411" y="687"/>
                  <a:pt x="423" y="619"/>
                </a:cubicBezTo>
                <a:cubicBezTo>
                  <a:pt x="426" y="605"/>
                  <a:pt x="416" y="590"/>
                  <a:pt x="401" y="58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5" name="Freeform 364">
            <a:extLst>
              <a:ext uri="{FF2B5EF4-FFF2-40B4-BE49-F238E27FC236}">
                <a16:creationId xmlns:a16="http://schemas.microsoft.com/office/drawing/2014/main" id="{0A0217D6-9B20-904C-A543-04A004BEFF7F}"/>
              </a:ext>
            </a:extLst>
          </p:cNvPr>
          <p:cNvSpPr/>
          <p:nvPr/>
        </p:nvSpPr>
        <p:spPr>
          <a:xfrm>
            <a:off x="5020920" y="2848157"/>
            <a:ext cx="100800" cy="100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1" h="281">
                <a:moveTo>
                  <a:pt x="140" y="55"/>
                </a:moveTo>
                <a:cubicBezTo>
                  <a:pt x="188" y="55"/>
                  <a:pt x="226" y="94"/>
                  <a:pt x="226" y="141"/>
                </a:cubicBezTo>
                <a:cubicBezTo>
                  <a:pt x="226" y="188"/>
                  <a:pt x="188" y="226"/>
                  <a:pt x="140" y="226"/>
                </a:cubicBezTo>
                <a:cubicBezTo>
                  <a:pt x="93" y="226"/>
                  <a:pt x="55" y="188"/>
                  <a:pt x="55" y="141"/>
                </a:cubicBezTo>
                <a:cubicBezTo>
                  <a:pt x="55" y="94"/>
                  <a:pt x="93" y="55"/>
                  <a:pt x="140" y="55"/>
                </a:cubicBezTo>
                <a:close/>
                <a:moveTo>
                  <a:pt x="140" y="281"/>
                </a:moveTo>
                <a:cubicBezTo>
                  <a:pt x="218" y="281"/>
                  <a:pt x="281" y="218"/>
                  <a:pt x="281" y="141"/>
                </a:cubicBezTo>
                <a:cubicBezTo>
                  <a:pt x="281" y="63"/>
                  <a:pt x="218" y="0"/>
                  <a:pt x="140" y="0"/>
                </a:cubicBezTo>
                <a:cubicBezTo>
                  <a:pt x="63" y="0"/>
                  <a:pt x="0" y="63"/>
                  <a:pt x="0" y="141"/>
                </a:cubicBezTo>
                <a:cubicBezTo>
                  <a:pt x="0" y="218"/>
                  <a:pt x="63" y="281"/>
                  <a:pt x="140" y="2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6" name="Freeform 365">
            <a:extLst>
              <a:ext uri="{FF2B5EF4-FFF2-40B4-BE49-F238E27FC236}">
                <a16:creationId xmlns:a16="http://schemas.microsoft.com/office/drawing/2014/main" id="{20D27B6F-2C17-5444-B906-BE795C5C8D9E}"/>
              </a:ext>
            </a:extLst>
          </p:cNvPr>
          <p:cNvSpPr/>
          <p:nvPr/>
        </p:nvSpPr>
        <p:spPr>
          <a:xfrm>
            <a:off x="4727159" y="2955797"/>
            <a:ext cx="428760" cy="318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886">
                <a:moveTo>
                  <a:pt x="736" y="508"/>
                </a:moveTo>
                <a:cubicBezTo>
                  <a:pt x="723" y="508"/>
                  <a:pt x="713" y="516"/>
                  <a:pt x="709" y="528"/>
                </a:cubicBezTo>
                <a:cubicBezTo>
                  <a:pt x="700" y="558"/>
                  <a:pt x="693" y="605"/>
                  <a:pt x="685" y="654"/>
                </a:cubicBezTo>
                <a:cubicBezTo>
                  <a:pt x="676" y="717"/>
                  <a:pt x="665" y="788"/>
                  <a:pt x="649" y="831"/>
                </a:cubicBezTo>
                <a:lnTo>
                  <a:pt x="549" y="831"/>
                </a:lnTo>
                <a:cubicBezTo>
                  <a:pt x="530" y="787"/>
                  <a:pt x="517" y="714"/>
                  <a:pt x="505" y="648"/>
                </a:cubicBezTo>
                <a:cubicBezTo>
                  <a:pt x="496" y="601"/>
                  <a:pt x="488" y="557"/>
                  <a:pt x="479" y="528"/>
                </a:cubicBezTo>
                <a:cubicBezTo>
                  <a:pt x="475" y="516"/>
                  <a:pt x="465" y="508"/>
                  <a:pt x="453" y="508"/>
                </a:cubicBezTo>
                <a:lnTo>
                  <a:pt x="361" y="508"/>
                </a:lnTo>
                <a:cubicBezTo>
                  <a:pt x="362" y="506"/>
                  <a:pt x="364" y="504"/>
                  <a:pt x="365" y="502"/>
                </a:cubicBezTo>
                <a:cubicBezTo>
                  <a:pt x="405" y="446"/>
                  <a:pt x="465" y="362"/>
                  <a:pt x="480" y="296"/>
                </a:cubicBezTo>
                <a:cubicBezTo>
                  <a:pt x="481" y="291"/>
                  <a:pt x="481" y="287"/>
                  <a:pt x="480" y="282"/>
                </a:cubicBezTo>
                <a:cubicBezTo>
                  <a:pt x="470" y="246"/>
                  <a:pt x="461" y="182"/>
                  <a:pt x="475" y="163"/>
                </a:cubicBezTo>
                <a:cubicBezTo>
                  <a:pt x="513" y="112"/>
                  <a:pt x="567" y="98"/>
                  <a:pt x="594" y="98"/>
                </a:cubicBezTo>
                <a:cubicBezTo>
                  <a:pt x="621" y="98"/>
                  <a:pt x="682" y="111"/>
                  <a:pt x="715" y="163"/>
                </a:cubicBezTo>
                <a:cubicBezTo>
                  <a:pt x="728" y="184"/>
                  <a:pt x="720" y="247"/>
                  <a:pt x="710" y="282"/>
                </a:cubicBezTo>
                <a:cubicBezTo>
                  <a:pt x="709" y="287"/>
                  <a:pt x="708" y="291"/>
                  <a:pt x="709" y="295"/>
                </a:cubicBezTo>
                <a:cubicBezTo>
                  <a:pt x="724" y="362"/>
                  <a:pt x="785" y="448"/>
                  <a:pt x="825" y="504"/>
                </a:cubicBezTo>
                <a:cubicBezTo>
                  <a:pt x="826" y="506"/>
                  <a:pt x="827" y="507"/>
                  <a:pt x="828" y="508"/>
                </a:cubicBezTo>
                <a:close/>
                <a:moveTo>
                  <a:pt x="1192" y="143"/>
                </a:moveTo>
                <a:cubicBezTo>
                  <a:pt x="1192" y="110"/>
                  <a:pt x="1175" y="78"/>
                  <a:pt x="1148" y="59"/>
                </a:cubicBezTo>
                <a:cubicBezTo>
                  <a:pt x="1095" y="21"/>
                  <a:pt x="1026" y="0"/>
                  <a:pt x="956" y="0"/>
                </a:cubicBezTo>
                <a:cubicBezTo>
                  <a:pt x="887" y="0"/>
                  <a:pt x="819" y="21"/>
                  <a:pt x="766" y="58"/>
                </a:cubicBezTo>
                <a:cubicBezTo>
                  <a:pt x="753" y="67"/>
                  <a:pt x="750" y="84"/>
                  <a:pt x="759" y="96"/>
                </a:cubicBezTo>
                <a:cubicBezTo>
                  <a:pt x="768" y="109"/>
                  <a:pt x="785" y="112"/>
                  <a:pt x="798" y="103"/>
                </a:cubicBezTo>
                <a:cubicBezTo>
                  <a:pt x="842" y="73"/>
                  <a:pt x="898" y="56"/>
                  <a:pt x="956" y="56"/>
                </a:cubicBezTo>
                <a:cubicBezTo>
                  <a:pt x="1015" y="56"/>
                  <a:pt x="1072" y="73"/>
                  <a:pt x="1116" y="104"/>
                </a:cubicBezTo>
                <a:cubicBezTo>
                  <a:pt x="1129" y="113"/>
                  <a:pt x="1137" y="128"/>
                  <a:pt x="1137" y="144"/>
                </a:cubicBezTo>
                <a:cubicBezTo>
                  <a:pt x="1137" y="167"/>
                  <a:pt x="1137" y="318"/>
                  <a:pt x="1137" y="384"/>
                </a:cubicBezTo>
                <a:lnTo>
                  <a:pt x="1088" y="384"/>
                </a:lnTo>
                <a:cubicBezTo>
                  <a:pt x="1072" y="384"/>
                  <a:pt x="1060" y="396"/>
                  <a:pt x="1060" y="412"/>
                </a:cubicBezTo>
                <a:lnTo>
                  <a:pt x="1060" y="735"/>
                </a:lnTo>
                <a:lnTo>
                  <a:pt x="851" y="735"/>
                </a:lnTo>
                <a:lnTo>
                  <a:pt x="851" y="565"/>
                </a:lnTo>
                <a:cubicBezTo>
                  <a:pt x="851" y="564"/>
                  <a:pt x="851" y="564"/>
                  <a:pt x="851" y="563"/>
                </a:cubicBezTo>
                <a:lnTo>
                  <a:pt x="878" y="563"/>
                </a:lnTo>
                <a:cubicBezTo>
                  <a:pt x="893" y="563"/>
                  <a:pt x="906" y="551"/>
                  <a:pt x="906" y="536"/>
                </a:cubicBezTo>
                <a:cubicBezTo>
                  <a:pt x="906" y="522"/>
                  <a:pt x="898" y="512"/>
                  <a:pt x="870" y="472"/>
                </a:cubicBezTo>
                <a:cubicBezTo>
                  <a:pt x="836" y="425"/>
                  <a:pt x="780" y="346"/>
                  <a:pt x="765" y="290"/>
                </a:cubicBezTo>
                <a:cubicBezTo>
                  <a:pt x="767" y="280"/>
                  <a:pt x="772" y="260"/>
                  <a:pt x="775" y="238"/>
                </a:cubicBezTo>
                <a:cubicBezTo>
                  <a:pt x="780" y="190"/>
                  <a:pt x="776" y="156"/>
                  <a:pt x="761" y="133"/>
                </a:cubicBezTo>
                <a:cubicBezTo>
                  <a:pt x="716" y="62"/>
                  <a:pt x="635" y="43"/>
                  <a:pt x="594" y="43"/>
                </a:cubicBezTo>
                <a:cubicBezTo>
                  <a:pt x="548" y="43"/>
                  <a:pt x="478" y="66"/>
                  <a:pt x="431" y="130"/>
                </a:cubicBezTo>
                <a:cubicBezTo>
                  <a:pt x="414" y="153"/>
                  <a:pt x="409" y="188"/>
                  <a:pt x="415" y="236"/>
                </a:cubicBezTo>
                <a:cubicBezTo>
                  <a:pt x="418" y="259"/>
                  <a:pt x="422" y="279"/>
                  <a:pt x="425" y="290"/>
                </a:cubicBezTo>
                <a:cubicBezTo>
                  <a:pt x="410" y="345"/>
                  <a:pt x="354" y="423"/>
                  <a:pt x="320" y="470"/>
                </a:cubicBezTo>
                <a:cubicBezTo>
                  <a:pt x="290" y="513"/>
                  <a:pt x="283" y="523"/>
                  <a:pt x="283" y="536"/>
                </a:cubicBezTo>
                <a:cubicBezTo>
                  <a:pt x="283" y="551"/>
                  <a:pt x="295" y="563"/>
                  <a:pt x="311" y="563"/>
                </a:cubicBezTo>
                <a:lnTo>
                  <a:pt x="339" y="563"/>
                </a:lnTo>
                <a:cubicBezTo>
                  <a:pt x="339" y="564"/>
                  <a:pt x="339" y="564"/>
                  <a:pt x="339" y="565"/>
                </a:cubicBezTo>
                <a:lnTo>
                  <a:pt x="339" y="735"/>
                </a:lnTo>
                <a:lnTo>
                  <a:pt x="129" y="735"/>
                </a:lnTo>
                <a:lnTo>
                  <a:pt x="129" y="412"/>
                </a:lnTo>
                <a:cubicBezTo>
                  <a:pt x="129" y="396"/>
                  <a:pt x="117" y="384"/>
                  <a:pt x="102" y="384"/>
                </a:cubicBezTo>
                <a:lnTo>
                  <a:pt x="55" y="384"/>
                </a:lnTo>
                <a:lnTo>
                  <a:pt x="55" y="144"/>
                </a:lnTo>
                <a:cubicBezTo>
                  <a:pt x="55" y="128"/>
                  <a:pt x="63" y="113"/>
                  <a:pt x="76" y="103"/>
                </a:cubicBezTo>
                <a:cubicBezTo>
                  <a:pt x="121" y="73"/>
                  <a:pt x="177" y="56"/>
                  <a:pt x="235" y="56"/>
                </a:cubicBezTo>
                <a:cubicBezTo>
                  <a:pt x="294" y="56"/>
                  <a:pt x="351" y="73"/>
                  <a:pt x="395" y="104"/>
                </a:cubicBezTo>
                <a:cubicBezTo>
                  <a:pt x="407" y="113"/>
                  <a:pt x="425" y="110"/>
                  <a:pt x="433" y="97"/>
                </a:cubicBezTo>
                <a:cubicBezTo>
                  <a:pt x="442" y="85"/>
                  <a:pt x="439" y="68"/>
                  <a:pt x="427" y="59"/>
                </a:cubicBezTo>
                <a:cubicBezTo>
                  <a:pt x="373" y="21"/>
                  <a:pt x="305" y="0"/>
                  <a:pt x="235" y="0"/>
                </a:cubicBezTo>
                <a:cubicBezTo>
                  <a:pt x="166" y="0"/>
                  <a:pt x="98" y="21"/>
                  <a:pt x="45" y="58"/>
                </a:cubicBezTo>
                <a:cubicBezTo>
                  <a:pt x="17" y="78"/>
                  <a:pt x="0" y="110"/>
                  <a:pt x="0" y="144"/>
                </a:cubicBezTo>
                <a:lnTo>
                  <a:pt x="0" y="412"/>
                </a:lnTo>
                <a:cubicBezTo>
                  <a:pt x="0" y="427"/>
                  <a:pt x="12" y="439"/>
                  <a:pt x="28" y="439"/>
                </a:cubicBezTo>
                <a:lnTo>
                  <a:pt x="74" y="439"/>
                </a:lnTo>
                <a:lnTo>
                  <a:pt x="74" y="763"/>
                </a:lnTo>
                <a:cubicBezTo>
                  <a:pt x="74" y="778"/>
                  <a:pt x="87" y="791"/>
                  <a:pt x="102" y="791"/>
                </a:cubicBezTo>
                <a:lnTo>
                  <a:pt x="366" y="791"/>
                </a:lnTo>
                <a:cubicBezTo>
                  <a:pt x="374" y="791"/>
                  <a:pt x="381" y="788"/>
                  <a:pt x="386" y="783"/>
                </a:cubicBezTo>
                <a:cubicBezTo>
                  <a:pt x="391" y="777"/>
                  <a:pt x="394" y="770"/>
                  <a:pt x="394" y="763"/>
                </a:cubicBezTo>
                <a:lnTo>
                  <a:pt x="394" y="565"/>
                </a:lnTo>
                <a:cubicBezTo>
                  <a:pt x="394" y="564"/>
                  <a:pt x="394" y="564"/>
                  <a:pt x="394" y="563"/>
                </a:cubicBezTo>
                <a:lnTo>
                  <a:pt x="432" y="563"/>
                </a:lnTo>
                <a:cubicBezTo>
                  <a:pt x="438" y="589"/>
                  <a:pt x="444" y="623"/>
                  <a:pt x="451" y="658"/>
                </a:cubicBezTo>
                <a:cubicBezTo>
                  <a:pt x="465" y="736"/>
                  <a:pt x="481" y="823"/>
                  <a:pt x="507" y="871"/>
                </a:cubicBezTo>
                <a:cubicBezTo>
                  <a:pt x="512" y="880"/>
                  <a:pt x="521" y="886"/>
                  <a:pt x="531" y="886"/>
                </a:cubicBezTo>
                <a:lnTo>
                  <a:pt x="666" y="886"/>
                </a:lnTo>
                <a:cubicBezTo>
                  <a:pt x="677" y="886"/>
                  <a:pt x="686" y="880"/>
                  <a:pt x="691" y="871"/>
                </a:cubicBezTo>
                <a:cubicBezTo>
                  <a:pt x="716" y="824"/>
                  <a:pt x="728" y="742"/>
                  <a:pt x="740" y="662"/>
                </a:cubicBezTo>
                <a:cubicBezTo>
                  <a:pt x="746" y="625"/>
                  <a:pt x="751" y="590"/>
                  <a:pt x="757" y="563"/>
                </a:cubicBezTo>
                <a:lnTo>
                  <a:pt x="795" y="563"/>
                </a:lnTo>
                <a:cubicBezTo>
                  <a:pt x="795" y="564"/>
                  <a:pt x="795" y="564"/>
                  <a:pt x="795" y="565"/>
                </a:cubicBezTo>
                <a:lnTo>
                  <a:pt x="795" y="763"/>
                </a:lnTo>
                <a:cubicBezTo>
                  <a:pt x="795" y="778"/>
                  <a:pt x="808" y="791"/>
                  <a:pt x="823" y="791"/>
                </a:cubicBezTo>
                <a:lnTo>
                  <a:pt x="1088" y="791"/>
                </a:lnTo>
                <a:cubicBezTo>
                  <a:pt x="1103" y="791"/>
                  <a:pt x="1115" y="778"/>
                  <a:pt x="1115" y="763"/>
                </a:cubicBezTo>
                <a:lnTo>
                  <a:pt x="1115" y="439"/>
                </a:lnTo>
                <a:lnTo>
                  <a:pt x="1165" y="439"/>
                </a:lnTo>
                <a:cubicBezTo>
                  <a:pt x="1180" y="439"/>
                  <a:pt x="1192" y="427"/>
                  <a:pt x="1192" y="412"/>
                </a:cubicBezTo>
                <a:cubicBezTo>
                  <a:pt x="1192" y="382"/>
                  <a:pt x="1192" y="171"/>
                  <a:pt x="1192" y="14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7" name="Freeform 366">
            <a:extLst>
              <a:ext uri="{FF2B5EF4-FFF2-40B4-BE49-F238E27FC236}">
                <a16:creationId xmlns:a16="http://schemas.microsoft.com/office/drawing/2014/main" id="{318B0505-5C33-AC42-8750-4256C39967AA}"/>
              </a:ext>
            </a:extLst>
          </p:cNvPr>
          <p:cNvSpPr/>
          <p:nvPr/>
        </p:nvSpPr>
        <p:spPr>
          <a:xfrm>
            <a:off x="4761361" y="2848157"/>
            <a:ext cx="100800" cy="100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1" h="281">
                <a:moveTo>
                  <a:pt x="140" y="55"/>
                </a:moveTo>
                <a:cubicBezTo>
                  <a:pt x="187" y="55"/>
                  <a:pt x="226" y="94"/>
                  <a:pt x="226" y="141"/>
                </a:cubicBezTo>
                <a:cubicBezTo>
                  <a:pt x="226" y="188"/>
                  <a:pt x="187" y="226"/>
                  <a:pt x="140" y="226"/>
                </a:cubicBezTo>
                <a:cubicBezTo>
                  <a:pt x="93" y="226"/>
                  <a:pt x="55" y="188"/>
                  <a:pt x="55" y="141"/>
                </a:cubicBezTo>
                <a:cubicBezTo>
                  <a:pt x="55" y="94"/>
                  <a:pt x="93" y="55"/>
                  <a:pt x="140" y="55"/>
                </a:cubicBezTo>
                <a:close/>
                <a:moveTo>
                  <a:pt x="140" y="281"/>
                </a:moveTo>
                <a:cubicBezTo>
                  <a:pt x="218" y="281"/>
                  <a:pt x="281" y="218"/>
                  <a:pt x="281" y="141"/>
                </a:cubicBezTo>
                <a:cubicBezTo>
                  <a:pt x="281" y="63"/>
                  <a:pt x="218" y="0"/>
                  <a:pt x="140" y="0"/>
                </a:cubicBezTo>
                <a:cubicBezTo>
                  <a:pt x="63" y="0"/>
                  <a:pt x="0" y="63"/>
                  <a:pt x="0" y="141"/>
                </a:cubicBezTo>
                <a:cubicBezTo>
                  <a:pt x="0" y="218"/>
                  <a:pt x="63" y="281"/>
                  <a:pt x="140" y="2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8" name="Freeform 367">
            <a:extLst>
              <a:ext uri="{FF2B5EF4-FFF2-40B4-BE49-F238E27FC236}">
                <a16:creationId xmlns:a16="http://schemas.microsoft.com/office/drawing/2014/main" id="{D5A9141C-71B6-B14B-B26C-D373B2F4D345}"/>
              </a:ext>
            </a:extLst>
          </p:cNvPr>
          <p:cNvSpPr/>
          <p:nvPr/>
        </p:nvSpPr>
        <p:spPr>
          <a:xfrm>
            <a:off x="4888080" y="2855717"/>
            <a:ext cx="106920" cy="10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297">
                <a:moveTo>
                  <a:pt x="149" y="55"/>
                </a:moveTo>
                <a:cubicBezTo>
                  <a:pt x="201" y="55"/>
                  <a:pt x="243" y="97"/>
                  <a:pt x="243" y="149"/>
                </a:cubicBezTo>
                <a:cubicBezTo>
                  <a:pt x="243" y="200"/>
                  <a:pt x="201" y="242"/>
                  <a:pt x="149" y="242"/>
                </a:cubicBezTo>
                <a:cubicBezTo>
                  <a:pt x="97" y="242"/>
                  <a:pt x="56" y="200"/>
                  <a:pt x="56" y="149"/>
                </a:cubicBezTo>
                <a:cubicBezTo>
                  <a:pt x="56" y="97"/>
                  <a:pt x="97" y="55"/>
                  <a:pt x="149" y="55"/>
                </a:cubicBezTo>
                <a:close/>
                <a:moveTo>
                  <a:pt x="149" y="297"/>
                </a:moveTo>
                <a:cubicBezTo>
                  <a:pt x="231" y="297"/>
                  <a:pt x="298" y="231"/>
                  <a:pt x="298" y="149"/>
                </a:cubicBezTo>
                <a:cubicBezTo>
                  <a:pt x="298" y="67"/>
                  <a:pt x="231" y="0"/>
                  <a:pt x="149" y="0"/>
                </a:cubicBezTo>
                <a:cubicBezTo>
                  <a:pt x="67" y="0"/>
                  <a:pt x="0" y="67"/>
                  <a:pt x="0" y="149"/>
                </a:cubicBezTo>
                <a:cubicBezTo>
                  <a:pt x="0" y="231"/>
                  <a:pt x="67" y="297"/>
                  <a:pt x="149" y="29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9" name="Freeform 368">
            <a:extLst>
              <a:ext uri="{FF2B5EF4-FFF2-40B4-BE49-F238E27FC236}">
                <a16:creationId xmlns:a16="http://schemas.microsoft.com/office/drawing/2014/main" id="{E66FB5DB-B2AE-7243-8699-6D4FD7B52D34}"/>
              </a:ext>
            </a:extLst>
          </p:cNvPr>
          <p:cNvSpPr/>
          <p:nvPr/>
        </p:nvSpPr>
        <p:spPr>
          <a:xfrm>
            <a:off x="5602321" y="2140398"/>
            <a:ext cx="106920" cy="10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297">
                <a:moveTo>
                  <a:pt x="149" y="55"/>
                </a:moveTo>
                <a:cubicBezTo>
                  <a:pt x="201" y="55"/>
                  <a:pt x="243" y="97"/>
                  <a:pt x="243" y="148"/>
                </a:cubicBezTo>
                <a:cubicBezTo>
                  <a:pt x="243" y="200"/>
                  <a:pt x="201" y="242"/>
                  <a:pt x="149" y="242"/>
                </a:cubicBezTo>
                <a:cubicBezTo>
                  <a:pt x="98" y="242"/>
                  <a:pt x="56" y="200"/>
                  <a:pt x="56" y="148"/>
                </a:cubicBezTo>
                <a:cubicBezTo>
                  <a:pt x="56" y="97"/>
                  <a:pt x="98" y="55"/>
                  <a:pt x="149" y="55"/>
                </a:cubicBezTo>
                <a:close/>
                <a:moveTo>
                  <a:pt x="149" y="297"/>
                </a:moveTo>
                <a:cubicBezTo>
                  <a:pt x="231" y="297"/>
                  <a:pt x="298" y="231"/>
                  <a:pt x="298" y="148"/>
                </a:cubicBezTo>
                <a:cubicBezTo>
                  <a:pt x="298" y="66"/>
                  <a:pt x="231" y="0"/>
                  <a:pt x="149" y="0"/>
                </a:cubicBezTo>
                <a:cubicBezTo>
                  <a:pt x="67" y="0"/>
                  <a:pt x="0" y="66"/>
                  <a:pt x="0" y="148"/>
                </a:cubicBezTo>
                <a:cubicBezTo>
                  <a:pt x="0" y="231"/>
                  <a:pt x="67" y="297"/>
                  <a:pt x="149" y="29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0" name="Freeform 369">
            <a:extLst>
              <a:ext uri="{FF2B5EF4-FFF2-40B4-BE49-F238E27FC236}">
                <a16:creationId xmlns:a16="http://schemas.microsoft.com/office/drawing/2014/main" id="{A47422C0-0611-8C46-B799-35832966C06E}"/>
              </a:ext>
            </a:extLst>
          </p:cNvPr>
          <p:cNvSpPr/>
          <p:nvPr/>
        </p:nvSpPr>
        <p:spPr>
          <a:xfrm>
            <a:off x="5734801" y="2134278"/>
            <a:ext cx="100800" cy="100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1" h="281">
                <a:moveTo>
                  <a:pt x="141" y="55"/>
                </a:moveTo>
                <a:cubicBezTo>
                  <a:pt x="188" y="55"/>
                  <a:pt x="226" y="93"/>
                  <a:pt x="226" y="140"/>
                </a:cubicBezTo>
                <a:cubicBezTo>
                  <a:pt x="226" y="188"/>
                  <a:pt x="188" y="226"/>
                  <a:pt x="141" y="226"/>
                </a:cubicBezTo>
                <a:cubicBezTo>
                  <a:pt x="93" y="226"/>
                  <a:pt x="55" y="188"/>
                  <a:pt x="55" y="140"/>
                </a:cubicBezTo>
                <a:cubicBezTo>
                  <a:pt x="55" y="93"/>
                  <a:pt x="93" y="55"/>
                  <a:pt x="141" y="55"/>
                </a:cubicBezTo>
                <a:close/>
                <a:moveTo>
                  <a:pt x="141" y="281"/>
                </a:moveTo>
                <a:cubicBezTo>
                  <a:pt x="218" y="281"/>
                  <a:pt x="281" y="218"/>
                  <a:pt x="281" y="140"/>
                </a:cubicBezTo>
                <a:cubicBezTo>
                  <a:pt x="281" y="63"/>
                  <a:pt x="218" y="0"/>
                  <a:pt x="141" y="0"/>
                </a:cubicBezTo>
                <a:cubicBezTo>
                  <a:pt x="63" y="0"/>
                  <a:pt x="0" y="63"/>
                  <a:pt x="0" y="140"/>
                </a:cubicBezTo>
                <a:cubicBezTo>
                  <a:pt x="0" y="218"/>
                  <a:pt x="63" y="281"/>
                  <a:pt x="141" y="2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79488C03-CD8A-F948-B31E-C15F92BCECA7}"/>
              </a:ext>
            </a:extLst>
          </p:cNvPr>
          <p:cNvSpPr/>
          <p:nvPr/>
        </p:nvSpPr>
        <p:spPr>
          <a:xfrm>
            <a:off x="5441040" y="2241917"/>
            <a:ext cx="428760" cy="317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882">
                <a:moveTo>
                  <a:pt x="738" y="450"/>
                </a:moveTo>
                <a:cubicBezTo>
                  <a:pt x="723" y="450"/>
                  <a:pt x="710" y="462"/>
                  <a:pt x="710" y="478"/>
                </a:cubicBezTo>
                <a:lnTo>
                  <a:pt x="710" y="826"/>
                </a:lnTo>
                <a:lnTo>
                  <a:pt x="482" y="826"/>
                </a:lnTo>
                <a:lnTo>
                  <a:pt x="482" y="478"/>
                </a:lnTo>
                <a:cubicBezTo>
                  <a:pt x="482" y="462"/>
                  <a:pt x="469" y="450"/>
                  <a:pt x="454" y="450"/>
                </a:cubicBezTo>
                <a:lnTo>
                  <a:pt x="402" y="450"/>
                </a:lnTo>
                <a:lnTo>
                  <a:pt x="402" y="190"/>
                </a:lnTo>
                <a:cubicBezTo>
                  <a:pt x="402" y="172"/>
                  <a:pt x="411" y="156"/>
                  <a:pt x="426" y="145"/>
                </a:cubicBezTo>
                <a:cubicBezTo>
                  <a:pt x="473" y="112"/>
                  <a:pt x="534" y="94"/>
                  <a:pt x="597" y="94"/>
                </a:cubicBezTo>
                <a:cubicBezTo>
                  <a:pt x="661" y="94"/>
                  <a:pt x="722" y="112"/>
                  <a:pt x="770" y="146"/>
                </a:cubicBezTo>
                <a:cubicBezTo>
                  <a:pt x="784" y="156"/>
                  <a:pt x="792" y="173"/>
                  <a:pt x="792" y="190"/>
                </a:cubicBezTo>
                <a:cubicBezTo>
                  <a:pt x="793" y="215"/>
                  <a:pt x="793" y="380"/>
                  <a:pt x="793" y="450"/>
                </a:cubicBezTo>
                <a:close/>
                <a:moveTo>
                  <a:pt x="1192" y="143"/>
                </a:moveTo>
                <a:cubicBezTo>
                  <a:pt x="1192" y="109"/>
                  <a:pt x="1175" y="78"/>
                  <a:pt x="1148" y="59"/>
                </a:cubicBezTo>
                <a:cubicBezTo>
                  <a:pt x="1095" y="21"/>
                  <a:pt x="1027" y="0"/>
                  <a:pt x="957" y="0"/>
                </a:cubicBezTo>
                <a:cubicBezTo>
                  <a:pt x="887" y="0"/>
                  <a:pt x="819" y="21"/>
                  <a:pt x="766" y="58"/>
                </a:cubicBezTo>
                <a:cubicBezTo>
                  <a:pt x="760" y="62"/>
                  <a:pt x="757" y="67"/>
                  <a:pt x="755" y="74"/>
                </a:cubicBezTo>
                <a:cubicBezTo>
                  <a:pt x="707" y="51"/>
                  <a:pt x="653" y="38"/>
                  <a:pt x="597" y="38"/>
                </a:cubicBezTo>
                <a:cubicBezTo>
                  <a:pt x="541" y="38"/>
                  <a:pt x="486" y="51"/>
                  <a:pt x="438" y="74"/>
                </a:cubicBezTo>
                <a:cubicBezTo>
                  <a:pt x="436" y="68"/>
                  <a:pt x="433" y="63"/>
                  <a:pt x="427" y="59"/>
                </a:cubicBezTo>
                <a:cubicBezTo>
                  <a:pt x="373" y="21"/>
                  <a:pt x="305" y="0"/>
                  <a:pt x="235" y="0"/>
                </a:cubicBezTo>
                <a:cubicBezTo>
                  <a:pt x="166" y="0"/>
                  <a:pt x="98" y="21"/>
                  <a:pt x="45" y="58"/>
                </a:cubicBezTo>
                <a:cubicBezTo>
                  <a:pt x="17" y="77"/>
                  <a:pt x="0" y="109"/>
                  <a:pt x="0" y="144"/>
                </a:cubicBezTo>
                <a:lnTo>
                  <a:pt x="0" y="411"/>
                </a:lnTo>
                <a:cubicBezTo>
                  <a:pt x="0" y="427"/>
                  <a:pt x="12" y="439"/>
                  <a:pt x="28" y="439"/>
                </a:cubicBezTo>
                <a:lnTo>
                  <a:pt x="74" y="439"/>
                </a:lnTo>
                <a:lnTo>
                  <a:pt x="74" y="763"/>
                </a:lnTo>
                <a:cubicBezTo>
                  <a:pt x="74" y="778"/>
                  <a:pt x="87" y="790"/>
                  <a:pt x="102" y="790"/>
                </a:cubicBezTo>
                <a:lnTo>
                  <a:pt x="367" y="790"/>
                </a:lnTo>
                <a:cubicBezTo>
                  <a:pt x="374" y="790"/>
                  <a:pt x="381" y="787"/>
                  <a:pt x="386" y="782"/>
                </a:cubicBezTo>
                <a:cubicBezTo>
                  <a:pt x="391" y="777"/>
                  <a:pt x="394" y="770"/>
                  <a:pt x="394" y="763"/>
                </a:cubicBezTo>
                <a:lnTo>
                  <a:pt x="394" y="564"/>
                </a:lnTo>
                <a:cubicBezTo>
                  <a:pt x="394" y="549"/>
                  <a:pt x="382" y="537"/>
                  <a:pt x="367" y="537"/>
                </a:cubicBezTo>
                <a:cubicBezTo>
                  <a:pt x="351" y="537"/>
                  <a:pt x="339" y="549"/>
                  <a:pt x="339" y="564"/>
                </a:cubicBezTo>
                <a:lnTo>
                  <a:pt x="339" y="735"/>
                </a:lnTo>
                <a:lnTo>
                  <a:pt x="129" y="735"/>
                </a:lnTo>
                <a:lnTo>
                  <a:pt x="129" y="411"/>
                </a:lnTo>
                <a:cubicBezTo>
                  <a:pt x="129" y="396"/>
                  <a:pt x="117" y="384"/>
                  <a:pt x="102" y="384"/>
                </a:cubicBezTo>
                <a:lnTo>
                  <a:pt x="55" y="384"/>
                </a:lnTo>
                <a:lnTo>
                  <a:pt x="55" y="144"/>
                </a:lnTo>
                <a:cubicBezTo>
                  <a:pt x="55" y="127"/>
                  <a:pt x="63" y="112"/>
                  <a:pt x="76" y="103"/>
                </a:cubicBezTo>
                <a:cubicBezTo>
                  <a:pt x="121" y="72"/>
                  <a:pt x="177" y="55"/>
                  <a:pt x="235" y="55"/>
                </a:cubicBezTo>
                <a:cubicBezTo>
                  <a:pt x="293" y="55"/>
                  <a:pt x="348" y="72"/>
                  <a:pt x="392" y="102"/>
                </a:cubicBezTo>
                <a:cubicBezTo>
                  <a:pt x="364" y="122"/>
                  <a:pt x="347" y="155"/>
                  <a:pt x="347" y="190"/>
                </a:cubicBezTo>
                <a:lnTo>
                  <a:pt x="347" y="478"/>
                </a:lnTo>
                <a:cubicBezTo>
                  <a:pt x="347" y="493"/>
                  <a:pt x="359" y="505"/>
                  <a:pt x="375" y="505"/>
                </a:cubicBezTo>
                <a:lnTo>
                  <a:pt x="427" y="505"/>
                </a:lnTo>
                <a:lnTo>
                  <a:pt x="427" y="854"/>
                </a:lnTo>
                <a:cubicBezTo>
                  <a:pt x="427" y="869"/>
                  <a:pt x="439" y="882"/>
                  <a:pt x="454" y="882"/>
                </a:cubicBezTo>
                <a:lnTo>
                  <a:pt x="738" y="882"/>
                </a:lnTo>
                <a:cubicBezTo>
                  <a:pt x="753" y="882"/>
                  <a:pt x="765" y="869"/>
                  <a:pt x="765" y="854"/>
                </a:cubicBezTo>
                <a:lnTo>
                  <a:pt x="765" y="505"/>
                </a:lnTo>
                <a:lnTo>
                  <a:pt x="820" y="505"/>
                </a:lnTo>
                <a:cubicBezTo>
                  <a:pt x="836" y="505"/>
                  <a:pt x="848" y="493"/>
                  <a:pt x="848" y="478"/>
                </a:cubicBezTo>
                <a:cubicBezTo>
                  <a:pt x="848" y="446"/>
                  <a:pt x="848" y="220"/>
                  <a:pt x="848" y="190"/>
                </a:cubicBezTo>
                <a:cubicBezTo>
                  <a:pt x="847" y="154"/>
                  <a:pt x="830" y="121"/>
                  <a:pt x="801" y="101"/>
                </a:cubicBezTo>
                <a:cubicBezTo>
                  <a:pt x="845" y="71"/>
                  <a:pt x="900" y="55"/>
                  <a:pt x="957" y="55"/>
                </a:cubicBezTo>
                <a:cubicBezTo>
                  <a:pt x="1015" y="55"/>
                  <a:pt x="1072" y="72"/>
                  <a:pt x="1116" y="104"/>
                </a:cubicBezTo>
                <a:cubicBezTo>
                  <a:pt x="1129" y="113"/>
                  <a:pt x="1137" y="127"/>
                  <a:pt x="1137" y="143"/>
                </a:cubicBezTo>
                <a:cubicBezTo>
                  <a:pt x="1137" y="166"/>
                  <a:pt x="1137" y="318"/>
                  <a:pt x="1137" y="384"/>
                </a:cubicBezTo>
                <a:lnTo>
                  <a:pt x="1088" y="384"/>
                </a:lnTo>
                <a:cubicBezTo>
                  <a:pt x="1073" y="384"/>
                  <a:pt x="1060" y="396"/>
                  <a:pt x="1060" y="411"/>
                </a:cubicBezTo>
                <a:lnTo>
                  <a:pt x="1060" y="735"/>
                </a:lnTo>
                <a:lnTo>
                  <a:pt x="851" y="735"/>
                </a:lnTo>
                <a:lnTo>
                  <a:pt x="851" y="564"/>
                </a:lnTo>
                <a:cubicBezTo>
                  <a:pt x="851" y="549"/>
                  <a:pt x="838" y="537"/>
                  <a:pt x="823" y="537"/>
                </a:cubicBezTo>
                <a:cubicBezTo>
                  <a:pt x="808" y="537"/>
                  <a:pt x="796" y="549"/>
                  <a:pt x="796" y="564"/>
                </a:cubicBezTo>
                <a:lnTo>
                  <a:pt x="796" y="763"/>
                </a:lnTo>
                <a:cubicBezTo>
                  <a:pt x="796" y="778"/>
                  <a:pt x="808" y="790"/>
                  <a:pt x="823" y="790"/>
                </a:cubicBezTo>
                <a:lnTo>
                  <a:pt x="1088" y="790"/>
                </a:lnTo>
                <a:cubicBezTo>
                  <a:pt x="1103" y="790"/>
                  <a:pt x="1115" y="778"/>
                  <a:pt x="1115" y="763"/>
                </a:cubicBezTo>
                <a:lnTo>
                  <a:pt x="1115" y="439"/>
                </a:lnTo>
                <a:lnTo>
                  <a:pt x="1165" y="439"/>
                </a:lnTo>
                <a:cubicBezTo>
                  <a:pt x="1180" y="439"/>
                  <a:pt x="1192" y="427"/>
                  <a:pt x="1192" y="411"/>
                </a:cubicBezTo>
                <a:cubicBezTo>
                  <a:pt x="1192" y="382"/>
                  <a:pt x="1192" y="171"/>
                  <a:pt x="1192" y="14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A40C0833-C9AB-224B-8986-AB2922EC6A99}"/>
              </a:ext>
            </a:extLst>
          </p:cNvPr>
          <p:cNvSpPr/>
          <p:nvPr/>
        </p:nvSpPr>
        <p:spPr>
          <a:xfrm>
            <a:off x="5475240" y="2134278"/>
            <a:ext cx="100800" cy="100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1" h="281">
                <a:moveTo>
                  <a:pt x="140" y="55"/>
                </a:moveTo>
                <a:cubicBezTo>
                  <a:pt x="187" y="55"/>
                  <a:pt x="226" y="93"/>
                  <a:pt x="226" y="140"/>
                </a:cubicBezTo>
                <a:cubicBezTo>
                  <a:pt x="226" y="188"/>
                  <a:pt x="187" y="226"/>
                  <a:pt x="140" y="226"/>
                </a:cubicBezTo>
                <a:cubicBezTo>
                  <a:pt x="93" y="226"/>
                  <a:pt x="55" y="188"/>
                  <a:pt x="55" y="140"/>
                </a:cubicBezTo>
                <a:cubicBezTo>
                  <a:pt x="55" y="93"/>
                  <a:pt x="93" y="55"/>
                  <a:pt x="140" y="55"/>
                </a:cubicBezTo>
                <a:close/>
                <a:moveTo>
                  <a:pt x="140" y="281"/>
                </a:moveTo>
                <a:cubicBezTo>
                  <a:pt x="218" y="281"/>
                  <a:pt x="281" y="218"/>
                  <a:pt x="281" y="140"/>
                </a:cubicBezTo>
                <a:cubicBezTo>
                  <a:pt x="281" y="63"/>
                  <a:pt x="218" y="0"/>
                  <a:pt x="140" y="0"/>
                </a:cubicBezTo>
                <a:cubicBezTo>
                  <a:pt x="63" y="0"/>
                  <a:pt x="0" y="63"/>
                  <a:pt x="0" y="140"/>
                </a:cubicBezTo>
                <a:cubicBezTo>
                  <a:pt x="0" y="218"/>
                  <a:pt x="63" y="281"/>
                  <a:pt x="140" y="2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3" name="Freeform 372">
            <a:extLst>
              <a:ext uri="{FF2B5EF4-FFF2-40B4-BE49-F238E27FC236}">
                <a16:creationId xmlns:a16="http://schemas.microsoft.com/office/drawing/2014/main" id="{64552A41-8823-5547-88B6-A2558F78422F}"/>
              </a:ext>
            </a:extLst>
          </p:cNvPr>
          <p:cNvSpPr/>
          <p:nvPr/>
        </p:nvSpPr>
        <p:spPr>
          <a:xfrm>
            <a:off x="6381360" y="2138597"/>
            <a:ext cx="106920" cy="10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297">
                <a:moveTo>
                  <a:pt x="149" y="55"/>
                </a:moveTo>
                <a:cubicBezTo>
                  <a:pt x="201" y="55"/>
                  <a:pt x="243" y="97"/>
                  <a:pt x="243" y="149"/>
                </a:cubicBezTo>
                <a:cubicBezTo>
                  <a:pt x="243" y="200"/>
                  <a:pt x="201" y="242"/>
                  <a:pt x="149" y="242"/>
                </a:cubicBezTo>
                <a:cubicBezTo>
                  <a:pt x="97" y="242"/>
                  <a:pt x="56" y="200"/>
                  <a:pt x="56" y="149"/>
                </a:cubicBezTo>
                <a:cubicBezTo>
                  <a:pt x="56" y="97"/>
                  <a:pt x="97" y="55"/>
                  <a:pt x="149" y="55"/>
                </a:cubicBezTo>
                <a:close/>
                <a:moveTo>
                  <a:pt x="149" y="297"/>
                </a:moveTo>
                <a:cubicBezTo>
                  <a:pt x="231" y="297"/>
                  <a:pt x="298" y="231"/>
                  <a:pt x="298" y="149"/>
                </a:cubicBezTo>
                <a:cubicBezTo>
                  <a:pt x="298" y="67"/>
                  <a:pt x="231" y="0"/>
                  <a:pt x="149" y="0"/>
                </a:cubicBezTo>
                <a:cubicBezTo>
                  <a:pt x="67" y="0"/>
                  <a:pt x="0" y="67"/>
                  <a:pt x="0" y="149"/>
                </a:cubicBezTo>
                <a:cubicBezTo>
                  <a:pt x="0" y="231"/>
                  <a:pt x="67" y="297"/>
                  <a:pt x="149" y="29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4" name="Freeform 373">
            <a:extLst>
              <a:ext uri="{FF2B5EF4-FFF2-40B4-BE49-F238E27FC236}">
                <a16:creationId xmlns:a16="http://schemas.microsoft.com/office/drawing/2014/main" id="{B4A07200-F53C-514C-B545-824EB5D6E928}"/>
              </a:ext>
            </a:extLst>
          </p:cNvPr>
          <p:cNvSpPr/>
          <p:nvPr/>
        </p:nvSpPr>
        <p:spPr>
          <a:xfrm>
            <a:off x="6220079" y="2240117"/>
            <a:ext cx="304920" cy="317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8" h="882">
                <a:moveTo>
                  <a:pt x="738" y="450"/>
                </a:moveTo>
                <a:cubicBezTo>
                  <a:pt x="723" y="450"/>
                  <a:pt x="710" y="462"/>
                  <a:pt x="710" y="478"/>
                </a:cubicBezTo>
                <a:lnTo>
                  <a:pt x="710" y="827"/>
                </a:lnTo>
                <a:lnTo>
                  <a:pt x="482" y="827"/>
                </a:lnTo>
                <a:lnTo>
                  <a:pt x="482" y="478"/>
                </a:lnTo>
                <a:cubicBezTo>
                  <a:pt x="482" y="462"/>
                  <a:pt x="469" y="450"/>
                  <a:pt x="454" y="450"/>
                </a:cubicBezTo>
                <a:lnTo>
                  <a:pt x="402" y="450"/>
                </a:lnTo>
                <a:lnTo>
                  <a:pt x="402" y="190"/>
                </a:lnTo>
                <a:cubicBezTo>
                  <a:pt x="402" y="173"/>
                  <a:pt x="411" y="156"/>
                  <a:pt x="426" y="145"/>
                </a:cubicBezTo>
                <a:cubicBezTo>
                  <a:pt x="473" y="112"/>
                  <a:pt x="534" y="94"/>
                  <a:pt x="597" y="94"/>
                </a:cubicBezTo>
                <a:cubicBezTo>
                  <a:pt x="661" y="94"/>
                  <a:pt x="722" y="112"/>
                  <a:pt x="770" y="146"/>
                </a:cubicBezTo>
                <a:cubicBezTo>
                  <a:pt x="784" y="156"/>
                  <a:pt x="792" y="173"/>
                  <a:pt x="792" y="190"/>
                </a:cubicBezTo>
                <a:cubicBezTo>
                  <a:pt x="793" y="215"/>
                  <a:pt x="793" y="380"/>
                  <a:pt x="793" y="450"/>
                </a:cubicBezTo>
                <a:close/>
                <a:moveTo>
                  <a:pt x="848" y="190"/>
                </a:moveTo>
                <a:cubicBezTo>
                  <a:pt x="847" y="154"/>
                  <a:pt x="830" y="121"/>
                  <a:pt x="801" y="101"/>
                </a:cubicBezTo>
                <a:cubicBezTo>
                  <a:pt x="744" y="61"/>
                  <a:pt x="672" y="39"/>
                  <a:pt x="597" y="39"/>
                </a:cubicBezTo>
                <a:cubicBezTo>
                  <a:pt x="541" y="39"/>
                  <a:pt x="486" y="51"/>
                  <a:pt x="438" y="75"/>
                </a:cubicBezTo>
                <a:cubicBezTo>
                  <a:pt x="436" y="68"/>
                  <a:pt x="433" y="63"/>
                  <a:pt x="427" y="59"/>
                </a:cubicBezTo>
                <a:cubicBezTo>
                  <a:pt x="373" y="21"/>
                  <a:pt x="305" y="0"/>
                  <a:pt x="235" y="0"/>
                </a:cubicBezTo>
                <a:cubicBezTo>
                  <a:pt x="166" y="0"/>
                  <a:pt x="98" y="21"/>
                  <a:pt x="45" y="58"/>
                </a:cubicBezTo>
                <a:cubicBezTo>
                  <a:pt x="17" y="77"/>
                  <a:pt x="0" y="110"/>
                  <a:pt x="0" y="144"/>
                </a:cubicBezTo>
                <a:lnTo>
                  <a:pt x="0" y="411"/>
                </a:lnTo>
                <a:cubicBezTo>
                  <a:pt x="0" y="427"/>
                  <a:pt x="12" y="439"/>
                  <a:pt x="28" y="439"/>
                </a:cubicBezTo>
                <a:lnTo>
                  <a:pt x="74" y="439"/>
                </a:lnTo>
                <a:lnTo>
                  <a:pt x="74" y="763"/>
                </a:lnTo>
                <a:cubicBezTo>
                  <a:pt x="74" y="778"/>
                  <a:pt x="87" y="790"/>
                  <a:pt x="102" y="790"/>
                </a:cubicBezTo>
                <a:lnTo>
                  <a:pt x="367" y="790"/>
                </a:lnTo>
                <a:cubicBezTo>
                  <a:pt x="374" y="790"/>
                  <a:pt x="381" y="787"/>
                  <a:pt x="386" y="782"/>
                </a:cubicBezTo>
                <a:cubicBezTo>
                  <a:pt x="391" y="777"/>
                  <a:pt x="394" y="770"/>
                  <a:pt x="394" y="763"/>
                </a:cubicBezTo>
                <a:lnTo>
                  <a:pt x="394" y="564"/>
                </a:lnTo>
                <a:cubicBezTo>
                  <a:pt x="394" y="549"/>
                  <a:pt x="382" y="537"/>
                  <a:pt x="367" y="537"/>
                </a:cubicBezTo>
                <a:cubicBezTo>
                  <a:pt x="351" y="537"/>
                  <a:pt x="339" y="549"/>
                  <a:pt x="339" y="564"/>
                </a:cubicBezTo>
                <a:lnTo>
                  <a:pt x="339" y="735"/>
                </a:lnTo>
                <a:lnTo>
                  <a:pt x="130" y="735"/>
                </a:lnTo>
                <a:lnTo>
                  <a:pt x="130" y="411"/>
                </a:lnTo>
                <a:cubicBezTo>
                  <a:pt x="130" y="396"/>
                  <a:pt x="117" y="384"/>
                  <a:pt x="102" y="384"/>
                </a:cubicBezTo>
                <a:lnTo>
                  <a:pt x="55" y="384"/>
                </a:lnTo>
                <a:lnTo>
                  <a:pt x="55" y="144"/>
                </a:lnTo>
                <a:cubicBezTo>
                  <a:pt x="55" y="127"/>
                  <a:pt x="63" y="112"/>
                  <a:pt x="76" y="103"/>
                </a:cubicBezTo>
                <a:cubicBezTo>
                  <a:pt x="121" y="72"/>
                  <a:pt x="177" y="55"/>
                  <a:pt x="235" y="55"/>
                </a:cubicBezTo>
                <a:cubicBezTo>
                  <a:pt x="293" y="55"/>
                  <a:pt x="348" y="72"/>
                  <a:pt x="392" y="102"/>
                </a:cubicBezTo>
                <a:cubicBezTo>
                  <a:pt x="364" y="122"/>
                  <a:pt x="347" y="155"/>
                  <a:pt x="347" y="190"/>
                </a:cubicBezTo>
                <a:lnTo>
                  <a:pt x="347" y="478"/>
                </a:lnTo>
                <a:cubicBezTo>
                  <a:pt x="347" y="493"/>
                  <a:pt x="359" y="505"/>
                  <a:pt x="374" y="505"/>
                </a:cubicBezTo>
                <a:lnTo>
                  <a:pt x="427" y="505"/>
                </a:lnTo>
                <a:lnTo>
                  <a:pt x="427" y="854"/>
                </a:lnTo>
                <a:cubicBezTo>
                  <a:pt x="427" y="869"/>
                  <a:pt x="439" y="882"/>
                  <a:pt x="454" y="882"/>
                </a:cubicBezTo>
                <a:lnTo>
                  <a:pt x="738" y="882"/>
                </a:lnTo>
                <a:cubicBezTo>
                  <a:pt x="753" y="882"/>
                  <a:pt x="765" y="869"/>
                  <a:pt x="765" y="854"/>
                </a:cubicBezTo>
                <a:lnTo>
                  <a:pt x="765" y="505"/>
                </a:lnTo>
                <a:lnTo>
                  <a:pt x="820" y="505"/>
                </a:lnTo>
                <a:cubicBezTo>
                  <a:pt x="836" y="505"/>
                  <a:pt x="848" y="493"/>
                  <a:pt x="848" y="478"/>
                </a:cubicBezTo>
                <a:cubicBezTo>
                  <a:pt x="848" y="446"/>
                  <a:pt x="848" y="220"/>
                  <a:pt x="848" y="19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5" name="Freeform 374">
            <a:extLst>
              <a:ext uri="{FF2B5EF4-FFF2-40B4-BE49-F238E27FC236}">
                <a16:creationId xmlns:a16="http://schemas.microsoft.com/office/drawing/2014/main" id="{63AF8E72-21C3-E149-A51D-AD64D03DD442}"/>
              </a:ext>
            </a:extLst>
          </p:cNvPr>
          <p:cNvSpPr/>
          <p:nvPr/>
        </p:nvSpPr>
        <p:spPr>
          <a:xfrm>
            <a:off x="6254281" y="2132477"/>
            <a:ext cx="100800" cy="100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1" h="281">
                <a:moveTo>
                  <a:pt x="140" y="55"/>
                </a:moveTo>
                <a:cubicBezTo>
                  <a:pt x="187" y="55"/>
                  <a:pt x="226" y="93"/>
                  <a:pt x="226" y="140"/>
                </a:cubicBezTo>
                <a:cubicBezTo>
                  <a:pt x="226" y="188"/>
                  <a:pt x="187" y="226"/>
                  <a:pt x="140" y="226"/>
                </a:cubicBezTo>
                <a:cubicBezTo>
                  <a:pt x="93" y="226"/>
                  <a:pt x="55" y="188"/>
                  <a:pt x="55" y="140"/>
                </a:cubicBezTo>
                <a:cubicBezTo>
                  <a:pt x="55" y="93"/>
                  <a:pt x="93" y="55"/>
                  <a:pt x="140" y="55"/>
                </a:cubicBezTo>
                <a:close/>
                <a:moveTo>
                  <a:pt x="140" y="281"/>
                </a:moveTo>
                <a:cubicBezTo>
                  <a:pt x="218" y="281"/>
                  <a:pt x="281" y="218"/>
                  <a:pt x="281" y="140"/>
                </a:cubicBezTo>
                <a:cubicBezTo>
                  <a:pt x="281" y="63"/>
                  <a:pt x="218" y="0"/>
                  <a:pt x="140" y="0"/>
                </a:cubicBezTo>
                <a:cubicBezTo>
                  <a:pt x="63" y="0"/>
                  <a:pt x="0" y="63"/>
                  <a:pt x="0" y="140"/>
                </a:cubicBezTo>
                <a:cubicBezTo>
                  <a:pt x="0" y="218"/>
                  <a:pt x="63" y="281"/>
                  <a:pt x="140" y="2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6" name="Freeform 375">
            <a:extLst>
              <a:ext uri="{FF2B5EF4-FFF2-40B4-BE49-F238E27FC236}">
                <a16:creationId xmlns:a16="http://schemas.microsoft.com/office/drawing/2014/main" id="{1C73CCB4-C0EA-8044-87E2-80A67D04CA7F}"/>
              </a:ext>
            </a:extLst>
          </p:cNvPr>
          <p:cNvSpPr/>
          <p:nvPr/>
        </p:nvSpPr>
        <p:spPr>
          <a:xfrm>
            <a:off x="6815519" y="2388797"/>
            <a:ext cx="478800" cy="219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1" h="612">
                <a:moveTo>
                  <a:pt x="1272" y="274"/>
                </a:moveTo>
                <a:cubicBezTo>
                  <a:pt x="1267" y="284"/>
                  <a:pt x="1259" y="291"/>
                  <a:pt x="1249" y="295"/>
                </a:cubicBezTo>
                <a:cubicBezTo>
                  <a:pt x="1248" y="295"/>
                  <a:pt x="1247" y="296"/>
                  <a:pt x="1246" y="296"/>
                </a:cubicBezTo>
                <a:cubicBezTo>
                  <a:pt x="1043" y="392"/>
                  <a:pt x="709" y="548"/>
                  <a:pt x="674" y="555"/>
                </a:cubicBezTo>
                <a:cubicBezTo>
                  <a:pt x="629" y="565"/>
                  <a:pt x="577" y="539"/>
                  <a:pt x="512" y="508"/>
                </a:cubicBezTo>
                <a:cubicBezTo>
                  <a:pt x="441" y="473"/>
                  <a:pt x="353" y="430"/>
                  <a:pt x="244" y="424"/>
                </a:cubicBezTo>
                <a:lnTo>
                  <a:pt x="217" y="421"/>
                </a:lnTo>
                <a:lnTo>
                  <a:pt x="220" y="143"/>
                </a:lnTo>
                <a:lnTo>
                  <a:pt x="307" y="143"/>
                </a:lnTo>
                <a:cubicBezTo>
                  <a:pt x="324" y="143"/>
                  <a:pt x="374" y="144"/>
                  <a:pt x="398" y="149"/>
                </a:cubicBezTo>
                <a:cubicBezTo>
                  <a:pt x="432" y="155"/>
                  <a:pt x="451" y="171"/>
                  <a:pt x="474" y="190"/>
                </a:cubicBezTo>
                <a:cubicBezTo>
                  <a:pt x="497" y="210"/>
                  <a:pt x="524" y="232"/>
                  <a:pt x="568" y="243"/>
                </a:cubicBezTo>
                <a:cubicBezTo>
                  <a:pt x="633" y="259"/>
                  <a:pt x="811" y="250"/>
                  <a:pt x="837" y="248"/>
                </a:cubicBezTo>
                <a:cubicBezTo>
                  <a:pt x="849" y="249"/>
                  <a:pt x="859" y="254"/>
                  <a:pt x="867" y="262"/>
                </a:cubicBezTo>
                <a:cubicBezTo>
                  <a:pt x="874" y="270"/>
                  <a:pt x="879" y="281"/>
                  <a:pt x="878" y="293"/>
                </a:cubicBezTo>
                <a:cubicBezTo>
                  <a:pt x="878" y="304"/>
                  <a:pt x="873" y="315"/>
                  <a:pt x="865" y="323"/>
                </a:cubicBezTo>
                <a:cubicBezTo>
                  <a:pt x="857" y="331"/>
                  <a:pt x="846" y="335"/>
                  <a:pt x="834" y="335"/>
                </a:cubicBezTo>
                <a:lnTo>
                  <a:pt x="572" y="330"/>
                </a:lnTo>
                <a:cubicBezTo>
                  <a:pt x="563" y="330"/>
                  <a:pt x="554" y="334"/>
                  <a:pt x="549" y="342"/>
                </a:cubicBezTo>
                <a:lnTo>
                  <a:pt x="515" y="389"/>
                </a:lnTo>
                <a:cubicBezTo>
                  <a:pt x="506" y="401"/>
                  <a:pt x="509" y="418"/>
                  <a:pt x="521" y="427"/>
                </a:cubicBezTo>
                <a:cubicBezTo>
                  <a:pt x="526" y="431"/>
                  <a:pt x="532" y="432"/>
                  <a:pt x="537" y="432"/>
                </a:cubicBezTo>
                <a:cubicBezTo>
                  <a:pt x="546" y="432"/>
                  <a:pt x="554" y="428"/>
                  <a:pt x="560" y="421"/>
                </a:cubicBezTo>
                <a:lnTo>
                  <a:pt x="585" y="386"/>
                </a:lnTo>
                <a:lnTo>
                  <a:pt x="833" y="390"/>
                </a:lnTo>
                <a:cubicBezTo>
                  <a:pt x="859" y="391"/>
                  <a:pt x="884" y="381"/>
                  <a:pt x="903" y="363"/>
                </a:cubicBezTo>
                <a:cubicBezTo>
                  <a:pt x="914" y="353"/>
                  <a:pt x="922" y="340"/>
                  <a:pt x="927" y="326"/>
                </a:cubicBezTo>
                <a:cubicBezTo>
                  <a:pt x="928" y="326"/>
                  <a:pt x="929" y="325"/>
                  <a:pt x="930" y="325"/>
                </a:cubicBezTo>
                <a:cubicBezTo>
                  <a:pt x="931" y="324"/>
                  <a:pt x="1087" y="261"/>
                  <a:pt x="1217" y="215"/>
                </a:cubicBezTo>
                <a:cubicBezTo>
                  <a:pt x="1228" y="211"/>
                  <a:pt x="1240" y="211"/>
                  <a:pt x="1250" y="216"/>
                </a:cubicBezTo>
                <a:cubicBezTo>
                  <a:pt x="1261" y="221"/>
                  <a:pt x="1269" y="230"/>
                  <a:pt x="1273" y="241"/>
                </a:cubicBezTo>
                <a:lnTo>
                  <a:pt x="1273" y="243"/>
                </a:lnTo>
                <a:cubicBezTo>
                  <a:pt x="1277" y="253"/>
                  <a:pt x="1276" y="264"/>
                  <a:pt x="1272" y="274"/>
                </a:cubicBezTo>
                <a:close/>
                <a:moveTo>
                  <a:pt x="1325" y="222"/>
                </a:moveTo>
                <a:cubicBezTo>
                  <a:pt x="1316" y="197"/>
                  <a:pt x="1298" y="178"/>
                  <a:pt x="1274" y="166"/>
                </a:cubicBezTo>
                <a:cubicBezTo>
                  <a:pt x="1250" y="155"/>
                  <a:pt x="1223" y="154"/>
                  <a:pt x="1199" y="163"/>
                </a:cubicBezTo>
                <a:cubicBezTo>
                  <a:pt x="1095" y="200"/>
                  <a:pt x="977" y="247"/>
                  <a:pt x="930" y="265"/>
                </a:cubicBezTo>
                <a:cubicBezTo>
                  <a:pt x="926" y="250"/>
                  <a:pt x="918" y="236"/>
                  <a:pt x="907" y="224"/>
                </a:cubicBezTo>
                <a:cubicBezTo>
                  <a:pt x="889" y="205"/>
                  <a:pt x="864" y="194"/>
                  <a:pt x="838" y="193"/>
                </a:cubicBezTo>
                <a:cubicBezTo>
                  <a:pt x="837" y="193"/>
                  <a:pt x="836" y="193"/>
                  <a:pt x="836" y="193"/>
                </a:cubicBezTo>
                <a:cubicBezTo>
                  <a:pt x="782" y="196"/>
                  <a:pt x="631" y="202"/>
                  <a:pt x="582" y="190"/>
                </a:cubicBezTo>
                <a:cubicBezTo>
                  <a:pt x="550" y="181"/>
                  <a:pt x="531" y="166"/>
                  <a:pt x="509" y="148"/>
                </a:cubicBezTo>
                <a:cubicBezTo>
                  <a:pt x="484" y="127"/>
                  <a:pt x="456" y="104"/>
                  <a:pt x="408" y="94"/>
                </a:cubicBezTo>
                <a:cubicBezTo>
                  <a:pt x="374" y="88"/>
                  <a:pt x="309" y="88"/>
                  <a:pt x="307" y="88"/>
                </a:cubicBezTo>
                <a:lnTo>
                  <a:pt x="221" y="88"/>
                </a:lnTo>
                <a:cubicBezTo>
                  <a:pt x="217" y="39"/>
                  <a:pt x="185" y="1"/>
                  <a:pt x="145" y="1"/>
                </a:cubicBezTo>
                <a:lnTo>
                  <a:pt x="34" y="0"/>
                </a:lnTo>
                <a:lnTo>
                  <a:pt x="33" y="0"/>
                </a:lnTo>
                <a:cubicBezTo>
                  <a:pt x="18" y="0"/>
                  <a:pt x="6" y="12"/>
                  <a:pt x="6" y="27"/>
                </a:cubicBezTo>
                <a:cubicBezTo>
                  <a:pt x="6" y="42"/>
                  <a:pt x="18" y="55"/>
                  <a:pt x="33" y="55"/>
                </a:cubicBezTo>
                <a:lnTo>
                  <a:pt x="144" y="56"/>
                </a:lnTo>
                <a:cubicBezTo>
                  <a:pt x="154" y="56"/>
                  <a:pt x="166" y="74"/>
                  <a:pt x="166" y="97"/>
                </a:cubicBezTo>
                <a:lnTo>
                  <a:pt x="161" y="474"/>
                </a:lnTo>
                <a:cubicBezTo>
                  <a:pt x="161" y="486"/>
                  <a:pt x="158" y="498"/>
                  <a:pt x="151" y="506"/>
                </a:cubicBezTo>
                <a:cubicBezTo>
                  <a:pt x="150" y="508"/>
                  <a:pt x="145" y="514"/>
                  <a:pt x="139" y="514"/>
                </a:cubicBezTo>
                <a:lnTo>
                  <a:pt x="28" y="513"/>
                </a:lnTo>
                <a:cubicBezTo>
                  <a:pt x="13" y="513"/>
                  <a:pt x="0" y="525"/>
                  <a:pt x="0" y="540"/>
                </a:cubicBezTo>
                <a:cubicBezTo>
                  <a:pt x="0" y="555"/>
                  <a:pt x="12" y="568"/>
                  <a:pt x="27" y="568"/>
                </a:cubicBezTo>
                <a:lnTo>
                  <a:pt x="138" y="570"/>
                </a:lnTo>
                <a:lnTo>
                  <a:pt x="139" y="570"/>
                </a:lnTo>
                <a:cubicBezTo>
                  <a:pt x="160" y="570"/>
                  <a:pt x="181" y="558"/>
                  <a:pt x="196" y="539"/>
                </a:cubicBezTo>
                <a:cubicBezTo>
                  <a:pt x="208" y="522"/>
                  <a:pt x="216" y="500"/>
                  <a:pt x="216" y="477"/>
                </a:cubicBezTo>
                <a:lnTo>
                  <a:pt x="240" y="479"/>
                </a:lnTo>
                <a:lnTo>
                  <a:pt x="241" y="479"/>
                </a:lnTo>
                <a:cubicBezTo>
                  <a:pt x="338" y="484"/>
                  <a:pt x="418" y="523"/>
                  <a:pt x="488" y="557"/>
                </a:cubicBezTo>
                <a:cubicBezTo>
                  <a:pt x="548" y="586"/>
                  <a:pt x="601" y="612"/>
                  <a:pt x="654" y="612"/>
                </a:cubicBezTo>
                <a:cubicBezTo>
                  <a:pt x="665" y="612"/>
                  <a:pt x="675" y="611"/>
                  <a:pt x="686" y="609"/>
                </a:cubicBezTo>
                <a:cubicBezTo>
                  <a:pt x="736" y="599"/>
                  <a:pt x="1177" y="390"/>
                  <a:pt x="1269" y="347"/>
                </a:cubicBezTo>
                <a:cubicBezTo>
                  <a:pt x="1292" y="338"/>
                  <a:pt x="1311" y="320"/>
                  <a:pt x="1322" y="297"/>
                </a:cubicBezTo>
                <a:cubicBezTo>
                  <a:pt x="1333" y="274"/>
                  <a:pt x="1334" y="248"/>
                  <a:pt x="1325" y="22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7" name="Freeform 376">
            <a:extLst>
              <a:ext uri="{FF2B5EF4-FFF2-40B4-BE49-F238E27FC236}">
                <a16:creationId xmlns:a16="http://schemas.microsoft.com/office/drawing/2014/main" id="{559FB0D1-2F0D-A44C-9C4B-0D529AAF1E1C}"/>
              </a:ext>
            </a:extLst>
          </p:cNvPr>
          <p:cNvSpPr/>
          <p:nvPr/>
        </p:nvSpPr>
        <p:spPr>
          <a:xfrm>
            <a:off x="7024680" y="2261358"/>
            <a:ext cx="125280" cy="170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9" h="474">
                <a:moveTo>
                  <a:pt x="285" y="211"/>
                </a:moveTo>
                <a:lnTo>
                  <a:pt x="137" y="348"/>
                </a:lnTo>
                <a:lnTo>
                  <a:pt x="189" y="267"/>
                </a:lnTo>
                <a:cubicBezTo>
                  <a:pt x="192" y="262"/>
                  <a:pt x="193" y="255"/>
                  <a:pt x="190" y="249"/>
                </a:cubicBezTo>
                <a:cubicBezTo>
                  <a:pt x="186" y="244"/>
                  <a:pt x="180" y="240"/>
                  <a:pt x="174" y="240"/>
                </a:cubicBezTo>
                <a:lnTo>
                  <a:pt x="62" y="240"/>
                </a:lnTo>
                <a:lnTo>
                  <a:pt x="193" y="117"/>
                </a:lnTo>
                <a:lnTo>
                  <a:pt x="153" y="184"/>
                </a:lnTo>
                <a:cubicBezTo>
                  <a:pt x="150" y="189"/>
                  <a:pt x="150" y="196"/>
                  <a:pt x="153" y="202"/>
                </a:cubicBezTo>
                <a:cubicBezTo>
                  <a:pt x="156" y="207"/>
                  <a:pt x="162" y="211"/>
                  <a:pt x="169" y="211"/>
                </a:cubicBezTo>
                <a:close/>
                <a:moveTo>
                  <a:pt x="284" y="4"/>
                </a:moveTo>
                <a:cubicBezTo>
                  <a:pt x="277" y="-1"/>
                  <a:pt x="267" y="-1"/>
                  <a:pt x="260" y="5"/>
                </a:cubicBezTo>
                <a:lnTo>
                  <a:pt x="5" y="245"/>
                </a:lnTo>
                <a:cubicBezTo>
                  <a:pt x="0" y="250"/>
                  <a:pt x="-2" y="257"/>
                  <a:pt x="1" y="264"/>
                </a:cubicBezTo>
                <a:cubicBezTo>
                  <a:pt x="4" y="271"/>
                  <a:pt x="10" y="275"/>
                  <a:pt x="17" y="275"/>
                </a:cubicBezTo>
                <a:lnTo>
                  <a:pt x="141" y="275"/>
                </a:lnTo>
                <a:lnTo>
                  <a:pt x="31" y="446"/>
                </a:lnTo>
                <a:cubicBezTo>
                  <a:pt x="26" y="454"/>
                  <a:pt x="27" y="464"/>
                  <a:pt x="34" y="470"/>
                </a:cubicBezTo>
                <a:cubicBezTo>
                  <a:pt x="37" y="472"/>
                  <a:pt x="41" y="474"/>
                  <a:pt x="45" y="474"/>
                </a:cubicBezTo>
                <a:cubicBezTo>
                  <a:pt x="50" y="474"/>
                  <a:pt x="54" y="472"/>
                  <a:pt x="58" y="469"/>
                </a:cubicBezTo>
                <a:lnTo>
                  <a:pt x="342" y="206"/>
                </a:lnTo>
                <a:cubicBezTo>
                  <a:pt x="348" y="201"/>
                  <a:pt x="350" y="193"/>
                  <a:pt x="347" y="187"/>
                </a:cubicBezTo>
                <a:cubicBezTo>
                  <a:pt x="344" y="180"/>
                  <a:pt x="338" y="175"/>
                  <a:pt x="330" y="175"/>
                </a:cubicBezTo>
                <a:lnTo>
                  <a:pt x="200" y="175"/>
                </a:lnTo>
                <a:lnTo>
                  <a:pt x="288" y="27"/>
                </a:lnTo>
                <a:cubicBezTo>
                  <a:pt x="292" y="20"/>
                  <a:pt x="291" y="10"/>
                  <a:pt x="28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8" name="Freeform 377">
            <a:extLst>
              <a:ext uri="{FF2B5EF4-FFF2-40B4-BE49-F238E27FC236}">
                <a16:creationId xmlns:a16="http://schemas.microsoft.com/office/drawing/2014/main" id="{5A32FE46-51B6-6048-87BB-E9C31D337C98}"/>
              </a:ext>
            </a:extLst>
          </p:cNvPr>
          <p:cNvSpPr/>
          <p:nvPr/>
        </p:nvSpPr>
        <p:spPr>
          <a:xfrm>
            <a:off x="6874921" y="2083157"/>
            <a:ext cx="478800" cy="219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1" h="612">
                <a:moveTo>
                  <a:pt x="933" y="463"/>
                </a:moveTo>
                <a:cubicBezTo>
                  <a:pt x="899" y="457"/>
                  <a:pt x="880" y="440"/>
                  <a:pt x="857" y="422"/>
                </a:cubicBezTo>
                <a:cubicBezTo>
                  <a:pt x="834" y="402"/>
                  <a:pt x="807" y="380"/>
                  <a:pt x="763" y="369"/>
                </a:cubicBezTo>
                <a:cubicBezTo>
                  <a:pt x="698" y="352"/>
                  <a:pt x="520" y="362"/>
                  <a:pt x="493" y="363"/>
                </a:cubicBezTo>
                <a:cubicBezTo>
                  <a:pt x="470" y="362"/>
                  <a:pt x="452" y="342"/>
                  <a:pt x="452" y="319"/>
                </a:cubicBezTo>
                <a:cubicBezTo>
                  <a:pt x="453" y="295"/>
                  <a:pt x="473" y="276"/>
                  <a:pt x="497" y="277"/>
                </a:cubicBezTo>
                <a:lnTo>
                  <a:pt x="759" y="282"/>
                </a:lnTo>
                <a:cubicBezTo>
                  <a:pt x="768" y="282"/>
                  <a:pt x="777" y="277"/>
                  <a:pt x="782" y="270"/>
                </a:cubicBezTo>
                <a:lnTo>
                  <a:pt x="816" y="223"/>
                </a:lnTo>
                <a:cubicBezTo>
                  <a:pt x="825" y="211"/>
                  <a:pt x="822" y="193"/>
                  <a:pt x="810" y="185"/>
                </a:cubicBezTo>
                <a:cubicBezTo>
                  <a:pt x="797" y="176"/>
                  <a:pt x="780" y="178"/>
                  <a:pt x="771" y="191"/>
                </a:cubicBezTo>
                <a:lnTo>
                  <a:pt x="746" y="226"/>
                </a:lnTo>
                <a:lnTo>
                  <a:pt x="498" y="222"/>
                </a:lnTo>
                <a:cubicBezTo>
                  <a:pt x="497" y="222"/>
                  <a:pt x="496" y="222"/>
                  <a:pt x="496" y="222"/>
                </a:cubicBezTo>
                <a:cubicBezTo>
                  <a:pt x="454" y="222"/>
                  <a:pt x="418" y="248"/>
                  <a:pt x="404" y="286"/>
                </a:cubicBezTo>
                <a:cubicBezTo>
                  <a:pt x="403" y="286"/>
                  <a:pt x="402" y="286"/>
                  <a:pt x="401" y="287"/>
                </a:cubicBezTo>
                <a:cubicBezTo>
                  <a:pt x="400" y="287"/>
                  <a:pt x="244" y="350"/>
                  <a:pt x="113" y="397"/>
                </a:cubicBezTo>
                <a:cubicBezTo>
                  <a:pt x="103" y="401"/>
                  <a:pt x="91" y="401"/>
                  <a:pt x="81" y="396"/>
                </a:cubicBezTo>
                <a:cubicBezTo>
                  <a:pt x="70" y="391"/>
                  <a:pt x="62" y="382"/>
                  <a:pt x="58" y="371"/>
                </a:cubicBezTo>
                <a:lnTo>
                  <a:pt x="57" y="369"/>
                </a:lnTo>
                <a:cubicBezTo>
                  <a:pt x="54" y="359"/>
                  <a:pt x="54" y="348"/>
                  <a:pt x="59" y="338"/>
                </a:cubicBezTo>
                <a:cubicBezTo>
                  <a:pt x="64" y="328"/>
                  <a:pt x="72" y="320"/>
                  <a:pt x="82" y="317"/>
                </a:cubicBezTo>
                <a:cubicBezTo>
                  <a:pt x="83" y="316"/>
                  <a:pt x="84" y="316"/>
                  <a:pt x="85" y="316"/>
                </a:cubicBezTo>
                <a:cubicBezTo>
                  <a:pt x="288" y="219"/>
                  <a:pt x="622" y="64"/>
                  <a:pt x="656" y="57"/>
                </a:cubicBezTo>
                <a:cubicBezTo>
                  <a:pt x="702" y="47"/>
                  <a:pt x="753" y="72"/>
                  <a:pt x="819" y="104"/>
                </a:cubicBezTo>
                <a:cubicBezTo>
                  <a:pt x="889" y="139"/>
                  <a:pt x="978" y="182"/>
                  <a:pt x="1087" y="188"/>
                </a:cubicBezTo>
                <a:lnTo>
                  <a:pt x="1114" y="190"/>
                </a:lnTo>
                <a:lnTo>
                  <a:pt x="1111" y="469"/>
                </a:lnTo>
                <a:lnTo>
                  <a:pt x="1024" y="469"/>
                </a:lnTo>
                <a:cubicBezTo>
                  <a:pt x="1007" y="469"/>
                  <a:pt x="957" y="468"/>
                  <a:pt x="933" y="463"/>
                </a:cubicBezTo>
                <a:close/>
                <a:moveTo>
                  <a:pt x="1298" y="557"/>
                </a:moveTo>
                <a:lnTo>
                  <a:pt x="1187" y="556"/>
                </a:lnTo>
                <a:cubicBezTo>
                  <a:pt x="1181" y="556"/>
                  <a:pt x="1176" y="549"/>
                  <a:pt x="1174" y="547"/>
                </a:cubicBezTo>
                <a:cubicBezTo>
                  <a:pt x="1168" y="539"/>
                  <a:pt x="1165" y="527"/>
                  <a:pt x="1165" y="515"/>
                </a:cubicBezTo>
                <a:lnTo>
                  <a:pt x="1170" y="138"/>
                </a:lnTo>
                <a:cubicBezTo>
                  <a:pt x="1170" y="126"/>
                  <a:pt x="1173" y="114"/>
                  <a:pt x="1179" y="106"/>
                </a:cubicBezTo>
                <a:cubicBezTo>
                  <a:pt x="1181" y="103"/>
                  <a:pt x="1186" y="97"/>
                  <a:pt x="1192" y="97"/>
                </a:cubicBezTo>
                <a:lnTo>
                  <a:pt x="1303" y="99"/>
                </a:lnTo>
                <a:cubicBezTo>
                  <a:pt x="1318" y="99"/>
                  <a:pt x="1331" y="87"/>
                  <a:pt x="1331" y="71"/>
                </a:cubicBezTo>
                <a:cubicBezTo>
                  <a:pt x="1331" y="56"/>
                  <a:pt x="1319" y="44"/>
                  <a:pt x="1304" y="44"/>
                </a:cubicBezTo>
                <a:lnTo>
                  <a:pt x="1193" y="42"/>
                </a:lnTo>
                <a:cubicBezTo>
                  <a:pt x="1171" y="42"/>
                  <a:pt x="1150" y="53"/>
                  <a:pt x="1135" y="73"/>
                </a:cubicBezTo>
                <a:cubicBezTo>
                  <a:pt x="1122" y="90"/>
                  <a:pt x="1115" y="112"/>
                  <a:pt x="1114" y="135"/>
                </a:cubicBezTo>
                <a:lnTo>
                  <a:pt x="1091" y="133"/>
                </a:lnTo>
                <a:lnTo>
                  <a:pt x="1090" y="133"/>
                </a:lnTo>
                <a:cubicBezTo>
                  <a:pt x="992" y="128"/>
                  <a:pt x="913" y="89"/>
                  <a:pt x="843" y="55"/>
                </a:cubicBezTo>
                <a:cubicBezTo>
                  <a:pt x="771" y="20"/>
                  <a:pt x="709" y="-11"/>
                  <a:pt x="645" y="3"/>
                </a:cubicBezTo>
                <a:cubicBezTo>
                  <a:pt x="595" y="13"/>
                  <a:pt x="153" y="222"/>
                  <a:pt x="62" y="265"/>
                </a:cubicBezTo>
                <a:cubicBezTo>
                  <a:pt x="39" y="274"/>
                  <a:pt x="20" y="291"/>
                  <a:pt x="9" y="314"/>
                </a:cubicBezTo>
                <a:cubicBezTo>
                  <a:pt x="-2" y="338"/>
                  <a:pt x="-3" y="364"/>
                  <a:pt x="6" y="388"/>
                </a:cubicBezTo>
                <a:lnTo>
                  <a:pt x="6" y="390"/>
                </a:lnTo>
                <a:cubicBezTo>
                  <a:pt x="15" y="414"/>
                  <a:pt x="33" y="434"/>
                  <a:pt x="57" y="445"/>
                </a:cubicBezTo>
                <a:cubicBezTo>
                  <a:pt x="70" y="452"/>
                  <a:pt x="85" y="455"/>
                  <a:pt x="99" y="455"/>
                </a:cubicBezTo>
                <a:cubicBezTo>
                  <a:pt x="110" y="455"/>
                  <a:pt x="121" y="453"/>
                  <a:pt x="132" y="449"/>
                </a:cubicBezTo>
                <a:cubicBezTo>
                  <a:pt x="235" y="412"/>
                  <a:pt x="354" y="365"/>
                  <a:pt x="401" y="346"/>
                </a:cubicBezTo>
                <a:cubicBezTo>
                  <a:pt x="412" y="387"/>
                  <a:pt x="449" y="417"/>
                  <a:pt x="493" y="418"/>
                </a:cubicBezTo>
                <a:cubicBezTo>
                  <a:pt x="494" y="418"/>
                  <a:pt x="494" y="418"/>
                  <a:pt x="495" y="418"/>
                </a:cubicBezTo>
                <a:cubicBezTo>
                  <a:pt x="549" y="415"/>
                  <a:pt x="700" y="410"/>
                  <a:pt x="749" y="422"/>
                </a:cubicBezTo>
                <a:cubicBezTo>
                  <a:pt x="781" y="430"/>
                  <a:pt x="800" y="446"/>
                  <a:pt x="822" y="464"/>
                </a:cubicBezTo>
                <a:cubicBezTo>
                  <a:pt x="847" y="485"/>
                  <a:pt x="875" y="508"/>
                  <a:pt x="923" y="517"/>
                </a:cubicBezTo>
                <a:cubicBezTo>
                  <a:pt x="957" y="524"/>
                  <a:pt x="1021" y="524"/>
                  <a:pt x="1024" y="524"/>
                </a:cubicBezTo>
                <a:lnTo>
                  <a:pt x="1110" y="524"/>
                </a:lnTo>
                <a:cubicBezTo>
                  <a:pt x="1112" y="544"/>
                  <a:pt x="1118" y="564"/>
                  <a:pt x="1129" y="579"/>
                </a:cubicBezTo>
                <a:cubicBezTo>
                  <a:pt x="1143" y="599"/>
                  <a:pt x="1164" y="611"/>
                  <a:pt x="1186" y="611"/>
                </a:cubicBezTo>
                <a:lnTo>
                  <a:pt x="1297" y="612"/>
                </a:lnTo>
                <a:cubicBezTo>
                  <a:pt x="1313" y="612"/>
                  <a:pt x="1325" y="600"/>
                  <a:pt x="1325" y="585"/>
                </a:cubicBezTo>
                <a:cubicBezTo>
                  <a:pt x="1325" y="570"/>
                  <a:pt x="1313" y="557"/>
                  <a:pt x="1298" y="5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9" name="Freeform 378">
            <a:extLst>
              <a:ext uri="{FF2B5EF4-FFF2-40B4-BE49-F238E27FC236}">
                <a16:creationId xmlns:a16="http://schemas.microsoft.com/office/drawing/2014/main" id="{5907F3C9-D5B1-3B4B-9040-CEDC5FFFEE31}"/>
              </a:ext>
            </a:extLst>
          </p:cNvPr>
          <p:cNvSpPr/>
          <p:nvPr/>
        </p:nvSpPr>
        <p:spPr>
          <a:xfrm>
            <a:off x="2741399" y="2189358"/>
            <a:ext cx="106920" cy="10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298">
                <a:moveTo>
                  <a:pt x="149" y="55"/>
                </a:moveTo>
                <a:cubicBezTo>
                  <a:pt x="201" y="55"/>
                  <a:pt x="243" y="97"/>
                  <a:pt x="243" y="149"/>
                </a:cubicBezTo>
                <a:cubicBezTo>
                  <a:pt x="243" y="200"/>
                  <a:pt x="201" y="242"/>
                  <a:pt x="149" y="242"/>
                </a:cubicBezTo>
                <a:cubicBezTo>
                  <a:pt x="97" y="242"/>
                  <a:pt x="55" y="200"/>
                  <a:pt x="55" y="149"/>
                </a:cubicBezTo>
                <a:cubicBezTo>
                  <a:pt x="55" y="97"/>
                  <a:pt x="97" y="55"/>
                  <a:pt x="149" y="55"/>
                </a:cubicBezTo>
                <a:close/>
                <a:moveTo>
                  <a:pt x="0" y="149"/>
                </a:moveTo>
                <a:cubicBezTo>
                  <a:pt x="0" y="231"/>
                  <a:pt x="67" y="298"/>
                  <a:pt x="149" y="298"/>
                </a:cubicBezTo>
                <a:cubicBezTo>
                  <a:pt x="231" y="298"/>
                  <a:pt x="298" y="231"/>
                  <a:pt x="298" y="149"/>
                </a:cubicBezTo>
                <a:cubicBezTo>
                  <a:pt x="298" y="67"/>
                  <a:pt x="231" y="0"/>
                  <a:pt x="149" y="0"/>
                </a:cubicBezTo>
                <a:cubicBezTo>
                  <a:pt x="67" y="0"/>
                  <a:pt x="0" y="67"/>
                  <a:pt x="0" y="14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0" name="Freeform 379">
            <a:extLst>
              <a:ext uri="{FF2B5EF4-FFF2-40B4-BE49-F238E27FC236}">
                <a16:creationId xmlns:a16="http://schemas.microsoft.com/office/drawing/2014/main" id="{E3F982C7-94DC-9B4C-BF00-03468E4A4562}"/>
              </a:ext>
            </a:extLst>
          </p:cNvPr>
          <p:cNvSpPr/>
          <p:nvPr/>
        </p:nvSpPr>
        <p:spPr>
          <a:xfrm>
            <a:off x="2873881" y="2183237"/>
            <a:ext cx="100800" cy="100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1" h="281">
                <a:moveTo>
                  <a:pt x="140" y="55"/>
                </a:moveTo>
                <a:cubicBezTo>
                  <a:pt x="187" y="55"/>
                  <a:pt x="226" y="94"/>
                  <a:pt x="226" y="141"/>
                </a:cubicBezTo>
                <a:cubicBezTo>
                  <a:pt x="226" y="188"/>
                  <a:pt x="187" y="226"/>
                  <a:pt x="140" y="226"/>
                </a:cubicBezTo>
                <a:cubicBezTo>
                  <a:pt x="93" y="226"/>
                  <a:pt x="55" y="188"/>
                  <a:pt x="55" y="141"/>
                </a:cubicBezTo>
                <a:cubicBezTo>
                  <a:pt x="55" y="94"/>
                  <a:pt x="93" y="55"/>
                  <a:pt x="140" y="55"/>
                </a:cubicBezTo>
                <a:close/>
                <a:moveTo>
                  <a:pt x="0" y="141"/>
                </a:moveTo>
                <a:cubicBezTo>
                  <a:pt x="0" y="218"/>
                  <a:pt x="63" y="281"/>
                  <a:pt x="140" y="281"/>
                </a:cubicBezTo>
                <a:cubicBezTo>
                  <a:pt x="218" y="281"/>
                  <a:pt x="281" y="218"/>
                  <a:pt x="281" y="141"/>
                </a:cubicBezTo>
                <a:cubicBezTo>
                  <a:pt x="281" y="63"/>
                  <a:pt x="218" y="0"/>
                  <a:pt x="140" y="0"/>
                </a:cubicBezTo>
                <a:cubicBezTo>
                  <a:pt x="63" y="0"/>
                  <a:pt x="0" y="63"/>
                  <a:pt x="0" y="1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1" name="Freeform 380">
            <a:extLst>
              <a:ext uri="{FF2B5EF4-FFF2-40B4-BE49-F238E27FC236}">
                <a16:creationId xmlns:a16="http://schemas.microsoft.com/office/drawing/2014/main" id="{32C7CB44-8A37-4242-A5AF-CC324DF4E88B}"/>
              </a:ext>
            </a:extLst>
          </p:cNvPr>
          <p:cNvSpPr/>
          <p:nvPr/>
        </p:nvSpPr>
        <p:spPr>
          <a:xfrm>
            <a:off x="2580119" y="2290877"/>
            <a:ext cx="428760" cy="317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882">
                <a:moveTo>
                  <a:pt x="738" y="450"/>
                </a:moveTo>
                <a:cubicBezTo>
                  <a:pt x="722" y="450"/>
                  <a:pt x="710" y="463"/>
                  <a:pt x="710" y="478"/>
                </a:cubicBezTo>
                <a:lnTo>
                  <a:pt x="710" y="827"/>
                </a:lnTo>
                <a:lnTo>
                  <a:pt x="482" y="827"/>
                </a:lnTo>
                <a:lnTo>
                  <a:pt x="482" y="478"/>
                </a:lnTo>
                <a:cubicBezTo>
                  <a:pt x="482" y="463"/>
                  <a:pt x="469" y="450"/>
                  <a:pt x="454" y="450"/>
                </a:cubicBezTo>
                <a:lnTo>
                  <a:pt x="402" y="450"/>
                </a:lnTo>
                <a:lnTo>
                  <a:pt x="402" y="191"/>
                </a:lnTo>
                <a:cubicBezTo>
                  <a:pt x="402" y="173"/>
                  <a:pt x="411" y="156"/>
                  <a:pt x="426" y="146"/>
                </a:cubicBezTo>
                <a:cubicBezTo>
                  <a:pt x="473" y="112"/>
                  <a:pt x="534" y="94"/>
                  <a:pt x="597" y="94"/>
                </a:cubicBezTo>
                <a:cubicBezTo>
                  <a:pt x="660" y="94"/>
                  <a:pt x="722" y="113"/>
                  <a:pt x="770" y="146"/>
                </a:cubicBezTo>
                <a:cubicBezTo>
                  <a:pt x="784" y="156"/>
                  <a:pt x="792" y="173"/>
                  <a:pt x="792" y="191"/>
                </a:cubicBezTo>
                <a:cubicBezTo>
                  <a:pt x="792" y="216"/>
                  <a:pt x="793" y="380"/>
                  <a:pt x="793" y="450"/>
                </a:cubicBezTo>
                <a:close/>
                <a:moveTo>
                  <a:pt x="1192" y="143"/>
                </a:moveTo>
                <a:cubicBezTo>
                  <a:pt x="1192" y="110"/>
                  <a:pt x="1175" y="78"/>
                  <a:pt x="1148" y="59"/>
                </a:cubicBezTo>
                <a:cubicBezTo>
                  <a:pt x="1095" y="21"/>
                  <a:pt x="1026" y="0"/>
                  <a:pt x="956" y="0"/>
                </a:cubicBezTo>
                <a:cubicBezTo>
                  <a:pt x="887" y="0"/>
                  <a:pt x="819" y="21"/>
                  <a:pt x="766" y="58"/>
                </a:cubicBezTo>
                <a:cubicBezTo>
                  <a:pt x="760" y="62"/>
                  <a:pt x="757" y="68"/>
                  <a:pt x="755" y="74"/>
                </a:cubicBezTo>
                <a:cubicBezTo>
                  <a:pt x="707" y="51"/>
                  <a:pt x="653" y="39"/>
                  <a:pt x="597" y="39"/>
                </a:cubicBezTo>
                <a:cubicBezTo>
                  <a:pt x="541" y="39"/>
                  <a:pt x="486" y="51"/>
                  <a:pt x="438" y="75"/>
                </a:cubicBezTo>
                <a:cubicBezTo>
                  <a:pt x="436" y="69"/>
                  <a:pt x="432" y="63"/>
                  <a:pt x="427" y="59"/>
                </a:cubicBezTo>
                <a:cubicBezTo>
                  <a:pt x="373" y="21"/>
                  <a:pt x="305" y="0"/>
                  <a:pt x="235" y="0"/>
                </a:cubicBezTo>
                <a:cubicBezTo>
                  <a:pt x="166" y="0"/>
                  <a:pt x="98" y="21"/>
                  <a:pt x="45" y="58"/>
                </a:cubicBezTo>
                <a:cubicBezTo>
                  <a:pt x="17" y="78"/>
                  <a:pt x="0" y="110"/>
                  <a:pt x="0" y="144"/>
                </a:cubicBezTo>
                <a:lnTo>
                  <a:pt x="0" y="412"/>
                </a:lnTo>
                <a:cubicBezTo>
                  <a:pt x="0" y="427"/>
                  <a:pt x="12" y="439"/>
                  <a:pt x="28" y="439"/>
                </a:cubicBezTo>
                <a:lnTo>
                  <a:pt x="74" y="439"/>
                </a:lnTo>
                <a:lnTo>
                  <a:pt x="74" y="763"/>
                </a:lnTo>
                <a:cubicBezTo>
                  <a:pt x="74" y="778"/>
                  <a:pt x="87" y="791"/>
                  <a:pt x="102" y="791"/>
                </a:cubicBezTo>
                <a:lnTo>
                  <a:pt x="366" y="791"/>
                </a:lnTo>
                <a:cubicBezTo>
                  <a:pt x="374" y="791"/>
                  <a:pt x="381" y="788"/>
                  <a:pt x="386" y="783"/>
                </a:cubicBezTo>
                <a:cubicBezTo>
                  <a:pt x="391" y="777"/>
                  <a:pt x="394" y="770"/>
                  <a:pt x="394" y="763"/>
                </a:cubicBezTo>
                <a:lnTo>
                  <a:pt x="394" y="565"/>
                </a:lnTo>
                <a:cubicBezTo>
                  <a:pt x="394" y="549"/>
                  <a:pt x="382" y="537"/>
                  <a:pt x="366" y="537"/>
                </a:cubicBezTo>
                <a:cubicBezTo>
                  <a:pt x="351" y="537"/>
                  <a:pt x="339" y="549"/>
                  <a:pt x="339" y="565"/>
                </a:cubicBezTo>
                <a:lnTo>
                  <a:pt x="339" y="735"/>
                </a:lnTo>
                <a:lnTo>
                  <a:pt x="129" y="735"/>
                </a:lnTo>
                <a:lnTo>
                  <a:pt x="129" y="412"/>
                </a:lnTo>
                <a:cubicBezTo>
                  <a:pt x="129" y="397"/>
                  <a:pt x="117" y="384"/>
                  <a:pt x="102" y="384"/>
                </a:cubicBezTo>
                <a:lnTo>
                  <a:pt x="55" y="384"/>
                </a:lnTo>
                <a:lnTo>
                  <a:pt x="55" y="144"/>
                </a:lnTo>
                <a:cubicBezTo>
                  <a:pt x="55" y="128"/>
                  <a:pt x="63" y="113"/>
                  <a:pt x="76" y="103"/>
                </a:cubicBezTo>
                <a:cubicBezTo>
                  <a:pt x="121" y="73"/>
                  <a:pt x="177" y="56"/>
                  <a:pt x="235" y="56"/>
                </a:cubicBezTo>
                <a:cubicBezTo>
                  <a:pt x="293" y="56"/>
                  <a:pt x="348" y="72"/>
                  <a:pt x="392" y="102"/>
                </a:cubicBezTo>
                <a:cubicBezTo>
                  <a:pt x="364" y="123"/>
                  <a:pt x="347" y="156"/>
                  <a:pt x="347" y="191"/>
                </a:cubicBezTo>
                <a:lnTo>
                  <a:pt x="347" y="478"/>
                </a:lnTo>
                <a:cubicBezTo>
                  <a:pt x="347" y="493"/>
                  <a:pt x="359" y="505"/>
                  <a:pt x="374" y="505"/>
                </a:cubicBezTo>
                <a:lnTo>
                  <a:pt x="426" y="505"/>
                </a:lnTo>
                <a:lnTo>
                  <a:pt x="426" y="854"/>
                </a:lnTo>
                <a:cubicBezTo>
                  <a:pt x="426" y="870"/>
                  <a:pt x="439" y="882"/>
                  <a:pt x="454" y="882"/>
                </a:cubicBezTo>
                <a:lnTo>
                  <a:pt x="738" y="882"/>
                </a:lnTo>
                <a:cubicBezTo>
                  <a:pt x="753" y="882"/>
                  <a:pt x="765" y="870"/>
                  <a:pt x="765" y="854"/>
                </a:cubicBezTo>
                <a:lnTo>
                  <a:pt x="765" y="505"/>
                </a:lnTo>
                <a:lnTo>
                  <a:pt x="820" y="505"/>
                </a:lnTo>
                <a:cubicBezTo>
                  <a:pt x="836" y="505"/>
                  <a:pt x="848" y="493"/>
                  <a:pt x="848" y="478"/>
                </a:cubicBezTo>
                <a:cubicBezTo>
                  <a:pt x="848" y="446"/>
                  <a:pt x="848" y="220"/>
                  <a:pt x="848" y="190"/>
                </a:cubicBezTo>
                <a:cubicBezTo>
                  <a:pt x="847" y="155"/>
                  <a:pt x="830" y="122"/>
                  <a:pt x="801" y="101"/>
                </a:cubicBezTo>
                <a:cubicBezTo>
                  <a:pt x="845" y="72"/>
                  <a:pt x="900" y="56"/>
                  <a:pt x="956" y="56"/>
                </a:cubicBezTo>
                <a:cubicBezTo>
                  <a:pt x="1015" y="56"/>
                  <a:pt x="1072" y="73"/>
                  <a:pt x="1116" y="104"/>
                </a:cubicBezTo>
                <a:cubicBezTo>
                  <a:pt x="1129" y="113"/>
                  <a:pt x="1137" y="128"/>
                  <a:pt x="1137" y="144"/>
                </a:cubicBezTo>
                <a:cubicBezTo>
                  <a:pt x="1137" y="167"/>
                  <a:pt x="1137" y="318"/>
                  <a:pt x="1137" y="384"/>
                </a:cubicBezTo>
                <a:lnTo>
                  <a:pt x="1088" y="384"/>
                </a:lnTo>
                <a:cubicBezTo>
                  <a:pt x="1072" y="384"/>
                  <a:pt x="1060" y="397"/>
                  <a:pt x="1060" y="412"/>
                </a:cubicBezTo>
                <a:lnTo>
                  <a:pt x="1060" y="735"/>
                </a:lnTo>
                <a:lnTo>
                  <a:pt x="851" y="735"/>
                </a:lnTo>
                <a:lnTo>
                  <a:pt x="851" y="565"/>
                </a:lnTo>
                <a:cubicBezTo>
                  <a:pt x="851" y="549"/>
                  <a:pt x="838" y="537"/>
                  <a:pt x="823" y="537"/>
                </a:cubicBezTo>
                <a:cubicBezTo>
                  <a:pt x="808" y="537"/>
                  <a:pt x="795" y="549"/>
                  <a:pt x="795" y="565"/>
                </a:cubicBezTo>
                <a:lnTo>
                  <a:pt x="795" y="763"/>
                </a:lnTo>
                <a:cubicBezTo>
                  <a:pt x="795" y="778"/>
                  <a:pt x="808" y="791"/>
                  <a:pt x="823" y="791"/>
                </a:cubicBezTo>
                <a:lnTo>
                  <a:pt x="1088" y="791"/>
                </a:lnTo>
                <a:cubicBezTo>
                  <a:pt x="1103" y="791"/>
                  <a:pt x="1115" y="778"/>
                  <a:pt x="1115" y="763"/>
                </a:cubicBezTo>
                <a:lnTo>
                  <a:pt x="1115" y="439"/>
                </a:lnTo>
                <a:lnTo>
                  <a:pt x="1165" y="439"/>
                </a:lnTo>
                <a:cubicBezTo>
                  <a:pt x="1180" y="439"/>
                  <a:pt x="1192" y="427"/>
                  <a:pt x="1192" y="412"/>
                </a:cubicBezTo>
                <a:cubicBezTo>
                  <a:pt x="1192" y="382"/>
                  <a:pt x="1192" y="171"/>
                  <a:pt x="1192" y="14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2" name="Freeform 381">
            <a:extLst>
              <a:ext uri="{FF2B5EF4-FFF2-40B4-BE49-F238E27FC236}">
                <a16:creationId xmlns:a16="http://schemas.microsoft.com/office/drawing/2014/main" id="{27CCB0F3-5C99-DA4E-8AB5-43837E5B5145}"/>
              </a:ext>
            </a:extLst>
          </p:cNvPr>
          <p:cNvSpPr/>
          <p:nvPr/>
        </p:nvSpPr>
        <p:spPr>
          <a:xfrm>
            <a:off x="2614321" y="2183237"/>
            <a:ext cx="100800" cy="100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1" h="281">
                <a:moveTo>
                  <a:pt x="140" y="55"/>
                </a:moveTo>
                <a:cubicBezTo>
                  <a:pt x="187" y="55"/>
                  <a:pt x="226" y="94"/>
                  <a:pt x="226" y="141"/>
                </a:cubicBezTo>
                <a:cubicBezTo>
                  <a:pt x="226" y="188"/>
                  <a:pt x="187" y="226"/>
                  <a:pt x="140" y="226"/>
                </a:cubicBezTo>
                <a:cubicBezTo>
                  <a:pt x="93" y="226"/>
                  <a:pt x="55" y="188"/>
                  <a:pt x="55" y="141"/>
                </a:cubicBezTo>
                <a:cubicBezTo>
                  <a:pt x="55" y="94"/>
                  <a:pt x="93" y="55"/>
                  <a:pt x="140" y="55"/>
                </a:cubicBezTo>
                <a:close/>
                <a:moveTo>
                  <a:pt x="140" y="281"/>
                </a:moveTo>
                <a:cubicBezTo>
                  <a:pt x="218" y="281"/>
                  <a:pt x="281" y="218"/>
                  <a:pt x="281" y="141"/>
                </a:cubicBezTo>
                <a:cubicBezTo>
                  <a:pt x="281" y="63"/>
                  <a:pt x="218" y="0"/>
                  <a:pt x="140" y="0"/>
                </a:cubicBezTo>
                <a:cubicBezTo>
                  <a:pt x="63" y="0"/>
                  <a:pt x="0" y="63"/>
                  <a:pt x="0" y="141"/>
                </a:cubicBezTo>
                <a:cubicBezTo>
                  <a:pt x="0" y="218"/>
                  <a:pt x="63" y="281"/>
                  <a:pt x="140" y="2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3" name="Freeform 382">
            <a:extLst>
              <a:ext uri="{FF2B5EF4-FFF2-40B4-BE49-F238E27FC236}">
                <a16:creationId xmlns:a16="http://schemas.microsoft.com/office/drawing/2014/main" id="{E95D7CDC-AFCC-8E4E-9EAB-BDF35170E21C}"/>
              </a:ext>
            </a:extLst>
          </p:cNvPr>
          <p:cNvSpPr/>
          <p:nvPr/>
        </p:nvSpPr>
        <p:spPr>
          <a:xfrm>
            <a:off x="2692440" y="2131397"/>
            <a:ext cx="77760" cy="77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7" h="216">
                <a:moveTo>
                  <a:pt x="108" y="55"/>
                </a:moveTo>
                <a:cubicBezTo>
                  <a:pt x="138" y="55"/>
                  <a:pt x="161" y="79"/>
                  <a:pt x="161" y="108"/>
                </a:cubicBezTo>
                <a:cubicBezTo>
                  <a:pt x="161" y="137"/>
                  <a:pt x="138" y="161"/>
                  <a:pt x="108" y="161"/>
                </a:cubicBezTo>
                <a:cubicBezTo>
                  <a:pt x="79" y="161"/>
                  <a:pt x="56" y="137"/>
                  <a:pt x="56" y="108"/>
                </a:cubicBezTo>
                <a:cubicBezTo>
                  <a:pt x="56" y="79"/>
                  <a:pt x="79" y="55"/>
                  <a:pt x="108" y="55"/>
                </a:cubicBezTo>
                <a:close/>
                <a:moveTo>
                  <a:pt x="108" y="216"/>
                </a:moveTo>
                <a:cubicBezTo>
                  <a:pt x="168" y="216"/>
                  <a:pt x="217" y="168"/>
                  <a:pt x="217" y="108"/>
                </a:cubicBezTo>
                <a:cubicBezTo>
                  <a:pt x="217" y="49"/>
                  <a:pt x="168" y="0"/>
                  <a:pt x="108" y="0"/>
                </a:cubicBezTo>
                <a:cubicBezTo>
                  <a:pt x="49" y="0"/>
                  <a:pt x="0" y="49"/>
                  <a:pt x="0" y="108"/>
                </a:cubicBezTo>
                <a:cubicBezTo>
                  <a:pt x="0" y="168"/>
                  <a:pt x="49" y="216"/>
                  <a:pt x="108" y="21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4" name="Freeform 383">
            <a:extLst>
              <a:ext uri="{FF2B5EF4-FFF2-40B4-BE49-F238E27FC236}">
                <a16:creationId xmlns:a16="http://schemas.microsoft.com/office/drawing/2014/main" id="{76E22116-4DE0-A14A-BFBE-E3720B141309}"/>
              </a:ext>
            </a:extLst>
          </p:cNvPr>
          <p:cNvSpPr/>
          <p:nvPr/>
        </p:nvSpPr>
        <p:spPr>
          <a:xfrm>
            <a:off x="2817360" y="2131397"/>
            <a:ext cx="77400" cy="77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6" h="216">
                <a:moveTo>
                  <a:pt x="108" y="55"/>
                </a:moveTo>
                <a:cubicBezTo>
                  <a:pt x="137" y="55"/>
                  <a:pt x="161" y="79"/>
                  <a:pt x="161" y="108"/>
                </a:cubicBezTo>
                <a:cubicBezTo>
                  <a:pt x="161" y="137"/>
                  <a:pt x="137" y="161"/>
                  <a:pt x="108" y="161"/>
                </a:cubicBezTo>
                <a:cubicBezTo>
                  <a:pt x="79" y="161"/>
                  <a:pt x="55" y="137"/>
                  <a:pt x="55" y="108"/>
                </a:cubicBezTo>
                <a:cubicBezTo>
                  <a:pt x="55" y="79"/>
                  <a:pt x="79" y="55"/>
                  <a:pt x="108" y="55"/>
                </a:cubicBezTo>
                <a:close/>
                <a:moveTo>
                  <a:pt x="108" y="216"/>
                </a:moveTo>
                <a:cubicBezTo>
                  <a:pt x="167" y="216"/>
                  <a:pt x="216" y="168"/>
                  <a:pt x="216" y="108"/>
                </a:cubicBezTo>
                <a:cubicBezTo>
                  <a:pt x="216" y="49"/>
                  <a:pt x="167" y="0"/>
                  <a:pt x="108" y="0"/>
                </a:cubicBezTo>
                <a:cubicBezTo>
                  <a:pt x="48" y="0"/>
                  <a:pt x="0" y="49"/>
                  <a:pt x="0" y="108"/>
                </a:cubicBezTo>
                <a:cubicBezTo>
                  <a:pt x="0" y="168"/>
                  <a:pt x="48" y="216"/>
                  <a:pt x="108" y="21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5" name="Freeform 384">
            <a:extLst>
              <a:ext uri="{FF2B5EF4-FFF2-40B4-BE49-F238E27FC236}">
                <a16:creationId xmlns:a16="http://schemas.microsoft.com/office/drawing/2014/main" id="{3AEDD514-8708-414B-BFC7-8C50E73CA7C1}"/>
              </a:ext>
            </a:extLst>
          </p:cNvPr>
          <p:cNvSpPr/>
          <p:nvPr/>
        </p:nvSpPr>
        <p:spPr>
          <a:xfrm>
            <a:off x="2022479" y="2274316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159" y="55"/>
                </a:moveTo>
                <a:cubicBezTo>
                  <a:pt x="217" y="55"/>
                  <a:pt x="264" y="102"/>
                  <a:pt x="264" y="159"/>
                </a:cubicBezTo>
                <a:cubicBezTo>
                  <a:pt x="264" y="217"/>
                  <a:pt x="217" y="263"/>
                  <a:pt x="159" y="263"/>
                </a:cubicBezTo>
                <a:cubicBezTo>
                  <a:pt x="102" y="263"/>
                  <a:pt x="55" y="217"/>
                  <a:pt x="55" y="159"/>
                </a:cubicBezTo>
                <a:cubicBezTo>
                  <a:pt x="55" y="102"/>
                  <a:pt x="102" y="55"/>
                  <a:pt x="159" y="55"/>
                </a:cubicBezTo>
                <a:close/>
                <a:moveTo>
                  <a:pt x="159" y="319"/>
                </a:moveTo>
                <a:cubicBezTo>
                  <a:pt x="247" y="319"/>
                  <a:pt x="319" y="247"/>
                  <a:pt x="319" y="159"/>
                </a:cubicBezTo>
                <a:cubicBezTo>
                  <a:pt x="319" y="71"/>
                  <a:pt x="247" y="0"/>
                  <a:pt x="159" y="0"/>
                </a:cubicBezTo>
                <a:cubicBezTo>
                  <a:pt x="71" y="0"/>
                  <a:pt x="0" y="71"/>
                  <a:pt x="0" y="159"/>
                </a:cubicBezTo>
                <a:cubicBezTo>
                  <a:pt x="0" y="247"/>
                  <a:pt x="71" y="319"/>
                  <a:pt x="159" y="31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6" name="Freeform 385">
            <a:extLst>
              <a:ext uri="{FF2B5EF4-FFF2-40B4-BE49-F238E27FC236}">
                <a16:creationId xmlns:a16="http://schemas.microsoft.com/office/drawing/2014/main" id="{6D90A016-061A-894E-A673-1898BC25825F}"/>
              </a:ext>
            </a:extLst>
          </p:cNvPr>
          <p:cNvSpPr/>
          <p:nvPr/>
        </p:nvSpPr>
        <p:spPr>
          <a:xfrm>
            <a:off x="1982880" y="2399956"/>
            <a:ext cx="194040" cy="10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0" h="302">
                <a:moveTo>
                  <a:pt x="55" y="247"/>
                </a:moveTo>
                <a:lnTo>
                  <a:pt x="55" y="163"/>
                </a:lnTo>
                <a:cubicBezTo>
                  <a:pt x="55" y="142"/>
                  <a:pt x="65" y="123"/>
                  <a:pt x="82" y="112"/>
                </a:cubicBezTo>
                <a:cubicBezTo>
                  <a:pt x="134" y="75"/>
                  <a:pt x="201" y="55"/>
                  <a:pt x="269" y="55"/>
                </a:cubicBezTo>
                <a:cubicBezTo>
                  <a:pt x="339" y="55"/>
                  <a:pt x="406" y="75"/>
                  <a:pt x="458" y="112"/>
                </a:cubicBezTo>
                <a:cubicBezTo>
                  <a:pt x="475" y="124"/>
                  <a:pt x="484" y="142"/>
                  <a:pt x="484" y="162"/>
                </a:cubicBezTo>
                <a:cubicBezTo>
                  <a:pt x="484" y="186"/>
                  <a:pt x="485" y="217"/>
                  <a:pt x="485" y="247"/>
                </a:cubicBezTo>
                <a:close/>
                <a:moveTo>
                  <a:pt x="490" y="67"/>
                </a:moveTo>
                <a:cubicBezTo>
                  <a:pt x="429" y="24"/>
                  <a:pt x="350" y="0"/>
                  <a:pt x="269" y="0"/>
                </a:cubicBezTo>
                <a:cubicBezTo>
                  <a:pt x="189" y="0"/>
                  <a:pt x="111" y="24"/>
                  <a:pt x="50" y="66"/>
                </a:cubicBezTo>
                <a:cubicBezTo>
                  <a:pt x="18" y="88"/>
                  <a:pt x="0" y="124"/>
                  <a:pt x="0" y="163"/>
                </a:cubicBezTo>
                <a:lnTo>
                  <a:pt x="0" y="275"/>
                </a:lnTo>
                <a:cubicBezTo>
                  <a:pt x="0" y="290"/>
                  <a:pt x="12" y="302"/>
                  <a:pt x="27" y="302"/>
                </a:cubicBezTo>
                <a:lnTo>
                  <a:pt x="512" y="302"/>
                </a:lnTo>
                <a:cubicBezTo>
                  <a:pt x="528" y="302"/>
                  <a:pt x="540" y="290"/>
                  <a:pt x="540" y="275"/>
                </a:cubicBezTo>
                <a:cubicBezTo>
                  <a:pt x="540" y="238"/>
                  <a:pt x="540" y="193"/>
                  <a:pt x="539" y="162"/>
                </a:cubicBezTo>
                <a:cubicBezTo>
                  <a:pt x="539" y="124"/>
                  <a:pt x="521" y="89"/>
                  <a:pt x="490" y="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7" name="Freeform 386">
            <a:extLst>
              <a:ext uri="{FF2B5EF4-FFF2-40B4-BE49-F238E27FC236}">
                <a16:creationId xmlns:a16="http://schemas.microsoft.com/office/drawing/2014/main" id="{EB0730A2-A7CB-CC46-B8E8-F215C71E3C27}"/>
              </a:ext>
            </a:extLst>
          </p:cNvPr>
          <p:cNvSpPr/>
          <p:nvPr/>
        </p:nvSpPr>
        <p:spPr>
          <a:xfrm>
            <a:off x="2157121" y="2294478"/>
            <a:ext cx="9576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7">
                <a:moveTo>
                  <a:pt x="134" y="56"/>
                </a:moveTo>
                <a:cubicBezTo>
                  <a:pt x="177" y="56"/>
                  <a:pt x="212" y="91"/>
                  <a:pt x="212" y="134"/>
                </a:cubicBezTo>
                <a:cubicBezTo>
                  <a:pt x="212" y="177"/>
                  <a:pt x="177" y="212"/>
                  <a:pt x="134" y="212"/>
                </a:cubicBezTo>
                <a:cubicBezTo>
                  <a:pt x="91" y="212"/>
                  <a:pt x="56" y="177"/>
                  <a:pt x="56" y="134"/>
                </a:cubicBezTo>
                <a:cubicBezTo>
                  <a:pt x="56" y="91"/>
                  <a:pt x="91" y="56"/>
                  <a:pt x="134" y="56"/>
                </a:cubicBezTo>
                <a:close/>
                <a:moveTo>
                  <a:pt x="0" y="134"/>
                </a:moveTo>
                <a:cubicBezTo>
                  <a:pt x="0" y="207"/>
                  <a:pt x="60" y="267"/>
                  <a:pt x="134" y="267"/>
                </a:cubicBezTo>
                <a:cubicBezTo>
                  <a:pt x="207" y="267"/>
                  <a:pt x="267" y="207"/>
                  <a:pt x="267" y="134"/>
                </a:cubicBezTo>
                <a:cubicBezTo>
                  <a:pt x="267" y="60"/>
                  <a:pt x="207" y="0"/>
                  <a:pt x="134" y="0"/>
                </a:cubicBezTo>
                <a:cubicBezTo>
                  <a:pt x="60" y="0"/>
                  <a:pt x="0" y="60"/>
                  <a:pt x="0" y="1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8" name="Freeform 387">
            <a:extLst>
              <a:ext uri="{FF2B5EF4-FFF2-40B4-BE49-F238E27FC236}">
                <a16:creationId xmlns:a16="http://schemas.microsoft.com/office/drawing/2014/main" id="{9D224533-1CA2-0F41-8BA4-E9B562E1D6CF}"/>
              </a:ext>
            </a:extLst>
          </p:cNvPr>
          <p:cNvSpPr/>
          <p:nvPr/>
        </p:nvSpPr>
        <p:spPr>
          <a:xfrm>
            <a:off x="2171521" y="2404636"/>
            <a:ext cx="122760" cy="9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6">
                <a:moveTo>
                  <a:pt x="341" y="148"/>
                </a:moveTo>
                <a:cubicBezTo>
                  <a:pt x="341" y="113"/>
                  <a:pt x="324" y="81"/>
                  <a:pt x="296" y="61"/>
                </a:cubicBezTo>
                <a:cubicBezTo>
                  <a:pt x="241" y="22"/>
                  <a:pt x="170" y="0"/>
                  <a:pt x="98" y="0"/>
                </a:cubicBezTo>
                <a:cubicBezTo>
                  <a:pt x="72" y="0"/>
                  <a:pt x="47" y="3"/>
                  <a:pt x="22" y="8"/>
                </a:cubicBezTo>
                <a:cubicBezTo>
                  <a:pt x="7" y="11"/>
                  <a:pt x="-2" y="26"/>
                  <a:pt x="1" y="41"/>
                </a:cubicBezTo>
                <a:cubicBezTo>
                  <a:pt x="4" y="56"/>
                  <a:pt x="19" y="65"/>
                  <a:pt x="34" y="62"/>
                </a:cubicBezTo>
                <a:cubicBezTo>
                  <a:pt x="54" y="58"/>
                  <a:pt x="76" y="56"/>
                  <a:pt x="98" y="56"/>
                </a:cubicBezTo>
                <a:cubicBezTo>
                  <a:pt x="159" y="56"/>
                  <a:pt x="218" y="74"/>
                  <a:pt x="264" y="106"/>
                </a:cubicBezTo>
                <a:cubicBezTo>
                  <a:pt x="278" y="116"/>
                  <a:pt x="286" y="131"/>
                  <a:pt x="286" y="148"/>
                </a:cubicBezTo>
                <a:cubicBezTo>
                  <a:pt x="286" y="168"/>
                  <a:pt x="286" y="195"/>
                  <a:pt x="286" y="221"/>
                </a:cubicBezTo>
                <a:lnTo>
                  <a:pt x="100" y="221"/>
                </a:lnTo>
                <a:cubicBezTo>
                  <a:pt x="84" y="221"/>
                  <a:pt x="72" y="233"/>
                  <a:pt x="72" y="248"/>
                </a:cubicBezTo>
                <a:cubicBezTo>
                  <a:pt x="72" y="263"/>
                  <a:pt x="84" y="276"/>
                  <a:pt x="100" y="276"/>
                </a:cubicBezTo>
                <a:lnTo>
                  <a:pt x="314" y="276"/>
                </a:lnTo>
                <a:cubicBezTo>
                  <a:pt x="329" y="276"/>
                  <a:pt x="342" y="263"/>
                  <a:pt x="342" y="248"/>
                </a:cubicBezTo>
                <a:cubicBezTo>
                  <a:pt x="342" y="216"/>
                  <a:pt x="341" y="176"/>
                  <a:pt x="341" y="14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9" name="Freeform 388">
            <a:extLst>
              <a:ext uri="{FF2B5EF4-FFF2-40B4-BE49-F238E27FC236}">
                <a16:creationId xmlns:a16="http://schemas.microsoft.com/office/drawing/2014/main" id="{644566AC-5428-EF45-BAB2-7F0FA7995A95}"/>
              </a:ext>
            </a:extLst>
          </p:cNvPr>
          <p:cNvSpPr/>
          <p:nvPr/>
        </p:nvSpPr>
        <p:spPr>
          <a:xfrm>
            <a:off x="1906921" y="2294478"/>
            <a:ext cx="9540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267">
                <a:moveTo>
                  <a:pt x="133" y="56"/>
                </a:moveTo>
                <a:cubicBezTo>
                  <a:pt x="176" y="56"/>
                  <a:pt x="211" y="91"/>
                  <a:pt x="211" y="134"/>
                </a:cubicBezTo>
                <a:cubicBezTo>
                  <a:pt x="211" y="177"/>
                  <a:pt x="176" y="212"/>
                  <a:pt x="133" y="212"/>
                </a:cubicBezTo>
                <a:cubicBezTo>
                  <a:pt x="90" y="212"/>
                  <a:pt x="55" y="177"/>
                  <a:pt x="55" y="134"/>
                </a:cubicBezTo>
                <a:cubicBezTo>
                  <a:pt x="55" y="91"/>
                  <a:pt x="90" y="56"/>
                  <a:pt x="133" y="56"/>
                </a:cubicBezTo>
                <a:close/>
                <a:moveTo>
                  <a:pt x="133" y="267"/>
                </a:moveTo>
                <a:cubicBezTo>
                  <a:pt x="206" y="267"/>
                  <a:pt x="266" y="207"/>
                  <a:pt x="266" y="134"/>
                </a:cubicBezTo>
                <a:cubicBezTo>
                  <a:pt x="266" y="60"/>
                  <a:pt x="206" y="0"/>
                  <a:pt x="133" y="0"/>
                </a:cubicBezTo>
                <a:cubicBezTo>
                  <a:pt x="59" y="0"/>
                  <a:pt x="0" y="60"/>
                  <a:pt x="0" y="134"/>
                </a:cubicBezTo>
                <a:cubicBezTo>
                  <a:pt x="0" y="207"/>
                  <a:pt x="59" y="267"/>
                  <a:pt x="133" y="2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0" name="Freeform 389">
            <a:extLst>
              <a:ext uri="{FF2B5EF4-FFF2-40B4-BE49-F238E27FC236}">
                <a16:creationId xmlns:a16="http://schemas.microsoft.com/office/drawing/2014/main" id="{E50D275E-6F69-404D-9C35-41EAC418ADA6}"/>
              </a:ext>
            </a:extLst>
          </p:cNvPr>
          <p:cNvSpPr/>
          <p:nvPr/>
        </p:nvSpPr>
        <p:spPr>
          <a:xfrm>
            <a:off x="1865519" y="2404636"/>
            <a:ext cx="122760" cy="9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6">
                <a:moveTo>
                  <a:pt x="341" y="41"/>
                </a:moveTo>
                <a:cubicBezTo>
                  <a:pt x="344" y="26"/>
                  <a:pt x="334" y="11"/>
                  <a:pt x="319" y="8"/>
                </a:cubicBezTo>
                <a:cubicBezTo>
                  <a:pt x="295" y="3"/>
                  <a:pt x="269" y="0"/>
                  <a:pt x="244" y="0"/>
                </a:cubicBezTo>
                <a:cubicBezTo>
                  <a:pt x="171" y="0"/>
                  <a:pt x="101" y="22"/>
                  <a:pt x="46" y="61"/>
                </a:cubicBezTo>
                <a:cubicBezTo>
                  <a:pt x="17" y="81"/>
                  <a:pt x="1" y="113"/>
                  <a:pt x="0" y="148"/>
                </a:cubicBezTo>
                <a:cubicBezTo>
                  <a:pt x="0" y="176"/>
                  <a:pt x="0" y="216"/>
                  <a:pt x="0" y="248"/>
                </a:cubicBezTo>
                <a:cubicBezTo>
                  <a:pt x="0" y="263"/>
                  <a:pt x="12" y="276"/>
                  <a:pt x="28" y="276"/>
                </a:cubicBezTo>
                <a:lnTo>
                  <a:pt x="242" y="276"/>
                </a:lnTo>
                <a:cubicBezTo>
                  <a:pt x="257" y="276"/>
                  <a:pt x="269" y="263"/>
                  <a:pt x="269" y="248"/>
                </a:cubicBezTo>
                <a:cubicBezTo>
                  <a:pt x="269" y="233"/>
                  <a:pt x="257" y="221"/>
                  <a:pt x="242" y="221"/>
                </a:cubicBezTo>
                <a:lnTo>
                  <a:pt x="55" y="221"/>
                </a:lnTo>
                <a:cubicBezTo>
                  <a:pt x="55" y="195"/>
                  <a:pt x="55" y="168"/>
                  <a:pt x="56" y="148"/>
                </a:cubicBezTo>
                <a:cubicBezTo>
                  <a:pt x="56" y="131"/>
                  <a:pt x="64" y="116"/>
                  <a:pt x="77" y="106"/>
                </a:cubicBezTo>
                <a:cubicBezTo>
                  <a:pt x="123" y="74"/>
                  <a:pt x="183" y="56"/>
                  <a:pt x="244" y="56"/>
                </a:cubicBezTo>
                <a:cubicBezTo>
                  <a:pt x="266" y="56"/>
                  <a:pt x="287" y="58"/>
                  <a:pt x="308" y="62"/>
                </a:cubicBezTo>
                <a:cubicBezTo>
                  <a:pt x="323" y="65"/>
                  <a:pt x="338" y="56"/>
                  <a:pt x="341" y="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1" name="Freeform 390">
            <a:extLst>
              <a:ext uri="{FF2B5EF4-FFF2-40B4-BE49-F238E27FC236}">
                <a16:creationId xmlns:a16="http://schemas.microsoft.com/office/drawing/2014/main" id="{50AAFF95-CE9E-444B-9932-35810383CAE9}"/>
              </a:ext>
            </a:extLst>
          </p:cNvPr>
          <p:cNvSpPr/>
          <p:nvPr/>
        </p:nvSpPr>
        <p:spPr>
          <a:xfrm>
            <a:off x="2121480" y="2234717"/>
            <a:ext cx="6948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4" h="194">
                <a:moveTo>
                  <a:pt x="97" y="55"/>
                </a:moveTo>
                <a:cubicBezTo>
                  <a:pt x="120" y="55"/>
                  <a:pt x="139" y="74"/>
                  <a:pt x="139" y="97"/>
                </a:cubicBezTo>
                <a:cubicBezTo>
                  <a:pt x="139" y="120"/>
                  <a:pt x="120" y="138"/>
                  <a:pt x="97" y="138"/>
                </a:cubicBezTo>
                <a:cubicBezTo>
                  <a:pt x="74" y="138"/>
                  <a:pt x="56" y="120"/>
                  <a:pt x="56" y="97"/>
                </a:cubicBezTo>
                <a:cubicBezTo>
                  <a:pt x="56" y="74"/>
                  <a:pt x="74" y="55"/>
                  <a:pt x="97" y="55"/>
                </a:cubicBezTo>
                <a:close/>
                <a:moveTo>
                  <a:pt x="97" y="194"/>
                </a:moveTo>
                <a:cubicBezTo>
                  <a:pt x="151" y="194"/>
                  <a:pt x="194" y="150"/>
                  <a:pt x="194" y="97"/>
                </a:cubicBezTo>
                <a:cubicBezTo>
                  <a:pt x="194" y="44"/>
                  <a:pt x="151" y="0"/>
                  <a:pt x="97" y="0"/>
                </a:cubicBezTo>
                <a:cubicBezTo>
                  <a:pt x="44" y="0"/>
                  <a:pt x="0" y="44"/>
                  <a:pt x="0" y="97"/>
                </a:cubicBezTo>
                <a:cubicBezTo>
                  <a:pt x="0" y="150"/>
                  <a:pt x="44" y="194"/>
                  <a:pt x="97" y="19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2" name="Freeform 391">
            <a:extLst>
              <a:ext uri="{FF2B5EF4-FFF2-40B4-BE49-F238E27FC236}">
                <a16:creationId xmlns:a16="http://schemas.microsoft.com/office/drawing/2014/main" id="{985C51BD-C923-0641-AC40-046E5A25E3A2}"/>
              </a:ext>
            </a:extLst>
          </p:cNvPr>
          <p:cNvSpPr/>
          <p:nvPr/>
        </p:nvSpPr>
        <p:spPr>
          <a:xfrm>
            <a:off x="1968840" y="2234717"/>
            <a:ext cx="6948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4" h="194">
                <a:moveTo>
                  <a:pt x="97" y="55"/>
                </a:moveTo>
                <a:cubicBezTo>
                  <a:pt x="120" y="55"/>
                  <a:pt x="138" y="74"/>
                  <a:pt x="138" y="97"/>
                </a:cubicBezTo>
                <a:cubicBezTo>
                  <a:pt x="138" y="120"/>
                  <a:pt x="120" y="138"/>
                  <a:pt x="97" y="138"/>
                </a:cubicBezTo>
                <a:cubicBezTo>
                  <a:pt x="74" y="138"/>
                  <a:pt x="55" y="120"/>
                  <a:pt x="55" y="97"/>
                </a:cubicBezTo>
                <a:cubicBezTo>
                  <a:pt x="55" y="74"/>
                  <a:pt x="74" y="55"/>
                  <a:pt x="97" y="55"/>
                </a:cubicBezTo>
                <a:close/>
                <a:moveTo>
                  <a:pt x="97" y="194"/>
                </a:moveTo>
                <a:cubicBezTo>
                  <a:pt x="150" y="194"/>
                  <a:pt x="194" y="150"/>
                  <a:pt x="194" y="97"/>
                </a:cubicBezTo>
                <a:cubicBezTo>
                  <a:pt x="194" y="44"/>
                  <a:pt x="150" y="0"/>
                  <a:pt x="97" y="0"/>
                </a:cubicBezTo>
                <a:cubicBezTo>
                  <a:pt x="44" y="0"/>
                  <a:pt x="0" y="44"/>
                  <a:pt x="0" y="97"/>
                </a:cubicBezTo>
                <a:cubicBezTo>
                  <a:pt x="0" y="150"/>
                  <a:pt x="44" y="194"/>
                  <a:pt x="97" y="19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3" name="Freeform 392">
            <a:extLst>
              <a:ext uri="{FF2B5EF4-FFF2-40B4-BE49-F238E27FC236}">
                <a16:creationId xmlns:a16="http://schemas.microsoft.com/office/drawing/2014/main" id="{EAAEC001-B5FD-974C-A72C-93517C37431F}"/>
              </a:ext>
            </a:extLst>
          </p:cNvPr>
          <p:cNvSpPr/>
          <p:nvPr/>
        </p:nvSpPr>
        <p:spPr>
          <a:xfrm>
            <a:off x="1171440" y="2136797"/>
            <a:ext cx="106200" cy="10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6" h="296">
                <a:moveTo>
                  <a:pt x="148" y="55"/>
                </a:moveTo>
                <a:cubicBezTo>
                  <a:pt x="200" y="55"/>
                  <a:pt x="241" y="96"/>
                  <a:pt x="241" y="148"/>
                </a:cubicBezTo>
                <a:cubicBezTo>
                  <a:pt x="241" y="173"/>
                  <a:pt x="231" y="196"/>
                  <a:pt x="214" y="213"/>
                </a:cubicBezTo>
                <a:cubicBezTo>
                  <a:pt x="196" y="231"/>
                  <a:pt x="173" y="240"/>
                  <a:pt x="148" y="240"/>
                </a:cubicBezTo>
                <a:cubicBezTo>
                  <a:pt x="123" y="240"/>
                  <a:pt x="100" y="231"/>
                  <a:pt x="82" y="213"/>
                </a:cubicBezTo>
                <a:cubicBezTo>
                  <a:pt x="65" y="196"/>
                  <a:pt x="55" y="173"/>
                  <a:pt x="55" y="148"/>
                </a:cubicBezTo>
                <a:cubicBezTo>
                  <a:pt x="55" y="96"/>
                  <a:pt x="96" y="55"/>
                  <a:pt x="148" y="55"/>
                </a:cubicBezTo>
                <a:close/>
                <a:moveTo>
                  <a:pt x="148" y="296"/>
                </a:moveTo>
                <a:cubicBezTo>
                  <a:pt x="188" y="296"/>
                  <a:pt x="225" y="280"/>
                  <a:pt x="253" y="252"/>
                </a:cubicBezTo>
                <a:cubicBezTo>
                  <a:pt x="281" y="225"/>
                  <a:pt x="296" y="187"/>
                  <a:pt x="296" y="148"/>
                </a:cubicBezTo>
                <a:cubicBezTo>
                  <a:pt x="296" y="108"/>
                  <a:pt x="281" y="71"/>
                  <a:pt x="253" y="43"/>
                </a:cubicBezTo>
                <a:cubicBezTo>
                  <a:pt x="225" y="15"/>
                  <a:pt x="188" y="0"/>
                  <a:pt x="148" y="0"/>
                </a:cubicBezTo>
                <a:cubicBezTo>
                  <a:pt x="108" y="0"/>
                  <a:pt x="71" y="15"/>
                  <a:pt x="43" y="43"/>
                </a:cubicBezTo>
                <a:cubicBezTo>
                  <a:pt x="15" y="71"/>
                  <a:pt x="0" y="108"/>
                  <a:pt x="0" y="148"/>
                </a:cubicBezTo>
                <a:cubicBezTo>
                  <a:pt x="0" y="187"/>
                  <a:pt x="15" y="225"/>
                  <a:pt x="43" y="252"/>
                </a:cubicBezTo>
                <a:cubicBezTo>
                  <a:pt x="71" y="280"/>
                  <a:pt x="108" y="296"/>
                  <a:pt x="148" y="29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4" name="Freeform 393">
            <a:extLst>
              <a:ext uri="{FF2B5EF4-FFF2-40B4-BE49-F238E27FC236}">
                <a16:creationId xmlns:a16="http://schemas.microsoft.com/office/drawing/2014/main" id="{42816677-E2E9-1545-A918-DE37B41E034B}"/>
              </a:ext>
            </a:extLst>
          </p:cNvPr>
          <p:cNvSpPr/>
          <p:nvPr/>
        </p:nvSpPr>
        <p:spPr>
          <a:xfrm>
            <a:off x="1448280" y="2135717"/>
            <a:ext cx="106200" cy="10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6" h="296">
                <a:moveTo>
                  <a:pt x="148" y="56"/>
                </a:moveTo>
                <a:cubicBezTo>
                  <a:pt x="200" y="56"/>
                  <a:pt x="241" y="96"/>
                  <a:pt x="241" y="148"/>
                </a:cubicBezTo>
                <a:cubicBezTo>
                  <a:pt x="241" y="173"/>
                  <a:pt x="231" y="197"/>
                  <a:pt x="214" y="214"/>
                </a:cubicBezTo>
                <a:cubicBezTo>
                  <a:pt x="196" y="231"/>
                  <a:pt x="173" y="241"/>
                  <a:pt x="148" y="241"/>
                </a:cubicBezTo>
                <a:cubicBezTo>
                  <a:pt x="123" y="241"/>
                  <a:pt x="100" y="231"/>
                  <a:pt x="82" y="214"/>
                </a:cubicBezTo>
                <a:cubicBezTo>
                  <a:pt x="65" y="197"/>
                  <a:pt x="55" y="173"/>
                  <a:pt x="55" y="148"/>
                </a:cubicBezTo>
                <a:cubicBezTo>
                  <a:pt x="55" y="96"/>
                  <a:pt x="96" y="56"/>
                  <a:pt x="148" y="56"/>
                </a:cubicBezTo>
                <a:close/>
                <a:moveTo>
                  <a:pt x="148" y="296"/>
                </a:moveTo>
                <a:cubicBezTo>
                  <a:pt x="188" y="296"/>
                  <a:pt x="225" y="281"/>
                  <a:pt x="253" y="253"/>
                </a:cubicBezTo>
                <a:cubicBezTo>
                  <a:pt x="281" y="225"/>
                  <a:pt x="296" y="188"/>
                  <a:pt x="296" y="148"/>
                </a:cubicBezTo>
                <a:cubicBezTo>
                  <a:pt x="296" y="109"/>
                  <a:pt x="281" y="71"/>
                  <a:pt x="253" y="43"/>
                </a:cubicBezTo>
                <a:cubicBezTo>
                  <a:pt x="225" y="16"/>
                  <a:pt x="188" y="0"/>
                  <a:pt x="148" y="0"/>
                </a:cubicBezTo>
                <a:cubicBezTo>
                  <a:pt x="108" y="0"/>
                  <a:pt x="71" y="16"/>
                  <a:pt x="43" y="43"/>
                </a:cubicBezTo>
                <a:cubicBezTo>
                  <a:pt x="16" y="71"/>
                  <a:pt x="0" y="109"/>
                  <a:pt x="0" y="148"/>
                </a:cubicBezTo>
                <a:cubicBezTo>
                  <a:pt x="0" y="188"/>
                  <a:pt x="16" y="225"/>
                  <a:pt x="43" y="253"/>
                </a:cubicBezTo>
                <a:cubicBezTo>
                  <a:pt x="71" y="281"/>
                  <a:pt x="108" y="296"/>
                  <a:pt x="148" y="29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5" name="Freeform 394">
            <a:extLst>
              <a:ext uri="{FF2B5EF4-FFF2-40B4-BE49-F238E27FC236}">
                <a16:creationId xmlns:a16="http://schemas.microsoft.com/office/drawing/2014/main" id="{9A45D395-0F3B-1343-ACFC-E5B1E3E85A4A}"/>
              </a:ext>
            </a:extLst>
          </p:cNvPr>
          <p:cNvSpPr/>
          <p:nvPr/>
        </p:nvSpPr>
        <p:spPr>
          <a:xfrm>
            <a:off x="1132920" y="2149397"/>
            <a:ext cx="460080" cy="406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9" h="1130">
                <a:moveTo>
                  <a:pt x="1224" y="452"/>
                </a:moveTo>
                <a:cubicBezTo>
                  <a:pt x="1223" y="480"/>
                  <a:pt x="1223" y="510"/>
                  <a:pt x="1222" y="539"/>
                </a:cubicBezTo>
                <a:cubicBezTo>
                  <a:pt x="1221" y="590"/>
                  <a:pt x="1220" y="643"/>
                  <a:pt x="1219" y="694"/>
                </a:cubicBezTo>
                <a:cubicBezTo>
                  <a:pt x="1218" y="694"/>
                  <a:pt x="1216" y="694"/>
                  <a:pt x="1214" y="694"/>
                </a:cubicBezTo>
                <a:cubicBezTo>
                  <a:pt x="1201" y="694"/>
                  <a:pt x="1187" y="694"/>
                  <a:pt x="1174" y="696"/>
                </a:cubicBezTo>
                <a:cubicBezTo>
                  <a:pt x="1153" y="699"/>
                  <a:pt x="1140" y="714"/>
                  <a:pt x="1140" y="735"/>
                </a:cubicBezTo>
                <a:cubicBezTo>
                  <a:pt x="1140" y="764"/>
                  <a:pt x="1140" y="794"/>
                  <a:pt x="1140" y="824"/>
                </a:cubicBezTo>
                <a:cubicBezTo>
                  <a:pt x="1141" y="905"/>
                  <a:pt x="1141" y="989"/>
                  <a:pt x="1140" y="1071"/>
                </a:cubicBezTo>
                <a:cubicBezTo>
                  <a:pt x="1065" y="1073"/>
                  <a:pt x="988" y="1073"/>
                  <a:pt x="912" y="1071"/>
                </a:cubicBezTo>
                <a:cubicBezTo>
                  <a:pt x="913" y="1015"/>
                  <a:pt x="913" y="958"/>
                  <a:pt x="914" y="903"/>
                </a:cubicBezTo>
                <a:cubicBezTo>
                  <a:pt x="914" y="850"/>
                  <a:pt x="915" y="796"/>
                  <a:pt x="916" y="742"/>
                </a:cubicBezTo>
                <a:cubicBezTo>
                  <a:pt x="916" y="734"/>
                  <a:pt x="918" y="678"/>
                  <a:pt x="907" y="613"/>
                </a:cubicBezTo>
                <a:cubicBezTo>
                  <a:pt x="892" y="520"/>
                  <a:pt x="860" y="453"/>
                  <a:pt x="810" y="413"/>
                </a:cubicBezTo>
                <a:cubicBezTo>
                  <a:pt x="781" y="390"/>
                  <a:pt x="732" y="322"/>
                  <a:pt x="677" y="225"/>
                </a:cubicBezTo>
                <a:cubicBezTo>
                  <a:pt x="675" y="223"/>
                  <a:pt x="673" y="220"/>
                  <a:pt x="671" y="218"/>
                </a:cubicBezTo>
                <a:cubicBezTo>
                  <a:pt x="685" y="193"/>
                  <a:pt x="697" y="170"/>
                  <a:pt x="707" y="150"/>
                </a:cubicBezTo>
                <a:cubicBezTo>
                  <a:pt x="729" y="187"/>
                  <a:pt x="752" y="226"/>
                  <a:pt x="775" y="255"/>
                </a:cubicBezTo>
                <a:cubicBezTo>
                  <a:pt x="821" y="325"/>
                  <a:pt x="894" y="363"/>
                  <a:pt x="981" y="363"/>
                </a:cubicBezTo>
                <a:cubicBezTo>
                  <a:pt x="991" y="363"/>
                  <a:pt x="1001" y="362"/>
                  <a:pt x="1011" y="361"/>
                </a:cubicBezTo>
                <a:cubicBezTo>
                  <a:pt x="1013" y="361"/>
                  <a:pt x="1016" y="361"/>
                  <a:pt x="1018" y="361"/>
                </a:cubicBezTo>
                <a:cubicBezTo>
                  <a:pt x="1026" y="360"/>
                  <a:pt x="1033" y="359"/>
                  <a:pt x="1039" y="359"/>
                </a:cubicBezTo>
                <a:cubicBezTo>
                  <a:pt x="1106" y="359"/>
                  <a:pt x="1159" y="375"/>
                  <a:pt x="1202" y="407"/>
                </a:cubicBezTo>
                <a:cubicBezTo>
                  <a:pt x="1219" y="421"/>
                  <a:pt x="1224" y="430"/>
                  <a:pt x="1224" y="452"/>
                </a:cubicBezTo>
                <a:close/>
                <a:moveTo>
                  <a:pt x="469" y="416"/>
                </a:moveTo>
                <a:cubicBezTo>
                  <a:pt x="356" y="506"/>
                  <a:pt x="362" y="719"/>
                  <a:pt x="364" y="745"/>
                </a:cubicBezTo>
                <a:cubicBezTo>
                  <a:pt x="364" y="798"/>
                  <a:pt x="365" y="853"/>
                  <a:pt x="365" y="905"/>
                </a:cubicBezTo>
                <a:cubicBezTo>
                  <a:pt x="366" y="960"/>
                  <a:pt x="366" y="1017"/>
                  <a:pt x="367" y="1073"/>
                </a:cubicBezTo>
                <a:cubicBezTo>
                  <a:pt x="291" y="1076"/>
                  <a:pt x="214" y="1076"/>
                  <a:pt x="139" y="1073"/>
                </a:cubicBezTo>
                <a:cubicBezTo>
                  <a:pt x="138" y="991"/>
                  <a:pt x="138" y="907"/>
                  <a:pt x="139" y="826"/>
                </a:cubicBezTo>
                <a:cubicBezTo>
                  <a:pt x="139" y="797"/>
                  <a:pt x="139" y="767"/>
                  <a:pt x="139" y="737"/>
                </a:cubicBezTo>
                <a:cubicBezTo>
                  <a:pt x="139" y="716"/>
                  <a:pt x="126" y="702"/>
                  <a:pt x="105" y="698"/>
                </a:cubicBezTo>
                <a:cubicBezTo>
                  <a:pt x="92" y="696"/>
                  <a:pt x="78" y="696"/>
                  <a:pt x="65" y="697"/>
                </a:cubicBezTo>
                <a:cubicBezTo>
                  <a:pt x="63" y="697"/>
                  <a:pt x="62" y="697"/>
                  <a:pt x="60" y="697"/>
                </a:cubicBezTo>
                <a:cubicBezTo>
                  <a:pt x="60" y="646"/>
                  <a:pt x="58" y="593"/>
                  <a:pt x="57" y="541"/>
                </a:cubicBezTo>
                <a:cubicBezTo>
                  <a:pt x="57" y="512"/>
                  <a:pt x="56" y="483"/>
                  <a:pt x="55" y="454"/>
                </a:cubicBezTo>
                <a:cubicBezTo>
                  <a:pt x="55" y="433"/>
                  <a:pt x="60" y="423"/>
                  <a:pt x="78" y="409"/>
                </a:cubicBezTo>
                <a:cubicBezTo>
                  <a:pt x="120" y="377"/>
                  <a:pt x="173" y="362"/>
                  <a:pt x="240" y="361"/>
                </a:cubicBezTo>
                <a:cubicBezTo>
                  <a:pt x="246" y="361"/>
                  <a:pt x="253" y="362"/>
                  <a:pt x="261" y="363"/>
                </a:cubicBezTo>
                <a:cubicBezTo>
                  <a:pt x="263" y="363"/>
                  <a:pt x="266" y="364"/>
                  <a:pt x="268" y="364"/>
                </a:cubicBezTo>
                <a:cubicBezTo>
                  <a:pt x="279" y="365"/>
                  <a:pt x="289" y="365"/>
                  <a:pt x="298" y="365"/>
                </a:cubicBezTo>
                <a:cubicBezTo>
                  <a:pt x="385" y="365"/>
                  <a:pt x="458" y="328"/>
                  <a:pt x="505" y="258"/>
                </a:cubicBezTo>
                <a:cubicBezTo>
                  <a:pt x="532" y="223"/>
                  <a:pt x="559" y="174"/>
                  <a:pt x="584" y="131"/>
                </a:cubicBezTo>
                <a:cubicBezTo>
                  <a:pt x="597" y="108"/>
                  <a:pt x="610" y="85"/>
                  <a:pt x="620" y="69"/>
                </a:cubicBezTo>
                <a:lnTo>
                  <a:pt x="621" y="68"/>
                </a:lnTo>
                <a:cubicBezTo>
                  <a:pt x="631" y="52"/>
                  <a:pt x="648" y="55"/>
                  <a:pt x="652" y="56"/>
                </a:cubicBezTo>
                <a:cubicBezTo>
                  <a:pt x="657" y="57"/>
                  <a:pt x="673" y="62"/>
                  <a:pt x="675" y="82"/>
                </a:cubicBezTo>
                <a:cubicBezTo>
                  <a:pt x="676" y="87"/>
                  <a:pt x="675" y="90"/>
                  <a:pt x="674" y="93"/>
                </a:cubicBezTo>
                <a:cubicBezTo>
                  <a:pt x="623" y="199"/>
                  <a:pt x="521" y="374"/>
                  <a:pt x="469" y="416"/>
                </a:cubicBezTo>
                <a:close/>
                <a:moveTo>
                  <a:pt x="1235" y="363"/>
                </a:moveTo>
                <a:cubicBezTo>
                  <a:pt x="1184" y="324"/>
                  <a:pt x="1118" y="304"/>
                  <a:pt x="1039" y="304"/>
                </a:cubicBezTo>
                <a:cubicBezTo>
                  <a:pt x="1030" y="304"/>
                  <a:pt x="1021" y="305"/>
                  <a:pt x="1013" y="306"/>
                </a:cubicBezTo>
                <a:cubicBezTo>
                  <a:pt x="1010" y="306"/>
                  <a:pt x="1008" y="306"/>
                  <a:pt x="1005" y="306"/>
                </a:cubicBezTo>
                <a:cubicBezTo>
                  <a:pt x="949" y="312"/>
                  <a:pt x="872" y="302"/>
                  <a:pt x="820" y="224"/>
                </a:cubicBezTo>
                <a:cubicBezTo>
                  <a:pt x="820" y="223"/>
                  <a:pt x="819" y="223"/>
                  <a:pt x="819" y="222"/>
                </a:cubicBezTo>
                <a:cubicBezTo>
                  <a:pt x="794" y="191"/>
                  <a:pt x="768" y="144"/>
                  <a:pt x="744" y="103"/>
                </a:cubicBezTo>
                <a:cubicBezTo>
                  <a:pt x="741" y="97"/>
                  <a:pt x="736" y="93"/>
                  <a:pt x="731" y="91"/>
                </a:cubicBezTo>
                <a:cubicBezTo>
                  <a:pt x="731" y="86"/>
                  <a:pt x="731" y="81"/>
                  <a:pt x="730" y="76"/>
                </a:cubicBezTo>
                <a:cubicBezTo>
                  <a:pt x="726" y="40"/>
                  <a:pt x="701" y="11"/>
                  <a:pt x="665" y="2"/>
                </a:cubicBezTo>
                <a:cubicBezTo>
                  <a:pt x="630" y="-6"/>
                  <a:pt x="595" y="8"/>
                  <a:pt x="575" y="37"/>
                </a:cubicBezTo>
                <a:cubicBezTo>
                  <a:pt x="574" y="38"/>
                  <a:pt x="574" y="39"/>
                  <a:pt x="574" y="39"/>
                </a:cubicBezTo>
                <a:cubicBezTo>
                  <a:pt x="562" y="57"/>
                  <a:pt x="549" y="80"/>
                  <a:pt x="536" y="104"/>
                </a:cubicBezTo>
                <a:cubicBezTo>
                  <a:pt x="512" y="146"/>
                  <a:pt x="485" y="193"/>
                  <a:pt x="460" y="225"/>
                </a:cubicBezTo>
                <a:cubicBezTo>
                  <a:pt x="460" y="225"/>
                  <a:pt x="460" y="226"/>
                  <a:pt x="459" y="226"/>
                </a:cubicBezTo>
                <a:cubicBezTo>
                  <a:pt x="408" y="304"/>
                  <a:pt x="330" y="314"/>
                  <a:pt x="274" y="309"/>
                </a:cubicBezTo>
                <a:cubicBezTo>
                  <a:pt x="271" y="309"/>
                  <a:pt x="269" y="308"/>
                  <a:pt x="267" y="308"/>
                </a:cubicBezTo>
                <a:cubicBezTo>
                  <a:pt x="258" y="307"/>
                  <a:pt x="249" y="306"/>
                  <a:pt x="240" y="306"/>
                </a:cubicBezTo>
                <a:cubicBezTo>
                  <a:pt x="161" y="306"/>
                  <a:pt x="95" y="326"/>
                  <a:pt x="44" y="366"/>
                </a:cubicBezTo>
                <a:cubicBezTo>
                  <a:pt x="12" y="390"/>
                  <a:pt x="0" y="416"/>
                  <a:pt x="0" y="455"/>
                </a:cubicBezTo>
                <a:cubicBezTo>
                  <a:pt x="1" y="484"/>
                  <a:pt x="1" y="514"/>
                  <a:pt x="2" y="543"/>
                </a:cubicBezTo>
                <a:cubicBezTo>
                  <a:pt x="3" y="599"/>
                  <a:pt x="5" y="658"/>
                  <a:pt x="5" y="714"/>
                </a:cubicBezTo>
                <a:cubicBezTo>
                  <a:pt x="5" y="735"/>
                  <a:pt x="20" y="751"/>
                  <a:pt x="42" y="752"/>
                </a:cubicBezTo>
                <a:cubicBezTo>
                  <a:pt x="50" y="752"/>
                  <a:pt x="58" y="752"/>
                  <a:pt x="66" y="752"/>
                </a:cubicBezTo>
                <a:cubicBezTo>
                  <a:pt x="72" y="752"/>
                  <a:pt x="78" y="752"/>
                  <a:pt x="84" y="752"/>
                </a:cubicBezTo>
                <a:cubicBezTo>
                  <a:pt x="84" y="776"/>
                  <a:pt x="84" y="801"/>
                  <a:pt x="83" y="826"/>
                </a:cubicBezTo>
                <a:cubicBezTo>
                  <a:pt x="83" y="912"/>
                  <a:pt x="83" y="1002"/>
                  <a:pt x="85" y="1090"/>
                </a:cubicBezTo>
                <a:cubicBezTo>
                  <a:pt x="85" y="1110"/>
                  <a:pt x="101" y="1127"/>
                  <a:pt x="122" y="1128"/>
                </a:cubicBezTo>
                <a:cubicBezTo>
                  <a:pt x="166" y="1130"/>
                  <a:pt x="210" y="1130"/>
                  <a:pt x="255" y="1130"/>
                </a:cubicBezTo>
                <a:cubicBezTo>
                  <a:pt x="298" y="1130"/>
                  <a:pt x="342" y="1130"/>
                  <a:pt x="385" y="1128"/>
                </a:cubicBezTo>
                <a:cubicBezTo>
                  <a:pt x="408" y="1127"/>
                  <a:pt x="423" y="1111"/>
                  <a:pt x="423" y="1089"/>
                </a:cubicBezTo>
                <a:cubicBezTo>
                  <a:pt x="422" y="1028"/>
                  <a:pt x="421" y="965"/>
                  <a:pt x="421" y="905"/>
                </a:cubicBezTo>
                <a:cubicBezTo>
                  <a:pt x="420" y="852"/>
                  <a:pt x="419" y="797"/>
                  <a:pt x="419" y="743"/>
                </a:cubicBezTo>
                <a:lnTo>
                  <a:pt x="419" y="742"/>
                </a:lnTo>
                <a:cubicBezTo>
                  <a:pt x="415" y="670"/>
                  <a:pt x="429" y="518"/>
                  <a:pt x="504" y="459"/>
                </a:cubicBezTo>
                <a:cubicBezTo>
                  <a:pt x="542" y="428"/>
                  <a:pt x="595" y="350"/>
                  <a:pt x="640" y="272"/>
                </a:cubicBezTo>
                <a:cubicBezTo>
                  <a:pt x="681" y="342"/>
                  <a:pt x="735" y="424"/>
                  <a:pt x="776" y="456"/>
                </a:cubicBezTo>
                <a:cubicBezTo>
                  <a:pt x="851" y="516"/>
                  <a:pt x="864" y="668"/>
                  <a:pt x="861" y="740"/>
                </a:cubicBezTo>
                <a:cubicBezTo>
                  <a:pt x="860" y="740"/>
                  <a:pt x="860" y="741"/>
                  <a:pt x="860" y="741"/>
                </a:cubicBezTo>
                <a:cubicBezTo>
                  <a:pt x="860" y="795"/>
                  <a:pt x="859" y="849"/>
                  <a:pt x="859" y="902"/>
                </a:cubicBezTo>
                <a:cubicBezTo>
                  <a:pt x="858" y="963"/>
                  <a:pt x="858" y="1025"/>
                  <a:pt x="856" y="1086"/>
                </a:cubicBezTo>
                <a:cubicBezTo>
                  <a:pt x="856" y="1109"/>
                  <a:pt x="871" y="1125"/>
                  <a:pt x="894" y="1125"/>
                </a:cubicBezTo>
                <a:cubicBezTo>
                  <a:pt x="937" y="1127"/>
                  <a:pt x="981" y="1128"/>
                  <a:pt x="1024" y="1128"/>
                </a:cubicBezTo>
                <a:cubicBezTo>
                  <a:pt x="1069" y="1128"/>
                  <a:pt x="1113" y="1127"/>
                  <a:pt x="1157" y="1125"/>
                </a:cubicBezTo>
                <a:cubicBezTo>
                  <a:pt x="1178" y="1125"/>
                  <a:pt x="1194" y="1108"/>
                  <a:pt x="1195" y="1087"/>
                </a:cubicBezTo>
                <a:cubicBezTo>
                  <a:pt x="1196" y="1000"/>
                  <a:pt x="1196" y="910"/>
                  <a:pt x="1196" y="823"/>
                </a:cubicBezTo>
                <a:cubicBezTo>
                  <a:pt x="1196" y="799"/>
                  <a:pt x="1195" y="774"/>
                  <a:pt x="1195" y="749"/>
                </a:cubicBezTo>
                <a:cubicBezTo>
                  <a:pt x="1201" y="749"/>
                  <a:pt x="1207" y="749"/>
                  <a:pt x="1213" y="750"/>
                </a:cubicBezTo>
                <a:cubicBezTo>
                  <a:pt x="1221" y="750"/>
                  <a:pt x="1229" y="750"/>
                  <a:pt x="1237" y="749"/>
                </a:cubicBezTo>
                <a:cubicBezTo>
                  <a:pt x="1259" y="748"/>
                  <a:pt x="1274" y="733"/>
                  <a:pt x="1274" y="711"/>
                </a:cubicBezTo>
                <a:cubicBezTo>
                  <a:pt x="1274" y="656"/>
                  <a:pt x="1276" y="597"/>
                  <a:pt x="1277" y="540"/>
                </a:cubicBezTo>
                <a:cubicBezTo>
                  <a:pt x="1278" y="511"/>
                  <a:pt x="1278" y="481"/>
                  <a:pt x="1279" y="453"/>
                </a:cubicBezTo>
                <a:cubicBezTo>
                  <a:pt x="1280" y="413"/>
                  <a:pt x="1267" y="387"/>
                  <a:pt x="1235" y="3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6" name="Freeform 395">
            <a:extLst>
              <a:ext uri="{FF2B5EF4-FFF2-40B4-BE49-F238E27FC236}">
                <a16:creationId xmlns:a16="http://schemas.microsoft.com/office/drawing/2014/main" id="{ED43CA87-5341-9C41-A86D-FE591483E169}"/>
              </a:ext>
            </a:extLst>
          </p:cNvPr>
          <p:cNvSpPr/>
          <p:nvPr/>
        </p:nvSpPr>
        <p:spPr>
          <a:xfrm>
            <a:off x="594000" y="2142917"/>
            <a:ext cx="106200" cy="10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6" h="296">
                <a:moveTo>
                  <a:pt x="148" y="55"/>
                </a:moveTo>
                <a:cubicBezTo>
                  <a:pt x="200" y="55"/>
                  <a:pt x="241" y="96"/>
                  <a:pt x="241" y="148"/>
                </a:cubicBezTo>
                <a:cubicBezTo>
                  <a:pt x="241" y="173"/>
                  <a:pt x="231" y="196"/>
                  <a:pt x="214" y="214"/>
                </a:cubicBezTo>
                <a:cubicBezTo>
                  <a:pt x="197" y="231"/>
                  <a:pt x="173" y="241"/>
                  <a:pt x="148" y="241"/>
                </a:cubicBezTo>
                <a:cubicBezTo>
                  <a:pt x="123" y="241"/>
                  <a:pt x="100" y="231"/>
                  <a:pt x="83" y="214"/>
                </a:cubicBezTo>
                <a:cubicBezTo>
                  <a:pt x="65" y="196"/>
                  <a:pt x="56" y="173"/>
                  <a:pt x="56" y="148"/>
                </a:cubicBezTo>
                <a:cubicBezTo>
                  <a:pt x="56" y="96"/>
                  <a:pt x="96" y="55"/>
                  <a:pt x="148" y="55"/>
                </a:cubicBezTo>
                <a:close/>
                <a:moveTo>
                  <a:pt x="148" y="296"/>
                </a:moveTo>
                <a:cubicBezTo>
                  <a:pt x="188" y="296"/>
                  <a:pt x="225" y="281"/>
                  <a:pt x="253" y="253"/>
                </a:cubicBezTo>
                <a:cubicBezTo>
                  <a:pt x="281" y="225"/>
                  <a:pt x="296" y="188"/>
                  <a:pt x="296" y="148"/>
                </a:cubicBezTo>
                <a:cubicBezTo>
                  <a:pt x="296" y="108"/>
                  <a:pt x="281" y="71"/>
                  <a:pt x="253" y="43"/>
                </a:cubicBezTo>
                <a:cubicBezTo>
                  <a:pt x="225" y="15"/>
                  <a:pt x="188" y="0"/>
                  <a:pt x="148" y="0"/>
                </a:cubicBezTo>
                <a:cubicBezTo>
                  <a:pt x="109" y="0"/>
                  <a:pt x="71" y="15"/>
                  <a:pt x="43" y="43"/>
                </a:cubicBezTo>
                <a:cubicBezTo>
                  <a:pt x="16" y="71"/>
                  <a:pt x="0" y="108"/>
                  <a:pt x="0" y="148"/>
                </a:cubicBezTo>
                <a:cubicBezTo>
                  <a:pt x="0" y="188"/>
                  <a:pt x="16" y="225"/>
                  <a:pt x="43" y="253"/>
                </a:cubicBezTo>
                <a:cubicBezTo>
                  <a:pt x="71" y="281"/>
                  <a:pt x="109" y="296"/>
                  <a:pt x="148" y="29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4" name="Freeform 743">
            <a:extLst>
              <a:ext uri="{FF2B5EF4-FFF2-40B4-BE49-F238E27FC236}">
                <a16:creationId xmlns:a16="http://schemas.microsoft.com/office/drawing/2014/main" id="{17F28274-1CE6-7944-905E-ED37257CF753}"/>
              </a:ext>
            </a:extLst>
          </p:cNvPr>
          <p:cNvSpPr/>
          <p:nvPr/>
        </p:nvSpPr>
        <p:spPr>
          <a:xfrm>
            <a:off x="475920" y="2155516"/>
            <a:ext cx="342720" cy="406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53" h="1131">
                <a:moveTo>
                  <a:pt x="897" y="94"/>
                </a:moveTo>
                <a:cubicBezTo>
                  <a:pt x="847" y="199"/>
                  <a:pt x="744" y="374"/>
                  <a:pt x="692" y="416"/>
                </a:cubicBezTo>
                <a:cubicBezTo>
                  <a:pt x="690" y="418"/>
                  <a:pt x="687" y="420"/>
                  <a:pt x="685" y="422"/>
                </a:cubicBezTo>
                <a:cubicBezTo>
                  <a:pt x="580" y="515"/>
                  <a:pt x="586" y="720"/>
                  <a:pt x="587" y="745"/>
                </a:cubicBezTo>
                <a:cubicBezTo>
                  <a:pt x="588" y="799"/>
                  <a:pt x="588" y="854"/>
                  <a:pt x="588" y="907"/>
                </a:cubicBezTo>
                <a:cubicBezTo>
                  <a:pt x="589" y="961"/>
                  <a:pt x="590" y="1018"/>
                  <a:pt x="590" y="1074"/>
                </a:cubicBezTo>
                <a:cubicBezTo>
                  <a:pt x="558" y="1075"/>
                  <a:pt x="525" y="1075"/>
                  <a:pt x="493" y="1076"/>
                </a:cubicBezTo>
                <a:cubicBezTo>
                  <a:pt x="482" y="1076"/>
                  <a:pt x="472" y="1076"/>
                  <a:pt x="462" y="1076"/>
                </a:cubicBezTo>
                <a:cubicBezTo>
                  <a:pt x="461" y="1076"/>
                  <a:pt x="461" y="1076"/>
                  <a:pt x="461" y="1076"/>
                </a:cubicBezTo>
                <a:cubicBezTo>
                  <a:pt x="452" y="1076"/>
                  <a:pt x="444" y="1075"/>
                  <a:pt x="436" y="1075"/>
                </a:cubicBezTo>
                <a:cubicBezTo>
                  <a:pt x="433" y="1075"/>
                  <a:pt x="430" y="1075"/>
                  <a:pt x="428" y="1075"/>
                </a:cubicBezTo>
                <a:cubicBezTo>
                  <a:pt x="422" y="1075"/>
                  <a:pt x="416" y="1075"/>
                  <a:pt x="410" y="1075"/>
                </a:cubicBezTo>
                <a:cubicBezTo>
                  <a:pt x="407" y="1075"/>
                  <a:pt x="403" y="1075"/>
                  <a:pt x="400" y="1075"/>
                </a:cubicBezTo>
                <a:cubicBezTo>
                  <a:pt x="395" y="1075"/>
                  <a:pt x="390" y="1074"/>
                  <a:pt x="384" y="1074"/>
                </a:cubicBezTo>
                <a:cubicBezTo>
                  <a:pt x="381" y="1074"/>
                  <a:pt x="377" y="1074"/>
                  <a:pt x="373" y="1074"/>
                </a:cubicBezTo>
                <a:cubicBezTo>
                  <a:pt x="370" y="1074"/>
                  <a:pt x="367" y="1074"/>
                  <a:pt x="364" y="1074"/>
                </a:cubicBezTo>
                <a:cubicBezTo>
                  <a:pt x="365" y="1017"/>
                  <a:pt x="365" y="961"/>
                  <a:pt x="366" y="905"/>
                </a:cubicBezTo>
                <a:cubicBezTo>
                  <a:pt x="366" y="853"/>
                  <a:pt x="367" y="799"/>
                  <a:pt x="368" y="745"/>
                </a:cubicBezTo>
                <a:cubicBezTo>
                  <a:pt x="368" y="739"/>
                  <a:pt x="370" y="685"/>
                  <a:pt x="360" y="621"/>
                </a:cubicBezTo>
                <a:cubicBezTo>
                  <a:pt x="346" y="530"/>
                  <a:pt x="316" y="463"/>
                  <a:pt x="270" y="422"/>
                </a:cubicBezTo>
                <a:cubicBezTo>
                  <a:pt x="267" y="420"/>
                  <a:pt x="265" y="418"/>
                  <a:pt x="262" y="416"/>
                </a:cubicBezTo>
                <a:cubicBezTo>
                  <a:pt x="210" y="374"/>
                  <a:pt x="108" y="199"/>
                  <a:pt x="57" y="94"/>
                </a:cubicBezTo>
                <a:cubicBezTo>
                  <a:pt x="56" y="91"/>
                  <a:pt x="55" y="87"/>
                  <a:pt x="56" y="82"/>
                </a:cubicBezTo>
                <a:cubicBezTo>
                  <a:pt x="58" y="63"/>
                  <a:pt x="74" y="57"/>
                  <a:pt x="79" y="56"/>
                </a:cubicBezTo>
                <a:cubicBezTo>
                  <a:pt x="84" y="55"/>
                  <a:pt x="100" y="52"/>
                  <a:pt x="111" y="69"/>
                </a:cubicBezTo>
                <a:lnTo>
                  <a:pt x="111" y="70"/>
                </a:lnTo>
                <a:cubicBezTo>
                  <a:pt x="122" y="86"/>
                  <a:pt x="134" y="108"/>
                  <a:pt x="148" y="132"/>
                </a:cubicBezTo>
                <a:cubicBezTo>
                  <a:pt x="172" y="175"/>
                  <a:pt x="200" y="224"/>
                  <a:pt x="227" y="258"/>
                </a:cubicBezTo>
                <a:cubicBezTo>
                  <a:pt x="270" y="322"/>
                  <a:pt x="334" y="359"/>
                  <a:pt x="412" y="365"/>
                </a:cubicBezTo>
                <a:cubicBezTo>
                  <a:pt x="414" y="365"/>
                  <a:pt x="416" y="365"/>
                  <a:pt x="417" y="365"/>
                </a:cubicBezTo>
                <a:cubicBezTo>
                  <a:pt x="432" y="363"/>
                  <a:pt x="447" y="362"/>
                  <a:pt x="463" y="362"/>
                </a:cubicBezTo>
                <a:cubicBezTo>
                  <a:pt x="466" y="362"/>
                  <a:pt x="470" y="362"/>
                  <a:pt x="475" y="362"/>
                </a:cubicBezTo>
                <a:cubicBezTo>
                  <a:pt x="477" y="363"/>
                  <a:pt x="478" y="363"/>
                  <a:pt x="480" y="362"/>
                </a:cubicBezTo>
                <a:cubicBezTo>
                  <a:pt x="484" y="362"/>
                  <a:pt x="488" y="362"/>
                  <a:pt x="491" y="362"/>
                </a:cubicBezTo>
                <a:cubicBezTo>
                  <a:pt x="507" y="362"/>
                  <a:pt x="523" y="363"/>
                  <a:pt x="537" y="365"/>
                </a:cubicBezTo>
                <a:cubicBezTo>
                  <a:pt x="539" y="365"/>
                  <a:pt x="541" y="365"/>
                  <a:pt x="542" y="365"/>
                </a:cubicBezTo>
                <a:cubicBezTo>
                  <a:pt x="621" y="359"/>
                  <a:pt x="685" y="322"/>
                  <a:pt x="728" y="258"/>
                </a:cubicBezTo>
                <a:cubicBezTo>
                  <a:pt x="755" y="224"/>
                  <a:pt x="782" y="175"/>
                  <a:pt x="807" y="132"/>
                </a:cubicBezTo>
                <a:cubicBezTo>
                  <a:pt x="820" y="108"/>
                  <a:pt x="833" y="86"/>
                  <a:pt x="843" y="70"/>
                </a:cubicBezTo>
                <a:lnTo>
                  <a:pt x="843" y="69"/>
                </a:lnTo>
                <a:cubicBezTo>
                  <a:pt x="844" y="69"/>
                  <a:pt x="844" y="69"/>
                  <a:pt x="844" y="69"/>
                </a:cubicBezTo>
                <a:cubicBezTo>
                  <a:pt x="855" y="52"/>
                  <a:pt x="871" y="55"/>
                  <a:pt x="876" y="56"/>
                </a:cubicBezTo>
                <a:cubicBezTo>
                  <a:pt x="880" y="57"/>
                  <a:pt x="896" y="63"/>
                  <a:pt x="898" y="82"/>
                </a:cubicBezTo>
                <a:cubicBezTo>
                  <a:pt x="899" y="87"/>
                  <a:pt x="899" y="91"/>
                  <a:pt x="897" y="94"/>
                </a:cubicBezTo>
                <a:close/>
                <a:moveTo>
                  <a:pt x="953" y="76"/>
                </a:moveTo>
                <a:cubicBezTo>
                  <a:pt x="949" y="40"/>
                  <a:pt x="924" y="11"/>
                  <a:pt x="889" y="2"/>
                </a:cubicBezTo>
                <a:cubicBezTo>
                  <a:pt x="854" y="-6"/>
                  <a:pt x="818" y="8"/>
                  <a:pt x="798" y="38"/>
                </a:cubicBezTo>
                <a:lnTo>
                  <a:pt x="797" y="39"/>
                </a:lnTo>
                <a:lnTo>
                  <a:pt x="797" y="40"/>
                </a:lnTo>
                <a:cubicBezTo>
                  <a:pt x="785" y="57"/>
                  <a:pt x="773" y="80"/>
                  <a:pt x="759" y="104"/>
                </a:cubicBezTo>
                <a:cubicBezTo>
                  <a:pt x="735" y="146"/>
                  <a:pt x="708" y="194"/>
                  <a:pt x="684" y="225"/>
                </a:cubicBezTo>
                <a:cubicBezTo>
                  <a:pt x="683" y="226"/>
                  <a:pt x="683" y="226"/>
                  <a:pt x="682" y="227"/>
                </a:cubicBezTo>
                <a:cubicBezTo>
                  <a:pt x="650" y="276"/>
                  <a:pt x="601" y="305"/>
                  <a:pt x="541" y="309"/>
                </a:cubicBezTo>
                <a:cubicBezTo>
                  <a:pt x="525" y="308"/>
                  <a:pt x="508" y="307"/>
                  <a:pt x="491" y="307"/>
                </a:cubicBezTo>
                <a:cubicBezTo>
                  <a:pt x="487" y="307"/>
                  <a:pt x="483" y="307"/>
                  <a:pt x="477" y="307"/>
                </a:cubicBezTo>
                <a:cubicBezTo>
                  <a:pt x="472" y="307"/>
                  <a:pt x="468" y="307"/>
                  <a:pt x="463" y="307"/>
                </a:cubicBezTo>
                <a:cubicBezTo>
                  <a:pt x="446" y="307"/>
                  <a:pt x="429" y="308"/>
                  <a:pt x="413" y="309"/>
                </a:cubicBezTo>
                <a:cubicBezTo>
                  <a:pt x="353" y="305"/>
                  <a:pt x="305" y="276"/>
                  <a:pt x="272" y="227"/>
                </a:cubicBezTo>
                <a:cubicBezTo>
                  <a:pt x="272" y="226"/>
                  <a:pt x="271" y="226"/>
                  <a:pt x="271" y="225"/>
                </a:cubicBezTo>
                <a:cubicBezTo>
                  <a:pt x="246" y="194"/>
                  <a:pt x="219" y="146"/>
                  <a:pt x="196" y="104"/>
                </a:cubicBezTo>
                <a:cubicBezTo>
                  <a:pt x="182" y="80"/>
                  <a:pt x="169" y="57"/>
                  <a:pt x="158" y="40"/>
                </a:cubicBezTo>
                <a:lnTo>
                  <a:pt x="157" y="38"/>
                </a:lnTo>
                <a:cubicBezTo>
                  <a:pt x="136" y="8"/>
                  <a:pt x="101" y="-6"/>
                  <a:pt x="66" y="2"/>
                </a:cubicBezTo>
                <a:cubicBezTo>
                  <a:pt x="31" y="11"/>
                  <a:pt x="5" y="40"/>
                  <a:pt x="1" y="76"/>
                </a:cubicBezTo>
                <a:cubicBezTo>
                  <a:pt x="-1" y="91"/>
                  <a:pt x="2" y="105"/>
                  <a:pt x="8" y="118"/>
                </a:cubicBezTo>
                <a:cubicBezTo>
                  <a:pt x="48" y="202"/>
                  <a:pt x="160" y="405"/>
                  <a:pt x="228" y="459"/>
                </a:cubicBezTo>
                <a:cubicBezTo>
                  <a:pt x="229" y="460"/>
                  <a:pt x="231" y="462"/>
                  <a:pt x="233" y="464"/>
                </a:cubicBezTo>
                <a:cubicBezTo>
                  <a:pt x="322" y="542"/>
                  <a:pt x="313" y="741"/>
                  <a:pt x="313" y="743"/>
                </a:cubicBezTo>
                <a:lnTo>
                  <a:pt x="313" y="744"/>
                </a:lnTo>
                <a:cubicBezTo>
                  <a:pt x="312" y="797"/>
                  <a:pt x="311" y="852"/>
                  <a:pt x="311" y="905"/>
                </a:cubicBezTo>
                <a:cubicBezTo>
                  <a:pt x="310" y="965"/>
                  <a:pt x="310" y="1028"/>
                  <a:pt x="309" y="1089"/>
                </a:cubicBezTo>
                <a:cubicBezTo>
                  <a:pt x="308" y="1094"/>
                  <a:pt x="309" y="1098"/>
                  <a:pt x="310" y="1102"/>
                </a:cubicBezTo>
                <a:cubicBezTo>
                  <a:pt x="310" y="1103"/>
                  <a:pt x="310" y="1103"/>
                  <a:pt x="310" y="1103"/>
                </a:cubicBezTo>
                <a:cubicBezTo>
                  <a:pt x="311" y="1104"/>
                  <a:pt x="311" y="1104"/>
                  <a:pt x="311" y="1104"/>
                </a:cubicBezTo>
                <a:cubicBezTo>
                  <a:pt x="311" y="1105"/>
                  <a:pt x="311" y="1105"/>
                  <a:pt x="311" y="1105"/>
                </a:cubicBezTo>
                <a:lnTo>
                  <a:pt x="311" y="1106"/>
                </a:lnTo>
                <a:cubicBezTo>
                  <a:pt x="314" y="1113"/>
                  <a:pt x="323" y="1128"/>
                  <a:pt x="346" y="1128"/>
                </a:cubicBezTo>
                <a:cubicBezTo>
                  <a:pt x="384" y="1130"/>
                  <a:pt x="423" y="1131"/>
                  <a:pt x="461" y="1131"/>
                </a:cubicBezTo>
                <a:lnTo>
                  <a:pt x="462" y="1131"/>
                </a:lnTo>
                <a:cubicBezTo>
                  <a:pt x="467" y="1131"/>
                  <a:pt x="472" y="1131"/>
                  <a:pt x="477" y="1131"/>
                </a:cubicBezTo>
                <a:cubicBezTo>
                  <a:pt x="482" y="1131"/>
                  <a:pt x="488" y="1131"/>
                  <a:pt x="493" y="1131"/>
                </a:cubicBezTo>
                <a:cubicBezTo>
                  <a:pt x="532" y="1131"/>
                  <a:pt x="571" y="1130"/>
                  <a:pt x="609" y="1128"/>
                </a:cubicBezTo>
                <a:cubicBezTo>
                  <a:pt x="623" y="1128"/>
                  <a:pt x="635" y="1120"/>
                  <a:pt x="642" y="1108"/>
                </a:cubicBezTo>
                <a:cubicBezTo>
                  <a:pt x="643" y="1106"/>
                  <a:pt x="644" y="1104"/>
                  <a:pt x="644" y="1102"/>
                </a:cubicBezTo>
                <a:cubicBezTo>
                  <a:pt x="645" y="1098"/>
                  <a:pt x="646" y="1094"/>
                  <a:pt x="646" y="1089"/>
                </a:cubicBezTo>
                <a:cubicBezTo>
                  <a:pt x="645" y="1028"/>
                  <a:pt x="644" y="966"/>
                  <a:pt x="644" y="906"/>
                </a:cubicBezTo>
                <a:cubicBezTo>
                  <a:pt x="643" y="853"/>
                  <a:pt x="643" y="798"/>
                  <a:pt x="642" y="744"/>
                </a:cubicBezTo>
                <a:cubicBezTo>
                  <a:pt x="642" y="743"/>
                  <a:pt x="642" y="743"/>
                  <a:pt x="642" y="743"/>
                </a:cubicBezTo>
                <a:cubicBezTo>
                  <a:pt x="642" y="737"/>
                  <a:pt x="640" y="687"/>
                  <a:pt x="649" y="628"/>
                </a:cubicBezTo>
                <a:cubicBezTo>
                  <a:pt x="657" y="575"/>
                  <a:pt x="676" y="503"/>
                  <a:pt x="721" y="464"/>
                </a:cubicBezTo>
                <a:cubicBezTo>
                  <a:pt x="723" y="462"/>
                  <a:pt x="725" y="460"/>
                  <a:pt x="727" y="459"/>
                </a:cubicBezTo>
                <a:cubicBezTo>
                  <a:pt x="795" y="405"/>
                  <a:pt x="906" y="202"/>
                  <a:pt x="947" y="118"/>
                </a:cubicBezTo>
                <a:cubicBezTo>
                  <a:pt x="953" y="105"/>
                  <a:pt x="955" y="91"/>
                  <a:pt x="953" y="7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5" name="Freeform 744">
            <a:extLst>
              <a:ext uri="{FF2B5EF4-FFF2-40B4-BE49-F238E27FC236}">
                <a16:creationId xmlns:a16="http://schemas.microsoft.com/office/drawing/2014/main" id="{A5094ECD-4D5C-DD4D-AA6E-5B334CE24A22}"/>
              </a:ext>
            </a:extLst>
          </p:cNvPr>
          <p:cNvSpPr/>
          <p:nvPr/>
        </p:nvSpPr>
        <p:spPr>
          <a:xfrm>
            <a:off x="489600" y="2873717"/>
            <a:ext cx="96120" cy="96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268">
                <a:moveTo>
                  <a:pt x="134" y="55"/>
                </a:moveTo>
                <a:cubicBezTo>
                  <a:pt x="178" y="55"/>
                  <a:pt x="212" y="90"/>
                  <a:pt x="212" y="134"/>
                </a:cubicBezTo>
                <a:cubicBezTo>
                  <a:pt x="212" y="155"/>
                  <a:pt x="204" y="175"/>
                  <a:pt x="190" y="190"/>
                </a:cubicBezTo>
                <a:cubicBezTo>
                  <a:pt x="175" y="205"/>
                  <a:pt x="155" y="213"/>
                  <a:pt x="134" y="213"/>
                </a:cubicBezTo>
                <a:cubicBezTo>
                  <a:pt x="112" y="213"/>
                  <a:pt x="93" y="205"/>
                  <a:pt x="78" y="190"/>
                </a:cubicBezTo>
                <a:cubicBezTo>
                  <a:pt x="63" y="175"/>
                  <a:pt x="55" y="155"/>
                  <a:pt x="55" y="134"/>
                </a:cubicBezTo>
                <a:cubicBezTo>
                  <a:pt x="55" y="90"/>
                  <a:pt x="90" y="55"/>
                  <a:pt x="134" y="55"/>
                </a:cubicBezTo>
                <a:close/>
                <a:moveTo>
                  <a:pt x="134" y="268"/>
                </a:moveTo>
                <a:cubicBezTo>
                  <a:pt x="170" y="268"/>
                  <a:pt x="203" y="254"/>
                  <a:pt x="229" y="229"/>
                </a:cubicBezTo>
                <a:cubicBezTo>
                  <a:pt x="254" y="203"/>
                  <a:pt x="268" y="170"/>
                  <a:pt x="268" y="134"/>
                </a:cubicBezTo>
                <a:cubicBezTo>
                  <a:pt x="268" y="98"/>
                  <a:pt x="254" y="64"/>
                  <a:pt x="229" y="39"/>
                </a:cubicBezTo>
                <a:cubicBezTo>
                  <a:pt x="203" y="14"/>
                  <a:pt x="170" y="0"/>
                  <a:pt x="134" y="0"/>
                </a:cubicBezTo>
                <a:cubicBezTo>
                  <a:pt x="98" y="0"/>
                  <a:pt x="64" y="14"/>
                  <a:pt x="39" y="39"/>
                </a:cubicBezTo>
                <a:cubicBezTo>
                  <a:pt x="13" y="64"/>
                  <a:pt x="0" y="98"/>
                  <a:pt x="0" y="134"/>
                </a:cubicBezTo>
                <a:cubicBezTo>
                  <a:pt x="0" y="170"/>
                  <a:pt x="13" y="203"/>
                  <a:pt x="39" y="229"/>
                </a:cubicBezTo>
                <a:cubicBezTo>
                  <a:pt x="64" y="254"/>
                  <a:pt x="98" y="268"/>
                  <a:pt x="134" y="2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6" name="Freeform 745">
            <a:extLst>
              <a:ext uri="{FF2B5EF4-FFF2-40B4-BE49-F238E27FC236}">
                <a16:creationId xmlns:a16="http://schemas.microsoft.com/office/drawing/2014/main" id="{69C7602C-D721-9547-A75D-C9FA51BAAE30}"/>
              </a:ext>
            </a:extLst>
          </p:cNvPr>
          <p:cNvSpPr/>
          <p:nvPr/>
        </p:nvSpPr>
        <p:spPr>
          <a:xfrm>
            <a:off x="706680" y="2879117"/>
            <a:ext cx="96480" cy="96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9" h="268">
                <a:moveTo>
                  <a:pt x="135" y="55"/>
                </a:moveTo>
                <a:cubicBezTo>
                  <a:pt x="179" y="55"/>
                  <a:pt x="213" y="90"/>
                  <a:pt x="213" y="134"/>
                </a:cubicBezTo>
                <a:cubicBezTo>
                  <a:pt x="213" y="155"/>
                  <a:pt x="205" y="175"/>
                  <a:pt x="191" y="190"/>
                </a:cubicBezTo>
                <a:cubicBezTo>
                  <a:pt x="176" y="205"/>
                  <a:pt x="156" y="213"/>
                  <a:pt x="135" y="213"/>
                </a:cubicBezTo>
                <a:cubicBezTo>
                  <a:pt x="113" y="213"/>
                  <a:pt x="93" y="205"/>
                  <a:pt x="79" y="190"/>
                </a:cubicBezTo>
                <a:cubicBezTo>
                  <a:pt x="64" y="175"/>
                  <a:pt x="56" y="155"/>
                  <a:pt x="56" y="134"/>
                </a:cubicBezTo>
                <a:cubicBezTo>
                  <a:pt x="56" y="90"/>
                  <a:pt x="90" y="55"/>
                  <a:pt x="135" y="55"/>
                </a:cubicBezTo>
                <a:close/>
                <a:moveTo>
                  <a:pt x="135" y="268"/>
                </a:moveTo>
                <a:cubicBezTo>
                  <a:pt x="171" y="268"/>
                  <a:pt x="204" y="254"/>
                  <a:pt x="230" y="229"/>
                </a:cubicBezTo>
                <a:cubicBezTo>
                  <a:pt x="255" y="204"/>
                  <a:pt x="269" y="170"/>
                  <a:pt x="269" y="134"/>
                </a:cubicBezTo>
                <a:cubicBezTo>
                  <a:pt x="269" y="98"/>
                  <a:pt x="255" y="64"/>
                  <a:pt x="230" y="39"/>
                </a:cubicBezTo>
                <a:cubicBezTo>
                  <a:pt x="204" y="14"/>
                  <a:pt x="171" y="0"/>
                  <a:pt x="135" y="0"/>
                </a:cubicBezTo>
                <a:cubicBezTo>
                  <a:pt x="99" y="0"/>
                  <a:pt x="65" y="14"/>
                  <a:pt x="40" y="39"/>
                </a:cubicBezTo>
                <a:cubicBezTo>
                  <a:pt x="14" y="64"/>
                  <a:pt x="0" y="98"/>
                  <a:pt x="0" y="134"/>
                </a:cubicBezTo>
                <a:cubicBezTo>
                  <a:pt x="0" y="170"/>
                  <a:pt x="14" y="204"/>
                  <a:pt x="40" y="229"/>
                </a:cubicBezTo>
                <a:cubicBezTo>
                  <a:pt x="65" y="254"/>
                  <a:pt x="99" y="268"/>
                  <a:pt x="135" y="2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7" name="Freeform 746">
            <a:extLst>
              <a:ext uri="{FF2B5EF4-FFF2-40B4-BE49-F238E27FC236}">
                <a16:creationId xmlns:a16="http://schemas.microsoft.com/office/drawing/2014/main" id="{C76050D9-DE7F-A54F-BA9B-1E4613A43645}"/>
              </a:ext>
            </a:extLst>
          </p:cNvPr>
          <p:cNvSpPr/>
          <p:nvPr/>
        </p:nvSpPr>
        <p:spPr>
          <a:xfrm>
            <a:off x="384841" y="2884518"/>
            <a:ext cx="523079" cy="36755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54" h="1022">
                <a:moveTo>
                  <a:pt x="1398" y="100"/>
                </a:moveTo>
                <a:cubicBezTo>
                  <a:pt x="1354" y="193"/>
                  <a:pt x="1264" y="347"/>
                  <a:pt x="1218" y="384"/>
                </a:cubicBezTo>
                <a:cubicBezTo>
                  <a:pt x="1216" y="385"/>
                  <a:pt x="1213" y="387"/>
                  <a:pt x="1211" y="389"/>
                </a:cubicBezTo>
                <a:cubicBezTo>
                  <a:pt x="1117" y="473"/>
                  <a:pt x="1122" y="655"/>
                  <a:pt x="1123" y="678"/>
                </a:cubicBezTo>
                <a:cubicBezTo>
                  <a:pt x="1124" y="725"/>
                  <a:pt x="1124" y="774"/>
                  <a:pt x="1125" y="820"/>
                </a:cubicBezTo>
                <a:cubicBezTo>
                  <a:pt x="1125" y="868"/>
                  <a:pt x="1126" y="917"/>
                  <a:pt x="1126" y="965"/>
                </a:cubicBezTo>
                <a:cubicBezTo>
                  <a:pt x="1099" y="966"/>
                  <a:pt x="1071" y="967"/>
                  <a:pt x="1043" y="967"/>
                </a:cubicBezTo>
                <a:cubicBezTo>
                  <a:pt x="1034" y="967"/>
                  <a:pt x="1025" y="967"/>
                  <a:pt x="1016" y="967"/>
                </a:cubicBezTo>
                <a:cubicBezTo>
                  <a:pt x="1015" y="967"/>
                  <a:pt x="1015" y="967"/>
                  <a:pt x="1015" y="967"/>
                </a:cubicBezTo>
                <a:cubicBezTo>
                  <a:pt x="1008" y="967"/>
                  <a:pt x="1001" y="967"/>
                  <a:pt x="993" y="967"/>
                </a:cubicBezTo>
                <a:cubicBezTo>
                  <a:pt x="991" y="967"/>
                  <a:pt x="988" y="967"/>
                  <a:pt x="986" y="966"/>
                </a:cubicBezTo>
                <a:cubicBezTo>
                  <a:pt x="981" y="966"/>
                  <a:pt x="976" y="966"/>
                  <a:pt x="971" y="966"/>
                </a:cubicBezTo>
                <a:cubicBezTo>
                  <a:pt x="968" y="966"/>
                  <a:pt x="965" y="966"/>
                  <a:pt x="963" y="966"/>
                </a:cubicBezTo>
                <a:cubicBezTo>
                  <a:pt x="958" y="966"/>
                  <a:pt x="953" y="966"/>
                  <a:pt x="949" y="966"/>
                </a:cubicBezTo>
                <a:cubicBezTo>
                  <a:pt x="946" y="966"/>
                  <a:pt x="943" y="966"/>
                  <a:pt x="940" y="966"/>
                </a:cubicBezTo>
                <a:cubicBezTo>
                  <a:pt x="937" y="965"/>
                  <a:pt x="935" y="965"/>
                  <a:pt x="932" y="965"/>
                </a:cubicBezTo>
                <a:cubicBezTo>
                  <a:pt x="933" y="917"/>
                  <a:pt x="934" y="867"/>
                  <a:pt x="934" y="820"/>
                </a:cubicBezTo>
                <a:cubicBezTo>
                  <a:pt x="935" y="773"/>
                  <a:pt x="935" y="725"/>
                  <a:pt x="936" y="678"/>
                </a:cubicBezTo>
                <a:cubicBezTo>
                  <a:pt x="936" y="670"/>
                  <a:pt x="938" y="624"/>
                  <a:pt x="929" y="568"/>
                </a:cubicBezTo>
                <a:cubicBezTo>
                  <a:pt x="917" y="486"/>
                  <a:pt x="889" y="426"/>
                  <a:pt x="848" y="389"/>
                </a:cubicBezTo>
                <a:cubicBezTo>
                  <a:pt x="845" y="387"/>
                  <a:pt x="843" y="385"/>
                  <a:pt x="841" y="384"/>
                </a:cubicBezTo>
                <a:cubicBezTo>
                  <a:pt x="830" y="375"/>
                  <a:pt x="805" y="350"/>
                  <a:pt x="760" y="278"/>
                </a:cubicBezTo>
                <a:cubicBezTo>
                  <a:pt x="758" y="275"/>
                  <a:pt x="756" y="273"/>
                  <a:pt x="755" y="272"/>
                </a:cubicBezTo>
                <a:cubicBezTo>
                  <a:pt x="765" y="255"/>
                  <a:pt x="775" y="237"/>
                  <a:pt x="785" y="220"/>
                </a:cubicBezTo>
                <a:cubicBezTo>
                  <a:pt x="792" y="231"/>
                  <a:pt x="799" y="240"/>
                  <a:pt x="805" y="249"/>
                </a:cubicBezTo>
                <a:cubicBezTo>
                  <a:pt x="844" y="306"/>
                  <a:pt x="901" y="339"/>
                  <a:pt x="971" y="344"/>
                </a:cubicBezTo>
                <a:cubicBezTo>
                  <a:pt x="973" y="344"/>
                  <a:pt x="975" y="344"/>
                  <a:pt x="977" y="344"/>
                </a:cubicBezTo>
                <a:cubicBezTo>
                  <a:pt x="990" y="342"/>
                  <a:pt x="1003" y="342"/>
                  <a:pt x="1017" y="341"/>
                </a:cubicBezTo>
                <a:cubicBezTo>
                  <a:pt x="1020" y="341"/>
                  <a:pt x="1023" y="342"/>
                  <a:pt x="1027" y="342"/>
                </a:cubicBezTo>
                <a:cubicBezTo>
                  <a:pt x="1029" y="342"/>
                  <a:pt x="1030" y="342"/>
                  <a:pt x="1032" y="342"/>
                </a:cubicBezTo>
                <a:cubicBezTo>
                  <a:pt x="1036" y="342"/>
                  <a:pt x="1039" y="341"/>
                  <a:pt x="1042" y="341"/>
                </a:cubicBezTo>
                <a:cubicBezTo>
                  <a:pt x="1056" y="342"/>
                  <a:pt x="1069" y="342"/>
                  <a:pt x="1082" y="344"/>
                </a:cubicBezTo>
                <a:cubicBezTo>
                  <a:pt x="1084" y="344"/>
                  <a:pt x="1086" y="344"/>
                  <a:pt x="1087" y="344"/>
                </a:cubicBezTo>
                <a:cubicBezTo>
                  <a:pt x="1158" y="339"/>
                  <a:pt x="1215" y="306"/>
                  <a:pt x="1254" y="249"/>
                </a:cubicBezTo>
                <a:cubicBezTo>
                  <a:pt x="1278" y="218"/>
                  <a:pt x="1302" y="174"/>
                  <a:pt x="1324" y="136"/>
                </a:cubicBezTo>
                <a:cubicBezTo>
                  <a:pt x="1336" y="115"/>
                  <a:pt x="1347" y="96"/>
                  <a:pt x="1356" y="81"/>
                </a:cubicBezTo>
                <a:lnTo>
                  <a:pt x="1357" y="81"/>
                </a:lnTo>
                <a:cubicBezTo>
                  <a:pt x="1365" y="68"/>
                  <a:pt x="1378" y="70"/>
                  <a:pt x="1381" y="71"/>
                </a:cubicBezTo>
                <a:cubicBezTo>
                  <a:pt x="1385" y="72"/>
                  <a:pt x="1397" y="76"/>
                  <a:pt x="1399" y="91"/>
                </a:cubicBezTo>
                <a:cubicBezTo>
                  <a:pt x="1400" y="95"/>
                  <a:pt x="1399" y="97"/>
                  <a:pt x="1398" y="100"/>
                </a:cubicBezTo>
                <a:close/>
                <a:moveTo>
                  <a:pt x="614" y="368"/>
                </a:moveTo>
                <a:cubicBezTo>
                  <a:pt x="612" y="370"/>
                  <a:pt x="610" y="372"/>
                  <a:pt x="607" y="374"/>
                </a:cubicBezTo>
                <a:cubicBezTo>
                  <a:pt x="513" y="457"/>
                  <a:pt x="518" y="640"/>
                  <a:pt x="519" y="662"/>
                </a:cubicBezTo>
                <a:cubicBezTo>
                  <a:pt x="520" y="710"/>
                  <a:pt x="520" y="758"/>
                  <a:pt x="521" y="805"/>
                </a:cubicBezTo>
                <a:cubicBezTo>
                  <a:pt x="521" y="853"/>
                  <a:pt x="522" y="901"/>
                  <a:pt x="523" y="950"/>
                </a:cubicBezTo>
                <a:cubicBezTo>
                  <a:pt x="495" y="951"/>
                  <a:pt x="467" y="951"/>
                  <a:pt x="439" y="951"/>
                </a:cubicBezTo>
                <a:cubicBezTo>
                  <a:pt x="430" y="951"/>
                  <a:pt x="421" y="951"/>
                  <a:pt x="412" y="951"/>
                </a:cubicBezTo>
                <a:lnTo>
                  <a:pt x="411" y="951"/>
                </a:lnTo>
                <a:cubicBezTo>
                  <a:pt x="404" y="951"/>
                  <a:pt x="397" y="951"/>
                  <a:pt x="389" y="951"/>
                </a:cubicBezTo>
                <a:cubicBezTo>
                  <a:pt x="387" y="951"/>
                  <a:pt x="385" y="951"/>
                  <a:pt x="383" y="951"/>
                </a:cubicBezTo>
                <a:cubicBezTo>
                  <a:pt x="377" y="951"/>
                  <a:pt x="372" y="951"/>
                  <a:pt x="367" y="951"/>
                </a:cubicBezTo>
                <a:cubicBezTo>
                  <a:pt x="364" y="951"/>
                  <a:pt x="361" y="951"/>
                  <a:pt x="359" y="951"/>
                </a:cubicBezTo>
                <a:cubicBezTo>
                  <a:pt x="354" y="951"/>
                  <a:pt x="349" y="951"/>
                  <a:pt x="345" y="950"/>
                </a:cubicBezTo>
                <a:cubicBezTo>
                  <a:pt x="342" y="950"/>
                  <a:pt x="339" y="950"/>
                  <a:pt x="336" y="950"/>
                </a:cubicBezTo>
                <a:cubicBezTo>
                  <a:pt x="333" y="950"/>
                  <a:pt x="331" y="950"/>
                  <a:pt x="329" y="950"/>
                </a:cubicBezTo>
                <a:cubicBezTo>
                  <a:pt x="329" y="901"/>
                  <a:pt x="330" y="852"/>
                  <a:pt x="330" y="804"/>
                </a:cubicBezTo>
                <a:cubicBezTo>
                  <a:pt x="331" y="758"/>
                  <a:pt x="331" y="710"/>
                  <a:pt x="332" y="662"/>
                </a:cubicBezTo>
                <a:cubicBezTo>
                  <a:pt x="332" y="655"/>
                  <a:pt x="334" y="609"/>
                  <a:pt x="325" y="552"/>
                </a:cubicBezTo>
                <a:cubicBezTo>
                  <a:pt x="313" y="471"/>
                  <a:pt x="286" y="411"/>
                  <a:pt x="244" y="374"/>
                </a:cubicBezTo>
                <a:cubicBezTo>
                  <a:pt x="242" y="372"/>
                  <a:pt x="239" y="370"/>
                  <a:pt x="237" y="368"/>
                </a:cubicBezTo>
                <a:cubicBezTo>
                  <a:pt x="191" y="332"/>
                  <a:pt x="101" y="177"/>
                  <a:pt x="57" y="84"/>
                </a:cubicBezTo>
                <a:cubicBezTo>
                  <a:pt x="56" y="84"/>
                  <a:pt x="55" y="81"/>
                  <a:pt x="56" y="76"/>
                </a:cubicBezTo>
                <a:cubicBezTo>
                  <a:pt x="58" y="60"/>
                  <a:pt x="70" y="56"/>
                  <a:pt x="74" y="55"/>
                </a:cubicBezTo>
                <a:cubicBezTo>
                  <a:pt x="77" y="55"/>
                  <a:pt x="90" y="53"/>
                  <a:pt x="98" y="65"/>
                </a:cubicBezTo>
                <a:lnTo>
                  <a:pt x="99" y="66"/>
                </a:lnTo>
                <a:cubicBezTo>
                  <a:pt x="108" y="80"/>
                  <a:pt x="119" y="100"/>
                  <a:pt x="131" y="121"/>
                </a:cubicBezTo>
                <a:cubicBezTo>
                  <a:pt x="153" y="159"/>
                  <a:pt x="177" y="202"/>
                  <a:pt x="201" y="233"/>
                </a:cubicBezTo>
                <a:cubicBezTo>
                  <a:pt x="240" y="291"/>
                  <a:pt x="297" y="324"/>
                  <a:pt x="368" y="329"/>
                </a:cubicBezTo>
                <a:cubicBezTo>
                  <a:pt x="369" y="329"/>
                  <a:pt x="371" y="329"/>
                  <a:pt x="373" y="329"/>
                </a:cubicBezTo>
                <a:cubicBezTo>
                  <a:pt x="386" y="327"/>
                  <a:pt x="399" y="326"/>
                  <a:pt x="413" y="326"/>
                </a:cubicBezTo>
                <a:cubicBezTo>
                  <a:pt x="416" y="326"/>
                  <a:pt x="419" y="326"/>
                  <a:pt x="423" y="327"/>
                </a:cubicBezTo>
                <a:cubicBezTo>
                  <a:pt x="425" y="327"/>
                  <a:pt x="426" y="327"/>
                  <a:pt x="428" y="327"/>
                </a:cubicBezTo>
                <a:cubicBezTo>
                  <a:pt x="432" y="326"/>
                  <a:pt x="435" y="326"/>
                  <a:pt x="438" y="326"/>
                </a:cubicBezTo>
                <a:cubicBezTo>
                  <a:pt x="452" y="326"/>
                  <a:pt x="465" y="327"/>
                  <a:pt x="478" y="329"/>
                </a:cubicBezTo>
                <a:cubicBezTo>
                  <a:pt x="480" y="329"/>
                  <a:pt x="482" y="329"/>
                  <a:pt x="483" y="329"/>
                </a:cubicBezTo>
                <a:cubicBezTo>
                  <a:pt x="554" y="324"/>
                  <a:pt x="611" y="291"/>
                  <a:pt x="650" y="233"/>
                </a:cubicBezTo>
                <a:cubicBezTo>
                  <a:pt x="674" y="202"/>
                  <a:pt x="698" y="159"/>
                  <a:pt x="720" y="121"/>
                </a:cubicBezTo>
                <a:cubicBezTo>
                  <a:pt x="732" y="100"/>
                  <a:pt x="743" y="80"/>
                  <a:pt x="752" y="66"/>
                </a:cubicBezTo>
                <a:lnTo>
                  <a:pt x="752" y="65"/>
                </a:lnTo>
                <a:lnTo>
                  <a:pt x="753" y="65"/>
                </a:lnTo>
                <a:cubicBezTo>
                  <a:pt x="761" y="53"/>
                  <a:pt x="774" y="55"/>
                  <a:pt x="777" y="55"/>
                </a:cubicBezTo>
                <a:cubicBezTo>
                  <a:pt x="781" y="56"/>
                  <a:pt x="793" y="60"/>
                  <a:pt x="795" y="76"/>
                </a:cubicBezTo>
                <a:cubicBezTo>
                  <a:pt x="796" y="79"/>
                  <a:pt x="795" y="82"/>
                  <a:pt x="794" y="84"/>
                </a:cubicBezTo>
                <a:cubicBezTo>
                  <a:pt x="750" y="177"/>
                  <a:pt x="660" y="332"/>
                  <a:pt x="614" y="368"/>
                </a:cubicBezTo>
                <a:lnTo>
                  <a:pt x="1454" y="85"/>
                </a:lnTo>
                <a:cubicBezTo>
                  <a:pt x="1450" y="52"/>
                  <a:pt x="1427" y="25"/>
                  <a:pt x="1394" y="17"/>
                </a:cubicBezTo>
                <a:cubicBezTo>
                  <a:pt x="1362" y="9"/>
                  <a:pt x="1329" y="22"/>
                  <a:pt x="1311" y="50"/>
                </a:cubicBezTo>
                <a:cubicBezTo>
                  <a:pt x="1310" y="50"/>
                  <a:pt x="1310" y="51"/>
                  <a:pt x="1310" y="51"/>
                </a:cubicBezTo>
                <a:lnTo>
                  <a:pt x="1310" y="52"/>
                </a:lnTo>
                <a:cubicBezTo>
                  <a:pt x="1300" y="67"/>
                  <a:pt x="1288" y="87"/>
                  <a:pt x="1276" y="109"/>
                </a:cubicBezTo>
                <a:cubicBezTo>
                  <a:pt x="1255" y="146"/>
                  <a:pt x="1231" y="188"/>
                  <a:pt x="1210" y="215"/>
                </a:cubicBezTo>
                <a:cubicBezTo>
                  <a:pt x="1209" y="216"/>
                  <a:pt x="1209" y="216"/>
                  <a:pt x="1208" y="217"/>
                </a:cubicBezTo>
                <a:cubicBezTo>
                  <a:pt x="1180" y="260"/>
                  <a:pt x="1138" y="284"/>
                  <a:pt x="1086" y="289"/>
                </a:cubicBezTo>
                <a:cubicBezTo>
                  <a:pt x="1072" y="287"/>
                  <a:pt x="1057" y="286"/>
                  <a:pt x="1042" y="286"/>
                </a:cubicBezTo>
                <a:cubicBezTo>
                  <a:pt x="1038" y="286"/>
                  <a:pt x="1034" y="286"/>
                  <a:pt x="1029" y="287"/>
                </a:cubicBezTo>
                <a:cubicBezTo>
                  <a:pt x="1025" y="286"/>
                  <a:pt x="1021" y="286"/>
                  <a:pt x="1017" y="286"/>
                </a:cubicBezTo>
                <a:cubicBezTo>
                  <a:pt x="1002" y="286"/>
                  <a:pt x="987" y="287"/>
                  <a:pt x="973" y="289"/>
                </a:cubicBezTo>
                <a:cubicBezTo>
                  <a:pt x="921" y="284"/>
                  <a:pt x="879" y="260"/>
                  <a:pt x="850" y="217"/>
                </a:cubicBezTo>
                <a:cubicBezTo>
                  <a:pt x="850" y="216"/>
                  <a:pt x="850" y="216"/>
                  <a:pt x="849" y="215"/>
                </a:cubicBezTo>
                <a:cubicBezTo>
                  <a:pt x="843" y="207"/>
                  <a:pt x="836" y="198"/>
                  <a:pt x="828" y="186"/>
                </a:cubicBezTo>
                <a:cubicBezTo>
                  <a:pt x="824" y="179"/>
                  <a:pt x="818" y="175"/>
                  <a:pt x="811" y="174"/>
                </a:cubicBezTo>
                <a:cubicBezTo>
                  <a:pt x="824" y="149"/>
                  <a:pt x="836" y="126"/>
                  <a:pt x="844" y="108"/>
                </a:cubicBezTo>
                <a:cubicBezTo>
                  <a:pt x="850" y="96"/>
                  <a:pt x="852" y="84"/>
                  <a:pt x="850" y="70"/>
                </a:cubicBezTo>
                <a:cubicBezTo>
                  <a:pt x="846" y="36"/>
                  <a:pt x="823" y="10"/>
                  <a:pt x="790" y="2"/>
                </a:cubicBezTo>
                <a:cubicBezTo>
                  <a:pt x="758" y="-6"/>
                  <a:pt x="725" y="7"/>
                  <a:pt x="707" y="34"/>
                </a:cubicBezTo>
                <a:cubicBezTo>
                  <a:pt x="707" y="35"/>
                  <a:pt x="706" y="35"/>
                  <a:pt x="706" y="36"/>
                </a:cubicBezTo>
                <a:cubicBezTo>
                  <a:pt x="696" y="52"/>
                  <a:pt x="684" y="72"/>
                  <a:pt x="672" y="94"/>
                </a:cubicBezTo>
                <a:cubicBezTo>
                  <a:pt x="651" y="130"/>
                  <a:pt x="627" y="172"/>
                  <a:pt x="606" y="200"/>
                </a:cubicBezTo>
                <a:cubicBezTo>
                  <a:pt x="605" y="200"/>
                  <a:pt x="605" y="201"/>
                  <a:pt x="604" y="202"/>
                </a:cubicBezTo>
                <a:cubicBezTo>
                  <a:pt x="576" y="244"/>
                  <a:pt x="534" y="269"/>
                  <a:pt x="482" y="273"/>
                </a:cubicBezTo>
                <a:cubicBezTo>
                  <a:pt x="468" y="272"/>
                  <a:pt x="453" y="271"/>
                  <a:pt x="438" y="271"/>
                </a:cubicBezTo>
                <a:cubicBezTo>
                  <a:pt x="434" y="271"/>
                  <a:pt x="430" y="271"/>
                  <a:pt x="426" y="271"/>
                </a:cubicBezTo>
                <a:cubicBezTo>
                  <a:pt x="421" y="271"/>
                  <a:pt x="417" y="271"/>
                  <a:pt x="413" y="271"/>
                </a:cubicBezTo>
                <a:cubicBezTo>
                  <a:pt x="398" y="271"/>
                  <a:pt x="383" y="272"/>
                  <a:pt x="369" y="273"/>
                </a:cubicBezTo>
                <a:cubicBezTo>
                  <a:pt x="317" y="269"/>
                  <a:pt x="275" y="244"/>
                  <a:pt x="247" y="202"/>
                </a:cubicBezTo>
                <a:cubicBezTo>
                  <a:pt x="246" y="201"/>
                  <a:pt x="246" y="200"/>
                  <a:pt x="245" y="200"/>
                </a:cubicBezTo>
                <a:cubicBezTo>
                  <a:pt x="224" y="172"/>
                  <a:pt x="200" y="130"/>
                  <a:pt x="179" y="94"/>
                </a:cubicBezTo>
                <a:cubicBezTo>
                  <a:pt x="167" y="72"/>
                  <a:pt x="156" y="52"/>
                  <a:pt x="145" y="36"/>
                </a:cubicBezTo>
                <a:lnTo>
                  <a:pt x="145" y="35"/>
                </a:lnTo>
                <a:cubicBezTo>
                  <a:pt x="144" y="35"/>
                  <a:pt x="144" y="35"/>
                  <a:pt x="144" y="34"/>
                </a:cubicBezTo>
                <a:cubicBezTo>
                  <a:pt x="126" y="7"/>
                  <a:pt x="93" y="-6"/>
                  <a:pt x="61" y="2"/>
                </a:cubicBezTo>
                <a:cubicBezTo>
                  <a:pt x="28" y="10"/>
                  <a:pt x="5" y="36"/>
                  <a:pt x="1" y="70"/>
                </a:cubicBezTo>
                <a:cubicBezTo>
                  <a:pt x="-1" y="84"/>
                  <a:pt x="1" y="97"/>
                  <a:pt x="7" y="108"/>
                </a:cubicBezTo>
                <a:cubicBezTo>
                  <a:pt x="44" y="186"/>
                  <a:pt x="141" y="363"/>
                  <a:pt x="203" y="412"/>
                </a:cubicBezTo>
                <a:cubicBezTo>
                  <a:pt x="204" y="413"/>
                  <a:pt x="206" y="414"/>
                  <a:pt x="207" y="415"/>
                </a:cubicBezTo>
                <a:cubicBezTo>
                  <a:pt x="285" y="484"/>
                  <a:pt x="277" y="658"/>
                  <a:pt x="277" y="660"/>
                </a:cubicBezTo>
                <a:lnTo>
                  <a:pt x="277" y="661"/>
                </a:lnTo>
                <a:cubicBezTo>
                  <a:pt x="276" y="709"/>
                  <a:pt x="275" y="757"/>
                  <a:pt x="275" y="804"/>
                </a:cubicBezTo>
                <a:cubicBezTo>
                  <a:pt x="275" y="857"/>
                  <a:pt x="274" y="912"/>
                  <a:pt x="273" y="967"/>
                </a:cubicBezTo>
                <a:cubicBezTo>
                  <a:pt x="273" y="971"/>
                  <a:pt x="273" y="975"/>
                  <a:pt x="275" y="979"/>
                </a:cubicBezTo>
                <a:lnTo>
                  <a:pt x="275" y="980"/>
                </a:lnTo>
                <a:lnTo>
                  <a:pt x="275" y="981"/>
                </a:lnTo>
                <a:cubicBezTo>
                  <a:pt x="275" y="981"/>
                  <a:pt x="275" y="982"/>
                  <a:pt x="276" y="982"/>
                </a:cubicBezTo>
                <a:lnTo>
                  <a:pt x="276" y="983"/>
                </a:lnTo>
                <a:cubicBezTo>
                  <a:pt x="279" y="990"/>
                  <a:pt x="287" y="1004"/>
                  <a:pt x="309" y="1005"/>
                </a:cubicBezTo>
                <a:cubicBezTo>
                  <a:pt x="343" y="1006"/>
                  <a:pt x="378" y="1007"/>
                  <a:pt x="412" y="1007"/>
                </a:cubicBezTo>
                <a:cubicBezTo>
                  <a:pt x="416" y="1007"/>
                  <a:pt x="421" y="1007"/>
                  <a:pt x="426" y="1007"/>
                </a:cubicBezTo>
                <a:cubicBezTo>
                  <a:pt x="430" y="1007"/>
                  <a:pt x="435" y="1007"/>
                  <a:pt x="439" y="1007"/>
                </a:cubicBezTo>
                <a:cubicBezTo>
                  <a:pt x="474" y="1007"/>
                  <a:pt x="509" y="1006"/>
                  <a:pt x="543" y="1004"/>
                </a:cubicBezTo>
                <a:cubicBezTo>
                  <a:pt x="556" y="1004"/>
                  <a:pt x="568" y="996"/>
                  <a:pt x="574" y="985"/>
                </a:cubicBezTo>
                <a:cubicBezTo>
                  <a:pt x="575" y="983"/>
                  <a:pt x="576" y="981"/>
                  <a:pt x="576" y="979"/>
                </a:cubicBezTo>
                <a:cubicBezTo>
                  <a:pt x="578" y="975"/>
                  <a:pt x="578" y="971"/>
                  <a:pt x="578" y="967"/>
                </a:cubicBezTo>
                <a:cubicBezTo>
                  <a:pt x="577" y="913"/>
                  <a:pt x="577" y="858"/>
                  <a:pt x="576" y="805"/>
                </a:cubicBezTo>
                <a:cubicBezTo>
                  <a:pt x="576" y="758"/>
                  <a:pt x="575" y="709"/>
                  <a:pt x="574" y="661"/>
                </a:cubicBezTo>
                <a:lnTo>
                  <a:pt x="574" y="660"/>
                </a:lnTo>
                <a:cubicBezTo>
                  <a:pt x="574" y="655"/>
                  <a:pt x="572" y="611"/>
                  <a:pt x="581" y="559"/>
                </a:cubicBezTo>
                <a:cubicBezTo>
                  <a:pt x="588" y="513"/>
                  <a:pt x="605" y="450"/>
                  <a:pt x="644" y="415"/>
                </a:cubicBezTo>
                <a:cubicBezTo>
                  <a:pt x="645" y="414"/>
                  <a:pt x="647" y="413"/>
                  <a:pt x="648" y="412"/>
                </a:cubicBezTo>
                <a:cubicBezTo>
                  <a:pt x="670" y="394"/>
                  <a:pt x="696" y="361"/>
                  <a:pt x="722" y="322"/>
                </a:cubicBezTo>
                <a:cubicBezTo>
                  <a:pt x="756" y="374"/>
                  <a:pt x="785" y="409"/>
                  <a:pt x="807" y="427"/>
                </a:cubicBezTo>
                <a:cubicBezTo>
                  <a:pt x="808" y="428"/>
                  <a:pt x="810" y="429"/>
                  <a:pt x="811" y="431"/>
                </a:cubicBezTo>
                <a:cubicBezTo>
                  <a:pt x="889" y="499"/>
                  <a:pt x="881" y="674"/>
                  <a:pt x="881" y="675"/>
                </a:cubicBezTo>
                <a:lnTo>
                  <a:pt x="881" y="676"/>
                </a:lnTo>
                <a:cubicBezTo>
                  <a:pt x="880" y="724"/>
                  <a:pt x="879" y="772"/>
                  <a:pt x="879" y="819"/>
                </a:cubicBezTo>
                <a:cubicBezTo>
                  <a:pt x="878" y="873"/>
                  <a:pt x="878" y="928"/>
                  <a:pt x="877" y="982"/>
                </a:cubicBezTo>
                <a:cubicBezTo>
                  <a:pt x="877" y="986"/>
                  <a:pt x="877" y="991"/>
                  <a:pt x="878" y="994"/>
                </a:cubicBezTo>
                <a:cubicBezTo>
                  <a:pt x="879" y="995"/>
                  <a:pt x="879" y="995"/>
                  <a:pt x="879" y="995"/>
                </a:cubicBezTo>
                <a:cubicBezTo>
                  <a:pt x="879" y="996"/>
                  <a:pt x="879" y="996"/>
                  <a:pt x="879" y="996"/>
                </a:cubicBezTo>
                <a:lnTo>
                  <a:pt x="879" y="997"/>
                </a:lnTo>
                <a:cubicBezTo>
                  <a:pt x="880" y="998"/>
                  <a:pt x="880" y="998"/>
                  <a:pt x="880" y="998"/>
                </a:cubicBezTo>
                <a:cubicBezTo>
                  <a:pt x="883" y="1005"/>
                  <a:pt x="891" y="1019"/>
                  <a:pt x="913" y="1020"/>
                </a:cubicBezTo>
                <a:cubicBezTo>
                  <a:pt x="947" y="1021"/>
                  <a:pt x="981" y="1022"/>
                  <a:pt x="1015" y="1022"/>
                </a:cubicBezTo>
                <a:lnTo>
                  <a:pt x="1016" y="1022"/>
                </a:lnTo>
                <a:cubicBezTo>
                  <a:pt x="1020" y="1022"/>
                  <a:pt x="1025" y="1022"/>
                  <a:pt x="1029" y="1022"/>
                </a:cubicBezTo>
                <a:cubicBezTo>
                  <a:pt x="1034" y="1022"/>
                  <a:pt x="1039" y="1022"/>
                  <a:pt x="1043" y="1022"/>
                </a:cubicBezTo>
                <a:cubicBezTo>
                  <a:pt x="1078" y="1022"/>
                  <a:pt x="1113" y="1021"/>
                  <a:pt x="1147" y="1020"/>
                </a:cubicBezTo>
                <a:cubicBezTo>
                  <a:pt x="1160" y="1019"/>
                  <a:pt x="1172" y="1012"/>
                  <a:pt x="1178" y="1000"/>
                </a:cubicBezTo>
                <a:cubicBezTo>
                  <a:pt x="1179" y="999"/>
                  <a:pt x="1180" y="997"/>
                  <a:pt x="1180" y="995"/>
                </a:cubicBezTo>
                <a:cubicBezTo>
                  <a:pt x="1181" y="991"/>
                  <a:pt x="1182" y="987"/>
                  <a:pt x="1182" y="982"/>
                </a:cubicBezTo>
                <a:cubicBezTo>
                  <a:pt x="1181" y="928"/>
                  <a:pt x="1180" y="873"/>
                  <a:pt x="1180" y="820"/>
                </a:cubicBezTo>
                <a:cubicBezTo>
                  <a:pt x="1179" y="773"/>
                  <a:pt x="1179" y="724"/>
                  <a:pt x="1178" y="676"/>
                </a:cubicBezTo>
                <a:lnTo>
                  <a:pt x="1178" y="675"/>
                </a:lnTo>
                <a:cubicBezTo>
                  <a:pt x="1178" y="670"/>
                  <a:pt x="1176" y="627"/>
                  <a:pt x="1184" y="575"/>
                </a:cubicBezTo>
                <a:cubicBezTo>
                  <a:pt x="1192" y="528"/>
                  <a:pt x="1209" y="466"/>
                  <a:pt x="1248" y="431"/>
                </a:cubicBezTo>
                <a:cubicBezTo>
                  <a:pt x="1249" y="429"/>
                  <a:pt x="1251" y="428"/>
                  <a:pt x="1252" y="427"/>
                </a:cubicBezTo>
                <a:cubicBezTo>
                  <a:pt x="1313" y="378"/>
                  <a:pt x="1411" y="201"/>
                  <a:pt x="1448" y="124"/>
                </a:cubicBezTo>
                <a:cubicBezTo>
                  <a:pt x="1454" y="112"/>
                  <a:pt x="1456" y="99"/>
                  <a:pt x="1454" y="8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8" name="Freeform 747">
            <a:extLst>
              <a:ext uri="{FF2B5EF4-FFF2-40B4-BE49-F238E27FC236}">
                <a16:creationId xmlns:a16="http://schemas.microsoft.com/office/drawing/2014/main" id="{182E53D7-66FD-1440-8B59-7BDAC3384922}"/>
              </a:ext>
            </a:extLst>
          </p:cNvPr>
          <p:cNvSpPr/>
          <p:nvPr/>
        </p:nvSpPr>
        <p:spPr>
          <a:xfrm>
            <a:off x="1098360" y="2856438"/>
            <a:ext cx="529560" cy="468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1301">
                <a:moveTo>
                  <a:pt x="1416" y="1246"/>
                </a:moveTo>
                <a:lnTo>
                  <a:pt x="1049" y="1246"/>
                </a:lnTo>
                <a:lnTo>
                  <a:pt x="1049" y="1097"/>
                </a:lnTo>
                <a:lnTo>
                  <a:pt x="1416" y="1097"/>
                </a:lnTo>
                <a:close/>
                <a:moveTo>
                  <a:pt x="477" y="1133"/>
                </a:moveTo>
                <a:lnTo>
                  <a:pt x="477" y="1017"/>
                </a:lnTo>
                <a:lnTo>
                  <a:pt x="994" y="1017"/>
                </a:lnTo>
                <a:lnTo>
                  <a:pt x="994" y="1069"/>
                </a:lnTo>
                <a:lnTo>
                  <a:pt x="994" y="1246"/>
                </a:lnTo>
                <a:lnTo>
                  <a:pt x="477" y="1246"/>
                </a:lnTo>
                <a:close/>
                <a:moveTo>
                  <a:pt x="55" y="1161"/>
                </a:moveTo>
                <a:lnTo>
                  <a:pt x="422" y="1161"/>
                </a:lnTo>
                <a:lnTo>
                  <a:pt x="422" y="1245"/>
                </a:lnTo>
                <a:lnTo>
                  <a:pt x="55" y="1245"/>
                </a:lnTo>
                <a:close/>
                <a:moveTo>
                  <a:pt x="137" y="840"/>
                </a:moveTo>
                <a:lnTo>
                  <a:pt x="104" y="840"/>
                </a:lnTo>
                <a:lnTo>
                  <a:pt x="104" y="660"/>
                </a:lnTo>
                <a:cubicBezTo>
                  <a:pt x="104" y="648"/>
                  <a:pt x="109" y="637"/>
                  <a:pt x="119" y="631"/>
                </a:cubicBezTo>
                <a:cubicBezTo>
                  <a:pt x="152" y="608"/>
                  <a:pt x="194" y="595"/>
                  <a:pt x="238" y="595"/>
                </a:cubicBezTo>
                <a:cubicBezTo>
                  <a:pt x="283" y="595"/>
                  <a:pt x="325" y="608"/>
                  <a:pt x="359" y="631"/>
                </a:cubicBezTo>
                <a:cubicBezTo>
                  <a:pt x="368" y="638"/>
                  <a:pt x="373" y="648"/>
                  <a:pt x="373" y="659"/>
                </a:cubicBezTo>
                <a:cubicBezTo>
                  <a:pt x="373" y="677"/>
                  <a:pt x="373" y="788"/>
                  <a:pt x="373" y="840"/>
                </a:cubicBezTo>
                <a:lnTo>
                  <a:pt x="338" y="840"/>
                </a:lnTo>
                <a:cubicBezTo>
                  <a:pt x="325" y="840"/>
                  <a:pt x="315" y="851"/>
                  <a:pt x="315" y="864"/>
                </a:cubicBezTo>
                <a:lnTo>
                  <a:pt x="315" y="1106"/>
                </a:lnTo>
                <a:lnTo>
                  <a:pt x="160" y="1106"/>
                </a:lnTo>
                <a:lnTo>
                  <a:pt x="160" y="864"/>
                </a:lnTo>
                <a:cubicBezTo>
                  <a:pt x="160" y="851"/>
                  <a:pt x="150" y="840"/>
                  <a:pt x="137" y="840"/>
                </a:cubicBezTo>
                <a:lnTo>
                  <a:pt x="567" y="374"/>
                </a:lnTo>
                <a:cubicBezTo>
                  <a:pt x="565" y="372"/>
                  <a:pt x="563" y="370"/>
                  <a:pt x="561" y="368"/>
                </a:cubicBezTo>
                <a:cubicBezTo>
                  <a:pt x="515" y="332"/>
                  <a:pt x="425" y="177"/>
                  <a:pt x="380" y="84"/>
                </a:cubicBezTo>
                <a:cubicBezTo>
                  <a:pt x="380" y="83"/>
                  <a:pt x="379" y="81"/>
                  <a:pt x="379" y="76"/>
                </a:cubicBezTo>
                <a:cubicBezTo>
                  <a:pt x="381" y="60"/>
                  <a:pt x="394" y="56"/>
                  <a:pt x="397" y="55"/>
                </a:cubicBezTo>
                <a:cubicBezTo>
                  <a:pt x="401" y="54"/>
                  <a:pt x="413" y="52"/>
                  <a:pt x="422" y="65"/>
                </a:cubicBezTo>
                <a:lnTo>
                  <a:pt x="423" y="66"/>
                </a:lnTo>
                <a:cubicBezTo>
                  <a:pt x="432" y="80"/>
                  <a:pt x="443" y="100"/>
                  <a:pt x="455" y="120"/>
                </a:cubicBezTo>
                <a:cubicBezTo>
                  <a:pt x="476" y="159"/>
                  <a:pt x="501" y="202"/>
                  <a:pt x="525" y="233"/>
                </a:cubicBezTo>
                <a:cubicBezTo>
                  <a:pt x="563" y="290"/>
                  <a:pt x="621" y="323"/>
                  <a:pt x="691" y="329"/>
                </a:cubicBezTo>
                <a:cubicBezTo>
                  <a:pt x="693" y="329"/>
                  <a:pt x="695" y="329"/>
                  <a:pt x="697" y="328"/>
                </a:cubicBezTo>
                <a:cubicBezTo>
                  <a:pt x="709" y="327"/>
                  <a:pt x="723" y="326"/>
                  <a:pt x="737" y="326"/>
                </a:cubicBezTo>
                <a:cubicBezTo>
                  <a:pt x="739" y="326"/>
                  <a:pt x="743" y="326"/>
                  <a:pt x="747" y="326"/>
                </a:cubicBezTo>
                <a:cubicBezTo>
                  <a:pt x="748" y="327"/>
                  <a:pt x="750" y="327"/>
                  <a:pt x="751" y="326"/>
                </a:cubicBezTo>
                <a:cubicBezTo>
                  <a:pt x="756" y="326"/>
                  <a:pt x="759" y="326"/>
                  <a:pt x="761" y="326"/>
                </a:cubicBezTo>
                <a:cubicBezTo>
                  <a:pt x="775" y="326"/>
                  <a:pt x="789" y="327"/>
                  <a:pt x="802" y="328"/>
                </a:cubicBezTo>
                <a:cubicBezTo>
                  <a:pt x="803" y="329"/>
                  <a:pt x="805" y="329"/>
                  <a:pt x="807" y="329"/>
                </a:cubicBezTo>
                <a:cubicBezTo>
                  <a:pt x="877" y="323"/>
                  <a:pt x="935" y="290"/>
                  <a:pt x="973" y="233"/>
                </a:cubicBezTo>
                <a:cubicBezTo>
                  <a:pt x="997" y="202"/>
                  <a:pt x="1022" y="159"/>
                  <a:pt x="1043" y="120"/>
                </a:cubicBezTo>
                <a:cubicBezTo>
                  <a:pt x="1055" y="100"/>
                  <a:pt x="1066" y="80"/>
                  <a:pt x="1076" y="66"/>
                </a:cubicBezTo>
                <a:lnTo>
                  <a:pt x="1076" y="65"/>
                </a:lnTo>
                <a:cubicBezTo>
                  <a:pt x="1085" y="52"/>
                  <a:pt x="1097" y="54"/>
                  <a:pt x="1101" y="55"/>
                </a:cubicBezTo>
                <a:cubicBezTo>
                  <a:pt x="1105" y="56"/>
                  <a:pt x="1117" y="60"/>
                  <a:pt x="1119" y="76"/>
                </a:cubicBezTo>
                <a:cubicBezTo>
                  <a:pt x="1119" y="79"/>
                  <a:pt x="1119" y="82"/>
                  <a:pt x="1118" y="84"/>
                </a:cubicBezTo>
                <a:cubicBezTo>
                  <a:pt x="1073" y="177"/>
                  <a:pt x="983" y="332"/>
                  <a:pt x="938" y="368"/>
                </a:cubicBezTo>
                <a:cubicBezTo>
                  <a:pt x="935" y="370"/>
                  <a:pt x="933" y="372"/>
                  <a:pt x="931" y="374"/>
                </a:cubicBezTo>
                <a:cubicBezTo>
                  <a:pt x="837" y="457"/>
                  <a:pt x="842" y="640"/>
                  <a:pt x="843" y="662"/>
                </a:cubicBezTo>
                <a:cubicBezTo>
                  <a:pt x="844" y="710"/>
                  <a:pt x="844" y="758"/>
                  <a:pt x="844" y="805"/>
                </a:cubicBezTo>
                <a:cubicBezTo>
                  <a:pt x="845" y="852"/>
                  <a:pt x="845" y="901"/>
                  <a:pt x="846" y="950"/>
                </a:cubicBezTo>
                <a:cubicBezTo>
                  <a:pt x="818" y="951"/>
                  <a:pt x="790" y="951"/>
                  <a:pt x="763" y="951"/>
                </a:cubicBezTo>
                <a:cubicBezTo>
                  <a:pt x="754" y="951"/>
                  <a:pt x="745" y="951"/>
                  <a:pt x="735" y="951"/>
                </a:cubicBezTo>
                <a:cubicBezTo>
                  <a:pt x="727" y="951"/>
                  <a:pt x="720" y="951"/>
                  <a:pt x="713" y="951"/>
                </a:cubicBezTo>
                <a:cubicBezTo>
                  <a:pt x="711" y="951"/>
                  <a:pt x="708" y="951"/>
                  <a:pt x="706" y="951"/>
                </a:cubicBezTo>
                <a:cubicBezTo>
                  <a:pt x="701" y="951"/>
                  <a:pt x="696" y="951"/>
                  <a:pt x="691" y="951"/>
                </a:cubicBezTo>
                <a:cubicBezTo>
                  <a:pt x="688" y="951"/>
                  <a:pt x="685" y="951"/>
                  <a:pt x="682" y="950"/>
                </a:cubicBezTo>
                <a:cubicBezTo>
                  <a:pt x="678" y="950"/>
                  <a:pt x="673" y="950"/>
                  <a:pt x="668" y="950"/>
                </a:cubicBezTo>
                <a:cubicBezTo>
                  <a:pt x="665" y="950"/>
                  <a:pt x="662" y="950"/>
                  <a:pt x="659" y="950"/>
                </a:cubicBezTo>
                <a:cubicBezTo>
                  <a:pt x="657" y="950"/>
                  <a:pt x="655" y="950"/>
                  <a:pt x="652" y="950"/>
                </a:cubicBezTo>
                <a:cubicBezTo>
                  <a:pt x="653" y="901"/>
                  <a:pt x="653" y="852"/>
                  <a:pt x="654" y="804"/>
                </a:cubicBezTo>
                <a:cubicBezTo>
                  <a:pt x="654" y="757"/>
                  <a:pt x="655" y="709"/>
                  <a:pt x="655" y="662"/>
                </a:cubicBezTo>
                <a:cubicBezTo>
                  <a:pt x="656" y="656"/>
                  <a:pt x="658" y="608"/>
                  <a:pt x="649" y="552"/>
                </a:cubicBezTo>
                <a:cubicBezTo>
                  <a:pt x="636" y="471"/>
                  <a:pt x="609" y="411"/>
                  <a:pt x="567" y="374"/>
                </a:cubicBezTo>
                <a:lnTo>
                  <a:pt x="1098" y="766"/>
                </a:lnTo>
                <a:lnTo>
                  <a:pt x="1098" y="586"/>
                </a:lnTo>
                <a:cubicBezTo>
                  <a:pt x="1098" y="574"/>
                  <a:pt x="1104" y="564"/>
                  <a:pt x="1113" y="557"/>
                </a:cubicBezTo>
                <a:cubicBezTo>
                  <a:pt x="1146" y="534"/>
                  <a:pt x="1188" y="521"/>
                  <a:pt x="1232" y="521"/>
                </a:cubicBezTo>
                <a:cubicBezTo>
                  <a:pt x="1277" y="521"/>
                  <a:pt x="1319" y="534"/>
                  <a:pt x="1353" y="558"/>
                </a:cubicBezTo>
                <a:cubicBezTo>
                  <a:pt x="1362" y="564"/>
                  <a:pt x="1367" y="574"/>
                  <a:pt x="1367" y="585"/>
                </a:cubicBezTo>
                <a:cubicBezTo>
                  <a:pt x="1367" y="603"/>
                  <a:pt x="1367" y="714"/>
                  <a:pt x="1367" y="766"/>
                </a:cubicBezTo>
                <a:lnTo>
                  <a:pt x="1332" y="766"/>
                </a:lnTo>
                <a:cubicBezTo>
                  <a:pt x="1319" y="766"/>
                  <a:pt x="1309" y="777"/>
                  <a:pt x="1309" y="790"/>
                </a:cubicBezTo>
                <a:lnTo>
                  <a:pt x="1309" y="1034"/>
                </a:lnTo>
                <a:lnTo>
                  <a:pt x="1154" y="1034"/>
                </a:lnTo>
                <a:lnTo>
                  <a:pt x="1154" y="790"/>
                </a:lnTo>
                <a:cubicBezTo>
                  <a:pt x="1154" y="777"/>
                  <a:pt x="1144" y="766"/>
                  <a:pt x="1131" y="766"/>
                </a:cubicBezTo>
                <a:close/>
                <a:moveTo>
                  <a:pt x="1444" y="1042"/>
                </a:moveTo>
                <a:lnTo>
                  <a:pt x="1356" y="1042"/>
                </a:lnTo>
                <a:lnTo>
                  <a:pt x="1356" y="813"/>
                </a:lnTo>
                <a:lnTo>
                  <a:pt x="1391" y="813"/>
                </a:lnTo>
                <a:cubicBezTo>
                  <a:pt x="1404" y="813"/>
                  <a:pt x="1415" y="803"/>
                  <a:pt x="1415" y="790"/>
                </a:cubicBezTo>
                <a:cubicBezTo>
                  <a:pt x="1415" y="767"/>
                  <a:pt x="1415" y="606"/>
                  <a:pt x="1414" y="585"/>
                </a:cubicBezTo>
                <a:cubicBezTo>
                  <a:pt x="1414" y="559"/>
                  <a:pt x="1401" y="534"/>
                  <a:pt x="1380" y="519"/>
                </a:cubicBezTo>
                <a:cubicBezTo>
                  <a:pt x="1339" y="490"/>
                  <a:pt x="1286" y="474"/>
                  <a:pt x="1232" y="474"/>
                </a:cubicBezTo>
                <a:cubicBezTo>
                  <a:pt x="1179" y="474"/>
                  <a:pt x="1127" y="490"/>
                  <a:pt x="1086" y="518"/>
                </a:cubicBezTo>
                <a:cubicBezTo>
                  <a:pt x="1064" y="533"/>
                  <a:pt x="1050" y="559"/>
                  <a:pt x="1050" y="586"/>
                </a:cubicBezTo>
                <a:lnTo>
                  <a:pt x="1050" y="790"/>
                </a:lnTo>
                <a:cubicBezTo>
                  <a:pt x="1050" y="803"/>
                  <a:pt x="1061" y="813"/>
                  <a:pt x="1074" y="813"/>
                </a:cubicBezTo>
                <a:lnTo>
                  <a:pt x="1107" y="813"/>
                </a:lnTo>
                <a:lnTo>
                  <a:pt x="1107" y="1042"/>
                </a:lnTo>
                <a:lnTo>
                  <a:pt x="1049" y="1042"/>
                </a:lnTo>
                <a:lnTo>
                  <a:pt x="1049" y="989"/>
                </a:lnTo>
                <a:cubicBezTo>
                  <a:pt x="1049" y="974"/>
                  <a:pt x="1037" y="962"/>
                  <a:pt x="1021" y="962"/>
                </a:cubicBezTo>
                <a:lnTo>
                  <a:pt x="901" y="962"/>
                </a:lnTo>
                <a:cubicBezTo>
                  <a:pt x="901" y="909"/>
                  <a:pt x="900" y="856"/>
                  <a:pt x="900" y="804"/>
                </a:cubicBezTo>
                <a:cubicBezTo>
                  <a:pt x="899" y="757"/>
                  <a:pt x="899" y="709"/>
                  <a:pt x="898" y="661"/>
                </a:cubicBezTo>
                <a:cubicBezTo>
                  <a:pt x="898" y="660"/>
                  <a:pt x="898" y="660"/>
                  <a:pt x="898" y="660"/>
                </a:cubicBezTo>
                <a:cubicBezTo>
                  <a:pt x="898" y="655"/>
                  <a:pt x="896" y="611"/>
                  <a:pt x="904" y="559"/>
                </a:cubicBezTo>
                <a:cubicBezTo>
                  <a:pt x="911" y="513"/>
                  <a:pt x="928" y="450"/>
                  <a:pt x="967" y="415"/>
                </a:cubicBezTo>
                <a:cubicBezTo>
                  <a:pt x="969" y="414"/>
                  <a:pt x="970" y="413"/>
                  <a:pt x="972" y="411"/>
                </a:cubicBezTo>
                <a:cubicBezTo>
                  <a:pt x="1033" y="362"/>
                  <a:pt x="1130" y="186"/>
                  <a:pt x="1168" y="108"/>
                </a:cubicBezTo>
                <a:cubicBezTo>
                  <a:pt x="1173" y="96"/>
                  <a:pt x="1175" y="83"/>
                  <a:pt x="1174" y="69"/>
                </a:cubicBezTo>
                <a:cubicBezTo>
                  <a:pt x="1170" y="36"/>
                  <a:pt x="1146" y="9"/>
                  <a:pt x="1114" y="2"/>
                </a:cubicBezTo>
                <a:cubicBezTo>
                  <a:pt x="1082" y="-6"/>
                  <a:pt x="1049" y="7"/>
                  <a:pt x="1030" y="34"/>
                </a:cubicBezTo>
                <a:cubicBezTo>
                  <a:pt x="1030" y="35"/>
                  <a:pt x="1030" y="35"/>
                  <a:pt x="1029" y="36"/>
                </a:cubicBezTo>
                <a:cubicBezTo>
                  <a:pt x="1019" y="52"/>
                  <a:pt x="1008" y="72"/>
                  <a:pt x="995" y="93"/>
                </a:cubicBezTo>
                <a:cubicBezTo>
                  <a:pt x="975" y="130"/>
                  <a:pt x="951" y="172"/>
                  <a:pt x="929" y="200"/>
                </a:cubicBezTo>
                <a:lnTo>
                  <a:pt x="928" y="201"/>
                </a:lnTo>
                <a:cubicBezTo>
                  <a:pt x="900" y="244"/>
                  <a:pt x="857" y="269"/>
                  <a:pt x="806" y="273"/>
                </a:cubicBezTo>
                <a:cubicBezTo>
                  <a:pt x="791" y="272"/>
                  <a:pt x="777" y="271"/>
                  <a:pt x="761" y="271"/>
                </a:cubicBezTo>
                <a:cubicBezTo>
                  <a:pt x="758" y="271"/>
                  <a:pt x="754" y="271"/>
                  <a:pt x="749" y="271"/>
                </a:cubicBezTo>
                <a:cubicBezTo>
                  <a:pt x="744" y="271"/>
                  <a:pt x="740" y="271"/>
                  <a:pt x="737" y="271"/>
                </a:cubicBezTo>
                <a:cubicBezTo>
                  <a:pt x="721" y="271"/>
                  <a:pt x="707" y="272"/>
                  <a:pt x="692" y="273"/>
                </a:cubicBezTo>
                <a:cubicBezTo>
                  <a:pt x="641" y="269"/>
                  <a:pt x="598" y="244"/>
                  <a:pt x="570" y="201"/>
                </a:cubicBezTo>
                <a:lnTo>
                  <a:pt x="569" y="200"/>
                </a:lnTo>
                <a:cubicBezTo>
                  <a:pt x="547" y="172"/>
                  <a:pt x="524" y="130"/>
                  <a:pt x="503" y="93"/>
                </a:cubicBezTo>
                <a:cubicBezTo>
                  <a:pt x="490" y="72"/>
                  <a:pt x="479" y="52"/>
                  <a:pt x="469" y="36"/>
                </a:cubicBezTo>
                <a:lnTo>
                  <a:pt x="468" y="35"/>
                </a:lnTo>
                <a:cubicBezTo>
                  <a:pt x="468" y="34"/>
                  <a:pt x="468" y="34"/>
                  <a:pt x="468" y="34"/>
                </a:cubicBezTo>
                <a:cubicBezTo>
                  <a:pt x="449" y="7"/>
                  <a:pt x="416" y="-6"/>
                  <a:pt x="384" y="2"/>
                </a:cubicBezTo>
                <a:cubicBezTo>
                  <a:pt x="352" y="9"/>
                  <a:pt x="328" y="36"/>
                  <a:pt x="324" y="69"/>
                </a:cubicBezTo>
                <a:cubicBezTo>
                  <a:pt x="323" y="83"/>
                  <a:pt x="325" y="96"/>
                  <a:pt x="330" y="108"/>
                </a:cubicBezTo>
                <a:cubicBezTo>
                  <a:pt x="368" y="186"/>
                  <a:pt x="465" y="362"/>
                  <a:pt x="526" y="411"/>
                </a:cubicBezTo>
                <a:cubicBezTo>
                  <a:pt x="528" y="413"/>
                  <a:pt x="529" y="414"/>
                  <a:pt x="531" y="415"/>
                </a:cubicBezTo>
                <a:cubicBezTo>
                  <a:pt x="608" y="484"/>
                  <a:pt x="600" y="658"/>
                  <a:pt x="600" y="660"/>
                </a:cubicBezTo>
                <a:lnTo>
                  <a:pt x="600" y="661"/>
                </a:lnTo>
                <a:cubicBezTo>
                  <a:pt x="599" y="708"/>
                  <a:pt x="599" y="757"/>
                  <a:pt x="599" y="803"/>
                </a:cubicBezTo>
                <a:cubicBezTo>
                  <a:pt x="598" y="855"/>
                  <a:pt x="598" y="909"/>
                  <a:pt x="597" y="962"/>
                </a:cubicBezTo>
                <a:lnTo>
                  <a:pt x="450" y="962"/>
                </a:lnTo>
                <a:cubicBezTo>
                  <a:pt x="435" y="962"/>
                  <a:pt x="422" y="974"/>
                  <a:pt x="422" y="989"/>
                </a:cubicBezTo>
                <a:lnTo>
                  <a:pt x="422" y="1106"/>
                </a:lnTo>
                <a:lnTo>
                  <a:pt x="362" y="1106"/>
                </a:lnTo>
                <a:lnTo>
                  <a:pt x="362" y="887"/>
                </a:lnTo>
                <a:lnTo>
                  <a:pt x="397" y="887"/>
                </a:lnTo>
                <a:cubicBezTo>
                  <a:pt x="410" y="887"/>
                  <a:pt x="421" y="877"/>
                  <a:pt x="421" y="864"/>
                </a:cubicBezTo>
                <a:cubicBezTo>
                  <a:pt x="421" y="841"/>
                  <a:pt x="420" y="680"/>
                  <a:pt x="420" y="659"/>
                </a:cubicBezTo>
                <a:cubicBezTo>
                  <a:pt x="420" y="633"/>
                  <a:pt x="407" y="608"/>
                  <a:pt x="386" y="593"/>
                </a:cubicBezTo>
                <a:cubicBezTo>
                  <a:pt x="345" y="564"/>
                  <a:pt x="292" y="548"/>
                  <a:pt x="238" y="548"/>
                </a:cubicBezTo>
                <a:cubicBezTo>
                  <a:pt x="185" y="548"/>
                  <a:pt x="133" y="563"/>
                  <a:pt x="92" y="592"/>
                </a:cubicBezTo>
                <a:cubicBezTo>
                  <a:pt x="70" y="607"/>
                  <a:pt x="56" y="633"/>
                  <a:pt x="56" y="660"/>
                </a:cubicBezTo>
                <a:lnTo>
                  <a:pt x="56" y="864"/>
                </a:lnTo>
                <a:cubicBezTo>
                  <a:pt x="56" y="877"/>
                  <a:pt x="67" y="887"/>
                  <a:pt x="80" y="887"/>
                </a:cubicBezTo>
                <a:lnTo>
                  <a:pt x="113" y="887"/>
                </a:lnTo>
                <a:lnTo>
                  <a:pt x="113" y="1106"/>
                </a:lnTo>
                <a:lnTo>
                  <a:pt x="27" y="1106"/>
                </a:lnTo>
                <a:cubicBezTo>
                  <a:pt x="12" y="1106"/>
                  <a:pt x="0" y="1118"/>
                  <a:pt x="0" y="1133"/>
                </a:cubicBezTo>
                <a:lnTo>
                  <a:pt x="0" y="1273"/>
                </a:lnTo>
                <a:cubicBezTo>
                  <a:pt x="0" y="1288"/>
                  <a:pt x="12" y="1301"/>
                  <a:pt x="27" y="1301"/>
                </a:cubicBezTo>
                <a:lnTo>
                  <a:pt x="448" y="1301"/>
                </a:lnTo>
                <a:cubicBezTo>
                  <a:pt x="449" y="1301"/>
                  <a:pt x="449" y="1301"/>
                  <a:pt x="450" y="1301"/>
                </a:cubicBezTo>
                <a:lnTo>
                  <a:pt x="1021" y="1301"/>
                </a:lnTo>
                <a:lnTo>
                  <a:pt x="1444" y="1301"/>
                </a:lnTo>
                <a:cubicBezTo>
                  <a:pt x="1459" y="1301"/>
                  <a:pt x="1472" y="1288"/>
                  <a:pt x="1472" y="1273"/>
                </a:cubicBezTo>
                <a:lnTo>
                  <a:pt x="1472" y="1069"/>
                </a:lnTo>
                <a:cubicBezTo>
                  <a:pt x="1472" y="1054"/>
                  <a:pt x="1459" y="1042"/>
                  <a:pt x="1444" y="104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9" name="Freeform 748">
            <a:extLst>
              <a:ext uri="{FF2B5EF4-FFF2-40B4-BE49-F238E27FC236}">
                <a16:creationId xmlns:a16="http://schemas.microsoft.com/office/drawing/2014/main" id="{E5B6FF70-DBBA-2F47-9683-36D12392AB81}"/>
              </a:ext>
            </a:extLst>
          </p:cNvPr>
          <p:cNvSpPr/>
          <p:nvPr/>
        </p:nvSpPr>
        <p:spPr>
          <a:xfrm>
            <a:off x="1319400" y="2845637"/>
            <a:ext cx="96120" cy="96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268">
                <a:moveTo>
                  <a:pt x="134" y="55"/>
                </a:moveTo>
                <a:cubicBezTo>
                  <a:pt x="178" y="55"/>
                  <a:pt x="213" y="89"/>
                  <a:pt x="213" y="134"/>
                </a:cubicBezTo>
                <a:cubicBezTo>
                  <a:pt x="213" y="155"/>
                  <a:pt x="205" y="175"/>
                  <a:pt x="190" y="189"/>
                </a:cubicBezTo>
                <a:cubicBezTo>
                  <a:pt x="175" y="204"/>
                  <a:pt x="155" y="212"/>
                  <a:pt x="134" y="212"/>
                </a:cubicBezTo>
                <a:cubicBezTo>
                  <a:pt x="113" y="212"/>
                  <a:pt x="93" y="204"/>
                  <a:pt x="78" y="189"/>
                </a:cubicBezTo>
                <a:cubicBezTo>
                  <a:pt x="64" y="175"/>
                  <a:pt x="55" y="155"/>
                  <a:pt x="55" y="134"/>
                </a:cubicBezTo>
                <a:cubicBezTo>
                  <a:pt x="55" y="89"/>
                  <a:pt x="90" y="55"/>
                  <a:pt x="134" y="55"/>
                </a:cubicBezTo>
                <a:close/>
                <a:moveTo>
                  <a:pt x="134" y="268"/>
                </a:moveTo>
                <a:cubicBezTo>
                  <a:pt x="170" y="268"/>
                  <a:pt x="204" y="254"/>
                  <a:pt x="229" y="228"/>
                </a:cubicBezTo>
                <a:cubicBezTo>
                  <a:pt x="254" y="203"/>
                  <a:pt x="268" y="170"/>
                  <a:pt x="268" y="134"/>
                </a:cubicBezTo>
                <a:cubicBezTo>
                  <a:pt x="268" y="98"/>
                  <a:pt x="254" y="64"/>
                  <a:pt x="229" y="39"/>
                </a:cubicBezTo>
                <a:cubicBezTo>
                  <a:pt x="204" y="13"/>
                  <a:pt x="170" y="0"/>
                  <a:pt x="134" y="0"/>
                </a:cubicBezTo>
                <a:cubicBezTo>
                  <a:pt x="98" y="0"/>
                  <a:pt x="64" y="13"/>
                  <a:pt x="39" y="39"/>
                </a:cubicBezTo>
                <a:cubicBezTo>
                  <a:pt x="14" y="64"/>
                  <a:pt x="0" y="98"/>
                  <a:pt x="0" y="134"/>
                </a:cubicBezTo>
                <a:cubicBezTo>
                  <a:pt x="0" y="170"/>
                  <a:pt x="14" y="203"/>
                  <a:pt x="39" y="228"/>
                </a:cubicBezTo>
                <a:cubicBezTo>
                  <a:pt x="64" y="254"/>
                  <a:pt x="98" y="268"/>
                  <a:pt x="134" y="2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0" name="Freeform 749">
            <a:extLst>
              <a:ext uri="{FF2B5EF4-FFF2-40B4-BE49-F238E27FC236}">
                <a16:creationId xmlns:a16="http://schemas.microsoft.com/office/drawing/2014/main" id="{A7E41E76-7406-8C4A-8AC7-203C1F3D7A51}"/>
              </a:ext>
            </a:extLst>
          </p:cNvPr>
          <p:cNvSpPr/>
          <p:nvPr/>
        </p:nvSpPr>
        <p:spPr>
          <a:xfrm>
            <a:off x="1502640" y="2945358"/>
            <a:ext cx="78480" cy="78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9" h="219">
                <a:moveTo>
                  <a:pt x="109" y="47"/>
                </a:moveTo>
                <a:cubicBezTo>
                  <a:pt x="144" y="47"/>
                  <a:pt x="172" y="75"/>
                  <a:pt x="172" y="109"/>
                </a:cubicBezTo>
                <a:cubicBezTo>
                  <a:pt x="172" y="144"/>
                  <a:pt x="144" y="172"/>
                  <a:pt x="109" y="172"/>
                </a:cubicBezTo>
                <a:cubicBezTo>
                  <a:pt x="75" y="172"/>
                  <a:pt x="47" y="144"/>
                  <a:pt x="47" y="109"/>
                </a:cubicBezTo>
                <a:cubicBezTo>
                  <a:pt x="47" y="75"/>
                  <a:pt x="75" y="47"/>
                  <a:pt x="109" y="47"/>
                </a:cubicBezTo>
                <a:close/>
                <a:moveTo>
                  <a:pt x="0" y="109"/>
                </a:moveTo>
                <a:cubicBezTo>
                  <a:pt x="0" y="170"/>
                  <a:pt x="49" y="219"/>
                  <a:pt x="109" y="219"/>
                </a:cubicBezTo>
                <a:cubicBezTo>
                  <a:pt x="170" y="219"/>
                  <a:pt x="219" y="170"/>
                  <a:pt x="219" y="109"/>
                </a:cubicBezTo>
                <a:cubicBezTo>
                  <a:pt x="219" y="49"/>
                  <a:pt x="170" y="0"/>
                  <a:pt x="109" y="0"/>
                </a:cubicBezTo>
                <a:cubicBezTo>
                  <a:pt x="49" y="0"/>
                  <a:pt x="0" y="49"/>
                  <a:pt x="0" y="10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1" name="Freeform 750">
            <a:extLst>
              <a:ext uri="{FF2B5EF4-FFF2-40B4-BE49-F238E27FC236}">
                <a16:creationId xmlns:a16="http://schemas.microsoft.com/office/drawing/2014/main" id="{F63C1A48-8691-B74B-84A2-CD8571FCBA8D}"/>
              </a:ext>
            </a:extLst>
          </p:cNvPr>
          <p:cNvSpPr/>
          <p:nvPr/>
        </p:nvSpPr>
        <p:spPr>
          <a:xfrm>
            <a:off x="1144800" y="2971997"/>
            <a:ext cx="78480" cy="78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9" h="219">
                <a:moveTo>
                  <a:pt x="109" y="47"/>
                </a:moveTo>
                <a:cubicBezTo>
                  <a:pt x="144" y="47"/>
                  <a:pt x="172" y="75"/>
                  <a:pt x="172" y="109"/>
                </a:cubicBezTo>
                <a:cubicBezTo>
                  <a:pt x="172" y="144"/>
                  <a:pt x="144" y="172"/>
                  <a:pt x="109" y="172"/>
                </a:cubicBezTo>
                <a:cubicBezTo>
                  <a:pt x="75" y="172"/>
                  <a:pt x="47" y="144"/>
                  <a:pt x="47" y="109"/>
                </a:cubicBezTo>
                <a:cubicBezTo>
                  <a:pt x="47" y="75"/>
                  <a:pt x="75" y="47"/>
                  <a:pt x="109" y="47"/>
                </a:cubicBezTo>
                <a:close/>
                <a:moveTo>
                  <a:pt x="109" y="219"/>
                </a:moveTo>
                <a:cubicBezTo>
                  <a:pt x="170" y="219"/>
                  <a:pt x="219" y="170"/>
                  <a:pt x="219" y="109"/>
                </a:cubicBezTo>
                <a:cubicBezTo>
                  <a:pt x="219" y="49"/>
                  <a:pt x="170" y="0"/>
                  <a:pt x="109" y="0"/>
                </a:cubicBezTo>
                <a:cubicBezTo>
                  <a:pt x="49" y="0"/>
                  <a:pt x="0" y="49"/>
                  <a:pt x="0" y="109"/>
                </a:cubicBezTo>
                <a:cubicBezTo>
                  <a:pt x="0" y="170"/>
                  <a:pt x="49" y="219"/>
                  <a:pt x="109" y="21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2" name="Freeform 751">
            <a:extLst>
              <a:ext uri="{FF2B5EF4-FFF2-40B4-BE49-F238E27FC236}">
                <a16:creationId xmlns:a16="http://schemas.microsoft.com/office/drawing/2014/main" id="{02CA9C3C-7E7E-8F40-A0EB-B8C556A35438}"/>
              </a:ext>
            </a:extLst>
          </p:cNvPr>
          <p:cNvSpPr/>
          <p:nvPr/>
        </p:nvSpPr>
        <p:spPr>
          <a:xfrm>
            <a:off x="2024639" y="2852838"/>
            <a:ext cx="106920" cy="10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298">
                <a:moveTo>
                  <a:pt x="149" y="55"/>
                </a:moveTo>
                <a:cubicBezTo>
                  <a:pt x="201" y="55"/>
                  <a:pt x="243" y="97"/>
                  <a:pt x="243" y="149"/>
                </a:cubicBezTo>
                <a:cubicBezTo>
                  <a:pt x="243" y="173"/>
                  <a:pt x="234" y="196"/>
                  <a:pt x="217" y="213"/>
                </a:cubicBezTo>
                <a:cubicBezTo>
                  <a:pt x="199" y="232"/>
                  <a:pt x="175" y="243"/>
                  <a:pt x="149" y="243"/>
                </a:cubicBezTo>
                <a:cubicBezTo>
                  <a:pt x="126" y="243"/>
                  <a:pt x="104" y="234"/>
                  <a:pt x="87" y="219"/>
                </a:cubicBezTo>
                <a:cubicBezTo>
                  <a:pt x="67" y="201"/>
                  <a:pt x="55" y="176"/>
                  <a:pt x="55" y="149"/>
                </a:cubicBezTo>
                <a:cubicBezTo>
                  <a:pt x="55" y="97"/>
                  <a:pt x="97" y="55"/>
                  <a:pt x="149" y="55"/>
                </a:cubicBezTo>
                <a:close/>
                <a:moveTo>
                  <a:pt x="50" y="260"/>
                </a:moveTo>
                <a:cubicBezTo>
                  <a:pt x="77" y="284"/>
                  <a:pt x="112" y="298"/>
                  <a:pt x="149" y="298"/>
                </a:cubicBezTo>
                <a:cubicBezTo>
                  <a:pt x="190" y="298"/>
                  <a:pt x="229" y="281"/>
                  <a:pt x="257" y="251"/>
                </a:cubicBezTo>
                <a:cubicBezTo>
                  <a:pt x="283" y="223"/>
                  <a:pt x="298" y="187"/>
                  <a:pt x="298" y="149"/>
                </a:cubicBezTo>
                <a:cubicBezTo>
                  <a:pt x="298" y="67"/>
                  <a:pt x="231" y="0"/>
                  <a:pt x="149" y="0"/>
                </a:cubicBezTo>
                <a:cubicBezTo>
                  <a:pt x="67" y="0"/>
                  <a:pt x="0" y="67"/>
                  <a:pt x="0" y="149"/>
                </a:cubicBezTo>
                <a:cubicBezTo>
                  <a:pt x="0" y="191"/>
                  <a:pt x="18" y="232"/>
                  <a:pt x="50" y="2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3" name="Freeform 752">
            <a:extLst>
              <a:ext uri="{FF2B5EF4-FFF2-40B4-BE49-F238E27FC236}">
                <a16:creationId xmlns:a16="http://schemas.microsoft.com/office/drawing/2014/main" id="{17329234-9064-3949-9240-A6405770E7F6}"/>
              </a:ext>
            </a:extLst>
          </p:cNvPr>
          <p:cNvSpPr/>
          <p:nvPr/>
        </p:nvSpPr>
        <p:spPr>
          <a:xfrm>
            <a:off x="1965600" y="2862197"/>
            <a:ext cx="288360" cy="40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02" h="1138">
                <a:moveTo>
                  <a:pt x="541" y="416"/>
                </a:moveTo>
                <a:cubicBezTo>
                  <a:pt x="533" y="423"/>
                  <a:pt x="525" y="430"/>
                  <a:pt x="518" y="438"/>
                </a:cubicBezTo>
                <a:cubicBezTo>
                  <a:pt x="453" y="509"/>
                  <a:pt x="446" y="616"/>
                  <a:pt x="500" y="697"/>
                </a:cubicBezTo>
                <a:cubicBezTo>
                  <a:pt x="515" y="719"/>
                  <a:pt x="530" y="740"/>
                  <a:pt x="542" y="757"/>
                </a:cubicBezTo>
                <a:cubicBezTo>
                  <a:pt x="543" y="758"/>
                  <a:pt x="544" y="759"/>
                  <a:pt x="545" y="761"/>
                </a:cubicBezTo>
                <a:lnTo>
                  <a:pt x="452" y="761"/>
                </a:lnTo>
                <a:cubicBezTo>
                  <a:pt x="440" y="761"/>
                  <a:pt x="430" y="769"/>
                  <a:pt x="426" y="780"/>
                </a:cubicBezTo>
                <a:cubicBezTo>
                  <a:pt x="417" y="810"/>
                  <a:pt x="410" y="857"/>
                  <a:pt x="402" y="906"/>
                </a:cubicBezTo>
                <a:cubicBezTo>
                  <a:pt x="393" y="970"/>
                  <a:pt x="382" y="1041"/>
                  <a:pt x="366" y="1083"/>
                </a:cubicBezTo>
                <a:lnTo>
                  <a:pt x="266" y="1083"/>
                </a:lnTo>
                <a:cubicBezTo>
                  <a:pt x="247" y="1039"/>
                  <a:pt x="234" y="966"/>
                  <a:pt x="222" y="900"/>
                </a:cubicBezTo>
                <a:cubicBezTo>
                  <a:pt x="213" y="853"/>
                  <a:pt x="205" y="809"/>
                  <a:pt x="196" y="780"/>
                </a:cubicBezTo>
                <a:cubicBezTo>
                  <a:pt x="192" y="769"/>
                  <a:pt x="181" y="761"/>
                  <a:pt x="170" y="761"/>
                </a:cubicBezTo>
                <a:lnTo>
                  <a:pt x="77" y="761"/>
                </a:lnTo>
                <a:cubicBezTo>
                  <a:pt x="79" y="759"/>
                  <a:pt x="81" y="756"/>
                  <a:pt x="82" y="754"/>
                </a:cubicBezTo>
                <a:cubicBezTo>
                  <a:pt x="122" y="698"/>
                  <a:pt x="182" y="614"/>
                  <a:pt x="197" y="548"/>
                </a:cubicBezTo>
                <a:cubicBezTo>
                  <a:pt x="198" y="544"/>
                  <a:pt x="198" y="539"/>
                  <a:pt x="197" y="534"/>
                </a:cubicBezTo>
                <a:cubicBezTo>
                  <a:pt x="186" y="498"/>
                  <a:pt x="178" y="435"/>
                  <a:pt x="192" y="415"/>
                </a:cubicBezTo>
                <a:cubicBezTo>
                  <a:pt x="230" y="364"/>
                  <a:pt x="284" y="350"/>
                  <a:pt x="311" y="350"/>
                </a:cubicBezTo>
                <a:cubicBezTo>
                  <a:pt x="315" y="350"/>
                  <a:pt x="328" y="351"/>
                  <a:pt x="345" y="355"/>
                </a:cubicBezTo>
                <a:cubicBezTo>
                  <a:pt x="383" y="365"/>
                  <a:pt x="421" y="364"/>
                  <a:pt x="456" y="352"/>
                </a:cubicBezTo>
                <a:cubicBezTo>
                  <a:pt x="505" y="335"/>
                  <a:pt x="546" y="304"/>
                  <a:pt x="576" y="259"/>
                </a:cubicBezTo>
                <a:cubicBezTo>
                  <a:pt x="603" y="224"/>
                  <a:pt x="631" y="175"/>
                  <a:pt x="655" y="132"/>
                </a:cubicBezTo>
                <a:cubicBezTo>
                  <a:pt x="668" y="109"/>
                  <a:pt x="681" y="86"/>
                  <a:pt x="692" y="70"/>
                </a:cubicBezTo>
                <a:lnTo>
                  <a:pt x="692" y="69"/>
                </a:lnTo>
                <a:cubicBezTo>
                  <a:pt x="703" y="53"/>
                  <a:pt x="719" y="55"/>
                  <a:pt x="724" y="57"/>
                </a:cubicBezTo>
                <a:cubicBezTo>
                  <a:pt x="729" y="58"/>
                  <a:pt x="745" y="63"/>
                  <a:pt x="747" y="83"/>
                </a:cubicBezTo>
                <a:cubicBezTo>
                  <a:pt x="747" y="87"/>
                  <a:pt x="747" y="91"/>
                  <a:pt x="745" y="94"/>
                </a:cubicBezTo>
                <a:cubicBezTo>
                  <a:pt x="695" y="199"/>
                  <a:pt x="593" y="375"/>
                  <a:pt x="541" y="416"/>
                </a:cubicBezTo>
                <a:close/>
                <a:moveTo>
                  <a:pt x="575" y="459"/>
                </a:moveTo>
                <a:cubicBezTo>
                  <a:pt x="643" y="405"/>
                  <a:pt x="755" y="202"/>
                  <a:pt x="795" y="118"/>
                </a:cubicBezTo>
                <a:cubicBezTo>
                  <a:pt x="801" y="105"/>
                  <a:pt x="803" y="92"/>
                  <a:pt x="802" y="77"/>
                </a:cubicBezTo>
                <a:cubicBezTo>
                  <a:pt x="797" y="40"/>
                  <a:pt x="772" y="11"/>
                  <a:pt x="737" y="3"/>
                </a:cubicBezTo>
                <a:cubicBezTo>
                  <a:pt x="702" y="-6"/>
                  <a:pt x="666" y="8"/>
                  <a:pt x="646" y="38"/>
                </a:cubicBezTo>
                <a:lnTo>
                  <a:pt x="646" y="39"/>
                </a:lnTo>
                <a:lnTo>
                  <a:pt x="645" y="40"/>
                </a:lnTo>
                <a:cubicBezTo>
                  <a:pt x="634" y="58"/>
                  <a:pt x="621" y="81"/>
                  <a:pt x="607" y="105"/>
                </a:cubicBezTo>
                <a:cubicBezTo>
                  <a:pt x="583" y="147"/>
                  <a:pt x="557" y="194"/>
                  <a:pt x="532" y="225"/>
                </a:cubicBezTo>
                <a:cubicBezTo>
                  <a:pt x="532" y="226"/>
                  <a:pt x="531" y="227"/>
                  <a:pt x="531" y="227"/>
                </a:cubicBezTo>
                <a:cubicBezTo>
                  <a:pt x="507" y="262"/>
                  <a:pt x="476" y="287"/>
                  <a:pt x="438" y="300"/>
                </a:cubicBezTo>
                <a:cubicBezTo>
                  <a:pt x="414" y="308"/>
                  <a:pt x="387" y="309"/>
                  <a:pt x="359" y="302"/>
                </a:cubicBezTo>
                <a:cubicBezTo>
                  <a:pt x="343" y="297"/>
                  <a:pt x="325" y="295"/>
                  <a:pt x="311" y="295"/>
                </a:cubicBezTo>
                <a:cubicBezTo>
                  <a:pt x="265" y="295"/>
                  <a:pt x="195" y="318"/>
                  <a:pt x="148" y="382"/>
                </a:cubicBezTo>
                <a:cubicBezTo>
                  <a:pt x="131" y="405"/>
                  <a:pt x="126" y="440"/>
                  <a:pt x="132" y="489"/>
                </a:cubicBezTo>
                <a:cubicBezTo>
                  <a:pt x="134" y="512"/>
                  <a:pt x="139" y="532"/>
                  <a:pt x="142" y="542"/>
                </a:cubicBezTo>
                <a:cubicBezTo>
                  <a:pt x="126" y="597"/>
                  <a:pt x="71" y="675"/>
                  <a:pt x="37" y="722"/>
                </a:cubicBezTo>
                <a:cubicBezTo>
                  <a:pt x="6" y="765"/>
                  <a:pt x="0" y="775"/>
                  <a:pt x="0" y="788"/>
                </a:cubicBezTo>
                <a:cubicBezTo>
                  <a:pt x="0" y="803"/>
                  <a:pt x="12" y="816"/>
                  <a:pt x="28" y="816"/>
                </a:cubicBezTo>
                <a:lnTo>
                  <a:pt x="149" y="816"/>
                </a:lnTo>
                <a:cubicBezTo>
                  <a:pt x="155" y="841"/>
                  <a:pt x="161" y="875"/>
                  <a:pt x="168" y="910"/>
                </a:cubicBezTo>
                <a:cubicBezTo>
                  <a:pt x="182" y="988"/>
                  <a:pt x="198" y="1076"/>
                  <a:pt x="224" y="1124"/>
                </a:cubicBezTo>
                <a:cubicBezTo>
                  <a:pt x="229" y="1133"/>
                  <a:pt x="238" y="1138"/>
                  <a:pt x="248" y="1138"/>
                </a:cubicBezTo>
                <a:lnTo>
                  <a:pt x="383" y="1138"/>
                </a:lnTo>
                <a:cubicBezTo>
                  <a:pt x="394" y="1138"/>
                  <a:pt x="403" y="1133"/>
                  <a:pt x="408" y="1123"/>
                </a:cubicBezTo>
                <a:cubicBezTo>
                  <a:pt x="433" y="1076"/>
                  <a:pt x="445" y="994"/>
                  <a:pt x="457" y="914"/>
                </a:cubicBezTo>
                <a:cubicBezTo>
                  <a:pt x="462" y="877"/>
                  <a:pt x="468" y="842"/>
                  <a:pt x="474" y="816"/>
                </a:cubicBezTo>
                <a:lnTo>
                  <a:pt x="595" y="816"/>
                </a:lnTo>
                <a:cubicBezTo>
                  <a:pt x="602" y="816"/>
                  <a:pt x="609" y="813"/>
                  <a:pt x="614" y="808"/>
                </a:cubicBezTo>
                <a:cubicBezTo>
                  <a:pt x="620" y="803"/>
                  <a:pt x="622" y="796"/>
                  <a:pt x="622" y="788"/>
                </a:cubicBezTo>
                <a:cubicBezTo>
                  <a:pt x="622" y="775"/>
                  <a:pt x="615" y="764"/>
                  <a:pt x="587" y="725"/>
                </a:cubicBezTo>
                <a:cubicBezTo>
                  <a:pt x="575" y="708"/>
                  <a:pt x="560" y="688"/>
                  <a:pt x="546" y="666"/>
                </a:cubicBezTo>
                <a:cubicBezTo>
                  <a:pt x="506" y="606"/>
                  <a:pt x="511" y="527"/>
                  <a:pt x="559" y="475"/>
                </a:cubicBezTo>
                <a:cubicBezTo>
                  <a:pt x="564" y="469"/>
                  <a:pt x="569" y="464"/>
                  <a:pt x="575" y="4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4" name="Freeform 753">
            <a:extLst>
              <a:ext uri="{FF2B5EF4-FFF2-40B4-BE49-F238E27FC236}">
                <a16:creationId xmlns:a16="http://schemas.microsoft.com/office/drawing/2014/main" id="{1C4B58BE-201F-4F4D-83CD-3D524BC9E890}"/>
              </a:ext>
            </a:extLst>
          </p:cNvPr>
          <p:cNvSpPr/>
          <p:nvPr/>
        </p:nvSpPr>
        <p:spPr>
          <a:xfrm>
            <a:off x="4042080" y="2850317"/>
            <a:ext cx="106560" cy="10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7" h="297">
                <a:moveTo>
                  <a:pt x="148" y="55"/>
                </a:moveTo>
                <a:cubicBezTo>
                  <a:pt x="200" y="55"/>
                  <a:pt x="242" y="97"/>
                  <a:pt x="242" y="149"/>
                </a:cubicBezTo>
                <a:cubicBezTo>
                  <a:pt x="242" y="200"/>
                  <a:pt x="200" y="242"/>
                  <a:pt x="148" y="242"/>
                </a:cubicBezTo>
                <a:cubicBezTo>
                  <a:pt x="97" y="242"/>
                  <a:pt x="55" y="200"/>
                  <a:pt x="55" y="149"/>
                </a:cubicBezTo>
                <a:cubicBezTo>
                  <a:pt x="55" y="97"/>
                  <a:pt x="97" y="55"/>
                  <a:pt x="148" y="55"/>
                </a:cubicBezTo>
                <a:close/>
                <a:moveTo>
                  <a:pt x="148" y="297"/>
                </a:moveTo>
                <a:cubicBezTo>
                  <a:pt x="230" y="297"/>
                  <a:pt x="297" y="231"/>
                  <a:pt x="297" y="149"/>
                </a:cubicBezTo>
                <a:cubicBezTo>
                  <a:pt x="297" y="67"/>
                  <a:pt x="230" y="0"/>
                  <a:pt x="148" y="0"/>
                </a:cubicBezTo>
                <a:cubicBezTo>
                  <a:pt x="66" y="0"/>
                  <a:pt x="0" y="67"/>
                  <a:pt x="0" y="149"/>
                </a:cubicBezTo>
                <a:cubicBezTo>
                  <a:pt x="0" y="231"/>
                  <a:pt x="66" y="297"/>
                  <a:pt x="148" y="29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5" name="Freeform 754">
            <a:extLst>
              <a:ext uri="{FF2B5EF4-FFF2-40B4-BE49-F238E27FC236}">
                <a16:creationId xmlns:a16="http://schemas.microsoft.com/office/drawing/2014/main" id="{44DE7BE6-72EE-EB47-BFEC-C76C4DD78653}"/>
              </a:ext>
            </a:extLst>
          </p:cNvPr>
          <p:cNvSpPr/>
          <p:nvPr/>
        </p:nvSpPr>
        <p:spPr>
          <a:xfrm>
            <a:off x="4322880" y="2850317"/>
            <a:ext cx="106200" cy="10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6" h="296">
                <a:moveTo>
                  <a:pt x="148" y="55"/>
                </a:moveTo>
                <a:cubicBezTo>
                  <a:pt x="200" y="55"/>
                  <a:pt x="241" y="96"/>
                  <a:pt x="241" y="148"/>
                </a:cubicBezTo>
                <a:cubicBezTo>
                  <a:pt x="241" y="173"/>
                  <a:pt x="231" y="196"/>
                  <a:pt x="214" y="213"/>
                </a:cubicBezTo>
                <a:cubicBezTo>
                  <a:pt x="196" y="231"/>
                  <a:pt x="173" y="240"/>
                  <a:pt x="148" y="240"/>
                </a:cubicBezTo>
                <a:cubicBezTo>
                  <a:pt x="123" y="240"/>
                  <a:pt x="100" y="231"/>
                  <a:pt x="82" y="213"/>
                </a:cubicBezTo>
                <a:cubicBezTo>
                  <a:pt x="65" y="196"/>
                  <a:pt x="55" y="173"/>
                  <a:pt x="55" y="148"/>
                </a:cubicBezTo>
                <a:cubicBezTo>
                  <a:pt x="55" y="96"/>
                  <a:pt x="96" y="55"/>
                  <a:pt x="148" y="55"/>
                </a:cubicBezTo>
                <a:close/>
                <a:moveTo>
                  <a:pt x="148" y="296"/>
                </a:moveTo>
                <a:cubicBezTo>
                  <a:pt x="188" y="296"/>
                  <a:pt x="225" y="280"/>
                  <a:pt x="253" y="252"/>
                </a:cubicBezTo>
                <a:cubicBezTo>
                  <a:pt x="281" y="225"/>
                  <a:pt x="296" y="188"/>
                  <a:pt x="296" y="148"/>
                </a:cubicBezTo>
                <a:cubicBezTo>
                  <a:pt x="296" y="108"/>
                  <a:pt x="281" y="71"/>
                  <a:pt x="253" y="43"/>
                </a:cubicBezTo>
                <a:cubicBezTo>
                  <a:pt x="225" y="15"/>
                  <a:pt x="188" y="0"/>
                  <a:pt x="148" y="0"/>
                </a:cubicBezTo>
                <a:cubicBezTo>
                  <a:pt x="108" y="0"/>
                  <a:pt x="71" y="15"/>
                  <a:pt x="43" y="43"/>
                </a:cubicBezTo>
                <a:cubicBezTo>
                  <a:pt x="15" y="71"/>
                  <a:pt x="0" y="108"/>
                  <a:pt x="0" y="148"/>
                </a:cubicBezTo>
                <a:cubicBezTo>
                  <a:pt x="0" y="188"/>
                  <a:pt x="15" y="225"/>
                  <a:pt x="43" y="252"/>
                </a:cubicBezTo>
                <a:cubicBezTo>
                  <a:pt x="71" y="280"/>
                  <a:pt x="108" y="296"/>
                  <a:pt x="148" y="29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6" name="Freeform 755">
            <a:extLst>
              <a:ext uri="{FF2B5EF4-FFF2-40B4-BE49-F238E27FC236}">
                <a16:creationId xmlns:a16="http://schemas.microsoft.com/office/drawing/2014/main" id="{AB9B7F45-C918-0848-9E36-DA3AB165AC64}"/>
              </a:ext>
            </a:extLst>
          </p:cNvPr>
          <p:cNvSpPr/>
          <p:nvPr/>
        </p:nvSpPr>
        <p:spPr>
          <a:xfrm>
            <a:off x="3982680" y="2859678"/>
            <a:ext cx="484920" cy="410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48" h="1140">
                <a:moveTo>
                  <a:pt x="1293" y="463"/>
                </a:moveTo>
                <a:cubicBezTo>
                  <a:pt x="1292" y="492"/>
                  <a:pt x="1292" y="522"/>
                  <a:pt x="1291" y="550"/>
                </a:cubicBezTo>
                <a:cubicBezTo>
                  <a:pt x="1290" y="602"/>
                  <a:pt x="1289" y="655"/>
                  <a:pt x="1288" y="706"/>
                </a:cubicBezTo>
                <a:cubicBezTo>
                  <a:pt x="1287" y="706"/>
                  <a:pt x="1285" y="706"/>
                  <a:pt x="1283" y="706"/>
                </a:cubicBezTo>
                <a:cubicBezTo>
                  <a:pt x="1270" y="706"/>
                  <a:pt x="1256" y="705"/>
                  <a:pt x="1243" y="707"/>
                </a:cubicBezTo>
                <a:cubicBezTo>
                  <a:pt x="1222" y="711"/>
                  <a:pt x="1209" y="725"/>
                  <a:pt x="1209" y="746"/>
                </a:cubicBezTo>
                <a:cubicBezTo>
                  <a:pt x="1209" y="776"/>
                  <a:pt x="1209" y="806"/>
                  <a:pt x="1209" y="835"/>
                </a:cubicBezTo>
                <a:cubicBezTo>
                  <a:pt x="1210" y="916"/>
                  <a:pt x="1210" y="1000"/>
                  <a:pt x="1209" y="1082"/>
                </a:cubicBezTo>
                <a:cubicBezTo>
                  <a:pt x="1134" y="1085"/>
                  <a:pt x="1057" y="1085"/>
                  <a:pt x="981" y="1082"/>
                </a:cubicBezTo>
                <a:cubicBezTo>
                  <a:pt x="982" y="1026"/>
                  <a:pt x="982" y="970"/>
                  <a:pt x="983" y="914"/>
                </a:cubicBezTo>
                <a:cubicBezTo>
                  <a:pt x="983" y="862"/>
                  <a:pt x="984" y="807"/>
                  <a:pt x="985" y="754"/>
                </a:cubicBezTo>
                <a:cubicBezTo>
                  <a:pt x="985" y="746"/>
                  <a:pt x="987" y="690"/>
                  <a:pt x="976" y="625"/>
                </a:cubicBezTo>
                <a:cubicBezTo>
                  <a:pt x="961" y="531"/>
                  <a:pt x="929" y="464"/>
                  <a:pt x="879" y="425"/>
                </a:cubicBezTo>
                <a:cubicBezTo>
                  <a:pt x="850" y="401"/>
                  <a:pt x="801" y="333"/>
                  <a:pt x="746" y="237"/>
                </a:cubicBezTo>
                <a:cubicBezTo>
                  <a:pt x="744" y="233"/>
                  <a:pt x="741" y="230"/>
                  <a:pt x="738" y="228"/>
                </a:cubicBezTo>
                <a:cubicBezTo>
                  <a:pt x="752" y="203"/>
                  <a:pt x="764" y="180"/>
                  <a:pt x="775" y="159"/>
                </a:cubicBezTo>
                <a:cubicBezTo>
                  <a:pt x="797" y="197"/>
                  <a:pt x="820" y="237"/>
                  <a:pt x="843" y="267"/>
                </a:cubicBezTo>
                <a:cubicBezTo>
                  <a:pt x="895" y="345"/>
                  <a:pt x="979" y="382"/>
                  <a:pt x="1080" y="373"/>
                </a:cubicBezTo>
                <a:cubicBezTo>
                  <a:pt x="1082" y="373"/>
                  <a:pt x="1085" y="372"/>
                  <a:pt x="1087" y="372"/>
                </a:cubicBezTo>
                <a:cubicBezTo>
                  <a:pt x="1095" y="371"/>
                  <a:pt x="1102" y="371"/>
                  <a:pt x="1108" y="371"/>
                </a:cubicBezTo>
                <a:cubicBezTo>
                  <a:pt x="1175" y="371"/>
                  <a:pt x="1228" y="386"/>
                  <a:pt x="1271" y="418"/>
                </a:cubicBezTo>
                <a:cubicBezTo>
                  <a:pt x="1288" y="432"/>
                  <a:pt x="1293" y="442"/>
                  <a:pt x="1293" y="463"/>
                </a:cubicBezTo>
                <a:close/>
                <a:moveTo>
                  <a:pt x="541" y="416"/>
                </a:moveTo>
                <a:cubicBezTo>
                  <a:pt x="533" y="422"/>
                  <a:pt x="525" y="430"/>
                  <a:pt x="518" y="438"/>
                </a:cubicBezTo>
                <a:cubicBezTo>
                  <a:pt x="454" y="509"/>
                  <a:pt x="447" y="615"/>
                  <a:pt x="501" y="696"/>
                </a:cubicBezTo>
                <a:cubicBezTo>
                  <a:pt x="515" y="719"/>
                  <a:pt x="530" y="740"/>
                  <a:pt x="542" y="756"/>
                </a:cubicBezTo>
                <a:cubicBezTo>
                  <a:pt x="543" y="758"/>
                  <a:pt x="544" y="759"/>
                  <a:pt x="545" y="760"/>
                </a:cubicBezTo>
                <a:lnTo>
                  <a:pt x="453" y="760"/>
                </a:lnTo>
                <a:cubicBezTo>
                  <a:pt x="441" y="760"/>
                  <a:pt x="430" y="768"/>
                  <a:pt x="426" y="780"/>
                </a:cubicBezTo>
                <a:cubicBezTo>
                  <a:pt x="417" y="810"/>
                  <a:pt x="410" y="857"/>
                  <a:pt x="403" y="906"/>
                </a:cubicBezTo>
                <a:cubicBezTo>
                  <a:pt x="393" y="969"/>
                  <a:pt x="383" y="1040"/>
                  <a:pt x="366" y="1083"/>
                </a:cubicBezTo>
                <a:lnTo>
                  <a:pt x="266" y="1083"/>
                </a:lnTo>
                <a:cubicBezTo>
                  <a:pt x="248" y="1039"/>
                  <a:pt x="234" y="966"/>
                  <a:pt x="222" y="900"/>
                </a:cubicBezTo>
                <a:cubicBezTo>
                  <a:pt x="214" y="853"/>
                  <a:pt x="206" y="809"/>
                  <a:pt x="196" y="780"/>
                </a:cubicBezTo>
                <a:cubicBezTo>
                  <a:pt x="193" y="768"/>
                  <a:pt x="182" y="760"/>
                  <a:pt x="170" y="760"/>
                </a:cubicBezTo>
                <a:lnTo>
                  <a:pt x="78" y="760"/>
                </a:lnTo>
                <a:cubicBezTo>
                  <a:pt x="79" y="758"/>
                  <a:pt x="81" y="756"/>
                  <a:pt x="83" y="754"/>
                </a:cubicBezTo>
                <a:cubicBezTo>
                  <a:pt x="122" y="698"/>
                  <a:pt x="183" y="614"/>
                  <a:pt x="197" y="548"/>
                </a:cubicBezTo>
                <a:cubicBezTo>
                  <a:pt x="199" y="543"/>
                  <a:pt x="198" y="539"/>
                  <a:pt x="197" y="534"/>
                </a:cubicBezTo>
                <a:cubicBezTo>
                  <a:pt x="187" y="498"/>
                  <a:pt x="178" y="434"/>
                  <a:pt x="193" y="415"/>
                </a:cubicBezTo>
                <a:cubicBezTo>
                  <a:pt x="230" y="364"/>
                  <a:pt x="285" y="350"/>
                  <a:pt x="311" y="350"/>
                </a:cubicBezTo>
                <a:cubicBezTo>
                  <a:pt x="316" y="350"/>
                  <a:pt x="329" y="350"/>
                  <a:pt x="346" y="355"/>
                </a:cubicBezTo>
                <a:cubicBezTo>
                  <a:pt x="384" y="365"/>
                  <a:pt x="422" y="364"/>
                  <a:pt x="456" y="352"/>
                </a:cubicBezTo>
                <a:cubicBezTo>
                  <a:pt x="506" y="335"/>
                  <a:pt x="546" y="303"/>
                  <a:pt x="577" y="258"/>
                </a:cubicBezTo>
                <a:cubicBezTo>
                  <a:pt x="603" y="224"/>
                  <a:pt x="631" y="175"/>
                  <a:pt x="656" y="132"/>
                </a:cubicBezTo>
                <a:cubicBezTo>
                  <a:pt x="669" y="108"/>
                  <a:pt x="681" y="86"/>
                  <a:pt x="692" y="70"/>
                </a:cubicBezTo>
                <a:lnTo>
                  <a:pt x="692" y="69"/>
                </a:lnTo>
                <a:lnTo>
                  <a:pt x="693" y="69"/>
                </a:lnTo>
                <a:cubicBezTo>
                  <a:pt x="703" y="53"/>
                  <a:pt x="720" y="55"/>
                  <a:pt x="724" y="56"/>
                </a:cubicBezTo>
                <a:cubicBezTo>
                  <a:pt x="729" y="57"/>
                  <a:pt x="745" y="63"/>
                  <a:pt x="747" y="82"/>
                </a:cubicBezTo>
                <a:cubicBezTo>
                  <a:pt x="748" y="87"/>
                  <a:pt x="747" y="91"/>
                  <a:pt x="746" y="94"/>
                </a:cubicBezTo>
                <a:cubicBezTo>
                  <a:pt x="695" y="199"/>
                  <a:pt x="593" y="374"/>
                  <a:pt x="541" y="416"/>
                </a:cubicBezTo>
                <a:close/>
                <a:moveTo>
                  <a:pt x="1304" y="375"/>
                </a:moveTo>
                <a:cubicBezTo>
                  <a:pt x="1253" y="335"/>
                  <a:pt x="1187" y="315"/>
                  <a:pt x="1108" y="315"/>
                </a:cubicBezTo>
                <a:cubicBezTo>
                  <a:pt x="1099" y="315"/>
                  <a:pt x="1090" y="316"/>
                  <a:pt x="1082" y="317"/>
                </a:cubicBezTo>
                <a:cubicBezTo>
                  <a:pt x="1079" y="317"/>
                  <a:pt x="1077" y="318"/>
                  <a:pt x="1074" y="318"/>
                </a:cubicBezTo>
                <a:cubicBezTo>
                  <a:pt x="1018" y="323"/>
                  <a:pt x="940" y="313"/>
                  <a:pt x="889" y="235"/>
                </a:cubicBezTo>
                <a:cubicBezTo>
                  <a:pt x="888" y="235"/>
                  <a:pt x="888" y="234"/>
                  <a:pt x="888" y="234"/>
                </a:cubicBezTo>
                <a:cubicBezTo>
                  <a:pt x="863" y="202"/>
                  <a:pt x="836" y="155"/>
                  <a:pt x="813" y="114"/>
                </a:cubicBezTo>
                <a:cubicBezTo>
                  <a:pt x="810" y="109"/>
                  <a:pt x="806" y="105"/>
                  <a:pt x="801" y="103"/>
                </a:cubicBezTo>
                <a:cubicBezTo>
                  <a:pt x="803" y="94"/>
                  <a:pt x="803" y="86"/>
                  <a:pt x="802" y="76"/>
                </a:cubicBezTo>
                <a:cubicBezTo>
                  <a:pt x="798" y="40"/>
                  <a:pt x="773" y="11"/>
                  <a:pt x="737" y="2"/>
                </a:cubicBezTo>
                <a:cubicBezTo>
                  <a:pt x="702" y="-6"/>
                  <a:pt x="667" y="8"/>
                  <a:pt x="647" y="38"/>
                </a:cubicBezTo>
                <a:lnTo>
                  <a:pt x="646" y="38"/>
                </a:lnTo>
                <a:cubicBezTo>
                  <a:pt x="646" y="39"/>
                  <a:pt x="646" y="39"/>
                  <a:pt x="645" y="40"/>
                </a:cubicBezTo>
                <a:cubicBezTo>
                  <a:pt x="634" y="57"/>
                  <a:pt x="621" y="80"/>
                  <a:pt x="608" y="105"/>
                </a:cubicBezTo>
                <a:cubicBezTo>
                  <a:pt x="584" y="146"/>
                  <a:pt x="557" y="194"/>
                  <a:pt x="532" y="225"/>
                </a:cubicBezTo>
                <a:cubicBezTo>
                  <a:pt x="532" y="226"/>
                  <a:pt x="532" y="226"/>
                  <a:pt x="531" y="227"/>
                </a:cubicBezTo>
                <a:cubicBezTo>
                  <a:pt x="508" y="262"/>
                  <a:pt x="477" y="287"/>
                  <a:pt x="438" y="300"/>
                </a:cubicBezTo>
                <a:cubicBezTo>
                  <a:pt x="414" y="308"/>
                  <a:pt x="387" y="309"/>
                  <a:pt x="360" y="301"/>
                </a:cubicBezTo>
                <a:cubicBezTo>
                  <a:pt x="343" y="297"/>
                  <a:pt x="326" y="295"/>
                  <a:pt x="311" y="295"/>
                </a:cubicBezTo>
                <a:cubicBezTo>
                  <a:pt x="265" y="295"/>
                  <a:pt x="195" y="318"/>
                  <a:pt x="148" y="382"/>
                </a:cubicBezTo>
                <a:cubicBezTo>
                  <a:pt x="132" y="405"/>
                  <a:pt x="126" y="440"/>
                  <a:pt x="132" y="488"/>
                </a:cubicBezTo>
                <a:cubicBezTo>
                  <a:pt x="135" y="511"/>
                  <a:pt x="140" y="531"/>
                  <a:pt x="142" y="542"/>
                </a:cubicBezTo>
                <a:cubicBezTo>
                  <a:pt x="127" y="597"/>
                  <a:pt x="71" y="675"/>
                  <a:pt x="38" y="722"/>
                </a:cubicBezTo>
                <a:cubicBezTo>
                  <a:pt x="7" y="765"/>
                  <a:pt x="0" y="775"/>
                  <a:pt x="0" y="788"/>
                </a:cubicBezTo>
                <a:cubicBezTo>
                  <a:pt x="0" y="803"/>
                  <a:pt x="13" y="816"/>
                  <a:pt x="28" y="816"/>
                </a:cubicBezTo>
                <a:lnTo>
                  <a:pt x="149" y="816"/>
                </a:lnTo>
                <a:cubicBezTo>
                  <a:pt x="155" y="841"/>
                  <a:pt x="162" y="875"/>
                  <a:pt x="168" y="910"/>
                </a:cubicBezTo>
                <a:cubicBezTo>
                  <a:pt x="182" y="987"/>
                  <a:pt x="198" y="1075"/>
                  <a:pt x="224" y="1123"/>
                </a:cubicBezTo>
                <a:cubicBezTo>
                  <a:pt x="229" y="1132"/>
                  <a:pt x="239" y="1138"/>
                  <a:pt x="249" y="1138"/>
                </a:cubicBezTo>
                <a:lnTo>
                  <a:pt x="384" y="1138"/>
                </a:lnTo>
                <a:cubicBezTo>
                  <a:pt x="394" y="1138"/>
                  <a:pt x="404" y="1132"/>
                  <a:pt x="408" y="1123"/>
                </a:cubicBezTo>
                <a:cubicBezTo>
                  <a:pt x="433" y="1076"/>
                  <a:pt x="445" y="994"/>
                  <a:pt x="457" y="914"/>
                </a:cubicBezTo>
                <a:cubicBezTo>
                  <a:pt x="463" y="877"/>
                  <a:pt x="468" y="842"/>
                  <a:pt x="474" y="816"/>
                </a:cubicBezTo>
                <a:lnTo>
                  <a:pt x="595" y="816"/>
                </a:lnTo>
                <a:cubicBezTo>
                  <a:pt x="611" y="816"/>
                  <a:pt x="623" y="803"/>
                  <a:pt x="623" y="788"/>
                </a:cubicBezTo>
                <a:cubicBezTo>
                  <a:pt x="623" y="775"/>
                  <a:pt x="615" y="764"/>
                  <a:pt x="587" y="724"/>
                </a:cubicBezTo>
                <a:cubicBezTo>
                  <a:pt x="575" y="708"/>
                  <a:pt x="561" y="687"/>
                  <a:pt x="546" y="666"/>
                </a:cubicBezTo>
                <a:cubicBezTo>
                  <a:pt x="507" y="606"/>
                  <a:pt x="512" y="527"/>
                  <a:pt x="559" y="475"/>
                </a:cubicBezTo>
                <a:cubicBezTo>
                  <a:pt x="564" y="469"/>
                  <a:pt x="570" y="464"/>
                  <a:pt x="575" y="459"/>
                </a:cubicBezTo>
                <a:cubicBezTo>
                  <a:pt x="613" y="429"/>
                  <a:pt x="663" y="355"/>
                  <a:pt x="707" y="281"/>
                </a:cubicBezTo>
                <a:cubicBezTo>
                  <a:pt x="749" y="351"/>
                  <a:pt x="803" y="435"/>
                  <a:pt x="845" y="468"/>
                </a:cubicBezTo>
                <a:cubicBezTo>
                  <a:pt x="920" y="528"/>
                  <a:pt x="933" y="679"/>
                  <a:pt x="929" y="751"/>
                </a:cubicBezTo>
                <a:cubicBezTo>
                  <a:pt x="929" y="752"/>
                  <a:pt x="929" y="752"/>
                  <a:pt x="929" y="752"/>
                </a:cubicBezTo>
                <a:cubicBezTo>
                  <a:pt x="929" y="806"/>
                  <a:pt x="928" y="861"/>
                  <a:pt x="928" y="914"/>
                </a:cubicBezTo>
                <a:cubicBezTo>
                  <a:pt x="927" y="974"/>
                  <a:pt x="927" y="1037"/>
                  <a:pt x="925" y="1098"/>
                </a:cubicBezTo>
                <a:cubicBezTo>
                  <a:pt x="925" y="1120"/>
                  <a:pt x="940" y="1136"/>
                  <a:pt x="963" y="1137"/>
                </a:cubicBezTo>
                <a:cubicBezTo>
                  <a:pt x="1006" y="1139"/>
                  <a:pt x="1050" y="1140"/>
                  <a:pt x="1093" y="1140"/>
                </a:cubicBezTo>
                <a:cubicBezTo>
                  <a:pt x="1138" y="1140"/>
                  <a:pt x="1182" y="1139"/>
                  <a:pt x="1226" y="1137"/>
                </a:cubicBezTo>
                <a:cubicBezTo>
                  <a:pt x="1247" y="1136"/>
                  <a:pt x="1263" y="1119"/>
                  <a:pt x="1264" y="1099"/>
                </a:cubicBezTo>
                <a:cubicBezTo>
                  <a:pt x="1265" y="1011"/>
                  <a:pt x="1265" y="922"/>
                  <a:pt x="1265" y="835"/>
                </a:cubicBezTo>
                <a:cubicBezTo>
                  <a:pt x="1264" y="810"/>
                  <a:pt x="1264" y="786"/>
                  <a:pt x="1264" y="761"/>
                </a:cubicBezTo>
                <a:cubicBezTo>
                  <a:pt x="1270" y="761"/>
                  <a:pt x="1276" y="761"/>
                  <a:pt x="1282" y="761"/>
                </a:cubicBezTo>
                <a:cubicBezTo>
                  <a:pt x="1290" y="761"/>
                  <a:pt x="1298" y="761"/>
                  <a:pt x="1306" y="761"/>
                </a:cubicBezTo>
                <a:cubicBezTo>
                  <a:pt x="1328" y="760"/>
                  <a:pt x="1343" y="745"/>
                  <a:pt x="1343" y="723"/>
                </a:cubicBezTo>
                <a:cubicBezTo>
                  <a:pt x="1343" y="667"/>
                  <a:pt x="1345" y="609"/>
                  <a:pt x="1346" y="552"/>
                </a:cubicBezTo>
                <a:cubicBezTo>
                  <a:pt x="1347" y="523"/>
                  <a:pt x="1347" y="493"/>
                  <a:pt x="1348" y="464"/>
                </a:cubicBezTo>
                <a:cubicBezTo>
                  <a:pt x="1349" y="425"/>
                  <a:pt x="1336" y="399"/>
                  <a:pt x="1304" y="37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7" name="Freeform 756">
            <a:extLst>
              <a:ext uri="{FF2B5EF4-FFF2-40B4-BE49-F238E27FC236}">
                <a16:creationId xmlns:a16="http://schemas.microsoft.com/office/drawing/2014/main" id="{553C3865-3F65-2F48-8A92-ED9E4951EA64}"/>
              </a:ext>
            </a:extLst>
          </p:cNvPr>
          <p:cNvSpPr/>
          <p:nvPr/>
        </p:nvSpPr>
        <p:spPr>
          <a:xfrm>
            <a:off x="2603881" y="2850677"/>
            <a:ext cx="106560" cy="10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7" h="297">
                <a:moveTo>
                  <a:pt x="148" y="55"/>
                </a:moveTo>
                <a:cubicBezTo>
                  <a:pt x="200" y="55"/>
                  <a:pt x="242" y="97"/>
                  <a:pt x="242" y="148"/>
                </a:cubicBezTo>
                <a:cubicBezTo>
                  <a:pt x="242" y="200"/>
                  <a:pt x="200" y="242"/>
                  <a:pt x="148" y="242"/>
                </a:cubicBezTo>
                <a:cubicBezTo>
                  <a:pt x="97" y="242"/>
                  <a:pt x="55" y="200"/>
                  <a:pt x="55" y="148"/>
                </a:cubicBezTo>
                <a:cubicBezTo>
                  <a:pt x="55" y="97"/>
                  <a:pt x="97" y="55"/>
                  <a:pt x="148" y="55"/>
                </a:cubicBezTo>
                <a:close/>
                <a:moveTo>
                  <a:pt x="148" y="297"/>
                </a:moveTo>
                <a:cubicBezTo>
                  <a:pt x="230" y="297"/>
                  <a:pt x="297" y="230"/>
                  <a:pt x="297" y="148"/>
                </a:cubicBezTo>
                <a:cubicBezTo>
                  <a:pt x="297" y="66"/>
                  <a:pt x="230" y="0"/>
                  <a:pt x="148" y="0"/>
                </a:cubicBezTo>
                <a:cubicBezTo>
                  <a:pt x="66" y="0"/>
                  <a:pt x="0" y="66"/>
                  <a:pt x="0" y="148"/>
                </a:cubicBezTo>
                <a:cubicBezTo>
                  <a:pt x="0" y="230"/>
                  <a:pt x="66" y="297"/>
                  <a:pt x="148" y="29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8" name="Freeform 757">
            <a:extLst>
              <a:ext uri="{FF2B5EF4-FFF2-40B4-BE49-F238E27FC236}">
                <a16:creationId xmlns:a16="http://schemas.microsoft.com/office/drawing/2014/main" id="{9B6718C3-BDB3-324D-B083-98D8D9F26392}"/>
              </a:ext>
            </a:extLst>
          </p:cNvPr>
          <p:cNvSpPr/>
          <p:nvPr/>
        </p:nvSpPr>
        <p:spPr>
          <a:xfrm>
            <a:off x="2878560" y="2850677"/>
            <a:ext cx="106920" cy="10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297">
                <a:moveTo>
                  <a:pt x="149" y="55"/>
                </a:moveTo>
                <a:cubicBezTo>
                  <a:pt x="200" y="55"/>
                  <a:pt x="242" y="97"/>
                  <a:pt x="242" y="148"/>
                </a:cubicBezTo>
                <a:cubicBezTo>
                  <a:pt x="242" y="200"/>
                  <a:pt x="200" y="242"/>
                  <a:pt x="149" y="242"/>
                </a:cubicBezTo>
                <a:cubicBezTo>
                  <a:pt x="97" y="242"/>
                  <a:pt x="55" y="200"/>
                  <a:pt x="55" y="148"/>
                </a:cubicBezTo>
                <a:cubicBezTo>
                  <a:pt x="55" y="97"/>
                  <a:pt x="97" y="55"/>
                  <a:pt x="149" y="55"/>
                </a:cubicBezTo>
                <a:close/>
                <a:moveTo>
                  <a:pt x="149" y="297"/>
                </a:moveTo>
                <a:cubicBezTo>
                  <a:pt x="231" y="297"/>
                  <a:pt x="298" y="230"/>
                  <a:pt x="298" y="148"/>
                </a:cubicBezTo>
                <a:cubicBezTo>
                  <a:pt x="298" y="66"/>
                  <a:pt x="231" y="0"/>
                  <a:pt x="149" y="0"/>
                </a:cubicBezTo>
                <a:cubicBezTo>
                  <a:pt x="67" y="0"/>
                  <a:pt x="0" y="66"/>
                  <a:pt x="0" y="148"/>
                </a:cubicBezTo>
                <a:cubicBezTo>
                  <a:pt x="0" y="230"/>
                  <a:pt x="67" y="297"/>
                  <a:pt x="149" y="29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9" name="Freeform 758">
            <a:extLst>
              <a:ext uri="{FF2B5EF4-FFF2-40B4-BE49-F238E27FC236}">
                <a16:creationId xmlns:a16="http://schemas.microsoft.com/office/drawing/2014/main" id="{2D2E8EEB-4832-FD47-9618-BFECB23E583F}"/>
              </a:ext>
            </a:extLst>
          </p:cNvPr>
          <p:cNvSpPr/>
          <p:nvPr/>
        </p:nvSpPr>
        <p:spPr>
          <a:xfrm>
            <a:off x="2544480" y="2860038"/>
            <a:ext cx="500040" cy="40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90" h="1138">
                <a:moveTo>
                  <a:pt x="1220" y="760"/>
                </a:moveTo>
                <a:cubicBezTo>
                  <a:pt x="1208" y="760"/>
                  <a:pt x="1198" y="768"/>
                  <a:pt x="1194" y="779"/>
                </a:cubicBezTo>
                <a:cubicBezTo>
                  <a:pt x="1185" y="808"/>
                  <a:pt x="1177" y="853"/>
                  <a:pt x="1168" y="900"/>
                </a:cubicBezTo>
                <a:cubicBezTo>
                  <a:pt x="1156" y="965"/>
                  <a:pt x="1142" y="1039"/>
                  <a:pt x="1124" y="1082"/>
                </a:cubicBezTo>
                <a:lnTo>
                  <a:pt x="1024" y="1082"/>
                </a:lnTo>
                <a:cubicBezTo>
                  <a:pt x="1008" y="1040"/>
                  <a:pt x="997" y="969"/>
                  <a:pt x="987" y="906"/>
                </a:cubicBezTo>
                <a:cubicBezTo>
                  <a:pt x="980" y="856"/>
                  <a:pt x="973" y="810"/>
                  <a:pt x="964" y="780"/>
                </a:cubicBezTo>
                <a:cubicBezTo>
                  <a:pt x="960" y="768"/>
                  <a:pt x="949" y="760"/>
                  <a:pt x="937" y="760"/>
                </a:cubicBezTo>
                <a:lnTo>
                  <a:pt x="845" y="760"/>
                </a:lnTo>
                <a:cubicBezTo>
                  <a:pt x="846" y="759"/>
                  <a:pt x="847" y="758"/>
                  <a:pt x="848" y="756"/>
                </a:cubicBezTo>
                <a:cubicBezTo>
                  <a:pt x="860" y="739"/>
                  <a:pt x="875" y="718"/>
                  <a:pt x="890" y="696"/>
                </a:cubicBezTo>
                <a:cubicBezTo>
                  <a:pt x="944" y="615"/>
                  <a:pt x="936" y="509"/>
                  <a:pt x="872" y="437"/>
                </a:cubicBezTo>
                <a:cubicBezTo>
                  <a:pt x="865" y="429"/>
                  <a:pt x="857" y="422"/>
                  <a:pt x="849" y="416"/>
                </a:cubicBezTo>
                <a:cubicBezTo>
                  <a:pt x="823" y="395"/>
                  <a:pt x="781" y="337"/>
                  <a:pt x="731" y="254"/>
                </a:cubicBezTo>
                <a:cubicBezTo>
                  <a:pt x="730" y="252"/>
                  <a:pt x="728" y="250"/>
                  <a:pt x="726" y="248"/>
                </a:cubicBezTo>
                <a:cubicBezTo>
                  <a:pt x="740" y="225"/>
                  <a:pt x="752" y="202"/>
                  <a:pt x="763" y="181"/>
                </a:cubicBezTo>
                <a:cubicBezTo>
                  <a:pt x="783" y="215"/>
                  <a:pt x="799" y="239"/>
                  <a:pt x="814" y="258"/>
                </a:cubicBezTo>
                <a:cubicBezTo>
                  <a:pt x="844" y="303"/>
                  <a:pt x="884" y="335"/>
                  <a:pt x="934" y="352"/>
                </a:cubicBezTo>
                <a:cubicBezTo>
                  <a:pt x="968" y="363"/>
                  <a:pt x="1007" y="364"/>
                  <a:pt x="1044" y="355"/>
                </a:cubicBezTo>
                <a:cubicBezTo>
                  <a:pt x="1062" y="350"/>
                  <a:pt x="1074" y="350"/>
                  <a:pt x="1079" y="350"/>
                </a:cubicBezTo>
                <a:cubicBezTo>
                  <a:pt x="1105" y="350"/>
                  <a:pt x="1160" y="363"/>
                  <a:pt x="1197" y="414"/>
                </a:cubicBezTo>
                <a:cubicBezTo>
                  <a:pt x="1212" y="434"/>
                  <a:pt x="1203" y="497"/>
                  <a:pt x="1193" y="534"/>
                </a:cubicBezTo>
                <a:cubicBezTo>
                  <a:pt x="1192" y="538"/>
                  <a:pt x="1192" y="543"/>
                  <a:pt x="1193" y="548"/>
                </a:cubicBezTo>
                <a:cubicBezTo>
                  <a:pt x="1208" y="613"/>
                  <a:pt x="1268" y="698"/>
                  <a:pt x="1308" y="754"/>
                </a:cubicBezTo>
                <a:cubicBezTo>
                  <a:pt x="1309" y="756"/>
                  <a:pt x="1311" y="758"/>
                  <a:pt x="1312" y="760"/>
                </a:cubicBezTo>
                <a:close/>
                <a:moveTo>
                  <a:pt x="541" y="416"/>
                </a:moveTo>
                <a:cubicBezTo>
                  <a:pt x="533" y="422"/>
                  <a:pt x="525" y="429"/>
                  <a:pt x="518" y="437"/>
                </a:cubicBezTo>
                <a:cubicBezTo>
                  <a:pt x="454" y="509"/>
                  <a:pt x="447" y="615"/>
                  <a:pt x="501" y="696"/>
                </a:cubicBezTo>
                <a:cubicBezTo>
                  <a:pt x="515" y="718"/>
                  <a:pt x="530" y="739"/>
                  <a:pt x="542" y="756"/>
                </a:cubicBezTo>
                <a:cubicBezTo>
                  <a:pt x="543" y="758"/>
                  <a:pt x="544" y="759"/>
                  <a:pt x="545" y="760"/>
                </a:cubicBezTo>
                <a:lnTo>
                  <a:pt x="453" y="760"/>
                </a:lnTo>
                <a:cubicBezTo>
                  <a:pt x="441" y="760"/>
                  <a:pt x="430" y="768"/>
                  <a:pt x="426" y="780"/>
                </a:cubicBezTo>
                <a:cubicBezTo>
                  <a:pt x="417" y="810"/>
                  <a:pt x="410" y="856"/>
                  <a:pt x="403" y="906"/>
                </a:cubicBezTo>
                <a:cubicBezTo>
                  <a:pt x="393" y="969"/>
                  <a:pt x="383" y="1040"/>
                  <a:pt x="366" y="1082"/>
                </a:cubicBezTo>
                <a:lnTo>
                  <a:pt x="266" y="1082"/>
                </a:lnTo>
                <a:cubicBezTo>
                  <a:pt x="248" y="1039"/>
                  <a:pt x="234" y="965"/>
                  <a:pt x="222" y="900"/>
                </a:cubicBezTo>
                <a:cubicBezTo>
                  <a:pt x="214" y="853"/>
                  <a:pt x="205" y="808"/>
                  <a:pt x="196" y="779"/>
                </a:cubicBezTo>
                <a:cubicBezTo>
                  <a:pt x="193" y="768"/>
                  <a:pt x="182" y="760"/>
                  <a:pt x="170" y="760"/>
                </a:cubicBezTo>
                <a:lnTo>
                  <a:pt x="78" y="760"/>
                </a:lnTo>
                <a:cubicBezTo>
                  <a:pt x="79" y="758"/>
                  <a:pt x="81" y="756"/>
                  <a:pt x="82" y="754"/>
                </a:cubicBezTo>
                <a:cubicBezTo>
                  <a:pt x="122" y="698"/>
                  <a:pt x="183" y="613"/>
                  <a:pt x="197" y="548"/>
                </a:cubicBezTo>
                <a:cubicBezTo>
                  <a:pt x="199" y="543"/>
                  <a:pt x="198" y="538"/>
                  <a:pt x="197" y="534"/>
                </a:cubicBezTo>
                <a:cubicBezTo>
                  <a:pt x="187" y="497"/>
                  <a:pt x="178" y="434"/>
                  <a:pt x="193" y="414"/>
                </a:cubicBezTo>
                <a:cubicBezTo>
                  <a:pt x="230" y="363"/>
                  <a:pt x="285" y="350"/>
                  <a:pt x="311" y="350"/>
                </a:cubicBezTo>
                <a:cubicBezTo>
                  <a:pt x="316" y="350"/>
                  <a:pt x="329" y="350"/>
                  <a:pt x="346" y="355"/>
                </a:cubicBezTo>
                <a:cubicBezTo>
                  <a:pt x="384" y="364"/>
                  <a:pt x="422" y="363"/>
                  <a:pt x="456" y="352"/>
                </a:cubicBezTo>
                <a:cubicBezTo>
                  <a:pt x="506" y="335"/>
                  <a:pt x="546" y="303"/>
                  <a:pt x="577" y="258"/>
                </a:cubicBezTo>
                <a:cubicBezTo>
                  <a:pt x="603" y="223"/>
                  <a:pt x="631" y="175"/>
                  <a:pt x="656" y="131"/>
                </a:cubicBezTo>
                <a:cubicBezTo>
                  <a:pt x="669" y="108"/>
                  <a:pt x="681" y="86"/>
                  <a:pt x="692" y="69"/>
                </a:cubicBezTo>
                <a:lnTo>
                  <a:pt x="693" y="68"/>
                </a:lnTo>
                <a:cubicBezTo>
                  <a:pt x="703" y="52"/>
                  <a:pt x="720" y="55"/>
                  <a:pt x="724" y="56"/>
                </a:cubicBezTo>
                <a:cubicBezTo>
                  <a:pt x="729" y="57"/>
                  <a:pt x="745" y="63"/>
                  <a:pt x="747" y="82"/>
                </a:cubicBezTo>
                <a:cubicBezTo>
                  <a:pt x="748" y="87"/>
                  <a:pt x="747" y="91"/>
                  <a:pt x="746" y="94"/>
                </a:cubicBezTo>
                <a:cubicBezTo>
                  <a:pt x="695" y="199"/>
                  <a:pt x="593" y="374"/>
                  <a:pt x="541" y="416"/>
                </a:cubicBezTo>
                <a:close/>
                <a:moveTo>
                  <a:pt x="1353" y="722"/>
                </a:moveTo>
                <a:cubicBezTo>
                  <a:pt x="1319" y="674"/>
                  <a:pt x="1263" y="596"/>
                  <a:pt x="1248" y="542"/>
                </a:cubicBezTo>
                <a:cubicBezTo>
                  <a:pt x="1251" y="531"/>
                  <a:pt x="1255" y="511"/>
                  <a:pt x="1258" y="488"/>
                </a:cubicBezTo>
                <a:cubicBezTo>
                  <a:pt x="1264" y="439"/>
                  <a:pt x="1259" y="405"/>
                  <a:pt x="1242" y="382"/>
                </a:cubicBezTo>
                <a:cubicBezTo>
                  <a:pt x="1195" y="317"/>
                  <a:pt x="1125" y="295"/>
                  <a:pt x="1079" y="295"/>
                </a:cubicBezTo>
                <a:cubicBezTo>
                  <a:pt x="1064" y="295"/>
                  <a:pt x="1047" y="297"/>
                  <a:pt x="1030" y="301"/>
                </a:cubicBezTo>
                <a:cubicBezTo>
                  <a:pt x="1003" y="308"/>
                  <a:pt x="976" y="308"/>
                  <a:pt x="952" y="299"/>
                </a:cubicBezTo>
                <a:cubicBezTo>
                  <a:pt x="914" y="286"/>
                  <a:pt x="882" y="262"/>
                  <a:pt x="859" y="227"/>
                </a:cubicBezTo>
                <a:cubicBezTo>
                  <a:pt x="859" y="226"/>
                  <a:pt x="858" y="225"/>
                  <a:pt x="858" y="225"/>
                </a:cubicBezTo>
                <a:cubicBezTo>
                  <a:pt x="840" y="202"/>
                  <a:pt x="821" y="170"/>
                  <a:pt x="808" y="149"/>
                </a:cubicBezTo>
                <a:cubicBezTo>
                  <a:pt x="803" y="141"/>
                  <a:pt x="795" y="136"/>
                  <a:pt x="787" y="135"/>
                </a:cubicBezTo>
                <a:cubicBezTo>
                  <a:pt x="790" y="129"/>
                  <a:pt x="793" y="123"/>
                  <a:pt x="796" y="117"/>
                </a:cubicBezTo>
                <a:cubicBezTo>
                  <a:pt x="802" y="105"/>
                  <a:pt x="804" y="91"/>
                  <a:pt x="802" y="76"/>
                </a:cubicBezTo>
                <a:cubicBezTo>
                  <a:pt x="798" y="40"/>
                  <a:pt x="773" y="11"/>
                  <a:pt x="737" y="2"/>
                </a:cubicBezTo>
                <a:cubicBezTo>
                  <a:pt x="702" y="-6"/>
                  <a:pt x="667" y="8"/>
                  <a:pt x="647" y="38"/>
                </a:cubicBezTo>
                <a:lnTo>
                  <a:pt x="646" y="38"/>
                </a:lnTo>
                <a:cubicBezTo>
                  <a:pt x="646" y="39"/>
                  <a:pt x="646" y="39"/>
                  <a:pt x="645" y="40"/>
                </a:cubicBezTo>
                <a:cubicBezTo>
                  <a:pt x="634" y="57"/>
                  <a:pt x="621" y="80"/>
                  <a:pt x="607" y="104"/>
                </a:cubicBezTo>
                <a:cubicBezTo>
                  <a:pt x="584" y="146"/>
                  <a:pt x="557" y="193"/>
                  <a:pt x="532" y="225"/>
                </a:cubicBezTo>
                <a:cubicBezTo>
                  <a:pt x="532" y="225"/>
                  <a:pt x="532" y="226"/>
                  <a:pt x="531" y="227"/>
                </a:cubicBezTo>
                <a:cubicBezTo>
                  <a:pt x="508" y="262"/>
                  <a:pt x="476" y="286"/>
                  <a:pt x="438" y="299"/>
                </a:cubicBezTo>
                <a:cubicBezTo>
                  <a:pt x="414" y="308"/>
                  <a:pt x="387" y="308"/>
                  <a:pt x="360" y="301"/>
                </a:cubicBezTo>
                <a:cubicBezTo>
                  <a:pt x="343" y="297"/>
                  <a:pt x="326" y="295"/>
                  <a:pt x="311" y="295"/>
                </a:cubicBezTo>
                <a:cubicBezTo>
                  <a:pt x="265" y="295"/>
                  <a:pt x="195" y="317"/>
                  <a:pt x="148" y="382"/>
                </a:cubicBezTo>
                <a:cubicBezTo>
                  <a:pt x="132" y="405"/>
                  <a:pt x="126" y="439"/>
                  <a:pt x="132" y="488"/>
                </a:cubicBezTo>
                <a:cubicBezTo>
                  <a:pt x="135" y="511"/>
                  <a:pt x="139" y="531"/>
                  <a:pt x="142" y="542"/>
                </a:cubicBezTo>
                <a:cubicBezTo>
                  <a:pt x="127" y="596"/>
                  <a:pt x="71" y="674"/>
                  <a:pt x="37" y="722"/>
                </a:cubicBezTo>
                <a:cubicBezTo>
                  <a:pt x="7" y="765"/>
                  <a:pt x="0" y="774"/>
                  <a:pt x="0" y="788"/>
                </a:cubicBezTo>
                <a:cubicBezTo>
                  <a:pt x="0" y="803"/>
                  <a:pt x="13" y="815"/>
                  <a:pt x="28" y="815"/>
                </a:cubicBezTo>
                <a:lnTo>
                  <a:pt x="149" y="815"/>
                </a:lnTo>
                <a:cubicBezTo>
                  <a:pt x="155" y="841"/>
                  <a:pt x="161" y="874"/>
                  <a:pt x="168" y="910"/>
                </a:cubicBezTo>
                <a:cubicBezTo>
                  <a:pt x="182" y="987"/>
                  <a:pt x="198" y="1075"/>
                  <a:pt x="224" y="1123"/>
                </a:cubicBezTo>
                <a:cubicBezTo>
                  <a:pt x="229" y="1132"/>
                  <a:pt x="238" y="1138"/>
                  <a:pt x="249" y="1138"/>
                </a:cubicBezTo>
                <a:lnTo>
                  <a:pt x="384" y="1138"/>
                </a:lnTo>
                <a:cubicBezTo>
                  <a:pt x="394" y="1138"/>
                  <a:pt x="403" y="1132"/>
                  <a:pt x="408" y="1123"/>
                </a:cubicBezTo>
                <a:cubicBezTo>
                  <a:pt x="433" y="1076"/>
                  <a:pt x="445" y="993"/>
                  <a:pt x="457" y="914"/>
                </a:cubicBezTo>
                <a:cubicBezTo>
                  <a:pt x="463" y="877"/>
                  <a:pt x="468" y="842"/>
                  <a:pt x="474" y="815"/>
                </a:cubicBezTo>
                <a:lnTo>
                  <a:pt x="595" y="815"/>
                </a:lnTo>
                <a:cubicBezTo>
                  <a:pt x="610" y="815"/>
                  <a:pt x="623" y="803"/>
                  <a:pt x="623" y="788"/>
                </a:cubicBezTo>
                <a:cubicBezTo>
                  <a:pt x="623" y="774"/>
                  <a:pt x="615" y="764"/>
                  <a:pt x="587" y="724"/>
                </a:cubicBezTo>
                <a:cubicBezTo>
                  <a:pt x="575" y="708"/>
                  <a:pt x="561" y="687"/>
                  <a:pt x="546" y="666"/>
                </a:cubicBezTo>
                <a:cubicBezTo>
                  <a:pt x="507" y="605"/>
                  <a:pt x="512" y="527"/>
                  <a:pt x="559" y="474"/>
                </a:cubicBezTo>
                <a:cubicBezTo>
                  <a:pt x="564" y="469"/>
                  <a:pt x="570" y="463"/>
                  <a:pt x="575" y="459"/>
                </a:cubicBezTo>
                <a:cubicBezTo>
                  <a:pt x="609" y="432"/>
                  <a:pt x="654" y="368"/>
                  <a:pt x="695" y="301"/>
                </a:cubicBezTo>
                <a:cubicBezTo>
                  <a:pt x="744" y="382"/>
                  <a:pt x="785" y="435"/>
                  <a:pt x="815" y="459"/>
                </a:cubicBezTo>
                <a:cubicBezTo>
                  <a:pt x="820" y="463"/>
                  <a:pt x="826" y="469"/>
                  <a:pt x="831" y="474"/>
                </a:cubicBezTo>
                <a:cubicBezTo>
                  <a:pt x="879" y="527"/>
                  <a:pt x="884" y="605"/>
                  <a:pt x="844" y="666"/>
                </a:cubicBezTo>
                <a:cubicBezTo>
                  <a:pt x="829" y="687"/>
                  <a:pt x="815" y="708"/>
                  <a:pt x="803" y="724"/>
                </a:cubicBezTo>
                <a:cubicBezTo>
                  <a:pt x="775" y="764"/>
                  <a:pt x="767" y="774"/>
                  <a:pt x="767" y="788"/>
                </a:cubicBezTo>
                <a:cubicBezTo>
                  <a:pt x="767" y="803"/>
                  <a:pt x="780" y="815"/>
                  <a:pt x="795" y="815"/>
                </a:cubicBezTo>
                <a:lnTo>
                  <a:pt x="916" y="815"/>
                </a:lnTo>
                <a:cubicBezTo>
                  <a:pt x="922" y="842"/>
                  <a:pt x="927" y="877"/>
                  <a:pt x="933" y="914"/>
                </a:cubicBezTo>
                <a:cubicBezTo>
                  <a:pt x="945" y="993"/>
                  <a:pt x="957" y="1076"/>
                  <a:pt x="982" y="1123"/>
                </a:cubicBezTo>
                <a:cubicBezTo>
                  <a:pt x="987" y="1132"/>
                  <a:pt x="996" y="1138"/>
                  <a:pt x="1006" y="1138"/>
                </a:cubicBezTo>
                <a:lnTo>
                  <a:pt x="1142" y="1138"/>
                </a:lnTo>
                <a:cubicBezTo>
                  <a:pt x="1152" y="1138"/>
                  <a:pt x="1161" y="1132"/>
                  <a:pt x="1166" y="1123"/>
                </a:cubicBezTo>
                <a:cubicBezTo>
                  <a:pt x="1192" y="1075"/>
                  <a:pt x="1208" y="987"/>
                  <a:pt x="1222" y="910"/>
                </a:cubicBezTo>
                <a:cubicBezTo>
                  <a:pt x="1229" y="874"/>
                  <a:pt x="1235" y="841"/>
                  <a:pt x="1241" y="815"/>
                </a:cubicBezTo>
                <a:lnTo>
                  <a:pt x="1362" y="815"/>
                </a:lnTo>
                <a:cubicBezTo>
                  <a:pt x="1377" y="815"/>
                  <a:pt x="1390" y="803"/>
                  <a:pt x="1390" y="788"/>
                </a:cubicBezTo>
                <a:cubicBezTo>
                  <a:pt x="1390" y="774"/>
                  <a:pt x="1383" y="765"/>
                  <a:pt x="1353" y="72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0" name="Freeform 759">
            <a:extLst>
              <a:ext uri="{FF2B5EF4-FFF2-40B4-BE49-F238E27FC236}">
                <a16:creationId xmlns:a16="http://schemas.microsoft.com/office/drawing/2014/main" id="{D8CD0731-2043-B74C-B35B-BD4B46890F0E}"/>
              </a:ext>
            </a:extLst>
          </p:cNvPr>
          <p:cNvSpPr/>
          <p:nvPr/>
        </p:nvSpPr>
        <p:spPr>
          <a:xfrm>
            <a:off x="3560760" y="2861837"/>
            <a:ext cx="96120" cy="96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268">
                <a:moveTo>
                  <a:pt x="134" y="56"/>
                </a:moveTo>
                <a:cubicBezTo>
                  <a:pt x="178" y="56"/>
                  <a:pt x="213" y="90"/>
                  <a:pt x="213" y="135"/>
                </a:cubicBezTo>
                <a:cubicBezTo>
                  <a:pt x="213" y="179"/>
                  <a:pt x="178" y="213"/>
                  <a:pt x="134" y="213"/>
                </a:cubicBezTo>
                <a:cubicBezTo>
                  <a:pt x="112" y="213"/>
                  <a:pt x="93" y="205"/>
                  <a:pt x="78" y="190"/>
                </a:cubicBezTo>
                <a:cubicBezTo>
                  <a:pt x="63" y="176"/>
                  <a:pt x="55" y="156"/>
                  <a:pt x="55" y="135"/>
                </a:cubicBezTo>
                <a:cubicBezTo>
                  <a:pt x="55" y="90"/>
                  <a:pt x="89" y="56"/>
                  <a:pt x="134" y="56"/>
                </a:cubicBezTo>
                <a:close/>
                <a:moveTo>
                  <a:pt x="134" y="268"/>
                </a:moveTo>
                <a:cubicBezTo>
                  <a:pt x="170" y="268"/>
                  <a:pt x="203" y="255"/>
                  <a:pt x="229" y="229"/>
                </a:cubicBezTo>
                <a:cubicBezTo>
                  <a:pt x="254" y="204"/>
                  <a:pt x="268" y="170"/>
                  <a:pt x="268" y="135"/>
                </a:cubicBezTo>
                <a:cubicBezTo>
                  <a:pt x="268" y="98"/>
                  <a:pt x="254" y="65"/>
                  <a:pt x="229" y="40"/>
                </a:cubicBezTo>
                <a:cubicBezTo>
                  <a:pt x="203" y="14"/>
                  <a:pt x="170" y="0"/>
                  <a:pt x="134" y="0"/>
                </a:cubicBezTo>
                <a:cubicBezTo>
                  <a:pt x="98" y="0"/>
                  <a:pt x="64" y="14"/>
                  <a:pt x="39" y="40"/>
                </a:cubicBezTo>
                <a:cubicBezTo>
                  <a:pt x="14" y="65"/>
                  <a:pt x="0" y="98"/>
                  <a:pt x="0" y="135"/>
                </a:cubicBezTo>
                <a:cubicBezTo>
                  <a:pt x="0" y="170"/>
                  <a:pt x="14" y="204"/>
                  <a:pt x="39" y="229"/>
                </a:cubicBezTo>
                <a:cubicBezTo>
                  <a:pt x="64" y="255"/>
                  <a:pt x="98" y="268"/>
                  <a:pt x="134" y="2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1" name="Freeform 760">
            <a:extLst>
              <a:ext uri="{FF2B5EF4-FFF2-40B4-BE49-F238E27FC236}">
                <a16:creationId xmlns:a16="http://schemas.microsoft.com/office/drawing/2014/main" id="{1130EA00-0FC0-5F49-BE17-714D274D2031}"/>
              </a:ext>
            </a:extLst>
          </p:cNvPr>
          <p:cNvSpPr/>
          <p:nvPr/>
        </p:nvSpPr>
        <p:spPr>
          <a:xfrm>
            <a:off x="3259440" y="2860038"/>
            <a:ext cx="502560" cy="40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97" h="1138">
                <a:moveTo>
                  <a:pt x="1340" y="121"/>
                </a:moveTo>
                <a:cubicBezTo>
                  <a:pt x="1296" y="214"/>
                  <a:pt x="1206" y="368"/>
                  <a:pt x="1160" y="405"/>
                </a:cubicBezTo>
                <a:cubicBezTo>
                  <a:pt x="1158" y="407"/>
                  <a:pt x="1156" y="409"/>
                  <a:pt x="1153" y="411"/>
                </a:cubicBezTo>
                <a:cubicBezTo>
                  <a:pt x="1059" y="494"/>
                  <a:pt x="1064" y="676"/>
                  <a:pt x="1065" y="699"/>
                </a:cubicBezTo>
                <a:cubicBezTo>
                  <a:pt x="1066" y="746"/>
                  <a:pt x="1066" y="795"/>
                  <a:pt x="1067" y="842"/>
                </a:cubicBezTo>
                <a:cubicBezTo>
                  <a:pt x="1067" y="889"/>
                  <a:pt x="1068" y="938"/>
                  <a:pt x="1069" y="987"/>
                </a:cubicBezTo>
                <a:cubicBezTo>
                  <a:pt x="1041" y="988"/>
                  <a:pt x="1013" y="988"/>
                  <a:pt x="985" y="988"/>
                </a:cubicBezTo>
                <a:cubicBezTo>
                  <a:pt x="976" y="988"/>
                  <a:pt x="967" y="988"/>
                  <a:pt x="958" y="988"/>
                </a:cubicBezTo>
                <a:lnTo>
                  <a:pt x="957" y="988"/>
                </a:lnTo>
                <a:cubicBezTo>
                  <a:pt x="950" y="988"/>
                  <a:pt x="943" y="988"/>
                  <a:pt x="936" y="988"/>
                </a:cubicBezTo>
                <a:cubicBezTo>
                  <a:pt x="933" y="988"/>
                  <a:pt x="931" y="988"/>
                  <a:pt x="928" y="988"/>
                </a:cubicBezTo>
                <a:cubicBezTo>
                  <a:pt x="923" y="988"/>
                  <a:pt x="918" y="988"/>
                  <a:pt x="913" y="988"/>
                </a:cubicBezTo>
                <a:cubicBezTo>
                  <a:pt x="910" y="988"/>
                  <a:pt x="907" y="988"/>
                  <a:pt x="904" y="988"/>
                </a:cubicBezTo>
                <a:cubicBezTo>
                  <a:pt x="900" y="987"/>
                  <a:pt x="895" y="987"/>
                  <a:pt x="891" y="987"/>
                </a:cubicBezTo>
                <a:cubicBezTo>
                  <a:pt x="888" y="987"/>
                  <a:pt x="885" y="987"/>
                  <a:pt x="882" y="987"/>
                </a:cubicBezTo>
                <a:cubicBezTo>
                  <a:pt x="880" y="987"/>
                  <a:pt x="877" y="987"/>
                  <a:pt x="875" y="987"/>
                </a:cubicBezTo>
                <a:cubicBezTo>
                  <a:pt x="875" y="938"/>
                  <a:pt x="876" y="889"/>
                  <a:pt x="876" y="841"/>
                </a:cubicBezTo>
                <a:cubicBezTo>
                  <a:pt x="877" y="794"/>
                  <a:pt x="877" y="746"/>
                  <a:pt x="878" y="699"/>
                </a:cubicBezTo>
                <a:cubicBezTo>
                  <a:pt x="878" y="692"/>
                  <a:pt x="880" y="645"/>
                  <a:pt x="871" y="589"/>
                </a:cubicBezTo>
                <a:cubicBezTo>
                  <a:pt x="859" y="508"/>
                  <a:pt x="831" y="448"/>
                  <a:pt x="790" y="411"/>
                </a:cubicBezTo>
                <a:cubicBezTo>
                  <a:pt x="787" y="409"/>
                  <a:pt x="785" y="407"/>
                  <a:pt x="783" y="405"/>
                </a:cubicBezTo>
                <a:cubicBezTo>
                  <a:pt x="772" y="397"/>
                  <a:pt x="747" y="371"/>
                  <a:pt x="702" y="299"/>
                </a:cubicBezTo>
                <a:cubicBezTo>
                  <a:pt x="701" y="297"/>
                  <a:pt x="700" y="296"/>
                  <a:pt x="698" y="295"/>
                </a:cubicBezTo>
                <a:cubicBezTo>
                  <a:pt x="709" y="278"/>
                  <a:pt x="719" y="260"/>
                  <a:pt x="728" y="243"/>
                </a:cubicBezTo>
                <a:cubicBezTo>
                  <a:pt x="735" y="253"/>
                  <a:pt x="741" y="262"/>
                  <a:pt x="747" y="270"/>
                </a:cubicBezTo>
                <a:cubicBezTo>
                  <a:pt x="786" y="327"/>
                  <a:pt x="843" y="360"/>
                  <a:pt x="914" y="365"/>
                </a:cubicBezTo>
                <a:cubicBezTo>
                  <a:pt x="915" y="366"/>
                  <a:pt x="917" y="366"/>
                  <a:pt x="919" y="365"/>
                </a:cubicBezTo>
                <a:cubicBezTo>
                  <a:pt x="932" y="364"/>
                  <a:pt x="945" y="363"/>
                  <a:pt x="959" y="363"/>
                </a:cubicBezTo>
                <a:cubicBezTo>
                  <a:pt x="962" y="363"/>
                  <a:pt x="965" y="363"/>
                  <a:pt x="969" y="363"/>
                </a:cubicBezTo>
                <a:cubicBezTo>
                  <a:pt x="971" y="364"/>
                  <a:pt x="972" y="364"/>
                  <a:pt x="974" y="363"/>
                </a:cubicBezTo>
                <a:cubicBezTo>
                  <a:pt x="978" y="363"/>
                  <a:pt x="981" y="363"/>
                  <a:pt x="984" y="363"/>
                </a:cubicBezTo>
                <a:cubicBezTo>
                  <a:pt x="998" y="363"/>
                  <a:pt x="1011" y="364"/>
                  <a:pt x="1024" y="365"/>
                </a:cubicBezTo>
                <a:cubicBezTo>
                  <a:pt x="1026" y="366"/>
                  <a:pt x="1028" y="366"/>
                  <a:pt x="1030" y="365"/>
                </a:cubicBezTo>
                <a:cubicBezTo>
                  <a:pt x="1100" y="360"/>
                  <a:pt x="1157" y="327"/>
                  <a:pt x="1196" y="270"/>
                </a:cubicBezTo>
                <a:cubicBezTo>
                  <a:pt x="1220" y="239"/>
                  <a:pt x="1244" y="196"/>
                  <a:pt x="1266" y="157"/>
                </a:cubicBezTo>
                <a:cubicBezTo>
                  <a:pt x="1278" y="137"/>
                  <a:pt x="1289" y="117"/>
                  <a:pt x="1298" y="103"/>
                </a:cubicBezTo>
                <a:lnTo>
                  <a:pt x="1298" y="102"/>
                </a:lnTo>
                <a:lnTo>
                  <a:pt x="1299" y="102"/>
                </a:lnTo>
                <a:cubicBezTo>
                  <a:pt x="1307" y="89"/>
                  <a:pt x="1320" y="91"/>
                  <a:pt x="1323" y="92"/>
                </a:cubicBezTo>
                <a:cubicBezTo>
                  <a:pt x="1327" y="93"/>
                  <a:pt x="1340" y="97"/>
                  <a:pt x="1341" y="113"/>
                </a:cubicBezTo>
                <a:cubicBezTo>
                  <a:pt x="1342" y="116"/>
                  <a:pt x="1341" y="119"/>
                  <a:pt x="1340" y="121"/>
                </a:cubicBezTo>
                <a:close/>
                <a:moveTo>
                  <a:pt x="540" y="416"/>
                </a:moveTo>
                <a:cubicBezTo>
                  <a:pt x="532" y="422"/>
                  <a:pt x="525" y="429"/>
                  <a:pt x="517" y="437"/>
                </a:cubicBezTo>
                <a:cubicBezTo>
                  <a:pt x="453" y="509"/>
                  <a:pt x="446" y="615"/>
                  <a:pt x="500" y="696"/>
                </a:cubicBezTo>
                <a:cubicBezTo>
                  <a:pt x="515" y="718"/>
                  <a:pt x="530" y="739"/>
                  <a:pt x="542" y="756"/>
                </a:cubicBezTo>
                <a:cubicBezTo>
                  <a:pt x="543" y="758"/>
                  <a:pt x="543" y="759"/>
                  <a:pt x="544" y="760"/>
                </a:cubicBezTo>
                <a:lnTo>
                  <a:pt x="452" y="760"/>
                </a:lnTo>
                <a:cubicBezTo>
                  <a:pt x="440" y="760"/>
                  <a:pt x="429" y="768"/>
                  <a:pt x="426" y="780"/>
                </a:cubicBezTo>
                <a:cubicBezTo>
                  <a:pt x="416" y="810"/>
                  <a:pt x="409" y="856"/>
                  <a:pt x="402" y="906"/>
                </a:cubicBezTo>
                <a:cubicBezTo>
                  <a:pt x="393" y="969"/>
                  <a:pt x="382" y="1040"/>
                  <a:pt x="365" y="1082"/>
                </a:cubicBezTo>
                <a:lnTo>
                  <a:pt x="265" y="1082"/>
                </a:lnTo>
                <a:cubicBezTo>
                  <a:pt x="247" y="1039"/>
                  <a:pt x="234" y="965"/>
                  <a:pt x="222" y="900"/>
                </a:cubicBezTo>
                <a:cubicBezTo>
                  <a:pt x="213" y="853"/>
                  <a:pt x="205" y="808"/>
                  <a:pt x="196" y="779"/>
                </a:cubicBezTo>
                <a:cubicBezTo>
                  <a:pt x="192" y="768"/>
                  <a:pt x="181" y="760"/>
                  <a:pt x="169" y="760"/>
                </a:cubicBezTo>
                <a:lnTo>
                  <a:pt x="77" y="760"/>
                </a:lnTo>
                <a:cubicBezTo>
                  <a:pt x="79" y="758"/>
                  <a:pt x="80" y="756"/>
                  <a:pt x="82" y="754"/>
                </a:cubicBezTo>
                <a:cubicBezTo>
                  <a:pt x="122" y="698"/>
                  <a:pt x="182" y="613"/>
                  <a:pt x="197" y="548"/>
                </a:cubicBezTo>
                <a:cubicBezTo>
                  <a:pt x="198" y="543"/>
                  <a:pt x="198" y="538"/>
                  <a:pt x="196" y="534"/>
                </a:cubicBezTo>
                <a:cubicBezTo>
                  <a:pt x="186" y="497"/>
                  <a:pt x="178" y="434"/>
                  <a:pt x="192" y="414"/>
                </a:cubicBezTo>
                <a:cubicBezTo>
                  <a:pt x="229" y="363"/>
                  <a:pt x="284" y="350"/>
                  <a:pt x="311" y="350"/>
                </a:cubicBezTo>
                <a:cubicBezTo>
                  <a:pt x="315" y="350"/>
                  <a:pt x="328" y="350"/>
                  <a:pt x="345" y="355"/>
                </a:cubicBezTo>
                <a:cubicBezTo>
                  <a:pt x="383" y="364"/>
                  <a:pt x="421" y="363"/>
                  <a:pt x="456" y="352"/>
                </a:cubicBezTo>
                <a:cubicBezTo>
                  <a:pt x="505" y="335"/>
                  <a:pt x="546" y="303"/>
                  <a:pt x="576" y="258"/>
                </a:cubicBezTo>
                <a:cubicBezTo>
                  <a:pt x="603" y="223"/>
                  <a:pt x="631" y="175"/>
                  <a:pt x="655" y="131"/>
                </a:cubicBezTo>
                <a:cubicBezTo>
                  <a:pt x="668" y="108"/>
                  <a:pt x="681" y="86"/>
                  <a:pt x="691" y="69"/>
                </a:cubicBezTo>
                <a:lnTo>
                  <a:pt x="692" y="68"/>
                </a:lnTo>
                <a:cubicBezTo>
                  <a:pt x="703" y="52"/>
                  <a:pt x="719" y="55"/>
                  <a:pt x="724" y="56"/>
                </a:cubicBezTo>
                <a:cubicBezTo>
                  <a:pt x="728" y="57"/>
                  <a:pt x="744" y="63"/>
                  <a:pt x="747" y="82"/>
                </a:cubicBezTo>
                <a:cubicBezTo>
                  <a:pt x="747" y="87"/>
                  <a:pt x="747" y="91"/>
                  <a:pt x="745" y="94"/>
                </a:cubicBezTo>
                <a:cubicBezTo>
                  <a:pt x="695" y="199"/>
                  <a:pt x="593" y="374"/>
                  <a:pt x="540" y="416"/>
                </a:cubicBezTo>
                <a:close/>
                <a:moveTo>
                  <a:pt x="1396" y="106"/>
                </a:moveTo>
                <a:cubicBezTo>
                  <a:pt x="1392" y="73"/>
                  <a:pt x="1369" y="46"/>
                  <a:pt x="1336" y="38"/>
                </a:cubicBezTo>
                <a:cubicBezTo>
                  <a:pt x="1304" y="31"/>
                  <a:pt x="1271" y="43"/>
                  <a:pt x="1253" y="71"/>
                </a:cubicBezTo>
                <a:cubicBezTo>
                  <a:pt x="1253" y="72"/>
                  <a:pt x="1252" y="72"/>
                  <a:pt x="1252" y="72"/>
                </a:cubicBezTo>
                <a:lnTo>
                  <a:pt x="1252" y="73"/>
                </a:lnTo>
                <a:cubicBezTo>
                  <a:pt x="1242" y="89"/>
                  <a:pt x="1230" y="109"/>
                  <a:pt x="1218" y="130"/>
                </a:cubicBezTo>
                <a:cubicBezTo>
                  <a:pt x="1197" y="167"/>
                  <a:pt x="1174" y="209"/>
                  <a:pt x="1152" y="237"/>
                </a:cubicBezTo>
                <a:cubicBezTo>
                  <a:pt x="1151" y="237"/>
                  <a:pt x="1151" y="238"/>
                  <a:pt x="1151" y="238"/>
                </a:cubicBezTo>
                <a:cubicBezTo>
                  <a:pt x="1122" y="281"/>
                  <a:pt x="1080" y="306"/>
                  <a:pt x="1028" y="310"/>
                </a:cubicBezTo>
                <a:cubicBezTo>
                  <a:pt x="1014" y="309"/>
                  <a:pt x="999" y="308"/>
                  <a:pt x="984" y="308"/>
                </a:cubicBezTo>
                <a:cubicBezTo>
                  <a:pt x="980" y="308"/>
                  <a:pt x="976" y="308"/>
                  <a:pt x="972" y="308"/>
                </a:cubicBezTo>
                <a:cubicBezTo>
                  <a:pt x="967" y="308"/>
                  <a:pt x="963" y="308"/>
                  <a:pt x="959" y="308"/>
                </a:cubicBezTo>
                <a:cubicBezTo>
                  <a:pt x="944" y="308"/>
                  <a:pt x="929" y="309"/>
                  <a:pt x="915" y="310"/>
                </a:cubicBezTo>
                <a:cubicBezTo>
                  <a:pt x="863" y="306"/>
                  <a:pt x="821" y="281"/>
                  <a:pt x="793" y="238"/>
                </a:cubicBezTo>
                <a:cubicBezTo>
                  <a:pt x="792" y="238"/>
                  <a:pt x="792" y="237"/>
                  <a:pt x="791" y="237"/>
                </a:cubicBezTo>
                <a:cubicBezTo>
                  <a:pt x="785" y="228"/>
                  <a:pt x="778" y="219"/>
                  <a:pt x="771" y="207"/>
                </a:cubicBezTo>
                <a:cubicBezTo>
                  <a:pt x="767" y="201"/>
                  <a:pt x="761" y="197"/>
                  <a:pt x="755" y="196"/>
                </a:cubicBezTo>
                <a:cubicBezTo>
                  <a:pt x="771" y="165"/>
                  <a:pt x="785" y="138"/>
                  <a:pt x="795" y="117"/>
                </a:cubicBezTo>
                <a:cubicBezTo>
                  <a:pt x="801" y="105"/>
                  <a:pt x="803" y="91"/>
                  <a:pt x="802" y="76"/>
                </a:cubicBezTo>
                <a:cubicBezTo>
                  <a:pt x="797" y="40"/>
                  <a:pt x="772" y="11"/>
                  <a:pt x="737" y="2"/>
                </a:cubicBezTo>
                <a:cubicBezTo>
                  <a:pt x="702" y="-6"/>
                  <a:pt x="666" y="8"/>
                  <a:pt x="646" y="38"/>
                </a:cubicBezTo>
                <a:cubicBezTo>
                  <a:pt x="645" y="39"/>
                  <a:pt x="645" y="39"/>
                  <a:pt x="645" y="40"/>
                </a:cubicBezTo>
                <a:cubicBezTo>
                  <a:pt x="633" y="57"/>
                  <a:pt x="621" y="80"/>
                  <a:pt x="607" y="104"/>
                </a:cubicBezTo>
                <a:cubicBezTo>
                  <a:pt x="583" y="146"/>
                  <a:pt x="556" y="193"/>
                  <a:pt x="532" y="225"/>
                </a:cubicBezTo>
                <a:cubicBezTo>
                  <a:pt x="531" y="225"/>
                  <a:pt x="531" y="226"/>
                  <a:pt x="531" y="227"/>
                </a:cubicBezTo>
                <a:cubicBezTo>
                  <a:pt x="507" y="262"/>
                  <a:pt x="476" y="286"/>
                  <a:pt x="438" y="299"/>
                </a:cubicBezTo>
                <a:cubicBezTo>
                  <a:pt x="413" y="308"/>
                  <a:pt x="386" y="308"/>
                  <a:pt x="359" y="301"/>
                </a:cubicBezTo>
                <a:cubicBezTo>
                  <a:pt x="342" y="297"/>
                  <a:pt x="325" y="295"/>
                  <a:pt x="311" y="295"/>
                </a:cubicBezTo>
                <a:cubicBezTo>
                  <a:pt x="265" y="295"/>
                  <a:pt x="195" y="317"/>
                  <a:pt x="148" y="382"/>
                </a:cubicBezTo>
                <a:cubicBezTo>
                  <a:pt x="131" y="405"/>
                  <a:pt x="126" y="439"/>
                  <a:pt x="132" y="488"/>
                </a:cubicBezTo>
                <a:cubicBezTo>
                  <a:pt x="134" y="511"/>
                  <a:pt x="139" y="531"/>
                  <a:pt x="141" y="542"/>
                </a:cubicBezTo>
                <a:cubicBezTo>
                  <a:pt x="126" y="596"/>
                  <a:pt x="71" y="674"/>
                  <a:pt x="37" y="722"/>
                </a:cubicBezTo>
                <a:cubicBezTo>
                  <a:pt x="6" y="765"/>
                  <a:pt x="0" y="774"/>
                  <a:pt x="0" y="788"/>
                </a:cubicBezTo>
                <a:cubicBezTo>
                  <a:pt x="0" y="803"/>
                  <a:pt x="12" y="815"/>
                  <a:pt x="27" y="815"/>
                </a:cubicBezTo>
                <a:lnTo>
                  <a:pt x="148" y="815"/>
                </a:lnTo>
                <a:cubicBezTo>
                  <a:pt x="155" y="841"/>
                  <a:pt x="161" y="874"/>
                  <a:pt x="167" y="910"/>
                </a:cubicBezTo>
                <a:cubicBezTo>
                  <a:pt x="182" y="987"/>
                  <a:pt x="198" y="1075"/>
                  <a:pt x="224" y="1123"/>
                </a:cubicBezTo>
                <a:cubicBezTo>
                  <a:pt x="229" y="1132"/>
                  <a:pt x="238" y="1138"/>
                  <a:pt x="248" y="1138"/>
                </a:cubicBezTo>
                <a:lnTo>
                  <a:pt x="383" y="1138"/>
                </a:lnTo>
                <a:cubicBezTo>
                  <a:pt x="393" y="1138"/>
                  <a:pt x="403" y="1132"/>
                  <a:pt x="408" y="1123"/>
                </a:cubicBezTo>
                <a:cubicBezTo>
                  <a:pt x="432" y="1076"/>
                  <a:pt x="445" y="993"/>
                  <a:pt x="457" y="914"/>
                </a:cubicBezTo>
                <a:cubicBezTo>
                  <a:pt x="462" y="877"/>
                  <a:pt x="468" y="842"/>
                  <a:pt x="473" y="815"/>
                </a:cubicBezTo>
                <a:lnTo>
                  <a:pt x="595" y="815"/>
                </a:lnTo>
                <a:cubicBezTo>
                  <a:pt x="610" y="815"/>
                  <a:pt x="622" y="803"/>
                  <a:pt x="622" y="788"/>
                </a:cubicBezTo>
                <a:cubicBezTo>
                  <a:pt x="622" y="774"/>
                  <a:pt x="615" y="764"/>
                  <a:pt x="587" y="724"/>
                </a:cubicBezTo>
                <a:cubicBezTo>
                  <a:pt x="575" y="708"/>
                  <a:pt x="560" y="687"/>
                  <a:pt x="546" y="666"/>
                </a:cubicBezTo>
                <a:cubicBezTo>
                  <a:pt x="506" y="605"/>
                  <a:pt x="511" y="527"/>
                  <a:pt x="558" y="474"/>
                </a:cubicBezTo>
                <a:cubicBezTo>
                  <a:pt x="564" y="469"/>
                  <a:pt x="569" y="463"/>
                  <a:pt x="575" y="459"/>
                </a:cubicBezTo>
                <a:cubicBezTo>
                  <a:pt x="601" y="438"/>
                  <a:pt x="634" y="395"/>
                  <a:pt x="666" y="346"/>
                </a:cubicBezTo>
                <a:cubicBezTo>
                  <a:pt x="699" y="397"/>
                  <a:pt x="727" y="431"/>
                  <a:pt x="749" y="448"/>
                </a:cubicBezTo>
                <a:cubicBezTo>
                  <a:pt x="750" y="449"/>
                  <a:pt x="752" y="451"/>
                  <a:pt x="753" y="452"/>
                </a:cubicBezTo>
                <a:cubicBezTo>
                  <a:pt x="831" y="521"/>
                  <a:pt x="823" y="695"/>
                  <a:pt x="823" y="697"/>
                </a:cubicBezTo>
                <a:lnTo>
                  <a:pt x="823" y="698"/>
                </a:lnTo>
                <a:cubicBezTo>
                  <a:pt x="822" y="745"/>
                  <a:pt x="822" y="794"/>
                  <a:pt x="821" y="840"/>
                </a:cubicBezTo>
                <a:cubicBezTo>
                  <a:pt x="821" y="894"/>
                  <a:pt x="820" y="949"/>
                  <a:pt x="819" y="1003"/>
                </a:cubicBezTo>
                <a:cubicBezTo>
                  <a:pt x="819" y="1008"/>
                  <a:pt x="820" y="1012"/>
                  <a:pt x="821" y="1016"/>
                </a:cubicBezTo>
                <a:lnTo>
                  <a:pt x="821" y="1017"/>
                </a:lnTo>
                <a:lnTo>
                  <a:pt x="821" y="1018"/>
                </a:lnTo>
                <a:lnTo>
                  <a:pt x="822" y="1018"/>
                </a:lnTo>
                <a:cubicBezTo>
                  <a:pt x="822" y="1019"/>
                  <a:pt x="822" y="1019"/>
                  <a:pt x="822" y="1019"/>
                </a:cubicBezTo>
                <a:cubicBezTo>
                  <a:pt x="825" y="1026"/>
                  <a:pt x="833" y="1040"/>
                  <a:pt x="855" y="1041"/>
                </a:cubicBezTo>
                <a:cubicBezTo>
                  <a:pt x="889" y="1042"/>
                  <a:pt x="924" y="1043"/>
                  <a:pt x="958" y="1043"/>
                </a:cubicBezTo>
                <a:cubicBezTo>
                  <a:pt x="962" y="1043"/>
                  <a:pt x="967" y="1043"/>
                  <a:pt x="972" y="1043"/>
                </a:cubicBezTo>
                <a:cubicBezTo>
                  <a:pt x="976" y="1043"/>
                  <a:pt x="981" y="1043"/>
                  <a:pt x="985" y="1043"/>
                </a:cubicBezTo>
                <a:cubicBezTo>
                  <a:pt x="1020" y="1043"/>
                  <a:pt x="1055" y="1042"/>
                  <a:pt x="1089" y="1041"/>
                </a:cubicBezTo>
                <a:cubicBezTo>
                  <a:pt x="1102" y="1041"/>
                  <a:pt x="1114" y="1033"/>
                  <a:pt x="1120" y="1022"/>
                </a:cubicBezTo>
                <a:cubicBezTo>
                  <a:pt x="1121" y="1020"/>
                  <a:pt x="1122" y="1018"/>
                  <a:pt x="1122" y="1016"/>
                </a:cubicBezTo>
                <a:cubicBezTo>
                  <a:pt x="1124" y="1012"/>
                  <a:pt x="1124" y="1008"/>
                  <a:pt x="1124" y="1003"/>
                </a:cubicBezTo>
                <a:cubicBezTo>
                  <a:pt x="1123" y="950"/>
                  <a:pt x="1123" y="894"/>
                  <a:pt x="1122" y="841"/>
                </a:cubicBezTo>
                <a:cubicBezTo>
                  <a:pt x="1122" y="794"/>
                  <a:pt x="1121" y="746"/>
                  <a:pt x="1120" y="698"/>
                </a:cubicBezTo>
                <a:cubicBezTo>
                  <a:pt x="1120" y="697"/>
                  <a:pt x="1120" y="697"/>
                  <a:pt x="1120" y="697"/>
                </a:cubicBezTo>
                <a:cubicBezTo>
                  <a:pt x="1120" y="692"/>
                  <a:pt x="1118" y="648"/>
                  <a:pt x="1127" y="596"/>
                </a:cubicBezTo>
                <a:cubicBezTo>
                  <a:pt x="1134" y="549"/>
                  <a:pt x="1151" y="487"/>
                  <a:pt x="1190" y="452"/>
                </a:cubicBezTo>
                <a:cubicBezTo>
                  <a:pt x="1191" y="451"/>
                  <a:pt x="1193" y="449"/>
                  <a:pt x="1194" y="448"/>
                </a:cubicBezTo>
                <a:cubicBezTo>
                  <a:pt x="1256" y="399"/>
                  <a:pt x="1353" y="223"/>
                  <a:pt x="1390" y="145"/>
                </a:cubicBezTo>
                <a:cubicBezTo>
                  <a:pt x="1396" y="133"/>
                  <a:pt x="1398" y="120"/>
                  <a:pt x="1396" y="10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2" name="Freeform 761">
            <a:extLst>
              <a:ext uri="{FF2B5EF4-FFF2-40B4-BE49-F238E27FC236}">
                <a16:creationId xmlns:a16="http://schemas.microsoft.com/office/drawing/2014/main" id="{01A5FA69-DD8C-ED41-A669-9D55C5775E3E}"/>
              </a:ext>
            </a:extLst>
          </p:cNvPr>
          <p:cNvSpPr/>
          <p:nvPr/>
        </p:nvSpPr>
        <p:spPr>
          <a:xfrm>
            <a:off x="3318479" y="2850677"/>
            <a:ext cx="106920" cy="10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297">
                <a:moveTo>
                  <a:pt x="149" y="55"/>
                </a:moveTo>
                <a:cubicBezTo>
                  <a:pt x="200" y="55"/>
                  <a:pt x="242" y="97"/>
                  <a:pt x="242" y="148"/>
                </a:cubicBezTo>
                <a:cubicBezTo>
                  <a:pt x="242" y="200"/>
                  <a:pt x="200" y="242"/>
                  <a:pt x="149" y="242"/>
                </a:cubicBezTo>
                <a:cubicBezTo>
                  <a:pt x="97" y="242"/>
                  <a:pt x="55" y="200"/>
                  <a:pt x="55" y="148"/>
                </a:cubicBezTo>
                <a:cubicBezTo>
                  <a:pt x="55" y="97"/>
                  <a:pt x="97" y="55"/>
                  <a:pt x="149" y="55"/>
                </a:cubicBezTo>
                <a:close/>
                <a:moveTo>
                  <a:pt x="149" y="297"/>
                </a:moveTo>
                <a:cubicBezTo>
                  <a:pt x="231" y="297"/>
                  <a:pt x="298" y="230"/>
                  <a:pt x="298" y="148"/>
                </a:cubicBezTo>
                <a:cubicBezTo>
                  <a:pt x="298" y="66"/>
                  <a:pt x="231" y="0"/>
                  <a:pt x="149" y="0"/>
                </a:cubicBezTo>
                <a:cubicBezTo>
                  <a:pt x="67" y="0"/>
                  <a:pt x="0" y="66"/>
                  <a:pt x="0" y="148"/>
                </a:cubicBezTo>
                <a:cubicBezTo>
                  <a:pt x="0" y="230"/>
                  <a:pt x="67" y="297"/>
                  <a:pt x="149" y="29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3" name="Freeform 762">
            <a:extLst>
              <a:ext uri="{FF2B5EF4-FFF2-40B4-BE49-F238E27FC236}">
                <a16:creationId xmlns:a16="http://schemas.microsoft.com/office/drawing/2014/main" id="{0C5B20A7-ED57-A44E-933A-85BA3F7361E0}"/>
              </a:ext>
            </a:extLst>
          </p:cNvPr>
          <p:cNvSpPr/>
          <p:nvPr/>
        </p:nvSpPr>
        <p:spPr>
          <a:xfrm>
            <a:off x="6829919" y="2807118"/>
            <a:ext cx="512999" cy="50543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6" h="1405">
                <a:moveTo>
                  <a:pt x="1371" y="749"/>
                </a:moveTo>
                <a:cubicBezTo>
                  <a:pt x="1371" y="788"/>
                  <a:pt x="1339" y="820"/>
                  <a:pt x="1299" y="821"/>
                </a:cubicBezTo>
                <a:lnTo>
                  <a:pt x="1280" y="821"/>
                </a:lnTo>
                <a:cubicBezTo>
                  <a:pt x="1229" y="822"/>
                  <a:pt x="1184" y="852"/>
                  <a:pt x="1164" y="898"/>
                </a:cubicBezTo>
                <a:cubicBezTo>
                  <a:pt x="1163" y="900"/>
                  <a:pt x="1162" y="903"/>
                  <a:pt x="1161" y="905"/>
                </a:cubicBezTo>
                <a:cubicBezTo>
                  <a:pt x="1141" y="948"/>
                  <a:pt x="1147" y="998"/>
                  <a:pt x="1175" y="1035"/>
                </a:cubicBezTo>
                <a:cubicBezTo>
                  <a:pt x="1177" y="1037"/>
                  <a:pt x="1178" y="1039"/>
                  <a:pt x="1180" y="1041"/>
                </a:cubicBezTo>
                <a:cubicBezTo>
                  <a:pt x="1208" y="1069"/>
                  <a:pt x="1208" y="1115"/>
                  <a:pt x="1180" y="1143"/>
                </a:cubicBezTo>
                <a:lnTo>
                  <a:pt x="1137" y="1186"/>
                </a:lnTo>
                <a:cubicBezTo>
                  <a:pt x="1109" y="1214"/>
                  <a:pt x="1064" y="1214"/>
                  <a:pt x="1036" y="1186"/>
                </a:cubicBezTo>
                <a:cubicBezTo>
                  <a:pt x="1034" y="1185"/>
                  <a:pt x="1033" y="1184"/>
                  <a:pt x="1031" y="1183"/>
                </a:cubicBezTo>
                <a:cubicBezTo>
                  <a:pt x="995" y="1150"/>
                  <a:pt x="943" y="1141"/>
                  <a:pt x="897" y="1160"/>
                </a:cubicBezTo>
                <a:lnTo>
                  <a:pt x="896" y="1160"/>
                </a:lnTo>
                <a:cubicBezTo>
                  <a:pt x="847" y="1180"/>
                  <a:pt x="816" y="1226"/>
                  <a:pt x="816" y="1278"/>
                </a:cubicBezTo>
                <a:cubicBezTo>
                  <a:pt x="816" y="1318"/>
                  <a:pt x="783" y="1350"/>
                  <a:pt x="744" y="1350"/>
                </a:cubicBezTo>
                <a:lnTo>
                  <a:pt x="683" y="1350"/>
                </a:lnTo>
                <a:cubicBezTo>
                  <a:pt x="643" y="1350"/>
                  <a:pt x="611" y="1318"/>
                  <a:pt x="611" y="1278"/>
                </a:cubicBezTo>
                <a:cubicBezTo>
                  <a:pt x="611" y="1276"/>
                  <a:pt x="610" y="1273"/>
                  <a:pt x="610" y="1271"/>
                </a:cubicBezTo>
                <a:cubicBezTo>
                  <a:pt x="607" y="1222"/>
                  <a:pt x="576" y="1179"/>
                  <a:pt x="529" y="1160"/>
                </a:cubicBezTo>
                <a:lnTo>
                  <a:pt x="528" y="1160"/>
                </a:lnTo>
                <a:cubicBezTo>
                  <a:pt x="480" y="1141"/>
                  <a:pt x="427" y="1152"/>
                  <a:pt x="390" y="1187"/>
                </a:cubicBezTo>
                <a:lnTo>
                  <a:pt x="386" y="1192"/>
                </a:lnTo>
                <a:cubicBezTo>
                  <a:pt x="357" y="1220"/>
                  <a:pt x="312" y="1220"/>
                  <a:pt x="284" y="1192"/>
                </a:cubicBezTo>
                <a:lnTo>
                  <a:pt x="241" y="1149"/>
                </a:lnTo>
                <a:cubicBezTo>
                  <a:pt x="213" y="1121"/>
                  <a:pt x="213" y="1075"/>
                  <a:pt x="240" y="1047"/>
                </a:cubicBezTo>
                <a:cubicBezTo>
                  <a:pt x="242" y="1046"/>
                  <a:pt x="243" y="1044"/>
                  <a:pt x="245" y="1042"/>
                </a:cubicBezTo>
                <a:cubicBezTo>
                  <a:pt x="277" y="1004"/>
                  <a:pt x="284" y="952"/>
                  <a:pt x="263" y="906"/>
                </a:cubicBezTo>
                <a:cubicBezTo>
                  <a:pt x="262" y="904"/>
                  <a:pt x="261" y="902"/>
                  <a:pt x="260" y="899"/>
                </a:cubicBezTo>
                <a:cubicBezTo>
                  <a:pt x="240" y="853"/>
                  <a:pt x="195" y="823"/>
                  <a:pt x="144" y="823"/>
                </a:cubicBezTo>
                <a:lnTo>
                  <a:pt x="127" y="823"/>
                </a:lnTo>
                <a:cubicBezTo>
                  <a:pt x="88" y="823"/>
                  <a:pt x="55" y="790"/>
                  <a:pt x="55" y="751"/>
                </a:cubicBezTo>
                <a:lnTo>
                  <a:pt x="55" y="690"/>
                </a:lnTo>
                <a:cubicBezTo>
                  <a:pt x="55" y="650"/>
                  <a:pt x="87" y="618"/>
                  <a:pt x="127" y="618"/>
                </a:cubicBezTo>
                <a:cubicBezTo>
                  <a:pt x="128" y="618"/>
                  <a:pt x="129" y="618"/>
                  <a:pt x="129" y="618"/>
                </a:cubicBezTo>
                <a:lnTo>
                  <a:pt x="133" y="617"/>
                </a:lnTo>
                <a:cubicBezTo>
                  <a:pt x="185" y="617"/>
                  <a:pt x="232" y="583"/>
                  <a:pt x="250" y="535"/>
                </a:cubicBezTo>
                <a:cubicBezTo>
                  <a:pt x="252" y="530"/>
                  <a:pt x="254" y="524"/>
                  <a:pt x="256" y="519"/>
                </a:cubicBezTo>
                <a:cubicBezTo>
                  <a:pt x="275" y="472"/>
                  <a:pt x="264" y="418"/>
                  <a:pt x="228" y="382"/>
                </a:cubicBezTo>
                <a:lnTo>
                  <a:pt x="222" y="376"/>
                </a:lnTo>
                <a:cubicBezTo>
                  <a:pt x="194" y="348"/>
                  <a:pt x="194" y="302"/>
                  <a:pt x="222" y="274"/>
                </a:cubicBezTo>
                <a:lnTo>
                  <a:pt x="265" y="231"/>
                </a:lnTo>
                <a:cubicBezTo>
                  <a:pt x="293" y="203"/>
                  <a:pt x="339" y="203"/>
                  <a:pt x="367" y="231"/>
                </a:cubicBezTo>
                <a:cubicBezTo>
                  <a:pt x="368" y="232"/>
                  <a:pt x="369" y="233"/>
                  <a:pt x="371" y="234"/>
                </a:cubicBezTo>
                <a:cubicBezTo>
                  <a:pt x="408" y="268"/>
                  <a:pt x="462" y="277"/>
                  <a:pt x="509" y="255"/>
                </a:cubicBezTo>
                <a:cubicBezTo>
                  <a:pt x="515" y="252"/>
                  <a:pt x="522" y="250"/>
                  <a:pt x="528" y="247"/>
                </a:cubicBezTo>
                <a:cubicBezTo>
                  <a:pt x="576" y="228"/>
                  <a:pt x="608" y="182"/>
                  <a:pt x="608" y="130"/>
                </a:cubicBezTo>
                <a:lnTo>
                  <a:pt x="608" y="129"/>
                </a:lnTo>
                <a:cubicBezTo>
                  <a:pt x="608" y="128"/>
                  <a:pt x="608" y="128"/>
                  <a:pt x="608" y="127"/>
                </a:cubicBezTo>
                <a:cubicBezTo>
                  <a:pt x="608" y="88"/>
                  <a:pt x="641" y="56"/>
                  <a:pt x="680" y="56"/>
                </a:cubicBezTo>
                <a:lnTo>
                  <a:pt x="741" y="56"/>
                </a:lnTo>
                <a:cubicBezTo>
                  <a:pt x="781" y="56"/>
                  <a:pt x="813" y="88"/>
                  <a:pt x="813" y="127"/>
                </a:cubicBezTo>
                <a:cubicBezTo>
                  <a:pt x="813" y="129"/>
                  <a:pt x="814" y="130"/>
                  <a:pt x="814" y="132"/>
                </a:cubicBezTo>
                <a:cubicBezTo>
                  <a:pt x="815" y="183"/>
                  <a:pt x="846" y="228"/>
                  <a:pt x="894" y="247"/>
                </a:cubicBezTo>
                <a:cubicBezTo>
                  <a:pt x="901" y="249"/>
                  <a:pt x="907" y="252"/>
                  <a:pt x="913" y="255"/>
                </a:cubicBezTo>
                <a:cubicBezTo>
                  <a:pt x="962" y="276"/>
                  <a:pt x="1018" y="267"/>
                  <a:pt x="1055" y="230"/>
                </a:cubicBezTo>
                <a:lnTo>
                  <a:pt x="1058" y="227"/>
                </a:lnTo>
                <a:cubicBezTo>
                  <a:pt x="1086" y="199"/>
                  <a:pt x="1132" y="199"/>
                  <a:pt x="1160" y="227"/>
                </a:cubicBezTo>
                <a:lnTo>
                  <a:pt x="1203" y="270"/>
                </a:lnTo>
                <a:cubicBezTo>
                  <a:pt x="1231" y="298"/>
                  <a:pt x="1231" y="343"/>
                  <a:pt x="1203" y="371"/>
                </a:cubicBezTo>
                <a:cubicBezTo>
                  <a:pt x="1203" y="372"/>
                  <a:pt x="1203" y="372"/>
                  <a:pt x="1203" y="372"/>
                </a:cubicBezTo>
                <a:lnTo>
                  <a:pt x="1194" y="381"/>
                </a:lnTo>
                <a:cubicBezTo>
                  <a:pt x="1159" y="417"/>
                  <a:pt x="1148" y="471"/>
                  <a:pt x="1168" y="518"/>
                </a:cubicBezTo>
                <a:cubicBezTo>
                  <a:pt x="1170" y="523"/>
                  <a:pt x="1172" y="528"/>
                  <a:pt x="1174" y="533"/>
                </a:cubicBezTo>
                <a:cubicBezTo>
                  <a:pt x="1192" y="582"/>
                  <a:pt x="1239" y="615"/>
                  <a:pt x="1292" y="616"/>
                </a:cubicBezTo>
                <a:lnTo>
                  <a:pt x="1299" y="616"/>
                </a:lnTo>
                <a:cubicBezTo>
                  <a:pt x="1339" y="616"/>
                  <a:pt x="1371" y="648"/>
                  <a:pt x="1371" y="688"/>
                </a:cubicBezTo>
                <a:close/>
                <a:moveTo>
                  <a:pt x="1299" y="561"/>
                </a:moveTo>
                <a:lnTo>
                  <a:pt x="1293" y="560"/>
                </a:lnTo>
                <a:lnTo>
                  <a:pt x="1292" y="560"/>
                </a:lnTo>
                <a:cubicBezTo>
                  <a:pt x="1262" y="560"/>
                  <a:pt x="1236" y="542"/>
                  <a:pt x="1225" y="514"/>
                </a:cubicBezTo>
                <a:cubicBezTo>
                  <a:pt x="1223" y="508"/>
                  <a:pt x="1221" y="503"/>
                  <a:pt x="1219" y="497"/>
                </a:cubicBezTo>
                <a:cubicBezTo>
                  <a:pt x="1208" y="470"/>
                  <a:pt x="1214" y="440"/>
                  <a:pt x="1234" y="419"/>
                </a:cubicBezTo>
                <a:lnTo>
                  <a:pt x="1243" y="410"/>
                </a:lnTo>
                <a:cubicBezTo>
                  <a:pt x="1291" y="360"/>
                  <a:pt x="1291" y="280"/>
                  <a:pt x="1242" y="231"/>
                </a:cubicBezTo>
                <a:lnTo>
                  <a:pt x="1199" y="188"/>
                </a:lnTo>
                <a:cubicBezTo>
                  <a:pt x="1149" y="138"/>
                  <a:pt x="1069" y="138"/>
                  <a:pt x="1019" y="187"/>
                </a:cubicBezTo>
                <a:lnTo>
                  <a:pt x="1017" y="190"/>
                </a:lnTo>
                <a:lnTo>
                  <a:pt x="1016" y="190"/>
                </a:lnTo>
                <a:cubicBezTo>
                  <a:pt x="995" y="211"/>
                  <a:pt x="964" y="217"/>
                  <a:pt x="936" y="204"/>
                </a:cubicBezTo>
                <a:cubicBezTo>
                  <a:pt x="929" y="201"/>
                  <a:pt x="922" y="198"/>
                  <a:pt x="915" y="195"/>
                </a:cubicBezTo>
                <a:cubicBezTo>
                  <a:pt x="887" y="184"/>
                  <a:pt x="869" y="158"/>
                  <a:pt x="869" y="129"/>
                </a:cubicBezTo>
                <a:cubicBezTo>
                  <a:pt x="869" y="127"/>
                  <a:pt x="869" y="126"/>
                  <a:pt x="869" y="124"/>
                </a:cubicBezTo>
                <a:cubicBezTo>
                  <a:pt x="867" y="56"/>
                  <a:pt x="810" y="0"/>
                  <a:pt x="741" y="0"/>
                </a:cubicBezTo>
                <a:lnTo>
                  <a:pt x="680" y="0"/>
                </a:lnTo>
                <a:cubicBezTo>
                  <a:pt x="611" y="0"/>
                  <a:pt x="554" y="57"/>
                  <a:pt x="553" y="126"/>
                </a:cubicBezTo>
                <a:lnTo>
                  <a:pt x="553" y="127"/>
                </a:lnTo>
                <a:cubicBezTo>
                  <a:pt x="553" y="128"/>
                  <a:pt x="553" y="128"/>
                  <a:pt x="553" y="129"/>
                </a:cubicBezTo>
                <a:cubicBezTo>
                  <a:pt x="553" y="159"/>
                  <a:pt x="535" y="185"/>
                  <a:pt x="508" y="196"/>
                </a:cubicBezTo>
                <a:cubicBezTo>
                  <a:pt x="500" y="199"/>
                  <a:pt x="493" y="202"/>
                  <a:pt x="486" y="205"/>
                </a:cubicBezTo>
                <a:cubicBezTo>
                  <a:pt x="459" y="218"/>
                  <a:pt x="427" y="212"/>
                  <a:pt x="406" y="191"/>
                </a:cubicBezTo>
                <a:cubicBezTo>
                  <a:pt x="405" y="190"/>
                  <a:pt x="403" y="189"/>
                  <a:pt x="402" y="188"/>
                </a:cubicBezTo>
                <a:cubicBezTo>
                  <a:pt x="352" y="142"/>
                  <a:pt x="274" y="144"/>
                  <a:pt x="226" y="192"/>
                </a:cubicBezTo>
                <a:lnTo>
                  <a:pt x="183" y="235"/>
                </a:lnTo>
                <a:cubicBezTo>
                  <a:pt x="134" y="284"/>
                  <a:pt x="133" y="365"/>
                  <a:pt x="183" y="414"/>
                </a:cubicBezTo>
                <a:lnTo>
                  <a:pt x="189" y="421"/>
                </a:lnTo>
                <a:cubicBezTo>
                  <a:pt x="209" y="441"/>
                  <a:pt x="215" y="472"/>
                  <a:pt x="204" y="499"/>
                </a:cubicBezTo>
                <a:cubicBezTo>
                  <a:pt x="202" y="504"/>
                  <a:pt x="200" y="510"/>
                  <a:pt x="198" y="515"/>
                </a:cubicBezTo>
                <a:cubicBezTo>
                  <a:pt x="188" y="543"/>
                  <a:pt x="161" y="562"/>
                  <a:pt x="131" y="562"/>
                </a:cubicBezTo>
                <a:cubicBezTo>
                  <a:pt x="130" y="562"/>
                  <a:pt x="129" y="562"/>
                  <a:pt x="129" y="562"/>
                </a:cubicBezTo>
                <a:lnTo>
                  <a:pt x="125" y="563"/>
                </a:lnTo>
                <a:cubicBezTo>
                  <a:pt x="56" y="564"/>
                  <a:pt x="0" y="621"/>
                  <a:pt x="0" y="690"/>
                </a:cubicBezTo>
                <a:lnTo>
                  <a:pt x="0" y="751"/>
                </a:lnTo>
                <a:cubicBezTo>
                  <a:pt x="0" y="821"/>
                  <a:pt x="57" y="878"/>
                  <a:pt x="127" y="878"/>
                </a:cubicBezTo>
                <a:lnTo>
                  <a:pt x="144" y="878"/>
                </a:lnTo>
                <a:cubicBezTo>
                  <a:pt x="173" y="878"/>
                  <a:pt x="198" y="895"/>
                  <a:pt x="210" y="921"/>
                </a:cubicBezTo>
                <a:cubicBezTo>
                  <a:pt x="211" y="924"/>
                  <a:pt x="212" y="926"/>
                  <a:pt x="213" y="929"/>
                </a:cubicBezTo>
                <a:cubicBezTo>
                  <a:pt x="226" y="957"/>
                  <a:pt x="220" y="989"/>
                  <a:pt x="199" y="1010"/>
                </a:cubicBezTo>
                <a:cubicBezTo>
                  <a:pt x="197" y="1011"/>
                  <a:pt x="196" y="1013"/>
                  <a:pt x="195" y="1015"/>
                </a:cubicBezTo>
                <a:cubicBezTo>
                  <a:pt x="152" y="1065"/>
                  <a:pt x="155" y="1141"/>
                  <a:pt x="202" y="1188"/>
                </a:cubicBezTo>
                <a:lnTo>
                  <a:pt x="245" y="1231"/>
                </a:lnTo>
                <a:cubicBezTo>
                  <a:pt x="294" y="1280"/>
                  <a:pt x="375" y="1281"/>
                  <a:pt x="424" y="1231"/>
                </a:cubicBezTo>
                <a:lnTo>
                  <a:pt x="429" y="1227"/>
                </a:lnTo>
                <a:cubicBezTo>
                  <a:pt x="450" y="1206"/>
                  <a:pt x="480" y="1200"/>
                  <a:pt x="507" y="1211"/>
                </a:cubicBezTo>
                <a:lnTo>
                  <a:pt x="509" y="1212"/>
                </a:lnTo>
                <a:cubicBezTo>
                  <a:pt x="537" y="1223"/>
                  <a:pt x="555" y="1249"/>
                  <a:pt x="555" y="1279"/>
                </a:cubicBezTo>
                <a:cubicBezTo>
                  <a:pt x="555" y="1281"/>
                  <a:pt x="555" y="1283"/>
                  <a:pt x="556" y="1286"/>
                </a:cubicBezTo>
                <a:cubicBezTo>
                  <a:pt x="560" y="1352"/>
                  <a:pt x="615" y="1405"/>
                  <a:pt x="683" y="1405"/>
                </a:cubicBezTo>
                <a:lnTo>
                  <a:pt x="744" y="1405"/>
                </a:lnTo>
                <a:cubicBezTo>
                  <a:pt x="814" y="1405"/>
                  <a:pt x="871" y="1348"/>
                  <a:pt x="871" y="1278"/>
                </a:cubicBezTo>
                <a:cubicBezTo>
                  <a:pt x="871" y="1249"/>
                  <a:pt x="889" y="1222"/>
                  <a:pt x="917" y="1211"/>
                </a:cubicBezTo>
                <a:lnTo>
                  <a:pt x="918" y="1211"/>
                </a:lnTo>
                <a:cubicBezTo>
                  <a:pt x="945" y="1200"/>
                  <a:pt x="976" y="1206"/>
                  <a:pt x="996" y="1226"/>
                </a:cubicBezTo>
                <a:cubicBezTo>
                  <a:pt x="998" y="1227"/>
                  <a:pt x="999" y="1228"/>
                  <a:pt x="1001" y="1230"/>
                </a:cubicBezTo>
                <a:cubicBezTo>
                  <a:pt x="1051" y="1275"/>
                  <a:pt x="1128" y="1273"/>
                  <a:pt x="1176" y="1225"/>
                </a:cubicBezTo>
                <a:lnTo>
                  <a:pt x="1219" y="1182"/>
                </a:lnTo>
                <a:cubicBezTo>
                  <a:pt x="1265" y="1137"/>
                  <a:pt x="1269" y="1065"/>
                  <a:pt x="1231" y="1015"/>
                </a:cubicBezTo>
                <a:cubicBezTo>
                  <a:pt x="1229" y="1013"/>
                  <a:pt x="1228" y="1010"/>
                  <a:pt x="1226" y="1008"/>
                </a:cubicBezTo>
                <a:cubicBezTo>
                  <a:pt x="1205" y="987"/>
                  <a:pt x="1199" y="955"/>
                  <a:pt x="1211" y="927"/>
                </a:cubicBezTo>
                <a:cubicBezTo>
                  <a:pt x="1212" y="925"/>
                  <a:pt x="1214" y="922"/>
                  <a:pt x="1215" y="920"/>
                </a:cubicBezTo>
                <a:cubicBezTo>
                  <a:pt x="1226" y="893"/>
                  <a:pt x="1252" y="876"/>
                  <a:pt x="1280" y="876"/>
                </a:cubicBezTo>
                <a:cubicBezTo>
                  <a:pt x="1281" y="876"/>
                  <a:pt x="1281" y="876"/>
                  <a:pt x="1281" y="876"/>
                </a:cubicBezTo>
                <a:lnTo>
                  <a:pt x="1300" y="876"/>
                </a:lnTo>
                <a:cubicBezTo>
                  <a:pt x="1370" y="875"/>
                  <a:pt x="1426" y="818"/>
                  <a:pt x="1426" y="749"/>
                </a:cubicBezTo>
                <a:lnTo>
                  <a:pt x="1426" y="688"/>
                </a:lnTo>
                <a:cubicBezTo>
                  <a:pt x="1426" y="618"/>
                  <a:pt x="1369" y="561"/>
                  <a:pt x="1299" y="56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4" name="Freeform 763">
            <a:extLst>
              <a:ext uri="{FF2B5EF4-FFF2-40B4-BE49-F238E27FC236}">
                <a16:creationId xmlns:a16="http://schemas.microsoft.com/office/drawing/2014/main" id="{D19DBEBC-D0DA-5941-AFF8-11D2851A5904}"/>
              </a:ext>
            </a:extLst>
          </p:cNvPr>
          <p:cNvSpPr/>
          <p:nvPr/>
        </p:nvSpPr>
        <p:spPr>
          <a:xfrm>
            <a:off x="6932880" y="2970917"/>
            <a:ext cx="307080" cy="242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54" h="674">
                <a:moveTo>
                  <a:pt x="746" y="4"/>
                </a:moveTo>
                <a:cubicBezTo>
                  <a:pt x="733" y="13"/>
                  <a:pt x="730" y="30"/>
                  <a:pt x="738" y="42"/>
                </a:cubicBezTo>
                <a:cubicBezTo>
                  <a:pt x="778" y="103"/>
                  <a:pt x="799" y="174"/>
                  <a:pt x="799" y="247"/>
                </a:cubicBezTo>
                <a:cubicBezTo>
                  <a:pt x="799" y="319"/>
                  <a:pt x="778" y="390"/>
                  <a:pt x="739" y="450"/>
                </a:cubicBezTo>
                <a:cubicBezTo>
                  <a:pt x="695" y="517"/>
                  <a:pt x="629" y="569"/>
                  <a:pt x="554" y="597"/>
                </a:cubicBezTo>
                <a:cubicBezTo>
                  <a:pt x="514" y="611"/>
                  <a:pt x="471" y="619"/>
                  <a:pt x="427" y="619"/>
                </a:cubicBezTo>
                <a:cubicBezTo>
                  <a:pt x="383" y="619"/>
                  <a:pt x="340" y="611"/>
                  <a:pt x="299" y="596"/>
                </a:cubicBezTo>
                <a:cubicBezTo>
                  <a:pt x="220" y="567"/>
                  <a:pt x="152" y="511"/>
                  <a:pt x="108" y="438"/>
                </a:cubicBezTo>
                <a:cubicBezTo>
                  <a:pt x="73" y="381"/>
                  <a:pt x="55" y="314"/>
                  <a:pt x="55" y="247"/>
                </a:cubicBezTo>
                <a:cubicBezTo>
                  <a:pt x="55" y="179"/>
                  <a:pt x="73" y="113"/>
                  <a:pt x="108" y="55"/>
                </a:cubicBezTo>
                <a:cubicBezTo>
                  <a:pt x="116" y="42"/>
                  <a:pt x="112" y="25"/>
                  <a:pt x="99" y="17"/>
                </a:cubicBezTo>
                <a:cubicBezTo>
                  <a:pt x="85" y="9"/>
                  <a:pt x="69" y="14"/>
                  <a:pt x="61" y="27"/>
                </a:cubicBezTo>
                <a:cubicBezTo>
                  <a:pt x="21" y="93"/>
                  <a:pt x="0" y="169"/>
                  <a:pt x="0" y="247"/>
                </a:cubicBezTo>
                <a:cubicBezTo>
                  <a:pt x="0" y="324"/>
                  <a:pt x="21" y="401"/>
                  <a:pt x="61" y="467"/>
                </a:cubicBezTo>
                <a:cubicBezTo>
                  <a:pt x="111" y="550"/>
                  <a:pt x="189" y="615"/>
                  <a:pt x="280" y="648"/>
                </a:cubicBezTo>
                <a:cubicBezTo>
                  <a:pt x="327" y="665"/>
                  <a:pt x="377" y="674"/>
                  <a:pt x="427" y="674"/>
                </a:cubicBezTo>
                <a:cubicBezTo>
                  <a:pt x="477" y="674"/>
                  <a:pt x="526" y="665"/>
                  <a:pt x="573" y="648"/>
                </a:cubicBezTo>
                <a:cubicBezTo>
                  <a:pt x="659" y="617"/>
                  <a:pt x="734" y="557"/>
                  <a:pt x="785" y="481"/>
                </a:cubicBezTo>
                <a:cubicBezTo>
                  <a:pt x="830" y="411"/>
                  <a:pt x="854" y="330"/>
                  <a:pt x="854" y="247"/>
                </a:cubicBezTo>
                <a:cubicBezTo>
                  <a:pt x="854" y="163"/>
                  <a:pt x="830" y="82"/>
                  <a:pt x="784" y="12"/>
                </a:cubicBezTo>
                <a:cubicBezTo>
                  <a:pt x="776" y="-1"/>
                  <a:pt x="759" y="-4"/>
                  <a:pt x="746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5" name="Freeform 764">
            <a:extLst>
              <a:ext uri="{FF2B5EF4-FFF2-40B4-BE49-F238E27FC236}">
                <a16:creationId xmlns:a16="http://schemas.microsoft.com/office/drawing/2014/main" id="{B07E7EB7-DE07-844C-B4DB-1D429C5BFA2B}"/>
              </a:ext>
            </a:extLst>
          </p:cNvPr>
          <p:cNvSpPr/>
          <p:nvPr/>
        </p:nvSpPr>
        <p:spPr>
          <a:xfrm>
            <a:off x="7027201" y="2906117"/>
            <a:ext cx="109800" cy="28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6" h="80">
                <a:moveTo>
                  <a:pt x="28" y="80"/>
                </a:moveTo>
                <a:cubicBezTo>
                  <a:pt x="31" y="80"/>
                  <a:pt x="34" y="79"/>
                  <a:pt x="37" y="78"/>
                </a:cubicBezTo>
                <a:cubicBezTo>
                  <a:pt x="78" y="63"/>
                  <a:pt x="121" y="56"/>
                  <a:pt x="165" y="56"/>
                </a:cubicBezTo>
                <a:cubicBezTo>
                  <a:pt x="201" y="56"/>
                  <a:pt x="236" y="61"/>
                  <a:pt x="270" y="71"/>
                </a:cubicBezTo>
                <a:cubicBezTo>
                  <a:pt x="285" y="75"/>
                  <a:pt x="300" y="66"/>
                  <a:pt x="305" y="52"/>
                </a:cubicBezTo>
                <a:cubicBezTo>
                  <a:pt x="309" y="37"/>
                  <a:pt x="300" y="22"/>
                  <a:pt x="286" y="18"/>
                </a:cubicBezTo>
                <a:cubicBezTo>
                  <a:pt x="247" y="6"/>
                  <a:pt x="206" y="0"/>
                  <a:pt x="165" y="0"/>
                </a:cubicBezTo>
                <a:cubicBezTo>
                  <a:pt x="115" y="0"/>
                  <a:pt x="65" y="9"/>
                  <a:pt x="18" y="26"/>
                </a:cubicBezTo>
                <a:cubicBezTo>
                  <a:pt x="4" y="32"/>
                  <a:pt x="-4" y="47"/>
                  <a:pt x="2" y="62"/>
                </a:cubicBezTo>
                <a:cubicBezTo>
                  <a:pt x="6" y="73"/>
                  <a:pt x="16" y="80"/>
                  <a:pt x="28" y="8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6" name="Freeform 765">
            <a:extLst>
              <a:ext uri="{FF2B5EF4-FFF2-40B4-BE49-F238E27FC236}">
                <a16:creationId xmlns:a16="http://schemas.microsoft.com/office/drawing/2014/main" id="{2E91DEC2-E2B7-D947-BF87-A9FE67405F1D}"/>
              </a:ext>
            </a:extLst>
          </p:cNvPr>
          <p:cNvSpPr/>
          <p:nvPr/>
        </p:nvSpPr>
        <p:spPr>
          <a:xfrm>
            <a:off x="7057440" y="2938157"/>
            <a:ext cx="57600" cy="57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1" h="161">
                <a:moveTo>
                  <a:pt x="125" y="81"/>
                </a:moveTo>
                <a:cubicBezTo>
                  <a:pt x="125" y="106"/>
                  <a:pt x="105" y="126"/>
                  <a:pt x="80" y="126"/>
                </a:cubicBezTo>
                <a:cubicBezTo>
                  <a:pt x="55" y="126"/>
                  <a:pt x="35" y="106"/>
                  <a:pt x="35" y="81"/>
                </a:cubicBezTo>
                <a:cubicBezTo>
                  <a:pt x="35" y="56"/>
                  <a:pt x="55" y="36"/>
                  <a:pt x="80" y="36"/>
                </a:cubicBezTo>
                <a:cubicBezTo>
                  <a:pt x="105" y="36"/>
                  <a:pt x="125" y="56"/>
                  <a:pt x="125" y="81"/>
                </a:cubicBezTo>
                <a:close/>
                <a:moveTo>
                  <a:pt x="0" y="81"/>
                </a:moveTo>
                <a:cubicBezTo>
                  <a:pt x="0" y="125"/>
                  <a:pt x="36" y="161"/>
                  <a:pt x="80" y="161"/>
                </a:cubicBezTo>
                <a:cubicBezTo>
                  <a:pt x="125" y="161"/>
                  <a:pt x="161" y="125"/>
                  <a:pt x="161" y="81"/>
                </a:cubicBezTo>
                <a:cubicBezTo>
                  <a:pt x="161" y="36"/>
                  <a:pt x="125" y="0"/>
                  <a:pt x="80" y="0"/>
                </a:cubicBezTo>
                <a:cubicBezTo>
                  <a:pt x="36" y="0"/>
                  <a:pt x="0" y="36"/>
                  <a:pt x="0" y="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7" name="Freeform 766">
            <a:extLst>
              <a:ext uri="{FF2B5EF4-FFF2-40B4-BE49-F238E27FC236}">
                <a16:creationId xmlns:a16="http://schemas.microsoft.com/office/drawing/2014/main" id="{BC657467-10BF-DB48-8B5A-21C909FEF983}"/>
              </a:ext>
            </a:extLst>
          </p:cNvPr>
          <p:cNvSpPr/>
          <p:nvPr/>
        </p:nvSpPr>
        <p:spPr>
          <a:xfrm>
            <a:off x="7125840" y="2934917"/>
            <a:ext cx="54720" cy="5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3" h="153">
                <a:moveTo>
                  <a:pt x="76" y="36"/>
                </a:moveTo>
                <a:cubicBezTo>
                  <a:pt x="99" y="36"/>
                  <a:pt x="117" y="54"/>
                  <a:pt x="117" y="77"/>
                </a:cubicBezTo>
                <a:cubicBezTo>
                  <a:pt x="117" y="99"/>
                  <a:pt x="99" y="118"/>
                  <a:pt x="76" y="118"/>
                </a:cubicBezTo>
                <a:cubicBezTo>
                  <a:pt x="54" y="118"/>
                  <a:pt x="36" y="99"/>
                  <a:pt x="36" y="77"/>
                </a:cubicBezTo>
                <a:cubicBezTo>
                  <a:pt x="36" y="54"/>
                  <a:pt x="54" y="36"/>
                  <a:pt x="76" y="36"/>
                </a:cubicBezTo>
                <a:close/>
                <a:moveTo>
                  <a:pt x="0" y="77"/>
                </a:moveTo>
                <a:cubicBezTo>
                  <a:pt x="0" y="119"/>
                  <a:pt x="34" y="153"/>
                  <a:pt x="76" y="153"/>
                </a:cubicBezTo>
                <a:cubicBezTo>
                  <a:pt x="119" y="153"/>
                  <a:pt x="153" y="119"/>
                  <a:pt x="153" y="77"/>
                </a:cubicBezTo>
                <a:cubicBezTo>
                  <a:pt x="153" y="35"/>
                  <a:pt x="119" y="0"/>
                  <a:pt x="76" y="0"/>
                </a:cubicBezTo>
                <a:cubicBezTo>
                  <a:pt x="34" y="0"/>
                  <a:pt x="0" y="35"/>
                  <a:pt x="0" y="7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8" name="Freeform 767">
            <a:extLst>
              <a:ext uri="{FF2B5EF4-FFF2-40B4-BE49-F238E27FC236}">
                <a16:creationId xmlns:a16="http://schemas.microsoft.com/office/drawing/2014/main" id="{C7E22679-24F5-274E-9065-3BACD1050A3C}"/>
              </a:ext>
            </a:extLst>
          </p:cNvPr>
          <p:cNvSpPr/>
          <p:nvPr/>
        </p:nvSpPr>
        <p:spPr>
          <a:xfrm>
            <a:off x="6991199" y="2934917"/>
            <a:ext cx="54720" cy="5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3" h="153">
                <a:moveTo>
                  <a:pt x="77" y="36"/>
                </a:moveTo>
                <a:cubicBezTo>
                  <a:pt x="99" y="36"/>
                  <a:pt x="118" y="54"/>
                  <a:pt x="118" y="77"/>
                </a:cubicBezTo>
                <a:cubicBezTo>
                  <a:pt x="118" y="99"/>
                  <a:pt x="99" y="118"/>
                  <a:pt x="77" y="118"/>
                </a:cubicBezTo>
                <a:cubicBezTo>
                  <a:pt x="54" y="118"/>
                  <a:pt x="36" y="99"/>
                  <a:pt x="36" y="77"/>
                </a:cubicBezTo>
                <a:cubicBezTo>
                  <a:pt x="36" y="54"/>
                  <a:pt x="54" y="36"/>
                  <a:pt x="77" y="36"/>
                </a:cubicBezTo>
                <a:close/>
                <a:moveTo>
                  <a:pt x="77" y="153"/>
                </a:moveTo>
                <a:cubicBezTo>
                  <a:pt x="119" y="153"/>
                  <a:pt x="153" y="119"/>
                  <a:pt x="153" y="77"/>
                </a:cubicBezTo>
                <a:cubicBezTo>
                  <a:pt x="153" y="35"/>
                  <a:pt x="119" y="0"/>
                  <a:pt x="77" y="0"/>
                </a:cubicBezTo>
                <a:cubicBezTo>
                  <a:pt x="35" y="0"/>
                  <a:pt x="0" y="35"/>
                  <a:pt x="0" y="77"/>
                </a:cubicBezTo>
                <a:cubicBezTo>
                  <a:pt x="0" y="119"/>
                  <a:pt x="35" y="153"/>
                  <a:pt x="77" y="1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9" name="Freeform 768">
            <a:extLst>
              <a:ext uri="{FF2B5EF4-FFF2-40B4-BE49-F238E27FC236}">
                <a16:creationId xmlns:a16="http://schemas.microsoft.com/office/drawing/2014/main" id="{3FBA98A5-6C8B-C843-80BD-C0B7640B64AE}"/>
              </a:ext>
            </a:extLst>
          </p:cNvPr>
          <p:cNvSpPr/>
          <p:nvPr/>
        </p:nvSpPr>
        <p:spPr>
          <a:xfrm>
            <a:off x="6973560" y="2991078"/>
            <a:ext cx="224640" cy="166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5" h="463">
                <a:moveTo>
                  <a:pt x="401" y="81"/>
                </a:moveTo>
                <a:cubicBezTo>
                  <a:pt x="407" y="86"/>
                  <a:pt x="411" y="93"/>
                  <a:pt x="411" y="101"/>
                </a:cubicBezTo>
                <a:cubicBezTo>
                  <a:pt x="411" y="114"/>
                  <a:pt x="411" y="195"/>
                  <a:pt x="411" y="233"/>
                </a:cubicBezTo>
                <a:lnTo>
                  <a:pt x="386" y="233"/>
                </a:lnTo>
                <a:cubicBezTo>
                  <a:pt x="376" y="233"/>
                  <a:pt x="368" y="241"/>
                  <a:pt x="368" y="250"/>
                </a:cubicBezTo>
                <a:lnTo>
                  <a:pt x="368" y="428"/>
                </a:lnTo>
                <a:lnTo>
                  <a:pt x="257" y="428"/>
                </a:lnTo>
                <a:lnTo>
                  <a:pt x="257" y="250"/>
                </a:lnTo>
                <a:cubicBezTo>
                  <a:pt x="257" y="241"/>
                  <a:pt x="249" y="233"/>
                  <a:pt x="239" y="233"/>
                </a:cubicBezTo>
                <a:lnTo>
                  <a:pt x="216" y="233"/>
                </a:lnTo>
                <a:lnTo>
                  <a:pt x="216" y="102"/>
                </a:lnTo>
                <a:cubicBezTo>
                  <a:pt x="216" y="93"/>
                  <a:pt x="220" y="86"/>
                  <a:pt x="226" y="81"/>
                </a:cubicBezTo>
                <a:cubicBezTo>
                  <a:pt x="251" y="64"/>
                  <a:pt x="281" y="55"/>
                  <a:pt x="313" y="55"/>
                </a:cubicBezTo>
                <a:cubicBezTo>
                  <a:pt x="345" y="55"/>
                  <a:pt x="376" y="64"/>
                  <a:pt x="401" y="81"/>
                </a:cubicBezTo>
                <a:close/>
                <a:moveTo>
                  <a:pt x="18" y="234"/>
                </a:moveTo>
                <a:lnTo>
                  <a:pt x="39" y="234"/>
                </a:lnTo>
                <a:lnTo>
                  <a:pt x="39" y="398"/>
                </a:lnTo>
                <a:cubicBezTo>
                  <a:pt x="39" y="408"/>
                  <a:pt x="47" y="416"/>
                  <a:pt x="57" y="416"/>
                </a:cubicBezTo>
                <a:lnTo>
                  <a:pt x="194" y="416"/>
                </a:lnTo>
                <a:cubicBezTo>
                  <a:pt x="198" y="416"/>
                  <a:pt x="203" y="414"/>
                  <a:pt x="206" y="411"/>
                </a:cubicBezTo>
                <a:cubicBezTo>
                  <a:pt x="210" y="407"/>
                  <a:pt x="212" y="403"/>
                  <a:pt x="212" y="398"/>
                </a:cubicBezTo>
                <a:lnTo>
                  <a:pt x="211" y="295"/>
                </a:lnTo>
                <a:cubicBezTo>
                  <a:pt x="211" y="285"/>
                  <a:pt x="204" y="278"/>
                  <a:pt x="194" y="278"/>
                </a:cubicBezTo>
                <a:cubicBezTo>
                  <a:pt x="184" y="278"/>
                  <a:pt x="176" y="285"/>
                  <a:pt x="176" y="295"/>
                </a:cubicBezTo>
                <a:lnTo>
                  <a:pt x="176" y="380"/>
                </a:lnTo>
                <a:lnTo>
                  <a:pt x="74" y="380"/>
                </a:lnTo>
                <a:lnTo>
                  <a:pt x="74" y="216"/>
                </a:lnTo>
                <a:cubicBezTo>
                  <a:pt x="74" y="206"/>
                  <a:pt x="66" y="198"/>
                  <a:pt x="57" y="198"/>
                </a:cubicBezTo>
                <a:lnTo>
                  <a:pt x="36" y="198"/>
                </a:lnTo>
                <a:lnTo>
                  <a:pt x="36" y="77"/>
                </a:lnTo>
                <a:cubicBezTo>
                  <a:pt x="36" y="70"/>
                  <a:pt x="40" y="63"/>
                  <a:pt x="45" y="59"/>
                </a:cubicBezTo>
                <a:cubicBezTo>
                  <a:pt x="68" y="44"/>
                  <a:pt x="96" y="35"/>
                  <a:pt x="126" y="35"/>
                </a:cubicBezTo>
                <a:cubicBezTo>
                  <a:pt x="153" y="35"/>
                  <a:pt x="180" y="42"/>
                  <a:pt x="201" y="56"/>
                </a:cubicBezTo>
                <a:cubicBezTo>
                  <a:pt x="188" y="67"/>
                  <a:pt x="180" y="84"/>
                  <a:pt x="180" y="102"/>
                </a:cubicBezTo>
                <a:lnTo>
                  <a:pt x="180" y="250"/>
                </a:lnTo>
                <a:cubicBezTo>
                  <a:pt x="180" y="260"/>
                  <a:pt x="188" y="268"/>
                  <a:pt x="198" y="268"/>
                </a:cubicBezTo>
                <a:lnTo>
                  <a:pt x="221" y="268"/>
                </a:lnTo>
                <a:lnTo>
                  <a:pt x="221" y="445"/>
                </a:lnTo>
                <a:cubicBezTo>
                  <a:pt x="221" y="455"/>
                  <a:pt x="229" y="463"/>
                  <a:pt x="239" y="463"/>
                </a:cubicBezTo>
                <a:lnTo>
                  <a:pt x="386" y="463"/>
                </a:lnTo>
                <a:cubicBezTo>
                  <a:pt x="396" y="463"/>
                  <a:pt x="404" y="455"/>
                  <a:pt x="404" y="445"/>
                </a:cubicBezTo>
                <a:lnTo>
                  <a:pt x="404" y="268"/>
                </a:lnTo>
                <a:lnTo>
                  <a:pt x="429" y="268"/>
                </a:lnTo>
                <a:cubicBezTo>
                  <a:pt x="439" y="268"/>
                  <a:pt x="447" y="260"/>
                  <a:pt x="447" y="250"/>
                </a:cubicBezTo>
                <a:cubicBezTo>
                  <a:pt x="447" y="234"/>
                  <a:pt x="447" y="117"/>
                  <a:pt x="446" y="101"/>
                </a:cubicBezTo>
                <a:cubicBezTo>
                  <a:pt x="446" y="83"/>
                  <a:pt x="438" y="67"/>
                  <a:pt x="425" y="55"/>
                </a:cubicBezTo>
                <a:cubicBezTo>
                  <a:pt x="446" y="42"/>
                  <a:pt x="472" y="35"/>
                  <a:pt x="499" y="35"/>
                </a:cubicBezTo>
                <a:cubicBezTo>
                  <a:pt x="529" y="35"/>
                  <a:pt x="558" y="44"/>
                  <a:pt x="580" y="59"/>
                </a:cubicBezTo>
                <a:cubicBezTo>
                  <a:pt x="586" y="63"/>
                  <a:pt x="589" y="70"/>
                  <a:pt x="589" y="77"/>
                </a:cubicBezTo>
                <a:cubicBezTo>
                  <a:pt x="590" y="89"/>
                  <a:pt x="590" y="163"/>
                  <a:pt x="590" y="198"/>
                </a:cubicBezTo>
                <a:lnTo>
                  <a:pt x="567" y="198"/>
                </a:lnTo>
                <a:cubicBezTo>
                  <a:pt x="558" y="198"/>
                  <a:pt x="550" y="206"/>
                  <a:pt x="550" y="216"/>
                </a:cubicBezTo>
                <a:lnTo>
                  <a:pt x="550" y="380"/>
                </a:lnTo>
                <a:lnTo>
                  <a:pt x="448" y="380"/>
                </a:lnTo>
                <a:lnTo>
                  <a:pt x="448" y="295"/>
                </a:lnTo>
                <a:cubicBezTo>
                  <a:pt x="448" y="285"/>
                  <a:pt x="440" y="278"/>
                  <a:pt x="430" y="278"/>
                </a:cubicBezTo>
                <a:cubicBezTo>
                  <a:pt x="421" y="278"/>
                  <a:pt x="413" y="285"/>
                  <a:pt x="413" y="295"/>
                </a:cubicBezTo>
                <a:lnTo>
                  <a:pt x="413" y="398"/>
                </a:lnTo>
                <a:cubicBezTo>
                  <a:pt x="413" y="408"/>
                  <a:pt x="421" y="416"/>
                  <a:pt x="430" y="416"/>
                </a:cubicBezTo>
                <a:lnTo>
                  <a:pt x="567" y="416"/>
                </a:lnTo>
                <a:cubicBezTo>
                  <a:pt x="577" y="416"/>
                  <a:pt x="585" y="408"/>
                  <a:pt x="585" y="398"/>
                </a:cubicBezTo>
                <a:lnTo>
                  <a:pt x="585" y="234"/>
                </a:lnTo>
                <a:lnTo>
                  <a:pt x="607" y="234"/>
                </a:lnTo>
                <a:cubicBezTo>
                  <a:pt x="617" y="234"/>
                  <a:pt x="625" y="226"/>
                  <a:pt x="625" y="216"/>
                </a:cubicBezTo>
                <a:cubicBezTo>
                  <a:pt x="625" y="201"/>
                  <a:pt x="625" y="92"/>
                  <a:pt x="625" y="77"/>
                </a:cubicBezTo>
                <a:cubicBezTo>
                  <a:pt x="625" y="59"/>
                  <a:pt x="616" y="41"/>
                  <a:pt x="601" y="31"/>
                </a:cubicBezTo>
                <a:cubicBezTo>
                  <a:pt x="572" y="11"/>
                  <a:pt x="536" y="0"/>
                  <a:pt x="499" y="0"/>
                </a:cubicBezTo>
                <a:cubicBezTo>
                  <a:pt x="463" y="0"/>
                  <a:pt x="427" y="10"/>
                  <a:pt x="399" y="30"/>
                </a:cubicBezTo>
                <a:cubicBezTo>
                  <a:pt x="396" y="32"/>
                  <a:pt x="395" y="34"/>
                  <a:pt x="393" y="37"/>
                </a:cubicBezTo>
                <a:cubicBezTo>
                  <a:pt x="369" y="25"/>
                  <a:pt x="341" y="20"/>
                  <a:pt x="313" y="20"/>
                </a:cubicBezTo>
                <a:cubicBezTo>
                  <a:pt x="285" y="20"/>
                  <a:pt x="257" y="26"/>
                  <a:pt x="233" y="37"/>
                </a:cubicBezTo>
                <a:cubicBezTo>
                  <a:pt x="231" y="34"/>
                  <a:pt x="229" y="32"/>
                  <a:pt x="227" y="31"/>
                </a:cubicBezTo>
                <a:cubicBezTo>
                  <a:pt x="199" y="11"/>
                  <a:pt x="163" y="0"/>
                  <a:pt x="126" y="0"/>
                </a:cubicBezTo>
                <a:cubicBezTo>
                  <a:pt x="89" y="0"/>
                  <a:pt x="53" y="10"/>
                  <a:pt x="25" y="30"/>
                </a:cubicBezTo>
                <a:cubicBezTo>
                  <a:pt x="10" y="41"/>
                  <a:pt x="0" y="59"/>
                  <a:pt x="0" y="77"/>
                </a:cubicBezTo>
                <a:lnTo>
                  <a:pt x="0" y="216"/>
                </a:lnTo>
                <a:cubicBezTo>
                  <a:pt x="0" y="226"/>
                  <a:pt x="8" y="234"/>
                  <a:pt x="18" y="2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0" name="Freeform 769">
            <a:extLst>
              <a:ext uri="{FF2B5EF4-FFF2-40B4-BE49-F238E27FC236}">
                <a16:creationId xmlns:a16="http://schemas.microsoft.com/office/drawing/2014/main" id="{47817D4C-5A37-2B4D-81E1-141E77FA56C6}"/>
              </a:ext>
            </a:extLst>
          </p:cNvPr>
          <p:cNvSpPr/>
          <p:nvPr/>
        </p:nvSpPr>
        <p:spPr>
          <a:xfrm>
            <a:off x="6114960" y="2807118"/>
            <a:ext cx="512999" cy="50543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6" h="1405">
                <a:moveTo>
                  <a:pt x="1371" y="749"/>
                </a:moveTo>
                <a:cubicBezTo>
                  <a:pt x="1371" y="788"/>
                  <a:pt x="1339" y="820"/>
                  <a:pt x="1299" y="821"/>
                </a:cubicBezTo>
                <a:lnTo>
                  <a:pt x="1280" y="821"/>
                </a:lnTo>
                <a:cubicBezTo>
                  <a:pt x="1229" y="822"/>
                  <a:pt x="1184" y="852"/>
                  <a:pt x="1164" y="898"/>
                </a:cubicBezTo>
                <a:cubicBezTo>
                  <a:pt x="1163" y="900"/>
                  <a:pt x="1162" y="903"/>
                  <a:pt x="1161" y="905"/>
                </a:cubicBezTo>
                <a:cubicBezTo>
                  <a:pt x="1141" y="948"/>
                  <a:pt x="1147" y="998"/>
                  <a:pt x="1175" y="1035"/>
                </a:cubicBezTo>
                <a:cubicBezTo>
                  <a:pt x="1177" y="1037"/>
                  <a:pt x="1178" y="1039"/>
                  <a:pt x="1180" y="1041"/>
                </a:cubicBezTo>
                <a:cubicBezTo>
                  <a:pt x="1208" y="1069"/>
                  <a:pt x="1208" y="1115"/>
                  <a:pt x="1180" y="1143"/>
                </a:cubicBezTo>
                <a:lnTo>
                  <a:pt x="1137" y="1186"/>
                </a:lnTo>
                <a:cubicBezTo>
                  <a:pt x="1109" y="1214"/>
                  <a:pt x="1064" y="1214"/>
                  <a:pt x="1035" y="1186"/>
                </a:cubicBezTo>
                <a:cubicBezTo>
                  <a:pt x="1034" y="1185"/>
                  <a:pt x="1032" y="1184"/>
                  <a:pt x="1031" y="1183"/>
                </a:cubicBezTo>
                <a:cubicBezTo>
                  <a:pt x="995" y="1150"/>
                  <a:pt x="943" y="1141"/>
                  <a:pt x="897" y="1160"/>
                </a:cubicBezTo>
                <a:lnTo>
                  <a:pt x="896" y="1160"/>
                </a:lnTo>
                <a:cubicBezTo>
                  <a:pt x="847" y="1180"/>
                  <a:pt x="815" y="1226"/>
                  <a:pt x="815" y="1278"/>
                </a:cubicBezTo>
                <a:cubicBezTo>
                  <a:pt x="815" y="1318"/>
                  <a:pt x="783" y="1350"/>
                  <a:pt x="743" y="1350"/>
                </a:cubicBezTo>
                <a:lnTo>
                  <a:pt x="682" y="1350"/>
                </a:lnTo>
                <a:cubicBezTo>
                  <a:pt x="643" y="1350"/>
                  <a:pt x="611" y="1318"/>
                  <a:pt x="611" y="1278"/>
                </a:cubicBezTo>
                <a:cubicBezTo>
                  <a:pt x="610" y="1276"/>
                  <a:pt x="610" y="1273"/>
                  <a:pt x="610" y="1271"/>
                </a:cubicBezTo>
                <a:cubicBezTo>
                  <a:pt x="607" y="1222"/>
                  <a:pt x="576" y="1179"/>
                  <a:pt x="529" y="1160"/>
                </a:cubicBezTo>
                <a:lnTo>
                  <a:pt x="528" y="1160"/>
                </a:lnTo>
                <a:cubicBezTo>
                  <a:pt x="480" y="1141"/>
                  <a:pt x="426" y="1152"/>
                  <a:pt x="390" y="1187"/>
                </a:cubicBezTo>
                <a:lnTo>
                  <a:pt x="386" y="1192"/>
                </a:lnTo>
                <a:lnTo>
                  <a:pt x="385" y="1192"/>
                </a:lnTo>
                <a:cubicBezTo>
                  <a:pt x="357" y="1220"/>
                  <a:pt x="312" y="1220"/>
                  <a:pt x="284" y="1192"/>
                </a:cubicBezTo>
                <a:lnTo>
                  <a:pt x="240" y="1149"/>
                </a:lnTo>
                <a:cubicBezTo>
                  <a:pt x="213" y="1121"/>
                  <a:pt x="212" y="1075"/>
                  <a:pt x="240" y="1047"/>
                </a:cubicBezTo>
                <a:cubicBezTo>
                  <a:pt x="242" y="1046"/>
                  <a:pt x="243" y="1044"/>
                  <a:pt x="244" y="1042"/>
                </a:cubicBezTo>
                <a:cubicBezTo>
                  <a:pt x="277" y="1004"/>
                  <a:pt x="284" y="952"/>
                  <a:pt x="263" y="906"/>
                </a:cubicBezTo>
                <a:cubicBezTo>
                  <a:pt x="262" y="904"/>
                  <a:pt x="261" y="902"/>
                  <a:pt x="260" y="899"/>
                </a:cubicBezTo>
                <a:cubicBezTo>
                  <a:pt x="240" y="853"/>
                  <a:pt x="195" y="823"/>
                  <a:pt x="144" y="823"/>
                </a:cubicBezTo>
                <a:lnTo>
                  <a:pt x="127" y="823"/>
                </a:lnTo>
                <a:cubicBezTo>
                  <a:pt x="87" y="823"/>
                  <a:pt x="55" y="790"/>
                  <a:pt x="55" y="751"/>
                </a:cubicBezTo>
                <a:lnTo>
                  <a:pt x="55" y="690"/>
                </a:lnTo>
                <a:cubicBezTo>
                  <a:pt x="55" y="650"/>
                  <a:pt x="87" y="618"/>
                  <a:pt x="127" y="618"/>
                </a:cubicBezTo>
                <a:cubicBezTo>
                  <a:pt x="128" y="618"/>
                  <a:pt x="128" y="618"/>
                  <a:pt x="129" y="618"/>
                </a:cubicBezTo>
                <a:lnTo>
                  <a:pt x="132" y="617"/>
                </a:lnTo>
                <a:cubicBezTo>
                  <a:pt x="185" y="617"/>
                  <a:pt x="232" y="583"/>
                  <a:pt x="250" y="535"/>
                </a:cubicBezTo>
                <a:cubicBezTo>
                  <a:pt x="251" y="529"/>
                  <a:pt x="253" y="524"/>
                  <a:pt x="255" y="519"/>
                </a:cubicBezTo>
                <a:cubicBezTo>
                  <a:pt x="275" y="472"/>
                  <a:pt x="264" y="418"/>
                  <a:pt x="228" y="382"/>
                </a:cubicBezTo>
                <a:lnTo>
                  <a:pt x="222" y="376"/>
                </a:lnTo>
                <a:cubicBezTo>
                  <a:pt x="194" y="348"/>
                  <a:pt x="194" y="302"/>
                  <a:pt x="222" y="274"/>
                </a:cubicBezTo>
                <a:lnTo>
                  <a:pt x="265" y="231"/>
                </a:lnTo>
                <a:cubicBezTo>
                  <a:pt x="293" y="203"/>
                  <a:pt x="338" y="203"/>
                  <a:pt x="367" y="231"/>
                </a:cubicBezTo>
                <a:cubicBezTo>
                  <a:pt x="368" y="232"/>
                  <a:pt x="369" y="233"/>
                  <a:pt x="370" y="234"/>
                </a:cubicBezTo>
                <a:cubicBezTo>
                  <a:pt x="408" y="268"/>
                  <a:pt x="462" y="277"/>
                  <a:pt x="509" y="255"/>
                </a:cubicBezTo>
                <a:cubicBezTo>
                  <a:pt x="515" y="252"/>
                  <a:pt x="522" y="250"/>
                  <a:pt x="528" y="247"/>
                </a:cubicBezTo>
                <a:cubicBezTo>
                  <a:pt x="576" y="228"/>
                  <a:pt x="608" y="182"/>
                  <a:pt x="608" y="130"/>
                </a:cubicBezTo>
                <a:lnTo>
                  <a:pt x="608" y="129"/>
                </a:lnTo>
                <a:cubicBezTo>
                  <a:pt x="608" y="128"/>
                  <a:pt x="608" y="128"/>
                  <a:pt x="608" y="127"/>
                </a:cubicBezTo>
                <a:cubicBezTo>
                  <a:pt x="608" y="88"/>
                  <a:pt x="641" y="56"/>
                  <a:pt x="680" y="56"/>
                </a:cubicBezTo>
                <a:lnTo>
                  <a:pt x="741" y="56"/>
                </a:lnTo>
                <a:cubicBezTo>
                  <a:pt x="781" y="56"/>
                  <a:pt x="813" y="88"/>
                  <a:pt x="813" y="127"/>
                </a:cubicBezTo>
                <a:cubicBezTo>
                  <a:pt x="813" y="129"/>
                  <a:pt x="813" y="130"/>
                  <a:pt x="814" y="132"/>
                </a:cubicBezTo>
                <a:cubicBezTo>
                  <a:pt x="815" y="183"/>
                  <a:pt x="846" y="228"/>
                  <a:pt x="894" y="247"/>
                </a:cubicBezTo>
                <a:cubicBezTo>
                  <a:pt x="900" y="249"/>
                  <a:pt x="907" y="252"/>
                  <a:pt x="913" y="255"/>
                </a:cubicBezTo>
                <a:cubicBezTo>
                  <a:pt x="962" y="276"/>
                  <a:pt x="1017" y="267"/>
                  <a:pt x="1055" y="230"/>
                </a:cubicBezTo>
                <a:lnTo>
                  <a:pt x="1057" y="227"/>
                </a:lnTo>
                <a:lnTo>
                  <a:pt x="1058" y="227"/>
                </a:lnTo>
                <a:cubicBezTo>
                  <a:pt x="1086" y="199"/>
                  <a:pt x="1132" y="199"/>
                  <a:pt x="1160" y="227"/>
                </a:cubicBezTo>
                <a:lnTo>
                  <a:pt x="1203" y="270"/>
                </a:lnTo>
                <a:cubicBezTo>
                  <a:pt x="1231" y="298"/>
                  <a:pt x="1231" y="343"/>
                  <a:pt x="1203" y="371"/>
                </a:cubicBezTo>
                <a:cubicBezTo>
                  <a:pt x="1203" y="372"/>
                  <a:pt x="1203" y="372"/>
                  <a:pt x="1202" y="372"/>
                </a:cubicBezTo>
                <a:lnTo>
                  <a:pt x="1194" y="381"/>
                </a:lnTo>
                <a:cubicBezTo>
                  <a:pt x="1159" y="417"/>
                  <a:pt x="1148" y="471"/>
                  <a:pt x="1167" y="518"/>
                </a:cubicBezTo>
                <a:cubicBezTo>
                  <a:pt x="1169" y="523"/>
                  <a:pt x="1171" y="528"/>
                  <a:pt x="1173" y="533"/>
                </a:cubicBezTo>
                <a:cubicBezTo>
                  <a:pt x="1191" y="582"/>
                  <a:pt x="1239" y="615"/>
                  <a:pt x="1292" y="616"/>
                </a:cubicBezTo>
                <a:lnTo>
                  <a:pt x="1298" y="616"/>
                </a:lnTo>
                <a:cubicBezTo>
                  <a:pt x="1299" y="616"/>
                  <a:pt x="1299" y="616"/>
                  <a:pt x="1299" y="616"/>
                </a:cubicBezTo>
                <a:cubicBezTo>
                  <a:pt x="1338" y="616"/>
                  <a:pt x="1371" y="648"/>
                  <a:pt x="1371" y="688"/>
                </a:cubicBezTo>
                <a:close/>
                <a:moveTo>
                  <a:pt x="1299" y="561"/>
                </a:moveTo>
                <a:lnTo>
                  <a:pt x="1293" y="560"/>
                </a:lnTo>
                <a:lnTo>
                  <a:pt x="1292" y="560"/>
                </a:lnTo>
                <a:cubicBezTo>
                  <a:pt x="1262" y="560"/>
                  <a:pt x="1235" y="542"/>
                  <a:pt x="1225" y="514"/>
                </a:cubicBezTo>
                <a:cubicBezTo>
                  <a:pt x="1223" y="508"/>
                  <a:pt x="1221" y="503"/>
                  <a:pt x="1219" y="497"/>
                </a:cubicBezTo>
                <a:cubicBezTo>
                  <a:pt x="1208" y="470"/>
                  <a:pt x="1213" y="440"/>
                  <a:pt x="1234" y="419"/>
                </a:cubicBezTo>
                <a:lnTo>
                  <a:pt x="1243" y="410"/>
                </a:lnTo>
                <a:cubicBezTo>
                  <a:pt x="1291" y="360"/>
                  <a:pt x="1291" y="280"/>
                  <a:pt x="1242" y="231"/>
                </a:cubicBezTo>
                <a:lnTo>
                  <a:pt x="1199" y="188"/>
                </a:lnTo>
                <a:cubicBezTo>
                  <a:pt x="1149" y="138"/>
                  <a:pt x="1069" y="138"/>
                  <a:pt x="1019" y="187"/>
                </a:cubicBezTo>
                <a:lnTo>
                  <a:pt x="1017" y="190"/>
                </a:lnTo>
                <a:lnTo>
                  <a:pt x="1016" y="190"/>
                </a:lnTo>
                <a:cubicBezTo>
                  <a:pt x="995" y="211"/>
                  <a:pt x="963" y="217"/>
                  <a:pt x="936" y="204"/>
                </a:cubicBezTo>
                <a:cubicBezTo>
                  <a:pt x="929" y="201"/>
                  <a:pt x="922" y="198"/>
                  <a:pt x="914" y="195"/>
                </a:cubicBezTo>
                <a:cubicBezTo>
                  <a:pt x="887" y="184"/>
                  <a:pt x="869" y="158"/>
                  <a:pt x="869" y="129"/>
                </a:cubicBezTo>
                <a:cubicBezTo>
                  <a:pt x="869" y="127"/>
                  <a:pt x="869" y="126"/>
                  <a:pt x="868" y="124"/>
                </a:cubicBezTo>
                <a:cubicBezTo>
                  <a:pt x="866" y="56"/>
                  <a:pt x="810" y="0"/>
                  <a:pt x="741" y="0"/>
                </a:cubicBezTo>
                <a:lnTo>
                  <a:pt x="680" y="0"/>
                </a:lnTo>
                <a:cubicBezTo>
                  <a:pt x="610" y="0"/>
                  <a:pt x="554" y="57"/>
                  <a:pt x="553" y="126"/>
                </a:cubicBezTo>
                <a:lnTo>
                  <a:pt x="553" y="127"/>
                </a:lnTo>
                <a:cubicBezTo>
                  <a:pt x="553" y="128"/>
                  <a:pt x="553" y="128"/>
                  <a:pt x="553" y="129"/>
                </a:cubicBezTo>
                <a:cubicBezTo>
                  <a:pt x="553" y="159"/>
                  <a:pt x="535" y="185"/>
                  <a:pt x="507" y="196"/>
                </a:cubicBezTo>
                <a:cubicBezTo>
                  <a:pt x="500" y="199"/>
                  <a:pt x="493" y="202"/>
                  <a:pt x="486" y="205"/>
                </a:cubicBezTo>
                <a:cubicBezTo>
                  <a:pt x="458" y="218"/>
                  <a:pt x="427" y="212"/>
                  <a:pt x="406" y="191"/>
                </a:cubicBezTo>
                <a:cubicBezTo>
                  <a:pt x="404" y="190"/>
                  <a:pt x="403" y="189"/>
                  <a:pt x="402" y="188"/>
                </a:cubicBezTo>
                <a:cubicBezTo>
                  <a:pt x="352" y="142"/>
                  <a:pt x="274" y="144"/>
                  <a:pt x="226" y="192"/>
                </a:cubicBezTo>
                <a:lnTo>
                  <a:pt x="183" y="235"/>
                </a:lnTo>
                <a:cubicBezTo>
                  <a:pt x="133" y="284"/>
                  <a:pt x="133" y="365"/>
                  <a:pt x="183" y="414"/>
                </a:cubicBezTo>
                <a:lnTo>
                  <a:pt x="189" y="421"/>
                </a:lnTo>
                <a:cubicBezTo>
                  <a:pt x="209" y="441"/>
                  <a:pt x="215" y="472"/>
                  <a:pt x="204" y="499"/>
                </a:cubicBezTo>
                <a:cubicBezTo>
                  <a:pt x="202" y="504"/>
                  <a:pt x="200" y="510"/>
                  <a:pt x="198" y="515"/>
                </a:cubicBezTo>
                <a:cubicBezTo>
                  <a:pt x="188" y="543"/>
                  <a:pt x="161" y="562"/>
                  <a:pt x="131" y="562"/>
                </a:cubicBezTo>
                <a:cubicBezTo>
                  <a:pt x="130" y="562"/>
                  <a:pt x="129" y="562"/>
                  <a:pt x="128" y="562"/>
                </a:cubicBezTo>
                <a:lnTo>
                  <a:pt x="125" y="563"/>
                </a:lnTo>
                <a:cubicBezTo>
                  <a:pt x="56" y="564"/>
                  <a:pt x="0" y="621"/>
                  <a:pt x="0" y="690"/>
                </a:cubicBezTo>
                <a:lnTo>
                  <a:pt x="0" y="751"/>
                </a:lnTo>
                <a:cubicBezTo>
                  <a:pt x="0" y="821"/>
                  <a:pt x="57" y="878"/>
                  <a:pt x="127" y="878"/>
                </a:cubicBezTo>
                <a:lnTo>
                  <a:pt x="144" y="878"/>
                </a:lnTo>
                <a:cubicBezTo>
                  <a:pt x="172" y="878"/>
                  <a:pt x="198" y="895"/>
                  <a:pt x="209" y="921"/>
                </a:cubicBezTo>
                <a:cubicBezTo>
                  <a:pt x="211" y="924"/>
                  <a:pt x="212" y="926"/>
                  <a:pt x="213" y="929"/>
                </a:cubicBezTo>
                <a:cubicBezTo>
                  <a:pt x="226" y="957"/>
                  <a:pt x="220" y="989"/>
                  <a:pt x="199" y="1010"/>
                </a:cubicBezTo>
                <a:cubicBezTo>
                  <a:pt x="197" y="1011"/>
                  <a:pt x="196" y="1013"/>
                  <a:pt x="195" y="1015"/>
                </a:cubicBezTo>
                <a:cubicBezTo>
                  <a:pt x="152" y="1065"/>
                  <a:pt x="154" y="1141"/>
                  <a:pt x="201" y="1188"/>
                </a:cubicBezTo>
                <a:lnTo>
                  <a:pt x="245" y="1231"/>
                </a:lnTo>
                <a:cubicBezTo>
                  <a:pt x="294" y="1280"/>
                  <a:pt x="374" y="1281"/>
                  <a:pt x="424" y="1231"/>
                </a:cubicBezTo>
                <a:lnTo>
                  <a:pt x="428" y="1227"/>
                </a:lnTo>
                <a:cubicBezTo>
                  <a:pt x="429" y="1227"/>
                  <a:pt x="429" y="1227"/>
                  <a:pt x="429" y="1227"/>
                </a:cubicBezTo>
                <a:cubicBezTo>
                  <a:pt x="449" y="1206"/>
                  <a:pt x="480" y="1200"/>
                  <a:pt x="507" y="1211"/>
                </a:cubicBezTo>
                <a:lnTo>
                  <a:pt x="509" y="1212"/>
                </a:lnTo>
                <a:cubicBezTo>
                  <a:pt x="536" y="1223"/>
                  <a:pt x="554" y="1249"/>
                  <a:pt x="555" y="1279"/>
                </a:cubicBezTo>
                <a:cubicBezTo>
                  <a:pt x="555" y="1281"/>
                  <a:pt x="555" y="1283"/>
                  <a:pt x="556" y="1286"/>
                </a:cubicBezTo>
                <a:cubicBezTo>
                  <a:pt x="560" y="1352"/>
                  <a:pt x="615" y="1405"/>
                  <a:pt x="682" y="1405"/>
                </a:cubicBezTo>
                <a:lnTo>
                  <a:pt x="743" y="1405"/>
                </a:lnTo>
                <a:cubicBezTo>
                  <a:pt x="813" y="1405"/>
                  <a:pt x="871" y="1348"/>
                  <a:pt x="871" y="1278"/>
                </a:cubicBezTo>
                <a:cubicBezTo>
                  <a:pt x="871" y="1249"/>
                  <a:pt x="889" y="1222"/>
                  <a:pt x="916" y="1211"/>
                </a:cubicBezTo>
                <a:lnTo>
                  <a:pt x="918" y="1211"/>
                </a:lnTo>
                <a:cubicBezTo>
                  <a:pt x="945" y="1200"/>
                  <a:pt x="976" y="1206"/>
                  <a:pt x="996" y="1226"/>
                </a:cubicBezTo>
                <a:cubicBezTo>
                  <a:pt x="998" y="1227"/>
                  <a:pt x="999" y="1228"/>
                  <a:pt x="1001" y="1230"/>
                </a:cubicBezTo>
                <a:cubicBezTo>
                  <a:pt x="1051" y="1275"/>
                  <a:pt x="1128" y="1273"/>
                  <a:pt x="1176" y="1225"/>
                </a:cubicBezTo>
                <a:lnTo>
                  <a:pt x="1219" y="1182"/>
                </a:lnTo>
                <a:cubicBezTo>
                  <a:pt x="1265" y="1137"/>
                  <a:pt x="1268" y="1065"/>
                  <a:pt x="1231" y="1015"/>
                </a:cubicBezTo>
                <a:cubicBezTo>
                  <a:pt x="1229" y="1013"/>
                  <a:pt x="1228" y="1010"/>
                  <a:pt x="1226" y="1008"/>
                </a:cubicBezTo>
                <a:cubicBezTo>
                  <a:pt x="1204" y="987"/>
                  <a:pt x="1199" y="955"/>
                  <a:pt x="1211" y="927"/>
                </a:cubicBezTo>
                <a:cubicBezTo>
                  <a:pt x="1212" y="925"/>
                  <a:pt x="1213" y="922"/>
                  <a:pt x="1215" y="920"/>
                </a:cubicBezTo>
                <a:cubicBezTo>
                  <a:pt x="1226" y="893"/>
                  <a:pt x="1252" y="876"/>
                  <a:pt x="1280" y="876"/>
                </a:cubicBezTo>
                <a:lnTo>
                  <a:pt x="1281" y="876"/>
                </a:lnTo>
                <a:lnTo>
                  <a:pt x="1300" y="876"/>
                </a:lnTo>
                <a:cubicBezTo>
                  <a:pt x="1369" y="875"/>
                  <a:pt x="1426" y="818"/>
                  <a:pt x="1426" y="749"/>
                </a:cubicBezTo>
                <a:lnTo>
                  <a:pt x="1426" y="688"/>
                </a:lnTo>
                <a:cubicBezTo>
                  <a:pt x="1426" y="618"/>
                  <a:pt x="1369" y="561"/>
                  <a:pt x="1299" y="56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1" name="Freeform 770">
            <a:extLst>
              <a:ext uri="{FF2B5EF4-FFF2-40B4-BE49-F238E27FC236}">
                <a16:creationId xmlns:a16="http://schemas.microsoft.com/office/drawing/2014/main" id="{42ABE801-FC2C-6044-B4A7-BECF4F121C50}"/>
              </a:ext>
            </a:extLst>
          </p:cNvPr>
          <p:cNvSpPr/>
          <p:nvPr/>
        </p:nvSpPr>
        <p:spPr>
          <a:xfrm>
            <a:off x="6296760" y="2956877"/>
            <a:ext cx="146520" cy="146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8" h="409">
                <a:moveTo>
                  <a:pt x="204" y="353"/>
                </a:moveTo>
                <a:cubicBezTo>
                  <a:pt x="122" y="353"/>
                  <a:pt x="55" y="286"/>
                  <a:pt x="55" y="204"/>
                </a:cubicBezTo>
                <a:cubicBezTo>
                  <a:pt x="55" y="122"/>
                  <a:pt x="122" y="56"/>
                  <a:pt x="204" y="56"/>
                </a:cubicBezTo>
                <a:cubicBezTo>
                  <a:pt x="286" y="56"/>
                  <a:pt x="353" y="122"/>
                  <a:pt x="353" y="204"/>
                </a:cubicBezTo>
                <a:cubicBezTo>
                  <a:pt x="353" y="286"/>
                  <a:pt x="286" y="353"/>
                  <a:pt x="204" y="353"/>
                </a:cubicBezTo>
                <a:close/>
                <a:moveTo>
                  <a:pt x="204" y="0"/>
                </a:moveTo>
                <a:cubicBezTo>
                  <a:pt x="92" y="0"/>
                  <a:pt x="0" y="92"/>
                  <a:pt x="0" y="204"/>
                </a:cubicBezTo>
                <a:cubicBezTo>
                  <a:pt x="0" y="317"/>
                  <a:pt x="92" y="409"/>
                  <a:pt x="204" y="409"/>
                </a:cubicBezTo>
                <a:cubicBezTo>
                  <a:pt x="317" y="409"/>
                  <a:pt x="408" y="317"/>
                  <a:pt x="408" y="204"/>
                </a:cubicBezTo>
                <a:cubicBezTo>
                  <a:pt x="408" y="92"/>
                  <a:pt x="317" y="0"/>
                  <a:pt x="20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2" name="Freeform 771">
            <a:extLst>
              <a:ext uri="{FF2B5EF4-FFF2-40B4-BE49-F238E27FC236}">
                <a16:creationId xmlns:a16="http://schemas.microsoft.com/office/drawing/2014/main" id="{482E27EA-0F0A-C74D-8302-36410BEC66DE}"/>
              </a:ext>
            </a:extLst>
          </p:cNvPr>
          <p:cNvSpPr/>
          <p:nvPr/>
        </p:nvSpPr>
        <p:spPr>
          <a:xfrm>
            <a:off x="6219720" y="2908277"/>
            <a:ext cx="303480" cy="303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4" h="843">
                <a:moveTo>
                  <a:pt x="694" y="667"/>
                </a:moveTo>
                <a:cubicBezTo>
                  <a:pt x="691" y="660"/>
                  <a:pt x="687" y="655"/>
                  <a:pt x="681" y="650"/>
                </a:cubicBezTo>
                <a:cubicBezTo>
                  <a:pt x="619" y="593"/>
                  <a:pt x="523" y="561"/>
                  <a:pt x="418" y="561"/>
                </a:cubicBezTo>
                <a:cubicBezTo>
                  <a:pt x="317" y="561"/>
                  <a:pt x="223" y="592"/>
                  <a:pt x="160" y="646"/>
                </a:cubicBezTo>
                <a:cubicBezTo>
                  <a:pt x="154" y="651"/>
                  <a:pt x="150" y="657"/>
                  <a:pt x="147" y="663"/>
                </a:cubicBezTo>
                <a:cubicBezTo>
                  <a:pt x="90" y="599"/>
                  <a:pt x="55" y="514"/>
                  <a:pt x="55" y="422"/>
                </a:cubicBezTo>
                <a:cubicBezTo>
                  <a:pt x="55" y="220"/>
                  <a:pt x="220" y="55"/>
                  <a:pt x="422" y="55"/>
                </a:cubicBezTo>
                <a:cubicBezTo>
                  <a:pt x="624" y="55"/>
                  <a:pt x="788" y="220"/>
                  <a:pt x="788" y="422"/>
                </a:cubicBezTo>
                <a:cubicBezTo>
                  <a:pt x="788" y="516"/>
                  <a:pt x="753" y="602"/>
                  <a:pt x="694" y="667"/>
                </a:cubicBezTo>
                <a:close/>
                <a:moveTo>
                  <a:pt x="345" y="622"/>
                </a:moveTo>
                <a:lnTo>
                  <a:pt x="375" y="693"/>
                </a:lnTo>
                <a:cubicBezTo>
                  <a:pt x="376" y="695"/>
                  <a:pt x="378" y="697"/>
                  <a:pt x="379" y="699"/>
                </a:cubicBezTo>
                <a:lnTo>
                  <a:pt x="379" y="781"/>
                </a:lnTo>
                <a:cubicBezTo>
                  <a:pt x="310" y="772"/>
                  <a:pt x="246" y="740"/>
                  <a:pt x="196" y="689"/>
                </a:cubicBezTo>
                <a:lnTo>
                  <a:pt x="196" y="688"/>
                </a:lnTo>
                <a:cubicBezTo>
                  <a:pt x="233" y="655"/>
                  <a:pt x="286" y="633"/>
                  <a:pt x="345" y="622"/>
                </a:cubicBezTo>
                <a:close/>
                <a:moveTo>
                  <a:pt x="644" y="692"/>
                </a:moveTo>
                <a:cubicBezTo>
                  <a:pt x="593" y="743"/>
                  <a:pt x="528" y="774"/>
                  <a:pt x="457" y="782"/>
                </a:cubicBezTo>
                <a:lnTo>
                  <a:pt x="457" y="698"/>
                </a:lnTo>
                <a:cubicBezTo>
                  <a:pt x="458" y="697"/>
                  <a:pt x="460" y="695"/>
                  <a:pt x="460" y="694"/>
                </a:cubicBezTo>
                <a:lnTo>
                  <a:pt x="498" y="623"/>
                </a:lnTo>
                <a:cubicBezTo>
                  <a:pt x="556" y="635"/>
                  <a:pt x="608" y="658"/>
                  <a:pt x="644" y="691"/>
                </a:cubicBezTo>
                <a:cubicBezTo>
                  <a:pt x="645" y="692"/>
                  <a:pt x="644" y="692"/>
                  <a:pt x="644" y="692"/>
                </a:cubicBezTo>
                <a:close/>
                <a:moveTo>
                  <a:pt x="415" y="703"/>
                </a:moveTo>
                <a:lnTo>
                  <a:pt x="422" y="703"/>
                </a:lnTo>
                <a:lnTo>
                  <a:pt x="422" y="784"/>
                </a:lnTo>
                <a:cubicBezTo>
                  <a:pt x="419" y="784"/>
                  <a:pt x="417" y="784"/>
                  <a:pt x="415" y="784"/>
                </a:cubicBezTo>
                <a:close/>
                <a:moveTo>
                  <a:pt x="388" y="631"/>
                </a:moveTo>
                <a:lnTo>
                  <a:pt x="454" y="631"/>
                </a:lnTo>
                <a:lnTo>
                  <a:pt x="434" y="668"/>
                </a:lnTo>
                <a:lnTo>
                  <a:pt x="403" y="668"/>
                </a:lnTo>
                <a:close/>
                <a:moveTo>
                  <a:pt x="422" y="0"/>
                </a:moveTo>
                <a:cubicBezTo>
                  <a:pt x="309" y="0"/>
                  <a:pt x="203" y="44"/>
                  <a:pt x="124" y="124"/>
                </a:cubicBezTo>
                <a:cubicBezTo>
                  <a:pt x="44" y="203"/>
                  <a:pt x="0" y="309"/>
                  <a:pt x="0" y="422"/>
                </a:cubicBezTo>
                <a:cubicBezTo>
                  <a:pt x="0" y="534"/>
                  <a:pt x="44" y="640"/>
                  <a:pt x="124" y="720"/>
                </a:cubicBezTo>
                <a:cubicBezTo>
                  <a:pt x="203" y="799"/>
                  <a:pt x="309" y="843"/>
                  <a:pt x="422" y="843"/>
                </a:cubicBezTo>
                <a:cubicBezTo>
                  <a:pt x="535" y="843"/>
                  <a:pt x="640" y="799"/>
                  <a:pt x="720" y="720"/>
                </a:cubicBezTo>
                <a:cubicBezTo>
                  <a:pt x="800" y="640"/>
                  <a:pt x="844" y="534"/>
                  <a:pt x="844" y="422"/>
                </a:cubicBezTo>
                <a:cubicBezTo>
                  <a:pt x="844" y="309"/>
                  <a:pt x="800" y="203"/>
                  <a:pt x="720" y="124"/>
                </a:cubicBezTo>
                <a:cubicBezTo>
                  <a:pt x="640" y="44"/>
                  <a:pt x="535" y="0"/>
                  <a:pt x="42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3" name="Freeform 772">
            <a:extLst>
              <a:ext uri="{FF2B5EF4-FFF2-40B4-BE49-F238E27FC236}">
                <a16:creationId xmlns:a16="http://schemas.microsoft.com/office/drawing/2014/main" id="{74D0B2E4-AB59-D542-BE3A-97E4943B2738}"/>
              </a:ext>
            </a:extLst>
          </p:cNvPr>
          <p:cNvSpPr/>
          <p:nvPr/>
        </p:nvSpPr>
        <p:spPr>
          <a:xfrm>
            <a:off x="604440" y="3558437"/>
            <a:ext cx="88920" cy="88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8" h="248">
                <a:moveTo>
                  <a:pt x="124" y="55"/>
                </a:moveTo>
                <a:cubicBezTo>
                  <a:pt x="162" y="55"/>
                  <a:pt x="193" y="86"/>
                  <a:pt x="193" y="124"/>
                </a:cubicBezTo>
                <a:cubicBezTo>
                  <a:pt x="193" y="162"/>
                  <a:pt x="162" y="193"/>
                  <a:pt x="124" y="193"/>
                </a:cubicBezTo>
                <a:cubicBezTo>
                  <a:pt x="86" y="193"/>
                  <a:pt x="56" y="162"/>
                  <a:pt x="56" y="124"/>
                </a:cubicBezTo>
                <a:cubicBezTo>
                  <a:pt x="56" y="86"/>
                  <a:pt x="86" y="55"/>
                  <a:pt x="124" y="55"/>
                </a:cubicBezTo>
                <a:close/>
                <a:moveTo>
                  <a:pt x="124" y="248"/>
                </a:moveTo>
                <a:cubicBezTo>
                  <a:pt x="192" y="248"/>
                  <a:pt x="248" y="192"/>
                  <a:pt x="248" y="124"/>
                </a:cubicBezTo>
                <a:cubicBezTo>
                  <a:pt x="248" y="56"/>
                  <a:pt x="192" y="0"/>
                  <a:pt x="124" y="0"/>
                </a:cubicBezTo>
                <a:cubicBezTo>
                  <a:pt x="56" y="0"/>
                  <a:pt x="0" y="56"/>
                  <a:pt x="0" y="124"/>
                </a:cubicBezTo>
                <a:cubicBezTo>
                  <a:pt x="0" y="192"/>
                  <a:pt x="56" y="248"/>
                  <a:pt x="124" y="24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4" name="Freeform 773">
            <a:extLst>
              <a:ext uri="{FF2B5EF4-FFF2-40B4-BE49-F238E27FC236}">
                <a16:creationId xmlns:a16="http://schemas.microsoft.com/office/drawing/2014/main" id="{765C8D60-F64C-D043-B48B-5F8CF511965B}"/>
              </a:ext>
            </a:extLst>
          </p:cNvPr>
          <p:cNvSpPr/>
          <p:nvPr/>
        </p:nvSpPr>
        <p:spPr>
          <a:xfrm>
            <a:off x="575640" y="3650237"/>
            <a:ext cx="146880" cy="84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9" h="235">
                <a:moveTo>
                  <a:pt x="55" y="126"/>
                </a:moveTo>
                <a:cubicBezTo>
                  <a:pt x="55" y="114"/>
                  <a:pt x="61" y="102"/>
                  <a:pt x="71" y="95"/>
                </a:cubicBezTo>
                <a:cubicBezTo>
                  <a:pt x="108" y="69"/>
                  <a:pt x="155" y="55"/>
                  <a:pt x="204" y="55"/>
                </a:cubicBezTo>
                <a:cubicBezTo>
                  <a:pt x="253" y="55"/>
                  <a:pt x="301" y="69"/>
                  <a:pt x="338" y="96"/>
                </a:cubicBezTo>
                <a:cubicBezTo>
                  <a:pt x="347" y="102"/>
                  <a:pt x="353" y="114"/>
                  <a:pt x="353" y="126"/>
                </a:cubicBezTo>
                <a:cubicBezTo>
                  <a:pt x="353" y="141"/>
                  <a:pt x="354" y="161"/>
                  <a:pt x="354" y="180"/>
                </a:cubicBezTo>
                <a:lnTo>
                  <a:pt x="55" y="180"/>
                </a:lnTo>
                <a:close/>
                <a:moveTo>
                  <a:pt x="28" y="235"/>
                </a:moveTo>
                <a:lnTo>
                  <a:pt x="381" y="235"/>
                </a:lnTo>
                <a:cubicBezTo>
                  <a:pt x="397" y="235"/>
                  <a:pt x="409" y="223"/>
                  <a:pt x="409" y="208"/>
                </a:cubicBezTo>
                <a:cubicBezTo>
                  <a:pt x="409" y="181"/>
                  <a:pt x="409" y="148"/>
                  <a:pt x="409" y="126"/>
                </a:cubicBezTo>
                <a:cubicBezTo>
                  <a:pt x="408" y="96"/>
                  <a:pt x="394" y="68"/>
                  <a:pt x="370" y="51"/>
                </a:cubicBezTo>
                <a:cubicBezTo>
                  <a:pt x="323" y="18"/>
                  <a:pt x="265" y="0"/>
                  <a:pt x="204" y="0"/>
                </a:cubicBezTo>
                <a:cubicBezTo>
                  <a:pt x="144" y="0"/>
                  <a:pt x="86" y="18"/>
                  <a:pt x="40" y="50"/>
                </a:cubicBezTo>
                <a:cubicBezTo>
                  <a:pt x="15" y="67"/>
                  <a:pt x="0" y="96"/>
                  <a:pt x="0" y="126"/>
                </a:cubicBezTo>
                <a:lnTo>
                  <a:pt x="0" y="208"/>
                </a:lnTo>
                <a:cubicBezTo>
                  <a:pt x="0" y="223"/>
                  <a:pt x="12" y="235"/>
                  <a:pt x="28" y="2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5" name="Freeform 774">
            <a:extLst>
              <a:ext uri="{FF2B5EF4-FFF2-40B4-BE49-F238E27FC236}">
                <a16:creationId xmlns:a16="http://schemas.microsoft.com/office/drawing/2014/main" id="{49B722EF-76F2-774B-AE35-B1B3BF653A98}"/>
              </a:ext>
            </a:extLst>
          </p:cNvPr>
          <p:cNvSpPr/>
          <p:nvPr/>
        </p:nvSpPr>
        <p:spPr>
          <a:xfrm>
            <a:off x="758160" y="3687318"/>
            <a:ext cx="88560" cy="8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7" h="247">
                <a:moveTo>
                  <a:pt x="123" y="55"/>
                </a:moveTo>
                <a:cubicBezTo>
                  <a:pt x="161" y="55"/>
                  <a:pt x="192" y="86"/>
                  <a:pt x="192" y="124"/>
                </a:cubicBezTo>
                <a:cubicBezTo>
                  <a:pt x="192" y="161"/>
                  <a:pt x="161" y="192"/>
                  <a:pt x="123" y="192"/>
                </a:cubicBezTo>
                <a:cubicBezTo>
                  <a:pt x="86" y="192"/>
                  <a:pt x="55" y="161"/>
                  <a:pt x="55" y="124"/>
                </a:cubicBezTo>
                <a:cubicBezTo>
                  <a:pt x="55" y="86"/>
                  <a:pt x="86" y="55"/>
                  <a:pt x="123" y="55"/>
                </a:cubicBezTo>
                <a:close/>
                <a:moveTo>
                  <a:pt x="0" y="124"/>
                </a:moveTo>
                <a:cubicBezTo>
                  <a:pt x="0" y="192"/>
                  <a:pt x="55" y="247"/>
                  <a:pt x="123" y="247"/>
                </a:cubicBezTo>
                <a:cubicBezTo>
                  <a:pt x="192" y="247"/>
                  <a:pt x="247" y="192"/>
                  <a:pt x="247" y="124"/>
                </a:cubicBezTo>
                <a:cubicBezTo>
                  <a:pt x="247" y="55"/>
                  <a:pt x="192" y="0"/>
                  <a:pt x="123" y="0"/>
                </a:cubicBezTo>
                <a:cubicBezTo>
                  <a:pt x="55" y="0"/>
                  <a:pt x="0" y="55"/>
                  <a:pt x="0" y="12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6" name="Freeform 775">
            <a:extLst>
              <a:ext uri="{FF2B5EF4-FFF2-40B4-BE49-F238E27FC236}">
                <a16:creationId xmlns:a16="http://schemas.microsoft.com/office/drawing/2014/main" id="{5BA366A1-2B43-7845-A511-B54E92798E13}"/>
              </a:ext>
            </a:extLst>
          </p:cNvPr>
          <p:cNvSpPr/>
          <p:nvPr/>
        </p:nvSpPr>
        <p:spPr>
          <a:xfrm>
            <a:off x="729000" y="3778757"/>
            <a:ext cx="146880" cy="84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9" h="235">
                <a:moveTo>
                  <a:pt x="55" y="180"/>
                </a:moveTo>
                <a:lnTo>
                  <a:pt x="55" y="126"/>
                </a:lnTo>
                <a:cubicBezTo>
                  <a:pt x="55" y="113"/>
                  <a:pt x="61" y="102"/>
                  <a:pt x="72" y="95"/>
                </a:cubicBezTo>
                <a:cubicBezTo>
                  <a:pt x="109" y="69"/>
                  <a:pt x="156" y="55"/>
                  <a:pt x="204" y="55"/>
                </a:cubicBezTo>
                <a:cubicBezTo>
                  <a:pt x="254" y="55"/>
                  <a:pt x="301" y="69"/>
                  <a:pt x="338" y="95"/>
                </a:cubicBezTo>
                <a:cubicBezTo>
                  <a:pt x="348" y="102"/>
                  <a:pt x="354" y="113"/>
                  <a:pt x="354" y="126"/>
                </a:cubicBezTo>
                <a:cubicBezTo>
                  <a:pt x="354" y="141"/>
                  <a:pt x="354" y="161"/>
                  <a:pt x="354" y="180"/>
                </a:cubicBezTo>
                <a:close/>
                <a:moveTo>
                  <a:pt x="409" y="125"/>
                </a:moveTo>
                <a:cubicBezTo>
                  <a:pt x="409" y="95"/>
                  <a:pt x="394" y="67"/>
                  <a:pt x="370" y="50"/>
                </a:cubicBezTo>
                <a:cubicBezTo>
                  <a:pt x="324" y="18"/>
                  <a:pt x="265" y="0"/>
                  <a:pt x="204" y="0"/>
                </a:cubicBezTo>
                <a:cubicBezTo>
                  <a:pt x="144" y="0"/>
                  <a:pt x="86" y="17"/>
                  <a:pt x="40" y="49"/>
                </a:cubicBezTo>
                <a:cubicBezTo>
                  <a:pt x="15" y="67"/>
                  <a:pt x="0" y="95"/>
                  <a:pt x="0" y="126"/>
                </a:cubicBezTo>
                <a:lnTo>
                  <a:pt x="0" y="208"/>
                </a:lnTo>
                <a:cubicBezTo>
                  <a:pt x="0" y="223"/>
                  <a:pt x="12" y="235"/>
                  <a:pt x="28" y="235"/>
                </a:cubicBezTo>
                <a:lnTo>
                  <a:pt x="382" y="235"/>
                </a:lnTo>
                <a:cubicBezTo>
                  <a:pt x="397" y="235"/>
                  <a:pt x="409" y="223"/>
                  <a:pt x="409" y="208"/>
                </a:cubicBezTo>
                <a:cubicBezTo>
                  <a:pt x="409" y="181"/>
                  <a:pt x="409" y="148"/>
                  <a:pt x="409" y="12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7" name="Freeform 776">
            <a:extLst>
              <a:ext uri="{FF2B5EF4-FFF2-40B4-BE49-F238E27FC236}">
                <a16:creationId xmlns:a16="http://schemas.microsoft.com/office/drawing/2014/main" id="{BFC24864-B300-F841-883B-758B589CD0AB}"/>
              </a:ext>
            </a:extLst>
          </p:cNvPr>
          <p:cNvSpPr/>
          <p:nvPr/>
        </p:nvSpPr>
        <p:spPr>
          <a:xfrm>
            <a:off x="452160" y="3687318"/>
            <a:ext cx="88920" cy="8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8" h="247">
                <a:moveTo>
                  <a:pt x="124" y="55"/>
                </a:moveTo>
                <a:cubicBezTo>
                  <a:pt x="162" y="55"/>
                  <a:pt x="192" y="86"/>
                  <a:pt x="192" y="124"/>
                </a:cubicBezTo>
                <a:cubicBezTo>
                  <a:pt x="192" y="161"/>
                  <a:pt x="162" y="192"/>
                  <a:pt x="124" y="192"/>
                </a:cubicBezTo>
                <a:cubicBezTo>
                  <a:pt x="86" y="192"/>
                  <a:pt x="55" y="161"/>
                  <a:pt x="55" y="124"/>
                </a:cubicBezTo>
                <a:cubicBezTo>
                  <a:pt x="55" y="86"/>
                  <a:pt x="86" y="55"/>
                  <a:pt x="124" y="55"/>
                </a:cubicBezTo>
                <a:close/>
                <a:moveTo>
                  <a:pt x="124" y="247"/>
                </a:moveTo>
                <a:cubicBezTo>
                  <a:pt x="192" y="247"/>
                  <a:pt x="248" y="192"/>
                  <a:pt x="248" y="124"/>
                </a:cubicBezTo>
                <a:cubicBezTo>
                  <a:pt x="248" y="55"/>
                  <a:pt x="192" y="0"/>
                  <a:pt x="124" y="0"/>
                </a:cubicBezTo>
                <a:cubicBezTo>
                  <a:pt x="55" y="0"/>
                  <a:pt x="0" y="55"/>
                  <a:pt x="0" y="124"/>
                </a:cubicBezTo>
                <a:cubicBezTo>
                  <a:pt x="0" y="192"/>
                  <a:pt x="55" y="247"/>
                  <a:pt x="124" y="2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8" name="Freeform 777">
            <a:extLst>
              <a:ext uri="{FF2B5EF4-FFF2-40B4-BE49-F238E27FC236}">
                <a16:creationId xmlns:a16="http://schemas.microsoft.com/office/drawing/2014/main" id="{827D9FCE-BCD2-8B40-9C72-54AB4D87C76A}"/>
              </a:ext>
            </a:extLst>
          </p:cNvPr>
          <p:cNvSpPr/>
          <p:nvPr/>
        </p:nvSpPr>
        <p:spPr>
          <a:xfrm>
            <a:off x="423001" y="3778757"/>
            <a:ext cx="147240" cy="84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0" h="235">
                <a:moveTo>
                  <a:pt x="56" y="180"/>
                </a:moveTo>
                <a:lnTo>
                  <a:pt x="56" y="126"/>
                </a:lnTo>
                <a:cubicBezTo>
                  <a:pt x="56" y="113"/>
                  <a:pt x="62" y="102"/>
                  <a:pt x="72" y="95"/>
                </a:cubicBezTo>
                <a:cubicBezTo>
                  <a:pt x="109" y="69"/>
                  <a:pt x="156" y="55"/>
                  <a:pt x="205" y="55"/>
                </a:cubicBezTo>
                <a:cubicBezTo>
                  <a:pt x="254" y="55"/>
                  <a:pt x="301" y="69"/>
                  <a:pt x="338" y="95"/>
                </a:cubicBezTo>
                <a:cubicBezTo>
                  <a:pt x="348" y="102"/>
                  <a:pt x="354" y="113"/>
                  <a:pt x="354" y="126"/>
                </a:cubicBezTo>
                <a:cubicBezTo>
                  <a:pt x="354" y="141"/>
                  <a:pt x="354" y="161"/>
                  <a:pt x="354" y="180"/>
                </a:cubicBezTo>
                <a:close/>
                <a:moveTo>
                  <a:pt x="370" y="50"/>
                </a:moveTo>
                <a:cubicBezTo>
                  <a:pt x="324" y="18"/>
                  <a:pt x="265" y="0"/>
                  <a:pt x="205" y="0"/>
                </a:cubicBezTo>
                <a:cubicBezTo>
                  <a:pt x="145" y="0"/>
                  <a:pt x="86" y="17"/>
                  <a:pt x="40" y="49"/>
                </a:cubicBezTo>
                <a:cubicBezTo>
                  <a:pt x="15" y="67"/>
                  <a:pt x="0" y="95"/>
                  <a:pt x="0" y="126"/>
                </a:cubicBezTo>
                <a:lnTo>
                  <a:pt x="0" y="208"/>
                </a:lnTo>
                <a:cubicBezTo>
                  <a:pt x="0" y="223"/>
                  <a:pt x="13" y="235"/>
                  <a:pt x="28" y="235"/>
                </a:cubicBezTo>
                <a:lnTo>
                  <a:pt x="382" y="235"/>
                </a:lnTo>
                <a:cubicBezTo>
                  <a:pt x="397" y="235"/>
                  <a:pt x="410" y="223"/>
                  <a:pt x="410" y="208"/>
                </a:cubicBezTo>
                <a:cubicBezTo>
                  <a:pt x="410" y="181"/>
                  <a:pt x="409" y="148"/>
                  <a:pt x="409" y="125"/>
                </a:cubicBezTo>
                <a:cubicBezTo>
                  <a:pt x="409" y="95"/>
                  <a:pt x="394" y="67"/>
                  <a:pt x="370" y="5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9" name="Freeform 778">
            <a:extLst>
              <a:ext uri="{FF2B5EF4-FFF2-40B4-BE49-F238E27FC236}">
                <a16:creationId xmlns:a16="http://schemas.microsoft.com/office/drawing/2014/main" id="{DF7B53A6-3FC0-1C4B-96C5-194CFAEBA614}"/>
              </a:ext>
            </a:extLst>
          </p:cNvPr>
          <p:cNvSpPr/>
          <p:nvPr/>
        </p:nvSpPr>
        <p:spPr>
          <a:xfrm>
            <a:off x="605160" y="3813317"/>
            <a:ext cx="88920" cy="88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8" h="248">
                <a:moveTo>
                  <a:pt x="193" y="124"/>
                </a:moveTo>
                <a:cubicBezTo>
                  <a:pt x="193" y="162"/>
                  <a:pt x="162" y="192"/>
                  <a:pt x="124" y="192"/>
                </a:cubicBezTo>
                <a:cubicBezTo>
                  <a:pt x="86" y="192"/>
                  <a:pt x="56" y="162"/>
                  <a:pt x="56" y="124"/>
                </a:cubicBezTo>
                <a:cubicBezTo>
                  <a:pt x="56" y="86"/>
                  <a:pt x="86" y="55"/>
                  <a:pt x="124" y="55"/>
                </a:cubicBezTo>
                <a:cubicBezTo>
                  <a:pt x="162" y="55"/>
                  <a:pt x="193" y="86"/>
                  <a:pt x="193" y="124"/>
                </a:cubicBezTo>
                <a:close/>
                <a:moveTo>
                  <a:pt x="0" y="124"/>
                </a:moveTo>
                <a:cubicBezTo>
                  <a:pt x="0" y="192"/>
                  <a:pt x="56" y="248"/>
                  <a:pt x="124" y="248"/>
                </a:cubicBezTo>
                <a:cubicBezTo>
                  <a:pt x="192" y="248"/>
                  <a:pt x="248" y="192"/>
                  <a:pt x="248" y="124"/>
                </a:cubicBezTo>
                <a:cubicBezTo>
                  <a:pt x="248" y="56"/>
                  <a:pt x="192" y="0"/>
                  <a:pt x="124" y="0"/>
                </a:cubicBezTo>
                <a:cubicBezTo>
                  <a:pt x="56" y="0"/>
                  <a:pt x="0" y="56"/>
                  <a:pt x="0" y="12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0" name="Freeform 779">
            <a:extLst>
              <a:ext uri="{FF2B5EF4-FFF2-40B4-BE49-F238E27FC236}">
                <a16:creationId xmlns:a16="http://schemas.microsoft.com/office/drawing/2014/main" id="{AFD193B9-F5DB-FC41-900E-E62B734932D9}"/>
              </a:ext>
            </a:extLst>
          </p:cNvPr>
          <p:cNvSpPr/>
          <p:nvPr/>
        </p:nvSpPr>
        <p:spPr>
          <a:xfrm>
            <a:off x="576360" y="3905118"/>
            <a:ext cx="146880" cy="84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9" h="235">
                <a:moveTo>
                  <a:pt x="55" y="180"/>
                </a:moveTo>
                <a:lnTo>
                  <a:pt x="55" y="126"/>
                </a:lnTo>
                <a:cubicBezTo>
                  <a:pt x="55" y="113"/>
                  <a:pt x="61" y="102"/>
                  <a:pt x="71" y="95"/>
                </a:cubicBezTo>
                <a:cubicBezTo>
                  <a:pt x="108" y="69"/>
                  <a:pt x="155" y="55"/>
                  <a:pt x="204" y="55"/>
                </a:cubicBezTo>
                <a:cubicBezTo>
                  <a:pt x="253" y="55"/>
                  <a:pt x="301" y="69"/>
                  <a:pt x="338" y="95"/>
                </a:cubicBezTo>
                <a:cubicBezTo>
                  <a:pt x="347" y="102"/>
                  <a:pt x="353" y="114"/>
                  <a:pt x="353" y="126"/>
                </a:cubicBezTo>
                <a:cubicBezTo>
                  <a:pt x="353" y="141"/>
                  <a:pt x="354" y="161"/>
                  <a:pt x="354" y="180"/>
                </a:cubicBezTo>
                <a:close/>
                <a:moveTo>
                  <a:pt x="370" y="50"/>
                </a:moveTo>
                <a:cubicBezTo>
                  <a:pt x="323" y="18"/>
                  <a:pt x="265" y="0"/>
                  <a:pt x="204" y="0"/>
                </a:cubicBezTo>
                <a:cubicBezTo>
                  <a:pt x="144" y="0"/>
                  <a:pt x="86" y="17"/>
                  <a:pt x="40" y="49"/>
                </a:cubicBezTo>
                <a:cubicBezTo>
                  <a:pt x="15" y="67"/>
                  <a:pt x="0" y="95"/>
                  <a:pt x="0" y="126"/>
                </a:cubicBezTo>
                <a:lnTo>
                  <a:pt x="0" y="208"/>
                </a:lnTo>
                <a:cubicBezTo>
                  <a:pt x="0" y="223"/>
                  <a:pt x="12" y="235"/>
                  <a:pt x="27" y="235"/>
                </a:cubicBezTo>
                <a:lnTo>
                  <a:pt x="381" y="235"/>
                </a:lnTo>
                <a:cubicBezTo>
                  <a:pt x="397" y="235"/>
                  <a:pt x="409" y="223"/>
                  <a:pt x="409" y="208"/>
                </a:cubicBezTo>
                <a:cubicBezTo>
                  <a:pt x="409" y="181"/>
                  <a:pt x="409" y="148"/>
                  <a:pt x="409" y="125"/>
                </a:cubicBezTo>
                <a:cubicBezTo>
                  <a:pt x="408" y="95"/>
                  <a:pt x="394" y="67"/>
                  <a:pt x="370" y="5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1" name="Freeform 780">
            <a:extLst>
              <a:ext uri="{FF2B5EF4-FFF2-40B4-BE49-F238E27FC236}">
                <a16:creationId xmlns:a16="http://schemas.microsoft.com/office/drawing/2014/main" id="{ADE398CA-A574-F848-911C-3F3F18C46AA6}"/>
              </a:ext>
            </a:extLst>
          </p:cNvPr>
          <p:cNvSpPr/>
          <p:nvPr/>
        </p:nvSpPr>
        <p:spPr>
          <a:xfrm>
            <a:off x="504360" y="3603797"/>
            <a:ext cx="892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9" h="199">
                <a:moveTo>
                  <a:pt x="10" y="193"/>
                </a:moveTo>
                <a:cubicBezTo>
                  <a:pt x="15" y="197"/>
                  <a:pt x="21" y="199"/>
                  <a:pt x="27" y="199"/>
                </a:cubicBezTo>
                <a:cubicBezTo>
                  <a:pt x="35" y="199"/>
                  <a:pt x="43" y="196"/>
                  <a:pt x="49" y="189"/>
                </a:cubicBezTo>
                <a:cubicBezTo>
                  <a:pt x="97" y="129"/>
                  <a:pt x="160" y="82"/>
                  <a:pt x="232" y="53"/>
                </a:cubicBezTo>
                <a:cubicBezTo>
                  <a:pt x="246" y="47"/>
                  <a:pt x="252" y="31"/>
                  <a:pt x="247" y="17"/>
                </a:cubicBezTo>
                <a:cubicBezTo>
                  <a:pt x="241" y="3"/>
                  <a:pt x="225" y="-4"/>
                  <a:pt x="211" y="2"/>
                </a:cubicBezTo>
                <a:cubicBezTo>
                  <a:pt x="131" y="34"/>
                  <a:pt x="60" y="87"/>
                  <a:pt x="6" y="154"/>
                </a:cubicBezTo>
                <a:cubicBezTo>
                  <a:pt x="-4" y="166"/>
                  <a:pt x="-2" y="184"/>
                  <a:pt x="10" y="19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2" name="Freeform 781">
            <a:extLst>
              <a:ext uri="{FF2B5EF4-FFF2-40B4-BE49-F238E27FC236}">
                <a16:creationId xmlns:a16="http://schemas.microsoft.com/office/drawing/2014/main" id="{D8C9E58B-9CCB-D94E-A0A7-75F53F7ED9DC}"/>
              </a:ext>
            </a:extLst>
          </p:cNvPr>
          <p:cNvSpPr/>
          <p:nvPr/>
        </p:nvSpPr>
        <p:spPr>
          <a:xfrm>
            <a:off x="708120" y="3604518"/>
            <a:ext cx="88920" cy="72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8" h="202">
                <a:moveTo>
                  <a:pt x="16" y="53"/>
                </a:moveTo>
                <a:cubicBezTo>
                  <a:pt x="87" y="83"/>
                  <a:pt x="150" y="131"/>
                  <a:pt x="198" y="192"/>
                </a:cubicBezTo>
                <a:cubicBezTo>
                  <a:pt x="203" y="198"/>
                  <a:pt x="211" y="202"/>
                  <a:pt x="220" y="202"/>
                </a:cubicBezTo>
                <a:cubicBezTo>
                  <a:pt x="225" y="202"/>
                  <a:pt x="231" y="200"/>
                  <a:pt x="237" y="196"/>
                </a:cubicBezTo>
                <a:cubicBezTo>
                  <a:pt x="249" y="187"/>
                  <a:pt x="251" y="169"/>
                  <a:pt x="241" y="157"/>
                </a:cubicBezTo>
                <a:cubicBezTo>
                  <a:pt x="188" y="90"/>
                  <a:pt x="117" y="36"/>
                  <a:pt x="38" y="2"/>
                </a:cubicBezTo>
                <a:cubicBezTo>
                  <a:pt x="24" y="-4"/>
                  <a:pt x="8" y="3"/>
                  <a:pt x="2" y="17"/>
                </a:cubicBezTo>
                <a:cubicBezTo>
                  <a:pt x="-4" y="31"/>
                  <a:pt x="2" y="47"/>
                  <a:pt x="16" y="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3" name="Freeform 782">
            <a:extLst>
              <a:ext uri="{FF2B5EF4-FFF2-40B4-BE49-F238E27FC236}">
                <a16:creationId xmlns:a16="http://schemas.microsoft.com/office/drawing/2014/main" id="{FBC338D4-7401-694C-9E79-52A904F2A7FA}"/>
              </a:ext>
            </a:extLst>
          </p:cNvPr>
          <p:cNvSpPr/>
          <p:nvPr/>
        </p:nvSpPr>
        <p:spPr>
          <a:xfrm>
            <a:off x="728640" y="3872716"/>
            <a:ext cx="6876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175">
                <a:moveTo>
                  <a:pt x="181" y="6"/>
                </a:moveTo>
                <a:cubicBezTo>
                  <a:pt x="169" y="-3"/>
                  <a:pt x="151" y="-1"/>
                  <a:pt x="142" y="11"/>
                </a:cubicBezTo>
                <a:cubicBezTo>
                  <a:pt x="106" y="57"/>
                  <a:pt x="63" y="95"/>
                  <a:pt x="13" y="124"/>
                </a:cubicBezTo>
                <a:cubicBezTo>
                  <a:pt x="0" y="132"/>
                  <a:pt x="-4" y="149"/>
                  <a:pt x="3" y="162"/>
                </a:cubicBezTo>
                <a:cubicBezTo>
                  <a:pt x="9" y="171"/>
                  <a:pt x="18" y="175"/>
                  <a:pt x="27" y="175"/>
                </a:cubicBezTo>
                <a:cubicBezTo>
                  <a:pt x="32" y="175"/>
                  <a:pt x="37" y="174"/>
                  <a:pt x="41" y="172"/>
                </a:cubicBezTo>
                <a:cubicBezTo>
                  <a:pt x="97" y="139"/>
                  <a:pt x="145" y="96"/>
                  <a:pt x="185" y="45"/>
                </a:cubicBezTo>
                <a:cubicBezTo>
                  <a:pt x="195" y="33"/>
                  <a:pt x="193" y="16"/>
                  <a:pt x="181" y="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4" name="Freeform 783">
            <a:extLst>
              <a:ext uri="{FF2B5EF4-FFF2-40B4-BE49-F238E27FC236}">
                <a16:creationId xmlns:a16="http://schemas.microsoft.com/office/drawing/2014/main" id="{32FE07E2-465B-944A-8530-401DCDBB3026}"/>
              </a:ext>
            </a:extLst>
          </p:cNvPr>
          <p:cNvSpPr/>
          <p:nvPr/>
        </p:nvSpPr>
        <p:spPr>
          <a:xfrm>
            <a:off x="501481" y="3871277"/>
            <a:ext cx="68040" cy="63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0" h="176">
                <a:moveTo>
                  <a:pt x="177" y="125"/>
                </a:moveTo>
                <a:cubicBezTo>
                  <a:pt x="127" y="95"/>
                  <a:pt x="84" y="57"/>
                  <a:pt x="49" y="11"/>
                </a:cubicBezTo>
                <a:cubicBezTo>
                  <a:pt x="40" y="-1"/>
                  <a:pt x="23" y="-4"/>
                  <a:pt x="11" y="6"/>
                </a:cubicBezTo>
                <a:cubicBezTo>
                  <a:pt x="-1" y="15"/>
                  <a:pt x="-4" y="32"/>
                  <a:pt x="5" y="44"/>
                </a:cubicBezTo>
                <a:cubicBezTo>
                  <a:pt x="45" y="96"/>
                  <a:pt x="93" y="139"/>
                  <a:pt x="149" y="172"/>
                </a:cubicBezTo>
                <a:cubicBezTo>
                  <a:pt x="153" y="175"/>
                  <a:pt x="158" y="176"/>
                  <a:pt x="163" y="176"/>
                </a:cubicBezTo>
                <a:cubicBezTo>
                  <a:pt x="172" y="176"/>
                  <a:pt x="181" y="171"/>
                  <a:pt x="186" y="163"/>
                </a:cubicBezTo>
                <a:cubicBezTo>
                  <a:pt x="194" y="150"/>
                  <a:pt x="190" y="133"/>
                  <a:pt x="177" y="12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5" name="Freeform 784">
            <a:extLst>
              <a:ext uri="{FF2B5EF4-FFF2-40B4-BE49-F238E27FC236}">
                <a16:creationId xmlns:a16="http://schemas.microsoft.com/office/drawing/2014/main" id="{E2350B72-B0C8-AF42-872C-FC366CC1A4A9}"/>
              </a:ext>
            </a:extLst>
          </p:cNvPr>
          <p:cNvSpPr/>
          <p:nvPr/>
        </p:nvSpPr>
        <p:spPr>
          <a:xfrm>
            <a:off x="1317960" y="3558437"/>
            <a:ext cx="88560" cy="88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7" h="248">
                <a:moveTo>
                  <a:pt x="123" y="55"/>
                </a:moveTo>
                <a:cubicBezTo>
                  <a:pt x="161" y="55"/>
                  <a:pt x="192" y="86"/>
                  <a:pt x="192" y="124"/>
                </a:cubicBezTo>
                <a:cubicBezTo>
                  <a:pt x="192" y="162"/>
                  <a:pt x="161" y="193"/>
                  <a:pt x="123" y="193"/>
                </a:cubicBezTo>
                <a:cubicBezTo>
                  <a:pt x="86" y="193"/>
                  <a:pt x="55" y="162"/>
                  <a:pt x="55" y="124"/>
                </a:cubicBezTo>
                <a:cubicBezTo>
                  <a:pt x="55" y="86"/>
                  <a:pt x="86" y="55"/>
                  <a:pt x="123" y="55"/>
                </a:cubicBezTo>
                <a:close/>
                <a:moveTo>
                  <a:pt x="123" y="248"/>
                </a:moveTo>
                <a:cubicBezTo>
                  <a:pt x="192" y="248"/>
                  <a:pt x="247" y="192"/>
                  <a:pt x="247" y="124"/>
                </a:cubicBezTo>
                <a:cubicBezTo>
                  <a:pt x="247" y="56"/>
                  <a:pt x="192" y="0"/>
                  <a:pt x="123" y="0"/>
                </a:cubicBezTo>
                <a:cubicBezTo>
                  <a:pt x="55" y="0"/>
                  <a:pt x="0" y="56"/>
                  <a:pt x="0" y="124"/>
                </a:cubicBezTo>
                <a:cubicBezTo>
                  <a:pt x="0" y="192"/>
                  <a:pt x="55" y="248"/>
                  <a:pt x="123" y="24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6" name="Freeform 785">
            <a:extLst>
              <a:ext uri="{FF2B5EF4-FFF2-40B4-BE49-F238E27FC236}">
                <a16:creationId xmlns:a16="http://schemas.microsoft.com/office/drawing/2014/main" id="{6F8D4D23-ABC8-4444-AF94-13B9E27D0F42}"/>
              </a:ext>
            </a:extLst>
          </p:cNvPr>
          <p:cNvSpPr/>
          <p:nvPr/>
        </p:nvSpPr>
        <p:spPr>
          <a:xfrm>
            <a:off x="1288800" y="3650237"/>
            <a:ext cx="146880" cy="84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9" h="235">
                <a:moveTo>
                  <a:pt x="55" y="126"/>
                </a:moveTo>
                <a:cubicBezTo>
                  <a:pt x="55" y="114"/>
                  <a:pt x="61" y="102"/>
                  <a:pt x="72" y="95"/>
                </a:cubicBezTo>
                <a:cubicBezTo>
                  <a:pt x="109" y="69"/>
                  <a:pt x="156" y="55"/>
                  <a:pt x="204" y="55"/>
                </a:cubicBezTo>
                <a:cubicBezTo>
                  <a:pt x="254" y="55"/>
                  <a:pt x="301" y="69"/>
                  <a:pt x="338" y="96"/>
                </a:cubicBezTo>
                <a:cubicBezTo>
                  <a:pt x="348" y="102"/>
                  <a:pt x="354" y="114"/>
                  <a:pt x="354" y="126"/>
                </a:cubicBezTo>
                <a:cubicBezTo>
                  <a:pt x="354" y="141"/>
                  <a:pt x="354" y="161"/>
                  <a:pt x="354" y="180"/>
                </a:cubicBezTo>
                <a:lnTo>
                  <a:pt x="55" y="180"/>
                </a:lnTo>
                <a:close/>
                <a:moveTo>
                  <a:pt x="28" y="235"/>
                </a:moveTo>
                <a:lnTo>
                  <a:pt x="381" y="235"/>
                </a:lnTo>
                <a:cubicBezTo>
                  <a:pt x="397" y="235"/>
                  <a:pt x="409" y="223"/>
                  <a:pt x="409" y="208"/>
                </a:cubicBezTo>
                <a:cubicBezTo>
                  <a:pt x="409" y="181"/>
                  <a:pt x="409" y="148"/>
                  <a:pt x="409" y="126"/>
                </a:cubicBezTo>
                <a:cubicBezTo>
                  <a:pt x="409" y="96"/>
                  <a:pt x="394" y="68"/>
                  <a:pt x="370" y="51"/>
                </a:cubicBezTo>
                <a:cubicBezTo>
                  <a:pt x="324" y="18"/>
                  <a:pt x="265" y="0"/>
                  <a:pt x="204" y="0"/>
                </a:cubicBezTo>
                <a:cubicBezTo>
                  <a:pt x="144" y="0"/>
                  <a:pt x="86" y="18"/>
                  <a:pt x="40" y="50"/>
                </a:cubicBezTo>
                <a:cubicBezTo>
                  <a:pt x="15" y="67"/>
                  <a:pt x="0" y="96"/>
                  <a:pt x="0" y="126"/>
                </a:cubicBezTo>
                <a:lnTo>
                  <a:pt x="0" y="208"/>
                </a:lnTo>
                <a:cubicBezTo>
                  <a:pt x="0" y="223"/>
                  <a:pt x="12" y="235"/>
                  <a:pt x="28" y="2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7" name="Freeform 786">
            <a:extLst>
              <a:ext uri="{FF2B5EF4-FFF2-40B4-BE49-F238E27FC236}">
                <a16:creationId xmlns:a16="http://schemas.microsoft.com/office/drawing/2014/main" id="{51C2AEA5-8262-2E47-AFB9-F1973116B12F}"/>
              </a:ext>
            </a:extLst>
          </p:cNvPr>
          <p:cNvSpPr/>
          <p:nvPr/>
        </p:nvSpPr>
        <p:spPr>
          <a:xfrm>
            <a:off x="1473481" y="3814036"/>
            <a:ext cx="88560" cy="88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7" h="248">
                <a:moveTo>
                  <a:pt x="123" y="55"/>
                </a:moveTo>
                <a:cubicBezTo>
                  <a:pt x="161" y="55"/>
                  <a:pt x="192" y="86"/>
                  <a:pt x="192" y="124"/>
                </a:cubicBezTo>
                <a:cubicBezTo>
                  <a:pt x="192" y="162"/>
                  <a:pt x="161" y="192"/>
                  <a:pt x="123" y="192"/>
                </a:cubicBezTo>
                <a:cubicBezTo>
                  <a:pt x="86" y="192"/>
                  <a:pt x="55" y="162"/>
                  <a:pt x="55" y="124"/>
                </a:cubicBezTo>
                <a:cubicBezTo>
                  <a:pt x="55" y="86"/>
                  <a:pt x="86" y="55"/>
                  <a:pt x="123" y="55"/>
                </a:cubicBezTo>
                <a:close/>
                <a:moveTo>
                  <a:pt x="123" y="248"/>
                </a:moveTo>
                <a:cubicBezTo>
                  <a:pt x="192" y="248"/>
                  <a:pt x="247" y="192"/>
                  <a:pt x="247" y="124"/>
                </a:cubicBezTo>
                <a:cubicBezTo>
                  <a:pt x="247" y="56"/>
                  <a:pt x="192" y="0"/>
                  <a:pt x="123" y="0"/>
                </a:cubicBezTo>
                <a:cubicBezTo>
                  <a:pt x="55" y="0"/>
                  <a:pt x="0" y="56"/>
                  <a:pt x="0" y="124"/>
                </a:cubicBezTo>
                <a:cubicBezTo>
                  <a:pt x="0" y="192"/>
                  <a:pt x="55" y="248"/>
                  <a:pt x="123" y="24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8" name="Freeform 787">
            <a:extLst>
              <a:ext uri="{FF2B5EF4-FFF2-40B4-BE49-F238E27FC236}">
                <a16:creationId xmlns:a16="http://schemas.microsoft.com/office/drawing/2014/main" id="{3ED86696-B3FA-0E43-AB1F-85703447FE51}"/>
              </a:ext>
            </a:extLst>
          </p:cNvPr>
          <p:cNvSpPr/>
          <p:nvPr/>
        </p:nvSpPr>
        <p:spPr>
          <a:xfrm>
            <a:off x="1444319" y="3905837"/>
            <a:ext cx="146880" cy="84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9" h="235">
                <a:moveTo>
                  <a:pt x="55" y="180"/>
                </a:moveTo>
                <a:lnTo>
                  <a:pt x="55" y="126"/>
                </a:lnTo>
                <a:cubicBezTo>
                  <a:pt x="55" y="113"/>
                  <a:pt x="61" y="102"/>
                  <a:pt x="72" y="95"/>
                </a:cubicBezTo>
                <a:cubicBezTo>
                  <a:pt x="109" y="69"/>
                  <a:pt x="156" y="55"/>
                  <a:pt x="204" y="55"/>
                </a:cubicBezTo>
                <a:cubicBezTo>
                  <a:pt x="254" y="55"/>
                  <a:pt x="301" y="69"/>
                  <a:pt x="338" y="95"/>
                </a:cubicBezTo>
                <a:cubicBezTo>
                  <a:pt x="348" y="102"/>
                  <a:pt x="354" y="114"/>
                  <a:pt x="354" y="126"/>
                </a:cubicBezTo>
                <a:cubicBezTo>
                  <a:pt x="354" y="141"/>
                  <a:pt x="354" y="161"/>
                  <a:pt x="354" y="180"/>
                </a:cubicBezTo>
                <a:close/>
                <a:moveTo>
                  <a:pt x="409" y="125"/>
                </a:moveTo>
                <a:cubicBezTo>
                  <a:pt x="409" y="95"/>
                  <a:pt x="394" y="67"/>
                  <a:pt x="370" y="50"/>
                </a:cubicBezTo>
                <a:cubicBezTo>
                  <a:pt x="324" y="18"/>
                  <a:pt x="265" y="0"/>
                  <a:pt x="204" y="0"/>
                </a:cubicBezTo>
                <a:cubicBezTo>
                  <a:pt x="145" y="0"/>
                  <a:pt x="86" y="17"/>
                  <a:pt x="40" y="49"/>
                </a:cubicBezTo>
                <a:cubicBezTo>
                  <a:pt x="15" y="67"/>
                  <a:pt x="0" y="95"/>
                  <a:pt x="0" y="126"/>
                </a:cubicBezTo>
                <a:lnTo>
                  <a:pt x="0" y="208"/>
                </a:lnTo>
                <a:cubicBezTo>
                  <a:pt x="0" y="223"/>
                  <a:pt x="12" y="235"/>
                  <a:pt x="28" y="235"/>
                </a:cubicBezTo>
                <a:lnTo>
                  <a:pt x="381" y="235"/>
                </a:lnTo>
                <a:cubicBezTo>
                  <a:pt x="397" y="235"/>
                  <a:pt x="409" y="223"/>
                  <a:pt x="409" y="208"/>
                </a:cubicBezTo>
                <a:cubicBezTo>
                  <a:pt x="409" y="181"/>
                  <a:pt x="409" y="148"/>
                  <a:pt x="409" y="12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9" name="Freeform 788">
            <a:extLst>
              <a:ext uri="{FF2B5EF4-FFF2-40B4-BE49-F238E27FC236}">
                <a16:creationId xmlns:a16="http://schemas.microsoft.com/office/drawing/2014/main" id="{7689AE07-AA50-9845-A49A-F8BA37A02D6C}"/>
              </a:ext>
            </a:extLst>
          </p:cNvPr>
          <p:cNvSpPr/>
          <p:nvPr/>
        </p:nvSpPr>
        <p:spPr>
          <a:xfrm>
            <a:off x="1167480" y="3814036"/>
            <a:ext cx="88920" cy="88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8" h="248">
                <a:moveTo>
                  <a:pt x="124" y="55"/>
                </a:moveTo>
                <a:cubicBezTo>
                  <a:pt x="162" y="55"/>
                  <a:pt x="193" y="86"/>
                  <a:pt x="193" y="124"/>
                </a:cubicBezTo>
                <a:cubicBezTo>
                  <a:pt x="193" y="162"/>
                  <a:pt x="162" y="192"/>
                  <a:pt x="124" y="192"/>
                </a:cubicBezTo>
                <a:cubicBezTo>
                  <a:pt x="86" y="192"/>
                  <a:pt x="56" y="162"/>
                  <a:pt x="56" y="124"/>
                </a:cubicBezTo>
                <a:cubicBezTo>
                  <a:pt x="56" y="86"/>
                  <a:pt x="86" y="55"/>
                  <a:pt x="124" y="55"/>
                </a:cubicBezTo>
                <a:close/>
                <a:moveTo>
                  <a:pt x="124" y="248"/>
                </a:moveTo>
                <a:cubicBezTo>
                  <a:pt x="192" y="248"/>
                  <a:pt x="248" y="192"/>
                  <a:pt x="248" y="124"/>
                </a:cubicBezTo>
                <a:cubicBezTo>
                  <a:pt x="248" y="56"/>
                  <a:pt x="192" y="0"/>
                  <a:pt x="124" y="0"/>
                </a:cubicBezTo>
                <a:cubicBezTo>
                  <a:pt x="56" y="0"/>
                  <a:pt x="0" y="56"/>
                  <a:pt x="0" y="124"/>
                </a:cubicBezTo>
                <a:cubicBezTo>
                  <a:pt x="0" y="192"/>
                  <a:pt x="56" y="248"/>
                  <a:pt x="124" y="24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0" name="Freeform 789">
            <a:extLst>
              <a:ext uri="{FF2B5EF4-FFF2-40B4-BE49-F238E27FC236}">
                <a16:creationId xmlns:a16="http://schemas.microsoft.com/office/drawing/2014/main" id="{DEC2CBF8-5354-7240-8C0B-B2CA7C1D5FA6}"/>
              </a:ext>
            </a:extLst>
          </p:cNvPr>
          <p:cNvSpPr/>
          <p:nvPr/>
        </p:nvSpPr>
        <p:spPr>
          <a:xfrm>
            <a:off x="1138680" y="3905837"/>
            <a:ext cx="146880" cy="84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9" h="235">
                <a:moveTo>
                  <a:pt x="55" y="180"/>
                </a:moveTo>
                <a:lnTo>
                  <a:pt x="55" y="126"/>
                </a:lnTo>
                <a:cubicBezTo>
                  <a:pt x="55" y="113"/>
                  <a:pt x="61" y="102"/>
                  <a:pt x="71" y="95"/>
                </a:cubicBezTo>
                <a:cubicBezTo>
                  <a:pt x="108" y="69"/>
                  <a:pt x="155" y="55"/>
                  <a:pt x="204" y="55"/>
                </a:cubicBezTo>
                <a:cubicBezTo>
                  <a:pt x="253" y="55"/>
                  <a:pt x="301" y="69"/>
                  <a:pt x="338" y="95"/>
                </a:cubicBezTo>
                <a:cubicBezTo>
                  <a:pt x="348" y="102"/>
                  <a:pt x="353" y="114"/>
                  <a:pt x="353" y="126"/>
                </a:cubicBezTo>
                <a:cubicBezTo>
                  <a:pt x="354" y="141"/>
                  <a:pt x="354" y="161"/>
                  <a:pt x="354" y="180"/>
                </a:cubicBezTo>
                <a:close/>
                <a:moveTo>
                  <a:pt x="370" y="50"/>
                </a:moveTo>
                <a:cubicBezTo>
                  <a:pt x="323" y="18"/>
                  <a:pt x="265" y="0"/>
                  <a:pt x="204" y="0"/>
                </a:cubicBezTo>
                <a:cubicBezTo>
                  <a:pt x="144" y="0"/>
                  <a:pt x="86" y="17"/>
                  <a:pt x="40" y="49"/>
                </a:cubicBezTo>
                <a:cubicBezTo>
                  <a:pt x="15" y="67"/>
                  <a:pt x="0" y="95"/>
                  <a:pt x="0" y="126"/>
                </a:cubicBezTo>
                <a:lnTo>
                  <a:pt x="0" y="208"/>
                </a:lnTo>
                <a:cubicBezTo>
                  <a:pt x="0" y="223"/>
                  <a:pt x="12" y="235"/>
                  <a:pt x="27" y="235"/>
                </a:cubicBezTo>
                <a:lnTo>
                  <a:pt x="381" y="235"/>
                </a:lnTo>
                <a:cubicBezTo>
                  <a:pt x="397" y="235"/>
                  <a:pt x="409" y="223"/>
                  <a:pt x="409" y="208"/>
                </a:cubicBezTo>
                <a:cubicBezTo>
                  <a:pt x="409" y="181"/>
                  <a:pt x="409" y="148"/>
                  <a:pt x="409" y="125"/>
                </a:cubicBezTo>
                <a:cubicBezTo>
                  <a:pt x="408" y="95"/>
                  <a:pt x="394" y="67"/>
                  <a:pt x="370" y="5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1" name="Freeform 790">
            <a:extLst>
              <a:ext uri="{FF2B5EF4-FFF2-40B4-BE49-F238E27FC236}">
                <a16:creationId xmlns:a16="http://schemas.microsoft.com/office/drawing/2014/main" id="{77BA157A-CEE3-4145-BAFB-98564C51D89A}"/>
              </a:ext>
            </a:extLst>
          </p:cNvPr>
          <p:cNvSpPr/>
          <p:nvPr/>
        </p:nvSpPr>
        <p:spPr>
          <a:xfrm>
            <a:off x="1280159" y="3761477"/>
            <a:ext cx="81000" cy="126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6" h="351">
                <a:moveTo>
                  <a:pt x="148" y="145"/>
                </a:moveTo>
                <a:cubicBezTo>
                  <a:pt x="148" y="144"/>
                  <a:pt x="148" y="143"/>
                  <a:pt x="149" y="142"/>
                </a:cubicBezTo>
                <a:lnTo>
                  <a:pt x="170" y="99"/>
                </a:lnTo>
                <a:lnTo>
                  <a:pt x="172" y="105"/>
                </a:lnTo>
                <a:cubicBezTo>
                  <a:pt x="176" y="116"/>
                  <a:pt x="187" y="124"/>
                  <a:pt x="198" y="124"/>
                </a:cubicBezTo>
                <a:cubicBezTo>
                  <a:pt x="201" y="124"/>
                  <a:pt x="204" y="123"/>
                  <a:pt x="207" y="122"/>
                </a:cubicBezTo>
                <a:cubicBezTo>
                  <a:pt x="222" y="117"/>
                  <a:pt x="229" y="101"/>
                  <a:pt x="225" y="87"/>
                </a:cubicBezTo>
                <a:lnTo>
                  <a:pt x="202" y="19"/>
                </a:lnTo>
                <a:cubicBezTo>
                  <a:pt x="202" y="18"/>
                  <a:pt x="201" y="18"/>
                  <a:pt x="201" y="18"/>
                </a:cubicBezTo>
                <a:cubicBezTo>
                  <a:pt x="201" y="17"/>
                  <a:pt x="201" y="17"/>
                  <a:pt x="201" y="16"/>
                </a:cubicBezTo>
                <a:cubicBezTo>
                  <a:pt x="200" y="16"/>
                  <a:pt x="200" y="15"/>
                  <a:pt x="200" y="15"/>
                </a:cubicBezTo>
                <a:cubicBezTo>
                  <a:pt x="200" y="15"/>
                  <a:pt x="200" y="14"/>
                  <a:pt x="199" y="14"/>
                </a:cubicBezTo>
                <a:cubicBezTo>
                  <a:pt x="199" y="13"/>
                  <a:pt x="199" y="13"/>
                  <a:pt x="198" y="12"/>
                </a:cubicBezTo>
                <a:cubicBezTo>
                  <a:pt x="198" y="11"/>
                  <a:pt x="197" y="11"/>
                  <a:pt x="197" y="10"/>
                </a:cubicBezTo>
                <a:lnTo>
                  <a:pt x="196" y="9"/>
                </a:lnTo>
                <a:lnTo>
                  <a:pt x="195" y="8"/>
                </a:lnTo>
                <a:lnTo>
                  <a:pt x="194" y="8"/>
                </a:lnTo>
                <a:cubicBezTo>
                  <a:pt x="194" y="7"/>
                  <a:pt x="194" y="7"/>
                  <a:pt x="193" y="6"/>
                </a:cubicBezTo>
                <a:lnTo>
                  <a:pt x="192" y="6"/>
                </a:lnTo>
                <a:cubicBezTo>
                  <a:pt x="192" y="5"/>
                  <a:pt x="191" y="5"/>
                  <a:pt x="191" y="5"/>
                </a:cubicBezTo>
                <a:cubicBezTo>
                  <a:pt x="190" y="4"/>
                  <a:pt x="190" y="4"/>
                  <a:pt x="190" y="4"/>
                </a:cubicBezTo>
                <a:cubicBezTo>
                  <a:pt x="188" y="3"/>
                  <a:pt x="185" y="2"/>
                  <a:pt x="183" y="1"/>
                </a:cubicBezTo>
                <a:lnTo>
                  <a:pt x="182" y="1"/>
                </a:lnTo>
                <a:cubicBezTo>
                  <a:pt x="182" y="1"/>
                  <a:pt x="181" y="0"/>
                  <a:pt x="180" y="0"/>
                </a:cubicBezTo>
                <a:cubicBezTo>
                  <a:pt x="179" y="0"/>
                  <a:pt x="178" y="0"/>
                  <a:pt x="177" y="0"/>
                </a:cubicBezTo>
                <a:cubicBezTo>
                  <a:pt x="176" y="0"/>
                  <a:pt x="175" y="0"/>
                  <a:pt x="175" y="0"/>
                </a:cubicBezTo>
                <a:cubicBezTo>
                  <a:pt x="172" y="0"/>
                  <a:pt x="169" y="0"/>
                  <a:pt x="167" y="1"/>
                </a:cubicBezTo>
                <a:lnTo>
                  <a:pt x="98" y="24"/>
                </a:lnTo>
                <a:cubicBezTo>
                  <a:pt x="84" y="29"/>
                  <a:pt x="76" y="45"/>
                  <a:pt x="81" y="59"/>
                </a:cubicBezTo>
                <a:cubicBezTo>
                  <a:pt x="85" y="71"/>
                  <a:pt x="96" y="78"/>
                  <a:pt x="107" y="78"/>
                </a:cubicBezTo>
                <a:cubicBezTo>
                  <a:pt x="110" y="78"/>
                  <a:pt x="113" y="77"/>
                  <a:pt x="116" y="77"/>
                </a:cubicBezTo>
                <a:lnTo>
                  <a:pt x="121" y="75"/>
                </a:lnTo>
                <a:lnTo>
                  <a:pt x="3" y="311"/>
                </a:lnTo>
                <a:cubicBezTo>
                  <a:pt x="-4" y="325"/>
                  <a:pt x="2" y="341"/>
                  <a:pt x="15" y="348"/>
                </a:cubicBezTo>
                <a:cubicBezTo>
                  <a:pt x="19" y="350"/>
                  <a:pt x="23" y="351"/>
                  <a:pt x="28" y="351"/>
                </a:cubicBezTo>
                <a:cubicBezTo>
                  <a:pt x="38" y="351"/>
                  <a:pt x="47" y="345"/>
                  <a:pt x="52" y="3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2" name="Freeform 791">
            <a:extLst>
              <a:ext uri="{FF2B5EF4-FFF2-40B4-BE49-F238E27FC236}">
                <a16:creationId xmlns:a16="http://schemas.microsoft.com/office/drawing/2014/main" id="{DC477949-C778-3F48-AA4F-3186A349D96E}"/>
              </a:ext>
            </a:extLst>
          </p:cNvPr>
          <p:cNvSpPr/>
          <p:nvPr/>
        </p:nvSpPr>
        <p:spPr>
          <a:xfrm>
            <a:off x="1380599" y="3766157"/>
            <a:ext cx="78480" cy="12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9" h="338">
                <a:moveTo>
                  <a:pt x="163" y="338"/>
                </a:moveTo>
                <a:lnTo>
                  <a:pt x="164" y="338"/>
                </a:lnTo>
                <a:lnTo>
                  <a:pt x="165" y="338"/>
                </a:lnTo>
                <a:lnTo>
                  <a:pt x="166" y="338"/>
                </a:lnTo>
                <a:lnTo>
                  <a:pt x="167" y="338"/>
                </a:lnTo>
                <a:lnTo>
                  <a:pt x="168" y="338"/>
                </a:lnTo>
                <a:lnTo>
                  <a:pt x="169" y="338"/>
                </a:lnTo>
                <a:cubicBezTo>
                  <a:pt x="170" y="338"/>
                  <a:pt x="171" y="338"/>
                  <a:pt x="172" y="338"/>
                </a:cubicBezTo>
                <a:cubicBezTo>
                  <a:pt x="173" y="338"/>
                  <a:pt x="174" y="338"/>
                  <a:pt x="175" y="338"/>
                </a:cubicBezTo>
                <a:cubicBezTo>
                  <a:pt x="176" y="337"/>
                  <a:pt x="177" y="337"/>
                  <a:pt x="178" y="337"/>
                </a:cubicBezTo>
                <a:lnTo>
                  <a:pt x="179" y="337"/>
                </a:lnTo>
                <a:cubicBezTo>
                  <a:pt x="180" y="336"/>
                  <a:pt x="182" y="335"/>
                  <a:pt x="184" y="334"/>
                </a:cubicBezTo>
                <a:lnTo>
                  <a:pt x="185" y="333"/>
                </a:lnTo>
                <a:lnTo>
                  <a:pt x="186" y="333"/>
                </a:lnTo>
                <a:cubicBezTo>
                  <a:pt x="186" y="332"/>
                  <a:pt x="186" y="332"/>
                  <a:pt x="186" y="332"/>
                </a:cubicBezTo>
                <a:cubicBezTo>
                  <a:pt x="187" y="332"/>
                  <a:pt x="187" y="331"/>
                  <a:pt x="188" y="331"/>
                </a:cubicBezTo>
                <a:cubicBezTo>
                  <a:pt x="189" y="330"/>
                  <a:pt x="189" y="329"/>
                  <a:pt x="190" y="329"/>
                </a:cubicBezTo>
                <a:cubicBezTo>
                  <a:pt x="191" y="328"/>
                  <a:pt x="191" y="327"/>
                  <a:pt x="191" y="327"/>
                </a:cubicBezTo>
                <a:lnTo>
                  <a:pt x="192" y="326"/>
                </a:lnTo>
                <a:cubicBezTo>
                  <a:pt x="192" y="326"/>
                  <a:pt x="193" y="325"/>
                  <a:pt x="193" y="324"/>
                </a:cubicBezTo>
                <a:cubicBezTo>
                  <a:pt x="193" y="323"/>
                  <a:pt x="194" y="323"/>
                  <a:pt x="194" y="322"/>
                </a:cubicBezTo>
                <a:cubicBezTo>
                  <a:pt x="195" y="321"/>
                  <a:pt x="195" y="320"/>
                  <a:pt x="195" y="319"/>
                </a:cubicBezTo>
                <a:lnTo>
                  <a:pt x="218" y="251"/>
                </a:lnTo>
                <a:cubicBezTo>
                  <a:pt x="223" y="237"/>
                  <a:pt x="215" y="221"/>
                  <a:pt x="200" y="216"/>
                </a:cubicBezTo>
                <a:cubicBezTo>
                  <a:pt x="186" y="211"/>
                  <a:pt x="170" y="219"/>
                  <a:pt x="166" y="234"/>
                </a:cubicBezTo>
                <a:lnTo>
                  <a:pt x="164" y="239"/>
                </a:lnTo>
                <a:lnTo>
                  <a:pt x="142" y="196"/>
                </a:lnTo>
                <a:lnTo>
                  <a:pt x="142" y="195"/>
                </a:lnTo>
                <a:lnTo>
                  <a:pt x="53" y="16"/>
                </a:lnTo>
                <a:cubicBezTo>
                  <a:pt x="46" y="2"/>
                  <a:pt x="29" y="-4"/>
                  <a:pt x="16" y="3"/>
                </a:cubicBezTo>
                <a:cubicBezTo>
                  <a:pt x="2" y="10"/>
                  <a:pt x="-4" y="27"/>
                  <a:pt x="3" y="40"/>
                </a:cubicBezTo>
                <a:lnTo>
                  <a:pt x="114" y="264"/>
                </a:lnTo>
                <a:lnTo>
                  <a:pt x="109" y="262"/>
                </a:lnTo>
                <a:cubicBezTo>
                  <a:pt x="95" y="257"/>
                  <a:pt x="79" y="265"/>
                  <a:pt x="74" y="279"/>
                </a:cubicBezTo>
                <a:cubicBezTo>
                  <a:pt x="70" y="294"/>
                  <a:pt x="78" y="309"/>
                  <a:pt x="92" y="314"/>
                </a:cubicBezTo>
                <a:lnTo>
                  <a:pt x="160" y="337"/>
                </a:lnTo>
                <a:lnTo>
                  <a:pt x="161" y="337"/>
                </a:lnTo>
                <a:lnTo>
                  <a:pt x="162" y="337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3" name="Freeform 792">
            <a:extLst>
              <a:ext uri="{FF2B5EF4-FFF2-40B4-BE49-F238E27FC236}">
                <a16:creationId xmlns:a16="http://schemas.microsoft.com/office/drawing/2014/main" id="{A95EFD3E-8521-8843-8669-EDD8DF96DCDF}"/>
              </a:ext>
            </a:extLst>
          </p:cNvPr>
          <p:cNvSpPr/>
          <p:nvPr/>
        </p:nvSpPr>
        <p:spPr>
          <a:xfrm>
            <a:off x="1298520" y="3897557"/>
            <a:ext cx="133200" cy="5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1" h="157">
                <a:moveTo>
                  <a:pt x="365" y="94"/>
                </a:moveTo>
                <a:cubicBezTo>
                  <a:pt x="366" y="94"/>
                  <a:pt x="366" y="94"/>
                  <a:pt x="366" y="93"/>
                </a:cubicBezTo>
                <a:cubicBezTo>
                  <a:pt x="366" y="93"/>
                  <a:pt x="367" y="93"/>
                  <a:pt x="367" y="92"/>
                </a:cubicBezTo>
                <a:lnTo>
                  <a:pt x="367" y="91"/>
                </a:lnTo>
                <a:cubicBezTo>
                  <a:pt x="368" y="91"/>
                  <a:pt x="368" y="90"/>
                  <a:pt x="368" y="90"/>
                </a:cubicBezTo>
                <a:cubicBezTo>
                  <a:pt x="368" y="89"/>
                  <a:pt x="369" y="89"/>
                  <a:pt x="369" y="89"/>
                </a:cubicBezTo>
                <a:cubicBezTo>
                  <a:pt x="369" y="88"/>
                  <a:pt x="369" y="88"/>
                  <a:pt x="369" y="87"/>
                </a:cubicBezTo>
                <a:lnTo>
                  <a:pt x="370" y="86"/>
                </a:lnTo>
                <a:lnTo>
                  <a:pt x="370" y="85"/>
                </a:lnTo>
                <a:cubicBezTo>
                  <a:pt x="370" y="84"/>
                  <a:pt x="370" y="84"/>
                  <a:pt x="370" y="84"/>
                </a:cubicBezTo>
                <a:cubicBezTo>
                  <a:pt x="370" y="83"/>
                  <a:pt x="371" y="82"/>
                  <a:pt x="371" y="81"/>
                </a:cubicBezTo>
                <a:cubicBezTo>
                  <a:pt x="371" y="78"/>
                  <a:pt x="371" y="75"/>
                  <a:pt x="370" y="73"/>
                </a:cubicBezTo>
                <a:lnTo>
                  <a:pt x="370" y="72"/>
                </a:lnTo>
                <a:cubicBezTo>
                  <a:pt x="370" y="72"/>
                  <a:pt x="370" y="71"/>
                  <a:pt x="370" y="70"/>
                </a:cubicBezTo>
                <a:cubicBezTo>
                  <a:pt x="370" y="70"/>
                  <a:pt x="369" y="70"/>
                  <a:pt x="369" y="69"/>
                </a:cubicBezTo>
                <a:cubicBezTo>
                  <a:pt x="369" y="69"/>
                  <a:pt x="369" y="68"/>
                  <a:pt x="369" y="67"/>
                </a:cubicBezTo>
                <a:lnTo>
                  <a:pt x="368" y="67"/>
                </a:lnTo>
                <a:cubicBezTo>
                  <a:pt x="368" y="66"/>
                  <a:pt x="368" y="66"/>
                  <a:pt x="367" y="65"/>
                </a:cubicBezTo>
                <a:cubicBezTo>
                  <a:pt x="367" y="64"/>
                  <a:pt x="367" y="63"/>
                  <a:pt x="366" y="63"/>
                </a:cubicBezTo>
                <a:cubicBezTo>
                  <a:pt x="365" y="61"/>
                  <a:pt x="364" y="60"/>
                  <a:pt x="363" y="59"/>
                </a:cubicBezTo>
                <a:lnTo>
                  <a:pt x="312" y="8"/>
                </a:lnTo>
                <a:cubicBezTo>
                  <a:pt x="301" y="-3"/>
                  <a:pt x="284" y="-3"/>
                  <a:pt x="273" y="8"/>
                </a:cubicBezTo>
                <a:cubicBezTo>
                  <a:pt x="262" y="18"/>
                  <a:pt x="262" y="36"/>
                  <a:pt x="273" y="47"/>
                </a:cubicBezTo>
                <a:lnTo>
                  <a:pt x="277" y="50"/>
                </a:lnTo>
                <a:lnTo>
                  <a:pt x="229" y="50"/>
                </a:lnTo>
                <a:cubicBezTo>
                  <a:pt x="227" y="50"/>
                  <a:pt x="226" y="50"/>
                  <a:pt x="225" y="50"/>
                </a:cubicBezTo>
                <a:lnTo>
                  <a:pt x="145" y="50"/>
                </a:lnTo>
                <a:cubicBezTo>
                  <a:pt x="144" y="50"/>
                  <a:pt x="143" y="50"/>
                  <a:pt x="142" y="50"/>
                </a:cubicBezTo>
                <a:lnTo>
                  <a:pt x="94" y="50"/>
                </a:lnTo>
                <a:lnTo>
                  <a:pt x="98" y="47"/>
                </a:lnTo>
                <a:cubicBezTo>
                  <a:pt x="108" y="36"/>
                  <a:pt x="108" y="18"/>
                  <a:pt x="97" y="8"/>
                </a:cubicBezTo>
                <a:cubicBezTo>
                  <a:pt x="87" y="-3"/>
                  <a:pt x="69" y="-3"/>
                  <a:pt x="58" y="8"/>
                </a:cubicBezTo>
                <a:lnTo>
                  <a:pt x="8" y="58"/>
                </a:lnTo>
                <a:cubicBezTo>
                  <a:pt x="4" y="62"/>
                  <a:pt x="1" y="67"/>
                  <a:pt x="0" y="73"/>
                </a:cubicBezTo>
                <a:cubicBezTo>
                  <a:pt x="0" y="74"/>
                  <a:pt x="0" y="75"/>
                  <a:pt x="0" y="76"/>
                </a:cubicBezTo>
                <a:lnTo>
                  <a:pt x="0" y="77"/>
                </a:lnTo>
                <a:lnTo>
                  <a:pt x="0" y="78"/>
                </a:lnTo>
                <a:cubicBezTo>
                  <a:pt x="0" y="79"/>
                  <a:pt x="0" y="80"/>
                  <a:pt x="0" y="81"/>
                </a:cubicBezTo>
                <a:cubicBezTo>
                  <a:pt x="0" y="82"/>
                  <a:pt x="0" y="83"/>
                  <a:pt x="0" y="84"/>
                </a:cubicBezTo>
                <a:lnTo>
                  <a:pt x="0" y="85"/>
                </a:lnTo>
                <a:lnTo>
                  <a:pt x="1" y="86"/>
                </a:lnTo>
                <a:cubicBezTo>
                  <a:pt x="1" y="87"/>
                  <a:pt x="1" y="87"/>
                  <a:pt x="1" y="87"/>
                </a:cubicBezTo>
                <a:cubicBezTo>
                  <a:pt x="1" y="88"/>
                  <a:pt x="2" y="88"/>
                  <a:pt x="2" y="89"/>
                </a:cubicBezTo>
                <a:lnTo>
                  <a:pt x="2" y="90"/>
                </a:lnTo>
                <a:lnTo>
                  <a:pt x="3" y="91"/>
                </a:lnTo>
                <a:lnTo>
                  <a:pt x="3" y="92"/>
                </a:lnTo>
                <a:cubicBezTo>
                  <a:pt x="4" y="93"/>
                  <a:pt x="4" y="93"/>
                  <a:pt x="4" y="93"/>
                </a:cubicBezTo>
                <a:cubicBezTo>
                  <a:pt x="5" y="94"/>
                  <a:pt x="5" y="94"/>
                  <a:pt x="5" y="94"/>
                </a:cubicBezTo>
                <a:cubicBezTo>
                  <a:pt x="5" y="95"/>
                  <a:pt x="6" y="95"/>
                  <a:pt x="6" y="96"/>
                </a:cubicBezTo>
                <a:lnTo>
                  <a:pt x="7" y="97"/>
                </a:lnTo>
                <a:cubicBezTo>
                  <a:pt x="8" y="98"/>
                  <a:pt x="8" y="98"/>
                  <a:pt x="8" y="98"/>
                </a:cubicBezTo>
                <a:lnTo>
                  <a:pt x="59" y="148"/>
                </a:lnTo>
                <a:cubicBezTo>
                  <a:pt x="64" y="154"/>
                  <a:pt x="71" y="157"/>
                  <a:pt x="78" y="157"/>
                </a:cubicBezTo>
                <a:cubicBezTo>
                  <a:pt x="85" y="157"/>
                  <a:pt x="92" y="154"/>
                  <a:pt x="98" y="148"/>
                </a:cubicBezTo>
                <a:cubicBezTo>
                  <a:pt x="108" y="138"/>
                  <a:pt x="108" y="120"/>
                  <a:pt x="98" y="109"/>
                </a:cubicBezTo>
                <a:lnTo>
                  <a:pt x="94" y="106"/>
                </a:lnTo>
                <a:lnTo>
                  <a:pt x="277" y="106"/>
                </a:lnTo>
                <a:lnTo>
                  <a:pt x="273" y="109"/>
                </a:lnTo>
                <a:cubicBezTo>
                  <a:pt x="262" y="120"/>
                  <a:pt x="262" y="138"/>
                  <a:pt x="273" y="148"/>
                </a:cubicBezTo>
                <a:cubicBezTo>
                  <a:pt x="278" y="154"/>
                  <a:pt x="285" y="157"/>
                  <a:pt x="292" y="157"/>
                </a:cubicBezTo>
                <a:cubicBezTo>
                  <a:pt x="299" y="157"/>
                  <a:pt x="306" y="154"/>
                  <a:pt x="312" y="148"/>
                </a:cubicBezTo>
                <a:lnTo>
                  <a:pt x="363" y="98"/>
                </a:lnTo>
                <a:cubicBezTo>
                  <a:pt x="363" y="97"/>
                  <a:pt x="363" y="97"/>
                  <a:pt x="363" y="97"/>
                </a:cubicBezTo>
                <a:cubicBezTo>
                  <a:pt x="364" y="97"/>
                  <a:pt x="364" y="96"/>
                  <a:pt x="365" y="96"/>
                </a:cubicBezTo>
                <a:cubicBezTo>
                  <a:pt x="365" y="95"/>
                  <a:pt x="365" y="95"/>
                  <a:pt x="365" y="9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4" name="Freeform 793">
            <a:extLst>
              <a:ext uri="{FF2B5EF4-FFF2-40B4-BE49-F238E27FC236}">
                <a16:creationId xmlns:a16="http://schemas.microsoft.com/office/drawing/2014/main" id="{1F5FBF94-563D-F941-9DFB-5D30F75AA61C}"/>
              </a:ext>
            </a:extLst>
          </p:cNvPr>
          <p:cNvSpPr/>
          <p:nvPr/>
        </p:nvSpPr>
        <p:spPr>
          <a:xfrm>
            <a:off x="1864440" y="3593717"/>
            <a:ext cx="479160" cy="411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2" h="1143">
                <a:moveTo>
                  <a:pt x="1240" y="671"/>
                </a:moveTo>
                <a:cubicBezTo>
                  <a:pt x="1214" y="650"/>
                  <a:pt x="1179" y="637"/>
                  <a:pt x="1139" y="634"/>
                </a:cubicBezTo>
                <a:cubicBezTo>
                  <a:pt x="1185" y="626"/>
                  <a:pt x="1220" y="585"/>
                  <a:pt x="1220" y="537"/>
                </a:cubicBezTo>
                <a:cubicBezTo>
                  <a:pt x="1220" y="483"/>
                  <a:pt x="1176" y="438"/>
                  <a:pt x="1122" y="438"/>
                </a:cubicBezTo>
                <a:cubicBezTo>
                  <a:pt x="1067" y="438"/>
                  <a:pt x="1023" y="483"/>
                  <a:pt x="1023" y="537"/>
                </a:cubicBezTo>
                <a:cubicBezTo>
                  <a:pt x="1023" y="585"/>
                  <a:pt x="1058" y="626"/>
                  <a:pt x="1104" y="634"/>
                </a:cubicBezTo>
                <a:cubicBezTo>
                  <a:pt x="1065" y="637"/>
                  <a:pt x="1030" y="650"/>
                  <a:pt x="1004" y="670"/>
                </a:cubicBezTo>
                <a:cubicBezTo>
                  <a:pt x="982" y="644"/>
                  <a:pt x="969" y="609"/>
                  <a:pt x="969" y="572"/>
                </a:cubicBezTo>
                <a:cubicBezTo>
                  <a:pt x="969" y="487"/>
                  <a:pt x="1038" y="418"/>
                  <a:pt x="1123" y="418"/>
                </a:cubicBezTo>
                <a:cubicBezTo>
                  <a:pt x="1207" y="418"/>
                  <a:pt x="1277" y="487"/>
                  <a:pt x="1277" y="572"/>
                </a:cubicBezTo>
                <a:cubicBezTo>
                  <a:pt x="1277" y="610"/>
                  <a:pt x="1263" y="644"/>
                  <a:pt x="1240" y="671"/>
                </a:cubicBezTo>
                <a:close/>
                <a:moveTo>
                  <a:pt x="1122" y="669"/>
                </a:moveTo>
                <a:cubicBezTo>
                  <a:pt x="1157" y="669"/>
                  <a:pt x="1191" y="679"/>
                  <a:pt x="1214" y="696"/>
                </a:cubicBezTo>
                <a:cubicBezTo>
                  <a:pt x="1189" y="715"/>
                  <a:pt x="1157" y="726"/>
                  <a:pt x="1123" y="726"/>
                </a:cubicBezTo>
                <a:cubicBezTo>
                  <a:pt x="1088" y="726"/>
                  <a:pt x="1056" y="714"/>
                  <a:pt x="1030" y="695"/>
                </a:cubicBezTo>
                <a:cubicBezTo>
                  <a:pt x="1053" y="679"/>
                  <a:pt x="1087" y="669"/>
                  <a:pt x="1122" y="669"/>
                </a:cubicBezTo>
                <a:close/>
                <a:moveTo>
                  <a:pt x="1122" y="600"/>
                </a:moveTo>
                <a:cubicBezTo>
                  <a:pt x="1087" y="600"/>
                  <a:pt x="1058" y="572"/>
                  <a:pt x="1058" y="537"/>
                </a:cubicBezTo>
                <a:cubicBezTo>
                  <a:pt x="1058" y="502"/>
                  <a:pt x="1087" y="474"/>
                  <a:pt x="1122" y="474"/>
                </a:cubicBezTo>
                <a:cubicBezTo>
                  <a:pt x="1157" y="474"/>
                  <a:pt x="1185" y="502"/>
                  <a:pt x="1185" y="537"/>
                </a:cubicBezTo>
                <a:cubicBezTo>
                  <a:pt x="1185" y="572"/>
                  <a:pt x="1157" y="600"/>
                  <a:pt x="1122" y="600"/>
                </a:cubicBezTo>
                <a:close/>
                <a:moveTo>
                  <a:pt x="363" y="1088"/>
                </a:moveTo>
                <a:lnTo>
                  <a:pt x="327" y="1088"/>
                </a:lnTo>
                <a:cubicBezTo>
                  <a:pt x="327" y="1077"/>
                  <a:pt x="327" y="1066"/>
                  <a:pt x="327" y="1057"/>
                </a:cubicBezTo>
                <a:cubicBezTo>
                  <a:pt x="327" y="1038"/>
                  <a:pt x="318" y="1020"/>
                  <a:pt x="303" y="1010"/>
                </a:cubicBezTo>
                <a:cubicBezTo>
                  <a:pt x="274" y="989"/>
                  <a:pt x="237" y="978"/>
                  <a:pt x="199" y="978"/>
                </a:cubicBezTo>
                <a:cubicBezTo>
                  <a:pt x="162" y="978"/>
                  <a:pt x="125" y="989"/>
                  <a:pt x="96" y="1009"/>
                </a:cubicBezTo>
                <a:cubicBezTo>
                  <a:pt x="80" y="1020"/>
                  <a:pt x="71" y="1038"/>
                  <a:pt x="71" y="1057"/>
                </a:cubicBezTo>
                <a:lnTo>
                  <a:pt x="71" y="1088"/>
                </a:lnTo>
                <a:lnTo>
                  <a:pt x="55" y="1088"/>
                </a:lnTo>
                <a:lnTo>
                  <a:pt x="55" y="780"/>
                </a:lnTo>
                <a:lnTo>
                  <a:pt x="363" y="780"/>
                </a:lnTo>
                <a:close/>
                <a:moveTo>
                  <a:pt x="106" y="1088"/>
                </a:moveTo>
                <a:lnTo>
                  <a:pt x="106" y="1057"/>
                </a:lnTo>
                <a:cubicBezTo>
                  <a:pt x="106" y="1050"/>
                  <a:pt x="110" y="1043"/>
                  <a:pt x="116" y="1038"/>
                </a:cubicBezTo>
                <a:cubicBezTo>
                  <a:pt x="139" y="1022"/>
                  <a:pt x="169" y="1013"/>
                  <a:pt x="199" y="1013"/>
                </a:cubicBezTo>
                <a:cubicBezTo>
                  <a:pt x="230" y="1013"/>
                  <a:pt x="259" y="1022"/>
                  <a:pt x="282" y="1039"/>
                </a:cubicBezTo>
                <a:cubicBezTo>
                  <a:pt x="288" y="1043"/>
                  <a:pt x="292" y="1050"/>
                  <a:pt x="292" y="1057"/>
                </a:cubicBezTo>
                <a:cubicBezTo>
                  <a:pt x="292" y="1066"/>
                  <a:pt x="292" y="1077"/>
                  <a:pt x="292" y="1088"/>
                </a:cubicBezTo>
                <a:close/>
                <a:moveTo>
                  <a:pt x="363" y="364"/>
                </a:moveTo>
                <a:lnTo>
                  <a:pt x="327" y="364"/>
                </a:lnTo>
                <a:cubicBezTo>
                  <a:pt x="327" y="356"/>
                  <a:pt x="327" y="349"/>
                  <a:pt x="327" y="342"/>
                </a:cubicBezTo>
                <a:cubicBezTo>
                  <a:pt x="327" y="324"/>
                  <a:pt x="318" y="306"/>
                  <a:pt x="302" y="295"/>
                </a:cubicBezTo>
                <a:cubicBezTo>
                  <a:pt x="274" y="275"/>
                  <a:pt x="237" y="263"/>
                  <a:pt x="199" y="263"/>
                </a:cubicBezTo>
                <a:cubicBezTo>
                  <a:pt x="161" y="263"/>
                  <a:pt x="125" y="275"/>
                  <a:pt x="96" y="295"/>
                </a:cubicBezTo>
                <a:cubicBezTo>
                  <a:pt x="80" y="306"/>
                  <a:pt x="71" y="324"/>
                  <a:pt x="71" y="343"/>
                </a:cubicBezTo>
                <a:lnTo>
                  <a:pt x="71" y="364"/>
                </a:lnTo>
                <a:lnTo>
                  <a:pt x="55" y="364"/>
                </a:lnTo>
                <a:lnTo>
                  <a:pt x="55" y="56"/>
                </a:lnTo>
                <a:lnTo>
                  <a:pt x="363" y="56"/>
                </a:lnTo>
                <a:close/>
                <a:moveTo>
                  <a:pt x="106" y="364"/>
                </a:moveTo>
                <a:lnTo>
                  <a:pt x="106" y="343"/>
                </a:lnTo>
                <a:cubicBezTo>
                  <a:pt x="106" y="335"/>
                  <a:pt x="110" y="328"/>
                  <a:pt x="116" y="324"/>
                </a:cubicBezTo>
                <a:cubicBezTo>
                  <a:pt x="139" y="308"/>
                  <a:pt x="169" y="299"/>
                  <a:pt x="199" y="299"/>
                </a:cubicBezTo>
                <a:cubicBezTo>
                  <a:pt x="229" y="299"/>
                  <a:pt x="259" y="308"/>
                  <a:pt x="282" y="324"/>
                </a:cubicBezTo>
                <a:cubicBezTo>
                  <a:pt x="288" y="328"/>
                  <a:pt x="292" y="335"/>
                  <a:pt x="292" y="343"/>
                </a:cubicBezTo>
                <a:cubicBezTo>
                  <a:pt x="292" y="349"/>
                  <a:pt x="292" y="356"/>
                  <a:pt x="292" y="364"/>
                </a:cubicBezTo>
                <a:close/>
                <a:moveTo>
                  <a:pt x="1123" y="363"/>
                </a:moveTo>
                <a:cubicBezTo>
                  <a:pt x="1036" y="363"/>
                  <a:pt x="962" y="415"/>
                  <a:pt x="930" y="490"/>
                </a:cubicBezTo>
                <a:cubicBezTo>
                  <a:pt x="915" y="474"/>
                  <a:pt x="894" y="459"/>
                  <a:pt x="868" y="445"/>
                </a:cubicBezTo>
                <a:cubicBezTo>
                  <a:pt x="815" y="415"/>
                  <a:pt x="744" y="389"/>
                  <a:pt x="675" y="365"/>
                </a:cubicBezTo>
                <a:cubicBezTo>
                  <a:pt x="555" y="321"/>
                  <a:pt x="419" y="273"/>
                  <a:pt x="419" y="210"/>
                </a:cubicBezTo>
                <a:lnTo>
                  <a:pt x="419" y="28"/>
                </a:lnTo>
                <a:cubicBezTo>
                  <a:pt x="419" y="13"/>
                  <a:pt x="406" y="0"/>
                  <a:pt x="391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391"/>
                </a:lnTo>
                <a:cubicBezTo>
                  <a:pt x="0" y="406"/>
                  <a:pt x="13" y="419"/>
                  <a:pt x="28" y="419"/>
                </a:cubicBezTo>
                <a:lnTo>
                  <a:pt x="391" y="419"/>
                </a:lnTo>
                <a:cubicBezTo>
                  <a:pt x="406" y="419"/>
                  <a:pt x="419" y="406"/>
                  <a:pt x="419" y="391"/>
                </a:cubicBezTo>
                <a:lnTo>
                  <a:pt x="419" y="307"/>
                </a:lnTo>
                <a:cubicBezTo>
                  <a:pt x="431" y="317"/>
                  <a:pt x="446" y="327"/>
                  <a:pt x="464" y="337"/>
                </a:cubicBezTo>
                <a:cubicBezTo>
                  <a:pt x="517" y="367"/>
                  <a:pt x="588" y="392"/>
                  <a:pt x="657" y="417"/>
                </a:cubicBezTo>
                <a:cubicBezTo>
                  <a:pt x="777" y="460"/>
                  <a:pt x="913" y="509"/>
                  <a:pt x="913" y="572"/>
                </a:cubicBezTo>
                <a:cubicBezTo>
                  <a:pt x="913" y="635"/>
                  <a:pt x="777" y="684"/>
                  <a:pt x="657" y="728"/>
                </a:cubicBezTo>
                <a:cubicBezTo>
                  <a:pt x="588" y="752"/>
                  <a:pt x="517" y="778"/>
                  <a:pt x="464" y="808"/>
                </a:cubicBezTo>
                <a:cubicBezTo>
                  <a:pt x="446" y="817"/>
                  <a:pt x="431" y="827"/>
                  <a:pt x="419" y="837"/>
                </a:cubicBezTo>
                <a:lnTo>
                  <a:pt x="419" y="753"/>
                </a:lnTo>
                <a:cubicBezTo>
                  <a:pt x="419" y="737"/>
                  <a:pt x="406" y="725"/>
                  <a:pt x="391" y="725"/>
                </a:cubicBezTo>
                <a:lnTo>
                  <a:pt x="28" y="725"/>
                </a:lnTo>
                <a:cubicBezTo>
                  <a:pt x="13" y="725"/>
                  <a:pt x="0" y="737"/>
                  <a:pt x="0" y="753"/>
                </a:cubicBezTo>
                <a:lnTo>
                  <a:pt x="0" y="1116"/>
                </a:lnTo>
                <a:cubicBezTo>
                  <a:pt x="0" y="1131"/>
                  <a:pt x="13" y="1143"/>
                  <a:pt x="28" y="1143"/>
                </a:cubicBezTo>
                <a:lnTo>
                  <a:pt x="391" y="1143"/>
                </a:lnTo>
                <a:cubicBezTo>
                  <a:pt x="406" y="1143"/>
                  <a:pt x="419" y="1131"/>
                  <a:pt x="419" y="1116"/>
                </a:cubicBezTo>
                <a:lnTo>
                  <a:pt x="419" y="935"/>
                </a:lnTo>
                <a:cubicBezTo>
                  <a:pt x="419" y="872"/>
                  <a:pt x="555" y="823"/>
                  <a:pt x="675" y="779"/>
                </a:cubicBezTo>
                <a:cubicBezTo>
                  <a:pt x="744" y="755"/>
                  <a:pt x="815" y="729"/>
                  <a:pt x="868" y="699"/>
                </a:cubicBezTo>
                <a:cubicBezTo>
                  <a:pt x="894" y="685"/>
                  <a:pt x="915" y="670"/>
                  <a:pt x="930" y="655"/>
                </a:cubicBezTo>
                <a:cubicBezTo>
                  <a:pt x="963" y="729"/>
                  <a:pt x="1037" y="781"/>
                  <a:pt x="1123" y="781"/>
                </a:cubicBezTo>
                <a:cubicBezTo>
                  <a:pt x="1238" y="781"/>
                  <a:pt x="1332" y="687"/>
                  <a:pt x="1332" y="572"/>
                </a:cubicBezTo>
                <a:cubicBezTo>
                  <a:pt x="1332" y="457"/>
                  <a:pt x="1238" y="363"/>
                  <a:pt x="1123" y="3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5" name="Freeform 794">
            <a:extLst>
              <a:ext uri="{FF2B5EF4-FFF2-40B4-BE49-F238E27FC236}">
                <a16:creationId xmlns:a16="http://schemas.microsoft.com/office/drawing/2014/main" id="{B97312B4-D551-6646-A258-C36216E7B811}"/>
              </a:ext>
            </a:extLst>
          </p:cNvPr>
          <p:cNvSpPr/>
          <p:nvPr/>
        </p:nvSpPr>
        <p:spPr>
          <a:xfrm>
            <a:off x="1908000" y="3888197"/>
            <a:ext cx="55800" cy="5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155">
                <a:moveTo>
                  <a:pt x="78" y="120"/>
                </a:moveTo>
                <a:cubicBezTo>
                  <a:pt x="55" y="120"/>
                  <a:pt x="36" y="101"/>
                  <a:pt x="36" y="78"/>
                </a:cubicBezTo>
                <a:cubicBezTo>
                  <a:pt x="36" y="54"/>
                  <a:pt x="55" y="35"/>
                  <a:pt x="78" y="35"/>
                </a:cubicBezTo>
                <a:cubicBezTo>
                  <a:pt x="101" y="35"/>
                  <a:pt x="120" y="54"/>
                  <a:pt x="120" y="78"/>
                </a:cubicBezTo>
                <a:cubicBezTo>
                  <a:pt x="120" y="101"/>
                  <a:pt x="101" y="120"/>
                  <a:pt x="78" y="120"/>
                </a:cubicBezTo>
                <a:close/>
                <a:moveTo>
                  <a:pt x="78" y="0"/>
                </a:moveTo>
                <a:cubicBezTo>
                  <a:pt x="35" y="0"/>
                  <a:pt x="0" y="35"/>
                  <a:pt x="0" y="78"/>
                </a:cubicBezTo>
                <a:cubicBezTo>
                  <a:pt x="0" y="121"/>
                  <a:pt x="35" y="155"/>
                  <a:pt x="78" y="155"/>
                </a:cubicBezTo>
                <a:cubicBezTo>
                  <a:pt x="121" y="155"/>
                  <a:pt x="156" y="121"/>
                  <a:pt x="156" y="78"/>
                </a:cubicBezTo>
                <a:cubicBezTo>
                  <a:pt x="156" y="35"/>
                  <a:pt x="121" y="0"/>
                  <a:pt x="7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6" name="Freeform 795">
            <a:extLst>
              <a:ext uri="{FF2B5EF4-FFF2-40B4-BE49-F238E27FC236}">
                <a16:creationId xmlns:a16="http://schemas.microsoft.com/office/drawing/2014/main" id="{EEB9EEEC-93CC-524C-B84F-22A410DE16C5}"/>
              </a:ext>
            </a:extLst>
          </p:cNvPr>
          <p:cNvSpPr/>
          <p:nvPr/>
        </p:nvSpPr>
        <p:spPr>
          <a:xfrm>
            <a:off x="1908000" y="3631157"/>
            <a:ext cx="55800" cy="5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156">
                <a:moveTo>
                  <a:pt x="78" y="121"/>
                </a:moveTo>
                <a:cubicBezTo>
                  <a:pt x="55" y="121"/>
                  <a:pt x="36" y="102"/>
                  <a:pt x="36" y="78"/>
                </a:cubicBezTo>
                <a:cubicBezTo>
                  <a:pt x="36" y="55"/>
                  <a:pt x="55" y="36"/>
                  <a:pt x="78" y="36"/>
                </a:cubicBezTo>
                <a:cubicBezTo>
                  <a:pt x="101" y="36"/>
                  <a:pt x="120" y="55"/>
                  <a:pt x="120" y="78"/>
                </a:cubicBezTo>
                <a:cubicBezTo>
                  <a:pt x="120" y="102"/>
                  <a:pt x="101" y="121"/>
                  <a:pt x="78" y="121"/>
                </a:cubicBezTo>
                <a:close/>
                <a:moveTo>
                  <a:pt x="78" y="0"/>
                </a:moveTo>
                <a:cubicBezTo>
                  <a:pt x="35" y="0"/>
                  <a:pt x="0" y="35"/>
                  <a:pt x="0" y="78"/>
                </a:cubicBezTo>
                <a:cubicBezTo>
                  <a:pt x="0" y="121"/>
                  <a:pt x="35" y="156"/>
                  <a:pt x="78" y="156"/>
                </a:cubicBezTo>
                <a:cubicBezTo>
                  <a:pt x="121" y="156"/>
                  <a:pt x="156" y="121"/>
                  <a:pt x="156" y="78"/>
                </a:cubicBezTo>
                <a:cubicBezTo>
                  <a:pt x="156" y="35"/>
                  <a:pt x="121" y="0"/>
                  <a:pt x="7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7" name="Freeform 796">
            <a:extLst>
              <a:ext uri="{FF2B5EF4-FFF2-40B4-BE49-F238E27FC236}">
                <a16:creationId xmlns:a16="http://schemas.microsoft.com/office/drawing/2014/main" id="{FDFEFF6D-0FC4-B746-808B-E6FFE65B36EB}"/>
              </a:ext>
            </a:extLst>
          </p:cNvPr>
          <p:cNvSpPr/>
          <p:nvPr/>
        </p:nvSpPr>
        <p:spPr>
          <a:xfrm>
            <a:off x="2661839" y="3625757"/>
            <a:ext cx="1267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3" h="352">
                <a:moveTo>
                  <a:pt x="176" y="55"/>
                </a:moveTo>
                <a:cubicBezTo>
                  <a:pt x="243" y="55"/>
                  <a:pt x="297" y="109"/>
                  <a:pt x="297" y="176"/>
                </a:cubicBezTo>
                <a:cubicBezTo>
                  <a:pt x="297" y="243"/>
                  <a:pt x="243" y="297"/>
                  <a:pt x="176" y="297"/>
                </a:cubicBezTo>
                <a:cubicBezTo>
                  <a:pt x="109" y="297"/>
                  <a:pt x="55" y="243"/>
                  <a:pt x="55" y="176"/>
                </a:cubicBezTo>
                <a:cubicBezTo>
                  <a:pt x="55" y="109"/>
                  <a:pt x="109" y="55"/>
                  <a:pt x="176" y="55"/>
                </a:cubicBezTo>
                <a:close/>
                <a:moveTo>
                  <a:pt x="176" y="352"/>
                </a:moveTo>
                <a:cubicBezTo>
                  <a:pt x="273" y="352"/>
                  <a:pt x="353" y="273"/>
                  <a:pt x="353" y="176"/>
                </a:cubicBezTo>
                <a:cubicBezTo>
                  <a:pt x="353" y="79"/>
                  <a:pt x="273" y="0"/>
                  <a:pt x="176" y="0"/>
                </a:cubicBezTo>
                <a:cubicBezTo>
                  <a:pt x="79" y="0"/>
                  <a:pt x="0" y="79"/>
                  <a:pt x="0" y="176"/>
                </a:cubicBezTo>
                <a:cubicBezTo>
                  <a:pt x="0" y="273"/>
                  <a:pt x="79" y="352"/>
                  <a:pt x="176" y="3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8" name="Freeform 797">
            <a:extLst>
              <a:ext uri="{FF2B5EF4-FFF2-40B4-BE49-F238E27FC236}">
                <a16:creationId xmlns:a16="http://schemas.microsoft.com/office/drawing/2014/main" id="{7779F031-37F0-E24B-A84A-D002AC52A6AC}"/>
              </a:ext>
            </a:extLst>
          </p:cNvPr>
          <p:cNvSpPr/>
          <p:nvPr/>
        </p:nvSpPr>
        <p:spPr>
          <a:xfrm>
            <a:off x="2825280" y="3805758"/>
            <a:ext cx="172080" cy="170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9" h="475">
                <a:moveTo>
                  <a:pt x="337" y="409"/>
                </a:moveTo>
                <a:lnTo>
                  <a:pt x="71" y="146"/>
                </a:lnTo>
                <a:cubicBezTo>
                  <a:pt x="50" y="125"/>
                  <a:pt x="50" y="92"/>
                  <a:pt x="70" y="71"/>
                </a:cubicBezTo>
                <a:cubicBezTo>
                  <a:pt x="80" y="61"/>
                  <a:pt x="94" y="55"/>
                  <a:pt x="108" y="55"/>
                </a:cubicBezTo>
                <a:cubicBezTo>
                  <a:pt x="123" y="55"/>
                  <a:pt x="136" y="60"/>
                  <a:pt x="146" y="70"/>
                </a:cubicBezTo>
                <a:lnTo>
                  <a:pt x="412" y="337"/>
                </a:lnTo>
                <a:close/>
                <a:moveTo>
                  <a:pt x="471" y="318"/>
                </a:moveTo>
                <a:lnTo>
                  <a:pt x="185" y="31"/>
                </a:lnTo>
                <a:cubicBezTo>
                  <a:pt x="165" y="11"/>
                  <a:pt x="138" y="0"/>
                  <a:pt x="108" y="0"/>
                </a:cubicBezTo>
                <a:cubicBezTo>
                  <a:pt x="79" y="0"/>
                  <a:pt x="51" y="11"/>
                  <a:pt x="31" y="32"/>
                </a:cubicBezTo>
                <a:cubicBezTo>
                  <a:pt x="-11" y="75"/>
                  <a:pt x="-10" y="143"/>
                  <a:pt x="32" y="185"/>
                </a:cubicBezTo>
                <a:lnTo>
                  <a:pt x="317" y="467"/>
                </a:lnTo>
                <a:cubicBezTo>
                  <a:pt x="322" y="472"/>
                  <a:pt x="330" y="475"/>
                  <a:pt x="337" y="475"/>
                </a:cubicBezTo>
                <a:cubicBezTo>
                  <a:pt x="343" y="475"/>
                  <a:pt x="350" y="473"/>
                  <a:pt x="356" y="467"/>
                </a:cubicBezTo>
                <a:lnTo>
                  <a:pt x="471" y="358"/>
                </a:lnTo>
                <a:cubicBezTo>
                  <a:pt x="476" y="353"/>
                  <a:pt x="479" y="346"/>
                  <a:pt x="479" y="338"/>
                </a:cubicBezTo>
                <a:cubicBezTo>
                  <a:pt x="479" y="331"/>
                  <a:pt x="476" y="324"/>
                  <a:pt x="471" y="3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9" name="Freeform 798">
            <a:extLst>
              <a:ext uri="{FF2B5EF4-FFF2-40B4-BE49-F238E27FC236}">
                <a16:creationId xmlns:a16="http://schemas.microsoft.com/office/drawing/2014/main" id="{CAD94AF5-9451-104B-914C-C1A73A6FC0BA}"/>
              </a:ext>
            </a:extLst>
          </p:cNvPr>
          <p:cNvSpPr/>
          <p:nvPr/>
        </p:nvSpPr>
        <p:spPr>
          <a:xfrm>
            <a:off x="2591640" y="3573917"/>
            <a:ext cx="268200" cy="267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6" h="745">
                <a:moveTo>
                  <a:pt x="373" y="690"/>
                </a:moveTo>
                <a:cubicBezTo>
                  <a:pt x="304" y="690"/>
                  <a:pt x="239" y="663"/>
                  <a:pt x="190" y="614"/>
                </a:cubicBezTo>
                <a:cubicBezTo>
                  <a:pt x="233" y="579"/>
                  <a:pt x="300" y="557"/>
                  <a:pt x="371" y="557"/>
                </a:cubicBezTo>
                <a:cubicBezTo>
                  <a:pt x="444" y="557"/>
                  <a:pt x="513" y="579"/>
                  <a:pt x="556" y="617"/>
                </a:cubicBezTo>
                <a:cubicBezTo>
                  <a:pt x="510" y="661"/>
                  <a:pt x="451" y="687"/>
                  <a:pt x="388" y="690"/>
                </a:cubicBezTo>
                <a:cubicBezTo>
                  <a:pt x="383" y="690"/>
                  <a:pt x="378" y="690"/>
                  <a:pt x="373" y="690"/>
                </a:cubicBezTo>
                <a:close/>
                <a:moveTo>
                  <a:pt x="55" y="373"/>
                </a:moveTo>
                <a:cubicBezTo>
                  <a:pt x="55" y="198"/>
                  <a:pt x="198" y="55"/>
                  <a:pt x="373" y="55"/>
                </a:cubicBezTo>
                <a:cubicBezTo>
                  <a:pt x="548" y="55"/>
                  <a:pt x="690" y="198"/>
                  <a:pt x="690" y="373"/>
                </a:cubicBezTo>
                <a:cubicBezTo>
                  <a:pt x="690" y="456"/>
                  <a:pt x="658" y="532"/>
                  <a:pt x="605" y="589"/>
                </a:cubicBezTo>
                <a:cubicBezTo>
                  <a:pt x="602" y="585"/>
                  <a:pt x="599" y="582"/>
                  <a:pt x="596" y="578"/>
                </a:cubicBezTo>
                <a:cubicBezTo>
                  <a:pt x="542" y="530"/>
                  <a:pt x="460" y="502"/>
                  <a:pt x="371" y="502"/>
                </a:cubicBezTo>
                <a:cubicBezTo>
                  <a:pt x="285" y="502"/>
                  <a:pt x="204" y="529"/>
                  <a:pt x="151" y="575"/>
                </a:cubicBezTo>
                <a:cubicBezTo>
                  <a:pt x="146" y="579"/>
                  <a:pt x="143" y="583"/>
                  <a:pt x="140" y="588"/>
                </a:cubicBezTo>
                <a:cubicBezTo>
                  <a:pt x="87" y="532"/>
                  <a:pt x="55" y="456"/>
                  <a:pt x="55" y="373"/>
                </a:cubicBezTo>
                <a:close/>
                <a:moveTo>
                  <a:pt x="746" y="373"/>
                </a:moveTo>
                <a:cubicBezTo>
                  <a:pt x="746" y="167"/>
                  <a:pt x="578" y="0"/>
                  <a:pt x="373" y="0"/>
                </a:cubicBezTo>
                <a:cubicBezTo>
                  <a:pt x="167" y="0"/>
                  <a:pt x="0" y="167"/>
                  <a:pt x="0" y="373"/>
                </a:cubicBezTo>
                <a:cubicBezTo>
                  <a:pt x="0" y="578"/>
                  <a:pt x="167" y="745"/>
                  <a:pt x="373" y="745"/>
                </a:cubicBezTo>
                <a:cubicBezTo>
                  <a:pt x="374" y="745"/>
                  <a:pt x="374" y="745"/>
                  <a:pt x="374" y="745"/>
                </a:cubicBezTo>
                <a:cubicBezTo>
                  <a:pt x="380" y="745"/>
                  <a:pt x="385" y="745"/>
                  <a:pt x="391" y="745"/>
                </a:cubicBezTo>
                <a:cubicBezTo>
                  <a:pt x="588" y="736"/>
                  <a:pt x="746" y="572"/>
                  <a:pt x="746" y="37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0" name="Freeform 799">
            <a:extLst>
              <a:ext uri="{FF2B5EF4-FFF2-40B4-BE49-F238E27FC236}">
                <a16:creationId xmlns:a16="http://schemas.microsoft.com/office/drawing/2014/main" id="{84AFCB3E-014F-1C41-857B-D07804AA5BC6}"/>
              </a:ext>
            </a:extLst>
          </p:cNvPr>
          <p:cNvSpPr/>
          <p:nvPr/>
        </p:nvSpPr>
        <p:spPr>
          <a:xfrm>
            <a:off x="3315960" y="3558797"/>
            <a:ext cx="126720" cy="126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3" h="353">
                <a:moveTo>
                  <a:pt x="177" y="55"/>
                </a:moveTo>
                <a:cubicBezTo>
                  <a:pt x="244" y="55"/>
                  <a:pt x="298" y="110"/>
                  <a:pt x="298" y="176"/>
                </a:cubicBezTo>
                <a:cubicBezTo>
                  <a:pt x="298" y="243"/>
                  <a:pt x="244" y="298"/>
                  <a:pt x="177" y="298"/>
                </a:cubicBezTo>
                <a:cubicBezTo>
                  <a:pt x="110" y="298"/>
                  <a:pt x="56" y="243"/>
                  <a:pt x="56" y="176"/>
                </a:cubicBezTo>
                <a:cubicBezTo>
                  <a:pt x="56" y="110"/>
                  <a:pt x="110" y="55"/>
                  <a:pt x="177" y="55"/>
                </a:cubicBezTo>
                <a:close/>
                <a:moveTo>
                  <a:pt x="177" y="353"/>
                </a:moveTo>
                <a:cubicBezTo>
                  <a:pt x="274" y="353"/>
                  <a:pt x="353" y="274"/>
                  <a:pt x="353" y="176"/>
                </a:cubicBezTo>
                <a:cubicBezTo>
                  <a:pt x="353" y="79"/>
                  <a:pt x="274" y="0"/>
                  <a:pt x="177" y="0"/>
                </a:cubicBezTo>
                <a:cubicBezTo>
                  <a:pt x="80" y="0"/>
                  <a:pt x="0" y="79"/>
                  <a:pt x="0" y="176"/>
                </a:cubicBezTo>
                <a:cubicBezTo>
                  <a:pt x="0" y="274"/>
                  <a:pt x="80" y="353"/>
                  <a:pt x="177" y="3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1" name="Freeform 800">
            <a:extLst>
              <a:ext uri="{FF2B5EF4-FFF2-40B4-BE49-F238E27FC236}">
                <a16:creationId xmlns:a16="http://schemas.microsoft.com/office/drawing/2014/main" id="{91C75695-17BE-3E45-AFE8-28D408D365B4}"/>
              </a:ext>
            </a:extLst>
          </p:cNvPr>
          <p:cNvSpPr/>
          <p:nvPr/>
        </p:nvSpPr>
        <p:spPr>
          <a:xfrm>
            <a:off x="3246120" y="3506957"/>
            <a:ext cx="267840" cy="26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5" h="746">
                <a:moveTo>
                  <a:pt x="55" y="373"/>
                </a:moveTo>
                <a:cubicBezTo>
                  <a:pt x="55" y="198"/>
                  <a:pt x="197" y="55"/>
                  <a:pt x="372" y="55"/>
                </a:cubicBezTo>
                <a:cubicBezTo>
                  <a:pt x="547" y="55"/>
                  <a:pt x="690" y="198"/>
                  <a:pt x="690" y="373"/>
                </a:cubicBezTo>
                <a:cubicBezTo>
                  <a:pt x="690" y="457"/>
                  <a:pt x="657" y="533"/>
                  <a:pt x="604" y="590"/>
                </a:cubicBezTo>
                <a:cubicBezTo>
                  <a:pt x="602" y="586"/>
                  <a:pt x="599" y="582"/>
                  <a:pt x="595" y="579"/>
                </a:cubicBezTo>
                <a:cubicBezTo>
                  <a:pt x="542" y="530"/>
                  <a:pt x="460" y="503"/>
                  <a:pt x="371" y="503"/>
                </a:cubicBezTo>
                <a:cubicBezTo>
                  <a:pt x="284" y="503"/>
                  <a:pt x="204" y="529"/>
                  <a:pt x="150" y="575"/>
                </a:cubicBezTo>
                <a:cubicBezTo>
                  <a:pt x="146" y="579"/>
                  <a:pt x="142" y="584"/>
                  <a:pt x="139" y="589"/>
                </a:cubicBezTo>
                <a:cubicBezTo>
                  <a:pt x="87" y="532"/>
                  <a:pt x="55" y="456"/>
                  <a:pt x="55" y="373"/>
                </a:cubicBezTo>
                <a:close/>
                <a:moveTo>
                  <a:pt x="388" y="690"/>
                </a:moveTo>
                <a:cubicBezTo>
                  <a:pt x="383" y="691"/>
                  <a:pt x="378" y="691"/>
                  <a:pt x="373" y="691"/>
                </a:cubicBezTo>
                <a:cubicBezTo>
                  <a:pt x="304" y="690"/>
                  <a:pt x="239" y="664"/>
                  <a:pt x="189" y="615"/>
                </a:cubicBezTo>
                <a:cubicBezTo>
                  <a:pt x="233" y="579"/>
                  <a:pt x="300" y="558"/>
                  <a:pt x="371" y="558"/>
                </a:cubicBezTo>
                <a:cubicBezTo>
                  <a:pt x="444" y="558"/>
                  <a:pt x="512" y="580"/>
                  <a:pt x="556" y="617"/>
                </a:cubicBezTo>
                <a:cubicBezTo>
                  <a:pt x="510" y="661"/>
                  <a:pt x="451" y="687"/>
                  <a:pt x="388" y="690"/>
                </a:cubicBezTo>
                <a:close/>
                <a:moveTo>
                  <a:pt x="373" y="746"/>
                </a:moveTo>
                <a:lnTo>
                  <a:pt x="374" y="746"/>
                </a:lnTo>
                <a:cubicBezTo>
                  <a:pt x="379" y="746"/>
                  <a:pt x="385" y="746"/>
                  <a:pt x="391" y="745"/>
                </a:cubicBezTo>
                <a:cubicBezTo>
                  <a:pt x="588" y="736"/>
                  <a:pt x="745" y="573"/>
                  <a:pt x="745" y="373"/>
                </a:cubicBezTo>
                <a:cubicBezTo>
                  <a:pt x="745" y="168"/>
                  <a:pt x="578" y="0"/>
                  <a:pt x="372" y="0"/>
                </a:cubicBezTo>
                <a:cubicBezTo>
                  <a:pt x="167" y="0"/>
                  <a:pt x="0" y="168"/>
                  <a:pt x="0" y="373"/>
                </a:cubicBezTo>
                <a:cubicBezTo>
                  <a:pt x="0" y="579"/>
                  <a:pt x="167" y="746"/>
                  <a:pt x="372" y="746"/>
                </a:cubicBezTo>
                <a:cubicBezTo>
                  <a:pt x="373" y="746"/>
                  <a:pt x="373" y="746"/>
                  <a:pt x="373" y="74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2" name="Freeform 801">
            <a:extLst>
              <a:ext uri="{FF2B5EF4-FFF2-40B4-BE49-F238E27FC236}">
                <a16:creationId xmlns:a16="http://schemas.microsoft.com/office/drawing/2014/main" id="{88293935-6197-7A4B-8A15-DBE5385292E9}"/>
              </a:ext>
            </a:extLst>
          </p:cNvPr>
          <p:cNvSpPr/>
          <p:nvPr/>
        </p:nvSpPr>
        <p:spPr>
          <a:xfrm>
            <a:off x="3577679" y="3824118"/>
            <a:ext cx="126360" cy="126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2" h="353">
                <a:moveTo>
                  <a:pt x="176" y="55"/>
                </a:moveTo>
                <a:cubicBezTo>
                  <a:pt x="243" y="55"/>
                  <a:pt x="297" y="110"/>
                  <a:pt x="297" y="177"/>
                </a:cubicBezTo>
                <a:cubicBezTo>
                  <a:pt x="297" y="243"/>
                  <a:pt x="243" y="298"/>
                  <a:pt x="176" y="298"/>
                </a:cubicBezTo>
                <a:cubicBezTo>
                  <a:pt x="109" y="298"/>
                  <a:pt x="55" y="243"/>
                  <a:pt x="55" y="177"/>
                </a:cubicBezTo>
                <a:cubicBezTo>
                  <a:pt x="55" y="110"/>
                  <a:pt x="109" y="55"/>
                  <a:pt x="176" y="55"/>
                </a:cubicBezTo>
                <a:close/>
                <a:moveTo>
                  <a:pt x="176" y="353"/>
                </a:moveTo>
                <a:cubicBezTo>
                  <a:pt x="273" y="353"/>
                  <a:pt x="352" y="274"/>
                  <a:pt x="352" y="177"/>
                </a:cubicBezTo>
                <a:cubicBezTo>
                  <a:pt x="352" y="79"/>
                  <a:pt x="273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3" name="Freeform 802">
            <a:extLst>
              <a:ext uri="{FF2B5EF4-FFF2-40B4-BE49-F238E27FC236}">
                <a16:creationId xmlns:a16="http://schemas.microsoft.com/office/drawing/2014/main" id="{5CF48A41-F294-104C-B8DA-5F1134664B36}"/>
              </a:ext>
            </a:extLst>
          </p:cNvPr>
          <p:cNvSpPr/>
          <p:nvPr/>
        </p:nvSpPr>
        <p:spPr>
          <a:xfrm>
            <a:off x="3507479" y="3772637"/>
            <a:ext cx="267840" cy="26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5" h="746">
                <a:moveTo>
                  <a:pt x="373" y="691"/>
                </a:moveTo>
                <a:cubicBezTo>
                  <a:pt x="304" y="691"/>
                  <a:pt x="238" y="664"/>
                  <a:pt x="189" y="615"/>
                </a:cubicBezTo>
                <a:cubicBezTo>
                  <a:pt x="233" y="579"/>
                  <a:pt x="300" y="558"/>
                  <a:pt x="371" y="558"/>
                </a:cubicBezTo>
                <a:cubicBezTo>
                  <a:pt x="444" y="558"/>
                  <a:pt x="512" y="580"/>
                  <a:pt x="555" y="617"/>
                </a:cubicBezTo>
                <a:cubicBezTo>
                  <a:pt x="510" y="661"/>
                  <a:pt x="451" y="687"/>
                  <a:pt x="388" y="690"/>
                </a:cubicBezTo>
                <a:cubicBezTo>
                  <a:pt x="383" y="691"/>
                  <a:pt x="378" y="691"/>
                  <a:pt x="373" y="691"/>
                </a:cubicBezTo>
                <a:close/>
                <a:moveTo>
                  <a:pt x="55" y="373"/>
                </a:moveTo>
                <a:cubicBezTo>
                  <a:pt x="55" y="198"/>
                  <a:pt x="197" y="56"/>
                  <a:pt x="372" y="56"/>
                </a:cubicBezTo>
                <a:cubicBezTo>
                  <a:pt x="548" y="56"/>
                  <a:pt x="690" y="198"/>
                  <a:pt x="690" y="373"/>
                </a:cubicBezTo>
                <a:cubicBezTo>
                  <a:pt x="690" y="457"/>
                  <a:pt x="658" y="533"/>
                  <a:pt x="605" y="590"/>
                </a:cubicBezTo>
                <a:cubicBezTo>
                  <a:pt x="602" y="586"/>
                  <a:pt x="599" y="582"/>
                  <a:pt x="595" y="579"/>
                </a:cubicBezTo>
                <a:cubicBezTo>
                  <a:pt x="542" y="530"/>
                  <a:pt x="460" y="503"/>
                  <a:pt x="371" y="503"/>
                </a:cubicBezTo>
                <a:cubicBezTo>
                  <a:pt x="284" y="503"/>
                  <a:pt x="204" y="529"/>
                  <a:pt x="150" y="575"/>
                </a:cubicBezTo>
                <a:cubicBezTo>
                  <a:pt x="146" y="579"/>
                  <a:pt x="142" y="584"/>
                  <a:pt x="139" y="589"/>
                </a:cubicBezTo>
                <a:cubicBezTo>
                  <a:pt x="87" y="532"/>
                  <a:pt x="55" y="456"/>
                  <a:pt x="55" y="373"/>
                </a:cubicBezTo>
                <a:close/>
                <a:moveTo>
                  <a:pt x="745" y="373"/>
                </a:moveTo>
                <a:cubicBezTo>
                  <a:pt x="745" y="168"/>
                  <a:pt x="578" y="0"/>
                  <a:pt x="372" y="0"/>
                </a:cubicBezTo>
                <a:cubicBezTo>
                  <a:pt x="167" y="0"/>
                  <a:pt x="0" y="168"/>
                  <a:pt x="0" y="373"/>
                </a:cubicBezTo>
                <a:cubicBezTo>
                  <a:pt x="0" y="579"/>
                  <a:pt x="167" y="746"/>
                  <a:pt x="372" y="746"/>
                </a:cubicBezTo>
                <a:cubicBezTo>
                  <a:pt x="373" y="746"/>
                  <a:pt x="373" y="746"/>
                  <a:pt x="373" y="746"/>
                </a:cubicBezTo>
                <a:lnTo>
                  <a:pt x="374" y="746"/>
                </a:lnTo>
                <a:cubicBezTo>
                  <a:pt x="379" y="746"/>
                  <a:pt x="385" y="746"/>
                  <a:pt x="391" y="745"/>
                </a:cubicBezTo>
                <a:cubicBezTo>
                  <a:pt x="588" y="736"/>
                  <a:pt x="745" y="573"/>
                  <a:pt x="745" y="37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4" name="Freeform 803">
            <a:extLst>
              <a:ext uri="{FF2B5EF4-FFF2-40B4-BE49-F238E27FC236}">
                <a16:creationId xmlns:a16="http://schemas.microsoft.com/office/drawing/2014/main" id="{267CC91A-010F-E945-9ADA-56D598E2C7B2}"/>
              </a:ext>
            </a:extLst>
          </p:cNvPr>
          <p:cNvSpPr/>
          <p:nvPr/>
        </p:nvSpPr>
        <p:spPr>
          <a:xfrm>
            <a:off x="3533040" y="3613518"/>
            <a:ext cx="155520" cy="152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3" h="424">
                <a:moveTo>
                  <a:pt x="28" y="55"/>
                </a:moveTo>
                <a:cubicBezTo>
                  <a:pt x="115" y="55"/>
                  <a:pt x="183" y="59"/>
                  <a:pt x="227" y="79"/>
                </a:cubicBezTo>
                <a:cubicBezTo>
                  <a:pt x="269" y="99"/>
                  <a:pt x="288" y="133"/>
                  <a:pt x="288" y="193"/>
                </a:cubicBezTo>
                <a:lnTo>
                  <a:pt x="288" y="330"/>
                </a:lnTo>
                <a:lnTo>
                  <a:pt x="244" y="286"/>
                </a:lnTo>
                <a:cubicBezTo>
                  <a:pt x="233" y="275"/>
                  <a:pt x="216" y="275"/>
                  <a:pt x="205" y="286"/>
                </a:cubicBezTo>
                <a:cubicBezTo>
                  <a:pt x="194" y="297"/>
                  <a:pt x="194" y="315"/>
                  <a:pt x="205" y="325"/>
                </a:cubicBezTo>
                <a:lnTo>
                  <a:pt x="296" y="416"/>
                </a:lnTo>
                <a:cubicBezTo>
                  <a:pt x="297" y="417"/>
                  <a:pt x="297" y="417"/>
                  <a:pt x="298" y="418"/>
                </a:cubicBezTo>
                <a:lnTo>
                  <a:pt x="299" y="418"/>
                </a:lnTo>
                <a:cubicBezTo>
                  <a:pt x="299" y="419"/>
                  <a:pt x="299" y="419"/>
                  <a:pt x="300" y="419"/>
                </a:cubicBezTo>
                <a:cubicBezTo>
                  <a:pt x="300" y="420"/>
                  <a:pt x="301" y="420"/>
                  <a:pt x="301" y="420"/>
                </a:cubicBezTo>
                <a:cubicBezTo>
                  <a:pt x="301" y="420"/>
                  <a:pt x="302" y="420"/>
                  <a:pt x="302" y="421"/>
                </a:cubicBezTo>
                <a:cubicBezTo>
                  <a:pt x="303" y="421"/>
                  <a:pt x="303" y="421"/>
                  <a:pt x="303" y="421"/>
                </a:cubicBezTo>
                <a:cubicBezTo>
                  <a:pt x="304" y="421"/>
                  <a:pt x="304" y="422"/>
                  <a:pt x="305" y="422"/>
                </a:cubicBezTo>
                <a:lnTo>
                  <a:pt x="306" y="422"/>
                </a:lnTo>
                <a:lnTo>
                  <a:pt x="307" y="423"/>
                </a:lnTo>
                <a:cubicBezTo>
                  <a:pt x="308" y="423"/>
                  <a:pt x="308" y="423"/>
                  <a:pt x="308" y="423"/>
                </a:cubicBezTo>
                <a:cubicBezTo>
                  <a:pt x="309" y="423"/>
                  <a:pt x="309" y="423"/>
                  <a:pt x="310" y="423"/>
                </a:cubicBezTo>
                <a:cubicBezTo>
                  <a:pt x="310" y="424"/>
                  <a:pt x="311" y="424"/>
                  <a:pt x="311" y="424"/>
                </a:cubicBezTo>
                <a:cubicBezTo>
                  <a:pt x="312" y="424"/>
                  <a:pt x="312" y="424"/>
                  <a:pt x="312" y="424"/>
                </a:cubicBezTo>
                <a:cubicBezTo>
                  <a:pt x="313" y="424"/>
                  <a:pt x="314" y="424"/>
                  <a:pt x="315" y="424"/>
                </a:cubicBezTo>
                <a:cubicBezTo>
                  <a:pt x="316" y="424"/>
                  <a:pt x="317" y="424"/>
                  <a:pt x="318" y="424"/>
                </a:cubicBezTo>
                <a:lnTo>
                  <a:pt x="319" y="424"/>
                </a:lnTo>
                <a:cubicBezTo>
                  <a:pt x="320" y="424"/>
                  <a:pt x="320" y="424"/>
                  <a:pt x="321" y="423"/>
                </a:cubicBezTo>
                <a:lnTo>
                  <a:pt x="322" y="423"/>
                </a:lnTo>
                <a:lnTo>
                  <a:pt x="323" y="423"/>
                </a:lnTo>
                <a:cubicBezTo>
                  <a:pt x="324" y="423"/>
                  <a:pt x="324" y="422"/>
                  <a:pt x="325" y="422"/>
                </a:cubicBezTo>
                <a:lnTo>
                  <a:pt x="326" y="422"/>
                </a:lnTo>
                <a:lnTo>
                  <a:pt x="327" y="421"/>
                </a:lnTo>
                <a:lnTo>
                  <a:pt x="328" y="421"/>
                </a:lnTo>
                <a:cubicBezTo>
                  <a:pt x="329" y="420"/>
                  <a:pt x="329" y="420"/>
                  <a:pt x="329" y="420"/>
                </a:cubicBezTo>
                <a:cubicBezTo>
                  <a:pt x="330" y="420"/>
                  <a:pt x="330" y="420"/>
                  <a:pt x="330" y="419"/>
                </a:cubicBezTo>
                <a:cubicBezTo>
                  <a:pt x="331" y="419"/>
                  <a:pt x="331" y="419"/>
                  <a:pt x="332" y="418"/>
                </a:cubicBezTo>
                <a:lnTo>
                  <a:pt x="333" y="418"/>
                </a:lnTo>
                <a:cubicBezTo>
                  <a:pt x="333" y="417"/>
                  <a:pt x="334" y="417"/>
                  <a:pt x="334" y="416"/>
                </a:cubicBezTo>
                <a:lnTo>
                  <a:pt x="335" y="416"/>
                </a:lnTo>
                <a:lnTo>
                  <a:pt x="425" y="325"/>
                </a:lnTo>
                <a:cubicBezTo>
                  <a:pt x="436" y="315"/>
                  <a:pt x="436" y="297"/>
                  <a:pt x="425" y="286"/>
                </a:cubicBezTo>
                <a:cubicBezTo>
                  <a:pt x="415" y="275"/>
                  <a:pt x="397" y="275"/>
                  <a:pt x="386" y="286"/>
                </a:cubicBezTo>
                <a:lnTo>
                  <a:pt x="343" y="330"/>
                </a:lnTo>
                <a:lnTo>
                  <a:pt x="343" y="193"/>
                </a:lnTo>
                <a:cubicBezTo>
                  <a:pt x="343" y="111"/>
                  <a:pt x="312" y="58"/>
                  <a:pt x="250" y="29"/>
                </a:cubicBezTo>
                <a:cubicBezTo>
                  <a:pt x="196" y="5"/>
                  <a:pt x="125" y="0"/>
                  <a:pt x="28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5" name="Freeform 804">
            <a:extLst>
              <a:ext uri="{FF2B5EF4-FFF2-40B4-BE49-F238E27FC236}">
                <a16:creationId xmlns:a16="http://schemas.microsoft.com/office/drawing/2014/main" id="{2A9335A5-E3AB-C749-9873-752C4503294D}"/>
              </a:ext>
            </a:extLst>
          </p:cNvPr>
          <p:cNvSpPr/>
          <p:nvPr/>
        </p:nvSpPr>
        <p:spPr>
          <a:xfrm>
            <a:off x="3332160" y="3785958"/>
            <a:ext cx="155520" cy="152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3" h="424">
                <a:moveTo>
                  <a:pt x="406" y="369"/>
                </a:moveTo>
                <a:cubicBezTo>
                  <a:pt x="318" y="369"/>
                  <a:pt x="250" y="365"/>
                  <a:pt x="206" y="345"/>
                </a:cubicBezTo>
                <a:cubicBezTo>
                  <a:pt x="164" y="325"/>
                  <a:pt x="145" y="291"/>
                  <a:pt x="145" y="231"/>
                </a:cubicBezTo>
                <a:lnTo>
                  <a:pt x="145" y="94"/>
                </a:lnTo>
                <a:lnTo>
                  <a:pt x="189" y="138"/>
                </a:lnTo>
                <a:cubicBezTo>
                  <a:pt x="194" y="143"/>
                  <a:pt x="201" y="146"/>
                  <a:pt x="208" y="146"/>
                </a:cubicBezTo>
                <a:cubicBezTo>
                  <a:pt x="215" y="146"/>
                  <a:pt x="223" y="143"/>
                  <a:pt x="228" y="138"/>
                </a:cubicBezTo>
                <a:cubicBezTo>
                  <a:pt x="239" y="127"/>
                  <a:pt x="239" y="109"/>
                  <a:pt x="228" y="99"/>
                </a:cubicBezTo>
                <a:lnTo>
                  <a:pt x="137" y="8"/>
                </a:lnTo>
                <a:cubicBezTo>
                  <a:pt x="137" y="7"/>
                  <a:pt x="136" y="7"/>
                  <a:pt x="135" y="6"/>
                </a:cubicBezTo>
                <a:lnTo>
                  <a:pt x="134" y="6"/>
                </a:lnTo>
                <a:cubicBezTo>
                  <a:pt x="134" y="5"/>
                  <a:pt x="134" y="5"/>
                  <a:pt x="133" y="5"/>
                </a:cubicBezTo>
                <a:cubicBezTo>
                  <a:pt x="133" y="4"/>
                  <a:pt x="132" y="4"/>
                  <a:pt x="132" y="4"/>
                </a:cubicBezTo>
                <a:lnTo>
                  <a:pt x="131" y="3"/>
                </a:lnTo>
                <a:cubicBezTo>
                  <a:pt x="130" y="3"/>
                  <a:pt x="130" y="3"/>
                  <a:pt x="130" y="3"/>
                </a:cubicBezTo>
                <a:cubicBezTo>
                  <a:pt x="129" y="2"/>
                  <a:pt x="129" y="2"/>
                  <a:pt x="128" y="2"/>
                </a:cubicBezTo>
                <a:lnTo>
                  <a:pt x="127" y="2"/>
                </a:lnTo>
                <a:cubicBezTo>
                  <a:pt x="127" y="1"/>
                  <a:pt x="126" y="1"/>
                  <a:pt x="126" y="1"/>
                </a:cubicBezTo>
                <a:cubicBezTo>
                  <a:pt x="125" y="1"/>
                  <a:pt x="125" y="1"/>
                  <a:pt x="125" y="1"/>
                </a:cubicBezTo>
                <a:cubicBezTo>
                  <a:pt x="124" y="1"/>
                  <a:pt x="124" y="1"/>
                  <a:pt x="123" y="1"/>
                </a:cubicBezTo>
                <a:cubicBezTo>
                  <a:pt x="123" y="0"/>
                  <a:pt x="122" y="0"/>
                  <a:pt x="122" y="0"/>
                </a:cubicBezTo>
                <a:lnTo>
                  <a:pt x="121" y="0"/>
                </a:lnTo>
                <a:cubicBezTo>
                  <a:pt x="120" y="0"/>
                  <a:pt x="119" y="0"/>
                  <a:pt x="118" y="0"/>
                </a:cubicBezTo>
                <a:lnTo>
                  <a:pt x="117" y="0"/>
                </a:lnTo>
                <a:cubicBezTo>
                  <a:pt x="117" y="0"/>
                  <a:pt x="116" y="0"/>
                  <a:pt x="115" y="0"/>
                </a:cubicBezTo>
                <a:lnTo>
                  <a:pt x="114" y="0"/>
                </a:lnTo>
                <a:cubicBezTo>
                  <a:pt x="113" y="0"/>
                  <a:pt x="113" y="0"/>
                  <a:pt x="112" y="1"/>
                </a:cubicBezTo>
                <a:lnTo>
                  <a:pt x="111" y="1"/>
                </a:lnTo>
                <a:lnTo>
                  <a:pt x="110" y="1"/>
                </a:lnTo>
                <a:cubicBezTo>
                  <a:pt x="109" y="1"/>
                  <a:pt x="109" y="1"/>
                  <a:pt x="108" y="2"/>
                </a:cubicBezTo>
                <a:lnTo>
                  <a:pt x="107" y="2"/>
                </a:lnTo>
                <a:cubicBezTo>
                  <a:pt x="107" y="2"/>
                  <a:pt x="106" y="2"/>
                  <a:pt x="106" y="3"/>
                </a:cubicBezTo>
                <a:lnTo>
                  <a:pt x="105" y="3"/>
                </a:lnTo>
                <a:lnTo>
                  <a:pt x="104" y="4"/>
                </a:lnTo>
                <a:cubicBezTo>
                  <a:pt x="103" y="4"/>
                  <a:pt x="103" y="4"/>
                  <a:pt x="103" y="5"/>
                </a:cubicBezTo>
                <a:cubicBezTo>
                  <a:pt x="102" y="5"/>
                  <a:pt x="102" y="5"/>
                  <a:pt x="101" y="6"/>
                </a:cubicBezTo>
                <a:cubicBezTo>
                  <a:pt x="100" y="6"/>
                  <a:pt x="100" y="6"/>
                  <a:pt x="100" y="6"/>
                </a:cubicBezTo>
                <a:cubicBezTo>
                  <a:pt x="100" y="7"/>
                  <a:pt x="99" y="7"/>
                  <a:pt x="99" y="8"/>
                </a:cubicBezTo>
                <a:lnTo>
                  <a:pt x="98" y="8"/>
                </a:lnTo>
                <a:lnTo>
                  <a:pt x="8" y="99"/>
                </a:lnTo>
                <a:cubicBezTo>
                  <a:pt x="-3" y="109"/>
                  <a:pt x="-3" y="127"/>
                  <a:pt x="8" y="138"/>
                </a:cubicBezTo>
                <a:cubicBezTo>
                  <a:pt x="13" y="143"/>
                  <a:pt x="20" y="146"/>
                  <a:pt x="27" y="146"/>
                </a:cubicBezTo>
                <a:cubicBezTo>
                  <a:pt x="34" y="146"/>
                  <a:pt x="42" y="143"/>
                  <a:pt x="47" y="138"/>
                </a:cubicBezTo>
                <a:lnTo>
                  <a:pt x="90" y="94"/>
                </a:lnTo>
                <a:lnTo>
                  <a:pt x="90" y="231"/>
                </a:lnTo>
                <a:cubicBezTo>
                  <a:pt x="90" y="312"/>
                  <a:pt x="121" y="366"/>
                  <a:pt x="183" y="395"/>
                </a:cubicBezTo>
                <a:cubicBezTo>
                  <a:pt x="237" y="419"/>
                  <a:pt x="308" y="424"/>
                  <a:pt x="406" y="424"/>
                </a:cubicBezTo>
                <a:cubicBezTo>
                  <a:pt x="421" y="424"/>
                  <a:pt x="433" y="412"/>
                  <a:pt x="433" y="397"/>
                </a:cubicBezTo>
                <a:cubicBezTo>
                  <a:pt x="433" y="381"/>
                  <a:pt x="421" y="369"/>
                  <a:pt x="406" y="36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6" name="Freeform 805">
            <a:extLst>
              <a:ext uri="{FF2B5EF4-FFF2-40B4-BE49-F238E27FC236}">
                <a16:creationId xmlns:a16="http://schemas.microsoft.com/office/drawing/2014/main" id="{A8EDA023-B686-534C-8FFC-E75A0485DA9A}"/>
              </a:ext>
            </a:extLst>
          </p:cNvPr>
          <p:cNvSpPr/>
          <p:nvPr/>
        </p:nvSpPr>
        <p:spPr>
          <a:xfrm>
            <a:off x="487800" y="4573997"/>
            <a:ext cx="8712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3" h="243">
                <a:moveTo>
                  <a:pt x="121" y="188"/>
                </a:moveTo>
                <a:cubicBezTo>
                  <a:pt x="85" y="188"/>
                  <a:pt x="55" y="158"/>
                  <a:pt x="55" y="121"/>
                </a:cubicBezTo>
                <a:cubicBezTo>
                  <a:pt x="55" y="85"/>
                  <a:pt x="85" y="55"/>
                  <a:pt x="121" y="55"/>
                </a:cubicBezTo>
                <a:cubicBezTo>
                  <a:pt x="158" y="55"/>
                  <a:pt x="188" y="85"/>
                  <a:pt x="188" y="121"/>
                </a:cubicBezTo>
                <a:cubicBezTo>
                  <a:pt x="188" y="158"/>
                  <a:pt x="158" y="188"/>
                  <a:pt x="121" y="188"/>
                </a:cubicBezTo>
                <a:close/>
                <a:moveTo>
                  <a:pt x="121" y="0"/>
                </a:moveTo>
                <a:cubicBezTo>
                  <a:pt x="54" y="0"/>
                  <a:pt x="0" y="54"/>
                  <a:pt x="0" y="121"/>
                </a:cubicBezTo>
                <a:cubicBezTo>
                  <a:pt x="0" y="188"/>
                  <a:pt x="54" y="243"/>
                  <a:pt x="121" y="243"/>
                </a:cubicBezTo>
                <a:cubicBezTo>
                  <a:pt x="188" y="243"/>
                  <a:pt x="243" y="188"/>
                  <a:pt x="243" y="121"/>
                </a:cubicBezTo>
                <a:cubicBezTo>
                  <a:pt x="243" y="54"/>
                  <a:pt x="188" y="0"/>
                  <a:pt x="12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7" name="Freeform 806">
            <a:extLst>
              <a:ext uri="{FF2B5EF4-FFF2-40B4-BE49-F238E27FC236}">
                <a16:creationId xmlns:a16="http://schemas.microsoft.com/office/drawing/2014/main" id="{949D40FD-0F79-1045-B4D5-EDEC25907166}"/>
              </a:ext>
            </a:extLst>
          </p:cNvPr>
          <p:cNvSpPr/>
          <p:nvPr/>
        </p:nvSpPr>
        <p:spPr>
          <a:xfrm>
            <a:off x="612360" y="4573637"/>
            <a:ext cx="87480" cy="87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244">
                <a:moveTo>
                  <a:pt x="188" y="122"/>
                </a:moveTo>
                <a:cubicBezTo>
                  <a:pt x="188" y="159"/>
                  <a:pt x="159" y="189"/>
                  <a:pt x="122" y="189"/>
                </a:cubicBezTo>
                <a:cubicBezTo>
                  <a:pt x="85" y="189"/>
                  <a:pt x="55" y="159"/>
                  <a:pt x="55" y="122"/>
                </a:cubicBezTo>
                <a:cubicBezTo>
                  <a:pt x="55" y="85"/>
                  <a:pt x="85" y="56"/>
                  <a:pt x="122" y="56"/>
                </a:cubicBezTo>
                <a:cubicBezTo>
                  <a:pt x="159" y="56"/>
                  <a:pt x="188" y="85"/>
                  <a:pt x="188" y="122"/>
                </a:cubicBezTo>
                <a:close/>
                <a:moveTo>
                  <a:pt x="0" y="122"/>
                </a:moveTo>
                <a:cubicBezTo>
                  <a:pt x="0" y="189"/>
                  <a:pt x="55" y="244"/>
                  <a:pt x="122" y="244"/>
                </a:cubicBezTo>
                <a:cubicBezTo>
                  <a:pt x="189" y="244"/>
                  <a:pt x="244" y="189"/>
                  <a:pt x="244" y="122"/>
                </a:cubicBezTo>
                <a:cubicBezTo>
                  <a:pt x="244" y="55"/>
                  <a:pt x="189" y="0"/>
                  <a:pt x="122" y="0"/>
                </a:cubicBezTo>
                <a:cubicBezTo>
                  <a:pt x="55" y="0"/>
                  <a:pt x="0" y="55"/>
                  <a:pt x="0" y="12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8" name="Freeform 807">
            <a:extLst>
              <a:ext uri="{FF2B5EF4-FFF2-40B4-BE49-F238E27FC236}">
                <a16:creationId xmlns:a16="http://schemas.microsoft.com/office/drawing/2014/main" id="{5F03F6F9-CF54-6A40-90DD-F7BFCA6E4683}"/>
              </a:ext>
            </a:extLst>
          </p:cNvPr>
          <p:cNvSpPr/>
          <p:nvPr/>
        </p:nvSpPr>
        <p:spPr>
          <a:xfrm>
            <a:off x="737280" y="4573637"/>
            <a:ext cx="87120" cy="87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3" h="244">
                <a:moveTo>
                  <a:pt x="121" y="189"/>
                </a:moveTo>
                <a:cubicBezTo>
                  <a:pt x="85" y="189"/>
                  <a:pt x="55" y="159"/>
                  <a:pt x="55" y="122"/>
                </a:cubicBezTo>
                <a:cubicBezTo>
                  <a:pt x="55" y="85"/>
                  <a:pt x="85" y="56"/>
                  <a:pt x="121" y="56"/>
                </a:cubicBezTo>
                <a:cubicBezTo>
                  <a:pt x="158" y="56"/>
                  <a:pt x="188" y="85"/>
                  <a:pt x="188" y="122"/>
                </a:cubicBezTo>
                <a:cubicBezTo>
                  <a:pt x="188" y="159"/>
                  <a:pt x="158" y="189"/>
                  <a:pt x="121" y="189"/>
                </a:cubicBezTo>
                <a:close/>
                <a:moveTo>
                  <a:pt x="121" y="0"/>
                </a:moveTo>
                <a:cubicBezTo>
                  <a:pt x="54" y="0"/>
                  <a:pt x="0" y="55"/>
                  <a:pt x="0" y="122"/>
                </a:cubicBezTo>
                <a:cubicBezTo>
                  <a:pt x="0" y="189"/>
                  <a:pt x="54" y="244"/>
                  <a:pt x="121" y="244"/>
                </a:cubicBezTo>
                <a:cubicBezTo>
                  <a:pt x="188" y="244"/>
                  <a:pt x="243" y="189"/>
                  <a:pt x="243" y="122"/>
                </a:cubicBezTo>
                <a:cubicBezTo>
                  <a:pt x="243" y="55"/>
                  <a:pt x="188" y="0"/>
                  <a:pt x="12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9" name="Freeform 808">
            <a:extLst>
              <a:ext uri="{FF2B5EF4-FFF2-40B4-BE49-F238E27FC236}">
                <a16:creationId xmlns:a16="http://schemas.microsoft.com/office/drawing/2014/main" id="{45901808-7A67-0D47-BEAD-273136FAD151}"/>
              </a:ext>
            </a:extLst>
          </p:cNvPr>
          <p:cNvSpPr/>
          <p:nvPr/>
        </p:nvSpPr>
        <p:spPr>
          <a:xfrm>
            <a:off x="459360" y="4663636"/>
            <a:ext cx="393480" cy="83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4" h="232">
                <a:moveTo>
                  <a:pt x="748" y="176"/>
                </a:moveTo>
                <a:lnTo>
                  <a:pt x="748" y="124"/>
                </a:lnTo>
                <a:cubicBezTo>
                  <a:pt x="748" y="112"/>
                  <a:pt x="754" y="101"/>
                  <a:pt x="764" y="94"/>
                </a:cubicBezTo>
                <a:cubicBezTo>
                  <a:pt x="800" y="69"/>
                  <a:pt x="846" y="55"/>
                  <a:pt x="893" y="55"/>
                </a:cubicBezTo>
                <a:cubicBezTo>
                  <a:pt x="941" y="55"/>
                  <a:pt x="988" y="69"/>
                  <a:pt x="1024" y="94"/>
                </a:cubicBezTo>
                <a:cubicBezTo>
                  <a:pt x="1033" y="101"/>
                  <a:pt x="1039" y="112"/>
                  <a:pt x="1039" y="124"/>
                </a:cubicBezTo>
                <a:cubicBezTo>
                  <a:pt x="1039" y="138"/>
                  <a:pt x="1039" y="157"/>
                  <a:pt x="1039" y="176"/>
                </a:cubicBezTo>
                <a:close/>
                <a:moveTo>
                  <a:pt x="401" y="176"/>
                </a:moveTo>
                <a:lnTo>
                  <a:pt x="401" y="124"/>
                </a:lnTo>
                <a:cubicBezTo>
                  <a:pt x="401" y="112"/>
                  <a:pt x="407" y="101"/>
                  <a:pt x="417" y="94"/>
                </a:cubicBezTo>
                <a:cubicBezTo>
                  <a:pt x="453" y="69"/>
                  <a:pt x="499" y="55"/>
                  <a:pt x="547" y="55"/>
                </a:cubicBezTo>
                <a:cubicBezTo>
                  <a:pt x="595" y="55"/>
                  <a:pt x="641" y="69"/>
                  <a:pt x="677" y="94"/>
                </a:cubicBezTo>
                <a:cubicBezTo>
                  <a:pt x="687" y="101"/>
                  <a:pt x="692" y="112"/>
                  <a:pt x="692" y="124"/>
                </a:cubicBezTo>
                <a:cubicBezTo>
                  <a:pt x="692" y="138"/>
                  <a:pt x="693" y="157"/>
                  <a:pt x="693" y="176"/>
                </a:cubicBezTo>
                <a:close/>
                <a:moveTo>
                  <a:pt x="55" y="176"/>
                </a:moveTo>
                <a:lnTo>
                  <a:pt x="55" y="124"/>
                </a:lnTo>
                <a:cubicBezTo>
                  <a:pt x="55" y="112"/>
                  <a:pt x="61" y="101"/>
                  <a:pt x="71" y="94"/>
                </a:cubicBezTo>
                <a:cubicBezTo>
                  <a:pt x="107" y="69"/>
                  <a:pt x="153" y="55"/>
                  <a:pt x="200" y="55"/>
                </a:cubicBezTo>
                <a:cubicBezTo>
                  <a:pt x="248" y="55"/>
                  <a:pt x="295" y="69"/>
                  <a:pt x="331" y="95"/>
                </a:cubicBezTo>
                <a:cubicBezTo>
                  <a:pt x="340" y="101"/>
                  <a:pt x="346" y="112"/>
                  <a:pt x="346" y="124"/>
                </a:cubicBezTo>
                <a:cubicBezTo>
                  <a:pt x="346" y="139"/>
                  <a:pt x="346" y="158"/>
                  <a:pt x="346" y="176"/>
                </a:cubicBezTo>
                <a:close/>
                <a:moveTo>
                  <a:pt x="1094" y="123"/>
                </a:moveTo>
                <a:cubicBezTo>
                  <a:pt x="1094" y="94"/>
                  <a:pt x="1080" y="66"/>
                  <a:pt x="1056" y="49"/>
                </a:cubicBezTo>
                <a:cubicBezTo>
                  <a:pt x="1010" y="17"/>
                  <a:pt x="953" y="0"/>
                  <a:pt x="893" y="0"/>
                </a:cubicBezTo>
                <a:cubicBezTo>
                  <a:pt x="834" y="0"/>
                  <a:pt x="777" y="17"/>
                  <a:pt x="732" y="49"/>
                </a:cubicBezTo>
                <a:cubicBezTo>
                  <a:pt x="728" y="52"/>
                  <a:pt x="724" y="55"/>
                  <a:pt x="720" y="59"/>
                </a:cubicBezTo>
                <a:cubicBezTo>
                  <a:pt x="717" y="55"/>
                  <a:pt x="713" y="52"/>
                  <a:pt x="709" y="49"/>
                </a:cubicBezTo>
                <a:cubicBezTo>
                  <a:pt x="664" y="17"/>
                  <a:pt x="606" y="0"/>
                  <a:pt x="547" y="0"/>
                </a:cubicBezTo>
                <a:cubicBezTo>
                  <a:pt x="488" y="0"/>
                  <a:pt x="431" y="17"/>
                  <a:pt x="386" y="49"/>
                </a:cubicBezTo>
                <a:cubicBezTo>
                  <a:pt x="381" y="52"/>
                  <a:pt x="377" y="55"/>
                  <a:pt x="374" y="59"/>
                </a:cubicBezTo>
                <a:cubicBezTo>
                  <a:pt x="370" y="55"/>
                  <a:pt x="367" y="52"/>
                  <a:pt x="363" y="49"/>
                </a:cubicBezTo>
                <a:cubicBezTo>
                  <a:pt x="317" y="17"/>
                  <a:pt x="260" y="0"/>
                  <a:pt x="200" y="0"/>
                </a:cubicBezTo>
                <a:cubicBezTo>
                  <a:pt x="142" y="0"/>
                  <a:pt x="84" y="17"/>
                  <a:pt x="39" y="49"/>
                </a:cubicBezTo>
                <a:cubicBezTo>
                  <a:pt x="14" y="66"/>
                  <a:pt x="0" y="94"/>
                  <a:pt x="0" y="124"/>
                </a:cubicBezTo>
                <a:lnTo>
                  <a:pt x="0" y="204"/>
                </a:lnTo>
                <a:cubicBezTo>
                  <a:pt x="0" y="219"/>
                  <a:pt x="12" y="232"/>
                  <a:pt x="27" y="232"/>
                </a:cubicBezTo>
                <a:lnTo>
                  <a:pt x="374" y="232"/>
                </a:lnTo>
                <a:cubicBezTo>
                  <a:pt x="374" y="232"/>
                  <a:pt x="375" y="232"/>
                  <a:pt x="376" y="232"/>
                </a:cubicBezTo>
                <a:lnTo>
                  <a:pt x="720" y="232"/>
                </a:lnTo>
                <a:lnTo>
                  <a:pt x="1067" y="232"/>
                </a:lnTo>
                <a:cubicBezTo>
                  <a:pt x="1082" y="232"/>
                  <a:pt x="1094" y="219"/>
                  <a:pt x="1094" y="204"/>
                </a:cubicBezTo>
                <a:cubicBezTo>
                  <a:pt x="1094" y="178"/>
                  <a:pt x="1094" y="146"/>
                  <a:pt x="1094" y="1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0" name="Freeform 809">
            <a:extLst>
              <a:ext uri="{FF2B5EF4-FFF2-40B4-BE49-F238E27FC236}">
                <a16:creationId xmlns:a16="http://schemas.microsoft.com/office/drawing/2014/main" id="{570E3222-21D2-494B-AD3A-6640BFCAF41B}"/>
              </a:ext>
            </a:extLst>
          </p:cNvPr>
          <p:cNvSpPr/>
          <p:nvPr/>
        </p:nvSpPr>
        <p:spPr>
          <a:xfrm>
            <a:off x="476641" y="4282397"/>
            <a:ext cx="87480" cy="87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245">
                <a:moveTo>
                  <a:pt x="123" y="56"/>
                </a:moveTo>
                <a:cubicBezTo>
                  <a:pt x="160" y="56"/>
                  <a:pt x="189" y="85"/>
                  <a:pt x="189" y="122"/>
                </a:cubicBezTo>
                <a:cubicBezTo>
                  <a:pt x="189" y="140"/>
                  <a:pt x="182" y="157"/>
                  <a:pt x="170" y="170"/>
                </a:cubicBezTo>
                <a:cubicBezTo>
                  <a:pt x="157" y="182"/>
                  <a:pt x="140" y="189"/>
                  <a:pt x="123" y="189"/>
                </a:cubicBezTo>
                <a:cubicBezTo>
                  <a:pt x="104" y="189"/>
                  <a:pt x="88" y="182"/>
                  <a:pt x="75" y="170"/>
                </a:cubicBezTo>
                <a:cubicBezTo>
                  <a:pt x="63" y="157"/>
                  <a:pt x="56" y="140"/>
                  <a:pt x="56" y="122"/>
                </a:cubicBezTo>
                <a:cubicBezTo>
                  <a:pt x="56" y="85"/>
                  <a:pt x="85" y="56"/>
                  <a:pt x="123" y="56"/>
                </a:cubicBezTo>
                <a:close/>
                <a:moveTo>
                  <a:pt x="123" y="245"/>
                </a:moveTo>
                <a:cubicBezTo>
                  <a:pt x="155" y="245"/>
                  <a:pt x="186" y="232"/>
                  <a:pt x="209" y="209"/>
                </a:cubicBezTo>
                <a:cubicBezTo>
                  <a:pt x="232" y="186"/>
                  <a:pt x="244" y="155"/>
                  <a:pt x="244" y="122"/>
                </a:cubicBezTo>
                <a:cubicBezTo>
                  <a:pt x="244" y="90"/>
                  <a:pt x="232" y="59"/>
                  <a:pt x="209" y="36"/>
                </a:cubicBezTo>
                <a:cubicBezTo>
                  <a:pt x="186" y="13"/>
                  <a:pt x="155" y="0"/>
                  <a:pt x="123" y="0"/>
                </a:cubicBezTo>
                <a:cubicBezTo>
                  <a:pt x="90" y="0"/>
                  <a:pt x="59" y="13"/>
                  <a:pt x="36" y="36"/>
                </a:cubicBezTo>
                <a:cubicBezTo>
                  <a:pt x="13" y="59"/>
                  <a:pt x="0" y="90"/>
                  <a:pt x="0" y="122"/>
                </a:cubicBezTo>
                <a:cubicBezTo>
                  <a:pt x="0" y="155"/>
                  <a:pt x="13" y="186"/>
                  <a:pt x="36" y="209"/>
                </a:cubicBezTo>
                <a:cubicBezTo>
                  <a:pt x="59" y="232"/>
                  <a:pt x="90" y="245"/>
                  <a:pt x="123" y="2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1" name="Freeform 810">
            <a:extLst>
              <a:ext uri="{FF2B5EF4-FFF2-40B4-BE49-F238E27FC236}">
                <a16:creationId xmlns:a16="http://schemas.microsoft.com/office/drawing/2014/main" id="{F4899A39-3AB7-ED4D-ADE9-0FE595D0577F}"/>
              </a:ext>
            </a:extLst>
          </p:cNvPr>
          <p:cNvSpPr/>
          <p:nvPr/>
        </p:nvSpPr>
        <p:spPr>
          <a:xfrm>
            <a:off x="446400" y="4228036"/>
            <a:ext cx="372240" cy="326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5" h="909">
                <a:moveTo>
                  <a:pt x="71" y="511"/>
                </a:moveTo>
                <a:cubicBezTo>
                  <a:pt x="85" y="500"/>
                  <a:pt x="100" y="492"/>
                  <a:pt x="118" y="486"/>
                </a:cubicBezTo>
                <a:lnTo>
                  <a:pt x="146" y="553"/>
                </a:lnTo>
                <a:cubicBezTo>
                  <a:pt x="147" y="556"/>
                  <a:pt x="150" y="558"/>
                  <a:pt x="152" y="560"/>
                </a:cubicBezTo>
                <a:lnTo>
                  <a:pt x="152" y="713"/>
                </a:lnTo>
                <a:cubicBezTo>
                  <a:pt x="152" y="722"/>
                  <a:pt x="160" y="730"/>
                  <a:pt x="170" y="730"/>
                </a:cubicBezTo>
                <a:lnTo>
                  <a:pt x="224" y="730"/>
                </a:lnTo>
                <a:cubicBezTo>
                  <a:pt x="234" y="730"/>
                  <a:pt x="242" y="722"/>
                  <a:pt x="242" y="713"/>
                </a:cubicBezTo>
                <a:lnTo>
                  <a:pt x="242" y="559"/>
                </a:lnTo>
                <a:cubicBezTo>
                  <a:pt x="244" y="558"/>
                  <a:pt x="245" y="556"/>
                  <a:pt x="246" y="554"/>
                </a:cubicBezTo>
                <a:lnTo>
                  <a:pt x="290" y="472"/>
                </a:lnTo>
                <a:cubicBezTo>
                  <a:pt x="338" y="461"/>
                  <a:pt x="379" y="433"/>
                  <a:pt x="407" y="391"/>
                </a:cubicBezTo>
                <a:cubicBezTo>
                  <a:pt x="429" y="363"/>
                  <a:pt x="450" y="325"/>
                  <a:pt x="470" y="291"/>
                </a:cubicBezTo>
                <a:cubicBezTo>
                  <a:pt x="480" y="273"/>
                  <a:pt x="490" y="255"/>
                  <a:pt x="498" y="243"/>
                </a:cubicBezTo>
                <a:lnTo>
                  <a:pt x="498" y="242"/>
                </a:lnTo>
                <a:cubicBezTo>
                  <a:pt x="505" y="233"/>
                  <a:pt x="513" y="234"/>
                  <a:pt x="517" y="235"/>
                </a:cubicBezTo>
                <a:cubicBezTo>
                  <a:pt x="520" y="235"/>
                  <a:pt x="529" y="238"/>
                  <a:pt x="531" y="250"/>
                </a:cubicBezTo>
                <a:cubicBezTo>
                  <a:pt x="531" y="254"/>
                  <a:pt x="530" y="255"/>
                  <a:pt x="530" y="256"/>
                </a:cubicBezTo>
                <a:cubicBezTo>
                  <a:pt x="515" y="287"/>
                  <a:pt x="486" y="342"/>
                  <a:pt x="453" y="396"/>
                </a:cubicBezTo>
                <a:cubicBezTo>
                  <a:pt x="406" y="473"/>
                  <a:pt x="382" y="498"/>
                  <a:pt x="371" y="507"/>
                </a:cubicBezTo>
                <a:cubicBezTo>
                  <a:pt x="280" y="579"/>
                  <a:pt x="285" y="749"/>
                  <a:pt x="286" y="770"/>
                </a:cubicBezTo>
                <a:cubicBezTo>
                  <a:pt x="286" y="817"/>
                  <a:pt x="287" y="820"/>
                  <a:pt x="288" y="824"/>
                </a:cubicBezTo>
                <a:cubicBezTo>
                  <a:pt x="288" y="826"/>
                  <a:pt x="288" y="830"/>
                  <a:pt x="288" y="852"/>
                </a:cubicBezTo>
                <a:cubicBezTo>
                  <a:pt x="232" y="854"/>
                  <a:pt x="176" y="854"/>
                  <a:pt x="122" y="852"/>
                </a:cubicBezTo>
                <a:cubicBezTo>
                  <a:pt x="121" y="846"/>
                  <a:pt x="121" y="840"/>
                  <a:pt x="121" y="836"/>
                </a:cubicBezTo>
                <a:cubicBezTo>
                  <a:pt x="121" y="819"/>
                  <a:pt x="121" y="819"/>
                  <a:pt x="121" y="816"/>
                </a:cubicBezTo>
                <a:cubicBezTo>
                  <a:pt x="121" y="812"/>
                  <a:pt x="121" y="804"/>
                  <a:pt x="121" y="764"/>
                </a:cubicBezTo>
                <a:cubicBezTo>
                  <a:pt x="121" y="749"/>
                  <a:pt x="113" y="731"/>
                  <a:pt x="89" y="727"/>
                </a:cubicBezTo>
                <a:cubicBezTo>
                  <a:pt x="79" y="726"/>
                  <a:pt x="69" y="726"/>
                  <a:pt x="59" y="726"/>
                </a:cubicBezTo>
                <a:cubicBezTo>
                  <a:pt x="59" y="688"/>
                  <a:pt x="58" y="648"/>
                  <a:pt x="57" y="610"/>
                </a:cubicBezTo>
                <a:cubicBezTo>
                  <a:pt x="57" y="587"/>
                  <a:pt x="56" y="564"/>
                  <a:pt x="56" y="542"/>
                </a:cubicBezTo>
                <a:cubicBezTo>
                  <a:pt x="55" y="526"/>
                  <a:pt x="59" y="520"/>
                  <a:pt x="71" y="511"/>
                </a:cubicBezTo>
                <a:close/>
                <a:moveTo>
                  <a:pt x="220" y="528"/>
                </a:moveTo>
                <a:lnTo>
                  <a:pt x="174" y="528"/>
                </a:lnTo>
                <a:lnTo>
                  <a:pt x="153" y="478"/>
                </a:lnTo>
                <a:cubicBezTo>
                  <a:pt x="166" y="476"/>
                  <a:pt x="180" y="475"/>
                  <a:pt x="195" y="475"/>
                </a:cubicBezTo>
                <a:cubicBezTo>
                  <a:pt x="199" y="475"/>
                  <a:pt x="205" y="475"/>
                  <a:pt x="210" y="476"/>
                </a:cubicBezTo>
                <a:cubicBezTo>
                  <a:pt x="212" y="476"/>
                  <a:pt x="214" y="476"/>
                  <a:pt x="216" y="476"/>
                </a:cubicBezTo>
                <a:cubicBezTo>
                  <a:pt x="227" y="478"/>
                  <a:pt x="237" y="478"/>
                  <a:pt x="247" y="478"/>
                </a:cubicBezTo>
                <a:close/>
                <a:moveTo>
                  <a:pt x="188" y="564"/>
                </a:moveTo>
                <a:lnTo>
                  <a:pt x="206" y="564"/>
                </a:lnTo>
                <a:lnTo>
                  <a:pt x="206" y="695"/>
                </a:lnTo>
                <a:lnTo>
                  <a:pt x="188" y="695"/>
                </a:lnTo>
                <a:close/>
                <a:moveTo>
                  <a:pt x="420" y="56"/>
                </a:moveTo>
                <a:lnTo>
                  <a:pt x="980" y="56"/>
                </a:lnTo>
                <a:lnTo>
                  <a:pt x="980" y="527"/>
                </a:lnTo>
                <a:lnTo>
                  <a:pt x="429" y="527"/>
                </a:lnTo>
                <a:cubicBezTo>
                  <a:pt x="482" y="466"/>
                  <a:pt x="551" y="340"/>
                  <a:pt x="580" y="280"/>
                </a:cubicBezTo>
                <a:cubicBezTo>
                  <a:pt x="585" y="269"/>
                  <a:pt x="587" y="257"/>
                  <a:pt x="585" y="244"/>
                </a:cubicBezTo>
                <a:cubicBezTo>
                  <a:pt x="582" y="213"/>
                  <a:pt x="560" y="188"/>
                  <a:pt x="530" y="181"/>
                </a:cubicBezTo>
                <a:cubicBezTo>
                  <a:pt x="500" y="174"/>
                  <a:pt x="470" y="186"/>
                  <a:pt x="453" y="211"/>
                </a:cubicBezTo>
                <a:cubicBezTo>
                  <a:pt x="452" y="212"/>
                  <a:pt x="452" y="212"/>
                  <a:pt x="452" y="213"/>
                </a:cubicBezTo>
                <a:cubicBezTo>
                  <a:pt x="443" y="227"/>
                  <a:pt x="432" y="245"/>
                  <a:pt x="422" y="264"/>
                </a:cubicBezTo>
                <a:cubicBezTo>
                  <a:pt x="421" y="265"/>
                  <a:pt x="420" y="266"/>
                  <a:pt x="420" y="266"/>
                </a:cubicBezTo>
                <a:close/>
                <a:moveTo>
                  <a:pt x="58" y="781"/>
                </a:moveTo>
                <a:cubicBezTo>
                  <a:pt x="61" y="781"/>
                  <a:pt x="63" y="781"/>
                  <a:pt x="66" y="781"/>
                </a:cubicBezTo>
                <a:cubicBezTo>
                  <a:pt x="66" y="805"/>
                  <a:pt x="66" y="811"/>
                  <a:pt x="66" y="815"/>
                </a:cubicBezTo>
                <a:cubicBezTo>
                  <a:pt x="66" y="819"/>
                  <a:pt x="66" y="819"/>
                  <a:pt x="66" y="837"/>
                </a:cubicBezTo>
                <a:cubicBezTo>
                  <a:pt x="66" y="845"/>
                  <a:pt x="66" y="855"/>
                  <a:pt x="67" y="871"/>
                </a:cubicBezTo>
                <a:cubicBezTo>
                  <a:pt x="67" y="890"/>
                  <a:pt x="82" y="906"/>
                  <a:pt x="102" y="907"/>
                </a:cubicBezTo>
                <a:cubicBezTo>
                  <a:pt x="136" y="908"/>
                  <a:pt x="171" y="909"/>
                  <a:pt x="206" y="909"/>
                </a:cubicBezTo>
                <a:cubicBezTo>
                  <a:pt x="240" y="909"/>
                  <a:pt x="275" y="908"/>
                  <a:pt x="309" y="907"/>
                </a:cubicBezTo>
                <a:cubicBezTo>
                  <a:pt x="330" y="906"/>
                  <a:pt x="344" y="891"/>
                  <a:pt x="344" y="870"/>
                </a:cubicBezTo>
                <a:cubicBezTo>
                  <a:pt x="343" y="824"/>
                  <a:pt x="343" y="820"/>
                  <a:pt x="342" y="816"/>
                </a:cubicBezTo>
                <a:cubicBezTo>
                  <a:pt x="342" y="813"/>
                  <a:pt x="341" y="799"/>
                  <a:pt x="341" y="768"/>
                </a:cubicBezTo>
                <a:cubicBezTo>
                  <a:pt x="339" y="722"/>
                  <a:pt x="345" y="634"/>
                  <a:pt x="380" y="579"/>
                </a:cubicBezTo>
                <a:cubicBezTo>
                  <a:pt x="384" y="581"/>
                  <a:pt x="388" y="582"/>
                  <a:pt x="392" y="582"/>
                </a:cubicBezTo>
                <a:lnTo>
                  <a:pt x="1008" y="582"/>
                </a:lnTo>
                <a:cubicBezTo>
                  <a:pt x="1023" y="582"/>
                  <a:pt x="1035" y="569"/>
                  <a:pt x="1035" y="554"/>
                </a:cubicBezTo>
                <a:lnTo>
                  <a:pt x="1035" y="28"/>
                </a:lnTo>
                <a:cubicBezTo>
                  <a:pt x="1035" y="13"/>
                  <a:pt x="1023" y="0"/>
                  <a:pt x="1008" y="0"/>
                </a:cubicBezTo>
                <a:lnTo>
                  <a:pt x="392" y="0"/>
                </a:lnTo>
                <a:cubicBezTo>
                  <a:pt x="377" y="0"/>
                  <a:pt x="365" y="13"/>
                  <a:pt x="365" y="28"/>
                </a:cubicBezTo>
                <a:lnTo>
                  <a:pt x="365" y="334"/>
                </a:lnTo>
                <a:cubicBezTo>
                  <a:pt x="365" y="339"/>
                  <a:pt x="367" y="345"/>
                  <a:pt x="369" y="349"/>
                </a:cubicBezTo>
                <a:cubicBezTo>
                  <a:pt x="367" y="352"/>
                  <a:pt x="365" y="355"/>
                  <a:pt x="363" y="358"/>
                </a:cubicBezTo>
                <a:lnTo>
                  <a:pt x="362" y="359"/>
                </a:lnTo>
                <a:cubicBezTo>
                  <a:pt x="323" y="418"/>
                  <a:pt x="264" y="426"/>
                  <a:pt x="222" y="422"/>
                </a:cubicBezTo>
                <a:cubicBezTo>
                  <a:pt x="220" y="421"/>
                  <a:pt x="218" y="421"/>
                  <a:pt x="216" y="421"/>
                </a:cubicBezTo>
                <a:cubicBezTo>
                  <a:pt x="209" y="420"/>
                  <a:pt x="202" y="420"/>
                  <a:pt x="195" y="420"/>
                </a:cubicBezTo>
                <a:cubicBezTo>
                  <a:pt x="132" y="420"/>
                  <a:pt x="79" y="436"/>
                  <a:pt x="37" y="467"/>
                </a:cubicBezTo>
                <a:cubicBezTo>
                  <a:pt x="11" y="487"/>
                  <a:pt x="0" y="510"/>
                  <a:pt x="0" y="543"/>
                </a:cubicBezTo>
                <a:cubicBezTo>
                  <a:pt x="1" y="565"/>
                  <a:pt x="1" y="588"/>
                  <a:pt x="2" y="611"/>
                </a:cubicBezTo>
                <a:cubicBezTo>
                  <a:pt x="3" y="656"/>
                  <a:pt x="4" y="702"/>
                  <a:pt x="4" y="745"/>
                </a:cubicBezTo>
                <a:cubicBezTo>
                  <a:pt x="4" y="766"/>
                  <a:pt x="18" y="780"/>
                  <a:pt x="39" y="781"/>
                </a:cubicBezTo>
                <a:cubicBezTo>
                  <a:pt x="45" y="782"/>
                  <a:pt x="52" y="781"/>
                  <a:pt x="58" y="7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2" name="Freeform 811">
            <a:extLst>
              <a:ext uri="{FF2B5EF4-FFF2-40B4-BE49-F238E27FC236}">
                <a16:creationId xmlns:a16="http://schemas.microsoft.com/office/drawing/2014/main" id="{DD0CF4FF-3594-894C-AD2E-7E9E7F35EB74}"/>
              </a:ext>
            </a:extLst>
          </p:cNvPr>
          <p:cNvSpPr/>
          <p:nvPr/>
        </p:nvSpPr>
        <p:spPr>
          <a:xfrm>
            <a:off x="3997440" y="3612437"/>
            <a:ext cx="457559" cy="42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2" h="1191">
                <a:moveTo>
                  <a:pt x="1217" y="990"/>
                </a:moveTo>
                <a:lnTo>
                  <a:pt x="1004" y="990"/>
                </a:lnTo>
                <a:cubicBezTo>
                  <a:pt x="1003" y="990"/>
                  <a:pt x="1003" y="990"/>
                  <a:pt x="1002" y="990"/>
                </a:cubicBezTo>
                <a:cubicBezTo>
                  <a:pt x="953" y="957"/>
                  <a:pt x="891" y="939"/>
                  <a:pt x="828" y="939"/>
                </a:cubicBezTo>
                <a:cubicBezTo>
                  <a:pt x="763" y="939"/>
                  <a:pt x="700" y="958"/>
                  <a:pt x="651" y="993"/>
                </a:cubicBezTo>
                <a:cubicBezTo>
                  <a:pt x="644" y="998"/>
                  <a:pt x="638" y="1003"/>
                  <a:pt x="633" y="1009"/>
                </a:cubicBezTo>
                <a:cubicBezTo>
                  <a:pt x="628" y="1003"/>
                  <a:pt x="622" y="998"/>
                  <a:pt x="616" y="994"/>
                </a:cubicBezTo>
                <a:cubicBezTo>
                  <a:pt x="566" y="959"/>
                  <a:pt x="503" y="939"/>
                  <a:pt x="437" y="939"/>
                </a:cubicBezTo>
                <a:cubicBezTo>
                  <a:pt x="374" y="939"/>
                  <a:pt x="312" y="957"/>
                  <a:pt x="263" y="991"/>
                </a:cubicBezTo>
                <a:cubicBezTo>
                  <a:pt x="262" y="990"/>
                  <a:pt x="260" y="990"/>
                  <a:pt x="258" y="990"/>
                </a:cubicBezTo>
                <a:lnTo>
                  <a:pt x="55" y="990"/>
                </a:lnTo>
                <a:lnTo>
                  <a:pt x="55" y="443"/>
                </a:lnTo>
                <a:lnTo>
                  <a:pt x="1217" y="443"/>
                </a:lnTo>
                <a:close/>
                <a:moveTo>
                  <a:pt x="663" y="1136"/>
                </a:moveTo>
                <a:lnTo>
                  <a:pt x="663" y="1074"/>
                </a:lnTo>
                <a:cubicBezTo>
                  <a:pt x="663" y="1060"/>
                  <a:pt x="670" y="1047"/>
                  <a:pt x="682" y="1038"/>
                </a:cubicBezTo>
                <a:cubicBezTo>
                  <a:pt x="723" y="1010"/>
                  <a:pt x="775" y="994"/>
                  <a:pt x="828" y="994"/>
                </a:cubicBezTo>
                <a:cubicBezTo>
                  <a:pt x="882" y="994"/>
                  <a:pt x="935" y="1010"/>
                  <a:pt x="975" y="1039"/>
                </a:cubicBezTo>
                <a:cubicBezTo>
                  <a:pt x="986" y="1047"/>
                  <a:pt x="993" y="1060"/>
                  <a:pt x="993" y="1074"/>
                </a:cubicBezTo>
                <a:cubicBezTo>
                  <a:pt x="993" y="1097"/>
                  <a:pt x="994" y="1118"/>
                  <a:pt x="994" y="1136"/>
                </a:cubicBezTo>
                <a:close/>
                <a:moveTo>
                  <a:pt x="272" y="1136"/>
                </a:moveTo>
                <a:lnTo>
                  <a:pt x="272" y="1074"/>
                </a:lnTo>
                <a:cubicBezTo>
                  <a:pt x="272" y="1060"/>
                  <a:pt x="279" y="1047"/>
                  <a:pt x="291" y="1038"/>
                </a:cubicBezTo>
                <a:cubicBezTo>
                  <a:pt x="332" y="1010"/>
                  <a:pt x="384" y="994"/>
                  <a:pt x="437" y="994"/>
                </a:cubicBezTo>
                <a:cubicBezTo>
                  <a:pt x="491" y="994"/>
                  <a:pt x="543" y="1010"/>
                  <a:pt x="584" y="1039"/>
                </a:cubicBezTo>
                <a:cubicBezTo>
                  <a:pt x="595" y="1047"/>
                  <a:pt x="602" y="1060"/>
                  <a:pt x="602" y="1074"/>
                </a:cubicBezTo>
                <a:cubicBezTo>
                  <a:pt x="602" y="1097"/>
                  <a:pt x="602" y="1118"/>
                  <a:pt x="603" y="1136"/>
                </a:cubicBezTo>
                <a:close/>
                <a:moveTo>
                  <a:pt x="506" y="361"/>
                </a:moveTo>
                <a:lnTo>
                  <a:pt x="464" y="361"/>
                </a:lnTo>
                <a:lnTo>
                  <a:pt x="464" y="137"/>
                </a:lnTo>
                <a:cubicBezTo>
                  <a:pt x="464" y="122"/>
                  <a:pt x="471" y="109"/>
                  <a:pt x="483" y="100"/>
                </a:cubicBezTo>
                <a:cubicBezTo>
                  <a:pt x="500" y="89"/>
                  <a:pt x="518" y="79"/>
                  <a:pt x="538" y="72"/>
                </a:cubicBezTo>
                <a:lnTo>
                  <a:pt x="572" y="152"/>
                </a:lnTo>
                <a:cubicBezTo>
                  <a:pt x="573" y="155"/>
                  <a:pt x="575" y="158"/>
                  <a:pt x="578" y="160"/>
                </a:cubicBezTo>
                <a:lnTo>
                  <a:pt x="578" y="330"/>
                </a:lnTo>
                <a:cubicBezTo>
                  <a:pt x="578" y="340"/>
                  <a:pt x="586" y="348"/>
                  <a:pt x="596" y="348"/>
                </a:cubicBezTo>
                <a:lnTo>
                  <a:pt x="657" y="348"/>
                </a:lnTo>
                <a:cubicBezTo>
                  <a:pt x="666" y="348"/>
                  <a:pt x="674" y="340"/>
                  <a:pt x="674" y="330"/>
                </a:cubicBezTo>
                <a:lnTo>
                  <a:pt x="674" y="159"/>
                </a:lnTo>
                <a:cubicBezTo>
                  <a:pt x="676" y="158"/>
                  <a:pt x="678" y="156"/>
                  <a:pt x="679" y="153"/>
                </a:cubicBezTo>
                <a:lnTo>
                  <a:pt x="723" y="71"/>
                </a:lnTo>
                <a:cubicBezTo>
                  <a:pt x="744" y="79"/>
                  <a:pt x="763" y="89"/>
                  <a:pt x="781" y="101"/>
                </a:cubicBezTo>
                <a:cubicBezTo>
                  <a:pt x="792" y="109"/>
                  <a:pt x="799" y="122"/>
                  <a:pt x="799" y="137"/>
                </a:cubicBezTo>
                <a:cubicBezTo>
                  <a:pt x="800" y="158"/>
                  <a:pt x="800" y="298"/>
                  <a:pt x="800" y="361"/>
                </a:cubicBezTo>
                <a:lnTo>
                  <a:pt x="755" y="361"/>
                </a:lnTo>
                <a:cubicBezTo>
                  <a:pt x="740" y="361"/>
                  <a:pt x="728" y="373"/>
                  <a:pt x="727" y="388"/>
                </a:cubicBezTo>
                <a:lnTo>
                  <a:pt x="534" y="388"/>
                </a:lnTo>
                <a:cubicBezTo>
                  <a:pt x="533" y="373"/>
                  <a:pt x="521" y="361"/>
                  <a:pt x="506" y="361"/>
                </a:cubicBezTo>
                <a:lnTo>
                  <a:pt x="653" y="127"/>
                </a:lnTo>
                <a:lnTo>
                  <a:pt x="600" y="127"/>
                </a:lnTo>
                <a:lnTo>
                  <a:pt x="572" y="62"/>
                </a:lnTo>
                <a:cubicBezTo>
                  <a:pt x="576" y="61"/>
                  <a:pt x="580" y="60"/>
                  <a:pt x="584" y="60"/>
                </a:cubicBezTo>
                <a:lnTo>
                  <a:pt x="679" y="60"/>
                </a:lnTo>
                <a:cubicBezTo>
                  <a:pt x="682" y="60"/>
                  <a:pt x="685" y="61"/>
                  <a:pt x="688" y="61"/>
                </a:cubicBezTo>
                <a:close/>
                <a:moveTo>
                  <a:pt x="614" y="163"/>
                </a:moveTo>
                <a:lnTo>
                  <a:pt x="639" y="163"/>
                </a:lnTo>
                <a:lnTo>
                  <a:pt x="639" y="313"/>
                </a:lnTo>
                <a:lnTo>
                  <a:pt x="614" y="313"/>
                </a:lnTo>
                <a:close/>
                <a:moveTo>
                  <a:pt x="1245" y="388"/>
                </a:moveTo>
                <a:lnTo>
                  <a:pt x="855" y="388"/>
                </a:lnTo>
                <a:cubicBezTo>
                  <a:pt x="855" y="359"/>
                  <a:pt x="855" y="162"/>
                  <a:pt x="854" y="136"/>
                </a:cubicBezTo>
                <a:cubicBezTo>
                  <a:pt x="854" y="104"/>
                  <a:pt x="839" y="74"/>
                  <a:pt x="813" y="56"/>
                </a:cubicBezTo>
                <a:cubicBezTo>
                  <a:pt x="762" y="20"/>
                  <a:pt x="698" y="0"/>
                  <a:pt x="631" y="0"/>
                </a:cubicBezTo>
                <a:cubicBezTo>
                  <a:pt x="566" y="0"/>
                  <a:pt x="502" y="20"/>
                  <a:pt x="451" y="55"/>
                </a:cubicBezTo>
                <a:cubicBezTo>
                  <a:pt x="425" y="74"/>
                  <a:pt x="409" y="104"/>
                  <a:pt x="409" y="137"/>
                </a:cubicBezTo>
                <a:lnTo>
                  <a:pt x="409" y="388"/>
                </a:lnTo>
                <a:lnTo>
                  <a:pt x="27" y="388"/>
                </a:lnTo>
                <a:cubicBezTo>
                  <a:pt x="12" y="388"/>
                  <a:pt x="0" y="401"/>
                  <a:pt x="0" y="416"/>
                </a:cubicBezTo>
                <a:lnTo>
                  <a:pt x="0" y="1018"/>
                </a:lnTo>
                <a:cubicBezTo>
                  <a:pt x="0" y="1033"/>
                  <a:pt x="12" y="1045"/>
                  <a:pt x="27" y="1045"/>
                </a:cubicBezTo>
                <a:lnTo>
                  <a:pt x="221" y="1045"/>
                </a:lnTo>
                <a:cubicBezTo>
                  <a:pt x="219" y="1055"/>
                  <a:pt x="217" y="1064"/>
                  <a:pt x="217" y="1074"/>
                </a:cubicBezTo>
                <a:lnTo>
                  <a:pt x="217" y="1163"/>
                </a:lnTo>
                <a:cubicBezTo>
                  <a:pt x="217" y="1178"/>
                  <a:pt x="229" y="1191"/>
                  <a:pt x="245" y="1191"/>
                </a:cubicBezTo>
                <a:lnTo>
                  <a:pt x="630" y="1191"/>
                </a:lnTo>
                <a:cubicBezTo>
                  <a:pt x="631" y="1191"/>
                  <a:pt x="632" y="1191"/>
                  <a:pt x="633" y="1191"/>
                </a:cubicBezTo>
                <a:cubicBezTo>
                  <a:pt x="634" y="1191"/>
                  <a:pt x="635" y="1191"/>
                  <a:pt x="636" y="1191"/>
                </a:cubicBezTo>
                <a:lnTo>
                  <a:pt x="1021" y="1191"/>
                </a:lnTo>
                <a:cubicBezTo>
                  <a:pt x="1037" y="1191"/>
                  <a:pt x="1049" y="1178"/>
                  <a:pt x="1049" y="1163"/>
                </a:cubicBezTo>
                <a:cubicBezTo>
                  <a:pt x="1049" y="1140"/>
                  <a:pt x="1049" y="1110"/>
                  <a:pt x="1049" y="1074"/>
                </a:cubicBezTo>
                <a:cubicBezTo>
                  <a:pt x="1048" y="1064"/>
                  <a:pt x="1047" y="1054"/>
                  <a:pt x="1044" y="1045"/>
                </a:cubicBezTo>
                <a:lnTo>
                  <a:pt x="1245" y="1045"/>
                </a:lnTo>
                <a:cubicBezTo>
                  <a:pt x="1260" y="1045"/>
                  <a:pt x="1272" y="1033"/>
                  <a:pt x="1272" y="1018"/>
                </a:cubicBezTo>
                <a:lnTo>
                  <a:pt x="1272" y="416"/>
                </a:lnTo>
                <a:cubicBezTo>
                  <a:pt x="1272" y="401"/>
                  <a:pt x="1260" y="388"/>
                  <a:pt x="1245" y="3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3" name="Freeform 812">
            <a:extLst>
              <a:ext uri="{FF2B5EF4-FFF2-40B4-BE49-F238E27FC236}">
                <a16:creationId xmlns:a16="http://schemas.microsoft.com/office/drawing/2014/main" id="{D486F898-AA73-A848-90E9-4475E65D0D36}"/>
              </a:ext>
            </a:extLst>
          </p:cNvPr>
          <p:cNvSpPr/>
          <p:nvPr/>
        </p:nvSpPr>
        <p:spPr>
          <a:xfrm>
            <a:off x="4176721" y="3511277"/>
            <a:ext cx="95760" cy="96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8">
                <a:moveTo>
                  <a:pt x="133" y="55"/>
                </a:moveTo>
                <a:cubicBezTo>
                  <a:pt x="177" y="55"/>
                  <a:pt x="212" y="90"/>
                  <a:pt x="212" y="134"/>
                </a:cubicBezTo>
                <a:cubicBezTo>
                  <a:pt x="212" y="177"/>
                  <a:pt x="177" y="213"/>
                  <a:pt x="133" y="213"/>
                </a:cubicBezTo>
                <a:cubicBezTo>
                  <a:pt x="90" y="213"/>
                  <a:pt x="55" y="177"/>
                  <a:pt x="55" y="134"/>
                </a:cubicBezTo>
                <a:cubicBezTo>
                  <a:pt x="55" y="90"/>
                  <a:pt x="90" y="55"/>
                  <a:pt x="133" y="55"/>
                </a:cubicBezTo>
                <a:close/>
                <a:moveTo>
                  <a:pt x="133" y="268"/>
                </a:moveTo>
                <a:cubicBezTo>
                  <a:pt x="207" y="268"/>
                  <a:pt x="267" y="208"/>
                  <a:pt x="267" y="134"/>
                </a:cubicBezTo>
                <a:cubicBezTo>
                  <a:pt x="267" y="60"/>
                  <a:pt x="207" y="0"/>
                  <a:pt x="133" y="0"/>
                </a:cubicBezTo>
                <a:cubicBezTo>
                  <a:pt x="60" y="0"/>
                  <a:pt x="0" y="60"/>
                  <a:pt x="0" y="134"/>
                </a:cubicBezTo>
                <a:cubicBezTo>
                  <a:pt x="0" y="208"/>
                  <a:pt x="60" y="268"/>
                  <a:pt x="133" y="2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4" name="Freeform 813">
            <a:extLst>
              <a:ext uri="{FF2B5EF4-FFF2-40B4-BE49-F238E27FC236}">
                <a16:creationId xmlns:a16="http://schemas.microsoft.com/office/drawing/2014/main" id="{D4DE26FA-F77B-F84A-AC0E-4A772CE3B363}"/>
              </a:ext>
            </a:extLst>
          </p:cNvPr>
          <p:cNvSpPr/>
          <p:nvPr/>
        </p:nvSpPr>
        <p:spPr>
          <a:xfrm>
            <a:off x="4107240" y="3850397"/>
            <a:ext cx="94680" cy="95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4" h="265">
                <a:moveTo>
                  <a:pt x="132" y="55"/>
                </a:moveTo>
                <a:cubicBezTo>
                  <a:pt x="175" y="55"/>
                  <a:pt x="209" y="90"/>
                  <a:pt x="209" y="132"/>
                </a:cubicBezTo>
                <a:cubicBezTo>
                  <a:pt x="209" y="175"/>
                  <a:pt x="175" y="209"/>
                  <a:pt x="132" y="209"/>
                </a:cubicBezTo>
                <a:cubicBezTo>
                  <a:pt x="90" y="209"/>
                  <a:pt x="55" y="175"/>
                  <a:pt x="55" y="132"/>
                </a:cubicBezTo>
                <a:cubicBezTo>
                  <a:pt x="55" y="90"/>
                  <a:pt x="90" y="55"/>
                  <a:pt x="132" y="55"/>
                </a:cubicBezTo>
                <a:close/>
                <a:moveTo>
                  <a:pt x="132" y="265"/>
                </a:moveTo>
                <a:cubicBezTo>
                  <a:pt x="205" y="265"/>
                  <a:pt x="264" y="205"/>
                  <a:pt x="264" y="132"/>
                </a:cubicBezTo>
                <a:cubicBezTo>
                  <a:pt x="264" y="59"/>
                  <a:pt x="205" y="0"/>
                  <a:pt x="132" y="0"/>
                </a:cubicBezTo>
                <a:cubicBezTo>
                  <a:pt x="59" y="0"/>
                  <a:pt x="0" y="59"/>
                  <a:pt x="0" y="132"/>
                </a:cubicBezTo>
                <a:cubicBezTo>
                  <a:pt x="0" y="205"/>
                  <a:pt x="59" y="265"/>
                  <a:pt x="132" y="2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5" name="Freeform 814">
            <a:extLst>
              <a:ext uri="{FF2B5EF4-FFF2-40B4-BE49-F238E27FC236}">
                <a16:creationId xmlns:a16="http://schemas.microsoft.com/office/drawing/2014/main" id="{86F5EF9D-87C7-F042-9972-CCE04A55C337}"/>
              </a:ext>
            </a:extLst>
          </p:cNvPr>
          <p:cNvSpPr/>
          <p:nvPr/>
        </p:nvSpPr>
        <p:spPr>
          <a:xfrm>
            <a:off x="4248000" y="3850397"/>
            <a:ext cx="95040" cy="95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5" h="265">
                <a:moveTo>
                  <a:pt x="132" y="55"/>
                </a:moveTo>
                <a:cubicBezTo>
                  <a:pt x="175" y="55"/>
                  <a:pt x="210" y="90"/>
                  <a:pt x="210" y="132"/>
                </a:cubicBezTo>
                <a:cubicBezTo>
                  <a:pt x="210" y="175"/>
                  <a:pt x="175" y="209"/>
                  <a:pt x="132" y="209"/>
                </a:cubicBezTo>
                <a:cubicBezTo>
                  <a:pt x="90" y="209"/>
                  <a:pt x="55" y="175"/>
                  <a:pt x="55" y="132"/>
                </a:cubicBezTo>
                <a:cubicBezTo>
                  <a:pt x="55" y="90"/>
                  <a:pt x="90" y="55"/>
                  <a:pt x="132" y="55"/>
                </a:cubicBezTo>
                <a:close/>
                <a:moveTo>
                  <a:pt x="132" y="265"/>
                </a:moveTo>
                <a:cubicBezTo>
                  <a:pt x="205" y="265"/>
                  <a:pt x="265" y="205"/>
                  <a:pt x="265" y="132"/>
                </a:cubicBezTo>
                <a:cubicBezTo>
                  <a:pt x="265" y="59"/>
                  <a:pt x="205" y="0"/>
                  <a:pt x="132" y="0"/>
                </a:cubicBezTo>
                <a:cubicBezTo>
                  <a:pt x="59" y="0"/>
                  <a:pt x="0" y="59"/>
                  <a:pt x="0" y="132"/>
                </a:cubicBezTo>
                <a:cubicBezTo>
                  <a:pt x="0" y="205"/>
                  <a:pt x="59" y="265"/>
                  <a:pt x="132" y="2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6" name="Freeform 815">
            <a:extLst>
              <a:ext uri="{FF2B5EF4-FFF2-40B4-BE49-F238E27FC236}">
                <a16:creationId xmlns:a16="http://schemas.microsoft.com/office/drawing/2014/main" id="{035C9B4E-D153-214D-8755-756BCAD18F26}"/>
              </a:ext>
            </a:extLst>
          </p:cNvPr>
          <p:cNvSpPr/>
          <p:nvPr/>
        </p:nvSpPr>
        <p:spPr>
          <a:xfrm>
            <a:off x="5480639" y="3601277"/>
            <a:ext cx="348120" cy="348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68" h="968">
                <a:moveTo>
                  <a:pt x="913" y="913"/>
                </a:moveTo>
                <a:lnTo>
                  <a:pt x="512" y="913"/>
                </a:lnTo>
                <a:lnTo>
                  <a:pt x="512" y="851"/>
                </a:lnTo>
                <a:cubicBezTo>
                  <a:pt x="576" y="838"/>
                  <a:pt x="623" y="782"/>
                  <a:pt x="624" y="716"/>
                </a:cubicBezTo>
                <a:cubicBezTo>
                  <a:pt x="624" y="715"/>
                  <a:pt x="624" y="713"/>
                  <a:pt x="624" y="712"/>
                </a:cubicBezTo>
                <a:cubicBezTo>
                  <a:pt x="624" y="645"/>
                  <a:pt x="576" y="588"/>
                  <a:pt x="512" y="575"/>
                </a:cubicBezTo>
                <a:lnTo>
                  <a:pt x="512" y="512"/>
                </a:lnTo>
                <a:lnTo>
                  <a:pt x="602" y="512"/>
                </a:lnTo>
                <a:cubicBezTo>
                  <a:pt x="617" y="512"/>
                  <a:pt x="629" y="499"/>
                  <a:pt x="629" y="484"/>
                </a:cubicBezTo>
                <a:cubicBezTo>
                  <a:pt x="629" y="437"/>
                  <a:pt x="667" y="399"/>
                  <a:pt x="714" y="399"/>
                </a:cubicBezTo>
                <a:cubicBezTo>
                  <a:pt x="758" y="399"/>
                  <a:pt x="794" y="433"/>
                  <a:pt x="799" y="476"/>
                </a:cubicBezTo>
                <a:cubicBezTo>
                  <a:pt x="798" y="478"/>
                  <a:pt x="797" y="481"/>
                  <a:pt x="797" y="484"/>
                </a:cubicBezTo>
                <a:cubicBezTo>
                  <a:pt x="797" y="498"/>
                  <a:pt x="808" y="510"/>
                  <a:pt x="822" y="511"/>
                </a:cubicBezTo>
                <a:cubicBezTo>
                  <a:pt x="824" y="512"/>
                  <a:pt x="825" y="512"/>
                  <a:pt x="827" y="512"/>
                </a:cubicBezTo>
                <a:lnTo>
                  <a:pt x="913" y="512"/>
                </a:lnTo>
                <a:close/>
                <a:moveTo>
                  <a:pt x="457" y="913"/>
                </a:moveTo>
                <a:lnTo>
                  <a:pt x="56" y="913"/>
                </a:lnTo>
                <a:lnTo>
                  <a:pt x="56" y="512"/>
                </a:lnTo>
                <a:lnTo>
                  <a:pt x="117" y="512"/>
                </a:lnTo>
                <a:cubicBezTo>
                  <a:pt x="130" y="576"/>
                  <a:pt x="187" y="624"/>
                  <a:pt x="254" y="624"/>
                </a:cubicBezTo>
                <a:cubicBezTo>
                  <a:pt x="255" y="624"/>
                  <a:pt x="255" y="624"/>
                  <a:pt x="255" y="624"/>
                </a:cubicBezTo>
                <a:cubicBezTo>
                  <a:pt x="256" y="624"/>
                  <a:pt x="256" y="624"/>
                  <a:pt x="256" y="624"/>
                </a:cubicBezTo>
                <a:cubicBezTo>
                  <a:pt x="324" y="624"/>
                  <a:pt x="380" y="576"/>
                  <a:pt x="393" y="512"/>
                </a:cubicBezTo>
                <a:lnTo>
                  <a:pt x="457" y="512"/>
                </a:lnTo>
                <a:lnTo>
                  <a:pt x="457" y="601"/>
                </a:lnTo>
                <a:cubicBezTo>
                  <a:pt x="457" y="616"/>
                  <a:pt x="469" y="629"/>
                  <a:pt x="484" y="629"/>
                </a:cubicBezTo>
                <a:cubicBezTo>
                  <a:pt x="531" y="629"/>
                  <a:pt x="569" y="667"/>
                  <a:pt x="569" y="714"/>
                </a:cubicBezTo>
                <a:cubicBezTo>
                  <a:pt x="569" y="715"/>
                  <a:pt x="569" y="716"/>
                  <a:pt x="569" y="717"/>
                </a:cubicBezTo>
                <a:cubicBezTo>
                  <a:pt x="567" y="761"/>
                  <a:pt x="530" y="797"/>
                  <a:pt x="485" y="797"/>
                </a:cubicBezTo>
                <a:cubicBezTo>
                  <a:pt x="471" y="797"/>
                  <a:pt x="460" y="806"/>
                  <a:pt x="458" y="819"/>
                </a:cubicBezTo>
                <a:cubicBezTo>
                  <a:pt x="457" y="821"/>
                  <a:pt x="457" y="824"/>
                  <a:pt x="457" y="826"/>
                </a:cubicBezTo>
                <a:close/>
                <a:moveTo>
                  <a:pt x="56" y="55"/>
                </a:moveTo>
                <a:lnTo>
                  <a:pt x="456" y="55"/>
                </a:lnTo>
                <a:lnTo>
                  <a:pt x="456" y="117"/>
                </a:lnTo>
                <a:cubicBezTo>
                  <a:pt x="393" y="130"/>
                  <a:pt x="344" y="187"/>
                  <a:pt x="344" y="254"/>
                </a:cubicBezTo>
                <a:cubicBezTo>
                  <a:pt x="344" y="255"/>
                  <a:pt x="344" y="255"/>
                  <a:pt x="344" y="255"/>
                </a:cubicBezTo>
                <a:lnTo>
                  <a:pt x="344" y="256"/>
                </a:lnTo>
                <a:cubicBezTo>
                  <a:pt x="344" y="323"/>
                  <a:pt x="393" y="380"/>
                  <a:pt x="456" y="393"/>
                </a:cubicBezTo>
                <a:lnTo>
                  <a:pt x="456" y="456"/>
                </a:lnTo>
                <a:lnTo>
                  <a:pt x="367" y="456"/>
                </a:lnTo>
                <a:cubicBezTo>
                  <a:pt x="352" y="456"/>
                  <a:pt x="340" y="469"/>
                  <a:pt x="340" y="484"/>
                </a:cubicBezTo>
                <a:cubicBezTo>
                  <a:pt x="340" y="530"/>
                  <a:pt x="302" y="568"/>
                  <a:pt x="255" y="569"/>
                </a:cubicBezTo>
                <a:cubicBezTo>
                  <a:pt x="209" y="568"/>
                  <a:pt x="172" y="531"/>
                  <a:pt x="172" y="484"/>
                </a:cubicBezTo>
                <a:cubicBezTo>
                  <a:pt x="172" y="471"/>
                  <a:pt x="162" y="459"/>
                  <a:pt x="149" y="457"/>
                </a:cubicBezTo>
                <a:cubicBezTo>
                  <a:pt x="147" y="456"/>
                  <a:pt x="144" y="456"/>
                  <a:pt x="142" y="456"/>
                </a:cubicBezTo>
                <a:lnTo>
                  <a:pt x="56" y="456"/>
                </a:lnTo>
                <a:close/>
                <a:moveTo>
                  <a:pt x="512" y="55"/>
                </a:moveTo>
                <a:lnTo>
                  <a:pt x="913" y="55"/>
                </a:lnTo>
                <a:lnTo>
                  <a:pt x="913" y="456"/>
                </a:lnTo>
                <a:lnTo>
                  <a:pt x="852" y="456"/>
                </a:lnTo>
                <a:cubicBezTo>
                  <a:pt x="839" y="392"/>
                  <a:pt x="782" y="344"/>
                  <a:pt x="714" y="344"/>
                </a:cubicBezTo>
                <a:cubicBezTo>
                  <a:pt x="646" y="344"/>
                  <a:pt x="590" y="392"/>
                  <a:pt x="577" y="456"/>
                </a:cubicBezTo>
                <a:lnTo>
                  <a:pt x="512" y="456"/>
                </a:lnTo>
                <a:lnTo>
                  <a:pt x="512" y="367"/>
                </a:lnTo>
                <a:cubicBezTo>
                  <a:pt x="512" y="352"/>
                  <a:pt x="500" y="339"/>
                  <a:pt x="485" y="339"/>
                </a:cubicBezTo>
                <a:cubicBezTo>
                  <a:pt x="438" y="339"/>
                  <a:pt x="400" y="302"/>
                  <a:pt x="400" y="255"/>
                </a:cubicBezTo>
                <a:cubicBezTo>
                  <a:pt x="400" y="209"/>
                  <a:pt x="438" y="171"/>
                  <a:pt x="484" y="171"/>
                </a:cubicBezTo>
                <a:cubicBezTo>
                  <a:pt x="497" y="171"/>
                  <a:pt x="509" y="162"/>
                  <a:pt x="511" y="149"/>
                </a:cubicBezTo>
                <a:cubicBezTo>
                  <a:pt x="512" y="147"/>
                  <a:pt x="512" y="144"/>
                  <a:pt x="512" y="142"/>
                </a:cubicBezTo>
                <a:close/>
                <a:moveTo>
                  <a:pt x="968" y="481"/>
                </a:moveTo>
                <a:lnTo>
                  <a:pt x="968" y="28"/>
                </a:lnTo>
                <a:cubicBezTo>
                  <a:pt x="968" y="13"/>
                  <a:pt x="956" y="0"/>
                  <a:pt x="941" y="0"/>
                </a:cubicBezTo>
                <a:lnTo>
                  <a:pt x="485" y="0"/>
                </a:lnTo>
                <a:lnTo>
                  <a:pt x="484" y="0"/>
                </a:ln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484"/>
                </a:lnTo>
                <a:cubicBezTo>
                  <a:pt x="0" y="485"/>
                  <a:pt x="0" y="486"/>
                  <a:pt x="1" y="487"/>
                </a:cubicBezTo>
                <a:lnTo>
                  <a:pt x="1" y="940"/>
                </a:lnTo>
                <a:cubicBezTo>
                  <a:pt x="1" y="955"/>
                  <a:pt x="13" y="968"/>
                  <a:pt x="28" y="968"/>
                </a:cubicBezTo>
                <a:lnTo>
                  <a:pt x="484" y="968"/>
                </a:lnTo>
                <a:cubicBezTo>
                  <a:pt x="485" y="968"/>
                  <a:pt x="486" y="968"/>
                  <a:pt x="487" y="968"/>
                </a:cubicBezTo>
                <a:lnTo>
                  <a:pt x="941" y="968"/>
                </a:lnTo>
                <a:cubicBezTo>
                  <a:pt x="956" y="968"/>
                  <a:pt x="968" y="955"/>
                  <a:pt x="968" y="940"/>
                </a:cubicBezTo>
                <a:lnTo>
                  <a:pt x="968" y="484"/>
                </a:lnTo>
                <a:cubicBezTo>
                  <a:pt x="968" y="483"/>
                  <a:pt x="968" y="482"/>
                  <a:pt x="968" y="4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7" name="Freeform 816">
            <a:extLst>
              <a:ext uri="{FF2B5EF4-FFF2-40B4-BE49-F238E27FC236}">
                <a16:creationId xmlns:a16="http://schemas.microsoft.com/office/drawing/2014/main" id="{A3D27349-F0AB-FE4F-AD43-6E26A54C18C6}"/>
              </a:ext>
            </a:extLst>
          </p:cNvPr>
          <p:cNvSpPr/>
          <p:nvPr/>
        </p:nvSpPr>
        <p:spPr>
          <a:xfrm>
            <a:off x="6312960" y="3810797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159" y="264"/>
                </a:moveTo>
                <a:cubicBezTo>
                  <a:pt x="102" y="264"/>
                  <a:pt x="55" y="217"/>
                  <a:pt x="55" y="159"/>
                </a:cubicBezTo>
                <a:cubicBezTo>
                  <a:pt x="55" y="102"/>
                  <a:pt x="102" y="55"/>
                  <a:pt x="159" y="55"/>
                </a:cubicBezTo>
                <a:cubicBezTo>
                  <a:pt x="217" y="55"/>
                  <a:pt x="263" y="102"/>
                  <a:pt x="263" y="159"/>
                </a:cubicBezTo>
                <a:cubicBezTo>
                  <a:pt x="263" y="217"/>
                  <a:pt x="217" y="264"/>
                  <a:pt x="159" y="264"/>
                </a:cubicBezTo>
                <a:close/>
                <a:moveTo>
                  <a:pt x="159" y="0"/>
                </a:moveTo>
                <a:cubicBezTo>
                  <a:pt x="71" y="0"/>
                  <a:pt x="0" y="71"/>
                  <a:pt x="0" y="159"/>
                </a:cubicBezTo>
                <a:cubicBezTo>
                  <a:pt x="0" y="247"/>
                  <a:pt x="71" y="319"/>
                  <a:pt x="159" y="319"/>
                </a:cubicBezTo>
                <a:cubicBezTo>
                  <a:pt x="247" y="319"/>
                  <a:pt x="319" y="247"/>
                  <a:pt x="319" y="159"/>
                </a:cubicBezTo>
                <a:cubicBezTo>
                  <a:pt x="319" y="71"/>
                  <a:pt x="247" y="0"/>
                  <a:pt x="15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8" name="Freeform 817">
            <a:extLst>
              <a:ext uri="{FF2B5EF4-FFF2-40B4-BE49-F238E27FC236}">
                <a16:creationId xmlns:a16="http://schemas.microsoft.com/office/drawing/2014/main" id="{0BA8849A-F957-234D-9788-400A8052905C}"/>
              </a:ext>
            </a:extLst>
          </p:cNvPr>
          <p:cNvSpPr/>
          <p:nvPr/>
        </p:nvSpPr>
        <p:spPr>
          <a:xfrm>
            <a:off x="6272999" y="3936437"/>
            <a:ext cx="194400" cy="10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1" h="302">
                <a:moveTo>
                  <a:pt x="56" y="247"/>
                </a:moveTo>
                <a:lnTo>
                  <a:pt x="56" y="163"/>
                </a:lnTo>
                <a:cubicBezTo>
                  <a:pt x="56" y="142"/>
                  <a:pt x="65" y="123"/>
                  <a:pt x="82" y="112"/>
                </a:cubicBezTo>
                <a:cubicBezTo>
                  <a:pt x="135" y="75"/>
                  <a:pt x="201" y="55"/>
                  <a:pt x="270" y="55"/>
                </a:cubicBezTo>
                <a:cubicBezTo>
                  <a:pt x="340" y="55"/>
                  <a:pt x="407" y="76"/>
                  <a:pt x="459" y="113"/>
                </a:cubicBezTo>
                <a:cubicBezTo>
                  <a:pt x="475" y="124"/>
                  <a:pt x="485" y="142"/>
                  <a:pt x="485" y="162"/>
                </a:cubicBezTo>
                <a:cubicBezTo>
                  <a:pt x="485" y="186"/>
                  <a:pt x="485" y="217"/>
                  <a:pt x="485" y="247"/>
                </a:cubicBezTo>
                <a:close/>
                <a:moveTo>
                  <a:pt x="491" y="67"/>
                </a:moveTo>
                <a:cubicBezTo>
                  <a:pt x="429" y="24"/>
                  <a:pt x="351" y="0"/>
                  <a:pt x="270" y="0"/>
                </a:cubicBezTo>
                <a:cubicBezTo>
                  <a:pt x="190" y="0"/>
                  <a:pt x="112" y="23"/>
                  <a:pt x="51" y="66"/>
                </a:cubicBezTo>
                <a:cubicBezTo>
                  <a:pt x="19" y="88"/>
                  <a:pt x="0" y="124"/>
                  <a:pt x="0" y="163"/>
                </a:cubicBezTo>
                <a:lnTo>
                  <a:pt x="0" y="275"/>
                </a:lnTo>
                <a:cubicBezTo>
                  <a:pt x="0" y="290"/>
                  <a:pt x="13" y="302"/>
                  <a:pt x="28" y="302"/>
                </a:cubicBezTo>
                <a:lnTo>
                  <a:pt x="513" y="302"/>
                </a:lnTo>
                <a:cubicBezTo>
                  <a:pt x="528" y="302"/>
                  <a:pt x="541" y="290"/>
                  <a:pt x="541" y="275"/>
                </a:cubicBezTo>
                <a:cubicBezTo>
                  <a:pt x="541" y="238"/>
                  <a:pt x="540" y="193"/>
                  <a:pt x="540" y="162"/>
                </a:cubicBezTo>
                <a:cubicBezTo>
                  <a:pt x="540" y="124"/>
                  <a:pt x="522" y="89"/>
                  <a:pt x="491" y="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9" name="Freeform 818">
            <a:extLst>
              <a:ext uri="{FF2B5EF4-FFF2-40B4-BE49-F238E27FC236}">
                <a16:creationId xmlns:a16="http://schemas.microsoft.com/office/drawing/2014/main" id="{0A91B32D-D025-C840-AADC-380F2D5603D6}"/>
              </a:ext>
            </a:extLst>
          </p:cNvPr>
          <p:cNvSpPr/>
          <p:nvPr/>
        </p:nvSpPr>
        <p:spPr>
          <a:xfrm>
            <a:off x="6447600" y="3830958"/>
            <a:ext cx="9576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7">
                <a:moveTo>
                  <a:pt x="133" y="212"/>
                </a:moveTo>
                <a:cubicBezTo>
                  <a:pt x="90" y="212"/>
                  <a:pt x="55" y="177"/>
                  <a:pt x="55" y="134"/>
                </a:cubicBezTo>
                <a:cubicBezTo>
                  <a:pt x="55" y="91"/>
                  <a:pt x="90" y="56"/>
                  <a:pt x="133" y="56"/>
                </a:cubicBezTo>
                <a:cubicBezTo>
                  <a:pt x="176" y="56"/>
                  <a:pt x="211" y="91"/>
                  <a:pt x="211" y="134"/>
                </a:cubicBezTo>
                <a:cubicBezTo>
                  <a:pt x="211" y="177"/>
                  <a:pt x="176" y="212"/>
                  <a:pt x="133" y="212"/>
                </a:cubicBezTo>
                <a:close/>
                <a:moveTo>
                  <a:pt x="133" y="0"/>
                </a:moveTo>
                <a:cubicBezTo>
                  <a:pt x="60" y="0"/>
                  <a:pt x="0" y="60"/>
                  <a:pt x="0" y="134"/>
                </a:cubicBezTo>
                <a:cubicBezTo>
                  <a:pt x="0" y="207"/>
                  <a:pt x="60" y="267"/>
                  <a:pt x="133" y="267"/>
                </a:cubicBezTo>
                <a:cubicBezTo>
                  <a:pt x="207" y="267"/>
                  <a:pt x="267" y="207"/>
                  <a:pt x="267" y="134"/>
                </a:cubicBezTo>
                <a:cubicBezTo>
                  <a:pt x="267" y="60"/>
                  <a:pt x="207" y="0"/>
                  <a:pt x="13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0" name="Freeform 819">
            <a:extLst>
              <a:ext uri="{FF2B5EF4-FFF2-40B4-BE49-F238E27FC236}">
                <a16:creationId xmlns:a16="http://schemas.microsoft.com/office/drawing/2014/main" id="{2539EBF6-B3EE-EF47-9DA1-7298CA680F81}"/>
              </a:ext>
            </a:extLst>
          </p:cNvPr>
          <p:cNvSpPr/>
          <p:nvPr/>
        </p:nvSpPr>
        <p:spPr>
          <a:xfrm>
            <a:off x="6462000" y="3941117"/>
            <a:ext cx="122760" cy="9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6">
                <a:moveTo>
                  <a:pt x="342" y="148"/>
                </a:moveTo>
                <a:cubicBezTo>
                  <a:pt x="342" y="113"/>
                  <a:pt x="325" y="81"/>
                  <a:pt x="297" y="61"/>
                </a:cubicBezTo>
                <a:cubicBezTo>
                  <a:pt x="241" y="22"/>
                  <a:pt x="171" y="0"/>
                  <a:pt x="98" y="0"/>
                </a:cubicBezTo>
                <a:cubicBezTo>
                  <a:pt x="73" y="0"/>
                  <a:pt x="47" y="3"/>
                  <a:pt x="23" y="8"/>
                </a:cubicBezTo>
                <a:cubicBezTo>
                  <a:pt x="8" y="11"/>
                  <a:pt x="-2" y="26"/>
                  <a:pt x="1" y="41"/>
                </a:cubicBezTo>
                <a:cubicBezTo>
                  <a:pt x="5" y="56"/>
                  <a:pt x="19" y="65"/>
                  <a:pt x="34" y="62"/>
                </a:cubicBezTo>
                <a:cubicBezTo>
                  <a:pt x="55" y="58"/>
                  <a:pt x="77" y="56"/>
                  <a:pt x="98" y="56"/>
                </a:cubicBezTo>
                <a:cubicBezTo>
                  <a:pt x="160" y="56"/>
                  <a:pt x="219" y="74"/>
                  <a:pt x="265" y="106"/>
                </a:cubicBezTo>
                <a:cubicBezTo>
                  <a:pt x="278" y="116"/>
                  <a:pt x="287" y="131"/>
                  <a:pt x="287" y="148"/>
                </a:cubicBezTo>
                <a:cubicBezTo>
                  <a:pt x="287" y="176"/>
                  <a:pt x="287" y="200"/>
                  <a:pt x="287" y="221"/>
                </a:cubicBezTo>
                <a:lnTo>
                  <a:pt x="100" y="221"/>
                </a:lnTo>
                <a:cubicBezTo>
                  <a:pt x="85" y="221"/>
                  <a:pt x="73" y="233"/>
                  <a:pt x="73" y="248"/>
                </a:cubicBezTo>
                <a:cubicBezTo>
                  <a:pt x="73" y="263"/>
                  <a:pt x="85" y="276"/>
                  <a:pt x="100" y="276"/>
                </a:cubicBezTo>
                <a:lnTo>
                  <a:pt x="315" y="276"/>
                </a:lnTo>
                <a:cubicBezTo>
                  <a:pt x="330" y="276"/>
                  <a:pt x="342" y="263"/>
                  <a:pt x="342" y="248"/>
                </a:cubicBezTo>
                <a:cubicBezTo>
                  <a:pt x="342" y="222"/>
                  <a:pt x="342" y="189"/>
                  <a:pt x="342" y="14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1" name="Freeform 820">
            <a:extLst>
              <a:ext uri="{FF2B5EF4-FFF2-40B4-BE49-F238E27FC236}">
                <a16:creationId xmlns:a16="http://schemas.microsoft.com/office/drawing/2014/main" id="{D61B25AD-07C3-4746-9B1D-A3297A9319A0}"/>
              </a:ext>
            </a:extLst>
          </p:cNvPr>
          <p:cNvSpPr/>
          <p:nvPr/>
        </p:nvSpPr>
        <p:spPr>
          <a:xfrm>
            <a:off x="6197041" y="3830958"/>
            <a:ext cx="9576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7">
                <a:moveTo>
                  <a:pt x="212" y="134"/>
                </a:moveTo>
                <a:cubicBezTo>
                  <a:pt x="212" y="177"/>
                  <a:pt x="177" y="212"/>
                  <a:pt x="134" y="212"/>
                </a:cubicBezTo>
                <a:cubicBezTo>
                  <a:pt x="91" y="212"/>
                  <a:pt x="56" y="177"/>
                  <a:pt x="56" y="134"/>
                </a:cubicBezTo>
                <a:cubicBezTo>
                  <a:pt x="56" y="91"/>
                  <a:pt x="91" y="56"/>
                  <a:pt x="134" y="56"/>
                </a:cubicBezTo>
                <a:cubicBezTo>
                  <a:pt x="177" y="56"/>
                  <a:pt x="212" y="91"/>
                  <a:pt x="212" y="134"/>
                </a:cubicBezTo>
                <a:close/>
                <a:moveTo>
                  <a:pt x="0" y="134"/>
                </a:moveTo>
                <a:cubicBezTo>
                  <a:pt x="0" y="207"/>
                  <a:pt x="60" y="267"/>
                  <a:pt x="134" y="267"/>
                </a:cubicBezTo>
                <a:cubicBezTo>
                  <a:pt x="207" y="267"/>
                  <a:pt x="267" y="207"/>
                  <a:pt x="267" y="134"/>
                </a:cubicBezTo>
                <a:cubicBezTo>
                  <a:pt x="267" y="60"/>
                  <a:pt x="207" y="0"/>
                  <a:pt x="134" y="0"/>
                </a:cubicBezTo>
                <a:cubicBezTo>
                  <a:pt x="60" y="0"/>
                  <a:pt x="0" y="60"/>
                  <a:pt x="0" y="1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2" name="Freeform 821">
            <a:extLst>
              <a:ext uri="{FF2B5EF4-FFF2-40B4-BE49-F238E27FC236}">
                <a16:creationId xmlns:a16="http://schemas.microsoft.com/office/drawing/2014/main" id="{168AAB3B-EE1F-404D-9E18-CC3ABEBD1D7E}"/>
              </a:ext>
            </a:extLst>
          </p:cNvPr>
          <p:cNvSpPr/>
          <p:nvPr/>
        </p:nvSpPr>
        <p:spPr>
          <a:xfrm>
            <a:off x="6156000" y="3941117"/>
            <a:ext cx="122400" cy="9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1" h="276">
                <a:moveTo>
                  <a:pt x="340" y="41"/>
                </a:moveTo>
                <a:cubicBezTo>
                  <a:pt x="344" y="26"/>
                  <a:pt x="334" y="11"/>
                  <a:pt x="319" y="8"/>
                </a:cubicBezTo>
                <a:cubicBezTo>
                  <a:pt x="295" y="3"/>
                  <a:pt x="269" y="0"/>
                  <a:pt x="244" y="0"/>
                </a:cubicBezTo>
                <a:cubicBezTo>
                  <a:pt x="171" y="0"/>
                  <a:pt x="101" y="22"/>
                  <a:pt x="45" y="61"/>
                </a:cubicBezTo>
                <a:cubicBezTo>
                  <a:pt x="17" y="81"/>
                  <a:pt x="0" y="113"/>
                  <a:pt x="0" y="148"/>
                </a:cubicBezTo>
                <a:cubicBezTo>
                  <a:pt x="0" y="176"/>
                  <a:pt x="0" y="216"/>
                  <a:pt x="0" y="248"/>
                </a:cubicBezTo>
                <a:cubicBezTo>
                  <a:pt x="0" y="263"/>
                  <a:pt x="12" y="276"/>
                  <a:pt x="27" y="276"/>
                </a:cubicBezTo>
                <a:lnTo>
                  <a:pt x="242" y="276"/>
                </a:lnTo>
                <a:cubicBezTo>
                  <a:pt x="257" y="276"/>
                  <a:pt x="269" y="263"/>
                  <a:pt x="269" y="248"/>
                </a:cubicBezTo>
                <a:cubicBezTo>
                  <a:pt x="269" y="233"/>
                  <a:pt x="257" y="221"/>
                  <a:pt x="242" y="221"/>
                </a:cubicBezTo>
                <a:lnTo>
                  <a:pt x="55" y="221"/>
                </a:lnTo>
                <a:cubicBezTo>
                  <a:pt x="55" y="195"/>
                  <a:pt x="55" y="168"/>
                  <a:pt x="55" y="148"/>
                </a:cubicBezTo>
                <a:cubicBezTo>
                  <a:pt x="55" y="131"/>
                  <a:pt x="64" y="116"/>
                  <a:pt x="77" y="106"/>
                </a:cubicBezTo>
                <a:cubicBezTo>
                  <a:pt x="123" y="74"/>
                  <a:pt x="182" y="56"/>
                  <a:pt x="244" y="56"/>
                </a:cubicBezTo>
                <a:cubicBezTo>
                  <a:pt x="265" y="56"/>
                  <a:pt x="287" y="58"/>
                  <a:pt x="308" y="62"/>
                </a:cubicBezTo>
                <a:cubicBezTo>
                  <a:pt x="323" y="65"/>
                  <a:pt x="337" y="56"/>
                  <a:pt x="340" y="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3" name="Freeform 822">
            <a:extLst>
              <a:ext uri="{FF2B5EF4-FFF2-40B4-BE49-F238E27FC236}">
                <a16:creationId xmlns:a16="http://schemas.microsoft.com/office/drawing/2014/main" id="{F3A87FFF-A839-504D-BF11-CB7D52944495}"/>
              </a:ext>
            </a:extLst>
          </p:cNvPr>
          <p:cNvSpPr/>
          <p:nvPr/>
        </p:nvSpPr>
        <p:spPr>
          <a:xfrm>
            <a:off x="6158520" y="3510557"/>
            <a:ext cx="407160" cy="314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2" h="874">
                <a:moveTo>
                  <a:pt x="151" y="356"/>
                </a:moveTo>
                <a:cubicBezTo>
                  <a:pt x="216" y="313"/>
                  <a:pt x="303" y="290"/>
                  <a:pt x="396" y="290"/>
                </a:cubicBezTo>
                <a:cubicBezTo>
                  <a:pt x="489" y="290"/>
                  <a:pt x="576" y="313"/>
                  <a:pt x="641" y="356"/>
                </a:cubicBezTo>
                <a:cubicBezTo>
                  <a:pt x="702" y="396"/>
                  <a:pt x="736" y="449"/>
                  <a:pt x="736" y="504"/>
                </a:cubicBezTo>
                <a:cubicBezTo>
                  <a:pt x="736" y="559"/>
                  <a:pt x="702" y="611"/>
                  <a:pt x="641" y="651"/>
                </a:cubicBezTo>
                <a:cubicBezTo>
                  <a:pt x="576" y="694"/>
                  <a:pt x="489" y="718"/>
                  <a:pt x="396" y="718"/>
                </a:cubicBezTo>
                <a:cubicBezTo>
                  <a:pt x="391" y="718"/>
                  <a:pt x="386" y="718"/>
                  <a:pt x="382" y="718"/>
                </a:cubicBezTo>
                <a:cubicBezTo>
                  <a:pt x="378" y="717"/>
                  <a:pt x="374" y="718"/>
                  <a:pt x="371" y="719"/>
                </a:cubicBezTo>
                <a:lnTo>
                  <a:pt x="159" y="803"/>
                </a:lnTo>
                <a:cubicBezTo>
                  <a:pt x="164" y="764"/>
                  <a:pt x="168" y="724"/>
                  <a:pt x="173" y="684"/>
                </a:cubicBezTo>
                <a:cubicBezTo>
                  <a:pt x="174" y="673"/>
                  <a:pt x="169" y="663"/>
                  <a:pt x="160" y="657"/>
                </a:cubicBezTo>
                <a:cubicBezTo>
                  <a:pt x="93" y="616"/>
                  <a:pt x="56" y="562"/>
                  <a:pt x="56" y="504"/>
                </a:cubicBezTo>
                <a:cubicBezTo>
                  <a:pt x="56" y="449"/>
                  <a:pt x="89" y="396"/>
                  <a:pt x="151" y="356"/>
                </a:cubicBezTo>
                <a:close/>
                <a:moveTo>
                  <a:pt x="418" y="119"/>
                </a:moveTo>
                <a:cubicBezTo>
                  <a:pt x="491" y="78"/>
                  <a:pt x="584" y="55"/>
                  <a:pt x="681" y="55"/>
                </a:cubicBezTo>
                <a:cubicBezTo>
                  <a:pt x="789" y="55"/>
                  <a:pt x="890" y="83"/>
                  <a:pt x="965" y="132"/>
                </a:cubicBezTo>
                <a:cubicBezTo>
                  <a:pt x="1037" y="179"/>
                  <a:pt x="1077" y="241"/>
                  <a:pt x="1077" y="306"/>
                </a:cubicBezTo>
                <a:cubicBezTo>
                  <a:pt x="1077" y="340"/>
                  <a:pt x="1066" y="373"/>
                  <a:pt x="1045" y="403"/>
                </a:cubicBezTo>
                <a:cubicBezTo>
                  <a:pt x="1024" y="435"/>
                  <a:pt x="994" y="463"/>
                  <a:pt x="955" y="486"/>
                </a:cubicBezTo>
                <a:cubicBezTo>
                  <a:pt x="946" y="492"/>
                  <a:pt x="940" y="502"/>
                  <a:pt x="942" y="513"/>
                </a:cubicBezTo>
                <a:cubicBezTo>
                  <a:pt x="947" y="561"/>
                  <a:pt x="953" y="609"/>
                  <a:pt x="959" y="657"/>
                </a:cubicBezTo>
                <a:lnTo>
                  <a:pt x="774" y="584"/>
                </a:lnTo>
                <a:cubicBezTo>
                  <a:pt x="785" y="559"/>
                  <a:pt x="791" y="531"/>
                  <a:pt x="791" y="504"/>
                </a:cubicBezTo>
                <a:cubicBezTo>
                  <a:pt x="791" y="430"/>
                  <a:pt x="749" y="361"/>
                  <a:pt x="671" y="310"/>
                </a:cubicBezTo>
                <a:cubicBezTo>
                  <a:pt x="597" y="261"/>
                  <a:pt x="500" y="235"/>
                  <a:pt x="396" y="235"/>
                </a:cubicBezTo>
                <a:cubicBezTo>
                  <a:pt x="362" y="235"/>
                  <a:pt x="329" y="237"/>
                  <a:pt x="298" y="243"/>
                </a:cubicBezTo>
                <a:cubicBezTo>
                  <a:pt x="318" y="196"/>
                  <a:pt x="359" y="152"/>
                  <a:pt x="418" y="119"/>
                </a:cubicBezTo>
                <a:close/>
                <a:moveTo>
                  <a:pt x="116" y="695"/>
                </a:moveTo>
                <a:cubicBezTo>
                  <a:pt x="111" y="739"/>
                  <a:pt x="106" y="783"/>
                  <a:pt x="101" y="826"/>
                </a:cubicBezTo>
                <a:lnTo>
                  <a:pt x="99" y="843"/>
                </a:lnTo>
                <a:cubicBezTo>
                  <a:pt x="98" y="853"/>
                  <a:pt x="102" y="862"/>
                  <a:pt x="110" y="868"/>
                </a:cubicBezTo>
                <a:cubicBezTo>
                  <a:pt x="114" y="872"/>
                  <a:pt x="120" y="874"/>
                  <a:pt x="126" y="874"/>
                </a:cubicBezTo>
                <a:cubicBezTo>
                  <a:pt x="130" y="874"/>
                  <a:pt x="133" y="873"/>
                  <a:pt x="136" y="872"/>
                </a:cubicBezTo>
                <a:lnTo>
                  <a:pt x="386" y="773"/>
                </a:lnTo>
                <a:cubicBezTo>
                  <a:pt x="389" y="773"/>
                  <a:pt x="393" y="773"/>
                  <a:pt x="396" y="773"/>
                </a:cubicBezTo>
                <a:cubicBezTo>
                  <a:pt x="500" y="773"/>
                  <a:pt x="597" y="746"/>
                  <a:pt x="671" y="698"/>
                </a:cubicBezTo>
                <a:cubicBezTo>
                  <a:pt x="701" y="678"/>
                  <a:pt x="726" y="656"/>
                  <a:pt x="745" y="632"/>
                </a:cubicBezTo>
                <a:lnTo>
                  <a:pt x="981" y="726"/>
                </a:lnTo>
                <a:cubicBezTo>
                  <a:pt x="985" y="727"/>
                  <a:pt x="988" y="728"/>
                  <a:pt x="991" y="728"/>
                </a:cubicBezTo>
                <a:cubicBezTo>
                  <a:pt x="997" y="728"/>
                  <a:pt x="1003" y="726"/>
                  <a:pt x="1008" y="722"/>
                </a:cubicBezTo>
                <a:cubicBezTo>
                  <a:pt x="1016" y="716"/>
                  <a:pt x="1020" y="706"/>
                  <a:pt x="1019" y="697"/>
                </a:cubicBezTo>
                <a:lnTo>
                  <a:pt x="1016" y="676"/>
                </a:lnTo>
                <a:cubicBezTo>
                  <a:pt x="1011" y="625"/>
                  <a:pt x="1004" y="574"/>
                  <a:pt x="999" y="524"/>
                </a:cubicBezTo>
                <a:cubicBezTo>
                  <a:pt x="1037" y="498"/>
                  <a:pt x="1068" y="468"/>
                  <a:pt x="1091" y="434"/>
                </a:cubicBezTo>
                <a:cubicBezTo>
                  <a:pt x="1118" y="394"/>
                  <a:pt x="1132" y="351"/>
                  <a:pt x="1132" y="306"/>
                </a:cubicBezTo>
                <a:cubicBezTo>
                  <a:pt x="1132" y="222"/>
                  <a:pt x="1084" y="144"/>
                  <a:pt x="996" y="86"/>
                </a:cubicBezTo>
                <a:cubicBezTo>
                  <a:pt x="911" y="31"/>
                  <a:pt x="800" y="0"/>
                  <a:pt x="681" y="0"/>
                </a:cubicBezTo>
                <a:cubicBezTo>
                  <a:pt x="459" y="0"/>
                  <a:pt x="271" y="108"/>
                  <a:pt x="236" y="256"/>
                </a:cubicBezTo>
                <a:cubicBezTo>
                  <a:pt x="236" y="256"/>
                  <a:pt x="236" y="257"/>
                  <a:pt x="235" y="257"/>
                </a:cubicBezTo>
                <a:cubicBezTo>
                  <a:pt x="193" y="270"/>
                  <a:pt x="154" y="288"/>
                  <a:pt x="121" y="310"/>
                </a:cubicBezTo>
                <a:cubicBezTo>
                  <a:pt x="43" y="361"/>
                  <a:pt x="0" y="430"/>
                  <a:pt x="0" y="504"/>
                </a:cubicBezTo>
                <a:cubicBezTo>
                  <a:pt x="0" y="576"/>
                  <a:pt x="42" y="645"/>
                  <a:pt x="116" y="69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4" name="Freeform 823">
            <a:extLst>
              <a:ext uri="{FF2B5EF4-FFF2-40B4-BE49-F238E27FC236}">
                <a16:creationId xmlns:a16="http://schemas.microsoft.com/office/drawing/2014/main" id="{76DDFEDF-9951-B44F-89E7-68C9DF2DD2C1}"/>
              </a:ext>
            </a:extLst>
          </p:cNvPr>
          <p:cNvSpPr/>
          <p:nvPr/>
        </p:nvSpPr>
        <p:spPr>
          <a:xfrm>
            <a:off x="7027919" y="3810797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159" y="55"/>
                </a:moveTo>
                <a:cubicBezTo>
                  <a:pt x="217" y="55"/>
                  <a:pt x="264" y="102"/>
                  <a:pt x="264" y="159"/>
                </a:cubicBezTo>
                <a:cubicBezTo>
                  <a:pt x="264" y="217"/>
                  <a:pt x="217" y="264"/>
                  <a:pt x="159" y="264"/>
                </a:cubicBezTo>
                <a:cubicBezTo>
                  <a:pt x="102" y="264"/>
                  <a:pt x="55" y="217"/>
                  <a:pt x="55" y="159"/>
                </a:cubicBezTo>
                <a:cubicBezTo>
                  <a:pt x="55" y="102"/>
                  <a:pt x="102" y="55"/>
                  <a:pt x="159" y="55"/>
                </a:cubicBezTo>
                <a:close/>
                <a:moveTo>
                  <a:pt x="159" y="319"/>
                </a:moveTo>
                <a:cubicBezTo>
                  <a:pt x="247" y="319"/>
                  <a:pt x="319" y="247"/>
                  <a:pt x="319" y="159"/>
                </a:cubicBezTo>
                <a:cubicBezTo>
                  <a:pt x="319" y="71"/>
                  <a:pt x="247" y="0"/>
                  <a:pt x="159" y="0"/>
                </a:cubicBezTo>
                <a:cubicBezTo>
                  <a:pt x="71" y="0"/>
                  <a:pt x="0" y="71"/>
                  <a:pt x="0" y="159"/>
                </a:cubicBezTo>
                <a:cubicBezTo>
                  <a:pt x="0" y="247"/>
                  <a:pt x="71" y="319"/>
                  <a:pt x="159" y="31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5" name="Freeform 824">
            <a:extLst>
              <a:ext uri="{FF2B5EF4-FFF2-40B4-BE49-F238E27FC236}">
                <a16:creationId xmlns:a16="http://schemas.microsoft.com/office/drawing/2014/main" id="{CABC9B37-8251-9740-B87F-CC072908D5D2}"/>
              </a:ext>
            </a:extLst>
          </p:cNvPr>
          <p:cNvSpPr/>
          <p:nvPr/>
        </p:nvSpPr>
        <p:spPr>
          <a:xfrm>
            <a:off x="6987960" y="3936437"/>
            <a:ext cx="194400" cy="10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1" h="302">
                <a:moveTo>
                  <a:pt x="56" y="247"/>
                </a:moveTo>
                <a:lnTo>
                  <a:pt x="56" y="163"/>
                </a:lnTo>
                <a:cubicBezTo>
                  <a:pt x="56" y="142"/>
                  <a:pt x="66" y="123"/>
                  <a:pt x="82" y="112"/>
                </a:cubicBezTo>
                <a:cubicBezTo>
                  <a:pt x="135" y="75"/>
                  <a:pt x="201" y="55"/>
                  <a:pt x="270" y="55"/>
                </a:cubicBezTo>
                <a:cubicBezTo>
                  <a:pt x="340" y="55"/>
                  <a:pt x="407" y="76"/>
                  <a:pt x="459" y="113"/>
                </a:cubicBezTo>
                <a:cubicBezTo>
                  <a:pt x="475" y="124"/>
                  <a:pt x="485" y="142"/>
                  <a:pt x="485" y="162"/>
                </a:cubicBezTo>
                <a:cubicBezTo>
                  <a:pt x="485" y="186"/>
                  <a:pt x="485" y="217"/>
                  <a:pt x="486" y="247"/>
                </a:cubicBezTo>
                <a:close/>
                <a:moveTo>
                  <a:pt x="491" y="67"/>
                </a:moveTo>
                <a:cubicBezTo>
                  <a:pt x="430" y="24"/>
                  <a:pt x="351" y="0"/>
                  <a:pt x="270" y="0"/>
                </a:cubicBezTo>
                <a:cubicBezTo>
                  <a:pt x="190" y="0"/>
                  <a:pt x="112" y="23"/>
                  <a:pt x="51" y="66"/>
                </a:cubicBezTo>
                <a:cubicBezTo>
                  <a:pt x="19" y="88"/>
                  <a:pt x="0" y="124"/>
                  <a:pt x="0" y="163"/>
                </a:cubicBezTo>
                <a:lnTo>
                  <a:pt x="0" y="275"/>
                </a:lnTo>
                <a:cubicBezTo>
                  <a:pt x="0" y="290"/>
                  <a:pt x="13" y="302"/>
                  <a:pt x="28" y="302"/>
                </a:cubicBezTo>
                <a:lnTo>
                  <a:pt x="513" y="302"/>
                </a:lnTo>
                <a:cubicBezTo>
                  <a:pt x="528" y="302"/>
                  <a:pt x="541" y="290"/>
                  <a:pt x="541" y="275"/>
                </a:cubicBezTo>
                <a:cubicBezTo>
                  <a:pt x="541" y="238"/>
                  <a:pt x="541" y="193"/>
                  <a:pt x="540" y="162"/>
                </a:cubicBezTo>
                <a:cubicBezTo>
                  <a:pt x="540" y="124"/>
                  <a:pt x="522" y="89"/>
                  <a:pt x="491" y="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6" name="Freeform 825">
            <a:extLst>
              <a:ext uri="{FF2B5EF4-FFF2-40B4-BE49-F238E27FC236}">
                <a16:creationId xmlns:a16="http://schemas.microsoft.com/office/drawing/2014/main" id="{77BAB750-E5AA-C84B-86CE-A110180F6E54}"/>
              </a:ext>
            </a:extLst>
          </p:cNvPr>
          <p:cNvSpPr/>
          <p:nvPr/>
        </p:nvSpPr>
        <p:spPr>
          <a:xfrm>
            <a:off x="7162561" y="3830958"/>
            <a:ext cx="9576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7">
                <a:moveTo>
                  <a:pt x="134" y="56"/>
                </a:moveTo>
                <a:cubicBezTo>
                  <a:pt x="177" y="56"/>
                  <a:pt x="212" y="91"/>
                  <a:pt x="212" y="134"/>
                </a:cubicBezTo>
                <a:cubicBezTo>
                  <a:pt x="212" y="177"/>
                  <a:pt x="177" y="212"/>
                  <a:pt x="134" y="212"/>
                </a:cubicBezTo>
                <a:cubicBezTo>
                  <a:pt x="90" y="212"/>
                  <a:pt x="55" y="177"/>
                  <a:pt x="55" y="134"/>
                </a:cubicBezTo>
                <a:cubicBezTo>
                  <a:pt x="55" y="91"/>
                  <a:pt x="90" y="56"/>
                  <a:pt x="134" y="56"/>
                </a:cubicBezTo>
                <a:close/>
                <a:moveTo>
                  <a:pt x="0" y="134"/>
                </a:moveTo>
                <a:cubicBezTo>
                  <a:pt x="0" y="207"/>
                  <a:pt x="60" y="267"/>
                  <a:pt x="134" y="267"/>
                </a:cubicBezTo>
                <a:cubicBezTo>
                  <a:pt x="207" y="267"/>
                  <a:pt x="267" y="207"/>
                  <a:pt x="267" y="134"/>
                </a:cubicBezTo>
                <a:cubicBezTo>
                  <a:pt x="267" y="60"/>
                  <a:pt x="207" y="0"/>
                  <a:pt x="134" y="0"/>
                </a:cubicBezTo>
                <a:cubicBezTo>
                  <a:pt x="60" y="0"/>
                  <a:pt x="0" y="60"/>
                  <a:pt x="0" y="1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7" name="Freeform 826">
            <a:extLst>
              <a:ext uri="{FF2B5EF4-FFF2-40B4-BE49-F238E27FC236}">
                <a16:creationId xmlns:a16="http://schemas.microsoft.com/office/drawing/2014/main" id="{A601B356-5505-3848-84D6-C64BAF54486F}"/>
              </a:ext>
            </a:extLst>
          </p:cNvPr>
          <p:cNvSpPr/>
          <p:nvPr/>
        </p:nvSpPr>
        <p:spPr>
          <a:xfrm>
            <a:off x="7176960" y="3941117"/>
            <a:ext cx="122400" cy="9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1" h="276">
                <a:moveTo>
                  <a:pt x="341" y="148"/>
                </a:moveTo>
                <a:cubicBezTo>
                  <a:pt x="341" y="113"/>
                  <a:pt x="324" y="81"/>
                  <a:pt x="296" y="61"/>
                </a:cubicBezTo>
                <a:cubicBezTo>
                  <a:pt x="241" y="22"/>
                  <a:pt x="170" y="0"/>
                  <a:pt x="98" y="0"/>
                </a:cubicBezTo>
                <a:cubicBezTo>
                  <a:pt x="72" y="0"/>
                  <a:pt x="47" y="3"/>
                  <a:pt x="22" y="8"/>
                </a:cubicBezTo>
                <a:cubicBezTo>
                  <a:pt x="7" y="11"/>
                  <a:pt x="-2" y="26"/>
                  <a:pt x="1" y="41"/>
                </a:cubicBezTo>
                <a:cubicBezTo>
                  <a:pt x="4" y="56"/>
                  <a:pt x="19" y="65"/>
                  <a:pt x="33" y="62"/>
                </a:cubicBezTo>
                <a:cubicBezTo>
                  <a:pt x="54" y="58"/>
                  <a:pt x="76" y="56"/>
                  <a:pt x="98" y="56"/>
                </a:cubicBezTo>
                <a:cubicBezTo>
                  <a:pt x="159" y="56"/>
                  <a:pt x="218" y="74"/>
                  <a:pt x="264" y="106"/>
                </a:cubicBezTo>
                <a:cubicBezTo>
                  <a:pt x="278" y="116"/>
                  <a:pt x="286" y="131"/>
                  <a:pt x="286" y="148"/>
                </a:cubicBezTo>
                <a:cubicBezTo>
                  <a:pt x="286" y="168"/>
                  <a:pt x="286" y="195"/>
                  <a:pt x="286" y="221"/>
                </a:cubicBezTo>
                <a:lnTo>
                  <a:pt x="100" y="221"/>
                </a:lnTo>
                <a:cubicBezTo>
                  <a:pt x="84" y="221"/>
                  <a:pt x="72" y="233"/>
                  <a:pt x="72" y="248"/>
                </a:cubicBezTo>
                <a:cubicBezTo>
                  <a:pt x="72" y="263"/>
                  <a:pt x="84" y="276"/>
                  <a:pt x="100" y="276"/>
                </a:cubicBezTo>
                <a:lnTo>
                  <a:pt x="314" y="276"/>
                </a:lnTo>
                <a:cubicBezTo>
                  <a:pt x="329" y="276"/>
                  <a:pt x="341" y="263"/>
                  <a:pt x="341" y="248"/>
                </a:cubicBezTo>
                <a:cubicBezTo>
                  <a:pt x="341" y="216"/>
                  <a:pt x="341" y="176"/>
                  <a:pt x="341" y="14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8" name="Freeform 827">
            <a:extLst>
              <a:ext uri="{FF2B5EF4-FFF2-40B4-BE49-F238E27FC236}">
                <a16:creationId xmlns:a16="http://schemas.microsoft.com/office/drawing/2014/main" id="{310614B4-63EC-3B44-A295-4C31EF730E0F}"/>
              </a:ext>
            </a:extLst>
          </p:cNvPr>
          <p:cNvSpPr/>
          <p:nvPr/>
        </p:nvSpPr>
        <p:spPr>
          <a:xfrm>
            <a:off x="6912361" y="3830958"/>
            <a:ext cx="9540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267">
                <a:moveTo>
                  <a:pt x="133" y="56"/>
                </a:moveTo>
                <a:cubicBezTo>
                  <a:pt x="176" y="56"/>
                  <a:pt x="211" y="91"/>
                  <a:pt x="211" y="134"/>
                </a:cubicBezTo>
                <a:cubicBezTo>
                  <a:pt x="211" y="177"/>
                  <a:pt x="176" y="212"/>
                  <a:pt x="133" y="212"/>
                </a:cubicBezTo>
                <a:cubicBezTo>
                  <a:pt x="90" y="212"/>
                  <a:pt x="55" y="177"/>
                  <a:pt x="55" y="134"/>
                </a:cubicBezTo>
                <a:cubicBezTo>
                  <a:pt x="55" y="91"/>
                  <a:pt x="90" y="56"/>
                  <a:pt x="133" y="56"/>
                </a:cubicBezTo>
                <a:close/>
                <a:moveTo>
                  <a:pt x="133" y="267"/>
                </a:moveTo>
                <a:cubicBezTo>
                  <a:pt x="206" y="267"/>
                  <a:pt x="266" y="207"/>
                  <a:pt x="266" y="134"/>
                </a:cubicBezTo>
                <a:cubicBezTo>
                  <a:pt x="266" y="60"/>
                  <a:pt x="206" y="0"/>
                  <a:pt x="133" y="0"/>
                </a:cubicBezTo>
                <a:cubicBezTo>
                  <a:pt x="59" y="0"/>
                  <a:pt x="0" y="60"/>
                  <a:pt x="0" y="134"/>
                </a:cubicBezTo>
                <a:cubicBezTo>
                  <a:pt x="0" y="207"/>
                  <a:pt x="59" y="267"/>
                  <a:pt x="133" y="2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9" name="Freeform 828">
            <a:extLst>
              <a:ext uri="{FF2B5EF4-FFF2-40B4-BE49-F238E27FC236}">
                <a16:creationId xmlns:a16="http://schemas.microsoft.com/office/drawing/2014/main" id="{822CBF44-FD04-6941-B21D-D68C12998C6D}"/>
              </a:ext>
            </a:extLst>
          </p:cNvPr>
          <p:cNvSpPr/>
          <p:nvPr/>
        </p:nvSpPr>
        <p:spPr>
          <a:xfrm>
            <a:off x="6870959" y="3941117"/>
            <a:ext cx="122760" cy="9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6">
                <a:moveTo>
                  <a:pt x="341" y="41"/>
                </a:moveTo>
                <a:cubicBezTo>
                  <a:pt x="344" y="26"/>
                  <a:pt x="334" y="11"/>
                  <a:pt x="319" y="8"/>
                </a:cubicBezTo>
                <a:cubicBezTo>
                  <a:pt x="295" y="3"/>
                  <a:pt x="269" y="0"/>
                  <a:pt x="244" y="0"/>
                </a:cubicBezTo>
                <a:cubicBezTo>
                  <a:pt x="171" y="0"/>
                  <a:pt x="101" y="22"/>
                  <a:pt x="45" y="61"/>
                </a:cubicBezTo>
                <a:cubicBezTo>
                  <a:pt x="17" y="81"/>
                  <a:pt x="1" y="113"/>
                  <a:pt x="0" y="148"/>
                </a:cubicBezTo>
                <a:cubicBezTo>
                  <a:pt x="0" y="176"/>
                  <a:pt x="0" y="216"/>
                  <a:pt x="0" y="248"/>
                </a:cubicBezTo>
                <a:cubicBezTo>
                  <a:pt x="0" y="263"/>
                  <a:pt x="12" y="276"/>
                  <a:pt x="28" y="276"/>
                </a:cubicBezTo>
                <a:lnTo>
                  <a:pt x="242" y="276"/>
                </a:lnTo>
                <a:cubicBezTo>
                  <a:pt x="257" y="276"/>
                  <a:pt x="269" y="263"/>
                  <a:pt x="269" y="248"/>
                </a:cubicBezTo>
                <a:cubicBezTo>
                  <a:pt x="269" y="233"/>
                  <a:pt x="257" y="221"/>
                  <a:pt x="242" y="221"/>
                </a:cubicBezTo>
                <a:lnTo>
                  <a:pt x="55" y="221"/>
                </a:lnTo>
                <a:cubicBezTo>
                  <a:pt x="55" y="195"/>
                  <a:pt x="55" y="168"/>
                  <a:pt x="55" y="148"/>
                </a:cubicBezTo>
                <a:cubicBezTo>
                  <a:pt x="56" y="131"/>
                  <a:pt x="64" y="116"/>
                  <a:pt x="77" y="106"/>
                </a:cubicBezTo>
                <a:cubicBezTo>
                  <a:pt x="123" y="74"/>
                  <a:pt x="183" y="56"/>
                  <a:pt x="244" y="56"/>
                </a:cubicBezTo>
                <a:cubicBezTo>
                  <a:pt x="266" y="56"/>
                  <a:pt x="287" y="58"/>
                  <a:pt x="308" y="62"/>
                </a:cubicBezTo>
                <a:cubicBezTo>
                  <a:pt x="323" y="65"/>
                  <a:pt x="337" y="56"/>
                  <a:pt x="341" y="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0" name="Freeform 829">
            <a:extLst>
              <a:ext uri="{FF2B5EF4-FFF2-40B4-BE49-F238E27FC236}">
                <a16:creationId xmlns:a16="http://schemas.microsoft.com/office/drawing/2014/main" id="{434577D7-FA07-474D-90AB-DC5ABE9258C1}"/>
              </a:ext>
            </a:extLst>
          </p:cNvPr>
          <p:cNvSpPr/>
          <p:nvPr/>
        </p:nvSpPr>
        <p:spPr>
          <a:xfrm>
            <a:off x="7013879" y="3556277"/>
            <a:ext cx="144720" cy="231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3" h="645">
                <a:moveTo>
                  <a:pt x="201" y="35"/>
                </a:moveTo>
                <a:cubicBezTo>
                  <a:pt x="293" y="35"/>
                  <a:pt x="367" y="110"/>
                  <a:pt x="367" y="201"/>
                </a:cubicBezTo>
                <a:cubicBezTo>
                  <a:pt x="367" y="252"/>
                  <a:pt x="324" y="342"/>
                  <a:pt x="299" y="396"/>
                </a:cubicBezTo>
                <a:cubicBezTo>
                  <a:pt x="287" y="420"/>
                  <a:pt x="281" y="434"/>
                  <a:pt x="277" y="443"/>
                </a:cubicBezTo>
                <a:cubicBezTo>
                  <a:pt x="276" y="446"/>
                  <a:pt x="275" y="449"/>
                  <a:pt x="275" y="453"/>
                </a:cubicBezTo>
                <a:cubicBezTo>
                  <a:pt x="273" y="459"/>
                  <a:pt x="248" y="474"/>
                  <a:pt x="201" y="474"/>
                </a:cubicBezTo>
                <a:cubicBezTo>
                  <a:pt x="158" y="474"/>
                  <a:pt x="134" y="461"/>
                  <a:pt x="128" y="454"/>
                </a:cubicBezTo>
                <a:cubicBezTo>
                  <a:pt x="127" y="445"/>
                  <a:pt x="121" y="432"/>
                  <a:pt x="104" y="396"/>
                </a:cubicBezTo>
                <a:cubicBezTo>
                  <a:pt x="79" y="342"/>
                  <a:pt x="36" y="252"/>
                  <a:pt x="36" y="201"/>
                </a:cubicBezTo>
                <a:cubicBezTo>
                  <a:pt x="36" y="110"/>
                  <a:pt x="110" y="35"/>
                  <a:pt x="201" y="35"/>
                </a:cubicBezTo>
                <a:close/>
                <a:moveTo>
                  <a:pt x="201" y="588"/>
                </a:moveTo>
                <a:cubicBezTo>
                  <a:pt x="180" y="588"/>
                  <a:pt x="160" y="578"/>
                  <a:pt x="147" y="563"/>
                </a:cubicBezTo>
                <a:cubicBezTo>
                  <a:pt x="163" y="568"/>
                  <a:pt x="182" y="570"/>
                  <a:pt x="201" y="570"/>
                </a:cubicBezTo>
                <a:cubicBezTo>
                  <a:pt x="220" y="570"/>
                  <a:pt x="240" y="567"/>
                  <a:pt x="257" y="563"/>
                </a:cubicBezTo>
                <a:cubicBezTo>
                  <a:pt x="243" y="578"/>
                  <a:pt x="224" y="588"/>
                  <a:pt x="201" y="588"/>
                </a:cubicBezTo>
                <a:close/>
                <a:moveTo>
                  <a:pt x="201" y="509"/>
                </a:moveTo>
                <a:cubicBezTo>
                  <a:pt x="227" y="509"/>
                  <a:pt x="254" y="504"/>
                  <a:pt x="275" y="495"/>
                </a:cubicBezTo>
                <a:lnTo>
                  <a:pt x="275" y="514"/>
                </a:lnTo>
                <a:cubicBezTo>
                  <a:pt x="273" y="519"/>
                  <a:pt x="248" y="534"/>
                  <a:pt x="201" y="534"/>
                </a:cubicBezTo>
                <a:cubicBezTo>
                  <a:pt x="159" y="534"/>
                  <a:pt x="134" y="522"/>
                  <a:pt x="128" y="515"/>
                </a:cubicBezTo>
                <a:lnTo>
                  <a:pt x="128" y="496"/>
                </a:lnTo>
                <a:cubicBezTo>
                  <a:pt x="149" y="505"/>
                  <a:pt x="175" y="509"/>
                  <a:pt x="201" y="509"/>
                </a:cubicBezTo>
                <a:close/>
                <a:moveTo>
                  <a:pt x="72" y="411"/>
                </a:moveTo>
                <a:cubicBezTo>
                  <a:pt x="80" y="428"/>
                  <a:pt x="89" y="446"/>
                  <a:pt x="92" y="454"/>
                </a:cubicBezTo>
                <a:cubicBezTo>
                  <a:pt x="92" y="457"/>
                  <a:pt x="92" y="459"/>
                  <a:pt x="93" y="462"/>
                </a:cubicBezTo>
                <a:lnTo>
                  <a:pt x="93" y="508"/>
                </a:lnTo>
                <a:cubicBezTo>
                  <a:pt x="92" y="510"/>
                  <a:pt x="92" y="512"/>
                  <a:pt x="92" y="514"/>
                </a:cubicBezTo>
                <a:cubicBezTo>
                  <a:pt x="92" y="517"/>
                  <a:pt x="92" y="521"/>
                  <a:pt x="93" y="524"/>
                </a:cubicBezTo>
                <a:cubicBezTo>
                  <a:pt x="97" y="570"/>
                  <a:pt x="129" y="607"/>
                  <a:pt x="172" y="619"/>
                </a:cubicBezTo>
                <a:cubicBezTo>
                  <a:pt x="173" y="623"/>
                  <a:pt x="175" y="626"/>
                  <a:pt x="178" y="629"/>
                </a:cubicBezTo>
                <a:lnTo>
                  <a:pt x="189" y="640"/>
                </a:lnTo>
                <a:cubicBezTo>
                  <a:pt x="192" y="643"/>
                  <a:pt x="197" y="645"/>
                  <a:pt x="201" y="645"/>
                </a:cubicBezTo>
                <a:cubicBezTo>
                  <a:pt x="205" y="645"/>
                  <a:pt x="210" y="643"/>
                  <a:pt x="213" y="640"/>
                </a:cubicBezTo>
                <a:lnTo>
                  <a:pt x="225" y="629"/>
                </a:lnTo>
                <a:cubicBezTo>
                  <a:pt x="228" y="627"/>
                  <a:pt x="229" y="623"/>
                  <a:pt x="230" y="619"/>
                </a:cubicBezTo>
                <a:cubicBezTo>
                  <a:pt x="276" y="607"/>
                  <a:pt x="310" y="565"/>
                  <a:pt x="310" y="515"/>
                </a:cubicBezTo>
                <a:lnTo>
                  <a:pt x="310" y="458"/>
                </a:lnTo>
                <a:cubicBezTo>
                  <a:pt x="312" y="452"/>
                  <a:pt x="322" y="430"/>
                  <a:pt x="331" y="411"/>
                </a:cubicBezTo>
                <a:cubicBezTo>
                  <a:pt x="359" y="351"/>
                  <a:pt x="403" y="260"/>
                  <a:pt x="403" y="201"/>
                </a:cubicBezTo>
                <a:cubicBezTo>
                  <a:pt x="403" y="90"/>
                  <a:pt x="312" y="0"/>
                  <a:pt x="201" y="0"/>
                </a:cubicBezTo>
                <a:cubicBezTo>
                  <a:pt x="91" y="0"/>
                  <a:pt x="0" y="90"/>
                  <a:pt x="0" y="201"/>
                </a:cubicBezTo>
                <a:cubicBezTo>
                  <a:pt x="0" y="260"/>
                  <a:pt x="43" y="351"/>
                  <a:pt x="72" y="41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1" name="Freeform 830">
            <a:extLst>
              <a:ext uri="{FF2B5EF4-FFF2-40B4-BE49-F238E27FC236}">
                <a16:creationId xmlns:a16="http://schemas.microsoft.com/office/drawing/2014/main" id="{AD63241A-F693-6B44-B7CF-623C3993D13D}"/>
              </a:ext>
            </a:extLst>
          </p:cNvPr>
          <p:cNvSpPr/>
          <p:nvPr/>
        </p:nvSpPr>
        <p:spPr>
          <a:xfrm>
            <a:off x="7078680" y="3517397"/>
            <a:ext cx="12240" cy="3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90">
                <a:moveTo>
                  <a:pt x="18" y="90"/>
                </a:moveTo>
                <a:cubicBezTo>
                  <a:pt x="27" y="90"/>
                  <a:pt x="35" y="82"/>
                  <a:pt x="35" y="73"/>
                </a:cubicBezTo>
                <a:lnTo>
                  <a:pt x="35" y="18"/>
                </a:lnTo>
                <a:cubicBezTo>
                  <a:pt x="35" y="8"/>
                  <a:pt x="27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73"/>
                </a:lnTo>
                <a:cubicBezTo>
                  <a:pt x="0" y="82"/>
                  <a:pt x="8" y="90"/>
                  <a:pt x="18" y="9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2" name="Freeform 831">
            <a:extLst>
              <a:ext uri="{FF2B5EF4-FFF2-40B4-BE49-F238E27FC236}">
                <a16:creationId xmlns:a16="http://schemas.microsoft.com/office/drawing/2014/main" id="{03DDF474-3781-3A46-854A-F4242B2C839E}"/>
              </a:ext>
            </a:extLst>
          </p:cNvPr>
          <p:cNvSpPr/>
          <p:nvPr/>
        </p:nvSpPr>
        <p:spPr>
          <a:xfrm>
            <a:off x="7142040" y="3548358"/>
            <a:ext cx="26280" cy="2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" h="73">
                <a:moveTo>
                  <a:pt x="18" y="73"/>
                </a:moveTo>
                <a:cubicBezTo>
                  <a:pt x="22" y="73"/>
                  <a:pt x="27" y="71"/>
                  <a:pt x="30" y="68"/>
                </a:cubicBezTo>
                <a:lnTo>
                  <a:pt x="69" y="29"/>
                </a:lnTo>
                <a:cubicBezTo>
                  <a:pt x="76" y="23"/>
                  <a:pt x="76" y="11"/>
                  <a:pt x="69" y="4"/>
                </a:cubicBezTo>
                <a:cubicBezTo>
                  <a:pt x="62" y="-1"/>
                  <a:pt x="51" y="-1"/>
                  <a:pt x="44" y="4"/>
                </a:cubicBezTo>
                <a:lnTo>
                  <a:pt x="5" y="43"/>
                </a:lnTo>
                <a:cubicBezTo>
                  <a:pt x="-2" y="50"/>
                  <a:pt x="-2" y="61"/>
                  <a:pt x="5" y="68"/>
                </a:cubicBezTo>
                <a:cubicBezTo>
                  <a:pt x="9" y="71"/>
                  <a:pt x="13" y="73"/>
                  <a:pt x="18" y="7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3" name="Freeform 832">
            <a:extLst>
              <a:ext uri="{FF2B5EF4-FFF2-40B4-BE49-F238E27FC236}">
                <a16:creationId xmlns:a16="http://schemas.microsoft.com/office/drawing/2014/main" id="{AF959991-5099-4542-B991-E26406B4104D}"/>
              </a:ext>
            </a:extLst>
          </p:cNvPr>
          <p:cNvSpPr/>
          <p:nvPr/>
        </p:nvSpPr>
        <p:spPr>
          <a:xfrm>
            <a:off x="7169040" y="3625037"/>
            <a:ext cx="3204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" h="35">
                <a:moveTo>
                  <a:pt x="18" y="35"/>
                </a:moveTo>
                <a:lnTo>
                  <a:pt x="72" y="35"/>
                </a:lnTo>
                <a:cubicBezTo>
                  <a:pt x="82" y="35"/>
                  <a:pt x="90" y="27"/>
                  <a:pt x="90" y="18"/>
                </a:cubicBezTo>
                <a:cubicBezTo>
                  <a:pt x="90" y="8"/>
                  <a:pt x="82" y="0"/>
                  <a:pt x="72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4" name="Freeform 833">
            <a:extLst>
              <a:ext uri="{FF2B5EF4-FFF2-40B4-BE49-F238E27FC236}">
                <a16:creationId xmlns:a16="http://schemas.microsoft.com/office/drawing/2014/main" id="{B4C0151A-AE1D-E64A-8C73-9BFB546F8C3F}"/>
              </a:ext>
            </a:extLst>
          </p:cNvPr>
          <p:cNvSpPr/>
          <p:nvPr/>
        </p:nvSpPr>
        <p:spPr>
          <a:xfrm>
            <a:off x="7144200" y="3688036"/>
            <a:ext cx="25920" cy="2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" h="74">
                <a:moveTo>
                  <a:pt x="68" y="44"/>
                </a:moveTo>
                <a:lnTo>
                  <a:pt x="30" y="5"/>
                </a:lnTo>
                <a:cubicBezTo>
                  <a:pt x="23" y="-2"/>
                  <a:pt x="11" y="-2"/>
                  <a:pt x="5" y="5"/>
                </a:cubicBezTo>
                <a:cubicBezTo>
                  <a:pt x="-2" y="12"/>
                  <a:pt x="-2" y="23"/>
                  <a:pt x="5" y="30"/>
                </a:cubicBezTo>
                <a:lnTo>
                  <a:pt x="43" y="69"/>
                </a:lnTo>
                <a:cubicBezTo>
                  <a:pt x="46" y="72"/>
                  <a:pt x="51" y="74"/>
                  <a:pt x="55" y="74"/>
                </a:cubicBezTo>
                <a:cubicBezTo>
                  <a:pt x="60" y="74"/>
                  <a:pt x="65" y="72"/>
                  <a:pt x="68" y="69"/>
                </a:cubicBezTo>
                <a:cubicBezTo>
                  <a:pt x="75" y="62"/>
                  <a:pt x="75" y="51"/>
                  <a:pt x="68" y="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5" name="Freeform 834">
            <a:extLst>
              <a:ext uri="{FF2B5EF4-FFF2-40B4-BE49-F238E27FC236}">
                <a16:creationId xmlns:a16="http://schemas.microsoft.com/office/drawing/2014/main" id="{6CC69AD7-B4FF-6E42-AF93-1EB8F5B8EFAF}"/>
              </a:ext>
            </a:extLst>
          </p:cNvPr>
          <p:cNvSpPr/>
          <p:nvPr/>
        </p:nvSpPr>
        <p:spPr>
          <a:xfrm>
            <a:off x="7004160" y="3690197"/>
            <a:ext cx="25920" cy="2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" h="73">
                <a:moveTo>
                  <a:pt x="68" y="4"/>
                </a:moveTo>
                <a:cubicBezTo>
                  <a:pt x="61" y="-1"/>
                  <a:pt x="50" y="-1"/>
                  <a:pt x="43" y="4"/>
                </a:cubicBezTo>
                <a:lnTo>
                  <a:pt x="5" y="43"/>
                </a:lnTo>
                <a:cubicBezTo>
                  <a:pt x="-2" y="50"/>
                  <a:pt x="-2" y="61"/>
                  <a:pt x="5" y="68"/>
                </a:cubicBezTo>
                <a:cubicBezTo>
                  <a:pt x="8" y="71"/>
                  <a:pt x="13" y="73"/>
                  <a:pt x="17" y="73"/>
                </a:cubicBezTo>
                <a:cubicBezTo>
                  <a:pt x="22" y="73"/>
                  <a:pt x="26" y="71"/>
                  <a:pt x="30" y="68"/>
                </a:cubicBezTo>
                <a:lnTo>
                  <a:pt x="68" y="30"/>
                </a:lnTo>
                <a:cubicBezTo>
                  <a:pt x="75" y="23"/>
                  <a:pt x="75" y="11"/>
                  <a:pt x="68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6" name="Freeform 835">
            <a:extLst>
              <a:ext uri="{FF2B5EF4-FFF2-40B4-BE49-F238E27FC236}">
                <a16:creationId xmlns:a16="http://schemas.microsoft.com/office/drawing/2014/main" id="{6BC7C73B-4649-644B-9BF4-E3AC43231578}"/>
              </a:ext>
            </a:extLst>
          </p:cNvPr>
          <p:cNvSpPr/>
          <p:nvPr/>
        </p:nvSpPr>
        <p:spPr>
          <a:xfrm>
            <a:off x="6971040" y="3627557"/>
            <a:ext cx="3204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" h="36">
                <a:moveTo>
                  <a:pt x="18" y="36"/>
                </a:moveTo>
                <a:lnTo>
                  <a:pt x="73" y="36"/>
                </a:lnTo>
                <a:cubicBezTo>
                  <a:pt x="82" y="36"/>
                  <a:pt x="90" y="28"/>
                  <a:pt x="90" y="18"/>
                </a:cubicBezTo>
                <a:cubicBezTo>
                  <a:pt x="90" y="8"/>
                  <a:pt x="82" y="0"/>
                  <a:pt x="73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7" name="Freeform 836">
            <a:extLst>
              <a:ext uri="{FF2B5EF4-FFF2-40B4-BE49-F238E27FC236}">
                <a16:creationId xmlns:a16="http://schemas.microsoft.com/office/drawing/2014/main" id="{BF9F4B3B-25CD-CB4F-9378-973D277068D8}"/>
              </a:ext>
            </a:extLst>
          </p:cNvPr>
          <p:cNvSpPr/>
          <p:nvPr/>
        </p:nvSpPr>
        <p:spPr>
          <a:xfrm>
            <a:off x="7002361" y="3550157"/>
            <a:ext cx="25920" cy="2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" h="73">
                <a:moveTo>
                  <a:pt x="43" y="68"/>
                </a:moveTo>
                <a:cubicBezTo>
                  <a:pt x="46" y="72"/>
                  <a:pt x="51" y="73"/>
                  <a:pt x="56" y="73"/>
                </a:cubicBezTo>
                <a:cubicBezTo>
                  <a:pt x="60" y="73"/>
                  <a:pt x="65" y="72"/>
                  <a:pt x="68" y="68"/>
                </a:cubicBezTo>
                <a:cubicBezTo>
                  <a:pt x="75" y="61"/>
                  <a:pt x="75" y="50"/>
                  <a:pt x="68" y="43"/>
                </a:cubicBezTo>
                <a:lnTo>
                  <a:pt x="30" y="5"/>
                </a:lnTo>
                <a:cubicBezTo>
                  <a:pt x="23" y="-2"/>
                  <a:pt x="11" y="-2"/>
                  <a:pt x="5" y="5"/>
                </a:cubicBezTo>
                <a:cubicBezTo>
                  <a:pt x="-2" y="12"/>
                  <a:pt x="-2" y="23"/>
                  <a:pt x="5" y="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8" name="Freeform 837">
            <a:extLst>
              <a:ext uri="{FF2B5EF4-FFF2-40B4-BE49-F238E27FC236}">
                <a16:creationId xmlns:a16="http://schemas.microsoft.com/office/drawing/2014/main" id="{405A654F-CFD3-1D43-9B00-184B03CC9453}"/>
              </a:ext>
            </a:extLst>
          </p:cNvPr>
          <p:cNvSpPr/>
          <p:nvPr/>
        </p:nvSpPr>
        <p:spPr>
          <a:xfrm>
            <a:off x="1450440" y="4573637"/>
            <a:ext cx="87120" cy="87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3" h="244">
                <a:moveTo>
                  <a:pt x="121" y="56"/>
                </a:moveTo>
                <a:cubicBezTo>
                  <a:pt x="158" y="56"/>
                  <a:pt x="188" y="85"/>
                  <a:pt x="188" y="122"/>
                </a:cubicBezTo>
                <a:cubicBezTo>
                  <a:pt x="188" y="159"/>
                  <a:pt x="158" y="189"/>
                  <a:pt x="121" y="189"/>
                </a:cubicBezTo>
                <a:cubicBezTo>
                  <a:pt x="85" y="189"/>
                  <a:pt x="55" y="159"/>
                  <a:pt x="55" y="122"/>
                </a:cubicBezTo>
                <a:cubicBezTo>
                  <a:pt x="55" y="85"/>
                  <a:pt x="85" y="56"/>
                  <a:pt x="121" y="56"/>
                </a:cubicBezTo>
                <a:close/>
                <a:moveTo>
                  <a:pt x="121" y="244"/>
                </a:moveTo>
                <a:cubicBezTo>
                  <a:pt x="189" y="244"/>
                  <a:pt x="243" y="189"/>
                  <a:pt x="243" y="122"/>
                </a:cubicBezTo>
                <a:cubicBezTo>
                  <a:pt x="243" y="55"/>
                  <a:pt x="189" y="0"/>
                  <a:pt x="121" y="0"/>
                </a:cubicBezTo>
                <a:cubicBezTo>
                  <a:pt x="54" y="0"/>
                  <a:pt x="0" y="55"/>
                  <a:pt x="0" y="122"/>
                </a:cubicBezTo>
                <a:cubicBezTo>
                  <a:pt x="0" y="189"/>
                  <a:pt x="54" y="244"/>
                  <a:pt x="121" y="2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9" name="Freeform 838">
            <a:extLst>
              <a:ext uri="{FF2B5EF4-FFF2-40B4-BE49-F238E27FC236}">
                <a16:creationId xmlns:a16="http://schemas.microsoft.com/office/drawing/2014/main" id="{8ABE437B-3A0F-0F4A-B0E3-08248F85ED25}"/>
              </a:ext>
            </a:extLst>
          </p:cNvPr>
          <p:cNvSpPr/>
          <p:nvPr/>
        </p:nvSpPr>
        <p:spPr>
          <a:xfrm>
            <a:off x="1172521" y="4663636"/>
            <a:ext cx="393840" cy="83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5" h="232">
                <a:moveTo>
                  <a:pt x="748" y="176"/>
                </a:moveTo>
                <a:lnTo>
                  <a:pt x="748" y="124"/>
                </a:lnTo>
                <a:cubicBezTo>
                  <a:pt x="748" y="112"/>
                  <a:pt x="754" y="101"/>
                  <a:pt x="764" y="94"/>
                </a:cubicBezTo>
                <a:cubicBezTo>
                  <a:pt x="800" y="69"/>
                  <a:pt x="846" y="55"/>
                  <a:pt x="893" y="55"/>
                </a:cubicBezTo>
                <a:cubicBezTo>
                  <a:pt x="941" y="55"/>
                  <a:pt x="988" y="69"/>
                  <a:pt x="1024" y="94"/>
                </a:cubicBezTo>
                <a:cubicBezTo>
                  <a:pt x="1033" y="101"/>
                  <a:pt x="1039" y="112"/>
                  <a:pt x="1039" y="124"/>
                </a:cubicBezTo>
                <a:cubicBezTo>
                  <a:pt x="1039" y="139"/>
                  <a:pt x="1039" y="158"/>
                  <a:pt x="1039" y="176"/>
                </a:cubicBezTo>
                <a:close/>
                <a:moveTo>
                  <a:pt x="402" y="176"/>
                </a:moveTo>
                <a:lnTo>
                  <a:pt x="402" y="124"/>
                </a:lnTo>
                <a:cubicBezTo>
                  <a:pt x="402" y="112"/>
                  <a:pt x="408" y="101"/>
                  <a:pt x="417" y="94"/>
                </a:cubicBezTo>
                <a:cubicBezTo>
                  <a:pt x="453" y="69"/>
                  <a:pt x="499" y="55"/>
                  <a:pt x="547" y="55"/>
                </a:cubicBezTo>
                <a:cubicBezTo>
                  <a:pt x="595" y="55"/>
                  <a:pt x="641" y="69"/>
                  <a:pt x="678" y="94"/>
                </a:cubicBezTo>
                <a:cubicBezTo>
                  <a:pt x="687" y="101"/>
                  <a:pt x="693" y="112"/>
                  <a:pt x="693" y="124"/>
                </a:cubicBezTo>
                <a:cubicBezTo>
                  <a:pt x="693" y="139"/>
                  <a:pt x="693" y="158"/>
                  <a:pt x="693" y="176"/>
                </a:cubicBezTo>
                <a:close/>
                <a:moveTo>
                  <a:pt x="55" y="176"/>
                </a:moveTo>
                <a:lnTo>
                  <a:pt x="55" y="124"/>
                </a:lnTo>
                <a:cubicBezTo>
                  <a:pt x="55" y="112"/>
                  <a:pt x="61" y="101"/>
                  <a:pt x="71" y="94"/>
                </a:cubicBezTo>
                <a:cubicBezTo>
                  <a:pt x="107" y="69"/>
                  <a:pt x="153" y="55"/>
                  <a:pt x="201" y="55"/>
                </a:cubicBezTo>
                <a:cubicBezTo>
                  <a:pt x="249" y="55"/>
                  <a:pt x="295" y="69"/>
                  <a:pt x="331" y="95"/>
                </a:cubicBezTo>
                <a:cubicBezTo>
                  <a:pt x="340" y="101"/>
                  <a:pt x="346" y="112"/>
                  <a:pt x="346" y="124"/>
                </a:cubicBezTo>
                <a:cubicBezTo>
                  <a:pt x="346" y="139"/>
                  <a:pt x="346" y="158"/>
                  <a:pt x="346" y="176"/>
                </a:cubicBezTo>
                <a:close/>
                <a:moveTo>
                  <a:pt x="1094" y="123"/>
                </a:moveTo>
                <a:cubicBezTo>
                  <a:pt x="1094" y="94"/>
                  <a:pt x="1080" y="66"/>
                  <a:pt x="1056" y="49"/>
                </a:cubicBezTo>
                <a:cubicBezTo>
                  <a:pt x="1010" y="17"/>
                  <a:pt x="953" y="0"/>
                  <a:pt x="893" y="0"/>
                </a:cubicBezTo>
                <a:cubicBezTo>
                  <a:pt x="835" y="0"/>
                  <a:pt x="777" y="17"/>
                  <a:pt x="732" y="49"/>
                </a:cubicBezTo>
                <a:cubicBezTo>
                  <a:pt x="728" y="52"/>
                  <a:pt x="724" y="55"/>
                  <a:pt x="720" y="59"/>
                </a:cubicBezTo>
                <a:cubicBezTo>
                  <a:pt x="717" y="55"/>
                  <a:pt x="713" y="52"/>
                  <a:pt x="709" y="49"/>
                </a:cubicBezTo>
                <a:cubicBezTo>
                  <a:pt x="664" y="17"/>
                  <a:pt x="606" y="0"/>
                  <a:pt x="547" y="0"/>
                </a:cubicBezTo>
                <a:cubicBezTo>
                  <a:pt x="488" y="0"/>
                  <a:pt x="431" y="17"/>
                  <a:pt x="386" y="49"/>
                </a:cubicBezTo>
                <a:cubicBezTo>
                  <a:pt x="381" y="52"/>
                  <a:pt x="377" y="55"/>
                  <a:pt x="374" y="59"/>
                </a:cubicBezTo>
                <a:cubicBezTo>
                  <a:pt x="370" y="55"/>
                  <a:pt x="367" y="52"/>
                  <a:pt x="363" y="49"/>
                </a:cubicBezTo>
                <a:cubicBezTo>
                  <a:pt x="318" y="17"/>
                  <a:pt x="260" y="0"/>
                  <a:pt x="201" y="0"/>
                </a:cubicBezTo>
                <a:cubicBezTo>
                  <a:pt x="142" y="0"/>
                  <a:pt x="85" y="17"/>
                  <a:pt x="39" y="49"/>
                </a:cubicBezTo>
                <a:cubicBezTo>
                  <a:pt x="15" y="66"/>
                  <a:pt x="0" y="94"/>
                  <a:pt x="0" y="124"/>
                </a:cubicBezTo>
                <a:lnTo>
                  <a:pt x="0" y="204"/>
                </a:lnTo>
                <a:cubicBezTo>
                  <a:pt x="0" y="219"/>
                  <a:pt x="12" y="232"/>
                  <a:pt x="28" y="232"/>
                </a:cubicBezTo>
                <a:lnTo>
                  <a:pt x="374" y="232"/>
                </a:lnTo>
                <a:cubicBezTo>
                  <a:pt x="375" y="232"/>
                  <a:pt x="375" y="232"/>
                  <a:pt x="376" y="232"/>
                </a:cubicBezTo>
                <a:lnTo>
                  <a:pt x="720" y="232"/>
                </a:lnTo>
                <a:lnTo>
                  <a:pt x="1067" y="232"/>
                </a:lnTo>
                <a:cubicBezTo>
                  <a:pt x="1082" y="232"/>
                  <a:pt x="1095" y="219"/>
                  <a:pt x="1095" y="204"/>
                </a:cubicBezTo>
                <a:cubicBezTo>
                  <a:pt x="1095" y="178"/>
                  <a:pt x="1094" y="146"/>
                  <a:pt x="1094" y="1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0" name="Freeform 839">
            <a:extLst>
              <a:ext uri="{FF2B5EF4-FFF2-40B4-BE49-F238E27FC236}">
                <a16:creationId xmlns:a16="http://schemas.microsoft.com/office/drawing/2014/main" id="{7F6C567A-4FF2-EB45-9D10-D40F1DA36043}"/>
              </a:ext>
            </a:extLst>
          </p:cNvPr>
          <p:cNvSpPr/>
          <p:nvPr/>
        </p:nvSpPr>
        <p:spPr>
          <a:xfrm>
            <a:off x="1190160" y="4282397"/>
            <a:ext cx="87480" cy="87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245">
                <a:moveTo>
                  <a:pt x="122" y="56"/>
                </a:moveTo>
                <a:cubicBezTo>
                  <a:pt x="159" y="56"/>
                  <a:pt x="189" y="85"/>
                  <a:pt x="189" y="122"/>
                </a:cubicBezTo>
                <a:cubicBezTo>
                  <a:pt x="189" y="140"/>
                  <a:pt x="182" y="157"/>
                  <a:pt x="169" y="170"/>
                </a:cubicBezTo>
                <a:cubicBezTo>
                  <a:pt x="156" y="182"/>
                  <a:pt x="140" y="189"/>
                  <a:pt x="122" y="189"/>
                </a:cubicBezTo>
                <a:cubicBezTo>
                  <a:pt x="104" y="189"/>
                  <a:pt x="87" y="182"/>
                  <a:pt x="74" y="170"/>
                </a:cubicBezTo>
                <a:cubicBezTo>
                  <a:pt x="62" y="157"/>
                  <a:pt x="55" y="140"/>
                  <a:pt x="55" y="122"/>
                </a:cubicBezTo>
                <a:cubicBezTo>
                  <a:pt x="55" y="85"/>
                  <a:pt x="84" y="56"/>
                  <a:pt x="122" y="56"/>
                </a:cubicBezTo>
                <a:close/>
                <a:moveTo>
                  <a:pt x="122" y="245"/>
                </a:moveTo>
                <a:cubicBezTo>
                  <a:pt x="154" y="245"/>
                  <a:pt x="185" y="232"/>
                  <a:pt x="208" y="209"/>
                </a:cubicBezTo>
                <a:cubicBezTo>
                  <a:pt x="231" y="186"/>
                  <a:pt x="244" y="155"/>
                  <a:pt x="244" y="122"/>
                </a:cubicBezTo>
                <a:cubicBezTo>
                  <a:pt x="244" y="90"/>
                  <a:pt x="231" y="59"/>
                  <a:pt x="208" y="36"/>
                </a:cubicBezTo>
                <a:cubicBezTo>
                  <a:pt x="185" y="13"/>
                  <a:pt x="154" y="0"/>
                  <a:pt x="122" y="0"/>
                </a:cubicBezTo>
                <a:cubicBezTo>
                  <a:pt x="89" y="0"/>
                  <a:pt x="58" y="13"/>
                  <a:pt x="35" y="36"/>
                </a:cubicBezTo>
                <a:cubicBezTo>
                  <a:pt x="12" y="59"/>
                  <a:pt x="0" y="90"/>
                  <a:pt x="0" y="122"/>
                </a:cubicBezTo>
                <a:cubicBezTo>
                  <a:pt x="0" y="155"/>
                  <a:pt x="12" y="186"/>
                  <a:pt x="35" y="209"/>
                </a:cubicBezTo>
                <a:cubicBezTo>
                  <a:pt x="58" y="232"/>
                  <a:pt x="89" y="245"/>
                  <a:pt x="122" y="2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1" name="Freeform 840">
            <a:extLst>
              <a:ext uri="{FF2B5EF4-FFF2-40B4-BE49-F238E27FC236}">
                <a16:creationId xmlns:a16="http://schemas.microsoft.com/office/drawing/2014/main" id="{C78A2EBB-558F-2142-B5C5-EB61D2A9B63B}"/>
              </a:ext>
            </a:extLst>
          </p:cNvPr>
          <p:cNvSpPr/>
          <p:nvPr/>
        </p:nvSpPr>
        <p:spPr>
          <a:xfrm>
            <a:off x="1159920" y="4292477"/>
            <a:ext cx="253080" cy="36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4" h="1025">
                <a:moveTo>
                  <a:pt x="70" y="332"/>
                </a:moveTo>
                <a:cubicBezTo>
                  <a:pt x="84" y="321"/>
                  <a:pt x="100" y="313"/>
                  <a:pt x="117" y="307"/>
                </a:cubicBezTo>
                <a:lnTo>
                  <a:pt x="145" y="374"/>
                </a:lnTo>
                <a:cubicBezTo>
                  <a:pt x="147" y="377"/>
                  <a:pt x="149" y="379"/>
                  <a:pt x="151" y="381"/>
                </a:cubicBezTo>
                <a:lnTo>
                  <a:pt x="151" y="534"/>
                </a:lnTo>
                <a:cubicBezTo>
                  <a:pt x="151" y="543"/>
                  <a:pt x="159" y="551"/>
                  <a:pt x="169" y="551"/>
                </a:cubicBezTo>
                <a:lnTo>
                  <a:pt x="180" y="551"/>
                </a:lnTo>
                <a:cubicBezTo>
                  <a:pt x="179" y="556"/>
                  <a:pt x="178" y="561"/>
                  <a:pt x="178" y="566"/>
                </a:cubicBezTo>
                <a:lnTo>
                  <a:pt x="178" y="614"/>
                </a:lnTo>
                <a:cubicBezTo>
                  <a:pt x="178" y="642"/>
                  <a:pt x="201" y="665"/>
                  <a:pt x="229" y="665"/>
                </a:cubicBezTo>
                <a:lnTo>
                  <a:pt x="273" y="665"/>
                </a:lnTo>
                <a:lnTo>
                  <a:pt x="273" y="674"/>
                </a:lnTo>
                <a:cubicBezTo>
                  <a:pt x="221" y="675"/>
                  <a:pt x="170" y="675"/>
                  <a:pt x="121" y="673"/>
                </a:cubicBezTo>
                <a:cubicBezTo>
                  <a:pt x="120" y="666"/>
                  <a:pt x="120" y="661"/>
                  <a:pt x="120" y="657"/>
                </a:cubicBezTo>
                <a:cubicBezTo>
                  <a:pt x="120" y="640"/>
                  <a:pt x="120" y="640"/>
                  <a:pt x="120" y="637"/>
                </a:cubicBezTo>
                <a:cubicBezTo>
                  <a:pt x="120" y="633"/>
                  <a:pt x="120" y="625"/>
                  <a:pt x="120" y="585"/>
                </a:cubicBezTo>
                <a:cubicBezTo>
                  <a:pt x="121" y="570"/>
                  <a:pt x="112" y="552"/>
                  <a:pt x="89" y="548"/>
                </a:cubicBezTo>
                <a:cubicBezTo>
                  <a:pt x="79" y="547"/>
                  <a:pt x="68" y="547"/>
                  <a:pt x="58" y="547"/>
                </a:cubicBezTo>
                <a:cubicBezTo>
                  <a:pt x="58" y="509"/>
                  <a:pt x="57" y="469"/>
                  <a:pt x="56" y="431"/>
                </a:cubicBezTo>
                <a:cubicBezTo>
                  <a:pt x="56" y="408"/>
                  <a:pt x="55" y="385"/>
                  <a:pt x="55" y="363"/>
                </a:cubicBezTo>
                <a:cubicBezTo>
                  <a:pt x="55" y="347"/>
                  <a:pt x="58" y="341"/>
                  <a:pt x="70" y="332"/>
                </a:cubicBezTo>
                <a:close/>
                <a:moveTo>
                  <a:pt x="406" y="212"/>
                </a:moveTo>
                <a:cubicBezTo>
                  <a:pt x="428" y="184"/>
                  <a:pt x="450" y="146"/>
                  <a:pt x="469" y="112"/>
                </a:cubicBezTo>
                <a:cubicBezTo>
                  <a:pt x="479" y="94"/>
                  <a:pt x="489" y="76"/>
                  <a:pt x="497" y="64"/>
                </a:cubicBezTo>
                <a:lnTo>
                  <a:pt x="498" y="63"/>
                </a:lnTo>
                <a:cubicBezTo>
                  <a:pt x="504" y="54"/>
                  <a:pt x="513" y="55"/>
                  <a:pt x="516" y="56"/>
                </a:cubicBezTo>
                <a:cubicBezTo>
                  <a:pt x="519" y="56"/>
                  <a:pt x="528" y="59"/>
                  <a:pt x="530" y="71"/>
                </a:cubicBezTo>
                <a:cubicBezTo>
                  <a:pt x="530" y="75"/>
                  <a:pt x="529" y="76"/>
                  <a:pt x="529" y="77"/>
                </a:cubicBezTo>
                <a:cubicBezTo>
                  <a:pt x="514" y="108"/>
                  <a:pt x="485" y="163"/>
                  <a:pt x="452" y="217"/>
                </a:cubicBezTo>
                <a:cubicBezTo>
                  <a:pt x="405" y="294"/>
                  <a:pt x="381" y="319"/>
                  <a:pt x="370" y="328"/>
                </a:cubicBezTo>
                <a:cubicBezTo>
                  <a:pt x="340" y="352"/>
                  <a:pt x="301" y="403"/>
                  <a:pt x="288" y="510"/>
                </a:cubicBezTo>
                <a:cubicBezTo>
                  <a:pt x="288" y="512"/>
                  <a:pt x="288" y="513"/>
                  <a:pt x="288" y="514"/>
                </a:cubicBezTo>
                <a:lnTo>
                  <a:pt x="241" y="514"/>
                </a:lnTo>
                <a:lnTo>
                  <a:pt x="241" y="380"/>
                </a:lnTo>
                <a:cubicBezTo>
                  <a:pt x="243" y="379"/>
                  <a:pt x="244" y="377"/>
                  <a:pt x="245" y="375"/>
                </a:cubicBezTo>
                <a:lnTo>
                  <a:pt x="289" y="293"/>
                </a:lnTo>
                <a:cubicBezTo>
                  <a:pt x="337" y="282"/>
                  <a:pt x="378" y="254"/>
                  <a:pt x="406" y="212"/>
                </a:cubicBezTo>
                <a:close/>
                <a:moveTo>
                  <a:pt x="187" y="385"/>
                </a:moveTo>
                <a:lnTo>
                  <a:pt x="206" y="385"/>
                </a:lnTo>
                <a:lnTo>
                  <a:pt x="206" y="516"/>
                </a:lnTo>
                <a:lnTo>
                  <a:pt x="187" y="516"/>
                </a:lnTo>
                <a:close/>
                <a:moveTo>
                  <a:pt x="194" y="296"/>
                </a:moveTo>
                <a:cubicBezTo>
                  <a:pt x="199" y="296"/>
                  <a:pt x="204" y="296"/>
                  <a:pt x="210" y="297"/>
                </a:cubicBezTo>
                <a:cubicBezTo>
                  <a:pt x="212" y="297"/>
                  <a:pt x="214" y="297"/>
                  <a:pt x="216" y="297"/>
                </a:cubicBezTo>
                <a:cubicBezTo>
                  <a:pt x="224" y="298"/>
                  <a:pt x="232" y="299"/>
                  <a:pt x="240" y="299"/>
                </a:cubicBezTo>
                <a:cubicBezTo>
                  <a:pt x="242" y="299"/>
                  <a:pt x="244" y="299"/>
                  <a:pt x="246" y="299"/>
                </a:cubicBezTo>
                <a:lnTo>
                  <a:pt x="219" y="349"/>
                </a:lnTo>
                <a:lnTo>
                  <a:pt x="173" y="349"/>
                </a:lnTo>
                <a:lnTo>
                  <a:pt x="152" y="299"/>
                </a:lnTo>
                <a:cubicBezTo>
                  <a:pt x="165" y="297"/>
                  <a:pt x="179" y="296"/>
                  <a:pt x="194" y="296"/>
                </a:cubicBezTo>
                <a:close/>
                <a:moveTo>
                  <a:pt x="649" y="610"/>
                </a:moveTo>
                <a:lnTo>
                  <a:pt x="626" y="610"/>
                </a:lnTo>
                <a:lnTo>
                  <a:pt x="300" y="610"/>
                </a:lnTo>
                <a:lnTo>
                  <a:pt x="233" y="610"/>
                </a:lnTo>
                <a:lnTo>
                  <a:pt x="233" y="570"/>
                </a:lnTo>
                <a:lnTo>
                  <a:pt x="649" y="570"/>
                </a:lnTo>
                <a:close/>
                <a:moveTo>
                  <a:pt x="582" y="970"/>
                </a:moveTo>
                <a:cubicBezTo>
                  <a:pt x="545" y="970"/>
                  <a:pt x="515" y="940"/>
                  <a:pt x="515" y="903"/>
                </a:cubicBezTo>
                <a:cubicBezTo>
                  <a:pt x="515" y="866"/>
                  <a:pt x="545" y="837"/>
                  <a:pt x="582" y="837"/>
                </a:cubicBezTo>
                <a:cubicBezTo>
                  <a:pt x="619" y="837"/>
                  <a:pt x="649" y="866"/>
                  <a:pt x="649" y="903"/>
                </a:cubicBezTo>
                <a:cubicBezTo>
                  <a:pt x="649" y="940"/>
                  <a:pt x="619" y="970"/>
                  <a:pt x="582" y="970"/>
                </a:cubicBezTo>
                <a:close/>
                <a:moveTo>
                  <a:pt x="236" y="970"/>
                </a:moveTo>
                <a:cubicBezTo>
                  <a:pt x="199" y="970"/>
                  <a:pt x="169" y="940"/>
                  <a:pt x="169" y="903"/>
                </a:cubicBezTo>
                <a:cubicBezTo>
                  <a:pt x="169" y="867"/>
                  <a:pt x="199" y="837"/>
                  <a:pt x="236" y="837"/>
                </a:cubicBezTo>
                <a:cubicBezTo>
                  <a:pt x="272" y="837"/>
                  <a:pt x="302" y="867"/>
                  <a:pt x="302" y="903"/>
                </a:cubicBezTo>
                <a:cubicBezTo>
                  <a:pt x="302" y="940"/>
                  <a:pt x="272" y="970"/>
                  <a:pt x="236" y="970"/>
                </a:cubicBezTo>
                <a:close/>
                <a:moveTo>
                  <a:pt x="57" y="602"/>
                </a:moveTo>
                <a:cubicBezTo>
                  <a:pt x="60" y="602"/>
                  <a:pt x="63" y="602"/>
                  <a:pt x="65" y="602"/>
                </a:cubicBezTo>
                <a:cubicBezTo>
                  <a:pt x="65" y="626"/>
                  <a:pt x="65" y="632"/>
                  <a:pt x="65" y="636"/>
                </a:cubicBezTo>
                <a:cubicBezTo>
                  <a:pt x="65" y="640"/>
                  <a:pt x="65" y="640"/>
                  <a:pt x="65" y="658"/>
                </a:cubicBezTo>
                <a:cubicBezTo>
                  <a:pt x="65" y="666"/>
                  <a:pt x="66" y="676"/>
                  <a:pt x="66" y="692"/>
                </a:cubicBezTo>
                <a:cubicBezTo>
                  <a:pt x="66" y="711"/>
                  <a:pt x="82" y="727"/>
                  <a:pt x="101" y="728"/>
                </a:cubicBezTo>
                <a:cubicBezTo>
                  <a:pt x="135" y="729"/>
                  <a:pt x="170" y="730"/>
                  <a:pt x="206" y="730"/>
                </a:cubicBezTo>
                <a:cubicBezTo>
                  <a:pt x="228" y="730"/>
                  <a:pt x="250" y="730"/>
                  <a:pt x="273" y="729"/>
                </a:cubicBezTo>
                <a:lnTo>
                  <a:pt x="273" y="787"/>
                </a:lnTo>
                <a:cubicBezTo>
                  <a:pt x="261" y="784"/>
                  <a:pt x="248" y="782"/>
                  <a:pt x="236" y="782"/>
                </a:cubicBezTo>
                <a:cubicBezTo>
                  <a:pt x="168" y="782"/>
                  <a:pt x="114" y="836"/>
                  <a:pt x="114" y="903"/>
                </a:cubicBezTo>
                <a:cubicBezTo>
                  <a:pt x="114" y="970"/>
                  <a:pt x="168" y="1025"/>
                  <a:pt x="236" y="1025"/>
                </a:cubicBezTo>
                <a:cubicBezTo>
                  <a:pt x="303" y="1025"/>
                  <a:pt x="357" y="970"/>
                  <a:pt x="357" y="903"/>
                </a:cubicBezTo>
                <a:cubicBezTo>
                  <a:pt x="357" y="869"/>
                  <a:pt x="343" y="837"/>
                  <a:pt x="320" y="815"/>
                </a:cubicBezTo>
                <a:cubicBezTo>
                  <a:pt x="325" y="810"/>
                  <a:pt x="328" y="803"/>
                  <a:pt x="328" y="796"/>
                </a:cubicBezTo>
                <a:lnTo>
                  <a:pt x="328" y="665"/>
                </a:lnTo>
                <a:lnTo>
                  <a:pt x="598" y="665"/>
                </a:lnTo>
                <a:lnTo>
                  <a:pt x="598" y="782"/>
                </a:lnTo>
                <a:cubicBezTo>
                  <a:pt x="593" y="782"/>
                  <a:pt x="587" y="781"/>
                  <a:pt x="582" y="781"/>
                </a:cubicBezTo>
                <a:cubicBezTo>
                  <a:pt x="515" y="781"/>
                  <a:pt x="460" y="836"/>
                  <a:pt x="460" y="903"/>
                </a:cubicBezTo>
                <a:cubicBezTo>
                  <a:pt x="460" y="970"/>
                  <a:pt x="515" y="1025"/>
                  <a:pt x="582" y="1025"/>
                </a:cubicBezTo>
                <a:cubicBezTo>
                  <a:pt x="649" y="1025"/>
                  <a:pt x="704" y="970"/>
                  <a:pt x="704" y="903"/>
                </a:cubicBezTo>
                <a:cubicBezTo>
                  <a:pt x="704" y="860"/>
                  <a:pt x="681" y="822"/>
                  <a:pt x="646" y="800"/>
                </a:cubicBezTo>
                <a:cubicBezTo>
                  <a:pt x="651" y="795"/>
                  <a:pt x="653" y="789"/>
                  <a:pt x="653" y="782"/>
                </a:cubicBezTo>
                <a:lnTo>
                  <a:pt x="653" y="665"/>
                </a:lnTo>
                <a:cubicBezTo>
                  <a:pt x="681" y="665"/>
                  <a:pt x="704" y="642"/>
                  <a:pt x="704" y="614"/>
                </a:cubicBezTo>
                <a:lnTo>
                  <a:pt x="704" y="566"/>
                </a:lnTo>
                <a:cubicBezTo>
                  <a:pt x="704" y="537"/>
                  <a:pt x="681" y="514"/>
                  <a:pt x="653" y="514"/>
                </a:cubicBezTo>
                <a:lnTo>
                  <a:pt x="632" y="514"/>
                </a:lnTo>
                <a:lnTo>
                  <a:pt x="632" y="481"/>
                </a:lnTo>
                <a:cubicBezTo>
                  <a:pt x="632" y="439"/>
                  <a:pt x="604" y="402"/>
                  <a:pt x="564" y="391"/>
                </a:cubicBezTo>
                <a:lnTo>
                  <a:pt x="517" y="379"/>
                </a:lnTo>
                <a:cubicBezTo>
                  <a:pt x="502" y="375"/>
                  <a:pt x="487" y="384"/>
                  <a:pt x="483" y="398"/>
                </a:cubicBezTo>
                <a:cubicBezTo>
                  <a:pt x="480" y="413"/>
                  <a:pt x="488" y="428"/>
                  <a:pt x="503" y="432"/>
                </a:cubicBezTo>
                <a:lnTo>
                  <a:pt x="550" y="445"/>
                </a:lnTo>
                <a:cubicBezTo>
                  <a:pt x="566" y="449"/>
                  <a:pt x="577" y="464"/>
                  <a:pt x="577" y="481"/>
                </a:cubicBezTo>
                <a:lnTo>
                  <a:pt x="577" y="514"/>
                </a:lnTo>
                <a:lnTo>
                  <a:pt x="344" y="514"/>
                </a:lnTo>
                <a:cubicBezTo>
                  <a:pt x="354" y="428"/>
                  <a:pt x="382" y="388"/>
                  <a:pt x="405" y="371"/>
                </a:cubicBezTo>
                <a:cubicBezTo>
                  <a:pt x="459" y="327"/>
                  <a:pt x="546" y="170"/>
                  <a:pt x="579" y="101"/>
                </a:cubicBezTo>
                <a:cubicBezTo>
                  <a:pt x="584" y="90"/>
                  <a:pt x="586" y="78"/>
                  <a:pt x="585" y="65"/>
                </a:cubicBezTo>
                <a:cubicBezTo>
                  <a:pt x="581" y="34"/>
                  <a:pt x="559" y="9"/>
                  <a:pt x="529" y="2"/>
                </a:cubicBezTo>
                <a:cubicBezTo>
                  <a:pt x="499" y="-5"/>
                  <a:pt x="469" y="7"/>
                  <a:pt x="452" y="32"/>
                </a:cubicBezTo>
                <a:cubicBezTo>
                  <a:pt x="451" y="33"/>
                  <a:pt x="451" y="33"/>
                  <a:pt x="451" y="34"/>
                </a:cubicBezTo>
                <a:cubicBezTo>
                  <a:pt x="442" y="48"/>
                  <a:pt x="432" y="66"/>
                  <a:pt x="421" y="85"/>
                </a:cubicBezTo>
                <a:cubicBezTo>
                  <a:pt x="402" y="117"/>
                  <a:pt x="381" y="154"/>
                  <a:pt x="362" y="179"/>
                </a:cubicBezTo>
                <a:cubicBezTo>
                  <a:pt x="362" y="179"/>
                  <a:pt x="362" y="180"/>
                  <a:pt x="361" y="180"/>
                </a:cubicBezTo>
                <a:cubicBezTo>
                  <a:pt x="322" y="239"/>
                  <a:pt x="263" y="247"/>
                  <a:pt x="221" y="243"/>
                </a:cubicBezTo>
                <a:cubicBezTo>
                  <a:pt x="219" y="242"/>
                  <a:pt x="217" y="242"/>
                  <a:pt x="215" y="242"/>
                </a:cubicBezTo>
                <a:cubicBezTo>
                  <a:pt x="209" y="241"/>
                  <a:pt x="201" y="241"/>
                  <a:pt x="194" y="241"/>
                </a:cubicBezTo>
                <a:cubicBezTo>
                  <a:pt x="131" y="241"/>
                  <a:pt x="78" y="257"/>
                  <a:pt x="36" y="288"/>
                </a:cubicBezTo>
                <a:cubicBezTo>
                  <a:pt x="10" y="308"/>
                  <a:pt x="-1" y="331"/>
                  <a:pt x="0" y="364"/>
                </a:cubicBezTo>
                <a:cubicBezTo>
                  <a:pt x="0" y="386"/>
                  <a:pt x="1" y="409"/>
                  <a:pt x="1" y="432"/>
                </a:cubicBezTo>
                <a:cubicBezTo>
                  <a:pt x="2" y="477"/>
                  <a:pt x="3" y="523"/>
                  <a:pt x="3" y="566"/>
                </a:cubicBezTo>
                <a:cubicBezTo>
                  <a:pt x="3" y="587"/>
                  <a:pt x="18" y="601"/>
                  <a:pt x="38" y="602"/>
                </a:cubicBezTo>
                <a:cubicBezTo>
                  <a:pt x="45" y="603"/>
                  <a:pt x="51" y="602"/>
                  <a:pt x="57" y="60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2" name="Freeform 841">
            <a:extLst>
              <a:ext uri="{FF2B5EF4-FFF2-40B4-BE49-F238E27FC236}">
                <a16:creationId xmlns:a16="http://schemas.microsoft.com/office/drawing/2014/main" id="{77C2BCBF-6DFE-B043-829D-50FBBFFFA13D}"/>
              </a:ext>
            </a:extLst>
          </p:cNvPr>
          <p:cNvSpPr/>
          <p:nvPr/>
        </p:nvSpPr>
        <p:spPr>
          <a:xfrm>
            <a:off x="2632320" y="4573997"/>
            <a:ext cx="8748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243">
                <a:moveTo>
                  <a:pt x="122" y="188"/>
                </a:moveTo>
                <a:cubicBezTo>
                  <a:pt x="85" y="188"/>
                  <a:pt x="55" y="158"/>
                  <a:pt x="55" y="121"/>
                </a:cubicBezTo>
                <a:cubicBezTo>
                  <a:pt x="55" y="85"/>
                  <a:pt x="85" y="55"/>
                  <a:pt x="122" y="55"/>
                </a:cubicBezTo>
                <a:cubicBezTo>
                  <a:pt x="159" y="55"/>
                  <a:pt x="189" y="85"/>
                  <a:pt x="189" y="121"/>
                </a:cubicBezTo>
                <a:cubicBezTo>
                  <a:pt x="189" y="158"/>
                  <a:pt x="159" y="188"/>
                  <a:pt x="122" y="188"/>
                </a:cubicBezTo>
                <a:close/>
                <a:moveTo>
                  <a:pt x="122" y="0"/>
                </a:moveTo>
                <a:cubicBezTo>
                  <a:pt x="55" y="0"/>
                  <a:pt x="0" y="54"/>
                  <a:pt x="0" y="121"/>
                </a:cubicBezTo>
                <a:cubicBezTo>
                  <a:pt x="0" y="188"/>
                  <a:pt x="55" y="243"/>
                  <a:pt x="122" y="243"/>
                </a:cubicBezTo>
                <a:cubicBezTo>
                  <a:pt x="189" y="243"/>
                  <a:pt x="244" y="188"/>
                  <a:pt x="244" y="121"/>
                </a:cubicBezTo>
                <a:cubicBezTo>
                  <a:pt x="244" y="54"/>
                  <a:pt x="189" y="0"/>
                  <a:pt x="12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3" name="Freeform 842">
            <a:extLst>
              <a:ext uri="{FF2B5EF4-FFF2-40B4-BE49-F238E27FC236}">
                <a16:creationId xmlns:a16="http://schemas.microsoft.com/office/drawing/2014/main" id="{046F3817-40E1-F144-9D80-79C0FF08CDE4}"/>
              </a:ext>
            </a:extLst>
          </p:cNvPr>
          <p:cNvSpPr/>
          <p:nvPr/>
        </p:nvSpPr>
        <p:spPr>
          <a:xfrm>
            <a:off x="2757240" y="4573637"/>
            <a:ext cx="87120" cy="87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3" h="244">
                <a:moveTo>
                  <a:pt x="188" y="122"/>
                </a:moveTo>
                <a:cubicBezTo>
                  <a:pt x="188" y="159"/>
                  <a:pt x="158" y="189"/>
                  <a:pt x="122" y="189"/>
                </a:cubicBezTo>
                <a:cubicBezTo>
                  <a:pt x="85" y="189"/>
                  <a:pt x="55" y="159"/>
                  <a:pt x="55" y="122"/>
                </a:cubicBezTo>
                <a:cubicBezTo>
                  <a:pt x="55" y="85"/>
                  <a:pt x="85" y="56"/>
                  <a:pt x="122" y="56"/>
                </a:cubicBezTo>
                <a:cubicBezTo>
                  <a:pt x="158" y="56"/>
                  <a:pt x="188" y="85"/>
                  <a:pt x="188" y="122"/>
                </a:cubicBezTo>
                <a:close/>
                <a:moveTo>
                  <a:pt x="0" y="122"/>
                </a:moveTo>
                <a:cubicBezTo>
                  <a:pt x="0" y="189"/>
                  <a:pt x="54" y="244"/>
                  <a:pt x="122" y="244"/>
                </a:cubicBezTo>
                <a:cubicBezTo>
                  <a:pt x="189" y="244"/>
                  <a:pt x="243" y="189"/>
                  <a:pt x="243" y="122"/>
                </a:cubicBezTo>
                <a:cubicBezTo>
                  <a:pt x="243" y="55"/>
                  <a:pt x="189" y="0"/>
                  <a:pt x="122" y="0"/>
                </a:cubicBezTo>
                <a:cubicBezTo>
                  <a:pt x="54" y="0"/>
                  <a:pt x="0" y="55"/>
                  <a:pt x="0" y="12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4" name="Freeform 843">
            <a:extLst>
              <a:ext uri="{FF2B5EF4-FFF2-40B4-BE49-F238E27FC236}">
                <a16:creationId xmlns:a16="http://schemas.microsoft.com/office/drawing/2014/main" id="{1DF03D21-4A08-AA41-BD9D-B72E4DB03388}"/>
              </a:ext>
            </a:extLst>
          </p:cNvPr>
          <p:cNvSpPr/>
          <p:nvPr/>
        </p:nvSpPr>
        <p:spPr>
          <a:xfrm>
            <a:off x="2881800" y="4573637"/>
            <a:ext cx="87480" cy="87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244">
                <a:moveTo>
                  <a:pt x="55" y="122"/>
                </a:moveTo>
                <a:cubicBezTo>
                  <a:pt x="55" y="85"/>
                  <a:pt x="85" y="56"/>
                  <a:pt x="122" y="56"/>
                </a:cubicBezTo>
                <a:cubicBezTo>
                  <a:pt x="159" y="56"/>
                  <a:pt x="189" y="85"/>
                  <a:pt x="189" y="122"/>
                </a:cubicBezTo>
                <a:cubicBezTo>
                  <a:pt x="189" y="159"/>
                  <a:pt x="159" y="189"/>
                  <a:pt x="122" y="189"/>
                </a:cubicBezTo>
                <a:cubicBezTo>
                  <a:pt x="85" y="189"/>
                  <a:pt x="55" y="159"/>
                  <a:pt x="55" y="122"/>
                </a:cubicBezTo>
                <a:close/>
                <a:moveTo>
                  <a:pt x="244" y="122"/>
                </a:moveTo>
                <a:cubicBezTo>
                  <a:pt x="244" y="55"/>
                  <a:pt x="189" y="0"/>
                  <a:pt x="122" y="0"/>
                </a:cubicBezTo>
                <a:cubicBezTo>
                  <a:pt x="55" y="0"/>
                  <a:pt x="0" y="55"/>
                  <a:pt x="0" y="122"/>
                </a:cubicBezTo>
                <a:cubicBezTo>
                  <a:pt x="0" y="189"/>
                  <a:pt x="55" y="244"/>
                  <a:pt x="122" y="244"/>
                </a:cubicBezTo>
                <a:cubicBezTo>
                  <a:pt x="189" y="244"/>
                  <a:pt x="244" y="189"/>
                  <a:pt x="244" y="12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5" name="Freeform 844">
            <a:extLst>
              <a:ext uri="{FF2B5EF4-FFF2-40B4-BE49-F238E27FC236}">
                <a16:creationId xmlns:a16="http://schemas.microsoft.com/office/drawing/2014/main" id="{F7ACDF67-381C-7849-BAB7-B14CB4C7EB4B}"/>
              </a:ext>
            </a:extLst>
          </p:cNvPr>
          <p:cNvSpPr/>
          <p:nvPr/>
        </p:nvSpPr>
        <p:spPr>
          <a:xfrm>
            <a:off x="2603881" y="4663636"/>
            <a:ext cx="393840" cy="83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5" h="232">
                <a:moveTo>
                  <a:pt x="749" y="176"/>
                </a:moveTo>
                <a:lnTo>
                  <a:pt x="749" y="124"/>
                </a:lnTo>
                <a:cubicBezTo>
                  <a:pt x="749" y="112"/>
                  <a:pt x="755" y="101"/>
                  <a:pt x="764" y="94"/>
                </a:cubicBezTo>
                <a:cubicBezTo>
                  <a:pt x="800" y="69"/>
                  <a:pt x="846" y="55"/>
                  <a:pt x="894" y="55"/>
                </a:cubicBezTo>
                <a:cubicBezTo>
                  <a:pt x="942" y="55"/>
                  <a:pt x="988" y="69"/>
                  <a:pt x="1025" y="94"/>
                </a:cubicBezTo>
                <a:cubicBezTo>
                  <a:pt x="1034" y="101"/>
                  <a:pt x="1040" y="112"/>
                  <a:pt x="1040" y="124"/>
                </a:cubicBezTo>
                <a:cubicBezTo>
                  <a:pt x="1040" y="138"/>
                  <a:pt x="1040" y="158"/>
                  <a:pt x="1040" y="176"/>
                </a:cubicBezTo>
                <a:close/>
                <a:moveTo>
                  <a:pt x="402" y="176"/>
                </a:moveTo>
                <a:lnTo>
                  <a:pt x="402" y="124"/>
                </a:lnTo>
                <a:cubicBezTo>
                  <a:pt x="402" y="112"/>
                  <a:pt x="408" y="101"/>
                  <a:pt x="418" y="94"/>
                </a:cubicBezTo>
                <a:cubicBezTo>
                  <a:pt x="454" y="69"/>
                  <a:pt x="500" y="55"/>
                  <a:pt x="548" y="55"/>
                </a:cubicBezTo>
                <a:cubicBezTo>
                  <a:pt x="596" y="55"/>
                  <a:pt x="642" y="69"/>
                  <a:pt x="678" y="94"/>
                </a:cubicBezTo>
                <a:cubicBezTo>
                  <a:pt x="687" y="101"/>
                  <a:pt x="693" y="112"/>
                  <a:pt x="693" y="124"/>
                </a:cubicBezTo>
                <a:cubicBezTo>
                  <a:pt x="693" y="138"/>
                  <a:pt x="693" y="158"/>
                  <a:pt x="693" y="176"/>
                </a:cubicBezTo>
                <a:close/>
                <a:moveTo>
                  <a:pt x="56" y="176"/>
                </a:moveTo>
                <a:lnTo>
                  <a:pt x="56" y="124"/>
                </a:lnTo>
                <a:cubicBezTo>
                  <a:pt x="56" y="112"/>
                  <a:pt x="62" y="101"/>
                  <a:pt x="71" y="94"/>
                </a:cubicBezTo>
                <a:cubicBezTo>
                  <a:pt x="107" y="69"/>
                  <a:pt x="153" y="55"/>
                  <a:pt x="201" y="55"/>
                </a:cubicBezTo>
                <a:cubicBezTo>
                  <a:pt x="249" y="55"/>
                  <a:pt x="295" y="69"/>
                  <a:pt x="332" y="95"/>
                </a:cubicBezTo>
                <a:cubicBezTo>
                  <a:pt x="341" y="101"/>
                  <a:pt x="347" y="112"/>
                  <a:pt x="347" y="124"/>
                </a:cubicBezTo>
                <a:cubicBezTo>
                  <a:pt x="347" y="139"/>
                  <a:pt x="347" y="158"/>
                  <a:pt x="347" y="176"/>
                </a:cubicBezTo>
                <a:close/>
                <a:moveTo>
                  <a:pt x="1056" y="49"/>
                </a:moveTo>
                <a:cubicBezTo>
                  <a:pt x="1011" y="17"/>
                  <a:pt x="953" y="0"/>
                  <a:pt x="894" y="0"/>
                </a:cubicBezTo>
                <a:cubicBezTo>
                  <a:pt x="835" y="0"/>
                  <a:pt x="778" y="17"/>
                  <a:pt x="733" y="49"/>
                </a:cubicBezTo>
                <a:cubicBezTo>
                  <a:pt x="728" y="52"/>
                  <a:pt x="724" y="55"/>
                  <a:pt x="721" y="59"/>
                </a:cubicBezTo>
                <a:cubicBezTo>
                  <a:pt x="717" y="55"/>
                  <a:pt x="714" y="52"/>
                  <a:pt x="710" y="49"/>
                </a:cubicBezTo>
                <a:cubicBezTo>
                  <a:pt x="664" y="17"/>
                  <a:pt x="607" y="0"/>
                  <a:pt x="548" y="0"/>
                </a:cubicBezTo>
                <a:cubicBezTo>
                  <a:pt x="489" y="0"/>
                  <a:pt x="431" y="17"/>
                  <a:pt x="386" y="49"/>
                </a:cubicBezTo>
                <a:cubicBezTo>
                  <a:pt x="382" y="52"/>
                  <a:pt x="378" y="55"/>
                  <a:pt x="374" y="59"/>
                </a:cubicBezTo>
                <a:cubicBezTo>
                  <a:pt x="371" y="55"/>
                  <a:pt x="367" y="52"/>
                  <a:pt x="363" y="49"/>
                </a:cubicBezTo>
                <a:cubicBezTo>
                  <a:pt x="318" y="17"/>
                  <a:pt x="260" y="0"/>
                  <a:pt x="201" y="0"/>
                </a:cubicBezTo>
                <a:cubicBezTo>
                  <a:pt x="142" y="0"/>
                  <a:pt x="85" y="17"/>
                  <a:pt x="40" y="49"/>
                </a:cubicBezTo>
                <a:cubicBezTo>
                  <a:pt x="15" y="66"/>
                  <a:pt x="0" y="94"/>
                  <a:pt x="0" y="124"/>
                </a:cubicBezTo>
                <a:lnTo>
                  <a:pt x="0" y="204"/>
                </a:lnTo>
                <a:cubicBezTo>
                  <a:pt x="0" y="219"/>
                  <a:pt x="13" y="232"/>
                  <a:pt x="28" y="232"/>
                </a:cubicBezTo>
                <a:lnTo>
                  <a:pt x="375" y="232"/>
                </a:lnTo>
                <a:lnTo>
                  <a:pt x="376" y="232"/>
                </a:lnTo>
                <a:lnTo>
                  <a:pt x="721" y="232"/>
                </a:lnTo>
                <a:lnTo>
                  <a:pt x="1067" y="232"/>
                </a:lnTo>
                <a:cubicBezTo>
                  <a:pt x="1083" y="232"/>
                  <a:pt x="1095" y="219"/>
                  <a:pt x="1095" y="204"/>
                </a:cubicBezTo>
                <a:cubicBezTo>
                  <a:pt x="1095" y="178"/>
                  <a:pt x="1095" y="146"/>
                  <a:pt x="1095" y="123"/>
                </a:cubicBezTo>
                <a:cubicBezTo>
                  <a:pt x="1095" y="94"/>
                  <a:pt x="1080" y="66"/>
                  <a:pt x="1056" y="4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6" name="Freeform 845">
            <a:extLst>
              <a:ext uri="{FF2B5EF4-FFF2-40B4-BE49-F238E27FC236}">
                <a16:creationId xmlns:a16="http://schemas.microsoft.com/office/drawing/2014/main" id="{1A472672-89F9-8740-A93C-2F1E84608B14}"/>
              </a:ext>
            </a:extLst>
          </p:cNvPr>
          <p:cNvSpPr/>
          <p:nvPr/>
        </p:nvSpPr>
        <p:spPr>
          <a:xfrm>
            <a:off x="2621521" y="4282397"/>
            <a:ext cx="87480" cy="87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245">
                <a:moveTo>
                  <a:pt x="122" y="56"/>
                </a:moveTo>
                <a:cubicBezTo>
                  <a:pt x="160" y="56"/>
                  <a:pt x="189" y="85"/>
                  <a:pt x="189" y="122"/>
                </a:cubicBezTo>
                <a:cubicBezTo>
                  <a:pt x="189" y="140"/>
                  <a:pt x="182" y="157"/>
                  <a:pt x="170" y="170"/>
                </a:cubicBezTo>
                <a:cubicBezTo>
                  <a:pt x="157" y="182"/>
                  <a:pt x="140" y="189"/>
                  <a:pt x="122" y="189"/>
                </a:cubicBezTo>
                <a:cubicBezTo>
                  <a:pt x="104" y="189"/>
                  <a:pt x="87" y="182"/>
                  <a:pt x="75" y="170"/>
                </a:cubicBezTo>
                <a:cubicBezTo>
                  <a:pt x="62" y="157"/>
                  <a:pt x="55" y="140"/>
                  <a:pt x="55" y="122"/>
                </a:cubicBezTo>
                <a:cubicBezTo>
                  <a:pt x="55" y="85"/>
                  <a:pt x="85" y="56"/>
                  <a:pt x="122" y="56"/>
                </a:cubicBezTo>
                <a:close/>
                <a:moveTo>
                  <a:pt x="122" y="245"/>
                </a:moveTo>
                <a:cubicBezTo>
                  <a:pt x="155" y="245"/>
                  <a:pt x="186" y="232"/>
                  <a:pt x="209" y="209"/>
                </a:cubicBezTo>
                <a:cubicBezTo>
                  <a:pt x="232" y="186"/>
                  <a:pt x="244" y="155"/>
                  <a:pt x="244" y="122"/>
                </a:cubicBezTo>
                <a:cubicBezTo>
                  <a:pt x="244" y="90"/>
                  <a:pt x="232" y="59"/>
                  <a:pt x="209" y="36"/>
                </a:cubicBezTo>
                <a:cubicBezTo>
                  <a:pt x="186" y="13"/>
                  <a:pt x="155" y="0"/>
                  <a:pt x="122" y="0"/>
                </a:cubicBezTo>
                <a:cubicBezTo>
                  <a:pt x="89" y="0"/>
                  <a:pt x="59" y="13"/>
                  <a:pt x="36" y="36"/>
                </a:cubicBezTo>
                <a:cubicBezTo>
                  <a:pt x="13" y="59"/>
                  <a:pt x="0" y="90"/>
                  <a:pt x="0" y="122"/>
                </a:cubicBezTo>
                <a:cubicBezTo>
                  <a:pt x="0" y="155"/>
                  <a:pt x="13" y="186"/>
                  <a:pt x="36" y="209"/>
                </a:cubicBezTo>
                <a:cubicBezTo>
                  <a:pt x="59" y="232"/>
                  <a:pt x="89" y="245"/>
                  <a:pt x="122" y="2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7" name="Freeform 846">
            <a:extLst>
              <a:ext uri="{FF2B5EF4-FFF2-40B4-BE49-F238E27FC236}">
                <a16:creationId xmlns:a16="http://schemas.microsoft.com/office/drawing/2014/main" id="{9AF876F3-335F-8042-BB5A-7A831DE594E3}"/>
              </a:ext>
            </a:extLst>
          </p:cNvPr>
          <p:cNvSpPr/>
          <p:nvPr/>
        </p:nvSpPr>
        <p:spPr>
          <a:xfrm>
            <a:off x="2591280" y="4292477"/>
            <a:ext cx="210600" cy="262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6" h="730">
                <a:moveTo>
                  <a:pt x="70" y="332"/>
                </a:moveTo>
                <a:cubicBezTo>
                  <a:pt x="84" y="321"/>
                  <a:pt x="100" y="313"/>
                  <a:pt x="118" y="307"/>
                </a:cubicBezTo>
                <a:lnTo>
                  <a:pt x="146" y="374"/>
                </a:lnTo>
                <a:cubicBezTo>
                  <a:pt x="147" y="377"/>
                  <a:pt x="149" y="379"/>
                  <a:pt x="152" y="381"/>
                </a:cubicBezTo>
                <a:lnTo>
                  <a:pt x="152" y="534"/>
                </a:lnTo>
                <a:cubicBezTo>
                  <a:pt x="152" y="543"/>
                  <a:pt x="160" y="551"/>
                  <a:pt x="170" y="551"/>
                </a:cubicBezTo>
                <a:lnTo>
                  <a:pt x="224" y="551"/>
                </a:lnTo>
                <a:cubicBezTo>
                  <a:pt x="234" y="551"/>
                  <a:pt x="242" y="543"/>
                  <a:pt x="242" y="534"/>
                </a:cubicBezTo>
                <a:lnTo>
                  <a:pt x="242" y="380"/>
                </a:lnTo>
                <a:cubicBezTo>
                  <a:pt x="243" y="379"/>
                  <a:pt x="245" y="377"/>
                  <a:pt x="246" y="375"/>
                </a:cubicBezTo>
                <a:lnTo>
                  <a:pt x="290" y="293"/>
                </a:lnTo>
                <a:cubicBezTo>
                  <a:pt x="338" y="282"/>
                  <a:pt x="378" y="254"/>
                  <a:pt x="407" y="212"/>
                </a:cubicBezTo>
                <a:cubicBezTo>
                  <a:pt x="428" y="184"/>
                  <a:pt x="450" y="146"/>
                  <a:pt x="469" y="112"/>
                </a:cubicBezTo>
                <a:cubicBezTo>
                  <a:pt x="480" y="94"/>
                  <a:pt x="490" y="76"/>
                  <a:pt x="498" y="64"/>
                </a:cubicBezTo>
                <a:lnTo>
                  <a:pt x="498" y="63"/>
                </a:lnTo>
                <a:cubicBezTo>
                  <a:pt x="504" y="54"/>
                  <a:pt x="513" y="55"/>
                  <a:pt x="517" y="56"/>
                </a:cubicBezTo>
                <a:cubicBezTo>
                  <a:pt x="520" y="56"/>
                  <a:pt x="529" y="59"/>
                  <a:pt x="530" y="71"/>
                </a:cubicBezTo>
                <a:cubicBezTo>
                  <a:pt x="531" y="75"/>
                  <a:pt x="530" y="76"/>
                  <a:pt x="530" y="77"/>
                </a:cubicBezTo>
                <a:cubicBezTo>
                  <a:pt x="515" y="108"/>
                  <a:pt x="486" y="163"/>
                  <a:pt x="453" y="217"/>
                </a:cubicBezTo>
                <a:cubicBezTo>
                  <a:pt x="406" y="294"/>
                  <a:pt x="381" y="319"/>
                  <a:pt x="371" y="328"/>
                </a:cubicBezTo>
                <a:cubicBezTo>
                  <a:pt x="280" y="400"/>
                  <a:pt x="284" y="570"/>
                  <a:pt x="285" y="591"/>
                </a:cubicBezTo>
                <a:cubicBezTo>
                  <a:pt x="286" y="638"/>
                  <a:pt x="287" y="641"/>
                  <a:pt x="287" y="645"/>
                </a:cubicBezTo>
                <a:cubicBezTo>
                  <a:pt x="287" y="647"/>
                  <a:pt x="288" y="651"/>
                  <a:pt x="288" y="673"/>
                </a:cubicBezTo>
                <a:cubicBezTo>
                  <a:pt x="232" y="675"/>
                  <a:pt x="176" y="675"/>
                  <a:pt x="121" y="673"/>
                </a:cubicBezTo>
                <a:cubicBezTo>
                  <a:pt x="121" y="667"/>
                  <a:pt x="121" y="661"/>
                  <a:pt x="121" y="657"/>
                </a:cubicBezTo>
                <a:cubicBezTo>
                  <a:pt x="120" y="640"/>
                  <a:pt x="120" y="640"/>
                  <a:pt x="120" y="637"/>
                </a:cubicBezTo>
                <a:cubicBezTo>
                  <a:pt x="121" y="633"/>
                  <a:pt x="121" y="625"/>
                  <a:pt x="121" y="585"/>
                </a:cubicBezTo>
                <a:cubicBezTo>
                  <a:pt x="121" y="570"/>
                  <a:pt x="113" y="552"/>
                  <a:pt x="89" y="548"/>
                </a:cubicBezTo>
                <a:cubicBezTo>
                  <a:pt x="79" y="547"/>
                  <a:pt x="69" y="547"/>
                  <a:pt x="59" y="547"/>
                </a:cubicBezTo>
                <a:cubicBezTo>
                  <a:pt x="59" y="509"/>
                  <a:pt x="58" y="469"/>
                  <a:pt x="57" y="431"/>
                </a:cubicBezTo>
                <a:cubicBezTo>
                  <a:pt x="56" y="408"/>
                  <a:pt x="56" y="385"/>
                  <a:pt x="55" y="363"/>
                </a:cubicBezTo>
                <a:cubicBezTo>
                  <a:pt x="55" y="347"/>
                  <a:pt x="59" y="341"/>
                  <a:pt x="70" y="332"/>
                </a:cubicBezTo>
                <a:close/>
                <a:moveTo>
                  <a:pt x="219" y="349"/>
                </a:moveTo>
                <a:lnTo>
                  <a:pt x="174" y="349"/>
                </a:lnTo>
                <a:lnTo>
                  <a:pt x="153" y="299"/>
                </a:lnTo>
                <a:cubicBezTo>
                  <a:pt x="166" y="297"/>
                  <a:pt x="180" y="296"/>
                  <a:pt x="195" y="296"/>
                </a:cubicBezTo>
                <a:cubicBezTo>
                  <a:pt x="199" y="296"/>
                  <a:pt x="204" y="296"/>
                  <a:pt x="210" y="297"/>
                </a:cubicBezTo>
                <a:cubicBezTo>
                  <a:pt x="212" y="297"/>
                  <a:pt x="214" y="297"/>
                  <a:pt x="216" y="297"/>
                </a:cubicBezTo>
                <a:cubicBezTo>
                  <a:pt x="227" y="299"/>
                  <a:pt x="237" y="299"/>
                  <a:pt x="247" y="299"/>
                </a:cubicBezTo>
                <a:close/>
                <a:moveTo>
                  <a:pt x="187" y="385"/>
                </a:moveTo>
                <a:lnTo>
                  <a:pt x="206" y="385"/>
                </a:lnTo>
                <a:lnTo>
                  <a:pt x="206" y="516"/>
                </a:lnTo>
                <a:lnTo>
                  <a:pt x="187" y="516"/>
                </a:lnTo>
                <a:close/>
                <a:moveTo>
                  <a:pt x="58" y="602"/>
                </a:moveTo>
                <a:cubicBezTo>
                  <a:pt x="61" y="602"/>
                  <a:pt x="63" y="602"/>
                  <a:pt x="66" y="602"/>
                </a:cubicBezTo>
                <a:cubicBezTo>
                  <a:pt x="66" y="626"/>
                  <a:pt x="65" y="632"/>
                  <a:pt x="65" y="636"/>
                </a:cubicBezTo>
                <a:cubicBezTo>
                  <a:pt x="65" y="640"/>
                  <a:pt x="65" y="640"/>
                  <a:pt x="66" y="658"/>
                </a:cubicBezTo>
                <a:cubicBezTo>
                  <a:pt x="66" y="666"/>
                  <a:pt x="66" y="676"/>
                  <a:pt x="66" y="692"/>
                </a:cubicBezTo>
                <a:cubicBezTo>
                  <a:pt x="67" y="711"/>
                  <a:pt x="82" y="727"/>
                  <a:pt x="101" y="728"/>
                </a:cubicBezTo>
                <a:cubicBezTo>
                  <a:pt x="136" y="729"/>
                  <a:pt x="171" y="730"/>
                  <a:pt x="206" y="730"/>
                </a:cubicBezTo>
                <a:cubicBezTo>
                  <a:pt x="240" y="730"/>
                  <a:pt x="274" y="729"/>
                  <a:pt x="309" y="728"/>
                </a:cubicBezTo>
                <a:cubicBezTo>
                  <a:pt x="330" y="727"/>
                  <a:pt x="344" y="712"/>
                  <a:pt x="344" y="691"/>
                </a:cubicBezTo>
                <a:cubicBezTo>
                  <a:pt x="343" y="645"/>
                  <a:pt x="342" y="641"/>
                  <a:pt x="342" y="637"/>
                </a:cubicBezTo>
                <a:cubicBezTo>
                  <a:pt x="341" y="634"/>
                  <a:pt x="341" y="620"/>
                  <a:pt x="341" y="589"/>
                </a:cubicBezTo>
                <a:cubicBezTo>
                  <a:pt x="338" y="533"/>
                  <a:pt x="348" y="416"/>
                  <a:pt x="405" y="371"/>
                </a:cubicBezTo>
                <a:cubicBezTo>
                  <a:pt x="460" y="327"/>
                  <a:pt x="546" y="170"/>
                  <a:pt x="579" y="101"/>
                </a:cubicBezTo>
                <a:cubicBezTo>
                  <a:pt x="585" y="90"/>
                  <a:pt x="587" y="78"/>
                  <a:pt x="585" y="65"/>
                </a:cubicBezTo>
                <a:cubicBezTo>
                  <a:pt x="582" y="34"/>
                  <a:pt x="560" y="9"/>
                  <a:pt x="530" y="2"/>
                </a:cubicBezTo>
                <a:cubicBezTo>
                  <a:pt x="500" y="-5"/>
                  <a:pt x="469" y="7"/>
                  <a:pt x="452" y="32"/>
                </a:cubicBezTo>
                <a:cubicBezTo>
                  <a:pt x="452" y="33"/>
                  <a:pt x="452" y="33"/>
                  <a:pt x="451" y="34"/>
                </a:cubicBezTo>
                <a:cubicBezTo>
                  <a:pt x="442" y="48"/>
                  <a:pt x="432" y="66"/>
                  <a:pt x="421" y="85"/>
                </a:cubicBezTo>
                <a:cubicBezTo>
                  <a:pt x="403" y="117"/>
                  <a:pt x="382" y="154"/>
                  <a:pt x="363" y="179"/>
                </a:cubicBezTo>
                <a:cubicBezTo>
                  <a:pt x="362" y="179"/>
                  <a:pt x="362" y="180"/>
                  <a:pt x="362" y="180"/>
                </a:cubicBezTo>
                <a:cubicBezTo>
                  <a:pt x="323" y="239"/>
                  <a:pt x="264" y="247"/>
                  <a:pt x="221" y="243"/>
                </a:cubicBezTo>
                <a:cubicBezTo>
                  <a:pt x="220" y="242"/>
                  <a:pt x="218" y="242"/>
                  <a:pt x="216" y="242"/>
                </a:cubicBezTo>
                <a:cubicBezTo>
                  <a:pt x="209" y="241"/>
                  <a:pt x="202" y="241"/>
                  <a:pt x="195" y="241"/>
                </a:cubicBezTo>
                <a:lnTo>
                  <a:pt x="194" y="241"/>
                </a:lnTo>
                <a:cubicBezTo>
                  <a:pt x="131" y="241"/>
                  <a:pt x="78" y="257"/>
                  <a:pt x="37" y="288"/>
                </a:cubicBezTo>
                <a:cubicBezTo>
                  <a:pt x="11" y="308"/>
                  <a:pt x="0" y="331"/>
                  <a:pt x="0" y="364"/>
                </a:cubicBezTo>
                <a:cubicBezTo>
                  <a:pt x="1" y="386"/>
                  <a:pt x="1" y="409"/>
                  <a:pt x="2" y="432"/>
                </a:cubicBezTo>
                <a:cubicBezTo>
                  <a:pt x="3" y="477"/>
                  <a:pt x="4" y="523"/>
                  <a:pt x="4" y="566"/>
                </a:cubicBezTo>
                <a:cubicBezTo>
                  <a:pt x="4" y="587"/>
                  <a:pt x="18" y="601"/>
                  <a:pt x="39" y="602"/>
                </a:cubicBezTo>
                <a:cubicBezTo>
                  <a:pt x="45" y="603"/>
                  <a:pt x="52" y="602"/>
                  <a:pt x="58" y="60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8" name="Freeform 847">
            <a:extLst>
              <a:ext uri="{FF2B5EF4-FFF2-40B4-BE49-F238E27FC236}">
                <a16:creationId xmlns:a16="http://schemas.microsoft.com/office/drawing/2014/main" id="{F9C9783A-7C8C-464B-AA68-55AF9DEC1A28}"/>
              </a:ext>
            </a:extLst>
          </p:cNvPr>
          <p:cNvSpPr/>
          <p:nvPr/>
        </p:nvSpPr>
        <p:spPr>
          <a:xfrm>
            <a:off x="2839320" y="4248917"/>
            <a:ext cx="172800" cy="306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1" h="851">
                <a:moveTo>
                  <a:pt x="425" y="291"/>
                </a:moveTo>
                <a:lnTo>
                  <a:pt x="368" y="308"/>
                </a:lnTo>
                <a:cubicBezTo>
                  <a:pt x="328" y="320"/>
                  <a:pt x="286" y="327"/>
                  <a:pt x="244" y="327"/>
                </a:cubicBezTo>
                <a:cubicBezTo>
                  <a:pt x="193" y="327"/>
                  <a:pt x="142" y="334"/>
                  <a:pt x="94" y="350"/>
                </a:cubicBezTo>
                <a:lnTo>
                  <a:pt x="55" y="363"/>
                </a:lnTo>
                <a:lnTo>
                  <a:pt x="55" y="136"/>
                </a:lnTo>
                <a:lnTo>
                  <a:pt x="111" y="118"/>
                </a:lnTo>
                <a:cubicBezTo>
                  <a:pt x="154" y="104"/>
                  <a:pt x="199" y="97"/>
                  <a:pt x="244" y="97"/>
                </a:cubicBezTo>
                <a:lnTo>
                  <a:pt x="245" y="97"/>
                </a:lnTo>
                <a:cubicBezTo>
                  <a:pt x="293" y="97"/>
                  <a:pt x="341" y="90"/>
                  <a:pt x="386" y="77"/>
                </a:cubicBezTo>
                <a:lnTo>
                  <a:pt x="425" y="65"/>
                </a:lnTo>
                <a:close/>
                <a:moveTo>
                  <a:pt x="470" y="5"/>
                </a:moveTo>
                <a:cubicBezTo>
                  <a:pt x="463" y="0"/>
                  <a:pt x="454" y="-1"/>
                  <a:pt x="445" y="1"/>
                </a:cubicBezTo>
                <a:lnTo>
                  <a:pt x="371" y="24"/>
                </a:lnTo>
                <a:cubicBezTo>
                  <a:pt x="330" y="36"/>
                  <a:pt x="287" y="42"/>
                  <a:pt x="245" y="42"/>
                </a:cubicBezTo>
                <a:lnTo>
                  <a:pt x="244" y="42"/>
                </a:lnTo>
                <a:cubicBezTo>
                  <a:pt x="193" y="42"/>
                  <a:pt x="142" y="50"/>
                  <a:pt x="94" y="66"/>
                </a:cubicBezTo>
                <a:lnTo>
                  <a:pt x="55" y="78"/>
                </a:lnTo>
                <a:lnTo>
                  <a:pt x="55" y="70"/>
                </a:lnTo>
                <a:cubicBezTo>
                  <a:pt x="55" y="55"/>
                  <a:pt x="43" y="42"/>
                  <a:pt x="27" y="42"/>
                </a:cubicBezTo>
                <a:cubicBezTo>
                  <a:pt x="12" y="42"/>
                  <a:pt x="0" y="55"/>
                  <a:pt x="0" y="70"/>
                </a:cubicBezTo>
                <a:lnTo>
                  <a:pt x="0" y="116"/>
                </a:lnTo>
                <a:lnTo>
                  <a:pt x="0" y="401"/>
                </a:lnTo>
                <a:lnTo>
                  <a:pt x="0" y="823"/>
                </a:lnTo>
                <a:cubicBezTo>
                  <a:pt x="0" y="839"/>
                  <a:pt x="12" y="851"/>
                  <a:pt x="27" y="851"/>
                </a:cubicBezTo>
                <a:cubicBezTo>
                  <a:pt x="43" y="851"/>
                  <a:pt x="55" y="839"/>
                  <a:pt x="55" y="823"/>
                </a:cubicBezTo>
                <a:lnTo>
                  <a:pt x="55" y="421"/>
                </a:lnTo>
                <a:lnTo>
                  <a:pt x="111" y="403"/>
                </a:lnTo>
                <a:cubicBezTo>
                  <a:pt x="154" y="389"/>
                  <a:pt x="199" y="382"/>
                  <a:pt x="244" y="382"/>
                </a:cubicBezTo>
                <a:cubicBezTo>
                  <a:pt x="292" y="382"/>
                  <a:pt x="339" y="375"/>
                  <a:pt x="384" y="361"/>
                </a:cubicBezTo>
                <a:lnTo>
                  <a:pt x="461" y="338"/>
                </a:lnTo>
                <a:cubicBezTo>
                  <a:pt x="473" y="335"/>
                  <a:pt x="481" y="324"/>
                  <a:pt x="481" y="312"/>
                </a:cubicBezTo>
                <a:lnTo>
                  <a:pt x="481" y="28"/>
                </a:lnTo>
                <a:cubicBezTo>
                  <a:pt x="481" y="19"/>
                  <a:pt x="477" y="11"/>
                  <a:pt x="470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9" name="Freeform 848">
            <a:extLst>
              <a:ext uri="{FF2B5EF4-FFF2-40B4-BE49-F238E27FC236}">
                <a16:creationId xmlns:a16="http://schemas.microsoft.com/office/drawing/2014/main" id="{E6084C4B-151B-0E4B-959F-016577498117}"/>
              </a:ext>
            </a:extLst>
          </p:cNvPr>
          <p:cNvSpPr/>
          <p:nvPr/>
        </p:nvSpPr>
        <p:spPr>
          <a:xfrm>
            <a:off x="1917719" y="4573997"/>
            <a:ext cx="8748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243">
                <a:moveTo>
                  <a:pt x="122" y="188"/>
                </a:moveTo>
                <a:cubicBezTo>
                  <a:pt x="85" y="188"/>
                  <a:pt x="55" y="158"/>
                  <a:pt x="55" y="121"/>
                </a:cubicBezTo>
                <a:cubicBezTo>
                  <a:pt x="55" y="85"/>
                  <a:pt x="85" y="55"/>
                  <a:pt x="122" y="55"/>
                </a:cubicBezTo>
                <a:cubicBezTo>
                  <a:pt x="158" y="55"/>
                  <a:pt x="188" y="85"/>
                  <a:pt x="188" y="121"/>
                </a:cubicBezTo>
                <a:cubicBezTo>
                  <a:pt x="188" y="158"/>
                  <a:pt x="158" y="188"/>
                  <a:pt x="122" y="188"/>
                </a:cubicBezTo>
                <a:close/>
                <a:moveTo>
                  <a:pt x="122" y="0"/>
                </a:moveTo>
                <a:cubicBezTo>
                  <a:pt x="55" y="0"/>
                  <a:pt x="0" y="54"/>
                  <a:pt x="0" y="121"/>
                </a:cubicBezTo>
                <a:cubicBezTo>
                  <a:pt x="0" y="188"/>
                  <a:pt x="55" y="243"/>
                  <a:pt x="122" y="243"/>
                </a:cubicBezTo>
                <a:cubicBezTo>
                  <a:pt x="189" y="243"/>
                  <a:pt x="244" y="188"/>
                  <a:pt x="244" y="121"/>
                </a:cubicBezTo>
                <a:cubicBezTo>
                  <a:pt x="244" y="54"/>
                  <a:pt x="189" y="0"/>
                  <a:pt x="12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0" name="Freeform 849">
            <a:extLst>
              <a:ext uri="{FF2B5EF4-FFF2-40B4-BE49-F238E27FC236}">
                <a16:creationId xmlns:a16="http://schemas.microsoft.com/office/drawing/2014/main" id="{04621218-D949-C843-A6FD-87E7BCBD8F96}"/>
              </a:ext>
            </a:extLst>
          </p:cNvPr>
          <p:cNvSpPr/>
          <p:nvPr/>
        </p:nvSpPr>
        <p:spPr>
          <a:xfrm>
            <a:off x="2042280" y="4573637"/>
            <a:ext cx="87480" cy="87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244">
                <a:moveTo>
                  <a:pt x="189" y="122"/>
                </a:moveTo>
                <a:cubicBezTo>
                  <a:pt x="189" y="159"/>
                  <a:pt x="159" y="189"/>
                  <a:pt x="122" y="189"/>
                </a:cubicBezTo>
                <a:cubicBezTo>
                  <a:pt x="86" y="189"/>
                  <a:pt x="56" y="159"/>
                  <a:pt x="56" y="122"/>
                </a:cubicBezTo>
                <a:cubicBezTo>
                  <a:pt x="56" y="85"/>
                  <a:pt x="86" y="56"/>
                  <a:pt x="122" y="56"/>
                </a:cubicBezTo>
                <a:cubicBezTo>
                  <a:pt x="159" y="56"/>
                  <a:pt x="189" y="85"/>
                  <a:pt x="189" y="122"/>
                </a:cubicBezTo>
                <a:close/>
                <a:moveTo>
                  <a:pt x="0" y="122"/>
                </a:moveTo>
                <a:cubicBezTo>
                  <a:pt x="0" y="189"/>
                  <a:pt x="55" y="244"/>
                  <a:pt x="122" y="244"/>
                </a:cubicBezTo>
                <a:cubicBezTo>
                  <a:pt x="189" y="244"/>
                  <a:pt x="244" y="189"/>
                  <a:pt x="244" y="122"/>
                </a:cubicBezTo>
                <a:cubicBezTo>
                  <a:pt x="244" y="55"/>
                  <a:pt x="189" y="0"/>
                  <a:pt x="122" y="0"/>
                </a:cubicBezTo>
                <a:cubicBezTo>
                  <a:pt x="55" y="0"/>
                  <a:pt x="0" y="55"/>
                  <a:pt x="0" y="12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1" name="Freeform 850">
            <a:extLst>
              <a:ext uri="{FF2B5EF4-FFF2-40B4-BE49-F238E27FC236}">
                <a16:creationId xmlns:a16="http://schemas.microsoft.com/office/drawing/2014/main" id="{0283A212-9D77-6941-908F-E5DB1100881C}"/>
              </a:ext>
            </a:extLst>
          </p:cNvPr>
          <p:cNvSpPr/>
          <p:nvPr/>
        </p:nvSpPr>
        <p:spPr>
          <a:xfrm>
            <a:off x="2167200" y="4573637"/>
            <a:ext cx="87120" cy="87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3" h="244">
                <a:moveTo>
                  <a:pt x="55" y="122"/>
                </a:moveTo>
                <a:cubicBezTo>
                  <a:pt x="55" y="85"/>
                  <a:pt x="85" y="56"/>
                  <a:pt x="122" y="56"/>
                </a:cubicBezTo>
                <a:cubicBezTo>
                  <a:pt x="158" y="56"/>
                  <a:pt x="188" y="85"/>
                  <a:pt x="188" y="122"/>
                </a:cubicBezTo>
                <a:cubicBezTo>
                  <a:pt x="188" y="159"/>
                  <a:pt x="158" y="189"/>
                  <a:pt x="122" y="189"/>
                </a:cubicBezTo>
                <a:cubicBezTo>
                  <a:pt x="85" y="189"/>
                  <a:pt x="55" y="159"/>
                  <a:pt x="55" y="122"/>
                </a:cubicBezTo>
                <a:close/>
                <a:moveTo>
                  <a:pt x="243" y="122"/>
                </a:moveTo>
                <a:cubicBezTo>
                  <a:pt x="243" y="55"/>
                  <a:pt x="189" y="0"/>
                  <a:pt x="122" y="0"/>
                </a:cubicBezTo>
                <a:cubicBezTo>
                  <a:pt x="55" y="0"/>
                  <a:pt x="0" y="55"/>
                  <a:pt x="0" y="122"/>
                </a:cubicBezTo>
                <a:cubicBezTo>
                  <a:pt x="0" y="189"/>
                  <a:pt x="55" y="244"/>
                  <a:pt x="122" y="244"/>
                </a:cubicBezTo>
                <a:cubicBezTo>
                  <a:pt x="189" y="244"/>
                  <a:pt x="243" y="189"/>
                  <a:pt x="243" y="12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2" name="Freeform 851">
            <a:extLst>
              <a:ext uri="{FF2B5EF4-FFF2-40B4-BE49-F238E27FC236}">
                <a16:creationId xmlns:a16="http://schemas.microsoft.com/office/drawing/2014/main" id="{E7CE625F-DD78-8643-8882-C209D06BAF81}"/>
              </a:ext>
            </a:extLst>
          </p:cNvPr>
          <p:cNvSpPr/>
          <p:nvPr/>
        </p:nvSpPr>
        <p:spPr>
          <a:xfrm>
            <a:off x="1889281" y="4663636"/>
            <a:ext cx="393840" cy="83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5" h="232">
                <a:moveTo>
                  <a:pt x="748" y="176"/>
                </a:moveTo>
                <a:lnTo>
                  <a:pt x="748" y="124"/>
                </a:lnTo>
                <a:cubicBezTo>
                  <a:pt x="748" y="112"/>
                  <a:pt x="754" y="101"/>
                  <a:pt x="764" y="94"/>
                </a:cubicBezTo>
                <a:cubicBezTo>
                  <a:pt x="800" y="69"/>
                  <a:pt x="846" y="55"/>
                  <a:pt x="894" y="55"/>
                </a:cubicBezTo>
                <a:cubicBezTo>
                  <a:pt x="942" y="55"/>
                  <a:pt x="988" y="69"/>
                  <a:pt x="1024" y="94"/>
                </a:cubicBezTo>
                <a:cubicBezTo>
                  <a:pt x="1034" y="101"/>
                  <a:pt x="1039" y="112"/>
                  <a:pt x="1039" y="124"/>
                </a:cubicBezTo>
                <a:cubicBezTo>
                  <a:pt x="1039" y="139"/>
                  <a:pt x="1039" y="158"/>
                  <a:pt x="1040" y="176"/>
                </a:cubicBezTo>
                <a:close/>
                <a:moveTo>
                  <a:pt x="402" y="176"/>
                </a:moveTo>
                <a:lnTo>
                  <a:pt x="402" y="124"/>
                </a:lnTo>
                <a:cubicBezTo>
                  <a:pt x="402" y="112"/>
                  <a:pt x="408" y="101"/>
                  <a:pt x="417" y="94"/>
                </a:cubicBezTo>
                <a:cubicBezTo>
                  <a:pt x="454" y="69"/>
                  <a:pt x="500" y="55"/>
                  <a:pt x="547" y="55"/>
                </a:cubicBezTo>
                <a:cubicBezTo>
                  <a:pt x="595" y="55"/>
                  <a:pt x="642" y="69"/>
                  <a:pt x="678" y="94"/>
                </a:cubicBezTo>
                <a:cubicBezTo>
                  <a:pt x="687" y="101"/>
                  <a:pt x="693" y="112"/>
                  <a:pt x="693" y="124"/>
                </a:cubicBezTo>
                <a:cubicBezTo>
                  <a:pt x="693" y="139"/>
                  <a:pt x="693" y="158"/>
                  <a:pt x="693" y="176"/>
                </a:cubicBezTo>
                <a:close/>
                <a:moveTo>
                  <a:pt x="55" y="176"/>
                </a:moveTo>
                <a:lnTo>
                  <a:pt x="55" y="124"/>
                </a:lnTo>
                <a:cubicBezTo>
                  <a:pt x="55" y="112"/>
                  <a:pt x="61" y="101"/>
                  <a:pt x="71" y="94"/>
                </a:cubicBezTo>
                <a:cubicBezTo>
                  <a:pt x="107" y="69"/>
                  <a:pt x="153" y="55"/>
                  <a:pt x="201" y="55"/>
                </a:cubicBezTo>
                <a:cubicBezTo>
                  <a:pt x="249" y="55"/>
                  <a:pt x="295" y="69"/>
                  <a:pt x="331" y="95"/>
                </a:cubicBezTo>
                <a:cubicBezTo>
                  <a:pt x="341" y="101"/>
                  <a:pt x="346" y="112"/>
                  <a:pt x="346" y="124"/>
                </a:cubicBezTo>
                <a:cubicBezTo>
                  <a:pt x="346" y="139"/>
                  <a:pt x="346" y="158"/>
                  <a:pt x="347" y="176"/>
                </a:cubicBezTo>
                <a:close/>
                <a:moveTo>
                  <a:pt x="1056" y="49"/>
                </a:moveTo>
                <a:cubicBezTo>
                  <a:pt x="1011" y="17"/>
                  <a:pt x="953" y="0"/>
                  <a:pt x="894" y="0"/>
                </a:cubicBezTo>
                <a:cubicBezTo>
                  <a:pt x="835" y="0"/>
                  <a:pt x="778" y="17"/>
                  <a:pt x="732" y="49"/>
                </a:cubicBezTo>
                <a:cubicBezTo>
                  <a:pt x="728" y="52"/>
                  <a:pt x="724" y="55"/>
                  <a:pt x="720" y="59"/>
                </a:cubicBezTo>
                <a:cubicBezTo>
                  <a:pt x="717" y="55"/>
                  <a:pt x="713" y="52"/>
                  <a:pt x="709" y="49"/>
                </a:cubicBezTo>
                <a:cubicBezTo>
                  <a:pt x="664" y="17"/>
                  <a:pt x="606" y="0"/>
                  <a:pt x="547" y="0"/>
                </a:cubicBezTo>
                <a:cubicBezTo>
                  <a:pt x="488" y="0"/>
                  <a:pt x="431" y="17"/>
                  <a:pt x="386" y="49"/>
                </a:cubicBezTo>
                <a:cubicBezTo>
                  <a:pt x="382" y="52"/>
                  <a:pt x="378" y="55"/>
                  <a:pt x="374" y="59"/>
                </a:cubicBezTo>
                <a:cubicBezTo>
                  <a:pt x="371" y="55"/>
                  <a:pt x="367" y="52"/>
                  <a:pt x="363" y="49"/>
                </a:cubicBezTo>
                <a:cubicBezTo>
                  <a:pt x="318" y="17"/>
                  <a:pt x="260" y="0"/>
                  <a:pt x="201" y="0"/>
                </a:cubicBezTo>
                <a:cubicBezTo>
                  <a:pt x="142" y="0"/>
                  <a:pt x="85" y="17"/>
                  <a:pt x="39" y="49"/>
                </a:cubicBezTo>
                <a:cubicBezTo>
                  <a:pt x="15" y="66"/>
                  <a:pt x="0" y="94"/>
                  <a:pt x="0" y="124"/>
                </a:cubicBezTo>
                <a:lnTo>
                  <a:pt x="0" y="204"/>
                </a:lnTo>
                <a:cubicBezTo>
                  <a:pt x="0" y="219"/>
                  <a:pt x="13" y="232"/>
                  <a:pt x="28" y="232"/>
                </a:cubicBezTo>
                <a:lnTo>
                  <a:pt x="374" y="232"/>
                </a:lnTo>
                <a:cubicBezTo>
                  <a:pt x="375" y="232"/>
                  <a:pt x="375" y="232"/>
                  <a:pt x="376" y="232"/>
                </a:cubicBezTo>
                <a:lnTo>
                  <a:pt x="721" y="232"/>
                </a:lnTo>
                <a:lnTo>
                  <a:pt x="1067" y="232"/>
                </a:lnTo>
                <a:cubicBezTo>
                  <a:pt x="1082" y="232"/>
                  <a:pt x="1095" y="219"/>
                  <a:pt x="1095" y="204"/>
                </a:cubicBezTo>
                <a:cubicBezTo>
                  <a:pt x="1095" y="178"/>
                  <a:pt x="1095" y="146"/>
                  <a:pt x="1094" y="123"/>
                </a:cubicBezTo>
                <a:cubicBezTo>
                  <a:pt x="1094" y="94"/>
                  <a:pt x="1080" y="66"/>
                  <a:pt x="1056" y="4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3" name="Freeform 852">
            <a:extLst>
              <a:ext uri="{FF2B5EF4-FFF2-40B4-BE49-F238E27FC236}">
                <a16:creationId xmlns:a16="http://schemas.microsoft.com/office/drawing/2014/main" id="{0045F58D-3832-6541-A2DC-27E031E5D55E}"/>
              </a:ext>
            </a:extLst>
          </p:cNvPr>
          <p:cNvSpPr/>
          <p:nvPr/>
        </p:nvSpPr>
        <p:spPr>
          <a:xfrm>
            <a:off x="1906921" y="4282397"/>
            <a:ext cx="87480" cy="87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245">
                <a:moveTo>
                  <a:pt x="122" y="56"/>
                </a:moveTo>
                <a:cubicBezTo>
                  <a:pt x="159" y="56"/>
                  <a:pt x="189" y="85"/>
                  <a:pt x="189" y="122"/>
                </a:cubicBezTo>
                <a:cubicBezTo>
                  <a:pt x="189" y="140"/>
                  <a:pt x="182" y="157"/>
                  <a:pt x="169" y="170"/>
                </a:cubicBezTo>
                <a:cubicBezTo>
                  <a:pt x="157" y="182"/>
                  <a:pt x="140" y="189"/>
                  <a:pt x="122" y="189"/>
                </a:cubicBezTo>
                <a:cubicBezTo>
                  <a:pt x="104" y="189"/>
                  <a:pt x="87" y="182"/>
                  <a:pt x="74" y="170"/>
                </a:cubicBezTo>
                <a:cubicBezTo>
                  <a:pt x="62" y="157"/>
                  <a:pt x="55" y="140"/>
                  <a:pt x="55" y="122"/>
                </a:cubicBezTo>
                <a:cubicBezTo>
                  <a:pt x="55" y="85"/>
                  <a:pt x="84" y="56"/>
                  <a:pt x="122" y="56"/>
                </a:cubicBezTo>
                <a:close/>
                <a:moveTo>
                  <a:pt x="122" y="245"/>
                </a:moveTo>
                <a:cubicBezTo>
                  <a:pt x="155" y="245"/>
                  <a:pt x="185" y="232"/>
                  <a:pt x="208" y="209"/>
                </a:cubicBezTo>
                <a:cubicBezTo>
                  <a:pt x="231" y="186"/>
                  <a:pt x="244" y="155"/>
                  <a:pt x="244" y="122"/>
                </a:cubicBezTo>
                <a:cubicBezTo>
                  <a:pt x="244" y="90"/>
                  <a:pt x="231" y="59"/>
                  <a:pt x="208" y="36"/>
                </a:cubicBezTo>
                <a:cubicBezTo>
                  <a:pt x="185" y="13"/>
                  <a:pt x="155" y="0"/>
                  <a:pt x="122" y="0"/>
                </a:cubicBezTo>
                <a:cubicBezTo>
                  <a:pt x="89" y="0"/>
                  <a:pt x="58" y="13"/>
                  <a:pt x="35" y="36"/>
                </a:cubicBezTo>
                <a:cubicBezTo>
                  <a:pt x="12" y="59"/>
                  <a:pt x="0" y="90"/>
                  <a:pt x="0" y="122"/>
                </a:cubicBezTo>
                <a:cubicBezTo>
                  <a:pt x="0" y="155"/>
                  <a:pt x="12" y="186"/>
                  <a:pt x="35" y="209"/>
                </a:cubicBezTo>
                <a:cubicBezTo>
                  <a:pt x="58" y="232"/>
                  <a:pt x="89" y="245"/>
                  <a:pt x="122" y="2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4" name="Freeform 853">
            <a:extLst>
              <a:ext uri="{FF2B5EF4-FFF2-40B4-BE49-F238E27FC236}">
                <a16:creationId xmlns:a16="http://schemas.microsoft.com/office/drawing/2014/main" id="{76E8718B-288B-4C40-B933-B64748CCC83F}"/>
              </a:ext>
            </a:extLst>
          </p:cNvPr>
          <p:cNvSpPr/>
          <p:nvPr/>
        </p:nvSpPr>
        <p:spPr>
          <a:xfrm>
            <a:off x="1876680" y="4292477"/>
            <a:ext cx="210240" cy="262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5" h="730">
                <a:moveTo>
                  <a:pt x="70" y="332"/>
                </a:moveTo>
                <a:cubicBezTo>
                  <a:pt x="84" y="321"/>
                  <a:pt x="100" y="313"/>
                  <a:pt x="117" y="307"/>
                </a:cubicBezTo>
                <a:lnTo>
                  <a:pt x="145" y="374"/>
                </a:lnTo>
                <a:cubicBezTo>
                  <a:pt x="147" y="377"/>
                  <a:pt x="149" y="379"/>
                  <a:pt x="151" y="381"/>
                </a:cubicBezTo>
                <a:lnTo>
                  <a:pt x="151" y="534"/>
                </a:lnTo>
                <a:cubicBezTo>
                  <a:pt x="151" y="543"/>
                  <a:pt x="159" y="551"/>
                  <a:pt x="169" y="551"/>
                </a:cubicBezTo>
                <a:lnTo>
                  <a:pt x="224" y="551"/>
                </a:lnTo>
                <a:cubicBezTo>
                  <a:pt x="233" y="551"/>
                  <a:pt x="241" y="543"/>
                  <a:pt x="241" y="534"/>
                </a:cubicBezTo>
                <a:lnTo>
                  <a:pt x="241" y="380"/>
                </a:lnTo>
                <a:cubicBezTo>
                  <a:pt x="243" y="379"/>
                  <a:pt x="244" y="377"/>
                  <a:pt x="245" y="375"/>
                </a:cubicBezTo>
                <a:lnTo>
                  <a:pt x="289" y="293"/>
                </a:lnTo>
                <a:cubicBezTo>
                  <a:pt x="338" y="282"/>
                  <a:pt x="378" y="254"/>
                  <a:pt x="407" y="212"/>
                </a:cubicBezTo>
                <a:cubicBezTo>
                  <a:pt x="428" y="184"/>
                  <a:pt x="450" y="146"/>
                  <a:pt x="469" y="112"/>
                </a:cubicBezTo>
                <a:cubicBezTo>
                  <a:pt x="479" y="94"/>
                  <a:pt x="489" y="76"/>
                  <a:pt x="497" y="64"/>
                </a:cubicBezTo>
                <a:lnTo>
                  <a:pt x="498" y="63"/>
                </a:lnTo>
                <a:cubicBezTo>
                  <a:pt x="504" y="54"/>
                  <a:pt x="513" y="55"/>
                  <a:pt x="516" y="56"/>
                </a:cubicBezTo>
                <a:cubicBezTo>
                  <a:pt x="519" y="56"/>
                  <a:pt x="529" y="59"/>
                  <a:pt x="530" y="71"/>
                </a:cubicBezTo>
                <a:cubicBezTo>
                  <a:pt x="530" y="75"/>
                  <a:pt x="530" y="76"/>
                  <a:pt x="529" y="77"/>
                </a:cubicBezTo>
                <a:cubicBezTo>
                  <a:pt x="514" y="108"/>
                  <a:pt x="485" y="163"/>
                  <a:pt x="452" y="217"/>
                </a:cubicBezTo>
                <a:cubicBezTo>
                  <a:pt x="406" y="294"/>
                  <a:pt x="381" y="319"/>
                  <a:pt x="370" y="328"/>
                </a:cubicBezTo>
                <a:cubicBezTo>
                  <a:pt x="279" y="400"/>
                  <a:pt x="284" y="570"/>
                  <a:pt x="285" y="591"/>
                </a:cubicBezTo>
                <a:cubicBezTo>
                  <a:pt x="286" y="638"/>
                  <a:pt x="286" y="641"/>
                  <a:pt x="287" y="645"/>
                </a:cubicBezTo>
                <a:cubicBezTo>
                  <a:pt x="287" y="647"/>
                  <a:pt x="287" y="651"/>
                  <a:pt x="288" y="673"/>
                </a:cubicBezTo>
                <a:cubicBezTo>
                  <a:pt x="232" y="675"/>
                  <a:pt x="176" y="675"/>
                  <a:pt x="121" y="673"/>
                </a:cubicBezTo>
                <a:cubicBezTo>
                  <a:pt x="121" y="667"/>
                  <a:pt x="121" y="661"/>
                  <a:pt x="120" y="657"/>
                </a:cubicBezTo>
                <a:cubicBezTo>
                  <a:pt x="120" y="640"/>
                  <a:pt x="120" y="640"/>
                  <a:pt x="120" y="637"/>
                </a:cubicBezTo>
                <a:cubicBezTo>
                  <a:pt x="120" y="633"/>
                  <a:pt x="121" y="625"/>
                  <a:pt x="121" y="585"/>
                </a:cubicBezTo>
                <a:cubicBezTo>
                  <a:pt x="121" y="570"/>
                  <a:pt x="112" y="552"/>
                  <a:pt x="89" y="548"/>
                </a:cubicBezTo>
                <a:cubicBezTo>
                  <a:pt x="79" y="547"/>
                  <a:pt x="68" y="547"/>
                  <a:pt x="59" y="547"/>
                </a:cubicBezTo>
                <a:cubicBezTo>
                  <a:pt x="58" y="509"/>
                  <a:pt x="57" y="469"/>
                  <a:pt x="57" y="431"/>
                </a:cubicBezTo>
                <a:cubicBezTo>
                  <a:pt x="56" y="408"/>
                  <a:pt x="55" y="385"/>
                  <a:pt x="55" y="363"/>
                </a:cubicBezTo>
                <a:cubicBezTo>
                  <a:pt x="55" y="347"/>
                  <a:pt x="59" y="341"/>
                  <a:pt x="70" y="332"/>
                </a:cubicBezTo>
                <a:close/>
                <a:moveTo>
                  <a:pt x="219" y="349"/>
                </a:moveTo>
                <a:lnTo>
                  <a:pt x="174" y="349"/>
                </a:lnTo>
                <a:lnTo>
                  <a:pt x="152" y="299"/>
                </a:lnTo>
                <a:cubicBezTo>
                  <a:pt x="165" y="297"/>
                  <a:pt x="179" y="296"/>
                  <a:pt x="194" y="296"/>
                </a:cubicBezTo>
                <a:cubicBezTo>
                  <a:pt x="199" y="296"/>
                  <a:pt x="204" y="296"/>
                  <a:pt x="210" y="297"/>
                </a:cubicBezTo>
                <a:cubicBezTo>
                  <a:pt x="212" y="297"/>
                  <a:pt x="214" y="297"/>
                  <a:pt x="216" y="297"/>
                </a:cubicBezTo>
                <a:cubicBezTo>
                  <a:pt x="226" y="299"/>
                  <a:pt x="236" y="299"/>
                  <a:pt x="246" y="299"/>
                </a:cubicBezTo>
                <a:close/>
                <a:moveTo>
                  <a:pt x="187" y="385"/>
                </a:moveTo>
                <a:lnTo>
                  <a:pt x="206" y="385"/>
                </a:lnTo>
                <a:lnTo>
                  <a:pt x="206" y="516"/>
                </a:lnTo>
                <a:lnTo>
                  <a:pt x="187" y="516"/>
                </a:lnTo>
                <a:close/>
                <a:moveTo>
                  <a:pt x="57" y="602"/>
                </a:moveTo>
                <a:cubicBezTo>
                  <a:pt x="60" y="602"/>
                  <a:pt x="63" y="602"/>
                  <a:pt x="66" y="602"/>
                </a:cubicBezTo>
                <a:cubicBezTo>
                  <a:pt x="65" y="626"/>
                  <a:pt x="65" y="632"/>
                  <a:pt x="65" y="636"/>
                </a:cubicBezTo>
                <a:cubicBezTo>
                  <a:pt x="65" y="640"/>
                  <a:pt x="65" y="640"/>
                  <a:pt x="65" y="658"/>
                </a:cubicBezTo>
                <a:cubicBezTo>
                  <a:pt x="66" y="666"/>
                  <a:pt x="66" y="676"/>
                  <a:pt x="66" y="692"/>
                </a:cubicBezTo>
                <a:cubicBezTo>
                  <a:pt x="66" y="711"/>
                  <a:pt x="82" y="727"/>
                  <a:pt x="101" y="728"/>
                </a:cubicBezTo>
                <a:cubicBezTo>
                  <a:pt x="136" y="729"/>
                  <a:pt x="171" y="730"/>
                  <a:pt x="206" y="730"/>
                </a:cubicBezTo>
                <a:cubicBezTo>
                  <a:pt x="240" y="730"/>
                  <a:pt x="274" y="729"/>
                  <a:pt x="308" y="728"/>
                </a:cubicBezTo>
                <a:cubicBezTo>
                  <a:pt x="329" y="727"/>
                  <a:pt x="344" y="712"/>
                  <a:pt x="343" y="691"/>
                </a:cubicBezTo>
                <a:cubicBezTo>
                  <a:pt x="343" y="645"/>
                  <a:pt x="342" y="641"/>
                  <a:pt x="342" y="637"/>
                </a:cubicBezTo>
                <a:cubicBezTo>
                  <a:pt x="341" y="634"/>
                  <a:pt x="341" y="620"/>
                  <a:pt x="340" y="589"/>
                </a:cubicBezTo>
                <a:cubicBezTo>
                  <a:pt x="338" y="533"/>
                  <a:pt x="348" y="416"/>
                  <a:pt x="405" y="371"/>
                </a:cubicBezTo>
                <a:cubicBezTo>
                  <a:pt x="459" y="327"/>
                  <a:pt x="546" y="170"/>
                  <a:pt x="579" y="101"/>
                </a:cubicBezTo>
                <a:cubicBezTo>
                  <a:pt x="584" y="90"/>
                  <a:pt x="586" y="78"/>
                  <a:pt x="585" y="65"/>
                </a:cubicBezTo>
                <a:cubicBezTo>
                  <a:pt x="581" y="34"/>
                  <a:pt x="559" y="9"/>
                  <a:pt x="529" y="2"/>
                </a:cubicBezTo>
                <a:cubicBezTo>
                  <a:pt x="500" y="-5"/>
                  <a:pt x="469" y="7"/>
                  <a:pt x="452" y="32"/>
                </a:cubicBezTo>
                <a:cubicBezTo>
                  <a:pt x="452" y="33"/>
                  <a:pt x="451" y="33"/>
                  <a:pt x="451" y="34"/>
                </a:cubicBezTo>
                <a:cubicBezTo>
                  <a:pt x="442" y="48"/>
                  <a:pt x="432" y="66"/>
                  <a:pt x="421" y="85"/>
                </a:cubicBezTo>
                <a:cubicBezTo>
                  <a:pt x="402" y="117"/>
                  <a:pt x="382" y="154"/>
                  <a:pt x="362" y="179"/>
                </a:cubicBezTo>
                <a:cubicBezTo>
                  <a:pt x="362" y="179"/>
                  <a:pt x="362" y="180"/>
                  <a:pt x="361" y="180"/>
                </a:cubicBezTo>
                <a:cubicBezTo>
                  <a:pt x="322" y="239"/>
                  <a:pt x="264" y="247"/>
                  <a:pt x="221" y="243"/>
                </a:cubicBezTo>
                <a:cubicBezTo>
                  <a:pt x="219" y="242"/>
                  <a:pt x="217" y="242"/>
                  <a:pt x="216" y="242"/>
                </a:cubicBezTo>
                <a:cubicBezTo>
                  <a:pt x="209" y="241"/>
                  <a:pt x="202" y="241"/>
                  <a:pt x="194" y="241"/>
                </a:cubicBezTo>
                <a:cubicBezTo>
                  <a:pt x="131" y="241"/>
                  <a:pt x="78" y="257"/>
                  <a:pt x="37" y="288"/>
                </a:cubicBezTo>
                <a:cubicBezTo>
                  <a:pt x="10" y="308"/>
                  <a:pt x="-1" y="331"/>
                  <a:pt x="0" y="364"/>
                </a:cubicBezTo>
                <a:cubicBezTo>
                  <a:pt x="0" y="386"/>
                  <a:pt x="1" y="409"/>
                  <a:pt x="1" y="432"/>
                </a:cubicBezTo>
                <a:cubicBezTo>
                  <a:pt x="2" y="477"/>
                  <a:pt x="3" y="523"/>
                  <a:pt x="3" y="566"/>
                </a:cubicBezTo>
                <a:cubicBezTo>
                  <a:pt x="4" y="587"/>
                  <a:pt x="18" y="601"/>
                  <a:pt x="39" y="602"/>
                </a:cubicBezTo>
                <a:cubicBezTo>
                  <a:pt x="45" y="603"/>
                  <a:pt x="51" y="602"/>
                  <a:pt x="57" y="60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5" name="Freeform 854">
            <a:extLst>
              <a:ext uri="{FF2B5EF4-FFF2-40B4-BE49-F238E27FC236}">
                <a16:creationId xmlns:a16="http://schemas.microsoft.com/office/drawing/2014/main" id="{B3257002-9A83-8B49-8986-C0FF8EE89E26}"/>
              </a:ext>
            </a:extLst>
          </p:cNvPr>
          <p:cNvSpPr/>
          <p:nvPr/>
        </p:nvSpPr>
        <p:spPr>
          <a:xfrm>
            <a:off x="2124360" y="4248917"/>
            <a:ext cx="172800" cy="306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1" h="851">
                <a:moveTo>
                  <a:pt x="426" y="291"/>
                </a:moveTo>
                <a:lnTo>
                  <a:pt x="369" y="308"/>
                </a:lnTo>
                <a:cubicBezTo>
                  <a:pt x="329" y="320"/>
                  <a:pt x="287" y="327"/>
                  <a:pt x="245" y="327"/>
                </a:cubicBezTo>
                <a:cubicBezTo>
                  <a:pt x="194" y="327"/>
                  <a:pt x="143" y="334"/>
                  <a:pt x="94" y="350"/>
                </a:cubicBezTo>
                <a:lnTo>
                  <a:pt x="56" y="363"/>
                </a:lnTo>
                <a:lnTo>
                  <a:pt x="56" y="136"/>
                </a:lnTo>
                <a:lnTo>
                  <a:pt x="111" y="118"/>
                </a:lnTo>
                <a:cubicBezTo>
                  <a:pt x="154" y="104"/>
                  <a:pt x="199" y="97"/>
                  <a:pt x="245" y="97"/>
                </a:cubicBezTo>
                <a:lnTo>
                  <a:pt x="246" y="97"/>
                </a:lnTo>
                <a:cubicBezTo>
                  <a:pt x="294" y="97"/>
                  <a:pt x="341" y="90"/>
                  <a:pt x="387" y="77"/>
                </a:cubicBezTo>
                <a:lnTo>
                  <a:pt x="426" y="65"/>
                </a:lnTo>
                <a:close/>
                <a:moveTo>
                  <a:pt x="470" y="5"/>
                </a:moveTo>
                <a:cubicBezTo>
                  <a:pt x="463" y="0"/>
                  <a:pt x="454" y="-1"/>
                  <a:pt x="446" y="1"/>
                </a:cubicBezTo>
                <a:lnTo>
                  <a:pt x="371" y="24"/>
                </a:lnTo>
                <a:cubicBezTo>
                  <a:pt x="330" y="36"/>
                  <a:pt x="288" y="42"/>
                  <a:pt x="246" y="42"/>
                </a:cubicBezTo>
                <a:lnTo>
                  <a:pt x="245" y="42"/>
                </a:lnTo>
                <a:cubicBezTo>
                  <a:pt x="194" y="42"/>
                  <a:pt x="143" y="50"/>
                  <a:pt x="94" y="66"/>
                </a:cubicBezTo>
                <a:lnTo>
                  <a:pt x="56" y="78"/>
                </a:lnTo>
                <a:lnTo>
                  <a:pt x="56" y="70"/>
                </a:lnTo>
                <a:cubicBezTo>
                  <a:pt x="56" y="55"/>
                  <a:pt x="43" y="42"/>
                  <a:pt x="28" y="42"/>
                </a:cubicBezTo>
                <a:cubicBezTo>
                  <a:pt x="13" y="42"/>
                  <a:pt x="0" y="55"/>
                  <a:pt x="0" y="70"/>
                </a:cubicBezTo>
                <a:lnTo>
                  <a:pt x="0" y="116"/>
                </a:lnTo>
                <a:lnTo>
                  <a:pt x="0" y="401"/>
                </a:lnTo>
                <a:lnTo>
                  <a:pt x="0" y="823"/>
                </a:lnTo>
                <a:cubicBezTo>
                  <a:pt x="0" y="839"/>
                  <a:pt x="13" y="851"/>
                  <a:pt x="28" y="851"/>
                </a:cubicBezTo>
                <a:cubicBezTo>
                  <a:pt x="43" y="851"/>
                  <a:pt x="56" y="839"/>
                  <a:pt x="56" y="823"/>
                </a:cubicBezTo>
                <a:lnTo>
                  <a:pt x="56" y="421"/>
                </a:lnTo>
                <a:lnTo>
                  <a:pt x="111" y="403"/>
                </a:lnTo>
                <a:cubicBezTo>
                  <a:pt x="154" y="389"/>
                  <a:pt x="199" y="382"/>
                  <a:pt x="245" y="382"/>
                </a:cubicBezTo>
                <a:cubicBezTo>
                  <a:pt x="292" y="382"/>
                  <a:pt x="339" y="375"/>
                  <a:pt x="385" y="361"/>
                </a:cubicBezTo>
                <a:lnTo>
                  <a:pt x="462" y="338"/>
                </a:lnTo>
                <a:cubicBezTo>
                  <a:pt x="473" y="335"/>
                  <a:pt x="481" y="324"/>
                  <a:pt x="481" y="312"/>
                </a:cubicBezTo>
                <a:lnTo>
                  <a:pt x="481" y="28"/>
                </a:lnTo>
                <a:cubicBezTo>
                  <a:pt x="481" y="19"/>
                  <a:pt x="477" y="11"/>
                  <a:pt x="470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6" name="Freeform 855">
            <a:extLst>
              <a:ext uri="{FF2B5EF4-FFF2-40B4-BE49-F238E27FC236}">
                <a16:creationId xmlns:a16="http://schemas.microsoft.com/office/drawing/2014/main" id="{8945A272-B99E-2549-8F7C-D16217496DC1}"/>
              </a:ext>
            </a:extLst>
          </p:cNvPr>
          <p:cNvSpPr/>
          <p:nvPr/>
        </p:nvSpPr>
        <p:spPr>
          <a:xfrm>
            <a:off x="3348361" y="4573997"/>
            <a:ext cx="8748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243">
                <a:moveTo>
                  <a:pt x="122" y="188"/>
                </a:moveTo>
                <a:cubicBezTo>
                  <a:pt x="85" y="188"/>
                  <a:pt x="56" y="158"/>
                  <a:pt x="56" y="121"/>
                </a:cubicBezTo>
                <a:cubicBezTo>
                  <a:pt x="56" y="85"/>
                  <a:pt x="85" y="55"/>
                  <a:pt x="122" y="55"/>
                </a:cubicBezTo>
                <a:cubicBezTo>
                  <a:pt x="159" y="55"/>
                  <a:pt x="189" y="85"/>
                  <a:pt x="189" y="121"/>
                </a:cubicBezTo>
                <a:cubicBezTo>
                  <a:pt x="189" y="158"/>
                  <a:pt x="159" y="188"/>
                  <a:pt x="122" y="188"/>
                </a:cubicBezTo>
                <a:close/>
                <a:moveTo>
                  <a:pt x="122" y="0"/>
                </a:moveTo>
                <a:cubicBezTo>
                  <a:pt x="55" y="0"/>
                  <a:pt x="0" y="54"/>
                  <a:pt x="0" y="121"/>
                </a:cubicBezTo>
                <a:cubicBezTo>
                  <a:pt x="0" y="188"/>
                  <a:pt x="55" y="243"/>
                  <a:pt x="122" y="243"/>
                </a:cubicBezTo>
                <a:cubicBezTo>
                  <a:pt x="189" y="243"/>
                  <a:pt x="244" y="188"/>
                  <a:pt x="244" y="121"/>
                </a:cubicBezTo>
                <a:cubicBezTo>
                  <a:pt x="244" y="54"/>
                  <a:pt x="189" y="0"/>
                  <a:pt x="12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7" name="Freeform 856">
            <a:extLst>
              <a:ext uri="{FF2B5EF4-FFF2-40B4-BE49-F238E27FC236}">
                <a16:creationId xmlns:a16="http://schemas.microsoft.com/office/drawing/2014/main" id="{409707A2-EF5B-4F4E-B7A6-5E506BFD08B2}"/>
              </a:ext>
            </a:extLst>
          </p:cNvPr>
          <p:cNvSpPr/>
          <p:nvPr/>
        </p:nvSpPr>
        <p:spPr>
          <a:xfrm>
            <a:off x="3473279" y="4573637"/>
            <a:ext cx="87120" cy="87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3" h="244">
                <a:moveTo>
                  <a:pt x="122" y="56"/>
                </a:moveTo>
                <a:cubicBezTo>
                  <a:pt x="158" y="56"/>
                  <a:pt x="188" y="85"/>
                  <a:pt x="188" y="122"/>
                </a:cubicBezTo>
                <a:cubicBezTo>
                  <a:pt x="188" y="159"/>
                  <a:pt x="158" y="189"/>
                  <a:pt x="122" y="189"/>
                </a:cubicBezTo>
                <a:cubicBezTo>
                  <a:pt x="85" y="189"/>
                  <a:pt x="55" y="159"/>
                  <a:pt x="55" y="122"/>
                </a:cubicBezTo>
                <a:cubicBezTo>
                  <a:pt x="55" y="85"/>
                  <a:pt x="85" y="56"/>
                  <a:pt x="122" y="56"/>
                </a:cubicBezTo>
                <a:close/>
                <a:moveTo>
                  <a:pt x="122" y="244"/>
                </a:moveTo>
                <a:cubicBezTo>
                  <a:pt x="189" y="244"/>
                  <a:pt x="243" y="189"/>
                  <a:pt x="243" y="122"/>
                </a:cubicBezTo>
                <a:cubicBezTo>
                  <a:pt x="243" y="55"/>
                  <a:pt x="189" y="0"/>
                  <a:pt x="122" y="0"/>
                </a:cubicBezTo>
                <a:cubicBezTo>
                  <a:pt x="55" y="0"/>
                  <a:pt x="0" y="55"/>
                  <a:pt x="0" y="122"/>
                </a:cubicBezTo>
                <a:cubicBezTo>
                  <a:pt x="0" y="189"/>
                  <a:pt x="55" y="244"/>
                  <a:pt x="122" y="2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8" name="Freeform 857">
            <a:extLst>
              <a:ext uri="{FF2B5EF4-FFF2-40B4-BE49-F238E27FC236}">
                <a16:creationId xmlns:a16="http://schemas.microsoft.com/office/drawing/2014/main" id="{A43B25BA-C359-0345-984A-61A9CB95DB26}"/>
              </a:ext>
            </a:extLst>
          </p:cNvPr>
          <p:cNvSpPr/>
          <p:nvPr/>
        </p:nvSpPr>
        <p:spPr>
          <a:xfrm>
            <a:off x="3597840" y="4573637"/>
            <a:ext cx="87480" cy="87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244">
                <a:moveTo>
                  <a:pt x="55" y="122"/>
                </a:moveTo>
                <a:cubicBezTo>
                  <a:pt x="55" y="85"/>
                  <a:pt x="85" y="56"/>
                  <a:pt x="122" y="56"/>
                </a:cubicBezTo>
                <a:cubicBezTo>
                  <a:pt x="159" y="56"/>
                  <a:pt x="189" y="85"/>
                  <a:pt x="189" y="122"/>
                </a:cubicBezTo>
                <a:cubicBezTo>
                  <a:pt x="189" y="159"/>
                  <a:pt x="159" y="189"/>
                  <a:pt x="122" y="189"/>
                </a:cubicBezTo>
                <a:cubicBezTo>
                  <a:pt x="85" y="189"/>
                  <a:pt x="55" y="159"/>
                  <a:pt x="55" y="122"/>
                </a:cubicBezTo>
                <a:close/>
                <a:moveTo>
                  <a:pt x="244" y="122"/>
                </a:moveTo>
                <a:cubicBezTo>
                  <a:pt x="244" y="55"/>
                  <a:pt x="189" y="0"/>
                  <a:pt x="122" y="0"/>
                </a:cubicBezTo>
                <a:cubicBezTo>
                  <a:pt x="55" y="0"/>
                  <a:pt x="0" y="55"/>
                  <a:pt x="0" y="122"/>
                </a:cubicBezTo>
                <a:cubicBezTo>
                  <a:pt x="0" y="189"/>
                  <a:pt x="55" y="244"/>
                  <a:pt x="122" y="244"/>
                </a:cubicBezTo>
                <a:cubicBezTo>
                  <a:pt x="189" y="244"/>
                  <a:pt x="244" y="189"/>
                  <a:pt x="244" y="12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9" name="Freeform 858">
            <a:extLst>
              <a:ext uri="{FF2B5EF4-FFF2-40B4-BE49-F238E27FC236}">
                <a16:creationId xmlns:a16="http://schemas.microsoft.com/office/drawing/2014/main" id="{F7171373-469A-9749-9380-2AB6AB97EB63}"/>
              </a:ext>
            </a:extLst>
          </p:cNvPr>
          <p:cNvSpPr/>
          <p:nvPr/>
        </p:nvSpPr>
        <p:spPr>
          <a:xfrm>
            <a:off x="3320279" y="4663636"/>
            <a:ext cx="393480" cy="83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4" h="232">
                <a:moveTo>
                  <a:pt x="748" y="176"/>
                </a:moveTo>
                <a:lnTo>
                  <a:pt x="748" y="124"/>
                </a:lnTo>
                <a:cubicBezTo>
                  <a:pt x="748" y="112"/>
                  <a:pt x="754" y="101"/>
                  <a:pt x="763" y="94"/>
                </a:cubicBezTo>
                <a:cubicBezTo>
                  <a:pt x="799" y="69"/>
                  <a:pt x="846" y="55"/>
                  <a:pt x="893" y="55"/>
                </a:cubicBezTo>
                <a:cubicBezTo>
                  <a:pt x="941" y="55"/>
                  <a:pt x="987" y="69"/>
                  <a:pt x="1024" y="94"/>
                </a:cubicBezTo>
                <a:cubicBezTo>
                  <a:pt x="1033" y="101"/>
                  <a:pt x="1039" y="112"/>
                  <a:pt x="1039" y="124"/>
                </a:cubicBezTo>
                <a:cubicBezTo>
                  <a:pt x="1039" y="139"/>
                  <a:pt x="1039" y="158"/>
                  <a:pt x="1039" y="176"/>
                </a:cubicBezTo>
                <a:close/>
                <a:moveTo>
                  <a:pt x="401" y="176"/>
                </a:moveTo>
                <a:lnTo>
                  <a:pt x="401" y="124"/>
                </a:lnTo>
                <a:cubicBezTo>
                  <a:pt x="401" y="112"/>
                  <a:pt x="407" y="101"/>
                  <a:pt x="417" y="94"/>
                </a:cubicBezTo>
                <a:cubicBezTo>
                  <a:pt x="453" y="69"/>
                  <a:pt x="499" y="55"/>
                  <a:pt x="547" y="55"/>
                </a:cubicBezTo>
                <a:cubicBezTo>
                  <a:pt x="595" y="55"/>
                  <a:pt x="641" y="69"/>
                  <a:pt x="677" y="94"/>
                </a:cubicBezTo>
                <a:cubicBezTo>
                  <a:pt x="686" y="101"/>
                  <a:pt x="692" y="112"/>
                  <a:pt x="692" y="124"/>
                </a:cubicBezTo>
                <a:cubicBezTo>
                  <a:pt x="692" y="139"/>
                  <a:pt x="692" y="158"/>
                  <a:pt x="693" y="176"/>
                </a:cubicBezTo>
                <a:close/>
                <a:moveTo>
                  <a:pt x="55" y="176"/>
                </a:moveTo>
                <a:lnTo>
                  <a:pt x="55" y="124"/>
                </a:lnTo>
                <a:cubicBezTo>
                  <a:pt x="55" y="112"/>
                  <a:pt x="61" y="101"/>
                  <a:pt x="70" y="94"/>
                </a:cubicBezTo>
                <a:cubicBezTo>
                  <a:pt x="106" y="69"/>
                  <a:pt x="152" y="55"/>
                  <a:pt x="200" y="55"/>
                </a:cubicBezTo>
                <a:cubicBezTo>
                  <a:pt x="248" y="55"/>
                  <a:pt x="295" y="69"/>
                  <a:pt x="331" y="95"/>
                </a:cubicBezTo>
                <a:cubicBezTo>
                  <a:pt x="340" y="101"/>
                  <a:pt x="346" y="112"/>
                  <a:pt x="346" y="124"/>
                </a:cubicBezTo>
                <a:cubicBezTo>
                  <a:pt x="346" y="139"/>
                  <a:pt x="346" y="158"/>
                  <a:pt x="346" y="176"/>
                </a:cubicBezTo>
                <a:close/>
                <a:moveTo>
                  <a:pt x="1055" y="49"/>
                </a:moveTo>
                <a:cubicBezTo>
                  <a:pt x="1010" y="17"/>
                  <a:pt x="952" y="0"/>
                  <a:pt x="893" y="0"/>
                </a:cubicBezTo>
                <a:cubicBezTo>
                  <a:pt x="834" y="0"/>
                  <a:pt x="777" y="17"/>
                  <a:pt x="732" y="49"/>
                </a:cubicBezTo>
                <a:cubicBezTo>
                  <a:pt x="727" y="52"/>
                  <a:pt x="724" y="55"/>
                  <a:pt x="720" y="59"/>
                </a:cubicBezTo>
                <a:cubicBezTo>
                  <a:pt x="717" y="55"/>
                  <a:pt x="713" y="52"/>
                  <a:pt x="709" y="49"/>
                </a:cubicBezTo>
                <a:cubicBezTo>
                  <a:pt x="664" y="17"/>
                  <a:pt x="606" y="0"/>
                  <a:pt x="547" y="0"/>
                </a:cubicBezTo>
                <a:cubicBezTo>
                  <a:pt x="488" y="0"/>
                  <a:pt x="431" y="17"/>
                  <a:pt x="385" y="49"/>
                </a:cubicBezTo>
                <a:cubicBezTo>
                  <a:pt x="381" y="52"/>
                  <a:pt x="377" y="55"/>
                  <a:pt x="373" y="59"/>
                </a:cubicBezTo>
                <a:cubicBezTo>
                  <a:pt x="370" y="55"/>
                  <a:pt x="366" y="52"/>
                  <a:pt x="362" y="49"/>
                </a:cubicBezTo>
                <a:cubicBezTo>
                  <a:pt x="317" y="17"/>
                  <a:pt x="259" y="0"/>
                  <a:pt x="200" y="0"/>
                </a:cubicBezTo>
                <a:cubicBezTo>
                  <a:pt x="141" y="0"/>
                  <a:pt x="84" y="17"/>
                  <a:pt x="39" y="49"/>
                </a:cubicBezTo>
                <a:cubicBezTo>
                  <a:pt x="14" y="66"/>
                  <a:pt x="0" y="94"/>
                  <a:pt x="0" y="124"/>
                </a:cubicBezTo>
                <a:lnTo>
                  <a:pt x="0" y="204"/>
                </a:lnTo>
                <a:cubicBezTo>
                  <a:pt x="0" y="219"/>
                  <a:pt x="12" y="232"/>
                  <a:pt x="27" y="232"/>
                </a:cubicBezTo>
                <a:lnTo>
                  <a:pt x="374" y="232"/>
                </a:lnTo>
                <a:lnTo>
                  <a:pt x="375" y="232"/>
                </a:lnTo>
                <a:lnTo>
                  <a:pt x="720" y="232"/>
                </a:lnTo>
                <a:lnTo>
                  <a:pt x="1067" y="232"/>
                </a:lnTo>
                <a:cubicBezTo>
                  <a:pt x="1082" y="232"/>
                  <a:pt x="1094" y="219"/>
                  <a:pt x="1094" y="204"/>
                </a:cubicBezTo>
                <a:cubicBezTo>
                  <a:pt x="1094" y="178"/>
                  <a:pt x="1094" y="146"/>
                  <a:pt x="1094" y="123"/>
                </a:cubicBezTo>
                <a:cubicBezTo>
                  <a:pt x="1094" y="94"/>
                  <a:pt x="1079" y="66"/>
                  <a:pt x="1055" y="4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0" name="Freeform 859">
            <a:extLst>
              <a:ext uri="{FF2B5EF4-FFF2-40B4-BE49-F238E27FC236}">
                <a16:creationId xmlns:a16="http://schemas.microsoft.com/office/drawing/2014/main" id="{7F914080-71A0-2947-9FAE-F2BEC15B61CE}"/>
              </a:ext>
            </a:extLst>
          </p:cNvPr>
          <p:cNvSpPr/>
          <p:nvPr/>
        </p:nvSpPr>
        <p:spPr>
          <a:xfrm>
            <a:off x="3337560" y="4282397"/>
            <a:ext cx="87480" cy="87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245">
                <a:moveTo>
                  <a:pt x="122" y="56"/>
                </a:moveTo>
                <a:cubicBezTo>
                  <a:pt x="160" y="56"/>
                  <a:pt x="189" y="85"/>
                  <a:pt x="189" y="122"/>
                </a:cubicBezTo>
                <a:cubicBezTo>
                  <a:pt x="189" y="140"/>
                  <a:pt x="182" y="157"/>
                  <a:pt x="170" y="170"/>
                </a:cubicBezTo>
                <a:cubicBezTo>
                  <a:pt x="157" y="182"/>
                  <a:pt x="140" y="189"/>
                  <a:pt x="122" y="189"/>
                </a:cubicBezTo>
                <a:cubicBezTo>
                  <a:pt x="104" y="189"/>
                  <a:pt x="87" y="182"/>
                  <a:pt x="75" y="170"/>
                </a:cubicBezTo>
                <a:cubicBezTo>
                  <a:pt x="62" y="157"/>
                  <a:pt x="55" y="140"/>
                  <a:pt x="55" y="122"/>
                </a:cubicBezTo>
                <a:cubicBezTo>
                  <a:pt x="55" y="85"/>
                  <a:pt x="85" y="56"/>
                  <a:pt x="122" y="56"/>
                </a:cubicBezTo>
                <a:close/>
                <a:moveTo>
                  <a:pt x="122" y="245"/>
                </a:moveTo>
                <a:cubicBezTo>
                  <a:pt x="155" y="245"/>
                  <a:pt x="186" y="232"/>
                  <a:pt x="209" y="209"/>
                </a:cubicBezTo>
                <a:cubicBezTo>
                  <a:pt x="232" y="186"/>
                  <a:pt x="244" y="155"/>
                  <a:pt x="244" y="122"/>
                </a:cubicBezTo>
                <a:cubicBezTo>
                  <a:pt x="244" y="90"/>
                  <a:pt x="232" y="59"/>
                  <a:pt x="209" y="36"/>
                </a:cubicBezTo>
                <a:cubicBezTo>
                  <a:pt x="186" y="13"/>
                  <a:pt x="155" y="0"/>
                  <a:pt x="122" y="0"/>
                </a:cubicBezTo>
                <a:cubicBezTo>
                  <a:pt x="89" y="0"/>
                  <a:pt x="59" y="13"/>
                  <a:pt x="36" y="36"/>
                </a:cubicBezTo>
                <a:cubicBezTo>
                  <a:pt x="13" y="59"/>
                  <a:pt x="0" y="90"/>
                  <a:pt x="0" y="122"/>
                </a:cubicBezTo>
                <a:cubicBezTo>
                  <a:pt x="0" y="155"/>
                  <a:pt x="13" y="186"/>
                  <a:pt x="36" y="209"/>
                </a:cubicBezTo>
                <a:cubicBezTo>
                  <a:pt x="59" y="232"/>
                  <a:pt x="89" y="245"/>
                  <a:pt x="122" y="2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1" name="Freeform 860">
            <a:extLst>
              <a:ext uri="{FF2B5EF4-FFF2-40B4-BE49-F238E27FC236}">
                <a16:creationId xmlns:a16="http://schemas.microsoft.com/office/drawing/2014/main" id="{E4774515-39DF-804D-AEFD-87AD7F13F8F1}"/>
              </a:ext>
            </a:extLst>
          </p:cNvPr>
          <p:cNvSpPr/>
          <p:nvPr/>
        </p:nvSpPr>
        <p:spPr>
          <a:xfrm>
            <a:off x="3307320" y="4292477"/>
            <a:ext cx="210600" cy="262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6" h="730">
                <a:moveTo>
                  <a:pt x="70" y="332"/>
                </a:moveTo>
                <a:cubicBezTo>
                  <a:pt x="85" y="321"/>
                  <a:pt x="100" y="313"/>
                  <a:pt x="118" y="307"/>
                </a:cubicBezTo>
                <a:lnTo>
                  <a:pt x="146" y="374"/>
                </a:lnTo>
                <a:cubicBezTo>
                  <a:pt x="147" y="377"/>
                  <a:pt x="149" y="379"/>
                  <a:pt x="152" y="381"/>
                </a:cubicBezTo>
                <a:lnTo>
                  <a:pt x="152" y="534"/>
                </a:lnTo>
                <a:cubicBezTo>
                  <a:pt x="152" y="543"/>
                  <a:pt x="160" y="551"/>
                  <a:pt x="170" y="551"/>
                </a:cubicBezTo>
                <a:lnTo>
                  <a:pt x="224" y="551"/>
                </a:lnTo>
                <a:cubicBezTo>
                  <a:pt x="234" y="551"/>
                  <a:pt x="242" y="543"/>
                  <a:pt x="242" y="534"/>
                </a:cubicBezTo>
                <a:lnTo>
                  <a:pt x="242" y="380"/>
                </a:lnTo>
                <a:cubicBezTo>
                  <a:pt x="243" y="379"/>
                  <a:pt x="245" y="377"/>
                  <a:pt x="246" y="375"/>
                </a:cubicBezTo>
                <a:lnTo>
                  <a:pt x="290" y="293"/>
                </a:lnTo>
                <a:cubicBezTo>
                  <a:pt x="338" y="282"/>
                  <a:pt x="378" y="254"/>
                  <a:pt x="407" y="212"/>
                </a:cubicBezTo>
                <a:cubicBezTo>
                  <a:pt x="428" y="184"/>
                  <a:pt x="450" y="146"/>
                  <a:pt x="469" y="112"/>
                </a:cubicBezTo>
                <a:cubicBezTo>
                  <a:pt x="480" y="94"/>
                  <a:pt x="490" y="76"/>
                  <a:pt x="498" y="64"/>
                </a:cubicBezTo>
                <a:lnTo>
                  <a:pt x="498" y="63"/>
                </a:lnTo>
                <a:cubicBezTo>
                  <a:pt x="504" y="54"/>
                  <a:pt x="513" y="55"/>
                  <a:pt x="517" y="56"/>
                </a:cubicBezTo>
                <a:cubicBezTo>
                  <a:pt x="520" y="56"/>
                  <a:pt x="529" y="59"/>
                  <a:pt x="530" y="71"/>
                </a:cubicBezTo>
                <a:cubicBezTo>
                  <a:pt x="531" y="75"/>
                  <a:pt x="530" y="76"/>
                  <a:pt x="530" y="77"/>
                </a:cubicBezTo>
                <a:cubicBezTo>
                  <a:pt x="515" y="108"/>
                  <a:pt x="486" y="163"/>
                  <a:pt x="453" y="217"/>
                </a:cubicBezTo>
                <a:cubicBezTo>
                  <a:pt x="406" y="294"/>
                  <a:pt x="381" y="319"/>
                  <a:pt x="371" y="328"/>
                </a:cubicBezTo>
                <a:cubicBezTo>
                  <a:pt x="280" y="400"/>
                  <a:pt x="285" y="570"/>
                  <a:pt x="285" y="591"/>
                </a:cubicBezTo>
                <a:cubicBezTo>
                  <a:pt x="286" y="638"/>
                  <a:pt x="287" y="641"/>
                  <a:pt x="287" y="645"/>
                </a:cubicBezTo>
                <a:cubicBezTo>
                  <a:pt x="287" y="647"/>
                  <a:pt x="288" y="651"/>
                  <a:pt x="288" y="673"/>
                </a:cubicBezTo>
                <a:cubicBezTo>
                  <a:pt x="232" y="675"/>
                  <a:pt x="176" y="675"/>
                  <a:pt x="121" y="673"/>
                </a:cubicBezTo>
                <a:cubicBezTo>
                  <a:pt x="121" y="667"/>
                  <a:pt x="121" y="661"/>
                  <a:pt x="121" y="657"/>
                </a:cubicBezTo>
                <a:cubicBezTo>
                  <a:pt x="120" y="640"/>
                  <a:pt x="120" y="640"/>
                  <a:pt x="121" y="637"/>
                </a:cubicBezTo>
                <a:cubicBezTo>
                  <a:pt x="121" y="633"/>
                  <a:pt x="121" y="625"/>
                  <a:pt x="121" y="585"/>
                </a:cubicBezTo>
                <a:cubicBezTo>
                  <a:pt x="121" y="570"/>
                  <a:pt x="113" y="552"/>
                  <a:pt x="89" y="548"/>
                </a:cubicBezTo>
                <a:cubicBezTo>
                  <a:pt x="79" y="547"/>
                  <a:pt x="69" y="547"/>
                  <a:pt x="59" y="547"/>
                </a:cubicBezTo>
                <a:cubicBezTo>
                  <a:pt x="59" y="509"/>
                  <a:pt x="58" y="469"/>
                  <a:pt x="57" y="431"/>
                </a:cubicBezTo>
                <a:cubicBezTo>
                  <a:pt x="56" y="408"/>
                  <a:pt x="56" y="385"/>
                  <a:pt x="55" y="363"/>
                </a:cubicBezTo>
                <a:cubicBezTo>
                  <a:pt x="55" y="347"/>
                  <a:pt x="59" y="341"/>
                  <a:pt x="70" y="332"/>
                </a:cubicBezTo>
                <a:close/>
                <a:moveTo>
                  <a:pt x="220" y="349"/>
                </a:moveTo>
                <a:lnTo>
                  <a:pt x="174" y="349"/>
                </a:lnTo>
                <a:lnTo>
                  <a:pt x="153" y="299"/>
                </a:lnTo>
                <a:cubicBezTo>
                  <a:pt x="166" y="297"/>
                  <a:pt x="180" y="296"/>
                  <a:pt x="195" y="296"/>
                </a:cubicBezTo>
                <a:cubicBezTo>
                  <a:pt x="199" y="296"/>
                  <a:pt x="205" y="296"/>
                  <a:pt x="210" y="297"/>
                </a:cubicBezTo>
                <a:cubicBezTo>
                  <a:pt x="212" y="297"/>
                  <a:pt x="214" y="297"/>
                  <a:pt x="216" y="297"/>
                </a:cubicBezTo>
                <a:cubicBezTo>
                  <a:pt x="227" y="299"/>
                  <a:pt x="237" y="299"/>
                  <a:pt x="247" y="299"/>
                </a:cubicBezTo>
                <a:close/>
                <a:moveTo>
                  <a:pt x="187" y="385"/>
                </a:moveTo>
                <a:lnTo>
                  <a:pt x="206" y="385"/>
                </a:lnTo>
                <a:lnTo>
                  <a:pt x="206" y="516"/>
                </a:lnTo>
                <a:lnTo>
                  <a:pt x="187" y="516"/>
                </a:lnTo>
                <a:close/>
                <a:moveTo>
                  <a:pt x="58" y="602"/>
                </a:moveTo>
                <a:cubicBezTo>
                  <a:pt x="61" y="602"/>
                  <a:pt x="63" y="602"/>
                  <a:pt x="66" y="602"/>
                </a:cubicBezTo>
                <a:cubicBezTo>
                  <a:pt x="66" y="626"/>
                  <a:pt x="66" y="632"/>
                  <a:pt x="65" y="636"/>
                </a:cubicBezTo>
                <a:cubicBezTo>
                  <a:pt x="65" y="640"/>
                  <a:pt x="65" y="640"/>
                  <a:pt x="66" y="658"/>
                </a:cubicBezTo>
                <a:cubicBezTo>
                  <a:pt x="66" y="666"/>
                  <a:pt x="66" y="676"/>
                  <a:pt x="66" y="692"/>
                </a:cubicBezTo>
                <a:cubicBezTo>
                  <a:pt x="67" y="711"/>
                  <a:pt x="82" y="727"/>
                  <a:pt x="101" y="728"/>
                </a:cubicBezTo>
                <a:cubicBezTo>
                  <a:pt x="136" y="729"/>
                  <a:pt x="171" y="730"/>
                  <a:pt x="206" y="730"/>
                </a:cubicBezTo>
                <a:cubicBezTo>
                  <a:pt x="240" y="730"/>
                  <a:pt x="275" y="729"/>
                  <a:pt x="309" y="728"/>
                </a:cubicBezTo>
                <a:cubicBezTo>
                  <a:pt x="330" y="727"/>
                  <a:pt x="344" y="712"/>
                  <a:pt x="344" y="691"/>
                </a:cubicBezTo>
                <a:cubicBezTo>
                  <a:pt x="343" y="645"/>
                  <a:pt x="343" y="641"/>
                  <a:pt x="342" y="637"/>
                </a:cubicBezTo>
                <a:cubicBezTo>
                  <a:pt x="342" y="634"/>
                  <a:pt x="341" y="620"/>
                  <a:pt x="341" y="589"/>
                </a:cubicBezTo>
                <a:cubicBezTo>
                  <a:pt x="338" y="533"/>
                  <a:pt x="348" y="416"/>
                  <a:pt x="405" y="371"/>
                </a:cubicBezTo>
                <a:cubicBezTo>
                  <a:pt x="460" y="327"/>
                  <a:pt x="546" y="170"/>
                  <a:pt x="579" y="101"/>
                </a:cubicBezTo>
                <a:cubicBezTo>
                  <a:pt x="585" y="90"/>
                  <a:pt x="587" y="78"/>
                  <a:pt x="585" y="65"/>
                </a:cubicBezTo>
                <a:cubicBezTo>
                  <a:pt x="582" y="34"/>
                  <a:pt x="560" y="9"/>
                  <a:pt x="530" y="2"/>
                </a:cubicBezTo>
                <a:cubicBezTo>
                  <a:pt x="500" y="-5"/>
                  <a:pt x="470" y="7"/>
                  <a:pt x="452" y="32"/>
                </a:cubicBezTo>
                <a:cubicBezTo>
                  <a:pt x="452" y="33"/>
                  <a:pt x="452" y="33"/>
                  <a:pt x="451" y="34"/>
                </a:cubicBezTo>
                <a:cubicBezTo>
                  <a:pt x="442" y="48"/>
                  <a:pt x="432" y="66"/>
                  <a:pt x="421" y="85"/>
                </a:cubicBezTo>
                <a:cubicBezTo>
                  <a:pt x="403" y="117"/>
                  <a:pt x="382" y="154"/>
                  <a:pt x="363" y="179"/>
                </a:cubicBezTo>
                <a:cubicBezTo>
                  <a:pt x="362" y="179"/>
                  <a:pt x="362" y="180"/>
                  <a:pt x="362" y="180"/>
                </a:cubicBezTo>
                <a:cubicBezTo>
                  <a:pt x="323" y="239"/>
                  <a:pt x="264" y="247"/>
                  <a:pt x="221" y="243"/>
                </a:cubicBezTo>
                <a:cubicBezTo>
                  <a:pt x="220" y="242"/>
                  <a:pt x="218" y="242"/>
                  <a:pt x="216" y="242"/>
                </a:cubicBezTo>
                <a:cubicBezTo>
                  <a:pt x="209" y="241"/>
                  <a:pt x="202" y="241"/>
                  <a:pt x="195" y="241"/>
                </a:cubicBezTo>
                <a:cubicBezTo>
                  <a:pt x="131" y="241"/>
                  <a:pt x="78" y="257"/>
                  <a:pt x="37" y="288"/>
                </a:cubicBezTo>
                <a:cubicBezTo>
                  <a:pt x="11" y="308"/>
                  <a:pt x="0" y="331"/>
                  <a:pt x="0" y="364"/>
                </a:cubicBezTo>
                <a:cubicBezTo>
                  <a:pt x="1" y="386"/>
                  <a:pt x="1" y="409"/>
                  <a:pt x="2" y="432"/>
                </a:cubicBezTo>
                <a:cubicBezTo>
                  <a:pt x="3" y="477"/>
                  <a:pt x="4" y="523"/>
                  <a:pt x="4" y="566"/>
                </a:cubicBezTo>
                <a:cubicBezTo>
                  <a:pt x="4" y="587"/>
                  <a:pt x="18" y="601"/>
                  <a:pt x="39" y="602"/>
                </a:cubicBezTo>
                <a:cubicBezTo>
                  <a:pt x="45" y="603"/>
                  <a:pt x="52" y="602"/>
                  <a:pt x="58" y="60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2" name="Freeform 861">
            <a:extLst>
              <a:ext uri="{FF2B5EF4-FFF2-40B4-BE49-F238E27FC236}">
                <a16:creationId xmlns:a16="http://schemas.microsoft.com/office/drawing/2014/main" id="{B4F45F01-52A1-A141-8CF3-E7FAF9E7C868}"/>
              </a:ext>
            </a:extLst>
          </p:cNvPr>
          <p:cNvSpPr/>
          <p:nvPr/>
        </p:nvSpPr>
        <p:spPr>
          <a:xfrm>
            <a:off x="3509279" y="4280957"/>
            <a:ext cx="264600" cy="23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6" h="641">
                <a:moveTo>
                  <a:pt x="454" y="605"/>
                </a:moveTo>
                <a:lnTo>
                  <a:pt x="454" y="506"/>
                </a:lnTo>
                <a:cubicBezTo>
                  <a:pt x="454" y="494"/>
                  <a:pt x="445" y="485"/>
                  <a:pt x="434" y="485"/>
                </a:cubicBezTo>
                <a:lnTo>
                  <a:pt x="302" y="485"/>
                </a:lnTo>
                <a:cubicBezTo>
                  <a:pt x="291" y="485"/>
                  <a:pt x="282" y="494"/>
                  <a:pt x="282" y="506"/>
                </a:cubicBezTo>
                <a:lnTo>
                  <a:pt x="282" y="605"/>
                </a:lnTo>
                <a:lnTo>
                  <a:pt x="227" y="605"/>
                </a:lnTo>
                <a:lnTo>
                  <a:pt x="227" y="415"/>
                </a:lnTo>
                <a:cubicBezTo>
                  <a:pt x="243" y="413"/>
                  <a:pt x="257" y="405"/>
                  <a:pt x="267" y="394"/>
                </a:cubicBezTo>
                <a:cubicBezTo>
                  <a:pt x="279" y="407"/>
                  <a:pt x="297" y="416"/>
                  <a:pt x="317" y="416"/>
                </a:cubicBezTo>
                <a:cubicBezTo>
                  <a:pt x="337" y="416"/>
                  <a:pt x="356" y="407"/>
                  <a:pt x="368" y="394"/>
                </a:cubicBezTo>
                <a:cubicBezTo>
                  <a:pt x="381" y="407"/>
                  <a:pt x="399" y="416"/>
                  <a:pt x="419" y="416"/>
                </a:cubicBezTo>
                <a:cubicBezTo>
                  <a:pt x="439" y="416"/>
                  <a:pt x="457" y="407"/>
                  <a:pt x="469" y="394"/>
                </a:cubicBezTo>
                <a:cubicBezTo>
                  <a:pt x="480" y="405"/>
                  <a:pt x="494" y="413"/>
                  <a:pt x="509" y="415"/>
                </a:cubicBezTo>
                <a:lnTo>
                  <a:pt x="509" y="605"/>
                </a:lnTo>
                <a:close/>
                <a:moveTo>
                  <a:pt x="317" y="520"/>
                </a:moveTo>
                <a:lnTo>
                  <a:pt x="418" y="520"/>
                </a:lnTo>
                <a:lnTo>
                  <a:pt x="418" y="605"/>
                </a:lnTo>
                <a:lnTo>
                  <a:pt x="317" y="605"/>
                </a:lnTo>
                <a:close/>
                <a:moveTo>
                  <a:pt x="241" y="288"/>
                </a:moveTo>
                <a:lnTo>
                  <a:pt x="495" y="288"/>
                </a:lnTo>
                <a:lnTo>
                  <a:pt x="552" y="353"/>
                </a:lnTo>
                <a:cubicBezTo>
                  <a:pt x="550" y="369"/>
                  <a:pt x="536" y="381"/>
                  <a:pt x="520" y="381"/>
                </a:cubicBezTo>
                <a:cubicBezTo>
                  <a:pt x="502" y="381"/>
                  <a:pt x="487" y="366"/>
                  <a:pt x="487" y="348"/>
                </a:cubicBezTo>
                <a:cubicBezTo>
                  <a:pt x="487" y="338"/>
                  <a:pt x="479" y="330"/>
                  <a:pt x="469" y="330"/>
                </a:cubicBezTo>
                <a:cubicBezTo>
                  <a:pt x="460" y="330"/>
                  <a:pt x="452" y="338"/>
                  <a:pt x="452" y="348"/>
                </a:cubicBezTo>
                <a:cubicBezTo>
                  <a:pt x="452" y="366"/>
                  <a:pt x="437" y="381"/>
                  <a:pt x="419" y="381"/>
                </a:cubicBezTo>
                <a:cubicBezTo>
                  <a:pt x="401" y="381"/>
                  <a:pt x="386" y="366"/>
                  <a:pt x="386" y="348"/>
                </a:cubicBezTo>
                <a:cubicBezTo>
                  <a:pt x="386" y="338"/>
                  <a:pt x="378" y="330"/>
                  <a:pt x="368" y="330"/>
                </a:cubicBezTo>
                <a:cubicBezTo>
                  <a:pt x="358" y="330"/>
                  <a:pt x="350" y="338"/>
                  <a:pt x="350" y="348"/>
                </a:cubicBezTo>
                <a:cubicBezTo>
                  <a:pt x="350" y="366"/>
                  <a:pt x="336" y="381"/>
                  <a:pt x="317" y="381"/>
                </a:cubicBezTo>
                <a:cubicBezTo>
                  <a:pt x="299" y="381"/>
                  <a:pt x="284" y="366"/>
                  <a:pt x="284" y="348"/>
                </a:cubicBezTo>
                <a:cubicBezTo>
                  <a:pt x="284" y="338"/>
                  <a:pt x="277" y="330"/>
                  <a:pt x="267" y="330"/>
                </a:cubicBezTo>
                <a:cubicBezTo>
                  <a:pt x="257" y="330"/>
                  <a:pt x="249" y="338"/>
                  <a:pt x="249" y="348"/>
                </a:cubicBezTo>
                <a:cubicBezTo>
                  <a:pt x="249" y="366"/>
                  <a:pt x="234" y="381"/>
                  <a:pt x="216" y="381"/>
                </a:cubicBezTo>
                <a:cubicBezTo>
                  <a:pt x="200" y="381"/>
                  <a:pt x="186" y="369"/>
                  <a:pt x="184" y="353"/>
                </a:cubicBezTo>
                <a:close/>
                <a:moveTo>
                  <a:pt x="299" y="179"/>
                </a:moveTo>
                <a:lnTo>
                  <a:pt x="231" y="179"/>
                </a:lnTo>
                <a:lnTo>
                  <a:pt x="368" y="42"/>
                </a:lnTo>
                <a:lnTo>
                  <a:pt x="505" y="179"/>
                </a:lnTo>
                <a:lnTo>
                  <a:pt x="437" y="179"/>
                </a:lnTo>
                <a:cubicBezTo>
                  <a:pt x="432" y="179"/>
                  <a:pt x="428" y="181"/>
                  <a:pt x="424" y="184"/>
                </a:cubicBezTo>
                <a:cubicBezTo>
                  <a:pt x="421" y="188"/>
                  <a:pt x="419" y="192"/>
                  <a:pt x="419" y="197"/>
                </a:cubicBezTo>
                <a:lnTo>
                  <a:pt x="419" y="253"/>
                </a:lnTo>
                <a:lnTo>
                  <a:pt x="317" y="253"/>
                </a:lnTo>
                <a:lnTo>
                  <a:pt x="317" y="197"/>
                </a:lnTo>
                <a:cubicBezTo>
                  <a:pt x="317" y="187"/>
                  <a:pt x="309" y="179"/>
                  <a:pt x="299" y="179"/>
                </a:cubicBezTo>
                <a:close/>
                <a:moveTo>
                  <a:pt x="718" y="605"/>
                </a:moveTo>
                <a:lnTo>
                  <a:pt x="545" y="605"/>
                </a:lnTo>
                <a:lnTo>
                  <a:pt x="545" y="411"/>
                </a:lnTo>
                <a:cubicBezTo>
                  <a:pt x="570" y="401"/>
                  <a:pt x="588" y="377"/>
                  <a:pt x="588" y="348"/>
                </a:cubicBezTo>
                <a:cubicBezTo>
                  <a:pt x="588" y="344"/>
                  <a:pt x="588" y="341"/>
                  <a:pt x="586" y="338"/>
                </a:cubicBezTo>
                <a:cubicBezTo>
                  <a:pt x="585" y="337"/>
                  <a:pt x="584" y="335"/>
                  <a:pt x="582" y="333"/>
                </a:cubicBezTo>
                <a:lnTo>
                  <a:pt x="516" y="259"/>
                </a:lnTo>
                <a:cubicBezTo>
                  <a:pt x="513" y="255"/>
                  <a:pt x="508" y="253"/>
                  <a:pt x="503" y="253"/>
                </a:cubicBezTo>
                <a:lnTo>
                  <a:pt x="455" y="253"/>
                </a:lnTo>
                <a:lnTo>
                  <a:pt x="455" y="215"/>
                </a:lnTo>
                <a:lnTo>
                  <a:pt x="548" y="215"/>
                </a:lnTo>
                <a:cubicBezTo>
                  <a:pt x="555" y="215"/>
                  <a:pt x="561" y="210"/>
                  <a:pt x="564" y="204"/>
                </a:cubicBezTo>
                <a:cubicBezTo>
                  <a:pt x="567" y="197"/>
                  <a:pt x="565" y="190"/>
                  <a:pt x="560" y="185"/>
                </a:cubicBezTo>
                <a:lnTo>
                  <a:pt x="381" y="5"/>
                </a:lnTo>
                <a:cubicBezTo>
                  <a:pt x="377" y="1"/>
                  <a:pt x="373" y="0"/>
                  <a:pt x="368" y="0"/>
                </a:cubicBezTo>
                <a:cubicBezTo>
                  <a:pt x="363" y="0"/>
                  <a:pt x="359" y="1"/>
                  <a:pt x="355" y="5"/>
                </a:cubicBezTo>
                <a:lnTo>
                  <a:pt x="176" y="184"/>
                </a:lnTo>
                <a:cubicBezTo>
                  <a:pt x="171" y="189"/>
                  <a:pt x="169" y="197"/>
                  <a:pt x="172" y="203"/>
                </a:cubicBezTo>
                <a:cubicBezTo>
                  <a:pt x="175" y="210"/>
                  <a:pt x="181" y="214"/>
                  <a:pt x="189" y="214"/>
                </a:cubicBezTo>
                <a:lnTo>
                  <a:pt x="281" y="214"/>
                </a:lnTo>
                <a:lnTo>
                  <a:pt x="281" y="253"/>
                </a:lnTo>
                <a:lnTo>
                  <a:pt x="233" y="253"/>
                </a:lnTo>
                <a:cubicBezTo>
                  <a:pt x="228" y="253"/>
                  <a:pt x="223" y="255"/>
                  <a:pt x="220" y="259"/>
                </a:cubicBezTo>
                <a:lnTo>
                  <a:pt x="153" y="334"/>
                </a:lnTo>
                <a:cubicBezTo>
                  <a:pt x="153" y="334"/>
                  <a:pt x="152" y="335"/>
                  <a:pt x="152" y="336"/>
                </a:cubicBezTo>
                <a:cubicBezTo>
                  <a:pt x="149" y="339"/>
                  <a:pt x="148" y="343"/>
                  <a:pt x="148" y="348"/>
                </a:cubicBezTo>
                <a:cubicBezTo>
                  <a:pt x="148" y="377"/>
                  <a:pt x="166" y="401"/>
                  <a:pt x="191" y="411"/>
                </a:cubicBezTo>
                <a:lnTo>
                  <a:pt x="191" y="605"/>
                </a:lnTo>
                <a:lnTo>
                  <a:pt x="18" y="605"/>
                </a:lnTo>
                <a:cubicBezTo>
                  <a:pt x="8" y="605"/>
                  <a:pt x="0" y="613"/>
                  <a:pt x="0" y="623"/>
                </a:cubicBezTo>
                <a:cubicBezTo>
                  <a:pt x="0" y="633"/>
                  <a:pt x="8" y="641"/>
                  <a:pt x="18" y="641"/>
                </a:cubicBezTo>
                <a:lnTo>
                  <a:pt x="215" y="641"/>
                </a:lnTo>
                <a:lnTo>
                  <a:pt x="302" y="641"/>
                </a:lnTo>
                <a:lnTo>
                  <a:pt x="434" y="641"/>
                </a:lnTo>
                <a:lnTo>
                  <a:pt x="521" y="641"/>
                </a:lnTo>
                <a:lnTo>
                  <a:pt x="718" y="641"/>
                </a:lnTo>
                <a:cubicBezTo>
                  <a:pt x="728" y="641"/>
                  <a:pt x="736" y="633"/>
                  <a:pt x="736" y="623"/>
                </a:cubicBezTo>
                <a:cubicBezTo>
                  <a:pt x="736" y="613"/>
                  <a:pt x="728" y="605"/>
                  <a:pt x="718" y="60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3" name="Freeform 862">
            <a:extLst>
              <a:ext uri="{FF2B5EF4-FFF2-40B4-BE49-F238E27FC236}">
                <a16:creationId xmlns:a16="http://schemas.microsoft.com/office/drawing/2014/main" id="{B3E82EEE-459C-A34B-8AF3-F6476F255578}"/>
              </a:ext>
            </a:extLst>
          </p:cNvPr>
          <p:cNvSpPr/>
          <p:nvPr/>
        </p:nvSpPr>
        <p:spPr>
          <a:xfrm>
            <a:off x="4688280" y="3509477"/>
            <a:ext cx="512999" cy="50507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6" h="1404">
                <a:moveTo>
                  <a:pt x="1371" y="748"/>
                </a:moveTo>
                <a:cubicBezTo>
                  <a:pt x="1371" y="787"/>
                  <a:pt x="1339" y="820"/>
                  <a:pt x="1300" y="820"/>
                </a:cubicBezTo>
                <a:lnTo>
                  <a:pt x="1299" y="820"/>
                </a:lnTo>
                <a:lnTo>
                  <a:pt x="1280" y="820"/>
                </a:lnTo>
                <a:cubicBezTo>
                  <a:pt x="1230" y="821"/>
                  <a:pt x="1184" y="851"/>
                  <a:pt x="1164" y="897"/>
                </a:cubicBezTo>
                <a:cubicBezTo>
                  <a:pt x="1163" y="899"/>
                  <a:pt x="1162" y="902"/>
                  <a:pt x="1161" y="904"/>
                </a:cubicBezTo>
                <a:cubicBezTo>
                  <a:pt x="1142" y="948"/>
                  <a:pt x="1148" y="997"/>
                  <a:pt x="1176" y="1034"/>
                </a:cubicBezTo>
                <a:cubicBezTo>
                  <a:pt x="1177" y="1036"/>
                  <a:pt x="1179" y="1039"/>
                  <a:pt x="1181" y="1041"/>
                </a:cubicBezTo>
                <a:cubicBezTo>
                  <a:pt x="1209" y="1069"/>
                  <a:pt x="1209" y="1114"/>
                  <a:pt x="1181" y="1142"/>
                </a:cubicBezTo>
                <a:lnTo>
                  <a:pt x="1137" y="1185"/>
                </a:lnTo>
                <a:cubicBezTo>
                  <a:pt x="1110" y="1213"/>
                  <a:pt x="1064" y="1213"/>
                  <a:pt x="1036" y="1186"/>
                </a:cubicBezTo>
                <a:cubicBezTo>
                  <a:pt x="1035" y="1184"/>
                  <a:pt x="1033" y="1183"/>
                  <a:pt x="1032" y="1182"/>
                </a:cubicBezTo>
                <a:lnTo>
                  <a:pt x="1037" y="1105"/>
                </a:lnTo>
                <a:cubicBezTo>
                  <a:pt x="1037" y="1104"/>
                  <a:pt x="1037" y="1103"/>
                  <a:pt x="1037" y="1103"/>
                </a:cubicBezTo>
                <a:cubicBezTo>
                  <a:pt x="1038" y="1064"/>
                  <a:pt x="1017" y="1030"/>
                  <a:pt x="986" y="1012"/>
                </a:cubicBezTo>
                <a:cubicBezTo>
                  <a:pt x="1010" y="947"/>
                  <a:pt x="1091" y="721"/>
                  <a:pt x="1080" y="611"/>
                </a:cubicBezTo>
                <a:lnTo>
                  <a:pt x="1094" y="411"/>
                </a:lnTo>
                <a:cubicBezTo>
                  <a:pt x="1096" y="393"/>
                  <a:pt x="1090" y="374"/>
                  <a:pt x="1077" y="360"/>
                </a:cubicBezTo>
                <a:cubicBezTo>
                  <a:pt x="1065" y="345"/>
                  <a:pt x="1047" y="337"/>
                  <a:pt x="1028" y="335"/>
                </a:cubicBezTo>
                <a:lnTo>
                  <a:pt x="972" y="331"/>
                </a:lnTo>
                <a:cubicBezTo>
                  <a:pt x="956" y="330"/>
                  <a:pt x="941" y="334"/>
                  <a:pt x="928" y="343"/>
                </a:cubicBezTo>
                <a:cubicBezTo>
                  <a:pt x="916" y="332"/>
                  <a:pt x="902" y="326"/>
                  <a:pt x="886" y="325"/>
                </a:cubicBezTo>
                <a:lnTo>
                  <a:pt x="829" y="321"/>
                </a:lnTo>
                <a:cubicBezTo>
                  <a:pt x="813" y="320"/>
                  <a:pt x="798" y="324"/>
                  <a:pt x="786" y="332"/>
                </a:cubicBezTo>
                <a:cubicBezTo>
                  <a:pt x="774" y="322"/>
                  <a:pt x="760" y="316"/>
                  <a:pt x="744" y="315"/>
                </a:cubicBezTo>
                <a:lnTo>
                  <a:pt x="688" y="311"/>
                </a:lnTo>
                <a:cubicBezTo>
                  <a:pt x="669" y="310"/>
                  <a:pt x="650" y="316"/>
                  <a:pt x="636" y="328"/>
                </a:cubicBezTo>
                <a:cubicBezTo>
                  <a:pt x="631" y="332"/>
                  <a:pt x="627" y="337"/>
                  <a:pt x="623" y="343"/>
                </a:cubicBezTo>
                <a:cubicBezTo>
                  <a:pt x="608" y="331"/>
                  <a:pt x="590" y="324"/>
                  <a:pt x="570" y="323"/>
                </a:cubicBezTo>
                <a:cubicBezTo>
                  <a:pt x="519" y="319"/>
                  <a:pt x="474" y="355"/>
                  <a:pt x="465" y="404"/>
                </a:cubicBezTo>
                <a:lnTo>
                  <a:pt x="311" y="478"/>
                </a:lnTo>
                <a:cubicBezTo>
                  <a:pt x="302" y="482"/>
                  <a:pt x="296" y="491"/>
                  <a:pt x="296" y="501"/>
                </a:cubicBezTo>
                <a:lnTo>
                  <a:pt x="287" y="646"/>
                </a:lnTo>
                <a:lnTo>
                  <a:pt x="287" y="647"/>
                </a:lnTo>
                <a:cubicBezTo>
                  <a:pt x="286" y="726"/>
                  <a:pt x="302" y="827"/>
                  <a:pt x="302" y="831"/>
                </a:cubicBezTo>
                <a:cubicBezTo>
                  <a:pt x="304" y="839"/>
                  <a:pt x="308" y="845"/>
                  <a:pt x="315" y="850"/>
                </a:cubicBezTo>
                <a:lnTo>
                  <a:pt x="475" y="956"/>
                </a:lnTo>
                <a:lnTo>
                  <a:pt x="479" y="995"/>
                </a:lnTo>
                <a:cubicBezTo>
                  <a:pt x="463" y="1000"/>
                  <a:pt x="448" y="1008"/>
                  <a:pt x="435" y="1020"/>
                </a:cubicBezTo>
                <a:cubicBezTo>
                  <a:pt x="416" y="1040"/>
                  <a:pt x="405" y="1065"/>
                  <a:pt x="404" y="1093"/>
                </a:cubicBezTo>
                <a:lnTo>
                  <a:pt x="398" y="1180"/>
                </a:lnTo>
                <a:cubicBezTo>
                  <a:pt x="395" y="1182"/>
                  <a:pt x="393" y="1184"/>
                  <a:pt x="391" y="1187"/>
                </a:cubicBezTo>
                <a:lnTo>
                  <a:pt x="386" y="1191"/>
                </a:lnTo>
                <a:cubicBezTo>
                  <a:pt x="358" y="1219"/>
                  <a:pt x="312" y="1219"/>
                  <a:pt x="284" y="1191"/>
                </a:cubicBezTo>
                <a:lnTo>
                  <a:pt x="241" y="1148"/>
                </a:lnTo>
                <a:cubicBezTo>
                  <a:pt x="213" y="1120"/>
                  <a:pt x="213" y="1075"/>
                  <a:pt x="241" y="1047"/>
                </a:cubicBezTo>
                <a:cubicBezTo>
                  <a:pt x="242" y="1045"/>
                  <a:pt x="244" y="1043"/>
                  <a:pt x="245" y="1041"/>
                </a:cubicBezTo>
                <a:cubicBezTo>
                  <a:pt x="277" y="1004"/>
                  <a:pt x="285" y="951"/>
                  <a:pt x="264" y="905"/>
                </a:cubicBezTo>
                <a:cubicBezTo>
                  <a:pt x="263" y="903"/>
                  <a:pt x="262" y="901"/>
                  <a:pt x="261" y="898"/>
                </a:cubicBezTo>
                <a:cubicBezTo>
                  <a:pt x="241" y="852"/>
                  <a:pt x="195" y="822"/>
                  <a:pt x="145" y="822"/>
                </a:cubicBezTo>
                <a:lnTo>
                  <a:pt x="128" y="822"/>
                </a:lnTo>
                <a:cubicBezTo>
                  <a:pt x="88" y="822"/>
                  <a:pt x="56" y="790"/>
                  <a:pt x="56" y="750"/>
                </a:cubicBezTo>
                <a:lnTo>
                  <a:pt x="56" y="689"/>
                </a:lnTo>
                <a:cubicBezTo>
                  <a:pt x="56" y="650"/>
                  <a:pt x="88" y="617"/>
                  <a:pt x="127" y="617"/>
                </a:cubicBezTo>
                <a:cubicBezTo>
                  <a:pt x="128" y="617"/>
                  <a:pt x="129" y="617"/>
                  <a:pt x="130" y="617"/>
                </a:cubicBezTo>
                <a:lnTo>
                  <a:pt x="133" y="617"/>
                </a:lnTo>
                <a:cubicBezTo>
                  <a:pt x="185" y="616"/>
                  <a:pt x="232" y="583"/>
                  <a:pt x="250" y="534"/>
                </a:cubicBezTo>
                <a:cubicBezTo>
                  <a:pt x="252" y="529"/>
                  <a:pt x="254" y="524"/>
                  <a:pt x="256" y="519"/>
                </a:cubicBezTo>
                <a:cubicBezTo>
                  <a:pt x="275" y="471"/>
                  <a:pt x="264" y="417"/>
                  <a:pt x="229" y="382"/>
                </a:cubicBezTo>
                <a:lnTo>
                  <a:pt x="223" y="375"/>
                </a:lnTo>
                <a:cubicBezTo>
                  <a:pt x="222" y="375"/>
                  <a:pt x="222" y="375"/>
                  <a:pt x="222" y="375"/>
                </a:cubicBezTo>
                <a:cubicBezTo>
                  <a:pt x="194" y="347"/>
                  <a:pt x="194" y="301"/>
                  <a:pt x="222" y="273"/>
                </a:cubicBezTo>
                <a:lnTo>
                  <a:pt x="266" y="230"/>
                </a:lnTo>
                <a:cubicBezTo>
                  <a:pt x="293" y="202"/>
                  <a:pt x="339" y="202"/>
                  <a:pt x="367" y="230"/>
                </a:cubicBezTo>
                <a:cubicBezTo>
                  <a:pt x="368" y="231"/>
                  <a:pt x="370" y="232"/>
                  <a:pt x="371" y="233"/>
                </a:cubicBezTo>
                <a:cubicBezTo>
                  <a:pt x="409" y="267"/>
                  <a:pt x="462" y="276"/>
                  <a:pt x="510" y="254"/>
                </a:cubicBezTo>
                <a:cubicBezTo>
                  <a:pt x="516" y="252"/>
                  <a:pt x="522" y="249"/>
                  <a:pt x="529" y="246"/>
                </a:cubicBezTo>
                <a:cubicBezTo>
                  <a:pt x="577" y="227"/>
                  <a:pt x="608" y="181"/>
                  <a:pt x="609" y="129"/>
                </a:cubicBezTo>
                <a:lnTo>
                  <a:pt x="609" y="128"/>
                </a:lnTo>
                <a:lnTo>
                  <a:pt x="609" y="127"/>
                </a:lnTo>
                <a:cubicBezTo>
                  <a:pt x="609" y="87"/>
                  <a:pt x="641" y="55"/>
                  <a:pt x="681" y="55"/>
                </a:cubicBezTo>
                <a:lnTo>
                  <a:pt x="742" y="55"/>
                </a:lnTo>
                <a:cubicBezTo>
                  <a:pt x="781" y="55"/>
                  <a:pt x="813" y="87"/>
                  <a:pt x="814" y="126"/>
                </a:cubicBezTo>
                <a:cubicBezTo>
                  <a:pt x="814" y="128"/>
                  <a:pt x="814" y="129"/>
                  <a:pt x="814" y="131"/>
                </a:cubicBezTo>
                <a:cubicBezTo>
                  <a:pt x="815" y="182"/>
                  <a:pt x="847" y="227"/>
                  <a:pt x="894" y="246"/>
                </a:cubicBezTo>
                <a:cubicBezTo>
                  <a:pt x="901" y="248"/>
                  <a:pt x="907" y="251"/>
                  <a:pt x="914" y="254"/>
                </a:cubicBezTo>
                <a:cubicBezTo>
                  <a:pt x="962" y="276"/>
                  <a:pt x="1018" y="266"/>
                  <a:pt x="1055" y="229"/>
                </a:cubicBezTo>
                <a:lnTo>
                  <a:pt x="1058" y="226"/>
                </a:lnTo>
                <a:lnTo>
                  <a:pt x="1059" y="226"/>
                </a:lnTo>
                <a:cubicBezTo>
                  <a:pt x="1087" y="198"/>
                  <a:pt x="1132" y="198"/>
                  <a:pt x="1160" y="226"/>
                </a:cubicBezTo>
                <a:lnTo>
                  <a:pt x="1203" y="269"/>
                </a:lnTo>
                <a:cubicBezTo>
                  <a:pt x="1231" y="297"/>
                  <a:pt x="1231" y="342"/>
                  <a:pt x="1204" y="371"/>
                </a:cubicBezTo>
                <a:cubicBezTo>
                  <a:pt x="1203" y="371"/>
                  <a:pt x="1203" y="371"/>
                  <a:pt x="1203" y="371"/>
                </a:cubicBezTo>
                <a:lnTo>
                  <a:pt x="1195" y="380"/>
                </a:lnTo>
                <a:cubicBezTo>
                  <a:pt x="1159" y="416"/>
                  <a:pt x="1149" y="470"/>
                  <a:pt x="1168" y="517"/>
                </a:cubicBezTo>
                <a:cubicBezTo>
                  <a:pt x="1170" y="522"/>
                  <a:pt x="1172" y="527"/>
                  <a:pt x="1174" y="532"/>
                </a:cubicBezTo>
                <a:cubicBezTo>
                  <a:pt x="1192" y="581"/>
                  <a:pt x="1240" y="615"/>
                  <a:pt x="1292" y="615"/>
                </a:cubicBezTo>
                <a:lnTo>
                  <a:pt x="1299" y="615"/>
                </a:lnTo>
                <a:cubicBezTo>
                  <a:pt x="1339" y="615"/>
                  <a:pt x="1371" y="647"/>
                  <a:pt x="1371" y="687"/>
                </a:cubicBezTo>
                <a:close/>
                <a:moveTo>
                  <a:pt x="607" y="425"/>
                </a:moveTo>
                <a:lnTo>
                  <a:pt x="599" y="541"/>
                </a:lnTo>
                <a:cubicBezTo>
                  <a:pt x="597" y="565"/>
                  <a:pt x="576" y="584"/>
                  <a:pt x="552" y="582"/>
                </a:cubicBezTo>
                <a:cubicBezTo>
                  <a:pt x="540" y="581"/>
                  <a:pt x="530" y="576"/>
                  <a:pt x="523" y="568"/>
                </a:cubicBezTo>
                <a:cubicBezTo>
                  <a:pt x="542" y="554"/>
                  <a:pt x="570" y="530"/>
                  <a:pt x="580" y="506"/>
                </a:cubicBezTo>
                <a:cubicBezTo>
                  <a:pt x="593" y="476"/>
                  <a:pt x="579" y="434"/>
                  <a:pt x="559" y="411"/>
                </a:cubicBezTo>
                <a:cubicBezTo>
                  <a:pt x="551" y="401"/>
                  <a:pt x="541" y="395"/>
                  <a:pt x="532" y="391"/>
                </a:cubicBezTo>
                <a:cubicBezTo>
                  <a:pt x="541" y="382"/>
                  <a:pt x="553" y="377"/>
                  <a:pt x="566" y="378"/>
                </a:cubicBezTo>
                <a:cubicBezTo>
                  <a:pt x="591" y="380"/>
                  <a:pt x="609" y="401"/>
                  <a:pt x="607" y="425"/>
                </a:cubicBezTo>
                <a:close/>
                <a:moveTo>
                  <a:pt x="753" y="387"/>
                </a:moveTo>
                <a:lnTo>
                  <a:pt x="737" y="617"/>
                </a:lnTo>
                <a:cubicBezTo>
                  <a:pt x="737" y="619"/>
                  <a:pt x="736" y="621"/>
                  <a:pt x="737" y="623"/>
                </a:cubicBezTo>
                <a:cubicBezTo>
                  <a:pt x="734" y="629"/>
                  <a:pt x="728" y="632"/>
                  <a:pt x="721" y="632"/>
                </a:cubicBezTo>
                <a:lnTo>
                  <a:pt x="665" y="628"/>
                </a:lnTo>
                <a:cubicBezTo>
                  <a:pt x="661" y="628"/>
                  <a:pt x="657" y="626"/>
                  <a:pt x="654" y="622"/>
                </a:cubicBezTo>
                <a:cubicBezTo>
                  <a:pt x="651" y="619"/>
                  <a:pt x="650" y="615"/>
                  <a:pt x="650" y="611"/>
                </a:cubicBezTo>
                <a:lnTo>
                  <a:pt x="666" y="381"/>
                </a:lnTo>
                <a:cubicBezTo>
                  <a:pt x="667" y="372"/>
                  <a:pt x="674" y="366"/>
                  <a:pt x="682" y="366"/>
                </a:cubicBezTo>
                <a:cubicBezTo>
                  <a:pt x="683" y="366"/>
                  <a:pt x="683" y="366"/>
                  <a:pt x="684" y="366"/>
                </a:cubicBezTo>
                <a:lnTo>
                  <a:pt x="740" y="370"/>
                </a:lnTo>
                <a:cubicBezTo>
                  <a:pt x="747" y="370"/>
                  <a:pt x="752" y="375"/>
                  <a:pt x="754" y="380"/>
                </a:cubicBezTo>
                <a:cubicBezTo>
                  <a:pt x="754" y="383"/>
                  <a:pt x="753" y="385"/>
                  <a:pt x="753" y="387"/>
                </a:cubicBezTo>
                <a:close/>
                <a:moveTo>
                  <a:pt x="935" y="631"/>
                </a:moveTo>
                <a:lnTo>
                  <a:pt x="952" y="401"/>
                </a:lnTo>
                <a:cubicBezTo>
                  <a:pt x="952" y="399"/>
                  <a:pt x="952" y="398"/>
                  <a:pt x="952" y="396"/>
                </a:cubicBezTo>
                <a:cubicBezTo>
                  <a:pt x="953" y="394"/>
                  <a:pt x="954" y="392"/>
                  <a:pt x="956" y="390"/>
                </a:cubicBezTo>
                <a:cubicBezTo>
                  <a:pt x="960" y="387"/>
                  <a:pt x="964" y="386"/>
                  <a:pt x="968" y="386"/>
                </a:cubicBezTo>
                <a:lnTo>
                  <a:pt x="1024" y="390"/>
                </a:lnTo>
                <a:cubicBezTo>
                  <a:pt x="1029" y="391"/>
                  <a:pt x="1033" y="393"/>
                  <a:pt x="1035" y="396"/>
                </a:cubicBezTo>
                <a:cubicBezTo>
                  <a:pt x="1038" y="399"/>
                  <a:pt x="1040" y="403"/>
                  <a:pt x="1039" y="408"/>
                </a:cubicBezTo>
                <a:lnTo>
                  <a:pt x="1023" y="638"/>
                </a:lnTo>
                <a:cubicBezTo>
                  <a:pt x="1022" y="646"/>
                  <a:pt x="1014" y="653"/>
                  <a:pt x="1006" y="652"/>
                </a:cubicBezTo>
                <a:lnTo>
                  <a:pt x="949" y="648"/>
                </a:lnTo>
                <a:cubicBezTo>
                  <a:pt x="945" y="648"/>
                  <a:pt x="941" y="646"/>
                  <a:pt x="938" y="643"/>
                </a:cubicBezTo>
                <a:cubicBezTo>
                  <a:pt x="937" y="641"/>
                  <a:pt x="935" y="639"/>
                  <a:pt x="935" y="637"/>
                </a:cubicBezTo>
                <a:cubicBezTo>
                  <a:pt x="935" y="635"/>
                  <a:pt x="935" y="633"/>
                  <a:pt x="935" y="631"/>
                </a:cubicBezTo>
                <a:lnTo>
                  <a:pt x="793" y="621"/>
                </a:lnTo>
                <a:lnTo>
                  <a:pt x="810" y="391"/>
                </a:lnTo>
                <a:cubicBezTo>
                  <a:pt x="810" y="389"/>
                  <a:pt x="810" y="387"/>
                  <a:pt x="810" y="385"/>
                </a:cubicBezTo>
                <a:cubicBezTo>
                  <a:pt x="813" y="379"/>
                  <a:pt x="819" y="376"/>
                  <a:pt x="825" y="376"/>
                </a:cubicBezTo>
                <a:lnTo>
                  <a:pt x="882" y="380"/>
                </a:lnTo>
                <a:cubicBezTo>
                  <a:pt x="886" y="380"/>
                  <a:pt x="890" y="382"/>
                  <a:pt x="893" y="386"/>
                </a:cubicBezTo>
                <a:cubicBezTo>
                  <a:pt x="894" y="387"/>
                  <a:pt x="896" y="390"/>
                  <a:pt x="896" y="392"/>
                </a:cubicBezTo>
                <a:cubicBezTo>
                  <a:pt x="896" y="394"/>
                  <a:pt x="896" y="395"/>
                  <a:pt x="896" y="397"/>
                </a:cubicBezTo>
                <a:lnTo>
                  <a:pt x="879" y="627"/>
                </a:lnTo>
                <a:cubicBezTo>
                  <a:pt x="879" y="629"/>
                  <a:pt x="879" y="631"/>
                  <a:pt x="879" y="633"/>
                </a:cubicBezTo>
                <a:cubicBezTo>
                  <a:pt x="876" y="639"/>
                  <a:pt x="870" y="643"/>
                  <a:pt x="863" y="642"/>
                </a:cubicBezTo>
                <a:lnTo>
                  <a:pt x="807" y="638"/>
                </a:lnTo>
                <a:cubicBezTo>
                  <a:pt x="802" y="638"/>
                  <a:pt x="799" y="636"/>
                  <a:pt x="796" y="633"/>
                </a:cubicBezTo>
                <a:cubicBezTo>
                  <a:pt x="794" y="631"/>
                  <a:pt x="793" y="629"/>
                  <a:pt x="793" y="628"/>
                </a:cubicBezTo>
                <a:cubicBezTo>
                  <a:pt x="793" y="625"/>
                  <a:pt x="793" y="623"/>
                  <a:pt x="793" y="621"/>
                </a:cubicBezTo>
                <a:close/>
                <a:moveTo>
                  <a:pt x="342" y="649"/>
                </a:moveTo>
                <a:lnTo>
                  <a:pt x="350" y="521"/>
                </a:lnTo>
                <a:lnTo>
                  <a:pt x="513" y="443"/>
                </a:lnTo>
                <a:cubicBezTo>
                  <a:pt x="515" y="445"/>
                  <a:pt x="521" y="450"/>
                  <a:pt x="525" y="460"/>
                </a:cubicBezTo>
                <a:cubicBezTo>
                  <a:pt x="531" y="473"/>
                  <a:pt x="530" y="482"/>
                  <a:pt x="530" y="485"/>
                </a:cubicBezTo>
                <a:cubicBezTo>
                  <a:pt x="527" y="491"/>
                  <a:pt x="513" y="508"/>
                  <a:pt x="485" y="527"/>
                </a:cubicBezTo>
                <a:cubicBezTo>
                  <a:pt x="460" y="545"/>
                  <a:pt x="438" y="555"/>
                  <a:pt x="429" y="556"/>
                </a:cubicBezTo>
                <a:cubicBezTo>
                  <a:pt x="414" y="559"/>
                  <a:pt x="403" y="572"/>
                  <a:pt x="405" y="588"/>
                </a:cubicBezTo>
                <a:lnTo>
                  <a:pt x="422" y="712"/>
                </a:lnTo>
                <a:cubicBezTo>
                  <a:pt x="424" y="726"/>
                  <a:pt x="436" y="736"/>
                  <a:pt x="449" y="736"/>
                </a:cubicBezTo>
                <a:cubicBezTo>
                  <a:pt x="451" y="736"/>
                  <a:pt x="452" y="736"/>
                  <a:pt x="453" y="736"/>
                </a:cubicBezTo>
                <a:cubicBezTo>
                  <a:pt x="468" y="734"/>
                  <a:pt x="479" y="720"/>
                  <a:pt x="477" y="705"/>
                </a:cubicBezTo>
                <a:lnTo>
                  <a:pt x="463" y="603"/>
                </a:lnTo>
                <a:cubicBezTo>
                  <a:pt x="467" y="601"/>
                  <a:pt x="471" y="600"/>
                  <a:pt x="475" y="598"/>
                </a:cubicBezTo>
                <a:cubicBezTo>
                  <a:pt x="492" y="620"/>
                  <a:pt x="519" y="635"/>
                  <a:pt x="548" y="637"/>
                </a:cubicBezTo>
                <a:cubicBezTo>
                  <a:pt x="550" y="637"/>
                  <a:pt x="552" y="637"/>
                  <a:pt x="555" y="637"/>
                </a:cubicBezTo>
                <a:cubicBezTo>
                  <a:pt x="570" y="637"/>
                  <a:pt x="584" y="634"/>
                  <a:pt x="597" y="628"/>
                </a:cubicBezTo>
                <a:cubicBezTo>
                  <a:pt x="603" y="658"/>
                  <a:pt x="629" y="681"/>
                  <a:pt x="661" y="683"/>
                </a:cubicBezTo>
                <a:lnTo>
                  <a:pt x="717" y="687"/>
                </a:lnTo>
                <a:cubicBezTo>
                  <a:pt x="719" y="687"/>
                  <a:pt x="721" y="687"/>
                  <a:pt x="723" y="687"/>
                </a:cubicBezTo>
                <a:cubicBezTo>
                  <a:pt x="737" y="687"/>
                  <a:pt x="750" y="683"/>
                  <a:pt x="761" y="676"/>
                </a:cubicBezTo>
                <a:cubicBezTo>
                  <a:pt x="772" y="686"/>
                  <a:pt x="787" y="692"/>
                  <a:pt x="803" y="693"/>
                </a:cubicBezTo>
                <a:lnTo>
                  <a:pt x="859" y="697"/>
                </a:lnTo>
                <a:cubicBezTo>
                  <a:pt x="861" y="697"/>
                  <a:pt x="863" y="697"/>
                  <a:pt x="864" y="697"/>
                </a:cubicBezTo>
                <a:cubicBezTo>
                  <a:pt x="879" y="697"/>
                  <a:pt x="892" y="693"/>
                  <a:pt x="903" y="686"/>
                </a:cubicBezTo>
                <a:cubicBezTo>
                  <a:pt x="915" y="696"/>
                  <a:pt x="929" y="702"/>
                  <a:pt x="945" y="703"/>
                </a:cubicBezTo>
                <a:lnTo>
                  <a:pt x="1002" y="707"/>
                </a:lnTo>
                <a:cubicBezTo>
                  <a:pt x="1003" y="708"/>
                  <a:pt x="1005" y="708"/>
                  <a:pt x="1007" y="708"/>
                </a:cubicBezTo>
                <a:cubicBezTo>
                  <a:pt x="1011" y="708"/>
                  <a:pt x="1014" y="707"/>
                  <a:pt x="1018" y="707"/>
                </a:cubicBezTo>
                <a:cubicBezTo>
                  <a:pt x="1000" y="806"/>
                  <a:pt x="956" y="934"/>
                  <a:pt x="932" y="997"/>
                </a:cubicBezTo>
                <a:lnTo>
                  <a:pt x="534" y="991"/>
                </a:lnTo>
                <a:lnTo>
                  <a:pt x="529" y="937"/>
                </a:lnTo>
                <a:cubicBezTo>
                  <a:pt x="529" y="937"/>
                  <a:pt x="529" y="936"/>
                  <a:pt x="528" y="935"/>
                </a:cubicBezTo>
                <a:cubicBezTo>
                  <a:pt x="528" y="934"/>
                  <a:pt x="528" y="934"/>
                  <a:pt x="528" y="934"/>
                </a:cubicBezTo>
                <a:cubicBezTo>
                  <a:pt x="528" y="933"/>
                  <a:pt x="528" y="933"/>
                  <a:pt x="528" y="932"/>
                </a:cubicBezTo>
                <a:lnTo>
                  <a:pt x="527" y="931"/>
                </a:lnTo>
                <a:cubicBezTo>
                  <a:pt x="527" y="930"/>
                  <a:pt x="527" y="930"/>
                  <a:pt x="527" y="930"/>
                </a:cubicBezTo>
                <a:cubicBezTo>
                  <a:pt x="527" y="929"/>
                  <a:pt x="526" y="929"/>
                  <a:pt x="526" y="928"/>
                </a:cubicBezTo>
                <a:lnTo>
                  <a:pt x="526" y="927"/>
                </a:lnTo>
                <a:cubicBezTo>
                  <a:pt x="525" y="927"/>
                  <a:pt x="525" y="926"/>
                  <a:pt x="525" y="926"/>
                </a:cubicBezTo>
                <a:cubicBezTo>
                  <a:pt x="525" y="926"/>
                  <a:pt x="525" y="925"/>
                  <a:pt x="524" y="925"/>
                </a:cubicBezTo>
                <a:cubicBezTo>
                  <a:pt x="524" y="924"/>
                  <a:pt x="524" y="924"/>
                  <a:pt x="523" y="924"/>
                </a:cubicBezTo>
                <a:cubicBezTo>
                  <a:pt x="523" y="923"/>
                  <a:pt x="523" y="923"/>
                  <a:pt x="523" y="923"/>
                </a:cubicBezTo>
                <a:cubicBezTo>
                  <a:pt x="522" y="922"/>
                  <a:pt x="522" y="922"/>
                  <a:pt x="522" y="922"/>
                </a:cubicBezTo>
                <a:cubicBezTo>
                  <a:pt x="521" y="921"/>
                  <a:pt x="521" y="921"/>
                  <a:pt x="521" y="921"/>
                </a:cubicBezTo>
                <a:cubicBezTo>
                  <a:pt x="520" y="919"/>
                  <a:pt x="518" y="918"/>
                  <a:pt x="516" y="917"/>
                </a:cubicBezTo>
                <a:lnTo>
                  <a:pt x="355" y="810"/>
                </a:lnTo>
                <a:cubicBezTo>
                  <a:pt x="351" y="782"/>
                  <a:pt x="341" y="707"/>
                  <a:pt x="342" y="649"/>
                </a:cubicBezTo>
                <a:close/>
                <a:moveTo>
                  <a:pt x="898" y="1159"/>
                </a:moveTo>
                <a:lnTo>
                  <a:pt x="896" y="1159"/>
                </a:lnTo>
                <a:cubicBezTo>
                  <a:pt x="848" y="1179"/>
                  <a:pt x="816" y="1225"/>
                  <a:pt x="816" y="1277"/>
                </a:cubicBezTo>
                <a:cubicBezTo>
                  <a:pt x="816" y="1317"/>
                  <a:pt x="784" y="1349"/>
                  <a:pt x="744" y="1349"/>
                </a:cubicBezTo>
                <a:lnTo>
                  <a:pt x="683" y="1349"/>
                </a:lnTo>
                <a:cubicBezTo>
                  <a:pt x="644" y="1349"/>
                  <a:pt x="611" y="1317"/>
                  <a:pt x="611" y="1277"/>
                </a:cubicBezTo>
                <a:cubicBezTo>
                  <a:pt x="611" y="1275"/>
                  <a:pt x="611" y="1273"/>
                  <a:pt x="610" y="1270"/>
                </a:cubicBezTo>
                <a:cubicBezTo>
                  <a:pt x="607" y="1221"/>
                  <a:pt x="576" y="1178"/>
                  <a:pt x="530" y="1160"/>
                </a:cubicBezTo>
                <a:lnTo>
                  <a:pt x="528" y="1159"/>
                </a:lnTo>
                <a:cubicBezTo>
                  <a:pt x="505" y="1150"/>
                  <a:pt x="479" y="1148"/>
                  <a:pt x="455" y="1152"/>
                </a:cubicBezTo>
                <a:lnTo>
                  <a:pt x="459" y="1096"/>
                </a:lnTo>
                <a:lnTo>
                  <a:pt x="459" y="1095"/>
                </a:lnTo>
                <a:cubicBezTo>
                  <a:pt x="459" y="1081"/>
                  <a:pt x="464" y="1069"/>
                  <a:pt x="474" y="1060"/>
                </a:cubicBezTo>
                <a:cubicBezTo>
                  <a:pt x="483" y="1051"/>
                  <a:pt x="496" y="1046"/>
                  <a:pt x="509" y="1046"/>
                </a:cubicBezTo>
                <a:lnTo>
                  <a:pt x="933" y="1052"/>
                </a:lnTo>
                <a:cubicBezTo>
                  <a:pt x="960" y="1053"/>
                  <a:pt x="982" y="1075"/>
                  <a:pt x="982" y="1101"/>
                </a:cubicBezTo>
                <a:lnTo>
                  <a:pt x="978" y="1153"/>
                </a:lnTo>
                <a:cubicBezTo>
                  <a:pt x="952" y="1146"/>
                  <a:pt x="924" y="1148"/>
                  <a:pt x="898" y="1159"/>
                </a:cubicBezTo>
                <a:close/>
                <a:moveTo>
                  <a:pt x="1300" y="560"/>
                </a:moveTo>
                <a:lnTo>
                  <a:pt x="1293" y="560"/>
                </a:lnTo>
                <a:cubicBezTo>
                  <a:pt x="1263" y="560"/>
                  <a:pt x="1236" y="541"/>
                  <a:pt x="1226" y="513"/>
                </a:cubicBezTo>
                <a:cubicBezTo>
                  <a:pt x="1224" y="507"/>
                  <a:pt x="1221" y="502"/>
                  <a:pt x="1219" y="496"/>
                </a:cubicBezTo>
                <a:cubicBezTo>
                  <a:pt x="1208" y="470"/>
                  <a:pt x="1214" y="439"/>
                  <a:pt x="1234" y="419"/>
                </a:cubicBezTo>
                <a:cubicBezTo>
                  <a:pt x="1234" y="418"/>
                  <a:pt x="1234" y="418"/>
                  <a:pt x="1235" y="418"/>
                </a:cubicBezTo>
                <a:lnTo>
                  <a:pt x="1243" y="409"/>
                </a:lnTo>
                <a:cubicBezTo>
                  <a:pt x="1292" y="359"/>
                  <a:pt x="1291" y="279"/>
                  <a:pt x="1242" y="230"/>
                </a:cubicBezTo>
                <a:lnTo>
                  <a:pt x="1199" y="187"/>
                </a:lnTo>
                <a:cubicBezTo>
                  <a:pt x="1150" y="137"/>
                  <a:pt x="1069" y="137"/>
                  <a:pt x="1020" y="186"/>
                </a:cubicBezTo>
                <a:lnTo>
                  <a:pt x="1017" y="189"/>
                </a:lnTo>
                <a:cubicBezTo>
                  <a:pt x="996" y="210"/>
                  <a:pt x="964" y="216"/>
                  <a:pt x="936" y="203"/>
                </a:cubicBezTo>
                <a:cubicBezTo>
                  <a:pt x="929" y="200"/>
                  <a:pt x="922" y="197"/>
                  <a:pt x="915" y="194"/>
                </a:cubicBezTo>
                <a:cubicBezTo>
                  <a:pt x="887" y="183"/>
                  <a:pt x="869" y="157"/>
                  <a:pt x="869" y="128"/>
                </a:cubicBezTo>
                <a:cubicBezTo>
                  <a:pt x="869" y="126"/>
                  <a:pt x="869" y="125"/>
                  <a:pt x="869" y="123"/>
                </a:cubicBezTo>
                <a:cubicBezTo>
                  <a:pt x="867" y="55"/>
                  <a:pt x="811" y="0"/>
                  <a:pt x="742" y="0"/>
                </a:cubicBezTo>
                <a:lnTo>
                  <a:pt x="681" y="0"/>
                </a:lnTo>
                <a:cubicBezTo>
                  <a:pt x="611" y="0"/>
                  <a:pt x="554" y="56"/>
                  <a:pt x="554" y="126"/>
                </a:cubicBezTo>
                <a:lnTo>
                  <a:pt x="554" y="127"/>
                </a:lnTo>
                <a:cubicBezTo>
                  <a:pt x="553" y="127"/>
                  <a:pt x="553" y="128"/>
                  <a:pt x="553" y="128"/>
                </a:cubicBezTo>
                <a:cubicBezTo>
                  <a:pt x="553" y="158"/>
                  <a:pt x="536" y="184"/>
                  <a:pt x="508" y="195"/>
                </a:cubicBezTo>
                <a:cubicBezTo>
                  <a:pt x="501" y="198"/>
                  <a:pt x="494" y="201"/>
                  <a:pt x="487" y="204"/>
                </a:cubicBezTo>
                <a:cubicBezTo>
                  <a:pt x="459" y="217"/>
                  <a:pt x="427" y="211"/>
                  <a:pt x="406" y="190"/>
                </a:cubicBezTo>
                <a:cubicBezTo>
                  <a:pt x="405" y="189"/>
                  <a:pt x="404" y="188"/>
                  <a:pt x="402" y="187"/>
                </a:cubicBezTo>
                <a:cubicBezTo>
                  <a:pt x="352" y="142"/>
                  <a:pt x="275" y="143"/>
                  <a:pt x="227" y="191"/>
                </a:cubicBezTo>
                <a:lnTo>
                  <a:pt x="183" y="234"/>
                </a:lnTo>
                <a:cubicBezTo>
                  <a:pt x="134" y="284"/>
                  <a:pt x="134" y="364"/>
                  <a:pt x="183" y="414"/>
                </a:cubicBezTo>
                <a:lnTo>
                  <a:pt x="189" y="420"/>
                </a:lnTo>
                <a:lnTo>
                  <a:pt x="190" y="420"/>
                </a:lnTo>
                <a:cubicBezTo>
                  <a:pt x="210" y="441"/>
                  <a:pt x="216" y="471"/>
                  <a:pt x="205" y="498"/>
                </a:cubicBezTo>
                <a:cubicBezTo>
                  <a:pt x="203" y="503"/>
                  <a:pt x="200" y="509"/>
                  <a:pt x="198" y="515"/>
                </a:cubicBezTo>
                <a:cubicBezTo>
                  <a:pt x="188" y="543"/>
                  <a:pt x="161" y="561"/>
                  <a:pt x="131" y="561"/>
                </a:cubicBezTo>
                <a:cubicBezTo>
                  <a:pt x="131" y="561"/>
                  <a:pt x="130" y="561"/>
                  <a:pt x="129" y="562"/>
                </a:cubicBezTo>
                <a:lnTo>
                  <a:pt x="126" y="562"/>
                </a:lnTo>
                <a:cubicBezTo>
                  <a:pt x="57" y="563"/>
                  <a:pt x="0" y="620"/>
                  <a:pt x="0" y="689"/>
                </a:cubicBezTo>
                <a:lnTo>
                  <a:pt x="0" y="750"/>
                </a:lnTo>
                <a:cubicBezTo>
                  <a:pt x="0" y="820"/>
                  <a:pt x="57" y="877"/>
                  <a:pt x="127" y="877"/>
                </a:cubicBezTo>
                <a:lnTo>
                  <a:pt x="144" y="877"/>
                </a:lnTo>
                <a:cubicBezTo>
                  <a:pt x="173" y="877"/>
                  <a:pt x="199" y="894"/>
                  <a:pt x="210" y="920"/>
                </a:cubicBezTo>
                <a:cubicBezTo>
                  <a:pt x="211" y="923"/>
                  <a:pt x="212" y="926"/>
                  <a:pt x="214" y="928"/>
                </a:cubicBezTo>
                <a:cubicBezTo>
                  <a:pt x="226" y="956"/>
                  <a:pt x="221" y="988"/>
                  <a:pt x="199" y="1009"/>
                </a:cubicBezTo>
                <a:cubicBezTo>
                  <a:pt x="198" y="1011"/>
                  <a:pt x="196" y="1012"/>
                  <a:pt x="195" y="1014"/>
                </a:cubicBezTo>
                <a:cubicBezTo>
                  <a:pt x="153" y="1064"/>
                  <a:pt x="155" y="1140"/>
                  <a:pt x="202" y="1187"/>
                </a:cubicBezTo>
                <a:lnTo>
                  <a:pt x="245" y="1230"/>
                </a:lnTo>
                <a:cubicBezTo>
                  <a:pt x="295" y="1280"/>
                  <a:pt x="375" y="1280"/>
                  <a:pt x="425" y="1231"/>
                </a:cubicBezTo>
                <a:lnTo>
                  <a:pt x="429" y="1226"/>
                </a:lnTo>
                <a:cubicBezTo>
                  <a:pt x="450" y="1206"/>
                  <a:pt x="481" y="1199"/>
                  <a:pt x="508" y="1210"/>
                </a:cubicBezTo>
                <a:lnTo>
                  <a:pt x="509" y="1211"/>
                </a:lnTo>
                <a:cubicBezTo>
                  <a:pt x="537" y="1222"/>
                  <a:pt x="555" y="1248"/>
                  <a:pt x="555" y="1278"/>
                </a:cubicBezTo>
                <a:cubicBezTo>
                  <a:pt x="555" y="1280"/>
                  <a:pt x="556" y="1283"/>
                  <a:pt x="556" y="1285"/>
                </a:cubicBezTo>
                <a:cubicBezTo>
                  <a:pt x="560" y="1351"/>
                  <a:pt x="616" y="1404"/>
                  <a:pt x="683" y="1404"/>
                </a:cubicBezTo>
                <a:lnTo>
                  <a:pt x="744" y="1404"/>
                </a:lnTo>
                <a:cubicBezTo>
                  <a:pt x="814" y="1404"/>
                  <a:pt x="871" y="1347"/>
                  <a:pt x="871" y="1277"/>
                </a:cubicBezTo>
                <a:cubicBezTo>
                  <a:pt x="871" y="1248"/>
                  <a:pt x="889" y="1222"/>
                  <a:pt x="917" y="1210"/>
                </a:cubicBezTo>
                <a:lnTo>
                  <a:pt x="918" y="1210"/>
                </a:lnTo>
                <a:cubicBezTo>
                  <a:pt x="938" y="1202"/>
                  <a:pt x="960" y="1203"/>
                  <a:pt x="978" y="1212"/>
                </a:cubicBezTo>
                <a:cubicBezTo>
                  <a:pt x="982" y="1220"/>
                  <a:pt x="989" y="1225"/>
                  <a:pt x="999" y="1227"/>
                </a:cubicBezTo>
                <a:cubicBezTo>
                  <a:pt x="999" y="1227"/>
                  <a:pt x="1000" y="1228"/>
                  <a:pt x="1001" y="1229"/>
                </a:cubicBezTo>
                <a:cubicBezTo>
                  <a:pt x="1051" y="1274"/>
                  <a:pt x="1129" y="1272"/>
                  <a:pt x="1177" y="1224"/>
                </a:cubicBezTo>
                <a:lnTo>
                  <a:pt x="1220" y="1181"/>
                </a:lnTo>
                <a:cubicBezTo>
                  <a:pt x="1265" y="1136"/>
                  <a:pt x="1269" y="1064"/>
                  <a:pt x="1231" y="1014"/>
                </a:cubicBezTo>
                <a:cubicBezTo>
                  <a:pt x="1230" y="1012"/>
                  <a:pt x="1228" y="1010"/>
                  <a:pt x="1226" y="1008"/>
                </a:cubicBezTo>
                <a:cubicBezTo>
                  <a:pt x="1205" y="986"/>
                  <a:pt x="1199" y="954"/>
                  <a:pt x="1212" y="927"/>
                </a:cubicBezTo>
                <a:cubicBezTo>
                  <a:pt x="1213" y="924"/>
                  <a:pt x="1214" y="921"/>
                  <a:pt x="1215" y="919"/>
                </a:cubicBezTo>
                <a:cubicBezTo>
                  <a:pt x="1226" y="893"/>
                  <a:pt x="1252" y="876"/>
                  <a:pt x="1281" y="876"/>
                </a:cubicBezTo>
                <a:lnTo>
                  <a:pt x="1300" y="875"/>
                </a:lnTo>
                <a:cubicBezTo>
                  <a:pt x="1370" y="874"/>
                  <a:pt x="1426" y="817"/>
                  <a:pt x="1426" y="748"/>
                </a:cubicBezTo>
                <a:lnTo>
                  <a:pt x="1426" y="687"/>
                </a:lnTo>
                <a:cubicBezTo>
                  <a:pt x="1426" y="617"/>
                  <a:pt x="1370" y="560"/>
                  <a:pt x="1300" y="5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4" name="Freeform 863">
            <a:extLst>
              <a:ext uri="{FF2B5EF4-FFF2-40B4-BE49-F238E27FC236}">
                <a16:creationId xmlns:a16="http://schemas.microsoft.com/office/drawing/2014/main" id="{022F7B80-1FCE-C946-991E-337917480AA3}"/>
              </a:ext>
            </a:extLst>
          </p:cNvPr>
          <p:cNvSpPr/>
          <p:nvPr/>
        </p:nvSpPr>
        <p:spPr>
          <a:xfrm>
            <a:off x="4641840" y="4192037"/>
            <a:ext cx="598320" cy="59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63" h="1664">
                <a:moveTo>
                  <a:pt x="1241" y="696"/>
                </a:moveTo>
                <a:lnTo>
                  <a:pt x="1240" y="696"/>
                </a:lnTo>
                <a:cubicBezTo>
                  <a:pt x="1240" y="697"/>
                  <a:pt x="1239" y="697"/>
                  <a:pt x="1239" y="698"/>
                </a:cubicBezTo>
                <a:lnTo>
                  <a:pt x="1238" y="699"/>
                </a:lnTo>
                <a:lnTo>
                  <a:pt x="1237" y="700"/>
                </a:lnTo>
                <a:lnTo>
                  <a:pt x="1237" y="701"/>
                </a:lnTo>
                <a:cubicBezTo>
                  <a:pt x="1236" y="701"/>
                  <a:pt x="1236" y="702"/>
                  <a:pt x="1236" y="702"/>
                </a:cubicBezTo>
                <a:cubicBezTo>
                  <a:pt x="1236" y="702"/>
                  <a:pt x="1236" y="703"/>
                  <a:pt x="1235" y="703"/>
                </a:cubicBezTo>
                <a:cubicBezTo>
                  <a:pt x="1235" y="704"/>
                  <a:pt x="1235" y="704"/>
                  <a:pt x="1235" y="704"/>
                </a:cubicBezTo>
                <a:cubicBezTo>
                  <a:pt x="1235" y="705"/>
                  <a:pt x="1235" y="705"/>
                  <a:pt x="1234" y="706"/>
                </a:cubicBezTo>
                <a:lnTo>
                  <a:pt x="1234" y="707"/>
                </a:lnTo>
                <a:lnTo>
                  <a:pt x="1234" y="708"/>
                </a:lnTo>
                <a:cubicBezTo>
                  <a:pt x="1234" y="709"/>
                  <a:pt x="1233" y="709"/>
                  <a:pt x="1233" y="710"/>
                </a:cubicBezTo>
                <a:lnTo>
                  <a:pt x="1233" y="711"/>
                </a:lnTo>
                <a:lnTo>
                  <a:pt x="1233" y="712"/>
                </a:lnTo>
                <a:cubicBezTo>
                  <a:pt x="1233" y="713"/>
                  <a:pt x="1233" y="713"/>
                  <a:pt x="1233" y="713"/>
                </a:cubicBezTo>
                <a:cubicBezTo>
                  <a:pt x="1233" y="714"/>
                  <a:pt x="1233" y="714"/>
                  <a:pt x="1233" y="715"/>
                </a:cubicBezTo>
                <a:lnTo>
                  <a:pt x="1233" y="716"/>
                </a:lnTo>
                <a:cubicBezTo>
                  <a:pt x="1233" y="717"/>
                  <a:pt x="1233" y="717"/>
                  <a:pt x="1233" y="718"/>
                </a:cubicBezTo>
                <a:lnTo>
                  <a:pt x="1233" y="719"/>
                </a:lnTo>
                <a:lnTo>
                  <a:pt x="1233" y="720"/>
                </a:lnTo>
                <a:lnTo>
                  <a:pt x="1264" y="886"/>
                </a:lnTo>
                <a:cubicBezTo>
                  <a:pt x="1248" y="907"/>
                  <a:pt x="1208" y="957"/>
                  <a:pt x="1172" y="992"/>
                </a:cubicBezTo>
                <a:lnTo>
                  <a:pt x="1152" y="1009"/>
                </a:lnTo>
                <a:cubicBezTo>
                  <a:pt x="1142" y="1017"/>
                  <a:pt x="1129" y="1019"/>
                  <a:pt x="1117" y="1014"/>
                </a:cubicBezTo>
                <a:cubicBezTo>
                  <a:pt x="1103" y="1008"/>
                  <a:pt x="1087" y="1015"/>
                  <a:pt x="1081" y="1029"/>
                </a:cubicBezTo>
                <a:cubicBezTo>
                  <a:pt x="1075" y="1043"/>
                  <a:pt x="1082" y="1059"/>
                  <a:pt x="1096" y="1065"/>
                </a:cubicBezTo>
                <a:cubicBezTo>
                  <a:pt x="1107" y="1070"/>
                  <a:pt x="1119" y="1072"/>
                  <a:pt x="1130" y="1072"/>
                </a:cubicBezTo>
                <a:cubicBezTo>
                  <a:pt x="1151" y="1072"/>
                  <a:pt x="1171" y="1065"/>
                  <a:pt x="1188" y="1051"/>
                </a:cubicBezTo>
                <a:lnTo>
                  <a:pt x="1208" y="1033"/>
                </a:lnTo>
                <a:lnTo>
                  <a:pt x="1209" y="1033"/>
                </a:lnTo>
                <a:lnTo>
                  <a:pt x="1209" y="1032"/>
                </a:lnTo>
                <a:cubicBezTo>
                  <a:pt x="1218" y="1024"/>
                  <a:pt x="1227" y="1015"/>
                  <a:pt x="1235" y="1006"/>
                </a:cubicBezTo>
                <a:cubicBezTo>
                  <a:pt x="1249" y="1030"/>
                  <a:pt x="1257" y="1046"/>
                  <a:pt x="1258" y="1046"/>
                </a:cubicBezTo>
                <a:lnTo>
                  <a:pt x="1258" y="1047"/>
                </a:lnTo>
                <a:lnTo>
                  <a:pt x="1258" y="1048"/>
                </a:lnTo>
                <a:lnTo>
                  <a:pt x="1259" y="1049"/>
                </a:lnTo>
                <a:lnTo>
                  <a:pt x="1259" y="1050"/>
                </a:lnTo>
                <a:cubicBezTo>
                  <a:pt x="1260" y="1050"/>
                  <a:pt x="1260" y="1051"/>
                  <a:pt x="1261" y="1052"/>
                </a:cubicBezTo>
                <a:lnTo>
                  <a:pt x="1326" y="1125"/>
                </a:lnTo>
                <a:lnTo>
                  <a:pt x="1073" y="1345"/>
                </a:lnTo>
                <a:lnTo>
                  <a:pt x="968" y="1241"/>
                </a:lnTo>
                <a:cubicBezTo>
                  <a:pt x="967" y="1241"/>
                  <a:pt x="967" y="1241"/>
                  <a:pt x="967" y="1241"/>
                </a:cubicBezTo>
                <a:cubicBezTo>
                  <a:pt x="967" y="1240"/>
                  <a:pt x="966" y="1240"/>
                  <a:pt x="966" y="1240"/>
                </a:cubicBezTo>
                <a:cubicBezTo>
                  <a:pt x="965" y="1239"/>
                  <a:pt x="965" y="1239"/>
                  <a:pt x="964" y="1239"/>
                </a:cubicBezTo>
                <a:lnTo>
                  <a:pt x="964" y="1238"/>
                </a:lnTo>
                <a:cubicBezTo>
                  <a:pt x="963" y="1238"/>
                  <a:pt x="963" y="1238"/>
                  <a:pt x="962" y="1237"/>
                </a:cubicBezTo>
                <a:lnTo>
                  <a:pt x="961" y="1237"/>
                </a:lnTo>
                <a:lnTo>
                  <a:pt x="960" y="1236"/>
                </a:lnTo>
                <a:lnTo>
                  <a:pt x="959" y="1236"/>
                </a:lnTo>
                <a:cubicBezTo>
                  <a:pt x="958" y="1235"/>
                  <a:pt x="958" y="1235"/>
                  <a:pt x="957" y="1235"/>
                </a:cubicBezTo>
                <a:lnTo>
                  <a:pt x="956" y="1235"/>
                </a:lnTo>
                <a:lnTo>
                  <a:pt x="955" y="1234"/>
                </a:lnTo>
                <a:lnTo>
                  <a:pt x="954" y="1234"/>
                </a:lnTo>
                <a:cubicBezTo>
                  <a:pt x="953" y="1234"/>
                  <a:pt x="953" y="1234"/>
                  <a:pt x="952" y="1234"/>
                </a:cubicBezTo>
                <a:lnTo>
                  <a:pt x="951" y="1234"/>
                </a:lnTo>
                <a:lnTo>
                  <a:pt x="950" y="1234"/>
                </a:lnTo>
                <a:cubicBezTo>
                  <a:pt x="949" y="1234"/>
                  <a:pt x="949" y="1233"/>
                  <a:pt x="948" y="1233"/>
                </a:cubicBezTo>
                <a:lnTo>
                  <a:pt x="947" y="1234"/>
                </a:lnTo>
                <a:cubicBezTo>
                  <a:pt x="946" y="1234"/>
                  <a:pt x="946" y="1234"/>
                  <a:pt x="946" y="1234"/>
                </a:cubicBezTo>
                <a:cubicBezTo>
                  <a:pt x="945" y="1234"/>
                  <a:pt x="944" y="1234"/>
                  <a:pt x="944" y="1234"/>
                </a:cubicBezTo>
                <a:lnTo>
                  <a:pt x="943" y="1234"/>
                </a:lnTo>
                <a:lnTo>
                  <a:pt x="777" y="1265"/>
                </a:lnTo>
                <a:cubicBezTo>
                  <a:pt x="773" y="1262"/>
                  <a:pt x="768" y="1258"/>
                  <a:pt x="763" y="1254"/>
                </a:cubicBezTo>
                <a:cubicBezTo>
                  <a:pt x="758" y="1250"/>
                  <a:pt x="753" y="1248"/>
                  <a:pt x="747" y="1248"/>
                </a:cubicBezTo>
                <a:cubicBezTo>
                  <a:pt x="819" y="1206"/>
                  <a:pt x="911" y="1149"/>
                  <a:pt x="962" y="1103"/>
                </a:cubicBezTo>
                <a:lnTo>
                  <a:pt x="1155" y="941"/>
                </a:lnTo>
                <a:cubicBezTo>
                  <a:pt x="1183" y="917"/>
                  <a:pt x="1201" y="896"/>
                  <a:pt x="1210" y="874"/>
                </a:cubicBezTo>
                <a:cubicBezTo>
                  <a:pt x="1224" y="844"/>
                  <a:pt x="1219" y="813"/>
                  <a:pt x="1197" y="787"/>
                </a:cubicBezTo>
                <a:cubicBezTo>
                  <a:pt x="1197" y="786"/>
                  <a:pt x="1196" y="786"/>
                  <a:pt x="1195" y="785"/>
                </a:cubicBezTo>
                <a:cubicBezTo>
                  <a:pt x="1188" y="777"/>
                  <a:pt x="1179" y="771"/>
                  <a:pt x="1170" y="766"/>
                </a:cubicBezTo>
                <a:cubicBezTo>
                  <a:pt x="1184" y="753"/>
                  <a:pt x="1196" y="738"/>
                  <a:pt x="1204" y="722"/>
                </a:cubicBezTo>
                <a:cubicBezTo>
                  <a:pt x="1213" y="701"/>
                  <a:pt x="1219" y="668"/>
                  <a:pt x="1190" y="633"/>
                </a:cubicBezTo>
                <a:cubicBezTo>
                  <a:pt x="1189" y="631"/>
                  <a:pt x="1188" y="630"/>
                  <a:pt x="1187" y="629"/>
                </a:cubicBezTo>
                <a:cubicBezTo>
                  <a:pt x="1165" y="610"/>
                  <a:pt x="1144" y="602"/>
                  <a:pt x="1125" y="601"/>
                </a:cubicBezTo>
                <a:cubicBezTo>
                  <a:pt x="1126" y="600"/>
                  <a:pt x="1126" y="599"/>
                  <a:pt x="1126" y="597"/>
                </a:cubicBezTo>
                <a:cubicBezTo>
                  <a:pt x="1127" y="576"/>
                  <a:pt x="1119" y="555"/>
                  <a:pt x="1101" y="537"/>
                </a:cubicBezTo>
                <a:cubicBezTo>
                  <a:pt x="1078" y="512"/>
                  <a:pt x="1050" y="503"/>
                  <a:pt x="1018" y="510"/>
                </a:cubicBezTo>
                <a:cubicBezTo>
                  <a:pt x="997" y="515"/>
                  <a:pt x="975" y="527"/>
                  <a:pt x="949" y="548"/>
                </a:cubicBezTo>
                <a:cubicBezTo>
                  <a:pt x="945" y="538"/>
                  <a:pt x="940" y="528"/>
                  <a:pt x="932" y="518"/>
                </a:cubicBezTo>
                <a:cubicBezTo>
                  <a:pt x="932" y="517"/>
                  <a:pt x="932" y="517"/>
                  <a:pt x="931" y="516"/>
                </a:cubicBezTo>
                <a:cubicBezTo>
                  <a:pt x="899" y="477"/>
                  <a:pt x="829" y="484"/>
                  <a:pt x="772" y="531"/>
                </a:cubicBezTo>
                <a:lnTo>
                  <a:pt x="617" y="656"/>
                </a:lnTo>
                <a:cubicBezTo>
                  <a:pt x="609" y="628"/>
                  <a:pt x="589" y="606"/>
                  <a:pt x="560" y="597"/>
                </a:cubicBezTo>
                <a:cubicBezTo>
                  <a:pt x="531" y="586"/>
                  <a:pt x="499" y="593"/>
                  <a:pt x="475" y="613"/>
                </a:cubicBezTo>
                <a:lnTo>
                  <a:pt x="454" y="631"/>
                </a:lnTo>
                <a:lnTo>
                  <a:pt x="453" y="632"/>
                </a:lnTo>
                <a:cubicBezTo>
                  <a:pt x="444" y="640"/>
                  <a:pt x="435" y="650"/>
                  <a:pt x="425" y="660"/>
                </a:cubicBezTo>
                <a:cubicBezTo>
                  <a:pt x="425" y="656"/>
                  <a:pt x="424" y="652"/>
                  <a:pt x="422" y="648"/>
                </a:cubicBezTo>
                <a:cubicBezTo>
                  <a:pt x="411" y="629"/>
                  <a:pt x="405" y="618"/>
                  <a:pt x="405" y="618"/>
                </a:cubicBezTo>
                <a:lnTo>
                  <a:pt x="405" y="617"/>
                </a:lnTo>
                <a:lnTo>
                  <a:pt x="404" y="616"/>
                </a:lnTo>
                <a:cubicBezTo>
                  <a:pt x="404" y="616"/>
                  <a:pt x="404" y="615"/>
                  <a:pt x="403" y="615"/>
                </a:cubicBezTo>
                <a:cubicBezTo>
                  <a:pt x="403" y="614"/>
                  <a:pt x="403" y="614"/>
                  <a:pt x="403" y="614"/>
                </a:cubicBezTo>
                <a:cubicBezTo>
                  <a:pt x="402" y="613"/>
                  <a:pt x="402" y="613"/>
                  <a:pt x="402" y="613"/>
                </a:cubicBezTo>
                <a:cubicBezTo>
                  <a:pt x="402" y="612"/>
                  <a:pt x="402" y="612"/>
                  <a:pt x="401" y="612"/>
                </a:cubicBezTo>
                <a:lnTo>
                  <a:pt x="337" y="539"/>
                </a:lnTo>
                <a:lnTo>
                  <a:pt x="589" y="319"/>
                </a:lnTo>
                <a:lnTo>
                  <a:pt x="695" y="423"/>
                </a:lnTo>
                <a:cubicBezTo>
                  <a:pt x="696" y="423"/>
                  <a:pt x="696" y="424"/>
                  <a:pt x="697" y="424"/>
                </a:cubicBezTo>
                <a:cubicBezTo>
                  <a:pt x="697" y="425"/>
                  <a:pt x="697" y="425"/>
                  <a:pt x="698" y="425"/>
                </a:cubicBezTo>
                <a:lnTo>
                  <a:pt x="699" y="426"/>
                </a:lnTo>
                <a:lnTo>
                  <a:pt x="700" y="426"/>
                </a:lnTo>
                <a:cubicBezTo>
                  <a:pt x="700" y="427"/>
                  <a:pt x="701" y="427"/>
                  <a:pt x="701" y="427"/>
                </a:cubicBezTo>
                <a:lnTo>
                  <a:pt x="702" y="428"/>
                </a:lnTo>
                <a:cubicBezTo>
                  <a:pt x="703" y="428"/>
                  <a:pt x="703" y="428"/>
                  <a:pt x="703" y="428"/>
                </a:cubicBezTo>
                <a:cubicBezTo>
                  <a:pt x="704" y="428"/>
                  <a:pt x="704" y="429"/>
                  <a:pt x="704" y="429"/>
                </a:cubicBezTo>
                <a:cubicBezTo>
                  <a:pt x="705" y="429"/>
                  <a:pt x="705" y="429"/>
                  <a:pt x="706" y="429"/>
                </a:cubicBezTo>
                <a:lnTo>
                  <a:pt x="707" y="429"/>
                </a:lnTo>
                <a:cubicBezTo>
                  <a:pt x="707" y="430"/>
                  <a:pt x="708" y="430"/>
                  <a:pt x="709" y="430"/>
                </a:cubicBezTo>
                <a:cubicBezTo>
                  <a:pt x="711" y="430"/>
                  <a:pt x="713" y="430"/>
                  <a:pt x="714" y="430"/>
                </a:cubicBezTo>
                <a:cubicBezTo>
                  <a:pt x="715" y="430"/>
                  <a:pt x="716" y="430"/>
                  <a:pt x="717" y="430"/>
                </a:cubicBezTo>
                <a:lnTo>
                  <a:pt x="718" y="430"/>
                </a:lnTo>
                <a:lnTo>
                  <a:pt x="719" y="430"/>
                </a:lnTo>
                <a:lnTo>
                  <a:pt x="720" y="430"/>
                </a:lnTo>
                <a:lnTo>
                  <a:pt x="885" y="399"/>
                </a:lnTo>
                <a:cubicBezTo>
                  <a:pt x="889" y="402"/>
                  <a:pt x="894" y="406"/>
                  <a:pt x="900" y="410"/>
                </a:cubicBezTo>
                <a:cubicBezTo>
                  <a:pt x="904" y="414"/>
                  <a:pt x="910" y="416"/>
                  <a:pt x="915" y="416"/>
                </a:cubicBezTo>
                <a:cubicBezTo>
                  <a:pt x="908" y="420"/>
                  <a:pt x="901" y="425"/>
                  <a:pt x="893" y="429"/>
                </a:cubicBezTo>
                <a:cubicBezTo>
                  <a:pt x="880" y="437"/>
                  <a:pt x="876" y="454"/>
                  <a:pt x="883" y="467"/>
                </a:cubicBezTo>
                <a:cubicBezTo>
                  <a:pt x="888" y="476"/>
                  <a:pt x="898" y="481"/>
                  <a:pt x="907" y="481"/>
                </a:cubicBezTo>
                <a:cubicBezTo>
                  <a:pt x="912" y="481"/>
                  <a:pt x="917" y="479"/>
                  <a:pt x="921" y="477"/>
                </a:cubicBezTo>
                <a:cubicBezTo>
                  <a:pt x="988" y="437"/>
                  <a:pt x="1045" y="406"/>
                  <a:pt x="1046" y="406"/>
                </a:cubicBezTo>
                <a:lnTo>
                  <a:pt x="1046" y="405"/>
                </a:lnTo>
                <a:cubicBezTo>
                  <a:pt x="1047" y="405"/>
                  <a:pt x="1047" y="405"/>
                  <a:pt x="1048" y="405"/>
                </a:cubicBezTo>
                <a:cubicBezTo>
                  <a:pt x="1048" y="404"/>
                  <a:pt x="1048" y="404"/>
                  <a:pt x="1048" y="404"/>
                </a:cubicBezTo>
                <a:cubicBezTo>
                  <a:pt x="1049" y="404"/>
                  <a:pt x="1049" y="403"/>
                  <a:pt x="1050" y="403"/>
                </a:cubicBezTo>
                <a:lnTo>
                  <a:pt x="1051" y="402"/>
                </a:lnTo>
                <a:lnTo>
                  <a:pt x="1124" y="337"/>
                </a:lnTo>
                <a:lnTo>
                  <a:pt x="1344" y="590"/>
                </a:lnTo>
                <a:close/>
                <a:moveTo>
                  <a:pt x="318" y="1074"/>
                </a:moveTo>
                <a:lnTo>
                  <a:pt x="422" y="968"/>
                </a:lnTo>
                <a:cubicBezTo>
                  <a:pt x="423" y="967"/>
                  <a:pt x="423" y="967"/>
                  <a:pt x="424" y="966"/>
                </a:cubicBezTo>
                <a:lnTo>
                  <a:pt x="424" y="965"/>
                </a:lnTo>
                <a:cubicBezTo>
                  <a:pt x="425" y="965"/>
                  <a:pt x="425" y="965"/>
                  <a:pt x="425" y="964"/>
                </a:cubicBezTo>
                <a:lnTo>
                  <a:pt x="426" y="963"/>
                </a:lnTo>
                <a:lnTo>
                  <a:pt x="426" y="962"/>
                </a:lnTo>
                <a:cubicBezTo>
                  <a:pt x="427" y="962"/>
                  <a:pt x="427" y="961"/>
                  <a:pt x="427" y="961"/>
                </a:cubicBezTo>
                <a:cubicBezTo>
                  <a:pt x="427" y="960"/>
                  <a:pt x="428" y="960"/>
                  <a:pt x="428" y="960"/>
                </a:cubicBezTo>
                <a:cubicBezTo>
                  <a:pt x="428" y="959"/>
                  <a:pt x="428" y="959"/>
                  <a:pt x="428" y="958"/>
                </a:cubicBezTo>
                <a:cubicBezTo>
                  <a:pt x="428" y="958"/>
                  <a:pt x="428" y="957"/>
                  <a:pt x="429" y="957"/>
                </a:cubicBezTo>
                <a:lnTo>
                  <a:pt x="429" y="956"/>
                </a:lnTo>
                <a:cubicBezTo>
                  <a:pt x="429" y="955"/>
                  <a:pt x="429" y="955"/>
                  <a:pt x="429" y="954"/>
                </a:cubicBezTo>
                <a:lnTo>
                  <a:pt x="429" y="953"/>
                </a:lnTo>
                <a:cubicBezTo>
                  <a:pt x="430" y="953"/>
                  <a:pt x="430" y="952"/>
                  <a:pt x="430" y="952"/>
                </a:cubicBezTo>
                <a:cubicBezTo>
                  <a:pt x="430" y="951"/>
                  <a:pt x="430" y="951"/>
                  <a:pt x="430" y="951"/>
                </a:cubicBezTo>
                <a:cubicBezTo>
                  <a:pt x="430" y="950"/>
                  <a:pt x="430" y="950"/>
                  <a:pt x="430" y="949"/>
                </a:cubicBezTo>
                <a:lnTo>
                  <a:pt x="430" y="948"/>
                </a:lnTo>
                <a:cubicBezTo>
                  <a:pt x="430" y="947"/>
                  <a:pt x="430" y="947"/>
                  <a:pt x="430" y="946"/>
                </a:cubicBezTo>
                <a:cubicBezTo>
                  <a:pt x="430" y="946"/>
                  <a:pt x="430" y="945"/>
                  <a:pt x="429" y="945"/>
                </a:cubicBezTo>
                <a:cubicBezTo>
                  <a:pt x="429" y="944"/>
                  <a:pt x="429" y="944"/>
                  <a:pt x="429" y="944"/>
                </a:cubicBezTo>
                <a:lnTo>
                  <a:pt x="398" y="778"/>
                </a:lnTo>
                <a:cubicBezTo>
                  <a:pt x="414" y="757"/>
                  <a:pt x="454" y="707"/>
                  <a:pt x="491" y="672"/>
                </a:cubicBezTo>
                <a:lnTo>
                  <a:pt x="511" y="655"/>
                </a:lnTo>
                <a:cubicBezTo>
                  <a:pt x="524" y="644"/>
                  <a:pt x="537" y="647"/>
                  <a:pt x="543" y="649"/>
                </a:cubicBezTo>
                <a:cubicBezTo>
                  <a:pt x="553" y="652"/>
                  <a:pt x="561" y="660"/>
                  <a:pt x="563" y="670"/>
                </a:cubicBezTo>
                <a:lnTo>
                  <a:pt x="495" y="757"/>
                </a:lnTo>
                <a:cubicBezTo>
                  <a:pt x="486" y="769"/>
                  <a:pt x="488" y="786"/>
                  <a:pt x="500" y="796"/>
                </a:cubicBezTo>
                <a:cubicBezTo>
                  <a:pt x="505" y="800"/>
                  <a:pt x="511" y="802"/>
                  <a:pt x="517" y="802"/>
                </a:cubicBezTo>
                <a:cubicBezTo>
                  <a:pt x="525" y="802"/>
                  <a:pt x="533" y="798"/>
                  <a:pt x="538" y="791"/>
                </a:cubicBezTo>
                <a:lnTo>
                  <a:pt x="551" y="775"/>
                </a:lnTo>
                <a:cubicBezTo>
                  <a:pt x="555" y="774"/>
                  <a:pt x="559" y="772"/>
                  <a:pt x="563" y="769"/>
                </a:cubicBezTo>
                <a:lnTo>
                  <a:pt x="807" y="574"/>
                </a:lnTo>
                <a:cubicBezTo>
                  <a:pt x="842" y="545"/>
                  <a:pt x="879" y="541"/>
                  <a:pt x="889" y="551"/>
                </a:cubicBezTo>
                <a:cubicBezTo>
                  <a:pt x="902" y="570"/>
                  <a:pt x="904" y="583"/>
                  <a:pt x="865" y="618"/>
                </a:cubicBezTo>
                <a:lnTo>
                  <a:pt x="750" y="715"/>
                </a:lnTo>
                <a:cubicBezTo>
                  <a:pt x="749" y="716"/>
                  <a:pt x="748" y="717"/>
                  <a:pt x="747" y="718"/>
                </a:cubicBezTo>
                <a:lnTo>
                  <a:pt x="725" y="737"/>
                </a:lnTo>
                <a:cubicBezTo>
                  <a:pt x="713" y="746"/>
                  <a:pt x="711" y="764"/>
                  <a:pt x="721" y="776"/>
                </a:cubicBezTo>
                <a:cubicBezTo>
                  <a:pt x="727" y="782"/>
                  <a:pt x="734" y="785"/>
                  <a:pt x="742" y="785"/>
                </a:cubicBezTo>
                <a:cubicBezTo>
                  <a:pt x="749" y="785"/>
                  <a:pt x="755" y="783"/>
                  <a:pt x="760" y="779"/>
                </a:cubicBezTo>
                <a:lnTo>
                  <a:pt x="889" y="671"/>
                </a:lnTo>
                <a:cubicBezTo>
                  <a:pt x="893" y="667"/>
                  <a:pt x="898" y="663"/>
                  <a:pt x="902" y="659"/>
                </a:cubicBezTo>
                <a:lnTo>
                  <a:pt x="978" y="595"/>
                </a:lnTo>
                <a:cubicBezTo>
                  <a:pt x="1036" y="547"/>
                  <a:pt x="1051" y="564"/>
                  <a:pt x="1061" y="574"/>
                </a:cubicBezTo>
                <a:cubicBezTo>
                  <a:pt x="1071" y="585"/>
                  <a:pt x="1071" y="592"/>
                  <a:pt x="1071" y="594"/>
                </a:cubicBezTo>
                <a:cubicBezTo>
                  <a:pt x="1070" y="612"/>
                  <a:pt x="1038" y="639"/>
                  <a:pt x="1024" y="650"/>
                </a:cubicBezTo>
                <a:lnTo>
                  <a:pt x="831" y="812"/>
                </a:lnTo>
                <a:cubicBezTo>
                  <a:pt x="819" y="822"/>
                  <a:pt x="818" y="839"/>
                  <a:pt x="828" y="851"/>
                </a:cubicBezTo>
                <a:cubicBezTo>
                  <a:pt x="833" y="858"/>
                  <a:pt x="841" y="861"/>
                  <a:pt x="849" y="861"/>
                </a:cubicBezTo>
                <a:cubicBezTo>
                  <a:pt x="853" y="861"/>
                  <a:pt x="858" y="860"/>
                  <a:pt x="862" y="858"/>
                </a:cubicBezTo>
                <a:cubicBezTo>
                  <a:pt x="866" y="856"/>
                  <a:pt x="869" y="855"/>
                  <a:pt x="872" y="852"/>
                </a:cubicBezTo>
                <a:lnTo>
                  <a:pt x="1065" y="690"/>
                </a:lnTo>
                <a:cubicBezTo>
                  <a:pt x="1113" y="650"/>
                  <a:pt x="1126" y="649"/>
                  <a:pt x="1148" y="669"/>
                </a:cubicBezTo>
                <a:cubicBezTo>
                  <a:pt x="1161" y="685"/>
                  <a:pt x="1164" y="700"/>
                  <a:pt x="1111" y="745"/>
                </a:cubicBezTo>
                <a:lnTo>
                  <a:pt x="1077" y="773"/>
                </a:lnTo>
                <a:cubicBezTo>
                  <a:pt x="1065" y="780"/>
                  <a:pt x="1052" y="790"/>
                  <a:pt x="1038" y="802"/>
                </a:cubicBezTo>
                <a:lnTo>
                  <a:pt x="844" y="964"/>
                </a:lnTo>
                <a:cubicBezTo>
                  <a:pt x="833" y="974"/>
                  <a:pt x="831" y="991"/>
                  <a:pt x="841" y="1003"/>
                </a:cubicBezTo>
                <a:cubicBezTo>
                  <a:pt x="851" y="1015"/>
                  <a:pt x="868" y="1016"/>
                  <a:pt x="880" y="1007"/>
                </a:cubicBezTo>
                <a:lnTo>
                  <a:pt x="941" y="955"/>
                </a:lnTo>
                <a:cubicBezTo>
                  <a:pt x="946" y="954"/>
                  <a:pt x="950" y="952"/>
                  <a:pt x="954" y="949"/>
                </a:cubicBezTo>
                <a:lnTo>
                  <a:pt x="1109" y="819"/>
                </a:lnTo>
                <a:cubicBezTo>
                  <a:pt x="1133" y="806"/>
                  <a:pt x="1145" y="813"/>
                  <a:pt x="1156" y="823"/>
                </a:cubicBezTo>
                <a:cubicBezTo>
                  <a:pt x="1164" y="834"/>
                  <a:pt x="1176" y="851"/>
                  <a:pt x="1119" y="899"/>
                </a:cubicBezTo>
                <a:lnTo>
                  <a:pt x="926" y="1061"/>
                </a:lnTo>
                <a:lnTo>
                  <a:pt x="926" y="1062"/>
                </a:lnTo>
                <a:lnTo>
                  <a:pt x="925" y="1062"/>
                </a:lnTo>
                <a:cubicBezTo>
                  <a:pt x="840" y="1138"/>
                  <a:pt x="619" y="1257"/>
                  <a:pt x="617" y="1258"/>
                </a:cubicBezTo>
                <a:cubicBezTo>
                  <a:pt x="616" y="1259"/>
                  <a:pt x="616" y="1259"/>
                  <a:pt x="615" y="1259"/>
                </a:cubicBezTo>
                <a:cubicBezTo>
                  <a:pt x="615" y="1259"/>
                  <a:pt x="615" y="1260"/>
                  <a:pt x="614" y="1260"/>
                </a:cubicBezTo>
                <a:cubicBezTo>
                  <a:pt x="614" y="1260"/>
                  <a:pt x="613" y="1260"/>
                  <a:pt x="613" y="1261"/>
                </a:cubicBezTo>
                <a:cubicBezTo>
                  <a:pt x="613" y="1261"/>
                  <a:pt x="612" y="1261"/>
                  <a:pt x="612" y="1262"/>
                </a:cubicBezTo>
                <a:lnTo>
                  <a:pt x="539" y="1327"/>
                </a:lnTo>
                <a:close/>
                <a:moveTo>
                  <a:pt x="1656" y="499"/>
                </a:moveTo>
                <a:cubicBezTo>
                  <a:pt x="1646" y="488"/>
                  <a:pt x="1629" y="486"/>
                  <a:pt x="1617" y="496"/>
                </a:cubicBezTo>
                <a:lnTo>
                  <a:pt x="1493" y="605"/>
                </a:lnTo>
                <a:cubicBezTo>
                  <a:pt x="1483" y="613"/>
                  <a:pt x="1471" y="617"/>
                  <a:pt x="1459" y="616"/>
                </a:cubicBezTo>
                <a:cubicBezTo>
                  <a:pt x="1447" y="616"/>
                  <a:pt x="1435" y="610"/>
                  <a:pt x="1427" y="600"/>
                </a:cubicBezTo>
                <a:lnTo>
                  <a:pt x="1157" y="291"/>
                </a:lnTo>
                <a:cubicBezTo>
                  <a:pt x="1140" y="272"/>
                  <a:pt x="1142" y="243"/>
                  <a:pt x="1161" y="226"/>
                </a:cubicBezTo>
                <a:lnTo>
                  <a:pt x="1286" y="117"/>
                </a:lnTo>
                <a:cubicBezTo>
                  <a:pt x="1297" y="107"/>
                  <a:pt x="1298" y="90"/>
                  <a:pt x="1288" y="78"/>
                </a:cubicBezTo>
                <a:cubicBezTo>
                  <a:pt x="1278" y="67"/>
                  <a:pt x="1261" y="65"/>
                  <a:pt x="1250" y="75"/>
                </a:cubicBezTo>
                <a:lnTo>
                  <a:pt x="1125" y="184"/>
                </a:lnTo>
                <a:cubicBezTo>
                  <a:pt x="1094" y="211"/>
                  <a:pt x="1084" y="253"/>
                  <a:pt x="1095" y="290"/>
                </a:cubicBezTo>
                <a:lnTo>
                  <a:pt x="1017" y="359"/>
                </a:lnTo>
                <a:cubicBezTo>
                  <a:pt x="1008" y="364"/>
                  <a:pt x="979" y="379"/>
                  <a:pt x="942" y="401"/>
                </a:cubicBezTo>
                <a:cubicBezTo>
                  <a:pt x="947" y="389"/>
                  <a:pt x="944" y="375"/>
                  <a:pt x="934" y="367"/>
                </a:cubicBezTo>
                <a:cubicBezTo>
                  <a:pt x="919" y="355"/>
                  <a:pt x="909" y="348"/>
                  <a:pt x="909" y="347"/>
                </a:cubicBezTo>
                <a:cubicBezTo>
                  <a:pt x="903" y="343"/>
                  <a:pt x="895" y="341"/>
                  <a:pt x="887" y="342"/>
                </a:cubicBezTo>
                <a:lnTo>
                  <a:pt x="723" y="373"/>
                </a:lnTo>
                <a:lnTo>
                  <a:pt x="631" y="283"/>
                </a:lnTo>
                <a:lnTo>
                  <a:pt x="636" y="278"/>
                </a:lnTo>
                <a:cubicBezTo>
                  <a:pt x="657" y="260"/>
                  <a:pt x="669" y="235"/>
                  <a:pt x="671" y="208"/>
                </a:cubicBezTo>
                <a:cubicBezTo>
                  <a:pt x="673" y="181"/>
                  <a:pt x="664" y="155"/>
                  <a:pt x="646" y="134"/>
                </a:cubicBezTo>
                <a:lnTo>
                  <a:pt x="537" y="10"/>
                </a:lnTo>
                <a:cubicBezTo>
                  <a:pt x="527" y="-2"/>
                  <a:pt x="510" y="-3"/>
                  <a:pt x="498" y="7"/>
                </a:cubicBezTo>
                <a:cubicBezTo>
                  <a:pt x="487" y="17"/>
                  <a:pt x="486" y="35"/>
                  <a:pt x="496" y="46"/>
                </a:cubicBezTo>
                <a:lnTo>
                  <a:pt x="604" y="170"/>
                </a:lnTo>
                <a:cubicBezTo>
                  <a:pt x="613" y="180"/>
                  <a:pt x="617" y="192"/>
                  <a:pt x="616" y="204"/>
                </a:cubicBezTo>
                <a:cubicBezTo>
                  <a:pt x="615" y="217"/>
                  <a:pt x="609" y="228"/>
                  <a:pt x="600" y="236"/>
                </a:cubicBezTo>
                <a:lnTo>
                  <a:pt x="291" y="506"/>
                </a:lnTo>
                <a:cubicBezTo>
                  <a:pt x="281" y="515"/>
                  <a:pt x="269" y="519"/>
                  <a:pt x="257" y="518"/>
                </a:cubicBezTo>
                <a:cubicBezTo>
                  <a:pt x="244" y="517"/>
                  <a:pt x="233" y="511"/>
                  <a:pt x="225" y="502"/>
                </a:cubicBezTo>
                <a:lnTo>
                  <a:pt x="116" y="377"/>
                </a:lnTo>
                <a:cubicBezTo>
                  <a:pt x="106" y="366"/>
                  <a:pt x="89" y="365"/>
                  <a:pt x="77" y="375"/>
                </a:cubicBezTo>
                <a:cubicBezTo>
                  <a:pt x="66" y="385"/>
                  <a:pt x="65" y="402"/>
                  <a:pt x="75" y="414"/>
                </a:cubicBezTo>
                <a:lnTo>
                  <a:pt x="183" y="538"/>
                </a:lnTo>
                <a:cubicBezTo>
                  <a:pt x="201" y="559"/>
                  <a:pt x="226" y="571"/>
                  <a:pt x="253" y="573"/>
                </a:cubicBezTo>
                <a:cubicBezTo>
                  <a:pt x="255" y="573"/>
                  <a:pt x="258" y="573"/>
                  <a:pt x="260" y="573"/>
                </a:cubicBezTo>
                <a:cubicBezTo>
                  <a:pt x="270" y="573"/>
                  <a:pt x="280" y="572"/>
                  <a:pt x="289" y="569"/>
                </a:cubicBezTo>
                <a:lnTo>
                  <a:pt x="358" y="647"/>
                </a:lnTo>
                <a:cubicBezTo>
                  <a:pt x="360" y="651"/>
                  <a:pt x="366" y="661"/>
                  <a:pt x="374" y="675"/>
                </a:cubicBezTo>
                <a:cubicBezTo>
                  <a:pt x="379" y="684"/>
                  <a:pt x="388" y="689"/>
                  <a:pt x="398" y="689"/>
                </a:cubicBezTo>
                <a:lnTo>
                  <a:pt x="399" y="689"/>
                </a:lnTo>
                <a:cubicBezTo>
                  <a:pt x="370" y="723"/>
                  <a:pt x="348" y="752"/>
                  <a:pt x="347" y="754"/>
                </a:cubicBezTo>
                <a:cubicBezTo>
                  <a:pt x="342" y="761"/>
                  <a:pt x="340" y="768"/>
                  <a:pt x="342" y="776"/>
                </a:cubicBezTo>
                <a:lnTo>
                  <a:pt x="372" y="940"/>
                </a:lnTo>
                <a:lnTo>
                  <a:pt x="282" y="1032"/>
                </a:lnTo>
                <a:lnTo>
                  <a:pt x="277" y="1027"/>
                </a:lnTo>
                <a:cubicBezTo>
                  <a:pt x="240" y="985"/>
                  <a:pt x="176" y="980"/>
                  <a:pt x="134" y="1017"/>
                </a:cubicBezTo>
                <a:lnTo>
                  <a:pt x="9" y="1126"/>
                </a:lnTo>
                <a:cubicBezTo>
                  <a:pt x="-2" y="1136"/>
                  <a:pt x="-4" y="1154"/>
                  <a:pt x="7" y="1165"/>
                </a:cubicBezTo>
                <a:cubicBezTo>
                  <a:pt x="17" y="1176"/>
                  <a:pt x="34" y="1178"/>
                  <a:pt x="45" y="1168"/>
                </a:cubicBezTo>
                <a:lnTo>
                  <a:pt x="170" y="1059"/>
                </a:lnTo>
                <a:cubicBezTo>
                  <a:pt x="189" y="1042"/>
                  <a:pt x="219" y="1044"/>
                  <a:pt x="236" y="1063"/>
                </a:cubicBezTo>
                <a:lnTo>
                  <a:pt x="506" y="1373"/>
                </a:lnTo>
                <a:cubicBezTo>
                  <a:pt x="523" y="1392"/>
                  <a:pt x="521" y="1421"/>
                  <a:pt x="501" y="1438"/>
                </a:cubicBezTo>
                <a:lnTo>
                  <a:pt x="377" y="1547"/>
                </a:lnTo>
                <a:cubicBezTo>
                  <a:pt x="365" y="1557"/>
                  <a:pt x="364" y="1574"/>
                  <a:pt x="374" y="1586"/>
                </a:cubicBezTo>
                <a:cubicBezTo>
                  <a:pt x="380" y="1592"/>
                  <a:pt x="387" y="1595"/>
                  <a:pt x="395" y="1595"/>
                </a:cubicBezTo>
                <a:cubicBezTo>
                  <a:pt x="401" y="1595"/>
                  <a:pt x="408" y="1593"/>
                  <a:pt x="413" y="1589"/>
                </a:cubicBezTo>
                <a:lnTo>
                  <a:pt x="537" y="1480"/>
                </a:lnTo>
                <a:cubicBezTo>
                  <a:pt x="568" y="1453"/>
                  <a:pt x="579" y="1411"/>
                  <a:pt x="568" y="1374"/>
                </a:cubicBezTo>
                <a:lnTo>
                  <a:pt x="646" y="1305"/>
                </a:lnTo>
                <a:cubicBezTo>
                  <a:pt x="655" y="1300"/>
                  <a:pt x="683" y="1285"/>
                  <a:pt x="720" y="1263"/>
                </a:cubicBezTo>
                <a:cubicBezTo>
                  <a:pt x="715" y="1275"/>
                  <a:pt x="718" y="1289"/>
                  <a:pt x="728" y="1297"/>
                </a:cubicBezTo>
                <a:cubicBezTo>
                  <a:pt x="743" y="1309"/>
                  <a:pt x="753" y="1316"/>
                  <a:pt x="754" y="1317"/>
                </a:cubicBezTo>
                <a:cubicBezTo>
                  <a:pt x="759" y="1320"/>
                  <a:pt x="764" y="1322"/>
                  <a:pt x="770" y="1322"/>
                </a:cubicBezTo>
                <a:cubicBezTo>
                  <a:pt x="772" y="1322"/>
                  <a:pt x="774" y="1322"/>
                  <a:pt x="775" y="1322"/>
                </a:cubicBezTo>
                <a:lnTo>
                  <a:pt x="939" y="1291"/>
                </a:lnTo>
                <a:lnTo>
                  <a:pt x="1032" y="1382"/>
                </a:lnTo>
                <a:lnTo>
                  <a:pt x="1026" y="1386"/>
                </a:lnTo>
                <a:cubicBezTo>
                  <a:pt x="1006" y="1404"/>
                  <a:pt x="994" y="1429"/>
                  <a:pt x="992" y="1456"/>
                </a:cubicBezTo>
                <a:cubicBezTo>
                  <a:pt x="990" y="1483"/>
                  <a:pt x="999" y="1509"/>
                  <a:pt x="1017" y="1530"/>
                </a:cubicBezTo>
                <a:lnTo>
                  <a:pt x="1125" y="1654"/>
                </a:lnTo>
                <a:cubicBezTo>
                  <a:pt x="1131" y="1660"/>
                  <a:pt x="1138" y="1664"/>
                  <a:pt x="1146" y="1664"/>
                </a:cubicBezTo>
                <a:cubicBezTo>
                  <a:pt x="1153" y="1664"/>
                  <a:pt x="1159" y="1661"/>
                  <a:pt x="1164" y="1657"/>
                </a:cubicBezTo>
                <a:cubicBezTo>
                  <a:pt x="1176" y="1647"/>
                  <a:pt x="1177" y="1629"/>
                  <a:pt x="1167" y="1618"/>
                </a:cubicBezTo>
                <a:lnTo>
                  <a:pt x="1058" y="1493"/>
                </a:lnTo>
                <a:cubicBezTo>
                  <a:pt x="1050" y="1484"/>
                  <a:pt x="1046" y="1472"/>
                  <a:pt x="1047" y="1460"/>
                </a:cubicBezTo>
                <a:cubicBezTo>
                  <a:pt x="1048" y="1447"/>
                  <a:pt x="1053" y="1436"/>
                  <a:pt x="1063" y="1428"/>
                </a:cubicBezTo>
                <a:lnTo>
                  <a:pt x="1372" y="1158"/>
                </a:lnTo>
                <a:cubicBezTo>
                  <a:pt x="1381" y="1150"/>
                  <a:pt x="1393" y="1145"/>
                  <a:pt x="1406" y="1146"/>
                </a:cubicBezTo>
                <a:cubicBezTo>
                  <a:pt x="1418" y="1147"/>
                  <a:pt x="1429" y="1153"/>
                  <a:pt x="1438" y="1162"/>
                </a:cubicBezTo>
                <a:lnTo>
                  <a:pt x="1546" y="1286"/>
                </a:lnTo>
                <a:cubicBezTo>
                  <a:pt x="1556" y="1298"/>
                  <a:pt x="1574" y="1299"/>
                  <a:pt x="1585" y="1289"/>
                </a:cubicBezTo>
                <a:cubicBezTo>
                  <a:pt x="1597" y="1279"/>
                  <a:pt x="1598" y="1262"/>
                  <a:pt x="1588" y="1250"/>
                </a:cubicBezTo>
                <a:lnTo>
                  <a:pt x="1479" y="1126"/>
                </a:lnTo>
                <a:cubicBezTo>
                  <a:pt x="1452" y="1095"/>
                  <a:pt x="1411" y="1084"/>
                  <a:pt x="1374" y="1095"/>
                </a:cubicBezTo>
                <a:lnTo>
                  <a:pt x="1305" y="1017"/>
                </a:lnTo>
                <a:cubicBezTo>
                  <a:pt x="1301" y="1011"/>
                  <a:pt x="1292" y="995"/>
                  <a:pt x="1280" y="973"/>
                </a:cubicBezTo>
                <a:cubicBezTo>
                  <a:pt x="1278" y="969"/>
                  <a:pt x="1275" y="967"/>
                  <a:pt x="1272" y="964"/>
                </a:cubicBezTo>
                <a:cubicBezTo>
                  <a:pt x="1297" y="935"/>
                  <a:pt x="1315" y="911"/>
                  <a:pt x="1316" y="910"/>
                </a:cubicBezTo>
                <a:cubicBezTo>
                  <a:pt x="1321" y="903"/>
                  <a:pt x="1322" y="895"/>
                  <a:pt x="1321" y="888"/>
                </a:cubicBezTo>
                <a:lnTo>
                  <a:pt x="1290" y="724"/>
                </a:lnTo>
                <a:lnTo>
                  <a:pt x="1381" y="632"/>
                </a:lnTo>
                <a:lnTo>
                  <a:pt x="1385" y="637"/>
                </a:lnTo>
                <a:cubicBezTo>
                  <a:pt x="1403" y="657"/>
                  <a:pt x="1428" y="670"/>
                  <a:pt x="1455" y="671"/>
                </a:cubicBezTo>
                <a:cubicBezTo>
                  <a:pt x="1458" y="672"/>
                  <a:pt x="1460" y="672"/>
                  <a:pt x="1462" y="672"/>
                </a:cubicBezTo>
                <a:cubicBezTo>
                  <a:pt x="1487" y="672"/>
                  <a:pt x="1510" y="663"/>
                  <a:pt x="1529" y="647"/>
                </a:cubicBezTo>
                <a:lnTo>
                  <a:pt x="1653" y="538"/>
                </a:lnTo>
                <a:cubicBezTo>
                  <a:pt x="1665" y="528"/>
                  <a:pt x="1666" y="511"/>
                  <a:pt x="1656" y="4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5" name="Freeform 864">
            <a:extLst>
              <a:ext uri="{FF2B5EF4-FFF2-40B4-BE49-F238E27FC236}">
                <a16:creationId xmlns:a16="http://schemas.microsoft.com/office/drawing/2014/main" id="{72BB79F3-1E72-5D4C-86B3-EA53B1EA5523}"/>
              </a:ext>
            </a:extLst>
          </p:cNvPr>
          <p:cNvSpPr/>
          <p:nvPr/>
        </p:nvSpPr>
        <p:spPr>
          <a:xfrm>
            <a:off x="5419440" y="4272318"/>
            <a:ext cx="470520" cy="43739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08" h="1216">
                <a:moveTo>
                  <a:pt x="387" y="1154"/>
                </a:moveTo>
                <a:cubicBezTo>
                  <a:pt x="388" y="1154"/>
                  <a:pt x="388" y="1154"/>
                  <a:pt x="389" y="1154"/>
                </a:cubicBezTo>
                <a:cubicBezTo>
                  <a:pt x="410" y="1154"/>
                  <a:pt x="429" y="1145"/>
                  <a:pt x="443" y="1129"/>
                </a:cubicBezTo>
                <a:cubicBezTo>
                  <a:pt x="457" y="1114"/>
                  <a:pt x="464" y="1095"/>
                  <a:pt x="465" y="1074"/>
                </a:cubicBezTo>
                <a:lnTo>
                  <a:pt x="468" y="1007"/>
                </a:lnTo>
                <a:cubicBezTo>
                  <a:pt x="475" y="1010"/>
                  <a:pt x="482" y="1011"/>
                  <a:pt x="490" y="1011"/>
                </a:cubicBezTo>
                <a:cubicBezTo>
                  <a:pt x="503" y="1011"/>
                  <a:pt x="515" y="1007"/>
                  <a:pt x="527" y="1000"/>
                </a:cubicBezTo>
                <a:cubicBezTo>
                  <a:pt x="549" y="987"/>
                  <a:pt x="563" y="964"/>
                  <a:pt x="563" y="938"/>
                </a:cubicBezTo>
                <a:lnTo>
                  <a:pt x="563" y="917"/>
                </a:lnTo>
                <a:lnTo>
                  <a:pt x="563" y="916"/>
                </a:lnTo>
                <a:cubicBezTo>
                  <a:pt x="561" y="884"/>
                  <a:pt x="555" y="848"/>
                  <a:pt x="551" y="823"/>
                </a:cubicBezTo>
                <a:cubicBezTo>
                  <a:pt x="555" y="827"/>
                  <a:pt x="561" y="830"/>
                  <a:pt x="568" y="830"/>
                </a:cubicBezTo>
                <a:lnTo>
                  <a:pt x="658" y="832"/>
                </a:lnTo>
                <a:cubicBezTo>
                  <a:pt x="671" y="832"/>
                  <a:pt x="681" y="842"/>
                  <a:pt x="681" y="855"/>
                </a:cubicBezTo>
                <a:lnTo>
                  <a:pt x="674" y="1134"/>
                </a:lnTo>
                <a:cubicBezTo>
                  <a:pt x="674" y="1147"/>
                  <a:pt x="663" y="1157"/>
                  <a:pt x="651" y="1157"/>
                </a:cubicBezTo>
                <a:lnTo>
                  <a:pt x="386" y="1154"/>
                </a:lnTo>
                <a:cubicBezTo>
                  <a:pt x="385" y="1154"/>
                  <a:pt x="385" y="1154"/>
                  <a:pt x="385" y="1154"/>
                </a:cubicBezTo>
                <a:cubicBezTo>
                  <a:pt x="378" y="1154"/>
                  <a:pt x="380" y="1154"/>
                  <a:pt x="387" y="1154"/>
                </a:cubicBezTo>
                <a:close/>
                <a:moveTo>
                  <a:pt x="87" y="418"/>
                </a:moveTo>
                <a:cubicBezTo>
                  <a:pt x="102" y="432"/>
                  <a:pt x="121" y="439"/>
                  <a:pt x="142" y="440"/>
                </a:cubicBezTo>
                <a:lnTo>
                  <a:pt x="209" y="442"/>
                </a:lnTo>
                <a:cubicBezTo>
                  <a:pt x="202" y="462"/>
                  <a:pt x="205" y="483"/>
                  <a:pt x="216" y="502"/>
                </a:cubicBezTo>
                <a:cubicBezTo>
                  <a:pt x="229" y="524"/>
                  <a:pt x="252" y="538"/>
                  <a:pt x="278" y="538"/>
                </a:cubicBezTo>
                <a:lnTo>
                  <a:pt x="299" y="537"/>
                </a:lnTo>
                <a:cubicBezTo>
                  <a:pt x="300" y="537"/>
                  <a:pt x="300" y="537"/>
                  <a:pt x="300" y="537"/>
                </a:cubicBezTo>
                <a:cubicBezTo>
                  <a:pt x="341" y="536"/>
                  <a:pt x="389" y="526"/>
                  <a:pt x="411" y="522"/>
                </a:cubicBezTo>
                <a:cubicBezTo>
                  <a:pt x="411" y="523"/>
                  <a:pt x="411" y="524"/>
                  <a:pt x="411" y="525"/>
                </a:cubicBezTo>
                <a:lnTo>
                  <a:pt x="409" y="565"/>
                </a:lnTo>
                <a:lnTo>
                  <a:pt x="409" y="566"/>
                </a:lnTo>
                <a:cubicBezTo>
                  <a:pt x="409" y="572"/>
                  <a:pt x="407" y="577"/>
                  <a:pt x="402" y="581"/>
                </a:cubicBezTo>
                <a:cubicBezTo>
                  <a:pt x="398" y="586"/>
                  <a:pt x="392" y="588"/>
                  <a:pt x="386" y="588"/>
                </a:cubicBezTo>
                <a:lnTo>
                  <a:pt x="107" y="581"/>
                </a:lnTo>
                <a:cubicBezTo>
                  <a:pt x="101" y="581"/>
                  <a:pt x="95" y="579"/>
                  <a:pt x="91" y="574"/>
                </a:cubicBezTo>
                <a:cubicBezTo>
                  <a:pt x="87" y="570"/>
                  <a:pt x="84" y="564"/>
                  <a:pt x="84" y="558"/>
                </a:cubicBezTo>
                <a:close/>
                <a:moveTo>
                  <a:pt x="472" y="362"/>
                </a:moveTo>
                <a:close/>
                <a:moveTo>
                  <a:pt x="260" y="156"/>
                </a:moveTo>
                <a:cubicBezTo>
                  <a:pt x="275" y="156"/>
                  <a:pt x="288" y="144"/>
                  <a:pt x="288" y="129"/>
                </a:cubicBezTo>
                <a:cubicBezTo>
                  <a:pt x="288" y="113"/>
                  <a:pt x="276" y="101"/>
                  <a:pt x="261" y="101"/>
                </a:cubicBezTo>
                <a:lnTo>
                  <a:pt x="224" y="100"/>
                </a:lnTo>
                <a:cubicBezTo>
                  <a:pt x="221" y="99"/>
                  <a:pt x="217" y="98"/>
                  <a:pt x="212" y="98"/>
                </a:cubicBezTo>
                <a:lnTo>
                  <a:pt x="111" y="97"/>
                </a:lnTo>
                <a:cubicBezTo>
                  <a:pt x="108" y="95"/>
                  <a:pt x="105" y="92"/>
                  <a:pt x="105" y="78"/>
                </a:cubicBezTo>
                <a:cubicBezTo>
                  <a:pt x="105" y="71"/>
                  <a:pt x="106" y="66"/>
                  <a:pt x="108" y="64"/>
                </a:cubicBezTo>
                <a:cubicBezTo>
                  <a:pt x="112" y="61"/>
                  <a:pt x="119" y="59"/>
                  <a:pt x="130" y="59"/>
                </a:cubicBezTo>
                <a:lnTo>
                  <a:pt x="258" y="61"/>
                </a:lnTo>
                <a:cubicBezTo>
                  <a:pt x="349" y="64"/>
                  <a:pt x="510" y="98"/>
                  <a:pt x="512" y="99"/>
                </a:cubicBezTo>
                <a:cubicBezTo>
                  <a:pt x="513" y="99"/>
                  <a:pt x="513" y="99"/>
                  <a:pt x="514" y="99"/>
                </a:cubicBezTo>
                <a:lnTo>
                  <a:pt x="515" y="99"/>
                </a:lnTo>
                <a:lnTo>
                  <a:pt x="516" y="99"/>
                </a:lnTo>
                <a:cubicBezTo>
                  <a:pt x="517" y="99"/>
                  <a:pt x="517" y="99"/>
                  <a:pt x="518" y="99"/>
                </a:cubicBezTo>
                <a:lnTo>
                  <a:pt x="579" y="98"/>
                </a:lnTo>
                <a:lnTo>
                  <a:pt x="574" y="339"/>
                </a:lnTo>
                <a:lnTo>
                  <a:pt x="482" y="347"/>
                </a:lnTo>
                <a:lnTo>
                  <a:pt x="481" y="347"/>
                </a:lnTo>
                <a:lnTo>
                  <a:pt x="480" y="347"/>
                </a:lnTo>
                <a:cubicBezTo>
                  <a:pt x="479" y="347"/>
                  <a:pt x="479" y="347"/>
                  <a:pt x="478" y="347"/>
                </a:cubicBezTo>
                <a:lnTo>
                  <a:pt x="477" y="348"/>
                </a:lnTo>
                <a:lnTo>
                  <a:pt x="476" y="348"/>
                </a:lnTo>
                <a:cubicBezTo>
                  <a:pt x="475" y="348"/>
                  <a:pt x="475" y="348"/>
                  <a:pt x="475" y="348"/>
                </a:cubicBezTo>
                <a:cubicBezTo>
                  <a:pt x="474" y="349"/>
                  <a:pt x="474" y="349"/>
                  <a:pt x="473" y="349"/>
                </a:cubicBezTo>
                <a:cubicBezTo>
                  <a:pt x="473" y="349"/>
                  <a:pt x="472" y="349"/>
                  <a:pt x="472" y="350"/>
                </a:cubicBezTo>
                <a:lnTo>
                  <a:pt x="471" y="350"/>
                </a:lnTo>
                <a:cubicBezTo>
                  <a:pt x="470" y="351"/>
                  <a:pt x="470" y="351"/>
                  <a:pt x="470" y="351"/>
                </a:cubicBezTo>
                <a:cubicBezTo>
                  <a:pt x="469" y="351"/>
                  <a:pt x="469" y="351"/>
                  <a:pt x="469" y="352"/>
                </a:cubicBezTo>
                <a:cubicBezTo>
                  <a:pt x="468" y="352"/>
                  <a:pt x="468" y="352"/>
                  <a:pt x="468" y="353"/>
                </a:cubicBezTo>
                <a:cubicBezTo>
                  <a:pt x="467" y="353"/>
                  <a:pt x="467" y="353"/>
                  <a:pt x="467" y="353"/>
                </a:cubicBezTo>
                <a:cubicBezTo>
                  <a:pt x="466" y="354"/>
                  <a:pt x="466" y="354"/>
                  <a:pt x="466" y="354"/>
                </a:cubicBezTo>
                <a:cubicBezTo>
                  <a:pt x="465" y="355"/>
                  <a:pt x="465" y="355"/>
                  <a:pt x="465" y="355"/>
                </a:cubicBezTo>
                <a:cubicBezTo>
                  <a:pt x="464" y="355"/>
                  <a:pt x="464" y="356"/>
                  <a:pt x="464" y="356"/>
                </a:cubicBezTo>
                <a:cubicBezTo>
                  <a:pt x="463" y="357"/>
                  <a:pt x="463" y="357"/>
                  <a:pt x="463" y="357"/>
                </a:cubicBezTo>
                <a:cubicBezTo>
                  <a:pt x="463" y="358"/>
                  <a:pt x="462" y="358"/>
                  <a:pt x="462" y="358"/>
                </a:cubicBezTo>
                <a:cubicBezTo>
                  <a:pt x="462" y="359"/>
                  <a:pt x="461" y="359"/>
                  <a:pt x="461" y="360"/>
                </a:cubicBezTo>
                <a:lnTo>
                  <a:pt x="399" y="468"/>
                </a:lnTo>
                <a:cubicBezTo>
                  <a:pt x="378" y="472"/>
                  <a:pt x="334" y="481"/>
                  <a:pt x="298" y="482"/>
                </a:cubicBezTo>
                <a:lnTo>
                  <a:pt x="278" y="482"/>
                </a:lnTo>
                <a:cubicBezTo>
                  <a:pt x="272" y="482"/>
                  <a:pt x="266" y="479"/>
                  <a:pt x="263" y="474"/>
                </a:cubicBezTo>
                <a:cubicBezTo>
                  <a:pt x="261" y="470"/>
                  <a:pt x="260" y="465"/>
                  <a:pt x="261" y="461"/>
                </a:cubicBezTo>
                <a:lnTo>
                  <a:pt x="339" y="445"/>
                </a:lnTo>
                <a:cubicBezTo>
                  <a:pt x="346" y="444"/>
                  <a:pt x="352" y="440"/>
                  <a:pt x="356" y="434"/>
                </a:cubicBezTo>
                <a:cubicBezTo>
                  <a:pt x="361" y="427"/>
                  <a:pt x="362" y="420"/>
                  <a:pt x="361" y="413"/>
                </a:cubicBezTo>
                <a:cubicBezTo>
                  <a:pt x="357" y="398"/>
                  <a:pt x="343" y="388"/>
                  <a:pt x="328" y="391"/>
                </a:cubicBezTo>
                <a:lnTo>
                  <a:pt x="315" y="394"/>
                </a:lnTo>
                <a:cubicBezTo>
                  <a:pt x="312" y="392"/>
                  <a:pt x="309" y="392"/>
                  <a:pt x="305" y="392"/>
                </a:cubicBezTo>
                <a:lnTo>
                  <a:pt x="144" y="384"/>
                </a:lnTo>
                <a:lnTo>
                  <a:pt x="143" y="384"/>
                </a:lnTo>
                <a:cubicBezTo>
                  <a:pt x="136" y="384"/>
                  <a:pt x="129" y="382"/>
                  <a:pt x="124" y="377"/>
                </a:cubicBezTo>
                <a:cubicBezTo>
                  <a:pt x="120" y="374"/>
                  <a:pt x="117" y="369"/>
                  <a:pt x="117" y="365"/>
                </a:cubicBezTo>
                <a:cubicBezTo>
                  <a:pt x="118" y="345"/>
                  <a:pt x="122" y="345"/>
                  <a:pt x="134" y="344"/>
                </a:cubicBezTo>
                <a:lnTo>
                  <a:pt x="213" y="345"/>
                </a:lnTo>
                <a:lnTo>
                  <a:pt x="214" y="345"/>
                </a:lnTo>
                <a:lnTo>
                  <a:pt x="216" y="345"/>
                </a:lnTo>
                <a:lnTo>
                  <a:pt x="230" y="345"/>
                </a:lnTo>
                <a:lnTo>
                  <a:pt x="231" y="345"/>
                </a:lnTo>
                <a:cubicBezTo>
                  <a:pt x="246" y="345"/>
                  <a:pt x="258" y="333"/>
                  <a:pt x="258" y="318"/>
                </a:cubicBezTo>
                <a:cubicBezTo>
                  <a:pt x="258" y="310"/>
                  <a:pt x="255" y="303"/>
                  <a:pt x="250" y="298"/>
                </a:cubicBezTo>
                <a:cubicBezTo>
                  <a:pt x="245" y="293"/>
                  <a:pt x="238" y="290"/>
                  <a:pt x="231" y="290"/>
                </a:cubicBezTo>
                <a:lnTo>
                  <a:pt x="144" y="289"/>
                </a:lnTo>
                <a:cubicBezTo>
                  <a:pt x="141" y="289"/>
                  <a:pt x="137" y="289"/>
                  <a:pt x="133" y="289"/>
                </a:cubicBezTo>
                <a:lnTo>
                  <a:pt x="84" y="289"/>
                </a:lnTo>
                <a:cubicBezTo>
                  <a:pt x="73" y="289"/>
                  <a:pt x="66" y="287"/>
                  <a:pt x="62" y="284"/>
                </a:cubicBezTo>
                <a:cubicBezTo>
                  <a:pt x="61" y="283"/>
                  <a:pt x="58" y="279"/>
                  <a:pt x="58" y="267"/>
                </a:cubicBezTo>
                <a:cubicBezTo>
                  <a:pt x="57" y="257"/>
                  <a:pt x="59" y="252"/>
                  <a:pt x="60" y="252"/>
                </a:cubicBezTo>
                <a:cubicBezTo>
                  <a:pt x="61" y="251"/>
                  <a:pt x="66" y="248"/>
                  <a:pt x="84" y="248"/>
                </a:cubicBezTo>
                <a:lnTo>
                  <a:pt x="214" y="250"/>
                </a:lnTo>
                <a:cubicBezTo>
                  <a:pt x="222" y="250"/>
                  <a:pt x="229" y="247"/>
                  <a:pt x="234" y="242"/>
                </a:cubicBezTo>
                <a:cubicBezTo>
                  <a:pt x="239" y="237"/>
                  <a:pt x="242" y="230"/>
                  <a:pt x="242" y="222"/>
                </a:cubicBezTo>
                <a:cubicBezTo>
                  <a:pt x="242" y="211"/>
                  <a:pt x="235" y="201"/>
                  <a:pt x="225" y="196"/>
                </a:cubicBezTo>
                <a:cubicBezTo>
                  <a:pt x="221" y="194"/>
                  <a:pt x="216" y="193"/>
                  <a:pt x="212" y="193"/>
                </a:cubicBezTo>
                <a:lnTo>
                  <a:pt x="82" y="192"/>
                </a:lnTo>
                <a:cubicBezTo>
                  <a:pt x="70" y="192"/>
                  <a:pt x="63" y="191"/>
                  <a:pt x="61" y="189"/>
                </a:cubicBezTo>
                <a:cubicBezTo>
                  <a:pt x="61" y="189"/>
                  <a:pt x="57" y="186"/>
                  <a:pt x="55" y="170"/>
                </a:cubicBezTo>
                <a:cubicBezTo>
                  <a:pt x="56" y="162"/>
                  <a:pt x="57" y="157"/>
                  <a:pt x="59" y="155"/>
                </a:cubicBezTo>
                <a:cubicBezTo>
                  <a:pt x="63" y="152"/>
                  <a:pt x="72" y="152"/>
                  <a:pt x="80" y="152"/>
                </a:cubicBezTo>
                <a:cubicBezTo>
                  <a:pt x="80" y="152"/>
                  <a:pt x="81" y="152"/>
                  <a:pt x="82" y="152"/>
                </a:cubicBezTo>
                <a:lnTo>
                  <a:pt x="102" y="152"/>
                </a:lnTo>
                <a:cubicBezTo>
                  <a:pt x="114" y="155"/>
                  <a:pt x="124" y="155"/>
                  <a:pt x="130" y="155"/>
                </a:cubicBezTo>
                <a:close/>
                <a:moveTo>
                  <a:pt x="314" y="1083"/>
                </a:moveTo>
                <a:lnTo>
                  <a:pt x="314" y="1132"/>
                </a:lnTo>
                <a:cubicBezTo>
                  <a:pt x="314" y="1156"/>
                  <a:pt x="308" y="1158"/>
                  <a:pt x="293" y="1158"/>
                </a:cubicBezTo>
                <a:cubicBezTo>
                  <a:pt x="282" y="1159"/>
                  <a:pt x="278" y="1157"/>
                  <a:pt x="277" y="1156"/>
                </a:cubicBezTo>
                <a:cubicBezTo>
                  <a:pt x="276" y="1155"/>
                  <a:pt x="273" y="1150"/>
                  <a:pt x="274" y="1132"/>
                </a:cubicBezTo>
                <a:lnTo>
                  <a:pt x="275" y="1002"/>
                </a:lnTo>
                <a:cubicBezTo>
                  <a:pt x="275" y="995"/>
                  <a:pt x="272" y="988"/>
                  <a:pt x="267" y="982"/>
                </a:cubicBezTo>
                <a:cubicBezTo>
                  <a:pt x="262" y="977"/>
                  <a:pt x="255" y="974"/>
                  <a:pt x="247" y="974"/>
                </a:cubicBezTo>
                <a:cubicBezTo>
                  <a:pt x="236" y="974"/>
                  <a:pt x="226" y="981"/>
                  <a:pt x="222" y="991"/>
                </a:cubicBezTo>
                <a:cubicBezTo>
                  <a:pt x="219" y="995"/>
                  <a:pt x="218" y="1000"/>
                  <a:pt x="218" y="1004"/>
                </a:cubicBezTo>
                <a:lnTo>
                  <a:pt x="217" y="1134"/>
                </a:lnTo>
                <a:cubicBezTo>
                  <a:pt x="217" y="1146"/>
                  <a:pt x="216" y="1153"/>
                  <a:pt x="214" y="1155"/>
                </a:cubicBezTo>
                <a:cubicBezTo>
                  <a:pt x="214" y="1155"/>
                  <a:pt x="211" y="1159"/>
                  <a:pt x="195" y="1161"/>
                </a:cubicBezTo>
                <a:cubicBezTo>
                  <a:pt x="184" y="1160"/>
                  <a:pt x="181" y="1158"/>
                  <a:pt x="180" y="1156"/>
                </a:cubicBezTo>
                <a:cubicBezTo>
                  <a:pt x="177" y="1153"/>
                  <a:pt x="177" y="1143"/>
                  <a:pt x="177" y="1134"/>
                </a:cubicBezTo>
                <a:lnTo>
                  <a:pt x="177" y="1114"/>
                </a:lnTo>
                <a:cubicBezTo>
                  <a:pt x="180" y="1102"/>
                  <a:pt x="180" y="1092"/>
                  <a:pt x="180" y="1086"/>
                </a:cubicBezTo>
                <a:lnTo>
                  <a:pt x="181" y="956"/>
                </a:lnTo>
                <a:cubicBezTo>
                  <a:pt x="181" y="941"/>
                  <a:pt x="169" y="928"/>
                  <a:pt x="154" y="928"/>
                </a:cubicBezTo>
                <a:lnTo>
                  <a:pt x="153" y="928"/>
                </a:lnTo>
                <a:cubicBezTo>
                  <a:pt x="138" y="928"/>
                  <a:pt x="126" y="940"/>
                  <a:pt x="126" y="955"/>
                </a:cubicBezTo>
                <a:lnTo>
                  <a:pt x="126" y="992"/>
                </a:lnTo>
                <a:cubicBezTo>
                  <a:pt x="124" y="995"/>
                  <a:pt x="123" y="999"/>
                  <a:pt x="123" y="1004"/>
                </a:cubicBezTo>
                <a:lnTo>
                  <a:pt x="122" y="1105"/>
                </a:lnTo>
                <a:cubicBezTo>
                  <a:pt x="120" y="1108"/>
                  <a:pt x="117" y="1111"/>
                  <a:pt x="103" y="1112"/>
                </a:cubicBezTo>
                <a:cubicBezTo>
                  <a:pt x="91" y="1111"/>
                  <a:pt x="84" y="1111"/>
                  <a:pt x="84" y="1085"/>
                </a:cubicBezTo>
                <a:lnTo>
                  <a:pt x="86" y="958"/>
                </a:lnTo>
                <a:cubicBezTo>
                  <a:pt x="89" y="867"/>
                  <a:pt x="123" y="706"/>
                  <a:pt x="124" y="704"/>
                </a:cubicBezTo>
                <a:cubicBezTo>
                  <a:pt x="124" y="703"/>
                  <a:pt x="124" y="703"/>
                  <a:pt x="124" y="702"/>
                </a:cubicBezTo>
                <a:lnTo>
                  <a:pt x="124" y="701"/>
                </a:lnTo>
                <a:lnTo>
                  <a:pt x="124" y="700"/>
                </a:lnTo>
                <a:cubicBezTo>
                  <a:pt x="124" y="699"/>
                  <a:pt x="124" y="699"/>
                  <a:pt x="124" y="699"/>
                </a:cubicBezTo>
                <a:lnTo>
                  <a:pt x="124" y="698"/>
                </a:lnTo>
                <a:lnTo>
                  <a:pt x="123" y="637"/>
                </a:lnTo>
                <a:lnTo>
                  <a:pt x="364" y="643"/>
                </a:lnTo>
                <a:lnTo>
                  <a:pt x="372" y="734"/>
                </a:lnTo>
                <a:lnTo>
                  <a:pt x="372" y="735"/>
                </a:lnTo>
                <a:lnTo>
                  <a:pt x="372" y="736"/>
                </a:lnTo>
                <a:cubicBezTo>
                  <a:pt x="372" y="737"/>
                  <a:pt x="372" y="737"/>
                  <a:pt x="372" y="738"/>
                </a:cubicBezTo>
                <a:cubicBezTo>
                  <a:pt x="372" y="738"/>
                  <a:pt x="373" y="738"/>
                  <a:pt x="373" y="739"/>
                </a:cubicBezTo>
                <a:lnTo>
                  <a:pt x="373" y="740"/>
                </a:lnTo>
                <a:cubicBezTo>
                  <a:pt x="373" y="741"/>
                  <a:pt x="373" y="741"/>
                  <a:pt x="374" y="741"/>
                </a:cubicBezTo>
                <a:cubicBezTo>
                  <a:pt x="374" y="742"/>
                  <a:pt x="374" y="742"/>
                  <a:pt x="374" y="743"/>
                </a:cubicBezTo>
                <a:lnTo>
                  <a:pt x="374" y="744"/>
                </a:lnTo>
                <a:cubicBezTo>
                  <a:pt x="375" y="744"/>
                  <a:pt x="375" y="745"/>
                  <a:pt x="375" y="745"/>
                </a:cubicBezTo>
                <a:cubicBezTo>
                  <a:pt x="376" y="745"/>
                  <a:pt x="376" y="746"/>
                  <a:pt x="376" y="746"/>
                </a:cubicBezTo>
                <a:cubicBezTo>
                  <a:pt x="376" y="746"/>
                  <a:pt x="376" y="747"/>
                  <a:pt x="377" y="748"/>
                </a:cubicBezTo>
                <a:lnTo>
                  <a:pt x="378" y="749"/>
                </a:lnTo>
                <a:lnTo>
                  <a:pt x="379" y="750"/>
                </a:lnTo>
                <a:cubicBezTo>
                  <a:pt x="379" y="750"/>
                  <a:pt x="379" y="751"/>
                  <a:pt x="380" y="751"/>
                </a:cubicBezTo>
                <a:lnTo>
                  <a:pt x="381" y="752"/>
                </a:lnTo>
                <a:lnTo>
                  <a:pt x="382" y="753"/>
                </a:lnTo>
                <a:lnTo>
                  <a:pt x="383" y="754"/>
                </a:lnTo>
                <a:lnTo>
                  <a:pt x="384" y="754"/>
                </a:lnTo>
                <a:cubicBezTo>
                  <a:pt x="384" y="754"/>
                  <a:pt x="384" y="755"/>
                  <a:pt x="385" y="755"/>
                </a:cubicBezTo>
                <a:lnTo>
                  <a:pt x="493" y="817"/>
                </a:lnTo>
                <a:cubicBezTo>
                  <a:pt x="497" y="838"/>
                  <a:pt x="506" y="883"/>
                  <a:pt x="507" y="918"/>
                </a:cubicBezTo>
                <a:lnTo>
                  <a:pt x="508" y="938"/>
                </a:lnTo>
                <a:cubicBezTo>
                  <a:pt x="508" y="944"/>
                  <a:pt x="504" y="950"/>
                  <a:pt x="499" y="953"/>
                </a:cubicBezTo>
                <a:cubicBezTo>
                  <a:pt x="495" y="955"/>
                  <a:pt x="490" y="956"/>
                  <a:pt x="486" y="955"/>
                </a:cubicBezTo>
                <a:lnTo>
                  <a:pt x="470" y="877"/>
                </a:lnTo>
                <a:cubicBezTo>
                  <a:pt x="469" y="870"/>
                  <a:pt x="465" y="864"/>
                  <a:pt x="459" y="860"/>
                </a:cubicBezTo>
                <a:cubicBezTo>
                  <a:pt x="453" y="856"/>
                  <a:pt x="445" y="854"/>
                  <a:pt x="438" y="856"/>
                </a:cubicBezTo>
                <a:cubicBezTo>
                  <a:pt x="423" y="859"/>
                  <a:pt x="413" y="873"/>
                  <a:pt x="416" y="888"/>
                </a:cubicBezTo>
                <a:lnTo>
                  <a:pt x="419" y="901"/>
                </a:lnTo>
                <a:cubicBezTo>
                  <a:pt x="418" y="904"/>
                  <a:pt x="417" y="907"/>
                  <a:pt x="417" y="911"/>
                </a:cubicBezTo>
                <a:lnTo>
                  <a:pt x="410" y="1072"/>
                </a:lnTo>
                <a:lnTo>
                  <a:pt x="410" y="1073"/>
                </a:lnTo>
                <a:cubicBezTo>
                  <a:pt x="409" y="1080"/>
                  <a:pt x="407" y="1087"/>
                  <a:pt x="402" y="1092"/>
                </a:cubicBezTo>
                <a:cubicBezTo>
                  <a:pt x="399" y="1096"/>
                  <a:pt x="394" y="1099"/>
                  <a:pt x="390" y="1099"/>
                </a:cubicBezTo>
                <a:cubicBezTo>
                  <a:pt x="370" y="1098"/>
                  <a:pt x="370" y="1094"/>
                  <a:pt x="369" y="1082"/>
                </a:cubicBezTo>
                <a:lnTo>
                  <a:pt x="370" y="1003"/>
                </a:lnTo>
                <a:cubicBezTo>
                  <a:pt x="370" y="1002"/>
                  <a:pt x="370" y="1001"/>
                  <a:pt x="370" y="1000"/>
                </a:cubicBezTo>
                <a:lnTo>
                  <a:pt x="370" y="986"/>
                </a:lnTo>
                <a:cubicBezTo>
                  <a:pt x="370" y="978"/>
                  <a:pt x="367" y="971"/>
                  <a:pt x="362" y="966"/>
                </a:cubicBezTo>
                <a:cubicBezTo>
                  <a:pt x="357" y="961"/>
                  <a:pt x="350" y="958"/>
                  <a:pt x="343" y="958"/>
                </a:cubicBezTo>
                <a:cubicBezTo>
                  <a:pt x="327" y="958"/>
                  <a:pt x="315" y="970"/>
                  <a:pt x="315" y="985"/>
                </a:cubicBezTo>
                <a:lnTo>
                  <a:pt x="314" y="1072"/>
                </a:lnTo>
                <a:cubicBezTo>
                  <a:pt x="314" y="1075"/>
                  <a:pt x="314" y="1079"/>
                  <a:pt x="314" y="1083"/>
                </a:cubicBezTo>
                <a:close/>
                <a:moveTo>
                  <a:pt x="844" y="142"/>
                </a:moveTo>
                <a:lnTo>
                  <a:pt x="841" y="209"/>
                </a:lnTo>
                <a:cubicBezTo>
                  <a:pt x="822" y="202"/>
                  <a:pt x="800" y="205"/>
                  <a:pt x="782" y="216"/>
                </a:cubicBezTo>
                <a:cubicBezTo>
                  <a:pt x="759" y="229"/>
                  <a:pt x="746" y="252"/>
                  <a:pt x="746" y="278"/>
                </a:cubicBezTo>
                <a:lnTo>
                  <a:pt x="746" y="299"/>
                </a:lnTo>
                <a:lnTo>
                  <a:pt x="746" y="300"/>
                </a:lnTo>
                <a:cubicBezTo>
                  <a:pt x="749" y="353"/>
                  <a:pt x="764" y="420"/>
                  <a:pt x="764" y="423"/>
                </a:cubicBezTo>
                <a:cubicBezTo>
                  <a:pt x="766" y="430"/>
                  <a:pt x="771" y="437"/>
                  <a:pt x="777" y="440"/>
                </a:cubicBezTo>
                <a:lnTo>
                  <a:pt x="883" y="501"/>
                </a:lnTo>
                <a:lnTo>
                  <a:pt x="890" y="580"/>
                </a:lnTo>
                <a:cubicBezTo>
                  <a:pt x="863" y="592"/>
                  <a:pt x="845" y="619"/>
                  <a:pt x="844" y="649"/>
                </a:cubicBezTo>
                <a:lnTo>
                  <a:pt x="843" y="689"/>
                </a:lnTo>
                <a:cubicBezTo>
                  <a:pt x="843" y="696"/>
                  <a:pt x="845" y="703"/>
                  <a:pt x="850" y="709"/>
                </a:cubicBezTo>
                <a:cubicBezTo>
                  <a:pt x="854" y="713"/>
                  <a:pt x="859" y="715"/>
                  <a:pt x="864" y="717"/>
                </a:cubicBezTo>
                <a:lnTo>
                  <a:pt x="807" y="816"/>
                </a:lnTo>
                <a:lnTo>
                  <a:pt x="729" y="822"/>
                </a:lnTo>
                <a:cubicBezTo>
                  <a:pt x="717" y="795"/>
                  <a:pt x="690" y="777"/>
                  <a:pt x="659" y="776"/>
                </a:cubicBezTo>
                <a:lnTo>
                  <a:pt x="569" y="774"/>
                </a:lnTo>
                <a:lnTo>
                  <a:pt x="568" y="774"/>
                </a:lnTo>
                <a:cubicBezTo>
                  <a:pt x="558" y="774"/>
                  <a:pt x="548" y="781"/>
                  <a:pt x="543" y="790"/>
                </a:cubicBezTo>
                <a:cubicBezTo>
                  <a:pt x="541" y="784"/>
                  <a:pt x="537" y="779"/>
                  <a:pt x="531" y="775"/>
                </a:cubicBezTo>
                <a:lnTo>
                  <a:pt x="425" y="715"/>
                </a:lnTo>
                <a:lnTo>
                  <a:pt x="419" y="636"/>
                </a:lnTo>
                <a:cubicBezTo>
                  <a:pt x="446" y="624"/>
                  <a:pt x="464" y="597"/>
                  <a:pt x="465" y="567"/>
                </a:cubicBezTo>
                <a:lnTo>
                  <a:pt x="466" y="527"/>
                </a:lnTo>
                <a:cubicBezTo>
                  <a:pt x="466" y="520"/>
                  <a:pt x="464" y="513"/>
                  <a:pt x="459" y="507"/>
                </a:cubicBezTo>
                <a:cubicBezTo>
                  <a:pt x="455" y="503"/>
                  <a:pt x="450" y="501"/>
                  <a:pt x="444" y="499"/>
                </a:cubicBezTo>
                <a:lnTo>
                  <a:pt x="501" y="400"/>
                </a:lnTo>
                <a:lnTo>
                  <a:pt x="580" y="393"/>
                </a:lnTo>
                <a:cubicBezTo>
                  <a:pt x="584" y="401"/>
                  <a:pt x="588" y="409"/>
                  <a:pt x="595" y="415"/>
                </a:cubicBezTo>
                <a:cubicBezTo>
                  <a:pt x="609" y="430"/>
                  <a:pt x="628" y="439"/>
                  <a:pt x="649" y="439"/>
                </a:cubicBezTo>
                <a:lnTo>
                  <a:pt x="727" y="442"/>
                </a:lnTo>
                <a:cubicBezTo>
                  <a:pt x="743" y="443"/>
                  <a:pt x="755" y="431"/>
                  <a:pt x="756" y="416"/>
                </a:cubicBezTo>
                <a:cubicBezTo>
                  <a:pt x="756" y="408"/>
                  <a:pt x="753" y="401"/>
                  <a:pt x="748" y="396"/>
                </a:cubicBezTo>
                <a:cubicBezTo>
                  <a:pt x="743" y="390"/>
                  <a:pt x="737" y="387"/>
                  <a:pt x="729" y="387"/>
                </a:cubicBezTo>
                <a:lnTo>
                  <a:pt x="651" y="384"/>
                </a:lnTo>
                <a:cubicBezTo>
                  <a:pt x="644" y="384"/>
                  <a:pt x="639" y="382"/>
                  <a:pt x="635" y="377"/>
                </a:cubicBezTo>
                <a:cubicBezTo>
                  <a:pt x="630" y="373"/>
                  <a:pt x="628" y="367"/>
                  <a:pt x="628" y="361"/>
                </a:cubicBezTo>
                <a:lnTo>
                  <a:pt x="635" y="82"/>
                </a:lnTo>
                <a:cubicBezTo>
                  <a:pt x="635" y="69"/>
                  <a:pt x="645" y="59"/>
                  <a:pt x="658" y="59"/>
                </a:cubicBezTo>
                <a:lnTo>
                  <a:pt x="919" y="62"/>
                </a:lnTo>
                <a:cubicBezTo>
                  <a:pt x="878" y="62"/>
                  <a:pt x="845" y="98"/>
                  <a:pt x="844" y="142"/>
                </a:cubicBezTo>
                <a:close/>
                <a:moveTo>
                  <a:pt x="1222" y="798"/>
                </a:moveTo>
                <a:cubicBezTo>
                  <a:pt x="1207" y="784"/>
                  <a:pt x="1187" y="777"/>
                  <a:pt x="1167" y="776"/>
                </a:cubicBezTo>
                <a:lnTo>
                  <a:pt x="1100" y="773"/>
                </a:lnTo>
                <a:cubicBezTo>
                  <a:pt x="1106" y="754"/>
                  <a:pt x="1104" y="733"/>
                  <a:pt x="1093" y="714"/>
                </a:cubicBezTo>
                <a:cubicBezTo>
                  <a:pt x="1080" y="692"/>
                  <a:pt x="1057" y="678"/>
                  <a:pt x="1030" y="678"/>
                </a:cubicBezTo>
                <a:lnTo>
                  <a:pt x="1010" y="678"/>
                </a:lnTo>
                <a:lnTo>
                  <a:pt x="1009" y="678"/>
                </a:lnTo>
                <a:cubicBezTo>
                  <a:pt x="968" y="680"/>
                  <a:pt x="919" y="690"/>
                  <a:pt x="898" y="694"/>
                </a:cubicBezTo>
                <a:cubicBezTo>
                  <a:pt x="898" y="693"/>
                  <a:pt x="898" y="692"/>
                  <a:pt x="898" y="691"/>
                </a:cubicBezTo>
                <a:lnTo>
                  <a:pt x="899" y="651"/>
                </a:lnTo>
                <a:lnTo>
                  <a:pt x="899" y="650"/>
                </a:lnTo>
                <a:cubicBezTo>
                  <a:pt x="899" y="644"/>
                  <a:pt x="902" y="639"/>
                  <a:pt x="906" y="635"/>
                </a:cubicBezTo>
                <a:cubicBezTo>
                  <a:pt x="911" y="630"/>
                  <a:pt x="917" y="628"/>
                  <a:pt x="923" y="628"/>
                </a:cubicBezTo>
                <a:lnTo>
                  <a:pt x="1202" y="635"/>
                </a:lnTo>
                <a:cubicBezTo>
                  <a:pt x="1208" y="635"/>
                  <a:pt x="1214" y="637"/>
                  <a:pt x="1218" y="642"/>
                </a:cubicBezTo>
                <a:cubicBezTo>
                  <a:pt x="1222" y="646"/>
                  <a:pt x="1225" y="652"/>
                  <a:pt x="1224" y="658"/>
                </a:cubicBezTo>
                <a:close/>
                <a:moveTo>
                  <a:pt x="995" y="133"/>
                </a:moveTo>
                <a:lnTo>
                  <a:pt x="995" y="84"/>
                </a:lnTo>
                <a:cubicBezTo>
                  <a:pt x="995" y="60"/>
                  <a:pt x="1001" y="58"/>
                  <a:pt x="1016" y="58"/>
                </a:cubicBezTo>
                <a:cubicBezTo>
                  <a:pt x="1027" y="57"/>
                  <a:pt x="1031" y="59"/>
                  <a:pt x="1032" y="60"/>
                </a:cubicBezTo>
                <a:cubicBezTo>
                  <a:pt x="1033" y="61"/>
                  <a:pt x="1035" y="65"/>
                  <a:pt x="1035" y="84"/>
                </a:cubicBezTo>
                <a:lnTo>
                  <a:pt x="1034" y="214"/>
                </a:lnTo>
                <a:cubicBezTo>
                  <a:pt x="1034" y="221"/>
                  <a:pt x="1037" y="228"/>
                  <a:pt x="1042" y="234"/>
                </a:cubicBezTo>
                <a:cubicBezTo>
                  <a:pt x="1047" y="239"/>
                  <a:pt x="1054" y="242"/>
                  <a:pt x="1061" y="242"/>
                </a:cubicBezTo>
                <a:lnTo>
                  <a:pt x="1062" y="242"/>
                </a:lnTo>
                <a:cubicBezTo>
                  <a:pt x="1073" y="242"/>
                  <a:pt x="1083" y="235"/>
                  <a:pt x="1087" y="225"/>
                </a:cubicBezTo>
                <a:cubicBezTo>
                  <a:pt x="1090" y="221"/>
                  <a:pt x="1091" y="216"/>
                  <a:pt x="1091" y="212"/>
                </a:cubicBezTo>
                <a:lnTo>
                  <a:pt x="1092" y="81"/>
                </a:lnTo>
                <a:cubicBezTo>
                  <a:pt x="1092" y="70"/>
                  <a:pt x="1093" y="63"/>
                  <a:pt x="1094" y="61"/>
                </a:cubicBezTo>
                <a:cubicBezTo>
                  <a:pt x="1094" y="61"/>
                  <a:pt x="1097" y="57"/>
                  <a:pt x="1113" y="55"/>
                </a:cubicBezTo>
                <a:cubicBezTo>
                  <a:pt x="1125" y="56"/>
                  <a:pt x="1128" y="58"/>
                  <a:pt x="1129" y="60"/>
                </a:cubicBezTo>
                <a:cubicBezTo>
                  <a:pt x="1132" y="63"/>
                  <a:pt x="1132" y="73"/>
                  <a:pt x="1132" y="82"/>
                </a:cubicBezTo>
                <a:lnTo>
                  <a:pt x="1132" y="102"/>
                </a:lnTo>
                <a:cubicBezTo>
                  <a:pt x="1129" y="114"/>
                  <a:pt x="1129" y="124"/>
                  <a:pt x="1129" y="130"/>
                </a:cubicBezTo>
                <a:lnTo>
                  <a:pt x="1128" y="260"/>
                </a:lnTo>
                <a:cubicBezTo>
                  <a:pt x="1128" y="275"/>
                  <a:pt x="1140" y="288"/>
                  <a:pt x="1155" y="288"/>
                </a:cubicBezTo>
                <a:cubicBezTo>
                  <a:pt x="1170" y="288"/>
                  <a:pt x="1183" y="276"/>
                  <a:pt x="1183" y="261"/>
                </a:cubicBezTo>
                <a:lnTo>
                  <a:pt x="1183" y="224"/>
                </a:lnTo>
                <a:cubicBezTo>
                  <a:pt x="1185" y="221"/>
                  <a:pt x="1186" y="217"/>
                  <a:pt x="1186" y="212"/>
                </a:cubicBezTo>
                <a:lnTo>
                  <a:pt x="1187" y="111"/>
                </a:lnTo>
                <a:cubicBezTo>
                  <a:pt x="1188" y="108"/>
                  <a:pt x="1192" y="105"/>
                  <a:pt x="1205" y="104"/>
                </a:cubicBezTo>
                <a:cubicBezTo>
                  <a:pt x="1218" y="105"/>
                  <a:pt x="1225" y="105"/>
                  <a:pt x="1224" y="131"/>
                </a:cubicBezTo>
                <a:lnTo>
                  <a:pt x="1223" y="258"/>
                </a:lnTo>
                <a:cubicBezTo>
                  <a:pt x="1220" y="349"/>
                  <a:pt x="1185" y="510"/>
                  <a:pt x="1185" y="511"/>
                </a:cubicBezTo>
                <a:cubicBezTo>
                  <a:pt x="1185" y="512"/>
                  <a:pt x="1185" y="512"/>
                  <a:pt x="1185" y="512"/>
                </a:cubicBezTo>
                <a:cubicBezTo>
                  <a:pt x="1185" y="513"/>
                  <a:pt x="1185" y="513"/>
                  <a:pt x="1185" y="513"/>
                </a:cubicBezTo>
                <a:lnTo>
                  <a:pt x="1185" y="514"/>
                </a:lnTo>
                <a:cubicBezTo>
                  <a:pt x="1185" y="514"/>
                  <a:pt x="1184" y="514"/>
                  <a:pt x="1184" y="515"/>
                </a:cubicBezTo>
                <a:lnTo>
                  <a:pt x="1184" y="516"/>
                </a:lnTo>
                <a:cubicBezTo>
                  <a:pt x="1184" y="517"/>
                  <a:pt x="1184" y="517"/>
                  <a:pt x="1184" y="517"/>
                </a:cubicBezTo>
                <a:lnTo>
                  <a:pt x="1184" y="518"/>
                </a:lnTo>
                <a:lnTo>
                  <a:pt x="1185" y="579"/>
                </a:lnTo>
                <a:lnTo>
                  <a:pt x="945" y="574"/>
                </a:lnTo>
                <a:lnTo>
                  <a:pt x="937" y="482"/>
                </a:lnTo>
                <a:lnTo>
                  <a:pt x="937" y="481"/>
                </a:lnTo>
                <a:lnTo>
                  <a:pt x="937" y="480"/>
                </a:lnTo>
                <a:cubicBezTo>
                  <a:pt x="937" y="479"/>
                  <a:pt x="936" y="479"/>
                  <a:pt x="936" y="478"/>
                </a:cubicBezTo>
                <a:lnTo>
                  <a:pt x="936" y="477"/>
                </a:lnTo>
                <a:lnTo>
                  <a:pt x="936" y="476"/>
                </a:lnTo>
                <a:cubicBezTo>
                  <a:pt x="936" y="475"/>
                  <a:pt x="935" y="475"/>
                  <a:pt x="935" y="474"/>
                </a:cubicBezTo>
                <a:lnTo>
                  <a:pt x="935" y="473"/>
                </a:lnTo>
                <a:cubicBezTo>
                  <a:pt x="934" y="473"/>
                  <a:pt x="934" y="472"/>
                  <a:pt x="934" y="472"/>
                </a:cubicBezTo>
                <a:lnTo>
                  <a:pt x="934" y="471"/>
                </a:lnTo>
                <a:cubicBezTo>
                  <a:pt x="933" y="471"/>
                  <a:pt x="933" y="470"/>
                  <a:pt x="933" y="470"/>
                </a:cubicBezTo>
                <a:lnTo>
                  <a:pt x="932" y="469"/>
                </a:lnTo>
                <a:cubicBezTo>
                  <a:pt x="932" y="468"/>
                  <a:pt x="932" y="468"/>
                  <a:pt x="931" y="467"/>
                </a:cubicBezTo>
                <a:cubicBezTo>
                  <a:pt x="930" y="466"/>
                  <a:pt x="930" y="466"/>
                  <a:pt x="929" y="465"/>
                </a:cubicBezTo>
                <a:cubicBezTo>
                  <a:pt x="928" y="464"/>
                  <a:pt x="928" y="464"/>
                  <a:pt x="927" y="463"/>
                </a:cubicBezTo>
                <a:cubicBezTo>
                  <a:pt x="926" y="463"/>
                  <a:pt x="926" y="462"/>
                  <a:pt x="925" y="462"/>
                </a:cubicBezTo>
                <a:cubicBezTo>
                  <a:pt x="924" y="461"/>
                  <a:pt x="924" y="461"/>
                  <a:pt x="923" y="461"/>
                </a:cubicBezTo>
                <a:lnTo>
                  <a:pt x="816" y="399"/>
                </a:lnTo>
                <a:cubicBezTo>
                  <a:pt x="811" y="378"/>
                  <a:pt x="803" y="333"/>
                  <a:pt x="801" y="298"/>
                </a:cubicBezTo>
                <a:lnTo>
                  <a:pt x="801" y="278"/>
                </a:lnTo>
                <a:cubicBezTo>
                  <a:pt x="801" y="272"/>
                  <a:pt x="804" y="266"/>
                  <a:pt x="810" y="263"/>
                </a:cubicBezTo>
                <a:cubicBezTo>
                  <a:pt x="814" y="261"/>
                  <a:pt x="819" y="260"/>
                  <a:pt x="823" y="261"/>
                </a:cubicBezTo>
                <a:lnTo>
                  <a:pt x="838" y="339"/>
                </a:lnTo>
                <a:cubicBezTo>
                  <a:pt x="841" y="352"/>
                  <a:pt x="852" y="361"/>
                  <a:pt x="865" y="361"/>
                </a:cubicBezTo>
                <a:cubicBezTo>
                  <a:pt x="867" y="361"/>
                  <a:pt x="869" y="361"/>
                  <a:pt x="871" y="360"/>
                </a:cubicBezTo>
                <a:cubicBezTo>
                  <a:pt x="886" y="357"/>
                  <a:pt x="895" y="343"/>
                  <a:pt x="892" y="328"/>
                </a:cubicBezTo>
                <a:lnTo>
                  <a:pt x="890" y="315"/>
                </a:lnTo>
                <a:cubicBezTo>
                  <a:pt x="891" y="312"/>
                  <a:pt x="892" y="308"/>
                  <a:pt x="892" y="305"/>
                </a:cubicBezTo>
                <a:lnTo>
                  <a:pt x="899" y="144"/>
                </a:lnTo>
                <a:lnTo>
                  <a:pt x="899" y="143"/>
                </a:lnTo>
                <a:cubicBezTo>
                  <a:pt x="899" y="130"/>
                  <a:pt x="909" y="117"/>
                  <a:pt x="919" y="117"/>
                </a:cubicBezTo>
                <a:cubicBezTo>
                  <a:pt x="939" y="118"/>
                  <a:pt x="939" y="122"/>
                  <a:pt x="939" y="134"/>
                </a:cubicBezTo>
                <a:lnTo>
                  <a:pt x="939" y="213"/>
                </a:lnTo>
                <a:cubicBezTo>
                  <a:pt x="939" y="214"/>
                  <a:pt x="939" y="215"/>
                  <a:pt x="939" y="216"/>
                </a:cubicBezTo>
                <a:lnTo>
                  <a:pt x="939" y="230"/>
                </a:lnTo>
                <a:cubicBezTo>
                  <a:pt x="939" y="238"/>
                  <a:pt x="941" y="245"/>
                  <a:pt x="947" y="250"/>
                </a:cubicBezTo>
                <a:cubicBezTo>
                  <a:pt x="952" y="255"/>
                  <a:pt x="959" y="258"/>
                  <a:pt x="966" y="258"/>
                </a:cubicBezTo>
                <a:cubicBezTo>
                  <a:pt x="981" y="258"/>
                  <a:pt x="994" y="246"/>
                  <a:pt x="994" y="231"/>
                </a:cubicBezTo>
                <a:lnTo>
                  <a:pt x="995" y="144"/>
                </a:lnTo>
                <a:cubicBezTo>
                  <a:pt x="995" y="140"/>
                  <a:pt x="995" y="137"/>
                  <a:pt x="995" y="133"/>
                </a:cubicBezTo>
                <a:close/>
                <a:moveTo>
                  <a:pt x="1029" y="1068"/>
                </a:moveTo>
                <a:cubicBezTo>
                  <a:pt x="1024" y="1073"/>
                  <a:pt x="1021" y="1080"/>
                  <a:pt x="1021" y="1087"/>
                </a:cubicBezTo>
                <a:cubicBezTo>
                  <a:pt x="1021" y="1095"/>
                  <a:pt x="1024" y="1102"/>
                  <a:pt x="1029" y="1107"/>
                </a:cubicBezTo>
                <a:cubicBezTo>
                  <a:pt x="1034" y="1112"/>
                  <a:pt x="1041" y="1115"/>
                  <a:pt x="1048" y="1115"/>
                </a:cubicBezTo>
                <a:lnTo>
                  <a:pt x="1084" y="1116"/>
                </a:lnTo>
                <a:cubicBezTo>
                  <a:pt x="1088" y="1117"/>
                  <a:pt x="1092" y="1118"/>
                  <a:pt x="1096" y="1118"/>
                </a:cubicBezTo>
                <a:lnTo>
                  <a:pt x="1197" y="1119"/>
                </a:lnTo>
                <a:cubicBezTo>
                  <a:pt x="1200" y="1121"/>
                  <a:pt x="1203" y="1124"/>
                  <a:pt x="1204" y="1138"/>
                </a:cubicBezTo>
                <a:cubicBezTo>
                  <a:pt x="1204" y="1145"/>
                  <a:pt x="1203" y="1150"/>
                  <a:pt x="1200" y="1152"/>
                </a:cubicBezTo>
                <a:cubicBezTo>
                  <a:pt x="1197" y="1155"/>
                  <a:pt x="1190" y="1157"/>
                  <a:pt x="1179" y="1157"/>
                </a:cubicBezTo>
                <a:lnTo>
                  <a:pt x="1051" y="1156"/>
                </a:lnTo>
                <a:cubicBezTo>
                  <a:pt x="959" y="1152"/>
                  <a:pt x="799" y="1118"/>
                  <a:pt x="797" y="1117"/>
                </a:cubicBezTo>
                <a:cubicBezTo>
                  <a:pt x="796" y="1117"/>
                  <a:pt x="796" y="1117"/>
                  <a:pt x="795" y="1117"/>
                </a:cubicBezTo>
                <a:lnTo>
                  <a:pt x="794" y="1117"/>
                </a:lnTo>
                <a:lnTo>
                  <a:pt x="793" y="1117"/>
                </a:lnTo>
                <a:cubicBezTo>
                  <a:pt x="792" y="1117"/>
                  <a:pt x="792" y="1117"/>
                  <a:pt x="792" y="1117"/>
                </a:cubicBezTo>
                <a:lnTo>
                  <a:pt x="791" y="1117"/>
                </a:lnTo>
                <a:lnTo>
                  <a:pt x="730" y="1118"/>
                </a:lnTo>
                <a:lnTo>
                  <a:pt x="735" y="877"/>
                </a:lnTo>
                <a:lnTo>
                  <a:pt x="826" y="869"/>
                </a:lnTo>
                <a:cubicBezTo>
                  <a:pt x="827" y="869"/>
                  <a:pt x="827" y="869"/>
                  <a:pt x="827" y="869"/>
                </a:cubicBezTo>
                <a:cubicBezTo>
                  <a:pt x="828" y="869"/>
                  <a:pt x="828" y="869"/>
                  <a:pt x="828" y="869"/>
                </a:cubicBezTo>
                <a:cubicBezTo>
                  <a:pt x="829" y="869"/>
                  <a:pt x="830" y="869"/>
                  <a:pt x="831" y="869"/>
                </a:cubicBezTo>
                <a:lnTo>
                  <a:pt x="831" y="868"/>
                </a:lnTo>
                <a:cubicBezTo>
                  <a:pt x="834" y="868"/>
                  <a:pt x="836" y="867"/>
                  <a:pt x="837" y="866"/>
                </a:cubicBezTo>
                <a:cubicBezTo>
                  <a:pt x="838" y="866"/>
                  <a:pt x="838" y="866"/>
                  <a:pt x="838" y="866"/>
                </a:cubicBezTo>
                <a:cubicBezTo>
                  <a:pt x="839" y="865"/>
                  <a:pt x="840" y="865"/>
                  <a:pt x="840" y="864"/>
                </a:cubicBezTo>
                <a:cubicBezTo>
                  <a:pt x="841" y="864"/>
                  <a:pt x="841" y="864"/>
                  <a:pt x="841" y="864"/>
                </a:cubicBezTo>
                <a:cubicBezTo>
                  <a:pt x="842" y="863"/>
                  <a:pt x="843" y="862"/>
                  <a:pt x="843" y="862"/>
                </a:cubicBezTo>
                <a:lnTo>
                  <a:pt x="844" y="861"/>
                </a:lnTo>
                <a:cubicBezTo>
                  <a:pt x="844" y="861"/>
                  <a:pt x="845" y="860"/>
                  <a:pt x="846" y="859"/>
                </a:cubicBezTo>
                <a:lnTo>
                  <a:pt x="846" y="858"/>
                </a:lnTo>
                <a:cubicBezTo>
                  <a:pt x="847" y="858"/>
                  <a:pt x="847" y="857"/>
                  <a:pt x="848" y="856"/>
                </a:cubicBezTo>
                <a:lnTo>
                  <a:pt x="910" y="748"/>
                </a:lnTo>
                <a:cubicBezTo>
                  <a:pt x="931" y="744"/>
                  <a:pt x="975" y="735"/>
                  <a:pt x="1011" y="734"/>
                </a:cubicBezTo>
                <a:lnTo>
                  <a:pt x="1030" y="734"/>
                </a:lnTo>
                <a:cubicBezTo>
                  <a:pt x="1037" y="734"/>
                  <a:pt x="1042" y="737"/>
                  <a:pt x="1046" y="742"/>
                </a:cubicBezTo>
                <a:cubicBezTo>
                  <a:pt x="1048" y="746"/>
                  <a:pt x="1049" y="751"/>
                  <a:pt x="1048" y="755"/>
                </a:cubicBezTo>
                <a:lnTo>
                  <a:pt x="970" y="771"/>
                </a:lnTo>
                <a:cubicBezTo>
                  <a:pt x="955" y="774"/>
                  <a:pt x="945" y="788"/>
                  <a:pt x="948" y="803"/>
                </a:cubicBezTo>
                <a:cubicBezTo>
                  <a:pt x="951" y="816"/>
                  <a:pt x="962" y="825"/>
                  <a:pt x="975" y="825"/>
                </a:cubicBezTo>
                <a:cubicBezTo>
                  <a:pt x="977" y="825"/>
                  <a:pt x="979" y="825"/>
                  <a:pt x="981" y="825"/>
                </a:cubicBezTo>
                <a:lnTo>
                  <a:pt x="994" y="822"/>
                </a:lnTo>
                <a:cubicBezTo>
                  <a:pt x="997" y="824"/>
                  <a:pt x="1000" y="824"/>
                  <a:pt x="1004" y="824"/>
                </a:cubicBezTo>
                <a:lnTo>
                  <a:pt x="1165" y="831"/>
                </a:lnTo>
                <a:cubicBezTo>
                  <a:pt x="1173" y="832"/>
                  <a:pt x="1180" y="834"/>
                  <a:pt x="1185" y="839"/>
                </a:cubicBezTo>
                <a:cubicBezTo>
                  <a:pt x="1189" y="842"/>
                  <a:pt x="1191" y="847"/>
                  <a:pt x="1192" y="851"/>
                </a:cubicBezTo>
                <a:cubicBezTo>
                  <a:pt x="1190" y="871"/>
                  <a:pt x="1187" y="871"/>
                  <a:pt x="1175" y="872"/>
                </a:cubicBezTo>
                <a:lnTo>
                  <a:pt x="1095" y="871"/>
                </a:lnTo>
                <a:cubicBezTo>
                  <a:pt x="1094" y="871"/>
                  <a:pt x="1093" y="871"/>
                  <a:pt x="1092" y="871"/>
                </a:cubicBezTo>
                <a:lnTo>
                  <a:pt x="1078" y="871"/>
                </a:lnTo>
                <a:cubicBezTo>
                  <a:pt x="1063" y="871"/>
                  <a:pt x="1051" y="883"/>
                  <a:pt x="1051" y="898"/>
                </a:cubicBezTo>
                <a:cubicBezTo>
                  <a:pt x="1050" y="906"/>
                  <a:pt x="1053" y="913"/>
                  <a:pt x="1059" y="918"/>
                </a:cubicBezTo>
                <a:cubicBezTo>
                  <a:pt x="1064" y="923"/>
                  <a:pt x="1071" y="926"/>
                  <a:pt x="1078" y="926"/>
                </a:cubicBezTo>
                <a:lnTo>
                  <a:pt x="1165" y="927"/>
                </a:lnTo>
                <a:cubicBezTo>
                  <a:pt x="1166" y="927"/>
                  <a:pt x="1167" y="927"/>
                  <a:pt x="1169" y="927"/>
                </a:cubicBezTo>
                <a:cubicBezTo>
                  <a:pt x="1171" y="927"/>
                  <a:pt x="1174" y="927"/>
                  <a:pt x="1176" y="927"/>
                </a:cubicBezTo>
                <a:lnTo>
                  <a:pt x="1225" y="927"/>
                </a:lnTo>
                <a:cubicBezTo>
                  <a:pt x="1236" y="927"/>
                  <a:pt x="1243" y="929"/>
                  <a:pt x="1246" y="932"/>
                </a:cubicBezTo>
                <a:cubicBezTo>
                  <a:pt x="1248" y="933"/>
                  <a:pt x="1251" y="937"/>
                  <a:pt x="1251" y="949"/>
                </a:cubicBezTo>
                <a:cubicBezTo>
                  <a:pt x="1251" y="959"/>
                  <a:pt x="1249" y="963"/>
                  <a:pt x="1249" y="964"/>
                </a:cubicBezTo>
                <a:cubicBezTo>
                  <a:pt x="1247" y="965"/>
                  <a:pt x="1243" y="968"/>
                  <a:pt x="1225" y="967"/>
                </a:cubicBezTo>
                <a:lnTo>
                  <a:pt x="1094" y="966"/>
                </a:lnTo>
                <a:cubicBezTo>
                  <a:pt x="1079" y="966"/>
                  <a:pt x="1067" y="979"/>
                  <a:pt x="1067" y="994"/>
                </a:cubicBezTo>
                <a:cubicBezTo>
                  <a:pt x="1067" y="1005"/>
                  <a:pt x="1074" y="1015"/>
                  <a:pt x="1084" y="1020"/>
                </a:cubicBezTo>
                <a:cubicBezTo>
                  <a:pt x="1088" y="1022"/>
                  <a:pt x="1093" y="1023"/>
                  <a:pt x="1097" y="1023"/>
                </a:cubicBezTo>
                <a:lnTo>
                  <a:pt x="1227" y="1024"/>
                </a:lnTo>
                <a:cubicBezTo>
                  <a:pt x="1239" y="1024"/>
                  <a:pt x="1245" y="1025"/>
                  <a:pt x="1248" y="1027"/>
                </a:cubicBezTo>
                <a:cubicBezTo>
                  <a:pt x="1248" y="1027"/>
                  <a:pt x="1252" y="1030"/>
                  <a:pt x="1253" y="1046"/>
                </a:cubicBezTo>
                <a:cubicBezTo>
                  <a:pt x="1253" y="1057"/>
                  <a:pt x="1251" y="1060"/>
                  <a:pt x="1249" y="1061"/>
                </a:cubicBezTo>
                <a:cubicBezTo>
                  <a:pt x="1245" y="1064"/>
                  <a:pt x="1236" y="1064"/>
                  <a:pt x="1227" y="1064"/>
                </a:cubicBezTo>
                <a:lnTo>
                  <a:pt x="1206" y="1064"/>
                </a:lnTo>
                <a:cubicBezTo>
                  <a:pt x="1195" y="1061"/>
                  <a:pt x="1184" y="1061"/>
                  <a:pt x="1179" y="1061"/>
                </a:cubicBezTo>
                <a:lnTo>
                  <a:pt x="1049" y="1060"/>
                </a:lnTo>
                <a:cubicBezTo>
                  <a:pt x="1041" y="1060"/>
                  <a:pt x="1034" y="1063"/>
                  <a:pt x="1029" y="1068"/>
                </a:cubicBezTo>
                <a:lnTo>
                  <a:pt x="1308" y="1042"/>
                </a:lnTo>
                <a:cubicBezTo>
                  <a:pt x="1307" y="1023"/>
                  <a:pt x="1302" y="1008"/>
                  <a:pt x="1294" y="996"/>
                </a:cubicBezTo>
                <a:cubicBezTo>
                  <a:pt x="1303" y="984"/>
                  <a:pt x="1307" y="967"/>
                  <a:pt x="1306" y="947"/>
                </a:cubicBezTo>
                <a:cubicBezTo>
                  <a:pt x="1305" y="906"/>
                  <a:pt x="1283" y="880"/>
                  <a:pt x="1244" y="874"/>
                </a:cubicBezTo>
                <a:cubicBezTo>
                  <a:pt x="1245" y="867"/>
                  <a:pt x="1246" y="861"/>
                  <a:pt x="1247" y="854"/>
                </a:cubicBezTo>
                <a:cubicBezTo>
                  <a:pt x="1247" y="853"/>
                  <a:pt x="1247" y="853"/>
                  <a:pt x="1247" y="852"/>
                </a:cubicBezTo>
                <a:cubicBezTo>
                  <a:pt x="1247" y="846"/>
                  <a:pt x="1246" y="839"/>
                  <a:pt x="1244" y="832"/>
                </a:cubicBezTo>
                <a:cubicBezTo>
                  <a:pt x="1246" y="833"/>
                  <a:pt x="1247" y="833"/>
                  <a:pt x="1249" y="833"/>
                </a:cubicBezTo>
                <a:cubicBezTo>
                  <a:pt x="1264" y="833"/>
                  <a:pt x="1277" y="821"/>
                  <a:pt x="1277" y="806"/>
                </a:cubicBezTo>
                <a:lnTo>
                  <a:pt x="1280" y="660"/>
                </a:lnTo>
                <a:cubicBezTo>
                  <a:pt x="1280" y="639"/>
                  <a:pt x="1272" y="619"/>
                  <a:pt x="1258" y="604"/>
                </a:cubicBezTo>
                <a:cubicBezTo>
                  <a:pt x="1253" y="598"/>
                  <a:pt x="1247" y="594"/>
                  <a:pt x="1241" y="590"/>
                </a:cubicBezTo>
                <a:lnTo>
                  <a:pt x="1240" y="520"/>
                </a:lnTo>
                <a:cubicBezTo>
                  <a:pt x="1244" y="499"/>
                  <a:pt x="1274" y="355"/>
                  <a:pt x="1278" y="264"/>
                </a:cubicBezTo>
                <a:cubicBezTo>
                  <a:pt x="1278" y="263"/>
                  <a:pt x="1278" y="262"/>
                  <a:pt x="1278" y="261"/>
                </a:cubicBezTo>
                <a:lnTo>
                  <a:pt x="1278" y="259"/>
                </a:lnTo>
                <a:cubicBezTo>
                  <a:pt x="1279" y="252"/>
                  <a:pt x="1279" y="246"/>
                  <a:pt x="1279" y="240"/>
                </a:cubicBezTo>
                <a:lnTo>
                  <a:pt x="1280" y="131"/>
                </a:lnTo>
                <a:cubicBezTo>
                  <a:pt x="1280" y="61"/>
                  <a:pt x="1233" y="50"/>
                  <a:pt x="1205" y="49"/>
                </a:cubicBezTo>
                <a:cubicBezTo>
                  <a:pt x="1204" y="49"/>
                  <a:pt x="1204" y="49"/>
                  <a:pt x="1203" y="49"/>
                </a:cubicBezTo>
                <a:cubicBezTo>
                  <a:pt x="1197" y="50"/>
                  <a:pt x="1190" y="50"/>
                  <a:pt x="1185" y="52"/>
                </a:cubicBezTo>
                <a:cubicBezTo>
                  <a:pt x="1177" y="19"/>
                  <a:pt x="1152" y="1"/>
                  <a:pt x="1113" y="0"/>
                </a:cubicBezTo>
                <a:cubicBezTo>
                  <a:pt x="1112" y="0"/>
                  <a:pt x="1111" y="0"/>
                  <a:pt x="1110" y="0"/>
                </a:cubicBezTo>
                <a:cubicBezTo>
                  <a:pt x="1090" y="2"/>
                  <a:pt x="1075" y="7"/>
                  <a:pt x="1064" y="15"/>
                </a:cubicBezTo>
                <a:cubicBezTo>
                  <a:pt x="1051" y="6"/>
                  <a:pt x="1035" y="2"/>
                  <a:pt x="1015" y="2"/>
                </a:cubicBezTo>
                <a:cubicBezTo>
                  <a:pt x="990" y="3"/>
                  <a:pt x="971" y="11"/>
                  <a:pt x="958" y="26"/>
                </a:cubicBezTo>
                <a:cubicBezTo>
                  <a:pt x="957" y="22"/>
                  <a:pt x="954" y="18"/>
                  <a:pt x="952" y="15"/>
                </a:cubicBezTo>
                <a:cubicBezTo>
                  <a:pt x="946" y="10"/>
                  <a:pt x="939" y="7"/>
                  <a:pt x="932" y="7"/>
                </a:cubicBezTo>
                <a:lnTo>
                  <a:pt x="660" y="4"/>
                </a:lnTo>
                <a:cubicBezTo>
                  <a:pt x="631" y="3"/>
                  <a:pt x="605" y="18"/>
                  <a:pt x="590" y="43"/>
                </a:cubicBezTo>
                <a:lnTo>
                  <a:pt x="520" y="44"/>
                </a:lnTo>
                <a:cubicBezTo>
                  <a:pt x="499" y="40"/>
                  <a:pt x="355" y="9"/>
                  <a:pt x="264" y="5"/>
                </a:cubicBezTo>
                <a:cubicBezTo>
                  <a:pt x="263" y="5"/>
                  <a:pt x="262" y="5"/>
                  <a:pt x="262" y="5"/>
                </a:cubicBezTo>
                <a:lnTo>
                  <a:pt x="259" y="5"/>
                </a:lnTo>
                <a:cubicBezTo>
                  <a:pt x="252" y="5"/>
                  <a:pt x="246" y="5"/>
                  <a:pt x="240" y="5"/>
                </a:cubicBezTo>
                <a:lnTo>
                  <a:pt x="131" y="4"/>
                </a:lnTo>
                <a:lnTo>
                  <a:pt x="130" y="4"/>
                </a:lnTo>
                <a:cubicBezTo>
                  <a:pt x="61" y="4"/>
                  <a:pt x="50" y="51"/>
                  <a:pt x="49" y="79"/>
                </a:cubicBezTo>
                <a:lnTo>
                  <a:pt x="49" y="80"/>
                </a:lnTo>
                <a:cubicBezTo>
                  <a:pt x="50" y="87"/>
                  <a:pt x="51" y="93"/>
                  <a:pt x="52" y="99"/>
                </a:cubicBezTo>
                <a:cubicBezTo>
                  <a:pt x="19" y="107"/>
                  <a:pt x="1" y="131"/>
                  <a:pt x="0" y="171"/>
                </a:cubicBezTo>
                <a:cubicBezTo>
                  <a:pt x="0" y="172"/>
                  <a:pt x="0" y="173"/>
                  <a:pt x="0" y="174"/>
                </a:cubicBezTo>
                <a:cubicBezTo>
                  <a:pt x="2" y="193"/>
                  <a:pt x="7" y="208"/>
                  <a:pt x="15" y="220"/>
                </a:cubicBezTo>
                <a:cubicBezTo>
                  <a:pt x="6" y="232"/>
                  <a:pt x="2" y="248"/>
                  <a:pt x="3" y="269"/>
                </a:cubicBezTo>
                <a:cubicBezTo>
                  <a:pt x="4" y="310"/>
                  <a:pt x="26" y="336"/>
                  <a:pt x="65" y="342"/>
                </a:cubicBezTo>
                <a:cubicBezTo>
                  <a:pt x="63" y="349"/>
                  <a:pt x="62" y="355"/>
                  <a:pt x="62" y="362"/>
                </a:cubicBezTo>
                <a:cubicBezTo>
                  <a:pt x="62" y="363"/>
                  <a:pt x="62" y="363"/>
                  <a:pt x="62" y="364"/>
                </a:cubicBezTo>
                <a:cubicBezTo>
                  <a:pt x="62" y="370"/>
                  <a:pt x="63" y="377"/>
                  <a:pt x="65" y="383"/>
                </a:cubicBezTo>
                <a:cubicBezTo>
                  <a:pt x="63" y="383"/>
                  <a:pt x="62" y="383"/>
                  <a:pt x="60" y="383"/>
                </a:cubicBezTo>
                <a:lnTo>
                  <a:pt x="59" y="383"/>
                </a:lnTo>
                <a:cubicBezTo>
                  <a:pt x="44" y="383"/>
                  <a:pt x="32" y="395"/>
                  <a:pt x="32" y="410"/>
                </a:cubicBezTo>
                <a:lnTo>
                  <a:pt x="29" y="556"/>
                </a:lnTo>
                <a:cubicBezTo>
                  <a:pt x="29" y="577"/>
                  <a:pt x="36" y="597"/>
                  <a:pt x="51" y="612"/>
                </a:cubicBezTo>
                <a:cubicBezTo>
                  <a:pt x="56" y="618"/>
                  <a:pt x="62" y="622"/>
                  <a:pt x="68" y="626"/>
                </a:cubicBezTo>
                <a:lnTo>
                  <a:pt x="69" y="696"/>
                </a:lnTo>
                <a:cubicBezTo>
                  <a:pt x="65" y="717"/>
                  <a:pt x="34" y="861"/>
                  <a:pt x="31" y="952"/>
                </a:cubicBezTo>
                <a:cubicBezTo>
                  <a:pt x="30" y="953"/>
                  <a:pt x="30" y="954"/>
                  <a:pt x="30" y="955"/>
                </a:cubicBezTo>
                <a:lnTo>
                  <a:pt x="30" y="957"/>
                </a:lnTo>
                <a:cubicBezTo>
                  <a:pt x="30" y="964"/>
                  <a:pt x="30" y="970"/>
                  <a:pt x="30" y="976"/>
                </a:cubicBezTo>
                <a:lnTo>
                  <a:pt x="29" y="1085"/>
                </a:lnTo>
                <a:cubicBezTo>
                  <a:pt x="29" y="1155"/>
                  <a:pt x="76" y="1166"/>
                  <a:pt x="104" y="1167"/>
                </a:cubicBezTo>
                <a:cubicBezTo>
                  <a:pt x="105" y="1167"/>
                  <a:pt x="105" y="1167"/>
                  <a:pt x="105" y="1167"/>
                </a:cubicBezTo>
                <a:cubicBezTo>
                  <a:pt x="112" y="1166"/>
                  <a:pt x="118" y="1165"/>
                  <a:pt x="124" y="1164"/>
                </a:cubicBezTo>
                <a:cubicBezTo>
                  <a:pt x="132" y="1197"/>
                  <a:pt x="157" y="1215"/>
                  <a:pt x="196" y="1216"/>
                </a:cubicBezTo>
                <a:cubicBezTo>
                  <a:pt x="197" y="1216"/>
                  <a:pt x="198" y="1216"/>
                  <a:pt x="199" y="1216"/>
                </a:cubicBezTo>
                <a:cubicBezTo>
                  <a:pt x="218" y="1214"/>
                  <a:pt x="234" y="1209"/>
                  <a:pt x="245" y="1201"/>
                </a:cubicBezTo>
                <a:cubicBezTo>
                  <a:pt x="257" y="1209"/>
                  <a:pt x="272" y="1214"/>
                  <a:pt x="290" y="1214"/>
                </a:cubicBezTo>
                <a:cubicBezTo>
                  <a:pt x="292" y="1214"/>
                  <a:pt x="293" y="1214"/>
                  <a:pt x="294" y="1214"/>
                </a:cubicBezTo>
                <a:cubicBezTo>
                  <a:pt x="324" y="1213"/>
                  <a:pt x="345" y="1201"/>
                  <a:pt x="358" y="1180"/>
                </a:cubicBezTo>
                <a:cubicBezTo>
                  <a:pt x="358" y="1181"/>
                  <a:pt x="358" y="1181"/>
                  <a:pt x="358" y="1181"/>
                </a:cubicBezTo>
                <a:cubicBezTo>
                  <a:pt x="357" y="1197"/>
                  <a:pt x="370" y="1209"/>
                  <a:pt x="385" y="1209"/>
                </a:cubicBezTo>
                <a:lnTo>
                  <a:pt x="649" y="1212"/>
                </a:lnTo>
                <a:cubicBezTo>
                  <a:pt x="650" y="1212"/>
                  <a:pt x="650" y="1212"/>
                  <a:pt x="651" y="1212"/>
                </a:cubicBezTo>
                <a:cubicBezTo>
                  <a:pt x="679" y="1212"/>
                  <a:pt x="704" y="1197"/>
                  <a:pt x="718" y="1173"/>
                </a:cubicBezTo>
                <a:lnTo>
                  <a:pt x="789" y="1172"/>
                </a:lnTo>
                <a:cubicBezTo>
                  <a:pt x="810" y="1176"/>
                  <a:pt x="954" y="1207"/>
                  <a:pt x="1044" y="1211"/>
                </a:cubicBezTo>
                <a:cubicBezTo>
                  <a:pt x="1045" y="1211"/>
                  <a:pt x="1046" y="1211"/>
                  <a:pt x="1047" y="1211"/>
                </a:cubicBezTo>
                <a:lnTo>
                  <a:pt x="1050" y="1211"/>
                </a:lnTo>
                <a:cubicBezTo>
                  <a:pt x="1057" y="1211"/>
                  <a:pt x="1063" y="1211"/>
                  <a:pt x="1069" y="1211"/>
                </a:cubicBezTo>
                <a:lnTo>
                  <a:pt x="1177" y="1212"/>
                </a:lnTo>
                <a:lnTo>
                  <a:pt x="1179" y="1212"/>
                </a:lnTo>
                <a:cubicBezTo>
                  <a:pt x="1248" y="1212"/>
                  <a:pt x="1259" y="1165"/>
                  <a:pt x="1259" y="1137"/>
                </a:cubicBezTo>
                <a:lnTo>
                  <a:pt x="1259" y="1136"/>
                </a:lnTo>
                <a:cubicBezTo>
                  <a:pt x="1259" y="1129"/>
                  <a:pt x="1258" y="1123"/>
                  <a:pt x="1257" y="1117"/>
                </a:cubicBezTo>
                <a:cubicBezTo>
                  <a:pt x="1290" y="1109"/>
                  <a:pt x="1308" y="1085"/>
                  <a:pt x="1308" y="1045"/>
                </a:cubicBezTo>
                <a:cubicBezTo>
                  <a:pt x="1308" y="1044"/>
                  <a:pt x="1308" y="1043"/>
                  <a:pt x="1308" y="104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6" name="Freeform 865">
            <a:extLst>
              <a:ext uri="{FF2B5EF4-FFF2-40B4-BE49-F238E27FC236}">
                <a16:creationId xmlns:a16="http://schemas.microsoft.com/office/drawing/2014/main" id="{35A8AC3D-FE62-C44E-926C-1BFCEEA367E5}"/>
              </a:ext>
            </a:extLst>
          </p:cNvPr>
          <p:cNvSpPr/>
          <p:nvPr/>
        </p:nvSpPr>
        <p:spPr>
          <a:xfrm>
            <a:off x="6821640" y="4226958"/>
            <a:ext cx="529560" cy="529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1472">
                <a:moveTo>
                  <a:pt x="1088" y="982"/>
                </a:moveTo>
                <a:cubicBezTo>
                  <a:pt x="1080" y="981"/>
                  <a:pt x="1072" y="984"/>
                  <a:pt x="1066" y="990"/>
                </a:cubicBezTo>
                <a:cubicBezTo>
                  <a:pt x="1065" y="992"/>
                  <a:pt x="1027" y="1031"/>
                  <a:pt x="989" y="1077"/>
                </a:cubicBezTo>
                <a:cubicBezTo>
                  <a:pt x="950" y="1123"/>
                  <a:pt x="906" y="1181"/>
                  <a:pt x="906" y="1219"/>
                </a:cubicBezTo>
                <a:cubicBezTo>
                  <a:pt x="905" y="1326"/>
                  <a:pt x="915" y="1353"/>
                  <a:pt x="923" y="1376"/>
                </a:cubicBezTo>
                <a:cubicBezTo>
                  <a:pt x="925" y="1382"/>
                  <a:pt x="927" y="1388"/>
                  <a:pt x="929" y="1395"/>
                </a:cubicBezTo>
                <a:cubicBezTo>
                  <a:pt x="929" y="1399"/>
                  <a:pt x="920" y="1411"/>
                  <a:pt x="904" y="1415"/>
                </a:cubicBezTo>
                <a:cubicBezTo>
                  <a:pt x="868" y="1425"/>
                  <a:pt x="826" y="1390"/>
                  <a:pt x="793" y="1323"/>
                </a:cubicBezTo>
                <a:cubicBezTo>
                  <a:pt x="783" y="1302"/>
                  <a:pt x="789" y="1255"/>
                  <a:pt x="794" y="1217"/>
                </a:cubicBezTo>
                <a:cubicBezTo>
                  <a:pt x="802" y="1159"/>
                  <a:pt x="810" y="1104"/>
                  <a:pt x="775" y="1079"/>
                </a:cubicBezTo>
                <a:cubicBezTo>
                  <a:pt x="719" y="1038"/>
                  <a:pt x="662" y="1037"/>
                  <a:pt x="606" y="1036"/>
                </a:cubicBezTo>
                <a:cubicBezTo>
                  <a:pt x="579" y="1036"/>
                  <a:pt x="550" y="1035"/>
                  <a:pt x="520" y="1030"/>
                </a:cubicBezTo>
                <a:cubicBezTo>
                  <a:pt x="506" y="1028"/>
                  <a:pt x="484" y="1024"/>
                  <a:pt x="489" y="974"/>
                </a:cubicBezTo>
                <a:cubicBezTo>
                  <a:pt x="490" y="960"/>
                  <a:pt x="510" y="943"/>
                  <a:pt x="523" y="936"/>
                </a:cubicBezTo>
                <a:cubicBezTo>
                  <a:pt x="523" y="935"/>
                  <a:pt x="524" y="935"/>
                  <a:pt x="524" y="935"/>
                </a:cubicBezTo>
                <a:cubicBezTo>
                  <a:pt x="581" y="960"/>
                  <a:pt x="637" y="969"/>
                  <a:pt x="668" y="966"/>
                </a:cubicBezTo>
                <a:cubicBezTo>
                  <a:pt x="680" y="965"/>
                  <a:pt x="693" y="966"/>
                  <a:pt x="705" y="969"/>
                </a:cubicBezTo>
                <a:cubicBezTo>
                  <a:pt x="732" y="976"/>
                  <a:pt x="772" y="985"/>
                  <a:pt x="812" y="988"/>
                </a:cubicBezTo>
                <a:cubicBezTo>
                  <a:pt x="821" y="988"/>
                  <a:pt x="829" y="989"/>
                  <a:pt x="837" y="989"/>
                </a:cubicBezTo>
                <a:cubicBezTo>
                  <a:pt x="878" y="989"/>
                  <a:pt x="908" y="980"/>
                  <a:pt x="927" y="963"/>
                </a:cubicBezTo>
                <a:cubicBezTo>
                  <a:pt x="965" y="928"/>
                  <a:pt x="966" y="886"/>
                  <a:pt x="956" y="856"/>
                </a:cubicBezTo>
                <a:cubicBezTo>
                  <a:pt x="988" y="842"/>
                  <a:pt x="1008" y="821"/>
                  <a:pt x="1015" y="795"/>
                </a:cubicBezTo>
                <a:cubicBezTo>
                  <a:pt x="1023" y="765"/>
                  <a:pt x="1012" y="737"/>
                  <a:pt x="1000" y="716"/>
                </a:cubicBezTo>
                <a:cubicBezTo>
                  <a:pt x="1019" y="702"/>
                  <a:pt x="1039" y="680"/>
                  <a:pt x="1043" y="647"/>
                </a:cubicBezTo>
                <a:cubicBezTo>
                  <a:pt x="1044" y="647"/>
                  <a:pt x="1045" y="647"/>
                  <a:pt x="1045" y="647"/>
                </a:cubicBezTo>
                <a:cubicBezTo>
                  <a:pt x="1054" y="646"/>
                  <a:pt x="1064" y="644"/>
                  <a:pt x="1076" y="642"/>
                </a:cubicBezTo>
                <a:cubicBezTo>
                  <a:pt x="1096" y="638"/>
                  <a:pt x="1124" y="633"/>
                  <a:pt x="1140" y="628"/>
                </a:cubicBezTo>
                <a:cubicBezTo>
                  <a:pt x="1149" y="625"/>
                  <a:pt x="1157" y="623"/>
                  <a:pt x="1164" y="621"/>
                </a:cubicBezTo>
                <a:lnTo>
                  <a:pt x="1168" y="988"/>
                </a:lnTo>
                <a:close/>
                <a:moveTo>
                  <a:pt x="331" y="844"/>
                </a:moveTo>
                <a:cubicBezTo>
                  <a:pt x="323" y="847"/>
                  <a:pt x="315" y="849"/>
                  <a:pt x="308" y="851"/>
                </a:cubicBezTo>
                <a:lnTo>
                  <a:pt x="304" y="484"/>
                </a:lnTo>
                <a:lnTo>
                  <a:pt x="383" y="490"/>
                </a:lnTo>
                <a:cubicBezTo>
                  <a:pt x="392" y="491"/>
                  <a:pt x="400" y="488"/>
                  <a:pt x="405" y="482"/>
                </a:cubicBezTo>
                <a:cubicBezTo>
                  <a:pt x="407" y="480"/>
                  <a:pt x="445" y="441"/>
                  <a:pt x="483" y="395"/>
                </a:cubicBezTo>
                <a:cubicBezTo>
                  <a:pt x="522" y="349"/>
                  <a:pt x="566" y="291"/>
                  <a:pt x="566" y="253"/>
                </a:cubicBezTo>
                <a:cubicBezTo>
                  <a:pt x="567" y="146"/>
                  <a:pt x="557" y="119"/>
                  <a:pt x="549" y="96"/>
                </a:cubicBezTo>
                <a:cubicBezTo>
                  <a:pt x="547" y="90"/>
                  <a:pt x="545" y="84"/>
                  <a:pt x="543" y="77"/>
                </a:cubicBezTo>
                <a:cubicBezTo>
                  <a:pt x="543" y="73"/>
                  <a:pt x="551" y="61"/>
                  <a:pt x="568" y="57"/>
                </a:cubicBezTo>
                <a:cubicBezTo>
                  <a:pt x="604" y="47"/>
                  <a:pt x="646" y="82"/>
                  <a:pt x="679" y="149"/>
                </a:cubicBezTo>
                <a:cubicBezTo>
                  <a:pt x="689" y="170"/>
                  <a:pt x="683" y="217"/>
                  <a:pt x="678" y="255"/>
                </a:cubicBezTo>
                <a:cubicBezTo>
                  <a:pt x="670" y="313"/>
                  <a:pt x="662" y="368"/>
                  <a:pt x="696" y="393"/>
                </a:cubicBezTo>
                <a:cubicBezTo>
                  <a:pt x="753" y="434"/>
                  <a:pt x="810" y="435"/>
                  <a:pt x="866" y="436"/>
                </a:cubicBezTo>
                <a:cubicBezTo>
                  <a:pt x="893" y="436"/>
                  <a:pt x="922" y="436"/>
                  <a:pt x="952" y="442"/>
                </a:cubicBezTo>
                <a:cubicBezTo>
                  <a:pt x="966" y="444"/>
                  <a:pt x="988" y="448"/>
                  <a:pt x="983" y="498"/>
                </a:cubicBezTo>
                <a:cubicBezTo>
                  <a:pt x="982" y="512"/>
                  <a:pt x="962" y="529"/>
                  <a:pt x="949" y="536"/>
                </a:cubicBezTo>
                <a:cubicBezTo>
                  <a:pt x="940" y="541"/>
                  <a:pt x="934" y="550"/>
                  <a:pt x="934" y="561"/>
                </a:cubicBezTo>
                <a:cubicBezTo>
                  <a:pt x="934" y="571"/>
                  <a:pt x="940" y="580"/>
                  <a:pt x="949" y="585"/>
                </a:cubicBezTo>
                <a:cubicBezTo>
                  <a:pt x="989" y="607"/>
                  <a:pt x="989" y="624"/>
                  <a:pt x="989" y="630"/>
                </a:cubicBezTo>
                <a:cubicBezTo>
                  <a:pt x="989" y="646"/>
                  <a:pt x="984" y="659"/>
                  <a:pt x="972" y="668"/>
                </a:cubicBezTo>
                <a:cubicBezTo>
                  <a:pt x="963" y="675"/>
                  <a:pt x="953" y="678"/>
                  <a:pt x="951" y="678"/>
                </a:cubicBezTo>
                <a:cubicBezTo>
                  <a:pt x="942" y="681"/>
                  <a:pt x="934" y="688"/>
                  <a:pt x="931" y="697"/>
                </a:cubicBezTo>
                <a:cubicBezTo>
                  <a:pt x="928" y="707"/>
                  <a:pt x="931" y="717"/>
                  <a:pt x="938" y="725"/>
                </a:cubicBezTo>
                <a:cubicBezTo>
                  <a:pt x="947" y="734"/>
                  <a:pt x="967" y="762"/>
                  <a:pt x="961" y="781"/>
                </a:cubicBezTo>
                <a:cubicBezTo>
                  <a:pt x="958" y="794"/>
                  <a:pt x="940" y="806"/>
                  <a:pt x="911" y="814"/>
                </a:cubicBezTo>
                <a:cubicBezTo>
                  <a:pt x="902" y="816"/>
                  <a:pt x="895" y="823"/>
                  <a:pt x="892" y="831"/>
                </a:cubicBezTo>
                <a:cubicBezTo>
                  <a:pt x="889" y="840"/>
                  <a:pt x="891" y="849"/>
                  <a:pt x="896" y="857"/>
                </a:cubicBezTo>
                <a:cubicBezTo>
                  <a:pt x="896" y="857"/>
                  <a:pt x="903" y="866"/>
                  <a:pt x="905" y="879"/>
                </a:cubicBezTo>
                <a:cubicBezTo>
                  <a:pt x="909" y="896"/>
                  <a:pt x="904" y="909"/>
                  <a:pt x="890" y="922"/>
                </a:cubicBezTo>
                <a:cubicBezTo>
                  <a:pt x="885" y="926"/>
                  <a:pt x="868" y="937"/>
                  <a:pt x="816" y="933"/>
                </a:cubicBezTo>
                <a:cubicBezTo>
                  <a:pt x="780" y="930"/>
                  <a:pt x="743" y="922"/>
                  <a:pt x="718" y="916"/>
                </a:cubicBezTo>
                <a:cubicBezTo>
                  <a:pt x="700" y="911"/>
                  <a:pt x="681" y="910"/>
                  <a:pt x="663" y="911"/>
                </a:cubicBezTo>
                <a:cubicBezTo>
                  <a:pt x="629" y="915"/>
                  <a:pt x="532" y="894"/>
                  <a:pt x="462" y="831"/>
                </a:cubicBezTo>
                <a:cubicBezTo>
                  <a:pt x="462" y="830"/>
                  <a:pt x="461" y="830"/>
                  <a:pt x="461" y="830"/>
                </a:cubicBezTo>
                <a:lnTo>
                  <a:pt x="460" y="829"/>
                </a:lnTo>
                <a:cubicBezTo>
                  <a:pt x="459" y="829"/>
                  <a:pt x="459" y="829"/>
                  <a:pt x="459" y="829"/>
                </a:cubicBezTo>
                <a:cubicBezTo>
                  <a:pt x="449" y="822"/>
                  <a:pt x="438" y="823"/>
                  <a:pt x="426" y="825"/>
                </a:cubicBezTo>
                <a:cubicBezTo>
                  <a:pt x="418" y="826"/>
                  <a:pt x="408" y="828"/>
                  <a:pt x="395" y="830"/>
                </a:cubicBezTo>
                <a:cubicBezTo>
                  <a:pt x="376" y="834"/>
                  <a:pt x="347" y="839"/>
                  <a:pt x="331" y="844"/>
                </a:cubicBezTo>
                <a:close/>
                <a:moveTo>
                  <a:pt x="1444" y="1076"/>
                </a:moveTo>
                <a:lnTo>
                  <a:pt x="1273" y="1077"/>
                </a:lnTo>
                <a:cubicBezTo>
                  <a:pt x="1260" y="1077"/>
                  <a:pt x="1247" y="1072"/>
                  <a:pt x="1238" y="1063"/>
                </a:cubicBezTo>
                <a:cubicBezTo>
                  <a:pt x="1228" y="1054"/>
                  <a:pt x="1223" y="1042"/>
                  <a:pt x="1223" y="1028"/>
                </a:cubicBezTo>
                <a:lnTo>
                  <a:pt x="1219" y="603"/>
                </a:lnTo>
                <a:cubicBezTo>
                  <a:pt x="1219" y="590"/>
                  <a:pt x="1224" y="578"/>
                  <a:pt x="1233" y="568"/>
                </a:cubicBezTo>
                <a:cubicBezTo>
                  <a:pt x="1243" y="559"/>
                  <a:pt x="1255" y="554"/>
                  <a:pt x="1268" y="554"/>
                </a:cubicBezTo>
                <a:lnTo>
                  <a:pt x="1439" y="552"/>
                </a:lnTo>
                <a:cubicBezTo>
                  <a:pt x="1454" y="552"/>
                  <a:pt x="1467" y="540"/>
                  <a:pt x="1466" y="524"/>
                </a:cubicBezTo>
                <a:cubicBezTo>
                  <a:pt x="1466" y="509"/>
                  <a:pt x="1454" y="497"/>
                  <a:pt x="1439" y="497"/>
                </a:cubicBezTo>
                <a:lnTo>
                  <a:pt x="1268" y="499"/>
                </a:lnTo>
                <a:cubicBezTo>
                  <a:pt x="1240" y="499"/>
                  <a:pt x="1214" y="510"/>
                  <a:pt x="1194" y="530"/>
                </a:cubicBezTo>
                <a:cubicBezTo>
                  <a:pt x="1184" y="540"/>
                  <a:pt x="1176" y="552"/>
                  <a:pt x="1171" y="565"/>
                </a:cubicBezTo>
                <a:cubicBezTo>
                  <a:pt x="1167" y="564"/>
                  <a:pt x="1162" y="564"/>
                  <a:pt x="1157" y="566"/>
                </a:cubicBezTo>
                <a:cubicBezTo>
                  <a:pt x="1147" y="568"/>
                  <a:pt x="1136" y="571"/>
                  <a:pt x="1125" y="575"/>
                </a:cubicBezTo>
                <a:cubicBezTo>
                  <a:pt x="1104" y="581"/>
                  <a:pt x="1055" y="590"/>
                  <a:pt x="1036" y="592"/>
                </a:cubicBezTo>
                <a:cubicBezTo>
                  <a:pt x="1030" y="580"/>
                  <a:pt x="1021" y="569"/>
                  <a:pt x="1009" y="559"/>
                </a:cubicBezTo>
                <a:cubicBezTo>
                  <a:pt x="1023" y="545"/>
                  <a:pt x="1036" y="526"/>
                  <a:pt x="1038" y="504"/>
                </a:cubicBezTo>
                <a:cubicBezTo>
                  <a:pt x="1044" y="438"/>
                  <a:pt x="1017" y="396"/>
                  <a:pt x="961" y="387"/>
                </a:cubicBezTo>
                <a:cubicBezTo>
                  <a:pt x="927" y="381"/>
                  <a:pt x="895" y="381"/>
                  <a:pt x="866" y="380"/>
                </a:cubicBezTo>
                <a:cubicBezTo>
                  <a:pt x="813" y="380"/>
                  <a:pt x="771" y="379"/>
                  <a:pt x="729" y="348"/>
                </a:cubicBezTo>
                <a:cubicBezTo>
                  <a:pt x="729" y="347"/>
                  <a:pt x="726" y="342"/>
                  <a:pt x="726" y="322"/>
                </a:cubicBezTo>
                <a:cubicBezTo>
                  <a:pt x="726" y="305"/>
                  <a:pt x="729" y="284"/>
                  <a:pt x="732" y="262"/>
                </a:cubicBezTo>
                <a:cubicBezTo>
                  <a:pt x="739" y="212"/>
                  <a:pt x="746" y="160"/>
                  <a:pt x="729" y="125"/>
                </a:cubicBezTo>
                <a:cubicBezTo>
                  <a:pt x="703" y="73"/>
                  <a:pt x="673" y="37"/>
                  <a:pt x="638" y="17"/>
                </a:cubicBezTo>
                <a:cubicBezTo>
                  <a:pt x="608" y="-1"/>
                  <a:pt x="575" y="-5"/>
                  <a:pt x="545" y="6"/>
                </a:cubicBezTo>
                <a:cubicBezTo>
                  <a:pt x="506" y="20"/>
                  <a:pt x="482" y="57"/>
                  <a:pt x="489" y="90"/>
                </a:cubicBezTo>
                <a:cubicBezTo>
                  <a:pt x="492" y="100"/>
                  <a:pt x="494" y="108"/>
                  <a:pt x="497" y="114"/>
                </a:cubicBezTo>
                <a:cubicBezTo>
                  <a:pt x="504" y="134"/>
                  <a:pt x="511" y="155"/>
                  <a:pt x="511" y="252"/>
                </a:cubicBezTo>
                <a:cubicBezTo>
                  <a:pt x="511" y="253"/>
                  <a:pt x="510" y="276"/>
                  <a:pt x="441" y="360"/>
                </a:cubicBezTo>
                <a:cubicBezTo>
                  <a:pt x="415" y="391"/>
                  <a:pt x="388" y="420"/>
                  <a:pt x="375" y="434"/>
                </a:cubicBezTo>
                <a:lnTo>
                  <a:pt x="303" y="428"/>
                </a:lnTo>
                <a:cubicBezTo>
                  <a:pt x="295" y="378"/>
                  <a:pt x="252" y="340"/>
                  <a:pt x="199" y="340"/>
                </a:cubicBezTo>
                <a:lnTo>
                  <a:pt x="198" y="340"/>
                </a:lnTo>
                <a:lnTo>
                  <a:pt x="27" y="341"/>
                </a:lnTo>
                <a:cubicBezTo>
                  <a:pt x="12" y="341"/>
                  <a:pt x="0" y="354"/>
                  <a:pt x="0" y="369"/>
                </a:cubicBezTo>
                <a:cubicBezTo>
                  <a:pt x="0" y="384"/>
                  <a:pt x="13" y="396"/>
                  <a:pt x="28" y="396"/>
                </a:cubicBezTo>
                <a:lnTo>
                  <a:pt x="199" y="395"/>
                </a:lnTo>
                <a:cubicBezTo>
                  <a:pt x="226" y="395"/>
                  <a:pt x="248" y="417"/>
                  <a:pt x="249" y="443"/>
                </a:cubicBezTo>
                <a:lnTo>
                  <a:pt x="252" y="869"/>
                </a:lnTo>
                <a:cubicBezTo>
                  <a:pt x="253" y="896"/>
                  <a:pt x="231" y="918"/>
                  <a:pt x="204" y="918"/>
                </a:cubicBezTo>
                <a:lnTo>
                  <a:pt x="33" y="920"/>
                </a:lnTo>
                <a:cubicBezTo>
                  <a:pt x="17" y="920"/>
                  <a:pt x="5" y="932"/>
                  <a:pt x="5" y="948"/>
                </a:cubicBezTo>
                <a:cubicBezTo>
                  <a:pt x="5" y="963"/>
                  <a:pt x="18" y="975"/>
                  <a:pt x="33" y="975"/>
                </a:cubicBezTo>
                <a:lnTo>
                  <a:pt x="204" y="973"/>
                </a:lnTo>
                <a:cubicBezTo>
                  <a:pt x="248" y="973"/>
                  <a:pt x="286" y="945"/>
                  <a:pt x="301" y="907"/>
                </a:cubicBezTo>
                <a:cubicBezTo>
                  <a:pt x="305" y="908"/>
                  <a:pt x="310" y="908"/>
                  <a:pt x="315" y="906"/>
                </a:cubicBezTo>
                <a:cubicBezTo>
                  <a:pt x="325" y="904"/>
                  <a:pt x="335" y="900"/>
                  <a:pt x="347" y="897"/>
                </a:cubicBezTo>
                <a:cubicBezTo>
                  <a:pt x="364" y="892"/>
                  <a:pt x="402" y="885"/>
                  <a:pt x="424" y="881"/>
                </a:cubicBezTo>
                <a:cubicBezTo>
                  <a:pt x="432" y="894"/>
                  <a:pt x="445" y="905"/>
                  <a:pt x="461" y="915"/>
                </a:cubicBezTo>
                <a:cubicBezTo>
                  <a:pt x="448" y="929"/>
                  <a:pt x="436" y="947"/>
                  <a:pt x="434" y="968"/>
                </a:cubicBezTo>
                <a:cubicBezTo>
                  <a:pt x="428" y="1034"/>
                  <a:pt x="455" y="1076"/>
                  <a:pt x="511" y="1085"/>
                </a:cubicBezTo>
                <a:cubicBezTo>
                  <a:pt x="545" y="1091"/>
                  <a:pt x="577" y="1091"/>
                  <a:pt x="605" y="1091"/>
                </a:cubicBezTo>
                <a:cubicBezTo>
                  <a:pt x="658" y="1092"/>
                  <a:pt x="700" y="1093"/>
                  <a:pt x="743" y="1124"/>
                </a:cubicBezTo>
                <a:cubicBezTo>
                  <a:pt x="743" y="1124"/>
                  <a:pt x="746" y="1130"/>
                  <a:pt x="746" y="1149"/>
                </a:cubicBezTo>
                <a:cubicBezTo>
                  <a:pt x="745" y="1167"/>
                  <a:pt x="743" y="1188"/>
                  <a:pt x="740" y="1210"/>
                </a:cubicBezTo>
                <a:cubicBezTo>
                  <a:pt x="733" y="1260"/>
                  <a:pt x="726" y="1312"/>
                  <a:pt x="743" y="1347"/>
                </a:cubicBezTo>
                <a:cubicBezTo>
                  <a:pt x="769" y="1399"/>
                  <a:pt x="799" y="1435"/>
                  <a:pt x="833" y="1455"/>
                </a:cubicBezTo>
                <a:cubicBezTo>
                  <a:pt x="852" y="1466"/>
                  <a:pt x="873" y="1472"/>
                  <a:pt x="892" y="1472"/>
                </a:cubicBezTo>
                <a:cubicBezTo>
                  <a:pt x="904" y="1472"/>
                  <a:pt x="915" y="1470"/>
                  <a:pt x="926" y="1466"/>
                </a:cubicBezTo>
                <a:cubicBezTo>
                  <a:pt x="965" y="1452"/>
                  <a:pt x="990" y="1415"/>
                  <a:pt x="983" y="1382"/>
                </a:cubicBezTo>
                <a:cubicBezTo>
                  <a:pt x="980" y="1372"/>
                  <a:pt x="978" y="1364"/>
                  <a:pt x="975" y="1357"/>
                </a:cubicBezTo>
                <a:cubicBezTo>
                  <a:pt x="968" y="1337"/>
                  <a:pt x="960" y="1317"/>
                  <a:pt x="961" y="1220"/>
                </a:cubicBezTo>
                <a:cubicBezTo>
                  <a:pt x="961" y="1219"/>
                  <a:pt x="962" y="1196"/>
                  <a:pt x="1031" y="1112"/>
                </a:cubicBezTo>
                <a:cubicBezTo>
                  <a:pt x="1057" y="1081"/>
                  <a:pt x="1084" y="1052"/>
                  <a:pt x="1097" y="1038"/>
                </a:cubicBezTo>
                <a:lnTo>
                  <a:pt x="1169" y="1044"/>
                </a:lnTo>
                <a:cubicBezTo>
                  <a:pt x="1172" y="1066"/>
                  <a:pt x="1183" y="1086"/>
                  <a:pt x="1199" y="1102"/>
                </a:cubicBezTo>
                <a:cubicBezTo>
                  <a:pt x="1219" y="1122"/>
                  <a:pt x="1245" y="1132"/>
                  <a:pt x="1272" y="1132"/>
                </a:cubicBezTo>
                <a:cubicBezTo>
                  <a:pt x="1273" y="1132"/>
                  <a:pt x="1273" y="1132"/>
                  <a:pt x="1273" y="1132"/>
                </a:cubicBezTo>
                <a:lnTo>
                  <a:pt x="1444" y="1131"/>
                </a:lnTo>
                <a:cubicBezTo>
                  <a:pt x="1459" y="1131"/>
                  <a:pt x="1472" y="1118"/>
                  <a:pt x="1472" y="1103"/>
                </a:cubicBezTo>
                <a:cubicBezTo>
                  <a:pt x="1472" y="1088"/>
                  <a:pt x="1459" y="1076"/>
                  <a:pt x="1444" y="107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7" name="Freeform 866">
            <a:extLst>
              <a:ext uri="{FF2B5EF4-FFF2-40B4-BE49-F238E27FC236}">
                <a16:creationId xmlns:a16="http://schemas.microsoft.com/office/drawing/2014/main" id="{DBB22111-8021-C044-B354-190ABBB3D7E8}"/>
              </a:ext>
            </a:extLst>
          </p:cNvPr>
          <p:cNvSpPr/>
          <p:nvPr/>
        </p:nvSpPr>
        <p:spPr>
          <a:xfrm>
            <a:off x="6208920" y="4324518"/>
            <a:ext cx="375480" cy="355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4" h="989">
                <a:moveTo>
                  <a:pt x="972" y="668"/>
                </a:moveTo>
                <a:cubicBezTo>
                  <a:pt x="962" y="676"/>
                  <a:pt x="952" y="678"/>
                  <a:pt x="951" y="679"/>
                </a:cubicBezTo>
                <a:cubicBezTo>
                  <a:pt x="941" y="681"/>
                  <a:pt x="933" y="688"/>
                  <a:pt x="930" y="697"/>
                </a:cubicBezTo>
                <a:cubicBezTo>
                  <a:pt x="927" y="707"/>
                  <a:pt x="930" y="717"/>
                  <a:pt x="937" y="725"/>
                </a:cubicBezTo>
                <a:cubicBezTo>
                  <a:pt x="947" y="735"/>
                  <a:pt x="966" y="763"/>
                  <a:pt x="961" y="781"/>
                </a:cubicBezTo>
                <a:cubicBezTo>
                  <a:pt x="957" y="794"/>
                  <a:pt x="939" y="806"/>
                  <a:pt x="910" y="814"/>
                </a:cubicBezTo>
                <a:cubicBezTo>
                  <a:pt x="902" y="816"/>
                  <a:pt x="895" y="823"/>
                  <a:pt x="892" y="832"/>
                </a:cubicBezTo>
                <a:cubicBezTo>
                  <a:pt x="889" y="840"/>
                  <a:pt x="890" y="850"/>
                  <a:pt x="896" y="857"/>
                </a:cubicBezTo>
                <a:cubicBezTo>
                  <a:pt x="896" y="857"/>
                  <a:pt x="902" y="867"/>
                  <a:pt x="905" y="879"/>
                </a:cubicBezTo>
                <a:cubicBezTo>
                  <a:pt x="908" y="896"/>
                  <a:pt x="903" y="909"/>
                  <a:pt x="889" y="922"/>
                </a:cubicBezTo>
                <a:cubicBezTo>
                  <a:pt x="884" y="927"/>
                  <a:pt x="867" y="937"/>
                  <a:pt x="816" y="933"/>
                </a:cubicBezTo>
                <a:cubicBezTo>
                  <a:pt x="780" y="930"/>
                  <a:pt x="743" y="922"/>
                  <a:pt x="718" y="916"/>
                </a:cubicBezTo>
                <a:cubicBezTo>
                  <a:pt x="699" y="911"/>
                  <a:pt x="681" y="910"/>
                  <a:pt x="662" y="912"/>
                </a:cubicBezTo>
                <a:cubicBezTo>
                  <a:pt x="628" y="915"/>
                  <a:pt x="532" y="894"/>
                  <a:pt x="462" y="831"/>
                </a:cubicBezTo>
                <a:cubicBezTo>
                  <a:pt x="451" y="822"/>
                  <a:pt x="439" y="823"/>
                  <a:pt x="426" y="825"/>
                </a:cubicBezTo>
                <a:cubicBezTo>
                  <a:pt x="418" y="826"/>
                  <a:pt x="407" y="828"/>
                  <a:pt x="395" y="830"/>
                </a:cubicBezTo>
                <a:cubicBezTo>
                  <a:pt x="375" y="834"/>
                  <a:pt x="347" y="840"/>
                  <a:pt x="331" y="844"/>
                </a:cubicBezTo>
                <a:cubicBezTo>
                  <a:pt x="323" y="847"/>
                  <a:pt x="315" y="849"/>
                  <a:pt x="307" y="851"/>
                </a:cubicBezTo>
                <a:lnTo>
                  <a:pt x="304" y="484"/>
                </a:lnTo>
                <a:lnTo>
                  <a:pt x="383" y="490"/>
                </a:lnTo>
                <a:cubicBezTo>
                  <a:pt x="391" y="491"/>
                  <a:pt x="399" y="488"/>
                  <a:pt x="405" y="482"/>
                </a:cubicBezTo>
                <a:cubicBezTo>
                  <a:pt x="406" y="480"/>
                  <a:pt x="444" y="442"/>
                  <a:pt x="483" y="395"/>
                </a:cubicBezTo>
                <a:cubicBezTo>
                  <a:pt x="521" y="349"/>
                  <a:pt x="565" y="291"/>
                  <a:pt x="565" y="253"/>
                </a:cubicBezTo>
                <a:cubicBezTo>
                  <a:pt x="566" y="146"/>
                  <a:pt x="557" y="120"/>
                  <a:pt x="548" y="96"/>
                </a:cubicBezTo>
                <a:cubicBezTo>
                  <a:pt x="546" y="90"/>
                  <a:pt x="544" y="85"/>
                  <a:pt x="543" y="78"/>
                </a:cubicBezTo>
                <a:cubicBezTo>
                  <a:pt x="542" y="73"/>
                  <a:pt x="551" y="61"/>
                  <a:pt x="567" y="57"/>
                </a:cubicBezTo>
                <a:cubicBezTo>
                  <a:pt x="604" y="47"/>
                  <a:pt x="645" y="82"/>
                  <a:pt x="679" y="150"/>
                </a:cubicBezTo>
                <a:cubicBezTo>
                  <a:pt x="689" y="170"/>
                  <a:pt x="682" y="217"/>
                  <a:pt x="677" y="255"/>
                </a:cubicBezTo>
                <a:cubicBezTo>
                  <a:pt x="669" y="313"/>
                  <a:pt x="662" y="368"/>
                  <a:pt x="696" y="393"/>
                </a:cubicBezTo>
                <a:cubicBezTo>
                  <a:pt x="752" y="434"/>
                  <a:pt x="810" y="435"/>
                  <a:pt x="865" y="436"/>
                </a:cubicBezTo>
                <a:cubicBezTo>
                  <a:pt x="893" y="436"/>
                  <a:pt x="921" y="437"/>
                  <a:pt x="951" y="442"/>
                </a:cubicBezTo>
                <a:cubicBezTo>
                  <a:pt x="966" y="444"/>
                  <a:pt x="987" y="448"/>
                  <a:pt x="982" y="498"/>
                </a:cubicBezTo>
                <a:cubicBezTo>
                  <a:pt x="981" y="512"/>
                  <a:pt x="961" y="529"/>
                  <a:pt x="948" y="537"/>
                </a:cubicBezTo>
                <a:cubicBezTo>
                  <a:pt x="939" y="541"/>
                  <a:pt x="934" y="551"/>
                  <a:pt x="934" y="561"/>
                </a:cubicBezTo>
                <a:cubicBezTo>
                  <a:pt x="934" y="571"/>
                  <a:pt x="940" y="580"/>
                  <a:pt x="948" y="585"/>
                </a:cubicBezTo>
                <a:cubicBezTo>
                  <a:pt x="989" y="607"/>
                  <a:pt x="989" y="624"/>
                  <a:pt x="989" y="630"/>
                </a:cubicBezTo>
                <a:cubicBezTo>
                  <a:pt x="989" y="647"/>
                  <a:pt x="983" y="659"/>
                  <a:pt x="972" y="668"/>
                </a:cubicBezTo>
                <a:close/>
                <a:moveTo>
                  <a:pt x="1044" y="630"/>
                </a:moveTo>
                <a:cubicBezTo>
                  <a:pt x="1044" y="603"/>
                  <a:pt x="1033" y="580"/>
                  <a:pt x="1009" y="559"/>
                </a:cubicBezTo>
                <a:cubicBezTo>
                  <a:pt x="1022" y="545"/>
                  <a:pt x="1035" y="527"/>
                  <a:pt x="1037" y="504"/>
                </a:cubicBezTo>
                <a:cubicBezTo>
                  <a:pt x="1044" y="438"/>
                  <a:pt x="1016" y="397"/>
                  <a:pt x="961" y="387"/>
                </a:cubicBezTo>
                <a:cubicBezTo>
                  <a:pt x="926" y="382"/>
                  <a:pt x="894" y="381"/>
                  <a:pt x="866" y="381"/>
                </a:cubicBezTo>
                <a:cubicBezTo>
                  <a:pt x="813" y="380"/>
                  <a:pt x="771" y="379"/>
                  <a:pt x="729" y="349"/>
                </a:cubicBezTo>
                <a:cubicBezTo>
                  <a:pt x="728" y="348"/>
                  <a:pt x="725" y="342"/>
                  <a:pt x="726" y="323"/>
                </a:cubicBezTo>
                <a:cubicBezTo>
                  <a:pt x="726" y="305"/>
                  <a:pt x="729" y="284"/>
                  <a:pt x="732" y="262"/>
                </a:cubicBezTo>
                <a:cubicBezTo>
                  <a:pt x="739" y="212"/>
                  <a:pt x="746" y="161"/>
                  <a:pt x="728" y="125"/>
                </a:cubicBezTo>
                <a:cubicBezTo>
                  <a:pt x="703" y="73"/>
                  <a:pt x="672" y="37"/>
                  <a:pt x="638" y="17"/>
                </a:cubicBezTo>
                <a:cubicBezTo>
                  <a:pt x="608" y="-1"/>
                  <a:pt x="575" y="-5"/>
                  <a:pt x="545" y="6"/>
                </a:cubicBezTo>
                <a:cubicBezTo>
                  <a:pt x="506" y="20"/>
                  <a:pt x="481" y="57"/>
                  <a:pt x="489" y="90"/>
                </a:cubicBezTo>
                <a:cubicBezTo>
                  <a:pt x="491" y="100"/>
                  <a:pt x="494" y="108"/>
                  <a:pt x="496" y="115"/>
                </a:cubicBezTo>
                <a:cubicBezTo>
                  <a:pt x="503" y="135"/>
                  <a:pt x="511" y="155"/>
                  <a:pt x="510" y="253"/>
                </a:cubicBezTo>
                <a:cubicBezTo>
                  <a:pt x="510" y="254"/>
                  <a:pt x="509" y="277"/>
                  <a:pt x="440" y="360"/>
                </a:cubicBezTo>
                <a:cubicBezTo>
                  <a:pt x="414" y="391"/>
                  <a:pt x="388" y="420"/>
                  <a:pt x="374" y="434"/>
                </a:cubicBezTo>
                <a:lnTo>
                  <a:pt x="302" y="429"/>
                </a:lnTo>
                <a:cubicBezTo>
                  <a:pt x="299" y="406"/>
                  <a:pt x="288" y="386"/>
                  <a:pt x="272" y="370"/>
                </a:cubicBezTo>
                <a:cubicBezTo>
                  <a:pt x="252" y="350"/>
                  <a:pt x="227" y="340"/>
                  <a:pt x="199" y="340"/>
                </a:cubicBezTo>
                <a:lnTo>
                  <a:pt x="198" y="340"/>
                </a:lnTo>
                <a:lnTo>
                  <a:pt x="27" y="341"/>
                </a:lnTo>
                <a:cubicBezTo>
                  <a:pt x="12" y="342"/>
                  <a:pt x="0" y="354"/>
                  <a:pt x="0" y="369"/>
                </a:cubicBezTo>
                <a:cubicBezTo>
                  <a:pt x="0" y="384"/>
                  <a:pt x="12" y="397"/>
                  <a:pt x="28" y="396"/>
                </a:cubicBezTo>
                <a:lnTo>
                  <a:pt x="198" y="395"/>
                </a:lnTo>
                <a:cubicBezTo>
                  <a:pt x="199" y="395"/>
                  <a:pt x="199" y="395"/>
                  <a:pt x="199" y="395"/>
                </a:cubicBezTo>
                <a:cubicBezTo>
                  <a:pt x="212" y="395"/>
                  <a:pt x="224" y="400"/>
                  <a:pt x="234" y="409"/>
                </a:cubicBezTo>
                <a:cubicBezTo>
                  <a:pt x="243" y="418"/>
                  <a:pt x="248" y="431"/>
                  <a:pt x="248" y="444"/>
                </a:cubicBezTo>
                <a:lnTo>
                  <a:pt x="252" y="869"/>
                </a:lnTo>
                <a:cubicBezTo>
                  <a:pt x="252" y="896"/>
                  <a:pt x="230" y="918"/>
                  <a:pt x="203" y="918"/>
                </a:cubicBezTo>
                <a:lnTo>
                  <a:pt x="32" y="920"/>
                </a:lnTo>
                <a:cubicBezTo>
                  <a:pt x="17" y="920"/>
                  <a:pt x="5" y="933"/>
                  <a:pt x="5" y="948"/>
                </a:cubicBezTo>
                <a:cubicBezTo>
                  <a:pt x="5" y="963"/>
                  <a:pt x="17" y="975"/>
                  <a:pt x="32" y="975"/>
                </a:cubicBezTo>
                <a:cubicBezTo>
                  <a:pt x="33" y="975"/>
                  <a:pt x="33" y="975"/>
                  <a:pt x="33" y="975"/>
                </a:cubicBezTo>
                <a:lnTo>
                  <a:pt x="204" y="974"/>
                </a:lnTo>
                <a:cubicBezTo>
                  <a:pt x="248" y="973"/>
                  <a:pt x="285" y="945"/>
                  <a:pt x="300" y="907"/>
                </a:cubicBezTo>
                <a:cubicBezTo>
                  <a:pt x="305" y="908"/>
                  <a:pt x="309" y="908"/>
                  <a:pt x="314" y="907"/>
                </a:cubicBezTo>
                <a:cubicBezTo>
                  <a:pt x="324" y="904"/>
                  <a:pt x="335" y="901"/>
                  <a:pt x="346" y="897"/>
                </a:cubicBezTo>
                <a:cubicBezTo>
                  <a:pt x="367" y="891"/>
                  <a:pt x="414" y="882"/>
                  <a:pt x="434" y="880"/>
                </a:cubicBezTo>
                <a:cubicBezTo>
                  <a:pt x="513" y="946"/>
                  <a:pt x="619" y="971"/>
                  <a:pt x="668" y="967"/>
                </a:cubicBezTo>
                <a:cubicBezTo>
                  <a:pt x="680" y="965"/>
                  <a:pt x="692" y="966"/>
                  <a:pt x="704" y="969"/>
                </a:cubicBezTo>
                <a:cubicBezTo>
                  <a:pt x="731" y="976"/>
                  <a:pt x="772" y="985"/>
                  <a:pt x="812" y="988"/>
                </a:cubicBezTo>
                <a:cubicBezTo>
                  <a:pt x="820" y="989"/>
                  <a:pt x="829" y="989"/>
                  <a:pt x="837" y="989"/>
                </a:cubicBezTo>
                <a:cubicBezTo>
                  <a:pt x="878" y="989"/>
                  <a:pt x="907" y="980"/>
                  <a:pt x="927" y="963"/>
                </a:cubicBezTo>
                <a:cubicBezTo>
                  <a:pt x="965" y="928"/>
                  <a:pt x="966" y="887"/>
                  <a:pt x="956" y="856"/>
                </a:cubicBezTo>
                <a:cubicBezTo>
                  <a:pt x="988" y="842"/>
                  <a:pt x="1007" y="822"/>
                  <a:pt x="1014" y="796"/>
                </a:cubicBezTo>
                <a:cubicBezTo>
                  <a:pt x="1022" y="766"/>
                  <a:pt x="1011" y="737"/>
                  <a:pt x="999" y="716"/>
                </a:cubicBezTo>
                <a:cubicBezTo>
                  <a:pt x="1022" y="700"/>
                  <a:pt x="1044" y="673"/>
                  <a:pt x="1044" y="6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8" name="Freeform 867">
            <a:extLst>
              <a:ext uri="{FF2B5EF4-FFF2-40B4-BE49-F238E27FC236}">
                <a16:creationId xmlns:a16="http://schemas.microsoft.com/office/drawing/2014/main" id="{78973704-82A3-F340-8FB9-CF7C0C51AC3B}"/>
              </a:ext>
            </a:extLst>
          </p:cNvPr>
          <p:cNvSpPr/>
          <p:nvPr/>
        </p:nvSpPr>
        <p:spPr>
          <a:xfrm>
            <a:off x="4007159" y="4272317"/>
            <a:ext cx="476640" cy="47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5" h="1333">
                <a:moveTo>
                  <a:pt x="1257" y="743"/>
                </a:moveTo>
                <a:lnTo>
                  <a:pt x="1140" y="841"/>
                </a:lnTo>
                <a:cubicBezTo>
                  <a:pt x="1125" y="854"/>
                  <a:pt x="1102" y="852"/>
                  <a:pt x="1090" y="837"/>
                </a:cubicBezTo>
                <a:cubicBezTo>
                  <a:pt x="1079" y="824"/>
                  <a:pt x="1079" y="805"/>
                  <a:pt x="1089" y="792"/>
                </a:cubicBezTo>
                <a:cubicBezTo>
                  <a:pt x="1091" y="790"/>
                  <a:pt x="1093" y="789"/>
                  <a:pt x="1095" y="787"/>
                </a:cubicBezTo>
                <a:lnTo>
                  <a:pt x="1212" y="689"/>
                </a:lnTo>
                <a:cubicBezTo>
                  <a:pt x="1214" y="687"/>
                  <a:pt x="1216" y="686"/>
                  <a:pt x="1217" y="684"/>
                </a:cubicBezTo>
                <a:cubicBezTo>
                  <a:pt x="1223" y="681"/>
                  <a:pt x="1228" y="680"/>
                  <a:pt x="1234" y="680"/>
                </a:cubicBezTo>
                <a:cubicBezTo>
                  <a:pt x="1235" y="680"/>
                  <a:pt x="1236" y="680"/>
                  <a:pt x="1237" y="680"/>
                </a:cubicBezTo>
                <a:cubicBezTo>
                  <a:pt x="1247" y="681"/>
                  <a:pt x="1256" y="685"/>
                  <a:pt x="1262" y="692"/>
                </a:cubicBezTo>
                <a:cubicBezTo>
                  <a:pt x="1274" y="708"/>
                  <a:pt x="1272" y="730"/>
                  <a:pt x="1257" y="743"/>
                </a:cubicBezTo>
                <a:close/>
                <a:moveTo>
                  <a:pt x="701" y="439"/>
                </a:moveTo>
                <a:lnTo>
                  <a:pt x="785" y="367"/>
                </a:lnTo>
                <a:lnTo>
                  <a:pt x="931" y="421"/>
                </a:lnTo>
                <a:cubicBezTo>
                  <a:pt x="931" y="430"/>
                  <a:pt x="923" y="449"/>
                  <a:pt x="916" y="452"/>
                </a:cubicBezTo>
                <a:cubicBezTo>
                  <a:pt x="911" y="454"/>
                  <a:pt x="892" y="455"/>
                  <a:pt x="864" y="449"/>
                </a:cubicBezTo>
                <a:cubicBezTo>
                  <a:pt x="837" y="444"/>
                  <a:pt x="817" y="436"/>
                  <a:pt x="812" y="432"/>
                </a:cubicBezTo>
                <a:cubicBezTo>
                  <a:pt x="811" y="431"/>
                  <a:pt x="809" y="430"/>
                  <a:pt x="807" y="429"/>
                </a:cubicBezTo>
                <a:cubicBezTo>
                  <a:pt x="798" y="425"/>
                  <a:pt x="787" y="426"/>
                  <a:pt x="779" y="432"/>
                </a:cubicBezTo>
                <a:cubicBezTo>
                  <a:pt x="777" y="434"/>
                  <a:pt x="775" y="435"/>
                  <a:pt x="774" y="437"/>
                </a:cubicBezTo>
                <a:lnTo>
                  <a:pt x="705" y="524"/>
                </a:lnTo>
                <a:cubicBezTo>
                  <a:pt x="696" y="536"/>
                  <a:pt x="698" y="553"/>
                  <a:pt x="710" y="563"/>
                </a:cubicBezTo>
                <a:cubicBezTo>
                  <a:pt x="715" y="567"/>
                  <a:pt x="721" y="569"/>
                  <a:pt x="727" y="569"/>
                </a:cubicBezTo>
                <a:cubicBezTo>
                  <a:pt x="735" y="569"/>
                  <a:pt x="743" y="565"/>
                  <a:pt x="749" y="558"/>
                </a:cubicBezTo>
                <a:lnTo>
                  <a:pt x="803" y="489"/>
                </a:lnTo>
                <a:cubicBezTo>
                  <a:pt x="805" y="490"/>
                  <a:pt x="807" y="491"/>
                  <a:pt x="809" y="492"/>
                </a:cubicBezTo>
                <a:cubicBezTo>
                  <a:pt x="806" y="517"/>
                  <a:pt x="813" y="542"/>
                  <a:pt x="830" y="562"/>
                </a:cubicBezTo>
                <a:cubicBezTo>
                  <a:pt x="841" y="575"/>
                  <a:pt x="855" y="584"/>
                  <a:pt x="871" y="589"/>
                </a:cubicBezTo>
                <a:cubicBezTo>
                  <a:pt x="868" y="597"/>
                  <a:pt x="866" y="605"/>
                  <a:pt x="865" y="614"/>
                </a:cubicBezTo>
                <a:cubicBezTo>
                  <a:pt x="863" y="638"/>
                  <a:pt x="871" y="662"/>
                  <a:pt x="886" y="680"/>
                </a:cubicBezTo>
                <a:cubicBezTo>
                  <a:pt x="901" y="698"/>
                  <a:pt x="922" y="709"/>
                  <a:pt x="946" y="712"/>
                </a:cubicBezTo>
                <a:cubicBezTo>
                  <a:pt x="944" y="736"/>
                  <a:pt x="952" y="758"/>
                  <a:pt x="967" y="776"/>
                </a:cubicBezTo>
                <a:cubicBezTo>
                  <a:pt x="982" y="794"/>
                  <a:pt x="1003" y="805"/>
                  <a:pt x="1026" y="808"/>
                </a:cubicBezTo>
                <a:cubicBezTo>
                  <a:pt x="1025" y="831"/>
                  <a:pt x="1032" y="854"/>
                  <a:pt x="1047" y="872"/>
                </a:cubicBezTo>
                <a:cubicBezTo>
                  <a:pt x="1056" y="882"/>
                  <a:pt x="1066" y="890"/>
                  <a:pt x="1077" y="895"/>
                </a:cubicBezTo>
                <a:cubicBezTo>
                  <a:pt x="999" y="948"/>
                  <a:pt x="881" y="1003"/>
                  <a:pt x="830" y="1024"/>
                </a:cubicBezTo>
                <a:lnTo>
                  <a:pt x="829" y="1024"/>
                </a:lnTo>
                <a:cubicBezTo>
                  <a:pt x="829" y="1025"/>
                  <a:pt x="828" y="1025"/>
                  <a:pt x="828" y="1025"/>
                </a:cubicBezTo>
                <a:cubicBezTo>
                  <a:pt x="827" y="1025"/>
                  <a:pt x="827" y="1025"/>
                  <a:pt x="827" y="1026"/>
                </a:cubicBezTo>
                <a:cubicBezTo>
                  <a:pt x="826" y="1026"/>
                  <a:pt x="826" y="1026"/>
                  <a:pt x="825" y="1027"/>
                </a:cubicBezTo>
                <a:lnTo>
                  <a:pt x="824" y="1027"/>
                </a:lnTo>
                <a:cubicBezTo>
                  <a:pt x="824" y="1027"/>
                  <a:pt x="824" y="1028"/>
                  <a:pt x="823" y="1028"/>
                </a:cubicBezTo>
                <a:lnTo>
                  <a:pt x="822" y="1029"/>
                </a:lnTo>
                <a:lnTo>
                  <a:pt x="821" y="1030"/>
                </a:lnTo>
                <a:cubicBezTo>
                  <a:pt x="821" y="1030"/>
                  <a:pt x="820" y="1030"/>
                  <a:pt x="820" y="1031"/>
                </a:cubicBezTo>
                <a:lnTo>
                  <a:pt x="802" y="1051"/>
                </a:lnTo>
                <a:lnTo>
                  <a:pt x="577" y="792"/>
                </a:lnTo>
                <a:lnTo>
                  <a:pt x="632" y="735"/>
                </a:lnTo>
                <a:lnTo>
                  <a:pt x="633" y="735"/>
                </a:lnTo>
                <a:cubicBezTo>
                  <a:pt x="633" y="734"/>
                  <a:pt x="634" y="734"/>
                  <a:pt x="634" y="734"/>
                </a:cubicBezTo>
                <a:cubicBezTo>
                  <a:pt x="634" y="733"/>
                  <a:pt x="635" y="733"/>
                  <a:pt x="635" y="733"/>
                </a:cubicBezTo>
                <a:cubicBezTo>
                  <a:pt x="635" y="732"/>
                  <a:pt x="635" y="732"/>
                  <a:pt x="635" y="731"/>
                </a:cubicBezTo>
                <a:cubicBezTo>
                  <a:pt x="636" y="731"/>
                  <a:pt x="636" y="731"/>
                  <a:pt x="636" y="730"/>
                </a:cubicBezTo>
                <a:cubicBezTo>
                  <a:pt x="637" y="730"/>
                  <a:pt x="637" y="729"/>
                  <a:pt x="637" y="729"/>
                </a:cubicBezTo>
                <a:cubicBezTo>
                  <a:pt x="637" y="729"/>
                  <a:pt x="637" y="728"/>
                  <a:pt x="638" y="728"/>
                </a:cubicBezTo>
                <a:cubicBezTo>
                  <a:pt x="638" y="727"/>
                  <a:pt x="638" y="727"/>
                  <a:pt x="638" y="727"/>
                </a:cubicBezTo>
                <a:cubicBezTo>
                  <a:pt x="638" y="726"/>
                  <a:pt x="638" y="726"/>
                  <a:pt x="639" y="725"/>
                </a:cubicBezTo>
                <a:lnTo>
                  <a:pt x="639" y="724"/>
                </a:lnTo>
                <a:lnTo>
                  <a:pt x="639" y="723"/>
                </a:lnTo>
                <a:cubicBezTo>
                  <a:pt x="639" y="722"/>
                  <a:pt x="639" y="722"/>
                  <a:pt x="640" y="722"/>
                </a:cubicBezTo>
                <a:cubicBezTo>
                  <a:pt x="640" y="721"/>
                  <a:pt x="640" y="721"/>
                  <a:pt x="640" y="720"/>
                </a:cubicBezTo>
                <a:lnTo>
                  <a:pt x="640" y="719"/>
                </a:lnTo>
                <a:cubicBezTo>
                  <a:pt x="640" y="718"/>
                  <a:pt x="640" y="718"/>
                  <a:pt x="640" y="718"/>
                </a:cubicBezTo>
                <a:cubicBezTo>
                  <a:pt x="640" y="717"/>
                  <a:pt x="640" y="717"/>
                  <a:pt x="640" y="716"/>
                </a:cubicBezTo>
                <a:lnTo>
                  <a:pt x="640" y="715"/>
                </a:lnTo>
                <a:cubicBezTo>
                  <a:pt x="640" y="714"/>
                  <a:pt x="640" y="714"/>
                  <a:pt x="640" y="713"/>
                </a:cubicBezTo>
                <a:lnTo>
                  <a:pt x="640" y="712"/>
                </a:lnTo>
                <a:lnTo>
                  <a:pt x="640" y="711"/>
                </a:lnTo>
                <a:lnTo>
                  <a:pt x="608" y="545"/>
                </a:lnTo>
                <a:cubicBezTo>
                  <a:pt x="625" y="524"/>
                  <a:pt x="665" y="474"/>
                  <a:pt x="701" y="439"/>
                </a:cubicBezTo>
                <a:lnTo>
                  <a:pt x="467" y="250"/>
                </a:lnTo>
                <a:cubicBezTo>
                  <a:pt x="425" y="271"/>
                  <a:pt x="387" y="299"/>
                  <a:pt x="354" y="332"/>
                </a:cubicBezTo>
                <a:cubicBezTo>
                  <a:pt x="327" y="359"/>
                  <a:pt x="296" y="382"/>
                  <a:pt x="262" y="400"/>
                </a:cubicBezTo>
                <a:lnTo>
                  <a:pt x="216" y="425"/>
                </a:lnTo>
                <a:lnTo>
                  <a:pt x="73" y="281"/>
                </a:lnTo>
                <a:lnTo>
                  <a:pt x="103" y="265"/>
                </a:lnTo>
                <a:cubicBezTo>
                  <a:pt x="142" y="245"/>
                  <a:pt x="178" y="218"/>
                  <a:pt x="209" y="187"/>
                </a:cubicBezTo>
                <a:lnTo>
                  <a:pt x="210" y="187"/>
                </a:lnTo>
                <a:cubicBezTo>
                  <a:pt x="239" y="158"/>
                  <a:pt x="272" y="133"/>
                  <a:pt x="309" y="115"/>
                </a:cubicBezTo>
                <a:lnTo>
                  <a:pt x="355" y="91"/>
                </a:lnTo>
                <a:lnTo>
                  <a:pt x="498" y="234"/>
                </a:lnTo>
                <a:close/>
                <a:moveTo>
                  <a:pt x="1005" y="414"/>
                </a:moveTo>
                <a:cubicBezTo>
                  <a:pt x="1011" y="422"/>
                  <a:pt x="1014" y="431"/>
                  <a:pt x="1013" y="441"/>
                </a:cubicBezTo>
                <a:cubicBezTo>
                  <a:pt x="1012" y="450"/>
                  <a:pt x="1008" y="459"/>
                  <a:pt x="1000" y="465"/>
                </a:cubicBezTo>
                <a:lnTo>
                  <a:pt x="922" y="530"/>
                </a:lnTo>
                <a:cubicBezTo>
                  <a:pt x="907" y="543"/>
                  <a:pt x="885" y="541"/>
                  <a:pt x="872" y="526"/>
                </a:cubicBezTo>
                <a:cubicBezTo>
                  <a:pt x="867" y="520"/>
                  <a:pt x="864" y="513"/>
                  <a:pt x="864" y="505"/>
                </a:cubicBezTo>
                <a:cubicBezTo>
                  <a:pt x="876" y="507"/>
                  <a:pt x="889" y="508"/>
                  <a:pt x="900" y="508"/>
                </a:cubicBezTo>
                <a:cubicBezTo>
                  <a:pt x="914" y="508"/>
                  <a:pt x="927" y="507"/>
                  <a:pt x="936" y="503"/>
                </a:cubicBezTo>
                <a:cubicBezTo>
                  <a:pt x="953" y="496"/>
                  <a:pt x="965" y="482"/>
                  <a:pt x="971" y="471"/>
                </a:cubicBezTo>
                <a:cubicBezTo>
                  <a:pt x="979" y="458"/>
                  <a:pt x="984" y="443"/>
                  <a:pt x="985" y="428"/>
                </a:cubicBezTo>
                <a:cubicBezTo>
                  <a:pt x="986" y="419"/>
                  <a:pt x="985" y="410"/>
                  <a:pt x="983" y="402"/>
                </a:cubicBezTo>
                <a:cubicBezTo>
                  <a:pt x="992" y="404"/>
                  <a:pt x="999" y="408"/>
                  <a:pt x="1005" y="414"/>
                </a:cubicBezTo>
                <a:close/>
                <a:moveTo>
                  <a:pt x="1073" y="488"/>
                </a:moveTo>
                <a:cubicBezTo>
                  <a:pt x="1074" y="488"/>
                  <a:pt x="1075" y="488"/>
                  <a:pt x="1076" y="488"/>
                </a:cubicBezTo>
                <a:cubicBezTo>
                  <a:pt x="1086" y="489"/>
                  <a:pt x="1094" y="493"/>
                  <a:pt x="1100" y="500"/>
                </a:cubicBezTo>
                <a:cubicBezTo>
                  <a:pt x="1106" y="508"/>
                  <a:pt x="1109" y="517"/>
                  <a:pt x="1108" y="526"/>
                </a:cubicBezTo>
                <a:cubicBezTo>
                  <a:pt x="1108" y="533"/>
                  <a:pt x="1106" y="539"/>
                  <a:pt x="1102" y="544"/>
                </a:cubicBezTo>
                <a:cubicBezTo>
                  <a:pt x="1099" y="546"/>
                  <a:pt x="1097" y="548"/>
                  <a:pt x="1095" y="550"/>
                </a:cubicBezTo>
                <a:lnTo>
                  <a:pt x="978" y="648"/>
                </a:lnTo>
                <a:cubicBezTo>
                  <a:pt x="976" y="650"/>
                  <a:pt x="973" y="652"/>
                  <a:pt x="971" y="654"/>
                </a:cubicBezTo>
                <a:cubicBezTo>
                  <a:pt x="957" y="661"/>
                  <a:pt x="939" y="658"/>
                  <a:pt x="929" y="645"/>
                </a:cubicBezTo>
                <a:cubicBezTo>
                  <a:pt x="916" y="630"/>
                  <a:pt x="918" y="607"/>
                  <a:pt x="933" y="594"/>
                </a:cubicBezTo>
                <a:lnTo>
                  <a:pt x="1050" y="496"/>
                </a:lnTo>
                <a:cubicBezTo>
                  <a:pt x="1056" y="491"/>
                  <a:pt x="1065" y="488"/>
                  <a:pt x="1073" y="488"/>
                </a:cubicBezTo>
                <a:lnTo>
                  <a:pt x="1181" y="596"/>
                </a:lnTo>
                <a:cubicBezTo>
                  <a:pt x="1187" y="603"/>
                  <a:pt x="1190" y="613"/>
                  <a:pt x="1189" y="622"/>
                </a:cubicBezTo>
                <a:cubicBezTo>
                  <a:pt x="1188" y="629"/>
                  <a:pt x="1186" y="636"/>
                  <a:pt x="1182" y="641"/>
                </a:cubicBezTo>
                <a:cubicBezTo>
                  <a:pt x="1180" y="643"/>
                  <a:pt x="1178" y="644"/>
                  <a:pt x="1176" y="646"/>
                </a:cubicBezTo>
                <a:lnTo>
                  <a:pt x="1059" y="744"/>
                </a:lnTo>
                <a:cubicBezTo>
                  <a:pt x="1057" y="746"/>
                  <a:pt x="1055" y="747"/>
                  <a:pt x="1053" y="749"/>
                </a:cubicBezTo>
                <a:cubicBezTo>
                  <a:pt x="1047" y="752"/>
                  <a:pt x="1040" y="754"/>
                  <a:pt x="1033" y="753"/>
                </a:cubicBezTo>
                <a:cubicBezTo>
                  <a:pt x="1024" y="752"/>
                  <a:pt x="1015" y="748"/>
                  <a:pt x="1009" y="741"/>
                </a:cubicBezTo>
                <a:cubicBezTo>
                  <a:pt x="1003" y="733"/>
                  <a:pt x="1000" y="724"/>
                  <a:pt x="1001" y="715"/>
                </a:cubicBezTo>
                <a:cubicBezTo>
                  <a:pt x="1001" y="708"/>
                  <a:pt x="1004" y="702"/>
                  <a:pt x="1007" y="697"/>
                </a:cubicBezTo>
                <a:cubicBezTo>
                  <a:pt x="1010" y="695"/>
                  <a:pt x="1012" y="693"/>
                  <a:pt x="1014" y="691"/>
                </a:cubicBezTo>
                <a:lnTo>
                  <a:pt x="1131" y="593"/>
                </a:lnTo>
                <a:cubicBezTo>
                  <a:pt x="1134" y="591"/>
                  <a:pt x="1136" y="589"/>
                  <a:pt x="1138" y="587"/>
                </a:cubicBezTo>
                <a:cubicBezTo>
                  <a:pt x="1152" y="580"/>
                  <a:pt x="1170" y="583"/>
                  <a:pt x="1181" y="596"/>
                </a:cubicBezTo>
                <a:close/>
                <a:moveTo>
                  <a:pt x="1304" y="657"/>
                </a:moveTo>
                <a:cubicBezTo>
                  <a:pt x="1289" y="639"/>
                  <a:pt x="1268" y="628"/>
                  <a:pt x="1244" y="625"/>
                </a:cubicBezTo>
                <a:cubicBezTo>
                  <a:pt x="1246" y="602"/>
                  <a:pt x="1238" y="579"/>
                  <a:pt x="1223" y="561"/>
                </a:cubicBezTo>
                <a:cubicBezTo>
                  <a:pt x="1208" y="543"/>
                  <a:pt x="1187" y="532"/>
                  <a:pt x="1164" y="529"/>
                </a:cubicBezTo>
                <a:cubicBezTo>
                  <a:pt x="1165" y="506"/>
                  <a:pt x="1158" y="483"/>
                  <a:pt x="1143" y="465"/>
                </a:cubicBezTo>
                <a:cubicBezTo>
                  <a:pt x="1127" y="446"/>
                  <a:pt x="1105" y="435"/>
                  <a:pt x="1081" y="433"/>
                </a:cubicBezTo>
                <a:cubicBezTo>
                  <a:pt x="1077" y="432"/>
                  <a:pt x="1072" y="432"/>
                  <a:pt x="1068" y="433"/>
                </a:cubicBezTo>
                <a:cubicBezTo>
                  <a:pt x="1067" y="413"/>
                  <a:pt x="1060" y="394"/>
                  <a:pt x="1047" y="379"/>
                </a:cubicBezTo>
                <a:cubicBezTo>
                  <a:pt x="1031" y="360"/>
                  <a:pt x="1010" y="349"/>
                  <a:pt x="985" y="347"/>
                </a:cubicBezTo>
                <a:cubicBezTo>
                  <a:pt x="965" y="345"/>
                  <a:pt x="945" y="350"/>
                  <a:pt x="928" y="361"/>
                </a:cubicBezTo>
                <a:lnTo>
                  <a:pt x="789" y="310"/>
                </a:lnTo>
                <a:cubicBezTo>
                  <a:pt x="780" y="306"/>
                  <a:pt x="769" y="308"/>
                  <a:pt x="762" y="315"/>
                </a:cubicBezTo>
                <a:lnTo>
                  <a:pt x="704" y="364"/>
                </a:lnTo>
                <a:lnTo>
                  <a:pt x="350" y="8"/>
                </a:lnTo>
                <a:cubicBezTo>
                  <a:pt x="340" y="-3"/>
                  <a:pt x="322" y="-3"/>
                  <a:pt x="311" y="8"/>
                </a:cubicBezTo>
                <a:cubicBezTo>
                  <a:pt x="300" y="19"/>
                  <a:pt x="300" y="36"/>
                  <a:pt x="311" y="47"/>
                </a:cubicBezTo>
                <a:lnTo>
                  <a:pt x="314" y="50"/>
                </a:lnTo>
                <a:lnTo>
                  <a:pt x="284" y="65"/>
                </a:lnTo>
                <a:cubicBezTo>
                  <a:pt x="242" y="87"/>
                  <a:pt x="204" y="114"/>
                  <a:pt x="171" y="148"/>
                </a:cubicBezTo>
                <a:lnTo>
                  <a:pt x="170" y="148"/>
                </a:lnTo>
                <a:cubicBezTo>
                  <a:pt x="143" y="175"/>
                  <a:pt x="112" y="198"/>
                  <a:pt x="78" y="216"/>
                </a:cubicBezTo>
                <a:lnTo>
                  <a:pt x="15" y="250"/>
                </a:lnTo>
                <a:cubicBezTo>
                  <a:pt x="7" y="254"/>
                  <a:pt x="2" y="262"/>
                  <a:pt x="0" y="270"/>
                </a:cubicBezTo>
                <a:cubicBezTo>
                  <a:pt x="-1" y="279"/>
                  <a:pt x="2" y="288"/>
                  <a:pt x="8" y="294"/>
                </a:cubicBezTo>
                <a:lnTo>
                  <a:pt x="191" y="478"/>
                </a:lnTo>
                <a:cubicBezTo>
                  <a:pt x="197" y="483"/>
                  <a:pt x="204" y="486"/>
                  <a:pt x="211" y="486"/>
                </a:cubicBezTo>
                <a:cubicBezTo>
                  <a:pt x="215" y="486"/>
                  <a:pt x="220" y="485"/>
                  <a:pt x="224" y="483"/>
                </a:cubicBezTo>
                <a:lnTo>
                  <a:pt x="288" y="448"/>
                </a:lnTo>
                <a:cubicBezTo>
                  <a:pt x="327" y="428"/>
                  <a:pt x="362" y="402"/>
                  <a:pt x="393" y="371"/>
                </a:cubicBezTo>
                <a:cubicBezTo>
                  <a:pt x="422" y="342"/>
                  <a:pt x="456" y="317"/>
                  <a:pt x="492" y="299"/>
                </a:cubicBezTo>
                <a:lnTo>
                  <a:pt x="538" y="275"/>
                </a:lnTo>
                <a:lnTo>
                  <a:pt x="662" y="400"/>
                </a:lnTo>
                <a:cubicBezTo>
                  <a:pt x="612" y="447"/>
                  <a:pt x="559" y="519"/>
                  <a:pt x="557" y="521"/>
                </a:cubicBezTo>
                <a:cubicBezTo>
                  <a:pt x="552" y="528"/>
                  <a:pt x="551" y="536"/>
                  <a:pt x="552" y="543"/>
                </a:cubicBezTo>
                <a:lnTo>
                  <a:pt x="583" y="707"/>
                </a:lnTo>
                <a:lnTo>
                  <a:pt x="539" y="752"/>
                </a:lnTo>
                <a:cubicBezTo>
                  <a:pt x="501" y="722"/>
                  <a:pt x="447" y="723"/>
                  <a:pt x="409" y="755"/>
                </a:cubicBezTo>
                <a:lnTo>
                  <a:pt x="285" y="864"/>
                </a:lnTo>
                <a:cubicBezTo>
                  <a:pt x="273" y="874"/>
                  <a:pt x="272" y="891"/>
                  <a:pt x="282" y="903"/>
                </a:cubicBezTo>
                <a:cubicBezTo>
                  <a:pt x="292" y="914"/>
                  <a:pt x="310" y="915"/>
                  <a:pt x="321" y="905"/>
                </a:cubicBezTo>
                <a:lnTo>
                  <a:pt x="446" y="797"/>
                </a:lnTo>
                <a:cubicBezTo>
                  <a:pt x="465" y="780"/>
                  <a:pt x="494" y="782"/>
                  <a:pt x="511" y="801"/>
                </a:cubicBezTo>
                <a:lnTo>
                  <a:pt x="781" y="1110"/>
                </a:lnTo>
                <a:cubicBezTo>
                  <a:pt x="789" y="1120"/>
                  <a:pt x="793" y="1132"/>
                  <a:pt x="793" y="1144"/>
                </a:cubicBezTo>
                <a:cubicBezTo>
                  <a:pt x="792" y="1157"/>
                  <a:pt x="786" y="1168"/>
                  <a:pt x="777" y="1176"/>
                </a:cubicBezTo>
                <a:lnTo>
                  <a:pt x="652" y="1285"/>
                </a:lnTo>
                <a:cubicBezTo>
                  <a:pt x="641" y="1295"/>
                  <a:pt x="640" y="1312"/>
                  <a:pt x="650" y="1324"/>
                </a:cubicBezTo>
                <a:cubicBezTo>
                  <a:pt x="655" y="1330"/>
                  <a:pt x="663" y="1333"/>
                  <a:pt x="671" y="1333"/>
                </a:cubicBezTo>
                <a:cubicBezTo>
                  <a:pt x="677" y="1333"/>
                  <a:pt x="684" y="1331"/>
                  <a:pt x="689" y="1326"/>
                </a:cubicBezTo>
                <a:lnTo>
                  <a:pt x="813" y="1218"/>
                </a:lnTo>
                <a:cubicBezTo>
                  <a:pt x="834" y="1200"/>
                  <a:pt x="846" y="1175"/>
                  <a:pt x="848" y="1148"/>
                </a:cubicBezTo>
                <a:cubicBezTo>
                  <a:pt x="849" y="1129"/>
                  <a:pt x="845" y="1111"/>
                  <a:pt x="837" y="1095"/>
                </a:cubicBezTo>
                <a:lnTo>
                  <a:pt x="857" y="1073"/>
                </a:lnTo>
                <a:cubicBezTo>
                  <a:pt x="895" y="1056"/>
                  <a:pt x="1109" y="962"/>
                  <a:pt x="1177" y="882"/>
                </a:cubicBezTo>
                <a:lnTo>
                  <a:pt x="1293" y="785"/>
                </a:lnTo>
                <a:cubicBezTo>
                  <a:pt x="1331" y="753"/>
                  <a:pt x="1336" y="695"/>
                  <a:pt x="1304" y="6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9" name="Freeform 868">
            <a:extLst>
              <a:ext uri="{FF2B5EF4-FFF2-40B4-BE49-F238E27FC236}">
                <a16:creationId xmlns:a16="http://schemas.microsoft.com/office/drawing/2014/main" id="{65137142-952C-4143-8A4C-8E7B29567897}"/>
              </a:ext>
            </a:extLst>
          </p:cNvPr>
          <p:cNvSpPr/>
          <p:nvPr/>
        </p:nvSpPr>
        <p:spPr>
          <a:xfrm>
            <a:off x="591120" y="5242157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55" y="160"/>
                </a:moveTo>
                <a:cubicBezTo>
                  <a:pt x="55" y="102"/>
                  <a:pt x="102" y="55"/>
                  <a:pt x="160" y="55"/>
                </a:cubicBezTo>
                <a:cubicBezTo>
                  <a:pt x="217" y="55"/>
                  <a:pt x="264" y="102"/>
                  <a:pt x="264" y="160"/>
                </a:cubicBezTo>
                <a:cubicBezTo>
                  <a:pt x="264" y="217"/>
                  <a:pt x="217" y="264"/>
                  <a:pt x="160" y="264"/>
                </a:cubicBezTo>
                <a:cubicBezTo>
                  <a:pt x="102" y="264"/>
                  <a:pt x="55" y="217"/>
                  <a:pt x="55" y="160"/>
                </a:cubicBezTo>
                <a:close/>
                <a:moveTo>
                  <a:pt x="319" y="160"/>
                </a:moveTo>
                <a:cubicBezTo>
                  <a:pt x="319" y="72"/>
                  <a:pt x="248" y="0"/>
                  <a:pt x="160" y="0"/>
                </a:cubicBezTo>
                <a:cubicBezTo>
                  <a:pt x="72" y="0"/>
                  <a:pt x="0" y="72"/>
                  <a:pt x="0" y="160"/>
                </a:cubicBezTo>
                <a:cubicBezTo>
                  <a:pt x="0" y="247"/>
                  <a:pt x="72" y="319"/>
                  <a:pt x="160" y="319"/>
                </a:cubicBezTo>
                <a:cubicBezTo>
                  <a:pt x="248" y="319"/>
                  <a:pt x="319" y="247"/>
                  <a:pt x="319" y="1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0" name="Freeform 869">
            <a:extLst>
              <a:ext uri="{FF2B5EF4-FFF2-40B4-BE49-F238E27FC236}">
                <a16:creationId xmlns:a16="http://schemas.microsoft.com/office/drawing/2014/main" id="{0A364B5D-98F2-E94D-8344-3BA291CA7F0D}"/>
              </a:ext>
            </a:extLst>
          </p:cNvPr>
          <p:cNvSpPr/>
          <p:nvPr/>
        </p:nvSpPr>
        <p:spPr>
          <a:xfrm>
            <a:off x="551520" y="5367797"/>
            <a:ext cx="194040" cy="10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0" h="303">
                <a:moveTo>
                  <a:pt x="55" y="247"/>
                </a:moveTo>
                <a:lnTo>
                  <a:pt x="55" y="163"/>
                </a:lnTo>
                <a:cubicBezTo>
                  <a:pt x="55" y="143"/>
                  <a:pt x="65" y="124"/>
                  <a:pt x="82" y="112"/>
                </a:cubicBezTo>
                <a:cubicBezTo>
                  <a:pt x="134" y="75"/>
                  <a:pt x="201" y="55"/>
                  <a:pt x="270" y="55"/>
                </a:cubicBezTo>
                <a:cubicBezTo>
                  <a:pt x="339" y="55"/>
                  <a:pt x="406" y="76"/>
                  <a:pt x="459" y="113"/>
                </a:cubicBezTo>
                <a:cubicBezTo>
                  <a:pt x="475" y="124"/>
                  <a:pt x="484" y="143"/>
                  <a:pt x="484" y="163"/>
                </a:cubicBezTo>
                <a:cubicBezTo>
                  <a:pt x="485" y="186"/>
                  <a:pt x="485" y="218"/>
                  <a:pt x="485" y="247"/>
                </a:cubicBezTo>
                <a:close/>
                <a:moveTo>
                  <a:pt x="490" y="68"/>
                </a:moveTo>
                <a:cubicBezTo>
                  <a:pt x="429" y="24"/>
                  <a:pt x="350" y="0"/>
                  <a:pt x="270" y="0"/>
                </a:cubicBezTo>
                <a:cubicBezTo>
                  <a:pt x="190" y="0"/>
                  <a:pt x="112" y="24"/>
                  <a:pt x="50" y="67"/>
                </a:cubicBezTo>
                <a:cubicBezTo>
                  <a:pt x="19" y="89"/>
                  <a:pt x="0" y="125"/>
                  <a:pt x="0" y="163"/>
                </a:cubicBezTo>
                <a:lnTo>
                  <a:pt x="0" y="275"/>
                </a:lnTo>
                <a:cubicBezTo>
                  <a:pt x="0" y="290"/>
                  <a:pt x="12" y="303"/>
                  <a:pt x="27" y="303"/>
                </a:cubicBezTo>
                <a:lnTo>
                  <a:pt x="512" y="303"/>
                </a:lnTo>
                <a:cubicBezTo>
                  <a:pt x="528" y="303"/>
                  <a:pt x="540" y="290"/>
                  <a:pt x="540" y="275"/>
                </a:cubicBezTo>
                <a:cubicBezTo>
                  <a:pt x="540" y="238"/>
                  <a:pt x="540" y="194"/>
                  <a:pt x="540" y="162"/>
                </a:cubicBezTo>
                <a:cubicBezTo>
                  <a:pt x="539" y="125"/>
                  <a:pt x="521" y="89"/>
                  <a:pt x="490" y="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1" name="Freeform 870">
            <a:extLst>
              <a:ext uri="{FF2B5EF4-FFF2-40B4-BE49-F238E27FC236}">
                <a16:creationId xmlns:a16="http://schemas.microsoft.com/office/drawing/2014/main" id="{2BFA2898-C58C-A345-B701-4D3B730EC985}"/>
              </a:ext>
            </a:extLst>
          </p:cNvPr>
          <p:cNvSpPr/>
          <p:nvPr/>
        </p:nvSpPr>
        <p:spPr>
          <a:xfrm>
            <a:off x="726121" y="5262677"/>
            <a:ext cx="9540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266">
                <a:moveTo>
                  <a:pt x="133" y="55"/>
                </a:moveTo>
                <a:cubicBezTo>
                  <a:pt x="176" y="55"/>
                  <a:pt x="211" y="90"/>
                  <a:pt x="211" y="133"/>
                </a:cubicBezTo>
                <a:cubicBezTo>
                  <a:pt x="211" y="176"/>
                  <a:pt x="176" y="211"/>
                  <a:pt x="133" y="211"/>
                </a:cubicBezTo>
                <a:cubicBezTo>
                  <a:pt x="90" y="211"/>
                  <a:pt x="55" y="176"/>
                  <a:pt x="55" y="133"/>
                </a:cubicBezTo>
                <a:cubicBezTo>
                  <a:pt x="55" y="90"/>
                  <a:pt x="90" y="55"/>
                  <a:pt x="133" y="55"/>
                </a:cubicBezTo>
                <a:close/>
                <a:moveTo>
                  <a:pt x="133" y="266"/>
                </a:moveTo>
                <a:cubicBezTo>
                  <a:pt x="206" y="266"/>
                  <a:pt x="266" y="207"/>
                  <a:pt x="266" y="133"/>
                </a:cubicBezTo>
                <a:cubicBezTo>
                  <a:pt x="266" y="60"/>
                  <a:pt x="206" y="0"/>
                  <a:pt x="133" y="0"/>
                </a:cubicBezTo>
                <a:cubicBezTo>
                  <a:pt x="59" y="0"/>
                  <a:pt x="0" y="60"/>
                  <a:pt x="0" y="133"/>
                </a:cubicBezTo>
                <a:cubicBezTo>
                  <a:pt x="0" y="207"/>
                  <a:pt x="59" y="266"/>
                  <a:pt x="133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2" name="Freeform 871">
            <a:extLst>
              <a:ext uri="{FF2B5EF4-FFF2-40B4-BE49-F238E27FC236}">
                <a16:creationId xmlns:a16="http://schemas.microsoft.com/office/drawing/2014/main" id="{1A1618E3-5C7C-FD4A-84F6-EA18C3C30C82}"/>
              </a:ext>
            </a:extLst>
          </p:cNvPr>
          <p:cNvSpPr/>
          <p:nvPr/>
        </p:nvSpPr>
        <p:spPr>
          <a:xfrm>
            <a:off x="740160" y="5372837"/>
            <a:ext cx="122760" cy="9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5">
                <a:moveTo>
                  <a:pt x="296" y="60"/>
                </a:moveTo>
                <a:cubicBezTo>
                  <a:pt x="241" y="21"/>
                  <a:pt x="170" y="0"/>
                  <a:pt x="98" y="0"/>
                </a:cubicBezTo>
                <a:cubicBezTo>
                  <a:pt x="72" y="0"/>
                  <a:pt x="47" y="2"/>
                  <a:pt x="22" y="7"/>
                </a:cubicBezTo>
                <a:cubicBezTo>
                  <a:pt x="7" y="11"/>
                  <a:pt x="-2" y="25"/>
                  <a:pt x="1" y="40"/>
                </a:cubicBezTo>
                <a:cubicBezTo>
                  <a:pt x="4" y="55"/>
                  <a:pt x="19" y="65"/>
                  <a:pt x="34" y="62"/>
                </a:cubicBezTo>
                <a:cubicBezTo>
                  <a:pt x="54" y="57"/>
                  <a:pt x="76" y="55"/>
                  <a:pt x="98" y="55"/>
                </a:cubicBezTo>
                <a:cubicBezTo>
                  <a:pt x="159" y="55"/>
                  <a:pt x="218" y="73"/>
                  <a:pt x="264" y="106"/>
                </a:cubicBezTo>
                <a:cubicBezTo>
                  <a:pt x="278" y="115"/>
                  <a:pt x="286" y="131"/>
                  <a:pt x="286" y="147"/>
                </a:cubicBezTo>
                <a:cubicBezTo>
                  <a:pt x="286" y="168"/>
                  <a:pt x="286" y="194"/>
                  <a:pt x="287" y="220"/>
                </a:cubicBezTo>
                <a:lnTo>
                  <a:pt x="100" y="220"/>
                </a:lnTo>
                <a:cubicBezTo>
                  <a:pt x="85" y="220"/>
                  <a:pt x="72" y="232"/>
                  <a:pt x="72" y="248"/>
                </a:cubicBezTo>
                <a:cubicBezTo>
                  <a:pt x="72" y="263"/>
                  <a:pt x="85" y="275"/>
                  <a:pt x="100" y="275"/>
                </a:cubicBezTo>
                <a:lnTo>
                  <a:pt x="314" y="275"/>
                </a:lnTo>
                <a:cubicBezTo>
                  <a:pt x="329" y="275"/>
                  <a:pt x="342" y="263"/>
                  <a:pt x="342" y="248"/>
                </a:cubicBezTo>
                <a:cubicBezTo>
                  <a:pt x="342" y="215"/>
                  <a:pt x="341" y="175"/>
                  <a:pt x="341" y="147"/>
                </a:cubicBezTo>
                <a:cubicBezTo>
                  <a:pt x="341" y="113"/>
                  <a:pt x="324" y="80"/>
                  <a:pt x="296" y="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3" name="Freeform 872">
            <a:extLst>
              <a:ext uri="{FF2B5EF4-FFF2-40B4-BE49-F238E27FC236}">
                <a16:creationId xmlns:a16="http://schemas.microsoft.com/office/drawing/2014/main" id="{6EBA7C3B-F0DE-2242-A2EA-F9BEE2AD4222}"/>
              </a:ext>
            </a:extLst>
          </p:cNvPr>
          <p:cNvSpPr/>
          <p:nvPr/>
        </p:nvSpPr>
        <p:spPr>
          <a:xfrm>
            <a:off x="475560" y="5262677"/>
            <a:ext cx="9540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266">
                <a:moveTo>
                  <a:pt x="55" y="133"/>
                </a:moveTo>
                <a:cubicBezTo>
                  <a:pt x="55" y="90"/>
                  <a:pt x="90" y="55"/>
                  <a:pt x="133" y="55"/>
                </a:cubicBezTo>
                <a:cubicBezTo>
                  <a:pt x="176" y="55"/>
                  <a:pt x="211" y="90"/>
                  <a:pt x="211" y="133"/>
                </a:cubicBezTo>
                <a:cubicBezTo>
                  <a:pt x="211" y="176"/>
                  <a:pt x="176" y="211"/>
                  <a:pt x="133" y="211"/>
                </a:cubicBezTo>
                <a:cubicBezTo>
                  <a:pt x="90" y="211"/>
                  <a:pt x="55" y="176"/>
                  <a:pt x="55" y="133"/>
                </a:cubicBezTo>
                <a:close/>
                <a:moveTo>
                  <a:pt x="266" y="133"/>
                </a:moveTo>
                <a:cubicBezTo>
                  <a:pt x="266" y="60"/>
                  <a:pt x="207" y="0"/>
                  <a:pt x="133" y="0"/>
                </a:cubicBezTo>
                <a:cubicBezTo>
                  <a:pt x="60" y="0"/>
                  <a:pt x="0" y="60"/>
                  <a:pt x="0" y="133"/>
                </a:cubicBezTo>
                <a:cubicBezTo>
                  <a:pt x="0" y="207"/>
                  <a:pt x="60" y="266"/>
                  <a:pt x="133" y="266"/>
                </a:cubicBezTo>
                <a:cubicBezTo>
                  <a:pt x="207" y="266"/>
                  <a:pt x="266" y="207"/>
                  <a:pt x="266" y="13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4" name="Freeform 873">
            <a:extLst>
              <a:ext uri="{FF2B5EF4-FFF2-40B4-BE49-F238E27FC236}">
                <a16:creationId xmlns:a16="http://schemas.microsoft.com/office/drawing/2014/main" id="{AB61365D-A334-FB46-8F2F-E9A30C3EA15C}"/>
              </a:ext>
            </a:extLst>
          </p:cNvPr>
          <p:cNvSpPr/>
          <p:nvPr/>
        </p:nvSpPr>
        <p:spPr>
          <a:xfrm>
            <a:off x="434161" y="5372837"/>
            <a:ext cx="122760" cy="9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5">
                <a:moveTo>
                  <a:pt x="341" y="40"/>
                </a:moveTo>
                <a:cubicBezTo>
                  <a:pt x="344" y="25"/>
                  <a:pt x="334" y="11"/>
                  <a:pt x="320" y="7"/>
                </a:cubicBezTo>
                <a:cubicBezTo>
                  <a:pt x="295" y="2"/>
                  <a:pt x="270" y="0"/>
                  <a:pt x="244" y="0"/>
                </a:cubicBezTo>
                <a:cubicBezTo>
                  <a:pt x="172" y="0"/>
                  <a:pt x="101" y="21"/>
                  <a:pt x="46" y="60"/>
                </a:cubicBezTo>
                <a:cubicBezTo>
                  <a:pt x="18" y="80"/>
                  <a:pt x="1" y="113"/>
                  <a:pt x="1" y="147"/>
                </a:cubicBezTo>
                <a:cubicBezTo>
                  <a:pt x="0" y="175"/>
                  <a:pt x="0" y="215"/>
                  <a:pt x="0" y="248"/>
                </a:cubicBezTo>
                <a:cubicBezTo>
                  <a:pt x="0" y="263"/>
                  <a:pt x="13" y="275"/>
                  <a:pt x="28" y="275"/>
                </a:cubicBezTo>
                <a:lnTo>
                  <a:pt x="242" y="275"/>
                </a:lnTo>
                <a:cubicBezTo>
                  <a:pt x="257" y="275"/>
                  <a:pt x="270" y="263"/>
                  <a:pt x="270" y="248"/>
                </a:cubicBezTo>
                <a:cubicBezTo>
                  <a:pt x="270" y="232"/>
                  <a:pt x="257" y="220"/>
                  <a:pt x="242" y="220"/>
                </a:cubicBezTo>
                <a:lnTo>
                  <a:pt x="55" y="220"/>
                </a:lnTo>
                <a:cubicBezTo>
                  <a:pt x="56" y="194"/>
                  <a:pt x="56" y="168"/>
                  <a:pt x="56" y="147"/>
                </a:cubicBezTo>
                <a:cubicBezTo>
                  <a:pt x="56" y="131"/>
                  <a:pt x="64" y="115"/>
                  <a:pt x="77" y="106"/>
                </a:cubicBezTo>
                <a:cubicBezTo>
                  <a:pt x="124" y="73"/>
                  <a:pt x="183" y="55"/>
                  <a:pt x="244" y="55"/>
                </a:cubicBezTo>
                <a:cubicBezTo>
                  <a:pt x="266" y="55"/>
                  <a:pt x="287" y="57"/>
                  <a:pt x="308" y="62"/>
                </a:cubicBezTo>
                <a:cubicBezTo>
                  <a:pt x="323" y="65"/>
                  <a:pt x="338" y="55"/>
                  <a:pt x="341" y="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5" name="Freeform 874">
            <a:extLst>
              <a:ext uri="{FF2B5EF4-FFF2-40B4-BE49-F238E27FC236}">
                <a16:creationId xmlns:a16="http://schemas.microsoft.com/office/drawing/2014/main" id="{D83BFD2D-5C9F-A740-B7AB-C7FA60E73C8A}"/>
              </a:ext>
            </a:extLst>
          </p:cNvPr>
          <p:cNvSpPr/>
          <p:nvPr/>
        </p:nvSpPr>
        <p:spPr>
          <a:xfrm>
            <a:off x="422640" y="4941557"/>
            <a:ext cx="490680" cy="29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4" h="816">
                <a:moveTo>
                  <a:pt x="1203" y="498"/>
                </a:moveTo>
                <a:cubicBezTo>
                  <a:pt x="1132" y="549"/>
                  <a:pt x="1037" y="577"/>
                  <a:pt x="936" y="577"/>
                </a:cubicBezTo>
                <a:cubicBezTo>
                  <a:pt x="825" y="577"/>
                  <a:pt x="713" y="595"/>
                  <a:pt x="612" y="629"/>
                </a:cubicBezTo>
                <a:cubicBezTo>
                  <a:pt x="448" y="685"/>
                  <a:pt x="282" y="730"/>
                  <a:pt x="206" y="751"/>
                </a:cubicBezTo>
                <a:cubicBezTo>
                  <a:pt x="215" y="710"/>
                  <a:pt x="230" y="645"/>
                  <a:pt x="251" y="572"/>
                </a:cubicBezTo>
                <a:cubicBezTo>
                  <a:pt x="255" y="558"/>
                  <a:pt x="248" y="545"/>
                  <a:pt x="236" y="539"/>
                </a:cubicBezTo>
                <a:cubicBezTo>
                  <a:pt x="235" y="539"/>
                  <a:pt x="235" y="539"/>
                  <a:pt x="235" y="539"/>
                </a:cubicBezTo>
                <a:cubicBezTo>
                  <a:pt x="181" y="516"/>
                  <a:pt x="135" y="483"/>
                  <a:pt x="104" y="444"/>
                </a:cubicBezTo>
                <a:cubicBezTo>
                  <a:pt x="72" y="405"/>
                  <a:pt x="56" y="361"/>
                  <a:pt x="56" y="316"/>
                </a:cubicBezTo>
                <a:cubicBezTo>
                  <a:pt x="56" y="249"/>
                  <a:pt x="93" y="184"/>
                  <a:pt x="162" y="135"/>
                </a:cubicBezTo>
                <a:cubicBezTo>
                  <a:pt x="233" y="84"/>
                  <a:pt x="328" y="56"/>
                  <a:pt x="429" y="56"/>
                </a:cubicBezTo>
                <a:lnTo>
                  <a:pt x="932" y="56"/>
                </a:lnTo>
                <a:cubicBezTo>
                  <a:pt x="1055" y="56"/>
                  <a:pt x="1171" y="98"/>
                  <a:pt x="1243" y="170"/>
                </a:cubicBezTo>
                <a:cubicBezTo>
                  <a:pt x="1286" y="214"/>
                  <a:pt x="1309" y="265"/>
                  <a:pt x="1309" y="317"/>
                </a:cubicBezTo>
                <a:cubicBezTo>
                  <a:pt x="1309" y="385"/>
                  <a:pt x="1271" y="449"/>
                  <a:pt x="1203" y="498"/>
                </a:cubicBezTo>
                <a:close/>
                <a:moveTo>
                  <a:pt x="1282" y="131"/>
                </a:moveTo>
                <a:cubicBezTo>
                  <a:pt x="1200" y="49"/>
                  <a:pt x="1070" y="0"/>
                  <a:pt x="932" y="0"/>
                </a:cubicBezTo>
                <a:lnTo>
                  <a:pt x="429" y="0"/>
                </a:lnTo>
                <a:cubicBezTo>
                  <a:pt x="316" y="0"/>
                  <a:pt x="210" y="32"/>
                  <a:pt x="130" y="90"/>
                </a:cubicBezTo>
                <a:cubicBezTo>
                  <a:pt x="46" y="150"/>
                  <a:pt x="0" y="231"/>
                  <a:pt x="0" y="316"/>
                </a:cubicBezTo>
                <a:cubicBezTo>
                  <a:pt x="0" y="373"/>
                  <a:pt x="21" y="429"/>
                  <a:pt x="61" y="478"/>
                </a:cubicBezTo>
                <a:cubicBezTo>
                  <a:pt x="93" y="519"/>
                  <a:pt x="138" y="553"/>
                  <a:pt x="192" y="580"/>
                </a:cubicBezTo>
                <a:cubicBezTo>
                  <a:pt x="161" y="692"/>
                  <a:pt x="143" y="779"/>
                  <a:pt x="143" y="783"/>
                </a:cubicBezTo>
                <a:cubicBezTo>
                  <a:pt x="141" y="793"/>
                  <a:pt x="144" y="802"/>
                  <a:pt x="151" y="809"/>
                </a:cubicBezTo>
                <a:cubicBezTo>
                  <a:pt x="156" y="814"/>
                  <a:pt x="163" y="816"/>
                  <a:pt x="170" y="816"/>
                </a:cubicBezTo>
                <a:cubicBezTo>
                  <a:pt x="172" y="816"/>
                  <a:pt x="174" y="816"/>
                  <a:pt x="177" y="815"/>
                </a:cubicBezTo>
                <a:cubicBezTo>
                  <a:pt x="186" y="813"/>
                  <a:pt x="409" y="756"/>
                  <a:pt x="630" y="682"/>
                </a:cubicBezTo>
                <a:cubicBezTo>
                  <a:pt x="725" y="650"/>
                  <a:pt x="831" y="632"/>
                  <a:pt x="936" y="632"/>
                </a:cubicBezTo>
                <a:cubicBezTo>
                  <a:pt x="1048" y="632"/>
                  <a:pt x="1155" y="601"/>
                  <a:pt x="1235" y="543"/>
                </a:cubicBezTo>
                <a:cubicBezTo>
                  <a:pt x="1318" y="483"/>
                  <a:pt x="1364" y="403"/>
                  <a:pt x="1364" y="318"/>
                </a:cubicBezTo>
                <a:cubicBezTo>
                  <a:pt x="1365" y="250"/>
                  <a:pt x="1336" y="186"/>
                  <a:pt x="1282" y="13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6" name="Freeform 875">
            <a:extLst>
              <a:ext uri="{FF2B5EF4-FFF2-40B4-BE49-F238E27FC236}">
                <a16:creationId xmlns:a16="http://schemas.microsoft.com/office/drawing/2014/main" id="{A2DA333F-B147-9B47-A4A4-6FCDF8A1E22D}"/>
              </a:ext>
            </a:extLst>
          </p:cNvPr>
          <p:cNvSpPr/>
          <p:nvPr/>
        </p:nvSpPr>
        <p:spPr>
          <a:xfrm>
            <a:off x="540721" y="4984037"/>
            <a:ext cx="264600" cy="13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6" h="388">
                <a:moveTo>
                  <a:pt x="454" y="352"/>
                </a:moveTo>
                <a:lnTo>
                  <a:pt x="454" y="253"/>
                </a:lnTo>
                <a:cubicBezTo>
                  <a:pt x="454" y="241"/>
                  <a:pt x="445" y="232"/>
                  <a:pt x="434" y="232"/>
                </a:cubicBezTo>
                <a:lnTo>
                  <a:pt x="302" y="232"/>
                </a:lnTo>
                <a:cubicBezTo>
                  <a:pt x="291" y="232"/>
                  <a:pt x="282" y="241"/>
                  <a:pt x="282" y="253"/>
                </a:cubicBezTo>
                <a:lnTo>
                  <a:pt x="282" y="352"/>
                </a:lnTo>
                <a:lnTo>
                  <a:pt x="227" y="352"/>
                </a:lnTo>
                <a:lnTo>
                  <a:pt x="227" y="162"/>
                </a:lnTo>
                <a:cubicBezTo>
                  <a:pt x="243" y="160"/>
                  <a:pt x="257" y="152"/>
                  <a:pt x="267" y="141"/>
                </a:cubicBezTo>
                <a:cubicBezTo>
                  <a:pt x="279" y="154"/>
                  <a:pt x="298" y="163"/>
                  <a:pt x="318" y="163"/>
                </a:cubicBezTo>
                <a:cubicBezTo>
                  <a:pt x="338" y="163"/>
                  <a:pt x="356" y="154"/>
                  <a:pt x="368" y="141"/>
                </a:cubicBezTo>
                <a:cubicBezTo>
                  <a:pt x="381" y="154"/>
                  <a:pt x="399" y="163"/>
                  <a:pt x="419" y="163"/>
                </a:cubicBezTo>
                <a:cubicBezTo>
                  <a:pt x="439" y="163"/>
                  <a:pt x="457" y="154"/>
                  <a:pt x="470" y="141"/>
                </a:cubicBezTo>
                <a:cubicBezTo>
                  <a:pt x="480" y="152"/>
                  <a:pt x="494" y="160"/>
                  <a:pt x="510" y="162"/>
                </a:cubicBezTo>
                <a:lnTo>
                  <a:pt x="510" y="352"/>
                </a:lnTo>
                <a:close/>
                <a:moveTo>
                  <a:pt x="318" y="267"/>
                </a:moveTo>
                <a:lnTo>
                  <a:pt x="419" y="267"/>
                </a:lnTo>
                <a:lnTo>
                  <a:pt x="419" y="352"/>
                </a:lnTo>
                <a:lnTo>
                  <a:pt x="318" y="352"/>
                </a:lnTo>
                <a:close/>
                <a:moveTo>
                  <a:pt x="241" y="35"/>
                </a:moveTo>
                <a:lnTo>
                  <a:pt x="495" y="35"/>
                </a:lnTo>
                <a:lnTo>
                  <a:pt x="553" y="100"/>
                </a:lnTo>
                <a:cubicBezTo>
                  <a:pt x="550" y="116"/>
                  <a:pt x="537" y="127"/>
                  <a:pt x="520" y="127"/>
                </a:cubicBezTo>
                <a:cubicBezTo>
                  <a:pt x="502" y="127"/>
                  <a:pt x="487" y="113"/>
                  <a:pt x="487" y="95"/>
                </a:cubicBezTo>
                <a:cubicBezTo>
                  <a:pt x="487" y="85"/>
                  <a:pt x="479" y="77"/>
                  <a:pt x="470" y="77"/>
                </a:cubicBezTo>
                <a:cubicBezTo>
                  <a:pt x="460" y="77"/>
                  <a:pt x="452" y="85"/>
                  <a:pt x="452" y="95"/>
                </a:cubicBezTo>
                <a:cubicBezTo>
                  <a:pt x="452" y="113"/>
                  <a:pt x="437" y="127"/>
                  <a:pt x="419" y="127"/>
                </a:cubicBezTo>
                <a:cubicBezTo>
                  <a:pt x="401" y="127"/>
                  <a:pt x="386" y="113"/>
                  <a:pt x="386" y="95"/>
                </a:cubicBezTo>
                <a:cubicBezTo>
                  <a:pt x="386" y="85"/>
                  <a:pt x="378" y="77"/>
                  <a:pt x="368" y="77"/>
                </a:cubicBezTo>
                <a:cubicBezTo>
                  <a:pt x="358" y="77"/>
                  <a:pt x="351" y="85"/>
                  <a:pt x="351" y="95"/>
                </a:cubicBezTo>
                <a:cubicBezTo>
                  <a:pt x="351" y="113"/>
                  <a:pt x="336" y="127"/>
                  <a:pt x="318" y="127"/>
                </a:cubicBezTo>
                <a:cubicBezTo>
                  <a:pt x="299" y="127"/>
                  <a:pt x="285" y="113"/>
                  <a:pt x="285" y="95"/>
                </a:cubicBezTo>
                <a:cubicBezTo>
                  <a:pt x="285" y="85"/>
                  <a:pt x="277" y="77"/>
                  <a:pt x="267" y="77"/>
                </a:cubicBezTo>
                <a:cubicBezTo>
                  <a:pt x="257" y="77"/>
                  <a:pt x="249" y="85"/>
                  <a:pt x="249" y="95"/>
                </a:cubicBezTo>
                <a:cubicBezTo>
                  <a:pt x="249" y="113"/>
                  <a:pt x="234" y="127"/>
                  <a:pt x="216" y="127"/>
                </a:cubicBezTo>
                <a:cubicBezTo>
                  <a:pt x="200" y="127"/>
                  <a:pt x="186" y="116"/>
                  <a:pt x="184" y="100"/>
                </a:cubicBezTo>
                <a:close/>
                <a:moveTo>
                  <a:pt x="719" y="352"/>
                </a:moveTo>
                <a:lnTo>
                  <a:pt x="545" y="352"/>
                </a:lnTo>
                <a:lnTo>
                  <a:pt x="545" y="158"/>
                </a:lnTo>
                <a:cubicBezTo>
                  <a:pt x="571" y="148"/>
                  <a:pt x="589" y="124"/>
                  <a:pt x="589" y="95"/>
                </a:cubicBezTo>
                <a:cubicBezTo>
                  <a:pt x="589" y="91"/>
                  <a:pt x="588" y="88"/>
                  <a:pt x="586" y="85"/>
                </a:cubicBezTo>
                <a:cubicBezTo>
                  <a:pt x="585" y="84"/>
                  <a:pt x="584" y="82"/>
                  <a:pt x="583" y="80"/>
                </a:cubicBezTo>
                <a:lnTo>
                  <a:pt x="517" y="6"/>
                </a:lnTo>
                <a:cubicBezTo>
                  <a:pt x="513" y="2"/>
                  <a:pt x="508" y="0"/>
                  <a:pt x="503" y="0"/>
                </a:cubicBezTo>
                <a:lnTo>
                  <a:pt x="233" y="0"/>
                </a:lnTo>
                <a:cubicBezTo>
                  <a:pt x="228" y="0"/>
                  <a:pt x="223" y="2"/>
                  <a:pt x="220" y="6"/>
                </a:cubicBezTo>
                <a:lnTo>
                  <a:pt x="153" y="81"/>
                </a:lnTo>
                <a:lnTo>
                  <a:pt x="152" y="82"/>
                </a:lnTo>
                <a:cubicBezTo>
                  <a:pt x="149" y="86"/>
                  <a:pt x="148" y="91"/>
                  <a:pt x="148" y="95"/>
                </a:cubicBezTo>
                <a:cubicBezTo>
                  <a:pt x="148" y="124"/>
                  <a:pt x="166" y="148"/>
                  <a:pt x="191" y="158"/>
                </a:cubicBezTo>
                <a:lnTo>
                  <a:pt x="191" y="352"/>
                </a:lnTo>
                <a:lnTo>
                  <a:pt x="18" y="352"/>
                </a:lnTo>
                <a:cubicBezTo>
                  <a:pt x="8" y="352"/>
                  <a:pt x="0" y="360"/>
                  <a:pt x="0" y="370"/>
                </a:cubicBezTo>
                <a:cubicBezTo>
                  <a:pt x="0" y="380"/>
                  <a:pt x="8" y="388"/>
                  <a:pt x="18" y="388"/>
                </a:cubicBezTo>
                <a:lnTo>
                  <a:pt x="215" y="388"/>
                </a:lnTo>
                <a:lnTo>
                  <a:pt x="302" y="388"/>
                </a:lnTo>
                <a:lnTo>
                  <a:pt x="434" y="388"/>
                </a:lnTo>
                <a:lnTo>
                  <a:pt x="521" y="388"/>
                </a:lnTo>
                <a:lnTo>
                  <a:pt x="719" y="388"/>
                </a:lnTo>
                <a:cubicBezTo>
                  <a:pt x="728" y="388"/>
                  <a:pt x="736" y="380"/>
                  <a:pt x="736" y="370"/>
                </a:cubicBezTo>
                <a:cubicBezTo>
                  <a:pt x="736" y="360"/>
                  <a:pt x="728" y="352"/>
                  <a:pt x="719" y="3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7" name="Freeform 876">
            <a:extLst>
              <a:ext uri="{FF2B5EF4-FFF2-40B4-BE49-F238E27FC236}">
                <a16:creationId xmlns:a16="http://schemas.microsoft.com/office/drawing/2014/main" id="{D189EF01-874C-A441-A7ED-8E636C1D645D}"/>
              </a:ext>
            </a:extLst>
          </p:cNvPr>
          <p:cNvSpPr/>
          <p:nvPr/>
        </p:nvSpPr>
        <p:spPr>
          <a:xfrm>
            <a:off x="1304280" y="5242157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56" y="160"/>
                </a:moveTo>
                <a:cubicBezTo>
                  <a:pt x="56" y="102"/>
                  <a:pt x="102" y="55"/>
                  <a:pt x="160" y="55"/>
                </a:cubicBezTo>
                <a:cubicBezTo>
                  <a:pt x="217" y="55"/>
                  <a:pt x="264" y="102"/>
                  <a:pt x="264" y="160"/>
                </a:cubicBezTo>
                <a:cubicBezTo>
                  <a:pt x="264" y="217"/>
                  <a:pt x="217" y="264"/>
                  <a:pt x="160" y="264"/>
                </a:cubicBezTo>
                <a:cubicBezTo>
                  <a:pt x="102" y="264"/>
                  <a:pt x="56" y="217"/>
                  <a:pt x="56" y="160"/>
                </a:cubicBezTo>
                <a:close/>
                <a:moveTo>
                  <a:pt x="319" y="160"/>
                </a:moveTo>
                <a:cubicBezTo>
                  <a:pt x="319" y="72"/>
                  <a:pt x="248" y="0"/>
                  <a:pt x="160" y="0"/>
                </a:cubicBezTo>
                <a:cubicBezTo>
                  <a:pt x="72" y="0"/>
                  <a:pt x="0" y="72"/>
                  <a:pt x="0" y="160"/>
                </a:cubicBezTo>
                <a:cubicBezTo>
                  <a:pt x="0" y="247"/>
                  <a:pt x="72" y="319"/>
                  <a:pt x="160" y="319"/>
                </a:cubicBezTo>
                <a:cubicBezTo>
                  <a:pt x="248" y="319"/>
                  <a:pt x="319" y="247"/>
                  <a:pt x="319" y="1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8" name="Freeform 877">
            <a:extLst>
              <a:ext uri="{FF2B5EF4-FFF2-40B4-BE49-F238E27FC236}">
                <a16:creationId xmlns:a16="http://schemas.microsoft.com/office/drawing/2014/main" id="{6C2631DB-4620-8048-B52E-53BD57147007}"/>
              </a:ext>
            </a:extLst>
          </p:cNvPr>
          <p:cNvSpPr/>
          <p:nvPr/>
        </p:nvSpPr>
        <p:spPr>
          <a:xfrm>
            <a:off x="1264680" y="5367797"/>
            <a:ext cx="194040" cy="10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0" h="303">
                <a:moveTo>
                  <a:pt x="55" y="247"/>
                </a:moveTo>
                <a:lnTo>
                  <a:pt x="55" y="163"/>
                </a:lnTo>
                <a:cubicBezTo>
                  <a:pt x="55" y="143"/>
                  <a:pt x="65" y="124"/>
                  <a:pt x="82" y="112"/>
                </a:cubicBezTo>
                <a:cubicBezTo>
                  <a:pt x="134" y="75"/>
                  <a:pt x="201" y="55"/>
                  <a:pt x="270" y="55"/>
                </a:cubicBezTo>
                <a:cubicBezTo>
                  <a:pt x="339" y="55"/>
                  <a:pt x="406" y="76"/>
                  <a:pt x="459" y="113"/>
                </a:cubicBezTo>
                <a:cubicBezTo>
                  <a:pt x="475" y="124"/>
                  <a:pt x="485" y="143"/>
                  <a:pt x="485" y="163"/>
                </a:cubicBezTo>
                <a:cubicBezTo>
                  <a:pt x="485" y="186"/>
                  <a:pt x="485" y="218"/>
                  <a:pt x="485" y="247"/>
                </a:cubicBezTo>
                <a:close/>
                <a:moveTo>
                  <a:pt x="491" y="68"/>
                </a:moveTo>
                <a:cubicBezTo>
                  <a:pt x="429" y="24"/>
                  <a:pt x="351" y="0"/>
                  <a:pt x="270" y="0"/>
                </a:cubicBezTo>
                <a:cubicBezTo>
                  <a:pt x="190" y="0"/>
                  <a:pt x="112" y="24"/>
                  <a:pt x="50" y="67"/>
                </a:cubicBezTo>
                <a:cubicBezTo>
                  <a:pt x="19" y="89"/>
                  <a:pt x="0" y="125"/>
                  <a:pt x="0" y="163"/>
                </a:cubicBezTo>
                <a:lnTo>
                  <a:pt x="0" y="275"/>
                </a:lnTo>
                <a:cubicBezTo>
                  <a:pt x="0" y="290"/>
                  <a:pt x="12" y="303"/>
                  <a:pt x="28" y="303"/>
                </a:cubicBezTo>
                <a:lnTo>
                  <a:pt x="513" y="303"/>
                </a:lnTo>
                <a:cubicBezTo>
                  <a:pt x="528" y="303"/>
                  <a:pt x="540" y="290"/>
                  <a:pt x="540" y="275"/>
                </a:cubicBezTo>
                <a:cubicBezTo>
                  <a:pt x="540" y="238"/>
                  <a:pt x="540" y="194"/>
                  <a:pt x="540" y="162"/>
                </a:cubicBezTo>
                <a:cubicBezTo>
                  <a:pt x="540" y="125"/>
                  <a:pt x="521" y="89"/>
                  <a:pt x="491" y="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9" name="Freeform 878">
            <a:extLst>
              <a:ext uri="{FF2B5EF4-FFF2-40B4-BE49-F238E27FC236}">
                <a16:creationId xmlns:a16="http://schemas.microsoft.com/office/drawing/2014/main" id="{CE6D25B4-86C9-DB41-8A99-AF448DA4A572}"/>
              </a:ext>
            </a:extLst>
          </p:cNvPr>
          <p:cNvSpPr/>
          <p:nvPr/>
        </p:nvSpPr>
        <p:spPr>
          <a:xfrm>
            <a:off x="1439280" y="5262677"/>
            <a:ext cx="9540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266">
                <a:moveTo>
                  <a:pt x="133" y="55"/>
                </a:moveTo>
                <a:cubicBezTo>
                  <a:pt x="176" y="55"/>
                  <a:pt x="211" y="90"/>
                  <a:pt x="211" y="133"/>
                </a:cubicBezTo>
                <a:cubicBezTo>
                  <a:pt x="211" y="176"/>
                  <a:pt x="176" y="211"/>
                  <a:pt x="133" y="211"/>
                </a:cubicBezTo>
                <a:cubicBezTo>
                  <a:pt x="90" y="211"/>
                  <a:pt x="55" y="176"/>
                  <a:pt x="55" y="133"/>
                </a:cubicBezTo>
                <a:cubicBezTo>
                  <a:pt x="55" y="90"/>
                  <a:pt x="90" y="55"/>
                  <a:pt x="133" y="55"/>
                </a:cubicBezTo>
                <a:close/>
                <a:moveTo>
                  <a:pt x="133" y="266"/>
                </a:moveTo>
                <a:cubicBezTo>
                  <a:pt x="207" y="266"/>
                  <a:pt x="266" y="207"/>
                  <a:pt x="266" y="133"/>
                </a:cubicBezTo>
                <a:cubicBezTo>
                  <a:pt x="266" y="60"/>
                  <a:pt x="207" y="0"/>
                  <a:pt x="133" y="0"/>
                </a:cubicBezTo>
                <a:cubicBezTo>
                  <a:pt x="60" y="0"/>
                  <a:pt x="0" y="60"/>
                  <a:pt x="0" y="133"/>
                </a:cubicBezTo>
                <a:cubicBezTo>
                  <a:pt x="0" y="207"/>
                  <a:pt x="60" y="266"/>
                  <a:pt x="133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0" name="Freeform 879">
            <a:extLst>
              <a:ext uri="{FF2B5EF4-FFF2-40B4-BE49-F238E27FC236}">
                <a16:creationId xmlns:a16="http://schemas.microsoft.com/office/drawing/2014/main" id="{7CDDA67C-B9D8-7340-87E0-954781F24EB1}"/>
              </a:ext>
            </a:extLst>
          </p:cNvPr>
          <p:cNvSpPr/>
          <p:nvPr/>
        </p:nvSpPr>
        <p:spPr>
          <a:xfrm>
            <a:off x="1453321" y="5372837"/>
            <a:ext cx="122760" cy="9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5">
                <a:moveTo>
                  <a:pt x="296" y="60"/>
                </a:moveTo>
                <a:cubicBezTo>
                  <a:pt x="241" y="21"/>
                  <a:pt x="170" y="0"/>
                  <a:pt x="98" y="0"/>
                </a:cubicBezTo>
                <a:cubicBezTo>
                  <a:pt x="72" y="0"/>
                  <a:pt x="47" y="2"/>
                  <a:pt x="23" y="7"/>
                </a:cubicBezTo>
                <a:cubicBezTo>
                  <a:pt x="8" y="11"/>
                  <a:pt x="-2" y="25"/>
                  <a:pt x="1" y="40"/>
                </a:cubicBezTo>
                <a:cubicBezTo>
                  <a:pt x="4" y="55"/>
                  <a:pt x="19" y="65"/>
                  <a:pt x="34" y="62"/>
                </a:cubicBezTo>
                <a:cubicBezTo>
                  <a:pt x="55" y="57"/>
                  <a:pt x="76" y="55"/>
                  <a:pt x="98" y="55"/>
                </a:cubicBezTo>
                <a:cubicBezTo>
                  <a:pt x="159" y="55"/>
                  <a:pt x="218" y="73"/>
                  <a:pt x="265" y="106"/>
                </a:cubicBezTo>
                <a:cubicBezTo>
                  <a:pt x="278" y="115"/>
                  <a:pt x="286" y="131"/>
                  <a:pt x="286" y="147"/>
                </a:cubicBezTo>
                <a:cubicBezTo>
                  <a:pt x="286" y="168"/>
                  <a:pt x="287" y="194"/>
                  <a:pt x="287" y="220"/>
                </a:cubicBezTo>
                <a:lnTo>
                  <a:pt x="100" y="220"/>
                </a:lnTo>
                <a:cubicBezTo>
                  <a:pt x="85" y="220"/>
                  <a:pt x="72" y="232"/>
                  <a:pt x="72" y="248"/>
                </a:cubicBezTo>
                <a:cubicBezTo>
                  <a:pt x="72" y="263"/>
                  <a:pt x="85" y="275"/>
                  <a:pt x="100" y="275"/>
                </a:cubicBezTo>
                <a:lnTo>
                  <a:pt x="314" y="275"/>
                </a:lnTo>
                <a:cubicBezTo>
                  <a:pt x="330" y="275"/>
                  <a:pt x="342" y="263"/>
                  <a:pt x="342" y="248"/>
                </a:cubicBezTo>
                <a:cubicBezTo>
                  <a:pt x="342" y="215"/>
                  <a:pt x="342" y="175"/>
                  <a:pt x="341" y="147"/>
                </a:cubicBezTo>
                <a:cubicBezTo>
                  <a:pt x="341" y="113"/>
                  <a:pt x="324" y="80"/>
                  <a:pt x="296" y="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1" name="Freeform 880">
            <a:extLst>
              <a:ext uri="{FF2B5EF4-FFF2-40B4-BE49-F238E27FC236}">
                <a16:creationId xmlns:a16="http://schemas.microsoft.com/office/drawing/2014/main" id="{CD751D76-9F8F-E644-85F4-7C66292E6D4A}"/>
              </a:ext>
            </a:extLst>
          </p:cNvPr>
          <p:cNvSpPr/>
          <p:nvPr/>
        </p:nvSpPr>
        <p:spPr>
          <a:xfrm>
            <a:off x="1188719" y="5262677"/>
            <a:ext cx="9576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6">
                <a:moveTo>
                  <a:pt x="55" y="133"/>
                </a:moveTo>
                <a:cubicBezTo>
                  <a:pt x="55" y="90"/>
                  <a:pt x="90" y="55"/>
                  <a:pt x="133" y="55"/>
                </a:cubicBezTo>
                <a:cubicBezTo>
                  <a:pt x="176" y="55"/>
                  <a:pt x="211" y="90"/>
                  <a:pt x="211" y="133"/>
                </a:cubicBezTo>
                <a:cubicBezTo>
                  <a:pt x="211" y="176"/>
                  <a:pt x="176" y="211"/>
                  <a:pt x="133" y="211"/>
                </a:cubicBezTo>
                <a:cubicBezTo>
                  <a:pt x="90" y="211"/>
                  <a:pt x="55" y="176"/>
                  <a:pt x="55" y="133"/>
                </a:cubicBezTo>
                <a:close/>
                <a:moveTo>
                  <a:pt x="267" y="133"/>
                </a:moveTo>
                <a:cubicBezTo>
                  <a:pt x="267" y="60"/>
                  <a:pt x="207" y="0"/>
                  <a:pt x="133" y="0"/>
                </a:cubicBezTo>
                <a:cubicBezTo>
                  <a:pt x="60" y="0"/>
                  <a:pt x="0" y="60"/>
                  <a:pt x="0" y="133"/>
                </a:cubicBezTo>
                <a:cubicBezTo>
                  <a:pt x="0" y="207"/>
                  <a:pt x="60" y="266"/>
                  <a:pt x="133" y="266"/>
                </a:cubicBezTo>
                <a:cubicBezTo>
                  <a:pt x="207" y="266"/>
                  <a:pt x="267" y="207"/>
                  <a:pt x="267" y="13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2" name="Freeform 881">
            <a:extLst>
              <a:ext uri="{FF2B5EF4-FFF2-40B4-BE49-F238E27FC236}">
                <a16:creationId xmlns:a16="http://schemas.microsoft.com/office/drawing/2014/main" id="{20A035B3-86EC-D44D-BA0E-B8524B1FAFB0}"/>
              </a:ext>
            </a:extLst>
          </p:cNvPr>
          <p:cNvSpPr/>
          <p:nvPr/>
        </p:nvSpPr>
        <p:spPr>
          <a:xfrm>
            <a:off x="1147321" y="5372837"/>
            <a:ext cx="122760" cy="9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5">
                <a:moveTo>
                  <a:pt x="341" y="40"/>
                </a:moveTo>
                <a:cubicBezTo>
                  <a:pt x="344" y="25"/>
                  <a:pt x="335" y="11"/>
                  <a:pt x="320" y="7"/>
                </a:cubicBezTo>
                <a:cubicBezTo>
                  <a:pt x="295" y="2"/>
                  <a:pt x="270" y="0"/>
                  <a:pt x="244" y="0"/>
                </a:cubicBezTo>
                <a:cubicBezTo>
                  <a:pt x="172" y="0"/>
                  <a:pt x="101" y="21"/>
                  <a:pt x="46" y="60"/>
                </a:cubicBezTo>
                <a:cubicBezTo>
                  <a:pt x="18" y="80"/>
                  <a:pt x="1" y="113"/>
                  <a:pt x="1" y="147"/>
                </a:cubicBezTo>
                <a:cubicBezTo>
                  <a:pt x="1" y="175"/>
                  <a:pt x="0" y="215"/>
                  <a:pt x="0" y="248"/>
                </a:cubicBezTo>
                <a:cubicBezTo>
                  <a:pt x="0" y="263"/>
                  <a:pt x="13" y="275"/>
                  <a:pt x="28" y="275"/>
                </a:cubicBezTo>
                <a:lnTo>
                  <a:pt x="242" y="275"/>
                </a:lnTo>
                <a:cubicBezTo>
                  <a:pt x="258" y="275"/>
                  <a:pt x="270" y="263"/>
                  <a:pt x="270" y="248"/>
                </a:cubicBezTo>
                <a:cubicBezTo>
                  <a:pt x="270" y="232"/>
                  <a:pt x="258" y="220"/>
                  <a:pt x="242" y="220"/>
                </a:cubicBezTo>
                <a:lnTo>
                  <a:pt x="56" y="220"/>
                </a:lnTo>
                <a:cubicBezTo>
                  <a:pt x="56" y="194"/>
                  <a:pt x="56" y="168"/>
                  <a:pt x="56" y="147"/>
                </a:cubicBezTo>
                <a:cubicBezTo>
                  <a:pt x="56" y="131"/>
                  <a:pt x="64" y="115"/>
                  <a:pt x="78" y="106"/>
                </a:cubicBezTo>
                <a:cubicBezTo>
                  <a:pt x="124" y="73"/>
                  <a:pt x="183" y="55"/>
                  <a:pt x="244" y="55"/>
                </a:cubicBezTo>
                <a:cubicBezTo>
                  <a:pt x="266" y="55"/>
                  <a:pt x="288" y="57"/>
                  <a:pt x="308" y="62"/>
                </a:cubicBezTo>
                <a:cubicBezTo>
                  <a:pt x="323" y="65"/>
                  <a:pt x="338" y="55"/>
                  <a:pt x="341" y="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3" name="Freeform 882">
            <a:extLst>
              <a:ext uri="{FF2B5EF4-FFF2-40B4-BE49-F238E27FC236}">
                <a16:creationId xmlns:a16="http://schemas.microsoft.com/office/drawing/2014/main" id="{5319B53A-47B8-3947-B83A-F8975CF4018C}"/>
              </a:ext>
            </a:extLst>
          </p:cNvPr>
          <p:cNvSpPr/>
          <p:nvPr/>
        </p:nvSpPr>
        <p:spPr>
          <a:xfrm>
            <a:off x="1136160" y="4941557"/>
            <a:ext cx="490680" cy="29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4" h="816">
                <a:moveTo>
                  <a:pt x="1202" y="498"/>
                </a:moveTo>
                <a:cubicBezTo>
                  <a:pt x="1131" y="549"/>
                  <a:pt x="1036" y="577"/>
                  <a:pt x="935" y="577"/>
                </a:cubicBezTo>
                <a:cubicBezTo>
                  <a:pt x="824" y="577"/>
                  <a:pt x="712" y="595"/>
                  <a:pt x="611" y="629"/>
                </a:cubicBezTo>
                <a:cubicBezTo>
                  <a:pt x="447" y="685"/>
                  <a:pt x="281" y="730"/>
                  <a:pt x="205" y="751"/>
                </a:cubicBezTo>
                <a:cubicBezTo>
                  <a:pt x="214" y="710"/>
                  <a:pt x="229" y="646"/>
                  <a:pt x="250" y="572"/>
                </a:cubicBezTo>
                <a:cubicBezTo>
                  <a:pt x="254" y="558"/>
                  <a:pt x="247" y="545"/>
                  <a:pt x="235" y="539"/>
                </a:cubicBezTo>
                <a:lnTo>
                  <a:pt x="234" y="539"/>
                </a:lnTo>
                <a:cubicBezTo>
                  <a:pt x="180" y="516"/>
                  <a:pt x="134" y="483"/>
                  <a:pt x="103" y="444"/>
                </a:cubicBezTo>
                <a:cubicBezTo>
                  <a:pt x="71" y="405"/>
                  <a:pt x="55" y="361"/>
                  <a:pt x="55" y="316"/>
                </a:cubicBezTo>
                <a:cubicBezTo>
                  <a:pt x="55" y="249"/>
                  <a:pt x="92" y="184"/>
                  <a:pt x="161" y="135"/>
                </a:cubicBezTo>
                <a:cubicBezTo>
                  <a:pt x="232" y="84"/>
                  <a:pt x="327" y="56"/>
                  <a:pt x="428" y="56"/>
                </a:cubicBezTo>
                <a:lnTo>
                  <a:pt x="931" y="56"/>
                </a:lnTo>
                <a:cubicBezTo>
                  <a:pt x="1054" y="56"/>
                  <a:pt x="1171" y="98"/>
                  <a:pt x="1242" y="170"/>
                </a:cubicBezTo>
                <a:cubicBezTo>
                  <a:pt x="1286" y="214"/>
                  <a:pt x="1309" y="265"/>
                  <a:pt x="1308" y="317"/>
                </a:cubicBezTo>
                <a:cubicBezTo>
                  <a:pt x="1308" y="385"/>
                  <a:pt x="1270" y="449"/>
                  <a:pt x="1202" y="498"/>
                </a:cubicBezTo>
                <a:close/>
                <a:moveTo>
                  <a:pt x="1281" y="131"/>
                </a:moveTo>
                <a:cubicBezTo>
                  <a:pt x="1200" y="49"/>
                  <a:pt x="1069" y="0"/>
                  <a:pt x="931" y="0"/>
                </a:cubicBezTo>
                <a:lnTo>
                  <a:pt x="428" y="0"/>
                </a:lnTo>
                <a:cubicBezTo>
                  <a:pt x="316" y="0"/>
                  <a:pt x="209" y="32"/>
                  <a:pt x="129" y="90"/>
                </a:cubicBezTo>
                <a:cubicBezTo>
                  <a:pt x="45" y="150"/>
                  <a:pt x="0" y="231"/>
                  <a:pt x="0" y="316"/>
                </a:cubicBezTo>
                <a:cubicBezTo>
                  <a:pt x="0" y="373"/>
                  <a:pt x="20" y="429"/>
                  <a:pt x="60" y="478"/>
                </a:cubicBezTo>
                <a:cubicBezTo>
                  <a:pt x="93" y="519"/>
                  <a:pt x="138" y="553"/>
                  <a:pt x="191" y="580"/>
                </a:cubicBezTo>
                <a:cubicBezTo>
                  <a:pt x="160" y="692"/>
                  <a:pt x="143" y="779"/>
                  <a:pt x="142" y="783"/>
                </a:cubicBezTo>
                <a:cubicBezTo>
                  <a:pt x="140" y="793"/>
                  <a:pt x="143" y="802"/>
                  <a:pt x="150" y="809"/>
                </a:cubicBezTo>
                <a:cubicBezTo>
                  <a:pt x="155" y="814"/>
                  <a:pt x="162" y="816"/>
                  <a:pt x="169" y="816"/>
                </a:cubicBezTo>
                <a:cubicBezTo>
                  <a:pt x="171" y="816"/>
                  <a:pt x="174" y="816"/>
                  <a:pt x="176" y="815"/>
                </a:cubicBezTo>
                <a:cubicBezTo>
                  <a:pt x="185" y="813"/>
                  <a:pt x="409" y="756"/>
                  <a:pt x="629" y="682"/>
                </a:cubicBezTo>
                <a:cubicBezTo>
                  <a:pt x="724" y="650"/>
                  <a:pt x="830" y="632"/>
                  <a:pt x="935" y="632"/>
                </a:cubicBezTo>
                <a:cubicBezTo>
                  <a:pt x="1047" y="632"/>
                  <a:pt x="1154" y="601"/>
                  <a:pt x="1234" y="543"/>
                </a:cubicBezTo>
                <a:cubicBezTo>
                  <a:pt x="1317" y="483"/>
                  <a:pt x="1363" y="403"/>
                  <a:pt x="1364" y="318"/>
                </a:cubicBezTo>
                <a:cubicBezTo>
                  <a:pt x="1364" y="250"/>
                  <a:pt x="1335" y="186"/>
                  <a:pt x="1281" y="13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4" name="Freeform 883">
            <a:extLst>
              <a:ext uri="{FF2B5EF4-FFF2-40B4-BE49-F238E27FC236}">
                <a16:creationId xmlns:a16="http://schemas.microsoft.com/office/drawing/2014/main" id="{4EC47F4A-AA26-2C4E-816D-0AE5C652AC20}"/>
              </a:ext>
            </a:extLst>
          </p:cNvPr>
          <p:cNvSpPr/>
          <p:nvPr/>
        </p:nvSpPr>
        <p:spPr>
          <a:xfrm>
            <a:off x="1285200" y="4974317"/>
            <a:ext cx="161640" cy="15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0" h="442">
                <a:moveTo>
                  <a:pt x="337" y="191"/>
                </a:moveTo>
                <a:cubicBezTo>
                  <a:pt x="294" y="191"/>
                  <a:pt x="259" y="156"/>
                  <a:pt x="259" y="113"/>
                </a:cubicBezTo>
                <a:cubicBezTo>
                  <a:pt x="259" y="70"/>
                  <a:pt x="294" y="35"/>
                  <a:pt x="337" y="35"/>
                </a:cubicBezTo>
                <a:cubicBezTo>
                  <a:pt x="380" y="35"/>
                  <a:pt x="415" y="70"/>
                  <a:pt x="415" y="113"/>
                </a:cubicBezTo>
                <a:cubicBezTo>
                  <a:pt x="415" y="156"/>
                  <a:pt x="380" y="191"/>
                  <a:pt x="337" y="191"/>
                </a:cubicBezTo>
                <a:close/>
                <a:moveTo>
                  <a:pt x="361" y="230"/>
                </a:moveTo>
                <a:cubicBezTo>
                  <a:pt x="361" y="237"/>
                  <a:pt x="360" y="243"/>
                  <a:pt x="359" y="250"/>
                </a:cubicBezTo>
                <a:cubicBezTo>
                  <a:pt x="358" y="259"/>
                  <a:pt x="355" y="267"/>
                  <a:pt x="352" y="275"/>
                </a:cubicBezTo>
                <a:cubicBezTo>
                  <a:pt x="347" y="288"/>
                  <a:pt x="340" y="299"/>
                  <a:pt x="331" y="310"/>
                </a:cubicBezTo>
                <a:cubicBezTo>
                  <a:pt x="328" y="313"/>
                  <a:pt x="327" y="318"/>
                  <a:pt x="327" y="323"/>
                </a:cubicBezTo>
                <a:cubicBezTo>
                  <a:pt x="316" y="315"/>
                  <a:pt x="303" y="310"/>
                  <a:pt x="289" y="310"/>
                </a:cubicBezTo>
                <a:cubicBezTo>
                  <a:pt x="260" y="310"/>
                  <a:pt x="236" y="329"/>
                  <a:pt x="227" y="355"/>
                </a:cubicBezTo>
                <a:cubicBezTo>
                  <a:pt x="224" y="353"/>
                  <a:pt x="222" y="352"/>
                  <a:pt x="219" y="351"/>
                </a:cubicBezTo>
                <a:cubicBezTo>
                  <a:pt x="213" y="350"/>
                  <a:pt x="208" y="349"/>
                  <a:pt x="202" y="347"/>
                </a:cubicBezTo>
                <a:cubicBezTo>
                  <a:pt x="194" y="345"/>
                  <a:pt x="186" y="341"/>
                  <a:pt x="179" y="337"/>
                </a:cubicBezTo>
                <a:cubicBezTo>
                  <a:pt x="175" y="335"/>
                  <a:pt x="172" y="335"/>
                  <a:pt x="168" y="335"/>
                </a:cubicBezTo>
                <a:cubicBezTo>
                  <a:pt x="173" y="324"/>
                  <a:pt x="176" y="311"/>
                  <a:pt x="176" y="298"/>
                </a:cubicBezTo>
                <a:cubicBezTo>
                  <a:pt x="176" y="258"/>
                  <a:pt x="149" y="224"/>
                  <a:pt x="113" y="213"/>
                </a:cubicBezTo>
                <a:cubicBezTo>
                  <a:pt x="116" y="211"/>
                  <a:pt x="118" y="208"/>
                  <a:pt x="119" y="204"/>
                </a:cubicBezTo>
                <a:cubicBezTo>
                  <a:pt x="120" y="198"/>
                  <a:pt x="121" y="193"/>
                  <a:pt x="123" y="188"/>
                </a:cubicBezTo>
                <a:cubicBezTo>
                  <a:pt x="136" y="153"/>
                  <a:pt x="165" y="125"/>
                  <a:pt x="200" y="114"/>
                </a:cubicBezTo>
                <a:cubicBezTo>
                  <a:pt x="205" y="112"/>
                  <a:pt x="210" y="111"/>
                  <a:pt x="215" y="110"/>
                </a:cubicBezTo>
                <a:cubicBezTo>
                  <a:pt x="218" y="109"/>
                  <a:pt x="221" y="108"/>
                  <a:pt x="224" y="105"/>
                </a:cubicBezTo>
                <a:cubicBezTo>
                  <a:pt x="223" y="108"/>
                  <a:pt x="223" y="111"/>
                  <a:pt x="223" y="113"/>
                </a:cubicBezTo>
                <a:cubicBezTo>
                  <a:pt x="223" y="176"/>
                  <a:pt x="274" y="227"/>
                  <a:pt x="337" y="227"/>
                </a:cubicBezTo>
                <a:cubicBezTo>
                  <a:pt x="345" y="227"/>
                  <a:pt x="354" y="226"/>
                  <a:pt x="362" y="224"/>
                </a:cubicBezTo>
                <a:cubicBezTo>
                  <a:pt x="361" y="226"/>
                  <a:pt x="361" y="228"/>
                  <a:pt x="361" y="230"/>
                </a:cubicBezTo>
                <a:close/>
                <a:moveTo>
                  <a:pt x="289" y="406"/>
                </a:moveTo>
                <a:cubicBezTo>
                  <a:pt x="272" y="406"/>
                  <a:pt x="259" y="393"/>
                  <a:pt x="259" y="376"/>
                </a:cubicBezTo>
                <a:cubicBezTo>
                  <a:pt x="259" y="359"/>
                  <a:pt x="272" y="346"/>
                  <a:pt x="289" y="346"/>
                </a:cubicBezTo>
                <a:cubicBezTo>
                  <a:pt x="305" y="346"/>
                  <a:pt x="319" y="359"/>
                  <a:pt x="319" y="376"/>
                </a:cubicBezTo>
                <a:cubicBezTo>
                  <a:pt x="319" y="393"/>
                  <a:pt x="305" y="406"/>
                  <a:pt x="289" y="406"/>
                </a:cubicBezTo>
                <a:close/>
                <a:moveTo>
                  <a:pt x="88" y="351"/>
                </a:moveTo>
                <a:cubicBezTo>
                  <a:pt x="59" y="351"/>
                  <a:pt x="35" y="327"/>
                  <a:pt x="35" y="298"/>
                </a:cubicBezTo>
                <a:cubicBezTo>
                  <a:pt x="35" y="269"/>
                  <a:pt x="59" y="246"/>
                  <a:pt x="88" y="246"/>
                </a:cubicBezTo>
                <a:cubicBezTo>
                  <a:pt x="117" y="246"/>
                  <a:pt x="141" y="269"/>
                  <a:pt x="141" y="298"/>
                </a:cubicBezTo>
                <a:cubicBezTo>
                  <a:pt x="141" y="327"/>
                  <a:pt x="117" y="351"/>
                  <a:pt x="88" y="351"/>
                </a:cubicBezTo>
                <a:close/>
                <a:moveTo>
                  <a:pt x="337" y="0"/>
                </a:moveTo>
                <a:cubicBezTo>
                  <a:pt x="284" y="0"/>
                  <a:pt x="240" y="36"/>
                  <a:pt x="227" y="84"/>
                </a:cubicBezTo>
                <a:cubicBezTo>
                  <a:pt x="224" y="77"/>
                  <a:pt x="216" y="73"/>
                  <a:pt x="208" y="75"/>
                </a:cubicBezTo>
                <a:cubicBezTo>
                  <a:pt x="202" y="76"/>
                  <a:pt x="195" y="78"/>
                  <a:pt x="189" y="80"/>
                </a:cubicBezTo>
                <a:cubicBezTo>
                  <a:pt x="144" y="95"/>
                  <a:pt x="107" y="131"/>
                  <a:pt x="90" y="176"/>
                </a:cubicBezTo>
                <a:cubicBezTo>
                  <a:pt x="88" y="182"/>
                  <a:pt x="86" y="189"/>
                  <a:pt x="84" y="196"/>
                </a:cubicBezTo>
                <a:cubicBezTo>
                  <a:pt x="83" y="201"/>
                  <a:pt x="84" y="206"/>
                  <a:pt x="87" y="210"/>
                </a:cubicBezTo>
                <a:cubicBezTo>
                  <a:pt x="39" y="211"/>
                  <a:pt x="0" y="250"/>
                  <a:pt x="0" y="298"/>
                </a:cubicBezTo>
                <a:cubicBezTo>
                  <a:pt x="0" y="347"/>
                  <a:pt x="39" y="387"/>
                  <a:pt x="88" y="387"/>
                </a:cubicBezTo>
                <a:cubicBezTo>
                  <a:pt x="114" y="387"/>
                  <a:pt x="137" y="375"/>
                  <a:pt x="153" y="358"/>
                </a:cubicBezTo>
                <a:cubicBezTo>
                  <a:pt x="155" y="362"/>
                  <a:pt x="157" y="366"/>
                  <a:pt x="162" y="368"/>
                </a:cubicBezTo>
                <a:cubicBezTo>
                  <a:pt x="171" y="374"/>
                  <a:pt x="181" y="378"/>
                  <a:pt x="192" y="381"/>
                </a:cubicBezTo>
                <a:cubicBezTo>
                  <a:pt x="199" y="383"/>
                  <a:pt x="206" y="385"/>
                  <a:pt x="213" y="386"/>
                </a:cubicBezTo>
                <a:cubicBezTo>
                  <a:pt x="214" y="386"/>
                  <a:pt x="215" y="386"/>
                  <a:pt x="216" y="386"/>
                </a:cubicBezTo>
                <a:cubicBezTo>
                  <a:pt x="219" y="386"/>
                  <a:pt x="221" y="386"/>
                  <a:pt x="224" y="384"/>
                </a:cubicBezTo>
                <a:cubicBezTo>
                  <a:pt x="228" y="417"/>
                  <a:pt x="255" y="442"/>
                  <a:pt x="289" y="442"/>
                </a:cubicBezTo>
                <a:cubicBezTo>
                  <a:pt x="325" y="442"/>
                  <a:pt x="354" y="412"/>
                  <a:pt x="354" y="376"/>
                </a:cubicBezTo>
                <a:cubicBezTo>
                  <a:pt x="354" y="362"/>
                  <a:pt x="350" y="350"/>
                  <a:pt x="343" y="339"/>
                </a:cubicBezTo>
                <a:cubicBezTo>
                  <a:pt x="344" y="339"/>
                  <a:pt x="344" y="339"/>
                  <a:pt x="345" y="339"/>
                </a:cubicBezTo>
                <a:cubicBezTo>
                  <a:pt x="349" y="339"/>
                  <a:pt x="354" y="337"/>
                  <a:pt x="358" y="333"/>
                </a:cubicBezTo>
                <a:cubicBezTo>
                  <a:pt x="369" y="320"/>
                  <a:pt x="379" y="305"/>
                  <a:pt x="385" y="288"/>
                </a:cubicBezTo>
                <a:cubicBezTo>
                  <a:pt x="389" y="278"/>
                  <a:pt x="392" y="267"/>
                  <a:pt x="394" y="256"/>
                </a:cubicBezTo>
                <a:cubicBezTo>
                  <a:pt x="395" y="247"/>
                  <a:pt x="396" y="239"/>
                  <a:pt x="396" y="230"/>
                </a:cubicBezTo>
                <a:cubicBezTo>
                  <a:pt x="396" y="223"/>
                  <a:pt x="393" y="218"/>
                  <a:pt x="387" y="215"/>
                </a:cubicBezTo>
                <a:cubicBezTo>
                  <a:pt x="424" y="196"/>
                  <a:pt x="450" y="158"/>
                  <a:pt x="450" y="113"/>
                </a:cubicBezTo>
                <a:cubicBezTo>
                  <a:pt x="450" y="51"/>
                  <a:pt x="399" y="0"/>
                  <a:pt x="33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5" name="Freeform 884">
            <a:extLst>
              <a:ext uri="{FF2B5EF4-FFF2-40B4-BE49-F238E27FC236}">
                <a16:creationId xmlns:a16="http://schemas.microsoft.com/office/drawing/2014/main" id="{1165358A-ABFE-2B4A-8028-EE1C904D5355}"/>
              </a:ext>
            </a:extLst>
          </p:cNvPr>
          <p:cNvSpPr/>
          <p:nvPr/>
        </p:nvSpPr>
        <p:spPr>
          <a:xfrm>
            <a:off x="2021399" y="5242157"/>
            <a:ext cx="11412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8" h="319">
                <a:moveTo>
                  <a:pt x="55" y="160"/>
                </a:moveTo>
                <a:cubicBezTo>
                  <a:pt x="55" y="102"/>
                  <a:pt x="102" y="55"/>
                  <a:pt x="159" y="55"/>
                </a:cubicBezTo>
                <a:cubicBezTo>
                  <a:pt x="217" y="55"/>
                  <a:pt x="263" y="102"/>
                  <a:pt x="263" y="160"/>
                </a:cubicBezTo>
                <a:cubicBezTo>
                  <a:pt x="263" y="217"/>
                  <a:pt x="217" y="264"/>
                  <a:pt x="159" y="264"/>
                </a:cubicBezTo>
                <a:cubicBezTo>
                  <a:pt x="102" y="264"/>
                  <a:pt x="55" y="217"/>
                  <a:pt x="55" y="160"/>
                </a:cubicBezTo>
                <a:close/>
                <a:moveTo>
                  <a:pt x="318" y="160"/>
                </a:moveTo>
                <a:cubicBezTo>
                  <a:pt x="318" y="72"/>
                  <a:pt x="247" y="0"/>
                  <a:pt x="159" y="0"/>
                </a:cubicBezTo>
                <a:cubicBezTo>
                  <a:pt x="71" y="0"/>
                  <a:pt x="0" y="72"/>
                  <a:pt x="0" y="160"/>
                </a:cubicBezTo>
                <a:cubicBezTo>
                  <a:pt x="0" y="247"/>
                  <a:pt x="71" y="319"/>
                  <a:pt x="159" y="319"/>
                </a:cubicBezTo>
                <a:cubicBezTo>
                  <a:pt x="247" y="319"/>
                  <a:pt x="318" y="247"/>
                  <a:pt x="318" y="1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6" name="Freeform 885">
            <a:extLst>
              <a:ext uri="{FF2B5EF4-FFF2-40B4-BE49-F238E27FC236}">
                <a16:creationId xmlns:a16="http://schemas.microsoft.com/office/drawing/2014/main" id="{C58C8DAA-CB36-C942-85CC-B5DCF313FF7F}"/>
              </a:ext>
            </a:extLst>
          </p:cNvPr>
          <p:cNvSpPr/>
          <p:nvPr/>
        </p:nvSpPr>
        <p:spPr>
          <a:xfrm>
            <a:off x="1981439" y="5367797"/>
            <a:ext cx="194400" cy="10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1" h="303">
                <a:moveTo>
                  <a:pt x="55" y="247"/>
                </a:moveTo>
                <a:lnTo>
                  <a:pt x="55" y="163"/>
                </a:lnTo>
                <a:cubicBezTo>
                  <a:pt x="55" y="143"/>
                  <a:pt x="65" y="124"/>
                  <a:pt x="82" y="112"/>
                </a:cubicBezTo>
                <a:cubicBezTo>
                  <a:pt x="134" y="75"/>
                  <a:pt x="201" y="55"/>
                  <a:pt x="270" y="55"/>
                </a:cubicBezTo>
                <a:cubicBezTo>
                  <a:pt x="339" y="55"/>
                  <a:pt x="407" y="76"/>
                  <a:pt x="459" y="113"/>
                </a:cubicBezTo>
                <a:cubicBezTo>
                  <a:pt x="475" y="124"/>
                  <a:pt x="485" y="143"/>
                  <a:pt x="485" y="163"/>
                </a:cubicBezTo>
                <a:cubicBezTo>
                  <a:pt x="485" y="186"/>
                  <a:pt x="485" y="218"/>
                  <a:pt x="485" y="247"/>
                </a:cubicBezTo>
                <a:close/>
                <a:moveTo>
                  <a:pt x="491" y="68"/>
                </a:moveTo>
                <a:cubicBezTo>
                  <a:pt x="429" y="24"/>
                  <a:pt x="351" y="0"/>
                  <a:pt x="270" y="0"/>
                </a:cubicBezTo>
                <a:cubicBezTo>
                  <a:pt x="190" y="0"/>
                  <a:pt x="112" y="24"/>
                  <a:pt x="51" y="67"/>
                </a:cubicBezTo>
                <a:cubicBezTo>
                  <a:pt x="19" y="89"/>
                  <a:pt x="0" y="125"/>
                  <a:pt x="0" y="163"/>
                </a:cubicBezTo>
                <a:lnTo>
                  <a:pt x="0" y="275"/>
                </a:lnTo>
                <a:cubicBezTo>
                  <a:pt x="0" y="290"/>
                  <a:pt x="13" y="303"/>
                  <a:pt x="28" y="303"/>
                </a:cubicBezTo>
                <a:lnTo>
                  <a:pt x="513" y="303"/>
                </a:lnTo>
                <a:cubicBezTo>
                  <a:pt x="528" y="303"/>
                  <a:pt x="541" y="290"/>
                  <a:pt x="541" y="275"/>
                </a:cubicBezTo>
                <a:cubicBezTo>
                  <a:pt x="541" y="239"/>
                  <a:pt x="540" y="194"/>
                  <a:pt x="540" y="162"/>
                </a:cubicBezTo>
                <a:cubicBezTo>
                  <a:pt x="540" y="125"/>
                  <a:pt x="521" y="89"/>
                  <a:pt x="491" y="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7" name="Freeform 886">
            <a:extLst>
              <a:ext uri="{FF2B5EF4-FFF2-40B4-BE49-F238E27FC236}">
                <a16:creationId xmlns:a16="http://schemas.microsoft.com/office/drawing/2014/main" id="{60C7AC4B-A560-854D-AE0E-EB916B7E5F97}"/>
              </a:ext>
            </a:extLst>
          </p:cNvPr>
          <p:cNvSpPr/>
          <p:nvPr/>
        </p:nvSpPr>
        <p:spPr>
          <a:xfrm>
            <a:off x="2156040" y="5262677"/>
            <a:ext cx="9540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266">
                <a:moveTo>
                  <a:pt x="133" y="55"/>
                </a:moveTo>
                <a:cubicBezTo>
                  <a:pt x="176" y="55"/>
                  <a:pt x="211" y="90"/>
                  <a:pt x="211" y="133"/>
                </a:cubicBezTo>
                <a:cubicBezTo>
                  <a:pt x="211" y="176"/>
                  <a:pt x="176" y="211"/>
                  <a:pt x="133" y="211"/>
                </a:cubicBezTo>
                <a:cubicBezTo>
                  <a:pt x="90" y="211"/>
                  <a:pt x="55" y="176"/>
                  <a:pt x="55" y="133"/>
                </a:cubicBezTo>
                <a:cubicBezTo>
                  <a:pt x="55" y="90"/>
                  <a:pt x="90" y="55"/>
                  <a:pt x="133" y="55"/>
                </a:cubicBezTo>
                <a:close/>
                <a:moveTo>
                  <a:pt x="133" y="266"/>
                </a:moveTo>
                <a:cubicBezTo>
                  <a:pt x="207" y="266"/>
                  <a:pt x="266" y="207"/>
                  <a:pt x="266" y="133"/>
                </a:cubicBezTo>
                <a:cubicBezTo>
                  <a:pt x="266" y="60"/>
                  <a:pt x="207" y="0"/>
                  <a:pt x="133" y="0"/>
                </a:cubicBezTo>
                <a:cubicBezTo>
                  <a:pt x="60" y="0"/>
                  <a:pt x="0" y="60"/>
                  <a:pt x="0" y="133"/>
                </a:cubicBezTo>
                <a:cubicBezTo>
                  <a:pt x="0" y="207"/>
                  <a:pt x="60" y="266"/>
                  <a:pt x="133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8" name="Freeform 887">
            <a:extLst>
              <a:ext uri="{FF2B5EF4-FFF2-40B4-BE49-F238E27FC236}">
                <a16:creationId xmlns:a16="http://schemas.microsoft.com/office/drawing/2014/main" id="{9C672569-4079-7344-87C8-653C7599D6A2}"/>
              </a:ext>
            </a:extLst>
          </p:cNvPr>
          <p:cNvSpPr/>
          <p:nvPr/>
        </p:nvSpPr>
        <p:spPr>
          <a:xfrm>
            <a:off x="2170080" y="5372837"/>
            <a:ext cx="122760" cy="9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5">
                <a:moveTo>
                  <a:pt x="297" y="60"/>
                </a:moveTo>
                <a:cubicBezTo>
                  <a:pt x="241" y="21"/>
                  <a:pt x="171" y="0"/>
                  <a:pt x="98" y="0"/>
                </a:cubicBezTo>
                <a:cubicBezTo>
                  <a:pt x="73" y="0"/>
                  <a:pt x="47" y="2"/>
                  <a:pt x="23" y="7"/>
                </a:cubicBezTo>
                <a:cubicBezTo>
                  <a:pt x="8" y="11"/>
                  <a:pt x="-2" y="25"/>
                  <a:pt x="1" y="40"/>
                </a:cubicBezTo>
                <a:cubicBezTo>
                  <a:pt x="5" y="55"/>
                  <a:pt x="19" y="65"/>
                  <a:pt x="34" y="62"/>
                </a:cubicBezTo>
                <a:cubicBezTo>
                  <a:pt x="55" y="57"/>
                  <a:pt x="76" y="55"/>
                  <a:pt x="98" y="55"/>
                </a:cubicBezTo>
                <a:cubicBezTo>
                  <a:pt x="159" y="55"/>
                  <a:pt x="219" y="73"/>
                  <a:pt x="265" y="106"/>
                </a:cubicBezTo>
                <a:cubicBezTo>
                  <a:pt x="278" y="115"/>
                  <a:pt x="286" y="131"/>
                  <a:pt x="286" y="147"/>
                </a:cubicBezTo>
                <a:cubicBezTo>
                  <a:pt x="287" y="168"/>
                  <a:pt x="287" y="194"/>
                  <a:pt x="287" y="220"/>
                </a:cubicBezTo>
                <a:lnTo>
                  <a:pt x="100" y="220"/>
                </a:lnTo>
                <a:cubicBezTo>
                  <a:pt x="85" y="220"/>
                  <a:pt x="73" y="232"/>
                  <a:pt x="73" y="248"/>
                </a:cubicBezTo>
                <a:cubicBezTo>
                  <a:pt x="73" y="263"/>
                  <a:pt x="85" y="275"/>
                  <a:pt x="100" y="275"/>
                </a:cubicBezTo>
                <a:lnTo>
                  <a:pt x="315" y="275"/>
                </a:lnTo>
                <a:cubicBezTo>
                  <a:pt x="330" y="275"/>
                  <a:pt x="342" y="263"/>
                  <a:pt x="342" y="248"/>
                </a:cubicBezTo>
                <a:cubicBezTo>
                  <a:pt x="342" y="215"/>
                  <a:pt x="342" y="175"/>
                  <a:pt x="342" y="147"/>
                </a:cubicBezTo>
                <a:cubicBezTo>
                  <a:pt x="342" y="113"/>
                  <a:pt x="325" y="80"/>
                  <a:pt x="297" y="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9" name="Freeform 888">
            <a:extLst>
              <a:ext uri="{FF2B5EF4-FFF2-40B4-BE49-F238E27FC236}">
                <a16:creationId xmlns:a16="http://schemas.microsoft.com/office/drawing/2014/main" id="{FB77278C-0DDF-2D47-AF3E-981876842CE9}"/>
              </a:ext>
            </a:extLst>
          </p:cNvPr>
          <p:cNvSpPr/>
          <p:nvPr/>
        </p:nvSpPr>
        <p:spPr>
          <a:xfrm>
            <a:off x="1905480" y="5262677"/>
            <a:ext cx="9576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6">
                <a:moveTo>
                  <a:pt x="55" y="133"/>
                </a:moveTo>
                <a:cubicBezTo>
                  <a:pt x="55" y="90"/>
                  <a:pt x="90" y="55"/>
                  <a:pt x="133" y="55"/>
                </a:cubicBezTo>
                <a:cubicBezTo>
                  <a:pt x="176" y="55"/>
                  <a:pt x="212" y="90"/>
                  <a:pt x="212" y="133"/>
                </a:cubicBezTo>
                <a:cubicBezTo>
                  <a:pt x="212" y="176"/>
                  <a:pt x="176" y="211"/>
                  <a:pt x="133" y="211"/>
                </a:cubicBezTo>
                <a:cubicBezTo>
                  <a:pt x="90" y="211"/>
                  <a:pt x="55" y="176"/>
                  <a:pt x="55" y="133"/>
                </a:cubicBezTo>
                <a:close/>
                <a:moveTo>
                  <a:pt x="267" y="133"/>
                </a:moveTo>
                <a:cubicBezTo>
                  <a:pt x="267" y="60"/>
                  <a:pt x="207" y="0"/>
                  <a:pt x="133" y="0"/>
                </a:cubicBezTo>
                <a:cubicBezTo>
                  <a:pt x="60" y="0"/>
                  <a:pt x="0" y="60"/>
                  <a:pt x="0" y="133"/>
                </a:cubicBezTo>
                <a:cubicBezTo>
                  <a:pt x="0" y="207"/>
                  <a:pt x="60" y="266"/>
                  <a:pt x="133" y="266"/>
                </a:cubicBezTo>
                <a:cubicBezTo>
                  <a:pt x="207" y="266"/>
                  <a:pt x="267" y="207"/>
                  <a:pt x="267" y="13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0" name="Freeform 889">
            <a:extLst>
              <a:ext uri="{FF2B5EF4-FFF2-40B4-BE49-F238E27FC236}">
                <a16:creationId xmlns:a16="http://schemas.microsoft.com/office/drawing/2014/main" id="{B3BD8DD9-C6D7-BF42-A1DC-2C554AEC2A63}"/>
              </a:ext>
            </a:extLst>
          </p:cNvPr>
          <p:cNvSpPr/>
          <p:nvPr/>
        </p:nvSpPr>
        <p:spPr>
          <a:xfrm>
            <a:off x="1864440" y="5372837"/>
            <a:ext cx="122400" cy="9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1" h="275">
                <a:moveTo>
                  <a:pt x="340" y="40"/>
                </a:moveTo>
                <a:cubicBezTo>
                  <a:pt x="343" y="25"/>
                  <a:pt x="334" y="11"/>
                  <a:pt x="319" y="7"/>
                </a:cubicBezTo>
                <a:cubicBezTo>
                  <a:pt x="294" y="2"/>
                  <a:pt x="269" y="0"/>
                  <a:pt x="244" y="0"/>
                </a:cubicBezTo>
                <a:cubicBezTo>
                  <a:pt x="171" y="0"/>
                  <a:pt x="100" y="21"/>
                  <a:pt x="45" y="60"/>
                </a:cubicBezTo>
                <a:cubicBezTo>
                  <a:pt x="17" y="80"/>
                  <a:pt x="0" y="113"/>
                  <a:pt x="0" y="147"/>
                </a:cubicBezTo>
                <a:cubicBezTo>
                  <a:pt x="0" y="175"/>
                  <a:pt x="0" y="215"/>
                  <a:pt x="0" y="248"/>
                </a:cubicBezTo>
                <a:cubicBezTo>
                  <a:pt x="0" y="263"/>
                  <a:pt x="12" y="275"/>
                  <a:pt x="27" y="275"/>
                </a:cubicBezTo>
                <a:lnTo>
                  <a:pt x="242" y="275"/>
                </a:lnTo>
                <a:cubicBezTo>
                  <a:pt x="257" y="275"/>
                  <a:pt x="269" y="263"/>
                  <a:pt x="269" y="248"/>
                </a:cubicBezTo>
                <a:cubicBezTo>
                  <a:pt x="269" y="232"/>
                  <a:pt x="257" y="220"/>
                  <a:pt x="242" y="220"/>
                </a:cubicBezTo>
                <a:lnTo>
                  <a:pt x="55" y="220"/>
                </a:lnTo>
                <a:cubicBezTo>
                  <a:pt x="55" y="194"/>
                  <a:pt x="55" y="168"/>
                  <a:pt x="55" y="147"/>
                </a:cubicBezTo>
                <a:cubicBezTo>
                  <a:pt x="55" y="131"/>
                  <a:pt x="63" y="115"/>
                  <a:pt x="77" y="106"/>
                </a:cubicBezTo>
                <a:cubicBezTo>
                  <a:pt x="123" y="73"/>
                  <a:pt x="182" y="55"/>
                  <a:pt x="244" y="55"/>
                </a:cubicBezTo>
                <a:cubicBezTo>
                  <a:pt x="265" y="55"/>
                  <a:pt x="287" y="57"/>
                  <a:pt x="308" y="62"/>
                </a:cubicBezTo>
                <a:cubicBezTo>
                  <a:pt x="323" y="65"/>
                  <a:pt x="337" y="55"/>
                  <a:pt x="340" y="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1" name="Freeform 890">
            <a:extLst>
              <a:ext uri="{FF2B5EF4-FFF2-40B4-BE49-F238E27FC236}">
                <a16:creationId xmlns:a16="http://schemas.microsoft.com/office/drawing/2014/main" id="{7C270646-1E62-8640-8B38-EDB7ADA62BFF}"/>
              </a:ext>
            </a:extLst>
          </p:cNvPr>
          <p:cNvSpPr/>
          <p:nvPr/>
        </p:nvSpPr>
        <p:spPr>
          <a:xfrm>
            <a:off x="1852919" y="4941557"/>
            <a:ext cx="490680" cy="29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4" h="816">
                <a:moveTo>
                  <a:pt x="1202" y="498"/>
                </a:moveTo>
                <a:cubicBezTo>
                  <a:pt x="1131" y="549"/>
                  <a:pt x="1036" y="577"/>
                  <a:pt x="935" y="577"/>
                </a:cubicBezTo>
                <a:cubicBezTo>
                  <a:pt x="824" y="577"/>
                  <a:pt x="712" y="595"/>
                  <a:pt x="611" y="629"/>
                </a:cubicBezTo>
                <a:cubicBezTo>
                  <a:pt x="447" y="684"/>
                  <a:pt x="282" y="730"/>
                  <a:pt x="205" y="751"/>
                </a:cubicBezTo>
                <a:cubicBezTo>
                  <a:pt x="214" y="710"/>
                  <a:pt x="230" y="645"/>
                  <a:pt x="250" y="572"/>
                </a:cubicBezTo>
                <a:cubicBezTo>
                  <a:pt x="254" y="559"/>
                  <a:pt x="247" y="545"/>
                  <a:pt x="235" y="539"/>
                </a:cubicBezTo>
                <a:cubicBezTo>
                  <a:pt x="180" y="516"/>
                  <a:pt x="134" y="483"/>
                  <a:pt x="103" y="444"/>
                </a:cubicBezTo>
                <a:cubicBezTo>
                  <a:pt x="72" y="405"/>
                  <a:pt x="55" y="361"/>
                  <a:pt x="55" y="316"/>
                </a:cubicBezTo>
                <a:cubicBezTo>
                  <a:pt x="55" y="249"/>
                  <a:pt x="93" y="184"/>
                  <a:pt x="161" y="135"/>
                </a:cubicBezTo>
                <a:cubicBezTo>
                  <a:pt x="232" y="84"/>
                  <a:pt x="327" y="56"/>
                  <a:pt x="428" y="56"/>
                </a:cubicBezTo>
                <a:lnTo>
                  <a:pt x="932" y="56"/>
                </a:lnTo>
                <a:cubicBezTo>
                  <a:pt x="1055" y="56"/>
                  <a:pt x="1171" y="98"/>
                  <a:pt x="1242" y="170"/>
                </a:cubicBezTo>
                <a:cubicBezTo>
                  <a:pt x="1286" y="214"/>
                  <a:pt x="1309" y="265"/>
                  <a:pt x="1309" y="317"/>
                </a:cubicBezTo>
                <a:cubicBezTo>
                  <a:pt x="1308" y="385"/>
                  <a:pt x="1271" y="449"/>
                  <a:pt x="1202" y="498"/>
                </a:cubicBezTo>
                <a:close/>
                <a:moveTo>
                  <a:pt x="1281" y="131"/>
                </a:moveTo>
                <a:cubicBezTo>
                  <a:pt x="1200" y="49"/>
                  <a:pt x="1069" y="0"/>
                  <a:pt x="932" y="0"/>
                </a:cubicBezTo>
                <a:lnTo>
                  <a:pt x="428" y="0"/>
                </a:lnTo>
                <a:cubicBezTo>
                  <a:pt x="316" y="0"/>
                  <a:pt x="210" y="32"/>
                  <a:pt x="129" y="90"/>
                </a:cubicBezTo>
                <a:cubicBezTo>
                  <a:pt x="46" y="150"/>
                  <a:pt x="0" y="231"/>
                  <a:pt x="0" y="316"/>
                </a:cubicBezTo>
                <a:cubicBezTo>
                  <a:pt x="0" y="373"/>
                  <a:pt x="21" y="429"/>
                  <a:pt x="60" y="478"/>
                </a:cubicBezTo>
                <a:cubicBezTo>
                  <a:pt x="93" y="519"/>
                  <a:pt x="138" y="553"/>
                  <a:pt x="191" y="580"/>
                </a:cubicBezTo>
                <a:cubicBezTo>
                  <a:pt x="160" y="692"/>
                  <a:pt x="143" y="779"/>
                  <a:pt x="142" y="783"/>
                </a:cubicBezTo>
                <a:cubicBezTo>
                  <a:pt x="140" y="793"/>
                  <a:pt x="143" y="802"/>
                  <a:pt x="150" y="809"/>
                </a:cubicBezTo>
                <a:cubicBezTo>
                  <a:pt x="155" y="814"/>
                  <a:pt x="162" y="816"/>
                  <a:pt x="169" y="816"/>
                </a:cubicBezTo>
                <a:cubicBezTo>
                  <a:pt x="172" y="816"/>
                  <a:pt x="174" y="816"/>
                  <a:pt x="176" y="815"/>
                </a:cubicBezTo>
                <a:cubicBezTo>
                  <a:pt x="186" y="813"/>
                  <a:pt x="409" y="756"/>
                  <a:pt x="629" y="682"/>
                </a:cubicBezTo>
                <a:cubicBezTo>
                  <a:pt x="724" y="650"/>
                  <a:pt x="830" y="632"/>
                  <a:pt x="935" y="632"/>
                </a:cubicBezTo>
                <a:cubicBezTo>
                  <a:pt x="1048" y="632"/>
                  <a:pt x="1154" y="601"/>
                  <a:pt x="1235" y="543"/>
                </a:cubicBezTo>
                <a:cubicBezTo>
                  <a:pt x="1317" y="483"/>
                  <a:pt x="1363" y="403"/>
                  <a:pt x="1364" y="318"/>
                </a:cubicBezTo>
                <a:cubicBezTo>
                  <a:pt x="1364" y="250"/>
                  <a:pt x="1336" y="186"/>
                  <a:pt x="1281" y="13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2" name="Freeform 891">
            <a:extLst>
              <a:ext uri="{FF2B5EF4-FFF2-40B4-BE49-F238E27FC236}">
                <a16:creationId xmlns:a16="http://schemas.microsoft.com/office/drawing/2014/main" id="{BCA0DA18-0C4A-BE4C-A570-D4FC60BAF4A6}"/>
              </a:ext>
            </a:extLst>
          </p:cNvPr>
          <p:cNvSpPr/>
          <p:nvPr/>
        </p:nvSpPr>
        <p:spPr>
          <a:xfrm>
            <a:off x="1993320" y="4976477"/>
            <a:ext cx="209520" cy="16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3" h="448">
                <a:moveTo>
                  <a:pt x="558" y="23"/>
                </a:moveTo>
                <a:cubicBezTo>
                  <a:pt x="558" y="15"/>
                  <a:pt x="554" y="7"/>
                  <a:pt x="547" y="3"/>
                </a:cubicBezTo>
                <a:cubicBezTo>
                  <a:pt x="543" y="1"/>
                  <a:pt x="539" y="0"/>
                  <a:pt x="535" y="0"/>
                </a:cubicBezTo>
                <a:cubicBezTo>
                  <a:pt x="534" y="0"/>
                  <a:pt x="534" y="0"/>
                  <a:pt x="534" y="0"/>
                </a:cubicBezTo>
                <a:cubicBezTo>
                  <a:pt x="532" y="0"/>
                  <a:pt x="530" y="0"/>
                  <a:pt x="527" y="1"/>
                </a:cubicBezTo>
                <a:lnTo>
                  <a:pt x="443" y="27"/>
                </a:lnTo>
                <a:cubicBezTo>
                  <a:pt x="431" y="30"/>
                  <a:pt x="424" y="44"/>
                  <a:pt x="428" y="56"/>
                </a:cubicBezTo>
                <a:cubicBezTo>
                  <a:pt x="431" y="66"/>
                  <a:pt x="440" y="72"/>
                  <a:pt x="450" y="72"/>
                </a:cubicBezTo>
                <a:cubicBezTo>
                  <a:pt x="452" y="72"/>
                  <a:pt x="455" y="72"/>
                  <a:pt x="457" y="71"/>
                </a:cubicBezTo>
                <a:lnTo>
                  <a:pt x="485" y="63"/>
                </a:lnTo>
                <a:lnTo>
                  <a:pt x="294" y="384"/>
                </a:lnTo>
                <a:lnTo>
                  <a:pt x="192" y="250"/>
                </a:lnTo>
                <a:cubicBezTo>
                  <a:pt x="188" y="245"/>
                  <a:pt x="182" y="242"/>
                  <a:pt x="175" y="241"/>
                </a:cubicBezTo>
                <a:cubicBezTo>
                  <a:pt x="168" y="241"/>
                  <a:pt x="162" y="244"/>
                  <a:pt x="157" y="249"/>
                </a:cubicBezTo>
                <a:lnTo>
                  <a:pt x="7" y="409"/>
                </a:lnTo>
                <a:cubicBezTo>
                  <a:pt x="-2" y="418"/>
                  <a:pt x="-2" y="433"/>
                  <a:pt x="8" y="442"/>
                </a:cubicBezTo>
                <a:cubicBezTo>
                  <a:pt x="17" y="451"/>
                  <a:pt x="32" y="450"/>
                  <a:pt x="41" y="441"/>
                </a:cubicBezTo>
                <a:lnTo>
                  <a:pt x="172" y="300"/>
                </a:lnTo>
                <a:lnTo>
                  <a:pt x="278" y="439"/>
                </a:lnTo>
                <a:cubicBezTo>
                  <a:pt x="282" y="445"/>
                  <a:pt x="289" y="448"/>
                  <a:pt x="296" y="448"/>
                </a:cubicBezTo>
                <a:cubicBezTo>
                  <a:pt x="297" y="448"/>
                  <a:pt x="297" y="448"/>
                  <a:pt x="297" y="448"/>
                </a:cubicBezTo>
                <a:cubicBezTo>
                  <a:pt x="305" y="448"/>
                  <a:pt x="312" y="443"/>
                  <a:pt x="316" y="437"/>
                </a:cubicBezTo>
                <a:lnTo>
                  <a:pt x="528" y="81"/>
                </a:lnTo>
                <a:lnTo>
                  <a:pt x="538" y="114"/>
                </a:lnTo>
                <a:cubicBezTo>
                  <a:pt x="541" y="124"/>
                  <a:pt x="550" y="130"/>
                  <a:pt x="560" y="130"/>
                </a:cubicBezTo>
                <a:cubicBezTo>
                  <a:pt x="562" y="130"/>
                  <a:pt x="564" y="130"/>
                  <a:pt x="567" y="129"/>
                </a:cubicBezTo>
                <a:cubicBezTo>
                  <a:pt x="579" y="125"/>
                  <a:pt x="586" y="113"/>
                  <a:pt x="582" y="10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3" name="Freeform 892">
            <a:extLst>
              <a:ext uri="{FF2B5EF4-FFF2-40B4-BE49-F238E27FC236}">
                <a16:creationId xmlns:a16="http://schemas.microsoft.com/office/drawing/2014/main" id="{D034CE42-FE7D-8746-8D41-256F0539D0FE}"/>
              </a:ext>
            </a:extLst>
          </p:cNvPr>
          <p:cNvSpPr/>
          <p:nvPr/>
        </p:nvSpPr>
        <p:spPr>
          <a:xfrm>
            <a:off x="2754000" y="5242157"/>
            <a:ext cx="11412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8" h="319">
                <a:moveTo>
                  <a:pt x="55" y="160"/>
                </a:moveTo>
                <a:cubicBezTo>
                  <a:pt x="55" y="102"/>
                  <a:pt x="101" y="55"/>
                  <a:pt x="159" y="55"/>
                </a:cubicBezTo>
                <a:cubicBezTo>
                  <a:pt x="216" y="55"/>
                  <a:pt x="263" y="102"/>
                  <a:pt x="263" y="160"/>
                </a:cubicBezTo>
                <a:cubicBezTo>
                  <a:pt x="263" y="217"/>
                  <a:pt x="216" y="264"/>
                  <a:pt x="159" y="264"/>
                </a:cubicBezTo>
                <a:cubicBezTo>
                  <a:pt x="101" y="264"/>
                  <a:pt x="55" y="217"/>
                  <a:pt x="55" y="160"/>
                </a:cubicBezTo>
                <a:close/>
                <a:moveTo>
                  <a:pt x="318" y="160"/>
                </a:moveTo>
                <a:cubicBezTo>
                  <a:pt x="318" y="72"/>
                  <a:pt x="247" y="0"/>
                  <a:pt x="159" y="0"/>
                </a:cubicBezTo>
                <a:cubicBezTo>
                  <a:pt x="71" y="0"/>
                  <a:pt x="0" y="72"/>
                  <a:pt x="0" y="160"/>
                </a:cubicBezTo>
                <a:cubicBezTo>
                  <a:pt x="0" y="247"/>
                  <a:pt x="71" y="319"/>
                  <a:pt x="159" y="319"/>
                </a:cubicBezTo>
                <a:cubicBezTo>
                  <a:pt x="247" y="319"/>
                  <a:pt x="318" y="247"/>
                  <a:pt x="318" y="1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4" name="Freeform 893">
            <a:extLst>
              <a:ext uri="{FF2B5EF4-FFF2-40B4-BE49-F238E27FC236}">
                <a16:creationId xmlns:a16="http://schemas.microsoft.com/office/drawing/2014/main" id="{CFF022DC-B253-714C-A8ED-F1338D2D0D2D}"/>
              </a:ext>
            </a:extLst>
          </p:cNvPr>
          <p:cNvSpPr/>
          <p:nvPr/>
        </p:nvSpPr>
        <p:spPr>
          <a:xfrm>
            <a:off x="2714040" y="5367797"/>
            <a:ext cx="194040" cy="10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0" h="303">
                <a:moveTo>
                  <a:pt x="55" y="247"/>
                </a:moveTo>
                <a:lnTo>
                  <a:pt x="55" y="163"/>
                </a:lnTo>
                <a:cubicBezTo>
                  <a:pt x="55" y="143"/>
                  <a:pt x="65" y="124"/>
                  <a:pt x="82" y="112"/>
                </a:cubicBezTo>
                <a:cubicBezTo>
                  <a:pt x="134" y="75"/>
                  <a:pt x="201" y="55"/>
                  <a:pt x="270" y="55"/>
                </a:cubicBezTo>
                <a:cubicBezTo>
                  <a:pt x="339" y="55"/>
                  <a:pt x="407" y="76"/>
                  <a:pt x="459" y="113"/>
                </a:cubicBezTo>
                <a:cubicBezTo>
                  <a:pt x="475" y="124"/>
                  <a:pt x="485" y="143"/>
                  <a:pt x="485" y="163"/>
                </a:cubicBezTo>
                <a:cubicBezTo>
                  <a:pt x="485" y="186"/>
                  <a:pt x="485" y="218"/>
                  <a:pt x="485" y="247"/>
                </a:cubicBezTo>
                <a:close/>
                <a:moveTo>
                  <a:pt x="491" y="68"/>
                </a:moveTo>
                <a:cubicBezTo>
                  <a:pt x="429" y="24"/>
                  <a:pt x="351" y="0"/>
                  <a:pt x="270" y="0"/>
                </a:cubicBezTo>
                <a:cubicBezTo>
                  <a:pt x="190" y="0"/>
                  <a:pt x="112" y="24"/>
                  <a:pt x="50" y="67"/>
                </a:cubicBezTo>
                <a:cubicBezTo>
                  <a:pt x="19" y="89"/>
                  <a:pt x="0" y="125"/>
                  <a:pt x="0" y="163"/>
                </a:cubicBezTo>
                <a:lnTo>
                  <a:pt x="0" y="275"/>
                </a:lnTo>
                <a:cubicBezTo>
                  <a:pt x="0" y="290"/>
                  <a:pt x="12" y="303"/>
                  <a:pt x="28" y="303"/>
                </a:cubicBezTo>
                <a:lnTo>
                  <a:pt x="513" y="303"/>
                </a:lnTo>
                <a:cubicBezTo>
                  <a:pt x="528" y="303"/>
                  <a:pt x="540" y="290"/>
                  <a:pt x="540" y="275"/>
                </a:cubicBezTo>
                <a:cubicBezTo>
                  <a:pt x="540" y="238"/>
                  <a:pt x="540" y="194"/>
                  <a:pt x="540" y="162"/>
                </a:cubicBezTo>
                <a:cubicBezTo>
                  <a:pt x="540" y="125"/>
                  <a:pt x="521" y="89"/>
                  <a:pt x="491" y="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5" name="Freeform 894">
            <a:extLst>
              <a:ext uri="{FF2B5EF4-FFF2-40B4-BE49-F238E27FC236}">
                <a16:creationId xmlns:a16="http://schemas.microsoft.com/office/drawing/2014/main" id="{39EEE1EB-2198-D844-B2AC-FA23676AADC3}"/>
              </a:ext>
            </a:extLst>
          </p:cNvPr>
          <p:cNvSpPr/>
          <p:nvPr/>
        </p:nvSpPr>
        <p:spPr>
          <a:xfrm>
            <a:off x="2888640" y="5262677"/>
            <a:ext cx="9540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266">
                <a:moveTo>
                  <a:pt x="133" y="55"/>
                </a:moveTo>
                <a:cubicBezTo>
                  <a:pt x="176" y="55"/>
                  <a:pt x="211" y="90"/>
                  <a:pt x="211" y="133"/>
                </a:cubicBezTo>
                <a:cubicBezTo>
                  <a:pt x="211" y="176"/>
                  <a:pt x="176" y="211"/>
                  <a:pt x="133" y="211"/>
                </a:cubicBezTo>
                <a:cubicBezTo>
                  <a:pt x="90" y="211"/>
                  <a:pt x="55" y="176"/>
                  <a:pt x="55" y="133"/>
                </a:cubicBezTo>
                <a:cubicBezTo>
                  <a:pt x="55" y="90"/>
                  <a:pt x="90" y="55"/>
                  <a:pt x="133" y="55"/>
                </a:cubicBezTo>
                <a:close/>
                <a:moveTo>
                  <a:pt x="133" y="266"/>
                </a:moveTo>
                <a:cubicBezTo>
                  <a:pt x="207" y="266"/>
                  <a:pt x="266" y="207"/>
                  <a:pt x="266" y="133"/>
                </a:cubicBezTo>
                <a:cubicBezTo>
                  <a:pt x="266" y="60"/>
                  <a:pt x="207" y="0"/>
                  <a:pt x="133" y="0"/>
                </a:cubicBezTo>
                <a:cubicBezTo>
                  <a:pt x="60" y="0"/>
                  <a:pt x="0" y="60"/>
                  <a:pt x="0" y="133"/>
                </a:cubicBezTo>
                <a:cubicBezTo>
                  <a:pt x="0" y="207"/>
                  <a:pt x="60" y="266"/>
                  <a:pt x="133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6" name="Freeform 895">
            <a:extLst>
              <a:ext uri="{FF2B5EF4-FFF2-40B4-BE49-F238E27FC236}">
                <a16:creationId xmlns:a16="http://schemas.microsoft.com/office/drawing/2014/main" id="{1CC31BD7-53A7-C84D-B7F7-5AB911EE0E37}"/>
              </a:ext>
            </a:extLst>
          </p:cNvPr>
          <p:cNvSpPr/>
          <p:nvPr/>
        </p:nvSpPr>
        <p:spPr>
          <a:xfrm>
            <a:off x="2902680" y="5372837"/>
            <a:ext cx="122760" cy="9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5">
                <a:moveTo>
                  <a:pt x="297" y="60"/>
                </a:moveTo>
                <a:cubicBezTo>
                  <a:pt x="241" y="21"/>
                  <a:pt x="171" y="0"/>
                  <a:pt x="98" y="0"/>
                </a:cubicBezTo>
                <a:cubicBezTo>
                  <a:pt x="73" y="0"/>
                  <a:pt x="47" y="2"/>
                  <a:pt x="23" y="7"/>
                </a:cubicBezTo>
                <a:cubicBezTo>
                  <a:pt x="8" y="11"/>
                  <a:pt x="-2" y="25"/>
                  <a:pt x="1" y="40"/>
                </a:cubicBezTo>
                <a:cubicBezTo>
                  <a:pt x="4" y="55"/>
                  <a:pt x="19" y="65"/>
                  <a:pt x="34" y="62"/>
                </a:cubicBezTo>
                <a:cubicBezTo>
                  <a:pt x="55" y="57"/>
                  <a:pt x="76" y="55"/>
                  <a:pt x="98" y="55"/>
                </a:cubicBezTo>
                <a:cubicBezTo>
                  <a:pt x="159" y="55"/>
                  <a:pt x="219" y="73"/>
                  <a:pt x="265" y="106"/>
                </a:cubicBezTo>
                <a:cubicBezTo>
                  <a:pt x="278" y="115"/>
                  <a:pt x="286" y="131"/>
                  <a:pt x="286" y="147"/>
                </a:cubicBezTo>
                <a:cubicBezTo>
                  <a:pt x="287" y="168"/>
                  <a:pt x="287" y="194"/>
                  <a:pt x="287" y="220"/>
                </a:cubicBezTo>
                <a:lnTo>
                  <a:pt x="100" y="220"/>
                </a:lnTo>
                <a:cubicBezTo>
                  <a:pt x="85" y="220"/>
                  <a:pt x="72" y="232"/>
                  <a:pt x="72" y="248"/>
                </a:cubicBezTo>
                <a:cubicBezTo>
                  <a:pt x="72" y="263"/>
                  <a:pt x="85" y="275"/>
                  <a:pt x="100" y="275"/>
                </a:cubicBezTo>
                <a:lnTo>
                  <a:pt x="314" y="275"/>
                </a:lnTo>
                <a:cubicBezTo>
                  <a:pt x="330" y="275"/>
                  <a:pt x="342" y="263"/>
                  <a:pt x="342" y="248"/>
                </a:cubicBezTo>
                <a:cubicBezTo>
                  <a:pt x="342" y="215"/>
                  <a:pt x="342" y="175"/>
                  <a:pt x="342" y="147"/>
                </a:cubicBezTo>
                <a:cubicBezTo>
                  <a:pt x="341" y="113"/>
                  <a:pt x="324" y="80"/>
                  <a:pt x="297" y="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7" name="Freeform 896">
            <a:extLst>
              <a:ext uri="{FF2B5EF4-FFF2-40B4-BE49-F238E27FC236}">
                <a16:creationId xmlns:a16="http://schemas.microsoft.com/office/drawing/2014/main" id="{D30A5447-9065-0340-ABB4-5840D6C3CD23}"/>
              </a:ext>
            </a:extLst>
          </p:cNvPr>
          <p:cNvSpPr/>
          <p:nvPr/>
        </p:nvSpPr>
        <p:spPr>
          <a:xfrm>
            <a:off x="2638081" y="5262677"/>
            <a:ext cx="9576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6">
                <a:moveTo>
                  <a:pt x="55" y="133"/>
                </a:moveTo>
                <a:cubicBezTo>
                  <a:pt x="55" y="90"/>
                  <a:pt x="90" y="55"/>
                  <a:pt x="133" y="55"/>
                </a:cubicBezTo>
                <a:cubicBezTo>
                  <a:pt x="176" y="55"/>
                  <a:pt x="211" y="90"/>
                  <a:pt x="211" y="133"/>
                </a:cubicBezTo>
                <a:cubicBezTo>
                  <a:pt x="211" y="176"/>
                  <a:pt x="176" y="211"/>
                  <a:pt x="133" y="211"/>
                </a:cubicBezTo>
                <a:cubicBezTo>
                  <a:pt x="90" y="211"/>
                  <a:pt x="55" y="176"/>
                  <a:pt x="55" y="133"/>
                </a:cubicBezTo>
                <a:close/>
                <a:moveTo>
                  <a:pt x="267" y="133"/>
                </a:moveTo>
                <a:cubicBezTo>
                  <a:pt x="267" y="60"/>
                  <a:pt x="207" y="0"/>
                  <a:pt x="133" y="0"/>
                </a:cubicBezTo>
                <a:cubicBezTo>
                  <a:pt x="60" y="0"/>
                  <a:pt x="0" y="60"/>
                  <a:pt x="0" y="133"/>
                </a:cubicBezTo>
                <a:cubicBezTo>
                  <a:pt x="0" y="207"/>
                  <a:pt x="60" y="266"/>
                  <a:pt x="133" y="266"/>
                </a:cubicBezTo>
                <a:cubicBezTo>
                  <a:pt x="207" y="266"/>
                  <a:pt x="267" y="207"/>
                  <a:pt x="267" y="13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8" name="Freeform 897">
            <a:extLst>
              <a:ext uri="{FF2B5EF4-FFF2-40B4-BE49-F238E27FC236}">
                <a16:creationId xmlns:a16="http://schemas.microsoft.com/office/drawing/2014/main" id="{89DF518F-6D81-4947-B968-723B6A606D38}"/>
              </a:ext>
            </a:extLst>
          </p:cNvPr>
          <p:cNvSpPr/>
          <p:nvPr/>
        </p:nvSpPr>
        <p:spPr>
          <a:xfrm>
            <a:off x="2596680" y="5372837"/>
            <a:ext cx="122760" cy="9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5">
                <a:moveTo>
                  <a:pt x="341" y="40"/>
                </a:moveTo>
                <a:cubicBezTo>
                  <a:pt x="344" y="25"/>
                  <a:pt x="335" y="11"/>
                  <a:pt x="320" y="7"/>
                </a:cubicBezTo>
                <a:cubicBezTo>
                  <a:pt x="295" y="2"/>
                  <a:pt x="270" y="0"/>
                  <a:pt x="244" y="0"/>
                </a:cubicBezTo>
                <a:cubicBezTo>
                  <a:pt x="172" y="0"/>
                  <a:pt x="101" y="21"/>
                  <a:pt x="46" y="60"/>
                </a:cubicBezTo>
                <a:cubicBezTo>
                  <a:pt x="18" y="80"/>
                  <a:pt x="1" y="113"/>
                  <a:pt x="1" y="147"/>
                </a:cubicBezTo>
                <a:cubicBezTo>
                  <a:pt x="1" y="175"/>
                  <a:pt x="0" y="215"/>
                  <a:pt x="0" y="248"/>
                </a:cubicBezTo>
                <a:cubicBezTo>
                  <a:pt x="0" y="263"/>
                  <a:pt x="13" y="275"/>
                  <a:pt x="28" y="275"/>
                </a:cubicBezTo>
                <a:lnTo>
                  <a:pt x="242" y="275"/>
                </a:lnTo>
                <a:cubicBezTo>
                  <a:pt x="258" y="275"/>
                  <a:pt x="270" y="263"/>
                  <a:pt x="270" y="248"/>
                </a:cubicBezTo>
                <a:cubicBezTo>
                  <a:pt x="270" y="232"/>
                  <a:pt x="258" y="220"/>
                  <a:pt x="242" y="220"/>
                </a:cubicBezTo>
                <a:lnTo>
                  <a:pt x="56" y="220"/>
                </a:lnTo>
                <a:cubicBezTo>
                  <a:pt x="56" y="194"/>
                  <a:pt x="56" y="168"/>
                  <a:pt x="56" y="147"/>
                </a:cubicBezTo>
                <a:cubicBezTo>
                  <a:pt x="56" y="131"/>
                  <a:pt x="64" y="115"/>
                  <a:pt x="78" y="106"/>
                </a:cubicBezTo>
                <a:cubicBezTo>
                  <a:pt x="124" y="73"/>
                  <a:pt x="183" y="55"/>
                  <a:pt x="244" y="55"/>
                </a:cubicBezTo>
                <a:cubicBezTo>
                  <a:pt x="266" y="55"/>
                  <a:pt x="288" y="57"/>
                  <a:pt x="309" y="62"/>
                </a:cubicBezTo>
                <a:cubicBezTo>
                  <a:pt x="323" y="65"/>
                  <a:pt x="338" y="55"/>
                  <a:pt x="341" y="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9" name="Freeform 898">
            <a:extLst>
              <a:ext uri="{FF2B5EF4-FFF2-40B4-BE49-F238E27FC236}">
                <a16:creationId xmlns:a16="http://schemas.microsoft.com/office/drawing/2014/main" id="{F883C086-E3A5-FB46-B702-45C54536161F}"/>
              </a:ext>
            </a:extLst>
          </p:cNvPr>
          <p:cNvSpPr/>
          <p:nvPr/>
        </p:nvSpPr>
        <p:spPr>
          <a:xfrm>
            <a:off x="2585520" y="4941557"/>
            <a:ext cx="490680" cy="29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4" h="816">
                <a:moveTo>
                  <a:pt x="1202" y="498"/>
                </a:moveTo>
                <a:cubicBezTo>
                  <a:pt x="1131" y="549"/>
                  <a:pt x="1036" y="577"/>
                  <a:pt x="935" y="577"/>
                </a:cubicBezTo>
                <a:cubicBezTo>
                  <a:pt x="824" y="577"/>
                  <a:pt x="712" y="595"/>
                  <a:pt x="611" y="629"/>
                </a:cubicBezTo>
                <a:cubicBezTo>
                  <a:pt x="447" y="685"/>
                  <a:pt x="281" y="730"/>
                  <a:pt x="205" y="751"/>
                </a:cubicBezTo>
                <a:cubicBezTo>
                  <a:pt x="214" y="710"/>
                  <a:pt x="229" y="646"/>
                  <a:pt x="250" y="572"/>
                </a:cubicBezTo>
                <a:cubicBezTo>
                  <a:pt x="254" y="558"/>
                  <a:pt x="247" y="545"/>
                  <a:pt x="235" y="539"/>
                </a:cubicBezTo>
                <a:cubicBezTo>
                  <a:pt x="180" y="516"/>
                  <a:pt x="134" y="483"/>
                  <a:pt x="103" y="444"/>
                </a:cubicBezTo>
                <a:cubicBezTo>
                  <a:pt x="71" y="405"/>
                  <a:pt x="55" y="361"/>
                  <a:pt x="55" y="316"/>
                </a:cubicBezTo>
                <a:cubicBezTo>
                  <a:pt x="55" y="249"/>
                  <a:pt x="92" y="184"/>
                  <a:pt x="161" y="135"/>
                </a:cubicBezTo>
                <a:cubicBezTo>
                  <a:pt x="232" y="84"/>
                  <a:pt x="327" y="56"/>
                  <a:pt x="428" y="56"/>
                </a:cubicBezTo>
                <a:lnTo>
                  <a:pt x="931" y="56"/>
                </a:lnTo>
                <a:cubicBezTo>
                  <a:pt x="1055" y="56"/>
                  <a:pt x="1171" y="98"/>
                  <a:pt x="1242" y="170"/>
                </a:cubicBezTo>
                <a:cubicBezTo>
                  <a:pt x="1286" y="214"/>
                  <a:pt x="1309" y="265"/>
                  <a:pt x="1309" y="317"/>
                </a:cubicBezTo>
                <a:cubicBezTo>
                  <a:pt x="1308" y="385"/>
                  <a:pt x="1270" y="449"/>
                  <a:pt x="1202" y="498"/>
                </a:cubicBezTo>
                <a:close/>
                <a:moveTo>
                  <a:pt x="1281" y="131"/>
                </a:moveTo>
                <a:cubicBezTo>
                  <a:pt x="1200" y="49"/>
                  <a:pt x="1069" y="0"/>
                  <a:pt x="931" y="0"/>
                </a:cubicBezTo>
                <a:lnTo>
                  <a:pt x="428" y="0"/>
                </a:lnTo>
                <a:cubicBezTo>
                  <a:pt x="316" y="0"/>
                  <a:pt x="209" y="32"/>
                  <a:pt x="129" y="90"/>
                </a:cubicBezTo>
                <a:cubicBezTo>
                  <a:pt x="46" y="150"/>
                  <a:pt x="0" y="231"/>
                  <a:pt x="0" y="316"/>
                </a:cubicBezTo>
                <a:cubicBezTo>
                  <a:pt x="0" y="373"/>
                  <a:pt x="20" y="429"/>
                  <a:pt x="60" y="478"/>
                </a:cubicBezTo>
                <a:cubicBezTo>
                  <a:pt x="93" y="519"/>
                  <a:pt x="138" y="553"/>
                  <a:pt x="191" y="580"/>
                </a:cubicBezTo>
                <a:cubicBezTo>
                  <a:pt x="160" y="692"/>
                  <a:pt x="143" y="779"/>
                  <a:pt x="142" y="783"/>
                </a:cubicBezTo>
                <a:cubicBezTo>
                  <a:pt x="140" y="793"/>
                  <a:pt x="143" y="802"/>
                  <a:pt x="150" y="809"/>
                </a:cubicBezTo>
                <a:cubicBezTo>
                  <a:pt x="155" y="814"/>
                  <a:pt x="162" y="816"/>
                  <a:pt x="169" y="816"/>
                </a:cubicBezTo>
                <a:cubicBezTo>
                  <a:pt x="171" y="816"/>
                  <a:pt x="174" y="816"/>
                  <a:pt x="176" y="815"/>
                </a:cubicBezTo>
                <a:cubicBezTo>
                  <a:pt x="185" y="813"/>
                  <a:pt x="409" y="756"/>
                  <a:pt x="629" y="682"/>
                </a:cubicBezTo>
                <a:cubicBezTo>
                  <a:pt x="724" y="650"/>
                  <a:pt x="830" y="632"/>
                  <a:pt x="935" y="632"/>
                </a:cubicBezTo>
                <a:cubicBezTo>
                  <a:pt x="1048" y="632"/>
                  <a:pt x="1154" y="601"/>
                  <a:pt x="1234" y="543"/>
                </a:cubicBezTo>
                <a:cubicBezTo>
                  <a:pt x="1317" y="483"/>
                  <a:pt x="1363" y="403"/>
                  <a:pt x="1364" y="318"/>
                </a:cubicBezTo>
                <a:cubicBezTo>
                  <a:pt x="1364" y="250"/>
                  <a:pt x="1335" y="186"/>
                  <a:pt x="1281" y="13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0" name="Freeform 899">
            <a:extLst>
              <a:ext uri="{FF2B5EF4-FFF2-40B4-BE49-F238E27FC236}">
                <a16:creationId xmlns:a16="http://schemas.microsoft.com/office/drawing/2014/main" id="{E6CD42B1-6B38-C040-9169-F8E76B99F416}"/>
              </a:ext>
            </a:extLst>
          </p:cNvPr>
          <p:cNvSpPr/>
          <p:nvPr/>
        </p:nvSpPr>
        <p:spPr>
          <a:xfrm>
            <a:off x="2753280" y="4999877"/>
            <a:ext cx="155160" cy="13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2" h="378">
                <a:moveTo>
                  <a:pt x="357" y="170"/>
                </a:moveTo>
                <a:lnTo>
                  <a:pt x="330" y="197"/>
                </a:lnTo>
                <a:cubicBezTo>
                  <a:pt x="329" y="197"/>
                  <a:pt x="329" y="198"/>
                  <a:pt x="329" y="198"/>
                </a:cubicBezTo>
                <a:lnTo>
                  <a:pt x="216" y="311"/>
                </a:lnTo>
                <a:lnTo>
                  <a:pt x="103" y="198"/>
                </a:lnTo>
                <a:cubicBezTo>
                  <a:pt x="102" y="198"/>
                  <a:pt x="102" y="197"/>
                  <a:pt x="102" y="197"/>
                </a:cubicBezTo>
                <a:lnTo>
                  <a:pt x="75" y="170"/>
                </a:lnTo>
                <a:cubicBezTo>
                  <a:pt x="62" y="157"/>
                  <a:pt x="55" y="141"/>
                  <a:pt x="55" y="123"/>
                </a:cubicBezTo>
                <a:cubicBezTo>
                  <a:pt x="55" y="105"/>
                  <a:pt x="62" y="88"/>
                  <a:pt x="75" y="75"/>
                </a:cubicBezTo>
                <a:cubicBezTo>
                  <a:pt x="87" y="62"/>
                  <a:pt x="104" y="56"/>
                  <a:pt x="122" y="56"/>
                </a:cubicBezTo>
                <a:cubicBezTo>
                  <a:pt x="140" y="56"/>
                  <a:pt x="157" y="62"/>
                  <a:pt x="170" y="75"/>
                </a:cubicBezTo>
                <a:lnTo>
                  <a:pt x="196" y="102"/>
                </a:lnTo>
                <a:cubicBezTo>
                  <a:pt x="201" y="107"/>
                  <a:pt x="208" y="110"/>
                  <a:pt x="216" y="110"/>
                </a:cubicBezTo>
                <a:cubicBezTo>
                  <a:pt x="223" y="110"/>
                  <a:pt x="230" y="107"/>
                  <a:pt x="235" y="102"/>
                </a:cubicBezTo>
                <a:lnTo>
                  <a:pt x="262" y="75"/>
                </a:lnTo>
                <a:cubicBezTo>
                  <a:pt x="274" y="62"/>
                  <a:pt x="291" y="56"/>
                  <a:pt x="309" y="56"/>
                </a:cubicBezTo>
                <a:cubicBezTo>
                  <a:pt x="327" y="56"/>
                  <a:pt x="344" y="62"/>
                  <a:pt x="357" y="75"/>
                </a:cubicBezTo>
                <a:cubicBezTo>
                  <a:pt x="369" y="88"/>
                  <a:pt x="376" y="105"/>
                  <a:pt x="376" y="123"/>
                </a:cubicBezTo>
                <a:cubicBezTo>
                  <a:pt x="376" y="141"/>
                  <a:pt x="369" y="157"/>
                  <a:pt x="357" y="170"/>
                </a:cubicBezTo>
                <a:close/>
                <a:moveTo>
                  <a:pt x="309" y="0"/>
                </a:moveTo>
                <a:cubicBezTo>
                  <a:pt x="276" y="0"/>
                  <a:pt x="246" y="13"/>
                  <a:pt x="223" y="36"/>
                </a:cubicBezTo>
                <a:lnTo>
                  <a:pt x="216" y="43"/>
                </a:lnTo>
                <a:lnTo>
                  <a:pt x="209" y="36"/>
                </a:lnTo>
                <a:cubicBezTo>
                  <a:pt x="186" y="13"/>
                  <a:pt x="155" y="0"/>
                  <a:pt x="122" y="0"/>
                </a:cubicBezTo>
                <a:cubicBezTo>
                  <a:pt x="89" y="0"/>
                  <a:pt x="59" y="13"/>
                  <a:pt x="36" y="36"/>
                </a:cubicBezTo>
                <a:cubicBezTo>
                  <a:pt x="13" y="59"/>
                  <a:pt x="0" y="90"/>
                  <a:pt x="0" y="123"/>
                </a:cubicBezTo>
                <a:cubicBezTo>
                  <a:pt x="0" y="155"/>
                  <a:pt x="13" y="186"/>
                  <a:pt x="36" y="209"/>
                </a:cubicBezTo>
                <a:lnTo>
                  <a:pt x="62" y="235"/>
                </a:lnTo>
                <a:cubicBezTo>
                  <a:pt x="62" y="235"/>
                  <a:pt x="62" y="236"/>
                  <a:pt x="63" y="236"/>
                </a:cubicBezTo>
                <a:lnTo>
                  <a:pt x="196" y="370"/>
                </a:lnTo>
                <a:cubicBezTo>
                  <a:pt x="202" y="375"/>
                  <a:pt x="209" y="378"/>
                  <a:pt x="216" y="378"/>
                </a:cubicBezTo>
                <a:cubicBezTo>
                  <a:pt x="223" y="378"/>
                  <a:pt x="230" y="375"/>
                  <a:pt x="235" y="370"/>
                </a:cubicBezTo>
                <a:lnTo>
                  <a:pt x="369" y="236"/>
                </a:lnTo>
                <a:cubicBezTo>
                  <a:pt x="369" y="236"/>
                  <a:pt x="369" y="235"/>
                  <a:pt x="370" y="235"/>
                </a:cubicBezTo>
                <a:lnTo>
                  <a:pt x="396" y="209"/>
                </a:lnTo>
                <a:cubicBezTo>
                  <a:pt x="419" y="186"/>
                  <a:pt x="432" y="155"/>
                  <a:pt x="432" y="123"/>
                </a:cubicBezTo>
                <a:cubicBezTo>
                  <a:pt x="432" y="90"/>
                  <a:pt x="419" y="59"/>
                  <a:pt x="396" y="36"/>
                </a:cubicBezTo>
                <a:cubicBezTo>
                  <a:pt x="373" y="13"/>
                  <a:pt x="342" y="0"/>
                  <a:pt x="30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1" name="Freeform 900">
            <a:extLst>
              <a:ext uri="{FF2B5EF4-FFF2-40B4-BE49-F238E27FC236}">
                <a16:creationId xmlns:a16="http://schemas.microsoft.com/office/drawing/2014/main" id="{39489E5E-3AB0-1445-8C49-425EB49EA976}"/>
              </a:ext>
            </a:extLst>
          </p:cNvPr>
          <p:cNvSpPr/>
          <p:nvPr/>
        </p:nvSpPr>
        <p:spPr>
          <a:xfrm>
            <a:off x="3452040" y="5242157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55" y="160"/>
                </a:moveTo>
                <a:cubicBezTo>
                  <a:pt x="55" y="102"/>
                  <a:pt x="102" y="55"/>
                  <a:pt x="159" y="55"/>
                </a:cubicBezTo>
                <a:cubicBezTo>
                  <a:pt x="217" y="55"/>
                  <a:pt x="264" y="102"/>
                  <a:pt x="264" y="160"/>
                </a:cubicBezTo>
                <a:cubicBezTo>
                  <a:pt x="264" y="217"/>
                  <a:pt x="217" y="264"/>
                  <a:pt x="159" y="264"/>
                </a:cubicBezTo>
                <a:cubicBezTo>
                  <a:pt x="102" y="264"/>
                  <a:pt x="55" y="217"/>
                  <a:pt x="55" y="160"/>
                </a:cubicBezTo>
                <a:close/>
                <a:moveTo>
                  <a:pt x="319" y="160"/>
                </a:moveTo>
                <a:cubicBezTo>
                  <a:pt x="319" y="72"/>
                  <a:pt x="247" y="0"/>
                  <a:pt x="159" y="0"/>
                </a:cubicBezTo>
                <a:cubicBezTo>
                  <a:pt x="71" y="0"/>
                  <a:pt x="0" y="72"/>
                  <a:pt x="0" y="160"/>
                </a:cubicBezTo>
                <a:cubicBezTo>
                  <a:pt x="0" y="247"/>
                  <a:pt x="71" y="319"/>
                  <a:pt x="159" y="319"/>
                </a:cubicBezTo>
                <a:cubicBezTo>
                  <a:pt x="247" y="319"/>
                  <a:pt x="319" y="247"/>
                  <a:pt x="319" y="1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2" name="Freeform 901">
            <a:extLst>
              <a:ext uri="{FF2B5EF4-FFF2-40B4-BE49-F238E27FC236}">
                <a16:creationId xmlns:a16="http://schemas.microsoft.com/office/drawing/2014/main" id="{86436C8F-FF10-0746-B663-18B37D2D73D5}"/>
              </a:ext>
            </a:extLst>
          </p:cNvPr>
          <p:cNvSpPr/>
          <p:nvPr/>
        </p:nvSpPr>
        <p:spPr>
          <a:xfrm>
            <a:off x="3412440" y="5367797"/>
            <a:ext cx="194040" cy="10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0" h="303">
                <a:moveTo>
                  <a:pt x="55" y="247"/>
                </a:moveTo>
                <a:lnTo>
                  <a:pt x="55" y="163"/>
                </a:lnTo>
                <a:cubicBezTo>
                  <a:pt x="55" y="143"/>
                  <a:pt x="65" y="124"/>
                  <a:pt x="81" y="112"/>
                </a:cubicBezTo>
                <a:cubicBezTo>
                  <a:pt x="134" y="75"/>
                  <a:pt x="201" y="55"/>
                  <a:pt x="269" y="55"/>
                </a:cubicBezTo>
                <a:cubicBezTo>
                  <a:pt x="339" y="55"/>
                  <a:pt x="406" y="76"/>
                  <a:pt x="459" y="113"/>
                </a:cubicBezTo>
                <a:cubicBezTo>
                  <a:pt x="474" y="124"/>
                  <a:pt x="484" y="143"/>
                  <a:pt x="484" y="163"/>
                </a:cubicBezTo>
                <a:cubicBezTo>
                  <a:pt x="484" y="186"/>
                  <a:pt x="485" y="218"/>
                  <a:pt x="485" y="247"/>
                </a:cubicBezTo>
                <a:close/>
                <a:moveTo>
                  <a:pt x="490" y="68"/>
                </a:moveTo>
                <a:cubicBezTo>
                  <a:pt x="429" y="24"/>
                  <a:pt x="350" y="0"/>
                  <a:pt x="269" y="0"/>
                </a:cubicBezTo>
                <a:cubicBezTo>
                  <a:pt x="189" y="0"/>
                  <a:pt x="111" y="24"/>
                  <a:pt x="50" y="67"/>
                </a:cubicBezTo>
                <a:cubicBezTo>
                  <a:pt x="18" y="89"/>
                  <a:pt x="0" y="125"/>
                  <a:pt x="0" y="163"/>
                </a:cubicBezTo>
                <a:lnTo>
                  <a:pt x="0" y="275"/>
                </a:lnTo>
                <a:cubicBezTo>
                  <a:pt x="0" y="290"/>
                  <a:pt x="12" y="303"/>
                  <a:pt x="27" y="303"/>
                </a:cubicBezTo>
                <a:lnTo>
                  <a:pt x="512" y="303"/>
                </a:lnTo>
                <a:cubicBezTo>
                  <a:pt x="528" y="303"/>
                  <a:pt x="540" y="290"/>
                  <a:pt x="540" y="275"/>
                </a:cubicBezTo>
                <a:cubicBezTo>
                  <a:pt x="540" y="238"/>
                  <a:pt x="540" y="193"/>
                  <a:pt x="539" y="162"/>
                </a:cubicBezTo>
                <a:cubicBezTo>
                  <a:pt x="539" y="125"/>
                  <a:pt x="521" y="89"/>
                  <a:pt x="490" y="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3" name="Freeform 902">
            <a:extLst>
              <a:ext uri="{FF2B5EF4-FFF2-40B4-BE49-F238E27FC236}">
                <a16:creationId xmlns:a16="http://schemas.microsoft.com/office/drawing/2014/main" id="{3E27977A-269E-A94F-8D28-4AA3E4618E10}"/>
              </a:ext>
            </a:extLst>
          </p:cNvPr>
          <p:cNvSpPr/>
          <p:nvPr/>
        </p:nvSpPr>
        <p:spPr>
          <a:xfrm>
            <a:off x="3586680" y="5262677"/>
            <a:ext cx="9576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6">
                <a:moveTo>
                  <a:pt x="134" y="55"/>
                </a:moveTo>
                <a:cubicBezTo>
                  <a:pt x="177" y="55"/>
                  <a:pt x="212" y="90"/>
                  <a:pt x="212" y="133"/>
                </a:cubicBezTo>
                <a:cubicBezTo>
                  <a:pt x="212" y="176"/>
                  <a:pt x="177" y="211"/>
                  <a:pt x="134" y="211"/>
                </a:cubicBezTo>
                <a:cubicBezTo>
                  <a:pt x="91" y="211"/>
                  <a:pt x="55" y="176"/>
                  <a:pt x="55" y="133"/>
                </a:cubicBezTo>
                <a:cubicBezTo>
                  <a:pt x="55" y="90"/>
                  <a:pt x="91" y="55"/>
                  <a:pt x="134" y="55"/>
                </a:cubicBezTo>
                <a:close/>
                <a:moveTo>
                  <a:pt x="134" y="266"/>
                </a:moveTo>
                <a:cubicBezTo>
                  <a:pt x="207" y="266"/>
                  <a:pt x="267" y="207"/>
                  <a:pt x="267" y="133"/>
                </a:cubicBezTo>
                <a:cubicBezTo>
                  <a:pt x="267" y="60"/>
                  <a:pt x="207" y="0"/>
                  <a:pt x="134" y="0"/>
                </a:cubicBezTo>
                <a:cubicBezTo>
                  <a:pt x="60" y="0"/>
                  <a:pt x="0" y="60"/>
                  <a:pt x="0" y="133"/>
                </a:cubicBezTo>
                <a:cubicBezTo>
                  <a:pt x="0" y="207"/>
                  <a:pt x="60" y="266"/>
                  <a:pt x="134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4" name="Freeform 903">
            <a:extLst>
              <a:ext uri="{FF2B5EF4-FFF2-40B4-BE49-F238E27FC236}">
                <a16:creationId xmlns:a16="http://schemas.microsoft.com/office/drawing/2014/main" id="{3C9F8AB1-05B9-854F-A124-14F1F5B3C490}"/>
              </a:ext>
            </a:extLst>
          </p:cNvPr>
          <p:cNvSpPr/>
          <p:nvPr/>
        </p:nvSpPr>
        <p:spPr>
          <a:xfrm>
            <a:off x="3601080" y="5372837"/>
            <a:ext cx="122400" cy="9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1" h="275">
                <a:moveTo>
                  <a:pt x="296" y="60"/>
                </a:moveTo>
                <a:cubicBezTo>
                  <a:pt x="241" y="21"/>
                  <a:pt x="170" y="0"/>
                  <a:pt x="98" y="0"/>
                </a:cubicBezTo>
                <a:cubicBezTo>
                  <a:pt x="72" y="0"/>
                  <a:pt x="47" y="2"/>
                  <a:pt x="22" y="7"/>
                </a:cubicBezTo>
                <a:cubicBezTo>
                  <a:pt x="7" y="11"/>
                  <a:pt x="-2" y="25"/>
                  <a:pt x="1" y="40"/>
                </a:cubicBezTo>
                <a:cubicBezTo>
                  <a:pt x="4" y="55"/>
                  <a:pt x="19" y="65"/>
                  <a:pt x="33" y="62"/>
                </a:cubicBezTo>
                <a:cubicBezTo>
                  <a:pt x="54" y="57"/>
                  <a:pt x="76" y="55"/>
                  <a:pt x="98" y="55"/>
                </a:cubicBezTo>
                <a:cubicBezTo>
                  <a:pt x="159" y="55"/>
                  <a:pt x="218" y="73"/>
                  <a:pt x="264" y="106"/>
                </a:cubicBezTo>
                <a:cubicBezTo>
                  <a:pt x="278" y="115"/>
                  <a:pt x="286" y="131"/>
                  <a:pt x="286" y="147"/>
                </a:cubicBezTo>
                <a:cubicBezTo>
                  <a:pt x="286" y="175"/>
                  <a:pt x="286" y="199"/>
                  <a:pt x="286" y="220"/>
                </a:cubicBezTo>
                <a:lnTo>
                  <a:pt x="100" y="220"/>
                </a:lnTo>
                <a:cubicBezTo>
                  <a:pt x="84" y="220"/>
                  <a:pt x="72" y="232"/>
                  <a:pt x="72" y="248"/>
                </a:cubicBezTo>
                <a:cubicBezTo>
                  <a:pt x="72" y="263"/>
                  <a:pt x="84" y="275"/>
                  <a:pt x="100" y="275"/>
                </a:cubicBezTo>
                <a:lnTo>
                  <a:pt x="314" y="275"/>
                </a:lnTo>
                <a:cubicBezTo>
                  <a:pt x="329" y="275"/>
                  <a:pt x="341" y="263"/>
                  <a:pt x="341" y="248"/>
                </a:cubicBezTo>
                <a:cubicBezTo>
                  <a:pt x="341" y="222"/>
                  <a:pt x="341" y="188"/>
                  <a:pt x="341" y="147"/>
                </a:cubicBezTo>
                <a:cubicBezTo>
                  <a:pt x="341" y="113"/>
                  <a:pt x="324" y="80"/>
                  <a:pt x="296" y="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5" name="Freeform 904">
            <a:extLst>
              <a:ext uri="{FF2B5EF4-FFF2-40B4-BE49-F238E27FC236}">
                <a16:creationId xmlns:a16="http://schemas.microsoft.com/office/drawing/2014/main" id="{F48519E6-7944-0549-A3AA-35AA17607849}"/>
              </a:ext>
            </a:extLst>
          </p:cNvPr>
          <p:cNvSpPr/>
          <p:nvPr/>
        </p:nvSpPr>
        <p:spPr>
          <a:xfrm>
            <a:off x="3336479" y="5262677"/>
            <a:ext cx="9540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266">
                <a:moveTo>
                  <a:pt x="55" y="133"/>
                </a:moveTo>
                <a:cubicBezTo>
                  <a:pt x="55" y="90"/>
                  <a:pt x="90" y="55"/>
                  <a:pt x="133" y="55"/>
                </a:cubicBezTo>
                <a:cubicBezTo>
                  <a:pt x="176" y="55"/>
                  <a:pt x="211" y="90"/>
                  <a:pt x="211" y="133"/>
                </a:cubicBezTo>
                <a:cubicBezTo>
                  <a:pt x="211" y="176"/>
                  <a:pt x="176" y="211"/>
                  <a:pt x="133" y="211"/>
                </a:cubicBezTo>
                <a:cubicBezTo>
                  <a:pt x="90" y="211"/>
                  <a:pt x="55" y="176"/>
                  <a:pt x="55" y="133"/>
                </a:cubicBezTo>
                <a:close/>
                <a:moveTo>
                  <a:pt x="266" y="133"/>
                </a:moveTo>
                <a:cubicBezTo>
                  <a:pt x="266" y="60"/>
                  <a:pt x="206" y="0"/>
                  <a:pt x="133" y="0"/>
                </a:cubicBezTo>
                <a:cubicBezTo>
                  <a:pt x="59" y="0"/>
                  <a:pt x="0" y="60"/>
                  <a:pt x="0" y="133"/>
                </a:cubicBezTo>
                <a:cubicBezTo>
                  <a:pt x="0" y="207"/>
                  <a:pt x="59" y="266"/>
                  <a:pt x="133" y="266"/>
                </a:cubicBezTo>
                <a:cubicBezTo>
                  <a:pt x="206" y="266"/>
                  <a:pt x="266" y="207"/>
                  <a:pt x="266" y="13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6" name="Freeform 905">
            <a:extLst>
              <a:ext uri="{FF2B5EF4-FFF2-40B4-BE49-F238E27FC236}">
                <a16:creationId xmlns:a16="http://schemas.microsoft.com/office/drawing/2014/main" id="{346A860E-C9D9-ED4B-9CED-8FFE0DA3AA75}"/>
              </a:ext>
            </a:extLst>
          </p:cNvPr>
          <p:cNvSpPr/>
          <p:nvPr/>
        </p:nvSpPr>
        <p:spPr>
          <a:xfrm>
            <a:off x="3295080" y="5372837"/>
            <a:ext cx="122760" cy="9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5">
                <a:moveTo>
                  <a:pt x="341" y="40"/>
                </a:moveTo>
                <a:cubicBezTo>
                  <a:pt x="344" y="25"/>
                  <a:pt x="334" y="11"/>
                  <a:pt x="319" y="7"/>
                </a:cubicBezTo>
                <a:cubicBezTo>
                  <a:pt x="295" y="2"/>
                  <a:pt x="269" y="0"/>
                  <a:pt x="244" y="0"/>
                </a:cubicBezTo>
                <a:cubicBezTo>
                  <a:pt x="171" y="0"/>
                  <a:pt x="101" y="21"/>
                  <a:pt x="45" y="60"/>
                </a:cubicBezTo>
                <a:cubicBezTo>
                  <a:pt x="17" y="80"/>
                  <a:pt x="1" y="113"/>
                  <a:pt x="0" y="147"/>
                </a:cubicBezTo>
                <a:cubicBezTo>
                  <a:pt x="0" y="175"/>
                  <a:pt x="0" y="215"/>
                  <a:pt x="0" y="248"/>
                </a:cubicBezTo>
                <a:cubicBezTo>
                  <a:pt x="0" y="263"/>
                  <a:pt x="12" y="275"/>
                  <a:pt x="28" y="275"/>
                </a:cubicBezTo>
                <a:lnTo>
                  <a:pt x="242" y="275"/>
                </a:lnTo>
                <a:cubicBezTo>
                  <a:pt x="257" y="275"/>
                  <a:pt x="270" y="263"/>
                  <a:pt x="270" y="248"/>
                </a:cubicBezTo>
                <a:cubicBezTo>
                  <a:pt x="270" y="232"/>
                  <a:pt x="257" y="220"/>
                  <a:pt x="242" y="220"/>
                </a:cubicBezTo>
                <a:lnTo>
                  <a:pt x="55" y="220"/>
                </a:lnTo>
                <a:cubicBezTo>
                  <a:pt x="55" y="194"/>
                  <a:pt x="56" y="168"/>
                  <a:pt x="56" y="147"/>
                </a:cubicBezTo>
                <a:cubicBezTo>
                  <a:pt x="56" y="131"/>
                  <a:pt x="64" y="115"/>
                  <a:pt x="77" y="106"/>
                </a:cubicBezTo>
                <a:cubicBezTo>
                  <a:pt x="124" y="73"/>
                  <a:pt x="183" y="55"/>
                  <a:pt x="244" y="55"/>
                </a:cubicBezTo>
                <a:cubicBezTo>
                  <a:pt x="266" y="55"/>
                  <a:pt x="287" y="57"/>
                  <a:pt x="308" y="62"/>
                </a:cubicBezTo>
                <a:cubicBezTo>
                  <a:pt x="323" y="65"/>
                  <a:pt x="338" y="55"/>
                  <a:pt x="341" y="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7" name="Freeform 906">
            <a:extLst>
              <a:ext uri="{FF2B5EF4-FFF2-40B4-BE49-F238E27FC236}">
                <a16:creationId xmlns:a16="http://schemas.microsoft.com/office/drawing/2014/main" id="{E687CD63-4F64-8342-89C3-E22C22EB0797}"/>
              </a:ext>
            </a:extLst>
          </p:cNvPr>
          <p:cNvSpPr/>
          <p:nvPr/>
        </p:nvSpPr>
        <p:spPr>
          <a:xfrm>
            <a:off x="3283559" y="4941557"/>
            <a:ext cx="490680" cy="29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4" h="816">
                <a:moveTo>
                  <a:pt x="1203" y="498"/>
                </a:moveTo>
                <a:cubicBezTo>
                  <a:pt x="1131" y="549"/>
                  <a:pt x="1037" y="577"/>
                  <a:pt x="936" y="577"/>
                </a:cubicBezTo>
                <a:cubicBezTo>
                  <a:pt x="825" y="577"/>
                  <a:pt x="713" y="595"/>
                  <a:pt x="612" y="629"/>
                </a:cubicBezTo>
                <a:cubicBezTo>
                  <a:pt x="448" y="685"/>
                  <a:pt x="282" y="730"/>
                  <a:pt x="206" y="751"/>
                </a:cubicBezTo>
                <a:cubicBezTo>
                  <a:pt x="215" y="710"/>
                  <a:pt x="230" y="645"/>
                  <a:pt x="251" y="572"/>
                </a:cubicBezTo>
                <a:cubicBezTo>
                  <a:pt x="254" y="558"/>
                  <a:pt x="248" y="545"/>
                  <a:pt x="235" y="539"/>
                </a:cubicBezTo>
                <a:cubicBezTo>
                  <a:pt x="180" y="516"/>
                  <a:pt x="135" y="483"/>
                  <a:pt x="103" y="444"/>
                </a:cubicBezTo>
                <a:cubicBezTo>
                  <a:pt x="72" y="405"/>
                  <a:pt x="55" y="361"/>
                  <a:pt x="55" y="316"/>
                </a:cubicBezTo>
                <a:cubicBezTo>
                  <a:pt x="55" y="249"/>
                  <a:pt x="93" y="184"/>
                  <a:pt x="162" y="135"/>
                </a:cubicBezTo>
                <a:cubicBezTo>
                  <a:pt x="233" y="84"/>
                  <a:pt x="328" y="56"/>
                  <a:pt x="429" y="56"/>
                </a:cubicBezTo>
                <a:lnTo>
                  <a:pt x="932" y="56"/>
                </a:lnTo>
                <a:cubicBezTo>
                  <a:pt x="1055" y="56"/>
                  <a:pt x="1171" y="98"/>
                  <a:pt x="1243" y="170"/>
                </a:cubicBezTo>
                <a:cubicBezTo>
                  <a:pt x="1286" y="214"/>
                  <a:pt x="1309" y="265"/>
                  <a:pt x="1309" y="317"/>
                </a:cubicBezTo>
                <a:cubicBezTo>
                  <a:pt x="1309" y="385"/>
                  <a:pt x="1271" y="449"/>
                  <a:pt x="1203" y="498"/>
                </a:cubicBezTo>
                <a:close/>
                <a:moveTo>
                  <a:pt x="1282" y="131"/>
                </a:moveTo>
                <a:cubicBezTo>
                  <a:pt x="1200" y="49"/>
                  <a:pt x="1069" y="0"/>
                  <a:pt x="932" y="0"/>
                </a:cubicBezTo>
                <a:lnTo>
                  <a:pt x="429" y="0"/>
                </a:lnTo>
                <a:cubicBezTo>
                  <a:pt x="316" y="0"/>
                  <a:pt x="210" y="32"/>
                  <a:pt x="129" y="90"/>
                </a:cubicBezTo>
                <a:cubicBezTo>
                  <a:pt x="46" y="150"/>
                  <a:pt x="0" y="231"/>
                  <a:pt x="0" y="316"/>
                </a:cubicBezTo>
                <a:cubicBezTo>
                  <a:pt x="0" y="373"/>
                  <a:pt x="21" y="429"/>
                  <a:pt x="60" y="478"/>
                </a:cubicBezTo>
                <a:cubicBezTo>
                  <a:pt x="93" y="519"/>
                  <a:pt x="138" y="553"/>
                  <a:pt x="191" y="580"/>
                </a:cubicBezTo>
                <a:cubicBezTo>
                  <a:pt x="161" y="692"/>
                  <a:pt x="143" y="779"/>
                  <a:pt x="142" y="783"/>
                </a:cubicBezTo>
                <a:cubicBezTo>
                  <a:pt x="141" y="793"/>
                  <a:pt x="144" y="802"/>
                  <a:pt x="151" y="809"/>
                </a:cubicBezTo>
                <a:cubicBezTo>
                  <a:pt x="156" y="814"/>
                  <a:pt x="163" y="816"/>
                  <a:pt x="170" y="816"/>
                </a:cubicBezTo>
                <a:cubicBezTo>
                  <a:pt x="172" y="816"/>
                  <a:pt x="174" y="816"/>
                  <a:pt x="177" y="815"/>
                </a:cubicBezTo>
                <a:cubicBezTo>
                  <a:pt x="186" y="813"/>
                  <a:pt x="409" y="756"/>
                  <a:pt x="629" y="682"/>
                </a:cubicBezTo>
                <a:cubicBezTo>
                  <a:pt x="725" y="650"/>
                  <a:pt x="830" y="632"/>
                  <a:pt x="936" y="632"/>
                </a:cubicBezTo>
                <a:cubicBezTo>
                  <a:pt x="1048" y="632"/>
                  <a:pt x="1154" y="601"/>
                  <a:pt x="1235" y="543"/>
                </a:cubicBezTo>
                <a:cubicBezTo>
                  <a:pt x="1318" y="483"/>
                  <a:pt x="1364" y="403"/>
                  <a:pt x="1364" y="318"/>
                </a:cubicBezTo>
                <a:cubicBezTo>
                  <a:pt x="1364" y="250"/>
                  <a:pt x="1336" y="186"/>
                  <a:pt x="1282" y="13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8" name="Freeform 907">
            <a:extLst>
              <a:ext uri="{FF2B5EF4-FFF2-40B4-BE49-F238E27FC236}">
                <a16:creationId xmlns:a16="http://schemas.microsoft.com/office/drawing/2014/main" id="{B074BD3B-1FB1-7F48-9170-1B38CFD555A3}"/>
              </a:ext>
            </a:extLst>
          </p:cNvPr>
          <p:cNvSpPr/>
          <p:nvPr/>
        </p:nvSpPr>
        <p:spPr>
          <a:xfrm>
            <a:off x="3478320" y="4978636"/>
            <a:ext cx="101160" cy="15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2" h="444">
                <a:moveTo>
                  <a:pt x="201" y="269"/>
                </a:moveTo>
                <a:cubicBezTo>
                  <a:pt x="194" y="285"/>
                  <a:pt x="189" y="294"/>
                  <a:pt x="187" y="301"/>
                </a:cubicBezTo>
                <a:cubicBezTo>
                  <a:pt x="186" y="303"/>
                  <a:pt x="185" y="305"/>
                  <a:pt x="184" y="308"/>
                </a:cubicBezTo>
                <a:cubicBezTo>
                  <a:pt x="180" y="312"/>
                  <a:pt x="165" y="318"/>
                  <a:pt x="141" y="318"/>
                </a:cubicBezTo>
                <a:cubicBezTo>
                  <a:pt x="118" y="318"/>
                  <a:pt x="102" y="312"/>
                  <a:pt x="98" y="308"/>
                </a:cubicBezTo>
                <a:cubicBezTo>
                  <a:pt x="96" y="301"/>
                  <a:pt x="92" y="292"/>
                  <a:pt x="81" y="269"/>
                </a:cubicBezTo>
                <a:cubicBezTo>
                  <a:pt x="64" y="234"/>
                  <a:pt x="36" y="174"/>
                  <a:pt x="36" y="141"/>
                </a:cubicBezTo>
                <a:cubicBezTo>
                  <a:pt x="36" y="83"/>
                  <a:pt x="83" y="36"/>
                  <a:pt x="141" y="36"/>
                </a:cubicBezTo>
                <a:cubicBezTo>
                  <a:pt x="199" y="36"/>
                  <a:pt x="246" y="83"/>
                  <a:pt x="246" y="141"/>
                </a:cubicBezTo>
                <a:cubicBezTo>
                  <a:pt x="246" y="174"/>
                  <a:pt x="218" y="234"/>
                  <a:pt x="201" y="269"/>
                </a:cubicBezTo>
                <a:close/>
                <a:moveTo>
                  <a:pt x="141" y="395"/>
                </a:moveTo>
                <a:cubicBezTo>
                  <a:pt x="139" y="395"/>
                  <a:pt x="137" y="394"/>
                  <a:pt x="135" y="394"/>
                </a:cubicBezTo>
                <a:cubicBezTo>
                  <a:pt x="137" y="394"/>
                  <a:pt x="139" y="394"/>
                  <a:pt x="141" y="394"/>
                </a:cubicBezTo>
                <a:cubicBezTo>
                  <a:pt x="143" y="394"/>
                  <a:pt x="146" y="394"/>
                  <a:pt x="148" y="394"/>
                </a:cubicBezTo>
                <a:cubicBezTo>
                  <a:pt x="146" y="394"/>
                  <a:pt x="143" y="395"/>
                  <a:pt x="141" y="395"/>
                </a:cubicBezTo>
                <a:close/>
                <a:moveTo>
                  <a:pt x="141" y="353"/>
                </a:moveTo>
                <a:cubicBezTo>
                  <a:pt x="157" y="353"/>
                  <a:pt x="172" y="351"/>
                  <a:pt x="184" y="347"/>
                </a:cubicBezTo>
                <a:lnTo>
                  <a:pt x="184" y="349"/>
                </a:lnTo>
                <a:cubicBezTo>
                  <a:pt x="180" y="352"/>
                  <a:pt x="164" y="359"/>
                  <a:pt x="141" y="359"/>
                </a:cubicBezTo>
                <a:cubicBezTo>
                  <a:pt x="118" y="359"/>
                  <a:pt x="103" y="353"/>
                  <a:pt x="98" y="349"/>
                </a:cubicBezTo>
                <a:lnTo>
                  <a:pt x="98" y="347"/>
                </a:lnTo>
                <a:cubicBezTo>
                  <a:pt x="110" y="351"/>
                  <a:pt x="125" y="353"/>
                  <a:pt x="141" y="353"/>
                </a:cubicBezTo>
                <a:close/>
                <a:moveTo>
                  <a:pt x="141" y="0"/>
                </a:moveTo>
                <a:cubicBezTo>
                  <a:pt x="64" y="0"/>
                  <a:pt x="0" y="63"/>
                  <a:pt x="0" y="141"/>
                </a:cubicBezTo>
                <a:cubicBezTo>
                  <a:pt x="0" y="182"/>
                  <a:pt x="30" y="244"/>
                  <a:pt x="49" y="284"/>
                </a:cubicBezTo>
                <a:cubicBezTo>
                  <a:pt x="54" y="295"/>
                  <a:pt x="60" y="307"/>
                  <a:pt x="62" y="312"/>
                </a:cubicBezTo>
                <a:cubicBezTo>
                  <a:pt x="62" y="314"/>
                  <a:pt x="62" y="315"/>
                  <a:pt x="63" y="316"/>
                </a:cubicBezTo>
                <a:lnTo>
                  <a:pt x="63" y="346"/>
                </a:lnTo>
                <a:cubicBezTo>
                  <a:pt x="62" y="347"/>
                  <a:pt x="62" y="349"/>
                  <a:pt x="62" y="351"/>
                </a:cubicBezTo>
                <a:cubicBezTo>
                  <a:pt x="62" y="353"/>
                  <a:pt x="62" y="356"/>
                  <a:pt x="63" y="359"/>
                </a:cubicBezTo>
                <a:cubicBezTo>
                  <a:pt x="66" y="390"/>
                  <a:pt x="88" y="417"/>
                  <a:pt x="117" y="426"/>
                </a:cubicBezTo>
                <a:cubicBezTo>
                  <a:pt x="118" y="428"/>
                  <a:pt x="119" y="430"/>
                  <a:pt x="121" y="432"/>
                </a:cubicBezTo>
                <a:lnTo>
                  <a:pt x="129" y="439"/>
                </a:lnTo>
                <a:cubicBezTo>
                  <a:pt x="132" y="443"/>
                  <a:pt x="136" y="444"/>
                  <a:pt x="141" y="444"/>
                </a:cubicBezTo>
                <a:cubicBezTo>
                  <a:pt x="145" y="444"/>
                  <a:pt x="150" y="443"/>
                  <a:pt x="153" y="440"/>
                </a:cubicBezTo>
                <a:lnTo>
                  <a:pt x="161" y="432"/>
                </a:lnTo>
                <a:cubicBezTo>
                  <a:pt x="163" y="431"/>
                  <a:pt x="164" y="429"/>
                  <a:pt x="165" y="426"/>
                </a:cubicBezTo>
                <a:cubicBezTo>
                  <a:pt x="197" y="416"/>
                  <a:pt x="220" y="386"/>
                  <a:pt x="220" y="351"/>
                </a:cubicBezTo>
                <a:lnTo>
                  <a:pt x="220" y="314"/>
                </a:lnTo>
                <a:cubicBezTo>
                  <a:pt x="221" y="309"/>
                  <a:pt x="227" y="296"/>
                  <a:pt x="233" y="285"/>
                </a:cubicBezTo>
                <a:cubicBezTo>
                  <a:pt x="253" y="244"/>
                  <a:pt x="282" y="182"/>
                  <a:pt x="282" y="141"/>
                </a:cubicBezTo>
                <a:cubicBezTo>
                  <a:pt x="282" y="63"/>
                  <a:pt x="219" y="0"/>
                  <a:pt x="14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9" name="Freeform 908">
            <a:extLst>
              <a:ext uri="{FF2B5EF4-FFF2-40B4-BE49-F238E27FC236}">
                <a16:creationId xmlns:a16="http://schemas.microsoft.com/office/drawing/2014/main" id="{59F0D776-879C-B848-B0FA-A9859C1D7661}"/>
              </a:ext>
            </a:extLst>
          </p:cNvPr>
          <p:cNvSpPr/>
          <p:nvPr/>
        </p:nvSpPr>
        <p:spPr>
          <a:xfrm>
            <a:off x="4237560" y="4941557"/>
            <a:ext cx="259920" cy="259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3" h="723">
                <a:moveTo>
                  <a:pt x="600" y="553"/>
                </a:moveTo>
                <a:cubicBezTo>
                  <a:pt x="598" y="551"/>
                  <a:pt x="596" y="549"/>
                  <a:pt x="593" y="547"/>
                </a:cubicBezTo>
                <a:cubicBezTo>
                  <a:pt x="538" y="496"/>
                  <a:pt x="453" y="467"/>
                  <a:pt x="360" y="467"/>
                </a:cubicBezTo>
                <a:cubicBezTo>
                  <a:pt x="270" y="467"/>
                  <a:pt x="186" y="495"/>
                  <a:pt x="131" y="543"/>
                </a:cubicBezTo>
                <a:cubicBezTo>
                  <a:pt x="128" y="546"/>
                  <a:pt x="125" y="549"/>
                  <a:pt x="122" y="552"/>
                </a:cubicBezTo>
                <a:cubicBezTo>
                  <a:pt x="81" y="500"/>
                  <a:pt x="56" y="434"/>
                  <a:pt x="56" y="362"/>
                </a:cubicBezTo>
                <a:cubicBezTo>
                  <a:pt x="56" y="193"/>
                  <a:pt x="193" y="56"/>
                  <a:pt x="361" y="56"/>
                </a:cubicBezTo>
                <a:cubicBezTo>
                  <a:pt x="530" y="56"/>
                  <a:pt x="667" y="193"/>
                  <a:pt x="667" y="362"/>
                </a:cubicBezTo>
                <a:cubicBezTo>
                  <a:pt x="667" y="434"/>
                  <a:pt x="642" y="501"/>
                  <a:pt x="600" y="553"/>
                </a:cubicBezTo>
                <a:close/>
                <a:moveTo>
                  <a:pt x="295" y="528"/>
                </a:moveTo>
                <a:lnTo>
                  <a:pt x="320" y="588"/>
                </a:lnTo>
                <a:cubicBezTo>
                  <a:pt x="321" y="590"/>
                  <a:pt x="322" y="591"/>
                  <a:pt x="324" y="593"/>
                </a:cubicBezTo>
                <a:lnTo>
                  <a:pt x="324" y="661"/>
                </a:lnTo>
                <a:cubicBezTo>
                  <a:pt x="265" y="652"/>
                  <a:pt x="211" y="625"/>
                  <a:pt x="169" y="583"/>
                </a:cubicBezTo>
                <a:cubicBezTo>
                  <a:pt x="201" y="556"/>
                  <a:pt x="245" y="537"/>
                  <a:pt x="295" y="528"/>
                </a:cubicBezTo>
                <a:close/>
                <a:moveTo>
                  <a:pt x="396" y="661"/>
                </a:moveTo>
                <a:lnTo>
                  <a:pt x="396" y="592"/>
                </a:lnTo>
                <a:cubicBezTo>
                  <a:pt x="397" y="591"/>
                  <a:pt x="398" y="590"/>
                  <a:pt x="399" y="589"/>
                </a:cubicBezTo>
                <a:lnTo>
                  <a:pt x="430" y="529"/>
                </a:lnTo>
                <a:cubicBezTo>
                  <a:pt x="480" y="539"/>
                  <a:pt x="523" y="559"/>
                  <a:pt x="554" y="586"/>
                </a:cubicBezTo>
                <a:cubicBezTo>
                  <a:pt x="511" y="628"/>
                  <a:pt x="456" y="654"/>
                  <a:pt x="396" y="661"/>
                </a:cubicBezTo>
                <a:close/>
                <a:moveTo>
                  <a:pt x="359" y="598"/>
                </a:moveTo>
                <a:lnTo>
                  <a:pt x="361" y="598"/>
                </a:lnTo>
                <a:lnTo>
                  <a:pt x="361" y="663"/>
                </a:lnTo>
                <a:cubicBezTo>
                  <a:pt x="360" y="663"/>
                  <a:pt x="360" y="663"/>
                  <a:pt x="359" y="663"/>
                </a:cubicBezTo>
                <a:close/>
                <a:moveTo>
                  <a:pt x="336" y="535"/>
                </a:moveTo>
                <a:lnTo>
                  <a:pt x="387" y="535"/>
                </a:lnTo>
                <a:lnTo>
                  <a:pt x="372" y="563"/>
                </a:lnTo>
                <a:lnTo>
                  <a:pt x="348" y="563"/>
                </a:lnTo>
                <a:close/>
                <a:moveTo>
                  <a:pt x="361" y="0"/>
                </a:moveTo>
                <a:cubicBezTo>
                  <a:pt x="162" y="0"/>
                  <a:pt x="0" y="162"/>
                  <a:pt x="0" y="362"/>
                </a:cubicBezTo>
                <a:cubicBezTo>
                  <a:pt x="0" y="561"/>
                  <a:pt x="162" y="723"/>
                  <a:pt x="361" y="723"/>
                </a:cubicBezTo>
                <a:cubicBezTo>
                  <a:pt x="561" y="723"/>
                  <a:pt x="723" y="561"/>
                  <a:pt x="723" y="362"/>
                </a:cubicBezTo>
                <a:cubicBezTo>
                  <a:pt x="723" y="162"/>
                  <a:pt x="561" y="0"/>
                  <a:pt x="36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0" name="Freeform 909">
            <a:extLst>
              <a:ext uri="{FF2B5EF4-FFF2-40B4-BE49-F238E27FC236}">
                <a16:creationId xmlns:a16="http://schemas.microsoft.com/office/drawing/2014/main" id="{DEA7F07E-BA75-054F-A14D-7AC55FAB5783}"/>
              </a:ext>
            </a:extLst>
          </p:cNvPr>
          <p:cNvSpPr/>
          <p:nvPr/>
        </p:nvSpPr>
        <p:spPr>
          <a:xfrm>
            <a:off x="3957480" y="5205437"/>
            <a:ext cx="196200" cy="19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6" h="547">
                <a:moveTo>
                  <a:pt x="438" y="417"/>
                </a:moveTo>
                <a:cubicBezTo>
                  <a:pt x="436" y="414"/>
                  <a:pt x="434" y="411"/>
                  <a:pt x="431" y="409"/>
                </a:cubicBezTo>
                <a:cubicBezTo>
                  <a:pt x="403" y="383"/>
                  <a:pt x="364" y="366"/>
                  <a:pt x="320" y="359"/>
                </a:cubicBezTo>
                <a:cubicBezTo>
                  <a:pt x="368" y="339"/>
                  <a:pt x="401" y="293"/>
                  <a:pt x="401" y="239"/>
                </a:cubicBezTo>
                <a:cubicBezTo>
                  <a:pt x="401" y="168"/>
                  <a:pt x="343" y="110"/>
                  <a:pt x="272" y="110"/>
                </a:cubicBezTo>
                <a:cubicBezTo>
                  <a:pt x="201" y="110"/>
                  <a:pt x="143" y="168"/>
                  <a:pt x="143" y="239"/>
                </a:cubicBezTo>
                <a:cubicBezTo>
                  <a:pt x="143" y="293"/>
                  <a:pt x="176" y="339"/>
                  <a:pt x="223" y="359"/>
                </a:cubicBezTo>
                <a:cubicBezTo>
                  <a:pt x="181" y="366"/>
                  <a:pt x="143" y="382"/>
                  <a:pt x="116" y="406"/>
                </a:cubicBezTo>
                <a:cubicBezTo>
                  <a:pt x="112" y="409"/>
                  <a:pt x="110" y="412"/>
                  <a:pt x="107" y="416"/>
                </a:cubicBezTo>
                <a:cubicBezTo>
                  <a:pt x="75" y="378"/>
                  <a:pt x="55" y="328"/>
                  <a:pt x="55" y="274"/>
                </a:cubicBezTo>
                <a:cubicBezTo>
                  <a:pt x="55" y="154"/>
                  <a:pt x="153" y="56"/>
                  <a:pt x="273" y="56"/>
                </a:cubicBezTo>
                <a:cubicBezTo>
                  <a:pt x="393" y="56"/>
                  <a:pt x="491" y="154"/>
                  <a:pt x="491" y="274"/>
                </a:cubicBezTo>
                <a:cubicBezTo>
                  <a:pt x="491" y="328"/>
                  <a:pt x="471" y="378"/>
                  <a:pt x="438" y="417"/>
                </a:cubicBezTo>
                <a:close/>
                <a:moveTo>
                  <a:pt x="272" y="410"/>
                </a:moveTo>
                <a:cubicBezTo>
                  <a:pt x="315" y="410"/>
                  <a:pt x="356" y="422"/>
                  <a:pt x="384" y="442"/>
                </a:cubicBezTo>
                <a:cubicBezTo>
                  <a:pt x="354" y="469"/>
                  <a:pt x="315" y="483"/>
                  <a:pt x="274" y="483"/>
                </a:cubicBezTo>
                <a:cubicBezTo>
                  <a:pt x="232" y="483"/>
                  <a:pt x="193" y="468"/>
                  <a:pt x="162" y="441"/>
                </a:cubicBezTo>
                <a:cubicBezTo>
                  <a:pt x="189" y="421"/>
                  <a:pt x="230" y="410"/>
                  <a:pt x="272" y="410"/>
                </a:cubicBezTo>
                <a:close/>
                <a:moveTo>
                  <a:pt x="272" y="313"/>
                </a:moveTo>
                <a:cubicBezTo>
                  <a:pt x="231" y="313"/>
                  <a:pt x="198" y="280"/>
                  <a:pt x="198" y="239"/>
                </a:cubicBezTo>
                <a:cubicBezTo>
                  <a:pt x="198" y="198"/>
                  <a:pt x="231" y="165"/>
                  <a:pt x="272" y="165"/>
                </a:cubicBezTo>
                <a:cubicBezTo>
                  <a:pt x="313" y="165"/>
                  <a:pt x="346" y="198"/>
                  <a:pt x="346" y="239"/>
                </a:cubicBezTo>
                <a:cubicBezTo>
                  <a:pt x="346" y="280"/>
                  <a:pt x="313" y="313"/>
                  <a:pt x="272" y="313"/>
                </a:cubicBezTo>
                <a:close/>
                <a:moveTo>
                  <a:pt x="273" y="0"/>
                </a:moveTo>
                <a:cubicBezTo>
                  <a:pt x="122" y="0"/>
                  <a:pt x="0" y="123"/>
                  <a:pt x="0" y="274"/>
                </a:cubicBezTo>
                <a:cubicBezTo>
                  <a:pt x="0" y="425"/>
                  <a:pt x="122" y="547"/>
                  <a:pt x="273" y="547"/>
                </a:cubicBezTo>
                <a:cubicBezTo>
                  <a:pt x="424" y="547"/>
                  <a:pt x="546" y="425"/>
                  <a:pt x="546" y="274"/>
                </a:cubicBezTo>
                <a:cubicBezTo>
                  <a:pt x="546" y="123"/>
                  <a:pt x="424" y="0"/>
                  <a:pt x="27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1" name="Freeform 910">
            <a:extLst>
              <a:ext uri="{FF2B5EF4-FFF2-40B4-BE49-F238E27FC236}">
                <a16:creationId xmlns:a16="http://schemas.microsoft.com/office/drawing/2014/main" id="{37F049F7-8FC0-8A4A-9863-1584F467A5DF}"/>
              </a:ext>
            </a:extLst>
          </p:cNvPr>
          <p:cNvSpPr/>
          <p:nvPr/>
        </p:nvSpPr>
        <p:spPr>
          <a:xfrm>
            <a:off x="4237560" y="5331436"/>
            <a:ext cx="139680" cy="139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9" h="389">
                <a:moveTo>
                  <a:pt x="302" y="283"/>
                </a:moveTo>
                <a:cubicBezTo>
                  <a:pt x="301" y="281"/>
                  <a:pt x="299" y="279"/>
                  <a:pt x="297" y="277"/>
                </a:cubicBezTo>
                <a:cubicBezTo>
                  <a:pt x="279" y="261"/>
                  <a:pt x="253" y="249"/>
                  <a:pt x="225" y="244"/>
                </a:cubicBezTo>
                <a:cubicBezTo>
                  <a:pt x="255" y="232"/>
                  <a:pt x="277" y="202"/>
                  <a:pt x="277" y="167"/>
                </a:cubicBezTo>
                <a:cubicBezTo>
                  <a:pt x="277" y="120"/>
                  <a:pt x="240" y="83"/>
                  <a:pt x="194" y="83"/>
                </a:cubicBezTo>
                <a:cubicBezTo>
                  <a:pt x="148" y="83"/>
                  <a:pt x="110" y="120"/>
                  <a:pt x="110" y="167"/>
                </a:cubicBezTo>
                <a:cubicBezTo>
                  <a:pt x="110" y="202"/>
                  <a:pt x="132" y="232"/>
                  <a:pt x="163" y="245"/>
                </a:cubicBezTo>
                <a:cubicBezTo>
                  <a:pt x="135" y="249"/>
                  <a:pt x="110" y="260"/>
                  <a:pt x="92" y="276"/>
                </a:cubicBezTo>
                <a:cubicBezTo>
                  <a:pt x="90" y="278"/>
                  <a:pt x="88" y="280"/>
                  <a:pt x="86" y="283"/>
                </a:cubicBezTo>
                <a:cubicBezTo>
                  <a:pt x="67" y="259"/>
                  <a:pt x="55" y="228"/>
                  <a:pt x="55" y="195"/>
                </a:cubicBezTo>
                <a:cubicBezTo>
                  <a:pt x="55" y="118"/>
                  <a:pt x="117" y="55"/>
                  <a:pt x="194" y="55"/>
                </a:cubicBezTo>
                <a:cubicBezTo>
                  <a:pt x="271" y="55"/>
                  <a:pt x="334" y="118"/>
                  <a:pt x="334" y="195"/>
                </a:cubicBezTo>
                <a:cubicBezTo>
                  <a:pt x="334" y="228"/>
                  <a:pt x="322" y="259"/>
                  <a:pt x="302" y="283"/>
                </a:cubicBezTo>
                <a:close/>
                <a:moveTo>
                  <a:pt x="194" y="277"/>
                </a:moveTo>
                <a:cubicBezTo>
                  <a:pt x="222" y="277"/>
                  <a:pt x="249" y="285"/>
                  <a:pt x="267" y="299"/>
                </a:cubicBezTo>
                <a:cubicBezTo>
                  <a:pt x="247" y="316"/>
                  <a:pt x="222" y="325"/>
                  <a:pt x="195" y="325"/>
                </a:cubicBezTo>
                <a:cubicBezTo>
                  <a:pt x="168" y="325"/>
                  <a:pt x="142" y="316"/>
                  <a:pt x="122" y="298"/>
                </a:cubicBezTo>
                <a:cubicBezTo>
                  <a:pt x="140" y="285"/>
                  <a:pt x="166" y="277"/>
                  <a:pt x="194" y="277"/>
                </a:cubicBezTo>
                <a:close/>
                <a:moveTo>
                  <a:pt x="194" y="215"/>
                </a:moveTo>
                <a:cubicBezTo>
                  <a:pt x="167" y="215"/>
                  <a:pt x="145" y="193"/>
                  <a:pt x="145" y="167"/>
                </a:cubicBezTo>
                <a:cubicBezTo>
                  <a:pt x="145" y="140"/>
                  <a:pt x="167" y="118"/>
                  <a:pt x="194" y="118"/>
                </a:cubicBezTo>
                <a:cubicBezTo>
                  <a:pt x="220" y="118"/>
                  <a:pt x="242" y="140"/>
                  <a:pt x="242" y="167"/>
                </a:cubicBezTo>
                <a:cubicBezTo>
                  <a:pt x="242" y="193"/>
                  <a:pt x="220" y="215"/>
                  <a:pt x="194" y="215"/>
                </a:cubicBezTo>
                <a:close/>
                <a:moveTo>
                  <a:pt x="194" y="0"/>
                </a:moveTo>
                <a:cubicBezTo>
                  <a:pt x="87" y="0"/>
                  <a:pt x="0" y="87"/>
                  <a:pt x="0" y="195"/>
                </a:cubicBezTo>
                <a:cubicBezTo>
                  <a:pt x="0" y="302"/>
                  <a:pt x="87" y="389"/>
                  <a:pt x="194" y="389"/>
                </a:cubicBezTo>
                <a:cubicBezTo>
                  <a:pt x="302" y="389"/>
                  <a:pt x="389" y="302"/>
                  <a:pt x="389" y="195"/>
                </a:cubicBezTo>
                <a:cubicBezTo>
                  <a:pt x="389" y="87"/>
                  <a:pt x="302" y="0"/>
                  <a:pt x="19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2" name="Freeform 911">
            <a:extLst>
              <a:ext uri="{FF2B5EF4-FFF2-40B4-BE49-F238E27FC236}">
                <a16:creationId xmlns:a16="http://schemas.microsoft.com/office/drawing/2014/main" id="{3801DB3E-DC8F-FF42-9716-EFBC4BACD9F5}"/>
              </a:ext>
            </a:extLst>
          </p:cNvPr>
          <p:cNvSpPr/>
          <p:nvPr/>
        </p:nvSpPr>
        <p:spPr>
          <a:xfrm>
            <a:off x="4062600" y="5035876"/>
            <a:ext cx="157680" cy="154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9" h="429">
                <a:moveTo>
                  <a:pt x="22" y="429"/>
                </a:moveTo>
                <a:cubicBezTo>
                  <a:pt x="24" y="429"/>
                  <a:pt x="27" y="429"/>
                  <a:pt x="28" y="429"/>
                </a:cubicBezTo>
                <a:cubicBezTo>
                  <a:pt x="41" y="429"/>
                  <a:pt x="53" y="420"/>
                  <a:pt x="55" y="408"/>
                </a:cubicBezTo>
                <a:cubicBezTo>
                  <a:pt x="60" y="387"/>
                  <a:pt x="66" y="367"/>
                  <a:pt x="73" y="348"/>
                </a:cubicBezTo>
                <a:cubicBezTo>
                  <a:pt x="96" y="284"/>
                  <a:pt x="135" y="224"/>
                  <a:pt x="185" y="176"/>
                </a:cubicBezTo>
                <a:cubicBezTo>
                  <a:pt x="235" y="128"/>
                  <a:pt x="296" y="91"/>
                  <a:pt x="362" y="70"/>
                </a:cubicBezTo>
                <a:cubicBezTo>
                  <a:pt x="380" y="64"/>
                  <a:pt x="398" y="59"/>
                  <a:pt x="417" y="55"/>
                </a:cubicBezTo>
                <a:cubicBezTo>
                  <a:pt x="432" y="52"/>
                  <a:pt x="442" y="38"/>
                  <a:pt x="439" y="23"/>
                </a:cubicBezTo>
                <a:cubicBezTo>
                  <a:pt x="436" y="8"/>
                  <a:pt x="421" y="-2"/>
                  <a:pt x="407" y="1"/>
                </a:cubicBezTo>
                <a:cubicBezTo>
                  <a:pt x="386" y="5"/>
                  <a:pt x="365" y="11"/>
                  <a:pt x="345" y="17"/>
                </a:cubicBezTo>
                <a:cubicBezTo>
                  <a:pt x="271" y="41"/>
                  <a:pt x="203" y="83"/>
                  <a:pt x="147" y="136"/>
                </a:cubicBezTo>
                <a:cubicBezTo>
                  <a:pt x="91" y="191"/>
                  <a:pt x="47" y="257"/>
                  <a:pt x="21" y="329"/>
                </a:cubicBezTo>
                <a:cubicBezTo>
                  <a:pt x="13" y="351"/>
                  <a:pt x="6" y="373"/>
                  <a:pt x="1" y="396"/>
                </a:cubicBezTo>
                <a:cubicBezTo>
                  <a:pt x="-2" y="411"/>
                  <a:pt x="8" y="425"/>
                  <a:pt x="22" y="4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3" name="Freeform 912">
            <a:extLst>
              <a:ext uri="{FF2B5EF4-FFF2-40B4-BE49-F238E27FC236}">
                <a16:creationId xmlns:a16="http://schemas.microsoft.com/office/drawing/2014/main" id="{0302AE30-FB83-2042-83E9-267872FF51E4}"/>
              </a:ext>
            </a:extLst>
          </p:cNvPr>
          <p:cNvSpPr/>
          <p:nvPr/>
        </p:nvSpPr>
        <p:spPr>
          <a:xfrm>
            <a:off x="4149001" y="5362397"/>
            <a:ext cx="76320" cy="3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3" h="110">
                <a:moveTo>
                  <a:pt x="190" y="55"/>
                </a:moveTo>
                <a:cubicBezTo>
                  <a:pt x="169" y="52"/>
                  <a:pt x="149" y="47"/>
                  <a:pt x="129" y="41"/>
                </a:cubicBezTo>
                <a:cubicBezTo>
                  <a:pt x="98" y="32"/>
                  <a:pt x="69" y="19"/>
                  <a:pt x="41" y="4"/>
                </a:cubicBezTo>
                <a:cubicBezTo>
                  <a:pt x="28" y="-4"/>
                  <a:pt x="11" y="1"/>
                  <a:pt x="3" y="14"/>
                </a:cubicBezTo>
                <a:cubicBezTo>
                  <a:pt x="-4" y="28"/>
                  <a:pt x="1" y="45"/>
                  <a:pt x="14" y="52"/>
                </a:cubicBezTo>
                <a:cubicBezTo>
                  <a:pt x="45" y="69"/>
                  <a:pt x="78" y="83"/>
                  <a:pt x="112" y="94"/>
                </a:cubicBezTo>
                <a:cubicBezTo>
                  <a:pt x="135" y="101"/>
                  <a:pt x="158" y="106"/>
                  <a:pt x="181" y="110"/>
                </a:cubicBezTo>
                <a:cubicBezTo>
                  <a:pt x="183" y="110"/>
                  <a:pt x="184" y="110"/>
                  <a:pt x="186" y="110"/>
                </a:cubicBezTo>
                <a:cubicBezTo>
                  <a:pt x="199" y="110"/>
                  <a:pt x="211" y="101"/>
                  <a:pt x="213" y="87"/>
                </a:cubicBezTo>
                <a:cubicBezTo>
                  <a:pt x="215" y="72"/>
                  <a:pt x="205" y="58"/>
                  <a:pt x="190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4" name="Freeform 913">
            <a:extLst>
              <a:ext uri="{FF2B5EF4-FFF2-40B4-BE49-F238E27FC236}">
                <a16:creationId xmlns:a16="http://schemas.microsoft.com/office/drawing/2014/main" id="{B0364D17-1567-EA4C-9EAF-9C31CA027492}"/>
              </a:ext>
            </a:extLst>
          </p:cNvPr>
          <p:cNvSpPr/>
          <p:nvPr/>
        </p:nvSpPr>
        <p:spPr>
          <a:xfrm>
            <a:off x="4367881" y="5208317"/>
            <a:ext cx="62280" cy="134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4" h="374">
                <a:moveTo>
                  <a:pt x="146" y="0"/>
                </a:moveTo>
                <a:cubicBezTo>
                  <a:pt x="131" y="0"/>
                  <a:pt x="119" y="13"/>
                  <a:pt x="119" y="28"/>
                </a:cubicBezTo>
                <a:cubicBezTo>
                  <a:pt x="119" y="53"/>
                  <a:pt x="116" y="78"/>
                  <a:pt x="112" y="103"/>
                </a:cubicBezTo>
                <a:cubicBezTo>
                  <a:pt x="107" y="135"/>
                  <a:pt x="98" y="167"/>
                  <a:pt x="86" y="198"/>
                </a:cubicBezTo>
                <a:cubicBezTo>
                  <a:pt x="67" y="246"/>
                  <a:pt x="41" y="290"/>
                  <a:pt x="7" y="328"/>
                </a:cubicBezTo>
                <a:cubicBezTo>
                  <a:pt x="-3" y="340"/>
                  <a:pt x="-2" y="357"/>
                  <a:pt x="10" y="367"/>
                </a:cubicBezTo>
                <a:cubicBezTo>
                  <a:pt x="15" y="372"/>
                  <a:pt x="22" y="374"/>
                  <a:pt x="28" y="374"/>
                </a:cubicBezTo>
                <a:cubicBezTo>
                  <a:pt x="36" y="374"/>
                  <a:pt x="43" y="371"/>
                  <a:pt x="49" y="365"/>
                </a:cubicBezTo>
                <a:cubicBezTo>
                  <a:pt x="86" y="321"/>
                  <a:pt x="116" y="272"/>
                  <a:pt x="137" y="219"/>
                </a:cubicBezTo>
                <a:cubicBezTo>
                  <a:pt x="151" y="184"/>
                  <a:pt x="161" y="148"/>
                  <a:pt x="167" y="112"/>
                </a:cubicBezTo>
                <a:cubicBezTo>
                  <a:pt x="171" y="84"/>
                  <a:pt x="174" y="56"/>
                  <a:pt x="174" y="28"/>
                </a:cubicBezTo>
                <a:cubicBezTo>
                  <a:pt x="174" y="13"/>
                  <a:pt x="161" y="0"/>
                  <a:pt x="14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5" name="Freeform 914">
            <a:extLst>
              <a:ext uri="{FF2B5EF4-FFF2-40B4-BE49-F238E27FC236}">
                <a16:creationId xmlns:a16="http://schemas.microsoft.com/office/drawing/2014/main" id="{5EF7F48F-357D-EE42-9BF5-0FC743A09CDA}"/>
              </a:ext>
            </a:extLst>
          </p:cNvPr>
          <p:cNvSpPr/>
          <p:nvPr/>
        </p:nvSpPr>
        <p:spPr>
          <a:xfrm>
            <a:off x="4301279" y="4975397"/>
            <a:ext cx="131040" cy="131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5" h="365">
                <a:moveTo>
                  <a:pt x="183" y="310"/>
                </a:moveTo>
                <a:cubicBezTo>
                  <a:pt x="113" y="310"/>
                  <a:pt x="55" y="253"/>
                  <a:pt x="55" y="183"/>
                </a:cubicBezTo>
                <a:cubicBezTo>
                  <a:pt x="55" y="112"/>
                  <a:pt x="113" y="55"/>
                  <a:pt x="183" y="55"/>
                </a:cubicBezTo>
                <a:cubicBezTo>
                  <a:pt x="253" y="55"/>
                  <a:pt x="310" y="112"/>
                  <a:pt x="310" y="183"/>
                </a:cubicBezTo>
                <a:cubicBezTo>
                  <a:pt x="310" y="253"/>
                  <a:pt x="253" y="310"/>
                  <a:pt x="183" y="310"/>
                </a:cubicBezTo>
                <a:close/>
                <a:moveTo>
                  <a:pt x="183" y="0"/>
                </a:moveTo>
                <a:cubicBezTo>
                  <a:pt x="82" y="0"/>
                  <a:pt x="0" y="82"/>
                  <a:pt x="0" y="183"/>
                </a:cubicBezTo>
                <a:cubicBezTo>
                  <a:pt x="0" y="283"/>
                  <a:pt x="82" y="365"/>
                  <a:pt x="183" y="365"/>
                </a:cubicBezTo>
                <a:cubicBezTo>
                  <a:pt x="284" y="365"/>
                  <a:pt x="365" y="283"/>
                  <a:pt x="365" y="183"/>
                </a:cubicBezTo>
                <a:cubicBezTo>
                  <a:pt x="365" y="82"/>
                  <a:pt x="284" y="0"/>
                  <a:pt x="18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6" name="Freeform 915">
            <a:extLst>
              <a:ext uri="{FF2B5EF4-FFF2-40B4-BE49-F238E27FC236}">
                <a16:creationId xmlns:a16="http://schemas.microsoft.com/office/drawing/2014/main" id="{90E6E2A0-7FBD-2B45-98EC-54316F2F12FD}"/>
              </a:ext>
            </a:extLst>
          </p:cNvPr>
          <p:cNvSpPr/>
          <p:nvPr/>
        </p:nvSpPr>
        <p:spPr>
          <a:xfrm>
            <a:off x="4726440" y="5211557"/>
            <a:ext cx="389520" cy="20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3" h="583">
                <a:moveTo>
                  <a:pt x="1025" y="305"/>
                </a:moveTo>
                <a:cubicBezTo>
                  <a:pt x="1022" y="312"/>
                  <a:pt x="1017" y="317"/>
                  <a:pt x="1010" y="319"/>
                </a:cubicBezTo>
                <a:cubicBezTo>
                  <a:pt x="1009" y="320"/>
                  <a:pt x="1008" y="320"/>
                  <a:pt x="1007" y="321"/>
                </a:cubicBezTo>
                <a:cubicBezTo>
                  <a:pt x="845" y="397"/>
                  <a:pt x="576" y="520"/>
                  <a:pt x="547" y="526"/>
                </a:cubicBezTo>
                <a:cubicBezTo>
                  <a:pt x="512" y="533"/>
                  <a:pt x="472" y="513"/>
                  <a:pt x="420" y="487"/>
                </a:cubicBezTo>
                <a:cubicBezTo>
                  <a:pt x="363" y="459"/>
                  <a:pt x="292" y="423"/>
                  <a:pt x="203" y="418"/>
                </a:cubicBezTo>
                <a:lnTo>
                  <a:pt x="186" y="417"/>
                </a:lnTo>
                <a:lnTo>
                  <a:pt x="190" y="203"/>
                </a:lnTo>
                <a:lnTo>
                  <a:pt x="254" y="203"/>
                </a:lnTo>
                <a:cubicBezTo>
                  <a:pt x="268" y="203"/>
                  <a:pt x="308" y="205"/>
                  <a:pt x="326" y="208"/>
                </a:cubicBezTo>
                <a:cubicBezTo>
                  <a:pt x="352" y="213"/>
                  <a:pt x="367" y="225"/>
                  <a:pt x="385" y="241"/>
                </a:cubicBezTo>
                <a:cubicBezTo>
                  <a:pt x="404" y="257"/>
                  <a:pt x="426" y="275"/>
                  <a:pt x="463" y="285"/>
                </a:cubicBezTo>
                <a:cubicBezTo>
                  <a:pt x="515" y="298"/>
                  <a:pt x="659" y="292"/>
                  <a:pt x="681" y="291"/>
                </a:cubicBezTo>
                <a:cubicBezTo>
                  <a:pt x="696" y="292"/>
                  <a:pt x="709" y="305"/>
                  <a:pt x="708" y="321"/>
                </a:cubicBezTo>
                <a:cubicBezTo>
                  <a:pt x="708" y="337"/>
                  <a:pt x="694" y="350"/>
                  <a:pt x="678" y="349"/>
                </a:cubicBezTo>
                <a:lnTo>
                  <a:pt x="467" y="344"/>
                </a:lnTo>
                <a:cubicBezTo>
                  <a:pt x="458" y="344"/>
                  <a:pt x="449" y="348"/>
                  <a:pt x="444" y="356"/>
                </a:cubicBezTo>
                <a:lnTo>
                  <a:pt x="416" y="393"/>
                </a:lnTo>
                <a:cubicBezTo>
                  <a:pt x="407" y="406"/>
                  <a:pt x="410" y="423"/>
                  <a:pt x="422" y="432"/>
                </a:cubicBezTo>
                <a:cubicBezTo>
                  <a:pt x="427" y="436"/>
                  <a:pt x="433" y="437"/>
                  <a:pt x="439" y="437"/>
                </a:cubicBezTo>
                <a:cubicBezTo>
                  <a:pt x="447" y="437"/>
                  <a:pt x="456" y="433"/>
                  <a:pt x="461" y="426"/>
                </a:cubicBezTo>
                <a:lnTo>
                  <a:pt x="480" y="400"/>
                </a:lnTo>
                <a:lnTo>
                  <a:pt x="676" y="404"/>
                </a:lnTo>
                <a:cubicBezTo>
                  <a:pt x="712" y="405"/>
                  <a:pt x="744" y="384"/>
                  <a:pt x="757" y="352"/>
                </a:cubicBezTo>
                <a:cubicBezTo>
                  <a:pt x="762" y="350"/>
                  <a:pt x="885" y="301"/>
                  <a:pt x="988" y="265"/>
                </a:cubicBezTo>
                <a:cubicBezTo>
                  <a:pt x="996" y="262"/>
                  <a:pt x="1004" y="263"/>
                  <a:pt x="1011" y="266"/>
                </a:cubicBezTo>
                <a:cubicBezTo>
                  <a:pt x="1018" y="269"/>
                  <a:pt x="1023" y="275"/>
                  <a:pt x="1026" y="283"/>
                </a:cubicBezTo>
                <a:lnTo>
                  <a:pt x="1026" y="284"/>
                </a:lnTo>
                <a:cubicBezTo>
                  <a:pt x="1029" y="291"/>
                  <a:pt x="1028" y="299"/>
                  <a:pt x="1025" y="305"/>
                </a:cubicBezTo>
                <a:close/>
                <a:moveTo>
                  <a:pt x="1078" y="266"/>
                </a:moveTo>
                <a:lnTo>
                  <a:pt x="1078" y="265"/>
                </a:lnTo>
                <a:cubicBezTo>
                  <a:pt x="1071" y="243"/>
                  <a:pt x="1055" y="226"/>
                  <a:pt x="1035" y="216"/>
                </a:cubicBezTo>
                <a:cubicBezTo>
                  <a:pt x="1014" y="206"/>
                  <a:pt x="991" y="205"/>
                  <a:pt x="970" y="213"/>
                </a:cubicBezTo>
                <a:cubicBezTo>
                  <a:pt x="891" y="241"/>
                  <a:pt x="800" y="276"/>
                  <a:pt x="759" y="292"/>
                </a:cubicBezTo>
                <a:cubicBezTo>
                  <a:pt x="747" y="260"/>
                  <a:pt x="718" y="237"/>
                  <a:pt x="682" y="235"/>
                </a:cubicBezTo>
                <a:cubicBezTo>
                  <a:pt x="681" y="235"/>
                  <a:pt x="680" y="235"/>
                  <a:pt x="679" y="235"/>
                </a:cubicBezTo>
                <a:cubicBezTo>
                  <a:pt x="636" y="238"/>
                  <a:pt x="515" y="241"/>
                  <a:pt x="477" y="231"/>
                </a:cubicBezTo>
                <a:cubicBezTo>
                  <a:pt x="452" y="225"/>
                  <a:pt x="437" y="213"/>
                  <a:pt x="421" y="198"/>
                </a:cubicBezTo>
                <a:cubicBezTo>
                  <a:pt x="400" y="181"/>
                  <a:pt x="377" y="162"/>
                  <a:pt x="337" y="154"/>
                </a:cubicBezTo>
                <a:cubicBezTo>
                  <a:pt x="325" y="152"/>
                  <a:pt x="309" y="150"/>
                  <a:pt x="294" y="149"/>
                </a:cubicBezTo>
                <a:cubicBezTo>
                  <a:pt x="294" y="133"/>
                  <a:pt x="294" y="115"/>
                  <a:pt x="294" y="102"/>
                </a:cubicBezTo>
                <a:cubicBezTo>
                  <a:pt x="294" y="93"/>
                  <a:pt x="299" y="84"/>
                  <a:pt x="306" y="79"/>
                </a:cubicBezTo>
                <a:cubicBezTo>
                  <a:pt x="335" y="59"/>
                  <a:pt x="372" y="47"/>
                  <a:pt x="411" y="47"/>
                </a:cubicBezTo>
                <a:cubicBezTo>
                  <a:pt x="424" y="47"/>
                  <a:pt x="438" y="49"/>
                  <a:pt x="451" y="52"/>
                </a:cubicBezTo>
                <a:cubicBezTo>
                  <a:pt x="464" y="54"/>
                  <a:pt x="476" y="46"/>
                  <a:pt x="479" y="33"/>
                </a:cubicBezTo>
                <a:cubicBezTo>
                  <a:pt x="482" y="21"/>
                  <a:pt x="474" y="8"/>
                  <a:pt x="461" y="5"/>
                </a:cubicBezTo>
                <a:cubicBezTo>
                  <a:pt x="444" y="2"/>
                  <a:pt x="428" y="0"/>
                  <a:pt x="411" y="0"/>
                </a:cubicBezTo>
                <a:cubicBezTo>
                  <a:pt x="362" y="0"/>
                  <a:pt x="316" y="14"/>
                  <a:pt x="279" y="40"/>
                </a:cubicBezTo>
                <a:cubicBezTo>
                  <a:pt x="259" y="54"/>
                  <a:pt x="247" y="77"/>
                  <a:pt x="247" y="101"/>
                </a:cubicBezTo>
                <a:cubicBezTo>
                  <a:pt x="247" y="115"/>
                  <a:pt x="247" y="132"/>
                  <a:pt x="247" y="148"/>
                </a:cubicBezTo>
                <a:lnTo>
                  <a:pt x="190" y="148"/>
                </a:lnTo>
                <a:cubicBezTo>
                  <a:pt x="186" y="108"/>
                  <a:pt x="159" y="78"/>
                  <a:pt x="125" y="77"/>
                </a:cubicBezTo>
                <a:lnTo>
                  <a:pt x="35" y="76"/>
                </a:lnTo>
                <a:cubicBezTo>
                  <a:pt x="20" y="76"/>
                  <a:pt x="8" y="88"/>
                  <a:pt x="7" y="103"/>
                </a:cubicBezTo>
                <a:cubicBezTo>
                  <a:pt x="7" y="118"/>
                  <a:pt x="19" y="131"/>
                  <a:pt x="34" y="131"/>
                </a:cubicBezTo>
                <a:lnTo>
                  <a:pt x="124" y="133"/>
                </a:lnTo>
                <a:cubicBezTo>
                  <a:pt x="127" y="133"/>
                  <a:pt x="136" y="143"/>
                  <a:pt x="136" y="160"/>
                </a:cubicBezTo>
                <a:lnTo>
                  <a:pt x="130" y="463"/>
                </a:lnTo>
                <a:cubicBezTo>
                  <a:pt x="130" y="472"/>
                  <a:pt x="128" y="480"/>
                  <a:pt x="123" y="486"/>
                </a:cubicBezTo>
                <a:cubicBezTo>
                  <a:pt x="121" y="489"/>
                  <a:pt x="119" y="490"/>
                  <a:pt x="117" y="490"/>
                </a:cubicBezTo>
                <a:lnTo>
                  <a:pt x="28" y="489"/>
                </a:lnTo>
                <a:cubicBezTo>
                  <a:pt x="13" y="489"/>
                  <a:pt x="0" y="501"/>
                  <a:pt x="0" y="516"/>
                </a:cubicBezTo>
                <a:cubicBezTo>
                  <a:pt x="0" y="531"/>
                  <a:pt x="12" y="544"/>
                  <a:pt x="27" y="544"/>
                </a:cubicBezTo>
                <a:lnTo>
                  <a:pt x="116" y="546"/>
                </a:lnTo>
                <a:cubicBezTo>
                  <a:pt x="117" y="546"/>
                  <a:pt x="117" y="546"/>
                  <a:pt x="117" y="546"/>
                </a:cubicBezTo>
                <a:cubicBezTo>
                  <a:pt x="136" y="546"/>
                  <a:pt x="155" y="536"/>
                  <a:pt x="167" y="519"/>
                </a:cubicBezTo>
                <a:cubicBezTo>
                  <a:pt x="177" y="506"/>
                  <a:pt x="184" y="490"/>
                  <a:pt x="185" y="472"/>
                </a:cubicBezTo>
                <a:lnTo>
                  <a:pt x="198" y="473"/>
                </a:lnTo>
                <a:cubicBezTo>
                  <a:pt x="199" y="473"/>
                  <a:pt x="199" y="473"/>
                  <a:pt x="199" y="473"/>
                </a:cubicBezTo>
                <a:cubicBezTo>
                  <a:pt x="277" y="478"/>
                  <a:pt x="340" y="509"/>
                  <a:pt x="396" y="537"/>
                </a:cubicBezTo>
                <a:cubicBezTo>
                  <a:pt x="445" y="561"/>
                  <a:pt x="488" y="583"/>
                  <a:pt x="532" y="583"/>
                </a:cubicBezTo>
                <a:cubicBezTo>
                  <a:pt x="541" y="583"/>
                  <a:pt x="549" y="582"/>
                  <a:pt x="558" y="580"/>
                </a:cubicBezTo>
                <a:cubicBezTo>
                  <a:pt x="599" y="572"/>
                  <a:pt x="955" y="406"/>
                  <a:pt x="1029" y="371"/>
                </a:cubicBezTo>
                <a:cubicBezTo>
                  <a:pt x="1049" y="364"/>
                  <a:pt x="1066" y="349"/>
                  <a:pt x="1075" y="329"/>
                </a:cubicBezTo>
                <a:cubicBezTo>
                  <a:pt x="1085" y="309"/>
                  <a:pt x="1086" y="287"/>
                  <a:pt x="1078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7" name="Freeform 916">
            <a:extLst>
              <a:ext uri="{FF2B5EF4-FFF2-40B4-BE49-F238E27FC236}">
                <a16:creationId xmlns:a16="http://schemas.microsoft.com/office/drawing/2014/main" id="{218A54E4-CF5B-DD4C-80E9-99D93C8D178A}"/>
              </a:ext>
            </a:extLst>
          </p:cNvPr>
          <p:cNvSpPr/>
          <p:nvPr/>
        </p:nvSpPr>
        <p:spPr>
          <a:xfrm>
            <a:off x="4916880" y="5126957"/>
            <a:ext cx="78480" cy="78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9" h="218">
                <a:moveTo>
                  <a:pt x="109" y="47"/>
                </a:moveTo>
                <a:cubicBezTo>
                  <a:pt x="144" y="47"/>
                  <a:pt x="171" y="75"/>
                  <a:pt x="171" y="109"/>
                </a:cubicBezTo>
                <a:cubicBezTo>
                  <a:pt x="171" y="143"/>
                  <a:pt x="144" y="171"/>
                  <a:pt x="109" y="171"/>
                </a:cubicBezTo>
                <a:cubicBezTo>
                  <a:pt x="75" y="171"/>
                  <a:pt x="48" y="143"/>
                  <a:pt x="48" y="109"/>
                </a:cubicBezTo>
                <a:cubicBezTo>
                  <a:pt x="48" y="75"/>
                  <a:pt x="75" y="47"/>
                  <a:pt x="109" y="47"/>
                </a:cubicBezTo>
                <a:close/>
                <a:moveTo>
                  <a:pt x="109" y="218"/>
                </a:moveTo>
                <a:cubicBezTo>
                  <a:pt x="170" y="218"/>
                  <a:pt x="219" y="169"/>
                  <a:pt x="219" y="109"/>
                </a:cubicBezTo>
                <a:cubicBezTo>
                  <a:pt x="219" y="49"/>
                  <a:pt x="170" y="0"/>
                  <a:pt x="109" y="0"/>
                </a:cubicBezTo>
                <a:cubicBezTo>
                  <a:pt x="49" y="0"/>
                  <a:pt x="0" y="49"/>
                  <a:pt x="0" y="109"/>
                </a:cubicBezTo>
                <a:cubicBezTo>
                  <a:pt x="0" y="169"/>
                  <a:pt x="49" y="218"/>
                  <a:pt x="109" y="2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8" name="Freeform 917">
            <a:extLst>
              <a:ext uri="{FF2B5EF4-FFF2-40B4-BE49-F238E27FC236}">
                <a16:creationId xmlns:a16="http://schemas.microsoft.com/office/drawing/2014/main" id="{FF3C728F-7ABC-3E41-8498-9503F92A4E30}"/>
              </a:ext>
            </a:extLst>
          </p:cNvPr>
          <p:cNvSpPr/>
          <p:nvPr/>
        </p:nvSpPr>
        <p:spPr>
          <a:xfrm>
            <a:off x="4891321" y="5208317"/>
            <a:ext cx="129960" cy="74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2" h="208">
                <a:moveTo>
                  <a:pt x="47" y="161"/>
                </a:moveTo>
                <a:lnTo>
                  <a:pt x="47" y="112"/>
                </a:lnTo>
                <a:cubicBezTo>
                  <a:pt x="47" y="100"/>
                  <a:pt x="53" y="90"/>
                  <a:pt x="62" y="83"/>
                </a:cubicBezTo>
                <a:cubicBezTo>
                  <a:pt x="95" y="60"/>
                  <a:pt x="137" y="48"/>
                  <a:pt x="180" y="48"/>
                </a:cubicBezTo>
                <a:cubicBezTo>
                  <a:pt x="224" y="48"/>
                  <a:pt x="267" y="60"/>
                  <a:pt x="300" y="84"/>
                </a:cubicBezTo>
                <a:cubicBezTo>
                  <a:pt x="309" y="90"/>
                  <a:pt x="314" y="100"/>
                  <a:pt x="314" y="111"/>
                </a:cubicBezTo>
                <a:cubicBezTo>
                  <a:pt x="314" y="125"/>
                  <a:pt x="314" y="143"/>
                  <a:pt x="314" y="161"/>
                </a:cubicBezTo>
                <a:close/>
                <a:moveTo>
                  <a:pt x="327" y="45"/>
                </a:moveTo>
                <a:cubicBezTo>
                  <a:pt x="286" y="16"/>
                  <a:pt x="234" y="0"/>
                  <a:pt x="180" y="0"/>
                </a:cubicBezTo>
                <a:cubicBezTo>
                  <a:pt x="127" y="0"/>
                  <a:pt x="76" y="16"/>
                  <a:pt x="35" y="45"/>
                </a:cubicBezTo>
                <a:cubicBezTo>
                  <a:pt x="13" y="60"/>
                  <a:pt x="0" y="85"/>
                  <a:pt x="0" y="112"/>
                </a:cubicBezTo>
                <a:lnTo>
                  <a:pt x="0" y="184"/>
                </a:lnTo>
                <a:cubicBezTo>
                  <a:pt x="0" y="197"/>
                  <a:pt x="10" y="208"/>
                  <a:pt x="23" y="208"/>
                </a:cubicBezTo>
                <a:lnTo>
                  <a:pt x="338" y="208"/>
                </a:lnTo>
                <a:cubicBezTo>
                  <a:pt x="351" y="208"/>
                  <a:pt x="362" y="197"/>
                  <a:pt x="362" y="184"/>
                </a:cubicBezTo>
                <a:cubicBezTo>
                  <a:pt x="362" y="161"/>
                  <a:pt x="361" y="132"/>
                  <a:pt x="361" y="111"/>
                </a:cubicBezTo>
                <a:cubicBezTo>
                  <a:pt x="361" y="85"/>
                  <a:pt x="348" y="60"/>
                  <a:pt x="327" y="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9" name="Freeform 918">
            <a:extLst>
              <a:ext uri="{FF2B5EF4-FFF2-40B4-BE49-F238E27FC236}">
                <a16:creationId xmlns:a16="http://schemas.microsoft.com/office/drawing/2014/main" id="{7D6CFA8D-A625-CE49-9345-C02301D3A7F9}"/>
              </a:ext>
            </a:extLst>
          </p:cNvPr>
          <p:cNvSpPr/>
          <p:nvPr/>
        </p:nvSpPr>
        <p:spPr>
          <a:xfrm>
            <a:off x="5004360" y="5140277"/>
            <a:ext cx="65880" cy="65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4" h="184">
                <a:moveTo>
                  <a:pt x="92" y="47"/>
                </a:moveTo>
                <a:cubicBezTo>
                  <a:pt x="117" y="47"/>
                  <a:pt x="137" y="67"/>
                  <a:pt x="137" y="92"/>
                </a:cubicBezTo>
                <a:cubicBezTo>
                  <a:pt x="137" y="117"/>
                  <a:pt x="117" y="137"/>
                  <a:pt x="92" y="137"/>
                </a:cubicBezTo>
                <a:cubicBezTo>
                  <a:pt x="67" y="137"/>
                  <a:pt x="47" y="117"/>
                  <a:pt x="47" y="92"/>
                </a:cubicBezTo>
                <a:cubicBezTo>
                  <a:pt x="47" y="67"/>
                  <a:pt x="67" y="47"/>
                  <a:pt x="92" y="47"/>
                </a:cubicBezTo>
                <a:close/>
                <a:moveTo>
                  <a:pt x="92" y="184"/>
                </a:moveTo>
                <a:cubicBezTo>
                  <a:pt x="143" y="184"/>
                  <a:pt x="184" y="143"/>
                  <a:pt x="184" y="92"/>
                </a:cubicBezTo>
                <a:cubicBezTo>
                  <a:pt x="184" y="41"/>
                  <a:pt x="143" y="0"/>
                  <a:pt x="92" y="0"/>
                </a:cubicBezTo>
                <a:cubicBezTo>
                  <a:pt x="41" y="0"/>
                  <a:pt x="0" y="41"/>
                  <a:pt x="0" y="92"/>
                </a:cubicBezTo>
                <a:cubicBezTo>
                  <a:pt x="0" y="143"/>
                  <a:pt x="41" y="184"/>
                  <a:pt x="92" y="18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0" name="Freeform 919">
            <a:extLst>
              <a:ext uri="{FF2B5EF4-FFF2-40B4-BE49-F238E27FC236}">
                <a16:creationId xmlns:a16="http://schemas.microsoft.com/office/drawing/2014/main" id="{A217801A-DFDF-AB4B-AEC2-681B84478D65}"/>
              </a:ext>
            </a:extLst>
          </p:cNvPr>
          <p:cNvSpPr/>
          <p:nvPr/>
        </p:nvSpPr>
        <p:spPr>
          <a:xfrm>
            <a:off x="5013721" y="5211557"/>
            <a:ext cx="83520" cy="68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3" h="190">
                <a:moveTo>
                  <a:pt x="19" y="5"/>
                </a:moveTo>
                <a:cubicBezTo>
                  <a:pt x="6" y="8"/>
                  <a:pt x="-2" y="21"/>
                  <a:pt x="0" y="33"/>
                </a:cubicBezTo>
                <a:cubicBezTo>
                  <a:pt x="3" y="46"/>
                  <a:pt x="16" y="54"/>
                  <a:pt x="28" y="52"/>
                </a:cubicBezTo>
                <a:cubicBezTo>
                  <a:pt x="41" y="49"/>
                  <a:pt x="55" y="47"/>
                  <a:pt x="69" y="47"/>
                </a:cubicBezTo>
                <a:cubicBezTo>
                  <a:pt x="107" y="47"/>
                  <a:pt x="144" y="59"/>
                  <a:pt x="173" y="79"/>
                </a:cubicBezTo>
                <a:cubicBezTo>
                  <a:pt x="181" y="84"/>
                  <a:pt x="185" y="93"/>
                  <a:pt x="185" y="102"/>
                </a:cubicBezTo>
                <a:cubicBezTo>
                  <a:pt x="185" y="113"/>
                  <a:pt x="185" y="128"/>
                  <a:pt x="185" y="143"/>
                </a:cubicBezTo>
                <a:lnTo>
                  <a:pt x="70" y="143"/>
                </a:lnTo>
                <a:cubicBezTo>
                  <a:pt x="57" y="143"/>
                  <a:pt x="46" y="153"/>
                  <a:pt x="46" y="167"/>
                </a:cubicBezTo>
                <a:cubicBezTo>
                  <a:pt x="46" y="180"/>
                  <a:pt x="57" y="190"/>
                  <a:pt x="70" y="190"/>
                </a:cubicBezTo>
                <a:lnTo>
                  <a:pt x="209" y="190"/>
                </a:lnTo>
                <a:cubicBezTo>
                  <a:pt x="222" y="190"/>
                  <a:pt x="233" y="180"/>
                  <a:pt x="233" y="167"/>
                </a:cubicBezTo>
                <a:cubicBezTo>
                  <a:pt x="233" y="146"/>
                  <a:pt x="232" y="120"/>
                  <a:pt x="232" y="101"/>
                </a:cubicBezTo>
                <a:cubicBezTo>
                  <a:pt x="232" y="77"/>
                  <a:pt x="220" y="54"/>
                  <a:pt x="201" y="40"/>
                </a:cubicBezTo>
                <a:cubicBezTo>
                  <a:pt x="164" y="14"/>
                  <a:pt x="117" y="0"/>
                  <a:pt x="69" y="0"/>
                </a:cubicBezTo>
                <a:cubicBezTo>
                  <a:pt x="52" y="0"/>
                  <a:pt x="35" y="2"/>
                  <a:pt x="19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1" name="Freeform 920">
            <a:extLst>
              <a:ext uri="{FF2B5EF4-FFF2-40B4-BE49-F238E27FC236}">
                <a16:creationId xmlns:a16="http://schemas.microsoft.com/office/drawing/2014/main" id="{FE934A60-E4DB-F042-9861-4BDAFE891469}"/>
              </a:ext>
            </a:extLst>
          </p:cNvPr>
          <p:cNvSpPr/>
          <p:nvPr/>
        </p:nvSpPr>
        <p:spPr>
          <a:xfrm>
            <a:off x="4842000" y="5140277"/>
            <a:ext cx="65880" cy="65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4" h="184">
                <a:moveTo>
                  <a:pt x="92" y="47"/>
                </a:moveTo>
                <a:cubicBezTo>
                  <a:pt x="117" y="47"/>
                  <a:pt x="137" y="67"/>
                  <a:pt x="137" y="92"/>
                </a:cubicBezTo>
                <a:cubicBezTo>
                  <a:pt x="137" y="117"/>
                  <a:pt x="117" y="137"/>
                  <a:pt x="92" y="137"/>
                </a:cubicBezTo>
                <a:cubicBezTo>
                  <a:pt x="67" y="137"/>
                  <a:pt x="47" y="117"/>
                  <a:pt x="47" y="92"/>
                </a:cubicBezTo>
                <a:cubicBezTo>
                  <a:pt x="47" y="67"/>
                  <a:pt x="67" y="47"/>
                  <a:pt x="92" y="47"/>
                </a:cubicBezTo>
                <a:close/>
                <a:moveTo>
                  <a:pt x="92" y="184"/>
                </a:moveTo>
                <a:cubicBezTo>
                  <a:pt x="143" y="184"/>
                  <a:pt x="184" y="143"/>
                  <a:pt x="184" y="92"/>
                </a:cubicBezTo>
                <a:cubicBezTo>
                  <a:pt x="184" y="41"/>
                  <a:pt x="143" y="0"/>
                  <a:pt x="92" y="0"/>
                </a:cubicBezTo>
                <a:cubicBezTo>
                  <a:pt x="41" y="0"/>
                  <a:pt x="0" y="41"/>
                  <a:pt x="0" y="92"/>
                </a:cubicBezTo>
                <a:cubicBezTo>
                  <a:pt x="0" y="143"/>
                  <a:pt x="41" y="184"/>
                  <a:pt x="92" y="18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2" name="Freeform 921">
            <a:extLst>
              <a:ext uri="{FF2B5EF4-FFF2-40B4-BE49-F238E27FC236}">
                <a16:creationId xmlns:a16="http://schemas.microsoft.com/office/drawing/2014/main" id="{6FCB0895-DB0B-EA41-8AF7-917743C21111}"/>
              </a:ext>
            </a:extLst>
          </p:cNvPr>
          <p:cNvSpPr/>
          <p:nvPr/>
        </p:nvSpPr>
        <p:spPr>
          <a:xfrm>
            <a:off x="5440320" y="5238917"/>
            <a:ext cx="389520" cy="182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3" h="507">
                <a:moveTo>
                  <a:pt x="1025" y="229"/>
                </a:moveTo>
                <a:cubicBezTo>
                  <a:pt x="1022" y="236"/>
                  <a:pt x="1017" y="241"/>
                  <a:pt x="1010" y="243"/>
                </a:cubicBezTo>
                <a:cubicBezTo>
                  <a:pt x="1009" y="244"/>
                  <a:pt x="1008" y="244"/>
                  <a:pt x="1007" y="245"/>
                </a:cubicBezTo>
                <a:cubicBezTo>
                  <a:pt x="845" y="321"/>
                  <a:pt x="576" y="444"/>
                  <a:pt x="547" y="450"/>
                </a:cubicBezTo>
                <a:cubicBezTo>
                  <a:pt x="512" y="457"/>
                  <a:pt x="472" y="437"/>
                  <a:pt x="421" y="411"/>
                </a:cubicBezTo>
                <a:cubicBezTo>
                  <a:pt x="363" y="383"/>
                  <a:pt x="292" y="347"/>
                  <a:pt x="203" y="342"/>
                </a:cubicBezTo>
                <a:lnTo>
                  <a:pt x="186" y="341"/>
                </a:lnTo>
                <a:lnTo>
                  <a:pt x="190" y="127"/>
                </a:lnTo>
                <a:lnTo>
                  <a:pt x="254" y="127"/>
                </a:lnTo>
                <a:cubicBezTo>
                  <a:pt x="268" y="127"/>
                  <a:pt x="308" y="129"/>
                  <a:pt x="326" y="132"/>
                </a:cubicBezTo>
                <a:cubicBezTo>
                  <a:pt x="353" y="137"/>
                  <a:pt x="367" y="149"/>
                  <a:pt x="385" y="165"/>
                </a:cubicBezTo>
                <a:cubicBezTo>
                  <a:pt x="404" y="181"/>
                  <a:pt x="426" y="199"/>
                  <a:pt x="463" y="209"/>
                </a:cubicBezTo>
                <a:cubicBezTo>
                  <a:pt x="515" y="222"/>
                  <a:pt x="659" y="216"/>
                  <a:pt x="681" y="215"/>
                </a:cubicBezTo>
                <a:cubicBezTo>
                  <a:pt x="688" y="215"/>
                  <a:pt x="695" y="218"/>
                  <a:pt x="700" y="224"/>
                </a:cubicBezTo>
                <a:cubicBezTo>
                  <a:pt x="706" y="229"/>
                  <a:pt x="709" y="237"/>
                  <a:pt x="708" y="245"/>
                </a:cubicBezTo>
                <a:cubicBezTo>
                  <a:pt x="708" y="253"/>
                  <a:pt x="705" y="260"/>
                  <a:pt x="699" y="265"/>
                </a:cubicBezTo>
                <a:cubicBezTo>
                  <a:pt x="693" y="271"/>
                  <a:pt x="686" y="274"/>
                  <a:pt x="678" y="273"/>
                </a:cubicBezTo>
                <a:lnTo>
                  <a:pt x="467" y="268"/>
                </a:lnTo>
                <a:cubicBezTo>
                  <a:pt x="458" y="268"/>
                  <a:pt x="449" y="272"/>
                  <a:pt x="444" y="280"/>
                </a:cubicBezTo>
                <a:lnTo>
                  <a:pt x="416" y="317"/>
                </a:lnTo>
                <a:cubicBezTo>
                  <a:pt x="407" y="330"/>
                  <a:pt x="410" y="347"/>
                  <a:pt x="422" y="356"/>
                </a:cubicBezTo>
                <a:cubicBezTo>
                  <a:pt x="427" y="360"/>
                  <a:pt x="433" y="361"/>
                  <a:pt x="439" y="361"/>
                </a:cubicBezTo>
                <a:cubicBezTo>
                  <a:pt x="447" y="361"/>
                  <a:pt x="456" y="357"/>
                  <a:pt x="461" y="350"/>
                </a:cubicBezTo>
                <a:lnTo>
                  <a:pt x="480" y="324"/>
                </a:lnTo>
                <a:lnTo>
                  <a:pt x="676" y="328"/>
                </a:lnTo>
                <a:cubicBezTo>
                  <a:pt x="677" y="328"/>
                  <a:pt x="678" y="328"/>
                  <a:pt x="679" y="328"/>
                </a:cubicBezTo>
                <a:cubicBezTo>
                  <a:pt x="714" y="328"/>
                  <a:pt x="744" y="307"/>
                  <a:pt x="757" y="276"/>
                </a:cubicBezTo>
                <a:cubicBezTo>
                  <a:pt x="762" y="274"/>
                  <a:pt x="885" y="225"/>
                  <a:pt x="989" y="189"/>
                </a:cubicBezTo>
                <a:cubicBezTo>
                  <a:pt x="996" y="186"/>
                  <a:pt x="1004" y="187"/>
                  <a:pt x="1011" y="190"/>
                </a:cubicBezTo>
                <a:cubicBezTo>
                  <a:pt x="1018" y="193"/>
                  <a:pt x="1023" y="199"/>
                  <a:pt x="1026" y="207"/>
                </a:cubicBezTo>
                <a:lnTo>
                  <a:pt x="1027" y="208"/>
                </a:lnTo>
                <a:cubicBezTo>
                  <a:pt x="1029" y="215"/>
                  <a:pt x="1029" y="223"/>
                  <a:pt x="1025" y="229"/>
                </a:cubicBezTo>
                <a:close/>
                <a:moveTo>
                  <a:pt x="1079" y="190"/>
                </a:moveTo>
                <a:lnTo>
                  <a:pt x="1078" y="189"/>
                </a:lnTo>
                <a:cubicBezTo>
                  <a:pt x="1071" y="167"/>
                  <a:pt x="1055" y="150"/>
                  <a:pt x="1035" y="140"/>
                </a:cubicBezTo>
                <a:cubicBezTo>
                  <a:pt x="1014" y="130"/>
                  <a:pt x="992" y="129"/>
                  <a:pt x="970" y="137"/>
                </a:cubicBezTo>
                <a:cubicBezTo>
                  <a:pt x="891" y="165"/>
                  <a:pt x="800" y="200"/>
                  <a:pt x="759" y="216"/>
                </a:cubicBezTo>
                <a:cubicBezTo>
                  <a:pt x="755" y="205"/>
                  <a:pt x="749" y="195"/>
                  <a:pt x="741" y="186"/>
                </a:cubicBezTo>
                <a:cubicBezTo>
                  <a:pt x="725" y="170"/>
                  <a:pt x="704" y="160"/>
                  <a:pt x="682" y="159"/>
                </a:cubicBezTo>
                <a:cubicBezTo>
                  <a:pt x="681" y="159"/>
                  <a:pt x="680" y="159"/>
                  <a:pt x="679" y="159"/>
                </a:cubicBezTo>
                <a:cubicBezTo>
                  <a:pt x="636" y="162"/>
                  <a:pt x="515" y="165"/>
                  <a:pt x="477" y="155"/>
                </a:cubicBezTo>
                <a:cubicBezTo>
                  <a:pt x="452" y="149"/>
                  <a:pt x="438" y="137"/>
                  <a:pt x="421" y="122"/>
                </a:cubicBezTo>
                <a:cubicBezTo>
                  <a:pt x="400" y="105"/>
                  <a:pt x="377" y="86"/>
                  <a:pt x="337" y="78"/>
                </a:cubicBezTo>
                <a:cubicBezTo>
                  <a:pt x="310" y="73"/>
                  <a:pt x="260" y="72"/>
                  <a:pt x="255" y="72"/>
                </a:cubicBezTo>
                <a:lnTo>
                  <a:pt x="190" y="72"/>
                </a:lnTo>
                <a:cubicBezTo>
                  <a:pt x="186" y="32"/>
                  <a:pt x="159" y="2"/>
                  <a:pt x="125" y="1"/>
                </a:cubicBezTo>
                <a:lnTo>
                  <a:pt x="36" y="0"/>
                </a:lnTo>
                <a:cubicBezTo>
                  <a:pt x="35" y="0"/>
                  <a:pt x="35" y="0"/>
                  <a:pt x="35" y="0"/>
                </a:cubicBezTo>
                <a:cubicBezTo>
                  <a:pt x="20" y="0"/>
                  <a:pt x="8" y="12"/>
                  <a:pt x="7" y="27"/>
                </a:cubicBezTo>
                <a:cubicBezTo>
                  <a:pt x="7" y="42"/>
                  <a:pt x="19" y="55"/>
                  <a:pt x="35" y="55"/>
                </a:cubicBezTo>
                <a:lnTo>
                  <a:pt x="124" y="57"/>
                </a:lnTo>
                <a:cubicBezTo>
                  <a:pt x="128" y="57"/>
                  <a:pt x="136" y="67"/>
                  <a:pt x="136" y="84"/>
                </a:cubicBezTo>
                <a:lnTo>
                  <a:pt x="130" y="387"/>
                </a:lnTo>
                <a:cubicBezTo>
                  <a:pt x="130" y="396"/>
                  <a:pt x="128" y="404"/>
                  <a:pt x="124" y="410"/>
                </a:cubicBezTo>
                <a:cubicBezTo>
                  <a:pt x="121" y="413"/>
                  <a:pt x="119" y="414"/>
                  <a:pt x="118" y="414"/>
                </a:cubicBezTo>
                <a:lnTo>
                  <a:pt x="117" y="414"/>
                </a:lnTo>
                <a:lnTo>
                  <a:pt x="28" y="413"/>
                </a:lnTo>
                <a:cubicBezTo>
                  <a:pt x="13" y="413"/>
                  <a:pt x="0" y="425"/>
                  <a:pt x="0" y="440"/>
                </a:cubicBezTo>
                <a:cubicBezTo>
                  <a:pt x="0" y="455"/>
                  <a:pt x="12" y="468"/>
                  <a:pt x="27" y="468"/>
                </a:cubicBezTo>
                <a:lnTo>
                  <a:pt x="116" y="470"/>
                </a:lnTo>
                <a:cubicBezTo>
                  <a:pt x="117" y="470"/>
                  <a:pt x="117" y="470"/>
                  <a:pt x="118" y="470"/>
                </a:cubicBezTo>
                <a:cubicBezTo>
                  <a:pt x="137" y="470"/>
                  <a:pt x="155" y="460"/>
                  <a:pt x="168" y="443"/>
                </a:cubicBezTo>
                <a:cubicBezTo>
                  <a:pt x="178" y="430"/>
                  <a:pt x="184" y="414"/>
                  <a:pt x="185" y="396"/>
                </a:cubicBezTo>
                <a:lnTo>
                  <a:pt x="198" y="397"/>
                </a:lnTo>
                <a:cubicBezTo>
                  <a:pt x="199" y="397"/>
                  <a:pt x="199" y="397"/>
                  <a:pt x="199" y="397"/>
                </a:cubicBezTo>
                <a:cubicBezTo>
                  <a:pt x="277" y="402"/>
                  <a:pt x="340" y="433"/>
                  <a:pt x="396" y="461"/>
                </a:cubicBezTo>
                <a:cubicBezTo>
                  <a:pt x="445" y="485"/>
                  <a:pt x="488" y="507"/>
                  <a:pt x="533" y="507"/>
                </a:cubicBezTo>
                <a:cubicBezTo>
                  <a:pt x="541" y="507"/>
                  <a:pt x="550" y="506"/>
                  <a:pt x="558" y="504"/>
                </a:cubicBezTo>
                <a:cubicBezTo>
                  <a:pt x="599" y="496"/>
                  <a:pt x="955" y="330"/>
                  <a:pt x="1029" y="295"/>
                </a:cubicBezTo>
                <a:cubicBezTo>
                  <a:pt x="1050" y="288"/>
                  <a:pt x="1066" y="273"/>
                  <a:pt x="1075" y="253"/>
                </a:cubicBezTo>
                <a:cubicBezTo>
                  <a:pt x="1085" y="233"/>
                  <a:pt x="1086" y="211"/>
                  <a:pt x="1079" y="19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3" name="Freeform 922">
            <a:extLst>
              <a:ext uri="{FF2B5EF4-FFF2-40B4-BE49-F238E27FC236}">
                <a16:creationId xmlns:a16="http://schemas.microsoft.com/office/drawing/2014/main" id="{F80DD4D8-93CD-5849-97E0-2F9BF1E2D07C}"/>
              </a:ext>
            </a:extLst>
          </p:cNvPr>
          <p:cNvSpPr/>
          <p:nvPr/>
        </p:nvSpPr>
        <p:spPr>
          <a:xfrm>
            <a:off x="5570641" y="5010317"/>
            <a:ext cx="234000" cy="259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1" h="722">
                <a:moveTo>
                  <a:pt x="90" y="158"/>
                </a:moveTo>
                <a:cubicBezTo>
                  <a:pt x="90" y="135"/>
                  <a:pt x="109" y="116"/>
                  <a:pt x="131" y="116"/>
                </a:cubicBezTo>
                <a:cubicBezTo>
                  <a:pt x="154" y="116"/>
                  <a:pt x="172" y="135"/>
                  <a:pt x="172" y="158"/>
                </a:cubicBezTo>
                <a:cubicBezTo>
                  <a:pt x="172" y="180"/>
                  <a:pt x="154" y="199"/>
                  <a:pt x="131" y="199"/>
                </a:cubicBezTo>
                <a:cubicBezTo>
                  <a:pt x="109" y="199"/>
                  <a:pt x="90" y="180"/>
                  <a:pt x="90" y="158"/>
                </a:cubicBezTo>
                <a:close/>
                <a:moveTo>
                  <a:pt x="231" y="39"/>
                </a:moveTo>
                <a:cubicBezTo>
                  <a:pt x="244" y="39"/>
                  <a:pt x="254" y="50"/>
                  <a:pt x="254" y="63"/>
                </a:cubicBezTo>
                <a:cubicBezTo>
                  <a:pt x="254" y="76"/>
                  <a:pt x="244" y="86"/>
                  <a:pt x="231" y="86"/>
                </a:cubicBezTo>
                <a:cubicBezTo>
                  <a:pt x="218" y="86"/>
                  <a:pt x="207" y="76"/>
                  <a:pt x="207" y="63"/>
                </a:cubicBezTo>
                <a:cubicBezTo>
                  <a:pt x="207" y="50"/>
                  <a:pt x="218" y="39"/>
                  <a:pt x="231" y="39"/>
                </a:cubicBezTo>
                <a:close/>
                <a:moveTo>
                  <a:pt x="326" y="126"/>
                </a:moveTo>
                <a:cubicBezTo>
                  <a:pt x="351" y="126"/>
                  <a:pt x="371" y="146"/>
                  <a:pt x="371" y="171"/>
                </a:cubicBezTo>
                <a:cubicBezTo>
                  <a:pt x="371" y="196"/>
                  <a:pt x="351" y="217"/>
                  <a:pt x="326" y="217"/>
                </a:cubicBezTo>
                <a:cubicBezTo>
                  <a:pt x="301" y="217"/>
                  <a:pt x="280" y="196"/>
                  <a:pt x="280" y="171"/>
                </a:cubicBezTo>
                <a:cubicBezTo>
                  <a:pt x="280" y="146"/>
                  <a:pt x="301" y="126"/>
                  <a:pt x="326" y="126"/>
                </a:cubicBezTo>
                <a:close/>
                <a:moveTo>
                  <a:pt x="417" y="39"/>
                </a:moveTo>
                <a:cubicBezTo>
                  <a:pt x="430" y="39"/>
                  <a:pt x="441" y="50"/>
                  <a:pt x="441" y="63"/>
                </a:cubicBezTo>
                <a:cubicBezTo>
                  <a:pt x="441" y="76"/>
                  <a:pt x="430" y="86"/>
                  <a:pt x="417" y="86"/>
                </a:cubicBezTo>
                <a:cubicBezTo>
                  <a:pt x="404" y="86"/>
                  <a:pt x="394" y="76"/>
                  <a:pt x="394" y="63"/>
                </a:cubicBezTo>
                <a:cubicBezTo>
                  <a:pt x="394" y="50"/>
                  <a:pt x="404" y="39"/>
                  <a:pt x="417" y="39"/>
                </a:cubicBezTo>
                <a:close/>
                <a:moveTo>
                  <a:pt x="519" y="116"/>
                </a:moveTo>
                <a:cubicBezTo>
                  <a:pt x="542" y="116"/>
                  <a:pt x="560" y="135"/>
                  <a:pt x="560" y="158"/>
                </a:cubicBezTo>
                <a:cubicBezTo>
                  <a:pt x="560" y="180"/>
                  <a:pt x="542" y="199"/>
                  <a:pt x="519" y="199"/>
                </a:cubicBezTo>
                <a:cubicBezTo>
                  <a:pt x="497" y="199"/>
                  <a:pt x="478" y="180"/>
                  <a:pt x="478" y="158"/>
                </a:cubicBezTo>
                <a:cubicBezTo>
                  <a:pt x="478" y="135"/>
                  <a:pt x="497" y="116"/>
                  <a:pt x="519" y="116"/>
                </a:cubicBezTo>
                <a:close/>
                <a:moveTo>
                  <a:pt x="402" y="480"/>
                </a:moveTo>
                <a:cubicBezTo>
                  <a:pt x="391" y="480"/>
                  <a:pt x="382" y="489"/>
                  <a:pt x="382" y="500"/>
                </a:cubicBezTo>
                <a:lnTo>
                  <a:pt x="382" y="683"/>
                </a:lnTo>
                <a:lnTo>
                  <a:pt x="269" y="683"/>
                </a:lnTo>
                <a:lnTo>
                  <a:pt x="269" y="500"/>
                </a:lnTo>
                <a:cubicBezTo>
                  <a:pt x="269" y="489"/>
                  <a:pt x="260" y="480"/>
                  <a:pt x="249" y="480"/>
                </a:cubicBezTo>
                <a:lnTo>
                  <a:pt x="226" y="480"/>
                </a:lnTo>
                <a:lnTo>
                  <a:pt x="226" y="345"/>
                </a:lnTo>
                <a:cubicBezTo>
                  <a:pt x="226" y="337"/>
                  <a:pt x="230" y="330"/>
                  <a:pt x="236" y="325"/>
                </a:cubicBezTo>
                <a:cubicBezTo>
                  <a:pt x="261" y="308"/>
                  <a:pt x="293" y="298"/>
                  <a:pt x="326" y="298"/>
                </a:cubicBezTo>
                <a:cubicBezTo>
                  <a:pt x="359" y="298"/>
                  <a:pt x="391" y="308"/>
                  <a:pt x="416" y="325"/>
                </a:cubicBezTo>
                <a:cubicBezTo>
                  <a:pt x="422" y="330"/>
                  <a:pt x="426" y="337"/>
                  <a:pt x="426" y="345"/>
                </a:cubicBezTo>
                <a:cubicBezTo>
                  <a:pt x="426" y="358"/>
                  <a:pt x="426" y="440"/>
                  <a:pt x="426" y="480"/>
                </a:cubicBezTo>
                <a:close/>
                <a:moveTo>
                  <a:pt x="201" y="118"/>
                </a:moveTo>
                <a:cubicBezTo>
                  <a:pt x="210" y="123"/>
                  <a:pt x="220" y="126"/>
                  <a:pt x="231" y="126"/>
                </a:cubicBezTo>
                <a:cubicBezTo>
                  <a:pt x="241" y="126"/>
                  <a:pt x="250" y="123"/>
                  <a:pt x="259" y="119"/>
                </a:cubicBezTo>
                <a:cubicBezTo>
                  <a:pt x="248" y="133"/>
                  <a:pt x="241" y="151"/>
                  <a:pt x="241" y="171"/>
                </a:cubicBezTo>
                <a:cubicBezTo>
                  <a:pt x="241" y="218"/>
                  <a:pt x="279" y="256"/>
                  <a:pt x="326" y="256"/>
                </a:cubicBezTo>
                <a:cubicBezTo>
                  <a:pt x="373" y="256"/>
                  <a:pt x="411" y="218"/>
                  <a:pt x="411" y="171"/>
                </a:cubicBezTo>
                <a:cubicBezTo>
                  <a:pt x="411" y="152"/>
                  <a:pt x="405" y="135"/>
                  <a:pt x="395" y="121"/>
                </a:cubicBezTo>
                <a:cubicBezTo>
                  <a:pt x="402" y="124"/>
                  <a:pt x="409" y="126"/>
                  <a:pt x="417" y="126"/>
                </a:cubicBezTo>
                <a:cubicBezTo>
                  <a:pt x="429" y="126"/>
                  <a:pt x="441" y="122"/>
                  <a:pt x="450" y="116"/>
                </a:cubicBezTo>
                <a:cubicBezTo>
                  <a:pt x="443" y="128"/>
                  <a:pt x="439" y="142"/>
                  <a:pt x="439" y="158"/>
                </a:cubicBezTo>
                <a:cubicBezTo>
                  <a:pt x="439" y="202"/>
                  <a:pt x="474" y="238"/>
                  <a:pt x="518" y="238"/>
                </a:cubicBezTo>
                <a:cubicBezTo>
                  <a:pt x="480" y="238"/>
                  <a:pt x="443" y="250"/>
                  <a:pt x="414" y="270"/>
                </a:cubicBezTo>
                <a:cubicBezTo>
                  <a:pt x="412" y="272"/>
                  <a:pt x="410" y="274"/>
                  <a:pt x="408" y="276"/>
                </a:cubicBezTo>
                <a:cubicBezTo>
                  <a:pt x="383" y="265"/>
                  <a:pt x="355" y="259"/>
                  <a:pt x="326" y="259"/>
                </a:cubicBezTo>
                <a:cubicBezTo>
                  <a:pt x="297" y="259"/>
                  <a:pt x="268" y="265"/>
                  <a:pt x="243" y="276"/>
                </a:cubicBezTo>
                <a:cubicBezTo>
                  <a:pt x="241" y="274"/>
                  <a:pt x="239" y="272"/>
                  <a:pt x="237" y="270"/>
                </a:cubicBezTo>
                <a:cubicBezTo>
                  <a:pt x="208" y="250"/>
                  <a:pt x="170" y="238"/>
                  <a:pt x="132" y="238"/>
                </a:cubicBezTo>
                <a:cubicBezTo>
                  <a:pt x="176" y="238"/>
                  <a:pt x="212" y="202"/>
                  <a:pt x="212" y="158"/>
                </a:cubicBezTo>
                <a:cubicBezTo>
                  <a:pt x="212" y="143"/>
                  <a:pt x="208" y="130"/>
                  <a:pt x="201" y="118"/>
                </a:cubicBezTo>
                <a:close/>
                <a:moveTo>
                  <a:pt x="19" y="484"/>
                </a:moveTo>
                <a:lnTo>
                  <a:pt x="40" y="484"/>
                </a:lnTo>
                <a:lnTo>
                  <a:pt x="40" y="653"/>
                </a:lnTo>
                <a:cubicBezTo>
                  <a:pt x="40" y="664"/>
                  <a:pt x="48" y="673"/>
                  <a:pt x="59" y="673"/>
                </a:cubicBezTo>
                <a:lnTo>
                  <a:pt x="202" y="673"/>
                </a:lnTo>
                <a:cubicBezTo>
                  <a:pt x="207" y="673"/>
                  <a:pt x="212" y="671"/>
                  <a:pt x="216" y="667"/>
                </a:cubicBezTo>
                <a:cubicBezTo>
                  <a:pt x="219" y="663"/>
                  <a:pt x="222" y="658"/>
                  <a:pt x="222" y="653"/>
                </a:cubicBezTo>
                <a:lnTo>
                  <a:pt x="222" y="547"/>
                </a:lnTo>
                <a:cubicBezTo>
                  <a:pt x="222" y="536"/>
                  <a:pt x="213" y="527"/>
                  <a:pt x="202" y="527"/>
                </a:cubicBezTo>
                <a:cubicBezTo>
                  <a:pt x="191" y="527"/>
                  <a:pt x="182" y="536"/>
                  <a:pt x="182" y="547"/>
                </a:cubicBezTo>
                <a:lnTo>
                  <a:pt x="182" y="634"/>
                </a:lnTo>
                <a:lnTo>
                  <a:pt x="79" y="634"/>
                </a:lnTo>
                <a:lnTo>
                  <a:pt x="79" y="464"/>
                </a:lnTo>
                <a:cubicBezTo>
                  <a:pt x="79" y="453"/>
                  <a:pt x="70" y="445"/>
                  <a:pt x="59" y="445"/>
                </a:cubicBezTo>
                <a:lnTo>
                  <a:pt x="39" y="445"/>
                </a:lnTo>
                <a:lnTo>
                  <a:pt x="39" y="320"/>
                </a:lnTo>
                <a:cubicBezTo>
                  <a:pt x="39" y="313"/>
                  <a:pt x="43" y="306"/>
                  <a:pt x="48" y="302"/>
                </a:cubicBezTo>
                <a:cubicBezTo>
                  <a:pt x="71" y="286"/>
                  <a:pt x="101" y="277"/>
                  <a:pt x="131" y="277"/>
                </a:cubicBezTo>
                <a:cubicBezTo>
                  <a:pt x="159" y="277"/>
                  <a:pt x="185" y="285"/>
                  <a:pt x="207" y="298"/>
                </a:cubicBezTo>
                <a:cubicBezTo>
                  <a:pt x="194" y="310"/>
                  <a:pt x="186" y="327"/>
                  <a:pt x="186" y="345"/>
                </a:cubicBezTo>
                <a:lnTo>
                  <a:pt x="186" y="500"/>
                </a:lnTo>
                <a:cubicBezTo>
                  <a:pt x="186" y="511"/>
                  <a:pt x="195" y="520"/>
                  <a:pt x="206" y="520"/>
                </a:cubicBezTo>
                <a:lnTo>
                  <a:pt x="229" y="520"/>
                </a:lnTo>
                <a:lnTo>
                  <a:pt x="229" y="702"/>
                </a:lnTo>
                <a:cubicBezTo>
                  <a:pt x="229" y="713"/>
                  <a:pt x="238" y="722"/>
                  <a:pt x="249" y="722"/>
                </a:cubicBezTo>
                <a:lnTo>
                  <a:pt x="402" y="722"/>
                </a:lnTo>
                <a:cubicBezTo>
                  <a:pt x="412" y="722"/>
                  <a:pt x="421" y="713"/>
                  <a:pt x="421" y="702"/>
                </a:cubicBezTo>
                <a:lnTo>
                  <a:pt x="421" y="520"/>
                </a:lnTo>
                <a:lnTo>
                  <a:pt x="446" y="520"/>
                </a:lnTo>
                <a:cubicBezTo>
                  <a:pt x="457" y="520"/>
                  <a:pt x="466" y="511"/>
                  <a:pt x="466" y="500"/>
                </a:cubicBezTo>
                <a:cubicBezTo>
                  <a:pt x="466" y="483"/>
                  <a:pt x="466" y="361"/>
                  <a:pt x="465" y="345"/>
                </a:cubicBezTo>
                <a:cubicBezTo>
                  <a:pt x="465" y="327"/>
                  <a:pt x="457" y="309"/>
                  <a:pt x="444" y="298"/>
                </a:cubicBezTo>
                <a:cubicBezTo>
                  <a:pt x="466" y="285"/>
                  <a:pt x="492" y="277"/>
                  <a:pt x="519" y="277"/>
                </a:cubicBezTo>
                <a:cubicBezTo>
                  <a:pt x="550" y="277"/>
                  <a:pt x="579" y="286"/>
                  <a:pt x="602" y="303"/>
                </a:cubicBezTo>
                <a:cubicBezTo>
                  <a:pt x="608" y="307"/>
                  <a:pt x="611" y="313"/>
                  <a:pt x="611" y="320"/>
                </a:cubicBezTo>
                <a:cubicBezTo>
                  <a:pt x="611" y="332"/>
                  <a:pt x="612" y="407"/>
                  <a:pt x="612" y="445"/>
                </a:cubicBezTo>
                <a:lnTo>
                  <a:pt x="590" y="445"/>
                </a:lnTo>
                <a:cubicBezTo>
                  <a:pt x="579" y="445"/>
                  <a:pt x="570" y="453"/>
                  <a:pt x="570" y="464"/>
                </a:cubicBezTo>
                <a:lnTo>
                  <a:pt x="570" y="634"/>
                </a:lnTo>
                <a:lnTo>
                  <a:pt x="467" y="634"/>
                </a:lnTo>
                <a:lnTo>
                  <a:pt x="467" y="547"/>
                </a:lnTo>
                <a:cubicBezTo>
                  <a:pt x="467" y="536"/>
                  <a:pt x="458" y="527"/>
                  <a:pt x="448" y="527"/>
                </a:cubicBezTo>
                <a:cubicBezTo>
                  <a:pt x="437" y="527"/>
                  <a:pt x="428" y="536"/>
                  <a:pt x="428" y="547"/>
                </a:cubicBezTo>
                <a:lnTo>
                  <a:pt x="428" y="653"/>
                </a:lnTo>
                <a:cubicBezTo>
                  <a:pt x="428" y="664"/>
                  <a:pt x="437" y="673"/>
                  <a:pt x="448" y="673"/>
                </a:cubicBezTo>
                <a:lnTo>
                  <a:pt x="590" y="673"/>
                </a:lnTo>
                <a:cubicBezTo>
                  <a:pt x="601" y="673"/>
                  <a:pt x="610" y="664"/>
                  <a:pt x="610" y="653"/>
                </a:cubicBezTo>
                <a:lnTo>
                  <a:pt x="610" y="484"/>
                </a:lnTo>
                <a:lnTo>
                  <a:pt x="631" y="484"/>
                </a:lnTo>
                <a:cubicBezTo>
                  <a:pt x="642" y="484"/>
                  <a:pt x="651" y="475"/>
                  <a:pt x="651" y="464"/>
                </a:cubicBezTo>
                <a:cubicBezTo>
                  <a:pt x="651" y="448"/>
                  <a:pt x="651" y="335"/>
                  <a:pt x="651" y="320"/>
                </a:cubicBezTo>
                <a:cubicBezTo>
                  <a:pt x="651" y="300"/>
                  <a:pt x="641" y="282"/>
                  <a:pt x="625" y="270"/>
                </a:cubicBezTo>
                <a:cubicBezTo>
                  <a:pt x="596" y="250"/>
                  <a:pt x="558" y="238"/>
                  <a:pt x="520" y="238"/>
                </a:cubicBezTo>
                <a:cubicBezTo>
                  <a:pt x="564" y="238"/>
                  <a:pt x="600" y="202"/>
                  <a:pt x="600" y="158"/>
                </a:cubicBezTo>
                <a:cubicBezTo>
                  <a:pt x="600" y="113"/>
                  <a:pt x="564" y="77"/>
                  <a:pt x="519" y="77"/>
                </a:cubicBezTo>
                <a:cubicBezTo>
                  <a:pt x="502" y="77"/>
                  <a:pt x="486" y="82"/>
                  <a:pt x="473" y="92"/>
                </a:cubicBezTo>
                <a:cubicBezTo>
                  <a:pt x="478" y="83"/>
                  <a:pt x="480" y="73"/>
                  <a:pt x="480" y="63"/>
                </a:cubicBezTo>
                <a:cubicBezTo>
                  <a:pt x="480" y="28"/>
                  <a:pt x="452" y="0"/>
                  <a:pt x="417" y="0"/>
                </a:cubicBezTo>
                <a:cubicBezTo>
                  <a:pt x="382" y="0"/>
                  <a:pt x="354" y="28"/>
                  <a:pt x="354" y="63"/>
                </a:cubicBezTo>
                <a:cubicBezTo>
                  <a:pt x="354" y="74"/>
                  <a:pt x="358" y="85"/>
                  <a:pt x="363" y="95"/>
                </a:cubicBezTo>
                <a:cubicBezTo>
                  <a:pt x="352" y="89"/>
                  <a:pt x="339" y="86"/>
                  <a:pt x="326" y="86"/>
                </a:cubicBezTo>
                <a:cubicBezTo>
                  <a:pt x="310" y="86"/>
                  <a:pt x="296" y="90"/>
                  <a:pt x="283" y="98"/>
                </a:cubicBezTo>
                <a:cubicBezTo>
                  <a:pt x="290" y="88"/>
                  <a:pt x="294" y="76"/>
                  <a:pt x="294" y="63"/>
                </a:cubicBezTo>
                <a:cubicBezTo>
                  <a:pt x="294" y="28"/>
                  <a:pt x="266" y="0"/>
                  <a:pt x="231" y="0"/>
                </a:cubicBezTo>
                <a:cubicBezTo>
                  <a:pt x="196" y="0"/>
                  <a:pt x="168" y="28"/>
                  <a:pt x="168" y="63"/>
                </a:cubicBezTo>
                <a:cubicBezTo>
                  <a:pt x="168" y="72"/>
                  <a:pt x="170" y="81"/>
                  <a:pt x="174" y="89"/>
                </a:cubicBezTo>
                <a:cubicBezTo>
                  <a:pt x="161" y="82"/>
                  <a:pt x="147" y="77"/>
                  <a:pt x="131" y="77"/>
                </a:cubicBezTo>
                <a:cubicBezTo>
                  <a:pt x="87" y="77"/>
                  <a:pt x="51" y="113"/>
                  <a:pt x="51" y="158"/>
                </a:cubicBezTo>
                <a:cubicBezTo>
                  <a:pt x="51" y="202"/>
                  <a:pt x="86" y="238"/>
                  <a:pt x="130" y="238"/>
                </a:cubicBezTo>
                <a:cubicBezTo>
                  <a:pt x="92" y="238"/>
                  <a:pt x="55" y="250"/>
                  <a:pt x="26" y="270"/>
                </a:cubicBezTo>
                <a:cubicBezTo>
                  <a:pt x="10" y="281"/>
                  <a:pt x="0" y="300"/>
                  <a:pt x="0" y="320"/>
                </a:cubicBezTo>
                <a:lnTo>
                  <a:pt x="0" y="464"/>
                </a:lnTo>
                <a:cubicBezTo>
                  <a:pt x="0" y="475"/>
                  <a:pt x="9" y="484"/>
                  <a:pt x="19" y="48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4" name="Freeform 923">
            <a:extLst>
              <a:ext uri="{FF2B5EF4-FFF2-40B4-BE49-F238E27FC236}">
                <a16:creationId xmlns:a16="http://schemas.microsoft.com/office/drawing/2014/main" id="{644ED455-0682-314A-AE6C-B4E447B972F7}"/>
              </a:ext>
            </a:extLst>
          </p:cNvPr>
          <p:cNvSpPr/>
          <p:nvPr/>
        </p:nvSpPr>
        <p:spPr>
          <a:xfrm>
            <a:off x="6157080" y="5238917"/>
            <a:ext cx="389520" cy="182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3" h="507">
                <a:moveTo>
                  <a:pt x="1025" y="229"/>
                </a:moveTo>
                <a:cubicBezTo>
                  <a:pt x="1022" y="236"/>
                  <a:pt x="1016" y="241"/>
                  <a:pt x="1009" y="243"/>
                </a:cubicBezTo>
                <a:cubicBezTo>
                  <a:pt x="1008" y="244"/>
                  <a:pt x="1008" y="244"/>
                  <a:pt x="1007" y="245"/>
                </a:cubicBezTo>
                <a:cubicBezTo>
                  <a:pt x="844" y="321"/>
                  <a:pt x="576" y="444"/>
                  <a:pt x="547" y="450"/>
                </a:cubicBezTo>
                <a:cubicBezTo>
                  <a:pt x="512" y="457"/>
                  <a:pt x="471" y="437"/>
                  <a:pt x="420" y="411"/>
                </a:cubicBezTo>
                <a:cubicBezTo>
                  <a:pt x="363" y="383"/>
                  <a:pt x="291" y="347"/>
                  <a:pt x="203" y="342"/>
                </a:cubicBezTo>
                <a:lnTo>
                  <a:pt x="186" y="341"/>
                </a:lnTo>
                <a:lnTo>
                  <a:pt x="190" y="127"/>
                </a:lnTo>
                <a:lnTo>
                  <a:pt x="254" y="127"/>
                </a:lnTo>
                <a:cubicBezTo>
                  <a:pt x="267" y="127"/>
                  <a:pt x="307" y="129"/>
                  <a:pt x="326" y="132"/>
                </a:cubicBezTo>
                <a:cubicBezTo>
                  <a:pt x="352" y="137"/>
                  <a:pt x="367" y="149"/>
                  <a:pt x="385" y="165"/>
                </a:cubicBezTo>
                <a:cubicBezTo>
                  <a:pt x="404" y="181"/>
                  <a:pt x="426" y="199"/>
                  <a:pt x="463" y="209"/>
                </a:cubicBezTo>
                <a:cubicBezTo>
                  <a:pt x="515" y="222"/>
                  <a:pt x="658" y="216"/>
                  <a:pt x="680" y="215"/>
                </a:cubicBezTo>
                <a:cubicBezTo>
                  <a:pt x="688" y="215"/>
                  <a:pt x="695" y="218"/>
                  <a:pt x="700" y="224"/>
                </a:cubicBezTo>
                <a:cubicBezTo>
                  <a:pt x="705" y="229"/>
                  <a:pt x="708" y="237"/>
                  <a:pt x="708" y="245"/>
                </a:cubicBezTo>
                <a:cubicBezTo>
                  <a:pt x="707" y="253"/>
                  <a:pt x="704" y="260"/>
                  <a:pt x="698" y="265"/>
                </a:cubicBezTo>
                <a:cubicBezTo>
                  <a:pt x="693" y="271"/>
                  <a:pt x="685" y="274"/>
                  <a:pt x="677" y="273"/>
                </a:cubicBezTo>
                <a:lnTo>
                  <a:pt x="466" y="268"/>
                </a:lnTo>
                <a:cubicBezTo>
                  <a:pt x="457" y="268"/>
                  <a:pt x="449" y="272"/>
                  <a:pt x="443" y="280"/>
                </a:cubicBezTo>
                <a:lnTo>
                  <a:pt x="416" y="317"/>
                </a:lnTo>
                <a:cubicBezTo>
                  <a:pt x="407" y="330"/>
                  <a:pt x="410" y="347"/>
                  <a:pt x="422" y="356"/>
                </a:cubicBezTo>
                <a:cubicBezTo>
                  <a:pt x="427" y="360"/>
                  <a:pt x="433" y="361"/>
                  <a:pt x="438" y="361"/>
                </a:cubicBezTo>
                <a:cubicBezTo>
                  <a:pt x="447" y="361"/>
                  <a:pt x="455" y="357"/>
                  <a:pt x="461" y="350"/>
                </a:cubicBezTo>
                <a:lnTo>
                  <a:pt x="479" y="324"/>
                </a:lnTo>
                <a:lnTo>
                  <a:pt x="676" y="328"/>
                </a:lnTo>
                <a:cubicBezTo>
                  <a:pt x="677" y="328"/>
                  <a:pt x="678" y="328"/>
                  <a:pt x="679" y="328"/>
                </a:cubicBezTo>
                <a:cubicBezTo>
                  <a:pt x="713" y="328"/>
                  <a:pt x="744" y="307"/>
                  <a:pt x="756" y="276"/>
                </a:cubicBezTo>
                <a:cubicBezTo>
                  <a:pt x="762" y="274"/>
                  <a:pt x="884" y="225"/>
                  <a:pt x="988" y="189"/>
                </a:cubicBezTo>
                <a:cubicBezTo>
                  <a:pt x="995" y="186"/>
                  <a:pt x="1003" y="187"/>
                  <a:pt x="1010" y="190"/>
                </a:cubicBezTo>
                <a:cubicBezTo>
                  <a:pt x="1018" y="193"/>
                  <a:pt x="1023" y="199"/>
                  <a:pt x="1026" y="207"/>
                </a:cubicBezTo>
                <a:lnTo>
                  <a:pt x="1026" y="208"/>
                </a:lnTo>
                <a:cubicBezTo>
                  <a:pt x="1029" y="215"/>
                  <a:pt x="1028" y="223"/>
                  <a:pt x="1025" y="229"/>
                </a:cubicBezTo>
                <a:close/>
                <a:moveTo>
                  <a:pt x="1078" y="190"/>
                </a:moveTo>
                <a:lnTo>
                  <a:pt x="1078" y="189"/>
                </a:lnTo>
                <a:cubicBezTo>
                  <a:pt x="1070" y="167"/>
                  <a:pt x="1055" y="150"/>
                  <a:pt x="1034" y="140"/>
                </a:cubicBezTo>
                <a:cubicBezTo>
                  <a:pt x="1014" y="130"/>
                  <a:pt x="991" y="129"/>
                  <a:pt x="970" y="137"/>
                </a:cubicBezTo>
                <a:cubicBezTo>
                  <a:pt x="890" y="165"/>
                  <a:pt x="799" y="200"/>
                  <a:pt x="758" y="216"/>
                </a:cubicBezTo>
                <a:cubicBezTo>
                  <a:pt x="755" y="205"/>
                  <a:pt x="748" y="195"/>
                  <a:pt x="740" y="186"/>
                </a:cubicBezTo>
                <a:cubicBezTo>
                  <a:pt x="725" y="170"/>
                  <a:pt x="704" y="160"/>
                  <a:pt x="681" y="159"/>
                </a:cubicBezTo>
                <a:cubicBezTo>
                  <a:pt x="681" y="159"/>
                  <a:pt x="680" y="159"/>
                  <a:pt x="679" y="159"/>
                </a:cubicBezTo>
                <a:cubicBezTo>
                  <a:pt x="636" y="162"/>
                  <a:pt x="515" y="165"/>
                  <a:pt x="476" y="155"/>
                </a:cubicBezTo>
                <a:cubicBezTo>
                  <a:pt x="452" y="149"/>
                  <a:pt x="437" y="137"/>
                  <a:pt x="420" y="122"/>
                </a:cubicBezTo>
                <a:cubicBezTo>
                  <a:pt x="400" y="105"/>
                  <a:pt x="377" y="86"/>
                  <a:pt x="337" y="78"/>
                </a:cubicBezTo>
                <a:cubicBezTo>
                  <a:pt x="309" y="73"/>
                  <a:pt x="260" y="72"/>
                  <a:pt x="254" y="72"/>
                </a:cubicBezTo>
                <a:lnTo>
                  <a:pt x="190" y="72"/>
                </a:lnTo>
                <a:cubicBezTo>
                  <a:pt x="185" y="32"/>
                  <a:pt x="158" y="2"/>
                  <a:pt x="124" y="1"/>
                </a:cubicBezTo>
                <a:lnTo>
                  <a:pt x="35" y="0"/>
                </a:lnTo>
                <a:cubicBezTo>
                  <a:pt x="20" y="0"/>
                  <a:pt x="7" y="12"/>
                  <a:pt x="7" y="27"/>
                </a:cubicBezTo>
                <a:cubicBezTo>
                  <a:pt x="7" y="42"/>
                  <a:pt x="19" y="55"/>
                  <a:pt x="34" y="55"/>
                </a:cubicBezTo>
                <a:lnTo>
                  <a:pt x="123" y="57"/>
                </a:lnTo>
                <a:cubicBezTo>
                  <a:pt x="127" y="57"/>
                  <a:pt x="136" y="67"/>
                  <a:pt x="135" y="84"/>
                </a:cubicBezTo>
                <a:lnTo>
                  <a:pt x="130" y="387"/>
                </a:lnTo>
                <a:cubicBezTo>
                  <a:pt x="130" y="396"/>
                  <a:pt x="127" y="404"/>
                  <a:pt x="123" y="410"/>
                </a:cubicBezTo>
                <a:cubicBezTo>
                  <a:pt x="121" y="413"/>
                  <a:pt x="118" y="414"/>
                  <a:pt x="117" y="414"/>
                </a:cubicBezTo>
                <a:lnTo>
                  <a:pt x="28" y="413"/>
                </a:lnTo>
                <a:cubicBezTo>
                  <a:pt x="13" y="413"/>
                  <a:pt x="0" y="425"/>
                  <a:pt x="0" y="440"/>
                </a:cubicBezTo>
                <a:cubicBezTo>
                  <a:pt x="-1" y="455"/>
                  <a:pt x="12" y="468"/>
                  <a:pt x="27" y="468"/>
                </a:cubicBezTo>
                <a:lnTo>
                  <a:pt x="116" y="470"/>
                </a:lnTo>
                <a:lnTo>
                  <a:pt x="117" y="470"/>
                </a:lnTo>
                <a:cubicBezTo>
                  <a:pt x="136" y="470"/>
                  <a:pt x="154" y="460"/>
                  <a:pt x="167" y="443"/>
                </a:cubicBezTo>
                <a:cubicBezTo>
                  <a:pt x="177" y="430"/>
                  <a:pt x="183" y="414"/>
                  <a:pt x="185" y="396"/>
                </a:cubicBezTo>
                <a:lnTo>
                  <a:pt x="198" y="397"/>
                </a:lnTo>
                <a:lnTo>
                  <a:pt x="199" y="397"/>
                </a:lnTo>
                <a:cubicBezTo>
                  <a:pt x="276" y="402"/>
                  <a:pt x="340" y="433"/>
                  <a:pt x="396" y="461"/>
                </a:cubicBezTo>
                <a:cubicBezTo>
                  <a:pt x="445" y="485"/>
                  <a:pt x="488" y="507"/>
                  <a:pt x="532" y="507"/>
                </a:cubicBezTo>
                <a:cubicBezTo>
                  <a:pt x="541" y="507"/>
                  <a:pt x="549" y="506"/>
                  <a:pt x="558" y="504"/>
                </a:cubicBezTo>
                <a:cubicBezTo>
                  <a:pt x="599" y="496"/>
                  <a:pt x="955" y="330"/>
                  <a:pt x="1029" y="295"/>
                </a:cubicBezTo>
                <a:cubicBezTo>
                  <a:pt x="1049" y="288"/>
                  <a:pt x="1065" y="273"/>
                  <a:pt x="1075" y="253"/>
                </a:cubicBezTo>
                <a:cubicBezTo>
                  <a:pt x="1084" y="233"/>
                  <a:pt x="1085" y="211"/>
                  <a:pt x="1078" y="19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5" name="Freeform 924">
            <a:extLst>
              <a:ext uri="{FF2B5EF4-FFF2-40B4-BE49-F238E27FC236}">
                <a16:creationId xmlns:a16="http://schemas.microsoft.com/office/drawing/2014/main" id="{82016FA8-D043-0248-8056-810DBA258351}"/>
              </a:ext>
            </a:extLst>
          </p:cNvPr>
          <p:cNvSpPr/>
          <p:nvPr/>
        </p:nvSpPr>
        <p:spPr>
          <a:xfrm>
            <a:off x="6307560" y="4984758"/>
            <a:ext cx="204480" cy="29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9" h="825">
                <a:moveTo>
                  <a:pt x="125" y="377"/>
                </a:moveTo>
                <a:lnTo>
                  <a:pt x="443" y="377"/>
                </a:lnTo>
                <a:lnTo>
                  <a:pt x="513" y="456"/>
                </a:lnTo>
                <a:cubicBezTo>
                  <a:pt x="509" y="472"/>
                  <a:pt x="495" y="484"/>
                  <a:pt x="477" y="484"/>
                </a:cubicBezTo>
                <a:cubicBezTo>
                  <a:pt x="457" y="484"/>
                  <a:pt x="441" y="468"/>
                  <a:pt x="441" y="447"/>
                </a:cubicBezTo>
                <a:cubicBezTo>
                  <a:pt x="441" y="432"/>
                  <a:pt x="428" y="420"/>
                  <a:pt x="413" y="420"/>
                </a:cubicBezTo>
                <a:cubicBezTo>
                  <a:pt x="398" y="420"/>
                  <a:pt x="385" y="432"/>
                  <a:pt x="385" y="447"/>
                </a:cubicBezTo>
                <a:cubicBezTo>
                  <a:pt x="385" y="468"/>
                  <a:pt x="369" y="484"/>
                  <a:pt x="349" y="484"/>
                </a:cubicBezTo>
                <a:cubicBezTo>
                  <a:pt x="329" y="484"/>
                  <a:pt x="312" y="468"/>
                  <a:pt x="312" y="447"/>
                </a:cubicBezTo>
                <a:cubicBezTo>
                  <a:pt x="312" y="432"/>
                  <a:pt x="300" y="420"/>
                  <a:pt x="284" y="420"/>
                </a:cubicBezTo>
                <a:cubicBezTo>
                  <a:pt x="269" y="420"/>
                  <a:pt x="257" y="432"/>
                  <a:pt x="257" y="447"/>
                </a:cubicBezTo>
                <a:cubicBezTo>
                  <a:pt x="257" y="468"/>
                  <a:pt x="240" y="484"/>
                  <a:pt x="220" y="484"/>
                </a:cubicBezTo>
                <a:cubicBezTo>
                  <a:pt x="200" y="484"/>
                  <a:pt x="183" y="468"/>
                  <a:pt x="183" y="447"/>
                </a:cubicBezTo>
                <a:cubicBezTo>
                  <a:pt x="183" y="432"/>
                  <a:pt x="171" y="420"/>
                  <a:pt x="156" y="420"/>
                </a:cubicBezTo>
                <a:cubicBezTo>
                  <a:pt x="141" y="420"/>
                  <a:pt x="128" y="432"/>
                  <a:pt x="128" y="447"/>
                </a:cubicBezTo>
                <a:cubicBezTo>
                  <a:pt x="128" y="468"/>
                  <a:pt x="112" y="484"/>
                  <a:pt x="91" y="484"/>
                </a:cubicBezTo>
                <a:cubicBezTo>
                  <a:pt x="74" y="484"/>
                  <a:pt x="59" y="472"/>
                  <a:pt x="56" y="456"/>
                </a:cubicBezTo>
                <a:close/>
                <a:moveTo>
                  <a:pt x="197" y="228"/>
                </a:moveTo>
                <a:lnTo>
                  <a:pt x="123" y="228"/>
                </a:lnTo>
                <a:lnTo>
                  <a:pt x="284" y="67"/>
                </a:lnTo>
                <a:lnTo>
                  <a:pt x="446" y="229"/>
                </a:lnTo>
                <a:lnTo>
                  <a:pt x="372" y="228"/>
                </a:lnTo>
                <a:cubicBezTo>
                  <a:pt x="364" y="228"/>
                  <a:pt x="357" y="231"/>
                  <a:pt x="352" y="237"/>
                </a:cubicBezTo>
                <a:cubicBezTo>
                  <a:pt x="347" y="242"/>
                  <a:pt x="344" y="249"/>
                  <a:pt x="344" y="256"/>
                </a:cubicBezTo>
                <a:lnTo>
                  <a:pt x="344" y="322"/>
                </a:lnTo>
                <a:lnTo>
                  <a:pt x="225" y="322"/>
                </a:lnTo>
                <a:lnTo>
                  <a:pt x="225" y="256"/>
                </a:lnTo>
                <a:cubicBezTo>
                  <a:pt x="225" y="241"/>
                  <a:pt x="212" y="228"/>
                  <a:pt x="197" y="228"/>
                </a:cubicBezTo>
                <a:close/>
                <a:moveTo>
                  <a:pt x="398" y="769"/>
                </a:moveTo>
                <a:lnTo>
                  <a:pt x="398" y="648"/>
                </a:lnTo>
                <a:cubicBezTo>
                  <a:pt x="398" y="631"/>
                  <a:pt x="385" y="616"/>
                  <a:pt x="368" y="616"/>
                </a:cubicBezTo>
                <a:lnTo>
                  <a:pt x="201" y="616"/>
                </a:lnTo>
                <a:cubicBezTo>
                  <a:pt x="184" y="616"/>
                  <a:pt x="170" y="631"/>
                  <a:pt x="170" y="648"/>
                </a:cubicBezTo>
                <a:lnTo>
                  <a:pt x="170" y="769"/>
                </a:lnTo>
                <a:lnTo>
                  <a:pt x="110" y="769"/>
                </a:lnTo>
                <a:lnTo>
                  <a:pt x="110" y="537"/>
                </a:lnTo>
                <a:cubicBezTo>
                  <a:pt x="128" y="534"/>
                  <a:pt x="143" y="525"/>
                  <a:pt x="156" y="513"/>
                </a:cubicBezTo>
                <a:cubicBezTo>
                  <a:pt x="172" y="529"/>
                  <a:pt x="195" y="539"/>
                  <a:pt x="220" y="539"/>
                </a:cubicBezTo>
                <a:cubicBezTo>
                  <a:pt x="245" y="539"/>
                  <a:pt x="268" y="529"/>
                  <a:pt x="284" y="513"/>
                </a:cubicBezTo>
                <a:cubicBezTo>
                  <a:pt x="301" y="529"/>
                  <a:pt x="324" y="539"/>
                  <a:pt x="349" y="539"/>
                </a:cubicBezTo>
                <a:cubicBezTo>
                  <a:pt x="374" y="539"/>
                  <a:pt x="396" y="529"/>
                  <a:pt x="413" y="513"/>
                </a:cubicBezTo>
                <a:cubicBezTo>
                  <a:pt x="425" y="525"/>
                  <a:pt x="441" y="534"/>
                  <a:pt x="459" y="537"/>
                </a:cubicBezTo>
                <a:lnTo>
                  <a:pt x="459" y="769"/>
                </a:lnTo>
                <a:close/>
                <a:moveTo>
                  <a:pt x="225" y="672"/>
                </a:moveTo>
                <a:lnTo>
                  <a:pt x="343" y="672"/>
                </a:lnTo>
                <a:lnTo>
                  <a:pt x="343" y="769"/>
                </a:lnTo>
                <a:lnTo>
                  <a:pt x="225" y="769"/>
                </a:lnTo>
                <a:close/>
                <a:moveTo>
                  <a:pt x="55" y="532"/>
                </a:moveTo>
                <a:lnTo>
                  <a:pt x="55" y="789"/>
                </a:lnTo>
                <a:cubicBezTo>
                  <a:pt x="55" y="809"/>
                  <a:pt x="71" y="825"/>
                  <a:pt x="90" y="825"/>
                </a:cubicBezTo>
                <a:lnTo>
                  <a:pt x="201" y="825"/>
                </a:lnTo>
                <a:lnTo>
                  <a:pt x="368" y="825"/>
                </a:lnTo>
                <a:lnTo>
                  <a:pt x="479" y="825"/>
                </a:lnTo>
                <a:cubicBezTo>
                  <a:pt x="498" y="825"/>
                  <a:pt x="514" y="809"/>
                  <a:pt x="514" y="789"/>
                </a:cubicBezTo>
                <a:lnTo>
                  <a:pt x="514" y="532"/>
                </a:lnTo>
                <a:cubicBezTo>
                  <a:pt x="546" y="518"/>
                  <a:pt x="569" y="485"/>
                  <a:pt x="569" y="447"/>
                </a:cubicBezTo>
                <a:cubicBezTo>
                  <a:pt x="569" y="442"/>
                  <a:pt x="568" y="438"/>
                  <a:pt x="565" y="433"/>
                </a:cubicBezTo>
                <a:cubicBezTo>
                  <a:pt x="564" y="431"/>
                  <a:pt x="562" y="428"/>
                  <a:pt x="561" y="426"/>
                </a:cubicBezTo>
                <a:lnTo>
                  <a:pt x="477" y="331"/>
                </a:lnTo>
                <a:cubicBezTo>
                  <a:pt x="471" y="325"/>
                  <a:pt x="464" y="322"/>
                  <a:pt x="456" y="322"/>
                </a:cubicBezTo>
                <a:lnTo>
                  <a:pt x="399" y="322"/>
                </a:lnTo>
                <a:lnTo>
                  <a:pt x="399" y="284"/>
                </a:lnTo>
                <a:lnTo>
                  <a:pt x="512" y="284"/>
                </a:lnTo>
                <a:cubicBezTo>
                  <a:pt x="524" y="284"/>
                  <a:pt x="534" y="277"/>
                  <a:pt x="538" y="267"/>
                </a:cubicBezTo>
                <a:cubicBezTo>
                  <a:pt x="542" y="256"/>
                  <a:pt x="540" y="245"/>
                  <a:pt x="532" y="237"/>
                </a:cubicBezTo>
                <a:lnTo>
                  <a:pt x="304" y="9"/>
                </a:lnTo>
                <a:cubicBezTo>
                  <a:pt x="299" y="3"/>
                  <a:pt x="291" y="0"/>
                  <a:pt x="284" y="0"/>
                </a:cubicBezTo>
                <a:cubicBezTo>
                  <a:pt x="277" y="0"/>
                  <a:pt x="270" y="3"/>
                  <a:pt x="265" y="9"/>
                </a:cubicBezTo>
                <a:lnTo>
                  <a:pt x="37" y="236"/>
                </a:lnTo>
                <a:cubicBezTo>
                  <a:pt x="29" y="244"/>
                  <a:pt x="27" y="256"/>
                  <a:pt x="31" y="266"/>
                </a:cubicBezTo>
                <a:cubicBezTo>
                  <a:pt x="35" y="277"/>
                  <a:pt x="45" y="283"/>
                  <a:pt x="56" y="283"/>
                </a:cubicBezTo>
                <a:lnTo>
                  <a:pt x="169" y="283"/>
                </a:lnTo>
                <a:lnTo>
                  <a:pt x="169" y="322"/>
                </a:lnTo>
                <a:lnTo>
                  <a:pt x="113" y="322"/>
                </a:lnTo>
                <a:cubicBezTo>
                  <a:pt x="105" y="322"/>
                  <a:pt x="98" y="325"/>
                  <a:pt x="92" y="331"/>
                </a:cubicBezTo>
                <a:lnTo>
                  <a:pt x="8" y="426"/>
                </a:lnTo>
                <a:cubicBezTo>
                  <a:pt x="7" y="427"/>
                  <a:pt x="6" y="428"/>
                  <a:pt x="6" y="429"/>
                </a:cubicBezTo>
                <a:cubicBezTo>
                  <a:pt x="2" y="435"/>
                  <a:pt x="0" y="441"/>
                  <a:pt x="0" y="447"/>
                </a:cubicBezTo>
                <a:cubicBezTo>
                  <a:pt x="0" y="485"/>
                  <a:pt x="22" y="518"/>
                  <a:pt x="55" y="5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6" name="Freeform 925">
            <a:extLst>
              <a:ext uri="{FF2B5EF4-FFF2-40B4-BE49-F238E27FC236}">
                <a16:creationId xmlns:a16="http://schemas.microsoft.com/office/drawing/2014/main" id="{E12A292F-4184-A24D-B797-5B8667A2F74C}"/>
              </a:ext>
            </a:extLst>
          </p:cNvPr>
          <p:cNvSpPr/>
          <p:nvPr/>
        </p:nvSpPr>
        <p:spPr>
          <a:xfrm>
            <a:off x="6891840" y="5244317"/>
            <a:ext cx="389520" cy="182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3" h="507">
                <a:moveTo>
                  <a:pt x="1025" y="230"/>
                </a:moveTo>
                <a:cubicBezTo>
                  <a:pt x="1022" y="236"/>
                  <a:pt x="1016" y="241"/>
                  <a:pt x="1009" y="244"/>
                </a:cubicBezTo>
                <a:cubicBezTo>
                  <a:pt x="1008" y="244"/>
                  <a:pt x="1007" y="244"/>
                  <a:pt x="1006" y="245"/>
                </a:cubicBezTo>
                <a:cubicBezTo>
                  <a:pt x="844" y="321"/>
                  <a:pt x="576" y="444"/>
                  <a:pt x="547" y="450"/>
                </a:cubicBezTo>
                <a:cubicBezTo>
                  <a:pt x="512" y="457"/>
                  <a:pt x="471" y="437"/>
                  <a:pt x="420" y="412"/>
                </a:cubicBezTo>
                <a:cubicBezTo>
                  <a:pt x="363" y="383"/>
                  <a:pt x="291" y="348"/>
                  <a:pt x="202" y="343"/>
                </a:cubicBezTo>
                <a:lnTo>
                  <a:pt x="186" y="341"/>
                </a:lnTo>
                <a:lnTo>
                  <a:pt x="190" y="127"/>
                </a:lnTo>
                <a:lnTo>
                  <a:pt x="254" y="128"/>
                </a:lnTo>
                <a:cubicBezTo>
                  <a:pt x="267" y="128"/>
                  <a:pt x="307" y="129"/>
                  <a:pt x="326" y="132"/>
                </a:cubicBezTo>
                <a:cubicBezTo>
                  <a:pt x="352" y="138"/>
                  <a:pt x="366" y="150"/>
                  <a:pt x="384" y="165"/>
                </a:cubicBezTo>
                <a:cubicBezTo>
                  <a:pt x="404" y="181"/>
                  <a:pt x="426" y="200"/>
                  <a:pt x="462" y="209"/>
                </a:cubicBezTo>
                <a:cubicBezTo>
                  <a:pt x="515" y="223"/>
                  <a:pt x="658" y="216"/>
                  <a:pt x="680" y="215"/>
                </a:cubicBezTo>
                <a:cubicBezTo>
                  <a:pt x="696" y="216"/>
                  <a:pt x="708" y="229"/>
                  <a:pt x="708" y="245"/>
                </a:cubicBezTo>
                <a:cubicBezTo>
                  <a:pt x="707" y="261"/>
                  <a:pt x="693" y="274"/>
                  <a:pt x="677" y="273"/>
                </a:cubicBezTo>
                <a:lnTo>
                  <a:pt x="466" y="269"/>
                </a:lnTo>
                <a:cubicBezTo>
                  <a:pt x="457" y="268"/>
                  <a:pt x="449" y="273"/>
                  <a:pt x="443" y="280"/>
                </a:cubicBezTo>
                <a:lnTo>
                  <a:pt x="416" y="318"/>
                </a:lnTo>
                <a:cubicBezTo>
                  <a:pt x="407" y="330"/>
                  <a:pt x="410" y="347"/>
                  <a:pt x="422" y="356"/>
                </a:cubicBezTo>
                <a:cubicBezTo>
                  <a:pt x="427" y="360"/>
                  <a:pt x="432" y="361"/>
                  <a:pt x="438" y="361"/>
                </a:cubicBezTo>
                <a:cubicBezTo>
                  <a:pt x="446" y="361"/>
                  <a:pt x="455" y="357"/>
                  <a:pt x="460" y="350"/>
                </a:cubicBezTo>
                <a:lnTo>
                  <a:pt x="479" y="324"/>
                </a:lnTo>
                <a:lnTo>
                  <a:pt x="676" y="329"/>
                </a:lnTo>
                <a:cubicBezTo>
                  <a:pt x="677" y="329"/>
                  <a:pt x="677" y="329"/>
                  <a:pt x="678" y="329"/>
                </a:cubicBezTo>
                <a:cubicBezTo>
                  <a:pt x="713" y="329"/>
                  <a:pt x="743" y="307"/>
                  <a:pt x="756" y="277"/>
                </a:cubicBezTo>
                <a:cubicBezTo>
                  <a:pt x="761" y="275"/>
                  <a:pt x="884" y="226"/>
                  <a:pt x="988" y="189"/>
                </a:cubicBezTo>
                <a:cubicBezTo>
                  <a:pt x="995" y="186"/>
                  <a:pt x="1003" y="187"/>
                  <a:pt x="1010" y="190"/>
                </a:cubicBezTo>
                <a:cubicBezTo>
                  <a:pt x="1017" y="194"/>
                  <a:pt x="1023" y="200"/>
                  <a:pt x="1025" y="207"/>
                </a:cubicBezTo>
                <a:lnTo>
                  <a:pt x="1026" y="208"/>
                </a:lnTo>
                <a:cubicBezTo>
                  <a:pt x="1028" y="215"/>
                  <a:pt x="1028" y="223"/>
                  <a:pt x="1025" y="230"/>
                </a:cubicBezTo>
                <a:close/>
                <a:moveTo>
                  <a:pt x="1078" y="190"/>
                </a:moveTo>
                <a:lnTo>
                  <a:pt x="1077" y="189"/>
                </a:lnTo>
                <a:cubicBezTo>
                  <a:pt x="1070" y="167"/>
                  <a:pt x="1055" y="150"/>
                  <a:pt x="1034" y="140"/>
                </a:cubicBezTo>
                <a:cubicBezTo>
                  <a:pt x="1014" y="131"/>
                  <a:pt x="991" y="129"/>
                  <a:pt x="970" y="137"/>
                </a:cubicBezTo>
                <a:cubicBezTo>
                  <a:pt x="890" y="165"/>
                  <a:pt x="799" y="200"/>
                  <a:pt x="758" y="217"/>
                </a:cubicBezTo>
                <a:cubicBezTo>
                  <a:pt x="747" y="184"/>
                  <a:pt x="717" y="161"/>
                  <a:pt x="681" y="160"/>
                </a:cubicBezTo>
                <a:cubicBezTo>
                  <a:pt x="680" y="160"/>
                  <a:pt x="679" y="160"/>
                  <a:pt x="679" y="160"/>
                </a:cubicBezTo>
                <a:cubicBezTo>
                  <a:pt x="636" y="162"/>
                  <a:pt x="515" y="166"/>
                  <a:pt x="476" y="156"/>
                </a:cubicBezTo>
                <a:cubicBezTo>
                  <a:pt x="451" y="149"/>
                  <a:pt x="437" y="137"/>
                  <a:pt x="420" y="123"/>
                </a:cubicBezTo>
                <a:cubicBezTo>
                  <a:pt x="400" y="106"/>
                  <a:pt x="376" y="86"/>
                  <a:pt x="336" y="78"/>
                </a:cubicBezTo>
                <a:cubicBezTo>
                  <a:pt x="309" y="73"/>
                  <a:pt x="260" y="72"/>
                  <a:pt x="254" y="72"/>
                </a:cubicBezTo>
                <a:lnTo>
                  <a:pt x="190" y="72"/>
                </a:lnTo>
                <a:cubicBezTo>
                  <a:pt x="185" y="32"/>
                  <a:pt x="158" y="2"/>
                  <a:pt x="124" y="2"/>
                </a:cubicBezTo>
                <a:lnTo>
                  <a:pt x="35" y="0"/>
                </a:lnTo>
                <a:cubicBezTo>
                  <a:pt x="20" y="0"/>
                  <a:pt x="7" y="12"/>
                  <a:pt x="7" y="27"/>
                </a:cubicBezTo>
                <a:cubicBezTo>
                  <a:pt x="7" y="43"/>
                  <a:pt x="19" y="55"/>
                  <a:pt x="34" y="55"/>
                </a:cubicBezTo>
                <a:lnTo>
                  <a:pt x="123" y="57"/>
                </a:lnTo>
                <a:cubicBezTo>
                  <a:pt x="127" y="57"/>
                  <a:pt x="135" y="67"/>
                  <a:pt x="135" y="84"/>
                </a:cubicBezTo>
                <a:lnTo>
                  <a:pt x="130" y="388"/>
                </a:lnTo>
                <a:cubicBezTo>
                  <a:pt x="130" y="396"/>
                  <a:pt x="127" y="405"/>
                  <a:pt x="123" y="410"/>
                </a:cubicBezTo>
                <a:cubicBezTo>
                  <a:pt x="121" y="413"/>
                  <a:pt x="118" y="415"/>
                  <a:pt x="117" y="415"/>
                </a:cubicBezTo>
                <a:lnTo>
                  <a:pt x="28" y="413"/>
                </a:lnTo>
                <a:cubicBezTo>
                  <a:pt x="27" y="413"/>
                  <a:pt x="27" y="413"/>
                  <a:pt x="27" y="413"/>
                </a:cubicBezTo>
                <a:cubicBezTo>
                  <a:pt x="12" y="413"/>
                  <a:pt x="0" y="425"/>
                  <a:pt x="0" y="440"/>
                </a:cubicBezTo>
                <a:cubicBezTo>
                  <a:pt x="-1" y="456"/>
                  <a:pt x="11" y="468"/>
                  <a:pt x="27" y="468"/>
                </a:cubicBezTo>
                <a:lnTo>
                  <a:pt x="116" y="470"/>
                </a:lnTo>
                <a:lnTo>
                  <a:pt x="117" y="470"/>
                </a:lnTo>
                <a:cubicBezTo>
                  <a:pt x="136" y="470"/>
                  <a:pt x="154" y="460"/>
                  <a:pt x="167" y="443"/>
                </a:cubicBezTo>
                <a:cubicBezTo>
                  <a:pt x="177" y="430"/>
                  <a:pt x="183" y="414"/>
                  <a:pt x="185" y="396"/>
                </a:cubicBezTo>
                <a:lnTo>
                  <a:pt x="198" y="397"/>
                </a:lnTo>
                <a:lnTo>
                  <a:pt x="199" y="397"/>
                </a:lnTo>
                <a:cubicBezTo>
                  <a:pt x="276" y="402"/>
                  <a:pt x="340" y="433"/>
                  <a:pt x="395" y="461"/>
                </a:cubicBezTo>
                <a:cubicBezTo>
                  <a:pt x="444" y="485"/>
                  <a:pt x="488" y="507"/>
                  <a:pt x="532" y="507"/>
                </a:cubicBezTo>
                <a:cubicBezTo>
                  <a:pt x="540" y="507"/>
                  <a:pt x="549" y="506"/>
                  <a:pt x="558" y="504"/>
                </a:cubicBezTo>
                <a:cubicBezTo>
                  <a:pt x="599" y="496"/>
                  <a:pt x="955" y="330"/>
                  <a:pt x="1029" y="295"/>
                </a:cubicBezTo>
                <a:cubicBezTo>
                  <a:pt x="1049" y="288"/>
                  <a:pt x="1065" y="273"/>
                  <a:pt x="1075" y="253"/>
                </a:cubicBezTo>
                <a:cubicBezTo>
                  <a:pt x="1084" y="233"/>
                  <a:pt x="1085" y="211"/>
                  <a:pt x="1078" y="19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7" name="Freeform 926">
            <a:extLst>
              <a:ext uri="{FF2B5EF4-FFF2-40B4-BE49-F238E27FC236}">
                <a16:creationId xmlns:a16="http://schemas.microsoft.com/office/drawing/2014/main" id="{50808303-759D-B148-AD13-4BEE1A206B95}"/>
              </a:ext>
            </a:extLst>
          </p:cNvPr>
          <p:cNvSpPr/>
          <p:nvPr/>
        </p:nvSpPr>
        <p:spPr>
          <a:xfrm>
            <a:off x="7039080" y="5035156"/>
            <a:ext cx="146520" cy="146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8" h="408">
                <a:moveTo>
                  <a:pt x="204" y="55"/>
                </a:moveTo>
                <a:cubicBezTo>
                  <a:pt x="286" y="55"/>
                  <a:pt x="353" y="122"/>
                  <a:pt x="353" y="204"/>
                </a:cubicBezTo>
                <a:cubicBezTo>
                  <a:pt x="353" y="286"/>
                  <a:pt x="286" y="353"/>
                  <a:pt x="204" y="353"/>
                </a:cubicBezTo>
                <a:cubicBezTo>
                  <a:pt x="122" y="353"/>
                  <a:pt x="55" y="286"/>
                  <a:pt x="55" y="204"/>
                </a:cubicBezTo>
                <a:cubicBezTo>
                  <a:pt x="55" y="122"/>
                  <a:pt x="122" y="55"/>
                  <a:pt x="204" y="55"/>
                </a:cubicBezTo>
                <a:close/>
                <a:moveTo>
                  <a:pt x="204" y="408"/>
                </a:moveTo>
                <a:cubicBezTo>
                  <a:pt x="316" y="408"/>
                  <a:pt x="408" y="317"/>
                  <a:pt x="408" y="204"/>
                </a:cubicBezTo>
                <a:cubicBezTo>
                  <a:pt x="408" y="92"/>
                  <a:pt x="316" y="0"/>
                  <a:pt x="204" y="0"/>
                </a:cubicBezTo>
                <a:cubicBezTo>
                  <a:pt x="91" y="0"/>
                  <a:pt x="0" y="92"/>
                  <a:pt x="0" y="204"/>
                </a:cubicBezTo>
                <a:cubicBezTo>
                  <a:pt x="0" y="317"/>
                  <a:pt x="91" y="408"/>
                  <a:pt x="204" y="40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8" name="Freeform 927">
            <a:extLst>
              <a:ext uri="{FF2B5EF4-FFF2-40B4-BE49-F238E27FC236}">
                <a16:creationId xmlns:a16="http://schemas.microsoft.com/office/drawing/2014/main" id="{67577312-B596-AA4A-8BB5-A3BA48665E46}"/>
              </a:ext>
            </a:extLst>
          </p:cNvPr>
          <p:cNvSpPr/>
          <p:nvPr/>
        </p:nvSpPr>
        <p:spPr>
          <a:xfrm>
            <a:off x="6962040" y="4986558"/>
            <a:ext cx="303120" cy="303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3" h="843">
                <a:moveTo>
                  <a:pt x="421" y="55"/>
                </a:moveTo>
                <a:cubicBezTo>
                  <a:pt x="624" y="55"/>
                  <a:pt x="788" y="220"/>
                  <a:pt x="788" y="421"/>
                </a:cubicBezTo>
                <a:cubicBezTo>
                  <a:pt x="788" y="516"/>
                  <a:pt x="752" y="602"/>
                  <a:pt x="694" y="667"/>
                </a:cubicBezTo>
                <a:cubicBezTo>
                  <a:pt x="691" y="660"/>
                  <a:pt x="686" y="654"/>
                  <a:pt x="681" y="650"/>
                </a:cubicBezTo>
                <a:cubicBezTo>
                  <a:pt x="618" y="593"/>
                  <a:pt x="522" y="560"/>
                  <a:pt x="418" y="560"/>
                </a:cubicBezTo>
                <a:cubicBezTo>
                  <a:pt x="316" y="560"/>
                  <a:pt x="222" y="591"/>
                  <a:pt x="160" y="646"/>
                </a:cubicBezTo>
                <a:cubicBezTo>
                  <a:pt x="154" y="650"/>
                  <a:pt x="149" y="656"/>
                  <a:pt x="146" y="663"/>
                </a:cubicBezTo>
                <a:cubicBezTo>
                  <a:pt x="90" y="599"/>
                  <a:pt x="55" y="514"/>
                  <a:pt x="55" y="421"/>
                </a:cubicBezTo>
                <a:cubicBezTo>
                  <a:pt x="55" y="220"/>
                  <a:pt x="219" y="55"/>
                  <a:pt x="421" y="55"/>
                </a:cubicBezTo>
                <a:close/>
                <a:moveTo>
                  <a:pt x="345" y="622"/>
                </a:moveTo>
                <a:lnTo>
                  <a:pt x="375" y="692"/>
                </a:lnTo>
                <a:cubicBezTo>
                  <a:pt x="376" y="695"/>
                  <a:pt x="377" y="697"/>
                  <a:pt x="379" y="698"/>
                </a:cubicBezTo>
                <a:lnTo>
                  <a:pt x="379" y="781"/>
                </a:lnTo>
                <a:cubicBezTo>
                  <a:pt x="310" y="771"/>
                  <a:pt x="246" y="740"/>
                  <a:pt x="196" y="688"/>
                </a:cubicBezTo>
                <a:cubicBezTo>
                  <a:pt x="196" y="688"/>
                  <a:pt x="195" y="688"/>
                  <a:pt x="196" y="688"/>
                </a:cubicBezTo>
                <a:lnTo>
                  <a:pt x="196" y="687"/>
                </a:lnTo>
                <a:cubicBezTo>
                  <a:pt x="233" y="655"/>
                  <a:pt x="286" y="632"/>
                  <a:pt x="345" y="622"/>
                </a:cubicBezTo>
                <a:close/>
                <a:moveTo>
                  <a:pt x="644" y="692"/>
                </a:moveTo>
                <a:cubicBezTo>
                  <a:pt x="593" y="742"/>
                  <a:pt x="528" y="774"/>
                  <a:pt x="457" y="781"/>
                </a:cubicBezTo>
                <a:lnTo>
                  <a:pt x="457" y="698"/>
                </a:lnTo>
                <a:cubicBezTo>
                  <a:pt x="458" y="697"/>
                  <a:pt x="459" y="695"/>
                  <a:pt x="460" y="694"/>
                </a:cubicBezTo>
                <a:lnTo>
                  <a:pt x="498" y="623"/>
                </a:lnTo>
                <a:cubicBezTo>
                  <a:pt x="556" y="634"/>
                  <a:pt x="608" y="658"/>
                  <a:pt x="644" y="690"/>
                </a:cubicBezTo>
                <a:cubicBezTo>
                  <a:pt x="644" y="691"/>
                  <a:pt x="644" y="691"/>
                  <a:pt x="644" y="691"/>
                </a:cubicBezTo>
                <a:close/>
                <a:moveTo>
                  <a:pt x="415" y="703"/>
                </a:moveTo>
                <a:lnTo>
                  <a:pt x="422" y="703"/>
                </a:lnTo>
                <a:lnTo>
                  <a:pt x="422" y="783"/>
                </a:lnTo>
                <a:cubicBezTo>
                  <a:pt x="421" y="783"/>
                  <a:pt x="421" y="783"/>
                  <a:pt x="421" y="783"/>
                </a:cubicBezTo>
                <a:cubicBezTo>
                  <a:pt x="419" y="783"/>
                  <a:pt x="417" y="783"/>
                  <a:pt x="415" y="783"/>
                </a:cubicBezTo>
                <a:close/>
                <a:moveTo>
                  <a:pt x="387" y="631"/>
                </a:moveTo>
                <a:lnTo>
                  <a:pt x="453" y="631"/>
                </a:lnTo>
                <a:lnTo>
                  <a:pt x="434" y="668"/>
                </a:lnTo>
                <a:lnTo>
                  <a:pt x="403" y="668"/>
                </a:lnTo>
                <a:close/>
                <a:moveTo>
                  <a:pt x="421" y="843"/>
                </a:moveTo>
                <a:cubicBezTo>
                  <a:pt x="534" y="843"/>
                  <a:pt x="640" y="799"/>
                  <a:pt x="720" y="720"/>
                </a:cubicBezTo>
                <a:cubicBezTo>
                  <a:pt x="799" y="640"/>
                  <a:pt x="843" y="534"/>
                  <a:pt x="843" y="421"/>
                </a:cubicBezTo>
                <a:cubicBezTo>
                  <a:pt x="843" y="309"/>
                  <a:pt x="799" y="203"/>
                  <a:pt x="720" y="123"/>
                </a:cubicBezTo>
                <a:cubicBezTo>
                  <a:pt x="640" y="44"/>
                  <a:pt x="534" y="0"/>
                  <a:pt x="421" y="0"/>
                </a:cubicBezTo>
                <a:cubicBezTo>
                  <a:pt x="309" y="0"/>
                  <a:pt x="203" y="44"/>
                  <a:pt x="123" y="123"/>
                </a:cubicBezTo>
                <a:cubicBezTo>
                  <a:pt x="44" y="203"/>
                  <a:pt x="0" y="309"/>
                  <a:pt x="0" y="421"/>
                </a:cubicBezTo>
                <a:cubicBezTo>
                  <a:pt x="0" y="534"/>
                  <a:pt x="44" y="640"/>
                  <a:pt x="123" y="720"/>
                </a:cubicBezTo>
                <a:cubicBezTo>
                  <a:pt x="203" y="799"/>
                  <a:pt x="309" y="843"/>
                  <a:pt x="421" y="84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404420750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" name="TextBox 1029">
            <a:extLst>
              <a:ext uri="{FF2B5EF4-FFF2-40B4-BE49-F238E27FC236}">
                <a16:creationId xmlns:a16="http://schemas.microsoft.com/office/drawing/2014/main" id="{20A6CE15-C88A-914F-A14D-AF96A5A46ABB}"/>
              </a:ext>
            </a:extLst>
          </p:cNvPr>
          <p:cNvSpPr txBox="1"/>
          <p:nvPr/>
        </p:nvSpPr>
        <p:spPr>
          <a:xfrm rot="16200000">
            <a:off x="5930891" y="3425894"/>
            <a:ext cx="611577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pc="600" dirty="0">
                <a:latin typeface="Funnel Display" pitchFamily="2" charset="0"/>
              </a:rPr>
              <a:t>TEAMWORK ICONS</a:t>
            </a:r>
          </a:p>
        </p:txBody>
      </p:sp>
      <p:sp>
        <p:nvSpPr>
          <p:cNvPr id="350" name="Freeform 349">
            <a:extLst>
              <a:ext uri="{FF2B5EF4-FFF2-40B4-BE49-F238E27FC236}">
                <a16:creationId xmlns:a16="http://schemas.microsoft.com/office/drawing/2014/main" id="{E619B67F-4C26-E748-8FF9-D5453097AEAD}"/>
              </a:ext>
            </a:extLst>
          </p:cNvPr>
          <p:cNvSpPr/>
          <p:nvPr/>
        </p:nvSpPr>
        <p:spPr>
          <a:xfrm>
            <a:off x="3259080" y="2174597"/>
            <a:ext cx="498960" cy="346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87" h="963">
                <a:moveTo>
                  <a:pt x="1052" y="523"/>
                </a:moveTo>
                <a:cubicBezTo>
                  <a:pt x="1046" y="533"/>
                  <a:pt x="1040" y="542"/>
                  <a:pt x="1034" y="551"/>
                </a:cubicBezTo>
                <a:cubicBezTo>
                  <a:pt x="1032" y="554"/>
                  <a:pt x="1027" y="558"/>
                  <a:pt x="1020" y="563"/>
                </a:cubicBezTo>
                <a:lnTo>
                  <a:pt x="918" y="480"/>
                </a:lnTo>
                <a:cubicBezTo>
                  <a:pt x="917" y="480"/>
                  <a:pt x="917" y="480"/>
                  <a:pt x="917" y="480"/>
                </a:cubicBezTo>
                <a:cubicBezTo>
                  <a:pt x="917" y="479"/>
                  <a:pt x="896" y="460"/>
                  <a:pt x="865" y="433"/>
                </a:cubicBezTo>
                <a:cubicBezTo>
                  <a:pt x="863" y="431"/>
                  <a:pt x="861" y="430"/>
                  <a:pt x="858" y="428"/>
                </a:cubicBezTo>
                <a:cubicBezTo>
                  <a:pt x="853" y="419"/>
                  <a:pt x="842" y="413"/>
                  <a:pt x="831" y="415"/>
                </a:cubicBezTo>
                <a:cubicBezTo>
                  <a:pt x="813" y="416"/>
                  <a:pt x="796" y="411"/>
                  <a:pt x="783" y="401"/>
                </a:cubicBezTo>
                <a:cubicBezTo>
                  <a:pt x="769" y="390"/>
                  <a:pt x="761" y="374"/>
                  <a:pt x="759" y="357"/>
                </a:cubicBezTo>
                <a:cubicBezTo>
                  <a:pt x="759" y="356"/>
                  <a:pt x="759" y="356"/>
                  <a:pt x="758" y="355"/>
                </a:cubicBezTo>
                <a:cubicBezTo>
                  <a:pt x="756" y="342"/>
                  <a:pt x="744" y="332"/>
                  <a:pt x="731" y="332"/>
                </a:cubicBezTo>
                <a:cubicBezTo>
                  <a:pt x="730" y="332"/>
                  <a:pt x="729" y="332"/>
                  <a:pt x="728" y="332"/>
                </a:cubicBezTo>
                <a:lnTo>
                  <a:pt x="608" y="346"/>
                </a:lnTo>
                <a:cubicBezTo>
                  <a:pt x="597" y="347"/>
                  <a:pt x="589" y="353"/>
                  <a:pt x="585" y="363"/>
                </a:cubicBezTo>
                <a:lnTo>
                  <a:pt x="585" y="364"/>
                </a:lnTo>
                <a:cubicBezTo>
                  <a:pt x="585" y="364"/>
                  <a:pt x="585" y="365"/>
                  <a:pt x="584" y="365"/>
                </a:cubicBezTo>
                <a:cubicBezTo>
                  <a:pt x="584" y="367"/>
                  <a:pt x="584" y="368"/>
                  <a:pt x="584" y="369"/>
                </a:cubicBezTo>
                <a:cubicBezTo>
                  <a:pt x="584" y="371"/>
                  <a:pt x="583" y="372"/>
                  <a:pt x="583" y="373"/>
                </a:cubicBezTo>
                <a:cubicBezTo>
                  <a:pt x="583" y="374"/>
                  <a:pt x="583" y="375"/>
                  <a:pt x="584" y="376"/>
                </a:cubicBezTo>
                <a:cubicBezTo>
                  <a:pt x="584" y="383"/>
                  <a:pt x="581" y="405"/>
                  <a:pt x="570" y="435"/>
                </a:cubicBezTo>
                <a:cubicBezTo>
                  <a:pt x="558" y="465"/>
                  <a:pt x="546" y="482"/>
                  <a:pt x="541" y="486"/>
                </a:cubicBezTo>
                <a:cubicBezTo>
                  <a:pt x="539" y="487"/>
                  <a:pt x="530" y="490"/>
                  <a:pt x="518" y="488"/>
                </a:cubicBezTo>
                <a:cubicBezTo>
                  <a:pt x="509" y="486"/>
                  <a:pt x="502" y="483"/>
                  <a:pt x="499" y="480"/>
                </a:cubicBezTo>
                <a:lnTo>
                  <a:pt x="534" y="311"/>
                </a:lnTo>
                <a:lnTo>
                  <a:pt x="652" y="274"/>
                </a:lnTo>
                <a:cubicBezTo>
                  <a:pt x="653" y="274"/>
                  <a:pt x="655" y="273"/>
                  <a:pt x="656" y="272"/>
                </a:cubicBezTo>
                <a:lnTo>
                  <a:pt x="943" y="228"/>
                </a:lnTo>
                <a:lnTo>
                  <a:pt x="1109" y="445"/>
                </a:lnTo>
                <a:cubicBezTo>
                  <a:pt x="1081" y="473"/>
                  <a:pt x="1066" y="499"/>
                  <a:pt x="1052" y="523"/>
                </a:cubicBezTo>
                <a:close/>
                <a:moveTo>
                  <a:pt x="1073" y="709"/>
                </a:moveTo>
                <a:lnTo>
                  <a:pt x="1073" y="710"/>
                </a:lnTo>
                <a:cubicBezTo>
                  <a:pt x="1072" y="710"/>
                  <a:pt x="1072" y="711"/>
                  <a:pt x="1071" y="711"/>
                </a:cubicBezTo>
                <a:cubicBezTo>
                  <a:pt x="1064" y="721"/>
                  <a:pt x="1049" y="722"/>
                  <a:pt x="1040" y="714"/>
                </a:cubicBezTo>
                <a:lnTo>
                  <a:pt x="1011" y="691"/>
                </a:lnTo>
                <a:cubicBezTo>
                  <a:pt x="1010" y="690"/>
                  <a:pt x="1010" y="690"/>
                  <a:pt x="1009" y="689"/>
                </a:cubicBezTo>
                <a:lnTo>
                  <a:pt x="849" y="561"/>
                </a:lnTo>
                <a:cubicBezTo>
                  <a:pt x="837" y="551"/>
                  <a:pt x="820" y="553"/>
                  <a:pt x="810" y="565"/>
                </a:cubicBezTo>
                <a:cubicBezTo>
                  <a:pt x="805" y="571"/>
                  <a:pt x="803" y="578"/>
                  <a:pt x="804" y="585"/>
                </a:cubicBezTo>
                <a:cubicBezTo>
                  <a:pt x="805" y="593"/>
                  <a:pt x="808" y="599"/>
                  <a:pt x="815" y="604"/>
                </a:cubicBezTo>
                <a:lnTo>
                  <a:pt x="975" y="733"/>
                </a:lnTo>
                <a:cubicBezTo>
                  <a:pt x="987" y="743"/>
                  <a:pt x="989" y="761"/>
                  <a:pt x="979" y="773"/>
                </a:cubicBezTo>
                <a:lnTo>
                  <a:pt x="978" y="774"/>
                </a:lnTo>
                <a:cubicBezTo>
                  <a:pt x="971" y="783"/>
                  <a:pt x="958" y="784"/>
                  <a:pt x="949" y="777"/>
                </a:cubicBezTo>
                <a:lnTo>
                  <a:pt x="783" y="643"/>
                </a:lnTo>
                <a:cubicBezTo>
                  <a:pt x="771" y="634"/>
                  <a:pt x="753" y="636"/>
                  <a:pt x="744" y="647"/>
                </a:cubicBezTo>
                <a:cubicBezTo>
                  <a:pt x="739" y="653"/>
                  <a:pt x="737" y="661"/>
                  <a:pt x="738" y="668"/>
                </a:cubicBezTo>
                <a:cubicBezTo>
                  <a:pt x="739" y="675"/>
                  <a:pt x="742" y="682"/>
                  <a:pt x="748" y="687"/>
                </a:cubicBezTo>
                <a:lnTo>
                  <a:pt x="877" y="790"/>
                </a:lnTo>
                <a:cubicBezTo>
                  <a:pt x="889" y="800"/>
                  <a:pt x="891" y="817"/>
                  <a:pt x="883" y="829"/>
                </a:cubicBezTo>
                <a:cubicBezTo>
                  <a:pt x="882" y="829"/>
                  <a:pt x="882" y="829"/>
                  <a:pt x="882" y="830"/>
                </a:cubicBezTo>
                <a:cubicBezTo>
                  <a:pt x="881" y="830"/>
                  <a:pt x="881" y="831"/>
                  <a:pt x="881" y="831"/>
                </a:cubicBezTo>
                <a:cubicBezTo>
                  <a:pt x="873" y="840"/>
                  <a:pt x="859" y="841"/>
                  <a:pt x="850" y="834"/>
                </a:cubicBezTo>
                <a:lnTo>
                  <a:pt x="716" y="726"/>
                </a:lnTo>
                <a:cubicBezTo>
                  <a:pt x="707" y="719"/>
                  <a:pt x="695" y="718"/>
                  <a:pt x="686" y="724"/>
                </a:cubicBezTo>
                <a:cubicBezTo>
                  <a:pt x="682" y="725"/>
                  <a:pt x="680" y="728"/>
                  <a:pt x="677" y="731"/>
                </a:cubicBezTo>
                <a:cubicBezTo>
                  <a:pt x="668" y="743"/>
                  <a:pt x="670" y="760"/>
                  <a:pt x="682" y="770"/>
                </a:cubicBezTo>
                <a:lnTo>
                  <a:pt x="774" y="843"/>
                </a:lnTo>
                <a:cubicBezTo>
                  <a:pt x="780" y="848"/>
                  <a:pt x="784" y="855"/>
                  <a:pt x="786" y="862"/>
                </a:cubicBezTo>
                <a:cubicBezTo>
                  <a:pt x="788" y="875"/>
                  <a:pt x="784" y="881"/>
                  <a:pt x="781" y="885"/>
                </a:cubicBezTo>
                <a:cubicBezTo>
                  <a:pt x="777" y="891"/>
                  <a:pt x="772" y="893"/>
                  <a:pt x="765" y="893"/>
                </a:cubicBezTo>
                <a:cubicBezTo>
                  <a:pt x="758" y="893"/>
                  <a:pt x="751" y="890"/>
                  <a:pt x="746" y="886"/>
                </a:cubicBezTo>
                <a:lnTo>
                  <a:pt x="685" y="837"/>
                </a:lnTo>
                <a:cubicBezTo>
                  <a:pt x="682" y="818"/>
                  <a:pt x="672" y="800"/>
                  <a:pt x="655" y="787"/>
                </a:cubicBezTo>
                <a:cubicBezTo>
                  <a:pt x="648" y="781"/>
                  <a:pt x="641" y="777"/>
                  <a:pt x="632" y="774"/>
                </a:cubicBezTo>
                <a:lnTo>
                  <a:pt x="643" y="760"/>
                </a:lnTo>
                <a:cubicBezTo>
                  <a:pt x="657" y="744"/>
                  <a:pt x="663" y="723"/>
                  <a:pt x="660" y="701"/>
                </a:cubicBezTo>
                <a:cubicBezTo>
                  <a:pt x="658" y="680"/>
                  <a:pt x="647" y="660"/>
                  <a:pt x="631" y="647"/>
                </a:cubicBezTo>
                <a:cubicBezTo>
                  <a:pt x="614" y="633"/>
                  <a:pt x="593" y="627"/>
                  <a:pt x="571" y="630"/>
                </a:cubicBezTo>
                <a:cubicBezTo>
                  <a:pt x="551" y="632"/>
                  <a:pt x="533" y="641"/>
                  <a:pt x="520" y="656"/>
                </a:cubicBezTo>
                <a:cubicBezTo>
                  <a:pt x="515" y="649"/>
                  <a:pt x="509" y="642"/>
                  <a:pt x="502" y="636"/>
                </a:cubicBezTo>
                <a:cubicBezTo>
                  <a:pt x="476" y="616"/>
                  <a:pt x="441" y="614"/>
                  <a:pt x="413" y="629"/>
                </a:cubicBezTo>
                <a:cubicBezTo>
                  <a:pt x="408" y="619"/>
                  <a:pt x="401" y="610"/>
                  <a:pt x="392" y="603"/>
                </a:cubicBezTo>
                <a:cubicBezTo>
                  <a:pt x="385" y="597"/>
                  <a:pt x="377" y="593"/>
                  <a:pt x="369" y="590"/>
                </a:cubicBezTo>
                <a:cubicBezTo>
                  <a:pt x="367" y="586"/>
                  <a:pt x="364" y="582"/>
                  <a:pt x="359" y="579"/>
                </a:cubicBezTo>
                <a:cubicBezTo>
                  <a:pt x="349" y="572"/>
                  <a:pt x="337" y="563"/>
                  <a:pt x="334" y="559"/>
                </a:cubicBezTo>
                <a:cubicBezTo>
                  <a:pt x="327" y="550"/>
                  <a:pt x="322" y="541"/>
                  <a:pt x="316" y="531"/>
                </a:cubicBezTo>
                <a:cubicBezTo>
                  <a:pt x="302" y="507"/>
                  <a:pt x="287" y="481"/>
                  <a:pt x="258" y="453"/>
                </a:cubicBezTo>
                <a:lnTo>
                  <a:pt x="426" y="243"/>
                </a:lnTo>
                <a:cubicBezTo>
                  <a:pt x="430" y="243"/>
                  <a:pt x="434" y="243"/>
                  <a:pt x="438" y="244"/>
                </a:cubicBezTo>
                <a:cubicBezTo>
                  <a:pt x="463" y="246"/>
                  <a:pt x="498" y="250"/>
                  <a:pt x="531" y="254"/>
                </a:cubicBezTo>
                <a:lnTo>
                  <a:pt x="502" y="264"/>
                </a:lnTo>
                <a:cubicBezTo>
                  <a:pt x="492" y="267"/>
                  <a:pt x="485" y="275"/>
                  <a:pt x="483" y="284"/>
                </a:cubicBezTo>
                <a:lnTo>
                  <a:pt x="443" y="476"/>
                </a:lnTo>
                <a:cubicBezTo>
                  <a:pt x="443" y="478"/>
                  <a:pt x="443" y="480"/>
                  <a:pt x="443" y="482"/>
                </a:cubicBezTo>
                <a:cubicBezTo>
                  <a:pt x="443" y="503"/>
                  <a:pt x="456" y="521"/>
                  <a:pt x="478" y="532"/>
                </a:cubicBezTo>
                <a:cubicBezTo>
                  <a:pt x="492" y="539"/>
                  <a:pt x="510" y="544"/>
                  <a:pt x="528" y="544"/>
                </a:cubicBezTo>
                <a:cubicBezTo>
                  <a:pt x="544" y="544"/>
                  <a:pt x="561" y="540"/>
                  <a:pt x="574" y="530"/>
                </a:cubicBezTo>
                <a:cubicBezTo>
                  <a:pt x="596" y="514"/>
                  <a:pt x="613" y="476"/>
                  <a:pt x="621" y="455"/>
                </a:cubicBezTo>
                <a:cubicBezTo>
                  <a:pt x="625" y="446"/>
                  <a:pt x="633" y="421"/>
                  <a:pt x="637" y="398"/>
                </a:cubicBezTo>
                <a:lnTo>
                  <a:pt x="710" y="390"/>
                </a:lnTo>
                <a:cubicBezTo>
                  <a:pt x="717" y="411"/>
                  <a:pt x="731" y="429"/>
                  <a:pt x="748" y="444"/>
                </a:cubicBezTo>
                <a:cubicBezTo>
                  <a:pt x="770" y="461"/>
                  <a:pt x="796" y="470"/>
                  <a:pt x="823" y="470"/>
                </a:cubicBezTo>
                <a:cubicBezTo>
                  <a:pt x="824" y="470"/>
                  <a:pt x="824" y="470"/>
                  <a:pt x="825" y="470"/>
                </a:cubicBezTo>
                <a:cubicBezTo>
                  <a:pt x="826" y="472"/>
                  <a:pt x="827" y="473"/>
                  <a:pt x="829" y="474"/>
                </a:cubicBezTo>
                <a:cubicBezTo>
                  <a:pt x="853" y="496"/>
                  <a:pt x="871" y="512"/>
                  <a:pt x="877" y="518"/>
                </a:cubicBezTo>
                <a:cubicBezTo>
                  <a:pt x="878" y="519"/>
                  <a:pt x="879" y="520"/>
                  <a:pt x="881" y="522"/>
                </a:cubicBezTo>
                <a:lnTo>
                  <a:pt x="1069" y="672"/>
                </a:lnTo>
                <a:cubicBezTo>
                  <a:pt x="1080" y="681"/>
                  <a:pt x="1082" y="698"/>
                  <a:pt x="1073" y="709"/>
                </a:cubicBezTo>
                <a:close/>
                <a:moveTo>
                  <a:pt x="598" y="899"/>
                </a:moveTo>
                <a:cubicBezTo>
                  <a:pt x="589" y="909"/>
                  <a:pt x="573" y="911"/>
                  <a:pt x="562" y="902"/>
                </a:cubicBezTo>
                <a:cubicBezTo>
                  <a:pt x="551" y="894"/>
                  <a:pt x="549" y="878"/>
                  <a:pt x="558" y="867"/>
                </a:cubicBezTo>
                <a:lnTo>
                  <a:pt x="585" y="834"/>
                </a:lnTo>
                <a:cubicBezTo>
                  <a:pt x="594" y="823"/>
                  <a:pt x="610" y="821"/>
                  <a:pt x="621" y="830"/>
                </a:cubicBezTo>
                <a:cubicBezTo>
                  <a:pt x="632" y="838"/>
                  <a:pt x="634" y="855"/>
                  <a:pt x="625" y="865"/>
                </a:cubicBezTo>
                <a:close/>
                <a:moveTo>
                  <a:pt x="466" y="853"/>
                </a:moveTo>
                <a:cubicBezTo>
                  <a:pt x="460" y="849"/>
                  <a:pt x="457" y="842"/>
                  <a:pt x="456" y="836"/>
                </a:cubicBezTo>
                <a:cubicBezTo>
                  <a:pt x="456" y="829"/>
                  <a:pt x="457" y="822"/>
                  <a:pt x="462" y="817"/>
                </a:cubicBezTo>
                <a:lnTo>
                  <a:pt x="560" y="694"/>
                </a:lnTo>
                <a:cubicBezTo>
                  <a:pt x="564" y="689"/>
                  <a:pt x="571" y="685"/>
                  <a:pt x="577" y="685"/>
                </a:cubicBezTo>
                <a:cubicBezTo>
                  <a:pt x="578" y="684"/>
                  <a:pt x="579" y="684"/>
                  <a:pt x="580" y="684"/>
                </a:cubicBezTo>
                <a:cubicBezTo>
                  <a:pt x="586" y="684"/>
                  <a:pt x="592" y="686"/>
                  <a:pt x="596" y="690"/>
                </a:cubicBezTo>
                <a:cubicBezTo>
                  <a:pt x="602" y="694"/>
                  <a:pt x="605" y="700"/>
                  <a:pt x="606" y="707"/>
                </a:cubicBezTo>
                <a:cubicBezTo>
                  <a:pt x="606" y="714"/>
                  <a:pt x="604" y="721"/>
                  <a:pt x="600" y="726"/>
                </a:cubicBezTo>
                <a:lnTo>
                  <a:pt x="502" y="849"/>
                </a:lnTo>
                <a:cubicBezTo>
                  <a:pt x="497" y="854"/>
                  <a:pt x="491" y="858"/>
                  <a:pt x="484" y="858"/>
                </a:cubicBezTo>
                <a:cubicBezTo>
                  <a:pt x="478" y="859"/>
                  <a:pt x="471" y="857"/>
                  <a:pt x="466" y="853"/>
                </a:cubicBezTo>
                <a:close/>
                <a:moveTo>
                  <a:pt x="382" y="786"/>
                </a:moveTo>
                <a:cubicBezTo>
                  <a:pt x="371" y="777"/>
                  <a:pt x="370" y="761"/>
                  <a:pt x="378" y="750"/>
                </a:cubicBezTo>
                <a:lnTo>
                  <a:pt x="432" y="683"/>
                </a:lnTo>
                <a:cubicBezTo>
                  <a:pt x="437" y="677"/>
                  <a:pt x="444" y="674"/>
                  <a:pt x="452" y="674"/>
                </a:cubicBezTo>
                <a:cubicBezTo>
                  <a:pt x="457" y="674"/>
                  <a:pt x="463" y="676"/>
                  <a:pt x="468" y="680"/>
                </a:cubicBezTo>
                <a:cubicBezTo>
                  <a:pt x="479" y="688"/>
                  <a:pt x="480" y="704"/>
                  <a:pt x="472" y="715"/>
                </a:cubicBezTo>
                <a:lnTo>
                  <a:pt x="418" y="782"/>
                </a:lnTo>
                <a:cubicBezTo>
                  <a:pt x="409" y="793"/>
                  <a:pt x="393" y="795"/>
                  <a:pt x="382" y="786"/>
                </a:cubicBezTo>
                <a:close/>
                <a:moveTo>
                  <a:pt x="299" y="719"/>
                </a:moveTo>
                <a:cubicBezTo>
                  <a:pt x="288" y="710"/>
                  <a:pt x="286" y="694"/>
                  <a:pt x="295" y="683"/>
                </a:cubicBezTo>
                <a:lnTo>
                  <a:pt x="322" y="650"/>
                </a:lnTo>
                <a:cubicBezTo>
                  <a:pt x="331" y="639"/>
                  <a:pt x="347" y="637"/>
                  <a:pt x="358" y="646"/>
                </a:cubicBezTo>
                <a:cubicBezTo>
                  <a:pt x="369" y="655"/>
                  <a:pt x="370" y="671"/>
                  <a:pt x="362" y="682"/>
                </a:cubicBezTo>
                <a:lnTo>
                  <a:pt x="335" y="715"/>
                </a:lnTo>
                <a:cubicBezTo>
                  <a:pt x="326" y="726"/>
                  <a:pt x="310" y="728"/>
                  <a:pt x="299" y="719"/>
                </a:cubicBezTo>
                <a:lnTo>
                  <a:pt x="1381" y="389"/>
                </a:lnTo>
                <a:cubicBezTo>
                  <a:pt x="1372" y="377"/>
                  <a:pt x="1355" y="374"/>
                  <a:pt x="1343" y="384"/>
                </a:cubicBezTo>
                <a:lnTo>
                  <a:pt x="1236" y="466"/>
                </a:lnTo>
                <a:cubicBezTo>
                  <a:pt x="1221" y="477"/>
                  <a:pt x="1201" y="474"/>
                  <a:pt x="1189" y="460"/>
                </a:cubicBezTo>
                <a:lnTo>
                  <a:pt x="1173" y="438"/>
                </a:lnTo>
                <a:cubicBezTo>
                  <a:pt x="1172" y="435"/>
                  <a:pt x="1170" y="432"/>
                  <a:pt x="1168" y="430"/>
                </a:cubicBezTo>
                <a:cubicBezTo>
                  <a:pt x="1167" y="429"/>
                  <a:pt x="1165" y="427"/>
                  <a:pt x="1164" y="426"/>
                </a:cubicBezTo>
                <a:lnTo>
                  <a:pt x="986" y="194"/>
                </a:lnTo>
                <a:cubicBezTo>
                  <a:pt x="975" y="179"/>
                  <a:pt x="978" y="159"/>
                  <a:pt x="992" y="148"/>
                </a:cubicBezTo>
                <a:lnTo>
                  <a:pt x="1099" y="66"/>
                </a:lnTo>
                <a:cubicBezTo>
                  <a:pt x="1111" y="57"/>
                  <a:pt x="1113" y="39"/>
                  <a:pt x="1104" y="27"/>
                </a:cubicBezTo>
                <a:cubicBezTo>
                  <a:pt x="1095" y="15"/>
                  <a:pt x="1078" y="13"/>
                  <a:pt x="1065" y="22"/>
                </a:cubicBezTo>
                <a:lnTo>
                  <a:pt x="959" y="104"/>
                </a:lnTo>
                <a:cubicBezTo>
                  <a:pt x="935" y="122"/>
                  <a:pt x="924" y="148"/>
                  <a:pt x="924" y="175"/>
                </a:cubicBezTo>
                <a:lnTo>
                  <a:pt x="640" y="219"/>
                </a:lnTo>
                <a:cubicBezTo>
                  <a:pt x="638" y="219"/>
                  <a:pt x="637" y="219"/>
                  <a:pt x="635" y="220"/>
                </a:cubicBezTo>
                <a:cubicBezTo>
                  <a:pt x="603" y="207"/>
                  <a:pt x="538" y="199"/>
                  <a:pt x="461" y="191"/>
                </a:cubicBezTo>
                <a:cubicBezTo>
                  <a:pt x="467" y="178"/>
                  <a:pt x="468" y="164"/>
                  <a:pt x="467" y="149"/>
                </a:cubicBezTo>
                <a:cubicBezTo>
                  <a:pt x="464" y="126"/>
                  <a:pt x="453" y="105"/>
                  <a:pt x="434" y="90"/>
                </a:cubicBezTo>
                <a:lnTo>
                  <a:pt x="329" y="6"/>
                </a:lnTo>
                <a:cubicBezTo>
                  <a:pt x="317" y="-3"/>
                  <a:pt x="299" y="-1"/>
                  <a:pt x="290" y="11"/>
                </a:cubicBezTo>
                <a:cubicBezTo>
                  <a:pt x="281" y="23"/>
                  <a:pt x="283" y="40"/>
                  <a:pt x="294" y="50"/>
                </a:cubicBezTo>
                <a:lnTo>
                  <a:pt x="400" y="133"/>
                </a:lnTo>
                <a:cubicBezTo>
                  <a:pt x="407" y="139"/>
                  <a:pt x="411" y="147"/>
                  <a:pt x="412" y="155"/>
                </a:cubicBezTo>
                <a:cubicBezTo>
                  <a:pt x="413" y="164"/>
                  <a:pt x="410" y="173"/>
                  <a:pt x="405" y="180"/>
                </a:cubicBezTo>
                <a:lnTo>
                  <a:pt x="197" y="442"/>
                </a:lnTo>
                <a:cubicBezTo>
                  <a:pt x="191" y="448"/>
                  <a:pt x="183" y="453"/>
                  <a:pt x="175" y="454"/>
                </a:cubicBezTo>
                <a:cubicBezTo>
                  <a:pt x="166" y="455"/>
                  <a:pt x="157" y="452"/>
                  <a:pt x="150" y="447"/>
                </a:cubicBezTo>
                <a:lnTo>
                  <a:pt x="45" y="363"/>
                </a:lnTo>
                <a:cubicBezTo>
                  <a:pt x="33" y="353"/>
                  <a:pt x="16" y="356"/>
                  <a:pt x="6" y="367"/>
                </a:cubicBezTo>
                <a:cubicBezTo>
                  <a:pt x="-3" y="379"/>
                  <a:pt x="-1" y="397"/>
                  <a:pt x="11" y="406"/>
                </a:cubicBezTo>
                <a:lnTo>
                  <a:pt x="116" y="490"/>
                </a:lnTo>
                <a:cubicBezTo>
                  <a:pt x="132" y="503"/>
                  <a:pt x="151" y="509"/>
                  <a:pt x="171" y="509"/>
                </a:cubicBezTo>
                <a:cubicBezTo>
                  <a:pt x="174" y="509"/>
                  <a:pt x="177" y="509"/>
                  <a:pt x="181" y="509"/>
                </a:cubicBezTo>
                <a:cubicBezTo>
                  <a:pt x="195" y="507"/>
                  <a:pt x="209" y="502"/>
                  <a:pt x="221" y="494"/>
                </a:cubicBezTo>
                <a:cubicBezTo>
                  <a:pt x="243" y="516"/>
                  <a:pt x="256" y="537"/>
                  <a:pt x="269" y="559"/>
                </a:cubicBezTo>
                <a:cubicBezTo>
                  <a:pt x="275" y="569"/>
                  <a:pt x="281" y="580"/>
                  <a:pt x="289" y="591"/>
                </a:cubicBezTo>
                <a:cubicBezTo>
                  <a:pt x="290" y="594"/>
                  <a:pt x="293" y="597"/>
                  <a:pt x="296" y="599"/>
                </a:cubicBezTo>
                <a:cubicBezTo>
                  <a:pt x="290" y="604"/>
                  <a:pt x="284" y="609"/>
                  <a:pt x="279" y="615"/>
                </a:cubicBezTo>
                <a:lnTo>
                  <a:pt x="252" y="649"/>
                </a:lnTo>
                <a:cubicBezTo>
                  <a:pt x="224" y="684"/>
                  <a:pt x="230" y="734"/>
                  <a:pt x="264" y="762"/>
                </a:cubicBezTo>
                <a:cubicBezTo>
                  <a:pt x="279" y="774"/>
                  <a:pt x="297" y="780"/>
                  <a:pt x="315" y="780"/>
                </a:cubicBezTo>
                <a:cubicBezTo>
                  <a:pt x="316" y="780"/>
                  <a:pt x="318" y="780"/>
                  <a:pt x="319" y="780"/>
                </a:cubicBezTo>
                <a:cubicBezTo>
                  <a:pt x="322" y="799"/>
                  <a:pt x="332" y="816"/>
                  <a:pt x="348" y="829"/>
                </a:cubicBezTo>
                <a:cubicBezTo>
                  <a:pt x="363" y="841"/>
                  <a:pt x="381" y="847"/>
                  <a:pt x="398" y="847"/>
                </a:cubicBezTo>
                <a:cubicBezTo>
                  <a:pt x="400" y="847"/>
                  <a:pt x="401" y="847"/>
                  <a:pt x="402" y="847"/>
                </a:cubicBezTo>
                <a:cubicBezTo>
                  <a:pt x="405" y="865"/>
                  <a:pt x="415" y="883"/>
                  <a:pt x="431" y="896"/>
                </a:cubicBezTo>
                <a:cubicBezTo>
                  <a:pt x="446" y="907"/>
                  <a:pt x="464" y="913"/>
                  <a:pt x="482" y="913"/>
                </a:cubicBezTo>
                <a:cubicBezTo>
                  <a:pt x="489" y="913"/>
                  <a:pt x="496" y="912"/>
                  <a:pt x="503" y="910"/>
                </a:cubicBezTo>
                <a:cubicBezTo>
                  <a:pt x="507" y="923"/>
                  <a:pt x="516" y="935"/>
                  <a:pt x="528" y="945"/>
                </a:cubicBezTo>
                <a:cubicBezTo>
                  <a:pt x="542" y="956"/>
                  <a:pt x="560" y="963"/>
                  <a:pt x="578" y="963"/>
                </a:cubicBezTo>
                <a:cubicBezTo>
                  <a:pt x="581" y="963"/>
                  <a:pt x="584" y="962"/>
                  <a:pt x="587" y="962"/>
                </a:cubicBezTo>
                <a:cubicBezTo>
                  <a:pt x="608" y="960"/>
                  <a:pt x="628" y="949"/>
                  <a:pt x="641" y="932"/>
                </a:cubicBezTo>
                <a:lnTo>
                  <a:pt x="668" y="900"/>
                </a:lnTo>
                <a:cubicBezTo>
                  <a:pt x="669" y="899"/>
                  <a:pt x="670" y="898"/>
                  <a:pt x="671" y="896"/>
                </a:cubicBezTo>
                <a:lnTo>
                  <a:pt x="711" y="928"/>
                </a:lnTo>
                <a:cubicBezTo>
                  <a:pt x="726" y="940"/>
                  <a:pt x="745" y="947"/>
                  <a:pt x="764" y="947"/>
                </a:cubicBezTo>
                <a:lnTo>
                  <a:pt x="765" y="947"/>
                </a:lnTo>
                <a:cubicBezTo>
                  <a:pt x="789" y="947"/>
                  <a:pt x="809" y="937"/>
                  <a:pt x="824" y="919"/>
                </a:cubicBezTo>
                <a:cubicBezTo>
                  <a:pt x="831" y="910"/>
                  <a:pt x="836" y="900"/>
                  <a:pt x="839" y="890"/>
                </a:cubicBezTo>
                <a:cubicBezTo>
                  <a:pt x="847" y="893"/>
                  <a:pt x="856" y="894"/>
                  <a:pt x="864" y="894"/>
                </a:cubicBezTo>
                <a:cubicBezTo>
                  <a:pt x="886" y="894"/>
                  <a:pt x="907" y="885"/>
                  <a:pt x="923" y="867"/>
                </a:cubicBezTo>
                <a:cubicBezTo>
                  <a:pt x="923" y="866"/>
                  <a:pt x="924" y="865"/>
                  <a:pt x="925" y="865"/>
                </a:cubicBezTo>
                <a:cubicBezTo>
                  <a:pt x="926" y="864"/>
                  <a:pt x="926" y="863"/>
                  <a:pt x="927" y="862"/>
                </a:cubicBezTo>
                <a:cubicBezTo>
                  <a:pt x="933" y="853"/>
                  <a:pt x="938" y="843"/>
                  <a:pt x="941" y="834"/>
                </a:cubicBezTo>
                <a:cubicBezTo>
                  <a:pt x="948" y="836"/>
                  <a:pt x="955" y="837"/>
                  <a:pt x="962" y="837"/>
                </a:cubicBezTo>
                <a:cubicBezTo>
                  <a:pt x="984" y="837"/>
                  <a:pt x="1006" y="827"/>
                  <a:pt x="1021" y="809"/>
                </a:cubicBezTo>
                <a:cubicBezTo>
                  <a:pt x="1021" y="809"/>
                  <a:pt x="1021" y="808"/>
                  <a:pt x="1022" y="808"/>
                </a:cubicBezTo>
                <a:lnTo>
                  <a:pt x="1023" y="807"/>
                </a:lnTo>
                <a:cubicBezTo>
                  <a:pt x="1031" y="796"/>
                  <a:pt x="1036" y="785"/>
                  <a:pt x="1038" y="772"/>
                </a:cubicBezTo>
                <a:cubicBezTo>
                  <a:pt x="1044" y="774"/>
                  <a:pt x="1049" y="774"/>
                  <a:pt x="1054" y="774"/>
                </a:cubicBezTo>
                <a:cubicBezTo>
                  <a:pt x="1076" y="774"/>
                  <a:pt x="1098" y="765"/>
                  <a:pt x="1113" y="747"/>
                </a:cubicBezTo>
                <a:cubicBezTo>
                  <a:pt x="1114" y="746"/>
                  <a:pt x="1115" y="745"/>
                  <a:pt x="1116" y="744"/>
                </a:cubicBezTo>
                <a:lnTo>
                  <a:pt x="1117" y="743"/>
                </a:lnTo>
                <a:cubicBezTo>
                  <a:pt x="1144" y="708"/>
                  <a:pt x="1138" y="657"/>
                  <a:pt x="1104" y="629"/>
                </a:cubicBezTo>
                <a:lnTo>
                  <a:pt x="1065" y="598"/>
                </a:lnTo>
                <a:cubicBezTo>
                  <a:pt x="1071" y="593"/>
                  <a:pt x="1076" y="588"/>
                  <a:pt x="1079" y="583"/>
                </a:cubicBezTo>
                <a:cubicBezTo>
                  <a:pt x="1087" y="572"/>
                  <a:pt x="1093" y="561"/>
                  <a:pt x="1099" y="551"/>
                </a:cubicBezTo>
                <a:cubicBezTo>
                  <a:pt x="1111" y="530"/>
                  <a:pt x="1123" y="510"/>
                  <a:pt x="1143" y="489"/>
                </a:cubicBezTo>
                <a:lnTo>
                  <a:pt x="1146" y="493"/>
                </a:lnTo>
                <a:cubicBezTo>
                  <a:pt x="1163" y="516"/>
                  <a:pt x="1189" y="528"/>
                  <a:pt x="1216" y="528"/>
                </a:cubicBezTo>
                <a:cubicBezTo>
                  <a:pt x="1234" y="528"/>
                  <a:pt x="1253" y="522"/>
                  <a:pt x="1269" y="509"/>
                </a:cubicBezTo>
                <a:lnTo>
                  <a:pt x="1376" y="428"/>
                </a:lnTo>
                <a:cubicBezTo>
                  <a:pt x="1388" y="418"/>
                  <a:pt x="1391" y="401"/>
                  <a:pt x="1381" y="38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1" name="Freeform 350">
            <a:extLst>
              <a:ext uri="{FF2B5EF4-FFF2-40B4-BE49-F238E27FC236}">
                <a16:creationId xmlns:a16="http://schemas.microsoft.com/office/drawing/2014/main" id="{69219B29-ECDB-FE44-B348-27371980E132}"/>
              </a:ext>
            </a:extLst>
          </p:cNvPr>
          <p:cNvSpPr/>
          <p:nvPr/>
        </p:nvSpPr>
        <p:spPr>
          <a:xfrm>
            <a:off x="4281480" y="2152996"/>
            <a:ext cx="182160" cy="38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7" h="1083">
                <a:moveTo>
                  <a:pt x="133" y="757"/>
                </a:moveTo>
                <a:cubicBezTo>
                  <a:pt x="138" y="731"/>
                  <a:pt x="150" y="716"/>
                  <a:pt x="165" y="698"/>
                </a:cubicBezTo>
                <a:cubicBezTo>
                  <a:pt x="181" y="679"/>
                  <a:pt x="200" y="657"/>
                  <a:pt x="209" y="620"/>
                </a:cubicBezTo>
                <a:cubicBezTo>
                  <a:pt x="223" y="568"/>
                  <a:pt x="216" y="425"/>
                  <a:pt x="215" y="402"/>
                </a:cubicBezTo>
                <a:cubicBezTo>
                  <a:pt x="216" y="387"/>
                  <a:pt x="229" y="375"/>
                  <a:pt x="245" y="375"/>
                </a:cubicBezTo>
                <a:cubicBezTo>
                  <a:pt x="261" y="376"/>
                  <a:pt x="274" y="389"/>
                  <a:pt x="274" y="405"/>
                </a:cubicBezTo>
                <a:cubicBezTo>
                  <a:pt x="274" y="406"/>
                  <a:pt x="274" y="406"/>
                  <a:pt x="274" y="406"/>
                </a:cubicBezTo>
                <a:lnTo>
                  <a:pt x="269" y="617"/>
                </a:lnTo>
                <a:cubicBezTo>
                  <a:pt x="269" y="626"/>
                  <a:pt x="273" y="634"/>
                  <a:pt x="280" y="639"/>
                </a:cubicBezTo>
                <a:lnTo>
                  <a:pt x="318" y="667"/>
                </a:lnTo>
                <a:cubicBezTo>
                  <a:pt x="330" y="676"/>
                  <a:pt x="347" y="673"/>
                  <a:pt x="356" y="661"/>
                </a:cubicBezTo>
                <a:cubicBezTo>
                  <a:pt x="365" y="649"/>
                  <a:pt x="363" y="631"/>
                  <a:pt x="350" y="622"/>
                </a:cubicBezTo>
                <a:lnTo>
                  <a:pt x="324" y="603"/>
                </a:lnTo>
                <a:lnTo>
                  <a:pt x="329" y="407"/>
                </a:lnTo>
                <a:cubicBezTo>
                  <a:pt x="330" y="371"/>
                  <a:pt x="308" y="340"/>
                  <a:pt x="277" y="326"/>
                </a:cubicBezTo>
                <a:cubicBezTo>
                  <a:pt x="275" y="321"/>
                  <a:pt x="226" y="198"/>
                  <a:pt x="189" y="95"/>
                </a:cubicBezTo>
                <a:cubicBezTo>
                  <a:pt x="187" y="87"/>
                  <a:pt x="187" y="79"/>
                  <a:pt x="191" y="72"/>
                </a:cubicBezTo>
                <a:cubicBezTo>
                  <a:pt x="194" y="65"/>
                  <a:pt x="200" y="60"/>
                  <a:pt x="207" y="57"/>
                </a:cubicBezTo>
                <a:lnTo>
                  <a:pt x="209" y="57"/>
                </a:lnTo>
                <a:cubicBezTo>
                  <a:pt x="216" y="54"/>
                  <a:pt x="223" y="55"/>
                  <a:pt x="230" y="58"/>
                </a:cubicBezTo>
                <a:cubicBezTo>
                  <a:pt x="237" y="61"/>
                  <a:pt x="242" y="67"/>
                  <a:pt x="244" y="74"/>
                </a:cubicBezTo>
                <a:cubicBezTo>
                  <a:pt x="244" y="75"/>
                  <a:pt x="245" y="75"/>
                  <a:pt x="245" y="76"/>
                </a:cubicBezTo>
                <a:cubicBezTo>
                  <a:pt x="321" y="239"/>
                  <a:pt x="444" y="507"/>
                  <a:pt x="450" y="536"/>
                </a:cubicBezTo>
                <a:cubicBezTo>
                  <a:pt x="457" y="571"/>
                  <a:pt x="437" y="611"/>
                  <a:pt x="412" y="663"/>
                </a:cubicBezTo>
                <a:cubicBezTo>
                  <a:pt x="383" y="720"/>
                  <a:pt x="348" y="792"/>
                  <a:pt x="343" y="880"/>
                </a:cubicBezTo>
                <a:lnTo>
                  <a:pt x="341" y="897"/>
                </a:lnTo>
                <a:lnTo>
                  <a:pt x="127" y="893"/>
                </a:lnTo>
                <a:lnTo>
                  <a:pt x="128" y="829"/>
                </a:lnTo>
                <a:cubicBezTo>
                  <a:pt x="128" y="815"/>
                  <a:pt x="129" y="776"/>
                  <a:pt x="133" y="757"/>
                </a:cubicBezTo>
                <a:close/>
                <a:moveTo>
                  <a:pt x="396" y="898"/>
                </a:moveTo>
                <a:lnTo>
                  <a:pt x="398" y="885"/>
                </a:lnTo>
                <a:lnTo>
                  <a:pt x="398" y="884"/>
                </a:lnTo>
                <a:cubicBezTo>
                  <a:pt x="402" y="806"/>
                  <a:pt x="434" y="743"/>
                  <a:pt x="461" y="687"/>
                </a:cubicBezTo>
                <a:cubicBezTo>
                  <a:pt x="490" y="629"/>
                  <a:pt x="515" y="579"/>
                  <a:pt x="505" y="525"/>
                </a:cubicBezTo>
                <a:cubicBezTo>
                  <a:pt x="496" y="484"/>
                  <a:pt x="330" y="128"/>
                  <a:pt x="296" y="54"/>
                </a:cubicBezTo>
                <a:cubicBezTo>
                  <a:pt x="288" y="34"/>
                  <a:pt x="273" y="18"/>
                  <a:pt x="254" y="8"/>
                </a:cubicBezTo>
                <a:cubicBezTo>
                  <a:pt x="234" y="-1"/>
                  <a:pt x="211" y="-3"/>
                  <a:pt x="190" y="5"/>
                </a:cubicBezTo>
                <a:lnTo>
                  <a:pt x="189" y="5"/>
                </a:lnTo>
                <a:cubicBezTo>
                  <a:pt x="168" y="13"/>
                  <a:pt x="151" y="28"/>
                  <a:pt x="141" y="49"/>
                </a:cubicBezTo>
                <a:cubicBezTo>
                  <a:pt x="131" y="69"/>
                  <a:pt x="130" y="92"/>
                  <a:pt x="137" y="113"/>
                </a:cubicBezTo>
                <a:cubicBezTo>
                  <a:pt x="165" y="193"/>
                  <a:pt x="200" y="283"/>
                  <a:pt x="217" y="325"/>
                </a:cubicBezTo>
                <a:cubicBezTo>
                  <a:pt x="185" y="336"/>
                  <a:pt x="161" y="366"/>
                  <a:pt x="160" y="402"/>
                </a:cubicBezTo>
                <a:cubicBezTo>
                  <a:pt x="160" y="402"/>
                  <a:pt x="160" y="403"/>
                  <a:pt x="160" y="404"/>
                </a:cubicBezTo>
                <a:cubicBezTo>
                  <a:pt x="162" y="447"/>
                  <a:pt x="166" y="568"/>
                  <a:pt x="156" y="606"/>
                </a:cubicBezTo>
                <a:cubicBezTo>
                  <a:pt x="149" y="631"/>
                  <a:pt x="137" y="646"/>
                  <a:pt x="123" y="663"/>
                </a:cubicBezTo>
                <a:cubicBezTo>
                  <a:pt x="106" y="683"/>
                  <a:pt x="86" y="706"/>
                  <a:pt x="79" y="746"/>
                </a:cubicBezTo>
                <a:cubicBezTo>
                  <a:pt x="73" y="773"/>
                  <a:pt x="73" y="823"/>
                  <a:pt x="73" y="829"/>
                </a:cubicBezTo>
                <a:lnTo>
                  <a:pt x="72" y="893"/>
                </a:lnTo>
                <a:cubicBezTo>
                  <a:pt x="33" y="897"/>
                  <a:pt x="2" y="924"/>
                  <a:pt x="2" y="959"/>
                </a:cubicBezTo>
                <a:lnTo>
                  <a:pt x="0" y="1048"/>
                </a:lnTo>
                <a:cubicBezTo>
                  <a:pt x="0" y="1063"/>
                  <a:pt x="12" y="1076"/>
                  <a:pt x="27" y="1076"/>
                </a:cubicBezTo>
                <a:cubicBezTo>
                  <a:pt x="28" y="1076"/>
                  <a:pt x="28" y="1076"/>
                  <a:pt x="28" y="1076"/>
                </a:cubicBezTo>
                <a:cubicBezTo>
                  <a:pt x="43" y="1076"/>
                  <a:pt x="55" y="1064"/>
                  <a:pt x="56" y="1049"/>
                </a:cubicBezTo>
                <a:lnTo>
                  <a:pt x="57" y="959"/>
                </a:lnTo>
                <a:cubicBezTo>
                  <a:pt x="57" y="956"/>
                  <a:pt x="68" y="947"/>
                  <a:pt x="85" y="948"/>
                </a:cubicBezTo>
                <a:lnTo>
                  <a:pt x="388" y="953"/>
                </a:lnTo>
                <a:cubicBezTo>
                  <a:pt x="405" y="953"/>
                  <a:pt x="415" y="962"/>
                  <a:pt x="415" y="966"/>
                </a:cubicBezTo>
                <a:lnTo>
                  <a:pt x="413" y="1055"/>
                </a:lnTo>
                <a:cubicBezTo>
                  <a:pt x="413" y="1070"/>
                  <a:pt x="425" y="1083"/>
                  <a:pt x="440" y="1083"/>
                </a:cubicBezTo>
                <a:cubicBezTo>
                  <a:pt x="441" y="1083"/>
                  <a:pt x="441" y="1083"/>
                  <a:pt x="441" y="1083"/>
                </a:cubicBezTo>
                <a:cubicBezTo>
                  <a:pt x="456" y="1083"/>
                  <a:pt x="468" y="1071"/>
                  <a:pt x="469" y="1056"/>
                </a:cubicBezTo>
                <a:lnTo>
                  <a:pt x="470" y="967"/>
                </a:lnTo>
                <a:cubicBezTo>
                  <a:pt x="471" y="931"/>
                  <a:pt x="439" y="902"/>
                  <a:pt x="396" y="89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2" name="Freeform 351">
            <a:extLst>
              <a:ext uri="{FF2B5EF4-FFF2-40B4-BE49-F238E27FC236}">
                <a16:creationId xmlns:a16="http://schemas.microsoft.com/office/drawing/2014/main" id="{09F68FEC-BCC5-C34B-BE9B-DF6B42B93520}"/>
              </a:ext>
            </a:extLst>
          </p:cNvPr>
          <p:cNvSpPr/>
          <p:nvPr/>
        </p:nvSpPr>
        <p:spPr>
          <a:xfrm>
            <a:off x="3990601" y="2153717"/>
            <a:ext cx="178560" cy="38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7" h="1079">
                <a:moveTo>
                  <a:pt x="93" y="659"/>
                </a:moveTo>
                <a:cubicBezTo>
                  <a:pt x="68" y="607"/>
                  <a:pt x="49" y="566"/>
                  <a:pt x="57" y="531"/>
                </a:cubicBezTo>
                <a:cubicBezTo>
                  <a:pt x="64" y="502"/>
                  <a:pt x="192" y="236"/>
                  <a:pt x="271" y="75"/>
                </a:cubicBezTo>
                <a:cubicBezTo>
                  <a:pt x="272" y="75"/>
                  <a:pt x="272" y="74"/>
                  <a:pt x="272" y="73"/>
                </a:cubicBezTo>
                <a:cubicBezTo>
                  <a:pt x="278" y="59"/>
                  <a:pt x="294" y="51"/>
                  <a:pt x="308" y="57"/>
                </a:cubicBezTo>
                <a:lnTo>
                  <a:pt x="309" y="57"/>
                </a:lnTo>
                <a:cubicBezTo>
                  <a:pt x="317" y="60"/>
                  <a:pt x="323" y="66"/>
                  <a:pt x="326" y="73"/>
                </a:cubicBezTo>
                <a:cubicBezTo>
                  <a:pt x="329" y="80"/>
                  <a:pt x="329" y="88"/>
                  <a:pt x="327" y="95"/>
                </a:cubicBezTo>
                <a:cubicBezTo>
                  <a:pt x="288" y="198"/>
                  <a:pt x="237" y="320"/>
                  <a:pt x="235" y="325"/>
                </a:cubicBezTo>
                <a:cubicBezTo>
                  <a:pt x="203" y="337"/>
                  <a:pt x="180" y="369"/>
                  <a:pt x="181" y="405"/>
                </a:cubicBezTo>
                <a:lnTo>
                  <a:pt x="181" y="601"/>
                </a:lnTo>
                <a:lnTo>
                  <a:pt x="155" y="619"/>
                </a:lnTo>
                <a:cubicBezTo>
                  <a:pt x="143" y="628"/>
                  <a:pt x="139" y="645"/>
                  <a:pt x="148" y="658"/>
                </a:cubicBezTo>
                <a:cubicBezTo>
                  <a:pt x="157" y="670"/>
                  <a:pt x="174" y="673"/>
                  <a:pt x="187" y="665"/>
                </a:cubicBezTo>
                <a:lnTo>
                  <a:pt x="225" y="638"/>
                </a:lnTo>
                <a:cubicBezTo>
                  <a:pt x="232" y="633"/>
                  <a:pt x="237" y="624"/>
                  <a:pt x="237" y="615"/>
                </a:cubicBezTo>
                <a:lnTo>
                  <a:pt x="236" y="404"/>
                </a:lnTo>
                <a:cubicBezTo>
                  <a:pt x="236" y="388"/>
                  <a:pt x="249" y="375"/>
                  <a:pt x="265" y="374"/>
                </a:cubicBezTo>
                <a:cubicBezTo>
                  <a:pt x="281" y="374"/>
                  <a:pt x="294" y="387"/>
                  <a:pt x="295" y="402"/>
                </a:cubicBezTo>
                <a:cubicBezTo>
                  <a:pt x="293" y="425"/>
                  <a:pt x="284" y="568"/>
                  <a:pt x="296" y="620"/>
                </a:cubicBezTo>
                <a:cubicBezTo>
                  <a:pt x="305" y="657"/>
                  <a:pt x="323" y="679"/>
                  <a:pt x="339" y="699"/>
                </a:cubicBezTo>
                <a:cubicBezTo>
                  <a:pt x="354" y="717"/>
                  <a:pt x="365" y="732"/>
                  <a:pt x="370" y="758"/>
                </a:cubicBezTo>
                <a:cubicBezTo>
                  <a:pt x="373" y="777"/>
                  <a:pt x="373" y="817"/>
                  <a:pt x="373" y="830"/>
                </a:cubicBezTo>
                <a:lnTo>
                  <a:pt x="372" y="895"/>
                </a:lnTo>
                <a:lnTo>
                  <a:pt x="159" y="894"/>
                </a:lnTo>
                <a:lnTo>
                  <a:pt x="158" y="877"/>
                </a:lnTo>
                <a:cubicBezTo>
                  <a:pt x="154" y="789"/>
                  <a:pt x="120" y="717"/>
                  <a:pt x="93" y="659"/>
                </a:cubicBezTo>
                <a:close/>
                <a:moveTo>
                  <a:pt x="469" y="912"/>
                </a:moveTo>
                <a:cubicBezTo>
                  <a:pt x="458" y="903"/>
                  <a:pt x="443" y="898"/>
                  <a:pt x="428" y="896"/>
                </a:cubicBezTo>
                <a:lnTo>
                  <a:pt x="428" y="831"/>
                </a:lnTo>
                <a:cubicBezTo>
                  <a:pt x="429" y="826"/>
                  <a:pt x="429" y="776"/>
                  <a:pt x="424" y="749"/>
                </a:cubicBezTo>
                <a:cubicBezTo>
                  <a:pt x="417" y="708"/>
                  <a:pt x="398" y="685"/>
                  <a:pt x="382" y="664"/>
                </a:cubicBezTo>
                <a:cubicBezTo>
                  <a:pt x="368" y="647"/>
                  <a:pt x="356" y="632"/>
                  <a:pt x="350" y="607"/>
                </a:cubicBezTo>
                <a:cubicBezTo>
                  <a:pt x="341" y="569"/>
                  <a:pt x="347" y="448"/>
                  <a:pt x="350" y="405"/>
                </a:cubicBezTo>
                <a:cubicBezTo>
                  <a:pt x="350" y="404"/>
                  <a:pt x="350" y="403"/>
                  <a:pt x="350" y="402"/>
                </a:cubicBezTo>
                <a:cubicBezTo>
                  <a:pt x="349" y="367"/>
                  <a:pt x="326" y="336"/>
                  <a:pt x="295" y="324"/>
                </a:cubicBezTo>
                <a:cubicBezTo>
                  <a:pt x="312" y="283"/>
                  <a:pt x="349" y="194"/>
                  <a:pt x="378" y="115"/>
                </a:cubicBezTo>
                <a:cubicBezTo>
                  <a:pt x="386" y="93"/>
                  <a:pt x="385" y="70"/>
                  <a:pt x="376" y="50"/>
                </a:cubicBezTo>
                <a:cubicBezTo>
                  <a:pt x="367" y="29"/>
                  <a:pt x="350" y="13"/>
                  <a:pt x="329" y="6"/>
                </a:cubicBezTo>
                <a:lnTo>
                  <a:pt x="327" y="5"/>
                </a:lnTo>
                <a:cubicBezTo>
                  <a:pt x="307" y="-3"/>
                  <a:pt x="284" y="-2"/>
                  <a:pt x="264" y="7"/>
                </a:cubicBezTo>
                <a:cubicBezTo>
                  <a:pt x="244" y="16"/>
                  <a:pt x="229" y="32"/>
                  <a:pt x="221" y="52"/>
                </a:cubicBezTo>
                <a:cubicBezTo>
                  <a:pt x="185" y="126"/>
                  <a:pt x="12" y="478"/>
                  <a:pt x="3" y="519"/>
                </a:cubicBezTo>
                <a:cubicBezTo>
                  <a:pt x="-9" y="572"/>
                  <a:pt x="15" y="623"/>
                  <a:pt x="43" y="682"/>
                </a:cubicBezTo>
                <a:cubicBezTo>
                  <a:pt x="69" y="738"/>
                  <a:pt x="99" y="802"/>
                  <a:pt x="102" y="880"/>
                </a:cubicBezTo>
                <a:lnTo>
                  <a:pt x="102" y="881"/>
                </a:lnTo>
                <a:lnTo>
                  <a:pt x="103" y="894"/>
                </a:lnTo>
                <a:cubicBezTo>
                  <a:pt x="61" y="897"/>
                  <a:pt x="28" y="926"/>
                  <a:pt x="28" y="961"/>
                </a:cubicBezTo>
                <a:lnTo>
                  <a:pt x="28" y="1051"/>
                </a:lnTo>
                <a:cubicBezTo>
                  <a:pt x="28" y="1066"/>
                  <a:pt x="40" y="1078"/>
                  <a:pt x="56" y="1078"/>
                </a:cubicBezTo>
                <a:cubicBezTo>
                  <a:pt x="71" y="1078"/>
                  <a:pt x="83" y="1066"/>
                  <a:pt x="83" y="1051"/>
                </a:cubicBezTo>
                <a:lnTo>
                  <a:pt x="83" y="962"/>
                </a:lnTo>
                <a:cubicBezTo>
                  <a:pt x="83" y="958"/>
                  <a:pt x="94" y="949"/>
                  <a:pt x="111" y="949"/>
                </a:cubicBezTo>
                <a:lnTo>
                  <a:pt x="414" y="950"/>
                </a:lnTo>
                <a:cubicBezTo>
                  <a:pt x="423" y="950"/>
                  <a:pt x="431" y="952"/>
                  <a:pt x="437" y="956"/>
                </a:cubicBezTo>
                <a:cubicBezTo>
                  <a:pt x="440" y="959"/>
                  <a:pt x="441" y="961"/>
                  <a:pt x="441" y="962"/>
                </a:cubicBezTo>
                <a:lnTo>
                  <a:pt x="441" y="1052"/>
                </a:lnTo>
                <a:cubicBezTo>
                  <a:pt x="441" y="1067"/>
                  <a:pt x="453" y="1079"/>
                  <a:pt x="469" y="1079"/>
                </a:cubicBezTo>
                <a:cubicBezTo>
                  <a:pt x="484" y="1079"/>
                  <a:pt x="496" y="1067"/>
                  <a:pt x="496" y="1052"/>
                </a:cubicBezTo>
                <a:lnTo>
                  <a:pt x="497" y="963"/>
                </a:lnTo>
                <a:cubicBezTo>
                  <a:pt x="497" y="943"/>
                  <a:pt x="487" y="925"/>
                  <a:pt x="469" y="91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3" name="Freeform 352">
            <a:extLst>
              <a:ext uri="{FF2B5EF4-FFF2-40B4-BE49-F238E27FC236}">
                <a16:creationId xmlns:a16="http://schemas.microsoft.com/office/drawing/2014/main" id="{494C9839-1F32-C945-92A2-CB9904F2E99F}"/>
              </a:ext>
            </a:extLst>
          </p:cNvPr>
          <p:cNvSpPr/>
          <p:nvPr/>
        </p:nvSpPr>
        <p:spPr>
          <a:xfrm>
            <a:off x="4883400" y="2208436"/>
            <a:ext cx="114480" cy="11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8">
                <a:moveTo>
                  <a:pt x="159" y="55"/>
                </a:moveTo>
                <a:cubicBezTo>
                  <a:pt x="217" y="55"/>
                  <a:pt x="264" y="101"/>
                  <a:pt x="264" y="159"/>
                </a:cubicBezTo>
                <a:cubicBezTo>
                  <a:pt x="264" y="216"/>
                  <a:pt x="217" y="263"/>
                  <a:pt x="159" y="263"/>
                </a:cubicBezTo>
                <a:cubicBezTo>
                  <a:pt x="102" y="263"/>
                  <a:pt x="55" y="216"/>
                  <a:pt x="55" y="159"/>
                </a:cubicBezTo>
                <a:cubicBezTo>
                  <a:pt x="55" y="101"/>
                  <a:pt x="102" y="55"/>
                  <a:pt x="159" y="55"/>
                </a:cubicBezTo>
                <a:close/>
                <a:moveTo>
                  <a:pt x="159" y="318"/>
                </a:moveTo>
                <a:cubicBezTo>
                  <a:pt x="247" y="318"/>
                  <a:pt x="319" y="247"/>
                  <a:pt x="319" y="159"/>
                </a:cubicBezTo>
                <a:cubicBezTo>
                  <a:pt x="319" y="71"/>
                  <a:pt x="247" y="0"/>
                  <a:pt x="159" y="0"/>
                </a:cubicBezTo>
                <a:cubicBezTo>
                  <a:pt x="72" y="0"/>
                  <a:pt x="0" y="71"/>
                  <a:pt x="0" y="159"/>
                </a:cubicBezTo>
                <a:cubicBezTo>
                  <a:pt x="0" y="247"/>
                  <a:pt x="72" y="318"/>
                  <a:pt x="159" y="3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4" name="Freeform 353">
            <a:extLst>
              <a:ext uri="{FF2B5EF4-FFF2-40B4-BE49-F238E27FC236}">
                <a16:creationId xmlns:a16="http://schemas.microsoft.com/office/drawing/2014/main" id="{D76225ED-FB3E-D642-AD23-2EDE139E18DB}"/>
              </a:ext>
            </a:extLst>
          </p:cNvPr>
          <p:cNvSpPr/>
          <p:nvPr/>
        </p:nvSpPr>
        <p:spPr>
          <a:xfrm>
            <a:off x="4843800" y="2334077"/>
            <a:ext cx="194040" cy="10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0" h="302">
                <a:moveTo>
                  <a:pt x="55" y="247"/>
                </a:moveTo>
                <a:lnTo>
                  <a:pt x="55" y="162"/>
                </a:lnTo>
                <a:cubicBezTo>
                  <a:pt x="55" y="142"/>
                  <a:pt x="65" y="123"/>
                  <a:pt x="82" y="111"/>
                </a:cubicBezTo>
                <a:cubicBezTo>
                  <a:pt x="134" y="75"/>
                  <a:pt x="201" y="55"/>
                  <a:pt x="269" y="55"/>
                </a:cubicBezTo>
                <a:cubicBezTo>
                  <a:pt x="339" y="55"/>
                  <a:pt x="406" y="75"/>
                  <a:pt x="459" y="112"/>
                </a:cubicBezTo>
                <a:cubicBezTo>
                  <a:pt x="475" y="123"/>
                  <a:pt x="484" y="142"/>
                  <a:pt x="484" y="162"/>
                </a:cubicBezTo>
                <a:cubicBezTo>
                  <a:pt x="484" y="186"/>
                  <a:pt x="485" y="217"/>
                  <a:pt x="485" y="247"/>
                </a:cubicBezTo>
                <a:close/>
                <a:moveTo>
                  <a:pt x="490" y="67"/>
                </a:moveTo>
                <a:cubicBezTo>
                  <a:pt x="429" y="24"/>
                  <a:pt x="350" y="0"/>
                  <a:pt x="269" y="0"/>
                </a:cubicBezTo>
                <a:cubicBezTo>
                  <a:pt x="189" y="0"/>
                  <a:pt x="111" y="23"/>
                  <a:pt x="50" y="66"/>
                </a:cubicBezTo>
                <a:cubicBezTo>
                  <a:pt x="19" y="88"/>
                  <a:pt x="0" y="124"/>
                  <a:pt x="0" y="162"/>
                </a:cubicBezTo>
                <a:lnTo>
                  <a:pt x="0" y="274"/>
                </a:lnTo>
                <a:cubicBezTo>
                  <a:pt x="0" y="290"/>
                  <a:pt x="12" y="302"/>
                  <a:pt x="27" y="302"/>
                </a:cubicBezTo>
                <a:lnTo>
                  <a:pt x="512" y="302"/>
                </a:lnTo>
                <a:cubicBezTo>
                  <a:pt x="528" y="302"/>
                  <a:pt x="540" y="290"/>
                  <a:pt x="540" y="274"/>
                </a:cubicBezTo>
                <a:cubicBezTo>
                  <a:pt x="540" y="238"/>
                  <a:pt x="540" y="193"/>
                  <a:pt x="540" y="162"/>
                </a:cubicBezTo>
                <a:cubicBezTo>
                  <a:pt x="539" y="124"/>
                  <a:pt x="521" y="89"/>
                  <a:pt x="490" y="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5" name="Freeform 354">
            <a:extLst>
              <a:ext uri="{FF2B5EF4-FFF2-40B4-BE49-F238E27FC236}">
                <a16:creationId xmlns:a16="http://schemas.microsoft.com/office/drawing/2014/main" id="{3926533E-6E5D-E24D-85B5-A0787A274D38}"/>
              </a:ext>
            </a:extLst>
          </p:cNvPr>
          <p:cNvSpPr/>
          <p:nvPr/>
        </p:nvSpPr>
        <p:spPr>
          <a:xfrm>
            <a:off x="5018040" y="2228597"/>
            <a:ext cx="9576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7">
                <a:moveTo>
                  <a:pt x="134" y="55"/>
                </a:moveTo>
                <a:cubicBezTo>
                  <a:pt x="177" y="55"/>
                  <a:pt x="212" y="90"/>
                  <a:pt x="212" y="133"/>
                </a:cubicBezTo>
                <a:cubicBezTo>
                  <a:pt x="212" y="176"/>
                  <a:pt x="177" y="211"/>
                  <a:pt x="134" y="211"/>
                </a:cubicBezTo>
                <a:cubicBezTo>
                  <a:pt x="91" y="211"/>
                  <a:pt x="56" y="176"/>
                  <a:pt x="56" y="133"/>
                </a:cubicBezTo>
                <a:cubicBezTo>
                  <a:pt x="56" y="90"/>
                  <a:pt x="91" y="55"/>
                  <a:pt x="134" y="55"/>
                </a:cubicBezTo>
                <a:close/>
                <a:moveTo>
                  <a:pt x="134" y="267"/>
                </a:moveTo>
                <a:cubicBezTo>
                  <a:pt x="207" y="267"/>
                  <a:pt x="267" y="207"/>
                  <a:pt x="267" y="133"/>
                </a:cubicBezTo>
                <a:cubicBezTo>
                  <a:pt x="267" y="60"/>
                  <a:pt x="207" y="0"/>
                  <a:pt x="134" y="0"/>
                </a:cubicBezTo>
                <a:cubicBezTo>
                  <a:pt x="60" y="0"/>
                  <a:pt x="0" y="60"/>
                  <a:pt x="0" y="133"/>
                </a:cubicBezTo>
                <a:cubicBezTo>
                  <a:pt x="0" y="207"/>
                  <a:pt x="60" y="267"/>
                  <a:pt x="134" y="2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6" name="Freeform 355">
            <a:extLst>
              <a:ext uri="{FF2B5EF4-FFF2-40B4-BE49-F238E27FC236}">
                <a16:creationId xmlns:a16="http://schemas.microsoft.com/office/drawing/2014/main" id="{DAECC717-1CB4-624B-88E0-96A8A765F68D}"/>
              </a:ext>
            </a:extLst>
          </p:cNvPr>
          <p:cNvSpPr/>
          <p:nvPr/>
        </p:nvSpPr>
        <p:spPr>
          <a:xfrm>
            <a:off x="5032800" y="2338757"/>
            <a:ext cx="122760" cy="9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5">
                <a:moveTo>
                  <a:pt x="341" y="147"/>
                </a:moveTo>
                <a:cubicBezTo>
                  <a:pt x="341" y="113"/>
                  <a:pt x="324" y="80"/>
                  <a:pt x="296" y="61"/>
                </a:cubicBezTo>
                <a:cubicBezTo>
                  <a:pt x="241" y="22"/>
                  <a:pt x="170" y="0"/>
                  <a:pt x="98" y="0"/>
                </a:cubicBezTo>
                <a:cubicBezTo>
                  <a:pt x="72" y="0"/>
                  <a:pt x="47" y="3"/>
                  <a:pt x="22" y="8"/>
                </a:cubicBezTo>
                <a:cubicBezTo>
                  <a:pt x="7" y="11"/>
                  <a:pt x="-2" y="26"/>
                  <a:pt x="1" y="41"/>
                </a:cubicBezTo>
                <a:cubicBezTo>
                  <a:pt x="4" y="56"/>
                  <a:pt x="19" y="65"/>
                  <a:pt x="34" y="62"/>
                </a:cubicBezTo>
                <a:cubicBezTo>
                  <a:pt x="54" y="58"/>
                  <a:pt x="76" y="55"/>
                  <a:pt x="98" y="55"/>
                </a:cubicBezTo>
                <a:cubicBezTo>
                  <a:pt x="159" y="55"/>
                  <a:pt x="218" y="73"/>
                  <a:pt x="264" y="106"/>
                </a:cubicBezTo>
                <a:cubicBezTo>
                  <a:pt x="278" y="115"/>
                  <a:pt x="286" y="131"/>
                  <a:pt x="286" y="148"/>
                </a:cubicBezTo>
                <a:cubicBezTo>
                  <a:pt x="286" y="168"/>
                  <a:pt x="286" y="195"/>
                  <a:pt x="286" y="220"/>
                </a:cubicBezTo>
                <a:lnTo>
                  <a:pt x="100" y="220"/>
                </a:lnTo>
                <a:cubicBezTo>
                  <a:pt x="84" y="220"/>
                  <a:pt x="72" y="233"/>
                  <a:pt x="72" y="248"/>
                </a:cubicBezTo>
                <a:cubicBezTo>
                  <a:pt x="72" y="263"/>
                  <a:pt x="84" y="275"/>
                  <a:pt x="100" y="275"/>
                </a:cubicBezTo>
                <a:lnTo>
                  <a:pt x="314" y="275"/>
                </a:lnTo>
                <a:cubicBezTo>
                  <a:pt x="329" y="275"/>
                  <a:pt x="342" y="263"/>
                  <a:pt x="342" y="248"/>
                </a:cubicBezTo>
                <a:cubicBezTo>
                  <a:pt x="342" y="215"/>
                  <a:pt x="341" y="175"/>
                  <a:pt x="341" y="1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7" name="Freeform 356">
            <a:extLst>
              <a:ext uri="{FF2B5EF4-FFF2-40B4-BE49-F238E27FC236}">
                <a16:creationId xmlns:a16="http://schemas.microsoft.com/office/drawing/2014/main" id="{3BC5FEBF-ECA4-494A-AEE7-DF0BD115B7D4}"/>
              </a:ext>
            </a:extLst>
          </p:cNvPr>
          <p:cNvSpPr/>
          <p:nvPr/>
        </p:nvSpPr>
        <p:spPr>
          <a:xfrm>
            <a:off x="4767840" y="2228597"/>
            <a:ext cx="9540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267">
                <a:moveTo>
                  <a:pt x="133" y="55"/>
                </a:moveTo>
                <a:cubicBezTo>
                  <a:pt x="176" y="55"/>
                  <a:pt x="211" y="90"/>
                  <a:pt x="211" y="133"/>
                </a:cubicBezTo>
                <a:cubicBezTo>
                  <a:pt x="211" y="176"/>
                  <a:pt x="176" y="211"/>
                  <a:pt x="133" y="211"/>
                </a:cubicBezTo>
                <a:cubicBezTo>
                  <a:pt x="90" y="211"/>
                  <a:pt x="55" y="176"/>
                  <a:pt x="55" y="133"/>
                </a:cubicBezTo>
                <a:cubicBezTo>
                  <a:pt x="55" y="90"/>
                  <a:pt x="90" y="55"/>
                  <a:pt x="133" y="55"/>
                </a:cubicBezTo>
                <a:close/>
                <a:moveTo>
                  <a:pt x="133" y="267"/>
                </a:moveTo>
                <a:cubicBezTo>
                  <a:pt x="206" y="267"/>
                  <a:pt x="266" y="207"/>
                  <a:pt x="266" y="133"/>
                </a:cubicBezTo>
                <a:cubicBezTo>
                  <a:pt x="266" y="60"/>
                  <a:pt x="206" y="0"/>
                  <a:pt x="133" y="0"/>
                </a:cubicBezTo>
                <a:cubicBezTo>
                  <a:pt x="60" y="0"/>
                  <a:pt x="0" y="60"/>
                  <a:pt x="0" y="133"/>
                </a:cubicBezTo>
                <a:cubicBezTo>
                  <a:pt x="0" y="207"/>
                  <a:pt x="60" y="267"/>
                  <a:pt x="133" y="2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8" name="Freeform 357">
            <a:extLst>
              <a:ext uri="{FF2B5EF4-FFF2-40B4-BE49-F238E27FC236}">
                <a16:creationId xmlns:a16="http://schemas.microsoft.com/office/drawing/2014/main" id="{6C91EA44-015F-AD4C-A99D-D5A8B934F5E9}"/>
              </a:ext>
            </a:extLst>
          </p:cNvPr>
          <p:cNvSpPr/>
          <p:nvPr/>
        </p:nvSpPr>
        <p:spPr>
          <a:xfrm>
            <a:off x="4726441" y="2338757"/>
            <a:ext cx="122760" cy="9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5">
                <a:moveTo>
                  <a:pt x="341" y="41"/>
                </a:moveTo>
                <a:cubicBezTo>
                  <a:pt x="344" y="26"/>
                  <a:pt x="334" y="11"/>
                  <a:pt x="319" y="8"/>
                </a:cubicBezTo>
                <a:cubicBezTo>
                  <a:pt x="295" y="3"/>
                  <a:pt x="270" y="0"/>
                  <a:pt x="244" y="0"/>
                </a:cubicBezTo>
                <a:cubicBezTo>
                  <a:pt x="171" y="0"/>
                  <a:pt x="101" y="22"/>
                  <a:pt x="46" y="61"/>
                </a:cubicBezTo>
                <a:cubicBezTo>
                  <a:pt x="18" y="80"/>
                  <a:pt x="1" y="113"/>
                  <a:pt x="0" y="147"/>
                </a:cubicBezTo>
                <a:cubicBezTo>
                  <a:pt x="0" y="175"/>
                  <a:pt x="0" y="215"/>
                  <a:pt x="0" y="248"/>
                </a:cubicBezTo>
                <a:cubicBezTo>
                  <a:pt x="0" y="263"/>
                  <a:pt x="12" y="275"/>
                  <a:pt x="28" y="275"/>
                </a:cubicBezTo>
                <a:lnTo>
                  <a:pt x="242" y="275"/>
                </a:lnTo>
                <a:cubicBezTo>
                  <a:pt x="257" y="275"/>
                  <a:pt x="270" y="263"/>
                  <a:pt x="270" y="248"/>
                </a:cubicBezTo>
                <a:cubicBezTo>
                  <a:pt x="270" y="233"/>
                  <a:pt x="257" y="220"/>
                  <a:pt x="242" y="220"/>
                </a:cubicBezTo>
                <a:lnTo>
                  <a:pt x="55" y="220"/>
                </a:lnTo>
                <a:cubicBezTo>
                  <a:pt x="55" y="195"/>
                  <a:pt x="56" y="168"/>
                  <a:pt x="56" y="148"/>
                </a:cubicBezTo>
                <a:cubicBezTo>
                  <a:pt x="56" y="131"/>
                  <a:pt x="64" y="115"/>
                  <a:pt x="77" y="106"/>
                </a:cubicBezTo>
                <a:cubicBezTo>
                  <a:pt x="124" y="73"/>
                  <a:pt x="183" y="55"/>
                  <a:pt x="244" y="55"/>
                </a:cubicBezTo>
                <a:cubicBezTo>
                  <a:pt x="266" y="55"/>
                  <a:pt x="287" y="58"/>
                  <a:pt x="308" y="62"/>
                </a:cubicBezTo>
                <a:cubicBezTo>
                  <a:pt x="323" y="65"/>
                  <a:pt x="338" y="56"/>
                  <a:pt x="341" y="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9" name="Freeform 358">
            <a:extLst>
              <a:ext uri="{FF2B5EF4-FFF2-40B4-BE49-F238E27FC236}">
                <a16:creationId xmlns:a16="http://schemas.microsoft.com/office/drawing/2014/main" id="{1C5CDE91-D39A-7147-9F85-AD1F082D416A}"/>
              </a:ext>
            </a:extLst>
          </p:cNvPr>
          <p:cNvSpPr/>
          <p:nvPr/>
        </p:nvSpPr>
        <p:spPr>
          <a:xfrm>
            <a:off x="5602680" y="2855357"/>
            <a:ext cx="106560" cy="10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7" h="297">
                <a:moveTo>
                  <a:pt x="149" y="55"/>
                </a:moveTo>
                <a:cubicBezTo>
                  <a:pt x="200" y="55"/>
                  <a:pt x="242" y="97"/>
                  <a:pt x="242" y="149"/>
                </a:cubicBezTo>
                <a:cubicBezTo>
                  <a:pt x="242" y="200"/>
                  <a:pt x="200" y="242"/>
                  <a:pt x="149" y="242"/>
                </a:cubicBezTo>
                <a:cubicBezTo>
                  <a:pt x="97" y="242"/>
                  <a:pt x="55" y="200"/>
                  <a:pt x="55" y="149"/>
                </a:cubicBezTo>
                <a:cubicBezTo>
                  <a:pt x="55" y="97"/>
                  <a:pt x="97" y="55"/>
                  <a:pt x="149" y="55"/>
                </a:cubicBezTo>
                <a:close/>
                <a:moveTo>
                  <a:pt x="149" y="297"/>
                </a:moveTo>
                <a:cubicBezTo>
                  <a:pt x="231" y="297"/>
                  <a:pt x="297" y="231"/>
                  <a:pt x="297" y="149"/>
                </a:cubicBezTo>
                <a:cubicBezTo>
                  <a:pt x="297" y="67"/>
                  <a:pt x="231" y="0"/>
                  <a:pt x="149" y="0"/>
                </a:cubicBezTo>
                <a:cubicBezTo>
                  <a:pt x="67" y="0"/>
                  <a:pt x="0" y="67"/>
                  <a:pt x="0" y="149"/>
                </a:cubicBezTo>
                <a:cubicBezTo>
                  <a:pt x="0" y="231"/>
                  <a:pt x="67" y="297"/>
                  <a:pt x="149" y="2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0" name="Freeform 359">
            <a:extLst>
              <a:ext uri="{FF2B5EF4-FFF2-40B4-BE49-F238E27FC236}">
                <a16:creationId xmlns:a16="http://schemas.microsoft.com/office/drawing/2014/main" id="{852672CD-D961-174F-ABD7-2DE9D2C1B1A1}"/>
              </a:ext>
            </a:extLst>
          </p:cNvPr>
          <p:cNvSpPr/>
          <p:nvPr/>
        </p:nvSpPr>
        <p:spPr>
          <a:xfrm>
            <a:off x="5543640" y="2970917"/>
            <a:ext cx="223560" cy="303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2" h="843">
                <a:moveTo>
                  <a:pt x="452" y="465"/>
                </a:moveTo>
                <a:cubicBezTo>
                  <a:pt x="440" y="465"/>
                  <a:pt x="429" y="473"/>
                  <a:pt x="426" y="485"/>
                </a:cubicBezTo>
                <a:cubicBezTo>
                  <a:pt x="416" y="515"/>
                  <a:pt x="409" y="562"/>
                  <a:pt x="402" y="611"/>
                </a:cubicBezTo>
                <a:cubicBezTo>
                  <a:pt x="392" y="674"/>
                  <a:pt x="382" y="745"/>
                  <a:pt x="365" y="788"/>
                </a:cubicBezTo>
                <a:lnTo>
                  <a:pt x="265" y="788"/>
                </a:lnTo>
                <a:cubicBezTo>
                  <a:pt x="247" y="744"/>
                  <a:pt x="233" y="671"/>
                  <a:pt x="221" y="605"/>
                </a:cubicBezTo>
                <a:cubicBezTo>
                  <a:pt x="213" y="558"/>
                  <a:pt x="205" y="514"/>
                  <a:pt x="195" y="485"/>
                </a:cubicBezTo>
                <a:cubicBezTo>
                  <a:pt x="192" y="473"/>
                  <a:pt x="181" y="465"/>
                  <a:pt x="169" y="465"/>
                </a:cubicBezTo>
                <a:lnTo>
                  <a:pt x="77" y="465"/>
                </a:lnTo>
                <a:cubicBezTo>
                  <a:pt x="79" y="463"/>
                  <a:pt x="80" y="461"/>
                  <a:pt x="82" y="459"/>
                </a:cubicBezTo>
                <a:cubicBezTo>
                  <a:pt x="121" y="403"/>
                  <a:pt x="182" y="319"/>
                  <a:pt x="197" y="253"/>
                </a:cubicBezTo>
                <a:cubicBezTo>
                  <a:pt x="198" y="248"/>
                  <a:pt x="198" y="244"/>
                  <a:pt x="196" y="239"/>
                </a:cubicBezTo>
                <a:cubicBezTo>
                  <a:pt x="186" y="203"/>
                  <a:pt x="177" y="139"/>
                  <a:pt x="192" y="120"/>
                </a:cubicBezTo>
                <a:cubicBezTo>
                  <a:pt x="229" y="69"/>
                  <a:pt x="284" y="55"/>
                  <a:pt x="310" y="55"/>
                </a:cubicBezTo>
                <a:cubicBezTo>
                  <a:pt x="338" y="55"/>
                  <a:pt x="399" y="69"/>
                  <a:pt x="431" y="120"/>
                </a:cubicBezTo>
                <a:cubicBezTo>
                  <a:pt x="445" y="141"/>
                  <a:pt x="436" y="204"/>
                  <a:pt x="426" y="239"/>
                </a:cubicBezTo>
                <a:cubicBezTo>
                  <a:pt x="425" y="244"/>
                  <a:pt x="425" y="248"/>
                  <a:pt x="426" y="252"/>
                </a:cubicBezTo>
                <a:cubicBezTo>
                  <a:pt x="440" y="320"/>
                  <a:pt x="501" y="405"/>
                  <a:pt x="541" y="462"/>
                </a:cubicBezTo>
                <a:cubicBezTo>
                  <a:pt x="542" y="463"/>
                  <a:pt x="543" y="464"/>
                  <a:pt x="544" y="465"/>
                </a:cubicBezTo>
                <a:close/>
                <a:moveTo>
                  <a:pt x="622" y="493"/>
                </a:moveTo>
                <a:cubicBezTo>
                  <a:pt x="622" y="479"/>
                  <a:pt x="615" y="469"/>
                  <a:pt x="586" y="429"/>
                </a:cubicBezTo>
                <a:cubicBezTo>
                  <a:pt x="552" y="382"/>
                  <a:pt x="496" y="303"/>
                  <a:pt x="481" y="247"/>
                </a:cubicBezTo>
                <a:cubicBezTo>
                  <a:pt x="484" y="237"/>
                  <a:pt x="488" y="217"/>
                  <a:pt x="491" y="195"/>
                </a:cubicBezTo>
                <a:cubicBezTo>
                  <a:pt x="497" y="147"/>
                  <a:pt x="492" y="113"/>
                  <a:pt x="478" y="90"/>
                </a:cubicBezTo>
                <a:cubicBezTo>
                  <a:pt x="432" y="19"/>
                  <a:pt x="351" y="0"/>
                  <a:pt x="310" y="0"/>
                </a:cubicBezTo>
                <a:cubicBezTo>
                  <a:pt x="265" y="0"/>
                  <a:pt x="194" y="23"/>
                  <a:pt x="147" y="87"/>
                </a:cubicBezTo>
                <a:cubicBezTo>
                  <a:pt x="131" y="110"/>
                  <a:pt x="125" y="145"/>
                  <a:pt x="131" y="193"/>
                </a:cubicBezTo>
                <a:cubicBezTo>
                  <a:pt x="134" y="216"/>
                  <a:pt x="139" y="236"/>
                  <a:pt x="141" y="247"/>
                </a:cubicBezTo>
                <a:cubicBezTo>
                  <a:pt x="126" y="302"/>
                  <a:pt x="70" y="380"/>
                  <a:pt x="37" y="427"/>
                </a:cubicBezTo>
                <a:cubicBezTo>
                  <a:pt x="6" y="470"/>
                  <a:pt x="0" y="480"/>
                  <a:pt x="0" y="493"/>
                </a:cubicBezTo>
                <a:cubicBezTo>
                  <a:pt x="0" y="508"/>
                  <a:pt x="12" y="521"/>
                  <a:pt x="27" y="521"/>
                </a:cubicBezTo>
                <a:lnTo>
                  <a:pt x="148" y="521"/>
                </a:lnTo>
                <a:cubicBezTo>
                  <a:pt x="154" y="546"/>
                  <a:pt x="161" y="580"/>
                  <a:pt x="167" y="615"/>
                </a:cubicBezTo>
                <a:cubicBezTo>
                  <a:pt x="181" y="693"/>
                  <a:pt x="197" y="780"/>
                  <a:pt x="224" y="828"/>
                </a:cubicBezTo>
                <a:cubicBezTo>
                  <a:pt x="228" y="837"/>
                  <a:pt x="238" y="843"/>
                  <a:pt x="248" y="843"/>
                </a:cubicBezTo>
                <a:lnTo>
                  <a:pt x="383" y="843"/>
                </a:lnTo>
                <a:cubicBezTo>
                  <a:pt x="393" y="843"/>
                  <a:pt x="403" y="837"/>
                  <a:pt x="407" y="828"/>
                </a:cubicBezTo>
                <a:cubicBezTo>
                  <a:pt x="432" y="781"/>
                  <a:pt x="445" y="699"/>
                  <a:pt x="457" y="619"/>
                </a:cubicBezTo>
                <a:cubicBezTo>
                  <a:pt x="462" y="582"/>
                  <a:pt x="467" y="547"/>
                  <a:pt x="473" y="521"/>
                </a:cubicBezTo>
                <a:lnTo>
                  <a:pt x="594" y="521"/>
                </a:lnTo>
                <a:cubicBezTo>
                  <a:pt x="610" y="521"/>
                  <a:pt x="622" y="508"/>
                  <a:pt x="622" y="4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1" name="Freeform 360">
            <a:extLst>
              <a:ext uri="{FF2B5EF4-FFF2-40B4-BE49-F238E27FC236}">
                <a16:creationId xmlns:a16="http://schemas.microsoft.com/office/drawing/2014/main" id="{09D89945-D986-EF44-B53A-054AFBCC8AEC}"/>
              </a:ext>
            </a:extLst>
          </p:cNvPr>
          <p:cNvSpPr/>
          <p:nvPr/>
        </p:nvSpPr>
        <p:spPr>
          <a:xfrm>
            <a:off x="5735521" y="2847797"/>
            <a:ext cx="10152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3" h="283">
                <a:moveTo>
                  <a:pt x="142" y="55"/>
                </a:moveTo>
                <a:cubicBezTo>
                  <a:pt x="189" y="55"/>
                  <a:pt x="228" y="94"/>
                  <a:pt x="228" y="142"/>
                </a:cubicBezTo>
                <a:cubicBezTo>
                  <a:pt x="228" y="189"/>
                  <a:pt x="189" y="228"/>
                  <a:pt x="142" y="228"/>
                </a:cubicBezTo>
                <a:cubicBezTo>
                  <a:pt x="94" y="228"/>
                  <a:pt x="55" y="189"/>
                  <a:pt x="55" y="142"/>
                </a:cubicBezTo>
                <a:cubicBezTo>
                  <a:pt x="55" y="94"/>
                  <a:pt x="94" y="55"/>
                  <a:pt x="142" y="55"/>
                </a:cubicBezTo>
                <a:close/>
                <a:moveTo>
                  <a:pt x="142" y="283"/>
                </a:moveTo>
                <a:cubicBezTo>
                  <a:pt x="220" y="283"/>
                  <a:pt x="283" y="219"/>
                  <a:pt x="283" y="142"/>
                </a:cubicBezTo>
                <a:cubicBezTo>
                  <a:pt x="283" y="64"/>
                  <a:pt x="220" y="0"/>
                  <a:pt x="142" y="0"/>
                </a:cubicBezTo>
                <a:cubicBezTo>
                  <a:pt x="64" y="0"/>
                  <a:pt x="0" y="64"/>
                  <a:pt x="0" y="142"/>
                </a:cubicBezTo>
                <a:cubicBezTo>
                  <a:pt x="0" y="219"/>
                  <a:pt x="64" y="283"/>
                  <a:pt x="142" y="2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2" name="Freeform 361">
            <a:extLst>
              <a:ext uri="{FF2B5EF4-FFF2-40B4-BE49-F238E27FC236}">
                <a16:creationId xmlns:a16="http://schemas.microsoft.com/office/drawing/2014/main" id="{5FE6C9FA-915B-5845-BAC2-CFAB50EEF4A5}"/>
              </a:ext>
            </a:extLst>
          </p:cNvPr>
          <p:cNvSpPr/>
          <p:nvPr/>
        </p:nvSpPr>
        <p:spPr>
          <a:xfrm>
            <a:off x="5722920" y="2956518"/>
            <a:ext cx="168480" cy="285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9" h="795">
                <a:moveTo>
                  <a:pt x="435" y="404"/>
                </a:moveTo>
                <a:cubicBezTo>
                  <a:pt x="403" y="359"/>
                  <a:pt x="351" y="286"/>
                  <a:pt x="337" y="234"/>
                </a:cubicBezTo>
                <a:cubicBezTo>
                  <a:pt x="344" y="206"/>
                  <a:pt x="360" y="128"/>
                  <a:pt x="333" y="85"/>
                </a:cubicBezTo>
                <a:cubicBezTo>
                  <a:pt x="290" y="18"/>
                  <a:pt x="213" y="0"/>
                  <a:pt x="175" y="0"/>
                </a:cubicBezTo>
                <a:cubicBezTo>
                  <a:pt x="131" y="0"/>
                  <a:pt x="65" y="21"/>
                  <a:pt x="20" y="82"/>
                </a:cubicBezTo>
                <a:cubicBezTo>
                  <a:pt x="-11" y="124"/>
                  <a:pt x="7" y="205"/>
                  <a:pt x="14" y="234"/>
                </a:cubicBezTo>
                <a:cubicBezTo>
                  <a:pt x="12" y="243"/>
                  <a:pt x="10" y="249"/>
                  <a:pt x="3" y="263"/>
                </a:cubicBezTo>
                <a:cubicBezTo>
                  <a:pt x="-4" y="276"/>
                  <a:pt x="2" y="293"/>
                  <a:pt x="15" y="300"/>
                </a:cubicBezTo>
                <a:cubicBezTo>
                  <a:pt x="29" y="306"/>
                  <a:pt x="46" y="301"/>
                  <a:pt x="52" y="287"/>
                </a:cubicBezTo>
                <a:cubicBezTo>
                  <a:pt x="63" y="266"/>
                  <a:pt x="65" y="258"/>
                  <a:pt x="69" y="239"/>
                </a:cubicBezTo>
                <a:cubicBezTo>
                  <a:pt x="70" y="235"/>
                  <a:pt x="70" y="230"/>
                  <a:pt x="69" y="226"/>
                </a:cubicBezTo>
                <a:cubicBezTo>
                  <a:pt x="59" y="190"/>
                  <a:pt x="52" y="132"/>
                  <a:pt x="64" y="115"/>
                </a:cubicBezTo>
                <a:cubicBezTo>
                  <a:pt x="99" y="67"/>
                  <a:pt x="150" y="55"/>
                  <a:pt x="175" y="55"/>
                </a:cubicBezTo>
                <a:cubicBezTo>
                  <a:pt x="200" y="55"/>
                  <a:pt x="257" y="67"/>
                  <a:pt x="287" y="115"/>
                </a:cubicBezTo>
                <a:cubicBezTo>
                  <a:pt x="299" y="134"/>
                  <a:pt x="291" y="193"/>
                  <a:pt x="282" y="226"/>
                </a:cubicBezTo>
                <a:cubicBezTo>
                  <a:pt x="281" y="230"/>
                  <a:pt x="281" y="235"/>
                  <a:pt x="282" y="239"/>
                </a:cubicBezTo>
                <a:cubicBezTo>
                  <a:pt x="295" y="302"/>
                  <a:pt x="352" y="383"/>
                  <a:pt x="390" y="436"/>
                </a:cubicBezTo>
                <a:cubicBezTo>
                  <a:pt x="391" y="436"/>
                  <a:pt x="391" y="437"/>
                  <a:pt x="391" y="437"/>
                </a:cubicBezTo>
                <a:lnTo>
                  <a:pt x="308" y="437"/>
                </a:lnTo>
                <a:cubicBezTo>
                  <a:pt x="296" y="437"/>
                  <a:pt x="285" y="445"/>
                  <a:pt x="281" y="457"/>
                </a:cubicBezTo>
                <a:cubicBezTo>
                  <a:pt x="272" y="485"/>
                  <a:pt x="266" y="529"/>
                  <a:pt x="259" y="575"/>
                </a:cubicBezTo>
                <a:cubicBezTo>
                  <a:pt x="250" y="634"/>
                  <a:pt x="240" y="700"/>
                  <a:pt x="225" y="740"/>
                </a:cubicBezTo>
                <a:lnTo>
                  <a:pt x="133" y="740"/>
                </a:lnTo>
                <a:cubicBezTo>
                  <a:pt x="119" y="708"/>
                  <a:pt x="111" y="671"/>
                  <a:pt x="100" y="609"/>
                </a:cubicBezTo>
                <a:cubicBezTo>
                  <a:pt x="97" y="594"/>
                  <a:pt x="83" y="584"/>
                  <a:pt x="68" y="587"/>
                </a:cubicBezTo>
                <a:cubicBezTo>
                  <a:pt x="53" y="590"/>
                  <a:pt x="43" y="604"/>
                  <a:pt x="46" y="619"/>
                </a:cubicBezTo>
                <a:cubicBezTo>
                  <a:pt x="58" y="687"/>
                  <a:pt x="67" y="736"/>
                  <a:pt x="91" y="781"/>
                </a:cubicBezTo>
                <a:cubicBezTo>
                  <a:pt x="96" y="790"/>
                  <a:pt x="106" y="795"/>
                  <a:pt x="116" y="795"/>
                </a:cubicBezTo>
                <a:lnTo>
                  <a:pt x="243" y="795"/>
                </a:lnTo>
                <a:cubicBezTo>
                  <a:pt x="253" y="795"/>
                  <a:pt x="262" y="790"/>
                  <a:pt x="267" y="780"/>
                </a:cubicBezTo>
                <a:cubicBezTo>
                  <a:pt x="291" y="736"/>
                  <a:pt x="302" y="658"/>
                  <a:pt x="313" y="583"/>
                </a:cubicBezTo>
                <a:cubicBezTo>
                  <a:pt x="319" y="549"/>
                  <a:pt x="324" y="517"/>
                  <a:pt x="329" y="492"/>
                </a:cubicBezTo>
                <a:lnTo>
                  <a:pt x="442" y="492"/>
                </a:lnTo>
                <a:cubicBezTo>
                  <a:pt x="457" y="492"/>
                  <a:pt x="469" y="480"/>
                  <a:pt x="469" y="465"/>
                </a:cubicBezTo>
                <a:cubicBezTo>
                  <a:pt x="469" y="451"/>
                  <a:pt x="462" y="441"/>
                  <a:pt x="435" y="40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3" name="Freeform 362">
            <a:extLst>
              <a:ext uri="{FF2B5EF4-FFF2-40B4-BE49-F238E27FC236}">
                <a16:creationId xmlns:a16="http://schemas.microsoft.com/office/drawing/2014/main" id="{48806B8C-EF4C-DB4B-93CD-82A30B211DC2}"/>
              </a:ext>
            </a:extLst>
          </p:cNvPr>
          <p:cNvSpPr/>
          <p:nvPr/>
        </p:nvSpPr>
        <p:spPr>
          <a:xfrm>
            <a:off x="5472720" y="2845637"/>
            <a:ext cx="10152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3" h="283">
                <a:moveTo>
                  <a:pt x="141" y="56"/>
                </a:moveTo>
                <a:cubicBezTo>
                  <a:pt x="189" y="56"/>
                  <a:pt x="227" y="94"/>
                  <a:pt x="227" y="142"/>
                </a:cubicBezTo>
                <a:cubicBezTo>
                  <a:pt x="227" y="189"/>
                  <a:pt x="189" y="228"/>
                  <a:pt x="141" y="228"/>
                </a:cubicBezTo>
                <a:cubicBezTo>
                  <a:pt x="94" y="228"/>
                  <a:pt x="55" y="189"/>
                  <a:pt x="55" y="142"/>
                </a:cubicBezTo>
                <a:cubicBezTo>
                  <a:pt x="55" y="94"/>
                  <a:pt x="94" y="56"/>
                  <a:pt x="141" y="56"/>
                </a:cubicBezTo>
                <a:close/>
                <a:moveTo>
                  <a:pt x="141" y="283"/>
                </a:moveTo>
                <a:cubicBezTo>
                  <a:pt x="219" y="283"/>
                  <a:pt x="283" y="220"/>
                  <a:pt x="283" y="142"/>
                </a:cubicBezTo>
                <a:cubicBezTo>
                  <a:pt x="283" y="64"/>
                  <a:pt x="219" y="0"/>
                  <a:pt x="141" y="0"/>
                </a:cubicBezTo>
                <a:cubicBezTo>
                  <a:pt x="63" y="0"/>
                  <a:pt x="0" y="64"/>
                  <a:pt x="0" y="142"/>
                </a:cubicBezTo>
                <a:cubicBezTo>
                  <a:pt x="0" y="220"/>
                  <a:pt x="63" y="283"/>
                  <a:pt x="141" y="2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4" name="Freeform 363">
            <a:extLst>
              <a:ext uri="{FF2B5EF4-FFF2-40B4-BE49-F238E27FC236}">
                <a16:creationId xmlns:a16="http://schemas.microsoft.com/office/drawing/2014/main" id="{A869B5EF-0B26-B74D-BC60-940A83F1C47C}"/>
              </a:ext>
            </a:extLst>
          </p:cNvPr>
          <p:cNvSpPr/>
          <p:nvPr/>
        </p:nvSpPr>
        <p:spPr>
          <a:xfrm>
            <a:off x="5418361" y="2956518"/>
            <a:ext cx="168480" cy="285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9" h="795">
                <a:moveTo>
                  <a:pt x="401" y="587"/>
                </a:moveTo>
                <a:cubicBezTo>
                  <a:pt x="386" y="585"/>
                  <a:pt x="372" y="594"/>
                  <a:pt x="369" y="609"/>
                </a:cubicBezTo>
                <a:cubicBezTo>
                  <a:pt x="358" y="671"/>
                  <a:pt x="350" y="708"/>
                  <a:pt x="336" y="740"/>
                </a:cubicBezTo>
                <a:lnTo>
                  <a:pt x="244" y="740"/>
                </a:lnTo>
                <a:cubicBezTo>
                  <a:pt x="229" y="700"/>
                  <a:pt x="219" y="634"/>
                  <a:pt x="210" y="576"/>
                </a:cubicBezTo>
                <a:cubicBezTo>
                  <a:pt x="203" y="529"/>
                  <a:pt x="196" y="485"/>
                  <a:pt x="188" y="457"/>
                </a:cubicBezTo>
                <a:cubicBezTo>
                  <a:pt x="184" y="445"/>
                  <a:pt x="173" y="437"/>
                  <a:pt x="161" y="437"/>
                </a:cubicBezTo>
                <a:lnTo>
                  <a:pt x="78" y="437"/>
                </a:lnTo>
                <a:lnTo>
                  <a:pt x="78" y="436"/>
                </a:lnTo>
                <a:cubicBezTo>
                  <a:pt x="116" y="383"/>
                  <a:pt x="174" y="303"/>
                  <a:pt x="187" y="239"/>
                </a:cubicBezTo>
                <a:cubicBezTo>
                  <a:pt x="188" y="235"/>
                  <a:pt x="188" y="230"/>
                  <a:pt x="187" y="226"/>
                </a:cubicBezTo>
                <a:cubicBezTo>
                  <a:pt x="178" y="193"/>
                  <a:pt x="170" y="135"/>
                  <a:pt x="182" y="115"/>
                </a:cubicBezTo>
                <a:cubicBezTo>
                  <a:pt x="212" y="68"/>
                  <a:pt x="269" y="55"/>
                  <a:pt x="294" y="55"/>
                </a:cubicBezTo>
                <a:cubicBezTo>
                  <a:pt x="319" y="55"/>
                  <a:pt x="370" y="68"/>
                  <a:pt x="404" y="115"/>
                </a:cubicBezTo>
                <a:cubicBezTo>
                  <a:pt x="417" y="133"/>
                  <a:pt x="410" y="191"/>
                  <a:pt x="400" y="226"/>
                </a:cubicBezTo>
                <a:cubicBezTo>
                  <a:pt x="398" y="230"/>
                  <a:pt x="398" y="235"/>
                  <a:pt x="399" y="240"/>
                </a:cubicBezTo>
                <a:cubicBezTo>
                  <a:pt x="404" y="258"/>
                  <a:pt x="406" y="267"/>
                  <a:pt x="416" y="287"/>
                </a:cubicBezTo>
                <a:cubicBezTo>
                  <a:pt x="423" y="301"/>
                  <a:pt x="440" y="307"/>
                  <a:pt x="453" y="300"/>
                </a:cubicBezTo>
                <a:cubicBezTo>
                  <a:pt x="467" y="293"/>
                  <a:pt x="473" y="276"/>
                  <a:pt x="466" y="263"/>
                </a:cubicBezTo>
                <a:cubicBezTo>
                  <a:pt x="459" y="249"/>
                  <a:pt x="457" y="244"/>
                  <a:pt x="455" y="234"/>
                </a:cubicBezTo>
                <a:cubicBezTo>
                  <a:pt x="462" y="206"/>
                  <a:pt x="479" y="125"/>
                  <a:pt x="449" y="83"/>
                </a:cubicBezTo>
                <a:cubicBezTo>
                  <a:pt x="404" y="21"/>
                  <a:pt x="338" y="0"/>
                  <a:pt x="294" y="0"/>
                </a:cubicBezTo>
                <a:cubicBezTo>
                  <a:pt x="256" y="0"/>
                  <a:pt x="179" y="18"/>
                  <a:pt x="135" y="86"/>
                </a:cubicBezTo>
                <a:cubicBezTo>
                  <a:pt x="108" y="128"/>
                  <a:pt x="125" y="206"/>
                  <a:pt x="132" y="234"/>
                </a:cubicBezTo>
                <a:cubicBezTo>
                  <a:pt x="118" y="286"/>
                  <a:pt x="65" y="360"/>
                  <a:pt x="34" y="404"/>
                </a:cubicBezTo>
                <a:cubicBezTo>
                  <a:pt x="7" y="442"/>
                  <a:pt x="0" y="452"/>
                  <a:pt x="0" y="465"/>
                </a:cubicBezTo>
                <a:cubicBezTo>
                  <a:pt x="0" y="480"/>
                  <a:pt x="12" y="493"/>
                  <a:pt x="27" y="493"/>
                </a:cubicBezTo>
                <a:lnTo>
                  <a:pt x="140" y="493"/>
                </a:lnTo>
                <a:cubicBezTo>
                  <a:pt x="145" y="517"/>
                  <a:pt x="150" y="550"/>
                  <a:pt x="155" y="584"/>
                </a:cubicBezTo>
                <a:cubicBezTo>
                  <a:pt x="166" y="659"/>
                  <a:pt x="178" y="736"/>
                  <a:pt x="202" y="781"/>
                </a:cubicBezTo>
                <a:cubicBezTo>
                  <a:pt x="206" y="790"/>
                  <a:pt x="216" y="795"/>
                  <a:pt x="226" y="795"/>
                </a:cubicBezTo>
                <a:lnTo>
                  <a:pt x="353" y="795"/>
                </a:lnTo>
                <a:cubicBezTo>
                  <a:pt x="363" y="795"/>
                  <a:pt x="373" y="790"/>
                  <a:pt x="377" y="781"/>
                </a:cubicBezTo>
                <a:cubicBezTo>
                  <a:pt x="402" y="736"/>
                  <a:pt x="411" y="687"/>
                  <a:pt x="423" y="619"/>
                </a:cubicBezTo>
                <a:cubicBezTo>
                  <a:pt x="426" y="605"/>
                  <a:pt x="416" y="590"/>
                  <a:pt x="401" y="58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5" name="Freeform 364">
            <a:extLst>
              <a:ext uri="{FF2B5EF4-FFF2-40B4-BE49-F238E27FC236}">
                <a16:creationId xmlns:a16="http://schemas.microsoft.com/office/drawing/2014/main" id="{0EA8FEE2-364A-6045-9917-DB266B239773}"/>
              </a:ext>
            </a:extLst>
          </p:cNvPr>
          <p:cNvSpPr/>
          <p:nvPr/>
        </p:nvSpPr>
        <p:spPr>
          <a:xfrm>
            <a:off x="5020920" y="2848157"/>
            <a:ext cx="100800" cy="100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1" h="281">
                <a:moveTo>
                  <a:pt x="140" y="55"/>
                </a:moveTo>
                <a:cubicBezTo>
                  <a:pt x="188" y="55"/>
                  <a:pt x="226" y="94"/>
                  <a:pt x="226" y="141"/>
                </a:cubicBezTo>
                <a:cubicBezTo>
                  <a:pt x="226" y="188"/>
                  <a:pt x="188" y="226"/>
                  <a:pt x="140" y="226"/>
                </a:cubicBezTo>
                <a:cubicBezTo>
                  <a:pt x="93" y="226"/>
                  <a:pt x="55" y="188"/>
                  <a:pt x="55" y="141"/>
                </a:cubicBezTo>
                <a:cubicBezTo>
                  <a:pt x="55" y="94"/>
                  <a:pt x="93" y="55"/>
                  <a:pt x="140" y="55"/>
                </a:cubicBezTo>
                <a:close/>
                <a:moveTo>
                  <a:pt x="140" y="281"/>
                </a:moveTo>
                <a:cubicBezTo>
                  <a:pt x="218" y="281"/>
                  <a:pt x="281" y="218"/>
                  <a:pt x="281" y="141"/>
                </a:cubicBezTo>
                <a:cubicBezTo>
                  <a:pt x="281" y="63"/>
                  <a:pt x="218" y="0"/>
                  <a:pt x="140" y="0"/>
                </a:cubicBezTo>
                <a:cubicBezTo>
                  <a:pt x="63" y="0"/>
                  <a:pt x="0" y="63"/>
                  <a:pt x="0" y="141"/>
                </a:cubicBezTo>
                <a:cubicBezTo>
                  <a:pt x="0" y="218"/>
                  <a:pt x="63" y="281"/>
                  <a:pt x="140" y="2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6" name="Freeform 365">
            <a:extLst>
              <a:ext uri="{FF2B5EF4-FFF2-40B4-BE49-F238E27FC236}">
                <a16:creationId xmlns:a16="http://schemas.microsoft.com/office/drawing/2014/main" id="{14D9CD5B-CF73-A04F-BBD7-D4D3810A74DA}"/>
              </a:ext>
            </a:extLst>
          </p:cNvPr>
          <p:cNvSpPr/>
          <p:nvPr/>
        </p:nvSpPr>
        <p:spPr>
          <a:xfrm>
            <a:off x="4727159" y="2955797"/>
            <a:ext cx="428760" cy="318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886">
                <a:moveTo>
                  <a:pt x="736" y="508"/>
                </a:moveTo>
                <a:cubicBezTo>
                  <a:pt x="723" y="508"/>
                  <a:pt x="713" y="516"/>
                  <a:pt x="709" y="528"/>
                </a:cubicBezTo>
                <a:cubicBezTo>
                  <a:pt x="700" y="558"/>
                  <a:pt x="693" y="605"/>
                  <a:pt x="685" y="654"/>
                </a:cubicBezTo>
                <a:cubicBezTo>
                  <a:pt x="676" y="717"/>
                  <a:pt x="665" y="788"/>
                  <a:pt x="649" y="831"/>
                </a:cubicBezTo>
                <a:lnTo>
                  <a:pt x="549" y="831"/>
                </a:lnTo>
                <a:cubicBezTo>
                  <a:pt x="530" y="787"/>
                  <a:pt x="517" y="714"/>
                  <a:pt x="505" y="648"/>
                </a:cubicBezTo>
                <a:cubicBezTo>
                  <a:pt x="496" y="601"/>
                  <a:pt x="488" y="557"/>
                  <a:pt x="479" y="528"/>
                </a:cubicBezTo>
                <a:cubicBezTo>
                  <a:pt x="475" y="516"/>
                  <a:pt x="465" y="508"/>
                  <a:pt x="453" y="508"/>
                </a:cubicBezTo>
                <a:lnTo>
                  <a:pt x="361" y="508"/>
                </a:lnTo>
                <a:cubicBezTo>
                  <a:pt x="362" y="506"/>
                  <a:pt x="364" y="504"/>
                  <a:pt x="365" y="502"/>
                </a:cubicBezTo>
                <a:cubicBezTo>
                  <a:pt x="405" y="446"/>
                  <a:pt x="465" y="362"/>
                  <a:pt x="480" y="296"/>
                </a:cubicBezTo>
                <a:cubicBezTo>
                  <a:pt x="481" y="291"/>
                  <a:pt x="481" y="287"/>
                  <a:pt x="480" y="282"/>
                </a:cubicBezTo>
                <a:cubicBezTo>
                  <a:pt x="470" y="246"/>
                  <a:pt x="461" y="182"/>
                  <a:pt x="475" y="163"/>
                </a:cubicBezTo>
                <a:cubicBezTo>
                  <a:pt x="513" y="112"/>
                  <a:pt x="567" y="98"/>
                  <a:pt x="594" y="98"/>
                </a:cubicBezTo>
                <a:cubicBezTo>
                  <a:pt x="621" y="98"/>
                  <a:pt x="682" y="111"/>
                  <a:pt x="715" y="163"/>
                </a:cubicBezTo>
                <a:cubicBezTo>
                  <a:pt x="728" y="184"/>
                  <a:pt x="720" y="247"/>
                  <a:pt x="710" y="282"/>
                </a:cubicBezTo>
                <a:cubicBezTo>
                  <a:pt x="709" y="287"/>
                  <a:pt x="708" y="291"/>
                  <a:pt x="709" y="295"/>
                </a:cubicBezTo>
                <a:cubicBezTo>
                  <a:pt x="724" y="362"/>
                  <a:pt x="785" y="448"/>
                  <a:pt x="825" y="504"/>
                </a:cubicBezTo>
                <a:cubicBezTo>
                  <a:pt x="826" y="506"/>
                  <a:pt x="827" y="507"/>
                  <a:pt x="828" y="508"/>
                </a:cubicBezTo>
                <a:close/>
                <a:moveTo>
                  <a:pt x="1192" y="143"/>
                </a:moveTo>
                <a:cubicBezTo>
                  <a:pt x="1192" y="110"/>
                  <a:pt x="1175" y="78"/>
                  <a:pt x="1148" y="59"/>
                </a:cubicBezTo>
                <a:cubicBezTo>
                  <a:pt x="1095" y="21"/>
                  <a:pt x="1026" y="0"/>
                  <a:pt x="956" y="0"/>
                </a:cubicBezTo>
                <a:cubicBezTo>
                  <a:pt x="887" y="0"/>
                  <a:pt x="819" y="21"/>
                  <a:pt x="766" y="58"/>
                </a:cubicBezTo>
                <a:cubicBezTo>
                  <a:pt x="753" y="67"/>
                  <a:pt x="750" y="84"/>
                  <a:pt x="759" y="96"/>
                </a:cubicBezTo>
                <a:cubicBezTo>
                  <a:pt x="768" y="109"/>
                  <a:pt x="785" y="112"/>
                  <a:pt x="798" y="103"/>
                </a:cubicBezTo>
                <a:cubicBezTo>
                  <a:pt x="842" y="73"/>
                  <a:pt x="898" y="56"/>
                  <a:pt x="956" y="56"/>
                </a:cubicBezTo>
                <a:cubicBezTo>
                  <a:pt x="1015" y="56"/>
                  <a:pt x="1072" y="73"/>
                  <a:pt x="1116" y="104"/>
                </a:cubicBezTo>
                <a:cubicBezTo>
                  <a:pt x="1129" y="113"/>
                  <a:pt x="1137" y="128"/>
                  <a:pt x="1137" y="144"/>
                </a:cubicBezTo>
                <a:cubicBezTo>
                  <a:pt x="1137" y="167"/>
                  <a:pt x="1137" y="318"/>
                  <a:pt x="1137" y="384"/>
                </a:cubicBezTo>
                <a:lnTo>
                  <a:pt x="1088" y="384"/>
                </a:lnTo>
                <a:cubicBezTo>
                  <a:pt x="1072" y="384"/>
                  <a:pt x="1060" y="396"/>
                  <a:pt x="1060" y="412"/>
                </a:cubicBezTo>
                <a:lnTo>
                  <a:pt x="1060" y="735"/>
                </a:lnTo>
                <a:lnTo>
                  <a:pt x="851" y="735"/>
                </a:lnTo>
                <a:lnTo>
                  <a:pt x="851" y="565"/>
                </a:lnTo>
                <a:cubicBezTo>
                  <a:pt x="851" y="564"/>
                  <a:pt x="851" y="564"/>
                  <a:pt x="851" y="563"/>
                </a:cubicBezTo>
                <a:lnTo>
                  <a:pt x="878" y="563"/>
                </a:lnTo>
                <a:cubicBezTo>
                  <a:pt x="893" y="563"/>
                  <a:pt x="906" y="551"/>
                  <a:pt x="906" y="536"/>
                </a:cubicBezTo>
                <a:cubicBezTo>
                  <a:pt x="906" y="522"/>
                  <a:pt x="898" y="512"/>
                  <a:pt x="870" y="472"/>
                </a:cubicBezTo>
                <a:cubicBezTo>
                  <a:pt x="836" y="425"/>
                  <a:pt x="780" y="346"/>
                  <a:pt x="765" y="290"/>
                </a:cubicBezTo>
                <a:cubicBezTo>
                  <a:pt x="767" y="280"/>
                  <a:pt x="772" y="260"/>
                  <a:pt x="775" y="238"/>
                </a:cubicBezTo>
                <a:cubicBezTo>
                  <a:pt x="780" y="190"/>
                  <a:pt x="776" y="156"/>
                  <a:pt x="761" y="133"/>
                </a:cubicBezTo>
                <a:cubicBezTo>
                  <a:pt x="716" y="62"/>
                  <a:pt x="635" y="43"/>
                  <a:pt x="594" y="43"/>
                </a:cubicBezTo>
                <a:cubicBezTo>
                  <a:pt x="548" y="43"/>
                  <a:pt x="478" y="66"/>
                  <a:pt x="431" y="130"/>
                </a:cubicBezTo>
                <a:cubicBezTo>
                  <a:pt x="414" y="153"/>
                  <a:pt x="409" y="188"/>
                  <a:pt x="415" y="236"/>
                </a:cubicBezTo>
                <a:cubicBezTo>
                  <a:pt x="418" y="259"/>
                  <a:pt x="422" y="279"/>
                  <a:pt x="425" y="290"/>
                </a:cubicBezTo>
                <a:cubicBezTo>
                  <a:pt x="410" y="345"/>
                  <a:pt x="354" y="423"/>
                  <a:pt x="320" y="470"/>
                </a:cubicBezTo>
                <a:cubicBezTo>
                  <a:pt x="290" y="513"/>
                  <a:pt x="283" y="523"/>
                  <a:pt x="283" y="536"/>
                </a:cubicBezTo>
                <a:cubicBezTo>
                  <a:pt x="283" y="551"/>
                  <a:pt x="295" y="563"/>
                  <a:pt x="311" y="563"/>
                </a:cubicBezTo>
                <a:lnTo>
                  <a:pt x="339" y="563"/>
                </a:lnTo>
                <a:cubicBezTo>
                  <a:pt x="339" y="564"/>
                  <a:pt x="339" y="564"/>
                  <a:pt x="339" y="565"/>
                </a:cubicBezTo>
                <a:lnTo>
                  <a:pt x="339" y="735"/>
                </a:lnTo>
                <a:lnTo>
                  <a:pt x="129" y="735"/>
                </a:lnTo>
                <a:lnTo>
                  <a:pt x="129" y="412"/>
                </a:lnTo>
                <a:cubicBezTo>
                  <a:pt x="129" y="396"/>
                  <a:pt x="117" y="384"/>
                  <a:pt x="102" y="384"/>
                </a:cubicBezTo>
                <a:lnTo>
                  <a:pt x="55" y="384"/>
                </a:lnTo>
                <a:lnTo>
                  <a:pt x="55" y="144"/>
                </a:lnTo>
                <a:cubicBezTo>
                  <a:pt x="55" y="128"/>
                  <a:pt x="63" y="113"/>
                  <a:pt x="76" y="103"/>
                </a:cubicBezTo>
                <a:cubicBezTo>
                  <a:pt x="121" y="73"/>
                  <a:pt x="177" y="56"/>
                  <a:pt x="235" y="56"/>
                </a:cubicBezTo>
                <a:cubicBezTo>
                  <a:pt x="294" y="56"/>
                  <a:pt x="351" y="73"/>
                  <a:pt x="395" y="104"/>
                </a:cubicBezTo>
                <a:cubicBezTo>
                  <a:pt x="407" y="113"/>
                  <a:pt x="425" y="110"/>
                  <a:pt x="433" y="97"/>
                </a:cubicBezTo>
                <a:cubicBezTo>
                  <a:pt x="442" y="85"/>
                  <a:pt x="439" y="68"/>
                  <a:pt x="427" y="59"/>
                </a:cubicBezTo>
                <a:cubicBezTo>
                  <a:pt x="373" y="21"/>
                  <a:pt x="305" y="0"/>
                  <a:pt x="235" y="0"/>
                </a:cubicBezTo>
                <a:cubicBezTo>
                  <a:pt x="166" y="0"/>
                  <a:pt x="98" y="21"/>
                  <a:pt x="45" y="58"/>
                </a:cubicBezTo>
                <a:cubicBezTo>
                  <a:pt x="17" y="78"/>
                  <a:pt x="0" y="110"/>
                  <a:pt x="0" y="144"/>
                </a:cubicBezTo>
                <a:lnTo>
                  <a:pt x="0" y="412"/>
                </a:lnTo>
                <a:cubicBezTo>
                  <a:pt x="0" y="427"/>
                  <a:pt x="12" y="439"/>
                  <a:pt x="28" y="439"/>
                </a:cubicBezTo>
                <a:lnTo>
                  <a:pt x="74" y="439"/>
                </a:lnTo>
                <a:lnTo>
                  <a:pt x="74" y="763"/>
                </a:lnTo>
                <a:cubicBezTo>
                  <a:pt x="74" y="778"/>
                  <a:pt x="87" y="791"/>
                  <a:pt x="102" y="791"/>
                </a:cubicBezTo>
                <a:lnTo>
                  <a:pt x="366" y="791"/>
                </a:lnTo>
                <a:cubicBezTo>
                  <a:pt x="374" y="791"/>
                  <a:pt x="381" y="788"/>
                  <a:pt x="386" y="783"/>
                </a:cubicBezTo>
                <a:cubicBezTo>
                  <a:pt x="391" y="777"/>
                  <a:pt x="394" y="770"/>
                  <a:pt x="394" y="763"/>
                </a:cubicBezTo>
                <a:lnTo>
                  <a:pt x="394" y="565"/>
                </a:lnTo>
                <a:cubicBezTo>
                  <a:pt x="394" y="564"/>
                  <a:pt x="394" y="564"/>
                  <a:pt x="394" y="563"/>
                </a:cubicBezTo>
                <a:lnTo>
                  <a:pt x="432" y="563"/>
                </a:lnTo>
                <a:cubicBezTo>
                  <a:pt x="438" y="589"/>
                  <a:pt x="444" y="623"/>
                  <a:pt x="451" y="658"/>
                </a:cubicBezTo>
                <a:cubicBezTo>
                  <a:pt x="465" y="736"/>
                  <a:pt x="481" y="823"/>
                  <a:pt x="507" y="871"/>
                </a:cubicBezTo>
                <a:cubicBezTo>
                  <a:pt x="512" y="880"/>
                  <a:pt x="521" y="886"/>
                  <a:pt x="531" y="886"/>
                </a:cubicBezTo>
                <a:lnTo>
                  <a:pt x="666" y="886"/>
                </a:lnTo>
                <a:cubicBezTo>
                  <a:pt x="677" y="886"/>
                  <a:pt x="686" y="880"/>
                  <a:pt x="691" y="871"/>
                </a:cubicBezTo>
                <a:cubicBezTo>
                  <a:pt x="716" y="824"/>
                  <a:pt x="728" y="742"/>
                  <a:pt x="740" y="662"/>
                </a:cubicBezTo>
                <a:cubicBezTo>
                  <a:pt x="746" y="625"/>
                  <a:pt x="751" y="590"/>
                  <a:pt x="757" y="563"/>
                </a:cubicBezTo>
                <a:lnTo>
                  <a:pt x="795" y="563"/>
                </a:lnTo>
                <a:cubicBezTo>
                  <a:pt x="795" y="564"/>
                  <a:pt x="795" y="564"/>
                  <a:pt x="795" y="565"/>
                </a:cubicBezTo>
                <a:lnTo>
                  <a:pt x="795" y="763"/>
                </a:lnTo>
                <a:cubicBezTo>
                  <a:pt x="795" y="778"/>
                  <a:pt x="808" y="791"/>
                  <a:pt x="823" y="791"/>
                </a:cubicBezTo>
                <a:lnTo>
                  <a:pt x="1088" y="791"/>
                </a:lnTo>
                <a:cubicBezTo>
                  <a:pt x="1103" y="791"/>
                  <a:pt x="1115" y="778"/>
                  <a:pt x="1115" y="763"/>
                </a:cubicBezTo>
                <a:lnTo>
                  <a:pt x="1115" y="439"/>
                </a:lnTo>
                <a:lnTo>
                  <a:pt x="1165" y="439"/>
                </a:lnTo>
                <a:cubicBezTo>
                  <a:pt x="1180" y="439"/>
                  <a:pt x="1192" y="427"/>
                  <a:pt x="1192" y="412"/>
                </a:cubicBezTo>
                <a:cubicBezTo>
                  <a:pt x="1192" y="382"/>
                  <a:pt x="1192" y="171"/>
                  <a:pt x="1192" y="1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7" name="Freeform 366">
            <a:extLst>
              <a:ext uri="{FF2B5EF4-FFF2-40B4-BE49-F238E27FC236}">
                <a16:creationId xmlns:a16="http://schemas.microsoft.com/office/drawing/2014/main" id="{A38C3202-8FE7-6A49-896B-9059628D9103}"/>
              </a:ext>
            </a:extLst>
          </p:cNvPr>
          <p:cNvSpPr/>
          <p:nvPr/>
        </p:nvSpPr>
        <p:spPr>
          <a:xfrm>
            <a:off x="4761361" y="2848157"/>
            <a:ext cx="100800" cy="100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1" h="281">
                <a:moveTo>
                  <a:pt x="140" y="55"/>
                </a:moveTo>
                <a:cubicBezTo>
                  <a:pt x="187" y="55"/>
                  <a:pt x="226" y="94"/>
                  <a:pt x="226" y="141"/>
                </a:cubicBezTo>
                <a:cubicBezTo>
                  <a:pt x="226" y="188"/>
                  <a:pt x="187" y="226"/>
                  <a:pt x="140" y="226"/>
                </a:cubicBezTo>
                <a:cubicBezTo>
                  <a:pt x="93" y="226"/>
                  <a:pt x="55" y="188"/>
                  <a:pt x="55" y="141"/>
                </a:cubicBezTo>
                <a:cubicBezTo>
                  <a:pt x="55" y="94"/>
                  <a:pt x="93" y="55"/>
                  <a:pt x="140" y="55"/>
                </a:cubicBezTo>
                <a:close/>
                <a:moveTo>
                  <a:pt x="140" y="281"/>
                </a:moveTo>
                <a:cubicBezTo>
                  <a:pt x="218" y="281"/>
                  <a:pt x="281" y="218"/>
                  <a:pt x="281" y="141"/>
                </a:cubicBezTo>
                <a:cubicBezTo>
                  <a:pt x="281" y="63"/>
                  <a:pt x="218" y="0"/>
                  <a:pt x="140" y="0"/>
                </a:cubicBezTo>
                <a:cubicBezTo>
                  <a:pt x="63" y="0"/>
                  <a:pt x="0" y="63"/>
                  <a:pt x="0" y="141"/>
                </a:cubicBezTo>
                <a:cubicBezTo>
                  <a:pt x="0" y="218"/>
                  <a:pt x="63" y="281"/>
                  <a:pt x="140" y="2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8" name="Freeform 367">
            <a:extLst>
              <a:ext uri="{FF2B5EF4-FFF2-40B4-BE49-F238E27FC236}">
                <a16:creationId xmlns:a16="http://schemas.microsoft.com/office/drawing/2014/main" id="{36FE1373-19C5-1D4B-AFF6-A771E33A0A60}"/>
              </a:ext>
            </a:extLst>
          </p:cNvPr>
          <p:cNvSpPr/>
          <p:nvPr/>
        </p:nvSpPr>
        <p:spPr>
          <a:xfrm>
            <a:off x="4888080" y="2855717"/>
            <a:ext cx="106920" cy="10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297">
                <a:moveTo>
                  <a:pt x="149" y="55"/>
                </a:moveTo>
                <a:cubicBezTo>
                  <a:pt x="201" y="55"/>
                  <a:pt x="243" y="97"/>
                  <a:pt x="243" y="149"/>
                </a:cubicBezTo>
                <a:cubicBezTo>
                  <a:pt x="243" y="200"/>
                  <a:pt x="201" y="242"/>
                  <a:pt x="149" y="242"/>
                </a:cubicBezTo>
                <a:cubicBezTo>
                  <a:pt x="97" y="242"/>
                  <a:pt x="56" y="200"/>
                  <a:pt x="56" y="149"/>
                </a:cubicBezTo>
                <a:cubicBezTo>
                  <a:pt x="56" y="97"/>
                  <a:pt x="97" y="55"/>
                  <a:pt x="149" y="55"/>
                </a:cubicBezTo>
                <a:close/>
                <a:moveTo>
                  <a:pt x="149" y="297"/>
                </a:moveTo>
                <a:cubicBezTo>
                  <a:pt x="231" y="297"/>
                  <a:pt x="298" y="231"/>
                  <a:pt x="298" y="149"/>
                </a:cubicBezTo>
                <a:cubicBezTo>
                  <a:pt x="298" y="67"/>
                  <a:pt x="231" y="0"/>
                  <a:pt x="149" y="0"/>
                </a:cubicBezTo>
                <a:cubicBezTo>
                  <a:pt x="67" y="0"/>
                  <a:pt x="0" y="67"/>
                  <a:pt x="0" y="149"/>
                </a:cubicBezTo>
                <a:cubicBezTo>
                  <a:pt x="0" y="231"/>
                  <a:pt x="67" y="297"/>
                  <a:pt x="149" y="2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9" name="Freeform 368">
            <a:extLst>
              <a:ext uri="{FF2B5EF4-FFF2-40B4-BE49-F238E27FC236}">
                <a16:creationId xmlns:a16="http://schemas.microsoft.com/office/drawing/2014/main" id="{73DD5E17-FD3D-8C4E-BF9D-4481B108FCF4}"/>
              </a:ext>
            </a:extLst>
          </p:cNvPr>
          <p:cNvSpPr/>
          <p:nvPr/>
        </p:nvSpPr>
        <p:spPr>
          <a:xfrm>
            <a:off x="5602321" y="2140398"/>
            <a:ext cx="106920" cy="10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297">
                <a:moveTo>
                  <a:pt x="149" y="55"/>
                </a:moveTo>
                <a:cubicBezTo>
                  <a:pt x="201" y="55"/>
                  <a:pt x="243" y="97"/>
                  <a:pt x="243" y="148"/>
                </a:cubicBezTo>
                <a:cubicBezTo>
                  <a:pt x="243" y="200"/>
                  <a:pt x="201" y="242"/>
                  <a:pt x="149" y="242"/>
                </a:cubicBezTo>
                <a:cubicBezTo>
                  <a:pt x="98" y="242"/>
                  <a:pt x="56" y="200"/>
                  <a:pt x="56" y="148"/>
                </a:cubicBezTo>
                <a:cubicBezTo>
                  <a:pt x="56" y="97"/>
                  <a:pt x="98" y="55"/>
                  <a:pt x="149" y="55"/>
                </a:cubicBezTo>
                <a:close/>
                <a:moveTo>
                  <a:pt x="149" y="297"/>
                </a:moveTo>
                <a:cubicBezTo>
                  <a:pt x="231" y="297"/>
                  <a:pt x="298" y="231"/>
                  <a:pt x="298" y="148"/>
                </a:cubicBezTo>
                <a:cubicBezTo>
                  <a:pt x="298" y="66"/>
                  <a:pt x="231" y="0"/>
                  <a:pt x="149" y="0"/>
                </a:cubicBezTo>
                <a:cubicBezTo>
                  <a:pt x="67" y="0"/>
                  <a:pt x="0" y="66"/>
                  <a:pt x="0" y="148"/>
                </a:cubicBezTo>
                <a:cubicBezTo>
                  <a:pt x="0" y="231"/>
                  <a:pt x="67" y="297"/>
                  <a:pt x="149" y="2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0" name="Freeform 369">
            <a:extLst>
              <a:ext uri="{FF2B5EF4-FFF2-40B4-BE49-F238E27FC236}">
                <a16:creationId xmlns:a16="http://schemas.microsoft.com/office/drawing/2014/main" id="{04D80FB7-58FB-EB47-AB83-58213126D8E4}"/>
              </a:ext>
            </a:extLst>
          </p:cNvPr>
          <p:cNvSpPr/>
          <p:nvPr/>
        </p:nvSpPr>
        <p:spPr>
          <a:xfrm>
            <a:off x="5734801" y="2134278"/>
            <a:ext cx="100800" cy="100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1" h="281">
                <a:moveTo>
                  <a:pt x="141" y="55"/>
                </a:moveTo>
                <a:cubicBezTo>
                  <a:pt x="188" y="55"/>
                  <a:pt x="226" y="93"/>
                  <a:pt x="226" y="140"/>
                </a:cubicBezTo>
                <a:cubicBezTo>
                  <a:pt x="226" y="188"/>
                  <a:pt x="188" y="226"/>
                  <a:pt x="141" y="226"/>
                </a:cubicBezTo>
                <a:cubicBezTo>
                  <a:pt x="93" y="226"/>
                  <a:pt x="55" y="188"/>
                  <a:pt x="55" y="140"/>
                </a:cubicBezTo>
                <a:cubicBezTo>
                  <a:pt x="55" y="93"/>
                  <a:pt x="93" y="55"/>
                  <a:pt x="141" y="55"/>
                </a:cubicBezTo>
                <a:close/>
                <a:moveTo>
                  <a:pt x="141" y="281"/>
                </a:moveTo>
                <a:cubicBezTo>
                  <a:pt x="218" y="281"/>
                  <a:pt x="281" y="218"/>
                  <a:pt x="281" y="140"/>
                </a:cubicBezTo>
                <a:cubicBezTo>
                  <a:pt x="281" y="63"/>
                  <a:pt x="218" y="0"/>
                  <a:pt x="141" y="0"/>
                </a:cubicBezTo>
                <a:cubicBezTo>
                  <a:pt x="63" y="0"/>
                  <a:pt x="0" y="63"/>
                  <a:pt x="0" y="140"/>
                </a:cubicBezTo>
                <a:cubicBezTo>
                  <a:pt x="0" y="218"/>
                  <a:pt x="63" y="281"/>
                  <a:pt x="141" y="2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9D567C81-1F7F-2945-9644-4217A4B80EC3}"/>
              </a:ext>
            </a:extLst>
          </p:cNvPr>
          <p:cNvSpPr/>
          <p:nvPr/>
        </p:nvSpPr>
        <p:spPr>
          <a:xfrm>
            <a:off x="5441040" y="2241917"/>
            <a:ext cx="428760" cy="317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882">
                <a:moveTo>
                  <a:pt x="738" y="450"/>
                </a:moveTo>
                <a:cubicBezTo>
                  <a:pt x="723" y="450"/>
                  <a:pt x="710" y="462"/>
                  <a:pt x="710" y="478"/>
                </a:cubicBezTo>
                <a:lnTo>
                  <a:pt x="710" y="826"/>
                </a:lnTo>
                <a:lnTo>
                  <a:pt x="482" y="826"/>
                </a:lnTo>
                <a:lnTo>
                  <a:pt x="482" y="478"/>
                </a:lnTo>
                <a:cubicBezTo>
                  <a:pt x="482" y="462"/>
                  <a:pt x="469" y="450"/>
                  <a:pt x="454" y="450"/>
                </a:cubicBezTo>
                <a:lnTo>
                  <a:pt x="402" y="450"/>
                </a:lnTo>
                <a:lnTo>
                  <a:pt x="402" y="190"/>
                </a:lnTo>
                <a:cubicBezTo>
                  <a:pt x="402" y="172"/>
                  <a:pt x="411" y="156"/>
                  <a:pt x="426" y="145"/>
                </a:cubicBezTo>
                <a:cubicBezTo>
                  <a:pt x="473" y="112"/>
                  <a:pt x="534" y="94"/>
                  <a:pt x="597" y="94"/>
                </a:cubicBezTo>
                <a:cubicBezTo>
                  <a:pt x="661" y="94"/>
                  <a:pt x="722" y="112"/>
                  <a:pt x="770" y="146"/>
                </a:cubicBezTo>
                <a:cubicBezTo>
                  <a:pt x="784" y="156"/>
                  <a:pt x="792" y="173"/>
                  <a:pt x="792" y="190"/>
                </a:cubicBezTo>
                <a:cubicBezTo>
                  <a:pt x="793" y="215"/>
                  <a:pt x="793" y="380"/>
                  <a:pt x="793" y="450"/>
                </a:cubicBezTo>
                <a:close/>
                <a:moveTo>
                  <a:pt x="1192" y="143"/>
                </a:moveTo>
                <a:cubicBezTo>
                  <a:pt x="1192" y="109"/>
                  <a:pt x="1175" y="78"/>
                  <a:pt x="1148" y="59"/>
                </a:cubicBezTo>
                <a:cubicBezTo>
                  <a:pt x="1095" y="21"/>
                  <a:pt x="1027" y="0"/>
                  <a:pt x="957" y="0"/>
                </a:cubicBezTo>
                <a:cubicBezTo>
                  <a:pt x="887" y="0"/>
                  <a:pt x="819" y="21"/>
                  <a:pt x="766" y="58"/>
                </a:cubicBezTo>
                <a:cubicBezTo>
                  <a:pt x="760" y="62"/>
                  <a:pt x="757" y="67"/>
                  <a:pt x="755" y="74"/>
                </a:cubicBezTo>
                <a:cubicBezTo>
                  <a:pt x="707" y="51"/>
                  <a:pt x="653" y="38"/>
                  <a:pt x="597" y="38"/>
                </a:cubicBezTo>
                <a:cubicBezTo>
                  <a:pt x="541" y="38"/>
                  <a:pt x="486" y="51"/>
                  <a:pt x="438" y="74"/>
                </a:cubicBezTo>
                <a:cubicBezTo>
                  <a:pt x="436" y="68"/>
                  <a:pt x="433" y="63"/>
                  <a:pt x="427" y="59"/>
                </a:cubicBezTo>
                <a:cubicBezTo>
                  <a:pt x="373" y="21"/>
                  <a:pt x="305" y="0"/>
                  <a:pt x="235" y="0"/>
                </a:cubicBezTo>
                <a:cubicBezTo>
                  <a:pt x="166" y="0"/>
                  <a:pt x="98" y="21"/>
                  <a:pt x="45" y="58"/>
                </a:cubicBezTo>
                <a:cubicBezTo>
                  <a:pt x="17" y="77"/>
                  <a:pt x="0" y="109"/>
                  <a:pt x="0" y="144"/>
                </a:cubicBezTo>
                <a:lnTo>
                  <a:pt x="0" y="411"/>
                </a:lnTo>
                <a:cubicBezTo>
                  <a:pt x="0" y="427"/>
                  <a:pt x="12" y="439"/>
                  <a:pt x="28" y="439"/>
                </a:cubicBezTo>
                <a:lnTo>
                  <a:pt x="74" y="439"/>
                </a:lnTo>
                <a:lnTo>
                  <a:pt x="74" y="763"/>
                </a:lnTo>
                <a:cubicBezTo>
                  <a:pt x="74" y="778"/>
                  <a:pt x="87" y="790"/>
                  <a:pt x="102" y="790"/>
                </a:cubicBezTo>
                <a:lnTo>
                  <a:pt x="367" y="790"/>
                </a:lnTo>
                <a:cubicBezTo>
                  <a:pt x="374" y="790"/>
                  <a:pt x="381" y="787"/>
                  <a:pt x="386" y="782"/>
                </a:cubicBezTo>
                <a:cubicBezTo>
                  <a:pt x="391" y="777"/>
                  <a:pt x="394" y="770"/>
                  <a:pt x="394" y="763"/>
                </a:cubicBezTo>
                <a:lnTo>
                  <a:pt x="394" y="564"/>
                </a:lnTo>
                <a:cubicBezTo>
                  <a:pt x="394" y="549"/>
                  <a:pt x="382" y="537"/>
                  <a:pt x="367" y="537"/>
                </a:cubicBezTo>
                <a:cubicBezTo>
                  <a:pt x="351" y="537"/>
                  <a:pt x="339" y="549"/>
                  <a:pt x="339" y="564"/>
                </a:cubicBezTo>
                <a:lnTo>
                  <a:pt x="339" y="735"/>
                </a:lnTo>
                <a:lnTo>
                  <a:pt x="129" y="735"/>
                </a:lnTo>
                <a:lnTo>
                  <a:pt x="129" y="411"/>
                </a:lnTo>
                <a:cubicBezTo>
                  <a:pt x="129" y="396"/>
                  <a:pt x="117" y="384"/>
                  <a:pt x="102" y="384"/>
                </a:cubicBezTo>
                <a:lnTo>
                  <a:pt x="55" y="384"/>
                </a:lnTo>
                <a:lnTo>
                  <a:pt x="55" y="144"/>
                </a:lnTo>
                <a:cubicBezTo>
                  <a:pt x="55" y="127"/>
                  <a:pt x="63" y="112"/>
                  <a:pt x="76" y="103"/>
                </a:cubicBezTo>
                <a:cubicBezTo>
                  <a:pt x="121" y="72"/>
                  <a:pt x="177" y="55"/>
                  <a:pt x="235" y="55"/>
                </a:cubicBezTo>
                <a:cubicBezTo>
                  <a:pt x="293" y="55"/>
                  <a:pt x="348" y="72"/>
                  <a:pt x="392" y="102"/>
                </a:cubicBezTo>
                <a:cubicBezTo>
                  <a:pt x="364" y="122"/>
                  <a:pt x="347" y="155"/>
                  <a:pt x="347" y="190"/>
                </a:cubicBezTo>
                <a:lnTo>
                  <a:pt x="347" y="478"/>
                </a:lnTo>
                <a:cubicBezTo>
                  <a:pt x="347" y="493"/>
                  <a:pt x="359" y="505"/>
                  <a:pt x="375" y="505"/>
                </a:cubicBezTo>
                <a:lnTo>
                  <a:pt x="427" y="505"/>
                </a:lnTo>
                <a:lnTo>
                  <a:pt x="427" y="854"/>
                </a:lnTo>
                <a:cubicBezTo>
                  <a:pt x="427" y="869"/>
                  <a:pt x="439" y="882"/>
                  <a:pt x="454" y="882"/>
                </a:cubicBezTo>
                <a:lnTo>
                  <a:pt x="738" y="882"/>
                </a:lnTo>
                <a:cubicBezTo>
                  <a:pt x="753" y="882"/>
                  <a:pt x="765" y="869"/>
                  <a:pt x="765" y="854"/>
                </a:cubicBezTo>
                <a:lnTo>
                  <a:pt x="765" y="505"/>
                </a:lnTo>
                <a:lnTo>
                  <a:pt x="820" y="505"/>
                </a:lnTo>
                <a:cubicBezTo>
                  <a:pt x="836" y="505"/>
                  <a:pt x="848" y="493"/>
                  <a:pt x="848" y="478"/>
                </a:cubicBezTo>
                <a:cubicBezTo>
                  <a:pt x="848" y="446"/>
                  <a:pt x="848" y="220"/>
                  <a:pt x="848" y="190"/>
                </a:cubicBezTo>
                <a:cubicBezTo>
                  <a:pt x="847" y="154"/>
                  <a:pt x="830" y="121"/>
                  <a:pt x="801" y="101"/>
                </a:cubicBezTo>
                <a:cubicBezTo>
                  <a:pt x="845" y="71"/>
                  <a:pt x="900" y="55"/>
                  <a:pt x="957" y="55"/>
                </a:cubicBezTo>
                <a:cubicBezTo>
                  <a:pt x="1015" y="55"/>
                  <a:pt x="1072" y="72"/>
                  <a:pt x="1116" y="104"/>
                </a:cubicBezTo>
                <a:cubicBezTo>
                  <a:pt x="1129" y="113"/>
                  <a:pt x="1137" y="127"/>
                  <a:pt x="1137" y="143"/>
                </a:cubicBezTo>
                <a:cubicBezTo>
                  <a:pt x="1137" y="166"/>
                  <a:pt x="1137" y="318"/>
                  <a:pt x="1137" y="384"/>
                </a:cubicBezTo>
                <a:lnTo>
                  <a:pt x="1088" y="384"/>
                </a:lnTo>
                <a:cubicBezTo>
                  <a:pt x="1073" y="384"/>
                  <a:pt x="1060" y="396"/>
                  <a:pt x="1060" y="411"/>
                </a:cubicBezTo>
                <a:lnTo>
                  <a:pt x="1060" y="735"/>
                </a:lnTo>
                <a:lnTo>
                  <a:pt x="851" y="735"/>
                </a:lnTo>
                <a:lnTo>
                  <a:pt x="851" y="564"/>
                </a:lnTo>
                <a:cubicBezTo>
                  <a:pt x="851" y="549"/>
                  <a:pt x="838" y="537"/>
                  <a:pt x="823" y="537"/>
                </a:cubicBezTo>
                <a:cubicBezTo>
                  <a:pt x="808" y="537"/>
                  <a:pt x="796" y="549"/>
                  <a:pt x="796" y="564"/>
                </a:cubicBezTo>
                <a:lnTo>
                  <a:pt x="796" y="763"/>
                </a:lnTo>
                <a:cubicBezTo>
                  <a:pt x="796" y="778"/>
                  <a:pt x="808" y="790"/>
                  <a:pt x="823" y="790"/>
                </a:cubicBezTo>
                <a:lnTo>
                  <a:pt x="1088" y="790"/>
                </a:lnTo>
                <a:cubicBezTo>
                  <a:pt x="1103" y="790"/>
                  <a:pt x="1115" y="778"/>
                  <a:pt x="1115" y="763"/>
                </a:cubicBezTo>
                <a:lnTo>
                  <a:pt x="1115" y="439"/>
                </a:lnTo>
                <a:lnTo>
                  <a:pt x="1165" y="439"/>
                </a:lnTo>
                <a:cubicBezTo>
                  <a:pt x="1180" y="439"/>
                  <a:pt x="1192" y="427"/>
                  <a:pt x="1192" y="411"/>
                </a:cubicBezTo>
                <a:cubicBezTo>
                  <a:pt x="1192" y="382"/>
                  <a:pt x="1192" y="171"/>
                  <a:pt x="1192" y="1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73A3065E-85B8-434F-8D8C-49ECF01F995B}"/>
              </a:ext>
            </a:extLst>
          </p:cNvPr>
          <p:cNvSpPr/>
          <p:nvPr/>
        </p:nvSpPr>
        <p:spPr>
          <a:xfrm>
            <a:off x="5475240" y="2134278"/>
            <a:ext cx="100800" cy="100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1" h="281">
                <a:moveTo>
                  <a:pt x="140" y="55"/>
                </a:moveTo>
                <a:cubicBezTo>
                  <a:pt x="187" y="55"/>
                  <a:pt x="226" y="93"/>
                  <a:pt x="226" y="140"/>
                </a:cubicBezTo>
                <a:cubicBezTo>
                  <a:pt x="226" y="188"/>
                  <a:pt x="187" y="226"/>
                  <a:pt x="140" y="226"/>
                </a:cubicBezTo>
                <a:cubicBezTo>
                  <a:pt x="93" y="226"/>
                  <a:pt x="55" y="188"/>
                  <a:pt x="55" y="140"/>
                </a:cubicBezTo>
                <a:cubicBezTo>
                  <a:pt x="55" y="93"/>
                  <a:pt x="93" y="55"/>
                  <a:pt x="140" y="55"/>
                </a:cubicBezTo>
                <a:close/>
                <a:moveTo>
                  <a:pt x="140" y="281"/>
                </a:moveTo>
                <a:cubicBezTo>
                  <a:pt x="218" y="281"/>
                  <a:pt x="281" y="218"/>
                  <a:pt x="281" y="140"/>
                </a:cubicBezTo>
                <a:cubicBezTo>
                  <a:pt x="281" y="63"/>
                  <a:pt x="218" y="0"/>
                  <a:pt x="140" y="0"/>
                </a:cubicBezTo>
                <a:cubicBezTo>
                  <a:pt x="63" y="0"/>
                  <a:pt x="0" y="63"/>
                  <a:pt x="0" y="140"/>
                </a:cubicBezTo>
                <a:cubicBezTo>
                  <a:pt x="0" y="218"/>
                  <a:pt x="63" y="281"/>
                  <a:pt x="140" y="2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3" name="Freeform 372">
            <a:extLst>
              <a:ext uri="{FF2B5EF4-FFF2-40B4-BE49-F238E27FC236}">
                <a16:creationId xmlns:a16="http://schemas.microsoft.com/office/drawing/2014/main" id="{F1C706E9-EA24-A843-BDE2-C52E959415AB}"/>
              </a:ext>
            </a:extLst>
          </p:cNvPr>
          <p:cNvSpPr/>
          <p:nvPr/>
        </p:nvSpPr>
        <p:spPr>
          <a:xfrm>
            <a:off x="6381360" y="2138597"/>
            <a:ext cx="106920" cy="10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297">
                <a:moveTo>
                  <a:pt x="149" y="55"/>
                </a:moveTo>
                <a:cubicBezTo>
                  <a:pt x="201" y="55"/>
                  <a:pt x="243" y="97"/>
                  <a:pt x="243" y="149"/>
                </a:cubicBezTo>
                <a:cubicBezTo>
                  <a:pt x="243" y="200"/>
                  <a:pt x="201" y="242"/>
                  <a:pt x="149" y="242"/>
                </a:cubicBezTo>
                <a:cubicBezTo>
                  <a:pt x="97" y="242"/>
                  <a:pt x="56" y="200"/>
                  <a:pt x="56" y="149"/>
                </a:cubicBezTo>
                <a:cubicBezTo>
                  <a:pt x="56" y="97"/>
                  <a:pt x="97" y="55"/>
                  <a:pt x="149" y="55"/>
                </a:cubicBezTo>
                <a:close/>
                <a:moveTo>
                  <a:pt x="149" y="297"/>
                </a:moveTo>
                <a:cubicBezTo>
                  <a:pt x="231" y="297"/>
                  <a:pt x="298" y="231"/>
                  <a:pt x="298" y="149"/>
                </a:cubicBezTo>
                <a:cubicBezTo>
                  <a:pt x="298" y="67"/>
                  <a:pt x="231" y="0"/>
                  <a:pt x="149" y="0"/>
                </a:cubicBezTo>
                <a:cubicBezTo>
                  <a:pt x="67" y="0"/>
                  <a:pt x="0" y="67"/>
                  <a:pt x="0" y="149"/>
                </a:cubicBezTo>
                <a:cubicBezTo>
                  <a:pt x="0" y="231"/>
                  <a:pt x="67" y="297"/>
                  <a:pt x="149" y="2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4" name="Freeform 373">
            <a:extLst>
              <a:ext uri="{FF2B5EF4-FFF2-40B4-BE49-F238E27FC236}">
                <a16:creationId xmlns:a16="http://schemas.microsoft.com/office/drawing/2014/main" id="{F3E08C85-72B8-CC40-ADAF-9CF92EB96A4E}"/>
              </a:ext>
            </a:extLst>
          </p:cNvPr>
          <p:cNvSpPr/>
          <p:nvPr/>
        </p:nvSpPr>
        <p:spPr>
          <a:xfrm>
            <a:off x="6220079" y="2240117"/>
            <a:ext cx="304920" cy="317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8" h="882">
                <a:moveTo>
                  <a:pt x="738" y="450"/>
                </a:moveTo>
                <a:cubicBezTo>
                  <a:pt x="723" y="450"/>
                  <a:pt x="710" y="462"/>
                  <a:pt x="710" y="478"/>
                </a:cubicBezTo>
                <a:lnTo>
                  <a:pt x="710" y="827"/>
                </a:lnTo>
                <a:lnTo>
                  <a:pt x="482" y="827"/>
                </a:lnTo>
                <a:lnTo>
                  <a:pt x="482" y="478"/>
                </a:lnTo>
                <a:cubicBezTo>
                  <a:pt x="482" y="462"/>
                  <a:pt x="469" y="450"/>
                  <a:pt x="454" y="450"/>
                </a:cubicBezTo>
                <a:lnTo>
                  <a:pt x="402" y="450"/>
                </a:lnTo>
                <a:lnTo>
                  <a:pt x="402" y="190"/>
                </a:lnTo>
                <a:cubicBezTo>
                  <a:pt x="402" y="173"/>
                  <a:pt x="411" y="156"/>
                  <a:pt x="426" y="145"/>
                </a:cubicBezTo>
                <a:cubicBezTo>
                  <a:pt x="473" y="112"/>
                  <a:pt x="534" y="94"/>
                  <a:pt x="597" y="94"/>
                </a:cubicBezTo>
                <a:cubicBezTo>
                  <a:pt x="661" y="94"/>
                  <a:pt x="722" y="112"/>
                  <a:pt x="770" y="146"/>
                </a:cubicBezTo>
                <a:cubicBezTo>
                  <a:pt x="784" y="156"/>
                  <a:pt x="792" y="173"/>
                  <a:pt x="792" y="190"/>
                </a:cubicBezTo>
                <a:cubicBezTo>
                  <a:pt x="793" y="215"/>
                  <a:pt x="793" y="380"/>
                  <a:pt x="793" y="450"/>
                </a:cubicBezTo>
                <a:close/>
                <a:moveTo>
                  <a:pt x="848" y="190"/>
                </a:moveTo>
                <a:cubicBezTo>
                  <a:pt x="847" y="154"/>
                  <a:pt x="830" y="121"/>
                  <a:pt x="801" y="101"/>
                </a:cubicBezTo>
                <a:cubicBezTo>
                  <a:pt x="744" y="61"/>
                  <a:pt x="672" y="39"/>
                  <a:pt x="597" y="39"/>
                </a:cubicBezTo>
                <a:cubicBezTo>
                  <a:pt x="541" y="39"/>
                  <a:pt x="486" y="51"/>
                  <a:pt x="438" y="75"/>
                </a:cubicBezTo>
                <a:cubicBezTo>
                  <a:pt x="436" y="68"/>
                  <a:pt x="433" y="63"/>
                  <a:pt x="427" y="59"/>
                </a:cubicBezTo>
                <a:cubicBezTo>
                  <a:pt x="373" y="21"/>
                  <a:pt x="305" y="0"/>
                  <a:pt x="235" y="0"/>
                </a:cubicBezTo>
                <a:cubicBezTo>
                  <a:pt x="166" y="0"/>
                  <a:pt x="98" y="21"/>
                  <a:pt x="45" y="58"/>
                </a:cubicBezTo>
                <a:cubicBezTo>
                  <a:pt x="17" y="77"/>
                  <a:pt x="0" y="110"/>
                  <a:pt x="0" y="144"/>
                </a:cubicBezTo>
                <a:lnTo>
                  <a:pt x="0" y="411"/>
                </a:lnTo>
                <a:cubicBezTo>
                  <a:pt x="0" y="427"/>
                  <a:pt x="12" y="439"/>
                  <a:pt x="28" y="439"/>
                </a:cubicBezTo>
                <a:lnTo>
                  <a:pt x="74" y="439"/>
                </a:lnTo>
                <a:lnTo>
                  <a:pt x="74" y="763"/>
                </a:lnTo>
                <a:cubicBezTo>
                  <a:pt x="74" y="778"/>
                  <a:pt x="87" y="790"/>
                  <a:pt x="102" y="790"/>
                </a:cubicBezTo>
                <a:lnTo>
                  <a:pt x="367" y="790"/>
                </a:lnTo>
                <a:cubicBezTo>
                  <a:pt x="374" y="790"/>
                  <a:pt x="381" y="787"/>
                  <a:pt x="386" y="782"/>
                </a:cubicBezTo>
                <a:cubicBezTo>
                  <a:pt x="391" y="777"/>
                  <a:pt x="394" y="770"/>
                  <a:pt x="394" y="763"/>
                </a:cubicBezTo>
                <a:lnTo>
                  <a:pt x="394" y="564"/>
                </a:lnTo>
                <a:cubicBezTo>
                  <a:pt x="394" y="549"/>
                  <a:pt x="382" y="537"/>
                  <a:pt x="367" y="537"/>
                </a:cubicBezTo>
                <a:cubicBezTo>
                  <a:pt x="351" y="537"/>
                  <a:pt x="339" y="549"/>
                  <a:pt x="339" y="564"/>
                </a:cubicBezTo>
                <a:lnTo>
                  <a:pt x="339" y="735"/>
                </a:lnTo>
                <a:lnTo>
                  <a:pt x="130" y="735"/>
                </a:lnTo>
                <a:lnTo>
                  <a:pt x="130" y="411"/>
                </a:lnTo>
                <a:cubicBezTo>
                  <a:pt x="130" y="396"/>
                  <a:pt x="117" y="384"/>
                  <a:pt x="102" y="384"/>
                </a:cubicBezTo>
                <a:lnTo>
                  <a:pt x="55" y="384"/>
                </a:lnTo>
                <a:lnTo>
                  <a:pt x="55" y="144"/>
                </a:lnTo>
                <a:cubicBezTo>
                  <a:pt x="55" y="127"/>
                  <a:pt x="63" y="112"/>
                  <a:pt x="76" y="103"/>
                </a:cubicBezTo>
                <a:cubicBezTo>
                  <a:pt x="121" y="72"/>
                  <a:pt x="177" y="55"/>
                  <a:pt x="235" y="55"/>
                </a:cubicBezTo>
                <a:cubicBezTo>
                  <a:pt x="293" y="55"/>
                  <a:pt x="348" y="72"/>
                  <a:pt x="392" y="102"/>
                </a:cubicBezTo>
                <a:cubicBezTo>
                  <a:pt x="364" y="122"/>
                  <a:pt x="347" y="155"/>
                  <a:pt x="347" y="190"/>
                </a:cubicBezTo>
                <a:lnTo>
                  <a:pt x="347" y="478"/>
                </a:lnTo>
                <a:cubicBezTo>
                  <a:pt x="347" y="493"/>
                  <a:pt x="359" y="505"/>
                  <a:pt x="374" y="505"/>
                </a:cubicBezTo>
                <a:lnTo>
                  <a:pt x="427" y="505"/>
                </a:lnTo>
                <a:lnTo>
                  <a:pt x="427" y="854"/>
                </a:lnTo>
                <a:cubicBezTo>
                  <a:pt x="427" y="869"/>
                  <a:pt x="439" y="882"/>
                  <a:pt x="454" y="882"/>
                </a:cubicBezTo>
                <a:lnTo>
                  <a:pt x="738" y="882"/>
                </a:lnTo>
                <a:cubicBezTo>
                  <a:pt x="753" y="882"/>
                  <a:pt x="765" y="869"/>
                  <a:pt x="765" y="854"/>
                </a:cubicBezTo>
                <a:lnTo>
                  <a:pt x="765" y="505"/>
                </a:lnTo>
                <a:lnTo>
                  <a:pt x="820" y="505"/>
                </a:lnTo>
                <a:cubicBezTo>
                  <a:pt x="836" y="505"/>
                  <a:pt x="848" y="493"/>
                  <a:pt x="848" y="478"/>
                </a:cubicBezTo>
                <a:cubicBezTo>
                  <a:pt x="848" y="446"/>
                  <a:pt x="848" y="220"/>
                  <a:pt x="848" y="19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5" name="Freeform 374">
            <a:extLst>
              <a:ext uri="{FF2B5EF4-FFF2-40B4-BE49-F238E27FC236}">
                <a16:creationId xmlns:a16="http://schemas.microsoft.com/office/drawing/2014/main" id="{7EBD6939-EEFC-524F-8C57-CC6E8D34EFC8}"/>
              </a:ext>
            </a:extLst>
          </p:cNvPr>
          <p:cNvSpPr/>
          <p:nvPr/>
        </p:nvSpPr>
        <p:spPr>
          <a:xfrm>
            <a:off x="6254281" y="2132477"/>
            <a:ext cx="100800" cy="100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1" h="281">
                <a:moveTo>
                  <a:pt x="140" y="55"/>
                </a:moveTo>
                <a:cubicBezTo>
                  <a:pt x="187" y="55"/>
                  <a:pt x="226" y="93"/>
                  <a:pt x="226" y="140"/>
                </a:cubicBezTo>
                <a:cubicBezTo>
                  <a:pt x="226" y="188"/>
                  <a:pt x="187" y="226"/>
                  <a:pt x="140" y="226"/>
                </a:cubicBezTo>
                <a:cubicBezTo>
                  <a:pt x="93" y="226"/>
                  <a:pt x="55" y="188"/>
                  <a:pt x="55" y="140"/>
                </a:cubicBezTo>
                <a:cubicBezTo>
                  <a:pt x="55" y="93"/>
                  <a:pt x="93" y="55"/>
                  <a:pt x="140" y="55"/>
                </a:cubicBezTo>
                <a:close/>
                <a:moveTo>
                  <a:pt x="140" y="281"/>
                </a:moveTo>
                <a:cubicBezTo>
                  <a:pt x="218" y="281"/>
                  <a:pt x="281" y="218"/>
                  <a:pt x="281" y="140"/>
                </a:cubicBezTo>
                <a:cubicBezTo>
                  <a:pt x="281" y="63"/>
                  <a:pt x="218" y="0"/>
                  <a:pt x="140" y="0"/>
                </a:cubicBezTo>
                <a:cubicBezTo>
                  <a:pt x="63" y="0"/>
                  <a:pt x="0" y="63"/>
                  <a:pt x="0" y="140"/>
                </a:cubicBezTo>
                <a:cubicBezTo>
                  <a:pt x="0" y="218"/>
                  <a:pt x="63" y="281"/>
                  <a:pt x="140" y="2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6" name="Freeform 375">
            <a:extLst>
              <a:ext uri="{FF2B5EF4-FFF2-40B4-BE49-F238E27FC236}">
                <a16:creationId xmlns:a16="http://schemas.microsoft.com/office/drawing/2014/main" id="{A962E97A-DDFF-094F-A65F-2FBFC6FA27C0}"/>
              </a:ext>
            </a:extLst>
          </p:cNvPr>
          <p:cNvSpPr/>
          <p:nvPr/>
        </p:nvSpPr>
        <p:spPr>
          <a:xfrm>
            <a:off x="6815519" y="2388797"/>
            <a:ext cx="478800" cy="219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1" h="612">
                <a:moveTo>
                  <a:pt x="1272" y="274"/>
                </a:moveTo>
                <a:cubicBezTo>
                  <a:pt x="1267" y="284"/>
                  <a:pt x="1259" y="291"/>
                  <a:pt x="1249" y="295"/>
                </a:cubicBezTo>
                <a:cubicBezTo>
                  <a:pt x="1248" y="295"/>
                  <a:pt x="1247" y="296"/>
                  <a:pt x="1246" y="296"/>
                </a:cubicBezTo>
                <a:cubicBezTo>
                  <a:pt x="1043" y="392"/>
                  <a:pt x="709" y="548"/>
                  <a:pt x="674" y="555"/>
                </a:cubicBezTo>
                <a:cubicBezTo>
                  <a:pt x="629" y="565"/>
                  <a:pt x="577" y="539"/>
                  <a:pt x="512" y="508"/>
                </a:cubicBezTo>
                <a:cubicBezTo>
                  <a:pt x="441" y="473"/>
                  <a:pt x="353" y="430"/>
                  <a:pt x="244" y="424"/>
                </a:cubicBezTo>
                <a:lnTo>
                  <a:pt x="217" y="421"/>
                </a:lnTo>
                <a:lnTo>
                  <a:pt x="220" y="143"/>
                </a:lnTo>
                <a:lnTo>
                  <a:pt x="307" y="143"/>
                </a:lnTo>
                <a:cubicBezTo>
                  <a:pt x="324" y="143"/>
                  <a:pt x="374" y="144"/>
                  <a:pt x="398" y="149"/>
                </a:cubicBezTo>
                <a:cubicBezTo>
                  <a:pt x="432" y="155"/>
                  <a:pt x="451" y="171"/>
                  <a:pt x="474" y="190"/>
                </a:cubicBezTo>
                <a:cubicBezTo>
                  <a:pt x="497" y="210"/>
                  <a:pt x="524" y="232"/>
                  <a:pt x="568" y="243"/>
                </a:cubicBezTo>
                <a:cubicBezTo>
                  <a:pt x="633" y="259"/>
                  <a:pt x="811" y="250"/>
                  <a:pt x="837" y="248"/>
                </a:cubicBezTo>
                <a:cubicBezTo>
                  <a:pt x="849" y="249"/>
                  <a:pt x="859" y="254"/>
                  <a:pt x="867" y="262"/>
                </a:cubicBezTo>
                <a:cubicBezTo>
                  <a:pt x="874" y="270"/>
                  <a:pt x="879" y="281"/>
                  <a:pt x="878" y="293"/>
                </a:cubicBezTo>
                <a:cubicBezTo>
                  <a:pt x="878" y="304"/>
                  <a:pt x="873" y="315"/>
                  <a:pt x="865" y="323"/>
                </a:cubicBezTo>
                <a:cubicBezTo>
                  <a:pt x="857" y="331"/>
                  <a:pt x="846" y="335"/>
                  <a:pt x="834" y="335"/>
                </a:cubicBezTo>
                <a:lnTo>
                  <a:pt x="572" y="330"/>
                </a:lnTo>
                <a:cubicBezTo>
                  <a:pt x="563" y="330"/>
                  <a:pt x="554" y="334"/>
                  <a:pt x="549" y="342"/>
                </a:cubicBezTo>
                <a:lnTo>
                  <a:pt x="515" y="389"/>
                </a:lnTo>
                <a:cubicBezTo>
                  <a:pt x="506" y="401"/>
                  <a:pt x="509" y="418"/>
                  <a:pt x="521" y="427"/>
                </a:cubicBezTo>
                <a:cubicBezTo>
                  <a:pt x="526" y="431"/>
                  <a:pt x="532" y="432"/>
                  <a:pt x="537" y="432"/>
                </a:cubicBezTo>
                <a:cubicBezTo>
                  <a:pt x="546" y="432"/>
                  <a:pt x="554" y="428"/>
                  <a:pt x="560" y="421"/>
                </a:cubicBezTo>
                <a:lnTo>
                  <a:pt x="585" y="386"/>
                </a:lnTo>
                <a:lnTo>
                  <a:pt x="833" y="390"/>
                </a:lnTo>
                <a:cubicBezTo>
                  <a:pt x="859" y="391"/>
                  <a:pt x="884" y="381"/>
                  <a:pt x="903" y="363"/>
                </a:cubicBezTo>
                <a:cubicBezTo>
                  <a:pt x="914" y="353"/>
                  <a:pt x="922" y="340"/>
                  <a:pt x="927" y="326"/>
                </a:cubicBezTo>
                <a:cubicBezTo>
                  <a:pt x="928" y="326"/>
                  <a:pt x="929" y="325"/>
                  <a:pt x="930" y="325"/>
                </a:cubicBezTo>
                <a:cubicBezTo>
                  <a:pt x="931" y="324"/>
                  <a:pt x="1087" y="261"/>
                  <a:pt x="1217" y="215"/>
                </a:cubicBezTo>
                <a:cubicBezTo>
                  <a:pt x="1228" y="211"/>
                  <a:pt x="1240" y="211"/>
                  <a:pt x="1250" y="216"/>
                </a:cubicBezTo>
                <a:cubicBezTo>
                  <a:pt x="1261" y="221"/>
                  <a:pt x="1269" y="230"/>
                  <a:pt x="1273" y="241"/>
                </a:cubicBezTo>
                <a:lnTo>
                  <a:pt x="1273" y="243"/>
                </a:lnTo>
                <a:cubicBezTo>
                  <a:pt x="1277" y="253"/>
                  <a:pt x="1276" y="264"/>
                  <a:pt x="1272" y="274"/>
                </a:cubicBezTo>
                <a:close/>
                <a:moveTo>
                  <a:pt x="1325" y="222"/>
                </a:moveTo>
                <a:cubicBezTo>
                  <a:pt x="1316" y="197"/>
                  <a:pt x="1298" y="178"/>
                  <a:pt x="1274" y="166"/>
                </a:cubicBezTo>
                <a:cubicBezTo>
                  <a:pt x="1250" y="155"/>
                  <a:pt x="1223" y="154"/>
                  <a:pt x="1199" y="163"/>
                </a:cubicBezTo>
                <a:cubicBezTo>
                  <a:pt x="1095" y="200"/>
                  <a:pt x="977" y="247"/>
                  <a:pt x="930" y="265"/>
                </a:cubicBezTo>
                <a:cubicBezTo>
                  <a:pt x="926" y="250"/>
                  <a:pt x="918" y="236"/>
                  <a:pt x="907" y="224"/>
                </a:cubicBezTo>
                <a:cubicBezTo>
                  <a:pt x="889" y="205"/>
                  <a:pt x="864" y="194"/>
                  <a:pt x="838" y="193"/>
                </a:cubicBezTo>
                <a:cubicBezTo>
                  <a:pt x="837" y="193"/>
                  <a:pt x="836" y="193"/>
                  <a:pt x="836" y="193"/>
                </a:cubicBezTo>
                <a:cubicBezTo>
                  <a:pt x="782" y="196"/>
                  <a:pt x="631" y="202"/>
                  <a:pt x="582" y="190"/>
                </a:cubicBezTo>
                <a:cubicBezTo>
                  <a:pt x="550" y="181"/>
                  <a:pt x="531" y="166"/>
                  <a:pt x="509" y="148"/>
                </a:cubicBezTo>
                <a:cubicBezTo>
                  <a:pt x="484" y="127"/>
                  <a:pt x="456" y="104"/>
                  <a:pt x="408" y="94"/>
                </a:cubicBezTo>
                <a:cubicBezTo>
                  <a:pt x="374" y="88"/>
                  <a:pt x="309" y="88"/>
                  <a:pt x="307" y="88"/>
                </a:cubicBezTo>
                <a:lnTo>
                  <a:pt x="221" y="88"/>
                </a:lnTo>
                <a:cubicBezTo>
                  <a:pt x="217" y="39"/>
                  <a:pt x="185" y="1"/>
                  <a:pt x="145" y="1"/>
                </a:cubicBezTo>
                <a:lnTo>
                  <a:pt x="34" y="0"/>
                </a:lnTo>
                <a:lnTo>
                  <a:pt x="33" y="0"/>
                </a:lnTo>
                <a:cubicBezTo>
                  <a:pt x="18" y="0"/>
                  <a:pt x="6" y="12"/>
                  <a:pt x="6" y="27"/>
                </a:cubicBezTo>
                <a:cubicBezTo>
                  <a:pt x="6" y="42"/>
                  <a:pt x="18" y="55"/>
                  <a:pt x="33" y="55"/>
                </a:cubicBezTo>
                <a:lnTo>
                  <a:pt x="144" y="56"/>
                </a:lnTo>
                <a:cubicBezTo>
                  <a:pt x="154" y="56"/>
                  <a:pt x="166" y="74"/>
                  <a:pt x="166" y="97"/>
                </a:cubicBezTo>
                <a:lnTo>
                  <a:pt x="161" y="474"/>
                </a:lnTo>
                <a:cubicBezTo>
                  <a:pt x="161" y="486"/>
                  <a:pt x="158" y="498"/>
                  <a:pt x="151" y="506"/>
                </a:cubicBezTo>
                <a:cubicBezTo>
                  <a:pt x="150" y="508"/>
                  <a:pt x="145" y="514"/>
                  <a:pt x="139" y="514"/>
                </a:cubicBezTo>
                <a:lnTo>
                  <a:pt x="28" y="513"/>
                </a:lnTo>
                <a:cubicBezTo>
                  <a:pt x="13" y="513"/>
                  <a:pt x="0" y="525"/>
                  <a:pt x="0" y="540"/>
                </a:cubicBezTo>
                <a:cubicBezTo>
                  <a:pt x="0" y="555"/>
                  <a:pt x="12" y="568"/>
                  <a:pt x="27" y="568"/>
                </a:cubicBezTo>
                <a:lnTo>
                  <a:pt x="138" y="570"/>
                </a:lnTo>
                <a:lnTo>
                  <a:pt x="139" y="570"/>
                </a:lnTo>
                <a:cubicBezTo>
                  <a:pt x="160" y="570"/>
                  <a:pt x="181" y="558"/>
                  <a:pt x="196" y="539"/>
                </a:cubicBezTo>
                <a:cubicBezTo>
                  <a:pt x="208" y="522"/>
                  <a:pt x="216" y="500"/>
                  <a:pt x="216" y="477"/>
                </a:cubicBezTo>
                <a:lnTo>
                  <a:pt x="240" y="479"/>
                </a:lnTo>
                <a:lnTo>
                  <a:pt x="241" y="479"/>
                </a:lnTo>
                <a:cubicBezTo>
                  <a:pt x="338" y="484"/>
                  <a:pt x="418" y="523"/>
                  <a:pt x="488" y="557"/>
                </a:cubicBezTo>
                <a:cubicBezTo>
                  <a:pt x="548" y="586"/>
                  <a:pt x="601" y="612"/>
                  <a:pt x="654" y="612"/>
                </a:cubicBezTo>
                <a:cubicBezTo>
                  <a:pt x="665" y="612"/>
                  <a:pt x="675" y="611"/>
                  <a:pt x="686" y="609"/>
                </a:cubicBezTo>
                <a:cubicBezTo>
                  <a:pt x="736" y="599"/>
                  <a:pt x="1177" y="390"/>
                  <a:pt x="1269" y="347"/>
                </a:cubicBezTo>
                <a:cubicBezTo>
                  <a:pt x="1292" y="338"/>
                  <a:pt x="1311" y="320"/>
                  <a:pt x="1322" y="297"/>
                </a:cubicBezTo>
                <a:cubicBezTo>
                  <a:pt x="1333" y="274"/>
                  <a:pt x="1334" y="248"/>
                  <a:pt x="1325" y="2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7" name="Freeform 376">
            <a:extLst>
              <a:ext uri="{FF2B5EF4-FFF2-40B4-BE49-F238E27FC236}">
                <a16:creationId xmlns:a16="http://schemas.microsoft.com/office/drawing/2014/main" id="{FD9FEFE2-9EC5-E945-B095-1F871E1F5CF0}"/>
              </a:ext>
            </a:extLst>
          </p:cNvPr>
          <p:cNvSpPr/>
          <p:nvPr/>
        </p:nvSpPr>
        <p:spPr>
          <a:xfrm>
            <a:off x="7024680" y="2261358"/>
            <a:ext cx="125280" cy="170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9" h="474">
                <a:moveTo>
                  <a:pt x="285" y="211"/>
                </a:moveTo>
                <a:lnTo>
                  <a:pt x="137" y="348"/>
                </a:lnTo>
                <a:lnTo>
                  <a:pt x="189" y="267"/>
                </a:lnTo>
                <a:cubicBezTo>
                  <a:pt x="192" y="262"/>
                  <a:pt x="193" y="255"/>
                  <a:pt x="190" y="249"/>
                </a:cubicBezTo>
                <a:cubicBezTo>
                  <a:pt x="186" y="244"/>
                  <a:pt x="180" y="240"/>
                  <a:pt x="174" y="240"/>
                </a:cubicBezTo>
                <a:lnTo>
                  <a:pt x="62" y="240"/>
                </a:lnTo>
                <a:lnTo>
                  <a:pt x="193" y="117"/>
                </a:lnTo>
                <a:lnTo>
                  <a:pt x="153" y="184"/>
                </a:lnTo>
                <a:cubicBezTo>
                  <a:pt x="150" y="189"/>
                  <a:pt x="150" y="196"/>
                  <a:pt x="153" y="202"/>
                </a:cubicBezTo>
                <a:cubicBezTo>
                  <a:pt x="156" y="207"/>
                  <a:pt x="162" y="211"/>
                  <a:pt x="169" y="211"/>
                </a:cubicBezTo>
                <a:close/>
                <a:moveTo>
                  <a:pt x="284" y="4"/>
                </a:moveTo>
                <a:cubicBezTo>
                  <a:pt x="277" y="-1"/>
                  <a:pt x="267" y="-1"/>
                  <a:pt x="260" y="5"/>
                </a:cubicBezTo>
                <a:lnTo>
                  <a:pt x="5" y="245"/>
                </a:lnTo>
                <a:cubicBezTo>
                  <a:pt x="0" y="250"/>
                  <a:pt x="-2" y="257"/>
                  <a:pt x="1" y="264"/>
                </a:cubicBezTo>
                <a:cubicBezTo>
                  <a:pt x="4" y="271"/>
                  <a:pt x="10" y="275"/>
                  <a:pt x="17" y="275"/>
                </a:cubicBezTo>
                <a:lnTo>
                  <a:pt x="141" y="275"/>
                </a:lnTo>
                <a:lnTo>
                  <a:pt x="31" y="446"/>
                </a:lnTo>
                <a:cubicBezTo>
                  <a:pt x="26" y="454"/>
                  <a:pt x="27" y="464"/>
                  <a:pt x="34" y="470"/>
                </a:cubicBezTo>
                <a:cubicBezTo>
                  <a:pt x="37" y="472"/>
                  <a:pt x="41" y="474"/>
                  <a:pt x="45" y="474"/>
                </a:cubicBezTo>
                <a:cubicBezTo>
                  <a:pt x="50" y="474"/>
                  <a:pt x="54" y="472"/>
                  <a:pt x="58" y="469"/>
                </a:cubicBezTo>
                <a:lnTo>
                  <a:pt x="342" y="206"/>
                </a:lnTo>
                <a:cubicBezTo>
                  <a:pt x="348" y="201"/>
                  <a:pt x="350" y="193"/>
                  <a:pt x="347" y="187"/>
                </a:cubicBezTo>
                <a:cubicBezTo>
                  <a:pt x="344" y="180"/>
                  <a:pt x="338" y="175"/>
                  <a:pt x="330" y="175"/>
                </a:cubicBezTo>
                <a:lnTo>
                  <a:pt x="200" y="175"/>
                </a:lnTo>
                <a:lnTo>
                  <a:pt x="288" y="27"/>
                </a:lnTo>
                <a:cubicBezTo>
                  <a:pt x="292" y="20"/>
                  <a:pt x="291" y="10"/>
                  <a:pt x="28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8" name="Freeform 377">
            <a:extLst>
              <a:ext uri="{FF2B5EF4-FFF2-40B4-BE49-F238E27FC236}">
                <a16:creationId xmlns:a16="http://schemas.microsoft.com/office/drawing/2014/main" id="{5424E8E6-C02C-604A-A12A-218188F15872}"/>
              </a:ext>
            </a:extLst>
          </p:cNvPr>
          <p:cNvSpPr/>
          <p:nvPr/>
        </p:nvSpPr>
        <p:spPr>
          <a:xfrm>
            <a:off x="6874921" y="2083157"/>
            <a:ext cx="478800" cy="219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1" h="612">
                <a:moveTo>
                  <a:pt x="933" y="463"/>
                </a:moveTo>
                <a:cubicBezTo>
                  <a:pt x="899" y="457"/>
                  <a:pt x="880" y="440"/>
                  <a:pt x="857" y="422"/>
                </a:cubicBezTo>
                <a:cubicBezTo>
                  <a:pt x="834" y="402"/>
                  <a:pt x="807" y="380"/>
                  <a:pt x="763" y="369"/>
                </a:cubicBezTo>
                <a:cubicBezTo>
                  <a:pt x="698" y="352"/>
                  <a:pt x="520" y="362"/>
                  <a:pt x="493" y="363"/>
                </a:cubicBezTo>
                <a:cubicBezTo>
                  <a:pt x="470" y="362"/>
                  <a:pt x="452" y="342"/>
                  <a:pt x="452" y="319"/>
                </a:cubicBezTo>
                <a:cubicBezTo>
                  <a:pt x="453" y="295"/>
                  <a:pt x="473" y="276"/>
                  <a:pt x="497" y="277"/>
                </a:cubicBezTo>
                <a:lnTo>
                  <a:pt x="759" y="282"/>
                </a:lnTo>
                <a:cubicBezTo>
                  <a:pt x="768" y="282"/>
                  <a:pt x="777" y="277"/>
                  <a:pt x="782" y="270"/>
                </a:cubicBezTo>
                <a:lnTo>
                  <a:pt x="816" y="223"/>
                </a:lnTo>
                <a:cubicBezTo>
                  <a:pt x="825" y="211"/>
                  <a:pt x="822" y="193"/>
                  <a:pt x="810" y="185"/>
                </a:cubicBezTo>
                <a:cubicBezTo>
                  <a:pt x="797" y="176"/>
                  <a:pt x="780" y="178"/>
                  <a:pt x="771" y="191"/>
                </a:cubicBezTo>
                <a:lnTo>
                  <a:pt x="746" y="226"/>
                </a:lnTo>
                <a:lnTo>
                  <a:pt x="498" y="222"/>
                </a:lnTo>
                <a:cubicBezTo>
                  <a:pt x="497" y="222"/>
                  <a:pt x="496" y="222"/>
                  <a:pt x="496" y="222"/>
                </a:cubicBezTo>
                <a:cubicBezTo>
                  <a:pt x="454" y="222"/>
                  <a:pt x="418" y="248"/>
                  <a:pt x="404" y="286"/>
                </a:cubicBezTo>
                <a:cubicBezTo>
                  <a:pt x="403" y="286"/>
                  <a:pt x="402" y="286"/>
                  <a:pt x="401" y="287"/>
                </a:cubicBezTo>
                <a:cubicBezTo>
                  <a:pt x="400" y="287"/>
                  <a:pt x="244" y="350"/>
                  <a:pt x="113" y="397"/>
                </a:cubicBezTo>
                <a:cubicBezTo>
                  <a:pt x="103" y="401"/>
                  <a:pt x="91" y="401"/>
                  <a:pt x="81" y="396"/>
                </a:cubicBezTo>
                <a:cubicBezTo>
                  <a:pt x="70" y="391"/>
                  <a:pt x="62" y="382"/>
                  <a:pt x="58" y="371"/>
                </a:cubicBezTo>
                <a:lnTo>
                  <a:pt x="57" y="369"/>
                </a:lnTo>
                <a:cubicBezTo>
                  <a:pt x="54" y="359"/>
                  <a:pt x="54" y="348"/>
                  <a:pt x="59" y="338"/>
                </a:cubicBezTo>
                <a:cubicBezTo>
                  <a:pt x="64" y="328"/>
                  <a:pt x="72" y="320"/>
                  <a:pt x="82" y="317"/>
                </a:cubicBezTo>
                <a:cubicBezTo>
                  <a:pt x="83" y="316"/>
                  <a:pt x="84" y="316"/>
                  <a:pt x="85" y="316"/>
                </a:cubicBezTo>
                <a:cubicBezTo>
                  <a:pt x="288" y="219"/>
                  <a:pt x="622" y="64"/>
                  <a:pt x="656" y="57"/>
                </a:cubicBezTo>
                <a:cubicBezTo>
                  <a:pt x="702" y="47"/>
                  <a:pt x="753" y="72"/>
                  <a:pt x="819" y="104"/>
                </a:cubicBezTo>
                <a:cubicBezTo>
                  <a:pt x="889" y="139"/>
                  <a:pt x="978" y="182"/>
                  <a:pt x="1087" y="188"/>
                </a:cubicBezTo>
                <a:lnTo>
                  <a:pt x="1114" y="190"/>
                </a:lnTo>
                <a:lnTo>
                  <a:pt x="1111" y="469"/>
                </a:lnTo>
                <a:lnTo>
                  <a:pt x="1024" y="469"/>
                </a:lnTo>
                <a:cubicBezTo>
                  <a:pt x="1007" y="469"/>
                  <a:pt x="957" y="468"/>
                  <a:pt x="933" y="463"/>
                </a:cubicBezTo>
                <a:close/>
                <a:moveTo>
                  <a:pt x="1298" y="557"/>
                </a:moveTo>
                <a:lnTo>
                  <a:pt x="1187" y="556"/>
                </a:lnTo>
                <a:cubicBezTo>
                  <a:pt x="1181" y="556"/>
                  <a:pt x="1176" y="549"/>
                  <a:pt x="1174" y="547"/>
                </a:cubicBezTo>
                <a:cubicBezTo>
                  <a:pt x="1168" y="539"/>
                  <a:pt x="1165" y="527"/>
                  <a:pt x="1165" y="515"/>
                </a:cubicBezTo>
                <a:lnTo>
                  <a:pt x="1170" y="138"/>
                </a:lnTo>
                <a:cubicBezTo>
                  <a:pt x="1170" y="126"/>
                  <a:pt x="1173" y="114"/>
                  <a:pt x="1179" y="106"/>
                </a:cubicBezTo>
                <a:cubicBezTo>
                  <a:pt x="1181" y="103"/>
                  <a:pt x="1186" y="97"/>
                  <a:pt x="1192" y="97"/>
                </a:cubicBezTo>
                <a:lnTo>
                  <a:pt x="1303" y="99"/>
                </a:lnTo>
                <a:cubicBezTo>
                  <a:pt x="1318" y="99"/>
                  <a:pt x="1331" y="87"/>
                  <a:pt x="1331" y="71"/>
                </a:cubicBezTo>
                <a:cubicBezTo>
                  <a:pt x="1331" y="56"/>
                  <a:pt x="1319" y="44"/>
                  <a:pt x="1304" y="44"/>
                </a:cubicBezTo>
                <a:lnTo>
                  <a:pt x="1193" y="42"/>
                </a:lnTo>
                <a:cubicBezTo>
                  <a:pt x="1171" y="42"/>
                  <a:pt x="1150" y="53"/>
                  <a:pt x="1135" y="73"/>
                </a:cubicBezTo>
                <a:cubicBezTo>
                  <a:pt x="1122" y="90"/>
                  <a:pt x="1115" y="112"/>
                  <a:pt x="1114" y="135"/>
                </a:cubicBezTo>
                <a:lnTo>
                  <a:pt x="1091" y="133"/>
                </a:lnTo>
                <a:lnTo>
                  <a:pt x="1090" y="133"/>
                </a:lnTo>
                <a:cubicBezTo>
                  <a:pt x="992" y="128"/>
                  <a:pt x="913" y="89"/>
                  <a:pt x="843" y="55"/>
                </a:cubicBezTo>
                <a:cubicBezTo>
                  <a:pt x="771" y="20"/>
                  <a:pt x="709" y="-11"/>
                  <a:pt x="645" y="3"/>
                </a:cubicBezTo>
                <a:cubicBezTo>
                  <a:pt x="595" y="13"/>
                  <a:pt x="153" y="222"/>
                  <a:pt x="62" y="265"/>
                </a:cubicBezTo>
                <a:cubicBezTo>
                  <a:pt x="39" y="274"/>
                  <a:pt x="20" y="291"/>
                  <a:pt x="9" y="314"/>
                </a:cubicBezTo>
                <a:cubicBezTo>
                  <a:pt x="-2" y="338"/>
                  <a:pt x="-3" y="364"/>
                  <a:pt x="6" y="388"/>
                </a:cubicBezTo>
                <a:lnTo>
                  <a:pt x="6" y="390"/>
                </a:lnTo>
                <a:cubicBezTo>
                  <a:pt x="15" y="414"/>
                  <a:pt x="33" y="434"/>
                  <a:pt x="57" y="445"/>
                </a:cubicBezTo>
                <a:cubicBezTo>
                  <a:pt x="70" y="452"/>
                  <a:pt x="85" y="455"/>
                  <a:pt x="99" y="455"/>
                </a:cubicBezTo>
                <a:cubicBezTo>
                  <a:pt x="110" y="455"/>
                  <a:pt x="121" y="453"/>
                  <a:pt x="132" y="449"/>
                </a:cubicBezTo>
                <a:cubicBezTo>
                  <a:pt x="235" y="412"/>
                  <a:pt x="354" y="365"/>
                  <a:pt x="401" y="346"/>
                </a:cubicBezTo>
                <a:cubicBezTo>
                  <a:pt x="412" y="387"/>
                  <a:pt x="449" y="417"/>
                  <a:pt x="493" y="418"/>
                </a:cubicBezTo>
                <a:cubicBezTo>
                  <a:pt x="494" y="418"/>
                  <a:pt x="494" y="418"/>
                  <a:pt x="495" y="418"/>
                </a:cubicBezTo>
                <a:cubicBezTo>
                  <a:pt x="549" y="415"/>
                  <a:pt x="700" y="410"/>
                  <a:pt x="749" y="422"/>
                </a:cubicBezTo>
                <a:cubicBezTo>
                  <a:pt x="781" y="430"/>
                  <a:pt x="800" y="446"/>
                  <a:pt x="822" y="464"/>
                </a:cubicBezTo>
                <a:cubicBezTo>
                  <a:pt x="847" y="485"/>
                  <a:pt x="875" y="508"/>
                  <a:pt x="923" y="517"/>
                </a:cubicBezTo>
                <a:cubicBezTo>
                  <a:pt x="957" y="524"/>
                  <a:pt x="1021" y="524"/>
                  <a:pt x="1024" y="524"/>
                </a:cubicBezTo>
                <a:lnTo>
                  <a:pt x="1110" y="524"/>
                </a:lnTo>
                <a:cubicBezTo>
                  <a:pt x="1112" y="544"/>
                  <a:pt x="1118" y="564"/>
                  <a:pt x="1129" y="579"/>
                </a:cubicBezTo>
                <a:cubicBezTo>
                  <a:pt x="1143" y="599"/>
                  <a:pt x="1164" y="611"/>
                  <a:pt x="1186" y="611"/>
                </a:cubicBezTo>
                <a:lnTo>
                  <a:pt x="1297" y="612"/>
                </a:lnTo>
                <a:cubicBezTo>
                  <a:pt x="1313" y="612"/>
                  <a:pt x="1325" y="600"/>
                  <a:pt x="1325" y="585"/>
                </a:cubicBezTo>
                <a:cubicBezTo>
                  <a:pt x="1325" y="570"/>
                  <a:pt x="1313" y="557"/>
                  <a:pt x="1298" y="5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9" name="Freeform 378">
            <a:extLst>
              <a:ext uri="{FF2B5EF4-FFF2-40B4-BE49-F238E27FC236}">
                <a16:creationId xmlns:a16="http://schemas.microsoft.com/office/drawing/2014/main" id="{CAB9CB18-1C59-3147-B605-5A3089C4B5A2}"/>
              </a:ext>
            </a:extLst>
          </p:cNvPr>
          <p:cNvSpPr/>
          <p:nvPr/>
        </p:nvSpPr>
        <p:spPr>
          <a:xfrm>
            <a:off x="2741399" y="2189358"/>
            <a:ext cx="106920" cy="10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298">
                <a:moveTo>
                  <a:pt x="149" y="55"/>
                </a:moveTo>
                <a:cubicBezTo>
                  <a:pt x="201" y="55"/>
                  <a:pt x="243" y="97"/>
                  <a:pt x="243" y="149"/>
                </a:cubicBezTo>
                <a:cubicBezTo>
                  <a:pt x="243" y="200"/>
                  <a:pt x="201" y="242"/>
                  <a:pt x="149" y="242"/>
                </a:cubicBezTo>
                <a:cubicBezTo>
                  <a:pt x="97" y="242"/>
                  <a:pt x="55" y="200"/>
                  <a:pt x="55" y="149"/>
                </a:cubicBezTo>
                <a:cubicBezTo>
                  <a:pt x="55" y="97"/>
                  <a:pt x="97" y="55"/>
                  <a:pt x="149" y="55"/>
                </a:cubicBezTo>
                <a:close/>
                <a:moveTo>
                  <a:pt x="0" y="149"/>
                </a:moveTo>
                <a:cubicBezTo>
                  <a:pt x="0" y="231"/>
                  <a:pt x="67" y="298"/>
                  <a:pt x="149" y="298"/>
                </a:cubicBezTo>
                <a:cubicBezTo>
                  <a:pt x="231" y="298"/>
                  <a:pt x="298" y="231"/>
                  <a:pt x="298" y="149"/>
                </a:cubicBezTo>
                <a:cubicBezTo>
                  <a:pt x="298" y="67"/>
                  <a:pt x="231" y="0"/>
                  <a:pt x="149" y="0"/>
                </a:cubicBezTo>
                <a:cubicBezTo>
                  <a:pt x="67" y="0"/>
                  <a:pt x="0" y="67"/>
                  <a:pt x="0" y="1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0" name="Freeform 379">
            <a:extLst>
              <a:ext uri="{FF2B5EF4-FFF2-40B4-BE49-F238E27FC236}">
                <a16:creationId xmlns:a16="http://schemas.microsoft.com/office/drawing/2014/main" id="{ACA7E400-A50F-CE4A-8892-80E147FFDD26}"/>
              </a:ext>
            </a:extLst>
          </p:cNvPr>
          <p:cNvSpPr/>
          <p:nvPr/>
        </p:nvSpPr>
        <p:spPr>
          <a:xfrm>
            <a:off x="2873881" y="2183237"/>
            <a:ext cx="100800" cy="100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1" h="281">
                <a:moveTo>
                  <a:pt x="140" y="55"/>
                </a:moveTo>
                <a:cubicBezTo>
                  <a:pt x="187" y="55"/>
                  <a:pt x="226" y="94"/>
                  <a:pt x="226" y="141"/>
                </a:cubicBezTo>
                <a:cubicBezTo>
                  <a:pt x="226" y="188"/>
                  <a:pt x="187" y="226"/>
                  <a:pt x="140" y="226"/>
                </a:cubicBezTo>
                <a:cubicBezTo>
                  <a:pt x="93" y="226"/>
                  <a:pt x="55" y="188"/>
                  <a:pt x="55" y="141"/>
                </a:cubicBezTo>
                <a:cubicBezTo>
                  <a:pt x="55" y="94"/>
                  <a:pt x="93" y="55"/>
                  <a:pt x="140" y="55"/>
                </a:cubicBezTo>
                <a:close/>
                <a:moveTo>
                  <a:pt x="0" y="141"/>
                </a:moveTo>
                <a:cubicBezTo>
                  <a:pt x="0" y="218"/>
                  <a:pt x="63" y="281"/>
                  <a:pt x="140" y="281"/>
                </a:cubicBezTo>
                <a:cubicBezTo>
                  <a:pt x="218" y="281"/>
                  <a:pt x="281" y="218"/>
                  <a:pt x="281" y="141"/>
                </a:cubicBezTo>
                <a:cubicBezTo>
                  <a:pt x="281" y="63"/>
                  <a:pt x="218" y="0"/>
                  <a:pt x="140" y="0"/>
                </a:cubicBezTo>
                <a:cubicBezTo>
                  <a:pt x="63" y="0"/>
                  <a:pt x="0" y="63"/>
                  <a:pt x="0" y="1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1" name="Freeform 380">
            <a:extLst>
              <a:ext uri="{FF2B5EF4-FFF2-40B4-BE49-F238E27FC236}">
                <a16:creationId xmlns:a16="http://schemas.microsoft.com/office/drawing/2014/main" id="{4317A933-2C00-A940-9786-EF2E9D8B2482}"/>
              </a:ext>
            </a:extLst>
          </p:cNvPr>
          <p:cNvSpPr/>
          <p:nvPr/>
        </p:nvSpPr>
        <p:spPr>
          <a:xfrm>
            <a:off x="2580119" y="2290877"/>
            <a:ext cx="428760" cy="317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882">
                <a:moveTo>
                  <a:pt x="738" y="450"/>
                </a:moveTo>
                <a:cubicBezTo>
                  <a:pt x="722" y="450"/>
                  <a:pt x="710" y="463"/>
                  <a:pt x="710" y="478"/>
                </a:cubicBezTo>
                <a:lnTo>
                  <a:pt x="710" y="827"/>
                </a:lnTo>
                <a:lnTo>
                  <a:pt x="482" y="827"/>
                </a:lnTo>
                <a:lnTo>
                  <a:pt x="482" y="478"/>
                </a:lnTo>
                <a:cubicBezTo>
                  <a:pt x="482" y="463"/>
                  <a:pt x="469" y="450"/>
                  <a:pt x="454" y="450"/>
                </a:cubicBezTo>
                <a:lnTo>
                  <a:pt x="402" y="450"/>
                </a:lnTo>
                <a:lnTo>
                  <a:pt x="402" y="191"/>
                </a:lnTo>
                <a:cubicBezTo>
                  <a:pt x="402" y="173"/>
                  <a:pt x="411" y="156"/>
                  <a:pt x="426" y="146"/>
                </a:cubicBezTo>
                <a:cubicBezTo>
                  <a:pt x="473" y="112"/>
                  <a:pt x="534" y="94"/>
                  <a:pt x="597" y="94"/>
                </a:cubicBezTo>
                <a:cubicBezTo>
                  <a:pt x="660" y="94"/>
                  <a:pt x="722" y="113"/>
                  <a:pt x="770" y="146"/>
                </a:cubicBezTo>
                <a:cubicBezTo>
                  <a:pt x="784" y="156"/>
                  <a:pt x="792" y="173"/>
                  <a:pt x="792" y="191"/>
                </a:cubicBezTo>
                <a:cubicBezTo>
                  <a:pt x="792" y="216"/>
                  <a:pt x="793" y="380"/>
                  <a:pt x="793" y="450"/>
                </a:cubicBezTo>
                <a:close/>
                <a:moveTo>
                  <a:pt x="1192" y="143"/>
                </a:moveTo>
                <a:cubicBezTo>
                  <a:pt x="1192" y="110"/>
                  <a:pt x="1175" y="78"/>
                  <a:pt x="1148" y="59"/>
                </a:cubicBezTo>
                <a:cubicBezTo>
                  <a:pt x="1095" y="21"/>
                  <a:pt x="1026" y="0"/>
                  <a:pt x="956" y="0"/>
                </a:cubicBezTo>
                <a:cubicBezTo>
                  <a:pt x="887" y="0"/>
                  <a:pt x="819" y="21"/>
                  <a:pt x="766" y="58"/>
                </a:cubicBezTo>
                <a:cubicBezTo>
                  <a:pt x="760" y="62"/>
                  <a:pt x="757" y="68"/>
                  <a:pt x="755" y="74"/>
                </a:cubicBezTo>
                <a:cubicBezTo>
                  <a:pt x="707" y="51"/>
                  <a:pt x="653" y="39"/>
                  <a:pt x="597" y="39"/>
                </a:cubicBezTo>
                <a:cubicBezTo>
                  <a:pt x="541" y="39"/>
                  <a:pt x="486" y="51"/>
                  <a:pt x="438" y="75"/>
                </a:cubicBezTo>
                <a:cubicBezTo>
                  <a:pt x="436" y="69"/>
                  <a:pt x="432" y="63"/>
                  <a:pt x="427" y="59"/>
                </a:cubicBezTo>
                <a:cubicBezTo>
                  <a:pt x="373" y="21"/>
                  <a:pt x="305" y="0"/>
                  <a:pt x="235" y="0"/>
                </a:cubicBezTo>
                <a:cubicBezTo>
                  <a:pt x="166" y="0"/>
                  <a:pt x="98" y="21"/>
                  <a:pt x="45" y="58"/>
                </a:cubicBezTo>
                <a:cubicBezTo>
                  <a:pt x="17" y="78"/>
                  <a:pt x="0" y="110"/>
                  <a:pt x="0" y="144"/>
                </a:cubicBezTo>
                <a:lnTo>
                  <a:pt x="0" y="412"/>
                </a:lnTo>
                <a:cubicBezTo>
                  <a:pt x="0" y="427"/>
                  <a:pt x="12" y="439"/>
                  <a:pt x="28" y="439"/>
                </a:cubicBezTo>
                <a:lnTo>
                  <a:pt x="74" y="439"/>
                </a:lnTo>
                <a:lnTo>
                  <a:pt x="74" y="763"/>
                </a:lnTo>
                <a:cubicBezTo>
                  <a:pt x="74" y="778"/>
                  <a:pt x="87" y="791"/>
                  <a:pt x="102" y="791"/>
                </a:cubicBezTo>
                <a:lnTo>
                  <a:pt x="366" y="791"/>
                </a:lnTo>
                <a:cubicBezTo>
                  <a:pt x="374" y="791"/>
                  <a:pt x="381" y="788"/>
                  <a:pt x="386" y="783"/>
                </a:cubicBezTo>
                <a:cubicBezTo>
                  <a:pt x="391" y="777"/>
                  <a:pt x="394" y="770"/>
                  <a:pt x="394" y="763"/>
                </a:cubicBezTo>
                <a:lnTo>
                  <a:pt x="394" y="565"/>
                </a:lnTo>
                <a:cubicBezTo>
                  <a:pt x="394" y="549"/>
                  <a:pt x="382" y="537"/>
                  <a:pt x="366" y="537"/>
                </a:cubicBezTo>
                <a:cubicBezTo>
                  <a:pt x="351" y="537"/>
                  <a:pt x="339" y="549"/>
                  <a:pt x="339" y="565"/>
                </a:cubicBezTo>
                <a:lnTo>
                  <a:pt x="339" y="735"/>
                </a:lnTo>
                <a:lnTo>
                  <a:pt x="129" y="735"/>
                </a:lnTo>
                <a:lnTo>
                  <a:pt x="129" y="412"/>
                </a:lnTo>
                <a:cubicBezTo>
                  <a:pt x="129" y="397"/>
                  <a:pt x="117" y="384"/>
                  <a:pt x="102" y="384"/>
                </a:cubicBezTo>
                <a:lnTo>
                  <a:pt x="55" y="384"/>
                </a:lnTo>
                <a:lnTo>
                  <a:pt x="55" y="144"/>
                </a:lnTo>
                <a:cubicBezTo>
                  <a:pt x="55" y="128"/>
                  <a:pt x="63" y="113"/>
                  <a:pt x="76" y="103"/>
                </a:cubicBezTo>
                <a:cubicBezTo>
                  <a:pt x="121" y="73"/>
                  <a:pt x="177" y="56"/>
                  <a:pt x="235" y="56"/>
                </a:cubicBezTo>
                <a:cubicBezTo>
                  <a:pt x="293" y="56"/>
                  <a:pt x="348" y="72"/>
                  <a:pt x="392" y="102"/>
                </a:cubicBezTo>
                <a:cubicBezTo>
                  <a:pt x="364" y="123"/>
                  <a:pt x="347" y="156"/>
                  <a:pt x="347" y="191"/>
                </a:cubicBezTo>
                <a:lnTo>
                  <a:pt x="347" y="478"/>
                </a:lnTo>
                <a:cubicBezTo>
                  <a:pt x="347" y="493"/>
                  <a:pt x="359" y="505"/>
                  <a:pt x="374" y="505"/>
                </a:cubicBezTo>
                <a:lnTo>
                  <a:pt x="426" y="505"/>
                </a:lnTo>
                <a:lnTo>
                  <a:pt x="426" y="854"/>
                </a:lnTo>
                <a:cubicBezTo>
                  <a:pt x="426" y="870"/>
                  <a:pt x="439" y="882"/>
                  <a:pt x="454" y="882"/>
                </a:cubicBezTo>
                <a:lnTo>
                  <a:pt x="738" y="882"/>
                </a:lnTo>
                <a:cubicBezTo>
                  <a:pt x="753" y="882"/>
                  <a:pt x="765" y="870"/>
                  <a:pt x="765" y="854"/>
                </a:cubicBezTo>
                <a:lnTo>
                  <a:pt x="765" y="505"/>
                </a:lnTo>
                <a:lnTo>
                  <a:pt x="820" y="505"/>
                </a:lnTo>
                <a:cubicBezTo>
                  <a:pt x="836" y="505"/>
                  <a:pt x="848" y="493"/>
                  <a:pt x="848" y="478"/>
                </a:cubicBezTo>
                <a:cubicBezTo>
                  <a:pt x="848" y="446"/>
                  <a:pt x="848" y="220"/>
                  <a:pt x="848" y="190"/>
                </a:cubicBezTo>
                <a:cubicBezTo>
                  <a:pt x="847" y="155"/>
                  <a:pt x="830" y="122"/>
                  <a:pt x="801" y="101"/>
                </a:cubicBezTo>
                <a:cubicBezTo>
                  <a:pt x="845" y="72"/>
                  <a:pt x="900" y="56"/>
                  <a:pt x="956" y="56"/>
                </a:cubicBezTo>
                <a:cubicBezTo>
                  <a:pt x="1015" y="56"/>
                  <a:pt x="1072" y="73"/>
                  <a:pt x="1116" y="104"/>
                </a:cubicBezTo>
                <a:cubicBezTo>
                  <a:pt x="1129" y="113"/>
                  <a:pt x="1137" y="128"/>
                  <a:pt x="1137" y="144"/>
                </a:cubicBezTo>
                <a:cubicBezTo>
                  <a:pt x="1137" y="167"/>
                  <a:pt x="1137" y="318"/>
                  <a:pt x="1137" y="384"/>
                </a:cubicBezTo>
                <a:lnTo>
                  <a:pt x="1088" y="384"/>
                </a:lnTo>
                <a:cubicBezTo>
                  <a:pt x="1072" y="384"/>
                  <a:pt x="1060" y="397"/>
                  <a:pt x="1060" y="412"/>
                </a:cubicBezTo>
                <a:lnTo>
                  <a:pt x="1060" y="735"/>
                </a:lnTo>
                <a:lnTo>
                  <a:pt x="851" y="735"/>
                </a:lnTo>
                <a:lnTo>
                  <a:pt x="851" y="565"/>
                </a:lnTo>
                <a:cubicBezTo>
                  <a:pt x="851" y="549"/>
                  <a:pt x="838" y="537"/>
                  <a:pt x="823" y="537"/>
                </a:cubicBezTo>
                <a:cubicBezTo>
                  <a:pt x="808" y="537"/>
                  <a:pt x="795" y="549"/>
                  <a:pt x="795" y="565"/>
                </a:cubicBezTo>
                <a:lnTo>
                  <a:pt x="795" y="763"/>
                </a:lnTo>
                <a:cubicBezTo>
                  <a:pt x="795" y="778"/>
                  <a:pt x="808" y="791"/>
                  <a:pt x="823" y="791"/>
                </a:cubicBezTo>
                <a:lnTo>
                  <a:pt x="1088" y="791"/>
                </a:lnTo>
                <a:cubicBezTo>
                  <a:pt x="1103" y="791"/>
                  <a:pt x="1115" y="778"/>
                  <a:pt x="1115" y="763"/>
                </a:cubicBezTo>
                <a:lnTo>
                  <a:pt x="1115" y="439"/>
                </a:lnTo>
                <a:lnTo>
                  <a:pt x="1165" y="439"/>
                </a:lnTo>
                <a:cubicBezTo>
                  <a:pt x="1180" y="439"/>
                  <a:pt x="1192" y="427"/>
                  <a:pt x="1192" y="412"/>
                </a:cubicBezTo>
                <a:cubicBezTo>
                  <a:pt x="1192" y="382"/>
                  <a:pt x="1192" y="171"/>
                  <a:pt x="1192" y="1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2" name="Freeform 381">
            <a:extLst>
              <a:ext uri="{FF2B5EF4-FFF2-40B4-BE49-F238E27FC236}">
                <a16:creationId xmlns:a16="http://schemas.microsoft.com/office/drawing/2014/main" id="{596FCE36-A621-D54D-AC53-DE2378B847B4}"/>
              </a:ext>
            </a:extLst>
          </p:cNvPr>
          <p:cNvSpPr/>
          <p:nvPr/>
        </p:nvSpPr>
        <p:spPr>
          <a:xfrm>
            <a:off x="2614321" y="2183237"/>
            <a:ext cx="100800" cy="100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1" h="281">
                <a:moveTo>
                  <a:pt x="140" y="55"/>
                </a:moveTo>
                <a:cubicBezTo>
                  <a:pt x="187" y="55"/>
                  <a:pt x="226" y="94"/>
                  <a:pt x="226" y="141"/>
                </a:cubicBezTo>
                <a:cubicBezTo>
                  <a:pt x="226" y="188"/>
                  <a:pt x="187" y="226"/>
                  <a:pt x="140" y="226"/>
                </a:cubicBezTo>
                <a:cubicBezTo>
                  <a:pt x="93" y="226"/>
                  <a:pt x="55" y="188"/>
                  <a:pt x="55" y="141"/>
                </a:cubicBezTo>
                <a:cubicBezTo>
                  <a:pt x="55" y="94"/>
                  <a:pt x="93" y="55"/>
                  <a:pt x="140" y="55"/>
                </a:cubicBezTo>
                <a:close/>
                <a:moveTo>
                  <a:pt x="140" y="281"/>
                </a:moveTo>
                <a:cubicBezTo>
                  <a:pt x="218" y="281"/>
                  <a:pt x="281" y="218"/>
                  <a:pt x="281" y="141"/>
                </a:cubicBezTo>
                <a:cubicBezTo>
                  <a:pt x="281" y="63"/>
                  <a:pt x="218" y="0"/>
                  <a:pt x="140" y="0"/>
                </a:cubicBezTo>
                <a:cubicBezTo>
                  <a:pt x="63" y="0"/>
                  <a:pt x="0" y="63"/>
                  <a:pt x="0" y="141"/>
                </a:cubicBezTo>
                <a:cubicBezTo>
                  <a:pt x="0" y="218"/>
                  <a:pt x="63" y="281"/>
                  <a:pt x="140" y="2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3" name="Freeform 382">
            <a:extLst>
              <a:ext uri="{FF2B5EF4-FFF2-40B4-BE49-F238E27FC236}">
                <a16:creationId xmlns:a16="http://schemas.microsoft.com/office/drawing/2014/main" id="{57368D7D-FF89-DA46-915D-B8DDACAEF874}"/>
              </a:ext>
            </a:extLst>
          </p:cNvPr>
          <p:cNvSpPr/>
          <p:nvPr/>
        </p:nvSpPr>
        <p:spPr>
          <a:xfrm>
            <a:off x="2692440" y="2131397"/>
            <a:ext cx="77760" cy="77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7" h="216">
                <a:moveTo>
                  <a:pt x="108" y="55"/>
                </a:moveTo>
                <a:cubicBezTo>
                  <a:pt x="138" y="55"/>
                  <a:pt x="161" y="79"/>
                  <a:pt x="161" y="108"/>
                </a:cubicBezTo>
                <a:cubicBezTo>
                  <a:pt x="161" y="137"/>
                  <a:pt x="138" y="161"/>
                  <a:pt x="108" y="161"/>
                </a:cubicBezTo>
                <a:cubicBezTo>
                  <a:pt x="79" y="161"/>
                  <a:pt x="56" y="137"/>
                  <a:pt x="56" y="108"/>
                </a:cubicBezTo>
                <a:cubicBezTo>
                  <a:pt x="56" y="79"/>
                  <a:pt x="79" y="55"/>
                  <a:pt x="108" y="55"/>
                </a:cubicBezTo>
                <a:close/>
                <a:moveTo>
                  <a:pt x="108" y="216"/>
                </a:moveTo>
                <a:cubicBezTo>
                  <a:pt x="168" y="216"/>
                  <a:pt x="217" y="168"/>
                  <a:pt x="217" y="108"/>
                </a:cubicBezTo>
                <a:cubicBezTo>
                  <a:pt x="217" y="49"/>
                  <a:pt x="168" y="0"/>
                  <a:pt x="108" y="0"/>
                </a:cubicBezTo>
                <a:cubicBezTo>
                  <a:pt x="49" y="0"/>
                  <a:pt x="0" y="49"/>
                  <a:pt x="0" y="108"/>
                </a:cubicBezTo>
                <a:cubicBezTo>
                  <a:pt x="0" y="168"/>
                  <a:pt x="49" y="216"/>
                  <a:pt x="108" y="21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4" name="Freeform 383">
            <a:extLst>
              <a:ext uri="{FF2B5EF4-FFF2-40B4-BE49-F238E27FC236}">
                <a16:creationId xmlns:a16="http://schemas.microsoft.com/office/drawing/2014/main" id="{FE002BBB-32C4-3341-B88D-A14DEE411E55}"/>
              </a:ext>
            </a:extLst>
          </p:cNvPr>
          <p:cNvSpPr/>
          <p:nvPr/>
        </p:nvSpPr>
        <p:spPr>
          <a:xfrm>
            <a:off x="2817360" y="2131397"/>
            <a:ext cx="77400" cy="77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6" h="216">
                <a:moveTo>
                  <a:pt x="108" y="55"/>
                </a:moveTo>
                <a:cubicBezTo>
                  <a:pt x="137" y="55"/>
                  <a:pt x="161" y="79"/>
                  <a:pt x="161" y="108"/>
                </a:cubicBezTo>
                <a:cubicBezTo>
                  <a:pt x="161" y="137"/>
                  <a:pt x="137" y="161"/>
                  <a:pt x="108" y="161"/>
                </a:cubicBezTo>
                <a:cubicBezTo>
                  <a:pt x="79" y="161"/>
                  <a:pt x="55" y="137"/>
                  <a:pt x="55" y="108"/>
                </a:cubicBezTo>
                <a:cubicBezTo>
                  <a:pt x="55" y="79"/>
                  <a:pt x="79" y="55"/>
                  <a:pt x="108" y="55"/>
                </a:cubicBezTo>
                <a:close/>
                <a:moveTo>
                  <a:pt x="108" y="216"/>
                </a:moveTo>
                <a:cubicBezTo>
                  <a:pt x="167" y="216"/>
                  <a:pt x="216" y="168"/>
                  <a:pt x="216" y="108"/>
                </a:cubicBezTo>
                <a:cubicBezTo>
                  <a:pt x="216" y="49"/>
                  <a:pt x="167" y="0"/>
                  <a:pt x="108" y="0"/>
                </a:cubicBezTo>
                <a:cubicBezTo>
                  <a:pt x="48" y="0"/>
                  <a:pt x="0" y="49"/>
                  <a:pt x="0" y="108"/>
                </a:cubicBezTo>
                <a:cubicBezTo>
                  <a:pt x="0" y="168"/>
                  <a:pt x="48" y="216"/>
                  <a:pt x="108" y="21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5" name="Freeform 384">
            <a:extLst>
              <a:ext uri="{FF2B5EF4-FFF2-40B4-BE49-F238E27FC236}">
                <a16:creationId xmlns:a16="http://schemas.microsoft.com/office/drawing/2014/main" id="{B19858B5-1334-8248-A530-001E60AF7222}"/>
              </a:ext>
            </a:extLst>
          </p:cNvPr>
          <p:cNvSpPr/>
          <p:nvPr/>
        </p:nvSpPr>
        <p:spPr>
          <a:xfrm>
            <a:off x="2022479" y="2274316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159" y="55"/>
                </a:moveTo>
                <a:cubicBezTo>
                  <a:pt x="217" y="55"/>
                  <a:pt x="264" y="102"/>
                  <a:pt x="264" y="159"/>
                </a:cubicBezTo>
                <a:cubicBezTo>
                  <a:pt x="264" y="217"/>
                  <a:pt x="217" y="263"/>
                  <a:pt x="159" y="263"/>
                </a:cubicBezTo>
                <a:cubicBezTo>
                  <a:pt x="102" y="263"/>
                  <a:pt x="55" y="217"/>
                  <a:pt x="55" y="159"/>
                </a:cubicBezTo>
                <a:cubicBezTo>
                  <a:pt x="55" y="102"/>
                  <a:pt x="102" y="55"/>
                  <a:pt x="159" y="55"/>
                </a:cubicBezTo>
                <a:close/>
                <a:moveTo>
                  <a:pt x="159" y="319"/>
                </a:moveTo>
                <a:cubicBezTo>
                  <a:pt x="247" y="319"/>
                  <a:pt x="319" y="247"/>
                  <a:pt x="319" y="159"/>
                </a:cubicBezTo>
                <a:cubicBezTo>
                  <a:pt x="319" y="71"/>
                  <a:pt x="247" y="0"/>
                  <a:pt x="159" y="0"/>
                </a:cubicBezTo>
                <a:cubicBezTo>
                  <a:pt x="71" y="0"/>
                  <a:pt x="0" y="71"/>
                  <a:pt x="0" y="159"/>
                </a:cubicBezTo>
                <a:cubicBezTo>
                  <a:pt x="0" y="247"/>
                  <a:pt x="71" y="319"/>
                  <a:pt x="159" y="31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6" name="Freeform 385">
            <a:extLst>
              <a:ext uri="{FF2B5EF4-FFF2-40B4-BE49-F238E27FC236}">
                <a16:creationId xmlns:a16="http://schemas.microsoft.com/office/drawing/2014/main" id="{753148D1-DD8E-CA40-99C3-DD2D90792C5B}"/>
              </a:ext>
            </a:extLst>
          </p:cNvPr>
          <p:cNvSpPr/>
          <p:nvPr/>
        </p:nvSpPr>
        <p:spPr>
          <a:xfrm>
            <a:off x="1982880" y="2399956"/>
            <a:ext cx="194040" cy="10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0" h="302">
                <a:moveTo>
                  <a:pt x="55" y="247"/>
                </a:moveTo>
                <a:lnTo>
                  <a:pt x="55" y="163"/>
                </a:lnTo>
                <a:cubicBezTo>
                  <a:pt x="55" y="142"/>
                  <a:pt x="65" y="123"/>
                  <a:pt x="82" y="112"/>
                </a:cubicBezTo>
                <a:cubicBezTo>
                  <a:pt x="134" y="75"/>
                  <a:pt x="201" y="55"/>
                  <a:pt x="269" y="55"/>
                </a:cubicBezTo>
                <a:cubicBezTo>
                  <a:pt x="339" y="55"/>
                  <a:pt x="406" y="75"/>
                  <a:pt x="458" y="112"/>
                </a:cubicBezTo>
                <a:cubicBezTo>
                  <a:pt x="475" y="124"/>
                  <a:pt x="484" y="142"/>
                  <a:pt x="484" y="162"/>
                </a:cubicBezTo>
                <a:cubicBezTo>
                  <a:pt x="484" y="186"/>
                  <a:pt x="485" y="217"/>
                  <a:pt x="485" y="247"/>
                </a:cubicBezTo>
                <a:close/>
                <a:moveTo>
                  <a:pt x="490" y="67"/>
                </a:moveTo>
                <a:cubicBezTo>
                  <a:pt x="429" y="24"/>
                  <a:pt x="350" y="0"/>
                  <a:pt x="269" y="0"/>
                </a:cubicBezTo>
                <a:cubicBezTo>
                  <a:pt x="189" y="0"/>
                  <a:pt x="111" y="24"/>
                  <a:pt x="50" y="66"/>
                </a:cubicBezTo>
                <a:cubicBezTo>
                  <a:pt x="18" y="88"/>
                  <a:pt x="0" y="124"/>
                  <a:pt x="0" y="163"/>
                </a:cubicBezTo>
                <a:lnTo>
                  <a:pt x="0" y="275"/>
                </a:lnTo>
                <a:cubicBezTo>
                  <a:pt x="0" y="290"/>
                  <a:pt x="12" y="302"/>
                  <a:pt x="27" y="302"/>
                </a:cubicBezTo>
                <a:lnTo>
                  <a:pt x="512" y="302"/>
                </a:lnTo>
                <a:cubicBezTo>
                  <a:pt x="528" y="302"/>
                  <a:pt x="540" y="290"/>
                  <a:pt x="540" y="275"/>
                </a:cubicBezTo>
                <a:cubicBezTo>
                  <a:pt x="540" y="238"/>
                  <a:pt x="540" y="193"/>
                  <a:pt x="539" y="162"/>
                </a:cubicBezTo>
                <a:cubicBezTo>
                  <a:pt x="539" y="124"/>
                  <a:pt x="521" y="89"/>
                  <a:pt x="490" y="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7" name="Freeform 386">
            <a:extLst>
              <a:ext uri="{FF2B5EF4-FFF2-40B4-BE49-F238E27FC236}">
                <a16:creationId xmlns:a16="http://schemas.microsoft.com/office/drawing/2014/main" id="{2895469C-0552-674C-910A-B64153B2288B}"/>
              </a:ext>
            </a:extLst>
          </p:cNvPr>
          <p:cNvSpPr/>
          <p:nvPr/>
        </p:nvSpPr>
        <p:spPr>
          <a:xfrm>
            <a:off x="2157121" y="2294478"/>
            <a:ext cx="9576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7">
                <a:moveTo>
                  <a:pt x="134" y="56"/>
                </a:moveTo>
                <a:cubicBezTo>
                  <a:pt x="177" y="56"/>
                  <a:pt x="212" y="91"/>
                  <a:pt x="212" y="134"/>
                </a:cubicBezTo>
                <a:cubicBezTo>
                  <a:pt x="212" y="177"/>
                  <a:pt x="177" y="212"/>
                  <a:pt x="134" y="212"/>
                </a:cubicBezTo>
                <a:cubicBezTo>
                  <a:pt x="91" y="212"/>
                  <a:pt x="56" y="177"/>
                  <a:pt x="56" y="134"/>
                </a:cubicBezTo>
                <a:cubicBezTo>
                  <a:pt x="56" y="91"/>
                  <a:pt x="91" y="56"/>
                  <a:pt x="134" y="56"/>
                </a:cubicBezTo>
                <a:close/>
                <a:moveTo>
                  <a:pt x="0" y="134"/>
                </a:moveTo>
                <a:cubicBezTo>
                  <a:pt x="0" y="207"/>
                  <a:pt x="60" y="267"/>
                  <a:pt x="134" y="267"/>
                </a:cubicBezTo>
                <a:cubicBezTo>
                  <a:pt x="207" y="267"/>
                  <a:pt x="267" y="207"/>
                  <a:pt x="267" y="134"/>
                </a:cubicBezTo>
                <a:cubicBezTo>
                  <a:pt x="267" y="60"/>
                  <a:pt x="207" y="0"/>
                  <a:pt x="134" y="0"/>
                </a:cubicBezTo>
                <a:cubicBezTo>
                  <a:pt x="60" y="0"/>
                  <a:pt x="0" y="60"/>
                  <a:pt x="0" y="1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8" name="Freeform 387">
            <a:extLst>
              <a:ext uri="{FF2B5EF4-FFF2-40B4-BE49-F238E27FC236}">
                <a16:creationId xmlns:a16="http://schemas.microsoft.com/office/drawing/2014/main" id="{8FF24EAD-D7F9-7045-AA77-B9E02E6F912F}"/>
              </a:ext>
            </a:extLst>
          </p:cNvPr>
          <p:cNvSpPr/>
          <p:nvPr/>
        </p:nvSpPr>
        <p:spPr>
          <a:xfrm>
            <a:off x="2171521" y="2404636"/>
            <a:ext cx="122760" cy="9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6">
                <a:moveTo>
                  <a:pt x="341" y="148"/>
                </a:moveTo>
                <a:cubicBezTo>
                  <a:pt x="341" y="113"/>
                  <a:pt x="324" y="81"/>
                  <a:pt x="296" y="61"/>
                </a:cubicBezTo>
                <a:cubicBezTo>
                  <a:pt x="241" y="22"/>
                  <a:pt x="170" y="0"/>
                  <a:pt x="98" y="0"/>
                </a:cubicBezTo>
                <a:cubicBezTo>
                  <a:pt x="72" y="0"/>
                  <a:pt x="47" y="3"/>
                  <a:pt x="22" y="8"/>
                </a:cubicBezTo>
                <a:cubicBezTo>
                  <a:pt x="7" y="11"/>
                  <a:pt x="-2" y="26"/>
                  <a:pt x="1" y="41"/>
                </a:cubicBezTo>
                <a:cubicBezTo>
                  <a:pt x="4" y="56"/>
                  <a:pt x="19" y="65"/>
                  <a:pt x="34" y="62"/>
                </a:cubicBezTo>
                <a:cubicBezTo>
                  <a:pt x="54" y="58"/>
                  <a:pt x="76" y="56"/>
                  <a:pt x="98" y="56"/>
                </a:cubicBezTo>
                <a:cubicBezTo>
                  <a:pt x="159" y="56"/>
                  <a:pt x="218" y="74"/>
                  <a:pt x="264" y="106"/>
                </a:cubicBezTo>
                <a:cubicBezTo>
                  <a:pt x="278" y="116"/>
                  <a:pt x="286" y="131"/>
                  <a:pt x="286" y="148"/>
                </a:cubicBezTo>
                <a:cubicBezTo>
                  <a:pt x="286" y="168"/>
                  <a:pt x="286" y="195"/>
                  <a:pt x="286" y="221"/>
                </a:cubicBezTo>
                <a:lnTo>
                  <a:pt x="100" y="221"/>
                </a:lnTo>
                <a:cubicBezTo>
                  <a:pt x="84" y="221"/>
                  <a:pt x="72" y="233"/>
                  <a:pt x="72" y="248"/>
                </a:cubicBezTo>
                <a:cubicBezTo>
                  <a:pt x="72" y="263"/>
                  <a:pt x="84" y="276"/>
                  <a:pt x="100" y="276"/>
                </a:cubicBezTo>
                <a:lnTo>
                  <a:pt x="314" y="276"/>
                </a:lnTo>
                <a:cubicBezTo>
                  <a:pt x="329" y="276"/>
                  <a:pt x="342" y="263"/>
                  <a:pt x="342" y="248"/>
                </a:cubicBezTo>
                <a:cubicBezTo>
                  <a:pt x="342" y="216"/>
                  <a:pt x="341" y="176"/>
                  <a:pt x="341" y="14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9" name="Freeform 388">
            <a:extLst>
              <a:ext uri="{FF2B5EF4-FFF2-40B4-BE49-F238E27FC236}">
                <a16:creationId xmlns:a16="http://schemas.microsoft.com/office/drawing/2014/main" id="{DC33EDF8-908F-9045-91D9-3F275CD25845}"/>
              </a:ext>
            </a:extLst>
          </p:cNvPr>
          <p:cNvSpPr/>
          <p:nvPr/>
        </p:nvSpPr>
        <p:spPr>
          <a:xfrm>
            <a:off x="1906921" y="2294478"/>
            <a:ext cx="9540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267">
                <a:moveTo>
                  <a:pt x="133" y="56"/>
                </a:moveTo>
                <a:cubicBezTo>
                  <a:pt x="176" y="56"/>
                  <a:pt x="211" y="91"/>
                  <a:pt x="211" y="134"/>
                </a:cubicBezTo>
                <a:cubicBezTo>
                  <a:pt x="211" y="177"/>
                  <a:pt x="176" y="212"/>
                  <a:pt x="133" y="212"/>
                </a:cubicBezTo>
                <a:cubicBezTo>
                  <a:pt x="90" y="212"/>
                  <a:pt x="55" y="177"/>
                  <a:pt x="55" y="134"/>
                </a:cubicBezTo>
                <a:cubicBezTo>
                  <a:pt x="55" y="91"/>
                  <a:pt x="90" y="56"/>
                  <a:pt x="133" y="56"/>
                </a:cubicBezTo>
                <a:close/>
                <a:moveTo>
                  <a:pt x="133" y="267"/>
                </a:moveTo>
                <a:cubicBezTo>
                  <a:pt x="206" y="267"/>
                  <a:pt x="266" y="207"/>
                  <a:pt x="266" y="134"/>
                </a:cubicBezTo>
                <a:cubicBezTo>
                  <a:pt x="266" y="60"/>
                  <a:pt x="206" y="0"/>
                  <a:pt x="133" y="0"/>
                </a:cubicBezTo>
                <a:cubicBezTo>
                  <a:pt x="59" y="0"/>
                  <a:pt x="0" y="60"/>
                  <a:pt x="0" y="134"/>
                </a:cubicBezTo>
                <a:cubicBezTo>
                  <a:pt x="0" y="207"/>
                  <a:pt x="59" y="267"/>
                  <a:pt x="133" y="2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0" name="Freeform 389">
            <a:extLst>
              <a:ext uri="{FF2B5EF4-FFF2-40B4-BE49-F238E27FC236}">
                <a16:creationId xmlns:a16="http://schemas.microsoft.com/office/drawing/2014/main" id="{2FF604B8-CE3A-CB4D-A26E-1980768E18A5}"/>
              </a:ext>
            </a:extLst>
          </p:cNvPr>
          <p:cNvSpPr/>
          <p:nvPr/>
        </p:nvSpPr>
        <p:spPr>
          <a:xfrm>
            <a:off x="1865519" y="2404636"/>
            <a:ext cx="122760" cy="9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6">
                <a:moveTo>
                  <a:pt x="341" y="41"/>
                </a:moveTo>
                <a:cubicBezTo>
                  <a:pt x="344" y="26"/>
                  <a:pt x="334" y="11"/>
                  <a:pt x="319" y="8"/>
                </a:cubicBezTo>
                <a:cubicBezTo>
                  <a:pt x="295" y="3"/>
                  <a:pt x="269" y="0"/>
                  <a:pt x="244" y="0"/>
                </a:cubicBezTo>
                <a:cubicBezTo>
                  <a:pt x="171" y="0"/>
                  <a:pt x="101" y="22"/>
                  <a:pt x="46" y="61"/>
                </a:cubicBezTo>
                <a:cubicBezTo>
                  <a:pt x="17" y="81"/>
                  <a:pt x="1" y="113"/>
                  <a:pt x="0" y="148"/>
                </a:cubicBezTo>
                <a:cubicBezTo>
                  <a:pt x="0" y="176"/>
                  <a:pt x="0" y="216"/>
                  <a:pt x="0" y="248"/>
                </a:cubicBezTo>
                <a:cubicBezTo>
                  <a:pt x="0" y="263"/>
                  <a:pt x="12" y="276"/>
                  <a:pt x="28" y="276"/>
                </a:cubicBezTo>
                <a:lnTo>
                  <a:pt x="242" y="276"/>
                </a:lnTo>
                <a:cubicBezTo>
                  <a:pt x="257" y="276"/>
                  <a:pt x="269" y="263"/>
                  <a:pt x="269" y="248"/>
                </a:cubicBezTo>
                <a:cubicBezTo>
                  <a:pt x="269" y="233"/>
                  <a:pt x="257" y="221"/>
                  <a:pt x="242" y="221"/>
                </a:cubicBezTo>
                <a:lnTo>
                  <a:pt x="55" y="221"/>
                </a:lnTo>
                <a:cubicBezTo>
                  <a:pt x="55" y="195"/>
                  <a:pt x="55" y="168"/>
                  <a:pt x="56" y="148"/>
                </a:cubicBezTo>
                <a:cubicBezTo>
                  <a:pt x="56" y="131"/>
                  <a:pt x="64" y="116"/>
                  <a:pt x="77" y="106"/>
                </a:cubicBezTo>
                <a:cubicBezTo>
                  <a:pt x="123" y="74"/>
                  <a:pt x="183" y="56"/>
                  <a:pt x="244" y="56"/>
                </a:cubicBezTo>
                <a:cubicBezTo>
                  <a:pt x="266" y="56"/>
                  <a:pt x="287" y="58"/>
                  <a:pt x="308" y="62"/>
                </a:cubicBezTo>
                <a:cubicBezTo>
                  <a:pt x="323" y="65"/>
                  <a:pt x="338" y="56"/>
                  <a:pt x="341" y="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1" name="Freeform 390">
            <a:extLst>
              <a:ext uri="{FF2B5EF4-FFF2-40B4-BE49-F238E27FC236}">
                <a16:creationId xmlns:a16="http://schemas.microsoft.com/office/drawing/2014/main" id="{8A67EFD0-BB7C-F348-B101-DE57A4BB6828}"/>
              </a:ext>
            </a:extLst>
          </p:cNvPr>
          <p:cNvSpPr/>
          <p:nvPr/>
        </p:nvSpPr>
        <p:spPr>
          <a:xfrm>
            <a:off x="2121480" y="2234717"/>
            <a:ext cx="6948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4" h="194">
                <a:moveTo>
                  <a:pt x="97" y="55"/>
                </a:moveTo>
                <a:cubicBezTo>
                  <a:pt x="120" y="55"/>
                  <a:pt x="139" y="74"/>
                  <a:pt x="139" y="97"/>
                </a:cubicBezTo>
                <a:cubicBezTo>
                  <a:pt x="139" y="120"/>
                  <a:pt x="120" y="138"/>
                  <a:pt x="97" y="138"/>
                </a:cubicBezTo>
                <a:cubicBezTo>
                  <a:pt x="74" y="138"/>
                  <a:pt x="56" y="120"/>
                  <a:pt x="56" y="97"/>
                </a:cubicBezTo>
                <a:cubicBezTo>
                  <a:pt x="56" y="74"/>
                  <a:pt x="74" y="55"/>
                  <a:pt x="97" y="55"/>
                </a:cubicBezTo>
                <a:close/>
                <a:moveTo>
                  <a:pt x="97" y="194"/>
                </a:moveTo>
                <a:cubicBezTo>
                  <a:pt x="151" y="194"/>
                  <a:pt x="194" y="150"/>
                  <a:pt x="194" y="97"/>
                </a:cubicBezTo>
                <a:cubicBezTo>
                  <a:pt x="194" y="44"/>
                  <a:pt x="151" y="0"/>
                  <a:pt x="97" y="0"/>
                </a:cubicBezTo>
                <a:cubicBezTo>
                  <a:pt x="44" y="0"/>
                  <a:pt x="0" y="44"/>
                  <a:pt x="0" y="97"/>
                </a:cubicBezTo>
                <a:cubicBezTo>
                  <a:pt x="0" y="150"/>
                  <a:pt x="44" y="194"/>
                  <a:pt x="97" y="19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2" name="Freeform 391">
            <a:extLst>
              <a:ext uri="{FF2B5EF4-FFF2-40B4-BE49-F238E27FC236}">
                <a16:creationId xmlns:a16="http://schemas.microsoft.com/office/drawing/2014/main" id="{C5BAB3A8-1E77-E341-87A3-ADBA6C621215}"/>
              </a:ext>
            </a:extLst>
          </p:cNvPr>
          <p:cNvSpPr/>
          <p:nvPr/>
        </p:nvSpPr>
        <p:spPr>
          <a:xfrm>
            <a:off x="1968840" y="2234717"/>
            <a:ext cx="6948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4" h="194">
                <a:moveTo>
                  <a:pt x="97" y="55"/>
                </a:moveTo>
                <a:cubicBezTo>
                  <a:pt x="120" y="55"/>
                  <a:pt x="138" y="74"/>
                  <a:pt x="138" y="97"/>
                </a:cubicBezTo>
                <a:cubicBezTo>
                  <a:pt x="138" y="120"/>
                  <a:pt x="120" y="138"/>
                  <a:pt x="97" y="138"/>
                </a:cubicBezTo>
                <a:cubicBezTo>
                  <a:pt x="74" y="138"/>
                  <a:pt x="55" y="120"/>
                  <a:pt x="55" y="97"/>
                </a:cubicBezTo>
                <a:cubicBezTo>
                  <a:pt x="55" y="74"/>
                  <a:pt x="74" y="55"/>
                  <a:pt x="97" y="55"/>
                </a:cubicBezTo>
                <a:close/>
                <a:moveTo>
                  <a:pt x="97" y="194"/>
                </a:moveTo>
                <a:cubicBezTo>
                  <a:pt x="150" y="194"/>
                  <a:pt x="194" y="150"/>
                  <a:pt x="194" y="97"/>
                </a:cubicBezTo>
                <a:cubicBezTo>
                  <a:pt x="194" y="44"/>
                  <a:pt x="150" y="0"/>
                  <a:pt x="97" y="0"/>
                </a:cubicBezTo>
                <a:cubicBezTo>
                  <a:pt x="44" y="0"/>
                  <a:pt x="0" y="44"/>
                  <a:pt x="0" y="97"/>
                </a:cubicBezTo>
                <a:cubicBezTo>
                  <a:pt x="0" y="150"/>
                  <a:pt x="44" y="194"/>
                  <a:pt x="97" y="19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3" name="Freeform 392">
            <a:extLst>
              <a:ext uri="{FF2B5EF4-FFF2-40B4-BE49-F238E27FC236}">
                <a16:creationId xmlns:a16="http://schemas.microsoft.com/office/drawing/2014/main" id="{C28908A0-0482-A941-ABBF-7ECBA77FC9A9}"/>
              </a:ext>
            </a:extLst>
          </p:cNvPr>
          <p:cNvSpPr/>
          <p:nvPr/>
        </p:nvSpPr>
        <p:spPr>
          <a:xfrm>
            <a:off x="1171440" y="2136797"/>
            <a:ext cx="106200" cy="10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6" h="296">
                <a:moveTo>
                  <a:pt x="148" y="55"/>
                </a:moveTo>
                <a:cubicBezTo>
                  <a:pt x="200" y="55"/>
                  <a:pt x="241" y="96"/>
                  <a:pt x="241" y="148"/>
                </a:cubicBezTo>
                <a:cubicBezTo>
                  <a:pt x="241" y="173"/>
                  <a:pt x="231" y="196"/>
                  <a:pt x="214" y="213"/>
                </a:cubicBezTo>
                <a:cubicBezTo>
                  <a:pt x="196" y="231"/>
                  <a:pt x="173" y="240"/>
                  <a:pt x="148" y="240"/>
                </a:cubicBezTo>
                <a:cubicBezTo>
                  <a:pt x="123" y="240"/>
                  <a:pt x="100" y="231"/>
                  <a:pt x="82" y="213"/>
                </a:cubicBezTo>
                <a:cubicBezTo>
                  <a:pt x="65" y="196"/>
                  <a:pt x="55" y="173"/>
                  <a:pt x="55" y="148"/>
                </a:cubicBezTo>
                <a:cubicBezTo>
                  <a:pt x="55" y="96"/>
                  <a:pt x="96" y="55"/>
                  <a:pt x="148" y="55"/>
                </a:cubicBezTo>
                <a:close/>
                <a:moveTo>
                  <a:pt x="148" y="296"/>
                </a:moveTo>
                <a:cubicBezTo>
                  <a:pt x="188" y="296"/>
                  <a:pt x="225" y="280"/>
                  <a:pt x="253" y="252"/>
                </a:cubicBezTo>
                <a:cubicBezTo>
                  <a:pt x="281" y="225"/>
                  <a:pt x="296" y="187"/>
                  <a:pt x="296" y="148"/>
                </a:cubicBezTo>
                <a:cubicBezTo>
                  <a:pt x="296" y="108"/>
                  <a:pt x="281" y="71"/>
                  <a:pt x="253" y="43"/>
                </a:cubicBezTo>
                <a:cubicBezTo>
                  <a:pt x="225" y="15"/>
                  <a:pt x="188" y="0"/>
                  <a:pt x="148" y="0"/>
                </a:cubicBezTo>
                <a:cubicBezTo>
                  <a:pt x="108" y="0"/>
                  <a:pt x="71" y="15"/>
                  <a:pt x="43" y="43"/>
                </a:cubicBezTo>
                <a:cubicBezTo>
                  <a:pt x="15" y="71"/>
                  <a:pt x="0" y="108"/>
                  <a:pt x="0" y="148"/>
                </a:cubicBezTo>
                <a:cubicBezTo>
                  <a:pt x="0" y="187"/>
                  <a:pt x="15" y="225"/>
                  <a:pt x="43" y="252"/>
                </a:cubicBezTo>
                <a:cubicBezTo>
                  <a:pt x="71" y="280"/>
                  <a:pt x="108" y="296"/>
                  <a:pt x="148" y="2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4" name="Freeform 393">
            <a:extLst>
              <a:ext uri="{FF2B5EF4-FFF2-40B4-BE49-F238E27FC236}">
                <a16:creationId xmlns:a16="http://schemas.microsoft.com/office/drawing/2014/main" id="{6BB77BF0-42C1-BA44-B247-56A784A8371F}"/>
              </a:ext>
            </a:extLst>
          </p:cNvPr>
          <p:cNvSpPr/>
          <p:nvPr/>
        </p:nvSpPr>
        <p:spPr>
          <a:xfrm>
            <a:off x="1448280" y="2135717"/>
            <a:ext cx="106200" cy="10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6" h="296">
                <a:moveTo>
                  <a:pt x="148" y="56"/>
                </a:moveTo>
                <a:cubicBezTo>
                  <a:pt x="200" y="56"/>
                  <a:pt x="241" y="96"/>
                  <a:pt x="241" y="148"/>
                </a:cubicBezTo>
                <a:cubicBezTo>
                  <a:pt x="241" y="173"/>
                  <a:pt x="231" y="197"/>
                  <a:pt x="214" y="214"/>
                </a:cubicBezTo>
                <a:cubicBezTo>
                  <a:pt x="196" y="231"/>
                  <a:pt x="173" y="241"/>
                  <a:pt x="148" y="241"/>
                </a:cubicBezTo>
                <a:cubicBezTo>
                  <a:pt x="123" y="241"/>
                  <a:pt x="100" y="231"/>
                  <a:pt x="82" y="214"/>
                </a:cubicBezTo>
                <a:cubicBezTo>
                  <a:pt x="65" y="197"/>
                  <a:pt x="55" y="173"/>
                  <a:pt x="55" y="148"/>
                </a:cubicBezTo>
                <a:cubicBezTo>
                  <a:pt x="55" y="96"/>
                  <a:pt x="96" y="56"/>
                  <a:pt x="148" y="56"/>
                </a:cubicBezTo>
                <a:close/>
                <a:moveTo>
                  <a:pt x="148" y="296"/>
                </a:moveTo>
                <a:cubicBezTo>
                  <a:pt x="188" y="296"/>
                  <a:pt x="225" y="281"/>
                  <a:pt x="253" y="253"/>
                </a:cubicBezTo>
                <a:cubicBezTo>
                  <a:pt x="281" y="225"/>
                  <a:pt x="296" y="188"/>
                  <a:pt x="296" y="148"/>
                </a:cubicBezTo>
                <a:cubicBezTo>
                  <a:pt x="296" y="109"/>
                  <a:pt x="281" y="71"/>
                  <a:pt x="253" y="43"/>
                </a:cubicBezTo>
                <a:cubicBezTo>
                  <a:pt x="225" y="16"/>
                  <a:pt x="188" y="0"/>
                  <a:pt x="148" y="0"/>
                </a:cubicBezTo>
                <a:cubicBezTo>
                  <a:pt x="108" y="0"/>
                  <a:pt x="71" y="16"/>
                  <a:pt x="43" y="43"/>
                </a:cubicBezTo>
                <a:cubicBezTo>
                  <a:pt x="16" y="71"/>
                  <a:pt x="0" y="109"/>
                  <a:pt x="0" y="148"/>
                </a:cubicBezTo>
                <a:cubicBezTo>
                  <a:pt x="0" y="188"/>
                  <a:pt x="16" y="225"/>
                  <a:pt x="43" y="253"/>
                </a:cubicBezTo>
                <a:cubicBezTo>
                  <a:pt x="71" y="281"/>
                  <a:pt x="108" y="296"/>
                  <a:pt x="148" y="2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5" name="Freeform 394">
            <a:extLst>
              <a:ext uri="{FF2B5EF4-FFF2-40B4-BE49-F238E27FC236}">
                <a16:creationId xmlns:a16="http://schemas.microsoft.com/office/drawing/2014/main" id="{8E68B6D9-C1F9-7548-B3F1-73CF057F9BE6}"/>
              </a:ext>
            </a:extLst>
          </p:cNvPr>
          <p:cNvSpPr/>
          <p:nvPr/>
        </p:nvSpPr>
        <p:spPr>
          <a:xfrm>
            <a:off x="1132920" y="2149397"/>
            <a:ext cx="460080" cy="406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9" h="1130">
                <a:moveTo>
                  <a:pt x="1224" y="452"/>
                </a:moveTo>
                <a:cubicBezTo>
                  <a:pt x="1223" y="480"/>
                  <a:pt x="1223" y="510"/>
                  <a:pt x="1222" y="539"/>
                </a:cubicBezTo>
                <a:cubicBezTo>
                  <a:pt x="1221" y="590"/>
                  <a:pt x="1220" y="643"/>
                  <a:pt x="1219" y="694"/>
                </a:cubicBezTo>
                <a:cubicBezTo>
                  <a:pt x="1218" y="694"/>
                  <a:pt x="1216" y="694"/>
                  <a:pt x="1214" y="694"/>
                </a:cubicBezTo>
                <a:cubicBezTo>
                  <a:pt x="1201" y="694"/>
                  <a:pt x="1187" y="694"/>
                  <a:pt x="1174" y="696"/>
                </a:cubicBezTo>
                <a:cubicBezTo>
                  <a:pt x="1153" y="699"/>
                  <a:pt x="1140" y="714"/>
                  <a:pt x="1140" y="735"/>
                </a:cubicBezTo>
                <a:cubicBezTo>
                  <a:pt x="1140" y="764"/>
                  <a:pt x="1140" y="794"/>
                  <a:pt x="1140" y="824"/>
                </a:cubicBezTo>
                <a:cubicBezTo>
                  <a:pt x="1141" y="905"/>
                  <a:pt x="1141" y="989"/>
                  <a:pt x="1140" y="1071"/>
                </a:cubicBezTo>
                <a:cubicBezTo>
                  <a:pt x="1065" y="1073"/>
                  <a:pt x="988" y="1073"/>
                  <a:pt x="912" y="1071"/>
                </a:cubicBezTo>
                <a:cubicBezTo>
                  <a:pt x="913" y="1015"/>
                  <a:pt x="913" y="958"/>
                  <a:pt x="914" y="903"/>
                </a:cubicBezTo>
                <a:cubicBezTo>
                  <a:pt x="914" y="850"/>
                  <a:pt x="915" y="796"/>
                  <a:pt x="916" y="742"/>
                </a:cubicBezTo>
                <a:cubicBezTo>
                  <a:pt x="916" y="734"/>
                  <a:pt x="918" y="678"/>
                  <a:pt x="907" y="613"/>
                </a:cubicBezTo>
                <a:cubicBezTo>
                  <a:pt x="892" y="520"/>
                  <a:pt x="860" y="453"/>
                  <a:pt x="810" y="413"/>
                </a:cubicBezTo>
                <a:cubicBezTo>
                  <a:pt x="781" y="390"/>
                  <a:pt x="732" y="322"/>
                  <a:pt x="677" y="225"/>
                </a:cubicBezTo>
                <a:cubicBezTo>
                  <a:pt x="675" y="223"/>
                  <a:pt x="673" y="220"/>
                  <a:pt x="671" y="218"/>
                </a:cubicBezTo>
                <a:cubicBezTo>
                  <a:pt x="685" y="193"/>
                  <a:pt x="697" y="170"/>
                  <a:pt x="707" y="150"/>
                </a:cubicBezTo>
                <a:cubicBezTo>
                  <a:pt x="729" y="187"/>
                  <a:pt x="752" y="226"/>
                  <a:pt x="775" y="255"/>
                </a:cubicBezTo>
                <a:cubicBezTo>
                  <a:pt x="821" y="325"/>
                  <a:pt x="894" y="363"/>
                  <a:pt x="981" y="363"/>
                </a:cubicBezTo>
                <a:cubicBezTo>
                  <a:pt x="991" y="363"/>
                  <a:pt x="1001" y="362"/>
                  <a:pt x="1011" y="361"/>
                </a:cubicBezTo>
                <a:cubicBezTo>
                  <a:pt x="1013" y="361"/>
                  <a:pt x="1016" y="361"/>
                  <a:pt x="1018" y="361"/>
                </a:cubicBezTo>
                <a:cubicBezTo>
                  <a:pt x="1026" y="360"/>
                  <a:pt x="1033" y="359"/>
                  <a:pt x="1039" y="359"/>
                </a:cubicBezTo>
                <a:cubicBezTo>
                  <a:pt x="1106" y="359"/>
                  <a:pt x="1159" y="375"/>
                  <a:pt x="1202" y="407"/>
                </a:cubicBezTo>
                <a:cubicBezTo>
                  <a:pt x="1219" y="421"/>
                  <a:pt x="1224" y="430"/>
                  <a:pt x="1224" y="452"/>
                </a:cubicBezTo>
                <a:close/>
                <a:moveTo>
                  <a:pt x="469" y="416"/>
                </a:moveTo>
                <a:cubicBezTo>
                  <a:pt x="356" y="506"/>
                  <a:pt x="362" y="719"/>
                  <a:pt x="364" y="745"/>
                </a:cubicBezTo>
                <a:cubicBezTo>
                  <a:pt x="364" y="798"/>
                  <a:pt x="365" y="853"/>
                  <a:pt x="365" y="905"/>
                </a:cubicBezTo>
                <a:cubicBezTo>
                  <a:pt x="366" y="960"/>
                  <a:pt x="366" y="1017"/>
                  <a:pt x="367" y="1073"/>
                </a:cubicBezTo>
                <a:cubicBezTo>
                  <a:pt x="291" y="1076"/>
                  <a:pt x="214" y="1076"/>
                  <a:pt x="139" y="1073"/>
                </a:cubicBezTo>
                <a:cubicBezTo>
                  <a:pt x="138" y="991"/>
                  <a:pt x="138" y="907"/>
                  <a:pt x="139" y="826"/>
                </a:cubicBezTo>
                <a:cubicBezTo>
                  <a:pt x="139" y="797"/>
                  <a:pt x="139" y="767"/>
                  <a:pt x="139" y="737"/>
                </a:cubicBezTo>
                <a:cubicBezTo>
                  <a:pt x="139" y="716"/>
                  <a:pt x="126" y="702"/>
                  <a:pt x="105" y="698"/>
                </a:cubicBezTo>
                <a:cubicBezTo>
                  <a:pt x="92" y="696"/>
                  <a:pt x="78" y="696"/>
                  <a:pt x="65" y="697"/>
                </a:cubicBezTo>
                <a:cubicBezTo>
                  <a:pt x="63" y="697"/>
                  <a:pt x="62" y="697"/>
                  <a:pt x="60" y="697"/>
                </a:cubicBezTo>
                <a:cubicBezTo>
                  <a:pt x="60" y="646"/>
                  <a:pt x="58" y="593"/>
                  <a:pt x="57" y="541"/>
                </a:cubicBezTo>
                <a:cubicBezTo>
                  <a:pt x="57" y="512"/>
                  <a:pt x="56" y="483"/>
                  <a:pt x="55" y="454"/>
                </a:cubicBezTo>
                <a:cubicBezTo>
                  <a:pt x="55" y="433"/>
                  <a:pt x="60" y="423"/>
                  <a:pt x="78" y="409"/>
                </a:cubicBezTo>
                <a:cubicBezTo>
                  <a:pt x="120" y="377"/>
                  <a:pt x="173" y="362"/>
                  <a:pt x="240" y="361"/>
                </a:cubicBezTo>
                <a:cubicBezTo>
                  <a:pt x="246" y="361"/>
                  <a:pt x="253" y="362"/>
                  <a:pt x="261" y="363"/>
                </a:cubicBezTo>
                <a:cubicBezTo>
                  <a:pt x="263" y="363"/>
                  <a:pt x="266" y="364"/>
                  <a:pt x="268" y="364"/>
                </a:cubicBezTo>
                <a:cubicBezTo>
                  <a:pt x="279" y="365"/>
                  <a:pt x="289" y="365"/>
                  <a:pt x="298" y="365"/>
                </a:cubicBezTo>
                <a:cubicBezTo>
                  <a:pt x="385" y="365"/>
                  <a:pt x="458" y="328"/>
                  <a:pt x="505" y="258"/>
                </a:cubicBezTo>
                <a:cubicBezTo>
                  <a:pt x="532" y="223"/>
                  <a:pt x="559" y="174"/>
                  <a:pt x="584" y="131"/>
                </a:cubicBezTo>
                <a:cubicBezTo>
                  <a:pt x="597" y="108"/>
                  <a:pt x="610" y="85"/>
                  <a:pt x="620" y="69"/>
                </a:cubicBezTo>
                <a:lnTo>
                  <a:pt x="621" y="68"/>
                </a:lnTo>
                <a:cubicBezTo>
                  <a:pt x="631" y="52"/>
                  <a:pt x="648" y="55"/>
                  <a:pt x="652" y="56"/>
                </a:cubicBezTo>
                <a:cubicBezTo>
                  <a:pt x="657" y="57"/>
                  <a:pt x="673" y="62"/>
                  <a:pt x="675" y="82"/>
                </a:cubicBezTo>
                <a:cubicBezTo>
                  <a:pt x="676" y="87"/>
                  <a:pt x="675" y="90"/>
                  <a:pt x="674" y="93"/>
                </a:cubicBezTo>
                <a:cubicBezTo>
                  <a:pt x="623" y="199"/>
                  <a:pt x="521" y="374"/>
                  <a:pt x="469" y="416"/>
                </a:cubicBezTo>
                <a:close/>
                <a:moveTo>
                  <a:pt x="1235" y="363"/>
                </a:moveTo>
                <a:cubicBezTo>
                  <a:pt x="1184" y="324"/>
                  <a:pt x="1118" y="304"/>
                  <a:pt x="1039" y="304"/>
                </a:cubicBezTo>
                <a:cubicBezTo>
                  <a:pt x="1030" y="304"/>
                  <a:pt x="1021" y="305"/>
                  <a:pt x="1013" y="306"/>
                </a:cubicBezTo>
                <a:cubicBezTo>
                  <a:pt x="1010" y="306"/>
                  <a:pt x="1008" y="306"/>
                  <a:pt x="1005" y="306"/>
                </a:cubicBezTo>
                <a:cubicBezTo>
                  <a:pt x="949" y="312"/>
                  <a:pt x="872" y="302"/>
                  <a:pt x="820" y="224"/>
                </a:cubicBezTo>
                <a:cubicBezTo>
                  <a:pt x="820" y="223"/>
                  <a:pt x="819" y="223"/>
                  <a:pt x="819" y="222"/>
                </a:cubicBezTo>
                <a:cubicBezTo>
                  <a:pt x="794" y="191"/>
                  <a:pt x="768" y="144"/>
                  <a:pt x="744" y="103"/>
                </a:cubicBezTo>
                <a:cubicBezTo>
                  <a:pt x="741" y="97"/>
                  <a:pt x="736" y="93"/>
                  <a:pt x="731" y="91"/>
                </a:cubicBezTo>
                <a:cubicBezTo>
                  <a:pt x="731" y="86"/>
                  <a:pt x="731" y="81"/>
                  <a:pt x="730" y="76"/>
                </a:cubicBezTo>
                <a:cubicBezTo>
                  <a:pt x="726" y="40"/>
                  <a:pt x="701" y="11"/>
                  <a:pt x="665" y="2"/>
                </a:cubicBezTo>
                <a:cubicBezTo>
                  <a:pt x="630" y="-6"/>
                  <a:pt x="595" y="8"/>
                  <a:pt x="575" y="37"/>
                </a:cubicBezTo>
                <a:cubicBezTo>
                  <a:pt x="574" y="38"/>
                  <a:pt x="574" y="39"/>
                  <a:pt x="574" y="39"/>
                </a:cubicBezTo>
                <a:cubicBezTo>
                  <a:pt x="562" y="57"/>
                  <a:pt x="549" y="80"/>
                  <a:pt x="536" y="104"/>
                </a:cubicBezTo>
                <a:cubicBezTo>
                  <a:pt x="512" y="146"/>
                  <a:pt x="485" y="193"/>
                  <a:pt x="460" y="225"/>
                </a:cubicBezTo>
                <a:cubicBezTo>
                  <a:pt x="460" y="225"/>
                  <a:pt x="460" y="226"/>
                  <a:pt x="459" y="226"/>
                </a:cubicBezTo>
                <a:cubicBezTo>
                  <a:pt x="408" y="304"/>
                  <a:pt x="330" y="314"/>
                  <a:pt x="274" y="309"/>
                </a:cubicBezTo>
                <a:cubicBezTo>
                  <a:pt x="271" y="309"/>
                  <a:pt x="269" y="308"/>
                  <a:pt x="267" y="308"/>
                </a:cubicBezTo>
                <a:cubicBezTo>
                  <a:pt x="258" y="307"/>
                  <a:pt x="249" y="306"/>
                  <a:pt x="240" y="306"/>
                </a:cubicBezTo>
                <a:cubicBezTo>
                  <a:pt x="161" y="306"/>
                  <a:pt x="95" y="326"/>
                  <a:pt x="44" y="366"/>
                </a:cubicBezTo>
                <a:cubicBezTo>
                  <a:pt x="12" y="390"/>
                  <a:pt x="0" y="416"/>
                  <a:pt x="0" y="455"/>
                </a:cubicBezTo>
                <a:cubicBezTo>
                  <a:pt x="1" y="484"/>
                  <a:pt x="1" y="514"/>
                  <a:pt x="2" y="543"/>
                </a:cubicBezTo>
                <a:cubicBezTo>
                  <a:pt x="3" y="599"/>
                  <a:pt x="5" y="658"/>
                  <a:pt x="5" y="714"/>
                </a:cubicBezTo>
                <a:cubicBezTo>
                  <a:pt x="5" y="735"/>
                  <a:pt x="20" y="751"/>
                  <a:pt x="42" y="752"/>
                </a:cubicBezTo>
                <a:cubicBezTo>
                  <a:pt x="50" y="752"/>
                  <a:pt x="58" y="752"/>
                  <a:pt x="66" y="752"/>
                </a:cubicBezTo>
                <a:cubicBezTo>
                  <a:pt x="72" y="752"/>
                  <a:pt x="78" y="752"/>
                  <a:pt x="84" y="752"/>
                </a:cubicBezTo>
                <a:cubicBezTo>
                  <a:pt x="84" y="776"/>
                  <a:pt x="84" y="801"/>
                  <a:pt x="83" y="826"/>
                </a:cubicBezTo>
                <a:cubicBezTo>
                  <a:pt x="83" y="912"/>
                  <a:pt x="83" y="1002"/>
                  <a:pt x="85" y="1090"/>
                </a:cubicBezTo>
                <a:cubicBezTo>
                  <a:pt x="85" y="1110"/>
                  <a:pt x="101" y="1127"/>
                  <a:pt x="122" y="1128"/>
                </a:cubicBezTo>
                <a:cubicBezTo>
                  <a:pt x="166" y="1130"/>
                  <a:pt x="210" y="1130"/>
                  <a:pt x="255" y="1130"/>
                </a:cubicBezTo>
                <a:cubicBezTo>
                  <a:pt x="298" y="1130"/>
                  <a:pt x="342" y="1130"/>
                  <a:pt x="385" y="1128"/>
                </a:cubicBezTo>
                <a:cubicBezTo>
                  <a:pt x="408" y="1127"/>
                  <a:pt x="423" y="1111"/>
                  <a:pt x="423" y="1089"/>
                </a:cubicBezTo>
                <a:cubicBezTo>
                  <a:pt x="422" y="1028"/>
                  <a:pt x="421" y="965"/>
                  <a:pt x="421" y="905"/>
                </a:cubicBezTo>
                <a:cubicBezTo>
                  <a:pt x="420" y="852"/>
                  <a:pt x="419" y="797"/>
                  <a:pt x="419" y="743"/>
                </a:cubicBezTo>
                <a:lnTo>
                  <a:pt x="419" y="742"/>
                </a:lnTo>
                <a:cubicBezTo>
                  <a:pt x="415" y="670"/>
                  <a:pt x="429" y="518"/>
                  <a:pt x="504" y="459"/>
                </a:cubicBezTo>
                <a:cubicBezTo>
                  <a:pt x="542" y="428"/>
                  <a:pt x="595" y="350"/>
                  <a:pt x="640" y="272"/>
                </a:cubicBezTo>
                <a:cubicBezTo>
                  <a:pt x="681" y="342"/>
                  <a:pt x="735" y="424"/>
                  <a:pt x="776" y="456"/>
                </a:cubicBezTo>
                <a:cubicBezTo>
                  <a:pt x="851" y="516"/>
                  <a:pt x="864" y="668"/>
                  <a:pt x="861" y="740"/>
                </a:cubicBezTo>
                <a:cubicBezTo>
                  <a:pt x="860" y="740"/>
                  <a:pt x="860" y="741"/>
                  <a:pt x="860" y="741"/>
                </a:cubicBezTo>
                <a:cubicBezTo>
                  <a:pt x="860" y="795"/>
                  <a:pt x="859" y="849"/>
                  <a:pt x="859" y="902"/>
                </a:cubicBezTo>
                <a:cubicBezTo>
                  <a:pt x="858" y="963"/>
                  <a:pt x="858" y="1025"/>
                  <a:pt x="856" y="1086"/>
                </a:cubicBezTo>
                <a:cubicBezTo>
                  <a:pt x="856" y="1109"/>
                  <a:pt x="871" y="1125"/>
                  <a:pt x="894" y="1125"/>
                </a:cubicBezTo>
                <a:cubicBezTo>
                  <a:pt x="937" y="1127"/>
                  <a:pt x="981" y="1128"/>
                  <a:pt x="1024" y="1128"/>
                </a:cubicBezTo>
                <a:cubicBezTo>
                  <a:pt x="1069" y="1128"/>
                  <a:pt x="1113" y="1127"/>
                  <a:pt x="1157" y="1125"/>
                </a:cubicBezTo>
                <a:cubicBezTo>
                  <a:pt x="1178" y="1125"/>
                  <a:pt x="1194" y="1108"/>
                  <a:pt x="1195" y="1087"/>
                </a:cubicBezTo>
                <a:cubicBezTo>
                  <a:pt x="1196" y="1000"/>
                  <a:pt x="1196" y="910"/>
                  <a:pt x="1196" y="823"/>
                </a:cubicBezTo>
                <a:cubicBezTo>
                  <a:pt x="1196" y="799"/>
                  <a:pt x="1195" y="774"/>
                  <a:pt x="1195" y="749"/>
                </a:cubicBezTo>
                <a:cubicBezTo>
                  <a:pt x="1201" y="749"/>
                  <a:pt x="1207" y="749"/>
                  <a:pt x="1213" y="750"/>
                </a:cubicBezTo>
                <a:cubicBezTo>
                  <a:pt x="1221" y="750"/>
                  <a:pt x="1229" y="750"/>
                  <a:pt x="1237" y="749"/>
                </a:cubicBezTo>
                <a:cubicBezTo>
                  <a:pt x="1259" y="748"/>
                  <a:pt x="1274" y="733"/>
                  <a:pt x="1274" y="711"/>
                </a:cubicBezTo>
                <a:cubicBezTo>
                  <a:pt x="1274" y="656"/>
                  <a:pt x="1276" y="597"/>
                  <a:pt x="1277" y="540"/>
                </a:cubicBezTo>
                <a:cubicBezTo>
                  <a:pt x="1278" y="511"/>
                  <a:pt x="1278" y="481"/>
                  <a:pt x="1279" y="453"/>
                </a:cubicBezTo>
                <a:cubicBezTo>
                  <a:pt x="1280" y="413"/>
                  <a:pt x="1267" y="387"/>
                  <a:pt x="1235" y="3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3" name="Freeform 742">
            <a:extLst>
              <a:ext uri="{FF2B5EF4-FFF2-40B4-BE49-F238E27FC236}">
                <a16:creationId xmlns:a16="http://schemas.microsoft.com/office/drawing/2014/main" id="{65BF2875-AA5C-644F-886B-1D819AD23D96}"/>
              </a:ext>
            </a:extLst>
          </p:cNvPr>
          <p:cNvSpPr/>
          <p:nvPr/>
        </p:nvSpPr>
        <p:spPr>
          <a:xfrm>
            <a:off x="594000" y="2142917"/>
            <a:ext cx="106200" cy="10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6" h="296">
                <a:moveTo>
                  <a:pt x="148" y="55"/>
                </a:moveTo>
                <a:cubicBezTo>
                  <a:pt x="200" y="55"/>
                  <a:pt x="241" y="96"/>
                  <a:pt x="241" y="148"/>
                </a:cubicBezTo>
                <a:cubicBezTo>
                  <a:pt x="241" y="173"/>
                  <a:pt x="231" y="196"/>
                  <a:pt x="214" y="214"/>
                </a:cubicBezTo>
                <a:cubicBezTo>
                  <a:pt x="197" y="231"/>
                  <a:pt x="173" y="241"/>
                  <a:pt x="148" y="241"/>
                </a:cubicBezTo>
                <a:cubicBezTo>
                  <a:pt x="123" y="241"/>
                  <a:pt x="100" y="231"/>
                  <a:pt x="83" y="214"/>
                </a:cubicBezTo>
                <a:cubicBezTo>
                  <a:pt x="65" y="196"/>
                  <a:pt x="56" y="173"/>
                  <a:pt x="56" y="148"/>
                </a:cubicBezTo>
                <a:cubicBezTo>
                  <a:pt x="56" y="96"/>
                  <a:pt x="96" y="55"/>
                  <a:pt x="148" y="55"/>
                </a:cubicBezTo>
                <a:close/>
                <a:moveTo>
                  <a:pt x="148" y="296"/>
                </a:moveTo>
                <a:cubicBezTo>
                  <a:pt x="188" y="296"/>
                  <a:pt x="225" y="281"/>
                  <a:pt x="253" y="253"/>
                </a:cubicBezTo>
                <a:cubicBezTo>
                  <a:pt x="281" y="225"/>
                  <a:pt x="296" y="188"/>
                  <a:pt x="296" y="148"/>
                </a:cubicBezTo>
                <a:cubicBezTo>
                  <a:pt x="296" y="108"/>
                  <a:pt x="281" y="71"/>
                  <a:pt x="253" y="43"/>
                </a:cubicBezTo>
                <a:cubicBezTo>
                  <a:pt x="225" y="15"/>
                  <a:pt x="188" y="0"/>
                  <a:pt x="148" y="0"/>
                </a:cubicBezTo>
                <a:cubicBezTo>
                  <a:pt x="109" y="0"/>
                  <a:pt x="71" y="15"/>
                  <a:pt x="43" y="43"/>
                </a:cubicBezTo>
                <a:cubicBezTo>
                  <a:pt x="16" y="71"/>
                  <a:pt x="0" y="108"/>
                  <a:pt x="0" y="148"/>
                </a:cubicBezTo>
                <a:cubicBezTo>
                  <a:pt x="0" y="188"/>
                  <a:pt x="16" y="225"/>
                  <a:pt x="43" y="253"/>
                </a:cubicBezTo>
                <a:cubicBezTo>
                  <a:pt x="71" y="281"/>
                  <a:pt x="109" y="296"/>
                  <a:pt x="148" y="2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4" name="Freeform 743">
            <a:extLst>
              <a:ext uri="{FF2B5EF4-FFF2-40B4-BE49-F238E27FC236}">
                <a16:creationId xmlns:a16="http://schemas.microsoft.com/office/drawing/2014/main" id="{945FD178-916B-644D-98D9-F4A231501460}"/>
              </a:ext>
            </a:extLst>
          </p:cNvPr>
          <p:cNvSpPr/>
          <p:nvPr/>
        </p:nvSpPr>
        <p:spPr>
          <a:xfrm>
            <a:off x="475920" y="2155516"/>
            <a:ext cx="342720" cy="406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53" h="1131">
                <a:moveTo>
                  <a:pt x="897" y="94"/>
                </a:moveTo>
                <a:cubicBezTo>
                  <a:pt x="847" y="199"/>
                  <a:pt x="744" y="374"/>
                  <a:pt x="692" y="416"/>
                </a:cubicBezTo>
                <a:cubicBezTo>
                  <a:pt x="690" y="418"/>
                  <a:pt x="687" y="420"/>
                  <a:pt x="685" y="422"/>
                </a:cubicBezTo>
                <a:cubicBezTo>
                  <a:pt x="580" y="515"/>
                  <a:pt x="586" y="720"/>
                  <a:pt x="587" y="745"/>
                </a:cubicBezTo>
                <a:cubicBezTo>
                  <a:pt x="588" y="799"/>
                  <a:pt x="588" y="854"/>
                  <a:pt x="588" y="907"/>
                </a:cubicBezTo>
                <a:cubicBezTo>
                  <a:pt x="589" y="961"/>
                  <a:pt x="590" y="1018"/>
                  <a:pt x="590" y="1074"/>
                </a:cubicBezTo>
                <a:cubicBezTo>
                  <a:pt x="558" y="1075"/>
                  <a:pt x="525" y="1075"/>
                  <a:pt x="493" y="1076"/>
                </a:cubicBezTo>
                <a:cubicBezTo>
                  <a:pt x="482" y="1076"/>
                  <a:pt x="472" y="1076"/>
                  <a:pt x="462" y="1076"/>
                </a:cubicBezTo>
                <a:cubicBezTo>
                  <a:pt x="461" y="1076"/>
                  <a:pt x="461" y="1076"/>
                  <a:pt x="461" y="1076"/>
                </a:cubicBezTo>
                <a:cubicBezTo>
                  <a:pt x="452" y="1076"/>
                  <a:pt x="444" y="1075"/>
                  <a:pt x="436" y="1075"/>
                </a:cubicBezTo>
                <a:cubicBezTo>
                  <a:pt x="433" y="1075"/>
                  <a:pt x="430" y="1075"/>
                  <a:pt x="428" y="1075"/>
                </a:cubicBezTo>
                <a:cubicBezTo>
                  <a:pt x="422" y="1075"/>
                  <a:pt x="416" y="1075"/>
                  <a:pt x="410" y="1075"/>
                </a:cubicBezTo>
                <a:cubicBezTo>
                  <a:pt x="407" y="1075"/>
                  <a:pt x="403" y="1075"/>
                  <a:pt x="400" y="1075"/>
                </a:cubicBezTo>
                <a:cubicBezTo>
                  <a:pt x="395" y="1075"/>
                  <a:pt x="390" y="1074"/>
                  <a:pt x="384" y="1074"/>
                </a:cubicBezTo>
                <a:cubicBezTo>
                  <a:pt x="381" y="1074"/>
                  <a:pt x="377" y="1074"/>
                  <a:pt x="373" y="1074"/>
                </a:cubicBezTo>
                <a:cubicBezTo>
                  <a:pt x="370" y="1074"/>
                  <a:pt x="367" y="1074"/>
                  <a:pt x="364" y="1074"/>
                </a:cubicBezTo>
                <a:cubicBezTo>
                  <a:pt x="365" y="1017"/>
                  <a:pt x="365" y="961"/>
                  <a:pt x="366" y="905"/>
                </a:cubicBezTo>
                <a:cubicBezTo>
                  <a:pt x="366" y="853"/>
                  <a:pt x="367" y="799"/>
                  <a:pt x="368" y="745"/>
                </a:cubicBezTo>
                <a:cubicBezTo>
                  <a:pt x="368" y="739"/>
                  <a:pt x="370" y="685"/>
                  <a:pt x="360" y="621"/>
                </a:cubicBezTo>
                <a:cubicBezTo>
                  <a:pt x="346" y="530"/>
                  <a:pt x="316" y="463"/>
                  <a:pt x="270" y="422"/>
                </a:cubicBezTo>
                <a:cubicBezTo>
                  <a:pt x="267" y="420"/>
                  <a:pt x="265" y="418"/>
                  <a:pt x="262" y="416"/>
                </a:cubicBezTo>
                <a:cubicBezTo>
                  <a:pt x="210" y="374"/>
                  <a:pt x="108" y="199"/>
                  <a:pt x="57" y="94"/>
                </a:cubicBezTo>
                <a:cubicBezTo>
                  <a:pt x="56" y="91"/>
                  <a:pt x="55" y="87"/>
                  <a:pt x="56" y="82"/>
                </a:cubicBezTo>
                <a:cubicBezTo>
                  <a:pt x="58" y="63"/>
                  <a:pt x="74" y="57"/>
                  <a:pt x="79" y="56"/>
                </a:cubicBezTo>
                <a:cubicBezTo>
                  <a:pt x="84" y="55"/>
                  <a:pt x="100" y="52"/>
                  <a:pt x="111" y="69"/>
                </a:cubicBezTo>
                <a:lnTo>
                  <a:pt x="111" y="70"/>
                </a:lnTo>
                <a:cubicBezTo>
                  <a:pt x="122" y="86"/>
                  <a:pt x="134" y="108"/>
                  <a:pt x="148" y="132"/>
                </a:cubicBezTo>
                <a:cubicBezTo>
                  <a:pt x="172" y="175"/>
                  <a:pt x="200" y="224"/>
                  <a:pt x="227" y="258"/>
                </a:cubicBezTo>
                <a:cubicBezTo>
                  <a:pt x="270" y="322"/>
                  <a:pt x="334" y="359"/>
                  <a:pt x="412" y="365"/>
                </a:cubicBezTo>
                <a:cubicBezTo>
                  <a:pt x="414" y="365"/>
                  <a:pt x="416" y="365"/>
                  <a:pt x="417" y="365"/>
                </a:cubicBezTo>
                <a:cubicBezTo>
                  <a:pt x="432" y="363"/>
                  <a:pt x="447" y="362"/>
                  <a:pt x="463" y="362"/>
                </a:cubicBezTo>
                <a:cubicBezTo>
                  <a:pt x="466" y="362"/>
                  <a:pt x="470" y="362"/>
                  <a:pt x="475" y="362"/>
                </a:cubicBezTo>
                <a:cubicBezTo>
                  <a:pt x="477" y="363"/>
                  <a:pt x="478" y="363"/>
                  <a:pt x="480" y="362"/>
                </a:cubicBezTo>
                <a:cubicBezTo>
                  <a:pt x="484" y="362"/>
                  <a:pt x="488" y="362"/>
                  <a:pt x="491" y="362"/>
                </a:cubicBezTo>
                <a:cubicBezTo>
                  <a:pt x="507" y="362"/>
                  <a:pt x="523" y="363"/>
                  <a:pt x="537" y="365"/>
                </a:cubicBezTo>
                <a:cubicBezTo>
                  <a:pt x="539" y="365"/>
                  <a:pt x="541" y="365"/>
                  <a:pt x="542" y="365"/>
                </a:cubicBezTo>
                <a:cubicBezTo>
                  <a:pt x="621" y="359"/>
                  <a:pt x="685" y="322"/>
                  <a:pt x="728" y="258"/>
                </a:cubicBezTo>
                <a:cubicBezTo>
                  <a:pt x="755" y="224"/>
                  <a:pt x="782" y="175"/>
                  <a:pt x="807" y="132"/>
                </a:cubicBezTo>
                <a:cubicBezTo>
                  <a:pt x="820" y="108"/>
                  <a:pt x="833" y="86"/>
                  <a:pt x="843" y="70"/>
                </a:cubicBezTo>
                <a:lnTo>
                  <a:pt x="843" y="69"/>
                </a:lnTo>
                <a:cubicBezTo>
                  <a:pt x="844" y="69"/>
                  <a:pt x="844" y="69"/>
                  <a:pt x="844" y="69"/>
                </a:cubicBezTo>
                <a:cubicBezTo>
                  <a:pt x="855" y="52"/>
                  <a:pt x="871" y="55"/>
                  <a:pt x="876" y="56"/>
                </a:cubicBezTo>
                <a:cubicBezTo>
                  <a:pt x="880" y="57"/>
                  <a:pt x="896" y="63"/>
                  <a:pt x="898" y="82"/>
                </a:cubicBezTo>
                <a:cubicBezTo>
                  <a:pt x="899" y="87"/>
                  <a:pt x="899" y="91"/>
                  <a:pt x="897" y="94"/>
                </a:cubicBezTo>
                <a:close/>
                <a:moveTo>
                  <a:pt x="953" y="76"/>
                </a:moveTo>
                <a:cubicBezTo>
                  <a:pt x="949" y="40"/>
                  <a:pt x="924" y="11"/>
                  <a:pt x="889" y="2"/>
                </a:cubicBezTo>
                <a:cubicBezTo>
                  <a:pt x="854" y="-6"/>
                  <a:pt x="818" y="8"/>
                  <a:pt x="798" y="38"/>
                </a:cubicBezTo>
                <a:lnTo>
                  <a:pt x="797" y="39"/>
                </a:lnTo>
                <a:lnTo>
                  <a:pt x="797" y="40"/>
                </a:lnTo>
                <a:cubicBezTo>
                  <a:pt x="785" y="57"/>
                  <a:pt x="773" y="80"/>
                  <a:pt x="759" y="104"/>
                </a:cubicBezTo>
                <a:cubicBezTo>
                  <a:pt x="735" y="146"/>
                  <a:pt x="708" y="194"/>
                  <a:pt x="684" y="225"/>
                </a:cubicBezTo>
                <a:cubicBezTo>
                  <a:pt x="683" y="226"/>
                  <a:pt x="683" y="226"/>
                  <a:pt x="682" y="227"/>
                </a:cubicBezTo>
                <a:cubicBezTo>
                  <a:pt x="650" y="276"/>
                  <a:pt x="601" y="305"/>
                  <a:pt x="541" y="309"/>
                </a:cubicBezTo>
                <a:cubicBezTo>
                  <a:pt x="525" y="308"/>
                  <a:pt x="508" y="307"/>
                  <a:pt x="491" y="307"/>
                </a:cubicBezTo>
                <a:cubicBezTo>
                  <a:pt x="487" y="307"/>
                  <a:pt x="483" y="307"/>
                  <a:pt x="477" y="307"/>
                </a:cubicBezTo>
                <a:cubicBezTo>
                  <a:pt x="472" y="307"/>
                  <a:pt x="468" y="307"/>
                  <a:pt x="463" y="307"/>
                </a:cubicBezTo>
                <a:cubicBezTo>
                  <a:pt x="446" y="307"/>
                  <a:pt x="429" y="308"/>
                  <a:pt x="413" y="309"/>
                </a:cubicBezTo>
                <a:cubicBezTo>
                  <a:pt x="353" y="305"/>
                  <a:pt x="305" y="276"/>
                  <a:pt x="272" y="227"/>
                </a:cubicBezTo>
                <a:cubicBezTo>
                  <a:pt x="272" y="226"/>
                  <a:pt x="271" y="226"/>
                  <a:pt x="271" y="225"/>
                </a:cubicBezTo>
                <a:cubicBezTo>
                  <a:pt x="246" y="194"/>
                  <a:pt x="219" y="146"/>
                  <a:pt x="196" y="104"/>
                </a:cubicBezTo>
                <a:cubicBezTo>
                  <a:pt x="182" y="80"/>
                  <a:pt x="169" y="57"/>
                  <a:pt x="158" y="40"/>
                </a:cubicBezTo>
                <a:lnTo>
                  <a:pt x="157" y="38"/>
                </a:lnTo>
                <a:cubicBezTo>
                  <a:pt x="136" y="8"/>
                  <a:pt x="101" y="-6"/>
                  <a:pt x="66" y="2"/>
                </a:cubicBezTo>
                <a:cubicBezTo>
                  <a:pt x="31" y="11"/>
                  <a:pt x="5" y="40"/>
                  <a:pt x="1" y="76"/>
                </a:cubicBezTo>
                <a:cubicBezTo>
                  <a:pt x="-1" y="91"/>
                  <a:pt x="2" y="105"/>
                  <a:pt x="8" y="118"/>
                </a:cubicBezTo>
                <a:cubicBezTo>
                  <a:pt x="48" y="202"/>
                  <a:pt x="160" y="405"/>
                  <a:pt x="228" y="459"/>
                </a:cubicBezTo>
                <a:cubicBezTo>
                  <a:pt x="229" y="460"/>
                  <a:pt x="231" y="462"/>
                  <a:pt x="233" y="464"/>
                </a:cubicBezTo>
                <a:cubicBezTo>
                  <a:pt x="322" y="542"/>
                  <a:pt x="313" y="741"/>
                  <a:pt x="313" y="743"/>
                </a:cubicBezTo>
                <a:lnTo>
                  <a:pt x="313" y="744"/>
                </a:lnTo>
                <a:cubicBezTo>
                  <a:pt x="312" y="797"/>
                  <a:pt x="311" y="852"/>
                  <a:pt x="311" y="905"/>
                </a:cubicBezTo>
                <a:cubicBezTo>
                  <a:pt x="310" y="965"/>
                  <a:pt x="310" y="1028"/>
                  <a:pt x="309" y="1089"/>
                </a:cubicBezTo>
                <a:cubicBezTo>
                  <a:pt x="308" y="1094"/>
                  <a:pt x="309" y="1098"/>
                  <a:pt x="310" y="1102"/>
                </a:cubicBezTo>
                <a:cubicBezTo>
                  <a:pt x="310" y="1103"/>
                  <a:pt x="310" y="1103"/>
                  <a:pt x="310" y="1103"/>
                </a:cubicBezTo>
                <a:cubicBezTo>
                  <a:pt x="311" y="1104"/>
                  <a:pt x="311" y="1104"/>
                  <a:pt x="311" y="1104"/>
                </a:cubicBezTo>
                <a:cubicBezTo>
                  <a:pt x="311" y="1105"/>
                  <a:pt x="311" y="1105"/>
                  <a:pt x="311" y="1105"/>
                </a:cubicBezTo>
                <a:lnTo>
                  <a:pt x="311" y="1106"/>
                </a:lnTo>
                <a:cubicBezTo>
                  <a:pt x="314" y="1113"/>
                  <a:pt x="323" y="1128"/>
                  <a:pt x="346" y="1128"/>
                </a:cubicBezTo>
                <a:cubicBezTo>
                  <a:pt x="384" y="1130"/>
                  <a:pt x="423" y="1131"/>
                  <a:pt x="461" y="1131"/>
                </a:cubicBezTo>
                <a:lnTo>
                  <a:pt x="462" y="1131"/>
                </a:lnTo>
                <a:cubicBezTo>
                  <a:pt x="467" y="1131"/>
                  <a:pt x="472" y="1131"/>
                  <a:pt x="477" y="1131"/>
                </a:cubicBezTo>
                <a:cubicBezTo>
                  <a:pt x="482" y="1131"/>
                  <a:pt x="488" y="1131"/>
                  <a:pt x="493" y="1131"/>
                </a:cubicBezTo>
                <a:cubicBezTo>
                  <a:pt x="532" y="1131"/>
                  <a:pt x="571" y="1130"/>
                  <a:pt x="609" y="1128"/>
                </a:cubicBezTo>
                <a:cubicBezTo>
                  <a:pt x="623" y="1128"/>
                  <a:pt x="635" y="1120"/>
                  <a:pt x="642" y="1108"/>
                </a:cubicBezTo>
                <a:cubicBezTo>
                  <a:pt x="643" y="1106"/>
                  <a:pt x="644" y="1104"/>
                  <a:pt x="644" y="1102"/>
                </a:cubicBezTo>
                <a:cubicBezTo>
                  <a:pt x="645" y="1098"/>
                  <a:pt x="646" y="1094"/>
                  <a:pt x="646" y="1089"/>
                </a:cubicBezTo>
                <a:cubicBezTo>
                  <a:pt x="645" y="1028"/>
                  <a:pt x="644" y="966"/>
                  <a:pt x="644" y="906"/>
                </a:cubicBezTo>
                <a:cubicBezTo>
                  <a:pt x="643" y="853"/>
                  <a:pt x="643" y="798"/>
                  <a:pt x="642" y="744"/>
                </a:cubicBezTo>
                <a:cubicBezTo>
                  <a:pt x="642" y="743"/>
                  <a:pt x="642" y="743"/>
                  <a:pt x="642" y="743"/>
                </a:cubicBezTo>
                <a:cubicBezTo>
                  <a:pt x="642" y="737"/>
                  <a:pt x="640" y="687"/>
                  <a:pt x="649" y="628"/>
                </a:cubicBezTo>
                <a:cubicBezTo>
                  <a:pt x="657" y="575"/>
                  <a:pt x="676" y="503"/>
                  <a:pt x="721" y="464"/>
                </a:cubicBezTo>
                <a:cubicBezTo>
                  <a:pt x="723" y="462"/>
                  <a:pt x="725" y="460"/>
                  <a:pt x="727" y="459"/>
                </a:cubicBezTo>
                <a:cubicBezTo>
                  <a:pt x="795" y="405"/>
                  <a:pt x="906" y="202"/>
                  <a:pt x="947" y="118"/>
                </a:cubicBezTo>
                <a:cubicBezTo>
                  <a:pt x="953" y="105"/>
                  <a:pt x="955" y="91"/>
                  <a:pt x="953" y="7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5" name="Freeform 744">
            <a:extLst>
              <a:ext uri="{FF2B5EF4-FFF2-40B4-BE49-F238E27FC236}">
                <a16:creationId xmlns:a16="http://schemas.microsoft.com/office/drawing/2014/main" id="{27192BE0-74DE-B94E-8D90-94382C932C9C}"/>
              </a:ext>
            </a:extLst>
          </p:cNvPr>
          <p:cNvSpPr/>
          <p:nvPr/>
        </p:nvSpPr>
        <p:spPr>
          <a:xfrm>
            <a:off x="489600" y="2873717"/>
            <a:ext cx="96120" cy="96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268">
                <a:moveTo>
                  <a:pt x="134" y="55"/>
                </a:moveTo>
                <a:cubicBezTo>
                  <a:pt x="178" y="55"/>
                  <a:pt x="212" y="90"/>
                  <a:pt x="212" y="134"/>
                </a:cubicBezTo>
                <a:cubicBezTo>
                  <a:pt x="212" y="155"/>
                  <a:pt x="204" y="175"/>
                  <a:pt x="190" y="190"/>
                </a:cubicBezTo>
                <a:cubicBezTo>
                  <a:pt x="175" y="205"/>
                  <a:pt x="155" y="213"/>
                  <a:pt x="134" y="213"/>
                </a:cubicBezTo>
                <a:cubicBezTo>
                  <a:pt x="112" y="213"/>
                  <a:pt x="93" y="205"/>
                  <a:pt x="78" y="190"/>
                </a:cubicBezTo>
                <a:cubicBezTo>
                  <a:pt x="63" y="175"/>
                  <a:pt x="55" y="155"/>
                  <a:pt x="55" y="134"/>
                </a:cubicBezTo>
                <a:cubicBezTo>
                  <a:pt x="55" y="90"/>
                  <a:pt x="90" y="55"/>
                  <a:pt x="134" y="55"/>
                </a:cubicBezTo>
                <a:close/>
                <a:moveTo>
                  <a:pt x="134" y="268"/>
                </a:moveTo>
                <a:cubicBezTo>
                  <a:pt x="170" y="268"/>
                  <a:pt x="203" y="254"/>
                  <a:pt x="229" y="229"/>
                </a:cubicBezTo>
                <a:cubicBezTo>
                  <a:pt x="254" y="203"/>
                  <a:pt x="268" y="170"/>
                  <a:pt x="268" y="134"/>
                </a:cubicBezTo>
                <a:cubicBezTo>
                  <a:pt x="268" y="98"/>
                  <a:pt x="254" y="64"/>
                  <a:pt x="229" y="39"/>
                </a:cubicBezTo>
                <a:cubicBezTo>
                  <a:pt x="203" y="14"/>
                  <a:pt x="170" y="0"/>
                  <a:pt x="134" y="0"/>
                </a:cubicBezTo>
                <a:cubicBezTo>
                  <a:pt x="98" y="0"/>
                  <a:pt x="64" y="14"/>
                  <a:pt x="39" y="39"/>
                </a:cubicBezTo>
                <a:cubicBezTo>
                  <a:pt x="13" y="64"/>
                  <a:pt x="0" y="98"/>
                  <a:pt x="0" y="134"/>
                </a:cubicBezTo>
                <a:cubicBezTo>
                  <a:pt x="0" y="170"/>
                  <a:pt x="13" y="203"/>
                  <a:pt x="39" y="229"/>
                </a:cubicBezTo>
                <a:cubicBezTo>
                  <a:pt x="64" y="254"/>
                  <a:pt x="98" y="268"/>
                  <a:pt x="134" y="2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6" name="Freeform 745">
            <a:extLst>
              <a:ext uri="{FF2B5EF4-FFF2-40B4-BE49-F238E27FC236}">
                <a16:creationId xmlns:a16="http://schemas.microsoft.com/office/drawing/2014/main" id="{7D6DEB40-B252-4D47-94BA-18EF6874A074}"/>
              </a:ext>
            </a:extLst>
          </p:cNvPr>
          <p:cNvSpPr/>
          <p:nvPr/>
        </p:nvSpPr>
        <p:spPr>
          <a:xfrm>
            <a:off x="706680" y="2879117"/>
            <a:ext cx="96480" cy="96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9" h="268">
                <a:moveTo>
                  <a:pt x="135" y="55"/>
                </a:moveTo>
                <a:cubicBezTo>
                  <a:pt x="179" y="55"/>
                  <a:pt x="213" y="90"/>
                  <a:pt x="213" y="134"/>
                </a:cubicBezTo>
                <a:cubicBezTo>
                  <a:pt x="213" y="155"/>
                  <a:pt x="205" y="175"/>
                  <a:pt x="191" y="190"/>
                </a:cubicBezTo>
                <a:cubicBezTo>
                  <a:pt x="176" y="205"/>
                  <a:pt x="156" y="213"/>
                  <a:pt x="135" y="213"/>
                </a:cubicBezTo>
                <a:cubicBezTo>
                  <a:pt x="113" y="213"/>
                  <a:pt x="93" y="205"/>
                  <a:pt x="79" y="190"/>
                </a:cubicBezTo>
                <a:cubicBezTo>
                  <a:pt x="64" y="175"/>
                  <a:pt x="56" y="155"/>
                  <a:pt x="56" y="134"/>
                </a:cubicBezTo>
                <a:cubicBezTo>
                  <a:pt x="56" y="90"/>
                  <a:pt x="90" y="55"/>
                  <a:pt x="135" y="55"/>
                </a:cubicBezTo>
                <a:close/>
                <a:moveTo>
                  <a:pt x="135" y="268"/>
                </a:moveTo>
                <a:cubicBezTo>
                  <a:pt x="171" y="268"/>
                  <a:pt x="204" y="254"/>
                  <a:pt x="230" y="229"/>
                </a:cubicBezTo>
                <a:cubicBezTo>
                  <a:pt x="255" y="204"/>
                  <a:pt x="269" y="170"/>
                  <a:pt x="269" y="134"/>
                </a:cubicBezTo>
                <a:cubicBezTo>
                  <a:pt x="269" y="98"/>
                  <a:pt x="255" y="64"/>
                  <a:pt x="230" y="39"/>
                </a:cubicBezTo>
                <a:cubicBezTo>
                  <a:pt x="204" y="14"/>
                  <a:pt x="171" y="0"/>
                  <a:pt x="135" y="0"/>
                </a:cubicBezTo>
                <a:cubicBezTo>
                  <a:pt x="99" y="0"/>
                  <a:pt x="65" y="14"/>
                  <a:pt x="40" y="39"/>
                </a:cubicBezTo>
                <a:cubicBezTo>
                  <a:pt x="14" y="64"/>
                  <a:pt x="0" y="98"/>
                  <a:pt x="0" y="134"/>
                </a:cubicBezTo>
                <a:cubicBezTo>
                  <a:pt x="0" y="170"/>
                  <a:pt x="14" y="204"/>
                  <a:pt x="40" y="229"/>
                </a:cubicBezTo>
                <a:cubicBezTo>
                  <a:pt x="65" y="254"/>
                  <a:pt x="99" y="268"/>
                  <a:pt x="135" y="2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7" name="Freeform 746">
            <a:extLst>
              <a:ext uri="{FF2B5EF4-FFF2-40B4-BE49-F238E27FC236}">
                <a16:creationId xmlns:a16="http://schemas.microsoft.com/office/drawing/2014/main" id="{C743406A-C3D6-9A40-B080-E757938836CA}"/>
              </a:ext>
            </a:extLst>
          </p:cNvPr>
          <p:cNvSpPr/>
          <p:nvPr/>
        </p:nvSpPr>
        <p:spPr>
          <a:xfrm>
            <a:off x="384841" y="2884518"/>
            <a:ext cx="523079" cy="36755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54" h="1022">
                <a:moveTo>
                  <a:pt x="1398" y="100"/>
                </a:moveTo>
                <a:cubicBezTo>
                  <a:pt x="1354" y="193"/>
                  <a:pt x="1264" y="347"/>
                  <a:pt x="1218" y="384"/>
                </a:cubicBezTo>
                <a:cubicBezTo>
                  <a:pt x="1216" y="385"/>
                  <a:pt x="1213" y="387"/>
                  <a:pt x="1211" y="389"/>
                </a:cubicBezTo>
                <a:cubicBezTo>
                  <a:pt x="1117" y="473"/>
                  <a:pt x="1122" y="655"/>
                  <a:pt x="1123" y="678"/>
                </a:cubicBezTo>
                <a:cubicBezTo>
                  <a:pt x="1124" y="725"/>
                  <a:pt x="1124" y="774"/>
                  <a:pt x="1125" y="820"/>
                </a:cubicBezTo>
                <a:cubicBezTo>
                  <a:pt x="1125" y="868"/>
                  <a:pt x="1126" y="917"/>
                  <a:pt x="1126" y="965"/>
                </a:cubicBezTo>
                <a:cubicBezTo>
                  <a:pt x="1099" y="966"/>
                  <a:pt x="1071" y="967"/>
                  <a:pt x="1043" y="967"/>
                </a:cubicBezTo>
                <a:cubicBezTo>
                  <a:pt x="1034" y="967"/>
                  <a:pt x="1025" y="967"/>
                  <a:pt x="1016" y="967"/>
                </a:cubicBezTo>
                <a:cubicBezTo>
                  <a:pt x="1015" y="967"/>
                  <a:pt x="1015" y="967"/>
                  <a:pt x="1015" y="967"/>
                </a:cubicBezTo>
                <a:cubicBezTo>
                  <a:pt x="1008" y="967"/>
                  <a:pt x="1001" y="967"/>
                  <a:pt x="993" y="967"/>
                </a:cubicBezTo>
                <a:cubicBezTo>
                  <a:pt x="991" y="967"/>
                  <a:pt x="988" y="967"/>
                  <a:pt x="986" y="966"/>
                </a:cubicBezTo>
                <a:cubicBezTo>
                  <a:pt x="981" y="966"/>
                  <a:pt x="976" y="966"/>
                  <a:pt x="971" y="966"/>
                </a:cubicBezTo>
                <a:cubicBezTo>
                  <a:pt x="968" y="966"/>
                  <a:pt x="965" y="966"/>
                  <a:pt x="963" y="966"/>
                </a:cubicBezTo>
                <a:cubicBezTo>
                  <a:pt x="958" y="966"/>
                  <a:pt x="953" y="966"/>
                  <a:pt x="949" y="966"/>
                </a:cubicBezTo>
                <a:cubicBezTo>
                  <a:pt x="946" y="966"/>
                  <a:pt x="943" y="966"/>
                  <a:pt x="940" y="966"/>
                </a:cubicBezTo>
                <a:cubicBezTo>
                  <a:pt x="937" y="965"/>
                  <a:pt x="935" y="965"/>
                  <a:pt x="932" y="965"/>
                </a:cubicBezTo>
                <a:cubicBezTo>
                  <a:pt x="933" y="917"/>
                  <a:pt x="934" y="867"/>
                  <a:pt x="934" y="820"/>
                </a:cubicBezTo>
                <a:cubicBezTo>
                  <a:pt x="935" y="773"/>
                  <a:pt x="935" y="725"/>
                  <a:pt x="936" y="678"/>
                </a:cubicBezTo>
                <a:cubicBezTo>
                  <a:pt x="936" y="670"/>
                  <a:pt x="938" y="624"/>
                  <a:pt x="929" y="568"/>
                </a:cubicBezTo>
                <a:cubicBezTo>
                  <a:pt x="917" y="486"/>
                  <a:pt x="889" y="426"/>
                  <a:pt x="848" y="389"/>
                </a:cubicBezTo>
                <a:cubicBezTo>
                  <a:pt x="845" y="387"/>
                  <a:pt x="843" y="385"/>
                  <a:pt x="841" y="384"/>
                </a:cubicBezTo>
                <a:cubicBezTo>
                  <a:pt x="830" y="375"/>
                  <a:pt x="805" y="350"/>
                  <a:pt x="760" y="278"/>
                </a:cubicBezTo>
                <a:cubicBezTo>
                  <a:pt x="758" y="275"/>
                  <a:pt x="756" y="273"/>
                  <a:pt x="755" y="272"/>
                </a:cubicBezTo>
                <a:cubicBezTo>
                  <a:pt x="765" y="255"/>
                  <a:pt x="775" y="237"/>
                  <a:pt x="785" y="220"/>
                </a:cubicBezTo>
                <a:cubicBezTo>
                  <a:pt x="792" y="231"/>
                  <a:pt x="799" y="240"/>
                  <a:pt x="805" y="249"/>
                </a:cubicBezTo>
                <a:cubicBezTo>
                  <a:pt x="844" y="306"/>
                  <a:pt x="901" y="339"/>
                  <a:pt x="971" y="344"/>
                </a:cubicBezTo>
                <a:cubicBezTo>
                  <a:pt x="973" y="344"/>
                  <a:pt x="975" y="344"/>
                  <a:pt x="977" y="344"/>
                </a:cubicBezTo>
                <a:cubicBezTo>
                  <a:pt x="990" y="342"/>
                  <a:pt x="1003" y="342"/>
                  <a:pt x="1017" y="341"/>
                </a:cubicBezTo>
                <a:cubicBezTo>
                  <a:pt x="1020" y="341"/>
                  <a:pt x="1023" y="342"/>
                  <a:pt x="1027" y="342"/>
                </a:cubicBezTo>
                <a:cubicBezTo>
                  <a:pt x="1029" y="342"/>
                  <a:pt x="1030" y="342"/>
                  <a:pt x="1032" y="342"/>
                </a:cubicBezTo>
                <a:cubicBezTo>
                  <a:pt x="1036" y="342"/>
                  <a:pt x="1039" y="341"/>
                  <a:pt x="1042" y="341"/>
                </a:cubicBezTo>
                <a:cubicBezTo>
                  <a:pt x="1056" y="342"/>
                  <a:pt x="1069" y="342"/>
                  <a:pt x="1082" y="344"/>
                </a:cubicBezTo>
                <a:cubicBezTo>
                  <a:pt x="1084" y="344"/>
                  <a:pt x="1086" y="344"/>
                  <a:pt x="1087" y="344"/>
                </a:cubicBezTo>
                <a:cubicBezTo>
                  <a:pt x="1158" y="339"/>
                  <a:pt x="1215" y="306"/>
                  <a:pt x="1254" y="249"/>
                </a:cubicBezTo>
                <a:cubicBezTo>
                  <a:pt x="1278" y="218"/>
                  <a:pt x="1302" y="174"/>
                  <a:pt x="1324" y="136"/>
                </a:cubicBezTo>
                <a:cubicBezTo>
                  <a:pt x="1336" y="115"/>
                  <a:pt x="1347" y="96"/>
                  <a:pt x="1356" y="81"/>
                </a:cubicBezTo>
                <a:lnTo>
                  <a:pt x="1357" y="81"/>
                </a:lnTo>
                <a:cubicBezTo>
                  <a:pt x="1365" y="68"/>
                  <a:pt x="1378" y="70"/>
                  <a:pt x="1381" y="71"/>
                </a:cubicBezTo>
                <a:cubicBezTo>
                  <a:pt x="1385" y="72"/>
                  <a:pt x="1397" y="76"/>
                  <a:pt x="1399" y="91"/>
                </a:cubicBezTo>
                <a:cubicBezTo>
                  <a:pt x="1400" y="95"/>
                  <a:pt x="1399" y="97"/>
                  <a:pt x="1398" y="100"/>
                </a:cubicBezTo>
                <a:close/>
                <a:moveTo>
                  <a:pt x="614" y="368"/>
                </a:moveTo>
                <a:cubicBezTo>
                  <a:pt x="612" y="370"/>
                  <a:pt x="610" y="372"/>
                  <a:pt x="607" y="374"/>
                </a:cubicBezTo>
                <a:cubicBezTo>
                  <a:pt x="513" y="457"/>
                  <a:pt x="518" y="640"/>
                  <a:pt x="519" y="662"/>
                </a:cubicBezTo>
                <a:cubicBezTo>
                  <a:pt x="520" y="710"/>
                  <a:pt x="520" y="758"/>
                  <a:pt x="521" y="805"/>
                </a:cubicBezTo>
                <a:cubicBezTo>
                  <a:pt x="521" y="853"/>
                  <a:pt x="522" y="901"/>
                  <a:pt x="523" y="950"/>
                </a:cubicBezTo>
                <a:cubicBezTo>
                  <a:pt x="495" y="951"/>
                  <a:pt x="467" y="951"/>
                  <a:pt x="439" y="951"/>
                </a:cubicBezTo>
                <a:cubicBezTo>
                  <a:pt x="430" y="951"/>
                  <a:pt x="421" y="951"/>
                  <a:pt x="412" y="951"/>
                </a:cubicBezTo>
                <a:lnTo>
                  <a:pt x="411" y="951"/>
                </a:lnTo>
                <a:cubicBezTo>
                  <a:pt x="404" y="951"/>
                  <a:pt x="397" y="951"/>
                  <a:pt x="389" y="951"/>
                </a:cubicBezTo>
                <a:cubicBezTo>
                  <a:pt x="387" y="951"/>
                  <a:pt x="385" y="951"/>
                  <a:pt x="383" y="951"/>
                </a:cubicBezTo>
                <a:cubicBezTo>
                  <a:pt x="377" y="951"/>
                  <a:pt x="372" y="951"/>
                  <a:pt x="367" y="951"/>
                </a:cubicBezTo>
                <a:cubicBezTo>
                  <a:pt x="364" y="951"/>
                  <a:pt x="361" y="951"/>
                  <a:pt x="359" y="951"/>
                </a:cubicBezTo>
                <a:cubicBezTo>
                  <a:pt x="354" y="951"/>
                  <a:pt x="349" y="951"/>
                  <a:pt x="345" y="950"/>
                </a:cubicBezTo>
                <a:cubicBezTo>
                  <a:pt x="342" y="950"/>
                  <a:pt x="339" y="950"/>
                  <a:pt x="336" y="950"/>
                </a:cubicBezTo>
                <a:cubicBezTo>
                  <a:pt x="333" y="950"/>
                  <a:pt x="331" y="950"/>
                  <a:pt x="329" y="950"/>
                </a:cubicBezTo>
                <a:cubicBezTo>
                  <a:pt x="329" y="901"/>
                  <a:pt x="330" y="852"/>
                  <a:pt x="330" y="804"/>
                </a:cubicBezTo>
                <a:cubicBezTo>
                  <a:pt x="331" y="758"/>
                  <a:pt x="331" y="710"/>
                  <a:pt x="332" y="662"/>
                </a:cubicBezTo>
                <a:cubicBezTo>
                  <a:pt x="332" y="655"/>
                  <a:pt x="334" y="609"/>
                  <a:pt x="325" y="552"/>
                </a:cubicBezTo>
                <a:cubicBezTo>
                  <a:pt x="313" y="471"/>
                  <a:pt x="286" y="411"/>
                  <a:pt x="244" y="374"/>
                </a:cubicBezTo>
                <a:cubicBezTo>
                  <a:pt x="242" y="372"/>
                  <a:pt x="239" y="370"/>
                  <a:pt x="237" y="368"/>
                </a:cubicBezTo>
                <a:cubicBezTo>
                  <a:pt x="191" y="332"/>
                  <a:pt x="101" y="177"/>
                  <a:pt x="57" y="84"/>
                </a:cubicBezTo>
                <a:cubicBezTo>
                  <a:pt x="56" y="84"/>
                  <a:pt x="55" y="81"/>
                  <a:pt x="56" y="76"/>
                </a:cubicBezTo>
                <a:cubicBezTo>
                  <a:pt x="58" y="60"/>
                  <a:pt x="70" y="56"/>
                  <a:pt x="74" y="55"/>
                </a:cubicBezTo>
                <a:cubicBezTo>
                  <a:pt x="77" y="55"/>
                  <a:pt x="90" y="53"/>
                  <a:pt x="98" y="65"/>
                </a:cubicBezTo>
                <a:lnTo>
                  <a:pt x="99" y="66"/>
                </a:lnTo>
                <a:cubicBezTo>
                  <a:pt x="108" y="80"/>
                  <a:pt x="119" y="100"/>
                  <a:pt x="131" y="121"/>
                </a:cubicBezTo>
                <a:cubicBezTo>
                  <a:pt x="153" y="159"/>
                  <a:pt x="177" y="202"/>
                  <a:pt x="201" y="233"/>
                </a:cubicBezTo>
                <a:cubicBezTo>
                  <a:pt x="240" y="291"/>
                  <a:pt x="297" y="324"/>
                  <a:pt x="368" y="329"/>
                </a:cubicBezTo>
                <a:cubicBezTo>
                  <a:pt x="369" y="329"/>
                  <a:pt x="371" y="329"/>
                  <a:pt x="373" y="329"/>
                </a:cubicBezTo>
                <a:cubicBezTo>
                  <a:pt x="386" y="327"/>
                  <a:pt x="399" y="326"/>
                  <a:pt x="413" y="326"/>
                </a:cubicBezTo>
                <a:cubicBezTo>
                  <a:pt x="416" y="326"/>
                  <a:pt x="419" y="326"/>
                  <a:pt x="423" y="327"/>
                </a:cubicBezTo>
                <a:cubicBezTo>
                  <a:pt x="425" y="327"/>
                  <a:pt x="426" y="327"/>
                  <a:pt x="428" y="327"/>
                </a:cubicBezTo>
                <a:cubicBezTo>
                  <a:pt x="432" y="326"/>
                  <a:pt x="435" y="326"/>
                  <a:pt x="438" y="326"/>
                </a:cubicBezTo>
                <a:cubicBezTo>
                  <a:pt x="452" y="326"/>
                  <a:pt x="465" y="327"/>
                  <a:pt x="478" y="329"/>
                </a:cubicBezTo>
                <a:cubicBezTo>
                  <a:pt x="480" y="329"/>
                  <a:pt x="482" y="329"/>
                  <a:pt x="483" y="329"/>
                </a:cubicBezTo>
                <a:cubicBezTo>
                  <a:pt x="554" y="324"/>
                  <a:pt x="611" y="291"/>
                  <a:pt x="650" y="233"/>
                </a:cubicBezTo>
                <a:cubicBezTo>
                  <a:pt x="674" y="202"/>
                  <a:pt x="698" y="159"/>
                  <a:pt x="720" y="121"/>
                </a:cubicBezTo>
                <a:cubicBezTo>
                  <a:pt x="732" y="100"/>
                  <a:pt x="743" y="80"/>
                  <a:pt x="752" y="66"/>
                </a:cubicBezTo>
                <a:lnTo>
                  <a:pt x="752" y="65"/>
                </a:lnTo>
                <a:lnTo>
                  <a:pt x="753" y="65"/>
                </a:lnTo>
                <a:cubicBezTo>
                  <a:pt x="761" y="53"/>
                  <a:pt x="774" y="55"/>
                  <a:pt x="777" y="55"/>
                </a:cubicBezTo>
                <a:cubicBezTo>
                  <a:pt x="781" y="56"/>
                  <a:pt x="793" y="60"/>
                  <a:pt x="795" y="76"/>
                </a:cubicBezTo>
                <a:cubicBezTo>
                  <a:pt x="796" y="79"/>
                  <a:pt x="795" y="82"/>
                  <a:pt x="794" y="84"/>
                </a:cubicBezTo>
                <a:cubicBezTo>
                  <a:pt x="750" y="177"/>
                  <a:pt x="660" y="332"/>
                  <a:pt x="614" y="368"/>
                </a:cubicBezTo>
                <a:lnTo>
                  <a:pt x="1454" y="85"/>
                </a:lnTo>
                <a:cubicBezTo>
                  <a:pt x="1450" y="52"/>
                  <a:pt x="1427" y="25"/>
                  <a:pt x="1394" y="17"/>
                </a:cubicBezTo>
                <a:cubicBezTo>
                  <a:pt x="1362" y="9"/>
                  <a:pt x="1329" y="22"/>
                  <a:pt x="1311" y="50"/>
                </a:cubicBezTo>
                <a:cubicBezTo>
                  <a:pt x="1310" y="50"/>
                  <a:pt x="1310" y="51"/>
                  <a:pt x="1310" y="51"/>
                </a:cubicBezTo>
                <a:lnTo>
                  <a:pt x="1310" y="52"/>
                </a:lnTo>
                <a:cubicBezTo>
                  <a:pt x="1300" y="67"/>
                  <a:pt x="1288" y="87"/>
                  <a:pt x="1276" y="109"/>
                </a:cubicBezTo>
                <a:cubicBezTo>
                  <a:pt x="1255" y="146"/>
                  <a:pt x="1231" y="188"/>
                  <a:pt x="1210" y="215"/>
                </a:cubicBezTo>
                <a:cubicBezTo>
                  <a:pt x="1209" y="216"/>
                  <a:pt x="1209" y="216"/>
                  <a:pt x="1208" y="217"/>
                </a:cubicBezTo>
                <a:cubicBezTo>
                  <a:pt x="1180" y="260"/>
                  <a:pt x="1138" y="284"/>
                  <a:pt x="1086" y="289"/>
                </a:cubicBezTo>
                <a:cubicBezTo>
                  <a:pt x="1072" y="287"/>
                  <a:pt x="1057" y="286"/>
                  <a:pt x="1042" y="286"/>
                </a:cubicBezTo>
                <a:cubicBezTo>
                  <a:pt x="1038" y="286"/>
                  <a:pt x="1034" y="286"/>
                  <a:pt x="1029" y="287"/>
                </a:cubicBezTo>
                <a:cubicBezTo>
                  <a:pt x="1025" y="286"/>
                  <a:pt x="1021" y="286"/>
                  <a:pt x="1017" y="286"/>
                </a:cubicBezTo>
                <a:cubicBezTo>
                  <a:pt x="1002" y="286"/>
                  <a:pt x="987" y="287"/>
                  <a:pt x="973" y="289"/>
                </a:cubicBezTo>
                <a:cubicBezTo>
                  <a:pt x="921" y="284"/>
                  <a:pt x="879" y="260"/>
                  <a:pt x="850" y="217"/>
                </a:cubicBezTo>
                <a:cubicBezTo>
                  <a:pt x="850" y="216"/>
                  <a:pt x="850" y="216"/>
                  <a:pt x="849" y="215"/>
                </a:cubicBezTo>
                <a:cubicBezTo>
                  <a:pt x="843" y="207"/>
                  <a:pt x="836" y="198"/>
                  <a:pt x="828" y="186"/>
                </a:cubicBezTo>
                <a:cubicBezTo>
                  <a:pt x="824" y="179"/>
                  <a:pt x="818" y="175"/>
                  <a:pt x="811" y="174"/>
                </a:cubicBezTo>
                <a:cubicBezTo>
                  <a:pt x="824" y="149"/>
                  <a:pt x="836" y="126"/>
                  <a:pt x="844" y="108"/>
                </a:cubicBezTo>
                <a:cubicBezTo>
                  <a:pt x="850" y="96"/>
                  <a:pt x="852" y="84"/>
                  <a:pt x="850" y="70"/>
                </a:cubicBezTo>
                <a:cubicBezTo>
                  <a:pt x="846" y="36"/>
                  <a:pt x="823" y="10"/>
                  <a:pt x="790" y="2"/>
                </a:cubicBezTo>
                <a:cubicBezTo>
                  <a:pt x="758" y="-6"/>
                  <a:pt x="725" y="7"/>
                  <a:pt x="707" y="34"/>
                </a:cubicBezTo>
                <a:cubicBezTo>
                  <a:pt x="707" y="35"/>
                  <a:pt x="706" y="35"/>
                  <a:pt x="706" y="36"/>
                </a:cubicBezTo>
                <a:cubicBezTo>
                  <a:pt x="696" y="52"/>
                  <a:pt x="684" y="72"/>
                  <a:pt x="672" y="94"/>
                </a:cubicBezTo>
                <a:cubicBezTo>
                  <a:pt x="651" y="130"/>
                  <a:pt x="627" y="172"/>
                  <a:pt x="606" y="200"/>
                </a:cubicBezTo>
                <a:cubicBezTo>
                  <a:pt x="605" y="200"/>
                  <a:pt x="605" y="201"/>
                  <a:pt x="604" y="202"/>
                </a:cubicBezTo>
                <a:cubicBezTo>
                  <a:pt x="576" y="244"/>
                  <a:pt x="534" y="269"/>
                  <a:pt x="482" y="273"/>
                </a:cubicBezTo>
                <a:cubicBezTo>
                  <a:pt x="468" y="272"/>
                  <a:pt x="453" y="271"/>
                  <a:pt x="438" y="271"/>
                </a:cubicBezTo>
                <a:cubicBezTo>
                  <a:pt x="434" y="271"/>
                  <a:pt x="430" y="271"/>
                  <a:pt x="426" y="271"/>
                </a:cubicBezTo>
                <a:cubicBezTo>
                  <a:pt x="421" y="271"/>
                  <a:pt x="417" y="271"/>
                  <a:pt x="413" y="271"/>
                </a:cubicBezTo>
                <a:cubicBezTo>
                  <a:pt x="398" y="271"/>
                  <a:pt x="383" y="272"/>
                  <a:pt x="369" y="273"/>
                </a:cubicBezTo>
                <a:cubicBezTo>
                  <a:pt x="317" y="269"/>
                  <a:pt x="275" y="244"/>
                  <a:pt x="247" y="202"/>
                </a:cubicBezTo>
                <a:cubicBezTo>
                  <a:pt x="246" y="201"/>
                  <a:pt x="246" y="200"/>
                  <a:pt x="245" y="200"/>
                </a:cubicBezTo>
                <a:cubicBezTo>
                  <a:pt x="224" y="172"/>
                  <a:pt x="200" y="130"/>
                  <a:pt x="179" y="94"/>
                </a:cubicBezTo>
                <a:cubicBezTo>
                  <a:pt x="167" y="72"/>
                  <a:pt x="156" y="52"/>
                  <a:pt x="145" y="36"/>
                </a:cubicBezTo>
                <a:lnTo>
                  <a:pt x="145" y="35"/>
                </a:lnTo>
                <a:cubicBezTo>
                  <a:pt x="144" y="35"/>
                  <a:pt x="144" y="35"/>
                  <a:pt x="144" y="34"/>
                </a:cubicBezTo>
                <a:cubicBezTo>
                  <a:pt x="126" y="7"/>
                  <a:pt x="93" y="-6"/>
                  <a:pt x="61" y="2"/>
                </a:cubicBezTo>
                <a:cubicBezTo>
                  <a:pt x="28" y="10"/>
                  <a:pt x="5" y="36"/>
                  <a:pt x="1" y="70"/>
                </a:cubicBezTo>
                <a:cubicBezTo>
                  <a:pt x="-1" y="84"/>
                  <a:pt x="1" y="97"/>
                  <a:pt x="7" y="108"/>
                </a:cubicBezTo>
                <a:cubicBezTo>
                  <a:pt x="44" y="186"/>
                  <a:pt x="141" y="363"/>
                  <a:pt x="203" y="412"/>
                </a:cubicBezTo>
                <a:cubicBezTo>
                  <a:pt x="204" y="413"/>
                  <a:pt x="206" y="414"/>
                  <a:pt x="207" y="415"/>
                </a:cubicBezTo>
                <a:cubicBezTo>
                  <a:pt x="285" y="484"/>
                  <a:pt x="277" y="658"/>
                  <a:pt x="277" y="660"/>
                </a:cubicBezTo>
                <a:lnTo>
                  <a:pt x="277" y="661"/>
                </a:lnTo>
                <a:cubicBezTo>
                  <a:pt x="276" y="709"/>
                  <a:pt x="275" y="757"/>
                  <a:pt x="275" y="804"/>
                </a:cubicBezTo>
                <a:cubicBezTo>
                  <a:pt x="275" y="857"/>
                  <a:pt x="274" y="912"/>
                  <a:pt x="273" y="967"/>
                </a:cubicBezTo>
                <a:cubicBezTo>
                  <a:pt x="273" y="971"/>
                  <a:pt x="273" y="975"/>
                  <a:pt x="275" y="979"/>
                </a:cubicBezTo>
                <a:lnTo>
                  <a:pt x="275" y="980"/>
                </a:lnTo>
                <a:lnTo>
                  <a:pt x="275" y="981"/>
                </a:lnTo>
                <a:cubicBezTo>
                  <a:pt x="275" y="981"/>
                  <a:pt x="275" y="982"/>
                  <a:pt x="276" y="982"/>
                </a:cubicBezTo>
                <a:lnTo>
                  <a:pt x="276" y="983"/>
                </a:lnTo>
                <a:cubicBezTo>
                  <a:pt x="279" y="990"/>
                  <a:pt x="287" y="1004"/>
                  <a:pt x="309" y="1005"/>
                </a:cubicBezTo>
                <a:cubicBezTo>
                  <a:pt x="343" y="1006"/>
                  <a:pt x="378" y="1007"/>
                  <a:pt x="412" y="1007"/>
                </a:cubicBezTo>
                <a:cubicBezTo>
                  <a:pt x="416" y="1007"/>
                  <a:pt x="421" y="1007"/>
                  <a:pt x="426" y="1007"/>
                </a:cubicBezTo>
                <a:cubicBezTo>
                  <a:pt x="430" y="1007"/>
                  <a:pt x="435" y="1007"/>
                  <a:pt x="439" y="1007"/>
                </a:cubicBezTo>
                <a:cubicBezTo>
                  <a:pt x="474" y="1007"/>
                  <a:pt x="509" y="1006"/>
                  <a:pt x="543" y="1004"/>
                </a:cubicBezTo>
                <a:cubicBezTo>
                  <a:pt x="556" y="1004"/>
                  <a:pt x="568" y="996"/>
                  <a:pt x="574" y="985"/>
                </a:cubicBezTo>
                <a:cubicBezTo>
                  <a:pt x="575" y="983"/>
                  <a:pt x="576" y="981"/>
                  <a:pt x="576" y="979"/>
                </a:cubicBezTo>
                <a:cubicBezTo>
                  <a:pt x="578" y="975"/>
                  <a:pt x="578" y="971"/>
                  <a:pt x="578" y="967"/>
                </a:cubicBezTo>
                <a:cubicBezTo>
                  <a:pt x="577" y="913"/>
                  <a:pt x="577" y="858"/>
                  <a:pt x="576" y="805"/>
                </a:cubicBezTo>
                <a:cubicBezTo>
                  <a:pt x="576" y="758"/>
                  <a:pt x="575" y="709"/>
                  <a:pt x="574" y="661"/>
                </a:cubicBezTo>
                <a:lnTo>
                  <a:pt x="574" y="660"/>
                </a:lnTo>
                <a:cubicBezTo>
                  <a:pt x="574" y="655"/>
                  <a:pt x="572" y="611"/>
                  <a:pt x="581" y="559"/>
                </a:cubicBezTo>
                <a:cubicBezTo>
                  <a:pt x="588" y="513"/>
                  <a:pt x="605" y="450"/>
                  <a:pt x="644" y="415"/>
                </a:cubicBezTo>
                <a:cubicBezTo>
                  <a:pt x="645" y="414"/>
                  <a:pt x="647" y="413"/>
                  <a:pt x="648" y="412"/>
                </a:cubicBezTo>
                <a:cubicBezTo>
                  <a:pt x="670" y="394"/>
                  <a:pt x="696" y="361"/>
                  <a:pt x="722" y="322"/>
                </a:cubicBezTo>
                <a:cubicBezTo>
                  <a:pt x="756" y="374"/>
                  <a:pt x="785" y="409"/>
                  <a:pt x="807" y="427"/>
                </a:cubicBezTo>
                <a:cubicBezTo>
                  <a:pt x="808" y="428"/>
                  <a:pt x="810" y="429"/>
                  <a:pt x="811" y="431"/>
                </a:cubicBezTo>
                <a:cubicBezTo>
                  <a:pt x="889" y="499"/>
                  <a:pt x="881" y="674"/>
                  <a:pt x="881" y="675"/>
                </a:cubicBezTo>
                <a:lnTo>
                  <a:pt x="881" y="676"/>
                </a:lnTo>
                <a:cubicBezTo>
                  <a:pt x="880" y="724"/>
                  <a:pt x="879" y="772"/>
                  <a:pt x="879" y="819"/>
                </a:cubicBezTo>
                <a:cubicBezTo>
                  <a:pt x="878" y="873"/>
                  <a:pt x="878" y="928"/>
                  <a:pt x="877" y="982"/>
                </a:cubicBezTo>
                <a:cubicBezTo>
                  <a:pt x="877" y="986"/>
                  <a:pt x="877" y="991"/>
                  <a:pt x="878" y="994"/>
                </a:cubicBezTo>
                <a:cubicBezTo>
                  <a:pt x="879" y="995"/>
                  <a:pt x="879" y="995"/>
                  <a:pt x="879" y="995"/>
                </a:cubicBezTo>
                <a:cubicBezTo>
                  <a:pt x="879" y="996"/>
                  <a:pt x="879" y="996"/>
                  <a:pt x="879" y="996"/>
                </a:cubicBezTo>
                <a:lnTo>
                  <a:pt x="879" y="997"/>
                </a:lnTo>
                <a:cubicBezTo>
                  <a:pt x="880" y="998"/>
                  <a:pt x="880" y="998"/>
                  <a:pt x="880" y="998"/>
                </a:cubicBezTo>
                <a:cubicBezTo>
                  <a:pt x="883" y="1005"/>
                  <a:pt x="891" y="1019"/>
                  <a:pt x="913" y="1020"/>
                </a:cubicBezTo>
                <a:cubicBezTo>
                  <a:pt x="947" y="1021"/>
                  <a:pt x="981" y="1022"/>
                  <a:pt x="1015" y="1022"/>
                </a:cubicBezTo>
                <a:lnTo>
                  <a:pt x="1016" y="1022"/>
                </a:lnTo>
                <a:cubicBezTo>
                  <a:pt x="1020" y="1022"/>
                  <a:pt x="1025" y="1022"/>
                  <a:pt x="1029" y="1022"/>
                </a:cubicBezTo>
                <a:cubicBezTo>
                  <a:pt x="1034" y="1022"/>
                  <a:pt x="1039" y="1022"/>
                  <a:pt x="1043" y="1022"/>
                </a:cubicBezTo>
                <a:cubicBezTo>
                  <a:pt x="1078" y="1022"/>
                  <a:pt x="1113" y="1021"/>
                  <a:pt x="1147" y="1020"/>
                </a:cubicBezTo>
                <a:cubicBezTo>
                  <a:pt x="1160" y="1019"/>
                  <a:pt x="1172" y="1012"/>
                  <a:pt x="1178" y="1000"/>
                </a:cubicBezTo>
                <a:cubicBezTo>
                  <a:pt x="1179" y="999"/>
                  <a:pt x="1180" y="997"/>
                  <a:pt x="1180" y="995"/>
                </a:cubicBezTo>
                <a:cubicBezTo>
                  <a:pt x="1181" y="991"/>
                  <a:pt x="1182" y="987"/>
                  <a:pt x="1182" y="982"/>
                </a:cubicBezTo>
                <a:cubicBezTo>
                  <a:pt x="1181" y="928"/>
                  <a:pt x="1180" y="873"/>
                  <a:pt x="1180" y="820"/>
                </a:cubicBezTo>
                <a:cubicBezTo>
                  <a:pt x="1179" y="773"/>
                  <a:pt x="1179" y="724"/>
                  <a:pt x="1178" y="676"/>
                </a:cubicBezTo>
                <a:lnTo>
                  <a:pt x="1178" y="675"/>
                </a:lnTo>
                <a:cubicBezTo>
                  <a:pt x="1178" y="670"/>
                  <a:pt x="1176" y="627"/>
                  <a:pt x="1184" y="575"/>
                </a:cubicBezTo>
                <a:cubicBezTo>
                  <a:pt x="1192" y="528"/>
                  <a:pt x="1209" y="466"/>
                  <a:pt x="1248" y="431"/>
                </a:cubicBezTo>
                <a:cubicBezTo>
                  <a:pt x="1249" y="429"/>
                  <a:pt x="1251" y="428"/>
                  <a:pt x="1252" y="427"/>
                </a:cubicBezTo>
                <a:cubicBezTo>
                  <a:pt x="1313" y="378"/>
                  <a:pt x="1411" y="201"/>
                  <a:pt x="1448" y="124"/>
                </a:cubicBezTo>
                <a:cubicBezTo>
                  <a:pt x="1454" y="112"/>
                  <a:pt x="1456" y="99"/>
                  <a:pt x="1454" y="8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8" name="Freeform 747">
            <a:extLst>
              <a:ext uri="{FF2B5EF4-FFF2-40B4-BE49-F238E27FC236}">
                <a16:creationId xmlns:a16="http://schemas.microsoft.com/office/drawing/2014/main" id="{0EEB8241-B92D-F147-8DEA-E7C28718F0CD}"/>
              </a:ext>
            </a:extLst>
          </p:cNvPr>
          <p:cNvSpPr/>
          <p:nvPr/>
        </p:nvSpPr>
        <p:spPr>
          <a:xfrm>
            <a:off x="1098360" y="2856438"/>
            <a:ext cx="529560" cy="468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1301">
                <a:moveTo>
                  <a:pt x="1416" y="1246"/>
                </a:moveTo>
                <a:lnTo>
                  <a:pt x="1049" y="1246"/>
                </a:lnTo>
                <a:lnTo>
                  <a:pt x="1049" y="1097"/>
                </a:lnTo>
                <a:lnTo>
                  <a:pt x="1416" y="1097"/>
                </a:lnTo>
                <a:close/>
                <a:moveTo>
                  <a:pt x="477" y="1133"/>
                </a:moveTo>
                <a:lnTo>
                  <a:pt x="477" y="1017"/>
                </a:lnTo>
                <a:lnTo>
                  <a:pt x="994" y="1017"/>
                </a:lnTo>
                <a:lnTo>
                  <a:pt x="994" y="1069"/>
                </a:lnTo>
                <a:lnTo>
                  <a:pt x="994" y="1246"/>
                </a:lnTo>
                <a:lnTo>
                  <a:pt x="477" y="1246"/>
                </a:lnTo>
                <a:close/>
                <a:moveTo>
                  <a:pt x="55" y="1161"/>
                </a:moveTo>
                <a:lnTo>
                  <a:pt x="422" y="1161"/>
                </a:lnTo>
                <a:lnTo>
                  <a:pt x="422" y="1245"/>
                </a:lnTo>
                <a:lnTo>
                  <a:pt x="55" y="1245"/>
                </a:lnTo>
                <a:close/>
                <a:moveTo>
                  <a:pt x="137" y="840"/>
                </a:moveTo>
                <a:lnTo>
                  <a:pt x="104" y="840"/>
                </a:lnTo>
                <a:lnTo>
                  <a:pt x="104" y="660"/>
                </a:lnTo>
                <a:cubicBezTo>
                  <a:pt x="104" y="648"/>
                  <a:pt x="109" y="637"/>
                  <a:pt x="119" y="631"/>
                </a:cubicBezTo>
                <a:cubicBezTo>
                  <a:pt x="152" y="608"/>
                  <a:pt x="194" y="595"/>
                  <a:pt x="238" y="595"/>
                </a:cubicBezTo>
                <a:cubicBezTo>
                  <a:pt x="283" y="595"/>
                  <a:pt x="325" y="608"/>
                  <a:pt x="359" y="631"/>
                </a:cubicBezTo>
                <a:cubicBezTo>
                  <a:pt x="368" y="638"/>
                  <a:pt x="373" y="648"/>
                  <a:pt x="373" y="659"/>
                </a:cubicBezTo>
                <a:cubicBezTo>
                  <a:pt x="373" y="677"/>
                  <a:pt x="373" y="788"/>
                  <a:pt x="373" y="840"/>
                </a:cubicBezTo>
                <a:lnTo>
                  <a:pt x="338" y="840"/>
                </a:lnTo>
                <a:cubicBezTo>
                  <a:pt x="325" y="840"/>
                  <a:pt x="315" y="851"/>
                  <a:pt x="315" y="864"/>
                </a:cubicBezTo>
                <a:lnTo>
                  <a:pt x="315" y="1106"/>
                </a:lnTo>
                <a:lnTo>
                  <a:pt x="160" y="1106"/>
                </a:lnTo>
                <a:lnTo>
                  <a:pt x="160" y="864"/>
                </a:lnTo>
                <a:cubicBezTo>
                  <a:pt x="160" y="851"/>
                  <a:pt x="150" y="840"/>
                  <a:pt x="137" y="840"/>
                </a:cubicBezTo>
                <a:lnTo>
                  <a:pt x="567" y="374"/>
                </a:lnTo>
                <a:cubicBezTo>
                  <a:pt x="565" y="372"/>
                  <a:pt x="563" y="370"/>
                  <a:pt x="561" y="368"/>
                </a:cubicBezTo>
                <a:cubicBezTo>
                  <a:pt x="515" y="332"/>
                  <a:pt x="425" y="177"/>
                  <a:pt x="380" y="84"/>
                </a:cubicBezTo>
                <a:cubicBezTo>
                  <a:pt x="380" y="83"/>
                  <a:pt x="379" y="81"/>
                  <a:pt x="379" y="76"/>
                </a:cubicBezTo>
                <a:cubicBezTo>
                  <a:pt x="381" y="60"/>
                  <a:pt x="394" y="56"/>
                  <a:pt x="397" y="55"/>
                </a:cubicBezTo>
                <a:cubicBezTo>
                  <a:pt x="401" y="54"/>
                  <a:pt x="413" y="52"/>
                  <a:pt x="422" y="65"/>
                </a:cubicBezTo>
                <a:lnTo>
                  <a:pt x="423" y="66"/>
                </a:lnTo>
                <a:cubicBezTo>
                  <a:pt x="432" y="80"/>
                  <a:pt x="443" y="100"/>
                  <a:pt x="455" y="120"/>
                </a:cubicBezTo>
                <a:cubicBezTo>
                  <a:pt x="476" y="159"/>
                  <a:pt x="501" y="202"/>
                  <a:pt x="525" y="233"/>
                </a:cubicBezTo>
                <a:cubicBezTo>
                  <a:pt x="563" y="290"/>
                  <a:pt x="621" y="323"/>
                  <a:pt x="691" y="329"/>
                </a:cubicBezTo>
                <a:cubicBezTo>
                  <a:pt x="693" y="329"/>
                  <a:pt x="695" y="329"/>
                  <a:pt x="697" y="328"/>
                </a:cubicBezTo>
                <a:cubicBezTo>
                  <a:pt x="709" y="327"/>
                  <a:pt x="723" y="326"/>
                  <a:pt x="737" y="326"/>
                </a:cubicBezTo>
                <a:cubicBezTo>
                  <a:pt x="739" y="326"/>
                  <a:pt x="743" y="326"/>
                  <a:pt x="747" y="326"/>
                </a:cubicBezTo>
                <a:cubicBezTo>
                  <a:pt x="748" y="327"/>
                  <a:pt x="750" y="327"/>
                  <a:pt x="751" y="326"/>
                </a:cubicBezTo>
                <a:cubicBezTo>
                  <a:pt x="756" y="326"/>
                  <a:pt x="759" y="326"/>
                  <a:pt x="761" y="326"/>
                </a:cubicBezTo>
                <a:cubicBezTo>
                  <a:pt x="775" y="326"/>
                  <a:pt x="789" y="327"/>
                  <a:pt x="802" y="328"/>
                </a:cubicBezTo>
                <a:cubicBezTo>
                  <a:pt x="803" y="329"/>
                  <a:pt x="805" y="329"/>
                  <a:pt x="807" y="329"/>
                </a:cubicBezTo>
                <a:cubicBezTo>
                  <a:pt x="877" y="323"/>
                  <a:pt x="935" y="290"/>
                  <a:pt x="973" y="233"/>
                </a:cubicBezTo>
                <a:cubicBezTo>
                  <a:pt x="997" y="202"/>
                  <a:pt x="1022" y="159"/>
                  <a:pt x="1043" y="120"/>
                </a:cubicBezTo>
                <a:cubicBezTo>
                  <a:pt x="1055" y="100"/>
                  <a:pt x="1066" y="80"/>
                  <a:pt x="1076" y="66"/>
                </a:cubicBezTo>
                <a:lnTo>
                  <a:pt x="1076" y="65"/>
                </a:lnTo>
                <a:cubicBezTo>
                  <a:pt x="1085" y="52"/>
                  <a:pt x="1097" y="54"/>
                  <a:pt x="1101" y="55"/>
                </a:cubicBezTo>
                <a:cubicBezTo>
                  <a:pt x="1105" y="56"/>
                  <a:pt x="1117" y="60"/>
                  <a:pt x="1119" y="76"/>
                </a:cubicBezTo>
                <a:cubicBezTo>
                  <a:pt x="1119" y="79"/>
                  <a:pt x="1119" y="82"/>
                  <a:pt x="1118" y="84"/>
                </a:cubicBezTo>
                <a:cubicBezTo>
                  <a:pt x="1073" y="177"/>
                  <a:pt x="983" y="332"/>
                  <a:pt x="938" y="368"/>
                </a:cubicBezTo>
                <a:cubicBezTo>
                  <a:pt x="935" y="370"/>
                  <a:pt x="933" y="372"/>
                  <a:pt x="931" y="374"/>
                </a:cubicBezTo>
                <a:cubicBezTo>
                  <a:pt x="837" y="457"/>
                  <a:pt x="842" y="640"/>
                  <a:pt x="843" y="662"/>
                </a:cubicBezTo>
                <a:cubicBezTo>
                  <a:pt x="844" y="710"/>
                  <a:pt x="844" y="758"/>
                  <a:pt x="844" y="805"/>
                </a:cubicBezTo>
                <a:cubicBezTo>
                  <a:pt x="845" y="852"/>
                  <a:pt x="845" y="901"/>
                  <a:pt x="846" y="950"/>
                </a:cubicBezTo>
                <a:cubicBezTo>
                  <a:pt x="818" y="951"/>
                  <a:pt x="790" y="951"/>
                  <a:pt x="763" y="951"/>
                </a:cubicBezTo>
                <a:cubicBezTo>
                  <a:pt x="754" y="951"/>
                  <a:pt x="745" y="951"/>
                  <a:pt x="735" y="951"/>
                </a:cubicBezTo>
                <a:cubicBezTo>
                  <a:pt x="727" y="951"/>
                  <a:pt x="720" y="951"/>
                  <a:pt x="713" y="951"/>
                </a:cubicBezTo>
                <a:cubicBezTo>
                  <a:pt x="711" y="951"/>
                  <a:pt x="708" y="951"/>
                  <a:pt x="706" y="951"/>
                </a:cubicBezTo>
                <a:cubicBezTo>
                  <a:pt x="701" y="951"/>
                  <a:pt x="696" y="951"/>
                  <a:pt x="691" y="951"/>
                </a:cubicBezTo>
                <a:cubicBezTo>
                  <a:pt x="688" y="951"/>
                  <a:pt x="685" y="951"/>
                  <a:pt x="682" y="950"/>
                </a:cubicBezTo>
                <a:cubicBezTo>
                  <a:pt x="678" y="950"/>
                  <a:pt x="673" y="950"/>
                  <a:pt x="668" y="950"/>
                </a:cubicBezTo>
                <a:cubicBezTo>
                  <a:pt x="665" y="950"/>
                  <a:pt x="662" y="950"/>
                  <a:pt x="659" y="950"/>
                </a:cubicBezTo>
                <a:cubicBezTo>
                  <a:pt x="657" y="950"/>
                  <a:pt x="655" y="950"/>
                  <a:pt x="652" y="950"/>
                </a:cubicBezTo>
                <a:cubicBezTo>
                  <a:pt x="653" y="901"/>
                  <a:pt x="653" y="852"/>
                  <a:pt x="654" y="804"/>
                </a:cubicBezTo>
                <a:cubicBezTo>
                  <a:pt x="654" y="757"/>
                  <a:pt x="655" y="709"/>
                  <a:pt x="655" y="662"/>
                </a:cubicBezTo>
                <a:cubicBezTo>
                  <a:pt x="656" y="656"/>
                  <a:pt x="658" y="608"/>
                  <a:pt x="649" y="552"/>
                </a:cubicBezTo>
                <a:cubicBezTo>
                  <a:pt x="636" y="471"/>
                  <a:pt x="609" y="411"/>
                  <a:pt x="567" y="374"/>
                </a:cubicBezTo>
                <a:lnTo>
                  <a:pt x="1098" y="766"/>
                </a:lnTo>
                <a:lnTo>
                  <a:pt x="1098" y="586"/>
                </a:lnTo>
                <a:cubicBezTo>
                  <a:pt x="1098" y="574"/>
                  <a:pt x="1104" y="564"/>
                  <a:pt x="1113" y="557"/>
                </a:cubicBezTo>
                <a:cubicBezTo>
                  <a:pt x="1146" y="534"/>
                  <a:pt x="1188" y="521"/>
                  <a:pt x="1232" y="521"/>
                </a:cubicBezTo>
                <a:cubicBezTo>
                  <a:pt x="1277" y="521"/>
                  <a:pt x="1319" y="534"/>
                  <a:pt x="1353" y="558"/>
                </a:cubicBezTo>
                <a:cubicBezTo>
                  <a:pt x="1362" y="564"/>
                  <a:pt x="1367" y="574"/>
                  <a:pt x="1367" y="585"/>
                </a:cubicBezTo>
                <a:cubicBezTo>
                  <a:pt x="1367" y="603"/>
                  <a:pt x="1367" y="714"/>
                  <a:pt x="1367" y="766"/>
                </a:cubicBezTo>
                <a:lnTo>
                  <a:pt x="1332" y="766"/>
                </a:lnTo>
                <a:cubicBezTo>
                  <a:pt x="1319" y="766"/>
                  <a:pt x="1309" y="777"/>
                  <a:pt x="1309" y="790"/>
                </a:cubicBezTo>
                <a:lnTo>
                  <a:pt x="1309" y="1034"/>
                </a:lnTo>
                <a:lnTo>
                  <a:pt x="1154" y="1034"/>
                </a:lnTo>
                <a:lnTo>
                  <a:pt x="1154" y="790"/>
                </a:lnTo>
                <a:cubicBezTo>
                  <a:pt x="1154" y="777"/>
                  <a:pt x="1144" y="766"/>
                  <a:pt x="1131" y="766"/>
                </a:cubicBezTo>
                <a:close/>
                <a:moveTo>
                  <a:pt x="1444" y="1042"/>
                </a:moveTo>
                <a:lnTo>
                  <a:pt x="1356" y="1042"/>
                </a:lnTo>
                <a:lnTo>
                  <a:pt x="1356" y="813"/>
                </a:lnTo>
                <a:lnTo>
                  <a:pt x="1391" y="813"/>
                </a:lnTo>
                <a:cubicBezTo>
                  <a:pt x="1404" y="813"/>
                  <a:pt x="1415" y="803"/>
                  <a:pt x="1415" y="790"/>
                </a:cubicBezTo>
                <a:cubicBezTo>
                  <a:pt x="1415" y="767"/>
                  <a:pt x="1415" y="606"/>
                  <a:pt x="1414" y="585"/>
                </a:cubicBezTo>
                <a:cubicBezTo>
                  <a:pt x="1414" y="559"/>
                  <a:pt x="1401" y="534"/>
                  <a:pt x="1380" y="519"/>
                </a:cubicBezTo>
                <a:cubicBezTo>
                  <a:pt x="1339" y="490"/>
                  <a:pt x="1286" y="474"/>
                  <a:pt x="1232" y="474"/>
                </a:cubicBezTo>
                <a:cubicBezTo>
                  <a:pt x="1179" y="474"/>
                  <a:pt x="1127" y="490"/>
                  <a:pt x="1086" y="518"/>
                </a:cubicBezTo>
                <a:cubicBezTo>
                  <a:pt x="1064" y="533"/>
                  <a:pt x="1050" y="559"/>
                  <a:pt x="1050" y="586"/>
                </a:cubicBezTo>
                <a:lnTo>
                  <a:pt x="1050" y="790"/>
                </a:lnTo>
                <a:cubicBezTo>
                  <a:pt x="1050" y="803"/>
                  <a:pt x="1061" y="813"/>
                  <a:pt x="1074" y="813"/>
                </a:cubicBezTo>
                <a:lnTo>
                  <a:pt x="1107" y="813"/>
                </a:lnTo>
                <a:lnTo>
                  <a:pt x="1107" y="1042"/>
                </a:lnTo>
                <a:lnTo>
                  <a:pt x="1049" y="1042"/>
                </a:lnTo>
                <a:lnTo>
                  <a:pt x="1049" y="989"/>
                </a:lnTo>
                <a:cubicBezTo>
                  <a:pt x="1049" y="974"/>
                  <a:pt x="1037" y="962"/>
                  <a:pt x="1021" y="962"/>
                </a:cubicBezTo>
                <a:lnTo>
                  <a:pt x="901" y="962"/>
                </a:lnTo>
                <a:cubicBezTo>
                  <a:pt x="901" y="909"/>
                  <a:pt x="900" y="856"/>
                  <a:pt x="900" y="804"/>
                </a:cubicBezTo>
                <a:cubicBezTo>
                  <a:pt x="899" y="757"/>
                  <a:pt x="899" y="709"/>
                  <a:pt x="898" y="661"/>
                </a:cubicBezTo>
                <a:cubicBezTo>
                  <a:pt x="898" y="660"/>
                  <a:pt x="898" y="660"/>
                  <a:pt x="898" y="660"/>
                </a:cubicBezTo>
                <a:cubicBezTo>
                  <a:pt x="898" y="655"/>
                  <a:pt x="896" y="611"/>
                  <a:pt x="904" y="559"/>
                </a:cubicBezTo>
                <a:cubicBezTo>
                  <a:pt x="911" y="513"/>
                  <a:pt x="928" y="450"/>
                  <a:pt x="967" y="415"/>
                </a:cubicBezTo>
                <a:cubicBezTo>
                  <a:pt x="969" y="414"/>
                  <a:pt x="970" y="413"/>
                  <a:pt x="972" y="411"/>
                </a:cubicBezTo>
                <a:cubicBezTo>
                  <a:pt x="1033" y="362"/>
                  <a:pt x="1130" y="186"/>
                  <a:pt x="1168" y="108"/>
                </a:cubicBezTo>
                <a:cubicBezTo>
                  <a:pt x="1173" y="96"/>
                  <a:pt x="1175" y="83"/>
                  <a:pt x="1174" y="69"/>
                </a:cubicBezTo>
                <a:cubicBezTo>
                  <a:pt x="1170" y="36"/>
                  <a:pt x="1146" y="9"/>
                  <a:pt x="1114" y="2"/>
                </a:cubicBezTo>
                <a:cubicBezTo>
                  <a:pt x="1082" y="-6"/>
                  <a:pt x="1049" y="7"/>
                  <a:pt x="1030" y="34"/>
                </a:cubicBezTo>
                <a:cubicBezTo>
                  <a:pt x="1030" y="35"/>
                  <a:pt x="1030" y="35"/>
                  <a:pt x="1029" y="36"/>
                </a:cubicBezTo>
                <a:cubicBezTo>
                  <a:pt x="1019" y="52"/>
                  <a:pt x="1008" y="72"/>
                  <a:pt x="995" y="93"/>
                </a:cubicBezTo>
                <a:cubicBezTo>
                  <a:pt x="975" y="130"/>
                  <a:pt x="951" y="172"/>
                  <a:pt x="929" y="200"/>
                </a:cubicBezTo>
                <a:lnTo>
                  <a:pt x="928" y="201"/>
                </a:lnTo>
                <a:cubicBezTo>
                  <a:pt x="900" y="244"/>
                  <a:pt x="857" y="269"/>
                  <a:pt x="806" y="273"/>
                </a:cubicBezTo>
                <a:cubicBezTo>
                  <a:pt x="791" y="272"/>
                  <a:pt x="777" y="271"/>
                  <a:pt x="761" y="271"/>
                </a:cubicBezTo>
                <a:cubicBezTo>
                  <a:pt x="758" y="271"/>
                  <a:pt x="754" y="271"/>
                  <a:pt x="749" y="271"/>
                </a:cubicBezTo>
                <a:cubicBezTo>
                  <a:pt x="744" y="271"/>
                  <a:pt x="740" y="271"/>
                  <a:pt x="737" y="271"/>
                </a:cubicBezTo>
                <a:cubicBezTo>
                  <a:pt x="721" y="271"/>
                  <a:pt x="707" y="272"/>
                  <a:pt x="692" y="273"/>
                </a:cubicBezTo>
                <a:cubicBezTo>
                  <a:pt x="641" y="269"/>
                  <a:pt x="598" y="244"/>
                  <a:pt x="570" y="201"/>
                </a:cubicBezTo>
                <a:lnTo>
                  <a:pt x="569" y="200"/>
                </a:lnTo>
                <a:cubicBezTo>
                  <a:pt x="547" y="172"/>
                  <a:pt x="524" y="130"/>
                  <a:pt x="503" y="93"/>
                </a:cubicBezTo>
                <a:cubicBezTo>
                  <a:pt x="490" y="72"/>
                  <a:pt x="479" y="52"/>
                  <a:pt x="469" y="36"/>
                </a:cubicBezTo>
                <a:lnTo>
                  <a:pt x="468" y="35"/>
                </a:lnTo>
                <a:cubicBezTo>
                  <a:pt x="468" y="34"/>
                  <a:pt x="468" y="34"/>
                  <a:pt x="468" y="34"/>
                </a:cubicBezTo>
                <a:cubicBezTo>
                  <a:pt x="449" y="7"/>
                  <a:pt x="416" y="-6"/>
                  <a:pt x="384" y="2"/>
                </a:cubicBezTo>
                <a:cubicBezTo>
                  <a:pt x="352" y="9"/>
                  <a:pt x="328" y="36"/>
                  <a:pt x="324" y="69"/>
                </a:cubicBezTo>
                <a:cubicBezTo>
                  <a:pt x="323" y="83"/>
                  <a:pt x="325" y="96"/>
                  <a:pt x="330" y="108"/>
                </a:cubicBezTo>
                <a:cubicBezTo>
                  <a:pt x="368" y="186"/>
                  <a:pt x="465" y="362"/>
                  <a:pt x="526" y="411"/>
                </a:cubicBezTo>
                <a:cubicBezTo>
                  <a:pt x="528" y="413"/>
                  <a:pt x="529" y="414"/>
                  <a:pt x="531" y="415"/>
                </a:cubicBezTo>
                <a:cubicBezTo>
                  <a:pt x="608" y="484"/>
                  <a:pt x="600" y="658"/>
                  <a:pt x="600" y="660"/>
                </a:cubicBezTo>
                <a:lnTo>
                  <a:pt x="600" y="661"/>
                </a:lnTo>
                <a:cubicBezTo>
                  <a:pt x="599" y="708"/>
                  <a:pt x="599" y="757"/>
                  <a:pt x="599" y="803"/>
                </a:cubicBezTo>
                <a:cubicBezTo>
                  <a:pt x="598" y="855"/>
                  <a:pt x="598" y="909"/>
                  <a:pt x="597" y="962"/>
                </a:cubicBezTo>
                <a:lnTo>
                  <a:pt x="450" y="962"/>
                </a:lnTo>
                <a:cubicBezTo>
                  <a:pt x="435" y="962"/>
                  <a:pt x="422" y="974"/>
                  <a:pt x="422" y="989"/>
                </a:cubicBezTo>
                <a:lnTo>
                  <a:pt x="422" y="1106"/>
                </a:lnTo>
                <a:lnTo>
                  <a:pt x="362" y="1106"/>
                </a:lnTo>
                <a:lnTo>
                  <a:pt x="362" y="887"/>
                </a:lnTo>
                <a:lnTo>
                  <a:pt x="397" y="887"/>
                </a:lnTo>
                <a:cubicBezTo>
                  <a:pt x="410" y="887"/>
                  <a:pt x="421" y="877"/>
                  <a:pt x="421" y="864"/>
                </a:cubicBezTo>
                <a:cubicBezTo>
                  <a:pt x="421" y="841"/>
                  <a:pt x="420" y="680"/>
                  <a:pt x="420" y="659"/>
                </a:cubicBezTo>
                <a:cubicBezTo>
                  <a:pt x="420" y="633"/>
                  <a:pt x="407" y="608"/>
                  <a:pt x="386" y="593"/>
                </a:cubicBezTo>
                <a:cubicBezTo>
                  <a:pt x="345" y="564"/>
                  <a:pt x="292" y="548"/>
                  <a:pt x="238" y="548"/>
                </a:cubicBezTo>
                <a:cubicBezTo>
                  <a:pt x="185" y="548"/>
                  <a:pt x="133" y="563"/>
                  <a:pt x="92" y="592"/>
                </a:cubicBezTo>
                <a:cubicBezTo>
                  <a:pt x="70" y="607"/>
                  <a:pt x="56" y="633"/>
                  <a:pt x="56" y="660"/>
                </a:cubicBezTo>
                <a:lnTo>
                  <a:pt x="56" y="864"/>
                </a:lnTo>
                <a:cubicBezTo>
                  <a:pt x="56" y="877"/>
                  <a:pt x="67" y="887"/>
                  <a:pt x="80" y="887"/>
                </a:cubicBezTo>
                <a:lnTo>
                  <a:pt x="113" y="887"/>
                </a:lnTo>
                <a:lnTo>
                  <a:pt x="113" y="1106"/>
                </a:lnTo>
                <a:lnTo>
                  <a:pt x="27" y="1106"/>
                </a:lnTo>
                <a:cubicBezTo>
                  <a:pt x="12" y="1106"/>
                  <a:pt x="0" y="1118"/>
                  <a:pt x="0" y="1133"/>
                </a:cubicBezTo>
                <a:lnTo>
                  <a:pt x="0" y="1273"/>
                </a:lnTo>
                <a:cubicBezTo>
                  <a:pt x="0" y="1288"/>
                  <a:pt x="12" y="1301"/>
                  <a:pt x="27" y="1301"/>
                </a:cubicBezTo>
                <a:lnTo>
                  <a:pt x="448" y="1301"/>
                </a:lnTo>
                <a:cubicBezTo>
                  <a:pt x="449" y="1301"/>
                  <a:pt x="449" y="1301"/>
                  <a:pt x="450" y="1301"/>
                </a:cubicBezTo>
                <a:lnTo>
                  <a:pt x="1021" y="1301"/>
                </a:lnTo>
                <a:lnTo>
                  <a:pt x="1444" y="1301"/>
                </a:lnTo>
                <a:cubicBezTo>
                  <a:pt x="1459" y="1301"/>
                  <a:pt x="1472" y="1288"/>
                  <a:pt x="1472" y="1273"/>
                </a:cubicBezTo>
                <a:lnTo>
                  <a:pt x="1472" y="1069"/>
                </a:lnTo>
                <a:cubicBezTo>
                  <a:pt x="1472" y="1054"/>
                  <a:pt x="1459" y="1042"/>
                  <a:pt x="1444" y="10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9" name="Freeform 748">
            <a:extLst>
              <a:ext uri="{FF2B5EF4-FFF2-40B4-BE49-F238E27FC236}">
                <a16:creationId xmlns:a16="http://schemas.microsoft.com/office/drawing/2014/main" id="{E4936FBE-5F94-184E-A3C6-1229C5EA84FF}"/>
              </a:ext>
            </a:extLst>
          </p:cNvPr>
          <p:cNvSpPr/>
          <p:nvPr/>
        </p:nvSpPr>
        <p:spPr>
          <a:xfrm>
            <a:off x="1319400" y="2845637"/>
            <a:ext cx="96120" cy="96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268">
                <a:moveTo>
                  <a:pt x="134" y="55"/>
                </a:moveTo>
                <a:cubicBezTo>
                  <a:pt x="178" y="55"/>
                  <a:pt x="213" y="89"/>
                  <a:pt x="213" y="134"/>
                </a:cubicBezTo>
                <a:cubicBezTo>
                  <a:pt x="213" y="155"/>
                  <a:pt x="205" y="175"/>
                  <a:pt x="190" y="189"/>
                </a:cubicBezTo>
                <a:cubicBezTo>
                  <a:pt x="175" y="204"/>
                  <a:pt x="155" y="212"/>
                  <a:pt x="134" y="212"/>
                </a:cubicBezTo>
                <a:cubicBezTo>
                  <a:pt x="113" y="212"/>
                  <a:pt x="93" y="204"/>
                  <a:pt x="78" y="189"/>
                </a:cubicBezTo>
                <a:cubicBezTo>
                  <a:pt x="64" y="175"/>
                  <a:pt x="55" y="155"/>
                  <a:pt x="55" y="134"/>
                </a:cubicBezTo>
                <a:cubicBezTo>
                  <a:pt x="55" y="89"/>
                  <a:pt x="90" y="55"/>
                  <a:pt x="134" y="55"/>
                </a:cubicBezTo>
                <a:close/>
                <a:moveTo>
                  <a:pt x="134" y="268"/>
                </a:moveTo>
                <a:cubicBezTo>
                  <a:pt x="170" y="268"/>
                  <a:pt x="204" y="254"/>
                  <a:pt x="229" y="228"/>
                </a:cubicBezTo>
                <a:cubicBezTo>
                  <a:pt x="254" y="203"/>
                  <a:pt x="268" y="170"/>
                  <a:pt x="268" y="134"/>
                </a:cubicBezTo>
                <a:cubicBezTo>
                  <a:pt x="268" y="98"/>
                  <a:pt x="254" y="64"/>
                  <a:pt x="229" y="39"/>
                </a:cubicBezTo>
                <a:cubicBezTo>
                  <a:pt x="204" y="13"/>
                  <a:pt x="170" y="0"/>
                  <a:pt x="134" y="0"/>
                </a:cubicBezTo>
                <a:cubicBezTo>
                  <a:pt x="98" y="0"/>
                  <a:pt x="64" y="13"/>
                  <a:pt x="39" y="39"/>
                </a:cubicBezTo>
                <a:cubicBezTo>
                  <a:pt x="14" y="64"/>
                  <a:pt x="0" y="98"/>
                  <a:pt x="0" y="134"/>
                </a:cubicBezTo>
                <a:cubicBezTo>
                  <a:pt x="0" y="170"/>
                  <a:pt x="14" y="203"/>
                  <a:pt x="39" y="228"/>
                </a:cubicBezTo>
                <a:cubicBezTo>
                  <a:pt x="64" y="254"/>
                  <a:pt x="98" y="268"/>
                  <a:pt x="134" y="2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0" name="Freeform 749">
            <a:extLst>
              <a:ext uri="{FF2B5EF4-FFF2-40B4-BE49-F238E27FC236}">
                <a16:creationId xmlns:a16="http://schemas.microsoft.com/office/drawing/2014/main" id="{E29AE602-7274-874E-98DA-84ECC612CB7A}"/>
              </a:ext>
            </a:extLst>
          </p:cNvPr>
          <p:cNvSpPr/>
          <p:nvPr/>
        </p:nvSpPr>
        <p:spPr>
          <a:xfrm>
            <a:off x="1502640" y="2945358"/>
            <a:ext cx="78480" cy="78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9" h="219">
                <a:moveTo>
                  <a:pt x="109" y="47"/>
                </a:moveTo>
                <a:cubicBezTo>
                  <a:pt x="144" y="47"/>
                  <a:pt x="172" y="75"/>
                  <a:pt x="172" y="109"/>
                </a:cubicBezTo>
                <a:cubicBezTo>
                  <a:pt x="172" y="144"/>
                  <a:pt x="144" y="172"/>
                  <a:pt x="109" y="172"/>
                </a:cubicBezTo>
                <a:cubicBezTo>
                  <a:pt x="75" y="172"/>
                  <a:pt x="47" y="144"/>
                  <a:pt x="47" y="109"/>
                </a:cubicBezTo>
                <a:cubicBezTo>
                  <a:pt x="47" y="75"/>
                  <a:pt x="75" y="47"/>
                  <a:pt x="109" y="47"/>
                </a:cubicBezTo>
                <a:close/>
                <a:moveTo>
                  <a:pt x="0" y="109"/>
                </a:moveTo>
                <a:cubicBezTo>
                  <a:pt x="0" y="170"/>
                  <a:pt x="49" y="219"/>
                  <a:pt x="109" y="219"/>
                </a:cubicBezTo>
                <a:cubicBezTo>
                  <a:pt x="170" y="219"/>
                  <a:pt x="219" y="170"/>
                  <a:pt x="219" y="109"/>
                </a:cubicBezTo>
                <a:cubicBezTo>
                  <a:pt x="219" y="49"/>
                  <a:pt x="170" y="0"/>
                  <a:pt x="109" y="0"/>
                </a:cubicBezTo>
                <a:cubicBezTo>
                  <a:pt x="49" y="0"/>
                  <a:pt x="0" y="49"/>
                  <a:pt x="0" y="10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1" name="Freeform 750">
            <a:extLst>
              <a:ext uri="{FF2B5EF4-FFF2-40B4-BE49-F238E27FC236}">
                <a16:creationId xmlns:a16="http://schemas.microsoft.com/office/drawing/2014/main" id="{1F9640B3-5C77-E54D-A80C-B463F9896D93}"/>
              </a:ext>
            </a:extLst>
          </p:cNvPr>
          <p:cNvSpPr/>
          <p:nvPr/>
        </p:nvSpPr>
        <p:spPr>
          <a:xfrm>
            <a:off x="1144800" y="2971997"/>
            <a:ext cx="78480" cy="78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9" h="219">
                <a:moveTo>
                  <a:pt x="109" y="47"/>
                </a:moveTo>
                <a:cubicBezTo>
                  <a:pt x="144" y="47"/>
                  <a:pt x="172" y="75"/>
                  <a:pt x="172" y="109"/>
                </a:cubicBezTo>
                <a:cubicBezTo>
                  <a:pt x="172" y="144"/>
                  <a:pt x="144" y="172"/>
                  <a:pt x="109" y="172"/>
                </a:cubicBezTo>
                <a:cubicBezTo>
                  <a:pt x="75" y="172"/>
                  <a:pt x="47" y="144"/>
                  <a:pt x="47" y="109"/>
                </a:cubicBezTo>
                <a:cubicBezTo>
                  <a:pt x="47" y="75"/>
                  <a:pt x="75" y="47"/>
                  <a:pt x="109" y="47"/>
                </a:cubicBezTo>
                <a:close/>
                <a:moveTo>
                  <a:pt x="109" y="219"/>
                </a:moveTo>
                <a:cubicBezTo>
                  <a:pt x="170" y="219"/>
                  <a:pt x="219" y="170"/>
                  <a:pt x="219" y="109"/>
                </a:cubicBezTo>
                <a:cubicBezTo>
                  <a:pt x="219" y="49"/>
                  <a:pt x="170" y="0"/>
                  <a:pt x="109" y="0"/>
                </a:cubicBezTo>
                <a:cubicBezTo>
                  <a:pt x="49" y="0"/>
                  <a:pt x="0" y="49"/>
                  <a:pt x="0" y="109"/>
                </a:cubicBezTo>
                <a:cubicBezTo>
                  <a:pt x="0" y="170"/>
                  <a:pt x="49" y="219"/>
                  <a:pt x="109" y="21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2" name="Freeform 751">
            <a:extLst>
              <a:ext uri="{FF2B5EF4-FFF2-40B4-BE49-F238E27FC236}">
                <a16:creationId xmlns:a16="http://schemas.microsoft.com/office/drawing/2014/main" id="{F984BFEC-1F47-EA4C-BF7A-3D4FE7D5FDE2}"/>
              </a:ext>
            </a:extLst>
          </p:cNvPr>
          <p:cNvSpPr/>
          <p:nvPr/>
        </p:nvSpPr>
        <p:spPr>
          <a:xfrm>
            <a:off x="2024639" y="2852838"/>
            <a:ext cx="106920" cy="10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298">
                <a:moveTo>
                  <a:pt x="149" y="55"/>
                </a:moveTo>
                <a:cubicBezTo>
                  <a:pt x="201" y="55"/>
                  <a:pt x="243" y="97"/>
                  <a:pt x="243" y="149"/>
                </a:cubicBezTo>
                <a:cubicBezTo>
                  <a:pt x="243" y="173"/>
                  <a:pt x="234" y="196"/>
                  <a:pt x="217" y="213"/>
                </a:cubicBezTo>
                <a:cubicBezTo>
                  <a:pt x="199" y="232"/>
                  <a:pt x="175" y="243"/>
                  <a:pt x="149" y="243"/>
                </a:cubicBezTo>
                <a:cubicBezTo>
                  <a:pt x="126" y="243"/>
                  <a:pt x="104" y="234"/>
                  <a:pt x="87" y="219"/>
                </a:cubicBezTo>
                <a:cubicBezTo>
                  <a:pt x="67" y="201"/>
                  <a:pt x="55" y="176"/>
                  <a:pt x="55" y="149"/>
                </a:cubicBezTo>
                <a:cubicBezTo>
                  <a:pt x="55" y="97"/>
                  <a:pt x="97" y="55"/>
                  <a:pt x="149" y="55"/>
                </a:cubicBezTo>
                <a:close/>
                <a:moveTo>
                  <a:pt x="50" y="260"/>
                </a:moveTo>
                <a:cubicBezTo>
                  <a:pt x="77" y="284"/>
                  <a:pt x="112" y="298"/>
                  <a:pt x="149" y="298"/>
                </a:cubicBezTo>
                <a:cubicBezTo>
                  <a:pt x="190" y="298"/>
                  <a:pt x="229" y="281"/>
                  <a:pt x="257" y="251"/>
                </a:cubicBezTo>
                <a:cubicBezTo>
                  <a:pt x="283" y="223"/>
                  <a:pt x="298" y="187"/>
                  <a:pt x="298" y="149"/>
                </a:cubicBezTo>
                <a:cubicBezTo>
                  <a:pt x="298" y="67"/>
                  <a:pt x="231" y="0"/>
                  <a:pt x="149" y="0"/>
                </a:cubicBezTo>
                <a:cubicBezTo>
                  <a:pt x="67" y="0"/>
                  <a:pt x="0" y="67"/>
                  <a:pt x="0" y="149"/>
                </a:cubicBezTo>
                <a:cubicBezTo>
                  <a:pt x="0" y="191"/>
                  <a:pt x="18" y="232"/>
                  <a:pt x="50" y="2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3" name="Freeform 752">
            <a:extLst>
              <a:ext uri="{FF2B5EF4-FFF2-40B4-BE49-F238E27FC236}">
                <a16:creationId xmlns:a16="http://schemas.microsoft.com/office/drawing/2014/main" id="{D86CE485-1A0C-2844-B6CA-DE90FCC848D9}"/>
              </a:ext>
            </a:extLst>
          </p:cNvPr>
          <p:cNvSpPr/>
          <p:nvPr/>
        </p:nvSpPr>
        <p:spPr>
          <a:xfrm>
            <a:off x="1965600" y="2862197"/>
            <a:ext cx="288360" cy="40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02" h="1138">
                <a:moveTo>
                  <a:pt x="541" y="416"/>
                </a:moveTo>
                <a:cubicBezTo>
                  <a:pt x="533" y="423"/>
                  <a:pt x="525" y="430"/>
                  <a:pt x="518" y="438"/>
                </a:cubicBezTo>
                <a:cubicBezTo>
                  <a:pt x="453" y="509"/>
                  <a:pt x="446" y="616"/>
                  <a:pt x="500" y="697"/>
                </a:cubicBezTo>
                <a:cubicBezTo>
                  <a:pt x="515" y="719"/>
                  <a:pt x="530" y="740"/>
                  <a:pt x="542" y="757"/>
                </a:cubicBezTo>
                <a:cubicBezTo>
                  <a:pt x="543" y="758"/>
                  <a:pt x="544" y="759"/>
                  <a:pt x="545" y="761"/>
                </a:cubicBezTo>
                <a:lnTo>
                  <a:pt x="452" y="761"/>
                </a:lnTo>
                <a:cubicBezTo>
                  <a:pt x="440" y="761"/>
                  <a:pt x="430" y="769"/>
                  <a:pt x="426" y="780"/>
                </a:cubicBezTo>
                <a:cubicBezTo>
                  <a:pt x="417" y="810"/>
                  <a:pt x="410" y="857"/>
                  <a:pt x="402" y="906"/>
                </a:cubicBezTo>
                <a:cubicBezTo>
                  <a:pt x="393" y="970"/>
                  <a:pt x="382" y="1041"/>
                  <a:pt x="366" y="1083"/>
                </a:cubicBezTo>
                <a:lnTo>
                  <a:pt x="266" y="1083"/>
                </a:lnTo>
                <a:cubicBezTo>
                  <a:pt x="247" y="1039"/>
                  <a:pt x="234" y="966"/>
                  <a:pt x="222" y="900"/>
                </a:cubicBezTo>
                <a:cubicBezTo>
                  <a:pt x="213" y="853"/>
                  <a:pt x="205" y="809"/>
                  <a:pt x="196" y="780"/>
                </a:cubicBezTo>
                <a:cubicBezTo>
                  <a:pt x="192" y="769"/>
                  <a:pt x="181" y="761"/>
                  <a:pt x="170" y="761"/>
                </a:cubicBezTo>
                <a:lnTo>
                  <a:pt x="77" y="761"/>
                </a:lnTo>
                <a:cubicBezTo>
                  <a:pt x="79" y="759"/>
                  <a:pt x="81" y="756"/>
                  <a:pt x="82" y="754"/>
                </a:cubicBezTo>
                <a:cubicBezTo>
                  <a:pt x="122" y="698"/>
                  <a:pt x="182" y="614"/>
                  <a:pt x="197" y="548"/>
                </a:cubicBezTo>
                <a:cubicBezTo>
                  <a:pt x="198" y="544"/>
                  <a:pt x="198" y="539"/>
                  <a:pt x="197" y="534"/>
                </a:cubicBezTo>
                <a:cubicBezTo>
                  <a:pt x="186" y="498"/>
                  <a:pt x="178" y="435"/>
                  <a:pt x="192" y="415"/>
                </a:cubicBezTo>
                <a:cubicBezTo>
                  <a:pt x="230" y="364"/>
                  <a:pt x="284" y="350"/>
                  <a:pt x="311" y="350"/>
                </a:cubicBezTo>
                <a:cubicBezTo>
                  <a:pt x="315" y="350"/>
                  <a:pt x="328" y="351"/>
                  <a:pt x="345" y="355"/>
                </a:cubicBezTo>
                <a:cubicBezTo>
                  <a:pt x="383" y="365"/>
                  <a:pt x="421" y="364"/>
                  <a:pt x="456" y="352"/>
                </a:cubicBezTo>
                <a:cubicBezTo>
                  <a:pt x="505" y="335"/>
                  <a:pt x="546" y="304"/>
                  <a:pt x="576" y="259"/>
                </a:cubicBezTo>
                <a:cubicBezTo>
                  <a:pt x="603" y="224"/>
                  <a:pt x="631" y="175"/>
                  <a:pt x="655" y="132"/>
                </a:cubicBezTo>
                <a:cubicBezTo>
                  <a:pt x="668" y="109"/>
                  <a:pt x="681" y="86"/>
                  <a:pt x="692" y="70"/>
                </a:cubicBezTo>
                <a:lnTo>
                  <a:pt x="692" y="69"/>
                </a:lnTo>
                <a:cubicBezTo>
                  <a:pt x="703" y="53"/>
                  <a:pt x="719" y="55"/>
                  <a:pt x="724" y="57"/>
                </a:cubicBezTo>
                <a:cubicBezTo>
                  <a:pt x="729" y="58"/>
                  <a:pt x="745" y="63"/>
                  <a:pt x="747" y="83"/>
                </a:cubicBezTo>
                <a:cubicBezTo>
                  <a:pt x="747" y="87"/>
                  <a:pt x="747" y="91"/>
                  <a:pt x="745" y="94"/>
                </a:cubicBezTo>
                <a:cubicBezTo>
                  <a:pt x="695" y="199"/>
                  <a:pt x="593" y="375"/>
                  <a:pt x="541" y="416"/>
                </a:cubicBezTo>
                <a:close/>
                <a:moveTo>
                  <a:pt x="575" y="459"/>
                </a:moveTo>
                <a:cubicBezTo>
                  <a:pt x="643" y="405"/>
                  <a:pt x="755" y="202"/>
                  <a:pt x="795" y="118"/>
                </a:cubicBezTo>
                <a:cubicBezTo>
                  <a:pt x="801" y="105"/>
                  <a:pt x="803" y="92"/>
                  <a:pt x="802" y="77"/>
                </a:cubicBezTo>
                <a:cubicBezTo>
                  <a:pt x="797" y="40"/>
                  <a:pt x="772" y="11"/>
                  <a:pt x="737" y="3"/>
                </a:cubicBezTo>
                <a:cubicBezTo>
                  <a:pt x="702" y="-6"/>
                  <a:pt x="666" y="8"/>
                  <a:pt x="646" y="38"/>
                </a:cubicBezTo>
                <a:lnTo>
                  <a:pt x="646" y="39"/>
                </a:lnTo>
                <a:lnTo>
                  <a:pt x="645" y="40"/>
                </a:lnTo>
                <a:cubicBezTo>
                  <a:pt x="634" y="58"/>
                  <a:pt x="621" y="81"/>
                  <a:pt x="607" y="105"/>
                </a:cubicBezTo>
                <a:cubicBezTo>
                  <a:pt x="583" y="147"/>
                  <a:pt x="557" y="194"/>
                  <a:pt x="532" y="225"/>
                </a:cubicBezTo>
                <a:cubicBezTo>
                  <a:pt x="532" y="226"/>
                  <a:pt x="531" y="227"/>
                  <a:pt x="531" y="227"/>
                </a:cubicBezTo>
                <a:cubicBezTo>
                  <a:pt x="507" y="262"/>
                  <a:pt x="476" y="287"/>
                  <a:pt x="438" y="300"/>
                </a:cubicBezTo>
                <a:cubicBezTo>
                  <a:pt x="414" y="308"/>
                  <a:pt x="387" y="309"/>
                  <a:pt x="359" y="302"/>
                </a:cubicBezTo>
                <a:cubicBezTo>
                  <a:pt x="343" y="297"/>
                  <a:pt x="325" y="295"/>
                  <a:pt x="311" y="295"/>
                </a:cubicBezTo>
                <a:cubicBezTo>
                  <a:pt x="265" y="295"/>
                  <a:pt x="195" y="318"/>
                  <a:pt x="148" y="382"/>
                </a:cubicBezTo>
                <a:cubicBezTo>
                  <a:pt x="131" y="405"/>
                  <a:pt x="126" y="440"/>
                  <a:pt x="132" y="489"/>
                </a:cubicBezTo>
                <a:cubicBezTo>
                  <a:pt x="134" y="512"/>
                  <a:pt x="139" y="532"/>
                  <a:pt x="142" y="542"/>
                </a:cubicBezTo>
                <a:cubicBezTo>
                  <a:pt x="126" y="597"/>
                  <a:pt x="71" y="675"/>
                  <a:pt x="37" y="722"/>
                </a:cubicBezTo>
                <a:cubicBezTo>
                  <a:pt x="6" y="765"/>
                  <a:pt x="0" y="775"/>
                  <a:pt x="0" y="788"/>
                </a:cubicBezTo>
                <a:cubicBezTo>
                  <a:pt x="0" y="803"/>
                  <a:pt x="12" y="816"/>
                  <a:pt x="28" y="816"/>
                </a:cubicBezTo>
                <a:lnTo>
                  <a:pt x="149" y="816"/>
                </a:lnTo>
                <a:cubicBezTo>
                  <a:pt x="155" y="841"/>
                  <a:pt x="161" y="875"/>
                  <a:pt x="168" y="910"/>
                </a:cubicBezTo>
                <a:cubicBezTo>
                  <a:pt x="182" y="988"/>
                  <a:pt x="198" y="1076"/>
                  <a:pt x="224" y="1124"/>
                </a:cubicBezTo>
                <a:cubicBezTo>
                  <a:pt x="229" y="1133"/>
                  <a:pt x="238" y="1138"/>
                  <a:pt x="248" y="1138"/>
                </a:cubicBezTo>
                <a:lnTo>
                  <a:pt x="383" y="1138"/>
                </a:lnTo>
                <a:cubicBezTo>
                  <a:pt x="394" y="1138"/>
                  <a:pt x="403" y="1133"/>
                  <a:pt x="408" y="1123"/>
                </a:cubicBezTo>
                <a:cubicBezTo>
                  <a:pt x="433" y="1076"/>
                  <a:pt x="445" y="994"/>
                  <a:pt x="457" y="914"/>
                </a:cubicBezTo>
                <a:cubicBezTo>
                  <a:pt x="462" y="877"/>
                  <a:pt x="468" y="842"/>
                  <a:pt x="474" y="816"/>
                </a:cubicBezTo>
                <a:lnTo>
                  <a:pt x="595" y="816"/>
                </a:lnTo>
                <a:cubicBezTo>
                  <a:pt x="602" y="816"/>
                  <a:pt x="609" y="813"/>
                  <a:pt x="614" y="808"/>
                </a:cubicBezTo>
                <a:cubicBezTo>
                  <a:pt x="620" y="803"/>
                  <a:pt x="622" y="796"/>
                  <a:pt x="622" y="788"/>
                </a:cubicBezTo>
                <a:cubicBezTo>
                  <a:pt x="622" y="775"/>
                  <a:pt x="615" y="764"/>
                  <a:pt x="587" y="725"/>
                </a:cubicBezTo>
                <a:cubicBezTo>
                  <a:pt x="575" y="708"/>
                  <a:pt x="560" y="688"/>
                  <a:pt x="546" y="666"/>
                </a:cubicBezTo>
                <a:cubicBezTo>
                  <a:pt x="506" y="606"/>
                  <a:pt x="511" y="527"/>
                  <a:pt x="559" y="475"/>
                </a:cubicBezTo>
                <a:cubicBezTo>
                  <a:pt x="564" y="469"/>
                  <a:pt x="569" y="464"/>
                  <a:pt x="575" y="4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4" name="Freeform 753">
            <a:extLst>
              <a:ext uri="{FF2B5EF4-FFF2-40B4-BE49-F238E27FC236}">
                <a16:creationId xmlns:a16="http://schemas.microsoft.com/office/drawing/2014/main" id="{B7AD6B89-79C1-7A40-9956-DF88D981B08F}"/>
              </a:ext>
            </a:extLst>
          </p:cNvPr>
          <p:cNvSpPr/>
          <p:nvPr/>
        </p:nvSpPr>
        <p:spPr>
          <a:xfrm>
            <a:off x="4042080" y="2850317"/>
            <a:ext cx="106560" cy="10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7" h="297">
                <a:moveTo>
                  <a:pt x="148" y="55"/>
                </a:moveTo>
                <a:cubicBezTo>
                  <a:pt x="200" y="55"/>
                  <a:pt x="242" y="97"/>
                  <a:pt x="242" y="149"/>
                </a:cubicBezTo>
                <a:cubicBezTo>
                  <a:pt x="242" y="200"/>
                  <a:pt x="200" y="242"/>
                  <a:pt x="148" y="242"/>
                </a:cubicBezTo>
                <a:cubicBezTo>
                  <a:pt x="97" y="242"/>
                  <a:pt x="55" y="200"/>
                  <a:pt x="55" y="149"/>
                </a:cubicBezTo>
                <a:cubicBezTo>
                  <a:pt x="55" y="97"/>
                  <a:pt x="97" y="55"/>
                  <a:pt x="148" y="55"/>
                </a:cubicBezTo>
                <a:close/>
                <a:moveTo>
                  <a:pt x="148" y="297"/>
                </a:moveTo>
                <a:cubicBezTo>
                  <a:pt x="230" y="297"/>
                  <a:pt x="297" y="231"/>
                  <a:pt x="297" y="149"/>
                </a:cubicBezTo>
                <a:cubicBezTo>
                  <a:pt x="297" y="67"/>
                  <a:pt x="230" y="0"/>
                  <a:pt x="148" y="0"/>
                </a:cubicBezTo>
                <a:cubicBezTo>
                  <a:pt x="66" y="0"/>
                  <a:pt x="0" y="67"/>
                  <a:pt x="0" y="149"/>
                </a:cubicBezTo>
                <a:cubicBezTo>
                  <a:pt x="0" y="231"/>
                  <a:pt x="66" y="297"/>
                  <a:pt x="148" y="2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5" name="Freeform 754">
            <a:extLst>
              <a:ext uri="{FF2B5EF4-FFF2-40B4-BE49-F238E27FC236}">
                <a16:creationId xmlns:a16="http://schemas.microsoft.com/office/drawing/2014/main" id="{427D922E-9179-A341-ADFC-A361A8C641FE}"/>
              </a:ext>
            </a:extLst>
          </p:cNvPr>
          <p:cNvSpPr/>
          <p:nvPr/>
        </p:nvSpPr>
        <p:spPr>
          <a:xfrm>
            <a:off x="4322880" y="2850317"/>
            <a:ext cx="106200" cy="10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6" h="296">
                <a:moveTo>
                  <a:pt x="148" y="55"/>
                </a:moveTo>
                <a:cubicBezTo>
                  <a:pt x="200" y="55"/>
                  <a:pt x="241" y="96"/>
                  <a:pt x="241" y="148"/>
                </a:cubicBezTo>
                <a:cubicBezTo>
                  <a:pt x="241" y="173"/>
                  <a:pt x="231" y="196"/>
                  <a:pt x="214" y="213"/>
                </a:cubicBezTo>
                <a:cubicBezTo>
                  <a:pt x="196" y="231"/>
                  <a:pt x="173" y="240"/>
                  <a:pt x="148" y="240"/>
                </a:cubicBezTo>
                <a:cubicBezTo>
                  <a:pt x="123" y="240"/>
                  <a:pt x="100" y="231"/>
                  <a:pt x="82" y="213"/>
                </a:cubicBezTo>
                <a:cubicBezTo>
                  <a:pt x="65" y="196"/>
                  <a:pt x="55" y="173"/>
                  <a:pt x="55" y="148"/>
                </a:cubicBezTo>
                <a:cubicBezTo>
                  <a:pt x="55" y="96"/>
                  <a:pt x="96" y="55"/>
                  <a:pt x="148" y="55"/>
                </a:cubicBezTo>
                <a:close/>
                <a:moveTo>
                  <a:pt x="148" y="296"/>
                </a:moveTo>
                <a:cubicBezTo>
                  <a:pt x="188" y="296"/>
                  <a:pt x="225" y="280"/>
                  <a:pt x="253" y="252"/>
                </a:cubicBezTo>
                <a:cubicBezTo>
                  <a:pt x="281" y="225"/>
                  <a:pt x="296" y="188"/>
                  <a:pt x="296" y="148"/>
                </a:cubicBezTo>
                <a:cubicBezTo>
                  <a:pt x="296" y="108"/>
                  <a:pt x="281" y="71"/>
                  <a:pt x="253" y="43"/>
                </a:cubicBezTo>
                <a:cubicBezTo>
                  <a:pt x="225" y="15"/>
                  <a:pt x="188" y="0"/>
                  <a:pt x="148" y="0"/>
                </a:cubicBezTo>
                <a:cubicBezTo>
                  <a:pt x="108" y="0"/>
                  <a:pt x="71" y="15"/>
                  <a:pt x="43" y="43"/>
                </a:cubicBezTo>
                <a:cubicBezTo>
                  <a:pt x="15" y="71"/>
                  <a:pt x="0" y="108"/>
                  <a:pt x="0" y="148"/>
                </a:cubicBezTo>
                <a:cubicBezTo>
                  <a:pt x="0" y="188"/>
                  <a:pt x="15" y="225"/>
                  <a:pt x="43" y="252"/>
                </a:cubicBezTo>
                <a:cubicBezTo>
                  <a:pt x="71" y="280"/>
                  <a:pt x="108" y="296"/>
                  <a:pt x="148" y="2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6" name="Freeform 755">
            <a:extLst>
              <a:ext uri="{FF2B5EF4-FFF2-40B4-BE49-F238E27FC236}">
                <a16:creationId xmlns:a16="http://schemas.microsoft.com/office/drawing/2014/main" id="{0C7C212A-9605-BD45-8494-5526B200C23E}"/>
              </a:ext>
            </a:extLst>
          </p:cNvPr>
          <p:cNvSpPr/>
          <p:nvPr/>
        </p:nvSpPr>
        <p:spPr>
          <a:xfrm>
            <a:off x="3982680" y="2859678"/>
            <a:ext cx="484920" cy="410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48" h="1140">
                <a:moveTo>
                  <a:pt x="1293" y="463"/>
                </a:moveTo>
                <a:cubicBezTo>
                  <a:pt x="1292" y="492"/>
                  <a:pt x="1292" y="522"/>
                  <a:pt x="1291" y="550"/>
                </a:cubicBezTo>
                <a:cubicBezTo>
                  <a:pt x="1290" y="602"/>
                  <a:pt x="1289" y="655"/>
                  <a:pt x="1288" y="706"/>
                </a:cubicBezTo>
                <a:cubicBezTo>
                  <a:pt x="1287" y="706"/>
                  <a:pt x="1285" y="706"/>
                  <a:pt x="1283" y="706"/>
                </a:cubicBezTo>
                <a:cubicBezTo>
                  <a:pt x="1270" y="706"/>
                  <a:pt x="1256" y="705"/>
                  <a:pt x="1243" y="707"/>
                </a:cubicBezTo>
                <a:cubicBezTo>
                  <a:pt x="1222" y="711"/>
                  <a:pt x="1209" y="725"/>
                  <a:pt x="1209" y="746"/>
                </a:cubicBezTo>
                <a:cubicBezTo>
                  <a:pt x="1209" y="776"/>
                  <a:pt x="1209" y="806"/>
                  <a:pt x="1209" y="835"/>
                </a:cubicBezTo>
                <a:cubicBezTo>
                  <a:pt x="1210" y="916"/>
                  <a:pt x="1210" y="1000"/>
                  <a:pt x="1209" y="1082"/>
                </a:cubicBezTo>
                <a:cubicBezTo>
                  <a:pt x="1134" y="1085"/>
                  <a:pt x="1057" y="1085"/>
                  <a:pt x="981" y="1082"/>
                </a:cubicBezTo>
                <a:cubicBezTo>
                  <a:pt x="982" y="1026"/>
                  <a:pt x="982" y="970"/>
                  <a:pt x="983" y="914"/>
                </a:cubicBezTo>
                <a:cubicBezTo>
                  <a:pt x="983" y="862"/>
                  <a:pt x="984" y="807"/>
                  <a:pt x="985" y="754"/>
                </a:cubicBezTo>
                <a:cubicBezTo>
                  <a:pt x="985" y="746"/>
                  <a:pt x="987" y="690"/>
                  <a:pt x="976" y="625"/>
                </a:cubicBezTo>
                <a:cubicBezTo>
                  <a:pt x="961" y="531"/>
                  <a:pt x="929" y="464"/>
                  <a:pt x="879" y="425"/>
                </a:cubicBezTo>
                <a:cubicBezTo>
                  <a:pt x="850" y="401"/>
                  <a:pt x="801" y="333"/>
                  <a:pt x="746" y="237"/>
                </a:cubicBezTo>
                <a:cubicBezTo>
                  <a:pt x="744" y="233"/>
                  <a:pt x="741" y="230"/>
                  <a:pt x="738" y="228"/>
                </a:cubicBezTo>
                <a:cubicBezTo>
                  <a:pt x="752" y="203"/>
                  <a:pt x="764" y="180"/>
                  <a:pt x="775" y="159"/>
                </a:cubicBezTo>
                <a:cubicBezTo>
                  <a:pt x="797" y="197"/>
                  <a:pt x="820" y="237"/>
                  <a:pt x="843" y="267"/>
                </a:cubicBezTo>
                <a:cubicBezTo>
                  <a:pt x="895" y="345"/>
                  <a:pt x="979" y="382"/>
                  <a:pt x="1080" y="373"/>
                </a:cubicBezTo>
                <a:cubicBezTo>
                  <a:pt x="1082" y="373"/>
                  <a:pt x="1085" y="372"/>
                  <a:pt x="1087" y="372"/>
                </a:cubicBezTo>
                <a:cubicBezTo>
                  <a:pt x="1095" y="371"/>
                  <a:pt x="1102" y="371"/>
                  <a:pt x="1108" y="371"/>
                </a:cubicBezTo>
                <a:cubicBezTo>
                  <a:pt x="1175" y="371"/>
                  <a:pt x="1228" y="386"/>
                  <a:pt x="1271" y="418"/>
                </a:cubicBezTo>
                <a:cubicBezTo>
                  <a:pt x="1288" y="432"/>
                  <a:pt x="1293" y="442"/>
                  <a:pt x="1293" y="463"/>
                </a:cubicBezTo>
                <a:close/>
                <a:moveTo>
                  <a:pt x="541" y="416"/>
                </a:moveTo>
                <a:cubicBezTo>
                  <a:pt x="533" y="422"/>
                  <a:pt x="525" y="430"/>
                  <a:pt x="518" y="438"/>
                </a:cubicBezTo>
                <a:cubicBezTo>
                  <a:pt x="454" y="509"/>
                  <a:pt x="447" y="615"/>
                  <a:pt x="501" y="696"/>
                </a:cubicBezTo>
                <a:cubicBezTo>
                  <a:pt x="515" y="719"/>
                  <a:pt x="530" y="740"/>
                  <a:pt x="542" y="756"/>
                </a:cubicBezTo>
                <a:cubicBezTo>
                  <a:pt x="543" y="758"/>
                  <a:pt x="544" y="759"/>
                  <a:pt x="545" y="760"/>
                </a:cubicBezTo>
                <a:lnTo>
                  <a:pt x="453" y="760"/>
                </a:lnTo>
                <a:cubicBezTo>
                  <a:pt x="441" y="760"/>
                  <a:pt x="430" y="768"/>
                  <a:pt x="426" y="780"/>
                </a:cubicBezTo>
                <a:cubicBezTo>
                  <a:pt x="417" y="810"/>
                  <a:pt x="410" y="857"/>
                  <a:pt x="403" y="906"/>
                </a:cubicBezTo>
                <a:cubicBezTo>
                  <a:pt x="393" y="969"/>
                  <a:pt x="383" y="1040"/>
                  <a:pt x="366" y="1083"/>
                </a:cubicBezTo>
                <a:lnTo>
                  <a:pt x="266" y="1083"/>
                </a:lnTo>
                <a:cubicBezTo>
                  <a:pt x="248" y="1039"/>
                  <a:pt x="234" y="966"/>
                  <a:pt x="222" y="900"/>
                </a:cubicBezTo>
                <a:cubicBezTo>
                  <a:pt x="214" y="853"/>
                  <a:pt x="206" y="809"/>
                  <a:pt x="196" y="780"/>
                </a:cubicBezTo>
                <a:cubicBezTo>
                  <a:pt x="193" y="768"/>
                  <a:pt x="182" y="760"/>
                  <a:pt x="170" y="760"/>
                </a:cubicBezTo>
                <a:lnTo>
                  <a:pt x="78" y="760"/>
                </a:lnTo>
                <a:cubicBezTo>
                  <a:pt x="79" y="758"/>
                  <a:pt x="81" y="756"/>
                  <a:pt x="83" y="754"/>
                </a:cubicBezTo>
                <a:cubicBezTo>
                  <a:pt x="122" y="698"/>
                  <a:pt x="183" y="614"/>
                  <a:pt x="197" y="548"/>
                </a:cubicBezTo>
                <a:cubicBezTo>
                  <a:pt x="199" y="543"/>
                  <a:pt x="198" y="539"/>
                  <a:pt x="197" y="534"/>
                </a:cubicBezTo>
                <a:cubicBezTo>
                  <a:pt x="187" y="498"/>
                  <a:pt x="178" y="434"/>
                  <a:pt x="193" y="415"/>
                </a:cubicBezTo>
                <a:cubicBezTo>
                  <a:pt x="230" y="364"/>
                  <a:pt x="285" y="350"/>
                  <a:pt x="311" y="350"/>
                </a:cubicBezTo>
                <a:cubicBezTo>
                  <a:pt x="316" y="350"/>
                  <a:pt x="329" y="350"/>
                  <a:pt x="346" y="355"/>
                </a:cubicBezTo>
                <a:cubicBezTo>
                  <a:pt x="384" y="365"/>
                  <a:pt x="422" y="364"/>
                  <a:pt x="456" y="352"/>
                </a:cubicBezTo>
                <a:cubicBezTo>
                  <a:pt x="506" y="335"/>
                  <a:pt x="546" y="303"/>
                  <a:pt x="577" y="258"/>
                </a:cubicBezTo>
                <a:cubicBezTo>
                  <a:pt x="603" y="224"/>
                  <a:pt x="631" y="175"/>
                  <a:pt x="656" y="132"/>
                </a:cubicBezTo>
                <a:cubicBezTo>
                  <a:pt x="669" y="108"/>
                  <a:pt x="681" y="86"/>
                  <a:pt x="692" y="70"/>
                </a:cubicBezTo>
                <a:lnTo>
                  <a:pt x="692" y="69"/>
                </a:lnTo>
                <a:lnTo>
                  <a:pt x="693" y="69"/>
                </a:lnTo>
                <a:cubicBezTo>
                  <a:pt x="703" y="53"/>
                  <a:pt x="720" y="55"/>
                  <a:pt x="724" y="56"/>
                </a:cubicBezTo>
                <a:cubicBezTo>
                  <a:pt x="729" y="57"/>
                  <a:pt x="745" y="63"/>
                  <a:pt x="747" y="82"/>
                </a:cubicBezTo>
                <a:cubicBezTo>
                  <a:pt x="748" y="87"/>
                  <a:pt x="747" y="91"/>
                  <a:pt x="746" y="94"/>
                </a:cubicBezTo>
                <a:cubicBezTo>
                  <a:pt x="695" y="199"/>
                  <a:pt x="593" y="374"/>
                  <a:pt x="541" y="416"/>
                </a:cubicBezTo>
                <a:close/>
                <a:moveTo>
                  <a:pt x="1304" y="375"/>
                </a:moveTo>
                <a:cubicBezTo>
                  <a:pt x="1253" y="335"/>
                  <a:pt x="1187" y="315"/>
                  <a:pt x="1108" y="315"/>
                </a:cubicBezTo>
                <a:cubicBezTo>
                  <a:pt x="1099" y="315"/>
                  <a:pt x="1090" y="316"/>
                  <a:pt x="1082" y="317"/>
                </a:cubicBezTo>
                <a:cubicBezTo>
                  <a:pt x="1079" y="317"/>
                  <a:pt x="1077" y="318"/>
                  <a:pt x="1074" y="318"/>
                </a:cubicBezTo>
                <a:cubicBezTo>
                  <a:pt x="1018" y="323"/>
                  <a:pt x="940" y="313"/>
                  <a:pt x="889" y="235"/>
                </a:cubicBezTo>
                <a:cubicBezTo>
                  <a:pt x="888" y="235"/>
                  <a:pt x="888" y="234"/>
                  <a:pt x="888" y="234"/>
                </a:cubicBezTo>
                <a:cubicBezTo>
                  <a:pt x="863" y="202"/>
                  <a:pt x="836" y="155"/>
                  <a:pt x="813" y="114"/>
                </a:cubicBezTo>
                <a:cubicBezTo>
                  <a:pt x="810" y="109"/>
                  <a:pt x="806" y="105"/>
                  <a:pt x="801" y="103"/>
                </a:cubicBezTo>
                <a:cubicBezTo>
                  <a:pt x="803" y="94"/>
                  <a:pt x="803" y="86"/>
                  <a:pt x="802" y="76"/>
                </a:cubicBezTo>
                <a:cubicBezTo>
                  <a:pt x="798" y="40"/>
                  <a:pt x="773" y="11"/>
                  <a:pt x="737" y="2"/>
                </a:cubicBezTo>
                <a:cubicBezTo>
                  <a:pt x="702" y="-6"/>
                  <a:pt x="667" y="8"/>
                  <a:pt x="647" y="38"/>
                </a:cubicBezTo>
                <a:lnTo>
                  <a:pt x="646" y="38"/>
                </a:lnTo>
                <a:cubicBezTo>
                  <a:pt x="646" y="39"/>
                  <a:pt x="646" y="39"/>
                  <a:pt x="645" y="40"/>
                </a:cubicBezTo>
                <a:cubicBezTo>
                  <a:pt x="634" y="57"/>
                  <a:pt x="621" y="80"/>
                  <a:pt x="608" y="105"/>
                </a:cubicBezTo>
                <a:cubicBezTo>
                  <a:pt x="584" y="146"/>
                  <a:pt x="557" y="194"/>
                  <a:pt x="532" y="225"/>
                </a:cubicBezTo>
                <a:cubicBezTo>
                  <a:pt x="532" y="226"/>
                  <a:pt x="532" y="226"/>
                  <a:pt x="531" y="227"/>
                </a:cubicBezTo>
                <a:cubicBezTo>
                  <a:pt x="508" y="262"/>
                  <a:pt x="477" y="287"/>
                  <a:pt x="438" y="300"/>
                </a:cubicBezTo>
                <a:cubicBezTo>
                  <a:pt x="414" y="308"/>
                  <a:pt x="387" y="309"/>
                  <a:pt x="360" y="301"/>
                </a:cubicBezTo>
                <a:cubicBezTo>
                  <a:pt x="343" y="297"/>
                  <a:pt x="326" y="295"/>
                  <a:pt x="311" y="295"/>
                </a:cubicBezTo>
                <a:cubicBezTo>
                  <a:pt x="265" y="295"/>
                  <a:pt x="195" y="318"/>
                  <a:pt x="148" y="382"/>
                </a:cubicBezTo>
                <a:cubicBezTo>
                  <a:pt x="132" y="405"/>
                  <a:pt x="126" y="440"/>
                  <a:pt x="132" y="488"/>
                </a:cubicBezTo>
                <a:cubicBezTo>
                  <a:pt x="135" y="511"/>
                  <a:pt x="140" y="531"/>
                  <a:pt x="142" y="542"/>
                </a:cubicBezTo>
                <a:cubicBezTo>
                  <a:pt x="127" y="597"/>
                  <a:pt x="71" y="675"/>
                  <a:pt x="38" y="722"/>
                </a:cubicBezTo>
                <a:cubicBezTo>
                  <a:pt x="7" y="765"/>
                  <a:pt x="0" y="775"/>
                  <a:pt x="0" y="788"/>
                </a:cubicBezTo>
                <a:cubicBezTo>
                  <a:pt x="0" y="803"/>
                  <a:pt x="13" y="816"/>
                  <a:pt x="28" y="816"/>
                </a:cubicBezTo>
                <a:lnTo>
                  <a:pt x="149" y="816"/>
                </a:lnTo>
                <a:cubicBezTo>
                  <a:pt x="155" y="841"/>
                  <a:pt x="162" y="875"/>
                  <a:pt x="168" y="910"/>
                </a:cubicBezTo>
                <a:cubicBezTo>
                  <a:pt x="182" y="987"/>
                  <a:pt x="198" y="1075"/>
                  <a:pt x="224" y="1123"/>
                </a:cubicBezTo>
                <a:cubicBezTo>
                  <a:pt x="229" y="1132"/>
                  <a:pt x="239" y="1138"/>
                  <a:pt x="249" y="1138"/>
                </a:cubicBezTo>
                <a:lnTo>
                  <a:pt x="384" y="1138"/>
                </a:lnTo>
                <a:cubicBezTo>
                  <a:pt x="394" y="1138"/>
                  <a:pt x="404" y="1132"/>
                  <a:pt x="408" y="1123"/>
                </a:cubicBezTo>
                <a:cubicBezTo>
                  <a:pt x="433" y="1076"/>
                  <a:pt x="445" y="994"/>
                  <a:pt x="457" y="914"/>
                </a:cubicBezTo>
                <a:cubicBezTo>
                  <a:pt x="463" y="877"/>
                  <a:pt x="468" y="842"/>
                  <a:pt x="474" y="816"/>
                </a:cubicBezTo>
                <a:lnTo>
                  <a:pt x="595" y="816"/>
                </a:lnTo>
                <a:cubicBezTo>
                  <a:pt x="611" y="816"/>
                  <a:pt x="623" y="803"/>
                  <a:pt x="623" y="788"/>
                </a:cubicBezTo>
                <a:cubicBezTo>
                  <a:pt x="623" y="775"/>
                  <a:pt x="615" y="764"/>
                  <a:pt x="587" y="724"/>
                </a:cubicBezTo>
                <a:cubicBezTo>
                  <a:pt x="575" y="708"/>
                  <a:pt x="561" y="687"/>
                  <a:pt x="546" y="666"/>
                </a:cubicBezTo>
                <a:cubicBezTo>
                  <a:pt x="507" y="606"/>
                  <a:pt x="512" y="527"/>
                  <a:pt x="559" y="475"/>
                </a:cubicBezTo>
                <a:cubicBezTo>
                  <a:pt x="564" y="469"/>
                  <a:pt x="570" y="464"/>
                  <a:pt x="575" y="459"/>
                </a:cubicBezTo>
                <a:cubicBezTo>
                  <a:pt x="613" y="429"/>
                  <a:pt x="663" y="355"/>
                  <a:pt x="707" y="281"/>
                </a:cubicBezTo>
                <a:cubicBezTo>
                  <a:pt x="749" y="351"/>
                  <a:pt x="803" y="435"/>
                  <a:pt x="845" y="468"/>
                </a:cubicBezTo>
                <a:cubicBezTo>
                  <a:pt x="920" y="528"/>
                  <a:pt x="933" y="679"/>
                  <a:pt x="929" y="751"/>
                </a:cubicBezTo>
                <a:cubicBezTo>
                  <a:pt x="929" y="752"/>
                  <a:pt x="929" y="752"/>
                  <a:pt x="929" y="752"/>
                </a:cubicBezTo>
                <a:cubicBezTo>
                  <a:pt x="929" y="806"/>
                  <a:pt x="928" y="861"/>
                  <a:pt x="928" y="914"/>
                </a:cubicBezTo>
                <a:cubicBezTo>
                  <a:pt x="927" y="974"/>
                  <a:pt x="927" y="1037"/>
                  <a:pt x="925" y="1098"/>
                </a:cubicBezTo>
                <a:cubicBezTo>
                  <a:pt x="925" y="1120"/>
                  <a:pt x="940" y="1136"/>
                  <a:pt x="963" y="1137"/>
                </a:cubicBezTo>
                <a:cubicBezTo>
                  <a:pt x="1006" y="1139"/>
                  <a:pt x="1050" y="1140"/>
                  <a:pt x="1093" y="1140"/>
                </a:cubicBezTo>
                <a:cubicBezTo>
                  <a:pt x="1138" y="1140"/>
                  <a:pt x="1182" y="1139"/>
                  <a:pt x="1226" y="1137"/>
                </a:cubicBezTo>
                <a:cubicBezTo>
                  <a:pt x="1247" y="1136"/>
                  <a:pt x="1263" y="1119"/>
                  <a:pt x="1264" y="1099"/>
                </a:cubicBezTo>
                <a:cubicBezTo>
                  <a:pt x="1265" y="1011"/>
                  <a:pt x="1265" y="922"/>
                  <a:pt x="1265" y="835"/>
                </a:cubicBezTo>
                <a:cubicBezTo>
                  <a:pt x="1264" y="810"/>
                  <a:pt x="1264" y="786"/>
                  <a:pt x="1264" y="761"/>
                </a:cubicBezTo>
                <a:cubicBezTo>
                  <a:pt x="1270" y="761"/>
                  <a:pt x="1276" y="761"/>
                  <a:pt x="1282" y="761"/>
                </a:cubicBezTo>
                <a:cubicBezTo>
                  <a:pt x="1290" y="761"/>
                  <a:pt x="1298" y="761"/>
                  <a:pt x="1306" y="761"/>
                </a:cubicBezTo>
                <a:cubicBezTo>
                  <a:pt x="1328" y="760"/>
                  <a:pt x="1343" y="745"/>
                  <a:pt x="1343" y="723"/>
                </a:cubicBezTo>
                <a:cubicBezTo>
                  <a:pt x="1343" y="667"/>
                  <a:pt x="1345" y="609"/>
                  <a:pt x="1346" y="552"/>
                </a:cubicBezTo>
                <a:cubicBezTo>
                  <a:pt x="1347" y="523"/>
                  <a:pt x="1347" y="493"/>
                  <a:pt x="1348" y="464"/>
                </a:cubicBezTo>
                <a:cubicBezTo>
                  <a:pt x="1349" y="425"/>
                  <a:pt x="1336" y="399"/>
                  <a:pt x="1304" y="37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7" name="Freeform 756">
            <a:extLst>
              <a:ext uri="{FF2B5EF4-FFF2-40B4-BE49-F238E27FC236}">
                <a16:creationId xmlns:a16="http://schemas.microsoft.com/office/drawing/2014/main" id="{1DD647A3-F926-DF41-9F85-21B6D5421DEA}"/>
              </a:ext>
            </a:extLst>
          </p:cNvPr>
          <p:cNvSpPr/>
          <p:nvPr/>
        </p:nvSpPr>
        <p:spPr>
          <a:xfrm>
            <a:off x="2603881" y="2850677"/>
            <a:ext cx="106560" cy="10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7" h="297">
                <a:moveTo>
                  <a:pt x="148" y="55"/>
                </a:moveTo>
                <a:cubicBezTo>
                  <a:pt x="200" y="55"/>
                  <a:pt x="242" y="97"/>
                  <a:pt x="242" y="148"/>
                </a:cubicBezTo>
                <a:cubicBezTo>
                  <a:pt x="242" y="200"/>
                  <a:pt x="200" y="242"/>
                  <a:pt x="148" y="242"/>
                </a:cubicBezTo>
                <a:cubicBezTo>
                  <a:pt x="97" y="242"/>
                  <a:pt x="55" y="200"/>
                  <a:pt x="55" y="148"/>
                </a:cubicBezTo>
                <a:cubicBezTo>
                  <a:pt x="55" y="97"/>
                  <a:pt x="97" y="55"/>
                  <a:pt x="148" y="55"/>
                </a:cubicBezTo>
                <a:close/>
                <a:moveTo>
                  <a:pt x="148" y="297"/>
                </a:moveTo>
                <a:cubicBezTo>
                  <a:pt x="230" y="297"/>
                  <a:pt x="297" y="230"/>
                  <a:pt x="297" y="148"/>
                </a:cubicBezTo>
                <a:cubicBezTo>
                  <a:pt x="297" y="66"/>
                  <a:pt x="230" y="0"/>
                  <a:pt x="148" y="0"/>
                </a:cubicBezTo>
                <a:cubicBezTo>
                  <a:pt x="66" y="0"/>
                  <a:pt x="0" y="66"/>
                  <a:pt x="0" y="148"/>
                </a:cubicBezTo>
                <a:cubicBezTo>
                  <a:pt x="0" y="230"/>
                  <a:pt x="66" y="297"/>
                  <a:pt x="148" y="2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8" name="Freeform 757">
            <a:extLst>
              <a:ext uri="{FF2B5EF4-FFF2-40B4-BE49-F238E27FC236}">
                <a16:creationId xmlns:a16="http://schemas.microsoft.com/office/drawing/2014/main" id="{9216D45D-5EBD-3941-9E61-5B7301F629B2}"/>
              </a:ext>
            </a:extLst>
          </p:cNvPr>
          <p:cNvSpPr/>
          <p:nvPr/>
        </p:nvSpPr>
        <p:spPr>
          <a:xfrm>
            <a:off x="2878560" y="2850677"/>
            <a:ext cx="106920" cy="10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297">
                <a:moveTo>
                  <a:pt x="149" y="55"/>
                </a:moveTo>
                <a:cubicBezTo>
                  <a:pt x="200" y="55"/>
                  <a:pt x="242" y="97"/>
                  <a:pt x="242" y="148"/>
                </a:cubicBezTo>
                <a:cubicBezTo>
                  <a:pt x="242" y="200"/>
                  <a:pt x="200" y="242"/>
                  <a:pt x="149" y="242"/>
                </a:cubicBezTo>
                <a:cubicBezTo>
                  <a:pt x="97" y="242"/>
                  <a:pt x="55" y="200"/>
                  <a:pt x="55" y="148"/>
                </a:cubicBezTo>
                <a:cubicBezTo>
                  <a:pt x="55" y="97"/>
                  <a:pt x="97" y="55"/>
                  <a:pt x="149" y="55"/>
                </a:cubicBezTo>
                <a:close/>
                <a:moveTo>
                  <a:pt x="149" y="297"/>
                </a:moveTo>
                <a:cubicBezTo>
                  <a:pt x="231" y="297"/>
                  <a:pt x="298" y="230"/>
                  <a:pt x="298" y="148"/>
                </a:cubicBezTo>
                <a:cubicBezTo>
                  <a:pt x="298" y="66"/>
                  <a:pt x="231" y="0"/>
                  <a:pt x="149" y="0"/>
                </a:cubicBezTo>
                <a:cubicBezTo>
                  <a:pt x="67" y="0"/>
                  <a:pt x="0" y="66"/>
                  <a:pt x="0" y="148"/>
                </a:cubicBezTo>
                <a:cubicBezTo>
                  <a:pt x="0" y="230"/>
                  <a:pt x="67" y="297"/>
                  <a:pt x="149" y="2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9" name="Freeform 758">
            <a:extLst>
              <a:ext uri="{FF2B5EF4-FFF2-40B4-BE49-F238E27FC236}">
                <a16:creationId xmlns:a16="http://schemas.microsoft.com/office/drawing/2014/main" id="{BE218CD0-73A3-5644-A6D0-9AA35867F839}"/>
              </a:ext>
            </a:extLst>
          </p:cNvPr>
          <p:cNvSpPr/>
          <p:nvPr/>
        </p:nvSpPr>
        <p:spPr>
          <a:xfrm>
            <a:off x="2544480" y="2860038"/>
            <a:ext cx="500040" cy="40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90" h="1138">
                <a:moveTo>
                  <a:pt x="1220" y="760"/>
                </a:moveTo>
                <a:cubicBezTo>
                  <a:pt x="1208" y="760"/>
                  <a:pt x="1198" y="768"/>
                  <a:pt x="1194" y="779"/>
                </a:cubicBezTo>
                <a:cubicBezTo>
                  <a:pt x="1185" y="808"/>
                  <a:pt x="1177" y="853"/>
                  <a:pt x="1168" y="900"/>
                </a:cubicBezTo>
                <a:cubicBezTo>
                  <a:pt x="1156" y="965"/>
                  <a:pt x="1142" y="1039"/>
                  <a:pt x="1124" y="1082"/>
                </a:cubicBezTo>
                <a:lnTo>
                  <a:pt x="1024" y="1082"/>
                </a:lnTo>
                <a:cubicBezTo>
                  <a:pt x="1008" y="1040"/>
                  <a:pt x="997" y="969"/>
                  <a:pt x="987" y="906"/>
                </a:cubicBezTo>
                <a:cubicBezTo>
                  <a:pt x="980" y="856"/>
                  <a:pt x="973" y="810"/>
                  <a:pt x="964" y="780"/>
                </a:cubicBezTo>
                <a:cubicBezTo>
                  <a:pt x="960" y="768"/>
                  <a:pt x="949" y="760"/>
                  <a:pt x="937" y="760"/>
                </a:cubicBezTo>
                <a:lnTo>
                  <a:pt x="845" y="760"/>
                </a:lnTo>
                <a:cubicBezTo>
                  <a:pt x="846" y="759"/>
                  <a:pt x="847" y="758"/>
                  <a:pt x="848" y="756"/>
                </a:cubicBezTo>
                <a:cubicBezTo>
                  <a:pt x="860" y="739"/>
                  <a:pt x="875" y="718"/>
                  <a:pt x="890" y="696"/>
                </a:cubicBezTo>
                <a:cubicBezTo>
                  <a:pt x="944" y="615"/>
                  <a:pt x="936" y="509"/>
                  <a:pt x="872" y="437"/>
                </a:cubicBezTo>
                <a:cubicBezTo>
                  <a:pt x="865" y="429"/>
                  <a:pt x="857" y="422"/>
                  <a:pt x="849" y="416"/>
                </a:cubicBezTo>
                <a:cubicBezTo>
                  <a:pt x="823" y="395"/>
                  <a:pt x="781" y="337"/>
                  <a:pt x="731" y="254"/>
                </a:cubicBezTo>
                <a:cubicBezTo>
                  <a:pt x="730" y="252"/>
                  <a:pt x="728" y="250"/>
                  <a:pt x="726" y="248"/>
                </a:cubicBezTo>
                <a:cubicBezTo>
                  <a:pt x="740" y="225"/>
                  <a:pt x="752" y="202"/>
                  <a:pt x="763" y="181"/>
                </a:cubicBezTo>
                <a:cubicBezTo>
                  <a:pt x="783" y="215"/>
                  <a:pt x="799" y="239"/>
                  <a:pt x="814" y="258"/>
                </a:cubicBezTo>
                <a:cubicBezTo>
                  <a:pt x="844" y="303"/>
                  <a:pt x="884" y="335"/>
                  <a:pt x="934" y="352"/>
                </a:cubicBezTo>
                <a:cubicBezTo>
                  <a:pt x="968" y="363"/>
                  <a:pt x="1007" y="364"/>
                  <a:pt x="1044" y="355"/>
                </a:cubicBezTo>
                <a:cubicBezTo>
                  <a:pt x="1062" y="350"/>
                  <a:pt x="1074" y="350"/>
                  <a:pt x="1079" y="350"/>
                </a:cubicBezTo>
                <a:cubicBezTo>
                  <a:pt x="1105" y="350"/>
                  <a:pt x="1160" y="363"/>
                  <a:pt x="1197" y="414"/>
                </a:cubicBezTo>
                <a:cubicBezTo>
                  <a:pt x="1212" y="434"/>
                  <a:pt x="1203" y="497"/>
                  <a:pt x="1193" y="534"/>
                </a:cubicBezTo>
                <a:cubicBezTo>
                  <a:pt x="1192" y="538"/>
                  <a:pt x="1192" y="543"/>
                  <a:pt x="1193" y="548"/>
                </a:cubicBezTo>
                <a:cubicBezTo>
                  <a:pt x="1208" y="613"/>
                  <a:pt x="1268" y="698"/>
                  <a:pt x="1308" y="754"/>
                </a:cubicBezTo>
                <a:cubicBezTo>
                  <a:pt x="1309" y="756"/>
                  <a:pt x="1311" y="758"/>
                  <a:pt x="1312" y="760"/>
                </a:cubicBezTo>
                <a:close/>
                <a:moveTo>
                  <a:pt x="541" y="416"/>
                </a:moveTo>
                <a:cubicBezTo>
                  <a:pt x="533" y="422"/>
                  <a:pt x="525" y="429"/>
                  <a:pt x="518" y="437"/>
                </a:cubicBezTo>
                <a:cubicBezTo>
                  <a:pt x="454" y="509"/>
                  <a:pt x="447" y="615"/>
                  <a:pt x="501" y="696"/>
                </a:cubicBezTo>
                <a:cubicBezTo>
                  <a:pt x="515" y="718"/>
                  <a:pt x="530" y="739"/>
                  <a:pt x="542" y="756"/>
                </a:cubicBezTo>
                <a:cubicBezTo>
                  <a:pt x="543" y="758"/>
                  <a:pt x="544" y="759"/>
                  <a:pt x="545" y="760"/>
                </a:cubicBezTo>
                <a:lnTo>
                  <a:pt x="453" y="760"/>
                </a:lnTo>
                <a:cubicBezTo>
                  <a:pt x="441" y="760"/>
                  <a:pt x="430" y="768"/>
                  <a:pt x="426" y="780"/>
                </a:cubicBezTo>
                <a:cubicBezTo>
                  <a:pt x="417" y="810"/>
                  <a:pt x="410" y="856"/>
                  <a:pt x="403" y="906"/>
                </a:cubicBezTo>
                <a:cubicBezTo>
                  <a:pt x="393" y="969"/>
                  <a:pt x="383" y="1040"/>
                  <a:pt x="366" y="1082"/>
                </a:cubicBezTo>
                <a:lnTo>
                  <a:pt x="266" y="1082"/>
                </a:lnTo>
                <a:cubicBezTo>
                  <a:pt x="248" y="1039"/>
                  <a:pt x="234" y="965"/>
                  <a:pt x="222" y="900"/>
                </a:cubicBezTo>
                <a:cubicBezTo>
                  <a:pt x="214" y="853"/>
                  <a:pt x="205" y="808"/>
                  <a:pt x="196" y="779"/>
                </a:cubicBezTo>
                <a:cubicBezTo>
                  <a:pt x="193" y="768"/>
                  <a:pt x="182" y="760"/>
                  <a:pt x="170" y="760"/>
                </a:cubicBezTo>
                <a:lnTo>
                  <a:pt x="78" y="760"/>
                </a:lnTo>
                <a:cubicBezTo>
                  <a:pt x="79" y="758"/>
                  <a:pt x="81" y="756"/>
                  <a:pt x="82" y="754"/>
                </a:cubicBezTo>
                <a:cubicBezTo>
                  <a:pt x="122" y="698"/>
                  <a:pt x="183" y="613"/>
                  <a:pt x="197" y="548"/>
                </a:cubicBezTo>
                <a:cubicBezTo>
                  <a:pt x="199" y="543"/>
                  <a:pt x="198" y="538"/>
                  <a:pt x="197" y="534"/>
                </a:cubicBezTo>
                <a:cubicBezTo>
                  <a:pt x="187" y="497"/>
                  <a:pt x="178" y="434"/>
                  <a:pt x="193" y="414"/>
                </a:cubicBezTo>
                <a:cubicBezTo>
                  <a:pt x="230" y="363"/>
                  <a:pt x="285" y="350"/>
                  <a:pt x="311" y="350"/>
                </a:cubicBezTo>
                <a:cubicBezTo>
                  <a:pt x="316" y="350"/>
                  <a:pt x="329" y="350"/>
                  <a:pt x="346" y="355"/>
                </a:cubicBezTo>
                <a:cubicBezTo>
                  <a:pt x="384" y="364"/>
                  <a:pt x="422" y="363"/>
                  <a:pt x="456" y="352"/>
                </a:cubicBezTo>
                <a:cubicBezTo>
                  <a:pt x="506" y="335"/>
                  <a:pt x="546" y="303"/>
                  <a:pt x="577" y="258"/>
                </a:cubicBezTo>
                <a:cubicBezTo>
                  <a:pt x="603" y="223"/>
                  <a:pt x="631" y="175"/>
                  <a:pt x="656" y="131"/>
                </a:cubicBezTo>
                <a:cubicBezTo>
                  <a:pt x="669" y="108"/>
                  <a:pt x="681" y="86"/>
                  <a:pt x="692" y="69"/>
                </a:cubicBezTo>
                <a:lnTo>
                  <a:pt x="693" y="68"/>
                </a:lnTo>
                <a:cubicBezTo>
                  <a:pt x="703" y="52"/>
                  <a:pt x="720" y="55"/>
                  <a:pt x="724" y="56"/>
                </a:cubicBezTo>
                <a:cubicBezTo>
                  <a:pt x="729" y="57"/>
                  <a:pt x="745" y="63"/>
                  <a:pt x="747" y="82"/>
                </a:cubicBezTo>
                <a:cubicBezTo>
                  <a:pt x="748" y="87"/>
                  <a:pt x="747" y="91"/>
                  <a:pt x="746" y="94"/>
                </a:cubicBezTo>
                <a:cubicBezTo>
                  <a:pt x="695" y="199"/>
                  <a:pt x="593" y="374"/>
                  <a:pt x="541" y="416"/>
                </a:cubicBezTo>
                <a:close/>
                <a:moveTo>
                  <a:pt x="1353" y="722"/>
                </a:moveTo>
                <a:cubicBezTo>
                  <a:pt x="1319" y="674"/>
                  <a:pt x="1263" y="596"/>
                  <a:pt x="1248" y="542"/>
                </a:cubicBezTo>
                <a:cubicBezTo>
                  <a:pt x="1251" y="531"/>
                  <a:pt x="1255" y="511"/>
                  <a:pt x="1258" y="488"/>
                </a:cubicBezTo>
                <a:cubicBezTo>
                  <a:pt x="1264" y="439"/>
                  <a:pt x="1259" y="405"/>
                  <a:pt x="1242" y="382"/>
                </a:cubicBezTo>
                <a:cubicBezTo>
                  <a:pt x="1195" y="317"/>
                  <a:pt x="1125" y="295"/>
                  <a:pt x="1079" y="295"/>
                </a:cubicBezTo>
                <a:cubicBezTo>
                  <a:pt x="1064" y="295"/>
                  <a:pt x="1047" y="297"/>
                  <a:pt x="1030" y="301"/>
                </a:cubicBezTo>
                <a:cubicBezTo>
                  <a:pt x="1003" y="308"/>
                  <a:pt x="976" y="308"/>
                  <a:pt x="952" y="299"/>
                </a:cubicBezTo>
                <a:cubicBezTo>
                  <a:pt x="914" y="286"/>
                  <a:pt x="882" y="262"/>
                  <a:pt x="859" y="227"/>
                </a:cubicBezTo>
                <a:cubicBezTo>
                  <a:pt x="859" y="226"/>
                  <a:pt x="858" y="225"/>
                  <a:pt x="858" y="225"/>
                </a:cubicBezTo>
                <a:cubicBezTo>
                  <a:pt x="840" y="202"/>
                  <a:pt x="821" y="170"/>
                  <a:pt x="808" y="149"/>
                </a:cubicBezTo>
                <a:cubicBezTo>
                  <a:pt x="803" y="141"/>
                  <a:pt x="795" y="136"/>
                  <a:pt x="787" y="135"/>
                </a:cubicBezTo>
                <a:cubicBezTo>
                  <a:pt x="790" y="129"/>
                  <a:pt x="793" y="123"/>
                  <a:pt x="796" y="117"/>
                </a:cubicBezTo>
                <a:cubicBezTo>
                  <a:pt x="802" y="105"/>
                  <a:pt x="804" y="91"/>
                  <a:pt x="802" y="76"/>
                </a:cubicBezTo>
                <a:cubicBezTo>
                  <a:pt x="798" y="40"/>
                  <a:pt x="773" y="11"/>
                  <a:pt x="737" y="2"/>
                </a:cubicBezTo>
                <a:cubicBezTo>
                  <a:pt x="702" y="-6"/>
                  <a:pt x="667" y="8"/>
                  <a:pt x="647" y="38"/>
                </a:cubicBezTo>
                <a:lnTo>
                  <a:pt x="646" y="38"/>
                </a:lnTo>
                <a:cubicBezTo>
                  <a:pt x="646" y="39"/>
                  <a:pt x="646" y="39"/>
                  <a:pt x="645" y="40"/>
                </a:cubicBezTo>
                <a:cubicBezTo>
                  <a:pt x="634" y="57"/>
                  <a:pt x="621" y="80"/>
                  <a:pt x="607" y="104"/>
                </a:cubicBezTo>
                <a:cubicBezTo>
                  <a:pt x="584" y="146"/>
                  <a:pt x="557" y="193"/>
                  <a:pt x="532" y="225"/>
                </a:cubicBezTo>
                <a:cubicBezTo>
                  <a:pt x="532" y="225"/>
                  <a:pt x="532" y="226"/>
                  <a:pt x="531" y="227"/>
                </a:cubicBezTo>
                <a:cubicBezTo>
                  <a:pt x="508" y="262"/>
                  <a:pt x="476" y="286"/>
                  <a:pt x="438" y="299"/>
                </a:cubicBezTo>
                <a:cubicBezTo>
                  <a:pt x="414" y="308"/>
                  <a:pt x="387" y="308"/>
                  <a:pt x="360" y="301"/>
                </a:cubicBezTo>
                <a:cubicBezTo>
                  <a:pt x="343" y="297"/>
                  <a:pt x="326" y="295"/>
                  <a:pt x="311" y="295"/>
                </a:cubicBezTo>
                <a:cubicBezTo>
                  <a:pt x="265" y="295"/>
                  <a:pt x="195" y="317"/>
                  <a:pt x="148" y="382"/>
                </a:cubicBezTo>
                <a:cubicBezTo>
                  <a:pt x="132" y="405"/>
                  <a:pt x="126" y="439"/>
                  <a:pt x="132" y="488"/>
                </a:cubicBezTo>
                <a:cubicBezTo>
                  <a:pt x="135" y="511"/>
                  <a:pt x="139" y="531"/>
                  <a:pt x="142" y="542"/>
                </a:cubicBezTo>
                <a:cubicBezTo>
                  <a:pt x="127" y="596"/>
                  <a:pt x="71" y="674"/>
                  <a:pt x="37" y="722"/>
                </a:cubicBezTo>
                <a:cubicBezTo>
                  <a:pt x="7" y="765"/>
                  <a:pt x="0" y="774"/>
                  <a:pt x="0" y="788"/>
                </a:cubicBezTo>
                <a:cubicBezTo>
                  <a:pt x="0" y="803"/>
                  <a:pt x="13" y="815"/>
                  <a:pt x="28" y="815"/>
                </a:cubicBezTo>
                <a:lnTo>
                  <a:pt x="149" y="815"/>
                </a:lnTo>
                <a:cubicBezTo>
                  <a:pt x="155" y="841"/>
                  <a:pt x="161" y="874"/>
                  <a:pt x="168" y="910"/>
                </a:cubicBezTo>
                <a:cubicBezTo>
                  <a:pt x="182" y="987"/>
                  <a:pt x="198" y="1075"/>
                  <a:pt x="224" y="1123"/>
                </a:cubicBezTo>
                <a:cubicBezTo>
                  <a:pt x="229" y="1132"/>
                  <a:pt x="238" y="1138"/>
                  <a:pt x="249" y="1138"/>
                </a:cubicBezTo>
                <a:lnTo>
                  <a:pt x="384" y="1138"/>
                </a:lnTo>
                <a:cubicBezTo>
                  <a:pt x="394" y="1138"/>
                  <a:pt x="403" y="1132"/>
                  <a:pt x="408" y="1123"/>
                </a:cubicBezTo>
                <a:cubicBezTo>
                  <a:pt x="433" y="1076"/>
                  <a:pt x="445" y="993"/>
                  <a:pt x="457" y="914"/>
                </a:cubicBezTo>
                <a:cubicBezTo>
                  <a:pt x="463" y="877"/>
                  <a:pt x="468" y="842"/>
                  <a:pt x="474" y="815"/>
                </a:cubicBezTo>
                <a:lnTo>
                  <a:pt x="595" y="815"/>
                </a:lnTo>
                <a:cubicBezTo>
                  <a:pt x="610" y="815"/>
                  <a:pt x="623" y="803"/>
                  <a:pt x="623" y="788"/>
                </a:cubicBezTo>
                <a:cubicBezTo>
                  <a:pt x="623" y="774"/>
                  <a:pt x="615" y="764"/>
                  <a:pt x="587" y="724"/>
                </a:cubicBezTo>
                <a:cubicBezTo>
                  <a:pt x="575" y="708"/>
                  <a:pt x="561" y="687"/>
                  <a:pt x="546" y="666"/>
                </a:cubicBezTo>
                <a:cubicBezTo>
                  <a:pt x="507" y="605"/>
                  <a:pt x="512" y="527"/>
                  <a:pt x="559" y="474"/>
                </a:cubicBezTo>
                <a:cubicBezTo>
                  <a:pt x="564" y="469"/>
                  <a:pt x="570" y="463"/>
                  <a:pt x="575" y="459"/>
                </a:cubicBezTo>
                <a:cubicBezTo>
                  <a:pt x="609" y="432"/>
                  <a:pt x="654" y="368"/>
                  <a:pt x="695" y="301"/>
                </a:cubicBezTo>
                <a:cubicBezTo>
                  <a:pt x="744" y="382"/>
                  <a:pt x="785" y="435"/>
                  <a:pt x="815" y="459"/>
                </a:cubicBezTo>
                <a:cubicBezTo>
                  <a:pt x="820" y="463"/>
                  <a:pt x="826" y="469"/>
                  <a:pt x="831" y="474"/>
                </a:cubicBezTo>
                <a:cubicBezTo>
                  <a:pt x="879" y="527"/>
                  <a:pt x="884" y="605"/>
                  <a:pt x="844" y="666"/>
                </a:cubicBezTo>
                <a:cubicBezTo>
                  <a:pt x="829" y="687"/>
                  <a:pt x="815" y="708"/>
                  <a:pt x="803" y="724"/>
                </a:cubicBezTo>
                <a:cubicBezTo>
                  <a:pt x="775" y="764"/>
                  <a:pt x="767" y="774"/>
                  <a:pt x="767" y="788"/>
                </a:cubicBezTo>
                <a:cubicBezTo>
                  <a:pt x="767" y="803"/>
                  <a:pt x="780" y="815"/>
                  <a:pt x="795" y="815"/>
                </a:cubicBezTo>
                <a:lnTo>
                  <a:pt x="916" y="815"/>
                </a:lnTo>
                <a:cubicBezTo>
                  <a:pt x="922" y="842"/>
                  <a:pt x="927" y="877"/>
                  <a:pt x="933" y="914"/>
                </a:cubicBezTo>
                <a:cubicBezTo>
                  <a:pt x="945" y="993"/>
                  <a:pt x="957" y="1076"/>
                  <a:pt x="982" y="1123"/>
                </a:cubicBezTo>
                <a:cubicBezTo>
                  <a:pt x="987" y="1132"/>
                  <a:pt x="996" y="1138"/>
                  <a:pt x="1006" y="1138"/>
                </a:cubicBezTo>
                <a:lnTo>
                  <a:pt x="1142" y="1138"/>
                </a:lnTo>
                <a:cubicBezTo>
                  <a:pt x="1152" y="1138"/>
                  <a:pt x="1161" y="1132"/>
                  <a:pt x="1166" y="1123"/>
                </a:cubicBezTo>
                <a:cubicBezTo>
                  <a:pt x="1192" y="1075"/>
                  <a:pt x="1208" y="987"/>
                  <a:pt x="1222" y="910"/>
                </a:cubicBezTo>
                <a:cubicBezTo>
                  <a:pt x="1229" y="874"/>
                  <a:pt x="1235" y="841"/>
                  <a:pt x="1241" y="815"/>
                </a:cubicBezTo>
                <a:lnTo>
                  <a:pt x="1362" y="815"/>
                </a:lnTo>
                <a:cubicBezTo>
                  <a:pt x="1377" y="815"/>
                  <a:pt x="1390" y="803"/>
                  <a:pt x="1390" y="788"/>
                </a:cubicBezTo>
                <a:cubicBezTo>
                  <a:pt x="1390" y="774"/>
                  <a:pt x="1383" y="765"/>
                  <a:pt x="1353" y="7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0" name="Freeform 759">
            <a:extLst>
              <a:ext uri="{FF2B5EF4-FFF2-40B4-BE49-F238E27FC236}">
                <a16:creationId xmlns:a16="http://schemas.microsoft.com/office/drawing/2014/main" id="{9A656BCE-661C-A947-B402-AD7439263A29}"/>
              </a:ext>
            </a:extLst>
          </p:cNvPr>
          <p:cNvSpPr/>
          <p:nvPr/>
        </p:nvSpPr>
        <p:spPr>
          <a:xfrm>
            <a:off x="3560760" y="2861837"/>
            <a:ext cx="96120" cy="96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268">
                <a:moveTo>
                  <a:pt x="134" y="56"/>
                </a:moveTo>
                <a:cubicBezTo>
                  <a:pt x="178" y="56"/>
                  <a:pt x="213" y="90"/>
                  <a:pt x="213" y="135"/>
                </a:cubicBezTo>
                <a:cubicBezTo>
                  <a:pt x="213" y="179"/>
                  <a:pt x="178" y="213"/>
                  <a:pt x="134" y="213"/>
                </a:cubicBezTo>
                <a:cubicBezTo>
                  <a:pt x="112" y="213"/>
                  <a:pt x="93" y="205"/>
                  <a:pt x="78" y="190"/>
                </a:cubicBezTo>
                <a:cubicBezTo>
                  <a:pt x="63" y="176"/>
                  <a:pt x="55" y="156"/>
                  <a:pt x="55" y="135"/>
                </a:cubicBezTo>
                <a:cubicBezTo>
                  <a:pt x="55" y="90"/>
                  <a:pt x="89" y="56"/>
                  <a:pt x="134" y="56"/>
                </a:cubicBezTo>
                <a:close/>
                <a:moveTo>
                  <a:pt x="134" y="268"/>
                </a:moveTo>
                <a:cubicBezTo>
                  <a:pt x="170" y="268"/>
                  <a:pt x="203" y="255"/>
                  <a:pt x="229" y="229"/>
                </a:cubicBezTo>
                <a:cubicBezTo>
                  <a:pt x="254" y="204"/>
                  <a:pt x="268" y="170"/>
                  <a:pt x="268" y="135"/>
                </a:cubicBezTo>
                <a:cubicBezTo>
                  <a:pt x="268" y="98"/>
                  <a:pt x="254" y="65"/>
                  <a:pt x="229" y="40"/>
                </a:cubicBezTo>
                <a:cubicBezTo>
                  <a:pt x="203" y="14"/>
                  <a:pt x="170" y="0"/>
                  <a:pt x="134" y="0"/>
                </a:cubicBezTo>
                <a:cubicBezTo>
                  <a:pt x="98" y="0"/>
                  <a:pt x="64" y="14"/>
                  <a:pt x="39" y="40"/>
                </a:cubicBezTo>
                <a:cubicBezTo>
                  <a:pt x="14" y="65"/>
                  <a:pt x="0" y="98"/>
                  <a:pt x="0" y="135"/>
                </a:cubicBezTo>
                <a:cubicBezTo>
                  <a:pt x="0" y="170"/>
                  <a:pt x="14" y="204"/>
                  <a:pt x="39" y="229"/>
                </a:cubicBezTo>
                <a:cubicBezTo>
                  <a:pt x="64" y="255"/>
                  <a:pt x="98" y="268"/>
                  <a:pt x="134" y="2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1" name="Freeform 760">
            <a:extLst>
              <a:ext uri="{FF2B5EF4-FFF2-40B4-BE49-F238E27FC236}">
                <a16:creationId xmlns:a16="http://schemas.microsoft.com/office/drawing/2014/main" id="{49E88CCE-D24F-9A4D-993E-C150223B0A9A}"/>
              </a:ext>
            </a:extLst>
          </p:cNvPr>
          <p:cNvSpPr/>
          <p:nvPr/>
        </p:nvSpPr>
        <p:spPr>
          <a:xfrm>
            <a:off x="3259440" y="2860038"/>
            <a:ext cx="502560" cy="40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97" h="1138">
                <a:moveTo>
                  <a:pt x="1340" y="121"/>
                </a:moveTo>
                <a:cubicBezTo>
                  <a:pt x="1296" y="214"/>
                  <a:pt x="1206" y="368"/>
                  <a:pt x="1160" y="405"/>
                </a:cubicBezTo>
                <a:cubicBezTo>
                  <a:pt x="1158" y="407"/>
                  <a:pt x="1156" y="409"/>
                  <a:pt x="1153" y="411"/>
                </a:cubicBezTo>
                <a:cubicBezTo>
                  <a:pt x="1059" y="494"/>
                  <a:pt x="1064" y="676"/>
                  <a:pt x="1065" y="699"/>
                </a:cubicBezTo>
                <a:cubicBezTo>
                  <a:pt x="1066" y="746"/>
                  <a:pt x="1066" y="795"/>
                  <a:pt x="1067" y="842"/>
                </a:cubicBezTo>
                <a:cubicBezTo>
                  <a:pt x="1067" y="889"/>
                  <a:pt x="1068" y="938"/>
                  <a:pt x="1069" y="987"/>
                </a:cubicBezTo>
                <a:cubicBezTo>
                  <a:pt x="1041" y="988"/>
                  <a:pt x="1013" y="988"/>
                  <a:pt x="985" y="988"/>
                </a:cubicBezTo>
                <a:cubicBezTo>
                  <a:pt x="976" y="988"/>
                  <a:pt x="967" y="988"/>
                  <a:pt x="958" y="988"/>
                </a:cubicBezTo>
                <a:lnTo>
                  <a:pt x="957" y="988"/>
                </a:lnTo>
                <a:cubicBezTo>
                  <a:pt x="950" y="988"/>
                  <a:pt x="943" y="988"/>
                  <a:pt x="936" y="988"/>
                </a:cubicBezTo>
                <a:cubicBezTo>
                  <a:pt x="933" y="988"/>
                  <a:pt x="931" y="988"/>
                  <a:pt x="928" y="988"/>
                </a:cubicBezTo>
                <a:cubicBezTo>
                  <a:pt x="923" y="988"/>
                  <a:pt x="918" y="988"/>
                  <a:pt x="913" y="988"/>
                </a:cubicBezTo>
                <a:cubicBezTo>
                  <a:pt x="910" y="988"/>
                  <a:pt x="907" y="988"/>
                  <a:pt x="904" y="988"/>
                </a:cubicBezTo>
                <a:cubicBezTo>
                  <a:pt x="900" y="987"/>
                  <a:pt x="895" y="987"/>
                  <a:pt x="891" y="987"/>
                </a:cubicBezTo>
                <a:cubicBezTo>
                  <a:pt x="888" y="987"/>
                  <a:pt x="885" y="987"/>
                  <a:pt x="882" y="987"/>
                </a:cubicBezTo>
                <a:cubicBezTo>
                  <a:pt x="880" y="987"/>
                  <a:pt x="877" y="987"/>
                  <a:pt x="875" y="987"/>
                </a:cubicBezTo>
                <a:cubicBezTo>
                  <a:pt x="875" y="938"/>
                  <a:pt x="876" y="889"/>
                  <a:pt x="876" y="841"/>
                </a:cubicBezTo>
                <a:cubicBezTo>
                  <a:pt x="877" y="794"/>
                  <a:pt x="877" y="746"/>
                  <a:pt x="878" y="699"/>
                </a:cubicBezTo>
                <a:cubicBezTo>
                  <a:pt x="878" y="692"/>
                  <a:pt x="880" y="645"/>
                  <a:pt x="871" y="589"/>
                </a:cubicBezTo>
                <a:cubicBezTo>
                  <a:pt x="859" y="508"/>
                  <a:pt x="831" y="448"/>
                  <a:pt x="790" y="411"/>
                </a:cubicBezTo>
                <a:cubicBezTo>
                  <a:pt x="787" y="409"/>
                  <a:pt x="785" y="407"/>
                  <a:pt x="783" y="405"/>
                </a:cubicBezTo>
                <a:cubicBezTo>
                  <a:pt x="772" y="397"/>
                  <a:pt x="747" y="371"/>
                  <a:pt x="702" y="299"/>
                </a:cubicBezTo>
                <a:cubicBezTo>
                  <a:pt x="701" y="297"/>
                  <a:pt x="700" y="296"/>
                  <a:pt x="698" y="295"/>
                </a:cubicBezTo>
                <a:cubicBezTo>
                  <a:pt x="709" y="278"/>
                  <a:pt x="719" y="260"/>
                  <a:pt x="728" y="243"/>
                </a:cubicBezTo>
                <a:cubicBezTo>
                  <a:pt x="735" y="253"/>
                  <a:pt x="741" y="262"/>
                  <a:pt x="747" y="270"/>
                </a:cubicBezTo>
                <a:cubicBezTo>
                  <a:pt x="786" y="327"/>
                  <a:pt x="843" y="360"/>
                  <a:pt x="914" y="365"/>
                </a:cubicBezTo>
                <a:cubicBezTo>
                  <a:pt x="915" y="366"/>
                  <a:pt x="917" y="366"/>
                  <a:pt x="919" y="365"/>
                </a:cubicBezTo>
                <a:cubicBezTo>
                  <a:pt x="932" y="364"/>
                  <a:pt x="945" y="363"/>
                  <a:pt x="959" y="363"/>
                </a:cubicBezTo>
                <a:cubicBezTo>
                  <a:pt x="962" y="363"/>
                  <a:pt x="965" y="363"/>
                  <a:pt x="969" y="363"/>
                </a:cubicBezTo>
                <a:cubicBezTo>
                  <a:pt x="971" y="364"/>
                  <a:pt x="972" y="364"/>
                  <a:pt x="974" y="363"/>
                </a:cubicBezTo>
                <a:cubicBezTo>
                  <a:pt x="978" y="363"/>
                  <a:pt x="981" y="363"/>
                  <a:pt x="984" y="363"/>
                </a:cubicBezTo>
                <a:cubicBezTo>
                  <a:pt x="998" y="363"/>
                  <a:pt x="1011" y="364"/>
                  <a:pt x="1024" y="365"/>
                </a:cubicBezTo>
                <a:cubicBezTo>
                  <a:pt x="1026" y="366"/>
                  <a:pt x="1028" y="366"/>
                  <a:pt x="1030" y="365"/>
                </a:cubicBezTo>
                <a:cubicBezTo>
                  <a:pt x="1100" y="360"/>
                  <a:pt x="1157" y="327"/>
                  <a:pt x="1196" y="270"/>
                </a:cubicBezTo>
                <a:cubicBezTo>
                  <a:pt x="1220" y="239"/>
                  <a:pt x="1244" y="196"/>
                  <a:pt x="1266" y="157"/>
                </a:cubicBezTo>
                <a:cubicBezTo>
                  <a:pt x="1278" y="137"/>
                  <a:pt x="1289" y="117"/>
                  <a:pt x="1298" y="103"/>
                </a:cubicBezTo>
                <a:lnTo>
                  <a:pt x="1298" y="102"/>
                </a:lnTo>
                <a:lnTo>
                  <a:pt x="1299" y="102"/>
                </a:lnTo>
                <a:cubicBezTo>
                  <a:pt x="1307" y="89"/>
                  <a:pt x="1320" y="91"/>
                  <a:pt x="1323" y="92"/>
                </a:cubicBezTo>
                <a:cubicBezTo>
                  <a:pt x="1327" y="93"/>
                  <a:pt x="1340" y="97"/>
                  <a:pt x="1341" y="113"/>
                </a:cubicBezTo>
                <a:cubicBezTo>
                  <a:pt x="1342" y="116"/>
                  <a:pt x="1341" y="119"/>
                  <a:pt x="1340" y="121"/>
                </a:cubicBezTo>
                <a:close/>
                <a:moveTo>
                  <a:pt x="540" y="416"/>
                </a:moveTo>
                <a:cubicBezTo>
                  <a:pt x="532" y="422"/>
                  <a:pt x="525" y="429"/>
                  <a:pt x="517" y="437"/>
                </a:cubicBezTo>
                <a:cubicBezTo>
                  <a:pt x="453" y="509"/>
                  <a:pt x="446" y="615"/>
                  <a:pt x="500" y="696"/>
                </a:cubicBezTo>
                <a:cubicBezTo>
                  <a:pt x="515" y="718"/>
                  <a:pt x="530" y="739"/>
                  <a:pt x="542" y="756"/>
                </a:cubicBezTo>
                <a:cubicBezTo>
                  <a:pt x="543" y="758"/>
                  <a:pt x="543" y="759"/>
                  <a:pt x="544" y="760"/>
                </a:cubicBezTo>
                <a:lnTo>
                  <a:pt x="452" y="760"/>
                </a:lnTo>
                <a:cubicBezTo>
                  <a:pt x="440" y="760"/>
                  <a:pt x="429" y="768"/>
                  <a:pt x="426" y="780"/>
                </a:cubicBezTo>
                <a:cubicBezTo>
                  <a:pt x="416" y="810"/>
                  <a:pt x="409" y="856"/>
                  <a:pt x="402" y="906"/>
                </a:cubicBezTo>
                <a:cubicBezTo>
                  <a:pt x="393" y="969"/>
                  <a:pt x="382" y="1040"/>
                  <a:pt x="365" y="1082"/>
                </a:cubicBezTo>
                <a:lnTo>
                  <a:pt x="265" y="1082"/>
                </a:lnTo>
                <a:cubicBezTo>
                  <a:pt x="247" y="1039"/>
                  <a:pt x="234" y="965"/>
                  <a:pt x="222" y="900"/>
                </a:cubicBezTo>
                <a:cubicBezTo>
                  <a:pt x="213" y="853"/>
                  <a:pt x="205" y="808"/>
                  <a:pt x="196" y="779"/>
                </a:cubicBezTo>
                <a:cubicBezTo>
                  <a:pt x="192" y="768"/>
                  <a:pt x="181" y="760"/>
                  <a:pt x="169" y="760"/>
                </a:cubicBezTo>
                <a:lnTo>
                  <a:pt x="77" y="760"/>
                </a:lnTo>
                <a:cubicBezTo>
                  <a:pt x="79" y="758"/>
                  <a:pt x="80" y="756"/>
                  <a:pt x="82" y="754"/>
                </a:cubicBezTo>
                <a:cubicBezTo>
                  <a:pt x="122" y="698"/>
                  <a:pt x="182" y="613"/>
                  <a:pt x="197" y="548"/>
                </a:cubicBezTo>
                <a:cubicBezTo>
                  <a:pt x="198" y="543"/>
                  <a:pt x="198" y="538"/>
                  <a:pt x="196" y="534"/>
                </a:cubicBezTo>
                <a:cubicBezTo>
                  <a:pt x="186" y="497"/>
                  <a:pt x="178" y="434"/>
                  <a:pt x="192" y="414"/>
                </a:cubicBezTo>
                <a:cubicBezTo>
                  <a:pt x="229" y="363"/>
                  <a:pt x="284" y="350"/>
                  <a:pt x="311" y="350"/>
                </a:cubicBezTo>
                <a:cubicBezTo>
                  <a:pt x="315" y="350"/>
                  <a:pt x="328" y="350"/>
                  <a:pt x="345" y="355"/>
                </a:cubicBezTo>
                <a:cubicBezTo>
                  <a:pt x="383" y="364"/>
                  <a:pt x="421" y="363"/>
                  <a:pt x="456" y="352"/>
                </a:cubicBezTo>
                <a:cubicBezTo>
                  <a:pt x="505" y="335"/>
                  <a:pt x="546" y="303"/>
                  <a:pt x="576" y="258"/>
                </a:cubicBezTo>
                <a:cubicBezTo>
                  <a:pt x="603" y="223"/>
                  <a:pt x="631" y="175"/>
                  <a:pt x="655" y="131"/>
                </a:cubicBezTo>
                <a:cubicBezTo>
                  <a:pt x="668" y="108"/>
                  <a:pt x="681" y="86"/>
                  <a:pt x="691" y="69"/>
                </a:cubicBezTo>
                <a:lnTo>
                  <a:pt x="692" y="68"/>
                </a:lnTo>
                <a:cubicBezTo>
                  <a:pt x="703" y="52"/>
                  <a:pt x="719" y="55"/>
                  <a:pt x="724" y="56"/>
                </a:cubicBezTo>
                <a:cubicBezTo>
                  <a:pt x="728" y="57"/>
                  <a:pt x="744" y="63"/>
                  <a:pt x="747" y="82"/>
                </a:cubicBezTo>
                <a:cubicBezTo>
                  <a:pt x="747" y="87"/>
                  <a:pt x="747" y="91"/>
                  <a:pt x="745" y="94"/>
                </a:cubicBezTo>
                <a:cubicBezTo>
                  <a:pt x="695" y="199"/>
                  <a:pt x="593" y="374"/>
                  <a:pt x="540" y="416"/>
                </a:cubicBezTo>
                <a:close/>
                <a:moveTo>
                  <a:pt x="1396" y="106"/>
                </a:moveTo>
                <a:cubicBezTo>
                  <a:pt x="1392" y="73"/>
                  <a:pt x="1369" y="46"/>
                  <a:pt x="1336" y="38"/>
                </a:cubicBezTo>
                <a:cubicBezTo>
                  <a:pt x="1304" y="31"/>
                  <a:pt x="1271" y="43"/>
                  <a:pt x="1253" y="71"/>
                </a:cubicBezTo>
                <a:cubicBezTo>
                  <a:pt x="1253" y="72"/>
                  <a:pt x="1252" y="72"/>
                  <a:pt x="1252" y="72"/>
                </a:cubicBezTo>
                <a:lnTo>
                  <a:pt x="1252" y="73"/>
                </a:lnTo>
                <a:cubicBezTo>
                  <a:pt x="1242" y="89"/>
                  <a:pt x="1230" y="109"/>
                  <a:pt x="1218" y="130"/>
                </a:cubicBezTo>
                <a:cubicBezTo>
                  <a:pt x="1197" y="167"/>
                  <a:pt x="1174" y="209"/>
                  <a:pt x="1152" y="237"/>
                </a:cubicBezTo>
                <a:cubicBezTo>
                  <a:pt x="1151" y="237"/>
                  <a:pt x="1151" y="238"/>
                  <a:pt x="1151" y="238"/>
                </a:cubicBezTo>
                <a:cubicBezTo>
                  <a:pt x="1122" y="281"/>
                  <a:pt x="1080" y="306"/>
                  <a:pt x="1028" y="310"/>
                </a:cubicBezTo>
                <a:cubicBezTo>
                  <a:pt x="1014" y="309"/>
                  <a:pt x="999" y="308"/>
                  <a:pt x="984" y="308"/>
                </a:cubicBezTo>
                <a:cubicBezTo>
                  <a:pt x="980" y="308"/>
                  <a:pt x="976" y="308"/>
                  <a:pt x="972" y="308"/>
                </a:cubicBezTo>
                <a:cubicBezTo>
                  <a:pt x="967" y="308"/>
                  <a:pt x="963" y="308"/>
                  <a:pt x="959" y="308"/>
                </a:cubicBezTo>
                <a:cubicBezTo>
                  <a:pt x="944" y="308"/>
                  <a:pt x="929" y="309"/>
                  <a:pt x="915" y="310"/>
                </a:cubicBezTo>
                <a:cubicBezTo>
                  <a:pt x="863" y="306"/>
                  <a:pt x="821" y="281"/>
                  <a:pt x="793" y="238"/>
                </a:cubicBezTo>
                <a:cubicBezTo>
                  <a:pt x="792" y="238"/>
                  <a:pt x="792" y="237"/>
                  <a:pt x="791" y="237"/>
                </a:cubicBezTo>
                <a:cubicBezTo>
                  <a:pt x="785" y="228"/>
                  <a:pt x="778" y="219"/>
                  <a:pt x="771" y="207"/>
                </a:cubicBezTo>
                <a:cubicBezTo>
                  <a:pt x="767" y="201"/>
                  <a:pt x="761" y="197"/>
                  <a:pt x="755" y="196"/>
                </a:cubicBezTo>
                <a:cubicBezTo>
                  <a:pt x="771" y="165"/>
                  <a:pt x="785" y="138"/>
                  <a:pt x="795" y="117"/>
                </a:cubicBezTo>
                <a:cubicBezTo>
                  <a:pt x="801" y="105"/>
                  <a:pt x="803" y="91"/>
                  <a:pt x="802" y="76"/>
                </a:cubicBezTo>
                <a:cubicBezTo>
                  <a:pt x="797" y="40"/>
                  <a:pt x="772" y="11"/>
                  <a:pt x="737" y="2"/>
                </a:cubicBezTo>
                <a:cubicBezTo>
                  <a:pt x="702" y="-6"/>
                  <a:pt x="666" y="8"/>
                  <a:pt x="646" y="38"/>
                </a:cubicBezTo>
                <a:cubicBezTo>
                  <a:pt x="645" y="39"/>
                  <a:pt x="645" y="39"/>
                  <a:pt x="645" y="40"/>
                </a:cubicBezTo>
                <a:cubicBezTo>
                  <a:pt x="633" y="57"/>
                  <a:pt x="621" y="80"/>
                  <a:pt x="607" y="104"/>
                </a:cubicBezTo>
                <a:cubicBezTo>
                  <a:pt x="583" y="146"/>
                  <a:pt x="556" y="193"/>
                  <a:pt x="532" y="225"/>
                </a:cubicBezTo>
                <a:cubicBezTo>
                  <a:pt x="531" y="225"/>
                  <a:pt x="531" y="226"/>
                  <a:pt x="531" y="227"/>
                </a:cubicBezTo>
                <a:cubicBezTo>
                  <a:pt x="507" y="262"/>
                  <a:pt x="476" y="286"/>
                  <a:pt x="438" y="299"/>
                </a:cubicBezTo>
                <a:cubicBezTo>
                  <a:pt x="413" y="308"/>
                  <a:pt x="386" y="308"/>
                  <a:pt x="359" y="301"/>
                </a:cubicBezTo>
                <a:cubicBezTo>
                  <a:pt x="342" y="297"/>
                  <a:pt x="325" y="295"/>
                  <a:pt x="311" y="295"/>
                </a:cubicBezTo>
                <a:cubicBezTo>
                  <a:pt x="265" y="295"/>
                  <a:pt x="195" y="317"/>
                  <a:pt x="148" y="382"/>
                </a:cubicBezTo>
                <a:cubicBezTo>
                  <a:pt x="131" y="405"/>
                  <a:pt x="126" y="439"/>
                  <a:pt x="132" y="488"/>
                </a:cubicBezTo>
                <a:cubicBezTo>
                  <a:pt x="134" y="511"/>
                  <a:pt x="139" y="531"/>
                  <a:pt x="141" y="542"/>
                </a:cubicBezTo>
                <a:cubicBezTo>
                  <a:pt x="126" y="596"/>
                  <a:pt x="71" y="674"/>
                  <a:pt x="37" y="722"/>
                </a:cubicBezTo>
                <a:cubicBezTo>
                  <a:pt x="6" y="765"/>
                  <a:pt x="0" y="774"/>
                  <a:pt x="0" y="788"/>
                </a:cubicBezTo>
                <a:cubicBezTo>
                  <a:pt x="0" y="803"/>
                  <a:pt x="12" y="815"/>
                  <a:pt x="27" y="815"/>
                </a:cubicBezTo>
                <a:lnTo>
                  <a:pt x="148" y="815"/>
                </a:lnTo>
                <a:cubicBezTo>
                  <a:pt x="155" y="841"/>
                  <a:pt x="161" y="874"/>
                  <a:pt x="167" y="910"/>
                </a:cubicBezTo>
                <a:cubicBezTo>
                  <a:pt x="182" y="987"/>
                  <a:pt x="198" y="1075"/>
                  <a:pt x="224" y="1123"/>
                </a:cubicBezTo>
                <a:cubicBezTo>
                  <a:pt x="229" y="1132"/>
                  <a:pt x="238" y="1138"/>
                  <a:pt x="248" y="1138"/>
                </a:cubicBezTo>
                <a:lnTo>
                  <a:pt x="383" y="1138"/>
                </a:lnTo>
                <a:cubicBezTo>
                  <a:pt x="393" y="1138"/>
                  <a:pt x="403" y="1132"/>
                  <a:pt x="408" y="1123"/>
                </a:cubicBezTo>
                <a:cubicBezTo>
                  <a:pt x="432" y="1076"/>
                  <a:pt x="445" y="993"/>
                  <a:pt x="457" y="914"/>
                </a:cubicBezTo>
                <a:cubicBezTo>
                  <a:pt x="462" y="877"/>
                  <a:pt x="468" y="842"/>
                  <a:pt x="473" y="815"/>
                </a:cubicBezTo>
                <a:lnTo>
                  <a:pt x="595" y="815"/>
                </a:lnTo>
                <a:cubicBezTo>
                  <a:pt x="610" y="815"/>
                  <a:pt x="622" y="803"/>
                  <a:pt x="622" y="788"/>
                </a:cubicBezTo>
                <a:cubicBezTo>
                  <a:pt x="622" y="774"/>
                  <a:pt x="615" y="764"/>
                  <a:pt x="587" y="724"/>
                </a:cubicBezTo>
                <a:cubicBezTo>
                  <a:pt x="575" y="708"/>
                  <a:pt x="560" y="687"/>
                  <a:pt x="546" y="666"/>
                </a:cubicBezTo>
                <a:cubicBezTo>
                  <a:pt x="506" y="605"/>
                  <a:pt x="511" y="527"/>
                  <a:pt x="558" y="474"/>
                </a:cubicBezTo>
                <a:cubicBezTo>
                  <a:pt x="564" y="469"/>
                  <a:pt x="569" y="463"/>
                  <a:pt x="575" y="459"/>
                </a:cubicBezTo>
                <a:cubicBezTo>
                  <a:pt x="601" y="438"/>
                  <a:pt x="634" y="395"/>
                  <a:pt x="666" y="346"/>
                </a:cubicBezTo>
                <a:cubicBezTo>
                  <a:pt x="699" y="397"/>
                  <a:pt x="727" y="431"/>
                  <a:pt x="749" y="448"/>
                </a:cubicBezTo>
                <a:cubicBezTo>
                  <a:pt x="750" y="449"/>
                  <a:pt x="752" y="451"/>
                  <a:pt x="753" y="452"/>
                </a:cubicBezTo>
                <a:cubicBezTo>
                  <a:pt x="831" y="521"/>
                  <a:pt x="823" y="695"/>
                  <a:pt x="823" y="697"/>
                </a:cubicBezTo>
                <a:lnTo>
                  <a:pt x="823" y="698"/>
                </a:lnTo>
                <a:cubicBezTo>
                  <a:pt x="822" y="745"/>
                  <a:pt x="822" y="794"/>
                  <a:pt x="821" y="840"/>
                </a:cubicBezTo>
                <a:cubicBezTo>
                  <a:pt x="821" y="894"/>
                  <a:pt x="820" y="949"/>
                  <a:pt x="819" y="1003"/>
                </a:cubicBezTo>
                <a:cubicBezTo>
                  <a:pt x="819" y="1008"/>
                  <a:pt x="820" y="1012"/>
                  <a:pt x="821" y="1016"/>
                </a:cubicBezTo>
                <a:lnTo>
                  <a:pt x="821" y="1017"/>
                </a:lnTo>
                <a:lnTo>
                  <a:pt x="821" y="1018"/>
                </a:lnTo>
                <a:lnTo>
                  <a:pt x="822" y="1018"/>
                </a:lnTo>
                <a:cubicBezTo>
                  <a:pt x="822" y="1019"/>
                  <a:pt x="822" y="1019"/>
                  <a:pt x="822" y="1019"/>
                </a:cubicBezTo>
                <a:cubicBezTo>
                  <a:pt x="825" y="1026"/>
                  <a:pt x="833" y="1040"/>
                  <a:pt x="855" y="1041"/>
                </a:cubicBezTo>
                <a:cubicBezTo>
                  <a:pt x="889" y="1042"/>
                  <a:pt x="924" y="1043"/>
                  <a:pt x="958" y="1043"/>
                </a:cubicBezTo>
                <a:cubicBezTo>
                  <a:pt x="962" y="1043"/>
                  <a:pt x="967" y="1043"/>
                  <a:pt x="972" y="1043"/>
                </a:cubicBezTo>
                <a:cubicBezTo>
                  <a:pt x="976" y="1043"/>
                  <a:pt x="981" y="1043"/>
                  <a:pt x="985" y="1043"/>
                </a:cubicBezTo>
                <a:cubicBezTo>
                  <a:pt x="1020" y="1043"/>
                  <a:pt x="1055" y="1042"/>
                  <a:pt x="1089" y="1041"/>
                </a:cubicBezTo>
                <a:cubicBezTo>
                  <a:pt x="1102" y="1041"/>
                  <a:pt x="1114" y="1033"/>
                  <a:pt x="1120" y="1022"/>
                </a:cubicBezTo>
                <a:cubicBezTo>
                  <a:pt x="1121" y="1020"/>
                  <a:pt x="1122" y="1018"/>
                  <a:pt x="1122" y="1016"/>
                </a:cubicBezTo>
                <a:cubicBezTo>
                  <a:pt x="1124" y="1012"/>
                  <a:pt x="1124" y="1008"/>
                  <a:pt x="1124" y="1003"/>
                </a:cubicBezTo>
                <a:cubicBezTo>
                  <a:pt x="1123" y="950"/>
                  <a:pt x="1123" y="894"/>
                  <a:pt x="1122" y="841"/>
                </a:cubicBezTo>
                <a:cubicBezTo>
                  <a:pt x="1122" y="794"/>
                  <a:pt x="1121" y="746"/>
                  <a:pt x="1120" y="698"/>
                </a:cubicBezTo>
                <a:cubicBezTo>
                  <a:pt x="1120" y="697"/>
                  <a:pt x="1120" y="697"/>
                  <a:pt x="1120" y="697"/>
                </a:cubicBezTo>
                <a:cubicBezTo>
                  <a:pt x="1120" y="692"/>
                  <a:pt x="1118" y="648"/>
                  <a:pt x="1127" y="596"/>
                </a:cubicBezTo>
                <a:cubicBezTo>
                  <a:pt x="1134" y="549"/>
                  <a:pt x="1151" y="487"/>
                  <a:pt x="1190" y="452"/>
                </a:cubicBezTo>
                <a:cubicBezTo>
                  <a:pt x="1191" y="451"/>
                  <a:pt x="1193" y="449"/>
                  <a:pt x="1194" y="448"/>
                </a:cubicBezTo>
                <a:cubicBezTo>
                  <a:pt x="1256" y="399"/>
                  <a:pt x="1353" y="223"/>
                  <a:pt x="1390" y="145"/>
                </a:cubicBezTo>
                <a:cubicBezTo>
                  <a:pt x="1396" y="133"/>
                  <a:pt x="1398" y="120"/>
                  <a:pt x="1396" y="10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2" name="Freeform 761">
            <a:extLst>
              <a:ext uri="{FF2B5EF4-FFF2-40B4-BE49-F238E27FC236}">
                <a16:creationId xmlns:a16="http://schemas.microsoft.com/office/drawing/2014/main" id="{9FF55E5D-916F-594D-ACEF-8629EE09F0C2}"/>
              </a:ext>
            </a:extLst>
          </p:cNvPr>
          <p:cNvSpPr/>
          <p:nvPr/>
        </p:nvSpPr>
        <p:spPr>
          <a:xfrm>
            <a:off x="3318479" y="2850677"/>
            <a:ext cx="106920" cy="10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297">
                <a:moveTo>
                  <a:pt x="149" y="55"/>
                </a:moveTo>
                <a:cubicBezTo>
                  <a:pt x="200" y="55"/>
                  <a:pt x="242" y="97"/>
                  <a:pt x="242" y="148"/>
                </a:cubicBezTo>
                <a:cubicBezTo>
                  <a:pt x="242" y="200"/>
                  <a:pt x="200" y="242"/>
                  <a:pt x="149" y="242"/>
                </a:cubicBezTo>
                <a:cubicBezTo>
                  <a:pt x="97" y="242"/>
                  <a:pt x="55" y="200"/>
                  <a:pt x="55" y="148"/>
                </a:cubicBezTo>
                <a:cubicBezTo>
                  <a:pt x="55" y="97"/>
                  <a:pt x="97" y="55"/>
                  <a:pt x="149" y="55"/>
                </a:cubicBezTo>
                <a:close/>
                <a:moveTo>
                  <a:pt x="149" y="297"/>
                </a:moveTo>
                <a:cubicBezTo>
                  <a:pt x="231" y="297"/>
                  <a:pt x="298" y="230"/>
                  <a:pt x="298" y="148"/>
                </a:cubicBezTo>
                <a:cubicBezTo>
                  <a:pt x="298" y="66"/>
                  <a:pt x="231" y="0"/>
                  <a:pt x="149" y="0"/>
                </a:cubicBezTo>
                <a:cubicBezTo>
                  <a:pt x="67" y="0"/>
                  <a:pt x="0" y="66"/>
                  <a:pt x="0" y="148"/>
                </a:cubicBezTo>
                <a:cubicBezTo>
                  <a:pt x="0" y="230"/>
                  <a:pt x="67" y="297"/>
                  <a:pt x="149" y="2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3" name="Freeform 762">
            <a:extLst>
              <a:ext uri="{FF2B5EF4-FFF2-40B4-BE49-F238E27FC236}">
                <a16:creationId xmlns:a16="http://schemas.microsoft.com/office/drawing/2014/main" id="{4134551A-1846-8E4C-B825-B79A15C55D99}"/>
              </a:ext>
            </a:extLst>
          </p:cNvPr>
          <p:cNvSpPr/>
          <p:nvPr/>
        </p:nvSpPr>
        <p:spPr>
          <a:xfrm>
            <a:off x="6829919" y="2807118"/>
            <a:ext cx="512999" cy="50543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6" h="1405">
                <a:moveTo>
                  <a:pt x="1371" y="749"/>
                </a:moveTo>
                <a:cubicBezTo>
                  <a:pt x="1371" y="788"/>
                  <a:pt x="1339" y="820"/>
                  <a:pt x="1299" y="821"/>
                </a:cubicBezTo>
                <a:lnTo>
                  <a:pt x="1280" y="821"/>
                </a:lnTo>
                <a:cubicBezTo>
                  <a:pt x="1229" y="822"/>
                  <a:pt x="1184" y="852"/>
                  <a:pt x="1164" y="898"/>
                </a:cubicBezTo>
                <a:cubicBezTo>
                  <a:pt x="1163" y="900"/>
                  <a:pt x="1162" y="903"/>
                  <a:pt x="1161" y="905"/>
                </a:cubicBezTo>
                <a:cubicBezTo>
                  <a:pt x="1141" y="948"/>
                  <a:pt x="1147" y="998"/>
                  <a:pt x="1175" y="1035"/>
                </a:cubicBezTo>
                <a:cubicBezTo>
                  <a:pt x="1177" y="1037"/>
                  <a:pt x="1178" y="1039"/>
                  <a:pt x="1180" y="1041"/>
                </a:cubicBezTo>
                <a:cubicBezTo>
                  <a:pt x="1208" y="1069"/>
                  <a:pt x="1208" y="1115"/>
                  <a:pt x="1180" y="1143"/>
                </a:cubicBezTo>
                <a:lnTo>
                  <a:pt x="1137" y="1186"/>
                </a:lnTo>
                <a:cubicBezTo>
                  <a:pt x="1109" y="1214"/>
                  <a:pt x="1064" y="1214"/>
                  <a:pt x="1036" y="1186"/>
                </a:cubicBezTo>
                <a:cubicBezTo>
                  <a:pt x="1034" y="1185"/>
                  <a:pt x="1033" y="1184"/>
                  <a:pt x="1031" y="1183"/>
                </a:cubicBezTo>
                <a:cubicBezTo>
                  <a:pt x="995" y="1150"/>
                  <a:pt x="943" y="1141"/>
                  <a:pt x="897" y="1160"/>
                </a:cubicBezTo>
                <a:lnTo>
                  <a:pt x="896" y="1160"/>
                </a:lnTo>
                <a:cubicBezTo>
                  <a:pt x="847" y="1180"/>
                  <a:pt x="816" y="1226"/>
                  <a:pt x="816" y="1278"/>
                </a:cubicBezTo>
                <a:cubicBezTo>
                  <a:pt x="816" y="1318"/>
                  <a:pt x="783" y="1350"/>
                  <a:pt x="744" y="1350"/>
                </a:cubicBezTo>
                <a:lnTo>
                  <a:pt x="683" y="1350"/>
                </a:lnTo>
                <a:cubicBezTo>
                  <a:pt x="643" y="1350"/>
                  <a:pt x="611" y="1318"/>
                  <a:pt x="611" y="1278"/>
                </a:cubicBezTo>
                <a:cubicBezTo>
                  <a:pt x="611" y="1276"/>
                  <a:pt x="610" y="1273"/>
                  <a:pt x="610" y="1271"/>
                </a:cubicBezTo>
                <a:cubicBezTo>
                  <a:pt x="607" y="1222"/>
                  <a:pt x="576" y="1179"/>
                  <a:pt x="529" y="1160"/>
                </a:cubicBezTo>
                <a:lnTo>
                  <a:pt x="528" y="1160"/>
                </a:lnTo>
                <a:cubicBezTo>
                  <a:pt x="480" y="1141"/>
                  <a:pt x="427" y="1152"/>
                  <a:pt x="390" y="1187"/>
                </a:cubicBezTo>
                <a:lnTo>
                  <a:pt x="386" y="1192"/>
                </a:lnTo>
                <a:cubicBezTo>
                  <a:pt x="357" y="1220"/>
                  <a:pt x="312" y="1220"/>
                  <a:pt x="284" y="1192"/>
                </a:cubicBezTo>
                <a:lnTo>
                  <a:pt x="241" y="1149"/>
                </a:lnTo>
                <a:cubicBezTo>
                  <a:pt x="213" y="1121"/>
                  <a:pt x="213" y="1075"/>
                  <a:pt x="240" y="1047"/>
                </a:cubicBezTo>
                <a:cubicBezTo>
                  <a:pt x="242" y="1046"/>
                  <a:pt x="243" y="1044"/>
                  <a:pt x="245" y="1042"/>
                </a:cubicBezTo>
                <a:cubicBezTo>
                  <a:pt x="277" y="1004"/>
                  <a:pt x="284" y="952"/>
                  <a:pt x="263" y="906"/>
                </a:cubicBezTo>
                <a:cubicBezTo>
                  <a:pt x="262" y="904"/>
                  <a:pt x="261" y="902"/>
                  <a:pt x="260" y="899"/>
                </a:cubicBezTo>
                <a:cubicBezTo>
                  <a:pt x="240" y="853"/>
                  <a:pt x="195" y="823"/>
                  <a:pt x="144" y="823"/>
                </a:cubicBezTo>
                <a:lnTo>
                  <a:pt x="127" y="823"/>
                </a:lnTo>
                <a:cubicBezTo>
                  <a:pt x="88" y="823"/>
                  <a:pt x="55" y="790"/>
                  <a:pt x="55" y="751"/>
                </a:cubicBezTo>
                <a:lnTo>
                  <a:pt x="55" y="690"/>
                </a:lnTo>
                <a:cubicBezTo>
                  <a:pt x="55" y="650"/>
                  <a:pt x="87" y="618"/>
                  <a:pt x="127" y="618"/>
                </a:cubicBezTo>
                <a:cubicBezTo>
                  <a:pt x="128" y="618"/>
                  <a:pt x="129" y="618"/>
                  <a:pt x="129" y="618"/>
                </a:cubicBezTo>
                <a:lnTo>
                  <a:pt x="133" y="617"/>
                </a:lnTo>
                <a:cubicBezTo>
                  <a:pt x="185" y="617"/>
                  <a:pt x="232" y="583"/>
                  <a:pt x="250" y="535"/>
                </a:cubicBezTo>
                <a:cubicBezTo>
                  <a:pt x="252" y="530"/>
                  <a:pt x="254" y="524"/>
                  <a:pt x="256" y="519"/>
                </a:cubicBezTo>
                <a:cubicBezTo>
                  <a:pt x="275" y="472"/>
                  <a:pt x="264" y="418"/>
                  <a:pt x="228" y="382"/>
                </a:cubicBezTo>
                <a:lnTo>
                  <a:pt x="222" y="376"/>
                </a:lnTo>
                <a:cubicBezTo>
                  <a:pt x="194" y="348"/>
                  <a:pt x="194" y="302"/>
                  <a:pt x="222" y="274"/>
                </a:cubicBezTo>
                <a:lnTo>
                  <a:pt x="265" y="231"/>
                </a:lnTo>
                <a:cubicBezTo>
                  <a:pt x="293" y="203"/>
                  <a:pt x="339" y="203"/>
                  <a:pt x="367" y="231"/>
                </a:cubicBezTo>
                <a:cubicBezTo>
                  <a:pt x="368" y="232"/>
                  <a:pt x="369" y="233"/>
                  <a:pt x="371" y="234"/>
                </a:cubicBezTo>
                <a:cubicBezTo>
                  <a:pt x="408" y="268"/>
                  <a:pt x="462" y="277"/>
                  <a:pt x="509" y="255"/>
                </a:cubicBezTo>
                <a:cubicBezTo>
                  <a:pt x="515" y="252"/>
                  <a:pt x="522" y="250"/>
                  <a:pt x="528" y="247"/>
                </a:cubicBezTo>
                <a:cubicBezTo>
                  <a:pt x="576" y="228"/>
                  <a:pt x="608" y="182"/>
                  <a:pt x="608" y="130"/>
                </a:cubicBezTo>
                <a:lnTo>
                  <a:pt x="608" y="129"/>
                </a:lnTo>
                <a:cubicBezTo>
                  <a:pt x="608" y="128"/>
                  <a:pt x="608" y="128"/>
                  <a:pt x="608" y="127"/>
                </a:cubicBezTo>
                <a:cubicBezTo>
                  <a:pt x="608" y="88"/>
                  <a:pt x="641" y="56"/>
                  <a:pt x="680" y="56"/>
                </a:cubicBezTo>
                <a:lnTo>
                  <a:pt x="741" y="56"/>
                </a:lnTo>
                <a:cubicBezTo>
                  <a:pt x="781" y="56"/>
                  <a:pt x="813" y="88"/>
                  <a:pt x="813" y="127"/>
                </a:cubicBezTo>
                <a:cubicBezTo>
                  <a:pt x="813" y="129"/>
                  <a:pt x="814" y="130"/>
                  <a:pt x="814" y="132"/>
                </a:cubicBezTo>
                <a:cubicBezTo>
                  <a:pt x="815" y="183"/>
                  <a:pt x="846" y="228"/>
                  <a:pt x="894" y="247"/>
                </a:cubicBezTo>
                <a:cubicBezTo>
                  <a:pt x="901" y="249"/>
                  <a:pt x="907" y="252"/>
                  <a:pt x="913" y="255"/>
                </a:cubicBezTo>
                <a:cubicBezTo>
                  <a:pt x="962" y="276"/>
                  <a:pt x="1018" y="267"/>
                  <a:pt x="1055" y="230"/>
                </a:cubicBezTo>
                <a:lnTo>
                  <a:pt x="1058" y="227"/>
                </a:lnTo>
                <a:cubicBezTo>
                  <a:pt x="1086" y="199"/>
                  <a:pt x="1132" y="199"/>
                  <a:pt x="1160" y="227"/>
                </a:cubicBezTo>
                <a:lnTo>
                  <a:pt x="1203" y="270"/>
                </a:lnTo>
                <a:cubicBezTo>
                  <a:pt x="1231" y="298"/>
                  <a:pt x="1231" y="343"/>
                  <a:pt x="1203" y="371"/>
                </a:cubicBezTo>
                <a:cubicBezTo>
                  <a:pt x="1203" y="372"/>
                  <a:pt x="1203" y="372"/>
                  <a:pt x="1203" y="372"/>
                </a:cubicBezTo>
                <a:lnTo>
                  <a:pt x="1194" y="381"/>
                </a:lnTo>
                <a:cubicBezTo>
                  <a:pt x="1159" y="417"/>
                  <a:pt x="1148" y="471"/>
                  <a:pt x="1168" y="518"/>
                </a:cubicBezTo>
                <a:cubicBezTo>
                  <a:pt x="1170" y="523"/>
                  <a:pt x="1172" y="528"/>
                  <a:pt x="1174" y="533"/>
                </a:cubicBezTo>
                <a:cubicBezTo>
                  <a:pt x="1192" y="582"/>
                  <a:pt x="1239" y="615"/>
                  <a:pt x="1292" y="616"/>
                </a:cubicBezTo>
                <a:lnTo>
                  <a:pt x="1299" y="616"/>
                </a:lnTo>
                <a:cubicBezTo>
                  <a:pt x="1339" y="616"/>
                  <a:pt x="1371" y="648"/>
                  <a:pt x="1371" y="688"/>
                </a:cubicBezTo>
                <a:close/>
                <a:moveTo>
                  <a:pt x="1299" y="561"/>
                </a:moveTo>
                <a:lnTo>
                  <a:pt x="1293" y="560"/>
                </a:lnTo>
                <a:lnTo>
                  <a:pt x="1292" y="560"/>
                </a:lnTo>
                <a:cubicBezTo>
                  <a:pt x="1262" y="560"/>
                  <a:pt x="1236" y="542"/>
                  <a:pt x="1225" y="514"/>
                </a:cubicBezTo>
                <a:cubicBezTo>
                  <a:pt x="1223" y="508"/>
                  <a:pt x="1221" y="503"/>
                  <a:pt x="1219" y="497"/>
                </a:cubicBezTo>
                <a:cubicBezTo>
                  <a:pt x="1208" y="470"/>
                  <a:pt x="1214" y="440"/>
                  <a:pt x="1234" y="419"/>
                </a:cubicBezTo>
                <a:lnTo>
                  <a:pt x="1243" y="410"/>
                </a:lnTo>
                <a:cubicBezTo>
                  <a:pt x="1291" y="360"/>
                  <a:pt x="1291" y="280"/>
                  <a:pt x="1242" y="231"/>
                </a:cubicBezTo>
                <a:lnTo>
                  <a:pt x="1199" y="188"/>
                </a:lnTo>
                <a:cubicBezTo>
                  <a:pt x="1149" y="138"/>
                  <a:pt x="1069" y="138"/>
                  <a:pt x="1019" y="187"/>
                </a:cubicBezTo>
                <a:lnTo>
                  <a:pt x="1017" y="190"/>
                </a:lnTo>
                <a:lnTo>
                  <a:pt x="1016" y="190"/>
                </a:lnTo>
                <a:cubicBezTo>
                  <a:pt x="995" y="211"/>
                  <a:pt x="964" y="217"/>
                  <a:pt x="936" y="204"/>
                </a:cubicBezTo>
                <a:cubicBezTo>
                  <a:pt x="929" y="201"/>
                  <a:pt x="922" y="198"/>
                  <a:pt x="915" y="195"/>
                </a:cubicBezTo>
                <a:cubicBezTo>
                  <a:pt x="887" y="184"/>
                  <a:pt x="869" y="158"/>
                  <a:pt x="869" y="129"/>
                </a:cubicBezTo>
                <a:cubicBezTo>
                  <a:pt x="869" y="127"/>
                  <a:pt x="869" y="126"/>
                  <a:pt x="869" y="124"/>
                </a:cubicBezTo>
                <a:cubicBezTo>
                  <a:pt x="867" y="56"/>
                  <a:pt x="810" y="0"/>
                  <a:pt x="741" y="0"/>
                </a:cubicBezTo>
                <a:lnTo>
                  <a:pt x="680" y="0"/>
                </a:lnTo>
                <a:cubicBezTo>
                  <a:pt x="611" y="0"/>
                  <a:pt x="554" y="57"/>
                  <a:pt x="553" y="126"/>
                </a:cubicBezTo>
                <a:lnTo>
                  <a:pt x="553" y="127"/>
                </a:lnTo>
                <a:cubicBezTo>
                  <a:pt x="553" y="128"/>
                  <a:pt x="553" y="128"/>
                  <a:pt x="553" y="129"/>
                </a:cubicBezTo>
                <a:cubicBezTo>
                  <a:pt x="553" y="159"/>
                  <a:pt x="535" y="185"/>
                  <a:pt x="508" y="196"/>
                </a:cubicBezTo>
                <a:cubicBezTo>
                  <a:pt x="500" y="199"/>
                  <a:pt x="493" y="202"/>
                  <a:pt x="486" y="205"/>
                </a:cubicBezTo>
                <a:cubicBezTo>
                  <a:pt x="459" y="218"/>
                  <a:pt x="427" y="212"/>
                  <a:pt x="406" y="191"/>
                </a:cubicBezTo>
                <a:cubicBezTo>
                  <a:pt x="405" y="190"/>
                  <a:pt x="403" y="189"/>
                  <a:pt x="402" y="188"/>
                </a:cubicBezTo>
                <a:cubicBezTo>
                  <a:pt x="352" y="142"/>
                  <a:pt x="274" y="144"/>
                  <a:pt x="226" y="192"/>
                </a:cubicBezTo>
                <a:lnTo>
                  <a:pt x="183" y="235"/>
                </a:lnTo>
                <a:cubicBezTo>
                  <a:pt x="134" y="284"/>
                  <a:pt x="133" y="365"/>
                  <a:pt x="183" y="414"/>
                </a:cubicBezTo>
                <a:lnTo>
                  <a:pt x="189" y="421"/>
                </a:lnTo>
                <a:cubicBezTo>
                  <a:pt x="209" y="441"/>
                  <a:pt x="215" y="472"/>
                  <a:pt x="204" y="499"/>
                </a:cubicBezTo>
                <a:cubicBezTo>
                  <a:pt x="202" y="504"/>
                  <a:pt x="200" y="510"/>
                  <a:pt x="198" y="515"/>
                </a:cubicBezTo>
                <a:cubicBezTo>
                  <a:pt x="188" y="543"/>
                  <a:pt x="161" y="562"/>
                  <a:pt x="131" y="562"/>
                </a:cubicBezTo>
                <a:cubicBezTo>
                  <a:pt x="130" y="562"/>
                  <a:pt x="129" y="562"/>
                  <a:pt x="129" y="562"/>
                </a:cubicBezTo>
                <a:lnTo>
                  <a:pt x="125" y="563"/>
                </a:lnTo>
                <a:cubicBezTo>
                  <a:pt x="56" y="564"/>
                  <a:pt x="0" y="621"/>
                  <a:pt x="0" y="690"/>
                </a:cubicBezTo>
                <a:lnTo>
                  <a:pt x="0" y="751"/>
                </a:lnTo>
                <a:cubicBezTo>
                  <a:pt x="0" y="821"/>
                  <a:pt x="57" y="878"/>
                  <a:pt x="127" y="878"/>
                </a:cubicBezTo>
                <a:lnTo>
                  <a:pt x="144" y="878"/>
                </a:lnTo>
                <a:cubicBezTo>
                  <a:pt x="173" y="878"/>
                  <a:pt x="198" y="895"/>
                  <a:pt x="210" y="921"/>
                </a:cubicBezTo>
                <a:cubicBezTo>
                  <a:pt x="211" y="924"/>
                  <a:pt x="212" y="926"/>
                  <a:pt x="213" y="929"/>
                </a:cubicBezTo>
                <a:cubicBezTo>
                  <a:pt x="226" y="957"/>
                  <a:pt x="220" y="989"/>
                  <a:pt x="199" y="1010"/>
                </a:cubicBezTo>
                <a:cubicBezTo>
                  <a:pt x="197" y="1011"/>
                  <a:pt x="196" y="1013"/>
                  <a:pt x="195" y="1015"/>
                </a:cubicBezTo>
                <a:cubicBezTo>
                  <a:pt x="152" y="1065"/>
                  <a:pt x="155" y="1141"/>
                  <a:pt x="202" y="1188"/>
                </a:cubicBezTo>
                <a:lnTo>
                  <a:pt x="245" y="1231"/>
                </a:lnTo>
                <a:cubicBezTo>
                  <a:pt x="294" y="1280"/>
                  <a:pt x="375" y="1281"/>
                  <a:pt x="424" y="1231"/>
                </a:cubicBezTo>
                <a:lnTo>
                  <a:pt x="429" y="1227"/>
                </a:lnTo>
                <a:cubicBezTo>
                  <a:pt x="450" y="1206"/>
                  <a:pt x="480" y="1200"/>
                  <a:pt x="507" y="1211"/>
                </a:cubicBezTo>
                <a:lnTo>
                  <a:pt x="509" y="1212"/>
                </a:lnTo>
                <a:cubicBezTo>
                  <a:pt x="537" y="1223"/>
                  <a:pt x="555" y="1249"/>
                  <a:pt x="555" y="1279"/>
                </a:cubicBezTo>
                <a:cubicBezTo>
                  <a:pt x="555" y="1281"/>
                  <a:pt x="555" y="1283"/>
                  <a:pt x="556" y="1286"/>
                </a:cubicBezTo>
                <a:cubicBezTo>
                  <a:pt x="560" y="1352"/>
                  <a:pt x="615" y="1405"/>
                  <a:pt x="683" y="1405"/>
                </a:cubicBezTo>
                <a:lnTo>
                  <a:pt x="744" y="1405"/>
                </a:lnTo>
                <a:cubicBezTo>
                  <a:pt x="814" y="1405"/>
                  <a:pt x="871" y="1348"/>
                  <a:pt x="871" y="1278"/>
                </a:cubicBezTo>
                <a:cubicBezTo>
                  <a:pt x="871" y="1249"/>
                  <a:pt x="889" y="1222"/>
                  <a:pt x="917" y="1211"/>
                </a:cubicBezTo>
                <a:lnTo>
                  <a:pt x="918" y="1211"/>
                </a:lnTo>
                <a:cubicBezTo>
                  <a:pt x="945" y="1200"/>
                  <a:pt x="976" y="1206"/>
                  <a:pt x="996" y="1226"/>
                </a:cubicBezTo>
                <a:cubicBezTo>
                  <a:pt x="998" y="1227"/>
                  <a:pt x="999" y="1228"/>
                  <a:pt x="1001" y="1230"/>
                </a:cubicBezTo>
                <a:cubicBezTo>
                  <a:pt x="1051" y="1275"/>
                  <a:pt x="1128" y="1273"/>
                  <a:pt x="1176" y="1225"/>
                </a:cubicBezTo>
                <a:lnTo>
                  <a:pt x="1219" y="1182"/>
                </a:lnTo>
                <a:cubicBezTo>
                  <a:pt x="1265" y="1137"/>
                  <a:pt x="1269" y="1065"/>
                  <a:pt x="1231" y="1015"/>
                </a:cubicBezTo>
                <a:cubicBezTo>
                  <a:pt x="1229" y="1013"/>
                  <a:pt x="1228" y="1010"/>
                  <a:pt x="1226" y="1008"/>
                </a:cubicBezTo>
                <a:cubicBezTo>
                  <a:pt x="1205" y="987"/>
                  <a:pt x="1199" y="955"/>
                  <a:pt x="1211" y="927"/>
                </a:cubicBezTo>
                <a:cubicBezTo>
                  <a:pt x="1212" y="925"/>
                  <a:pt x="1214" y="922"/>
                  <a:pt x="1215" y="920"/>
                </a:cubicBezTo>
                <a:cubicBezTo>
                  <a:pt x="1226" y="893"/>
                  <a:pt x="1252" y="876"/>
                  <a:pt x="1280" y="876"/>
                </a:cubicBezTo>
                <a:cubicBezTo>
                  <a:pt x="1281" y="876"/>
                  <a:pt x="1281" y="876"/>
                  <a:pt x="1281" y="876"/>
                </a:cubicBezTo>
                <a:lnTo>
                  <a:pt x="1300" y="876"/>
                </a:lnTo>
                <a:cubicBezTo>
                  <a:pt x="1370" y="875"/>
                  <a:pt x="1426" y="818"/>
                  <a:pt x="1426" y="749"/>
                </a:cubicBezTo>
                <a:lnTo>
                  <a:pt x="1426" y="688"/>
                </a:lnTo>
                <a:cubicBezTo>
                  <a:pt x="1426" y="618"/>
                  <a:pt x="1369" y="561"/>
                  <a:pt x="1299" y="56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4" name="Freeform 763">
            <a:extLst>
              <a:ext uri="{FF2B5EF4-FFF2-40B4-BE49-F238E27FC236}">
                <a16:creationId xmlns:a16="http://schemas.microsoft.com/office/drawing/2014/main" id="{855679C3-DBB0-8F42-A2F7-9618E5ECE41C}"/>
              </a:ext>
            </a:extLst>
          </p:cNvPr>
          <p:cNvSpPr/>
          <p:nvPr/>
        </p:nvSpPr>
        <p:spPr>
          <a:xfrm>
            <a:off x="6932880" y="2970917"/>
            <a:ext cx="307080" cy="242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54" h="674">
                <a:moveTo>
                  <a:pt x="746" y="4"/>
                </a:moveTo>
                <a:cubicBezTo>
                  <a:pt x="733" y="13"/>
                  <a:pt x="730" y="30"/>
                  <a:pt x="738" y="42"/>
                </a:cubicBezTo>
                <a:cubicBezTo>
                  <a:pt x="778" y="103"/>
                  <a:pt x="799" y="174"/>
                  <a:pt x="799" y="247"/>
                </a:cubicBezTo>
                <a:cubicBezTo>
                  <a:pt x="799" y="319"/>
                  <a:pt x="778" y="390"/>
                  <a:pt x="739" y="450"/>
                </a:cubicBezTo>
                <a:cubicBezTo>
                  <a:pt x="695" y="517"/>
                  <a:pt x="629" y="569"/>
                  <a:pt x="554" y="597"/>
                </a:cubicBezTo>
                <a:cubicBezTo>
                  <a:pt x="514" y="611"/>
                  <a:pt x="471" y="619"/>
                  <a:pt x="427" y="619"/>
                </a:cubicBezTo>
                <a:cubicBezTo>
                  <a:pt x="383" y="619"/>
                  <a:pt x="340" y="611"/>
                  <a:pt x="299" y="596"/>
                </a:cubicBezTo>
                <a:cubicBezTo>
                  <a:pt x="220" y="567"/>
                  <a:pt x="152" y="511"/>
                  <a:pt x="108" y="438"/>
                </a:cubicBezTo>
                <a:cubicBezTo>
                  <a:pt x="73" y="381"/>
                  <a:pt x="55" y="314"/>
                  <a:pt x="55" y="247"/>
                </a:cubicBezTo>
                <a:cubicBezTo>
                  <a:pt x="55" y="179"/>
                  <a:pt x="73" y="113"/>
                  <a:pt x="108" y="55"/>
                </a:cubicBezTo>
                <a:cubicBezTo>
                  <a:pt x="116" y="42"/>
                  <a:pt x="112" y="25"/>
                  <a:pt x="99" y="17"/>
                </a:cubicBezTo>
                <a:cubicBezTo>
                  <a:pt x="85" y="9"/>
                  <a:pt x="69" y="14"/>
                  <a:pt x="61" y="27"/>
                </a:cubicBezTo>
                <a:cubicBezTo>
                  <a:pt x="21" y="93"/>
                  <a:pt x="0" y="169"/>
                  <a:pt x="0" y="247"/>
                </a:cubicBezTo>
                <a:cubicBezTo>
                  <a:pt x="0" y="324"/>
                  <a:pt x="21" y="401"/>
                  <a:pt x="61" y="467"/>
                </a:cubicBezTo>
                <a:cubicBezTo>
                  <a:pt x="111" y="550"/>
                  <a:pt x="189" y="615"/>
                  <a:pt x="280" y="648"/>
                </a:cubicBezTo>
                <a:cubicBezTo>
                  <a:pt x="327" y="665"/>
                  <a:pt x="377" y="674"/>
                  <a:pt x="427" y="674"/>
                </a:cubicBezTo>
                <a:cubicBezTo>
                  <a:pt x="477" y="674"/>
                  <a:pt x="526" y="665"/>
                  <a:pt x="573" y="648"/>
                </a:cubicBezTo>
                <a:cubicBezTo>
                  <a:pt x="659" y="617"/>
                  <a:pt x="734" y="557"/>
                  <a:pt x="785" y="481"/>
                </a:cubicBezTo>
                <a:cubicBezTo>
                  <a:pt x="830" y="411"/>
                  <a:pt x="854" y="330"/>
                  <a:pt x="854" y="247"/>
                </a:cubicBezTo>
                <a:cubicBezTo>
                  <a:pt x="854" y="163"/>
                  <a:pt x="830" y="82"/>
                  <a:pt x="784" y="12"/>
                </a:cubicBezTo>
                <a:cubicBezTo>
                  <a:pt x="776" y="-1"/>
                  <a:pt x="759" y="-4"/>
                  <a:pt x="746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5" name="Freeform 764">
            <a:extLst>
              <a:ext uri="{FF2B5EF4-FFF2-40B4-BE49-F238E27FC236}">
                <a16:creationId xmlns:a16="http://schemas.microsoft.com/office/drawing/2014/main" id="{039F5FB3-5721-4148-A669-927F3077FF9E}"/>
              </a:ext>
            </a:extLst>
          </p:cNvPr>
          <p:cNvSpPr/>
          <p:nvPr/>
        </p:nvSpPr>
        <p:spPr>
          <a:xfrm>
            <a:off x="7027201" y="2906117"/>
            <a:ext cx="109800" cy="28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6" h="80">
                <a:moveTo>
                  <a:pt x="28" y="80"/>
                </a:moveTo>
                <a:cubicBezTo>
                  <a:pt x="31" y="80"/>
                  <a:pt x="34" y="79"/>
                  <a:pt x="37" y="78"/>
                </a:cubicBezTo>
                <a:cubicBezTo>
                  <a:pt x="78" y="63"/>
                  <a:pt x="121" y="56"/>
                  <a:pt x="165" y="56"/>
                </a:cubicBezTo>
                <a:cubicBezTo>
                  <a:pt x="201" y="56"/>
                  <a:pt x="236" y="61"/>
                  <a:pt x="270" y="71"/>
                </a:cubicBezTo>
                <a:cubicBezTo>
                  <a:pt x="285" y="75"/>
                  <a:pt x="300" y="66"/>
                  <a:pt x="305" y="52"/>
                </a:cubicBezTo>
                <a:cubicBezTo>
                  <a:pt x="309" y="37"/>
                  <a:pt x="300" y="22"/>
                  <a:pt x="286" y="18"/>
                </a:cubicBezTo>
                <a:cubicBezTo>
                  <a:pt x="247" y="6"/>
                  <a:pt x="206" y="0"/>
                  <a:pt x="165" y="0"/>
                </a:cubicBezTo>
                <a:cubicBezTo>
                  <a:pt x="115" y="0"/>
                  <a:pt x="65" y="9"/>
                  <a:pt x="18" y="26"/>
                </a:cubicBezTo>
                <a:cubicBezTo>
                  <a:pt x="4" y="32"/>
                  <a:pt x="-4" y="47"/>
                  <a:pt x="2" y="62"/>
                </a:cubicBezTo>
                <a:cubicBezTo>
                  <a:pt x="6" y="73"/>
                  <a:pt x="16" y="80"/>
                  <a:pt x="28" y="8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6" name="Freeform 765">
            <a:extLst>
              <a:ext uri="{FF2B5EF4-FFF2-40B4-BE49-F238E27FC236}">
                <a16:creationId xmlns:a16="http://schemas.microsoft.com/office/drawing/2014/main" id="{E9DBE939-121C-4E4B-81CA-0EEF081E6274}"/>
              </a:ext>
            </a:extLst>
          </p:cNvPr>
          <p:cNvSpPr/>
          <p:nvPr/>
        </p:nvSpPr>
        <p:spPr>
          <a:xfrm>
            <a:off x="7057440" y="2938157"/>
            <a:ext cx="57600" cy="57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1" h="161">
                <a:moveTo>
                  <a:pt x="125" y="81"/>
                </a:moveTo>
                <a:cubicBezTo>
                  <a:pt x="125" y="106"/>
                  <a:pt x="105" y="126"/>
                  <a:pt x="80" y="126"/>
                </a:cubicBezTo>
                <a:cubicBezTo>
                  <a:pt x="55" y="126"/>
                  <a:pt x="35" y="106"/>
                  <a:pt x="35" y="81"/>
                </a:cubicBezTo>
                <a:cubicBezTo>
                  <a:pt x="35" y="56"/>
                  <a:pt x="55" y="36"/>
                  <a:pt x="80" y="36"/>
                </a:cubicBezTo>
                <a:cubicBezTo>
                  <a:pt x="105" y="36"/>
                  <a:pt x="125" y="56"/>
                  <a:pt x="125" y="81"/>
                </a:cubicBezTo>
                <a:close/>
                <a:moveTo>
                  <a:pt x="0" y="81"/>
                </a:moveTo>
                <a:cubicBezTo>
                  <a:pt x="0" y="125"/>
                  <a:pt x="36" y="161"/>
                  <a:pt x="80" y="161"/>
                </a:cubicBezTo>
                <a:cubicBezTo>
                  <a:pt x="125" y="161"/>
                  <a:pt x="161" y="125"/>
                  <a:pt x="161" y="81"/>
                </a:cubicBezTo>
                <a:cubicBezTo>
                  <a:pt x="161" y="36"/>
                  <a:pt x="125" y="0"/>
                  <a:pt x="80" y="0"/>
                </a:cubicBezTo>
                <a:cubicBezTo>
                  <a:pt x="36" y="0"/>
                  <a:pt x="0" y="36"/>
                  <a:pt x="0" y="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7" name="Freeform 766">
            <a:extLst>
              <a:ext uri="{FF2B5EF4-FFF2-40B4-BE49-F238E27FC236}">
                <a16:creationId xmlns:a16="http://schemas.microsoft.com/office/drawing/2014/main" id="{C7C42783-C6C1-8344-B736-06DA016DA989}"/>
              </a:ext>
            </a:extLst>
          </p:cNvPr>
          <p:cNvSpPr/>
          <p:nvPr/>
        </p:nvSpPr>
        <p:spPr>
          <a:xfrm>
            <a:off x="7125840" y="2934917"/>
            <a:ext cx="54720" cy="5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3" h="153">
                <a:moveTo>
                  <a:pt x="76" y="36"/>
                </a:moveTo>
                <a:cubicBezTo>
                  <a:pt x="99" y="36"/>
                  <a:pt x="117" y="54"/>
                  <a:pt x="117" y="77"/>
                </a:cubicBezTo>
                <a:cubicBezTo>
                  <a:pt x="117" y="99"/>
                  <a:pt x="99" y="118"/>
                  <a:pt x="76" y="118"/>
                </a:cubicBezTo>
                <a:cubicBezTo>
                  <a:pt x="54" y="118"/>
                  <a:pt x="36" y="99"/>
                  <a:pt x="36" y="77"/>
                </a:cubicBezTo>
                <a:cubicBezTo>
                  <a:pt x="36" y="54"/>
                  <a:pt x="54" y="36"/>
                  <a:pt x="76" y="36"/>
                </a:cubicBezTo>
                <a:close/>
                <a:moveTo>
                  <a:pt x="0" y="77"/>
                </a:moveTo>
                <a:cubicBezTo>
                  <a:pt x="0" y="119"/>
                  <a:pt x="34" y="153"/>
                  <a:pt x="76" y="153"/>
                </a:cubicBezTo>
                <a:cubicBezTo>
                  <a:pt x="119" y="153"/>
                  <a:pt x="153" y="119"/>
                  <a:pt x="153" y="77"/>
                </a:cubicBezTo>
                <a:cubicBezTo>
                  <a:pt x="153" y="35"/>
                  <a:pt x="119" y="0"/>
                  <a:pt x="76" y="0"/>
                </a:cubicBezTo>
                <a:cubicBezTo>
                  <a:pt x="34" y="0"/>
                  <a:pt x="0" y="35"/>
                  <a:pt x="0" y="7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8" name="Freeform 767">
            <a:extLst>
              <a:ext uri="{FF2B5EF4-FFF2-40B4-BE49-F238E27FC236}">
                <a16:creationId xmlns:a16="http://schemas.microsoft.com/office/drawing/2014/main" id="{C3312734-4F55-E44A-A227-CABAF0CDBA5F}"/>
              </a:ext>
            </a:extLst>
          </p:cNvPr>
          <p:cNvSpPr/>
          <p:nvPr/>
        </p:nvSpPr>
        <p:spPr>
          <a:xfrm>
            <a:off x="6991199" y="2934917"/>
            <a:ext cx="54720" cy="5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3" h="153">
                <a:moveTo>
                  <a:pt x="77" y="36"/>
                </a:moveTo>
                <a:cubicBezTo>
                  <a:pt x="99" y="36"/>
                  <a:pt x="118" y="54"/>
                  <a:pt x="118" y="77"/>
                </a:cubicBezTo>
                <a:cubicBezTo>
                  <a:pt x="118" y="99"/>
                  <a:pt x="99" y="118"/>
                  <a:pt x="77" y="118"/>
                </a:cubicBezTo>
                <a:cubicBezTo>
                  <a:pt x="54" y="118"/>
                  <a:pt x="36" y="99"/>
                  <a:pt x="36" y="77"/>
                </a:cubicBezTo>
                <a:cubicBezTo>
                  <a:pt x="36" y="54"/>
                  <a:pt x="54" y="36"/>
                  <a:pt x="77" y="36"/>
                </a:cubicBezTo>
                <a:close/>
                <a:moveTo>
                  <a:pt x="77" y="153"/>
                </a:moveTo>
                <a:cubicBezTo>
                  <a:pt x="119" y="153"/>
                  <a:pt x="153" y="119"/>
                  <a:pt x="153" y="77"/>
                </a:cubicBezTo>
                <a:cubicBezTo>
                  <a:pt x="153" y="35"/>
                  <a:pt x="119" y="0"/>
                  <a:pt x="77" y="0"/>
                </a:cubicBezTo>
                <a:cubicBezTo>
                  <a:pt x="35" y="0"/>
                  <a:pt x="0" y="35"/>
                  <a:pt x="0" y="77"/>
                </a:cubicBezTo>
                <a:cubicBezTo>
                  <a:pt x="0" y="119"/>
                  <a:pt x="35" y="153"/>
                  <a:pt x="77" y="1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9" name="Freeform 768">
            <a:extLst>
              <a:ext uri="{FF2B5EF4-FFF2-40B4-BE49-F238E27FC236}">
                <a16:creationId xmlns:a16="http://schemas.microsoft.com/office/drawing/2014/main" id="{3868036C-A3F0-724C-A754-8BD0CFA21E8E}"/>
              </a:ext>
            </a:extLst>
          </p:cNvPr>
          <p:cNvSpPr/>
          <p:nvPr/>
        </p:nvSpPr>
        <p:spPr>
          <a:xfrm>
            <a:off x="6973560" y="2991078"/>
            <a:ext cx="224640" cy="166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5" h="463">
                <a:moveTo>
                  <a:pt x="401" y="81"/>
                </a:moveTo>
                <a:cubicBezTo>
                  <a:pt x="407" y="86"/>
                  <a:pt x="411" y="93"/>
                  <a:pt x="411" y="101"/>
                </a:cubicBezTo>
                <a:cubicBezTo>
                  <a:pt x="411" y="114"/>
                  <a:pt x="411" y="195"/>
                  <a:pt x="411" y="233"/>
                </a:cubicBezTo>
                <a:lnTo>
                  <a:pt x="386" y="233"/>
                </a:lnTo>
                <a:cubicBezTo>
                  <a:pt x="376" y="233"/>
                  <a:pt x="368" y="241"/>
                  <a:pt x="368" y="250"/>
                </a:cubicBezTo>
                <a:lnTo>
                  <a:pt x="368" y="428"/>
                </a:lnTo>
                <a:lnTo>
                  <a:pt x="257" y="428"/>
                </a:lnTo>
                <a:lnTo>
                  <a:pt x="257" y="250"/>
                </a:lnTo>
                <a:cubicBezTo>
                  <a:pt x="257" y="241"/>
                  <a:pt x="249" y="233"/>
                  <a:pt x="239" y="233"/>
                </a:cubicBezTo>
                <a:lnTo>
                  <a:pt x="216" y="233"/>
                </a:lnTo>
                <a:lnTo>
                  <a:pt x="216" y="102"/>
                </a:lnTo>
                <a:cubicBezTo>
                  <a:pt x="216" y="93"/>
                  <a:pt x="220" y="86"/>
                  <a:pt x="226" y="81"/>
                </a:cubicBezTo>
                <a:cubicBezTo>
                  <a:pt x="251" y="64"/>
                  <a:pt x="281" y="55"/>
                  <a:pt x="313" y="55"/>
                </a:cubicBezTo>
                <a:cubicBezTo>
                  <a:pt x="345" y="55"/>
                  <a:pt x="376" y="64"/>
                  <a:pt x="401" y="81"/>
                </a:cubicBezTo>
                <a:close/>
                <a:moveTo>
                  <a:pt x="18" y="234"/>
                </a:moveTo>
                <a:lnTo>
                  <a:pt x="39" y="234"/>
                </a:lnTo>
                <a:lnTo>
                  <a:pt x="39" y="398"/>
                </a:lnTo>
                <a:cubicBezTo>
                  <a:pt x="39" y="408"/>
                  <a:pt x="47" y="416"/>
                  <a:pt x="57" y="416"/>
                </a:cubicBezTo>
                <a:lnTo>
                  <a:pt x="194" y="416"/>
                </a:lnTo>
                <a:cubicBezTo>
                  <a:pt x="198" y="416"/>
                  <a:pt x="203" y="414"/>
                  <a:pt x="206" y="411"/>
                </a:cubicBezTo>
                <a:cubicBezTo>
                  <a:pt x="210" y="407"/>
                  <a:pt x="212" y="403"/>
                  <a:pt x="212" y="398"/>
                </a:cubicBezTo>
                <a:lnTo>
                  <a:pt x="211" y="295"/>
                </a:lnTo>
                <a:cubicBezTo>
                  <a:pt x="211" y="285"/>
                  <a:pt x="204" y="278"/>
                  <a:pt x="194" y="278"/>
                </a:cubicBezTo>
                <a:cubicBezTo>
                  <a:pt x="184" y="278"/>
                  <a:pt x="176" y="285"/>
                  <a:pt x="176" y="295"/>
                </a:cubicBezTo>
                <a:lnTo>
                  <a:pt x="176" y="380"/>
                </a:lnTo>
                <a:lnTo>
                  <a:pt x="74" y="380"/>
                </a:lnTo>
                <a:lnTo>
                  <a:pt x="74" y="216"/>
                </a:lnTo>
                <a:cubicBezTo>
                  <a:pt x="74" y="206"/>
                  <a:pt x="66" y="198"/>
                  <a:pt x="57" y="198"/>
                </a:cubicBezTo>
                <a:lnTo>
                  <a:pt x="36" y="198"/>
                </a:lnTo>
                <a:lnTo>
                  <a:pt x="36" y="77"/>
                </a:lnTo>
                <a:cubicBezTo>
                  <a:pt x="36" y="70"/>
                  <a:pt x="40" y="63"/>
                  <a:pt x="45" y="59"/>
                </a:cubicBezTo>
                <a:cubicBezTo>
                  <a:pt x="68" y="44"/>
                  <a:pt x="96" y="35"/>
                  <a:pt x="126" y="35"/>
                </a:cubicBezTo>
                <a:cubicBezTo>
                  <a:pt x="153" y="35"/>
                  <a:pt x="180" y="42"/>
                  <a:pt x="201" y="56"/>
                </a:cubicBezTo>
                <a:cubicBezTo>
                  <a:pt x="188" y="67"/>
                  <a:pt x="180" y="84"/>
                  <a:pt x="180" y="102"/>
                </a:cubicBezTo>
                <a:lnTo>
                  <a:pt x="180" y="250"/>
                </a:lnTo>
                <a:cubicBezTo>
                  <a:pt x="180" y="260"/>
                  <a:pt x="188" y="268"/>
                  <a:pt x="198" y="268"/>
                </a:cubicBezTo>
                <a:lnTo>
                  <a:pt x="221" y="268"/>
                </a:lnTo>
                <a:lnTo>
                  <a:pt x="221" y="445"/>
                </a:lnTo>
                <a:cubicBezTo>
                  <a:pt x="221" y="455"/>
                  <a:pt x="229" y="463"/>
                  <a:pt x="239" y="463"/>
                </a:cubicBezTo>
                <a:lnTo>
                  <a:pt x="386" y="463"/>
                </a:lnTo>
                <a:cubicBezTo>
                  <a:pt x="396" y="463"/>
                  <a:pt x="404" y="455"/>
                  <a:pt x="404" y="445"/>
                </a:cubicBezTo>
                <a:lnTo>
                  <a:pt x="404" y="268"/>
                </a:lnTo>
                <a:lnTo>
                  <a:pt x="429" y="268"/>
                </a:lnTo>
                <a:cubicBezTo>
                  <a:pt x="439" y="268"/>
                  <a:pt x="447" y="260"/>
                  <a:pt x="447" y="250"/>
                </a:cubicBezTo>
                <a:cubicBezTo>
                  <a:pt x="447" y="234"/>
                  <a:pt x="447" y="117"/>
                  <a:pt x="446" y="101"/>
                </a:cubicBezTo>
                <a:cubicBezTo>
                  <a:pt x="446" y="83"/>
                  <a:pt x="438" y="67"/>
                  <a:pt x="425" y="55"/>
                </a:cubicBezTo>
                <a:cubicBezTo>
                  <a:pt x="446" y="42"/>
                  <a:pt x="472" y="35"/>
                  <a:pt x="499" y="35"/>
                </a:cubicBezTo>
                <a:cubicBezTo>
                  <a:pt x="529" y="35"/>
                  <a:pt x="558" y="44"/>
                  <a:pt x="580" y="59"/>
                </a:cubicBezTo>
                <a:cubicBezTo>
                  <a:pt x="586" y="63"/>
                  <a:pt x="589" y="70"/>
                  <a:pt x="589" y="77"/>
                </a:cubicBezTo>
                <a:cubicBezTo>
                  <a:pt x="590" y="89"/>
                  <a:pt x="590" y="163"/>
                  <a:pt x="590" y="198"/>
                </a:cubicBezTo>
                <a:lnTo>
                  <a:pt x="567" y="198"/>
                </a:lnTo>
                <a:cubicBezTo>
                  <a:pt x="558" y="198"/>
                  <a:pt x="550" y="206"/>
                  <a:pt x="550" y="216"/>
                </a:cubicBezTo>
                <a:lnTo>
                  <a:pt x="550" y="380"/>
                </a:lnTo>
                <a:lnTo>
                  <a:pt x="448" y="380"/>
                </a:lnTo>
                <a:lnTo>
                  <a:pt x="448" y="295"/>
                </a:lnTo>
                <a:cubicBezTo>
                  <a:pt x="448" y="285"/>
                  <a:pt x="440" y="278"/>
                  <a:pt x="430" y="278"/>
                </a:cubicBezTo>
                <a:cubicBezTo>
                  <a:pt x="421" y="278"/>
                  <a:pt x="413" y="285"/>
                  <a:pt x="413" y="295"/>
                </a:cubicBezTo>
                <a:lnTo>
                  <a:pt x="413" y="398"/>
                </a:lnTo>
                <a:cubicBezTo>
                  <a:pt x="413" y="408"/>
                  <a:pt x="421" y="416"/>
                  <a:pt x="430" y="416"/>
                </a:cubicBezTo>
                <a:lnTo>
                  <a:pt x="567" y="416"/>
                </a:lnTo>
                <a:cubicBezTo>
                  <a:pt x="577" y="416"/>
                  <a:pt x="585" y="408"/>
                  <a:pt x="585" y="398"/>
                </a:cubicBezTo>
                <a:lnTo>
                  <a:pt x="585" y="234"/>
                </a:lnTo>
                <a:lnTo>
                  <a:pt x="607" y="234"/>
                </a:lnTo>
                <a:cubicBezTo>
                  <a:pt x="617" y="234"/>
                  <a:pt x="625" y="226"/>
                  <a:pt x="625" y="216"/>
                </a:cubicBezTo>
                <a:cubicBezTo>
                  <a:pt x="625" y="201"/>
                  <a:pt x="625" y="92"/>
                  <a:pt x="625" y="77"/>
                </a:cubicBezTo>
                <a:cubicBezTo>
                  <a:pt x="625" y="59"/>
                  <a:pt x="616" y="41"/>
                  <a:pt x="601" y="31"/>
                </a:cubicBezTo>
                <a:cubicBezTo>
                  <a:pt x="572" y="11"/>
                  <a:pt x="536" y="0"/>
                  <a:pt x="499" y="0"/>
                </a:cubicBezTo>
                <a:cubicBezTo>
                  <a:pt x="463" y="0"/>
                  <a:pt x="427" y="10"/>
                  <a:pt x="399" y="30"/>
                </a:cubicBezTo>
                <a:cubicBezTo>
                  <a:pt x="396" y="32"/>
                  <a:pt x="395" y="34"/>
                  <a:pt x="393" y="37"/>
                </a:cubicBezTo>
                <a:cubicBezTo>
                  <a:pt x="369" y="25"/>
                  <a:pt x="341" y="20"/>
                  <a:pt x="313" y="20"/>
                </a:cubicBezTo>
                <a:cubicBezTo>
                  <a:pt x="285" y="20"/>
                  <a:pt x="257" y="26"/>
                  <a:pt x="233" y="37"/>
                </a:cubicBezTo>
                <a:cubicBezTo>
                  <a:pt x="231" y="34"/>
                  <a:pt x="229" y="32"/>
                  <a:pt x="227" y="31"/>
                </a:cubicBezTo>
                <a:cubicBezTo>
                  <a:pt x="199" y="11"/>
                  <a:pt x="163" y="0"/>
                  <a:pt x="126" y="0"/>
                </a:cubicBezTo>
                <a:cubicBezTo>
                  <a:pt x="89" y="0"/>
                  <a:pt x="53" y="10"/>
                  <a:pt x="25" y="30"/>
                </a:cubicBezTo>
                <a:cubicBezTo>
                  <a:pt x="10" y="41"/>
                  <a:pt x="0" y="59"/>
                  <a:pt x="0" y="77"/>
                </a:cubicBezTo>
                <a:lnTo>
                  <a:pt x="0" y="216"/>
                </a:lnTo>
                <a:cubicBezTo>
                  <a:pt x="0" y="226"/>
                  <a:pt x="8" y="234"/>
                  <a:pt x="18" y="2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0" name="Freeform 769">
            <a:extLst>
              <a:ext uri="{FF2B5EF4-FFF2-40B4-BE49-F238E27FC236}">
                <a16:creationId xmlns:a16="http://schemas.microsoft.com/office/drawing/2014/main" id="{A480611D-2D00-BB49-A2D7-43EFCAAE3E8F}"/>
              </a:ext>
            </a:extLst>
          </p:cNvPr>
          <p:cNvSpPr/>
          <p:nvPr/>
        </p:nvSpPr>
        <p:spPr>
          <a:xfrm>
            <a:off x="6114960" y="2807118"/>
            <a:ext cx="512999" cy="50543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6" h="1405">
                <a:moveTo>
                  <a:pt x="1371" y="749"/>
                </a:moveTo>
                <a:cubicBezTo>
                  <a:pt x="1371" y="788"/>
                  <a:pt x="1339" y="820"/>
                  <a:pt x="1299" y="821"/>
                </a:cubicBezTo>
                <a:lnTo>
                  <a:pt x="1280" y="821"/>
                </a:lnTo>
                <a:cubicBezTo>
                  <a:pt x="1229" y="822"/>
                  <a:pt x="1184" y="852"/>
                  <a:pt x="1164" y="898"/>
                </a:cubicBezTo>
                <a:cubicBezTo>
                  <a:pt x="1163" y="900"/>
                  <a:pt x="1162" y="903"/>
                  <a:pt x="1161" y="905"/>
                </a:cubicBezTo>
                <a:cubicBezTo>
                  <a:pt x="1141" y="948"/>
                  <a:pt x="1147" y="998"/>
                  <a:pt x="1175" y="1035"/>
                </a:cubicBezTo>
                <a:cubicBezTo>
                  <a:pt x="1177" y="1037"/>
                  <a:pt x="1178" y="1039"/>
                  <a:pt x="1180" y="1041"/>
                </a:cubicBezTo>
                <a:cubicBezTo>
                  <a:pt x="1208" y="1069"/>
                  <a:pt x="1208" y="1115"/>
                  <a:pt x="1180" y="1143"/>
                </a:cubicBezTo>
                <a:lnTo>
                  <a:pt x="1137" y="1186"/>
                </a:lnTo>
                <a:cubicBezTo>
                  <a:pt x="1109" y="1214"/>
                  <a:pt x="1064" y="1214"/>
                  <a:pt x="1035" y="1186"/>
                </a:cubicBezTo>
                <a:cubicBezTo>
                  <a:pt x="1034" y="1185"/>
                  <a:pt x="1032" y="1184"/>
                  <a:pt x="1031" y="1183"/>
                </a:cubicBezTo>
                <a:cubicBezTo>
                  <a:pt x="995" y="1150"/>
                  <a:pt x="943" y="1141"/>
                  <a:pt x="897" y="1160"/>
                </a:cubicBezTo>
                <a:lnTo>
                  <a:pt x="896" y="1160"/>
                </a:lnTo>
                <a:cubicBezTo>
                  <a:pt x="847" y="1180"/>
                  <a:pt x="815" y="1226"/>
                  <a:pt x="815" y="1278"/>
                </a:cubicBezTo>
                <a:cubicBezTo>
                  <a:pt x="815" y="1318"/>
                  <a:pt x="783" y="1350"/>
                  <a:pt x="743" y="1350"/>
                </a:cubicBezTo>
                <a:lnTo>
                  <a:pt x="682" y="1350"/>
                </a:lnTo>
                <a:cubicBezTo>
                  <a:pt x="643" y="1350"/>
                  <a:pt x="611" y="1318"/>
                  <a:pt x="611" y="1278"/>
                </a:cubicBezTo>
                <a:cubicBezTo>
                  <a:pt x="610" y="1276"/>
                  <a:pt x="610" y="1273"/>
                  <a:pt x="610" y="1271"/>
                </a:cubicBezTo>
                <a:cubicBezTo>
                  <a:pt x="607" y="1222"/>
                  <a:pt x="576" y="1179"/>
                  <a:pt x="529" y="1160"/>
                </a:cubicBezTo>
                <a:lnTo>
                  <a:pt x="528" y="1160"/>
                </a:lnTo>
                <a:cubicBezTo>
                  <a:pt x="480" y="1141"/>
                  <a:pt x="426" y="1152"/>
                  <a:pt x="390" y="1187"/>
                </a:cubicBezTo>
                <a:lnTo>
                  <a:pt x="386" y="1192"/>
                </a:lnTo>
                <a:lnTo>
                  <a:pt x="385" y="1192"/>
                </a:lnTo>
                <a:cubicBezTo>
                  <a:pt x="357" y="1220"/>
                  <a:pt x="312" y="1220"/>
                  <a:pt x="284" y="1192"/>
                </a:cubicBezTo>
                <a:lnTo>
                  <a:pt x="240" y="1149"/>
                </a:lnTo>
                <a:cubicBezTo>
                  <a:pt x="213" y="1121"/>
                  <a:pt x="212" y="1075"/>
                  <a:pt x="240" y="1047"/>
                </a:cubicBezTo>
                <a:cubicBezTo>
                  <a:pt x="242" y="1046"/>
                  <a:pt x="243" y="1044"/>
                  <a:pt x="244" y="1042"/>
                </a:cubicBezTo>
                <a:cubicBezTo>
                  <a:pt x="277" y="1004"/>
                  <a:pt x="284" y="952"/>
                  <a:pt x="263" y="906"/>
                </a:cubicBezTo>
                <a:cubicBezTo>
                  <a:pt x="262" y="904"/>
                  <a:pt x="261" y="902"/>
                  <a:pt x="260" y="899"/>
                </a:cubicBezTo>
                <a:cubicBezTo>
                  <a:pt x="240" y="853"/>
                  <a:pt x="195" y="823"/>
                  <a:pt x="144" y="823"/>
                </a:cubicBezTo>
                <a:lnTo>
                  <a:pt x="127" y="823"/>
                </a:lnTo>
                <a:cubicBezTo>
                  <a:pt x="87" y="823"/>
                  <a:pt x="55" y="790"/>
                  <a:pt x="55" y="751"/>
                </a:cubicBezTo>
                <a:lnTo>
                  <a:pt x="55" y="690"/>
                </a:lnTo>
                <a:cubicBezTo>
                  <a:pt x="55" y="650"/>
                  <a:pt x="87" y="618"/>
                  <a:pt x="127" y="618"/>
                </a:cubicBezTo>
                <a:cubicBezTo>
                  <a:pt x="128" y="618"/>
                  <a:pt x="128" y="618"/>
                  <a:pt x="129" y="618"/>
                </a:cubicBezTo>
                <a:lnTo>
                  <a:pt x="132" y="617"/>
                </a:lnTo>
                <a:cubicBezTo>
                  <a:pt x="185" y="617"/>
                  <a:pt x="232" y="583"/>
                  <a:pt x="250" y="535"/>
                </a:cubicBezTo>
                <a:cubicBezTo>
                  <a:pt x="251" y="529"/>
                  <a:pt x="253" y="524"/>
                  <a:pt x="255" y="519"/>
                </a:cubicBezTo>
                <a:cubicBezTo>
                  <a:pt x="275" y="472"/>
                  <a:pt x="264" y="418"/>
                  <a:pt x="228" y="382"/>
                </a:cubicBezTo>
                <a:lnTo>
                  <a:pt x="222" y="376"/>
                </a:lnTo>
                <a:cubicBezTo>
                  <a:pt x="194" y="348"/>
                  <a:pt x="194" y="302"/>
                  <a:pt x="222" y="274"/>
                </a:cubicBezTo>
                <a:lnTo>
                  <a:pt x="265" y="231"/>
                </a:lnTo>
                <a:cubicBezTo>
                  <a:pt x="293" y="203"/>
                  <a:pt x="338" y="203"/>
                  <a:pt x="367" y="231"/>
                </a:cubicBezTo>
                <a:cubicBezTo>
                  <a:pt x="368" y="232"/>
                  <a:pt x="369" y="233"/>
                  <a:pt x="370" y="234"/>
                </a:cubicBezTo>
                <a:cubicBezTo>
                  <a:pt x="408" y="268"/>
                  <a:pt x="462" y="277"/>
                  <a:pt x="509" y="255"/>
                </a:cubicBezTo>
                <a:cubicBezTo>
                  <a:pt x="515" y="252"/>
                  <a:pt x="522" y="250"/>
                  <a:pt x="528" y="247"/>
                </a:cubicBezTo>
                <a:cubicBezTo>
                  <a:pt x="576" y="228"/>
                  <a:pt x="608" y="182"/>
                  <a:pt x="608" y="130"/>
                </a:cubicBezTo>
                <a:lnTo>
                  <a:pt x="608" y="129"/>
                </a:lnTo>
                <a:cubicBezTo>
                  <a:pt x="608" y="128"/>
                  <a:pt x="608" y="128"/>
                  <a:pt x="608" y="127"/>
                </a:cubicBezTo>
                <a:cubicBezTo>
                  <a:pt x="608" y="88"/>
                  <a:pt x="641" y="56"/>
                  <a:pt x="680" y="56"/>
                </a:cubicBezTo>
                <a:lnTo>
                  <a:pt x="741" y="56"/>
                </a:lnTo>
                <a:cubicBezTo>
                  <a:pt x="781" y="56"/>
                  <a:pt x="813" y="88"/>
                  <a:pt x="813" y="127"/>
                </a:cubicBezTo>
                <a:cubicBezTo>
                  <a:pt x="813" y="129"/>
                  <a:pt x="813" y="130"/>
                  <a:pt x="814" y="132"/>
                </a:cubicBezTo>
                <a:cubicBezTo>
                  <a:pt x="815" y="183"/>
                  <a:pt x="846" y="228"/>
                  <a:pt x="894" y="247"/>
                </a:cubicBezTo>
                <a:cubicBezTo>
                  <a:pt x="900" y="249"/>
                  <a:pt x="907" y="252"/>
                  <a:pt x="913" y="255"/>
                </a:cubicBezTo>
                <a:cubicBezTo>
                  <a:pt x="962" y="276"/>
                  <a:pt x="1017" y="267"/>
                  <a:pt x="1055" y="230"/>
                </a:cubicBezTo>
                <a:lnTo>
                  <a:pt x="1057" y="227"/>
                </a:lnTo>
                <a:lnTo>
                  <a:pt x="1058" y="227"/>
                </a:lnTo>
                <a:cubicBezTo>
                  <a:pt x="1086" y="199"/>
                  <a:pt x="1132" y="199"/>
                  <a:pt x="1160" y="227"/>
                </a:cubicBezTo>
                <a:lnTo>
                  <a:pt x="1203" y="270"/>
                </a:lnTo>
                <a:cubicBezTo>
                  <a:pt x="1231" y="298"/>
                  <a:pt x="1231" y="343"/>
                  <a:pt x="1203" y="371"/>
                </a:cubicBezTo>
                <a:cubicBezTo>
                  <a:pt x="1203" y="372"/>
                  <a:pt x="1203" y="372"/>
                  <a:pt x="1202" y="372"/>
                </a:cubicBezTo>
                <a:lnTo>
                  <a:pt x="1194" y="381"/>
                </a:lnTo>
                <a:cubicBezTo>
                  <a:pt x="1159" y="417"/>
                  <a:pt x="1148" y="471"/>
                  <a:pt x="1167" y="518"/>
                </a:cubicBezTo>
                <a:cubicBezTo>
                  <a:pt x="1169" y="523"/>
                  <a:pt x="1171" y="528"/>
                  <a:pt x="1173" y="533"/>
                </a:cubicBezTo>
                <a:cubicBezTo>
                  <a:pt x="1191" y="582"/>
                  <a:pt x="1239" y="615"/>
                  <a:pt x="1292" y="616"/>
                </a:cubicBezTo>
                <a:lnTo>
                  <a:pt x="1298" y="616"/>
                </a:lnTo>
                <a:cubicBezTo>
                  <a:pt x="1299" y="616"/>
                  <a:pt x="1299" y="616"/>
                  <a:pt x="1299" y="616"/>
                </a:cubicBezTo>
                <a:cubicBezTo>
                  <a:pt x="1338" y="616"/>
                  <a:pt x="1371" y="648"/>
                  <a:pt x="1371" y="688"/>
                </a:cubicBezTo>
                <a:close/>
                <a:moveTo>
                  <a:pt x="1299" y="561"/>
                </a:moveTo>
                <a:lnTo>
                  <a:pt x="1293" y="560"/>
                </a:lnTo>
                <a:lnTo>
                  <a:pt x="1292" y="560"/>
                </a:lnTo>
                <a:cubicBezTo>
                  <a:pt x="1262" y="560"/>
                  <a:pt x="1235" y="542"/>
                  <a:pt x="1225" y="514"/>
                </a:cubicBezTo>
                <a:cubicBezTo>
                  <a:pt x="1223" y="508"/>
                  <a:pt x="1221" y="503"/>
                  <a:pt x="1219" y="497"/>
                </a:cubicBezTo>
                <a:cubicBezTo>
                  <a:pt x="1208" y="470"/>
                  <a:pt x="1213" y="440"/>
                  <a:pt x="1234" y="419"/>
                </a:cubicBezTo>
                <a:lnTo>
                  <a:pt x="1243" y="410"/>
                </a:lnTo>
                <a:cubicBezTo>
                  <a:pt x="1291" y="360"/>
                  <a:pt x="1291" y="280"/>
                  <a:pt x="1242" y="231"/>
                </a:cubicBezTo>
                <a:lnTo>
                  <a:pt x="1199" y="188"/>
                </a:lnTo>
                <a:cubicBezTo>
                  <a:pt x="1149" y="138"/>
                  <a:pt x="1069" y="138"/>
                  <a:pt x="1019" y="187"/>
                </a:cubicBezTo>
                <a:lnTo>
                  <a:pt x="1017" y="190"/>
                </a:lnTo>
                <a:lnTo>
                  <a:pt x="1016" y="190"/>
                </a:lnTo>
                <a:cubicBezTo>
                  <a:pt x="995" y="211"/>
                  <a:pt x="963" y="217"/>
                  <a:pt x="936" y="204"/>
                </a:cubicBezTo>
                <a:cubicBezTo>
                  <a:pt x="929" y="201"/>
                  <a:pt x="922" y="198"/>
                  <a:pt x="914" y="195"/>
                </a:cubicBezTo>
                <a:cubicBezTo>
                  <a:pt x="887" y="184"/>
                  <a:pt x="869" y="158"/>
                  <a:pt x="869" y="129"/>
                </a:cubicBezTo>
                <a:cubicBezTo>
                  <a:pt x="869" y="127"/>
                  <a:pt x="869" y="126"/>
                  <a:pt x="868" y="124"/>
                </a:cubicBezTo>
                <a:cubicBezTo>
                  <a:pt x="866" y="56"/>
                  <a:pt x="810" y="0"/>
                  <a:pt x="741" y="0"/>
                </a:cubicBezTo>
                <a:lnTo>
                  <a:pt x="680" y="0"/>
                </a:lnTo>
                <a:cubicBezTo>
                  <a:pt x="610" y="0"/>
                  <a:pt x="554" y="57"/>
                  <a:pt x="553" y="126"/>
                </a:cubicBezTo>
                <a:lnTo>
                  <a:pt x="553" y="127"/>
                </a:lnTo>
                <a:cubicBezTo>
                  <a:pt x="553" y="128"/>
                  <a:pt x="553" y="128"/>
                  <a:pt x="553" y="129"/>
                </a:cubicBezTo>
                <a:cubicBezTo>
                  <a:pt x="553" y="159"/>
                  <a:pt x="535" y="185"/>
                  <a:pt x="507" y="196"/>
                </a:cubicBezTo>
                <a:cubicBezTo>
                  <a:pt x="500" y="199"/>
                  <a:pt x="493" y="202"/>
                  <a:pt x="486" y="205"/>
                </a:cubicBezTo>
                <a:cubicBezTo>
                  <a:pt x="458" y="218"/>
                  <a:pt x="427" y="212"/>
                  <a:pt x="406" y="191"/>
                </a:cubicBezTo>
                <a:cubicBezTo>
                  <a:pt x="404" y="190"/>
                  <a:pt x="403" y="189"/>
                  <a:pt x="402" y="188"/>
                </a:cubicBezTo>
                <a:cubicBezTo>
                  <a:pt x="352" y="142"/>
                  <a:pt x="274" y="144"/>
                  <a:pt x="226" y="192"/>
                </a:cubicBezTo>
                <a:lnTo>
                  <a:pt x="183" y="235"/>
                </a:lnTo>
                <a:cubicBezTo>
                  <a:pt x="133" y="284"/>
                  <a:pt x="133" y="365"/>
                  <a:pt x="183" y="414"/>
                </a:cubicBezTo>
                <a:lnTo>
                  <a:pt x="189" y="421"/>
                </a:lnTo>
                <a:cubicBezTo>
                  <a:pt x="209" y="441"/>
                  <a:pt x="215" y="472"/>
                  <a:pt x="204" y="499"/>
                </a:cubicBezTo>
                <a:cubicBezTo>
                  <a:pt x="202" y="504"/>
                  <a:pt x="200" y="510"/>
                  <a:pt x="198" y="515"/>
                </a:cubicBezTo>
                <a:cubicBezTo>
                  <a:pt x="188" y="543"/>
                  <a:pt x="161" y="562"/>
                  <a:pt x="131" y="562"/>
                </a:cubicBezTo>
                <a:cubicBezTo>
                  <a:pt x="130" y="562"/>
                  <a:pt x="129" y="562"/>
                  <a:pt x="128" y="562"/>
                </a:cubicBezTo>
                <a:lnTo>
                  <a:pt x="125" y="563"/>
                </a:lnTo>
                <a:cubicBezTo>
                  <a:pt x="56" y="564"/>
                  <a:pt x="0" y="621"/>
                  <a:pt x="0" y="690"/>
                </a:cubicBezTo>
                <a:lnTo>
                  <a:pt x="0" y="751"/>
                </a:lnTo>
                <a:cubicBezTo>
                  <a:pt x="0" y="821"/>
                  <a:pt x="57" y="878"/>
                  <a:pt x="127" y="878"/>
                </a:cubicBezTo>
                <a:lnTo>
                  <a:pt x="144" y="878"/>
                </a:lnTo>
                <a:cubicBezTo>
                  <a:pt x="172" y="878"/>
                  <a:pt x="198" y="895"/>
                  <a:pt x="209" y="921"/>
                </a:cubicBezTo>
                <a:cubicBezTo>
                  <a:pt x="211" y="924"/>
                  <a:pt x="212" y="926"/>
                  <a:pt x="213" y="929"/>
                </a:cubicBezTo>
                <a:cubicBezTo>
                  <a:pt x="226" y="957"/>
                  <a:pt x="220" y="989"/>
                  <a:pt x="199" y="1010"/>
                </a:cubicBezTo>
                <a:cubicBezTo>
                  <a:pt x="197" y="1011"/>
                  <a:pt x="196" y="1013"/>
                  <a:pt x="195" y="1015"/>
                </a:cubicBezTo>
                <a:cubicBezTo>
                  <a:pt x="152" y="1065"/>
                  <a:pt x="154" y="1141"/>
                  <a:pt x="201" y="1188"/>
                </a:cubicBezTo>
                <a:lnTo>
                  <a:pt x="245" y="1231"/>
                </a:lnTo>
                <a:cubicBezTo>
                  <a:pt x="294" y="1280"/>
                  <a:pt x="374" y="1281"/>
                  <a:pt x="424" y="1231"/>
                </a:cubicBezTo>
                <a:lnTo>
                  <a:pt x="428" y="1227"/>
                </a:lnTo>
                <a:cubicBezTo>
                  <a:pt x="429" y="1227"/>
                  <a:pt x="429" y="1227"/>
                  <a:pt x="429" y="1227"/>
                </a:cubicBezTo>
                <a:cubicBezTo>
                  <a:pt x="449" y="1206"/>
                  <a:pt x="480" y="1200"/>
                  <a:pt x="507" y="1211"/>
                </a:cubicBezTo>
                <a:lnTo>
                  <a:pt x="509" y="1212"/>
                </a:lnTo>
                <a:cubicBezTo>
                  <a:pt x="536" y="1223"/>
                  <a:pt x="554" y="1249"/>
                  <a:pt x="555" y="1279"/>
                </a:cubicBezTo>
                <a:cubicBezTo>
                  <a:pt x="555" y="1281"/>
                  <a:pt x="555" y="1283"/>
                  <a:pt x="556" y="1286"/>
                </a:cubicBezTo>
                <a:cubicBezTo>
                  <a:pt x="560" y="1352"/>
                  <a:pt x="615" y="1405"/>
                  <a:pt x="682" y="1405"/>
                </a:cubicBezTo>
                <a:lnTo>
                  <a:pt x="743" y="1405"/>
                </a:lnTo>
                <a:cubicBezTo>
                  <a:pt x="813" y="1405"/>
                  <a:pt x="871" y="1348"/>
                  <a:pt x="871" y="1278"/>
                </a:cubicBezTo>
                <a:cubicBezTo>
                  <a:pt x="871" y="1249"/>
                  <a:pt x="889" y="1222"/>
                  <a:pt x="916" y="1211"/>
                </a:cubicBezTo>
                <a:lnTo>
                  <a:pt x="918" y="1211"/>
                </a:lnTo>
                <a:cubicBezTo>
                  <a:pt x="945" y="1200"/>
                  <a:pt x="976" y="1206"/>
                  <a:pt x="996" y="1226"/>
                </a:cubicBezTo>
                <a:cubicBezTo>
                  <a:pt x="998" y="1227"/>
                  <a:pt x="999" y="1228"/>
                  <a:pt x="1001" y="1230"/>
                </a:cubicBezTo>
                <a:cubicBezTo>
                  <a:pt x="1051" y="1275"/>
                  <a:pt x="1128" y="1273"/>
                  <a:pt x="1176" y="1225"/>
                </a:cubicBezTo>
                <a:lnTo>
                  <a:pt x="1219" y="1182"/>
                </a:lnTo>
                <a:cubicBezTo>
                  <a:pt x="1265" y="1137"/>
                  <a:pt x="1268" y="1065"/>
                  <a:pt x="1231" y="1015"/>
                </a:cubicBezTo>
                <a:cubicBezTo>
                  <a:pt x="1229" y="1013"/>
                  <a:pt x="1228" y="1010"/>
                  <a:pt x="1226" y="1008"/>
                </a:cubicBezTo>
                <a:cubicBezTo>
                  <a:pt x="1204" y="987"/>
                  <a:pt x="1199" y="955"/>
                  <a:pt x="1211" y="927"/>
                </a:cubicBezTo>
                <a:cubicBezTo>
                  <a:pt x="1212" y="925"/>
                  <a:pt x="1213" y="922"/>
                  <a:pt x="1215" y="920"/>
                </a:cubicBezTo>
                <a:cubicBezTo>
                  <a:pt x="1226" y="893"/>
                  <a:pt x="1252" y="876"/>
                  <a:pt x="1280" y="876"/>
                </a:cubicBezTo>
                <a:lnTo>
                  <a:pt x="1281" y="876"/>
                </a:lnTo>
                <a:lnTo>
                  <a:pt x="1300" y="876"/>
                </a:lnTo>
                <a:cubicBezTo>
                  <a:pt x="1369" y="875"/>
                  <a:pt x="1426" y="818"/>
                  <a:pt x="1426" y="749"/>
                </a:cubicBezTo>
                <a:lnTo>
                  <a:pt x="1426" y="688"/>
                </a:lnTo>
                <a:cubicBezTo>
                  <a:pt x="1426" y="618"/>
                  <a:pt x="1369" y="561"/>
                  <a:pt x="1299" y="56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1" name="Freeform 770">
            <a:extLst>
              <a:ext uri="{FF2B5EF4-FFF2-40B4-BE49-F238E27FC236}">
                <a16:creationId xmlns:a16="http://schemas.microsoft.com/office/drawing/2014/main" id="{B4C897E5-D5B0-C045-9706-7C2DD33DD3A0}"/>
              </a:ext>
            </a:extLst>
          </p:cNvPr>
          <p:cNvSpPr/>
          <p:nvPr/>
        </p:nvSpPr>
        <p:spPr>
          <a:xfrm>
            <a:off x="6296760" y="2956877"/>
            <a:ext cx="146520" cy="146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8" h="409">
                <a:moveTo>
                  <a:pt x="204" y="353"/>
                </a:moveTo>
                <a:cubicBezTo>
                  <a:pt x="122" y="353"/>
                  <a:pt x="55" y="286"/>
                  <a:pt x="55" y="204"/>
                </a:cubicBezTo>
                <a:cubicBezTo>
                  <a:pt x="55" y="122"/>
                  <a:pt x="122" y="56"/>
                  <a:pt x="204" y="56"/>
                </a:cubicBezTo>
                <a:cubicBezTo>
                  <a:pt x="286" y="56"/>
                  <a:pt x="353" y="122"/>
                  <a:pt x="353" y="204"/>
                </a:cubicBezTo>
                <a:cubicBezTo>
                  <a:pt x="353" y="286"/>
                  <a:pt x="286" y="353"/>
                  <a:pt x="204" y="353"/>
                </a:cubicBezTo>
                <a:close/>
                <a:moveTo>
                  <a:pt x="204" y="0"/>
                </a:moveTo>
                <a:cubicBezTo>
                  <a:pt x="92" y="0"/>
                  <a:pt x="0" y="92"/>
                  <a:pt x="0" y="204"/>
                </a:cubicBezTo>
                <a:cubicBezTo>
                  <a:pt x="0" y="317"/>
                  <a:pt x="92" y="409"/>
                  <a:pt x="204" y="409"/>
                </a:cubicBezTo>
                <a:cubicBezTo>
                  <a:pt x="317" y="409"/>
                  <a:pt x="408" y="317"/>
                  <a:pt x="408" y="204"/>
                </a:cubicBezTo>
                <a:cubicBezTo>
                  <a:pt x="408" y="92"/>
                  <a:pt x="317" y="0"/>
                  <a:pt x="20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2" name="Freeform 771">
            <a:extLst>
              <a:ext uri="{FF2B5EF4-FFF2-40B4-BE49-F238E27FC236}">
                <a16:creationId xmlns:a16="http://schemas.microsoft.com/office/drawing/2014/main" id="{65B03A5F-BF0D-DD42-B7E3-CA90BB07678F}"/>
              </a:ext>
            </a:extLst>
          </p:cNvPr>
          <p:cNvSpPr/>
          <p:nvPr/>
        </p:nvSpPr>
        <p:spPr>
          <a:xfrm>
            <a:off x="6219720" y="2908277"/>
            <a:ext cx="303480" cy="303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4" h="843">
                <a:moveTo>
                  <a:pt x="694" y="667"/>
                </a:moveTo>
                <a:cubicBezTo>
                  <a:pt x="691" y="660"/>
                  <a:pt x="687" y="655"/>
                  <a:pt x="681" y="650"/>
                </a:cubicBezTo>
                <a:cubicBezTo>
                  <a:pt x="619" y="593"/>
                  <a:pt x="523" y="561"/>
                  <a:pt x="418" y="561"/>
                </a:cubicBezTo>
                <a:cubicBezTo>
                  <a:pt x="317" y="561"/>
                  <a:pt x="223" y="592"/>
                  <a:pt x="160" y="646"/>
                </a:cubicBezTo>
                <a:cubicBezTo>
                  <a:pt x="154" y="651"/>
                  <a:pt x="150" y="657"/>
                  <a:pt x="147" y="663"/>
                </a:cubicBezTo>
                <a:cubicBezTo>
                  <a:pt x="90" y="599"/>
                  <a:pt x="55" y="514"/>
                  <a:pt x="55" y="422"/>
                </a:cubicBezTo>
                <a:cubicBezTo>
                  <a:pt x="55" y="220"/>
                  <a:pt x="220" y="55"/>
                  <a:pt x="422" y="55"/>
                </a:cubicBezTo>
                <a:cubicBezTo>
                  <a:pt x="624" y="55"/>
                  <a:pt x="788" y="220"/>
                  <a:pt x="788" y="422"/>
                </a:cubicBezTo>
                <a:cubicBezTo>
                  <a:pt x="788" y="516"/>
                  <a:pt x="753" y="602"/>
                  <a:pt x="694" y="667"/>
                </a:cubicBezTo>
                <a:close/>
                <a:moveTo>
                  <a:pt x="345" y="622"/>
                </a:moveTo>
                <a:lnTo>
                  <a:pt x="375" y="693"/>
                </a:lnTo>
                <a:cubicBezTo>
                  <a:pt x="376" y="695"/>
                  <a:pt x="378" y="697"/>
                  <a:pt x="379" y="699"/>
                </a:cubicBezTo>
                <a:lnTo>
                  <a:pt x="379" y="781"/>
                </a:lnTo>
                <a:cubicBezTo>
                  <a:pt x="310" y="772"/>
                  <a:pt x="246" y="740"/>
                  <a:pt x="196" y="689"/>
                </a:cubicBezTo>
                <a:lnTo>
                  <a:pt x="196" y="688"/>
                </a:lnTo>
                <a:cubicBezTo>
                  <a:pt x="233" y="655"/>
                  <a:pt x="286" y="633"/>
                  <a:pt x="345" y="622"/>
                </a:cubicBezTo>
                <a:close/>
                <a:moveTo>
                  <a:pt x="644" y="692"/>
                </a:moveTo>
                <a:cubicBezTo>
                  <a:pt x="593" y="743"/>
                  <a:pt x="528" y="774"/>
                  <a:pt x="457" y="782"/>
                </a:cubicBezTo>
                <a:lnTo>
                  <a:pt x="457" y="698"/>
                </a:lnTo>
                <a:cubicBezTo>
                  <a:pt x="458" y="697"/>
                  <a:pt x="460" y="695"/>
                  <a:pt x="460" y="694"/>
                </a:cubicBezTo>
                <a:lnTo>
                  <a:pt x="498" y="623"/>
                </a:lnTo>
                <a:cubicBezTo>
                  <a:pt x="556" y="635"/>
                  <a:pt x="608" y="658"/>
                  <a:pt x="644" y="691"/>
                </a:cubicBezTo>
                <a:cubicBezTo>
                  <a:pt x="645" y="692"/>
                  <a:pt x="644" y="692"/>
                  <a:pt x="644" y="692"/>
                </a:cubicBezTo>
                <a:close/>
                <a:moveTo>
                  <a:pt x="415" y="703"/>
                </a:moveTo>
                <a:lnTo>
                  <a:pt x="422" y="703"/>
                </a:lnTo>
                <a:lnTo>
                  <a:pt x="422" y="784"/>
                </a:lnTo>
                <a:cubicBezTo>
                  <a:pt x="419" y="784"/>
                  <a:pt x="417" y="784"/>
                  <a:pt x="415" y="784"/>
                </a:cubicBezTo>
                <a:close/>
                <a:moveTo>
                  <a:pt x="388" y="631"/>
                </a:moveTo>
                <a:lnTo>
                  <a:pt x="454" y="631"/>
                </a:lnTo>
                <a:lnTo>
                  <a:pt x="434" y="668"/>
                </a:lnTo>
                <a:lnTo>
                  <a:pt x="403" y="668"/>
                </a:lnTo>
                <a:close/>
                <a:moveTo>
                  <a:pt x="422" y="0"/>
                </a:moveTo>
                <a:cubicBezTo>
                  <a:pt x="309" y="0"/>
                  <a:pt x="203" y="44"/>
                  <a:pt x="124" y="124"/>
                </a:cubicBezTo>
                <a:cubicBezTo>
                  <a:pt x="44" y="203"/>
                  <a:pt x="0" y="309"/>
                  <a:pt x="0" y="422"/>
                </a:cubicBezTo>
                <a:cubicBezTo>
                  <a:pt x="0" y="534"/>
                  <a:pt x="44" y="640"/>
                  <a:pt x="124" y="720"/>
                </a:cubicBezTo>
                <a:cubicBezTo>
                  <a:pt x="203" y="799"/>
                  <a:pt x="309" y="843"/>
                  <a:pt x="422" y="843"/>
                </a:cubicBezTo>
                <a:cubicBezTo>
                  <a:pt x="535" y="843"/>
                  <a:pt x="640" y="799"/>
                  <a:pt x="720" y="720"/>
                </a:cubicBezTo>
                <a:cubicBezTo>
                  <a:pt x="800" y="640"/>
                  <a:pt x="844" y="534"/>
                  <a:pt x="844" y="422"/>
                </a:cubicBezTo>
                <a:cubicBezTo>
                  <a:pt x="844" y="309"/>
                  <a:pt x="800" y="203"/>
                  <a:pt x="720" y="124"/>
                </a:cubicBezTo>
                <a:cubicBezTo>
                  <a:pt x="640" y="44"/>
                  <a:pt x="535" y="0"/>
                  <a:pt x="42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3" name="Freeform 772">
            <a:extLst>
              <a:ext uri="{FF2B5EF4-FFF2-40B4-BE49-F238E27FC236}">
                <a16:creationId xmlns:a16="http://schemas.microsoft.com/office/drawing/2014/main" id="{FE371179-4C49-9549-9D54-36C5D0EEEAB6}"/>
              </a:ext>
            </a:extLst>
          </p:cNvPr>
          <p:cNvSpPr/>
          <p:nvPr/>
        </p:nvSpPr>
        <p:spPr>
          <a:xfrm>
            <a:off x="604440" y="3558437"/>
            <a:ext cx="88920" cy="88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8" h="248">
                <a:moveTo>
                  <a:pt x="124" y="55"/>
                </a:moveTo>
                <a:cubicBezTo>
                  <a:pt x="162" y="55"/>
                  <a:pt x="193" y="86"/>
                  <a:pt x="193" y="124"/>
                </a:cubicBezTo>
                <a:cubicBezTo>
                  <a:pt x="193" y="162"/>
                  <a:pt x="162" y="193"/>
                  <a:pt x="124" y="193"/>
                </a:cubicBezTo>
                <a:cubicBezTo>
                  <a:pt x="86" y="193"/>
                  <a:pt x="56" y="162"/>
                  <a:pt x="56" y="124"/>
                </a:cubicBezTo>
                <a:cubicBezTo>
                  <a:pt x="56" y="86"/>
                  <a:pt x="86" y="55"/>
                  <a:pt x="124" y="55"/>
                </a:cubicBezTo>
                <a:close/>
                <a:moveTo>
                  <a:pt x="124" y="248"/>
                </a:moveTo>
                <a:cubicBezTo>
                  <a:pt x="192" y="248"/>
                  <a:pt x="248" y="192"/>
                  <a:pt x="248" y="124"/>
                </a:cubicBezTo>
                <a:cubicBezTo>
                  <a:pt x="248" y="56"/>
                  <a:pt x="192" y="0"/>
                  <a:pt x="124" y="0"/>
                </a:cubicBezTo>
                <a:cubicBezTo>
                  <a:pt x="56" y="0"/>
                  <a:pt x="0" y="56"/>
                  <a:pt x="0" y="124"/>
                </a:cubicBezTo>
                <a:cubicBezTo>
                  <a:pt x="0" y="192"/>
                  <a:pt x="56" y="248"/>
                  <a:pt x="124" y="24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4" name="Freeform 773">
            <a:extLst>
              <a:ext uri="{FF2B5EF4-FFF2-40B4-BE49-F238E27FC236}">
                <a16:creationId xmlns:a16="http://schemas.microsoft.com/office/drawing/2014/main" id="{329D820F-B283-7C40-8497-3FFF09772E36}"/>
              </a:ext>
            </a:extLst>
          </p:cNvPr>
          <p:cNvSpPr/>
          <p:nvPr/>
        </p:nvSpPr>
        <p:spPr>
          <a:xfrm>
            <a:off x="575640" y="3650237"/>
            <a:ext cx="146880" cy="84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9" h="235">
                <a:moveTo>
                  <a:pt x="55" y="126"/>
                </a:moveTo>
                <a:cubicBezTo>
                  <a:pt x="55" y="114"/>
                  <a:pt x="61" y="102"/>
                  <a:pt x="71" y="95"/>
                </a:cubicBezTo>
                <a:cubicBezTo>
                  <a:pt x="108" y="69"/>
                  <a:pt x="155" y="55"/>
                  <a:pt x="204" y="55"/>
                </a:cubicBezTo>
                <a:cubicBezTo>
                  <a:pt x="253" y="55"/>
                  <a:pt x="301" y="69"/>
                  <a:pt x="338" y="96"/>
                </a:cubicBezTo>
                <a:cubicBezTo>
                  <a:pt x="347" y="102"/>
                  <a:pt x="353" y="114"/>
                  <a:pt x="353" y="126"/>
                </a:cubicBezTo>
                <a:cubicBezTo>
                  <a:pt x="353" y="141"/>
                  <a:pt x="354" y="161"/>
                  <a:pt x="354" y="180"/>
                </a:cubicBezTo>
                <a:lnTo>
                  <a:pt x="55" y="180"/>
                </a:lnTo>
                <a:close/>
                <a:moveTo>
                  <a:pt x="28" y="235"/>
                </a:moveTo>
                <a:lnTo>
                  <a:pt x="381" y="235"/>
                </a:lnTo>
                <a:cubicBezTo>
                  <a:pt x="397" y="235"/>
                  <a:pt x="409" y="223"/>
                  <a:pt x="409" y="208"/>
                </a:cubicBezTo>
                <a:cubicBezTo>
                  <a:pt x="409" y="181"/>
                  <a:pt x="409" y="148"/>
                  <a:pt x="409" y="126"/>
                </a:cubicBezTo>
                <a:cubicBezTo>
                  <a:pt x="408" y="96"/>
                  <a:pt x="394" y="68"/>
                  <a:pt x="370" y="51"/>
                </a:cubicBezTo>
                <a:cubicBezTo>
                  <a:pt x="323" y="18"/>
                  <a:pt x="265" y="0"/>
                  <a:pt x="204" y="0"/>
                </a:cubicBezTo>
                <a:cubicBezTo>
                  <a:pt x="144" y="0"/>
                  <a:pt x="86" y="18"/>
                  <a:pt x="40" y="50"/>
                </a:cubicBezTo>
                <a:cubicBezTo>
                  <a:pt x="15" y="67"/>
                  <a:pt x="0" y="96"/>
                  <a:pt x="0" y="126"/>
                </a:cubicBezTo>
                <a:lnTo>
                  <a:pt x="0" y="208"/>
                </a:lnTo>
                <a:cubicBezTo>
                  <a:pt x="0" y="223"/>
                  <a:pt x="12" y="235"/>
                  <a:pt x="28" y="2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5" name="Freeform 774">
            <a:extLst>
              <a:ext uri="{FF2B5EF4-FFF2-40B4-BE49-F238E27FC236}">
                <a16:creationId xmlns:a16="http://schemas.microsoft.com/office/drawing/2014/main" id="{907524D0-CBDF-7D4A-ADC1-8246A13B178F}"/>
              </a:ext>
            </a:extLst>
          </p:cNvPr>
          <p:cNvSpPr/>
          <p:nvPr/>
        </p:nvSpPr>
        <p:spPr>
          <a:xfrm>
            <a:off x="758160" y="3687318"/>
            <a:ext cx="88560" cy="8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7" h="247">
                <a:moveTo>
                  <a:pt x="123" y="55"/>
                </a:moveTo>
                <a:cubicBezTo>
                  <a:pt x="161" y="55"/>
                  <a:pt x="192" y="86"/>
                  <a:pt x="192" y="124"/>
                </a:cubicBezTo>
                <a:cubicBezTo>
                  <a:pt x="192" y="161"/>
                  <a:pt x="161" y="192"/>
                  <a:pt x="123" y="192"/>
                </a:cubicBezTo>
                <a:cubicBezTo>
                  <a:pt x="86" y="192"/>
                  <a:pt x="55" y="161"/>
                  <a:pt x="55" y="124"/>
                </a:cubicBezTo>
                <a:cubicBezTo>
                  <a:pt x="55" y="86"/>
                  <a:pt x="86" y="55"/>
                  <a:pt x="123" y="55"/>
                </a:cubicBezTo>
                <a:close/>
                <a:moveTo>
                  <a:pt x="0" y="124"/>
                </a:moveTo>
                <a:cubicBezTo>
                  <a:pt x="0" y="192"/>
                  <a:pt x="55" y="247"/>
                  <a:pt x="123" y="247"/>
                </a:cubicBezTo>
                <a:cubicBezTo>
                  <a:pt x="192" y="247"/>
                  <a:pt x="247" y="192"/>
                  <a:pt x="247" y="124"/>
                </a:cubicBezTo>
                <a:cubicBezTo>
                  <a:pt x="247" y="55"/>
                  <a:pt x="192" y="0"/>
                  <a:pt x="123" y="0"/>
                </a:cubicBezTo>
                <a:cubicBezTo>
                  <a:pt x="55" y="0"/>
                  <a:pt x="0" y="55"/>
                  <a:pt x="0" y="1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6" name="Freeform 775">
            <a:extLst>
              <a:ext uri="{FF2B5EF4-FFF2-40B4-BE49-F238E27FC236}">
                <a16:creationId xmlns:a16="http://schemas.microsoft.com/office/drawing/2014/main" id="{0619EDD2-2CA4-504D-9DBE-D0652FB3AEB2}"/>
              </a:ext>
            </a:extLst>
          </p:cNvPr>
          <p:cNvSpPr/>
          <p:nvPr/>
        </p:nvSpPr>
        <p:spPr>
          <a:xfrm>
            <a:off x="729000" y="3778757"/>
            <a:ext cx="146880" cy="84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9" h="235">
                <a:moveTo>
                  <a:pt x="55" y="180"/>
                </a:moveTo>
                <a:lnTo>
                  <a:pt x="55" y="126"/>
                </a:lnTo>
                <a:cubicBezTo>
                  <a:pt x="55" y="113"/>
                  <a:pt x="61" y="102"/>
                  <a:pt x="72" y="95"/>
                </a:cubicBezTo>
                <a:cubicBezTo>
                  <a:pt x="109" y="69"/>
                  <a:pt x="156" y="55"/>
                  <a:pt x="204" y="55"/>
                </a:cubicBezTo>
                <a:cubicBezTo>
                  <a:pt x="254" y="55"/>
                  <a:pt x="301" y="69"/>
                  <a:pt x="338" y="95"/>
                </a:cubicBezTo>
                <a:cubicBezTo>
                  <a:pt x="348" y="102"/>
                  <a:pt x="354" y="113"/>
                  <a:pt x="354" y="126"/>
                </a:cubicBezTo>
                <a:cubicBezTo>
                  <a:pt x="354" y="141"/>
                  <a:pt x="354" y="161"/>
                  <a:pt x="354" y="180"/>
                </a:cubicBezTo>
                <a:close/>
                <a:moveTo>
                  <a:pt x="409" y="125"/>
                </a:moveTo>
                <a:cubicBezTo>
                  <a:pt x="409" y="95"/>
                  <a:pt x="394" y="67"/>
                  <a:pt x="370" y="50"/>
                </a:cubicBezTo>
                <a:cubicBezTo>
                  <a:pt x="324" y="18"/>
                  <a:pt x="265" y="0"/>
                  <a:pt x="204" y="0"/>
                </a:cubicBezTo>
                <a:cubicBezTo>
                  <a:pt x="144" y="0"/>
                  <a:pt x="86" y="17"/>
                  <a:pt x="40" y="49"/>
                </a:cubicBezTo>
                <a:cubicBezTo>
                  <a:pt x="15" y="67"/>
                  <a:pt x="0" y="95"/>
                  <a:pt x="0" y="126"/>
                </a:cubicBezTo>
                <a:lnTo>
                  <a:pt x="0" y="208"/>
                </a:lnTo>
                <a:cubicBezTo>
                  <a:pt x="0" y="223"/>
                  <a:pt x="12" y="235"/>
                  <a:pt x="28" y="235"/>
                </a:cubicBezTo>
                <a:lnTo>
                  <a:pt x="382" y="235"/>
                </a:lnTo>
                <a:cubicBezTo>
                  <a:pt x="397" y="235"/>
                  <a:pt x="409" y="223"/>
                  <a:pt x="409" y="208"/>
                </a:cubicBezTo>
                <a:cubicBezTo>
                  <a:pt x="409" y="181"/>
                  <a:pt x="409" y="148"/>
                  <a:pt x="409" y="1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7" name="Freeform 776">
            <a:extLst>
              <a:ext uri="{FF2B5EF4-FFF2-40B4-BE49-F238E27FC236}">
                <a16:creationId xmlns:a16="http://schemas.microsoft.com/office/drawing/2014/main" id="{4A38E789-ED0D-D94B-928F-E35A50E5F778}"/>
              </a:ext>
            </a:extLst>
          </p:cNvPr>
          <p:cNvSpPr/>
          <p:nvPr/>
        </p:nvSpPr>
        <p:spPr>
          <a:xfrm>
            <a:off x="452160" y="3687318"/>
            <a:ext cx="88920" cy="8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8" h="247">
                <a:moveTo>
                  <a:pt x="124" y="55"/>
                </a:moveTo>
                <a:cubicBezTo>
                  <a:pt x="162" y="55"/>
                  <a:pt x="192" y="86"/>
                  <a:pt x="192" y="124"/>
                </a:cubicBezTo>
                <a:cubicBezTo>
                  <a:pt x="192" y="161"/>
                  <a:pt x="162" y="192"/>
                  <a:pt x="124" y="192"/>
                </a:cubicBezTo>
                <a:cubicBezTo>
                  <a:pt x="86" y="192"/>
                  <a:pt x="55" y="161"/>
                  <a:pt x="55" y="124"/>
                </a:cubicBezTo>
                <a:cubicBezTo>
                  <a:pt x="55" y="86"/>
                  <a:pt x="86" y="55"/>
                  <a:pt x="124" y="55"/>
                </a:cubicBezTo>
                <a:close/>
                <a:moveTo>
                  <a:pt x="124" y="247"/>
                </a:moveTo>
                <a:cubicBezTo>
                  <a:pt x="192" y="247"/>
                  <a:pt x="248" y="192"/>
                  <a:pt x="248" y="124"/>
                </a:cubicBezTo>
                <a:cubicBezTo>
                  <a:pt x="248" y="55"/>
                  <a:pt x="192" y="0"/>
                  <a:pt x="124" y="0"/>
                </a:cubicBezTo>
                <a:cubicBezTo>
                  <a:pt x="55" y="0"/>
                  <a:pt x="0" y="55"/>
                  <a:pt x="0" y="124"/>
                </a:cubicBezTo>
                <a:cubicBezTo>
                  <a:pt x="0" y="192"/>
                  <a:pt x="55" y="247"/>
                  <a:pt x="124" y="2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8" name="Freeform 777">
            <a:extLst>
              <a:ext uri="{FF2B5EF4-FFF2-40B4-BE49-F238E27FC236}">
                <a16:creationId xmlns:a16="http://schemas.microsoft.com/office/drawing/2014/main" id="{70FCECF2-397E-9242-A6F5-D82DAED87DDE}"/>
              </a:ext>
            </a:extLst>
          </p:cNvPr>
          <p:cNvSpPr/>
          <p:nvPr/>
        </p:nvSpPr>
        <p:spPr>
          <a:xfrm>
            <a:off x="423001" y="3778757"/>
            <a:ext cx="147240" cy="84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0" h="235">
                <a:moveTo>
                  <a:pt x="56" y="180"/>
                </a:moveTo>
                <a:lnTo>
                  <a:pt x="56" y="126"/>
                </a:lnTo>
                <a:cubicBezTo>
                  <a:pt x="56" y="113"/>
                  <a:pt x="62" y="102"/>
                  <a:pt x="72" y="95"/>
                </a:cubicBezTo>
                <a:cubicBezTo>
                  <a:pt x="109" y="69"/>
                  <a:pt x="156" y="55"/>
                  <a:pt x="205" y="55"/>
                </a:cubicBezTo>
                <a:cubicBezTo>
                  <a:pt x="254" y="55"/>
                  <a:pt x="301" y="69"/>
                  <a:pt x="338" y="95"/>
                </a:cubicBezTo>
                <a:cubicBezTo>
                  <a:pt x="348" y="102"/>
                  <a:pt x="354" y="113"/>
                  <a:pt x="354" y="126"/>
                </a:cubicBezTo>
                <a:cubicBezTo>
                  <a:pt x="354" y="141"/>
                  <a:pt x="354" y="161"/>
                  <a:pt x="354" y="180"/>
                </a:cubicBezTo>
                <a:close/>
                <a:moveTo>
                  <a:pt x="370" y="50"/>
                </a:moveTo>
                <a:cubicBezTo>
                  <a:pt x="324" y="18"/>
                  <a:pt x="265" y="0"/>
                  <a:pt x="205" y="0"/>
                </a:cubicBezTo>
                <a:cubicBezTo>
                  <a:pt x="145" y="0"/>
                  <a:pt x="86" y="17"/>
                  <a:pt x="40" y="49"/>
                </a:cubicBezTo>
                <a:cubicBezTo>
                  <a:pt x="15" y="67"/>
                  <a:pt x="0" y="95"/>
                  <a:pt x="0" y="126"/>
                </a:cubicBezTo>
                <a:lnTo>
                  <a:pt x="0" y="208"/>
                </a:lnTo>
                <a:cubicBezTo>
                  <a:pt x="0" y="223"/>
                  <a:pt x="13" y="235"/>
                  <a:pt x="28" y="235"/>
                </a:cubicBezTo>
                <a:lnTo>
                  <a:pt x="382" y="235"/>
                </a:lnTo>
                <a:cubicBezTo>
                  <a:pt x="397" y="235"/>
                  <a:pt x="410" y="223"/>
                  <a:pt x="410" y="208"/>
                </a:cubicBezTo>
                <a:cubicBezTo>
                  <a:pt x="410" y="181"/>
                  <a:pt x="409" y="148"/>
                  <a:pt x="409" y="125"/>
                </a:cubicBezTo>
                <a:cubicBezTo>
                  <a:pt x="409" y="95"/>
                  <a:pt x="394" y="67"/>
                  <a:pt x="370" y="5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9" name="Freeform 778">
            <a:extLst>
              <a:ext uri="{FF2B5EF4-FFF2-40B4-BE49-F238E27FC236}">
                <a16:creationId xmlns:a16="http://schemas.microsoft.com/office/drawing/2014/main" id="{E7A54B39-03F3-FD42-A4AE-1FD3EFE36041}"/>
              </a:ext>
            </a:extLst>
          </p:cNvPr>
          <p:cNvSpPr/>
          <p:nvPr/>
        </p:nvSpPr>
        <p:spPr>
          <a:xfrm>
            <a:off x="605160" y="3813317"/>
            <a:ext cx="88920" cy="88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8" h="248">
                <a:moveTo>
                  <a:pt x="193" y="124"/>
                </a:moveTo>
                <a:cubicBezTo>
                  <a:pt x="193" y="162"/>
                  <a:pt x="162" y="192"/>
                  <a:pt x="124" y="192"/>
                </a:cubicBezTo>
                <a:cubicBezTo>
                  <a:pt x="86" y="192"/>
                  <a:pt x="56" y="162"/>
                  <a:pt x="56" y="124"/>
                </a:cubicBezTo>
                <a:cubicBezTo>
                  <a:pt x="56" y="86"/>
                  <a:pt x="86" y="55"/>
                  <a:pt x="124" y="55"/>
                </a:cubicBezTo>
                <a:cubicBezTo>
                  <a:pt x="162" y="55"/>
                  <a:pt x="193" y="86"/>
                  <a:pt x="193" y="124"/>
                </a:cubicBezTo>
                <a:close/>
                <a:moveTo>
                  <a:pt x="0" y="124"/>
                </a:moveTo>
                <a:cubicBezTo>
                  <a:pt x="0" y="192"/>
                  <a:pt x="56" y="248"/>
                  <a:pt x="124" y="248"/>
                </a:cubicBezTo>
                <a:cubicBezTo>
                  <a:pt x="192" y="248"/>
                  <a:pt x="248" y="192"/>
                  <a:pt x="248" y="124"/>
                </a:cubicBezTo>
                <a:cubicBezTo>
                  <a:pt x="248" y="56"/>
                  <a:pt x="192" y="0"/>
                  <a:pt x="124" y="0"/>
                </a:cubicBezTo>
                <a:cubicBezTo>
                  <a:pt x="56" y="0"/>
                  <a:pt x="0" y="56"/>
                  <a:pt x="0" y="1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0" name="Freeform 779">
            <a:extLst>
              <a:ext uri="{FF2B5EF4-FFF2-40B4-BE49-F238E27FC236}">
                <a16:creationId xmlns:a16="http://schemas.microsoft.com/office/drawing/2014/main" id="{5A17002B-0FCB-B948-8706-58707453CA19}"/>
              </a:ext>
            </a:extLst>
          </p:cNvPr>
          <p:cNvSpPr/>
          <p:nvPr/>
        </p:nvSpPr>
        <p:spPr>
          <a:xfrm>
            <a:off x="576360" y="3905118"/>
            <a:ext cx="146880" cy="84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9" h="235">
                <a:moveTo>
                  <a:pt x="55" y="180"/>
                </a:moveTo>
                <a:lnTo>
                  <a:pt x="55" y="126"/>
                </a:lnTo>
                <a:cubicBezTo>
                  <a:pt x="55" y="113"/>
                  <a:pt x="61" y="102"/>
                  <a:pt x="71" y="95"/>
                </a:cubicBezTo>
                <a:cubicBezTo>
                  <a:pt x="108" y="69"/>
                  <a:pt x="155" y="55"/>
                  <a:pt x="204" y="55"/>
                </a:cubicBezTo>
                <a:cubicBezTo>
                  <a:pt x="253" y="55"/>
                  <a:pt x="301" y="69"/>
                  <a:pt x="338" y="95"/>
                </a:cubicBezTo>
                <a:cubicBezTo>
                  <a:pt x="347" y="102"/>
                  <a:pt x="353" y="114"/>
                  <a:pt x="353" y="126"/>
                </a:cubicBezTo>
                <a:cubicBezTo>
                  <a:pt x="353" y="141"/>
                  <a:pt x="354" y="161"/>
                  <a:pt x="354" y="180"/>
                </a:cubicBezTo>
                <a:close/>
                <a:moveTo>
                  <a:pt x="370" y="50"/>
                </a:moveTo>
                <a:cubicBezTo>
                  <a:pt x="323" y="18"/>
                  <a:pt x="265" y="0"/>
                  <a:pt x="204" y="0"/>
                </a:cubicBezTo>
                <a:cubicBezTo>
                  <a:pt x="144" y="0"/>
                  <a:pt x="86" y="17"/>
                  <a:pt x="40" y="49"/>
                </a:cubicBezTo>
                <a:cubicBezTo>
                  <a:pt x="15" y="67"/>
                  <a:pt x="0" y="95"/>
                  <a:pt x="0" y="126"/>
                </a:cubicBezTo>
                <a:lnTo>
                  <a:pt x="0" y="208"/>
                </a:lnTo>
                <a:cubicBezTo>
                  <a:pt x="0" y="223"/>
                  <a:pt x="12" y="235"/>
                  <a:pt x="27" y="235"/>
                </a:cubicBezTo>
                <a:lnTo>
                  <a:pt x="381" y="235"/>
                </a:lnTo>
                <a:cubicBezTo>
                  <a:pt x="397" y="235"/>
                  <a:pt x="409" y="223"/>
                  <a:pt x="409" y="208"/>
                </a:cubicBezTo>
                <a:cubicBezTo>
                  <a:pt x="409" y="181"/>
                  <a:pt x="409" y="148"/>
                  <a:pt x="409" y="125"/>
                </a:cubicBezTo>
                <a:cubicBezTo>
                  <a:pt x="408" y="95"/>
                  <a:pt x="394" y="67"/>
                  <a:pt x="370" y="5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1" name="Freeform 780">
            <a:extLst>
              <a:ext uri="{FF2B5EF4-FFF2-40B4-BE49-F238E27FC236}">
                <a16:creationId xmlns:a16="http://schemas.microsoft.com/office/drawing/2014/main" id="{CBE5FF46-A7F1-B445-80F9-5518336131A4}"/>
              </a:ext>
            </a:extLst>
          </p:cNvPr>
          <p:cNvSpPr/>
          <p:nvPr/>
        </p:nvSpPr>
        <p:spPr>
          <a:xfrm>
            <a:off x="504360" y="3603797"/>
            <a:ext cx="892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9" h="199">
                <a:moveTo>
                  <a:pt x="10" y="193"/>
                </a:moveTo>
                <a:cubicBezTo>
                  <a:pt x="15" y="197"/>
                  <a:pt x="21" y="199"/>
                  <a:pt x="27" y="199"/>
                </a:cubicBezTo>
                <a:cubicBezTo>
                  <a:pt x="35" y="199"/>
                  <a:pt x="43" y="196"/>
                  <a:pt x="49" y="189"/>
                </a:cubicBezTo>
                <a:cubicBezTo>
                  <a:pt x="97" y="129"/>
                  <a:pt x="160" y="82"/>
                  <a:pt x="232" y="53"/>
                </a:cubicBezTo>
                <a:cubicBezTo>
                  <a:pt x="246" y="47"/>
                  <a:pt x="252" y="31"/>
                  <a:pt x="247" y="17"/>
                </a:cubicBezTo>
                <a:cubicBezTo>
                  <a:pt x="241" y="3"/>
                  <a:pt x="225" y="-4"/>
                  <a:pt x="211" y="2"/>
                </a:cubicBezTo>
                <a:cubicBezTo>
                  <a:pt x="131" y="34"/>
                  <a:pt x="60" y="87"/>
                  <a:pt x="6" y="154"/>
                </a:cubicBezTo>
                <a:cubicBezTo>
                  <a:pt x="-4" y="166"/>
                  <a:pt x="-2" y="184"/>
                  <a:pt x="10" y="1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2" name="Freeform 781">
            <a:extLst>
              <a:ext uri="{FF2B5EF4-FFF2-40B4-BE49-F238E27FC236}">
                <a16:creationId xmlns:a16="http://schemas.microsoft.com/office/drawing/2014/main" id="{0F1B45CF-E069-FA4A-882C-E1C617F62E49}"/>
              </a:ext>
            </a:extLst>
          </p:cNvPr>
          <p:cNvSpPr/>
          <p:nvPr/>
        </p:nvSpPr>
        <p:spPr>
          <a:xfrm>
            <a:off x="708120" y="3604518"/>
            <a:ext cx="88920" cy="72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8" h="202">
                <a:moveTo>
                  <a:pt x="16" y="53"/>
                </a:moveTo>
                <a:cubicBezTo>
                  <a:pt x="87" y="83"/>
                  <a:pt x="150" y="131"/>
                  <a:pt x="198" y="192"/>
                </a:cubicBezTo>
                <a:cubicBezTo>
                  <a:pt x="203" y="198"/>
                  <a:pt x="211" y="202"/>
                  <a:pt x="220" y="202"/>
                </a:cubicBezTo>
                <a:cubicBezTo>
                  <a:pt x="225" y="202"/>
                  <a:pt x="231" y="200"/>
                  <a:pt x="237" y="196"/>
                </a:cubicBezTo>
                <a:cubicBezTo>
                  <a:pt x="249" y="187"/>
                  <a:pt x="251" y="169"/>
                  <a:pt x="241" y="157"/>
                </a:cubicBezTo>
                <a:cubicBezTo>
                  <a:pt x="188" y="90"/>
                  <a:pt x="117" y="36"/>
                  <a:pt x="38" y="2"/>
                </a:cubicBezTo>
                <a:cubicBezTo>
                  <a:pt x="24" y="-4"/>
                  <a:pt x="8" y="3"/>
                  <a:pt x="2" y="17"/>
                </a:cubicBezTo>
                <a:cubicBezTo>
                  <a:pt x="-4" y="31"/>
                  <a:pt x="2" y="47"/>
                  <a:pt x="16" y="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3" name="Freeform 782">
            <a:extLst>
              <a:ext uri="{FF2B5EF4-FFF2-40B4-BE49-F238E27FC236}">
                <a16:creationId xmlns:a16="http://schemas.microsoft.com/office/drawing/2014/main" id="{084A689B-1145-0A49-A784-1BD7F0E23C1E}"/>
              </a:ext>
            </a:extLst>
          </p:cNvPr>
          <p:cNvSpPr/>
          <p:nvPr/>
        </p:nvSpPr>
        <p:spPr>
          <a:xfrm>
            <a:off x="728640" y="3872716"/>
            <a:ext cx="6876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175">
                <a:moveTo>
                  <a:pt x="181" y="6"/>
                </a:moveTo>
                <a:cubicBezTo>
                  <a:pt x="169" y="-3"/>
                  <a:pt x="151" y="-1"/>
                  <a:pt x="142" y="11"/>
                </a:cubicBezTo>
                <a:cubicBezTo>
                  <a:pt x="106" y="57"/>
                  <a:pt x="63" y="95"/>
                  <a:pt x="13" y="124"/>
                </a:cubicBezTo>
                <a:cubicBezTo>
                  <a:pt x="0" y="132"/>
                  <a:pt x="-4" y="149"/>
                  <a:pt x="3" y="162"/>
                </a:cubicBezTo>
                <a:cubicBezTo>
                  <a:pt x="9" y="171"/>
                  <a:pt x="18" y="175"/>
                  <a:pt x="27" y="175"/>
                </a:cubicBezTo>
                <a:cubicBezTo>
                  <a:pt x="32" y="175"/>
                  <a:pt x="37" y="174"/>
                  <a:pt x="41" y="172"/>
                </a:cubicBezTo>
                <a:cubicBezTo>
                  <a:pt x="97" y="139"/>
                  <a:pt x="145" y="96"/>
                  <a:pt x="185" y="45"/>
                </a:cubicBezTo>
                <a:cubicBezTo>
                  <a:pt x="195" y="33"/>
                  <a:pt x="193" y="16"/>
                  <a:pt x="181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4" name="Freeform 783">
            <a:extLst>
              <a:ext uri="{FF2B5EF4-FFF2-40B4-BE49-F238E27FC236}">
                <a16:creationId xmlns:a16="http://schemas.microsoft.com/office/drawing/2014/main" id="{361B74A9-1D0F-714B-B4A1-E0C37B28FF34}"/>
              </a:ext>
            </a:extLst>
          </p:cNvPr>
          <p:cNvSpPr/>
          <p:nvPr/>
        </p:nvSpPr>
        <p:spPr>
          <a:xfrm>
            <a:off x="501481" y="3871277"/>
            <a:ext cx="68040" cy="63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0" h="176">
                <a:moveTo>
                  <a:pt x="177" y="125"/>
                </a:moveTo>
                <a:cubicBezTo>
                  <a:pt x="127" y="95"/>
                  <a:pt x="84" y="57"/>
                  <a:pt x="49" y="11"/>
                </a:cubicBezTo>
                <a:cubicBezTo>
                  <a:pt x="40" y="-1"/>
                  <a:pt x="23" y="-4"/>
                  <a:pt x="11" y="6"/>
                </a:cubicBezTo>
                <a:cubicBezTo>
                  <a:pt x="-1" y="15"/>
                  <a:pt x="-4" y="32"/>
                  <a:pt x="5" y="44"/>
                </a:cubicBezTo>
                <a:cubicBezTo>
                  <a:pt x="45" y="96"/>
                  <a:pt x="93" y="139"/>
                  <a:pt x="149" y="172"/>
                </a:cubicBezTo>
                <a:cubicBezTo>
                  <a:pt x="153" y="175"/>
                  <a:pt x="158" y="176"/>
                  <a:pt x="163" y="176"/>
                </a:cubicBezTo>
                <a:cubicBezTo>
                  <a:pt x="172" y="176"/>
                  <a:pt x="181" y="171"/>
                  <a:pt x="186" y="163"/>
                </a:cubicBezTo>
                <a:cubicBezTo>
                  <a:pt x="194" y="150"/>
                  <a:pt x="190" y="133"/>
                  <a:pt x="177" y="1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5" name="Freeform 784">
            <a:extLst>
              <a:ext uri="{FF2B5EF4-FFF2-40B4-BE49-F238E27FC236}">
                <a16:creationId xmlns:a16="http://schemas.microsoft.com/office/drawing/2014/main" id="{29EA9ACE-11AB-CA4C-8E49-FFECA7661087}"/>
              </a:ext>
            </a:extLst>
          </p:cNvPr>
          <p:cNvSpPr/>
          <p:nvPr/>
        </p:nvSpPr>
        <p:spPr>
          <a:xfrm>
            <a:off x="1317960" y="3558437"/>
            <a:ext cx="88560" cy="88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7" h="248">
                <a:moveTo>
                  <a:pt x="123" y="55"/>
                </a:moveTo>
                <a:cubicBezTo>
                  <a:pt x="161" y="55"/>
                  <a:pt x="192" y="86"/>
                  <a:pt x="192" y="124"/>
                </a:cubicBezTo>
                <a:cubicBezTo>
                  <a:pt x="192" y="162"/>
                  <a:pt x="161" y="193"/>
                  <a:pt x="123" y="193"/>
                </a:cubicBezTo>
                <a:cubicBezTo>
                  <a:pt x="86" y="193"/>
                  <a:pt x="55" y="162"/>
                  <a:pt x="55" y="124"/>
                </a:cubicBezTo>
                <a:cubicBezTo>
                  <a:pt x="55" y="86"/>
                  <a:pt x="86" y="55"/>
                  <a:pt x="123" y="55"/>
                </a:cubicBezTo>
                <a:close/>
                <a:moveTo>
                  <a:pt x="123" y="248"/>
                </a:moveTo>
                <a:cubicBezTo>
                  <a:pt x="192" y="248"/>
                  <a:pt x="247" y="192"/>
                  <a:pt x="247" y="124"/>
                </a:cubicBezTo>
                <a:cubicBezTo>
                  <a:pt x="247" y="56"/>
                  <a:pt x="192" y="0"/>
                  <a:pt x="123" y="0"/>
                </a:cubicBezTo>
                <a:cubicBezTo>
                  <a:pt x="55" y="0"/>
                  <a:pt x="0" y="56"/>
                  <a:pt x="0" y="124"/>
                </a:cubicBezTo>
                <a:cubicBezTo>
                  <a:pt x="0" y="192"/>
                  <a:pt x="55" y="248"/>
                  <a:pt x="123" y="24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6" name="Freeform 785">
            <a:extLst>
              <a:ext uri="{FF2B5EF4-FFF2-40B4-BE49-F238E27FC236}">
                <a16:creationId xmlns:a16="http://schemas.microsoft.com/office/drawing/2014/main" id="{C783D7A2-92E0-EA41-9EED-242624E21AC1}"/>
              </a:ext>
            </a:extLst>
          </p:cNvPr>
          <p:cNvSpPr/>
          <p:nvPr/>
        </p:nvSpPr>
        <p:spPr>
          <a:xfrm>
            <a:off x="1288800" y="3650237"/>
            <a:ext cx="146880" cy="84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9" h="235">
                <a:moveTo>
                  <a:pt x="55" y="126"/>
                </a:moveTo>
                <a:cubicBezTo>
                  <a:pt x="55" y="114"/>
                  <a:pt x="61" y="102"/>
                  <a:pt x="72" y="95"/>
                </a:cubicBezTo>
                <a:cubicBezTo>
                  <a:pt x="109" y="69"/>
                  <a:pt x="156" y="55"/>
                  <a:pt x="204" y="55"/>
                </a:cubicBezTo>
                <a:cubicBezTo>
                  <a:pt x="254" y="55"/>
                  <a:pt x="301" y="69"/>
                  <a:pt x="338" y="96"/>
                </a:cubicBezTo>
                <a:cubicBezTo>
                  <a:pt x="348" y="102"/>
                  <a:pt x="354" y="114"/>
                  <a:pt x="354" y="126"/>
                </a:cubicBezTo>
                <a:cubicBezTo>
                  <a:pt x="354" y="141"/>
                  <a:pt x="354" y="161"/>
                  <a:pt x="354" y="180"/>
                </a:cubicBezTo>
                <a:lnTo>
                  <a:pt x="55" y="180"/>
                </a:lnTo>
                <a:close/>
                <a:moveTo>
                  <a:pt x="28" y="235"/>
                </a:moveTo>
                <a:lnTo>
                  <a:pt x="381" y="235"/>
                </a:lnTo>
                <a:cubicBezTo>
                  <a:pt x="397" y="235"/>
                  <a:pt x="409" y="223"/>
                  <a:pt x="409" y="208"/>
                </a:cubicBezTo>
                <a:cubicBezTo>
                  <a:pt x="409" y="181"/>
                  <a:pt x="409" y="148"/>
                  <a:pt x="409" y="126"/>
                </a:cubicBezTo>
                <a:cubicBezTo>
                  <a:pt x="409" y="96"/>
                  <a:pt x="394" y="68"/>
                  <a:pt x="370" y="51"/>
                </a:cubicBezTo>
                <a:cubicBezTo>
                  <a:pt x="324" y="18"/>
                  <a:pt x="265" y="0"/>
                  <a:pt x="204" y="0"/>
                </a:cubicBezTo>
                <a:cubicBezTo>
                  <a:pt x="144" y="0"/>
                  <a:pt x="86" y="18"/>
                  <a:pt x="40" y="50"/>
                </a:cubicBezTo>
                <a:cubicBezTo>
                  <a:pt x="15" y="67"/>
                  <a:pt x="0" y="96"/>
                  <a:pt x="0" y="126"/>
                </a:cubicBezTo>
                <a:lnTo>
                  <a:pt x="0" y="208"/>
                </a:lnTo>
                <a:cubicBezTo>
                  <a:pt x="0" y="223"/>
                  <a:pt x="12" y="235"/>
                  <a:pt x="28" y="2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7" name="Freeform 786">
            <a:extLst>
              <a:ext uri="{FF2B5EF4-FFF2-40B4-BE49-F238E27FC236}">
                <a16:creationId xmlns:a16="http://schemas.microsoft.com/office/drawing/2014/main" id="{CBCA39C1-CD9D-1447-92E2-5958D6834414}"/>
              </a:ext>
            </a:extLst>
          </p:cNvPr>
          <p:cNvSpPr/>
          <p:nvPr/>
        </p:nvSpPr>
        <p:spPr>
          <a:xfrm>
            <a:off x="1473481" y="3814036"/>
            <a:ext cx="88560" cy="88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7" h="248">
                <a:moveTo>
                  <a:pt x="123" y="55"/>
                </a:moveTo>
                <a:cubicBezTo>
                  <a:pt x="161" y="55"/>
                  <a:pt x="192" y="86"/>
                  <a:pt x="192" y="124"/>
                </a:cubicBezTo>
                <a:cubicBezTo>
                  <a:pt x="192" y="162"/>
                  <a:pt x="161" y="192"/>
                  <a:pt x="123" y="192"/>
                </a:cubicBezTo>
                <a:cubicBezTo>
                  <a:pt x="86" y="192"/>
                  <a:pt x="55" y="162"/>
                  <a:pt x="55" y="124"/>
                </a:cubicBezTo>
                <a:cubicBezTo>
                  <a:pt x="55" y="86"/>
                  <a:pt x="86" y="55"/>
                  <a:pt x="123" y="55"/>
                </a:cubicBezTo>
                <a:close/>
                <a:moveTo>
                  <a:pt x="123" y="248"/>
                </a:moveTo>
                <a:cubicBezTo>
                  <a:pt x="192" y="248"/>
                  <a:pt x="247" y="192"/>
                  <a:pt x="247" y="124"/>
                </a:cubicBezTo>
                <a:cubicBezTo>
                  <a:pt x="247" y="56"/>
                  <a:pt x="192" y="0"/>
                  <a:pt x="123" y="0"/>
                </a:cubicBezTo>
                <a:cubicBezTo>
                  <a:pt x="55" y="0"/>
                  <a:pt x="0" y="56"/>
                  <a:pt x="0" y="124"/>
                </a:cubicBezTo>
                <a:cubicBezTo>
                  <a:pt x="0" y="192"/>
                  <a:pt x="55" y="248"/>
                  <a:pt x="123" y="24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8" name="Freeform 787">
            <a:extLst>
              <a:ext uri="{FF2B5EF4-FFF2-40B4-BE49-F238E27FC236}">
                <a16:creationId xmlns:a16="http://schemas.microsoft.com/office/drawing/2014/main" id="{72630C5A-E8B3-ED4B-BF74-A2C041A164B8}"/>
              </a:ext>
            </a:extLst>
          </p:cNvPr>
          <p:cNvSpPr/>
          <p:nvPr/>
        </p:nvSpPr>
        <p:spPr>
          <a:xfrm>
            <a:off x="1444319" y="3905837"/>
            <a:ext cx="146880" cy="84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9" h="235">
                <a:moveTo>
                  <a:pt x="55" y="180"/>
                </a:moveTo>
                <a:lnTo>
                  <a:pt x="55" y="126"/>
                </a:lnTo>
                <a:cubicBezTo>
                  <a:pt x="55" y="113"/>
                  <a:pt x="61" y="102"/>
                  <a:pt x="72" y="95"/>
                </a:cubicBezTo>
                <a:cubicBezTo>
                  <a:pt x="109" y="69"/>
                  <a:pt x="156" y="55"/>
                  <a:pt x="204" y="55"/>
                </a:cubicBezTo>
                <a:cubicBezTo>
                  <a:pt x="254" y="55"/>
                  <a:pt x="301" y="69"/>
                  <a:pt x="338" y="95"/>
                </a:cubicBezTo>
                <a:cubicBezTo>
                  <a:pt x="348" y="102"/>
                  <a:pt x="354" y="114"/>
                  <a:pt x="354" y="126"/>
                </a:cubicBezTo>
                <a:cubicBezTo>
                  <a:pt x="354" y="141"/>
                  <a:pt x="354" y="161"/>
                  <a:pt x="354" y="180"/>
                </a:cubicBezTo>
                <a:close/>
                <a:moveTo>
                  <a:pt x="409" y="125"/>
                </a:moveTo>
                <a:cubicBezTo>
                  <a:pt x="409" y="95"/>
                  <a:pt x="394" y="67"/>
                  <a:pt x="370" y="50"/>
                </a:cubicBezTo>
                <a:cubicBezTo>
                  <a:pt x="324" y="18"/>
                  <a:pt x="265" y="0"/>
                  <a:pt x="204" y="0"/>
                </a:cubicBezTo>
                <a:cubicBezTo>
                  <a:pt x="145" y="0"/>
                  <a:pt x="86" y="17"/>
                  <a:pt x="40" y="49"/>
                </a:cubicBezTo>
                <a:cubicBezTo>
                  <a:pt x="15" y="67"/>
                  <a:pt x="0" y="95"/>
                  <a:pt x="0" y="126"/>
                </a:cubicBezTo>
                <a:lnTo>
                  <a:pt x="0" y="208"/>
                </a:lnTo>
                <a:cubicBezTo>
                  <a:pt x="0" y="223"/>
                  <a:pt x="12" y="235"/>
                  <a:pt x="28" y="235"/>
                </a:cubicBezTo>
                <a:lnTo>
                  <a:pt x="381" y="235"/>
                </a:lnTo>
                <a:cubicBezTo>
                  <a:pt x="397" y="235"/>
                  <a:pt x="409" y="223"/>
                  <a:pt x="409" y="208"/>
                </a:cubicBezTo>
                <a:cubicBezTo>
                  <a:pt x="409" y="181"/>
                  <a:pt x="409" y="148"/>
                  <a:pt x="409" y="1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9" name="Freeform 788">
            <a:extLst>
              <a:ext uri="{FF2B5EF4-FFF2-40B4-BE49-F238E27FC236}">
                <a16:creationId xmlns:a16="http://schemas.microsoft.com/office/drawing/2014/main" id="{4D1AA537-3FA0-5846-AD22-D97255658F8E}"/>
              </a:ext>
            </a:extLst>
          </p:cNvPr>
          <p:cNvSpPr/>
          <p:nvPr/>
        </p:nvSpPr>
        <p:spPr>
          <a:xfrm>
            <a:off x="1167480" y="3814036"/>
            <a:ext cx="88920" cy="88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8" h="248">
                <a:moveTo>
                  <a:pt x="124" y="55"/>
                </a:moveTo>
                <a:cubicBezTo>
                  <a:pt x="162" y="55"/>
                  <a:pt x="193" y="86"/>
                  <a:pt x="193" y="124"/>
                </a:cubicBezTo>
                <a:cubicBezTo>
                  <a:pt x="193" y="162"/>
                  <a:pt x="162" y="192"/>
                  <a:pt x="124" y="192"/>
                </a:cubicBezTo>
                <a:cubicBezTo>
                  <a:pt x="86" y="192"/>
                  <a:pt x="56" y="162"/>
                  <a:pt x="56" y="124"/>
                </a:cubicBezTo>
                <a:cubicBezTo>
                  <a:pt x="56" y="86"/>
                  <a:pt x="86" y="55"/>
                  <a:pt x="124" y="55"/>
                </a:cubicBezTo>
                <a:close/>
                <a:moveTo>
                  <a:pt x="124" y="248"/>
                </a:moveTo>
                <a:cubicBezTo>
                  <a:pt x="192" y="248"/>
                  <a:pt x="248" y="192"/>
                  <a:pt x="248" y="124"/>
                </a:cubicBezTo>
                <a:cubicBezTo>
                  <a:pt x="248" y="56"/>
                  <a:pt x="192" y="0"/>
                  <a:pt x="124" y="0"/>
                </a:cubicBezTo>
                <a:cubicBezTo>
                  <a:pt x="56" y="0"/>
                  <a:pt x="0" y="56"/>
                  <a:pt x="0" y="124"/>
                </a:cubicBezTo>
                <a:cubicBezTo>
                  <a:pt x="0" y="192"/>
                  <a:pt x="56" y="248"/>
                  <a:pt x="124" y="24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0" name="Freeform 789">
            <a:extLst>
              <a:ext uri="{FF2B5EF4-FFF2-40B4-BE49-F238E27FC236}">
                <a16:creationId xmlns:a16="http://schemas.microsoft.com/office/drawing/2014/main" id="{CEF1E084-17EE-EB47-A2FD-038110ADC465}"/>
              </a:ext>
            </a:extLst>
          </p:cNvPr>
          <p:cNvSpPr/>
          <p:nvPr/>
        </p:nvSpPr>
        <p:spPr>
          <a:xfrm>
            <a:off x="1138680" y="3905837"/>
            <a:ext cx="146880" cy="84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9" h="235">
                <a:moveTo>
                  <a:pt x="55" y="180"/>
                </a:moveTo>
                <a:lnTo>
                  <a:pt x="55" y="126"/>
                </a:lnTo>
                <a:cubicBezTo>
                  <a:pt x="55" y="113"/>
                  <a:pt x="61" y="102"/>
                  <a:pt x="71" y="95"/>
                </a:cubicBezTo>
                <a:cubicBezTo>
                  <a:pt x="108" y="69"/>
                  <a:pt x="155" y="55"/>
                  <a:pt x="204" y="55"/>
                </a:cubicBezTo>
                <a:cubicBezTo>
                  <a:pt x="253" y="55"/>
                  <a:pt x="301" y="69"/>
                  <a:pt x="338" y="95"/>
                </a:cubicBezTo>
                <a:cubicBezTo>
                  <a:pt x="348" y="102"/>
                  <a:pt x="353" y="114"/>
                  <a:pt x="353" y="126"/>
                </a:cubicBezTo>
                <a:cubicBezTo>
                  <a:pt x="354" y="141"/>
                  <a:pt x="354" y="161"/>
                  <a:pt x="354" y="180"/>
                </a:cubicBezTo>
                <a:close/>
                <a:moveTo>
                  <a:pt x="370" y="50"/>
                </a:moveTo>
                <a:cubicBezTo>
                  <a:pt x="323" y="18"/>
                  <a:pt x="265" y="0"/>
                  <a:pt x="204" y="0"/>
                </a:cubicBezTo>
                <a:cubicBezTo>
                  <a:pt x="144" y="0"/>
                  <a:pt x="86" y="17"/>
                  <a:pt x="40" y="49"/>
                </a:cubicBezTo>
                <a:cubicBezTo>
                  <a:pt x="15" y="67"/>
                  <a:pt x="0" y="95"/>
                  <a:pt x="0" y="126"/>
                </a:cubicBezTo>
                <a:lnTo>
                  <a:pt x="0" y="208"/>
                </a:lnTo>
                <a:cubicBezTo>
                  <a:pt x="0" y="223"/>
                  <a:pt x="12" y="235"/>
                  <a:pt x="27" y="235"/>
                </a:cubicBezTo>
                <a:lnTo>
                  <a:pt x="381" y="235"/>
                </a:lnTo>
                <a:cubicBezTo>
                  <a:pt x="397" y="235"/>
                  <a:pt x="409" y="223"/>
                  <a:pt x="409" y="208"/>
                </a:cubicBezTo>
                <a:cubicBezTo>
                  <a:pt x="409" y="181"/>
                  <a:pt x="409" y="148"/>
                  <a:pt x="409" y="125"/>
                </a:cubicBezTo>
                <a:cubicBezTo>
                  <a:pt x="408" y="95"/>
                  <a:pt x="394" y="67"/>
                  <a:pt x="370" y="5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1" name="Freeform 790">
            <a:extLst>
              <a:ext uri="{FF2B5EF4-FFF2-40B4-BE49-F238E27FC236}">
                <a16:creationId xmlns:a16="http://schemas.microsoft.com/office/drawing/2014/main" id="{F93CC81E-F134-4340-9346-619444458AFB}"/>
              </a:ext>
            </a:extLst>
          </p:cNvPr>
          <p:cNvSpPr/>
          <p:nvPr/>
        </p:nvSpPr>
        <p:spPr>
          <a:xfrm>
            <a:off x="1280159" y="3761477"/>
            <a:ext cx="81000" cy="126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6" h="351">
                <a:moveTo>
                  <a:pt x="148" y="145"/>
                </a:moveTo>
                <a:cubicBezTo>
                  <a:pt x="148" y="144"/>
                  <a:pt x="148" y="143"/>
                  <a:pt x="149" y="142"/>
                </a:cubicBezTo>
                <a:lnTo>
                  <a:pt x="170" y="99"/>
                </a:lnTo>
                <a:lnTo>
                  <a:pt x="172" y="105"/>
                </a:lnTo>
                <a:cubicBezTo>
                  <a:pt x="176" y="116"/>
                  <a:pt x="187" y="124"/>
                  <a:pt x="198" y="124"/>
                </a:cubicBezTo>
                <a:cubicBezTo>
                  <a:pt x="201" y="124"/>
                  <a:pt x="204" y="123"/>
                  <a:pt x="207" y="122"/>
                </a:cubicBezTo>
                <a:cubicBezTo>
                  <a:pt x="222" y="117"/>
                  <a:pt x="229" y="101"/>
                  <a:pt x="225" y="87"/>
                </a:cubicBezTo>
                <a:lnTo>
                  <a:pt x="202" y="19"/>
                </a:lnTo>
                <a:cubicBezTo>
                  <a:pt x="202" y="18"/>
                  <a:pt x="201" y="18"/>
                  <a:pt x="201" y="18"/>
                </a:cubicBezTo>
                <a:cubicBezTo>
                  <a:pt x="201" y="17"/>
                  <a:pt x="201" y="17"/>
                  <a:pt x="201" y="16"/>
                </a:cubicBezTo>
                <a:cubicBezTo>
                  <a:pt x="200" y="16"/>
                  <a:pt x="200" y="15"/>
                  <a:pt x="200" y="15"/>
                </a:cubicBezTo>
                <a:cubicBezTo>
                  <a:pt x="200" y="15"/>
                  <a:pt x="200" y="14"/>
                  <a:pt x="199" y="14"/>
                </a:cubicBezTo>
                <a:cubicBezTo>
                  <a:pt x="199" y="13"/>
                  <a:pt x="199" y="13"/>
                  <a:pt x="198" y="12"/>
                </a:cubicBezTo>
                <a:cubicBezTo>
                  <a:pt x="198" y="11"/>
                  <a:pt x="197" y="11"/>
                  <a:pt x="197" y="10"/>
                </a:cubicBezTo>
                <a:lnTo>
                  <a:pt x="196" y="9"/>
                </a:lnTo>
                <a:lnTo>
                  <a:pt x="195" y="8"/>
                </a:lnTo>
                <a:lnTo>
                  <a:pt x="194" y="8"/>
                </a:lnTo>
                <a:cubicBezTo>
                  <a:pt x="194" y="7"/>
                  <a:pt x="194" y="7"/>
                  <a:pt x="193" y="6"/>
                </a:cubicBezTo>
                <a:lnTo>
                  <a:pt x="192" y="6"/>
                </a:lnTo>
                <a:cubicBezTo>
                  <a:pt x="192" y="5"/>
                  <a:pt x="191" y="5"/>
                  <a:pt x="191" y="5"/>
                </a:cubicBezTo>
                <a:cubicBezTo>
                  <a:pt x="190" y="4"/>
                  <a:pt x="190" y="4"/>
                  <a:pt x="190" y="4"/>
                </a:cubicBezTo>
                <a:cubicBezTo>
                  <a:pt x="188" y="3"/>
                  <a:pt x="185" y="2"/>
                  <a:pt x="183" y="1"/>
                </a:cubicBezTo>
                <a:lnTo>
                  <a:pt x="182" y="1"/>
                </a:lnTo>
                <a:cubicBezTo>
                  <a:pt x="182" y="1"/>
                  <a:pt x="181" y="0"/>
                  <a:pt x="180" y="0"/>
                </a:cubicBezTo>
                <a:cubicBezTo>
                  <a:pt x="179" y="0"/>
                  <a:pt x="178" y="0"/>
                  <a:pt x="177" y="0"/>
                </a:cubicBezTo>
                <a:cubicBezTo>
                  <a:pt x="176" y="0"/>
                  <a:pt x="175" y="0"/>
                  <a:pt x="175" y="0"/>
                </a:cubicBezTo>
                <a:cubicBezTo>
                  <a:pt x="172" y="0"/>
                  <a:pt x="169" y="0"/>
                  <a:pt x="167" y="1"/>
                </a:cubicBezTo>
                <a:lnTo>
                  <a:pt x="98" y="24"/>
                </a:lnTo>
                <a:cubicBezTo>
                  <a:pt x="84" y="29"/>
                  <a:pt x="76" y="45"/>
                  <a:pt x="81" y="59"/>
                </a:cubicBezTo>
                <a:cubicBezTo>
                  <a:pt x="85" y="71"/>
                  <a:pt x="96" y="78"/>
                  <a:pt x="107" y="78"/>
                </a:cubicBezTo>
                <a:cubicBezTo>
                  <a:pt x="110" y="78"/>
                  <a:pt x="113" y="77"/>
                  <a:pt x="116" y="77"/>
                </a:cubicBezTo>
                <a:lnTo>
                  <a:pt x="121" y="75"/>
                </a:lnTo>
                <a:lnTo>
                  <a:pt x="3" y="311"/>
                </a:lnTo>
                <a:cubicBezTo>
                  <a:pt x="-4" y="325"/>
                  <a:pt x="2" y="341"/>
                  <a:pt x="15" y="348"/>
                </a:cubicBezTo>
                <a:cubicBezTo>
                  <a:pt x="19" y="350"/>
                  <a:pt x="23" y="351"/>
                  <a:pt x="28" y="351"/>
                </a:cubicBezTo>
                <a:cubicBezTo>
                  <a:pt x="38" y="351"/>
                  <a:pt x="47" y="345"/>
                  <a:pt x="52" y="3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2" name="Freeform 791">
            <a:extLst>
              <a:ext uri="{FF2B5EF4-FFF2-40B4-BE49-F238E27FC236}">
                <a16:creationId xmlns:a16="http://schemas.microsoft.com/office/drawing/2014/main" id="{FBA61380-5873-C14F-81F9-0FA503BFEEB4}"/>
              </a:ext>
            </a:extLst>
          </p:cNvPr>
          <p:cNvSpPr/>
          <p:nvPr/>
        </p:nvSpPr>
        <p:spPr>
          <a:xfrm>
            <a:off x="1380599" y="3766157"/>
            <a:ext cx="78480" cy="12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9" h="338">
                <a:moveTo>
                  <a:pt x="163" y="338"/>
                </a:moveTo>
                <a:lnTo>
                  <a:pt x="164" y="338"/>
                </a:lnTo>
                <a:lnTo>
                  <a:pt x="165" y="338"/>
                </a:lnTo>
                <a:lnTo>
                  <a:pt x="166" y="338"/>
                </a:lnTo>
                <a:lnTo>
                  <a:pt x="167" y="338"/>
                </a:lnTo>
                <a:lnTo>
                  <a:pt x="168" y="338"/>
                </a:lnTo>
                <a:lnTo>
                  <a:pt x="169" y="338"/>
                </a:lnTo>
                <a:cubicBezTo>
                  <a:pt x="170" y="338"/>
                  <a:pt x="171" y="338"/>
                  <a:pt x="172" y="338"/>
                </a:cubicBezTo>
                <a:cubicBezTo>
                  <a:pt x="173" y="338"/>
                  <a:pt x="174" y="338"/>
                  <a:pt x="175" y="338"/>
                </a:cubicBezTo>
                <a:cubicBezTo>
                  <a:pt x="176" y="337"/>
                  <a:pt x="177" y="337"/>
                  <a:pt x="178" y="337"/>
                </a:cubicBezTo>
                <a:lnTo>
                  <a:pt x="179" y="337"/>
                </a:lnTo>
                <a:cubicBezTo>
                  <a:pt x="180" y="336"/>
                  <a:pt x="182" y="335"/>
                  <a:pt x="184" y="334"/>
                </a:cubicBezTo>
                <a:lnTo>
                  <a:pt x="185" y="333"/>
                </a:lnTo>
                <a:lnTo>
                  <a:pt x="186" y="333"/>
                </a:lnTo>
                <a:cubicBezTo>
                  <a:pt x="186" y="332"/>
                  <a:pt x="186" y="332"/>
                  <a:pt x="186" y="332"/>
                </a:cubicBezTo>
                <a:cubicBezTo>
                  <a:pt x="187" y="332"/>
                  <a:pt x="187" y="331"/>
                  <a:pt x="188" y="331"/>
                </a:cubicBezTo>
                <a:cubicBezTo>
                  <a:pt x="189" y="330"/>
                  <a:pt x="189" y="329"/>
                  <a:pt x="190" y="329"/>
                </a:cubicBezTo>
                <a:cubicBezTo>
                  <a:pt x="191" y="328"/>
                  <a:pt x="191" y="327"/>
                  <a:pt x="191" y="327"/>
                </a:cubicBezTo>
                <a:lnTo>
                  <a:pt x="192" y="326"/>
                </a:lnTo>
                <a:cubicBezTo>
                  <a:pt x="192" y="326"/>
                  <a:pt x="193" y="325"/>
                  <a:pt x="193" y="324"/>
                </a:cubicBezTo>
                <a:cubicBezTo>
                  <a:pt x="193" y="323"/>
                  <a:pt x="194" y="323"/>
                  <a:pt x="194" y="322"/>
                </a:cubicBezTo>
                <a:cubicBezTo>
                  <a:pt x="195" y="321"/>
                  <a:pt x="195" y="320"/>
                  <a:pt x="195" y="319"/>
                </a:cubicBezTo>
                <a:lnTo>
                  <a:pt x="218" y="251"/>
                </a:lnTo>
                <a:cubicBezTo>
                  <a:pt x="223" y="237"/>
                  <a:pt x="215" y="221"/>
                  <a:pt x="200" y="216"/>
                </a:cubicBezTo>
                <a:cubicBezTo>
                  <a:pt x="186" y="211"/>
                  <a:pt x="170" y="219"/>
                  <a:pt x="166" y="234"/>
                </a:cubicBezTo>
                <a:lnTo>
                  <a:pt x="164" y="239"/>
                </a:lnTo>
                <a:lnTo>
                  <a:pt x="142" y="196"/>
                </a:lnTo>
                <a:lnTo>
                  <a:pt x="142" y="195"/>
                </a:lnTo>
                <a:lnTo>
                  <a:pt x="53" y="16"/>
                </a:lnTo>
                <a:cubicBezTo>
                  <a:pt x="46" y="2"/>
                  <a:pt x="29" y="-4"/>
                  <a:pt x="16" y="3"/>
                </a:cubicBezTo>
                <a:cubicBezTo>
                  <a:pt x="2" y="10"/>
                  <a:pt x="-4" y="27"/>
                  <a:pt x="3" y="40"/>
                </a:cubicBezTo>
                <a:lnTo>
                  <a:pt x="114" y="264"/>
                </a:lnTo>
                <a:lnTo>
                  <a:pt x="109" y="262"/>
                </a:lnTo>
                <a:cubicBezTo>
                  <a:pt x="95" y="257"/>
                  <a:pt x="79" y="265"/>
                  <a:pt x="74" y="279"/>
                </a:cubicBezTo>
                <a:cubicBezTo>
                  <a:pt x="70" y="294"/>
                  <a:pt x="78" y="309"/>
                  <a:pt x="92" y="314"/>
                </a:cubicBezTo>
                <a:lnTo>
                  <a:pt x="160" y="337"/>
                </a:lnTo>
                <a:lnTo>
                  <a:pt x="161" y="337"/>
                </a:lnTo>
                <a:lnTo>
                  <a:pt x="162" y="337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3" name="Freeform 792">
            <a:extLst>
              <a:ext uri="{FF2B5EF4-FFF2-40B4-BE49-F238E27FC236}">
                <a16:creationId xmlns:a16="http://schemas.microsoft.com/office/drawing/2014/main" id="{4F8C147D-EB52-814C-9592-2AA5D2F3B352}"/>
              </a:ext>
            </a:extLst>
          </p:cNvPr>
          <p:cNvSpPr/>
          <p:nvPr/>
        </p:nvSpPr>
        <p:spPr>
          <a:xfrm>
            <a:off x="1298520" y="3897557"/>
            <a:ext cx="133200" cy="5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1" h="157">
                <a:moveTo>
                  <a:pt x="365" y="94"/>
                </a:moveTo>
                <a:cubicBezTo>
                  <a:pt x="366" y="94"/>
                  <a:pt x="366" y="94"/>
                  <a:pt x="366" y="93"/>
                </a:cubicBezTo>
                <a:cubicBezTo>
                  <a:pt x="366" y="93"/>
                  <a:pt x="367" y="93"/>
                  <a:pt x="367" y="92"/>
                </a:cubicBezTo>
                <a:lnTo>
                  <a:pt x="367" y="91"/>
                </a:lnTo>
                <a:cubicBezTo>
                  <a:pt x="368" y="91"/>
                  <a:pt x="368" y="90"/>
                  <a:pt x="368" y="90"/>
                </a:cubicBezTo>
                <a:cubicBezTo>
                  <a:pt x="368" y="89"/>
                  <a:pt x="369" y="89"/>
                  <a:pt x="369" y="89"/>
                </a:cubicBezTo>
                <a:cubicBezTo>
                  <a:pt x="369" y="88"/>
                  <a:pt x="369" y="88"/>
                  <a:pt x="369" y="87"/>
                </a:cubicBezTo>
                <a:lnTo>
                  <a:pt x="370" y="86"/>
                </a:lnTo>
                <a:lnTo>
                  <a:pt x="370" y="85"/>
                </a:lnTo>
                <a:cubicBezTo>
                  <a:pt x="370" y="84"/>
                  <a:pt x="370" y="84"/>
                  <a:pt x="370" y="84"/>
                </a:cubicBezTo>
                <a:cubicBezTo>
                  <a:pt x="370" y="83"/>
                  <a:pt x="371" y="82"/>
                  <a:pt x="371" y="81"/>
                </a:cubicBezTo>
                <a:cubicBezTo>
                  <a:pt x="371" y="78"/>
                  <a:pt x="371" y="75"/>
                  <a:pt x="370" y="73"/>
                </a:cubicBezTo>
                <a:lnTo>
                  <a:pt x="370" y="72"/>
                </a:lnTo>
                <a:cubicBezTo>
                  <a:pt x="370" y="72"/>
                  <a:pt x="370" y="71"/>
                  <a:pt x="370" y="70"/>
                </a:cubicBezTo>
                <a:cubicBezTo>
                  <a:pt x="370" y="70"/>
                  <a:pt x="369" y="70"/>
                  <a:pt x="369" y="69"/>
                </a:cubicBezTo>
                <a:cubicBezTo>
                  <a:pt x="369" y="69"/>
                  <a:pt x="369" y="68"/>
                  <a:pt x="369" y="67"/>
                </a:cubicBezTo>
                <a:lnTo>
                  <a:pt x="368" y="67"/>
                </a:lnTo>
                <a:cubicBezTo>
                  <a:pt x="368" y="66"/>
                  <a:pt x="368" y="66"/>
                  <a:pt x="367" y="65"/>
                </a:cubicBezTo>
                <a:cubicBezTo>
                  <a:pt x="367" y="64"/>
                  <a:pt x="367" y="63"/>
                  <a:pt x="366" y="63"/>
                </a:cubicBezTo>
                <a:cubicBezTo>
                  <a:pt x="365" y="61"/>
                  <a:pt x="364" y="60"/>
                  <a:pt x="363" y="59"/>
                </a:cubicBezTo>
                <a:lnTo>
                  <a:pt x="312" y="8"/>
                </a:lnTo>
                <a:cubicBezTo>
                  <a:pt x="301" y="-3"/>
                  <a:pt x="284" y="-3"/>
                  <a:pt x="273" y="8"/>
                </a:cubicBezTo>
                <a:cubicBezTo>
                  <a:pt x="262" y="18"/>
                  <a:pt x="262" y="36"/>
                  <a:pt x="273" y="47"/>
                </a:cubicBezTo>
                <a:lnTo>
                  <a:pt x="277" y="50"/>
                </a:lnTo>
                <a:lnTo>
                  <a:pt x="229" y="50"/>
                </a:lnTo>
                <a:cubicBezTo>
                  <a:pt x="227" y="50"/>
                  <a:pt x="226" y="50"/>
                  <a:pt x="225" y="50"/>
                </a:cubicBezTo>
                <a:lnTo>
                  <a:pt x="145" y="50"/>
                </a:lnTo>
                <a:cubicBezTo>
                  <a:pt x="144" y="50"/>
                  <a:pt x="143" y="50"/>
                  <a:pt x="142" y="50"/>
                </a:cubicBezTo>
                <a:lnTo>
                  <a:pt x="94" y="50"/>
                </a:lnTo>
                <a:lnTo>
                  <a:pt x="98" y="47"/>
                </a:lnTo>
                <a:cubicBezTo>
                  <a:pt x="108" y="36"/>
                  <a:pt x="108" y="18"/>
                  <a:pt x="97" y="8"/>
                </a:cubicBezTo>
                <a:cubicBezTo>
                  <a:pt x="87" y="-3"/>
                  <a:pt x="69" y="-3"/>
                  <a:pt x="58" y="8"/>
                </a:cubicBezTo>
                <a:lnTo>
                  <a:pt x="8" y="58"/>
                </a:lnTo>
                <a:cubicBezTo>
                  <a:pt x="4" y="62"/>
                  <a:pt x="1" y="67"/>
                  <a:pt x="0" y="73"/>
                </a:cubicBezTo>
                <a:cubicBezTo>
                  <a:pt x="0" y="74"/>
                  <a:pt x="0" y="75"/>
                  <a:pt x="0" y="76"/>
                </a:cubicBezTo>
                <a:lnTo>
                  <a:pt x="0" y="77"/>
                </a:lnTo>
                <a:lnTo>
                  <a:pt x="0" y="78"/>
                </a:lnTo>
                <a:cubicBezTo>
                  <a:pt x="0" y="79"/>
                  <a:pt x="0" y="80"/>
                  <a:pt x="0" y="81"/>
                </a:cubicBezTo>
                <a:cubicBezTo>
                  <a:pt x="0" y="82"/>
                  <a:pt x="0" y="83"/>
                  <a:pt x="0" y="84"/>
                </a:cubicBezTo>
                <a:lnTo>
                  <a:pt x="0" y="85"/>
                </a:lnTo>
                <a:lnTo>
                  <a:pt x="1" y="86"/>
                </a:lnTo>
                <a:cubicBezTo>
                  <a:pt x="1" y="87"/>
                  <a:pt x="1" y="87"/>
                  <a:pt x="1" y="87"/>
                </a:cubicBezTo>
                <a:cubicBezTo>
                  <a:pt x="1" y="88"/>
                  <a:pt x="2" y="88"/>
                  <a:pt x="2" y="89"/>
                </a:cubicBezTo>
                <a:lnTo>
                  <a:pt x="2" y="90"/>
                </a:lnTo>
                <a:lnTo>
                  <a:pt x="3" y="91"/>
                </a:lnTo>
                <a:lnTo>
                  <a:pt x="3" y="92"/>
                </a:lnTo>
                <a:cubicBezTo>
                  <a:pt x="4" y="93"/>
                  <a:pt x="4" y="93"/>
                  <a:pt x="4" y="93"/>
                </a:cubicBezTo>
                <a:cubicBezTo>
                  <a:pt x="5" y="94"/>
                  <a:pt x="5" y="94"/>
                  <a:pt x="5" y="94"/>
                </a:cubicBezTo>
                <a:cubicBezTo>
                  <a:pt x="5" y="95"/>
                  <a:pt x="6" y="95"/>
                  <a:pt x="6" y="96"/>
                </a:cubicBezTo>
                <a:lnTo>
                  <a:pt x="7" y="97"/>
                </a:lnTo>
                <a:cubicBezTo>
                  <a:pt x="8" y="98"/>
                  <a:pt x="8" y="98"/>
                  <a:pt x="8" y="98"/>
                </a:cubicBezTo>
                <a:lnTo>
                  <a:pt x="59" y="148"/>
                </a:lnTo>
                <a:cubicBezTo>
                  <a:pt x="64" y="154"/>
                  <a:pt x="71" y="157"/>
                  <a:pt x="78" y="157"/>
                </a:cubicBezTo>
                <a:cubicBezTo>
                  <a:pt x="85" y="157"/>
                  <a:pt x="92" y="154"/>
                  <a:pt x="98" y="148"/>
                </a:cubicBezTo>
                <a:cubicBezTo>
                  <a:pt x="108" y="138"/>
                  <a:pt x="108" y="120"/>
                  <a:pt x="98" y="109"/>
                </a:cubicBezTo>
                <a:lnTo>
                  <a:pt x="94" y="106"/>
                </a:lnTo>
                <a:lnTo>
                  <a:pt x="277" y="106"/>
                </a:lnTo>
                <a:lnTo>
                  <a:pt x="273" y="109"/>
                </a:lnTo>
                <a:cubicBezTo>
                  <a:pt x="262" y="120"/>
                  <a:pt x="262" y="138"/>
                  <a:pt x="273" y="148"/>
                </a:cubicBezTo>
                <a:cubicBezTo>
                  <a:pt x="278" y="154"/>
                  <a:pt x="285" y="157"/>
                  <a:pt x="292" y="157"/>
                </a:cubicBezTo>
                <a:cubicBezTo>
                  <a:pt x="299" y="157"/>
                  <a:pt x="306" y="154"/>
                  <a:pt x="312" y="148"/>
                </a:cubicBezTo>
                <a:lnTo>
                  <a:pt x="363" y="98"/>
                </a:lnTo>
                <a:cubicBezTo>
                  <a:pt x="363" y="97"/>
                  <a:pt x="363" y="97"/>
                  <a:pt x="363" y="97"/>
                </a:cubicBezTo>
                <a:cubicBezTo>
                  <a:pt x="364" y="97"/>
                  <a:pt x="364" y="96"/>
                  <a:pt x="365" y="96"/>
                </a:cubicBezTo>
                <a:cubicBezTo>
                  <a:pt x="365" y="95"/>
                  <a:pt x="365" y="95"/>
                  <a:pt x="365" y="9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4" name="Freeform 793">
            <a:extLst>
              <a:ext uri="{FF2B5EF4-FFF2-40B4-BE49-F238E27FC236}">
                <a16:creationId xmlns:a16="http://schemas.microsoft.com/office/drawing/2014/main" id="{CB3C1389-89EC-2F40-A5D6-E83F6FBBB3E8}"/>
              </a:ext>
            </a:extLst>
          </p:cNvPr>
          <p:cNvSpPr/>
          <p:nvPr/>
        </p:nvSpPr>
        <p:spPr>
          <a:xfrm>
            <a:off x="1864440" y="3593717"/>
            <a:ext cx="479160" cy="411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2" h="1143">
                <a:moveTo>
                  <a:pt x="1240" y="671"/>
                </a:moveTo>
                <a:cubicBezTo>
                  <a:pt x="1214" y="650"/>
                  <a:pt x="1179" y="637"/>
                  <a:pt x="1139" y="634"/>
                </a:cubicBezTo>
                <a:cubicBezTo>
                  <a:pt x="1185" y="626"/>
                  <a:pt x="1220" y="585"/>
                  <a:pt x="1220" y="537"/>
                </a:cubicBezTo>
                <a:cubicBezTo>
                  <a:pt x="1220" y="483"/>
                  <a:pt x="1176" y="438"/>
                  <a:pt x="1122" y="438"/>
                </a:cubicBezTo>
                <a:cubicBezTo>
                  <a:pt x="1067" y="438"/>
                  <a:pt x="1023" y="483"/>
                  <a:pt x="1023" y="537"/>
                </a:cubicBezTo>
                <a:cubicBezTo>
                  <a:pt x="1023" y="585"/>
                  <a:pt x="1058" y="626"/>
                  <a:pt x="1104" y="634"/>
                </a:cubicBezTo>
                <a:cubicBezTo>
                  <a:pt x="1065" y="637"/>
                  <a:pt x="1030" y="650"/>
                  <a:pt x="1004" y="670"/>
                </a:cubicBezTo>
                <a:cubicBezTo>
                  <a:pt x="982" y="644"/>
                  <a:pt x="969" y="609"/>
                  <a:pt x="969" y="572"/>
                </a:cubicBezTo>
                <a:cubicBezTo>
                  <a:pt x="969" y="487"/>
                  <a:pt x="1038" y="418"/>
                  <a:pt x="1123" y="418"/>
                </a:cubicBezTo>
                <a:cubicBezTo>
                  <a:pt x="1207" y="418"/>
                  <a:pt x="1277" y="487"/>
                  <a:pt x="1277" y="572"/>
                </a:cubicBezTo>
                <a:cubicBezTo>
                  <a:pt x="1277" y="610"/>
                  <a:pt x="1263" y="644"/>
                  <a:pt x="1240" y="671"/>
                </a:cubicBezTo>
                <a:close/>
                <a:moveTo>
                  <a:pt x="1122" y="669"/>
                </a:moveTo>
                <a:cubicBezTo>
                  <a:pt x="1157" y="669"/>
                  <a:pt x="1191" y="679"/>
                  <a:pt x="1214" y="696"/>
                </a:cubicBezTo>
                <a:cubicBezTo>
                  <a:pt x="1189" y="715"/>
                  <a:pt x="1157" y="726"/>
                  <a:pt x="1123" y="726"/>
                </a:cubicBezTo>
                <a:cubicBezTo>
                  <a:pt x="1088" y="726"/>
                  <a:pt x="1056" y="714"/>
                  <a:pt x="1030" y="695"/>
                </a:cubicBezTo>
                <a:cubicBezTo>
                  <a:pt x="1053" y="679"/>
                  <a:pt x="1087" y="669"/>
                  <a:pt x="1122" y="669"/>
                </a:cubicBezTo>
                <a:close/>
                <a:moveTo>
                  <a:pt x="1122" y="600"/>
                </a:moveTo>
                <a:cubicBezTo>
                  <a:pt x="1087" y="600"/>
                  <a:pt x="1058" y="572"/>
                  <a:pt x="1058" y="537"/>
                </a:cubicBezTo>
                <a:cubicBezTo>
                  <a:pt x="1058" y="502"/>
                  <a:pt x="1087" y="474"/>
                  <a:pt x="1122" y="474"/>
                </a:cubicBezTo>
                <a:cubicBezTo>
                  <a:pt x="1157" y="474"/>
                  <a:pt x="1185" y="502"/>
                  <a:pt x="1185" y="537"/>
                </a:cubicBezTo>
                <a:cubicBezTo>
                  <a:pt x="1185" y="572"/>
                  <a:pt x="1157" y="600"/>
                  <a:pt x="1122" y="600"/>
                </a:cubicBezTo>
                <a:close/>
                <a:moveTo>
                  <a:pt x="363" y="1088"/>
                </a:moveTo>
                <a:lnTo>
                  <a:pt x="327" y="1088"/>
                </a:lnTo>
                <a:cubicBezTo>
                  <a:pt x="327" y="1077"/>
                  <a:pt x="327" y="1066"/>
                  <a:pt x="327" y="1057"/>
                </a:cubicBezTo>
                <a:cubicBezTo>
                  <a:pt x="327" y="1038"/>
                  <a:pt x="318" y="1020"/>
                  <a:pt x="303" y="1010"/>
                </a:cubicBezTo>
                <a:cubicBezTo>
                  <a:pt x="274" y="989"/>
                  <a:pt x="237" y="978"/>
                  <a:pt x="199" y="978"/>
                </a:cubicBezTo>
                <a:cubicBezTo>
                  <a:pt x="162" y="978"/>
                  <a:pt x="125" y="989"/>
                  <a:pt x="96" y="1009"/>
                </a:cubicBezTo>
                <a:cubicBezTo>
                  <a:pt x="80" y="1020"/>
                  <a:pt x="71" y="1038"/>
                  <a:pt x="71" y="1057"/>
                </a:cubicBezTo>
                <a:lnTo>
                  <a:pt x="71" y="1088"/>
                </a:lnTo>
                <a:lnTo>
                  <a:pt x="55" y="1088"/>
                </a:lnTo>
                <a:lnTo>
                  <a:pt x="55" y="780"/>
                </a:lnTo>
                <a:lnTo>
                  <a:pt x="363" y="780"/>
                </a:lnTo>
                <a:close/>
                <a:moveTo>
                  <a:pt x="106" y="1088"/>
                </a:moveTo>
                <a:lnTo>
                  <a:pt x="106" y="1057"/>
                </a:lnTo>
                <a:cubicBezTo>
                  <a:pt x="106" y="1050"/>
                  <a:pt x="110" y="1043"/>
                  <a:pt x="116" y="1038"/>
                </a:cubicBezTo>
                <a:cubicBezTo>
                  <a:pt x="139" y="1022"/>
                  <a:pt x="169" y="1013"/>
                  <a:pt x="199" y="1013"/>
                </a:cubicBezTo>
                <a:cubicBezTo>
                  <a:pt x="230" y="1013"/>
                  <a:pt x="259" y="1022"/>
                  <a:pt x="282" y="1039"/>
                </a:cubicBezTo>
                <a:cubicBezTo>
                  <a:pt x="288" y="1043"/>
                  <a:pt x="292" y="1050"/>
                  <a:pt x="292" y="1057"/>
                </a:cubicBezTo>
                <a:cubicBezTo>
                  <a:pt x="292" y="1066"/>
                  <a:pt x="292" y="1077"/>
                  <a:pt x="292" y="1088"/>
                </a:cubicBezTo>
                <a:close/>
                <a:moveTo>
                  <a:pt x="363" y="364"/>
                </a:moveTo>
                <a:lnTo>
                  <a:pt x="327" y="364"/>
                </a:lnTo>
                <a:cubicBezTo>
                  <a:pt x="327" y="356"/>
                  <a:pt x="327" y="349"/>
                  <a:pt x="327" y="342"/>
                </a:cubicBezTo>
                <a:cubicBezTo>
                  <a:pt x="327" y="324"/>
                  <a:pt x="318" y="306"/>
                  <a:pt x="302" y="295"/>
                </a:cubicBezTo>
                <a:cubicBezTo>
                  <a:pt x="274" y="275"/>
                  <a:pt x="237" y="263"/>
                  <a:pt x="199" y="263"/>
                </a:cubicBezTo>
                <a:cubicBezTo>
                  <a:pt x="161" y="263"/>
                  <a:pt x="125" y="275"/>
                  <a:pt x="96" y="295"/>
                </a:cubicBezTo>
                <a:cubicBezTo>
                  <a:pt x="80" y="306"/>
                  <a:pt x="71" y="324"/>
                  <a:pt x="71" y="343"/>
                </a:cubicBezTo>
                <a:lnTo>
                  <a:pt x="71" y="364"/>
                </a:lnTo>
                <a:lnTo>
                  <a:pt x="55" y="364"/>
                </a:lnTo>
                <a:lnTo>
                  <a:pt x="55" y="56"/>
                </a:lnTo>
                <a:lnTo>
                  <a:pt x="363" y="56"/>
                </a:lnTo>
                <a:close/>
                <a:moveTo>
                  <a:pt x="106" y="364"/>
                </a:moveTo>
                <a:lnTo>
                  <a:pt x="106" y="343"/>
                </a:lnTo>
                <a:cubicBezTo>
                  <a:pt x="106" y="335"/>
                  <a:pt x="110" y="328"/>
                  <a:pt x="116" y="324"/>
                </a:cubicBezTo>
                <a:cubicBezTo>
                  <a:pt x="139" y="308"/>
                  <a:pt x="169" y="299"/>
                  <a:pt x="199" y="299"/>
                </a:cubicBezTo>
                <a:cubicBezTo>
                  <a:pt x="229" y="299"/>
                  <a:pt x="259" y="308"/>
                  <a:pt x="282" y="324"/>
                </a:cubicBezTo>
                <a:cubicBezTo>
                  <a:pt x="288" y="328"/>
                  <a:pt x="292" y="335"/>
                  <a:pt x="292" y="343"/>
                </a:cubicBezTo>
                <a:cubicBezTo>
                  <a:pt x="292" y="349"/>
                  <a:pt x="292" y="356"/>
                  <a:pt x="292" y="364"/>
                </a:cubicBezTo>
                <a:close/>
                <a:moveTo>
                  <a:pt x="1123" y="363"/>
                </a:moveTo>
                <a:cubicBezTo>
                  <a:pt x="1036" y="363"/>
                  <a:pt x="962" y="415"/>
                  <a:pt x="930" y="490"/>
                </a:cubicBezTo>
                <a:cubicBezTo>
                  <a:pt x="915" y="474"/>
                  <a:pt x="894" y="459"/>
                  <a:pt x="868" y="445"/>
                </a:cubicBezTo>
                <a:cubicBezTo>
                  <a:pt x="815" y="415"/>
                  <a:pt x="744" y="389"/>
                  <a:pt x="675" y="365"/>
                </a:cubicBezTo>
                <a:cubicBezTo>
                  <a:pt x="555" y="321"/>
                  <a:pt x="419" y="273"/>
                  <a:pt x="419" y="210"/>
                </a:cubicBezTo>
                <a:lnTo>
                  <a:pt x="419" y="28"/>
                </a:lnTo>
                <a:cubicBezTo>
                  <a:pt x="419" y="13"/>
                  <a:pt x="406" y="0"/>
                  <a:pt x="391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391"/>
                </a:lnTo>
                <a:cubicBezTo>
                  <a:pt x="0" y="406"/>
                  <a:pt x="13" y="419"/>
                  <a:pt x="28" y="419"/>
                </a:cubicBezTo>
                <a:lnTo>
                  <a:pt x="391" y="419"/>
                </a:lnTo>
                <a:cubicBezTo>
                  <a:pt x="406" y="419"/>
                  <a:pt x="419" y="406"/>
                  <a:pt x="419" y="391"/>
                </a:cubicBezTo>
                <a:lnTo>
                  <a:pt x="419" y="307"/>
                </a:lnTo>
                <a:cubicBezTo>
                  <a:pt x="431" y="317"/>
                  <a:pt x="446" y="327"/>
                  <a:pt x="464" y="337"/>
                </a:cubicBezTo>
                <a:cubicBezTo>
                  <a:pt x="517" y="367"/>
                  <a:pt x="588" y="392"/>
                  <a:pt x="657" y="417"/>
                </a:cubicBezTo>
                <a:cubicBezTo>
                  <a:pt x="777" y="460"/>
                  <a:pt x="913" y="509"/>
                  <a:pt x="913" y="572"/>
                </a:cubicBezTo>
                <a:cubicBezTo>
                  <a:pt x="913" y="635"/>
                  <a:pt x="777" y="684"/>
                  <a:pt x="657" y="728"/>
                </a:cubicBezTo>
                <a:cubicBezTo>
                  <a:pt x="588" y="752"/>
                  <a:pt x="517" y="778"/>
                  <a:pt x="464" y="808"/>
                </a:cubicBezTo>
                <a:cubicBezTo>
                  <a:pt x="446" y="817"/>
                  <a:pt x="431" y="827"/>
                  <a:pt x="419" y="837"/>
                </a:cubicBezTo>
                <a:lnTo>
                  <a:pt x="419" y="753"/>
                </a:lnTo>
                <a:cubicBezTo>
                  <a:pt x="419" y="737"/>
                  <a:pt x="406" y="725"/>
                  <a:pt x="391" y="725"/>
                </a:cubicBezTo>
                <a:lnTo>
                  <a:pt x="28" y="725"/>
                </a:lnTo>
                <a:cubicBezTo>
                  <a:pt x="13" y="725"/>
                  <a:pt x="0" y="737"/>
                  <a:pt x="0" y="753"/>
                </a:cubicBezTo>
                <a:lnTo>
                  <a:pt x="0" y="1116"/>
                </a:lnTo>
                <a:cubicBezTo>
                  <a:pt x="0" y="1131"/>
                  <a:pt x="13" y="1143"/>
                  <a:pt x="28" y="1143"/>
                </a:cubicBezTo>
                <a:lnTo>
                  <a:pt x="391" y="1143"/>
                </a:lnTo>
                <a:cubicBezTo>
                  <a:pt x="406" y="1143"/>
                  <a:pt x="419" y="1131"/>
                  <a:pt x="419" y="1116"/>
                </a:cubicBezTo>
                <a:lnTo>
                  <a:pt x="419" y="935"/>
                </a:lnTo>
                <a:cubicBezTo>
                  <a:pt x="419" y="872"/>
                  <a:pt x="555" y="823"/>
                  <a:pt x="675" y="779"/>
                </a:cubicBezTo>
                <a:cubicBezTo>
                  <a:pt x="744" y="755"/>
                  <a:pt x="815" y="729"/>
                  <a:pt x="868" y="699"/>
                </a:cubicBezTo>
                <a:cubicBezTo>
                  <a:pt x="894" y="685"/>
                  <a:pt x="915" y="670"/>
                  <a:pt x="930" y="655"/>
                </a:cubicBezTo>
                <a:cubicBezTo>
                  <a:pt x="963" y="729"/>
                  <a:pt x="1037" y="781"/>
                  <a:pt x="1123" y="781"/>
                </a:cubicBezTo>
                <a:cubicBezTo>
                  <a:pt x="1238" y="781"/>
                  <a:pt x="1332" y="687"/>
                  <a:pt x="1332" y="572"/>
                </a:cubicBezTo>
                <a:cubicBezTo>
                  <a:pt x="1332" y="457"/>
                  <a:pt x="1238" y="363"/>
                  <a:pt x="1123" y="3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5" name="Freeform 794">
            <a:extLst>
              <a:ext uri="{FF2B5EF4-FFF2-40B4-BE49-F238E27FC236}">
                <a16:creationId xmlns:a16="http://schemas.microsoft.com/office/drawing/2014/main" id="{EE7DA7AD-6B27-2843-9204-C8BBDA866696}"/>
              </a:ext>
            </a:extLst>
          </p:cNvPr>
          <p:cNvSpPr/>
          <p:nvPr/>
        </p:nvSpPr>
        <p:spPr>
          <a:xfrm>
            <a:off x="1908000" y="3888197"/>
            <a:ext cx="55800" cy="5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155">
                <a:moveTo>
                  <a:pt x="78" y="120"/>
                </a:moveTo>
                <a:cubicBezTo>
                  <a:pt x="55" y="120"/>
                  <a:pt x="36" y="101"/>
                  <a:pt x="36" y="78"/>
                </a:cubicBezTo>
                <a:cubicBezTo>
                  <a:pt x="36" y="54"/>
                  <a:pt x="55" y="35"/>
                  <a:pt x="78" y="35"/>
                </a:cubicBezTo>
                <a:cubicBezTo>
                  <a:pt x="101" y="35"/>
                  <a:pt x="120" y="54"/>
                  <a:pt x="120" y="78"/>
                </a:cubicBezTo>
                <a:cubicBezTo>
                  <a:pt x="120" y="101"/>
                  <a:pt x="101" y="120"/>
                  <a:pt x="78" y="120"/>
                </a:cubicBezTo>
                <a:close/>
                <a:moveTo>
                  <a:pt x="78" y="0"/>
                </a:moveTo>
                <a:cubicBezTo>
                  <a:pt x="35" y="0"/>
                  <a:pt x="0" y="35"/>
                  <a:pt x="0" y="78"/>
                </a:cubicBezTo>
                <a:cubicBezTo>
                  <a:pt x="0" y="121"/>
                  <a:pt x="35" y="155"/>
                  <a:pt x="78" y="155"/>
                </a:cubicBezTo>
                <a:cubicBezTo>
                  <a:pt x="121" y="155"/>
                  <a:pt x="156" y="121"/>
                  <a:pt x="156" y="78"/>
                </a:cubicBezTo>
                <a:cubicBezTo>
                  <a:pt x="156" y="35"/>
                  <a:pt x="121" y="0"/>
                  <a:pt x="7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6" name="Freeform 795">
            <a:extLst>
              <a:ext uri="{FF2B5EF4-FFF2-40B4-BE49-F238E27FC236}">
                <a16:creationId xmlns:a16="http://schemas.microsoft.com/office/drawing/2014/main" id="{51C55442-BDA0-DC4A-90B5-BB2A2DE3BCD1}"/>
              </a:ext>
            </a:extLst>
          </p:cNvPr>
          <p:cNvSpPr/>
          <p:nvPr/>
        </p:nvSpPr>
        <p:spPr>
          <a:xfrm>
            <a:off x="1908000" y="3631157"/>
            <a:ext cx="55800" cy="5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156">
                <a:moveTo>
                  <a:pt x="78" y="121"/>
                </a:moveTo>
                <a:cubicBezTo>
                  <a:pt x="55" y="121"/>
                  <a:pt x="36" y="102"/>
                  <a:pt x="36" y="78"/>
                </a:cubicBezTo>
                <a:cubicBezTo>
                  <a:pt x="36" y="55"/>
                  <a:pt x="55" y="36"/>
                  <a:pt x="78" y="36"/>
                </a:cubicBezTo>
                <a:cubicBezTo>
                  <a:pt x="101" y="36"/>
                  <a:pt x="120" y="55"/>
                  <a:pt x="120" y="78"/>
                </a:cubicBezTo>
                <a:cubicBezTo>
                  <a:pt x="120" y="102"/>
                  <a:pt x="101" y="121"/>
                  <a:pt x="78" y="121"/>
                </a:cubicBezTo>
                <a:close/>
                <a:moveTo>
                  <a:pt x="78" y="0"/>
                </a:moveTo>
                <a:cubicBezTo>
                  <a:pt x="35" y="0"/>
                  <a:pt x="0" y="35"/>
                  <a:pt x="0" y="78"/>
                </a:cubicBezTo>
                <a:cubicBezTo>
                  <a:pt x="0" y="121"/>
                  <a:pt x="35" y="156"/>
                  <a:pt x="78" y="156"/>
                </a:cubicBezTo>
                <a:cubicBezTo>
                  <a:pt x="121" y="156"/>
                  <a:pt x="156" y="121"/>
                  <a:pt x="156" y="78"/>
                </a:cubicBezTo>
                <a:cubicBezTo>
                  <a:pt x="156" y="35"/>
                  <a:pt x="121" y="0"/>
                  <a:pt x="7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7" name="Freeform 796">
            <a:extLst>
              <a:ext uri="{FF2B5EF4-FFF2-40B4-BE49-F238E27FC236}">
                <a16:creationId xmlns:a16="http://schemas.microsoft.com/office/drawing/2014/main" id="{53C1B364-E878-B342-AC6F-E30B8246B3A4}"/>
              </a:ext>
            </a:extLst>
          </p:cNvPr>
          <p:cNvSpPr/>
          <p:nvPr/>
        </p:nvSpPr>
        <p:spPr>
          <a:xfrm>
            <a:off x="2661839" y="3625757"/>
            <a:ext cx="1267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3" h="352">
                <a:moveTo>
                  <a:pt x="176" y="55"/>
                </a:moveTo>
                <a:cubicBezTo>
                  <a:pt x="243" y="55"/>
                  <a:pt x="297" y="109"/>
                  <a:pt x="297" y="176"/>
                </a:cubicBezTo>
                <a:cubicBezTo>
                  <a:pt x="297" y="243"/>
                  <a:pt x="243" y="297"/>
                  <a:pt x="176" y="297"/>
                </a:cubicBezTo>
                <a:cubicBezTo>
                  <a:pt x="109" y="297"/>
                  <a:pt x="55" y="243"/>
                  <a:pt x="55" y="176"/>
                </a:cubicBezTo>
                <a:cubicBezTo>
                  <a:pt x="55" y="109"/>
                  <a:pt x="109" y="55"/>
                  <a:pt x="176" y="55"/>
                </a:cubicBezTo>
                <a:close/>
                <a:moveTo>
                  <a:pt x="176" y="352"/>
                </a:moveTo>
                <a:cubicBezTo>
                  <a:pt x="273" y="352"/>
                  <a:pt x="353" y="273"/>
                  <a:pt x="353" y="176"/>
                </a:cubicBezTo>
                <a:cubicBezTo>
                  <a:pt x="353" y="79"/>
                  <a:pt x="273" y="0"/>
                  <a:pt x="176" y="0"/>
                </a:cubicBezTo>
                <a:cubicBezTo>
                  <a:pt x="79" y="0"/>
                  <a:pt x="0" y="79"/>
                  <a:pt x="0" y="176"/>
                </a:cubicBezTo>
                <a:cubicBezTo>
                  <a:pt x="0" y="273"/>
                  <a:pt x="79" y="352"/>
                  <a:pt x="176" y="3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8" name="Freeform 797">
            <a:extLst>
              <a:ext uri="{FF2B5EF4-FFF2-40B4-BE49-F238E27FC236}">
                <a16:creationId xmlns:a16="http://schemas.microsoft.com/office/drawing/2014/main" id="{C78D3976-3322-E740-A336-0F41432C1983}"/>
              </a:ext>
            </a:extLst>
          </p:cNvPr>
          <p:cNvSpPr/>
          <p:nvPr/>
        </p:nvSpPr>
        <p:spPr>
          <a:xfrm>
            <a:off x="2825280" y="3805758"/>
            <a:ext cx="172080" cy="170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9" h="475">
                <a:moveTo>
                  <a:pt x="337" y="409"/>
                </a:moveTo>
                <a:lnTo>
                  <a:pt x="71" y="146"/>
                </a:lnTo>
                <a:cubicBezTo>
                  <a:pt x="50" y="125"/>
                  <a:pt x="50" y="92"/>
                  <a:pt x="70" y="71"/>
                </a:cubicBezTo>
                <a:cubicBezTo>
                  <a:pt x="80" y="61"/>
                  <a:pt x="94" y="55"/>
                  <a:pt x="108" y="55"/>
                </a:cubicBezTo>
                <a:cubicBezTo>
                  <a:pt x="123" y="55"/>
                  <a:pt x="136" y="60"/>
                  <a:pt x="146" y="70"/>
                </a:cubicBezTo>
                <a:lnTo>
                  <a:pt x="412" y="337"/>
                </a:lnTo>
                <a:close/>
                <a:moveTo>
                  <a:pt x="471" y="318"/>
                </a:moveTo>
                <a:lnTo>
                  <a:pt x="185" y="31"/>
                </a:lnTo>
                <a:cubicBezTo>
                  <a:pt x="165" y="11"/>
                  <a:pt x="138" y="0"/>
                  <a:pt x="108" y="0"/>
                </a:cubicBezTo>
                <a:cubicBezTo>
                  <a:pt x="79" y="0"/>
                  <a:pt x="51" y="11"/>
                  <a:pt x="31" y="32"/>
                </a:cubicBezTo>
                <a:cubicBezTo>
                  <a:pt x="-11" y="75"/>
                  <a:pt x="-10" y="143"/>
                  <a:pt x="32" y="185"/>
                </a:cubicBezTo>
                <a:lnTo>
                  <a:pt x="317" y="467"/>
                </a:lnTo>
                <a:cubicBezTo>
                  <a:pt x="322" y="472"/>
                  <a:pt x="330" y="475"/>
                  <a:pt x="337" y="475"/>
                </a:cubicBezTo>
                <a:cubicBezTo>
                  <a:pt x="343" y="475"/>
                  <a:pt x="350" y="473"/>
                  <a:pt x="356" y="467"/>
                </a:cubicBezTo>
                <a:lnTo>
                  <a:pt x="471" y="358"/>
                </a:lnTo>
                <a:cubicBezTo>
                  <a:pt x="476" y="353"/>
                  <a:pt x="479" y="346"/>
                  <a:pt x="479" y="338"/>
                </a:cubicBezTo>
                <a:cubicBezTo>
                  <a:pt x="479" y="331"/>
                  <a:pt x="476" y="324"/>
                  <a:pt x="471" y="3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9" name="Freeform 798">
            <a:extLst>
              <a:ext uri="{FF2B5EF4-FFF2-40B4-BE49-F238E27FC236}">
                <a16:creationId xmlns:a16="http://schemas.microsoft.com/office/drawing/2014/main" id="{62BE8D77-820F-C44C-8E27-B7014B1F8EEE}"/>
              </a:ext>
            </a:extLst>
          </p:cNvPr>
          <p:cNvSpPr/>
          <p:nvPr/>
        </p:nvSpPr>
        <p:spPr>
          <a:xfrm>
            <a:off x="2591640" y="3573917"/>
            <a:ext cx="268200" cy="267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6" h="745">
                <a:moveTo>
                  <a:pt x="373" y="690"/>
                </a:moveTo>
                <a:cubicBezTo>
                  <a:pt x="304" y="690"/>
                  <a:pt x="239" y="663"/>
                  <a:pt x="190" y="614"/>
                </a:cubicBezTo>
                <a:cubicBezTo>
                  <a:pt x="233" y="579"/>
                  <a:pt x="300" y="557"/>
                  <a:pt x="371" y="557"/>
                </a:cubicBezTo>
                <a:cubicBezTo>
                  <a:pt x="444" y="557"/>
                  <a:pt x="513" y="579"/>
                  <a:pt x="556" y="617"/>
                </a:cubicBezTo>
                <a:cubicBezTo>
                  <a:pt x="510" y="661"/>
                  <a:pt x="451" y="687"/>
                  <a:pt x="388" y="690"/>
                </a:cubicBezTo>
                <a:cubicBezTo>
                  <a:pt x="383" y="690"/>
                  <a:pt x="378" y="690"/>
                  <a:pt x="373" y="690"/>
                </a:cubicBezTo>
                <a:close/>
                <a:moveTo>
                  <a:pt x="55" y="373"/>
                </a:moveTo>
                <a:cubicBezTo>
                  <a:pt x="55" y="198"/>
                  <a:pt x="198" y="55"/>
                  <a:pt x="373" y="55"/>
                </a:cubicBezTo>
                <a:cubicBezTo>
                  <a:pt x="548" y="55"/>
                  <a:pt x="690" y="198"/>
                  <a:pt x="690" y="373"/>
                </a:cubicBezTo>
                <a:cubicBezTo>
                  <a:pt x="690" y="456"/>
                  <a:pt x="658" y="532"/>
                  <a:pt x="605" y="589"/>
                </a:cubicBezTo>
                <a:cubicBezTo>
                  <a:pt x="602" y="585"/>
                  <a:pt x="599" y="582"/>
                  <a:pt x="596" y="578"/>
                </a:cubicBezTo>
                <a:cubicBezTo>
                  <a:pt x="542" y="530"/>
                  <a:pt x="460" y="502"/>
                  <a:pt x="371" y="502"/>
                </a:cubicBezTo>
                <a:cubicBezTo>
                  <a:pt x="285" y="502"/>
                  <a:pt x="204" y="529"/>
                  <a:pt x="151" y="575"/>
                </a:cubicBezTo>
                <a:cubicBezTo>
                  <a:pt x="146" y="579"/>
                  <a:pt x="143" y="583"/>
                  <a:pt x="140" y="588"/>
                </a:cubicBezTo>
                <a:cubicBezTo>
                  <a:pt x="87" y="532"/>
                  <a:pt x="55" y="456"/>
                  <a:pt x="55" y="373"/>
                </a:cubicBezTo>
                <a:close/>
                <a:moveTo>
                  <a:pt x="746" y="373"/>
                </a:moveTo>
                <a:cubicBezTo>
                  <a:pt x="746" y="167"/>
                  <a:pt x="578" y="0"/>
                  <a:pt x="373" y="0"/>
                </a:cubicBezTo>
                <a:cubicBezTo>
                  <a:pt x="167" y="0"/>
                  <a:pt x="0" y="167"/>
                  <a:pt x="0" y="373"/>
                </a:cubicBezTo>
                <a:cubicBezTo>
                  <a:pt x="0" y="578"/>
                  <a:pt x="167" y="745"/>
                  <a:pt x="373" y="745"/>
                </a:cubicBezTo>
                <a:cubicBezTo>
                  <a:pt x="374" y="745"/>
                  <a:pt x="374" y="745"/>
                  <a:pt x="374" y="745"/>
                </a:cubicBezTo>
                <a:cubicBezTo>
                  <a:pt x="380" y="745"/>
                  <a:pt x="385" y="745"/>
                  <a:pt x="391" y="745"/>
                </a:cubicBezTo>
                <a:cubicBezTo>
                  <a:pt x="588" y="736"/>
                  <a:pt x="746" y="572"/>
                  <a:pt x="746" y="37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0" name="Freeform 799">
            <a:extLst>
              <a:ext uri="{FF2B5EF4-FFF2-40B4-BE49-F238E27FC236}">
                <a16:creationId xmlns:a16="http://schemas.microsoft.com/office/drawing/2014/main" id="{B8C905B8-57D9-7246-AAEE-7E652684F607}"/>
              </a:ext>
            </a:extLst>
          </p:cNvPr>
          <p:cNvSpPr/>
          <p:nvPr/>
        </p:nvSpPr>
        <p:spPr>
          <a:xfrm>
            <a:off x="3315960" y="3558797"/>
            <a:ext cx="126720" cy="126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3" h="353">
                <a:moveTo>
                  <a:pt x="177" y="55"/>
                </a:moveTo>
                <a:cubicBezTo>
                  <a:pt x="244" y="55"/>
                  <a:pt x="298" y="110"/>
                  <a:pt x="298" y="176"/>
                </a:cubicBezTo>
                <a:cubicBezTo>
                  <a:pt x="298" y="243"/>
                  <a:pt x="244" y="298"/>
                  <a:pt x="177" y="298"/>
                </a:cubicBezTo>
                <a:cubicBezTo>
                  <a:pt x="110" y="298"/>
                  <a:pt x="56" y="243"/>
                  <a:pt x="56" y="176"/>
                </a:cubicBezTo>
                <a:cubicBezTo>
                  <a:pt x="56" y="110"/>
                  <a:pt x="110" y="55"/>
                  <a:pt x="177" y="55"/>
                </a:cubicBezTo>
                <a:close/>
                <a:moveTo>
                  <a:pt x="177" y="353"/>
                </a:moveTo>
                <a:cubicBezTo>
                  <a:pt x="274" y="353"/>
                  <a:pt x="353" y="274"/>
                  <a:pt x="353" y="176"/>
                </a:cubicBezTo>
                <a:cubicBezTo>
                  <a:pt x="353" y="79"/>
                  <a:pt x="274" y="0"/>
                  <a:pt x="177" y="0"/>
                </a:cubicBezTo>
                <a:cubicBezTo>
                  <a:pt x="80" y="0"/>
                  <a:pt x="0" y="79"/>
                  <a:pt x="0" y="176"/>
                </a:cubicBezTo>
                <a:cubicBezTo>
                  <a:pt x="0" y="274"/>
                  <a:pt x="80" y="353"/>
                  <a:pt x="177" y="3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1" name="Freeform 800">
            <a:extLst>
              <a:ext uri="{FF2B5EF4-FFF2-40B4-BE49-F238E27FC236}">
                <a16:creationId xmlns:a16="http://schemas.microsoft.com/office/drawing/2014/main" id="{F6442658-0B43-DE4D-85A0-1888C15A4731}"/>
              </a:ext>
            </a:extLst>
          </p:cNvPr>
          <p:cNvSpPr/>
          <p:nvPr/>
        </p:nvSpPr>
        <p:spPr>
          <a:xfrm>
            <a:off x="3246120" y="3506957"/>
            <a:ext cx="267840" cy="26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5" h="746">
                <a:moveTo>
                  <a:pt x="55" y="373"/>
                </a:moveTo>
                <a:cubicBezTo>
                  <a:pt x="55" y="198"/>
                  <a:pt x="197" y="55"/>
                  <a:pt x="372" y="55"/>
                </a:cubicBezTo>
                <a:cubicBezTo>
                  <a:pt x="547" y="55"/>
                  <a:pt x="690" y="198"/>
                  <a:pt x="690" y="373"/>
                </a:cubicBezTo>
                <a:cubicBezTo>
                  <a:pt x="690" y="457"/>
                  <a:pt x="657" y="533"/>
                  <a:pt x="604" y="590"/>
                </a:cubicBezTo>
                <a:cubicBezTo>
                  <a:pt x="602" y="586"/>
                  <a:pt x="599" y="582"/>
                  <a:pt x="595" y="579"/>
                </a:cubicBezTo>
                <a:cubicBezTo>
                  <a:pt x="542" y="530"/>
                  <a:pt x="460" y="503"/>
                  <a:pt x="371" y="503"/>
                </a:cubicBezTo>
                <a:cubicBezTo>
                  <a:pt x="284" y="503"/>
                  <a:pt x="204" y="529"/>
                  <a:pt x="150" y="575"/>
                </a:cubicBezTo>
                <a:cubicBezTo>
                  <a:pt x="146" y="579"/>
                  <a:pt x="142" y="584"/>
                  <a:pt x="139" y="589"/>
                </a:cubicBezTo>
                <a:cubicBezTo>
                  <a:pt x="87" y="532"/>
                  <a:pt x="55" y="456"/>
                  <a:pt x="55" y="373"/>
                </a:cubicBezTo>
                <a:close/>
                <a:moveTo>
                  <a:pt x="388" y="690"/>
                </a:moveTo>
                <a:cubicBezTo>
                  <a:pt x="383" y="691"/>
                  <a:pt x="378" y="691"/>
                  <a:pt x="373" y="691"/>
                </a:cubicBezTo>
                <a:cubicBezTo>
                  <a:pt x="304" y="690"/>
                  <a:pt x="239" y="664"/>
                  <a:pt x="189" y="615"/>
                </a:cubicBezTo>
                <a:cubicBezTo>
                  <a:pt x="233" y="579"/>
                  <a:pt x="300" y="558"/>
                  <a:pt x="371" y="558"/>
                </a:cubicBezTo>
                <a:cubicBezTo>
                  <a:pt x="444" y="558"/>
                  <a:pt x="512" y="580"/>
                  <a:pt x="556" y="617"/>
                </a:cubicBezTo>
                <a:cubicBezTo>
                  <a:pt x="510" y="661"/>
                  <a:pt x="451" y="687"/>
                  <a:pt x="388" y="690"/>
                </a:cubicBezTo>
                <a:close/>
                <a:moveTo>
                  <a:pt x="373" y="746"/>
                </a:moveTo>
                <a:lnTo>
                  <a:pt x="374" y="746"/>
                </a:lnTo>
                <a:cubicBezTo>
                  <a:pt x="379" y="746"/>
                  <a:pt x="385" y="746"/>
                  <a:pt x="391" y="745"/>
                </a:cubicBezTo>
                <a:cubicBezTo>
                  <a:pt x="588" y="736"/>
                  <a:pt x="745" y="573"/>
                  <a:pt x="745" y="373"/>
                </a:cubicBezTo>
                <a:cubicBezTo>
                  <a:pt x="745" y="168"/>
                  <a:pt x="578" y="0"/>
                  <a:pt x="372" y="0"/>
                </a:cubicBezTo>
                <a:cubicBezTo>
                  <a:pt x="167" y="0"/>
                  <a:pt x="0" y="168"/>
                  <a:pt x="0" y="373"/>
                </a:cubicBezTo>
                <a:cubicBezTo>
                  <a:pt x="0" y="579"/>
                  <a:pt x="167" y="746"/>
                  <a:pt x="372" y="746"/>
                </a:cubicBezTo>
                <a:cubicBezTo>
                  <a:pt x="373" y="746"/>
                  <a:pt x="373" y="746"/>
                  <a:pt x="373" y="7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2" name="Freeform 801">
            <a:extLst>
              <a:ext uri="{FF2B5EF4-FFF2-40B4-BE49-F238E27FC236}">
                <a16:creationId xmlns:a16="http://schemas.microsoft.com/office/drawing/2014/main" id="{E6E7962C-19BD-A44C-A45E-A039915A475A}"/>
              </a:ext>
            </a:extLst>
          </p:cNvPr>
          <p:cNvSpPr/>
          <p:nvPr/>
        </p:nvSpPr>
        <p:spPr>
          <a:xfrm>
            <a:off x="3577679" y="3824118"/>
            <a:ext cx="126360" cy="126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2" h="353">
                <a:moveTo>
                  <a:pt x="176" y="55"/>
                </a:moveTo>
                <a:cubicBezTo>
                  <a:pt x="243" y="55"/>
                  <a:pt x="297" y="110"/>
                  <a:pt x="297" y="177"/>
                </a:cubicBezTo>
                <a:cubicBezTo>
                  <a:pt x="297" y="243"/>
                  <a:pt x="243" y="298"/>
                  <a:pt x="176" y="298"/>
                </a:cubicBezTo>
                <a:cubicBezTo>
                  <a:pt x="109" y="298"/>
                  <a:pt x="55" y="243"/>
                  <a:pt x="55" y="177"/>
                </a:cubicBezTo>
                <a:cubicBezTo>
                  <a:pt x="55" y="110"/>
                  <a:pt x="109" y="55"/>
                  <a:pt x="176" y="55"/>
                </a:cubicBezTo>
                <a:close/>
                <a:moveTo>
                  <a:pt x="176" y="353"/>
                </a:moveTo>
                <a:cubicBezTo>
                  <a:pt x="273" y="353"/>
                  <a:pt x="352" y="274"/>
                  <a:pt x="352" y="177"/>
                </a:cubicBezTo>
                <a:cubicBezTo>
                  <a:pt x="352" y="79"/>
                  <a:pt x="273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3" name="Freeform 802">
            <a:extLst>
              <a:ext uri="{FF2B5EF4-FFF2-40B4-BE49-F238E27FC236}">
                <a16:creationId xmlns:a16="http://schemas.microsoft.com/office/drawing/2014/main" id="{9560583B-F8D9-B74A-92FC-6B1D01859008}"/>
              </a:ext>
            </a:extLst>
          </p:cNvPr>
          <p:cNvSpPr/>
          <p:nvPr/>
        </p:nvSpPr>
        <p:spPr>
          <a:xfrm>
            <a:off x="3507479" y="3772637"/>
            <a:ext cx="267840" cy="26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5" h="746">
                <a:moveTo>
                  <a:pt x="373" y="691"/>
                </a:moveTo>
                <a:cubicBezTo>
                  <a:pt x="304" y="691"/>
                  <a:pt x="238" y="664"/>
                  <a:pt x="189" y="615"/>
                </a:cubicBezTo>
                <a:cubicBezTo>
                  <a:pt x="233" y="579"/>
                  <a:pt x="300" y="558"/>
                  <a:pt x="371" y="558"/>
                </a:cubicBezTo>
                <a:cubicBezTo>
                  <a:pt x="444" y="558"/>
                  <a:pt x="512" y="580"/>
                  <a:pt x="555" y="617"/>
                </a:cubicBezTo>
                <a:cubicBezTo>
                  <a:pt x="510" y="661"/>
                  <a:pt x="451" y="687"/>
                  <a:pt x="388" y="690"/>
                </a:cubicBezTo>
                <a:cubicBezTo>
                  <a:pt x="383" y="691"/>
                  <a:pt x="378" y="691"/>
                  <a:pt x="373" y="691"/>
                </a:cubicBezTo>
                <a:close/>
                <a:moveTo>
                  <a:pt x="55" y="373"/>
                </a:moveTo>
                <a:cubicBezTo>
                  <a:pt x="55" y="198"/>
                  <a:pt x="197" y="56"/>
                  <a:pt x="372" y="56"/>
                </a:cubicBezTo>
                <a:cubicBezTo>
                  <a:pt x="548" y="56"/>
                  <a:pt x="690" y="198"/>
                  <a:pt x="690" y="373"/>
                </a:cubicBezTo>
                <a:cubicBezTo>
                  <a:pt x="690" y="457"/>
                  <a:pt x="658" y="533"/>
                  <a:pt x="605" y="590"/>
                </a:cubicBezTo>
                <a:cubicBezTo>
                  <a:pt x="602" y="586"/>
                  <a:pt x="599" y="582"/>
                  <a:pt x="595" y="579"/>
                </a:cubicBezTo>
                <a:cubicBezTo>
                  <a:pt x="542" y="530"/>
                  <a:pt x="460" y="503"/>
                  <a:pt x="371" y="503"/>
                </a:cubicBezTo>
                <a:cubicBezTo>
                  <a:pt x="284" y="503"/>
                  <a:pt x="204" y="529"/>
                  <a:pt x="150" y="575"/>
                </a:cubicBezTo>
                <a:cubicBezTo>
                  <a:pt x="146" y="579"/>
                  <a:pt x="142" y="584"/>
                  <a:pt x="139" y="589"/>
                </a:cubicBezTo>
                <a:cubicBezTo>
                  <a:pt x="87" y="532"/>
                  <a:pt x="55" y="456"/>
                  <a:pt x="55" y="373"/>
                </a:cubicBezTo>
                <a:close/>
                <a:moveTo>
                  <a:pt x="745" y="373"/>
                </a:moveTo>
                <a:cubicBezTo>
                  <a:pt x="745" y="168"/>
                  <a:pt x="578" y="0"/>
                  <a:pt x="372" y="0"/>
                </a:cubicBezTo>
                <a:cubicBezTo>
                  <a:pt x="167" y="0"/>
                  <a:pt x="0" y="168"/>
                  <a:pt x="0" y="373"/>
                </a:cubicBezTo>
                <a:cubicBezTo>
                  <a:pt x="0" y="579"/>
                  <a:pt x="167" y="746"/>
                  <a:pt x="372" y="746"/>
                </a:cubicBezTo>
                <a:cubicBezTo>
                  <a:pt x="373" y="746"/>
                  <a:pt x="373" y="746"/>
                  <a:pt x="373" y="746"/>
                </a:cubicBezTo>
                <a:lnTo>
                  <a:pt x="374" y="746"/>
                </a:lnTo>
                <a:cubicBezTo>
                  <a:pt x="379" y="746"/>
                  <a:pt x="385" y="746"/>
                  <a:pt x="391" y="745"/>
                </a:cubicBezTo>
                <a:cubicBezTo>
                  <a:pt x="588" y="736"/>
                  <a:pt x="745" y="573"/>
                  <a:pt x="745" y="37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4" name="Freeform 803">
            <a:extLst>
              <a:ext uri="{FF2B5EF4-FFF2-40B4-BE49-F238E27FC236}">
                <a16:creationId xmlns:a16="http://schemas.microsoft.com/office/drawing/2014/main" id="{9825277F-D277-C14D-AC57-70AE01649FBA}"/>
              </a:ext>
            </a:extLst>
          </p:cNvPr>
          <p:cNvSpPr/>
          <p:nvPr/>
        </p:nvSpPr>
        <p:spPr>
          <a:xfrm>
            <a:off x="3533040" y="3613518"/>
            <a:ext cx="155520" cy="152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3" h="424">
                <a:moveTo>
                  <a:pt x="28" y="55"/>
                </a:moveTo>
                <a:cubicBezTo>
                  <a:pt x="115" y="55"/>
                  <a:pt x="183" y="59"/>
                  <a:pt x="227" y="79"/>
                </a:cubicBezTo>
                <a:cubicBezTo>
                  <a:pt x="269" y="99"/>
                  <a:pt x="288" y="133"/>
                  <a:pt x="288" y="193"/>
                </a:cubicBezTo>
                <a:lnTo>
                  <a:pt x="288" y="330"/>
                </a:lnTo>
                <a:lnTo>
                  <a:pt x="244" y="286"/>
                </a:lnTo>
                <a:cubicBezTo>
                  <a:pt x="233" y="275"/>
                  <a:pt x="216" y="275"/>
                  <a:pt x="205" y="286"/>
                </a:cubicBezTo>
                <a:cubicBezTo>
                  <a:pt x="194" y="297"/>
                  <a:pt x="194" y="315"/>
                  <a:pt x="205" y="325"/>
                </a:cubicBezTo>
                <a:lnTo>
                  <a:pt x="296" y="416"/>
                </a:lnTo>
                <a:cubicBezTo>
                  <a:pt x="297" y="417"/>
                  <a:pt x="297" y="417"/>
                  <a:pt x="298" y="418"/>
                </a:cubicBezTo>
                <a:lnTo>
                  <a:pt x="299" y="418"/>
                </a:lnTo>
                <a:cubicBezTo>
                  <a:pt x="299" y="419"/>
                  <a:pt x="299" y="419"/>
                  <a:pt x="300" y="419"/>
                </a:cubicBezTo>
                <a:cubicBezTo>
                  <a:pt x="300" y="420"/>
                  <a:pt x="301" y="420"/>
                  <a:pt x="301" y="420"/>
                </a:cubicBezTo>
                <a:cubicBezTo>
                  <a:pt x="301" y="420"/>
                  <a:pt x="302" y="420"/>
                  <a:pt x="302" y="421"/>
                </a:cubicBezTo>
                <a:cubicBezTo>
                  <a:pt x="303" y="421"/>
                  <a:pt x="303" y="421"/>
                  <a:pt x="303" y="421"/>
                </a:cubicBezTo>
                <a:cubicBezTo>
                  <a:pt x="304" y="421"/>
                  <a:pt x="304" y="422"/>
                  <a:pt x="305" y="422"/>
                </a:cubicBezTo>
                <a:lnTo>
                  <a:pt x="306" y="422"/>
                </a:lnTo>
                <a:lnTo>
                  <a:pt x="307" y="423"/>
                </a:lnTo>
                <a:cubicBezTo>
                  <a:pt x="308" y="423"/>
                  <a:pt x="308" y="423"/>
                  <a:pt x="308" y="423"/>
                </a:cubicBezTo>
                <a:cubicBezTo>
                  <a:pt x="309" y="423"/>
                  <a:pt x="309" y="423"/>
                  <a:pt x="310" y="423"/>
                </a:cubicBezTo>
                <a:cubicBezTo>
                  <a:pt x="310" y="424"/>
                  <a:pt x="311" y="424"/>
                  <a:pt x="311" y="424"/>
                </a:cubicBezTo>
                <a:cubicBezTo>
                  <a:pt x="312" y="424"/>
                  <a:pt x="312" y="424"/>
                  <a:pt x="312" y="424"/>
                </a:cubicBezTo>
                <a:cubicBezTo>
                  <a:pt x="313" y="424"/>
                  <a:pt x="314" y="424"/>
                  <a:pt x="315" y="424"/>
                </a:cubicBezTo>
                <a:cubicBezTo>
                  <a:pt x="316" y="424"/>
                  <a:pt x="317" y="424"/>
                  <a:pt x="318" y="424"/>
                </a:cubicBezTo>
                <a:lnTo>
                  <a:pt x="319" y="424"/>
                </a:lnTo>
                <a:cubicBezTo>
                  <a:pt x="320" y="424"/>
                  <a:pt x="320" y="424"/>
                  <a:pt x="321" y="423"/>
                </a:cubicBezTo>
                <a:lnTo>
                  <a:pt x="322" y="423"/>
                </a:lnTo>
                <a:lnTo>
                  <a:pt x="323" y="423"/>
                </a:lnTo>
                <a:cubicBezTo>
                  <a:pt x="324" y="423"/>
                  <a:pt x="324" y="422"/>
                  <a:pt x="325" y="422"/>
                </a:cubicBezTo>
                <a:lnTo>
                  <a:pt x="326" y="422"/>
                </a:lnTo>
                <a:lnTo>
                  <a:pt x="327" y="421"/>
                </a:lnTo>
                <a:lnTo>
                  <a:pt x="328" y="421"/>
                </a:lnTo>
                <a:cubicBezTo>
                  <a:pt x="329" y="420"/>
                  <a:pt x="329" y="420"/>
                  <a:pt x="329" y="420"/>
                </a:cubicBezTo>
                <a:cubicBezTo>
                  <a:pt x="330" y="420"/>
                  <a:pt x="330" y="420"/>
                  <a:pt x="330" y="419"/>
                </a:cubicBezTo>
                <a:cubicBezTo>
                  <a:pt x="331" y="419"/>
                  <a:pt x="331" y="419"/>
                  <a:pt x="332" y="418"/>
                </a:cubicBezTo>
                <a:lnTo>
                  <a:pt x="333" y="418"/>
                </a:lnTo>
                <a:cubicBezTo>
                  <a:pt x="333" y="417"/>
                  <a:pt x="334" y="417"/>
                  <a:pt x="334" y="416"/>
                </a:cubicBezTo>
                <a:lnTo>
                  <a:pt x="335" y="416"/>
                </a:lnTo>
                <a:lnTo>
                  <a:pt x="425" y="325"/>
                </a:lnTo>
                <a:cubicBezTo>
                  <a:pt x="436" y="315"/>
                  <a:pt x="436" y="297"/>
                  <a:pt x="425" y="286"/>
                </a:cubicBezTo>
                <a:cubicBezTo>
                  <a:pt x="415" y="275"/>
                  <a:pt x="397" y="275"/>
                  <a:pt x="386" y="286"/>
                </a:cubicBezTo>
                <a:lnTo>
                  <a:pt x="343" y="330"/>
                </a:lnTo>
                <a:lnTo>
                  <a:pt x="343" y="193"/>
                </a:lnTo>
                <a:cubicBezTo>
                  <a:pt x="343" y="111"/>
                  <a:pt x="312" y="58"/>
                  <a:pt x="250" y="29"/>
                </a:cubicBezTo>
                <a:cubicBezTo>
                  <a:pt x="196" y="5"/>
                  <a:pt x="125" y="0"/>
                  <a:pt x="28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5" name="Freeform 804">
            <a:extLst>
              <a:ext uri="{FF2B5EF4-FFF2-40B4-BE49-F238E27FC236}">
                <a16:creationId xmlns:a16="http://schemas.microsoft.com/office/drawing/2014/main" id="{DC44C0BC-2699-9849-AE07-7B8FECB3BE6E}"/>
              </a:ext>
            </a:extLst>
          </p:cNvPr>
          <p:cNvSpPr/>
          <p:nvPr/>
        </p:nvSpPr>
        <p:spPr>
          <a:xfrm>
            <a:off x="3332160" y="3785958"/>
            <a:ext cx="155520" cy="152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3" h="424">
                <a:moveTo>
                  <a:pt x="406" y="369"/>
                </a:moveTo>
                <a:cubicBezTo>
                  <a:pt x="318" y="369"/>
                  <a:pt x="250" y="365"/>
                  <a:pt x="206" y="345"/>
                </a:cubicBezTo>
                <a:cubicBezTo>
                  <a:pt x="164" y="325"/>
                  <a:pt x="145" y="291"/>
                  <a:pt x="145" y="231"/>
                </a:cubicBezTo>
                <a:lnTo>
                  <a:pt x="145" y="94"/>
                </a:lnTo>
                <a:lnTo>
                  <a:pt x="189" y="138"/>
                </a:lnTo>
                <a:cubicBezTo>
                  <a:pt x="194" y="143"/>
                  <a:pt x="201" y="146"/>
                  <a:pt x="208" y="146"/>
                </a:cubicBezTo>
                <a:cubicBezTo>
                  <a:pt x="215" y="146"/>
                  <a:pt x="223" y="143"/>
                  <a:pt x="228" y="138"/>
                </a:cubicBezTo>
                <a:cubicBezTo>
                  <a:pt x="239" y="127"/>
                  <a:pt x="239" y="109"/>
                  <a:pt x="228" y="99"/>
                </a:cubicBezTo>
                <a:lnTo>
                  <a:pt x="137" y="8"/>
                </a:lnTo>
                <a:cubicBezTo>
                  <a:pt x="137" y="7"/>
                  <a:pt x="136" y="7"/>
                  <a:pt x="135" y="6"/>
                </a:cubicBezTo>
                <a:lnTo>
                  <a:pt x="134" y="6"/>
                </a:lnTo>
                <a:cubicBezTo>
                  <a:pt x="134" y="5"/>
                  <a:pt x="134" y="5"/>
                  <a:pt x="133" y="5"/>
                </a:cubicBezTo>
                <a:cubicBezTo>
                  <a:pt x="133" y="4"/>
                  <a:pt x="132" y="4"/>
                  <a:pt x="132" y="4"/>
                </a:cubicBezTo>
                <a:lnTo>
                  <a:pt x="131" y="3"/>
                </a:lnTo>
                <a:cubicBezTo>
                  <a:pt x="130" y="3"/>
                  <a:pt x="130" y="3"/>
                  <a:pt x="130" y="3"/>
                </a:cubicBezTo>
                <a:cubicBezTo>
                  <a:pt x="129" y="2"/>
                  <a:pt x="129" y="2"/>
                  <a:pt x="128" y="2"/>
                </a:cubicBezTo>
                <a:lnTo>
                  <a:pt x="127" y="2"/>
                </a:lnTo>
                <a:cubicBezTo>
                  <a:pt x="127" y="1"/>
                  <a:pt x="126" y="1"/>
                  <a:pt x="126" y="1"/>
                </a:cubicBezTo>
                <a:cubicBezTo>
                  <a:pt x="125" y="1"/>
                  <a:pt x="125" y="1"/>
                  <a:pt x="125" y="1"/>
                </a:cubicBezTo>
                <a:cubicBezTo>
                  <a:pt x="124" y="1"/>
                  <a:pt x="124" y="1"/>
                  <a:pt x="123" y="1"/>
                </a:cubicBezTo>
                <a:cubicBezTo>
                  <a:pt x="123" y="0"/>
                  <a:pt x="122" y="0"/>
                  <a:pt x="122" y="0"/>
                </a:cubicBezTo>
                <a:lnTo>
                  <a:pt x="121" y="0"/>
                </a:lnTo>
                <a:cubicBezTo>
                  <a:pt x="120" y="0"/>
                  <a:pt x="119" y="0"/>
                  <a:pt x="118" y="0"/>
                </a:cubicBezTo>
                <a:lnTo>
                  <a:pt x="117" y="0"/>
                </a:lnTo>
                <a:cubicBezTo>
                  <a:pt x="117" y="0"/>
                  <a:pt x="116" y="0"/>
                  <a:pt x="115" y="0"/>
                </a:cubicBezTo>
                <a:lnTo>
                  <a:pt x="114" y="0"/>
                </a:lnTo>
                <a:cubicBezTo>
                  <a:pt x="113" y="0"/>
                  <a:pt x="113" y="0"/>
                  <a:pt x="112" y="1"/>
                </a:cubicBezTo>
                <a:lnTo>
                  <a:pt x="111" y="1"/>
                </a:lnTo>
                <a:lnTo>
                  <a:pt x="110" y="1"/>
                </a:lnTo>
                <a:cubicBezTo>
                  <a:pt x="109" y="1"/>
                  <a:pt x="109" y="1"/>
                  <a:pt x="108" y="2"/>
                </a:cubicBezTo>
                <a:lnTo>
                  <a:pt x="107" y="2"/>
                </a:lnTo>
                <a:cubicBezTo>
                  <a:pt x="107" y="2"/>
                  <a:pt x="106" y="2"/>
                  <a:pt x="106" y="3"/>
                </a:cubicBezTo>
                <a:lnTo>
                  <a:pt x="105" y="3"/>
                </a:lnTo>
                <a:lnTo>
                  <a:pt x="104" y="4"/>
                </a:lnTo>
                <a:cubicBezTo>
                  <a:pt x="103" y="4"/>
                  <a:pt x="103" y="4"/>
                  <a:pt x="103" y="5"/>
                </a:cubicBezTo>
                <a:cubicBezTo>
                  <a:pt x="102" y="5"/>
                  <a:pt x="102" y="5"/>
                  <a:pt x="101" y="6"/>
                </a:cubicBezTo>
                <a:cubicBezTo>
                  <a:pt x="100" y="6"/>
                  <a:pt x="100" y="6"/>
                  <a:pt x="100" y="6"/>
                </a:cubicBezTo>
                <a:cubicBezTo>
                  <a:pt x="100" y="7"/>
                  <a:pt x="99" y="7"/>
                  <a:pt x="99" y="8"/>
                </a:cubicBezTo>
                <a:lnTo>
                  <a:pt x="98" y="8"/>
                </a:lnTo>
                <a:lnTo>
                  <a:pt x="8" y="99"/>
                </a:lnTo>
                <a:cubicBezTo>
                  <a:pt x="-3" y="109"/>
                  <a:pt x="-3" y="127"/>
                  <a:pt x="8" y="138"/>
                </a:cubicBezTo>
                <a:cubicBezTo>
                  <a:pt x="13" y="143"/>
                  <a:pt x="20" y="146"/>
                  <a:pt x="27" y="146"/>
                </a:cubicBezTo>
                <a:cubicBezTo>
                  <a:pt x="34" y="146"/>
                  <a:pt x="42" y="143"/>
                  <a:pt x="47" y="138"/>
                </a:cubicBezTo>
                <a:lnTo>
                  <a:pt x="90" y="94"/>
                </a:lnTo>
                <a:lnTo>
                  <a:pt x="90" y="231"/>
                </a:lnTo>
                <a:cubicBezTo>
                  <a:pt x="90" y="312"/>
                  <a:pt x="121" y="366"/>
                  <a:pt x="183" y="395"/>
                </a:cubicBezTo>
                <a:cubicBezTo>
                  <a:pt x="237" y="419"/>
                  <a:pt x="308" y="424"/>
                  <a:pt x="406" y="424"/>
                </a:cubicBezTo>
                <a:cubicBezTo>
                  <a:pt x="421" y="424"/>
                  <a:pt x="433" y="412"/>
                  <a:pt x="433" y="397"/>
                </a:cubicBezTo>
                <a:cubicBezTo>
                  <a:pt x="433" y="381"/>
                  <a:pt x="421" y="369"/>
                  <a:pt x="406" y="3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6" name="Freeform 805">
            <a:extLst>
              <a:ext uri="{FF2B5EF4-FFF2-40B4-BE49-F238E27FC236}">
                <a16:creationId xmlns:a16="http://schemas.microsoft.com/office/drawing/2014/main" id="{50DA8D62-F93B-7342-999C-E4D9F70C2CB5}"/>
              </a:ext>
            </a:extLst>
          </p:cNvPr>
          <p:cNvSpPr/>
          <p:nvPr/>
        </p:nvSpPr>
        <p:spPr>
          <a:xfrm>
            <a:off x="487800" y="4573997"/>
            <a:ext cx="8712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3" h="243">
                <a:moveTo>
                  <a:pt x="121" y="188"/>
                </a:moveTo>
                <a:cubicBezTo>
                  <a:pt x="85" y="188"/>
                  <a:pt x="55" y="158"/>
                  <a:pt x="55" y="121"/>
                </a:cubicBezTo>
                <a:cubicBezTo>
                  <a:pt x="55" y="85"/>
                  <a:pt x="85" y="55"/>
                  <a:pt x="121" y="55"/>
                </a:cubicBezTo>
                <a:cubicBezTo>
                  <a:pt x="158" y="55"/>
                  <a:pt x="188" y="85"/>
                  <a:pt x="188" y="121"/>
                </a:cubicBezTo>
                <a:cubicBezTo>
                  <a:pt x="188" y="158"/>
                  <a:pt x="158" y="188"/>
                  <a:pt x="121" y="188"/>
                </a:cubicBezTo>
                <a:close/>
                <a:moveTo>
                  <a:pt x="121" y="0"/>
                </a:moveTo>
                <a:cubicBezTo>
                  <a:pt x="54" y="0"/>
                  <a:pt x="0" y="54"/>
                  <a:pt x="0" y="121"/>
                </a:cubicBezTo>
                <a:cubicBezTo>
                  <a:pt x="0" y="188"/>
                  <a:pt x="54" y="243"/>
                  <a:pt x="121" y="243"/>
                </a:cubicBezTo>
                <a:cubicBezTo>
                  <a:pt x="188" y="243"/>
                  <a:pt x="243" y="188"/>
                  <a:pt x="243" y="121"/>
                </a:cubicBezTo>
                <a:cubicBezTo>
                  <a:pt x="243" y="54"/>
                  <a:pt x="188" y="0"/>
                  <a:pt x="12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7" name="Freeform 806">
            <a:extLst>
              <a:ext uri="{FF2B5EF4-FFF2-40B4-BE49-F238E27FC236}">
                <a16:creationId xmlns:a16="http://schemas.microsoft.com/office/drawing/2014/main" id="{F4139397-40CB-7B44-BF38-36778A32A3F7}"/>
              </a:ext>
            </a:extLst>
          </p:cNvPr>
          <p:cNvSpPr/>
          <p:nvPr/>
        </p:nvSpPr>
        <p:spPr>
          <a:xfrm>
            <a:off x="612360" y="4573637"/>
            <a:ext cx="87480" cy="87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244">
                <a:moveTo>
                  <a:pt x="188" y="122"/>
                </a:moveTo>
                <a:cubicBezTo>
                  <a:pt x="188" y="159"/>
                  <a:pt x="159" y="189"/>
                  <a:pt x="122" y="189"/>
                </a:cubicBezTo>
                <a:cubicBezTo>
                  <a:pt x="85" y="189"/>
                  <a:pt x="55" y="159"/>
                  <a:pt x="55" y="122"/>
                </a:cubicBezTo>
                <a:cubicBezTo>
                  <a:pt x="55" y="85"/>
                  <a:pt x="85" y="56"/>
                  <a:pt x="122" y="56"/>
                </a:cubicBezTo>
                <a:cubicBezTo>
                  <a:pt x="159" y="56"/>
                  <a:pt x="188" y="85"/>
                  <a:pt x="188" y="122"/>
                </a:cubicBezTo>
                <a:close/>
                <a:moveTo>
                  <a:pt x="0" y="122"/>
                </a:moveTo>
                <a:cubicBezTo>
                  <a:pt x="0" y="189"/>
                  <a:pt x="55" y="244"/>
                  <a:pt x="122" y="244"/>
                </a:cubicBezTo>
                <a:cubicBezTo>
                  <a:pt x="189" y="244"/>
                  <a:pt x="244" y="189"/>
                  <a:pt x="244" y="122"/>
                </a:cubicBezTo>
                <a:cubicBezTo>
                  <a:pt x="244" y="55"/>
                  <a:pt x="189" y="0"/>
                  <a:pt x="122" y="0"/>
                </a:cubicBezTo>
                <a:cubicBezTo>
                  <a:pt x="55" y="0"/>
                  <a:pt x="0" y="55"/>
                  <a:pt x="0" y="1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8" name="Freeform 807">
            <a:extLst>
              <a:ext uri="{FF2B5EF4-FFF2-40B4-BE49-F238E27FC236}">
                <a16:creationId xmlns:a16="http://schemas.microsoft.com/office/drawing/2014/main" id="{FB59B1D3-66C3-7448-8843-96030EFBEB23}"/>
              </a:ext>
            </a:extLst>
          </p:cNvPr>
          <p:cNvSpPr/>
          <p:nvPr/>
        </p:nvSpPr>
        <p:spPr>
          <a:xfrm>
            <a:off x="737280" y="4573637"/>
            <a:ext cx="87120" cy="87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3" h="244">
                <a:moveTo>
                  <a:pt x="121" y="189"/>
                </a:moveTo>
                <a:cubicBezTo>
                  <a:pt x="85" y="189"/>
                  <a:pt x="55" y="159"/>
                  <a:pt x="55" y="122"/>
                </a:cubicBezTo>
                <a:cubicBezTo>
                  <a:pt x="55" y="85"/>
                  <a:pt x="85" y="56"/>
                  <a:pt x="121" y="56"/>
                </a:cubicBezTo>
                <a:cubicBezTo>
                  <a:pt x="158" y="56"/>
                  <a:pt x="188" y="85"/>
                  <a:pt x="188" y="122"/>
                </a:cubicBezTo>
                <a:cubicBezTo>
                  <a:pt x="188" y="159"/>
                  <a:pt x="158" y="189"/>
                  <a:pt x="121" y="189"/>
                </a:cubicBezTo>
                <a:close/>
                <a:moveTo>
                  <a:pt x="121" y="0"/>
                </a:moveTo>
                <a:cubicBezTo>
                  <a:pt x="54" y="0"/>
                  <a:pt x="0" y="55"/>
                  <a:pt x="0" y="122"/>
                </a:cubicBezTo>
                <a:cubicBezTo>
                  <a:pt x="0" y="189"/>
                  <a:pt x="54" y="244"/>
                  <a:pt x="121" y="244"/>
                </a:cubicBezTo>
                <a:cubicBezTo>
                  <a:pt x="188" y="244"/>
                  <a:pt x="243" y="189"/>
                  <a:pt x="243" y="122"/>
                </a:cubicBezTo>
                <a:cubicBezTo>
                  <a:pt x="243" y="55"/>
                  <a:pt x="188" y="0"/>
                  <a:pt x="12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9" name="Freeform 808">
            <a:extLst>
              <a:ext uri="{FF2B5EF4-FFF2-40B4-BE49-F238E27FC236}">
                <a16:creationId xmlns:a16="http://schemas.microsoft.com/office/drawing/2014/main" id="{FA4D3600-655F-CF41-83A9-63E75531BEC0}"/>
              </a:ext>
            </a:extLst>
          </p:cNvPr>
          <p:cNvSpPr/>
          <p:nvPr/>
        </p:nvSpPr>
        <p:spPr>
          <a:xfrm>
            <a:off x="459360" y="4663636"/>
            <a:ext cx="393480" cy="83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4" h="232">
                <a:moveTo>
                  <a:pt x="748" y="176"/>
                </a:moveTo>
                <a:lnTo>
                  <a:pt x="748" y="124"/>
                </a:lnTo>
                <a:cubicBezTo>
                  <a:pt x="748" y="112"/>
                  <a:pt x="754" y="101"/>
                  <a:pt x="764" y="94"/>
                </a:cubicBezTo>
                <a:cubicBezTo>
                  <a:pt x="800" y="69"/>
                  <a:pt x="846" y="55"/>
                  <a:pt x="893" y="55"/>
                </a:cubicBezTo>
                <a:cubicBezTo>
                  <a:pt x="941" y="55"/>
                  <a:pt x="988" y="69"/>
                  <a:pt x="1024" y="94"/>
                </a:cubicBezTo>
                <a:cubicBezTo>
                  <a:pt x="1033" y="101"/>
                  <a:pt x="1039" y="112"/>
                  <a:pt x="1039" y="124"/>
                </a:cubicBezTo>
                <a:cubicBezTo>
                  <a:pt x="1039" y="138"/>
                  <a:pt x="1039" y="157"/>
                  <a:pt x="1039" y="176"/>
                </a:cubicBezTo>
                <a:close/>
                <a:moveTo>
                  <a:pt x="401" y="176"/>
                </a:moveTo>
                <a:lnTo>
                  <a:pt x="401" y="124"/>
                </a:lnTo>
                <a:cubicBezTo>
                  <a:pt x="401" y="112"/>
                  <a:pt x="407" y="101"/>
                  <a:pt x="417" y="94"/>
                </a:cubicBezTo>
                <a:cubicBezTo>
                  <a:pt x="453" y="69"/>
                  <a:pt x="499" y="55"/>
                  <a:pt x="547" y="55"/>
                </a:cubicBezTo>
                <a:cubicBezTo>
                  <a:pt x="595" y="55"/>
                  <a:pt x="641" y="69"/>
                  <a:pt x="677" y="94"/>
                </a:cubicBezTo>
                <a:cubicBezTo>
                  <a:pt x="687" y="101"/>
                  <a:pt x="692" y="112"/>
                  <a:pt x="692" y="124"/>
                </a:cubicBezTo>
                <a:cubicBezTo>
                  <a:pt x="692" y="138"/>
                  <a:pt x="693" y="157"/>
                  <a:pt x="693" y="176"/>
                </a:cubicBezTo>
                <a:close/>
                <a:moveTo>
                  <a:pt x="55" y="176"/>
                </a:moveTo>
                <a:lnTo>
                  <a:pt x="55" y="124"/>
                </a:lnTo>
                <a:cubicBezTo>
                  <a:pt x="55" y="112"/>
                  <a:pt x="61" y="101"/>
                  <a:pt x="71" y="94"/>
                </a:cubicBezTo>
                <a:cubicBezTo>
                  <a:pt x="107" y="69"/>
                  <a:pt x="153" y="55"/>
                  <a:pt x="200" y="55"/>
                </a:cubicBezTo>
                <a:cubicBezTo>
                  <a:pt x="248" y="55"/>
                  <a:pt x="295" y="69"/>
                  <a:pt x="331" y="95"/>
                </a:cubicBezTo>
                <a:cubicBezTo>
                  <a:pt x="340" y="101"/>
                  <a:pt x="346" y="112"/>
                  <a:pt x="346" y="124"/>
                </a:cubicBezTo>
                <a:cubicBezTo>
                  <a:pt x="346" y="139"/>
                  <a:pt x="346" y="158"/>
                  <a:pt x="346" y="176"/>
                </a:cubicBezTo>
                <a:close/>
                <a:moveTo>
                  <a:pt x="1094" y="123"/>
                </a:moveTo>
                <a:cubicBezTo>
                  <a:pt x="1094" y="94"/>
                  <a:pt x="1080" y="66"/>
                  <a:pt x="1056" y="49"/>
                </a:cubicBezTo>
                <a:cubicBezTo>
                  <a:pt x="1010" y="17"/>
                  <a:pt x="953" y="0"/>
                  <a:pt x="893" y="0"/>
                </a:cubicBezTo>
                <a:cubicBezTo>
                  <a:pt x="834" y="0"/>
                  <a:pt x="777" y="17"/>
                  <a:pt x="732" y="49"/>
                </a:cubicBezTo>
                <a:cubicBezTo>
                  <a:pt x="728" y="52"/>
                  <a:pt x="724" y="55"/>
                  <a:pt x="720" y="59"/>
                </a:cubicBezTo>
                <a:cubicBezTo>
                  <a:pt x="717" y="55"/>
                  <a:pt x="713" y="52"/>
                  <a:pt x="709" y="49"/>
                </a:cubicBezTo>
                <a:cubicBezTo>
                  <a:pt x="664" y="17"/>
                  <a:pt x="606" y="0"/>
                  <a:pt x="547" y="0"/>
                </a:cubicBezTo>
                <a:cubicBezTo>
                  <a:pt x="488" y="0"/>
                  <a:pt x="431" y="17"/>
                  <a:pt x="386" y="49"/>
                </a:cubicBezTo>
                <a:cubicBezTo>
                  <a:pt x="381" y="52"/>
                  <a:pt x="377" y="55"/>
                  <a:pt x="374" y="59"/>
                </a:cubicBezTo>
                <a:cubicBezTo>
                  <a:pt x="370" y="55"/>
                  <a:pt x="367" y="52"/>
                  <a:pt x="363" y="49"/>
                </a:cubicBezTo>
                <a:cubicBezTo>
                  <a:pt x="317" y="17"/>
                  <a:pt x="260" y="0"/>
                  <a:pt x="200" y="0"/>
                </a:cubicBezTo>
                <a:cubicBezTo>
                  <a:pt x="142" y="0"/>
                  <a:pt x="84" y="17"/>
                  <a:pt x="39" y="49"/>
                </a:cubicBezTo>
                <a:cubicBezTo>
                  <a:pt x="14" y="66"/>
                  <a:pt x="0" y="94"/>
                  <a:pt x="0" y="124"/>
                </a:cubicBezTo>
                <a:lnTo>
                  <a:pt x="0" y="204"/>
                </a:lnTo>
                <a:cubicBezTo>
                  <a:pt x="0" y="219"/>
                  <a:pt x="12" y="232"/>
                  <a:pt x="27" y="232"/>
                </a:cubicBezTo>
                <a:lnTo>
                  <a:pt x="374" y="232"/>
                </a:lnTo>
                <a:cubicBezTo>
                  <a:pt x="374" y="232"/>
                  <a:pt x="375" y="232"/>
                  <a:pt x="376" y="232"/>
                </a:cubicBezTo>
                <a:lnTo>
                  <a:pt x="720" y="232"/>
                </a:lnTo>
                <a:lnTo>
                  <a:pt x="1067" y="232"/>
                </a:lnTo>
                <a:cubicBezTo>
                  <a:pt x="1082" y="232"/>
                  <a:pt x="1094" y="219"/>
                  <a:pt x="1094" y="204"/>
                </a:cubicBezTo>
                <a:cubicBezTo>
                  <a:pt x="1094" y="178"/>
                  <a:pt x="1094" y="146"/>
                  <a:pt x="1094" y="1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0" name="Freeform 809">
            <a:extLst>
              <a:ext uri="{FF2B5EF4-FFF2-40B4-BE49-F238E27FC236}">
                <a16:creationId xmlns:a16="http://schemas.microsoft.com/office/drawing/2014/main" id="{88156E8F-652D-AB4F-9BE3-4B0DDBA9CF5D}"/>
              </a:ext>
            </a:extLst>
          </p:cNvPr>
          <p:cNvSpPr/>
          <p:nvPr/>
        </p:nvSpPr>
        <p:spPr>
          <a:xfrm>
            <a:off x="476641" y="4282397"/>
            <a:ext cx="87480" cy="87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245">
                <a:moveTo>
                  <a:pt x="123" y="56"/>
                </a:moveTo>
                <a:cubicBezTo>
                  <a:pt x="160" y="56"/>
                  <a:pt x="189" y="85"/>
                  <a:pt x="189" y="122"/>
                </a:cubicBezTo>
                <a:cubicBezTo>
                  <a:pt x="189" y="140"/>
                  <a:pt x="182" y="157"/>
                  <a:pt x="170" y="170"/>
                </a:cubicBezTo>
                <a:cubicBezTo>
                  <a:pt x="157" y="182"/>
                  <a:pt x="140" y="189"/>
                  <a:pt x="123" y="189"/>
                </a:cubicBezTo>
                <a:cubicBezTo>
                  <a:pt x="104" y="189"/>
                  <a:pt x="88" y="182"/>
                  <a:pt x="75" y="170"/>
                </a:cubicBezTo>
                <a:cubicBezTo>
                  <a:pt x="63" y="157"/>
                  <a:pt x="56" y="140"/>
                  <a:pt x="56" y="122"/>
                </a:cubicBezTo>
                <a:cubicBezTo>
                  <a:pt x="56" y="85"/>
                  <a:pt x="85" y="56"/>
                  <a:pt x="123" y="56"/>
                </a:cubicBezTo>
                <a:close/>
                <a:moveTo>
                  <a:pt x="123" y="245"/>
                </a:moveTo>
                <a:cubicBezTo>
                  <a:pt x="155" y="245"/>
                  <a:pt x="186" y="232"/>
                  <a:pt x="209" y="209"/>
                </a:cubicBezTo>
                <a:cubicBezTo>
                  <a:pt x="232" y="186"/>
                  <a:pt x="244" y="155"/>
                  <a:pt x="244" y="122"/>
                </a:cubicBezTo>
                <a:cubicBezTo>
                  <a:pt x="244" y="90"/>
                  <a:pt x="232" y="59"/>
                  <a:pt x="209" y="36"/>
                </a:cubicBezTo>
                <a:cubicBezTo>
                  <a:pt x="186" y="13"/>
                  <a:pt x="155" y="0"/>
                  <a:pt x="123" y="0"/>
                </a:cubicBezTo>
                <a:cubicBezTo>
                  <a:pt x="90" y="0"/>
                  <a:pt x="59" y="13"/>
                  <a:pt x="36" y="36"/>
                </a:cubicBezTo>
                <a:cubicBezTo>
                  <a:pt x="13" y="59"/>
                  <a:pt x="0" y="90"/>
                  <a:pt x="0" y="122"/>
                </a:cubicBezTo>
                <a:cubicBezTo>
                  <a:pt x="0" y="155"/>
                  <a:pt x="13" y="186"/>
                  <a:pt x="36" y="209"/>
                </a:cubicBezTo>
                <a:cubicBezTo>
                  <a:pt x="59" y="232"/>
                  <a:pt x="90" y="245"/>
                  <a:pt x="123" y="2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1" name="Freeform 810">
            <a:extLst>
              <a:ext uri="{FF2B5EF4-FFF2-40B4-BE49-F238E27FC236}">
                <a16:creationId xmlns:a16="http://schemas.microsoft.com/office/drawing/2014/main" id="{C3E2DB72-EA1F-764F-8ED7-DA623FDA1C70}"/>
              </a:ext>
            </a:extLst>
          </p:cNvPr>
          <p:cNvSpPr/>
          <p:nvPr/>
        </p:nvSpPr>
        <p:spPr>
          <a:xfrm>
            <a:off x="446400" y="4228036"/>
            <a:ext cx="372240" cy="326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5" h="909">
                <a:moveTo>
                  <a:pt x="71" y="511"/>
                </a:moveTo>
                <a:cubicBezTo>
                  <a:pt x="85" y="500"/>
                  <a:pt x="100" y="492"/>
                  <a:pt x="118" y="486"/>
                </a:cubicBezTo>
                <a:lnTo>
                  <a:pt x="146" y="553"/>
                </a:lnTo>
                <a:cubicBezTo>
                  <a:pt x="147" y="556"/>
                  <a:pt x="150" y="558"/>
                  <a:pt x="152" y="560"/>
                </a:cubicBezTo>
                <a:lnTo>
                  <a:pt x="152" y="713"/>
                </a:lnTo>
                <a:cubicBezTo>
                  <a:pt x="152" y="722"/>
                  <a:pt x="160" y="730"/>
                  <a:pt x="170" y="730"/>
                </a:cubicBezTo>
                <a:lnTo>
                  <a:pt x="224" y="730"/>
                </a:lnTo>
                <a:cubicBezTo>
                  <a:pt x="234" y="730"/>
                  <a:pt x="242" y="722"/>
                  <a:pt x="242" y="713"/>
                </a:cubicBezTo>
                <a:lnTo>
                  <a:pt x="242" y="559"/>
                </a:lnTo>
                <a:cubicBezTo>
                  <a:pt x="244" y="558"/>
                  <a:pt x="245" y="556"/>
                  <a:pt x="246" y="554"/>
                </a:cubicBezTo>
                <a:lnTo>
                  <a:pt x="290" y="472"/>
                </a:lnTo>
                <a:cubicBezTo>
                  <a:pt x="338" y="461"/>
                  <a:pt x="379" y="433"/>
                  <a:pt x="407" y="391"/>
                </a:cubicBezTo>
                <a:cubicBezTo>
                  <a:pt x="429" y="363"/>
                  <a:pt x="450" y="325"/>
                  <a:pt x="470" y="291"/>
                </a:cubicBezTo>
                <a:cubicBezTo>
                  <a:pt x="480" y="273"/>
                  <a:pt x="490" y="255"/>
                  <a:pt x="498" y="243"/>
                </a:cubicBezTo>
                <a:lnTo>
                  <a:pt x="498" y="242"/>
                </a:lnTo>
                <a:cubicBezTo>
                  <a:pt x="505" y="233"/>
                  <a:pt x="513" y="234"/>
                  <a:pt x="517" y="235"/>
                </a:cubicBezTo>
                <a:cubicBezTo>
                  <a:pt x="520" y="235"/>
                  <a:pt x="529" y="238"/>
                  <a:pt x="531" y="250"/>
                </a:cubicBezTo>
                <a:cubicBezTo>
                  <a:pt x="531" y="254"/>
                  <a:pt x="530" y="255"/>
                  <a:pt x="530" y="256"/>
                </a:cubicBezTo>
                <a:cubicBezTo>
                  <a:pt x="515" y="287"/>
                  <a:pt x="486" y="342"/>
                  <a:pt x="453" y="396"/>
                </a:cubicBezTo>
                <a:cubicBezTo>
                  <a:pt x="406" y="473"/>
                  <a:pt x="382" y="498"/>
                  <a:pt x="371" y="507"/>
                </a:cubicBezTo>
                <a:cubicBezTo>
                  <a:pt x="280" y="579"/>
                  <a:pt x="285" y="749"/>
                  <a:pt x="286" y="770"/>
                </a:cubicBezTo>
                <a:cubicBezTo>
                  <a:pt x="286" y="817"/>
                  <a:pt x="287" y="820"/>
                  <a:pt x="288" y="824"/>
                </a:cubicBezTo>
                <a:cubicBezTo>
                  <a:pt x="288" y="826"/>
                  <a:pt x="288" y="830"/>
                  <a:pt x="288" y="852"/>
                </a:cubicBezTo>
                <a:cubicBezTo>
                  <a:pt x="232" y="854"/>
                  <a:pt x="176" y="854"/>
                  <a:pt x="122" y="852"/>
                </a:cubicBezTo>
                <a:cubicBezTo>
                  <a:pt x="121" y="846"/>
                  <a:pt x="121" y="840"/>
                  <a:pt x="121" y="836"/>
                </a:cubicBezTo>
                <a:cubicBezTo>
                  <a:pt x="121" y="819"/>
                  <a:pt x="121" y="819"/>
                  <a:pt x="121" y="816"/>
                </a:cubicBezTo>
                <a:cubicBezTo>
                  <a:pt x="121" y="812"/>
                  <a:pt x="121" y="804"/>
                  <a:pt x="121" y="764"/>
                </a:cubicBezTo>
                <a:cubicBezTo>
                  <a:pt x="121" y="749"/>
                  <a:pt x="113" y="731"/>
                  <a:pt x="89" y="727"/>
                </a:cubicBezTo>
                <a:cubicBezTo>
                  <a:pt x="79" y="726"/>
                  <a:pt x="69" y="726"/>
                  <a:pt x="59" y="726"/>
                </a:cubicBezTo>
                <a:cubicBezTo>
                  <a:pt x="59" y="688"/>
                  <a:pt x="58" y="648"/>
                  <a:pt x="57" y="610"/>
                </a:cubicBezTo>
                <a:cubicBezTo>
                  <a:pt x="57" y="587"/>
                  <a:pt x="56" y="564"/>
                  <a:pt x="56" y="542"/>
                </a:cubicBezTo>
                <a:cubicBezTo>
                  <a:pt x="55" y="526"/>
                  <a:pt x="59" y="520"/>
                  <a:pt x="71" y="511"/>
                </a:cubicBezTo>
                <a:close/>
                <a:moveTo>
                  <a:pt x="220" y="528"/>
                </a:moveTo>
                <a:lnTo>
                  <a:pt x="174" y="528"/>
                </a:lnTo>
                <a:lnTo>
                  <a:pt x="153" y="478"/>
                </a:lnTo>
                <a:cubicBezTo>
                  <a:pt x="166" y="476"/>
                  <a:pt x="180" y="475"/>
                  <a:pt x="195" y="475"/>
                </a:cubicBezTo>
                <a:cubicBezTo>
                  <a:pt x="199" y="475"/>
                  <a:pt x="205" y="475"/>
                  <a:pt x="210" y="476"/>
                </a:cubicBezTo>
                <a:cubicBezTo>
                  <a:pt x="212" y="476"/>
                  <a:pt x="214" y="476"/>
                  <a:pt x="216" y="476"/>
                </a:cubicBezTo>
                <a:cubicBezTo>
                  <a:pt x="227" y="478"/>
                  <a:pt x="237" y="478"/>
                  <a:pt x="247" y="478"/>
                </a:cubicBezTo>
                <a:close/>
                <a:moveTo>
                  <a:pt x="188" y="564"/>
                </a:moveTo>
                <a:lnTo>
                  <a:pt x="206" y="564"/>
                </a:lnTo>
                <a:lnTo>
                  <a:pt x="206" y="695"/>
                </a:lnTo>
                <a:lnTo>
                  <a:pt x="188" y="695"/>
                </a:lnTo>
                <a:close/>
                <a:moveTo>
                  <a:pt x="420" y="56"/>
                </a:moveTo>
                <a:lnTo>
                  <a:pt x="980" y="56"/>
                </a:lnTo>
                <a:lnTo>
                  <a:pt x="980" y="527"/>
                </a:lnTo>
                <a:lnTo>
                  <a:pt x="429" y="527"/>
                </a:lnTo>
                <a:cubicBezTo>
                  <a:pt x="482" y="466"/>
                  <a:pt x="551" y="340"/>
                  <a:pt x="580" y="280"/>
                </a:cubicBezTo>
                <a:cubicBezTo>
                  <a:pt x="585" y="269"/>
                  <a:pt x="587" y="257"/>
                  <a:pt x="585" y="244"/>
                </a:cubicBezTo>
                <a:cubicBezTo>
                  <a:pt x="582" y="213"/>
                  <a:pt x="560" y="188"/>
                  <a:pt x="530" y="181"/>
                </a:cubicBezTo>
                <a:cubicBezTo>
                  <a:pt x="500" y="174"/>
                  <a:pt x="470" y="186"/>
                  <a:pt x="453" y="211"/>
                </a:cubicBezTo>
                <a:cubicBezTo>
                  <a:pt x="452" y="212"/>
                  <a:pt x="452" y="212"/>
                  <a:pt x="452" y="213"/>
                </a:cubicBezTo>
                <a:cubicBezTo>
                  <a:pt x="443" y="227"/>
                  <a:pt x="432" y="245"/>
                  <a:pt x="422" y="264"/>
                </a:cubicBezTo>
                <a:cubicBezTo>
                  <a:pt x="421" y="265"/>
                  <a:pt x="420" y="266"/>
                  <a:pt x="420" y="266"/>
                </a:cubicBezTo>
                <a:close/>
                <a:moveTo>
                  <a:pt x="58" y="781"/>
                </a:moveTo>
                <a:cubicBezTo>
                  <a:pt x="61" y="781"/>
                  <a:pt x="63" y="781"/>
                  <a:pt x="66" y="781"/>
                </a:cubicBezTo>
                <a:cubicBezTo>
                  <a:pt x="66" y="805"/>
                  <a:pt x="66" y="811"/>
                  <a:pt x="66" y="815"/>
                </a:cubicBezTo>
                <a:cubicBezTo>
                  <a:pt x="66" y="819"/>
                  <a:pt x="66" y="819"/>
                  <a:pt x="66" y="837"/>
                </a:cubicBezTo>
                <a:cubicBezTo>
                  <a:pt x="66" y="845"/>
                  <a:pt x="66" y="855"/>
                  <a:pt x="67" y="871"/>
                </a:cubicBezTo>
                <a:cubicBezTo>
                  <a:pt x="67" y="890"/>
                  <a:pt x="82" y="906"/>
                  <a:pt x="102" y="907"/>
                </a:cubicBezTo>
                <a:cubicBezTo>
                  <a:pt x="136" y="908"/>
                  <a:pt x="171" y="909"/>
                  <a:pt x="206" y="909"/>
                </a:cubicBezTo>
                <a:cubicBezTo>
                  <a:pt x="240" y="909"/>
                  <a:pt x="275" y="908"/>
                  <a:pt x="309" y="907"/>
                </a:cubicBezTo>
                <a:cubicBezTo>
                  <a:pt x="330" y="906"/>
                  <a:pt x="344" y="891"/>
                  <a:pt x="344" y="870"/>
                </a:cubicBezTo>
                <a:cubicBezTo>
                  <a:pt x="343" y="824"/>
                  <a:pt x="343" y="820"/>
                  <a:pt x="342" y="816"/>
                </a:cubicBezTo>
                <a:cubicBezTo>
                  <a:pt x="342" y="813"/>
                  <a:pt x="341" y="799"/>
                  <a:pt x="341" y="768"/>
                </a:cubicBezTo>
                <a:cubicBezTo>
                  <a:pt x="339" y="722"/>
                  <a:pt x="345" y="634"/>
                  <a:pt x="380" y="579"/>
                </a:cubicBezTo>
                <a:cubicBezTo>
                  <a:pt x="384" y="581"/>
                  <a:pt x="388" y="582"/>
                  <a:pt x="392" y="582"/>
                </a:cubicBezTo>
                <a:lnTo>
                  <a:pt x="1008" y="582"/>
                </a:lnTo>
                <a:cubicBezTo>
                  <a:pt x="1023" y="582"/>
                  <a:pt x="1035" y="569"/>
                  <a:pt x="1035" y="554"/>
                </a:cubicBezTo>
                <a:lnTo>
                  <a:pt x="1035" y="28"/>
                </a:lnTo>
                <a:cubicBezTo>
                  <a:pt x="1035" y="13"/>
                  <a:pt x="1023" y="0"/>
                  <a:pt x="1008" y="0"/>
                </a:cubicBezTo>
                <a:lnTo>
                  <a:pt x="392" y="0"/>
                </a:lnTo>
                <a:cubicBezTo>
                  <a:pt x="377" y="0"/>
                  <a:pt x="365" y="13"/>
                  <a:pt x="365" y="28"/>
                </a:cubicBezTo>
                <a:lnTo>
                  <a:pt x="365" y="334"/>
                </a:lnTo>
                <a:cubicBezTo>
                  <a:pt x="365" y="339"/>
                  <a:pt x="367" y="345"/>
                  <a:pt x="369" y="349"/>
                </a:cubicBezTo>
                <a:cubicBezTo>
                  <a:pt x="367" y="352"/>
                  <a:pt x="365" y="355"/>
                  <a:pt x="363" y="358"/>
                </a:cubicBezTo>
                <a:lnTo>
                  <a:pt x="362" y="359"/>
                </a:lnTo>
                <a:cubicBezTo>
                  <a:pt x="323" y="418"/>
                  <a:pt x="264" y="426"/>
                  <a:pt x="222" y="422"/>
                </a:cubicBezTo>
                <a:cubicBezTo>
                  <a:pt x="220" y="421"/>
                  <a:pt x="218" y="421"/>
                  <a:pt x="216" y="421"/>
                </a:cubicBezTo>
                <a:cubicBezTo>
                  <a:pt x="209" y="420"/>
                  <a:pt x="202" y="420"/>
                  <a:pt x="195" y="420"/>
                </a:cubicBezTo>
                <a:cubicBezTo>
                  <a:pt x="132" y="420"/>
                  <a:pt x="79" y="436"/>
                  <a:pt x="37" y="467"/>
                </a:cubicBezTo>
                <a:cubicBezTo>
                  <a:pt x="11" y="487"/>
                  <a:pt x="0" y="510"/>
                  <a:pt x="0" y="543"/>
                </a:cubicBezTo>
                <a:cubicBezTo>
                  <a:pt x="1" y="565"/>
                  <a:pt x="1" y="588"/>
                  <a:pt x="2" y="611"/>
                </a:cubicBezTo>
                <a:cubicBezTo>
                  <a:pt x="3" y="656"/>
                  <a:pt x="4" y="702"/>
                  <a:pt x="4" y="745"/>
                </a:cubicBezTo>
                <a:cubicBezTo>
                  <a:pt x="4" y="766"/>
                  <a:pt x="18" y="780"/>
                  <a:pt x="39" y="781"/>
                </a:cubicBezTo>
                <a:cubicBezTo>
                  <a:pt x="45" y="782"/>
                  <a:pt x="52" y="781"/>
                  <a:pt x="58" y="7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2" name="Freeform 811">
            <a:extLst>
              <a:ext uri="{FF2B5EF4-FFF2-40B4-BE49-F238E27FC236}">
                <a16:creationId xmlns:a16="http://schemas.microsoft.com/office/drawing/2014/main" id="{0479D367-BD3C-314E-8F6D-1E8A01D73E7E}"/>
              </a:ext>
            </a:extLst>
          </p:cNvPr>
          <p:cNvSpPr/>
          <p:nvPr/>
        </p:nvSpPr>
        <p:spPr>
          <a:xfrm>
            <a:off x="3997440" y="3612437"/>
            <a:ext cx="457559" cy="42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2" h="1191">
                <a:moveTo>
                  <a:pt x="1217" y="990"/>
                </a:moveTo>
                <a:lnTo>
                  <a:pt x="1004" y="990"/>
                </a:lnTo>
                <a:cubicBezTo>
                  <a:pt x="1003" y="990"/>
                  <a:pt x="1003" y="990"/>
                  <a:pt x="1002" y="990"/>
                </a:cubicBezTo>
                <a:cubicBezTo>
                  <a:pt x="953" y="957"/>
                  <a:pt x="891" y="939"/>
                  <a:pt x="828" y="939"/>
                </a:cubicBezTo>
                <a:cubicBezTo>
                  <a:pt x="763" y="939"/>
                  <a:pt x="700" y="958"/>
                  <a:pt x="651" y="993"/>
                </a:cubicBezTo>
                <a:cubicBezTo>
                  <a:pt x="644" y="998"/>
                  <a:pt x="638" y="1003"/>
                  <a:pt x="633" y="1009"/>
                </a:cubicBezTo>
                <a:cubicBezTo>
                  <a:pt x="628" y="1003"/>
                  <a:pt x="622" y="998"/>
                  <a:pt x="616" y="994"/>
                </a:cubicBezTo>
                <a:cubicBezTo>
                  <a:pt x="566" y="959"/>
                  <a:pt x="503" y="939"/>
                  <a:pt x="437" y="939"/>
                </a:cubicBezTo>
                <a:cubicBezTo>
                  <a:pt x="374" y="939"/>
                  <a:pt x="312" y="957"/>
                  <a:pt x="263" y="991"/>
                </a:cubicBezTo>
                <a:cubicBezTo>
                  <a:pt x="262" y="990"/>
                  <a:pt x="260" y="990"/>
                  <a:pt x="258" y="990"/>
                </a:cubicBezTo>
                <a:lnTo>
                  <a:pt x="55" y="990"/>
                </a:lnTo>
                <a:lnTo>
                  <a:pt x="55" y="443"/>
                </a:lnTo>
                <a:lnTo>
                  <a:pt x="1217" y="443"/>
                </a:lnTo>
                <a:close/>
                <a:moveTo>
                  <a:pt x="663" y="1136"/>
                </a:moveTo>
                <a:lnTo>
                  <a:pt x="663" y="1074"/>
                </a:lnTo>
                <a:cubicBezTo>
                  <a:pt x="663" y="1060"/>
                  <a:pt x="670" y="1047"/>
                  <a:pt x="682" y="1038"/>
                </a:cubicBezTo>
                <a:cubicBezTo>
                  <a:pt x="723" y="1010"/>
                  <a:pt x="775" y="994"/>
                  <a:pt x="828" y="994"/>
                </a:cubicBezTo>
                <a:cubicBezTo>
                  <a:pt x="882" y="994"/>
                  <a:pt x="935" y="1010"/>
                  <a:pt x="975" y="1039"/>
                </a:cubicBezTo>
                <a:cubicBezTo>
                  <a:pt x="986" y="1047"/>
                  <a:pt x="993" y="1060"/>
                  <a:pt x="993" y="1074"/>
                </a:cubicBezTo>
                <a:cubicBezTo>
                  <a:pt x="993" y="1097"/>
                  <a:pt x="994" y="1118"/>
                  <a:pt x="994" y="1136"/>
                </a:cubicBezTo>
                <a:close/>
                <a:moveTo>
                  <a:pt x="272" y="1136"/>
                </a:moveTo>
                <a:lnTo>
                  <a:pt x="272" y="1074"/>
                </a:lnTo>
                <a:cubicBezTo>
                  <a:pt x="272" y="1060"/>
                  <a:pt x="279" y="1047"/>
                  <a:pt x="291" y="1038"/>
                </a:cubicBezTo>
                <a:cubicBezTo>
                  <a:pt x="332" y="1010"/>
                  <a:pt x="384" y="994"/>
                  <a:pt x="437" y="994"/>
                </a:cubicBezTo>
                <a:cubicBezTo>
                  <a:pt x="491" y="994"/>
                  <a:pt x="543" y="1010"/>
                  <a:pt x="584" y="1039"/>
                </a:cubicBezTo>
                <a:cubicBezTo>
                  <a:pt x="595" y="1047"/>
                  <a:pt x="602" y="1060"/>
                  <a:pt x="602" y="1074"/>
                </a:cubicBezTo>
                <a:cubicBezTo>
                  <a:pt x="602" y="1097"/>
                  <a:pt x="602" y="1118"/>
                  <a:pt x="603" y="1136"/>
                </a:cubicBezTo>
                <a:close/>
                <a:moveTo>
                  <a:pt x="506" y="361"/>
                </a:moveTo>
                <a:lnTo>
                  <a:pt x="464" y="361"/>
                </a:lnTo>
                <a:lnTo>
                  <a:pt x="464" y="137"/>
                </a:lnTo>
                <a:cubicBezTo>
                  <a:pt x="464" y="122"/>
                  <a:pt x="471" y="109"/>
                  <a:pt x="483" y="100"/>
                </a:cubicBezTo>
                <a:cubicBezTo>
                  <a:pt x="500" y="89"/>
                  <a:pt x="518" y="79"/>
                  <a:pt x="538" y="72"/>
                </a:cubicBezTo>
                <a:lnTo>
                  <a:pt x="572" y="152"/>
                </a:lnTo>
                <a:cubicBezTo>
                  <a:pt x="573" y="155"/>
                  <a:pt x="575" y="158"/>
                  <a:pt x="578" y="160"/>
                </a:cubicBezTo>
                <a:lnTo>
                  <a:pt x="578" y="330"/>
                </a:lnTo>
                <a:cubicBezTo>
                  <a:pt x="578" y="340"/>
                  <a:pt x="586" y="348"/>
                  <a:pt x="596" y="348"/>
                </a:cubicBezTo>
                <a:lnTo>
                  <a:pt x="657" y="348"/>
                </a:lnTo>
                <a:cubicBezTo>
                  <a:pt x="666" y="348"/>
                  <a:pt x="674" y="340"/>
                  <a:pt x="674" y="330"/>
                </a:cubicBezTo>
                <a:lnTo>
                  <a:pt x="674" y="159"/>
                </a:lnTo>
                <a:cubicBezTo>
                  <a:pt x="676" y="158"/>
                  <a:pt x="678" y="156"/>
                  <a:pt x="679" y="153"/>
                </a:cubicBezTo>
                <a:lnTo>
                  <a:pt x="723" y="71"/>
                </a:lnTo>
                <a:cubicBezTo>
                  <a:pt x="744" y="79"/>
                  <a:pt x="763" y="89"/>
                  <a:pt x="781" y="101"/>
                </a:cubicBezTo>
                <a:cubicBezTo>
                  <a:pt x="792" y="109"/>
                  <a:pt x="799" y="122"/>
                  <a:pt x="799" y="137"/>
                </a:cubicBezTo>
                <a:cubicBezTo>
                  <a:pt x="800" y="158"/>
                  <a:pt x="800" y="298"/>
                  <a:pt x="800" y="361"/>
                </a:cubicBezTo>
                <a:lnTo>
                  <a:pt x="755" y="361"/>
                </a:lnTo>
                <a:cubicBezTo>
                  <a:pt x="740" y="361"/>
                  <a:pt x="728" y="373"/>
                  <a:pt x="727" y="388"/>
                </a:cubicBezTo>
                <a:lnTo>
                  <a:pt x="534" y="388"/>
                </a:lnTo>
                <a:cubicBezTo>
                  <a:pt x="533" y="373"/>
                  <a:pt x="521" y="361"/>
                  <a:pt x="506" y="361"/>
                </a:cubicBezTo>
                <a:lnTo>
                  <a:pt x="653" y="127"/>
                </a:lnTo>
                <a:lnTo>
                  <a:pt x="600" y="127"/>
                </a:lnTo>
                <a:lnTo>
                  <a:pt x="572" y="62"/>
                </a:lnTo>
                <a:cubicBezTo>
                  <a:pt x="576" y="61"/>
                  <a:pt x="580" y="60"/>
                  <a:pt x="584" y="60"/>
                </a:cubicBezTo>
                <a:lnTo>
                  <a:pt x="679" y="60"/>
                </a:lnTo>
                <a:cubicBezTo>
                  <a:pt x="682" y="60"/>
                  <a:pt x="685" y="61"/>
                  <a:pt x="688" y="61"/>
                </a:cubicBezTo>
                <a:close/>
                <a:moveTo>
                  <a:pt x="614" y="163"/>
                </a:moveTo>
                <a:lnTo>
                  <a:pt x="639" y="163"/>
                </a:lnTo>
                <a:lnTo>
                  <a:pt x="639" y="313"/>
                </a:lnTo>
                <a:lnTo>
                  <a:pt x="614" y="313"/>
                </a:lnTo>
                <a:close/>
                <a:moveTo>
                  <a:pt x="1245" y="388"/>
                </a:moveTo>
                <a:lnTo>
                  <a:pt x="855" y="388"/>
                </a:lnTo>
                <a:cubicBezTo>
                  <a:pt x="855" y="359"/>
                  <a:pt x="855" y="162"/>
                  <a:pt x="854" y="136"/>
                </a:cubicBezTo>
                <a:cubicBezTo>
                  <a:pt x="854" y="104"/>
                  <a:pt x="839" y="74"/>
                  <a:pt x="813" y="56"/>
                </a:cubicBezTo>
                <a:cubicBezTo>
                  <a:pt x="762" y="20"/>
                  <a:pt x="698" y="0"/>
                  <a:pt x="631" y="0"/>
                </a:cubicBezTo>
                <a:cubicBezTo>
                  <a:pt x="566" y="0"/>
                  <a:pt x="502" y="20"/>
                  <a:pt x="451" y="55"/>
                </a:cubicBezTo>
                <a:cubicBezTo>
                  <a:pt x="425" y="74"/>
                  <a:pt x="409" y="104"/>
                  <a:pt x="409" y="137"/>
                </a:cubicBezTo>
                <a:lnTo>
                  <a:pt x="409" y="388"/>
                </a:lnTo>
                <a:lnTo>
                  <a:pt x="27" y="388"/>
                </a:lnTo>
                <a:cubicBezTo>
                  <a:pt x="12" y="388"/>
                  <a:pt x="0" y="401"/>
                  <a:pt x="0" y="416"/>
                </a:cubicBezTo>
                <a:lnTo>
                  <a:pt x="0" y="1018"/>
                </a:lnTo>
                <a:cubicBezTo>
                  <a:pt x="0" y="1033"/>
                  <a:pt x="12" y="1045"/>
                  <a:pt x="27" y="1045"/>
                </a:cubicBezTo>
                <a:lnTo>
                  <a:pt x="221" y="1045"/>
                </a:lnTo>
                <a:cubicBezTo>
                  <a:pt x="219" y="1055"/>
                  <a:pt x="217" y="1064"/>
                  <a:pt x="217" y="1074"/>
                </a:cubicBezTo>
                <a:lnTo>
                  <a:pt x="217" y="1163"/>
                </a:lnTo>
                <a:cubicBezTo>
                  <a:pt x="217" y="1178"/>
                  <a:pt x="229" y="1191"/>
                  <a:pt x="245" y="1191"/>
                </a:cubicBezTo>
                <a:lnTo>
                  <a:pt x="630" y="1191"/>
                </a:lnTo>
                <a:cubicBezTo>
                  <a:pt x="631" y="1191"/>
                  <a:pt x="632" y="1191"/>
                  <a:pt x="633" y="1191"/>
                </a:cubicBezTo>
                <a:cubicBezTo>
                  <a:pt x="634" y="1191"/>
                  <a:pt x="635" y="1191"/>
                  <a:pt x="636" y="1191"/>
                </a:cubicBezTo>
                <a:lnTo>
                  <a:pt x="1021" y="1191"/>
                </a:lnTo>
                <a:cubicBezTo>
                  <a:pt x="1037" y="1191"/>
                  <a:pt x="1049" y="1178"/>
                  <a:pt x="1049" y="1163"/>
                </a:cubicBezTo>
                <a:cubicBezTo>
                  <a:pt x="1049" y="1140"/>
                  <a:pt x="1049" y="1110"/>
                  <a:pt x="1049" y="1074"/>
                </a:cubicBezTo>
                <a:cubicBezTo>
                  <a:pt x="1048" y="1064"/>
                  <a:pt x="1047" y="1054"/>
                  <a:pt x="1044" y="1045"/>
                </a:cubicBezTo>
                <a:lnTo>
                  <a:pt x="1245" y="1045"/>
                </a:lnTo>
                <a:cubicBezTo>
                  <a:pt x="1260" y="1045"/>
                  <a:pt x="1272" y="1033"/>
                  <a:pt x="1272" y="1018"/>
                </a:cubicBezTo>
                <a:lnTo>
                  <a:pt x="1272" y="416"/>
                </a:lnTo>
                <a:cubicBezTo>
                  <a:pt x="1272" y="401"/>
                  <a:pt x="1260" y="388"/>
                  <a:pt x="1245" y="3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3" name="Freeform 812">
            <a:extLst>
              <a:ext uri="{FF2B5EF4-FFF2-40B4-BE49-F238E27FC236}">
                <a16:creationId xmlns:a16="http://schemas.microsoft.com/office/drawing/2014/main" id="{13ED1570-3D07-C343-BF53-4C8DF9CB9246}"/>
              </a:ext>
            </a:extLst>
          </p:cNvPr>
          <p:cNvSpPr/>
          <p:nvPr/>
        </p:nvSpPr>
        <p:spPr>
          <a:xfrm>
            <a:off x="4176721" y="3511277"/>
            <a:ext cx="95760" cy="96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8">
                <a:moveTo>
                  <a:pt x="133" y="55"/>
                </a:moveTo>
                <a:cubicBezTo>
                  <a:pt x="177" y="55"/>
                  <a:pt x="212" y="90"/>
                  <a:pt x="212" y="134"/>
                </a:cubicBezTo>
                <a:cubicBezTo>
                  <a:pt x="212" y="177"/>
                  <a:pt x="177" y="213"/>
                  <a:pt x="133" y="213"/>
                </a:cubicBezTo>
                <a:cubicBezTo>
                  <a:pt x="90" y="213"/>
                  <a:pt x="55" y="177"/>
                  <a:pt x="55" y="134"/>
                </a:cubicBezTo>
                <a:cubicBezTo>
                  <a:pt x="55" y="90"/>
                  <a:pt x="90" y="55"/>
                  <a:pt x="133" y="55"/>
                </a:cubicBezTo>
                <a:close/>
                <a:moveTo>
                  <a:pt x="133" y="268"/>
                </a:moveTo>
                <a:cubicBezTo>
                  <a:pt x="207" y="268"/>
                  <a:pt x="267" y="208"/>
                  <a:pt x="267" y="134"/>
                </a:cubicBezTo>
                <a:cubicBezTo>
                  <a:pt x="267" y="60"/>
                  <a:pt x="207" y="0"/>
                  <a:pt x="133" y="0"/>
                </a:cubicBezTo>
                <a:cubicBezTo>
                  <a:pt x="60" y="0"/>
                  <a:pt x="0" y="60"/>
                  <a:pt x="0" y="134"/>
                </a:cubicBezTo>
                <a:cubicBezTo>
                  <a:pt x="0" y="208"/>
                  <a:pt x="60" y="268"/>
                  <a:pt x="133" y="2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4" name="Freeform 813">
            <a:extLst>
              <a:ext uri="{FF2B5EF4-FFF2-40B4-BE49-F238E27FC236}">
                <a16:creationId xmlns:a16="http://schemas.microsoft.com/office/drawing/2014/main" id="{018941DE-4327-F54F-9124-DFF648EDBCDD}"/>
              </a:ext>
            </a:extLst>
          </p:cNvPr>
          <p:cNvSpPr/>
          <p:nvPr/>
        </p:nvSpPr>
        <p:spPr>
          <a:xfrm>
            <a:off x="4107240" y="3850397"/>
            <a:ext cx="94680" cy="95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4" h="265">
                <a:moveTo>
                  <a:pt x="132" y="55"/>
                </a:moveTo>
                <a:cubicBezTo>
                  <a:pt x="175" y="55"/>
                  <a:pt x="209" y="90"/>
                  <a:pt x="209" y="132"/>
                </a:cubicBezTo>
                <a:cubicBezTo>
                  <a:pt x="209" y="175"/>
                  <a:pt x="175" y="209"/>
                  <a:pt x="132" y="209"/>
                </a:cubicBezTo>
                <a:cubicBezTo>
                  <a:pt x="90" y="209"/>
                  <a:pt x="55" y="175"/>
                  <a:pt x="55" y="132"/>
                </a:cubicBezTo>
                <a:cubicBezTo>
                  <a:pt x="55" y="90"/>
                  <a:pt x="90" y="55"/>
                  <a:pt x="132" y="55"/>
                </a:cubicBezTo>
                <a:close/>
                <a:moveTo>
                  <a:pt x="132" y="265"/>
                </a:moveTo>
                <a:cubicBezTo>
                  <a:pt x="205" y="265"/>
                  <a:pt x="264" y="205"/>
                  <a:pt x="264" y="132"/>
                </a:cubicBezTo>
                <a:cubicBezTo>
                  <a:pt x="264" y="59"/>
                  <a:pt x="205" y="0"/>
                  <a:pt x="132" y="0"/>
                </a:cubicBezTo>
                <a:cubicBezTo>
                  <a:pt x="59" y="0"/>
                  <a:pt x="0" y="59"/>
                  <a:pt x="0" y="132"/>
                </a:cubicBezTo>
                <a:cubicBezTo>
                  <a:pt x="0" y="205"/>
                  <a:pt x="59" y="265"/>
                  <a:pt x="132" y="2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5" name="Freeform 814">
            <a:extLst>
              <a:ext uri="{FF2B5EF4-FFF2-40B4-BE49-F238E27FC236}">
                <a16:creationId xmlns:a16="http://schemas.microsoft.com/office/drawing/2014/main" id="{094449DC-A5F4-A643-8053-959E237C9384}"/>
              </a:ext>
            </a:extLst>
          </p:cNvPr>
          <p:cNvSpPr/>
          <p:nvPr/>
        </p:nvSpPr>
        <p:spPr>
          <a:xfrm>
            <a:off x="4248000" y="3850397"/>
            <a:ext cx="95040" cy="95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5" h="265">
                <a:moveTo>
                  <a:pt x="132" y="55"/>
                </a:moveTo>
                <a:cubicBezTo>
                  <a:pt x="175" y="55"/>
                  <a:pt x="210" y="90"/>
                  <a:pt x="210" y="132"/>
                </a:cubicBezTo>
                <a:cubicBezTo>
                  <a:pt x="210" y="175"/>
                  <a:pt x="175" y="209"/>
                  <a:pt x="132" y="209"/>
                </a:cubicBezTo>
                <a:cubicBezTo>
                  <a:pt x="90" y="209"/>
                  <a:pt x="55" y="175"/>
                  <a:pt x="55" y="132"/>
                </a:cubicBezTo>
                <a:cubicBezTo>
                  <a:pt x="55" y="90"/>
                  <a:pt x="90" y="55"/>
                  <a:pt x="132" y="55"/>
                </a:cubicBezTo>
                <a:close/>
                <a:moveTo>
                  <a:pt x="132" y="265"/>
                </a:moveTo>
                <a:cubicBezTo>
                  <a:pt x="205" y="265"/>
                  <a:pt x="265" y="205"/>
                  <a:pt x="265" y="132"/>
                </a:cubicBezTo>
                <a:cubicBezTo>
                  <a:pt x="265" y="59"/>
                  <a:pt x="205" y="0"/>
                  <a:pt x="132" y="0"/>
                </a:cubicBezTo>
                <a:cubicBezTo>
                  <a:pt x="59" y="0"/>
                  <a:pt x="0" y="59"/>
                  <a:pt x="0" y="132"/>
                </a:cubicBezTo>
                <a:cubicBezTo>
                  <a:pt x="0" y="205"/>
                  <a:pt x="59" y="265"/>
                  <a:pt x="132" y="2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6" name="Freeform 815">
            <a:extLst>
              <a:ext uri="{FF2B5EF4-FFF2-40B4-BE49-F238E27FC236}">
                <a16:creationId xmlns:a16="http://schemas.microsoft.com/office/drawing/2014/main" id="{EAE14995-C5FE-C74C-90DD-80DBCFD2AE8E}"/>
              </a:ext>
            </a:extLst>
          </p:cNvPr>
          <p:cNvSpPr/>
          <p:nvPr/>
        </p:nvSpPr>
        <p:spPr>
          <a:xfrm>
            <a:off x="5480639" y="3601277"/>
            <a:ext cx="348120" cy="348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68" h="968">
                <a:moveTo>
                  <a:pt x="913" y="913"/>
                </a:moveTo>
                <a:lnTo>
                  <a:pt x="512" y="913"/>
                </a:lnTo>
                <a:lnTo>
                  <a:pt x="512" y="851"/>
                </a:lnTo>
                <a:cubicBezTo>
                  <a:pt x="576" y="838"/>
                  <a:pt x="623" y="782"/>
                  <a:pt x="624" y="716"/>
                </a:cubicBezTo>
                <a:cubicBezTo>
                  <a:pt x="624" y="715"/>
                  <a:pt x="624" y="713"/>
                  <a:pt x="624" y="712"/>
                </a:cubicBezTo>
                <a:cubicBezTo>
                  <a:pt x="624" y="645"/>
                  <a:pt x="576" y="588"/>
                  <a:pt x="512" y="575"/>
                </a:cubicBezTo>
                <a:lnTo>
                  <a:pt x="512" y="512"/>
                </a:lnTo>
                <a:lnTo>
                  <a:pt x="602" y="512"/>
                </a:lnTo>
                <a:cubicBezTo>
                  <a:pt x="617" y="512"/>
                  <a:pt x="629" y="499"/>
                  <a:pt x="629" y="484"/>
                </a:cubicBezTo>
                <a:cubicBezTo>
                  <a:pt x="629" y="437"/>
                  <a:pt x="667" y="399"/>
                  <a:pt x="714" y="399"/>
                </a:cubicBezTo>
                <a:cubicBezTo>
                  <a:pt x="758" y="399"/>
                  <a:pt x="794" y="433"/>
                  <a:pt x="799" y="476"/>
                </a:cubicBezTo>
                <a:cubicBezTo>
                  <a:pt x="798" y="478"/>
                  <a:pt x="797" y="481"/>
                  <a:pt x="797" y="484"/>
                </a:cubicBezTo>
                <a:cubicBezTo>
                  <a:pt x="797" y="498"/>
                  <a:pt x="808" y="510"/>
                  <a:pt x="822" y="511"/>
                </a:cubicBezTo>
                <a:cubicBezTo>
                  <a:pt x="824" y="512"/>
                  <a:pt x="825" y="512"/>
                  <a:pt x="827" y="512"/>
                </a:cubicBezTo>
                <a:lnTo>
                  <a:pt x="913" y="512"/>
                </a:lnTo>
                <a:close/>
                <a:moveTo>
                  <a:pt x="457" y="913"/>
                </a:moveTo>
                <a:lnTo>
                  <a:pt x="56" y="913"/>
                </a:lnTo>
                <a:lnTo>
                  <a:pt x="56" y="512"/>
                </a:lnTo>
                <a:lnTo>
                  <a:pt x="117" y="512"/>
                </a:lnTo>
                <a:cubicBezTo>
                  <a:pt x="130" y="576"/>
                  <a:pt x="187" y="624"/>
                  <a:pt x="254" y="624"/>
                </a:cubicBezTo>
                <a:cubicBezTo>
                  <a:pt x="255" y="624"/>
                  <a:pt x="255" y="624"/>
                  <a:pt x="255" y="624"/>
                </a:cubicBezTo>
                <a:cubicBezTo>
                  <a:pt x="256" y="624"/>
                  <a:pt x="256" y="624"/>
                  <a:pt x="256" y="624"/>
                </a:cubicBezTo>
                <a:cubicBezTo>
                  <a:pt x="324" y="624"/>
                  <a:pt x="380" y="576"/>
                  <a:pt x="393" y="512"/>
                </a:cubicBezTo>
                <a:lnTo>
                  <a:pt x="457" y="512"/>
                </a:lnTo>
                <a:lnTo>
                  <a:pt x="457" y="601"/>
                </a:lnTo>
                <a:cubicBezTo>
                  <a:pt x="457" y="616"/>
                  <a:pt x="469" y="629"/>
                  <a:pt x="484" y="629"/>
                </a:cubicBezTo>
                <a:cubicBezTo>
                  <a:pt x="531" y="629"/>
                  <a:pt x="569" y="667"/>
                  <a:pt x="569" y="714"/>
                </a:cubicBezTo>
                <a:cubicBezTo>
                  <a:pt x="569" y="715"/>
                  <a:pt x="569" y="716"/>
                  <a:pt x="569" y="717"/>
                </a:cubicBezTo>
                <a:cubicBezTo>
                  <a:pt x="567" y="761"/>
                  <a:pt x="530" y="797"/>
                  <a:pt x="485" y="797"/>
                </a:cubicBezTo>
                <a:cubicBezTo>
                  <a:pt x="471" y="797"/>
                  <a:pt x="460" y="806"/>
                  <a:pt x="458" y="819"/>
                </a:cubicBezTo>
                <a:cubicBezTo>
                  <a:pt x="457" y="821"/>
                  <a:pt x="457" y="824"/>
                  <a:pt x="457" y="826"/>
                </a:cubicBezTo>
                <a:close/>
                <a:moveTo>
                  <a:pt x="56" y="55"/>
                </a:moveTo>
                <a:lnTo>
                  <a:pt x="456" y="55"/>
                </a:lnTo>
                <a:lnTo>
                  <a:pt x="456" y="117"/>
                </a:lnTo>
                <a:cubicBezTo>
                  <a:pt x="393" y="130"/>
                  <a:pt x="344" y="187"/>
                  <a:pt x="344" y="254"/>
                </a:cubicBezTo>
                <a:cubicBezTo>
                  <a:pt x="344" y="255"/>
                  <a:pt x="344" y="255"/>
                  <a:pt x="344" y="255"/>
                </a:cubicBezTo>
                <a:lnTo>
                  <a:pt x="344" y="256"/>
                </a:lnTo>
                <a:cubicBezTo>
                  <a:pt x="344" y="323"/>
                  <a:pt x="393" y="380"/>
                  <a:pt x="456" y="393"/>
                </a:cubicBezTo>
                <a:lnTo>
                  <a:pt x="456" y="456"/>
                </a:lnTo>
                <a:lnTo>
                  <a:pt x="367" y="456"/>
                </a:lnTo>
                <a:cubicBezTo>
                  <a:pt x="352" y="456"/>
                  <a:pt x="340" y="469"/>
                  <a:pt x="340" y="484"/>
                </a:cubicBezTo>
                <a:cubicBezTo>
                  <a:pt x="340" y="530"/>
                  <a:pt x="302" y="568"/>
                  <a:pt x="255" y="569"/>
                </a:cubicBezTo>
                <a:cubicBezTo>
                  <a:pt x="209" y="568"/>
                  <a:pt x="172" y="531"/>
                  <a:pt x="172" y="484"/>
                </a:cubicBezTo>
                <a:cubicBezTo>
                  <a:pt x="172" y="471"/>
                  <a:pt x="162" y="459"/>
                  <a:pt x="149" y="457"/>
                </a:cubicBezTo>
                <a:cubicBezTo>
                  <a:pt x="147" y="456"/>
                  <a:pt x="144" y="456"/>
                  <a:pt x="142" y="456"/>
                </a:cubicBezTo>
                <a:lnTo>
                  <a:pt x="56" y="456"/>
                </a:lnTo>
                <a:close/>
                <a:moveTo>
                  <a:pt x="512" y="55"/>
                </a:moveTo>
                <a:lnTo>
                  <a:pt x="913" y="55"/>
                </a:lnTo>
                <a:lnTo>
                  <a:pt x="913" y="456"/>
                </a:lnTo>
                <a:lnTo>
                  <a:pt x="852" y="456"/>
                </a:lnTo>
                <a:cubicBezTo>
                  <a:pt x="839" y="392"/>
                  <a:pt x="782" y="344"/>
                  <a:pt x="714" y="344"/>
                </a:cubicBezTo>
                <a:cubicBezTo>
                  <a:pt x="646" y="344"/>
                  <a:pt x="590" y="392"/>
                  <a:pt x="577" y="456"/>
                </a:cubicBezTo>
                <a:lnTo>
                  <a:pt x="512" y="456"/>
                </a:lnTo>
                <a:lnTo>
                  <a:pt x="512" y="367"/>
                </a:lnTo>
                <a:cubicBezTo>
                  <a:pt x="512" y="352"/>
                  <a:pt x="500" y="339"/>
                  <a:pt x="485" y="339"/>
                </a:cubicBezTo>
                <a:cubicBezTo>
                  <a:pt x="438" y="339"/>
                  <a:pt x="400" y="302"/>
                  <a:pt x="400" y="255"/>
                </a:cubicBezTo>
                <a:cubicBezTo>
                  <a:pt x="400" y="209"/>
                  <a:pt x="438" y="171"/>
                  <a:pt x="484" y="171"/>
                </a:cubicBezTo>
                <a:cubicBezTo>
                  <a:pt x="497" y="171"/>
                  <a:pt x="509" y="162"/>
                  <a:pt x="511" y="149"/>
                </a:cubicBezTo>
                <a:cubicBezTo>
                  <a:pt x="512" y="147"/>
                  <a:pt x="512" y="144"/>
                  <a:pt x="512" y="142"/>
                </a:cubicBezTo>
                <a:close/>
                <a:moveTo>
                  <a:pt x="968" y="481"/>
                </a:moveTo>
                <a:lnTo>
                  <a:pt x="968" y="28"/>
                </a:lnTo>
                <a:cubicBezTo>
                  <a:pt x="968" y="13"/>
                  <a:pt x="956" y="0"/>
                  <a:pt x="941" y="0"/>
                </a:cubicBezTo>
                <a:lnTo>
                  <a:pt x="485" y="0"/>
                </a:lnTo>
                <a:lnTo>
                  <a:pt x="484" y="0"/>
                </a:ln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484"/>
                </a:lnTo>
                <a:cubicBezTo>
                  <a:pt x="0" y="485"/>
                  <a:pt x="0" y="486"/>
                  <a:pt x="1" y="487"/>
                </a:cubicBezTo>
                <a:lnTo>
                  <a:pt x="1" y="940"/>
                </a:lnTo>
                <a:cubicBezTo>
                  <a:pt x="1" y="955"/>
                  <a:pt x="13" y="968"/>
                  <a:pt x="28" y="968"/>
                </a:cubicBezTo>
                <a:lnTo>
                  <a:pt x="484" y="968"/>
                </a:lnTo>
                <a:cubicBezTo>
                  <a:pt x="485" y="968"/>
                  <a:pt x="486" y="968"/>
                  <a:pt x="487" y="968"/>
                </a:cubicBezTo>
                <a:lnTo>
                  <a:pt x="941" y="968"/>
                </a:lnTo>
                <a:cubicBezTo>
                  <a:pt x="956" y="968"/>
                  <a:pt x="968" y="955"/>
                  <a:pt x="968" y="940"/>
                </a:cubicBezTo>
                <a:lnTo>
                  <a:pt x="968" y="484"/>
                </a:lnTo>
                <a:cubicBezTo>
                  <a:pt x="968" y="483"/>
                  <a:pt x="968" y="482"/>
                  <a:pt x="968" y="4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7" name="Freeform 816">
            <a:extLst>
              <a:ext uri="{FF2B5EF4-FFF2-40B4-BE49-F238E27FC236}">
                <a16:creationId xmlns:a16="http://schemas.microsoft.com/office/drawing/2014/main" id="{FD2AE0C7-73FD-2D41-92D0-48E2DDF73AE2}"/>
              </a:ext>
            </a:extLst>
          </p:cNvPr>
          <p:cNvSpPr/>
          <p:nvPr/>
        </p:nvSpPr>
        <p:spPr>
          <a:xfrm>
            <a:off x="6312960" y="3810797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159" y="264"/>
                </a:moveTo>
                <a:cubicBezTo>
                  <a:pt x="102" y="264"/>
                  <a:pt x="55" y="217"/>
                  <a:pt x="55" y="159"/>
                </a:cubicBezTo>
                <a:cubicBezTo>
                  <a:pt x="55" y="102"/>
                  <a:pt x="102" y="55"/>
                  <a:pt x="159" y="55"/>
                </a:cubicBezTo>
                <a:cubicBezTo>
                  <a:pt x="217" y="55"/>
                  <a:pt x="263" y="102"/>
                  <a:pt x="263" y="159"/>
                </a:cubicBezTo>
                <a:cubicBezTo>
                  <a:pt x="263" y="217"/>
                  <a:pt x="217" y="264"/>
                  <a:pt x="159" y="264"/>
                </a:cubicBezTo>
                <a:close/>
                <a:moveTo>
                  <a:pt x="159" y="0"/>
                </a:moveTo>
                <a:cubicBezTo>
                  <a:pt x="71" y="0"/>
                  <a:pt x="0" y="71"/>
                  <a:pt x="0" y="159"/>
                </a:cubicBezTo>
                <a:cubicBezTo>
                  <a:pt x="0" y="247"/>
                  <a:pt x="71" y="319"/>
                  <a:pt x="159" y="319"/>
                </a:cubicBezTo>
                <a:cubicBezTo>
                  <a:pt x="247" y="319"/>
                  <a:pt x="319" y="247"/>
                  <a:pt x="319" y="159"/>
                </a:cubicBezTo>
                <a:cubicBezTo>
                  <a:pt x="319" y="71"/>
                  <a:pt x="247" y="0"/>
                  <a:pt x="15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8" name="Freeform 817">
            <a:extLst>
              <a:ext uri="{FF2B5EF4-FFF2-40B4-BE49-F238E27FC236}">
                <a16:creationId xmlns:a16="http://schemas.microsoft.com/office/drawing/2014/main" id="{80F3CCEC-23AC-5047-95CA-8DF9B46F5418}"/>
              </a:ext>
            </a:extLst>
          </p:cNvPr>
          <p:cNvSpPr/>
          <p:nvPr/>
        </p:nvSpPr>
        <p:spPr>
          <a:xfrm>
            <a:off x="6272999" y="3936437"/>
            <a:ext cx="194400" cy="10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1" h="302">
                <a:moveTo>
                  <a:pt x="56" y="247"/>
                </a:moveTo>
                <a:lnTo>
                  <a:pt x="56" y="163"/>
                </a:lnTo>
                <a:cubicBezTo>
                  <a:pt x="56" y="142"/>
                  <a:pt x="65" y="123"/>
                  <a:pt x="82" y="112"/>
                </a:cubicBezTo>
                <a:cubicBezTo>
                  <a:pt x="135" y="75"/>
                  <a:pt x="201" y="55"/>
                  <a:pt x="270" y="55"/>
                </a:cubicBezTo>
                <a:cubicBezTo>
                  <a:pt x="340" y="55"/>
                  <a:pt x="407" y="76"/>
                  <a:pt x="459" y="113"/>
                </a:cubicBezTo>
                <a:cubicBezTo>
                  <a:pt x="475" y="124"/>
                  <a:pt x="485" y="142"/>
                  <a:pt x="485" y="162"/>
                </a:cubicBezTo>
                <a:cubicBezTo>
                  <a:pt x="485" y="186"/>
                  <a:pt x="485" y="217"/>
                  <a:pt x="485" y="247"/>
                </a:cubicBezTo>
                <a:close/>
                <a:moveTo>
                  <a:pt x="491" y="67"/>
                </a:moveTo>
                <a:cubicBezTo>
                  <a:pt x="429" y="24"/>
                  <a:pt x="351" y="0"/>
                  <a:pt x="270" y="0"/>
                </a:cubicBezTo>
                <a:cubicBezTo>
                  <a:pt x="190" y="0"/>
                  <a:pt x="112" y="23"/>
                  <a:pt x="51" y="66"/>
                </a:cubicBezTo>
                <a:cubicBezTo>
                  <a:pt x="19" y="88"/>
                  <a:pt x="0" y="124"/>
                  <a:pt x="0" y="163"/>
                </a:cubicBezTo>
                <a:lnTo>
                  <a:pt x="0" y="275"/>
                </a:lnTo>
                <a:cubicBezTo>
                  <a:pt x="0" y="290"/>
                  <a:pt x="13" y="302"/>
                  <a:pt x="28" y="302"/>
                </a:cubicBezTo>
                <a:lnTo>
                  <a:pt x="513" y="302"/>
                </a:lnTo>
                <a:cubicBezTo>
                  <a:pt x="528" y="302"/>
                  <a:pt x="541" y="290"/>
                  <a:pt x="541" y="275"/>
                </a:cubicBezTo>
                <a:cubicBezTo>
                  <a:pt x="541" y="238"/>
                  <a:pt x="540" y="193"/>
                  <a:pt x="540" y="162"/>
                </a:cubicBezTo>
                <a:cubicBezTo>
                  <a:pt x="540" y="124"/>
                  <a:pt x="522" y="89"/>
                  <a:pt x="491" y="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9" name="Freeform 818">
            <a:extLst>
              <a:ext uri="{FF2B5EF4-FFF2-40B4-BE49-F238E27FC236}">
                <a16:creationId xmlns:a16="http://schemas.microsoft.com/office/drawing/2014/main" id="{20736891-F1B6-164E-8382-2221DEDD2019}"/>
              </a:ext>
            </a:extLst>
          </p:cNvPr>
          <p:cNvSpPr/>
          <p:nvPr/>
        </p:nvSpPr>
        <p:spPr>
          <a:xfrm>
            <a:off x="6447600" y="3830958"/>
            <a:ext cx="9576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7">
                <a:moveTo>
                  <a:pt x="133" y="212"/>
                </a:moveTo>
                <a:cubicBezTo>
                  <a:pt x="90" y="212"/>
                  <a:pt x="55" y="177"/>
                  <a:pt x="55" y="134"/>
                </a:cubicBezTo>
                <a:cubicBezTo>
                  <a:pt x="55" y="91"/>
                  <a:pt x="90" y="56"/>
                  <a:pt x="133" y="56"/>
                </a:cubicBezTo>
                <a:cubicBezTo>
                  <a:pt x="176" y="56"/>
                  <a:pt x="211" y="91"/>
                  <a:pt x="211" y="134"/>
                </a:cubicBezTo>
                <a:cubicBezTo>
                  <a:pt x="211" y="177"/>
                  <a:pt x="176" y="212"/>
                  <a:pt x="133" y="212"/>
                </a:cubicBezTo>
                <a:close/>
                <a:moveTo>
                  <a:pt x="133" y="0"/>
                </a:moveTo>
                <a:cubicBezTo>
                  <a:pt x="60" y="0"/>
                  <a:pt x="0" y="60"/>
                  <a:pt x="0" y="134"/>
                </a:cubicBezTo>
                <a:cubicBezTo>
                  <a:pt x="0" y="207"/>
                  <a:pt x="60" y="267"/>
                  <a:pt x="133" y="267"/>
                </a:cubicBezTo>
                <a:cubicBezTo>
                  <a:pt x="207" y="267"/>
                  <a:pt x="267" y="207"/>
                  <a:pt x="267" y="134"/>
                </a:cubicBezTo>
                <a:cubicBezTo>
                  <a:pt x="267" y="60"/>
                  <a:pt x="207" y="0"/>
                  <a:pt x="13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0" name="Freeform 819">
            <a:extLst>
              <a:ext uri="{FF2B5EF4-FFF2-40B4-BE49-F238E27FC236}">
                <a16:creationId xmlns:a16="http://schemas.microsoft.com/office/drawing/2014/main" id="{9055EF8F-862A-D741-8511-5B9053E0FAEB}"/>
              </a:ext>
            </a:extLst>
          </p:cNvPr>
          <p:cNvSpPr/>
          <p:nvPr/>
        </p:nvSpPr>
        <p:spPr>
          <a:xfrm>
            <a:off x="6462000" y="3941117"/>
            <a:ext cx="122760" cy="9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6">
                <a:moveTo>
                  <a:pt x="342" y="148"/>
                </a:moveTo>
                <a:cubicBezTo>
                  <a:pt x="342" y="113"/>
                  <a:pt x="325" y="81"/>
                  <a:pt x="297" y="61"/>
                </a:cubicBezTo>
                <a:cubicBezTo>
                  <a:pt x="241" y="22"/>
                  <a:pt x="171" y="0"/>
                  <a:pt x="98" y="0"/>
                </a:cubicBezTo>
                <a:cubicBezTo>
                  <a:pt x="73" y="0"/>
                  <a:pt x="47" y="3"/>
                  <a:pt x="23" y="8"/>
                </a:cubicBezTo>
                <a:cubicBezTo>
                  <a:pt x="8" y="11"/>
                  <a:pt x="-2" y="26"/>
                  <a:pt x="1" y="41"/>
                </a:cubicBezTo>
                <a:cubicBezTo>
                  <a:pt x="5" y="56"/>
                  <a:pt x="19" y="65"/>
                  <a:pt x="34" y="62"/>
                </a:cubicBezTo>
                <a:cubicBezTo>
                  <a:pt x="55" y="58"/>
                  <a:pt x="77" y="56"/>
                  <a:pt x="98" y="56"/>
                </a:cubicBezTo>
                <a:cubicBezTo>
                  <a:pt x="160" y="56"/>
                  <a:pt x="219" y="74"/>
                  <a:pt x="265" y="106"/>
                </a:cubicBezTo>
                <a:cubicBezTo>
                  <a:pt x="278" y="116"/>
                  <a:pt x="287" y="131"/>
                  <a:pt x="287" y="148"/>
                </a:cubicBezTo>
                <a:cubicBezTo>
                  <a:pt x="287" y="176"/>
                  <a:pt x="287" y="200"/>
                  <a:pt x="287" y="221"/>
                </a:cubicBezTo>
                <a:lnTo>
                  <a:pt x="100" y="221"/>
                </a:lnTo>
                <a:cubicBezTo>
                  <a:pt x="85" y="221"/>
                  <a:pt x="73" y="233"/>
                  <a:pt x="73" y="248"/>
                </a:cubicBezTo>
                <a:cubicBezTo>
                  <a:pt x="73" y="263"/>
                  <a:pt x="85" y="276"/>
                  <a:pt x="100" y="276"/>
                </a:cubicBezTo>
                <a:lnTo>
                  <a:pt x="315" y="276"/>
                </a:lnTo>
                <a:cubicBezTo>
                  <a:pt x="330" y="276"/>
                  <a:pt x="342" y="263"/>
                  <a:pt x="342" y="248"/>
                </a:cubicBezTo>
                <a:cubicBezTo>
                  <a:pt x="342" y="222"/>
                  <a:pt x="342" y="189"/>
                  <a:pt x="342" y="14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1" name="Freeform 820">
            <a:extLst>
              <a:ext uri="{FF2B5EF4-FFF2-40B4-BE49-F238E27FC236}">
                <a16:creationId xmlns:a16="http://schemas.microsoft.com/office/drawing/2014/main" id="{6990214C-853D-094A-B95B-B03AC0113963}"/>
              </a:ext>
            </a:extLst>
          </p:cNvPr>
          <p:cNvSpPr/>
          <p:nvPr/>
        </p:nvSpPr>
        <p:spPr>
          <a:xfrm>
            <a:off x="6197041" y="3830958"/>
            <a:ext cx="9576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7">
                <a:moveTo>
                  <a:pt x="212" y="134"/>
                </a:moveTo>
                <a:cubicBezTo>
                  <a:pt x="212" y="177"/>
                  <a:pt x="177" y="212"/>
                  <a:pt x="134" y="212"/>
                </a:cubicBezTo>
                <a:cubicBezTo>
                  <a:pt x="91" y="212"/>
                  <a:pt x="56" y="177"/>
                  <a:pt x="56" y="134"/>
                </a:cubicBezTo>
                <a:cubicBezTo>
                  <a:pt x="56" y="91"/>
                  <a:pt x="91" y="56"/>
                  <a:pt x="134" y="56"/>
                </a:cubicBezTo>
                <a:cubicBezTo>
                  <a:pt x="177" y="56"/>
                  <a:pt x="212" y="91"/>
                  <a:pt x="212" y="134"/>
                </a:cubicBezTo>
                <a:close/>
                <a:moveTo>
                  <a:pt x="0" y="134"/>
                </a:moveTo>
                <a:cubicBezTo>
                  <a:pt x="0" y="207"/>
                  <a:pt x="60" y="267"/>
                  <a:pt x="134" y="267"/>
                </a:cubicBezTo>
                <a:cubicBezTo>
                  <a:pt x="207" y="267"/>
                  <a:pt x="267" y="207"/>
                  <a:pt x="267" y="134"/>
                </a:cubicBezTo>
                <a:cubicBezTo>
                  <a:pt x="267" y="60"/>
                  <a:pt x="207" y="0"/>
                  <a:pt x="134" y="0"/>
                </a:cubicBezTo>
                <a:cubicBezTo>
                  <a:pt x="60" y="0"/>
                  <a:pt x="0" y="60"/>
                  <a:pt x="0" y="1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2" name="Freeform 821">
            <a:extLst>
              <a:ext uri="{FF2B5EF4-FFF2-40B4-BE49-F238E27FC236}">
                <a16:creationId xmlns:a16="http://schemas.microsoft.com/office/drawing/2014/main" id="{C000DFC0-6794-AE4A-ADA3-FF71B2491815}"/>
              </a:ext>
            </a:extLst>
          </p:cNvPr>
          <p:cNvSpPr/>
          <p:nvPr/>
        </p:nvSpPr>
        <p:spPr>
          <a:xfrm>
            <a:off x="6156000" y="3941117"/>
            <a:ext cx="122400" cy="9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1" h="276">
                <a:moveTo>
                  <a:pt x="340" y="41"/>
                </a:moveTo>
                <a:cubicBezTo>
                  <a:pt x="344" y="26"/>
                  <a:pt x="334" y="11"/>
                  <a:pt x="319" y="8"/>
                </a:cubicBezTo>
                <a:cubicBezTo>
                  <a:pt x="295" y="3"/>
                  <a:pt x="269" y="0"/>
                  <a:pt x="244" y="0"/>
                </a:cubicBezTo>
                <a:cubicBezTo>
                  <a:pt x="171" y="0"/>
                  <a:pt x="101" y="22"/>
                  <a:pt x="45" y="61"/>
                </a:cubicBezTo>
                <a:cubicBezTo>
                  <a:pt x="17" y="81"/>
                  <a:pt x="0" y="113"/>
                  <a:pt x="0" y="148"/>
                </a:cubicBezTo>
                <a:cubicBezTo>
                  <a:pt x="0" y="176"/>
                  <a:pt x="0" y="216"/>
                  <a:pt x="0" y="248"/>
                </a:cubicBezTo>
                <a:cubicBezTo>
                  <a:pt x="0" y="263"/>
                  <a:pt x="12" y="276"/>
                  <a:pt x="27" y="276"/>
                </a:cubicBezTo>
                <a:lnTo>
                  <a:pt x="242" y="276"/>
                </a:lnTo>
                <a:cubicBezTo>
                  <a:pt x="257" y="276"/>
                  <a:pt x="269" y="263"/>
                  <a:pt x="269" y="248"/>
                </a:cubicBezTo>
                <a:cubicBezTo>
                  <a:pt x="269" y="233"/>
                  <a:pt x="257" y="221"/>
                  <a:pt x="242" y="221"/>
                </a:cubicBezTo>
                <a:lnTo>
                  <a:pt x="55" y="221"/>
                </a:lnTo>
                <a:cubicBezTo>
                  <a:pt x="55" y="195"/>
                  <a:pt x="55" y="168"/>
                  <a:pt x="55" y="148"/>
                </a:cubicBezTo>
                <a:cubicBezTo>
                  <a:pt x="55" y="131"/>
                  <a:pt x="64" y="116"/>
                  <a:pt x="77" y="106"/>
                </a:cubicBezTo>
                <a:cubicBezTo>
                  <a:pt x="123" y="74"/>
                  <a:pt x="182" y="56"/>
                  <a:pt x="244" y="56"/>
                </a:cubicBezTo>
                <a:cubicBezTo>
                  <a:pt x="265" y="56"/>
                  <a:pt x="287" y="58"/>
                  <a:pt x="308" y="62"/>
                </a:cubicBezTo>
                <a:cubicBezTo>
                  <a:pt x="323" y="65"/>
                  <a:pt x="337" y="56"/>
                  <a:pt x="340" y="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3" name="Freeform 822">
            <a:extLst>
              <a:ext uri="{FF2B5EF4-FFF2-40B4-BE49-F238E27FC236}">
                <a16:creationId xmlns:a16="http://schemas.microsoft.com/office/drawing/2014/main" id="{4E40928E-1CB2-2B40-804B-1A52341EF3F8}"/>
              </a:ext>
            </a:extLst>
          </p:cNvPr>
          <p:cNvSpPr/>
          <p:nvPr/>
        </p:nvSpPr>
        <p:spPr>
          <a:xfrm>
            <a:off x="6158520" y="3510557"/>
            <a:ext cx="407160" cy="314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2" h="874">
                <a:moveTo>
                  <a:pt x="151" y="356"/>
                </a:moveTo>
                <a:cubicBezTo>
                  <a:pt x="216" y="313"/>
                  <a:pt x="303" y="290"/>
                  <a:pt x="396" y="290"/>
                </a:cubicBezTo>
                <a:cubicBezTo>
                  <a:pt x="489" y="290"/>
                  <a:pt x="576" y="313"/>
                  <a:pt x="641" y="356"/>
                </a:cubicBezTo>
                <a:cubicBezTo>
                  <a:pt x="702" y="396"/>
                  <a:pt x="736" y="449"/>
                  <a:pt x="736" y="504"/>
                </a:cubicBezTo>
                <a:cubicBezTo>
                  <a:pt x="736" y="559"/>
                  <a:pt x="702" y="611"/>
                  <a:pt x="641" y="651"/>
                </a:cubicBezTo>
                <a:cubicBezTo>
                  <a:pt x="576" y="694"/>
                  <a:pt x="489" y="718"/>
                  <a:pt x="396" y="718"/>
                </a:cubicBezTo>
                <a:cubicBezTo>
                  <a:pt x="391" y="718"/>
                  <a:pt x="386" y="718"/>
                  <a:pt x="382" y="718"/>
                </a:cubicBezTo>
                <a:cubicBezTo>
                  <a:pt x="378" y="717"/>
                  <a:pt x="374" y="718"/>
                  <a:pt x="371" y="719"/>
                </a:cubicBezTo>
                <a:lnTo>
                  <a:pt x="159" y="803"/>
                </a:lnTo>
                <a:cubicBezTo>
                  <a:pt x="164" y="764"/>
                  <a:pt x="168" y="724"/>
                  <a:pt x="173" y="684"/>
                </a:cubicBezTo>
                <a:cubicBezTo>
                  <a:pt x="174" y="673"/>
                  <a:pt x="169" y="663"/>
                  <a:pt x="160" y="657"/>
                </a:cubicBezTo>
                <a:cubicBezTo>
                  <a:pt x="93" y="616"/>
                  <a:pt x="56" y="562"/>
                  <a:pt x="56" y="504"/>
                </a:cubicBezTo>
                <a:cubicBezTo>
                  <a:pt x="56" y="449"/>
                  <a:pt x="89" y="396"/>
                  <a:pt x="151" y="356"/>
                </a:cubicBezTo>
                <a:close/>
                <a:moveTo>
                  <a:pt x="418" y="119"/>
                </a:moveTo>
                <a:cubicBezTo>
                  <a:pt x="491" y="78"/>
                  <a:pt x="584" y="55"/>
                  <a:pt x="681" y="55"/>
                </a:cubicBezTo>
                <a:cubicBezTo>
                  <a:pt x="789" y="55"/>
                  <a:pt x="890" y="83"/>
                  <a:pt x="965" y="132"/>
                </a:cubicBezTo>
                <a:cubicBezTo>
                  <a:pt x="1037" y="179"/>
                  <a:pt x="1077" y="241"/>
                  <a:pt x="1077" y="306"/>
                </a:cubicBezTo>
                <a:cubicBezTo>
                  <a:pt x="1077" y="340"/>
                  <a:pt x="1066" y="373"/>
                  <a:pt x="1045" y="403"/>
                </a:cubicBezTo>
                <a:cubicBezTo>
                  <a:pt x="1024" y="435"/>
                  <a:pt x="994" y="463"/>
                  <a:pt x="955" y="486"/>
                </a:cubicBezTo>
                <a:cubicBezTo>
                  <a:pt x="946" y="492"/>
                  <a:pt x="940" y="502"/>
                  <a:pt x="942" y="513"/>
                </a:cubicBezTo>
                <a:cubicBezTo>
                  <a:pt x="947" y="561"/>
                  <a:pt x="953" y="609"/>
                  <a:pt x="959" y="657"/>
                </a:cubicBezTo>
                <a:lnTo>
                  <a:pt x="774" y="584"/>
                </a:lnTo>
                <a:cubicBezTo>
                  <a:pt x="785" y="559"/>
                  <a:pt x="791" y="531"/>
                  <a:pt x="791" y="504"/>
                </a:cubicBezTo>
                <a:cubicBezTo>
                  <a:pt x="791" y="430"/>
                  <a:pt x="749" y="361"/>
                  <a:pt x="671" y="310"/>
                </a:cubicBezTo>
                <a:cubicBezTo>
                  <a:pt x="597" y="261"/>
                  <a:pt x="500" y="235"/>
                  <a:pt x="396" y="235"/>
                </a:cubicBezTo>
                <a:cubicBezTo>
                  <a:pt x="362" y="235"/>
                  <a:pt x="329" y="237"/>
                  <a:pt x="298" y="243"/>
                </a:cubicBezTo>
                <a:cubicBezTo>
                  <a:pt x="318" y="196"/>
                  <a:pt x="359" y="152"/>
                  <a:pt x="418" y="119"/>
                </a:cubicBezTo>
                <a:close/>
                <a:moveTo>
                  <a:pt x="116" y="695"/>
                </a:moveTo>
                <a:cubicBezTo>
                  <a:pt x="111" y="739"/>
                  <a:pt x="106" y="783"/>
                  <a:pt x="101" y="826"/>
                </a:cubicBezTo>
                <a:lnTo>
                  <a:pt x="99" y="843"/>
                </a:lnTo>
                <a:cubicBezTo>
                  <a:pt x="98" y="853"/>
                  <a:pt x="102" y="862"/>
                  <a:pt x="110" y="868"/>
                </a:cubicBezTo>
                <a:cubicBezTo>
                  <a:pt x="114" y="872"/>
                  <a:pt x="120" y="874"/>
                  <a:pt x="126" y="874"/>
                </a:cubicBezTo>
                <a:cubicBezTo>
                  <a:pt x="130" y="874"/>
                  <a:pt x="133" y="873"/>
                  <a:pt x="136" y="872"/>
                </a:cubicBezTo>
                <a:lnTo>
                  <a:pt x="386" y="773"/>
                </a:lnTo>
                <a:cubicBezTo>
                  <a:pt x="389" y="773"/>
                  <a:pt x="393" y="773"/>
                  <a:pt x="396" y="773"/>
                </a:cubicBezTo>
                <a:cubicBezTo>
                  <a:pt x="500" y="773"/>
                  <a:pt x="597" y="746"/>
                  <a:pt x="671" y="698"/>
                </a:cubicBezTo>
                <a:cubicBezTo>
                  <a:pt x="701" y="678"/>
                  <a:pt x="726" y="656"/>
                  <a:pt x="745" y="632"/>
                </a:cubicBezTo>
                <a:lnTo>
                  <a:pt x="981" y="726"/>
                </a:lnTo>
                <a:cubicBezTo>
                  <a:pt x="985" y="727"/>
                  <a:pt x="988" y="728"/>
                  <a:pt x="991" y="728"/>
                </a:cubicBezTo>
                <a:cubicBezTo>
                  <a:pt x="997" y="728"/>
                  <a:pt x="1003" y="726"/>
                  <a:pt x="1008" y="722"/>
                </a:cubicBezTo>
                <a:cubicBezTo>
                  <a:pt x="1016" y="716"/>
                  <a:pt x="1020" y="706"/>
                  <a:pt x="1019" y="697"/>
                </a:cubicBezTo>
                <a:lnTo>
                  <a:pt x="1016" y="676"/>
                </a:lnTo>
                <a:cubicBezTo>
                  <a:pt x="1011" y="625"/>
                  <a:pt x="1004" y="574"/>
                  <a:pt x="999" y="524"/>
                </a:cubicBezTo>
                <a:cubicBezTo>
                  <a:pt x="1037" y="498"/>
                  <a:pt x="1068" y="468"/>
                  <a:pt x="1091" y="434"/>
                </a:cubicBezTo>
                <a:cubicBezTo>
                  <a:pt x="1118" y="394"/>
                  <a:pt x="1132" y="351"/>
                  <a:pt x="1132" y="306"/>
                </a:cubicBezTo>
                <a:cubicBezTo>
                  <a:pt x="1132" y="222"/>
                  <a:pt x="1084" y="144"/>
                  <a:pt x="996" y="86"/>
                </a:cubicBezTo>
                <a:cubicBezTo>
                  <a:pt x="911" y="31"/>
                  <a:pt x="800" y="0"/>
                  <a:pt x="681" y="0"/>
                </a:cubicBezTo>
                <a:cubicBezTo>
                  <a:pt x="459" y="0"/>
                  <a:pt x="271" y="108"/>
                  <a:pt x="236" y="256"/>
                </a:cubicBezTo>
                <a:cubicBezTo>
                  <a:pt x="236" y="256"/>
                  <a:pt x="236" y="257"/>
                  <a:pt x="235" y="257"/>
                </a:cubicBezTo>
                <a:cubicBezTo>
                  <a:pt x="193" y="270"/>
                  <a:pt x="154" y="288"/>
                  <a:pt x="121" y="310"/>
                </a:cubicBezTo>
                <a:cubicBezTo>
                  <a:pt x="43" y="361"/>
                  <a:pt x="0" y="430"/>
                  <a:pt x="0" y="504"/>
                </a:cubicBezTo>
                <a:cubicBezTo>
                  <a:pt x="0" y="576"/>
                  <a:pt x="42" y="645"/>
                  <a:pt x="116" y="69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4" name="Freeform 823">
            <a:extLst>
              <a:ext uri="{FF2B5EF4-FFF2-40B4-BE49-F238E27FC236}">
                <a16:creationId xmlns:a16="http://schemas.microsoft.com/office/drawing/2014/main" id="{7646588B-8082-BB47-B57C-109B0327CE13}"/>
              </a:ext>
            </a:extLst>
          </p:cNvPr>
          <p:cNvSpPr/>
          <p:nvPr/>
        </p:nvSpPr>
        <p:spPr>
          <a:xfrm>
            <a:off x="7027919" y="3810797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159" y="55"/>
                </a:moveTo>
                <a:cubicBezTo>
                  <a:pt x="217" y="55"/>
                  <a:pt x="264" y="102"/>
                  <a:pt x="264" y="159"/>
                </a:cubicBezTo>
                <a:cubicBezTo>
                  <a:pt x="264" y="217"/>
                  <a:pt x="217" y="264"/>
                  <a:pt x="159" y="264"/>
                </a:cubicBezTo>
                <a:cubicBezTo>
                  <a:pt x="102" y="264"/>
                  <a:pt x="55" y="217"/>
                  <a:pt x="55" y="159"/>
                </a:cubicBezTo>
                <a:cubicBezTo>
                  <a:pt x="55" y="102"/>
                  <a:pt x="102" y="55"/>
                  <a:pt x="159" y="55"/>
                </a:cubicBezTo>
                <a:close/>
                <a:moveTo>
                  <a:pt x="159" y="319"/>
                </a:moveTo>
                <a:cubicBezTo>
                  <a:pt x="247" y="319"/>
                  <a:pt x="319" y="247"/>
                  <a:pt x="319" y="159"/>
                </a:cubicBezTo>
                <a:cubicBezTo>
                  <a:pt x="319" y="71"/>
                  <a:pt x="247" y="0"/>
                  <a:pt x="159" y="0"/>
                </a:cubicBezTo>
                <a:cubicBezTo>
                  <a:pt x="71" y="0"/>
                  <a:pt x="0" y="71"/>
                  <a:pt x="0" y="159"/>
                </a:cubicBezTo>
                <a:cubicBezTo>
                  <a:pt x="0" y="247"/>
                  <a:pt x="71" y="319"/>
                  <a:pt x="159" y="31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5" name="Freeform 824">
            <a:extLst>
              <a:ext uri="{FF2B5EF4-FFF2-40B4-BE49-F238E27FC236}">
                <a16:creationId xmlns:a16="http://schemas.microsoft.com/office/drawing/2014/main" id="{576E76A6-48B0-0646-B127-393489260D2E}"/>
              </a:ext>
            </a:extLst>
          </p:cNvPr>
          <p:cNvSpPr/>
          <p:nvPr/>
        </p:nvSpPr>
        <p:spPr>
          <a:xfrm>
            <a:off x="6987960" y="3936437"/>
            <a:ext cx="194400" cy="10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1" h="302">
                <a:moveTo>
                  <a:pt x="56" y="247"/>
                </a:moveTo>
                <a:lnTo>
                  <a:pt x="56" y="163"/>
                </a:lnTo>
                <a:cubicBezTo>
                  <a:pt x="56" y="142"/>
                  <a:pt x="66" y="123"/>
                  <a:pt x="82" y="112"/>
                </a:cubicBezTo>
                <a:cubicBezTo>
                  <a:pt x="135" y="75"/>
                  <a:pt x="201" y="55"/>
                  <a:pt x="270" y="55"/>
                </a:cubicBezTo>
                <a:cubicBezTo>
                  <a:pt x="340" y="55"/>
                  <a:pt x="407" y="76"/>
                  <a:pt x="459" y="113"/>
                </a:cubicBezTo>
                <a:cubicBezTo>
                  <a:pt x="475" y="124"/>
                  <a:pt x="485" y="142"/>
                  <a:pt x="485" y="162"/>
                </a:cubicBezTo>
                <a:cubicBezTo>
                  <a:pt x="485" y="186"/>
                  <a:pt x="485" y="217"/>
                  <a:pt x="486" y="247"/>
                </a:cubicBezTo>
                <a:close/>
                <a:moveTo>
                  <a:pt x="491" y="67"/>
                </a:moveTo>
                <a:cubicBezTo>
                  <a:pt x="430" y="24"/>
                  <a:pt x="351" y="0"/>
                  <a:pt x="270" y="0"/>
                </a:cubicBezTo>
                <a:cubicBezTo>
                  <a:pt x="190" y="0"/>
                  <a:pt x="112" y="23"/>
                  <a:pt x="51" y="66"/>
                </a:cubicBezTo>
                <a:cubicBezTo>
                  <a:pt x="19" y="88"/>
                  <a:pt x="0" y="124"/>
                  <a:pt x="0" y="163"/>
                </a:cubicBezTo>
                <a:lnTo>
                  <a:pt x="0" y="275"/>
                </a:lnTo>
                <a:cubicBezTo>
                  <a:pt x="0" y="290"/>
                  <a:pt x="13" y="302"/>
                  <a:pt x="28" y="302"/>
                </a:cubicBezTo>
                <a:lnTo>
                  <a:pt x="513" y="302"/>
                </a:lnTo>
                <a:cubicBezTo>
                  <a:pt x="528" y="302"/>
                  <a:pt x="541" y="290"/>
                  <a:pt x="541" y="275"/>
                </a:cubicBezTo>
                <a:cubicBezTo>
                  <a:pt x="541" y="238"/>
                  <a:pt x="541" y="193"/>
                  <a:pt x="540" y="162"/>
                </a:cubicBezTo>
                <a:cubicBezTo>
                  <a:pt x="540" y="124"/>
                  <a:pt x="522" y="89"/>
                  <a:pt x="491" y="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6" name="Freeform 825">
            <a:extLst>
              <a:ext uri="{FF2B5EF4-FFF2-40B4-BE49-F238E27FC236}">
                <a16:creationId xmlns:a16="http://schemas.microsoft.com/office/drawing/2014/main" id="{D5E47130-FF4E-9040-B359-264929DDE220}"/>
              </a:ext>
            </a:extLst>
          </p:cNvPr>
          <p:cNvSpPr/>
          <p:nvPr/>
        </p:nvSpPr>
        <p:spPr>
          <a:xfrm>
            <a:off x="7162561" y="3830958"/>
            <a:ext cx="9576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7">
                <a:moveTo>
                  <a:pt x="134" y="56"/>
                </a:moveTo>
                <a:cubicBezTo>
                  <a:pt x="177" y="56"/>
                  <a:pt x="212" y="91"/>
                  <a:pt x="212" y="134"/>
                </a:cubicBezTo>
                <a:cubicBezTo>
                  <a:pt x="212" y="177"/>
                  <a:pt x="177" y="212"/>
                  <a:pt x="134" y="212"/>
                </a:cubicBezTo>
                <a:cubicBezTo>
                  <a:pt x="90" y="212"/>
                  <a:pt x="55" y="177"/>
                  <a:pt x="55" y="134"/>
                </a:cubicBezTo>
                <a:cubicBezTo>
                  <a:pt x="55" y="91"/>
                  <a:pt x="90" y="56"/>
                  <a:pt x="134" y="56"/>
                </a:cubicBezTo>
                <a:close/>
                <a:moveTo>
                  <a:pt x="0" y="134"/>
                </a:moveTo>
                <a:cubicBezTo>
                  <a:pt x="0" y="207"/>
                  <a:pt x="60" y="267"/>
                  <a:pt x="134" y="267"/>
                </a:cubicBezTo>
                <a:cubicBezTo>
                  <a:pt x="207" y="267"/>
                  <a:pt x="267" y="207"/>
                  <a:pt x="267" y="134"/>
                </a:cubicBezTo>
                <a:cubicBezTo>
                  <a:pt x="267" y="60"/>
                  <a:pt x="207" y="0"/>
                  <a:pt x="134" y="0"/>
                </a:cubicBezTo>
                <a:cubicBezTo>
                  <a:pt x="60" y="0"/>
                  <a:pt x="0" y="60"/>
                  <a:pt x="0" y="1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7" name="Freeform 826">
            <a:extLst>
              <a:ext uri="{FF2B5EF4-FFF2-40B4-BE49-F238E27FC236}">
                <a16:creationId xmlns:a16="http://schemas.microsoft.com/office/drawing/2014/main" id="{8A76FADB-A851-CC4E-8F38-1EDA57E86D54}"/>
              </a:ext>
            </a:extLst>
          </p:cNvPr>
          <p:cNvSpPr/>
          <p:nvPr/>
        </p:nvSpPr>
        <p:spPr>
          <a:xfrm>
            <a:off x="7176960" y="3941117"/>
            <a:ext cx="122400" cy="9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1" h="276">
                <a:moveTo>
                  <a:pt x="341" y="148"/>
                </a:moveTo>
                <a:cubicBezTo>
                  <a:pt x="341" y="113"/>
                  <a:pt x="324" y="81"/>
                  <a:pt x="296" y="61"/>
                </a:cubicBezTo>
                <a:cubicBezTo>
                  <a:pt x="241" y="22"/>
                  <a:pt x="170" y="0"/>
                  <a:pt x="98" y="0"/>
                </a:cubicBezTo>
                <a:cubicBezTo>
                  <a:pt x="72" y="0"/>
                  <a:pt x="47" y="3"/>
                  <a:pt x="22" y="8"/>
                </a:cubicBezTo>
                <a:cubicBezTo>
                  <a:pt x="7" y="11"/>
                  <a:pt x="-2" y="26"/>
                  <a:pt x="1" y="41"/>
                </a:cubicBezTo>
                <a:cubicBezTo>
                  <a:pt x="4" y="56"/>
                  <a:pt x="19" y="65"/>
                  <a:pt x="33" y="62"/>
                </a:cubicBezTo>
                <a:cubicBezTo>
                  <a:pt x="54" y="58"/>
                  <a:pt x="76" y="56"/>
                  <a:pt x="98" y="56"/>
                </a:cubicBezTo>
                <a:cubicBezTo>
                  <a:pt x="159" y="56"/>
                  <a:pt x="218" y="74"/>
                  <a:pt x="264" y="106"/>
                </a:cubicBezTo>
                <a:cubicBezTo>
                  <a:pt x="278" y="116"/>
                  <a:pt x="286" y="131"/>
                  <a:pt x="286" y="148"/>
                </a:cubicBezTo>
                <a:cubicBezTo>
                  <a:pt x="286" y="168"/>
                  <a:pt x="286" y="195"/>
                  <a:pt x="286" y="221"/>
                </a:cubicBezTo>
                <a:lnTo>
                  <a:pt x="100" y="221"/>
                </a:lnTo>
                <a:cubicBezTo>
                  <a:pt x="84" y="221"/>
                  <a:pt x="72" y="233"/>
                  <a:pt x="72" y="248"/>
                </a:cubicBezTo>
                <a:cubicBezTo>
                  <a:pt x="72" y="263"/>
                  <a:pt x="84" y="276"/>
                  <a:pt x="100" y="276"/>
                </a:cubicBezTo>
                <a:lnTo>
                  <a:pt x="314" y="276"/>
                </a:lnTo>
                <a:cubicBezTo>
                  <a:pt x="329" y="276"/>
                  <a:pt x="341" y="263"/>
                  <a:pt x="341" y="248"/>
                </a:cubicBezTo>
                <a:cubicBezTo>
                  <a:pt x="341" y="216"/>
                  <a:pt x="341" y="176"/>
                  <a:pt x="341" y="14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8" name="Freeform 827">
            <a:extLst>
              <a:ext uri="{FF2B5EF4-FFF2-40B4-BE49-F238E27FC236}">
                <a16:creationId xmlns:a16="http://schemas.microsoft.com/office/drawing/2014/main" id="{CFE8008C-0691-0844-9469-67200908D5F3}"/>
              </a:ext>
            </a:extLst>
          </p:cNvPr>
          <p:cNvSpPr/>
          <p:nvPr/>
        </p:nvSpPr>
        <p:spPr>
          <a:xfrm>
            <a:off x="6912361" y="3830958"/>
            <a:ext cx="9540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267">
                <a:moveTo>
                  <a:pt x="133" y="56"/>
                </a:moveTo>
                <a:cubicBezTo>
                  <a:pt x="176" y="56"/>
                  <a:pt x="211" y="91"/>
                  <a:pt x="211" y="134"/>
                </a:cubicBezTo>
                <a:cubicBezTo>
                  <a:pt x="211" y="177"/>
                  <a:pt x="176" y="212"/>
                  <a:pt x="133" y="212"/>
                </a:cubicBezTo>
                <a:cubicBezTo>
                  <a:pt x="90" y="212"/>
                  <a:pt x="55" y="177"/>
                  <a:pt x="55" y="134"/>
                </a:cubicBezTo>
                <a:cubicBezTo>
                  <a:pt x="55" y="91"/>
                  <a:pt x="90" y="56"/>
                  <a:pt x="133" y="56"/>
                </a:cubicBezTo>
                <a:close/>
                <a:moveTo>
                  <a:pt x="133" y="267"/>
                </a:moveTo>
                <a:cubicBezTo>
                  <a:pt x="206" y="267"/>
                  <a:pt x="266" y="207"/>
                  <a:pt x="266" y="134"/>
                </a:cubicBezTo>
                <a:cubicBezTo>
                  <a:pt x="266" y="60"/>
                  <a:pt x="206" y="0"/>
                  <a:pt x="133" y="0"/>
                </a:cubicBezTo>
                <a:cubicBezTo>
                  <a:pt x="59" y="0"/>
                  <a:pt x="0" y="60"/>
                  <a:pt x="0" y="134"/>
                </a:cubicBezTo>
                <a:cubicBezTo>
                  <a:pt x="0" y="207"/>
                  <a:pt x="59" y="267"/>
                  <a:pt x="133" y="2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9" name="Freeform 828">
            <a:extLst>
              <a:ext uri="{FF2B5EF4-FFF2-40B4-BE49-F238E27FC236}">
                <a16:creationId xmlns:a16="http://schemas.microsoft.com/office/drawing/2014/main" id="{8CA28D26-CE19-E448-B0C2-C74DE17CB6F0}"/>
              </a:ext>
            </a:extLst>
          </p:cNvPr>
          <p:cNvSpPr/>
          <p:nvPr/>
        </p:nvSpPr>
        <p:spPr>
          <a:xfrm>
            <a:off x="6870959" y="3941117"/>
            <a:ext cx="122760" cy="9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6">
                <a:moveTo>
                  <a:pt x="341" y="41"/>
                </a:moveTo>
                <a:cubicBezTo>
                  <a:pt x="344" y="26"/>
                  <a:pt x="334" y="11"/>
                  <a:pt x="319" y="8"/>
                </a:cubicBezTo>
                <a:cubicBezTo>
                  <a:pt x="295" y="3"/>
                  <a:pt x="269" y="0"/>
                  <a:pt x="244" y="0"/>
                </a:cubicBezTo>
                <a:cubicBezTo>
                  <a:pt x="171" y="0"/>
                  <a:pt x="101" y="22"/>
                  <a:pt x="45" y="61"/>
                </a:cubicBezTo>
                <a:cubicBezTo>
                  <a:pt x="17" y="81"/>
                  <a:pt x="1" y="113"/>
                  <a:pt x="0" y="148"/>
                </a:cubicBezTo>
                <a:cubicBezTo>
                  <a:pt x="0" y="176"/>
                  <a:pt x="0" y="216"/>
                  <a:pt x="0" y="248"/>
                </a:cubicBezTo>
                <a:cubicBezTo>
                  <a:pt x="0" y="263"/>
                  <a:pt x="12" y="276"/>
                  <a:pt x="28" y="276"/>
                </a:cubicBezTo>
                <a:lnTo>
                  <a:pt x="242" y="276"/>
                </a:lnTo>
                <a:cubicBezTo>
                  <a:pt x="257" y="276"/>
                  <a:pt x="269" y="263"/>
                  <a:pt x="269" y="248"/>
                </a:cubicBezTo>
                <a:cubicBezTo>
                  <a:pt x="269" y="233"/>
                  <a:pt x="257" y="221"/>
                  <a:pt x="242" y="221"/>
                </a:cubicBezTo>
                <a:lnTo>
                  <a:pt x="55" y="221"/>
                </a:lnTo>
                <a:cubicBezTo>
                  <a:pt x="55" y="195"/>
                  <a:pt x="55" y="168"/>
                  <a:pt x="55" y="148"/>
                </a:cubicBezTo>
                <a:cubicBezTo>
                  <a:pt x="56" y="131"/>
                  <a:pt x="64" y="116"/>
                  <a:pt x="77" y="106"/>
                </a:cubicBezTo>
                <a:cubicBezTo>
                  <a:pt x="123" y="74"/>
                  <a:pt x="183" y="56"/>
                  <a:pt x="244" y="56"/>
                </a:cubicBezTo>
                <a:cubicBezTo>
                  <a:pt x="266" y="56"/>
                  <a:pt x="287" y="58"/>
                  <a:pt x="308" y="62"/>
                </a:cubicBezTo>
                <a:cubicBezTo>
                  <a:pt x="323" y="65"/>
                  <a:pt x="337" y="56"/>
                  <a:pt x="341" y="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0" name="Freeform 829">
            <a:extLst>
              <a:ext uri="{FF2B5EF4-FFF2-40B4-BE49-F238E27FC236}">
                <a16:creationId xmlns:a16="http://schemas.microsoft.com/office/drawing/2014/main" id="{ABEC8178-FDE4-E843-81E1-38A2B94EFFBA}"/>
              </a:ext>
            </a:extLst>
          </p:cNvPr>
          <p:cNvSpPr/>
          <p:nvPr/>
        </p:nvSpPr>
        <p:spPr>
          <a:xfrm>
            <a:off x="7013879" y="3556277"/>
            <a:ext cx="144720" cy="231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3" h="645">
                <a:moveTo>
                  <a:pt x="201" y="35"/>
                </a:moveTo>
                <a:cubicBezTo>
                  <a:pt x="293" y="35"/>
                  <a:pt x="367" y="110"/>
                  <a:pt x="367" y="201"/>
                </a:cubicBezTo>
                <a:cubicBezTo>
                  <a:pt x="367" y="252"/>
                  <a:pt x="324" y="342"/>
                  <a:pt x="299" y="396"/>
                </a:cubicBezTo>
                <a:cubicBezTo>
                  <a:pt x="287" y="420"/>
                  <a:pt x="281" y="434"/>
                  <a:pt x="277" y="443"/>
                </a:cubicBezTo>
                <a:cubicBezTo>
                  <a:pt x="276" y="446"/>
                  <a:pt x="275" y="449"/>
                  <a:pt x="275" y="453"/>
                </a:cubicBezTo>
                <a:cubicBezTo>
                  <a:pt x="273" y="459"/>
                  <a:pt x="248" y="474"/>
                  <a:pt x="201" y="474"/>
                </a:cubicBezTo>
                <a:cubicBezTo>
                  <a:pt x="158" y="474"/>
                  <a:pt x="134" y="461"/>
                  <a:pt x="128" y="454"/>
                </a:cubicBezTo>
                <a:cubicBezTo>
                  <a:pt x="127" y="445"/>
                  <a:pt x="121" y="432"/>
                  <a:pt x="104" y="396"/>
                </a:cubicBezTo>
                <a:cubicBezTo>
                  <a:pt x="79" y="342"/>
                  <a:pt x="36" y="252"/>
                  <a:pt x="36" y="201"/>
                </a:cubicBezTo>
                <a:cubicBezTo>
                  <a:pt x="36" y="110"/>
                  <a:pt x="110" y="35"/>
                  <a:pt x="201" y="35"/>
                </a:cubicBezTo>
                <a:close/>
                <a:moveTo>
                  <a:pt x="201" y="588"/>
                </a:moveTo>
                <a:cubicBezTo>
                  <a:pt x="180" y="588"/>
                  <a:pt x="160" y="578"/>
                  <a:pt x="147" y="563"/>
                </a:cubicBezTo>
                <a:cubicBezTo>
                  <a:pt x="163" y="568"/>
                  <a:pt x="182" y="570"/>
                  <a:pt x="201" y="570"/>
                </a:cubicBezTo>
                <a:cubicBezTo>
                  <a:pt x="220" y="570"/>
                  <a:pt x="240" y="567"/>
                  <a:pt x="257" y="563"/>
                </a:cubicBezTo>
                <a:cubicBezTo>
                  <a:pt x="243" y="578"/>
                  <a:pt x="224" y="588"/>
                  <a:pt x="201" y="588"/>
                </a:cubicBezTo>
                <a:close/>
                <a:moveTo>
                  <a:pt x="201" y="509"/>
                </a:moveTo>
                <a:cubicBezTo>
                  <a:pt x="227" y="509"/>
                  <a:pt x="254" y="504"/>
                  <a:pt x="275" y="495"/>
                </a:cubicBezTo>
                <a:lnTo>
                  <a:pt x="275" y="514"/>
                </a:lnTo>
                <a:cubicBezTo>
                  <a:pt x="273" y="519"/>
                  <a:pt x="248" y="534"/>
                  <a:pt x="201" y="534"/>
                </a:cubicBezTo>
                <a:cubicBezTo>
                  <a:pt x="159" y="534"/>
                  <a:pt x="134" y="522"/>
                  <a:pt x="128" y="515"/>
                </a:cubicBezTo>
                <a:lnTo>
                  <a:pt x="128" y="496"/>
                </a:lnTo>
                <a:cubicBezTo>
                  <a:pt x="149" y="505"/>
                  <a:pt x="175" y="509"/>
                  <a:pt x="201" y="509"/>
                </a:cubicBezTo>
                <a:close/>
                <a:moveTo>
                  <a:pt x="72" y="411"/>
                </a:moveTo>
                <a:cubicBezTo>
                  <a:pt x="80" y="428"/>
                  <a:pt x="89" y="446"/>
                  <a:pt x="92" y="454"/>
                </a:cubicBezTo>
                <a:cubicBezTo>
                  <a:pt x="92" y="457"/>
                  <a:pt x="92" y="459"/>
                  <a:pt x="93" y="462"/>
                </a:cubicBezTo>
                <a:lnTo>
                  <a:pt x="93" y="508"/>
                </a:lnTo>
                <a:cubicBezTo>
                  <a:pt x="92" y="510"/>
                  <a:pt x="92" y="512"/>
                  <a:pt x="92" y="514"/>
                </a:cubicBezTo>
                <a:cubicBezTo>
                  <a:pt x="92" y="517"/>
                  <a:pt x="92" y="521"/>
                  <a:pt x="93" y="524"/>
                </a:cubicBezTo>
                <a:cubicBezTo>
                  <a:pt x="97" y="570"/>
                  <a:pt x="129" y="607"/>
                  <a:pt x="172" y="619"/>
                </a:cubicBezTo>
                <a:cubicBezTo>
                  <a:pt x="173" y="623"/>
                  <a:pt x="175" y="626"/>
                  <a:pt x="178" y="629"/>
                </a:cubicBezTo>
                <a:lnTo>
                  <a:pt x="189" y="640"/>
                </a:lnTo>
                <a:cubicBezTo>
                  <a:pt x="192" y="643"/>
                  <a:pt x="197" y="645"/>
                  <a:pt x="201" y="645"/>
                </a:cubicBezTo>
                <a:cubicBezTo>
                  <a:pt x="205" y="645"/>
                  <a:pt x="210" y="643"/>
                  <a:pt x="213" y="640"/>
                </a:cubicBezTo>
                <a:lnTo>
                  <a:pt x="225" y="629"/>
                </a:lnTo>
                <a:cubicBezTo>
                  <a:pt x="228" y="627"/>
                  <a:pt x="229" y="623"/>
                  <a:pt x="230" y="619"/>
                </a:cubicBezTo>
                <a:cubicBezTo>
                  <a:pt x="276" y="607"/>
                  <a:pt x="310" y="565"/>
                  <a:pt x="310" y="515"/>
                </a:cubicBezTo>
                <a:lnTo>
                  <a:pt x="310" y="458"/>
                </a:lnTo>
                <a:cubicBezTo>
                  <a:pt x="312" y="452"/>
                  <a:pt x="322" y="430"/>
                  <a:pt x="331" y="411"/>
                </a:cubicBezTo>
                <a:cubicBezTo>
                  <a:pt x="359" y="351"/>
                  <a:pt x="403" y="260"/>
                  <a:pt x="403" y="201"/>
                </a:cubicBezTo>
                <a:cubicBezTo>
                  <a:pt x="403" y="90"/>
                  <a:pt x="312" y="0"/>
                  <a:pt x="201" y="0"/>
                </a:cubicBezTo>
                <a:cubicBezTo>
                  <a:pt x="91" y="0"/>
                  <a:pt x="0" y="90"/>
                  <a:pt x="0" y="201"/>
                </a:cubicBezTo>
                <a:cubicBezTo>
                  <a:pt x="0" y="260"/>
                  <a:pt x="43" y="351"/>
                  <a:pt x="72" y="4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1" name="Freeform 830">
            <a:extLst>
              <a:ext uri="{FF2B5EF4-FFF2-40B4-BE49-F238E27FC236}">
                <a16:creationId xmlns:a16="http://schemas.microsoft.com/office/drawing/2014/main" id="{C25F63E9-5957-204E-9632-0622FDB52A48}"/>
              </a:ext>
            </a:extLst>
          </p:cNvPr>
          <p:cNvSpPr/>
          <p:nvPr/>
        </p:nvSpPr>
        <p:spPr>
          <a:xfrm>
            <a:off x="7078680" y="3517397"/>
            <a:ext cx="12240" cy="3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90">
                <a:moveTo>
                  <a:pt x="18" y="90"/>
                </a:moveTo>
                <a:cubicBezTo>
                  <a:pt x="27" y="90"/>
                  <a:pt x="35" y="82"/>
                  <a:pt x="35" y="73"/>
                </a:cubicBezTo>
                <a:lnTo>
                  <a:pt x="35" y="18"/>
                </a:lnTo>
                <a:cubicBezTo>
                  <a:pt x="35" y="8"/>
                  <a:pt x="27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73"/>
                </a:lnTo>
                <a:cubicBezTo>
                  <a:pt x="0" y="82"/>
                  <a:pt x="8" y="90"/>
                  <a:pt x="18" y="9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2" name="Freeform 831">
            <a:extLst>
              <a:ext uri="{FF2B5EF4-FFF2-40B4-BE49-F238E27FC236}">
                <a16:creationId xmlns:a16="http://schemas.microsoft.com/office/drawing/2014/main" id="{3331EF68-66E8-6243-A9FE-3AFC755C02CB}"/>
              </a:ext>
            </a:extLst>
          </p:cNvPr>
          <p:cNvSpPr/>
          <p:nvPr/>
        </p:nvSpPr>
        <p:spPr>
          <a:xfrm>
            <a:off x="7142040" y="3548358"/>
            <a:ext cx="26280" cy="2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" h="73">
                <a:moveTo>
                  <a:pt x="18" y="73"/>
                </a:moveTo>
                <a:cubicBezTo>
                  <a:pt x="22" y="73"/>
                  <a:pt x="27" y="71"/>
                  <a:pt x="30" y="68"/>
                </a:cubicBezTo>
                <a:lnTo>
                  <a:pt x="69" y="29"/>
                </a:lnTo>
                <a:cubicBezTo>
                  <a:pt x="76" y="23"/>
                  <a:pt x="76" y="11"/>
                  <a:pt x="69" y="4"/>
                </a:cubicBezTo>
                <a:cubicBezTo>
                  <a:pt x="62" y="-1"/>
                  <a:pt x="51" y="-1"/>
                  <a:pt x="44" y="4"/>
                </a:cubicBezTo>
                <a:lnTo>
                  <a:pt x="5" y="43"/>
                </a:lnTo>
                <a:cubicBezTo>
                  <a:pt x="-2" y="50"/>
                  <a:pt x="-2" y="61"/>
                  <a:pt x="5" y="68"/>
                </a:cubicBezTo>
                <a:cubicBezTo>
                  <a:pt x="9" y="71"/>
                  <a:pt x="13" y="73"/>
                  <a:pt x="18" y="7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3" name="Freeform 832">
            <a:extLst>
              <a:ext uri="{FF2B5EF4-FFF2-40B4-BE49-F238E27FC236}">
                <a16:creationId xmlns:a16="http://schemas.microsoft.com/office/drawing/2014/main" id="{2E22C3B5-9F94-284C-A4E2-B963C03A388A}"/>
              </a:ext>
            </a:extLst>
          </p:cNvPr>
          <p:cNvSpPr/>
          <p:nvPr/>
        </p:nvSpPr>
        <p:spPr>
          <a:xfrm>
            <a:off x="7169040" y="3625037"/>
            <a:ext cx="3204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" h="35">
                <a:moveTo>
                  <a:pt x="18" y="35"/>
                </a:moveTo>
                <a:lnTo>
                  <a:pt x="72" y="35"/>
                </a:lnTo>
                <a:cubicBezTo>
                  <a:pt x="82" y="35"/>
                  <a:pt x="90" y="27"/>
                  <a:pt x="90" y="18"/>
                </a:cubicBezTo>
                <a:cubicBezTo>
                  <a:pt x="90" y="8"/>
                  <a:pt x="82" y="0"/>
                  <a:pt x="72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4" name="Freeform 833">
            <a:extLst>
              <a:ext uri="{FF2B5EF4-FFF2-40B4-BE49-F238E27FC236}">
                <a16:creationId xmlns:a16="http://schemas.microsoft.com/office/drawing/2014/main" id="{2B017486-7907-3E4F-A190-698936675470}"/>
              </a:ext>
            </a:extLst>
          </p:cNvPr>
          <p:cNvSpPr/>
          <p:nvPr/>
        </p:nvSpPr>
        <p:spPr>
          <a:xfrm>
            <a:off x="7144200" y="3688036"/>
            <a:ext cx="25920" cy="2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" h="74">
                <a:moveTo>
                  <a:pt x="68" y="44"/>
                </a:moveTo>
                <a:lnTo>
                  <a:pt x="30" y="5"/>
                </a:lnTo>
                <a:cubicBezTo>
                  <a:pt x="23" y="-2"/>
                  <a:pt x="11" y="-2"/>
                  <a:pt x="5" y="5"/>
                </a:cubicBezTo>
                <a:cubicBezTo>
                  <a:pt x="-2" y="12"/>
                  <a:pt x="-2" y="23"/>
                  <a:pt x="5" y="30"/>
                </a:cubicBezTo>
                <a:lnTo>
                  <a:pt x="43" y="69"/>
                </a:lnTo>
                <a:cubicBezTo>
                  <a:pt x="46" y="72"/>
                  <a:pt x="51" y="74"/>
                  <a:pt x="55" y="74"/>
                </a:cubicBezTo>
                <a:cubicBezTo>
                  <a:pt x="60" y="74"/>
                  <a:pt x="65" y="72"/>
                  <a:pt x="68" y="69"/>
                </a:cubicBezTo>
                <a:cubicBezTo>
                  <a:pt x="75" y="62"/>
                  <a:pt x="75" y="51"/>
                  <a:pt x="68" y="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5" name="Freeform 834">
            <a:extLst>
              <a:ext uri="{FF2B5EF4-FFF2-40B4-BE49-F238E27FC236}">
                <a16:creationId xmlns:a16="http://schemas.microsoft.com/office/drawing/2014/main" id="{80BE32E2-C85D-2840-83FA-8CC60F58294C}"/>
              </a:ext>
            </a:extLst>
          </p:cNvPr>
          <p:cNvSpPr/>
          <p:nvPr/>
        </p:nvSpPr>
        <p:spPr>
          <a:xfrm>
            <a:off x="7004160" y="3690197"/>
            <a:ext cx="25920" cy="2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" h="73">
                <a:moveTo>
                  <a:pt x="68" y="4"/>
                </a:moveTo>
                <a:cubicBezTo>
                  <a:pt x="61" y="-1"/>
                  <a:pt x="50" y="-1"/>
                  <a:pt x="43" y="4"/>
                </a:cubicBezTo>
                <a:lnTo>
                  <a:pt x="5" y="43"/>
                </a:lnTo>
                <a:cubicBezTo>
                  <a:pt x="-2" y="50"/>
                  <a:pt x="-2" y="61"/>
                  <a:pt x="5" y="68"/>
                </a:cubicBezTo>
                <a:cubicBezTo>
                  <a:pt x="8" y="71"/>
                  <a:pt x="13" y="73"/>
                  <a:pt x="17" y="73"/>
                </a:cubicBezTo>
                <a:cubicBezTo>
                  <a:pt x="22" y="73"/>
                  <a:pt x="26" y="71"/>
                  <a:pt x="30" y="68"/>
                </a:cubicBezTo>
                <a:lnTo>
                  <a:pt x="68" y="30"/>
                </a:lnTo>
                <a:cubicBezTo>
                  <a:pt x="75" y="23"/>
                  <a:pt x="75" y="11"/>
                  <a:pt x="68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6" name="Freeform 835">
            <a:extLst>
              <a:ext uri="{FF2B5EF4-FFF2-40B4-BE49-F238E27FC236}">
                <a16:creationId xmlns:a16="http://schemas.microsoft.com/office/drawing/2014/main" id="{3DF13CFC-D5B0-3E4D-913D-5C8C0FD9F10E}"/>
              </a:ext>
            </a:extLst>
          </p:cNvPr>
          <p:cNvSpPr/>
          <p:nvPr/>
        </p:nvSpPr>
        <p:spPr>
          <a:xfrm>
            <a:off x="6971040" y="3627557"/>
            <a:ext cx="3204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" h="36">
                <a:moveTo>
                  <a:pt x="18" y="36"/>
                </a:moveTo>
                <a:lnTo>
                  <a:pt x="73" y="36"/>
                </a:lnTo>
                <a:cubicBezTo>
                  <a:pt x="82" y="36"/>
                  <a:pt x="90" y="28"/>
                  <a:pt x="90" y="18"/>
                </a:cubicBezTo>
                <a:cubicBezTo>
                  <a:pt x="90" y="8"/>
                  <a:pt x="82" y="0"/>
                  <a:pt x="73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7" name="Freeform 836">
            <a:extLst>
              <a:ext uri="{FF2B5EF4-FFF2-40B4-BE49-F238E27FC236}">
                <a16:creationId xmlns:a16="http://schemas.microsoft.com/office/drawing/2014/main" id="{209FB52C-46A4-AA47-9B36-59BCF3C45F46}"/>
              </a:ext>
            </a:extLst>
          </p:cNvPr>
          <p:cNvSpPr/>
          <p:nvPr/>
        </p:nvSpPr>
        <p:spPr>
          <a:xfrm>
            <a:off x="7002361" y="3550157"/>
            <a:ext cx="25920" cy="2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" h="73">
                <a:moveTo>
                  <a:pt x="43" y="68"/>
                </a:moveTo>
                <a:cubicBezTo>
                  <a:pt x="46" y="72"/>
                  <a:pt x="51" y="73"/>
                  <a:pt x="56" y="73"/>
                </a:cubicBezTo>
                <a:cubicBezTo>
                  <a:pt x="60" y="73"/>
                  <a:pt x="65" y="72"/>
                  <a:pt x="68" y="68"/>
                </a:cubicBezTo>
                <a:cubicBezTo>
                  <a:pt x="75" y="61"/>
                  <a:pt x="75" y="50"/>
                  <a:pt x="68" y="43"/>
                </a:cubicBezTo>
                <a:lnTo>
                  <a:pt x="30" y="5"/>
                </a:lnTo>
                <a:cubicBezTo>
                  <a:pt x="23" y="-2"/>
                  <a:pt x="11" y="-2"/>
                  <a:pt x="5" y="5"/>
                </a:cubicBezTo>
                <a:cubicBezTo>
                  <a:pt x="-2" y="12"/>
                  <a:pt x="-2" y="23"/>
                  <a:pt x="5" y="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8" name="Freeform 837">
            <a:extLst>
              <a:ext uri="{FF2B5EF4-FFF2-40B4-BE49-F238E27FC236}">
                <a16:creationId xmlns:a16="http://schemas.microsoft.com/office/drawing/2014/main" id="{E3FFB0DB-5FD2-1C42-96FB-C40071EFE4A9}"/>
              </a:ext>
            </a:extLst>
          </p:cNvPr>
          <p:cNvSpPr/>
          <p:nvPr/>
        </p:nvSpPr>
        <p:spPr>
          <a:xfrm>
            <a:off x="1450440" y="4573637"/>
            <a:ext cx="87120" cy="87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3" h="244">
                <a:moveTo>
                  <a:pt x="121" y="56"/>
                </a:moveTo>
                <a:cubicBezTo>
                  <a:pt x="158" y="56"/>
                  <a:pt x="188" y="85"/>
                  <a:pt x="188" y="122"/>
                </a:cubicBezTo>
                <a:cubicBezTo>
                  <a:pt x="188" y="159"/>
                  <a:pt x="158" y="189"/>
                  <a:pt x="121" y="189"/>
                </a:cubicBezTo>
                <a:cubicBezTo>
                  <a:pt x="85" y="189"/>
                  <a:pt x="55" y="159"/>
                  <a:pt x="55" y="122"/>
                </a:cubicBezTo>
                <a:cubicBezTo>
                  <a:pt x="55" y="85"/>
                  <a:pt x="85" y="56"/>
                  <a:pt x="121" y="56"/>
                </a:cubicBezTo>
                <a:close/>
                <a:moveTo>
                  <a:pt x="121" y="244"/>
                </a:moveTo>
                <a:cubicBezTo>
                  <a:pt x="189" y="244"/>
                  <a:pt x="243" y="189"/>
                  <a:pt x="243" y="122"/>
                </a:cubicBezTo>
                <a:cubicBezTo>
                  <a:pt x="243" y="55"/>
                  <a:pt x="189" y="0"/>
                  <a:pt x="121" y="0"/>
                </a:cubicBezTo>
                <a:cubicBezTo>
                  <a:pt x="54" y="0"/>
                  <a:pt x="0" y="55"/>
                  <a:pt x="0" y="122"/>
                </a:cubicBezTo>
                <a:cubicBezTo>
                  <a:pt x="0" y="189"/>
                  <a:pt x="54" y="244"/>
                  <a:pt x="121" y="2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9" name="Freeform 838">
            <a:extLst>
              <a:ext uri="{FF2B5EF4-FFF2-40B4-BE49-F238E27FC236}">
                <a16:creationId xmlns:a16="http://schemas.microsoft.com/office/drawing/2014/main" id="{8990D2CF-7EF9-E64F-8C6F-23E6554F4D12}"/>
              </a:ext>
            </a:extLst>
          </p:cNvPr>
          <p:cNvSpPr/>
          <p:nvPr/>
        </p:nvSpPr>
        <p:spPr>
          <a:xfrm>
            <a:off x="1172521" y="4663636"/>
            <a:ext cx="393840" cy="83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5" h="232">
                <a:moveTo>
                  <a:pt x="748" y="176"/>
                </a:moveTo>
                <a:lnTo>
                  <a:pt x="748" y="124"/>
                </a:lnTo>
                <a:cubicBezTo>
                  <a:pt x="748" y="112"/>
                  <a:pt x="754" y="101"/>
                  <a:pt x="764" y="94"/>
                </a:cubicBezTo>
                <a:cubicBezTo>
                  <a:pt x="800" y="69"/>
                  <a:pt x="846" y="55"/>
                  <a:pt x="893" y="55"/>
                </a:cubicBezTo>
                <a:cubicBezTo>
                  <a:pt x="941" y="55"/>
                  <a:pt x="988" y="69"/>
                  <a:pt x="1024" y="94"/>
                </a:cubicBezTo>
                <a:cubicBezTo>
                  <a:pt x="1033" y="101"/>
                  <a:pt x="1039" y="112"/>
                  <a:pt x="1039" y="124"/>
                </a:cubicBezTo>
                <a:cubicBezTo>
                  <a:pt x="1039" y="139"/>
                  <a:pt x="1039" y="158"/>
                  <a:pt x="1039" y="176"/>
                </a:cubicBezTo>
                <a:close/>
                <a:moveTo>
                  <a:pt x="402" y="176"/>
                </a:moveTo>
                <a:lnTo>
                  <a:pt x="402" y="124"/>
                </a:lnTo>
                <a:cubicBezTo>
                  <a:pt x="402" y="112"/>
                  <a:pt x="408" y="101"/>
                  <a:pt x="417" y="94"/>
                </a:cubicBezTo>
                <a:cubicBezTo>
                  <a:pt x="453" y="69"/>
                  <a:pt x="499" y="55"/>
                  <a:pt x="547" y="55"/>
                </a:cubicBezTo>
                <a:cubicBezTo>
                  <a:pt x="595" y="55"/>
                  <a:pt x="641" y="69"/>
                  <a:pt x="678" y="94"/>
                </a:cubicBezTo>
                <a:cubicBezTo>
                  <a:pt x="687" y="101"/>
                  <a:pt x="693" y="112"/>
                  <a:pt x="693" y="124"/>
                </a:cubicBezTo>
                <a:cubicBezTo>
                  <a:pt x="693" y="139"/>
                  <a:pt x="693" y="158"/>
                  <a:pt x="693" y="176"/>
                </a:cubicBezTo>
                <a:close/>
                <a:moveTo>
                  <a:pt x="55" y="176"/>
                </a:moveTo>
                <a:lnTo>
                  <a:pt x="55" y="124"/>
                </a:lnTo>
                <a:cubicBezTo>
                  <a:pt x="55" y="112"/>
                  <a:pt x="61" y="101"/>
                  <a:pt x="71" y="94"/>
                </a:cubicBezTo>
                <a:cubicBezTo>
                  <a:pt x="107" y="69"/>
                  <a:pt x="153" y="55"/>
                  <a:pt x="201" y="55"/>
                </a:cubicBezTo>
                <a:cubicBezTo>
                  <a:pt x="249" y="55"/>
                  <a:pt x="295" y="69"/>
                  <a:pt x="331" y="95"/>
                </a:cubicBezTo>
                <a:cubicBezTo>
                  <a:pt x="340" y="101"/>
                  <a:pt x="346" y="112"/>
                  <a:pt x="346" y="124"/>
                </a:cubicBezTo>
                <a:cubicBezTo>
                  <a:pt x="346" y="139"/>
                  <a:pt x="346" y="158"/>
                  <a:pt x="346" y="176"/>
                </a:cubicBezTo>
                <a:close/>
                <a:moveTo>
                  <a:pt x="1094" y="123"/>
                </a:moveTo>
                <a:cubicBezTo>
                  <a:pt x="1094" y="94"/>
                  <a:pt x="1080" y="66"/>
                  <a:pt x="1056" y="49"/>
                </a:cubicBezTo>
                <a:cubicBezTo>
                  <a:pt x="1010" y="17"/>
                  <a:pt x="953" y="0"/>
                  <a:pt x="893" y="0"/>
                </a:cubicBezTo>
                <a:cubicBezTo>
                  <a:pt x="835" y="0"/>
                  <a:pt x="777" y="17"/>
                  <a:pt x="732" y="49"/>
                </a:cubicBezTo>
                <a:cubicBezTo>
                  <a:pt x="728" y="52"/>
                  <a:pt x="724" y="55"/>
                  <a:pt x="720" y="59"/>
                </a:cubicBezTo>
                <a:cubicBezTo>
                  <a:pt x="717" y="55"/>
                  <a:pt x="713" y="52"/>
                  <a:pt x="709" y="49"/>
                </a:cubicBezTo>
                <a:cubicBezTo>
                  <a:pt x="664" y="17"/>
                  <a:pt x="606" y="0"/>
                  <a:pt x="547" y="0"/>
                </a:cubicBezTo>
                <a:cubicBezTo>
                  <a:pt x="488" y="0"/>
                  <a:pt x="431" y="17"/>
                  <a:pt x="386" y="49"/>
                </a:cubicBezTo>
                <a:cubicBezTo>
                  <a:pt x="381" y="52"/>
                  <a:pt x="377" y="55"/>
                  <a:pt x="374" y="59"/>
                </a:cubicBezTo>
                <a:cubicBezTo>
                  <a:pt x="370" y="55"/>
                  <a:pt x="367" y="52"/>
                  <a:pt x="363" y="49"/>
                </a:cubicBezTo>
                <a:cubicBezTo>
                  <a:pt x="318" y="17"/>
                  <a:pt x="260" y="0"/>
                  <a:pt x="201" y="0"/>
                </a:cubicBezTo>
                <a:cubicBezTo>
                  <a:pt x="142" y="0"/>
                  <a:pt x="85" y="17"/>
                  <a:pt x="39" y="49"/>
                </a:cubicBezTo>
                <a:cubicBezTo>
                  <a:pt x="15" y="66"/>
                  <a:pt x="0" y="94"/>
                  <a:pt x="0" y="124"/>
                </a:cubicBezTo>
                <a:lnTo>
                  <a:pt x="0" y="204"/>
                </a:lnTo>
                <a:cubicBezTo>
                  <a:pt x="0" y="219"/>
                  <a:pt x="12" y="232"/>
                  <a:pt x="28" y="232"/>
                </a:cubicBezTo>
                <a:lnTo>
                  <a:pt x="374" y="232"/>
                </a:lnTo>
                <a:cubicBezTo>
                  <a:pt x="375" y="232"/>
                  <a:pt x="375" y="232"/>
                  <a:pt x="376" y="232"/>
                </a:cubicBezTo>
                <a:lnTo>
                  <a:pt x="720" y="232"/>
                </a:lnTo>
                <a:lnTo>
                  <a:pt x="1067" y="232"/>
                </a:lnTo>
                <a:cubicBezTo>
                  <a:pt x="1082" y="232"/>
                  <a:pt x="1095" y="219"/>
                  <a:pt x="1095" y="204"/>
                </a:cubicBezTo>
                <a:cubicBezTo>
                  <a:pt x="1095" y="178"/>
                  <a:pt x="1094" y="146"/>
                  <a:pt x="1094" y="1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0" name="Freeform 839">
            <a:extLst>
              <a:ext uri="{FF2B5EF4-FFF2-40B4-BE49-F238E27FC236}">
                <a16:creationId xmlns:a16="http://schemas.microsoft.com/office/drawing/2014/main" id="{206CF826-0981-034A-BF90-B1AD0A6D2B4B}"/>
              </a:ext>
            </a:extLst>
          </p:cNvPr>
          <p:cNvSpPr/>
          <p:nvPr/>
        </p:nvSpPr>
        <p:spPr>
          <a:xfrm>
            <a:off x="1190160" y="4282397"/>
            <a:ext cx="87480" cy="87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245">
                <a:moveTo>
                  <a:pt x="122" y="56"/>
                </a:moveTo>
                <a:cubicBezTo>
                  <a:pt x="159" y="56"/>
                  <a:pt x="189" y="85"/>
                  <a:pt x="189" y="122"/>
                </a:cubicBezTo>
                <a:cubicBezTo>
                  <a:pt x="189" y="140"/>
                  <a:pt x="182" y="157"/>
                  <a:pt x="169" y="170"/>
                </a:cubicBezTo>
                <a:cubicBezTo>
                  <a:pt x="156" y="182"/>
                  <a:pt x="140" y="189"/>
                  <a:pt x="122" y="189"/>
                </a:cubicBezTo>
                <a:cubicBezTo>
                  <a:pt x="104" y="189"/>
                  <a:pt x="87" y="182"/>
                  <a:pt x="74" y="170"/>
                </a:cubicBezTo>
                <a:cubicBezTo>
                  <a:pt x="62" y="157"/>
                  <a:pt x="55" y="140"/>
                  <a:pt x="55" y="122"/>
                </a:cubicBezTo>
                <a:cubicBezTo>
                  <a:pt x="55" y="85"/>
                  <a:pt x="84" y="56"/>
                  <a:pt x="122" y="56"/>
                </a:cubicBezTo>
                <a:close/>
                <a:moveTo>
                  <a:pt x="122" y="245"/>
                </a:moveTo>
                <a:cubicBezTo>
                  <a:pt x="154" y="245"/>
                  <a:pt x="185" y="232"/>
                  <a:pt x="208" y="209"/>
                </a:cubicBezTo>
                <a:cubicBezTo>
                  <a:pt x="231" y="186"/>
                  <a:pt x="244" y="155"/>
                  <a:pt x="244" y="122"/>
                </a:cubicBezTo>
                <a:cubicBezTo>
                  <a:pt x="244" y="90"/>
                  <a:pt x="231" y="59"/>
                  <a:pt x="208" y="36"/>
                </a:cubicBezTo>
                <a:cubicBezTo>
                  <a:pt x="185" y="13"/>
                  <a:pt x="154" y="0"/>
                  <a:pt x="122" y="0"/>
                </a:cubicBezTo>
                <a:cubicBezTo>
                  <a:pt x="89" y="0"/>
                  <a:pt x="58" y="13"/>
                  <a:pt x="35" y="36"/>
                </a:cubicBezTo>
                <a:cubicBezTo>
                  <a:pt x="12" y="59"/>
                  <a:pt x="0" y="90"/>
                  <a:pt x="0" y="122"/>
                </a:cubicBezTo>
                <a:cubicBezTo>
                  <a:pt x="0" y="155"/>
                  <a:pt x="12" y="186"/>
                  <a:pt x="35" y="209"/>
                </a:cubicBezTo>
                <a:cubicBezTo>
                  <a:pt x="58" y="232"/>
                  <a:pt x="89" y="245"/>
                  <a:pt x="122" y="2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1" name="Freeform 840">
            <a:extLst>
              <a:ext uri="{FF2B5EF4-FFF2-40B4-BE49-F238E27FC236}">
                <a16:creationId xmlns:a16="http://schemas.microsoft.com/office/drawing/2014/main" id="{AB2AF398-A37E-9A48-93BE-8A0FE50205F9}"/>
              </a:ext>
            </a:extLst>
          </p:cNvPr>
          <p:cNvSpPr/>
          <p:nvPr/>
        </p:nvSpPr>
        <p:spPr>
          <a:xfrm>
            <a:off x="1159920" y="4292477"/>
            <a:ext cx="253080" cy="36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4" h="1025">
                <a:moveTo>
                  <a:pt x="70" y="332"/>
                </a:moveTo>
                <a:cubicBezTo>
                  <a:pt x="84" y="321"/>
                  <a:pt x="100" y="313"/>
                  <a:pt x="117" y="307"/>
                </a:cubicBezTo>
                <a:lnTo>
                  <a:pt x="145" y="374"/>
                </a:lnTo>
                <a:cubicBezTo>
                  <a:pt x="147" y="377"/>
                  <a:pt x="149" y="379"/>
                  <a:pt x="151" y="381"/>
                </a:cubicBezTo>
                <a:lnTo>
                  <a:pt x="151" y="534"/>
                </a:lnTo>
                <a:cubicBezTo>
                  <a:pt x="151" y="543"/>
                  <a:pt x="159" y="551"/>
                  <a:pt x="169" y="551"/>
                </a:cubicBezTo>
                <a:lnTo>
                  <a:pt x="180" y="551"/>
                </a:lnTo>
                <a:cubicBezTo>
                  <a:pt x="179" y="556"/>
                  <a:pt x="178" y="561"/>
                  <a:pt x="178" y="566"/>
                </a:cubicBezTo>
                <a:lnTo>
                  <a:pt x="178" y="614"/>
                </a:lnTo>
                <a:cubicBezTo>
                  <a:pt x="178" y="642"/>
                  <a:pt x="201" y="665"/>
                  <a:pt x="229" y="665"/>
                </a:cubicBezTo>
                <a:lnTo>
                  <a:pt x="273" y="665"/>
                </a:lnTo>
                <a:lnTo>
                  <a:pt x="273" y="674"/>
                </a:lnTo>
                <a:cubicBezTo>
                  <a:pt x="221" y="675"/>
                  <a:pt x="170" y="675"/>
                  <a:pt x="121" y="673"/>
                </a:cubicBezTo>
                <a:cubicBezTo>
                  <a:pt x="120" y="666"/>
                  <a:pt x="120" y="661"/>
                  <a:pt x="120" y="657"/>
                </a:cubicBezTo>
                <a:cubicBezTo>
                  <a:pt x="120" y="640"/>
                  <a:pt x="120" y="640"/>
                  <a:pt x="120" y="637"/>
                </a:cubicBezTo>
                <a:cubicBezTo>
                  <a:pt x="120" y="633"/>
                  <a:pt x="120" y="625"/>
                  <a:pt x="120" y="585"/>
                </a:cubicBezTo>
                <a:cubicBezTo>
                  <a:pt x="121" y="570"/>
                  <a:pt x="112" y="552"/>
                  <a:pt x="89" y="548"/>
                </a:cubicBezTo>
                <a:cubicBezTo>
                  <a:pt x="79" y="547"/>
                  <a:pt x="68" y="547"/>
                  <a:pt x="58" y="547"/>
                </a:cubicBezTo>
                <a:cubicBezTo>
                  <a:pt x="58" y="509"/>
                  <a:pt x="57" y="469"/>
                  <a:pt x="56" y="431"/>
                </a:cubicBezTo>
                <a:cubicBezTo>
                  <a:pt x="56" y="408"/>
                  <a:pt x="55" y="385"/>
                  <a:pt x="55" y="363"/>
                </a:cubicBezTo>
                <a:cubicBezTo>
                  <a:pt x="55" y="347"/>
                  <a:pt x="58" y="341"/>
                  <a:pt x="70" y="332"/>
                </a:cubicBezTo>
                <a:close/>
                <a:moveTo>
                  <a:pt x="406" y="212"/>
                </a:moveTo>
                <a:cubicBezTo>
                  <a:pt x="428" y="184"/>
                  <a:pt x="450" y="146"/>
                  <a:pt x="469" y="112"/>
                </a:cubicBezTo>
                <a:cubicBezTo>
                  <a:pt x="479" y="94"/>
                  <a:pt x="489" y="76"/>
                  <a:pt x="497" y="64"/>
                </a:cubicBezTo>
                <a:lnTo>
                  <a:pt x="498" y="63"/>
                </a:lnTo>
                <a:cubicBezTo>
                  <a:pt x="504" y="54"/>
                  <a:pt x="513" y="55"/>
                  <a:pt x="516" y="56"/>
                </a:cubicBezTo>
                <a:cubicBezTo>
                  <a:pt x="519" y="56"/>
                  <a:pt x="528" y="59"/>
                  <a:pt x="530" y="71"/>
                </a:cubicBezTo>
                <a:cubicBezTo>
                  <a:pt x="530" y="75"/>
                  <a:pt x="529" y="76"/>
                  <a:pt x="529" y="77"/>
                </a:cubicBezTo>
                <a:cubicBezTo>
                  <a:pt x="514" y="108"/>
                  <a:pt x="485" y="163"/>
                  <a:pt x="452" y="217"/>
                </a:cubicBezTo>
                <a:cubicBezTo>
                  <a:pt x="405" y="294"/>
                  <a:pt x="381" y="319"/>
                  <a:pt x="370" y="328"/>
                </a:cubicBezTo>
                <a:cubicBezTo>
                  <a:pt x="340" y="352"/>
                  <a:pt x="301" y="403"/>
                  <a:pt x="288" y="510"/>
                </a:cubicBezTo>
                <a:cubicBezTo>
                  <a:pt x="288" y="512"/>
                  <a:pt x="288" y="513"/>
                  <a:pt x="288" y="514"/>
                </a:cubicBezTo>
                <a:lnTo>
                  <a:pt x="241" y="514"/>
                </a:lnTo>
                <a:lnTo>
                  <a:pt x="241" y="380"/>
                </a:lnTo>
                <a:cubicBezTo>
                  <a:pt x="243" y="379"/>
                  <a:pt x="244" y="377"/>
                  <a:pt x="245" y="375"/>
                </a:cubicBezTo>
                <a:lnTo>
                  <a:pt x="289" y="293"/>
                </a:lnTo>
                <a:cubicBezTo>
                  <a:pt x="337" y="282"/>
                  <a:pt x="378" y="254"/>
                  <a:pt x="406" y="212"/>
                </a:cubicBezTo>
                <a:close/>
                <a:moveTo>
                  <a:pt x="187" y="385"/>
                </a:moveTo>
                <a:lnTo>
                  <a:pt x="206" y="385"/>
                </a:lnTo>
                <a:lnTo>
                  <a:pt x="206" y="516"/>
                </a:lnTo>
                <a:lnTo>
                  <a:pt x="187" y="516"/>
                </a:lnTo>
                <a:close/>
                <a:moveTo>
                  <a:pt x="194" y="296"/>
                </a:moveTo>
                <a:cubicBezTo>
                  <a:pt x="199" y="296"/>
                  <a:pt x="204" y="296"/>
                  <a:pt x="210" y="297"/>
                </a:cubicBezTo>
                <a:cubicBezTo>
                  <a:pt x="212" y="297"/>
                  <a:pt x="214" y="297"/>
                  <a:pt x="216" y="297"/>
                </a:cubicBezTo>
                <a:cubicBezTo>
                  <a:pt x="224" y="298"/>
                  <a:pt x="232" y="299"/>
                  <a:pt x="240" y="299"/>
                </a:cubicBezTo>
                <a:cubicBezTo>
                  <a:pt x="242" y="299"/>
                  <a:pt x="244" y="299"/>
                  <a:pt x="246" y="299"/>
                </a:cubicBezTo>
                <a:lnTo>
                  <a:pt x="219" y="349"/>
                </a:lnTo>
                <a:lnTo>
                  <a:pt x="173" y="349"/>
                </a:lnTo>
                <a:lnTo>
                  <a:pt x="152" y="299"/>
                </a:lnTo>
                <a:cubicBezTo>
                  <a:pt x="165" y="297"/>
                  <a:pt x="179" y="296"/>
                  <a:pt x="194" y="296"/>
                </a:cubicBezTo>
                <a:close/>
                <a:moveTo>
                  <a:pt x="649" y="610"/>
                </a:moveTo>
                <a:lnTo>
                  <a:pt x="626" y="610"/>
                </a:lnTo>
                <a:lnTo>
                  <a:pt x="300" y="610"/>
                </a:lnTo>
                <a:lnTo>
                  <a:pt x="233" y="610"/>
                </a:lnTo>
                <a:lnTo>
                  <a:pt x="233" y="570"/>
                </a:lnTo>
                <a:lnTo>
                  <a:pt x="649" y="570"/>
                </a:lnTo>
                <a:close/>
                <a:moveTo>
                  <a:pt x="582" y="970"/>
                </a:moveTo>
                <a:cubicBezTo>
                  <a:pt x="545" y="970"/>
                  <a:pt x="515" y="940"/>
                  <a:pt x="515" y="903"/>
                </a:cubicBezTo>
                <a:cubicBezTo>
                  <a:pt x="515" y="866"/>
                  <a:pt x="545" y="837"/>
                  <a:pt x="582" y="837"/>
                </a:cubicBezTo>
                <a:cubicBezTo>
                  <a:pt x="619" y="837"/>
                  <a:pt x="649" y="866"/>
                  <a:pt x="649" y="903"/>
                </a:cubicBezTo>
                <a:cubicBezTo>
                  <a:pt x="649" y="940"/>
                  <a:pt x="619" y="970"/>
                  <a:pt x="582" y="970"/>
                </a:cubicBezTo>
                <a:close/>
                <a:moveTo>
                  <a:pt x="236" y="970"/>
                </a:moveTo>
                <a:cubicBezTo>
                  <a:pt x="199" y="970"/>
                  <a:pt x="169" y="940"/>
                  <a:pt x="169" y="903"/>
                </a:cubicBezTo>
                <a:cubicBezTo>
                  <a:pt x="169" y="867"/>
                  <a:pt x="199" y="837"/>
                  <a:pt x="236" y="837"/>
                </a:cubicBezTo>
                <a:cubicBezTo>
                  <a:pt x="272" y="837"/>
                  <a:pt x="302" y="867"/>
                  <a:pt x="302" y="903"/>
                </a:cubicBezTo>
                <a:cubicBezTo>
                  <a:pt x="302" y="940"/>
                  <a:pt x="272" y="970"/>
                  <a:pt x="236" y="970"/>
                </a:cubicBezTo>
                <a:close/>
                <a:moveTo>
                  <a:pt x="57" y="602"/>
                </a:moveTo>
                <a:cubicBezTo>
                  <a:pt x="60" y="602"/>
                  <a:pt x="63" y="602"/>
                  <a:pt x="65" y="602"/>
                </a:cubicBezTo>
                <a:cubicBezTo>
                  <a:pt x="65" y="626"/>
                  <a:pt x="65" y="632"/>
                  <a:pt x="65" y="636"/>
                </a:cubicBezTo>
                <a:cubicBezTo>
                  <a:pt x="65" y="640"/>
                  <a:pt x="65" y="640"/>
                  <a:pt x="65" y="658"/>
                </a:cubicBezTo>
                <a:cubicBezTo>
                  <a:pt x="65" y="666"/>
                  <a:pt x="66" y="676"/>
                  <a:pt x="66" y="692"/>
                </a:cubicBezTo>
                <a:cubicBezTo>
                  <a:pt x="66" y="711"/>
                  <a:pt x="82" y="727"/>
                  <a:pt x="101" y="728"/>
                </a:cubicBezTo>
                <a:cubicBezTo>
                  <a:pt x="135" y="729"/>
                  <a:pt x="170" y="730"/>
                  <a:pt x="206" y="730"/>
                </a:cubicBezTo>
                <a:cubicBezTo>
                  <a:pt x="228" y="730"/>
                  <a:pt x="250" y="730"/>
                  <a:pt x="273" y="729"/>
                </a:cubicBezTo>
                <a:lnTo>
                  <a:pt x="273" y="787"/>
                </a:lnTo>
                <a:cubicBezTo>
                  <a:pt x="261" y="784"/>
                  <a:pt x="248" y="782"/>
                  <a:pt x="236" y="782"/>
                </a:cubicBezTo>
                <a:cubicBezTo>
                  <a:pt x="168" y="782"/>
                  <a:pt x="114" y="836"/>
                  <a:pt x="114" y="903"/>
                </a:cubicBezTo>
                <a:cubicBezTo>
                  <a:pt x="114" y="970"/>
                  <a:pt x="168" y="1025"/>
                  <a:pt x="236" y="1025"/>
                </a:cubicBezTo>
                <a:cubicBezTo>
                  <a:pt x="303" y="1025"/>
                  <a:pt x="357" y="970"/>
                  <a:pt x="357" y="903"/>
                </a:cubicBezTo>
                <a:cubicBezTo>
                  <a:pt x="357" y="869"/>
                  <a:pt x="343" y="837"/>
                  <a:pt x="320" y="815"/>
                </a:cubicBezTo>
                <a:cubicBezTo>
                  <a:pt x="325" y="810"/>
                  <a:pt x="328" y="803"/>
                  <a:pt x="328" y="796"/>
                </a:cubicBezTo>
                <a:lnTo>
                  <a:pt x="328" y="665"/>
                </a:lnTo>
                <a:lnTo>
                  <a:pt x="598" y="665"/>
                </a:lnTo>
                <a:lnTo>
                  <a:pt x="598" y="782"/>
                </a:lnTo>
                <a:cubicBezTo>
                  <a:pt x="593" y="782"/>
                  <a:pt x="587" y="781"/>
                  <a:pt x="582" y="781"/>
                </a:cubicBezTo>
                <a:cubicBezTo>
                  <a:pt x="515" y="781"/>
                  <a:pt x="460" y="836"/>
                  <a:pt x="460" y="903"/>
                </a:cubicBezTo>
                <a:cubicBezTo>
                  <a:pt x="460" y="970"/>
                  <a:pt x="515" y="1025"/>
                  <a:pt x="582" y="1025"/>
                </a:cubicBezTo>
                <a:cubicBezTo>
                  <a:pt x="649" y="1025"/>
                  <a:pt x="704" y="970"/>
                  <a:pt x="704" y="903"/>
                </a:cubicBezTo>
                <a:cubicBezTo>
                  <a:pt x="704" y="860"/>
                  <a:pt x="681" y="822"/>
                  <a:pt x="646" y="800"/>
                </a:cubicBezTo>
                <a:cubicBezTo>
                  <a:pt x="651" y="795"/>
                  <a:pt x="653" y="789"/>
                  <a:pt x="653" y="782"/>
                </a:cubicBezTo>
                <a:lnTo>
                  <a:pt x="653" y="665"/>
                </a:lnTo>
                <a:cubicBezTo>
                  <a:pt x="681" y="665"/>
                  <a:pt x="704" y="642"/>
                  <a:pt x="704" y="614"/>
                </a:cubicBezTo>
                <a:lnTo>
                  <a:pt x="704" y="566"/>
                </a:lnTo>
                <a:cubicBezTo>
                  <a:pt x="704" y="537"/>
                  <a:pt x="681" y="514"/>
                  <a:pt x="653" y="514"/>
                </a:cubicBezTo>
                <a:lnTo>
                  <a:pt x="632" y="514"/>
                </a:lnTo>
                <a:lnTo>
                  <a:pt x="632" y="481"/>
                </a:lnTo>
                <a:cubicBezTo>
                  <a:pt x="632" y="439"/>
                  <a:pt x="604" y="402"/>
                  <a:pt x="564" y="391"/>
                </a:cubicBezTo>
                <a:lnTo>
                  <a:pt x="517" y="379"/>
                </a:lnTo>
                <a:cubicBezTo>
                  <a:pt x="502" y="375"/>
                  <a:pt x="487" y="384"/>
                  <a:pt x="483" y="398"/>
                </a:cubicBezTo>
                <a:cubicBezTo>
                  <a:pt x="480" y="413"/>
                  <a:pt x="488" y="428"/>
                  <a:pt x="503" y="432"/>
                </a:cubicBezTo>
                <a:lnTo>
                  <a:pt x="550" y="445"/>
                </a:lnTo>
                <a:cubicBezTo>
                  <a:pt x="566" y="449"/>
                  <a:pt x="577" y="464"/>
                  <a:pt x="577" y="481"/>
                </a:cubicBezTo>
                <a:lnTo>
                  <a:pt x="577" y="514"/>
                </a:lnTo>
                <a:lnTo>
                  <a:pt x="344" y="514"/>
                </a:lnTo>
                <a:cubicBezTo>
                  <a:pt x="354" y="428"/>
                  <a:pt x="382" y="388"/>
                  <a:pt x="405" y="371"/>
                </a:cubicBezTo>
                <a:cubicBezTo>
                  <a:pt x="459" y="327"/>
                  <a:pt x="546" y="170"/>
                  <a:pt x="579" y="101"/>
                </a:cubicBezTo>
                <a:cubicBezTo>
                  <a:pt x="584" y="90"/>
                  <a:pt x="586" y="78"/>
                  <a:pt x="585" y="65"/>
                </a:cubicBezTo>
                <a:cubicBezTo>
                  <a:pt x="581" y="34"/>
                  <a:pt x="559" y="9"/>
                  <a:pt x="529" y="2"/>
                </a:cubicBezTo>
                <a:cubicBezTo>
                  <a:pt x="499" y="-5"/>
                  <a:pt x="469" y="7"/>
                  <a:pt x="452" y="32"/>
                </a:cubicBezTo>
                <a:cubicBezTo>
                  <a:pt x="451" y="33"/>
                  <a:pt x="451" y="33"/>
                  <a:pt x="451" y="34"/>
                </a:cubicBezTo>
                <a:cubicBezTo>
                  <a:pt x="442" y="48"/>
                  <a:pt x="432" y="66"/>
                  <a:pt x="421" y="85"/>
                </a:cubicBezTo>
                <a:cubicBezTo>
                  <a:pt x="402" y="117"/>
                  <a:pt x="381" y="154"/>
                  <a:pt x="362" y="179"/>
                </a:cubicBezTo>
                <a:cubicBezTo>
                  <a:pt x="362" y="179"/>
                  <a:pt x="362" y="180"/>
                  <a:pt x="361" y="180"/>
                </a:cubicBezTo>
                <a:cubicBezTo>
                  <a:pt x="322" y="239"/>
                  <a:pt x="263" y="247"/>
                  <a:pt x="221" y="243"/>
                </a:cubicBezTo>
                <a:cubicBezTo>
                  <a:pt x="219" y="242"/>
                  <a:pt x="217" y="242"/>
                  <a:pt x="215" y="242"/>
                </a:cubicBezTo>
                <a:cubicBezTo>
                  <a:pt x="209" y="241"/>
                  <a:pt x="201" y="241"/>
                  <a:pt x="194" y="241"/>
                </a:cubicBezTo>
                <a:cubicBezTo>
                  <a:pt x="131" y="241"/>
                  <a:pt x="78" y="257"/>
                  <a:pt x="36" y="288"/>
                </a:cubicBezTo>
                <a:cubicBezTo>
                  <a:pt x="10" y="308"/>
                  <a:pt x="-1" y="331"/>
                  <a:pt x="0" y="364"/>
                </a:cubicBezTo>
                <a:cubicBezTo>
                  <a:pt x="0" y="386"/>
                  <a:pt x="1" y="409"/>
                  <a:pt x="1" y="432"/>
                </a:cubicBezTo>
                <a:cubicBezTo>
                  <a:pt x="2" y="477"/>
                  <a:pt x="3" y="523"/>
                  <a:pt x="3" y="566"/>
                </a:cubicBezTo>
                <a:cubicBezTo>
                  <a:pt x="3" y="587"/>
                  <a:pt x="18" y="601"/>
                  <a:pt x="38" y="602"/>
                </a:cubicBezTo>
                <a:cubicBezTo>
                  <a:pt x="45" y="603"/>
                  <a:pt x="51" y="602"/>
                  <a:pt x="57" y="60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2" name="Freeform 841">
            <a:extLst>
              <a:ext uri="{FF2B5EF4-FFF2-40B4-BE49-F238E27FC236}">
                <a16:creationId xmlns:a16="http://schemas.microsoft.com/office/drawing/2014/main" id="{12DDF6C8-97F3-2A45-A53C-462AEAD796E9}"/>
              </a:ext>
            </a:extLst>
          </p:cNvPr>
          <p:cNvSpPr/>
          <p:nvPr/>
        </p:nvSpPr>
        <p:spPr>
          <a:xfrm>
            <a:off x="2632320" y="4573997"/>
            <a:ext cx="8748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243">
                <a:moveTo>
                  <a:pt x="122" y="188"/>
                </a:moveTo>
                <a:cubicBezTo>
                  <a:pt x="85" y="188"/>
                  <a:pt x="55" y="158"/>
                  <a:pt x="55" y="121"/>
                </a:cubicBezTo>
                <a:cubicBezTo>
                  <a:pt x="55" y="85"/>
                  <a:pt x="85" y="55"/>
                  <a:pt x="122" y="55"/>
                </a:cubicBezTo>
                <a:cubicBezTo>
                  <a:pt x="159" y="55"/>
                  <a:pt x="189" y="85"/>
                  <a:pt x="189" y="121"/>
                </a:cubicBezTo>
                <a:cubicBezTo>
                  <a:pt x="189" y="158"/>
                  <a:pt x="159" y="188"/>
                  <a:pt x="122" y="188"/>
                </a:cubicBezTo>
                <a:close/>
                <a:moveTo>
                  <a:pt x="122" y="0"/>
                </a:moveTo>
                <a:cubicBezTo>
                  <a:pt x="55" y="0"/>
                  <a:pt x="0" y="54"/>
                  <a:pt x="0" y="121"/>
                </a:cubicBezTo>
                <a:cubicBezTo>
                  <a:pt x="0" y="188"/>
                  <a:pt x="55" y="243"/>
                  <a:pt x="122" y="243"/>
                </a:cubicBezTo>
                <a:cubicBezTo>
                  <a:pt x="189" y="243"/>
                  <a:pt x="244" y="188"/>
                  <a:pt x="244" y="121"/>
                </a:cubicBezTo>
                <a:cubicBezTo>
                  <a:pt x="244" y="54"/>
                  <a:pt x="189" y="0"/>
                  <a:pt x="12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3" name="Freeform 842">
            <a:extLst>
              <a:ext uri="{FF2B5EF4-FFF2-40B4-BE49-F238E27FC236}">
                <a16:creationId xmlns:a16="http://schemas.microsoft.com/office/drawing/2014/main" id="{70C444C7-4389-224F-81BC-6749CFE8846B}"/>
              </a:ext>
            </a:extLst>
          </p:cNvPr>
          <p:cNvSpPr/>
          <p:nvPr/>
        </p:nvSpPr>
        <p:spPr>
          <a:xfrm>
            <a:off x="2757240" y="4573637"/>
            <a:ext cx="87120" cy="87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3" h="244">
                <a:moveTo>
                  <a:pt x="188" y="122"/>
                </a:moveTo>
                <a:cubicBezTo>
                  <a:pt x="188" y="159"/>
                  <a:pt x="158" y="189"/>
                  <a:pt x="122" y="189"/>
                </a:cubicBezTo>
                <a:cubicBezTo>
                  <a:pt x="85" y="189"/>
                  <a:pt x="55" y="159"/>
                  <a:pt x="55" y="122"/>
                </a:cubicBezTo>
                <a:cubicBezTo>
                  <a:pt x="55" y="85"/>
                  <a:pt x="85" y="56"/>
                  <a:pt x="122" y="56"/>
                </a:cubicBezTo>
                <a:cubicBezTo>
                  <a:pt x="158" y="56"/>
                  <a:pt x="188" y="85"/>
                  <a:pt x="188" y="122"/>
                </a:cubicBezTo>
                <a:close/>
                <a:moveTo>
                  <a:pt x="0" y="122"/>
                </a:moveTo>
                <a:cubicBezTo>
                  <a:pt x="0" y="189"/>
                  <a:pt x="54" y="244"/>
                  <a:pt x="122" y="244"/>
                </a:cubicBezTo>
                <a:cubicBezTo>
                  <a:pt x="189" y="244"/>
                  <a:pt x="243" y="189"/>
                  <a:pt x="243" y="122"/>
                </a:cubicBezTo>
                <a:cubicBezTo>
                  <a:pt x="243" y="55"/>
                  <a:pt x="189" y="0"/>
                  <a:pt x="122" y="0"/>
                </a:cubicBezTo>
                <a:cubicBezTo>
                  <a:pt x="54" y="0"/>
                  <a:pt x="0" y="55"/>
                  <a:pt x="0" y="1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4" name="Freeform 843">
            <a:extLst>
              <a:ext uri="{FF2B5EF4-FFF2-40B4-BE49-F238E27FC236}">
                <a16:creationId xmlns:a16="http://schemas.microsoft.com/office/drawing/2014/main" id="{F9B4440B-E96F-5847-9A39-17F00A10FC3A}"/>
              </a:ext>
            </a:extLst>
          </p:cNvPr>
          <p:cNvSpPr/>
          <p:nvPr/>
        </p:nvSpPr>
        <p:spPr>
          <a:xfrm>
            <a:off x="2881800" y="4573637"/>
            <a:ext cx="87480" cy="87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244">
                <a:moveTo>
                  <a:pt x="55" y="122"/>
                </a:moveTo>
                <a:cubicBezTo>
                  <a:pt x="55" y="85"/>
                  <a:pt x="85" y="56"/>
                  <a:pt x="122" y="56"/>
                </a:cubicBezTo>
                <a:cubicBezTo>
                  <a:pt x="159" y="56"/>
                  <a:pt x="189" y="85"/>
                  <a:pt x="189" y="122"/>
                </a:cubicBezTo>
                <a:cubicBezTo>
                  <a:pt x="189" y="159"/>
                  <a:pt x="159" y="189"/>
                  <a:pt x="122" y="189"/>
                </a:cubicBezTo>
                <a:cubicBezTo>
                  <a:pt x="85" y="189"/>
                  <a:pt x="55" y="159"/>
                  <a:pt x="55" y="122"/>
                </a:cubicBezTo>
                <a:close/>
                <a:moveTo>
                  <a:pt x="244" y="122"/>
                </a:moveTo>
                <a:cubicBezTo>
                  <a:pt x="244" y="55"/>
                  <a:pt x="189" y="0"/>
                  <a:pt x="122" y="0"/>
                </a:cubicBezTo>
                <a:cubicBezTo>
                  <a:pt x="55" y="0"/>
                  <a:pt x="0" y="55"/>
                  <a:pt x="0" y="122"/>
                </a:cubicBezTo>
                <a:cubicBezTo>
                  <a:pt x="0" y="189"/>
                  <a:pt x="55" y="244"/>
                  <a:pt x="122" y="244"/>
                </a:cubicBezTo>
                <a:cubicBezTo>
                  <a:pt x="189" y="244"/>
                  <a:pt x="244" y="189"/>
                  <a:pt x="244" y="1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5" name="Freeform 844">
            <a:extLst>
              <a:ext uri="{FF2B5EF4-FFF2-40B4-BE49-F238E27FC236}">
                <a16:creationId xmlns:a16="http://schemas.microsoft.com/office/drawing/2014/main" id="{4A5E9828-62E5-5E4A-93D7-07D5884205AE}"/>
              </a:ext>
            </a:extLst>
          </p:cNvPr>
          <p:cNvSpPr/>
          <p:nvPr/>
        </p:nvSpPr>
        <p:spPr>
          <a:xfrm>
            <a:off x="2603881" y="4663636"/>
            <a:ext cx="393840" cy="83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5" h="232">
                <a:moveTo>
                  <a:pt x="749" y="176"/>
                </a:moveTo>
                <a:lnTo>
                  <a:pt x="749" y="124"/>
                </a:lnTo>
                <a:cubicBezTo>
                  <a:pt x="749" y="112"/>
                  <a:pt x="755" y="101"/>
                  <a:pt x="764" y="94"/>
                </a:cubicBezTo>
                <a:cubicBezTo>
                  <a:pt x="800" y="69"/>
                  <a:pt x="846" y="55"/>
                  <a:pt x="894" y="55"/>
                </a:cubicBezTo>
                <a:cubicBezTo>
                  <a:pt x="942" y="55"/>
                  <a:pt x="988" y="69"/>
                  <a:pt x="1025" y="94"/>
                </a:cubicBezTo>
                <a:cubicBezTo>
                  <a:pt x="1034" y="101"/>
                  <a:pt x="1040" y="112"/>
                  <a:pt x="1040" y="124"/>
                </a:cubicBezTo>
                <a:cubicBezTo>
                  <a:pt x="1040" y="138"/>
                  <a:pt x="1040" y="158"/>
                  <a:pt x="1040" y="176"/>
                </a:cubicBezTo>
                <a:close/>
                <a:moveTo>
                  <a:pt x="402" y="176"/>
                </a:moveTo>
                <a:lnTo>
                  <a:pt x="402" y="124"/>
                </a:lnTo>
                <a:cubicBezTo>
                  <a:pt x="402" y="112"/>
                  <a:pt x="408" y="101"/>
                  <a:pt x="418" y="94"/>
                </a:cubicBezTo>
                <a:cubicBezTo>
                  <a:pt x="454" y="69"/>
                  <a:pt x="500" y="55"/>
                  <a:pt x="548" y="55"/>
                </a:cubicBezTo>
                <a:cubicBezTo>
                  <a:pt x="596" y="55"/>
                  <a:pt x="642" y="69"/>
                  <a:pt x="678" y="94"/>
                </a:cubicBezTo>
                <a:cubicBezTo>
                  <a:pt x="687" y="101"/>
                  <a:pt x="693" y="112"/>
                  <a:pt x="693" y="124"/>
                </a:cubicBezTo>
                <a:cubicBezTo>
                  <a:pt x="693" y="138"/>
                  <a:pt x="693" y="158"/>
                  <a:pt x="693" y="176"/>
                </a:cubicBezTo>
                <a:close/>
                <a:moveTo>
                  <a:pt x="56" y="176"/>
                </a:moveTo>
                <a:lnTo>
                  <a:pt x="56" y="124"/>
                </a:lnTo>
                <a:cubicBezTo>
                  <a:pt x="56" y="112"/>
                  <a:pt x="62" y="101"/>
                  <a:pt x="71" y="94"/>
                </a:cubicBezTo>
                <a:cubicBezTo>
                  <a:pt x="107" y="69"/>
                  <a:pt x="153" y="55"/>
                  <a:pt x="201" y="55"/>
                </a:cubicBezTo>
                <a:cubicBezTo>
                  <a:pt x="249" y="55"/>
                  <a:pt x="295" y="69"/>
                  <a:pt x="332" y="95"/>
                </a:cubicBezTo>
                <a:cubicBezTo>
                  <a:pt x="341" y="101"/>
                  <a:pt x="347" y="112"/>
                  <a:pt x="347" y="124"/>
                </a:cubicBezTo>
                <a:cubicBezTo>
                  <a:pt x="347" y="139"/>
                  <a:pt x="347" y="158"/>
                  <a:pt x="347" y="176"/>
                </a:cubicBezTo>
                <a:close/>
                <a:moveTo>
                  <a:pt x="1056" y="49"/>
                </a:moveTo>
                <a:cubicBezTo>
                  <a:pt x="1011" y="17"/>
                  <a:pt x="953" y="0"/>
                  <a:pt x="894" y="0"/>
                </a:cubicBezTo>
                <a:cubicBezTo>
                  <a:pt x="835" y="0"/>
                  <a:pt x="778" y="17"/>
                  <a:pt x="733" y="49"/>
                </a:cubicBezTo>
                <a:cubicBezTo>
                  <a:pt x="728" y="52"/>
                  <a:pt x="724" y="55"/>
                  <a:pt x="721" y="59"/>
                </a:cubicBezTo>
                <a:cubicBezTo>
                  <a:pt x="717" y="55"/>
                  <a:pt x="714" y="52"/>
                  <a:pt x="710" y="49"/>
                </a:cubicBezTo>
                <a:cubicBezTo>
                  <a:pt x="664" y="17"/>
                  <a:pt x="607" y="0"/>
                  <a:pt x="548" y="0"/>
                </a:cubicBezTo>
                <a:cubicBezTo>
                  <a:pt x="489" y="0"/>
                  <a:pt x="431" y="17"/>
                  <a:pt x="386" y="49"/>
                </a:cubicBezTo>
                <a:cubicBezTo>
                  <a:pt x="382" y="52"/>
                  <a:pt x="378" y="55"/>
                  <a:pt x="374" y="59"/>
                </a:cubicBezTo>
                <a:cubicBezTo>
                  <a:pt x="371" y="55"/>
                  <a:pt x="367" y="52"/>
                  <a:pt x="363" y="49"/>
                </a:cubicBezTo>
                <a:cubicBezTo>
                  <a:pt x="318" y="17"/>
                  <a:pt x="260" y="0"/>
                  <a:pt x="201" y="0"/>
                </a:cubicBezTo>
                <a:cubicBezTo>
                  <a:pt x="142" y="0"/>
                  <a:pt x="85" y="17"/>
                  <a:pt x="40" y="49"/>
                </a:cubicBezTo>
                <a:cubicBezTo>
                  <a:pt x="15" y="66"/>
                  <a:pt x="0" y="94"/>
                  <a:pt x="0" y="124"/>
                </a:cubicBezTo>
                <a:lnTo>
                  <a:pt x="0" y="204"/>
                </a:lnTo>
                <a:cubicBezTo>
                  <a:pt x="0" y="219"/>
                  <a:pt x="13" y="232"/>
                  <a:pt x="28" y="232"/>
                </a:cubicBezTo>
                <a:lnTo>
                  <a:pt x="375" y="232"/>
                </a:lnTo>
                <a:lnTo>
                  <a:pt x="376" y="232"/>
                </a:lnTo>
                <a:lnTo>
                  <a:pt x="721" y="232"/>
                </a:lnTo>
                <a:lnTo>
                  <a:pt x="1067" y="232"/>
                </a:lnTo>
                <a:cubicBezTo>
                  <a:pt x="1083" y="232"/>
                  <a:pt x="1095" y="219"/>
                  <a:pt x="1095" y="204"/>
                </a:cubicBezTo>
                <a:cubicBezTo>
                  <a:pt x="1095" y="178"/>
                  <a:pt x="1095" y="146"/>
                  <a:pt x="1095" y="123"/>
                </a:cubicBezTo>
                <a:cubicBezTo>
                  <a:pt x="1095" y="94"/>
                  <a:pt x="1080" y="66"/>
                  <a:pt x="1056" y="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6" name="Freeform 845">
            <a:extLst>
              <a:ext uri="{FF2B5EF4-FFF2-40B4-BE49-F238E27FC236}">
                <a16:creationId xmlns:a16="http://schemas.microsoft.com/office/drawing/2014/main" id="{9A6F298C-B3C4-3C42-B553-35A2B95B69D8}"/>
              </a:ext>
            </a:extLst>
          </p:cNvPr>
          <p:cNvSpPr/>
          <p:nvPr/>
        </p:nvSpPr>
        <p:spPr>
          <a:xfrm>
            <a:off x="2621521" y="4282397"/>
            <a:ext cx="87480" cy="87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245">
                <a:moveTo>
                  <a:pt x="122" y="56"/>
                </a:moveTo>
                <a:cubicBezTo>
                  <a:pt x="160" y="56"/>
                  <a:pt x="189" y="85"/>
                  <a:pt x="189" y="122"/>
                </a:cubicBezTo>
                <a:cubicBezTo>
                  <a:pt x="189" y="140"/>
                  <a:pt x="182" y="157"/>
                  <a:pt x="170" y="170"/>
                </a:cubicBezTo>
                <a:cubicBezTo>
                  <a:pt x="157" y="182"/>
                  <a:pt x="140" y="189"/>
                  <a:pt x="122" y="189"/>
                </a:cubicBezTo>
                <a:cubicBezTo>
                  <a:pt x="104" y="189"/>
                  <a:pt x="87" y="182"/>
                  <a:pt x="75" y="170"/>
                </a:cubicBezTo>
                <a:cubicBezTo>
                  <a:pt x="62" y="157"/>
                  <a:pt x="55" y="140"/>
                  <a:pt x="55" y="122"/>
                </a:cubicBezTo>
                <a:cubicBezTo>
                  <a:pt x="55" y="85"/>
                  <a:pt x="85" y="56"/>
                  <a:pt x="122" y="56"/>
                </a:cubicBezTo>
                <a:close/>
                <a:moveTo>
                  <a:pt x="122" y="245"/>
                </a:moveTo>
                <a:cubicBezTo>
                  <a:pt x="155" y="245"/>
                  <a:pt x="186" y="232"/>
                  <a:pt x="209" y="209"/>
                </a:cubicBezTo>
                <a:cubicBezTo>
                  <a:pt x="232" y="186"/>
                  <a:pt x="244" y="155"/>
                  <a:pt x="244" y="122"/>
                </a:cubicBezTo>
                <a:cubicBezTo>
                  <a:pt x="244" y="90"/>
                  <a:pt x="232" y="59"/>
                  <a:pt x="209" y="36"/>
                </a:cubicBezTo>
                <a:cubicBezTo>
                  <a:pt x="186" y="13"/>
                  <a:pt x="155" y="0"/>
                  <a:pt x="122" y="0"/>
                </a:cubicBezTo>
                <a:cubicBezTo>
                  <a:pt x="89" y="0"/>
                  <a:pt x="59" y="13"/>
                  <a:pt x="36" y="36"/>
                </a:cubicBezTo>
                <a:cubicBezTo>
                  <a:pt x="13" y="59"/>
                  <a:pt x="0" y="90"/>
                  <a:pt x="0" y="122"/>
                </a:cubicBezTo>
                <a:cubicBezTo>
                  <a:pt x="0" y="155"/>
                  <a:pt x="13" y="186"/>
                  <a:pt x="36" y="209"/>
                </a:cubicBezTo>
                <a:cubicBezTo>
                  <a:pt x="59" y="232"/>
                  <a:pt x="89" y="245"/>
                  <a:pt x="122" y="2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7" name="Freeform 846">
            <a:extLst>
              <a:ext uri="{FF2B5EF4-FFF2-40B4-BE49-F238E27FC236}">
                <a16:creationId xmlns:a16="http://schemas.microsoft.com/office/drawing/2014/main" id="{5F293E67-A50C-4944-8C51-339EE906314C}"/>
              </a:ext>
            </a:extLst>
          </p:cNvPr>
          <p:cNvSpPr/>
          <p:nvPr/>
        </p:nvSpPr>
        <p:spPr>
          <a:xfrm>
            <a:off x="2591280" y="4292477"/>
            <a:ext cx="210600" cy="262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6" h="730">
                <a:moveTo>
                  <a:pt x="70" y="332"/>
                </a:moveTo>
                <a:cubicBezTo>
                  <a:pt x="84" y="321"/>
                  <a:pt x="100" y="313"/>
                  <a:pt x="118" y="307"/>
                </a:cubicBezTo>
                <a:lnTo>
                  <a:pt x="146" y="374"/>
                </a:lnTo>
                <a:cubicBezTo>
                  <a:pt x="147" y="377"/>
                  <a:pt x="149" y="379"/>
                  <a:pt x="152" y="381"/>
                </a:cubicBezTo>
                <a:lnTo>
                  <a:pt x="152" y="534"/>
                </a:lnTo>
                <a:cubicBezTo>
                  <a:pt x="152" y="543"/>
                  <a:pt x="160" y="551"/>
                  <a:pt x="170" y="551"/>
                </a:cubicBezTo>
                <a:lnTo>
                  <a:pt x="224" y="551"/>
                </a:lnTo>
                <a:cubicBezTo>
                  <a:pt x="234" y="551"/>
                  <a:pt x="242" y="543"/>
                  <a:pt x="242" y="534"/>
                </a:cubicBezTo>
                <a:lnTo>
                  <a:pt x="242" y="380"/>
                </a:lnTo>
                <a:cubicBezTo>
                  <a:pt x="243" y="379"/>
                  <a:pt x="245" y="377"/>
                  <a:pt x="246" y="375"/>
                </a:cubicBezTo>
                <a:lnTo>
                  <a:pt x="290" y="293"/>
                </a:lnTo>
                <a:cubicBezTo>
                  <a:pt x="338" y="282"/>
                  <a:pt x="378" y="254"/>
                  <a:pt x="407" y="212"/>
                </a:cubicBezTo>
                <a:cubicBezTo>
                  <a:pt x="428" y="184"/>
                  <a:pt x="450" y="146"/>
                  <a:pt x="469" y="112"/>
                </a:cubicBezTo>
                <a:cubicBezTo>
                  <a:pt x="480" y="94"/>
                  <a:pt x="490" y="76"/>
                  <a:pt x="498" y="64"/>
                </a:cubicBezTo>
                <a:lnTo>
                  <a:pt x="498" y="63"/>
                </a:lnTo>
                <a:cubicBezTo>
                  <a:pt x="504" y="54"/>
                  <a:pt x="513" y="55"/>
                  <a:pt x="517" y="56"/>
                </a:cubicBezTo>
                <a:cubicBezTo>
                  <a:pt x="520" y="56"/>
                  <a:pt x="529" y="59"/>
                  <a:pt x="530" y="71"/>
                </a:cubicBezTo>
                <a:cubicBezTo>
                  <a:pt x="531" y="75"/>
                  <a:pt x="530" y="76"/>
                  <a:pt x="530" y="77"/>
                </a:cubicBezTo>
                <a:cubicBezTo>
                  <a:pt x="515" y="108"/>
                  <a:pt x="486" y="163"/>
                  <a:pt x="453" y="217"/>
                </a:cubicBezTo>
                <a:cubicBezTo>
                  <a:pt x="406" y="294"/>
                  <a:pt x="381" y="319"/>
                  <a:pt x="371" y="328"/>
                </a:cubicBezTo>
                <a:cubicBezTo>
                  <a:pt x="280" y="400"/>
                  <a:pt x="284" y="570"/>
                  <a:pt x="285" y="591"/>
                </a:cubicBezTo>
                <a:cubicBezTo>
                  <a:pt x="286" y="638"/>
                  <a:pt x="287" y="641"/>
                  <a:pt x="287" y="645"/>
                </a:cubicBezTo>
                <a:cubicBezTo>
                  <a:pt x="287" y="647"/>
                  <a:pt x="288" y="651"/>
                  <a:pt x="288" y="673"/>
                </a:cubicBezTo>
                <a:cubicBezTo>
                  <a:pt x="232" y="675"/>
                  <a:pt x="176" y="675"/>
                  <a:pt x="121" y="673"/>
                </a:cubicBezTo>
                <a:cubicBezTo>
                  <a:pt x="121" y="667"/>
                  <a:pt x="121" y="661"/>
                  <a:pt x="121" y="657"/>
                </a:cubicBezTo>
                <a:cubicBezTo>
                  <a:pt x="120" y="640"/>
                  <a:pt x="120" y="640"/>
                  <a:pt x="120" y="637"/>
                </a:cubicBezTo>
                <a:cubicBezTo>
                  <a:pt x="121" y="633"/>
                  <a:pt x="121" y="625"/>
                  <a:pt x="121" y="585"/>
                </a:cubicBezTo>
                <a:cubicBezTo>
                  <a:pt x="121" y="570"/>
                  <a:pt x="113" y="552"/>
                  <a:pt x="89" y="548"/>
                </a:cubicBezTo>
                <a:cubicBezTo>
                  <a:pt x="79" y="547"/>
                  <a:pt x="69" y="547"/>
                  <a:pt x="59" y="547"/>
                </a:cubicBezTo>
                <a:cubicBezTo>
                  <a:pt x="59" y="509"/>
                  <a:pt x="58" y="469"/>
                  <a:pt x="57" y="431"/>
                </a:cubicBezTo>
                <a:cubicBezTo>
                  <a:pt x="56" y="408"/>
                  <a:pt x="56" y="385"/>
                  <a:pt x="55" y="363"/>
                </a:cubicBezTo>
                <a:cubicBezTo>
                  <a:pt x="55" y="347"/>
                  <a:pt x="59" y="341"/>
                  <a:pt x="70" y="332"/>
                </a:cubicBezTo>
                <a:close/>
                <a:moveTo>
                  <a:pt x="219" y="349"/>
                </a:moveTo>
                <a:lnTo>
                  <a:pt x="174" y="349"/>
                </a:lnTo>
                <a:lnTo>
                  <a:pt x="153" y="299"/>
                </a:lnTo>
                <a:cubicBezTo>
                  <a:pt x="166" y="297"/>
                  <a:pt x="180" y="296"/>
                  <a:pt x="195" y="296"/>
                </a:cubicBezTo>
                <a:cubicBezTo>
                  <a:pt x="199" y="296"/>
                  <a:pt x="204" y="296"/>
                  <a:pt x="210" y="297"/>
                </a:cubicBezTo>
                <a:cubicBezTo>
                  <a:pt x="212" y="297"/>
                  <a:pt x="214" y="297"/>
                  <a:pt x="216" y="297"/>
                </a:cubicBezTo>
                <a:cubicBezTo>
                  <a:pt x="227" y="299"/>
                  <a:pt x="237" y="299"/>
                  <a:pt x="247" y="299"/>
                </a:cubicBezTo>
                <a:close/>
                <a:moveTo>
                  <a:pt x="187" y="385"/>
                </a:moveTo>
                <a:lnTo>
                  <a:pt x="206" y="385"/>
                </a:lnTo>
                <a:lnTo>
                  <a:pt x="206" y="516"/>
                </a:lnTo>
                <a:lnTo>
                  <a:pt x="187" y="516"/>
                </a:lnTo>
                <a:close/>
                <a:moveTo>
                  <a:pt x="58" y="602"/>
                </a:moveTo>
                <a:cubicBezTo>
                  <a:pt x="61" y="602"/>
                  <a:pt x="63" y="602"/>
                  <a:pt x="66" y="602"/>
                </a:cubicBezTo>
                <a:cubicBezTo>
                  <a:pt x="66" y="626"/>
                  <a:pt x="65" y="632"/>
                  <a:pt x="65" y="636"/>
                </a:cubicBezTo>
                <a:cubicBezTo>
                  <a:pt x="65" y="640"/>
                  <a:pt x="65" y="640"/>
                  <a:pt x="66" y="658"/>
                </a:cubicBezTo>
                <a:cubicBezTo>
                  <a:pt x="66" y="666"/>
                  <a:pt x="66" y="676"/>
                  <a:pt x="66" y="692"/>
                </a:cubicBezTo>
                <a:cubicBezTo>
                  <a:pt x="67" y="711"/>
                  <a:pt x="82" y="727"/>
                  <a:pt x="101" y="728"/>
                </a:cubicBezTo>
                <a:cubicBezTo>
                  <a:pt x="136" y="729"/>
                  <a:pt x="171" y="730"/>
                  <a:pt x="206" y="730"/>
                </a:cubicBezTo>
                <a:cubicBezTo>
                  <a:pt x="240" y="730"/>
                  <a:pt x="274" y="729"/>
                  <a:pt x="309" y="728"/>
                </a:cubicBezTo>
                <a:cubicBezTo>
                  <a:pt x="330" y="727"/>
                  <a:pt x="344" y="712"/>
                  <a:pt x="344" y="691"/>
                </a:cubicBezTo>
                <a:cubicBezTo>
                  <a:pt x="343" y="645"/>
                  <a:pt x="342" y="641"/>
                  <a:pt x="342" y="637"/>
                </a:cubicBezTo>
                <a:cubicBezTo>
                  <a:pt x="341" y="634"/>
                  <a:pt x="341" y="620"/>
                  <a:pt x="341" y="589"/>
                </a:cubicBezTo>
                <a:cubicBezTo>
                  <a:pt x="338" y="533"/>
                  <a:pt x="348" y="416"/>
                  <a:pt x="405" y="371"/>
                </a:cubicBezTo>
                <a:cubicBezTo>
                  <a:pt x="460" y="327"/>
                  <a:pt x="546" y="170"/>
                  <a:pt x="579" y="101"/>
                </a:cubicBezTo>
                <a:cubicBezTo>
                  <a:pt x="585" y="90"/>
                  <a:pt x="587" y="78"/>
                  <a:pt x="585" y="65"/>
                </a:cubicBezTo>
                <a:cubicBezTo>
                  <a:pt x="582" y="34"/>
                  <a:pt x="560" y="9"/>
                  <a:pt x="530" y="2"/>
                </a:cubicBezTo>
                <a:cubicBezTo>
                  <a:pt x="500" y="-5"/>
                  <a:pt x="469" y="7"/>
                  <a:pt x="452" y="32"/>
                </a:cubicBezTo>
                <a:cubicBezTo>
                  <a:pt x="452" y="33"/>
                  <a:pt x="452" y="33"/>
                  <a:pt x="451" y="34"/>
                </a:cubicBezTo>
                <a:cubicBezTo>
                  <a:pt x="442" y="48"/>
                  <a:pt x="432" y="66"/>
                  <a:pt x="421" y="85"/>
                </a:cubicBezTo>
                <a:cubicBezTo>
                  <a:pt x="403" y="117"/>
                  <a:pt x="382" y="154"/>
                  <a:pt x="363" y="179"/>
                </a:cubicBezTo>
                <a:cubicBezTo>
                  <a:pt x="362" y="179"/>
                  <a:pt x="362" y="180"/>
                  <a:pt x="362" y="180"/>
                </a:cubicBezTo>
                <a:cubicBezTo>
                  <a:pt x="323" y="239"/>
                  <a:pt x="264" y="247"/>
                  <a:pt x="221" y="243"/>
                </a:cubicBezTo>
                <a:cubicBezTo>
                  <a:pt x="220" y="242"/>
                  <a:pt x="218" y="242"/>
                  <a:pt x="216" y="242"/>
                </a:cubicBezTo>
                <a:cubicBezTo>
                  <a:pt x="209" y="241"/>
                  <a:pt x="202" y="241"/>
                  <a:pt x="195" y="241"/>
                </a:cubicBezTo>
                <a:lnTo>
                  <a:pt x="194" y="241"/>
                </a:lnTo>
                <a:cubicBezTo>
                  <a:pt x="131" y="241"/>
                  <a:pt x="78" y="257"/>
                  <a:pt x="37" y="288"/>
                </a:cubicBezTo>
                <a:cubicBezTo>
                  <a:pt x="11" y="308"/>
                  <a:pt x="0" y="331"/>
                  <a:pt x="0" y="364"/>
                </a:cubicBezTo>
                <a:cubicBezTo>
                  <a:pt x="1" y="386"/>
                  <a:pt x="1" y="409"/>
                  <a:pt x="2" y="432"/>
                </a:cubicBezTo>
                <a:cubicBezTo>
                  <a:pt x="3" y="477"/>
                  <a:pt x="4" y="523"/>
                  <a:pt x="4" y="566"/>
                </a:cubicBezTo>
                <a:cubicBezTo>
                  <a:pt x="4" y="587"/>
                  <a:pt x="18" y="601"/>
                  <a:pt x="39" y="602"/>
                </a:cubicBezTo>
                <a:cubicBezTo>
                  <a:pt x="45" y="603"/>
                  <a:pt x="52" y="602"/>
                  <a:pt x="58" y="60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8" name="Freeform 847">
            <a:extLst>
              <a:ext uri="{FF2B5EF4-FFF2-40B4-BE49-F238E27FC236}">
                <a16:creationId xmlns:a16="http://schemas.microsoft.com/office/drawing/2014/main" id="{F70ED853-9873-C74C-B2BD-C48DB4462D97}"/>
              </a:ext>
            </a:extLst>
          </p:cNvPr>
          <p:cNvSpPr/>
          <p:nvPr/>
        </p:nvSpPr>
        <p:spPr>
          <a:xfrm>
            <a:off x="2839320" y="4248917"/>
            <a:ext cx="172800" cy="306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1" h="851">
                <a:moveTo>
                  <a:pt x="425" y="291"/>
                </a:moveTo>
                <a:lnTo>
                  <a:pt x="368" y="308"/>
                </a:lnTo>
                <a:cubicBezTo>
                  <a:pt x="328" y="320"/>
                  <a:pt x="286" y="327"/>
                  <a:pt x="244" y="327"/>
                </a:cubicBezTo>
                <a:cubicBezTo>
                  <a:pt x="193" y="327"/>
                  <a:pt x="142" y="334"/>
                  <a:pt x="94" y="350"/>
                </a:cubicBezTo>
                <a:lnTo>
                  <a:pt x="55" y="363"/>
                </a:lnTo>
                <a:lnTo>
                  <a:pt x="55" y="136"/>
                </a:lnTo>
                <a:lnTo>
                  <a:pt x="111" y="118"/>
                </a:lnTo>
                <a:cubicBezTo>
                  <a:pt x="154" y="104"/>
                  <a:pt x="199" y="97"/>
                  <a:pt x="244" y="97"/>
                </a:cubicBezTo>
                <a:lnTo>
                  <a:pt x="245" y="97"/>
                </a:lnTo>
                <a:cubicBezTo>
                  <a:pt x="293" y="97"/>
                  <a:pt x="341" y="90"/>
                  <a:pt x="386" y="77"/>
                </a:cubicBezTo>
                <a:lnTo>
                  <a:pt x="425" y="65"/>
                </a:lnTo>
                <a:close/>
                <a:moveTo>
                  <a:pt x="470" y="5"/>
                </a:moveTo>
                <a:cubicBezTo>
                  <a:pt x="463" y="0"/>
                  <a:pt x="454" y="-1"/>
                  <a:pt x="445" y="1"/>
                </a:cubicBezTo>
                <a:lnTo>
                  <a:pt x="371" y="24"/>
                </a:lnTo>
                <a:cubicBezTo>
                  <a:pt x="330" y="36"/>
                  <a:pt x="287" y="42"/>
                  <a:pt x="245" y="42"/>
                </a:cubicBezTo>
                <a:lnTo>
                  <a:pt x="244" y="42"/>
                </a:lnTo>
                <a:cubicBezTo>
                  <a:pt x="193" y="42"/>
                  <a:pt x="142" y="50"/>
                  <a:pt x="94" y="66"/>
                </a:cubicBezTo>
                <a:lnTo>
                  <a:pt x="55" y="78"/>
                </a:lnTo>
                <a:lnTo>
                  <a:pt x="55" y="70"/>
                </a:lnTo>
                <a:cubicBezTo>
                  <a:pt x="55" y="55"/>
                  <a:pt x="43" y="42"/>
                  <a:pt x="27" y="42"/>
                </a:cubicBezTo>
                <a:cubicBezTo>
                  <a:pt x="12" y="42"/>
                  <a:pt x="0" y="55"/>
                  <a:pt x="0" y="70"/>
                </a:cubicBezTo>
                <a:lnTo>
                  <a:pt x="0" y="116"/>
                </a:lnTo>
                <a:lnTo>
                  <a:pt x="0" y="401"/>
                </a:lnTo>
                <a:lnTo>
                  <a:pt x="0" y="823"/>
                </a:lnTo>
                <a:cubicBezTo>
                  <a:pt x="0" y="839"/>
                  <a:pt x="12" y="851"/>
                  <a:pt x="27" y="851"/>
                </a:cubicBezTo>
                <a:cubicBezTo>
                  <a:pt x="43" y="851"/>
                  <a:pt x="55" y="839"/>
                  <a:pt x="55" y="823"/>
                </a:cubicBezTo>
                <a:lnTo>
                  <a:pt x="55" y="421"/>
                </a:lnTo>
                <a:lnTo>
                  <a:pt x="111" y="403"/>
                </a:lnTo>
                <a:cubicBezTo>
                  <a:pt x="154" y="389"/>
                  <a:pt x="199" y="382"/>
                  <a:pt x="244" y="382"/>
                </a:cubicBezTo>
                <a:cubicBezTo>
                  <a:pt x="292" y="382"/>
                  <a:pt x="339" y="375"/>
                  <a:pt x="384" y="361"/>
                </a:cubicBezTo>
                <a:lnTo>
                  <a:pt x="461" y="338"/>
                </a:lnTo>
                <a:cubicBezTo>
                  <a:pt x="473" y="335"/>
                  <a:pt x="481" y="324"/>
                  <a:pt x="481" y="312"/>
                </a:cubicBezTo>
                <a:lnTo>
                  <a:pt x="481" y="28"/>
                </a:lnTo>
                <a:cubicBezTo>
                  <a:pt x="481" y="19"/>
                  <a:pt x="477" y="11"/>
                  <a:pt x="470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9" name="Freeform 848">
            <a:extLst>
              <a:ext uri="{FF2B5EF4-FFF2-40B4-BE49-F238E27FC236}">
                <a16:creationId xmlns:a16="http://schemas.microsoft.com/office/drawing/2014/main" id="{DA63A1C5-48FD-F149-8F69-581B75616AB1}"/>
              </a:ext>
            </a:extLst>
          </p:cNvPr>
          <p:cNvSpPr/>
          <p:nvPr/>
        </p:nvSpPr>
        <p:spPr>
          <a:xfrm>
            <a:off x="1917719" y="4573997"/>
            <a:ext cx="8748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243">
                <a:moveTo>
                  <a:pt x="122" y="188"/>
                </a:moveTo>
                <a:cubicBezTo>
                  <a:pt x="85" y="188"/>
                  <a:pt x="55" y="158"/>
                  <a:pt x="55" y="121"/>
                </a:cubicBezTo>
                <a:cubicBezTo>
                  <a:pt x="55" y="85"/>
                  <a:pt x="85" y="55"/>
                  <a:pt x="122" y="55"/>
                </a:cubicBezTo>
                <a:cubicBezTo>
                  <a:pt x="158" y="55"/>
                  <a:pt x="188" y="85"/>
                  <a:pt x="188" y="121"/>
                </a:cubicBezTo>
                <a:cubicBezTo>
                  <a:pt x="188" y="158"/>
                  <a:pt x="158" y="188"/>
                  <a:pt x="122" y="188"/>
                </a:cubicBezTo>
                <a:close/>
                <a:moveTo>
                  <a:pt x="122" y="0"/>
                </a:moveTo>
                <a:cubicBezTo>
                  <a:pt x="55" y="0"/>
                  <a:pt x="0" y="54"/>
                  <a:pt x="0" y="121"/>
                </a:cubicBezTo>
                <a:cubicBezTo>
                  <a:pt x="0" y="188"/>
                  <a:pt x="55" y="243"/>
                  <a:pt x="122" y="243"/>
                </a:cubicBezTo>
                <a:cubicBezTo>
                  <a:pt x="189" y="243"/>
                  <a:pt x="244" y="188"/>
                  <a:pt x="244" y="121"/>
                </a:cubicBezTo>
                <a:cubicBezTo>
                  <a:pt x="244" y="54"/>
                  <a:pt x="189" y="0"/>
                  <a:pt x="12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0" name="Freeform 849">
            <a:extLst>
              <a:ext uri="{FF2B5EF4-FFF2-40B4-BE49-F238E27FC236}">
                <a16:creationId xmlns:a16="http://schemas.microsoft.com/office/drawing/2014/main" id="{2748F8BC-B6F3-B649-A2EE-4BAC00FFCA30}"/>
              </a:ext>
            </a:extLst>
          </p:cNvPr>
          <p:cNvSpPr/>
          <p:nvPr/>
        </p:nvSpPr>
        <p:spPr>
          <a:xfrm>
            <a:off x="2042280" y="4573637"/>
            <a:ext cx="87480" cy="87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244">
                <a:moveTo>
                  <a:pt x="189" y="122"/>
                </a:moveTo>
                <a:cubicBezTo>
                  <a:pt x="189" y="159"/>
                  <a:pt x="159" y="189"/>
                  <a:pt x="122" y="189"/>
                </a:cubicBezTo>
                <a:cubicBezTo>
                  <a:pt x="86" y="189"/>
                  <a:pt x="56" y="159"/>
                  <a:pt x="56" y="122"/>
                </a:cubicBezTo>
                <a:cubicBezTo>
                  <a:pt x="56" y="85"/>
                  <a:pt x="86" y="56"/>
                  <a:pt x="122" y="56"/>
                </a:cubicBezTo>
                <a:cubicBezTo>
                  <a:pt x="159" y="56"/>
                  <a:pt x="189" y="85"/>
                  <a:pt x="189" y="122"/>
                </a:cubicBezTo>
                <a:close/>
                <a:moveTo>
                  <a:pt x="0" y="122"/>
                </a:moveTo>
                <a:cubicBezTo>
                  <a:pt x="0" y="189"/>
                  <a:pt x="55" y="244"/>
                  <a:pt x="122" y="244"/>
                </a:cubicBezTo>
                <a:cubicBezTo>
                  <a:pt x="189" y="244"/>
                  <a:pt x="244" y="189"/>
                  <a:pt x="244" y="122"/>
                </a:cubicBezTo>
                <a:cubicBezTo>
                  <a:pt x="244" y="55"/>
                  <a:pt x="189" y="0"/>
                  <a:pt x="122" y="0"/>
                </a:cubicBezTo>
                <a:cubicBezTo>
                  <a:pt x="55" y="0"/>
                  <a:pt x="0" y="55"/>
                  <a:pt x="0" y="1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1" name="Freeform 850">
            <a:extLst>
              <a:ext uri="{FF2B5EF4-FFF2-40B4-BE49-F238E27FC236}">
                <a16:creationId xmlns:a16="http://schemas.microsoft.com/office/drawing/2014/main" id="{23212C59-69FE-5D4A-A936-392E01F8D4FA}"/>
              </a:ext>
            </a:extLst>
          </p:cNvPr>
          <p:cNvSpPr/>
          <p:nvPr/>
        </p:nvSpPr>
        <p:spPr>
          <a:xfrm>
            <a:off x="2167200" y="4573637"/>
            <a:ext cx="87120" cy="87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3" h="244">
                <a:moveTo>
                  <a:pt x="55" y="122"/>
                </a:moveTo>
                <a:cubicBezTo>
                  <a:pt x="55" y="85"/>
                  <a:pt x="85" y="56"/>
                  <a:pt x="122" y="56"/>
                </a:cubicBezTo>
                <a:cubicBezTo>
                  <a:pt x="158" y="56"/>
                  <a:pt x="188" y="85"/>
                  <a:pt x="188" y="122"/>
                </a:cubicBezTo>
                <a:cubicBezTo>
                  <a:pt x="188" y="159"/>
                  <a:pt x="158" y="189"/>
                  <a:pt x="122" y="189"/>
                </a:cubicBezTo>
                <a:cubicBezTo>
                  <a:pt x="85" y="189"/>
                  <a:pt x="55" y="159"/>
                  <a:pt x="55" y="122"/>
                </a:cubicBezTo>
                <a:close/>
                <a:moveTo>
                  <a:pt x="243" y="122"/>
                </a:moveTo>
                <a:cubicBezTo>
                  <a:pt x="243" y="55"/>
                  <a:pt x="189" y="0"/>
                  <a:pt x="122" y="0"/>
                </a:cubicBezTo>
                <a:cubicBezTo>
                  <a:pt x="55" y="0"/>
                  <a:pt x="0" y="55"/>
                  <a:pt x="0" y="122"/>
                </a:cubicBezTo>
                <a:cubicBezTo>
                  <a:pt x="0" y="189"/>
                  <a:pt x="55" y="244"/>
                  <a:pt x="122" y="244"/>
                </a:cubicBezTo>
                <a:cubicBezTo>
                  <a:pt x="189" y="244"/>
                  <a:pt x="243" y="189"/>
                  <a:pt x="243" y="1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2" name="Freeform 851">
            <a:extLst>
              <a:ext uri="{FF2B5EF4-FFF2-40B4-BE49-F238E27FC236}">
                <a16:creationId xmlns:a16="http://schemas.microsoft.com/office/drawing/2014/main" id="{B6753020-BF25-334D-892A-A935868032BE}"/>
              </a:ext>
            </a:extLst>
          </p:cNvPr>
          <p:cNvSpPr/>
          <p:nvPr/>
        </p:nvSpPr>
        <p:spPr>
          <a:xfrm>
            <a:off x="1889281" y="4663636"/>
            <a:ext cx="393840" cy="83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5" h="232">
                <a:moveTo>
                  <a:pt x="748" y="176"/>
                </a:moveTo>
                <a:lnTo>
                  <a:pt x="748" y="124"/>
                </a:lnTo>
                <a:cubicBezTo>
                  <a:pt x="748" y="112"/>
                  <a:pt x="754" y="101"/>
                  <a:pt x="764" y="94"/>
                </a:cubicBezTo>
                <a:cubicBezTo>
                  <a:pt x="800" y="69"/>
                  <a:pt x="846" y="55"/>
                  <a:pt x="894" y="55"/>
                </a:cubicBezTo>
                <a:cubicBezTo>
                  <a:pt x="942" y="55"/>
                  <a:pt x="988" y="69"/>
                  <a:pt x="1024" y="94"/>
                </a:cubicBezTo>
                <a:cubicBezTo>
                  <a:pt x="1034" y="101"/>
                  <a:pt x="1039" y="112"/>
                  <a:pt x="1039" y="124"/>
                </a:cubicBezTo>
                <a:cubicBezTo>
                  <a:pt x="1039" y="139"/>
                  <a:pt x="1039" y="158"/>
                  <a:pt x="1040" y="176"/>
                </a:cubicBezTo>
                <a:close/>
                <a:moveTo>
                  <a:pt x="402" y="176"/>
                </a:moveTo>
                <a:lnTo>
                  <a:pt x="402" y="124"/>
                </a:lnTo>
                <a:cubicBezTo>
                  <a:pt x="402" y="112"/>
                  <a:pt x="408" y="101"/>
                  <a:pt x="417" y="94"/>
                </a:cubicBezTo>
                <a:cubicBezTo>
                  <a:pt x="454" y="69"/>
                  <a:pt x="500" y="55"/>
                  <a:pt x="547" y="55"/>
                </a:cubicBezTo>
                <a:cubicBezTo>
                  <a:pt x="595" y="55"/>
                  <a:pt x="642" y="69"/>
                  <a:pt x="678" y="94"/>
                </a:cubicBezTo>
                <a:cubicBezTo>
                  <a:pt x="687" y="101"/>
                  <a:pt x="693" y="112"/>
                  <a:pt x="693" y="124"/>
                </a:cubicBezTo>
                <a:cubicBezTo>
                  <a:pt x="693" y="139"/>
                  <a:pt x="693" y="158"/>
                  <a:pt x="693" y="176"/>
                </a:cubicBezTo>
                <a:close/>
                <a:moveTo>
                  <a:pt x="55" y="176"/>
                </a:moveTo>
                <a:lnTo>
                  <a:pt x="55" y="124"/>
                </a:lnTo>
                <a:cubicBezTo>
                  <a:pt x="55" y="112"/>
                  <a:pt x="61" y="101"/>
                  <a:pt x="71" y="94"/>
                </a:cubicBezTo>
                <a:cubicBezTo>
                  <a:pt x="107" y="69"/>
                  <a:pt x="153" y="55"/>
                  <a:pt x="201" y="55"/>
                </a:cubicBezTo>
                <a:cubicBezTo>
                  <a:pt x="249" y="55"/>
                  <a:pt x="295" y="69"/>
                  <a:pt x="331" y="95"/>
                </a:cubicBezTo>
                <a:cubicBezTo>
                  <a:pt x="341" y="101"/>
                  <a:pt x="346" y="112"/>
                  <a:pt x="346" y="124"/>
                </a:cubicBezTo>
                <a:cubicBezTo>
                  <a:pt x="346" y="139"/>
                  <a:pt x="346" y="158"/>
                  <a:pt x="347" y="176"/>
                </a:cubicBezTo>
                <a:close/>
                <a:moveTo>
                  <a:pt x="1056" y="49"/>
                </a:moveTo>
                <a:cubicBezTo>
                  <a:pt x="1011" y="17"/>
                  <a:pt x="953" y="0"/>
                  <a:pt x="894" y="0"/>
                </a:cubicBezTo>
                <a:cubicBezTo>
                  <a:pt x="835" y="0"/>
                  <a:pt x="778" y="17"/>
                  <a:pt x="732" y="49"/>
                </a:cubicBezTo>
                <a:cubicBezTo>
                  <a:pt x="728" y="52"/>
                  <a:pt x="724" y="55"/>
                  <a:pt x="720" y="59"/>
                </a:cubicBezTo>
                <a:cubicBezTo>
                  <a:pt x="717" y="55"/>
                  <a:pt x="713" y="52"/>
                  <a:pt x="709" y="49"/>
                </a:cubicBezTo>
                <a:cubicBezTo>
                  <a:pt x="664" y="17"/>
                  <a:pt x="606" y="0"/>
                  <a:pt x="547" y="0"/>
                </a:cubicBezTo>
                <a:cubicBezTo>
                  <a:pt x="488" y="0"/>
                  <a:pt x="431" y="17"/>
                  <a:pt x="386" y="49"/>
                </a:cubicBezTo>
                <a:cubicBezTo>
                  <a:pt x="382" y="52"/>
                  <a:pt x="378" y="55"/>
                  <a:pt x="374" y="59"/>
                </a:cubicBezTo>
                <a:cubicBezTo>
                  <a:pt x="371" y="55"/>
                  <a:pt x="367" y="52"/>
                  <a:pt x="363" y="49"/>
                </a:cubicBezTo>
                <a:cubicBezTo>
                  <a:pt x="318" y="17"/>
                  <a:pt x="260" y="0"/>
                  <a:pt x="201" y="0"/>
                </a:cubicBezTo>
                <a:cubicBezTo>
                  <a:pt x="142" y="0"/>
                  <a:pt x="85" y="17"/>
                  <a:pt x="39" y="49"/>
                </a:cubicBezTo>
                <a:cubicBezTo>
                  <a:pt x="15" y="66"/>
                  <a:pt x="0" y="94"/>
                  <a:pt x="0" y="124"/>
                </a:cubicBezTo>
                <a:lnTo>
                  <a:pt x="0" y="204"/>
                </a:lnTo>
                <a:cubicBezTo>
                  <a:pt x="0" y="219"/>
                  <a:pt x="13" y="232"/>
                  <a:pt x="28" y="232"/>
                </a:cubicBezTo>
                <a:lnTo>
                  <a:pt x="374" y="232"/>
                </a:lnTo>
                <a:cubicBezTo>
                  <a:pt x="375" y="232"/>
                  <a:pt x="375" y="232"/>
                  <a:pt x="376" y="232"/>
                </a:cubicBezTo>
                <a:lnTo>
                  <a:pt x="721" y="232"/>
                </a:lnTo>
                <a:lnTo>
                  <a:pt x="1067" y="232"/>
                </a:lnTo>
                <a:cubicBezTo>
                  <a:pt x="1082" y="232"/>
                  <a:pt x="1095" y="219"/>
                  <a:pt x="1095" y="204"/>
                </a:cubicBezTo>
                <a:cubicBezTo>
                  <a:pt x="1095" y="178"/>
                  <a:pt x="1095" y="146"/>
                  <a:pt x="1094" y="123"/>
                </a:cubicBezTo>
                <a:cubicBezTo>
                  <a:pt x="1094" y="94"/>
                  <a:pt x="1080" y="66"/>
                  <a:pt x="1056" y="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3" name="Freeform 852">
            <a:extLst>
              <a:ext uri="{FF2B5EF4-FFF2-40B4-BE49-F238E27FC236}">
                <a16:creationId xmlns:a16="http://schemas.microsoft.com/office/drawing/2014/main" id="{45C64690-20D3-6F48-B7BC-3B25CFC889B1}"/>
              </a:ext>
            </a:extLst>
          </p:cNvPr>
          <p:cNvSpPr/>
          <p:nvPr/>
        </p:nvSpPr>
        <p:spPr>
          <a:xfrm>
            <a:off x="1906921" y="4282397"/>
            <a:ext cx="87480" cy="87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245">
                <a:moveTo>
                  <a:pt x="122" y="56"/>
                </a:moveTo>
                <a:cubicBezTo>
                  <a:pt x="159" y="56"/>
                  <a:pt x="189" y="85"/>
                  <a:pt x="189" y="122"/>
                </a:cubicBezTo>
                <a:cubicBezTo>
                  <a:pt x="189" y="140"/>
                  <a:pt x="182" y="157"/>
                  <a:pt x="169" y="170"/>
                </a:cubicBezTo>
                <a:cubicBezTo>
                  <a:pt x="157" y="182"/>
                  <a:pt x="140" y="189"/>
                  <a:pt x="122" y="189"/>
                </a:cubicBezTo>
                <a:cubicBezTo>
                  <a:pt x="104" y="189"/>
                  <a:pt x="87" y="182"/>
                  <a:pt x="74" y="170"/>
                </a:cubicBezTo>
                <a:cubicBezTo>
                  <a:pt x="62" y="157"/>
                  <a:pt x="55" y="140"/>
                  <a:pt x="55" y="122"/>
                </a:cubicBezTo>
                <a:cubicBezTo>
                  <a:pt x="55" y="85"/>
                  <a:pt x="84" y="56"/>
                  <a:pt x="122" y="56"/>
                </a:cubicBezTo>
                <a:close/>
                <a:moveTo>
                  <a:pt x="122" y="245"/>
                </a:moveTo>
                <a:cubicBezTo>
                  <a:pt x="155" y="245"/>
                  <a:pt x="185" y="232"/>
                  <a:pt x="208" y="209"/>
                </a:cubicBezTo>
                <a:cubicBezTo>
                  <a:pt x="231" y="186"/>
                  <a:pt x="244" y="155"/>
                  <a:pt x="244" y="122"/>
                </a:cubicBezTo>
                <a:cubicBezTo>
                  <a:pt x="244" y="90"/>
                  <a:pt x="231" y="59"/>
                  <a:pt x="208" y="36"/>
                </a:cubicBezTo>
                <a:cubicBezTo>
                  <a:pt x="185" y="13"/>
                  <a:pt x="155" y="0"/>
                  <a:pt x="122" y="0"/>
                </a:cubicBezTo>
                <a:cubicBezTo>
                  <a:pt x="89" y="0"/>
                  <a:pt x="58" y="13"/>
                  <a:pt x="35" y="36"/>
                </a:cubicBezTo>
                <a:cubicBezTo>
                  <a:pt x="12" y="59"/>
                  <a:pt x="0" y="90"/>
                  <a:pt x="0" y="122"/>
                </a:cubicBezTo>
                <a:cubicBezTo>
                  <a:pt x="0" y="155"/>
                  <a:pt x="12" y="186"/>
                  <a:pt x="35" y="209"/>
                </a:cubicBezTo>
                <a:cubicBezTo>
                  <a:pt x="58" y="232"/>
                  <a:pt x="89" y="245"/>
                  <a:pt x="122" y="2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4" name="Freeform 853">
            <a:extLst>
              <a:ext uri="{FF2B5EF4-FFF2-40B4-BE49-F238E27FC236}">
                <a16:creationId xmlns:a16="http://schemas.microsoft.com/office/drawing/2014/main" id="{0E5888D5-1A97-8E48-B5B0-86F64A4CC5BB}"/>
              </a:ext>
            </a:extLst>
          </p:cNvPr>
          <p:cNvSpPr/>
          <p:nvPr/>
        </p:nvSpPr>
        <p:spPr>
          <a:xfrm>
            <a:off x="1876680" y="4292477"/>
            <a:ext cx="210240" cy="262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5" h="730">
                <a:moveTo>
                  <a:pt x="70" y="332"/>
                </a:moveTo>
                <a:cubicBezTo>
                  <a:pt x="84" y="321"/>
                  <a:pt x="100" y="313"/>
                  <a:pt x="117" y="307"/>
                </a:cubicBezTo>
                <a:lnTo>
                  <a:pt x="145" y="374"/>
                </a:lnTo>
                <a:cubicBezTo>
                  <a:pt x="147" y="377"/>
                  <a:pt x="149" y="379"/>
                  <a:pt x="151" y="381"/>
                </a:cubicBezTo>
                <a:lnTo>
                  <a:pt x="151" y="534"/>
                </a:lnTo>
                <a:cubicBezTo>
                  <a:pt x="151" y="543"/>
                  <a:pt x="159" y="551"/>
                  <a:pt x="169" y="551"/>
                </a:cubicBezTo>
                <a:lnTo>
                  <a:pt x="224" y="551"/>
                </a:lnTo>
                <a:cubicBezTo>
                  <a:pt x="233" y="551"/>
                  <a:pt x="241" y="543"/>
                  <a:pt x="241" y="534"/>
                </a:cubicBezTo>
                <a:lnTo>
                  <a:pt x="241" y="380"/>
                </a:lnTo>
                <a:cubicBezTo>
                  <a:pt x="243" y="379"/>
                  <a:pt x="244" y="377"/>
                  <a:pt x="245" y="375"/>
                </a:cubicBezTo>
                <a:lnTo>
                  <a:pt x="289" y="293"/>
                </a:lnTo>
                <a:cubicBezTo>
                  <a:pt x="338" y="282"/>
                  <a:pt x="378" y="254"/>
                  <a:pt x="407" y="212"/>
                </a:cubicBezTo>
                <a:cubicBezTo>
                  <a:pt x="428" y="184"/>
                  <a:pt x="450" y="146"/>
                  <a:pt x="469" y="112"/>
                </a:cubicBezTo>
                <a:cubicBezTo>
                  <a:pt x="479" y="94"/>
                  <a:pt x="489" y="76"/>
                  <a:pt x="497" y="64"/>
                </a:cubicBezTo>
                <a:lnTo>
                  <a:pt x="498" y="63"/>
                </a:lnTo>
                <a:cubicBezTo>
                  <a:pt x="504" y="54"/>
                  <a:pt x="513" y="55"/>
                  <a:pt x="516" y="56"/>
                </a:cubicBezTo>
                <a:cubicBezTo>
                  <a:pt x="519" y="56"/>
                  <a:pt x="529" y="59"/>
                  <a:pt x="530" y="71"/>
                </a:cubicBezTo>
                <a:cubicBezTo>
                  <a:pt x="530" y="75"/>
                  <a:pt x="530" y="76"/>
                  <a:pt x="529" y="77"/>
                </a:cubicBezTo>
                <a:cubicBezTo>
                  <a:pt x="514" y="108"/>
                  <a:pt x="485" y="163"/>
                  <a:pt x="452" y="217"/>
                </a:cubicBezTo>
                <a:cubicBezTo>
                  <a:pt x="406" y="294"/>
                  <a:pt x="381" y="319"/>
                  <a:pt x="370" y="328"/>
                </a:cubicBezTo>
                <a:cubicBezTo>
                  <a:pt x="279" y="400"/>
                  <a:pt x="284" y="570"/>
                  <a:pt x="285" y="591"/>
                </a:cubicBezTo>
                <a:cubicBezTo>
                  <a:pt x="286" y="638"/>
                  <a:pt x="286" y="641"/>
                  <a:pt x="287" y="645"/>
                </a:cubicBezTo>
                <a:cubicBezTo>
                  <a:pt x="287" y="647"/>
                  <a:pt x="287" y="651"/>
                  <a:pt x="288" y="673"/>
                </a:cubicBezTo>
                <a:cubicBezTo>
                  <a:pt x="232" y="675"/>
                  <a:pt x="176" y="675"/>
                  <a:pt x="121" y="673"/>
                </a:cubicBezTo>
                <a:cubicBezTo>
                  <a:pt x="121" y="667"/>
                  <a:pt x="121" y="661"/>
                  <a:pt x="120" y="657"/>
                </a:cubicBezTo>
                <a:cubicBezTo>
                  <a:pt x="120" y="640"/>
                  <a:pt x="120" y="640"/>
                  <a:pt x="120" y="637"/>
                </a:cubicBezTo>
                <a:cubicBezTo>
                  <a:pt x="120" y="633"/>
                  <a:pt x="121" y="625"/>
                  <a:pt x="121" y="585"/>
                </a:cubicBezTo>
                <a:cubicBezTo>
                  <a:pt x="121" y="570"/>
                  <a:pt x="112" y="552"/>
                  <a:pt x="89" y="548"/>
                </a:cubicBezTo>
                <a:cubicBezTo>
                  <a:pt x="79" y="547"/>
                  <a:pt x="68" y="547"/>
                  <a:pt x="59" y="547"/>
                </a:cubicBezTo>
                <a:cubicBezTo>
                  <a:pt x="58" y="509"/>
                  <a:pt x="57" y="469"/>
                  <a:pt x="57" y="431"/>
                </a:cubicBezTo>
                <a:cubicBezTo>
                  <a:pt x="56" y="408"/>
                  <a:pt x="55" y="385"/>
                  <a:pt x="55" y="363"/>
                </a:cubicBezTo>
                <a:cubicBezTo>
                  <a:pt x="55" y="347"/>
                  <a:pt x="59" y="341"/>
                  <a:pt x="70" y="332"/>
                </a:cubicBezTo>
                <a:close/>
                <a:moveTo>
                  <a:pt x="219" y="349"/>
                </a:moveTo>
                <a:lnTo>
                  <a:pt x="174" y="349"/>
                </a:lnTo>
                <a:lnTo>
                  <a:pt x="152" y="299"/>
                </a:lnTo>
                <a:cubicBezTo>
                  <a:pt x="165" y="297"/>
                  <a:pt x="179" y="296"/>
                  <a:pt x="194" y="296"/>
                </a:cubicBezTo>
                <a:cubicBezTo>
                  <a:pt x="199" y="296"/>
                  <a:pt x="204" y="296"/>
                  <a:pt x="210" y="297"/>
                </a:cubicBezTo>
                <a:cubicBezTo>
                  <a:pt x="212" y="297"/>
                  <a:pt x="214" y="297"/>
                  <a:pt x="216" y="297"/>
                </a:cubicBezTo>
                <a:cubicBezTo>
                  <a:pt x="226" y="299"/>
                  <a:pt x="236" y="299"/>
                  <a:pt x="246" y="299"/>
                </a:cubicBezTo>
                <a:close/>
                <a:moveTo>
                  <a:pt x="187" y="385"/>
                </a:moveTo>
                <a:lnTo>
                  <a:pt x="206" y="385"/>
                </a:lnTo>
                <a:lnTo>
                  <a:pt x="206" y="516"/>
                </a:lnTo>
                <a:lnTo>
                  <a:pt x="187" y="516"/>
                </a:lnTo>
                <a:close/>
                <a:moveTo>
                  <a:pt x="57" y="602"/>
                </a:moveTo>
                <a:cubicBezTo>
                  <a:pt x="60" y="602"/>
                  <a:pt x="63" y="602"/>
                  <a:pt x="66" y="602"/>
                </a:cubicBezTo>
                <a:cubicBezTo>
                  <a:pt x="65" y="626"/>
                  <a:pt x="65" y="632"/>
                  <a:pt x="65" y="636"/>
                </a:cubicBezTo>
                <a:cubicBezTo>
                  <a:pt x="65" y="640"/>
                  <a:pt x="65" y="640"/>
                  <a:pt x="65" y="658"/>
                </a:cubicBezTo>
                <a:cubicBezTo>
                  <a:pt x="66" y="666"/>
                  <a:pt x="66" y="676"/>
                  <a:pt x="66" y="692"/>
                </a:cubicBezTo>
                <a:cubicBezTo>
                  <a:pt x="66" y="711"/>
                  <a:pt x="82" y="727"/>
                  <a:pt x="101" y="728"/>
                </a:cubicBezTo>
                <a:cubicBezTo>
                  <a:pt x="136" y="729"/>
                  <a:pt x="171" y="730"/>
                  <a:pt x="206" y="730"/>
                </a:cubicBezTo>
                <a:cubicBezTo>
                  <a:pt x="240" y="730"/>
                  <a:pt x="274" y="729"/>
                  <a:pt x="308" y="728"/>
                </a:cubicBezTo>
                <a:cubicBezTo>
                  <a:pt x="329" y="727"/>
                  <a:pt x="344" y="712"/>
                  <a:pt x="343" y="691"/>
                </a:cubicBezTo>
                <a:cubicBezTo>
                  <a:pt x="343" y="645"/>
                  <a:pt x="342" y="641"/>
                  <a:pt x="342" y="637"/>
                </a:cubicBezTo>
                <a:cubicBezTo>
                  <a:pt x="341" y="634"/>
                  <a:pt x="341" y="620"/>
                  <a:pt x="340" y="589"/>
                </a:cubicBezTo>
                <a:cubicBezTo>
                  <a:pt x="338" y="533"/>
                  <a:pt x="348" y="416"/>
                  <a:pt x="405" y="371"/>
                </a:cubicBezTo>
                <a:cubicBezTo>
                  <a:pt x="459" y="327"/>
                  <a:pt x="546" y="170"/>
                  <a:pt x="579" y="101"/>
                </a:cubicBezTo>
                <a:cubicBezTo>
                  <a:pt x="584" y="90"/>
                  <a:pt x="586" y="78"/>
                  <a:pt x="585" y="65"/>
                </a:cubicBezTo>
                <a:cubicBezTo>
                  <a:pt x="581" y="34"/>
                  <a:pt x="559" y="9"/>
                  <a:pt x="529" y="2"/>
                </a:cubicBezTo>
                <a:cubicBezTo>
                  <a:pt x="500" y="-5"/>
                  <a:pt x="469" y="7"/>
                  <a:pt x="452" y="32"/>
                </a:cubicBezTo>
                <a:cubicBezTo>
                  <a:pt x="452" y="33"/>
                  <a:pt x="451" y="33"/>
                  <a:pt x="451" y="34"/>
                </a:cubicBezTo>
                <a:cubicBezTo>
                  <a:pt x="442" y="48"/>
                  <a:pt x="432" y="66"/>
                  <a:pt x="421" y="85"/>
                </a:cubicBezTo>
                <a:cubicBezTo>
                  <a:pt x="402" y="117"/>
                  <a:pt x="382" y="154"/>
                  <a:pt x="362" y="179"/>
                </a:cubicBezTo>
                <a:cubicBezTo>
                  <a:pt x="362" y="179"/>
                  <a:pt x="362" y="180"/>
                  <a:pt x="361" y="180"/>
                </a:cubicBezTo>
                <a:cubicBezTo>
                  <a:pt x="322" y="239"/>
                  <a:pt x="264" y="247"/>
                  <a:pt x="221" y="243"/>
                </a:cubicBezTo>
                <a:cubicBezTo>
                  <a:pt x="219" y="242"/>
                  <a:pt x="217" y="242"/>
                  <a:pt x="216" y="242"/>
                </a:cubicBezTo>
                <a:cubicBezTo>
                  <a:pt x="209" y="241"/>
                  <a:pt x="202" y="241"/>
                  <a:pt x="194" y="241"/>
                </a:cubicBezTo>
                <a:cubicBezTo>
                  <a:pt x="131" y="241"/>
                  <a:pt x="78" y="257"/>
                  <a:pt x="37" y="288"/>
                </a:cubicBezTo>
                <a:cubicBezTo>
                  <a:pt x="10" y="308"/>
                  <a:pt x="-1" y="331"/>
                  <a:pt x="0" y="364"/>
                </a:cubicBezTo>
                <a:cubicBezTo>
                  <a:pt x="0" y="386"/>
                  <a:pt x="1" y="409"/>
                  <a:pt x="1" y="432"/>
                </a:cubicBezTo>
                <a:cubicBezTo>
                  <a:pt x="2" y="477"/>
                  <a:pt x="3" y="523"/>
                  <a:pt x="3" y="566"/>
                </a:cubicBezTo>
                <a:cubicBezTo>
                  <a:pt x="4" y="587"/>
                  <a:pt x="18" y="601"/>
                  <a:pt x="39" y="602"/>
                </a:cubicBezTo>
                <a:cubicBezTo>
                  <a:pt x="45" y="603"/>
                  <a:pt x="51" y="602"/>
                  <a:pt x="57" y="60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5" name="Freeform 854">
            <a:extLst>
              <a:ext uri="{FF2B5EF4-FFF2-40B4-BE49-F238E27FC236}">
                <a16:creationId xmlns:a16="http://schemas.microsoft.com/office/drawing/2014/main" id="{110C8498-4263-0840-A37D-AF1D58018B94}"/>
              </a:ext>
            </a:extLst>
          </p:cNvPr>
          <p:cNvSpPr/>
          <p:nvPr/>
        </p:nvSpPr>
        <p:spPr>
          <a:xfrm>
            <a:off x="2124360" y="4248917"/>
            <a:ext cx="172800" cy="306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1" h="851">
                <a:moveTo>
                  <a:pt x="426" y="291"/>
                </a:moveTo>
                <a:lnTo>
                  <a:pt x="369" y="308"/>
                </a:lnTo>
                <a:cubicBezTo>
                  <a:pt x="329" y="320"/>
                  <a:pt x="287" y="327"/>
                  <a:pt x="245" y="327"/>
                </a:cubicBezTo>
                <a:cubicBezTo>
                  <a:pt x="194" y="327"/>
                  <a:pt x="143" y="334"/>
                  <a:pt x="94" y="350"/>
                </a:cubicBezTo>
                <a:lnTo>
                  <a:pt x="56" y="363"/>
                </a:lnTo>
                <a:lnTo>
                  <a:pt x="56" y="136"/>
                </a:lnTo>
                <a:lnTo>
                  <a:pt x="111" y="118"/>
                </a:lnTo>
                <a:cubicBezTo>
                  <a:pt x="154" y="104"/>
                  <a:pt x="199" y="97"/>
                  <a:pt x="245" y="97"/>
                </a:cubicBezTo>
                <a:lnTo>
                  <a:pt x="246" y="97"/>
                </a:lnTo>
                <a:cubicBezTo>
                  <a:pt x="294" y="97"/>
                  <a:pt x="341" y="90"/>
                  <a:pt x="387" y="77"/>
                </a:cubicBezTo>
                <a:lnTo>
                  <a:pt x="426" y="65"/>
                </a:lnTo>
                <a:close/>
                <a:moveTo>
                  <a:pt x="470" y="5"/>
                </a:moveTo>
                <a:cubicBezTo>
                  <a:pt x="463" y="0"/>
                  <a:pt x="454" y="-1"/>
                  <a:pt x="446" y="1"/>
                </a:cubicBezTo>
                <a:lnTo>
                  <a:pt x="371" y="24"/>
                </a:lnTo>
                <a:cubicBezTo>
                  <a:pt x="330" y="36"/>
                  <a:pt x="288" y="42"/>
                  <a:pt x="246" y="42"/>
                </a:cubicBezTo>
                <a:lnTo>
                  <a:pt x="245" y="42"/>
                </a:lnTo>
                <a:cubicBezTo>
                  <a:pt x="194" y="42"/>
                  <a:pt x="143" y="50"/>
                  <a:pt x="94" y="66"/>
                </a:cubicBezTo>
                <a:lnTo>
                  <a:pt x="56" y="78"/>
                </a:lnTo>
                <a:lnTo>
                  <a:pt x="56" y="70"/>
                </a:lnTo>
                <a:cubicBezTo>
                  <a:pt x="56" y="55"/>
                  <a:pt x="43" y="42"/>
                  <a:pt x="28" y="42"/>
                </a:cubicBezTo>
                <a:cubicBezTo>
                  <a:pt x="13" y="42"/>
                  <a:pt x="0" y="55"/>
                  <a:pt x="0" y="70"/>
                </a:cubicBezTo>
                <a:lnTo>
                  <a:pt x="0" y="116"/>
                </a:lnTo>
                <a:lnTo>
                  <a:pt x="0" y="401"/>
                </a:lnTo>
                <a:lnTo>
                  <a:pt x="0" y="823"/>
                </a:lnTo>
                <a:cubicBezTo>
                  <a:pt x="0" y="839"/>
                  <a:pt x="13" y="851"/>
                  <a:pt x="28" y="851"/>
                </a:cubicBezTo>
                <a:cubicBezTo>
                  <a:pt x="43" y="851"/>
                  <a:pt x="56" y="839"/>
                  <a:pt x="56" y="823"/>
                </a:cubicBezTo>
                <a:lnTo>
                  <a:pt x="56" y="421"/>
                </a:lnTo>
                <a:lnTo>
                  <a:pt x="111" y="403"/>
                </a:lnTo>
                <a:cubicBezTo>
                  <a:pt x="154" y="389"/>
                  <a:pt x="199" y="382"/>
                  <a:pt x="245" y="382"/>
                </a:cubicBezTo>
                <a:cubicBezTo>
                  <a:pt x="292" y="382"/>
                  <a:pt x="339" y="375"/>
                  <a:pt x="385" y="361"/>
                </a:cubicBezTo>
                <a:lnTo>
                  <a:pt x="462" y="338"/>
                </a:lnTo>
                <a:cubicBezTo>
                  <a:pt x="473" y="335"/>
                  <a:pt x="481" y="324"/>
                  <a:pt x="481" y="312"/>
                </a:cubicBezTo>
                <a:lnTo>
                  <a:pt x="481" y="28"/>
                </a:lnTo>
                <a:cubicBezTo>
                  <a:pt x="481" y="19"/>
                  <a:pt x="477" y="11"/>
                  <a:pt x="470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6" name="Freeform 855">
            <a:extLst>
              <a:ext uri="{FF2B5EF4-FFF2-40B4-BE49-F238E27FC236}">
                <a16:creationId xmlns:a16="http://schemas.microsoft.com/office/drawing/2014/main" id="{C5D8BE31-D542-4A46-A89C-10A79209AD78}"/>
              </a:ext>
            </a:extLst>
          </p:cNvPr>
          <p:cNvSpPr/>
          <p:nvPr/>
        </p:nvSpPr>
        <p:spPr>
          <a:xfrm>
            <a:off x="3348361" y="4573997"/>
            <a:ext cx="8748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243">
                <a:moveTo>
                  <a:pt x="122" y="188"/>
                </a:moveTo>
                <a:cubicBezTo>
                  <a:pt x="85" y="188"/>
                  <a:pt x="56" y="158"/>
                  <a:pt x="56" y="121"/>
                </a:cubicBezTo>
                <a:cubicBezTo>
                  <a:pt x="56" y="85"/>
                  <a:pt x="85" y="55"/>
                  <a:pt x="122" y="55"/>
                </a:cubicBezTo>
                <a:cubicBezTo>
                  <a:pt x="159" y="55"/>
                  <a:pt x="189" y="85"/>
                  <a:pt x="189" y="121"/>
                </a:cubicBezTo>
                <a:cubicBezTo>
                  <a:pt x="189" y="158"/>
                  <a:pt x="159" y="188"/>
                  <a:pt x="122" y="188"/>
                </a:cubicBezTo>
                <a:close/>
                <a:moveTo>
                  <a:pt x="122" y="0"/>
                </a:moveTo>
                <a:cubicBezTo>
                  <a:pt x="55" y="0"/>
                  <a:pt x="0" y="54"/>
                  <a:pt x="0" y="121"/>
                </a:cubicBezTo>
                <a:cubicBezTo>
                  <a:pt x="0" y="188"/>
                  <a:pt x="55" y="243"/>
                  <a:pt x="122" y="243"/>
                </a:cubicBezTo>
                <a:cubicBezTo>
                  <a:pt x="189" y="243"/>
                  <a:pt x="244" y="188"/>
                  <a:pt x="244" y="121"/>
                </a:cubicBezTo>
                <a:cubicBezTo>
                  <a:pt x="244" y="54"/>
                  <a:pt x="189" y="0"/>
                  <a:pt x="12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7" name="Freeform 856">
            <a:extLst>
              <a:ext uri="{FF2B5EF4-FFF2-40B4-BE49-F238E27FC236}">
                <a16:creationId xmlns:a16="http://schemas.microsoft.com/office/drawing/2014/main" id="{CC903B29-4E42-F348-895C-36B5085ACCE3}"/>
              </a:ext>
            </a:extLst>
          </p:cNvPr>
          <p:cNvSpPr/>
          <p:nvPr/>
        </p:nvSpPr>
        <p:spPr>
          <a:xfrm>
            <a:off x="3473279" y="4573637"/>
            <a:ext cx="87120" cy="87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3" h="244">
                <a:moveTo>
                  <a:pt x="122" y="56"/>
                </a:moveTo>
                <a:cubicBezTo>
                  <a:pt x="158" y="56"/>
                  <a:pt x="188" y="85"/>
                  <a:pt x="188" y="122"/>
                </a:cubicBezTo>
                <a:cubicBezTo>
                  <a:pt x="188" y="159"/>
                  <a:pt x="158" y="189"/>
                  <a:pt x="122" y="189"/>
                </a:cubicBezTo>
                <a:cubicBezTo>
                  <a:pt x="85" y="189"/>
                  <a:pt x="55" y="159"/>
                  <a:pt x="55" y="122"/>
                </a:cubicBezTo>
                <a:cubicBezTo>
                  <a:pt x="55" y="85"/>
                  <a:pt x="85" y="56"/>
                  <a:pt x="122" y="56"/>
                </a:cubicBezTo>
                <a:close/>
                <a:moveTo>
                  <a:pt x="122" y="244"/>
                </a:moveTo>
                <a:cubicBezTo>
                  <a:pt x="189" y="244"/>
                  <a:pt x="243" y="189"/>
                  <a:pt x="243" y="122"/>
                </a:cubicBezTo>
                <a:cubicBezTo>
                  <a:pt x="243" y="55"/>
                  <a:pt x="189" y="0"/>
                  <a:pt x="122" y="0"/>
                </a:cubicBezTo>
                <a:cubicBezTo>
                  <a:pt x="55" y="0"/>
                  <a:pt x="0" y="55"/>
                  <a:pt x="0" y="122"/>
                </a:cubicBezTo>
                <a:cubicBezTo>
                  <a:pt x="0" y="189"/>
                  <a:pt x="55" y="244"/>
                  <a:pt x="122" y="2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8" name="Freeform 857">
            <a:extLst>
              <a:ext uri="{FF2B5EF4-FFF2-40B4-BE49-F238E27FC236}">
                <a16:creationId xmlns:a16="http://schemas.microsoft.com/office/drawing/2014/main" id="{E8E4E067-BA73-3A46-BB1F-22E8D9BE6422}"/>
              </a:ext>
            </a:extLst>
          </p:cNvPr>
          <p:cNvSpPr/>
          <p:nvPr/>
        </p:nvSpPr>
        <p:spPr>
          <a:xfrm>
            <a:off x="3597840" y="4573637"/>
            <a:ext cx="87480" cy="87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244">
                <a:moveTo>
                  <a:pt x="55" y="122"/>
                </a:moveTo>
                <a:cubicBezTo>
                  <a:pt x="55" y="85"/>
                  <a:pt x="85" y="56"/>
                  <a:pt x="122" y="56"/>
                </a:cubicBezTo>
                <a:cubicBezTo>
                  <a:pt x="159" y="56"/>
                  <a:pt x="189" y="85"/>
                  <a:pt x="189" y="122"/>
                </a:cubicBezTo>
                <a:cubicBezTo>
                  <a:pt x="189" y="159"/>
                  <a:pt x="159" y="189"/>
                  <a:pt x="122" y="189"/>
                </a:cubicBezTo>
                <a:cubicBezTo>
                  <a:pt x="85" y="189"/>
                  <a:pt x="55" y="159"/>
                  <a:pt x="55" y="122"/>
                </a:cubicBezTo>
                <a:close/>
                <a:moveTo>
                  <a:pt x="244" y="122"/>
                </a:moveTo>
                <a:cubicBezTo>
                  <a:pt x="244" y="55"/>
                  <a:pt x="189" y="0"/>
                  <a:pt x="122" y="0"/>
                </a:cubicBezTo>
                <a:cubicBezTo>
                  <a:pt x="55" y="0"/>
                  <a:pt x="0" y="55"/>
                  <a:pt x="0" y="122"/>
                </a:cubicBezTo>
                <a:cubicBezTo>
                  <a:pt x="0" y="189"/>
                  <a:pt x="55" y="244"/>
                  <a:pt x="122" y="244"/>
                </a:cubicBezTo>
                <a:cubicBezTo>
                  <a:pt x="189" y="244"/>
                  <a:pt x="244" y="189"/>
                  <a:pt x="244" y="1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9" name="Freeform 858">
            <a:extLst>
              <a:ext uri="{FF2B5EF4-FFF2-40B4-BE49-F238E27FC236}">
                <a16:creationId xmlns:a16="http://schemas.microsoft.com/office/drawing/2014/main" id="{A2DBAD4A-561F-4B42-96F6-399D9ED672B8}"/>
              </a:ext>
            </a:extLst>
          </p:cNvPr>
          <p:cNvSpPr/>
          <p:nvPr/>
        </p:nvSpPr>
        <p:spPr>
          <a:xfrm>
            <a:off x="3320279" y="4663636"/>
            <a:ext cx="393480" cy="83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4" h="232">
                <a:moveTo>
                  <a:pt x="748" y="176"/>
                </a:moveTo>
                <a:lnTo>
                  <a:pt x="748" y="124"/>
                </a:lnTo>
                <a:cubicBezTo>
                  <a:pt x="748" y="112"/>
                  <a:pt x="754" y="101"/>
                  <a:pt x="763" y="94"/>
                </a:cubicBezTo>
                <a:cubicBezTo>
                  <a:pt x="799" y="69"/>
                  <a:pt x="846" y="55"/>
                  <a:pt x="893" y="55"/>
                </a:cubicBezTo>
                <a:cubicBezTo>
                  <a:pt x="941" y="55"/>
                  <a:pt x="987" y="69"/>
                  <a:pt x="1024" y="94"/>
                </a:cubicBezTo>
                <a:cubicBezTo>
                  <a:pt x="1033" y="101"/>
                  <a:pt x="1039" y="112"/>
                  <a:pt x="1039" y="124"/>
                </a:cubicBezTo>
                <a:cubicBezTo>
                  <a:pt x="1039" y="139"/>
                  <a:pt x="1039" y="158"/>
                  <a:pt x="1039" y="176"/>
                </a:cubicBezTo>
                <a:close/>
                <a:moveTo>
                  <a:pt x="401" y="176"/>
                </a:moveTo>
                <a:lnTo>
                  <a:pt x="401" y="124"/>
                </a:lnTo>
                <a:cubicBezTo>
                  <a:pt x="401" y="112"/>
                  <a:pt x="407" y="101"/>
                  <a:pt x="417" y="94"/>
                </a:cubicBezTo>
                <a:cubicBezTo>
                  <a:pt x="453" y="69"/>
                  <a:pt x="499" y="55"/>
                  <a:pt x="547" y="55"/>
                </a:cubicBezTo>
                <a:cubicBezTo>
                  <a:pt x="595" y="55"/>
                  <a:pt x="641" y="69"/>
                  <a:pt x="677" y="94"/>
                </a:cubicBezTo>
                <a:cubicBezTo>
                  <a:pt x="686" y="101"/>
                  <a:pt x="692" y="112"/>
                  <a:pt x="692" y="124"/>
                </a:cubicBezTo>
                <a:cubicBezTo>
                  <a:pt x="692" y="139"/>
                  <a:pt x="692" y="158"/>
                  <a:pt x="693" y="176"/>
                </a:cubicBezTo>
                <a:close/>
                <a:moveTo>
                  <a:pt x="55" y="176"/>
                </a:moveTo>
                <a:lnTo>
                  <a:pt x="55" y="124"/>
                </a:lnTo>
                <a:cubicBezTo>
                  <a:pt x="55" y="112"/>
                  <a:pt x="61" y="101"/>
                  <a:pt x="70" y="94"/>
                </a:cubicBezTo>
                <a:cubicBezTo>
                  <a:pt x="106" y="69"/>
                  <a:pt x="152" y="55"/>
                  <a:pt x="200" y="55"/>
                </a:cubicBezTo>
                <a:cubicBezTo>
                  <a:pt x="248" y="55"/>
                  <a:pt x="295" y="69"/>
                  <a:pt x="331" y="95"/>
                </a:cubicBezTo>
                <a:cubicBezTo>
                  <a:pt x="340" y="101"/>
                  <a:pt x="346" y="112"/>
                  <a:pt x="346" y="124"/>
                </a:cubicBezTo>
                <a:cubicBezTo>
                  <a:pt x="346" y="139"/>
                  <a:pt x="346" y="158"/>
                  <a:pt x="346" y="176"/>
                </a:cubicBezTo>
                <a:close/>
                <a:moveTo>
                  <a:pt x="1055" y="49"/>
                </a:moveTo>
                <a:cubicBezTo>
                  <a:pt x="1010" y="17"/>
                  <a:pt x="952" y="0"/>
                  <a:pt x="893" y="0"/>
                </a:cubicBezTo>
                <a:cubicBezTo>
                  <a:pt x="834" y="0"/>
                  <a:pt x="777" y="17"/>
                  <a:pt x="732" y="49"/>
                </a:cubicBezTo>
                <a:cubicBezTo>
                  <a:pt x="727" y="52"/>
                  <a:pt x="724" y="55"/>
                  <a:pt x="720" y="59"/>
                </a:cubicBezTo>
                <a:cubicBezTo>
                  <a:pt x="717" y="55"/>
                  <a:pt x="713" y="52"/>
                  <a:pt x="709" y="49"/>
                </a:cubicBezTo>
                <a:cubicBezTo>
                  <a:pt x="664" y="17"/>
                  <a:pt x="606" y="0"/>
                  <a:pt x="547" y="0"/>
                </a:cubicBezTo>
                <a:cubicBezTo>
                  <a:pt x="488" y="0"/>
                  <a:pt x="431" y="17"/>
                  <a:pt x="385" y="49"/>
                </a:cubicBezTo>
                <a:cubicBezTo>
                  <a:pt x="381" y="52"/>
                  <a:pt x="377" y="55"/>
                  <a:pt x="373" y="59"/>
                </a:cubicBezTo>
                <a:cubicBezTo>
                  <a:pt x="370" y="55"/>
                  <a:pt x="366" y="52"/>
                  <a:pt x="362" y="49"/>
                </a:cubicBezTo>
                <a:cubicBezTo>
                  <a:pt x="317" y="17"/>
                  <a:pt x="259" y="0"/>
                  <a:pt x="200" y="0"/>
                </a:cubicBezTo>
                <a:cubicBezTo>
                  <a:pt x="141" y="0"/>
                  <a:pt x="84" y="17"/>
                  <a:pt x="39" y="49"/>
                </a:cubicBezTo>
                <a:cubicBezTo>
                  <a:pt x="14" y="66"/>
                  <a:pt x="0" y="94"/>
                  <a:pt x="0" y="124"/>
                </a:cubicBezTo>
                <a:lnTo>
                  <a:pt x="0" y="204"/>
                </a:lnTo>
                <a:cubicBezTo>
                  <a:pt x="0" y="219"/>
                  <a:pt x="12" y="232"/>
                  <a:pt x="27" y="232"/>
                </a:cubicBezTo>
                <a:lnTo>
                  <a:pt x="374" y="232"/>
                </a:lnTo>
                <a:lnTo>
                  <a:pt x="375" y="232"/>
                </a:lnTo>
                <a:lnTo>
                  <a:pt x="720" y="232"/>
                </a:lnTo>
                <a:lnTo>
                  <a:pt x="1067" y="232"/>
                </a:lnTo>
                <a:cubicBezTo>
                  <a:pt x="1082" y="232"/>
                  <a:pt x="1094" y="219"/>
                  <a:pt x="1094" y="204"/>
                </a:cubicBezTo>
                <a:cubicBezTo>
                  <a:pt x="1094" y="178"/>
                  <a:pt x="1094" y="146"/>
                  <a:pt x="1094" y="123"/>
                </a:cubicBezTo>
                <a:cubicBezTo>
                  <a:pt x="1094" y="94"/>
                  <a:pt x="1079" y="66"/>
                  <a:pt x="1055" y="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0" name="Freeform 859">
            <a:extLst>
              <a:ext uri="{FF2B5EF4-FFF2-40B4-BE49-F238E27FC236}">
                <a16:creationId xmlns:a16="http://schemas.microsoft.com/office/drawing/2014/main" id="{66E68E1F-2BFE-4C4C-BF46-25E382B8C224}"/>
              </a:ext>
            </a:extLst>
          </p:cNvPr>
          <p:cNvSpPr/>
          <p:nvPr/>
        </p:nvSpPr>
        <p:spPr>
          <a:xfrm>
            <a:off x="3337560" y="4282397"/>
            <a:ext cx="87480" cy="87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245">
                <a:moveTo>
                  <a:pt x="122" y="56"/>
                </a:moveTo>
                <a:cubicBezTo>
                  <a:pt x="160" y="56"/>
                  <a:pt x="189" y="85"/>
                  <a:pt x="189" y="122"/>
                </a:cubicBezTo>
                <a:cubicBezTo>
                  <a:pt x="189" y="140"/>
                  <a:pt x="182" y="157"/>
                  <a:pt x="170" y="170"/>
                </a:cubicBezTo>
                <a:cubicBezTo>
                  <a:pt x="157" y="182"/>
                  <a:pt x="140" y="189"/>
                  <a:pt x="122" y="189"/>
                </a:cubicBezTo>
                <a:cubicBezTo>
                  <a:pt x="104" y="189"/>
                  <a:pt x="87" y="182"/>
                  <a:pt x="75" y="170"/>
                </a:cubicBezTo>
                <a:cubicBezTo>
                  <a:pt x="62" y="157"/>
                  <a:pt x="55" y="140"/>
                  <a:pt x="55" y="122"/>
                </a:cubicBezTo>
                <a:cubicBezTo>
                  <a:pt x="55" y="85"/>
                  <a:pt x="85" y="56"/>
                  <a:pt x="122" y="56"/>
                </a:cubicBezTo>
                <a:close/>
                <a:moveTo>
                  <a:pt x="122" y="245"/>
                </a:moveTo>
                <a:cubicBezTo>
                  <a:pt x="155" y="245"/>
                  <a:pt x="186" y="232"/>
                  <a:pt x="209" y="209"/>
                </a:cubicBezTo>
                <a:cubicBezTo>
                  <a:pt x="232" y="186"/>
                  <a:pt x="244" y="155"/>
                  <a:pt x="244" y="122"/>
                </a:cubicBezTo>
                <a:cubicBezTo>
                  <a:pt x="244" y="90"/>
                  <a:pt x="232" y="59"/>
                  <a:pt x="209" y="36"/>
                </a:cubicBezTo>
                <a:cubicBezTo>
                  <a:pt x="186" y="13"/>
                  <a:pt x="155" y="0"/>
                  <a:pt x="122" y="0"/>
                </a:cubicBezTo>
                <a:cubicBezTo>
                  <a:pt x="89" y="0"/>
                  <a:pt x="59" y="13"/>
                  <a:pt x="36" y="36"/>
                </a:cubicBezTo>
                <a:cubicBezTo>
                  <a:pt x="13" y="59"/>
                  <a:pt x="0" y="90"/>
                  <a:pt x="0" y="122"/>
                </a:cubicBezTo>
                <a:cubicBezTo>
                  <a:pt x="0" y="155"/>
                  <a:pt x="13" y="186"/>
                  <a:pt x="36" y="209"/>
                </a:cubicBezTo>
                <a:cubicBezTo>
                  <a:pt x="59" y="232"/>
                  <a:pt x="89" y="245"/>
                  <a:pt x="122" y="2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1" name="Freeform 860">
            <a:extLst>
              <a:ext uri="{FF2B5EF4-FFF2-40B4-BE49-F238E27FC236}">
                <a16:creationId xmlns:a16="http://schemas.microsoft.com/office/drawing/2014/main" id="{C892F3C9-97C1-3C4B-A0A1-B6B157715992}"/>
              </a:ext>
            </a:extLst>
          </p:cNvPr>
          <p:cNvSpPr/>
          <p:nvPr/>
        </p:nvSpPr>
        <p:spPr>
          <a:xfrm>
            <a:off x="3307320" y="4292477"/>
            <a:ext cx="210600" cy="262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6" h="730">
                <a:moveTo>
                  <a:pt x="70" y="332"/>
                </a:moveTo>
                <a:cubicBezTo>
                  <a:pt x="85" y="321"/>
                  <a:pt x="100" y="313"/>
                  <a:pt x="118" y="307"/>
                </a:cubicBezTo>
                <a:lnTo>
                  <a:pt x="146" y="374"/>
                </a:lnTo>
                <a:cubicBezTo>
                  <a:pt x="147" y="377"/>
                  <a:pt x="149" y="379"/>
                  <a:pt x="152" y="381"/>
                </a:cubicBezTo>
                <a:lnTo>
                  <a:pt x="152" y="534"/>
                </a:lnTo>
                <a:cubicBezTo>
                  <a:pt x="152" y="543"/>
                  <a:pt x="160" y="551"/>
                  <a:pt x="170" y="551"/>
                </a:cubicBezTo>
                <a:lnTo>
                  <a:pt x="224" y="551"/>
                </a:lnTo>
                <a:cubicBezTo>
                  <a:pt x="234" y="551"/>
                  <a:pt x="242" y="543"/>
                  <a:pt x="242" y="534"/>
                </a:cubicBezTo>
                <a:lnTo>
                  <a:pt x="242" y="380"/>
                </a:lnTo>
                <a:cubicBezTo>
                  <a:pt x="243" y="379"/>
                  <a:pt x="245" y="377"/>
                  <a:pt x="246" y="375"/>
                </a:cubicBezTo>
                <a:lnTo>
                  <a:pt x="290" y="293"/>
                </a:lnTo>
                <a:cubicBezTo>
                  <a:pt x="338" y="282"/>
                  <a:pt x="378" y="254"/>
                  <a:pt x="407" y="212"/>
                </a:cubicBezTo>
                <a:cubicBezTo>
                  <a:pt x="428" y="184"/>
                  <a:pt x="450" y="146"/>
                  <a:pt x="469" y="112"/>
                </a:cubicBezTo>
                <a:cubicBezTo>
                  <a:pt x="480" y="94"/>
                  <a:pt x="490" y="76"/>
                  <a:pt x="498" y="64"/>
                </a:cubicBezTo>
                <a:lnTo>
                  <a:pt x="498" y="63"/>
                </a:lnTo>
                <a:cubicBezTo>
                  <a:pt x="504" y="54"/>
                  <a:pt x="513" y="55"/>
                  <a:pt x="517" y="56"/>
                </a:cubicBezTo>
                <a:cubicBezTo>
                  <a:pt x="520" y="56"/>
                  <a:pt x="529" y="59"/>
                  <a:pt x="530" y="71"/>
                </a:cubicBezTo>
                <a:cubicBezTo>
                  <a:pt x="531" y="75"/>
                  <a:pt x="530" y="76"/>
                  <a:pt x="530" y="77"/>
                </a:cubicBezTo>
                <a:cubicBezTo>
                  <a:pt x="515" y="108"/>
                  <a:pt x="486" y="163"/>
                  <a:pt x="453" y="217"/>
                </a:cubicBezTo>
                <a:cubicBezTo>
                  <a:pt x="406" y="294"/>
                  <a:pt x="381" y="319"/>
                  <a:pt x="371" y="328"/>
                </a:cubicBezTo>
                <a:cubicBezTo>
                  <a:pt x="280" y="400"/>
                  <a:pt x="285" y="570"/>
                  <a:pt x="285" y="591"/>
                </a:cubicBezTo>
                <a:cubicBezTo>
                  <a:pt x="286" y="638"/>
                  <a:pt x="287" y="641"/>
                  <a:pt x="287" y="645"/>
                </a:cubicBezTo>
                <a:cubicBezTo>
                  <a:pt x="287" y="647"/>
                  <a:pt x="288" y="651"/>
                  <a:pt x="288" y="673"/>
                </a:cubicBezTo>
                <a:cubicBezTo>
                  <a:pt x="232" y="675"/>
                  <a:pt x="176" y="675"/>
                  <a:pt x="121" y="673"/>
                </a:cubicBezTo>
                <a:cubicBezTo>
                  <a:pt x="121" y="667"/>
                  <a:pt x="121" y="661"/>
                  <a:pt x="121" y="657"/>
                </a:cubicBezTo>
                <a:cubicBezTo>
                  <a:pt x="120" y="640"/>
                  <a:pt x="120" y="640"/>
                  <a:pt x="121" y="637"/>
                </a:cubicBezTo>
                <a:cubicBezTo>
                  <a:pt x="121" y="633"/>
                  <a:pt x="121" y="625"/>
                  <a:pt x="121" y="585"/>
                </a:cubicBezTo>
                <a:cubicBezTo>
                  <a:pt x="121" y="570"/>
                  <a:pt x="113" y="552"/>
                  <a:pt x="89" y="548"/>
                </a:cubicBezTo>
                <a:cubicBezTo>
                  <a:pt x="79" y="547"/>
                  <a:pt x="69" y="547"/>
                  <a:pt x="59" y="547"/>
                </a:cubicBezTo>
                <a:cubicBezTo>
                  <a:pt x="59" y="509"/>
                  <a:pt x="58" y="469"/>
                  <a:pt x="57" y="431"/>
                </a:cubicBezTo>
                <a:cubicBezTo>
                  <a:pt x="56" y="408"/>
                  <a:pt x="56" y="385"/>
                  <a:pt x="55" y="363"/>
                </a:cubicBezTo>
                <a:cubicBezTo>
                  <a:pt x="55" y="347"/>
                  <a:pt x="59" y="341"/>
                  <a:pt x="70" y="332"/>
                </a:cubicBezTo>
                <a:close/>
                <a:moveTo>
                  <a:pt x="220" y="349"/>
                </a:moveTo>
                <a:lnTo>
                  <a:pt x="174" y="349"/>
                </a:lnTo>
                <a:lnTo>
                  <a:pt x="153" y="299"/>
                </a:lnTo>
                <a:cubicBezTo>
                  <a:pt x="166" y="297"/>
                  <a:pt x="180" y="296"/>
                  <a:pt x="195" y="296"/>
                </a:cubicBezTo>
                <a:cubicBezTo>
                  <a:pt x="199" y="296"/>
                  <a:pt x="205" y="296"/>
                  <a:pt x="210" y="297"/>
                </a:cubicBezTo>
                <a:cubicBezTo>
                  <a:pt x="212" y="297"/>
                  <a:pt x="214" y="297"/>
                  <a:pt x="216" y="297"/>
                </a:cubicBezTo>
                <a:cubicBezTo>
                  <a:pt x="227" y="299"/>
                  <a:pt x="237" y="299"/>
                  <a:pt x="247" y="299"/>
                </a:cubicBezTo>
                <a:close/>
                <a:moveTo>
                  <a:pt x="187" y="385"/>
                </a:moveTo>
                <a:lnTo>
                  <a:pt x="206" y="385"/>
                </a:lnTo>
                <a:lnTo>
                  <a:pt x="206" y="516"/>
                </a:lnTo>
                <a:lnTo>
                  <a:pt x="187" y="516"/>
                </a:lnTo>
                <a:close/>
                <a:moveTo>
                  <a:pt x="58" y="602"/>
                </a:moveTo>
                <a:cubicBezTo>
                  <a:pt x="61" y="602"/>
                  <a:pt x="63" y="602"/>
                  <a:pt x="66" y="602"/>
                </a:cubicBezTo>
                <a:cubicBezTo>
                  <a:pt x="66" y="626"/>
                  <a:pt x="66" y="632"/>
                  <a:pt x="65" y="636"/>
                </a:cubicBezTo>
                <a:cubicBezTo>
                  <a:pt x="65" y="640"/>
                  <a:pt x="65" y="640"/>
                  <a:pt x="66" y="658"/>
                </a:cubicBezTo>
                <a:cubicBezTo>
                  <a:pt x="66" y="666"/>
                  <a:pt x="66" y="676"/>
                  <a:pt x="66" y="692"/>
                </a:cubicBezTo>
                <a:cubicBezTo>
                  <a:pt x="67" y="711"/>
                  <a:pt x="82" y="727"/>
                  <a:pt x="101" y="728"/>
                </a:cubicBezTo>
                <a:cubicBezTo>
                  <a:pt x="136" y="729"/>
                  <a:pt x="171" y="730"/>
                  <a:pt x="206" y="730"/>
                </a:cubicBezTo>
                <a:cubicBezTo>
                  <a:pt x="240" y="730"/>
                  <a:pt x="275" y="729"/>
                  <a:pt x="309" y="728"/>
                </a:cubicBezTo>
                <a:cubicBezTo>
                  <a:pt x="330" y="727"/>
                  <a:pt x="344" y="712"/>
                  <a:pt x="344" y="691"/>
                </a:cubicBezTo>
                <a:cubicBezTo>
                  <a:pt x="343" y="645"/>
                  <a:pt x="343" y="641"/>
                  <a:pt x="342" y="637"/>
                </a:cubicBezTo>
                <a:cubicBezTo>
                  <a:pt x="342" y="634"/>
                  <a:pt x="341" y="620"/>
                  <a:pt x="341" y="589"/>
                </a:cubicBezTo>
                <a:cubicBezTo>
                  <a:pt x="338" y="533"/>
                  <a:pt x="348" y="416"/>
                  <a:pt x="405" y="371"/>
                </a:cubicBezTo>
                <a:cubicBezTo>
                  <a:pt x="460" y="327"/>
                  <a:pt x="546" y="170"/>
                  <a:pt x="579" y="101"/>
                </a:cubicBezTo>
                <a:cubicBezTo>
                  <a:pt x="585" y="90"/>
                  <a:pt x="587" y="78"/>
                  <a:pt x="585" y="65"/>
                </a:cubicBezTo>
                <a:cubicBezTo>
                  <a:pt x="582" y="34"/>
                  <a:pt x="560" y="9"/>
                  <a:pt x="530" y="2"/>
                </a:cubicBezTo>
                <a:cubicBezTo>
                  <a:pt x="500" y="-5"/>
                  <a:pt x="470" y="7"/>
                  <a:pt x="452" y="32"/>
                </a:cubicBezTo>
                <a:cubicBezTo>
                  <a:pt x="452" y="33"/>
                  <a:pt x="452" y="33"/>
                  <a:pt x="451" y="34"/>
                </a:cubicBezTo>
                <a:cubicBezTo>
                  <a:pt x="442" y="48"/>
                  <a:pt x="432" y="66"/>
                  <a:pt x="421" y="85"/>
                </a:cubicBezTo>
                <a:cubicBezTo>
                  <a:pt x="403" y="117"/>
                  <a:pt x="382" y="154"/>
                  <a:pt x="363" y="179"/>
                </a:cubicBezTo>
                <a:cubicBezTo>
                  <a:pt x="362" y="179"/>
                  <a:pt x="362" y="180"/>
                  <a:pt x="362" y="180"/>
                </a:cubicBezTo>
                <a:cubicBezTo>
                  <a:pt x="323" y="239"/>
                  <a:pt x="264" y="247"/>
                  <a:pt x="221" y="243"/>
                </a:cubicBezTo>
                <a:cubicBezTo>
                  <a:pt x="220" y="242"/>
                  <a:pt x="218" y="242"/>
                  <a:pt x="216" y="242"/>
                </a:cubicBezTo>
                <a:cubicBezTo>
                  <a:pt x="209" y="241"/>
                  <a:pt x="202" y="241"/>
                  <a:pt x="195" y="241"/>
                </a:cubicBezTo>
                <a:cubicBezTo>
                  <a:pt x="131" y="241"/>
                  <a:pt x="78" y="257"/>
                  <a:pt x="37" y="288"/>
                </a:cubicBezTo>
                <a:cubicBezTo>
                  <a:pt x="11" y="308"/>
                  <a:pt x="0" y="331"/>
                  <a:pt x="0" y="364"/>
                </a:cubicBezTo>
                <a:cubicBezTo>
                  <a:pt x="1" y="386"/>
                  <a:pt x="1" y="409"/>
                  <a:pt x="2" y="432"/>
                </a:cubicBezTo>
                <a:cubicBezTo>
                  <a:pt x="3" y="477"/>
                  <a:pt x="4" y="523"/>
                  <a:pt x="4" y="566"/>
                </a:cubicBezTo>
                <a:cubicBezTo>
                  <a:pt x="4" y="587"/>
                  <a:pt x="18" y="601"/>
                  <a:pt x="39" y="602"/>
                </a:cubicBezTo>
                <a:cubicBezTo>
                  <a:pt x="45" y="603"/>
                  <a:pt x="52" y="602"/>
                  <a:pt x="58" y="60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2" name="Freeform 861">
            <a:extLst>
              <a:ext uri="{FF2B5EF4-FFF2-40B4-BE49-F238E27FC236}">
                <a16:creationId xmlns:a16="http://schemas.microsoft.com/office/drawing/2014/main" id="{0B58E9AE-4943-BF45-BE18-FB945E094573}"/>
              </a:ext>
            </a:extLst>
          </p:cNvPr>
          <p:cNvSpPr/>
          <p:nvPr/>
        </p:nvSpPr>
        <p:spPr>
          <a:xfrm>
            <a:off x="3509279" y="4280957"/>
            <a:ext cx="264600" cy="23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6" h="641">
                <a:moveTo>
                  <a:pt x="454" y="605"/>
                </a:moveTo>
                <a:lnTo>
                  <a:pt x="454" y="506"/>
                </a:lnTo>
                <a:cubicBezTo>
                  <a:pt x="454" y="494"/>
                  <a:pt x="445" y="485"/>
                  <a:pt x="434" y="485"/>
                </a:cubicBezTo>
                <a:lnTo>
                  <a:pt x="302" y="485"/>
                </a:lnTo>
                <a:cubicBezTo>
                  <a:pt x="291" y="485"/>
                  <a:pt x="282" y="494"/>
                  <a:pt x="282" y="506"/>
                </a:cubicBezTo>
                <a:lnTo>
                  <a:pt x="282" y="605"/>
                </a:lnTo>
                <a:lnTo>
                  <a:pt x="227" y="605"/>
                </a:lnTo>
                <a:lnTo>
                  <a:pt x="227" y="415"/>
                </a:lnTo>
                <a:cubicBezTo>
                  <a:pt x="243" y="413"/>
                  <a:pt x="257" y="405"/>
                  <a:pt x="267" y="394"/>
                </a:cubicBezTo>
                <a:cubicBezTo>
                  <a:pt x="279" y="407"/>
                  <a:pt x="297" y="416"/>
                  <a:pt x="317" y="416"/>
                </a:cubicBezTo>
                <a:cubicBezTo>
                  <a:pt x="337" y="416"/>
                  <a:pt x="356" y="407"/>
                  <a:pt x="368" y="394"/>
                </a:cubicBezTo>
                <a:cubicBezTo>
                  <a:pt x="381" y="407"/>
                  <a:pt x="399" y="416"/>
                  <a:pt x="419" y="416"/>
                </a:cubicBezTo>
                <a:cubicBezTo>
                  <a:pt x="439" y="416"/>
                  <a:pt x="457" y="407"/>
                  <a:pt x="469" y="394"/>
                </a:cubicBezTo>
                <a:cubicBezTo>
                  <a:pt x="480" y="405"/>
                  <a:pt x="494" y="413"/>
                  <a:pt x="509" y="415"/>
                </a:cubicBezTo>
                <a:lnTo>
                  <a:pt x="509" y="605"/>
                </a:lnTo>
                <a:close/>
                <a:moveTo>
                  <a:pt x="317" y="520"/>
                </a:moveTo>
                <a:lnTo>
                  <a:pt x="418" y="520"/>
                </a:lnTo>
                <a:lnTo>
                  <a:pt x="418" y="605"/>
                </a:lnTo>
                <a:lnTo>
                  <a:pt x="317" y="605"/>
                </a:lnTo>
                <a:close/>
                <a:moveTo>
                  <a:pt x="241" y="288"/>
                </a:moveTo>
                <a:lnTo>
                  <a:pt x="495" y="288"/>
                </a:lnTo>
                <a:lnTo>
                  <a:pt x="552" y="353"/>
                </a:lnTo>
                <a:cubicBezTo>
                  <a:pt x="550" y="369"/>
                  <a:pt x="536" y="381"/>
                  <a:pt x="520" y="381"/>
                </a:cubicBezTo>
                <a:cubicBezTo>
                  <a:pt x="502" y="381"/>
                  <a:pt x="487" y="366"/>
                  <a:pt x="487" y="348"/>
                </a:cubicBezTo>
                <a:cubicBezTo>
                  <a:pt x="487" y="338"/>
                  <a:pt x="479" y="330"/>
                  <a:pt x="469" y="330"/>
                </a:cubicBezTo>
                <a:cubicBezTo>
                  <a:pt x="460" y="330"/>
                  <a:pt x="452" y="338"/>
                  <a:pt x="452" y="348"/>
                </a:cubicBezTo>
                <a:cubicBezTo>
                  <a:pt x="452" y="366"/>
                  <a:pt x="437" y="381"/>
                  <a:pt x="419" y="381"/>
                </a:cubicBezTo>
                <a:cubicBezTo>
                  <a:pt x="401" y="381"/>
                  <a:pt x="386" y="366"/>
                  <a:pt x="386" y="348"/>
                </a:cubicBezTo>
                <a:cubicBezTo>
                  <a:pt x="386" y="338"/>
                  <a:pt x="378" y="330"/>
                  <a:pt x="368" y="330"/>
                </a:cubicBezTo>
                <a:cubicBezTo>
                  <a:pt x="358" y="330"/>
                  <a:pt x="350" y="338"/>
                  <a:pt x="350" y="348"/>
                </a:cubicBezTo>
                <a:cubicBezTo>
                  <a:pt x="350" y="366"/>
                  <a:pt x="336" y="381"/>
                  <a:pt x="317" y="381"/>
                </a:cubicBezTo>
                <a:cubicBezTo>
                  <a:pt x="299" y="381"/>
                  <a:pt x="284" y="366"/>
                  <a:pt x="284" y="348"/>
                </a:cubicBezTo>
                <a:cubicBezTo>
                  <a:pt x="284" y="338"/>
                  <a:pt x="277" y="330"/>
                  <a:pt x="267" y="330"/>
                </a:cubicBezTo>
                <a:cubicBezTo>
                  <a:pt x="257" y="330"/>
                  <a:pt x="249" y="338"/>
                  <a:pt x="249" y="348"/>
                </a:cubicBezTo>
                <a:cubicBezTo>
                  <a:pt x="249" y="366"/>
                  <a:pt x="234" y="381"/>
                  <a:pt x="216" y="381"/>
                </a:cubicBezTo>
                <a:cubicBezTo>
                  <a:pt x="200" y="381"/>
                  <a:pt x="186" y="369"/>
                  <a:pt x="184" y="353"/>
                </a:cubicBezTo>
                <a:close/>
                <a:moveTo>
                  <a:pt x="299" y="179"/>
                </a:moveTo>
                <a:lnTo>
                  <a:pt x="231" y="179"/>
                </a:lnTo>
                <a:lnTo>
                  <a:pt x="368" y="42"/>
                </a:lnTo>
                <a:lnTo>
                  <a:pt x="505" y="179"/>
                </a:lnTo>
                <a:lnTo>
                  <a:pt x="437" y="179"/>
                </a:lnTo>
                <a:cubicBezTo>
                  <a:pt x="432" y="179"/>
                  <a:pt x="428" y="181"/>
                  <a:pt x="424" y="184"/>
                </a:cubicBezTo>
                <a:cubicBezTo>
                  <a:pt x="421" y="188"/>
                  <a:pt x="419" y="192"/>
                  <a:pt x="419" y="197"/>
                </a:cubicBezTo>
                <a:lnTo>
                  <a:pt x="419" y="253"/>
                </a:lnTo>
                <a:lnTo>
                  <a:pt x="317" y="253"/>
                </a:lnTo>
                <a:lnTo>
                  <a:pt x="317" y="197"/>
                </a:lnTo>
                <a:cubicBezTo>
                  <a:pt x="317" y="187"/>
                  <a:pt x="309" y="179"/>
                  <a:pt x="299" y="179"/>
                </a:cubicBezTo>
                <a:close/>
                <a:moveTo>
                  <a:pt x="718" y="605"/>
                </a:moveTo>
                <a:lnTo>
                  <a:pt x="545" y="605"/>
                </a:lnTo>
                <a:lnTo>
                  <a:pt x="545" y="411"/>
                </a:lnTo>
                <a:cubicBezTo>
                  <a:pt x="570" y="401"/>
                  <a:pt x="588" y="377"/>
                  <a:pt x="588" y="348"/>
                </a:cubicBezTo>
                <a:cubicBezTo>
                  <a:pt x="588" y="344"/>
                  <a:pt x="588" y="341"/>
                  <a:pt x="586" y="338"/>
                </a:cubicBezTo>
                <a:cubicBezTo>
                  <a:pt x="585" y="337"/>
                  <a:pt x="584" y="335"/>
                  <a:pt x="582" y="333"/>
                </a:cubicBezTo>
                <a:lnTo>
                  <a:pt x="516" y="259"/>
                </a:lnTo>
                <a:cubicBezTo>
                  <a:pt x="513" y="255"/>
                  <a:pt x="508" y="253"/>
                  <a:pt x="503" y="253"/>
                </a:cubicBezTo>
                <a:lnTo>
                  <a:pt x="455" y="253"/>
                </a:lnTo>
                <a:lnTo>
                  <a:pt x="455" y="215"/>
                </a:lnTo>
                <a:lnTo>
                  <a:pt x="548" y="215"/>
                </a:lnTo>
                <a:cubicBezTo>
                  <a:pt x="555" y="215"/>
                  <a:pt x="561" y="210"/>
                  <a:pt x="564" y="204"/>
                </a:cubicBezTo>
                <a:cubicBezTo>
                  <a:pt x="567" y="197"/>
                  <a:pt x="565" y="190"/>
                  <a:pt x="560" y="185"/>
                </a:cubicBezTo>
                <a:lnTo>
                  <a:pt x="381" y="5"/>
                </a:lnTo>
                <a:cubicBezTo>
                  <a:pt x="377" y="1"/>
                  <a:pt x="373" y="0"/>
                  <a:pt x="368" y="0"/>
                </a:cubicBezTo>
                <a:cubicBezTo>
                  <a:pt x="363" y="0"/>
                  <a:pt x="359" y="1"/>
                  <a:pt x="355" y="5"/>
                </a:cubicBezTo>
                <a:lnTo>
                  <a:pt x="176" y="184"/>
                </a:lnTo>
                <a:cubicBezTo>
                  <a:pt x="171" y="189"/>
                  <a:pt x="169" y="197"/>
                  <a:pt x="172" y="203"/>
                </a:cubicBezTo>
                <a:cubicBezTo>
                  <a:pt x="175" y="210"/>
                  <a:pt x="181" y="214"/>
                  <a:pt x="189" y="214"/>
                </a:cubicBezTo>
                <a:lnTo>
                  <a:pt x="281" y="214"/>
                </a:lnTo>
                <a:lnTo>
                  <a:pt x="281" y="253"/>
                </a:lnTo>
                <a:lnTo>
                  <a:pt x="233" y="253"/>
                </a:lnTo>
                <a:cubicBezTo>
                  <a:pt x="228" y="253"/>
                  <a:pt x="223" y="255"/>
                  <a:pt x="220" y="259"/>
                </a:cubicBezTo>
                <a:lnTo>
                  <a:pt x="153" y="334"/>
                </a:lnTo>
                <a:cubicBezTo>
                  <a:pt x="153" y="334"/>
                  <a:pt x="152" y="335"/>
                  <a:pt x="152" y="336"/>
                </a:cubicBezTo>
                <a:cubicBezTo>
                  <a:pt x="149" y="339"/>
                  <a:pt x="148" y="343"/>
                  <a:pt x="148" y="348"/>
                </a:cubicBezTo>
                <a:cubicBezTo>
                  <a:pt x="148" y="377"/>
                  <a:pt x="166" y="401"/>
                  <a:pt x="191" y="411"/>
                </a:cubicBezTo>
                <a:lnTo>
                  <a:pt x="191" y="605"/>
                </a:lnTo>
                <a:lnTo>
                  <a:pt x="18" y="605"/>
                </a:lnTo>
                <a:cubicBezTo>
                  <a:pt x="8" y="605"/>
                  <a:pt x="0" y="613"/>
                  <a:pt x="0" y="623"/>
                </a:cubicBezTo>
                <a:cubicBezTo>
                  <a:pt x="0" y="633"/>
                  <a:pt x="8" y="641"/>
                  <a:pt x="18" y="641"/>
                </a:cubicBezTo>
                <a:lnTo>
                  <a:pt x="215" y="641"/>
                </a:lnTo>
                <a:lnTo>
                  <a:pt x="302" y="641"/>
                </a:lnTo>
                <a:lnTo>
                  <a:pt x="434" y="641"/>
                </a:lnTo>
                <a:lnTo>
                  <a:pt x="521" y="641"/>
                </a:lnTo>
                <a:lnTo>
                  <a:pt x="718" y="641"/>
                </a:lnTo>
                <a:cubicBezTo>
                  <a:pt x="728" y="641"/>
                  <a:pt x="736" y="633"/>
                  <a:pt x="736" y="623"/>
                </a:cubicBezTo>
                <a:cubicBezTo>
                  <a:pt x="736" y="613"/>
                  <a:pt x="728" y="605"/>
                  <a:pt x="718" y="60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3" name="Freeform 862">
            <a:extLst>
              <a:ext uri="{FF2B5EF4-FFF2-40B4-BE49-F238E27FC236}">
                <a16:creationId xmlns:a16="http://schemas.microsoft.com/office/drawing/2014/main" id="{0575542C-2A42-674B-A17A-443C230FAC74}"/>
              </a:ext>
            </a:extLst>
          </p:cNvPr>
          <p:cNvSpPr/>
          <p:nvPr/>
        </p:nvSpPr>
        <p:spPr>
          <a:xfrm>
            <a:off x="4688280" y="3509477"/>
            <a:ext cx="512999" cy="50507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6" h="1404">
                <a:moveTo>
                  <a:pt x="1371" y="748"/>
                </a:moveTo>
                <a:cubicBezTo>
                  <a:pt x="1371" y="787"/>
                  <a:pt x="1339" y="820"/>
                  <a:pt x="1300" y="820"/>
                </a:cubicBezTo>
                <a:lnTo>
                  <a:pt x="1299" y="820"/>
                </a:lnTo>
                <a:lnTo>
                  <a:pt x="1280" y="820"/>
                </a:lnTo>
                <a:cubicBezTo>
                  <a:pt x="1230" y="821"/>
                  <a:pt x="1184" y="851"/>
                  <a:pt x="1164" y="897"/>
                </a:cubicBezTo>
                <a:cubicBezTo>
                  <a:pt x="1163" y="899"/>
                  <a:pt x="1162" y="902"/>
                  <a:pt x="1161" y="904"/>
                </a:cubicBezTo>
                <a:cubicBezTo>
                  <a:pt x="1142" y="948"/>
                  <a:pt x="1148" y="997"/>
                  <a:pt x="1176" y="1034"/>
                </a:cubicBezTo>
                <a:cubicBezTo>
                  <a:pt x="1177" y="1036"/>
                  <a:pt x="1179" y="1039"/>
                  <a:pt x="1181" y="1041"/>
                </a:cubicBezTo>
                <a:cubicBezTo>
                  <a:pt x="1209" y="1069"/>
                  <a:pt x="1209" y="1114"/>
                  <a:pt x="1181" y="1142"/>
                </a:cubicBezTo>
                <a:lnTo>
                  <a:pt x="1137" y="1185"/>
                </a:lnTo>
                <a:cubicBezTo>
                  <a:pt x="1110" y="1213"/>
                  <a:pt x="1064" y="1213"/>
                  <a:pt x="1036" y="1186"/>
                </a:cubicBezTo>
                <a:cubicBezTo>
                  <a:pt x="1035" y="1184"/>
                  <a:pt x="1033" y="1183"/>
                  <a:pt x="1032" y="1182"/>
                </a:cubicBezTo>
                <a:lnTo>
                  <a:pt x="1037" y="1105"/>
                </a:lnTo>
                <a:cubicBezTo>
                  <a:pt x="1037" y="1104"/>
                  <a:pt x="1037" y="1103"/>
                  <a:pt x="1037" y="1103"/>
                </a:cubicBezTo>
                <a:cubicBezTo>
                  <a:pt x="1038" y="1064"/>
                  <a:pt x="1017" y="1030"/>
                  <a:pt x="986" y="1012"/>
                </a:cubicBezTo>
                <a:cubicBezTo>
                  <a:pt x="1010" y="947"/>
                  <a:pt x="1091" y="721"/>
                  <a:pt x="1080" y="611"/>
                </a:cubicBezTo>
                <a:lnTo>
                  <a:pt x="1094" y="411"/>
                </a:lnTo>
                <a:cubicBezTo>
                  <a:pt x="1096" y="393"/>
                  <a:pt x="1090" y="374"/>
                  <a:pt x="1077" y="360"/>
                </a:cubicBezTo>
                <a:cubicBezTo>
                  <a:pt x="1065" y="345"/>
                  <a:pt x="1047" y="337"/>
                  <a:pt x="1028" y="335"/>
                </a:cubicBezTo>
                <a:lnTo>
                  <a:pt x="972" y="331"/>
                </a:lnTo>
                <a:cubicBezTo>
                  <a:pt x="956" y="330"/>
                  <a:pt x="941" y="334"/>
                  <a:pt x="928" y="343"/>
                </a:cubicBezTo>
                <a:cubicBezTo>
                  <a:pt x="916" y="332"/>
                  <a:pt x="902" y="326"/>
                  <a:pt x="886" y="325"/>
                </a:cubicBezTo>
                <a:lnTo>
                  <a:pt x="829" y="321"/>
                </a:lnTo>
                <a:cubicBezTo>
                  <a:pt x="813" y="320"/>
                  <a:pt x="798" y="324"/>
                  <a:pt x="786" y="332"/>
                </a:cubicBezTo>
                <a:cubicBezTo>
                  <a:pt x="774" y="322"/>
                  <a:pt x="760" y="316"/>
                  <a:pt x="744" y="315"/>
                </a:cubicBezTo>
                <a:lnTo>
                  <a:pt x="688" y="311"/>
                </a:lnTo>
                <a:cubicBezTo>
                  <a:pt x="669" y="310"/>
                  <a:pt x="650" y="316"/>
                  <a:pt x="636" y="328"/>
                </a:cubicBezTo>
                <a:cubicBezTo>
                  <a:pt x="631" y="332"/>
                  <a:pt x="627" y="337"/>
                  <a:pt x="623" y="343"/>
                </a:cubicBezTo>
                <a:cubicBezTo>
                  <a:pt x="608" y="331"/>
                  <a:pt x="590" y="324"/>
                  <a:pt x="570" y="323"/>
                </a:cubicBezTo>
                <a:cubicBezTo>
                  <a:pt x="519" y="319"/>
                  <a:pt x="474" y="355"/>
                  <a:pt x="465" y="404"/>
                </a:cubicBezTo>
                <a:lnTo>
                  <a:pt x="311" y="478"/>
                </a:lnTo>
                <a:cubicBezTo>
                  <a:pt x="302" y="482"/>
                  <a:pt x="296" y="491"/>
                  <a:pt x="296" y="501"/>
                </a:cubicBezTo>
                <a:lnTo>
                  <a:pt x="287" y="646"/>
                </a:lnTo>
                <a:lnTo>
                  <a:pt x="287" y="647"/>
                </a:lnTo>
                <a:cubicBezTo>
                  <a:pt x="286" y="726"/>
                  <a:pt x="302" y="827"/>
                  <a:pt x="302" y="831"/>
                </a:cubicBezTo>
                <a:cubicBezTo>
                  <a:pt x="304" y="839"/>
                  <a:pt x="308" y="845"/>
                  <a:pt x="315" y="850"/>
                </a:cubicBezTo>
                <a:lnTo>
                  <a:pt x="475" y="956"/>
                </a:lnTo>
                <a:lnTo>
                  <a:pt x="479" y="995"/>
                </a:lnTo>
                <a:cubicBezTo>
                  <a:pt x="463" y="1000"/>
                  <a:pt x="448" y="1008"/>
                  <a:pt x="435" y="1020"/>
                </a:cubicBezTo>
                <a:cubicBezTo>
                  <a:pt x="416" y="1040"/>
                  <a:pt x="405" y="1065"/>
                  <a:pt x="404" y="1093"/>
                </a:cubicBezTo>
                <a:lnTo>
                  <a:pt x="398" y="1180"/>
                </a:lnTo>
                <a:cubicBezTo>
                  <a:pt x="395" y="1182"/>
                  <a:pt x="393" y="1184"/>
                  <a:pt x="391" y="1187"/>
                </a:cubicBezTo>
                <a:lnTo>
                  <a:pt x="386" y="1191"/>
                </a:lnTo>
                <a:cubicBezTo>
                  <a:pt x="358" y="1219"/>
                  <a:pt x="312" y="1219"/>
                  <a:pt x="284" y="1191"/>
                </a:cubicBezTo>
                <a:lnTo>
                  <a:pt x="241" y="1148"/>
                </a:lnTo>
                <a:cubicBezTo>
                  <a:pt x="213" y="1120"/>
                  <a:pt x="213" y="1075"/>
                  <a:pt x="241" y="1047"/>
                </a:cubicBezTo>
                <a:cubicBezTo>
                  <a:pt x="242" y="1045"/>
                  <a:pt x="244" y="1043"/>
                  <a:pt x="245" y="1041"/>
                </a:cubicBezTo>
                <a:cubicBezTo>
                  <a:pt x="277" y="1004"/>
                  <a:pt x="285" y="951"/>
                  <a:pt x="264" y="905"/>
                </a:cubicBezTo>
                <a:cubicBezTo>
                  <a:pt x="263" y="903"/>
                  <a:pt x="262" y="901"/>
                  <a:pt x="261" y="898"/>
                </a:cubicBezTo>
                <a:cubicBezTo>
                  <a:pt x="241" y="852"/>
                  <a:pt x="195" y="822"/>
                  <a:pt x="145" y="822"/>
                </a:cubicBezTo>
                <a:lnTo>
                  <a:pt x="128" y="822"/>
                </a:lnTo>
                <a:cubicBezTo>
                  <a:pt x="88" y="822"/>
                  <a:pt x="56" y="790"/>
                  <a:pt x="56" y="750"/>
                </a:cubicBezTo>
                <a:lnTo>
                  <a:pt x="56" y="689"/>
                </a:lnTo>
                <a:cubicBezTo>
                  <a:pt x="56" y="650"/>
                  <a:pt x="88" y="617"/>
                  <a:pt x="127" y="617"/>
                </a:cubicBezTo>
                <a:cubicBezTo>
                  <a:pt x="128" y="617"/>
                  <a:pt x="129" y="617"/>
                  <a:pt x="130" y="617"/>
                </a:cubicBezTo>
                <a:lnTo>
                  <a:pt x="133" y="617"/>
                </a:lnTo>
                <a:cubicBezTo>
                  <a:pt x="185" y="616"/>
                  <a:pt x="232" y="583"/>
                  <a:pt x="250" y="534"/>
                </a:cubicBezTo>
                <a:cubicBezTo>
                  <a:pt x="252" y="529"/>
                  <a:pt x="254" y="524"/>
                  <a:pt x="256" y="519"/>
                </a:cubicBezTo>
                <a:cubicBezTo>
                  <a:pt x="275" y="471"/>
                  <a:pt x="264" y="417"/>
                  <a:pt x="229" y="382"/>
                </a:cubicBezTo>
                <a:lnTo>
                  <a:pt x="223" y="375"/>
                </a:lnTo>
                <a:cubicBezTo>
                  <a:pt x="222" y="375"/>
                  <a:pt x="222" y="375"/>
                  <a:pt x="222" y="375"/>
                </a:cubicBezTo>
                <a:cubicBezTo>
                  <a:pt x="194" y="347"/>
                  <a:pt x="194" y="301"/>
                  <a:pt x="222" y="273"/>
                </a:cubicBezTo>
                <a:lnTo>
                  <a:pt x="266" y="230"/>
                </a:lnTo>
                <a:cubicBezTo>
                  <a:pt x="293" y="202"/>
                  <a:pt x="339" y="202"/>
                  <a:pt x="367" y="230"/>
                </a:cubicBezTo>
                <a:cubicBezTo>
                  <a:pt x="368" y="231"/>
                  <a:pt x="370" y="232"/>
                  <a:pt x="371" y="233"/>
                </a:cubicBezTo>
                <a:cubicBezTo>
                  <a:pt x="409" y="267"/>
                  <a:pt x="462" y="276"/>
                  <a:pt x="510" y="254"/>
                </a:cubicBezTo>
                <a:cubicBezTo>
                  <a:pt x="516" y="252"/>
                  <a:pt x="522" y="249"/>
                  <a:pt x="529" y="246"/>
                </a:cubicBezTo>
                <a:cubicBezTo>
                  <a:pt x="577" y="227"/>
                  <a:pt x="608" y="181"/>
                  <a:pt x="609" y="129"/>
                </a:cubicBezTo>
                <a:lnTo>
                  <a:pt x="609" y="128"/>
                </a:lnTo>
                <a:lnTo>
                  <a:pt x="609" y="127"/>
                </a:lnTo>
                <a:cubicBezTo>
                  <a:pt x="609" y="87"/>
                  <a:pt x="641" y="55"/>
                  <a:pt x="681" y="55"/>
                </a:cubicBezTo>
                <a:lnTo>
                  <a:pt x="742" y="55"/>
                </a:lnTo>
                <a:cubicBezTo>
                  <a:pt x="781" y="55"/>
                  <a:pt x="813" y="87"/>
                  <a:pt x="814" y="126"/>
                </a:cubicBezTo>
                <a:cubicBezTo>
                  <a:pt x="814" y="128"/>
                  <a:pt x="814" y="129"/>
                  <a:pt x="814" y="131"/>
                </a:cubicBezTo>
                <a:cubicBezTo>
                  <a:pt x="815" y="182"/>
                  <a:pt x="847" y="227"/>
                  <a:pt x="894" y="246"/>
                </a:cubicBezTo>
                <a:cubicBezTo>
                  <a:pt x="901" y="248"/>
                  <a:pt x="907" y="251"/>
                  <a:pt x="914" y="254"/>
                </a:cubicBezTo>
                <a:cubicBezTo>
                  <a:pt x="962" y="276"/>
                  <a:pt x="1018" y="266"/>
                  <a:pt x="1055" y="229"/>
                </a:cubicBezTo>
                <a:lnTo>
                  <a:pt x="1058" y="226"/>
                </a:lnTo>
                <a:lnTo>
                  <a:pt x="1059" y="226"/>
                </a:lnTo>
                <a:cubicBezTo>
                  <a:pt x="1087" y="198"/>
                  <a:pt x="1132" y="198"/>
                  <a:pt x="1160" y="226"/>
                </a:cubicBezTo>
                <a:lnTo>
                  <a:pt x="1203" y="269"/>
                </a:lnTo>
                <a:cubicBezTo>
                  <a:pt x="1231" y="297"/>
                  <a:pt x="1231" y="342"/>
                  <a:pt x="1204" y="371"/>
                </a:cubicBezTo>
                <a:cubicBezTo>
                  <a:pt x="1203" y="371"/>
                  <a:pt x="1203" y="371"/>
                  <a:pt x="1203" y="371"/>
                </a:cubicBezTo>
                <a:lnTo>
                  <a:pt x="1195" y="380"/>
                </a:lnTo>
                <a:cubicBezTo>
                  <a:pt x="1159" y="416"/>
                  <a:pt x="1149" y="470"/>
                  <a:pt x="1168" y="517"/>
                </a:cubicBezTo>
                <a:cubicBezTo>
                  <a:pt x="1170" y="522"/>
                  <a:pt x="1172" y="527"/>
                  <a:pt x="1174" y="532"/>
                </a:cubicBezTo>
                <a:cubicBezTo>
                  <a:pt x="1192" y="581"/>
                  <a:pt x="1240" y="615"/>
                  <a:pt x="1292" y="615"/>
                </a:cubicBezTo>
                <a:lnTo>
                  <a:pt x="1299" y="615"/>
                </a:lnTo>
                <a:cubicBezTo>
                  <a:pt x="1339" y="615"/>
                  <a:pt x="1371" y="647"/>
                  <a:pt x="1371" y="687"/>
                </a:cubicBezTo>
                <a:close/>
                <a:moveTo>
                  <a:pt x="607" y="425"/>
                </a:moveTo>
                <a:lnTo>
                  <a:pt x="599" y="541"/>
                </a:lnTo>
                <a:cubicBezTo>
                  <a:pt x="597" y="565"/>
                  <a:pt x="576" y="584"/>
                  <a:pt x="552" y="582"/>
                </a:cubicBezTo>
                <a:cubicBezTo>
                  <a:pt x="540" y="581"/>
                  <a:pt x="530" y="576"/>
                  <a:pt x="523" y="568"/>
                </a:cubicBezTo>
                <a:cubicBezTo>
                  <a:pt x="542" y="554"/>
                  <a:pt x="570" y="530"/>
                  <a:pt x="580" y="506"/>
                </a:cubicBezTo>
                <a:cubicBezTo>
                  <a:pt x="593" y="476"/>
                  <a:pt x="579" y="434"/>
                  <a:pt x="559" y="411"/>
                </a:cubicBezTo>
                <a:cubicBezTo>
                  <a:pt x="551" y="401"/>
                  <a:pt x="541" y="395"/>
                  <a:pt x="532" y="391"/>
                </a:cubicBezTo>
                <a:cubicBezTo>
                  <a:pt x="541" y="382"/>
                  <a:pt x="553" y="377"/>
                  <a:pt x="566" y="378"/>
                </a:cubicBezTo>
                <a:cubicBezTo>
                  <a:pt x="591" y="380"/>
                  <a:pt x="609" y="401"/>
                  <a:pt x="607" y="425"/>
                </a:cubicBezTo>
                <a:close/>
                <a:moveTo>
                  <a:pt x="753" y="387"/>
                </a:moveTo>
                <a:lnTo>
                  <a:pt x="737" y="617"/>
                </a:lnTo>
                <a:cubicBezTo>
                  <a:pt x="737" y="619"/>
                  <a:pt x="736" y="621"/>
                  <a:pt x="737" y="623"/>
                </a:cubicBezTo>
                <a:cubicBezTo>
                  <a:pt x="734" y="629"/>
                  <a:pt x="728" y="632"/>
                  <a:pt x="721" y="632"/>
                </a:cubicBezTo>
                <a:lnTo>
                  <a:pt x="665" y="628"/>
                </a:lnTo>
                <a:cubicBezTo>
                  <a:pt x="661" y="628"/>
                  <a:pt x="657" y="626"/>
                  <a:pt x="654" y="622"/>
                </a:cubicBezTo>
                <a:cubicBezTo>
                  <a:pt x="651" y="619"/>
                  <a:pt x="650" y="615"/>
                  <a:pt x="650" y="611"/>
                </a:cubicBezTo>
                <a:lnTo>
                  <a:pt x="666" y="381"/>
                </a:lnTo>
                <a:cubicBezTo>
                  <a:pt x="667" y="372"/>
                  <a:pt x="674" y="366"/>
                  <a:pt x="682" y="366"/>
                </a:cubicBezTo>
                <a:cubicBezTo>
                  <a:pt x="683" y="366"/>
                  <a:pt x="683" y="366"/>
                  <a:pt x="684" y="366"/>
                </a:cubicBezTo>
                <a:lnTo>
                  <a:pt x="740" y="370"/>
                </a:lnTo>
                <a:cubicBezTo>
                  <a:pt x="747" y="370"/>
                  <a:pt x="752" y="375"/>
                  <a:pt x="754" y="380"/>
                </a:cubicBezTo>
                <a:cubicBezTo>
                  <a:pt x="754" y="383"/>
                  <a:pt x="753" y="385"/>
                  <a:pt x="753" y="387"/>
                </a:cubicBezTo>
                <a:close/>
                <a:moveTo>
                  <a:pt x="935" y="631"/>
                </a:moveTo>
                <a:lnTo>
                  <a:pt x="952" y="401"/>
                </a:lnTo>
                <a:cubicBezTo>
                  <a:pt x="952" y="399"/>
                  <a:pt x="952" y="398"/>
                  <a:pt x="952" y="396"/>
                </a:cubicBezTo>
                <a:cubicBezTo>
                  <a:pt x="953" y="394"/>
                  <a:pt x="954" y="392"/>
                  <a:pt x="956" y="390"/>
                </a:cubicBezTo>
                <a:cubicBezTo>
                  <a:pt x="960" y="387"/>
                  <a:pt x="964" y="386"/>
                  <a:pt x="968" y="386"/>
                </a:cubicBezTo>
                <a:lnTo>
                  <a:pt x="1024" y="390"/>
                </a:lnTo>
                <a:cubicBezTo>
                  <a:pt x="1029" y="391"/>
                  <a:pt x="1033" y="393"/>
                  <a:pt x="1035" y="396"/>
                </a:cubicBezTo>
                <a:cubicBezTo>
                  <a:pt x="1038" y="399"/>
                  <a:pt x="1040" y="403"/>
                  <a:pt x="1039" y="408"/>
                </a:cubicBezTo>
                <a:lnTo>
                  <a:pt x="1023" y="638"/>
                </a:lnTo>
                <a:cubicBezTo>
                  <a:pt x="1022" y="646"/>
                  <a:pt x="1014" y="653"/>
                  <a:pt x="1006" y="652"/>
                </a:cubicBezTo>
                <a:lnTo>
                  <a:pt x="949" y="648"/>
                </a:lnTo>
                <a:cubicBezTo>
                  <a:pt x="945" y="648"/>
                  <a:pt x="941" y="646"/>
                  <a:pt x="938" y="643"/>
                </a:cubicBezTo>
                <a:cubicBezTo>
                  <a:pt x="937" y="641"/>
                  <a:pt x="935" y="639"/>
                  <a:pt x="935" y="637"/>
                </a:cubicBezTo>
                <a:cubicBezTo>
                  <a:pt x="935" y="635"/>
                  <a:pt x="935" y="633"/>
                  <a:pt x="935" y="631"/>
                </a:cubicBezTo>
                <a:lnTo>
                  <a:pt x="793" y="621"/>
                </a:lnTo>
                <a:lnTo>
                  <a:pt x="810" y="391"/>
                </a:lnTo>
                <a:cubicBezTo>
                  <a:pt x="810" y="389"/>
                  <a:pt x="810" y="387"/>
                  <a:pt x="810" y="385"/>
                </a:cubicBezTo>
                <a:cubicBezTo>
                  <a:pt x="813" y="379"/>
                  <a:pt x="819" y="376"/>
                  <a:pt x="825" y="376"/>
                </a:cubicBezTo>
                <a:lnTo>
                  <a:pt x="882" y="380"/>
                </a:lnTo>
                <a:cubicBezTo>
                  <a:pt x="886" y="380"/>
                  <a:pt x="890" y="382"/>
                  <a:pt x="893" y="386"/>
                </a:cubicBezTo>
                <a:cubicBezTo>
                  <a:pt x="894" y="387"/>
                  <a:pt x="896" y="390"/>
                  <a:pt x="896" y="392"/>
                </a:cubicBezTo>
                <a:cubicBezTo>
                  <a:pt x="896" y="394"/>
                  <a:pt x="896" y="395"/>
                  <a:pt x="896" y="397"/>
                </a:cubicBezTo>
                <a:lnTo>
                  <a:pt x="879" y="627"/>
                </a:lnTo>
                <a:cubicBezTo>
                  <a:pt x="879" y="629"/>
                  <a:pt x="879" y="631"/>
                  <a:pt x="879" y="633"/>
                </a:cubicBezTo>
                <a:cubicBezTo>
                  <a:pt x="876" y="639"/>
                  <a:pt x="870" y="643"/>
                  <a:pt x="863" y="642"/>
                </a:cubicBezTo>
                <a:lnTo>
                  <a:pt x="807" y="638"/>
                </a:lnTo>
                <a:cubicBezTo>
                  <a:pt x="802" y="638"/>
                  <a:pt x="799" y="636"/>
                  <a:pt x="796" y="633"/>
                </a:cubicBezTo>
                <a:cubicBezTo>
                  <a:pt x="794" y="631"/>
                  <a:pt x="793" y="629"/>
                  <a:pt x="793" y="628"/>
                </a:cubicBezTo>
                <a:cubicBezTo>
                  <a:pt x="793" y="625"/>
                  <a:pt x="793" y="623"/>
                  <a:pt x="793" y="621"/>
                </a:cubicBezTo>
                <a:close/>
                <a:moveTo>
                  <a:pt x="342" y="649"/>
                </a:moveTo>
                <a:lnTo>
                  <a:pt x="350" y="521"/>
                </a:lnTo>
                <a:lnTo>
                  <a:pt x="513" y="443"/>
                </a:lnTo>
                <a:cubicBezTo>
                  <a:pt x="515" y="445"/>
                  <a:pt x="521" y="450"/>
                  <a:pt x="525" y="460"/>
                </a:cubicBezTo>
                <a:cubicBezTo>
                  <a:pt x="531" y="473"/>
                  <a:pt x="530" y="482"/>
                  <a:pt x="530" y="485"/>
                </a:cubicBezTo>
                <a:cubicBezTo>
                  <a:pt x="527" y="491"/>
                  <a:pt x="513" y="508"/>
                  <a:pt x="485" y="527"/>
                </a:cubicBezTo>
                <a:cubicBezTo>
                  <a:pt x="460" y="545"/>
                  <a:pt x="438" y="555"/>
                  <a:pt x="429" y="556"/>
                </a:cubicBezTo>
                <a:cubicBezTo>
                  <a:pt x="414" y="559"/>
                  <a:pt x="403" y="572"/>
                  <a:pt x="405" y="588"/>
                </a:cubicBezTo>
                <a:lnTo>
                  <a:pt x="422" y="712"/>
                </a:lnTo>
                <a:cubicBezTo>
                  <a:pt x="424" y="726"/>
                  <a:pt x="436" y="736"/>
                  <a:pt x="449" y="736"/>
                </a:cubicBezTo>
                <a:cubicBezTo>
                  <a:pt x="451" y="736"/>
                  <a:pt x="452" y="736"/>
                  <a:pt x="453" y="736"/>
                </a:cubicBezTo>
                <a:cubicBezTo>
                  <a:pt x="468" y="734"/>
                  <a:pt x="479" y="720"/>
                  <a:pt x="477" y="705"/>
                </a:cubicBezTo>
                <a:lnTo>
                  <a:pt x="463" y="603"/>
                </a:lnTo>
                <a:cubicBezTo>
                  <a:pt x="467" y="601"/>
                  <a:pt x="471" y="600"/>
                  <a:pt x="475" y="598"/>
                </a:cubicBezTo>
                <a:cubicBezTo>
                  <a:pt x="492" y="620"/>
                  <a:pt x="519" y="635"/>
                  <a:pt x="548" y="637"/>
                </a:cubicBezTo>
                <a:cubicBezTo>
                  <a:pt x="550" y="637"/>
                  <a:pt x="552" y="637"/>
                  <a:pt x="555" y="637"/>
                </a:cubicBezTo>
                <a:cubicBezTo>
                  <a:pt x="570" y="637"/>
                  <a:pt x="584" y="634"/>
                  <a:pt x="597" y="628"/>
                </a:cubicBezTo>
                <a:cubicBezTo>
                  <a:pt x="603" y="658"/>
                  <a:pt x="629" y="681"/>
                  <a:pt x="661" y="683"/>
                </a:cubicBezTo>
                <a:lnTo>
                  <a:pt x="717" y="687"/>
                </a:lnTo>
                <a:cubicBezTo>
                  <a:pt x="719" y="687"/>
                  <a:pt x="721" y="687"/>
                  <a:pt x="723" y="687"/>
                </a:cubicBezTo>
                <a:cubicBezTo>
                  <a:pt x="737" y="687"/>
                  <a:pt x="750" y="683"/>
                  <a:pt x="761" y="676"/>
                </a:cubicBezTo>
                <a:cubicBezTo>
                  <a:pt x="772" y="686"/>
                  <a:pt x="787" y="692"/>
                  <a:pt x="803" y="693"/>
                </a:cubicBezTo>
                <a:lnTo>
                  <a:pt x="859" y="697"/>
                </a:lnTo>
                <a:cubicBezTo>
                  <a:pt x="861" y="697"/>
                  <a:pt x="863" y="697"/>
                  <a:pt x="864" y="697"/>
                </a:cubicBezTo>
                <a:cubicBezTo>
                  <a:pt x="879" y="697"/>
                  <a:pt x="892" y="693"/>
                  <a:pt x="903" y="686"/>
                </a:cubicBezTo>
                <a:cubicBezTo>
                  <a:pt x="915" y="696"/>
                  <a:pt x="929" y="702"/>
                  <a:pt x="945" y="703"/>
                </a:cubicBezTo>
                <a:lnTo>
                  <a:pt x="1002" y="707"/>
                </a:lnTo>
                <a:cubicBezTo>
                  <a:pt x="1003" y="708"/>
                  <a:pt x="1005" y="708"/>
                  <a:pt x="1007" y="708"/>
                </a:cubicBezTo>
                <a:cubicBezTo>
                  <a:pt x="1011" y="708"/>
                  <a:pt x="1014" y="707"/>
                  <a:pt x="1018" y="707"/>
                </a:cubicBezTo>
                <a:cubicBezTo>
                  <a:pt x="1000" y="806"/>
                  <a:pt x="956" y="934"/>
                  <a:pt x="932" y="997"/>
                </a:cubicBezTo>
                <a:lnTo>
                  <a:pt x="534" y="991"/>
                </a:lnTo>
                <a:lnTo>
                  <a:pt x="529" y="937"/>
                </a:lnTo>
                <a:cubicBezTo>
                  <a:pt x="529" y="937"/>
                  <a:pt x="529" y="936"/>
                  <a:pt x="528" y="935"/>
                </a:cubicBezTo>
                <a:cubicBezTo>
                  <a:pt x="528" y="934"/>
                  <a:pt x="528" y="934"/>
                  <a:pt x="528" y="934"/>
                </a:cubicBezTo>
                <a:cubicBezTo>
                  <a:pt x="528" y="933"/>
                  <a:pt x="528" y="933"/>
                  <a:pt x="528" y="932"/>
                </a:cubicBezTo>
                <a:lnTo>
                  <a:pt x="527" y="931"/>
                </a:lnTo>
                <a:cubicBezTo>
                  <a:pt x="527" y="930"/>
                  <a:pt x="527" y="930"/>
                  <a:pt x="527" y="930"/>
                </a:cubicBezTo>
                <a:cubicBezTo>
                  <a:pt x="527" y="929"/>
                  <a:pt x="526" y="929"/>
                  <a:pt x="526" y="928"/>
                </a:cubicBezTo>
                <a:lnTo>
                  <a:pt x="526" y="927"/>
                </a:lnTo>
                <a:cubicBezTo>
                  <a:pt x="525" y="927"/>
                  <a:pt x="525" y="926"/>
                  <a:pt x="525" y="926"/>
                </a:cubicBezTo>
                <a:cubicBezTo>
                  <a:pt x="525" y="926"/>
                  <a:pt x="525" y="925"/>
                  <a:pt x="524" y="925"/>
                </a:cubicBezTo>
                <a:cubicBezTo>
                  <a:pt x="524" y="924"/>
                  <a:pt x="524" y="924"/>
                  <a:pt x="523" y="924"/>
                </a:cubicBezTo>
                <a:cubicBezTo>
                  <a:pt x="523" y="923"/>
                  <a:pt x="523" y="923"/>
                  <a:pt x="523" y="923"/>
                </a:cubicBezTo>
                <a:cubicBezTo>
                  <a:pt x="522" y="922"/>
                  <a:pt x="522" y="922"/>
                  <a:pt x="522" y="922"/>
                </a:cubicBezTo>
                <a:cubicBezTo>
                  <a:pt x="521" y="921"/>
                  <a:pt x="521" y="921"/>
                  <a:pt x="521" y="921"/>
                </a:cubicBezTo>
                <a:cubicBezTo>
                  <a:pt x="520" y="919"/>
                  <a:pt x="518" y="918"/>
                  <a:pt x="516" y="917"/>
                </a:cubicBezTo>
                <a:lnTo>
                  <a:pt x="355" y="810"/>
                </a:lnTo>
                <a:cubicBezTo>
                  <a:pt x="351" y="782"/>
                  <a:pt x="341" y="707"/>
                  <a:pt x="342" y="649"/>
                </a:cubicBezTo>
                <a:close/>
                <a:moveTo>
                  <a:pt x="898" y="1159"/>
                </a:moveTo>
                <a:lnTo>
                  <a:pt x="896" y="1159"/>
                </a:lnTo>
                <a:cubicBezTo>
                  <a:pt x="848" y="1179"/>
                  <a:pt x="816" y="1225"/>
                  <a:pt x="816" y="1277"/>
                </a:cubicBezTo>
                <a:cubicBezTo>
                  <a:pt x="816" y="1317"/>
                  <a:pt x="784" y="1349"/>
                  <a:pt x="744" y="1349"/>
                </a:cubicBezTo>
                <a:lnTo>
                  <a:pt x="683" y="1349"/>
                </a:lnTo>
                <a:cubicBezTo>
                  <a:pt x="644" y="1349"/>
                  <a:pt x="611" y="1317"/>
                  <a:pt x="611" y="1277"/>
                </a:cubicBezTo>
                <a:cubicBezTo>
                  <a:pt x="611" y="1275"/>
                  <a:pt x="611" y="1273"/>
                  <a:pt x="610" y="1270"/>
                </a:cubicBezTo>
                <a:cubicBezTo>
                  <a:pt x="607" y="1221"/>
                  <a:pt x="576" y="1178"/>
                  <a:pt x="530" y="1160"/>
                </a:cubicBezTo>
                <a:lnTo>
                  <a:pt x="528" y="1159"/>
                </a:lnTo>
                <a:cubicBezTo>
                  <a:pt x="505" y="1150"/>
                  <a:pt x="479" y="1148"/>
                  <a:pt x="455" y="1152"/>
                </a:cubicBezTo>
                <a:lnTo>
                  <a:pt x="459" y="1096"/>
                </a:lnTo>
                <a:lnTo>
                  <a:pt x="459" y="1095"/>
                </a:lnTo>
                <a:cubicBezTo>
                  <a:pt x="459" y="1081"/>
                  <a:pt x="464" y="1069"/>
                  <a:pt x="474" y="1060"/>
                </a:cubicBezTo>
                <a:cubicBezTo>
                  <a:pt x="483" y="1051"/>
                  <a:pt x="496" y="1046"/>
                  <a:pt x="509" y="1046"/>
                </a:cubicBezTo>
                <a:lnTo>
                  <a:pt x="933" y="1052"/>
                </a:lnTo>
                <a:cubicBezTo>
                  <a:pt x="960" y="1053"/>
                  <a:pt x="982" y="1075"/>
                  <a:pt x="982" y="1101"/>
                </a:cubicBezTo>
                <a:lnTo>
                  <a:pt x="978" y="1153"/>
                </a:lnTo>
                <a:cubicBezTo>
                  <a:pt x="952" y="1146"/>
                  <a:pt x="924" y="1148"/>
                  <a:pt x="898" y="1159"/>
                </a:cubicBezTo>
                <a:close/>
                <a:moveTo>
                  <a:pt x="1300" y="560"/>
                </a:moveTo>
                <a:lnTo>
                  <a:pt x="1293" y="560"/>
                </a:lnTo>
                <a:cubicBezTo>
                  <a:pt x="1263" y="560"/>
                  <a:pt x="1236" y="541"/>
                  <a:pt x="1226" y="513"/>
                </a:cubicBezTo>
                <a:cubicBezTo>
                  <a:pt x="1224" y="507"/>
                  <a:pt x="1221" y="502"/>
                  <a:pt x="1219" y="496"/>
                </a:cubicBezTo>
                <a:cubicBezTo>
                  <a:pt x="1208" y="470"/>
                  <a:pt x="1214" y="439"/>
                  <a:pt x="1234" y="419"/>
                </a:cubicBezTo>
                <a:cubicBezTo>
                  <a:pt x="1234" y="418"/>
                  <a:pt x="1234" y="418"/>
                  <a:pt x="1235" y="418"/>
                </a:cubicBezTo>
                <a:lnTo>
                  <a:pt x="1243" y="409"/>
                </a:lnTo>
                <a:cubicBezTo>
                  <a:pt x="1292" y="359"/>
                  <a:pt x="1291" y="279"/>
                  <a:pt x="1242" y="230"/>
                </a:cubicBezTo>
                <a:lnTo>
                  <a:pt x="1199" y="187"/>
                </a:lnTo>
                <a:cubicBezTo>
                  <a:pt x="1150" y="137"/>
                  <a:pt x="1069" y="137"/>
                  <a:pt x="1020" y="186"/>
                </a:cubicBezTo>
                <a:lnTo>
                  <a:pt x="1017" y="189"/>
                </a:lnTo>
                <a:cubicBezTo>
                  <a:pt x="996" y="210"/>
                  <a:pt x="964" y="216"/>
                  <a:pt x="936" y="203"/>
                </a:cubicBezTo>
                <a:cubicBezTo>
                  <a:pt x="929" y="200"/>
                  <a:pt x="922" y="197"/>
                  <a:pt x="915" y="194"/>
                </a:cubicBezTo>
                <a:cubicBezTo>
                  <a:pt x="887" y="183"/>
                  <a:pt x="869" y="157"/>
                  <a:pt x="869" y="128"/>
                </a:cubicBezTo>
                <a:cubicBezTo>
                  <a:pt x="869" y="126"/>
                  <a:pt x="869" y="125"/>
                  <a:pt x="869" y="123"/>
                </a:cubicBezTo>
                <a:cubicBezTo>
                  <a:pt x="867" y="55"/>
                  <a:pt x="811" y="0"/>
                  <a:pt x="742" y="0"/>
                </a:cubicBezTo>
                <a:lnTo>
                  <a:pt x="681" y="0"/>
                </a:lnTo>
                <a:cubicBezTo>
                  <a:pt x="611" y="0"/>
                  <a:pt x="554" y="56"/>
                  <a:pt x="554" y="126"/>
                </a:cubicBezTo>
                <a:lnTo>
                  <a:pt x="554" y="127"/>
                </a:lnTo>
                <a:cubicBezTo>
                  <a:pt x="553" y="127"/>
                  <a:pt x="553" y="128"/>
                  <a:pt x="553" y="128"/>
                </a:cubicBezTo>
                <a:cubicBezTo>
                  <a:pt x="553" y="158"/>
                  <a:pt x="536" y="184"/>
                  <a:pt x="508" y="195"/>
                </a:cubicBezTo>
                <a:cubicBezTo>
                  <a:pt x="501" y="198"/>
                  <a:pt x="494" y="201"/>
                  <a:pt x="487" y="204"/>
                </a:cubicBezTo>
                <a:cubicBezTo>
                  <a:pt x="459" y="217"/>
                  <a:pt x="427" y="211"/>
                  <a:pt x="406" y="190"/>
                </a:cubicBezTo>
                <a:cubicBezTo>
                  <a:pt x="405" y="189"/>
                  <a:pt x="404" y="188"/>
                  <a:pt x="402" y="187"/>
                </a:cubicBezTo>
                <a:cubicBezTo>
                  <a:pt x="352" y="142"/>
                  <a:pt x="275" y="143"/>
                  <a:pt x="227" y="191"/>
                </a:cubicBezTo>
                <a:lnTo>
                  <a:pt x="183" y="234"/>
                </a:lnTo>
                <a:cubicBezTo>
                  <a:pt x="134" y="284"/>
                  <a:pt x="134" y="364"/>
                  <a:pt x="183" y="414"/>
                </a:cubicBezTo>
                <a:lnTo>
                  <a:pt x="189" y="420"/>
                </a:lnTo>
                <a:lnTo>
                  <a:pt x="190" y="420"/>
                </a:lnTo>
                <a:cubicBezTo>
                  <a:pt x="210" y="441"/>
                  <a:pt x="216" y="471"/>
                  <a:pt x="205" y="498"/>
                </a:cubicBezTo>
                <a:cubicBezTo>
                  <a:pt x="203" y="503"/>
                  <a:pt x="200" y="509"/>
                  <a:pt x="198" y="515"/>
                </a:cubicBezTo>
                <a:cubicBezTo>
                  <a:pt x="188" y="543"/>
                  <a:pt x="161" y="561"/>
                  <a:pt x="131" y="561"/>
                </a:cubicBezTo>
                <a:cubicBezTo>
                  <a:pt x="131" y="561"/>
                  <a:pt x="130" y="561"/>
                  <a:pt x="129" y="562"/>
                </a:cubicBezTo>
                <a:lnTo>
                  <a:pt x="126" y="562"/>
                </a:lnTo>
                <a:cubicBezTo>
                  <a:pt x="57" y="563"/>
                  <a:pt x="0" y="620"/>
                  <a:pt x="0" y="689"/>
                </a:cubicBezTo>
                <a:lnTo>
                  <a:pt x="0" y="750"/>
                </a:lnTo>
                <a:cubicBezTo>
                  <a:pt x="0" y="820"/>
                  <a:pt x="57" y="877"/>
                  <a:pt x="127" y="877"/>
                </a:cubicBezTo>
                <a:lnTo>
                  <a:pt x="144" y="877"/>
                </a:lnTo>
                <a:cubicBezTo>
                  <a:pt x="173" y="877"/>
                  <a:pt x="199" y="894"/>
                  <a:pt x="210" y="920"/>
                </a:cubicBezTo>
                <a:cubicBezTo>
                  <a:pt x="211" y="923"/>
                  <a:pt x="212" y="926"/>
                  <a:pt x="214" y="928"/>
                </a:cubicBezTo>
                <a:cubicBezTo>
                  <a:pt x="226" y="956"/>
                  <a:pt x="221" y="988"/>
                  <a:pt x="199" y="1009"/>
                </a:cubicBezTo>
                <a:cubicBezTo>
                  <a:pt x="198" y="1011"/>
                  <a:pt x="196" y="1012"/>
                  <a:pt x="195" y="1014"/>
                </a:cubicBezTo>
                <a:cubicBezTo>
                  <a:pt x="153" y="1064"/>
                  <a:pt x="155" y="1140"/>
                  <a:pt x="202" y="1187"/>
                </a:cubicBezTo>
                <a:lnTo>
                  <a:pt x="245" y="1230"/>
                </a:lnTo>
                <a:cubicBezTo>
                  <a:pt x="295" y="1280"/>
                  <a:pt x="375" y="1280"/>
                  <a:pt x="425" y="1231"/>
                </a:cubicBezTo>
                <a:lnTo>
                  <a:pt x="429" y="1226"/>
                </a:lnTo>
                <a:cubicBezTo>
                  <a:pt x="450" y="1206"/>
                  <a:pt x="481" y="1199"/>
                  <a:pt x="508" y="1210"/>
                </a:cubicBezTo>
                <a:lnTo>
                  <a:pt x="509" y="1211"/>
                </a:lnTo>
                <a:cubicBezTo>
                  <a:pt x="537" y="1222"/>
                  <a:pt x="555" y="1248"/>
                  <a:pt x="555" y="1278"/>
                </a:cubicBezTo>
                <a:cubicBezTo>
                  <a:pt x="555" y="1280"/>
                  <a:pt x="556" y="1283"/>
                  <a:pt x="556" y="1285"/>
                </a:cubicBezTo>
                <a:cubicBezTo>
                  <a:pt x="560" y="1351"/>
                  <a:pt x="616" y="1404"/>
                  <a:pt x="683" y="1404"/>
                </a:cubicBezTo>
                <a:lnTo>
                  <a:pt x="744" y="1404"/>
                </a:lnTo>
                <a:cubicBezTo>
                  <a:pt x="814" y="1404"/>
                  <a:pt x="871" y="1347"/>
                  <a:pt x="871" y="1277"/>
                </a:cubicBezTo>
                <a:cubicBezTo>
                  <a:pt x="871" y="1248"/>
                  <a:pt x="889" y="1222"/>
                  <a:pt x="917" y="1210"/>
                </a:cubicBezTo>
                <a:lnTo>
                  <a:pt x="918" y="1210"/>
                </a:lnTo>
                <a:cubicBezTo>
                  <a:pt x="938" y="1202"/>
                  <a:pt x="960" y="1203"/>
                  <a:pt x="978" y="1212"/>
                </a:cubicBezTo>
                <a:cubicBezTo>
                  <a:pt x="982" y="1220"/>
                  <a:pt x="989" y="1225"/>
                  <a:pt x="999" y="1227"/>
                </a:cubicBezTo>
                <a:cubicBezTo>
                  <a:pt x="999" y="1227"/>
                  <a:pt x="1000" y="1228"/>
                  <a:pt x="1001" y="1229"/>
                </a:cubicBezTo>
                <a:cubicBezTo>
                  <a:pt x="1051" y="1274"/>
                  <a:pt x="1129" y="1272"/>
                  <a:pt x="1177" y="1224"/>
                </a:cubicBezTo>
                <a:lnTo>
                  <a:pt x="1220" y="1181"/>
                </a:lnTo>
                <a:cubicBezTo>
                  <a:pt x="1265" y="1136"/>
                  <a:pt x="1269" y="1064"/>
                  <a:pt x="1231" y="1014"/>
                </a:cubicBezTo>
                <a:cubicBezTo>
                  <a:pt x="1230" y="1012"/>
                  <a:pt x="1228" y="1010"/>
                  <a:pt x="1226" y="1008"/>
                </a:cubicBezTo>
                <a:cubicBezTo>
                  <a:pt x="1205" y="986"/>
                  <a:pt x="1199" y="954"/>
                  <a:pt x="1212" y="927"/>
                </a:cubicBezTo>
                <a:cubicBezTo>
                  <a:pt x="1213" y="924"/>
                  <a:pt x="1214" y="921"/>
                  <a:pt x="1215" y="919"/>
                </a:cubicBezTo>
                <a:cubicBezTo>
                  <a:pt x="1226" y="893"/>
                  <a:pt x="1252" y="876"/>
                  <a:pt x="1281" y="876"/>
                </a:cubicBezTo>
                <a:lnTo>
                  <a:pt x="1300" y="875"/>
                </a:lnTo>
                <a:cubicBezTo>
                  <a:pt x="1370" y="874"/>
                  <a:pt x="1426" y="817"/>
                  <a:pt x="1426" y="748"/>
                </a:cubicBezTo>
                <a:lnTo>
                  <a:pt x="1426" y="687"/>
                </a:lnTo>
                <a:cubicBezTo>
                  <a:pt x="1426" y="617"/>
                  <a:pt x="1370" y="560"/>
                  <a:pt x="1300" y="5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4" name="Freeform 863">
            <a:extLst>
              <a:ext uri="{FF2B5EF4-FFF2-40B4-BE49-F238E27FC236}">
                <a16:creationId xmlns:a16="http://schemas.microsoft.com/office/drawing/2014/main" id="{C3B1C3E0-A9C2-6445-8B71-8EA862C9E0FB}"/>
              </a:ext>
            </a:extLst>
          </p:cNvPr>
          <p:cNvSpPr/>
          <p:nvPr/>
        </p:nvSpPr>
        <p:spPr>
          <a:xfrm>
            <a:off x="4641840" y="4192037"/>
            <a:ext cx="598320" cy="59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63" h="1664">
                <a:moveTo>
                  <a:pt x="1241" y="696"/>
                </a:moveTo>
                <a:lnTo>
                  <a:pt x="1240" y="696"/>
                </a:lnTo>
                <a:cubicBezTo>
                  <a:pt x="1240" y="697"/>
                  <a:pt x="1239" y="697"/>
                  <a:pt x="1239" y="698"/>
                </a:cubicBezTo>
                <a:lnTo>
                  <a:pt x="1238" y="699"/>
                </a:lnTo>
                <a:lnTo>
                  <a:pt x="1237" y="700"/>
                </a:lnTo>
                <a:lnTo>
                  <a:pt x="1237" y="701"/>
                </a:lnTo>
                <a:cubicBezTo>
                  <a:pt x="1236" y="701"/>
                  <a:pt x="1236" y="702"/>
                  <a:pt x="1236" y="702"/>
                </a:cubicBezTo>
                <a:cubicBezTo>
                  <a:pt x="1236" y="702"/>
                  <a:pt x="1236" y="703"/>
                  <a:pt x="1235" y="703"/>
                </a:cubicBezTo>
                <a:cubicBezTo>
                  <a:pt x="1235" y="704"/>
                  <a:pt x="1235" y="704"/>
                  <a:pt x="1235" y="704"/>
                </a:cubicBezTo>
                <a:cubicBezTo>
                  <a:pt x="1235" y="705"/>
                  <a:pt x="1235" y="705"/>
                  <a:pt x="1234" y="706"/>
                </a:cubicBezTo>
                <a:lnTo>
                  <a:pt x="1234" y="707"/>
                </a:lnTo>
                <a:lnTo>
                  <a:pt x="1234" y="708"/>
                </a:lnTo>
                <a:cubicBezTo>
                  <a:pt x="1234" y="709"/>
                  <a:pt x="1233" y="709"/>
                  <a:pt x="1233" y="710"/>
                </a:cubicBezTo>
                <a:lnTo>
                  <a:pt x="1233" y="711"/>
                </a:lnTo>
                <a:lnTo>
                  <a:pt x="1233" y="712"/>
                </a:lnTo>
                <a:cubicBezTo>
                  <a:pt x="1233" y="713"/>
                  <a:pt x="1233" y="713"/>
                  <a:pt x="1233" y="713"/>
                </a:cubicBezTo>
                <a:cubicBezTo>
                  <a:pt x="1233" y="714"/>
                  <a:pt x="1233" y="714"/>
                  <a:pt x="1233" y="715"/>
                </a:cubicBezTo>
                <a:lnTo>
                  <a:pt x="1233" y="716"/>
                </a:lnTo>
                <a:cubicBezTo>
                  <a:pt x="1233" y="717"/>
                  <a:pt x="1233" y="717"/>
                  <a:pt x="1233" y="718"/>
                </a:cubicBezTo>
                <a:lnTo>
                  <a:pt x="1233" y="719"/>
                </a:lnTo>
                <a:lnTo>
                  <a:pt x="1233" y="720"/>
                </a:lnTo>
                <a:lnTo>
                  <a:pt x="1264" y="886"/>
                </a:lnTo>
                <a:cubicBezTo>
                  <a:pt x="1248" y="907"/>
                  <a:pt x="1208" y="957"/>
                  <a:pt x="1172" y="992"/>
                </a:cubicBezTo>
                <a:lnTo>
                  <a:pt x="1152" y="1009"/>
                </a:lnTo>
                <a:cubicBezTo>
                  <a:pt x="1142" y="1017"/>
                  <a:pt x="1129" y="1019"/>
                  <a:pt x="1117" y="1014"/>
                </a:cubicBezTo>
                <a:cubicBezTo>
                  <a:pt x="1103" y="1008"/>
                  <a:pt x="1087" y="1015"/>
                  <a:pt x="1081" y="1029"/>
                </a:cubicBezTo>
                <a:cubicBezTo>
                  <a:pt x="1075" y="1043"/>
                  <a:pt x="1082" y="1059"/>
                  <a:pt x="1096" y="1065"/>
                </a:cubicBezTo>
                <a:cubicBezTo>
                  <a:pt x="1107" y="1070"/>
                  <a:pt x="1119" y="1072"/>
                  <a:pt x="1130" y="1072"/>
                </a:cubicBezTo>
                <a:cubicBezTo>
                  <a:pt x="1151" y="1072"/>
                  <a:pt x="1171" y="1065"/>
                  <a:pt x="1188" y="1051"/>
                </a:cubicBezTo>
                <a:lnTo>
                  <a:pt x="1208" y="1033"/>
                </a:lnTo>
                <a:lnTo>
                  <a:pt x="1209" y="1033"/>
                </a:lnTo>
                <a:lnTo>
                  <a:pt x="1209" y="1032"/>
                </a:lnTo>
                <a:cubicBezTo>
                  <a:pt x="1218" y="1024"/>
                  <a:pt x="1227" y="1015"/>
                  <a:pt x="1235" y="1006"/>
                </a:cubicBezTo>
                <a:cubicBezTo>
                  <a:pt x="1249" y="1030"/>
                  <a:pt x="1257" y="1046"/>
                  <a:pt x="1258" y="1046"/>
                </a:cubicBezTo>
                <a:lnTo>
                  <a:pt x="1258" y="1047"/>
                </a:lnTo>
                <a:lnTo>
                  <a:pt x="1258" y="1048"/>
                </a:lnTo>
                <a:lnTo>
                  <a:pt x="1259" y="1049"/>
                </a:lnTo>
                <a:lnTo>
                  <a:pt x="1259" y="1050"/>
                </a:lnTo>
                <a:cubicBezTo>
                  <a:pt x="1260" y="1050"/>
                  <a:pt x="1260" y="1051"/>
                  <a:pt x="1261" y="1052"/>
                </a:cubicBezTo>
                <a:lnTo>
                  <a:pt x="1326" y="1125"/>
                </a:lnTo>
                <a:lnTo>
                  <a:pt x="1073" y="1345"/>
                </a:lnTo>
                <a:lnTo>
                  <a:pt x="968" y="1241"/>
                </a:lnTo>
                <a:cubicBezTo>
                  <a:pt x="967" y="1241"/>
                  <a:pt x="967" y="1241"/>
                  <a:pt x="967" y="1241"/>
                </a:cubicBezTo>
                <a:cubicBezTo>
                  <a:pt x="967" y="1240"/>
                  <a:pt x="966" y="1240"/>
                  <a:pt x="966" y="1240"/>
                </a:cubicBezTo>
                <a:cubicBezTo>
                  <a:pt x="965" y="1239"/>
                  <a:pt x="965" y="1239"/>
                  <a:pt x="964" y="1239"/>
                </a:cubicBezTo>
                <a:lnTo>
                  <a:pt x="964" y="1238"/>
                </a:lnTo>
                <a:cubicBezTo>
                  <a:pt x="963" y="1238"/>
                  <a:pt x="963" y="1238"/>
                  <a:pt x="962" y="1237"/>
                </a:cubicBezTo>
                <a:lnTo>
                  <a:pt x="961" y="1237"/>
                </a:lnTo>
                <a:lnTo>
                  <a:pt x="960" y="1236"/>
                </a:lnTo>
                <a:lnTo>
                  <a:pt x="959" y="1236"/>
                </a:lnTo>
                <a:cubicBezTo>
                  <a:pt x="958" y="1235"/>
                  <a:pt x="958" y="1235"/>
                  <a:pt x="957" y="1235"/>
                </a:cubicBezTo>
                <a:lnTo>
                  <a:pt x="956" y="1235"/>
                </a:lnTo>
                <a:lnTo>
                  <a:pt x="955" y="1234"/>
                </a:lnTo>
                <a:lnTo>
                  <a:pt x="954" y="1234"/>
                </a:lnTo>
                <a:cubicBezTo>
                  <a:pt x="953" y="1234"/>
                  <a:pt x="953" y="1234"/>
                  <a:pt x="952" y="1234"/>
                </a:cubicBezTo>
                <a:lnTo>
                  <a:pt x="951" y="1234"/>
                </a:lnTo>
                <a:lnTo>
                  <a:pt x="950" y="1234"/>
                </a:lnTo>
                <a:cubicBezTo>
                  <a:pt x="949" y="1234"/>
                  <a:pt x="949" y="1233"/>
                  <a:pt x="948" y="1233"/>
                </a:cubicBezTo>
                <a:lnTo>
                  <a:pt x="947" y="1234"/>
                </a:lnTo>
                <a:cubicBezTo>
                  <a:pt x="946" y="1234"/>
                  <a:pt x="946" y="1234"/>
                  <a:pt x="946" y="1234"/>
                </a:cubicBezTo>
                <a:cubicBezTo>
                  <a:pt x="945" y="1234"/>
                  <a:pt x="944" y="1234"/>
                  <a:pt x="944" y="1234"/>
                </a:cubicBezTo>
                <a:lnTo>
                  <a:pt x="943" y="1234"/>
                </a:lnTo>
                <a:lnTo>
                  <a:pt x="777" y="1265"/>
                </a:lnTo>
                <a:cubicBezTo>
                  <a:pt x="773" y="1262"/>
                  <a:pt x="768" y="1258"/>
                  <a:pt x="763" y="1254"/>
                </a:cubicBezTo>
                <a:cubicBezTo>
                  <a:pt x="758" y="1250"/>
                  <a:pt x="753" y="1248"/>
                  <a:pt x="747" y="1248"/>
                </a:cubicBezTo>
                <a:cubicBezTo>
                  <a:pt x="819" y="1206"/>
                  <a:pt x="911" y="1149"/>
                  <a:pt x="962" y="1103"/>
                </a:cubicBezTo>
                <a:lnTo>
                  <a:pt x="1155" y="941"/>
                </a:lnTo>
                <a:cubicBezTo>
                  <a:pt x="1183" y="917"/>
                  <a:pt x="1201" y="896"/>
                  <a:pt x="1210" y="874"/>
                </a:cubicBezTo>
                <a:cubicBezTo>
                  <a:pt x="1224" y="844"/>
                  <a:pt x="1219" y="813"/>
                  <a:pt x="1197" y="787"/>
                </a:cubicBezTo>
                <a:cubicBezTo>
                  <a:pt x="1197" y="786"/>
                  <a:pt x="1196" y="786"/>
                  <a:pt x="1195" y="785"/>
                </a:cubicBezTo>
                <a:cubicBezTo>
                  <a:pt x="1188" y="777"/>
                  <a:pt x="1179" y="771"/>
                  <a:pt x="1170" y="766"/>
                </a:cubicBezTo>
                <a:cubicBezTo>
                  <a:pt x="1184" y="753"/>
                  <a:pt x="1196" y="738"/>
                  <a:pt x="1204" y="722"/>
                </a:cubicBezTo>
                <a:cubicBezTo>
                  <a:pt x="1213" y="701"/>
                  <a:pt x="1219" y="668"/>
                  <a:pt x="1190" y="633"/>
                </a:cubicBezTo>
                <a:cubicBezTo>
                  <a:pt x="1189" y="631"/>
                  <a:pt x="1188" y="630"/>
                  <a:pt x="1187" y="629"/>
                </a:cubicBezTo>
                <a:cubicBezTo>
                  <a:pt x="1165" y="610"/>
                  <a:pt x="1144" y="602"/>
                  <a:pt x="1125" y="601"/>
                </a:cubicBezTo>
                <a:cubicBezTo>
                  <a:pt x="1126" y="600"/>
                  <a:pt x="1126" y="599"/>
                  <a:pt x="1126" y="597"/>
                </a:cubicBezTo>
                <a:cubicBezTo>
                  <a:pt x="1127" y="576"/>
                  <a:pt x="1119" y="555"/>
                  <a:pt x="1101" y="537"/>
                </a:cubicBezTo>
                <a:cubicBezTo>
                  <a:pt x="1078" y="512"/>
                  <a:pt x="1050" y="503"/>
                  <a:pt x="1018" y="510"/>
                </a:cubicBezTo>
                <a:cubicBezTo>
                  <a:pt x="997" y="515"/>
                  <a:pt x="975" y="527"/>
                  <a:pt x="949" y="548"/>
                </a:cubicBezTo>
                <a:cubicBezTo>
                  <a:pt x="945" y="538"/>
                  <a:pt x="940" y="528"/>
                  <a:pt x="932" y="518"/>
                </a:cubicBezTo>
                <a:cubicBezTo>
                  <a:pt x="932" y="517"/>
                  <a:pt x="932" y="517"/>
                  <a:pt x="931" y="516"/>
                </a:cubicBezTo>
                <a:cubicBezTo>
                  <a:pt x="899" y="477"/>
                  <a:pt x="829" y="484"/>
                  <a:pt x="772" y="531"/>
                </a:cubicBezTo>
                <a:lnTo>
                  <a:pt x="617" y="656"/>
                </a:lnTo>
                <a:cubicBezTo>
                  <a:pt x="609" y="628"/>
                  <a:pt x="589" y="606"/>
                  <a:pt x="560" y="597"/>
                </a:cubicBezTo>
                <a:cubicBezTo>
                  <a:pt x="531" y="586"/>
                  <a:pt x="499" y="593"/>
                  <a:pt x="475" y="613"/>
                </a:cubicBezTo>
                <a:lnTo>
                  <a:pt x="454" y="631"/>
                </a:lnTo>
                <a:lnTo>
                  <a:pt x="453" y="632"/>
                </a:lnTo>
                <a:cubicBezTo>
                  <a:pt x="444" y="640"/>
                  <a:pt x="435" y="650"/>
                  <a:pt x="425" y="660"/>
                </a:cubicBezTo>
                <a:cubicBezTo>
                  <a:pt x="425" y="656"/>
                  <a:pt x="424" y="652"/>
                  <a:pt x="422" y="648"/>
                </a:cubicBezTo>
                <a:cubicBezTo>
                  <a:pt x="411" y="629"/>
                  <a:pt x="405" y="618"/>
                  <a:pt x="405" y="618"/>
                </a:cubicBezTo>
                <a:lnTo>
                  <a:pt x="405" y="617"/>
                </a:lnTo>
                <a:lnTo>
                  <a:pt x="404" y="616"/>
                </a:lnTo>
                <a:cubicBezTo>
                  <a:pt x="404" y="616"/>
                  <a:pt x="404" y="615"/>
                  <a:pt x="403" y="615"/>
                </a:cubicBezTo>
                <a:cubicBezTo>
                  <a:pt x="403" y="614"/>
                  <a:pt x="403" y="614"/>
                  <a:pt x="403" y="614"/>
                </a:cubicBezTo>
                <a:cubicBezTo>
                  <a:pt x="402" y="613"/>
                  <a:pt x="402" y="613"/>
                  <a:pt x="402" y="613"/>
                </a:cubicBezTo>
                <a:cubicBezTo>
                  <a:pt x="402" y="612"/>
                  <a:pt x="402" y="612"/>
                  <a:pt x="401" y="612"/>
                </a:cubicBezTo>
                <a:lnTo>
                  <a:pt x="337" y="539"/>
                </a:lnTo>
                <a:lnTo>
                  <a:pt x="589" y="319"/>
                </a:lnTo>
                <a:lnTo>
                  <a:pt x="695" y="423"/>
                </a:lnTo>
                <a:cubicBezTo>
                  <a:pt x="696" y="423"/>
                  <a:pt x="696" y="424"/>
                  <a:pt x="697" y="424"/>
                </a:cubicBezTo>
                <a:cubicBezTo>
                  <a:pt x="697" y="425"/>
                  <a:pt x="697" y="425"/>
                  <a:pt x="698" y="425"/>
                </a:cubicBezTo>
                <a:lnTo>
                  <a:pt x="699" y="426"/>
                </a:lnTo>
                <a:lnTo>
                  <a:pt x="700" y="426"/>
                </a:lnTo>
                <a:cubicBezTo>
                  <a:pt x="700" y="427"/>
                  <a:pt x="701" y="427"/>
                  <a:pt x="701" y="427"/>
                </a:cubicBezTo>
                <a:lnTo>
                  <a:pt x="702" y="428"/>
                </a:lnTo>
                <a:cubicBezTo>
                  <a:pt x="703" y="428"/>
                  <a:pt x="703" y="428"/>
                  <a:pt x="703" y="428"/>
                </a:cubicBezTo>
                <a:cubicBezTo>
                  <a:pt x="704" y="428"/>
                  <a:pt x="704" y="429"/>
                  <a:pt x="704" y="429"/>
                </a:cubicBezTo>
                <a:cubicBezTo>
                  <a:pt x="705" y="429"/>
                  <a:pt x="705" y="429"/>
                  <a:pt x="706" y="429"/>
                </a:cubicBezTo>
                <a:lnTo>
                  <a:pt x="707" y="429"/>
                </a:lnTo>
                <a:cubicBezTo>
                  <a:pt x="707" y="430"/>
                  <a:pt x="708" y="430"/>
                  <a:pt x="709" y="430"/>
                </a:cubicBezTo>
                <a:cubicBezTo>
                  <a:pt x="711" y="430"/>
                  <a:pt x="713" y="430"/>
                  <a:pt x="714" y="430"/>
                </a:cubicBezTo>
                <a:cubicBezTo>
                  <a:pt x="715" y="430"/>
                  <a:pt x="716" y="430"/>
                  <a:pt x="717" y="430"/>
                </a:cubicBezTo>
                <a:lnTo>
                  <a:pt x="718" y="430"/>
                </a:lnTo>
                <a:lnTo>
                  <a:pt x="719" y="430"/>
                </a:lnTo>
                <a:lnTo>
                  <a:pt x="720" y="430"/>
                </a:lnTo>
                <a:lnTo>
                  <a:pt x="885" y="399"/>
                </a:lnTo>
                <a:cubicBezTo>
                  <a:pt x="889" y="402"/>
                  <a:pt x="894" y="406"/>
                  <a:pt x="900" y="410"/>
                </a:cubicBezTo>
                <a:cubicBezTo>
                  <a:pt x="904" y="414"/>
                  <a:pt x="910" y="416"/>
                  <a:pt x="915" y="416"/>
                </a:cubicBezTo>
                <a:cubicBezTo>
                  <a:pt x="908" y="420"/>
                  <a:pt x="901" y="425"/>
                  <a:pt x="893" y="429"/>
                </a:cubicBezTo>
                <a:cubicBezTo>
                  <a:pt x="880" y="437"/>
                  <a:pt x="876" y="454"/>
                  <a:pt x="883" y="467"/>
                </a:cubicBezTo>
                <a:cubicBezTo>
                  <a:pt x="888" y="476"/>
                  <a:pt x="898" y="481"/>
                  <a:pt x="907" y="481"/>
                </a:cubicBezTo>
                <a:cubicBezTo>
                  <a:pt x="912" y="481"/>
                  <a:pt x="917" y="479"/>
                  <a:pt x="921" y="477"/>
                </a:cubicBezTo>
                <a:cubicBezTo>
                  <a:pt x="988" y="437"/>
                  <a:pt x="1045" y="406"/>
                  <a:pt x="1046" y="406"/>
                </a:cubicBezTo>
                <a:lnTo>
                  <a:pt x="1046" y="405"/>
                </a:lnTo>
                <a:cubicBezTo>
                  <a:pt x="1047" y="405"/>
                  <a:pt x="1047" y="405"/>
                  <a:pt x="1048" y="405"/>
                </a:cubicBezTo>
                <a:cubicBezTo>
                  <a:pt x="1048" y="404"/>
                  <a:pt x="1048" y="404"/>
                  <a:pt x="1048" y="404"/>
                </a:cubicBezTo>
                <a:cubicBezTo>
                  <a:pt x="1049" y="404"/>
                  <a:pt x="1049" y="403"/>
                  <a:pt x="1050" y="403"/>
                </a:cubicBezTo>
                <a:lnTo>
                  <a:pt x="1051" y="402"/>
                </a:lnTo>
                <a:lnTo>
                  <a:pt x="1124" y="337"/>
                </a:lnTo>
                <a:lnTo>
                  <a:pt x="1344" y="590"/>
                </a:lnTo>
                <a:close/>
                <a:moveTo>
                  <a:pt x="318" y="1074"/>
                </a:moveTo>
                <a:lnTo>
                  <a:pt x="422" y="968"/>
                </a:lnTo>
                <a:cubicBezTo>
                  <a:pt x="423" y="967"/>
                  <a:pt x="423" y="967"/>
                  <a:pt x="424" y="966"/>
                </a:cubicBezTo>
                <a:lnTo>
                  <a:pt x="424" y="965"/>
                </a:lnTo>
                <a:cubicBezTo>
                  <a:pt x="425" y="965"/>
                  <a:pt x="425" y="965"/>
                  <a:pt x="425" y="964"/>
                </a:cubicBezTo>
                <a:lnTo>
                  <a:pt x="426" y="963"/>
                </a:lnTo>
                <a:lnTo>
                  <a:pt x="426" y="962"/>
                </a:lnTo>
                <a:cubicBezTo>
                  <a:pt x="427" y="962"/>
                  <a:pt x="427" y="961"/>
                  <a:pt x="427" y="961"/>
                </a:cubicBezTo>
                <a:cubicBezTo>
                  <a:pt x="427" y="960"/>
                  <a:pt x="428" y="960"/>
                  <a:pt x="428" y="960"/>
                </a:cubicBezTo>
                <a:cubicBezTo>
                  <a:pt x="428" y="959"/>
                  <a:pt x="428" y="959"/>
                  <a:pt x="428" y="958"/>
                </a:cubicBezTo>
                <a:cubicBezTo>
                  <a:pt x="428" y="958"/>
                  <a:pt x="428" y="957"/>
                  <a:pt x="429" y="957"/>
                </a:cubicBezTo>
                <a:lnTo>
                  <a:pt x="429" y="956"/>
                </a:lnTo>
                <a:cubicBezTo>
                  <a:pt x="429" y="955"/>
                  <a:pt x="429" y="955"/>
                  <a:pt x="429" y="954"/>
                </a:cubicBezTo>
                <a:lnTo>
                  <a:pt x="429" y="953"/>
                </a:lnTo>
                <a:cubicBezTo>
                  <a:pt x="430" y="953"/>
                  <a:pt x="430" y="952"/>
                  <a:pt x="430" y="952"/>
                </a:cubicBezTo>
                <a:cubicBezTo>
                  <a:pt x="430" y="951"/>
                  <a:pt x="430" y="951"/>
                  <a:pt x="430" y="951"/>
                </a:cubicBezTo>
                <a:cubicBezTo>
                  <a:pt x="430" y="950"/>
                  <a:pt x="430" y="950"/>
                  <a:pt x="430" y="949"/>
                </a:cubicBezTo>
                <a:lnTo>
                  <a:pt x="430" y="948"/>
                </a:lnTo>
                <a:cubicBezTo>
                  <a:pt x="430" y="947"/>
                  <a:pt x="430" y="947"/>
                  <a:pt x="430" y="946"/>
                </a:cubicBezTo>
                <a:cubicBezTo>
                  <a:pt x="430" y="946"/>
                  <a:pt x="430" y="945"/>
                  <a:pt x="429" y="945"/>
                </a:cubicBezTo>
                <a:cubicBezTo>
                  <a:pt x="429" y="944"/>
                  <a:pt x="429" y="944"/>
                  <a:pt x="429" y="944"/>
                </a:cubicBezTo>
                <a:lnTo>
                  <a:pt x="398" y="778"/>
                </a:lnTo>
                <a:cubicBezTo>
                  <a:pt x="414" y="757"/>
                  <a:pt x="454" y="707"/>
                  <a:pt x="491" y="672"/>
                </a:cubicBezTo>
                <a:lnTo>
                  <a:pt x="511" y="655"/>
                </a:lnTo>
                <a:cubicBezTo>
                  <a:pt x="524" y="644"/>
                  <a:pt x="537" y="647"/>
                  <a:pt x="543" y="649"/>
                </a:cubicBezTo>
                <a:cubicBezTo>
                  <a:pt x="553" y="652"/>
                  <a:pt x="561" y="660"/>
                  <a:pt x="563" y="670"/>
                </a:cubicBezTo>
                <a:lnTo>
                  <a:pt x="495" y="757"/>
                </a:lnTo>
                <a:cubicBezTo>
                  <a:pt x="486" y="769"/>
                  <a:pt x="488" y="786"/>
                  <a:pt x="500" y="796"/>
                </a:cubicBezTo>
                <a:cubicBezTo>
                  <a:pt x="505" y="800"/>
                  <a:pt x="511" y="802"/>
                  <a:pt x="517" y="802"/>
                </a:cubicBezTo>
                <a:cubicBezTo>
                  <a:pt x="525" y="802"/>
                  <a:pt x="533" y="798"/>
                  <a:pt x="538" y="791"/>
                </a:cubicBezTo>
                <a:lnTo>
                  <a:pt x="551" y="775"/>
                </a:lnTo>
                <a:cubicBezTo>
                  <a:pt x="555" y="774"/>
                  <a:pt x="559" y="772"/>
                  <a:pt x="563" y="769"/>
                </a:cubicBezTo>
                <a:lnTo>
                  <a:pt x="807" y="574"/>
                </a:lnTo>
                <a:cubicBezTo>
                  <a:pt x="842" y="545"/>
                  <a:pt x="879" y="541"/>
                  <a:pt x="889" y="551"/>
                </a:cubicBezTo>
                <a:cubicBezTo>
                  <a:pt x="902" y="570"/>
                  <a:pt x="904" y="583"/>
                  <a:pt x="865" y="618"/>
                </a:cubicBezTo>
                <a:lnTo>
                  <a:pt x="750" y="715"/>
                </a:lnTo>
                <a:cubicBezTo>
                  <a:pt x="749" y="716"/>
                  <a:pt x="748" y="717"/>
                  <a:pt x="747" y="718"/>
                </a:cubicBezTo>
                <a:lnTo>
                  <a:pt x="725" y="737"/>
                </a:lnTo>
                <a:cubicBezTo>
                  <a:pt x="713" y="746"/>
                  <a:pt x="711" y="764"/>
                  <a:pt x="721" y="776"/>
                </a:cubicBezTo>
                <a:cubicBezTo>
                  <a:pt x="727" y="782"/>
                  <a:pt x="734" y="785"/>
                  <a:pt x="742" y="785"/>
                </a:cubicBezTo>
                <a:cubicBezTo>
                  <a:pt x="749" y="785"/>
                  <a:pt x="755" y="783"/>
                  <a:pt x="760" y="779"/>
                </a:cubicBezTo>
                <a:lnTo>
                  <a:pt x="889" y="671"/>
                </a:lnTo>
                <a:cubicBezTo>
                  <a:pt x="893" y="667"/>
                  <a:pt x="898" y="663"/>
                  <a:pt x="902" y="659"/>
                </a:cubicBezTo>
                <a:lnTo>
                  <a:pt x="978" y="595"/>
                </a:lnTo>
                <a:cubicBezTo>
                  <a:pt x="1036" y="547"/>
                  <a:pt x="1051" y="564"/>
                  <a:pt x="1061" y="574"/>
                </a:cubicBezTo>
                <a:cubicBezTo>
                  <a:pt x="1071" y="585"/>
                  <a:pt x="1071" y="592"/>
                  <a:pt x="1071" y="594"/>
                </a:cubicBezTo>
                <a:cubicBezTo>
                  <a:pt x="1070" y="612"/>
                  <a:pt x="1038" y="639"/>
                  <a:pt x="1024" y="650"/>
                </a:cubicBezTo>
                <a:lnTo>
                  <a:pt x="831" y="812"/>
                </a:lnTo>
                <a:cubicBezTo>
                  <a:pt x="819" y="822"/>
                  <a:pt x="818" y="839"/>
                  <a:pt x="828" y="851"/>
                </a:cubicBezTo>
                <a:cubicBezTo>
                  <a:pt x="833" y="858"/>
                  <a:pt x="841" y="861"/>
                  <a:pt x="849" y="861"/>
                </a:cubicBezTo>
                <a:cubicBezTo>
                  <a:pt x="853" y="861"/>
                  <a:pt x="858" y="860"/>
                  <a:pt x="862" y="858"/>
                </a:cubicBezTo>
                <a:cubicBezTo>
                  <a:pt x="866" y="856"/>
                  <a:pt x="869" y="855"/>
                  <a:pt x="872" y="852"/>
                </a:cubicBezTo>
                <a:lnTo>
                  <a:pt x="1065" y="690"/>
                </a:lnTo>
                <a:cubicBezTo>
                  <a:pt x="1113" y="650"/>
                  <a:pt x="1126" y="649"/>
                  <a:pt x="1148" y="669"/>
                </a:cubicBezTo>
                <a:cubicBezTo>
                  <a:pt x="1161" y="685"/>
                  <a:pt x="1164" y="700"/>
                  <a:pt x="1111" y="745"/>
                </a:cubicBezTo>
                <a:lnTo>
                  <a:pt x="1077" y="773"/>
                </a:lnTo>
                <a:cubicBezTo>
                  <a:pt x="1065" y="780"/>
                  <a:pt x="1052" y="790"/>
                  <a:pt x="1038" y="802"/>
                </a:cubicBezTo>
                <a:lnTo>
                  <a:pt x="844" y="964"/>
                </a:lnTo>
                <a:cubicBezTo>
                  <a:pt x="833" y="974"/>
                  <a:pt x="831" y="991"/>
                  <a:pt x="841" y="1003"/>
                </a:cubicBezTo>
                <a:cubicBezTo>
                  <a:pt x="851" y="1015"/>
                  <a:pt x="868" y="1016"/>
                  <a:pt x="880" y="1007"/>
                </a:cubicBezTo>
                <a:lnTo>
                  <a:pt x="941" y="955"/>
                </a:lnTo>
                <a:cubicBezTo>
                  <a:pt x="946" y="954"/>
                  <a:pt x="950" y="952"/>
                  <a:pt x="954" y="949"/>
                </a:cubicBezTo>
                <a:lnTo>
                  <a:pt x="1109" y="819"/>
                </a:lnTo>
                <a:cubicBezTo>
                  <a:pt x="1133" y="806"/>
                  <a:pt x="1145" y="813"/>
                  <a:pt x="1156" y="823"/>
                </a:cubicBezTo>
                <a:cubicBezTo>
                  <a:pt x="1164" y="834"/>
                  <a:pt x="1176" y="851"/>
                  <a:pt x="1119" y="899"/>
                </a:cubicBezTo>
                <a:lnTo>
                  <a:pt x="926" y="1061"/>
                </a:lnTo>
                <a:lnTo>
                  <a:pt x="926" y="1062"/>
                </a:lnTo>
                <a:lnTo>
                  <a:pt x="925" y="1062"/>
                </a:lnTo>
                <a:cubicBezTo>
                  <a:pt x="840" y="1138"/>
                  <a:pt x="619" y="1257"/>
                  <a:pt x="617" y="1258"/>
                </a:cubicBezTo>
                <a:cubicBezTo>
                  <a:pt x="616" y="1259"/>
                  <a:pt x="616" y="1259"/>
                  <a:pt x="615" y="1259"/>
                </a:cubicBezTo>
                <a:cubicBezTo>
                  <a:pt x="615" y="1259"/>
                  <a:pt x="615" y="1260"/>
                  <a:pt x="614" y="1260"/>
                </a:cubicBezTo>
                <a:cubicBezTo>
                  <a:pt x="614" y="1260"/>
                  <a:pt x="613" y="1260"/>
                  <a:pt x="613" y="1261"/>
                </a:cubicBezTo>
                <a:cubicBezTo>
                  <a:pt x="613" y="1261"/>
                  <a:pt x="612" y="1261"/>
                  <a:pt x="612" y="1262"/>
                </a:cubicBezTo>
                <a:lnTo>
                  <a:pt x="539" y="1327"/>
                </a:lnTo>
                <a:close/>
                <a:moveTo>
                  <a:pt x="1656" y="499"/>
                </a:moveTo>
                <a:cubicBezTo>
                  <a:pt x="1646" y="488"/>
                  <a:pt x="1629" y="486"/>
                  <a:pt x="1617" y="496"/>
                </a:cubicBezTo>
                <a:lnTo>
                  <a:pt x="1493" y="605"/>
                </a:lnTo>
                <a:cubicBezTo>
                  <a:pt x="1483" y="613"/>
                  <a:pt x="1471" y="617"/>
                  <a:pt x="1459" y="616"/>
                </a:cubicBezTo>
                <a:cubicBezTo>
                  <a:pt x="1447" y="616"/>
                  <a:pt x="1435" y="610"/>
                  <a:pt x="1427" y="600"/>
                </a:cubicBezTo>
                <a:lnTo>
                  <a:pt x="1157" y="291"/>
                </a:lnTo>
                <a:cubicBezTo>
                  <a:pt x="1140" y="272"/>
                  <a:pt x="1142" y="243"/>
                  <a:pt x="1161" y="226"/>
                </a:cubicBezTo>
                <a:lnTo>
                  <a:pt x="1286" y="117"/>
                </a:lnTo>
                <a:cubicBezTo>
                  <a:pt x="1297" y="107"/>
                  <a:pt x="1298" y="90"/>
                  <a:pt x="1288" y="78"/>
                </a:cubicBezTo>
                <a:cubicBezTo>
                  <a:pt x="1278" y="67"/>
                  <a:pt x="1261" y="65"/>
                  <a:pt x="1250" y="75"/>
                </a:cubicBezTo>
                <a:lnTo>
                  <a:pt x="1125" y="184"/>
                </a:lnTo>
                <a:cubicBezTo>
                  <a:pt x="1094" y="211"/>
                  <a:pt x="1084" y="253"/>
                  <a:pt x="1095" y="290"/>
                </a:cubicBezTo>
                <a:lnTo>
                  <a:pt x="1017" y="359"/>
                </a:lnTo>
                <a:cubicBezTo>
                  <a:pt x="1008" y="364"/>
                  <a:pt x="979" y="379"/>
                  <a:pt x="942" y="401"/>
                </a:cubicBezTo>
                <a:cubicBezTo>
                  <a:pt x="947" y="389"/>
                  <a:pt x="944" y="375"/>
                  <a:pt x="934" y="367"/>
                </a:cubicBezTo>
                <a:cubicBezTo>
                  <a:pt x="919" y="355"/>
                  <a:pt x="909" y="348"/>
                  <a:pt x="909" y="347"/>
                </a:cubicBezTo>
                <a:cubicBezTo>
                  <a:pt x="903" y="343"/>
                  <a:pt x="895" y="341"/>
                  <a:pt x="887" y="342"/>
                </a:cubicBezTo>
                <a:lnTo>
                  <a:pt x="723" y="373"/>
                </a:lnTo>
                <a:lnTo>
                  <a:pt x="631" y="283"/>
                </a:lnTo>
                <a:lnTo>
                  <a:pt x="636" y="278"/>
                </a:lnTo>
                <a:cubicBezTo>
                  <a:pt x="657" y="260"/>
                  <a:pt x="669" y="235"/>
                  <a:pt x="671" y="208"/>
                </a:cubicBezTo>
                <a:cubicBezTo>
                  <a:pt x="673" y="181"/>
                  <a:pt x="664" y="155"/>
                  <a:pt x="646" y="134"/>
                </a:cubicBezTo>
                <a:lnTo>
                  <a:pt x="537" y="10"/>
                </a:lnTo>
                <a:cubicBezTo>
                  <a:pt x="527" y="-2"/>
                  <a:pt x="510" y="-3"/>
                  <a:pt x="498" y="7"/>
                </a:cubicBezTo>
                <a:cubicBezTo>
                  <a:pt x="487" y="17"/>
                  <a:pt x="486" y="35"/>
                  <a:pt x="496" y="46"/>
                </a:cubicBezTo>
                <a:lnTo>
                  <a:pt x="604" y="170"/>
                </a:lnTo>
                <a:cubicBezTo>
                  <a:pt x="613" y="180"/>
                  <a:pt x="617" y="192"/>
                  <a:pt x="616" y="204"/>
                </a:cubicBezTo>
                <a:cubicBezTo>
                  <a:pt x="615" y="217"/>
                  <a:pt x="609" y="228"/>
                  <a:pt x="600" y="236"/>
                </a:cubicBezTo>
                <a:lnTo>
                  <a:pt x="291" y="506"/>
                </a:lnTo>
                <a:cubicBezTo>
                  <a:pt x="281" y="515"/>
                  <a:pt x="269" y="519"/>
                  <a:pt x="257" y="518"/>
                </a:cubicBezTo>
                <a:cubicBezTo>
                  <a:pt x="244" y="517"/>
                  <a:pt x="233" y="511"/>
                  <a:pt x="225" y="502"/>
                </a:cubicBezTo>
                <a:lnTo>
                  <a:pt x="116" y="377"/>
                </a:lnTo>
                <a:cubicBezTo>
                  <a:pt x="106" y="366"/>
                  <a:pt x="89" y="365"/>
                  <a:pt x="77" y="375"/>
                </a:cubicBezTo>
                <a:cubicBezTo>
                  <a:pt x="66" y="385"/>
                  <a:pt x="65" y="402"/>
                  <a:pt x="75" y="414"/>
                </a:cubicBezTo>
                <a:lnTo>
                  <a:pt x="183" y="538"/>
                </a:lnTo>
                <a:cubicBezTo>
                  <a:pt x="201" y="559"/>
                  <a:pt x="226" y="571"/>
                  <a:pt x="253" y="573"/>
                </a:cubicBezTo>
                <a:cubicBezTo>
                  <a:pt x="255" y="573"/>
                  <a:pt x="258" y="573"/>
                  <a:pt x="260" y="573"/>
                </a:cubicBezTo>
                <a:cubicBezTo>
                  <a:pt x="270" y="573"/>
                  <a:pt x="280" y="572"/>
                  <a:pt x="289" y="569"/>
                </a:cubicBezTo>
                <a:lnTo>
                  <a:pt x="358" y="647"/>
                </a:lnTo>
                <a:cubicBezTo>
                  <a:pt x="360" y="651"/>
                  <a:pt x="366" y="661"/>
                  <a:pt x="374" y="675"/>
                </a:cubicBezTo>
                <a:cubicBezTo>
                  <a:pt x="379" y="684"/>
                  <a:pt x="388" y="689"/>
                  <a:pt x="398" y="689"/>
                </a:cubicBezTo>
                <a:lnTo>
                  <a:pt x="399" y="689"/>
                </a:lnTo>
                <a:cubicBezTo>
                  <a:pt x="370" y="723"/>
                  <a:pt x="348" y="752"/>
                  <a:pt x="347" y="754"/>
                </a:cubicBezTo>
                <a:cubicBezTo>
                  <a:pt x="342" y="761"/>
                  <a:pt x="340" y="768"/>
                  <a:pt x="342" y="776"/>
                </a:cubicBezTo>
                <a:lnTo>
                  <a:pt x="372" y="940"/>
                </a:lnTo>
                <a:lnTo>
                  <a:pt x="282" y="1032"/>
                </a:lnTo>
                <a:lnTo>
                  <a:pt x="277" y="1027"/>
                </a:lnTo>
                <a:cubicBezTo>
                  <a:pt x="240" y="985"/>
                  <a:pt x="176" y="980"/>
                  <a:pt x="134" y="1017"/>
                </a:cubicBezTo>
                <a:lnTo>
                  <a:pt x="9" y="1126"/>
                </a:lnTo>
                <a:cubicBezTo>
                  <a:pt x="-2" y="1136"/>
                  <a:pt x="-4" y="1154"/>
                  <a:pt x="7" y="1165"/>
                </a:cubicBezTo>
                <a:cubicBezTo>
                  <a:pt x="17" y="1176"/>
                  <a:pt x="34" y="1178"/>
                  <a:pt x="45" y="1168"/>
                </a:cubicBezTo>
                <a:lnTo>
                  <a:pt x="170" y="1059"/>
                </a:lnTo>
                <a:cubicBezTo>
                  <a:pt x="189" y="1042"/>
                  <a:pt x="219" y="1044"/>
                  <a:pt x="236" y="1063"/>
                </a:cubicBezTo>
                <a:lnTo>
                  <a:pt x="506" y="1373"/>
                </a:lnTo>
                <a:cubicBezTo>
                  <a:pt x="523" y="1392"/>
                  <a:pt x="521" y="1421"/>
                  <a:pt x="501" y="1438"/>
                </a:cubicBezTo>
                <a:lnTo>
                  <a:pt x="377" y="1547"/>
                </a:lnTo>
                <a:cubicBezTo>
                  <a:pt x="365" y="1557"/>
                  <a:pt x="364" y="1574"/>
                  <a:pt x="374" y="1586"/>
                </a:cubicBezTo>
                <a:cubicBezTo>
                  <a:pt x="380" y="1592"/>
                  <a:pt x="387" y="1595"/>
                  <a:pt x="395" y="1595"/>
                </a:cubicBezTo>
                <a:cubicBezTo>
                  <a:pt x="401" y="1595"/>
                  <a:pt x="408" y="1593"/>
                  <a:pt x="413" y="1589"/>
                </a:cubicBezTo>
                <a:lnTo>
                  <a:pt x="537" y="1480"/>
                </a:lnTo>
                <a:cubicBezTo>
                  <a:pt x="568" y="1453"/>
                  <a:pt x="579" y="1411"/>
                  <a:pt x="568" y="1374"/>
                </a:cubicBezTo>
                <a:lnTo>
                  <a:pt x="646" y="1305"/>
                </a:lnTo>
                <a:cubicBezTo>
                  <a:pt x="655" y="1300"/>
                  <a:pt x="683" y="1285"/>
                  <a:pt x="720" y="1263"/>
                </a:cubicBezTo>
                <a:cubicBezTo>
                  <a:pt x="715" y="1275"/>
                  <a:pt x="718" y="1289"/>
                  <a:pt x="728" y="1297"/>
                </a:cubicBezTo>
                <a:cubicBezTo>
                  <a:pt x="743" y="1309"/>
                  <a:pt x="753" y="1316"/>
                  <a:pt x="754" y="1317"/>
                </a:cubicBezTo>
                <a:cubicBezTo>
                  <a:pt x="759" y="1320"/>
                  <a:pt x="764" y="1322"/>
                  <a:pt x="770" y="1322"/>
                </a:cubicBezTo>
                <a:cubicBezTo>
                  <a:pt x="772" y="1322"/>
                  <a:pt x="774" y="1322"/>
                  <a:pt x="775" y="1322"/>
                </a:cubicBezTo>
                <a:lnTo>
                  <a:pt x="939" y="1291"/>
                </a:lnTo>
                <a:lnTo>
                  <a:pt x="1032" y="1382"/>
                </a:lnTo>
                <a:lnTo>
                  <a:pt x="1026" y="1386"/>
                </a:lnTo>
                <a:cubicBezTo>
                  <a:pt x="1006" y="1404"/>
                  <a:pt x="994" y="1429"/>
                  <a:pt x="992" y="1456"/>
                </a:cubicBezTo>
                <a:cubicBezTo>
                  <a:pt x="990" y="1483"/>
                  <a:pt x="999" y="1509"/>
                  <a:pt x="1017" y="1530"/>
                </a:cubicBezTo>
                <a:lnTo>
                  <a:pt x="1125" y="1654"/>
                </a:lnTo>
                <a:cubicBezTo>
                  <a:pt x="1131" y="1660"/>
                  <a:pt x="1138" y="1664"/>
                  <a:pt x="1146" y="1664"/>
                </a:cubicBezTo>
                <a:cubicBezTo>
                  <a:pt x="1153" y="1664"/>
                  <a:pt x="1159" y="1661"/>
                  <a:pt x="1164" y="1657"/>
                </a:cubicBezTo>
                <a:cubicBezTo>
                  <a:pt x="1176" y="1647"/>
                  <a:pt x="1177" y="1629"/>
                  <a:pt x="1167" y="1618"/>
                </a:cubicBezTo>
                <a:lnTo>
                  <a:pt x="1058" y="1493"/>
                </a:lnTo>
                <a:cubicBezTo>
                  <a:pt x="1050" y="1484"/>
                  <a:pt x="1046" y="1472"/>
                  <a:pt x="1047" y="1460"/>
                </a:cubicBezTo>
                <a:cubicBezTo>
                  <a:pt x="1048" y="1447"/>
                  <a:pt x="1053" y="1436"/>
                  <a:pt x="1063" y="1428"/>
                </a:cubicBezTo>
                <a:lnTo>
                  <a:pt x="1372" y="1158"/>
                </a:lnTo>
                <a:cubicBezTo>
                  <a:pt x="1381" y="1150"/>
                  <a:pt x="1393" y="1145"/>
                  <a:pt x="1406" y="1146"/>
                </a:cubicBezTo>
                <a:cubicBezTo>
                  <a:pt x="1418" y="1147"/>
                  <a:pt x="1429" y="1153"/>
                  <a:pt x="1438" y="1162"/>
                </a:cubicBezTo>
                <a:lnTo>
                  <a:pt x="1546" y="1286"/>
                </a:lnTo>
                <a:cubicBezTo>
                  <a:pt x="1556" y="1298"/>
                  <a:pt x="1574" y="1299"/>
                  <a:pt x="1585" y="1289"/>
                </a:cubicBezTo>
                <a:cubicBezTo>
                  <a:pt x="1597" y="1279"/>
                  <a:pt x="1598" y="1262"/>
                  <a:pt x="1588" y="1250"/>
                </a:cubicBezTo>
                <a:lnTo>
                  <a:pt x="1479" y="1126"/>
                </a:lnTo>
                <a:cubicBezTo>
                  <a:pt x="1452" y="1095"/>
                  <a:pt x="1411" y="1084"/>
                  <a:pt x="1374" y="1095"/>
                </a:cubicBezTo>
                <a:lnTo>
                  <a:pt x="1305" y="1017"/>
                </a:lnTo>
                <a:cubicBezTo>
                  <a:pt x="1301" y="1011"/>
                  <a:pt x="1292" y="995"/>
                  <a:pt x="1280" y="973"/>
                </a:cubicBezTo>
                <a:cubicBezTo>
                  <a:pt x="1278" y="969"/>
                  <a:pt x="1275" y="967"/>
                  <a:pt x="1272" y="964"/>
                </a:cubicBezTo>
                <a:cubicBezTo>
                  <a:pt x="1297" y="935"/>
                  <a:pt x="1315" y="911"/>
                  <a:pt x="1316" y="910"/>
                </a:cubicBezTo>
                <a:cubicBezTo>
                  <a:pt x="1321" y="903"/>
                  <a:pt x="1322" y="895"/>
                  <a:pt x="1321" y="888"/>
                </a:cubicBezTo>
                <a:lnTo>
                  <a:pt x="1290" y="724"/>
                </a:lnTo>
                <a:lnTo>
                  <a:pt x="1381" y="632"/>
                </a:lnTo>
                <a:lnTo>
                  <a:pt x="1385" y="637"/>
                </a:lnTo>
                <a:cubicBezTo>
                  <a:pt x="1403" y="657"/>
                  <a:pt x="1428" y="670"/>
                  <a:pt x="1455" y="671"/>
                </a:cubicBezTo>
                <a:cubicBezTo>
                  <a:pt x="1458" y="672"/>
                  <a:pt x="1460" y="672"/>
                  <a:pt x="1462" y="672"/>
                </a:cubicBezTo>
                <a:cubicBezTo>
                  <a:pt x="1487" y="672"/>
                  <a:pt x="1510" y="663"/>
                  <a:pt x="1529" y="647"/>
                </a:cubicBezTo>
                <a:lnTo>
                  <a:pt x="1653" y="538"/>
                </a:lnTo>
                <a:cubicBezTo>
                  <a:pt x="1665" y="528"/>
                  <a:pt x="1666" y="511"/>
                  <a:pt x="1656" y="4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5" name="Freeform 864">
            <a:extLst>
              <a:ext uri="{FF2B5EF4-FFF2-40B4-BE49-F238E27FC236}">
                <a16:creationId xmlns:a16="http://schemas.microsoft.com/office/drawing/2014/main" id="{7FAFD07E-DB8B-6A4F-B353-45893C263D02}"/>
              </a:ext>
            </a:extLst>
          </p:cNvPr>
          <p:cNvSpPr/>
          <p:nvPr/>
        </p:nvSpPr>
        <p:spPr>
          <a:xfrm>
            <a:off x="5419440" y="4272318"/>
            <a:ext cx="470520" cy="43739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08" h="1216">
                <a:moveTo>
                  <a:pt x="387" y="1154"/>
                </a:moveTo>
                <a:cubicBezTo>
                  <a:pt x="388" y="1154"/>
                  <a:pt x="388" y="1154"/>
                  <a:pt x="389" y="1154"/>
                </a:cubicBezTo>
                <a:cubicBezTo>
                  <a:pt x="410" y="1154"/>
                  <a:pt x="429" y="1145"/>
                  <a:pt x="443" y="1129"/>
                </a:cubicBezTo>
                <a:cubicBezTo>
                  <a:pt x="457" y="1114"/>
                  <a:pt x="464" y="1095"/>
                  <a:pt x="465" y="1074"/>
                </a:cubicBezTo>
                <a:lnTo>
                  <a:pt x="468" y="1007"/>
                </a:lnTo>
                <a:cubicBezTo>
                  <a:pt x="475" y="1010"/>
                  <a:pt x="482" y="1011"/>
                  <a:pt x="490" y="1011"/>
                </a:cubicBezTo>
                <a:cubicBezTo>
                  <a:pt x="503" y="1011"/>
                  <a:pt x="515" y="1007"/>
                  <a:pt x="527" y="1000"/>
                </a:cubicBezTo>
                <a:cubicBezTo>
                  <a:pt x="549" y="987"/>
                  <a:pt x="563" y="964"/>
                  <a:pt x="563" y="938"/>
                </a:cubicBezTo>
                <a:lnTo>
                  <a:pt x="563" y="917"/>
                </a:lnTo>
                <a:lnTo>
                  <a:pt x="563" y="916"/>
                </a:lnTo>
                <a:cubicBezTo>
                  <a:pt x="561" y="884"/>
                  <a:pt x="555" y="848"/>
                  <a:pt x="551" y="823"/>
                </a:cubicBezTo>
                <a:cubicBezTo>
                  <a:pt x="555" y="827"/>
                  <a:pt x="561" y="830"/>
                  <a:pt x="568" y="830"/>
                </a:cubicBezTo>
                <a:lnTo>
                  <a:pt x="658" y="832"/>
                </a:lnTo>
                <a:cubicBezTo>
                  <a:pt x="671" y="832"/>
                  <a:pt x="681" y="842"/>
                  <a:pt x="681" y="855"/>
                </a:cubicBezTo>
                <a:lnTo>
                  <a:pt x="674" y="1134"/>
                </a:lnTo>
                <a:cubicBezTo>
                  <a:pt x="674" y="1147"/>
                  <a:pt x="663" y="1157"/>
                  <a:pt x="651" y="1157"/>
                </a:cubicBezTo>
                <a:lnTo>
                  <a:pt x="386" y="1154"/>
                </a:lnTo>
                <a:cubicBezTo>
                  <a:pt x="385" y="1154"/>
                  <a:pt x="385" y="1154"/>
                  <a:pt x="385" y="1154"/>
                </a:cubicBezTo>
                <a:cubicBezTo>
                  <a:pt x="378" y="1154"/>
                  <a:pt x="380" y="1154"/>
                  <a:pt x="387" y="1154"/>
                </a:cubicBezTo>
                <a:close/>
                <a:moveTo>
                  <a:pt x="87" y="418"/>
                </a:moveTo>
                <a:cubicBezTo>
                  <a:pt x="102" y="432"/>
                  <a:pt x="121" y="439"/>
                  <a:pt x="142" y="440"/>
                </a:cubicBezTo>
                <a:lnTo>
                  <a:pt x="209" y="442"/>
                </a:lnTo>
                <a:cubicBezTo>
                  <a:pt x="202" y="462"/>
                  <a:pt x="205" y="483"/>
                  <a:pt x="216" y="502"/>
                </a:cubicBezTo>
                <a:cubicBezTo>
                  <a:pt x="229" y="524"/>
                  <a:pt x="252" y="538"/>
                  <a:pt x="278" y="538"/>
                </a:cubicBezTo>
                <a:lnTo>
                  <a:pt x="299" y="537"/>
                </a:lnTo>
                <a:cubicBezTo>
                  <a:pt x="300" y="537"/>
                  <a:pt x="300" y="537"/>
                  <a:pt x="300" y="537"/>
                </a:cubicBezTo>
                <a:cubicBezTo>
                  <a:pt x="341" y="536"/>
                  <a:pt x="389" y="526"/>
                  <a:pt x="411" y="522"/>
                </a:cubicBezTo>
                <a:cubicBezTo>
                  <a:pt x="411" y="523"/>
                  <a:pt x="411" y="524"/>
                  <a:pt x="411" y="525"/>
                </a:cubicBezTo>
                <a:lnTo>
                  <a:pt x="409" y="565"/>
                </a:lnTo>
                <a:lnTo>
                  <a:pt x="409" y="566"/>
                </a:lnTo>
                <a:cubicBezTo>
                  <a:pt x="409" y="572"/>
                  <a:pt x="407" y="577"/>
                  <a:pt x="402" y="581"/>
                </a:cubicBezTo>
                <a:cubicBezTo>
                  <a:pt x="398" y="586"/>
                  <a:pt x="392" y="588"/>
                  <a:pt x="386" y="588"/>
                </a:cubicBezTo>
                <a:lnTo>
                  <a:pt x="107" y="581"/>
                </a:lnTo>
                <a:cubicBezTo>
                  <a:pt x="101" y="581"/>
                  <a:pt x="95" y="579"/>
                  <a:pt x="91" y="574"/>
                </a:cubicBezTo>
                <a:cubicBezTo>
                  <a:pt x="87" y="570"/>
                  <a:pt x="84" y="564"/>
                  <a:pt x="84" y="558"/>
                </a:cubicBezTo>
                <a:close/>
                <a:moveTo>
                  <a:pt x="472" y="362"/>
                </a:moveTo>
                <a:close/>
                <a:moveTo>
                  <a:pt x="260" y="156"/>
                </a:moveTo>
                <a:cubicBezTo>
                  <a:pt x="275" y="156"/>
                  <a:pt x="288" y="144"/>
                  <a:pt x="288" y="129"/>
                </a:cubicBezTo>
                <a:cubicBezTo>
                  <a:pt x="288" y="113"/>
                  <a:pt x="276" y="101"/>
                  <a:pt x="261" y="101"/>
                </a:cubicBezTo>
                <a:lnTo>
                  <a:pt x="224" y="100"/>
                </a:lnTo>
                <a:cubicBezTo>
                  <a:pt x="221" y="99"/>
                  <a:pt x="217" y="98"/>
                  <a:pt x="212" y="98"/>
                </a:cubicBezTo>
                <a:lnTo>
                  <a:pt x="111" y="97"/>
                </a:lnTo>
                <a:cubicBezTo>
                  <a:pt x="108" y="95"/>
                  <a:pt x="105" y="92"/>
                  <a:pt x="105" y="78"/>
                </a:cubicBezTo>
                <a:cubicBezTo>
                  <a:pt x="105" y="71"/>
                  <a:pt x="106" y="66"/>
                  <a:pt x="108" y="64"/>
                </a:cubicBezTo>
                <a:cubicBezTo>
                  <a:pt x="112" y="61"/>
                  <a:pt x="119" y="59"/>
                  <a:pt x="130" y="59"/>
                </a:cubicBezTo>
                <a:lnTo>
                  <a:pt x="258" y="61"/>
                </a:lnTo>
                <a:cubicBezTo>
                  <a:pt x="349" y="64"/>
                  <a:pt x="510" y="98"/>
                  <a:pt x="512" y="99"/>
                </a:cubicBezTo>
                <a:cubicBezTo>
                  <a:pt x="513" y="99"/>
                  <a:pt x="513" y="99"/>
                  <a:pt x="514" y="99"/>
                </a:cubicBezTo>
                <a:lnTo>
                  <a:pt x="515" y="99"/>
                </a:lnTo>
                <a:lnTo>
                  <a:pt x="516" y="99"/>
                </a:lnTo>
                <a:cubicBezTo>
                  <a:pt x="517" y="99"/>
                  <a:pt x="517" y="99"/>
                  <a:pt x="518" y="99"/>
                </a:cubicBezTo>
                <a:lnTo>
                  <a:pt x="579" y="98"/>
                </a:lnTo>
                <a:lnTo>
                  <a:pt x="574" y="339"/>
                </a:lnTo>
                <a:lnTo>
                  <a:pt x="482" y="347"/>
                </a:lnTo>
                <a:lnTo>
                  <a:pt x="481" y="347"/>
                </a:lnTo>
                <a:lnTo>
                  <a:pt x="480" y="347"/>
                </a:lnTo>
                <a:cubicBezTo>
                  <a:pt x="479" y="347"/>
                  <a:pt x="479" y="347"/>
                  <a:pt x="478" y="347"/>
                </a:cubicBezTo>
                <a:lnTo>
                  <a:pt x="477" y="348"/>
                </a:lnTo>
                <a:lnTo>
                  <a:pt x="476" y="348"/>
                </a:lnTo>
                <a:cubicBezTo>
                  <a:pt x="475" y="348"/>
                  <a:pt x="475" y="348"/>
                  <a:pt x="475" y="348"/>
                </a:cubicBezTo>
                <a:cubicBezTo>
                  <a:pt x="474" y="349"/>
                  <a:pt x="474" y="349"/>
                  <a:pt x="473" y="349"/>
                </a:cubicBezTo>
                <a:cubicBezTo>
                  <a:pt x="473" y="349"/>
                  <a:pt x="472" y="349"/>
                  <a:pt x="472" y="350"/>
                </a:cubicBezTo>
                <a:lnTo>
                  <a:pt x="471" y="350"/>
                </a:lnTo>
                <a:cubicBezTo>
                  <a:pt x="470" y="351"/>
                  <a:pt x="470" y="351"/>
                  <a:pt x="470" y="351"/>
                </a:cubicBezTo>
                <a:cubicBezTo>
                  <a:pt x="469" y="351"/>
                  <a:pt x="469" y="351"/>
                  <a:pt x="469" y="352"/>
                </a:cubicBezTo>
                <a:cubicBezTo>
                  <a:pt x="468" y="352"/>
                  <a:pt x="468" y="352"/>
                  <a:pt x="468" y="353"/>
                </a:cubicBezTo>
                <a:cubicBezTo>
                  <a:pt x="467" y="353"/>
                  <a:pt x="467" y="353"/>
                  <a:pt x="467" y="353"/>
                </a:cubicBezTo>
                <a:cubicBezTo>
                  <a:pt x="466" y="354"/>
                  <a:pt x="466" y="354"/>
                  <a:pt x="466" y="354"/>
                </a:cubicBezTo>
                <a:cubicBezTo>
                  <a:pt x="465" y="355"/>
                  <a:pt x="465" y="355"/>
                  <a:pt x="465" y="355"/>
                </a:cubicBezTo>
                <a:cubicBezTo>
                  <a:pt x="464" y="355"/>
                  <a:pt x="464" y="356"/>
                  <a:pt x="464" y="356"/>
                </a:cubicBezTo>
                <a:cubicBezTo>
                  <a:pt x="463" y="357"/>
                  <a:pt x="463" y="357"/>
                  <a:pt x="463" y="357"/>
                </a:cubicBezTo>
                <a:cubicBezTo>
                  <a:pt x="463" y="358"/>
                  <a:pt x="462" y="358"/>
                  <a:pt x="462" y="358"/>
                </a:cubicBezTo>
                <a:cubicBezTo>
                  <a:pt x="462" y="359"/>
                  <a:pt x="461" y="359"/>
                  <a:pt x="461" y="360"/>
                </a:cubicBezTo>
                <a:lnTo>
                  <a:pt x="399" y="468"/>
                </a:lnTo>
                <a:cubicBezTo>
                  <a:pt x="378" y="472"/>
                  <a:pt x="334" y="481"/>
                  <a:pt x="298" y="482"/>
                </a:cubicBezTo>
                <a:lnTo>
                  <a:pt x="278" y="482"/>
                </a:lnTo>
                <a:cubicBezTo>
                  <a:pt x="272" y="482"/>
                  <a:pt x="266" y="479"/>
                  <a:pt x="263" y="474"/>
                </a:cubicBezTo>
                <a:cubicBezTo>
                  <a:pt x="261" y="470"/>
                  <a:pt x="260" y="465"/>
                  <a:pt x="261" y="461"/>
                </a:cubicBezTo>
                <a:lnTo>
                  <a:pt x="339" y="445"/>
                </a:lnTo>
                <a:cubicBezTo>
                  <a:pt x="346" y="444"/>
                  <a:pt x="352" y="440"/>
                  <a:pt x="356" y="434"/>
                </a:cubicBezTo>
                <a:cubicBezTo>
                  <a:pt x="361" y="427"/>
                  <a:pt x="362" y="420"/>
                  <a:pt x="361" y="413"/>
                </a:cubicBezTo>
                <a:cubicBezTo>
                  <a:pt x="357" y="398"/>
                  <a:pt x="343" y="388"/>
                  <a:pt x="328" y="391"/>
                </a:cubicBezTo>
                <a:lnTo>
                  <a:pt x="315" y="394"/>
                </a:lnTo>
                <a:cubicBezTo>
                  <a:pt x="312" y="392"/>
                  <a:pt x="309" y="392"/>
                  <a:pt x="305" y="392"/>
                </a:cubicBezTo>
                <a:lnTo>
                  <a:pt x="144" y="384"/>
                </a:lnTo>
                <a:lnTo>
                  <a:pt x="143" y="384"/>
                </a:lnTo>
                <a:cubicBezTo>
                  <a:pt x="136" y="384"/>
                  <a:pt x="129" y="382"/>
                  <a:pt x="124" y="377"/>
                </a:cubicBezTo>
                <a:cubicBezTo>
                  <a:pt x="120" y="374"/>
                  <a:pt x="117" y="369"/>
                  <a:pt x="117" y="365"/>
                </a:cubicBezTo>
                <a:cubicBezTo>
                  <a:pt x="118" y="345"/>
                  <a:pt x="122" y="345"/>
                  <a:pt x="134" y="344"/>
                </a:cubicBezTo>
                <a:lnTo>
                  <a:pt x="213" y="345"/>
                </a:lnTo>
                <a:lnTo>
                  <a:pt x="214" y="345"/>
                </a:lnTo>
                <a:lnTo>
                  <a:pt x="216" y="345"/>
                </a:lnTo>
                <a:lnTo>
                  <a:pt x="230" y="345"/>
                </a:lnTo>
                <a:lnTo>
                  <a:pt x="231" y="345"/>
                </a:lnTo>
                <a:cubicBezTo>
                  <a:pt x="246" y="345"/>
                  <a:pt x="258" y="333"/>
                  <a:pt x="258" y="318"/>
                </a:cubicBezTo>
                <a:cubicBezTo>
                  <a:pt x="258" y="310"/>
                  <a:pt x="255" y="303"/>
                  <a:pt x="250" y="298"/>
                </a:cubicBezTo>
                <a:cubicBezTo>
                  <a:pt x="245" y="293"/>
                  <a:pt x="238" y="290"/>
                  <a:pt x="231" y="290"/>
                </a:cubicBezTo>
                <a:lnTo>
                  <a:pt x="144" y="289"/>
                </a:lnTo>
                <a:cubicBezTo>
                  <a:pt x="141" y="289"/>
                  <a:pt x="137" y="289"/>
                  <a:pt x="133" y="289"/>
                </a:cubicBezTo>
                <a:lnTo>
                  <a:pt x="84" y="289"/>
                </a:lnTo>
                <a:cubicBezTo>
                  <a:pt x="73" y="289"/>
                  <a:pt x="66" y="287"/>
                  <a:pt x="62" y="284"/>
                </a:cubicBezTo>
                <a:cubicBezTo>
                  <a:pt x="61" y="283"/>
                  <a:pt x="58" y="279"/>
                  <a:pt x="58" y="267"/>
                </a:cubicBezTo>
                <a:cubicBezTo>
                  <a:pt x="57" y="257"/>
                  <a:pt x="59" y="252"/>
                  <a:pt x="60" y="252"/>
                </a:cubicBezTo>
                <a:cubicBezTo>
                  <a:pt x="61" y="251"/>
                  <a:pt x="66" y="248"/>
                  <a:pt x="84" y="248"/>
                </a:cubicBezTo>
                <a:lnTo>
                  <a:pt x="214" y="250"/>
                </a:lnTo>
                <a:cubicBezTo>
                  <a:pt x="222" y="250"/>
                  <a:pt x="229" y="247"/>
                  <a:pt x="234" y="242"/>
                </a:cubicBezTo>
                <a:cubicBezTo>
                  <a:pt x="239" y="237"/>
                  <a:pt x="242" y="230"/>
                  <a:pt x="242" y="222"/>
                </a:cubicBezTo>
                <a:cubicBezTo>
                  <a:pt x="242" y="211"/>
                  <a:pt x="235" y="201"/>
                  <a:pt x="225" y="196"/>
                </a:cubicBezTo>
                <a:cubicBezTo>
                  <a:pt x="221" y="194"/>
                  <a:pt x="216" y="193"/>
                  <a:pt x="212" y="193"/>
                </a:cubicBezTo>
                <a:lnTo>
                  <a:pt x="82" y="192"/>
                </a:lnTo>
                <a:cubicBezTo>
                  <a:pt x="70" y="192"/>
                  <a:pt x="63" y="191"/>
                  <a:pt x="61" y="189"/>
                </a:cubicBezTo>
                <a:cubicBezTo>
                  <a:pt x="61" y="189"/>
                  <a:pt x="57" y="186"/>
                  <a:pt x="55" y="170"/>
                </a:cubicBezTo>
                <a:cubicBezTo>
                  <a:pt x="56" y="162"/>
                  <a:pt x="57" y="157"/>
                  <a:pt x="59" y="155"/>
                </a:cubicBezTo>
                <a:cubicBezTo>
                  <a:pt x="63" y="152"/>
                  <a:pt x="72" y="152"/>
                  <a:pt x="80" y="152"/>
                </a:cubicBezTo>
                <a:cubicBezTo>
                  <a:pt x="80" y="152"/>
                  <a:pt x="81" y="152"/>
                  <a:pt x="82" y="152"/>
                </a:cubicBezTo>
                <a:lnTo>
                  <a:pt x="102" y="152"/>
                </a:lnTo>
                <a:cubicBezTo>
                  <a:pt x="114" y="155"/>
                  <a:pt x="124" y="155"/>
                  <a:pt x="130" y="155"/>
                </a:cubicBezTo>
                <a:close/>
                <a:moveTo>
                  <a:pt x="314" y="1083"/>
                </a:moveTo>
                <a:lnTo>
                  <a:pt x="314" y="1132"/>
                </a:lnTo>
                <a:cubicBezTo>
                  <a:pt x="314" y="1156"/>
                  <a:pt x="308" y="1158"/>
                  <a:pt x="293" y="1158"/>
                </a:cubicBezTo>
                <a:cubicBezTo>
                  <a:pt x="282" y="1159"/>
                  <a:pt x="278" y="1157"/>
                  <a:pt x="277" y="1156"/>
                </a:cubicBezTo>
                <a:cubicBezTo>
                  <a:pt x="276" y="1155"/>
                  <a:pt x="273" y="1150"/>
                  <a:pt x="274" y="1132"/>
                </a:cubicBezTo>
                <a:lnTo>
                  <a:pt x="275" y="1002"/>
                </a:lnTo>
                <a:cubicBezTo>
                  <a:pt x="275" y="995"/>
                  <a:pt x="272" y="988"/>
                  <a:pt x="267" y="982"/>
                </a:cubicBezTo>
                <a:cubicBezTo>
                  <a:pt x="262" y="977"/>
                  <a:pt x="255" y="974"/>
                  <a:pt x="247" y="974"/>
                </a:cubicBezTo>
                <a:cubicBezTo>
                  <a:pt x="236" y="974"/>
                  <a:pt x="226" y="981"/>
                  <a:pt x="222" y="991"/>
                </a:cubicBezTo>
                <a:cubicBezTo>
                  <a:pt x="219" y="995"/>
                  <a:pt x="218" y="1000"/>
                  <a:pt x="218" y="1004"/>
                </a:cubicBezTo>
                <a:lnTo>
                  <a:pt x="217" y="1134"/>
                </a:lnTo>
                <a:cubicBezTo>
                  <a:pt x="217" y="1146"/>
                  <a:pt x="216" y="1153"/>
                  <a:pt x="214" y="1155"/>
                </a:cubicBezTo>
                <a:cubicBezTo>
                  <a:pt x="214" y="1155"/>
                  <a:pt x="211" y="1159"/>
                  <a:pt x="195" y="1161"/>
                </a:cubicBezTo>
                <a:cubicBezTo>
                  <a:pt x="184" y="1160"/>
                  <a:pt x="181" y="1158"/>
                  <a:pt x="180" y="1156"/>
                </a:cubicBezTo>
                <a:cubicBezTo>
                  <a:pt x="177" y="1153"/>
                  <a:pt x="177" y="1143"/>
                  <a:pt x="177" y="1134"/>
                </a:cubicBezTo>
                <a:lnTo>
                  <a:pt x="177" y="1114"/>
                </a:lnTo>
                <a:cubicBezTo>
                  <a:pt x="180" y="1102"/>
                  <a:pt x="180" y="1092"/>
                  <a:pt x="180" y="1086"/>
                </a:cubicBezTo>
                <a:lnTo>
                  <a:pt x="181" y="956"/>
                </a:lnTo>
                <a:cubicBezTo>
                  <a:pt x="181" y="941"/>
                  <a:pt x="169" y="928"/>
                  <a:pt x="154" y="928"/>
                </a:cubicBezTo>
                <a:lnTo>
                  <a:pt x="153" y="928"/>
                </a:lnTo>
                <a:cubicBezTo>
                  <a:pt x="138" y="928"/>
                  <a:pt x="126" y="940"/>
                  <a:pt x="126" y="955"/>
                </a:cubicBezTo>
                <a:lnTo>
                  <a:pt x="126" y="992"/>
                </a:lnTo>
                <a:cubicBezTo>
                  <a:pt x="124" y="995"/>
                  <a:pt x="123" y="999"/>
                  <a:pt x="123" y="1004"/>
                </a:cubicBezTo>
                <a:lnTo>
                  <a:pt x="122" y="1105"/>
                </a:lnTo>
                <a:cubicBezTo>
                  <a:pt x="120" y="1108"/>
                  <a:pt x="117" y="1111"/>
                  <a:pt x="103" y="1112"/>
                </a:cubicBezTo>
                <a:cubicBezTo>
                  <a:pt x="91" y="1111"/>
                  <a:pt x="84" y="1111"/>
                  <a:pt x="84" y="1085"/>
                </a:cubicBezTo>
                <a:lnTo>
                  <a:pt x="86" y="958"/>
                </a:lnTo>
                <a:cubicBezTo>
                  <a:pt x="89" y="867"/>
                  <a:pt x="123" y="706"/>
                  <a:pt x="124" y="704"/>
                </a:cubicBezTo>
                <a:cubicBezTo>
                  <a:pt x="124" y="703"/>
                  <a:pt x="124" y="703"/>
                  <a:pt x="124" y="702"/>
                </a:cubicBezTo>
                <a:lnTo>
                  <a:pt x="124" y="701"/>
                </a:lnTo>
                <a:lnTo>
                  <a:pt x="124" y="700"/>
                </a:lnTo>
                <a:cubicBezTo>
                  <a:pt x="124" y="699"/>
                  <a:pt x="124" y="699"/>
                  <a:pt x="124" y="699"/>
                </a:cubicBezTo>
                <a:lnTo>
                  <a:pt x="124" y="698"/>
                </a:lnTo>
                <a:lnTo>
                  <a:pt x="123" y="637"/>
                </a:lnTo>
                <a:lnTo>
                  <a:pt x="364" y="643"/>
                </a:lnTo>
                <a:lnTo>
                  <a:pt x="372" y="734"/>
                </a:lnTo>
                <a:lnTo>
                  <a:pt x="372" y="735"/>
                </a:lnTo>
                <a:lnTo>
                  <a:pt x="372" y="736"/>
                </a:lnTo>
                <a:cubicBezTo>
                  <a:pt x="372" y="737"/>
                  <a:pt x="372" y="737"/>
                  <a:pt x="372" y="738"/>
                </a:cubicBezTo>
                <a:cubicBezTo>
                  <a:pt x="372" y="738"/>
                  <a:pt x="373" y="738"/>
                  <a:pt x="373" y="739"/>
                </a:cubicBezTo>
                <a:lnTo>
                  <a:pt x="373" y="740"/>
                </a:lnTo>
                <a:cubicBezTo>
                  <a:pt x="373" y="741"/>
                  <a:pt x="373" y="741"/>
                  <a:pt x="374" y="741"/>
                </a:cubicBezTo>
                <a:cubicBezTo>
                  <a:pt x="374" y="742"/>
                  <a:pt x="374" y="742"/>
                  <a:pt x="374" y="743"/>
                </a:cubicBezTo>
                <a:lnTo>
                  <a:pt x="374" y="744"/>
                </a:lnTo>
                <a:cubicBezTo>
                  <a:pt x="375" y="744"/>
                  <a:pt x="375" y="745"/>
                  <a:pt x="375" y="745"/>
                </a:cubicBezTo>
                <a:cubicBezTo>
                  <a:pt x="376" y="745"/>
                  <a:pt x="376" y="746"/>
                  <a:pt x="376" y="746"/>
                </a:cubicBezTo>
                <a:cubicBezTo>
                  <a:pt x="376" y="746"/>
                  <a:pt x="376" y="747"/>
                  <a:pt x="377" y="748"/>
                </a:cubicBezTo>
                <a:lnTo>
                  <a:pt x="378" y="749"/>
                </a:lnTo>
                <a:lnTo>
                  <a:pt x="379" y="750"/>
                </a:lnTo>
                <a:cubicBezTo>
                  <a:pt x="379" y="750"/>
                  <a:pt x="379" y="751"/>
                  <a:pt x="380" y="751"/>
                </a:cubicBezTo>
                <a:lnTo>
                  <a:pt x="381" y="752"/>
                </a:lnTo>
                <a:lnTo>
                  <a:pt x="382" y="753"/>
                </a:lnTo>
                <a:lnTo>
                  <a:pt x="383" y="754"/>
                </a:lnTo>
                <a:lnTo>
                  <a:pt x="384" y="754"/>
                </a:lnTo>
                <a:cubicBezTo>
                  <a:pt x="384" y="754"/>
                  <a:pt x="384" y="755"/>
                  <a:pt x="385" y="755"/>
                </a:cubicBezTo>
                <a:lnTo>
                  <a:pt x="493" y="817"/>
                </a:lnTo>
                <a:cubicBezTo>
                  <a:pt x="497" y="838"/>
                  <a:pt x="506" y="883"/>
                  <a:pt x="507" y="918"/>
                </a:cubicBezTo>
                <a:lnTo>
                  <a:pt x="508" y="938"/>
                </a:lnTo>
                <a:cubicBezTo>
                  <a:pt x="508" y="944"/>
                  <a:pt x="504" y="950"/>
                  <a:pt x="499" y="953"/>
                </a:cubicBezTo>
                <a:cubicBezTo>
                  <a:pt x="495" y="955"/>
                  <a:pt x="490" y="956"/>
                  <a:pt x="486" y="955"/>
                </a:cubicBezTo>
                <a:lnTo>
                  <a:pt x="470" y="877"/>
                </a:lnTo>
                <a:cubicBezTo>
                  <a:pt x="469" y="870"/>
                  <a:pt x="465" y="864"/>
                  <a:pt x="459" y="860"/>
                </a:cubicBezTo>
                <a:cubicBezTo>
                  <a:pt x="453" y="856"/>
                  <a:pt x="445" y="854"/>
                  <a:pt x="438" y="856"/>
                </a:cubicBezTo>
                <a:cubicBezTo>
                  <a:pt x="423" y="859"/>
                  <a:pt x="413" y="873"/>
                  <a:pt x="416" y="888"/>
                </a:cubicBezTo>
                <a:lnTo>
                  <a:pt x="419" y="901"/>
                </a:lnTo>
                <a:cubicBezTo>
                  <a:pt x="418" y="904"/>
                  <a:pt x="417" y="907"/>
                  <a:pt x="417" y="911"/>
                </a:cubicBezTo>
                <a:lnTo>
                  <a:pt x="410" y="1072"/>
                </a:lnTo>
                <a:lnTo>
                  <a:pt x="410" y="1073"/>
                </a:lnTo>
                <a:cubicBezTo>
                  <a:pt x="409" y="1080"/>
                  <a:pt x="407" y="1087"/>
                  <a:pt x="402" y="1092"/>
                </a:cubicBezTo>
                <a:cubicBezTo>
                  <a:pt x="399" y="1096"/>
                  <a:pt x="394" y="1099"/>
                  <a:pt x="390" y="1099"/>
                </a:cubicBezTo>
                <a:cubicBezTo>
                  <a:pt x="370" y="1098"/>
                  <a:pt x="370" y="1094"/>
                  <a:pt x="369" y="1082"/>
                </a:cubicBezTo>
                <a:lnTo>
                  <a:pt x="370" y="1003"/>
                </a:lnTo>
                <a:cubicBezTo>
                  <a:pt x="370" y="1002"/>
                  <a:pt x="370" y="1001"/>
                  <a:pt x="370" y="1000"/>
                </a:cubicBezTo>
                <a:lnTo>
                  <a:pt x="370" y="986"/>
                </a:lnTo>
                <a:cubicBezTo>
                  <a:pt x="370" y="978"/>
                  <a:pt x="367" y="971"/>
                  <a:pt x="362" y="966"/>
                </a:cubicBezTo>
                <a:cubicBezTo>
                  <a:pt x="357" y="961"/>
                  <a:pt x="350" y="958"/>
                  <a:pt x="343" y="958"/>
                </a:cubicBezTo>
                <a:cubicBezTo>
                  <a:pt x="327" y="958"/>
                  <a:pt x="315" y="970"/>
                  <a:pt x="315" y="985"/>
                </a:cubicBezTo>
                <a:lnTo>
                  <a:pt x="314" y="1072"/>
                </a:lnTo>
                <a:cubicBezTo>
                  <a:pt x="314" y="1075"/>
                  <a:pt x="314" y="1079"/>
                  <a:pt x="314" y="1083"/>
                </a:cubicBezTo>
                <a:close/>
                <a:moveTo>
                  <a:pt x="844" y="142"/>
                </a:moveTo>
                <a:lnTo>
                  <a:pt x="841" y="209"/>
                </a:lnTo>
                <a:cubicBezTo>
                  <a:pt x="822" y="202"/>
                  <a:pt x="800" y="205"/>
                  <a:pt x="782" y="216"/>
                </a:cubicBezTo>
                <a:cubicBezTo>
                  <a:pt x="759" y="229"/>
                  <a:pt x="746" y="252"/>
                  <a:pt x="746" y="278"/>
                </a:cubicBezTo>
                <a:lnTo>
                  <a:pt x="746" y="299"/>
                </a:lnTo>
                <a:lnTo>
                  <a:pt x="746" y="300"/>
                </a:lnTo>
                <a:cubicBezTo>
                  <a:pt x="749" y="353"/>
                  <a:pt x="764" y="420"/>
                  <a:pt x="764" y="423"/>
                </a:cubicBezTo>
                <a:cubicBezTo>
                  <a:pt x="766" y="430"/>
                  <a:pt x="771" y="437"/>
                  <a:pt x="777" y="440"/>
                </a:cubicBezTo>
                <a:lnTo>
                  <a:pt x="883" y="501"/>
                </a:lnTo>
                <a:lnTo>
                  <a:pt x="890" y="580"/>
                </a:lnTo>
                <a:cubicBezTo>
                  <a:pt x="863" y="592"/>
                  <a:pt x="845" y="619"/>
                  <a:pt x="844" y="649"/>
                </a:cubicBezTo>
                <a:lnTo>
                  <a:pt x="843" y="689"/>
                </a:lnTo>
                <a:cubicBezTo>
                  <a:pt x="843" y="696"/>
                  <a:pt x="845" y="703"/>
                  <a:pt x="850" y="709"/>
                </a:cubicBezTo>
                <a:cubicBezTo>
                  <a:pt x="854" y="713"/>
                  <a:pt x="859" y="715"/>
                  <a:pt x="864" y="717"/>
                </a:cubicBezTo>
                <a:lnTo>
                  <a:pt x="807" y="816"/>
                </a:lnTo>
                <a:lnTo>
                  <a:pt x="729" y="822"/>
                </a:lnTo>
                <a:cubicBezTo>
                  <a:pt x="717" y="795"/>
                  <a:pt x="690" y="777"/>
                  <a:pt x="659" y="776"/>
                </a:cubicBezTo>
                <a:lnTo>
                  <a:pt x="569" y="774"/>
                </a:lnTo>
                <a:lnTo>
                  <a:pt x="568" y="774"/>
                </a:lnTo>
                <a:cubicBezTo>
                  <a:pt x="558" y="774"/>
                  <a:pt x="548" y="781"/>
                  <a:pt x="543" y="790"/>
                </a:cubicBezTo>
                <a:cubicBezTo>
                  <a:pt x="541" y="784"/>
                  <a:pt x="537" y="779"/>
                  <a:pt x="531" y="775"/>
                </a:cubicBezTo>
                <a:lnTo>
                  <a:pt x="425" y="715"/>
                </a:lnTo>
                <a:lnTo>
                  <a:pt x="419" y="636"/>
                </a:lnTo>
                <a:cubicBezTo>
                  <a:pt x="446" y="624"/>
                  <a:pt x="464" y="597"/>
                  <a:pt x="465" y="567"/>
                </a:cubicBezTo>
                <a:lnTo>
                  <a:pt x="466" y="527"/>
                </a:lnTo>
                <a:cubicBezTo>
                  <a:pt x="466" y="520"/>
                  <a:pt x="464" y="513"/>
                  <a:pt x="459" y="507"/>
                </a:cubicBezTo>
                <a:cubicBezTo>
                  <a:pt x="455" y="503"/>
                  <a:pt x="450" y="501"/>
                  <a:pt x="444" y="499"/>
                </a:cubicBezTo>
                <a:lnTo>
                  <a:pt x="501" y="400"/>
                </a:lnTo>
                <a:lnTo>
                  <a:pt x="580" y="393"/>
                </a:lnTo>
                <a:cubicBezTo>
                  <a:pt x="584" y="401"/>
                  <a:pt x="588" y="409"/>
                  <a:pt x="595" y="415"/>
                </a:cubicBezTo>
                <a:cubicBezTo>
                  <a:pt x="609" y="430"/>
                  <a:pt x="628" y="439"/>
                  <a:pt x="649" y="439"/>
                </a:cubicBezTo>
                <a:lnTo>
                  <a:pt x="727" y="442"/>
                </a:lnTo>
                <a:cubicBezTo>
                  <a:pt x="743" y="443"/>
                  <a:pt x="755" y="431"/>
                  <a:pt x="756" y="416"/>
                </a:cubicBezTo>
                <a:cubicBezTo>
                  <a:pt x="756" y="408"/>
                  <a:pt x="753" y="401"/>
                  <a:pt x="748" y="396"/>
                </a:cubicBezTo>
                <a:cubicBezTo>
                  <a:pt x="743" y="390"/>
                  <a:pt x="737" y="387"/>
                  <a:pt x="729" y="387"/>
                </a:cubicBezTo>
                <a:lnTo>
                  <a:pt x="651" y="384"/>
                </a:lnTo>
                <a:cubicBezTo>
                  <a:pt x="644" y="384"/>
                  <a:pt x="639" y="382"/>
                  <a:pt x="635" y="377"/>
                </a:cubicBezTo>
                <a:cubicBezTo>
                  <a:pt x="630" y="373"/>
                  <a:pt x="628" y="367"/>
                  <a:pt x="628" y="361"/>
                </a:cubicBezTo>
                <a:lnTo>
                  <a:pt x="635" y="82"/>
                </a:lnTo>
                <a:cubicBezTo>
                  <a:pt x="635" y="69"/>
                  <a:pt x="645" y="59"/>
                  <a:pt x="658" y="59"/>
                </a:cubicBezTo>
                <a:lnTo>
                  <a:pt x="919" y="62"/>
                </a:lnTo>
                <a:cubicBezTo>
                  <a:pt x="878" y="62"/>
                  <a:pt x="845" y="98"/>
                  <a:pt x="844" y="142"/>
                </a:cubicBezTo>
                <a:close/>
                <a:moveTo>
                  <a:pt x="1222" y="798"/>
                </a:moveTo>
                <a:cubicBezTo>
                  <a:pt x="1207" y="784"/>
                  <a:pt x="1187" y="777"/>
                  <a:pt x="1167" y="776"/>
                </a:cubicBezTo>
                <a:lnTo>
                  <a:pt x="1100" y="773"/>
                </a:lnTo>
                <a:cubicBezTo>
                  <a:pt x="1106" y="754"/>
                  <a:pt x="1104" y="733"/>
                  <a:pt x="1093" y="714"/>
                </a:cubicBezTo>
                <a:cubicBezTo>
                  <a:pt x="1080" y="692"/>
                  <a:pt x="1057" y="678"/>
                  <a:pt x="1030" y="678"/>
                </a:cubicBezTo>
                <a:lnTo>
                  <a:pt x="1010" y="678"/>
                </a:lnTo>
                <a:lnTo>
                  <a:pt x="1009" y="678"/>
                </a:lnTo>
                <a:cubicBezTo>
                  <a:pt x="968" y="680"/>
                  <a:pt x="919" y="690"/>
                  <a:pt x="898" y="694"/>
                </a:cubicBezTo>
                <a:cubicBezTo>
                  <a:pt x="898" y="693"/>
                  <a:pt x="898" y="692"/>
                  <a:pt x="898" y="691"/>
                </a:cubicBezTo>
                <a:lnTo>
                  <a:pt x="899" y="651"/>
                </a:lnTo>
                <a:lnTo>
                  <a:pt x="899" y="650"/>
                </a:lnTo>
                <a:cubicBezTo>
                  <a:pt x="899" y="644"/>
                  <a:pt x="902" y="639"/>
                  <a:pt x="906" y="635"/>
                </a:cubicBezTo>
                <a:cubicBezTo>
                  <a:pt x="911" y="630"/>
                  <a:pt x="917" y="628"/>
                  <a:pt x="923" y="628"/>
                </a:cubicBezTo>
                <a:lnTo>
                  <a:pt x="1202" y="635"/>
                </a:lnTo>
                <a:cubicBezTo>
                  <a:pt x="1208" y="635"/>
                  <a:pt x="1214" y="637"/>
                  <a:pt x="1218" y="642"/>
                </a:cubicBezTo>
                <a:cubicBezTo>
                  <a:pt x="1222" y="646"/>
                  <a:pt x="1225" y="652"/>
                  <a:pt x="1224" y="658"/>
                </a:cubicBezTo>
                <a:close/>
                <a:moveTo>
                  <a:pt x="995" y="133"/>
                </a:moveTo>
                <a:lnTo>
                  <a:pt x="995" y="84"/>
                </a:lnTo>
                <a:cubicBezTo>
                  <a:pt x="995" y="60"/>
                  <a:pt x="1001" y="58"/>
                  <a:pt x="1016" y="58"/>
                </a:cubicBezTo>
                <a:cubicBezTo>
                  <a:pt x="1027" y="57"/>
                  <a:pt x="1031" y="59"/>
                  <a:pt x="1032" y="60"/>
                </a:cubicBezTo>
                <a:cubicBezTo>
                  <a:pt x="1033" y="61"/>
                  <a:pt x="1035" y="65"/>
                  <a:pt x="1035" y="84"/>
                </a:cubicBezTo>
                <a:lnTo>
                  <a:pt x="1034" y="214"/>
                </a:lnTo>
                <a:cubicBezTo>
                  <a:pt x="1034" y="221"/>
                  <a:pt x="1037" y="228"/>
                  <a:pt x="1042" y="234"/>
                </a:cubicBezTo>
                <a:cubicBezTo>
                  <a:pt x="1047" y="239"/>
                  <a:pt x="1054" y="242"/>
                  <a:pt x="1061" y="242"/>
                </a:cubicBezTo>
                <a:lnTo>
                  <a:pt x="1062" y="242"/>
                </a:lnTo>
                <a:cubicBezTo>
                  <a:pt x="1073" y="242"/>
                  <a:pt x="1083" y="235"/>
                  <a:pt x="1087" y="225"/>
                </a:cubicBezTo>
                <a:cubicBezTo>
                  <a:pt x="1090" y="221"/>
                  <a:pt x="1091" y="216"/>
                  <a:pt x="1091" y="212"/>
                </a:cubicBezTo>
                <a:lnTo>
                  <a:pt x="1092" y="81"/>
                </a:lnTo>
                <a:cubicBezTo>
                  <a:pt x="1092" y="70"/>
                  <a:pt x="1093" y="63"/>
                  <a:pt x="1094" y="61"/>
                </a:cubicBezTo>
                <a:cubicBezTo>
                  <a:pt x="1094" y="61"/>
                  <a:pt x="1097" y="57"/>
                  <a:pt x="1113" y="55"/>
                </a:cubicBezTo>
                <a:cubicBezTo>
                  <a:pt x="1125" y="56"/>
                  <a:pt x="1128" y="58"/>
                  <a:pt x="1129" y="60"/>
                </a:cubicBezTo>
                <a:cubicBezTo>
                  <a:pt x="1132" y="63"/>
                  <a:pt x="1132" y="73"/>
                  <a:pt x="1132" y="82"/>
                </a:cubicBezTo>
                <a:lnTo>
                  <a:pt x="1132" y="102"/>
                </a:lnTo>
                <a:cubicBezTo>
                  <a:pt x="1129" y="114"/>
                  <a:pt x="1129" y="124"/>
                  <a:pt x="1129" y="130"/>
                </a:cubicBezTo>
                <a:lnTo>
                  <a:pt x="1128" y="260"/>
                </a:lnTo>
                <a:cubicBezTo>
                  <a:pt x="1128" y="275"/>
                  <a:pt x="1140" y="288"/>
                  <a:pt x="1155" y="288"/>
                </a:cubicBezTo>
                <a:cubicBezTo>
                  <a:pt x="1170" y="288"/>
                  <a:pt x="1183" y="276"/>
                  <a:pt x="1183" y="261"/>
                </a:cubicBezTo>
                <a:lnTo>
                  <a:pt x="1183" y="224"/>
                </a:lnTo>
                <a:cubicBezTo>
                  <a:pt x="1185" y="221"/>
                  <a:pt x="1186" y="217"/>
                  <a:pt x="1186" y="212"/>
                </a:cubicBezTo>
                <a:lnTo>
                  <a:pt x="1187" y="111"/>
                </a:lnTo>
                <a:cubicBezTo>
                  <a:pt x="1188" y="108"/>
                  <a:pt x="1192" y="105"/>
                  <a:pt x="1205" y="104"/>
                </a:cubicBezTo>
                <a:cubicBezTo>
                  <a:pt x="1218" y="105"/>
                  <a:pt x="1225" y="105"/>
                  <a:pt x="1224" y="131"/>
                </a:cubicBezTo>
                <a:lnTo>
                  <a:pt x="1223" y="258"/>
                </a:lnTo>
                <a:cubicBezTo>
                  <a:pt x="1220" y="349"/>
                  <a:pt x="1185" y="510"/>
                  <a:pt x="1185" y="511"/>
                </a:cubicBezTo>
                <a:cubicBezTo>
                  <a:pt x="1185" y="512"/>
                  <a:pt x="1185" y="512"/>
                  <a:pt x="1185" y="512"/>
                </a:cubicBezTo>
                <a:cubicBezTo>
                  <a:pt x="1185" y="513"/>
                  <a:pt x="1185" y="513"/>
                  <a:pt x="1185" y="513"/>
                </a:cubicBezTo>
                <a:lnTo>
                  <a:pt x="1185" y="514"/>
                </a:lnTo>
                <a:cubicBezTo>
                  <a:pt x="1185" y="514"/>
                  <a:pt x="1184" y="514"/>
                  <a:pt x="1184" y="515"/>
                </a:cubicBezTo>
                <a:lnTo>
                  <a:pt x="1184" y="516"/>
                </a:lnTo>
                <a:cubicBezTo>
                  <a:pt x="1184" y="517"/>
                  <a:pt x="1184" y="517"/>
                  <a:pt x="1184" y="517"/>
                </a:cubicBezTo>
                <a:lnTo>
                  <a:pt x="1184" y="518"/>
                </a:lnTo>
                <a:lnTo>
                  <a:pt x="1185" y="579"/>
                </a:lnTo>
                <a:lnTo>
                  <a:pt x="945" y="574"/>
                </a:lnTo>
                <a:lnTo>
                  <a:pt x="937" y="482"/>
                </a:lnTo>
                <a:lnTo>
                  <a:pt x="937" y="481"/>
                </a:lnTo>
                <a:lnTo>
                  <a:pt x="937" y="480"/>
                </a:lnTo>
                <a:cubicBezTo>
                  <a:pt x="937" y="479"/>
                  <a:pt x="936" y="479"/>
                  <a:pt x="936" y="478"/>
                </a:cubicBezTo>
                <a:lnTo>
                  <a:pt x="936" y="477"/>
                </a:lnTo>
                <a:lnTo>
                  <a:pt x="936" y="476"/>
                </a:lnTo>
                <a:cubicBezTo>
                  <a:pt x="936" y="475"/>
                  <a:pt x="935" y="475"/>
                  <a:pt x="935" y="474"/>
                </a:cubicBezTo>
                <a:lnTo>
                  <a:pt x="935" y="473"/>
                </a:lnTo>
                <a:cubicBezTo>
                  <a:pt x="934" y="473"/>
                  <a:pt x="934" y="472"/>
                  <a:pt x="934" y="472"/>
                </a:cubicBezTo>
                <a:lnTo>
                  <a:pt x="934" y="471"/>
                </a:lnTo>
                <a:cubicBezTo>
                  <a:pt x="933" y="471"/>
                  <a:pt x="933" y="470"/>
                  <a:pt x="933" y="470"/>
                </a:cubicBezTo>
                <a:lnTo>
                  <a:pt x="932" y="469"/>
                </a:lnTo>
                <a:cubicBezTo>
                  <a:pt x="932" y="468"/>
                  <a:pt x="932" y="468"/>
                  <a:pt x="931" y="467"/>
                </a:cubicBezTo>
                <a:cubicBezTo>
                  <a:pt x="930" y="466"/>
                  <a:pt x="930" y="466"/>
                  <a:pt x="929" y="465"/>
                </a:cubicBezTo>
                <a:cubicBezTo>
                  <a:pt x="928" y="464"/>
                  <a:pt x="928" y="464"/>
                  <a:pt x="927" y="463"/>
                </a:cubicBezTo>
                <a:cubicBezTo>
                  <a:pt x="926" y="463"/>
                  <a:pt x="926" y="462"/>
                  <a:pt x="925" y="462"/>
                </a:cubicBezTo>
                <a:cubicBezTo>
                  <a:pt x="924" y="461"/>
                  <a:pt x="924" y="461"/>
                  <a:pt x="923" y="461"/>
                </a:cubicBezTo>
                <a:lnTo>
                  <a:pt x="816" y="399"/>
                </a:lnTo>
                <a:cubicBezTo>
                  <a:pt x="811" y="378"/>
                  <a:pt x="803" y="333"/>
                  <a:pt x="801" y="298"/>
                </a:cubicBezTo>
                <a:lnTo>
                  <a:pt x="801" y="278"/>
                </a:lnTo>
                <a:cubicBezTo>
                  <a:pt x="801" y="272"/>
                  <a:pt x="804" y="266"/>
                  <a:pt x="810" y="263"/>
                </a:cubicBezTo>
                <a:cubicBezTo>
                  <a:pt x="814" y="261"/>
                  <a:pt x="819" y="260"/>
                  <a:pt x="823" y="261"/>
                </a:cubicBezTo>
                <a:lnTo>
                  <a:pt x="838" y="339"/>
                </a:lnTo>
                <a:cubicBezTo>
                  <a:pt x="841" y="352"/>
                  <a:pt x="852" y="361"/>
                  <a:pt x="865" y="361"/>
                </a:cubicBezTo>
                <a:cubicBezTo>
                  <a:pt x="867" y="361"/>
                  <a:pt x="869" y="361"/>
                  <a:pt x="871" y="360"/>
                </a:cubicBezTo>
                <a:cubicBezTo>
                  <a:pt x="886" y="357"/>
                  <a:pt x="895" y="343"/>
                  <a:pt x="892" y="328"/>
                </a:cubicBezTo>
                <a:lnTo>
                  <a:pt x="890" y="315"/>
                </a:lnTo>
                <a:cubicBezTo>
                  <a:pt x="891" y="312"/>
                  <a:pt x="892" y="308"/>
                  <a:pt x="892" y="305"/>
                </a:cubicBezTo>
                <a:lnTo>
                  <a:pt x="899" y="144"/>
                </a:lnTo>
                <a:lnTo>
                  <a:pt x="899" y="143"/>
                </a:lnTo>
                <a:cubicBezTo>
                  <a:pt x="899" y="130"/>
                  <a:pt x="909" y="117"/>
                  <a:pt x="919" y="117"/>
                </a:cubicBezTo>
                <a:cubicBezTo>
                  <a:pt x="939" y="118"/>
                  <a:pt x="939" y="122"/>
                  <a:pt x="939" y="134"/>
                </a:cubicBezTo>
                <a:lnTo>
                  <a:pt x="939" y="213"/>
                </a:lnTo>
                <a:cubicBezTo>
                  <a:pt x="939" y="214"/>
                  <a:pt x="939" y="215"/>
                  <a:pt x="939" y="216"/>
                </a:cubicBezTo>
                <a:lnTo>
                  <a:pt x="939" y="230"/>
                </a:lnTo>
                <a:cubicBezTo>
                  <a:pt x="939" y="238"/>
                  <a:pt x="941" y="245"/>
                  <a:pt x="947" y="250"/>
                </a:cubicBezTo>
                <a:cubicBezTo>
                  <a:pt x="952" y="255"/>
                  <a:pt x="959" y="258"/>
                  <a:pt x="966" y="258"/>
                </a:cubicBezTo>
                <a:cubicBezTo>
                  <a:pt x="981" y="258"/>
                  <a:pt x="994" y="246"/>
                  <a:pt x="994" y="231"/>
                </a:cubicBezTo>
                <a:lnTo>
                  <a:pt x="995" y="144"/>
                </a:lnTo>
                <a:cubicBezTo>
                  <a:pt x="995" y="140"/>
                  <a:pt x="995" y="137"/>
                  <a:pt x="995" y="133"/>
                </a:cubicBezTo>
                <a:close/>
                <a:moveTo>
                  <a:pt x="1029" y="1068"/>
                </a:moveTo>
                <a:cubicBezTo>
                  <a:pt x="1024" y="1073"/>
                  <a:pt x="1021" y="1080"/>
                  <a:pt x="1021" y="1087"/>
                </a:cubicBezTo>
                <a:cubicBezTo>
                  <a:pt x="1021" y="1095"/>
                  <a:pt x="1024" y="1102"/>
                  <a:pt x="1029" y="1107"/>
                </a:cubicBezTo>
                <a:cubicBezTo>
                  <a:pt x="1034" y="1112"/>
                  <a:pt x="1041" y="1115"/>
                  <a:pt x="1048" y="1115"/>
                </a:cubicBezTo>
                <a:lnTo>
                  <a:pt x="1084" y="1116"/>
                </a:lnTo>
                <a:cubicBezTo>
                  <a:pt x="1088" y="1117"/>
                  <a:pt x="1092" y="1118"/>
                  <a:pt x="1096" y="1118"/>
                </a:cubicBezTo>
                <a:lnTo>
                  <a:pt x="1197" y="1119"/>
                </a:lnTo>
                <a:cubicBezTo>
                  <a:pt x="1200" y="1121"/>
                  <a:pt x="1203" y="1124"/>
                  <a:pt x="1204" y="1138"/>
                </a:cubicBezTo>
                <a:cubicBezTo>
                  <a:pt x="1204" y="1145"/>
                  <a:pt x="1203" y="1150"/>
                  <a:pt x="1200" y="1152"/>
                </a:cubicBezTo>
                <a:cubicBezTo>
                  <a:pt x="1197" y="1155"/>
                  <a:pt x="1190" y="1157"/>
                  <a:pt x="1179" y="1157"/>
                </a:cubicBezTo>
                <a:lnTo>
                  <a:pt x="1051" y="1156"/>
                </a:lnTo>
                <a:cubicBezTo>
                  <a:pt x="959" y="1152"/>
                  <a:pt x="799" y="1118"/>
                  <a:pt x="797" y="1117"/>
                </a:cubicBezTo>
                <a:cubicBezTo>
                  <a:pt x="796" y="1117"/>
                  <a:pt x="796" y="1117"/>
                  <a:pt x="795" y="1117"/>
                </a:cubicBezTo>
                <a:lnTo>
                  <a:pt x="794" y="1117"/>
                </a:lnTo>
                <a:lnTo>
                  <a:pt x="793" y="1117"/>
                </a:lnTo>
                <a:cubicBezTo>
                  <a:pt x="792" y="1117"/>
                  <a:pt x="792" y="1117"/>
                  <a:pt x="792" y="1117"/>
                </a:cubicBezTo>
                <a:lnTo>
                  <a:pt x="791" y="1117"/>
                </a:lnTo>
                <a:lnTo>
                  <a:pt x="730" y="1118"/>
                </a:lnTo>
                <a:lnTo>
                  <a:pt x="735" y="877"/>
                </a:lnTo>
                <a:lnTo>
                  <a:pt x="826" y="869"/>
                </a:lnTo>
                <a:cubicBezTo>
                  <a:pt x="827" y="869"/>
                  <a:pt x="827" y="869"/>
                  <a:pt x="827" y="869"/>
                </a:cubicBezTo>
                <a:cubicBezTo>
                  <a:pt x="828" y="869"/>
                  <a:pt x="828" y="869"/>
                  <a:pt x="828" y="869"/>
                </a:cubicBezTo>
                <a:cubicBezTo>
                  <a:pt x="829" y="869"/>
                  <a:pt x="830" y="869"/>
                  <a:pt x="831" y="869"/>
                </a:cubicBezTo>
                <a:lnTo>
                  <a:pt x="831" y="868"/>
                </a:lnTo>
                <a:cubicBezTo>
                  <a:pt x="834" y="868"/>
                  <a:pt x="836" y="867"/>
                  <a:pt x="837" y="866"/>
                </a:cubicBezTo>
                <a:cubicBezTo>
                  <a:pt x="838" y="866"/>
                  <a:pt x="838" y="866"/>
                  <a:pt x="838" y="866"/>
                </a:cubicBezTo>
                <a:cubicBezTo>
                  <a:pt x="839" y="865"/>
                  <a:pt x="840" y="865"/>
                  <a:pt x="840" y="864"/>
                </a:cubicBezTo>
                <a:cubicBezTo>
                  <a:pt x="841" y="864"/>
                  <a:pt x="841" y="864"/>
                  <a:pt x="841" y="864"/>
                </a:cubicBezTo>
                <a:cubicBezTo>
                  <a:pt x="842" y="863"/>
                  <a:pt x="843" y="862"/>
                  <a:pt x="843" y="862"/>
                </a:cubicBezTo>
                <a:lnTo>
                  <a:pt x="844" y="861"/>
                </a:lnTo>
                <a:cubicBezTo>
                  <a:pt x="844" y="861"/>
                  <a:pt x="845" y="860"/>
                  <a:pt x="846" y="859"/>
                </a:cubicBezTo>
                <a:lnTo>
                  <a:pt x="846" y="858"/>
                </a:lnTo>
                <a:cubicBezTo>
                  <a:pt x="847" y="858"/>
                  <a:pt x="847" y="857"/>
                  <a:pt x="848" y="856"/>
                </a:cubicBezTo>
                <a:lnTo>
                  <a:pt x="910" y="748"/>
                </a:lnTo>
                <a:cubicBezTo>
                  <a:pt x="931" y="744"/>
                  <a:pt x="975" y="735"/>
                  <a:pt x="1011" y="734"/>
                </a:cubicBezTo>
                <a:lnTo>
                  <a:pt x="1030" y="734"/>
                </a:lnTo>
                <a:cubicBezTo>
                  <a:pt x="1037" y="734"/>
                  <a:pt x="1042" y="737"/>
                  <a:pt x="1046" y="742"/>
                </a:cubicBezTo>
                <a:cubicBezTo>
                  <a:pt x="1048" y="746"/>
                  <a:pt x="1049" y="751"/>
                  <a:pt x="1048" y="755"/>
                </a:cubicBezTo>
                <a:lnTo>
                  <a:pt x="970" y="771"/>
                </a:lnTo>
                <a:cubicBezTo>
                  <a:pt x="955" y="774"/>
                  <a:pt x="945" y="788"/>
                  <a:pt x="948" y="803"/>
                </a:cubicBezTo>
                <a:cubicBezTo>
                  <a:pt x="951" y="816"/>
                  <a:pt x="962" y="825"/>
                  <a:pt x="975" y="825"/>
                </a:cubicBezTo>
                <a:cubicBezTo>
                  <a:pt x="977" y="825"/>
                  <a:pt x="979" y="825"/>
                  <a:pt x="981" y="825"/>
                </a:cubicBezTo>
                <a:lnTo>
                  <a:pt x="994" y="822"/>
                </a:lnTo>
                <a:cubicBezTo>
                  <a:pt x="997" y="824"/>
                  <a:pt x="1000" y="824"/>
                  <a:pt x="1004" y="824"/>
                </a:cubicBezTo>
                <a:lnTo>
                  <a:pt x="1165" y="831"/>
                </a:lnTo>
                <a:cubicBezTo>
                  <a:pt x="1173" y="832"/>
                  <a:pt x="1180" y="834"/>
                  <a:pt x="1185" y="839"/>
                </a:cubicBezTo>
                <a:cubicBezTo>
                  <a:pt x="1189" y="842"/>
                  <a:pt x="1191" y="847"/>
                  <a:pt x="1192" y="851"/>
                </a:cubicBezTo>
                <a:cubicBezTo>
                  <a:pt x="1190" y="871"/>
                  <a:pt x="1187" y="871"/>
                  <a:pt x="1175" y="872"/>
                </a:cubicBezTo>
                <a:lnTo>
                  <a:pt x="1095" y="871"/>
                </a:lnTo>
                <a:cubicBezTo>
                  <a:pt x="1094" y="871"/>
                  <a:pt x="1093" y="871"/>
                  <a:pt x="1092" y="871"/>
                </a:cubicBezTo>
                <a:lnTo>
                  <a:pt x="1078" y="871"/>
                </a:lnTo>
                <a:cubicBezTo>
                  <a:pt x="1063" y="871"/>
                  <a:pt x="1051" y="883"/>
                  <a:pt x="1051" y="898"/>
                </a:cubicBezTo>
                <a:cubicBezTo>
                  <a:pt x="1050" y="906"/>
                  <a:pt x="1053" y="913"/>
                  <a:pt x="1059" y="918"/>
                </a:cubicBezTo>
                <a:cubicBezTo>
                  <a:pt x="1064" y="923"/>
                  <a:pt x="1071" y="926"/>
                  <a:pt x="1078" y="926"/>
                </a:cubicBezTo>
                <a:lnTo>
                  <a:pt x="1165" y="927"/>
                </a:lnTo>
                <a:cubicBezTo>
                  <a:pt x="1166" y="927"/>
                  <a:pt x="1167" y="927"/>
                  <a:pt x="1169" y="927"/>
                </a:cubicBezTo>
                <a:cubicBezTo>
                  <a:pt x="1171" y="927"/>
                  <a:pt x="1174" y="927"/>
                  <a:pt x="1176" y="927"/>
                </a:cubicBezTo>
                <a:lnTo>
                  <a:pt x="1225" y="927"/>
                </a:lnTo>
                <a:cubicBezTo>
                  <a:pt x="1236" y="927"/>
                  <a:pt x="1243" y="929"/>
                  <a:pt x="1246" y="932"/>
                </a:cubicBezTo>
                <a:cubicBezTo>
                  <a:pt x="1248" y="933"/>
                  <a:pt x="1251" y="937"/>
                  <a:pt x="1251" y="949"/>
                </a:cubicBezTo>
                <a:cubicBezTo>
                  <a:pt x="1251" y="959"/>
                  <a:pt x="1249" y="963"/>
                  <a:pt x="1249" y="964"/>
                </a:cubicBezTo>
                <a:cubicBezTo>
                  <a:pt x="1247" y="965"/>
                  <a:pt x="1243" y="968"/>
                  <a:pt x="1225" y="967"/>
                </a:cubicBezTo>
                <a:lnTo>
                  <a:pt x="1094" y="966"/>
                </a:lnTo>
                <a:cubicBezTo>
                  <a:pt x="1079" y="966"/>
                  <a:pt x="1067" y="979"/>
                  <a:pt x="1067" y="994"/>
                </a:cubicBezTo>
                <a:cubicBezTo>
                  <a:pt x="1067" y="1005"/>
                  <a:pt x="1074" y="1015"/>
                  <a:pt x="1084" y="1020"/>
                </a:cubicBezTo>
                <a:cubicBezTo>
                  <a:pt x="1088" y="1022"/>
                  <a:pt x="1093" y="1023"/>
                  <a:pt x="1097" y="1023"/>
                </a:cubicBezTo>
                <a:lnTo>
                  <a:pt x="1227" y="1024"/>
                </a:lnTo>
                <a:cubicBezTo>
                  <a:pt x="1239" y="1024"/>
                  <a:pt x="1245" y="1025"/>
                  <a:pt x="1248" y="1027"/>
                </a:cubicBezTo>
                <a:cubicBezTo>
                  <a:pt x="1248" y="1027"/>
                  <a:pt x="1252" y="1030"/>
                  <a:pt x="1253" y="1046"/>
                </a:cubicBezTo>
                <a:cubicBezTo>
                  <a:pt x="1253" y="1057"/>
                  <a:pt x="1251" y="1060"/>
                  <a:pt x="1249" y="1061"/>
                </a:cubicBezTo>
                <a:cubicBezTo>
                  <a:pt x="1245" y="1064"/>
                  <a:pt x="1236" y="1064"/>
                  <a:pt x="1227" y="1064"/>
                </a:cubicBezTo>
                <a:lnTo>
                  <a:pt x="1206" y="1064"/>
                </a:lnTo>
                <a:cubicBezTo>
                  <a:pt x="1195" y="1061"/>
                  <a:pt x="1184" y="1061"/>
                  <a:pt x="1179" y="1061"/>
                </a:cubicBezTo>
                <a:lnTo>
                  <a:pt x="1049" y="1060"/>
                </a:lnTo>
                <a:cubicBezTo>
                  <a:pt x="1041" y="1060"/>
                  <a:pt x="1034" y="1063"/>
                  <a:pt x="1029" y="1068"/>
                </a:cubicBezTo>
                <a:lnTo>
                  <a:pt x="1308" y="1042"/>
                </a:lnTo>
                <a:cubicBezTo>
                  <a:pt x="1307" y="1023"/>
                  <a:pt x="1302" y="1008"/>
                  <a:pt x="1294" y="996"/>
                </a:cubicBezTo>
                <a:cubicBezTo>
                  <a:pt x="1303" y="984"/>
                  <a:pt x="1307" y="967"/>
                  <a:pt x="1306" y="947"/>
                </a:cubicBezTo>
                <a:cubicBezTo>
                  <a:pt x="1305" y="906"/>
                  <a:pt x="1283" y="880"/>
                  <a:pt x="1244" y="874"/>
                </a:cubicBezTo>
                <a:cubicBezTo>
                  <a:pt x="1245" y="867"/>
                  <a:pt x="1246" y="861"/>
                  <a:pt x="1247" y="854"/>
                </a:cubicBezTo>
                <a:cubicBezTo>
                  <a:pt x="1247" y="853"/>
                  <a:pt x="1247" y="853"/>
                  <a:pt x="1247" y="852"/>
                </a:cubicBezTo>
                <a:cubicBezTo>
                  <a:pt x="1247" y="846"/>
                  <a:pt x="1246" y="839"/>
                  <a:pt x="1244" y="832"/>
                </a:cubicBezTo>
                <a:cubicBezTo>
                  <a:pt x="1246" y="833"/>
                  <a:pt x="1247" y="833"/>
                  <a:pt x="1249" y="833"/>
                </a:cubicBezTo>
                <a:cubicBezTo>
                  <a:pt x="1264" y="833"/>
                  <a:pt x="1277" y="821"/>
                  <a:pt x="1277" y="806"/>
                </a:cubicBezTo>
                <a:lnTo>
                  <a:pt x="1280" y="660"/>
                </a:lnTo>
                <a:cubicBezTo>
                  <a:pt x="1280" y="639"/>
                  <a:pt x="1272" y="619"/>
                  <a:pt x="1258" y="604"/>
                </a:cubicBezTo>
                <a:cubicBezTo>
                  <a:pt x="1253" y="598"/>
                  <a:pt x="1247" y="594"/>
                  <a:pt x="1241" y="590"/>
                </a:cubicBezTo>
                <a:lnTo>
                  <a:pt x="1240" y="520"/>
                </a:lnTo>
                <a:cubicBezTo>
                  <a:pt x="1244" y="499"/>
                  <a:pt x="1274" y="355"/>
                  <a:pt x="1278" y="264"/>
                </a:cubicBezTo>
                <a:cubicBezTo>
                  <a:pt x="1278" y="263"/>
                  <a:pt x="1278" y="262"/>
                  <a:pt x="1278" y="261"/>
                </a:cubicBezTo>
                <a:lnTo>
                  <a:pt x="1278" y="259"/>
                </a:lnTo>
                <a:cubicBezTo>
                  <a:pt x="1279" y="252"/>
                  <a:pt x="1279" y="246"/>
                  <a:pt x="1279" y="240"/>
                </a:cubicBezTo>
                <a:lnTo>
                  <a:pt x="1280" y="131"/>
                </a:lnTo>
                <a:cubicBezTo>
                  <a:pt x="1280" y="61"/>
                  <a:pt x="1233" y="50"/>
                  <a:pt x="1205" y="49"/>
                </a:cubicBezTo>
                <a:cubicBezTo>
                  <a:pt x="1204" y="49"/>
                  <a:pt x="1204" y="49"/>
                  <a:pt x="1203" y="49"/>
                </a:cubicBezTo>
                <a:cubicBezTo>
                  <a:pt x="1197" y="50"/>
                  <a:pt x="1190" y="50"/>
                  <a:pt x="1185" y="52"/>
                </a:cubicBezTo>
                <a:cubicBezTo>
                  <a:pt x="1177" y="19"/>
                  <a:pt x="1152" y="1"/>
                  <a:pt x="1113" y="0"/>
                </a:cubicBezTo>
                <a:cubicBezTo>
                  <a:pt x="1112" y="0"/>
                  <a:pt x="1111" y="0"/>
                  <a:pt x="1110" y="0"/>
                </a:cubicBezTo>
                <a:cubicBezTo>
                  <a:pt x="1090" y="2"/>
                  <a:pt x="1075" y="7"/>
                  <a:pt x="1064" y="15"/>
                </a:cubicBezTo>
                <a:cubicBezTo>
                  <a:pt x="1051" y="6"/>
                  <a:pt x="1035" y="2"/>
                  <a:pt x="1015" y="2"/>
                </a:cubicBezTo>
                <a:cubicBezTo>
                  <a:pt x="990" y="3"/>
                  <a:pt x="971" y="11"/>
                  <a:pt x="958" y="26"/>
                </a:cubicBezTo>
                <a:cubicBezTo>
                  <a:pt x="957" y="22"/>
                  <a:pt x="954" y="18"/>
                  <a:pt x="952" y="15"/>
                </a:cubicBezTo>
                <a:cubicBezTo>
                  <a:pt x="946" y="10"/>
                  <a:pt x="939" y="7"/>
                  <a:pt x="932" y="7"/>
                </a:cubicBezTo>
                <a:lnTo>
                  <a:pt x="660" y="4"/>
                </a:lnTo>
                <a:cubicBezTo>
                  <a:pt x="631" y="3"/>
                  <a:pt x="605" y="18"/>
                  <a:pt x="590" y="43"/>
                </a:cubicBezTo>
                <a:lnTo>
                  <a:pt x="520" y="44"/>
                </a:lnTo>
                <a:cubicBezTo>
                  <a:pt x="499" y="40"/>
                  <a:pt x="355" y="9"/>
                  <a:pt x="264" y="5"/>
                </a:cubicBezTo>
                <a:cubicBezTo>
                  <a:pt x="263" y="5"/>
                  <a:pt x="262" y="5"/>
                  <a:pt x="262" y="5"/>
                </a:cubicBezTo>
                <a:lnTo>
                  <a:pt x="259" y="5"/>
                </a:lnTo>
                <a:cubicBezTo>
                  <a:pt x="252" y="5"/>
                  <a:pt x="246" y="5"/>
                  <a:pt x="240" y="5"/>
                </a:cubicBezTo>
                <a:lnTo>
                  <a:pt x="131" y="4"/>
                </a:lnTo>
                <a:lnTo>
                  <a:pt x="130" y="4"/>
                </a:lnTo>
                <a:cubicBezTo>
                  <a:pt x="61" y="4"/>
                  <a:pt x="50" y="51"/>
                  <a:pt x="49" y="79"/>
                </a:cubicBezTo>
                <a:lnTo>
                  <a:pt x="49" y="80"/>
                </a:lnTo>
                <a:cubicBezTo>
                  <a:pt x="50" y="87"/>
                  <a:pt x="51" y="93"/>
                  <a:pt x="52" y="99"/>
                </a:cubicBezTo>
                <a:cubicBezTo>
                  <a:pt x="19" y="107"/>
                  <a:pt x="1" y="131"/>
                  <a:pt x="0" y="171"/>
                </a:cubicBezTo>
                <a:cubicBezTo>
                  <a:pt x="0" y="172"/>
                  <a:pt x="0" y="173"/>
                  <a:pt x="0" y="174"/>
                </a:cubicBezTo>
                <a:cubicBezTo>
                  <a:pt x="2" y="193"/>
                  <a:pt x="7" y="208"/>
                  <a:pt x="15" y="220"/>
                </a:cubicBezTo>
                <a:cubicBezTo>
                  <a:pt x="6" y="232"/>
                  <a:pt x="2" y="248"/>
                  <a:pt x="3" y="269"/>
                </a:cubicBezTo>
                <a:cubicBezTo>
                  <a:pt x="4" y="310"/>
                  <a:pt x="26" y="336"/>
                  <a:pt x="65" y="342"/>
                </a:cubicBezTo>
                <a:cubicBezTo>
                  <a:pt x="63" y="349"/>
                  <a:pt x="62" y="355"/>
                  <a:pt x="62" y="362"/>
                </a:cubicBezTo>
                <a:cubicBezTo>
                  <a:pt x="62" y="363"/>
                  <a:pt x="62" y="363"/>
                  <a:pt x="62" y="364"/>
                </a:cubicBezTo>
                <a:cubicBezTo>
                  <a:pt x="62" y="370"/>
                  <a:pt x="63" y="377"/>
                  <a:pt x="65" y="383"/>
                </a:cubicBezTo>
                <a:cubicBezTo>
                  <a:pt x="63" y="383"/>
                  <a:pt x="62" y="383"/>
                  <a:pt x="60" y="383"/>
                </a:cubicBezTo>
                <a:lnTo>
                  <a:pt x="59" y="383"/>
                </a:lnTo>
                <a:cubicBezTo>
                  <a:pt x="44" y="383"/>
                  <a:pt x="32" y="395"/>
                  <a:pt x="32" y="410"/>
                </a:cubicBezTo>
                <a:lnTo>
                  <a:pt x="29" y="556"/>
                </a:lnTo>
                <a:cubicBezTo>
                  <a:pt x="29" y="577"/>
                  <a:pt x="36" y="597"/>
                  <a:pt x="51" y="612"/>
                </a:cubicBezTo>
                <a:cubicBezTo>
                  <a:pt x="56" y="618"/>
                  <a:pt x="62" y="622"/>
                  <a:pt x="68" y="626"/>
                </a:cubicBezTo>
                <a:lnTo>
                  <a:pt x="69" y="696"/>
                </a:lnTo>
                <a:cubicBezTo>
                  <a:pt x="65" y="717"/>
                  <a:pt x="34" y="861"/>
                  <a:pt x="31" y="952"/>
                </a:cubicBezTo>
                <a:cubicBezTo>
                  <a:pt x="30" y="953"/>
                  <a:pt x="30" y="954"/>
                  <a:pt x="30" y="955"/>
                </a:cubicBezTo>
                <a:lnTo>
                  <a:pt x="30" y="957"/>
                </a:lnTo>
                <a:cubicBezTo>
                  <a:pt x="30" y="964"/>
                  <a:pt x="30" y="970"/>
                  <a:pt x="30" y="976"/>
                </a:cubicBezTo>
                <a:lnTo>
                  <a:pt x="29" y="1085"/>
                </a:lnTo>
                <a:cubicBezTo>
                  <a:pt x="29" y="1155"/>
                  <a:pt x="76" y="1166"/>
                  <a:pt x="104" y="1167"/>
                </a:cubicBezTo>
                <a:cubicBezTo>
                  <a:pt x="105" y="1167"/>
                  <a:pt x="105" y="1167"/>
                  <a:pt x="105" y="1167"/>
                </a:cubicBezTo>
                <a:cubicBezTo>
                  <a:pt x="112" y="1166"/>
                  <a:pt x="118" y="1165"/>
                  <a:pt x="124" y="1164"/>
                </a:cubicBezTo>
                <a:cubicBezTo>
                  <a:pt x="132" y="1197"/>
                  <a:pt x="157" y="1215"/>
                  <a:pt x="196" y="1216"/>
                </a:cubicBezTo>
                <a:cubicBezTo>
                  <a:pt x="197" y="1216"/>
                  <a:pt x="198" y="1216"/>
                  <a:pt x="199" y="1216"/>
                </a:cubicBezTo>
                <a:cubicBezTo>
                  <a:pt x="218" y="1214"/>
                  <a:pt x="234" y="1209"/>
                  <a:pt x="245" y="1201"/>
                </a:cubicBezTo>
                <a:cubicBezTo>
                  <a:pt x="257" y="1209"/>
                  <a:pt x="272" y="1214"/>
                  <a:pt x="290" y="1214"/>
                </a:cubicBezTo>
                <a:cubicBezTo>
                  <a:pt x="292" y="1214"/>
                  <a:pt x="293" y="1214"/>
                  <a:pt x="294" y="1214"/>
                </a:cubicBezTo>
                <a:cubicBezTo>
                  <a:pt x="324" y="1213"/>
                  <a:pt x="345" y="1201"/>
                  <a:pt x="358" y="1180"/>
                </a:cubicBezTo>
                <a:cubicBezTo>
                  <a:pt x="358" y="1181"/>
                  <a:pt x="358" y="1181"/>
                  <a:pt x="358" y="1181"/>
                </a:cubicBezTo>
                <a:cubicBezTo>
                  <a:pt x="357" y="1197"/>
                  <a:pt x="370" y="1209"/>
                  <a:pt x="385" y="1209"/>
                </a:cubicBezTo>
                <a:lnTo>
                  <a:pt x="649" y="1212"/>
                </a:lnTo>
                <a:cubicBezTo>
                  <a:pt x="650" y="1212"/>
                  <a:pt x="650" y="1212"/>
                  <a:pt x="651" y="1212"/>
                </a:cubicBezTo>
                <a:cubicBezTo>
                  <a:pt x="679" y="1212"/>
                  <a:pt x="704" y="1197"/>
                  <a:pt x="718" y="1173"/>
                </a:cubicBezTo>
                <a:lnTo>
                  <a:pt x="789" y="1172"/>
                </a:lnTo>
                <a:cubicBezTo>
                  <a:pt x="810" y="1176"/>
                  <a:pt x="954" y="1207"/>
                  <a:pt x="1044" y="1211"/>
                </a:cubicBezTo>
                <a:cubicBezTo>
                  <a:pt x="1045" y="1211"/>
                  <a:pt x="1046" y="1211"/>
                  <a:pt x="1047" y="1211"/>
                </a:cubicBezTo>
                <a:lnTo>
                  <a:pt x="1050" y="1211"/>
                </a:lnTo>
                <a:cubicBezTo>
                  <a:pt x="1057" y="1211"/>
                  <a:pt x="1063" y="1211"/>
                  <a:pt x="1069" y="1211"/>
                </a:cubicBezTo>
                <a:lnTo>
                  <a:pt x="1177" y="1212"/>
                </a:lnTo>
                <a:lnTo>
                  <a:pt x="1179" y="1212"/>
                </a:lnTo>
                <a:cubicBezTo>
                  <a:pt x="1248" y="1212"/>
                  <a:pt x="1259" y="1165"/>
                  <a:pt x="1259" y="1137"/>
                </a:cubicBezTo>
                <a:lnTo>
                  <a:pt x="1259" y="1136"/>
                </a:lnTo>
                <a:cubicBezTo>
                  <a:pt x="1259" y="1129"/>
                  <a:pt x="1258" y="1123"/>
                  <a:pt x="1257" y="1117"/>
                </a:cubicBezTo>
                <a:cubicBezTo>
                  <a:pt x="1290" y="1109"/>
                  <a:pt x="1308" y="1085"/>
                  <a:pt x="1308" y="1045"/>
                </a:cubicBezTo>
                <a:cubicBezTo>
                  <a:pt x="1308" y="1044"/>
                  <a:pt x="1308" y="1043"/>
                  <a:pt x="1308" y="10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6" name="Freeform 865">
            <a:extLst>
              <a:ext uri="{FF2B5EF4-FFF2-40B4-BE49-F238E27FC236}">
                <a16:creationId xmlns:a16="http://schemas.microsoft.com/office/drawing/2014/main" id="{F8F7E0C8-4377-7647-85A7-F9938FAA532C}"/>
              </a:ext>
            </a:extLst>
          </p:cNvPr>
          <p:cNvSpPr/>
          <p:nvPr/>
        </p:nvSpPr>
        <p:spPr>
          <a:xfrm>
            <a:off x="6821640" y="4226958"/>
            <a:ext cx="529560" cy="529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1472">
                <a:moveTo>
                  <a:pt x="1088" y="982"/>
                </a:moveTo>
                <a:cubicBezTo>
                  <a:pt x="1080" y="981"/>
                  <a:pt x="1072" y="984"/>
                  <a:pt x="1066" y="990"/>
                </a:cubicBezTo>
                <a:cubicBezTo>
                  <a:pt x="1065" y="992"/>
                  <a:pt x="1027" y="1031"/>
                  <a:pt x="989" y="1077"/>
                </a:cubicBezTo>
                <a:cubicBezTo>
                  <a:pt x="950" y="1123"/>
                  <a:pt x="906" y="1181"/>
                  <a:pt x="906" y="1219"/>
                </a:cubicBezTo>
                <a:cubicBezTo>
                  <a:pt x="905" y="1326"/>
                  <a:pt x="915" y="1353"/>
                  <a:pt x="923" y="1376"/>
                </a:cubicBezTo>
                <a:cubicBezTo>
                  <a:pt x="925" y="1382"/>
                  <a:pt x="927" y="1388"/>
                  <a:pt x="929" y="1395"/>
                </a:cubicBezTo>
                <a:cubicBezTo>
                  <a:pt x="929" y="1399"/>
                  <a:pt x="920" y="1411"/>
                  <a:pt x="904" y="1415"/>
                </a:cubicBezTo>
                <a:cubicBezTo>
                  <a:pt x="868" y="1425"/>
                  <a:pt x="826" y="1390"/>
                  <a:pt x="793" y="1323"/>
                </a:cubicBezTo>
                <a:cubicBezTo>
                  <a:pt x="783" y="1302"/>
                  <a:pt x="789" y="1255"/>
                  <a:pt x="794" y="1217"/>
                </a:cubicBezTo>
                <a:cubicBezTo>
                  <a:pt x="802" y="1159"/>
                  <a:pt x="810" y="1104"/>
                  <a:pt x="775" y="1079"/>
                </a:cubicBezTo>
                <a:cubicBezTo>
                  <a:pt x="719" y="1038"/>
                  <a:pt x="662" y="1037"/>
                  <a:pt x="606" y="1036"/>
                </a:cubicBezTo>
                <a:cubicBezTo>
                  <a:pt x="579" y="1036"/>
                  <a:pt x="550" y="1035"/>
                  <a:pt x="520" y="1030"/>
                </a:cubicBezTo>
                <a:cubicBezTo>
                  <a:pt x="506" y="1028"/>
                  <a:pt x="484" y="1024"/>
                  <a:pt x="489" y="974"/>
                </a:cubicBezTo>
                <a:cubicBezTo>
                  <a:pt x="490" y="960"/>
                  <a:pt x="510" y="943"/>
                  <a:pt x="523" y="936"/>
                </a:cubicBezTo>
                <a:cubicBezTo>
                  <a:pt x="523" y="935"/>
                  <a:pt x="524" y="935"/>
                  <a:pt x="524" y="935"/>
                </a:cubicBezTo>
                <a:cubicBezTo>
                  <a:pt x="581" y="960"/>
                  <a:pt x="637" y="969"/>
                  <a:pt x="668" y="966"/>
                </a:cubicBezTo>
                <a:cubicBezTo>
                  <a:pt x="680" y="965"/>
                  <a:pt x="693" y="966"/>
                  <a:pt x="705" y="969"/>
                </a:cubicBezTo>
                <a:cubicBezTo>
                  <a:pt x="732" y="976"/>
                  <a:pt x="772" y="985"/>
                  <a:pt x="812" y="988"/>
                </a:cubicBezTo>
                <a:cubicBezTo>
                  <a:pt x="821" y="988"/>
                  <a:pt x="829" y="989"/>
                  <a:pt x="837" y="989"/>
                </a:cubicBezTo>
                <a:cubicBezTo>
                  <a:pt x="878" y="989"/>
                  <a:pt x="908" y="980"/>
                  <a:pt x="927" y="963"/>
                </a:cubicBezTo>
                <a:cubicBezTo>
                  <a:pt x="965" y="928"/>
                  <a:pt x="966" y="886"/>
                  <a:pt x="956" y="856"/>
                </a:cubicBezTo>
                <a:cubicBezTo>
                  <a:pt x="988" y="842"/>
                  <a:pt x="1008" y="821"/>
                  <a:pt x="1015" y="795"/>
                </a:cubicBezTo>
                <a:cubicBezTo>
                  <a:pt x="1023" y="765"/>
                  <a:pt x="1012" y="737"/>
                  <a:pt x="1000" y="716"/>
                </a:cubicBezTo>
                <a:cubicBezTo>
                  <a:pt x="1019" y="702"/>
                  <a:pt x="1039" y="680"/>
                  <a:pt x="1043" y="647"/>
                </a:cubicBezTo>
                <a:cubicBezTo>
                  <a:pt x="1044" y="647"/>
                  <a:pt x="1045" y="647"/>
                  <a:pt x="1045" y="647"/>
                </a:cubicBezTo>
                <a:cubicBezTo>
                  <a:pt x="1054" y="646"/>
                  <a:pt x="1064" y="644"/>
                  <a:pt x="1076" y="642"/>
                </a:cubicBezTo>
                <a:cubicBezTo>
                  <a:pt x="1096" y="638"/>
                  <a:pt x="1124" y="633"/>
                  <a:pt x="1140" y="628"/>
                </a:cubicBezTo>
                <a:cubicBezTo>
                  <a:pt x="1149" y="625"/>
                  <a:pt x="1157" y="623"/>
                  <a:pt x="1164" y="621"/>
                </a:cubicBezTo>
                <a:lnTo>
                  <a:pt x="1168" y="988"/>
                </a:lnTo>
                <a:close/>
                <a:moveTo>
                  <a:pt x="331" y="844"/>
                </a:moveTo>
                <a:cubicBezTo>
                  <a:pt x="323" y="847"/>
                  <a:pt x="315" y="849"/>
                  <a:pt x="308" y="851"/>
                </a:cubicBezTo>
                <a:lnTo>
                  <a:pt x="304" y="484"/>
                </a:lnTo>
                <a:lnTo>
                  <a:pt x="383" y="490"/>
                </a:lnTo>
                <a:cubicBezTo>
                  <a:pt x="392" y="491"/>
                  <a:pt x="400" y="488"/>
                  <a:pt x="405" y="482"/>
                </a:cubicBezTo>
                <a:cubicBezTo>
                  <a:pt x="407" y="480"/>
                  <a:pt x="445" y="441"/>
                  <a:pt x="483" y="395"/>
                </a:cubicBezTo>
                <a:cubicBezTo>
                  <a:pt x="522" y="349"/>
                  <a:pt x="566" y="291"/>
                  <a:pt x="566" y="253"/>
                </a:cubicBezTo>
                <a:cubicBezTo>
                  <a:pt x="567" y="146"/>
                  <a:pt x="557" y="119"/>
                  <a:pt x="549" y="96"/>
                </a:cubicBezTo>
                <a:cubicBezTo>
                  <a:pt x="547" y="90"/>
                  <a:pt x="545" y="84"/>
                  <a:pt x="543" y="77"/>
                </a:cubicBezTo>
                <a:cubicBezTo>
                  <a:pt x="543" y="73"/>
                  <a:pt x="551" y="61"/>
                  <a:pt x="568" y="57"/>
                </a:cubicBezTo>
                <a:cubicBezTo>
                  <a:pt x="604" y="47"/>
                  <a:pt x="646" y="82"/>
                  <a:pt x="679" y="149"/>
                </a:cubicBezTo>
                <a:cubicBezTo>
                  <a:pt x="689" y="170"/>
                  <a:pt x="683" y="217"/>
                  <a:pt x="678" y="255"/>
                </a:cubicBezTo>
                <a:cubicBezTo>
                  <a:pt x="670" y="313"/>
                  <a:pt x="662" y="368"/>
                  <a:pt x="696" y="393"/>
                </a:cubicBezTo>
                <a:cubicBezTo>
                  <a:pt x="753" y="434"/>
                  <a:pt x="810" y="435"/>
                  <a:pt x="866" y="436"/>
                </a:cubicBezTo>
                <a:cubicBezTo>
                  <a:pt x="893" y="436"/>
                  <a:pt x="922" y="436"/>
                  <a:pt x="952" y="442"/>
                </a:cubicBezTo>
                <a:cubicBezTo>
                  <a:pt x="966" y="444"/>
                  <a:pt x="988" y="448"/>
                  <a:pt x="983" y="498"/>
                </a:cubicBezTo>
                <a:cubicBezTo>
                  <a:pt x="982" y="512"/>
                  <a:pt x="962" y="529"/>
                  <a:pt x="949" y="536"/>
                </a:cubicBezTo>
                <a:cubicBezTo>
                  <a:pt x="940" y="541"/>
                  <a:pt x="934" y="550"/>
                  <a:pt x="934" y="561"/>
                </a:cubicBezTo>
                <a:cubicBezTo>
                  <a:pt x="934" y="571"/>
                  <a:pt x="940" y="580"/>
                  <a:pt x="949" y="585"/>
                </a:cubicBezTo>
                <a:cubicBezTo>
                  <a:pt x="989" y="607"/>
                  <a:pt x="989" y="624"/>
                  <a:pt x="989" y="630"/>
                </a:cubicBezTo>
                <a:cubicBezTo>
                  <a:pt x="989" y="646"/>
                  <a:pt x="984" y="659"/>
                  <a:pt x="972" y="668"/>
                </a:cubicBezTo>
                <a:cubicBezTo>
                  <a:pt x="963" y="675"/>
                  <a:pt x="953" y="678"/>
                  <a:pt x="951" y="678"/>
                </a:cubicBezTo>
                <a:cubicBezTo>
                  <a:pt x="942" y="681"/>
                  <a:pt x="934" y="688"/>
                  <a:pt x="931" y="697"/>
                </a:cubicBezTo>
                <a:cubicBezTo>
                  <a:pt x="928" y="707"/>
                  <a:pt x="931" y="717"/>
                  <a:pt x="938" y="725"/>
                </a:cubicBezTo>
                <a:cubicBezTo>
                  <a:pt x="947" y="734"/>
                  <a:pt x="967" y="762"/>
                  <a:pt x="961" y="781"/>
                </a:cubicBezTo>
                <a:cubicBezTo>
                  <a:pt x="958" y="794"/>
                  <a:pt x="940" y="806"/>
                  <a:pt x="911" y="814"/>
                </a:cubicBezTo>
                <a:cubicBezTo>
                  <a:pt x="902" y="816"/>
                  <a:pt x="895" y="823"/>
                  <a:pt x="892" y="831"/>
                </a:cubicBezTo>
                <a:cubicBezTo>
                  <a:pt x="889" y="840"/>
                  <a:pt x="891" y="849"/>
                  <a:pt x="896" y="857"/>
                </a:cubicBezTo>
                <a:cubicBezTo>
                  <a:pt x="896" y="857"/>
                  <a:pt x="903" y="866"/>
                  <a:pt x="905" y="879"/>
                </a:cubicBezTo>
                <a:cubicBezTo>
                  <a:pt x="909" y="896"/>
                  <a:pt x="904" y="909"/>
                  <a:pt x="890" y="922"/>
                </a:cubicBezTo>
                <a:cubicBezTo>
                  <a:pt x="885" y="926"/>
                  <a:pt x="868" y="937"/>
                  <a:pt x="816" y="933"/>
                </a:cubicBezTo>
                <a:cubicBezTo>
                  <a:pt x="780" y="930"/>
                  <a:pt x="743" y="922"/>
                  <a:pt x="718" y="916"/>
                </a:cubicBezTo>
                <a:cubicBezTo>
                  <a:pt x="700" y="911"/>
                  <a:pt x="681" y="910"/>
                  <a:pt x="663" y="911"/>
                </a:cubicBezTo>
                <a:cubicBezTo>
                  <a:pt x="629" y="915"/>
                  <a:pt x="532" y="894"/>
                  <a:pt x="462" y="831"/>
                </a:cubicBezTo>
                <a:cubicBezTo>
                  <a:pt x="462" y="830"/>
                  <a:pt x="461" y="830"/>
                  <a:pt x="461" y="830"/>
                </a:cubicBezTo>
                <a:lnTo>
                  <a:pt x="460" y="829"/>
                </a:lnTo>
                <a:cubicBezTo>
                  <a:pt x="459" y="829"/>
                  <a:pt x="459" y="829"/>
                  <a:pt x="459" y="829"/>
                </a:cubicBezTo>
                <a:cubicBezTo>
                  <a:pt x="449" y="822"/>
                  <a:pt x="438" y="823"/>
                  <a:pt x="426" y="825"/>
                </a:cubicBezTo>
                <a:cubicBezTo>
                  <a:pt x="418" y="826"/>
                  <a:pt x="408" y="828"/>
                  <a:pt x="395" y="830"/>
                </a:cubicBezTo>
                <a:cubicBezTo>
                  <a:pt x="376" y="834"/>
                  <a:pt x="347" y="839"/>
                  <a:pt x="331" y="844"/>
                </a:cubicBezTo>
                <a:close/>
                <a:moveTo>
                  <a:pt x="1444" y="1076"/>
                </a:moveTo>
                <a:lnTo>
                  <a:pt x="1273" y="1077"/>
                </a:lnTo>
                <a:cubicBezTo>
                  <a:pt x="1260" y="1077"/>
                  <a:pt x="1247" y="1072"/>
                  <a:pt x="1238" y="1063"/>
                </a:cubicBezTo>
                <a:cubicBezTo>
                  <a:pt x="1228" y="1054"/>
                  <a:pt x="1223" y="1042"/>
                  <a:pt x="1223" y="1028"/>
                </a:cubicBezTo>
                <a:lnTo>
                  <a:pt x="1219" y="603"/>
                </a:lnTo>
                <a:cubicBezTo>
                  <a:pt x="1219" y="590"/>
                  <a:pt x="1224" y="578"/>
                  <a:pt x="1233" y="568"/>
                </a:cubicBezTo>
                <a:cubicBezTo>
                  <a:pt x="1243" y="559"/>
                  <a:pt x="1255" y="554"/>
                  <a:pt x="1268" y="554"/>
                </a:cubicBezTo>
                <a:lnTo>
                  <a:pt x="1439" y="552"/>
                </a:lnTo>
                <a:cubicBezTo>
                  <a:pt x="1454" y="552"/>
                  <a:pt x="1467" y="540"/>
                  <a:pt x="1466" y="524"/>
                </a:cubicBezTo>
                <a:cubicBezTo>
                  <a:pt x="1466" y="509"/>
                  <a:pt x="1454" y="497"/>
                  <a:pt x="1439" y="497"/>
                </a:cubicBezTo>
                <a:lnTo>
                  <a:pt x="1268" y="499"/>
                </a:lnTo>
                <a:cubicBezTo>
                  <a:pt x="1240" y="499"/>
                  <a:pt x="1214" y="510"/>
                  <a:pt x="1194" y="530"/>
                </a:cubicBezTo>
                <a:cubicBezTo>
                  <a:pt x="1184" y="540"/>
                  <a:pt x="1176" y="552"/>
                  <a:pt x="1171" y="565"/>
                </a:cubicBezTo>
                <a:cubicBezTo>
                  <a:pt x="1167" y="564"/>
                  <a:pt x="1162" y="564"/>
                  <a:pt x="1157" y="566"/>
                </a:cubicBezTo>
                <a:cubicBezTo>
                  <a:pt x="1147" y="568"/>
                  <a:pt x="1136" y="571"/>
                  <a:pt x="1125" y="575"/>
                </a:cubicBezTo>
                <a:cubicBezTo>
                  <a:pt x="1104" y="581"/>
                  <a:pt x="1055" y="590"/>
                  <a:pt x="1036" y="592"/>
                </a:cubicBezTo>
                <a:cubicBezTo>
                  <a:pt x="1030" y="580"/>
                  <a:pt x="1021" y="569"/>
                  <a:pt x="1009" y="559"/>
                </a:cubicBezTo>
                <a:cubicBezTo>
                  <a:pt x="1023" y="545"/>
                  <a:pt x="1036" y="526"/>
                  <a:pt x="1038" y="504"/>
                </a:cubicBezTo>
                <a:cubicBezTo>
                  <a:pt x="1044" y="438"/>
                  <a:pt x="1017" y="396"/>
                  <a:pt x="961" y="387"/>
                </a:cubicBezTo>
                <a:cubicBezTo>
                  <a:pt x="927" y="381"/>
                  <a:pt x="895" y="381"/>
                  <a:pt x="866" y="380"/>
                </a:cubicBezTo>
                <a:cubicBezTo>
                  <a:pt x="813" y="380"/>
                  <a:pt x="771" y="379"/>
                  <a:pt x="729" y="348"/>
                </a:cubicBezTo>
                <a:cubicBezTo>
                  <a:pt x="729" y="347"/>
                  <a:pt x="726" y="342"/>
                  <a:pt x="726" y="322"/>
                </a:cubicBezTo>
                <a:cubicBezTo>
                  <a:pt x="726" y="305"/>
                  <a:pt x="729" y="284"/>
                  <a:pt x="732" y="262"/>
                </a:cubicBezTo>
                <a:cubicBezTo>
                  <a:pt x="739" y="212"/>
                  <a:pt x="746" y="160"/>
                  <a:pt x="729" y="125"/>
                </a:cubicBezTo>
                <a:cubicBezTo>
                  <a:pt x="703" y="73"/>
                  <a:pt x="673" y="37"/>
                  <a:pt x="638" y="17"/>
                </a:cubicBezTo>
                <a:cubicBezTo>
                  <a:pt x="608" y="-1"/>
                  <a:pt x="575" y="-5"/>
                  <a:pt x="545" y="6"/>
                </a:cubicBezTo>
                <a:cubicBezTo>
                  <a:pt x="506" y="20"/>
                  <a:pt x="482" y="57"/>
                  <a:pt x="489" y="90"/>
                </a:cubicBezTo>
                <a:cubicBezTo>
                  <a:pt x="492" y="100"/>
                  <a:pt x="494" y="108"/>
                  <a:pt x="497" y="114"/>
                </a:cubicBezTo>
                <a:cubicBezTo>
                  <a:pt x="504" y="134"/>
                  <a:pt x="511" y="155"/>
                  <a:pt x="511" y="252"/>
                </a:cubicBezTo>
                <a:cubicBezTo>
                  <a:pt x="511" y="253"/>
                  <a:pt x="510" y="276"/>
                  <a:pt x="441" y="360"/>
                </a:cubicBezTo>
                <a:cubicBezTo>
                  <a:pt x="415" y="391"/>
                  <a:pt x="388" y="420"/>
                  <a:pt x="375" y="434"/>
                </a:cubicBezTo>
                <a:lnTo>
                  <a:pt x="303" y="428"/>
                </a:lnTo>
                <a:cubicBezTo>
                  <a:pt x="295" y="378"/>
                  <a:pt x="252" y="340"/>
                  <a:pt x="199" y="340"/>
                </a:cubicBezTo>
                <a:lnTo>
                  <a:pt x="198" y="340"/>
                </a:lnTo>
                <a:lnTo>
                  <a:pt x="27" y="341"/>
                </a:lnTo>
                <a:cubicBezTo>
                  <a:pt x="12" y="341"/>
                  <a:pt x="0" y="354"/>
                  <a:pt x="0" y="369"/>
                </a:cubicBezTo>
                <a:cubicBezTo>
                  <a:pt x="0" y="384"/>
                  <a:pt x="13" y="396"/>
                  <a:pt x="28" y="396"/>
                </a:cubicBezTo>
                <a:lnTo>
                  <a:pt x="199" y="395"/>
                </a:lnTo>
                <a:cubicBezTo>
                  <a:pt x="226" y="395"/>
                  <a:pt x="248" y="417"/>
                  <a:pt x="249" y="443"/>
                </a:cubicBezTo>
                <a:lnTo>
                  <a:pt x="252" y="869"/>
                </a:lnTo>
                <a:cubicBezTo>
                  <a:pt x="253" y="896"/>
                  <a:pt x="231" y="918"/>
                  <a:pt x="204" y="918"/>
                </a:cubicBezTo>
                <a:lnTo>
                  <a:pt x="33" y="920"/>
                </a:lnTo>
                <a:cubicBezTo>
                  <a:pt x="17" y="920"/>
                  <a:pt x="5" y="932"/>
                  <a:pt x="5" y="948"/>
                </a:cubicBezTo>
                <a:cubicBezTo>
                  <a:pt x="5" y="963"/>
                  <a:pt x="18" y="975"/>
                  <a:pt x="33" y="975"/>
                </a:cubicBezTo>
                <a:lnTo>
                  <a:pt x="204" y="973"/>
                </a:lnTo>
                <a:cubicBezTo>
                  <a:pt x="248" y="973"/>
                  <a:pt x="286" y="945"/>
                  <a:pt x="301" y="907"/>
                </a:cubicBezTo>
                <a:cubicBezTo>
                  <a:pt x="305" y="908"/>
                  <a:pt x="310" y="908"/>
                  <a:pt x="315" y="906"/>
                </a:cubicBezTo>
                <a:cubicBezTo>
                  <a:pt x="325" y="904"/>
                  <a:pt x="335" y="900"/>
                  <a:pt x="347" y="897"/>
                </a:cubicBezTo>
                <a:cubicBezTo>
                  <a:pt x="364" y="892"/>
                  <a:pt x="402" y="885"/>
                  <a:pt x="424" y="881"/>
                </a:cubicBezTo>
                <a:cubicBezTo>
                  <a:pt x="432" y="894"/>
                  <a:pt x="445" y="905"/>
                  <a:pt x="461" y="915"/>
                </a:cubicBezTo>
                <a:cubicBezTo>
                  <a:pt x="448" y="929"/>
                  <a:pt x="436" y="947"/>
                  <a:pt x="434" y="968"/>
                </a:cubicBezTo>
                <a:cubicBezTo>
                  <a:pt x="428" y="1034"/>
                  <a:pt x="455" y="1076"/>
                  <a:pt x="511" y="1085"/>
                </a:cubicBezTo>
                <a:cubicBezTo>
                  <a:pt x="545" y="1091"/>
                  <a:pt x="577" y="1091"/>
                  <a:pt x="605" y="1091"/>
                </a:cubicBezTo>
                <a:cubicBezTo>
                  <a:pt x="658" y="1092"/>
                  <a:pt x="700" y="1093"/>
                  <a:pt x="743" y="1124"/>
                </a:cubicBezTo>
                <a:cubicBezTo>
                  <a:pt x="743" y="1124"/>
                  <a:pt x="746" y="1130"/>
                  <a:pt x="746" y="1149"/>
                </a:cubicBezTo>
                <a:cubicBezTo>
                  <a:pt x="745" y="1167"/>
                  <a:pt x="743" y="1188"/>
                  <a:pt x="740" y="1210"/>
                </a:cubicBezTo>
                <a:cubicBezTo>
                  <a:pt x="733" y="1260"/>
                  <a:pt x="726" y="1312"/>
                  <a:pt x="743" y="1347"/>
                </a:cubicBezTo>
                <a:cubicBezTo>
                  <a:pt x="769" y="1399"/>
                  <a:pt x="799" y="1435"/>
                  <a:pt x="833" y="1455"/>
                </a:cubicBezTo>
                <a:cubicBezTo>
                  <a:pt x="852" y="1466"/>
                  <a:pt x="873" y="1472"/>
                  <a:pt x="892" y="1472"/>
                </a:cubicBezTo>
                <a:cubicBezTo>
                  <a:pt x="904" y="1472"/>
                  <a:pt x="915" y="1470"/>
                  <a:pt x="926" y="1466"/>
                </a:cubicBezTo>
                <a:cubicBezTo>
                  <a:pt x="965" y="1452"/>
                  <a:pt x="990" y="1415"/>
                  <a:pt x="983" y="1382"/>
                </a:cubicBezTo>
                <a:cubicBezTo>
                  <a:pt x="980" y="1372"/>
                  <a:pt x="978" y="1364"/>
                  <a:pt x="975" y="1357"/>
                </a:cubicBezTo>
                <a:cubicBezTo>
                  <a:pt x="968" y="1337"/>
                  <a:pt x="960" y="1317"/>
                  <a:pt x="961" y="1220"/>
                </a:cubicBezTo>
                <a:cubicBezTo>
                  <a:pt x="961" y="1219"/>
                  <a:pt x="962" y="1196"/>
                  <a:pt x="1031" y="1112"/>
                </a:cubicBezTo>
                <a:cubicBezTo>
                  <a:pt x="1057" y="1081"/>
                  <a:pt x="1084" y="1052"/>
                  <a:pt x="1097" y="1038"/>
                </a:cubicBezTo>
                <a:lnTo>
                  <a:pt x="1169" y="1044"/>
                </a:lnTo>
                <a:cubicBezTo>
                  <a:pt x="1172" y="1066"/>
                  <a:pt x="1183" y="1086"/>
                  <a:pt x="1199" y="1102"/>
                </a:cubicBezTo>
                <a:cubicBezTo>
                  <a:pt x="1219" y="1122"/>
                  <a:pt x="1245" y="1132"/>
                  <a:pt x="1272" y="1132"/>
                </a:cubicBezTo>
                <a:cubicBezTo>
                  <a:pt x="1273" y="1132"/>
                  <a:pt x="1273" y="1132"/>
                  <a:pt x="1273" y="1132"/>
                </a:cubicBezTo>
                <a:lnTo>
                  <a:pt x="1444" y="1131"/>
                </a:lnTo>
                <a:cubicBezTo>
                  <a:pt x="1459" y="1131"/>
                  <a:pt x="1472" y="1118"/>
                  <a:pt x="1472" y="1103"/>
                </a:cubicBezTo>
                <a:cubicBezTo>
                  <a:pt x="1472" y="1088"/>
                  <a:pt x="1459" y="1076"/>
                  <a:pt x="1444" y="107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7" name="Freeform 866">
            <a:extLst>
              <a:ext uri="{FF2B5EF4-FFF2-40B4-BE49-F238E27FC236}">
                <a16:creationId xmlns:a16="http://schemas.microsoft.com/office/drawing/2014/main" id="{810CAE5D-FC1B-CB44-B307-43C8BDC401AD}"/>
              </a:ext>
            </a:extLst>
          </p:cNvPr>
          <p:cNvSpPr/>
          <p:nvPr/>
        </p:nvSpPr>
        <p:spPr>
          <a:xfrm>
            <a:off x="6208920" y="4324518"/>
            <a:ext cx="375480" cy="355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4" h="989">
                <a:moveTo>
                  <a:pt x="972" y="668"/>
                </a:moveTo>
                <a:cubicBezTo>
                  <a:pt x="962" y="676"/>
                  <a:pt x="952" y="678"/>
                  <a:pt x="951" y="679"/>
                </a:cubicBezTo>
                <a:cubicBezTo>
                  <a:pt x="941" y="681"/>
                  <a:pt x="933" y="688"/>
                  <a:pt x="930" y="697"/>
                </a:cubicBezTo>
                <a:cubicBezTo>
                  <a:pt x="927" y="707"/>
                  <a:pt x="930" y="717"/>
                  <a:pt x="937" y="725"/>
                </a:cubicBezTo>
                <a:cubicBezTo>
                  <a:pt x="947" y="735"/>
                  <a:pt x="966" y="763"/>
                  <a:pt x="961" y="781"/>
                </a:cubicBezTo>
                <a:cubicBezTo>
                  <a:pt x="957" y="794"/>
                  <a:pt x="939" y="806"/>
                  <a:pt x="910" y="814"/>
                </a:cubicBezTo>
                <a:cubicBezTo>
                  <a:pt x="902" y="816"/>
                  <a:pt x="895" y="823"/>
                  <a:pt x="892" y="832"/>
                </a:cubicBezTo>
                <a:cubicBezTo>
                  <a:pt x="889" y="840"/>
                  <a:pt x="890" y="850"/>
                  <a:pt x="896" y="857"/>
                </a:cubicBezTo>
                <a:cubicBezTo>
                  <a:pt x="896" y="857"/>
                  <a:pt x="902" y="867"/>
                  <a:pt x="905" y="879"/>
                </a:cubicBezTo>
                <a:cubicBezTo>
                  <a:pt x="908" y="896"/>
                  <a:pt x="903" y="909"/>
                  <a:pt x="889" y="922"/>
                </a:cubicBezTo>
                <a:cubicBezTo>
                  <a:pt x="884" y="927"/>
                  <a:pt x="867" y="937"/>
                  <a:pt x="816" y="933"/>
                </a:cubicBezTo>
                <a:cubicBezTo>
                  <a:pt x="780" y="930"/>
                  <a:pt x="743" y="922"/>
                  <a:pt x="718" y="916"/>
                </a:cubicBezTo>
                <a:cubicBezTo>
                  <a:pt x="699" y="911"/>
                  <a:pt x="681" y="910"/>
                  <a:pt x="662" y="912"/>
                </a:cubicBezTo>
                <a:cubicBezTo>
                  <a:pt x="628" y="915"/>
                  <a:pt x="532" y="894"/>
                  <a:pt x="462" y="831"/>
                </a:cubicBezTo>
                <a:cubicBezTo>
                  <a:pt x="451" y="822"/>
                  <a:pt x="439" y="823"/>
                  <a:pt x="426" y="825"/>
                </a:cubicBezTo>
                <a:cubicBezTo>
                  <a:pt x="418" y="826"/>
                  <a:pt x="407" y="828"/>
                  <a:pt x="395" y="830"/>
                </a:cubicBezTo>
                <a:cubicBezTo>
                  <a:pt x="375" y="834"/>
                  <a:pt x="347" y="840"/>
                  <a:pt x="331" y="844"/>
                </a:cubicBezTo>
                <a:cubicBezTo>
                  <a:pt x="323" y="847"/>
                  <a:pt x="315" y="849"/>
                  <a:pt x="307" y="851"/>
                </a:cubicBezTo>
                <a:lnTo>
                  <a:pt x="304" y="484"/>
                </a:lnTo>
                <a:lnTo>
                  <a:pt x="383" y="490"/>
                </a:lnTo>
                <a:cubicBezTo>
                  <a:pt x="391" y="491"/>
                  <a:pt x="399" y="488"/>
                  <a:pt x="405" y="482"/>
                </a:cubicBezTo>
                <a:cubicBezTo>
                  <a:pt x="406" y="480"/>
                  <a:pt x="444" y="442"/>
                  <a:pt x="483" y="395"/>
                </a:cubicBezTo>
                <a:cubicBezTo>
                  <a:pt x="521" y="349"/>
                  <a:pt x="565" y="291"/>
                  <a:pt x="565" y="253"/>
                </a:cubicBezTo>
                <a:cubicBezTo>
                  <a:pt x="566" y="146"/>
                  <a:pt x="557" y="120"/>
                  <a:pt x="548" y="96"/>
                </a:cubicBezTo>
                <a:cubicBezTo>
                  <a:pt x="546" y="90"/>
                  <a:pt x="544" y="85"/>
                  <a:pt x="543" y="78"/>
                </a:cubicBezTo>
                <a:cubicBezTo>
                  <a:pt x="542" y="73"/>
                  <a:pt x="551" y="61"/>
                  <a:pt x="567" y="57"/>
                </a:cubicBezTo>
                <a:cubicBezTo>
                  <a:pt x="604" y="47"/>
                  <a:pt x="645" y="82"/>
                  <a:pt x="679" y="150"/>
                </a:cubicBezTo>
                <a:cubicBezTo>
                  <a:pt x="689" y="170"/>
                  <a:pt x="682" y="217"/>
                  <a:pt x="677" y="255"/>
                </a:cubicBezTo>
                <a:cubicBezTo>
                  <a:pt x="669" y="313"/>
                  <a:pt x="662" y="368"/>
                  <a:pt x="696" y="393"/>
                </a:cubicBezTo>
                <a:cubicBezTo>
                  <a:pt x="752" y="434"/>
                  <a:pt x="810" y="435"/>
                  <a:pt x="865" y="436"/>
                </a:cubicBezTo>
                <a:cubicBezTo>
                  <a:pt x="893" y="436"/>
                  <a:pt x="921" y="437"/>
                  <a:pt x="951" y="442"/>
                </a:cubicBezTo>
                <a:cubicBezTo>
                  <a:pt x="966" y="444"/>
                  <a:pt x="987" y="448"/>
                  <a:pt x="982" y="498"/>
                </a:cubicBezTo>
                <a:cubicBezTo>
                  <a:pt x="981" y="512"/>
                  <a:pt x="961" y="529"/>
                  <a:pt x="948" y="537"/>
                </a:cubicBezTo>
                <a:cubicBezTo>
                  <a:pt x="939" y="541"/>
                  <a:pt x="934" y="551"/>
                  <a:pt x="934" y="561"/>
                </a:cubicBezTo>
                <a:cubicBezTo>
                  <a:pt x="934" y="571"/>
                  <a:pt x="940" y="580"/>
                  <a:pt x="948" y="585"/>
                </a:cubicBezTo>
                <a:cubicBezTo>
                  <a:pt x="989" y="607"/>
                  <a:pt x="989" y="624"/>
                  <a:pt x="989" y="630"/>
                </a:cubicBezTo>
                <a:cubicBezTo>
                  <a:pt x="989" y="647"/>
                  <a:pt x="983" y="659"/>
                  <a:pt x="972" y="668"/>
                </a:cubicBezTo>
                <a:close/>
                <a:moveTo>
                  <a:pt x="1044" y="630"/>
                </a:moveTo>
                <a:cubicBezTo>
                  <a:pt x="1044" y="603"/>
                  <a:pt x="1033" y="580"/>
                  <a:pt x="1009" y="559"/>
                </a:cubicBezTo>
                <a:cubicBezTo>
                  <a:pt x="1022" y="545"/>
                  <a:pt x="1035" y="527"/>
                  <a:pt x="1037" y="504"/>
                </a:cubicBezTo>
                <a:cubicBezTo>
                  <a:pt x="1044" y="438"/>
                  <a:pt x="1016" y="397"/>
                  <a:pt x="961" y="387"/>
                </a:cubicBezTo>
                <a:cubicBezTo>
                  <a:pt x="926" y="382"/>
                  <a:pt x="894" y="381"/>
                  <a:pt x="866" y="381"/>
                </a:cubicBezTo>
                <a:cubicBezTo>
                  <a:pt x="813" y="380"/>
                  <a:pt x="771" y="379"/>
                  <a:pt x="729" y="349"/>
                </a:cubicBezTo>
                <a:cubicBezTo>
                  <a:pt x="728" y="348"/>
                  <a:pt x="725" y="342"/>
                  <a:pt x="726" y="323"/>
                </a:cubicBezTo>
                <a:cubicBezTo>
                  <a:pt x="726" y="305"/>
                  <a:pt x="729" y="284"/>
                  <a:pt x="732" y="262"/>
                </a:cubicBezTo>
                <a:cubicBezTo>
                  <a:pt x="739" y="212"/>
                  <a:pt x="746" y="161"/>
                  <a:pt x="728" y="125"/>
                </a:cubicBezTo>
                <a:cubicBezTo>
                  <a:pt x="703" y="73"/>
                  <a:pt x="672" y="37"/>
                  <a:pt x="638" y="17"/>
                </a:cubicBezTo>
                <a:cubicBezTo>
                  <a:pt x="608" y="-1"/>
                  <a:pt x="575" y="-5"/>
                  <a:pt x="545" y="6"/>
                </a:cubicBezTo>
                <a:cubicBezTo>
                  <a:pt x="506" y="20"/>
                  <a:pt x="481" y="57"/>
                  <a:pt x="489" y="90"/>
                </a:cubicBezTo>
                <a:cubicBezTo>
                  <a:pt x="491" y="100"/>
                  <a:pt x="494" y="108"/>
                  <a:pt x="496" y="115"/>
                </a:cubicBezTo>
                <a:cubicBezTo>
                  <a:pt x="503" y="135"/>
                  <a:pt x="511" y="155"/>
                  <a:pt x="510" y="253"/>
                </a:cubicBezTo>
                <a:cubicBezTo>
                  <a:pt x="510" y="254"/>
                  <a:pt x="509" y="277"/>
                  <a:pt x="440" y="360"/>
                </a:cubicBezTo>
                <a:cubicBezTo>
                  <a:pt x="414" y="391"/>
                  <a:pt x="388" y="420"/>
                  <a:pt x="374" y="434"/>
                </a:cubicBezTo>
                <a:lnTo>
                  <a:pt x="302" y="429"/>
                </a:lnTo>
                <a:cubicBezTo>
                  <a:pt x="299" y="406"/>
                  <a:pt x="288" y="386"/>
                  <a:pt x="272" y="370"/>
                </a:cubicBezTo>
                <a:cubicBezTo>
                  <a:pt x="252" y="350"/>
                  <a:pt x="227" y="340"/>
                  <a:pt x="199" y="340"/>
                </a:cubicBezTo>
                <a:lnTo>
                  <a:pt x="198" y="340"/>
                </a:lnTo>
                <a:lnTo>
                  <a:pt x="27" y="341"/>
                </a:lnTo>
                <a:cubicBezTo>
                  <a:pt x="12" y="342"/>
                  <a:pt x="0" y="354"/>
                  <a:pt x="0" y="369"/>
                </a:cubicBezTo>
                <a:cubicBezTo>
                  <a:pt x="0" y="384"/>
                  <a:pt x="12" y="397"/>
                  <a:pt x="28" y="396"/>
                </a:cubicBezTo>
                <a:lnTo>
                  <a:pt x="198" y="395"/>
                </a:lnTo>
                <a:cubicBezTo>
                  <a:pt x="199" y="395"/>
                  <a:pt x="199" y="395"/>
                  <a:pt x="199" y="395"/>
                </a:cubicBezTo>
                <a:cubicBezTo>
                  <a:pt x="212" y="395"/>
                  <a:pt x="224" y="400"/>
                  <a:pt x="234" y="409"/>
                </a:cubicBezTo>
                <a:cubicBezTo>
                  <a:pt x="243" y="418"/>
                  <a:pt x="248" y="431"/>
                  <a:pt x="248" y="444"/>
                </a:cubicBezTo>
                <a:lnTo>
                  <a:pt x="252" y="869"/>
                </a:lnTo>
                <a:cubicBezTo>
                  <a:pt x="252" y="896"/>
                  <a:pt x="230" y="918"/>
                  <a:pt x="203" y="918"/>
                </a:cubicBezTo>
                <a:lnTo>
                  <a:pt x="32" y="920"/>
                </a:lnTo>
                <a:cubicBezTo>
                  <a:pt x="17" y="920"/>
                  <a:pt x="5" y="933"/>
                  <a:pt x="5" y="948"/>
                </a:cubicBezTo>
                <a:cubicBezTo>
                  <a:pt x="5" y="963"/>
                  <a:pt x="17" y="975"/>
                  <a:pt x="32" y="975"/>
                </a:cubicBezTo>
                <a:cubicBezTo>
                  <a:pt x="33" y="975"/>
                  <a:pt x="33" y="975"/>
                  <a:pt x="33" y="975"/>
                </a:cubicBezTo>
                <a:lnTo>
                  <a:pt x="204" y="974"/>
                </a:lnTo>
                <a:cubicBezTo>
                  <a:pt x="248" y="973"/>
                  <a:pt x="285" y="945"/>
                  <a:pt x="300" y="907"/>
                </a:cubicBezTo>
                <a:cubicBezTo>
                  <a:pt x="305" y="908"/>
                  <a:pt x="309" y="908"/>
                  <a:pt x="314" y="907"/>
                </a:cubicBezTo>
                <a:cubicBezTo>
                  <a:pt x="324" y="904"/>
                  <a:pt x="335" y="901"/>
                  <a:pt x="346" y="897"/>
                </a:cubicBezTo>
                <a:cubicBezTo>
                  <a:pt x="367" y="891"/>
                  <a:pt x="414" y="882"/>
                  <a:pt x="434" y="880"/>
                </a:cubicBezTo>
                <a:cubicBezTo>
                  <a:pt x="513" y="946"/>
                  <a:pt x="619" y="971"/>
                  <a:pt x="668" y="967"/>
                </a:cubicBezTo>
                <a:cubicBezTo>
                  <a:pt x="680" y="965"/>
                  <a:pt x="692" y="966"/>
                  <a:pt x="704" y="969"/>
                </a:cubicBezTo>
                <a:cubicBezTo>
                  <a:pt x="731" y="976"/>
                  <a:pt x="772" y="985"/>
                  <a:pt x="812" y="988"/>
                </a:cubicBezTo>
                <a:cubicBezTo>
                  <a:pt x="820" y="989"/>
                  <a:pt x="829" y="989"/>
                  <a:pt x="837" y="989"/>
                </a:cubicBezTo>
                <a:cubicBezTo>
                  <a:pt x="878" y="989"/>
                  <a:pt x="907" y="980"/>
                  <a:pt x="927" y="963"/>
                </a:cubicBezTo>
                <a:cubicBezTo>
                  <a:pt x="965" y="928"/>
                  <a:pt x="966" y="887"/>
                  <a:pt x="956" y="856"/>
                </a:cubicBezTo>
                <a:cubicBezTo>
                  <a:pt x="988" y="842"/>
                  <a:pt x="1007" y="822"/>
                  <a:pt x="1014" y="796"/>
                </a:cubicBezTo>
                <a:cubicBezTo>
                  <a:pt x="1022" y="766"/>
                  <a:pt x="1011" y="737"/>
                  <a:pt x="999" y="716"/>
                </a:cubicBezTo>
                <a:cubicBezTo>
                  <a:pt x="1022" y="700"/>
                  <a:pt x="1044" y="673"/>
                  <a:pt x="1044" y="6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8" name="Freeform 867">
            <a:extLst>
              <a:ext uri="{FF2B5EF4-FFF2-40B4-BE49-F238E27FC236}">
                <a16:creationId xmlns:a16="http://schemas.microsoft.com/office/drawing/2014/main" id="{0A035D1A-941B-8B4C-A388-F6A346FAE09B}"/>
              </a:ext>
            </a:extLst>
          </p:cNvPr>
          <p:cNvSpPr/>
          <p:nvPr/>
        </p:nvSpPr>
        <p:spPr>
          <a:xfrm>
            <a:off x="4007159" y="4272317"/>
            <a:ext cx="476640" cy="47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5" h="1333">
                <a:moveTo>
                  <a:pt x="1257" y="743"/>
                </a:moveTo>
                <a:lnTo>
                  <a:pt x="1140" y="841"/>
                </a:lnTo>
                <a:cubicBezTo>
                  <a:pt x="1125" y="854"/>
                  <a:pt x="1102" y="852"/>
                  <a:pt x="1090" y="837"/>
                </a:cubicBezTo>
                <a:cubicBezTo>
                  <a:pt x="1079" y="824"/>
                  <a:pt x="1079" y="805"/>
                  <a:pt x="1089" y="792"/>
                </a:cubicBezTo>
                <a:cubicBezTo>
                  <a:pt x="1091" y="790"/>
                  <a:pt x="1093" y="789"/>
                  <a:pt x="1095" y="787"/>
                </a:cubicBezTo>
                <a:lnTo>
                  <a:pt x="1212" y="689"/>
                </a:lnTo>
                <a:cubicBezTo>
                  <a:pt x="1214" y="687"/>
                  <a:pt x="1216" y="686"/>
                  <a:pt x="1217" y="684"/>
                </a:cubicBezTo>
                <a:cubicBezTo>
                  <a:pt x="1223" y="681"/>
                  <a:pt x="1228" y="680"/>
                  <a:pt x="1234" y="680"/>
                </a:cubicBezTo>
                <a:cubicBezTo>
                  <a:pt x="1235" y="680"/>
                  <a:pt x="1236" y="680"/>
                  <a:pt x="1237" y="680"/>
                </a:cubicBezTo>
                <a:cubicBezTo>
                  <a:pt x="1247" y="681"/>
                  <a:pt x="1256" y="685"/>
                  <a:pt x="1262" y="692"/>
                </a:cubicBezTo>
                <a:cubicBezTo>
                  <a:pt x="1274" y="708"/>
                  <a:pt x="1272" y="730"/>
                  <a:pt x="1257" y="743"/>
                </a:cubicBezTo>
                <a:close/>
                <a:moveTo>
                  <a:pt x="701" y="439"/>
                </a:moveTo>
                <a:lnTo>
                  <a:pt x="785" y="367"/>
                </a:lnTo>
                <a:lnTo>
                  <a:pt x="931" y="421"/>
                </a:lnTo>
                <a:cubicBezTo>
                  <a:pt x="931" y="430"/>
                  <a:pt x="923" y="449"/>
                  <a:pt x="916" y="452"/>
                </a:cubicBezTo>
                <a:cubicBezTo>
                  <a:pt x="911" y="454"/>
                  <a:pt x="892" y="455"/>
                  <a:pt x="864" y="449"/>
                </a:cubicBezTo>
                <a:cubicBezTo>
                  <a:pt x="837" y="444"/>
                  <a:pt x="817" y="436"/>
                  <a:pt x="812" y="432"/>
                </a:cubicBezTo>
                <a:cubicBezTo>
                  <a:pt x="811" y="431"/>
                  <a:pt x="809" y="430"/>
                  <a:pt x="807" y="429"/>
                </a:cubicBezTo>
                <a:cubicBezTo>
                  <a:pt x="798" y="425"/>
                  <a:pt x="787" y="426"/>
                  <a:pt x="779" y="432"/>
                </a:cubicBezTo>
                <a:cubicBezTo>
                  <a:pt x="777" y="434"/>
                  <a:pt x="775" y="435"/>
                  <a:pt x="774" y="437"/>
                </a:cubicBezTo>
                <a:lnTo>
                  <a:pt x="705" y="524"/>
                </a:lnTo>
                <a:cubicBezTo>
                  <a:pt x="696" y="536"/>
                  <a:pt x="698" y="553"/>
                  <a:pt x="710" y="563"/>
                </a:cubicBezTo>
                <a:cubicBezTo>
                  <a:pt x="715" y="567"/>
                  <a:pt x="721" y="569"/>
                  <a:pt x="727" y="569"/>
                </a:cubicBezTo>
                <a:cubicBezTo>
                  <a:pt x="735" y="569"/>
                  <a:pt x="743" y="565"/>
                  <a:pt x="749" y="558"/>
                </a:cubicBezTo>
                <a:lnTo>
                  <a:pt x="803" y="489"/>
                </a:lnTo>
                <a:cubicBezTo>
                  <a:pt x="805" y="490"/>
                  <a:pt x="807" y="491"/>
                  <a:pt x="809" y="492"/>
                </a:cubicBezTo>
                <a:cubicBezTo>
                  <a:pt x="806" y="517"/>
                  <a:pt x="813" y="542"/>
                  <a:pt x="830" y="562"/>
                </a:cubicBezTo>
                <a:cubicBezTo>
                  <a:pt x="841" y="575"/>
                  <a:pt x="855" y="584"/>
                  <a:pt x="871" y="589"/>
                </a:cubicBezTo>
                <a:cubicBezTo>
                  <a:pt x="868" y="597"/>
                  <a:pt x="866" y="605"/>
                  <a:pt x="865" y="614"/>
                </a:cubicBezTo>
                <a:cubicBezTo>
                  <a:pt x="863" y="638"/>
                  <a:pt x="871" y="662"/>
                  <a:pt x="886" y="680"/>
                </a:cubicBezTo>
                <a:cubicBezTo>
                  <a:pt x="901" y="698"/>
                  <a:pt x="922" y="709"/>
                  <a:pt x="946" y="712"/>
                </a:cubicBezTo>
                <a:cubicBezTo>
                  <a:pt x="944" y="736"/>
                  <a:pt x="952" y="758"/>
                  <a:pt x="967" y="776"/>
                </a:cubicBezTo>
                <a:cubicBezTo>
                  <a:pt x="982" y="794"/>
                  <a:pt x="1003" y="805"/>
                  <a:pt x="1026" y="808"/>
                </a:cubicBezTo>
                <a:cubicBezTo>
                  <a:pt x="1025" y="831"/>
                  <a:pt x="1032" y="854"/>
                  <a:pt x="1047" y="872"/>
                </a:cubicBezTo>
                <a:cubicBezTo>
                  <a:pt x="1056" y="882"/>
                  <a:pt x="1066" y="890"/>
                  <a:pt x="1077" y="895"/>
                </a:cubicBezTo>
                <a:cubicBezTo>
                  <a:pt x="999" y="948"/>
                  <a:pt x="881" y="1003"/>
                  <a:pt x="830" y="1024"/>
                </a:cubicBezTo>
                <a:lnTo>
                  <a:pt x="829" y="1024"/>
                </a:lnTo>
                <a:cubicBezTo>
                  <a:pt x="829" y="1025"/>
                  <a:pt x="828" y="1025"/>
                  <a:pt x="828" y="1025"/>
                </a:cubicBezTo>
                <a:cubicBezTo>
                  <a:pt x="827" y="1025"/>
                  <a:pt x="827" y="1025"/>
                  <a:pt x="827" y="1026"/>
                </a:cubicBezTo>
                <a:cubicBezTo>
                  <a:pt x="826" y="1026"/>
                  <a:pt x="826" y="1026"/>
                  <a:pt x="825" y="1027"/>
                </a:cubicBezTo>
                <a:lnTo>
                  <a:pt x="824" y="1027"/>
                </a:lnTo>
                <a:cubicBezTo>
                  <a:pt x="824" y="1027"/>
                  <a:pt x="824" y="1028"/>
                  <a:pt x="823" y="1028"/>
                </a:cubicBezTo>
                <a:lnTo>
                  <a:pt x="822" y="1029"/>
                </a:lnTo>
                <a:lnTo>
                  <a:pt x="821" y="1030"/>
                </a:lnTo>
                <a:cubicBezTo>
                  <a:pt x="821" y="1030"/>
                  <a:pt x="820" y="1030"/>
                  <a:pt x="820" y="1031"/>
                </a:cubicBezTo>
                <a:lnTo>
                  <a:pt x="802" y="1051"/>
                </a:lnTo>
                <a:lnTo>
                  <a:pt x="577" y="792"/>
                </a:lnTo>
                <a:lnTo>
                  <a:pt x="632" y="735"/>
                </a:lnTo>
                <a:lnTo>
                  <a:pt x="633" y="735"/>
                </a:lnTo>
                <a:cubicBezTo>
                  <a:pt x="633" y="734"/>
                  <a:pt x="634" y="734"/>
                  <a:pt x="634" y="734"/>
                </a:cubicBezTo>
                <a:cubicBezTo>
                  <a:pt x="634" y="733"/>
                  <a:pt x="635" y="733"/>
                  <a:pt x="635" y="733"/>
                </a:cubicBezTo>
                <a:cubicBezTo>
                  <a:pt x="635" y="732"/>
                  <a:pt x="635" y="732"/>
                  <a:pt x="635" y="731"/>
                </a:cubicBezTo>
                <a:cubicBezTo>
                  <a:pt x="636" y="731"/>
                  <a:pt x="636" y="731"/>
                  <a:pt x="636" y="730"/>
                </a:cubicBezTo>
                <a:cubicBezTo>
                  <a:pt x="637" y="730"/>
                  <a:pt x="637" y="729"/>
                  <a:pt x="637" y="729"/>
                </a:cubicBezTo>
                <a:cubicBezTo>
                  <a:pt x="637" y="729"/>
                  <a:pt x="637" y="728"/>
                  <a:pt x="638" y="728"/>
                </a:cubicBezTo>
                <a:cubicBezTo>
                  <a:pt x="638" y="727"/>
                  <a:pt x="638" y="727"/>
                  <a:pt x="638" y="727"/>
                </a:cubicBezTo>
                <a:cubicBezTo>
                  <a:pt x="638" y="726"/>
                  <a:pt x="638" y="726"/>
                  <a:pt x="639" y="725"/>
                </a:cubicBezTo>
                <a:lnTo>
                  <a:pt x="639" y="724"/>
                </a:lnTo>
                <a:lnTo>
                  <a:pt x="639" y="723"/>
                </a:lnTo>
                <a:cubicBezTo>
                  <a:pt x="639" y="722"/>
                  <a:pt x="639" y="722"/>
                  <a:pt x="640" y="722"/>
                </a:cubicBezTo>
                <a:cubicBezTo>
                  <a:pt x="640" y="721"/>
                  <a:pt x="640" y="721"/>
                  <a:pt x="640" y="720"/>
                </a:cubicBezTo>
                <a:lnTo>
                  <a:pt x="640" y="719"/>
                </a:lnTo>
                <a:cubicBezTo>
                  <a:pt x="640" y="718"/>
                  <a:pt x="640" y="718"/>
                  <a:pt x="640" y="718"/>
                </a:cubicBezTo>
                <a:cubicBezTo>
                  <a:pt x="640" y="717"/>
                  <a:pt x="640" y="717"/>
                  <a:pt x="640" y="716"/>
                </a:cubicBezTo>
                <a:lnTo>
                  <a:pt x="640" y="715"/>
                </a:lnTo>
                <a:cubicBezTo>
                  <a:pt x="640" y="714"/>
                  <a:pt x="640" y="714"/>
                  <a:pt x="640" y="713"/>
                </a:cubicBezTo>
                <a:lnTo>
                  <a:pt x="640" y="712"/>
                </a:lnTo>
                <a:lnTo>
                  <a:pt x="640" y="711"/>
                </a:lnTo>
                <a:lnTo>
                  <a:pt x="608" y="545"/>
                </a:lnTo>
                <a:cubicBezTo>
                  <a:pt x="625" y="524"/>
                  <a:pt x="665" y="474"/>
                  <a:pt x="701" y="439"/>
                </a:cubicBezTo>
                <a:lnTo>
                  <a:pt x="467" y="250"/>
                </a:lnTo>
                <a:cubicBezTo>
                  <a:pt x="425" y="271"/>
                  <a:pt x="387" y="299"/>
                  <a:pt x="354" y="332"/>
                </a:cubicBezTo>
                <a:cubicBezTo>
                  <a:pt x="327" y="359"/>
                  <a:pt x="296" y="382"/>
                  <a:pt x="262" y="400"/>
                </a:cubicBezTo>
                <a:lnTo>
                  <a:pt x="216" y="425"/>
                </a:lnTo>
                <a:lnTo>
                  <a:pt x="73" y="281"/>
                </a:lnTo>
                <a:lnTo>
                  <a:pt x="103" y="265"/>
                </a:lnTo>
                <a:cubicBezTo>
                  <a:pt x="142" y="245"/>
                  <a:pt x="178" y="218"/>
                  <a:pt x="209" y="187"/>
                </a:cubicBezTo>
                <a:lnTo>
                  <a:pt x="210" y="187"/>
                </a:lnTo>
                <a:cubicBezTo>
                  <a:pt x="239" y="158"/>
                  <a:pt x="272" y="133"/>
                  <a:pt x="309" y="115"/>
                </a:cubicBezTo>
                <a:lnTo>
                  <a:pt x="355" y="91"/>
                </a:lnTo>
                <a:lnTo>
                  <a:pt x="498" y="234"/>
                </a:lnTo>
                <a:close/>
                <a:moveTo>
                  <a:pt x="1005" y="414"/>
                </a:moveTo>
                <a:cubicBezTo>
                  <a:pt x="1011" y="422"/>
                  <a:pt x="1014" y="431"/>
                  <a:pt x="1013" y="441"/>
                </a:cubicBezTo>
                <a:cubicBezTo>
                  <a:pt x="1012" y="450"/>
                  <a:pt x="1008" y="459"/>
                  <a:pt x="1000" y="465"/>
                </a:cubicBezTo>
                <a:lnTo>
                  <a:pt x="922" y="530"/>
                </a:lnTo>
                <a:cubicBezTo>
                  <a:pt x="907" y="543"/>
                  <a:pt x="885" y="541"/>
                  <a:pt x="872" y="526"/>
                </a:cubicBezTo>
                <a:cubicBezTo>
                  <a:pt x="867" y="520"/>
                  <a:pt x="864" y="513"/>
                  <a:pt x="864" y="505"/>
                </a:cubicBezTo>
                <a:cubicBezTo>
                  <a:pt x="876" y="507"/>
                  <a:pt x="889" y="508"/>
                  <a:pt x="900" y="508"/>
                </a:cubicBezTo>
                <a:cubicBezTo>
                  <a:pt x="914" y="508"/>
                  <a:pt x="927" y="507"/>
                  <a:pt x="936" y="503"/>
                </a:cubicBezTo>
                <a:cubicBezTo>
                  <a:pt x="953" y="496"/>
                  <a:pt x="965" y="482"/>
                  <a:pt x="971" y="471"/>
                </a:cubicBezTo>
                <a:cubicBezTo>
                  <a:pt x="979" y="458"/>
                  <a:pt x="984" y="443"/>
                  <a:pt x="985" y="428"/>
                </a:cubicBezTo>
                <a:cubicBezTo>
                  <a:pt x="986" y="419"/>
                  <a:pt x="985" y="410"/>
                  <a:pt x="983" y="402"/>
                </a:cubicBezTo>
                <a:cubicBezTo>
                  <a:pt x="992" y="404"/>
                  <a:pt x="999" y="408"/>
                  <a:pt x="1005" y="414"/>
                </a:cubicBezTo>
                <a:close/>
                <a:moveTo>
                  <a:pt x="1073" y="488"/>
                </a:moveTo>
                <a:cubicBezTo>
                  <a:pt x="1074" y="488"/>
                  <a:pt x="1075" y="488"/>
                  <a:pt x="1076" y="488"/>
                </a:cubicBezTo>
                <a:cubicBezTo>
                  <a:pt x="1086" y="489"/>
                  <a:pt x="1094" y="493"/>
                  <a:pt x="1100" y="500"/>
                </a:cubicBezTo>
                <a:cubicBezTo>
                  <a:pt x="1106" y="508"/>
                  <a:pt x="1109" y="517"/>
                  <a:pt x="1108" y="526"/>
                </a:cubicBezTo>
                <a:cubicBezTo>
                  <a:pt x="1108" y="533"/>
                  <a:pt x="1106" y="539"/>
                  <a:pt x="1102" y="544"/>
                </a:cubicBezTo>
                <a:cubicBezTo>
                  <a:pt x="1099" y="546"/>
                  <a:pt x="1097" y="548"/>
                  <a:pt x="1095" y="550"/>
                </a:cubicBezTo>
                <a:lnTo>
                  <a:pt x="978" y="648"/>
                </a:lnTo>
                <a:cubicBezTo>
                  <a:pt x="976" y="650"/>
                  <a:pt x="973" y="652"/>
                  <a:pt x="971" y="654"/>
                </a:cubicBezTo>
                <a:cubicBezTo>
                  <a:pt x="957" y="661"/>
                  <a:pt x="939" y="658"/>
                  <a:pt x="929" y="645"/>
                </a:cubicBezTo>
                <a:cubicBezTo>
                  <a:pt x="916" y="630"/>
                  <a:pt x="918" y="607"/>
                  <a:pt x="933" y="594"/>
                </a:cubicBezTo>
                <a:lnTo>
                  <a:pt x="1050" y="496"/>
                </a:lnTo>
                <a:cubicBezTo>
                  <a:pt x="1056" y="491"/>
                  <a:pt x="1065" y="488"/>
                  <a:pt x="1073" y="488"/>
                </a:cubicBezTo>
                <a:lnTo>
                  <a:pt x="1181" y="596"/>
                </a:lnTo>
                <a:cubicBezTo>
                  <a:pt x="1187" y="603"/>
                  <a:pt x="1190" y="613"/>
                  <a:pt x="1189" y="622"/>
                </a:cubicBezTo>
                <a:cubicBezTo>
                  <a:pt x="1188" y="629"/>
                  <a:pt x="1186" y="636"/>
                  <a:pt x="1182" y="641"/>
                </a:cubicBezTo>
                <a:cubicBezTo>
                  <a:pt x="1180" y="643"/>
                  <a:pt x="1178" y="644"/>
                  <a:pt x="1176" y="646"/>
                </a:cubicBezTo>
                <a:lnTo>
                  <a:pt x="1059" y="744"/>
                </a:lnTo>
                <a:cubicBezTo>
                  <a:pt x="1057" y="746"/>
                  <a:pt x="1055" y="747"/>
                  <a:pt x="1053" y="749"/>
                </a:cubicBezTo>
                <a:cubicBezTo>
                  <a:pt x="1047" y="752"/>
                  <a:pt x="1040" y="754"/>
                  <a:pt x="1033" y="753"/>
                </a:cubicBezTo>
                <a:cubicBezTo>
                  <a:pt x="1024" y="752"/>
                  <a:pt x="1015" y="748"/>
                  <a:pt x="1009" y="741"/>
                </a:cubicBezTo>
                <a:cubicBezTo>
                  <a:pt x="1003" y="733"/>
                  <a:pt x="1000" y="724"/>
                  <a:pt x="1001" y="715"/>
                </a:cubicBezTo>
                <a:cubicBezTo>
                  <a:pt x="1001" y="708"/>
                  <a:pt x="1004" y="702"/>
                  <a:pt x="1007" y="697"/>
                </a:cubicBezTo>
                <a:cubicBezTo>
                  <a:pt x="1010" y="695"/>
                  <a:pt x="1012" y="693"/>
                  <a:pt x="1014" y="691"/>
                </a:cubicBezTo>
                <a:lnTo>
                  <a:pt x="1131" y="593"/>
                </a:lnTo>
                <a:cubicBezTo>
                  <a:pt x="1134" y="591"/>
                  <a:pt x="1136" y="589"/>
                  <a:pt x="1138" y="587"/>
                </a:cubicBezTo>
                <a:cubicBezTo>
                  <a:pt x="1152" y="580"/>
                  <a:pt x="1170" y="583"/>
                  <a:pt x="1181" y="596"/>
                </a:cubicBezTo>
                <a:close/>
                <a:moveTo>
                  <a:pt x="1304" y="657"/>
                </a:moveTo>
                <a:cubicBezTo>
                  <a:pt x="1289" y="639"/>
                  <a:pt x="1268" y="628"/>
                  <a:pt x="1244" y="625"/>
                </a:cubicBezTo>
                <a:cubicBezTo>
                  <a:pt x="1246" y="602"/>
                  <a:pt x="1238" y="579"/>
                  <a:pt x="1223" y="561"/>
                </a:cubicBezTo>
                <a:cubicBezTo>
                  <a:pt x="1208" y="543"/>
                  <a:pt x="1187" y="532"/>
                  <a:pt x="1164" y="529"/>
                </a:cubicBezTo>
                <a:cubicBezTo>
                  <a:pt x="1165" y="506"/>
                  <a:pt x="1158" y="483"/>
                  <a:pt x="1143" y="465"/>
                </a:cubicBezTo>
                <a:cubicBezTo>
                  <a:pt x="1127" y="446"/>
                  <a:pt x="1105" y="435"/>
                  <a:pt x="1081" y="433"/>
                </a:cubicBezTo>
                <a:cubicBezTo>
                  <a:pt x="1077" y="432"/>
                  <a:pt x="1072" y="432"/>
                  <a:pt x="1068" y="433"/>
                </a:cubicBezTo>
                <a:cubicBezTo>
                  <a:pt x="1067" y="413"/>
                  <a:pt x="1060" y="394"/>
                  <a:pt x="1047" y="379"/>
                </a:cubicBezTo>
                <a:cubicBezTo>
                  <a:pt x="1031" y="360"/>
                  <a:pt x="1010" y="349"/>
                  <a:pt x="985" y="347"/>
                </a:cubicBezTo>
                <a:cubicBezTo>
                  <a:pt x="965" y="345"/>
                  <a:pt x="945" y="350"/>
                  <a:pt x="928" y="361"/>
                </a:cubicBezTo>
                <a:lnTo>
                  <a:pt x="789" y="310"/>
                </a:lnTo>
                <a:cubicBezTo>
                  <a:pt x="780" y="306"/>
                  <a:pt x="769" y="308"/>
                  <a:pt x="762" y="315"/>
                </a:cubicBezTo>
                <a:lnTo>
                  <a:pt x="704" y="364"/>
                </a:lnTo>
                <a:lnTo>
                  <a:pt x="350" y="8"/>
                </a:lnTo>
                <a:cubicBezTo>
                  <a:pt x="340" y="-3"/>
                  <a:pt x="322" y="-3"/>
                  <a:pt x="311" y="8"/>
                </a:cubicBezTo>
                <a:cubicBezTo>
                  <a:pt x="300" y="19"/>
                  <a:pt x="300" y="36"/>
                  <a:pt x="311" y="47"/>
                </a:cubicBezTo>
                <a:lnTo>
                  <a:pt x="314" y="50"/>
                </a:lnTo>
                <a:lnTo>
                  <a:pt x="284" y="65"/>
                </a:lnTo>
                <a:cubicBezTo>
                  <a:pt x="242" y="87"/>
                  <a:pt x="204" y="114"/>
                  <a:pt x="171" y="148"/>
                </a:cubicBezTo>
                <a:lnTo>
                  <a:pt x="170" y="148"/>
                </a:lnTo>
                <a:cubicBezTo>
                  <a:pt x="143" y="175"/>
                  <a:pt x="112" y="198"/>
                  <a:pt x="78" y="216"/>
                </a:cubicBezTo>
                <a:lnTo>
                  <a:pt x="15" y="250"/>
                </a:lnTo>
                <a:cubicBezTo>
                  <a:pt x="7" y="254"/>
                  <a:pt x="2" y="262"/>
                  <a:pt x="0" y="270"/>
                </a:cubicBezTo>
                <a:cubicBezTo>
                  <a:pt x="-1" y="279"/>
                  <a:pt x="2" y="288"/>
                  <a:pt x="8" y="294"/>
                </a:cubicBezTo>
                <a:lnTo>
                  <a:pt x="191" y="478"/>
                </a:lnTo>
                <a:cubicBezTo>
                  <a:pt x="197" y="483"/>
                  <a:pt x="204" y="486"/>
                  <a:pt x="211" y="486"/>
                </a:cubicBezTo>
                <a:cubicBezTo>
                  <a:pt x="215" y="486"/>
                  <a:pt x="220" y="485"/>
                  <a:pt x="224" y="483"/>
                </a:cubicBezTo>
                <a:lnTo>
                  <a:pt x="288" y="448"/>
                </a:lnTo>
                <a:cubicBezTo>
                  <a:pt x="327" y="428"/>
                  <a:pt x="362" y="402"/>
                  <a:pt x="393" y="371"/>
                </a:cubicBezTo>
                <a:cubicBezTo>
                  <a:pt x="422" y="342"/>
                  <a:pt x="456" y="317"/>
                  <a:pt x="492" y="299"/>
                </a:cubicBezTo>
                <a:lnTo>
                  <a:pt x="538" y="275"/>
                </a:lnTo>
                <a:lnTo>
                  <a:pt x="662" y="400"/>
                </a:lnTo>
                <a:cubicBezTo>
                  <a:pt x="612" y="447"/>
                  <a:pt x="559" y="519"/>
                  <a:pt x="557" y="521"/>
                </a:cubicBezTo>
                <a:cubicBezTo>
                  <a:pt x="552" y="528"/>
                  <a:pt x="551" y="536"/>
                  <a:pt x="552" y="543"/>
                </a:cubicBezTo>
                <a:lnTo>
                  <a:pt x="583" y="707"/>
                </a:lnTo>
                <a:lnTo>
                  <a:pt x="539" y="752"/>
                </a:lnTo>
                <a:cubicBezTo>
                  <a:pt x="501" y="722"/>
                  <a:pt x="447" y="723"/>
                  <a:pt x="409" y="755"/>
                </a:cubicBezTo>
                <a:lnTo>
                  <a:pt x="285" y="864"/>
                </a:lnTo>
                <a:cubicBezTo>
                  <a:pt x="273" y="874"/>
                  <a:pt x="272" y="891"/>
                  <a:pt x="282" y="903"/>
                </a:cubicBezTo>
                <a:cubicBezTo>
                  <a:pt x="292" y="914"/>
                  <a:pt x="310" y="915"/>
                  <a:pt x="321" y="905"/>
                </a:cubicBezTo>
                <a:lnTo>
                  <a:pt x="446" y="797"/>
                </a:lnTo>
                <a:cubicBezTo>
                  <a:pt x="465" y="780"/>
                  <a:pt x="494" y="782"/>
                  <a:pt x="511" y="801"/>
                </a:cubicBezTo>
                <a:lnTo>
                  <a:pt x="781" y="1110"/>
                </a:lnTo>
                <a:cubicBezTo>
                  <a:pt x="789" y="1120"/>
                  <a:pt x="793" y="1132"/>
                  <a:pt x="793" y="1144"/>
                </a:cubicBezTo>
                <a:cubicBezTo>
                  <a:pt x="792" y="1157"/>
                  <a:pt x="786" y="1168"/>
                  <a:pt x="777" y="1176"/>
                </a:cubicBezTo>
                <a:lnTo>
                  <a:pt x="652" y="1285"/>
                </a:lnTo>
                <a:cubicBezTo>
                  <a:pt x="641" y="1295"/>
                  <a:pt x="640" y="1312"/>
                  <a:pt x="650" y="1324"/>
                </a:cubicBezTo>
                <a:cubicBezTo>
                  <a:pt x="655" y="1330"/>
                  <a:pt x="663" y="1333"/>
                  <a:pt x="671" y="1333"/>
                </a:cubicBezTo>
                <a:cubicBezTo>
                  <a:pt x="677" y="1333"/>
                  <a:pt x="684" y="1331"/>
                  <a:pt x="689" y="1326"/>
                </a:cubicBezTo>
                <a:lnTo>
                  <a:pt x="813" y="1218"/>
                </a:lnTo>
                <a:cubicBezTo>
                  <a:pt x="834" y="1200"/>
                  <a:pt x="846" y="1175"/>
                  <a:pt x="848" y="1148"/>
                </a:cubicBezTo>
                <a:cubicBezTo>
                  <a:pt x="849" y="1129"/>
                  <a:pt x="845" y="1111"/>
                  <a:pt x="837" y="1095"/>
                </a:cubicBezTo>
                <a:lnTo>
                  <a:pt x="857" y="1073"/>
                </a:lnTo>
                <a:cubicBezTo>
                  <a:pt x="895" y="1056"/>
                  <a:pt x="1109" y="962"/>
                  <a:pt x="1177" y="882"/>
                </a:cubicBezTo>
                <a:lnTo>
                  <a:pt x="1293" y="785"/>
                </a:lnTo>
                <a:cubicBezTo>
                  <a:pt x="1331" y="753"/>
                  <a:pt x="1336" y="695"/>
                  <a:pt x="1304" y="6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9" name="Freeform 868">
            <a:extLst>
              <a:ext uri="{FF2B5EF4-FFF2-40B4-BE49-F238E27FC236}">
                <a16:creationId xmlns:a16="http://schemas.microsoft.com/office/drawing/2014/main" id="{F070CBD0-FA46-4F48-BE5B-F3253700A9AD}"/>
              </a:ext>
            </a:extLst>
          </p:cNvPr>
          <p:cNvSpPr/>
          <p:nvPr/>
        </p:nvSpPr>
        <p:spPr>
          <a:xfrm>
            <a:off x="591120" y="5242157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55" y="160"/>
                </a:moveTo>
                <a:cubicBezTo>
                  <a:pt x="55" y="102"/>
                  <a:pt x="102" y="55"/>
                  <a:pt x="160" y="55"/>
                </a:cubicBezTo>
                <a:cubicBezTo>
                  <a:pt x="217" y="55"/>
                  <a:pt x="264" y="102"/>
                  <a:pt x="264" y="160"/>
                </a:cubicBezTo>
                <a:cubicBezTo>
                  <a:pt x="264" y="217"/>
                  <a:pt x="217" y="264"/>
                  <a:pt x="160" y="264"/>
                </a:cubicBezTo>
                <a:cubicBezTo>
                  <a:pt x="102" y="264"/>
                  <a:pt x="55" y="217"/>
                  <a:pt x="55" y="160"/>
                </a:cubicBezTo>
                <a:close/>
                <a:moveTo>
                  <a:pt x="319" y="160"/>
                </a:moveTo>
                <a:cubicBezTo>
                  <a:pt x="319" y="72"/>
                  <a:pt x="248" y="0"/>
                  <a:pt x="160" y="0"/>
                </a:cubicBezTo>
                <a:cubicBezTo>
                  <a:pt x="72" y="0"/>
                  <a:pt x="0" y="72"/>
                  <a:pt x="0" y="160"/>
                </a:cubicBezTo>
                <a:cubicBezTo>
                  <a:pt x="0" y="247"/>
                  <a:pt x="72" y="319"/>
                  <a:pt x="160" y="319"/>
                </a:cubicBezTo>
                <a:cubicBezTo>
                  <a:pt x="248" y="319"/>
                  <a:pt x="319" y="247"/>
                  <a:pt x="319" y="1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0" name="Freeform 869">
            <a:extLst>
              <a:ext uri="{FF2B5EF4-FFF2-40B4-BE49-F238E27FC236}">
                <a16:creationId xmlns:a16="http://schemas.microsoft.com/office/drawing/2014/main" id="{014CC722-DC52-8C49-9E3E-B91285FE2C68}"/>
              </a:ext>
            </a:extLst>
          </p:cNvPr>
          <p:cNvSpPr/>
          <p:nvPr/>
        </p:nvSpPr>
        <p:spPr>
          <a:xfrm>
            <a:off x="551520" y="5367797"/>
            <a:ext cx="194040" cy="10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0" h="303">
                <a:moveTo>
                  <a:pt x="55" y="247"/>
                </a:moveTo>
                <a:lnTo>
                  <a:pt x="55" y="163"/>
                </a:lnTo>
                <a:cubicBezTo>
                  <a:pt x="55" y="143"/>
                  <a:pt x="65" y="124"/>
                  <a:pt x="82" y="112"/>
                </a:cubicBezTo>
                <a:cubicBezTo>
                  <a:pt x="134" y="75"/>
                  <a:pt x="201" y="55"/>
                  <a:pt x="270" y="55"/>
                </a:cubicBezTo>
                <a:cubicBezTo>
                  <a:pt x="339" y="55"/>
                  <a:pt x="406" y="76"/>
                  <a:pt x="459" y="113"/>
                </a:cubicBezTo>
                <a:cubicBezTo>
                  <a:pt x="475" y="124"/>
                  <a:pt x="484" y="143"/>
                  <a:pt x="484" y="163"/>
                </a:cubicBezTo>
                <a:cubicBezTo>
                  <a:pt x="485" y="186"/>
                  <a:pt x="485" y="218"/>
                  <a:pt x="485" y="247"/>
                </a:cubicBezTo>
                <a:close/>
                <a:moveTo>
                  <a:pt x="490" y="68"/>
                </a:moveTo>
                <a:cubicBezTo>
                  <a:pt x="429" y="24"/>
                  <a:pt x="350" y="0"/>
                  <a:pt x="270" y="0"/>
                </a:cubicBezTo>
                <a:cubicBezTo>
                  <a:pt x="190" y="0"/>
                  <a:pt x="112" y="24"/>
                  <a:pt x="50" y="67"/>
                </a:cubicBezTo>
                <a:cubicBezTo>
                  <a:pt x="19" y="89"/>
                  <a:pt x="0" y="125"/>
                  <a:pt x="0" y="163"/>
                </a:cubicBezTo>
                <a:lnTo>
                  <a:pt x="0" y="275"/>
                </a:lnTo>
                <a:cubicBezTo>
                  <a:pt x="0" y="290"/>
                  <a:pt x="12" y="303"/>
                  <a:pt x="27" y="303"/>
                </a:cubicBezTo>
                <a:lnTo>
                  <a:pt x="512" y="303"/>
                </a:lnTo>
                <a:cubicBezTo>
                  <a:pt x="528" y="303"/>
                  <a:pt x="540" y="290"/>
                  <a:pt x="540" y="275"/>
                </a:cubicBezTo>
                <a:cubicBezTo>
                  <a:pt x="540" y="238"/>
                  <a:pt x="540" y="194"/>
                  <a:pt x="540" y="162"/>
                </a:cubicBezTo>
                <a:cubicBezTo>
                  <a:pt x="539" y="125"/>
                  <a:pt x="521" y="89"/>
                  <a:pt x="490" y="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1" name="Freeform 870">
            <a:extLst>
              <a:ext uri="{FF2B5EF4-FFF2-40B4-BE49-F238E27FC236}">
                <a16:creationId xmlns:a16="http://schemas.microsoft.com/office/drawing/2014/main" id="{FAABF9B0-C06A-CC4C-9838-4014C6420255}"/>
              </a:ext>
            </a:extLst>
          </p:cNvPr>
          <p:cNvSpPr/>
          <p:nvPr/>
        </p:nvSpPr>
        <p:spPr>
          <a:xfrm>
            <a:off x="726121" y="5262677"/>
            <a:ext cx="9540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266">
                <a:moveTo>
                  <a:pt x="133" y="55"/>
                </a:moveTo>
                <a:cubicBezTo>
                  <a:pt x="176" y="55"/>
                  <a:pt x="211" y="90"/>
                  <a:pt x="211" y="133"/>
                </a:cubicBezTo>
                <a:cubicBezTo>
                  <a:pt x="211" y="176"/>
                  <a:pt x="176" y="211"/>
                  <a:pt x="133" y="211"/>
                </a:cubicBezTo>
                <a:cubicBezTo>
                  <a:pt x="90" y="211"/>
                  <a:pt x="55" y="176"/>
                  <a:pt x="55" y="133"/>
                </a:cubicBezTo>
                <a:cubicBezTo>
                  <a:pt x="55" y="90"/>
                  <a:pt x="90" y="55"/>
                  <a:pt x="133" y="55"/>
                </a:cubicBezTo>
                <a:close/>
                <a:moveTo>
                  <a:pt x="133" y="266"/>
                </a:moveTo>
                <a:cubicBezTo>
                  <a:pt x="206" y="266"/>
                  <a:pt x="266" y="207"/>
                  <a:pt x="266" y="133"/>
                </a:cubicBezTo>
                <a:cubicBezTo>
                  <a:pt x="266" y="60"/>
                  <a:pt x="206" y="0"/>
                  <a:pt x="133" y="0"/>
                </a:cubicBezTo>
                <a:cubicBezTo>
                  <a:pt x="59" y="0"/>
                  <a:pt x="0" y="60"/>
                  <a:pt x="0" y="133"/>
                </a:cubicBezTo>
                <a:cubicBezTo>
                  <a:pt x="0" y="207"/>
                  <a:pt x="59" y="266"/>
                  <a:pt x="133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2" name="Freeform 871">
            <a:extLst>
              <a:ext uri="{FF2B5EF4-FFF2-40B4-BE49-F238E27FC236}">
                <a16:creationId xmlns:a16="http://schemas.microsoft.com/office/drawing/2014/main" id="{32063FBE-329B-2246-B0F5-8ACD68273FB2}"/>
              </a:ext>
            </a:extLst>
          </p:cNvPr>
          <p:cNvSpPr/>
          <p:nvPr/>
        </p:nvSpPr>
        <p:spPr>
          <a:xfrm>
            <a:off x="740160" y="5372837"/>
            <a:ext cx="122760" cy="9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5">
                <a:moveTo>
                  <a:pt x="296" y="60"/>
                </a:moveTo>
                <a:cubicBezTo>
                  <a:pt x="241" y="21"/>
                  <a:pt x="170" y="0"/>
                  <a:pt x="98" y="0"/>
                </a:cubicBezTo>
                <a:cubicBezTo>
                  <a:pt x="72" y="0"/>
                  <a:pt x="47" y="2"/>
                  <a:pt x="22" y="7"/>
                </a:cubicBezTo>
                <a:cubicBezTo>
                  <a:pt x="7" y="11"/>
                  <a:pt x="-2" y="25"/>
                  <a:pt x="1" y="40"/>
                </a:cubicBezTo>
                <a:cubicBezTo>
                  <a:pt x="4" y="55"/>
                  <a:pt x="19" y="65"/>
                  <a:pt x="34" y="62"/>
                </a:cubicBezTo>
                <a:cubicBezTo>
                  <a:pt x="54" y="57"/>
                  <a:pt x="76" y="55"/>
                  <a:pt x="98" y="55"/>
                </a:cubicBezTo>
                <a:cubicBezTo>
                  <a:pt x="159" y="55"/>
                  <a:pt x="218" y="73"/>
                  <a:pt x="264" y="106"/>
                </a:cubicBezTo>
                <a:cubicBezTo>
                  <a:pt x="278" y="115"/>
                  <a:pt x="286" y="131"/>
                  <a:pt x="286" y="147"/>
                </a:cubicBezTo>
                <a:cubicBezTo>
                  <a:pt x="286" y="168"/>
                  <a:pt x="286" y="194"/>
                  <a:pt x="287" y="220"/>
                </a:cubicBezTo>
                <a:lnTo>
                  <a:pt x="100" y="220"/>
                </a:lnTo>
                <a:cubicBezTo>
                  <a:pt x="85" y="220"/>
                  <a:pt x="72" y="232"/>
                  <a:pt x="72" y="248"/>
                </a:cubicBezTo>
                <a:cubicBezTo>
                  <a:pt x="72" y="263"/>
                  <a:pt x="85" y="275"/>
                  <a:pt x="100" y="275"/>
                </a:cubicBezTo>
                <a:lnTo>
                  <a:pt x="314" y="275"/>
                </a:lnTo>
                <a:cubicBezTo>
                  <a:pt x="329" y="275"/>
                  <a:pt x="342" y="263"/>
                  <a:pt x="342" y="248"/>
                </a:cubicBezTo>
                <a:cubicBezTo>
                  <a:pt x="342" y="215"/>
                  <a:pt x="341" y="175"/>
                  <a:pt x="341" y="147"/>
                </a:cubicBezTo>
                <a:cubicBezTo>
                  <a:pt x="341" y="113"/>
                  <a:pt x="324" y="80"/>
                  <a:pt x="296" y="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3" name="Freeform 872">
            <a:extLst>
              <a:ext uri="{FF2B5EF4-FFF2-40B4-BE49-F238E27FC236}">
                <a16:creationId xmlns:a16="http://schemas.microsoft.com/office/drawing/2014/main" id="{2CFE6FA9-FBBD-CE4A-B984-0404031C7062}"/>
              </a:ext>
            </a:extLst>
          </p:cNvPr>
          <p:cNvSpPr/>
          <p:nvPr/>
        </p:nvSpPr>
        <p:spPr>
          <a:xfrm>
            <a:off x="475560" y="5262677"/>
            <a:ext cx="9540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266">
                <a:moveTo>
                  <a:pt x="55" y="133"/>
                </a:moveTo>
                <a:cubicBezTo>
                  <a:pt x="55" y="90"/>
                  <a:pt x="90" y="55"/>
                  <a:pt x="133" y="55"/>
                </a:cubicBezTo>
                <a:cubicBezTo>
                  <a:pt x="176" y="55"/>
                  <a:pt x="211" y="90"/>
                  <a:pt x="211" y="133"/>
                </a:cubicBezTo>
                <a:cubicBezTo>
                  <a:pt x="211" y="176"/>
                  <a:pt x="176" y="211"/>
                  <a:pt x="133" y="211"/>
                </a:cubicBezTo>
                <a:cubicBezTo>
                  <a:pt x="90" y="211"/>
                  <a:pt x="55" y="176"/>
                  <a:pt x="55" y="133"/>
                </a:cubicBezTo>
                <a:close/>
                <a:moveTo>
                  <a:pt x="266" y="133"/>
                </a:moveTo>
                <a:cubicBezTo>
                  <a:pt x="266" y="60"/>
                  <a:pt x="207" y="0"/>
                  <a:pt x="133" y="0"/>
                </a:cubicBezTo>
                <a:cubicBezTo>
                  <a:pt x="60" y="0"/>
                  <a:pt x="0" y="60"/>
                  <a:pt x="0" y="133"/>
                </a:cubicBezTo>
                <a:cubicBezTo>
                  <a:pt x="0" y="207"/>
                  <a:pt x="60" y="266"/>
                  <a:pt x="133" y="266"/>
                </a:cubicBezTo>
                <a:cubicBezTo>
                  <a:pt x="207" y="266"/>
                  <a:pt x="266" y="207"/>
                  <a:pt x="266" y="13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4" name="Freeform 873">
            <a:extLst>
              <a:ext uri="{FF2B5EF4-FFF2-40B4-BE49-F238E27FC236}">
                <a16:creationId xmlns:a16="http://schemas.microsoft.com/office/drawing/2014/main" id="{B9973F2A-9C86-5D42-BFE5-792E45D05286}"/>
              </a:ext>
            </a:extLst>
          </p:cNvPr>
          <p:cNvSpPr/>
          <p:nvPr/>
        </p:nvSpPr>
        <p:spPr>
          <a:xfrm>
            <a:off x="434161" y="5372837"/>
            <a:ext cx="122760" cy="9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5">
                <a:moveTo>
                  <a:pt x="341" y="40"/>
                </a:moveTo>
                <a:cubicBezTo>
                  <a:pt x="344" y="25"/>
                  <a:pt x="334" y="11"/>
                  <a:pt x="320" y="7"/>
                </a:cubicBezTo>
                <a:cubicBezTo>
                  <a:pt x="295" y="2"/>
                  <a:pt x="270" y="0"/>
                  <a:pt x="244" y="0"/>
                </a:cubicBezTo>
                <a:cubicBezTo>
                  <a:pt x="172" y="0"/>
                  <a:pt x="101" y="21"/>
                  <a:pt x="46" y="60"/>
                </a:cubicBezTo>
                <a:cubicBezTo>
                  <a:pt x="18" y="80"/>
                  <a:pt x="1" y="113"/>
                  <a:pt x="1" y="147"/>
                </a:cubicBezTo>
                <a:cubicBezTo>
                  <a:pt x="0" y="175"/>
                  <a:pt x="0" y="215"/>
                  <a:pt x="0" y="248"/>
                </a:cubicBezTo>
                <a:cubicBezTo>
                  <a:pt x="0" y="263"/>
                  <a:pt x="13" y="275"/>
                  <a:pt x="28" y="275"/>
                </a:cubicBezTo>
                <a:lnTo>
                  <a:pt x="242" y="275"/>
                </a:lnTo>
                <a:cubicBezTo>
                  <a:pt x="257" y="275"/>
                  <a:pt x="270" y="263"/>
                  <a:pt x="270" y="248"/>
                </a:cubicBezTo>
                <a:cubicBezTo>
                  <a:pt x="270" y="232"/>
                  <a:pt x="257" y="220"/>
                  <a:pt x="242" y="220"/>
                </a:cubicBezTo>
                <a:lnTo>
                  <a:pt x="55" y="220"/>
                </a:lnTo>
                <a:cubicBezTo>
                  <a:pt x="56" y="194"/>
                  <a:pt x="56" y="168"/>
                  <a:pt x="56" y="147"/>
                </a:cubicBezTo>
                <a:cubicBezTo>
                  <a:pt x="56" y="131"/>
                  <a:pt x="64" y="115"/>
                  <a:pt x="77" y="106"/>
                </a:cubicBezTo>
                <a:cubicBezTo>
                  <a:pt x="124" y="73"/>
                  <a:pt x="183" y="55"/>
                  <a:pt x="244" y="55"/>
                </a:cubicBezTo>
                <a:cubicBezTo>
                  <a:pt x="266" y="55"/>
                  <a:pt x="287" y="57"/>
                  <a:pt x="308" y="62"/>
                </a:cubicBezTo>
                <a:cubicBezTo>
                  <a:pt x="323" y="65"/>
                  <a:pt x="338" y="55"/>
                  <a:pt x="341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5" name="Freeform 874">
            <a:extLst>
              <a:ext uri="{FF2B5EF4-FFF2-40B4-BE49-F238E27FC236}">
                <a16:creationId xmlns:a16="http://schemas.microsoft.com/office/drawing/2014/main" id="{66FD33B6-3378-E446-82DA-8B16C5AF5049}"/>
              </a:ext>
            </a:extLst>
          </p:cNvPr>
          <p:cNvSpPr/>
          <p:nvPr/>
        </p:nvSpPr>
        <p:spPr>
          <a:xfrm>
            <a:off x="422640" y="4941557"/>
            <a:ext cx="490680" cy="29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4" h="816">
                <a:moveTo>
                  <a:pt x="1203" y="498"/>
                </a:moveTo>
                <a:cubicBezTo>
                  <a:pt x="1132" y="549"/>
                  <a:pt x="1037" y="577"/>
                  <a:pt x="936" y="577"/>
                </a:cubicBezTo>
                <a:cubicBezTo>
                  <a:pt x="825" y="577"/>
                  <a:pt x="713" y="595"/>
                  <a:pt x="612" y="629"/>
                </a:cubicBezTo>
                <a:cubicBezTo>
                  <a:pt x="448" y="685"/>
                  <a:pt x="282" y="730"/>
                  <a:pt x="206" y="751"/>
                </a:cubicBezTo>
                <a:cubicBezTo>
                  <a:pt x="215" y="710"/>
                  <a:pt x="230" y="645"/>
                  <a:pt x="251" y="572"/>
                </a:cubicBezTo>
                <a:cubicBezTo>
                  <a:pt x="255" y="558"/>
                  <a:pt x="248" y="545"/>
                  <a:pt x="236" y="539"/>
                </a:cubicBezTo>
                <a:cubicBezTo>
                  <a:pt x="235" y="539"/>
                  <a:pt x="235" y="539"/>
                  <a:pt x="235" y="539"/>
                </a:cubicBezTo>
                <a:cubicBezTo>
                  <a:pt x="181" y="516"/>
                  <a:pt x="135" y="483"/>
                  <a:pt x="104" y="444"/>
                </a:cubicBezTo>
                <a:cubicBezTo>
                  <a:pt x="72" y="405"/>
                  <a:pt x="56" y="361"/>
                  <a:pt x="56" y="316"/>
                </a:cubicBezTo>
                <a:cubicBezTo>
                  <a:pt x="56" y="249"/>
                  <a:pt x="93" y="184"/>
                  <a:pt x="162" y="135"/>
                </a:cubicBezTo>
                <a:cubicBezTo>
                  <a:pt x="233" y="84"/>
                  <a:pt x="328" y="56"/>
                  <a:pt x="429" y="56"/>
                </a:cubicBezTo>
                <a:lnTo>
                  <a:pt x="932" y="56"/>
                </a:lnTo>
                <a:cubicBezTo>
                  <a:pt x="1055" y="56"/>
                  <a:pt x="1171" y="98"/>
                  <a:pt x="1243" y="170"/>
                </a:cubicBezTo>
                <a:cubicBezTo>
                  <a:pt x="1286" y="214"/>
                  <a:pt x="1309" y="265"/>
                  <a:pt x="1309" y="317"/>
                </a:cubicBezTo>
                <a:cubicBezTo>
                  <a:pt x="1309" y="385"/>
                  <a:pt x="1271" y="449"/>
                  <a:pt x="1203" y="498"/>
                </a:cubicBezTo>
                <a:close/>
                <a:moveTo>
                  <a:pt x="1282" y="131"/>
                </a:moveTo>
                <a:cubicBezTo>
                  <a:pt x="1200" y="49"/>
                  <a:pt x="1070" y="0"/>
                  <a:pt x="932" y="0"/>
                </a:cubicBezTo>
                <a:lnTo>
                  <a:pt x="429" y="0"/>
                </a:lnTo>
                <a:cubicBezTo>
                  <a:pt x="316" y="0"/>
                  <a:pt x="210" y="32"/>
                  <a:pt x="130" y="90"/>
                </a:cubicBezTo>
                <a:cubicBezTo>
                  <a:pt x="46" y="150"/>
                  <a:pt x="0" y="231"/>
                  <a:pt x="0" y="316"/>
                </a:cubicBezTo>
                <a:cubicBezTo>
                  <a:pt x="0" y="373"/>
                  <a:pt x="21" y="429"/>
                  <a:pt x="61" y="478"/>
                </a:cubicBezTo>
                <a:cubicBezTo>
                  <a:pt x="93" y="519"/>
                  <a:pt x="138" y="553"/>
                  <a:pt x="192" y="580"/>
                </a:cubicBezTo>
                <a:cubicBezTo>
                  <a:pt x="161" y="692"/>
                  <a:pt x="143" y="779"/>
                  <a:pt x="143" y="783"/>
                </a:cubicBezTo>
                <a:cubicBezTo>
                  <a:pt x="141" y="793"/>
                  <a:pt x="144" y="802"/>
                  <a:pt x="151" y="809"/>
                </a:cubicBezTo>
                <a:cubicBezTo>
                  <a:pt x="156" y="814"/>
                  <a:pt x="163" y="816"/>
                  <a:pt x="170" y="816"/>
                </a:cubicBezTo>
                <a:cubicBezTo>
                  <a:pt x="172" y="816"/>
                  <a:pt x="174" y="816"/>
                  <a:pt x="177" y="815"/>
                </a:cubicBezTo>
                <a:cubicBezTo>
                  <a:pt x="186" y="813"/>
                  <a:pt x="409" y="756"/>
                  <a:pt x="630" y="682"/>
                </a:cubicBezTo>
                <a:cubicBezTo>
                  <a:pt x="725" y="650"/>
                  <a:pt x="831" y="632"/>
                  <a:pt x="936" y="632"/>
                </a:cubicBezTo>
                <a:cubicBezTo>
                  <a:pt x="1048" y="632"/>
                  <a:pt x="1155" y="601"/>
                  <a:pt x="1235" y="543"/>
                </a:cubicBezTo>
                <a:cubicBezTo>
                  <a:pt x="1318" y="483"/>
                  <a:pt x="1364" y="403"/>
                  <a:pt x="1364" y="318"/>
                </a:cubicBezTo>
                <a:cubicBezTo>
                  <a:pt x="1365" y="250"/>
                  <a:pt x="1336" y="186"/>
                  <a:pt x="1282" y="13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6" name="Freeform 875">
            <a:extLst>
              <a:ext uri="{FF2B5EF4-FFF2-40B4-BE49-F238E27FC236}">
                <a16:creationId xmlns:a16="http://schemas.microsoft.com/office/drawing/2014/main" id="{A25188FD-6D15-EE46-8737-6A7E08417867}"/>
              </a:ext>
            </a:extLst>
          </p:cNvPr>
          <p:cNvSpPr/>
          <p:nvPr/>
        </p:nvSpPr>
        <p:spPr>
          <a:xfrm>
            <a:off x="540721" y="4984037"/>
            <a:ext cx="264600" cy="13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6" h="388">
                <a:moveTo>
                  <a:pt x="454" y="352"/>
                </a:moveTo>
                <a:lnTo>
                  <a:pt x="454" y="253"/>
                </a:lnTo>
                <a:cubicBezTo>
                  <a:pt x="454" y="241"/>
                  <a:pt x="445" y="232"/>
                  <a:pt x="434" y="232"/>
                </a:cubicBezTo>
                <a:lnTo>
                  <a:pt x="302" y="232"/>
                </a:lnTo>
                <a:cubicBezTo>
                  <a:pt x="291" y="232"/>
                  <a:pt x="282" y="241"/>
                  <a:pt x="282" y="253"/>
                </a:cubicBezTo>
                <a:lnTo>
                  <a:pt x="282" y="352"/>
                </a:lnTo>
                <a:lnTo>
                  <a:pt x="227" y="352"/>
                </a:lnTo>
                <a:lnTo>
                  <a:pt x="227" y="162"/>
                </a:lnTo>
                <a:cubicBezTo>
                  <a:pt x="243" y="160"/>
                  <a:pt x="257" y="152"/>
                  <a:pt x="267" y="141"/>
                </a:cubicBezTo>
                <a:cubicBezTo>
                  <a:pt x="279" y="154"/>
                  <a:pt x="298" y="163"/>
                  <a:pt x="318" y="163"/>
                </a:cubicBezTo>
                <a:cubicBezTo>
                  <a:pt x="338" y="163"/>
                  <a:pt x="356" y="154"/>
                  <a:pt x="368" y="141"/>
                </a:cubicBezTo>
                <a:cubicBezTo>
                  <a:pt x="381" y="154"/>
                  <a:pt x="399" y="163"/>
                  <a:pt x="419" y="163"/>
                </a:cubicBezTo>
                <a:cubicBezTo>
                  <a:pt x="439" y="163"/>
                  <a:pt x="457" y="154"/>
                  <a:pt x="470" y="141"/>
                </a:cubicBezTo>
                <a:cubicBezTo>
                  <a:pt x="480" y="152"/>
                  <a:pt x="494" y="160"/>
                  <a:pt x="510" y="162"/>
                </a:cubicBezTo>
                <a:lnTo>
                  <a:pt x="510" y="352"/>
                </a:lnTo>
                <a:close/>
                <a:moveTo>
                  <a:pt x="318" y="267"/>
                </a:moveTo>
                <a:lnTo>
                  <a:pt x="419" y="267"/>
                </a:lnTo>
                <a:lnTo>
                  <a:pt x="419" y="352"/>
                </a:lnTo>
                <a:lnTo>
                  <a:pt x="318" y="352"/>
                </a:lnTo>
                <a:close/>
                <a:moveTo>
                  <a:pt x="241" y="35"/>
                </a:moveTo>
                <a:lnTo>
                  <a:pt x="495" y="35"/>
                </a:lnTo>
                <a:lnTo>
                  <a:pt x="553" y="100"/>
                </a:lnTo>
                <a:cubicBezTo>
                  <a:pt x="550" y="116"/>
                  <a:pt x="537" y="127"/>
                  <a:pt x="520" y="127"/>
                </a:cubicBezTo>
                <a:cubicBezTo>
                  <a:pt x="502" y="127"/>
                  <a:pt x="487" y="113"/>
                  <a:pt x="487" y="95"/>
                </a:cubicBezTo>
                <a:cubicBezTo>
                  <a:pt x="487" y="85"/>
                  <a:pt x="479" y="77"/>
                  <a:pt x="470" y="77"/>
                </a:cubicBezTo>
                <a:cubicBezTo>
                  <a:pt x="460" y="77"/>
                  <a:pt x="452" y="85"/>
                  <a:pt x="452" y="95"/>
                </a:cubicBezTo>
                <a:cubicBezTo>
                  <a:pt x="452" y="113"/>
                  <a:pt x="437" y="127"/>
                  <a:pt x="419" y="127"/>
                </a:cubicBezTo>
                <a:cubicBezTo>
                  <a:pt x="401" y="127"/>
                  <a:pt x="386" y="113"/>
                  <a:pt x="386" y="95"/>
                </a:cubicBezTo>
                <a:cubicBezTo>
                  <a:pt x="386" y="85"/>
                  <a:pt x="378" y="77"/>
                  <a:pt x="368" y="77"/>
                </a:cubicBezTo>
                <a:cubicBezTo>
                  <a:pt x="358" y="77"/>
                  <a:pt x="351" y="85"/>
                  <a:pt x="351" y="95"/>
                </a:cubicBezTo>
                <a:cubicBezTo>
                  <a:pt x="351" y="113"/>
                  <a:pt x="336" y="127"/>
                  <a:pt x="318" y="127"/>
                </a:cubicBezTo>
                <a:cubicBezTo>
                  <a:pt x="299" y="127"/>
                  <a:pt x="285" y="113"/>
                  <a:pt x="285" y="95"/>
                </a:cubicBezTo>
                <a:cubicBezTo>
                  <a:pt x="285" y="85"/>
                  <a:pt x="277" y="77"/>
                  <a:pt x="267" y="77"/>
                </a:cubicBezTo>
                <a:cubicBezTo>
                  <a:pt x="257" y="77"/>
                  <a:pt x="249" y="85"/>
                  <a:pt x="249" y="95"/>
                </a:cubicBezTo>
                <a:cubicBezTo>
                  <a:pt x="249" y="113"/>
                  <a:pt x="234" y="127"/>
                  <a:pt x="216" y="127"/>
                </a:cubicBezTo>
                <a:cubicBezTo>
                  <a:pt x="200" y="127"/>
                  <a:pt x="186" y="116"/>
                  <a:pt x="184" y="100"/>
                </a:cubicBezTo>
                <a:close/>
                <a:moveTo>
                  <a:pt x="719" y="352"/>
                </a:moveTo>
                <a:lnTo>
                  <a:pt x="545" y="352"/>
                </a:lnTo>
                <a:lnTo>
                  <a:pt x="545" y="158"/>
                </a:lnTo>
                <a:cubicBezTo>
                  <a:pt x="571" y="148"/>
                  <a:pt x="589" y="124"/>
                  <a:pt x="589" y="95"/>
                </a:cubicBezTo>
                <a:cubicBezTo>
                  <a:pt x="589" y="91"/>
                  <a:pt x="588" y="88"/>
                  <a:pt x="586" y="85"/>
                </a:cubicBezTo>
                <a:cubicBezTo>
                  <a:pt x="585" y="84"/>
                  <a:pt x="584" y="82"/>
                  <a:pt x="583" y="80"/>
                </a:cubicBezTo>
                <a:lnTo>
                  <a:pt x="517" y="6"/>
                </a:lnTo>
                <a:cubicBezTo>
                  <a:pt x="513" y="2"/>
                  <a:pt x="508" y="0"/>
                  <a:pt x="503" y="0"/>
                </a:cubicBezTo>
                <a:lnTo>
                  <a:pt x="233" y="0"/>
                </a:lnTo>
                <a:cubicBezTo>
                  <a:pt x="228" y="0"/>
                  <a:pt x="223" y="2"/>
                  <a:pt x="220" y="6"/>
                </a:cubicBezTo>
                <a:lnTo>
                  <a:pt x="153" y="81"/>
                </a:lnTo>
                <a:lnTo>
                  <a:pt x="152" y="82"/>
                </a:lnTo>
                <a:cubicBezTo>
                  <a:pt x="149" y="86"/>
                  <a:pt x="148" y="91"/>
                  <a:pt x="148" y="95"/>
                </a:cubicBezTo>
                <a:cubicBezTo>
                  <a:pt x="148" y="124"/>
                  <a:pt x="166" y="148"/>
                  <a:pt x="191" y="158"/>
                </a:cubicBezTo>
                <a:lnTo>
                  <a:pt x="191" y="352"/>
                </a:lnTo>
                <a:lnTo>
                  <a:pt x="18" y="352"/>
                </a:lnTo>
                <a:cubicBezTo>
                  <a:pt x="8" y="352"/>
                  <a:pt x="0" y="360"/>
                  <a:pt x="0" y="370"/>
                </a:cubicBezTo>
                <a:cubicBezTo>
                  <a:pt x="0" y="380"/>
                  <a:pt x="8" y="388"/>
                  <a:pt x="18" y="388"/>
                </a:cubicBezTo>
                <a:lnTo>
                  <a:pt x="215" y="388"/>
                </a:lnTo>
                <a:lnTo>
                  <a:pt x="302" y="388"/>
                </a:lnTo>
                <a:lnTo>
                  <a:pt x="434" y="388"/>
                </a:lnTo>
                <a:lnTo>
                  <a:pt x="521" y="388"/>
                </a:lnTo>
                <a:lnTo>
                  <a:pt x="719" y="388"/>
                </a:lnTo>
                <a:cubicBezTo>
                  <a:pt x="728" y="388"/>
                  <a:pt x="736" y="380"/>
                  <a:pt x="736" y="370"/>
                </a:cubicBezTo>
                <a:cubicBezTo>
                  <a:pt x="736" y="360"/>
                  <a:pt x="728" y="352"/>
                  <a:pt x="719" y="3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7" name="Freeform 876">
            <a:extLst>
              <a:ext uri="{FF2B5EF4-FFF2-40B4-BE49-F238E27FC236}">
                <a16:creationId xmlns:a16="http://schemas.microsoft.com/office/drawing/2014/main" id="{FF8AD50B-9A6E-C345-9E15-7DAFC76AA267}"/>
              </a:ext>
            </a:extLst>
          </p:cNvPr>
          <p:cNvSpPr/>
          <p:nvPr/>
        </p:nvSpPr>
        <p:spPr>
          <a:xfrm>
            <a:off x="1304280" y="5242157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56" y="160"/>
                </a:moveTo>
                <a:cubicBezTo>
                  <a:pt x="56" y="102"/>
                  <a:pt x="102" y="55"/>
                  <a:pt x="160" y="55"/>
                </a:cubicBezTo>
                <a:cubicBezTo>
                  <a:pt x="217" y="55"/>
                  <a:pt x="264" y="102"/>
                  <a:pt x="264" y="160"/>
                </a:cubicBezTo>
                <a:cubicBezTo>
                  <a:pt x="264" y="217"/>
                  <a:pt x="217" y="264"/>
                  <a:pt x="160" y="264"/>
                </a:cubicBezTo>
                <a:cubicBezTo>
                  <a:pt x="102" y="264"/>
                  <a:pt x="56" y="217"/>
                  <a:pt x="56" y="160"/>
                </a:cubicBezTo>
                <a:close/>
                <a:moveTo>
                  <a:pt x="319" y="160"/>
                </a:moveTo>
                <a:cubicBezTo>
                  <a:pt x="319" y="72"/>
                  <a:pt x="248" y="0"/>
                  <a:pt x="160" y="0"/>
                </a:cubicBezTo>
                <a:cubicBezTo>
                  <a:pt x="72" y="0"/>
                  <a:pt x="0" y="72"/>
                  <a:pt x="0" y="160"/>
                </a:cubicBezTo>
                <a:cubicBezTo>
                  <a:pt x="0" y="247"/>
                  <a:pt x="72" y="319"/>
                  <a:pt x="160" y="319"/>
                </a:cubicBezTo>
                <a:cubicBezTo>
                  <a:pt x="248" y="319"/>
                  <a:pt x="319" y="247"/>
                  <a:pt x="319" y="1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8" name="Freeform 877">
            <a:extLst>
              <a:ext uri="{FF2B5EF4-FFF2-40B4-BE49-F238E27FC236}">
                <a16:creationId xmlns:a16="http://schemas.microsoft.com/office/drawing/2014/main" id="{890A7BFE-8B79-A241-B893-3A0E73E638A9}"/>
              </a:ext>
            </a:extLst>
          </p:cNvPr>
          <p:cNvSpPr/>
          <p:nvPr/>
        </p:nvSpPr>
        <p:spPr>
          <a:xfrm>
            <a:off x="1264680" y="5367797"/>
            <a:ext cx="194040" cy="10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0" h="303">
                <a:moveTo>
                  <a:pt x="55" y="247"/>
                </a:moveTo>
                <a:lnTo>
                  <a:pt x="55" y="163"/>
                </a:lnTo>
                <a:cubicBezTo>
                  <a:pt x="55" y="143"/>
                  <a:pt x="65" y="124"/>
                  <a:pt x="82" y="112"/>
                </a:cubicBezTo>
                <a:cubicBezTo>
                  <a:pt x="134" y="75"/>
                  <a:pt x="201" y="55"/>
                  <a:pt x="270" y="55"/>
                </a:cubicBezTo>
                <a:cubicBezTo>
                  <a:pt x="339" y="55"/>
                  <a:pt x="406" y="76"/>
                  <a:pt x="459" y="113"/>
                </a:cubicBezTo>
                <a:cubicBezTo>
                  <a:pt x="475" y="124"/>
                  <a:pt x="485" y="143"/>
                  <a:pt x="485" y="163"/>
                </a:cubicBezTo>
                <a:cubicBezTo>
                  <a:pt x="485" y="186"/>
                  <a:pt x="485" y="218"/>
                  <a:pt x="485" y="247"/>
                </a:cubicBezTo>
                <a:close/>
                <a:moveTo>
                  <a:pt x="491" y="68"/>
                </a:moveTo>
                <a:cubicBezTo>
                  <a:pt x="429" y="24"/>
                  <a:pt x="351" y="0"/>
                  <a:pt x="270" y="0"/>
                </a:cubicBezTo>
                <a:cubicBezTo>
                  <a:pt x="190" y="0"/>
                  <a:pt x="112" y="24"/>
                  <a:pt x="50" y="67"/>
                </a:cubicBezTo>
                <a:cubicBezTo>
                  <a:pt x="19" y="89"/>
                  <a:pt x="0" y="125"/>
                  <a:pt x="0" y="163"/>
                </a:cubicBezTo>
                <a:lnTo>
                  <a:pt x="0" y="275"/>
                </a:lnTo>
                <a:cubicBezTo>
                  <a:pt x="0" y="290"/>
                  <a:pt x="12" y="303"/>
                  <a:pt x="28" y="303"/>
                </a:cubicBezTo>
                <a:lnTo>
                  <a:pt x="513" y="303"/>
                </a:lnTo>
                <a:cubicBezTo>
                  <a:pt x="528" y="303"/>
                  <a:pt x="540" y="290"/>
                  <a:pt x="540" y="275"/>
                </a:cubicBezTo>
                <a:cubicBezTo>
                  <a:pt x="540" y="238"/>
                  <a:pt x="540" y="194"/>
                  <a:pt x="540" y="162"/>
                </a:cubicBezTo>
                <a:cubicBezTo>
                  <a:pt x="540" y="125"/>
                  <a:pt x="521" y="89"/>
                  <a:pt x="491" y="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9" name="Freeform 878">
            <a:extLst>
              <a:ext uri="{FF2B5EF4-FFF2-40B4-BE49-F238E27FC236}">
                <a16:creationId xmlns:a16="http://schemas.microsoft.com/office/drawing/2014/main" id="{DEAB2EF1-BDF8-C84C-8FC4-78589B38226F}"/>
              </a:ext>
            </a:extLst>
          </p:cNvPr>
          <p:cNvSpPr/>
          <p:nvPr/>
        </p:nvSpPr>
        <p:spPr>
          <a:xfrm>
            <a:off x="1439280" y="5262677"/>
            <a:ext cx="9540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266">
                <a:moveTo>
                  <a:pt x="133" y="55"/>
                </a:moveTo>
                <a:cubicBezTo>
                  <a:pt x="176" y="55"/>
                  <a:pt x="211" y="90"/>
                  <a:pt x="211" y="133"/>
                </a:cubicBezTo>
                <a:cubicBezTo>
                  <a:pt x="211" y="176"/>
                  <a:pt x="176" y="211"/>
                  <a:pt x="133" y="211"/>
                </a:cubicBezTo>
                <a:cubicBezTo>
                  <a:pt x="90" y="211"/>
                  <a:pt x="55" y="176"/>
                  <a:pt x="55" y="133"/>
                </a:cubicBezTo>
                <a:cubicBezTo>
                  <a:pt x="55" y="90"/>
                  <a:pt x="90" y="55"/>
                  <a:pt x="133" y="55"/>
                </a:cubicBezTo>
                <a:close/>
                <a:moveTo>
                  <a:pt x="133" y="266"/>
                </a:moveTo>
                <a:cubicBezTo>
                  <a:pt x="207" y="266"/>
                  <a:pt x="266" y="207"/>
                  <a:pt x="266" y="133"/>
                </a:cubicBezTo>
                <a:cubicBezTo>
                  <a:pt x="266" y="60"/>
                  <a:pt x="207" y="0"/>
                  <a:pt x="133" y="0"/>
                </a:cubicBezTo>
                <a:cubicBezTo>
                  <a:pt x="60" y="0"/>
                  <a:pt x="0" y="60"/>
                  <a:pt x="0" y="133"/>
                </a:cubicBezTo>
                <a:cubicBezTo>
                  <a:pt x="0" y="207"/>
                  <a:pt x="60" y="266"/>
                  <a:pt x="133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0" name="Freeform 879">
            <a:extLst>
              <a:ext uri="{FF2B5EF4-FFF2-40B4-BE49-F238E27FC236}">
                <a16:creationId xmlns:a16="http://schemas.microsoft.com/office/drawing/2014/main" id="{0F82A4AD-DC3F-0B49-ABD2-06682C9A7AAD}"/>
              </a:ext>
            </a:extLst>
          </p:cNvPr>
          <p:cNvSpPr/>
          <p:nvPr/>
        </p:nvSpPr>
        <p:spPr>
          <a:xfrm>
            <a:off x="1453321" y="5372837"/>
            <a:ext cx="122760" cy="9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5">
                <a:moveTo>
                  <a:pt x="296" y="60"/>
                </a:moveTo>
                <a:cubicBezTo>
                  <a:pt x="241" y="21"/>
                  <a:pt x="170" y="0"/>
                  <a:pt x="98" y="0"/>
                </a:cubicBezTo>
                <a:cubicBezTo>
                  <a:pt x="72" y="0"/>
                  <a:pt x="47" y="2"/>
                  <a:pt x="23" y="7"/>
                </a:cubicBezTo>
                <a:cubicBezTo>
                  <a:pt x="8" y="11"/>
                  <a:pt x="-2" y="25"/>
                  <a:pt x="1" y="40"/>
                </a:cubicBezTo>
                <a:cubicBezTo>
                  <a:pt x="4" y="55"/>
                  <a:pt x="19" y="65"/>
                  <a:pt x="34" y="62"/>
                </a:cubicBezTo>
                <a:cubicBezTo>
                  <a:pt x="55" y="57"/>
                  <a:pt x="76" y="55"/>
                  <a:pt x="98" y="55"/>
                </a:cubicBezTo>
                <a:cubicBezTo>
                  <a:pt x="159" y="55"/>
                  <a:pt x="218" y="73"/>
                  <a:pt x="265" y="106"/>
                </a:cubicBezTo>
                <a:cubicBezTo>
                  <a:pt x="278" y="115"/>
                  <a:pt x="286" y="131"/>
                  <a:pt x="286" y="147"/>
                </a:cubicBezTo>
                <a:cubicBezTo>
                  <a:pt x="286" y="168"/>
                  <a:pt x="287" y="194"/>
                  <a:pt x="287" y="220"/>
                </a:cubicBezTo>
                <a:lnTo>
                  <a:pt x="100" y="220"/>
                </a:lnTo>
                <a:cubicBezTo>
                  <a:pt x="85" y="220"/>
                  <a:pt x="72" y="232"/>
                  <a:pt x="72" y="248"/>
                </a:cubicBezTo>
                <a:cubicBezTo>
                  <a:pt x="72" y="263"/>
                  <a:pt x="85" y="275"/>
                  <a:pt x="100" y="275"/>
                </a:cubicBezTo>
                <a:lnTo>
                  <a:pt x="314" y="275"/>
                </a:lnTo>
                <a:cubicBezTo>
                  <a:pt x="330" y="275"/>
                  <a:pt x="342" y="263"/>
                  <a:pt x="342" y="248"/>
                </a:cubicBezTo>
                <a:cubicBezTo>
                  <a:pt x="342" y="215"/>
                  <a:pt x="342" y="175"/>
                  <a:pt x="341" y="147"/>
                </a:cubicBezTo>
                <a:cubicBezTo>
                  <a:pt x="341" y="113"/>
                  <a:pt x="324" y="80"/>
                  <a:pt x="296" y="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1" name="Freeform 880">
            <a:extLst>
              <a:ext uri="{FF2B5EF4-FFF2-40B4-BE49-F238E27FC236}">
                <a16:creationId xmlns:a16="http://schemas.microsoft.com/office/drawing/2014/main" id="{46467FC2-0D3F-6143-8373-8CCEEED7B36E}"/>
              </a:ext>
            </a:extLst>
          </p:cNvPr>
          <p:cNvSpPr/>
          <p:nvPr/>
        </p:nvSpPr>
        <p:spPr>
          <a:xfrm>
            <a:off x="1188719" y="5262677"/>
            <a:ext cx="9576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6">
                <a:moveTo>
                  <a:pt x="55" y="133"/>
                </a:moveTo>
                <a:cubicBezTo>
                  <a:pt x="55" y="90"/>
                  <a:pt x="90" y="55"/>
                  <a:pt x="133" y="55"/>
                </a:cubicBezTo>
                <a:cubicBezTo>
                  <a:pt x="176" y="55"/>
                  <a:pt x="211" y="90"/>
                  <a:pt x="211" y="133"/>
                </a:cubicBezTo>
                <a:cubicBezTo>
                  <a:pt x="211" y="176"/>
                  <a:pt x="176" y="211"/>
                  <a:pt x="133" y="211"/>
                </a:cubicBezTo>
                <a:cubicBezTo>
                  <a:pt x="90" y="211"/>
                  <a:pt x="55" y="176"/>
                  <a:pt x="55" y="133"/>
                </a:cubicBezTo>
                <a:close/>
                <a:moveTo>
                  <a:pt x="267" y="133"/>
                </a:moveTo>
                <a:cubicBezTo>
                  <a:pt x="267" y="60"/>
                  <a:pt x="207" y="0"/>
                  <a:pt x="133" y="0"/>
                </a:cubicBezTo>
                <a:cubicBezTo>
                  <a:pt x="60" y="0"/>
                  <a:pt x="0" y="60"/>
                  <a:pt x="0" y="133"/>
                </a:cubicBezTo>
                <a:cubicBezTo>
                  <a:pt x="0" y="207"/>
                  <a:pt x="60" y="266"/>
                  <a:pt x="133" y="266"/>
                </a:cubicBezTo>
                <a:cubicBezTo>
                  <a:pt x="207" y="266"/>
                  <a:pt x="267" y="207"/>
                  <a:pt x="267" y="13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2" name="Freeform 881">
            <a:extLst>
              <a:ext uri="{FF2B5EF4-FFF2-40B4-BE49-F238E27FC236}">
                <a16:creationId xmlns:a16="http://schemas.microsoft.com/office/drawing/2014/main" id="{71C16855-9DF5-C140-8BD4-80F64C875F7C}"/>
              </a:ext>
            </a:extLst>
          </p:cNvPr>
          <p:cNvSpPr/>
          <p:nvPr/>
        </p:nvSpPr>
        <p:spPr>
          <a:xfrm>
            <a:off x="1147321" y="5372837"/>
            <a:ext cx="122760" cy="9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5">
                <a:moveTo>
                  <a:pt x="341" y="40"/>
                </a:moveTo>
                <a:cubicBezTo>
                  <a:pt x="344" y="25"/>
                  <a:pt x="335" y="11"/>
                  <a:pt x="320" y="7"/>
                </a:cubicBezTo>
                <a:cubicBezTo>
                  <a:pt x="295" y="2"/>
                  <a:pt x="270" y="0"/>
                  <a:pt x="244" y="0"/>
                </a:cubicBezTo>
                <a:cubicBezTo>
                  <a:pt x="172" y="0"/>
                  <a:pt x="101" y="21"/>
                  <a:pt x="46" y="60"/>
                </a:cubicBezTo>
                <a:cubicBezTo>
                  <a:pt x="18" y="80"/>
                  <a:pt x="1" y="113"/>
                  <a:pt x="1" y="147"/>
                </a:cubicBezTo>
                <a:cubicBezTo>
                  <a:pt x="1" y="175"/>
                  <a:pt x="0" y="215"/>
                  <a:pt x="0" y="248"/>
                </a:cubicBezTo>
                <a:cubicBezTo>
                  <a:pt x="0" y="263"/>
                  <a:pt x="13" y="275"/>
                  <a:pt x="28" y="275"/>
                </a:cubicBezTo>
                <a:lnTo>
                  <a:pt x="242" y="275"/>
                </a:lnTo>
                <a:cubicBezTo>
                  <a:pt x="258" y="275"/>
                  <a:pt x="270" y="263"/>
                  <a:pt x="270" y="248"/>
                </a:cubicBezTo>
                <a:cubicBezTo>
                  <a:pt x="270" y="232"/>
                  <a:pt x="258" y="220"/>
                  <a:pt x="242" y="220"/>
                </a:cubicBezTo>
                <a:lnTo>
                  <a:pt x="56" y="220"/>
                </a:lnTo>
                <a:cubicBezTo>
                  <a:pt x="56" y="194"/>
                  <a:pt x="56" y="168"/>
                  <a:pt x="56" y="147"/>
                </a:cubicBezTo>
                <a:cubicBezTo>
                  <a:pt x="56" y="131"/>
                  <a:pt x="64" y="115"/>
                  <a:pt x="78" y="106"/>
                </a:cubicBezTo>
                <a:cubicBezTo>
                  <a:pt x="124" y="73"/>
                  <a:pt x="183" y="55"/>
                  <a:pt x="244" y="55"/>
                </a:cubicBezTo>
                <a:cubicBezTo>
                  <a:pt x="266" y="55"/>
                  <a:pt x="288" y="57"/>
                  <a:pt x="308" y="62"/>
                </a:cubicBezTo>
                <a:cubicBezTo>
                  <a:pt x="323" y="65"/>
                  <a:pt x="338" y="55"/>
                  <a:pt x="341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3" name="Freeform 882">
            <a:extLst>
              <a:ext uri="{FF2B5EF4-FFF2-40B4-BE49-F238E27FC236}">
                <a16:creationId xmlns:a16="http://schemas.microsoft.com/office/drawing/2014/main" id="{5F960A5A-29F1-514E-9CDE-0FB18505FBE2}"/>
              </a:ext>
            </a:extLst>
          </p:cNvPr>
          <p:cNvSpPr/>
          <p:nvPr/>
        </p:nvSpPr>
        <p:spPr>
          <a:xfrm>
            <a:off x="1136160" y="4941557"/>
            <a:ext cx="490680" cy="29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4" h="816">
                <a:moveTo>
                  <a:pt x="1202" y="498"/>
                </a:moveTo>
                <a:cubicBezTo>
                  <a:pt x="1131" y="549"/>
                  <a:pt x="1036" y="577"/>
                  <a:pt x="935" y="577"/>
                </a:cubicBezTo>
                <a:cubicBezTo>
                  <a:pt x="824" y="577"/>
                  <a:pt x="712" y="595"/>
                  <a:pt x="611" y="629"/>
                </a:cubicBezTo>
                <a:cubicBezTo>
                  <a:pt x="447" y="685"/>
                  <a:pt x="281" y="730"/>
                  <a:pt x="205" y="751"/>
                </a:cubicBezTo>
                <a:cubicBezTo>
                  <a:pt x="214" y="710"/>
                  <a:pt x="229" y="646"/>
                  <a:pt x="250" y="572"/>
                </a:cubicBezTo>
                <a:cubicBezTo>
                  <a:pt x="254" y="558"/>
                  <a:pt x="247" y="545"/>
                  <a:pt x="235" y="539"/>
                </a:cubicBezTo>
                <a:lnTo>
                  <a:pt x="234" y="539"/>
                </a:lnTo>
                <a:cubicBezTo>
                  <a:pt x="180" y="516"/>
                  <a:pt x="134" y="483"/>
                  <a:pt x="103" y="444"/>
                </a:cubicBezTo>
                <a:cubicBezTo>
                  <a:pt x="71" y="405"/>
                  <a:pt x="55" y="361"/>
                  <a:pt x="55" y="316"/>
                </a:cubicBezTo>
                <a:cubicBezTo>
                  <a:pt x="55" y="249"/>
                  <a:pt x="92" y="184"/>
                  <a:pt x="161" y="135"/>
                </a:cubicBezTo>
                <a:cubicBezTo>
                  <a:pt x="232" y="84"/>
                  <a:pt x="327" y="56"/>
                  <a:pt x="428" y="56"/>
                </a:cubicBezTo>
                <a:lnTo>
                  <a:pt x="931" y="56"/>
                </a:lnTo>
                <a:cubicBezTo>
                  <a:pt x="1054" y="56"/>
                  <a:pt x="1171" y="98"/>
                  <a:pt x="1242" y="170"/>
                </a:cubicBezTo>
                <a:cubicBezTo>
                  <a:pt x="1286" y="214"/>
                  <a:pt x="1309" y="265"/>
                  <a:pt x="1308" y="317"/>
                </a:cubicBezTo>
                <a:cubicBezTo>
                  <a:pt x="1308" y="385"/>
                  <a:pt x="1270" y="449"/>
                  <a:pt x="1202" y="498"/>
                </a:cubicBezTo>
                <a:close/>
                <a:moveTo>
                  <a:pt x="1281" y="131"/>
                </a:moveTo>
                <a:cubicBezTo>
                  <a:pt x="1200" y="49"/>
                  <a:pt x="1069" y="0"/>
                  <a:pt x="931" y="0"/>
                </a:cubicBezTo>
                <a:lnTo>
                  <a:pt x="428" y="0"/>
                </a:lnTo>
                <a:cubicBezTo>
                  <a:pt x="316" y="0"/>
                  <a:pt x="209" y="32"/>
                  <a:pt x="129" y="90"/>
                </a:cubicBezTo>
                <a:cubicBezTo>
                  <a:pt x="45" y="150"/>
                  <a:pt x="0" y="231"/>
                  <a:pt x="0" y="316"/>
                </a:cubicBezTo>
                <a:cubicBezTo>
                  <a:pt x="0" y="373"/>
                  <a:pt x="20" y="429"/>
                  <a:pt x="60" y="478"/>
                </a:cubicBezTo>
                <a:cubicBezTo>
                  <a:pt x="93" y="519"/>
                  <a:pt x="138" y="553"/>
                  <a:pt x="191" y="580"/>
                </a:cubicBezTo>
                <a:cubicBezTo>
                  <a:pt x="160" y="692"/>
                  <a:pt x="143" y="779"/>
                  <a:pt x="142" y="783"/>
                </a:cubicBezTo>
                <a:cubicBezTo>
                  <a:pt x="140" y="793"/>
                  <a:pt x="143" y="802"/>
                  <a:pt x="150" y="809"/>
                </a:cubicBezTo>
                <a:cubicBezTo>
                  <a:pt x="155" y="814"/>
                  <a:pt x="162" y="816"/>
                  <a:pt x="169" y="816"/>
                </a:cubicBezTo>
                <a:cubicBezTo>
                  <a:pt x="171" y="816"/>
                  <a:pt x="174" y="816"/>
                  <a:pt x="176" y="815"/>
                </a:cubicBezTo>
                <a:cubicBezTo>
                  <a:pt x="185" y="813"/>
                  <a:pt x="409" y="756"/>
                  <a:pt x="629" y="682"/>
                </a:cubicBezTo>
                <a:cubicBezTo>
                  <a:pt x="724" y="650"/>
                  <a:pt x="830" y="632"/>
                  <a:pt x="935" y="632"/>
                </a:cubicBezTo>
                <a:cubicBezTo>
                  <a:pt x="1047" y="632"/>
                  <a:pt x="1154" y="601"/>
                  <a:pt x="1234" y="543"/>
                </a:cubicBezTo>
                <a:cubicBezTo>
                  <a:pt x="1317" y="483"/>
                  <a:pt x="1363" y="403"/>
                  <a:pt x="1364" y="318"/>
                </a:cubicBezTo>
                <a:cubicBezTo>
                  <a:pt x="1364" y="250"/>
                  <a:pt x="1335" y="186"/>
                  <a:pt x="1281" y="13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4" name="Freeform 883">
            <a:extLst>
              <a:ext uri="{FF2B5EF4-FFF2-40B4-BE49-F238E27FC236}">
                <a16:creationId xmlns:a16="http://schemas.microsoft.com/office/drawing/2014/main" id="{940BA762-E53B-7E48-9619-6B4630DC2319}"/>
              </a:ext>
            </a:extLst>
          </p:cNvPr>
          <p:cNvSpPr/>
          <p:nvPr/>
        </p:nvSpPr>
        <p:spPr>
          <a:xfrm>
            <a:off x="1285200" y="4974317"/>
            <a:ext cx="161640" cy="15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0" h="442">
                <a:moveTo>
                  <a:pt x="337" y="191"/>
                </a:moveTo>
                <a:cubicBezTo>
                  <a:pt x="294" y="191"/>
                  <a:pt x="259" y="156"/>
                  <a:pt x="259" y="113"/>
                </a:cubicBezTo>
                <a:cubicBezTo>
                  <a:pt x="259" y="70"/>
                  <a:pt x="294" y="35"/>
                  <a:pt x="337" y="35"/>
                </a:cubicBezTo>
                <a:cubicBezTo>
                  <a:pt x="380" y="35"/>
                  <a:pt x="415" y="70"/>
                  <a:pt x="415" y="113"/>
                </a:cubicBezTo>
                <a:cubicBezTo>
                  <a:pt x="415" y="156"/>
                  <a:pt x="380" y="191"/>
                  <a:pt x="337" y="191"/>
                </a:cubicBezTo>
                <a:close/>
                <a:moveTo>
                  <a:pt x="361" y="230"/>
                </a:moveTo>
                <a:cubicBezTo>
                  <a:pt x="361" y="237"/>
                  <a:pt x="360" y="243"/>
                  <a:pt x="359" y="250"/>
                </a:cubicBezTo>
                <a:cubicBezTo>
                  <a:pt x="358" y="259"/>
                  <a:pt x="355" y="267"/>
                  <a:pt x="352" y="275"/>
                </a:cubicBezTo>
                <a:cubicBezTo>
                  <a:pt x="347" y="288"/>
                  <a:pt x="340" y="299"/>
                  <a:pt x="331" y="310"/>
                </a:cubicBezTo>
                <a:cubicBezTo>
                  <a:pt x="328" y="313"/>
                  <a:pt x="327" y="318"/>
                  <a:pt x="327" y="323"/>
                </a:cubicBezTo>
                <a:cubicBezTo>
                  <a:pt x="316" y="315"/>
                  <a:pt x="303" y="310"/>
                  <a:pt x="289" y="310"/>
                </a:cubicBezTo>
                <a:cubicBezTo>
                  <a:pt x="260" y="310"/>
                  <a:pt x="236" y="329"/>
                  <a:pt x="227" y="355"/>
                </a:cubicBezTo>
                <a:cubicBezTo>
                  <a:pt x="224" y="353"/>
                  <a:pt x="222" y="352"/>
                  <a:pt x="219" y="351"/>
                </a:cubicBezTo>
                <a:cubicBezTo>
                  <a:pt x="213" y="350"/>
                  <a:pt x="208" y="349"/>
                  <a:pt x="202" y="347"/>
                </a:cubicBezTo>
                <a:cubicBezTo>
                  <a:pt x="194" y="345"/>
                  <a:pt x="186" y="341"/>
                  <a:pt x="179" y="337"/>
                </a:cubicBezTo>
                <a:cubicBezTo>
                  <a:pt x="175" y="335"/>
                  <a:pt x="172" y="335"/>
                  <a:pt x="168" y="335"/>
                </a:cubicBezTo>
                <a:cubicBezTo>
                  <a:pt x="173" y="324"/>
                  <a:pt x="176" y="311"/>
                  <a:pt x="176" y="298"/>
                </a:cubicBezTo>
                <a:cubicBezTo>
                  <a:pt x="176" y="258"/>
                  <a:pt x="149" y="224"/>
                  <a:pt x="113" y="213"/>
                </a:cubicBezTo>
                <a:cubicBezTo>
                  <a:pt x="116" y="211"/>
                  <a:pt x="118" y="208"/>
                  <a:pt x="119" y="204"/>
                </a:cubicBezTo>
                <a:cubicBezTo>
                  <a:pt x="120" y="198"/>
                  <a:pt x="121" y="193"/>
                  <a:pt x="123" y="188"/>
                </a:cubicBezTo>
                <a:cubicBezTo>
                  <a:pt x="136" y="153"/>
                  <a:pt x="165" y="125"/>
                  <a:pt x="200" y="114"/>
                </a:cubicBezTo>
                <a:cubicBezTo>
                  <a:pt x="205" y="112"/>
                  <a:pt x="210" y="111"/>
                  <a:pt x="215" y="110"/>
                </a:cubicBezTo>
                <a:cubicBezTo>
                  <a:pt x="218" y="109"/>
                  <a:pt x="221" y="108"/>
                  <a:pt x="224" y="105"/>
                </a:cubicBezTo>
                <a:cubicBezTo>
                  <a:pt x="223" y="108"/>
                  <a:pt x="223" y="111"/>
                  <a:pt x="223" y="113"/>
                </a:cubicBezTo>
                <a:cubicBezTo>
                  <a:pt x="223" y="176"/>
                  <a:pt x="274" y="227"/>
                  <a:pt x="337" y="227"/>
                </a:cubicBezTo>
                <a:cubicBezTo>
                  <a:pt x="345" y="227"/>
                  <a:pt x="354" y="226"/>
                  <a:pt x="362" y="224"/>
                </a:cubicBezTo>
                <a:cubicBezTo>
                  <a:pt x="361" y="226"/>
                  <a:pt x="361" y="228"/>
                  <a:pt x="361" y="230"/>
                </a:cubicBezTo>
                <a:close/>
                <a:moveTo>
                  <a:pt x="289" y="406"/>
                </a:moveTo>
                <a:cubicBezTo>
                  <a:pt x="272" y="406"/>
                  <a:pt x="259" y="393"/>
                  <a:pt x="259" y="376"/>
                </a:cubicBezTo>
                <a:cubicBezTo>
                  <a:pt x="259" y="359"/>
                  <a:pt x="272" y="346"/>
                  <a:pt x="289" y="346"/>
                </a:cubicBezTo>
                <a:cubicBezTo>
                  <a:pt x="305" y="346"/>
                  <a:pt x="319" y="359"/>
                  <a:pt x="319" y="376"/>
                </a:cubicBezTo>
                <a:cubicBezTo>
                  <a:pt x="319" y="393"/>
                  <a:pt x="305" y="406"/>
                  <a:pt x="289" y="406"/>
                </a:cubicBezTo>
                <a:close/>
                <a:moveTo>
                  <a:pt x="88" y="351"/>
                </a:moveTo>
                <a:cubicBezTo>
                  <a:pt x="59" y="351"/>
                  <a:pt x="35" y="327"/>
                  <a:pt x="35" y="298"/>
                </a:cubicBezTo>
                <a:cubicBezTo>
                  <a:pt x="35" y="269"/>
                  <a:pt x="59" y="246"/>
                  <a:pt x="88" y="246"/>
                </a:cubicBezTo>
                <a:cubicBezTo>
                  <a:pt x="117" y="246"/>
                  <a:pt x="141" y="269"/>
                  <a:pt x="141" y="298"/>
                </a:cubicBezTo>
                <a:cubicBezTo>
                  <a:pt x="141" y="327"/>
                  <a:pt x="117" y="351"/>
                  <a:pt x="88" y="351"/>
                </a:cubicBezTo>
                <a:close/>
                <a:moveTo>
                  <a:pt x="337" y="0"/>
                </a:moveTo>
                <a:cubicBezTo>
                  <a:pt x="284" y="0"/>
                  <a:pt x="240" y="36"/>
                  <a:pt x="227" y="84"/>
                </a:cubicBezTo>
                <a:cubicBezTo>
                  <a:pt x="224" y="77"/>
                  <a:pt x="216" y="73"/>
                  <a:pt x="208" y="75"/>
                </a:cubicBezTo>
                <a:cubicBezTo>
                  <a:pt x="202" y="76"/>
                  <a:pt x="195" y="78"/>
                  <a:pt x="189" y="80"/>
                </a:cubicBezTo>
                <a:cubicBezTo>
                  <a:pt x="144" y="95"/>
                  <a:pt x="107" y="131"/>
                  <a:pt x="90" y="176"/>
                </a:cubicBezTo>
                <a:cubicBezTo>
                  <a:pt x="88" y="182"/>
                  <a:pt x="86" y="189"/>
                  <a:pt x="84" y="196"/>
                </a:cubicBezTo>
                <a:cubicBezTo>
                  <a:pt x="83" y="201"/>
                  <a:pt x="84" y="206"/>
                  <a:pt x="87" y="210"/>
                </a:cubicBezTo>
                <a:cubicBezTo>
                  <a:pt x="39" y="211"/>
                  <a:pt x="0" y="250"/>
                  <a:pt x="0" y="298"/>
                </a:cubicBezTo>
                <a:cubicBezTo>
                  <a:pt x="0" y="347"/>
                  <a:pt x="39" y="387"/>
                  <a:pt x="88" y="387"/>
                </a:cubicBezTo>
                <a:cubicBezTo>
                  <a:pt x="114" y="387"/>
                  <a:pt x="137" y="375"/>
                  <a:pt x="153" y="358"/>
                </a:cubicBezTo>
                <a:cubicBezTo>
                  <a:pt x="155" y="362"/>
                  <a:pt x="157" y="366"/>
                  <a:pt x="162" y="368"/>
                </a:cubicBezTo>
                <a:cubicBezTo>
                  <a:pt x="171" y="374"/>
                  <a:pt x="181" y="378"/>
                  <a:pt x="192" y="381"/>
                </a:cubicBezTo>
                <a:cubicBezTo>
                  <a:pt x="199" y="383"/>
                  <a:pt x="206" y="385"/>
                  <a:pt x="213" y="386"/>
                </a:cubicBezTo>
                <a:cubicBezTo>
                  <a:pt x="214" y="386"/>
                  <a:pt x="215" y="386"/>
                  <a:pt x="216" y="386"/>
                </a:cubicBezTo>
                <a:cubicBezTo>
                  <a:pt x="219" y="386"/>
                  <a:pt x="221" y="386"/>
                  <a:pt x="224" y="384"/>
                </a:cubicBezTo>
                <a:cubicBezTo>
                  <a:pt x="228" y="417"/>
                  <a:pt x="255" y="442"/>
                  <a:pt x="289" y="442"/>
                </a:cubicBezTo>
                <a:cubicBezTo>
                  <a:pt x="325" y="442"/>
                  <a:pt x="354" y="412"/>
                  <a:pt x="354" y="376"/>
                </a:cubicBezTo>
                <a:cubicBezTo>
                  <a:pt x="354" y="362"/>
                  <a:pt x="350" y="350"/>
                  <a:pt x="343" y="339"/>
                </a:cubicBezTo>
                <a:cubicBezTo>
                  <a:pt x="344" y="339"/>
                  <a:pt x="344" y="339"/>
                  <a:pt x="345" y="339"/>
                </a:cubicBezTo>
                <a:cubicBezTo>
                  <a:pt x="349" y="339"/>
                  <a:pt x="354" y="337"/>
                  <a:pt x="358" y="333"/>
                </a:cubicBezTo>
                <a:cubicBezTo>
                  <a:pt x="369" y="320"/>
                  <a:pt x="379" y="305"/>
                  <a:pt x="385" y="288"/>
                </a:cubicBezTo>
                <a:cubicBezTo>
                  <a:pt x="389" y="278"/>
                  <a:pt x="392" y="267"/>
                  <a:pt x="394" y="256"/>
                </a:cubicBezTo>
                <a:cubicBezTo>
                  <a:pt x="395" y="247"/>
                  <a:pt x="396" y="239"/>
                  <a:pt x="396" y="230"/>
                </a:cubicBezTo>
                <a:cubicBezTo>
                  <a:pt x="396" y="223"/>
                  <a:pt x="393" y="218"/>
                  <a:pt x="387" y="215"/>
                </a:cubicBezTo>
                <a:cubicBezTo>
                  <a:pt x="424" y="196"/>
                  <a:pt x="450" y="158"/>
                  <a:pt x="450" y="113"/>
                </a:cubicBezTo>
                <a:cubicBezTo>
                  <a:pt x="450" y="51"/>
                  <a:pt x="399" y="0"/>
                  <a:pt x="33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5" name="Freeform 884">
            <a:extLst>
              <a:ext uri="{FF2B5EF4-FFF2-40B4-BE49-F238E27FC236}">
                <a16:creationId xmlns:a16="http://schemas.microsoft.com/office/drawing/2014/main" id="{0B0CB896-3439-A146-A769-4B1600182D8D}"/>
              </a:ext>
            </a:extLst>
          </p:cNvPr>
          <p:cNvSpPr/>
          <p:nvPr/>
        </p:nvSpPr>
        <p:spPr>
          <a:xfrm>
            <a:off x="2021399" y="5242157"/>
            <a:ext cx="11412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8" h="319">
                <a:moveTo>
                  <a:pt x="55" y="160"/>
                </a:moveTo>
                <a:cubicBezTo>
                  <a:pt x="55" y="102"/>
                  <a:pt x="102" y="55"/>
                  <a:pt x="159" y="55"/>
                </a:cubicBezTo>
                <a:cubicBezTo>
                  <a:pt x="217" y="55"/>
                  <a:pt x="263" y="102"/>
                  <a:pt x="263" y="160"/>
                </a:cubicBezTo>
                <a:cubicBezTo>
                  <a:pt x="263" y="217"/>
                  <a:pt x="217" y="264"/>
                  <a:pt x="159" y="264"/>
                </a:cubicBezTo>
                <a:cubicBezTo>
                  <a:pt x="102" y="264"/>
                  <a:pt x="55" y="217"/>
                  <a:pt x="55" y="160"/>
                </a:cubicBezTo>
                <a:close/>
                <a:moveTo>
                  <a:pt x="318" y="160"/>
                </a:moveTo>
                <a:cubicBezTo>
                  <a:pt x="318" y="72"/>
                  <a:pt x="247" y="0"/>
                  <a:pt x="159" y="0"/>
                </a:cubicBezTo>
                <a:cubicBezTo>
                  <a:pt x="71" y="0"/>
                  <a:pt x="0" y="72"/>
                  <a:pt x="0" y="160"/>
                </a:cubicBezTo>
                <a:cubicBezTo>
                  <a:pt x="0" y="247"/>
                  <a:pt x="71" y="319"/>
                  <a:pt x="159" y="319"/>
                </a:cubicBezTo>
                <a:cubicBezTo>
                  <a:pt x="247" y="319"/>
                  <a:pt x="318" y="247"/>
                  <a:pt x="318" y="1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6" name="Freeform 885">
            <a:extLst>
              <a:ext uri="{FF2B5EF4-FFF2-40B4-BE49-F238E27FC236}">
                <a16:creationId xmlns:a16="http://schemas.microsoft.com/office/drawing/2014/main" id="{6740018A-93A3-F44D-8DA9-5C66AC9DC6EE}"/>
              </a:ext>
            </a:extLst>
          </p:cNvPr>
          <p:cNvSpPr/>
          <p:nvPr/>
        </p:nvSpPr>
        <p:spPr>
          <a:xfrm>
            <a:off x="1981439" y="5367797"/>
            <a:ext cx="194400" cy="10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1" h="303">
                <a:moveTo>
                  <a:pt x="55" y="247"/>
                </a:moveTo>
                <a:lnTo>
                  <a:pt x="55" y="163"/>
                </a:lnTo>
                <a:cubicBezTo>
                  <a:pt x="55" y="143"/>
                  <a:pt x="65" y="124"/>
                  <a:pt x="82" y="112"/>
                </a:cubicBezTo>
                <a:cubicBezTo>
                  <a:pt x="134" y="75"/>
                  <a:pt x="201" y="55"/>
                  <a:pt x="270" y="55"/>
                </a:cubicBezTo>
                <a:cubicBezTo>
                  <a:pt x="339" y="55"/>
                  <a:pt x="407" y="76"/>
                  <a:pt x="459" y="113"/>
                </a:cubicBezTo>
                <a:cubicBezTo>
                  <a:pt x="475" y="124"/>
                  <a:pt x="485" y="143"/>
                  <a:pt x="485" y="163"/>
                </a:cubicBezTo>
                <a:cubicBezTo>
                  <a:pt x="485" y="186"/>
                  <a:pt x="485" y="218"/>
                  <a:pt x="485" y="247"/>
                </a:cubicBezTo>
                <a:close/>
                <a:moveTo>
                  <a:pt x="491" y="68"/>
                </a:moveTo>
                <a:cubicBezTo>
                  <a:pt x="429" y="24"/>
                  <a:pt x="351" y="0"/>
                  <a:pt x="270" y="0"/>
                </a:cubicBezTo>
                <a:cubicBezTo>
                  <a:pt x="190" y="0"/>
                  <a:pt x="112" y="24"/>
                  <a:pt x="51" y="67"/>
                </a:cubicBezTo>
                <a:cubicBezTo>
                  <a:pt x="19" y="89"/>
                  <a:pt x="0" y="125"/>
                  <a:pt x="0" y="163"/>
                </a:cubicBezTo>
                <a:lnTo>
                  <a:pt x="0" y="275"/>
                </a:lnTo>
                <a:cubicBezTo>
                  <a:pt x="0" y="290"/>
                  <a:pt x="13" y="303"/>
                  <a:pt x="28" y="303"/>
                </a:cubicBezTo>
                <a:lnTo>
                  <a:pt x="513" y="303"/>
                </a:lnTo>
                <a:cubicBezTo>
                  <a:pt x="528" y="303"/>
                  <a:pt x="541" y="290"/>
                  <a:pt x="541" y="275"/>
                </a:cubicBezTo>
                <a:cubicBezTo>
                  <a:pt x="541" y="239"/>
                  <a:pt x="540" y="194"/>
                  <a:pt x="540" y="162"/>
                </a:cubicBezTo>
                <a:cubicBezTo>
                  <a:pt x="540" y="125"/>
                  <a:pt x="521" y="89"/>
                  <a:pt x="491" y="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7" name="Freeform 886">
            <a:extLst>
              <a:ext uri="{FF2B5EF4-FFF2-40B4-BE49-F238E27FC236}">
                <a16:creationId xmlns:a16="http://schemas.microsoft.com/office/drawing/2014/main" id="{461EF06C-3DE8-7840-946D-F6AD9883BBBE}"/>
              </a:ext>
            </a:extLst>
          </p:cNvPr>
          <p:cNvSpPr/>
          <p:nvPr/>
        </p:nvSpPr>
        <p:spPr>
          <a:xfrm>
            <a:off x="2156040" y="5262677"/>
            <a:ext cx="9540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266">
                <a:moveTo>
                  <a:pt x="133" y="55"/>
                </a:moveTo>
                <a:cubicBezTo>
                  <a:pt x="176" y="55"/>
                  <a:pt x="211" y="90"/>
                  <a:pt x="211" y="133"/>
                </a:cubicBezTo>
                <a:cubicBezTo>
                  <a:pt x="211" y="176"/>
                  <a:pt x="176" y="211"/>
                  <a:pt x="133" y="211"/>
                </a:cubicBezTo>
                <a:cubicBezTo>
                  <a:pt x="90" y="211"/>
                  <a:pt x="55" y="176"/>
                  <a:pt x="55" y="133"/>
                </a:cubicBezTo>
                <a:cubicBezTo>
                  <a:pt x="55" y="90"/>
                  <a:pt x="90" y="55"/>
                  <a:pt x="133" y="55"/>
                </a:cubicBezTo>
                <a:close/>
                <a:moveTo>
                  <a:pt x="133" y="266"/>
                </a:moveTo>
                <a:cubicBezTo>
                  <a:pt x="207" y="266"/>
                  <a:pt x="266" y="207"/>
                  <a:pt x="266" y="133"/>
                </a:cubicBezTo>
                <a:cubicBezTo>
                  <a:pt x="266" y="60"/>
                  <a:pt x="207" y="0"/>
                  <a:pt x="133" y="0"/>
                </a:cubicBezTo>
                <a:cubicBezTo>
                  <a:pt x="60" y="0"/>
                  <a:pt x="0" y="60"/>
                  <a:pt x="0" y="133"/>
                </a:cubicBezTo>
                <a:cubicBezTo>
                  <a:pt x="0" y="207"/>
                  <a:pt x="60" y="266"/>
                  <a:pt x="133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8" name="Freeform 887">
            <a:extLst>
              <a:ext uri="{FF2B5EF4-FFF2-40B4-BE49-F238E27FC236}">
                <a16:creationId xmlns:a16="http://schemas.microsoft.com/office/drawing/2014/main" id="{6C3E1D5C-7AFA-624D-A600-6DC015FA67A2}"/>
              </a:ext>
            </a:extLst>
          </p:cNvPr>
          <p:cNvSpPr/>
          <p:nvPr/>
        </p:nvSpPr>
        <p:spPr>
          <a:xfrm>
            <a:off x="2170080" y="5372837"/>
            <a:ext cx="122760" cy="9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5">
                <a:moveTo>
                  <a:pt x="297" y="60"/>
                </a:moveTo>
                <a:cubicBezTo>
                  <a:pt x="241" y="21"/>
                  <a:pt x="171" y="0"/>
                  <a:pt x="98" y="0"/>
                </a:cubicBezTo>
                <a:cubicBezTo>
                  <a:pt x="73" y="0"/>
                  <a:pt x="47" y="2"/>
                  <a:pt x="23" y="7"/>
                </a:cubicBezTo>
                <a:cubicBezTo>
                  <a:pt x="8" y="11"/>
                  <a:pt x="-2" y="25"/>
                  <a:pt x="1" y="40"/>
                </a:cubicBezTo>
                <a:cubicBezTo>
                  <a:pt x="5" y="55"/>
                  <a:pt x="19" y="65"/>
                  <a:pt x="34" y="62"/>
                </a:cubicBezTo>
                <a:cubicBezTo>
                  <a:pt x="55" y="57"/>
                  <a:pt x="76" y="55"/>
                  <a:pt x="98" y="55"/>
                </a:cubicBezTo>
                <a:cubicBezTo>
                  <a:pt x="159" y="55"/>
                  <a:pt x="219" y="73"/>
                  <a:pt x="265" y="106"/>
                </a:cubicBezTo>
                <a:cubicBezTo>
                  <a:pt x="278" y="115"/>
                  <a:pt x="286" y="131"/>
                  <a:pt x="286" y="147"/>
                </a:cubicBezTo>
                <a:cubicBezTo>
                  <a:pt x="287" y="168"/>
                  <a:pt x="287" y="194"/>
                  <a:pt x="287" y="220"/>
                </a:cubicBezTo>
                <a:lnTo>
                  <a:pt x="100" y="220"/>
                </a:lnTo>
                <a:cubicBezTo>
                  <a:pt x="85" y="220"/>
                  <a:pt x="73" y="232"/>
                  <a:pt x="73" y="248"/>
                </a:cubicBezTo>
                <a:cubicBezTo>
                  <a:pt x="73" y="263"/>
                  <a:pt x="85" y="275"/>
                  <a:pt x="100" y="275"/>
                </a:cubicBezTo>
                <a:lnTo>
                  <a:pt x="315" y="275"/>
                </a:lnTo>
                <a:cubicBezTo>
                  <a:pt x="330" y="275"/>
                  <a:pt x="342" y="263"/>
                  <a:pt x="342" y="248"/>
                </a:cubicBezTo>
                <a:cubicBezTo>
                  <a:pt x="342" y="215"/>
                  <a:pt x="342" y="175"/>
                  <a:pt x="342" y="147"/>
                </a:cubicBezTo>
                <a:cubicBezTo>
                  <a:pt x="342" y="113"/>
                  <a:pt x="325" y="80"/>
                  <a:pt x="297" y="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9" name="Freeform 888">
            <a:extLst>
              <a:ext uri="{FF2B5EF4-FFF2-40B4-BE49-F238E27FC236}">
                <a16:creationId xmlns:a16="http://schemas.microsoft.com/office/drawing/2014/main" id="{AB269BCA-78AD-8544-AA14-3AA736EA3919}"/>
              </a:ext>
            </a:extLst>
          </p:cNvPr>
          <p:cNvSpPr/>
          <p:nvPr/>
        </p:nvSpPr>
        <p:spPr>
          <a:xfrm>
            <a:off x="1905480" y="5262677"/>
            <a:ext cx="9576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6">
                <a:moveTo>
                  <a:pt x="55" y="133"/>
                </a:moveTo>
                <a:cubicBezTo>
                  <a:pt x="55" y="90"/>
                  <a:pt x="90" y="55"/>
                  <a:pt x="133" y="55"/>
                </a:cubicBezTo>
                <a:cubicBezTo>
                  <a:pt x="176" y="55"/>
                  <a:pt x="212" y="90"/>
                  <a:pt x="212" y="133"/>
                </a:cubicBezTo>
                <a:cubicBezTo>
                  <a:pt x="212" y="176"/>
                  <a:pt x="176" y="211"/>
                  <a:pt x="133" y="211"/>
                </a:cubicBezTo>
                <a:cubicBezTo>
                  <a:pt x="90" y="211"/>
                  <a:pt x="55" y="176"/>
                  <a:pt x="55" y="133"/>
                </a:cubicBezTo>
                <a:close/>
                <a:moveTo>
                  <a:pt x="267" y="133"/>
                </a:moveTo>
                <a:cubicBezTo>
                  <a:pt x="267" y="60"/>
                  <a:pt x="207" y="0"/>
                  <a:pt x="133" y="0"/>
                </a:cubicBezTo>
                <a:cubicBezTo>
                  <a:pt x="60" y="0"/>
                  <a:pt x="0" y="60"/>
                  <a:pt x="0" y="133"/>
                </a:cubicBezTo>
                <a:cubicBezTo>
                  <a:pt x="0" y="207"/>
                  <a:pt x="60" y="266"/>
                  <a:pt x="133" y="266"/>
                </a:cubicBezTo>
                <a:cubicBezTo>
                  <a:pt x="207" y="266"/>
                  <a:pt x="267" y="207"/>
                  <a:pt x="267" y="13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0" name="Freeform 889">
            <a:extLst>
              <a:ext uri="{FF2B5EF4-FFF2-40B4-BE49-F238E27FC236}">
                <a16:creationId xmlns:a16="http://schemas.microsoft.com/office/drawing/2014/main" id="{BDB4E994-3480-0748-862D-0ADE0066E64F}"/>
              </a:ext>
            </a:extLst>
          </p:cNvPr>
          <p:cNvSpPr/>
          <p:nvPr/>
        </p:nvSpPr>
        <p:spPr>
          <a:xfrm>
            <a:off x="1864440" y="5372837"/>
            <a:ext cx="122400" cy="9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1" h="275">
                <a:moveTo>
                  <a:pt x="340" y="40"/>
                </a:moveTo>
                <a:cubicBezTo>
                  <a:pt x="343" y="25"/>
                  <a:pt x="334" y="11"/>
                  <a:pt x="319" y="7"/>
                </a:cubicBezTo>
                <a:cubicBezTo>
                  <a:pt x="294" y="2"/>
                  <a:pt x="269" y="0"/>
                  <a:pt x="244" y="0"/>
                </a:cubicBezTo>
                <a:cubicBezTo>
                  <a:pt x="171" y="0"/>
                  <a:pt x="100" y="21"/>
                  <a:pt x="45" y="60"/>
                </a:cubicBezTo>
                <a:cubicBezTo>
                  <a:pt x="17" y="80"/>
                  <a:pt x="0" y="113"/>
                  <a:pt x="0" y="147"/>
                </a:cubicBezTo>
                <a:cubicBezTo>
                  <a:pt x="0" y="175"/>
                  <a:pt x="0" y="215"/>
                  <a:pt x="0" y="248"/>
                </a:cubicBezTo>
                <a:cubicBezTo>
                  <a:pt x="0" y="263"/>
                  <a:pt x="12" y="275"/>
                  <a:pt x="27" y="275"/>
                </a:cubicBezTo>
                <a:lnTo>
                  <a:pt x="242" y="275"/>
                </a:lnTo>
                <a:cubicBezTo>
                  <a:pt x="257" y="275"/>
                  <a:pt x="269" y="263"/>
                  <a:pt x="269" y="248"/>
                </a:cubicBezTo>
                <a:cubicBezTo>
                  <a:pt x="269" y="232"/>
                  <a:pt x="257" y="220"/>
                  <a:pt x="242" y="220"/>
                </a:cubicBezTo>
                <a:lnTo>
                  <a:pt x="55" y="220"/>
                </a:lnTo>
                <a:cubicBezTo>
                  <a:pt x="55" y="194"/>
                  <a:pt x="55" y="168"/>
                  <a:pt x="55" y="147"/>
                </a:cubicBezTo>
                <a:cubicBezTo>
                  <a:pt x="55" y="131"/>
                  <a:pt x="63" y="115"/>
                  <a:pt x="77" y="106"/>
                </a:cubicBezTo>
                <a:cubicBezTo>
                  <a:pt x="123" y="73"/>
                  <a:pt x="182" y="55"/>
                  <a:pt x="244" y="55"/>
                </a:cubicBezTo>
                <a:cubicBezTo>
                  <a:pt x="265" y="55"/>
                  <a:pt x="287" y="57"/>
                  <a:pt x="308" y="62"/>
                </a:cubicBezTo>
                <a:cubicBezTo>
                  <a:pt x="323" y="65"/>
                  <a:pt x="337" y="55"/>
                  <a:pt x="340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1" name="Freeform 890">
            <a:extLst>
              <a:ext uri="{FF2B5EF4-FFF2-40B4-BE49-F238E27FC236}">
                <a16:creationId xmlns:a16="http://schemas.microsoft.com/office/drawing/2014/main" id="{B1944ECD-14A8-E643-A855-3E98EBC7F05B}"/>
              </a:ext>
            </a:extLst>
          </p:cNvPr>
          <p:cNvSpPr/>
          <p:nvPr/>
        </p:nvSpPr>
        <p:spPr>
          <a:xfrm>
            <a:off x="1852919" y="4941557"/>
            <a:ext cx="490680" cy="29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4" h="816">
                <a:moveTo>
                  <a:pt x="1202" y="498"/>
                </a:moveTo>
                <a:cubicBezTo>
                  <a:pt x="1131" y="549"/>
                  <a:pt x="1036" y="577"/>
                  <a:pt x="935" y="577"/>
                </a:cubicBezTo>
                <a:cubicBezTo>
                  <a:pt x="824" y="577"/>
                  <a:pt x="712" y="595"/>
                  <a:pt x="611" y="629"/>
                </a:cubicBezTo>
                <a:cubicBezTo>
                  <a:pt x="447" y="684"/>
                  <a:pt x="282" y="730"/>
                  <a:pt x="205" y="751"/>
                </a:cubicBezTo>
                <a:cubicBezTo>
                  <a:pt x="214" y="710"/>
                  <a:pt x="230" y="645"/>
                  <a:pt x="250" y="572"/>
                </a:cubicBezTo>
                <a:cubicBezTo>
                  <a:pt x="254" y="559"/>
                  <a:pt x="247" y="545"/>
                  <a:pt x="235" y="539"/>
                </a:cubicBezTo>
                <a:cubicBezTo>
                  <a:pt x="180" y="516"/>
                  <a:pt x="134" y="483"/>
                  <a:pt x="103" y="444"/>
                </a:cubicBezTo>
                <a:cubicBezTo>
                  <a:pt x="72" y="405"/>
                  <a:pt x="55" y="361"/>
                  <a:pt x="55" y="316"/>
                </a:cubicBezTo>
                <a:cubicBezTo>
                  <a:pt x="55" y="249"/>
                  <a:pt x="93" y="184"/>
                  <a:pt x="161" y="135"/>
                </a:cubicBezTo>
                <a:cubicBezTo>
                  <a:pt x="232" y="84"/>
                  <a:pt x="327" y="56"/>
                  <a:pt x="428" y="56"/>
                </a:cubicBezTo>
                <a:lnTo>
                  <a:pt x="932" y="56"/>
                </a:lnTo>
                <a:cubicBezTo>
                  <a:pt x="1055" y="56"/>
                  <a:pt x="1171" y="98"/>
                  <a:pt x="1242" y="170"/>
                </a:cubicBezTo>
                <a:cubicBezTo>
                  <a:pt x="1286" y="214"/>
                  <a:pt x="1309" y="265"/>
                  <a:pt x="1309" y="317"/>
                </a:cubicBezTo>
                <a:cubicBezTo>
                  <a:pt x="1308" y="385"/>
                  <a:pt x="1271" y="449"/>
                  <a:pt x="1202" y="498"/>
                </a:cubicBezTo>
                <a:close/>
                <a:moveTo>
                  <a:pt x="1281" y="131"/>
                </a:moveTo>
                <a:cubicBezTo>
                  <a:pt x="1200" y="49"/>
                  <a:pt x="1069" y="0"/>
                  <a:pt x="932" y="0"/>
                </a:cubicBezTo>
                <a:lnTo>
                  <a:pt x="428" y="0"/>
                </a:lnTo>
                <a:cubicBezTo>
                  <a:pt x="316" y="0"/>
                  <a:pt x="210" y="32"/>
                  <a:pt x="129" y="90"/>
                </a:cubicBezTo>
                <a:cubicBezTo>
                  <a:pt x="46" y="150"/>
                  <a:pt x="0" y="231"/>
                  <a:pt x="0" y="316"/>
                </a:cubicBezTo>
                <a:cubicBezTo>
                  <a:pt x="0" y="373"/>
                  <a:pt x="21" y="429"/>
                  <a:pt x="60" y="478"/>
                </a:cubicBezTo>
                <a:cubicBezTo>
                  <a:pt x="93" y="519"/>
                  <a:pt x="138" y="553"/>
                  <a:pt x="191" y="580"/>
                </a:cubicBezTo>
                <a:cubicBezTo>
                  <a:pt x="160" y="692"/>
                  <a:pt x="143" y="779"/>
                  <a:pt x="142" y="783"/>
                </a:cubicBezTo>
                <a:cubicBezTo>
                  <a:pt x="140" y="793"/>
                  <a:pt x="143" y="802"/>
                  <a:pt x="150" y="809"/>
                </a:cubicBezTo>
                <a:cubicBezTo>
                  <a:pt x="155" y="814"/>
                  <a:pt x="162" y="816"/>
                  <a:pt x="169" y="816"/>
                </a:cubicBezTo>
                <a:cubicBezTo>
                  <a:pt x="172" y="816"/>
                  <a:pt x="174" y="816"/>
                  <a:pt x="176" y="815"/>
                </a:cubicBezTo>
                <a:cubicBezTo>
                  <a:pt x="186" y="813"/>
                  <a:pt x="409" y="756"/>
                  <a:pt x="629" y="682"/>
                </a:cubicBezTo>
                <a:cubicBezTo>
                  <a:pt x="724" y="650"/>
                  <a:pt x="830" y="632"/>
                  <a:pt x="935" y="632"/>
                </a:cubicBezTo>
                <a:cubicBezTo>
                  <a:pt x="1048" y="632"/>
                  <a:pt x="1154" y="601"/>
                  <a:pt x="1235" y="543"/>
                </a:cubicBezTo>
                <a:cubicBezTo>
                  <a:pt x="1317" y="483"/>
                  <a:pt x="1363" y="403"/>
                  <a:pt x="1364" y="318"/>
                </a:cubicBezTo>
                <a:cubicBezTo>
                  <a:pt x="1364" y="250"/>
                  <a:pt x="1336" y="186"/>
                  <a:pt x="1281" y="13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2" name="Freeform 891">
            <a:extLst>
              <a:ext uri="{FF2B5EF4-FFF2-40B4-BE49-F238E27FC236}">
                <a16:creationId xmlns:a16="http://schemas.microsoft.com/office/drawing/2014/main" id="{48A2BBDF-F70A-6040-B7EF-D69AE1E46217}"/>
              </a:ext>
            </a:extLst>
          </p:cNvPr>
          <p:cNvSpPr/>
          <p:nvPr/>
        </p:nvSpPr>
        <p:spPr>
          <a:xfrm>
            <a:off x="1993320" y="4976477"/>
            <a:ext cx="209520" cy="16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3" h="448">
                <a:moveTo>
                  <a:pt x="558" y="23"/>
                </a:moveTo>
                <a:cubicBezTo>
                  <a:pt x="558" y="15"/>
                  <a:pt x="554" y="7"/>
                  <a:pt x="547" y="3"/>
                </a:cubicBezTo>
                <a:cubicBezTo>
                  <a:pt x="543" y="1"/>
                  <a:pt x="539" y="0"/>
                  <a:pt x="535" y="0"/>
                </a:cubicBezTo>
                <a:cubicBezTo>
                  <a:pt x="534" y="0"/>
                  <a:pt x="534" y="0"/>
                  <a:pt x="534" y="0"/>
                </a:cubicBezTo>
                <a:cubicBezTo>
                  <a:pt x="532" y="0"/>
                  <a:pt x="530" y="0"/>
                  <a:pt x="527" y="1"/>
                </a:cubicBezTo>
                <a:lnTo>
                  <a:pt x="443" y="27"/>
                </a:lnTo>
                <a:cubicBezTo>
                  <a:pt x="431" y="30"/>
                  <a:pt x="424" y="44"/>
                  <a:pt x="428" y="56"/>
                </a:cubicBezTo>
                <a:cubicBezTo>
                  <a:pt x="431" y="66"/>
                  <a:pt x="440" y="72"/>
                  <a:pt x="450" y="72"/>
                </a:cubicBezTo>
                <a:cubicBezTo>
                  <a:pt x="452" y="72"/>
                  <a:pt x="455" y="72"/>
                  <a:pt x="457" y="71"/>
                </a:cubicBezTo>
                <a:lnTo>
                  <a:pt x="485" y="63"/>
                </a:lnTo>
                <a:lnTo>
                  <a:pt x="294" y="384"/>
                </a:lnTo>
                <a:lnTo>
                  <a:pt x="192" y="250"/>
                </a:lnTo>
                <a:cubicBezTo>
                  <a:pt x="188" y="245"/>
                  <a:pt x="182" y="242"/>
                  <a:pt x="175" y="241"/>
                </a:cubicBezTo>
                <a:cubicBezTo>
                  <a:pt x="168" y="241"/>
                  <a:pt x="162" y="244"/>
                  <a:pt x="157" y="249"/>
                </a:cubicBezTo>
                <a:lnTo>
                  <a:pt x="7" y="409"/>
                </a:lnTo>
                <a:cubicBezTo>
                  <a:pt x="-2" y="418"/>
                  <a:pt x="-2" y="433"/>
                  <a:pt x="8" y="442"/>
                </a:cubicBezTo>
                <a:cubicBezTo>
                  <a:pt x="17" y="451"/>
                  <a:pt x="32" y="450"/>
                  <a:pt x="41" y="441"/>
                </a:cubicBezTo>
                <a:lnTo>
                  <a:pt x="172" y="300"/>
                </a:lnTo>
                <a:lnTo>
                  <a:pt x="278" y="439"/>
                </a:lnTo>
                <a:cubicBezTo>
                  <a:pt x="282" y="445"/>
                  <a:pt x="289" y="448"/>
                  <a:pt x="296" y="448"/>
                </a:cubicBezTo>
                <a:cubicBezTo>
                  <a:pt x="297" y="448"/>
                  <a:pt x="297" y="448"/>
                  <a:pt x="297" y="448"/>
                </a:cubicBezTo>
                <a:cubicBezTo>
                  <a:pt x="305" y="448"/>
                  <a:pt x="312" y="443"/>
                  <a:pt x="316" y="437"/>
                </a:cubicBezTo>
                <a:lnTo>
                  <a:pt x="528" y="81"/>
                </a:lnTo>
                <a:lnTo>
                  <a:pt x="538" y="114"/>
                </a:lnTo>
                <a:cubicBezTo>
                  <a:pt x="541" y="124"/>
                  <a:pt x="550" y="130"/>
                  <a:pt x="560" y="130"/>
                </a:cubicBezTo>
                <a:cubicBezTo>
                  <a:pt x="562" y="130"/>
                  <a:pt x="564" y="130"/>
                  <a:pt x="567" y="129"/>
                </a:cubicBezTo>
                <a:cubicBezTo>
                  <a:pt x="579" y="125"/>
                  <a:pt x="586" y="113"/>
                  <a:pt x="582" y="10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3" name="Freeform 892">
            <a:extLst>
              <a:ext uri="{FF2B5EF4-FFF2-40B4-BE49-F238E27FC236}">
                <a16:creationId xmlns:a16="http://schemas.microsoft.com/office/drawing/2014/main" id="{0E77A84C-A75A-F243-A4E1-FCA65A2A7FD4}"/>
              </a:ext>
            </a:extLst>
          </p:cNvPr>
          <p:cNvSpPr/>
          <p:nvPr/>
        </p:nvSpPr>
        <p:spPr>
          <a:xfrm>
            <a:off x="2754000" y="5242157"/>
            <a:ext cx="11412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8" h="319">
                <a:moveTo>
                  <a:pt x="55" y="160"/>
                </a:moveTo>
                <a:cubicBezTo>
                  <a:pt x="55" y="102"/>
                  <a:pt x="101" y="55"/>
                  <a:pt x="159" y="55"/>
                </a:cubicBezTo>
                <a:cubicBezTo>
                  <a:pt x="216" y="55"/>
                  <a:pt x="263" y="102"/>
                  <a:pt x="263" y="160"/>
                </a:cubicBezTo>
                <a:cubicBezTo>
                  <a:pt x="263" y="217"/>
                  <a:pt x="216" y="264"/>
                  <a:pt x="159" y="264"/>
                </a:cubicBezTo>
                <a:cubicBezTo>
                  <a:pt x="101" y="264"/>
                  <a:pt x="55" y="217"/>
                  <a:pt x="55" y="160"/>
                </a:cubicBezTo>
                <a:close/>
                <a:moveTo>
                  <a:pt x="318" y="160"/>
                </a:moveTo>
                <a:cubicBezTo>
                  <a:pt x="318" y="72"/>
                  <a:pt x="247" y="0"/>
                  <a:pt x="159" y="0"/>
                </a:cubicBezTo>
                <a:cubicBezTo>
                  <a:pt x="71" y="0"/>
                  <a:pt x="0" y="72"/>
                  <a:pt x="0" y="160"/>
                </a:cubicBezTo>
                <a:cubicBezTo>
                  <a:pt x="0" y="247"/>
                  <a:pt x="71" y="319"/>
                  <a:pt x="159" y="319"/>
                </a:cubicBezTo>
                <a:cubicBezTo>
                  <a:pt x="247" y="319"/>
                  <a:pt x="318" y="247"/>
                  <a:pt x="318" y="1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4" name="Freeform 893">
            <a:extLst>
              <a:ext uri="{FF2B5EF4-FFF2-40B4-BE49-F238E27FC236}">
                <a16:creationId xmlns:a16="http://schemas.microsoft.com/office/drawing/2014/main" id="{0DF8BD77-7B97-014E-B5BB-8029014133F8}"/>
              </a:ext>
            </a:extLst>
          </p:cNvPr>
          <p:cNvSpPr/>
          <p:nvPr/>
        </p:nvSpPr>
        <p:spPr>
          <a:xfrm>
            <a:off x="2714040" y="5367797"/>
            <a:ext cx="194040" cy="10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0" h="303">
                <a:moveTo>
                  <a:pt x="55" y="247"/>
                </a:moveTo>
                <a:lnTo>
                  <a:pt x="55" y="163"/>
                </a:lnTo>
                <a:cubicBezTo>
                  <a:pt x="55" y="143"/>
                  <a:pt x="65" y="124"/>
                  <a:pt x="82" y="112"/>
                </a:cubicBezTo>
                <a:cubicBezTo>
                  <a:pt x="134" y="75"/>
                  <a:pt x="201" y="55"/>
                  <a:pt x="270" y="55"/>
                </a:cubicBezTo>
                <a:cubicBezTo>
                  <a:pt x="339" y="55"/>
                  <a:pt x="407" y="76"/>
                  <a:pt x="459" y="113"/>
                </a:cubicBezTo>
                <a:cubicBezTo>
                  <a:pt x="475" y="124"/>
                  <a:pt x="485" y="143"/>
                  <a:pt x="485" y="163"/>
                </a:cubicBezTo>
                <a:cubicBezTo>
                  <a:pt x="485" y="186"/>
                  <a:pt x="485" y="218"/>
                  <a:pt x="485" y="247"/>
                </a:cubicBezTo>
                <a:close/>
                <a:moveTo>
                  <a:pt x="491" y="68"/>
                </a:moveTo>
                <a:cubicBezTo>
                  <a:pt x="429" y="24"/>
                  <a:pt x="351" y="0"/>
                  <a:pt x="270" y="0"/>
                </a:cubicBezTo>
                <a:cubicBezTo>
                  <a:pt x="190" y="0"/>
                  <a:pt x="112" y="24"/>
                  <a:pt x="50" y="67"/>
                </a:cubicBezTo>
                <a:cubicBezTo>
                  <a:pt x="19" y="89"/>
                  <a:pt x="0" y="125"/>
                  <a:pt x="0" y="163"/>
                </a:cubicBezTo>
                <a:lnTo>
                  <a:pt x="0" y="275"/>
                </a:lnTo>
                <a:cubicBezTo>
                  <a:pt x="0" y="290"/>
                  <a:pt x="12" y="303"/>
                  <a:pt x="28" y="303"/>
                </a:cubicBezTo>
                <a:lnTo>
                  <a:pt x="513" y="303"/>
                </a:lnTo>
                <a:cubicBezTo>
                  <a:pt x="528" y="303"/>
                  <a:pt x="540" y="290"/>
                  <a:pt x="540" y="275"/>
                </a:cubicBezTo>
                <a:cubicBezTo>
                  <a:pt x="540" y="238"/>
                  <a:pt x="540" y="194"/>
                  <a:pt x="540" y="162"/>
                </a:cubicBezTo>
                <a:cubicBezTo>
                  <a:pt x="540" y="125"/>
                  <a:pt x="521" y="89"/>
                  <a:pt x="491" y="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5" name="Freeform 894">
            <a:extLst>
              <a:ext uri="{FF2B5EF4-FFF2-40B4-BE49-F238E27FC236}">
                <a16:creationId xmlns:a16="http://schemas.microsoft.com/office/drawing/2014/main" id="{546AEDDB-BB3F-3846-8A8F-750DFE84B224}"/>
              </a:ext>
            </a:extLst>
          </p:cNvPr>
          <p:cNvSpPr/>
          <p:nvPr/>
        </p:nvSpPr>
        <p:spPr>
          <a:xfrm>
            <a:off x="2888640" y="5262677"/>
            <a:ext cx="9540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266">
                <a:moveTo>
                  <a:pt x="133" y="55"/>
                </a:moveTo>
                <a:cubicBezTo>
                  <a:pt x="176" y="55"/>
                  <a:pt x="211" y="90"/>
                  <a:pt x="211" y="133"/>
                </a:cubicBezTo>
                <a:cubicBezTo>
                  <a:pt x="211" y="176"/>
                  <a:pt x="176" y="211"/>
                  <a:pt x="133" y="211"/>
                </a:cubicBezTo>
                <a:cubicBezTo>
                  <a:pt x="90" y="211"/>
                  <a:pt x="55" y="176"/>
                  <a:pt x="55" y="133"/>
                </a:cubicBezTo>
                <a:cubicBezTo>
                  <a:pt x="55" y="90"/>
                  <a:pt x="90" y="55"/>
                  <a:pt x="133" y="55"/>
                </a:cubicBezTo>
                <a:close/>
                <a:moveTo>
                  <a:pt x="133" y="266"/>
                </a:moveTo>
                <a:cubicBezTo>
                  <a:pt x="207" y="266"/>
                  <a:pt x="266" y="207"/>
                  <a:pt x="266" y="133"/>
                </a:cubicBezTo>
                <a:cubicBezTo>
                  <a:pt x="266" y="60"/>
                  <a:pt x="207" y="0"/>
                  <a:pt x="133" y="0"/>
                </a:cubicBezTo>
                <a:cubicBezTo>
                  <a:pt x="60" y="0"/>
                  <a:pt x="0" y="60"/>
                  <a:pt x="0" y="133"/>
                </a:cubicBezTo>
                <a:cubicBezTo>
                  <a:pt x="0" y="207"/>
                  <a:pt x="60" y="266"/>
                  <a:pt x="133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6" name="Freeform 895">
            <a:extLst>
              <a:ext uri="{FF2B5EF4-FFF2-40B4-BE49-F238E27FC236}">
                <a16:creationId xmlns:a16="http://schemas.microsoft.com/office/drawing/2014/main" id="{BA5E8529-7AAC-9448-8E31-69BD269CAF4D}"/>
              </a:ext>
            </a:extLst>
          </p:cNvPr>
          <p:cNvSpPr/>
          <p:nvPr/>
        </p:nvSpPr>
        <p:spPr>
          <a:xfrm>
            <a:off x="2902680" y="5372837"/>
            <a:ext cx="122760" cy="9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5">
                <a:moveTo>
                  <a:pt x="297" y="60"/>
                </a:moveTo>
                <a:cubicBezTo>
                  <a:pt x="241" y="21"/>
                  <a:pt x="171" y="0"/>
                  <a:pt x="98" y="0"/>
                </a:cubicBezTo>
                <a:cubicBezTo>
                  <a:pt x="73" y="0"/>
                  <a:pt x="47" y="2"/>
                  <a:pt x="23" y="7"/>
                </a:cubicBezTo>
                <a:cubicBezTo>
                  <a:pt x="8" y="11"/>
                  <a:pt x="-2" y="25"/>
                  <a:pt x="1" y="40"/>
                </a:cubicBezTo>
                <a:cubicBezTo>
                  <a:pt x="4" y="55"/>
                  <a:pt x="19" y="65"/>
                  <a:pt x="34" y="62"/>
                </a:cubicBezTo>
                <a:cubicBezTo>
                  <a:pt x="55" y="57"/>
                  <a:pt x="76" y="55"/>
                  <a:pt x="98" y="55"/>
                </a:cubicBezTo>
                <a:cubicBezTo>
                  <a:pt x="159" y="55"/>
                  <a:pt x="219" y="73"/>
                  <a:pt x="265" y="106"/>
                </a:cubicBezTo>
                <a:cubicBezTo>
                  <a:pt x="278" y="115"/>
                  <a:pt x="286" y="131"/>
                  <a:pt x="286" y="147"/>
                </a:cubicBezTo>
                <a:cubicBezTo>
                  <a:pt x="287" y="168"/>
                  <a:pt x="287" y="194"/>
                  <a:pt x="287" y="220"/>
                </a:cubicBezTo>
                <a:lnTo>
                  <a:pt x="100" y="220"/>
                </a:lnTo>
                <a:cubicBezTo>
                  <a:pt x="85" y="220"/>
                  <a:pt x="72" y="232"/>
                  <a:pt x="72" y="248"/>
                </a:cubicBezTo>
                <a:cubicBezTo>
                  <a:pt x="72" y="263"/>
                  <a:pt x="85" y="275"/>
                  <a:pt x="100" y="275"/>
                </a:cubicBezTo>
                <a:lnTo>
                  <a:pt x="314" y="275"/>
                </a:lnTo>
                <a:cubicBezTo>
                  <a:pt x="330" y="275"/>
                  <a:pt x="342" y="263"/>
                  <a:pt x="342" y="248"/>
                </a:cubicBezTo>
                <a:cubicBezTo>
                  <a:pt x="342" y="215"/>
                  <a:pt x="342" y="175"/>
                  <a:pt x="342" y="147"/>
                </a:cubicBezTo>
                <a:cubicBezTo>
                  <a:pt x="341" y="113"/>
                  <a:pt x="324" y="80"/>
                  <a:pt x="297" y="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7" name="Freeform 896">
            <a:extLst>
              <a:ext uri="{FF2B5EF4-FFF2-40B4-BE49-F238E27FC236}">
                <a16:creationId xmlns:a16="http://schemas.microsoft.com/office/drawing/2014/main" id="{71D38CE8-4EB9-B543-A084-7CA4637A0AEC}"/>
              </a:ext>
            </a:extLst>
          </p:cNvPr>
          <p:cNvSpPr/>
          <p:nvPr/>
        </p:nvSpPr>
        <p:spPr>
          <a:xfrm>
            <a:off x="2638081" y="5262677"/>
            <a:ext cx="9576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6">
                <a:moveTo>
                  <a:pt x="55" y="133"/>
                </a:moveTo>
                <a:cubicBezTo>
                  <a:pt x="55" y="90"/>
                  <a:pt x="90" y="55"/>
                  <a:pt x="133" y="55"/>
                </a:cubicBezTo>
                <a:cubicBezTo>
                  <a:pt x="176" y="55"/>
                  <a:pt x="211" y="90"/>
                  <a:pt x="211" y="133"/>
                </a:cubicBezTo>
                <a:cubicBezTo>
                  <a:pt x="211" y="176"/>
                  <a:pt x="176" y="211"/>
                  <a:pt x="133" y="211"/>
                </a:cubicBezTo>
                <a:cubicBezTo>
                  <a:pt x="90" y="211"/>
                  <a:pt x="55" y="176"/>
                  <a:pt x="55" y="133"/>
                </a:cubicBezTo>
                <a:close/>
                <a:moveTo>
                  <a:pt x="267" y="133"/>
                </a:moveTo>
                <a:cubicBezTo>
                  <a:pt x="267" y="60"/>
                  <a:pt x="207" y="0"/>
                  <a:pt x="133" y="0"/>
                </a:cubicBezTo>
                <a:cubicBezTo>
                  <a:pt x="60" y="0"/>
                  <a:pt x="0" y="60"/>
                  <a:pt x="0" y="133"/>
                </a:cubicBezTo>
                <a:cubicBezTo>
                  <a:pt x="0" y="207"/>
                  <a:pt x="60" y="266"/>
                  <a:pt x="133" y="266"/>
                </a:cubicBezTo>
                <a:cubicBezTo>
                  <a:pt x="207" y="266"/>
                  <a:pt x="267" y="207"/>
                  <a:pt x="267" y="13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8" name="Freeform 897">
            <a:extLst>
              <a:ext uri="{FF2B5EF4-FFF2-40B4-BE49-F238E27FC236}">
                <a16:creationId xmlns:a16="http://schemas.microsoft.com/office/drawing/2014/main" id="{207A2313-F96B-D14A-8641-6AFE3D0E5609}"/>
              </a:ext>
            </a:extLst>
          </p:cNvPr>
          <p:cNvSpPr/>
          <p:nvPr/>
        </p:nvSpPr>
        <p:spPr>
          <a:xfrm>
            <a:off x="2596680" y="5372837"/>
            <a:ext cx="122760" cy="9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5">
                <a:moveTo>
                  <a:pt x="341" y="40"/>
                </a:moveTo>
                <a:cubicBezTo>
                  <a:pt x="344" y="25"/>
                  <a:pt x="335" y="11"/>
                  <a:pt x="320" y="7"/>
                </a:cubicBezTo>
                <a:cubicBezTo>
                  <a:pt x="295" y="2"/>
                  <a:pt x="270" y="0"/>
                  <a:pt x="244" y="0"/>
                </a:cubicBezTo>
                <a:cubicBezTo>
                  <a:pt x="172" y="0"/>
                  <a:pt x="101" y="21"/>
                  <a:pt x="46" y="60"/>
                </a:cubicBezTo>
                <a:cubicBezTo>
                  <a:pt x="18" y="80"/>
                  <a:pt x="1" y="113"/>
                  <a:pt x="1" y="147"/>
                </a:cubicBezTo>
                <a:cubicBezTo>
                  <a:pt x="1" y="175"/>
                  <a:pt x="0" y="215"/>
                  <a:pt x="0" y="248"/>
                </a:cubicBezTo>
                <a:cubicBezTo>
                  <a:pt x="0" y="263"/>
                  <a:pt x="13" y="275"/>
                  <a:pt x="28" y="275"/>
                </a:cubicBezTo>
                <a:lnTo>
                  <a:pt x="242" y="275"/>
                </a:lnTo>
                <a:cubicBezTo>
                  <a:pt x="258" y="275"/>
                  <a:pt x="270" y="263"/>
                  <a:pt x="270" y="248"/>
                </a:cubicBezTo>
                <a:cubicBezTo>
                  <a:pt x="270" y="232"/>
                  <a:pt x="258" y="220"/>
                  <a:pt x="242" y="220"/>
                </a:cubicBezTo>
                <a:lnTo>
                  <a:pt x="56" y="220"/>
                </a:lnTo>
                <a:cubicBezTo>
                  <a:pt x="56" y="194"/>
                  <a:pt x="56" y="168"/>
                  <a:pt x="56" y="147"/>
                </a:cubicBezTo>
                <a:cubicBezTo>
                  <a:pt x="56" y="131"/>
                  <a:pt x="64" y="115"/>
                  <a:pt x="78" y="106"/>
                </a:cubicBezTo>
                <a:cubicBezTo>
                  <a:pt x="124" y="73"/>
                  <a:pt x="183" y="55"/>
                  <a:pt x="244" y="55"/>
                </a:cubicBezTo>
                <a:cubicBezTo>
                  <a:pt x="266" y="55"/>
                  <a:pt x="288" y="57"/>
                  <a:pt x="309" y="62"/>
                </a:cubicBezTo>
                <a:cubicBezTo>
                  <a:pt x="323" y="65"/>
                  <a:pt x="338" y="55"/>
                  <a:pt x="341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9" name="Freeform 898">
            <a:extLst>
              <a:ext uri="{FF2B5EF4-FFF2-40B4-BE49-F238E27FC236}">
                <a16:creationId xmlns:a16="http://schemas.microsoft.com/office/drawing/2014/main" id="{BD81612D-4508-2A40-8B6A-E6B8B7799A2D}"/>
              </a:ext>
            </a:extLst>
          </p:cNvPr>
          <p:cNvSpPr/>
          <p:nvPr/>
        </p:nvSpPr>
        <p:spPr>
          <a:xfrm>
            <a:off x="2585520" y="4941557"/>
            <a:ext cx="490680" cy="29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4" h="816">
                <a:moveTo>
                  <a:pt x="1202" y="498"/>
                </a:moveTo>
                <a:cubicBezTo>
                  <a:pt x="1131" y="549"/>
                  <a:pt x="1036" y="577"/>
                  <a:pt x="935" y="577"/>
                </a:cubicBezTo>
                <a:cubicBezTo>
                  <a:pt x="824" y="577"/>
                  <a:pt x="712" y="595"/>
                  <a:pt x="611" y="629"/>
                </a:cubicBezTo>
                <a:cubicBezTo>
                  <a:pt x="447" y="685"/>
                  <a:pt x="281" y="730"/>
                  <a:pt x="205" y="751"/>
                </a:cubicBezTo>
                <a:cubicBezTo>
                  <a:pt x="214" y="710"/>
                  <a:pt x="229" y="646"/>
                  <a:pt x="250" y="572"/>
                </a:cubicBezTo>
                <a:cubicBezTo>
                  <a:pt x="254" y="558"/>
                  <a:pt x="247" y="545"/>
                  <a:pt x="235" y="539"/>
                </a:cubicBezTo>
                <a:cubicBezTo>
                  <a:pt x="180" y="516"/>
                  <a:pt x="134" y="483"/>
                  <a:pt x="103" y="444"/>
                </a:cubicBezTo>
                <a:cubicBezTo>
                  <a:pt x="71" y="405"/>
                  <a:pt x="55" y="361"/>
                  <a:pt x="55" y="316"/>
                </a:cubicBezTo>
                <a:cubicBezTo>
                  <a:pt x="55" y="249"/>
                  <a:pt x="92" y="184"/>
                  <a:pt x="161" y="135"/>
                </a:cubicBezTo>
                <a:cubicBezTo>
                  <a:pt x="232" y="84"/>
                  <a:pt x="327" y="56"/>
                  <a:pt x="428" y="56"/>
                </a:cubicBezTo>
                <a:lnTo>
                  <a:pt x="931" y="56"/>
                </a:lnTo>
                <a:cubicBezTo>
                  <a:pt x="1055" y="56"/>
                  <a:pt x="1171" y="98"/>
                  <a:pt x="1242" y="170"/>
                </a:cubicBezTo>
                <a:cubicBezTo>
                  <a:pt x="1286" y="214"/>
                  <a:pt x="1309" y="265"/>
                  <a:pt x="1309" y="317"/>
                </a:cubicBezTo>
                <a:cubicBezTo>
                  <a:pt x="1308" y="385"/>
                  <a:pt x="1270" y="449"/>
                  <a:pt x="1202" y="498"/>
                </a:cubicBezTo>
                <a:close/>
                <a:moveTo>
                  <a:pt x="1281" y="131"/>
                </a:moveTo>
                <a:cubicBezTo>
                  <a:pt x="1200" y="49"/>
                  <a:pt x="1069" y="0"/>
                  <a:pt x="931" y="0"/>
                </a:cubicBezTo>
                <a:lnTo>
                  <a:pt x="428" y="0"/>
                </a:lnTo>
                <a:cubicBezTo>
                  <a:pt x="316" y="0"/>
                  <a:pt x="209" y="32"/>
                  <a:pt x="129" y="90"/>
                </a:cubicBezTo>
                <a:cubicBezTo>
                  <a:pt x="46" y="150"/>
                  <a:pt x="0" y="231"/>
                  <a:pt x="0" y="316"/>
                </a:cubicBezTo>
                <a:cubicBezTo>
                  <a:pt x="0" y="373"/>
                  <a:pt x="20" y="429"/>
                  <a:pt x="60" y="478"/>
                </a:cubicBezTo>
                <a:cubicBezTo>
                  <a:pt x="93" y="519"/>
                  <a:pt x="138" y="553"/>
                  <a:pt x="191" y="580"/>
                </a:cubicBezTo>
                <a:cubicBezTo>
                  <a:pt x="160" y="692"/>
                  <a:pt x="143" y="779"/>
                  <a:pt x="142" y="783"/>
                </a:cubicBezTo>
                <a:cubicBezTo>
                  <a:pt x="140" y="793"/>
                  <a:pt x="143" y="802"/>
                  <a:pt x="150" y="809"/>
                </a:cubicBezTo>
                <a:cubicBezTo>
                  <a:pt x="155" y="814"/>
                  <a:pt x="162" y="816"/>
                  <a:pt x="169" y="816"/>
                </a:cubicBezTo>
                <a:cubicBezTo>
                  <a:pt x="171" y="816"/>
                  <a:pt x="174" y="816"/>
                  <a:pt x="176" y="815"/>
                </a:cubicBezTo>
                <a:cubicBezTo>
                  <a:pt x="185" y="813"/>
                  <a:pt x="409" y="756"/>
                  <a:pt x="629" y="682"/>
                </a:cubicBezTo>
                <a:cubicBezTo>
                  <a:pt x="724" y="650"/>
                  <a:pt x="830" y="632"/>
                  <a:pt x="935" y="632"/>
                </a:cubicBezTo>
                <a:cubicBezTo>
                  <a:pt x="1048" y="632"/>
                  <a:pt x="1154" y="601"/>
                  <a:pt x="1234" y="543"/>
                </a:cubicBezTo>
                <a:cubicBezTo>
                  <a:pt x="1317" y="483"/>
                  <a:pt x="1363" y="403"/>
                  <a:pt x="1364" y="318"/>
                </a:cubicBezTo>
                <a:cubicBezTo>
                  <a:pt x="1364" y="250"/>
                  <a:pt x="1335" y="186"/>
                  <a:pt x="1281" y="13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0" name="Freeform 899">
            <a:extLst>
              <a:ext uri="{FF2B5EF4-FFF2-40B4-BE49-F238E27FC236}">
                <a16:creationId xmlns:a16="http://schemas.microsoft.com/office/drawing/2014/main" id="{43912F94-EBE7-7B43-834F-66A3F9BFE199}"/>
              </a:ext>
            </a:extLst>
          </p:cNvPr>
          <p:cNvSpPr/>
          <p:nvPr/>
        </p:nvSpPr>
        <p:spPr>
          <a:xfrm>
            <a:off x="2753280" y="4999877"/>
            <a:ext cx="155160" cy="13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2" h="378">
                <a:moveTo>
                  <a:pt x="357" y="170"/>
                </a:moveTo>
                <a:lnTo>
                  <a:pt x="330" y="197"/>
                </a:lnTo>
                <a:cubicBezTo>
                  <a:pt x="329" y="197"/>
                  <a:pt x="329" y="198"/>
                  <a:pt x="329" y="198"/>
                </a:cubicBezTo>
                <a:lnTo>
                  <a:pt x="216" y="311"/>
                </a:lnTo>
                <a:lnTo>
                  <a:pt x="103" y="198"/>
                </a:lnTo>
                <a:cubicBezTo>
                  <a:pt x="102" y="198"/>
                  <a:pt x="102" y="197"/>
                  <a:pt x="102" y="197"/>
                </a:cubicBezTo>
                <a:lnTo>
                  <a:pt x="75" y="170"/>
                </a:lnTo>
                <a:cubicBezTo>
                  <a:pt x="62" y="157"/>
                  <a:pt x="55" y="141"/>
                  <a:pt x="55" y="123"/>
                </a:cubicBezTo>
                <a:cubicBezTo>
                  <a:pt x="55" y="105"/>
                  <a:pt x="62" y="88"/>
                  <a:pt x="75" y="75"/>
                </a:cubicBezTo>
                <a:cubicBezTo>
                  <a:pt x="87" y="62"/>
                  <a:pt x="104" y="56"/>
                  <a:pt x="122" y="56"/>
                </a:cubicBezTo>
                <a:cubicBezTo>
                  <a:pt x="140" y="56"/>
                  <a:pt x="157" y="62"/>
                  <a:pt x="170" y="75"/>
                </a:cubicBezTo>
                <a:lnTo>
                  <a:pt x="196" y="102"/>
                </a:lnTo>
                <a:cubicBezTo>
                  <a:pt x="201" y="107"/>
                  <a:pt x="208" y="110"/>
                  <a:pt x="216" y="110"/>
                </a:cubicBezTo>
                <a:cubicBezTo>
                  <a:pt x="223" y="110"/>
                  <a:pt x="230" y="107"/>
                  <a:pt x="235" y="102"/>
                </a:cubicBezTo>
                <a:lnTo>
                  <a:pt x="262" y="75"/>
                </a:lnTo>
                <a:cubicBezTo>
                  <a:pt x="274" y="62"/>
                  <a:pt x="291" y="56"/>
                  <a:pt x="309" y="56"/>
                </a:cubicBezTo>
                <a:cubicBezTo>
                  <a:pt x="327" y="56"/>
                  <a:pt x="344" y="62"/>
                  <a:pt x="357" y="75"/>
                </a:cubicBezTo>
                <a:cubicBezTo>
                  <a:pt x="369" y="88"/>
                  <a:pt x="376" y="105"/>
                  <a:pt x="376" y="123"/>
                </a:cubicBezTo>
                <a:cubicBezTo>
                  <a:pt x="376" y="141"/>
                  <a:pt x="369" y="157"/>
                  <a:pt x="357" y="170"/>
                </a:cubicBezTo>
                <a:close/>
                <a:moveTo>
                  <a:pt x="309" y="0"/>
                </a:moveTo>
                <a:cubicBezTo>
                  <a:pt x="276" y="0"/>
                  <a:pt x="246" y="13"/>
                  <a:pt x="223" y="36"/>
                </a:cubicBezTo>
                <a:lnTo>
                  <a:pt x="216" y="43"/>
                </a:lnTo>
                <a:lnTo>
                  <a:pt x="209" y="36"/>
                </a:lnTo>
                <a:cubicBezTo>
                  <a:pt x="186" y="13"/>
                  <a:pt x="155" y="0"/>
                  <a:pt x="122" y="0"/>
                </a:cubicBezTo>
                <a:cubicBezTo>
                  <a:pt x="89" y="0"/>
                  <a:pt x="59" y="13"/>
                  <a:pt x="36" y="36"/>
                </a:cubicBezTo>
                <a:cubicBezTo>
                  <a:pt x="13" y="59"/>
                  <a:pt x="0" y="90"/>
                  <a:pt x="0" y="123"/>
                </a:cubicBezTo>
                <a:cubicBezTo>
                  <a:pt x="0" y="155"/>
                  <a:pt x="13" y="186"/>
                  <a:pt x="36" y="209"/>
                </a:cubicBezTo>
                <a:lnTo>
                  <a:pt x="62" y="235"/>
                </a:lnTo>
                <a:cubicBezTo>
                  <a:pt x="62" y="235"/>
                  <a:pt x="62" y="236"/>
                  <a:pt x="63" y="236"/>
                </a:cubicBezTo>
                <a:lnTo>
                  <a:pt x="196" y="370"/>
                </a:lnTo>
                <a:cubicBezTo>
                  <a:pt x="202" y="375"/>
                  <a:pt x="209" y="378"/>
                  <a:pt x="216" y="378"/>
                </a:cubicBezTo>
                <a:cubicBezTo>
                  <a:pt x="223" y="378"/>
                  <a:pt x="230" y="375"/>
                  <a:pt x="235" y="370"/>
                </a:cubicBezTo>
                <a:lnTo>
                  <a:pt x="369" y="236"/>
                </a:lnTo>
                <a:cubicBezTo>
                  <a:pt x="369" y="236"/>
                  <a:pt x="369" y="235"/>
                  <a:pt x="370" y="235"/>
                </a:cubicBezTo>
                <a:lnTo>
                  <a:pt x="396" y="209"/>
                </a:lnTo>
                <a:cubicBezTo>
                  <a:pt x="419" y="186"/>
                  <a:pt x="432" y="155"/>
                  <a:pt x="432" y="123"/>
                </a:cubicBezTo>
                <a:cubicBezTo>
                  <a:pt x="432" y="90"/>
                  <a:pt x="419" y="59"/>
                  <a:pt x="396" y="36"/>
                </a:cubicBezTo>
                <a:cubicBezTo>
                  <a:pt x="373" y="13"/>
                  <a:pt x="342" y="0"/>
                  <a:pt x="30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1" name="Freeform 900">
            <a:extLst>
              <a:ext uri="{FF2B5EF4-FFF2-40B4-BE49-F238E27FC236}">
                <a16:creationId xmlns:a16="http://schemas.microsoft.com/office/drawing/2014/main" id="{BF3A12B7-4450-A646-ADAC-19CE46654D42}"/>
              </a:ext>
            </a:extLst>
          </p:cNvPr>
          <p:cNvSpPr/>
          <p:nvPr/>
        </p:nvSpPr>
        <p:spPr>
          <a:xfrm>
            <a:off x="3452040" y="5242157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55" y="160"/>
                </a:moveTo>
                <a:cubicBezTo>
                  <a:pt x="55" y="102"/>
                  <a:pt x="102" y="55"/>
                  <a:pt x="159" y="55"/>
                </a:cubicBezTo>
                <a:cubicBezTo>
                  <a:pt x="217" y="55"/>
                  <a:pt x="264" y="102"/>
                  <a:pt x="264" y="160"/>
                </a:cubicBezTo>
                <a:cubicBezTo>
                  <a:pt x="264" y="217"/>
                  <a:pt x="217" y="264"/>
                  <a:pt x="159" y="264"/>
                </a:cubicBezTo>
                <a:cubicBezTo>
                  <a:pt x="102" y="264"/>
                  <a:pt x="55" y="217"/>
                  <a:pt x="55" y="160"/>
                </a:cubicBezTo>
                <a:close/>
                <a:moveTo>
                  <a:pt x="319" y="160"/>
                </a:moveTo>
                <a:cubicBezTo>
                  <a:pt x="319" y="72"/>
                  <a:pt x="247" y="0"/>
                  <a:pt x="159" y="0"/>
                </a:cubicBezTo>
                <a:cubicBezTo>
                  <a:pt x="71" y="0"/>
                  <a:pt x="0" y="72"/>
                  <a:pt x="0" y="160"/>
                </a:cubicBezTo>
                <a:cubicBezTo>
                  <a:pt x="0" y="247"/>
                  <a:pt x="71" y="319"/>
                  <a:pt x="159" y="319"/>
                </a:cubicBezTo>
                <a:cubicBezTo>
                  <a:pt x="247" y="319"/>
                  <a:pt x="319" y="247"/>
                  <a:pt x="319" y="1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2" name="Freeform 901">
            <a:extLst>
              <a:ext uri="{FF2B5EF4-FFF2-40B4-BE49-F238E27FC236}">
                <a16:creationId xmlns:a16="http://schemas.microsoft.com/office/drawing/2014/main" id="{37C1EBC8-F9AA-9146-BEF5-192CA42898FC}"/>
              </a:ext>
            </a:extLst>
          </p:cNvPr>
          <p:cNvSpPr/>
          <p:nvPr/>
        </p:nvSpPr>
        <p:spPr>
          <a:xfrm>
            <a:off x="3412440" y="5367797"/>
            <a:ext cx="194040" cy="10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0" h="303">
                <a:moveTo>
                  <a:pt x="55" y="247"/>
                </a:moveTo>
                <a:lnTo>
                  <a:pt x="55" y="163"/>
                </a:lnTo>
                <a:cubicBezTo>
                  <a:pt x="55" y="143"/>
                  <a:pt x="65" y="124"/>
                  <a:pt x="81" y="112"/>
                </a:cubicBezTo>
                <a:cubicBezTo>
                  <a:pt x="134" y="75"/>
                  <a:pt x="201" y="55"/>
                  <a:pt x="269" y="55"/>
                </a:cubicBezTo>
                <a:cubicBezTo>
                  <a:pt x="339" y="55"/>
                  <a:pt x="406" y="76"/>
                  <a:pt x="459" y="113"/>
                </a:cubicBezTo>
                <a:cubicBezTo>
                  <a:pt x="474" y="124"/>
                  <a:pt x="484" y="143"/>
                  <a:pt x="484" y="163"/>
                </a:cubicBezTo>
                <a:cubicBezTo>
                  <a:pt x="484" y="186"/>
                  <a:pt x="485" y="218"/>
                  <a:pt x="485" y="247"/>
                </a:cubicBezTo>
                <a:close/>
                <a:moveTo>
                  <a:pt x="490" y="68"/>
                </a:moveTo>
                <a:cubicBezTo>
                  <a:pt x="429" y="24"/>
                  <a:pt x="350" y="0"/>
                  <a:pt x="269" y="0"/>
                </a:cubicBezTo>
                <a:cubicBezTo>
                  <a:pt x="189" y="0"/>
                  <a:pt x="111" y="24"/>
                  <a:pt x="50" y="67"/>
                </a:cubicBezTo>
                <a:cubicBezTo>
                  <a:pt x="18" y="89"/>
                  <a:pt x="0" y="125"/>
                  <a:pt x="0" y="163"/>
                </a:cubicBezTo>
                <a:lnTo>
                  <a:pt x="0" y="275"/>
                </a:lnTo>
                <a:cubicBezTo>
                  <a:pt x="0" y="290"/>
                  <a:pt x="12" y="303"/>
                  <a:pt x="27" y="303"/>
                </a:cubicBezTo>
                <a:lnTo>
                  <a:pt x="512" y="303"/>
                </a:lnTo>
                <a:cubicBezTo>
                  <a:pt x="528" y="303"/>
                  <a:pt x="540" y="290"/>
                  <a:pt x="540" y="275"/>
                </a:cubicBezTo>
                <a:cubicBezTo>
                  <a:pt x="540" y="238"/>
                  <a:pt x="540" y="193"/>
                  <a:pt x="539" y="162"/>
                </a:cubicBezTo>
                <a:cubicBezTo>
                  <a:pt x="539" y="125"/>
                  <a:pt x="521" y="89"/>
                  <a:pt x="490" y="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3" name="Freeform 902">
            <a:extLst>
              <a:ext uri="{FF2B5EF4-FFF2-40B4-BE49-F238E27FC236}">
                <a16:creationId xmlns:a16="http://schemas.microsoft.com/office/drawing/2014/main" id="{F8463B05-E070-6348-9EF6-C45054ECEFD1}"/>
              </a:ext>
            </a:extLst>
          </p:cNvPr>
          <p:cNvSpPr/>
          <p:nvPr/>
        </p:nvSpPr>
        <p:spPr>
          <a:xfrm>
            <a:off x="3586680" y="5262677"/>
            <a:ext cx="9576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6">
                <a:moveTo>
                  <a:pt x="134" y="55"/>
                </a:moveTo>
                <a:cubicBezTo>
                  <a:pt x="177" y="55"/>
                  <a:pt x="212" y="90"/>
                  <a:pt x="212" y="133"/>
                </a:cubicBezTo>
                <a:cubicBezTo>
                  <a:pt x="212" y="176"/>
                  <a:pt x="177" y="211"/>
                  <a:pt x="134" y="211"/>
                </a:cubicBezTo>
                <a:cubicBezTo>
                  <a:pt x="91" y="211"/>
                  <a:pt x="55" y="176"/>
                  <a:pt x="55" y="133"/>
                </a:cubicBezTo>
                <a:cubicBezTo>
                  <a:pt x="55" y="90"/>
                  <a:pt x="91" y="55"/>
                  <a:pt x="134" y="55"/>
                </a:cubicBezTo>
                <a:close/>
                <a:moveTo>
                  <a:pt x="134" y="266"/>
                </a:moveTo>
                <a:cubicBezTo>
                  <a:pt x="207" y="266"/>
                  <a:pt x="267" y="207"/>
                  <a:pt x="267" y="133"/>
                </a:cubicBezTo>
                <a:cubicBezTo>
                  <a:pt x="267" y="60"/>
                  <a:pt x="207" y="0"/>
                  <a:pt x="134" y="0"/>
                </a:cubicBezTo>
                <a:cubicBezTo>
                  <a:pt x="60" y="0"/>
                  <a:pt x="0" y="60"/>
                  <a:pt x="0" y="133"/>
                </a:cubicBezTo>
                <a:cubicBezTo>
                  <a:pt x="0" y="207"/>
                  <a:pt x="60" y="266"/>
                  <a:pt x="134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4" name="Freeform 903">
            <a:extLst>
              <a:ext uri="{FF2B5EF4-FFF2-40B4-BE49-F238E27FC236}">
                <a16:creationId xmlns:a16="http://schemas.microsoft.com/office/drawing/2014/main" id="{A11EBCC4-49DE-104A-AEE4-FB7798C2B27A}"/>
              </a:ext>
            </a:extLst>
          </p:cNvPr>
          <p:cNvSpPr/>
          <p:nvPr/>
        </p:nvSpPr>
        <p:spPr>
          <a:xfrm>
            <a:off x="3601080" y="5372837"/>
            <a:ext cx="122400" cy="9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1" h="275">
                <a:moveTo>
                  <a:pt x="296" y="60"/>
                </a:moveTo>
                <a:cubicBezTo>
                  <a:pt x="241" y="21"/>
                  <a:pt x="170" y="0"/>
                  <a:pt x="98" y="0"/>
                </a:cubicBezTo>
                <a:cubicBezTo>
                  <a:pt x="72" y="0"/>
                  <a:pt x="47" y="2"/>
                  <a:pt x="22" y="7"/>
                </a:cubicBezTo>
                <a:cubicBezTo>
                  <a:pt x="7" y="11"/>
                  <a:pt x="-2" y="25"/>
                  <a:pt x="1" y="40"/>
                </a:cubicBezTo>
                <a:cubicBezTo>
                  <a:pt x="4" y="55"/>
                  <a:pt x="19" y="65"/>
                  <a:pt x="33" y="62"/>
                </a:cubicBezTo>
                <a:cubicBezTo>
                  <a:pt x="54" y="57"/>
                  <a:pt x="76" y="55"/>
                  <a:pt x="98" y="55"/>
                </a:cubicBezTo>
                <a:cubicBezTo>
                  <a:pt x="159" y="55"/>
                  <a:pt x="218" y="73"/>
                  <a:pt x="264" y="106"/>
                </a:cubicBezTo>
                <a:cubicBezTo>
                  <a:pt x="278" y="115"/>
                  <a:pt x="286" y="131"/>
                  <a:pt x="286" y="147"/>
                </a:cubicBezTo>
                <a:cubicBezTo>
                  <a:pt x="286" y="175"/>
                  <a:pt x="286" y="199"/>
                  <a:pt x="286" y="220"/>
                </a:cubicBezTo>
                <a:lnTo>
                  <a:pt x="100" y="220"/>
                </a:lnTo>
                <a:cubicBezTo>
                  <a:pt x="84" y="220"/>
                  <a:pt x="72" y="232"/>
                  <a:pt x="72" y="248"/>
                </a:cubicBezTo>
                <a:cubicBezTo>
                  <a:pt x="72" y="263"/>
                  <a:pt x="84" y="275"/>
                  <a:pt x="100" y="275"/>
                </a:cubicBezTo>
                <a:lnTo>
                  <a:pt x="314" y="275"/>
                </a:lnTo>
                <a:cubicBezTo>
                  <a:pt x="329" y="275"/>
                  <a:pt x="341" y="263"/>
                  <a:pt x="341" y="248"/>
                </a:cubicBezTo>
                <a:cubicBezTo>
                  <a:pt x="341" y="222"/>
                  <a:pt x="341" y="188"/>
                  <a:pt x="341" y="147"/>
                </a:cubicBezTo>
                <a:cubicBezTo>
                  <a:pt x="341" y="113"/>
                  <a:pt x="324" y="80"/>
                  <a:pt x="296" y="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5" name="Freeform 904">
            <a:extLst>
              <a:ext uri="{FF2B5EF4-FFF2-40B4-BE49-F238E27FC236}">
                <a16:creationId xmlns:a16="http://schemas.microsoft.com/office/drawing/2014/main" id="{D4914710-9AA6-764A-8D10-22BD4114E767}"/>
              </a:ext>
            </a:extLst>
          </p:cNvPr>
          <p:cNvSpPr/>
          <p:nvPr/>
        </p:nvSpPr>
        <p:spPr>
          <a:xfrm>
            <a:off x="3336479" y="5262677"/>
            <a:ext cx="9540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266">
                <a:moveTo>
                  <a:pt x="55" y="133"/>
                </a:moveTo>
                <a:cubicBezTo>
                  <a:pt x="55" y="90"/>
                  <a:pt x="90" y="55"/>
                  <a:pt x="133" y="55"/>
                </a:cubicBezTo>
                <a:cubicBezTo>
                  <a:pt x="176" y="55"/>
                  <a:pt x="211" y="90"/>
                  <a:pt x="211" y="133"/>
                </a:cubicBezTo>
                <a:cubicBezTo>
                  <a:pt x="211" y="176"/>
                  <a:pt x="176" y="211"/>
                  <a:pt x="133" y="211"/>
                </a:cubicBezTo>
                <a:cubicBezTo>
                  <a:pt x="90" y="211"/>
                  <a:pt x="55" y="176"/>
                  <a:pt x="55" y="133"/>
                </a:cubicBezTo>
                <a:close/>
                <a:moveTo>
                  <a:pt x="266" y="133"/>
                </a:moveTo>
                <a:cubicBezTo>
                  <a:pt x="266" y="60"/>
                  <a:pt x="206" y="0"/>
                  <a:pt x="133" y="0"/>
                </a:cubicBezTo>
                <a:cubicBezTo>
                  <a:pt x="59" y="0"/>
                  <a:pt x="0" y="60"/>
                  <a:pt x="0" y="133"/>
                </a:cubicBezTo>
                <a:cubicBezTo>
                  <a:pt x="0" y="207"/>
                  <a:pt x="59" y="266"/>
                  <a:pt x="133" y="266"/>
                </a:cubicBezTo>
                <a:cubicBezTo>
                  <a:pt x="206" y="266"/>
                  <a:pt x="266" y="207"/>
                  <a:pt x="266" y="13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6" name="Freeform 905">
            <a:extLst>
              <a:ext uri="{FF2B5EF4-FFF2-40B4-BE49-F238E27FC236}">
                <a16:creationId xmlns:a16="http://schemas.microsoft.com/office/drawing/2014/main" id="{AD8B9DBC-5847-9247-B8E2-68A6B8B424D2}"/>
              </a:ext>
            </a:extLst>
          </p:cNvPr>
          <p:cNvSpPr/>
          <p:nvPr/>
        </p:nvSpPr>
        <p:spPr>
          <a:xfrm>
            <a:off x="3295080" y="5372837"/>
            <a:ext cx="122760" cy="9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75">
                <a:moveTo>
                  <a:pt x="341" y="40"/>
                </a:moveTo>
                <a:cubicBezTo>
                  <a:pt x="344" y="25"/>
                  <a:pt x="334" y="11"/>
                  <a:pt x="319" y="7"/>
                </a:cubicBezTo>
                <a:cubicBezTo>
                  <a:pt x="295" y="2"/>
                  <a:pt x="269" y="0"/>
                  <a:pt x="244" y="0"/>
                </a:cubicBezTo>
                <a:cubicBezTo>
                  <a:pt x="171" y="0"/>
                  <a:pt x="101" y="21"/>
                  <a:pt x="45" y="60"/>
                </a:cubicBezTo>
                <a:cubicBezTo>
                  <a:pt x="17" y="80"/>
                  <a:pt x="1" y="113"/>
                  <a:pt x="0" y="147"/>
                </a:cubicBezTo>
                <a:cubicBezTo>
                  <a:pt x="0" y="175"/>
                  <a:pt x="0" y="215"/>
                  <a:pt x="0" y="248"/>
                </a:cubicBezTo>
                <a:cubicBezTo>
                  <a:pt x="0" y="263"/>
                  <a:pt x="12" y="275"/>
                  <a:pt x="28" y="275"/>
                </a:cubicBezTo>
                <a:lnTo>
                  <a:pt x="242" y="275"/>
                </a:lnTo>
                <a:cubicBezTo>
                  <a:pt x="257" y="275"/>
                  <a:pt x="270" y="263"/>
                  <a:pt x="270" y="248"/>
                </a:cubicBezTo>
                <a:cubicBezTo>
                  <a:pt x="270" y="232"/>
                  <a:pt x="257" y="220"/>
                  <a:pt x="242" y="220"/>
                </a:cubicBezTo>
                <a:lnTo>
                  <a:pt x="55" y="220"/>
                </a:lnTo>
                <a:cubicBezTo>
                  <a:pt x="55" y="194"/>
                  <a:pt x="56" y="168"/>
                  <a:pt x="56" y="147"/>
                </a:cubicBezTo>
                <a:cubicBezTo>
                  <a:pt x="56" y="131"/>
                  <a:pt x="64" y="115"/>
                  <a:pt x="77" y="106"/>
                </a:cubicBezTo>
                <a:cubicBezTo>
                  <a:pt x="124" y="73"/>
                  <a:pt x="183" y="55"/>
                  <a:pt x="244" y="55"/>
                </a:cubicBezTo>
                <a:cubicBezTo>
                  <a:pt x="266" y="55"/>
                  <a:pt x="287" y="57"/>
                  <a:pt x="308" y="62"/>
                </a:cubicBezTo>
                <a:cubicBezTo>
                  <a:pt x="323" y="65"/>
                  <a:pt x="338" y="55"/>
                  <a:pt x="341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7" name="Freeform 906">
            <a:extLst>
              <a:ext uri="{FF2B5EF4-FFF2-40B4-BE49-F238E27FC236}">
                <a16:creationId xmlns:a16="http://schemas.microsoft.com/office/drawing/2014/main" id="{3AA123CE-4AF4-A24B-8F5F-9E63090417AF}"/>
              </a:ext>
            </a:extLst>
          </p:cNvPr>
          <p:cNvSpPr/>
          <p:nvPr/>
        </p:nvSpPr>
        <p:spPr>
          <a:xfrm>
            <a:off x="3283559" y="4941557"/>
            <a:ext cx="490680" cy="29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4" h="816">
                <a:moveTo>
                  <a:pt x="1203" y="498"/>
                </a:moveTo>
                <a:cubicBezTo>
                  <a:pt x="1131" y="549"/>
                  <a:pt x="1037" y="577"/>
                  <a:pt x="936" y="577"/>
                </a:cubicBezTo>
                <a:cubicBezTo>
                  <a:pt x="825" y="577"/>
                  <a:pt x="713" y="595"/>
                  <a:pt x="612" y="629"/>
                </a:cubicBezTo>
                <a:cubicBezTo>
                  <a:pt x="448" y="685"/>
                  <a:pt x="282" y="730"/>
                  <a:pt x="206" y="751"/>
                </a:cubicBezTo>
                <a:cubicBezTo>
                  <a:pt x="215" y="710"/>
                  <a:pt x="230" y="645"/>
                  <a:pt x="251" y="572"/>
                </a:cubicBezTo>
                <a:cubicBezTo>
                  <a:pt x="254" y="558"/>
                  <a:pt x="248" y="545"/>
                  <a:pt x="235" y="539"/>
                </a:cubicBezTo>
                <a:cubicBezTo>
                  <a:pt x="180" y="516"/>
                  <a:pt x="135" y="483"/>
                  <a:pt x="103" y="444"/>
                </a:cubicBezTo>
                <a:cubicBezTo>
                  <a:pt x="72" y="405"/>
                  <a:pt x="55" y="361"/>
                  <a:pt x="55" y="316"/>
                </a:cubicBezTo>
                <a:cubicBezTo>
                  <a:pt x="55" y="249"/>
                  <a:pt x="93" y="184"/>
                  <a:pt x="162" y="135"/>
                </a:cubicBezTo>
                <a:cubicBezTo>
                  <a:pt x="233" y="84"/>
                  <a:pt x="328" y="56"/>
                  <a:pt x="429" y="56"/>
                </a:cubicBezTo>
                <a:lnTo>
                  <a:pt x="932" y="56"/>
                </a:lnTo>
                <a:cubicBezTo>
                  <a:pt x="1055" y="56"/>
                  <a:pt x="1171" y="98"/>
                  <a:pt x="1243" y="170"/>
                </a:cubicBezTo>
                <a:cubicBezTo>
                  <a:pt x="1286" y="214"/>
                  <a:pt x="1309" y="265"/>
                  <a:pt x="1309" y="317"/>
                </a:cubicBezTo>
                <a:cubicBezTo>
                  <a:pt x="1309" y="385"/>
                  <a:pt x="1271" y="449"/>
                  <a:pt x="1203" y="498"/>
                </a:cubicBezTo>
                <a:close/>
                <a:moveTo>
                  <a:pt x="1282" y="131"/>
                </a:moveTo>
                <a:cubicBezTo>
                  <a:pt x="1200" y="49"/>
                  <a:pt x="1069" y="0"/>
                  <a:pt x="932" y="0"/>
                </a:cubicBezTo>
                <a:lnTo>
                  <a:pt x="429" y="0"/>
                </a:lnTo>
                <a:cubicBezTo>
                  <a:pt x="316" y="0"/>
                  <a:pt x="210" y="32"/>
                  <a:pt x="129" y="90"/>
                </a:cubicBezTo>
                <a:cubicBezTo>
                  <a:pt x="46" y="150"/>
                  <a:pt x="0" y="231"/>
                  <a:pt x="0" y="316"/>
                </a:cubicBezTo>
                <a:cubicBezTo>
                  <a:pt x="0" y="373"/>
                  <a:pt x="21" y="429"/>
                  <a:pt x="60" y="478"/>
                </a:cubicBezTo>
                <a:cubicBezTo>
                  <a:pt x="93" y="519"/>
                  <a:pt x="138" y="553"/>
                  <a:pt x="191" y="580"/>
                </a:cubicBezTo>
                <a:cubicBezTo>
                  <a:pt x="161" y="692"/>
                  <a:pt x="143" y="779"/>
                  <a:pt x="142" y="783"/>
                </a:cubicBezTo>
                <a:cubicBezTo>
                  <a:pt x="141" y="793"/>
                  <a:pt x="144" y="802"/>
                  <a:pt x="151" y="809"/>
                </a:cubicBezTo>
                <a:cubicBezTo>
                  <a:pt x="156" y="814"/>
                  <a:pt x="163" y="816"/>
                  <a:pt x="170" y="816"/>
                </a:cubicBezTo>
                <a:cubicBezTo>
                  <a:pt x="172" y="816"/>
                  <a:pt x="174" y="816"/>
                  <a:pt x="177" y="815"/>
                </a:cubicBezTo>
                <a:cubicBezTo>
                  <a:pt x="186" y="813"/>
                  <a:pt x="409" y="756"/>
                  <a:pt x="629" y="682"/>
                </a:cubicBezTo>
                <a:cubicBezTo>
                  <a:pt x="725" y="650"/>
                  <a:pt x="830" y="632"/>
                  <a:pt x="936" y="632"/>
                </a:cubicBezTo>
                <a:cubicBezTo>
                  <a:pt x="1048" y="632"/>
                  <a:pt x="1154" y="601"/>
                  <a:pt x="1235" y="543"/>
                </a:cubicBezTo>
                <a:cubicBezTo>
                  <a:pt x="1318" y="483"/>
                  <a:pt x="1364" y="403"/>
                  <a:pt x="1364" y="318"/>
                </a:cubicBezTo>
                <a:cubicBezTo>
                  <a:pt x="1364" y="250"/>
                  <a:pt x="1336" y="186"/>
                  <a:pt x="1282" y="13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8" name="Freeform 907">
            <a:extLst>
              <a:ext uri="{FF2B5EF4-FFF2-40B4-BE49-F238E27FC236}">
                <a16:creationId xmlns:a16="http://schemas.microsoft.com/office/drawing/2014/main" id="{3591E6DE-C7E7-8B46-89A5-420D3F1710FB}"/>
              </a:ext>
            </a:extLst>
          </p:cNvPr>
          <p:cNvSpPr/>
          <p:nvPr/>
        </p:nvSpPr>
        <p:spPr>
          <a:xfrm>
            <a:off x="3478320" y="4978636"/>
            <a:ext cx="101160" cy="15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2" h="444">
                <a:moveTo>
                  <a:pt x="201" y="269"/>
                </a:moveTo>
                <a:cubicBezTo>
                  <a:pt x="194" y="285"/>
                  <a:pt x="189" y="294"/>
                  <a:pt x="187" y="301"/>
                </a:cubicBezTo>
                <a:cubicBezTo>
                  <a:pt x="186" y="303"/>
                  <a:pt x="185" y="305"/>
                  <a:pt x="184" y="308"/>
                </a:cubicBezTo>
                <a:cubicBezTo>
                  <a:pt x="180" y="312"/>
                  <a:pt x="165" y="318"/>
                  <a:pt x="141" y="318"/>
                </a:cubicBezTo>
                <a:cubicBezTo>
                  <a:pt x="118" y="318"/>
                  <a:pt x="102" y="312"/>
                  <a:pt x="98" y="308"/>
                </a:cubicBezTo>
                <a:cubicBezTo>
                  <a:pt x="96" y="301"/>
                  <a:pt x="92" y="292"/>
                  <a:pt x="81" y="269"/>
                </a:cubicBezTo>
                <a:cubicBezTo>
                  <a:pt x="64" y="234"/>
                  <a:pt x="36" y="174"/>
                  <a:pt x="36" y="141"/>
                </a:cubicBezTo>
                <a:cubicBezTo>
                  <a:pt x="36" y="83"/>
                  <a:pt x="83" y="36"/>
                  <a:pt x="141" y="36"/>
                </a:cubicBezTo>
                <a:cubicBezTo>
                  <a:pt x="199" y="36"/>
                  <a:pt x="246" y="83"/>
                  <a:pt x="246" y="141"/>
                </a:cubicBezTo>
                <a:cubicBezTo>
                  <a:pt x="246" y="174"/>
                  <a:pt x="218" y="234"/>
                  <a:pt x="201" y="269"/>
                </a:cubicBezTo>
                <a:close/>
                <a:moveTo>
                  <a:pt x="141" y="395"/>
                </a:moveTo>
                <a:cubicBezTo>
                  <a:pt x="139" y="395"/>
                  <a:pt x="137" y="394"/>
                  <a:pt x="135" y="394"/>
                </a:cubicBezTo>
                <a:cubicBezTo>
                  <a:pt x="137" y="394"/>
                  <a:pt x="139" y="394"/>
                  <a:pt x="141" y="394"/>
                </a:cubicBezTo>
                <a:cubicBezTo>
                  <a:pt x="143" y="394"/>
                  <a:pt x="146" y="394"/>
                  <a:pt x="148" y="394"/>
                </a:cubicBezTo>
                <a:cubicBezTo>
                  <a:pt x="146" y="394"/>
                  <a:pt x="143" y="395"/>
                  <a:pt x="141" y="395"/>
                </a:cubicBezTo>
                <a:close/>
                <a:moveTo>
                  <a:pt x="141" y="353"/>
                </a:moveTo>
                <a:cubicBezTo>
                  <a:pt x="157" y="353"/>
                  <a:pt x="172" y="351"/>
                  <a:pt x="184" y="347"/>
                </a:cubicBezTo>
                <a:lnTo>
                  <a:pt x="184" y="349"/>
                </a:lnTo>
                <a:cubicBezTo>
                  <a:pt x="180" y="352"/>
                  <a:pt x="164" y="359"/>
                  <a:pt x="141" y="359"/>
                </a:cubicBezTo>
                <a:cubicBezTo>
                  <a:pt x="118" y="359"/>
                  <a:pt x="103" y="353"/>
                  <a:pt x="98" y="349"/>
                </a:cubicBezTo>
                <a:lnTo>
                  <a:pt x="98" y="347"/>
                </a:lnTo>
                <a:cubicBezTo>
                  <a:pt x="110" y="351"/>
                  <a:pt x="125" y="353"/>
                  <a:pt x="141" y="353"/>
                </a:cubicBezTo>
                <a:close/>
                <a:moveTo>
                  <a:pt x="141" y="0"/>
                </a:moveTo>
                <a:cubicBezTo>
                  <a:pt x="64" y="0"/>
                  <a:pt x="0" y="63"/>
                  <a:pt x="0" y="141"/>
                </a:cubicBezTo>
                <a:cubicBezTo>
                  <a:pt x="0" y="182"/>
                  <a:pt x="30" y="244"/>
                  <a:pt x="49" y="284"/>
                </a:cubicBezTo>
                <a:cubicBezTo>
                  <a:pt x="54" y="295"/>
                  <a:pt x="60" y="307"/>
                  <a:pt x="62" y="312"/>
                </a:cubicBezTo>
                <a:cubicBezTo>
                  <a:pt x="62" y="314"/>
                  <a:pt x="62" y="315"/>
                  <a:pt x="63" y="316"/>
                </a:cubicBezTo>
                <a:lnTo>
                  <a:pt x="63" y="346"/>
                </a:lnTo>
                <a:cubicBezTo>
                  <a:pt x="62" y="347"/>
                  <a:pt x="62" y="349"/>
                  <a:pt x="62" y="351"/>
                </a:cubicBezTo>
                <a:cubicBezTo>
                  <a:pt x="62" y="353"/>
                  <a:pt x="62" y="356"/>
                  <a:pt x="63" y="359"/>
                </a:cubicBezTo>
                <a:cubicBezTo>
                  <a:pt x="66" y="390"/>
                  <a:pt x="88" y="417"/>
                  <a:pt x="117" y="426"/>
                </a:cubicBezTo>
                <a:cubicBezTo>
                  <a:pt x="118" y="428"/>
                  <a:pt x="119" y="430"/>
                  <a:pt x="121" y="432"/>
                </a:cubicBezTo>
                <a:lnTo>
                  <a:pt x="129" y="439"/>
                </a:lnTo>
                <a:cubicBezTo>
                  <a:pt x="132" y="443"/>
                  <a:pt x="136" y="444"/>
                  <a:pt x="141" y="444"/>
                </a:cubicBezTo>
                <a:cubicBezTo>
                  <a:pt x="145" y="444"/>
                  <a:pt x="150" y="443"/>
                  <a:pt x="153" y="440"/>
                </a:cubicBezTo>
                <a:lnTo>
                  <a:pt x="161" y="432"/>
                </a:lnTo>
                <a:cubicBezTo>
                  <a:pt x="163" y="431"/>
                  <a:pt x="164" y="429"/>
                  <a:pt x="165" y="426"/>
                </a:cubicBezTo>
                <a:cubicBezTo>
                  <a:pt x="197" y="416"/>
                  <a:pt x="220" y="386"/>
                  <a:pt x="220" y="351"/>
                </a:cubicBezTo>
                <a:lnTo>
                  <a:pt x="220" y="314"/>
                </a:lnTo>
                <a:cubicBezTo>
                  <a:pt x="221" y="309"/>
                  <a:pt x="227" y="296"/>
                  <a:pt x="233" y="285"/>
                </a:cubicBezTo>
                <a:cubicBezTo>
                  <a:pt x="253" y="244"/>
                  <a:pt x="282" y="182"/>
                  <a:pt x="282" y="141"/>
                </a:cubicBezTo>
                <a:cubicBezTo>
                  <a:pt x="282" y="63"/>
                  <a:pt x="219" y="0"/>
                  <a:pt x="14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9" name="Freeform 908">
            <a:extLst>
              <a:ext uri="{FF2B5EF4-FFF2-40B4-BE49-F238E27FC236}">
                <a16:creationId xmlns:a16="http://schemas.microsoft.com/office/drawing/2014/main" id="{F874FB75-AB70-984D-96CE-1E34CA496D76}"/>
              </a:ext>
            </a:extLst>
          </p:cNvPr>
          <p:cNvSpPr/>
          <p:nvPr/>
        </p:nvSpPr>
        <p:spPr>
          <a:xfrm>
            <a:off x="4237560" y="4941557"/>
            <a:ext cx="259920" cy="259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3" h="723">
                <a:moveTo>
                  <a:pt x="600" y="553"/>
                </a:moveTo>
                <a:cubicBezTo>
                  <a:pt x="598" y="551"/>
                  <a:pt x="596" y="549"/>
                  <a:pt x="593" y="547"/>
                </a:cubicBezTo>
                <a:cubicBezTo>
                  <a:pt x="538" y="496"/>
                  <a:pt x="453" y="467"/>
                  <a:pt x="360" y="467"/>
                </a:cubicBezTo>
                <a:cubicBezTo>
                  <a:pt x="270" y="467"/>
                  <a:pt x="186" y="495"/>
                  <a:pt x="131" y="543"/>
                </a:cubicBezTo>
                <a:cubicBezTo>
                  <a:pt x="128" y="546"/>
                  <a:pt x="125" y="549"/>
                  <a:pt x="122" y="552"/>
                </a:cubicBezTo>
                <a:cubicBezTo>
                  <a:pt x="81" y="500"/>
                  <a:pt x="56" y="434"/>
                  <a:pt x="56" y="362"/>
                </a:cubicBezTo>
                <a:cubicBezTo>
                  <a:pt x="56" y="193"/>
                  <a:pt x="193" y="56"/>
                  <a:pt x="361" y="56"/>
                </a:cubicBezTo>
                <a:cubicBezTo>
                  <a:pt x="530" y="56"/>
                  <a:pt x="667" y="193"/>
                  <a:pt x="667" y="362"/>
                </a:cubicBezTo>
                <a:cubicBezTo>
                  <a:pt x="667" y="434"/>
                  <a:pt x="642" y="501"/>
                  <a:pt x="600" y="553"/>
                </a:cubicBezTo>
                <a:close/>
                <a:moveTo>
                  <a:pt x="295" y="528"/>
                </a:moveTo>
                <a:lnTo>
                  <a:pt x="320" y="588"/>
                </a:lnTo>
                <a:cubicBezTo>
                  <a:pt x="321" y="590"/>
                  <a:pt x="322" y="591"/>
                  <a:pt x="324" y="593"/>
                </a:cubicBezTo>
                <a:lnTo>
                  <a:pt x="324" y="661"/>
                </a:lnTo>
                <a:cubicBezTo>
                  <a:pt x="265" y="652"/>
                  <a:pt x="211" y="625"/>
                  <a:pt x="169" y="583"/>
                </a:cubicBezTo>
                <a:cubicBezTo>
                  <a:pt x="201" y="556"/>
                  <a:pt x="245" y="537"/>
                  <a:pt x="295" y="528"/>
                </a:cubicBezTo>
                <a:close/>
                <a:moveTo>
                  <a:pt x="396" y="661"/>
                </a:moveTo>
                <a:lnTo>
                  <a:pt x="396" y="592"/>
                </a:lnTo>
                <a:cubicBezTo>
                  <a:pt x="397" y="591"/>
                  <a:pt x="398" y="590"/>
                  <a:pt x="399" y="589"/>
                </a:cubicBezTo>
                <a:lnTo>
                  <a:pt x="430" y="529"/>
                </a:lnTo>
                <a:cubicBezTo>
                  <a:pt x="480" y="539"/>
                  <a:pt x="523" y="559"/>
                  <a:pt x="554" y="586"/>
                </a:cubicBezTo>
                <a:cubicBezTo>
                  <a:pt x="511" y="628"/>
                  <a:pt x="456" y="654"/>
                  <a:pt x="396" y="661"/>
                </a:cubicBezTo>
                <a:close/>
                <a:moveTo>
                  <a:pt x="359" y="598"/>
                </a:moveTo>
                <a:lnTo>
                  <a:pt x="361" y="598"/>
                </a:lnTo>
                <a:lnTo>
                  <a:pt x="361" y="663"/>
                </a:lnTo>
                <a:cubicBezTo>
                  <a:pt x="360" y="663"/>
                  <a:pt x="360" y="663"/>
                  <a:pt x="359" y="663"/>
                </a:cubicBezTo>
                <a:close/>
                <a:moveTo>
                  <a:pt x="336" y="535"/>
                </a:moveTo>
                <a:lnTo>
                  <a:pt x="387" y="535"/>
                </a:lnTo>
                <a:lnTo>
                  <a:pt x="372" y="563"/>
                </a:lnTo>
                <a:lnTo>
                  <a:pt x="348" y="563"/>
                </a:lnTo>
                <a:close/>
                <a:moveTo>
                  <a:pt x="361" y="0"/>
                </a:moveTo>
                <a:cubicBezTo>
                  <a:pt x="162" y="0"/>
                  <a:pt x="0" y="162"/>
                  <a:pt x="0" y="362"/>
                </a:cubicBezTo>
                <a:cubicBezTo>
                  <a:pt x="0" y="561"/>
                  <a:pt x="162" y="723"/>
                  <a:pt x="361" y="723"/>
                </a:cubicBezTo>
                <a:cubicBezTo>
                  <a:pt x="561" y="723"/>
                  <a:pt x="723" y="561"/>
                  <a:pt x="723" y="362"/>
                </a:cubicBezTo>
                <a:cubicBezTo>
                  <a:pt x="723" y="162"/>
                  <a:pt x="561" y="0"/>
                  <a:pt x="36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0" name="Freeform 909">
            <a:extLst>
              <a:ext uri="{FF2B5EF4-FFF2-40B4-BE49-F238E27FC236}">
                <a16:creationId xmlns:a16="http://schemas.microsoft.com/office/drawing/2014/main" id="{1A793690-A3B8-AD41-826B-231002D4D09E}"/>
              </a:ext>
            </a:extLst>
          </p:cNvPr>
          <p:cNvSpPr/>
          <p:nvPr/>
        </p:nvSpPr>
        <p:spPr>
          <a:xfrm>
            <a:off x="3957480" y="5205437"/>
            <a:ext cx="196200" cy="19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6" h="547">
                <a:moveTo>
                  <a:pt x="438" y="417"/>
                </a:moveTo>
                <a:cubicBezTo>
                  <a:pt x="436" y="414"/>
                  <a:pt x="434" y="411"/>
                  <a:pt x="431" y="409"/>
                </a:cubicBezTo>
                <a:cubicBezTo>
                  <a:pt x="403" y="383"/>
                  <a:pt x="364" y="366"/>
                  <a:pt x="320" y="359"/>
                </a:cubicBezTo>
                <a:cubicBezTo>
                  <a:pt x="368" y="339"/>
                  <a:pt x="401" y="293"/>
                  <a:pt x="401" y="239"/>
                </a:cubicBezTo>
                <a:cubicBezTo>
                  <a:pt x="401" y="168"/>
                  <a:pt x="343" y="110"/>
                  <a:pt x="272" y="110"/>
                </a:cubicBezTo>
                <a:cubicBezTo>
                  <a:pt x="201" y="110"/>
                  <a:pt x="143" y="168"/>
                  <a:pt x="143" y="239"/>
                </a:cubicBezTo>
                <a:cubicBezTo>
                  <a:pt x="143" y="293"/>
                  <a:pt x="176" y="339"/>
                  <a:pt x="223" y="359"/>
                </a:cubicBezTo>
                <a:cubicBezTo>
                  <a:pt x="181" y="366"/>
                  <a:pt x="143" y="382"/>
                  <a:pt x="116" y="406"/>
                </a:cubicBezTo>
                <a:cubicBezTo>
                  <a:pt x="112" y="409"/>
                  <a:pt x="110" y="412"/>
                  <a:pt x="107" y="416"/>
                </a:cubicBezTo>
                <a:cubicBezTo>
                  <a:pt x="75" y="378"/>
                  <a:pt x="55" y="328"/>
                  <a:pt x="55" y="274"/>
                </a:cubicBezTo>
                <a:cubicBezTo>
                  <a:pt x="55" y="154"/>
                  <a:pt x="153" y="56"/>
                  <a:pt x="273" y="56"/>
                </a:cubicBezTo>
                <a:cubicBezTo>
                  <a:pt x="393" y="56"/>
                  <a:pt x="491" y="154"/>
                  <a:pt x="491" y="274"/>
                </a:cubicBezTo>
                <a:cubicBezTo>
                  <a:pt x="491" y="328"/>
                  <a:pt x="471" y="378"/>
                  <a:pt x="438" y="417"/>
                </a:cubicBezTo>
                <a:close/>
                <a:moveTo>
                  <a:pt x="272" y="410"/>
                </a:moveTo>
                <a:cubicBezTo>
                  <a:pt x="315" y="410"/>
                  <a:pt x="356" y="422"/>
                  <a:pt x="384" y="442"/>
                </a:cubicBezTo>
                <a:cubicBezTo>
                  <a:pt x="354" y="469"/>
                  <a:pt x="315" y="483"/>
                  <a:pt x="274" y="483"/>
                </a:cubicBezTo>
                <a:cubicBezTo>
                  <a:pt x="232" y="483"/>
                  <a:pt x="193" y="468"/>
                  <a:pt x="162" y="441"/>
                </a:cubicBezTo>
                <a:cubicBezTo>
                  <a:pt x="189" y="421"/>
                  <a:pt x="230" y="410"/>
                  <a:pt x="272" y="410"/>
                </a:cubicBezTo>
                <a:close/>
                <a:moveTo>
                  <a:pt x="272" y="313"/>
                </a:moveTo>
                <a:cubicBezTo>
                  <a:pt x="231" y="313"/>
                  <a:pt x="198" y="280"/>
                  <a:pt x="198" y="239"/>
                </a:cubicBezTo>
                <a:cubicBezTo>
                  <a:pt x="198" y="198"/>
                  <a:pt x="231" y="165"/>
                  <a:pt x="272" y="165"/>
                </a:cubicBezTo>
                <a:cubicBezTo>
                  <a:pt x="313" y="165"/>
                  <a:pt x="346" y="198"/>
                  <a:pt x="346" y="239"/>
                </a:cubicBezTo>
                <a:cubicBezTo>
                  <a:pt x="346" y="280"/>
                  <a:pt x="313" y="313"/>
                  <a:pt x="272" y="313"/>
                </a:cubicBezTo>
                <a:close/>
                <a:moveTo>
                  <a:pt x="273" y="0"/>
                </a:moveTo>
                <a:cubicBezTo>
                  <a:pt x="122" y="0"/>
                  <a:pt x="0" y="123"/>
                  <a:pt x="0" y="274"/>
                </a:cubicBezTo>
                <a:cubicBezTo>
                  <a:pt x="0" y="425"/>
                  <a:pt x="122" y="547"/>
                  <a:pt x="273" y="547"/>
                </a:cubicBezTo>
                <a:cubicBezTo>
                  <a:pt x="424" y="547"/>
                  <a:pt x="546" y="425"/>
                  <a:pt x="546" y="274"/>
                </a:cubicBezTo>
                <a:cubicBezTo>
                  <a:pt x="546" y="123"/>
                  <a:pt x="424" y="0"/>
                  <a:pt x="27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1" name="Freeform 910">
            <a:extLst>
              <a:ext uri="{FF2B5EF4-FFF2-40B4-BE49-F238E27FC236}">
                <a16:creationId xmlns:a16="http://schemas.microsoft.com/office/drawing/2014/main" id="{D5F956F8-68AF-AD41-A45D-FE74EAD58B95}"/>
              </a:ext>
            </a:extLst>
          </p:cNvPr>
          <p:cNvSpPr/>
          <p:nvPr/>
        </p:nvSpPr>
        <p:spPr>
          <a:xfrm>
            <a:off x="4237560" y="5331436"/>
            <a:ext cx="139680" cy="139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9" h="389">
                <a:moveTo>
                  <a:pt x="302" y="283"/>
                </a:moveTo>
                <a:cubicBezTo>
                  <a:pt x="301" y="281"/>
                  <a:pt x="299" y="279"/>
                  <a:pt x="297" y="277"/>
                </a:cubicBezTo>
                <a:cubicBezTo>
                  <a:pt x="279" y="261"/>
                  <a:pt x="253" y="249"/>
                  <a:pt x="225" y="244"/>
                </a:cubicBezTo>
                <a:cubicBezTo>
                  <a:pt x="255" y="232"/>
                  <a:pt x="277" y="202"/>
                  <a:pt x="277" y="167"/>
                </a:cubicBezTo>
                <a:cubicBezTo>
                  <a:pt x="277" y="120"/>
                  <a:pt x="240" y="83"/>
                  <a:pt x="194" y="83"/>
                </a:cubicBezTo>
                <a:cubicBezTo>
                  <a:pt x="148" y="83"/>
                  <a:pt x="110" y="120"/>
                  <a:pt x="110" y="167"/>
                </a:cubicBezTo>
                <a:cubicBezTo>
                  <a:pt x="110" y="202"/>
                  <a:pt x="132" y="232"/>
                  <a:pt x="163" y="245"/>
                </a:cubicBezTo>
                <a:cubicBezTo>
                  <a:pt x="135" y="249"/>
                  <a:pt x="110" y="260"/>
                  <a:pt x="92" y="276"/>
                </a:cubicBezTo>
                <a:cubicBezTo>
                  <a:pt x="90" y="278"/>
                  <a:pt x="88" y="280"/>
                  <a:pt x="86" y="283"/>
                </a:cubicBezTo>
                <a:cubicBezTo>
                  <a:pt x="67" y="259"/>
                  <a:pt x="55" y="228"/>
                  <a:pt x="55" y="195"/>
                </a:cubicBezTo>
                <a:cubicBezTo>
                  <a:pt x="55" y="118"/>
                  <a:pt x="117" y="55"/>
                  <a:pt x="194" y="55"/>
                </a:cubicBezTo>
                <a:cubicBezTo>
                  <a:pt x="271" y="55"/>
                  <a:pt x="334" y="118"/>
                  <a:pt x="334" y="195"/>
                </a:cubicBezTo>
                <a:cubicBezTo>
                  <a:pt x="334" y="228"/>
                  <a:pt x="322" y="259"/>
                  <a:pt x="302" y="283"/>
                </a:cubicBezTo>
                <a:close/>
                <a:moveTo>
                  <a:pt x="194" y="277"/>
                </a:moveTo>
                <a:cubicBezTo>
                  <a:pt x="222" y="277"/>
                  <a:pt x="249" y="285"/>
                  <a:pt x="267" y="299"/>
                </a:cubicBezTo>
                <a:cubicBezTo>
                  <a:pt x="247" y="316"/>
                  <a:pt x="222" y="325"/>
                  <a:pt x="195" y="325"/>
                </a:cubicBezTo>
                <a:cubicBezTo>
                  <a:pt x="168" y="325"/>
                  <a:pt x="142" y="316"/>
                  <a:pt x="122" y="298"/>
                </a:cubicBezTo>
                <a:cubicBezTo>
                  <a:pt x="140" y="285"/>
                  <a:pt x="166" y="277"/>
                  <a:pt x="194" y="277"/>
                </a:cubicBezTo>
                <a:close/>
                <a:moveTo>
                  <a:pt x="194" y="215"/>
                </a:moveTo>
                <a:cubicBezTo>
                  <a:pt x="167" y="215"/>
                  <a:pt x="145" y="193"/>
                  <a:pt x="145" y="167"/>
                </a:cubicBezTo>
                <a:cubicBezTo>
                  <a:pt x="145" y="140"/>
                  <a:pt x="167" y="118"/>
                  <a:pt x="194" y="118"/>
                </a:cubicBezTo>
                <a:cubicBezTo>
                  <a:pt x="220" y="118"/>
                  <a:pt x="242" y="140"/>
                  <a:pt x="242" y="167"/>
                </a:cubicBezTo>
                <a:cubicBezTo>
                  <a:pt x="242" y="193"/>
                  <a:pt x="220" y="215"/>
                  <a:pt x="194" y="215"/>
                </a:cubicBezTo>
                <a:close/>
                <a:moveTo>
                  <a:pt x="194" y="0"/>
                </a:moveTo>
                <a:cubicBezTo>
                  <a:pt x="87" y="0"/>
                  <a:pt x="0" y="87"/>
                  <a:pt x="0" y="195"/>
                </a:cubicBezTo>
                <a:cubicBezTo>
                  <a:pt x="0" y="302"/>
                  <a:pt x="87" y="389"/>
                  <a:pt x="194" y="389"/>
                </a:cubicBezTo>
                <a:cubicBezTo>
                  <a:pt x="302" y="389"/>
                  <a:pt x="389" y="302"/>
                  <a:pt x="389" y="195"/>
                </a:cubicBezTo>
                <a:cubicBezTo>
                  <a:pt x="389" y="87"/>
                  <a:pt x="302" y="0"/>
                  <a:pt x="19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2" name="Freeform 911">
            <a:extLst>
              <a:ext uri="{FF2B5EF4-FFF2-40B4-BE49-F238E27FC236}">
                <a16:creationId xmlns:a16="http://schemas.microsoft.com/office/drawing/2014/main" id="{A0B6784E-6A3E-AE4A-9E93-CEE6BC03C27F}"/>
              </a:ext>
            </a:extLst>
          </p:cNvPr>
          <p:cNvSpPr/>
          <p:nvPr/>
        </p:nvSpPr>
        <p:spPr>
          <a:xfrm>
            <a:off x="4062600" y="5035876"/>
            <a:ext cx="157680" cy="154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9" h="429">
                <a:moveTo>
                  <a:pt x="22" y="429"/>
                </a:moveTo>
                <a:cubicBezTo>
                  <a:pt x="24" y="429"/>
                  <a:pt x="27" y="429"/>
                  <a:pt x="28" y="429"/>
                </a:cubicBezTo>
                <a:cubicBezTo>
                  <a:pt x="41" y="429"/>
                  <a:pt x="53" y="420"/>
                  <a:pt x="55" y="408"/>
                </a:cubicBezTo>
                <a:cubicBezTo>
                  <a:pt x="60" y="387"/>
                  <a:pt x="66" y="367"/>
                  <a:pt x="73" y="348"/>
                </a:cubicBezTo>
                <a:cubicBezTo>
                  <a:pt x="96" y="284"/>
                  <a:pt x="135" y="224"/>
                  <a:pt x="185" y="176"/>
                </a:cubicBezTo>
                <a:cubicBezTo>
                  <a:pt x="235" y="128"/>
                  <a:pt x="296" y="91"/>
                  <a:pt x="362" y="70"/>
                </a:cubicBezTo>
                <a:cubicBezTo>
                  <a:pt x="380" y="64"/>
                  <a:pt x="398" y="59"/>
                  <a:pt x="417" y="55"/>
                </a:cubicBezTo>
                <a:cubicBezTo>
                  <a:pt x="432" y="52"/>
                  <a:pt x="442" y="38"/>
                  <a:pt x="439" y="23"/>
                </a:cubicBezTo>
                <a:cubicBezTo>
                  <a:pt x="436" y="8"/>
                  <a:pt x="421" y="-2"/>
                  <a:pt x="407" y="1"/>
                </a:cubicBezTo>
                <a:cubicBezTo>
                  <a:pt x="386" y="5"/>
                  <a:pt x="365" y="11"/>
                  <a:pt x="345" y="17"/>
                </a:cubicBezTo>
                <a:cubicBezTo>
                  <a:pt x="271" y="41"/>
                  <a:pt x="203" y="83"/>
                  <a:pt x="147" y="136"/>
                </a:cubicBezTo>
                <a:cubicBezTo>
                  <a:pt x="91" y="191"/>
                  <a:pt x="47" y="257"/>
                  <a:pt x="21" y="329"/>
                </a:cubicBezTo>
                <a:cubicBezTo>
                  <a:pt x="13" y="351"/>
                  <a:pt x="6" y="373"/>
                  <a:pt x="1" y="396"/>
                </a:cubicBezTo>
                <a:cubicBezTo>
                  <a:pt x="-2" y="411"/>
                  <a:pt x="8" y="425"/>
                  <a:pt x="22" y="4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3" name="Freeform 912">
            <a:extLst>
              <a:ext uri="{FF2B5EF4-FFF2-40B4-BE49-F238E27FC236}">
                <a16:creationId xmlns:a16="http://schemas.microsoft.com/office/drawing/2014/main" id="{01747A59-E3BB-4240-B8AE-7AABE5D5BC86}"/>
              </a:ext>
            </a:extLst>
          </p:cNvPr>
          <p:cNvSpPr/>
          <p:nvPr/>
        </p:nvSpPr>
        <p:spPr>
          <a:xfrm>
            <a:off x="4149001" y="5362397"/>
            <a:ext cx="76320" cy="3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3" h="110">
                <a:moveTo>
                  <a:pt x="190" y="55"/>
                </a:moveTo>
                <a:cubicBezTo>
                  <a:pt x="169" y="52"/>
                  <a:pt x="149" y="47"/>
                  <a:pt x="129" y="41"/>
                </a:cubicBezTo>
                <a:cubicBezTo>
                  <a:pt x="98" y="32"/>
                  <a:pt x="69" y="19"/>
                  <a:pt x="41" y="4"/>
                </a:cubicBezTo>
                <a:cubicBezTo>
                  <a:pt x="28" y="-4"/>
                  <a:pt x="11" y="1"/>
                  <a:pt x="3" y="14"/>
                </a:cubicBezTo>
                <a:cubicBezTo>
                  <a:pt x="-4" y="28"/>
                  <a:pt x="1" y="45"/>
                  <a:pt x="14" y="52"/>
                </a:cubicBezTo>
                <a:cubicBezTo>
                  <a:pt x="45" y="69"/>
                  <a:pt x="78" y="83"/>
                  <a:pt x="112" y="94"/>
                </a:cubicBezTo>
                <a:cubicBezTo>
                  <a:pt x="135" y="101"/>
                  <a:pt x="158" y="106"/>
                  <a:pt x="181" y="110"/>
                </a:cubicBezTo>
                <a:cubicBezTo>
                  <a:pt x="183" y="110"/>
                  <a:pt x="184" y="110"/>
                  <a:pt x="186" y="110"/>
                </a:cubicBezTo>
                <a:cubicBezTo>
                  <a:pt x="199" y="110"/>
                  <a:pt x="211" y="101"/>
                  <a:pt x="213" y="87"/>
                </a:cubicBezTo>
                <a:cubicBezTo>
                  <a:pt x="215" y="72"/>
                  <a:pt x="205" y="58"/>
                  <a:pt x="190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4" name="Freeform 913">
            <a:extLst>
              <a:ext uri="{FF2B5EF4-FFF2-40B4-BE49-F238E27FC236}">
                <a16:creationId xmlns:a16="http://schemas.microsoft.com/office/drawing/2014/main" id="{844F211E-BD7E-5A4E-AEC4-ED35F7D65680}"/>
              </a:ext>
            </a:extLst>
          </p:cNvPr>
          <p:cNvSpPr/>
          <p:nvPr/>
        </p:nvSpPr>
        <p:spPr>
          <a:xfrm>
            <a:off x="4367881" y="5208317"/>
            <a:ext cx="62280" cy="134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4" h="374">
                <a:moveTo>
                  <a:pt x="146" y="0"/>
                </a:moveTo>
                <a:cubicBezTo>
                  <a:pt x="131" y="0"/>
                  <a:pt x="119" y="13"/>
                  <a:pt x="119" y="28"/>
                </a:cubicBezTo>
                <a:cubicBezTo>
                  <a:pt x="119" y="53"/>
                  <a:pt x="116" y="78"/>
                  <a:pt x="112" y="103"/>
                </a:cubicBezTo>
                <a:cubicBezTo>
                  <a:pt x="107" y="135"/>
                  <a:pt x="98" y="167"/>
                  <a:pt x="86" y="198"/>
                </a:cubicBezTo>
                <a:cubicBezTo>
                  <a:pt x="67" y="246"/>
                  <a:pt x="41" y="290"/>
                  <a:pt x="7" y="328"/>
                </a:cubicBezTo>
                <a:cubicBezTo>
                  <a:pt x="-3" y="340"/>
                  <a:pt x="-2" y="357"/>
                  <a:pt x="10" y="367"/>
                </a:cubicBezTo>
                <a:cubicBezTo>
                  <a:pt x="15" y="372"/>
                  <a:pt x="22" y="374"/>
                  <a:pt x="28" y="374"/>
                </a:cubicBezTo>
                <a:cubicBezTo>
                  <a:pt x="36" y="374"/>
                  <a:pt x="43" y="371"/>
                  <a:pt x="49" y="365"/>
                </a:cubicBezTo>
                <a:cubicBezTo>
                  <a:pt x="86" y="321"/>
                  <a:pt x="116" y="272"/>
                  <a:pt x="137" y="219"/>
                </a:cubicBezTo>
                <a:cubicBezTo>
                  <a:pt x="151" y="184"/>
                  <a:pt x="161" y="148"/>
                  <a:pt x="167" y="112"/>
                </a:cubicBezTo>
                <a:cubicBezTo>
                  <a:pt x="171" y="84"/>
                  <a:pt x="174" y="56"/>
                  <a:pt x="174" y="28"/>
                </a:cubicBezTo>
                <a:cubicBezTo>
                  <a:pt x="174" y="13"/>
                  <a:pt x="161" y="0"/>
                  <a:pt x="14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5" name="Freeform 914">
            <a:extLst>
              <a:ext uri="{FF2B5EF4-FFF2-40B4-BE49-F238E27FC236}">
                <a16:creationId xmlns:a16="http://schemas.microsoft.com/office/drawing/2014/main" id="{6DF226A7-F0A0-8541-8257-4D8352613FCE}"/>
              </a:ext>
            </a:extLst>
          </p:cNvPr>
          <p:cNvSpPr/>
          <p:nvPr/>
        </p:nvSpPr>
        <p:spPr>
          <a:xfrm>
            <a:off x="4301279" y="4975397"/>
            <a:ext cx="131040" cy="131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5" h="365">
                <a:moveTo>
                  <a:pt x="183" y="310"/>
                </a:moveTo>
                <a:cubicBezTo>
                  <a:pt x="113" y="310"/>
                  <a:pt x="55" y="253"/>
                  <a:pt x="55" y="183"/>
                </a:cubicBezTo>
                <a:cubicBezTo>
                  <a:pt x="55" y="112"/>
                  <a:pt x="113" y="55"/>
                  <a:pt x="183" y="55"/>
                </a:cubicBezTo>
                <a:cubicBezTo>
                  <a:pt x="253" y="55"/>
                  <a:pt x="310" y="112"/>
                  <a:pt x="310" y="183"/>
                </a:cubicBezTo>
                <a:cubicBezTo>
                  <a:pt x="310" y="253"/>
                  <a:pt x="253" y="310"/>
                  <a:pt x="183" y="310"/>
                </a:cubicBezTo>
                <a:close/>
                <a:moveTo>
                  <a:pt x="183" y="0"/>
                </a:moveTo>
                <a:cubicBezTo>
                  <a:pt x="82" y="0"/>
                  <a:pt x="0" y="82"/>
                  <a:pt x="0" y="183"/>
                </a:cubicBezTo>
                <a:cubicBezTo>
                  <a:pt x="0" y="283"/>
                  <a:pt x="82" y="365"/>
                  <a:pt x="183" y="365"/>
                </a:cubicBezTo>
                <a:cubicBezTo>
                  <a:pt x="284" y="365"/>
                  <a:pt x="365" y="283"/>
                  <a:pt x="365" y="183"/>
                </a:cubicBezTo>
                <a:cubicBezTo>
                  <a:pt x="365" y="82"/>
                  <a:pt x="284" y="0"/>
                  <a:pt x="18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6" name="Freeform 915">
            <a:extLst>
              <a:ext uri="{FF2B5EF4-FFF2-40B4-BE49-F238E27FC236}">
                <a16:creationId xmlns:a16="http://schemas.microsoft.com/office/drawing/2014/main" id="{1042B964-4625-DE42-9569-6AD4C6B1CC6E}"/>
              </a:ext>
            </a:extLst>
          </p:cNvPr>
          <p:cNvSpPr/>
          <p:nvPr/>
        </p:nvSpPr>
        <p:spPr>
          <a:xfrm>
            <a:off x="4726440" y="5211557"/>
            <a:ext cx="389520" cy="20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3" h="583">
                <a:moveTo>
                  <a:pt x="1025" y="305"/>
                </a:moveTo>
                <a:cubicBezTo>
                  <a:pt x="1022" y="312"/>
                  <a:pt x="1017" y="317"/>
                  <a:pt x="1010" y="319"/>
                </a:cubicBezTo>
                <a:cubicBezTo>
                  <a:pt x="1009" y="320"/>
                  <a:pt x="1008" y="320"/>
                  <a:pt x="1007" y="321"/>
                </a:cubicBezTo>
                <a:cubicBezTo>
                  <a:pt x="845" y="397"/>
                  <a:pt x="576" y="520"/>
                  <a:pt x="547" y="526"/>
                </a:cubicBezTo>
                <a:cubicBezTo>
                  <a:pt x="512" y="533"/>
                  <a:pt x="472" y="513"/>
                  <a:pt x="420" y="487"/>
                </a:cubicBezTo>
                <a:cubicBezTo>
                  <a:pt x="363" y="459"/>
                  <a:pt x="292" y="423"/>
                  <a:pt x="203" y="418"/>
                </a:cubicBezTo>
                <a:lnTo>
                  <a:pt x="186" y="417"/>
                </a:lnTo>
                <a:lnTo>
                  <a:pt x="190" y="203"/>
                </a:lnTo>
                <a:lnTo>
                  <a:pt x="254" y="203"/>
                </a:lnTo>
                <a:cubicBezTo>
                  <a:pt x="268" y="203"/>
                  <a:pt x="308" y="205"/>
                  <a:pt x="326" y="208"/>
                </a:cubicBezTo>
                <a:cubicBezTo>
                  <a:pt x="352" y="213"/>
                  <a:pt x="367" y="225"/>
                  <a:pt x="385" y="241"/>
                </a:cubicBezTo>
                <a:cubicBezTo>
                  <a:pt x="404" y="257"/>
                  <a:pt x="426" y="275"/>
                  <a:pt x="463" y="285"/>
                </a:cubicBezTo>
                <a:cubicBezTo>
                  <a:pt x="515" y="298"/>
                  <a:pt x="659" y="292"/>
                  <a:pt x="681" y="291"/>
                </a:cubicBezTo>
                <a:cubicBezTo>
                  <a:pt x="696" y="292"/>
                  <a:pt x="709" y="305"/>
                  <a:pt x="708" y="321"/>
                </a:cubicBezTo>
                <a:cubicBezTo>
                  <a:pt x="708" y="337"/>
                  <a:pt x="694" y="350"/>
                  <a:pt x="678" y="349"/>
                </a:cubicBezTo>
                <a:lnTo>
                  <a:pt x="467" y="344"/>
                </a:lnTo>
                <a:cubicBezTo>
                  <a:pt x="458" y="344"/>
                  <a:pt x="449" y="348"/>
                  <a:pt x="444" y="356"/>
                </a:cubicBezTo>
                <a:lnTo>
                  <a:pt x="416" y="393"/>
                </a:lnTo>
                <a:cubicBezTo>
                  <a:pt x="407" y="406"/>
                  <a:pt x="410" y="423"/>
                  <a:pt x="422" y="432"/>
                </a:cubicBezTo>
                <a:cubicBezTo>
                  <a:pt x="427" y="436"/>
                  <a:pt x="433" y="437"/>
                  <a:pt x="439" y="437"/>
                </a:cubicBezTo>
                <a:cubicBezTo>
                  <a:pt x="447" y="437"/>
                  <a:pt x="456" y="433"/>
                  <a:pt x="461" y="426"/>
                </a:cubicBezTo>
                <a:lnTo>
                  <a:pt x="480" y="400"/>
                </a:lnTo>
                <a:lnTo>
                  <a:pt x="676" y="404"/>
                </a:lnTo>
                <a:cubicBezTo>
                  <a:pt x="712" y="405"/>
                  <a:pt x="744" y="384"/>
                  <a:pt x="757" y="352"/>
                </a:cubicBezTo>
                <a:cubicBezTo>
                  <a:pt x="762" y="350"/>
                  <a:pt x="885" y="301"/>
                  <a:pt x="988" y="265"/>
                </a:cubicBezTo>
                <a:cubicBezTo>
                  <a:pt x="996" y="262"/>
                  <a:pt x="1004" y="263"/>
                  <a:pt x="1011" y="266"/>
                </a:cubicBezTo>
                <a:cubicBezTo>
                  <a:pt x="1018" y="269"/>
                  <a:pt x="1023" y="275"/>
                  <a:pt x="1026" y="283"/>
                </a:cubicBezTo>
                <a:lnTo>
                  <a:pt x="1026" y="284"/>
                </a:lnTo>
                <a:cubicBezTo>
                  <a:pt x="1029" y="291"/>
                  <a:pt x="1028" y="299"/>
                  <a:pt x="1025" y="305"/>
                </a:cubicBezTo>
                <a:close/>
                <a:moveTo>
                  <a:pt x="1078" y="266"/>
                </a:moveTo>
                <a:lnTo>
                  <a:pt x="1078" y="265"/>
                </a:lnTo>
                <a:cubicBezTo>
                  <a:pt x="1071" y="243"/>
                  <a:pt x="1055" y="226"/>
                  <a:pt x="1035" y="216"/>
                </a:cubicBezTo>
                <a:cubicBezTo>
                  <a:pt x="1014" y="206"/>
                  <a:pt x="991" y="205"/>
                  <a:pt x="970" y="213"/>
                </a:cubicBezTo>
                <a:cubicBezTo>
                  <a:pt x="891" y="241"/>
                  <a:pt x="800" y="276"/>
                  <a:pt x="759" y="292"/>
                </a:cubicBezTo>
                <a:cubicBezTo>
                  <a:pt x="747" y="260"/>
                  <a:pt x="718" y="237"/>
                  <a:pt x="682" y="235"/>
                </a:cubicBezTo>
                <a:cubicBezTo>
                  <a:pt x="681" y="235"/>
                  <a:pt x="680" y="235"/>
                  <a:pt x="679" y="235"/>
                </a:cubicBezTo>
                <a:cubicBezTo>
                  <a:pt x="636" y="238"/>
                  <a:pt x="515" y="241"/>
                  <a:pt x="477" y="231"/>
                </a:cubicBezTo>
                <a:cubicBezTo>
                  <a:pt x="452" y="225"/>
                  <a:pt x="437" y="213"/>
                  <a:pt x="421" y="198"/>
                </a:cubicBezTo>
                <a:cubicBezTo>
                  <a:pt x="400" y="181"/>
                  <a:pt x="377" y="162"/>
                  <a:pt x="337" y="154"/>
                </a:cubicBezTo>
                <a:cubicBezTo>
                  <a:pt x="325" y="152"/>
                  <a:pt x="309" y="150"/>
                  <a:pt x="294" y="149"/>
                </a:cubicBezTo>
                <a:cubicBezTo>
                  <a:pt x="294" y="133"/>
                  <a:pt x="294" y="115"/>
                  <a:pt x="294" y="102"/>
                </a:cubicBezTo>
                <a:cubicBezTo>
                  <a:pt x="294" y="93"/>
                  <a:pt x="299" y="84"/>
                  <a:pt x="306" y="79"/>
                </a:cubicBezTo>
                <a:cubicBezTo>
                  <a:pt x="335" y="59"/>
                  <a:pt x="372" y="47"/>
                  <a:pt x="411" y="47"/>
                </a:cubicBezTo>
                <a:cubicBezTo>
                  <a:pt x="424" y="47"/>
                  <a:pt x="438" y="49"/>
                  <a:pt x="451" y="52"/>
                </a:cubicBezTo>
                <a:cubicBezTo>
                  <a:pt x="464" y="54"/>
                  <a:pt x="476" y="46"/>
                  <a:pt x="479" y="33"/>
                </a:cubicBezTo>
                <a:cubicBezTo>
                  <a:pt x="482" y="21"/>
                  <a:pt x="474" y="8"/>
                  <a:pt x="461" y="5"/>
                </a:cubicBezTo>
                <a:cubicBezTo>
                  <a:pt x="444" y="2"/>
                  <a:pt x="428" y="0"/>
                  <a:pt x="411" y="0"/>
                </a:cubicBezTo>
                <a:cubicBezTo>
                  <a:pt x="362" y="0"/>
                  <a:pt x="316" y="14"/>
                  <a:pt x="279" y="40"/>
                </a:cubicBezTo>
                <a:cubicBezTo>
                  <a:pt x="259" y="54"/>
                  <a:pt x="247" y="77"/>
                  <a:pt x="247" y="101"/>
                </a:cubicBezTo>
                <a:cubicBezTo>
                  <a:pt x="247" y="115"/>
                  <a:pt x="247" y="132"/>
                  <a:pt x="247" y="148"/>
                </a:cubicBezTo>
                <a:lnTo>
                  <a:pt x="190" y="148"/>
                </a:lnTo>
                <a:cubicBezTo>
                  <a:pt x="186" y="108"/>
                  <a:pt x="159" y="78"/>
                  <a:pt x="125" y="77"/>
                </a:cubicBezTo>
                <a:lnTo>
                  <a:pt x="35" y="76"/>
                </a:lnTo>
                <a:cubicBezTo>
                  <a:pt x="20" y="76"/>
                  <a:pt x="8" y="88"/>
                  <a:pt x="7" y="103"/>
                </a:cubicBezTo>
                <a:cubicBezTo>
                  <a:pt x="7" y="118"/>
                  <a:pt x="19" y="131"/>
                  <a:pt x="34" y="131"/>
                </a:cubicBezTo>
                <a:lnTo>
                  <a:pt x="124" y="133"/>
                </a:lnTo>
                <a:cubicBezTo>
                  <a:pt x="127" y="133"/>
                  <a:pt x="136" y="143"/>
                  <a:pt x="136" y="160"/>
                </a:cubicBezTo>
                <a:lnTo>
                  <a:pt x="130" y="463"/>
                </a:lnTo>
                <a:cubicBezTo>
                  <a:pt x="130" y="472"/>
                  <a:pt x="128" y="480"/>
                  <a:pt x="123" y="486"/>
                </a:cubicBezTo>
                <a:cubicBezTo>
                  <a:pt x="121" y="489"/>
                  <a:pt x="119" y="490"/>
                  <a:pt x="117" y="490"/>
                </a:cubicBezTo>
                <a:lnTo>
                  <a:pt x="28" y="489"/>
                </a:lnTo>
                <a:cubicBezTo>
                  <a:pt x="13" y="489"/>
                  <a:pt x="0" y="501"/>
                  <a:pt x="0" y="516"/>
                </a:cubicBezTo>
                <a:cubicBezTo>
                  <a:pt x="0" y="531"/>
                  <a:pt x="12" y="544"/>
                  <a:pt x="27" y="544"/>
                </a:cubicBezTo>
                <a:lnTo>
                  <a:pt x="116" y="546"/>
                </a:lnTo>
                <a:cubicBezTo>
                  <a:pt x="117" y="546"/>
                  <a:pt x="117" y="546"/>
                  <a:pt x="117" y="546"/>
                </a:cubicBezTo>
                <a:cubicBezTo>
                  <a:pt x="136" y="546"/>
                  <a:pt x="155" y="536"/>
                  <a:pt x="167" y="519"/>
                </a:cubicBezTo>
                <a:cubicBezTo>
                  <a:pt x="177" y="506"/>
                  <a:pt x="184" y="490"/>
                  <a:pt x="185" y="472"/>
                </a:cubicBezTo>
                <a:lnTo>
                  <a:pt x="198" y="473"/>
                </a:lnTo>
                <a:cubicBezTo>
                  <a:pt x="199" y="473"/>
                  <a:pt x="199" y="473"/>
                  <a:pt x="199" y="473"/>
                </a:cubicBezTo>
                <a:cubicBezTo>
                  <a:pt x="277" y="478"/>
                  <a:pt x="340" y="509"/>
                  <a:pt x="396" y="537"/>
                </a:cubicBezTo>
                <a:cubicBezTo>
                  <a:pt x="445" y="561"/>
                  <a:pt x="488" y="583"/>
                  <a:pt x="532" y="583"/>
                </a:cubicBezTo>
                <a:cubicBezTo>
                  <a:pt x="541" y="583"/>
                  <a:pt x="549" y="582"/>
                  <a:pt x="558" y="580"/>
                </a:cubicBezTo>
                <a:cubicBezTo>
                  <a:pt x="599" y="572"/>
                  <a:pt x="955" y="406"/>
                  <a:pt x="1029" y="371"/>
                </a:cubicBezTo>
                <a:cubicBezTo>
                  <a:pt x="1049" y="364"/>
                  <a:pt x="1066" y="349"/>
                  <a:pt x="1075" y="329"/>
                </a:cubicBezTo>
                <a:cubicBezTo>
                  <a:pt x="1085" y="309"/>
                  <a:pt x="1086" y="287"/>
                  <a:pt x="1078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7" name="Freeform 916">
            <a:extLst>
              <a:ext uri="{FF2B5EF4-FFF2-40B4-BE49-F238E27FC236}">
                <a16:creationId xmlns:a16="http://schemas.microsoft.com/office/drawing/2014/main" id="{E7D50A28-9FCC-3C48-AA12-10811D9263A7}"/>
              </a:ext>
            </a:extLst>
          </p:cNvPr>
          <p:cNvSpPr/>
          <p:nvPr/>
        </p:nvSpPr>
        <p:spPr>
          <a:xfrm>
            <a:off x="4916880" y="5126957"/>
            <a:ext cx="78480" cy="78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9" h="218">
                <a:moveTo>
                  <a:pt x="109" y="47"/>
                </a:moveTo>
                <a:cubicBezTo>
                  <a:pt x="144" y="47"/>
                  <a:pt x="171" y="75"/>
                  <a:pt x="171" y="109"/>
                </a:cubicBezTo>
                <a:cubicBezTo>
                  <a:pt x="171" y="143"/>
                  <a:pt x="144" y="171"/>
                  <a:pt x="109" y="171"/>
                </a:cubicBezTo>
                <a:cubicBezTo>
                  <a:pt x="75" y="171"/>
                  <a:pt x="48" y="143"/>
                  <a:pt x="48" y="109"/>
                </a:cubicBezTo>
                <a:cubicBezTo>
                  <a:pt x="48" y="75"/>
                  <a:pt x="75" y="47"/>
                  <a:pt x="109" y="47"/>
                </a:cubicBezTo>
                <a:close/>
                <a:moveTo>
                  <a:pt x="109" y="218"/>
                </a:moveTo>
                <a:cubicBezTo>
                  <a:pt x="170" y="218"/>
                  <a:pt x="219" y="169"/>
                  <a:pt x="219" y="109"/>
                </a:cubicBezTo>
                <a:cubicBezTo>
                  <a:pt x="219" y="49"/>
                  <a:pt x="170" y="0"/>
                  <a:pt x="109" y="0"/>
                </a:cubicBezTo>
                <a:cubicBezTo>
                  <a:pt x="49" y="0"/>
                  <a:pt x="0" y="49"/>
                  <a:pt x="0" y="109"/>
                </a:cubicBezTo>
                <a:cubicBezTo>
                  <a:pt x="0" y="169"/>
                  <a:pt x="49" y="218"/>
                  <a:pt x="109" y="2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8" name="Freeform 917">
            <a:extLst>
              <a:ext uri="{FF2B5EF4-FFF2-40B4-BE49-F238E27FC236}">
                <a16:creationId xmlns:a16="http://schemas.microsoft.com/office/drawing/2014/main" id="{E8FE5C13-12AB-8846-84E7-29D0F858372A}"/>
              </a:ext>
            </a:extLst>
          </p:cNvPr>
          <p:cNvSpPr/>
          <p:nvPr/>
        </p:nvSpPr>
        <p:spPr>
          <a:xfrm>
            <a:off x="4891321" y="5208317"/>
            <a:ext cx="129960" cy="74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2" h="208">
                <a:moveTo>
                  <a:pt x="47" y="161"/>
                </a:moveTo>
                <a:lnTo>
                  <a:pt x="47" y="112"/>
                </a:lnTo>
                <a:cubicBezTo>
                  <a:pt x="47" y="100"/>
                  <a:pt x="53" y="90"/>
                  <a:pt x="62" y="83"/>
                </a:cubicBezTo>
                <a:cubicBezTo>
                  <a:pt x="95" y="60"/>
                  <a:pt x="137" y="48"/>
                  <a:pt x="180" y="48"/>
                </a:cubicBezTo>
                <a:cubicBezTo>
                  <a:pt x="224" y="48"/>
                  <a:pt x="267" y="60"/>
                  <a:pt x="300" y="84"/>
                </a:cubicBezTo>
                <a:cubicBezTo>
                  <a:pt x="309" y="90"/>
                  <a:pt x="314" y="100"/>
                  <a:pt x="314" y="111"/>
                </a:cubicBezTo>
                <a:cubicBezTo>
                  <a:pt x="314" y="125"/>
                  <a:pt x="314" y="143"/>
                  <a:pt x="314" y="161"/>
                </a:cubicBezTo>
                <a:close/>
                <a:moveTo>
                  <a:pt x="327" y="45"/>
                </a:moveTo>
                <a:cubicBezTo>
                  <a:pt x="286" y="16"/>
                  <a:pt x="234" y="0"/>
                  <a:pt x="180" y="0"/>
                </a:cubicBezTo>
                <a:cubicBezTo>
                  <a:pt x="127" y="0"/>
                  <a:pt x="76" y="16"/>
                  <a:pt x="35" y="45"/>
                </a:cubicBezTo>
                <a:cubicBezTo>
                  <a:pt x="13" y="60"/>
                  <a:pt x="0" y="85"/>
                  <a:pt x="0" y="112"/>
                </a:cubicBezTo>
                <a:lnTo>
                  <a:pt x="0" y="184"/>
                </a:lnTo>
                <a:cubicBezTo>
                  <a:pt x="0" y="197"/>
                  <a:pt x="10" y="208"/>
                  <a:pt x="23" y="208"/>
                </a:cubicBezTo>
                <a:lnTo>
                  <a:pt x="338" y="208"/>
                </a:lnTo>
                <a:cubicBezTo>
                  <a:pt x="351" y="208"/>
                  <a:pt x="362" y="197"/>
                  <a:pt x="362" y="184"/>
                </a:cubicBezTo>
                <a:cubicBezTo>
                  <a:pt x="362" y="161"/>
                  <a:pt x="361" y="132"/>
                  <a:pt x="361" y="111"/>
                </a:cubicBezTo>
                <a:cubicBezTo>
                  <a:pt x="361" y="85"/>
                  <a:pt x="348" y="60"/>
                  <a:pt x="327" y="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9" name="Freeform 918">
            <a:extLst>
              <a:ext uri="{FF2B5EF4-FFF2-40B4-BE49-F238E27FC236}">
                <a16:creationId xmlns:a16="http://schemas.microsoft.com/office/drawing/2014/main" id="{91D93B0B-4B7E-9C4D-AAED-0ECB1D45806A}"/>
              </a:ext>
            </a:extLst>
          </p:cNvPr>
          <p:cNvSpPr/>
          <p:nvPr/>
        </p:nvSpPr>
        <p:spPr>
          <a:xfrm>
            <a:off x="5004360" y="5140277"/>
            <a:ext cx="65880" cy="65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4" h="184">
                <a:moveTo>
                  <a:pt x="92" y="47"/>
                </a:moveTo>
                <a:cubicBezTo>
                  <a:pt x="117" y="47"/>
                  <a:pt x="137" y="67"/>
                  <a:pt x="137" y="92"/>
                </a:cubicBezTo>
                <a:cubicBezTo>
                  <a:pt x="137" y="117"/>
                  <a:pt x="117" y="137"/>
                  <a:pt x="92" y="137"/>
                </a:cubicBezTo>
                <a:cubicBezTo>
                  <a:pt x="67" y="137"/>
                  <a:pt x="47" y="117"/>
                  <a:pt x="47" y="92"/>
                </a:cubicBezTo>
                <a:cubicBezTo>
                  <a:pt x="47" y="67"/>
                  <a:pt x="67" y="47"/>
                  <a:pt x="92" y="47"/>
                </a:cubicBezTo>
                <a:close/>
                <a:moveTo>
                  <a:pt x="92" y="184"/>
                </a:moveTo>
                <a:cubicBezTo>
                  <a:pt x="143" y="184"/>
                  <a:pt x="184" y="143"/>
                  <a:pt x="184" y="92"/>
                </a:cubicBezTo>
                <a:cubicBezTo>
                  <a:pt x="184" y="41"/>
                  <a:pt x="143" y="0"/>
                  <a:pt x="92" y="0"/>
                </a:cubicBezTo>
                <a:cubicBezTo>
                  <a:pt x="41" y="0"/>
                  <a:pt x="0" y="41"/>
                  <a:pt x="0" y="92"/>
                </a:cubicBezTo>
                <a:cubicBezTo>
                  <a:pt x="0" y="143"/>
                  <a:pt x="41" y="184"/>
                  <a:pt x="92" y="18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0" name="Freeform 919">
            <a:extLst>
              <a:ext uri="{FF2B5EF4-FFF2-40B4-BE49-F238E27FC236}">
                <a16:creationId xmlns:a16="http://schemas.microsoft.com/office/drawing/2014/main" id="{BE4D60C0-A2D0-9B4B-9254-D6469A08E273}"/>
              </a:ext>
            </a:extLst>
          </p:cNvPr>
          <p:cNvSpPr/>
          <p:nvPr/>
        </p:nvSpPr>
        <p:spPr>
          <a:xfrm>
            <a:off x="5013721" y="5211557"/>
            <a:ext cx="83520" cy="68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3" h="190">
                <a:moveTo>
                  <a:pt x="19" y="5"/>
                </a:moveTo>
                <a:cubicBezTo>
                  <a:pt x="6" y="8"/>
                  <a:pt x="-2" y="21"/>
                  <a:pt x="0" y="33"/>
                </a:cubicBezTo>
                <a:cubicBezTo>
                  <a:pt x="3" y="46"/>
                  <a:pt x="16" y="54"/>
                  <a:pt x="28" y="52"/>
                </a:cubicBezTo>
                <a:cubicBezTo>
                  <a:pt x="41" y="49"/>
                  <a:pt x="55" y="47"/>
                  <a:pt x="69" y="47"/>
                </a:cubicBezTo>
                <a:cubicBezTo>
                  <a:pt x="107" y="47"/>
                  <a:pt x="144" y="59"/>
                  <a:pt x="173" y="79"/>
                </a:cubicBezTo>
                <a:cubicBezTo>
                  <a:pt x="181" y="84"/>
                  <a:pt x="185" y="93"/>
                  <a:pt x="185" y="102"/>
                </a:cubicBezTo>
                <a:cubicBezTo>
                  <a:pt x="185" y="113"/>
                  <a:pt x="185" y="128"/>
                  <a:pt x="185" y="143"/>
                </a:cubicBezTo>
                <a:lnTo>
                  <a:pt x="70" y="143"/>
                </a:lnTo>
                <a:cubicBezTo>
                  <a:pt x="57" y="143"/>
                  <a:pt x="46" y="153"/>
                  <a:pt x="46" y="167"/>
                </a:cubicBezTo>
                <a:cubicBezTo>
                  <a:pt x="46" y="180"/>
                  <a:pt x="57" y="190"/>
                  <a:pt x="70" y="190"/>
                </a:cubicBezTo>
                <a:lnTo>
                  <a:pt x="209" y="190"/>
                </a:lnTo>
                <a:cubicBezTo>
                  <a:pt x="222" y="190"/>
                  <a:pt x="233" y="180"/>
                  <a:pt x="233" y="167"/>
                </a:cubicBezTo>
                <a:cubicBezTo>
                  <a:pt x="233" y="146"/>
                  <a:pt x="232" y="120"/>
                  <a:pt x="232" y="101"/>
                </a:cubicBezTo>
                <a:cubicBezTo>
                  <a:pt x="232" y="77"/>
                  <a:pt x="220" y="54"/>
                  <a:pt x="201" y="40"/>
                </a:cubicBezTo>
                <a:cubicBezTo>
                  <a:pt x="164" y="14"/>
                  <a:pt x="117" y="0"/>
                  <a:pt x="69" y="0"/>
                </a:cubicBezTo>
                <a:cubicBezTo>
                  <a:pt x="52" y="0"/>
                  <a:pt x="35" y="2"/>
                  <a:pt x="19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1" name="Freeform 920">
            <a:extLst>
              <a:ext uri="{FF2B5EF4-FFF2-40B4-BE49-F238E27FC236}">
                <a16:creationId xmlns:a16="http://schemas.microsoft.com/office/drawing/2014/main" id="{3C17313F-D04E-BA49-99BE-2580384CAEA8}"/>
              </a:ext>
            </a:extLst>
          </p:cNvPr>
          <p:cNvSpPr/>
          <p:nvPr/>
        </p:nvSpPr>
        <p:spPr>
          <a:xfrm>
            <a:off x="4842000" y="5140277"/>
            <a:ext cx="65880" cy="65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4" h="184">
                <a:moveTo>
                  <a:pt x="92" y="47"/>
                </a:moveTo>
                <a:cubicBezTo>
                  <a:pt x="117" y="47"/>
                  <a:pt x="137" y="67"/>
                  <a:pt x="137" y="92"/>
                </a:cubicBezTo>
                <a:cubicBezTo>
                  <a:pt x="137" y="117"/>
                  <a:pt x="117" y="137"/>
                  <a:pt x="92" y="137"/>
                </a:cubicBezTo>
                <a:cubicBezTo>
                  <a:pt x="67" y="137"/>
                  <a:pt x="47" y="117"/>
                  <a:pt x="47" y="92"/>
                </a:cubicBezTo>
                <a:cubicBezTo>
                  <a:pt x="47" y="67"/>
                  <a:pt x="67" y="47"/>
                  <a:pt x="92" y="47"/>
                </a:cubicBezTo>
                <a:close/>
                <a:moveTo>
                  <a:pt x="92" y="184"/>
                </a:moveTo>
                <a:cubicBezTo>
                  <a:pt x="143" y="184"/>
                  <a:pt x="184" y="143"/>
                  <a:pt x="184" y="92"/>
                </a:cubicBezTo>
                <a:cubicBezTo>
                  <a:pt x="184" y="41"/>
                  <a:pt x="143" y="0"/>
                  <a:pt x="92" y="0"/>
                </a:cubicBezTo>
                <a:cubicBezTo>
                  <a:pt x="41" y="0"/>
                  <a:pt x="0" y="41"/>
                  <a:pt x="0" y="92"/>
                </a:cubicBezTo>
                <a:cubicBezTo>
                  <a:pt x="0" y="143"/>
                  <a:pt x="41" y="184"/>
                  <a:pt x="92" y="18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2" name="Freeform 921">
            <a:extLst>
              <a:ext uri="{FF2B5EF4-FFF2-40B4-BE49-F238E27FC236}">
                <a16:creationId xmlns:a16="http://schemas.microsoft.com/office/drawing/2014/main" id="{C3DA7700-B7AF-9443-A761-478A9543CDF2}"/>
              </a:ext>
            </a:extLst>
          </p:cNvPr>
          <p:cNvSpPr/>
          <p:nvPr/>
        </p:nvSpPr>
        <p:spPr>
          <a:xfrm>
            <a:off x="5440320" y="5238917"/>
            <a:ext cx="389520" cy="182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3" h="507">
                <a:moveTo>
                  <a:pt x="1025" y="229"/>
                </a:moveTo>
                <a:cubicBezTo>
                  <a:pt x="1022" y="236"/>
                  <a:pt x="1017" y="241"/>
                  <a:pt x="1010" y="243"/>
                </a:cubicBezTo>
                <a:cubicBezTo>
                  <a:pt x="1009" y="244"/>
                  <a:pt x="1008" y="244"/>
                  <a:pt x="1007" y="245"/>
                </a:cubicBezTo>
                <a:cubicBezTo>
                  <a:pt x="845" y="321"/>
                  <a:pt x="576" y="444"/>
                  <a:pt x="547" y="450"/>
                </a:cubicBezTo>
                <a:cubicBezTo>
                  <a:pt x="512" y="457"/>
                  <a:pt x="472" y="437"/>
                  <a:pt x="421" y="411"/>
                </a:cubicBezTo>
                <a:cubicBezTo>
                  <a:pt x="363" y="383"/>
                  <a:pt x="292" y="347"/>
                  <a:pt x="203" y="342"/>
                </a:cubicBezTo>
                <a:lnTo>
                  <a:pt x="186" y="341"/>
                </a:lnTo>
                <a:lnTo>
                  <a:pt x="190" y="127"/>
                </a:lnTo>
                <a:lnTo>
                  <a:pt x="254" y="127"/>
                </a:lnTo>
                <a:cubicBezTo>
                  <a:pt x="268" y="127"/>
                  <a:pt x="308" y="129"/>
                  <a:pt x="326" y="132"/>
                </a:cubicBezTo>
                <a:cubicBezTo>
                  <a:pt x="353" y="137"/>
                  <a:pt x="367" y="149"/>
                  <a:pt x="385" y="165"/>
                </a:cubicBezTo>
                <a:cubicBezTo>
                  <a:pt x="404" y="181"/>
                  <a:pt x="426" y="199"/>
                  <a:pt x="463" y="209"/>
                </a:cubicBezTo>
                <a:cubicBezTo>
                  <a:pt x="515" y="222"/>
                  <a:pt x="659" y="216"/>
                  <a:pt x="681" y="215"/>
                </a:cubicBezTo>
                <a:cubicBezTo>
                  <a:pt x="688" y="215"/>
                  <a:pt x="695" y="218"/>
                  <a:pt x="700" y="224"/>
                </a:cubicBezTo>
                <a:cubicBezTo>
                  <a:pt x="706" y="229"/>
                  <a:pt x="709" y="237"/>
                  <a:pt x="708" y="245"/>
                </a:cubicBezTo>
                <a:cubicBezTo>
                  <a:pt x="708" y="253"/>
                  <a:pt x="705" y="260"/>
                  <a:pt x="699" y="265"/>
                </a:cubicBezTo>
                <a:cubicBezTo>
                  <a:pt x="693" y="271"/>
                  <a:pt x="686" y="274"/>
                  <a:pt x="678" y="273"/>
                </a:cubicBezTo>
                <a:lnTo>
                  <a:pt x="467" y="268"/>
                </a:lnTo>
                <a:cubicBezTo>
                  <a:pt x="458" y="268"/>
                  <a:pt x="449" y="272"/>
                  <a:pt x="444" y="280"/>
                </a:cubicBezTo>
                <a:lnTo>
                  <a:pt x="416" y="317"/>
                </a:lnTo>
                <a:cubicBezTo>
                  <a:pt x="407" y="330"/>
                  <a:pt x="410" y="347"/>
                  <a:pt x="422" y="356"/>
                </a:cubicBezTo>
                <a:cubicBezTo>
                  <a:pt x="427" y="360"/>
                  <a:pt x="433" y="361"/>
                  <a:pt x="439" y="361"/>
                </a:cubicBezTo>
                <a:cubicBezTo>
                  <a:pt x="447" y="361"/>
                  <a:pt x="456" y="357"/>
                  <a:pt x="461" y="350"/>
                </a:cubicBezTo>
                <a:lnTo>
                  <a:pt x="480" y="324"/>
                </a:lnTo>
                <a:lnTo>
                  <a:pt x="676" y="328"/>
                </a:lnTo>
                <a:cubicBezTo>
                  <a:pt x="677" y="328"/>
                  <a:pt x="678" y="328"/>
                  <a:pt x="679" y="328"/>
                </a:cubicBezTo>
                <a:cubicBezTo>
                  <a:pt x="714" y="328"/>
                  <a:pt x="744" y="307"/>
                  <a:pt x="757" y="276"/>
                </a:cubicBezTo>
                <a:cubicBezTo>
                  <a:pt x="762" y="274"/>
                  <a:pt x="885" y="225"/>
                  <a:pt x="989" y="189"/>
                </a:cubicBezTo>
                <a:cubicBezTo>
                  <a:pt x="996" y="186"/>
                  <a:pt x="1004" y="187"/>
                  <a:pt x="1011" y="190"/>
                </a:cubicBezTo>
                <a:cubicBezTo>
                  <a:pt x="1018" y="193"/>
                  <a:pt x="1023" y="199"/>
                  <a:pt x="1026" y="207"/>
                </a:cubicBezTo>
                <a:lnTo>
                  <a:pt x="1027" y="208"/>
                </a:lnTo>
                <a:cubicBezTo>
                  <a:pt x="1029" y="215"/>
                  <a:pt x="1029" y="223"/>
                  <a:pt x="1025" y="229"/>
                </a:cubicBezTo>
                <a:close/>
                <a:moveTo>
                  <a:pt x="1079" y="190"/>
                </a:moveTo>
                <a:lnTo>
                  <a:pt x="1078" y="189"/>
                </a:lnTo>
                <a:cubicBezTo>
                  <a:pt x="1071" y="167"/>
                  <a:pt x="1055" y="150"/>
                  <a:pt x="1035" y="140"/>
                </a:cubicBezTo>
                <a:cubicBezTo>
                  <a:pt x="1014" y="130"/>
                  <a:pt x="992" y="129"/>
                  <a:pt x="970" y="137"/>
                </a:cubicBezTo>
                <a:cubicBezTo>
                  <a:pt x="891" y="165"/>
                  <a:pt x="800" y="200"/>
                  <a:pt x="759" y="216"/>
                </a:cubicBezTo>
                <a:cubicBezTo>
                  <a:pt x="755" y="205"/>
                  <a:pt x="749" y="195"/>
                  <a:pt x="741" y="186"/>
                </a:cubicBezTo>
                <a:cubicBezTo>
                  <a:pt x="725" y="170"/>
                  <a:pt x="704" y="160"/>
                  <a:pt x="682" y="159"/>
                </a:cubicBezTo>
                <a:cubicBezTo>
                  <a:pt x="681" y="159"/>
                  <a:pt x="680" y="159"/>
                  <a:pt x="679" y="159"/>
                </a:cubicBezTo>
                <a:cubicBezTo>
                  <a:pt x="636" y="162"/>
                  <a:pt x="515" y="165"/>
                  <a:pt x="477" y="155"/>
                </a:cubicBezTo>
                <a:cubicBezTo>
                  <a:pt x="452" y="149"/>
                  <a:pt x="438" y="137"/>
                  <a:pt x="421" y="122"/>
                </a:cubicBezTo>
                <a:cubicBezTo>
                  <a:pt x="400" y="105"/>
                  <a:pt x="377" y="86"/>
                  <a:pt x="337" y="78"/>
                </a:cubicBezTo>
                <a:cubicBezTo>
                  <a:pt x="310" y="73"/>
                  <a:pt x="260" y="72"/>
                  <a:pt x="255" y="72"/>
                </a:cubicBezTo>
                <a:lnTo>
                  <a:pt x="190" y="72"/>
                </a:lnTo>
                <a:cubicBezTo>
                  <a:pt x="186" y="32"/>
                  <a:pt x="159" y="2"/>
                  <a:pt x="125" y="1"/>
                </a:cubicBezTo>
                <a:lnTo>
                  <a:pt x="36" y="0"/>
                </a:lnTo>
                <a:cubicBezTo>
                  <a:pt x="35" y="0"/>
                  <a:pt x="35" y="0"/>
                  <a:pt x="35" y="0"/>
                </a:cubicBezTo>
                <a:cubicBezTo>
                  <a:pt x="20" y="0"/>
                  <a:pt x="8" y="12"/>
                  <a:pt x="7" y="27"/>
                </a:cubicBezTo>
                <a:cubicBezTo>
                  <a:pt x="7" y="42"/>
                  <a:pt x="19" y="55"/>
                  <a:pt x="35" y="55"/>
                </a:cubicBezTo>
                <a:lnTo>
                  <a:pt x="124" y="57"/>
                </a:lnTo>
                <a:cubicBezTo>
                  <a:pt x="128" y="57"/>
                  <a:pt x="136" y="67"/>
                  <a:pt x="136" y="84"/>
                </a:cubicBezTo>
                <a:lnTo>
                  <a:pt x="130" y="387"/>
                </a:lnTo>
                <a:cubicBezTo>
                  <a:pt x="130" y="396"/>
                  <a:pt x="128" y="404"/>
                  <a:pt x="124" y="410"/>
                </a:cubicBezTo>
                <a:cubicBezTo>
                  <a:pt x="121" y="413"/>
                  <a:pt x="119" y="414"/>
                  <a:pt x="118" y="414"/>
                </a:cubicBezTo>
                <a:lnTo>
                  <a:pt x="117" y="414"/>
                </a:lnTo>
                <a:lnTo>
                  <a:pt x="28" y="413"/>
                </a:lnTo>
                <a:cubicBezTo>
                  <a:pt x="13" y="413"/>
                  <a:pt x="0" y="425"/>
                  <a:pt x="0" y="440"/>
                </a:cubicBezTo>
                <a:cubicBezTo>
                  <a:pt x="0" y="455"/>
                  <a:pt x="12" y="468"/>
                  <a:pt x="27" y="468"/>
                </a:cubicBezTo>
                <a:lnTo>
                  <a:pt x="116" y="470"/>
                </a:lnTo>
                <a:cubicBezTo>
                  <a:pt x="117" y="470"/>
                  <a:pt x="117" y="470"/>
                  <a:pt x="118" y="470"/>
                </a:cubicBezTo>
                <a:cubicBezTo>
                  <a:pt x="137" y="470"/>
                  <a:pt x="155" y="460"/>
                  <a:pt x="168" y="443"/>
                </a:cubicBezTo>
                <a:cubicBezTo>
                  <a:pt x="178" y="430"/>
                  <a:pt x="184" y="414"/>
                  <a:pt x="185" y="396"/>
                </a:cubicBezTo>
                <a:lnTo>
                  <a:pt x="198" y="397"/>
                </a:lnTo>
                <a:cubicBezTo>
                  <a:pt x="199" y="397"/>
                  <a:pt x="199" y="397"/>
                  <a:pt x="199" y="397"/>
                </a:cubicBezTo>
                <a:cubicBezTo>
                  <a:pt x="277" y="402"/>
                  <a:pt x="340" y="433"/>
                  <a:pt x="396" y="461"/>
                </a:cubicBezTo>
                <a:cubicBezTo>
                  <a:pt x="445" y="485"/>
                  <a:pt x="488" y="507"/>
                  <a:pt x="533" y="507"/>
                </a:cubicBezTo>
                <a:cubicBezTo>
                  <a:pt x="541" y="507"/>
                  <a:pt x="550" y="506"/>
                  <a:pt x="558" y="504"/>
                </a:cubicBezTo>
                <a:cubicBezTo>
                  <a:pt x="599" y="496"/>
                  <a:pt x="955" y="330"/>
                  <a:pt x="1029" y="295"/>
                </a:cubicBezTo>
                <a:cubicBezTo>
                  <a:pt x="1050" y="288"/>
                  <a:pt x="1066" y="273"/>
                  <a:pt x="1075" y="253"/>
                </a:cubicBezTo>
                <a:cubicBezTo>
                  <a:pt x="1085" y="233"/>
                  <a:pt x="1086" y="211"/>
                  <a:pt x="1079" y="19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3" name="Freeform 922">
            <a:extLst>
              <a:ext uri="{FF2B5EF4-FFF2-40B4-BE49-F238E27FC236}">
                <a16:creationId xmlns:a16="http://schemas.microsoft.com/office/drawing/2014/main" id="{A4E6B375-7903-7847-8C2E-F98B831AE7C8}"/>
              </a:ext>
            </a:extLst>
          </p:cNvPr>
          <p:cNvSpPr/>
          <p:nvPr/>
        </p:nvSpPr>
        <p:spPr>
          <a:xfrm>
            <a:off x="5570641" y="5010317"/>
            <a:ext cx="234000" cy="259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1" h="722">
                <a:moveTo>
                  <a:pt x="90" y="158"/>
                </a:moveTo>
                <a:cubicBezTo>
                  <a:pt x="90" y="135"/>
                  <a:pt x="109" y="116"/>
                  <a:pt x="131" y="116"/>
                </a:cubicBezTo>
                <a:cubicBezTo>
                  <a:pt x="154" y="116"/>
                  <a:pt x="172" y="135"/>
                  <a:pt x="172" y="158"/>
                </a:cubicBezTo>
                <a:cubicBezTo>
                  <a:pt x="172" y="180"/>
                  <a:pt x="154" y="199"/>
                  <a:pt x="131" y="199"/>
                </a:cubicBezTo>
                <a:cubicBezTo>
                  <a:pt x="109" y="199"/>
                  <a:pt x="90" y="180"/>
                  <a:pt x="90" y="158"/>
                </a:cubicBezTo>
                <a:close/>
                <a:moveTo>
                  <a:pt x="231" y="39"/>
                </a:moveTo>
                <a:cubicBezTo>
                  <a:pt x="244" y="39"/>
                  <a:pt x="254" y="50"/>
                  <a:pt x="254" y="63"/>
                </a:cubicBezTo>
                <a:cubicBezTo>
                  <a:pt x="254" y="76"/>
                  <a:pt x="244" y="86"/>
                  <a:pt x="231" y="86"/>
                </a:cubicBezTo>
                <a:cubicBezTo>
                  <a:pt x="218" y="86"/>
                  <a:pt x="207" y="76"/>
                  <a:pt x="207" y="63"/>
                </a:cubicBezTo>
                <a:cubicBezTo>
                  <a:pt x="207" y="50"/>
                  <a:pt x="218" y="39"/>
                  <a:pt x="231" y="39"/>
                </a:cubicBezTo>
                <a:close/>
                <a:moveTo>
                  <a:pt x="326" y="126"/>
                </a:moveTo>
                <a:cubicBezTo>
                  <a:pt x="351" y="126"/>
                  <a:pt x="371" y="146"/>
                  <a:pt x="371" y="171"/>
                </a:cubicBezTo>
                <a:cubicBezTo>
                  <a:pt x="371" y="196"/>
                  <a:pt x="351" y="217"/>
                  <a:pt x="326" y="217"/>
                </a:cubicBezTo>
                <a:cubicBezTo>
                  <a:pt x="301" y="217"/>
                  <a:pt x="280" y="196"/>
                  <a:pt x="280" y="171"/>
                </a:cubicBezTo>
                <a:cubicBezTo>
                  <a:pt x="280" y="146"/>
                  <a:pt x="301" y="126"/>
                  <a:pt x="326" y="126"/>
                </a:cubicBezTo>
                <a:close/>
                <a:moveTo>
                  <a:pt x="417" y="39"/>
                </a:moveTo>
                <a:cubicBezTo>
                  <a:pt x="430" y="39"/>
                  <a:pt x="441" y="50"/>
                  <a:pt x="441" y="63"/>
                </a:cubicBezTo>
                <a:cubicBezTo>
                  <a:pt x="441" y="76"/>
                  <a:pt x="430" y="86"/>
                  <a:pt x="417" y="86"/>
                </a:cubicBezTo>
                <a:cubicBezTo>
                  <a:pt x="404" y="86"/>
                  <a:pt x="394" y="76"/>
                  <a:pt x="394" y="63"/>
                </a:cubicBezTo>
                <a:cubicBezTo>
                  <a:pt x="394" y="50"/>
                  <a:pt x="404" y="39"/>
                  <a:pt x="417" y="39"/>
                </a:cubicBezTo>
                <a:close/>
                <a:moveTo>
                  <a:pt x="519" y="116"/>
                </a:moveTo>
                <a:cubicBezTo>
                  <a:pt x="542" y="116"/>
                  <a:pt x="560" y="135"/>
                  <a:pt x="560" y="158"/>
                </a:cubicBezTo>
                <a:cubicBezTo>
                  <a:pt x="560" y="180"/>
                  <a:pt x="542" y="199"/>
                  <a:pt x="519" y="199"/>
                </a:cubicBezTo>
                <a:cubicBezTo>
                  <a:pt x="497" y="199"/>
                  <a:pt x="478" y="180"/>
                  <a:pt x="478" y="158"/>
                </a:cubicBezTo>
                <a:cubicBezTo>
                  <a:pt x="478" y="135"/>
                  <a:pt x="497" y="116"/>
                  <a:pt x="519" y="116"/>
                </a:cubicBezTo>
                <a:close/>
                <a:moveTo>
                  <a:pt x="402" y="480"/>
                </a:moveTo>
                <a:cubicBezTo>
                  <a:pt x="391" y="480"/>
                  <a:pt x="382" y="489"/>
                  <a:pt x="382" y="500"/>
                </a:cubicBezTo>
                <a:lnTo>
                  <a:pt x="382" y="683"/>
                </a:lnTo>
                <a:lnTo>
                  <a:pt x="269" y="683"/>
                </a:lnTo>
                <a:lnTo>
                  <a:pt x="269" y="500"/>
                </a:lnTo>
                <a:cubicBezTo>
                  <a:pt x="269" y="489"/>
                  <a:pt x="260" y="480"/>
                  <a:pt x="249" y="480"/>
                </a:cubicBezTo>
                <a:lnTo>
                  <a:pt x="226" y="480"/>
                </a:lnTo>
                <a:lnTo>
                  <a:pt x="226" y="345"/>
                </a:lnTo>
                <a:cubicBezTo>
                  <a:pt x="226" y="337"/>
                  <a:pt x="230" y="330"/>
                  <a:pt x="236" y="325"/>
                </a:cubicBezTo>
                <a:cubicBezTo>
                  <a:pt x="261" y="308"/>
                  <a:pt x="293" y="298"/>
                  <a:pt x="326" y="298"/>
                </a:cubicBezTo>
                <a:cubicBezTo>
                  <a:pt x="359" y="298"/>
                  <a:pt x="391" y="308"/>
                  <a:pt x="416" y="325"/>
                </a:cubicBezTo>
                <a:cubicBezTo>
                  <a:pt x="422" y="330"/>
                  <a:pt x="426" y="337"/>
                  <a:pt x="426" y="345"/>
                </a:cubicBezTo>
                <a:cubicBezTo>
                  <a:pt x="426" y="358"/>
                  <a:pt x="426" y="440"/>
                  <a:pt x="426" y="480"/>
                </a:cubicBezTo>
                <a:close/>
                <a:moveTo>
                  <a:pt x="201" y="118"/>
                </a:moveTo>
                <a:cubicBezTo>
                  <a:pt x="210" y="123"/>
                  <a:pt x="220" y="126"/>
                  <a:pt x="231" y="126"/>
                </a:cubicBezTo>
                <a:cubicBezTo>
                  <a:pt x="241" y="126"/>
                  <a:pt x="250" y="123"/>
                  <a:pt x="259" y="119"/>
                </a:cubicBezTo>
                <a:cubicBezTo>
                  <a:pt x="248" y="133"/>
                  <a:pt x="241" y="151"/>
                  <a:pt x="241" y="171"/>
                </a:cubicBezTo>
                <a:cubicBezTo>
                  <a:pt x="241" y="218"/>
                  <a:pt x="279" y="256"/>
                  <a:pt x="326" y="256"/>
                </a:cubicBezTo>
                <a:cubicBezTo>
                  <a:pt x="373" y="256"/>
                  <a:pt x="411" y="218"/>
                  <a:pt x="411" y="171"/>
                </a:cubicBezTo>
                <a:cubicBezTo>
                  <a:pt x="411" y="152"/>
                  <a:pt x="405" y="135"/>
                  <a:pt x="395" y="121"/>
                </a:cubicBezTo>
                <a:cubicBezTo>
                  <a:pt x="402" y="124"/>
                  <a:pt x="409" y="126"/>
                  <a:pt x="417" y="126"/>
                </a:cubicBezTo>
                <a:cubicBezTo>
                  <a:pt x="429" y="126"/>
                  <a:pt x="441" y="122"/>
                  <a:pt x="450" y="116"/>
                </a:cubicBezTo>
                <a:cubicBezTo>
                  <a:pt x="443" y="128"/>
                  <a:pt x="439" y="142"/>
                  <a:pt x="439" y="158"/>
                </a:cubicBezTo>
                <a:cubicBezTo>
                  <a:pt x="439" y="202"/>
                  <a:pt x="474" y="238"/>
                  <a:pt x="518" y="238"/>
                </a:cubicBezTo>
                <a:cubicBezTo>
                  <a:pt x="480" y="238"/>
                  <a:pt x="443" y="250"/>
                  <a:pt x="414" y="270"/>
                </a:cubicBezTo>
                <a:cubicBezTo>
                  <a:pt x="412" y="272"/>
                  <a:pt x="410" y="274"/>
                  <a:pt x="408" y="276"/>
                </a:cubicBezTo>
                <a:cubicBezTo>
                  <a:pt x="383" y="265"/>
                  <a:pt x="355" y="259"/>
                  <a:pt x="326" y="259"/>
                </a:cubicBezTo>
                <a:cubicBezTo>
                  <a:pt x="297" y="259"/>
                  <a:pt x="268" y="265"/>
                  <a:pt x="243" y="276"/>
                </a:cubicBezTo>
                <a:cubicBezTo>
                  <a:pt x="241" y="274"/>
                  <a:pt x="239" y="272"/>
                  <a:pt x="237" y="270"/>
                </a:cubicBezTo>
                <a:cubicBezTo>
                  <a:pt x="208" y="250"/>
                  <a:pt x="170" y="238"/>
                  <a:pt x="132" y="238"/>
                </a:cubicBezTo>
                <a:cubicBezTo>
                  <a:pt x="176" y="238"/>
                  <a:pt x="212" y="202"/>
                  <a:pt x="212" y="158"/>
                </a:cubicBezTo>
                <a:cubicBezTo>
                  <a:pt x="212" y="143"/>
                  <a:pt x="208" y="130"/>
                  <a:pt x="201" y="118"/>
                </a:cubicBezTo>
                <a:close/>
                <a:moveTo>
                  <a:pt x="19" y="484"/>
                </a:moveTo>
                <a:lnTo>
                  <a:pt x="40" y="484"/>
                </a:lnTo>
                <a:lnTo>
                  <a:pt x="40" y="653"/>
                </a:lnTo>
                <a:cubicBezTo>
                  <a:pt x="40" y="664"/>
                  <a:pt x="48" y="673"/>
                  <a:pt x="59" y="673"/>
                </a:cubicBezTo>
                <a:lnTo>
                  <a:pt x="202" y="673"/>
                </a:lnTo>
                <a:cubicBezTo>
                  <a:pt x="207" y="673"/>
                  <a:pt x="212" y="671"/>
                  <a:pt x="216" y="667"/>
                </a:cubicBezTo>
                <a:cubicBezTo>
                  <a:pt x="219" y="663"/>
                  <a:pt x="222" y="658"/>
                  <a:pt x="222" y="653"/>
                </a:cubicBezTo>
                <a:lnTo>
                  <a:pt x="222" y="547"/>
                </a:lnTo>
                <a:cubicBezTo>
                  <a:pt x="222" y="536"/>
                  <a:pt x="213" y="527"/>
                  <a:pt x="202" y="527"/>
                </a:cubicBezTo>
                <a:cubicBezTo>
                  <a:pt x="191" y="527"/>
                  <a:pt x="182" y="536"/>
                  <a:pt x="182" y="547"/>
                </a:cubicBezTo>
                <a:lnTo>
                  <a:pt x="182" y="634"/>
                </a:lnTo>
                <a:lnTo>
                  <a:pt x="79" y="634"/>
                </a:lnTo>
                <a:lnTo>
                  <a:pt x="79" y="464"/>
                </a:lnTo>
                <a:cubicBezTo>
                  <a:pt x="79" y="453"/>
                  <a:pt x="70" y="445"/>
                  <a:pt x="59" y="445"/>
                </a:cubicBezTo>
                <a:lnTo>
                  <a:pt x="39" y="445"/>
                </a:lnTo>
                <a:lnTo>
                  <a:pt x="39" y="320"/>
                </a:lnTo>
                <a:cubicBezTo>
                  <a:pt x="39" y="313"/>
                  <a:pt x="43" y="306"/>
                  <a:pt x="48" y="302"/>
                </a:cubicBezTo>
                <a:cubicBezTo>
                  <a:pt x="71" y="286"/>
                  <a:pt x="101" y="277"/>
                  <a:pt x="131" y="277"/>
                </a:cubicBezTo>
                <a:cubicBezTo>
                  <a:pt x="159" y="277"/>
                  <a:pt x="185" y="285"/>
                  <a:pt x="207" y="298"/>
                </a:cubicBezTo>
                <a:cubicBezTo>
                  <a:pt x="194" y="310"/>
                  <a:pt x="186" y="327"/>
                  <a:pt x="186" y="345"/>
                </a:cubicBezTo>
                <a:lnTo>
                  <a:pt x="186" y="500"/>
                </a:lnTo>
                <a:cubicBezTo>
                  <a:pt x="186" y="511"/>
                  <a:pt x="195" y="520"/>
                  <a:pt x="206" y="520"/>
                </a:cubicBezTo>
                <a:lnTo>
                  <a:pt x="229" y="520"/>
                </a:lnTo>
                <a:lnTo>
                  <a:pt x="229" y="702"/>
                </a:lnTo>
                <a:cubicBezTo>
                  <a:pt x="229" y="713"/>
                  <a:pt x="238" y="722"/>
                  <a:pt x="249" y="722"/>
                </a:cubicBezTo>
                <a:lnTo>
                  <a:pt x="402" y="722"/>
                </a:lnTo>
                <a:cubicBezTo>
                  <a:pt x="412" y="722"/>
                  <a:pt x="421" y="713"/>
                  <a:pt x="421" y="702"/>
                </a:cubicBezTo>
                <a:lnTo>
                  <a:pt x="421" y="520"/>
                </a:lnTo>
                <a:lnTo>
                  <a:pt x="446" y="520"/>
                </a:lnTo>
                <a:cubicBezTo>
                  <a:pt x="457" y="520"/>
                  <a:pt x="466" y="511"/>
                  <a:pt x="466" y="500"/>
                </a:cubicBezTo>
                <a:cubicBezTo>
                  <a:pt x="466" y="483"/>
                  <a:pt x="466" y="361"/>
                  <a:pt x="465" y="345"/>
                </a:cubicBezTo>
                <a:cubicBezTo>
                  <a:pt x="465" y="327"/>
                  <a:pt x="457" y="309"/>
                  <a:pt x="444" y="298"/>
                </a:cubicBezTo>
                <a:cubicBezTo>
                  <a:pt x="466" y="285"/>
                  <a:pt x="492" y="277"/>
                  <a:pt x="519" y="277"/>
                </a:cubicBezTo>
                <a:cubicBezTo>
                  <a:pt x="550" y="277"/>
                  <a:pt x="579" y="286"/>
                  <a:pt x="602" y="303"/>
                </a:cubicBezTo>
                <a:cubicBezTo>
                  <a:pt x="608" y="307"/>
                  <a:pt x="611" y="313"/>
                  <a:pt x="611" y="320"/>
                </a:cubicBezTo>
                <a:cubicBezTo>
                  <a:pt x="611" y="332"/>
                  <a:pt x="612" y="407"/>
                  <a:pt x="612" y="445"/>
                </a:cubicBezTo>
                <a:lnTo>
                  <a:pt x="590" y="445"/>
                </a:lnTo>
                <a:cubicBezTo>
                  <a:pt x="579" y="445"/>
                  <a:pt x="570" y="453"/>
                  <a:pt x="570" y="464"/>
                </a:cubicBezTo>
                <a:lnTo>
                  <a:pt x="570" y="634"/>
                </a:lnTo>
                <a:lnTo>
                  <a:pt x="467" y="634"/>
                </a:lnTo>
                <a:lnTo>
                  <a:pt x="467" y="547"/>
                </a:lnTo>
                <a:cubicBezTo>
                  <a:pt x="467" y="536"/>
                  <a:pt x="458" y="527"/>
                  <a:pt x="448" y="527"/>
                </a:cubicBezTo>
                <a:cubicBezTo>
                  <a:pt x="437" y="527"/>
                  <a:pt x="428" y="536"/>
                  <a:pt x="428" y="547"/>
                </a:cubicBezTo>
                <a:lnTo>
                  <a:pt x="428" y="653"/>
                </a:lnTo>
                <a:cubicBezTo>
                  <a:pt x="428" y="664"/>
                  <a:pt x="437" y="673"/>
                  <a:pt x="448" y="673"/>
                </a:cubicBezTo>
                <a:lnTo>
                  <a:pt x="590" y="673"/>
                </a:lnTo>
                <a:cubicBezTo>
                  <a:pt x="601" y="673"/>
                  <a:pt x="610" y="664"/>
                  <a:pt x="610" y="653"/>
                </a:cubicBezTo>
                <a:lnTo>
                  <a:pt x="610" y="484"/>
                </a:lnTo>
                <a:lnTo>
                  <a:pt x="631" y="484"/>
                </a:lnTo>
                <a:cubicBezTo>
                  <a:pt x="642" y="484"/>
                  <a:pt x="651" y="475"/>
                  <a:pt x="651" y="464"/>
                </a:cubicBezTo>
                <a:cubicBezTo>
                  <a:pt x="651" y="448"/>
                  <a:pt x="651" y="335"/>
                  <a:pt x="651" y="320"/>
                </a:cubicBezTo>
                <a:cubicBezTo>
                  <a:pt x="651" y="300"/>
                  <a:pt x="641" y="282"/>
                  <a:pt x="625" y="270"/>
                </a:cubicBezTo>
                <a:cubicBezTo>
                  <a:pt x="596" y="250"/>
                  <a:pt x="558" y="238"/>
                  <a:pt x="520" y="238"/>
                </a:cubicBezTo>
                <a:cubicBezTo>
                  <a:pt x="564" y="238"/>
                  <a:pt x="600" y="202"/>
                  <a:pt x="600" y="158"/>
                </a:cubicBezTo>
                <a:cubicBezTo>
                  <a:pt x="600" y="113"/>
                  <a:pt x="564" y="77"/>
                  <a:pt x="519" y="77"/>
                </a:cubicBezTo>
                <a:cubicBezTo>
                  <a:pt x="502" y="77"/>
                  <a:pt x="486" y="82"/>
                  <a:pt x="473" y="92"/>
                </a:cubicBezTo>
                <a:cubicBezTo>
                  <a:pt x="478" y="83"/>
                  <a:pt x="480" y="73"/>
                  <a:pt x="480" y="63"/>
                </a:cubicBezTo>
                <a:cubicBezTo>
                  <a:pt x="480" y="28"/>
                  <a:pt x="452" y="0"/>
                  <a:pt x="417" y="0"/>
                </a:cubicBezTo>
                <a:cubicBezTo>
                  <a:pt x="382" y="0"/>
                  <a:pt x="354" y="28"/>
                  <a:pt x="354" y="63"/>
                </a:cubicBezTo>
                <a:cubicBezTo>
                  <a:pt x="354" y="74"/>
                  <a:pt x="358" y="85"/>
                  <a:pt x="363" y="95"/>
                </a:cubicBezTo>
                <a:cubicBezTo>
                  <a:pt x="352" y="89"/>
                  <a:pt x="339" y="86"/>
                  <a:pt x="326" y="86"/>
                </a:cubicBezTo>
                <a:cubicBezTo>
                  <a:pt x="310" y="86"/>
                  <a:pt x="296" y="90"/>
                  <a:pt x="283" y="98"/>
                </a:cubicBezTo>
                <a:cubicBezTo>
                  <a:pt x="290" y="88"/>
                  <a:pt x="294" y="76"/>
                  <a:pt x="294" y="63"/>
                </a:cubicBezTo>
                <a:cubicBezTo>
                  <a:pt x="294" y="28"/>
                  <a:pt x="266" y="0"/>
                  <a:pt x="231" y="0"/>
                </a:cubicBezTo>
                <a:cubicBezTo>
                  <a:pt x="196" y="0"/>
                  <a:pt x="168" y="28"/>
                  <a:pt x="168" y="63"/>
                </a:cubicBezTo>
                <a:cubicBezTo>
                  <a:pt x="168" y="72"/>
                  <a:pt x="170" y="81"/>
                  <a:pt x="174" y="89"/>
                </a:cubicBezTo>
                <a:cubicBezTo>
                  <a:pt x="161" y="82"/>
                  <a:pt x="147" y="77"/>
                  <a:pt x="131" y="77"/>
                </a:cubicBezTo>
                <a:cubicBezTo>
                  <a:pt x="87" y="77"/>
                  <a:pt x="51" y="113"/>
                  <a:pt x="51" y="158"/>
                </a:cubicBezTo>
                <a:cubicBezTo>
                  <a:pt x="51" y="202"/>
                  <a:pt x="86" y="238"/>
                  <a:pt x="130" y="238"/>
                </a:cubicBezTo>
                <a:cubicBezTo>
                  <a:pt x="92" y="238"/>
                  <a:pt x="55" y="250"/>
                  <a:pt x="26" y="270"/>
                </a:cubicBezTo>
                <a:cubicBezTo>
                  <a:pt x="10" y="281"/>
                  <a:pt x="0" y="300"/>
                  <a:pt x="0" y="320"/>
                </a:cubicBezTo>
                <a:lnTo>
                  <a:pt x="0" y="464"/>
                </a:lnTo>
                <a:cubicBezTo>
                  <a:pt x="0" y="475"/>
                  <a:pt x="9" y="484"/>
                  <a:pt x="19" y="48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4" name="Freeform 923">
            <a:extLst>
              <a:ext uri="{FF2B5EF4-FFF2-40B4-BE49-F238E27FC236}">
                <a16:creationId xmlns:a16="http://schemas.microsoft.com/office/drawing/2014/main" id="{A2BFA244-E518-214D-8E38-4AA9DDF66CFE}"/>
              </a:ext>
            </a:extLst>
          </p:cNvPr>
          <p:cNvSpPr/>
          <p:nvPr/>
        </p:nvSpPr>
        <p:spPr>
          <a:xfrm>
            <a:off x="6157080" y="5238917"/>
            <a:ext cx="389520" cy="182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3" h="507">
                <a:moveTo>
                  <a:pt x="1025" y="229"/>
                </a:moveTo>
                <a:cubicBezTo>
                  <a:pt x="1022" y="236"/>
                  <a:pt x="1016" y="241"/>
                  <a:pt x="1009" y="243"/>
                </a:cubicBezTo>
                <a:cubicBezTo>
                  <a:pt x="1008" y="244"/>
                  <a:pt x="1008" y="244"/>
                  <a:pt x="1007" y="245"/>
                </a:cubicBezTo>
                <a:cubicBezTo>
                  <a:pt x="844" y="321"/>
                  <a:pt x="576" y="444"/>
                  <a:pt x="547" y="450"/>
                </a:cubicBezTo>
                <a:cubicBezTo>
                  <a:pt x="512" y="457"/>
                  <a:pt x="471" y="437"/>
                  <a:pt x="420" y="411"/>
                </a:cubicBezTo>
                <a:cubicBezTo>
                  <a:pt x="363" y="383"/>
                  <a:pt x="291" y="347"/>
                  <a:pt x="203" y="342"/>
                </a:cubicBezTo>
                <a:lnTo>
                  <a:pt x="186" y="341"/>
                </a:lnTo>
                <a:lnTo>
                  <a:pt x="190" y="127"/>
                </a:lnTo>
                <a:lnTo>
                  <a:pt x="254" y="127"/>
                </a:lnTo>
                <a:cubicBezTo>
                  <a:pt x="267" y="127"/>
                  <a:pt x="307" y="129"/>
                  <a:pt x="326" y="132"/>
                </a:cubicBezTo>
                <a:cubicBezTo>
                  <a:pt x="352" y="137"/>
                  <a:pt x="367" y="149"/>
                  <a:pt x="385" y="165"/>
                </a:cubicBezTo>
                <a:cubicBezTo>
                  <a:pt x="404" y="181"/>
                  <a:pt x="426" y="199"/>
                  <a:pt x="463" y="209"/>
                </a:cubicBezTo>
                <a:cubicBezTo>
                  <a:pt x="515" y="222"/>
                  <a:pt x="658" y="216"/>
                  <a:pt x="680" y="215"/>
                </a:cubicBezTo>
                <a:cubicBezTo>
                  <a:pt x="688" y="215"/>
                  <a:pt x="695" y="218"/>
                  <a:pt x="700" y="224"/>
                </a:cubicBezTo>
                <a:cubicBezTo>
                  <a:pt x="705" y="229"/>
                  <a:pt x="708" y="237"/>
                  <a:pt x="708" y="245"/>
                </a:cubicBezTo>
                <a:cubicBezTo>
                  <a:pt x="707" y="253"/>
                  <a:pt x="704" y="260"/>
                  <a:pt x="698" y="265"/>
                </a:cubicBezTo>
                <a:cubicBezTo>
                  <a:pt x="693" y="271"/>
                  <a:pt x="685" y="274"/>
                  <a:pt x="677" y="273"/>
                </a:cubicBezTo>
                <a:lnTo>
                  <a:pt x="466" y="268"/>
                </a:lnTo>
                <a:cubicBezTo>
                  <a:pt x="457" y="268"/>
                  <a:pt x="449" y="272"/>
                  <a:pt x="443" y="280"/>
                </a:cubicBezTo>
                <a:lnTo>
                  <a:pt x="416" y="317"/>
                </a:lnTo>
                <a:cubicBezTo>
                  <a:pt x="407" y="330"/>
                  <a:pt x="410" y="347"/>
                  <a:pt x="422" y="356"/>
                </a:cubicBezTo>
                <a:cubicBezTo>
                  <a:pt x="427" y="360"/>
                  <a:pt x="433" y="361"/>
                  <a:pt x="438" y="361"/>
                </a:cubicBezTo>
                <a:cubicBezTo>
                  <a:pt x="447" y="361"/>
                  <a:pt x="455" y="357"/>
                  <a:pt x="461" y="350"/>
                </a:cubicBezTo>
                <a:lnTo>
                  <a:pt x="479" y="324"/>
                </a:lnTo>
                <a:lnTo>
                  <a:pt x="676" y="328"/>
                </a:lnTo>
                <a:cubicBezTo>
                  <a:pt x="677" y="328"/>
                  <a:pt x="678" y="328"/>
                  <a:pt x="679" y="328"/>
                </a:cubicBezTo>
                <a:cubicBezTo>
                  <a:pt x="713" y="328"/>
                  <a:pt x="744" y="307"/>
                  <a:pt x="756" y="276"/>
                </a:cubicBezTo>
                <a:cubicBezTo>
                  <a:pt x="762" y="274"/>
                  <a:pt x="884" y="225"/>
                  <a:pt x="988" y="189"/>
                </a:cubicBezTo>
                <a:cubicBezTo>
                  <a:pt x="995" y="186"/>
                  <a:pt x="1003" y="187"/>
                  <a:pt x="1010" y="190"/>
                </a:cubicBezTo>
                <a:cubicBezTo>
                  <a:pt x="1018" y="193"/>
                  <a:pt x="1023" y="199"/>
                  <a:pt x="1026" y="207"/>
                </a:cubicBezTo>
                <a:lnTo>
                  <a:pt x="1026" y="208"/>
                </a:lnTo>
                <a:cubicBezTo>
                  <a:pt x="1029" y="215"/>
                  <a:pt x="1028" y="223"/>
                  <a:pt x="1025" y="229"/>
                </a:cubicBezTo>
                <a:close/>
                <a:moveTo>
                  <a:pt x="1078" y="190"/>
                </a:moveTo>
                <a:lnTo>
                  <a:pt x="1078" y="189"/>
                </a:lnTo>
                <a:cubicBezTo>
                  <a:pt x="1070" y="167"/>
                  <a:pt x="1055" y="150"/>
                  <a:pt x="1034" y="140"/>
                </a:cubicBezTo>
                <a:cubicBezTo>
                  <a:pt x="1014" y="130"/>
                  <a:pt x="991" y="129"/>
                  <a:pt x="970" y="137"/>
                </a:cubicBezTo>
                <a:cubicBezTo>
                  <a:pt x="890" y="165"/>
                  <a:pt x="799" y="200"/>
                  <a:pt x="758" y="216"/>
                </a:cubicBezTo>
                <a:cubicBezTo>
                  <a:pt x="755" y="205"/>
                  <a:pt x="748" y="195"/>
                  <a:pt x="740" y="186"/>
                </a:cubicBezTo>
                <a:cubicBezTo>
                  <a:pt x="725" y="170"/>
                  <a:pt x="704" y="160"/>
                  <a:pt x="681" y="159"/>
                </a:cubicBezTo>
                <a:cubicBezTo>
                  <a:pt x="681" y="159"/>
                  <a:pt x="680" y="159"/>
                  <a:pt x="679" y="159"/>
                </a:cubicBezTo>
                <a:cubicBezTo>
                  <a:pt x="636" y="162"/>
                  <a:pt x="515" y="165"/>
                  <a:pt x="476" y="155"/>
                </a:cubicBezTo>
                <a:cubicBezTo>
                  <a:pt x="452" y="149"/>
                  <a:pt x="437" y="137"/>
                  <a:pt x="420" y="122"/>
                </a:cubicBezTo>
                <a:cubicBezTo>
                  <a:pt x="400" y="105"/>
                  <a:pt x="377" y="86"/>
                  <a:pt x="337" y="78"/>
                </a:cubicBezTo>
                <a:cubicBezTo>
                  <a:pt x="309" y="73"/>
                  <a:pt x="260" y="72"/>
                  <a:pt x="254" y="72"/>
                </a:cubicBezTo>
                <a:lnTo>
                  <a:pt x="190" y="72"/>
                </a:lnTo>
                <a:cubicBezTo>
                  <a:pt x="185" y="32"/>
                  <a:pt x="158" y="2"/>
                  <a:pt x="124" y="1"/>
                </a:cubicBezTo>
                <a:lnTo>
                  <a:pt x="35" y="0"/>
                </a:lnTo>
                <a:cubicBezTo>
                  <a:pt x="20" y="0"/>
                  <a:pt x="7" y="12"/>
                  <a:pt x="7" y="27"/>
                </a:cubicBezTo>
                <a:cubicBezTo>
                  <a:pt x="7" y="42"/>
                  <a:pt x="19" y="55"/>
                  <a:pt x="34" y="55"/>
                </a:cubicBezTo>
                <a:lnTo>
                  <a:pt x="123" y="57"/>
                </a:lnTo>
                <a:cubicBezTo>
                  <a:pt x="127" y="57"/>
                  <a:pt x="136" y="67"/>
                  <a:pt x="135" y="84"/>
                </a:cubicBezTo>
                <a:lnTo>
                  <a:pt x="130" y="387"/>
                </a:lnTo>
                <a:cubicBezTo>
                  <a:pt x="130" y="396"/>
                  <a:pt x="127" y="404"/>
                  <a:pt x="123" y="410"/>
                </a:cubicBezTo>
                <a:cubicBezTo>
                  <a:pt x="121" y="413"/>
                  <a:pt x="118" y="414"/>
                  <a:pt x="117" y="414"/>
                </a:cubicBezTo>
                <a:lnTo>
                  <a:pt x="28" y="413"/>
                </a:lnTo>
                <a:cubicBezTo>
                  <a:pt x="13" y="413"/>
                  <a:pt x="0" y="425"/>
                  <a:pt x="0" y="440"/>
                </a:cubicBezTo>
                <a:cubicBezTo>
                  <a:pt x="-1" y="455"/>
                  <a:pt x="12" y="468"/>
                  <a:pt x="27" y="468"/>
                </a:cubicBezTo>
                <a:lnTo>
                  <a:pt x="116" y="470"/>
                </a:lnTo>
                <a:lnTo>
                  <a:pt x="117" y="470"/>
                </a:lnTo>
                <a:cubicBezTo>
                  <a:pt x="136" y="470"/>
                  <a:pt x="154" y="460"/>
                  <a:pt x="167" y="443"/>
                </a:cubicBezTo>
                <a:cubicBezTo>
                  <a:pt x="177" y="430"/>
                  <a:pt x="183" y="414"/>
                  <a:pt x="185" y="396"/>
                </a:cubicBezTo>
                <a:lnTo>
                  <a:pt x="198" y="397"/>
                </a:lnTo>
                <a:lnTo>
                  <a:pt x="199" y="397"/>
                </a:lnTo>
                <a:cubicBezTo>
                  <a:pt x="276" y="402"/>
                  <a:pt x="340" y="433"/>
                  <a:pt x="396" y="461"/>
                </a:cubicBezTo>
                <a:cubicBezTo>
                  <a:pt x="445" y="485"/>
                  <a:pt x="488" y="507"/>
                  <a:pt x="532" y="507"/>
                </a:cubicBezTo>
                <a:cubicBezTo>
                  <a:pt x="541" y="507"/>
                  <a:pt x="549" y="506"/>
                  <a:pt x="558" y="504"/>
                </a:cubicBezTo>
                <a:cubicBezTo>
                  <a:pt x="599" y="496"/>
                  <a:pt x="955" y="330"/>
                  <a:pt x="1029" y="295"/>
                </a:cubicBezTo>
                <a:cubicBezTo>
                  <a:pt x="1049" y="288"/>
                  <a:pt x="1065" y="273"/>
                  <a:pt x="1075" y="253"/>
                </a:cubicBezTo>
                <a:cubicBezTo>
                  <a:pt x="1084" y="233"/>
                  <a:pt x="1085" y="211"/>
                  <a:pt x="1078" y="19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5" name="Freeform 924">
            <a:extLst>
              <a:ext uri="{FF2B5EF4-FFF2-40B4-BE49-F238E27FC236}">
                <a16:creationId xmlns:a16="http://schemas.microsoft.com/office/drawing/2014/main" id="{95AE437C-AA41-F245-AA17-8FE7BDB84E5C}"/>
              </a:ext>
            </a:extLst>
          </p:cNvPr>
          <p:cNvSpPr/>
          <p:nvPr/>
        </p:nvSpPr>
        <p:spPr>
          <a:xfrm>
            <a:off x="6307560" y="4984758"/>
            <a:ext cx="204480" cy="29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9" h="825">
                <a:moveTo>
                  <a:pt x="125" y="377"/>
                </a:moveTo>
                <a:lnTo>
                  <a:pt x="443" y="377"/>
                </a:lnTo>
                <a:lnTo>
                  <a:pt x="513" y="456"/>
                </a:lnTo>
                <a:cubicBezTo>
                  <a:pt x="509" y="472"/>
                  <a:pt x="495" y="484"/>
                  <a:pt x="477" y="484"/>
                </a:cubicBezTo>
                <a:cubicBezTo>
                  <a:pt x="457" y="484"/>
                  <a:pt x="441" y="468"/>
                  <a:pt x="441" y="447"/>
                </a:cubicBezTo>
                <a:cubicBezTo>
                  <a:pt x="441" y="432"/>
                  <a:pt x="428" y="420"/>
                  <a:pt x="413" y="420"/>
                </a:cubicBezTo>
                <a:cubicBezTo>
                  <a:pt x="398" y="420"/>
                  <a:pt x="385" y="432"/>
                  <a:pt x="385" y="447"/>
                </a:cubicBezTo>
                <a:cubicBezTo>
                  <a:pt x="385" y="468"/>
                  <a:pt x="369" y="484"/>
                  <a:pt x="349" y="484"/>
                </a:cubicBezTo>
                <a:cubicBezTo>
                  <a:pt x="329" y="484"/>
                  <a:pt x="312" y="468"/>
                  <a:pt x="312" y="447"/>
                </a:cubicBezTo>
                <a:cubicBezTo>
                  <a:pt x="312" y="432"/>
                  <a:pt x="300" y="420"/>
                  <a:pt x="284" y="420"/>
                </a:cubicBezTo>
                <a:cubicBezTo>
                  <a:pt x="269" y="420"/>
                  <a:pt x="257" y="432"/>
                  <a:pt x="257" y="447"/>
                </a:cubicBezTo>
                <a:cubicBezTo>
                  <a:pt x="257" y="468"/>
                  <a:pt x="240" y="484"/>
                  <a:pt x="220" y="484"/>
                </a:cubicBezTo>
                <a:cubicBezTo>
                  <a:pt x="200" y="484"/>
                  <a:pt x="183" y="468"/>
                  <a:pt x="183" y="447"/>
                </a:cubicBezTo>
                <a:cubicBezTo>
                  <a:pt x="183" y="432"/>
                  <a:pt x="171" y="420"/>
                  <a:pt x="156" y="420"/>
                </a:cubicBezTo>
                <a:cubicBezTo>
                  <a:pt x="141" y="420"/>
                  <a:pt x="128" y="432"/>
                  <a:pt x="128" y="447"/>
                </a:cubicBezTo>
                <a:cubicBezTo>
                  <a:pt x="128" y="468"/>
                  <a:pt x="112" y="484"/>
                  <a:pt x="91" y="484"/>
                </a:cubicBezTo>
                <a:cubicBezTo>
                  <a:pt x="74" y="484"/>
                  <a:pt x="59" y="472"/>
                  <a:pt x="56" y="456"/>
                </a:cubicBezTo>
                <a:close/>
                <a:moveTo>
                  <a:pt x="197" y="228"/>
                </a:moveTo>
                <a:lnTo>
                  <a:pt x="123" y="228"/>
                </a:lnTo>
                <a:lnTo>
                  <a:pt x="284" y="67"/>
                </a:lnTo>
                <a:lnTo>
                  <a:pt x="446" y="229"/>
                </a:lnTo>
                <a:lnTo>
                  <a:pt x="372" y="228"/>
                </a:lnTo>
                <a:cubicBezTo>
                  <a:pt x="364" y="228"/>
                  <a:pt x="357" y="231"/>
                  <a:pt x="352" y="237"/>
                </a:cubicBezTo>
                <a:cubicBezTo>
                  <a:pt x="347" y="242"/>
                  <a:pt x="344" y="249"/>
                  <a:pt x="344" y="256"/>
                </a:cubicBezTo>
                <a:lnTo>
                  <a:pt x="344" y="322"/>
                </a:lnTo>
                <a:lnTo>
                  <a:pt x="225" y="322"/>
                </a:lnTo>
                <a:lnTo>
                  <a:pt x="225" y="256"/>
                </a:lnTo>
                <a:cubicBezTo>
                  <a:pt x="225" y="241"/>
                  <a:pt x="212" y="228"/>
                  <a:pt x="197" y="228"/>
                </a:cubicBezTo>
                <a:close/>
                <a:moveTo>
                  <a:pt x="398" y="769"/>
                </a:moveTo>
                <a:lnTo>
                  <a:pt x="398" y="648"/>
                </a:lnTo>
                <a:cubicBezTo>
                  <a:pt x="398" y="631"/>
                  <a:pt x="385" y="616"/>
                  <a:pt x="368" y="616"/>
                </a:cubicBezTo>
                <a:lnTo>
                  <a:pt x="201" y="616"/>
                </a:lnTo>
                <a:cubicBezTo>
                  <a:pt x="184" y="616"/>
                  <a:pt x="170" y="631"/>
                  <a:pt x="170" y="648"/>
                </a:cubicBezTo>
                <a:lnTo>
                  <a:pt x="170" y="769"/>
                </a:lnTo>
                <a:lnTo>
                  <a:pt x="110" y="769"/>
                </a:lnTo>
                <a:lnTo>
                  <a:pt x="110" y="537"/>
                </a:lnTo>
                <a:cubicBezTo>
                  <a:pt x="128" y="534"/>
                  <a:pt x="143" y="525"/>
                  <a:pt x="156" y="513"/>
                </a:cubicBezTo>
                <a:cubicBezTo>
                  <a:pt x="172" y="529"/>
                  <a:pt x="195" y="539"/>
                  <a:pt x="220" y="539"/>
                </a:cubicBezTo>
                <a:cubicBezTo>
                  <a:pt x="245" y="539"/>
                  <a:pt x="268" y="529"/>
                  <a:pt x="284" y="513"/>
                </a:cubicBezTo>
                <a:cubicBezTo>
                  <a:pt x="301" y="529"/>
                  <a:pt x="324" y="539"/>
                  <a:pt x="349" y="539"/>
                </a:cubicBezTo>
                <a:cubicBezTo>
                  <a:pt x="374" y="539"/>
                  <a:pt x="396" y="529"/>
                  <a:pt x="413" y="513"/>
                </a:cubicBezTo>
                <a:cubicBezTo>
                  <a:pt x="425" y="525"/>
                  <a:pt x="441" y="534"/>
                  <a:pt x="459" y="537"/>
                </a:cubicBezTo>
                <a:lnTo>
                  <a:pt x="459" y="769"/>
                </a:lnTo>
                <a:close/>
                <a:moveTo>
                  <a:pt x="225" y="672"/>
                </a:moveTo>
                <a:lnTo>
                  <a:pt x="343" y="672"/>
                </a:lnTo>
                <a:lnTo>
                  <a:pt x="343" y="769"/>
                </a:lnTo>
                <a:lnTo>
                  <a:pt x="225" y="769"/>
                </a:lnTo>
                <a:close/>
                <a:moveTo>
                  <a:pt x="55" y="532"/>
                </a:moveTo>
                <a:lnTo>
                  <a:pt x="55" y="789"/>
                </a:lnTo>
                <a:cubicBezTo>
                  <a:pt x="55" y="809"/>
                  <a:pt x="71" y="825"/>
                  <a:pt x="90" y="825"/>
                </a:cubicBezTo>
                <a:lnTo>
                  <a:pt x="201" y="825"/>
                </a:lnTo>
                <a:lnTo>
                  <a:pt x="368" y="825"/>
                </a:lnTo>
                <a:lnTo>
                  <a:pt x="479" y="825"/>
                </a:lnTo>
                <a:cubicBezTo>
                  <a:pt x="498" y="825"/>
                  <a:pt x="514" y="809"/>
                  <a:pt x="514" y="789"/>
                </a:cubicBezTo>
                <a:lnTo>
                  <a:pt x="514" y="532"/>
                </a:lnTo>
                <a:cubicBezTo>
                  <a:pt x="546" y="518"/>
                  <a:pt x="569" y="485"/>
                  <a:pt x="569" y="447"/>
                </a:cubicBezTo>
                <a:cubicBezTo>
                  <a:pt x="569" y="442"/>
                  <a:pt x="568" y="438"/>
                  <a:pt x="565" y="433"/>
                </a:cubicBezTo>
                <a:cubicBezTo>
                  <a:pt x="564" y="431"/>
                  <a:pt x="562" y="428"/>
                  <a:pt x="561" y="426"/>
                </a:cubicBezTo>
                <a:lnTo>
                  <a:pt x="477" y="331"/>
                </a:lnTo>
                <a:cubicBezTo>
                  <a:pt x="471" y="325"/>
                  <a:pt x="464" y="322"/>
                  <a:pt x="456" y="322"/>
                </a:cubicBezTo>
                <a:lnTo>
                  <a:pt x="399" y="322"/>
                </a:lnTo>
                <a:lnTo>
                  <a:pt x="399" y="284"/>
                </a:lnTo>
                <a:lnTo>
                  <a:pt x="512" y="284"/>
                </a:lnTo>
                <a:cubicBezTo>
                  <a:pt x="524" y="284"/>
                  <a:pt x="534" y="277"/>
                  <a:pt x="538" y="267"/>
                </a:cubicBezTo>
                <a:cubicBezTo>
                  <a:pt x="542" y="256"/>
                  <a:pt x="540" y="245"/>
                  <a:pt x="532" y="237"/>
                </a:cubicBezTo>
                <a:lnTo>
                  <a:pt x="304" y="9"/>
                </a:lnTo>
                <a:cubicBezTo>
                  <a:pt x="299" y="3"/>
                  <a:pt x="291" y="0"/>
                  <a:pt x="284" y="0"/>
                </a:cubicBezTo>
                <a:cubicBezTo>
                  <a:pt x="277" y="0"/>
                  <a:pt x="270" y="3"/>
                  <a:pt x="265" y="9"/>
                </a:cubicBezTo>
                <a:lnTo>
                  <a:pt x="37" y="236"/>
                </a:lnTo>
                <a:cubicBezTo>
                  <a:pt x="29" y="244"/>
                  <a:pt x="27" y="256"/>
                  <a:pt x="31" y="266"/>
                </a:cubicBezTo>
                <a:cubicBezTo>
                  <a:pt x="35" y="277"/>
                  <a:pt x="45" y="283"/>
                  <a:pt x="56" y="283"/>
                </a:cubicBezTo>
                <a:lnTo>
                  <a:pt x="169" y="283"/>
                </a:lnTo>
                <a:lnTo>
                  <a:pt x="169" y="322"/>
                </a:lnTo>
                <a:lnTo>
                  <a:pt x="113" y="322"/>
                </a:lnTo>
                <a:cubicBezTo>
                  <a:pt x="105" y="322"/>
                  <a:pt x="98" y="325"/>
                  <a:pt x="92" y="331"/>
                </a:cubicBezTo>
                <a:lnTo>
                  <a:pt x="8" y="426"/>
                </a:lnTo>
                <a:cubicBezTo>
                  <a:pt x="7" y="427"/>
                  <a:pt x="6" y="428"/>
                  <a:pt x="6" y="429"/>
                </a:cubicBezTo>
                <a:cubicBezTo>
                  <a:pt x="2" y="435"/>
                  <a:pt x="0" y="441"/>
                  <a:pt x="0" y="447"/>
                </a:cubicBezTo>
                <a:cubicBezTo>
                  <a:pt x="0" y="485"/>
                  <a:pt x="22" y="518"/>
                  <a:pt x="55" y="5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6" name="Freeform 925">
            <a:extLst>
              <a:ext uri="{FF2B5EF4-FFF2-40B4-BE49-F238E27FC236}">
                <a16:creationId xmlns:a16="http://schemas.microsoft.com/office/drawing/2014/main" id="{AD508DDB-B5F1-A94C-85B9-DEB1C9B92DFC}"/>
              </a:ext>
            </a:extLst>
          </p:cNvPr>
          <p:cNvSpPr/>
          <p:nvPr/>
        </p:nvSpPr>
        <p:spPr>
          <a:xfrm>
            <a:off x="6891840" y="5244317"/>
            <a:ext cx="389520" cy="182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3" h="507">
                <a:moveTo>
                  <a:pt x="1025" y="230"/>
                </a:moveTo>
                <a:cubicBezTo>
                  <a:pt x="1022" y="236"/>
                  <a:pt x="1016" y="241"/>
                  <a:pt x="1009" y="244"/>
                </a:cubicBezTo>
                <a:cubicBezTo>
                  <a:pt x="1008" y="244"/>
                  <a:pt x="1007" y="244"/>
                  <a:pt x="1006" y="245"/>
                </a:cubicBezTo>
                <a:cubicBezTo>
                  <a:pt x="844" y="321"/>
                  <a:pt x="576" y="444"/>
                  <a:pt x="547" y="450"/>
                </a:cubicBezTo>
                <a:cubicBezTo>
                  <a:pt x="512" y="457"/>
                  <a:pt x="471" y="437"/>
                  <a:pt x="420" y="412"/>
                </a:cubicBezTo>
                <a:cubicBezTo>
                  <a:pt x="363" y="383"/>
                  <a:pt x="291" y="348"/>
                  <a:pt x="202" y="343"/>
                </a:cubicBezTo>
                <a:lnTo>
                  <a:pt x="186" y="341"/>
                </a:lnTo>
                <a:lnTo>
                  <a:pt x="190" y="127"/>
                </a:lnTo>
                <a:lnTo>
                  <a:pt x="254" y="128"/>
                </a:lnTo>
                <a:cubicBezTo>
                  <a:pt x="267" y="128"/>
                  <a:pt x="307" y="129"/>
                  <a:pt x="326" y="132"/>
                </a:cubicBezTo>
                <a:cubicBezTo>
                  <a:pt x="352" y="138"/>
                  <a:pt x="366" y="150"/>
                  <a:pt x="384" y="165"/>
                </a:cubicBezTo>
                <a:cubicBezTo>
                  <a:pt x="404" y="181"/>
                  <a:pt x="426" y="200"/>
                  <a:pt x="462" y="209"/>
                </a:cubicBezTo>
                <a:cubicBezTo>
                  <a:pt x="515" y="223"/>
                  <a:pt x="658" y="216"/>
                  <a:pt x="680" y="215"/>
                </a:cubicBezTo>
                <a:cubicBezTo>
                  <a:pt x="696" y="216"/>
                  <a:pt x="708" y="229"/>
                  <a:pt x="708" y="245"/>
                </a:cubicBezTo>
                <a:cubicBezTo>
                  <a:pt x="707" y="261"/>
                  <a:pt x="693" y="274"/>
                  <a:pt x="677" y="273"/>
                </a:cubicBezTo>
                <a:lnTo>
                  <a:pt x="466" y="269"/>
                </a:lnTo>
                <a:cubicBezTo>
                  <a:pt x="457" y="268"/>
                  <a:pt x="449" y="273"/>
                  <a:pt x="443" y="280"/>
                </a:cubicBezTo>
                <a:lnTo>
                  <a:pt x="416" y="318"/>
                </a:lnTo>
                <a:cubicBezTo>
                  <a:pt x="407" y="330"/>
                  <a:pt x="410" y="347"/>
                  <a:pt x="422" y="356"/>
                </a:cubicBezTo>
                <a:cubicBezTo>
                  <a:pt x="427" y="360"/>
                  <a:pt x="432" y="361"/>
                  <a:pt x="438" y="361"/>
                </a:cubicBezTo>
                <a:cubicBezTo>
                  <a:pt x="446" y="361"/>
                  <a:pt x="455" y="357"/>
                  <a:pt x="460" y="350"/>
                </a:cubicBezTo>
                <a:lnTo>
                  <a:pt x="479" y="324"/>
                </a:lnTo>
                <a:lnTo>
                  <a:pt x="676" y="329"/>
                </a:lnTo>
                <a:cubicBezTo>
                  <a:pt x="677" y="329"/>
                  <a:pt x="677" y="329"/>
                  <a:pt x="678" y="329"/>
                </a:cubicBezTo>
                <a:cubicBezTo>
                  <a:pt x="713" y="329"/>
                  <a:pt x="743" y="307"/>
                  <a:pt x="756" y="277"/>
                </a:cubicBezTo>
                <a:cubicBezTo>
                  <a:pt x="761" y="275"/>
                  <a:pt x="884" y="226"/>
                  <a:pt x="988" y="189"/>
                </a:cubicBezTo>
                <a:cubicBezTo>
                  <a:pt x="995" y="186"/>
                  <a:pt x="1003" y="187"/>
                  <a:pt x="1010" y="190"/>
                </a:cubicBezTo>
                <a:cubicBezTo>
                  <a:pt x="1017" y="194"/>
                  <a:pt x="1023" y="200"/>
                  <a:pt x="1025" y="207"/>
                </a:cubicBezTo>
                <a:lnTo>
                  <a:pt x="1026" y="208"/>
                </a:lnTo>
                <a:cubicBezTo>
                  <a:pt x="1028" y="215"/>
                  <a:pt x="1028" y="223"/>
                  <a:pt x="1025" y="230"/>
                </a:cubicBezTo>
                <a:close/>
                <a:moveTo>
                  <a:pt x="1078" y="190"/>
                </a:moveTo>
                <a:lnTo>
                  <a:pt x="1077" y="189"/>
                </a:lnTo>
                <a:cubicBezTo>
                  <a:pt x="1070" y="167"/>
                  <a:pt x="1055" y="150"/>
                  <a:pt x="1034" y="140"/>
                </a:cubicBezTo>
                <a:cubicBezTo>
                  <a:pt x="1014" y="131"/>
                  <a:pt x="991" y="129"/>
                  <a:pt x="970" y="137"/>
                </a:cubicBezTo>
                <a:cubicBezTo>
                  <a:pt x="890" y="165"/>
                  <a:pt x="799" y="200"/>
                  <a:pt x="758" y="217"/>
                </a:cubicBezTo>
                <a:cubicBezTo>
                  <a:pt x="747" y="184"/>
                  <a:pt x="717" y="161"/>
                  <a:pt x="681" y="160"/>
                </a:cubicBezTo>
                <a:cubicBezTo>
                  <a:pt x="680" y="160"/>
                  <a:pt x="679" y="160"/>
                  <a:pt x="679" y="160"/>
                </a:cubicBezTo>
                <a:cubicBezTo>
                  <a:pt x="636" y="162"/>
                  <a:pt x="515" y="166"/>
                  <a:pt x="476" y="156"/>
                </a:cubicBezTo>
                <a:cubicBezTo>
                  <a:pt x="451" y="149"/>
                  <a:pt x="437" y="137"/>
                  <a:pt x="420" y="123"/>
                </a:cubicBezTo>
                <a:cubicBezTo>
                  <a:pt x="400" y="106"/>
                  <a:pt x="376" y="86"/>
                  <a:pt x="336" y="78"/>
                </a:cubicBezTo>
                <a:cubicBezTo>
                  <a:pt x="309" y="73"/>
                  <a:pt x="260" y="72"/>
                  <a:pt x="254" y="72"/>
                </a:cubicBezTo>
                <a:lnTo>
                  <a:pt x="190" y="72"/>
                </a:lnTo>
                <a:cubicBezTo>
                  <a:pt x="185" y="32"/>
                  <a:pt x="158" y="2"/>
                  <a:pt x="124" y="2"/>
                </a:cubicBezTo>
                <a:lnTo>
                  <a:pt x="35" y="0"/>
                </a:lnTo>
                <a:cubicBezTo>
                  <a:pt x="20" y="0"/>
                  <a:pt x="7" y="12"/>
                  <a:pt x="7" y="27"/>
                </a:cubicBezTo>
                <a:cubicBezTo>
                  <a:pt x="7" y="43"/>
                  <a:pt x="19" y="55"/>
                  <a:pt x="34" y="55"/>
                </a:cubicBezTo>
                <a:lnTo>
                  <a:pt x="123" y="57"/>
                </a:lnTo>
                <a:cubicBezTo>
                  <a:pt x="127" y="57"/>
                  <a:pt x="135" y="67"/>
                  <a:pt x="135" y="84"/>
                </a:cubicBezTo>
                <a:lnTo>
                  <a:pt x="130" y="388"/>
                </a:lnTo>
                <a:cubicBezTo>
                  <a:pt x="130" y="396"/>
                  <a:pt x="127" y="405"/>
                  <a:pt x="123" y="410"/>
                </a:cubicBezTo>
                <a:cubicBezTo>
                  <a:pt x="121" y="413"/>
                  <a:pt x="118" y="415"/>
                  <a:pt x="117" y="415"/>
                </a:cubicBezTo>
                <a:lnTo>
                  <a:pt x="28" y="413"/>
                </a:lnTo>
                <a:cubicBezTo>
                  <a:pt x="27" y="413"/>
                  <a:pt x="27" y="413"/>
                  <a:pt x="27" y="413"/>
                </a:cubicBezTo>
                <a:cubicBezTo>
                  <a:pt x="12" y="413"/>
                  <a:pt x="0" y="425"/>
                  <a:pt x="0" y="440"/>
                </a:cubicBezTo>
                <a:cubicBezTo>
                  <a:pt x="-1" y="456"/>
                  <a:pt x="11" y="468"/>
                  <a:pt x="27" y="468"/>
                </a:cubicBezTo>
                <a:lnTo>
                  <a:pt x="116" y="470"/>
                </a:lnTo>
                <a:lnTo>
                  <a:pt x="117" y="470"/>
                </a:lnTo>
                <a:cubicBezTo>
                  <a:pt x="136" y="470"/>
                  <a:pt x="154" y="460"/>
                  <a:pt x="167" y="443"/>
                </a:cubicBezTo>
                <a:cubicBezTo>
                  <a:pt x="177" y="430"/>
                  <a:pt x="183" y="414"/>
                  <a:pt x="185" y="396"/>
                </a:cubicBezTo>
                <a:lnTo>
                  <a:pt x="198" y="397"/>
                </a:lnTo>
                <a:lnTo>
                  <a:pt x="199" y="397"/>
                </a:lnTo>
                <a:cubicBezTo>
                  <a:pt x="276" y="402"/>
                  <a:pt x="340" y="433"/>
                  <a:pt x="395" y="461"/>
                </a:cubicBezTo>
                <a:cubicBezTo>
                  <a:pt x="444" y="485"/>
                  <a:pt x="488" y="507"/>
                  <a:pt x="532" y="507"/>
                </a:cubicBezTo>
                <a:cubicBezTo>
                  <a:pt x="540" y="507"/>
                  <a:pt x="549" y="506"/>
                  <a:pt x="558" y="504"/>
                </a:cubicBezTo>
                <a:cubicBezTo>
                  <a:pt x="599" y="496"/>
                  <a:pt x="955" y="330"/>
                  <a:pt x="1029" y="295"/>
                </a:cubicBezTo>
                <a:cubicBezTo>
                  <a:pt x="1049" y="288"/>
                  <a:pt x="1065" y="273"/>
                  <a:pt x="1075" y="253"/>
                </a:cubicBezTo>
                <a:cubicBezTo>
                  <a:pt x="1084" y="233"/>
                  <a:pt x="1085" y="211"/>
                  <a:pt x="1078" y="19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7" name="Freeform 926">
            <a:extLst>
              <a:ext uri="{FF2B5EF4-FFF2-40B4-BE49-F238E27FC236}">
                <a16:creationId xmlns:a16="http://schemas.microsoft.com/office/drawing/2014/main" id="{FA66EEC8-69E3-E141-BFDD-42FB5F4ED51C}"/>
              </a:ext>
            </a:extLst>
          </p:cNvPr>
          <p:cNvSpPr/>
          <p:nvPr/>
        </p:nvSpPr>
        <p:spPr>
          <a:xfrm>
            <a:off x="7039080" y="5035156"/>
            <a:ext cx="146520" cy="146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8" h="408">
                <a:moveTo>
                  <a:pt x="204" y="55"/>
                </a:moveTo>
                <a:cubicBezTo>
                  <a:pt x="286" y="55"/>
                  <a:pt x="353" y="122"/>
                  <a:pt x="353" y="204"/>
                </a:cubicBezTo>
                <a:cubicBezTo>
                  <a:pt x="353" y="286"/>
                  <a:pt x="286" y="353"/>
                  <a:pt x="204" y="353"/>
                </a:cubicBezTo>
                <a:cubicBezTo>
                  <a:pt x="122" y="353"/>
                  <a:pt x="55" y="286"/>
                  <a:pt x="55" y="204"/>
                </a:cubicBezTo>
                <a:cubicBezTo>
                  <a:pt x="55" y="122"/>
                  <a:pt x="122" y="55"/>
                  <a:pt x="204" y="55"/>
                </a:cubicBezTo>
                <a:close/>
                <a:moveTo>
                  <a:pt x="204" y="408"/>
                </a:moveTo>
                <a:cubicBezTo>
                  <a:pt x="316" y="408"/>
                  <a:pt x="408" y="317"/>
                  <a:pt x="408" y="204"/>
                </a:cubicBezTo>
                <a:cubicBezTo>
                  <a:pt x="408" y="92"/>
                  <a:pt x="316" y="0"/>
                  <a:pt x="204" y="0"/>
                </a:cubicBezTo>
                <a:cubicBezTo>
                  <a:pt x="91" y="0"/>
                  <a:pt x="0" y="92"/>
                  <a:pt x="0" y="204"/>
                </a:cubicBezTo>
                <a:cubicBezTo>
                  <a:pt x="0" y="317"/>
                  <a:pt x="91" y="408"/>
                  <a:pt x="204" y="40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8" name="Freeform 927">
            <a:extLst>
              <a:ext uri="{FF2B5EF4-FFF2-40B4-BE49-F238E27FC236}">
                <a16:creationId xmlns:a16="http://schemas.microsoft.com/office/drawing/2014/main" id="{7E160A24-2646-5E4D-A45C-2B0CCBB14CD0}"/>
              </a:ext>
            </a:extLst>
          </p:cNvPr>
          <p:cNvSpPr/>
          <p:nvPr/>
        </p:nvSpPr>
        <p:spPr>
          <a:xfrm>
            <a:off x="6962040" y="4986558"/>
            <a:ext cx="303120" cy="303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3" h="843">
                <a:moveTo>
                  <a:pt x="421" y="55"/>
                </a:moveTo>
                <a:cubicBezTo>
                  <a:pt x="624" y="55"/>
                  <a:pt x="788" y="220"/>
                  <a:pt x="788" y="421"/>
                </a:cubicBezTo>
                <a:cubicBezTo>
                  <a:pt x="788" y="516"/>
                  <a:pt x="752" y="602"/>
                  <a:pt x="694" y="667"/>
                </a:cubicBezTo>
                <a:cubicBezTo>
                  <a:pt x="691" y="660"/>
                  <a:pt x="686" y="654"/>
                  <a:pt x="681" y="650"/>
                </a:cubicBezTo>
                <a:cubicBezTo>
                  <a:pt x="618" y="593"/>
                  <a:pt x="522" y="560"/>
                  <a:pt x="418" y="560"/>
                </a:cubicBezTo>
                <a:cubicBezTo>
                  <a:pt x="316" y="560"/>
                  <a:pt x="222" y="591"/>
                  <a:pt x="160" y="646"/>
                </a:cubicBezTo>
                <a:cubicBezTo>
                  <a:pt x="154" y="650"/>
                  <a:pt x="149" y="656"/>
                  <a:pt x="146" y="663"/>
                </a:cubicBezTo>
                <a:cubicBezTo>
                  <a:pt x="90" y="599"/>
                  <a:pt x="55" y="514"/>
                  <a:pt x="55" y="421"/>
                </a:cubicBezTo>
                <a:cubicBezTo>
                  <a:pt x="55" y="220"/>
                  <a:pt x="219" y="55"/>
                  <a:pt x="421" y="55"/>
                </a:cubicBezTo>
                <a:close/>
                <a:moveTo>
                  <a:pt x="345" y="622"/>
                </a:moveTo>
                <a:lnTo>
                  <a:pt x="375" y="692"/>
                </a:lnTo>
                <a:cubicBezTo>
                  <a:pt x="376" y="695"/>
                  <a:pt x="377" y="697"/>
                  <a:pt x="379" y="698"/>
                </a:cubicBezTo>
                <a:lnTo>
                  <a:pt x="379" y="781"/>
                </a:lnTo>
                <a:cubicBezTo>
                  <a:pt x="310" y="771"/>
                  <a:pt x="246" y="740"/>
                  <a:pt x="196" y="688"/>
                </a:cubicBezTo>
                <a:cubicBezTo>
                  <a:pt x="196" y="688"/>
                  <a:pt x="195" y="688"/>
                  <a:pt x="196" y="688"/>
                </a:cubicBezTo>
                <a:lnTo>
                  <a:pt x="196" y="687"/>
                </a:lnTo>
                <a:cubicBezTo>
                  <a:pt x="233" y="655"/>
                  <a:pt x="286" y="632"/>
                  <a:pt x="345" y="622"/>
                </a:cubicBezTo>
                <a:close/>
                <a:moveTo>
                  <a:pt x="644" y="692"/>
                </a:moveTo>
                <a:cubicBezTo>
                  <a:pt x="593" y="742"/>
                  <a:pt x="528" y="774"/>
                  <a:pt x="457" y="781"/>
                </a:cubicBezTo>
                <a:lnTo>
                  <a:pt x="457" y="698"/>
                </a:lnTo>
                <a:cubicBezTo>
                  <a:pt x="458" y="697"/>
                  <a:pt x="459" y="695"/>
                  <a:pt x="460" y="694"/>
                </a:cubicBezTo>
                <a:lnTo>
                  <a:pt x="498" y="623"/>
                </a:lnTo>
                <a:cubicBezTo>
                  <a:pt x="556" y="634"/>
                  <a:pt x="608" y="658"/>
                  <a:pt x="644" y="690"/>
                </a:cubicBezTo>
                <a:cubicBezTo>
                  <a:pt x="644" y="691"/>
                  <a:pt x="644" y="691"/>
                  <a:pt x="644" y="691"/>
                </a:cubicBezTo>
                <a:close/>
                <a:moveTo>
                  <a:pt x="415" y="703"/>
                </a:moveTo>
                <a:lnTo>
                  <a:pt x="422" y="703"/>
                </a:lnTo>
                <a:lnTo>
                  <a:pt x="422" y="783"/>
                </a:lnTo>
                <a:cubicBezTo>
                  <a:pt x="421" y="783"/>
                  <a:pt x="421" y="783"/>
                  <a:pt x="421" y="783"/>
                </a:cubicBezTo>
                <a:cubicBezTo>
                  <a:pt x="419" y="783"/>
                  <a:pt x="417" y="783"/>
                  <a:pt x="415" y="783"/>
                </a:cubicBezTo>
                <a:close/>
                <a:moveTo>
                  <a:pt x="387" y="631"/>
                </a:moveTo>
                <a:lnTo>
                  <a:pt x="453" y="631"/>
                </a:lnTo>
                <a:lnTo>
                  <a:pt x="434" y="668"/>
                </a:lnTo>
                <a:lnTo>
                  <a:pt x="403" y="668"/>
                </a:lnTo>
                <a:close/>
                <a:moveTo>
                  <a:pt x="421" y="843"/>
                </a:moveTo>
                <a:cubicBezTo>
                  <a:pt x="534" y="843"/>
                  <a:pt x="640" y="799"/>
                  <a:pt x="720" y="720"/>
                </a:cubicBezTo>
                <a:cubicBezTo>
                  <a:pt x="799" y="640"/>
                  <a:pt x="843" y="534"/>
                  <a:pt x="843" y="421"/>
                </a:cubicBezTo>
                <a:cubicBezTo>
                  <a:pt x="843" y="309"/>
                  <a:pt x="799" y="203"/>
                  <a:pt x="720" y="123"/>
                </a:cubicBezTo>
                <a:cubicBezTo>
                  <a:pt x="640" y="44"/>
                  <a:pt x="534" y="0"/>
                  <a:pt x="421" y="0"/>
                </a:cubicBezTo>
                <a:cubicBezTo>
                  <a:pt x="309" y="0"/>
                  <a:pt x="203" y="44"/>
                  <a:pt x="123" y="123"/>
                </a:cubicBezTo>
                <a:cubicBezTo>
                  <a:pt x="44" y="203"/>
                  <a:pt x="0" y="309"/>
                  <a:pt x="0" y="421"/>
                </a:cubicBezTo>
                <a:cubicBezTo>
                  <a:pt x="0" y="534"/>
                  <a:pt x="44" y="640"/>
                  <a:pt x="123" y="720"/>
                </a:cubicBezTo>
                <a:cubicBezTo>
                  <a:pt x="203" y="799"/>
                  <a:pt x="309" y="843"/>
                  <a:pt x="421" y="8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7955648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8" name="TextBox 1537">
            <a:extLst>
              <a:ext uri="{FF2B5EF4-FFF2-40B4-BE49-F238E27FC236}">
                <a16:creationId xmlns:a16="http://schemas.microsoft.com/office/drawing/2014/main" id="{27CC6E65-0D61-6C41-950C-3A43DF855AA5}"/>
              </a:ext>
            </a:extLst>
          </p:cNvPr>
          <p:cNvSpPr txBox="1"/>
          <p:nvPr/>
        </p:nvSpPr>
        <p:spPr>
          <a:xfrm rot="16200000">
            <a:off x="5930889" y="3425894"/>
            <a:ext cx="611577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pc="600" dirty="0">
                <a:latin typeface="Funnel Display" pitchFamily="2" charset="0"/>
              </a:rPr>
              <a:t>TEAMWORK ICONS</a:t>
            </a:r>
          </a:p>
        </p:txBody>
      </p:sp>
      <p:sp>
        <p:nvSpPr>
          <p:cNvPr id="235" name="Freeform 234">
            <a:extLst>
              <a:ext uri="{FF2B5EF4-FFF2-40B4-BE49-F238E27FC236}">
                <a16:creationId xmlns:a16="http://schemas.microsoft.com/office/drawing/2014/main" id="{112CC01A-F31F-344C-9563-26D4B5474212}"/>
              </a:ext>
            </a:extLst>
          </p:cNvPr>
          <p:cNvSpPr/>
          <p:nvPr/>
        </p:nvSpPr>
        <p:spPr>
          <a:xfrm>
            <a:off x="3332473" y="3984691"/>
            <a:ext cx="416880" cy="35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9" h="979">
                <a:moveTo>
                  <a:pt x="693" y="727"/>
                </a:moveTo>
                <a:lnTo>
                  <a:pt x="467" y="727"/>
                </a:lnTo>
                <a:lnTo>
                  <a:pt x="55" y="727"/>
                </a:lnTo>
                <a:lnTo>
                  <a:pt x="55" y="667"/>
                </a:lnTo>
                <a:lnTo>
                  <a:pt x="211" y="667"/>
                </a:lnTo>
                <a:lnTo>
                  <a:pt x="573" y="667"/>
                </a:lnTo>
                <a:cubicBezTo>
                  <a:pt x="574" y="667"/>
                  <a:pt x="574" y="667"/>
                  <a:pt x="574" y="667"/>
                </a:cubicBezTo>
                <a:cubicBezTo>
                  <a:pt x="575" y="667"/>
                  <a:pt x="575" y="667"/>
                  <a:pt x="575" y="667"/>
                </a:cubicBezTo>
                <a:cubicBezTo>
                  <a:pt x="576" y="668"/>
                  <a:pt x="576" y="668"/>
                  <a:pt x="577" y="668"/>
                </a:cubicBezTo>
                <a:lnTo>
                  <a:pt x="578" y="668"/>
                </a:lnTo>
                <a:lnTo>
                  <a:pt x="579" y="669"/>
                </a:lnTo>
                <a:lnTo>
                  <a:pt x="580" y="669"/>
                </a:lnTo>
                <a:lnTo>
                  <a:pt x="581" y="669"/>
                </a:lnTo>
                <a:lnTo>
                  <a:pt x="582" y="669"/>
                </a:lnTo>
                <a:lnTo>
                  <a:pt x="583" y="669"/>
                </a:lnTo>
                <a:cubicBezTo>
                  <a:pt x="584" y="669"/>
                  <a:pt x="584" y="669"/>
                  <a:pt x="585" y="669"/>
                </a:cubicBezTo>
                <a:cubicBezTo>
                  <a:pt x="586" y="669"/>
                  <a:pt x="587" y="669"/>
                  <a:pt x="588" y="669"/>
                </a:cubicBezTo>
                <a:cubicBezTo>
                  <a:pt x="589" y="669"/>
                  <a:pt x="590" y="669"/>
                  <a:pt x="591" y="669"/>
                </a:cubicBezTo>
                <a:cubicBezTo>
                  <a:pt x="592" y="668"/>
                  <a:pt x="593" y="668"/>
                  <a:pt x="594" y="668"/>
                </a:cubicBezTo>
                <a:cubicBezTo>
                  <a:pt x="595" y="667"/>
                  <a:pt x="596" y="667"/>
                  <a:pt x="596" y="667"/>
                </a:cubicBezTo>
                <a:cubicBezTo>
                  <a:pt x="597" y="667"/>
                  <a:pt x="597" y="667"/>
                  <a:pt x="597" y="667"/>
                </a:cubicBezTo>
                <a:lnTo>
                  <a:pt x="1103" y="667"/>
                </a:lnTo>
                <a:lnTo>
                  <a:pt x="1103" y="727"/>
                </a:lnTo>
                <a:close/>
                <a:moveTo>
                  <a:pt x="726" y="924"/>
                </a:moveTo>
                <a:lnTo>
                  <a:pt x="433" y="924"/>
                </a:lnTo>
                <a:lnTo>
                  <a:pt x="486" y="782"/>
                </a:lnTo>
                <a:lnTo>
                  <a:pt x="674" y="782"/>
                </a:lnTo>
                <a:close/>
                <a:moveTo>
                  <a:pt x="718" y="517"/>
                </a:moveTo>
                <a:lnTo>
                  <a:pt x="793" y="611"/>
                </a:lnTo>
                <a:lnTo>
                  <a:pt x="644" y="611"/>
                </a:lnTo>
                <a:close/>
                <a:moveTo>
                  <a:pt x="396" y="369"/>
                </a:moveTo>
                <a:lnTo>
                  <a:pt x="536" y="611"/>
                </a:lnTo>
                <a:lnTo>
                  <a:pt x="258" y="611"/>
                </a:lnTo>
                <a:close/>
                <a:moveTo>
                  <a:pt x="1103" y="55"/>
                </a:moveTo>
                <a:lnTo>
                  <a:pt x="1103" y="611"/>
                </a:lnTo>
                <a:lnTo>
                  <a:pt x="863" y="611"/>
                </a:lnTo>
                <a:lnTo>
                  <a:pt x="743" y="459"/>
                </a:lnTo>
                <a:cubicBezTo>
                  <a:pt x="741" y="456"/>
                  <a:pt x="739" y="453"/>
                  <a:pt x="736" y="451"/>
                </a:cubicBezTo>
                <a:cubicBezTo>
                  <a:pt x="731" y="447"/>
                  <a:pt x="725" y="445"/>
                  <a:pt x="719" y="445"/>
                </a:cubicBezTo>
                <a:lnTo>
                  <a:pt x="718" y="445"/>
                </a:lnTo>
                <a:cubicBezTo>
                  <a:pt x="712" y="445"/>
                  <a:pt x="706" y="447"/>
                  <a:pt x="701" y="451"/>
                </a:cubicBezTo>
                <a:cubicBezTo>
                  <a:pt x="698" y="453"/>
                  <a:pt x="696" y="456"/>
                  <a:pt x="694" y="459"/>
                </a:cubicBezTo>
                <a:lnTo>
                  <a:pt x="589" y="593"/>
                </a:lnTo>
                <a:lnTo>
                  <a:pt x="420" y="299"/>
                </a:lnTo>
                <a:cubicBezTo>
                  <a:pt x="419" y="299"/>
                  <a:pt x="419" y="298"/>
                  <a:pt x="419" y="298"/>
                </a:cubicBezTo>
                <a:cubicBezTo>
                  <a:pt x="418" y="297"/>
                  <a:pt x="418" y="297"/>
                  <a:pt x="418" y="297"/>
                </a:cubicBezTo>
                <a:cubicBezTo>
                  <a:pt x="418" y="296"/>
                  <a:pt x="417" y="296"/>
                  <a:pt x="417" y="296"/>
                </a:cubicBezTo>
                <a:cubicBezTo>
                  <a:pt x="417" y="295"/>
                  <a:pt x="417" y="295"/>
                  <a:pt x="416" y="295"/>
                </a:cubicBezTo>
                <a:cubicBezTo>
                  <a:pt x="416" y="294"/>
                  <a:pt x="416" y="294"/>
                  <a:pt x="415" y="294"/>
                </a:cubicBezTo>
                <a:cubicBezTo>
                  <a:pt x="415" y="293"/>
                  <a:pt x="415" y="293"/>
                  <a:pt x="414" y="293"/>
                </a:cubicBezTo>
                <a:cubicBezTo>
                  <a:pt x="414" y="293"/>
                  <a:pt x="414" y="292"/>
                  <a:pt x="413" y="292"/>
                </a:cubicBezTo>
                <a:cubicBezTo>
                  <a:pt x="413" y="292"/>
                  <a:pt x="413" y="291"/>
                  <a:pt x="412" y="291"/>
                </a:cubicBezTo>
                <a:lnTo>
                  <a:pt x="411" y="290"/>
                </a:lnTo>
                <a:cubicBezTo>
                  <a:pt x="411" y="290"/>
                  <a:pt x="410" y="290"/>
                  <a:pt x="410" y="289"/>
                </a:cubicBezTo>
                <a:cubicBezTo>
                  <a:pt x="409" y="289"/>
                  <a:pt x="409" y="289"/>
                  <a:pt x="409" y="289"/>
                </a:cubicBezTo>
                <a:cubicBezTo>
                  <a:pt x="408" y="289"/>
                  <a:pt x="408" y="289"/>
                  <a:pt x="408" y="288"/>
                </a:cubicBezTo>
                <a:cubicBezTo>
                  <a:pt x="407" y="288"/>
                  <a:pt x="407" y="288"/>
                  <a:pt x="406" y="288"/>
                </a:cubicBezTo>
                <a:cubicBezTo>
                  <a:pt x="406" y="288"/>
                  <a:pt x="406" y="287"/>
                  <a:pt x="405" y="287"/>
                </a:cubicBezTo>
                <a:lnTo>
                  <a:pt x="404" y="287"/>
                </a:lnTo>
                <a:cubicBezTo>
                  <a:pt x="403" y="287"/>
                  <a:pt x="403" y="287"/>
                  <a:pt x="403" y="287"/>
                </a:cubicBezTo>
                <a:cubicBezTo>
                  <a:pt x="402" y="286"/>
                  <a:pt x="402" y="286"/>
                  <a:pt x="401" y="286"/>
                </a:cubicBezTo>
                <a:lnTo>
                  <a:pt x="400" y="286"/>
                </a:lnTo>
                <a:cubicBezTo>
                  <a:pt x="399" y="286"/>
                  <a:pt x="399" y="286"/>
                  <a:pt x="398" y="286"/>
                </a:cubicBezTo>
                <a:lnTo>
                  <a:pt x="397" y="286"/>
                </a:lnTo>
                <a:lnTo>
                  <a:pt x="396" y="286"/>
                </a:lnTo>
                <a:cubicBezTo>
                  <a:pt x="395" y="286"/>
                  <a:pt x="395" y="286"/>
                  <a:pt x="395" y="286"/>
                </a:cubicBezTo>
                <a:cubicBezTo>
                  <a:pt x="394" y="286"/>
                  <a:pt x="394" y="286"/>
                  <a:pt x="393" y="286"/>
                </a:cubicBezTo>
                <a:lnTo>
                  <a:pt x="392" y="286"/>
                </a:lnTo>
                <a:cubicBezTo>
                  <a:pt x="391" y="286"/>
                  <a:pt x="391" y="286"/>
                  <a:pt x="391" y="286"/>
                </a:cubicBezTo>
                <a:cubicBezTo>
                  <a:pt x="390" y="286"/>
                  <a:pt x="390" y="286"/>
                  <a:pt x="389" y="287"/>
                </a:cubicBezTo>
                <a:lnTo>
                  <a:pt x="388" y="287"/>
                </a:lnTo>
                <a:lnTo>
                  <a:pt x="387" y="287"/>
                </a:lnTo>
                <a:cubicBezTo>
                  <a:pt x="386" y="287"/>
                  <a:pt x="386" y="288"/>
                  <a:pt x="385" y="288"/>
                </a:cubicBezTo>
                <a:lnTo>
                  <a:pt x="384" y="288"/>
                </a:lnTo>
                <a:cubicBezTo>
                  <a:pt x="384" y="289"/>
                  <a:pt x="383" y="289"/>
                  <a:pt x="383" y="289"/>
                </a:cubicBezTo>
                <a:lnTo>
                  <a:pt x="382" y="289"/>
                </a:lnTo>
                <a:lnTo>
                  <a:pt x="382" y="290"/>
                </a:lnTo>
                <a:cubicBezTo>
                  <a:pt x="381" y="290"/>
                  <a:pt x="381" y="290"/>
                  <a:pt x="380" y="291"/>
                </a:cubicBezTo>
                <a:cubicBezTo>
                  <a:pt x="379" y="291"/>
                  <a:pt x="379" y="292"/>
                  <a:pt x="378" y="292"/>
                </a:cubicBezTo>
                <a:cubicBezTo>
                  <a:pt x="378" y="292"/>
                  <a:pt x="378" y="293"/>
                  <a:pt x="377" y="293"/>
                </a:cubicBezTo>
                <a:lnTo>
                  <a:pt x="376" y="294"/>
                </a:lnTo>
                <a:lnTo>
                  <a:pt x="375" y="295"/>
                </a:lnTo>
                <a:lnTo>
                  <a:pt x="375" y="296"/>
                </a:lnTo>
                <a:cubicBezTo>
                  <a:pt x="374" y="296"/>
                  <a:pt x="374" y="297"/>
                  <a:pt x="374" y="297"/>
                </a:cubicBezTo>
                <a:cubicBezTo>
                  <a:pt x="373" y="297"/>
                  <a:pt x="373" y="297"/>
                  <a:pt x="373" y="298"/>
                </a:cubicBezTo>
                <a:lnTo>
                  <a:pt x="372" y="299"/>
                </a:lnTo>
                <a:lnTo>
                  <a:pt x="372" y="300"/>
                </a:lnTo>
                <a:lnTo>
                  <a:pt x="195" y="611"/>
                </a:lnTo>
                <a:lnTo>
                  <a:pt x="55" y="611"/>
                </a:lnTo>
                <a:lnTo>
                  <a:pt x="55" y="55"/>
                </a:lnTo>
                <a:close/>
                <a:moveTo>
                  <a:pt x="1115" y="0"/>
                </a:moveTo>
                <a:lnTo>
                  <a:pt x="43" y="0"/>
                </a:lnTo>
                <a:cubicBezTo>
                  <a:pt x="19" y="0"/>
                  <a:pt x="0" y="20"/>
                  <a:pt x="0" y="44"/>
                </a:cubicBezTo>
                <a:lnTo>
                  <a:pt x="0" y="739"/>
                </a:lnTo>
                <a:cubicBezTo>
                  <a:pt x="0" y="763"/>
                  <a:pt x="19" y="782"/>
                  <a:pt x="43" y="782"/>
                </a:cubicBezTo>
                <a:lnTo>
                  <a:pt x="427" y="782"/>
                </a:lnTo>
                <a:lnTo>
                  <a:pt x="374" y="924"/>
                </a:lnTo>
                <a:lnTo>
                  <a:pt x="302" y="924"/>
                </a:lnTo>
                <a:cubicBezTo>
                  <a:pt x="287" y="924"/>
                  <a:pt x="274" y="936"/>
                  <a:pt x="274" y="951"/>
                </a:cubicBezTo>
                <a:cubicBezTo>
                  <a:pt x="274" y="967"/>
                  <a:pt x="287" y="979"/>
                  <a:pt x="302" y="979"/>
                </a:cubicBezTo>
                <a:lnTo>
                  <a:pt x="393" y="979"/>
                </a:lnTo>
                <a:lnTo>
                  <a:pt x="765" y="979"/>
                </a:lnTo>
                <a:lnTo>
                  <a:pt x="857" y="979"/>
                </a:lnTo>
                <a:cubicBezTo>
                  <a:pt x="872" y="979"/>
                  <a:pt x="884" y="967"/>
                  <a:pt x="884" y="951"/>
                </a:cubicBezTo>
                <a:cubicBezTo>
                  <a:pt x="884" y="936"/>
                  <a:pt x="872" y="924"/>
                  <a:pt x="857" y="924"/>
                </a:cubicBezTo>
                <a:lnTo>
                  <a:pt x="784" y="924"/>
                </a:lnTo>
                <a:lnTo>
                  <a:pt x="733" y="782"/>
                </a:lnTo>
                <a:lnTo>
                  <a:pt x="1115" y="782"/>
                </a:lnTo>
                <a:cubicBezTo>
                  <a:pt x="1139" y="782"/>
                  <a:pt x="1159" y="763"/>
                  <a:pt x="1159" y="739"/>
                </a:cubicBezTo>
                <a:lnTo>
                  <a:pt x="1159" y="44"/>
                </a:lnTo>
                <a:cubicBezTo>
                  <a:pt x="1159" y="20"/>
                  <a:pt x="1139" y="0"/>
                  <a:pt x="111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6" name="Freeform 235">
            <a:extLst>
              <a:ext uri="{FF2B5EF4-FFF2-40B4-BE49-F238E27FC236}">
                <a16:creationId xmlns:a16="http://schemas.microsoft.com/office/drawing/2014/main" id="{5AD7655A-CF25-1C45-BDB6-2CD8BD1528D5}"/>
              </a:ext>
            </a:extLst>
          </p:cNvPr>
          <p:cNvSpPr/>
          <p:nvPr/>
        </p:nvSpPr>
        <p:spPr>
          <a:xfrm>
            <a:off x="3552433" y="4057771"/>
            <a:ext cx="75960" cy="75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2" h="212">
                <a:moveTo>
                  <a:pt x="106" y="55"/>
                </a:moveTo>
                <a:cubicBezTo>
                  <a:pt x="134" y="55"/>
                  <a:pt x="157" y="78"/>
                  <a:pt x="157" y="106"/>
                </a:cubicBezTo>
                <a:cubicBezTo>
                  <a:pt x="157" y="134"/>
                  <a:pt x="134" y="157"/>
                  <a:pt x="106" y="157"/>
                </a:cubicBezTo>
                <a:cubicBezTo>
                  <a:pt x="78" y="157"/>
                  <a:pt x="55" y="134"/>
                  <a:pt x="55" y="106"/>
                </a:cubicBezTo>
                <a:cubicBezTo>
                  <a:pt x="55" y="78"/>
                  <a:pt x="78" y="55"/>
                  <a:pt x="106" y="55"/>
                </a:cubicBezTo>
                <a:close/>
                <a:moveTo>
                  <a:pt x="106" y="212"/>
                </a:moveTo>
                <a:cubicBezTo>
                  <a:pt x="165" y="212"/>
                  <a:pt x="212" y="165"/>
                  <a:pt x="212" y="106"/>
                </a:cubicBezTo>
                <a:cubicBezTo>
                  <a:pt x="212" y="47"/>
                  <a:pt x="165" y="0"/>
                  <a:pt x="106" y="0"/>
                </a:cubicBezTo>
                <a:cubicBezTo>
                  <a:pt x="48" y="0"/>
                  <a:pt x="0" y="47"/>
                  <a:pt x="0" y="106"/>
                </a:cubicBezTo>
                <a:cubicBezTo>
                  <a:pt x="0" y="165"/>
                  <a:pt x="48" y="212"/>
                  <a:pt x="106" y="21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7" name="Freeform 236">
            <a:extLst>
              <a:ext uri="{FF2B5EF4-FFF2-40B4-BE49-F238E27FC236}">
                <a16:creationId xmlns:a16="http://schemas.microsoft.com/office/drawing/2014/main" id="{9059392C-BB23-4341-A53A-1AD322C5A88C}"/>
              </a:ext>
            </a:extLst>
          </p:cNvPr>
          <p:cNvSpPr/>
          <p:nvPr/>
        </p:nvSpPr>
        <p:spPr>
          <a:xfrm>
            <a:off x="5601553" y="4007371"/>
            <a:ext cx="16596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2" h="1013">
                <a:moveTo>
                  <a:pt x="403" y="545"/>
                </a:moveTo>
                <a:cubicBezTo>
                  <a:pt x="377" y="583"/>
                  <a:pt x="323" y="600"/>
                  <a:pt x="231" y="600"/>
                </a:cubicBezTo>
                <a:cubicBezTo>
                  <a:pt x="139" y="600"/>
                  <a:pt x="85" y="583"/>
                  <a:pt x="59" y="545"/>
                </a:cubicBezTo>
                <a:cubicBezTo>
                  <a:pt x="35" y="511"/>
                  <a:pt x="35" y="462"/>
                  <a:pt x="35" y="405"/>
                </a:cubicBezTo>
                <a:lnTo>
                  <a:pt x="35" y="278"/>
                </a:lnTo>
                <a:cubicBezTo>
                  <a:pt x="41" y="280"/>
                  <a:pt x="47" y="281"/>
                  <a:pt x="53" y="281"/>
                </a:cubicBezTo>
                <a:lnTo>
                  <a:pt x="408" y="281"/>
                </a:lnTo>
                <a:cubicBezTo>
                  <a:pt x="415" y="281"/>
                  <a:pt x="421" y="280"/>
                  <a:pt x="427" y="278"/>
                </a:cubicBezTo>
                <a:lnTo>
                  <a:pt x="427" y="405"/>
                </a:lnTo>
                <a:cubicBezTo>
                  <a:pt x="427" y="462"/>
                  <a:pt x="427" y="511"/>
                  <a:pt x="403" y="545"/>
                </a:cubicBezTo>
                <a:close/>
                <a:moveTo>
                  <a:pt x="284" y="636"/>
                </a:moveTo>
                <a:cubicBezTo>
                  <a:pt x="283" y="645"/>
                  <a:pt x="276" y="652"/>
                  <a:pt x="266" y="652"/>
                </a:cubicBezTo>
                <a:lnTo>
                  <a:pt x="196" y="652"/>
                </a:lnTo>
                <a:cubicBezTo>
                  <a:pt x="186" y="652"/>
                  <a:pt x="179" y="645"/>
                  <a:pt x="177" y="636"/>
                </a:cubicBezTo>
                <a:close/>
                <a:moveTo>
                  <a:pt x="251" y="977"/>
                </a:moveTo>
                <a:lnTo>
                  <a:pt x="211" y="977"/>
                </a:lnTo>
                <a:lnTo>
                  <a:pt x="211" y="688"/>
                </a:lnTo>
                <a:lnTo>
                  <a:pt x="251" y="688"/>
                </a:lnTo>
                <a:close/>
                <a:moveTo>
                  <a:pt x="53" y="209"/>
                </a:moveTo>
                <a:lnTo>
                  <a:pt x="91" y="209"/>
                </a:lnTo>
                <a:lnTo>
                  <a:pt x="163" y="209"/>
                </a:lnTo>
                <a:lnTo>
                  <a:pt x="304" y="209"/>
                </a:lnTo>
                <a:lnTo>
                  <a:pt x="377" y="209"/>
                </a:lnTo>
                <a:lnTo>
                  <a:pt x="408" y="209"/>
                </a:lnTo>
                <a:cubicBezTo>
                  <a:pt x="418" y="209"/>
                  <a:pt x="427" y="217"/>
                  <a:pt x="427" y="227"/>
                </a:cubicBezTo>
                <a:cubicBezTo>
                  <a:pt x="427" y="237"/>
                  <a:pt x="418" y="245"/>
                  <a:pt x="408" y="245"/>
                </a:cubicBezTo>
                <a:lnTo>
                  <a:pt x="53" y="245"/>
                </a:lnTo>
                <a:cubicBezTo>
                  <a:pt x="43" y="245"/>
                  <a:pt x="35" y="237"/>
                  <a:pt x="35" y="227"/>
                </a:cubicBezTo>
                <a:cubicBezTo>
                  <a:pt x="35" y="217"/>
                  <a:pt x="43" y="209"/>
                  <a:pt x="53" y="209"/>
                </a:cubicBezTo>
                <a:close/>
                <a:moveTo>
                  <a:pt x="108" y="54"/>
                </a:moveTo>
                <a:cubicBezTo>
                  <a:pt x="108" y="44"/>
                  <a:pt x="117" y="36"/>
                  <a:pt x="127" y="36"/>
                </a:cubicBezTo>
                <a:cubicBezTo>
                  <a:pt x="137" y="36"/>
                  <a:pt x="145" y="44"/>
                  <a:pt x="145" y="54"/>
                </a:cubicBezTo>
                <a:lnTo>
                  <a:pt x="145" y="173"/>
                </a:lnTo>
                <a:lnTo>
                  <a:pt x="108" y="173"/>
                </a:lnTo>
                <a:close/>
                <a:moveTo>
                  <a:pt x="322" y="54"/>
                </a:moveTo>
                <a:cubicBezTo>
                  <a:pt x="322" y="44"/>
                  <a:pt x="330" y="36"/>
                  <a:pt x="340" y="36"/>
                </a:cubicBezTo>
                <a:cubicBezTo>
                  <a:pt x="351" y="36"/>
                  <a:pt x="359" y="44"/>
                  <a:pt x="359" y="54"/>
                </a:cubicBezTo>
                <a:lnTo>
                  <a:pt x="359" y="173"/>
                </a:lnTo>
                <a:lnTo>
                  <a:pt x="322" y="173"/>
                </a:lnTo>
                <a:close/>
                <a:moveTo>
                  <a:pt x="462" y="227"/>
                </a:moveTo>
                <a:cubicBezTo>
                  <a:pt x="462" y="197"/>
                  <a:pt x="438" y="173"/>
                  <a:pt x="408" y="173"/>
                </a:cubicBezTo>
                <a:lnTo>
                  <a:pt x="394" y="173"/>
                </a:lnTo>
                <a:lnTo>
                  <a:pt x="394" y="54"/>
                </a:lnTo>
                <a:cubicBezTo>
                  <a:pt x="394" y="24"/>
                  <a:pt x="370" y="0"/>
                  <a:pt x="340" y="0"/>
                </a:cubicBezTo>
                <a:cubicBezTo>
                  <a:pt x="311" y="0"/>
                  <a:pt x="287" y="24"/>
                  <a:pt x="287" y="54"/>
                </a:cubicBezTo>
                <a:lnTo>
                  <a:pt x="287" y="173"/>
                </a:lnTo>
                <a:lnTo>
                  <a:pt x="180" y="173"/>
                </a:lnTo>
                <a:lnTo>
                  <a:pt x="180" y="54"/>
                </a:lnTo>
                <a:cubicBezTo>
                  <a:pt x="180" y="24"/>
                  <a:pt x="156" y="0"/>
                  <a:pt x="127" y="0"/>
                </a:cubicBezTo>
                <a:cubicBezTo>
                  <a:pt x="97" y="0"/>
                  <a:pt x="73" y="24"/>
                  <a:pt x="73" y="54"/>
                </a:cubicBezTo>
                <a:lnTo>
                  <a:pt x="73" y="173"/>
                </a:lnTo>
                <a:lnTo>
                  <a:pt x="53" y="173"/>
                </a:lnTo>
                <a:cubicBezTo>
                  <a:pt x="24" y="173"/>
                  <a:pt x="0" y="197"/>
                  <a:pt x="0" y="227"/>
                </a:cubicBezTo>
                <a:lnTo>
                  <a:pt x="0" y="405"/>
                </a:lnTo>
                <a:cubicBezTo>
                  <a:pt x="0" y="465"/>
                  <a:pt x="0" y="522"/>
                  <a:pt x="30" y="566"/>
                </a:cubicBezTo>
                <a:cubicBezTo>
                  <a:pt x="52" y="598"/>
                  <a:pt x="89" y="619"/>
                  <a:pt x="142" y="629"/>
                </a:cubicBezTo>
                <a:cubicBezTo>
                  <a:pt x="142" y="630"/>
                  <a:pt x="142" y="632"/>
                  <a:pt x="142" y="634"/>
                </a:cubicBezTo>
                <a:cubicBezTo>
                  <a:pt x="142" y="656"/>
                  <a:pt x="156" y="675"/>
                  <a:pt x="175" y="684"/>
                </a:cubicBezTo>
                <a:lnTo>
                  <a:pt x="175" y="995"/>
                </a:lnTo>
                <a:cubicBezTo>
                  <a:pt x="175" y="1005"/>
                  <a:pt x="183" y="1013"/>
                  <a:pt x="193" y="1013"/>
                </a:cubicBezTo>
                <a:lnTo>
                  <a:pt x="269" y="1013"/>
                </a:lnTo>
                <a:cubicBezTo>
                  <a:pt x="279" y="1013"/>
                  <a:pt x="287" y="1005"/>
                  <a:pt x="287" y="995"/>
                </a:cubicBezTo>
                <a:lnTo>
                  <a:pt x="287" y="684"/>
                </a:lnTo>
                <a:cubicBezTo>
                  <a:pt x="306" y="675"/>
                  <a:pt x="320" y="656"/>
                  <a:pt x="320" y="634"/>
                </a:cubicBezTo>
                <a:cubicBezTo>
                  <a:pt x="320" y="632"/>
                  <a:pt x="320" y="630"/>
                  <a:pt x="320" y="629"/>
                </a:cubicBezTo>
                <a:cubicBezTo>
                  <a:pt x="373" y="619"/>
                  <a:pt x="410" y="598"/>
                  <a:pt x="432" y="566"/>
                </a:cubicBezTo>
                <a:cubicBezTo>
                  <a:pt x="462" y="522"/>
                  <a:pt x="462" y="465"/>
                  <a:pt x="462" y="40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8" name="Freeform 237">
            <a:extLst>
              <a:ext uri="{FF2B5EF4-FFF2-40B4-BE49-F238E27FC236}">
                <a16:creationId xmlns:a16="http://schemas.microsoft.com/office/drawing/2014/main" id="{AB4BD2A1-12B3-C345-9B3D-96A4A8AD6ADA}"/>
              </a:ext>
            </a:extLst>
          </p:cNvPr>
          <p:cNvSpPr/>
          <p:nvPr/>
        </p:nvSpPr>
        <p:spPr>
          <a:xfrm>
            <a:off x="4171993" y="4007371"/>
            <a:ext cx="22824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5" h="1013">
                <a:moveTo>
                  <a:pt x="425" y="581"/>
                </a:moveTo>
                <a:lnTo>
                  <a:pt x="476" y="501"/>
                </a:lnTo>
                <a:cubicBezTo>
                  <a:pt x="480" y="495"/>
                  <a:pt x="480" y="488"/>
                  <a:pt x="477" y="482"/>
                </a:cubicBezTo>
                <a:cubicBezTo>
                  <a:pt x="474" y="477"/>
                  <a:pt x="468" y="473"/>
                  <a:pt x="462" y="473"/>
                </a:cubicBezTo>
                <a:lnTo>
                  <a:pt x="350" y="473"/>
                </a:lnTo>
                <a:lnTo>
                  <a:pt x="481" y="350"/>
                </a:lnTo>
                <a:lnTo>
                  <a:pt x="441" y="417"/>
                </a:lnTo>
                <a:cubicBezTo>
                  <a:pt x="438" y="423"/>
                  <a:pt x="438" y="429"/>
                  <a:pt x="441" y="435"/>
                </a:cubicBezTo>
                <a:cubicBezTo>
                  <a:pt x="444" y="441"/>
                  <a:pt x="450" y="444"/>
                  <a:pt x="456" y="444"/>
                </a:cubicBezTo>
                <a:lnTo>
                  <a:pt x="573" y="444"/>
                </a:lnTo>
                <a:close/>
                <a:moveTo>
                  <a:pt x="285" y="636"/>
                </a:moveTo>
                <a:cubicBezTo>
                  <a:pt x="284" y="645"/>
                  <a:pt x="276" y="652"/>
                  <a:pt x="267" y="652"/>
                </a:cubicBezTo>
                <a:lnTo>
                  <a:pt x="196" y="652"/>
                </a:lnTo>
                <a:cubicBezTo>
                  <a:pt x="187" y="652"/>
                  <a:pt x="179" y="645"/>
                  <a:pt x="178" y="636"/>
                </a:cubicBezTo>
                <a:close/>
                <a:moveTo>
                  <a:pt x="252" y="977"/>
                </a:moveTo>
                <a:lnTo>
                  <a:pt x="211" y="977"/>
                </a:lnTo>
                <a:lnTo>
                  <a:pt x="211" y="688"/>
                </a:lnTo>
                <a:lnTo>
                  <a:pt x="252" y="688"/>
                </a:lnTo>
                <a:close/>
                <a:moveTo>
                  <a:pt x="59" y="545"/>
                </a:moveTo>
                <a:cubicBezTo>
                  <a:pt x="36" y="511"/>
                  <a:pt x="36" y="462"/>
                  <a:pt x="36" y="405"/>
                </a:cubicBezTo>
                <a:lnTo>
                  <a:pt x="36" y="278"/>
                </a:lnTo>
                <a:cubicBezTo>
                  <a:pt x="42" y="280"/>
                  <a:pt x="48" y="281"/>
                  <a:pt x="54" y="281"/>
                </a:cubicBezTo>
                <a:lnTo>
                  <a:pt x="409" y="281"/>
                </a:lnTo>
                <a:cubicBezTo>
                  <a:pt x="416" y="281"/>
                  <a:pt x="422" y="280"/>
                  <a:pt x="427" y="278"/>
                </a:cubicBezTo>
                <a:lnTo>
                  <a:pt x="427" y="346"/>
                </a:lnTo>
                <a:cubicBezTo>
                  <a:pt x="427" y="348"/>
                  <a:pt x="428" y="350"/>
                  <a:pt x="428" y="351"/>
                </a:cubicBezTo>
                <a:lnTo>
                  <a:pt x="293" y="478"/>
                </a:lnTo>
                <a:cubicBezTo>
                  <a:pt x="288" y="483"/>
                  <a:pt x="286" y="491"/>
                  <a:pt x="289" y="497"/>
                </a:cubicBezTo>
                <a:cubicBezTo>
                  <a:pt x="291" y="504"/>
                  <a:pt x="298" y="509"/>
                  <a:pt x="305" y="509"/>
                </a:cubicBezTo>
                <a:lnTo>
                  <a:pt x="420" y="509"/>
                </a:lnTo>
                <a:cubicBezTo>
                  <a:pt x="413" y="537"/>
                  <a:pt x="400" y="556"/>
                  <a:pt x="378" y="570"/>
                </a:cubicBezTo>
                <a:cubicBezTo>
                  <a:pt x="348" y="591"/>
                  <a:pt x="300" y="600"/>
                  <a:pt x="232" y="600"/>
                </a:cubicBezTo>
                <a:cubicBezTo>
                  <a:pt x="140" y="600"/>
                  <a:pt x="85" y="583"/>
                  <a:pt x="59" y="545"/>
                </a:cubicBezTo>
                <a:close/>
                <a:moveTo>
                  <a:pt x="54" y="209"/>
                </a:moveTo>
                <a:lnTo>
                  <a:pt x="91" y="209"/>
                </a:lnTo>
                <a:lnTo>
                  <a:pt x="163" y="209"/>
                </a:lnTo>
                <a:lnTo>
                  <a:pt x="305" y="209"/>
                </a:lnTo>
                <a:lnTo>
                  <a:pt x="377" y="209"/>
                </a:lnTo>
                <a:lnTo>
                  <a:pt x="409" y="209"/>
                </a:lnTo>
                <a:cubicBezTo>
                  <a:pt x="419" y="209"/>
                  <a:pt x="427" y="217"/>
                  <a:pt x="427" y="227"/>
                </a:cubicBezTo>
                <a:cubicBezTo>
                  <a:pt x="427" y="237"/>
                  <a:pt x="419" y="245"/>
                  <a:pt x="409" y="245"/>
                </a:cubicBezTo>
                <a:lnTo>
                  <a:pt x="54" y="245"/>
                </a:lnTo>
                <a:cubicBezTo>
                  <a:pt x="44" y="245"/>
                  <a:pt x="36" y="237"/>
                  <a:pt x="36" y="227"/>
                </a:cubicBezTo>
                <a:cubicBezTo>
                  <a:pt x="36" y="217"/>
                  <a:pt x="44" y="209"/>
                  <a:pt x="54" y="209"/>
                </a:cubicBezTo>
                <a:close/>
                <a:moveTo>
                  <a:pt x="109" y="54"/>
                </a:moveTo>
                <a:cubicBezTo>
                  <a:pt x="109" y="44"/>
                  <a:pt x="117" y="36"/>
                  <a:pt x="127" y="36"/>
                </a:cubicBezTo>
                <a:cubicBezTo>
                  <a:pt x="138" y="36"/>
                  <a:pt x="146" y="44"/>
                  <a:pt x="146" y="54"/>
                </a:cubicBezTo>
                <a:lnTo>
                  <a:pt x="146" y="173"/>
                </a:lnTo>
                <a:lnTo>
                  <a:pt x="109" y="173"/>
                </a:lnTo>
                <a:close/>
                <a:moveTo>
                  <a:pt x="323" y="54"/>
                </a:moveTo>
                <a:cubicBezTo>
                  <a:pt x="323" y="44"/>
                  <a:pt x="331" y="36"/>
                  <a:pt x="341" y="36"/>
                </a:cubicBezTo>
                <a:cubicBezTo>
                  <a:pt x="351" y="36"/>
                  <a:pt x="360" y="44"/>
                  <a:pt x="360" y="54"/>
                </a:cubicBezTo>
                <a:lnTo>
                  <a:pt x="360" y="173"/>
                </a:lnTo>
                <a:lnTo>
                  <a:pt x="323" y="173"/>
                </a:lnTo>
                <a:close/>
                <a:moveTo>
                  <a:pt x="634" y="420"/>
                </a:moveTo>
                <a:cubicBezTo>
                  <a:pt x="632" y="413"/>
                  <a:pt x="625" y="409"/>
                  <a:pt x="618" y="409"/>
                </a:cubicBezTo>
                <a:lnTo>
                  <a:pt x="487" y="409"/>
                </a:lnTo>
                <a:lnTo>
                  <a:pt x="575" y="261"/>
                </a:lnTo>
                <a:cubicBezTo>
                  <a:pt x="580" y="253"/>
                  <a:pt x="578" y="243"/>
                  <a:pt x="571" y="238"/>
                </a:cubicBezTo>
                <a:cubicBezTo>
                  <a:pt x="564" y="232"/>
                  <a:pt x="554" y="233"/>
                  <a:pt x="548" y="239"/>
                </a:cubicBezTo>
                <a:lnTo>
                  <a:pt x="463" y="319"/>
                </a:lnTo>
                <a:lnTo>
                  <a:pt x="463" y="227"/>
                </a:lnTo>
                <a:cubicBezTo>
                  <a:pt x="463" y="197"/>
                  <a:pt x="439" y="173"/>
                  <a:pt x="409" y="173"/>
                </a:cubicBezTo>
                <a:lnTo>
                  <a:pt x="395" y="173"/>
                </a:lnTo>
                <a:lnTo>
                  <a:pt x="395" y="54"/>
                </a:lnTo>
                <a:cubicBezTo>
                  <a:pt x="395" y="24"/>
                  <a:pt x="371" y="0"/>
                  <a:pt x="341" y="0"/>
                </a:cubicBezTo>
                <a:cubicBezTo>
                  <a:pt x="312" y="0"/>
                  <a:pt x="287" y="24"/>
                  <a:pt x="287" y="54"/>
                </a:cubicBezTo>
                <a:lnTo>
                  <a:pt x="287" y="173"/>
                </a:lnTo>
                <a:lnTo>
                  <a:pt x="181" y="173"/>
                </a:lnTo>
                <a:lnTo>
                  <a:pt x="181" y="54"/>
                </a:lnTo>
                <a:cubicBezTo>
                  <a:pt x="181" y="24"/>
                  <a:pt x="157" y="0"/>
                  <a:pt x="127" y="0"/>
                </a:cubicBezTo>
                <a:cubicBezTo>
                  <a:pt x="98" y="0"/>
                  <a:pt x="74" y="24"/>
                  <a:pt x="74" y="54"/>
                </a:cubicBezTo>
                <a:lnTo>
                  <a:pt x="74" y="173"/>
                </a:lnTo>
                <a:lnTo>
                  <a:pt x="54" y="173"/>
                </a:lnTo>
                <a:cubicBezTo>
                  <a:pt x="25" y="173"/>
                  <a:pt x="0" y="197"/>
                  <a:pt x="0" y="227"/>
                </a:cubicBezTo>
                <a:lnTo>
                  <a:pt x="0" y="405"/>
                </a:lnTo>
                <a:cubicBezTo>
                  <a:pt x="0" y="465"/>
                  <a:pt x="0" y="522"/>
                  <a:pt x="30" y="566"/>
                </a:cubicBezTo>
                <a:cubicBezTo>
                  <a:pt x="53" y="598"/>
                  <a:pt x="89" y="619"/>
                  <a:pt x="143" y="629"/>
                </a:cubicBezTo>
                <a:cubicBezTo>
                  <a:pt x="143" y="630"/>
                  <a:pt x="143" y="632"/>
                  <a:pt x="143" y="634"/>
                </a:cubicBezTo>
                <a:cubicBezTo>
                  <a:pt x="143" y="656"/>
                  <a:pt x="156" y="675"/>
                  <a:pt x="176" y="684"/>
                </a:cubicBezTo>
                <a:lnTo>
                  <a:pt x="176" y="995"/>
                </a:lnTo>
                <a:cubicBezTo>
                  <a:pt x="176" y="1005"/>
                  <a:pt x="184" y="1013"/>
                  <a:pt x="194" y="1013"/>
                </a:cubicBezTo>
                <a:lnTo>
                  <a:pt x="270" y="1013"/>
                </a:lnTo>
                <a:cubicBezTo>
                  <a:pt x="279" y="1013"/>
                  <a:pt x="287" y="1005"/>
                  <a:pt x="287" y="995"/>
                </a:cubicBezTo>
                <a:lnTo>
                  <a:pt x="287" y="684"/>
                </a:lnTo>
                <a:cubicBezTo>
                  <a:pt x="307" y="675"/>
                  <a:pt x="321" y="656"/>
                  <a:pt x="321" y="634"/>
                </a:cubicBezTo>
                <a:cubicBezTo>
                  <a:pt x="321" y="632"/>
                  <a:pt x="320" y="630"/>
                  <a:pt x="320" y="629"/>
                </a:cubicBezTo>
                <a:cubicBezTo>
                  <a:pt x="334" y="626"/>
                  <a:pt x="346" y="623"/>
                  <a:pt x="357" y="619"/>
                </a:cubicBezTo>
                <a:lnTo>
                  <a:pt x="318" y="680"/>
                </a:lnTo>
                <a:cubicBezTo>
                  <a:pt x="313" y="687"/>
                  <a:pt x="315" y="697"/>
                  <a:pt x="322" y="703"/>
                </a:cubicBezTo>
                <a:cubicBezTo>
                  <a:pt x="325" y="706"/>
                  <a:pt x="329" y="707"/>
                  <a:pt x="333" y="707"/>
                </a:cubicBezTo>
                <a:cubicBezTo>
                  <a:pt x="337" y="707"/>
                  <a:pt x="342" y="705"/>
                  <a:pt x="345" y="702"/>
                </a:cubicBezTo>
                <a:lnTo>
                  <a:pt x="630" y="439"/>
                </a:lnTo>
                <a:cubicBezTo>
                  <a:pt x="635" y="434"/>
                  <a:pt x="637" y="427"/>
                  <a:pt x="634" y="42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9" name="Freeform 238">
            <a:extLst>
              <a:ext uri="{FF2B5EF4-FFF2-40B4-BE49-F238E27FC236}">
                <a16:creationId xmlns:a16="http://schemas.microsoft.com/office/drawing/2014/main" id="{1A991905-BA4A-F143-8FCF-E27004A99126}"/>
              </a:ext>
            </a:extLst>
          </p:cNvPr>
          <p:cNvSpPr/>
          <p:nvPr/>
        </p:nvSpPr>
        <p:spPr>
          <a:xfrm>
            <a:off x="4754113" y="3937171"/>
            <a:ext cx="446400" cy="197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1" h="550">
                <a:moveTo>
                  <a:pt x="1218" y="120"/>
                </a:moveTo>
                <a:cubicBezTo>
                  <a:pt x="1203" y="117"/>
                  <a:pt x="1189" y="126"/>
                  <a:pt x="1186" y="141"/>
                </a:cubicBezTo>
                <a:lnTo>
                  <a:pt x="1147" y="324"/>
                </a:lnTo>
                <a:cubicBezTo>
                  <a:pt x="1098" y="232"/>
                  <a:pt x="1025" y="153"/>
                  <a:pt x="936" y="96"/>
                </a:cubicBezTo>
                <a:cubicBezTo>
                  <a:pt x="880" y="60"/>
                  <a:pt x="818" y="33"/>
                  <a:pt x="753" y="17"/>
                </a:cubicBezTo>
                <a:cubicBezTo>
                  <a:pt x="685" y="1"/>
                  <a:pt x="616" y="-4"/>
                  <a:pt x="546" y="3"/>
                </a:cubicBezTo>
                <a:cubicBezTo>
                  <a:pt x="477" y="9"/>
                  <a:pt x="410" y="28"/>
                  <a:pt x="347" y="57"/>
                </a:cubicBezTo>
                <a:cubicBezTo>
                  <a:pt x="286" y="85"/>
                  <a:pt x="231" y="123"/>
                  <a:pt x="182" y="169"/>
                </a:cubicBezTo>
                <a:cubicBezTo>
                  <a:pt x="85" y="262"/>
                  <a:pt x="20" y="386"/>
                  <a:pt x="0" y="518"/>
                </a:cubicBezTo>
                <a:cubicBezTo>
                  <a:pt x="-3" y="533"/>
                  <a:pt x="8" y="547"/>
                  <a:pt x="23" y="550"/>
                </a:cubicBezTo>
                <a:cubicBezTo>
                  <a:pt x="24" y="550"/>
                  <a:pt x="26" y="550"/>
                  <a:pt x="27" y="550"/>
                </a:cubicBezTo>
                <a:cubicBezTo>
                  <a:pt x="40" y="550"/>
                  <a:pt x="52" y="540"/>
                  <a:pt x="54" y="527"/>
                </a:cubicBezTo>
                <a:cubicBezTo>
                  <a:pt x="73" y="407"/>
                  <a:pt x="132" y="294"/>
                  <a:pt x="220" y="209"/>
                </a:cubicBezTo>
                <a:cubicBezTo>
                  <a:pt x="311" y="122"/>
                  <a:pt x="426" y="70"/>
                  <a:pt x="552" y="57"/>
                </a:cubicBezTo>
                <a:cubicBezTo>
                  <a:pt x="678" y="45"/>
                  <a:pt x="800" y="75"/>
                  <a:pt x="907" y="143"/>
                </a:cubicBezTo>
                <a:cubicBezTo>
                  <a:pt x="995" y="199"/>
                  <a:pt x="1066" y="281"/>
                  <a:pt x="1111" y="375"/>
                </a:cubicBezTo>
                <a:lnTo>
                  <a:pt x="896" y="330"/>
                </a:lnTo>
                <a:cubicBezTo>
                  <a:pt x="881" y="327"/>
                  <a:pt x="866" y="336"/>
                  <a:pt x="863" y="351"/>
                </a:cubicBezTo>
                <a:cubicBezTo>
                  <a:pt x="860" y="366"/>
                  <a:pt x="869" y="381"/>
                  <a:pt x="884" y="384"/>
                </a:cubicBezTo>
                <a:lnTo>
                  <a:pt x="1151" y="440"/>
                </a:lnTo>
                <a:cubicBezTo>
                  <a:pt x="1152" y="440"/>
                  <a:pt x="1154" y="440"/>
                  <a:pt x="1155" y="441"/>
                </a:cubicBezTo>
                <a:cubicBezTo>
                  <a:pt x="1156" y="441"/>
                  <a:pt x="1156" y="441"/>
                  <a:pt x="1156" y="441"/>
                </a:cubicBezTo>
                <a:cubicBezTo>
                  <a:pt x="1157" y="441"/>
                  <a:pt x="1157" y="441"/>
                  <a:pt x="1157" y="441"/>
                </a:cubicBezTo>
                <a:cubicBezTo>
                  <a:pt x="1158" y="441"/>
                  <a:pt x="1158" y="441"/>
                  <a:pt x="1158" y="441"/>
                </a:cubicBezTo>
                <a:lnTo>
                  <a:pt x="1159" y="441"/>
                </a:lnTo>
                <a:cubicBezTo>
                  <a:pt x="1159" y="441"/>
                  <a:pt x="1159" y="440"/>
                  <a:pt x="1160" y="440"/>
                </a:cubicBezTo>
                <a:lnTo>
                  <a:pt x="1161" y="440"/>
                </a:lnTo>
                <a:lnTo>
                  <a:pt x="1162" y="440"/>
                </a:lnTo>
                <a:cubicBezTo>
                  <a:pt x="1163" y="440"/>
                  <a:pt x="1165" y="440"/>
                  <a:pt x="1166" y="439"/>
                </a:cubicBezTo>
                <a:cubicBezTo>
                  <a:pt x="1176" y="435"/>
                  <a:pt x="1183" y="426"/>
                  <a:pt x="1184" y="416"/>
                </a:cubicBezTo>
                <a:lnTo>
                  <a:pt x="1240" y="152"/>
                </a:lnTo>
                <a:cubicBezTo>
                  <a:pt x="1243" y="138"/>
                  <a:pt x="1233" y="123"/>
                  <a:pt x="1218" y="12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0" name="Freeform 239">
            <a:extLst>
              <a:ext uri="{FF2B5EF4-FFF2-40B4-BE49-F238E27FC236}">
                <a16:creationId xmlns:a16="http://schemas.microsoft.com/office/drawing/2014/main" id="{55B67F35-FDD6-E74F-87DF-0D6DE9E96E12}"/>
              </a:ext>
            </a:extLst>
          </p:cNvPr>
          <p:cNvSpPr/>
          <p:nvPr/>
        </p:nvSpPr>
        <p:spPr>
          <a:xfrm>
            <a:off x="4735394" y="4007371"/>
            <a:ext cx="454679" cy="370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4" h="1031">
                <a:moveTo>
                  <a:pt x="631" y="688"/>
                </a:moveTo>
                <a:lnTo>
                  <a:pt x="671" y="688"/>
                </a:lnTo>
                <a:lnTo>
                  <a:pt x="671" y="976"/>
                </a:lnTo>
                <a:cubicBezTo>
                  <a:pt x="658" y="976"/>
                  <a:pt x="644" y="976"/>
                  <a:pt x="631" y="976"/>
                </a:cubicBezTo>
                <a:close/>
                <a:moveTo>
                  <a:pt x="704" y="636"/>
                </a:moveTo>
                <a:cubicBezTo>
                  <a:pt x="703" y="645"/>
                  <a:pt x="695" y="652"/>
                  <a:pt x="686" y="652"/>
                </a:cubicBezTo>
                <a:lnTo>
                  <a:pt x="616" y="652"/>
                </a:lnTo>
                <a:cubicBezTo>
                  <a:pt x="606" y="652"/>
                  <a:pt x="599" y="645"/>
                  <a:pt x="597" y="636"/>
                </a:cubicBezTo>
                <a:close/>
                <a:moveTo>
                  <a:pt x="479" y="545"/>
                </a:moveTo>
                <a:cubicBezTo>
                  <a:pt x="455" y="511"/>
                  <a:pt x="455" y="462"/>
                  <a:pt x="455" y="405"/>
                </a:cubicBezTo>
                <a:lnTo>
                  <a:pt x="455" y="278"/>
                </a:lnTo>
                <a:cubicBezTo>
                  <a:pt x="461" y="280"/>
                  <a:pt x="467" y="281"/>
                  <a:pt x="473" y="281"/>
                </a:cubicBezTo>
                <a:lnTo>
                  <a:pt x="828" y="281"/>
                </a:lnTo>
                <a:cubicBezTo>
                  <a:pt x="835" y="281"/>
                  <a:pt x="841" y="280"/>
                  <a:pt x="847" y="278"/>
                </a:cubicBezTo>
                <a:lnTo>
                  <a:pt x="847" y="405"/>
                </a:lnTo>
                <a:cubicBezTo>
                  <a:pt x="847" y="462"/>
                  <a:pt x="847" y="511"/>
                  <a:pt x="823" y="545"/>
                </a:cubicBezTo>
                <a:cubicBezTo>
                  <a:pt x="797" y="583"/>
                  <a:pt x="743" y="600"/>
                  <a:pt x="651" y="600"/>
                </a:cubicBezTo>
                <a:cubicBezTo>
                  <a:pt x="559" y="600"/>
                  <a:pt x="505" y="583"/>
                  <a:pt x="479" y="545"/>
                </a:cubicBezTo>
                <a:close/>
                <a:moveTo>
                  <a:pt x="473" y="209"/>
                </a:moveTo>
                <a:lnTo>
                  <a:pt x="511" y="209"/>
                </a:lnTo>
                <a:lnTo>
                  <a:pt x="583" y="209"/>
                </a:lnTo>
                <a:lnTo>
                  <a:pt x="724" y="209"/>
                </a:lnTo>
                <a:lnTo>
                  <a:pt x="796" y="209"/>
                </a:lnTo>
                <a:lnTo>
                  <a:pt x="828" y="209"/>
                </a:lnTo>
                <a:cubicBezTo>
                  <a:pt x="838" y="209"/>
                  <a:pt x="847" y="217"/>
                  <a:pt x="847" y="227"/>
                </a:cubicBezTo>
                <a:cubicBezTo>
                  <a:pt x="847" y="237"/>
                  <a:pt x="838" y="245"/>
                  <a:pt x="828" y="245"/>
                </a:cubicBezTo>
                <a:lnTo>
                  <a:pt x="473" y="245"/>
                </a:lnTo>
                <a:cubicBezTo>
                  <a:pt x="463" y="245"/>
                  <a:pt x="455" y="237"/>
                  <a:pt x="455" y="227"/>
                </a:cubicBezTo>
                <a:cubicBezTo>
                  <a:pt x="455" y="217"/>
                  <a:pt x="463" y="209"/>
                  <a:pt x="473" y="209"/>
                </a:cubicBezTo>
                <a:close/>
                <a:moveTo>
                  <a:pt x="528" y="54"/>
                </a:moveTo>
                <a:cubicBezTo>
                  <a:pt x="528" y="44"/>
                  <a:pt x="536" y="36"/>
                  <a:pt x="547" y="36"/>
                </a:cubicBezTo>
                <a:cubicBezTo>
                  <a:pt x="557" y="36"/>
                  <a:pt x="565" y="44"/>
                  <a:pt x="565" y="54"/>
                </a:cubicBezTo>
                <a:lnTo>
                  <a:pt x="565" y="173"/>
                </a:lnTo>
                <a:lnTo>
                  <a:pt x="528" y="173"/>
                </a:lnTo>
                <a:close/>
                <a:moveTo>
                  <a:pt x="742" y="54"/>
                </a:moveTo>
                <a:cubicBezTo>
                  <a:pt x="742" y="44"/>
                  <a:pt x="750" y="36"/>
                  <a:pt x="760" y="36"/>
                </a:cubicBezTo>
                <a:cubicBezTo>
                  <a:pt x="771" y="36"/>
                  <a:pt x="779" y="44"/>
                  <a:pt x="779" y="54"/>
                </a:cubicBezTo>
                <a:lnTo>
                  <a:pt x="779" y="173"/>
                </a:lnTo>
                <a:lnTo>
                  <a:pt x="742" y="173"/>
                </a:lnTo>
                <a:close/>
                <a:moveTo>
                  <a:pt x="1241" y="481"/>
                </a:moveTo>
                <a:cubicBezTo>
                  <a:pt x="1226" y="479"/>
                  <a:pt x="1212" y="489"/>
                  <a:pt x="1209" y="504"/>
                </a:cubicBezTo>
                <a:cubicBezTo>
                  <a:pt x="1191" y="624"/>
                  <a:pt x="1132" y="737"/>
                  <a:pt x="1043" y="822"/>
                </a:cubicBezTo>
                <a:cubicBezTo>
                  <a:pt x="952" y="909"/>
                  <a:pt x="838" y="961"/>
                  <a:pt x="712" y="974"/>
                </a:cubicBezTo>
                <a:cubicBezTo>
                  <a:pt x="710" y="974"/>
                  <a:pt x="708" y="974"/>
                  <a:pt x="707" y="974"/>
                </a:cubicBezTo>
                <a:lnTo>
                  <a:pt x="707" y="684"/>
                </a:lnTo>
                <a:cubicBezTo>
                  <a:pt x="726" y="675"/>
                  <a:pt x="740" y="656"/>
                  <a:pt x="740" y="634"/>
                </a:cubicBezTo>
                <a:cubicBezTo>
                  <a:pt x="740" y="632"/>
                  <a:pt x="740" y="630"/>
                  <a:pt x="739" y="629"/>
                </a:cubicBezTo>
                <a:cubicBezTo>
                  <a:pt x="793" y="619"/>
                  <a:pt x="830" y="598"/>
                  <a:pt x="852" y="566"/>
                </a:cubicBezTo>
                <a:cubicBezTo>
                  <a:pt x="882" y="522"/>
                  <a:pt x="882" y="465"/>
                  <a:pt x="882" y="405"/>
                </a:cubicBezTo>
                <a:lnTo>
                  <a:pt x="882" y="227"/>
                </a:lnTo>
                <a:cubicBezTo>
                  <a:pt x="882" y="197"/>
                  <a:pt x="858" y="173"/>
                  <a:pt x="828" y="173"/>
                </a:cubicBezTo>
                <a:lnTo>
                  <a:pt x="814" y="173"/>
                </a:lnTo>
                <a:lnTo>
                  <a:pt x="814" y="54"/>
                </a:lnTo>
                <a:cubicBezTo>
                  <a:pt x="814" y="24"/>
                  <a:pt x="790" y="0"/>
                  <a:pt x="760" y="0"/>
                </a:cubicBezTo>
                <a:cubicBezTo>
                  <a:pt x="731" y="0"/>
                  <a:pt x="707" y="24"/>
                  <a:pt x="707" y="54"/>
                </a:cubicBezTo>
                <a:lnTo>
                  <a:pt x="707" y="173"/>
                </a:lnTo>
                <a:lnTo>
                  <a:pt x="600" y="173"/>
                </a:lnTo>
                <a:lnTo>
                  <a:pt x="600" y="54"/>
                </a:lnTo>
                <a:cubicBezTo>
                  <a:pt x="600" y="24"/>
                  <a:pt x="576" y="0"/>
                  <a:pt x="547" y="0"/>
                </a:cubicBezTo>
                <a:cubicBezTo>
                  <a:pt x="517" y="0"/>
                  <a:pt x="493" y="24"/>
                  <a:pt x="493" y="54"/>
                </a:cubicBezTo>
                <a:lnTo>
                  <a:pt x="493" y="173"/>
                </a:lnTo>
                <a:lnTo>
                  <a:pt x="473" y="173"/>
                </a:lnTo>
                <a:cubicBezTo>
                  <a:pt x="444" y="173"/>
                  <a:pt x="420" y="197"/>
                  <a:pt x="420" y="227"/>
                </a:cubicBezTo>
                <a:lnTo>
                  <a:pt x="420" y="405"/>
                </a:lnTo>
                <a:cubicBezTo>
                  <a:pt x="420" y="465"/>
                  <a:pt x="420" y="522"/>
                  <a:pt x="449" y="566"/>
                </a:cubicBezTo>
                <a:cubicBezTo>
                  <a:pt x="472" y="598"/>
                  <a:pt x="509" y="619"/>
                  <a:pt x="562" y="629"/>
                </a:cubicBezTo>
                <a:cubicBezTo>
                  <a:pt x="562" y="630"/>
                  <a:pt x="562" y="632"/>
                  <a:pt x="562" y="634"/>
                </a:cubicBezTo>
                <a:cubicBezTo>
                  <a:pt x="562" y="656"/>
                  <a:pt x="576" y="675"/>
                  <a:pt x="595" y="684"/>
                </a:cubicBezTo>
                <a:lnTo>
                  <a:pt x="595" y="973"/>
                </a:lnTo>
                <a:cubicBezTo>
                  <a:pt x="407" y="951"/>
                  <a:pt x="240" y="835"/>
                  <a:pt x="156" y="663"/>
                </a:cubicBezTo>
                <a:lnTo>
                  <a:pt x="359" y="724"/>
                </a:lnTo>
                <a:cubicBezTo>
                  <a:pt x="362" y="725"/>
                  <a:pt x="365" y="726"/>
                  <a:pt x="367" y="726"/>
                </a:cubicBezTo>
                <a:cubicBezTo>
                  <a:pt x="379" y="726"/>
                  <a:pt x="390" y="718"/>
                  <a:pt x="394" y="706"/>
                </a:cubicBezTo>
                <a:cubicBezTo>
                  <a:pt x="398" y="692"/>
                  <a:pt x="390" y="676"/>
                  <a:pt x="375" y="672"/>
                </a:cubicBezTo>
                <a:lnTo>
                  <a:pt x="115" y="592"/>
                </a:lnTo>
                <a:cubicBezTo>
                  <a:pt x="113" y="592"/>
                  <a:pt x="111" y="592"/>
                  <a:pt x="110" y="591"/>
                </a:cubicBezTo>
                <a:cubicBezTo>
                  <a:pt x="109" y="591"/>
                  <a:pt x="108" y="591"/>
                  <a:pt x="107" y="591"/>
                </a:cubicBezTo>
                <a:cubicBezTo>
                  <a:pt x="95" y="591"/>
                  <a:pt x="84" y="599"/>
                  <a:pt x="81" y="611"/>
                </a:cubicBezTo>
                <a:lnTo>
                  <a:pt x="1" y="871"/>
                </a:lnTo>
                <a:cubicBezTo>
                  <a:pt x="-3" y="886"/>
                  <a:pt x="5" y="901"/>
                  <a:pt x="20" y="906"/>
                </a:cubicBezTo>
                <a:cubicBezTo>
                  <a:pt x="22" y="907"/>
                  <a:pt x="25" y="907"/>
                  <a:pt x="28" y="907"/>
                </a:cubicBezTo>
                <a:cubicBezTo>
                  <a:pt x="40" y="907"/>
                  <a:pt x="50" y="899"/>
                  <a:pt x="54" y="887"/>
                </a:cubicBezTo>
                <a:lnTo>
                  <a:pt x="112" y="698"/>
                </a:lnTo>
                <a:cubicBezTo>
                  <a:pt x="216" y="902"/>
                  <a:pt x="427" y="1031"/>
                  <a:pt x="657" y="1031"/>
                </a:cubicBezTo>
                <a:cubicBezTo>
                  <a:pt x="677" y="1031"/>
                  <a:pt x="697" y="1030"/>
                  <a:pt x="717" y="1028"/>
                </a:cubicBezTo>
                <a:cubicBezTo>
                  <a:pt x="787" y="1022"/>
                  <a:pt x="854" y="1003"/>
                  <a:pt x="917" y="974"/>
                </a:cubicBezTo>
                <a:cubicBezTo>
                  <a:pt x="978" y="946"/>
                  <a:pt x="1033" y="908"/>
                  <a:pt x="1081" y="861"/>
                </a:cubicBezTo>
                <a:cubicBezTo>
                  <a:pt x="1179" y="769"/>
                  <a:pt x="1243" y="645"/>
                  <a:pt x="1264" y="513"/>
                </a:cubicBezTo>
                <a:cubicBezTo>
                  <a:pt x="1266" y="498"/>
                  <a:pt x="1256" y="484"/>
                  <a:pt x="1241" y="4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1" name="Freeform 240">
            <a:extLst>
              <a:ext uri="{FF2B5EF4-FFF2-40B4-BE49-F238E27FC236}">
                <a16:creationId xmlns:a16="http://schemas.microsoft.com/office/drawing/2014/main" id="{02AB2C1E-72A5-9A41-B335-7B3A3DA6AD47}"/>
              </a:ext>
            </a:extLst>
          </p:cNvPr>
          <p:cNvSpPr/>
          <p:nvPr/>
        </p:nvSpPr>
        <p:spPr>
          <a:xfrm>
            <a:off x="6238754" y="3998011"/>
            <a:ext cx="32508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905">
                <a:moveTo>
                  <a:pt x="849" y="822"/>
                </a:moveTo>
                <a:cubicBezTo>
                  <a:pt x="849" y="837"/>
                  <a:pt x="837" y="849"/>
                  <a:pt x="821" y="849"/>
                </a:cubicBezTo>
                <a:lnTo>
                  <a:pt x="83" y="849"/>
                </a:lnTo>
                <a:cubicBezTo>
                  <a:pt x="68" y="849"/>
                  <a:pt x="55" y="837"/>
                  <a:pt x="55" y="822"/>
                </a:cubicBezTo>
                <a:lnTo>
                  <a:pt x="55" y="83"/>
                </a:lnTo>
                <a:cubicBezTo>
                  <a:pt x="55" y="68"/>
                  <a:pt x="68" y="55"/>
                  <a:pt x="83" y="55"/>
                </a:cubicBezTo>
                <a:lnTo>
                  <a:pt x="821" y="55"/>
                </a:lnTo>
                <a:cubicBezTo>
                  <a:pt x="837" y="55"/>
                  <a:pt x="849" y="68"/>
                  <a:pt x="849" y="83"/>
                </a:cubicBezTo>
                <a:close/>
                <a:moveTo>
                  <a:pt x="821" y="0"/>
                </a:moveTo>
                <a:lnTo>
                  <a:pt x="83" y="0"/>
                </a:lnTo>
                <a:cubicBezTo>
                  <a:pt x="37" y="0"/>
                  <a:pt x="0" y="37"/>
                  <a:pt x="0" y="83"/>
                </a:cubicBezTo>
                <a:lnTo>
                  <a:pt x="0" y="822"/>
                </a:lnTo>
                <a:cubicBezTo>
                  <a:pt x="0" y="867"/>
                  <a:pt x="37" y="905"/>
                  <a:pt x="83" y="905"/>
                </a:cubicBezTo>
                <a:lnTo>
                  <a:pt x="821" y="905"/>
                </a:lnTo>
                <a:cubicBezTo>
                  <a:pt x="867" y="905"/>
                  <a:pt x="904" y="867"/>
                  <a:pt x="904" y="822"/>
                </a:cubicBezTo>
                <a:lnTo>
                  <a:pt x="904" y="83"/>
                </a:lnTo>
                <a:cubicBezTo>
                  <a:pt x="904" y="37"/>
                  <a:pt x="867" y="0"/>
                  <a:pt x="82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2" name="Freeform 241">
            <a:extLst>
              <a:ext uri="{FF2B5EF4-FFF2-40B4-BE49-F238E27FC236}">
                <a16:creationId xmlns:a16="http://schemas.microsoft.com/office/drawing/2014/main" id="{E77FD242-9635-3540-99A9-0ADA2FFD3701}"/>
              </a:ext>
            </a:extLst>
          </p:cNvPr>
          <p:cNvSpPr/>
          <p:nvPr/>
        </p:nvSpPr>
        <p:spPr>
          <a:xfrm>
            <a:off x="6338832" y="4075771"/>
            <a:ext cx="124920" cy="169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8" h="473">
                <a:moveTo>
                  <a:pt x="137" y="347"/>
                </a:moveTo>
                <a:lnTo>
                  <a:pt x="189" y="267"/>
                </a:lnTo>
                <a:cubicBezTo>
                  <a:pt x="192" y="261"/>
                  <a:pt x="193" y="254"/>
                  <a:pt x="190" y="248"/>
                </a:cubicBezTo>
                <a:cubicBezTo>
                  <a:pt x="187" y="243"/>
                  <a:pt x="181" y="239"/>
                  <a:pt x="174" y="239"/>
                </a:cubicBezTo>
                <a:lnTo>
                  <a:pt x="63" y="239"/>
                </a:lnTo>
                <a:lnTo>
                  <a:pt x="193" y="116"/>
                </a:lnTo>
                <a:lnTo>
                  <a:pt x="154" y="183"/>
                </a:lnTo>
                <a:cubicBezTo>
                  <a:pt x="150" y="189"/>
                  <a:pt x="150" y="195"/>
                  <a:pt x="153" y="201"/>
                </a:cubicBezTo>
                <a:cubicBezTo>
                  <a:pt x="157" y="207"/>
                  <a:pt x="162" y="210"/>
                  <a:pt x="169" y="210"/>
                </a:cubicBezTo>
                <a:lnTo>
                  <a:pt x="285" y="210"/>
                </a:lnTo>
                <a:close/>
                <a:moveTo>
                  <a:pt x="330" y="175"/>
                </a:moveTo>
                <a:lnTo>
                  <a:pt x="200" y="175"/>
                </a:lnTo>
                <a:lnTo>
                  <a:pt x="288" y="27"/>
                </a:lnTo>
                <a:cubicBezTo>
                  <a:pt x="293" y="19"/>
                  <a:pt x="291" y="9"/>
                  <a:pt x="284" y="4"/>
                </a:cubicBezTo>
                <a:cubicBezTo>
                  <a:pt x="277" y="-2"/>
                  <a:pt x="267" y="-1"/>
                  <a:pt x="261" y="5"/>
                </a:cubicBezTo>
                <a:lnTo>
                  <a:pt x="6" y="244"/>
                </a:lnTo>
                <a:cubicBezTo>
                  <a:pt x="0" y="249"/>
                  <a:pt x="-1" y="257"/>
                  <a:pt x="1" y="263"/>
                </a:cubicBezTo>
                <a:cubicBezTo>
                  <a:pt x="4" y="270"/>
                  <a:pt x="10" y="275"/>
                  <a:pt x="18" y="275"/>
                </a:cubicBezTo>
                <a:lnTo>
                  <a:pt x="142" y="275"/>
                </a:lnTo>
                <a:lnTo>
                  <a:pt x="31" y="446"/>
                </a:lnTo>
                <a:cubicBezTo>
                  <a:pt x="26" y="453"/>
                  <a:pt x="27" y="463"/>
                  <a:pt x="34" y="469"/>
                </a:cubicBezTo>
                <a:cubicBezTo>
                  <a:pt x="38" y="472"/>
                  <a:pt x="42" y="473"/>
                  <a:pt x="46" y="473"/>
                </a:cubicBezTo>
                <a:cubicBezTo>
                  <a:pt x="50" y="473"/>
                  <a:pt x="54" y="471"/>
                  <a:pt x="58" y="468"/>
                </a:cubicBezTo>
                <a:lnTo>
                  <a:pt x="343" y="205"/>
                </a:lnTo>
                <a:cubicBezTo>
                  <a:pt x="348" y="200"/>
                  <a:pt x="350" y="193"/>
                  <a:pt x="347" y="186"/>
                </a:cubicBezTo>
                <a:cubicBezTo>
                  <a:pt x="344" y="179"/>
                  <a:pt x="338" y="175"/>
                  <a:pt x="330" y="17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3" name="Freeform 242">
            <a:extLst>
              <a:ext uri="{FF2B5EF4-FFF2-40B4-BE49-F238E27FC236}">
                <a16:creationId xmlns:a16="http://schemas.microsoft.com/office/drawing/2014/main" id="{9359A31C-3006-6946-AB4F-7A279F68FF6D}"/>
              </a:ext>
            </a:extLst>
          </p:cNvPr>
          <p:cNvSpPr/>
          <p:nvPr/>
        </p:nvSpPr>
        <p:spPr>
          <a:xfrm>
            <a:off x="6997633" y="3951571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28" y="953"/>
                </a:moveTo>
                <a:cubicBezTo>
                  <a:pt x="612" y="953"/>
                  <a:pt x="600" y="965"/>
                  <a:pt x="600" y="981"/>
                </a:cubicBezTo>
                <a:lnTo>
                  <a:pt x="600" y="1054"/>
                </a:lnTo>
                <a:cubicBezTo>
                  <a:pt x="600" y="1083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80" y="55"/>
                  <a:pt x="110" y="55"/>
                </a:cubicBezTo>
                <a:lnTo>
                  <a:pt x="546" y="55"/>
                </a:lnTo>
                <a:cubicBezTo>
                  <a:pt x="576" y="55"/>
                  <a:pt x="600" y="79"/>
                  <a:pt x="600" y="109"/>
                </a:cubicBezTo>
                <a:lnTo>
                  <a:pt x="600" y="156"/>
                </a:lnTo>
                <a:cubicBezTo>
                  <a:pt x="600" y="171"/>
                  <a:pt x="612" y="183"/>
                  <a:pt x="628" y="183"/>
                </a:cubicBezTo>
                <a:cubicBezTo>
                  <a:pt x="643" y="183"/>
                  <a:pt x="655" y="171"/>
                  <a:pt x="655" y="156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lnTo>
                  <a:pt x="110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981"/>
                </a:lnTo>
                <a:cubicBezTo>
                  <a:pt x="655" y="965"/>
                  <a:pt x="643" y="953"/>
                  <a:pt x="628" y="9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4" name="Freeform 243">
            <a:extLst>
              <a:ext uri="{FF2B5EF4-FFF2-40B4-BE49-F238E27FC236}">
                <a16:creationId xmlns:a16="http://schemas.microsoft.com/office/drawing/2014/main" id="{7E37EFD6-9AE1-194D-A422-AC08AA2B5499}"/>
              </a:ext>
            </a:extLst>
          </p:cNvPr>
          <p:cNvSpPr/>
          <p:nvPr/>
        </p:nvSpPr>
        <p:spPr>
          <a:xfrm>
            <a:off x="7103473" y="4290332"/>
            <a:ext cx="2412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7">
                <a:moveTo>
                  <a:pt x="68" y="34"/>
                </a:moveTo>
                <a:cubicBezTo>
                  <a:pt x="68" y="15"/>
                  <a:pt x="52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7"/>
                  <a:pt x="34" y="67"/>
                </a:cubicBezTo>
                <a:cubicBezTo>
                  <a:pt x="52" y="67"/>
                  <a:pt x="68" y="52"/>
                  <a:pt x="68" y="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5" name="Freeform 244">
            <a:extLst>
              <a:ext uri="{FF2B5EF4-FFF2-40B4-BE49-F238E27FC236}">
                <a16:creationId xmlns:a16="http://schemas.microsoft.com/office/drawing/2014/main" id="{7F959D0C-AAC4-894A-B983-53B5ACF1C647}"/>
              </a:ext>
            </a:extLst>
          </p:cNvPr>
          <p:cNvSpPr/>
          <p:nvPr/>
        </p:nvSpPr>
        <p:spPr>
          <a:xfrm>
            <a:off x="7080073" y="3997651"/>
            <a:ext cx="70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5">
                <a:moveTo>
                  <a:pt x="28" y="0"/>
                </a:move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8" y="55"/>
                </a:cubicBezTo>
                <a:lnTo>
                  <a:pt x="170" y="55"/>
                </a:lnTo>
                <a:cubicBezTo>
                  <a:pt x="185" y="55"/>
                  <a:pt x="197" y="43"/>
                  <a:pt x="197" y="28"/>
                </a:cubicBezTo>
                <a:cubicBezTo>
                  <a:pt x="197" y="13"/>
                  <a:pt x="185" y="0"/>
                  <a:pt x="1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6" name="Freeform 245">
            <a:extLst>
              <a:ext uri="{FF2B5EF4-FFF2-40B4-BE49-F238E27FC236}">
                <a16:creationId xmlns:a16="http://schemas.microsoft.com/office/drawing/2014/main" id="{A8CECCCE-A70D-5B42-8949-663111F380D1}"/>
              </a:ext>
            </a:extLst>
          </p:cNvPr>
          <p:cNvSpPr/>
          <p:nvPr/>
        </p:nvSpPr>
        <p:spPr>
          <a:xfrm>
            <a:off x="7099513" y="4052011"/>
            <a:ext cx="248760" cy="63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2" h="176">
                <a:moveTo>
                  <a:pt x="683" y="125"/>
                </a:moveTo>
                <a:cubicBezTo>
                  <a:pt x="599" y="46"/>
                  <a:pt x="477" y="0"/>
                  <a:pt x="347" y="0"/>
                </a:cubicBezTo>
                <a:cubicBezTo>
                  <a:pt x="216" y="0"/>
                  <a:pt x="92" y="47"/>
                  <a:pt x="8" y="128"/>
                </a:cubicBezTo>
                <a:cubicBezTo>
                  <a:pt x="-3" y="139"/>
                  <a:pt x="-3" y="156"/>
                  <a:pt x="7" y="167"/>
                </a:cubicBezTo>
                <a:cubicBezTo>
                  <a:pt x="13" y="173"/>
                  <a:pt x="20" y="176"/>
                  <a:pt x="27" y="176"/>
                </a:cubicBezTo>
                <a:cubicBezTo>
                  <a:pt x="34" y="176"/>
                  <a:pt x="41" y="173"/>
                  <a:pt x="46" y="168"/>
                </a:cubicBezTo>
                <a:cubicBezTo>
                  <a:pt x="120" y="97"/>
                  <a:pt x="230" y="55"/>
                  <a:pt x="347" y="55"/>
                </a:cubicBezTo>
                <a:cubicBezTo>
                  <a:pt x="463" y="55"/>
                  <a:pt x="571" y="95"/>
                  <a:pt x="645" y="165"/>
                </a:cubicBezTo>
                <a:cubicBezTo>
                  <a:pt x="656" y="175"/>
                  <a:pt x="674" y="175"/>
                  <a:pt x="684" y="164"/>
                </a:cubicBezTo>
                <a:cubicBezTo>
                  <a:pt x="695" y="153"/>
                  <a:pt x="694" y="135"/>
                  <a:pt x="683" y="12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7" name="Freeform 246">
            <a:extLst>
              <a:ext uri="{FF2B5EF4-FFF2-40B4-BE49-F238E27FC236}">
                <a16:creationId xmlns:a16="http://schemas.microsoft.com/office/drawing/2014/main" id="{210621C0-45A0-E64F-827C-3DFA03173301}"/>
              </a:ext>
            </a:extLst>
          </p:cNvPr>
          <p:cNvSpPr/>
          <p:nvPr/>
        </p:nvSpPr>
        <p:spPr>
          <a:xfrm>
            <a:off x="7195634" y="4210412"/>
            <a:ext cx="57960" cy="57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2" h="162">
                <a:moveTo>
                  <a:pt x="81" y="107"/>
                </a:moveTo>
                <a:cubicBezTo>
                  <a:pt x="67" y="107"/>
                  <a:pt x="55" y="95"/>
                  <a:pt x="55" y="81"/>
                </a:cubicBezTo>
                <a:cubicBezTo>
                  <a:pt x="55" y="67"/>
                  <a:pt x="67" y="55"/>
                  <a:pt x="81" y="55"/>
                </a:cubicBezTo>
                <a:cubicBezTo>
                  <a:pt x="96" y="55"/>
                  <a:pt x="107" y="67"/>
                  <a:pt x="107" y="81"/>
                </a:cubicBezTo>
                <a:cubicBezTo>
                  <a:pt x="107" y="95"/>
                  <a:pt x="96" y="107"/>
                  <a:pt x="81" y="107"/>
                </a:cubicBezTo>
                <a:close/>
                <a:moveTo>
                  <a:pt x="81" y="0"/>
                </a:moveTo>
                <a:cubicBezTo>
                  <a:pt x="36" y="0"/>
                  <a:pt x="0" y="36"/>
                  <a:pt x="0" y="81"/>
                </a:cubicBezTo>
                <a:cubicBezTo>
                  <a:pt x="0" y="126"/>
                  <a:pt x="36" y="162"/>
                  <a:pt x="81" y="162"/>
                </a:cubicBezTo>
                <a:cubicBezTo>
                  <a:pt x="126" y="162"/>
                  <a:pt x="162" y="126"/>
                  <a:pt x="162" y="81"/>
                </a:cubicBezTo>
                <a:cubicBezTo>
                  <a:pt x="162" y="36"/>
                  <a:pt x="126" y="0"/>
                  <a:pt x="8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8" name="Freeform 247">
            <a:extLst>
              <a:ext uri="{FF2B5EF4-FFF2-40B4-BE49-F238E27FC236}">
                <a16:creationId xmlns:a16="http://schemas.microsoft.com/office/drawing/2014/main" id="{49B82EF6-80C4-9240-8679-86C7E0111E1F}"/>
              </a:ext>
            </a:extLst>
          </p:cNvPr>
          <p:cNvSpPr/>
          <p:nvPr/>
        </p:nvSpPr>
        <p:spPr>
          <a:xfrm>
            <a:off x="7124714" y="4099531"/>
            <a:ext cx="196920" cy="52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8" h="148">
                <a:moveTo>
                  <a:pt x="276" y="0"/>
                </a:moveTo>
                <a:cubicBezTo>
                  <a:pt x="173" y="0"/>
                  <a:pt x="75" y="37"/>
                  <a:pt x="9" y="101"/>
                </a:cubicBezTo>
                <a:cubicBezTo>
                  <a:pt x="-2" y="111"/>
                  <a:pt x="-3" y="129"/>
                  <a:pt x="8" y="140"/>
                </a:cubicBezTo>
                <a:cubicBezTo>
                  <a:pt x="13" y="145"/>
                  <a:pt x="21" y="148"/>
                  <a:pt x="28" y="148"/>
                </a:cubicBezTo>
                <a:cubicBezTo>
                  <a:pt x="35" y="148"/>
                  <a:pt x="42" y="146"/>
                  <a:pt x="47" y="141"/>
                </a:cubicBezTo>
                <a:cubicBezTo>
                  <a:pt x="103" y="86"/>
                  <a:pt x="187" y="55"/>
                  <a:pt x="276" y="55"/>
                </a:cubicBezTo>
                <a:cubicBezTo>
                  <a:pt x="363" y="55"/>
                  <a:pt x="446" y="85"/>
                  <a:pt x="502" y="138"/>
                </a:cubicBezTo>
                <a:cubicBezTo>
                  <a:pt x="513" y="149"/>
                  <a:pt x="531" y="148"/>
                  <a:pt x="541" y="137"/>
                </a:cubicBezTo>
                <a:cubicBezTo>
                  <a:pt x="551" y="126"/>
                  <a:pt x="551" y="108"/>
                  <a:pt x="540" y="98"/>
                </a:cubicBezTo>
                <a:cubicBezTo>
                  <a:pt x="473" y="36"/>
                  <a:pt x="377" y="0"/>
                  <a:pt x="27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9" name="Freeform 248">
            <a:extLst>
              <a:ext uri="{FF2B5EF4-FFF2-40B4-BE49-F238E27FC236}">
                <a16:creationId xmlns:a16="http://schemas.microsoft.com/office/drawing/2014/main" id="{7E59780F-0DBA-0A40-975A-74D507048A37}"/>
              </a:ext>
            </a:extLst>
          </p:cNvPr>
          <p:cNvSpPr/>
          <p:nvPr/>
        </p:nvSpPr>
        <p:spPr>
          <a:xfrm>
            <a:off x="7154593" y="4147771"/>
            <a:ext cx="137880" cy="42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4" h="118">
                <a:moveTo>
                  <a:pt x="193" y="0"/>
                </a:moveTo>
                <a:cubicBezTo>
                  <a:pt x="122" y="0"/>
                  <a:pt x="55" y="26"/>
                  <a:pt x="9" y="70"/>
                </a:cubicBezTo>
                <a:cubicBezTo>
                  <a:pt x="-2" y="81"/>
                  <a:pt x="-3" y="98"/>
                  <a:pt x="8" y="109"/>
                </a:cubicBezTo>
                <a:cubicBezTo>
                  <a:pt x="13" y="115"/>
                  <a:pt x="20" y="118"/>
                  <a:pt x="28" y="118"/>
                </a:cubicBezTo>
                <a:cubicBezTo>
                  <a:pt x="35" y="118"/>
                  <a:pt x="42" y="115"/>
                  <a:pt x="47" y="110"/>
                </a:cubicBezTo>
                <a:cubicBezTo>
                  <a:pt x="83" y="75"/>
                  <a:pt x="136" y="56"/>
                  <a:pt x="193" y="56"/>
                </a:cubicBezTo>
                <a:cubicBezTo>
                  <a:pt x="249" y="56"/>
                  <a:pt x="302" y="75"/>
                  <a:pt x="338" y="109"/>
                </a:cubicBezTo>
                <a:cubicBezTo>
                  <a:pt x="349" y="119"/>
                  <a:pt x="366" y="118"/>
                  <a:pt x="377" y="107"/>
                </a:cubicBezTo>
                <a:cubicBezTo>
                  <a:pt x="387" y="96"/>
                  <a:pt x="387" y="79"/>
                  <a:pt x="376" y="68"/>
                </a:cubicBezTo>
                <a:cubicBezTo>
                  <a:pt x="330" y="25"/>
                  <a:pt x="263" y="0"/>
                  <a:pt x="19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0" name="Freeform 249">
            <a:extLst>
              <a:ext uri="{FF2B5EF4-FFF2-40B4-BE49-F238E27FC236}">
                <a16:creationId xmlns:a16="http://schemas.microsoft.com/office/drawing/2014/main" id="{D2D2C3EE-73B0-814A-B24C-D8ED285BEA99}"/>
              </a:ext>
            </a:extLst>
          </p:cNvPr>
          <p:cNvSpPr/>
          <p:nvPr/>
        </p:nvSpPr>
        <p:spPr>
          <a:xfrm>
            <a:off x="2813353" y="4290332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0" y="34"/>
                </a:moveTo>
                <a:cubicBezTo>
                  <a:pt x="0" y="52"/>
                  <a:pt x="15" y="67"/>
                  <a:pt x="33" y="67"/>
                </a:cubicBezTo>
                <a:cubicBezTo>
                  <a:pt x="52" y="67"/>
                  <a:pt x="67" y="52"/>
                  <a:pt x="67" y="34"/>
                </a:cubicBezTo>
                <a:cubicBezTo>
                  <a:pt x="67" y="15"/>
                  <a:pt x="52" y="0"/>
                  <a:pt x="33" y="0"/>
                </a:cubicBezTo>
                <a:cubicBezTo>
                  <a:pt x="15" y="0"/>
                  <a:pt x="0" y="15"/>
                  <a:pt x="0" y="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1" name="Freeform 250">
            <a:extLst>
              <a:ext uri="{FF2B5EF4-FFF2-40B4-BE49-F238E27FC236}">
                <a16:creationId xmlns:a16="http://schemas.microsoft.com/office/drawing/2014/main" id="{017D7F68-4CF9-C049-ABD5-779E429FD3B9}"/>
              </a:ext>
            </a:extLst>
          </p:cNvPr>
          <p:cNvSpPr/>
          <p:nvPr/>
        </p:nvSpPr>
        <p:spPr>
          <a:xfrm>
            <a:off x="2789953" y="3997651"/>
            <a:ext cx="70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5">
                <a:moveTo>
                  <a:pt x="197" y="28"/>
                </a:moveTo>
                <a:cubicBezTo>
                  <a:pt x="197" y="13"/>
                  <a:pt x="185" y="0"/>
                  <a:pt x="170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70" y="55"/>
                </a:lnTo>
                <a:cubicBezTo>
                  <a:pt x="185" y="55"/>
                  <a:pt x="197" y="43"/>
                  <a:pt x="197" y="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2" name="Freeform 251">
            <a:extLst>
              <a:ext uri="{FF2B5EF4-FFF2-40B4-BE49-F238E27FC236}">
                <a16:creationId xmlns:a16="http://schemas.microsoft.com/office/drawing/2014/main" id="{840C22A4-3128-4C42-B347-C6E37A806B13}"/>
              </a:ext>
            </a:extLst>
          </p:cNvPr>
          <p:cNvSpPr/>
          <p:nvPr/>
        </p:nvSpPr>
        <p:spPr>
          <a:xfrm>
            <a:off x="2707513" y="3951571"/>
            <a:ext cx="30852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58" h="1163">
                <a:moveTo>
                  <a:pt x="799" y="738"/>
                </a:moveTo>
                <a:cubicBezTo>
                  <a:pt x="774" y="775"/>
                  <a:pt x="719" y="793"/>
                  <a:pt x="627" y="793"/>
                </a:cubicBezTo>
                <a:cubicBezTo>
                  <a:pt x="536" y="793"/>
                  <a:pt x="481" y="775"/>
                  <a:pt x="455" y="738"/>
                </a:cubicBezTo>
                <a:cubicBezTo>
                  <a:pt x="431" y="704"/>
                  <a:pt x="431" y="654"/>
                  <a:pt x="431" y="597"/>
                </a:cubicBezTo>
                <a:lnTo>
                  <a:pt x="431" y="470"/>
                </a:lnTo>
                <a:cubicBezTo>
                  <a:pt x="437" y="472"/>
                  <a:pt x="443" y="473"/>
                  <a:pt x="450" y="473"/>
                </a:cubicBezTo>
                <a:lnTo>
                  <a:pt x="805" y="473"/>
                </a:lnTo>
                <a:cubicBezTo>
                  <a:pt x="811" y="473"/>
                  <a:pt x="817" y="472"/>
                  <a:pt x="823" y="470"/>
                </a:cubicBezTo>
                <a:lnTo>
                  <a:pt x="823" y="597"/>
                </a:lnTo>
                <a:cubicBezTo>
                  <a:pt x="823" y="654"/>
                  <a:pt x="823" y="704"/>
                  <a:pt x="799" y="738"/>
                </a:cubicBezTo>
                <a:close/>
                <a:moveTo>
                  <a:pt x="681" y="828"/>
                </a:moveTo>
                <a:cubicBezTo>
                  <a:pt x="680" y="837"/>
                  <a:pt x="672" y="844"/>
                  <a:pt x="662" y="844"/>
                </a:cubicBezTo>
                <a:lnTo>
                  <a:pt x="592" y="844"/>
                </a:lnTo>
                <a:cubicBezTo>
                  <a:pt x="583" y="844"/>
                  <a:pt x="575" y="837"/>
                  <a:pt x="574" y="828"/>
                </a:cubicBezTo>
                <a:close/>
                <a:moveTo>
                  <a:pt x="648" y="951"/>
                </a:moveTo>
                <a:lnTo>
                  <a:pt x="607" y="951"/>
                </a:lnTo>
                <a:lnTo>
                  <a:pt x="607" y="880"/>
                </a:lnTo>
                <a:lnTo>
                  <a:pt x="648" y="880"/>
                </a:lnTo>
                <a:close/>
                <a:moveTo>
                  <a:pt x="450" y="401"/>
                </a:moveTo>
                <a:lnTo>
                  <a:pt x="487" y="401"/>
                </a:lnTo>
                <a:lnTo>
                  <a:pt x="559" y="401"/>
                </a:lnTo>
                <a:lnTo>
                  <a:pt x="701" y="401"/>
                </a:lnTo>
                <a:lnTo>
                  <a:pt x="773" y="401"/>
                </a:lnTo>
                <a:lnTo>
                  <a:pt x="805" y="401"/>
                </a:lnTo>
                <a:cubicBezTo>
                  <a:pt x="815" y="401"/>
                  <a:pt x="823" y="409"/>
                  <a:pt x="823" y="420"/>
                </a:cubicBezTo>
                <a:cubicBezTo>
                  <a:pt x="823" y="430"/>
                  <a:pt x="815" y="438"/>
                  <a:pt x="805" y="438"/>
                </a:cubicBezTo>
                <a:lnTo>
                  <a:pt x="450" y="438"/>
                </a:lnTo>
                <a:cubicBezTo>
                  <a:pt x="440" y="438"/>
                  <a:pt x="431" y="430"/>
                  <a:pt x="431" y="419"/>
                </a:cubicBezTo>
                <a:cubicBezTo>
                  <a:pt x="431" y="409"/>
                  <a:pt x="440" y="401"/>
                  <a:pt x="450" y="401"/>
                </a:cubicBezTo>
                <a:close/>
                <a:moveTo>
                  <a:pt x="505" y="246"/>
                </a:moveTo>
                <a:cubicBezTo>
                  <a:pt x="505" y="236"/>
                  <a:pt x="513" y="228"/>
                  <a:pt x="523" y="228"/>
                </a:cubicBezTo>
                <a:cubicBezTo>
                  <a:pt x="533" y="228"/>
                  <a:pt x="541" y="236"/>
                  <a:pt x="541" y="246"/>
                </a:cubicBezTo>
                <a:lnTo>
                  <a:pt x="541" y="366"/>
                </a:lnTo>
                <a:lnTo>
                  <a:pt x="505" y="366"/>
                </a:lnTo>
                <a:close/>
                <a:moveTo>
                  <a:pt x="719" y="246"/>
                </a:moveTo>
                <a:cubicBezTo>
                  <a:pt x="719" y="236"/>
                  <a:pt x="727" y="228"/>
                  <a:pt x="737" y="228"/>
                </a:cubicBezTo>
                <a:cubicBezTo>
                  <a:pt x="747" y="228"/>
                  <a:pt x="755" y="236"/>
                  <a:pt x="755" y="246"/>
                </a:cubicBezTo>
                <a:lnTo>
                  <a:pt x="755" y="366"/>
                </a:lnTo>
                <a:lnTo>
                  <a:pt x="719" y="366"/>
                </a:lnTo>
                <a:close/>
                <a:moveTo>
                  <a:pt x="858" y="419"/>
                </a:moveTo>
                <a:cubicBezTo>
                  <a:pt x="858" y="390"/>
                  <a:pt x="834" y="366"/>
                  <a:pt x="805" y="366"/>
                </a:cubicBezTo>
                <a:lnTo>
                  <a:pt x="791" y="366"/>
                </a:lnTo>
                <a:lnTo>
                  <a:pt x="791" y="246"/>
                </a:lnTo>
                <a:cubicBezTo>
                  <a:pt x="791" y="217"/>
                  <a:pt x="766" y="193"/>
                  <a:pt x="737" y="193"/>
                </a:cubicBezTo>
                <a:cubicBezTo>
                  <a:pt x="707" y="193"/>
                  <a:pt x="683" y="217"/>
                  <a:pt x="683" y="246"/>
                </a:cubicBezTo>
                <a:lnTo>
                  <a:pt x="683" y="366"/>
                </a:lnTo>
                <a:lnTo>
                  <a:pt x="577" y="366"/>
                </a:lnTo>
                <a:lnTo>
                  <a:pt x="577" y="246"/>
                </a:lnTo>
                <a:cubicBezTo>
                  <a:pt x="577" y="217"/>
                  <a:pt x="553" y="193"/>
                  <a:pt x="523" y="193"/>
                </a:cubicBezTo>
                <a:cubicBezTo>
                  <a:pt x="493" y="193"/>
                  <a:pt x="469" y="217"/>
                  <a:pt x="469" y="246"/>
                </a:cubicBezTo>
                <a:lnTo>
                  <a:pt x="469" y="366"/>
                </a:lnTo>
                <a:lnTo>
                  <a:pt x="450" y="366"/>
                </a:lnTo>
                <a:cubicBezTo>
                  <a:pt x="420" y="366"/>
                  <a:pt x="396" y="390"/>
                  <a:pt x="396" y="419"/>
                </a:cubicBezTo>
                <a:lnTo>
                  <a:pt x="396" y="597"/>
                </a:lnTo>
                <a:cubicBezTo>
                  <a:pt x="396" y="658"/>
                  <a:pt x="396" y="715"/>
                  <a:pt x="426" y="758"/>
                </a:cubicBezTo>
                <a:cubicBezTo>
                  <a:pt x="448" y="790"/>
                  <a:pt x="485" y="811"/>
                  <a:pt x="539" y="821"/>
                </a:cubicBezTo>
                <a:cubicBezTo>
                  <a:pt x="538" y="823"/>
                  <a:pt x="538" y="824"/>
                  <a:pt x="538" y="826"/>
                </a:cubicBezTo>
                <a:cubicBezTo>
                  <a:pt x="538" y="848"/>
                  <a:pt x="552" y="868"/>
                  <a:pt x="572" y="876"/>
                </a:cubicBezTo>
                <a:lnTo>
                  <a:pt x="572" y="968"/>
                </a:lnTo>
                <a:cubicBezTo>
                  <a:pt x="572" y="978"/>
                  <a:pt x="579" y="986"/>
                  <a:pt x="589" y="986"/>
                </a:cubicBezTo>
                <a:lnTo>
                  <a:pt x="600" y="986"/>
                </a:lnTo>
                <a:lnTo>
                  <a:pt x="600" y="1054"/>
                </a:lnTo>
                <a:cubicBezTo>
                  <a:pt x="600" y="1083"/>
                  <a:pt x="575" y="1108"/>
                  <a:pt x="546" y="1108"/>
                </a:cubicBezTo>
                <a:lnTo>
                  <a:pt x="109" y="1108"/>
                </a:lnTo>
                <a:cubicBezTo>
                  <a:pt x="79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546" y="55"/>
                </a:lnTo>
                <a:cubicBezTo>
                  <a:pt x="575" y="55"/>
                  <a:pt x="600" y="79"/>
                  <a:pt x="600" y="109"/>
                </a:cubicBezTo>
                <a:lnTo>
                  <a:pt x="600" y="156"/>
                </a:lnTo>
                <a:cubicBezTo>
                  <a:pt x="600" y="171"/>
                  <a:pt x="612" y="183"/>
                  <a:pt x="627" y="183"/>
                </a:cubicBezTo>
                <a:cubicBezTo>
                  <a:pt x="642" y="183"/>
                  <a:pt x="655" y="171"/>
                  <a:pt x="655" y="156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986"/>
                </a:lnTo>
                <a:lnTo>
                  <a:pt x="665" y="986"/>
                </a:lnTo>
                <a:cubicBezTo>
                  <a:pt x="675" y="986"/>
                  <a:pt x="683" y="978"/>
                  <a:pt x="683" y="968"/>
                </a:cubicBezTo>
                <a:lnTo>
                  <a:pt x="683" y="876"/>
                </a:lnTo>
                <a:cubicBezTo>
                  <a:pt x="703" y="868"/>
                  <a:pt x="716" y="848"/>
                  <a:pt x="716" y="826"/>
                </a:cubicBezTo>
                <a:cubicBezTo>
                  <a:pt x="716" y="824"/>
                  <a:pt x="716" y="823"/>
                  <a:pt x="716" y="821"/>
                </a:cubicBezTo>
                <a:cubicBezTo>
                  <a:pt x="770" y="811"/>
                  <a:pt x="806" y="790"/>
                  <a:pt x="829" y="758"/>
                </a:cubicBezTo>
                <a:cubicBezTo>
                  <a:pt x="858" y="715"/>
                  <a:pt x="858" y="658"/>
                  <a:pt x="858" y="59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3" name="Freeform 252">
            <a:extLst>
              <a:ext uri="{FF2B5EF4-FFF2-40B4-BE49-F238E27FC236}">
                <a16:creationId xmlns:a16="http://schemas.microsoft.com/office/drawing/2014/main" id="{FA145350-1095-174A-B80E-702FA77F179E}"/>
              </a:ext>
            </a:extLst>
          </p:cNvPr>
          <p:cNvSpPr/>
          <p:nvPr/>
        </p:nvSpPr>
        <p:spPr>
          <a:xfrm>
            <a:off x="1845674" y="3999451"/>
            <a:ext cx="529560" cy="324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901">
                <a:moveTo>
                  <a:pt x="1417" y="712"/>
                </a:moveTo>
                <a:lnTo>
                  <a:pt x="55" y="712"/>
                </a:lnTo>
                <a:lnTo>
                  <a:pt x="55" y="55"/>
                </a:lnTo>
                <a:lnTo>
                  <a:pt x="1417" y="55"/>
                </a:lnTo>
                <a:close/>
                <a:moveTo>
                  <a:pt x="1444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740"/>
                </a:lnTo>
                <a:cubicBezTo>
                  <a:pt x="0" y="755"/>
                  <a:pt x="13" y="767"/>
                  <a:pt x="28" y="767"/>
                </a:cubicBezTo>
                <a:lnTo>
                  <a:pt x="241" y="767"/>
                </a:lnTo>
                <a:lnTo>
                  <a:pt x="149" y="853"/>
                </a:lnTo>
                <a:cubicBezTo>
                  <a:pt x="138" y="863"/>
                  <a:pt x="137" y="881"/>
                  <a:pt x="147" y="892"/>
                </a:cubicBezTo>
                <a:cubicBezTo>
                  <a:pt x="153" y="898"/>
                  <a:pt x="160" y="901"/>
                  <a:pt x="168" y="901"/>
                </a:cubicBezTo>
                <a:cubicBezTo>
                  <a:pt x="174" y="901"/>
                  <a:pt x="181" y="898"/>
                  <a:pt x="186" y="893"/>
                </a:cubicBezTo>
                <a:lnTo>
                  <a:pt x="322" y="767"/>
                </a:lnTo>
                <a:lnTo>
                  <a:pt x="963" y="767"/>
                </a:lnTo>
                <a:cubicBezTo>
                  <a:pt x="964" y="769"/>
                  <a:pt x="964" y="770"/>
                  <a:pt x="965" y="772"/>
                </a:cubicBezTo>
                <a:lnTo>
                  <a:pt x="978" y="790"/>
                </a:lnTo>
                <a:cubicBezTo>
                  <a:pt x="983" y="798"/>
                  <a:pt x="991" y="803"/>
                  <a:pt x="1001" y="803"/>
                </a:cubicBezTo>
                <a:lnTo>
                  <a:pt x="1075" y="803"/>
                </a:lnTo>
                <a:cubicBezTo>
                  <a:pt x="1085" y="803"/>
                  <a:pt x="1094" y="798"/>
                  <a:pt x="1098" y="789"/>
                </a:cubicBezTo>
                <a:lnTo>
                  <a:pt x="1110" y="770"/>
                </a:lnTo>
                <a:cubicBezTo>
                  <a:pt x="1110" y="769"/>
                  <a:pt x="1111" y="768"/>
                  <a:pt x="1111" y="767"/>
                </a:cubicBezTo>
                <a:lnTo>
                  <a:pt x="1150" y="767"/>
                </a:lnTo>
                <a:lnTo>
                  <a:pt x="1286" y="893"/>
                </a:lnTo>
                <a:cubicBezTo>
                  <a:pt x="1291" y="898"/>
                  <a:pt x="1298" y="901"/>
                  <a:pt x="1304" y="901"/>
                </a:cubicBezTo>
                <a:cubicBezTo>
                  <a:pt x="1312" y="901"/>
                  <a:pt x="1319" y="898"/>
                  <a:pt x="1325" y="892"/>
                </a:cubicBezTo>
                <a:cubicBezTo>
                  <a:pt x="1335" y="881"/>
                  <a:pt x="1334" y="863"/>
                  <a:pt x="1323" y="853"/>
                </a:cubicBezTo>
                <a:lnTo>
                  <a:pt x="1231" y="767"/>
                </a:lnTo>
                <a:lnTo>
                  <a:pt x="1444" y="767"/>
                </a:lnTo>
                <a:cubicBezTo>
                  <a:pt x="1460" y="767"/>
                  <a:pt x="1472" y="755"/>
                  <a:pt x="1472" y="740"/>
                </a:cubicBezTo>
                <a:lnTo>
                  <a:pt x="1472" y="27"/>
                </a:lnTo>
                <a:cubicBezTo>
                  <a:pt x="1472" y="12"/>
                  <a:pt x="1460" y="0"/>
                  <a:pt x="144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4" name="Freeform 253">
            <a:extLst>
              <a:ext uri="{FF2B5EF4-FFF2-40B4-BE49-F238E27FC236}">
                <a16:creationId xmlns:a16="http://schemas.microsoft.com/office/drawing/2014/main" id="{33A3B6D6-597B-624D-8A21-AF94D0327CA1}"/>
              </a:ext>
            </a:extLst>
          </p:cNvPr>
          <p:cNvSpPr/>
          <p:nvPr/>
        </p:nvSpPr>
        <p:spPr>
          <a:xfrm>
            <a:off x="2180473" y="4075051"/>
            <a:ext cx="149760" cy="12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7" h="336">
                <a:moveTo>
                  <a:pt x="23" y="336"/>
                </a:moveTo>
                <a:cubicBezTo>
                  <a:pt x="25" y="336"/>
                  <a:pt x="26" y="336"/>
                  <a:pt x="28" y="336"/>
                </a:cubicBezTo>
                <a:cubicBezTo>
                  <a:pt x="41" y="336"/>
                  <a:pt x="53" y="326"/>
                  <a:pt x="55" y="313"/>
                </a:cubicBezTo>
                <a:cubicBezTo>
                  <a:pt x="66" y="242"/>
                  <a:pt x="109" y="172"/>
                  <a:pt x="175" y="122"/>
                </a:cubicBezTo>
                <a:cubicBezTo>
                  <a:pt x="239" y="73"/>
                  <a:pt x="316" y="49"/>
                  <a:pt x="387" y="56"/>
                </a:cubicBezTo>
                <a:cubicBezTo>
                  <a:pt x="402" y="58"/>
                  <a:pt x="415" y="47"/>
                  <a:pt x="417" y="32"/>
                </a:cubicBezTo>
                <a:cubicBezTo>
                  <a:pt x="418" y="17"/>
                  <a:pt x="407" y="3"/>
                  <a:pt x="392" y="1"/>
                </a:cubicBezTo>
                <a:cubicBezTo>
                  <a:pt x="308" y="-7"/>
                  <a:pt x="216" y="21"/>
                  <a:pt x="141" y="78"/>
                </a:cubicBezTo>
                <a:cubicBezTo>
                  <a:pt x="65" y="137"/>
                  <a:pt x="13" y="219"/>
                  <a:pt x="0" y="304"/>
                </a:cubicBezTo>
                <a:cubicBezTo>
                  <a:pt x="-2" y="319"/>
                  <a:pt x="8" y="334"/>
                  <a:pt x="23" y="3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5" name="Freeform 254">
            <a:extLst>
              <a:ext uri="{FF2B5EF4-FFF2-40B4-BE49-F238E27FC236}">
                <a16:creationId xmlns:a16="http://schemas.microsoft.com/office/drawing/2014/main" id="{95B7FE05-988F-E14D-84E1-B9BA7E7E5695}"/>
              </a:ext>
            </a:extLst>
          </p:cNvPr>
          <p:cNvSpPr/>
          <p:nvPr/>
        </p:nvSpPr>
        <p:spPr>
          <a:xfrm>
            <a:off x="2293874" y="4191331"/>
            <a:ext cx="41760" cy="41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" h="116">
                <a:moveTo>
                  <a:pt x="61" y="59"/>
                </a:moveTo>
                <a:cubicBezTo>
                  <a:pt x="61" y="60"/>
                  <a:pt x="60" y="60"/>
                  <a:pt x="60" y="61"/>
                </a:cubicBezTo>
                <a:cubicBezTo>
                  <a:pt x="60" y="61"/>
                  <a:pt x="59" y="61"/>
                  <a:pt x="58" y="61"/>
                </a:cubicBezTo>
                <a:cubicBezTo>
                  <a:pt x="57" y="61"/>
                  <a:pt x="56" y="61"/>
                  <a:pt x="56" y="60"/>
                </a:cubicBezTo>
                <a:cubicBezTo>
                  <a:pt x="55" y="59"/>
                  <a:pt x="55" y="57"/>
                  <a:pt x="56" y="56"/>
                </a:cubicBezTo>
                <a:cubicBezTo>
                  <a:pt x="57" y="55"/>
                  <a:pt x="57" y="55"/>
                  <a:pt x="58" y="55"/>
                </a:cubicBezTo>
                <a:cubicBezTo>
                  <a:pt x="59" y="55"/>
                  <a:pt x="60" y="56"/>
                  <a:pt x="61" y="56"/>
                </a:cubicBezTo>
                <a:cubicBezTo>
                  <a:pt x="61" y="57"/>
                  <a:pt x="61" y="57"/>
                  <a:pt x="61" y="59"/>
                </a:cubicBezTo>
                <a:close/>
                <a:moveTo>
                  <a:pt x="58" y="0"/>
                </a:moveTo>
                <a:cubicBezTo>
                  <a:pt x="46" y="0"/>
                  <a:pt x="34" y="4"/>
                  <a:pt x="23" y="12"/>
                </a:cubicBezTo>
                <a:cubicBezTo>
                  <a:pt x="-3" y="31"/>
                  <a:pt x="-8" y="68"/>
                  <a:pt x="12" y="94"/>
                </a:cubicBezTo>
                <a:cubicBezTo>
                  <a:pt x="23" y="109"/>
                  <a:pt x="41" y="116"/>
                  <a:pt x="58" y="116"/>
                </a:cubicBezTo>
                <a:cubicBezTo>
                  <a:pt x="71" y="116"/>
                  <a:pt x="83" y="112"/>
                  <a:pt x="94" y="104"/>
                </a:cubicBezTo>
                <a:cubicBezTo>
                  <a:pt x="119" y="85"/>
                  <a:pt x="124" y="48"/>
                  <a:pt x="105" y="23"/>
                </a:cubicBezTo>
                <a:cubicBezTo>
                  <a:pt x="93" y="8"/>
                  <a:pt x="76" y="0"/>
                  <a:pt x="5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6" name="Freeform 255">
            <a:extLst>
              <a:ext uri="{FF2B5EF4-FFF2-40B4-BE49-F238E27FC236}">
                <a16:creationId xmlns:a16="http://schemas.microsoft.com/office/drawing/2014/main" id="{BFC79652-530D-EF40-B174-F3C825D2F52B}"/>
              </a:ext>
            </a:extLst>
          </p:cNvPr>
          <p:cNvSpPr/>
          <p:nvPr/>
        </p:nvSpPr>
        <p:spPr>
          <a:xfrm>
            <a:off x="2211433" y="4108171"/>
            <a:ext cx="120240" cy="97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5" h="273">
                <a:moveTo>
                  <a:pt x="310" y="1"/>
                </a:moveTo>
                <a:cubicBezTo>
                  <a:pt x="243" y="-5"/>
                  <a:pt x="171" y="17"/>
                  <a:pt x="112" y="62"/>
                </a:cubicBezTo>
                <a:cubicBezTo>
                  <a:pt x="51" y="108"/>
                  <a:pt x="10" y="174"/>
                  <a:pt x="0" y="241"/>
                </a:cubicBezTo>
                <a:cubicBezTo>
                  <a:pt x="-2" y="256"/>
                  <a:pt x="8" y="270"/>
                  <a:pt x="23" y="273"/>
                </a:cubicBezTo>
                <a:cubicBezTo>
                  <a:pt x="25" y="273"/>
                  <a:pt x="26" y="273"/>
                  <a:pt x="28" y="273"/>
                </a:cubicBezTo>
                <a:cubicBezTo>
                  <a:pt x="41" y="273"/>
                  <a:pt x="53" y="263"/>
                  <a:pt x="55" y="250"/>
                </a:cubicBezTo>
                <a:cubicBezTo>
                  <a:pt x="63" y="196"/>
                  <a:pt x="96" y="144"/>
                  <a:pt x="145" y="106"/>
                </a:cubicBezTo>
                <a:cubicBezTo>
                  <a:pt x="193" y="69"/>
                  <a:pt x="252" y="51"/>
                  <a:pt x="305" y="56"/>
                </a:cubicBezTo>
                <a:cubicBezTo>
                  <a:pt x="320" y="58"/>
                  <a:pt x="333" y="47"/>
                  <a:pt x="335" y="32"/>
                </a:cubicBezTo>
                <a:cubicBezTo>
                  <a:pt x="336" y="17"/>
                  <a:pt x="325" y="3"/>
                  <a:pt x="310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7" name="Freeform 256">
            <a:extLst>
              <a:ext uri="{FF2B5EF4-FFF2-40B4-BE49-F238E27FC236}">
                <a16:creationId xmlns:a16="http://schemas.microsoft.com/office/drawing/2014/main" id="{83292F29-0CBE-ED40-9DC8-E5E10F887A20}"/>
              </a:ext>
            </a:extLst>
          </p:cNvPr>
          <p:cNvSpPr/>
          <p:nvPr/>
        </p:nvSpPr>
        <p:spPr>
          <a:xfrm>
            <a:off x="2244913" y="4142731"/>
            <a:ext cx="86760" cy="72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2" h="201">
                <a:moveTo>
                  <a:pt x="211" y="56"/>
                </a:moveTo>
                <a:cubicBezTo>
                  <a:pt x="226" y="58"/>
                  <a:pt x="240" y="47"/>
                  <a:pt x="241" y="32"/>
                </a:cubicBezTo>
                <a:cubicBezTo>
                  <a:pt x="243" y="16"/>
                  <a:pt x="232" y="3"/>
                  <a:pt x="216" y="1"/>
                </a:cubicBezTo>
                <a:cubicBezTo>
                  <a:pt x="170" y="-3"/>
                  <a:pt x="119" y="12"/>
                  <a:pt x="77" y="44"/>
                </a:cubicBezTo>
                <a:cubicBezTo>
                  <a:pt x="35" y="76"/>
                  <a:pt x="7" y="122"/>
                  <a:pt x="0" y="169"/>
                </a:cubicBezTo>
                <a:cubicBezTo>
                  <a:pt x="-3" y="184"/>
                  <a:pt x="8" y="198"/>
                  <a:pt x="23" y="200"/>
                </a:cubicBezTo>
                <a:cubicBezTo>
                  <a:pt x="24" y="201"/>
                  <a:pt x="26" y="201"/>
                  <a:pt x="27" y="201"/>
                </a:cubicBezTo>
                <a:cubicBezTo>
                  <a:pt x="40" y="201"/>
                  <a:pt x="52" y="191"/>
                  <a:pt x="54" y="177"/>
                </a:cubicBezTo>
                <a:cubicBezTo>
                  <a:pt x="59" y="144"/>
                  <a:pt x="80" y="111"/>
                  <a:pt x="111" y="88"/>
                </a:cubicBezTo>
                <a:cubicBezTo>
                  <a:pt x="141" y="64"/>
                  <a:pt x="178" y="53"/>
                  <a:pt x="211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8" name="Freeform 257">
            <a:extLst>
              <a:ext uri="{FF2B5EF4-FFF2-40B4-BE49-F238E27FC236}">
                <a16:creationId xmlns:a16="http://schemas.microsoft.com/office/drawing/2014/main" id="{AE1C9C29-6FC4-3B4C-B627-53D3AECF8D42}"/>
              </a:ext>
            </a:extLst>
          </p:cNvPr>
          <p:cNvSpPr/>
          <p:nvPr/>
        </p:nvSpPr>
        <p:spPr>
          <a:xfrm>
            <a:off x="1127832" y="3986491"/>
            <a:ext cx="531360" cy="336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7" h="937">
                <a:moveTo>
                  <a:pt x="1422" y="748"/>
                </a:moveTo>
                <a:lnTo>
                  <a:pt x="287" y="748"/>
                </a:lnTo>
                <a:lnTo>
                  <a:pt x="287" y="683"/>
                </a:lnTo>
                <a:cubicBezTo>
                  <a:pt x="306" y="675"/>
                  <a:pt x="320" y="656"/>
                  <a:pt x="320" y="633"/>
                </a:cubicBezTo>
                <a:cubicBezTo>
                  <a:pt x="320" y="632"/>
                  <a:pt x="320" y="630"/>
                  <a:pt x="320" y="628"/>
                </a:cubicBezTo>
                <a:cubicBezTo>
                  <a:pt x="373" y="618"/>
                  <a:pt x="410" y="598"/>
                  <a:pt x="432" y="565"/>
                </a:cubicBezTo>
                <a:cubicBezTo>
                  <a:pt x="462" y="522"/>
                  <a:pt x="462" y="465"/>
                  <a:pt x="462" y="404"/>
                </a:cubicBezTo>
                <a:lnTo>
                  <a:pt x="462" y="227"/>
                </a:lnTo>
                <a:cubicBezTo>
                  <a:pt x="462" y="197"/>
                  <a:pt x="438" y="173"/>
                  <a:pt x="408" y="173"/>
                </a:cubicBezTo>
                <a:lnTo>
                  <a:pt x="394" y="173"/>
                </a:lnTo>
                <a:lnTo>
                  <a:pt x="394" y="91"/>
                </a:lnTo>
                <a:lnTo>
                  <a:pt x="1422" y="91"/>
                </a:lnTo>
                <a:close/>
                <a:moveTo>
                  <a:pt x="61" y="597"/>
                </a:moveTo>
                <a:cubicBezTo>
                  <a:pt x="82" y="612"/>
                  <a:pt x="109" y="622"/>
                  <a:pt x="142" y="628"/>
                </a:cubicBezTo>
                <a:cubicBezTo>
                  <a:pt x="142" y="630"/>
                  <a:pt x="142" y="632"/>
                  <a:pt x="142" y="633"/>
                </a:cubicBezTo>
                <a:cubicBezTo>
                  <a:pt x="142" y="656"/>
                  <a:pt x="156" y="675"/>
                  <a:pt x="175" y="683"/>
                </a:cubicBezTo>
                <a:lnTo>
                  <a:pt x="175" y="748"/>
                </a:lnTo>
                <a:lnTo>
                  <a:pt x="61" y="748"/>
                </a:lnTo>
                <a:close/>
                <a:moveTo>
                  <a:pt x="73" y="173"/>
                </a:moveTo>
                <a:lnTo>
                  <a:pt x="61" y="173"/>
                </a:lnTo>
                <a:lnTo>
                  <a:pt x="61" y="91"/>
                </a:lnTo>
                <a:lnTo>
                  <a:pt x="73" y="91"/>
                </a:lnTo>
                <a:close/>
                <a:moveTo>
                  <a:pt x="108" y="54"/>
                </a:moveTo>
                <a:cubicBezTo>
                  <a:pt x="108" y="43"/>
                  <a:pt x="117" y="35"/>
                  <a:pt x="127" y="35"/>
                </a:cubicBezTo>
                <a:cubicBezTo>
                  <a:pt x="137" y="35"/>
                  <a:pt x="145" y="43"/>
                  <a:pt x="145" y="54"/>
                </a:cubicBezTo>
                <a:lnTo>
                  <a:pt x="145" y="173"/>
                </a:lnTo>
                <a:lnTo>
                  <a:pt x="108" y="173"/>
                </a:lnTo>
                <a:close/>
                <a:moveTo>
                  <a:pt x="322" y="54"/>
                </a:moveTo>
                <a:cubicBezTo>
                  <a:pt x="322" y="43"/>
                  <a:pt x="330" y="35"/>
                  <a:pt x="341" y="35"/>
                </a:cubicBezTo>
                <a:cubicBezTo>
                  <a:pt x="351" y="35"/>
                  <a:pt x="359" y="43"/>
                  <a:pt x="359" y="54"/>
                </a:cubicBezTo>
                <a:lnTo>
                  <a:pt x="359" y="173"/>
                </a:lnTo>
                <a:lnTo>
                  <a:pt x="322" y="173"/>
                </a:lnTo>
                <a:close/>
                <a:moveTo>
                  <a:pt x="180" y="91"/>
                </a:moveTo>
                <a:lnTo>
                  <a:pt x="287" y="91"/>
                </a:lnTo>
                <a:lnTo>
                  <a:pt x="287" y="173"/>
                </a:lnTo>
                <a:lnTo>
                  <a:pt x="180" y="173"/>
                </a:lnTo>
                <a:close/>
                <a:moveTo>
                  <a:pt x="408" y="245"/>
                </a:moveTo>
                <a:lnTo>
                  <a:pt x="54" y="245"/>
                </a:lnTo>
                <a:cubicBezTo>
                  <a:pt x="43" y="245"/>
                  <a:pt x="35" y="237"/>
                  <a:pt x="35" y="227"/>
                </a:cubicBezTo>
                <a:cubicBezTo>
                  <a:pt x="35" y="217"/>
                  <a:pt x="43" y="209"/>
                  <a:pt x="54" y="209"/>
                </a:cubicBezTo>
                <a:lnTo>
                  <a:pt x="91" y="209"/>
                </a:lnTo>
                <a:lnTo>
                  <a:pt x="163" y="209"/>
                </a:lnTo>
                <a:lnTo>
                  <a:pt x="304" y="209"/>
                </a:lnTo>
                <a:lnTo>
                  <a:pt x="377" y="209"/>
                </a:lnTo>
                <a:lnTo>
                  <a:pt x="408" y="209"/>
                </a:lnTo>
                <a:cubicBezTo>
                  <a:pt x="419" y="209"/>
                  <a:pt x="427" y="217"/>
                  <a:pt x="427" y="227"/>
                </a:cubicBezTo>
                <a:cubicBezTo>
                  <a:pt x="427" y="237"/>
                  <a:pt x="419" y="245"/>
                  <a:pt x="408" y="245"/>
                </a:cubicBezTo>
                <a:close/>
                <a:moveTo>
                  <a:pt x="231" y="600"/>
                </a:moveTo>
                <a:cubicBezTo>
                  <a:pt x="139" y="600"/>
                  <a:pt x="85" y="583"/>
                  <a:pt x="59" y="545"/>
                </a:cubicBezTo>
                <a:cubicBezTo>
                  <a:pt x="58" y="543"/>
                  <a:pt x="56" y="540"/>
                  <a:pt x="55" y="538"/>
                </a:cubicBezTo>
                <a:cubicBezTo>
                  <a:pt x="35" y="505"/>
                  <a:pt x="35" y="458"/>
                  <a:pt x="35" y="404"/>
                </a:cubicBezTo>
                <a:lnTo>
                  <a:pt x="35" y="277"/>
                </a:lnTo>
                <a:cubicBezTo>
                  <a:pt x="41" y="279"/>
                  <a:pt x="47" y="281"/>
                  <a:pt x="54" y="281"/>
                </a:cubicBezTo>
                <a:lnTo>
                  <a:pt x="408" y="281"/>
                </a:lnTo>
                <a:cubicBezTo>
                  <a:pt x="415" y="281"/>
                  <a:pt x="421" y="279"/>
                  <a:pt x="427" y="277"/>
                </a:cubicBezTo>
                <a:lnTo>
                  <a:pt x="427" y="404"/>
                </a:lnTo>
                <a:cubicBezTo>
                  <a:pt x="427" y="462"/>
                  <a:pt x="427" y="511"/>
                  <a:pt x="403" y="545"/>
                </a:cubicBezTo>
                <a:cubicBezTo>
                  <a:pt x="377" y="583"/>
                  <a:pt x="323" y="600"/>
                  <a:pt x="231" y="600"/>
                </a:cubicBezTo>
                <a:lnTo>
                  <a:pt x="284" y="635"/>
                </a:lnTo>
                <a:cubicBezTo>
                  <a:pt x="283" y="645"/>
                  <a:pt x="276" y="652"/>
                  <a:pt x="266" y="652"/>
                </a:cubicBezTo>
                <a:lnTo>
                  <a:pt x="196" y="652"/>
                </a:lnTo>
                <a:cubicBezTo>
                  <a:pt x="186" y="652"/>
                  <a:pt x="179" y="645"/>
                  <a:pt x="178" y="635"/>
                </a:cubicBezTo>
                <a:close/>
                <a:moveTo>
                  <a:pt x="211" y="687"/>
                </a:moveTo>
                <a:lnTo>
                  <a:pt x="251" y="687"/>
                </a:lnTo>
                <a:lnTo>
                  <a:pt x="251" y="748"/>
                </a:lnTo>
                <a:lnTo>
                  <a:pt x="211" y="748"/>
                </a:lnTo>
                <a:close/>
                <a:moveTo>
                  <a:pt x="1450" y="36"/>
                </a:moveTo>
                <a:lnTo>
                  <a:pt x="391" y="36"/>
                </a:lnTo>
                <a:cubicBezTo>
                  <a:pt x="384" y="15"/>
                  <a:pt x="364" y="0"/>
                  <a:pt x="341" y="0"/>
                </a:cubicBezTo>
                <a:cubicBezTo>
                  <a:pt x="317" y="0"/>
                  <a:pt x="297" y="15"/>
                  <a:pt x="290" y="36"/>
                </a:cubicBezTo>
                <a:lnTo>
                  <a:pt x="177" y="36"/>
                </a:lnTo>
                <a:cubicBezTo>
                  <a:pt x="170" y="15"/>
                  <a:pt x="150" y="0"/>
                  <a:pt x="127" y="0"/>
                </a:cubicBezTo>
                <a:cubicBezTo>
                  <a:pt x="103" y="0"/>
                  <a:pt x="83" y="15"/>
                  <a:pt x="76" y="36"/>
                </a:cubicBezTo>
                <a:lnTo>
                  <a:pt x="33" y="36"/>
                </a:lnTo>
                <a:cubicBezTo>
                  <a:pt x="18" y="36"/>
                  <a:pt x="6" y="48"/>
                  <a:pt x="6" y="63"/>
                </a:cubicBezTo>
                <a:lnTo>
                  <a:pt x="6" y="183"/>
                </a:lnTo>
                <a:cubicBezTo>
                  <a:pt x="6" y="187"/>
                  <a:pt x="7" y="192"/>
                  <a:pt x="9" y="196"/>
                </a:cubicBezTo>
                <a:cubicBezTo>
                  <a:pt x="3" y="205"/>
                  <a:pt x="0" y="215"/>
                  <a:pt x="0" y="227"/>
                </a:cubicBezTo>
                <a:lnTo>
                  <a:pt x="0" y="404"/>
                </a:lnTo>
                <a:cubicBezTo>
                  <a:pt x="0" y="452"/>
                  <a:pt x="0" y="498"/>
                  <a:pt x="14" y="536"/>
                </a:cubicBezTo>
                <a:cubicBezTo>
                  <a:pt x="9" y="541"/>
                  <a:pt x="6" y="548"/>
                  <a:pt x="6" y="556"/>
                </a:cubicBezTo>
                <a:lnTo>
                  <a:pt x="6" y="776"/>
                </a:lnTo>
                <a:cubicBezTo>
                  <a:pt x="6" y="783"/>
                  <a:pt x="9" y="790"/>
                  <a:pt x="14" y="795"/>
                </a:cubicBezTo>
                <a:cubicBezTo>
                  <a:pt x="19" y="800"/>
                  <a:pt x="26" y="803"/>
                  <a:pt x="33" y="803"/>
                </a:cubicBezTo>
                <a:lnTo>
                  <a:pt x="247" y="803"/>
                </a:lnTo>
                <a:lnTo>
                  <a:pt x="154" y="889"/>
                </a:lnTo>
                <a:cubicBezTo>
                  <a:pt x="143" y="899"/>
                  <a:pt x="142" y="917"/>
                  <a:pt x="153" y="928"/>
                </a:cubicBezTo>
                <a:cubicBezTo>
                  <a:pt x="158" y="934"/>
                  <a:pt x="166" y="937"/>
                  <a:pt x="173" y="937"/>
                </a:cubicBezTo>
                <a:cubicBezTo>
                  <a:pt x="180" y="937"/>
                  <a:pt x="187" y="934"/>
                  <a:pt x="192" y="929"/>
                </a:cubicBezTo>
                <a:lnTo>
                  <a:pt x="328" y="803"/>
                </a:lnTo>
                <a:lnTo>
                  <a:pt x="968" y="803"/>
                </a:lnTo>
                <a:cubicBezTo>
                  <a:pt x="969" y="805"/>
                  <a:pt x="970" y="806"/>
                  <a:pt x="971" y="808"/>
                </a:cubicBezTo>
                <a:lnTo>
                  <a:pt x="983" y="826"/>
                </a:lnTo>
                <a:cubicBezTo>
                  <a:pt x="988" y="834"/>
                  <a:pt x="997" y="839"/>
                  <a:pt x="1006" y="839"/>
                </a:cubicBezTo>
                <a:lnTo>
                  <a:pt x="1080" y="839"/>
                </a:lnTo>
                <a:cubicBezTo>
                  <a:pt x="1090" y="839"/>
                  <a:pt x="1099" y="834"/>
                  <a:pt x="1104" y="825"/>
                </a:cubicBezTo>
                <a:lnTo>
                  <a:pt x="1115" y="806"/>
                </a:lnTo>
                <a:cubicBezTo>
                  <a:pt x="1116" y="805"/>
                  <a:pt x="1116" y="804"/>
                  <a:pt x="1117" y="803"/>
                </a:cubicBezTo>
                <a:lnTo>
                  <a:pt x="1155" y="803"/>
                </a:lnTo>
                <a:lnTo>
                  <a:pt x="1291" y="929"/>
                </a:lnTo>
                <a:cubicBezTo>
                  <a:pt x="1297" y="934"/>
                  <a:pt x="1303" y="937"/>
                  <a:pt x="1310" y="937"/>
                </a:cubicBezTo>
                <a:cubicBezTo>
                  <a:pt x="1317" y="937"/>
                  <a:pt x="1325" y="934"/>
                  <a:pt x="1330" y="928"/>
                </a:cubicBezTo>
                <a:cubicBezTo>
                  <a:pt x="1341" y="917"/>
                  <a:pt x="1340" y="899"/>
                  <a:pt x="1329" y="889"/>
                </a:cubicBezTo>
                <a:lnTo>
                  <a:pt x="1236" y="803"/>
                </a:lnTo>
                <a:lnTo>
                  <a:pt x="1450" y="803"/>
                </a:lnTo>
                <a:cubicBezTo>
                  <a:pt x="1465" y="803"/>
                  <a:pt x="1477" y="791"/>
                  <a:pt x="1477" y="776"/>
                </a:cubicBezTo>
                <a:lnTo>
                  <a:pt x="1477" y="63"/>
                </a:lnTo>
                <a:cubicBezTo>
                  <a:pt x="1477" y="48"/>
                  <a:pt x="1465" y="36"/>
                  <a:pt x="1450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9" name="Freeform 258">
            <a:extLst>
              <a:ext uri="{FF2B5EF4-FFF2-40B4-BE49-F238E27FC236}">
                <a16:creationId xmlns:a16="http://schemas.microsoft.com/office/drawing/2014/main" id="{7C7AAD9E-1779-6C43-9922-38ED6E8E0218}"/>
              </a:ext>
            </a:extLst>
          </p:cNvPr>
          <p:cNvSpPr/>
          <p:nvPr/>
        </p:nvSpPr>
        <p:spPr>
          <a:xfrm>
            <a:off x="1484593" y="4053451"/>
            <a:ext cx="125280" cy="169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9" h="473">
                <a:moveTo>
                  <a:pt x="193" y="116"/>
                </a:moveTo>
                <a:lnTo>
                  <a:pt x="154" y="183"/>
                </a:lnTo>
                <a:cubicBezTo>
                  <a:pt x="150" y="189"/>
                  <a:pt x="150" y="195"/>
                  <a:pt x="153" y="201"/>
                </a:cubicBezTo>
                <a:cubicBezTo>
                  <a:pt x="157" y="207"/>
                  <a:pt x="162" y="210"/>
                  <a:pt x="169" y="210"/>
                </a:cubicBezTo>
                <a:lnTo>
                  <a:pt x="285" y="210"/>
                </a:lnTo>
                <a:lnTo>
                  <a:pt x="137" y="347"/>
                </a:lnTo>
                <a:lnTo>
                  <a:pt x="189" y="266"/>
                </a:lnTo>
                <a:cubicBezTo>
                  <a:pt x="192" y="261"/>
                  <a:pt x="193" y="254"/>
                  <a:pt x="190" y="248"/>
                </a:cubicBezTo>
                <a:cubicBezTo>
                  <a:pt x="187" y="243"/>
                  <a:pt x="181" y="239"/>
                  <a:pt x="174" y="239"/>
                </a:cubicBezTo>
                <a:lnTo>
                  <a:pt x="62" y="239"/>
                </a:lnTo>
                <a:close/>
                <a:moveTo>
                  <a:pt x="18" y="274"/>
                </a:moveTo>
                <a:lnTo>
                  <a:pt x="141" y="274"/>
                </a:lnTo>
                <a:lnTo>
                  <a:pt x="31" y="445"/>
                </a:lnTo>
                <a:cubicBezTo>
                  <a:pt x="26" y="453"/>
                  <a:pt x="27" y="463"/>
                  <a:pt x="34" y="469"/>
                </a:cubicBezTo>
                <a:cubicBezTo>
                  <a:pt x="37" y="471"/>
                  <a:pt x="41" y="473"/>
                  <a:pt x="46" y="473"/>
                </a:cubicBezTo>
                <a:cubicBezTo>
                  <a:pt x="50" y="473"/>
                  <a:pt x="54" y="471"/>
                  <a:pt x="58" y="468"/>
                </a:cubicBezTo>
                <a:lnTo>
                  <a:pt x="342" y="205"/>
                </a:lnTo>
                <a:cubicBezTo>
                  <a:pt x="348" y="200"/>
                  <a:pt x="350" y="193"/>
                  <a:pt x="347" y="186"/>
                </a:cubicBezTo>
                <a:cubicBezTo>
                  <a:pt x="344" y="179"/>
                  <a:pt x="338" y="174"/>
                  <a:pt x="330" y="174"/>
                </a:cubicBezTo>
                <a:lnTo>
                  <a:pt x="200" y="174"/>
                </a:lnTo>
                <a:lnTo>
                  <a:pt x="288" y="26"/>
                </a:lnTo>
                <a:cubicBezTo>
                  <a:pt x="292" y="19"/>
                  <a:pt x="291" y="9"/>
                  <a:pt x="284" y="4"/>
                </a:cubicBezTo>
                <a:cubicBezTo>
                  <a:pt x="277" y="-1"/>
                  <a:pt x="267" y="-1"/>
                  <a:pt x="261" y="4"/>
                </a:cubicBezTo>
                <a:lnTo>
                  <a:pt x="6" y="244"/>
                </a:lnTo>
                <a:cubicBezTo>
                  <a:pt x="0" y="249"/>
                  <a:pt x="-2" y="257"/>
                  <a:pt x="1" y="263"/>
                </a:cubicBezTo>
                <a:cubicBezTo>
                  <a:pt x="4" y="270"/>
                  <a:pt x="10" y="274"/>
                  <a:pt x="18" y="27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0" name="Freeform 259">
            <a:extLst>
              <a:ext uri="{FF2B5EF4-FFF2-40B4-BE49-F238E27FC236}">
                <a16:creationId xmlns:a16="http://schemas.microsoft.com/office/drawing/2014/main" id="{A5239B9E-DB4B-9642-8F14-EFB976E06EA1}"/>
              </a:ext>
            </a:extLst>
          </p:cNvPr>
          <p:cNvSpPr/>
          <p:nvPr/>
        </p:nvSpPr>
        <p:spPr>
          <a:xfrm>
            <a:off x="585673" y="4780651"/>
            <a:ext cx="189000" cy="18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26" h="525">
                <a:moveTo>
                  <a:pt x="471" y="443"/>
                </a:moveTo>
                <a:cubicBezTo>
                  <a:pt x="471" y="458"/>
                  <a:pt x="459" y="470"/>
                  <a:pt x="443" y="470"/>
                </a:cubicBezTo>
                <a:lnTo>
                  <a:pt x="83" y="470"/>
                </a:lnTo>
                <a:cubicBezTo>
                  <a:pt x="68" y="470"/>
                  <a:pt x="56" y="458"/>
                  <a:pt x="56" y="443"/>
                </a:cubicBezTo>
                <a:lnTo>
                  <a:pt x="56" y="82"/>
                </a:lnTo>
                <a:cubicBezTo>
                  <a:pt x="56" y="67"/>
                  <a:pt x="68" y="55"/>
                  <a:pt x="83" y="55"/>
                </a:cubicBezTo>
                <a:lnTo>
                  <a:pt x="443" y="55"/>
                </a:lnTo>
                <a:cubicBezTo>
                  <a:pt x="459" y="55"/>
                  <a:pt x="471" y="67"/>
                  <a:pt x="471" y="82"/>
                </a:cubicBezTo>
                <a:close/>
                <a:moveTo>
                  <a:pt x="443" y="0"/>
                </a:moveTo>
                <a:lnTo>
                  <a:pt x="83" y="0"/>
                </a:lnTo>
                <a:cubicBezTo>
                  <a:pt x="38" y="0"/>
                  <a:pt x="0" y="37"/>
                  <a:pt x="0" y="82"/>
                </a:cubicBezTo>
                <a:lnTo>
                  <a:pt x="0" y="443"/>
                </a:lnTo>
                <a:cubicBezTo>
                  <a:pt x="0" y="488"/>
                  <a:pt x="38" y="525"/>
                  <a:pt x="83" y="525"/>
                </a:cubicBezTo>
                <a:lnTo>
                  <a:pt x="443" y="525"/>
                </a:lnTo>
                <a:cubicBezTo>
                  <a:pt x="489" y="525"/>
                  <a:pt x="526" y="488"/>
                  <a:pt x="526" y="443"/>
                </a:cubicBezTo>
                <a:lnTo>
                  <a:pt x="526" y="82"/>
                </a:lnTo>
                <a:cubicBezTo>
                  <a:pt x="526" y="37"/>
                  <a:pt x="489" y="0"/>
                  <a:pt x="44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1" name="Freeform 260">
            <a:extLst>
              <a:ext uri="{FF2B5EF4-FFF2-40B4-BE49-F238E27FC236}">
                <a16:creationId xmlns:a16="http://schemas.microsoft.com/office/drawing/2014/main" id="{4946987E-6F78-DB44-AB0B-B0B04408D400}"/>
              </a:ext>
            </a:extLst>
          </p:cNvPr>
          <p:cNvSpPr/>
          <p:nvPr/>
        </p:nvSpPr>
        <p:spPr>
          <a:xfrm>
            <a:off x="617353" y="4660771"/>
            <a:ext cx="126000" cy="117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326">
                <a:moveTo>
                  <a:pt x="27" y="324"/>
                </a:moveTo>
                <a:cubicBezTo>
                  <a:pt x="43" y="324"/>
                  <a:pt x="55" y="312"/>
                  <a:pt x="55" y="297"/>
                </a:cubicBezTo>
                <a:lnTo>
                  <a:pt x="55" y="73"/>
                </a:lnTo>
                <a:cubicBezTo>
                  <a:pt x="55" y="63"/>
                  <a:pt x="63" y="55"/>
                  <a:pt x="73" y="55"/>
                </a:cubicBezTo>
                <a:lnTo>
                  <a:pt x="277" y="55"/>
                </a:lnTo>
                <a:cubicBezTo>
                  <a:pt x="287" y="55"/>
                  <a:pt x="296" y="63"/>
                  <a:pt x="296" y="73"/>
                </a:cubicBezTo>
                <a:lnTo>
                  <a:pt x="296" y="298"/>
                </a:lnTo>
                <a:cubicBezTo>
                  <a:pt x="296" y="314"/>
                  <a:pt x="308" y="326"/>
                  <a:pt x="323" y="326"/>
                </a:cubicBezTo>
                <a:cubicBezTo>
                  <a:pt x="339" y="326"/>
                  <a:pt x="351" y="314"/>
                  <a:pt x="351" y="298"/>
                </a:cubicBezTo>
                <a:lnTo>
                  <a:pt x="351" y="73"/>
                </a:lnTo>
                <a:cubicBezTo>
                  <a:pt x="351" y="33"/>
                  <a:pt x="318" y="0"/>
                  <a:pt x="277" y="0"/>
                </a:cubicBezTo>
                <a:lnTo>
                  <a:pt x="73" y="0"/>
                </a:lnTo>
                <a:cubicBezTo>
                  <a:pt x="33" y="0"/>
                  <a:pt x="0" y="33"/>
                  <a:pt x="0" y="73"/>
                </a:cubicBezTo>
                <a:lnTo>
                  <a:pt x="0" y="297"/>
                </a:lnTo>
                <a:cubicBezTo>
                  <a:pt x="0" y="312"/>
                  <a:pt x="12" y="324"/>
                  <a:pt x="27" y="32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2" name="Freeform 261">
            <a:extLst>
              <a:ext uri="{FF2B5EF4-FFF2-40B4-BE49-F238E27FC236}">
                <a16:creationId xmlns:a16="http://schemas.microsoft.com/office/drawing/2014/main" id="{5ED39964-D09B-6B45-B09E-7FF5A4722947}"/>
              </a:ext>
            </a:extLst>
          </p:cNvPr>
          <p:cNvSpPr/>
          <p:nvPr/>
        </p:nvSpPr>
        <p:spPr>
          <a:xfrm>
            <a:off x="618433" y="4972170"/>
            <a:ext cx="126000" cy="11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327">
                <a:moveTo>
                  <a:pt x="324" y="2"/>
                </a:moveTo>
                <a:cubicBezTo>
                  <a:pt x="309" y="2"/>
                  <a:pt x="296" y="14"/>
                  <a:pt x="296" y="30"/>
                </a:cubicBezTo>
                <a:lnTo>
                  <a:pt x="296" y="253"/>
                </a:lnTo>
                <a:cubicBezTo>
                  <a:pt x="296" y="263"/>
                  <a:pt x="288" y="272"/>
                  <a:pt x="278" y="272"/>
                </a:cubicBezTo>
                <a:lnTo>
                  <a:pt x="74" y="272"/>
                </a:lnTo>
                <a:cubicBezTo>
                  <a:pt x="64" y="272"/>
                  <a:pt x="55" y="263"/>
                  <a:pt x="55" y="253"/>
                </a:cubicBezTo>
                <a:lnTo>
                  <a:pt x="55" y="28"/>
                </a:lnTo>
                <a:cubicBezTo>
                  <a:pt x="55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lnTo>
                  <a:pt x="0" y="253"/>
                </a:lnTo>
                <a:cubicBezTo>
                  <a:pt x="0" y="294"/>
                  <a:pt x="33" y="327"/>
                  <a:pt x="74" y="327"/>
                </a:cubicBezTo>
                <a:lnTo>
                  <a:pt x="278" y="327"/>
                </a:lnTo>
                <a:cubicBezTo>
                  <a:pt x="318" y="327"/>
                  <a:pt x="351" y="294"/>
                  <a:pt x="351" y="253"/>
                </a:cubicBezTo>
                <a:lnTo>
                  <a:pt x="351" y="30"/>
                </a:lnTo>
                <a:cubicBezTo>
                  <a:pt x="351" y="14"/>
                  <a:pt x="339" y="2"/>
                  <a:pt x="324" y="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3" name="Freeform 262">
            <a:extLst>
              <a:ext uri="{FF2B5EF4-FFF2-40B4-BE49-F238E27FC236}">
                <a16:creationId xmlns:a16="http://schemas.microsoft.com/office/drawing/2014/main" id="{5AF8794E-E4D5-4B4F-BF53-CA58A0BC7921}"/>
              </a:ext>
            </a:extLst>
          </p:cNvPr>
          <p:cNvSpPr/>
          <p:nvPr/>
        </p:nvSpPr>
        <p:spPr>
          <a:xfrm>
            <a:off x="611593" y="4830331"/>
            <a:ext cx="13428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4" h="304">
                <a:moveTo>
                  <a:pt x="297" y="193"/>
                </a:moveTo>
                <a:cubicBezTo>
                  <a:pt x="268" y="212"/>
                  <a:pt x="229" y="223"/>
                  <a:pt x="187" y="223"/>
                </a:cubicBezTo>
                <a:cubicBezTo>
                  <a:pt x="185" y="223"/>
                  <a:pt x="183" y="223"/>
                  <a:pt x="181" y="223"/>
                </a:cubicBezTo>
                <a:cubicBezTo>
                  <a:pt x="178" y="222"/>
                  <a:pt x="176" y="223"/>
                  <a:pt x="174" y="224"/>
                </a:cubicBezTo>
                <a:lnTo>
                  <a:pt x="84" y="259"/>
                </a:lnTo>
                <a:lnTo>
                  <a:pt x="89" y="213"/>
                </a:lnTo>
                <a:cubicBezTo>
                  <a:pt x="90" y="206"/>
                  <a:pt x="87" y="199"/>
                  <a:pt x="81" y="195"/>
                </a:cubicBezTo>
                <a:cubicBezTo>
                  <a:pt x="52" y="178"/>
                  <a:pt x="35" y="154"/>
                  <a:pt x="35" y="129"/>
                </a:cubicBezTo>
                <a:cubicBezTo>
                  <a:pt x="35" y="78"/>
                  <a:pt x="105" y="35"/>
                  <a:pt x="187" y="35"/>
                </a:cubicBezTo>
                <a:cubicBezTo>
                  <a:pt x="269" y="35"/>
                  <a:pt x="339" y="78"/>
                  <a:pt x="339" y="129"/>
                </a:cubicBezTo>
                <a:cubicBezTo>
                  <a:pt x="339" y="153"/>
                  <a:pt x="324" y="175"/>
                  <a:pt x="297" y="193"/>
                </a:cubicBezTo>
                <a:close/>
                <a:moveTo>
                  <a:pt x="317" y="35"/>
                </a:moveTo>
                <a:cubicBezTo>
                  <a:pt x="282" y="13"/>
                  <a:pt x="236" y="0"/>
                  <a:pt x="187" y="0"/>
                </a:cubicBezTo>
                <a:cubicBezTo>
                  <a:pt x="138" y="0"/>
                  <a:pt x="92" y="13"/>
                  <a:pt x="58" y="35"/>
                </a:cubicBezTo>
                <a:cubicBezTo>
                  <a:pt x="20" y="60"/>
                  <a:pt x="0" y="93"/>
                  <a:pt x="0" y="129"/>
                </a:cubicBezTo>
                <a:cubicBezTo>
                  <a:pt x="0" y="163"/>
                  <a:pt x="19" y="196"/>
                  <a:pt x="53" y="219"/>
                </a:cubicBezTo>
                <a:lnTo>
                  <a:pt x="45" y="285"/>
                </a:lnTo>
                <a:cubicBezTo>
                  <a:pt x="45" y="291"/>
                  <a:pt x="47" y="297"/>
                  <a:pt x="52" y="301"/>
                </a:cubicBezTo>
                <a:cubicBezTo>
                  <a:pt x="55" y="303"/>
                  <a:pt x="59" y="304"/>
                  <a:pt x="63" y="304"/>
                </a:cubicBezTo>
                <a:cubicBezTo>
                  <a:pt x="65" y="304"/>
                  <a:pt x="67" y="304"/>
                  <a:pt x="69" y="303"/>
                </a:cubicBezTo>
                <a:lnTo>
                  <a:pt x="183" y="258"/>
                </a:lnTo>
                <a:cubicBezTo>
                  <a:pt x="185" y="258"/>
                  <a:pt x="186" y="258"/>
                  <a:pt x="187" y="258"/>
                </a:cubicBezTo>
                <a:cubicBezTo>
                  <a:pt x="236" y="258"/>
                  <a:pt x="282" y="245"/>
                  <a:pt x="317" y="223"/>
                </a:cubicBezTo>
                <a:cubicBezTo>
                  <a:pt x="354" y="198"/>
                  <a:pt x="374" y="165"/>
                  <a:pt x="374" y="129"/>
                </a:cubicBezTo>
                <a:cubicBezTo>
                  <a:pt x="374" y="93"/>
                  <a:pt x="354" y="60"/>
                  <a:pt x="317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4" name="Freeform 263">
            <a:extLst>
              <a:ext uri="{FF2B5EF4-FFF2-40B4-BE49-F238E27FC236}">
                <a16:creationId xmlns:a16="http://schemas.microsoft.com/office/drawing/2014/main" id="{DE665D88-30E2-3941-97B9-C67D39B686C8}"/>
              </a:ext>
            </a:extLst>
          </p:cNvPr>
          <p:cNvSpPr/>
          <p:nvPr/>
        </p:nvSpPr>
        <p:spPr>
          <a:xfrm>
            <a:off x="1301713" y="4780651"/>
            <a:ext cx="189000" cy="18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26" h="525">
                <a:moveTo>
                  <a:pt x="470" y="443"/>
                </a:moveTo>
                <a:cubicBezTo>
                  <a:pt x="470" y="458"/>
                  <a:pt x="458" y="470"/>
                  <a:pt x="443" y="470"/>
                </a:cubicBezTo>
                <a:lnTo>
                  <a:pt x="185" y="470"/>
                </a:lnTo>
                <a:lnTo>
                  <a:pt x="435" y="239"/>
                </a:lnTo>
                <a:cubicBezTo>
                  <a:pt x="440" y="234"/>
                  <a:pt x="442" y="227"/>
                  <a:pt x="439" y="220"/>
                </a:cubicBezTo>
                <a:cubicBezTo>
                  <a:pt x="436" y="213"/>
                  <a:pt x="430" y="208"/>
                  <a:pt x="423" y="208"/>
                </a:cubicBezTo>
                <a:lnTo>
                  <a:pt x="292" y="208"/>
                </a:lnTo>
                <a:lnTo>
                  <a:pt x="380" y="61"/>
                </a:lnTo>
                <a:cubicBezTo>
                  <a:pt x="381" y="59"/>
                  <a:pt x="382" y="57"/>
                  <a:pt x="382" y="55"/>
                </a:cubicBezTo>
                <a:lnTo>
                  <a:pt x="443" y="55"/>
                </a:lnTo>
                <a:cubicBezTo>
                  <a:pt x="458" y="55"/>
                  <a:pt x="470" y="67"/>
                  <a:pt x="470" y="82"/>
                </a:cubicBezTo>
                <a:close/>
                <a:moveTo>
                  <a:pt x="246" y="235"/>
                </a:moveTo>
                <a:cubicBezTo>
                  <a:pt x="249" y="240"/>
                  <a:pt x="255" y="244"/>
                  <a:pt x="261" y="244"/>
                </a:cubicBezTo>
                <a:lnTo>
                  <a:pt x="377" y="244"/>
                </a:lnTo>
                <a:lnTo>
                  <a:pt x="229" y="381"/>
                </a:lnTo>
                <a:lnTo>
                  <a:pt x="281" y="300"/>
                </a:lnTo>
                <a:cubicBezTo>
                  <a:pt x="285" y="295"/>
                  <a:pt x="285" y="288"/>
                  <a:pt x="282" y="282"/>
                </a:cubicBezTo>
                <a:cubicBezTo>
                  <a:pt x="279" y="277"/>
                  <a:pt x="273" y="273"/>
                  <a:pt x="266" y="273"/>
                </a:cubicBezTo>
                <a:lnTo>
                  <a:pt x="155" y="273"/>
                </a:lnTo>
                <a:lnTo>
                  <a:pt x="285" y="150"/>
                </a:lnTo>
                <a:lnTo>
                  <a:pt x="246" y="217"/>
                </a:lnTo>
                <a:cubicBezTo>
                  <a:pt x="242" y="223"/>
                  <a:pt x="242" y="229"/>
                  <a:pt x="246" y="235"/>
                </a:cubicBezTo>
                <a:close/>
                <a:moveTo>
                  <a:pt x="55" y="443"/>
                </a:moveTo>
                <a:lnTo>
                  <a:pt x="55" y="82"/>
                </a:lnTo>
                <a:cubicBezTo>
                  <a:pt x="55" y="67"/>
                  <a:pt x="67" y="55"/>
                  <a:pt x="83" y="55"/>
                </a:cubicBezTo>
                <a:lnTo>
                  <a:pt x="335" y="55"/>
                </a:lnTo>
                <a:lnTo>
                  <a:pt x="98" y="278"/>
                </a:lnTo>
                <a:cubicBezTo>
                  <a:pt x="92" y="283"/>
                  <a:pt x="91" y="291"/>
                  <a:pt x="93" y="297"/>
                </a:cubicBezTo>
                <a:cubicBezTo>
                  <a:pt x="96" y="304"/>
                  <a:pt x="103" y="309"/>
                  <a:pt x="110" y="309"/>
                </a:cubicBezTo>
                <a:lnTo>
                  <a:pt x="234" y="309"/>
                </a:lnTo>
                <a:lnTo>
                  <a:pt x="129" y="470"/>
                </a:lnTo>
                <a:lnTo>
                  <a:pt x="83" y="470"/>
                </a:lnTo>
                <a:cubicBezTo>
                  <a:pt x="67" y="470"/>
                  <a:pt x="55" y="458"/>
                  <a:pt x="55" y="443"/>
                </a:cubicBezTo>
                <a:lnTo>
                  <a:pt x="443" y="0"/>
                </a:lnTo>
                <a:lnTo>
                  <a:pt x="83" y="0"/>
                </a:lnTo>
                <a:cubicBezTo>
                  <a:pt x="37" y="0"/>
                  <a:pt x="0" y="37"/>
                  <a:pt x="0" y="82"/>
                </a:cubicBezTo>
                <a:lnTo>
                  <a:pt x="0" y="443"/>
                </a:lnTo>
                <a:cubicBezTo>
                  <a:pt x="0" y="488"/>
                  <a:pt x="37" y="525"/>
                  <a:pt x="83" y="525"/>
                </a:cubicBezTo>
                <a:lnTo>
                  <a:pt x="443" y="525"/>
                </a:lnTo>
                <a:cubicBezTo>
                  <a:pt x="488" y="525"/>
                  <a:pt x="526" y="488"/>
                  <a:pt x="526" y="443"/>
                </a:cubicBezTo>
                <a:lnTo>
                  <a:pt x="526" y="82"/>
                </a:lnTo>
                <a:cubicBezTo>
                  <a:pt x="526" y="37"/>
                  <a:pt x="488" y="0"/>
                  <a:pt x="44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5" name="Freeform 264">
            <a:extLst>
              <a:ext uri="{FF2B5EF4-FFF2-40B4-BE49-F238E27FC236}">
                <a16:creationId xmlns:a16="http://schemas.microsoft.com/office/drawing/2014/main" id="{5A958E1A-CCD6-2A45-9DF0-58DD690CE603}"/>
              </a:ext>
            </a:extLst>
          </p:cNvPr>
          <p:cNvSpPr/>
          <p:nvPr/>
        </p:nvSpPr>
        <p:spPr>
          <a:xfrm>
            <a:off x="1333033" y="4660771"/>
            <a:ext cx="126000" cy="117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326">
                <a:moveTo>
                  <a:pt x="28" y="324"/>
                </a:moveTo>
                <a:cubicBezTo>
                  <a:pt x="43" y="324"/>
                  <a:pt x="55" y="312"/>
                  <a:pt x="55" y="297"/>
                </a:cubicBezTo>
                <a:lnTo>
                  <a:pt x="55" y="73"/>
                </a:lnTo>
                <a:cubicBezTo>
                  <a:pt x="55" y="63"/>
                  <a:pt x="64" y="55"/>
                  <a:pt x="74" y="55"/>
                </a:cubicBezTo>
                <a:lnTo>
                  <a:pt x="278" y="55"/>
                </a:lnTo>
                <a:cubicBezTo>
                  <a:pt x="288" y="55"/>
                  <a:pt x="296" y="63"/>
                  <a:pt x="296" y="73"/>
                </a:cubicBezTo>
                <a:lnTo>
                  <a:pt x="296" y="298"/>
                </a:lnTo>
                <a:cubicBezTo>
                  <a:pt x="296" y="314"/>
                  <a:pt x="308" y="326"/>
                  <a:pt x="324" y="326"/>
                </a:cubicBezTo>
                <a:cubicBezTo>
                  <a:pt x="339" y="326"/>
                  <a:pt x="351" y="314"/>
                  <a:pt x="351" y="298"/>
                </a:cubicBezTo>
                <a:lnTo>
                  <a:pt x="351" y="73"/>
                </a:lnTo>
                <a:cubicBezTo>
                  <a:pt x="351" y="33"/>
                  <a:pt x="318" y="0"/>
                  <a:pt x="278" y="0"/>
                </a:cubicBezTo>
                <a:lnTo>
                  <a:pt x="74" y="0"/>
                </a:lnTo>
                <a:cubicBezTo>
                  <a:pt x="33" y="0"/>
                  <a:pt x="0" y="33"/>
                  <a:pt x="0" y="73"/>
                </a:cubicBezTo>
                <a:lnTo>
                  <a:pt x="0" y="297"/>
                </a:lnTo>
                <a:cubicBezTo>
                  <a:pt x="0" y="312"/>
                  <a:pt x="13" y="324"/>
                  <a:pt x="28" y="32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6" name="Freeform 265">
            <a:extLst>
              <a:ext uri="{FF2B5EF4-FFF2-40B4-BE49-F238E27FC236}">
                <a16:creationId xmlns:a16="http://schemas.microsoft.com/office/drawing/2014/main" id="{487D58A9-3272-A044-B6B8-9E78995E8F32}"/>
              </a:ext>
            </a:extLst>
          </p:cNvPr>
          <p:cNvSpPr/>
          <p:nvPr/>
        </p:nvSpPr>
        <p:spPr>
          <a:xfrm>
            <a:off x="1334474" y="4972170"/>
            <a:ext cx="126000" cy="11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327">
                <a:moveTo>
                  <a:pt x="323" y="2"/>
                </a:moveTo>
                <a:cubicBezTo>
                  <a:pt x="308" y="2"/>
                  <a:pt x="296" y="14"/>
                  <a:pt x="296" y="30"/>
                </a:cubicBezTo>
                <a:lnTo>
                  <a:pt x="296" y="253"/>
                </a:lnTo>
                <a:cubicBezTo>
                  <a:pt x="296" y="263"/>
                  <a:pt x="287" y="272"/>
                  <a:pt x="277" y="272"/>
                </a:cubicBezTo>
                <a:lnTo>
                  <a:pt x="73" y="272"/>
                </a:lnTo>
                <a:cubicBezTo>
                  <a:pt x="63" y="272"/>
                  <a:pt x="55" y="263"/>
                  <a:pt x="55" y="253"/>
                </a:cubicBezTo>
                <a:lnTo>
                  <a:pt x="55" y="28"/>
                </a:lnTo>
                <a:cubicBezTo>
                  <a:pt x="55" y="13"/>
                  <a:pt x="42" y="0"/>
                  <a:pt x="27" y="0"/>
                </a:cubicBezTo>
                <a:cubicBezTo>
                  <a:pt x="12" y="0"/>
                  <a:pt x="0" y="13"/>
                  <a:pt x="0" y="28"/>
                </a:cubicBezTo>
                <a:lnTo>
                  <a:pt x="0" y="253"/>
                </a:lnTo>
                <a:cubicBezTo>
                  <a:pt x="0" y="294"/>
                  <a:pt x="33" y="327"/>
                  <a:pt x="73" y="327"/>
                </a:cubicBezTo>
                <a:lnTo>
                  <a:pt x="277" y="327"/>
                </a:lnTo>
                <a:cubicBezTo>
                  <a:pt x="318" y="327"/>
                  <a:pt x="351" y="294"/>
                  <a:pt x="351" y="253"/>
                </a:cubicBezTo>
                <a:lnTo>
                  <a:pt x="351" y="30"/>
                </a:lnTo>
                <a:cubicBezTo>
                  <a:pt x="351" y="14"/>
                  <a:pt x="338" y="2"/>
                  <a:pt x="323" y="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7" name="Freeform 266">
            <a:extLst>
              <a:ext uri="{FF2B5EF4-FFF2-40B4-BE49-F238E27FC236}">
                <a16:creationId xmlns:a16="http://schemas.microsoft.com/office/drawing/2014/main" id="{C9DF2D13-F113-9E46-B498-E0213E9A75DC}"/>
              </a:ext>
            </a:extLst>
          </p:cNvPr>
          <p:cNvSpPr/>
          <p:nvPr/>
        </p:nvSpPr>
        <p:spPr>
          <a:xfrm>
            <a:off x="2017393" y="4780651"/>
            <a:ext cx="189000" cy="18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26" h="525">
                <a:moveTo>
                  <a:pt x="471" y="443"/>
                </a:moveTo>
                <a:cubicBezTo>
                  <a:pt x="471" y="458"/>
                  <a:pt x="459" y="470"/>
                  <a:pt x="443" y="470"/>
                </a:cubicBezTo>
                <a:lnTo>
                  <a:pt x="83" y="470"/>
                </a:lnTo>
                <a:cubicBezTo>
                  <a:pt x="68" y="470"/>
                  <a:pt x="56" y="458"/>
                  <a:pt x="56" y="443"/>
                </a:cubicBezTo>
                <a:lnTo>
                  <a:pt x="56" y="82"/>
                </a:lnTo>
                <a:cubicBezTo>
                  <a:pt x="56" y="67"/>
                  <a:pt x="68" y="55"/>
                  <a:pt x="83" y="55"/>
                </a:cubicBezTo>
                <a:lnTo>
                  <a:pt x="443" y="55"/>
                </a:lnTo>
                <a:cubicBezTo>
                  <a:pt x="459" y="55"/>
                  <a:pt x="471" y="67"/>
                  <a:pt x="471" y="82"/>
                </a:cubicBezTo>
                <a:close/>
                <a:moveTo>
                  <a:pt x="443" y="0"/>
                </a:moveTo>
                <a:lnTo>
                  <a:pt x="83" y="0"/>
                </a:lnTo>
                <a:cubicBezTo>
                  <a:pt x="38" y="0"/>
                  <a:pt x="0" y="37"/>
                  <a:pt x="0" y="82"/>
                </a:cubicBezTo>
                <a:lnTo>
                  <a:pt x="0" y="443"/>
                </a:lnTo>
                <a:cubicBezTo>
                  <a:pt x="0" y="488"/>
                  <a:pt x="38" y="525"/>
                  <a:pt x="83" y="525"/>
                </a:cubicBezTo>
                <a:lnTo>
                  <a:pt x="443" y="525"/>
                </a:lnTo>
                <a:cubicBezTo>
                  <a:pt x="489" y="525"/>
                  <a:pt x="526" y="488"/>
                  <a:pt x="526" y="443"/>
                </a:cubicBezTo>
                <a:lnTo>
                  <a:pt x="526" y="82"/>
                </a:lnTo>
                <a:cubicBezTo>
                  <a:pt x="526" y="37"/>
                  <a:pt x="489" y="0"/>
                  <a:pt x="44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8" name="Freeform 267">
            <a:extLst>
              <a:ext uri="{FF2B5EF4-FFF2-40B4-BE49-F238E27FC236}">
                <a16:creationId xmlns:a16="http://schemas.microsoft.com/office/drawing/2014/main" id="{1D40C3E1-F5EE-624F-83CB-26286CDA88A7}"/>
              </a:ext>
            </a:extLst>
          </p:cNvPr>
          <p:cNvSpPr/>
          <p:nvPr/>
        </p:nvSpPr>
        <p:spPr>
          <a:xfrm>
            <a:off x="2049074" y="4660771"/>
            <a:ext cx="126000" cy="117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326">
                <a:moveTo>
                  <a:pt x="27" y="324"/>
                </a:moveTo>
                <a:cubicBezTo>
                  <a:pt x="42" y="324"/>
                  <a:pt x="55" y="312"/>
                  <a:pt x="55" y="297"/>
                </a:cubicBezTo>
                <a:lnTo>
                  <a:pt x="55" y="73"/>
                </a:lnTo>
                <a:cubicBezTo>
                  <a:pt x="55" y="63"/>
                  <a:pt x="63" y="55"/>
                  <a:pt x="73" y="55"/>
                </a:cubicBezTo>
                <a:lnTo>
                  <a:pt x="277" y="55"/>
                </a:lnTo>
                <a:cubicBezTo>
                  <a:pt x="287" y="55"/>
                  <a:pt x="296" y="63"/>
                  <a:pt x="296" y="73"/>
                </a:cubicBezTo>
                <a:lnTo>
                  <a:pt x="296" y="298"/>
                </a:lnTo>
                <a:cubicBezTo>
                  <a:pt x="296" y="314"/>
                  <a:pt x="308" y="326"/>
                  <a:pt x="323" y="326"/>
                </a:cubicBezTo>
                <a:cubicBezTo>
                  <a:pt x="339" y="326"/>
                  <a:pt x="351" y="314"/>
                  <a:pt x="351" y="298"/>
                </a:cubicBezTo>
                <a:lnTo>
                  <a:pt x="351" y="73"/>
                </a:lnTo>
                <a:cubicBezTo>
                  <a:pt x="351" y="33"/>
                  <a:pt x="318" y="0"/>
                  <a:pt x="277" y="0"/>
                </a:cubicBezTo>
                <a:lnTo>
                  <a:pt x="73" y="0"/>
                </a:lnTo>
                <a:cubicBezTo>
                  <a:pt x="33" y="0"/>
                  <a:pt x="0" y="33"/>
                  <a:pt x="0" y="73"/>
                </a:cubicBezTo>
                <a:lnTo>
                  <a:pt x="0" y="297"/>
                </a:lnTo>
                <a:cubicBezTo>
                  <a:pt x="0" y="312"/>
                  <a:pt x="12" y="324"/>
                  <a:pt x="27" y="32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9" name="Freeform 268">
            <a:extLst>
              <a:ext uri="{FF2B5EF4-FFF2-40B4-BE49-F238E27FC236}">
                <a16:creationId xmlns:a16="http://schemas.microsoft.com/office/drawing/2014/main" id="{5669896F-07A6-0F48-8AE7-65106F7D9E69}"/>
              </a:ext>
            </a:extLst>
          </p:cNvPr>
          <p:cNvSpPr/>
          <p:nvPr/>
        </p:nvSpPr>
        <p:spPr>
          <a:xfrm>
            <a:off x="2050153" y="4972170"/>
            <a:ext cx="126000" cy="11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327">
                <a:moveTo>
                  <a:pt x="324" y="2"/>
                </a:moveTo>
                <a:cubicBezTo>
                  <a:pt x="308" y="2"/>
                  <a:pt x="296" y="14"/>
                  <a:pt x="296" y="30"/>
                </a:cubicBezTo>
                <a:lnTo>
                  <a:pt x="296" y="253"/>
                </a:lnTo>
                <a:cubicBezTo>
                  <a:pt x="296" y="263"/>
                  <a:pt x="288" y="272"/>
                  <a:pt x="278" y="272"/>
                </a:cubicBezTo>
                <a:lnTo>
                  <a:pt x="74" y="272"/>
                </a:lnTo>
                <a:cubicBezTo>
                  <a:pt x="64" y="272"/>
                  <a:pt x="55" y="263"/>
                  <a:pt x="55" y="253"/>
                </a:cubicBezTo>
                <a:lnTo>
                  <a:pt x="55" y="28"/>
                </a:lnTo>
                <a:cubicBezTo>
                  <a:pt x="55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lnTo>
                  <a:pt x="0" y="253"/>
                </a:lnTo>
                <a:cubicBezTo>
                  <a:pt x="0" y="294"/>
                  <a:pt x="33" y="327"/>
                  <a:pt x="74" y="327"/>
                </a:cubicBezTo>
                <a:lnTo>
                  <a:pt x="278" y="327"/>
                </a:lnTo>
                <a:cubicBezTo>
                  <a:pt x="318" y="327"/>
                  <a:pt x="351" y="294"/>
                  <a:pt x="351" y="253"/>
                </a:cubicBezTo>
                <a:lnTo>
                  <a:pt x="351" y="30"/>
                </a:lnTo>
                <a:cubicBezTo>
                  <a:pt x="351" y="14"/>
                  <a:pt x="339" y="2"/>
                  <a:pt x="324" y="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0" name="Freeform 269">
            <a:extLst>
              <a:ext uri="{FF2B5EF4-FFF2-40B4-BE49-F238E27FC236}">
                <a16:creationId xmlns:a16="http://schemas.microsoft.com/office/drawing/2014/main" id="{1FF0288F-8E07-F443-BC5A-E5FD33A470E6}"/>
              </a:ext>
            </a:extLst>
          </p:cNvPr>
          <p:cNvSpPr/>
          <p:nvPr/>
        </p:nvSpPr>
        <p:spPr>
          <a:xfrm>
            <a:off x="2052313" y="4815932"/>
            <a:ext cx="11268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4" h="252">
                <a:moveTo>
                  <a:pt x="129" y="88"/>
                </a:moveTo>
                <a:cubicBezTo>
                  <a:pt x="179" y="50"/>
                  <a:pt x="239" y="31"/>
                  <a:pt x="294" y="37"/>
                </a:cubicBezTo>
                <a:cubicBezTo>
                  <a:pt x="304" y="38"/>
                  <a:pt x="313" y="31"/>
                  <a:pt x="314" y="21"/>
                </a:cubicBezTo>
                <a:cubicBezTo>
                  <a:pt x="315" y="11"/>
                  <a:pt x="308" y="2"/>
                  <a:pt x="298" y="1"/>
                </a:cubicBezTo>
                <a:cubicBezTo>
                  <a:pt x="234" y="-5"/>
                  <a:pt x="164" y="16"/>
                  <a:pt x="107" y="60"/>
                </a:cubicBezTo>
                <a:cubicBezTo>
                  <a:pt x="49" y="104"/>
                  <a:pt x="10" y="167"/>
                  <a:pt x="0" y="232"/>
                </a:cubicBezTo>
                <a:cubicBezTo>
                  <a:pt x="-2" y="241"/>
                  <a:pt x="5" y="251"/>
                  <a:pt x="15" y="252"/>
                </a:cubicBezTo>
                <a:cubicBezTo>
                  <a:pt x="16" y="252"/>
                  <a:pt x="17" y="252"/>
                  <a:pt x="17" y="252"/>
                </a:cubicBezTo>
                <a:cubicBezTo>
                  <a:pt x="26" y="252"/>
                  <a:pt x="34" y="246"/>
                  <a:pt x="35" y="237"/>
                </a:cubicBezTo>
                <a:cubicBezTo>
                  <a:pt x="43" y="181"/>
                  <a:pt x="78" y="127"/>
                  <a:pt x="129" y="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1" name="Freeform 270">
            <a:extLst>
              <a:ext uri="{FF2B5EF4-FFF2-40B4-BE49-F238E27FC236}">
                <a16:creationId xmlns:a16="http://schemas.microsoft.com/office/drawing/2014/main" id="{9860736A-6E44-FA4B-A42C-E3C3B0917E9A}"/>
              </a:ext>
            </a:extLst>
          </p:cNvPr>
          <p:cNvSpPr/>
          <p:nvPr/>
        </p:nvSpPr>
        <p:spPr>
          <a:xfrm>
            <a:off x="2138713" y="4904491"/>
            <a:ext cx="3204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" h="89">
                <a:moveTo>
                  <a:pt x="50" y="52"/>
                </a:moveTo>
                <a:cubicBezTo>
                  <a:pt x="49" y="53"/>
                  <a:pt x="47" y="54"/>
                  <a:pt x="45" y="54"/>
                </a:cubicBezTo>
                <a:cubicBezTo>
                  <a:pt x="43" y="54"/>
                  <a:pt x="40" y="53"/>
                  <a:pt x="37" y="50"/>
                </a:cubicBezTo>
                <a:cubicBezTo>
                  <a:pt x="34" y="46"/>
                  <a:pt x="35" y="40"/>
                  <a:pt x="39" y="37"/>
                </a:cubicBezTo>
                <a:cubicBezTo>
                  <a:pt x="41" y="36"/>
                  <a:pt x="43" y="35"/>
                  <a:pt x="45" y="35"/>
                </a:cubicBezTo>
                <a:cubicBezTo>
                  <a:pt x="46" y="35"/>
                  <a:pt x="50" y="35"/>
                  <a:pt x="52" y="39"/>
                </a:cubicBezTo>
                <a:cubicBezTo>
                  <a:pt x="55" y="43"/>
                  <a:pt x="55" y="49"/>
                  <a:pt x="50" y="52"/>
                </a:cubicBezTo>
                <a:close/>
                <a:moveTo>
                  <a:pt x="45" y="0"/>
                </a:moveTo>
                <a:cubicBezTo>
                  <a:pt x="35" y="0"/>
                  <a:pt x="26" y="3"/>
                  <a:pt x="18" y="9"/>
                </a:cubicBezTo>
                <a:cubicBezTo>
                  <a:pt x="-2" y="24"/>
                  <a:pt x="-6" y="52"/>
                  <a:pt x="9" y="72"/>
                </a:cubicBezTo>
                <a:cubicBezTo>
                  <a:pt x="18" y="83"/>
                  <a:pt x="31" y="89"/>
                  <a:pt x="45" y="89"/>
                </a:cubicBezTo>
                <a:cubicBezTo>
                  <a:pt x="54" y="89"/>
                  <a:pt x="64" y="86"/>
                  <a:pt x="72" y="80"/>
                </a:cubicBezTo>
                <a:cubicBezTo>
                  <a:pt x="92" y="65"/>
                  <a:pt x="95" y="37"/>
                  <a:pt x="80" y="17"/>
                </a:cubicBezTo>
                <a:cubicBezTo>
                  <a:pt x="72" y="6"/>
                  <a:pt x="58" y="0"/>
                  <a:pt x="4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2" name="Freeform 271">
            <a:extLst>
              <a:ext uri="{FF2B5EF4-FFF2-40B4-BE49-F238E27FC236}">
                <a16:creationId xmlns:a16="http://schemas.microsoft.com/office/drawing/2014/main" id="{42A718D1-6228-9F49-983D-AF44C5AF5709}"/>
              </a:ext>
            </a:extLst>
          </p:cNvPr>
          <p:cNvSpPr/>
          <p:nvPr/>
        </p:nvSpPr>
        <p:spPr>
          <a:xfrm>
            <a:off x="2076433" y="4841491"/>
            <a:ext cx="90000" cy="72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1" h="203">
                <a:moveTo>
                  <a:pt x="106" y="75"/>
                </a:moveTo>
                <a:cubicBezTo>
                  <a:pt x="144" y="46"/>
                  <a:pt x="190" y="32"/>
                  <a:pt x="232" y="37"/>
                </a:cubicBezTo>
                <a:cubicBezTo>
                  <a:pt x="241" y="37"/>
                  <a:pt x="250" y="30"/>
                  <a:pt x="251" y="21"/>
                </a:cubicBezTo>
                <a:cubicBezTo>
                  <a:pt x="252" y="11"/>
                  <a:pt x="245" y="2"/>
                  <a:pt x="235" y="1"/>
                </a:cubicBezTo>
                <a:cubicBezTo>
                  <a:pt x="185" y="-4"/>
                  <a:pt x="130" y="13"/>
                  <a:pt x="84" y="47"/>
                </a:cubicBezTo>
                <a:cubicBezTo>
                  <a:pt x="39" y="82"/>
                  <a:pt x="8" y="132"/>
                  <a:pt x="0" y="183"/>
                </a:cubicBezTo>
                <a:cubicBezTo>
                  <a:pt x="-1" y="193"/>
                  <a:pt x="5" y="202"/>
                  <a:pt x="15" y="203"/>
                </a:cubicBezTo>
                <a:cubicBezTo>
                  <a:pt x="16" y="203"/>
                  <a:pt x="17" y="203"/>
                  <a:pt x="18" y="203"/>
                </a:cubicBezTo>
                <a:cubicBezTo>
                  <a:pt x="26" y="203"/>
                  <a:pt x="34" y="197"/>
                  <a:pt x="35" y="188"/>
                </a:cubicBezTo>
                <a:cubicBezTo>
                  <a:pt x="42" y="146"/>
                  <a:pt x="67" y="105"/>
                  <a:pt x="106" y="7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3" name="Freeform 272">
            <a:extLst>
              <a:ext uri="{FF2B5EF4-FFF2-40B4-BE49-F238E27FC236}">
                <a16:creationId xmlns:a16="http://schemas.microsoft.com/office/drawing/2014/main" id="{3E1EF2EA-B791-E849-BD90-C5BD4CE49BCF}"/>
              </a:ext>
            </a:extLst>
          </p:cNvPr>
          <p:cNvSpPr/>
          <p:nvPr/>
        </p:nvSpPr>
        <p:spPr>
          <a:xfrm>
            <a:off x="2101992" y="4868131"/>
            <a:ext cx="64080" cy="52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9" h="147">
                <a:moveTo>
                  <a:pt x="160" y="36"/>
                </a:moveTo>
                <a:cubicBezTo>
                  <a:pt x="170" y="37"/>
                  <a:pt x="178" y="30"/>
                  <a:pt x="179" y="20"/>
                </a:cubicBezTo>
                <a:cubicBezTo>
                  <a:pt x="180" y="10"/>
                  <a:pt x="173" y="1"/>
                  <a:pt x="163" y="0"/>
                </a:cubicBezTo>
                <a:cubicBezTo>
                  <a:pt x="128" y="-3"/>
                  <a:pt x="90" y="8"/>
                  <a:pt x="59" y="32"/>
                </a:cubicBezTo>
                <a:cubicBezTo>
                  <a:pt x="27" y="57"/>
                  <a:pt x="6" y="91"/>
                  <a:pt x="0" y="127"/>
                </a:cubicBezTo>
                <a:cubicBezTo>
                  <a:pt x="-1" y="136"/>
                  <a:pt x="5" y="145"/>
                  <a:pt x="15" y="147"/>
                </a:cubicBezTo>
                <a:cubicBezTo>
                  <a:pt x="16" y="147"/>
                  <a:pt x="17" y="147"/>
                  <a:pt x="18" y="147"/>
                </a:cubicBezTo>
                <a:cubicBezTo>
                  <a:pt x="26" y="147"/>
                  <a:pt x="34" y="141"/>
                  <a:pt x="35" y="132"/>
                </a:cubicBezTo>
                <a:cubicBezTo>
                  <a:pt x="39" y="105"/>
                  <a:pt x="56" y="79"/>
                  <a:pt x="80" y="60"/>
                </a:cubicBezTo>
                <a:cubicBezTo>
                  <a:pt x="105" y="42"/>
                  <a:pt x="134" y="33"/>
                  <a:pt x="160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4" name="Freeform 273">
            <a:extLst>
              <a:ext uri="{FF2B5EF4-FFF2-40B4-BE49-F238E27FC236}">
                <a16:creationId xmlns:a16="http://schemas.microsoft.com/office/drawing/2014/main" id="{3176491D-5102-C04C-943F-917181BC96E2}"/>
              </a:ext>
            </a:extLst>
          </p:cNvPr>
          <p:cNvSpPr/>
          <p:nvPr/>
        </p:nvSpPr>
        <p:spPr>
          <a:xfrm>
            <a:off x="2732354" y="4780651"/>
            <a:ext cx="188640" cy="18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25" h="525">
                <a:moveTo>
                  <a:pt x="307" y="470"/>
                </a:moveTo>
                <a:lnTo>
                  <a:pt x="377" y="382"/>
                </a:lnTo>
                <a:lnTo>
                  <a:pt x="447" y="470"/>
                </a:lnTo>
                <a:cubicBezTo>
                  <a:pt x="445" y="470"/>
                  <a:pt x="444" y="470"/>
                  <a:pt x="443" y="470"/>
                </a:cubicBezTo>
                <a:close/>
                <a:moveTo>
                  <a:pt x="55" y="443"/>
                </a:moveTo>
                <a:lnTo>
                  <a:pt x="55" y="339"/>
                </a:lnTo>
                <a:lnTo>
                  <a:pt x="102" y="256"/>
                </a:lnTo>
                <a:lnTo>
                  <a:pt x="225" y="470"/>
                </a:lnTo>
                <a:lnTo>
                  <a:pt x="82" y="470"/>
                </a:lnTo>
                <a:cubicBezTo>
                  <a:pt x="67" y="470"/>
                  <a:pt x="55" y="458"/>
                  <a:pt x="55" y="443"/>
                </a:cubicBezTo>
                <a:close/>
                <a:moveTo>
                  <a:pt x="415" y="197"/>
                </a:moveTo>
                <a:cubicBezTo>
                  <a:pt x="415" y="219"/>
                  <a:pt x="398" y="237"/>
                  <a:pt x="376" y="237"/>
                </a:cubicBezTo>
                <a:cubicBezTo>
                  <a:pt x="354" y="237"/>
                  <a:pt x="336" y="219"/>
                  <a:pt x="336" y="197"/>
                </a:cubicBezTo>
                <a:cubicBezTo>
                  <a:pt x="336" y="175"/>
                  <a:pt x="354" y="158"/>
                  <a:pt x="376" y="158"/>
                </a:cubicBezTo>
                <a:cubicBezTo>
                  <a:pt x="398" y="158"/>
                  <a:pt x="415" y="175"/>
                  <a:pt x="415" y="197"/>
                </a:cubicBezTo>
                <a:close/>
                <a:moveTo>
                  <a:pt x="82" y="55"/>
                </a:moveTo>
                <a:lnTo>
                  <a:pt x="443" y="55"/>
                </a:lnTo>
                <a:cubicBezTo>
                  <a:pt x="458" y="55"/>
                  <a:pt x="470" y="67"/>
                  <a:pt x="470" y="82"/>
                </a:cubicBezTo>
                <a:lnTo>
                  <a:pt x="470" y="190"/>
                </a:lnTo>
                <a:cubicBezTo>
                  <a:pt x="467" y="141"/>
                  <a:pt x="426" y="102"/>
                  <a:pt x="376" y="102"/>
                </a:cubicBezTo>
                <a:cubicBezTo>
                  <a:pt x="324" y="102"/>
                  <a:pt x="281" y="145"/>
                  <a:pt x="281" y="197"/>
                </a:cubicBezTo>
                <a:cubicBezTo>
                  <a:pt x="281" y="249"/>
                  <a:pt x="324" y="292"/>
                  <a:pt x="376" y="292"/>
                </a:cubicBezTo>
                <a:cubicBezTo>
                  <a:pt x="426" y="292"/>
                  <a:pt x="467" y="253"/>
                  <a:pt x="470" y="204"/>
                </a:cubicBezTo>
                <a:lnTo>
                  <a:pt x="470" y="411"/>
                </a:lnTo>
                <a:lnTo>
                  <a:pt x="401" y="323"/>
                </a:lnTo>
                <a:cubicBezTo>
                  <a:pt x="399" y="320"/>
                  <a:pt x="397" y="317"/>
                  <a:pt x="394" y="315"/>
                </a:cubicBezTo>
                <a:cubicBezTo>
                  <a:pt x="389" y="311"/>
                  <a:pt x="383" y="309"/>
                  <a:pt x="378" y="309"/>
                </a:cubicBezTo>
                <a:cubicBezTo>
                  <a:pt x="377" y="309"/>
                  <a:pt x="377" y="309"/>
                  <a:pt x="377" y="309"/>
                </a:cubicBezTo>
                <a:lnTo>
                  <a:pt x="376" y="309"/>
                </a:lnTo>
                <a:cubicBezTo>
                  <a:pt x="370" y="309"/>
                  <a:pt x="364" y="311"/>
                  <a:pt x="359" y="315"/>
                </a:cubicBezTo>
                <a:cubicBezTo>
                  <a:pt x="357" y="317"/>
                  <a:pt x="354" y="320"/>
                  <a:pt x="352" y="323"/>
                </a:cubicBezTo>
                <a:lnTo>
                  <a:pt x="266" y="432"/>
                </a:lnTo>
                <a:lnTo>
                  <a:pt x="125" y="187"/>
                </a:lnTo>
                <a:cubicBezTo>
                  <a:pt x="125" y="186"/>
                  <a:pt x="125" y="186"/>
                  <a:pt x="124" y="185"/>
                </a:cubicBezTo>
                <a:lnTo>
                  <a:pt x="124" y="184"/>
                </a:lnTo>
                <a:cubicBezTo>
                  <a:pt x="123" y="184"/>
                  <a:pt x="123" y="183"/>
                  <a:pt x="123" y="183"/>
                </a:cubicBezTo>
                <a:cubicBezTo>
                  <a:pt x="122" y="183"/>
                  <a:pt x="122" y="183"/>
                  <a:pt x="122" y="182"/>
                </a:cubicBezTo>
                <a:cubicBezTo>
                  <a:pt x="122" y="182"/>
                  <a:pt x="121" y="182"/>
                  <a:pt x="121" y="181"/>
                </a:cubicBezTo>
                <a:cubicBezTo>
                  <a:pt x="121" y="181"/>
                  <a:pt x="120" y="181"/>
                  <a:pt x="120" y="180"/>
                </a:cubicBezTo>
                <a:cubicBezTo>
                  <a:pt x="120" y="180"/>
                  <a:pt x="119" y="180"/>
                  <a:pt x="119" y="179"/>
                </a:cubicBezTo>
                <a:lnTo>
                  <a:pt x="118" y="179"/>
                </a:lnTo>
                <a:cubicBezTo>
                  <a:pt x="117" y="178"/>
                  <a:pt x="117" y="178"/>
                  <a:pt x="117" y="178"/>
                </a:cubicBezTo>
                <a:cubicBezTo>
                  <a:pt x="116" y="178"/>
                  <a:pt x="116" y="177"/>
                  <a:pt x="115" y="177"/>
                </a:cubicBezTo>
                <a:lnTo>
                  <a:pt x="114" y="177"/>
                </a:lnTo>
                <a:cubicBezTo>
                  <a:pt x="114" y="176"/>
                  <a:pt x="114" y="176"/>
                  <a:pt x="113" y="176"/>
                </a:cubicBezTo>
                <a:lnTo>
                  <a:pt x="112" y="175"/>
                </a:lnTo>
                <a:cubicBezTo>
                  <a:pt x="111" y="175"/>
                  <a:pt x="111" y="175"/>
                  <a:pt x="111" y="175"/>
                </a:cubicBezTo>
                <a:cubicBezTo>
                  <a:pt x="110" y="175"/>
                  <a:pt x="110" y="175"/>
                  <a:pt x="109" y="174"/>
                </a:cubicBezTo>
                <a:lnTo>
                  <a:pt x="108" y="174"/>
                </a:lnTo>
                <a:lnTo>
                  <a:pt x="107" y="174"/>
                </a:lnTo>
                <a:cubicBezTo>
                  <a:pt x="106" y="174"/>
                  <a:pt x="106" y="174"/>
                  <a:pt x="105" y="173"/>
                </a:cubicBezTo>
                <a:lnTo>
                  <a:pt x="104" y="173"/>
                </a:lnTo>
                <a:lnTo>
                  <a:pt x="103" y="173"/>
                </a:lnTo>
                <a:cubicBezTo>
                  <a:pt x="102" y="173"/>
                  <a:pt x="102" y="173"/>
                  <a:pt x="101" y="173"/>
                </a:cubicBezTo>
                <a:lnTo>
                  <a:pt x="100" y="173"/>
                </a:lnTo>
                <a:lnTo>
                  <a:pt x="99" y="173"/>
                </a:lnTo>
                <a:cubicBezTo>
                  <a:pt x="98" y="173"/>
                  <a:pt x="98" y="173"/>
                  <a:pt x="97" y="174"/>
                </a:cubicBezTo>
                <a:lnTo>
                  <a:pt x="96" y="174"/>
                </a:lnTo>
                <a:lnTo>
                  <a:pt x="95" y="174"/>
                </a:lnTo>
                <a:cubicBezTo>
                  <a:pt x="94" y="174"/>
                  <a:pt x="94" y="174"/>
                  <a:pt x="94" y="174"/>
                </a:cubicBezTo>
                <a:cubicBezTo>
                  <a:pt x="93" y="175"/>
                  <a:pt x="93" y="175"/>
                  <a:pt x="92" y="175"/>
                </a:cubicBezTo>
                <a:lnTo>
                  <a:pt x="91" y="175"/>
                </a:lnTo>
                <a:cubicBezTo>
                  <a:pt x="90" y="175"/>
                  <a:pt x="90" y="176"/>
                  <a:pt x="90" y="176"/>
                </a:cubicBezTo>
                <a:cubicBezTo>
                  <a:pt x="89" y="176"/>
                  <a:pt x="89" y="176"/>
                  <a:pt x="88" y="177"/>
                </a:cubicBezTo>
                <a:lnTo>
                  <a:pt x="87" y="177"/>
                </a:lnTo>
                <a:lnTo>
                  <a:pt x="86" y="178"/>
                </a:lnTo>
                <a:cubicBezTo>
                  <a:pt x="86" y="178"/>
                  <a:pt x="85" y="178"/>
                  <a:pt x="85" y="179"/>
                </a:cubicBezTo>
                <a:cubicBezTo>
                  <a:pt x="85" y="179"/>
                  <a:pt x="84" y="179"/>
                  <a:pt x="84" y="180"/>
                </a:cubicBezTo>
                <a:cubicBezTo>
                  <a:pt x="83" y="180"/>
                  <a:pt x="83" y="180"/>
                  <a:pt x="83" y="180"/>
                </a:cubicBezTo>
                <a:cubicBezTo>
                  <a:pt x="83" y="181"/>
                  <a:pt x="82" y="181"/>
                  <a:pt x="82" y="181"/>
                </a:cubicBezTo>
                <a:cubicBezTo>
                  <a:pt x="82" y="182"/>
                  <a:pt x="81" y="182"/>
                  <a:pt x="81" y="182"/>
                </a:cubicBezTo>
                <a:cubicBezTo>
                  <a:pt x="81" y="183"/>
                  <a:pt x="80" y="183"/>
                  <a:pt x="80" y="183"/>
                </a:cubicBezTo>
                <a:cubicBezTo>
                  <a:pt x="80" y="184"/>
                  <a:pt x="79" y="184"/>
                  <a:pt x="79" y="184"/>
                </a:cubicBezTo>
                <a:cubicBezTo>
                  <a:pt x="79" y="185"/>
                  <a:pt x="79" y="185"/>
                  <a:pt x="79" y="185"/>
                </a:cubicBezTo>
                <a:cubicBezTo>
                  <a:pt x="78" y="186"/>
                  <a:pt x="78" y="186"/>
                  <a:pt x="78" y="187"/>
                </a:cubicBezTo>
                <a:lnTo>
                  <a:pt x="77" y="187"/>
                </a:lnTo>
                <a:lnTo>
                  <a:pt x="55" y="227"/>
                </a:lnTo>
                <a:lnTo>
                  <a:pt x="55" y="82"/>
                </a:lnTo>
                <a:cubicBezTo>
                  <a:pt x="55" y="67"/>
                  <a:pt x="67" y="55"/>
                  <a:pt x="82" y="55"/>
                </a:cubicBezTo>
                <a:close/>
                <a:moveTo>
                  <a:pt x="443" y="0"/>
                </a:moveTo>
                <a:lnTo>
                  <a:pt x="82" y="0"/>
                </a:lnTo>
                <a:cubicBezTo>
                  <a:pt x="37" y="0"/>
                  <a:pt x="0" y="37"/>
                  <a:pt x="0" y="82"/>
                </a:cubicBezTo>
                <a:lnTo>
                  <a:pt x="0" y="443"/>
                </a:lnTo>
                <a:cubicBezTo>
                  <a:pt x="0" y="488"/>
                  <a:pt x="37" y="525"/>
                  <a:pt x="82" y="525"/>
                </a:cubicBezTo>
                <a:lnTo>
                  <a:pt x="443" y="525"/>
                </a:lnTo>
                <a:cubicBezTo>
                  <a:pt x="488" y="525"/>
                  <a:pt x="525" y="488"/>
                  <a:pt x="525" y="443"/>
                </a:cubicBezTo>
                <a:lnTo>
                  <a:pt x="525" y="82"/>
                </a:lnTo>
                <a:cubicBezTo>
                  <a:pt x="525" y="37"/>
                  <a:pt x="488" y="0"/>
                  <a:pt x="44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5" name="Freeform 274">
            <a:extLst>
              <a:ext uri="{FF2B5EF4-FFF2-40B4-BE49-F238E27FC236}">
                <a16:creationId xmlns:a16="http://schemas.microsoft.com/office/drawing/2014/main" id="{03469667-96A4-A540-9E18-8BED3AA6B32D}"/>
              </a:ext>
            </a:extLst>
          </p:cNvPr>
          <p:cNvSpPr/>
          <p:nvPr/>
        </p:nvSpPr>
        <p:spPr>
          <a:xfrm>
            <a:off x="2763674" y="4660771"/>
            <a:ext cx="126000" cy="117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326">
                <a:moveTo>
                  <a:pt x="28" y="324"/>
                </a:moveTo>
                <a:cubicBezTo>
                  <a:pt x="43" y="324"/>
                  <a:pt x="55" y="312"/>
                  <a:pt x="55" y="297"/>
                </a:cubicBezTo>
                <a:lnTo>
                  <a:pt x="55" y="73"/>
                </a:lnTo>
                <a:cubicBezTo>
                  <a:pt x="55" y="63"/>
                  <a:pt x="64" y="55"/>
                  <a:pt x="74" y="55"/>
                </a:cubicBezTo>
                <a:lnTo>
                  <a:pt x="278" y="55"/>
                </a:lnTo>
                <a:cubicBezTo>
                  <a:pt x="288" y="55"/>
                  <a:pt x="296" y="63"/>
                  <a:pt x="296" y="73"/>
                </a:cubicBezTo>
                <a:lnTo>
                  <a:pt x="296" y="298"/>
                </a:lnTo>
                <a:cubicBezTo>
                  <a:pt x="296" y="314"/>
                  <a:pt x="308" y="326"/>
                  <a:pt x="324" y="326"/>
                </a:cubicBezTo>
                <a:cubicBezTo>
                  <a:pt x="339" y="326"/>
                  <a:pt x="351" y="314"/>
                  <a:pt x="351" y="298"/>
                </a:cubicBezTo>
                <a:lnTo>
                  <a:pt x="351" y="73"/>
                </a:lnTo>
                <a:cubicBezTo>
                  <a:pt x="351" y="33"/>
                  <a:pt x="318" y="0"/>
                  <a:pt x="278" y="0"/>
                </a:cubicBezTo>
                <a:lnTo>
                  <a:pt x="74" y="0"/>
                </a:lnTo>
                <a:cubicBezTo>
                  <a:pt x="33" y="0"/>
                  <a:pt x="0" y="33"/>
                  <a:pt x="0" y="73"/>
                </a:cubicBezTo>
                <a:lnTo>
                  <a:pt x="0" y="297"/>
                </a:lnTo>
                <a:cubicBezTo>
                  <a:pt x="0" y="312"/>
                  <a:pt x="12" y="324"/>
                  <a:pt x="28" y="32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6" name="Freeform 275">
            <a:extLst>
              <a:ext uri="{FF2B5EF4-FFF2-40B4-BE49-F238E27FC236}">
                <a16:creationId xmlns:a16="http://schemas.microsoft.com/office/drawing/2014/main" id="{8BC4CCB5-71FA-164E-A9C1-4AFA29D11875}"/>
              </a:ext>
            </a:extLst>
          </p:cNvPr>
          <p:cNvSpPr/>
          <p:nvPr/>
        </p:nvSpPr>
        <p:spPr>
          <a:xfrm>
            <a:off x="2764753" y="4972170"/>
            <a:ext cx="126360" cy="11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2" h="327">
                <a:moveTo>
                  <a:pt x="324" y="2"/>
                </a:moveTo>
                <a:cubicBezTo>
                  <a:pt x="309" y="2"/>
                  <a:pt x="296" y="14"/>
                  <a:pt x="296" y="30"/>
                </a:cubicBezTo>
                <a:lnTo>
                  <a:pt x="296" y="253"/>
                </a:lnTo>
                <a:cubicBezTo>
                  <a:pt x="296" y="263"/>
                  <a:pt x="288" y="272"/>
                  <a:pt x="278" y="272"/>
                </a:cubicBezTo>
                <a:lnTo>
                  <a:pt x="74" y="272"/>
                </a:lnTo>
                <a:cubicBezTo>
                  <a:pt x="64" y="272"/>
                  <a:pt x="56" y="263"/>
                  <a:pt x="56" y="253"/>
                </a:cubicBezTo>
                <a:lnTo>
                  <a:pt x="56" y="28"/>
                </a:lnTo>
                <a:cubicBezTo>
                  <a:pt x="56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lnTo>
                  <a:pt x="0" y="253"/>
                </a:lnTo>
                <a:cubicBezTo>
                  <a:pt x="0" y="294"/>
                  <a:pt x="34" y="327"/>
                  <a:pt x="74" y="327"/>
                </a:cubicBezTo>
                <a:lnTo>
                  <a:pt x="278" y="327"/>
                </a:lnTo>
                <a:cubicBezTo>
                  <a:pt x="319" y="327"/>
                  <a:pt x="352" y="294"/>
                  <a:pt x="352" y="253"/>
                </a:cubicBezTo>
                <a:lnTo>
                  <a:pt x="352" y="30"/>
                </a:lnTo>
                <a:cubicBezTo>
                  <a:pt x="352" y="14"/>
                  <a:pt x="339" y="2"/>
                  <a:pt x="324" y="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7" name="Freeform 276">
            <a:extLst>
              <a:ext uri="{FF2B5EF4-FFF2-40B4-BE49-F238E27FC236}">
                <a16:creationId xmlns:a16="http://schemas.microsoft.com/office/drawing/2014/main" id="{A0D48226-5A7D-9E45-9D05-CA3577E104D1}"/>
              </a:ext>
            </a:extLst>
          </p:cNvPr>
          <p:cNvSpPr/>
          <p:nvPr/>
        </p:nvSpPr>
        <p:spPr>
          <a:xfrm>
            <a:off x="3447673" y="4780651"/>
            <a:ext cx="189000" cy="18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26" h="525">
                <a:moveTo>
                  <a:pt x="83" y="55"/>
                </a:moveTo>
                <a:cubicBezTo>
                  <a:pt x="68" y="55"/>
                  <a:pt x="56" y="67"/>
                  <a:pt x="56" y="82"/>
                </a:cubicBezTo>
                <a:lnTo>
                  <a:pt x="56" y="443"/>
                </a:lnTo>
                <a:cubicBezTo>
                  <a:pt x="56" y="458"/>
                  <a:pt x="68" y="470"/>
                  <a:pt x="83" y="470"/>
                </a:cubicBezTo>
                <a:lnTo>
                  <a:pt x="443" y="470"/>
                </a:lnTo>
                <a:cubicBezTo>
                  <a:pt x="459" y="470"/>
                  <a:pt x="471" y="458"/>
                  <a:pt x="471" y="443"/>
                </a:cubicBezTo>
                <a:lnTo>
                  <a:pt x="471" y="82"/>
                </a:lnTo>
                <a:cubicBezTo>
                  <a:pt x="471" y="67"/>
                  <a:pt x="459" y="55"/>
                  <a:pt x="443" y="55"/>
                </a:cubicBezTo>
                <a:close/>
                <a:moveTo>
                  <a:pt x="443" y="525"/>
                </a:moveTo>
                <a:lnTo>
                  <a:pt x="83" y="525"/>
                </a:lnTo>
                <a:cubicBezTo>
                  <a:pt x="38" y="525"/>
                  <a:pt x="0" y="488"/>
                  <a:pt x="0" y="443"/>
                </a:cubicBezTo>
                <a:lnTo>
                  <a:pt x="0" y="82"/>
                </a:lnTo>
                <a:cubicBezTo>
                  <a:pt x="0" y="37"/>
                  <a:pt x="38" y="0"/>
                  <a:pt x="83" y="0"/>
                </a:cubicBezTo>
                <a:lnTo>
                  <a:pt x="443" y="0"/>
                </a:lnTo>
                <a:cubicBezTo>
                  <a:pt x="489" y="0"/>
                  <a:pt x="526" y="37"/>
                  <a:pt x="526" y="82"/>
                </a:cubicBezTo>
                <a:lnTo>
                  <a:pt x="526" y="443"/>
                </a:lnTo>
                <a:cubicBezTo>
                  <a:pt x="526" y="488"/>
                  <a:pt x="489" y="525"/>
                  <a:pt x="443" y="52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8" name="Freeform 277">
            <a:extLst>
              <a:ext uri="{FF2B5EF4-FFF2-40B4-BE49-F238E27FC236}">
                <a16:creationId xmlns:a16="http://schemas.microsoft.com/office/drawing/2014/main" id="{C9D6EB44-062E-584D-B521-B91684E3604B}"/>
              </a:ext>
            </a:extLst>
          </p:cNvPr>
          <p:cNvSpPr/>
          <p:nvPr/>
        </p:nvSpPr>
        <p:spPr>
          <a:xfrm>
            <a:off x="3479354" y="4660771"/>
            <a:ext cx="126000" cy="117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326">
                <a:moveTo>
                  <a:pt x="323" y="326"/>
                </a:moveTo>
                <a:cubicBezTo>
                  <a:pt x="308" y="326"/>
                  <a:pt x="296" y="314"/>
                  <a:pt x="296" y="298"/>
                </a:cubicBezTo>
                <a:lnTo>
                  <a:pt x="296" y="73"/>
                </a:lnTo>
                <a:cubicBezTo>
                  <a:pt x="296" y="63"/>
                  <a:pt x="287" y="55"/>
                  <a:pt x="277" y="55"/>
                </a:cubicBezTo>
                <a:lnTo>
                  <a:pt x="73" y="55"/>
                </a:lnTo>
                <a:cubicBezTo>
                  <a:pt x="63" y="55"/>
                  <a:pt x="55" y="63"/>
                  <a:pt x="55" y="73"/>
                </a:cubicBezTo>
                <a:lnTo>
                  <a:pt x="55" y="297"/>
                </a:lnTo>
                <a:cubicBezTo>
                  <a:pt x="55" y="312"/>
                  <a:pt x="43" y="324"/>
                  <a:pt x="27" y="324"/>
                </a:cubicBezTo>
                <a:cubicBezTo>
                  <a:pt x="12" y="324"/>
                  <a:pt x="0" y="312"/>
                  <a:pt x="0" y="297"/>
                </a:cubicBezTo>
                <a:lnTo>
                  <a:pt x="0" y="73"/>
                </a:lnTo>
                <a:cubicBezTo>
                  <a:pt x="0" y="33"/>
                  <a:pt x="33" y="0"/>
                  <a:pt x="73" y="0"/>
                </a:cubicBezTo>
                <a:lnTo>
                  <a:pt x="277" y="0"/>
                </a:lnTo>
                <a:cubicBezTo>
                  <a:pt x="318" y="0"/>
                  <a:pt x="351" y="33"/>
                  <a:pt x="351" y="73"/>
                </a:cubicBezTo>
                <a:lnTo>
                  <a:pt x="351" y="298"/>
                </a:lnTo>
                <a:cubicBezTo>
                  <a:pt x="351" y="314"/>
                  <a:pt x="339" y="326"/>
                  <a:pt x="323" y="3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9" name="Freeform 278">
            <a:extLst>
              <a:ext uri="{FF2B5EF4-FFF2-40B4-BE49-F238E27FC236}">
                <a16:creationId xmlns:a16="http://schemas.microsoft.com/office/drawing/2014/main" id="{B7680D4B-2640-3245-8843-C4C88001EFBC}"/>
              </a:ext>
            </a:extLst>
          </p:cNvPr>
          <p:cNvSpPr/>
          <p:nvPr/>
        </p:nvSpPr>
        <p:spPr>
          <a:xfrm>
            <a:off x="3480433" y="4972170"/>
            <a:ext cx="126000" cy="11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327">
                <a:moveTo>
                  <a:pt x="278" y="327"/>
                </a:moveTo>
                <a:lnTo>
                  <a:pt x="74" y="327"/>
                </a:lnTo>
                <a:cubicBezTo>
                  <a:pt x="33" y="327"/>
                  <a:pt x="0" y="294"/>
                  <a:pt x="0" y="253"/>
                </a:cubicBezTo>
                <a:lnTo>
                  <a:pt x="0" y="28"/>
                </a:lnTo>
                <a:cubicBezTo>
                  <a:pt x="0" y="13"/>
                  <a:pt x="13" y="0"/>
                  <a:pt x="28" y="0"/>
                </a:cubicBezTo>
                <a:cubicBezTo>
                  <a:pt x="43" y="0"/>
                  <a:pt x="55" y="13"/>
                  <a:pt x="55" y="28"/>
                </a:cubicBezTo>
                <a:lnTo>
                  <a:pt x="55" y="253"/>
                </a:lnTo>
                <a:cubicBezTo>
                  <a:pt x="55" y="263"/>
                  <a:pt x="64" y="272"/>
                  <a:pt x="74" y="272"/>
                </a:cubicBezTo>
                <a:lnTo>
                  <a:pt x="278" y="272"/>
                </a:lnTo>
                <a:cubicBezTo>
                  <a:pt x="288" y="272"/>
                  <a:pt x="296" y="263"/>
                  <a:pt x="296" y="253"/>
                </a:cubicBezTo>
                <a:lnTo>
                  <a:pt x="296" y="30"/>
                </a:lnTo>
                <a:cubicBezTo>
                  <a:pt x="296" y="14"/>
                  <a:pt x="308" y="2"/>
                  <a:pt x="324" y="2"/>
                </a:cubicBezTo>
                <a:cubicBezTo>
                  <a:pt x="339" y="2"/>
                  <a:pt x="351" y="14"/>
                  <a:pt x="351" y="30"/>
                </a:cubicBezTo>
                <a:lnTo>
                  <a:pt x="351" y="253"/>
                </a:lnTo>
                <a:cubicBezTo>
                  <a:pt x="351" y="294"/>
                  <a:pt x="318" y="327"/>
                  <a:pt x="278" y="3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0" name="Freeform 279">
            <a:extLst>
              <a:ext uri="{FF2B5EF4-FFF2-40B4-BE49-F238E27FC236}">
                <a16:creationId xmlns:a16="http://schemas.microsoft.com/office/drawing/2014/main" id="{F370CD4A-F151-A242-A1D0-366243FECD9D}"/>
              </a:ext>
            </a:extLst>
          </p:cNvPr>
          <p:cNvSpPr/>
          <p:nvPr/>
        </p:nvSpPr>
        <p:spPr>
          <a:xfrm>
            <a:off x="3703633" y="4793251"/>
            <a:ext cx="47880" cy="172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4" h="481">
                <a:moveTo>
                  <a:pt x="28" y="481"/>
                </a:moveTo>
                <a:cubicBezTo>
                  <a:pt x="21" y="481"/>
                  <a:pt x="15" y="479"/>
                  <a:pt x="10" y="475"/>
                </a:cubicBezTo>
                <a:cubicBezTo>
                  <a:pt x="-2" y="465"/>
                  <a:pt x="-3" y="448"/>
                  <a:pt x="6" y="436"/>
                </a:cubicBezTo>
                <a:cubicBezTo>
                  <a:pt x="53" y="380"/>
                  <a:pt x="79" y="310"/>
                  <a:pt x="79" y="238"/>
                </a:cubicBezTo>
                <a:cubicBezTo>
                  <a:pt x="79" y="166"/>
                  <a:pt x="55" y="100"/>
                  <a:pt x="11" y="44"/>
                </a:cubicBezTo>
                <a:cubicBezTo>
                  <a:pt x="1" y="32"/>
                  <a:pt x="3" y="15"/>
                  <a:pt x="15" y="6"/>
                </a:cubicBezTo>
                <a:cubicBezTo>
                  <a:pt x="27" y="-4"/>
                  <a:pt x="44" y="-2"/>
                  <a:pt x="54" y="10"/>
                </a:cubicBezTo>
                <a:cubicBezTo>
                  <a:pt x="105" y="74"/>
                  <a:pt x="134" y="155"/>
                  <a:pt x="134" y="238"/>
                </a:cubicBezTo>
                <a:cubicBezTo>
                  <a:pt x="134" y="323"/>
                  <a:pt x="104" y="406"/>
                  <a:pt x="49" y="471"/>
                </a:cubicBezTo>
                <a:cubicBezTo>
                  <a:pt x="43" y="478"/>
                  <a:pt x="35" y="481"/>
                  <a:pt x="28" y="4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1" name="Freeform 280">
            <a:extLst>
              <a:ext uri="{FF2B5EF4-FFF2-40B4-BE49-F238E27FC236}">
                <a16:creationId xmlns:a16="http://schemas.microsoft.com/office/drawing/2014/main" id="{8272C155-167F-F444-A02E-3AA2056B6616}"/>
              </a:ext>
            </a:extLst>
          </p:cNvPr>
          <p:cNvSpPr/>
          <p:nvPr/>
        </p:nvSpPr>
        <p:spPr>
          <a:xfrm>
            <a:off x="3665832" y="4820251"/>
            <a:ext cx="37440" cy="11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325">
                <a:moveTo>
                  <a:pt x="28" y="325"/>
                </a:moveTo>
                <a:cubicBezTo>
                  <a:pt x="22" y="325"/>
                  <a:pt x="15" y="323"/>
                  <a:pt x="10" y="318"/>
                </a:cubicBezTo>
                <a:cubicBezTo>
                  <a:pt x="-2" y="308"/>
                  <a:pt x="-3" y="291"/>
                  <a:pt x="7" y="279"/>
                </a:cubicBezTo>
                <a:cubicBezTo>
                  <a:pt x="35" y="246"/>
                  <a:pt x="50" y="204"/>
                  <a:pt x="50" y="161"/>
                </a:cubicBezTo>
                <a:cubicBezTo>
                  <a:pt x="50" y="118"/>
                  <a:pt x="36" y="78"/>
                  <a:pt x="9" y="45"/>
                </a:cubicBezTo>
                <a:cubicBezTo>
                  <a:pt x="0" y="33"/>
                  <a:pt x="2" y="16"/>
                  <a:pt x="14" y="6"/>
                </a:cubicBezTo>
                <a:cubicBezTo>
                  <a:pt x="25" y="-3"/>
                  <a:pt x="43" y="-1"/>
                  <a:pt x="52" y="11"/>
                </a:cubicBezTo>
                <a:cubicBezTo>
                  <a:pt x="86" y="53"/>
                  <a:pt x="105" y="106"/>
                  <a:pt x="105" y="161"/>
                </a:cubicBezTo>
                <a:cubicBezTo>
                  <a:pt x="105" y="217"/>
                  <a:pt x="85" y="272"/>
                  <a:pt x="49" y="315"/>
                </a:cubicBezTo>
                <a:cubicBezTo>
                  <a:pt x="44" y="322"/>
                  <a:pt x="36" y="325"/>
                  <a:pt x="28" y="32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2" name="Freeform 281">
            <a:extLst>
              <a:ext uri="{FF2B5EF4-FFF2-40B4-BE49-F238E27FC236}">
                <a16:creationId xmlns:a16="http://schemas.microsoft.com/office/drawing/2014/main" id="{1BB572D6-3AEF-1346-A40C-C2A1DD111D2A}"/>
              </a:ext>
            </a:extLst>
          </p:cNvPr>
          <p:cNvSpPr/>
          <p:nvPr/>
        </p:nvSpPr>
        <p:spPr>
          <a:xfrm>
            <a:off x="3329952" y="4793251"/>
            <a:ext cx="47880" cy="172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4" h="481">
                <a:moveTo>
                  <a:pt x="102" y="481"/>
                </a:moveTo>
                <a:cubicBezTo>
                  <a:pt x="94" y="481"/>
                  <a:pt x="86" y="478"/>
                  <a:pt x="81" y="471"/>
                </a:cubicBezTo>
                <a:cubicBezTo>
                  <a:pt x="29" y="407"/>
                  <a:pt x="0" y="326"/>
                  <a:pt x="0" y="243"/>
                </a:cubicBezTo>
                <a:cubicBezTo>
                  <a:pt x="0" y="158"/>
                  <a:pt x="31" y="75"/>
                  <a:pt x="86" y="9"/>
                </a:cubicBezTo>
                <a:cubicBezTo>
                  <a:pt x="95" y="-2"/>
                  <a:pt x="113" y="-4"/>
                  <a:pt x="124" y="6"/>
                </a:cubicBezTo>
                <a:cubicBezTo>
                  <a:pt x="136" y="16"/>
                  <a:pt x="138" y="33"/>
                  <a:pt x="128" y="45"/>
                </a:cubicBezTo>
                <a:cubicBezTo>
                  <a:pt x="81" y="100"/>
                  <a:pt x="56" y="171"/>
                  <a:pt x="56" y="243"/>
                </a:cubicBezTo>
                <a:cubicBezTo>
                  <a:pt x="56" y="314"/>
                  <a:pt x="79" y="381"/>
                  <a:pt x="124" y="436"/>
                </a:cubicBezTo>
                <a:cubicBezTo>
                  <a:pt x="133" y="448"/>
                  <a:pt x="131" y="465"/>
                  <a:pt x="119" y="475"/>
                </a:cubicBezTo>
                <a:cubicBezTo>
                  <a:pt x="114" y="479"/>
                  <a:pt x="108" y="481"/>
                  <a:pt x="102" y="4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3" name="Freeform 282">
            <a:extLst>
              <a:ext uri="{FF2B5EF4-FFF2-40B4-BE49-F238E27FC236}">
                <a16:creationId xmlns:a16="http://schemas.microsoft.com/office/drawing/2014/main" id="{ACD9FBA1-30F2-6F46-8D98-77D2C962BFE0}"/>
              </a:ext>
            </a:extLst>
          </p:cNvPr>
          <p:cNvSpPr/>
          <p:nvPr/>
        </p:nvSpPr>
        <p:spPr>
          <a:xfrm>
            <a:off x="3378193" y="4822771"/>
            <a:ext cx="37440" cy="11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324">
                <a:moveTo>
                  <a:pt x="74" y="324"/>
                </a:moveTo>
                <a:cubicBezTo>
                  <a:pt x="66" y="324"/>
                  <a:pt x="58" y="321"/>
                  <a:pt x="53" y="314"/>
                </a:cubicBezTo>
                <a:cubicBezTo>
                  <a:pt x="19" y="272"/>
                  <a:pt x="0" y="218"/>
                  <a:pt x="0" y="164"/>
                </a:cubicBezTo>
                <a:cubicBezTo>
                  <a:pt x="0" y="107"/>
                  <a:pt x="20" y="53"/>
                  <a:pt x="56" y="10"/>
                </a:cubicBezTo>
                <a:cubicBezTo>
                  <a:pt x="66" y="-2"/>
                  <a:pt x="83" y="-3"/>
                  <a:pt x="95" y="6"/>
                </a:cubicBezTo>
                <a:cubicBezTo>
                  <a:pt x="107" y="16"/>
                  <a:pt x="108" y="33"/>
                  <a:pt x="98" y="45"/>
                </a:cubicBezTo>
                <a:cubicBezTo>
                  <a:pt x="71" y="78"/>
                  <a:pt x="55" y="120"/>
                  <a:pt x="55" y="164"/>
                </a:cubicBezTo>
                <a:cubicBezTo>
                  <a:pt x="55" y="206"/>
                  <a:pt x="69" y="246"/>
                  <a:pt x="96" y="279"/>
                </a:cubicBezTo>
                <a:cubicBezTo>
                  <a:pt x="105" y="291"/>
                  <a:pt x="104" y="309"/>
                  <a:pt x="92" y="318"/>
                </a:cubicBezTo>
                <a:cubicBezTo>
                  <a:pt x="87" y="322"/>
                  <a:pt x="81" y="324"/>
                  <a:pt x="74" y="32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4" name="Freeform 283">
            <a:extLst>
              <a:ext uri="{FF2B5EF4-FFF2-40B4-BE49-F238E27FC236}">
                <a16:creationId xmlns:a16="http://schemas.microsoft.com/office/drawing/2014/main" id="{7F1E3918-A879-8B4B-B376-E65291CDFF30}"/>
              </a:ext>
            </a:extLst>
          </p:cNvPr>
          <p:cNvSpPr/>
          <p:nvPr/>
        </p:nvSpPr>
        <p:spPr>
          <a:xfrm>
            <a:off x="4162273" y="4780651"/>
            <a:ext cx="189000" cy="18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26" h="525">
                <a:moveTo>
                  <a:pt x="471" y="443"/>
                </a:moveTo>
                <a:cubicBezTo>
                  <a:pt x="471" y="458"/>
                  <a:pt x="458" y="470"/>
                  <a:pt x="443" y="470"/>
                </a:cubicBezTo>
                <a:lnTo>
                  <a:pt x="83" y="470"/>
                </a:lnTo>
                <a:cubicBezTo>
                  <a:pt x="68" y="470"/>
                  <a:pt x="55" y="458"/>
                  <a:pt x="55" y="443"/>
                </a:cubicBezTo>
                <a:lnTo>
                  <a:pt x="55" y="82"/>
                </a:lnTo>
                <a:cubicBezTo>
                  <a:pt x="55" y="67"/>
                  <a:pt x="68" y="55"/>
                  <a:pt x="83" y="55"/>
                </a:cubicBezTo>
                <a:lnTo>
                  <a:pt x="443" y="55"/>
                </a:lnTo>
                <a:cubicBezTo>
                  <a:pt x="458" y="55"/>
                  <a:pt x="471" y="67"/>
                  <a:pt x="471" y="82"/>
                </a:cubicBezTo>
                <a:close/>
                <a:moveTo>
                  <a:pt x="443" y="0"/>
                </a:moveTo>
                <a:lnTo>
                  <a:pt x="83" y="0"/>
                </a:lnTo>
                <a:cubicBezTo>
                  <a:pt x="37" y="0"/>
                  <a:pt x="0" y="37"/>
                  <a:pt x="0" y="82"/>
                </a:cubicBezTo>
                <a:lnTo>
                  <a:pt x="0" y="443"/>
                </a:lnTo>
                <a:cubicBezTo>
                  <a:pt x="0" y="488"/>
                  <a:pt x="37" y="525"/>
                  <a:pt x="83" y="525"/>
                </a:cubicBezTo>
                <a:lnTo>
                  <a:pt x="443" y="525"/>
                </a:lnTo>
                <a:cubicBezTo>
                  <a:pt x="489" y="525"/>
                  <a:pt x="526" y="488"/>
                  <a:pt x="526" y="443"/>
                </a:cubicBezTo>
                <a:lnTo>
                  <a:pt x="526" y="82"/>
                </a:lnTo>
                <a:cubicBezTo>
                  <a:pt x="526" y="37"/>
                  <a:pt x="489" y="0"/>
                  <a:pt x="44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5" name="Freeform 284">
            <a:extLst>
              <a:ext uri="{FF2B5EF4-FFF2-40B4-BE49-F238E27FC236}">
                <a16:creationId xmlns:a16="http://schemas.microsoft.com/office/drawing/2014/main" id="{612D87FF-F6B4-8F4A-82A8-9FEA9E1A67DC}"/>
              </a:ext>
            </a:extLst>
          </p:cNvPr>
          <p:cNvSpPr/>
          <p:nvPr/>
        </p:nvSpPr>
        <p:spPr>
          <a:xfrm>
            <a:off x="4193593" y="4660771"/>
            <a:ext cx="126000" cy="117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326">
                <a:moveTo>
                  <a:pt x="28" y="324"/>
                </a:moveTo>
                <a:cubicBezTo>
                  <a:pt x="43" y="324"/>
                  <a:pt x="55" y="312"/>
                  <a:pt x="55" y="297"/>
                </a:cubicBezTo>
                <a:lnTo>
                  <a:pt x="55" y="73"/>
                </a:lnTo>
                <a:cubicBezTo>
                  <a:pt x="55" y="63"/>
                  <a:pt x="64" y="55"/>
                  <a:pt x="74" y="55"/>
                </a:cubicBezTo>
                <a:lnTo>
                  <a:pt x="278" y="55"/>
                </a:lnTo>
                <a:cubicBezTo>
                  <a:pt x="288" y="55"/>
                  <a:pt x="296" y="63"/>
                  <a:pt x="296" y="73"/>
                </a:cubicBezTo>
                <a:lnTo>
                  <a:pt x="296" y="298"/>
                </a:lnTo>
                <a:cubicBezTo>
                  <a:pt x="296" y="314"/>
                  <a:pt x="309" y="326"/>
                  <a:pt x="324" y="326"/>
                </a:cubicBezTo>
                <a:cubicBezTo>
                  <a:pt x="339" y="326"/>
                  <a:pt x="351" y="314"/>
                  <a:pt x="351" y="298"/>
                </a:cubicBezTo>
                <a:lnTo>
                  <a:pt x="351" y="73"/>
                </a:lnTo>
                <a:cubicBezTo>
                  <a:pt x="351" y="33"/>
                  <a:pt x="318" y="0"/>
                  <a:pt x="278" y="0"/>
                </a:cubicBezTo>
                <a:lnTo>
                  <a:pt x="74" y="0"/>
                </a:lnTo>
                <a:cubicBezTo>
                  <a:pt x="33" y="0"/>
                  <a:pt x="0" y="33"/>
                  <a:pt x="0" y="73"/>
                </a:cubicBezTo>
                <a:lnTo>
                  <a:pt x="0" y="297"/>
                </a:lnTo>
                <a:cubicBezTo>
                  <a:pt x="0" y="312"/>
                  <a:pt x="13" y="324"/>
                  <a:pt x="28" y="32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6" name="Freeform 285">
            <a:extLst>
              <a:ext uri="{FF2B5EF4-FFF2-40B4-BE49-F238E27FC236}">
                <a16:creationId xmlns:a16="http://schemas.microsoft.com/office/drawing/2014/main" id="{941C3BF0-4CEC-B54A-907A-733D66D56234}"/>
              </a:ext>
            </a:extLst>
          </p:cNvPr>
          <p:cNvSpPr/>
          <p:nvPr/>
        </p:nvSpPr>
        <p:spPr>
          <a:xfrm>
            <a:off x="4195033" y="4972170"/>
            <a:ext cx="126000" cy="11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327">
                <a:moveTo>
                  <a:pt x="323" y="2"/>
                </a:moveTo>
                <a:cubicBezTo>
                  <a:pt x="308" y="2"/>
                  <a:pt x="296" y="14"/>
                  <a:pt x="296" y="30"/>
                </a:cubicBezTo>
                <a:lnTo>
                  <a:pt x="296" y="253"/>
                </a:lnTo>
                <a:cubicBezTo>
                  <a:pt x="296" y="263"/>
                  <a:pt x="288" y="272"/>
                  <a:pt x="277" y="272"/>
                </a:cubicBezTo>
                <a:lnTo>
                  <a:pt x="74" y="272"/>
                </a:lnTo>
                <a:cubicBezTo>
                  <a:pt x="63" y="272"/>
                  <a:pt x="55" y="263"/>
                  <a:pt x="55" y="253"/>
                </a:cubicBezTo>
                <a:lnTo>
                  <a:pt x="55" y="28"/>
                </a:lnTo>
                <a:cubicBezTo>
                  <a:pt x="55" y="13"/>
                  <a:pt x="43" y="0"/>
                  <a:pt x="27" y="0"/>
                </a:cubicBezTo>
                <a:cubicBezTo>
                  <a:pt x="12" y="0"/>
                  <a:pt x="0" y="13"/>
                  <a:pt x="0" y="28"/>
                </a:cubicBezTo>
                <a:lnTo>
                  <a:pt x="0" y="253"/>
                </a:lnTo>
                <a:cubicBezTo>
                  <a:pt x="0" y="294"/>
                  <a:pt x="33" y="327"/>
                  <a:pt x="74" y="327"/>
                </a:cubicBezTo>
                <a:lnTo>
                  <a:pt x="277" y="327"/>
                </a:lnTo>
                <a:cubicBezTo>
                  <a:pt x="318" y="327"/>
                  <a:pt x="351" y="294"/>
                  <a:pt x="351" y="253"/>
                </a:cubicBezTo>
                <a:lnTo>
                  <a:pt x="351" y="30"/>
                </a:lnTo>
                <a:cubicBezTo>
                  <a:pt x="351" y="14"/>
                  <a:pt x="339" y="2"/>
                  <a:pt x="323" y="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7" name="Freeform 286">
            <a:extLst>
              <a:ext uri="{FF2B5EF4-FFF2-40B4-BE49-F238E27FC236}">
                <a16:creationId xmlns:a16="http://schemas.microsoft.com/office/drawing/2014/main" id="{3BC94454-9DFC-A546-A22A-5E2B04BCD98B}"/>
              </a:ext>
            </a:extLst>
          </p:cNvPr>
          <p:cNvSpPr/>
          <p:nvPr/>
        </p:nvSpPr>
        <p:spPr>
          <a:xfrm>
            <a:off x="4186753" y="4826011"/>
            <a:ext cx="126360" cy="10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2" h="302">
                <a:moveTo>
                  <a:pt x="248" y="237"/>
                </a:moveTo>
                <a:lnTo>
                  <a:pt x="168" y="196"/>
                </a:lnTo>
                <a:lnTo>
                  <a:pt x="324" y="39"/>
                </a:lnTo>
                <a:close/>
                <a:moveTo>
                  <a:pt x="162" y="266"/>
                </a:moveTo>
                <a:lnTo>
                  <a:pt x="162" y="211"/>
                </a:lnTo>
                <a:lnTo>
                  <a:pt x="188" y="224"/>
                </a:lnTo>
                <a:close/>
                <a:moveTo>
                  <a:pt x="242" y="99"/>
                </a:moveTo>
                <a:lnTo>
                  <a:pt x="149" y="192"/>
                </a:lnTo>
                <a:cubicBezTo>
                  <a:pt x="148" y="193"/>
                  <a:pt x="148" y="193"/>
                  <a:pt x="148" y="193"/>
                </a:cubicBezTo>
                <a:cubicBezTo>
                  <a:pt x="147" y="194"/>
                  <a:pt x="147" y="194"/>
                  <a:pt x="147" y="195"/>
                </a:cubicBezTo>
                <a:cubicBezTo>
                  <a:pt x="147" y="195"/>
                  <a:pt x="147" y="196"/>
                  <a:pt x="146" y="196"/>
                </a:cubicBezTo>
                <a:cubicBezTo>
                  <a:pt x="146" y="197"/>
                  <a:pt x="146" y="197"/>
                  <a:pt x="146" y="198"/>
                </a:cubicBezTo>
                <a:lnTo>
                  <a:pt x="146" y="262"/>
                </a:lnTo>
                <a:lnTo>
                  <a:pt x="115" y="200"/>
                </a:lnTo>
                <a:close/>
                <a:moveTo>
                  <a:pt x="38" y="190"/>
                </a:moveTo>
                <a:lnTo>
                  <a:pt x="261" y="64"/>
                </a:lnTo>
                <a:lnTo>
                  <a:pt x="102" y="190"/>
                </a:lnTo>
                <a:close/>
                <a:moveTo>
                  <a:pt x="352" y="9"/>
                </a:moveTo>
                <a:lnTo>
                  <a:pt x="352" y="8"/>
                </a:lnTo>
                <a:cubicBezTo>
                  <a:pt x="352" y="7"/>
                  <a:pt x="352" y="7"/>
                  <a:pt x="352" y="7"/>
                </a:cubicBezTo>
                <a:lnTo>
                  <a:pt x="352" y="6"/>
                </a:lnTo>
                <a:lnTo>
                  <a:pt x="352" y="5"/>
                </a:lnTo>
                <a:lnTo>
                  <a:pt x="352" y="4"/>
                </a:lnTo>
                <a:cubicBezTo>
                  <a:pt x="352" y="4"/>
                  <a:pt x="351" y="4"/>
                  <a:pt x="351" y="3"/>
                </a:cubicBezTo>
                <a:lnTo>
                  <a:pt x="350" y="2"/>
                </a:lnTo>
                <a:lnTo>
                  <a:pt x="349" y="1"/>
                </a:lnTo>
                <a:lnTo>
                  <a:pt x="348" y="1"/>
                </a:lnTo>
                <a:lnTo>
                  <a:pt x="348" y="0"/>
                </a:lnTo>
                <a:cubicBezTo>
                  <a:pt x="347" y="0"/>
                  <a:pt x="347" y="0"/>
                  <a:pt x="346" y="0"/>
                </a:cubicBezTo>
                <a:lnTo>
                  <a:pt x="345" y="0"/>
                </a:lnTo>
                <a:lnTo>
                  <a:pt x="344" y="0"/>
                </a:lnTo>
                <a:cubicBezTo>
                  <a:pt x="343" y="0"/>
                  <a:pt x="343" y="0"/>
                  <a:pt x="343" y="0"/>
                </a:cubicBezTo>
                <a:lnTo>
                  <a:pt x="342" y="0"/>
                </a:lnTo>
                <a:cubicBezTo>
                  <a:pt x="341" y="0"/>
                  <a:pt x="341" y="0"/>
                  <a:pt x="341" y="1"/>
                </a:cubicBezTo>
                <a:lnTo>
                  <a:pt x="4" y="191"/>
                </a:lnTo>
                <a:cubicBezTo>
                  <a:pt x="1" y="193"/>
                  <a:pt x="-1" y="196"/>
                  <a:pt x="0" y="200"/>
                </a:cubicBezTo>
                <a:cubicBezTo>
                  <a:pt x="1" y="203"/>
                  <a:pt x="4" y="206"/>
                  <a:pt x="8" y="206"/>
                </a:cubicBezTo>
                <a:lnTo>
                  <a:pt x="100" y="206"/>
                </a:lnTo>
                <a:lnTo>
                  <a:pt x="147" y="298"/>
                </a:lnTo>
                <a:lnTo>
                  <a:pt x="147" y="299"/>
                </a:lnTo>
                <a:cubicBezTo>
                  <a:pt x="148" y="299"/>
                  <a:pt x="148" y="299"/>
                  <a:pt x="148" y="299"/>
                </a:cubicBezTo>
                <a:lnTo>
                  <a:pt x="148" y="300"/>
                </a:lnTo>
                <a:lnTo>
                  <a:pt x="149" y="300"/>
                </a:lnTo>
                <a:cubicBezTo>
                  <a:pt x="149" y="301"/>
                  <a:pt x="149" y="301"/>
                  <a:pt x="150" y="301"/>
                </a:cubicBezTo>
                <a:lnTo>
                  <a:pt x="151" y="302"/>
                </a:lnTo>
                <a:cubicBezTo>
                  <a:pt x="152" y="302"/>
                  <a:pt x="153" y="302"/>
                  <a:pt x="154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2"/>
                  <a:pt x="156" y="302"/>
                  <a:pt x="156" y="302"/>
                </a:cubicBezTo>
                <a:lnTo>
                  <a:pt x="157" y="302"/>
                </a:lnTo>
                <a:lnTo>
                  <a:pt x="158" y="302"/>
                </a:lnTo>
                <a:cubicBezTo>
                  <a:pt x="158" y="301"/>
                  <a:pt x="159" y="301"/>
                  <a:pt x="159" y="301"/>
                </a:cubicBezTo>
                <a:cubicBezTo>
                  <a:pt x="160" y="300"/>
                  <a:pt x="160" y="300"/>
                  <a:pt x="160" y="300"/>
                </a:cubicBezTo>
                <a:cubicBezTo>
                  <a:pt x="161" y="299"/>
                  <a:pt x="161" y="299"/>
                  <a:pt x="161" y="299"/>
                </a:cubicBezTo>
                <a:lnTo>
                  <a:pt x="202" y="231"/>
                </a:lnTo>
                <a:lnTo>
                  <a:pt x="249" y="255"/>
                </a:lnTo>
                <a:cubicBezTo>
                  <a:pt x="250" y="255"/>
                  <a:pt x="251" y="256"/>
                  <a:pt x="252" y="256"/>
                </a:cubicBezTo>
                <a:cubicBezTo>
                  <a:pt x="253" y="256"/>
                  <a:pt x="254" y="255"/>
                  <a:pt x="255" y="255"/>
                </a:cubicBezTo>
                <a:cubicBezTo>
                  <a:pt x="257" y="254"/>
                  <a:pt x="259" y="253"/>
                  <a:pt x="260" y="251"/>
                </a:cubicBezTo>
                <a:lnTo>
                  <a:pt x="352" y="10"/>
                </a:lnTo>
                <a:cubicBezTo>
                  <a:pt x="352" y="9"/>
                  <a:pt x="352" y="9"/>
                  <a:pt x="352" y="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8" name="Freeform 287">
            <a:extLst>
              <a:ext uri="{FF2B5EF4-FFF2-40B4-BE49-F238E27FC236}">
                <a16:creationId xmlns:a16="http://schemas.microsoft.com/office/drawing/2014/main" id="{5D3F1346-9B70-F647-B71E-DB47504E321F}"/>
              </a:ext>
            </a:extLst>
          </p:cNvPr>
          <p:cNvSpPr/>
          <p:nvPr/>
        </p:nvSpPr>
        <p:spPr>
          <a:xfrm>
            <a:off x="4881553" y="4760491"/>
            <a:ext cx="175680" cy="228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9" h="636">
                <a:moveTo>
                  <a:pt x="434" y="581"/>
                </a:moveTo>
                <a:lnTo>
                  <a:pt x="55" y="581"/>
                </a:lnTo>
                <a:lnTo>
                  <a:pt x="55" y="346"/>
                </a:lnTo>
                <a:lnTo>
                  <a:pt x="68" y="346"/>
                </a:lnTo>
                <a:lnTo>
                  <a:pt x="421" y="346"/>
                </a:lnTo>
                <a:lnTo>
                  <a:pt x="434" y="346"/>
                </a:lnTo>
                <a:close/>
                <a:moveTo>
                  <a:pt x="244" y="56"/>
                </a:moveTo>
                <a:cubicBezTo>
                  <a:pt x="326" y="56"/>
                  <a:pt x="393" y="122"/>
                  <a:pt x="393" y="204"/>
                </a:cubicBezTo>
                <a:lnTo>
                  <a:pt x="393" y="291"/>
                </a:lnTo>
                <a:lnTo>
                  <a:pt x="96" y="291"/>
                </a:lnTo>
                <a:lnTo>
                  <a:pt x="95" y="204"/>
                </a:lnTo>
                <a:cubicBezTo>
                  <a:pt x="95" y="122"/>
                  <a:pt x="162" y="56"/>
                  <a:pt x="244" y="56"/>
                </a:cubicBezTo>
                <a:close/>
                <a:moveTo>
                  <a:pt x="448" y="291"/>
                </a:moveTo>
                <a:lnTo>
                  <a:pt x="448" y="204"/>
                </a:lnTo>
                <a:cubicBezTo>
                  <a:pt x="448" y="92"/>
                  <a:pt x="357" y="0"/>
                  <a:pt x="244" y="0"/>
                </a:cubicBezTo>
                <a:cubicBezTo>
                  <a:pt x="132" y="0"/>
                  <a:pt x="40" y="92"/>
                  <a:pt x="40" y="204"/>
                </a:cubicBezTo>
                <a:lnTo>
                  <a:pt x="41" y="291"/>
                </a:lnTo>
                <a:cubicBezTo>
                  <a:pt x="18" y="292"/>
                  <a:pt x="0" y="311"/>
                  <a:pt x="0" y="334"/>
                </a:cubicBezTo>
                <a:lnTo>
                  <a:pt x="0" y="593"/>
                </a:lnTo>
                <a:cubicBezTo>
                  <a:pt x="0" y="617"/>
                  <a:pt x="20" y="636"/>
                  <a:pt x="43" y="636"/>
                </a:cubicBezTo>
                <a:lnTo>
                  <a:pt x="446" y="636"/>
                </a:lnTo>
                <a:cubicBezTo>
                  <a:pt x="470" y="636"/>
                  <a:pt x="489" y="617"/>
                  <a:pt x="489" y="593"/>
                </a:cubicBezTo>
                <a:lnTo>
                  <a:pt x="489" y="334"/>
                </a:lnTo>
                <a:cubicBezTo>
                  <a:pt x="489" y="311"/>
                  <a:pt x="471" y="292"/>
                  <a:pt x="448" y="29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9" name="Freeform 288">
            <a:extLst>
              <a:ext uri="{FF2B5EF4-FFF2-40B4-BE49-F238E27FC236}">
                <a16:creationId xmlns:a16="http://schemas.microsoft.com/office/drawing/2014/main" id="{A68EAC71-BF56-7B42-99DB-34589A02F271}"/>
              </a:ext>
            </a:extLst>
          </p:cNvPr>
          <p:cNvSpPr/>
          <p:nvPr/>
        </p:nvSpPr>
        <p:spPr>
          <a:xfrm>
            <a:off x="4962553" y="4663651"/>
            <a:ext cx="13680" cy="65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183">
                <a:moveTo>
                  <a:pt x="20" y="183"/>
                </a:moveTo>
                <a:cubicBezTo>
                  <a:pt x="31" y="183"/>
                  <a:pt x="39" y="174"/>
                  <a:pt x="39" y="163"/>
                </a:cubicBezTo>
                <a:lnTo>
                  <a:pt x="39" y="19"/>
                </a:lnTo>
                <a:cubicBezTo>
                  <a:pt x="39" y="8"/>
                  <a:pt x="31" y="0"/>
                  <a:pt x="20" y="0"/>
                </a:cubicBezTo>
                <a:cubicBezTo>
                  <a:pt x="9" y="0"/>
                  <a:pt x="0" y="8"/>
                  <a:pt x="0" y="19"/>
                </a:cubicBezTo>
                <a:lnTo>
                  <a:pt x="0" y="163"/>
                </a:lnTo>
                <a:cubicBezTo>
                  <a:pt x="0" y="174"/>
                  <a:pt x="9" y="183"/>
                  <a:pt x="20" y="1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0" name="Freeform 289">
            <a:extLst>
              <a:ext uri="{FF2B5EF4-FFF2-40B4-BE49-F238E27FC236}">
                <a16:creationId xmlns:a16="http://schemas.microsoft.com/office/drawing/2014/main" id="{F20BB5D0-5C45-FF42-BEF8-E11FE1880640}"/>
              </a:ext>
            </a:extLst>
          </p:cNvPr>
          <p:cNvSpPr/>
          <p:nvPr/>
        </p:nvSpPr>
        <p:spPr>
          <a:xfrm>
            <a:off x="4962553" y="5020771"/>
            <a:ext cx="14040" cy="65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184">
                <a:moveTo>
                  <a:pt x="20" y="0"/>
                </a:moveTo>
                <a:cubicBezTo>
                  <a:pt x="9" y="0"/>
                  <a:pt x="0" y="9"/>
                  <a:pt x="0" y="20"/>
                </a:cubicBezTo>
                <a:lnTo>
                  <a:pt x="0" y="164"/>
                </a:lnTo>
                <a:cubicBezTo>
                  <a:pt x="0" y="175"/>
                  <a:pt x="9" y="184"/>
                  <a:pt x="20" y="184"/>
                </a:cubicBezTo>
                <a:cubicBezTo>
                  <a:pt x="31" y="184"/>
                  <a:pt x="40" y="175"/>
                  <a:pt x="40" y="164"/>
                </a:cubicBezTo>
                <a:lnTo>
                  <a:pt x="40" y="20"/>
                </a:lnTo>
                <a:cubicBezTo>
                  <a:pt x="40" y="9"/>
                  <a:pt x="31" y="0"/>
                  <a:pt x="2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1" name="Freeform 290">
            <a:extLst>
              <a:ext uri="{FF2B5EF4-FFF2-40B4-BE49-F238E27FC236}">
                <a16:creationId xmlns:a16="http://schemas.microsoft.com/office/drawing/2014/main" id="{F4C9EE7A-60AE-0B48-81A1-02B67B577E2C}"/>
              </a:ext>
            </a:extLst>
          </p:cNvPr>
          <p:cNvSpPr/>
          <p:nvPr/>
        </p:nvSpPr>
        <p:spPr>
          <a:xfrm>
            <a:off x="5067313" y="4715491"/>
            <a:ext cx="61920" cy="61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3" h="173">
                <a:moveTo>
                  <a:pt x="167" y="5"/>
                </a:moveTo>
                <a:cubicBezTo>
                  <a:pt x="160" y="-2"/>
                  <a:pt x="147" y="-2"/>
                  <a:pt x="139" y="5"/>
                </a:cubicBezTo>
                <a:lnTo>
                  <a:pt x="5" y="139"/>
                </a:lnTo>
                <a:cubicBezTo>
                  <a:pt x="-2" y="147"/>
                  <a:pt x="-2" y="159"/>
                  <a:pt x="5" y="167"/>
                </a:cubicBezTo>
                <a:cubicBezTo>
                  <a:pt x="9" y="171"/>
                  <a:pt x="14" y="173"/>
                  <a:pt x="19" y="173"/>
                </a:cubicBezTo>
                <a:cubicBezTo>
                  <a:pt x="24" y="173"/>
                  <a:pt x="29" y="171"/>
                  <a:pt x="33" y="167"/>
                </a:cubicBezTo>
                <a:lnTo>
                  <a:pt x="167" y="33"/>
                </a:lnTo>
                <a:cubicBezTo>
                  <a:pt x="175" y="25"/>
                  <a:pt x="175" y="13"/>
                  <a:pt x="167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2" name="Freeform 291">
            <a:extLst>
              <a:ext uri="{FF2B5EF4-FFF2-40B4-BE49-F238E27FC236}">
                <a16:creationId xmlns:a16="http://schemas.microsoft.com/office/drawing/2014/main" id="{90979531-7EA4-6A4A-95C8-BC93FCA67CF2}"/>
              </a:ext>
            </a:extLst>
          </p:cNvPr>
          <p:cNvSpPr/>
          <p:nvPr/>
        </p:nvSpPr>
        <p:spPr>
          <a:xfrm>
            <a:off x="4783993" y="4868131"/>
            <a:ext cx="6552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3" h="39">
                <a:moveTo>
                  <a:pt x="163" y="0"/>
                </a:moveTo>
                <a:lnTo>
                  <a:pt x="19" y="0"/>
                </a:lnTo>
                <a:cubicBezTo>
                  <a:pt x="9" y="0"/>
                  <a:pt x="0" y="9"/>
                  <a:pt x="0" y="20"/>
                </a:cubicBezTo>
                <a:cubicBezTo>
                  <a:pt x="0" y="30"/>
                  <a:pt x="9" y="39"/>
                  <a:pt x="19" y="39"/>
                </a:cubicBezTo>
                <a:lnTo>
                  <a:pt x="163" y="39"/>
                </a:lnTo>
                <a:cubicBezTo>
                  <a:pt x="174" y="39"/>
                  <a:pt x="183" y="31"/>
                  <a:pt x="183" y="20"/>
                </a:cubicBezTo>
                <a:cubicBezTo>
                  <a:pt x="183" y="9"/>
                  <a:pt x="174" y="0"/>
                  <a:pt x="16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3" name="Freeform 292">
            <a:extLst>
              <a:ext uri="{FF2B5EF4-FFF2-40B4-BE49-F238E27FC236}">
                <a16:creationId xmlns:a16="http://schemas.microsoft.com/office/drawing/2014/main" id="{3E8D614C-7C22-944F-B4EC-9F962D0C7493}"/>
              </a:ext>
            </a:extLst>
          </p:cNvPr>
          <p:cNvSpPr/>
          <p:nvPr/>
        </p:nvSpPr>
        <p:spPr>
          <a:xfrm>
            <a:off x="5089633" y="4868131"/>
            <a:ext cx="6552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3" h="39">
                <a:moveTo>
                  <a:pt x="19" y="39"/>
                </a:moveTo>
                <a:lnTo>
                  <a:pt x="163" y="39"/>
                </a:lnTo>
                <a:cubicBezTo>
                  <a:pt x="174" y="39"/>
                  <a:pt x="183" y="31"/>
                  <a:pt x="183" y="20"/>
                </a:cubicBezTo>
                <a:cubicBezTo>
                  <a:pt x="183" y="9"/>
                  <a:pt x="174" y="0"/>
                  <a:pt x="163" y="0"/>
                </a:cubicBezTo>
                <a:lnTo>
                  <a:pt x="19" y="0"/>
                </a:lnTo>
                <a:cubicBezTo>
                  <a:pt x="8" y="0"/>
                  <a:pt x="0" y="9"/>
                  <a:pt x="0" y="20"/>
                </a:cubicBezTo>
                <a:cubicBezTo>
                  <a:pt x="0" y="31"/>
                  <a:pt x="8" y="39"/>
                  <a:pt x="19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4" name="Freeform 293">
            <a:extLst>
              <a:ext uri="{FF2B5EF4-FFF2-40B4-BE49-F238E27FC236}">
                <a16:creationId xmlns:a16="http://schemas.microsoft.com/office/drawing/2014/main" id="{7F4F7A38-11FB-DD46-A7F2-990920AC1A2B}"/>
              </a:ext>
            </a:extLst>
          </p:cNvPr>
          <p:cNvSpPr/>
          <p:nvPr/>
        </p:nvSpPr>
        <p:spPr>
          <a:xfrm>
            <a:off x="4784714" y="4995931"/>
            <a:ext cx="64080" cy="63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9" h="178">
                <a:moveTo>
                  <a:pt x="145" y="6"/>
                </a:moveTo>
                <a:lnTo>
                  <a:pt x="6" y="145"/>
                </a:lnTo>
                <a:cubicBezTo>
                  <a:pt x="-2" y="152"/>
                  <a:pt x="-2" y="165"/>
                  <a:pt x="6" y="173"/>
                </a:cubicBezTo>
                <a:cubicBezTo>
                  <a:pt x="10" y="176"/>
                  <a:pt x="15" y="178"/>
                  <a:pt x="20" y="178"/>
                </a:cubicBezTo>
                <a:cubicBezTo>
                  <a:pt x="25" y="178"/>
                  <a:pt x="30" y="176"/>
                  <a:pt x="34" y="173"/>
                </a:cubicBezTo>
                <a:lnTo>
                  <a:pt x="173" y="33"/>
                </a:lnTo>
                <a:cubicBezTo>
                  <a:pt x="181" y="26"/>
                  <a:pt x="181" y="13"/>
                  <a:pt x="173" y="6"/>
                </a:cubicBezTo>
                <a:cubicBezTo>
                  <a:pt x="165" y="-2"/>
                  <a:pt x="153" y="-2"/>
                  <a:pt x="145" y="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5" name="Freeform 294">
            <a:extLst>
              <a:ext uri="{FF2B5EF4-FFF2-40B4-BE49-F238E27FC236}">
                <a16:creationId xmlns:a16="http://schemas.microsoft.com/office/drawing/2014/main" id="{6655A8EC-D002-6046-8773-70BB7646A466}"/>
              </a:ext>
            </a:extLst>
          </p:cNvPr>
          <p:cNvSpPr/>
          <p:nvPr/>
        </p:nvSpPr>
        <p:spPr>
          <a:xfrm>
            <a:off x="4809913" y="4715491"/>
            <a:ext cx="61920" cy="61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3" h="173">
                <a:moveTo>
                  <a:pt x="33" y="5"/>
                </a:moveTo>
                <a:cubicBezTo>
                  <a:pt x="26" y="-2"/>
                  <a:pt x="13" y="-2"/>
                  <a:pt x="5" y="5"/>
                </a:cubicBezTo>
                <a:cubicBezTo>
                  <a:pt x="-2" y="13"/>
                  <a:pt x="-2" y="25"/>
                  <a:pt x="5" y="33"/>
                </a:cubicBezTo>
                <a:lnTo>
                  <a:pt x="139" y="167"/>
                </a:lnTo>
                <a:cubicBezTo>
                  <a:pt x="143" y="171"/>
                  <a:pt x="148" y="173"/>
                  <a:pt x="153" y="173"/>
                </a:cubicBezTo>
                <a:cubicBezTo>
                  <a:pt x="158" y="173"/>
                  <a:pt x="163" y="171"/>
                  <a:pt x="167" y="167"/>
                </a:cubicBezTo>
                <a:cubicBezTo>
                  <a:pt x="175" y="159"/>
                  <a:pt x="175" y="147"/>
                  <a:pt x="167" y="1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6" name="Freeform 295">
            <a:extLst>
              <a:ext uri="{FF2B5EF4-FFF2-40B4-BE49-F238E27FC236}">
                <a16:creationId xmlns:a16="http://schemas.microsoft.com/office/drawing/2014/main" id="{50E8959B-8969-434C-9D60-2A0A274F23C0}"/>
              </a:ext>
            </a:extLst>
          </p:cNvPr>
          <p:cNvSpPr/>
          <p:nvPr/>
        </p:nvSpPr>
        <p:spPr>
          <a:xfrm>
            <a:off x="5091433" y="4997011"/>
            <a:ext cx="61920" cy="61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3" h="173">
                <a:moveTo>
                  <a:pt x="33" y="5"/>
                </a:moveTo>
                <a:cubicBezTo>
                  <a:pt x="26" y="-2"/>
                  <a:pt x="13" y="-2"/>
                  <a:pt x="5" y="5"/>
                </a:cubicBezTo>
                <a:cubicBezTo>
                  <a:pt x="-2" y="13"/>
                  <a:pt x="-2" y="25"/>
                  <a:pt x="5" y="33"/>
                </a:cubicBezTo>
                <a:lnTo>
                  <a:pt x="139" y="167"/>
                </a:lnTo>
                <a:cubicBezTo>
                  <a:pt x="143" y="171"/>
                  <a:pt x="148" y="173"/>
                  <a:pt x="153" y="173"/>
                </a:cubicBezTo>
                <a:cubicBezTo>
                  <a:pt x="158" y="173"/>
                  <a:pt x="163" y="171"/>
                  <a:pt x="167" y="167"/>
                </a:cubicBezTo>
                <a:cubicBezTo>
                  <a:pt x="175" y="159"/>
                  <a:pt x="175" y="147"/>
                  <a:pt x="167" y="1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7" name="Freeform 296">
            <a:extLst>
              <a:ext uri="{FF2B5EF4-FFF2-40B4-BE49-F238E27FC236}">
                <a16:creationId xmlns:a16="http://schemas.microsoft.com/office/drawing/2014/main" id="{8EC98186-6ABF-7D43-95E5-748353E037B8}"/>
              </a:ext>
            </a:extLst>
          </p:cNvPr>
          <p:cNvSpPr/>
          <p:nvPr/>
        </p:nvSpPr>
        <p:spPr>
          <a:xfrm>
            <a:off x="5683273" y="4733130"/>
            <a:ext cx="128880" cy="258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9" h="720">
                <a:moveTo>
                  <a:pt x="250" y="300"/>
                </a:moveTo>
                <a:cubicBezTo>
                  <a:pt x="239" y="307"/>
                  <a:pt x="234" y="320"/>
                  <a:pt x="237" y="333"/>
                </a:cubicBezTo>
                <a:cubicBezTo>
                  <a:pt x="237" y="334"/>
                  <a:pt x="238" y="335"/>
                  <a:pt x="238" y="336"/>
                </a:cubicBezTo>
                <a:lnTo>
                  <a:pt x="227" y="346"/>
                </a:lnTo>
                <a:cubicBezTo>
                  <a:pt x="223" y="350"/>
                  <a:pt x="221" y="355"/>
                  <a:pt x="221" y="361"/>
                </a:cubicBezTo>
                <a:lnTo>
                  <a:pt x="221" y="629"/>
                </a:lnTo>
                <a:lnTo>
                  <a:pt x="179" y="673"/>
                </a:lnTo>
                <a:lnTo>
                  <a:pt x="143" y="638"/>
                </a:lnTo>
                <a:lnTo>
                  <a:pt x="174" y="609"/>
                </a:lnTo>
                <a:cubicBezTo>
                  <a:pt x="178" y="605"/>
                  <a:pt x="181" y="600"/>
                  <a:pt x="181" y="594"/>
                </a:cubicBezTo>
                <a:cubicBezTo>
                  <a:pt x="180" y="589"/>
                  <a:pt x="178" y="583"/>
                  <a:pt x="174" y="580"/>
                </a:cubicBezTo>
                <a:lnTo>
                  <a:pt x="145" y="554"/>
                </a:lnTo>
                <a:lnTo>
                  <a:pt x="179" y="525"/>
                </a:lnTo>
                <a:cubicBezTo>
                  <a:pt x="183" y="521"/>
                  <a:pt x="186" y="515"/>
                  <a:pt x="186" y="509"/>
                </a:cubicBezTo>
                <a:cubicBezTo>
                  <a:pt x="186" y="504"/>
                  <a:pt x="183" y="498"/>
                  <a:pt x="179" y="495"/>
                </a:cubicBezTo>
                <a:lnTo>
                  <a:pt x="134" y="458"/>
                </a:lnTo>
                <a:lnTo>
                  <a:pt x="134" y="435"/>
                </a:lnTo>
                <a:lnTo>
                  <a:pt x="166" y="399"/>
                </a:lnTo>
                <a:cubicBezTo>
                  <a:pt x="170" y="395"/>
                  <a:pt x="171" y="390"/>
                  <a:pt x="171" y="384"/>
                </a:cubicBezTo>
                <a:cubicBezTo>
                  <a:pt x="170" y="379"/>
                  <a:pt x="168" y="374"/>
                  <a:pt x="164" y="371"/>
                </a:cubicBezTo>
                <a:lnTo>
                  <a:pt x="117" y="331"/>
                </a:lnTo>
                <a:cubicBezTo>
                  <a:pt x="120" y="318"/>
                  <a:pt x="115" y="305"/>
                  <a:pt x="104" y="298"/>
                </a:cubicBezTo>
                <a:cubicBezTo>
                  <a:pt x="63" y="272"/>
                  <a:pt x="39" y="228"/>
                  <a:pt x="39" y="180"/>
                </a:cubicBezTo>
                <a:cubicBezTo>
                  <a:pt x="39" y="103"/>
                  <a:pt x="102" y="40"/>
                  <a:pt x="179" y="40"/>
                </a:cubicBezTo>
                <a:cubicBezTo>
                  <a:pt x="216" y="40"/>
                  <a:pt x="251" y="54"/>
                  <a:pt x="278" y="80"/>
                </a:cubicBezTo>
                <a:cubicBezTo>
                  <a:pt x="305" y="107"/>
                  <a:pt x="319" y="142"/>
                  <a:pt x="319" y="180"/>
                </a:cubicBezTo>
                <a:cubicBezTo>
                  <a:pt x="319" y="229"/>
                  <a:pt x="293" y="275"/>
                  <a:pt x="250" y="300"/>
                </a:cubicBezTo>
                <a:close/>
                <a:moveTo>
                  <a:pt x="359" y="180"/>
                </a:moveTo>
                <a:cubicBezTo>
                  <a:pt x="359" y="132"/>
                  <a:pt x="340" y="87"/>
                  <a:pt x="306" y="53"/>
                </a:cubicBezTo>
                <a:cubicBezTo>
                  <a:pt x="272" y="19"/>
                  <a:pt x="227" y="0"/>
                  <a:pt x="179" y="0"/>
                </a:cubicBezTo>
                <a:lnTo>
                  <a:pt x="178" y="0"/>
                </a:lnTo>
                <a:cubicBezTo>
                  <a:pt x="80" y="0"/>
                  <a:pt x="0" y="81"/>
                  <a:pt x="0" y="180"/>
                </a:cubicBezTo>
                <a:cubicBezTo>
                  <a:pt x="0" y="237"/>
                  <a:pt x="26" y="289"/>
                  <a:pt x="71" y="323"/>
                </a:cubicBezTo>
                <a:cubicBezTo>
                  <a:pt x="71" y="324"/>
                  <a:pt x="70" y="324"/>
                  <a:pt x="70" y="325"/>
                </a:cubicBezTo>
                <a:cubicBezTo>
                  <a:pt x="67" y="333"/>
                  <a:pt x="69" y="342"/>
                  <a:pt x="76" y="347"/>
                </a:cubicBezTo>
                <a:lnTo>
                  <a:pt x="123" y="388"/>
                </a:lnTo>
                <a:lnTo>
                  <a:pt x="100" y="415"/>
                </a:lnTo>
                <a:cubicBezTo>
                  <a:pt x="96" y="418"/>
                  <a:pt x="95" y="423"/>
                  <a:pt x="95" y="428"/>
                </a:cubicBezTo>
                <a:lnTo>
                  <a:pt x="95" y="467"/>
                </a:lnTo>
                <a:cubicBezTo>
                  <a:pt x="95" y="473"/>
                  <a:pt x="97" y="479"/>
                  <a:pt x="102" y="482"/>
                </a:cubicBezTo>
                <a:lnTo>
                  <a:pt x="136" y="510"/>
                </a:lnTo>
                <a:lnTo>
                  <a:pt x="102" y="540"/>
                </a:lnTo>
                <a:cubicBezTo>
                  <a:pt x="97" y="543"/>
                  <a:pt x="95" y="549"/>
                  <a:pt x="95" y="554"/>
                </a:cubicBezTo>
                <a:cubicBezTo>
                  <a:pt x="95" y="560"/>
                  <a:pt x="97" y="566"/>
                  <a:pt x="102" y="569"/>
                </a:cubicBezTo>
                <a:lnTo>
                  <a:pt x="131" y="595"/>
                </a:lnTo>
                <a:lnTo>
                  <a:pt x="101" y="623"/>
                </a:lnTo>
                <a:cubicBezTo>
                  <a:pt x="97" y="627"/>
                  <a:pt x="95" y="632"/>
                  <a:pt x="95" y="637"/>
                </a:cubicBezTo>
                <a:cubicBezTo>
                  <a:pt x="95" y="643"/>
                  <a:pt x="97" y="648"/>
                  <a:pt x="101" y="652"/>
                </a:cubicBezTo>
                <a:lnTo>
                  <a:pt x="165" y="715"/>
                </a:lnTo>
                <a:cubicBezTo>
                  <a:pt x="169" y="718"/>
                  <a:pt x="174" y="720"/>
                  <a:pt x="179" y="720"/>
                </a:cubicBezTo>
                <a:cubicBezTo>
                  <a:pt x="185" y="720"/>
                  <a:pt x="190" y="718"/>
                  <a:pt x="193" y="714"/>
                </a:cubicBezTo>
                <a:lnTo>
                  <a:pt x="255" y="651"/>
                </a:lnTo>
                <a:cubicBezTo>
                  <a:pt x="258" y="648"/>
                  <a:pt x="260" y="643"/>
                  <a:pt x="260" y="637"/>
                </a:cubicBezTo>
                <a:lnTo>
                  <a:pt x="260" y="369"/>
                </a:lnTo>
                <a:lnTo>
                  <a:pt x="281" y="349"/>
                </a:lnTo>
                <a:cubicBezTo>
                  <a:pt x="287" y="344"/>
                  <a:pt x="289" y="335"/>
                  <a:pt x="286" y="328"/>
                </a:cubicBezTo>
                <a:cubicBezTo>
                  <a:pt x="285" y="327"/>
                  <a:pt x="285" y="326"/>
                  <a:pt x="284" y="325"/>
                </a:cubicBezTo>
                <a:cubicBezTo>
                  <a:pt x="331" y="291"/>
                  <a:pt x="359" y="237"/>
                  <a:pt x="359" y="18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8" name="Freeform 297">
            <a:extLst>
              <a:ext uri="{FF2B5EF4-FFF2-40B4-BE49-F238E27FC236}">
                <a16:creationId xmlns:a16="http://schemas.microsoft.com/office/drawing/2014/main" id="{DF5B015E-184A-DF41-A46F-89B8C160821F}"/>
              </a:ext>
            </a:extLst>
          </p:cNvPr>
          <p:cNvSpPr/>
          <p:nvPr/>
        </p:nvSpPr>
        <p:spPr>
          <a:xfrm>
            <a:off x="5730073" y="4765891"/>
            <a:ext cx="34920" cy="34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8" h="97">
                <a:moveTo>
                  <a:pt x="49" y="58"/>
                </a:moveTo>
                <a:cubicBezTo>
                  <a:pt x="44" y="58"/>
                  <a:pt x="40" y="54"/>
                  <a:pt x="40" y="49"/>
                </a:cubicBezTo>
                <a:cubicBezTo>
                  <a:pt x="40" y="43"/>
                  <a:pt x="44" y="39"/>
                  <a:pt x="49" y="39"/>
                </a:cubicBezTo>
                <a:cubicBezTo>
                  <a:pt x="54" y="39"/>
                  <a:pt x="59" y="43"/>
                  <a:pt x="59" y="49"/>
                </a:cubicBezTo>
                <a:cubicBezTo>
                  <a:pt x="59" y="54"/>
                  <a:pt x="54" y="58"/>
                  <a:pt x="49" y="58"/>
                </a:cubicBezTo>
                <a:close/>
                <a:moveTo>
                  <a:pt x="49" y="0"/>
                </a:moveTo>
                <a:cubicBezTo>
                  <a:pt x="22" y="0"/>
                  <a:pt x="0" y="22"/>
                  <a:pt x="0" y="49"/>
                </a:cubicBezTo>
                <a:cubicBezTo>
                  <a:pt x="0" y="76"/>
                  <a:pt x="22" y="97"/>
                  <a:pt x="49" y="97"/>
                </a:cubicBezTo>
                <a:cubicBezTo>
                  <a:pt x="76" y="97"/>
                  <a:pt x="98" y="76"/>
                  <a:pt x="98" y="49"/>
                </a:cubicBezTo>
                <a:cubicBezTo>
                  <a:pt x="98" y="22"/>
                  <a:pt x="76" y="0"/>
                  <a:pt x="4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9" name="Freeform 298">
            <a:extLst>
              <a:ext uri="{FF2B5EF4-FFF2-40B4-BE49-F238E27FC236}">
                <a16:creationId xmlns:a16="http://schemas.microsoft.com/office/drawing/2014/main" id="{930ED616-25D7-DF48-9794-BF2224FDFE3B}"/>
              </a:ext>
            </a:extLst>
          </p:cNvPr>
          <p:cNvSpPr/>
          <p:nvPr/>
        </p:nvSpPr>
        <p:spPr>
          <a:xfrm>
            <a:off x="5521993" y="4660771"/>
            <a:ext cx="235440" cy="417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2">
                <a:moveTo>
                  <a:pt x="627" y="953"/>
                </a:moveTo>
                <a:cubicBezTo>
                  <a:pt x="612" y="953"/>
                  <a:pt x="600" y="965"/>
                  <a:pt x="600" y="980"/>
                </a:cubicBezTo>
                <a:lnTo>
                  <a:pt x="600" y="1053"/>
                </a:lnTo>
                <a:cubicBezTo>
                  <a:pt x="600" y="1083"/>
                  <a:pt x="575" y="1107"/>
                  <a:pt x="545" y="1107"/>
                </a:cubicBezTo>
                <a:lnTo>
                  <a:pt x="109" y="1107"/>
                </a:lnTo>
                <a:cubicBezTo>
                  <a:pt x="79" y="1107"/>
                  <a:pt x="55" y="1083"/>
                  <a:pt x="55" y="1053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545" y="55"/>
                </a:lnTo>
                <a:cubicBezTo>
                  <a:pt x="575" y="55"/>
                  <a:pt x="600" y="79"/>
                  <a:pt x="600" y="109"/>
                </a:cubicBezTo>
                <a:lnTo>
                  <a:pt x="600" y="155"/>
                </a:lnTo>
                <a:cubicBezTo>
                  <a:pt x="600" y="171"/>
                  <a:pt x="612" y="183"/>
                  <a:pt x="627" y="183"/>
                </a:cubicBezTo>
                <a:cubicBezTo>
                  <a:pt x="642" y="183"/>
                  <a:pt x="655" y="171"/>
                  <a:pt x="655" y="155"/>
                </a:cubicBezTo>
                <a:lnTo>
                  <a:pt x="655" y="109"/>
                </a:lnTo>
                <a:cubicBezTo>
                  <a:pt x="655" y="49"/>
                  <a:pt x="606" y="0"/>
                  <a:pt x="545" y="0"/>
                </a:cubicBez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3"/>
                </a:lnTo>
                <a:cubicBezTo>
                  <a:pt x="0" y="1113"/>
                  <a:pt x="49" y="1162"/>
                  <a:pt x="109" y="1162"/>
                </a:cubicBezTo>
                <a:lnTo>
                  <a:pt x="545" y="1162"/>
                </a:lnTo>
                <a:cubicBezTo>
                  <a:pt x="606" y="1162"/>
                  <a:pt x="655" y="1113"/>
                  <a:pt x="655" y="1053"/>
                </a:cubicBezTo>
                <a:lnTo>
                  <a:pt x="655" y="980"/>
                </a:lnTo>
                <a:cubicBezTo>
                  <a:pt x="655" y="965"/>
                  <a:pt x="642" y="953"/>
                  <a:pt x="627" y="9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0" name="Freeform 299">
            <a:extLst>
              <a:ext uri="{FF2B5EF4-FFF2-40B4-BE49-F238E27FC236}">
                <a16:creationId xmlns:a16="http://schemas.microsoft.com/office/drawing/2014/main" id="{97CC7D93-7F4E-B042-A36A-DD700BFCB6FC}"/>
              </a:ext>
            </a:extLst>
          </p:cNvPr>
          <p:cNvSpPr/>
          <p:nvPr/>
        </p:nvSpPr>
        <p:spPr>
          <a:xfrm>
            <a:off x="5627473" y="499917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0" y="34"/>
                </a:moveTo>
                <a:cubicBezTo>
                  <a:pt x="0" y="53"/>
                  <a:pt x="16" y="68"/>
                  <a:pt x="34" y="68"/>
                </a:cubicBezTo>
                <a:cubicBezTo>
                  <a:pt x="53" y="68"/>
                  <a:pt x="68" y="53"/>
                  <a:pt x="68" y="34"/>
                </a:cubicBezTo>
                <a:cubicBezTo>
                  <a:pt x="68" y="15"/>
                  <a:pt x="53" y="0"/>
                  <a:pt x="34" y="0"/>
                </a:cubicBezTo>
                <a:cubicBezTo>
                  <a:pt x="16" y="0"/>
                  <a:pt x="0" y="15"/>
                  <a:pt x="0" y="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1" name="Freeform 300">
            <a:extLst>
              <a:ext uri="{FF2B5EF4-FFF2-40B4-BE49-F238E27FC236}">
                <a16:creationId xmlns:a16="http://schemas.microsoft.com/office/drawing/2014/main" id="{06523F81-CAE1-FC4B-AC1F-A903848C1196}"/>
              </a:ext>
            </a:extLst>
          </p:cNvPr>
          <p:cNvSpPr/>
          <p:nvPr/>
        </p:nvSpPr>
        <p:spPr>
          <a:xfrm>
            <a:off x="5604433" y="4706851"/>
            <a:ext cx="70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5">
                <a:moveTo>
                  <a:pt x="197" y="27"/>
                </a:moveTo>
                <a:cubicBezTo>
                  <a:pt x="197" y="12"/>
                  <a:pt x="185" y="0"/>
                  <a:pt x="169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lnTo>
                  <a:pt x="169" y="55"/>
                </a:lnTo>
                <a:cubicBezTo>
                  <a:pt x="185" y="55"/>
                  <a:pt x="197" y="43"/>
                  <a:pt x="197" y="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2" name="Freeform 301">
            <a:extLst>
              <a:ext uri="{FF2B5EF4-FFF2-40B4-BE49-F238E27FC236}">
                <a16:creationId xmlns:a16="http://schemas.microsoft.com/office/drawing/2014/main" id="{50ABB46D-170E-1640-82B1-A5D70AD9DE0F}"/>
              </a:ext>
            </a:extLst>
          </p:cNvPr>
          <p:cNvSpPr/>
          <p:nvPr/>
        </p:nvSpPr>
        <p:spPr>
          <a:xfrm>
            <a:off x="6186913" y="4660772"/>
            <a:ext cx="428760" cy="36323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1010">
                <a:moveTo>
                  <a:pt x="993" y="955"/>
                </a:moveTo>
                <a:lnTo>
                  <a:pt x="805" y="955"/>
                </a:lnTo>
                <a:lnTo>
                  <a:pt x="805" y="669"/>
                </a:lnTo>
                <a:cubicBezTo>
                  <a:pt x="805" y="649"/>
                  <a:pt x="790" y="633"/>
                  <a:pt x="771" y="633"/>
                </a:cubicBezTo>
                <a:lnTo>
                  <a:pt x="420" y="633"/>
                </a:lnTo>
                <a:cubicBezTo>
                  <a:pt x="401" y="633"/>
                  <a:pt x="386" y="649"/>
                  <a:pt x="386" y="669"/>
                </a:cubicBezTo>
                <a:lnTo>
                  <a:pt x="386" y="955"/>
                </a:lnTo>
                <a:lnTo>
                  <a:pt x="199" y="955"/>
                </a:lnTo>
                <a:lnTo>
                  <a:pt x="199" y="358"/>
                </a:lnTo>
                <a:lnTo>
                  <a:pt x="596" y="62"/>
                </a:lnTo>
                <a:lnTo>
                  <a:pt x="747" y="174"/>
                </a:lnTo>
                <a:lnTo>
                  <a:pt x="669" y="247"/>
                </a:lnTo>
                <a:cubicBezTo>
                  <a:pt x="663" y="252"/>
                  <a:pt x="662" y="260"/>
                  <a:pt x="664" y="267"/>
                </a:cubicBezTo>
                <a:cubicBezTo>
                  <a:pt x="667" y="273"/>
                  <a:pt x="674" y="278"/>
                  <a:pt x="681" y="278"/>
                </a:cubicBezTo>
                <a:lnTo>
                  <a:pt x="805" y="278"/>
                </a:lnTo>
                <a:lnTo>
                  <a:pt x="694" y="449"/>
                </a:lnTo>
                <a:cubicBezTo>
                  <a:pt x="689" y="456"/>
                  <a:pt x="691" y="466"/>
                  <a:pt x="697" y="472"/>
                </a:cubicBezTo>
                <a:cubicBezTo>
                  <a:pt x="701" y="475"/>
                  <a:pt x="705" y="476"/>
                  <a:pt x="709" y="476"/>
                </a:cubicBezTo>
                <a:cubicBezTo>
                  <a:pt x="713" y="476"/>
                  <a:pt x="717" y="474"/>
                  <a:pt x="721" y="471"/>
                </a:cubicBezTo>
                <a:lnTo>
                  <a:pt x="911" y="296"/>
                </a:lnTo>
                <a:cubicBezTo>
                  <a:pt x="912" y="297"/>
                  <a:pt x="914" y="299"/>
                  <a:pt x="915" y="300"/>
                </a:cubicBezTo>
                <a:lnTo>
                  <a:pt x="993" y="358"/>
                </a:lnTo>
                <a:close/>
                <a:moveTo>
                  <a:pt x="441" y="688"/>
                </a:moveTo>
                <a:lnTo>
                  <a:pt x="750" y="688"/>
                </a:lnTo>
                <a:lnTo>
                  <a:pt x="750" y="955"/>
                </a:lnTo>
                <a:lnTo>
                  <a:pt x="441" y="955"/>
                </a:lnTo>
                <a:close/>
                <a:moveTo>
                  <a:pt x="817" y="204"/>
                </a:moveTo>
                <a:cubicBezTo>
                  <a:pt x="820" y="210"/>
                  <a:pt x="826" y="213"/>
                  <a:pt x="832" y="213"/>
                </a:cubicBezTo>
                <a:lnTo>
                  <a:pt x="948" y="213"/>
                </a:lnTo>
                <a:lnTo>
                  <a:pt x="800" y="350"/>
                </a:lnTo>
                <a:lnTo>
                  <a:pt x="852" y="270"/>
                </a:lnTo>
                <a:cubicBezTo>
                  <a:pt x="856" y="264"/>
                  <a:pt x="856" y="257"/>
                  <a:pt x="853" y="252"/>
                </a:cubicBezTo>
                <a:cubicBezTo>
                  <a:pt x="850" y="246"/>
                  <a:pt x="844" y="242"/>
                  <a:pt x="837" y="242"/>
                </a:cubicBezTo>
                <a:lnTo>
                  <a:pt x="726" y="242"/>
                </a:lnTo>
                <a:lnTo>
                  <a:pt x="857" y="119"/>
                </a:lnTo>
                <a:lnTo>
                  <a:pt x="817" y="186"/>
                </a:lnTo>
                <a:cubicBezTo>
                  <a:pt x="813" y="192"/>
                  <a:pt x="813" y="199"/>
                  <a:pt x="817" y="204"/>
                </a:cubicBezTo>
                <a:close/>
                <a:moveTo>
                  <a:pt x="1181" y="430"/>
                </a:moveTo>
                <a:lnTo>
                  <a:pt x="952" y="258"/>
                </a:lnTo>
                <a:lnTo>
                  <a:pt x="1006" y="208"/>
                </a:lnTo>
                <a:cubicBezTo>
                  <a:pt x="1011" y="203"/>
                  <a:pt x="1013" y="196"/>
                  <a:pt x="1010" y="189"/>
                </a:cubicBezTo>
                <a:cubicBezTo>
                  <a:pt x="1007" y="182"/>
                  <a:pt x="1001" y="178"/>
                  <a:pt x="994" y="178"/>
                </a:cubicBezTo>
                <a:lnTo>
                  <a:pt x="863" y="178"/>
                </a:lnTo>
                <a:lnTo>
                  <a:pt x="951" y="30"/>
                </a:lnTo>
                <a:cubicBezTo>
                  <a:pt x="956" y="22"/>
                  <a:pt x="954" y="12"/>
                  <a:pt x="947" y="7"/>
                </a:cubicBezTo>
                <a:cubicBezTo>
                  <a:pt x="940" y="1"/>
                  <a:pt x="930" y="2"/>
                  <a:pt x="924" y="8"/>
                </a:cubicBezTo>
                <a:lnTo>
                  <a:pt x="787" y="136"/>
                </a:lnTo>
                <a:cubicBezTo>
                  <a:pt x="787" y="135"/>
                  <a:pt x="787" y="135"/>
                  <a:pt x="786" y="135"/>
                </a:cubicBezTo>
                <a:lnTo>
                  <a:pt x="613" y="5"/>
                </a:lnTo>
                <a:cubicBezTo>
                  <a:pt x="603" y="-2"/>
                  <a:pt x="589" y="-2"/>
                  <a:pt x="580" y="5"/>
                </a:cubicBezTo>
                <a:lnTo>
                  <a:pt x="11" y="430"/>
                </a:lnTo>
                <a:cubicBezTo>
                  <a:pt x="-1" y="439"/>
                  <a:pt x="-4" y="456"/>
                  <a:pt x="6" y="468"/>
                </a:cubicBezTo>
                <a:cubicBezTo>
                  <a:pt x="11" y="475"/>
                  <a:pt x="19" y="479"/>
                  <a:pt x="28" y="479"/>
                </a:cubicBezTo>
                <a:cubicBezTo>
                  <a:pt x="33" y="479"/>
                  <a:pt x="39" y="477"/>
                  <a:pt x="44" y="474"/>
                </a:cubicBezTo>
                <a:lnTo>
                  <a:pt x="144" y="399"/>
                </a:lnTo>
                <a:lnTo>
                  <a:pt x="144" y="966"/>
                </a:lnTo>
                <a:cubicBezTo>
                  <a:pt x="144" y="990"/>
                  <a:pt x="163" y="1010"/>
                  <a:pt x="187" y="1010"/>
                </a:cubicBezTo>
                <a:lnTo>
                  <a:pt x="420" y="1010"/>
                </a:lnTo>
                <a:lnTo>
                  <a:pt x="771" y="1010"/>
                </a:lnTo>
                <a:lnTo>
                  <a:pt x="1005" y="1010"/>
                </a:lnTo>
                <a:cubicBezTo>
                  <a:pt x="1029" y="1010"/>
                  <a:pt x="1048" y="990"/>
                  <a:pt x="1048" y="966"/>
                </a:cubicBezTo>
                <a:lnTo>
                  <a:pt x="1048" y="399"/>
                </a:lnTo>
                <a:lnTo>
                  <a:pt x="1148" y="474"/>
                </a:lnTo>
                <a:cubicBezTo>
                  <a:pt x="1153" y="477"/>
                  <a:pt x="1159" y="479"/>
                  <a:pt x="1165" y="479"/>
                </a:cubicBezTo>
                <a:cubicBezTo>
                  <a:pt x="1173" y="479"/>
                  <a:pt x="1181" y="475"/>
                  <a:pt x="1187" y="468"/>
                </a:cubicBezTo>
                <a:cubicBezTo>
                  <a:pt x="1196" y="456"/>
                  <a:pt x="1193" y="439"/>
                  <a:pt x="1181" y="4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3" name="Freeform 302">
            <a:extLst>
              <a:ext uri="{FF2B5EF4-FFF2-40B4-BE49-F238E27FC236}">
                <a16:creationId xmlns:a16="http://schemas.microsoft.com/office/drawing/2014/main" id="{E47C33F0-4F89-D941-97C2-E8A8D660C74F}"/>
              </a:ext>
            </a:extLst>
          </p:cNvPr>
          <p:cNvSpPr/>
          <p:nvPr/>
        </p:nvSpPr>
        <p:spPr>
          <a:xfrm>
            <a:off x="6913392" y="4819891"/>
            <a:ext cx="404280" cy="14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4" h="403">
                <a:moveTo>
                  <a:pt x="674" y="252"/>
                </a:moveTo>
                <a:lnTo>
                  <a:pt x="456" y="252"/>
                </a:lnTo>
                <a:lnTo>
                  <a:pt x="456" y="240"/>
                </a:lnTo>
                <a:lnTo>
                  <a:pt x="494" y="55"/>
                </a:lnTo>
                <a:lnTo>
                  <a:pt x="637" y="55"/>
                </a:lnTo>
                <a:lnTo>
                  <a:pt x="674" y="240"/>
                </a:lnTo>
                <a:close/>
                <a:moveTo>
                  <a:pt x="562" y="347"/>
                </a:moveTo>
                <a:cubicBezTo>
                  <a:pt x="539" y="347"/>
                  <a:pt x="520" y="330"/>
                  <a:pt x="519" y="307"/>
                </a:cubicBezTo>
                <a:lnTo>
                  <a:pt x="605" y="307"/>
                </a:lnTo>
                <a:cubicBezTo>
                  <a:pt x="603" y="330"/>
                  <a:pt x="585" y="347"/>
                  <a:pt x="562" y="347"/>
                </a:cubicBezTo>
                <a:close/>
                <a:moveTo>
                  <a:pt x="723" y="203"/>
                </a:moveTo>
                <a:lnTo>
                  <a:pt x="1102" y="297"/>
                </a:lnTo>
                <a:cubicBezTo>
                  <a:pt x="1103" y="297"/>
                  <a:pt x="1105" y="297"/>
                  <a:pt x="1106" y="297"/>
                </a:cubicBezTo>
                <a:cubicBezTo>
                  <a:pt x="1114" y="297"/>
                  <a:pt x="1121" y="292"/>
                  <a:pt x="1123" y="284"/>
                </a:cubicBezTo>
                <a:cubicBezTo>
                  <a:pt x="1125" y="274"/>
                  <a:pt x="1120" y="265"/>
                  <a:pt x="1110" y="262"/>
                </a:cubicBezTo>
                <a:lnTo>
                  <a:pt x="715" y="165"/>
                </a:lnTo>
                <a:lnTo>
                  <a:pt x="709" y="134"/>
                </a:lnTo>
                <a:lnTo>
                  <a:pt x="907" y="85"/>
                </a:lnTo>
                <a:cubicBezTo>
                  <a:pt x="916" y="83"/>
                  <a:pt x="922" y="73"/>
                  <a:pt x="920" y="63"/>
                </a:cubicBezTo>
                <a:cubicBezTo>
                  <a:pt x="917" y="54"/>
                  <a:pt x="908" y="48"/>
                  <a:pt x="898" y="50"/>
                </a:cubicBezTo>
                <a:lnTo>
                  <a:pt x="702" y="100"/>
                </a:lnTo>
                <a:lnTo>
                  <a:pt x="686" y="22"/>
                </a:lnTo>
                <a:cubicBezTo>
                  <a:pt x="683" y="9"/>
                  <a:pt x="672" y="0"/>
                  <a:pt x="659" y="0"/>
                </a:cubicBezTo>
                <a:lnTo>
                  <a:pt x="471" y="0"/>
                </a:lnTo>
                <a:cubicBezTo>
                  <a:pt x="458" y="0"/>
                  <a:pt x="447" y="9"/>
                  <a:pt x="444" y="22"/>
                </a:cubicBezTo>
                <a:lnTo>
                  <a:pt x="428" y="101"/>
                </a:lnTo>
                <a:lnTo>
                  <a:pt x="224" y="50"/>
                </a:lnTo>
                <a:cubicBezTo>
                  <a:pt x="215" y="48"/>
                  <a:pt x="205" y="54"/>
                  <a:pt x="203" y="63"/>
                </a:cubicBezTo>
                <a:cubicBezTo>
                  <a:pt x="200" y="73"/>
                  <a:pt x="206" y="83"/>
                  <a:pt x="215" y="85"/>
                </a:cubicBezTo>
                <a:lnTo>
                  <a:pt x="421" y="136"/>
                </a:lnTo>
                <a:lnTo>
                  <a:pt x="415" y="163"/>
                </a:lnTo>
                <a:lnTo>
                  <a:pt x="13" y="262"/>
                </a:lnTo>
                <a:cubicBezTo>
                  <a:pt x="4" y="265"/>
                  <a:pt x="-2" y="274"/>
                  <a:pt x="0" y="284"/>
                </a:cubicBezTo>
                <a:cubicBezTo>
                  <a:pt x="2" y="292"/>
                  <a:pt x="10" y="297"/>
                  <a:pt x="18" y="297"/>
                </a:cubicBezTo>
                <a:cubicBezTo>
                  <a:pt x="19" y="297"/>
                  <a:pt x="20" y="297"/>
                  <a:pt x="22" y="297"/>
                </a:cubicBezTo>
                <a:lnTo>
                  <a:pt x="408" y="202"/>
                </a:lnTo>
                <a:lnTo>
                  <a:pt x="401" y="232"/>
                </a:lnTo>
                <a:cubicBezTo>
                  <a:pt x="401" y="233"/>
                  <a:pt x="401" y="235"/>
                  <a:pt x="401" y="237"/>
                </a:cubicBezTo>
                <a:lnTo>
                  <a:pt x="401" y="280"/>
                </a:lnTo>
                <a:cubicBezTo>
                  <a:pt x="401" y="295"/>
                  <a:pt x="413" y="307"/>
                  <a:pt x="428" y="307"/>
                </a:cubicBezTo>
                <a:lnTo>
                  <a:pt x="463" y="307"/>
                </a:lnTo>
                <a:cubicBezTo>
                  <a:pt x="465" y="360"/>
                  <a:pt x="509" y="403"/>
                  <a:pt x="562" y="403"/>
                </a:cubicBezTo>
                <a:cubicBezTo>
                  <a:pt x="615" y="403"/>
                  <a:pt x="658" y="360"/>
                  <a:pt x="660" y="307"/>
                </a:cubicBezTo>
                <a:lnTo>
                  <a:pt x="702" y="307"/>
                </a:lnTo>
                <a:cubicBezTo>
                  <a:pt x="717" y="307"/>
                  <a:pt x="730" y="295"/>
                  <a:pt x="730" y="280"/>
                </a:cubicBezTo>
                <a:lnTo>
                  <a:pt x="730" y="237"/>
                </a:lnTo>
                <a:cubicBezTo>
                  <a:pt x="730" y="235"/>
                  <a:pt x="729" y="233"/>
                  <a:pt x="729" y="2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4" name="Freeform 303">
            <a:extLst>
              <a:ext uri="{FF2B5EF4-FFF2-40B4-BE49-F238E27FC236}">
                <a16:creationId xmlns:a16="http://schemas.microsoft.com/office/drawing/2014/main" id="{C368A0F5-406B-4249-84A2-A5E56B6A6B64}"/>
              </a:ext>
            </a:extLst>
          </p:cNvPr>
          <p:cNvSpPr/>
          <p:nvPr/>
        </p:nvSpPr>
        <p:spPr>
          <a:xfrm>
            <a:off x="6931753" y="4801171"/>
            <a:ext cx="11016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7" h="217">
                <a:moveTo>
                  <a:pt x="10" y="152"/>
                </a:moveTo>
                <a:cubicBezTo>
                  <a:pt x="15" y="160"/>
                  <a:pt x="20" y="167"/>
                  <a:pt x="25" y="173"/>
                </a:cubicBezTo>
                <a:cubicBezTo>
                  <a:pt x="31" y="179"/>
                  <a:pt x="37" y="184"/>
                  <a:pt x="43" y="188"/>
                </a:cubicBezTo>
                <a:cubicBezTo>
                  <a:pt x="56" y="197"/>
                  <a:pt x="69" y="203"/>
                  <a:pt x="83" y="208"/>
                </a:cubicBezTo>
                <a:cubicBezTo>
                  <a:pt x="97" y="213"/>
                  <a:pt x="111" y="215"/>
                  <a:pt x="124" y="216"/>
                </a:cubicBezTo>
                <a:cubicBezTo>
                  <a:pt x="131" y="217"/>
                  <a:pt x="138" y="217"/>
                  <a:pt x="145" y="217"/>
                </a:cubicBezTo>
                <a:cubicBezTo>
                  <a:pt x="152" y="217"/>
                  <a:pt x="159" y="217"/>
                  <a:pt x="165" y="216"/>
                </a:cubicBezTo>
                <a:cubicBezTo>
                  <a:pt x="179" y="214"/>
                  <a:pt x="192" y="212"/>
                  <a:pt x="205" y="207"/>
                </a:cubicBezTo>
                <a:cubicBezTo>
                  <a:pt x="217" y="203"/>
                  <a:pt x="229" y="197"/>
                  <a:pt x="240" y="190"/>
                </a:cubicBezTo>
                <a:cubicBezTo>
                  <a:pt x="227" y="191"/>
                  <a:pt x="215" y="192"/>
                  <a:pt x="202" y="192"/>
                </a:cubicBezTo>
                <a:cubicBezTo>
                  <a:pt x="190" y="192"/>
                  <a:pt x="178" y="191"/>
                  <a:pt x="166" y="189"/>
                </a:cubicBezTo>
                <a:cubicBezTo>
                  <a:pt x="142" y="185"/>
                  <a:pt x="119" y="178"/>
                  <a:pt x="100" y="168"/>
                </a:cubicBezTo>
                <a:cubicBezTo>
                  <a:pt x="90" y="163"/>
                  <a:pt x="81" y="157"/>
                  <a:pt x="73" y="150"/>
                </a:cubicBezTo>
                <a:cubicBezTo>
                  <a:pt x="66" y="143"/>
                  <a:pt x="60" y="136"/>
                  <a:pt x="57" y="129"/>
                </a:cubicBezTo>
                <a:cubicBezTo>
                  <a:pt x="54" y="121"/>
                  <a:pt x="53" y="114"/>
                  <a:pt x="55" y="108"/>
                </a:cubicBezTo>
                <a:cubicBezTo>
                  <a:pt x="56" y="101"/>
                  <a:pt x="59" y="94"/>
                  <a:pt x="65" y="87"/>
                </a:cubicBezTo>
                <a:cubicBezTo>
                  <a:pt x="68" y="84"/>
                  <a:pt x="71" y="81"/>
                  <a:pt x="75" y="78"/>
                </a:cubicBezTo>
                <a:cubicBezTo>
                  <a:pt x="79" y="75"/>
                  <a:pt x="83" y="72"/>
                  <a:pt x="87" y="69"/>
                </a:cubicBezTo>
                <a:cubicBezTo>
                  <a:pt x="96" y="64"/>
                  <a:pt x="106" y="60"/>
                  <a:pt x="116" y="56"/>
                </a:cubicBezTo>
                <a:cubicBezTo>
                  <a:pt x="137" y="49"/>
                  <a:pt x="160" y="45"/>
                  <a:pt x="183" y="45"/>
                </a:cubicBezTo>
                <a:cubicBezTo>
                  <a:pt x="205" y="45"/>
                  <a:pt x="229" y="48"/>
                  <a:pt x="251" y="55"/>
                </a:cubicBezTo>
                <a:cubicBezTo>
                  <a:pt x="262" y="59"/>
                  <a:pt x="273" y="64"/>
                  <a:pt x="282" y="71"/>
                </a:cubicBezTo>
                <a:cubicBezTo>
                  <a:pt x="287" y="74"/>
                  <a:pt x="292" y="78"/>
                  <a:pt x="296" y="83"/>
                </a:cubicBezTo>
                <a:cubicBezTo>
                  <a:pt x="300" y="87"/>
                  <a:pt x="304" y="92"/>
                  <a:pt x="307" y="98"/>
                </a:cubicBezTo>
                <a:cubicBezTo>
                  <a:pt x="307" y="91"/>
                  <a:pt x="305" y="85"/>
                  <a:pt x="303" y="78"/>
                </a:cubicBezTo>
                <a:cubicBezTo>
                  <a:pt x="301" y="72"/>
                  <a:pt x="297" y="66"/>
                  <a:pt x="293" y="60"/>
                </a:cubicBezTo>
                <a:cubicBezTo>
                  <a:pt x="289" y="54"/>
                  <a:pt x="285" y="49"/>
                  <a:pt x="280" y="44"/>
                </a:cubicBezTo>
                <a:cubicBezTo>
                  <a:pt x="275" y="39"/>
                  <a:pt x="269" y="35"/>
                  <a:pt x="263" y="31"/>
                </a:cubicBezTo>
                <a:cubicBezTo>
                  <a:pt x="258" y="27"/>
                  <a:pt x="252" y="24"/>
                  <a:pt x="245" y="20"/>
                </a:cubicBezTo>
                <a:cubicBezTo>
                  <a:pt x="239" y="17"/>
                  <a:pt x="233" y="15"/>
                  <a:pt x="226" y="12"/>
                </a:cubicBezTo>
                <a:cubicBezTo>
                  <a:pt x="220" y="9"/>
                  <a:pt x="213" y="8"/>
                  <a:pt x="206" y="6"/>
                </a:cubicBezTo>
                <a:cubicBezTo>
                  <a:pt x="199" y="4"/>
                  <a:pt x="193" y="3"/>
                  <a:pt x="186" y="2"/>
                </a:cubicBezTo>
                <a:cubicBezTo>
                  <a:pt x="158" y="-2"/>
                  <a:pt x="129" y="-1"/>
                  <a:pt x="101" y="6"/>
                </a:cubicBezTo>
                <a:cubicBezTo>
                  <a:pt x="87" y="10"/>
                  <a:pt x="73" y="15"/>
                  <a:pt x="60" y="22"/>
                </a:cubicBezTo>
                <a:cubicBezTo>
                  <a:pt x="47" y="30"/>
                  <a:pt x="34" y="39"/>
                  <a:pt x="23" y="52"/>
                </a:cubicBezTo>
                <a:cubicBezTo>
                  <a:pt x="18" y="58"/>
                  <a:pt x="13" y="65"/>
                  <a:pt x="9" y="73"/>
                </a:cubicBezTo>
                <a:cubicBezTo>
                  <a:pt x="5" y="81"/>
                  <a:pt x="2" y="90"/>
                  <a:pt x="1" y="99"/>
                </a:cubicBezTo>
                <a:cubicBezTo>
                  <a:pt x="-1" y="108"/>
                  <a:pt x="0" y="118"/>
                  <a:pt x="1" y="127"/>
                </a:cubicBezTo>
                <a:cubicBezTo>
                  <a:pt x="3" y="136"/>
                  <a:pt x="6" y="144"/>
                  <a:pt x="10" y="1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5" name="Freeform 304">
            <a:extLst>
              <a:ext uri="{FF2B5EF4-FFF2-40B4-BE49-F238E27FC236}">
                <a16:creationId xmlns:a16="http://schemas.microsoft.com/office/drawing/2014/main" id="{EB71FEAA-7767-FA4A-B385-4D23DFBC4364}"/>
              </a:ext>
            </a:extLst>
          </p:cNvPr>
          <p:cNvSpPr/>
          <p:nvPr/>
        </p:nvSpPr>
        <p:spPr>
          <a:xfrm>
            <a:off x="6865873" y="4881451"/>
            <a:ext cx="11016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7" h="217">
                <a:moveTo>
                  <a:pt x="283" y="146"/>
                </a:moveTo>
                <a:cubicBezTo>
                  <a:pt x="273" y="153"/>
                  <a:pt x="262" y="158"/>
                  <a:pt x="251" y="162"/>
                </a:cubicBezTo>
                <a:cubicBezTo>
                  <a:pt x="229" y="169"/>
                  <a:pt x="206" y="172"/>
                  <a:pt x="183" y="172"/>
                </a:cubicBezTo>
                <a:cubicBezTo>
                  <a:pt x="160" y="171"/>
                  <a:pt x="137" y="168"/>
                  <a:pt x="117" y="161"/>
                </a:cubicBezTo>
                <a:cubicBezTo>
                  <a:pt x="106" y="157"/>
                  <a:pt x="97" y="153"/>
                  <a:pt x="88" y="148"/>
                </a:cubicBezTo>
                <a:cubicBezTo>
                  <a:pt x="83" y="145"/>
                  <a:pt x="79" y="142"/>
                  <a:pt x="76" y="139"/>
                </a:cubicBezTo>
                <a:cubicBezTo>
                  <a:pt x="72" y="136"/>
                  <a:pt x="68" y="133"/>
                  <a:pt x="66" y="129"/>
                </a:cubicBezTo>
                <a:cubicBezTo>
                  <a:pt x="60" y="123"/>
                  <a:pt x="56" y="116"/>
                  <a:pt x="55" y="109"/>
                </a:cubicBezTo>
                <a:cubicBezTo>
                  <a:pt x="54" y="102"/>
                  <a:pt x="55" y="96"/>
                  <a:pt x="58" y="88"/>
                </a:cubicBezTo>
                <a:cubicBezTo>
                  <a:pt x="61" y="81"/>
                  <a:pt x="66" y="74"/>
                  <a:pt x="74" y="67"/>
                </a:cubicBezTo>
                <a:cubicBezTo>
                  <a:pt x="81" y="60"/>
                  <a:pt x="90" y="54"/>
                  <a:pt x="100" y="49"/>
                </a:cubicBezTo>
                <a:cubicBezTo>
                  <a:pt x="120" y="39"/>
                  <a:pt x="142" y="31"/>
                  <a:pt x="166" y="28"/>
                </a:cubicBezTo>
                <a:cubicBezTo>
                  <a:pt x="178" y="26"/>
                  <a:pt x="190" y="25"/>
                  <a:pt x="203" y="25"/>
                </a:cubicBezTo>
                <a:cubicBezTo>
                  <a:pt x="215" y="25"/>
                  <a:pt x="228" y="25"/>
                  <a:pt x="241" y="27"/>
                </a:cubicBezTo>
                <a:cubicBezTo>
                  <a:pt x="230" y="20"/>
                  <a:pt x="218" y="14"/>
                  <a:pt x="205" y="10"/>
                </a:cubicBezTo>
                <a:cubicBezTo>
                  <a:pt x="193" y="5"/>
                  <a:pt x="179" y="2"/>
                  <a:pt x="166" y="1"/>
                </a:cubicBezTo>
                <a:cubicBezTo>
                  <a:pt x="159" y="0"/>
                  <a:pt x="152" y="0"/>
                  <a:pt x="146" y="0"/>
                </a:cubicBezTo>
                <a:cubicBezTo>
                  <a:pt x="139" y="0"/>
                  <a:pt x="132" y="0"/>
                  <a:pt x="125" y="0"/>
                </a:cubicBezTo>
                <a:cubicBezTo>
                  <a:pt x="111" y="2"/>
                  <a:pt x="97" y="4"/>
                  <a:pt x="84" y="9"/>
                </a:cubicBezTo>
                <a:cubicBezTo>
                  <a:pt x="70" y="13"/>
                  <a:pt x="56" y="20"/>
                  <a:pt x="44" y="29"/>
                </a:cubicBezTo>
                <a:cubicBezTo>
                  <a:pt x="38" y="33"/>
                  <a:pt x="31" y="38"/>
                  <a:pt x="26" y="44"/>
                </a:cubicBezTo>
                <a:cubicBezTo>
                  <a:pt x="20" y="50"/>
                  <a:pt x="15" y="57"/>
                  <a:pt x="11" y="65"/>
                </a:cubicBezTo>
                <a:cubicBezTo>
                  <a:pt x="7" y="72"/>
                  <a:pt x="4" y="81"/>
                  <a:pt x="2" y="90"/>
                </a:cubicBezTo>
                <a:cubicBezTo>
                  <a:pt x="0" y="99"/>
                  <a:pt x="0" y="109"/>
                  <a:pt x="1" y="118"/>
                </a:cubicBezTo>
                <a:cubicBezTo>
                  <a:pt x="3" y="127"/>
                  <a:pt x="6" y="136"/>
                  <a:pt x="10" y="144"/>
                </a:cubicBezTo>
                <a:cubicBezTo>
                  <a:pt x="13" y="152"/>
                  <a:pt x="18" y="159"/>
                  <a:pt x="24" y="165"/>
                </a:cubicBezTo>
                <a:cubicBezTo>
                  <a:pt x="35" y="178"/>
                  <a:pt x="47" y="187"/>
                  <a:pt x="61" y="195"/>
                </a:cubicBezTo>
                <a:cubicBezTo>
                  <a:pt x="74" y="202"/>
                  <a:pt x="88" y="207"/>
                  <a:pt x="102" y="211"/>
                </a:cubicBezTo>
                <a:cubicBezTo>
                  <a:pt x="130" y="218"/>
                  <a:pt x="159" y="219"/>
                  <a:pt x="186" y="215"/>
                </a:cubicBezTo>
                <a:cubicBezTo>
                  <a:pt x="193" y="214"/>
                  <a:pt x="200" y="213"/>
                  <a:pt x="207" y="211"/>
                </a:cubicBezTo>
                <a:cubicBezTo>
                  <a:pt x="214" y="209"/>
                  <a:pt x="220" y="207"/>
                  <a:pt x="227" y="205"/>
                </a:cubicBezTo>
                <a:cubicBezTo>
                  <a:pt x="233" y="202"/>
                  <a:pt x="240" y="200"/>
                  <a:pt x="246" y="196"/>
                </a:cubicBezTo>
                <a:cubicBezTo>
                  <a:pt x="252" y="193"/>
                  <a:pt x="258" y="190"/>
                  <a:pt x="264" y="186"/>
                </a:cubicBezTo>
                <a:cubicBezTo>
                  <a:pt x="270" y="182"/>
                  <a:pt x="275" y="177"/>
                  <a:pt x="280" y="173"/>
                </a:cubicBezTo>
                <a:cubicBezTo>
                  <a:pt x="285" y="168"/>
                  <a:pt x="290" y="163"/>
                  <a:pt x="294" y="157"/>
                </a:cubicBezTo>
                <a:cubicBezTo>
                  <a:pt x="298" y="151"/>
                  <a:pt x="301" y="145"/>
                  <a:pt x="304" y="139"/>
                </a:cubicBezTo>
                <a:cubicBezTo>
                  <a:pt x="306" y="132"/>
                  <a:pt x="307" y="125"/>
                  <a:pt x="307" y="119"/>
                </a:cubicBezTo>
                <a:cubicBezTo>
                  <a:pt x="304" y="125"/>
                  <a:pt x="301" y="130"/>
                  <a:pt x="296" y="134"/>
                </a:cubicBezTo>
                <a:cubicBezTo>
                  <a:pt x="292" y="139"/>
                  <a:pt x="288" y="143"/>
                  <a:pt x="283" y="14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6" name="Freeform 305">
            <a:extLst>
              <a:ext uri="{FF2B5EF4-FFF2-40B4-BE49-F238E27FC236}">
                <a16:creationId xmlns:a16="http://schemas.microsoft.com/office/drawing/2014/main" id="{D259432A-0638-9249-B36B-35A1C2A181BC}"/>
              </a:ext>
            </a:extLst>
          </p:cNvPr>
          <p:cNvSpPr/>
          <p:nvPr/>
        </p:nvSpPr>
        <p:spPr>
          <a:xfrm>
            <a:off x="7188793" y="4801171"/>
            <a:ext cx="11016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7" h="217">
                <a:moveTo>
                  <a:pt x="24" y="71"/>
                </a:moveTo>
                <a:cubicBezTo>
                  <a:pt x="34" y="64"/>
                  <a:pt x="45" y="59"/>
                  <a:pt x="56" y="55"/>
                </a:cubicBezTo>
                <a:cubicBezTo>
                  <a:pt x="78" y="48"/>
                  <a:pt x="101" y="45"/>
                  <a:pt x="124" y="45"/>
                </a:cubicBezTo>
                <a:cubicBezTo>
                  <a:pt x="147" y="45"/>
                  <a:pt x="170" y="49"/>
                  <a:pt x="190" y="56"/>
                </a:cubicBezTo>
                <a:cubicBezTo>
                  <a:pt x="201" y="60"/>
                  <a:pt x="211" y="64"/>
                  <a:pt x="219" y="69"/>
                </a:cubicBezTo>
                <a:cubicBezTo>
                  <a:pt x="224" y="72"/>
                  <a:pt x="228" y="75"/>
                  <a:pt x="232" y="78"/>
                </a:cubicBezTo>
                <a:cubicBezTo>
                  <a:pt x="235" y="81"/>
                  <a:pt x="239" y="84"/>
                  <a:pt x="242" y="87"/>
                </a:cubicBezTo>
                <a:cubicBezTo>
                  <a:pt x="247" y="94"/>
                  <a:pt x="251" y="101"/>
                  <a:pt x="252" y="108"/>
                </a:cubicBezTo>
                <a:cubicBezTo>
                  <a:pt x="253" y="114"/>
                  <a:pt x="253" y="121"/>
                  <a:pt x="249" y="129"/>
                </a:cubicBezTo>
                <a:cubicBezTo>
                  <a:pt x="246" y="136"/>
                  <a:pt x="241" y="143"/>
                  <a:pt x="233" y="150"/>
                </a:cubicBezTo>
                <a:cubicBezTo>
                  <a:pt x="226" y="157"/>
                  <a:pt x="217" y="163"/>
                  <a:pt x="207" y="168"/>
                </a:cubicBezTo>
                <a:cubicBezTo>
                  <a:pt x="187" y="178"/>
                  <a:pt x="165" y="185"/>
                  <a:pt x="141" y="189"/>
                </a:cubicBezTo>
                <a:cubicBezTo>
                  <a:pt x="129" y="191"/>
                  <a:pt x="117" y="192"/>
                  <a:pt x="104" y="192"/>
                </a:cubicBezTo>
                <a:cubicBezTo>
                  <a:pt x="92" y="192"/>
                  <a:pt x="79" y="191"/>
                  <a:pt x="66" y="190"/>
                </a:cubicBezTo>
                <a:cubicBezTo>
                  <a:pt x="77" y="197"/>
                  <a:pt x="89" y="203"/>
                  <a:pt x="102" y="207"/>
                </a:cubicBezTo>
                <a:cubicBezTo>
                  <a:pt x="114" y="212"/>
                  <a:pt x="128" y="214"/>
                  <a:pt x="141" y="216"/>
                </a:cubicBezTo>
                <a:cubicBezTo>
                  <a:pt x="148" y="217"/>
                  <a:pt x="155" y="217"/>
                  <a:pt x="162" y="217"/>
                </a:cubicBezTo>
                <a:cubicBezTo>
                  <a:pt x="168" y="217"/>
                  <a:pt x="175" y="217"/>
                  <a:pt x="182" y="216"/>
                </a:cubicBezTo>
                <a:cubicBezTo>
                  <a:pt x="196" y="215"/>
                  <a:pt x="210" y="213"/>
                  <a:pt x="224" y="208"/>
                </a:cubicBezTo>
                <a:cubicBezTo>
                  <a:pt x="237" y="203"/>
                  <a:pt x="251" y="197"/>
                  <a:pt x="263" y="188"/>
                </a:cubicBezTo>
                <a:cubicBezTo>
                  <a:pt x="270" y="184"/>
                  <a:pt x="276" y="179"/>
                  <a:pt x="281" y="173"/>
                </a:cubicBezTo>
                <a:cubicBezTo>
                  <a:pt x="287" y="167"/>
                  <a:pt x="292" y="160"/>
                  <a:pt x="296" y="152"/>
                </a:cubicBezTo>
                <a:cubicBezTo>
                  <a:pt x="300" y="144"/>
                  <a:pt x="303" y="136"/>
                  <a:pt x="305" y="127"/>
                </a:cubicBezTo>
                <a:cubicBezTo>
                  <a:pt x="307" y="118"/>
                  <a:pt x="307" y="108"/>
                  <a:pt x="306" y="99"/>
                </a:cubicBezTo>
                <a:cubicBezTo>
                  <a:pt x="304" y="90"/>
                  <a:pt x="301" y="81"/>
                  <a:pt x="298" y="73"/>
                </a:cubicBezTo>
                <a:cubicBezTo>
                  <a:pt x="294" y="65"/>
                  <a:pt x="289" y="58"/>
                  <a:pt x="283" y="52"/>
                </a:cubicBezTo>
                <a:cubicBezTo>
                  <a:pt x="273" y="39"/>
                  <a:pt x="260" y="30"/>
                  <a:pt x="247" y="22"/>
                </a:cubicBezTo>
                <a:cubicBezTo>
                  <a:pt x="233" y="15"/>
                  <a:pt x="219" y="10"/>
                  <a:pt x="205" y="6"/>
                </a:cubicBezTo>
                <a:cubicBezTo>
                  <a:pt x="177" y="-1"/>
                  <a:pt x="149" y="-2"/>
                  <a:pt x="121" y="2"/>
                </a:cubicBezTo>
                <a:cubicBezTo>
                  <a:pt x="114" y="3"/>
                  <a:pt x="107" y="4"/>
                  <a:pt x="100" y="6"/>
                </a:cubicBezTo>
                <a:cubicBezTo>
                  <a:pt x="94" y="8"/>
                  <a:pt x="87" y="9"/>
                  <a:pt x="80" y="12"/>
                </a:cubicBezTo>
                <a:cubicBezTo>
                  <a:pt x="74" y="15"/>
                  <a:pt x="67" y="17"/>
                  <a:pt x="61" y="20"/>
                </a:cubicBezTo>
                <a:cubicBezTo>
                  <a:pt x="55" y="24"/>
                  <a:pt x="49" y="27"/>
                  <a:pt x="43" y="31"/>
                </a:cubicBezTo>
                <a:cubicBezTo>
                  <a:pt x="37" y="35"/>
                  <a:pt x="32" y="39"/>
                  <a:pt x="27" y="44"/>
                </a:cubicBezTo>
                <a:cubicBezTo>
                  <a:pt x="22" y="49"/>
                  <a:pt x="17" y="54"/>
                  <a:pt x="13" y="60"/>
                </a:cubicBezTo>
                <a:cubicBezTo>
                  <a:pt x="9" y="66"/>
                  <a:pt x="6" y="72"/>
                  <a:pt x="4" y="78"/>
                </a:cubicBezTo>
                <a:cubicBezTo>
                  <a:pt x="1" y="85"/>
                  <a:pt x="0" y="91"/>
                  <a:pt x="0" y="98"/>
                </a:cubicBezTo>
                <a:cubicBezTo>
                  <a:pt x="3" y="92"/>
                  <a:pt x="7" y="87"/>
                  <a:pt x="11" y="83"/>
                </a:cubicBezTo>
                <a:cubicBezTo>
                  <a:pt x="15" y="78"/>
                  <a:pt x="19" y="74"/>
                  <a:pt x="24" y="7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7" name="Freeform 306">
            <a:extLst>
              <a:ext uri="{FF2B5EF4-FFF2-40B4-BE49-F238E27FC236}">
                <a16:creationId xmlns:a16="http://schemas.microsoft.com/office/drawing/2014/main" id="{1239763C-6CB5-B645-B240-2090288FF4FF}"/>
              </a:ext>
            </a:extLst>
          </p:cNvPr>
          <p:cNvSpPr/>
          <p:nvPr/>
        </p:nvSpPr>
        <p:spPr>
          <a:xfrm>
            <a:off x="7261153" y="4882891"/>
            <a:ext cx="110160" cy="78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7" h="218">
                <a:moveTo>
                  <a:pt x="306" y="91"/>
                </a:moveTo>
                <a:cubicBezTo>
                  <a:pt x="304" y="81"/>
                  <a:pt x="301" y="73"/>
                  <a:pt x="296" y="65"/>
                </a:cubicBezTo>
                <a:cubicBezTo>
                  <a:pt x="292" y="57"/>
                  <a:pt x="287" y="51"/>
                  <a:pt x="282" y="45"/>
                </a:cubicBezTo>
                <a:cubicBezTo>
                  <a:pt x="276" y="39"/>
                  <a:pt x="270" y="34"/>
                  <a:pt x="264" y="29"/>
                </a:cubicBezTo>
                <a:cubicBezTo>
                  <a:pt x="251" y="20"/>
                  <a:pt x="238" y="14"/>
                  <a:pt x="224" y="9"/>
                </a:cubicBezTo>
                <a:cubicBezTo>
                  <a:pt x="210" y="5"/>
                  <a:pt x="196" y="2"/>
                  <a:pt x="183" y="1"/>
                </a:cubicBezTo>
                <a:cubicBezTo>
                  <a:pt x="176" y="0"/>
                  <a:pt x="169" y="0"/>
                  <a:pt x="162" y="0"/>
                </a:cubicBezTo>
                <a:cubicBezTo>
                  <a:pt x="155" y="0"/>
                  <a:pt x="148" y="0"/>
                  <a:pt x="141" y="1"/>
                </a:cubicBezTo>
                <a:cubicBezTo>
                  <a:pt x="128" y="3"/>
                  <a:pt x="115" y="6"/>
                  <a:pt x="102" y="10"/>
                </a:cubicBezTo>
                <a:cubicBezTo>
                  <a:pt x="89" y="15"/>
                  <a:pt x="77" y="20"/>
                  <a:pt x="67" y="28"/>
                </a:cubicBezTo>
                <a:cubicBezTo>
                  <a:pt x="80" y="26"/>
                  <a:pt x="92" y="25"/>
                  <a:pt x="105" y="25"/>
                </a:cubicBezTo>
                <a:cubicBezTo>
                  <a:pt x="117" y="25"/>
                  <a:pt x="129" y="26"/>
                  <a:pt x="141" y="28"/>
                </a:cubicBezTo>
                <a:cubicBezTo>
                  <a:pt x="165" y="32"/>
                  <a:pt x="188" y="39"/>
                  <a:pt x="207" y="49"/>
                </a:cubicBezTo>
                <a:cubicBezTo>
                  <a:pt x="217" y="54"/>
                  <a:pt x="226" y="61"/>
                  <a:pt x="233" y="67"/>
                </a:cubicBezTo>
                <a:cubicBezTo>
                  <a:pt x="241" y="74"/>
                  <a:pt x="247" y="82"/>
                  <a:pt x="250" y="89"/>
                </a:cubicBezTo>
                <a:cubicBezTo>
                  <a:pt x="253" y="96"/>
                  <a:pt x="254" y="103"/>
                  <a:pt x="252" y="110"/>
                </a:cubicBezTo>
                <a:cubicBezTo>
                  <a:pt x="251" y="116"/>
                  <a:pt x="247" y="123"/>
                  <a:pt x="242" y="130"/>
                </a:cubicBezTo>
                <a:cubicBezTo>
                  <a:pt x="239" y="133"/>
                  <a:pt x="236" y="136"/>
                  <a:pt x="232" y="139"/>
                </a:cubicBezTo>
                <a:cubicBezTo>
                  <a:pt x="228" y="142"/>
                  <a:pt x="224" y="145"/>
                  <a:pt x="220" y="148"/>
                </a:cubicBezTo>
                <a:cubicBezTo>
                  <a:pt x="211" y="153"/>
                  <a:pt x="201" y="158"/>
                  <a:pt x="191" y="161"/>
                </a:cubicBezTo>
                <a:cubicBezTo>
                  <a:pt x="170" y="168"/>
                  <a:pt x="147" y="172"/>
                  <a:pt x="124" y="172"/>
                </a:cubicBezTo>
                <a:cubicBezTo>
                  <a:pt x="101" y="173"/>
                  <a:pt x="78" y="170"/>
                  <a:pt x="56" y="162"/>
                </a:cubicBezTo>
                <a:cubicBezTo>
                  <a:pt x="45" y="158"/>
                  <a:pt x="34" y="153"/>
                  <a:pt x="25" y="147"/>
                </a:cubicBezTo>
                <a:cubicBezTo>
                  <a:pt x="20" y="143"/>
                  <a:pt x="15" y="139"/>
                  <a:pt x="11" y="135"/>
                </a:cubicBezTo>
                <a:cubicBezTo>
                  <a:pt x="7" y="130"/>
                  <a:pt x="3" y="125"/>
                  <a:pt x="0" y="119"/>
                </a:cubicBezTo>
                <a:cubicBezTo>
                  <a:pt x="0" y="126"/>
                  <a:pt x="2" y="133"/>
                  <a:pt x="4" y="139"/>
                </a:cubicBezTo>
                <a:cubicBezTo>
                  <a:pt x="6" y="145"/>
                  <a:pt x="10" y="151"/>
                  <a:pt x="14" y="157"/>
                </a:cubicBezTo>
                <a:cubicBezTo>
                  <a:pt x="17" y="163"/>
                  <a:pt x="22" y="168"/>
                  <a:pt x="27" y="173"/>
                </a:cubicBezTo>
                <a:cubicBezTo>
                  <a:pt x="32" y="178"/>
                  <a:pt x="38" y="182"/>
                  <a:pt x="43" y="186"/>
                </a:cubicBezTo>
                <a:cubicBezTo>
                  <a:pt x="49" y="190"/>
                  <a:pt x="55" y="194"/>
                  <a:pt x="61" y="197"/>
                </a:cubicBezTo>
                <a:cubicBezTo>
                  <a:pt x="68" y="200"/>
                  <a:pt x="74" y="203"/>
                  <a:pt x="81" y="205"/>
                </a:cubicBezTo>
                <a:cubicBezTo>
                  <a:pt x="87" y="208"/>
                  <a:pt x="94" y="210"/>
                  <a:pt x="101" y="212"/>
                </a:cubicBezTo>
                <a:cubicBezTo>
                  <a:pt x="107" y="213"/>
                  <a:pt x="114" y="215"/>
                  <a:pt x="121" y="216"/>
                </a:cubicBezTo>
                <a:cubicBezTo>
                  <a:pt x="149" y="220"/>
                  <a:pt x="177" y="219"/>
                  <a:pt x="206" y="211"/>
                </a:cubicBezTo>
                <a:cubicBezTo>
                  <a:pt x="220" y="208"/>
                  <a:pt x="233" y="203"/>
                  <a:pt x="247" y="195"/>
                </a:cubicBezTo>
                <a:cubicBezTo>
                  <a:pt x="260" y="188"/>
                  <a:pt x="273" y="178"/>
                  <a:pt x="284" y="166"/>
                </a:cubicBezTo>
                <a:cubicBezTo>
                  <a:pt x="289" y="159"/>
                  <a:pt x="294" y="152"/>
                  <a:pt x="298" y="144"/>
                </a:cubicBezTo>
                <a:cubicBezTo>
                  <a:pt x="302" y="136"/>
                  <a:pt x="305" y="127"/>
                  <a:pt x="306" y="118"/>
                </a:cubicBezTo>
                <a:cubicBezTo>
                  <a:pt x="307" y="109"/>
                  <a:pt x="307" y="100"/>
                  <a:pt x="306" y="9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8" name="Freeform 307">
            <a:extLst>
              <a:ext uri="{FF2B5EF4-FFF2-40B4-BE49-F238E27FC236}">
                <a16:creationId xmlns:a16="http://schemas.microsoft.com/office/drawing/2014/main" id="{73077AA1-891A-B846-912A-433E24B076D0}"/>
              </a:ext>
            </a:extLst>
          </p:cNvPr>
          <p:cNvSpPr/>
          <p:nvPr/>
        </p:nvSpPr>
        <p:spPr>
          <a:xfrm>
            <a:off x="413954" y="3999451"/>
            <a:ext cx="529560" cy="324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901">
                <a:moveTo>
                  <a:pt x="1417" y="712"/>
                </a:moveTo>
                <a:lnTo>
                  <a:pt x="56" y="712"/>
                </a:lnTo>
                <a:lnTo>
                  <a:pt x="56" y="55"/>
                </a:lnTo>
                <a:lnTo>
                  <a:pt x="1417" y="55"/>
                </a:lnTo>
                <a:close/>
                <a:moveTo>
                  <a:pt x="1444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740"/>
                </a:lnTo>
                <a:cubicBezTo>
                  <a:pt x="0" y="755"/>
                  <a:pt x="13" y="767"/>
                  <a:pt x="28" y="767"/>
                </a:cubicBezTo>
                <a:lnTo>
                  <a:pt x="241" y="767"/>
                </a:lnTo>
                <a:lnTo>
                  <a:pt x="149" y="853"/>
                </a:lnTo>
                <a:cubicBezTo>
                  <a:pt x="138" y="863"/>
                  <a:pt x="137" y="881"/>
                  <a:pt x="147" y="892"/>
                </a:cubicBezTo>
                <a:cubicBezTo>
                  <a:pt x="153" y="898"/>
                  <a:pt x="160" y="901"/>
                  <a:pt x="168" y="901"/>
                </a:cubicBezTo>
                <a:cubicBezTo>
                  <a:pt x="174" y="901"/>
                  <a:pt x="181" y="898"/>
                  <a:pt x="186" y="893"/>
                </a:cubicBezTo>
                <a:lnTo>
                  <a:pt x="323" y="767"/>
                </a:lnTo>
                <a:lnTo>
                  <a:pt x="963" y="767"/>
                </a:lnTo>
                <a:cubicBezTo>
                  <a:pt x="964" y="769"/>
                  <a:pt x="964" y="770"/>
                  <a:pt x="965" y="772"/>
                </a:cubicBezTo>
                <a:lnTo>
                  <a:pt x="978" y="790"/>
                </a:lnTo>
                <a:cubicBezTo>
                  <a:pt x="983" y="798"/>
                  <a:pt x="991" y="803"/>
                  <a:pt x="1001" y="803"/>
                </a:cubicBezTo>
                <a:lnTo>
                  <a:pt x="1075" y="803"/>
                </a:lnTo>
                <a:cubicBezTo>
                  <a:pt x="1085" y="803"/>
                  <a:pt x="1094" y="798"/>
                  <a:pt x="1099" y="789"/>
                </a:cubicBezTo>
                <a:lnTo>
                  <a:pt x="1110" y="770"/>
                </a:lnTo>
                <a:cubicBezTo>
                  <a:pt x="1110" y="769"/>
                  <a:pt x="1111" y="768"/>
                  <a:pt x="1111" y="767"/>
                </a:cubicBezTo>
                <a:lnTo>
                  <a:pt x="1150" y="767"/>
                </a:lnTo>
                <a:lnTo>
                  <a:pt x="1286" y="893"/>
                </a:lnTo>
                <a:cubicBezTo>
                  <a:pt x="1291" y="898"/>
                  <a:pt x="1298" y="901"/>
                  <a:pt x="1305" y="901"/>
                </a:cubicBezTo>
                <a:cubicBezTo>
                  <a:pt x="1312" y="901"/>
                  <a:pt x="1319" y="898"/>
                  <a:pt x="1325" y="892"/>
                </a:cubicBezTo>
                <a:cubicBezTo>
                  <a:pt x="1335" y="881"/>
                  <a:pt x="1335" y="863"/>
                  <a:pt x="1323" y="853"/>
                </a:cubicBezTo>
                <a:lnTo>
                  <a:pt x="1231" y="767"/>
                </a:lnTo>
                <a:lnTo>
                  <a:pt x="1444" y="767"/>
                </a:lnTo>
                <a:cubicBezTo>
                  <a:pt x="1460" y="767"/>
                  <a:pt x="1472" y="755"/>
                  <a:pt x="1472" y="740"/>
                </a:cubicBezTo>
                <a:lnTo>
                  <a:pt x="1472" y="27"/>
                </a:lnTo>
                <a:cubicBezTo>
                  <a:pt x="1472" y="12"/>
                  <a:pt x="1460" y="0"/>
                  <a:pt x="144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9" name="Freeform 308">
            <a:extLst>
              <a:ext uri="{FF2B5EF4-FFF2-40B4-BE49-F238E27FC236}">
                <a16:creationId xmlns:a16="http://schemas.microsoft.com/office/drawing/2014/main" id="{8D6699DF-46A2-BF46-9267-455AC10E3D6D}"/>
              </a:ext>
            </a:extLst>
          </p:cNvPr>
          <p:cNvSpPr/>
          <p:nvPr/>
        </p:nvSpPr>
        <p:spPr>
          <a:xfrm>
            <a:off x="484873" y="4041211"/>
            <a:ext cx="82080" cy="13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9" h="376">
                <a:moveTo>
                  <a:pt x="115" y="35"/>
                </a:moveTo>
                <a:cubicBezTo>
                  <a:pt x="158" y="35"/>
                  <a:pt x="193" y="71"/>
                  <a:pt x="193" y="114"/>
                </a:cubicBezTo>
                <a:lnTo>
                  <a:pt x="193" y="176"/>
                </a:lnTo>
                <a:lnTo>
                  <a:pt x="193" y="182"/>
                </a:lnTo>
                <a:lnTo>
                  <a:pt x="193" y="262"/>
                </a:lnTo>
                <a:cubicBezTo>
                  <a:pt x="193" y="283"/>
                  <a:pt x="185" y="303"/>
                  <a:pt x="170" y="318"/>
                </a:cubicBezTo>
                <a:cubicBezTo>
                  <a:pt x="155" y="332"/>
                  <a:pt x="136" y="341"/>
                  <a:pt x="115" y="341"/>
                </a:cubicBezTo>
                <a:cubicBezTo>
                  <a:pt x="94" y="341"/>
                  <a:pt x="74" y="332"/>
                  <a:pt x="59" y="317"/>
                </a:cubicBezTo>
                <a:cubicBezTo>
                  <a:pt x="44" y="303"/>
                  <a:pt x="36" y="283"/>
                  <a:pt x="36" y="262"/>
                </a:cubicBezTo>
                <a:lnTo>
                  <a:pt x="36" y="180"/>
                </a:lnTo>
                <a:lnTo>
                  <a:pt x="36" y="177"/>
                </a:lnTo>
                <a:lnTo>
                  <a:pt x="36" y="176"/>
                </a:lnTo>
                <a:lnTo>
                  <a:pt x="36" y="114"/>
                </a:lnTo>
                <a:cubicBezTo>
                  <a:pt x="36" y="70"/>
                  <a:pt x="71" y="35"/>
                  <a:pt x="115" y="35"/>
                </a:cubicBezTo>
                <a:close/>
                <a:moveTo>
                  <a:pt x="1" y="179"/>
                </a:moveTo>
                <a:lnTo>
                  <a:pt x="1" y="262"/>
                </a:lnTo>
                <a:cubicBezTo>
                  <a:pt x="1" y="292"/>
                  <a:pt x="12" y="321"/>
                  <a:pt x="34" y="343"/>
                </a:cubicBezTo>
                <a:cubicBezTo>
                  <a:pt x="56" y="364"/>
                  <a:pt x="84" y="376"/>
                  <a:pt x="115" y="376"/>
                </a:cubicBezTo>
                <a:cubicBezTo>
                  <a:pt x="145" y="376"/>
                  <a:pt x="174" y="364"/>
                  <a:pt x="195" y="343"/>
                </a:cubicBezTo>
                <a:cubicBezTo>
                  <a:pt x="217" y="321"/>
                  <a:pt x="229" y="293"/>
                  <a:pt x="229" y="262"/>
                </a:cubicBezTo>
                <a:lnTo>
                  <a:pt x="229" y="182"/>
                </a:lnTo>
                <a:lnTo>
                  <a:pt x="229" y="177"/>
                </a:lnTo>
                <a:lnTo>
                  <a:pt x="229" y="176"/>
                </a:lnTo>
                <a:lnTo>
                  <a:pt x="229" y="114"/>
                </a:lnTo>
                <a:cubicBezTo>
                  <a:pt x="229" y="51"/>
                  <a:pt x="178" y="0"/>
                  <a:pt x="115" y="0"/>
                </a:cubicBezTo>
                <a:cubicBezTo>
                  <a:pt x="52" y="0"/>
                  <a:pt x="0" y="51"/>
                  <a:pt x="0" y="114"/>
                </a:cubicBezTo>
                <a:lnTo>
                  <a:pt x="1" y="176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0" name="Freeform 309">
            <a:extLst>
              <a:ext uri="{FF2B5EF4-FFF2-40B4-BE49-F238E27FC236}">
                <a16:creationId xmlns:a16="http://schemas.microsoft.com/office/drawing/2014/main" id="{95254A3D-85B6-4E4B-8B1A-F5401EB942F2}"/>
              </a:ext>
            </a:extLst>
          </p:cNvPr>
          <p:cNvSpPr/>
          <p:nvPr/>
        </p:nvSpPr>
        <p:spPr>
          <a:xfrm>
            <a:off x="459673" y="4129771"/>
            <a:ext cx="132480" cy="105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9" h="295">
                <a:moveTo>
                  <a:pt x="167" y="202"/>
                </a:moveTo>
                <a:lnTo>
                  <a:pt x="167" y="259"/>
                </a:lnTo>
                <a:lnTo>
                  <a:pt x="116" y="259"/>
                </a:lnTo>
                <a:cubicBezTo>
                  <a:pt x="106" y="259"/>
                  <a:pt x="98" y="267"/>
                  <a:pt x="98" y="277"/>
                </a:cubicBezTo>
                <a:cubicBezTo>
                  <a:pt x="98" y="287"/>
                  <a:pt x="106" y="294"/>
                  <a:pt x="116" y="294"/>
                </a:cubicBezTo>
                <a:lnTo>
                  <a:pt x="181" y="294"/>
                </a:lnTo>
                <a:cubicBezTo>
                  <a:pt x="182" y="295"/>
                  <a:pt x="183" y="295"/>
                  <a:pt x="185" y="295"/>
                </a:cubicBezTo>
                <a:cubicBezTo>
                  <a:pt x="186" y="295"/>
                  <a:pt x="187" y="295"/>
                  <a:pt x="188" y="294"/>
                </a:cubicBezTo>
                <a:lnTo>
                  <a:pt x="253" y="294"/>
                </a:lnTo>
                <a:cubicBezTo>
                  <a:pt x="263" y="294"/>
                  <a:pt x="271" y="287"/>
                  <a:pt x="271" y="277"/>
                </a:cubicBezTo>
                <a:cubicBezTo>
                  <a:pt x="271" y="267"/>
                  <a:pt x="263" y="259"/>
                  <a:pt x="253" y="259"/>
                </a:cubicBezTo>
                <a:lnTo>
                  <a:pt x="202" y="259"/>
                </a:lnTo>
                <a:lnTo>
                  <a:pt x="202" y="202"/>
                </a:lnTo>
                <a:cubicBezTo>
                  <a:pt x="296" y="193"/>
                  <a:pt x="369" y="114"/>
                  <a:pt x="369" y="18"/>
                </a:cubicBezTo>
                <a:cubicBezTo>
                  <a:pt x="369" y="8"/>
                  <a:pt x="361" y="0"/>
                  <a:pt x="352" y="0"/>
                </a:cubicBezTo>
                <a:cubicBezTo>
                  <a:pt x="342" y="0"/>
                  <a:pt x="334" y="8"/>
                  <a:pt x="334" y="18"/>
                </a:cubicBezTo>
                <a:cubicBezTo>
                  <a:pt x="334" y="100"/>
                  <a:pt x="267" y="167"/>
                  <a:pt x="185" y="167"/>
                </a:cubicBezTo>
                <a:cubicBezTo>
                  <a:pt x="102" y="167"/>
                  <a:pt x="35" y="100"/>
                  <a:pt x="35" y="18"/>
                </a:cubicBezTo>
                <a:cubicBezTo>
                  <a:pt x="35" y="8"/>
                  <a:pt x="27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114"/>
                  <a:pt x="73" y="193"/>
                  <a:pt x="167" y="20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1" name="Freeform 310">
            <a:extLst>
              <a:ext uri="{FF2B5EF4-FFF2-40B4-BE49-F238E27FC236}">
                <a16:creationId xmlns:a16="http://schemas.microsoft.com/office/drawing/2014/main" id="{4812F126-B03D-CF4C-B2EE-9FF44DBF50BB}"/>
              </a:ext>
            </a:extLst>
          </p:cNvPr>
          <p:cNvSpPr/>
          <p:nvPr/>
        </p:nvSpPr>
        <p:spPr>
          <a:xfrm>
            <a:off x="1218913" y="5429371"/>
            <a:ext cx="390240" cy="317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5" h="883">
                <a:moveTo>
                  <a:pt x="954" y="726"/>
                </a:moveTo>
                <a:lnTo>
                  <a:pt x="726" y="726"/>
                </a:lnTo>
                <a:cubicBezTo>
                  <a:pt x="727" y="722"/>
                  <a:pt x="728" y="719"/>
                  <a:pt x="728" y="715"/>
                </a:cubicBezTo>
                <a:cubicBezTo>
                  <a:pt x="728" y="713"/>
                  <a:pt x="729" y="712"/>
                  <a:pt x="729" y="710"/>
                </a:cubicBezTo>
                <a:lnTo>
                  <a:pt x="729" y="709"/>
                </a:lnTo>
                <a:cubicBezTo>
                  <a:pt x="729" y="708"/>
                  <a:pt x="729" y="706"/>
                  <a:pt x="729" y="704"/>
                </a:cubicBezTo>
                <a:cubicBezTo>
                  <a:pt x="729" y="702"/>
                  <a:pt x="729" y="700"/>
                  <a:pt x="729" y="699"/>
                </a:cubicBezTo>
                <a:lnTo>
                  <a:pt x="729" y="698"/>
                </a:lnTo>
                <a:cubicBezTo>
                  <a:pt x="729" y="697"/>
                  <a:pt x="728" y="695"/>
                  <a:pt x="728" y="694"/>
                </a:cubicBezTo>
                <a:lnTo>
                  <a:pt x="954" y="694"/>
                </a:lnTo>
                <a:close/>
                <a:moveTo>
                  <a:pt x="611" y="704"/>
                </a:moveTo>
                <a:cubicBezTo>
                  <a:pt x="611" y="695"/>
                  <a:pt x="614" y="688"/>
                  <a:pt x="619" y="682"/>
                </a:cubicBezTo>
                <a:cubicBezTo>
                  <a:pt x="622" y="679"/>
                  <a:pt x="629" y="673"/>
                  <a:pt x="640" y="673"/>
                </a:cubicBezTo>
                <a:cubicBezTo>
                  <a:pt x="640" y="672"/>
                  <a:pt x="641" y="672"/>
                  <a:pt x="642" y="672"/>
                </a:cubicBezTo>
                <a:cubicBezTo>
                  <a:pt x="643" y="672"/>
                  <a:pt x="644" y="672"/>
                  <a:pt x="645" y="673"/>
                </a:cubicBezTo>
                <a:cubicBezTo>
                  <a:pt x="646" y="673"/>
                  <a:pt x="646" y="673"/>
                  <a:pt x="646" y="673"/>
                </a:cubicBezTo>
                <a:cubicBezTo>
                  <a:pt x="647" y="673"/>
                  <a:pt x="647" y="673"/>
                  <a:pt x="648" y="673"/>
                </a:cubicBezTo>
                <a:cubicBezTo>
                  <a:pt x="649" y="673"/>
                  <a:pt x="649" y="673"/>
                  <a:pt x="649" y="673"/>
                </a:cubicBezTo>
                <a:cubicBezTo>
                  <a:pt x="650" y="673"/>
                  <a:pt x="650" y="673"/>
                  <a:pt x="651" y="673"/>
                </a:cubicBezTo>
                <a:cubicBezTo>
                  <a:pt x="655" y="675"/>
                  <a:pt x="658" y="676"/>
                  <a:pt x="660" y="678"/>
                </a:cubicBezTo>
                <a:cubicBezTo>
                  <a:pt x="665" y="681"/>
                  <a:pt x="669" y="686"/>
                  <a:pt x="671" y="691"/>
                </a:cubicBezTo>
                <a:cubicBezTo>
                  <a:pt x="671" y="692"/>
                  <a:pt x="672" y="692"/>
                  <a:pt x="672" y="693"/>
                </a:cubicBezTo>
                <a:cubicBezTo>
                  <a:pt x="672" y="695"/>
                  <a:pt x="673" y="697"/>
                  <a:pt x="673" y="699"/>
                </a:cubicBezTo>
                <a:lnTo>
                  <a:pt x="673" y="700"/>
                </a:lnTo>
                <a:cubicBezTo>
                  <a:pt x="673" y="700"/>
                  <a:pt x="674" y="700"/>
                  <a:pt x="674" y="701"/>
                </a:cubicBezTo>
                <a:cubicBezTo>
                  <a:pt x="674" y="702"/>
                  <a:pt x="674" y="703"/>
                  <a:pt x="674" y="703"/>
                </a:cubicBezTo>
                <a:cubicBezTo>
                  <a:pt x="674" y="704"/>
                  <a:pt x="674" y="704"/>
                  <a:pt x="674" y="704"/>
                </a:cubicBezTo>
                <a:cubicBezTo>
                  <a:pt x="674" y="705"/>
                  <a:pt x="674" y="706"/>
                  <a:pt x="674" y="706"/>
                </a:cubicBezTo>
                <a:cubicBezTo>
                  <a:pt x="674" y="707"/>
                  <a:pt x="674" y="707"/>
                  <a:pt x="673" y="708"/>
                </a:cubicBezTo>
                <a:lnTo>
                  <a:pt x="673" y="709"/>
                </a:lnTo>
                <a:cubicBezTo>
                  <a:pt x="671" y="721"/>
                  <a:pt x="662" y="728"/>
                  <a:pt x="660" y="730"/>
                </a:cubicBezTo>
                <a:cubicBezTo>
                  <a:pt x="655" y="733"/>
                  <a:pt x="649" y="735"/>
                  <a:pt x="642" y="735"/>
                </a:cubicBezTo>
                <a:cubicBezTo>
                  <a:pt x="625" y="735"/>
                  <a:pt x="611" y="721"/>
                  <a:pt x="611" y="704"/>
                </a:cubicBezTo>
                <a:close/>
                <a:moveTo>
                  <a:pt x="645" y="617"/>
                </a:moveTo>
                <a:cubicBezTo>
                  <a:pt x="644" y="617"/>
                  <a:pt x="643" y="617"/>
                  <a:pt x="642" y="617"/>
                </a:cubicBezTo>
                <a:cubicBezTo>
                  <a:pt x="640" y="617"/>
                  <a:pt x="639" y="617"/>
                  <a:pt x="637" y="617"/>
                </a:cubicBezTo>
                <a:cubicBezTo>
                  <a:pt x="636" y="617"/>
                  <a:pt x="634" y="618"/>
                  <a:pt x="633" y="618"/>
                </a:cubicBezTo>
                <a:cubicBezTo>
                  <a:pt x="630" y="618"/>
                  <a:pt x="627" y="619"/>
                  <a:pt x="624" y="619"/>
                </a:cubicBezTo>
                <a:lnTo>
                  <a:pt x="624" y="451"/>
                </a:lnTo>
                <a:lnTo>
                  <a:pt x="660" y="451"/>
                </a:lnTo>
                <a:lnTo>
                  <a:pt x="660" y="619"/>
                </a:lnTo>
                <a:cubicBezTo>
                  <a:pt x="656" y="618"/>
                  <a:pt x="651" y="618"/>
                  <a:pt x="647" y="617"/>
                </a:cubicBezTo>
                <a:cubicBezTo>
                  <a:pt x="646" y="617"/>
                  <a:pt x="646" y="617"/>
                  <a:pt x="645" y="617"/>
                </a:cubicBezTo>
                <a:close/>
                <a:moveTo>
                  <a:pt x="246" y="298"/>
                </a:moveTo>
                <a:lnTo>
                  <a:pt x="906" y="298"/>
                </a:lnTo>
                <a:lnTo>
                  <a:pt x="906" y="388"/>
                </a:lnTo>
                <a:lnTo>
                  <a:pt x="246" y="388"/>
                </a:lnTo>
                <a:close/>
                <a:moveTo>
                  <a:pt x="93" y="342"/>
                </a:moveTo>
                <a:lnTo>
                  <a:pt x="93" y="198"/>
                </a:lnTo>
                <a:lnTo>
                  <a:pt x="126" y="198"/>
                </a:lnTo>
                <a:lnTo>
                  <a:pt x="191" y="280"/>
                </a:lnTo>
                <a:lnTo>
                  <a:pt x="191" y="342"/>
                </a:lnTo>
                <a:close/>
                <a:moveTo>
                  <a:pt x="954" y="55"/>
                </a:moveTo>
                <a:lnTo>
                  <a:pt x="954" y="242"/>
                </a:lnTo>
                <a:lnTo>
                  <a:pt x="934" y="242"/>
                </a:lnTo>
                <a:lnTo>
                  <a:pt x="232" y="242"/>
                </a:lnTo>
                <a:lnTo>
                  <a:pt x="84" y="55"/>
                </a:lnTo>
                <a:close/>
                <a:moveTo>
                  <a:pt x="1057" y="828"/>
                </a:moveTo>
                <a:lnTo>
                  <a:pt x="1048" y="828"/>
                </a:lnTo>
                <a:cubicBezTo>
                  <a:pt x="1031" y="828"/>
                  <a:pt x="1016" y="814"/>
                  <a:pt x="1016" y="796"/>
                </a:cubicBezTo>
                <a:lnTo>
                  <a:pt x="1016" y="624"/>
                </a:lnTo>
                <a:cubicBezTo>
                  <a:pt x="1016" y="606"/>
                  <a:pt x="1031" y="591"/>
                  <a:pt x="1048" y="591"/>
                </a:cubicBezTo>
                <a:cubicBezTo>
                  <a:pt x="1064" y="591"/>
                  <a:pt x="1076" y="579"/>
                  <a:pt x="1076" y="564"/>
                </a:cubicBezTo>
                <a:cubicBezTo>
                  <a:pt x="1076" y="549"/>
                  <a:pt x="1064" y="536"/>
                  <a:pt x="1048" y="536"/>
                </a:cubicBezTo>
                <a:cubicBezTo>
                  <a:pt x="1000" y="536"/>
                  <a:pt x="961" y="575"/>
                  <a:pt x="961" y="624"/>
                </a:cubicBezTo>
                <a:lnTo>
                  <a:pt x="961" y="638"/>
                </a:lnTo>
                <a:lnTo>
                  <a:pt x="715" y="638"/>
                </a:lnTo>
                <a:lnTo>
                  <a:pt x="715" y="443"/>
                </a:lnTo>
                <a:lnTo>
                  <a:pt x="934" y="443"/>
                </a:lnTo>
                <a:cubicBezTo>
                  <a:pt x="949" y="443"/>
                  <a:pt x="961" y="431"/>
                  <a:pt x="961" y="415"/>
                </a:cubicBezTo>
                <a:lnTo>
                  <a:pt x="961" y="298"/>
                </a:lnTo>
                <a:lnTo>
                  <a:pt x="981" y="298"/>
                </a:lnTo>
                <a:cubicBezTo>
                  <a:pt x="996" y="298"/>
                  <a:pt x="1009" y="285"/>
                  <a:pt x="1009" y="270"/>
                </a:cubicBezTo>
                <a:lnTo>
                  <a:pt x="1009" y="28"/>
                </a:lnTo>
                <a:cubicBezTo>
                  <a:pt x="1009" y="13"/>
                  <a:pt x="996" y="0"/>
                  <a:pt x="981" y="0"/>
                </a:cubicBezTo>
                <a:lnTo>
                  <a:pt x="28" y="0"/>
                </a:lnTo>
                <a:cubicBezTo>
                  <a:pt x="17" y="0"/>
                  <a:pt x="7" y="6"/>
                  <a:pt x="3" y="16"/>
                </a:cubicBezTo>
                <a:cubicBezTo>
                  <a:pt x="-2" y="25"/>
                  <a:pt x="-1" y="37"/>
                  <a:pt x="6" y="45"/>
                </a:cubicBezTo>
                <a:lnTo>
                  <a:pt x="83" y="143"/>
                </a:lnTo>
                <a:lnTo>
                  <a:pt x="66" y="143"/>
                </a:lnTo>
                <a:cubicBezTo>
                  <a:pt x="51" y="143"/>
                  <a:pt x="38" y="155"/>
                  <a:pt x="38" y="170"/>
                </a:cubicBezTo>
                <a:lnTo>
                  <a:pt x="38" y="370"/>
                </a:lnTo>
                <a:cubicBezTo>
                  <a:pt x="38" y="385"/>
                  <a:pt x="51" y="397"/>
                  <a:pt x="66" y="397"/>
                </a:cubicBezTo>
                <a:lnTo>
                  <a:pt x="191" y="397"/>
                </a:lnTo>
                <a:lnTo>
                  <a:pt x="191" y="415"/>
                </a:lnTo>
                <a:cubicBezTo>
                  <a:pt x="191" y="431"/>
                  <a:pt x="203" y="443"/>
                  <a:pt x="218" y="443"/>
                </a:cubicBezTo>
                <a:lnTo>
                  <a:pt x="569" y="443"/>
                </a:lnTo>
                <a:lnTo>
                  <a:pt x="569" y="658"/>
                </a:lnTo>
                <a:cubicBezTo>
                  <a:pt x="561" y="671"/>
                  <a:pt x="556" y="687"/>
                  <a:pt x="556" y="704"/>
                </a:cubicBezTo>
                <a:cubicBezTo>
                  <a:pt x="556" y="752"/>
                  <a:pt x="594" y="790"/>
                  <a:pt x="642" y="790"/>
                </a:cubicBezTo>
                <a:cubicBezTo>
                  <a:pt x="656" y="790"/>
                  <a:pt x="670" y="787"/>
                  <a:pt x="682" y="781"/>
                </a:cubicBezTo>
                <a:lnTo>
                  <a:pt x="961" y="781"/>
                </a:lnTo>
                <a:lnTo>
                  <a:pt x="961" y="796"/>
                </a:lnTo>
                <a:cubicBezTo>
                  <a:pt x="961" y="844"/>
                  <a:pt x="1000" y="883"/>
                  <a:pt x="1048" y="883"/>
                </a:cubicBezTo>
                <a:lnTo>
                  <a:pt x="1057" y="883"/>
                </a:lnTo>
                <a:cubicBezTo>
                  <a:pt x="1072" y="883"/>
                  <a:pt x="1085" y="871"/>
                  <a:pt x="1085" y="856"/>
                </a:cubicBezTo>
                <a:cubicBezTo>
                  <a:pt x="1085" y="841"/>
                  <a:pt x="1072" y="828"/>
                  <a:pt x="1057" y="8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2" name="Freeform 311">
            <a:extLst>
              <a:ext uri="{FF2B5EF4-FFF2-40B4-BE49-F238E27FC236}">
                <a16:creationId xmlns:a16="http://schemas.microsoft.com/office/drawing/2014/main" id="{EE92D5BE-7B0D-0744-8810-F4648C7D086C}"/>
              </a:ext>
            </a:extLst>
          </p:cNvPr>
          <p:cNvSpPr/>
          <p:nvPr/>
        </p:nvSpPr>
        <p:spPr>
          <a:xfrm>
            <a:off x="3331753" y="5376092"/>
            <a:ext cx="418320" cy="426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63" h="1186">
                <a:moveTo>
                  <a:pt x="1107" y="1130"/>
                </a:moveTo>
                <a:lnTo>
                  <a:pt x="524" y="1130"/>
                </a:lnTo>
                <a:lnTo>
                  <a:pt x="524" y="1037"/>
                </a:lnTo>
                <a:lnTo>
                  <a:pt x="1107" y="1037"/>
                </a:lnTo>
                <a:close/>
                <a:moveTo>
                  <a:pt x="658" y="876"/>
                </a:moveTo>
                <a:lnTo>
                  <a:pt x="729" y="876"/>
                </a:lnTo>
                <a:lnTo>
                  <a:pt x="903" y="876"/>
                </a:lnTo>
                <a:lnTo>
                  <a:pt x="974" y="876"/>
                </a:lnTo>
                <a:lnTo>
                  <a:pt x="974" y="969"/>
                </a:lnTo>
                <a:lnTo>
                  <a:pt x="658" y="969"/>
                </a:lnTo>
                <a:close/>
                <a:moveTo>
                  <a:pt x="757" y="443"/>
                </a:moveTo>
                <a:cubicBezTo>
                  <a:pt x="758" y="443"/>
                  <a:pt x="760" y="444"/>
                  <a:pt x="761" y="445"/>
                </a:cubicBezTo>
                <a:cubicBezTo>
                  <a:pt x="762" y="445"/>
                  <a:pt x="762" y="445"/>
                  <a:pt x="762" y="445"/>
                </a:cubicBezTo>
                <a:cubicBezTo>
                  <a:pt x="775" y="450"/>
                  <a:pt x="791" y="455"/>
                  <a:pt x="809" y="456"/>
                </a:cubicBezTo>
                <a:cubicBezTo>
                  <a:pt x="811" y="456"/>
                  <a:pt x="813" y="456"/>
                  <a:pt x="816" y="456"/>
                </a:cubicBezTo>
                <a:cubicBezTo>
                  <a:pt x="818" y="456"/>
                  <a:pt x="820" y="456"/>
                  <a:pt x="822" y="456"/>
                </a:cubicBezTo>
                <a:cubicBezTo>
                  <a:pt x="823" y="456"/>
                  <a:pt x="823" y="455"/>
                  <a:pt x="824" y="455"/>
                </a:cubicBezTo>
                <a:cubicBezTo>
                  <a:pt x="825" y="455"/>
                  <a:pt x="826" y="455"/>
                  <a:pt x="828" y="455"/>
                </a:cubicBezTo>
                <a:cubicBezTo>
                  <a:pt x="844" y="454"/>
                  <a:pt x="860" y="449"/>
                  <a:pt x="875" y="443"/>
                </a:cubicBezTo>
                <a:lnTo>
                  <a:pt x="875" y="821"/>
                </a:lnTo>
                <a:lnTo>
                  <a:pt x="757" y="821"/>
                </a:lnTo>
                <a:close/>
                <a:moveTo>
                  <a:pt x="199" y="249"/>
                </a:moveTo>
                <a:lnTo>
                  <a:pt x="693" y="249"/>
                </a:lnTo>
                <a:cubicBezTo>
                  <a:pt x="685" y="264"/>
                  <a:pt x="680" y="280"/>
                  <a:pt x="677" y="297"/>
                </a:cubicBezTo>
                <a:cubicBezTo>
                  <a:pt x="677" y="298"/>
                  <a:pt x="677" y="298"/>
                  <a:pt x="677" y="299"/>
                </a:cubicBezTo>
                <a:cubicBezTo>
                  <a:pt x="677" y="300"/>
                  <a:pt x="677" y="302"/>
                  <a:pt x="677" y="303"/>
                </a:cubicBezTo>
                <a:cubicBezTo>
                  <a:pt x="677" y="305"/>
                  <a:pt x="677" y="306"/>
                  <a:pt x="676" y="308"/>
                </a:cubicBezTo>
                <a:cubicBezTo>
                  <a:pt x="676" y="308"/>
                  <a:pt x="676" y="309"/>
                  <a:pt x="676" y="310"/>
                </a:cubicBezTo>
                <a:cubicBezTo>
                  <a:pt x="676" y="312"/>
                  <a:pt x="676" y="314"/>
                  <a:pt x="676" y="316"/>
                </a:cubicBezTo>
                <a:lnTo>
                  <a:pt x="676" y="317"/>
                </a:lnTo>
                <a:cubicBezTo>
                  <a:pt x="676" y="318"/>
                  <a:pt x="676" y="320"/>
                  <a:pt x="676" y="322"/>
                </a:cubicBezTo>
                <a:cubicBezTo>
                  <a:pt x="676" y="323"/>
                  <a:pt x="676" y="323"/>
                  <a:pt x="676" y="324"/>
                </a:cubicBezTo>
                <a:cubicBezTo>
                  <a:pt x="677" y="325"/>
                  <a:pt x="677" y="327"/>
                  <a:pt x="677" y="328"/>
                </a:cubicBezTo>
                <a:cubicBezTo>
                  <a:pt x="678" y="339"/>
                  <a:pt x="680" y="350"/>
                  <a:pt x="683" y="360"/>
                </a:cubicBezTo>
                <a:lnTo>
                  <a:pt x="199" y="360"/>
                </a:lnTo>
                <a:close/>
                <a:moveTo>
                  <a:pt x="901" y="316"/>
                </a:moveTo>
                <a:cubicBezTo>
                  <a:pt x="901" y="338"/>
                  <a:pt x="892" y="358"/>
                  <a:pt x="879" y="373"/>
                </a:cubicBezTo>
                <a:cubicBezTo>
                  <a:pt x="872" y="380"/>
                  <a:pt x="852" y="398"/>
                  <a:pt x="823" y="400"/>
                </a:cubicBezTo>
                <a:cubicBezTo>
                  <a:pt x="822" y="400"/>
                  <a:pt x="821" y="400"/>
                  <a:pt x="820" y="400"/>
                </a:cubicBezTo>
                <a:cubicBezTo>
                  <a:pt x="818" y="400"/>
                  <a:pt x="818" y="401"/>
                  <a:pt x="816" y="401"/>
                </a:cubicBezTo>
                <a:cubicBezTo>
                  <a:pt x="814" y="401"/>
                  <a:pt x="813" y="400"/>
                  <a:pt x="812" y="400"/>
                </a:cubicBezTo>
                <a:cubicBezTo>
                  <a:pt x="810" y="400"/>
                  <a:pt x="809" y="400"/>
                  <a:pt x="807" y="400"/>
                </a:cubicBezTo>
                <a:cubicBezTo>
                  <a:pt x="806" y="400"/>
                  <a:pt x="804" y="400"/>
                  <a:pt x="803" y="400"/>
                </a:cubicBezTo>
                <a:lnTo>
                  <a:pt x="803" y="399"/>
                </a:lnTo>
                <a:cubicBezTo>
                  <a:pt x="801" y="399"/>
                  <a:pt x="798" y="399"/>
                  <a:pt x="796" y="398"/>
                </a:cubicBezTo>
                <a:cubicBezTo>
                  <a:pt x="795" y="398"/>
                  <a:pt x="794" y="398"/>
                  <a:pt x="794" y="397"/>
                </a:cubicBezTo>
                <a:cubicBezTo>
                  <a:pt x="793" y="397"/>
                  <a:pt x="793" y="397"/>
                  <a:pt x="793" y="397"/>
                </a:cubicBezTo>
                <a:cubicBezTo>
                  <a:pt x="782" y="394"/>
                  <a:pt x="774" y="390"/>
                  <a:pt x="767" y="385"/>
                </a:cubicBezTo>
                <a:cubicBezTo>
                  <a:pt x="766" y="385"/>
                  <a:pt x="766" y="384"/>
                  <a:pt x="766" y="384"/>
                </a:cubicBezTo>
                <a:lnTo>
                  <a:pt x="765" y="384"/>
                </a:lnTo>
                <a:cubicBezTo>
                  <a:pt x="754" y="375"/>
                  <a:pt x="744" y="363"/>
                  <a:pt x="738" y="350"/>
                </a:cubicBezTo>
                <a:cubicBezTo>
                  <a:pt x="736" y="344"/>
                  <a:pt x="734" y="338"/>
                  <a:pt x="733" y="331"/>
                </a:cubicBezTo>
                <a:cubicBezTo>
                  <a:pt x="732" y="330"/>
                  <a:pt x="732" y="329"/>
                  <a:pt x="732" y="327"/>
                </a:cubicBezTo>
                <a:cubicBezTo>
                  <a:pt x="732" y="327"/>
                  <a:pt x="732" y="326"/>
                  <a:pt x="732" y="325"/>
                </a:cubicBezTo>
                <a:lnTo>
                  <a:pt x="732" y="324"/>
                </a:lnTo>
                <a:cubicBezTo>
                  <a:pt x="732" y="321"/>
                  <a:pt x="731" y="319"/>
                  <a:pt x="731" y="316"/>
                </a:cubicBezTo>
                <a:lnTo>
                  <a:pt x="731" y="315"/>
                </a:lnTo>
                <a:cubicBezTo>
                  <a:pt x="731" y="314"/>
                  <a:pt x="731" y="313"/>
                  <a:pt x="731" y="312"/>
                </a:cubicBezTo>
                <a:cubicBezTo>
                  <a:pt x="732" y="312"/>
                  <a:pt x="732" y="312"/>
                  <a:pt x="732" y="311"/>
                </a:cubicBezTo>
                <a:cubicBezTo>
                  <a:pt x="732" y="310"/>
                  <a:pt x="732" y="309"/>
                  <a:pt x="732" y="308"/>
                </a:cubicBezTo>
                <a:cubicBezTo>
                  <a:pt x="732" y="307"/>
                  <a:pt x="732" y="306"/>
                  <a:pt x="732" y="305"/>
                </a:cubicBezTo>
                <a:cubicBezTo>
                  <a:pt x="737" y="271"/>
                  <a:pt x="761" y="251"/>
                  <a:pt x="769" y="246"/>
                </a:cubicBezTo>
                <a:cubicBezTo>
                  <a:pt x="782" y="237"/>
                  <a:pt x="799" y="231"/>
                  <a:pt x="816" y="231"/>
                </a:cubicBezTo>
                <a:cubicBezTo>
                  <a:pt x="863" y="231"/>
                  <a:pt x="901" y="269"/>
                  <a:pt x="901" y="316"/>
                </a:cubicBezTo>
                <a:lnTo>
                  <a:pt x="1135" y="982"/>
                </a:lnTo>
                <a:lnTo>
                  <a:pt x="1029" y="982"/>
                </a:lnTo>
                <a:lnTo>
                  <a:pt x="1029" y="849"/>
                </a:lnTo>
                <a:cubicBezTo>
                  <a:pt x="1029" y="834"/>
                  <a:pt x="1017" y="821"/>
                  <a:pt x="1002" y="821"/>
                </a:cubicBezTo>
                <a:lnTo>
                  <a:pt x="930" y="821"/>
                </a:lnTo>
                <a:lnTo>
                  <a:pt x="930" y="396"/>
                </a:lnTo>
                <a:cubicBezTo>
                  <a:pt x="946" y="374"/>
                  <a:pt x="956" y="346"/>
                  <a:pt x="956" y="316"/>
                </a:cubicBezTo>
                <a:cubicBezTo>
                  <a:pt x="956" y="239"/>
                  <a:pt x="893" y="176"/>
                  <a:pt x="816" y="176"/>
                </a:cubicBezTo>
                <a:cubicBezTo>
                  <a:pt x="791" y="176"/>
                  <a:pt x="768" y="183"/>
                  <a:pt x="748" y="194"/>
                </a:cubicBezTo>
                <a:lnTo>
                  <a:pt x="185" y="194"/>
                </a:lnTo>
                <a:lnTo>
                  <a:pt x="185" y="141"/>
                </a:lnTo>
                <a:cubicBezTo>
                  <a:pt x="185" y="63"/>
                  <a:pt x="122" y="0"/>
                  <a:pt x="44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7" y="55"/>
                </a:cubicBezTo>
                <a:lnTo>
                  <a:pt x="44" y="55"/>
                </a:lnTo>
                <a:cubicBezTo>
                  <a:pt x="92" y="55"/>
                  <a:pt x="130" y="93"/>
                  <a:pt x="130" y="141"/>
                </a:cubicBezTo>
                <a:lnTo>
                  <a:pt x="130" y="468"/>
                </a:lnTo>
                <a:cubicBezTo>
                  <a:pt x="130" y="516"/>
                  <a:pt x="92" y="555"/>
                  <a:pt x="44" y="555"/>
                </a:cubicBezTo>
                <a:cubicBezTo>
                  <a:pt x="29" y="555"/>
                  <a:pt x="16" y="567"/>
                  <a:pt x="16" y="582"/>
                </a:cubicBezTo>
                <a:cubicBezTo>
                  <a:pt x="16" y="597"/>
                  <a:pt x="29" y="610"/>
                  <a:pt x="44" y="610"/>
                </a:cubicBezTo>
                <a:cubicBezTo>
                  <a:pt x="122" y="610"/>
                  <a:pt x="185" y="546"/>
                  <a:pt x="185" y="468"/>
                </a:cubicBezTo>
                <a:lnTo>
                  <a:pt x="185" y="415"/>
                </a:lnTo>
                <a:lnTo>
                  <a:pt x="702" y="415"/>
                </a:lnTo>
                <a:lnTo>
                  <a:pt x="702" y="821"/>
                </a:lnTo>
                <a:lnTo>
                  <a:pt x="630" y="821"/>
                </a:lnTo>
                <a:cubicBezTo>
                  <a:pt x="615" y="821"/>
                  <a:pt x="603" y="834"/>
                  <a:pt x="603" y="849"/>
                </a:cubicBezTo>
                <a:lnTo>
                  <a:pt x="603" y="982"/>
                </a:lnTo>
                <a:lnTo>
                  <a:pt x="497" y="982"/>
                </a:lnTo>
                <a:cubicBezTo>
                  <a:pt x="482" y="982"/>
                  <a:pt x="469" y="995"/>
                  <a:pt x="469" y="1010"/>
                </a:cubicBezTo>
                <a:lnTo>
                  <a:pt x="469" y="1158"/>
                </a:lnTo>
                <a:cubicBezTo>
                  <a:pt x="469" y="1173"/>
                  <a:pt x="482" y="1186"/>
                  <a:pt x="497" y="1186"/>
                </a:cubicBezTo>
                <a:lnTo>
                  <a:pt x="1135" y="1186"/>
                </a:lnTo>
                <a:cubicBezTo>
                  <a:pt x="1150" y="1186"/>
                  <a:pt x="1163" y="1173"/>
                  <a:pt x="1163" y="1158"/>
                </a:cubicBezTo>
                <a:lnTo>
                  <a:pt x="1163" y="1010"/>
                </a:lnTo>
                <a:cubicBezTo>
                  <a:pt x="1163" y="995"/>
                  <a:pt x="1150" y="982"/>
                  <a:pt x="1135" y="98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3" name="Freeform 312">
            <a:extLst>
              <a:ext uri="{FF2B5EF4-FFF2-40B4-BE49-F238E27FC236}">
                <a16:creationId xmlns:a16="http://schemas.microsoft.com/office/drawing/2014/main" id="{B30CBA16-E51C-5C4E-8051-D238DE5439E5}"/>
              </a:ext>
            </a:extLst>
          </p:cNvPr>
          <p:cNvSpPr/>
          <p:nvPr/>
        </p:nvSpPr>
        <p:spPr>
          <a:xfrm>
            <a:off x="1934593" y="5429371"/>
            <a:ext cx="389880" cy="317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4" h="883">
                <a:moveTo>
                  <a:pt x="953" y="726"/>
                </a:moveTo>
                <a:lnTo>
                  <a:pt x="726" y="726"/>
                </a:lnTo>
                <a:cubicBezTo>
                  <a:pt x="726" y="722"/>
                  <a:pt x="727" y="719"/>
                  <a:pt x="728" y="715"/>
                </a:cubicBezTo>
                <a:cubicBezTo>
                  <a:pt x="728" y="713"/>
                  <a:pt x="728" y="712"/>
                  <a:pt x="728" y="710"/>
                </a:cubicBezTo>
                <a:lnTo>
                  <a:pt x="728" y="709"/>
                </a:lnTo>
                <a:cubicBezTo>
                  <a:pt x="728" y="708"/>
                  <a:pt x="728" y="706"/>
                  <a:pt x="728" y="704"/>
                </a:cubicBezTo>
                <a:cubicBezTo>
                  <a:pt x="728" y="702"/>
                  <a:pt x="728" y="700"/>
                  <a:pt x="728" y="699"/>
                </a:cubicBezTo>
                <a:lnTo>
                  <a:pt x="728" y="698"/>
                </a:lnTo>
                <a:cubicBezTo>
                  <a:pt x="728" y="697"/>
                  <a:pt x="728" y="695"/>
                  <a:pt x="728" y="694"/>
                </a:cubicBezTo>
                <a:lnTo>
                  <a:pt x="953" y="694"/>
                </a:lnTo>
                <a:close/>
                <a:moveTo>
                  <a:pt x="610" y="704"/>
                </a:moveTo>
                <a:cubicBezTo>
                  <a:pt x="610" y="695"/>
                  <a:pt x="614" y="688"/>
                  <a:pt x="619" y="682"/>
                </a:cubicBezTo>
                <a:cubicBezTo>
                  <a:pt x="622" y="679"/>
                  <a:pt x="629" y="673"/>
                  <a:pt x="639" y="673"/>
                </a:cubicBezTo>
                <a:cubicBezTo>
                  <a:pt x="640" y="672"/>
                  <a:pt x="641" y="672"/>
                  <a:pt x="641" y="672"/>
                </a:cubicBezTo>
                <a:lnTo>
                  <a:pt x="642" y="672"/>
                </a:lnTo>
                <a:cubicBezTo>
                  <a:pt x="643" y="672"/>
                  <a:pt x="644" y="672"/>
                  <a:pt x="645" y="673"/>
                </a:cubicBezTo>
                <a:lnTo>
                  <a:pt x="646" y="673"/>
                </a:lnTo>
                <a:cubicBezTo>
                  <a:pt x="646" y="673"/>
                  <a:pt x="647" y="673"/>
                  <a:pt x="648" y="673"/>
                </a:cubicBezTo>
                <a:lnTo>
                  <a:pt x="649" y="673"/>
                </a:lnTo>
                <a:lnTo>
                  <a:pt x="650" y="673"/>
                </a:lnTo>
                <a:cubicBezTo>
                  <a:pt x="654" y="675"/>
                  <a:pt x="657" y="676"/>
                  <a:pt x="660" y="678"/>
                </a:cubicBezTo>
                <a:cubicBezTo>
                  <a:pt x="665" y="681"/>
                  <a:pt x="668" y="686"/>
                  <a:pt x="671" y="691"/>
                </a:cubicBezTo>
                <a:cubicBezTo>
                  <a:pt x="671" y="692"/>
                  <a:pt x="671" y="692"/>
                  <a:pt x="671" y="693"/>
                </a:cubicBezTo>
                <a:cubicBezTo>
                  <a:pt x="672" y="695"/>
                  <a:pt x="672" y="697"/>
                  <a:pt x="673" y="699"/>
                </a:cubicBezTo>
                <a:lnTo>
                  <a:pt x="673" y="700"/>
                </a:lnTo>
                <a:lnTo>
                  <a:pt x="673" y="701"/>
                </a:lnTo>
                <a:cubicBezTo>
                  <a:pt x="673" y="702"/>
                  <a:pt x="673" y="703"/>
                  <a:pt x="673" y="703"/>
                </a:cubicBezTo>
                <a:cubicBezTo>
                  <a:pt x="673" y="704"/>
                  <a:pt x="673" y="704"/>
                  <a:pt x="673" y="704"/>
                </a:cubicBezTo>
                <a:cubicBezTo>
                  <a:pt x="673" y="705"/>
                  <a:pt x="673" y="706"/>
                  <a:pt x="673" y="706"/>
                </a:cubicBezTo>
                <a:cubicBezTo>
                  <a:pt x="673" y="707"/>
                  <a:pt x="673" y="707"/>
                  <a:pt x="673" y="708"/>
                </a:cubicBezTo>
                <a:lnTo>
                  <a:pt x="673" y="709"/>
                </a:lnTo>
                <a:cubicBezTo>
                  <a:pt x="671" y="721"/>
                  <a:pt x="662" y="728"/>
                  <a:pt x="659" y="730"/>
                </a:cubicBezTo>
                <a:cubicBezTo>
                  <a:pt x="654" y="733"/>
                  <a:pt x="648" y="735"/>
                  <a:pt x="642" y="735"/>
                </a:cubicBezTo>
                <a:cubicBezTo>
                  <a:pt x="625" y="735"/>
                  <a:pt x="610" y="721"/>
                  <a:pt x="610" y="704"/>
                </a:cubicBezTo>
                <a:close/>
                <a:moveTo>
                  <a:pt x="645" y="617"/>
                </a:moveTo>
                <a:cubicBezTo>
                  <a:pt x="644" y="617"/>
                  <a:pt x="643" y="617"/>
                  <a:pt x="642" y="617"/>
                </a:cubicBezTo>
                <a:lnTo>
                  <a:pt x="641" y="617"/>
                </a:lnTo>
                <a:cubicBezTo>
                  <a:pt x="640" y="617"/>
                  <a:pt x="639" y="617"/>
                  <a:pt x="637" y="617"/>
                </a:cubicBezTo>
                <a:cubicBezTo>
                  <a:pt x="635" y="617"/>
                  <a:pt x="634" y="618"/>
                  <a:pt x="632" y="618"/>
                </a:cubicBezTo>
                <a:cubicBezTo>
                  <a:pt x="630" y="618"/>
                  <a:pt x="627" y="619"/>
                  <a:pt x="624" y="619"/>
                </a:cubicBezTo>
                <a:lnTo>
                  <a:pt x="624" y="451"/>
                </a:lnTo>
                <a:lnTo>
                  <a:pt x="660" y="451"/>
                </a:lnTo>
                <a:lnTo>
                  <a:pt x="660" y="619"/>
                </a:lnTo>
                <a:cubicBezTo>
                  <a:pt x="656" y="618"/>
                  <a:pt x="651" y="618"/>
                  <a:pt x="646" y="617"/>
                </a:cubicBezTo>
                <a:close/>
                <a:moveTo>
                  <a:pt x="246" y="298"/>
                </a:moveTo>
                <a:lnTo>
                  <a:pt x="905" y="298"/>
                </a:lnTo>
                <a:lnTo>
                  <a:pt x="905" y="388"/>
                </a:lnTo>
                <a:lnTo>
                  <a:pt x="246" y="388"/>
                </a:lnTo>
                <a:close/>
                <a:moveTo>
                  <a:pt x="93" y="342"/>
                </a:moveTo>
                <a:lnTo>
                  <a:pt x="93" y="198"/>
                </a:lnTo>
                <a:lnTo>
                  <a:pt x="125" y="198"/>
                </a:lnTo>
                <a:lnTo>
                  <a:pt x="126" y="198"/>
                </a:lnTo>
                <a:lnTo>
                  <a:pt x="190" y="280"/>
                </a:lnTo>
                <a:lnTo>
                  <a:pt x="190" y="342"/>
                </a:lnTo>
                <a:close/>
                <a:moveTo>
                  <a:pt x="1057" y="828"/>
                </a:moveTo>
                <a:lnTo>
                  <a:pt x="1048" y="828"/>
                </a:lnTo>
                <a:cubicBezTo>
                  <a:pt x="1030" y="828"/>
                  <a:pt x="1016" y="814"/>
                  <a:pt x="1016" y="796"/>
                </a:cubicBezTo>
                <a:lnTo>
                  <a:pt x="1016" y="624"/>
                </a:lnTo>
                <a:cubicBezTo>
                  <a:pt x="1016" y="606"/>
                  <a:pt x="1030" y="591"/>
                  <a:pt x="1048" y="591"/>
                </a:cubicBezTo>
                <a:cubicBezTo>
                  <a:pt x="1063" y="591"/>
                  <a:pt x="1075" y="579"/>
                  <a:pt x="1075" y="564"/>
                </a:cubicBezTo>
                <a:cubicBezTo>
                  <a:pt x="1075" y="549"/>
                  <a:pt x="1063" y="536"/>
                  <a:pt x="1048" y="536"/>
                </a:cubicBezTo>
                <a:cubicBezTo>
                  <a:pt x="1000" y="536"/>
                  <a:pt x="960" y="575"/>
                  <a:pt x="960" y="624"/>
                </a:cubicBezTo>
                <a:lnTo>
                  <a:pt x="960" y="638"/>
                </a:lnTo>
                <a:lnTo>
                  <a:pt x="715" y="638"/>
                </a:lnTo>
                <a:lnTo>
                  <a:pt x="715" y="443"/>
                </a:lnTo>
                <a:lnTo>
                  <a:pt x="933" y="443"/>
                </a:lnTo>
                <a:cubicBezTo>
                  <a:pt x="948" y="443"/>
                  <a:pt x="961" y="431"/>
                  <a:pt x="961" y="415"/>
                </a:cubicBezTo>
                <a:lnTo>
                  <a:pt x="961" y="298"/>
                </a:lnTo>
                <a:lnTo>
                  <a:pt x="981" y="298"/>
                </a:lnTo>
                <a:cubicBezTo>
                  <a:pt x="996" y="298"/>
                  <a:pt x="1008" y="285"/>
                  <a:pt x="1008" y="270"/>
                </a:cubicBezTo>
                <a:lnTo>
                  <a:pt x="1008" y="28"/>
                </a:lnTo>
                <a:cubicBezTo>
                  <a:pt x="1008" y="13"/>
                  <a:pt x="996" y="0"/>
                  <a:pt x="981" y="0"/>
                </a:cubicBezTo>
                <a:lnTo>
                  <a:pt x="916" y="0"/>
                </a:lnTo>
                <a:cubicBezTo>
                  <a:pt x="901" y="0"/>
                  <a:pt x="889" y="13"/>
                  <a:pt x="889" y="28"/>
                </a:cubicBezTo>
                <a:cubicBezTo>
                  <a:pt x="889" y="43"/>
                  <a:pt x="901" y="55"/>
                  <a:pt x="916" y="55"/>
                </a:cubicBezTo>
                <a:lnTo>
                  <a:pt x="953" y="55"/>
                </a:lnTo>
                <a:lnTo>
                  <a:pt x="953" y="242"/>
                </a:lnTo>
                <a:lnTo>
                  <a:pt x="933" y="242"/>
                </a:lnTo>
                <a:lnTo>
                  <a:pt x="231" y="242"/>
                </a:lnTo>
                <a:lnTo>
                  <a:pt x="84" y="55"/>
                </a:lnTo>
                <a:lnTo>
                  <a:pt x="488" y="55"/>
                </a:lnTo>
                <a:cubicBezTo>
                  <a:pt x="503" y="55"/>
                  <a:pt x="516" y="43"/>
                  <a:pt x="516" y="28"/>
                </a:cubicBezTo>
                <a:cubicBezTo>
                  <a:pt x="516" y="13"/>
                  <a:pt x="503" y="0"/>
                  <a:pt x="488" y="0"/>
                </a:cubicBezTo>
                <a:lnTo>
                  <a:pt x="27" y="0"/>
                </a:lnTo>
                <a:cubicBezTo>
                  <a:pt x="17" y="0"/>
                  <a:pt x="7" y="6"/>
                  <a:pt x="2" y="16"/>
                </a:cubicBezTo>
                <a:cubicBezTo>
                  <a:pt x="-2" y="25"/>
                  <a:pt x="-1" y="37"/>
                  <a:pt x="5" y="45"/>
                </a:cubicBezTo>
                <a:lnTo>
                  <a:pt x="83" y="143"/>
                </a:lnTo>
                <a:lnTo>
                  <a:pt x="65" y="143"/>
                </a:lnTo>
                <a:cubicBezTo>
                  <a:pt x="50" y="143"/>
                  <a:pt x="38" y="155"/>
                  <a:pt x="38" y="170"/>
                </a:cubicBezTo>
                <a:lnTo>
                  <a:pt x="38" y="370"/>
                </a:lnTo>
                <a:cubicBezTo>
                  <a:pt x="38" y="385"/>
                  <a:pt x="50" y="397"/>
                  <a:pt x="65" y="397"/>
                </a:cubicBezTo>
                <a:lnTo>
                  <a:pt x="190" y="397"/>
                </a:lnTo>
                <a:lnTo>
                  <a:pt x="190" y="415"/>
                </a:lnTo>
                <a:cubicBezTo>
                  <a:pt x="190" y="431"/>
                  <a:pt x="203" y="443"/>
                  <a:pt x="218" y="443"/>
                </a:cubicBezTo>
                <a:lnTo>
                  <a:pt x="569" y="443"/>
                </a:lnTo>
                <a:lnTo>
                  <a:pt x="569" y="658"/>
                </a:lnTo>
                <a:cubicBezTo>
                  <a:pt x="560" y="671"/>
                  <a:pt x="555" y="687"/>
                  <a:pt x="555" y="704"/>
                </a:cubicBezTo>
                <a:cubicBezTo>
                  <a:pt x="555" y="752"/>
                  <a:pt x="594" y="790"/>
                  <a:pt x="642" y="790"/>
                </a:cubicBezTo>
                <a:cubicBezTo>
                  <a:pt x="656" y="790"/>
                  <a:pt x="669" y="787"/>
                  <a:pt x="681" y="781"/>
                </a:cubicBezTo>
                <a:lnTo>
                  <a:pt x="960" y="781"/>
                </a:lnTo>
                <a:lnTo>
                  <a:pt x="960" y="796"/>
                </a:lnTo>
                <a:cubicBezTo>
                  <a:pt x="960" y="844"/>
                  <a:pt x="1000" y="883"/>
                  <a:pt x="1048" y="883"/>
                </a:cubicBezTo>
                <a:lnTo>
                  <a:pt x="1057" y="883"/>
                </a:lnTo>
                <a:cubicBezTo>
                  <a:pt x="1072" y="883"/>
                  <a:pt x="1084" y="871"/>
                  <a:pt x="1084" y="856"/>
                </a:cubicBezTo>
                <a:cubicBezTo>
                  <a:pt x="1084" y="841"/>
                  <a:pt x="1072" y="828"/>
                  <a:pt x="1057" y="8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4" name="Freeform 313">
            <a:extLst>
              <a:ext uri="{FF2B5EF4-FFF2-40B4-BE49-F238E27FC236}">
                <a16:creationId xmlns:a16="http://schemas.microsoft.com/office/drawing/2014/main" id="{4877396A-D494-8143-A42A-8D326292314B}"/>
              </a:ext>
            </a:extLst>
          </p:cNvPr>
          <p:cNvSpPr/>
          <p:nvPr/>
        </p:nvSpPr>
        <p:spPr>
          <a:xfrm>
            <a:off x="2113873" y="5378612"/>
            <a:ext cx="14652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8" h="126">
                <a:moveTo>
                  <a:pt x="28" y="126"/>
                </a:moveTo>
                <a:cubicBezTo>
                  <a:pt x="35" y="126"/>
                  <a:pt x="42" y="123"/>
                  <a:pt x="47" y="117"/>
                </a:cubicBezTo>
                <a:cubicBezTo>
                  <a:pt x="85" y="79"/>
                  <a:pt x="142" y="56"/>
                  <a:pt x="204" y="55"/>
                </a:cubicBezTo>
                <a:cubicBezTo>
                  <a:pt x="265" y="54"/>
                  <a:pt x="322" y="73"/>
                  <a:pt x="362" y="109"/>
                </a:cubicBezTo>
                <a:cubicBezTo>
                  <a:pt x="373" y="119"/>
                  <a:pt x="390" y="118"/>
                  <a:pt x="401" y="106"/>
                </a:cubicBezTo>
                <a:cubicBezTo>
                  <a:pt x="411" y="95"/>
                  <a:pt x="410" y="78"/>
                  <a:pt x="398" y="67"/>
                </a:cubicBezTo>
                <a:cubicBezTo>
                  <a:pt x="349" y="23"/>
                  <a:pt x="277" y="-2"/>
                  <a:pt x="203" y="0"/>
                </a:cubicBezTo>
                <a:cubicBezTo>
                  <a:pt x="127" y="2"/>
                  <a:pt x="56" y="30"/>
                  <a:pt x="8" y="79"/>
                </a:cubicBezTo>
                <a:cubicBezTo>
                  <a:pt x="-3" y="89"/>
                  <a:pt x="-3" y="107"/>
                  <a:pt x="8" y="118"/>
                </a:cubicBezTo>
                <a:cubicBezTo>
                  <a:pt x="14" y="123"/>
                  <a:pt x="21" y="126"/>
                  <a:pt x="28" y="1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5" name="Freeform 314">
            <a:extLst>
              <a:ext uri="{FF2B5EF4-FFF2-40B4-BE49-F238E27FC236}">
                <a16:creationId xmlns:a16="http://schemas.microsoft.com/office/drawing/2014/main" id="{3720F029-8745-0F46-A6E7-379ECFB1786B}"/>
              </a:ext>
            </a:extLst>
          </p:cNvPr>
          <p:cNvSpPr/>
          <p:nvPr/>
        </p:nvSpPr>
        <p:spPr>
          <a:xfrm>
            <a:off x="2173273" y="5470411"/>
            <a:ext cx="32040" cy="3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" h="90">
                <a:moveTo>
                  <a:pt x="44" y="0"/>
                </a:moveTo>
                <a:cubicBezTo>
                  <a:pt x="19" y="1"/>
                  <a:pt x="0" y="21"/>
                  <a:pt x="0" y="46"/>
                </a:cubicBezTo>
                <a:cubicBezTo>
                  <a:pt x="1" y="71"/>
                  <a:pt x="21" y="90"/>
                  <a:pt x="45" y="90"/>
                </a:cubicBezTo>
                <a:lnTo>
                  <a:pt x="46" y="90"/>
                </a:lnTo>
                <a:cubicBezTo>
                  <a:pt x="71" y="89"/>
                  <a:pt x="91" y="69"/>
                  <a:pt x="90" y="44"/>
                </a:cubicBezTo>
                <a:cubicBezTo>
                  <a:pt x="89" y="20"/>
                  <a:pt x="69" y="0"/>
                  <a:pt x="4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6" name="Freeform 315">
            <a:extLst>
              <a:ext uri="{FF2B5EF4-FFF2-40B4-BE49-F238E27FC236}">
                <a16:creationId xmlns:a16="http://schemas.microsoft.com/office/drawing/2014/main" id="{4C086136-1462-9F40-8827-1D7053443D06}"/>
              </a:ext>
            </a:extLst>
          </p:cNvPr>
          <p:cNvSpPr/>
          <p:nvPr/>
        </p:nvSpPr>
        <p:spPr>
          <a:xfrm>
            <a:off x="2128633" y="5404891"/>
            <a:ext cx="117720" cy="3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8" h="110">
                <a:moveTo>
                  <a:pt x="320" y="93"/>
                </a:moveTo>
                <a:cubicBezTo>
                  <a:pt x="330" y="81"/>
                  <a:pt x="330" y="64"/>
                  <a:pt x="318" y="54"/>
                </a:cubicBezTo>
                <a:cubicBezTo>
                  <a:pt x="278" y="18"/>
                  <a:pt x="222" y="-2"/>
                  <a:pt x="162" y="0"/>
                </a:cubicBezTo>
                <a:cubicBezTo>
                  <a:pt x="102" y="1"/>
                  <a:pt x="46" y="24"/>
                  <a:pt x="8" y="62"/>
                </a:cubicBezTo>
                <a:cubicBezTo>
                  <a:pt x="-3" y="73"/>
                  <a:pt x="-3" y="91"/>
                  <a:pt x="8" y="101"/>
                </a:cubicBezTo>
                <a:cubicBezTo>
                  <a:pt x="13" y="107"/>
                  <a:pt x="20" y="110"/>
                  <a:pt x="27" y="110"/>
                </a:cubicBezTo>
                <a:cubicBezTo>
                  <a:pt x="34" y="110"/>
                  <a:pt x="41" y="107"/>
                  <a:pt x="47" y="101"/>
                </a:cubicBezTo>
                <a:cubicBezTo>
                  <a:pt x="75" y="73"/>
                  <a:pt x="118" y="56"/>
                  <a:pt x="164" y="55"/>
                </a:cubicBezTo>
                <a:cubicBezTo>
                  <a:pt x="209" y="54"/>
                  <a:pt x="252" y="68"/>
                  <a:pt x="281" y="95"/>
                </a:cubicBezTo>
                <a:cubicBezTo>
                  <a:pt x="293" y="105"/>
                  <a:pt x="310" y="104"/>
                  <a:pt x="320" y="9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7" name="Freeform 316">
            <a:extLst>
              <a:ext uri="{FF2B5EF4-FFF2-40B4-BE49-F238E27FC236}">
                <a16:creationId xmlns:a16="http://schemas.microsoft.com/office/drawing/2014/main" id="{D75B4B8A-805C-994E-A9D7-3C280CFA5435}"/>
              </a:ext>
            </a:extLst>
          </p:cNvPr>
          <p:cNvSpPr/>
          <p:nvPr/>
        </p:nvSpPr>
        <p:spPr>
          <a:xfrm>
            <a:off x="2145193" y="5431530"/>
            <a:ext cx="84960" cy="32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92">
                <a:moveTo>
                  <a:pt x="230" y="77"/>
                </a:moveTo>
                <a:cubicBezTo>
                  <a:pt x="240" y="66"/>
                  <a:pt x="239" y="49"/>
                  <a:pt x="228" y="38"/>
                </a:cubicBezTo>
                <a:cubicBezTo>
                  <a:pt x="199" y="13"/>
                  <a:pt x="159" y="-1"/>
                  <a:pt x="117" y="0"/>
                </a:cubicBezTo>
                <a:cubicBezTo>
                  <a:pt x="75" y="1"/>
                  <a:pt x="35" y="17"/>
                  <a:pt x="8" y="45"/>
                </a:cubicBezTo>
                <a:cubicBezTo>
                  <a:pt x="-3" y="56"/>
                  <a:pt x="-3" y="73"/>
                  <a:pt x="8" y="84"/>
                </a:cubicBezTo>
                <a:cubicBezTo>
                  <a:pt x="13" y="89"/>
                  <a:pt x="20" y="92"/>
                  <a:pt x="27" y="92"/>
                </a:cubicBezTo>
                <a:cubicBezTo>
                  <a:pt x="34" y="92"/>
                  <a:pt x="42" y="89"/>
                  <a:pt x="47" y="83"/>
                </a:cubicBezTo>
                <a:cubicBezTo>
                  <a:pt x="64" y="66"/>
                  <a:pt x="90" y="56"/>
                  <a:pt x="119" y="55"/>
                </a:cubicBezTo>
                <a:cubicBezTo>
                  <a:pt x="147" y="55"/>
                  <a:pt x="173" y="63"/>
                  <a:pt x="191" y="80"/>
                </a:cubicBezTo>
                <a:cubicBezTo>
                  <a:pt x="202" y="90"/>
                  <a:pt x="220" y="89"/>
                  <a:pt x="230" y="7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8" name="Freeform 317">
            <a:extLst>
              <a:ext uri="{FF2B5EF4-FFF2-40B4-BE49-F238E27FC236}">
                <a16:creationId xmlns:a16="http://schemas.microsoft.com/office/drawing/2014/main" id="{B287EBD8-D656-6A47-B411-A950BA54CD4D}"/>
              </a:ext>
            </a:extLst>
          </p:cNvPr>
          <p:cNvSpPr/>
          <p:nvPr/>
        </p:nvSpPr>
        <p:spPr>
          <a:xfrm>
            <a:off x="2612833" y="5325691"/>
            <a:ext cx="426240" cy="529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5" h="1472">
                <a:moveTo>
                  <a:pt x="753" y="813"/>
                </a:moveTo>
                <a:cubicBezTo>
                  <a:pt x="748" y="810"/>
                  <a:pt x="735" y="802"/>
                  <a:pt x="725" y="789"/>
                </a:cubicBezTo>
                <a:cubicBezTo>
                  <a:pt x="709" y="769"/>
                  <a:pt x="708" y="748"/>
                  <a:pt x="720" y="722"/>
                </a:cubicBezTo>
                <a:cubicBezTo>
                  <a:pt x="733" y="697"/>
                  <a:pt x="750" y="686"/>
                  <a:pt x="775" y="686"/>
                </a:cubicBezTo>
                <a:cubicBezTo>
                  <a:pt x="792" y="686"/>
                  <a:pt x="807" y="691"/>
                  <a:pt x="813" y="694"/>
                </a:cubicBezTo>
                <a:lnTo>
                  <a:pt x="1046" y="885"/>
                </a:lnTo>
                <a:close/>
                <a:moveTo>
                  <a:pt x="595" y="1128"/>
                </a:moveTo>
                <a:lnTo>
                  <a:pt x="642" y="1050"/>
                </a:lnTo>
                <a:lnTo>
                  <a:pt x="655" y="1128"/>
                </a:lnTo>
                <a:close/>
                <a:moveTo>
                  <a:pt x="715" y="1417"/>
                </a:moveTo>
                <a:lnTo>
                  <a:pt x="468" y="1417"/>
                </a:lnTo>
                <a:lnTo>
                  <a:pt x="470" y="1406"/>
                </a:lnTo>
                <a:lnTo>
                  <a:pt x="673" y="1218"/>
                </a:lnTo>
                <a:close/>
                <a:moveTo>
                  <a:pt x="537" y="1229"/>
                </a:moveTo>
                <a:lnTo>
                  <a:pt x="492" y="1298"/>
                </a:lnTo>
                <a:lnTo>
                  <a:pt x="504" y="1235"/>
                </a:lnTo>
                <a:cubicBezTo>
                  <a:pt x="505" y="1233"/>
                  <a:pt x="505" y="1230"/>
                  <a:pt x="505" y="1229"/>
                </a:cubicBezTo>
                <a:close/>
                <a:moveTo>
                  <a:pt x="588" y="1070"/>
                </a:moveTo>
                <a:lnTo>
                  <a:pt x="549" y="1137"/>
                </a:lnTo>
                <a:cubicBezTo>
                  <a:pt x="545" y="1142"/>
                  <a:pt x="545" y="1149"/>
                  <a:pt x="548" y="1155"/>
                </a:cubicBezTo>
                <a:cubicBezTo>
                  <a:pt x="552" y="1160"/>
                  <a:pt x="558" y="1164"/>
                  <a:pt x="564" y="1164"/>
                </a:cubicBezTo>
                <a:lnTo>
                  <a:pt x="680" y="1164"/>
                </a:lnTo>
                <a:lnTo>
                  <a:pt x="532" y="1301"/>
                </a:lnTo>
                <a:lnTo>
                  <a:pt x="584" y="1220"/>
                </a:lnTo>
                <a:cubicBezTo>
                  <a:pt x="588" y="1215"/>
                  <a:pt x="588" y="1208"/>
                  <a:pt x="585" y="1202"/>
                </a:cubicBezTo>
                <a:cubicBezTo>
                  <a:pt x="582" y="1197"/>
                  <a:pt x="576" y="1193"/>
                  <a:pt x="569" y="1193"/>
                </a:cubicBezTo>
                <a:lnTo>
                  <a:pt x="458" y="1193"/>
                </a:lnTo>
                <a:close/>
                <a:moveTo>
                  <a:pt x="585" y="764"/>
                </a:moveTo>
                <a:lnTo>
                  <a:pt x="594" y="764"/>
                </a:lnTo>
                <a:lnTo>
                  <a:pt x="630" y="982"/>
                </a:lnTo>
                <a:lnTo>
                  <a:pt x="535" y="1072"/>
                </a:lnTo>
                <a:close/>
                <a:moveTo>
                  <a:pt x="461" y="787"/>
                </a:moveTo>
                <a:cubicBezTo>
                  <a:pt x="451" y="801"/>
                  <a:pt x="437" y="809"/>
                  <a:pt x="432" y="812"/>
                </a:cubicBezTo>
                <a:lnTo>
                  <a:pt x="139" y="882"/>
                </a:lnTo>
                <a:lnTo>
                  <a:pt x="373" y="692"/>
                </a:lnTo>
                <a:cubicBezTo>
                  <a:pt x="379" y="690"/>
                  <a:pt x="393" y="685"/>
                  <a:pt x="409" y="685"/>
                </a:cubicBezTo>
                <a:cubicBezTo>
                  <a:pt x="435" y="684"/>
                  <a:pt x="453" y="696"/>
                  <a:pt x="465" y="721"/>
                </a:cubicBezTo>
                <a:cubicBezTo>
                  <a:pt x="478" y="747"/>
                  <a:pt x="476" y="767"/>
                  <a:pt x="461" y="787"/>
                </a:cubicBezTo>
                <a:close/>
                <a:moveTo>
                  <a:pt x="594" y="609"/>
                </a:moveTo>
                <a:cubicBezTo>
                  <a:pt x="621" y="609"/>
                  <a:pt x="643" y="631"/>
                  <a:pt x="643" y="658"/>
                </a:cubicBezTo>
                <a:cubicBezTo>
                  <a:pt x="643" y="685"/>
                  <a:pt x="621" y="707"/>
                  <a:pt x="594" y="707"/>
                </a:cubicBezTo>
                <a:cubicBezTo>
                  <a:pt x="566" y="707"/>
                  <a:pt x="544" y="685"/>
                  <a:pt x="544" y="658"/>
                </a:cubicBezTo>
                <a:cubicBezTo>
                  <a:pt x="544" y="631"/>
                  <a:pt x="566" y="609"/>
                  <a:pt x="594" y="609"/>
                </a:cubicBezTo>
                <a:close/>
                <a:moveTo>
                  <a:pt x="526" y="447"/>
                </a:moveTo>
                <a:lnTo>
                  <a:pt x="593" y="152"/>
                </a:lnTo>
                <a:lnTo>
                  <a:pt x="660" y="447"/>
                </a:lnTo>
                <a:cubicBezTo>
                  <a:pt x="660" y="453"/>
                  <a:pt x="658" y="468"/>
                  <a:pt x="651" y="482"/>
                </a:cubicBezTo>
                <a:cubicBezTo>
                  <a:pt x="640" y="506"/>
                  <a:pt x="622" y="517"/>
                  <a:pt x="593" y="517"/>
                </a:cubicBezTo>
                <a:cubicBezTo>
                  <a:pt x="565" y="517"/>
                  <a:pt x="547" y="506"/>
                  <a:pt x="536" y="484"/>
                </a:cubicBezTo>
                <a:cubicBezTo>
                  <a:pt x="528" y="468"/>
                  <a:pt x="527" y="453"/>
                  <a:pt x="526" y="447"/>
                </a:cubicBezTo>
                <a:close/>
                <a:moveTo>
                  <a:pt x="1175" y="919"/>
                </a:moveTo>
                <a:lnTo>
                  <a:pt x="845" y="649"/>
                </a:lnTo>
                <a:cubicBezTo>
                  <a:pt x="843" y="647"/>
                  <a:pt x="842" y="646"/>
                  <a:pt x="840" y="645"/>
                </a:cubicBezTo>
                <a:cubicBezTo>
                  <a:pt x="837" y="644"/>
                  <a:pt x="811" y="631"/>
                  <a:pt x="778" y="631"/>
                </a:cubicBezTo>
                <a:cubicBezTo>
                  <a:pt x="747" y="630"/>
                  <a:pt x="719" y="640"/>
                  <a:pt x="698" y="660"/>
                </a:cubicBezTo>
                <a:cubicBezTo>
                  <a:pt x="698" y="660"/>
                  <a:pt x="698" y="659"/>
                  <a:pt x="698" y="658"/>
                </a:cubicBezTo>
                <a:cubicBezTo>
                  <a:pt x="698" y="617"/>
                  <a:pt x="674" y="581"/>
                  <a:pt x="639" y="564"/>
                </a:cubicBezTo>
                <a:cubicBezTo>
                  <a:pt x="666" y="554"/>
                  <a:pt x="688" y="534"/>
                  <a:pt x="701" y="506"/>
                </a:cubicBezTo>
                <a:cubicBezTo>
                  <a:pt x="715" y="476"/>
                  <a:pt x="715" y="447"/>
                  <a:pt x="715" y="444"/>
                </a:cubicBezTo>
                <a:cubicBezTo>
                  <a:pt x="715" y="442"/>
                  <a:pt x="715" y="440"/>
                  <a:pt x="715" y="438"/>
                </a:cubicBezTo>
                <a:lnTo>
                  <a:pt x="620" y="22"/>
                </a:lnTo>
                <a:cubicBezTo>
                  <a:pt x="617" y="9"/>
                  <a:pt x="606" y="0"/>
                  <a:pt x="593" y="0"/>
                </a:cubicBezTo>
                <a:cubicBezTo>
                  <a:pt x="580" y="0"/>
                  <a:pt x="569" y="9"/>
                  <a:pt x="566" y="22"/>
                </a:cubicBezTo>
                <a:lnTo>
                  <a:pt x="472" y="438"/>
                </a:lnTo>
                <a:cubicBezTo>
                  <a:pt x="471" y="440"/>
                  <a:pt x="471" y="442"/>
                  <a:pt x="471" y="444"/>
                </a:cubicBezTo>
                <a:cubicBezTo>
                  <a:pt x="471" y="447"/>
                  <a:pt x="471" y="476"/>
                  <a:pt x="485" y="506"/>
                </a:cubicBezTo>
                <a:cubicBezTo>
                  <a:pt x="499" y="534"/>
                  <a:pt x="520" y="554"/>
                  <a:pt x="548" y="564"/>
                </a:cubicBezTo>
                <a:cubicBezTo>
                  <a:pt x="513" y="581"/>
                  <a:pt x="489" y="617"/>
                  <a:pt x="489" y="658"/>
                </a:cubicBezTo>
                <a:cubicBezTo>
                  <a:pt x="489" y="659"/>
                  <a:pt x="489" y="660"/>
                  <a:pt x="489" y="661"/>
                </a:cubicBezTo>
                <a:cubicBezTo>
                  <a:pt x="468" y="640"/>
                  <a:pt x="440" y="629"/>
                  <a:pt x="408" y="629"/>
                </a:cubicBezTo>
                <a:cubicBezTo>
                  <a:pt x="375" y="630"/>
                  <a:pt x="349" y="642"/>
                  <a:pt x="347" y="644"/>
                </a:cubicBezTo>
                <a:cubicBezTo>
                  <a:pt x="345" y="645"/>
                  <a:pt x="343" y="646"/>
                  <a:pt x="341" y="647"/>
                </a:cubicBezTo>
                <a:lnTo>
                  <a:pt x="10" y="915"/>
                </a:lnTo>
                <a:cubicBezTo>
                  <a:pt x="0" y="924"/>
                  <a:pt x="-3" y="938"/>
                  <a:pt x="2" y="949"/>
                </a:cubicBezTo>
                <a:cubicBezTo>
                  <a:pt x="7" y="959"/>
                  <a:pt x="17" y="965"/>
                  <a:pt x="27" y="965"/>
                </a:cubicBezTo>
                <a:cubicBezTo>
                  <a:pt x="29" y="965"/>
                  <a:pt x="31" y="964"/>
                  <a:pt x="34" y="964"/>
                </a:cubicBezTo>
                <a:lnTo>
                  <a:pt x="449" y="865"/>
                </a:lnTo>
                <a:cubicBezTo>
                  <a:pt x="451" y="865"/>
                  <a:pt x="453" y="864"/>
                  <a:pt x="454" y="863"/>
                </a:cubicBezTo>
                <a:cubicBezTo>
                  <a:pt x="457" y="862"/>
                  <a:pt x="483" y="849"/>
                  <a:pt x="503" y="823"/>
                </a:cubicBezTo>
                <a:cubicBezTo>
                  <a:pt x="523" y="798"/>
                  <a:pt x="532" y="769"/>
                  <a:pt x="528" y="739"/>
                </a:cubicBezTo>
                <a:cubicBezTo>
                  <a:pt x="529" y="741"/>
                  <a:pt x="531" y="742"/>
                  <a:pt x="533" y="743"/>
                </a:cubicBezTo>
                <a:lnTo>
                  <a:pt x="484" y="1042"/>
                </a:lnTo>
                <a:lnTo>
                  <a:pt x="483" y="1042"/>
                </a:lnTo>
                <a:cubicBezTo>
                  <a:pt x="465" y="1036"/>
                  <a:pt x="447" y="1030"/>
                  <a:pt x="430" y="1022"/>
                </a:cubicBezTo>
                <a:cubicBezTo>
                  <a:pt x="421" y="1018"/>
                  <a:pt x="410" y="1022"/>
                  <a:pt x="406" y="1031"/>
                </a:cubicBezTo>
                <a:cubicBezTo>
                  <a:pt x="403" y="1040"/>
                  <a:pt x="407" y="1051"/>
                  <a:pt x="415" y="1055"/>
                </a:cubicBezTo>
                <a:cubicBezTo>
                  <a:pt x="434" y="1063"/>
                  <a:pt x="454" y="1070"/>
                  <a:pt x="474" y="1076"/>
                </a:cubicBezTo>
                <a:cubicBezTo>
                  <a:pt x="475" y="1076"/>
                  <a:pt x="477" y="1076"/>
                  <a:pt x="478" y="1076"/>
                </a:cubicBezTo>
                <a:lnTo>
                  <a:pt x="474" y="1102"/>
                </a:lnTo>
                <a:cubicBezTo>
                  <a:pt x="473" y="1110"/>
                  <a:pt x="475" y="1118"/>
                  <a:pt x="480" y="1123"/>
                </a:cubicBezTo>
                <a:lnTo>
                  <a:pt x="401" y="1198"/>
                </a:lnTo>
                <a:cubicBezTo>
                  <a:pt x="395" y="1203"/>
                  <a:pt x="394" y="1211"/>
                  <a:pt x="396" y="1217"/>
                </a:cubicBezTo>
                <a:cubicBezTo>
                  <a:pt x="399" y="1224"/>
                  <a:pt x="405" y="1229"/>
                  <a:pt x="413" y="1229"/>
                </a:cubicBezTo>
                <a:lnTo>
                  <a:pt x="449" y="1229"/>
                </a:lnTo>
                <a:lnTo>
                  <a:pt x="407" y="1439"/>
                </a:lnTo>
                <a:cubicBezTo>
                  <a:pt x="405" y="1447"/>
                  <a:pt x="408" y="1455"/>
                  <a:pt x="413" y="1462"/>
                </a:cubicBezTo>
                <a:cubicBezTo>
                  <a:pt x="418" y="1468"/>
                  <a:pt x="426" y="1472"/>
                  <a:pt x="434" y="1472"/>
                </a:cubicBezTo>
                <a:lnTo>
                  <a:pt x="749" y="1472"/>
                </a:lnTo>
                <a:cubicBezTo>
                  <a:pt x="757" y="1472"/>
                  <a:pt x="765" y="1468"/>
                  <a:pt x="770" y="1462"/>
                </a:cubicBezTo>
                <a:cubicBezTo>
                  <a:pt x="775" y="1455"/>
                  <a:pt x="777" y="1447"/>
                  <a:pt x="776" y="1439"/>
                </a:cubicBezTo>
                <a:lnTo>
                  <a:pt x="723" y="1185"/>
                </a:lnTo>
                <a:cubicBezTo>
                  <a:pt x="722" y="1182"/>
                  <a:pt x="721" y="1179"/>
                  <a:pt x="719" y="1176"/>
                </a:cubicBezTo>
                <a:lnTo>
                  <a:pt x="738" y="1159"/>
                </a:lnTo>
                <a:cubicBezTo>
                  <a:pt x="743" y="1154"/>
                  <a:pt x="745" y="1146"/>
                  <a:pt x="742" y="1140"/>
                </a:cubicBezTo>
                <a:cubicBezTo>
                  <a:pt x="739" y="1133"/>
                  <a:pt x="733" y="1128"/>
                  <a:pt x="726" y="1128"/>
                </a:cubicBezTo>
                <a:lnTo>
                  <a:pt x="710" y="1128"/>
                </a:lnTo>
                <a:cubicBezTo>
                  <a:pt x="710" y="1127"/>
                  <a:pt x="710" y="1125"/>
                  <a:pt x="710" y="1124"/>
                </a:cubicBezTo>
                <a:lnTo>
                  <a:pt x="703" y="1079"/>
                </a:lnTo>
                <a:cubicBezTo>
                  <a:pt x="786" y="1058"/>
                  <a:pt x="860" y="1013"/>
                  <a:pt x="918" y="949"/>
                </a:cubicBezTo>
                <a:cubicBezTo>
                  <a:pt x="924" y="941"/>
                  <a:pt x="924" y="930"/>
                  <a:pt x="916" y="924"/>
                </a:cubicBezTo>
                <a:cubicBezTo>
                  <a:pt x="909" y="917"/>
                  <a:pt x="898" y="918"/>
                  <a:pt x="891" y="925"/>
                </a:cubicBezTo>
                <a:cubicBezTo>
                  <a:pt x="839" y="983"/>
                  <a:pt x="772" y="1024"/>
                  <a:pt x="697" y="1044"/>
                </a:cubicBezTo>
                <a:lnTo>
                  <a:pt x="685" y="975"/>
                </a:lnTo>
                <a:cubicBezTo>
                  <a:pt x="686" y="971"/>
                  <a:pt x="685" y="966"/>
                  <a:pt x="683" y="962"/>
                </a:cubicBezTo>
                <a:lnTo>
                  <a:pt x="647" y="748"/>
                </a:lnTo>
                <a:cubicBezTo>
                  <a:pt x="651" y="746"/>
                  <a:pt x="654" y="743"/>
                  <a:pt x="658" y="741"/>
                </a:cubicBezTo>
                <a:cubicBezTo>
                  <a:pt x="654" y="770"/>
                  <a:pt x="662" y="799"/>
                  <a:pt x="682" y="824"/>
                </a:cubicBezTo>
                <a:cubicBezTo>
                  <a:pt x="702" y="849"/>
                  <a:pt x="728" y="863"/>
                  <a:pt x="730" y="864"/>
                </a:cubicBezTo>
                <a:cubicBezTo>
                  <a:pt x="732" y="865"/>
                  <a:pt x="734" y="866"/>
                  <a:pt x="736" y="866"/>
                </a:cubicBezTo>
                <a:lnTo>
                  <a:pt x="1151" y="967"/>
                </a:lnTo>
                <a:cubicBezTo>
                  <a:pt x="1153" y="968"/>
                  <a:pt x="1155" y="968"/>
                  <a:pt x="1157" y="968"/>
                </a:cubicBezTo>
                <a:cubicBezTo>
                  <a:pt x="1168" y="968"/>
                  <a:pt x="1177" y="962"/>
                  <a:pt x="1182" y="953"/>
                </a:cubicBezTo>
                <a:cubicBezTo>
                  <a:pt x="1188" y="941"/>
                  <a:pt x="1185" y="927"/>
                  <a:pt x="1175" y="91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9" name="Freeform 318">
            <a:extLst>
              <a:ext uri="{FF2B5EF4-FFF2-40B4-BE49-F238E27FC236}">
                <a16:creationId xmlns:a16="http://schemas.microsoft.com/office/drawing/2014/main" id="{753F0BFA-B2AD-DC43-A584-4F103B6325BD}"/>
              </a:ext>
            </a:extLst>
          </p:cNvPr>
          <p:cNvSpPr/>
          <p:nvPr/>
        </p:nvSpPr>
        <p:spPr>
          <a:xfrm>
            <a:off x="2868073" y="5414611"/>
            <a:ext cx="105120" cy="10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3" h="290">
                <a:moveTo>
                  <a:pt x="12" y="35"/>
                </a:moveTo>
                <a:cubicBezTo>
                  <a:pt x="68" y="54"/>
                  <a:pt x="120" y="87"/>
                  <a:pt x="163" y="129"/>
                </a:cubicBezTo>
                <a:cubicBezTo>
                  <a:pt x="205" y="171"/>
                  <a:pt x="238" y="222"/>
                  <a:pt x="258" y="278"/>
                </a:cubicBezTo>
                <a:cubicBezTo>
                  <a:pt x="261" y="286"/>
                  <a:pt x="268" y="290"/>
                  <a:pt x="275" y="290"/>
                </a:cubicBezTo>
                <a:cubicBezTo>
                  <a:pt x="277" y="290"/>
                  <a:pt x="279" y="290"/>
                  <a:pt x="281" y="289"/>
                </a:cubicBezTo>
                <a:cubicBezTo>
                  <a:pt x="290" y="286"/>
                  <a:pt x="295" y="276"/>
                  <a:pt x="292" y="267"/>
                </a:cubicBezTo>
                <a:cubicBezTo>
                  <a:pt x="270" y="206"/>
                  <a:pt x="234" y="149"/>
                  <a:pt x="188" y="103"/>
                </a:cubicBezTo>
                <a:cubicBezTo>
                  <a:pt x="141" y="58"/>
                  <a:pt x="85" y="22"/>
                  <a:pt x="23" y="1"/>
                </a:cubicBezTo>
                <a:cubicBezTo>
                  <a:pt x="14" y="-2"/>
                  <a:pt x="4" y="3"/>
                  <a:pt x="1" y="12"/>
                </a:cubicBezTo>
                <a:cubicBezTo>
                  <a:pt x="-2" y="22"/>
                  <a:pt x="3" y="32"/>
                  <a:pt x="12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0" name="Freeform 319">
            <a:extLst>
              <a:ext uri="{FF2B5EF4-FFF2-40B4-BE49-F238E27FC236}">
                <a16:creationId xmlns:a16="http://schemas.microsoft.com/office/drawing/2014/main" id="{C347E741-45D0-054F-B8E4-35BD092327F6}"/>
              </a:ext>
            </a:extLst>
          </p:cNvPr>
          <p:cNvSpPr/>
          <p:nvPr/>
        </p:nvSpPr>
        <p:spPr>
          <a:xfrm>
            <a:off x="2670073" y="5443771"/>
            <a:ext cx="63720" cy="124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8" h="348">
                <a:moveTo>
                  <a:pt x="18" y="348"/>
                </a:moveTo>
                <a:cubicBezTo>
                  <a:pt x="28" y="348"/>
                  <a:pt x="36" y="340"/>
                  <a:pt x="36" y="330"/>
                </a:cubicBezTo>
                <a:cubicBezTo>
                  <a:pt x="36" y="216"/>
                  <a:pt x="85" y="107"/>
                  <a:pt x="172" y="31"/>
                </a:cubicBezTo>
                <a:cubicBezTo>
                  <a:pt x="179" y="25"/>
                  <a:pt x="180" y="13"/>
                  <a:pt x="173" y="6"/>
                </a:cubicBezTo>
                <a:cubicBezTo>
                  <a:pt x="167" y="-1"/>
                  <a:pt x="156" y="-2"/>
                  <a:pt x="148" y="4"/>
                </a:cubicBezTo>
                <a:cubicBezTo>
                  <a:pt x="54" y="87"/>
                  <a:pt x="0" y="205"/>
                  <a:pt x="0" y="330"/>
                </a:cubicBezTo>
                <a:cubicBezTo>
                  <a:pt x="0" y="340"/>
                  <a:pt x="8" y="348"/>
                  <a:pt x="18" y="34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1" name="Freeform 320">
            <a:extLst>
              <a:ext uri="{FF2B5EF4-FFF2-40B4-BE49-F238E27FC236}">
                <a16:creationId xmlns:a16="http://schemas.microsoft.com/office/drawing/2014/main" id="{EE625591-5283-EE4B-96CD-DCD49B3B4C5A}"/>
              </a:ext>
            </a:extLst>
          </p:cNvPr>
          <p:cNvSpPr/>
          <p:nvPr/>
        </p:nvSpPr>
        <p:spPr>
          <a:xfrm>
            <a:off x="2724073" y="5671291"/>
            <a:ext cx="29520" cy="25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71">
                <a:moveTo>
                  <a:pt x="75" y="38"/>
                </a:moveTo>
                <a:cubicBezTo>
                  <a:pt x="59" y="28"/>
                  <a:pt x="43" y="17"/>
                  <a:pt x="29" y="5"/>
                </a:cubicBezTo>
                <a:cubicBezTo>
                  <a:pt x="21" y="-2"/>
                  <a:pt x="10" y="-1"/>
                  <a:pt x="4" y="7"/>
                </a:cubicBezTo>
                <a:cubicBezTo>
                  <a:pt x="-2" y="14"/>
                  <a:pt x="-1" y="26"/>
                  <a:pt x="6" y="32"/>
                </a:cubicBezTo>
                <a:cubicBezTo>
                  <a:pt x="22" y="45"/>
                  <a:pt x="39" y="57"/>
                  <a:pt x="56" y="68"/>
                </a:cubicBezTo>
                <a:cubicBezTo>
                  <a:pt x="59" y="70"/>
                  <a:pt x="62" y="71"/>
                  <a:pt x="66" y="71"/>
                </a:cubicBezTo>
                <a:cubicBezTo>
                  <a:pt x="72" y="71"/>
                  <a:pt x="77" y="68"/>
                  <a:pt x="81" y="62"/>
                </a:cubicBezTo>
                <a:cubicBezTo>
                  <a:pt x="86" y="54"/>
                  <a:pt x="83" y="43"/>
                  <a:pt x="75" y="3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2" name="Freeform 321">
            <a:extLst>
              <a:ext uri="{FF2B5EF4-FFF2-40B4-BE49-F238E27FC236}">
                <a16:creationId xmlns:a16="http://schemas.microsoft.com/office/drawing/2014/main" id="{896B16F3-BAD3-8744-A1B1-ACC68F1B6E99}"/>
              </a:ext>
            </a:extLst>
          </p:cNvPr>
          <p:cNvSpPr/>
          <p:nvPr/>
        </p:nvSpPr>
        <p:spPr>
          <a:xfrm>
            <a:off x="2746753" y="5416411"/>
            <a:ext cx="31680" cy="2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61">
                <a:moveTo>
                  <a:pt x="17" y="61"/>
                </a:moveTo>
                <a:cubicBezTo>
                  <a:pt x="20" y="61"/>
                  <a:pt x="23" y="60"/>
                  <a:pt x="26" y="58"/>
                </a:cubicBezTo>
                <a:cubicBezTo>
                  <a:pt x="43" y="49"/>
                  <a:pt x="60" y="41"/>
                  <a:pt x="78" y="34"/>
                </a:cubicBezTo>
                <a:cubicBezTo>
                  <a:pt x="87" y="30"/>
                  <a:pt x="91" y="20"/>
                  <a:pt x="88" y="11"/>
                </a:cubicBezTo>
                <a:cubicBezTo>
                  <a:pt x="84" y="2"/>
                  <a:pt x="74" y="-3"/>
                  <a:pt x="65" y="1"/>
                </a:cubicBezTo>
                <a:cubicBezTo>
                  <a:pt x="45" y="9"/>
                  <a:pt x="27" y="17"/>
                  <a:pt x="9" y="28"/>
                </a:cubicBezTo>
                <a:cubicBezTo>
                  <a:pt x="0" y="32"/>
                  <a:pt x="-3" y="43"/>
                  <a:pt x="2" y="52"/>
                </a:cubicBezTo>
                <a:cubicBezTo>
                  <a:pt x="5" y="58"/>
                  <a:pt x="11" y="61"/>
                  <a:pt x="17" y="6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3" name="Freeform 322">
            <a:extLst>
              <a:ext uri="{FF2B5EF4-FFF2-40B4-BE49-F238E27FC236}">
                <a16:creationId xmlns:a16="http://schemas.microsoft.com/office/drawing/2014/main" id="{F7548280-C511-334F-A2AB-781EF35D48E3}"/>
              </a:ext>
            </a:extLst>
          </p:cNvPr>
          <p:cNvSpPr/>
          <p:nvPr/>
        </p:nvSpPr>
        <p:spPr>
          <a:xfrm>
            <a:off x="2968513" y="5532331"/>
            <a:ext cx="14400" cy="33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" h="94">
                <a:moveTo>
                  <a:pt x="0" y="20"/>
                </a:moveTo>
                <a:cubicBezTo>
                  <a:pt x="3" y="39"/>
                  <a:pt x="5" y="58"/>
                  <a:pt x="6" y="77"/>
                </a:cubicBezTo>
                <a:cubicBezTo>
                  <a:pt x="6" y="86"/>
                  <a:pt x="14" y="94"/>
                  <a:pt x="23" y="94"/>
                </a:cubicBezTo>
                <a:cubicBezTo>
                  <a:pt x="24" y="94"/>
                  <a:pt x="24" y="94"/>
                  <a:pt x="24" y="94"/>
                </a:cubicBezTo>
                <a:cubicBezTo>
                  <a:pt x="34" y="94"/>
                  <a:pt x="41" y="86"/>
                  <a:pt x="41" y="76"/>
                </a:cubicBezTo>
                <a:cubicBezTo>
                  <a:pt x="41" y="55"/>
                  <a:pt x="39" y="35"/>
                  <a:pt x="35" y="14"/>
                </a:cubicBezTo>
                <a:cubicBezTo>
                  <a:pt x="34" y="5"/>
                  <a:pt x="25" y="-2"/>
                  <a:pt x="15" y="0"/>
                </a:cubicBezTo>
                <a:cubicBezTo>
                  <a:pt x="5" y="1"/>
                  <a:pt x="-1" y="11"/>
                  <a:pt x="0" y="2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4" name="Freeform 323">
            <a:extLst>
              <a:ext uri="{FF2B5EF4-FFF2-40B4-BE49-F238E27FC236}">
                <a16:creationId xmlns:a16="http://schemas.microsoft.com/office/drawing/2014/main" id="{8B9823F1-1FF8-0540-A4B9-F87587A25635}"/>
              </a:ext>
            </a:extLst>
          </p:cNvPr>
          <p:cNvSpPr/>
          <p:nvPr/>
        </p:nvSpPr>
        <p:spPr>
          <a:xfrm>
            <a:off x="4112232" y="5616931"/>
            <a:ext cx="62280" cy="62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4" h="174">
                <a:moveTo>
                  <a:pt x="87" y="139"/>
                </a:moveTo>
                <a:cubicBezTo>
                  <a:pt x="59" y="139"/>
                  <a:pt x="36" y="116"/>
                  <a:pt x="36" y="87"/>
                </a:cubicBezTo>
                <a:cubicBezTo>
                  <a:pt x="36" y="59"/>
                  <a:pt x="59" y="36"/>
                  <a:pt x="87" y="36"/>
                </a:cubicBezTo>
                <a:cubicBezTo>
                  <a:pt x="115" y="36"/>
                  <a:pt x="139" y="59"/>
                  <a:pt x="139" y="87"/>
                </a:cubicBezTo>
                <a:cubicBezTo>
                  <a:pt x="139" y="116"/>
                  <a:pt x="115" y="139"/>
                  <a:pt x="87" y="139"/>
                </a:cubicBezTo>
                <a:close/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5"/>
                  <a:pt x="39" y="174"/>
                  <a:pt x="87" y="174"/>
                </a:cubicBezTo>
                <a:cubicBezTo>
                  <a:pt x="135" y="174"/>
                  <a:pt x="174" y="135"/>
                  <a:pt x="174" y="87"/>
                </a:cubicBezTo>
                <a:cubicBezTo>
                  <a:pt x="174" y="39"/>
                  <a:pt x="135" y="0"/>
                  <a:pt x="8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5" name="Freeform 324">
            <a:extLst>
              <a:ext uri="{FF2B5EF4-FFF2-40B4-BE49-F238E27FC236}">
                <a16:creationId xmlns:a16="http://schemas.microsoft.com/office/drawing/2014/main" id="{D285E625-D721-6549-87A5-D67A490B9E20}"/>
              </a:ext>
            </a:extLst>
          </p:cNvPr>
          <p:cNvSpPr/>
          <p:nvPr/>
        </p:nvSpPr>
        <p:spPr>
          <a:xfrm>
            <a:off x="4332193" y="5620531"/>
            <a:ext cx="61920" cy="62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3" h="174">
                <a:moveTo>
                  <a:pt x="86" y="138"/>
                </a:moveTo>
                <a:cubicBezTo>
                  <a:pt x="58" y="138"/>
                  <a:pt x="35" y="115"/>
                  <a:pt x="35" y="87"/>
                </a:cubicBezTo>
                <a:cubicBezTo>
                  <a:pt x="35" y="58"/>
                  <a:pt x="58" y="35"/>
                  <a:pt x="86" y="35"/>
                </a:cubicBezTo>
                <a:cubicBezTo>
                  <a:pt x="115" y="35"/>
                  <a:pt x="138" y="58"/>
                  <a:pt x="138" y="87"/>
                </a:cubicBezTo>
                <a:cubicBezTo>
                  <a:pt x="138" y="115"/>
                  <a:pt x="115" y="138"/>
                  <a:pt x="86" y="138"/>
                </a:cubicBezTo>
                <a:close/>
                <a:moveTo>
                  <a:pt x="86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5"/>
                  <a:pt x="39" y="174"/>
                  <a:pt x="86" y="174"/>
                </a:cubicBezTo>
                <a:cubicBezTo>
                  <a:pt x="134" y="174"/>
                  <a:pt x="173" y="135"/>
                  <a:pt x="173" y="87"/>
                </a:cubicBezTo>
                <a:cubicBezTo>
                  <a:pt x="173" y="39"/>
                  <a:pt x="134" y="0"/>
                  <a:pt x="8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6" name="Freeform 325">
            <a:extLst>
              <a:ext uri="{FF2B5EF4-FFF2-40B4-BE49-F238E27FC236}">
                <a16:creationId xmlns:a16="http://schemas.microsoft.com/office/drawing/2014/main" id="{506B61D7-C764-C84C-980F-706C34F17D2F}"/>
              </a:ext>
            </a:extLst>
          </p:cNvPr>
          <p:cNvSpPr/>
          <p:nvPr/>
        </p:nvSpPr>
        <p:spPr>
          <a:xfrm>
            <a:off x="4061113" y="5547091"/>
            <a:ext cx="384840" cy="128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0" h="358">
                <a:moveTo>
                  <a:pt x="1050" y="188"/>
                </a:moveTo>
                <a:cubicBezTo>
                  <a:pt x="939" y="122"/>
                  <a:pt x="851" y="114"/>
                  <a:pt x="804" y="110"/>
                </a:cubicBezTo>
                <a:cubicBezTo>
                  <a:pt x="794" y="109"/>
                  <a:pt x="783" y="108"/>
                  <a:pt x="780" y="107"/>
                </a:cubicBezTo>
                <a:cubicBezTo>
                  <a:pt x="706" y="62"/>
                  <a:pt x="658" y="33"/>
                  <a:pt x="612" y="17"/>
                </a:cubicBezTo>
                <a:cubicBezTo>
                  <a:pt x="609" y="16"/>
                  <a:pt x="606" y="15"/>
                  <a:pt x="603" y="14"/>
                </a:cubicBezTo>
                <a:cubicBezTo>
                  <a:pt x="567" y="6"/>
                  <a:pt x="371" y="-31"/>
                  <a:pt x="84" y="65"/>
                </a:cubicBezTo>
                <a:cubicBezTo>
                  <a:pt x="79" y="67"/>
                  <a:pt x="60" y="68"/>
                  <a:pt x="45" y="68"/>
                </a:cubicBezTo>
                <a:cubicBezTo>
                  <a:pt x="35" y="68"/>
                  <a:pt x="28" y="76"/>
                  <a:pt x="27" y="85"/>
                </a:cubicBezTo>
                <a:cubicBezTo>
                  <a:pt x="27" y="98"/>
                  <a:pt x="25" y="121"/>
                  <a:pt x="23" y="130"/>
                </a:cubicBezTo>
                <a:lnTo>
                  <a:pt x="3" y="200"/>
                </a:lnTo>
                <a:cubicBezTo>
                  <a:pt x="-2" y="217"/>
                  <a:pt x="0" y="236"/>
                  <a:pt x="8" y="253"/>
                </a:cubicBezTo>
                <a:lnTo>
                  <a:pt x="22" y="280"/>
                </a:lnTo>
                <a:cubicBezTo>
                  <a:pt x="35" y="307"/>
                  <a:pt x="60" y="325"/>
                  <a:pt x="90" y="329"/>
                </a:cubicBezTo>
                <a:lnTo>
                  <a:pt x="125" y="334"/>
                </a:lnTo>
                <a:cubicBezTo>
                  <a:pt x="134" y="336"/>
                  <a:pt x="143" y="329"/>
                  <a:pt x="145" y="319"/>
                </a:cubicBezTo>
                <a:cubicBezTo>
                  <a:pt x="146" y="309"/>
                  <a:pt x="139" y="300"/>
                  <a:pt x="129" y="299"/>
                </a:cubicBezTo>
                <a:lnTo>
                  <a:pt x="95" y="294"/>
                </a:lnTo>
                <a:cubicBezTo>
                  <a:pt x="77" y="292"/>
                  <a:pt x="61" y="281"/>
                  <a:pt x="53" y="265"/>
                </a:cubicBezTo>
                <a:lnTo>
                  <a:pt x="40" y="237"/>
                </a:lnTo>
                <a:cubicBezTo>
                  <a:pt x="36" y="228"/>
                  <a:pt x="35" y="219"/>
                  <a:pt x="37" y="209"/>
                </a:cubicBezTo>
                <a:lnTo>
                  <a:pt x="57" y="139"/>
                </a:lnTo>
                <a:cubicBezTo>
                  <a:pt x="59" y="130"/>
                  <a:pt x="61" y="115"/>
                  <a:pt x="62" y="103"/>
                </a:cubicBezTo>
                <a:cubicBezTo>
                  <a:pt x="73" y="103"/>
                  <a:pt x="88" y="101"/>
                  <a:pt x="95" y="99"/>
                </a:cubicBezTo>
                <a:cubicBezTo>
                  <a:pt x="214" y="59"/>
                  <a:pt x="330" y="38"/>
                  <a:pt x="440" y="36"/>
                </a:cubicBezTo>
                <a:cubicBezTo>
                  <a:pt x="526" y="35"/>
                  <a:pt x="580" y="46"/>
                  <a:pt x="595" y="49"/>
                </a:cubicBezTo>
                <a:cubicBezTo>
                  <a:pt x="597" y="49"/>
                  <a:pt x="599" y="50"/>
                  <a:pt x="600" y="51"/>
                </a:cubicBezTo>
                <a:cubicBezTo>
                  <a:pt x="643" y="66"/>
                  <a:pt x="690" y="93"/>
                  <a:pt x="762" y="137"/>
                </a:cubicBezTo>
                <a:cubicBezTo>
                  <a:pt x="770" y="142"/>
                  <a:pt x="781" y="143"/>
                  <a:pt x="801" y="145"/>
                </a:cubicBezTo>
                <a:cubicBezTo>
                  <a:pt x="845" y="149"/>
                  <a:pt x="927" y="157"/>
                  <a:pt x="1029" y="217"/>
                </a:cubicBezTo>
                <a:cubicBezTo>
                  <a:pt x="1030" y="218"/>
                  <a:pt x="1030" y="219"/>
                  <a:pt x="1031" y="221"/>
                </a:cubicBezTo>
                <a:cubicBezTo>
                  <a:pt x="1033" y="227"/>
                  <a:pt x="1034" y="233"/>
                  <a:pt x="1034" y="239"/>
                </a:cubicBezTo>
                <a:lnTo>
                  <a:pt x="1034" y="265"/>
                </a:lnTo>
                <a:cubicBezTo>
                  <a:pt x="1034" y="293"/>
                  <a:pt x="1013" y="316"/>
                  <a:pt x="985" y="319"/>
                </a:cubicBezTo>
                <a:lnTo>
                  <a:pt x="943" y="323"/>
                </a:lnTo>
                <a:cubicBezTo>
                  <a:pt x="933" y="324"/>
                  <a:pt x="926" y="332"/>
                  <a:pt x="927" y="342"/>
                </a:cubicBezTo>
                <a:cubicBezTo>
                  <a:pt x="927" y="351"/>
                  <a:pt x="935" y="358"/>
                  <a:pt x="944" y="358"/>
                </a:cubicBezTo>
                <a:cubicBezTo>
                  <a:pt x="945" y="358"/>
                  <a:pt x="945" y="358"/>
                  <a:pt x="946" y="358"/>
                </a:cubicBezTo>
                <a:lnTo>
                  <a:pt x="988" y="354"/>
                </a:lnTo>
                <a:cubicBezTo>
                  <a:pt x="1035" y="350"/>
                  <a:pt x="1070" y="311"/>
                  <a:pt x="1070" y="265"/>
                </a:cubicBezTo>
                <a:lnTo>
                  <a:pt x="1070" y="239"/>
                </a:lnTo>
                <a:cubicBezTo>
                  <a:pt x="1070" y="229"/>
                  <a:pt x="1068" y="219"/>
                  <a:pt x="1064" y="209"/>
                </a:cubicBezTo>
                <a:cubicBezTo>
                  <a:pt x="1060" y="198"/>
                  <a:pt x="1056" y="192"/>
                  <a:pt x="1050" y="1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7" name="Freeform 326">
            <a:extLst>
              <a:ext uri="{FF2B5EF4-FFF2-40B4-BE49-F238E27FC236}">
                <a16:creationId xmlns:a16="http://schemas.microsoft.com/office/drawing/2014/main" id="{77BFB4D0-B491-F841-9172-96A7FBD3A162}"/>
              </a:ext>
            </a:extLst>
          </p:cNvPr>
          <p:cNvSpPr/>
          <p:nvPr/>
        </p:nvSpPr>
        <p:spPr>
          <a:xfrm>
            <a:off x="4175593" y="5659771"/>
            <a:ext cx="15588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4" h="41">
                <a:moveTo>
                  <a:pt x="417" y="6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7" y="36"/>
                  <a:pt x="17" y="36"/>
                </a:cubicBezTo>
                <a:lnTo>
                  <a:pt x="416" y="41"/>
                </a:lnTo>
                <a:cubicBezTo>
                  <a:pt x="417" y="41"/>
                  <a:pt x="417" y="41"/>
                  <a:pt x="417" y="41"/>
                </a:cubicBezTo>
                <a:cubicBezTo>
                  <a:pt x="426" y="41"/>
                  <a:pt x="434" y="33"/>
                  <a:pt x="434" y="24"/>
                </a:cubicBezTo>
                <a:cubicBezTo>
                  <a:pt x="435" y="14"/>
                  <a:pt x="427" y="6"/>
                  <a:pt x="417" y="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8" name="Freeform 327">
            <a:extLst>
              <a:ext uri="{FF2B5EF4-FFF2-40B4-BE49-F238E27FC236}">
                <a16:creationId xmlns:a16="http://schemas.microsoft.com/office/drawing/2014/main" id="{58F47551-0407-614F-A098-EB56668204A5}"/>
              </a:ext>
            </a:extLst>
          </p:cNvPr>
          <p:cNvSpPr/>
          <p:nvPr/>
        </p:nvSpPr>
        <p:spPr>
          <a:xfrm>
            <a:off x="4133473" y="5564371"/>
            <a:ext cx="187560" cy="39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22" h="112">
                <a:moveTo>
                  <a:pt x="80" y="59"/>
                </a:moveTo>
                <a:cubicBezTo>
                  <a:pt x="134" y="48"/>
                  <a:pt x="270" y="23"/>
                  <a:pt x="349" y="44"/>
                </a:cubicBezTo>
                <a:cubicBezTo>
                  <a:pt x="362" y="47"/>
                  <a:pt x="376" y="50"/>
                  <a:pt x="386" y="53"/>
                </a:cubicBezTo>
                <a:cubicBezTo>
                  <a:pt x="405" y="57"/>
                  <a:pt x="425" y="66"/>
                  <a:pt x="443" y="76"/>
                </a:cubicBezTo>
                <a:cubicBezTo>
                  <a:pt x="401" y="76"/>
                  <a:pt x="341" y="75"/>
                  <a:pt x="280" y="74"/>
                </a:cubicBezTo>
                <a:cubicBezTo>
                  <a:pt x="165" y="71"/>
                  <a:pt x="102" y="66"/>
                  <a:pt x="69" y="61"/>
                </a:cubicBezTo>
                <a:cubicBezTo>
                  <a:pt x="72" y="61"/>
                  <a:pt x="76" y="60"/>
                  <a:pt x="80" y="59"/>
                </a:cubicBezTo>
                <a:close/>
                <a:moveTo>
                  <a:pt x="35" y="92"/>
                </a:moveTo>
                <a:cubicBezTo>
                  <a:pt x="49" y="95"/>
                  <a:pt x="68" y="97"/>
                  <a:pt x="93" y="100"/>
                </a:cubicBezTo>
                <a:cubicBezTo>
                  <a:pt x="134" y="104"/>
                  <a:pt x="191" y="106"/>
                  <a:pt x="261" y="109"/>
                </a:cubicBezTo>
                <a:cubicBezTo>
                  <a:pt x="360" y="111"/>
                  <a:pt x="460" y="112"/>
                  <a:pt x="493" y="112"/>
                </a:cubicBezTo>
                <a:cubicBezTo>
                  <a:pt x="500" y="112"/>
                  <a:pt x="504" y="112"/>
                  <a:pt x="504" y="112"/>
                </a:cubicBezTo>
                <a:cubicBezTo>
                  <a:pt x="512" y="112"/>
                  <a:pt x="519" y="107"/>
                  <a:pt x="521" y="100"/>
                </a:cubicBezTo>
                <a:cubicBezTo>
                  <a:pt x="523" y="92"/>
                  <a:pt x="521" y="84"/>
                  <a:pt x="515" y="80"/>
                </a:cubicBezTo>
                <a:cubicBezTo>
                  <a:pt x="512" y="78"/>
                  <a:pt x="449" y="31"/>
                  <a:pt x="394" y="18"/>
                </a:cubicBezTo>
                <a:cubicBezTo>
                  <a:pt x="384" y="16"/>
                  <a:pt x="371" y="13"/>
                  <a:pt x="358" y="9"/>
                </a:cubicBezTo>
                <a:cubicBezTo>
                  <a:pt x="322" y="0"/>
                  <a:pt x="237" y="-10"/>
                  <a:pt x="73" y="24"/>
                </a:cubicBezTo>
                <a:cubicBezTo>
                  <a:pt x="51" y="29"/>
                  <a:pt x="35" y="33"/>
                  <a:pt x="24" y="37"/>
                </a:cubicBezTo>
                <a:cubicBezTo>
                  <a:pt x="18" y="40"/>
                  <a:pt x="-2" y="48"/>
                  <a:pt x="0" y="66"/>
                </a:cubicBezTo>
                <a:cubicBezTo>
                  <a:pt x="2" y="84"/>
                  <a:pt x="24" y="89"/>
                  <a:pt x="35" y="9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9" name="Freeform 328">
            <a:extLst>
              <a:ext uri="{FF2B5EF4-FFF2-40B4-BE49-F238E27FC236}">
                <a16:creationId xmlns:a16="http://schemas.microsoft.com/office/drawing/2014/main" id="{B01B7EB7-5715-EC4C-A347-96787BF319BC}"/>
              </a:ext>
            </a:extLst>
          </p:cNvPr>
          <p:cNvSpPr/>
          <p:nvPr/>
        </p:nvSpPr>
        <p:spPr>
          <a:xfrm>
            <a:off x="4483754" y="5572291"/>
            <a:ext cx="39960" cy="131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" h="366">
                <a:moveTo>
                  <a:pt x="52" y="10"/>
                </a:moveTo>
                <a:cubicBezTo>
                  <a:pt x="43" y="-2"/>
                  <a:pt x="25" y="-4"/>
                  <a:pt x="13" y="6"/>
                </a:cubicBezTo>
                <a:cubicBezTo>
                  <a:pt x="2" y="15"/>
                  <a:pt x="0" y="33"/>
                  <a:pt x="9" y="45"/>
                </a:cubicBezTo>
                <a:cubicBezTo>
                  <a:pt x="41" y="84"/>
                  <a:pt x="57" y="131"/>
                  <a:pt x="57" y="181"/>
                </a:cubicBezTo>
                <a:cubicBezTo>
                  <a:pt x="57" y="232"/>
                  <a:pt x="39" y="282"/>
                  <a:pt x="6" y="321"/>
                </a:cubicBezTo>
                <a:cubicBezTo>
                  <a:pt x="-4" y="333"/>
                  <a:pt x="-2" y="350"/>
                  <a:pt x="10" y="360"/>
                </a:cubicBezTo>
                <a:cubicBezTo>
                  <a:pt x="15" y="364"/>
                  <a:pt x="21" y="366"/>
                  <a:pt x="27" y="366"/>
                </a:cubicBezTo>
                <a:cubicBezTo>
                  <a:pt x="35" y="366"/>
                  <a:pt x="43" y="363"/>
                  <a:pt x="48" y="357"/>
                </a:cubicBezTo>
                <a:cubicBezTo>
                  <a:pt x="90" y="307"/>
                  <a:pt x="112" y="245"/>
                  <a:pt x="112" y="181"/>
                </a:cubicBezTo>
                <a:cubicBezTo>
                  <a:pt x="112" y="119"/>
                  <a:pt x="91" y="58"/>
                  <a:pt x="52" y="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0" name="Freeform 329">
            <a:extLst>
              <a:ext uri="{FF2B5EF4-FFF2-40B4-BE49-F238E27FC236}">
                <a16:creationId xmlns:a16="http://schemas.microsoft.com/office/drawing/2014/main" id="{849BDDB3-136A-A047-91D5-7E1E5DD9801C}"/>
              </a:ext>
            </a:extLst>
          </p:cNvPr>
          <p:cNvSpPr/>
          <p:nvPr/>
        </p:nvSpPr>
        <p:spPr>
          <a:xfrm>
            <a:off x="4456393" y="5592092"/>
            <a:ext cx="3240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1" h="252">
                <a:moveTo>
                  <a:pt x="50" y="11"/>
                </a:moveTo>
                <a:cubicBezTo>
                  <a:pt x="41" y="-1"/>
                  <a:pt x="24" y="-3"/>
                  <a:pt x="12" y="6"/>
                </a:cubicBezTo>
                <a:cubicBezTo>
                  <a:pt x="0" y="16"/>
                  <a:pt x="-2" y="33"/>
                  <a:pt x="8" y="45"/>
                </a:cubicBezTo>
                <a:cubicBezTo>
                  <a:pt x="26" y="68"/>
                  <a:pt x="36" y="96"/>
                  <a:pt x="36" y="125"/>
                </a:cubicBezTo>
                <a:cubicBezTo>
                  <a:pt x="36" y="155"/>
                  <a:pt x="25" y="184"/>
                  <a:pt x="6" y="207"/>
                </a:cubicBezTo>
                <a:cubicBezTo>
                  <a:pt x="-4" y="219"/>
                  <a:pt x="-2" y="236"/>
                  <a:pt x="9" y="246"/>
                </a:cubicBezTo>
                <a:cubicBezTo>
                  <a:pt x="14" y="250"/>
                  <a:pt x="21" y="252"/>
                  <a:pt x="27" y="252"/>
                </a:cubicBezTo>
                <a:cubicBezTo>
                  <a:pt x="35" y="252"/>
                  <a:pt x="43" y="249"/>
                  <a:pt x="48" y="242"/>
                </a:cubicBezTo>
                <a:cubicBezTo>
                  <a:pt x="76" y="210"/>
                  <a:pt x="91" y="168"/>
                  <a:pt x="91" y="125"/>
                </a:cubicBezTo>
                <a:cubicBezTo>
                  <a:pt x="91" y="84"/>
                  <a:pt x="77" y="43"/>
                  <a:pt x="50" y="1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1" name="Freeform 330">
            <a:extLst>
              <a:ext uri="{FF2B5EF4-FFF2-40B4-BE49-F238E27FC236}">
                <a16:creationId xmlns:a16="http://schemas.microsoft.com/office/drawing/2014/main" id="{8F15AEC8-C82A-174E-BE8A-01AD5978CE2A}"/>
              </a:ext>
            </a:extLst>
          </p:cNvPr>
          <p:cNvSpPr/>
          <p:nvPr/>
        </p:nvSpPr>
        <p:spPr>
          <a:xfrm>
            <a:off x="3985514" y="5545291"/>
            <a:ext cx="39960" cy="13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" h="367">
                <a:moveTo>
                  <a:pt x="55" y="185"/>
                </a:moveTo>
                <a:cubicBezTo>
                  <a:pt x="55" y="134"/>
                  <a:pt x="73" y="85"/>
                  <a:pt x="106" y="45"/>
                </a:cubicBezTo>
                <a:cubicBezTo>
                  <a:pt x="116" y="34"/>
                  <a:pt x="114" y="16"/>
                  <a:pt x="102" y="7"/>
                </a:cubicBezTo>
                <a:cubicBezTo>
                  <a:pt x="91" y="-3"/>
                  <a:pt x="73" y="-2"/>
                  <a:pt x="64" y="10"/>
                </a:cubicBezTo>
                <a:cubicBezTo>
                  <a:pt x="22" y="59"/>
                  <a:pt x="0" y="121"/>
                  <a:pt x="0" y="185"/>
                </a:cubicBezTo>
                <a:cubicBezTo>
                  <a:pt x="0" y="248"/>
                  <a:pt x="21" y="308"/>
                  <a:pt x="60" y="356"/>
                </a:cubicBezTo>
                <a:cubicBezTo>
                  <a:pt x="65" y="363"/>
                  <a:pt x="73" y="367"/>
                  <a:pt x="81" y="367"/>
                </a:cubicBezTo>
                <a:cubicBezTo>
                  <a:pt x="87" y="367"/>
                  <a:pt x="93" y="365"/>
                  <a:pt x="99" y="361"/>
                </a:cubicBezTo>
                <a:cubicBezTo>
                  <a:pt x="111" y="351"/>
                  <a:pt x="112" y="334"/>
                  <a:pt x="103" y="322"/>
                </a:cubicBezTo>
                <a:cubicBezTo>
                  <a:pt x="72" y="283"/>
                  <a:pt x="55" y="236"/>
                  <a:pt x="55" y="18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2" name="Freeform 331">
            <a:extLst>
              <a:ext uri="{FF2B5EF4-FFF2-40B4-BE49-F238E27FC236}">
                <a16:creationId xmlns:a16="http://schemas.microsoft.com/office/drawing/2014/main" id="{4F664542-00BB-804E-8D7B-36F2FFB1B818}"/>
              </a:ext>
            </a:extLst>
          </p:cNvPr>
          <p:cNvSpPr/>
          <p:nvPr/>
        </p:nvSpPr>
        <p:spPr>
          <a:xfrm>
            <a:off x="4020434" y="5567250"/>
            <a:ext cx="32760" cy="90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2" h="251">
                <a:moveTo>
                  <a:pt x="82" y="6"/>
                </a:moveTo>
                <a:cubicBezTo>
                  <a:pt x="70" y="-4"/>
                  <a:pt x="53" y="-2"/>
                  <a:pt x="43" y="9"/>
                </a:cubicBezTo>
                <a:cubicBezTo>
                  <a:pt x="15" y="42"/>
                  <a:pt x="0" y="84"/>
                  <a:pt x="0" y="126"/>
                </a:cubicBezTo>
                <a:cubicBezTo>
                  <a:pt x="0" y="168"/>
                  <a:pt x="15" y="209"/>
                  <a:pt x="41" y="241"/>
                </a:cubicBezTo>
                <a:cubicBezTo>
                  <a:pt x="46" y="248"/>
                  <a:pt x="54" y="251"/>
                  <a:pt x="62" y="251"/>
                </a:cubicBezTo>
                <a:cubicBezTo>
                  <a:pt x="68" y="251"/>
                  <a:pt x="74" y="249"/>
                  <a:pt x="79" y="245"/>
                </a:cubicBezTo>
                <a:cubicBezTo>
                  <a:pt x="91" y="236"/>
                  <a:pt x="93" y="218"/>
                  <a:pt x="84" y="206"/>
                </a:cubicBezTo>
                <a:cubicBezTo>
                  <a:pt x="65" y="183"/>
                  <a:pt x="56" y="156"/>
                  <a:pt x="56" y="126"/>
                </a:cubicBezTo>
                <a:cubicBezTo>
                  <a:pt x="56" y="97"/>
                  <a:pt x="66" y="67"/>
                  <a:pt x="85" y="45"/>
                </a:cubicBezTo>
                <a:cubicBezTo>
                  <a:pt x="95" y="33"/>
                  <a:pt x="94" y="16"/>
                  <a:pt x="82" y="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3" name="Freeform 332">
            <a:extLst>
              <a:ext uri="{FF2B5EF4-FFF2-40B4-BE49-F238E27FC236}">
                <a16:creationId xmlns:a16="http://schemas.microsoft.com/office/drawing/2014/main" id="{3AB9FC87-6574-D541-BED7-B6157BB11CAC}"/>
              </a:ext>
            </a:extLst>
          </p:cNvPr>
          <p:cNvSpPr/>
          <p:nvPr/>
        </p:nvSpPr>
        <p:spPr>
          <a:xfrm>
            <a:off x="4780752" y="5621611"/>
            <a:ext cx="79920" cy="79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3" h="223">
                <a:moveTo>
                  <a:pt x="112" y="188"/>
                </a:moveTo>
                <a:cubicBezTo>
                  <a:pt x="69" y="188"/>
                  <a:pt x="35" y="154"/>
                  <a:pt x="35" y="111"/>
                </a:cubicBezTo>
                <a:cubicBezTo>
                  <a:pt x="35" y="69"/>
                  <a:pt x="69" y="35"/>
                  <a:pt x="112" y="35"/>
                </a:cubicBezTo>
                <a:cubicBezTo>
                  <a:pt x="154" y="35"/>
                  <a:pt x="188" y="69"/>
                  <a:pt x="188" y="111"/>
                </a:cubicBezTo>
                <a:cubicBezTo>
                  <a:pt x="188" y="154"/>
                  <a:pt x="154" y="188"/>
                  <a:pt x="112" y="188"/>
                </a:cubicBezTo>
                <a:close/>
                <a:moveTo>
                  <a:pt x="112" y="0"/>
                </a:moveTo>
                <a:cubicBezTo>
                  <a:pt x="50" y="0"/>
                  <a:pt x="0" y="50"/>
                  <a:pt x="0" y="111"/>
                </a:cubicBezTo>
                <a:cubicBezTo>
                  <a:pt x="0" y="173"/>
                  <a:pt x="50" y="223"/>
                  <a:pt x="112" y="223"/>
                </a:cubicBezTo>
                <a:cubicBezTo>
                  <a:pt x="173" y="223"/>
                  <a:pt x="223" y="173"/>
                  <a:pt x="223" y="111"/>
                </a:cubicBezTo>
                <a:cubicBezTo>
                  <a:pt x="223" y="50"/>
                  <a:pt x="173" y="0"/>
                  <a:pt x="11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4" name="Freeform 333">
            <a:extLst>
              <a:ext uri="{FF2B5EF4-FFF2-40B4-BE49-F238E27FC236}">
                <a16:creationId xmlns:a16="http://schemas.microsoft.com/office/drawing/2014/main" id="{07FE854B-7B61-1549-B817-04C38DF8B143}"/>
              </a:ext>
            </a:extLst>
          </p:cNvPr>
          <p:cNvSpPr/>
          <p:nvPr/>
        </p:nvSpPr>
        <p:spPr>
          <a:xfrm>
            <a:off x="5079913" y="5626291"/>
            <a:ext cx="79920" cy="79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3" h="223">
                <a:moveTo>
                  <a:pt x="112" y="188"/>
                </a:moveTo>
                <a:cubicBezTo>
                  <a:pt x="70" y="188"/>
                  <a:pt x="35" y="154"/>
                  <a:pt x="35" y="111"/>
                </a:cubicBezTo>
                <a:cubicBezTo>
                  <a:pt x="35" y="69"/>
                  <a:pt x="70" y="35"/>
                  <a:pt x="112" y="35"/>
                </a:cubicBezTo>
                <a:cubicBezTo>
                  <a:pt x="154" y="35"/>
                  <a:pt x="188" y="69"/>
                  <a:pt x="188" y="111"/>
                </a:cubicBezTo>
                <a:cubicBezTo>
                  <a:pt x="188" y="154"/>
                  <a:pt x="154" y="188"/>
                  <a:pt x="112" y="188"/>
                </a:cubicBezTo>
                <a:close/>
                <a:moveTo>
                  <a:pt x="112" y="0"/>
                </a:moveTo>
                <a:cubicBezTo>
                  <a:pt x="50" y="0"/>
                  <a:pt x="0" y="50"/>
                  <a:pt x="0" y="111"/>
                </a:cubicBezTo>
                <a:cubicBezTo>
                  <a:pt x="0" y="173"/>
                  <a:pt x="50" y="223"/>
                  <a:pt x="112" y="223"/>
                </a:cubicBezTo>
                <a:cubicBezTo>
                  <a:pt x="173" y="223"/>
                  <a:pt x="223" y="173"/>
                  <a:pt x="223" y="111"/>
                </a:cubicBezTo>
                <a:cubicBezTo>
                  <a:pt x="223" y="50"/>
                  <a:pt x="173" y="0"/>
                  <a:pt x="11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5" name="Freeform 334">
            <a:extLst>
              <a:ext uri="{FF2B5EF4-FFF2-40B4-BE49-F238E27FC236}">
                <a16:creationId xmlns:a16="http://schemas.microsoft.com/office/drawing/2014/main" id="{0E356C2E-157D-C843-8492-72F9494BB0F8}"/>
              </a:ext>
            </a:extLst>
          </p:cNvPr>
          <p:cNvSpPr/>
          <p:nvPr/>
        </p:nvSpPr>
        <p:spPr>
          <a:xfrm>
            <a:off x="4710553" y="5497771"/>
            <a:ext cx="519120" cy="227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43" h="632">
                <a:moveTo>
                  <a:pt x="680" y="247"/>
                </a:moveTo>
                <a:cubicBezTo>
                  <a:pt x="677" y="253"/>
                  <a:pt x="676" y="260"/>
                  <a:pt x="680" y="265"/>
                </a:cubicBezTo>
                <a:cubicBezTo>
                  <a:pt x="683" y="271"/>
                  <a:pt x="689" y="274"/>
                  <a:pt x="695" y="274"/>
                </a:cubicBezTo>
                <a:lnTo>
                  <a:pt x="870" y="274"/>
                </a:lnTo>
                <a:lnTo>
                  <a:pt x="619" y="506"/>
                </a:lnTo>
                <a:lnTo>
                  <a:pt x="717" y="354"/>
                </a:lnTo>
                <a:cubicBezTo>
                  <a:pt x="721" y="349"/>
                  <a:pt x="721" y="342"/>
                  <a:pt x="718" y="336"/>
                </a:cubicBezTo>
                <a:cubicBezTo>
                  <a:pt x="715" y="330"/>
                  <a:pt x="709" y="327"/>
                  <a:pt x="702" y="327"/>
                </a:cubicBezTo>
                <a:lnTo>
                  <a:pt x="534" y="327"/>
                </a:lnTo>
                <a:lnTo>
                  <a:pt x="751" y="123"/>
                </a:lnTo>
                <a:cubicBezTo>
                  <a:pt x="752" y="123"/>
                  <a:pt x="752" y="123"/>
                  <a:pt x="753" y="124"/>
                </a:cubicBezTo>
                <a:close/>
                <a:moveTo>
                  <a:pt x="868" y="239"/>
                </a:moveTo>
                <a:lnTo>
                  <a:pt x="726" y="239"/>
                </a:lnTo>
                <a:lnTo>
                  <a:pt x="754" y="192"/>
                </a:lnTo>
                <a:cubicBezTo>
                  <a:pt x="786" y="200"/>
                  <a:pt x="830" y="220"/>
                  <a:pt x="868" y="239"/>
                </a:cubicBezTo>
                <a:close/>
                <a:moveTo>
                  <a:pt x="547" y="241"/>
                </a:moveTo>
                <a:cubicBezTo>
                  <a:pt x="419" y="235"/>
                  <a:pt x="359" y="228"/>
                  <a:pt x="330" y="223"/>
                </a:cubicBezTo>
                <a:cubicBezTo>
                  <a:pt x="340" y="219"/>
                  <a:pt x="355" y="216"/>
                  <a:pt x="376" y="211"/>
                </a:cubicBezTo>
                <a:cubicBezTo>
                  <a:pt x="476" y="190"/>
                  <a:pt x="572" y="182"/>
                  <a:pt x="638" y="180"/>
                </a:cubicBezTo>
                <a:lnTo>
                  <a:pt x="563" y="251"/>
                </a:lnTo>
                <a:cubicBezTo>
                  <a:pt x="560" y="245"/>
                  <a:pt x="554" y="241"/>
                  <a:pt x="547" y="241"/>
                </a:cubicBezTo>
                <a:close/>
                <a:moveTo>
                  <a:pt x="1437" y="359"/>
                </a:moveTo>
                <a:cubicBezTo>
                  <a:pt x="1432" y="346"/>
                  <a:pt x="1427" y="338"/>
                  <a:pt x="1420" y="334"/>
                </a:cubicBezTo>
                <a:cubicBezTo>
                  <a:pt x="1270" y="245"/>
                  <a:pt x="1151" y="234"/>
                  <a:pt x="1087" y="228"/>
                </a:cubicBezTo>
                <a:cubicBezTo>
                  <a:pt x="1073" y="226"/>
                  <a:pt x="1057" y="225"/>
                  <a:pt x="1053" y="223"/>
                </a:cubicBezTo>
                <a:cubicBezTo>
                  <a:pt x="952" y="162"/>
                  <a:pt x="887" y="123"/>
                  <a:pt x="825" y="101"/>
                </a:cubicBezTo>
                <a:cubicBezTo>
                  <a:pt x="821" y="100"/>
                  <a:pt x="817" y="99"/>
                  <a:pt x="813" y="98"/>
                </a:cubicBezTo>
                <a:cubicBezTo>
                  <a:pt x="812" y="98"/>
                  <a:pt x="811" y="97"/>
                  <a:pt x="810" y="97"/>
                </a:cubicBezTo>
                <a:lnTo>
                  <a:pt x="852" y="27"/>
                </a:lnTo>
                <a:cubicBezTo>
                  <a:pt x="856" y="20"/>
                  <a:pt x="854" y="10"/>
                  <a:pt x="848" y="4"/>
                </a:cubicBezTo>
                <a:cubicBezTo>
                  <a:pt x="841" y="-1"/>
                  <a:pt x="831" y="-1"/>
                  <a:pt x="824" y="5"/>
                </a:cubicBezTo>
                <a:lnTo>
                  <a:pt x="738" y="86"/>
                </a:lnTo>
                <a:cubicBezTo>
                  <a:pt x="701" y="82"/>
                  <a:pt x="652" y="79"/>
                  <a:pt x="592" y="80"/>
                </a:cubicBezTo>
                <a:cubicBezTo>
                  <a:pt x="437" y="82"/>
                  <a:pt x="275" y="112"/>
                  <a:pt x="110" y="167"/>
                </a:cubicBezTo>
                <a:cubicBezTo>
                  <a:pt x="102" y="169"/>
                  <a:pt x="75" y="171"/>
                  <a:pt x="54" y="171"/>
                </a:cubicBezTo>
                <a:cubicBezTo>
                  <a:pt x="45" y="171"/>
                  <a:pt x="37" y="179"/>
                  <a:pt x="37" y="188"/>
                </a:cubicBezTo>
                <a:cubicBezTo>
                  <a:pt x="36" y="201"/>
                  <a:pt x="34" y="237"/>
                  <a:pt x="30" y="250"/>
                </a:cubicBezTo>
                <a:lnTo>
                  <a:pt x="3" y="346"/>
                </a:lnTo>
                <a:cubicBezTo>
                  <a:pt x="-3" y="368"/>
                  <a:pt x="-1" y="392"/>
                  <a:pt x="10" y="413"/>
                </a:cubicBezTo>
                <a:lnTo>
                  <a:pt x="28" y="451"/>
                </a:lnTo>
                <a:cubicBezTo>
                  <a:pt x="45" y="486"/>
                  <a:pt x="78" y="509"/>
                  <a:pt x="116" y="514"/>
                </a:cubicBezTo>
                <a:lnTo>
                  <a:pt x="164" y="521"/>
                </a:lnTo>
                <a:cubicBezTo>
                  <a:pt x="173" y="522"/>
                  <a:pt x="182" y="515"/>
                  <a:pt x="184" y="506"/>
                </a:cubicBezTo>
                <a:cubicBezTo>
                  <a:pt x="185" y="496"/>
                  <a:pt x="178" y="487"/>
                  <a:pt x="168" y="486"/>
                </a:cubicBezTo>
                <a:lnTo>
                  <a:pt x="121" y="479"/>
                </a:lnTo>
                <a:cubicBezTo>
                  <a:pt x="95" y="476"/>
                  <a:pt x="72" y="459"/>
                  <a:pt x="60" y="435"/>
                </a:cubicBezTo>
                <a:lnTo>
                  <a:pt x="41" y="398"/>
                </a:lnTo>
                <a:cubicBezTo>
                  <a:pt x="35" y="385"/>
                  <a:pt x="34" y="369"/>
                  <a:pt x="38" y="355"/>
                </a:cubicBezTo>
                <a:lnTo>
                  <a:pt x="64" y="260"/>
                </a:lnTo>
                <a:cubicBezTo>
                  <a:pt x="68" y="247"/>
                  <a:pt x="70" y="223"/>
                  <a:pt x="71" y="206"/>
                </a:cubicBezTo>
                <a:cubicBezTo>
                  <a:pt x="87" y="206"/>
                  <a:pt x="110" y="204"/>
                  <a:pt x="121" y="201"/>
                </a:cubicBezTo>
                <a:cubicBezTo>
                  <a:pt x="283" y="147"/>
                  <a:pt x="442" y="118"/>
                  <a:pt x="593" y="115"/>
                </a:cubicBezTo>
                <a:cubicBezTo>
                  <a:pt x="636" y="114"/>
                  <a:pt x="673" y="116"/>
                  <a:pt x="704" y="118"/>
                </a:cubicBezTo>
                <a:lnTo>
                  <a:pt x="674" y="146"/>
                </a:lnTo>
                <a:cubicBezTo>
                  <a:pt x="672" y="145"/>
                  <a:pt x="669" y="144"/>
                  <a:pt x="666" y="144"/>
                </a:cubicBezTo>
                <a:cubicBezTo>
                  <a:pt x="599" y="144"/>
                  <a:pt x="486" y="152"/>
                  <a:pt x="368" y="177"/>
                </a:cubicBezTo>
                <a:cubicBezTo>
                  <a:pt x="339" y="183"/>
                  <a:pt x="318" y="189"/>
                  <a:pt x="304" y="194"/>
                </a:cubicBezTo>
                <a:cubicBezTo>
                  <a:pt x="295" y="198"/>
                  <a:pt x="272" y="206"/>
                  <a:pt x="274" y="226"/>
                </a:cubicBezTo>
                <a:cubicBezTo>
                  <a:pt x="275" y="245"/>
                  <a:pt x="299" y="251"/>
                  <a:pt x="308" y="254"/>
                </a:cubicBezTo>
                <a:cubicBezTo>
                  <a:pt x="322" y="258"/>
                  <a:pt x="341" y="261"/>
                  <a:pt x="367" y="264"/>
                </a:cubicBezTo>
                <a:cubicBezTo>
                  <a:pt x="408" y="269"/>
                  <a:pt x="465" y="273"/>
                  <a:pt x="536" y="276"/>
                </a:cubicBezTo>
                <a:lnTo>
                  <a:pt x="477" y="331"/>
                </a:lnTo>
                <a:cubicBezTo>
                  <a:pt x="472" y="336"/>
                  <a:pt x="470" y="344"/>
                  <a:pt x="473" y="351"/>
                </a:cubicBezTo>
                <a:cubicBezTo>
                  <a:pt x="475" y="358"/>
                  <a:pt x="482" y="362"/>
                  <a:pt x="489" y="362"/>
                </a:cubicBezTo>
                <a:lnTo>
                  <a:pt x="670" y="362"/>
                </a:lnTo>
                <a:lnTo>
                  <a:pt x="575" y="508"/>
                </a:lnTo>
                <a:lnTo>
                  <a:pt x="452" y="506"/>
                </a:lnTo>
                <a:cubicBezTo>
                  <a:pt x="451" y="506"/>
                  <a:pt x="451" y="506"/>
                  <a:pt x="451" y="506"/>
                </a:cubicBezTo>
                <a:cubicBezTo>
                  <a:pt x="442" y="506"/>
                  <a:pt x="434" y="514"/>
                  <a:pt x="434" y="524"/>
                </a:cubicBezTo>
                <a:cubicBezTo>
                  <a:pt x="433" y="534"/>
                  <a:pt x="441" y="542"/>
                  <a:pt x="451" y="542"/>
                </a:cubicBezTo>
                <a:lnTo>
                  <a:pt x="552" y="543"/>
                </a:lnTo>
                <a:lnTo>
                  <a:pt x="512" y="605"/>
                </a:lnTo>
                <a:cubicBezTo>
                  <a:pt x="507" y="612"/>
                  <a:pt x="509" y="622"/>
                  <a:pt x="516" y="628"/>
                </a:cubicBezTo>
                <a:cubicBezTo>
                  <a:pt x="519" y="631"/>
                  <a:pt x="523" y="632"/>
                  <a:pt x="527" y="632"/>
                </a:cubicBezTo>
                <a:cubicBezTo>
                  <a:pt x="532" y="632"/>
                  <a:pt x="536" y="631"/>
                  <a:pt x="539" y="628"/>
                </a:cubicBezTo>
                <a:lnTo>
                  <a:pt x="629" y="544"/>
                </a:lnTo>
                <a:lnTo>
                  <a:pt x="995" y="549"/>
                </a:lnTo>
                <a:cubicBezTo>
                  <a:pt x="1005" y="549"/>
                  <a:pt x="1013" y="542"/>
                  <a:pt x="1013" y="532"/>
                </a:cubicBezTo>
                <a:cubicBezTo>
                  <a:pt x="1013" y="522"/>
                  <a:pt x="1005" y="514"/>
                  <a:pt x="995" y="514"/>
                </a:cubicBezTo>
                <a:lnTo>
                  <a:pt x="667" y="509"/>
                </a:lnTo>
                <a:lnTo>
                  <a:pt x="912" y="283"/>
                </a:lnTo>
                <a:cubicBezTo>
                  <a:pt x="923" y="283"/>
                  <a:pt x="931" y="283"/>
                  <a:pt x="938" y="283"/>
                </a:cubicBezTo>
                <a:cubicBezTo>
                  <a:pt x="949" y="283"/>
                  <a:pt x="955" y="283"/>
                  <a:pt x="955" y="283"/>
                </a:cubicBezTo>
                <a:cubicBezTo>
                  <a:pt x="963" y="283"/>
                  <a:pt x="970" y="278"/>
                  <a:pt x="972" y="270"/>
                </a:cubicBezTo>
                <a:cubicBezTo>
                  <a:pt x="974" y="262"/>
                  <a:pt x="971" y="254"/>
                  <a:pt x="964" y="250"/>
                </a:cubicBezTo>
                <a:cubicBezTo>
                  <a:pt x="959" y="247"/>
                  <a:pt x="847" y="182"/>
                  <a:pt x="772" y="161"/>
                </a:cubicBezTo>
                <a:lnTo>
                  <a:pt x="791" y="130"/>
                </a:lnTo>
                <a:cubicBezTo>
                  <a:pt x="797" y="131"/>
                  <a:pt x="802" y="132"/>
                  <a:pt x="805" y="132"/>
                </a:cubicBezTo>
                <a:cubicBezTo>
                  <a:pt x="808" y="133"/>
                  <a:pt x="810" y="134"/>
                  <a:pt x="813" y="135"/>
                </a:cubicBezTo>
                <a:cubicBezTo>
                  <a:pt x="872" y="156"/>
                  <a:pt x="936" y="193"/>
                  <a:pt x="1034" y="253"/>
                </a:cubicBezTo>
                <a:cubicBezTo>
                  <a:pt x="1044" y="259"/>
                  <a:pt x="1058" y="261"/>
                  <a:pt x="1084" y="263"/>
                </a:cubicBezTo>
                <a:cubicBezTo>
                  <a:pt x="1145" y="269"/>
                  <a:pt x="1258" y="279"/>
                  <a:pt x="1400" y="363"/>
                </a:cubicBezTo>
                <a:cubicBezTo>
                  <a:pt x="1401" y="364"/>
                  <a:pt x="1402" y="367"/>
                  <a:pt x="1403" y="371"/>
                </a:cubicBezTo>
                <a:cubicBezTo>
                  <a:pt x="1407" y="380"/>
                  <a:pt x="1408" y="389"/>
                  <a:pt x="1408" y="398"/>
                </a:cubicBezTo>
                <a:lnTo>
                  <a:pt x="1408" y="433"/>
                </a:lnTo>
                <a:cubicBezTo>
                  <a:pt x="1408" y="474"/>
                  <a:pt x="1377" y="509"/>
                  <a:pt x="1335" y="513"/>
                </a:cubicBezTo>
                <a:lnTo>
                  <a:pt x="1277" y="518"/>
                </a:lnTo>
                <a:cubicBezTo>
                  <a:pt x="1268" y="519"/>
                  <a:pt x="1261" y="528"/>
                  <a:pt x="1262" y="537"/>
                </a:cubicBezTo>
                <a:cubicBezTo>
                  <a:pt x="1262" y="547"/>
                  <a:pt x="1270" y="553"/>
                  <a:pt x="1279" y="553"/>
                </a:cubicBezTo>
                <a:cubicBezTo>
                  <a:pt x="1280" y="553"/>
                  <a:pt x="1280" y="553"/>
                  <a:pt x="1281" y="553"/>
                </a:cubicBezTo>
                <a:lnTo>
                  <a:pt x="1339" y="548"/>
                </a:lnTo>
                <a:cubicBezTo>
                  <a:pt x="1398" y="542"/>
                  <a:pt x="1443" y="493"/>
                  <a:pt x="1443" y="433"/>
                </a:cubicBezTo>
                <a:lnTo>
                  <a:pt x="1443" y="398"/>
                </a:lnTo>
                <a:cubicBezTo>
                  <a:pt x="1443" y="385"/>
                  <a:pt x="1441" y="372"/>
                  <a:pt x="1437" y="3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6" name="Freeform 335">
            <a:extLst>
              <a:ext uri="{FF2B5EF4-FFF2-40B4-BE49-F238E27FC236}">
                <a16:creationId xmlns:a16="http://schemas.microsoft.com/office/drawing/2014/main" id="{ED2D4BBE-E9B8-F643-B656-42498A6B788C}"/>
              </a:ext>
            </a:extLst>
          </p:cNvPr>
          <p:cNvSpPr/>
          <p:nvPr/>
        </p:nvSpPr>
        <p:spPr>
          <a:xfrm>
            <a:off x="5503273" y="5378971"/>
            <a:ext cx="327960" cy="423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12" h="1176">
                <a:moveTo>
                  <a:pt x="792" y="420"/>
                </a:moveTo>
                <a:cubicBezTo>
                  <a:pt x="766" y="339"/>
                  <a:pt x="696" y="278"/>
                  <a:pt x="610" y="266"/>
                </a:cubicBezTo>
                <a:cubicBezTo>
                  <a:pt x="609" y="265"/>
                  <a:pt x="607" y="263"/>
                  <a:pt x="605" y="262"/>
                </a:cubicBezTo>
                <a:cubicBezTo>
                  <a:pt x="599" y="259"/>
                  <a:pt x="593" y="255"/>
                  <a:pt x="587" y="253"/>
                </a:cubicBezTo>
                <a:cubicBezTo>
                  <a:pt x="571" y="245"/>
                  <a:pt x="554" y="240"/>
                  <a:pt x="537" y="237"/>
                </a:cubicBezTo>
                <a:cubicBezTo>
                  <a:pt x="541" y="127"/>
                  <a:pt x="615" y="40"/>
                  <a:pt x="705" y="40"/>
                </a:cubicBezTo>
                <a:cubicBezTo>
                  <a:pt x="798" y="40"/>
                  <a:pt x="873" y="132"/>
                  <a:pt x="873" y="245"/>
                </a:cubicBezTo>
                <a:cubicBezTo>
                  <a:pt x="873" y="319"/>
                  <a:pt x="841" y="383"/>
                  <a:pt x="792" y="420"/>
                </a:cubicBezTo>
                <a:close/>
                <a:moveTo>
                  <a:pt x="592" y="426"/>
                </a:moveTo>
                <a:cubicBezTo>
                  <a:pt x="586" y="435"/>
                  <a:pt x="588" y="447"/>
                  <a:pt x="597" y="453"/>
                </a:cubicBezTo>
                <a:cubicBezTo>
                  <a:pt x="600" y="456"/>
                  <a:pt x="604" y="458"/>
                  <a:pt x="608" y="461"/>
                </a:cubicBezTo>
                <a:cubicBezTo>
                  <a:pt x="601" y="469"/>
                  <a:pt x="591" y="475"/>
                  <a:pt x="579" y="475"/>
                </a:cubicBezTo>
                <a:cubicBezTo>
                  <a:pt x="558" y="475"/>
                  <a:pt x="541" y="458"/>
                  <a:pt x="541" y="437"/>
                </a:cubicBezTo>
                <a:cubicBezTo>
                  <a:pt x="541" y="417"/>
                  <a:pt x="558" y="400"/>
                  <a:pt x="579" y="400"/>
                </a:cubicBezTo>
                <a:cubicBezTo>
                  <a:pt x="592" y="400"/>
                  <a:pt x="604" y="407"/>
                  <a:pt x="610" y="418"/>
                </a:cubicBezTo>
                <a:cubicBezTo>
                  <a:pt x="604" y="417"/>
                  <a:pt x="597" y="420"/>
                  <a:pt x="592" y="426"/>
                </a:cubicBezTo>
                <a:close/>
                <a:moveTo>
                  <a:pt x="764" y="489"/>
                </a:moveTo>
                <a:cubicBezTo>
                  <a:pt x="764" y="552"/>
                  <a:pt x="732" y="611"/>
                  <a:pt x="678" y="645"/>
                </a:cubicBezTo>
                <a:cubicBezTo>
                  <a:pt x="665" y="653"/>
                  <a:pt x="660" y="667"/>
                  <a:pt x="664" y="681"/>
                </a:cubicBezTo>
                <a:cubicBezTo>
                  <a:pt x="664" y="682"/>
                  <a:pt x="665" y="683"/>
                  <a:pt x="665" y="684"/>
                </a:cubicBezTo>
                <a:lnTo>
                  <a:pt x="602" y="738"/>
                </a:lnTo>
                <a:cubicBezTo>
                  <a:pt x="598" y="741"/>
                  <a:pt x="595" y="746"/>
                  <a:pt x="595" y="751"/>
                </a:cubicBezTo>
                <a:cubicBezTo>
                  <a:pt x="595" y="757"/>
                  <a:pt x="596" y="762"/>
                  <a:pt x="600" y="766"/>
                </a:cubicBezTo>
                <a:lnTo>
                  <a:pt x="642" y="814"/>
                </a:lnTo>
                <a:lnTo>
                  <a:pt x="642" y="848"/>
                </a:lnTo>
                <a:lnTo>
                  <a:pt x="583" y="897"/>
                </a:lnTo>
                <a:cubicBezTo>
                  <a:pt x="578" y="900"/>
                  <a:pt x="576" y="906"/>
                  <a:pt x="576" y="912"/>
                </a:cubicBezTo>
                <a:cubicBezTo>
                  <a:pt x="576" y="918"/>
                  <a:pt x="578" y="923"/>
                  <a:pt x="583" y="927"/>
                </a:cubicBezTo>
                <a:lnTo>
                  <a:pt x="632" y="969"/>
                </a:lnTo>
                <a:lnTo>
                  <a:pt x="589" y="1006"/>
                </a:lnTo>
                <a:cubicBezTo>
                  <a:pt x="585" y="1010"/>
                  <a:pt x="582" y="1015"/>
                  <a:pt x="582" y="1021"/>
                </a:cubicBezTo>
                <a:cubicBezTo>
                  <a:pt x="582" y="1026"/>
                  <a:pt x="585" y="1032"/>
                  <a:pt x="589" y="1035"/>
                </a:cubicBezTo>
                <a:lnTo>
                  <a:pt x="633" y="1076"/>
                </a:lnTo>
                <a:lnTo>
                  <a:pt x="579" y="1129"/>
                </a:lnTo>
                <a:lnTo>
                  <a:pt x="519" y="1068"/>
                </a:lnTo>
                <a:lnTo>
                  <a:pt x="519" y="721"/>
                </a:lnTo>
                <a:cubicBezTo>
                  <a:pt x="519" y="715"/>
                  <a:pt x="517" y="710"/>
                  <a:pt x="513" y="706"/>
                </a:cubicBezTo>
                <a:lnTo>
                  <a:pt x="497" y="690"/>
                </a:lnTo>
                <a:cubicBezTo>
                  <a:pt x="498" y="688"/>
                  <a:pt x="498" y="686"/>
                  <a:pt x="499" y="684"/>
                </a:cubicBezTo>
                <a:cubicBezTo>
                  <a:pt x="503" y="670"/>
                  <a:pt x="497" y="655"/>
                  <a:pt x="484" y="648"/>
                </a:cubicBezTo>
                <a:cubicBezTo>
                  <a:pt x="428" y="615"/>
                  <a:pt x="394" y="554"/>
                  <a:pt x="394" y="489"/>
                </a:cubicBezTo>
                <a:cubicBezTo>
                  <a:pt x="394" y="439"/>
                  <a:pt x="413" y="393"/>
                  <a:pt x="448" y="357"/>
                </a:cubicBezTo>
                <a:cubicBezTo>
                  <a:pt x="483" y="323"/>
                  <a:pt x="530" y="303"/>
                  <a:pt x="579" y="303"/>
                </a:cubicBezTo>
                <a:cubicBezTo>
                  <a:pt x="664" y="304"/>
                  <a:pt x="736" y="361"/>
                  <a:pt x="757" y="440"/>
                </a:cubicBezTo>
                <a:cubicBezTo>
                  <a:pt x="741" y="446"/>
                  <a:pt x="723" y="450"/>
                  <a:pt x="705" y="450"/>
                </a:cubicBezTo>
                <a:cubicBezTo>
                  <a:pt x="688" y="450"/>
                  <a:pt x="671" y="446"/>
                  <a:pt x="655" y="440"/>
                </a:cubicBezTo>
                <a:cubicBezTo>
                  <a:pt x="655" y="439"/>
                  <a:pt x="655" y="438"/>
                  <a:pt x="655" y="437"/>
                </a:cubicBezTo>
                <a:cubicBezTo>
                  <a:pt x="655" y="395"/>
                  <a:pt x="621" y="361"/>
                  <a:pt x="579" y="361"/>
                </a:cubicBezTo>
                <a:cubicBezTo>
                  <a:pt x="536" y="361"/>
                  <a:pt x="502" y="395"/>
                  <a:pt x="502" y="437"/>
                </a:cubicBezTo>
                <a:cubicBezTo>
                  <a:pt x="502" y="480"/>
                  <a:pt x="536" y="514"/>
                  <a:pt x="579" y="514"/>
                </a:cubicBezTo>
                <a:cubicBezTo>
                  <a:pt x="606" y="514"/>
                  <a:pt x="630" y="500"/>
                  <a:pt x="644" y="478"/>
                </a:cubicBezTo>
                <a:cubicBezTo>
                  <a:pt x="663" y="485"/>
                  <a:pt x="684" y="489"/>
                  <a:pt x="705" y="489"/>
                </a:cubicBezTo>
                <a:cubicBezTo>
                  <a:pt x="725" y="489"/>
                  <a:pt x="745" y="485"/>
                  <a:pt x="764" y="479"/>
                </a:cubicBezTo>
                <a:cubicBezTo>
                  <a:pt x="764" y="482"/>
                  <a:pt x="764" y="485"/>
                  <a:pt x="764" y="489"/>
                </a:cubicBezTo>
                <a:lnTo>
                  <a:pt x="412" y="651"/>
                </a:lnTo>
                <a:cubicBezTo>
                  <a:pt x="410" y="653"/>
                  <a:pt x="410" y="655"/>
                  <a:pt x="409" y="658"/>
                </a:cubicBezTo>
                <a:lnTo>
                  <a:pt x="385" y="657"/>
                </a:lnTo>
                <a:cubicBezTo>
                  <a:pt x="380" y="657"/>
                  <a:pt x="375" y="659"/>
                  <a:pt x="371" y="663"/>
                </a:cubicBezTo>
                <a:lnTo>
                  <a:pt x="126" y="908"/>
                </a:lnTo>
                <a:lnTo>
                  <a:pt x="40" y="909"/>
                </a:lnTo>
                <a:lnTo>
                  <a:pt x="39" y="834"/>
                </a:lnTo>
                <a:lnTo>
                  <a:pt x="100" y="837"/>
                </a:lnTo>
                <a:cubicBezTo>
                  <a:pt x="105" y="837"/>
                  <a:pt x="111" y="835"/>
                  <a:pt x="115" y="831"/>
                </a:cubicBezTo>
                <a:cubicBezTo>
                  <a:pt x="118" y="827"/>
                  <a:pt x="120" y="821"/>
                  <a:pt x="120" y="815"/>
                </a:cubicBezTo>
                <a:lnTo>
                  <a:pt x="116" y="759"/>
                </a:lnTo>
                <a:lnTo>
                  <a:pt x="181" y="764"/>
                </a:lnTo>
                <a:cubicBezTo>
                  <a:pt x="187" y="765"/>
                  <a:pt x="192" y="762"/>
                  <a:pt x="196" y="758"/>
                </a:cubicBezTo>
                <a:cubicBezTo>
                  <a:pt x="200" y="754"/>
                  <a:pt x="202" y="748"/>
                  <a:pt x="202" y="743"/>
                </a:cubicBezTo>
                <a:lnTo>
                  <a:pt x="194" y="666"/>
                </a:lnTo>
                <a:lnTo>
                  <a:pt x="218" y="642"/>
                </a:lnTo>
                <a:lnTo>
                  <a:pt x="282" y="638"/>
                </a:lnTo>
                <a:cubicBezTo>
                  <a:pt x="288" y="638"/>
                  <a:pt x="293" y="635"/>
                  <a:pt x="296" y="631"/>
                </a:cubicBezTo>
                <a:cubicBezTo>
                  <a:pt x="299" y="627"/>
                  <a:pt x="301" y="622"/>
                  <a:pt x="301" y="617"/>
                </a:cubicBezTo>
                <a:lnTo>
                  <a:pt x="294" y="534"/>
                </a:lnTo>
                <a:cubicBezTo>
                  <a:pt x="295" y="534"/>
                  <a:pt x="296" y="533"/>
                  <a:pt x="297" y="533"/>
                </a:cubicBezTo>
                <a:cubicBezTo>
                  <a:pt x="309" y="526"/>
                  <a:pt x="316" y="512"/>
                  <a:pt x="313" y="498"/>
                </a:cubicBezTo>
                <a:cubicBezTo>
                  <a:pt x="299" y="435"/>
                  <a:pt x="317" y="371"/>
                  <a:pt x="362" y="326"/>
                </a:cubicBezTo>
                <a:cubicBezTo>
                  <a:pt x="403" y="285"/>
                  <a:pt x="460" y="267"/>
                  <a:pt x="515" y="273"/>
                </a:cubicBezTo>
                <a:cubicBezTo>
                  <a:pt x="480" y="284"/>
                  <a:pt x="447" y="303"/>
                  <a:pt x="420" y="330"/>
                </a:cubicBezTo>
                <a:cubicBezTo>
                  <a:pt x="378" y="372"/>
                  <a:pt x="354" y="429"/>
                  <a:pt x="354" y="489"/>
                </a:cubicBezTo>
                <a:cubicBezTo>
                  <a:pt x="354" y="547"/>
                  <a:pt x="377" y="603"/>
                  <a:pt x="417" y="644"/>
                </a:cubicBezTo>
                <a:cubicBezTo>
                  <a:pt x="415" y="646"/>
                  <a:pt x="413" y="649"/>
                  <a:pt x="412" y="651"/>
                </a:cubicBezTo>
                <a:close/>
                <a:moveTo>
                  <a:pt x="912" y="245"/>
                </a:moveTo>
                <a:cubicBezTo>
                  <a:pt x="912" y="110"/>
                  <a:pt x="819" y="0"/>
                  <a:pt x="705" y="0"/>
                </a:cubicBezTo>
                <a:cubicBezTo>
                  <a:pt x="594" y="0"/>
                  <a:pt x="503" y="103"/>
                  <a:pt x="498" y="232"/>
                </a:cubicBezTo>
                <a:cubicBezTo>
                  <a:pt x="484" y="232"/>
                  <a:pt x="469" y="233"/>
                  <a:pt x="455" y="236"/>
                </a:cubicBezTo>
                <a:cubicBezTo>
                  <a:pt x="409" y="243"/>
                  <a:pt x="368" y="265"/>
                  <a:pt x="335" y="298"/>
                </a:cubicBezTo>
                <a:cubicBezTo>
                  <a:pt x="283" y="350"/>
                  <a:pt x="260" y="422"/>
                  <a:pt x="272" y="494"/>
                </a:cubicBezTo>
                <a:cubicBezTo>
                  <a:pt x="269" y="494"/>
                  <a:pt x="267" y="494"/>
                  <a:pt x="265" y="495"/>
                </a:cubicBezTo>
                <a:cubicBezTo>
                  <a:pt x="257" y="499"/>
                  <a:pt x="252" y="506"/>
                  <a:pt x="253" y="515"/>
                </a:cubicBezTo>
                <a:lnTo>
                  <a:pt x="260" y="600"/>
                </a:lnTo>
                <a:lnTo>
                  <a:pt x="209" y="604"/>
                </a:lnTo>
                <a:cubicBezTo>
                  <a:pt x="204" y="604"/>
                  <a:pt x="199" y="606"/>
                  <a:pt x="196" y="609"/>
                </a:cubicBezTo>
                <a:lnTo>
                  <a:pt x="160" y="645"/>
                </a:lnTo>
                <a:cubicBezTo>
                  <a:pt x="156" y="649"/>
                  <a:pt x="154" y="655"/>
                  <a:pt x="154" y="661"/>
                </a:cubicBezTo>
                <a:lnTo>
                  <a:pt x="160" y="723"/>
                </a:lnTo>
                <a:lnTo>
                  <a:pt x="96" y="719"/>
                </a:lnTo>
                <a:cubicBezTo>
                  <a:pt x="90" y="718"/>
                  <a:pt x="85" y="720"/>
                  <a:pt x="81" y="724"/>
                </a:cubicBezTo>
                <a:cubicBezTo>
                  <a:pt x="77" y="728"/>
                  <a:pt x="75" y="734"/>
                  <a:pt x="75" y="740"/>
                </a:cubicBezTo>
                <a:lnTo>
                  <a:pt x="79" y="796"/>
                </a:lnTo>
                <a:lnTo>
                  <a:pt x="20" y="794"/>
                </a:lnTo>
                <a:cubicBezTo>
                  <a:pt x="15" y="793"/>
                  <a:pt x="10" y="795"/>
                  <a:pt x="6" y="799"/>
                </a:cubicBezTo>
                <a:cubicBezTo>
                  <a:pt x="2" y="803"/>
                  <a:pt x="0" y="808"/>
                  <a:pt x="0" y="814"/>
                </a:cubicBezTo>
                <a:lnTo>
                  <a:pt x="1" y="930"/>
                </a:lnTo>
                <a:cubicBezTo>
                  <a:pt x="1" y="935"/>
                  <a:pt x="4" y="940"/>
                  <a:pt x="7" y="943"/>
                </a:cubicBezTo>
                <a:cubicBezTo>
                  <a:pt x="11" y="947"/>
                  <a:pt x="16" y="949"/>
                  <a:pt x="21" y="949"/>
                </a:cubicBezTo>
                <a:lnTo>
                  <a:pt x="134" y="948"/>
                </a:lnTo>
                <a:cubicBezTo>
                  <a:pt x="139" y="948"/>
                  <a:pt x="144" y="945"/>
                  <a:pt x="148" y="942"/>
                </a:cubicBezTo>
                <a:lnTo>
                  <a:pt x="393" y="697"/>
                </a:lnTo>
                <a:lnTo>
                  <a:pt x="432" y="697"/>
                </a:lnTo>
                <a:cubicBezTo>
                  <a:pt x="438" y="698"/>
                  <a:pt x="443" y="695"/>
                  <a:pt x="446" y="692"/>
                </a:cubicBezTo>
                <a:cubicBezTo>
                  <a:pt x="447" y="696"/>
                  <a:pt x="449" y="699"/>
                  <a:pt x="452" y="702"/>
                </a:cubicBezTo>
                <a:lnTo>
                  <a:pt x="480" y="729"/>
                </a:lnTo>
                <a:lnTo>
                  <a:pt x="480" y="1076"/>
                </a:lnTo>
                <a:cubicBezTo>
                  <a:pt x="480" y="1081"/>
                  <a:pt x="482" y="1086"/>
                  <a:pt x="486" y="1089"/>
                </a:cubicBezTo>
                <a:lnTo>
                  <a:pt x="565" y="1170"/>
                </a:lnTo>
                <a:cubicBezTo>
                  <a:pt x="568" y="1174"/>
                  <a:pt x="573" y="1176"/>
                  <a:pt x="578" y="1176"/>
                </a:cubicBezTo>
                <a:cubicBezTo>
                  <a:pt x="579" y="1176"/>
                  <a:pt x="579" y="1176"/>
                  <a:pt x="579" y="1176"/>
                </a:cubicBezTo>
                <a:cubicBezTo>
                  <a:pt x="584" y="1176"/>
                  <a:pt x="589" y="1174"/>
                  <a:pt x="592" y="1171"/>
                </a:cubicBezTo>
                <a:lnTo>
                  <a:pt x="675" y="1090"/>
                </a:lnTo>
                <a:cubicBezTo>
                  <a:pt x="679" y="1086"/>
                  <a:pt x="681" y="1081"/>
                  <a:pt x="681" y="1075"/>
                </a:cubicBezTo>
                <a:cubicBezTo>
                  <a:pt x="681" y="1070"/>
                  <a:pt x="679" y="1065"/>
                  <a:pt x="675" y="1061"/>
                </a:cubicBezTo>
                <a:lnTo>
                  <a:pt x="632" y="1021"/>
                </a:lnTo>
                <a:lnTo>
                  <a:pt x="675" y="984"/>
                </a:lnTo>
                <a:cubicBezTo>
                  <a:pt x="679" y="981"/>
                  <a:pt x="681" y="975"/>
                  <a:pt x="681" y="969"/>
                </a:cubicBezTo>
                <a:cubicBezTo>
                  <a:pt x="681" y="964"/>
                  <a:pt x="679" y="958"/>
                  <a:pt x="675" y="954"/>
                </a:cubicBezTo>
                <a:lnTo>
                  <a:pt x="626" y="912"/>
                </a:lnTo>
                <a:lnTo>
                  <a:pt x="674" y="873"/>
                </a:lnTo>
                <a:cubicBezTo>
                  <a:pt x="679" y="869"/>
                  <a:pt x="681" y="863"/>
                  <a:pt x="681" y="857"/>
                </a:cubicBezTo>
                <a:lnTo>
                  <a:pt x="681" y="807"/>
                </a:lnTo>
                <a:cubicBezTo>
                  <a:pt x="681" y="802"/>
                  <a:pt x="680" y="797"/>
                  <a:pt x="676" y="794"/>
                </a:cubicBezTo>
                <a:lnTo>
                  <a:pt x="643" y="755"/>
                </a:lnTo>
                <a:lnTo>
                  <a:pt x="708" y="699"/>
                </a:lnTo>
                <a:cubicBezTo>
                  <a:pt x="714" y="694"/>
                  <a:pt x="716" y="685"/>
                  <a:pt x="713" y="677"/>
                </a:cubicBezTo>
                <a:cubicBezTo>
                  <a:pt x="712" y="675"/>
                  <a:pt x="711" y="673"/>
                  <a:pt x="709" y="671"/>
                </a:cubicBezTo>
                <a:cubicBezTo>
                  <a:pt x="768" y="629"/>
                  <a:pt x="803" y="562"/>
                  <a:pt x="803" y="489"/>
                </a:cubicBezTo>
                <a:cubicBezTo>
                  <a:pt x="803" y="479"/>
                  <a:pt x="803" y="470"/>
                  <a:pt x="802" y="461"/>
                </a:cubicBezTo>
                <a:cubicBezTo>
                  <a:pt x="867" y="420"/>
                  <a:pt x="912" y="338"/>
                  <a:pt x="912" y="2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7" name="Freeform 336">
            <a:extLst>
              <a:ext uri="{FF2B5EF4-FFF2-40B4-BE49-F238E27FC236}">
                <a16:creationId xmlns:a16="http://schemas.microsoft.com/office/drawing/2014/main" id="{66F5B268-CB3F-154B-AFFC-E007C2BBBE19}"/>
              </a:ext>
            </a:extLst>
          </p:cNvPr>
          <p:cNvSpPr/>
          <p:nvPr/>
        </p:nvSpPr>
        <p:spPr>
          <a:xfrm>
            <a:off x="6193033" y="5414971"/>
            <a:ext cx="416880" cy="35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9" h="979">
                <a:moveTo>
                  <a:pt x="726" y="924"/>
                </a:moveTo>
                <a:lnTo>
                  <a:pt x="433" y="924"/>
                </a:lnTo>
                <a:lnTo>
                  <a:pt x="486" y="782"/>
                </a:lnTo>
                <a:lnTo>
                  <a:pt x="674" y="782"/>
                </a:lnTo>
                <a:close/>
                <a:moveTo>
                  <a:pt x="1115" y="0"/>
                </a:moveTo>
                <a:lnTo>
                  <a:pt x="765" y="0"/>
                </a:lnTo>
                <a:cubicBezTo>
                  <a:pt x="750" y="0"/>
                  <a:pt x="738" y="12"/>
                  <a:pt x="738" y="28"/>
                </a:cubicBezTo>
                <a:cubicBezTo>
                  <a:pt x="738" y="43"/>
                  <a:pt x="750" y="55"/>
                  <a:pt x="765" y="55"/>
                </a:cubicBezTo>
                <a:lnTo>
                  <a:pt x="1103" y="55"/>
                </a:lnTo>
                <a:lnTo>
                  <a:pt x="1103" y="611"/>
                </a:lnTo>
                <a:lnTo>
                  <a:pt x="623" y="611"/>
                </a:lnTo>
                <a:cubicBezTo>
                  <a:pt x="608" y="611"/>
                  <a:pt x="595" y="623"/>
                  <a:pt x="595" y="639"/>
                </a:cubicBezTo>
                <a:cubicBezTo>
                  <a:pt x="595" y="654"/>
                  <a:pt x="608" y="666"/>
                  <a:pt x="623" y="666"/>
                </a:cubicBezTo>
                <a:lnTo>
                  <a:pt x="1103" y="666"/>
                </a:lnTo>
                <a:lnTo>
                  <a:pt x="1103" y="727"/>
                </a:lnTo>
                <a:lnTo>
                  <a:pt x="693" y="727"/>
                </a:lnTo>
                <a:lnTo>
                  <a:pt x="467" y="727"/>
                </a:lnTo>
                <a:lnTo>
                  <a:pt x="55" y="727"/>
                </a:lnTo>
                <a:lnTo>
                  <a:pt x="55" y="666"/>
                </a:lnTo>
                <a:lnTo>
                  <a:pt x="358" y="666"/>
                </a:lnTo>
                <a:cubicBezTo>
                  <a:pt x="373" y="666"/>
                  <a:pt x="385" y="654"/>
                  <a:pt x="385" y="639"/>
                </a:cubicBezTo>
                <a:cubicBezTo>
                  <a:pt x="385" y="623"/>
                  <a:pt x="373" y="611"/>
                  <a:pt x="358" y="611"/>
                </a:cubicBezTo>
                <a:lnTo>
                  <a:pt x="55" y="611"/>
                </a:lnTo>
                <a:lnTo>
                  <a:pt x="55" y="55"/>
                </a:lnTo>
                <a:lnTo>
                  <a:pt x="380" y="55"/>
                </a:lnTo>
                <a:cubicBezTo>
                  <a:pt x="395" y="55"/>
                  <a:pt x="407" y="43"/>
                  <a:pt x="407" y="28"/>
                </a:cubicBezTo>
                <a:cubicBezTo>
                  <a:pt x="407" y="12"/>
                  <a:pt x="395" y="0"/>
                  <a:pt x="380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lnTo>
                  <a:pt x="0" y="739"/>
                </a:lnTo>
                <a:cubicBezTo>
                  <a:pt x="0" y="763"/>
                  <a:pt x="19" y="782"/>
                  <a:pt x="43" y="782"/>
                </a:cubicBezTo>
                <a:lnTo>
                  <a:pt x="427" y="782"/>
                </a:lnTo>
                <a:lnTo>
                  <a:pt x="374" y="924"/>
                </a:lnTo>
                <a:lnTo>
                  <a:pt x="302" y="924"/>
                </a:lnTo>
                <a:cubicBezTo>
                  <a:pt x="287" y="924"/>
                  <a:pt x="274" y="936"/>
                  <a:pt x="274" y="951"/>
                </a:cubicBezTo>
                <a:cubicBezTo>
                  <a:pt x="274" y="967"/>
                  <a:pt x="287" y="979"/>
                  <a:pt x="302" y="979"/>
                </a:cubicBezTo>
                <a:lnTo>
                  <a:pt x="393" y="979"/>
                </a:lnTo>
                <a:lnTo>
                  <a:pt x="765" y="979"/>
                </a:lnTo>
                <a:lnTo>
                  <a:pt x="857" y="979"/>
                </a:lnTo>
                <a:cubicBezTo>
                  <a:pt x="872" y="979"/>
                  <a:pt x="884" y="967"/>
                  <a:pt x="884" y="951"/>
                </a:cubicBezTo>
                <a:cubicBezTo>
                  <a:pt x="884" y="936"/>
                  <a:pt x="872" y="924"/>
                  <a:pt x="857" y="924"/>
                </a:cubicBezTo>
                <a:lnTo>
                  <a:pt x="784" y="924"/>
                </a:lnTo>
                <a:lnTo>
                  <a:pt x="733" y="782"/>
                </a:lnTo>
                <a:lnTo>
                  <a:pt x="1115" y="782"/>
                </a:lnTo>
                <a:cubicBezTo>
                  <a:pt x="1139" y="782"/>
                  <a:pt x="1159" y="763"/>
                  <a:pt x="1159" y="739"/>
                </a:cubicBezTo>
                <a:lnTo>
                  <a:pt x="1159" y="43"/>
                </a:lnTo>
                <a:cubicBezTo>
                  <a:pt x="1159" y="19"/>
                  <a:pt x="1139" y="0"/>
                  <a:pt x="111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8" name="Freeform 337">
            <a:extLst>
              <a:ext uri="{FF2B5EF4-FFF2-40B4-BE49-F238E27FC236}">
                <a16:creationId xmlns:a16="http://schemas.microsoft.com/office/drawing/2014/main" id="{4A4EC74C-F1E2-574B-BBF6-DFBECF5A09B0}"/>
              </a:ext>
            </a:extLst>
          </p:cNvPr>
          <p:cNvSpPr/>
          <p:nvPr/>
        </p:nvSpPr>
        <p:spPr>
          <a:xfrm>
            <a:off x="6225433" y="5381491"/>
            <a:ext cx="226800" cy="29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1" h="810">
                <a:moveTo>
                  <a:pt x="486" y="35"/>
                </a:moveTo>
                <a:cubicBezTo>
                  <a:pt x="546" y="35"/>
                  <a:pt x="595" y="96"/>
                  <a:pt x="595" y="170"/>
                </a:cubicBezTo>
                <a:cubicBezTo>
                  <a:pt x="595" y="216"/>
                  <a:pt x="577" y="256"/>
                  <a:pt x="549" y="280"/>
                </a:cubicBezTo>
                <a:cubicBezTo>
                  <a:pt x="529" y="227"/>
                  <a:pt x="481" y="188"/>
                  <a:pt x="424" y="179"/>
                </a:cubicBezTo>
                <a:cubicBezTo>
                  <a:pt x="423" y="178"/>
                  <a:pt x="422" y="177"/>
                  <a:pt x="421" y="177"/>
                </a:cubicBezTo>
                <a:cubicBezTo>
                  <a:pt x="417" y="174"/>
                  <a:pt x="412" y="172"/>
                  <a:pt x="408" y="170"/>
                </a:cubicBezTo>
                <a:cubicBezTo>
                  <a:pt x="398" y="165"/>
                  <a:pt x="387" y="162"/>
                  <a:pt x="376" y="159"/>
                </a:cubicBezTo>
                <a:cubicBezTo>
                  <a:pt x="381" y="90"/>
                  <a:pt x="428" y="35"/>
                  <a:pt x="486" y="35"/>
                </a:cubicBezTo>
                <a:close/>
                <a:moveTo>
                  <a:pt x="406" y="291"/>
                </a:moveTo>
                <a:cubicBezTo>
                  <a:pt x="400" y="299"/>
                  <a:pt x="402" y="310"/>
                  <a:pt x="410" y="315"/>
                </a:cubicBezTo>
                <a:cubicBezTo>
                  <a:pt x="412" y="317"/>
                  <a:pt x="414" y="319"/>
                  <a:pt x="416" y="320"/>
                </a:cubicBezTo>
                <a:cubicBezTo>
                  <a:pt x="412" y="324"/>
                  <a:pt x="406" y="326"/>
                  <a:pt x="400" y="326"/>
                </a:cubicBezTo>
                <a:cubicBezTo>
                  <a:pt x="386" y="326"/>
                  <a:pt x="374" y="315"/>
                  <a:pt x="374" y="301"/>
                </a:cubicBezTo>
                <a:cubicBezTo>
                  <a:pt x="374" y="287"/>
                  <a:pt x="386" y="276"/>
                  <a:pt x="400" y="276"/>
                </a:cubicBezTo>
                <a:cubicBezTo>
                  <a:pt x="407" y="276"/>
                  <a:pt x="413" y="279"/>
                  <a:pt x="418" y="284"/>
                </a:cubicBezTo>
                <a:cubicBezTo>
                  <a:pt x="413" y="284"/>
                  <a:pt x="409" y="286"/>
                  <a:pt x="406" y="291"/>
                </a:cubicBezTo>
                <a:close/>
                <a:moveTo>
                  <a:pt x="464" y="437"/>
                </a:moveTo>
                <a:cubicBezTo>
                  <a:pt x="453" y="443"/>
                  <a:pt x="449" y="455"/>
                  <a:pt x="451" y="467"/>
                </a:cubicBezTo>
                <a:lnTo>
                  <a:pt x="411" y="501"/>
                </a:lnTo>
                <a:cubicBezTo>
                  <a:pt x="407" y="504"/>
                  <a:pt x="405" y="509"/>
                  <a:pt x="404" y="514"/>
                </a:cubicBezTo>
                <a:cubicBezTo>
                  <a:pt x="404" y="519"/>
                  <a:pt x="406" y="525"/>
                  <a:pt x="409" y="529"/>
                </a:cubicBezTo>
                <a:lnTo>
                  <a:pt x="436" y="559"/>
                </a:lnTo>
                <a:lnTo>
                  <a:pt x="436" y="577"/>
                </a:lnTo>
                <a:lnTo>
                  <a:pt x="399" y="608"/>
                </a:lnTo>
                <a:cubicBezTo>
                  <a:pt x="394" y="612"/>
                  <a:pt x="392" y="618"/>
                  <a:pt x="391" y="623"/>
                </a:cubicBezTo>
                <a:cubicBezTo>
                  <a:pt x="391" y="629"/>
                  <a:pt x="394" y="635"/>
                  <a:pt x="398" y="639"/>
                </a:cubicBezTo>
                <a:lnTo>
                  <a:pt x="426" y="663"/>
                </a:lnTo>
                <a:lnTo>
                  <a:pt x="403" y="683"/>
                </a:lnTo>
                <a:cubicBezTo>
                  <a:pt x="398" y="686"/>
                  <a:pt x="396" y="692"/>
                  <a:pt x="396" y="697"/>
                </a:cubicBezTo>
                <a:cubicBezTo>
                  <a:pt x="396" y="703"/>
                  <a:pt x="398" y="708"/>
                  <a:pt x="402" y="712"/>
                </a:cubicBezTo>
                <a:lnTo>
                  <a:pt x="427" y="735"/>
                </a:lnTo>
                <a:lnTo>
                  <a:pt x="400" y="762"/>
                </a:lnTo>
                <a:lnTo>
                  <a:pt x="366" y="727"/>
                </a:lnTo>
                <a:lnTo>
                  <a:pt x="366" y="494"/>
                </a:lnTo>
                <a:cubicBezTo>
                  <a:pt x="366" y="488"/>
                  <a:pt x="364" y="483"/>
                  <a:pt x="360" y="479"/>
                </a:cubicBezTo>
                <a:lnTo>
                  <a:pt x="351" y="471"/>
                </a:lnTo>
                <a:cubicBezTo>
                  <a:pt x="352" y="471"/>
                  <a:pt x="352" y="471"/>
                  <a:pt x="352" y="470"/>
                </a:cubicBezTo>
                <a:cubicBezTo>
                  <a:pt x="355" y="458"/>
                  <a:pt x="350" y="445"/>
                  <a:pt x="339" y="439"/>
                </a:cubicBezTo>
                <a:cubicBezTo>
                  <a:pt x="303" y="417"/>
                  <a:pt x="280" y="378"/>
                  <a:pt x="280" y="336"/>
                </a:cubicBezTo>
                <a:cubicBezTo>
                  <a:pt x="280" y="304"/>
                  <a:pt x="293" y="274"/>
                  <a:pt x="315" y="251"/>
                </a:cubicBezTo>
                <a:cubicBezTo>
                  <a:pt x="338" y="229"/>
                  <a:pt x="368" y="216"/>
                  <a:pt x="400" y="216"/>
                </a:cubicBezTo>
                <a:cubicBezTo>
                  <a:pt x="454" y="217"/>
                  <a:pt x="499" y="252"/>
                  <a:pt x="514" y="301"/>
                </a:cubicBezTo>
                <a:cubicBezTo>
                  <a:pt x="505" y="303"/>
                  <a:pt x="495" y="305"/>
                  <a:pt x="486" y="305"/>
                </a:cubicBezTo>
                <a:cubicBezTo>
                  <a:pt x="477" y="305"/>
                  <a:pt x="469" y="304"/>
                  <a:pt x="461" y="302"/>
                </a:cubicBezTo>
                <a:cubicBezTo>
                  <a:pt x="461" y="301"/>
                  <a:pt x="461" y="301"/>
                  <a:pt x="461" y="301"/>
                </a:cubicBezTo>
                <a:cubicBezTo>
                  <a:pt x="461" y="268"/>
                  <a:pt x="433" y="240"/>
                  <a:pt x="400" y="240"/>
                </a:cubicBezTo>
                <a:cubicBezTo>
                  <a:pt x="366" y="240"/>
                  <a:pt x="339" y="268"/>
                  <a:pt x="339" y="301"/>
                </a:cubicBezTo>
                <a:cubicBezTo>
                  <a:pt x="339" y="335"/>
                  <a:pt x="366" y="362"/>
                  <a:pt x="400" y="362"/>
                </a:cubicBezTo>
                <a:cubicBezTo>
                  <a:pt x="420" y="362"/>
                  <a:pt x="439" y="351"/>
                  <a:pt x="450" y="335"/>
                </a:cubicBezTo>
                <a:cubicBezTo>
                  <a:pt x="461" y="339"/>
                  <a:pt x="473" y="341"/>
                  <a:pt x="486" y="341"/>
                </a:cubicBezTo>
                <a:cubicBezTo>
                  <a:pt x="497" y="341"/>
                  <a:pt x="508" y="339"/>
                  <a:pt x="519" y="336"/>
                </a:cubicBezTo>
                <a:cubicBezTo>
                  <a:pt x="519" y="377"/>
                  <a:pt x="498" y="415"/>
                  <a:pt x="464" y="437"/>
                </a:cubicBezTo>
                <a:close/>
                <a:moveTo>
                  <a:pt x="280" y="444"/>
                </a:moveTo>
                <a:lnTo>
                  <a:pt x="268" y="444"/>
                </a:lnTo>
                <a:cubicBezTo>
                  <a:pt x="263" y="444"/>
                  <a:pt x="258" y="446"/>
                  <a:pt x="254" y="450"/>
                </a:cubicBezTo>
                <a:lnTo>
                  <a:pt x="89" y="615"/>
                </a:lnTo>
                <a:lnTo>
                  <a:pt x="40" y="616"/>
                </a:lnTo>
                <a:lnTo>
                  <a:pt x="40" y="577"/>
                </a:lnTo>
                <a:lnTo>
                  <a:pt x="74" y="579"/>
                </a:lnTo>
                <a:cubicBezTo>
                  <a:pt x="79" y="579"/>
                  <a:pt x="85" y="577"/>
                  <a:pt x="89" y="573"/>
                </a:cubicBezTo>
                <a:cubicBezTo>
                  <a:pt x="93" y="569"/>
                  <a:pt x="95" y="563"/>
                  <a:pt x="94" y="558"/>
                </a:cubicBezTo>
                <a:lnTo>
                  <a:pt x="92" y="527"/>
                </a:lnTo>
                <a:lnTo>
                  <a:pt x="129" y="529"/>
                </a:lnTo>
                <a:cubicBezTo>
                  <a:pt x="135" y="530"/>
                  <a:pt x="140" y="528"/>
                  <a:pt x="144" y="524"/>
                </a:cubicBezTo>
                <a:cubicBezTo>
                  <a:pt x="148" y="519"/>
                  <a:pt x="150" y="514"/>
                  <a:pt x="150" y="508"/>
                </a:cubicBezTo>
                <a:lnTo>
                  <a:pt x="145" y="459"/>
                </a:lnTo>
                <a:lnTo>
                  <a:pt x="158" y="447"/>
                </a:lnTo>
                <a:lnTo>
                  <a:pt x="199" y="444"/>
                </a:lnTo>
                <a:cubicBezTo>
                  <a:pt x="204" y="444"/>
                  <a:pt x="209" y="441"/>
                  <a:pt x="212" y="437"/>
                </a:cubicBezTo>
                <a:cubicBezTo>
                  <a:pt x="216" y="433"/>
                  <a:pt x="218" y="428"/>
                  <a:pt x="217" y="423"/>
                </a:cubicBezTo>
                <a:lnTo>
                  <a:pt x="213" y="370"/>
                </a:lnTo>
                <a:cubicBezTo>
                  <a:pt x="223" y="364"/>
                  <a:pt x="228" y="352"/>
                  <a:pt x="225" y="341"/>
                </a:cubicBezTo>
                <a:cubicBezTo>
                  <a:pt x="216" y="300"/>
                  <a:pt x="228" y="259"/>
                  <a:pt x="257" y="230"/>
                </a:cubicBezTo>
                <a:cubicBezTo>
                  <a:pt x="276" y="212"/>
                  <a:pt x="299" y="200"/>
                  <a:pt x="324" y="196"/>
                </a:cubicBezTo>
                <a:cubicBezTo>
                  <a:pt x="311" y="203"/>
                  <a:pt x="299" y="213"/>
                  <a:pt x="288" y="223"/>
                </a:cubicBezTo>
                <a:cubicBezTo>
                  <a:pt x="257" y="253"/>
                  <a:pt x="241" y="293"/>
                  <a:pt x="241" y="336"/>
                </a:cubicBezTo>
                <a:cubicBezTo>
                  <a:pt x="241" y="375"/>
                  <a:pt x="256" y="413"/>
                  <a:pt x="282" y="442"/>
                </a:cubicBezTo>
                <a:cubicBezTo>
                  <a:pt x="281" y="442"/>
                  <a:pt x="281" y="443"/>
                  <a:pt x="281" y="443"/>
                </a:cubicBezTo>
                <a:cubicBezTo>
                  <a:pt x="281" y="444"/>
                  <a:pt x="280" y="444"/>
                  <a:pt x="280" y="444"/>
                </a:cubicBezTo>
                <a:close/>
                <a:moveTo>
                  <a:pt x="229" y="202"/>
                </a:moveTo>
                <a:cubicBezTo>
                  <a:pt x="194" y="237"/>
                  <a:pt x="178" y="286"/>
                  <a:pt x="184" y="335"/>
                </a:cubicBezTo>
                <a:cubicBezTo>
                  <a:pt x="176" y="338"/>
                  <a:pt x="172" y="346"/>
                  <a:pt x="172" y="354"/>
                </a:cubicBezTo>
                <a:lnTo>
                  <a:pt x="176" y="406"/>
                </a:lnTo>
                <a:lnTo>
                  <a:pt x="148" y="408"/>
                </a:lnTo>
                <a:cubicBezTo>
                  <a:pt x="143" y="408"/>
                  <a:pt x="138" y="410"/>
                  <a:pt x="135" y="413"/>
                </a:cubicBezTo>
                <a:lnTo>
                  <a:pt x="111" y="438"/>
                </a:lnTo>
                <a:cubicBezTo>
                  <a:pt x="106" y="442"/>
                  <a:pt x="104" y="448"/>
                  <a:pt x="105" y="454"/>
                </a:cubicBezTo>
                <a:lnTo>
                  <a:pt x="108" y="489"/>
                </a:lnTo>
                <a:lnTo>
                  <a:pt x="72" y="486"/>
                </a:lnTo>
                <a:cubicBezTo>
                  <a:pt x="66" y="485"/>
                  <a:pt x="61" y="488"/>
                  <a:pt x="57" y="492"/>
                </a:cubicBezTo>
                <a:cubicBezTo>
                  <a:pt x="53" y="496"/>
                  <a:pt x="51" y="501"/>
                  <a:pt x="51" y="507"/>
                </a:cubicBezTo>
                <a:lnTo>
                  <a:pt x="53" y="538"/>
                </a:lnTo>
                <a:lnTo>
                  <a:pt x="20" y="537"/>
                </a:lnTo>
                <a:cubicBezTo>
                  <a:pt x="15" y="537"/>
                  <a:pt x="10" y="539"/>
                  <a:pt x="6" y="543"/>
                </a:cubicBezTo>
                <a:cubicBezTo>
                  <a:pt x="2" y="546"/>
                  <a:pt x="0" y="551"/>
                  <a:pt x="0" y="557"/>
                </a:cubicBezTo>
                <a:lnTo>
                  <a:pt x="1" y="636"/>
                </a:lnTo>
                <a:cubicBezTo>
                  <a:pt x="1" y="641"/>
                  <a:pt x="3" y="646"/>
                  <a:pt x="7" y="650"/>
                </a:cubicBezTo>
                <a:cubicBezTo>
                  <a:pt x="11" y="653"/>
                  <a:pt x="16" y="655"/>
                  <a:pt x="21" y="655"/>
                </a:cubicBezTo>
                <a:lnTo>
                  <a:pt x="98" y="654"/>
                </a:lnTo>
                <a:cubicBezTo>
                  <a:pt x="103" y="654"/>
                  <a:pt x="108" y="652"/>
                  <a:pt x="111" y="648"/>
                </a:cubicBezTo>
                <a:lnTo>
                  <a:pt x="276" y="484"/>
                </a:lnTo>
                <a:lnTo>
                  <a:pt x="300" y="484"/>
                </a:lnTo>
                <a:cubicBezTo>
                  <a:pt x="302" y="484"/>
                  <a:pt x="305" y="484"/>
                  <a:pt x="307" y="483"/>
                </a:cubicBezTo>
                <a:cubicBezTo>
                  <a:pt x="308" y="484"/>
                  <a:pt x="308" y="485"/>
                  <a:pt x="309" y="485"/>
                </a:cubicBezTo>
                <a:lnTo>
                  <a:pt x="326" y="502"/>
                </a:lnTo>
                <a:lnTo>
                  <a:pt x="326" y="735"/>
                </a:lnTo>
                <a:cubicBezTo>
                  <a:pt x="326" y="740"/>
                  <a:pt x="328" y="745"/>
                  <a:pt x="332" y="749"/>
                </a:cubicBezTo>
                <a:lnTo>
                  <a:pt x="386" y="804"/>
                </a:lnTo>
                <a:cubicBezTo>
                  <a:pt x="389" y="807"/>
                  <a:pt x="394" y="810"/>
                  <a:pt x="399" y="810"/>
                </a:cubicBezTo>
                <a:cubicBezTo>
                  <a:pt x="400" y="810"/>
                  <a:pt x="400" y="810"/>
                  <a:pt x="400" y="810"/>
                </a:cubicBezTo>
                <a:cubicBezTo>
                  <a:pt x="405" y="810"/>
                  <a:pt x="410" y="808"/>
                  <a:pt x="414" y="804"/>
                </a:cubicBezTo>
                <a:lnTo>
                  <a:pt x="470" y="749"/>
                </a:lnTo>
                <a:cubicBezTo>
                  <a:pt x="474" y="745"/>
                  <a:pt x="476" y="740"/>
                  <a:pt x="476" y="735"/>
                </a:cubicBezTo>
                <a:cubicBezTo>
                  <a:pt x="476" y="729"/>
                  <a:pt x="473" y="724"/>
                  <a:pt x="469" y="720"/>
                </a:cubicBezTo>
                <a:lnTo>
                  <a:pt x="445" y="698"/>
                </a:lnTo>
                <a:lnTo>
                  <a:pt x="469" y="678"/>
                </a:lnTo>
                <a:cubicBezTo>
                  <a:pt x="473" y="674"/>
                  <a:pt x="476" y="668"/>
                  <a:pt x="476" y="663"/>
                </a:cubicBezTo>
                <a:cubicBezTo>
                  <a:pt x="476" y="657"/>
                  <a:pt x="473" y="652"/>
                  <a:pt x="469" y="648"/>
                </a:cubicBezTo>
                <a:lnTo>
                  <a:pt x="442" y="624"/>
                </a:lnTo>
                <a:lnTo>
                  <a:pt x="469" y="602"/>
                </a:lnTo>
                <a:cubicBezTo>
                  <a:pt x="473" y="598"/>
                  <a:pt x="476" y="592"/>
                  <a:pt x="476" y="587"/>
                </a:cubicBezTo>
                <a:lnTo>
                  <a:pt x="476" y="552"/>
                </a:lnTo>
                <a:cubicBezTo>
                  <a:pt x="476" y="547"/>
                  <a:pt x="474" y="543"/>
                  <a:pt x="471" y="539"/>
                </a:cubicBezTo>
                <a:lnTo>
                  <a:pt x="452" y="518"/>
                </a:lnTo>
                <a:lnTo>
                  <a:pt x="491" y="484"/>
                </a:lnTo>
                <a:cubicBezTo>
                  <a:pt x="498" y="478"/>
                  <a:pt x="500" y="470"/>
                  <a:pt x="497" y="462"/>
                </a:cubicBezTo>
                <a:cubicBezTo>
                  <a:pt x="536" y="432"/>
                  <a:pt x="559" y="386"/>
                  <a:pt x="559" y="336"/>
                </a:cubicBezTo>
                <a:cubicBezTo>
                  <a:pt x="559" y="330"/>
                  <a:pt x="558" y="324"/>
                  <a:pt x="558" y="318"/>
                </a:cubicBezTo>
                <a:cubicBezTo>
                  <a:pt x="601" y="289"/>
                  <a:pt x="631" y="233"/>
                  <a:pt x="631" y="170"/>
                </a:cubicBezTo>
                <a:cubicBezTo>
                  <a:pt x="631" y="76"/>
                  <a:pt x="566" y="0"/>
                  <a:pt x="486" y="0"/>
                </a:cubicBezTo>
                <a:cubicBezTo>
                  <a:pt x="410" y="0"/>
                  <a:pt x="347" y="68"/>
                  <a:pt x="341" y="156"/>
                </a:cubicBezTo>
                <a:cubicBezTo>
                  <a:pt x="300" y="156"/>
                  <a:pt x="259" y="172"/>
                  <a:pt x="229" y="20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9" name="Freeform 338">
            <a:extLst>
              <a:ext uri="{FF2B5EF4-FFF2-40B4-BE49-F238E27FC236}">
                <a16:creationId xmlns:a16="http://schemas.microsoft.com/office/drawing/2014/main" id="{8DC8FD4D-BACE-664E-A6E2-121A41AD07DB}"/>
              </a:ext>
            </a:extLst>
          </p:cNvPr>
          <p:cNvSpPr/>
          <p:nvPr/>
        </p:nvSpPr>
        <p:spPr>
          <a:xfrm>
            <a:off x="6901153" y="5431171"/>
            <a:ext cx="246240" cy="24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5" h="692">
                <a:moveTo>
                  <a:pt x="621" y="636"/>
                </a:moveTo>
                <a:lnTo>
                  <a:pt x="271" y="636"/>
                </a:lnTo>
                <a:cubicBezTo>
                  <a:pt x="151" y="636"/>
                  <a:pt x="98" y="576"/>
                  <a:pt x="78" y="540"/>
                </a:cubicBezTo>
                <a:cubicBezTo>
                  <a:pt x="47" y="486"/>
                  <a:pt x="47" y="418"/>
                  <a:pt x="80" y="362"/>
                </a:cubicBezTo>
                <a:cubicBezTo>
                  <a:pt x="99" y="330"/>
                  <a:pt x="128" y="303"/>
                  <a:pt x="164" y="285"/>
                </a:cubicBezTo>
                <a:cubicBezTo>
                  <a:pt x="206" y="263"/>
                  <a:pt x="256" y="252"/>
                  <a:pt x="314" y="253"/>
                </a:cubicBezTo>
                <a:cubicBezTo>
                  <a:pt x="345" y="253"/>
                  <a:pt x="375" y="259"/>
                  <a:pt x="402" y="271"/>
                </a:cubicBezTo>
                <a:cubicBezTo>
                  <a:pt x="410" y="275"/>
                  <a:pt x="419" y="274"/>
                  <a:pt x="426" y="270"/>
                </a:cubicBezTo>
                <a:cubicBezTo>
                  <a:pt x="434" y="265"/>
                  <a:pt x="439" y="258"/>
                  <a:pt x="440" y="249"/>
                </a:cubicBezTo>
                <a:cubicBezTo>
                  <a:pt x="453" y="139"/>
                  <a:pt x="546" y="56"/>
                  <a:pt x="657" y="56"/>
                </a:cubicBezTo>
                <a:cubicBezTo>
                  <a:pt x="672" y="56"/>
                  <a:pt x="685" y="43"/>
                  <a:pt x="685" y="28"/>
                </a:cubicBezTo>
                <a:cubicBezTo>
                  <a:pt x="685" y="13"/>
                  <a:pt x="672" y="0"/>
                  <a:pt x="657" y="0"/>
                </a:cubicBezTo>
                <a:cubicBezTo>
                  <a:pt x="530" y="0"/>
                  <a:pt x="421" y="88"/>
                  <a:pt x="391" y="209"/>
                </a:cubicBezTo>
                <a:cubicBezTo>
                  <a:pt x="367" y="202"/>
                  <a:pt x="341" y="198"/>
                  <a:pt x="314" y="198"/>
                </a:cubicBezTo>
                <a:cubicBezTo>
                  <a:pt x="313" y="198"/>
                  <a:pt x="312" y="198"/>
                  <a:pt x="310" y="198"/>
                </a:cubicBezTo>
                <a:cubicBezTo>
                  <a:pt x="245" y="198"/>
                  <a:pt x="187" y="210"/>
                  <a:pt x="139" y="236"/>
                </a:cubicBezTo>
                <a:cubicBezTo>
                  <a:pt x="93" y="259"/>
                  <a:pt x="56" y="293"/>
                  <a:pt x="32" y="334"/>
                </a:cubicBezTo>
                <a:cubicBezTo>
                  <a:pt x="-10" y="407"/>
                  <a:pt x="-11" y="496"/>
                  <a:pt x="30" y="568"/>
                </a:cubicBezTo>
                <a:cubicBezTo>
                  <a:pt x="75" y="646"/>
                  <a:pt x="163" y="692"/>
                  <a:pt x="271" y="692"/>
                </a:cubicBezTo>
                <a:lnTo>
                  <a:pt x="621" y="692"/>
                </a:lnTo>
                <a:cubicBezTo>
                  <a:pt x="637" y="692"/>
                  <a:pt x="649" y="679"/>
                  <a:pt x="649" y="664"/>
                </a:cubicBezTo>
                <a:cubicBezTo>
                  <a:pt x="649" y="649"/>
                  <a:pt x="637" y="636"/>
                  <a:pt x="621" y="6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0" name="Freeform 339">
            <a:extLst>
              <a:ext uri="{FF2B5EF4-FFF2-40B4-BE49-F238E27FC236}">
                <a16:creationId xmlns:a16="http://schemas.microsoft.com/office/drawing/2014/main" id="{0989081E-EB2A-EB4A-A507-1EC6BA67358B}"/>
              </a:ext>
            </a:extLst>
          </p:cNvPr>
          <p:cNvSpPr/>
          <p:nvPr/>
        </p:nvSpPr>
        <p:spPr>
          <a:xfrm>
            <a:off x="7208592" y="5475811"/>
            <a:ext cx="121320" cy="202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564">
                <a:moveTo>
                  <a:pt x="177" y="2"/>
                </a:moveTo>
                <a:cubicBezTo>
                  <a:pt x="163" y="-4"/>
                  <a:pt x="147" y="3"/>
                  <a:pt x="141" y="17"/>
                </a:cubicBezTo>
                <a:cubicBezTo>
                  <a:pt x="135" y="31"/>
                  <a:pt x="141" y="47"/>
                  <a:pt x="155" y="53"/>
                </a:cubicBezTo>
                <a:cubicBezTo>
                  <a:pt x="201" y="73"/>
                  <a:pt x="237" y="107"/>
                  <a:pt x="259" y="151"/>
                </a:cubicBezTo>
                <a:cubicBezTo>
                  <a:pt x="280" y="193"/>
                  <a:pt x="287" y="242"/>
                  <a:pt x="280" y="290"/>
                </a:cubicBezTo>
                <a:cubicBezTo>
                  <a:pt x="272" y="344"/>
                  <a:pt x="246" y="393"/>
                  <a:pt x="206" y="431"/>
                </a:cubicBezTo>
                <a:cubicBezTo>
                  <a:pt x="161" y="474"/>
                  <a:pt x="98" y="501"/>
                  <a:pt x="24" y="509"/>
                </a:cubicBezTo>
                <a:cubicBezTo>
                  <a:pt x="9" y="511"/>
                  <a:pt x="-2" y="525"/>
                  <a:pt x="0" y="540"/>
                </a:cubicBezTo>
                <a:cubicBezTo>
                  <a:pt x="2" y="554"/>
                  <a:pt x="13" y="564"/>
                  <a:pt x="27" y="564"/>
                </a:cubicBezTo>
                <a:cubicBezTo>
                  <a:pt x="28" y="564"/>
                  <a:pt x="29" y="564"/>
                  <a:pt x="30" y="564"/>
                </a:cubicBezTo>
                <a:cubicBezTo>
                  <a:pt x="116" y="554"/>
                  <a:pt x="190" y="522"/>
                  <a:pt x="244" y="471"/>
                </a:cubicBezTo>
                <a:cubicBezTo>
                  <a:pt x="293" y="424"/>
                  <a:pt x="324" y="365"/>
                  <a:pt x="334" y="298"/>
                </a:cubicBezTo>
                <a:cubicBezTo>
                  <a:pt x="354" y="172"/>
                  <a:pt x="291" y="53"/>
                  <a:pt x="177" y="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1" name="Freeform 340">
            <a:extLst>
              <a:ext uri="{FF2B5EF4-FFF2-40B4-BE49-F238E27FC236}">
                <a16:creationId xmlns:a16="http://schemas.microsoft.com/office/drawing/2014/main" id="{D56B5EB9-0E79-C842-843E-6C34E628D9A8}"/>
              </a:ext>
            </a:extLst>
          </p:cNvPr>
          <p:cNvSpPr/>
          <p:nvPr/>
        </p:nvSpPr>
        <p:spPr>
          <a:xfrm>
            <a:off x="7027873" y="5410291"/>
            <a:ext cx="226800" cy="29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1" h="810">
                <a:moveTo>
                  <a:pt x="406" y="291"/>
                </a:moveTo>
                <a:cubicBezTo>
                  <a:pt x="400" y="299"/>
                  <a:pt x="402" y="310"/>
                  <a:pt x="410" y="316"/>
                </a:cubicBezTo>
                <a:cubicBezTo>
                  <a:pt x="412" y="317"/>
                  <a:pt x="414" y="319"/>
                  <a:pt x="416" y="320"/>
                </a:cubicBezTo>
                <a:cubicBezTo>
                  <a:pt x="412" y="324"/>
                  <a:pt x="406" y="327"/>
                  <a:pt x="400" y="327"/>
                </a:cubicBezTo>
                <a:cubicBezTo>
                  <a:pt x="386" y="327"/>
                  <a:pt x="374" y="315"/>
                  <a:pt x="374" y="301"/>
                </a:cubicBezTo>
                <a:cubicBezTo>
                  <a:pt x="374" y="287"/>
                  <a:pt x="386" y="276"/>
                  <a:pt x="400" y="276"/>
                </a:cubicBezTo>
                <a:cubicBezTo>
                  <a:pt x="407" y="276"/>
                  <a:pt x="413" y="279"/>
                  <a:pt x="418" y="284"/>
                </a:cubicBezTo>
                <a:cubicBezTo>
                  <a:pt x="413" y="284"/>
                  <a:pt x="409" y="287"/>
                  <a:pt x="406" y="291"/>
                </a:cubicBezTo>
                <a:close/>
                <a:moveTo>
                  <a:pt x="464" y="437"/>
                </a:moveTo>
                <a:cubicBezTo>
                  <a:pt x="453" y="444"/>
                  <a:pt x="449" y="455"/>
                  <a:pt x="451" y="467"/>
                </a:cubicBezTo>
                <a:lnTo>
                  <a:pt x="411" y="501"/>
                </a:lnTo>
                <a:cubicBezTo>
                  <a:pt x="407" y="504"/>
                  <a:pt x="405" y="509"/>
                  <a:pt x="405" y="515"/>
                </a:cubicBezTo>
                <a:cubicBezTo>
                  <a:pt x="404" y="520"/>
                  <a:pt x="406" y="525"/>
                  <a:pt x="409" y="529"/>
                </a:cubicBezTo>
                <a:lnTo>
                  <a:pt x="436" y="560"/>
                </a:lnTo>
                <a:lnTo>
                  <a:pt x="436" y="578"/>
                </a:lnTo>
                <a:lnTo>
                  <a:pt x="399" y="609"/>
                </a:lnTo>
                <a:cubicBezTo>
                  <a:pt x="394" y="612"/>
                  <a:pt x="392" y="618"/>
                  <a:pt x="391" y="624"/>
                </a:cubicBezTo>
                <a:cubicBezTo>
                  <a:pt x="391" y="630"/>
                  <a:pt x="394" y="635"/>
                  <a:pt x="398" y="639"/>
                </a:cubicBezTo>
                <a:lnTo>
                  <a:pt x="426" y="663"/>
                </a:lnTo>
                <a:lnTo>
                  <a:pt x="403" y="683"/>
                </a:lnTo>
                <a:cubicBezTo>
                  <a:pt x="399" y="687"/>
                  <a:pt x="396" y="692"/>
                  <a:pt x="396" y="698"/>
                </a:cubicBezTo>
                <a:cubicBezTo>
                  <a:pt x="396" y="703"/>
                  <a:pt x="398" y="709"/>
                  <a:pt x="402" y="713"/>
                </a:cubicBezTo>
                <a:lnTo>
                  <a:pt x="427" y="736"/>
                </a:lnTo>
                <a:lnTo>
                  <a:pt x="400" y="762"/>
                </a:lnTo>
                <a:lnTo>
                  <a:pt x="366" y="727"/>
                </a:lnTo>
                <a:lnTo>
                  <a:pt x="366" y="494"/>
                </a:lnTo>
                <a:cubicBezTo>
                  <a:pt x="366" y="489"/>
                  <a:pt x="364" y="484"/>
                  <a:pt x="360" y="480"/>
                </a:cubicBezTo>
                <a:lnTo>
                  <a:pt x="351" y="472"/>
                </a:lnTo>
                <a:cubicBezTo>
                  <a:pt x="352" y="471"/>
                  <a:pt x="352" y="471"/>
                  <a:pt x="352" y="470"/>
                </a:cubicBezTo>
                <a:cubicBezTo>
                  <a:pt x="355" y="458"/>
                  <a:pt x="350" y="446"/>
                  <a:pt x="339" y="439"/>
                </a:cubicBezTo>
                <a:cubicBezTo>
                  <a:pt x="303" y="418"/>
                  <a:pt x="280" y="378"/>
                  <a:pt x="280" y="336"/>
                </a:cubicBezTo>
                <a:cubicBezTo>
                  <a:pt x="280" y="304"/>
                  <a:pt x="293" y="274"/>
                  <a:pt x="316" y="252"/>
                </a:cubicBezTo>
                <a:cubicBezTo>
                  <a:pt x="338" y="229"/>
                  <a:pt x="368" y="217"/>
                  <a:pt x="400" y="217"/>
                </a:cubicBezTo>
                <a:cubicBezTo>
                  <a:pt x="454" y="217"/>
                  <a:pt x="499" y="252"/>
                  <a:pt x="514" y="301"/>
                </a:cubicBezTo>
                <a:cubicBezTo>
                  <a:pt x="505" y="304"/>
                  <a:pt x="495" y="305"/>
                  <a:pt x="486" y="305"/>
                </a:cubicBezTo>
                <a:cubicBezTo>
                  <a:pt x="477" y="305"/>
                  <a:pt x="469" y="304"/>
                  <a:pt x="461" y="302"/>
                </a:cubicBezTo>
                <a:lnTo>
                  <a:pt x="461" y="301"/>
                </a:lnTo>
                <a:cubicBezTo>
                  <a:pt x="461" y="268"/>
                  <a:pt x="433" y="241"/>
                  <a:pt x="400" y="241"/>
                </a:cubicBezTo>
                <a:cubicBezTo>
                  <a:pt x="366" y="241"/>
                  <a:pt x="339" y="268"/>
                  <a:pt x="339" y="301"/>
                </a:cubicBezTo>
                <a:cubicBezTo>
                  <a:pt x="339" y="335"/>
                  <a:pt x="366" y="362"/>
                  <a:pt x="400" y="362"/>
                </a:cubicBezTo>
                <a:cubicBezTo>
                  <a:pt x="421" y="362"/>
                  <a:pt x="439" y="352"/>
                  <a:pt x="450" y="336"/>
                </a:cubicBezTo>
                <a:cubicBezTo>
                  <a:pt x="462" y="339"/>
                  <a:pt x="473" y="341"/>
                  <a:pt x="486" y="341"/>
                </a:cubicBezTo>
                <a:cubicBezTo>
                  <a:pt x="497" y="341"/>
                  <a:pt x="508" y="339"/>
                  <a:pt x="519" y="336"/>
                </a:cubicBezTo>
                <a:cubicBezTo>
                  <a:pt x="519" y="377"/>
                  <a:pt x="498" y="415"/>
                  <a:pt x="464" y="437"/>
                </a:cubicBezTo>
                <a:close/>
                <a:moveTo>
                  <a:pt x="280" y="445"/>
                </a:moveTo>
                <a:lnTo>
                  <a:pt x="269" y="445"/>
                </a:lnTo>
                <a:cubicBezTo>
                  <a:pt x="263" y="445"/>
                  <a:pt x="258" y="447"/>
                  <a:pt x="254" y="450"/>
                </a:cubicBezTo>
                <a:lnTo>
                  <a:pt x="89" y="615"/>
                </a:lnTo>
                <a:lnTo>
                  <a:pt x="40" y="616"/>
                </a:lnTo>
                <a:lnTo>
                  <a:pt x="40" y="578"/>
                </a:lnTo>
                <a:lnTo>
                  <a:pt x="74" y="579"/>
                </a:lnTo>
                <a:cubicBezTo>
                  <a:pt x="79" y="579"/>
                  <a:pt x="85" y="577"/>
                  <a:pt x="89" y="573"/>
                </a:cubicBezTo>
                <a:cubicBezTo>
                  <a:pt x="93" y="569"/>
                  <a:pt x="95" y="564"/>
                  <a:pt x="94" y="558"/>
                </a:cubicBezTo>
                <a:lnTo>
                  <a:pt x="92" y="527"/>
                </a:lnTo>
                <a:lnTo>
                  <a:pt x="129" y="530"/>
                </a:lnTo>
                <a:cubicBezTo>
                  <a:pt x="135" y="530"/>
                  <a:pt x="140" y="528"/>
                  <a:pt x="144" y="524"/>
                </a:cubicBezTo>
                <a:cubicBezTo>
                  <a:pt x="148" y="520"/>
                  <a:pt x="150" y="514"/>
                  <a:pt x="150" y="508"/>
                </a:cubicBezTo>
                <a:lnTo>
                  <a:pt x="145" y="459"/>
                </a:lnTo>
                <a:lnTo>
                  <a:pt x="158" y="447"/>
                </a:lnTo>
                <a:lnTo>
                  <a:pt x="199" y="444"/>
                </a:lnTo>
                <a:cubicBezTo>
                  <a:pt x="204" y="444"/>
                  <a:pt x="209" y="441"/>
                  <a:pt x="212" y="437"/>
                </a:cubicBezTo>
                <a:cubicBezTo>
                  <a:pt x="216" y="434"/>
                  <a:pt x="218" y="428"/>
                  <a:pt x="217" y="423"/>
                </a:cubicBezTo>
                <a:lnTo>
                  <a:pt x="213" y="371"/>
                </a:lnTo>
                <a:cubicBezTo>
                  <a:pt x="223" y="364"/>
                  <a:pt x="228" y="353"/>
                  <a:pt x="225" y="341"/>
                </a:cubicBezTo>
                <a:cubicBezTo>
                  <a:pt x="216" y="301"/>
                  <a:pt x="228" y="259"/>
                  <a:pt x="257" y="230"/>
                </a:cubicBezTo>
                <a:cubicBezTo>
                  <a:pt x="276" y="212"/>
                  <a:pt x="299" y="200"/>
                  <a:pt x="324" y="197"/>
                </a:cubicBezTo>
                <a:cubicBezTo>
                  <a:pt x="311" y="204"/>
                  <a:pt x="299" y="213"/>
                  <a:pt x="288" y="224"/>
                </a:cubicBezTo>
                <a:cubicBezTo>
                  <a:pt x="257" y="254"/>
                  <a:pt x="241" y="294"/>
                  <a:pt x="241" y="336"/>
                </a:cubicBezTo>
                <a:cubicBezTo>
                  <a:pt x="241" y="376"/>
                  <a:pt x="256" y="414"/>
                  <a:pt x="282" y="442"/>
                </a:cubicBezTo>
                <a:cubicBezTo>
                  <a:pt x="281" y="443"/>
                  <a:pt x="281" y="443"/>
                  <a:pt x="281" y="444"/>
                </a:cubicBezTo>
                <a:cubicBezTo>
                  <a:pt x="281" y="444"/>
                  <a:pt x="280" y="444"/>
                  <a:pt x="280" y="445"/>
                </a:cubicBezTo>
                <a:close/>
                <a:moveTo>
                  <a:pt x="486" y="35"/>
                </a:moveTo>
                <a:cubicBezTo>
                  <a:pt x="546" y="35"/>
                  <a:pt x="595" y="96"/>
                  <a:pt x="595" y="170"/>
                </a:cubicBezTo>
                <a:cubicBezTo>
                  <a:pt x="595" y="216"/>
                  <a:pt x="577" y="256"/>
                  <a:pt x="549" y="281"/>
                </a:cubicBezTo>
                <a:cubicBezTo>
                  <a:pt x="529" y="228"/>
                  <a:pt x="482" y="188"/>
                  <a:pt x="424" y="179"/>
                </a:cubicBezTo>
                <a:cubicBezTo>
                  <a:pt x="423" y="178"/>
                  <a:pt x="422" y="178"/>
                  <a:pt x="421" y="177"/>
                </a:cubicBezTo>
                <a:cubicBezTo>
                  <a:pt x="417" y="174"/>
                  <a:pt x="412" y="172"/>
                  <a:pt x="408" y="170"/>
                </a:cubicBezTo>
                <a:cubicBezTo>
                  <a:pt x="398" y="165"/>
                  <a:pt x="387" y="162"/>
                  <a:pt x="376" y="160"/>
                </a:cubicBezTo>
                <a:cubicBezTo>
                  <a:pt x="381" y="90"/>
                  <a:pt x="428" y="35"/>
                  <a:pt x="486" y="35"/>
                </a:cubicBezTo>
                <a:close/>
                <a:moveTo>
                  <a:pt x="497" y="462"/>
                </a:moveTo>
                <a:cubicBezTo>
                  <a:pt x="536" y="432"/>
                  <a:pt x="559" y="386"/>
                  <a:pt x="559" y="336"/>
                </a:cubicBezTo>
                <a:cubicBezTo>
                  <a:pt x="559" y="330"/>
                  <a:pt x="558" y="324"/>
                  <a:pt x="558" y="318"/>
                </a:cubicBezTo>
                <a:cubicBezTo>
                  <a:pt x="601" y="289"/>
                  <a:pt x="631" y="234"/>
                  <a:pt x="631" y="170"/>
                </a:cubicBezTo>
                <a:cubicBezTo>
                  <a:pt x="631" y="76"/>
                  <a:pt x="566" y="0"/>
                  <a:pt x="486" y="0"/>
                </a:cubicBezTo>
                <a:cubicBezTo>
                  <a:pt x="410" y="0"/>
                  <a:pt x="347" y="69"/>
                  <a:pt x="341" y="156"/>
                </a:cubicBezTo>
                <a:cubicBezTo>
                  <a:pt x="300" y="156"/>
                  <a:pt x="259" y="172"/>
                  <a:pt x="229" y="202"/>
                </a:cubicBezTo>
                <a:cubicBezTo>
                  <a:pt x="194" y="238"/>
                  <a:pt x="178" y="286"/>
                  <a:pt x="184" y="335"/>
                </a:cubicBezTo>
                <a:cubicBezTo>
                  <a:pt x="176" y="338"/>
                  <a:pt x="172" y="346"/>
                  <a:pt x="172" y="355"/>
                </a:cubicBezTo>
                <a:lnTo>
                  <a:pt x="176" y="406"/>
                </a:lnTo>
                <a:lnTo>
                  <a:pt x="148" y="408"/>
                </a:lnTo>
                <a:cubicBezTo>
                  <a:pt x="143" y="408"/>
                  <a:pt x="139" y="410"/>
                  <a:pt x="135" y="414"/>
                </a:cubicBezTo>
                <a:lnTo>
                  <a:pt x="111" y="438"/>
                </a:lnTo>
                <a:cubicBezTo>
                  <a:pt x="106" y="442"/>
                  <a:pt x="104" y="448"/>
                  <a:pt x="105" y="454"/>
                </a:cubicBezTo>
                <a:lnTo>
                  <a:pt x="108" y="489"/>
                </a:lnTo>
                <a:lnTo>
                  <a:pt x="72" y="486"/>
                </a:lnTo>
                <a:cubicBezTo>
                  <a:pt x="67" y="486"/>
                  <a:pt x="61" y="488"/>
                  <a:pt x="57" y="492"/>
                </a:cubicBezTo>
                <a:cubicBezTo>
                  <a:pt x="53" y="496"/>
                  <a:pt x="51" y="502"/>
                  <a:pt x="51" y="507"/>
                </a:cubicBezTo>
                <a:lnTo>
                  <a:pt x="54" y="539"/>
                </a:lnTo>
                <a:lnTo>
                  <a:pt x="21" y="537"/>
                </a:lnTo>
                <a:cubicBezTo>
                  <a:pt x="15" y="537"/>
                  <a:pt x="10" y="539"/>
                  <a:pt x="6" y="543"/>
                </a:cubicBezTo>
                <a:cubicBezTo>
                  <a:pt x="2" y="547"/>
                  <a:pt x="0" y="552"/>
                  <a:pt x="0" y="557"/>
                </a:cubicBezTo>
                <a:lnTo>
                  <a:pt x="1" y="636"/>
                </a:lnTo>
                <a:cubicBezTo>
                  <a:pt x="1" y="641"/>
                  <a:pt x="3" y="646"/>
                  <a:pt x="7" y="650"/>
                </a:cubicBezTo>
                <a:cubicBezTo>
                  <a:pt x="11" y="654"/>
                  <a:pt x="16" y="656"/>
                  <a:pt x="21" y="656"/>
                </a:cubicBezTo>
                <a:lnTo>
                  <a:pt x="98" y="655"/>
                </a:lnTo>
                <a:cubicBezTo>
                  <a:pt x="103" y="654"/>
                  <a:pt x="108" y="652"/>
                  <a:pt x="111" y="649"/>
                </a:cubicBezTo>
                <a:lnTo>
                  <a:pt x="276" y="484"/>
                </a:lnTo>
                <a:lnTo>
                  <a:pt x="300" y="485"/>
                </a:lnTo>
                <a:cubicBezTo>
                  <a:pt x="302" y="485"/>
                  <a:pt x="305" y="484"/>
                  <a:pt x="307" y="483"/>
                </a:cubicBezTo>
                <a:cubicBezTo>
                  <a:pt x="308" y="484"/>
                  <a:pt x="308" y="485"/>
                  <a:pt x="309" y="486"/>
                </a:cubicBezTo>
                <a:lnTo>
                  <a:pt x="326" y="502"/>
                </a:lnTo>
                <a:lnTo>
                  <a:pt x="326" y="735"/>
                </a:lnTo>
                <a:cubicBezTo>
                  <a:pt x="326" y="740"/>
                  <a:pt x="328" y="745"/>
                  <a:pt x="332" y="749"/>
                </a:cubicBezTo>
                <a:lnTo>
                  <a:pt x="386" y="804"/>
                </a:lnTo>
                <a:cubicBezTo>
                  <a:pt x="389" y="808"/>
                  <a:pt x="394" y="810"/>
                  <a:pt x="400" y="810"/>
                </a:cubicBezTo>
                <a:cubicBezTo>
                  <a:pt x="405" y="810"/>
                  <a:pt x="410" y="808"/>
                  <a:pt x="414" y="804"/>
                </a:cubicBezTo>
                <a:lnTo>
                  <a:pt x="470" y="749"/>
                </a:lnTo>
                <a:cubicBezTo>
                  <a:pt x="474" y="746"/>
                  <a:pt x="476" y="740"/>
                  <a:pt x="476" y="735"/>
                </a:cubicBezTo>
                <a:cubicBezTo>
                  <a:pt x="476" y="730"/>
                  <a:pt x="473" y="724"/>
                  <a:pt x="469" y="721"/>
                </a:cubicBezTo>
                <a:lnTo>
                  <a:pt x="445" y="698"/>
                </a:lnTo>
                <a:lnTo>
                  <a:pt x="469" y="678"/>
                </a:lnTo>
                <a:cubicBezTo>
                  <a:pt x="473" y="674"/>
                  <a:pt x="476" y="669"/>
                  <a:pt x="476" y="663"/>
                </a:cubicBezTo>
                <a:cubicBezTo>
                  <a:pt x="476" y="657"/>
                  <a:pt x="473" y="652"/>
                  <a:pt x="469" y="648"/>
                </a:cubicBezTo>
                <a:lnTo>
                  <a:pt x="442" y="624"/>
                </a:lnTo>
                <a:lnTo>
                  <a:pt x="469" y="602"/>
                </a:lnTo>
                <a:cubicBezTo>
                  <a:pt x="473" y="598"/>
                  <a:pt x="476" y="593"/>
                  <a:pt x="476" y="587"/>
                </a:cubicBezTo>
                <a:lnTo>
                  <a:pt x="476" y="552"/>
                </a:lnTo>
                <a:cubicBezTo>
                  <a:pt x="476" y="548"/>
                  <a:pt x="474" y="543"/>
                  <a:pt x="471" y="539"/>
                </a:cubicBezTo>
                <a:lnTo>
                  <a:pt x="452" y="518"/>
                </a:lnTo>
                <a:lnTo>
                  <a:pt x="491" y="484"/>
                </a:lnTo>
                <a:cubicBezTo>
                  <a:pt x="498" y="479"/>
                  <a:pt x="500" y="470"/>
                  <a:pt x="497" y="46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2" name="Freeform 341">
            <a:extLst>
              <a:ext uri="{FF2B5EF4-FFF2-40B4-BE49-F238E27FC236}">
                <a16:creationId xmlns:a16="http://schemas.microsoft.com/office/drawing/2014/main" id="{229EC35B-44FC-DF47-B3BE-9ADAA09259D1}"/>
              </a:ext>
            </a:extLst>
          </p:cNvPr>
          <p:cNvSpPr/>
          <p:nvPr/>
        </p:nvSpPr>
        <p:spPr>
          <a:xfrm>
            <a:off x="464353" y="6142531"/>
            <a:ext cx="428760" cy="32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907">
                <a:moveTo>
                  <a:pt x="1143" y="143"/>
                </a:moveTo>
                <a:lnTo>
                  <a:pt x="608" y="143"/>
                </a:lnTo>
                <a:lnTo>
                  <a:pt x="479" y="13"/>
                </a:lnTo>
                <a:cubicBezTo>
                  <a:pt x="471" y="5"/>
                  <a:pt x="460" y="0"/>
                  <a:pt x="448" y="0"/>
                </a:cubicBezTo>
                <a:lnTo>
                  <a:pt x="52" y="0"/>
                </a:lnTo>
                <a:cubicBezTo>
                  <a:pt x="23" y="0"/>
                  <a:pt x="0" y="24"/>
                  <a:pt x="0" y="52"/>
                </a:cubicBezTo>
                <a:lnTo>
                  <a:pt x="0" y="860"/>
                </a:lnTo>
                <a:cubicBezTo>
                  <a:pt x="0" y="886"/>
                  <a:pt x="22" y="907"/>
                  <a:pt x="49" y="907"/>
                </a:cubicBezTo>
                <a:lnTo>
                  <a:pt x="347" y="907"/>
                </a:lnTo>
                <a:cubicBezTo>
                  <a:pt x="362" y="907"/>
                  <a:pt x="374" y="895"/>
                  <a:pt x="374" y="880"/>
                </a:cubicBezTo>
                <a:cubicBezTo>
                  <a:pt x="374" y="864"/>
                  <a:pt x="362" y="852"/>
                  <a:pt x="347" y="852"/>
                </a:cubicBezTo>
                <a:lnTo>
                  <a:pt x="55" y="852"/>
                </a:lnTo>
                <a:lnTo>
                  <a:pt x="55" y="56"/>
                </a:lnTo>
                <a:lnTo>
                  <a:pt x="443" y="56"/>
                </a:lnTo>
                <a:lnTo>
                  <a:pt x="572" y="186"/>
                </a:lnTo>
                <a:cubicBezTo>
                  <a:pt x="580" y="194"/>
                  <a:pt x="591" y="198"/>
                  <a:pt x="603" y="198"/>
                </a:cubicBezTo>
                <a:lnTo>
                  <a:pt x="1137" y="198"/>
                </a:lnTo>
                <a:lnTo>
                  <a:pt x="1137" y="852"/>
                </a:lnTo>
                <a:lnTo>
                  <a:pt x="990" y="852"/>
                </a:lnTo>
                <a:cubicBezTo>
                  <a:pt x="975" y="852"/>
                  <a:pt x="963" y="864"/>
                  <a:pt x="963" y="880"/>
                </a:cubicBezTo>
                <a:cubicBezTo>
                  <a:pt x="963" y="895"/>
                  <a:pt x="975" y="907"/>
                  <a:pt x="990" y="907"/>
                </a:cubicBezTo>
                <a:lnTo>
                  <a:pt x="1143" y="907"/>
                </a:lnTo>
                <a:cubicBezTo>
                  <a:pt x="1170" y="907"/>
                  <a:pt x="1192" y="886"/>
                  <a:pt x="1192" y="860"/>
                </a:cubicBezTo>
                <a:lnTo>
                  <a:pt x="1192" y="191"/>
                </a:lnTo>
                <a:cubicBezTo>
                  <a:pt x="1192" y="165"/>
                  <a:pt x="1170" y="143"/>
                  <a:pt x="1143" y="14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3" name="Freeform 342">
            <a:extLst>
              <a:ext uri="{FF2B5EF4-FFF2-40B4-BE49-F238E27FC236}">
                <a16:creationId xmlns:a16="http://schemas.microsoft.com/office/drawing/2014/main" id="{59CEB6FE-AAC4-294F-9617-F2E2864565DF}"/>
              </a:ext>
            </a:extLst>
          </p:cNvPr>
          <p:cNvSpPr/>
          <p:nvPr/>
        </p:nvSpPr>
        <p:spPr>
          <a:xfrm>
            <a:off x="682873" y="6142531"/>
            <a:ext cx="21024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5" h="56">
                <a:moveTo>
                  <a:pt x="28" y="56"/>
                </a:moveTo>
                <a:lnTo>
                  <a:pt x="558" y="56"/>
                </a:lnTo>
                <a:cubicBezTo>
                  <a:pt x="573" y="56"/>
                  <a:pt x="585" y="43"/>
                  <a:pt x="585" y="28"/>
                </a:cubicBezTo>
                <a:cubicBezTo>
                  <a:pt x="585" y="13"/>
                  <a:pt x="573" y="0"/>
                  <a:pt x="558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4" name="Freeform 343">
            <a:extLst>
              <a:ext uri="{FF2B5EF4-FFF2-40B4-BE49-F238E27FC236}">
                <a16:creationId xmlns:a16="http://schemas.microsoft.com/office/drawing/2014/main" id="{4CF76CA2-DD4C-3841-8A63-82D5E25629EA}"/>
              </a:ext>
            </a:extLst>
          </p:cNvPr>
          <p:cNvSpPr/>
          <p:nvPr/>
        </p:nvSpPr>
        <p:spPr>
          <a:xfrm>
            <a:off x="627073" y="6238651"/>
            <a:ext cx="226440" cy="29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0" h="810">
                <a:moveTo>
                  <a:pt x="405" y="291"/>
                </a:moveTo>
                <a:cubicBezTo>
                  <a:pt x="399" y="299"/>
                  <a:pt x="401" y="310"/>
                  <a:pt x="409" y="316"/>
                </a:cubicBezTo>
                <a:cubicBezTo>
                  <a:pt x="411" y="317"/>
                  <a:pt x="414" y="319"/>
                  <a:pt x="416" y="320"/>
                </a:cubicBezTo>
                <a:cubicBezTo>
                  <a:pt x="411" y="324"/>
                  <a:pt x="406" y="327"/>
                  <a:pt x="399" y="327"/>
                </a:cubicBezTo>
                <a:cubicBezTo>
                  <a:pt x="385" y="327"/>
                  <a:pt x="374" y="315"/>
                  <a:pt x="374" y="301"/>
                </a:cubicBezTo>
                <a:cubicBezTo>
                  <a:pt x="374" y="287"/>
                  <a:pt x="385" y="276"/>
                  <a:pt x="399" y="276"/>
                </a:cubicBezTo>
                <a:cubicBezTo>
                  <a:pt x="406" y="276"/>
                  <a:pt x="413" y="279"/>
                  <a:pt x="417" y="284"/>
                </a:cubicBezTo>
                <a:cubicBezTo>
                  <a:pt x="413" y="284"/>
                  <a:pt x="408" y="287"/>
                  <a:pt x="405" y="291"/>
                </a:cubicBezTo>
                <a:close/>
                <a:moveTo>
                  <a:pt x="463" y="437"/>
                </a:moveTo>
                <a:cubicBezTo>
                  <a:pt x="453" y="444"/>
                  <a:pt x="448" y="455"/>
                  <a:pt x="451" y="467"/>
                </a:cubicBezTo>
                <a:lnTo>
                  <a:pt x="411" y="501"/>
                </a:lnTo>
                <a:cubicBezTo>
                  <a:pt x="407" y="504"/>
                  <a:pt x="404" y="509"/>
                  <a:pt x="404" y="514"/>
                </a:cubicBezTo>
                <a:cubicBezTo>
                  <a:pt x="403" y="520"/>
                  <a:pt x="405" y="525"/>
                  <a:pt x="409" y="529"/>
                </a:cubicBezTo>
                <a:lnTo>
                  <a:pt x="436" y="560"/>
                </a:lnTo>
                <a:lnTo>
                  <a:pt x="436" y="578"/>
                </a:lnTo>
                <a:lnTo>
                  <a:pt x="398" y="609"/>
                </a:lnTo>
                <a:cubicBezTo>
                  <a:pt x="394" y="612"/>
                  <a:pt x="391" y="618"/>
                  <a:pt x="391" y="624"/>
                </a:cubicBezTo>
                <a:cubicBezTo>
                  <a:pt x="391" y="629"/>
                  <a:pt x="393" y="635"/>
                  <a:pt x="398" y="639"/>
                </a:cubicBezTo>
                <a:lnTo>
                  <a:pt x="426" y="663"/>
                </a:lnTo>
                <a:lnTo>
                  <a:pt x="402" y="683"/>
                </a:lnTo>
                <a:cubicBezTo>
                  <a:pt x="398" y="687"/>
                  <a:pt x="395" y="692"/>
                  <a:pt x="395" y="698"/>
                </a:cubicBezTo>
                <a:cubicBezTo>
                  <a:pt x="395" y="703"/>
                  <a:pt x="398" y="709"/>
                  <a:pt x="402" y="713"/>
                </a:cubicBezTo>
                <a:lnTo>
                  <a:pt x="427" y="736"/>
                </a:lnTo>
                <a:lnTo>
                  <a:pt x="400" y="762"/>
                </a:lnTo>
                <a:lnTo>
                  <a:pt x="365" y="727"/>
                </a:lnTo>
                <a:lnTo>
                  <a:pt x="365" y="494"/>
                </a:lnTo>
                <a:cubicBezTo>
                  <a:pt x="365" y="489"/>
                  <a:pt x="363" y="483"/>
                  <a:pt x="359" y="480"/>
                </a:cubicBezTo>
                <a:lnTo>
                  <a:pt x="351" y="472"/>
                </a:lnTo>
                <a:cubicBezTo>
                  <a:pt x="351" y="471"/>
                  <a:pt x="351" y="471"/>
                  <a:pt x="351" y="470"/>
                </a:cubicBezTo>
                <a:cubicBezTo>
                  <a:pt x="354" y="458"/>
                  <a:pt x="349" y="446"/>
                  <a:pt x="338" y="439"/>
                </a:cubicBezTo>
                <a:cubicBezTo>
                  <a:pt x="302" y="418"/>
                  <a:pt x="280" y="378"/>
                  <a:pt x="280" y="336"/>
                </a:cubicBezTo>
                <a:cubicBezTo>
                  <a:pt x="280" y="304"/>
                  <a:pt x="292" y="274"/>
                  <a:pt x="315" y="252"/>
                </a:cubicBezTo>
                <a:cubicBezTo>
                  <a:pt x="338" y="229"/>
                  <a:pt x="367" y="217"/>
                  <a:pt x="399" y="217"/>
                </a:cubicBezTo>
                <a:lnTo>
                  <a:pt x="400" y="217"/>
                </a:lnTo>
                <a:cubicBezTo>
                  <a:pt x="453" y="217"/>
                  <a:pt x="498" y="252"/>
                  <a:pt x="513" y="301"/>
                </a:cubicBezTo>
                <a:cubicBezTo>
                  <a:pt x="504" y="304"/>
                  <a:pt x="495" y="305"/>
                  <a:pt x="485" y="305"/>
                </a:cubicBezTo>
                <a:cubicBezTo>
                  <a:pt x="477" y="305"/>
                  <a:pt x="468" y="304"/>
                  <a:pt x="460" y="302"/>
                </a:cubicBezTo>
                <a:lnTo>
                  <a:pt x="460" y="301"/>
                </a:lnTo>
                <a:cubicBezTo>
                  <a:pt x="460" y="268"/>
                  <a:pt x="433" y="241"/>
                  <a:pt x="399" y="241"/>
                </a:cubicBezTo>
                <a:cubicBezTo>
                  <a:pt x="366" y="241"/>
                  <a:pt x="338" y="268"/>
                  <a:pt x="338" y="301"/>
                </a:cubicBezTo>
                <a:cubicBezTo>
                  <a:pt x="338" y="335"/>
                  <a:pt x="366" y="362"/>
                  <a:pt x="399" y="362"/>
                </a:cubicBezTo>
                <a:cubicBezTo>
                  <a:pt x="420" y="362"/>
                  <a:pt x="438" y="352"/>
                  <a:pt x="449" y="336"/>
                </a:cubicBezTo>
                <a:cubicBezTo>
                  <a:pt x="461" y="339"/>
                  <a:pt x="473" y="341"/>
                  <a:pt x="485" y="341"/>
                </a:cubicBezTo>
                <a:cubicBezTo>
                  <a:pt x="497" y="341"/>
                  <a:pt x="508" y="339"/>
                  <a:pt x="519" y="336"/>
                </a:cubicBezTo>
                <a:cubicBezTo>
                  <a:pt x="519" y="377"/>
                  <a:pt x="498" y="415"/>
                  <a:pt x="463" y="437"/>
                </a:cubicBezTo>
                <a:close/>
                <a:moveTo>
                  <a:pt x="280" y="445"/>
                </a:moveTo>
                <a:lnTo>
                  <a:pt x="268" y="444"/>
                </a:lnTo>
                <a:cubicBezTo>
                  <a:pt x="263" y="444"/>
                  <a:pt x="257" y="446"/>
                  <a:pt x="254" y="450"/>
                </a:cubicBezTo>
                <a:lnTo>
                  <a:pt x="89" y="615"/>
                </a:lnTo>
                <a:lnTo>
                  <a:pt x="40" y="616"/>
                </a:lnTo>
                <a:lnTo>
                  <a:pt x="39" y="578"/>
                </a:lnTo>
                <a:lnTo>
                  <a:pt x="73" y="579"/>
                </a:lnTo>
                <a:cubicBezTo>
                  <a:pt x="79" y="579"/>
                  <a:pt x="84" y="577"/>
                  <a:pt x="88" y="573"/>
                </a:cubicBezTo>
                <a:cubicBezTo>
                  <a:pt x="92" y="569"/>
                  <a:pt x="94" y="564"/>
                  <a:pt x="94" y="558"/>
                </a:cubicBezTo>
                <a:lnTo>
                  <a:pt x="92" y="527"/>
                </a:lnTo>
                <a:lnTo>
                  <a:pt x="128" y="530"/>
                </a:lnTo>
                <a:cubicBezTo>
                  <a:pt x="134" y="530"/>
                  <a:pt x="140" y="528"/>
                  <a:pt x="144" y="524"/>
                </a:cubicBezTo>
                <a:cubicBezTo>
                  <a:pt x="148" y="520"/>
                  <a:pt x="150" y="514"/>
                  <a:pt x="149" y="508"/>
                </a:cubicBezTo>
                <a:lnTo>
                  <a:pt x="145" y="459"/>
                </a:lnTo>
                <a:lnTo>
                  <a:pt x="157" y="447"/>
                </a:lnTo>
                <a:lnTo>
                  <a:pt x="198" y="444"/>
                </a:lnTo>
                <a:cubicBezTo>
                  <a:pt x="204" y="444"/>
                  <a:pt x="208" y="441"/>
                  <a:pt x="212" y="437"/>
                </a:cubicBezTo>
                <a:cubicBezTo>
                  <a:pt x="215" y="433"/>
                  <a:pt x="217" y="428"/>
                  <a:pt x="217" y="423"/>
                </a:cubicBezTo>
                <a:lnTo>
                  <a:pt x="213" y="371"/>
                </a:lnTo>
                <a:cubicBezTo>
                  <a:pt x="222" y="364"/>
                  <a:pt x="227" y="353"/>
                  <a:pt x="225" y="341"/>
                </a:cubicBezTo>
                <a:cubicBezTo>
                  <a:pt x="216" y="301"/>
                  <a:pt x="228" y="259"/>
                  <a:pt x="257" y="230"/>
                </a:cubicBezTo>
                <a:cubicBezTo>
                  <a:pt x="275" y="212"/>
                  <a:pt x="299" y="200"/>
                  <a:pt x="323" y="197"/>
                </a:cubicBezTo>
                <a:cubicBezTo>
                  <a:pt x="310" y="204"/>
                  <a:pt x="298" y="213"/>
                  <a:pt x="287" y="224"/>
                </a:cubicBezTo>
                <a:cubicBezTo>
                  <a:pt x="257" y="254"/>
                  <a:pt x="240" y="294"/>
                  <a:pt x="240" y="336"/>
                </a:cubicBezTo>
                <a:cubicBezTo>
                  <a:pt x="240" y="376"/>
                  <a:pt x="255" y="413"/>
                  <a:pt x="281" y="442"/>
                </a:cubicBezTo>
                <a:cubicBezTo>
                  <a:pt x="281" y="443"/>
                  <a:pt x="281" y="443"/>
                  <a:pt x="280" y="444"/>
                </a:cubicBezTo>
                <a:close/>
                <a:moveTo>
                  <a:pt x="485" y="35"/>
                </a:moveTo>
                <a:cubicBezTo>
                  <a:pt x="545" y="35"/>
                  <a:pt x="595" y="96"/>
                  <a:pt x="595" y="170"/>
                </a:cubicBezTo>
                <a:cubicBezTo>
                  <a:pt x="595" y="216"/>
                  <a:pt x="576" y="256"/>
                  <a:pt x="548" y="281"/>
                </a:cubicBezTo>
                <a:cubicBezTo>
                  <a:pt x="528" y="228"/>
                  <a:pt x="481" y="188"/>
                  <a:pt x="424" y="179"/>
                </a:cubicBezTo>
                <a:cubicBezTo>
                  <a:pt x="423" y="178"/>
                  <a:pt x="421" y="177"/>
                  <a:pt x="420" y="177"/>
                </a:cubicBezTo>
                <a:cubicBezTo>
                  <a:pt x="416" y="174"/>
                  <a:pt x="412" y="172"/>
                  <a:pt x="407" y="170"/>
                </a:cubicBezTo>
                <a:cubicBezTo>
                  <a:pt x="397" y="165"/>
                  <a:pt x="386" y="162"/>
                  <a:pt x="376" y="160"/>
                </a:cubicBezTo>
                <a:cubicBezTo>
                  <a:pt x="380" y="90"/>
                  <a:pt x="428" y="35"/>
                  <a:pt x="485" y="35"/>
                </a:cubicBezTo>
                <a:close/>
                <a:moveTo>
                  <a:pt x="558" y="336"/>
                </a:moveTo>
                <a:cubicBezTo>
                  <a:pt x="558" y="330"/>
                  <a:pt x="558" y="324"/>
                  <a:pt x="557" y="318"/>
                </a:cubicBezTo>
                <a:cubicBezTo>
                  <a:pt x="601" y="289"/>
                  <a:pt x="630" y="234"/>
                  <a:pt x="630" y="170"/>
                </a:cubicBezTo>
                <a:cubicBezTo>
                  <a:pt x="630" y="76"/>
                  <a:pt x="565" y="0"/>
                  <a:pt x="485" y="0"/>
                </a:cubicBezTo>
                <a:cubicBezTo>
                  <a:pt x="409" y="0"/>
                  <a:pt x="347" y="69"/>
                  <a:pt x="340" y="156"/>
                </a:cubicBezTo>
                <a:cubicBezTo>
                  <a:pt x="299" y="156"/>
                  <a:pt x="259" y="172"/>
                  <a:pt x="229" y="202"/>
                </a:cubicBezTo>
                <a:cubicBezTo>
                  <a:pt x="194" y="238"/>
                  <a:pt x="177" y="286"/>
                  <a:pt x="184" y="335"/>
                </a:cubicBezTo>
                <a:cubicBezTo>
                  <a:pt x="183" y="335"/>
                  <a:pt x="183" y="335"/>
                  <a:pt x="183" y="335"/>
                </a:cubicBezTo>
                <a:cubicBezTo>
                  <a:pt x="176" y="338"/>
                  <a:pt x="171" y="346"/>
                  <a:pt x="172" y="355"/>
                </a:cubicBezTo>
                <a:lnTo>
                  <a:pt x="176" y="406"/>
                </a:lnTo>
                <a:lnTo>
                  <a:pt x="147" y="408"/>
                </a:lnTo>
                <a:cubicBezTo>
                  <a:pt x="142" y="408"/>
                  <a:pt x="138" y="410"/>
                  <a:pt x="135" y="414"/>
                </a:cubicBezTo>
                <a:lnTo>
                  <a:pt x="110" y="438"/>
                </a:lnTo>
                <a:cubicBezTo>
                  <a:pt x="106" y="442"/>
                  <a:pt x="104" y="448"/>
                  <a:pt x="104" y="454"/>
                </a:cubicBezTo>
                <a:lnTo>
                  <a:pt x="108" y="489"/>
                </a:lnTo>
                <a:lnTo>
                  <a:pt x="72" y="486"/>
                </a:lnTo>
                <a:cubicBezTo>
                  <a:pt x="66" y="486"/>
                  <a:pt x="60" y="488"/>
                  <a:pt x="56" y="492"/>
                </a:cubicBezTo>
                <a:cubicBezTo>
                  <a:pt x="52" y="496"/>
                  <a:pt x="50" y="502"/>
                  <a:pt x="51" y="507"/>
                </a:cubicBezTo>
                <a:lnTo>
                  <a:pt x="53" y="539"/>
                </a:lnTo>
                <a:lnTo>
                  <a:pt x="20" y="537"/>
                </a:lnTo>
                <a:cubicBezTo>
                  <a:pt x="15" y="537"/>
                  <a:pt x="9" y="539"/>
                  <a:pt x="5" y="543"/>
                </a:cubicBezTo>
                <a:cubicBezTo>
                  <a:pt x="2" y="547"/>
                  <a:pt x="-1" y="552"/>
                  <a:pt x="0" y="557"/>
                </a:cubicBezTo>
                <a:lnTo>
                  <a:pt x="0" y="636"/>
                </a:lnTo>
                <a:cubicBezTo>
                  <a:pt x="1" y="641"/>
                  <a:pt x="3" y="646"/>
                  <a:pt x="6" y="650"/>
                </a:cubicBezTo>
                <a:cubicBezTo>
                  <a:pt x="10" y="654"/>
                  <a:pt x="15" y="656"/>
                  <a:pt x="20" y="656"/>
                </a:cubicBezTo>
                <a:lnTo>
                  <a:pt x="97" y="654"/>
                </a:lnTo>
                <a:cubicBezTo>
                  <a:pt x="102" y="654"/>
                  <a:pt x="107" y="652"/>
                  <a:pt x="111" y="649"/>
                </a:cubicBezTo>
                <a:lnTo>
                  <a:pt x="276" y="484"/>
                </a:lnTo>
                <a:lnTo>
                  <a:pt x="300" y="485"/>
                </a:lnTo>
                <a:cubicBezTo>
                  <a:pt x="302" y="485"/>
                  <a:pt x="304" y="484"/>
                  <a:pt x="307" y="483"/>
                </a:cubicBezTo>
                <a:cubicBezTo>
                  <a:pt x="307" y="484"/>
                  <a:pt x="308" y="485"/>
                  <a:pt x="309" y="486"/>
                </a:cubicBezTo>
                <a:lnTo>
                  <a:pt x="326" y="502"/>
                </a:lnTo>
                <a:lnTo>
                  <a:pt x="326" y="735"/>
                </a:lnTo>
                <a:cubicBezTo>
                  <a:pt x="326" y="740"/>
                  <a:pt x="328" y="745"/>
                  <a:pt x="331" y="749"/>
                </a:cubicBezTo>
                <a:lnTo>
                  <a:pt x="385" y="804"/>
                </a:lnTo>
                <a:cubicBezTo>
                  <a:pt x="389" y="808"/>
                  <a:pt x="394" y="810"/>
                  <a:pt x="399" y="810"/>
                </a:cubicBezTo>
                <a:cubicBezTo>
                  <a:pt x="404" y="810"/>
                  <a:pt x="409" y="808"/>
                  <a:pt x="413" y="804"/>
                </a:cubicBezTo>
                <a:lnTo>
                  <a:pt x="469" y="749"/>
                </a:lnTo>
                <a:cubicBezTo>
                  <a:pt x="473" y="746"/>
                  <a:pt x="475" y="740"/>
                  <a:pt x="475" y="735"/>
                </a:cubicBezTo>
                <a:cubicBezTo>
                  <a:pt x="475" y="730"/>
                  <a:pt x="473" y="724"/>
                  <a:pt x="469" y="721"/>
                </a:cubicBezTo>
                <a:lnTo>
                  <a:pt x="445" y="698"/>
                </a:lnTo>
                <a:lnTo>
                  <a:pt x="469" y="678"/>
                </a:lnTo>
                <a:cubicBezTo>
                  <a:pt x="473" y="674"/>
                  <a:pt x="475" y="669"/>
                  <a:pt x="475" y="663"/>
                </a:cubicBezTo>
                <a:cubicBezTo>
                  <a:pt x="475" y="657"/>
                  <a:pt x="473" y="652"/>
                  <a:pt x="469" y="648"/>
                </a:cubicBezTo>
                <a:lnTo>
                  <a:pt x="441" y="624"/>
                </a:lnTo>
                <a:lnTo>
                  <a:pt x="468" y="602"/>
                </a:lnTo>
                <a:cubicBezTo>
                  <a:pt x="473" y="598"/>
                  <a:pt x="475" y="593"/>
                  <a:pt x="475" y="587"/>
                </a:cubicBezTo>
                <a:lnTo>
                  <a:pt x="475" y="552"/>
                </a:lnTo>
                <a:cubicBezTo>
                  <a:pt x="475" y="548"/>
                  <a:pt x="474" y="543"/>
                  <a:pt x="470" y="539"/>
                </a:cubicBezTo>
                <a:lnTo>
                  <a:pt x="452" y="518"/>
                </a:lnTo>
                <a:lnTo>
                  <a:pt x="491" y="484"/>
                </a:lnTo>
                <a:cubicBezTo>
                  <a:pt x="497" y="479"/>
                  <a:pt x="500" y="470"/>
                  <a:pt x="497" y="462"/>
                </a:cubicBezTo>
                <a:lnTo>
                  <a:pt x="496" y="462"/>
                </a:lnTo>
                <a:cubicBezTo>
                  <a:pt x="535" y="432"/>
                  <a:pt x="558" y="386"/>
                  <a:pt x="558" y="3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5" name="Freeform 344">
            <a:extLst>
              <a:ext uri="{FF2B5EF4-FFF2-40B4-BE49-F238E27FC236}">
                <a16:creationId xmlns:a16="http://schemas.microsoft.com/office/drawing/2014/main" id="{946CBBCE-C178-EC40-A644-AF9D215BCA98}"/>
              </a:ext>
            </a:extLst>
          </p:cNvPr>
          <p:cNvSpPr/>
          <p:nvPr/>
        </p:nvSpPr>
        <p:spPr>
          <a:xfrm>
            <a:off x="517633" y="6235051"/>
            <a:ext cx="172080" cy="6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9" h="191">
                <a:moveTo>
                  <a:pt x="424" y="136"/>
                </a:moveTo>
                <a:lnTo>
                  <a:pt x="55" y="136"/>
                </a:lnTo>
                <a:lnTo>
                  <a:pt x="55" y="55"/>
                </a:lnTo>
                <a:lnTo>
                  <a:pt x="424" y="55"/>
                </a:lnTo>
                <a:close/>
                <a:moveTo>
                  <a:pt x="479" y="164"/>
                </a:moveTo>
                <a:lnTo>
                  <a:pt x="479" y="28"/>
                </a:lnTo>
                <a:cubicBezTo>
                  <a:pt x="479" y="12"/>
                  <a:pt x="467" y="0"/>
                  <a:pt x="452" y="0"/>
                </a:cubicBez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lnTo>
                  <a:pt x="0" y="164"/>
                </a:lnTo>
                <a:cubicBezTo>
                  <a:pt x="0" y="179"/>
                  <a:pt x="12" y="191"/>
                  <a:pt x="27" y="191"/>
                </a:cubicBezTo>
                <a:lnTo>
                  <a:pt x="452" y="191"/>
                </a:lnTo>
                <a:cubicBezTo>
                  <a:pt x="467" y="191"/>
                  <a:pt x="479" y="179"/>
                  <a:pt x="479" y="16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6" name="Freeform 345">
            <a:extLst>
              <a:ext uri="{FF2B5EF4-FFF2-40B4-BE49-F238E27FC236}">
                <a16:creationId xmlns:a16="http://schemas.microsoft.com/office/drawing/2014/main" id="{44287C6F-E6B1-1E46-962F-304E6323CEA5}"/>
              </a:ext>
            </a:extLst>
          </p:cNvPr>
          <p:cNvSpPr/>
          <p:nvPr/>
        </p:nvSpPr>
        <p:spPr>
          <a:xfrm>
            <a:off x="1214233" y="6043530"/>
            <a:ext cx="458640" cy="45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5" h="1263">
                <a:moveTo>
                  <a:pt x="935" y="1017"/>
                </a:moveTo>
                <a:lnTo>
                  <a:pt x="825" y="895"/>
                </a:lnTo>
                <a:lnTo>
                  <a:pt x="1099" y="650"/>
                </a:lnTo>
                <a:lnTo>
                  <a:pt x="1208" y="771"/>
                </a:lnTo>
                <a:close/>
                <a:moveTo>
                  <a:pt x="799" y="769"/>
                </a:moveTo>
                <a:lnTo>
                  <a:pt x="973" y="613"/>
                </a:lnTo>
                <a:lnTo>
                  <a:pt x="1010" y="655"/>
                </a:lnTo>
                <a:lnTo>
                  <a:pt x="837" y="811"/>
                </a:lnTo>
                <a:close/>
                <a:moveTo>
                  <a:pt x="630" y="847"/>
                </a:moveTo>
                <a:cubicBezTo>
                  <a:pt x="618" y="857"/>
                  <a:pt x="601" y="856"/>
                  <a:pt x="591" y="844"/>
                </a:cubicBezTo>
                <a:lnTo>
                  <a:pt x="531" y="778"/>
                </a:lnTo>
                <a:lnTo>
                  <a:pt x="496" y="739"/>
                </a:lnTo>
                <a:lnTo>
                  <a:pt x="436" y="672"/>
                </a:lnTo>
                <a:cubicBezTo>
                  <a:pt x="426" y="661"/>
                  <a:pt x="427" y="644"/>
                  <a:pt x="439" y="633"/>
                </a:cubicBezTo>
                <a:lnTo>
                  <a:pt x="551" y="533"/>
                </a:lnTo>
                <a:lnTo>
                  <a:pt x="886" y="232"/>
                </a:lnTo>
                <a:cubicBezTo>
                  <a:pt x="891" y="227"/>
                  <a:pt x="898" y="225"/>
                  <a:pt x="904" y="225"/>
                </a:cubicBezTo>
                <a:cubicBezTo>
                  <a:pt x="912" y="225"/>
                  <a:pt x="919" y="228"/>
                  <a:pt x="925" y="234"/>
                </a:cubicBezTo>
                <a:lnTo>
                  <a:pt x="969" y="284"/>
                </a:lnTo>
                <a:lnTo>
                  <a:pt x="1035" y="357"/>
                </a:lnTo>
                <a:lnTo>
                  <a:pt x="1079" y="407"/>
                </a:lnTo>
                <a:cubicBezTo>
                  <a:pt x="1084" y="412"/>
                  <a:pt x="1086" y="419"/>
                  <a:pt x="1086" y="426"/>
                </a:cubicBezTo>
                <a:cubicBezTo>
                  <a:pt x="1086" y="434"/>
                  <a:pt x="1082" y="441"/>
                  <a:pt x="1077" y="445"/>
                </a:cubicBezTo>
                <a:close/>
                <a:moveTo>
                  <a:pt x="490" y="815"/>
                </a:moveTo>
                <a:cubicBezTo>
                  <a:pt x="492" y="817"/>
                  <a:pt x="492" y="820"/>
                  <a:pt x="492" y="821"/>
                </a:cubicBezTo>
                <a:cubicBezTo>
                  <a:pt x="492" y="822"/>
                  <a:pt x="492" y="825"/>
                  <a:pt x="489" y="827"/>
                </a:cubicBezTo>
                <a:lnTo>
                  <a:pt x="476" y="839"/>
                </a:lnTo>
                <a:cubicBezTo>
                  <a:pt x="474" y="841"/>
                  <a:pt x="472" y="841"/>
                  <a:pt x="470" y="841"/>
                </a:cubicBezTo>
                <a:cubicBezTo>
                  <a:pt x="469" y="841"/>
                  <a:pt x="466" y="840"/>
                  <a:pt x="464" y="838"/>
                </a:cubicBezTo>
                <a:lnTo>
                  <a:pt x="447" y="818"/>
                </a:lnTo>
                <a:lnTo>
                  <a:pt x="429" y="799"/>
                </a:lnTo>
                <a:cubicBezTo>
                  <a:pt x="427" y="797"/>
                  <a:pt x="427" y="794"/>
                  <a:pt x="427" y="793"/>
                </a:cubicBezTo>
                <a:cubicBezTo>
                  <a:pt x="427" y="791"/>
                  <a:pt x="428" y="789"/>
                  <a:pt x="430" y="787"/>
                </a:cubicBezTo>
                <a:lnTo>
                  <a:pt x="443" y="775"/>
                </a:lnTo>
                <a:cubicBezTo>
                  <a:pt x="444" y="774"/>
                  <a:pt x="446" y="773"/>
                  <a:pt x="449" y="773"/>
                </a:cubicBezTo>
                <a:cubicBezTo>
                  <a:pt x="451" y="773"/>
                  <a:pt x="453" y="774"/>
                  <a:pt x="455" y="776"/>
                </a:cubicBezTo>
                <a:lnTo>
                  <a:pt x="490" y="814"/>
                </a:lnTo>
                <a:close/>
                <a:moveTo>
                  <a:pt x="406" y="1196"/>
                </a:moveTo>
                <a:lnTo>
                  <a:pt x="260" y="1033"/>
                </a:lnTo>
                <a:lnTo>
                  <a:pt x="212" y="980"/>
                </a:lnTo>
                <a:lnTo>
                  <a:pt x="67" y="818"/>
                </a:lnTo>
                <a:cubicBezTo>
                  <a:pt x="114" y="785"/>
                  <a:pt x="171" y="768"/>
                  <a:pt x="230" y="771"/>
                </a:cubicBezTo>
                <a:cubicBezTo>
                  <a:pt x="298" y="775"/>
                  <a:pt x="360" y="805"/>
                  <a:pt x="406" y="855"/>
                </a:cubicBezTo>
                <a:cubicBezTo>
                  <a:pt x="493" y="953"/>
                  <a:pt x="491" y="1100"/>
                  <a:pt x="406" y="1196"/>
                </a:cubicBezTo>
                <a:close/>
                <a:moveTo>
                  <a:pt x="164" y="1072"/>
                </a:moveTo>
                <a:cubicBezTo>
                  <a:pt x="164" y="1071"/>
                  <a:pt x="163" y="1071"/>
                  <a:pt x="163" y="1071"/>
                </a:cubicBezTo>
                <a:cubicBezTo>
                  <a:pt x="163" y="1070"/>
                  <a:pt x="162" y="1070"/>
                  <a:pt x="162" y="1069"/>
                </a:cubicBezTo>
                <a:lnTo>
                  <a:pt x="191" y="1039"/>
                </a:lnTo>
                <a:lnTo>
                  <a:pt x="198" y="1047"/>
                </a:lnTo>
                <a:close/>
                <a:moveTo>
                  <a:pt x="127" y="1125"/>
                </a:moveTo>
                <a:cubicBezTo>
                  <a:pt x="127" y="1132"/>
                  <a:pt x="124" y="1138"/>
                  <a:pt x="119" y="1143"/>
                </a:cubicBezTo>
                <a:cubicBezTo>
                  <a:pt x="114" y="1147"/>
                  <a:pt x="107" y="1150"/>
                  <a:pt x="100" y="1149"/>
                </a:cubicBezTo>
                <a:cubicBezTo>
                  <a:pt x="93" y="1149"/>
                  <a:pt x="87" y="1146"/>
                  <a:pt x="82" y="1141"/>
                </a:cubicBezTo>
                <a:cubicBezTo>
                  <a:pt x="78" y="1136"/>
                  <a:pt x="75" y="1129"/>
                  <a:pt x="76" y="1122"/>
                </a:cubicBezTo>
                <a:cubicBezTo>
                  <a:pt x="76" y="1115"/>
                  <a:pt x="79" y="1109"/>
                  <a:pt x="84" y="1104"/>
                </a:cubicBezTo>
                <a:cubicBezTo>
                  <a:pt x="89" y="1100"/>
                  <a:pt x="95" y="1097"/>
                  <a:pt x="102" y="1097"/>
                </a:cubicBezTo>
                <a:lnTo>
                  <a:pt x="103" y="1097"/>
                </a:lnTo>
                <a:cubicBezTo>
                  <a:pt x="105" y="1098"/>
                  <a:pt x="108" y="1098"/>
                  <a:pt x="110" y="1099"/>
                </a:cubicBezTo>
                <a:cubicBezTo>
                  <a:pt x="112" y="1100"/>
                  <a:pt x="116" y="1102"/>
                  <a:pt x="120" y="1105"/>
                </a:cubicBezTo>
                <a:cubicBezTo>
                  <a:pt x="120" y="1105"/>
                  <a:pt x="120" y="1106"/>
                  <a:pt x="121" y="1106"/>
                </a:cubicBezTo>
                <a:lnTo>
                  <a:pt x="122" y="1107"/>
                </a:lnTo>
                <a:lnTo>
                  <a:pt x="122" y="1108"/>
                </a:lnTo>
                <a:cubicBezTo>
                  <a:pt x="123" y="1108"/>
                  <a:pt x="123" y="1108"/>
                  <a:pt x="123" y="1109"/>
                </a:cubicBezTo>
                <a:lnTo>
                  <a:pt x="123" y="1110"/>
                </a:lnTo>
                <a:cubicBezTo>
                  <a:pt x="124" y="1110"/>
                  <a:pt x="124" y="1111"/>
                  <a:pt x="125" y="1112"/>
                </a:cubicBezTo>
                <a:lnTo>
                  <a:pt x="125" y="1113"/>
                </a:lnTo>
                <a:cubicBezTo>
                  <a:pt x="126" y="1114"/>
                  <a:pt x="126" y="1115"/>
                  <a:pt x="126" y="1116"/>
                </a:cubicBezTo>
                <a:lnTo>
                  <a:pt x="127" y="1116"/>
                </a:lnTo>
                <a:cubicBezTo>
                  <a:pt x="127" y="1117"/>
                  <a:pt x="127" y="1117"/>
                  <a:pt x="127" y="1118"/>
                </a:cubicBezTo>
                <a:cubicBezTo>
                  <a:pt x="127" y="1120"/>
                  <a:pt x="128" y="1122"/>
                  <a:pt x="127" y="1125"/>
                </a:cubicBezTo>
                <a:close/>
                <a:moveTo>
                  <a:pt x="497" y="431"/>
                </a:moveTo>
                <a:lnTo>
                  <a:pt x="670" y="276"/>
                </a:lnTo>
                <a:lnTo>
                  <a:pt x="708" y="318"/>
                </a:lnTo>
                <a:lnTo>
                  <a:pt x="534" y="473"/>
                </a:lnTo>
                <a:close/>
                <a:moveTo>
                  <a:pt x="411" y="434"/>
                </a:moveTo>
                <a:lnTo>
                  <a:pt x="302" y="312"/>
                </a:lnTo>
                <a:lnTo>
                  <a:pt x="576" y="67"/>
                </a:lnTo>
                <a:lnTo>
                  <a:pt x="685" y="188"/>
                </a:lnTo>
                <a:close/>
                <a:moveTo>
                  <a:pt x="1011" y="235"/>
                </a:moveTo>
                <a:lnTo>
                  <a:pt x="1023" y="224"/>
                </a:lnTo>
                <a:cubicBezTo>
                  <a:pt x="1025" y="222"/>
                  <a:pt x="1027" y="222"/>
                  <a:pt x="1028" y="222"/>
                </a:cubicBezTo>
                <a:cubicBezTo>
                  <a:pt x="1029" y="222"/>
                  <a:pt x="1029" y="222"/>
                  <a:pt x="1029" y="222"/>
                </a:cubicBezTo>
                <a:cubicBezTo>
                  <a:pt x="1030" y="222"/>
                  <a:pt x="1033" y="222"/>
                  <a:pt x="1035" y="225"/>
                </a:cubicBezTo>
                <a:lnTo>
                  <a:pt x="1101" y="298"/>
                </a:lnTo>
                <a:cubicBezTo>
                  <a:pt x="1103" y="300"/>
                  <a:pt x="1103" y="303"/>
                  <a:pt x="1103" y="304"/>
                </a:cubicBezTo>
                <a:cubicBezTo>
                  <a:pt x="1103" y="306"/>
                  <a:pt x="1102" y="308"/>
                  <a:pt x="1100" y="310"/>
                </a:cubicBezTo>
                <a:lnTo>
                  <a:pt x="1088" y="321"/>
                </a:lnTo>
                <a:cubicBezTo>
                  <a:pt x="1085" y="324"/>
                  <a:pt x="1079" y="324"/>
                  <a:pt x="1076" y="320"/>
                </a:cubicBezTo>
                <a:lnTo>
                  <a:pt x="1010" y="247"/>
                </a:lnTo>
                <a:cubicBezTo>
                  <a:pt x="1007" y="243"/>
                  <a:pt x="1007" y="238"/>
                  <a:pt x="1011" y="235"/>
                </a:cubicBezTo>
                <a:close/>
                <a:moveTo>
                  <a:pt x="1267" y="755"/>
                </a:moveTo>
                <a:lnTo>
                  <a:pt x="1122" y="592"/>
                </a:lnTo>
                <a:cubicBezTo>
                  <a:pt x="1111" y="581"/>
                  <a:pt x="1094" y="580"/>
                  <a:pt x="1083" y="590"/>
                </a:cubicBezTo>
                <a:lnTo>
                  <a:pt x="1051" y="618"/>
                </a:lnTo>
                <a:lnTo>
                  <a:pt x="1014" y="576"/>
                </a:lnTo>
                <a:lnTo>
                  <a:pt x="1114" y="487"/>
                </a:lnTo>
                <a:cubicBezTo>
                  <a:pt x="1130" y="472"/>
                  <a:pt x="1140" y="451"/>
                  <a:pt x="1141" y="429"/>
                </a:cubicBezTo>
                <a:cubicBezTo>
                  <a:pt x="1142" y="407"/>
                  <a:pt x="1135" y="386"/>
                  <a:pt x="1120" y="370"/>
                </a:cubicBezTo>
                <a:lnTo>
                  <a:pt x="1118" y="367"/>
                </a:lnTo>
                <a:cubicBezTo>
                  <a:pt x="1121" y="366"/>
                  <a:pt x="1123" y="364"/>
                  <a:pt x="1125" y="362"/>
                </a:cubicBezTo>
                <a:lnTo>
                  <a:pt x="1137" y="351"/>
                </a:lnTo>
                <a:cubicBezTo>
                  <a:pt x="1150" y="340"/>
                  <a:pt x="1157" y="324"/>
                  <a:pt x="1158" y="307"/>
                </a:cubicBezTo>
                <a:cubicBezTo>
                  <a:pt x="1159" y="290"/>
                  <a:pt x="1153" y="274"/>
                  <a:pt x="1142" y="261"/>
                </a:cubicBezTo>
                <a:lnTo>
                  <a:pt x="1076" y="188"/>
                </a:lnTo>
                <a:cubicBezTo>
                  <a:pt x="1065" y="175"/>
                  <a:pt x="1049" y="168"/>
                  <a:pt x="1032" y="167"/>
                </a:cubicBezTo>
                <a:cubicBezTo>
                  <a:pt x="1015" y="166"/>
                  <a:pt x="999" y="171"/>
                  <a:pt x="986" y="183"/>
                </a:cubicBezTo>
                <a:lnTo>
                  <a:pt x="974" y="194"/>
                </a:lnTo>
                <a:cubicBezTo>
                  <a:pt x="972" y="196"/>
                  <a:pt x="970" y="198"/>
                  <a:pt x="968" y="200"/>
                </a:cubicBezTo>
                <a:lnTo>
                  <a:pt x="966" y="197"/>
                </a:lnTo>
                <a:cubicBezTo>
                  <a:pt x="935" y="164"/>
                  <a:pt x="883" y="161"/>
                  <a:pt x="849" y="191"/>
                </a:cubicBezTo>
                <a:lnTo>
                  <a:pt x="749" y="281"/>
                </a:lnTo>
                <a:lnTo>
                  <a:pt x="711" y="239"/>
                </a:lnTo>
                <a:lnTo>
                  <a:pt x="742" y="211"/>
                </a:lnTo>
                <a:cubicBezTo>
                  <a:pt x="748" y="206"/>
                  <a:pt x="751" y="199"/>
                  <a:pt x="751" y="192"/>
                </a:cubicBezTo>
                <a:cubicBezTo>
                  <a:pt x="752" y="185"/>
                  <a:pt x="749" y="177"/>
                  <a:pt x="744" y="172"/>
                </a:cubicBezTo>
                <a:lnTo>
                  <a:pt x="598" y="9"/>
                </a:lnTo>
                <a:cubicBezTo>
                  <a:pt x="588" y="-2"/>
                  <a:pt x="571" y="-3"/>
                  <a:pt x="560" y="7"/>
                </a:cubicBezTo>
                <a:lnTo>
                  <a:pt x="245" y="289"/>
                </a:lnTo>
                <a:cubicBezTo>
                  <a:pt x="234" y="299"/>
                  <a:pt x="233" y="317"/>
                  <a:pt x="243" y="328"/>
                </a:cubicBezTo>
                <a:lnTo>
                  <a:pt x="389" y="491"/>
                </a:lnTo>
                <a:cubicBezTo>
                  <a:pt x="394" y="497"/>
                  <a:pt x="401" y="500"/>
                  <a:pt x="408" y="500"/>
                </a:cubicBezTo>
                <a:lnTo>
                  <a:pt x="409" y="500"/>
                </a:lnTo>
                <a:cubicBezTo>
                  <a:pt x="416" y="500"/>
                  <a:pt x="423" y="498"/>
                  <a:pt x="428" y="493"/>
                </a:cubicBezTo>
                <a:lnTo>
                  <a:pt x="456" y="468"/>
                </a:lnTo>
                <a:lnTo>
                  <a:pt x="493" y="510"/>
                </a:lnTo>
                <a:lnTo>
                  <a:pt x="402" y="592"/>
                </a:lnTo>
                <a:cubicBezTo>
                  <a:pt x="368" y="623"/>
                  <a:pt x="365" y="675"/>
                  <a:pt x="395" y="709"/>
                </a:cubicBezTo>
                <a:lnTo>
                  <a:pt x="413" y="729"/>
                </a:lnTo>
                <a:cubicBezTo>
                  <a:pt x="410" y="730"/>
                  <a:pt x="408" y="732"/>
                  <a:pt x="406" y="734"/>
                </a:cubicBezTo>
                <a:lnTo>
                  <a:pt x="393" y="746"/>
                </a:lnTo>
                <a:cubicBezTo>
                  <a:pt x="388" y="750"/>
                  <a:pt x="383" y="756"/>
                  <a:pt x="380" y="762"/>
                </a:cubicBezTo>
                <a:cubicBezTo>
                  <a:pt x="336" y="735"/>
                  <a:pt x="286" y="719"/>
                  <a:pt x="233" y="716"/>
                </a:cubicBezTo>
                <a:cubicBezTo>
                  <a:pt x="150" y="711"/>
                  <a:pt x="71" y="739"/>
                  <a:pt x="9" y="795"/>
                </a:cubicBezTo>
                <a:cubicBezTo>
                  <a:pt x="-2" y="805"/>
                  <a:pt x="-3" y="822"/>
                  <a:pt x="7" y="834"/>
                </a:cubicBezTo>
                <a:lnTo>
                  <a:pt x="154" y="998"/>
                </a:lnTo>
                <a:lnTo>
                  <a:pt x="110" y="1043"/>
                </a:lnTo>
                <a:cubicBezTo>
                  <a:pt x="109" y="1043"/>
                  <a:pt x="107" y="1043"/>
                  <a:pt x="106" y="1042"/>
                </a:cubicBezTo>
                <a:cubicBezTo>
                  <a:pt x="84" y="1041"/>
                  <a:pt x="64" y="1049"/>
                  <a:pt x="48" y="1063"/>
                </a:cubicBezTo>
                <a:cubicBezTo>
                  <a:pt x="31" y="1077"/>
                  <a:pt x="22" y="1097"/>
                  <a:pt x="21" y="1119"/>
                </a:cubicBezTo>
                <a:cubicBezTo>
                  <a:pt x="20" y="1141"/>
                  <a:pt x="27" y="1161"/>
                  <a:pt x="41" y="1178"/>
                </a:cubicBezTo>
                <a:cubicBezTo>
                  <a:pt x="56" y="1194"/>
                  <a:pt x="76" y="1203"/>
                  <a:pt x="97" y="1204"/>
                </a:cubicBezTo>
                <a:cubicBezTo>
                  <a:pt x="99" y="1204"/>
                  <a:pt x="100" y="1204"/>
                  <a:pt x="102" y="1204"/>
                </a:cubicBezTo>
                <a:cubicBezTo>
                  <a:pt x="122" y="1204"/>
                  <a:pt x="141" y="1197"/>
                  <a:pt x="156" y="1184"/>
                </a:cubicBezTo>
                <a:cubicBezTo>
                  <a:pt x="172" y="1169"/>
                  <a:pt x="181" y="1149"/>
                  <a:pt x="183" y="1128"/>
                </a:cubicBezTo>
                <a:cubicBezTo>
                  <a:pt x="183" y="1127"/>
                  <a:pt x="183" y="1127"/>
                  <a:pt x="183" y="1126"/>
                </a:cubicBezTo>
                <a:lnTo>
                  <a:pt x="235" y="1088"/>
                </a:lnTo>
                <a:lnTo>
                  <a:pt x="384" y="1254"/>
                </a:lnTo>
                <a:cubicBezTo>
                  <a:pt x="389" y="1260"/>
                  <a:pt x="397" y="1263"/>
                  <a:pt x="405" y="1263"/>
                </a:cubicBezTo>
                <a:cubicBezTo>
                  <a:pt x="411" y="1263"/>
                  <a:pt x="418" y="1261"/>
                  <a:pt x="423" y="1256"/>
                </a:cubicBezTo>
                <a:cubicBezTo>
                  <a:pt x="528" y="1162"/>
                  <a:pt x="553" y="1012"/>
                  <a:pt x="495" y="891"/>
                </a:cubicBezTo>
                <a:cubicBezTo>
                  <a:pt x="502" y="888"/>
                  <a:pt x="508" y="885"/>
                  <a:pt x="513" y="880"/>
                </a:cubicBezTo>
                <a:lnTo>
                  <a:pt x="526" y="868"/>
                </a:lnTo>
                <a:cubicBezTo>
                  <a:pt x="528" y="866"/>
                  <a:pt x="530" y="864"/>
                  <a:pt x="532" y="862"/>
                </a:cubicBezTo>
                <a:lnTo>
                  <a:pt x="550" y="881"/>
                </a:lnTo>
                <a:cubicBezTo>
                  <a:pt x="566" y="900"/>
                  <a:pt x="589" y="909"/>
                  <a:pt x="611" y="909"/>
                </a:cubicBezTo>
                <a:cubicBezTo>
                  <a:pt x="631" y="909"/>
                  <a:pt x="651" y="902"/>
                  <a:pt x="667" y="888"/>
                </a:cubicBezTo>
                <a:lnTo>
                  <a:pt x="758" y="805"/>
                </a:lnTo>
                <a:lnTo>
                  <a:pt x="796" y="847"/>
                </a:lnTo>
                <a:lnTo>
                  <a:pt x="768" y="872"/>
                </a:lnTo>
                <a:cubicBezTo>
                  <a:pt x="763" y="877"/>
                  <a:pt x="759" y="884"/>
                  <a:pt x="759" y="892"/>
                </a:cubicBezTo>
                <a:cubicBezTo>
                  <a:pt x="758" y="899"/>
                  <a:pt x="761" y="906"/>
                  <a:pt x="766" y="911"/>
                </a:cubicBezTo>
                <a:lnTo>
                  <a:pt x="912" y="1074"/>
                </a:lnTo>
                <a:cubicBezTo>
                  <a:pt x="917" y="1080"/>
                  <a:pt x="925" y="1083"/>
                  <a:pt x="932" y="1083"/>
                </a:cubicBezTo>
                <a:cubicBezTo>
                  <a:pt x="939" y="1083"/>
                  <a:pt x="945" y="1081"/>
                  <a:pt x="951" y="1076"/>
                </a:cubicBezTo>
                <a:lnTo>
                  <a:pt x="1265" y="794"/>
                </a:lnTo>
                <a:cubicBezTo>
                  <a:pt x="1271" y="789"/>
                  <a:pt x="1274" y="782"/>
                  <a:pt x="1275" y="775"/>
                </a:cubicBezTo>
                <a:cubicBezTo>
                  <a:pt x="1275" y="768"/>
                  <a:pt x="1272" y="760"/>
                  <a:pt x="1267" y="7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7" name="Freeform 346">
            <a:extLst>
              <a:ext uri="{FF2B5EF4-FFF2-40B4-BE49-F238E27FC236}">
                <a16:creationId xmlns:a16="http://schemas.microsoft.com/office/drawing/2014/main" id="{F04C4420-4468-9C4D-BD12-1D54F2AA1CD0}"/>
              </a:ext>
            </a:extLst>
          </p:cNvPr>
          <p:cNvSpPr/>
          <p:nvPr/>
        </p:nvSpPr>
        <p:spPr>
          <a:xfrm>
            <a:off x="1355714" y="6103651"/>
            <a:ext cx="97560" cy="8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2" h="247">
                <a:moveTo>
                  <a:pt x="267" y="6"/>
                </a:moveTo>
                <a:cubicBezTo>
                  <a:pt x="260" y="-2"/>
                  <a:pt x="249" y="-2"/>
                  <a:pt x="242" y="4"/>
                </a:cubicBezTo>
                <a:lnTo>
                  <a:pt x="6" y="216"/>
                </a:lnTo>
                <a:cubicBezTo>
                  <a:pt x="-2" y="223"/>
                  <a:pt x="-2" y="234"/>
                  <a:pt x="4" y="241"/>
                </a:cubicBezTo>
                <a:cubicBezTo>
                  <a:pt x="8" y="245"/>
                  <a:pt x="13" y="247"/>
                  <a:pt x="17" y="247"/>
                </a:cubicBezTo>
                <a:cubicBezTo>
                  <a:pt x="22" y="247"/>
                  <a:pt x="26" y="246"/>
                  <a:pt x="29" y="243"/>
                </a:cubicBezTo>
                <a:lnTo>
                  <a:pt x="266" y="31"/>
                </a:lnTo>
                <a:cubicBezTo>
                  <a:pt x="273" y="24"/>
                  <a:pt x="273" y="13"/>
                  <a:pt x="267" y="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8" name="Freeform 347">
            <a:extLst>
              <a:ext uri="{FF2B5EF4-FFF2-40B4-BE49-F238E27FC236}">
                <a16:creationId xmlns:a16="http://schemas.microsoft.com/office/drawing/2014/main" id="{1D608050-60E2-9A44-B4EA-CCAA3F432117}"/>
              </a:ext>
            </a:extLst>
          </p:cNvPr>
          <p:cNvSpPr/>
          <p:nvPr/>
        </p:nvSpPr>
        <p:spPr>
          <a:xfrm>
            <a:off x="1330153" y="6075211"/>
            <a:ext cx="97560" cy="8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2" h="247">
                <a:moveTo>
                  <a:pt x="267" y="6"/>
                </a:moveTo>
                <a:cubicBezTo>
                  <a:pt x="261" y="-2"/>
                  <a:pt x="249" y="-2"/>
                  <a:pt x="242" y="4"/>
                </a:cubicBezTo>
                <a:lnTo>
                  <a:pt x="6" y="216"/>
                </a:lnTo>
                <a:cubicBezTo>
                  <a:pt x="-1" y="223"/>
                  <a:pt x="-2" y="234"/>
                  <a:pt x="4" y="241"/>
                </a:cubicBezTo>
                <a:cubicBezTo>
                  <a:pt x="8" y="245"/>
                  <a:pt x="13" y="247"/>
                  <a:pt x="18" y="247"/>
                </a:cubicBezTo>
                <a:cubicBezTo>
                  <a:pt x="22" y="247"/>
                  <a:pt x="26" y="246"/>
                  <a:pt x="30" y="243"/>
                </a:cubicBezTo>
                <a:lnTo>
                  <a:pt x="266" y="31"/>
                </a:lnTo>
                <a:cubicBezTo>
                  <a:pt x="273" y="24"/>
                  <a:pt x="274" y="13"/>
                  <a:pt x="267" y="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9" name="Freeform 348">
            <a:extLst>
              <a:ext uri="{FF2B5EF4-FFF2-40B4-BE49-F238E27FC236}">
                <a16:creationId xmlns:a16="http://schemas.microsoft.com/office/drawing/2014/main" id="{BD42CB13-F6CD-704E-AFF7-633633D7F4EF}"/>
              </a:ext>
            </a:extLst>
          </p:cNvPr>
          <p:cNvSpPr/>
          <p:nvPr/>
        </p:nvSpPr>
        <p:spPr>
          <a:xfrm>
            <a:off x="1342753" y="6089251"/>
            <a:ext cx="97560" cy="88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2" h="248">
                <a:moveTo>
                  <a:pt x="268" y="6"/>
                </a:moveTo>
                <a:cubicBezTo>
                  <a:pt x="261" y="-1"/>
                  <a:pt x="250" y="-2"/>
                  <a:pt x="242" y="5"/>
                </a:cubicBezTo>
                <a:lnTo>
                  <a:pt x="6" y="217"/>
                </a:lnTo>
                <a:cubicBezTo>
                  <a:pt x="-1" y="223"/>
                  <a:pt x="-2" y="235"/>
                  <a:pt x="5" y="242"/>
                </a:cubicBezTo>
                <a:cubicBezTo>
                  <a:pt x="8" y="246"/>
                  <a:pt x="13" y="248"/>
                  <a:pt x="18" y="248"/>
                </a:cubicBezTo>
                <a:cubicBezTo>
                  <a:pt x="22" y="248"/>
                  <a:pt x="26" y="246"/>
                  <a:pt x="30" y="243"/>
                </a:cubicBezTo>
                <a:lnTo>
                  <a:pt x="266" y="31"/>
                </a:lnTo>
                <a:cubicBezTo>
                  <a:pt x="273" y="25"/>
                  <a:pt x="274" y="13"/>
                  <a:pt x="268" y="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7" name="Freeform 396">
            <a:extLst>
              <a:ext uri="{FF2B5EF4-FFF2-40B4-BE49-F238E27FC236}">
                <a16:creationId xmlns:a16="http://schemas.microsoft.com/office/drawing/2014/main" id="{6A304FC6-0D15-CA4A-BE07-77A41F578EE0}"/>
              </a:ext>
            </a:extLst>
          </p:cNvPr>
          <p:cNvSpPr/>
          <p:nvPr/>
        </p:nvSpPr>
        <p:spPr>
          <a:xfrm>
            <a:off x="1545073" y="6312451"/>
            <a:ext cx="97560" cy="8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2" h="247">
                <a:moveTo>
                  <a:pt x="4" y="241"/>
                </a:moveTo>
                <a:cubicBezTo>
                  <a:pt x="8" y="245"/>
                  <a:pt x="13" y="247"/>
                  <a:pt x="18" y="247"/>
                </a:cubicBezTo>
                <a:cubicBezTo>
                  <a:pt x="22" y="247"/>
                  <a:pt x="26" y="246"/>
                  <a:pt x="29" y="243"/>
                </a:cubicBezTo>
                <a:lnTo>
                  <a:pt x="266" y="31"/>
                </a:lnTo>
                <a:cubicBezTo>
                  <a:pt x="273" y="24"/>
                  <a:pt x="274" y="13"/>
                  <a:pt x="267" y="6"/>
                </a:cubicBezTo>
                <a:cubicBezTo>
                  <a:pt x="260" y="-2"/>
                  <a:pt x="249" y="-2"/>
                  <a:pt x="242" y="4"/>
                </a:cubicBezTo>
                <a:lnTo>
                  <a:pt x="6" y="216"/>
                </a:lnTo>
                <a:cubicBezTo>
                  <a:pt x="-2" y="223"/>
                  <a:pt x="-2" y="234"/>
                  <a:pt x="4" y="2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8" name="Freeform 397">
            <a:extLst>
              <a:ext uri="{FF2B5EF4-FFF2-40B4-BE49-F238E27FC236}">
                <a16:creationId xmlns:a16="http://schemas.microsoft.com/office/drawing/2014/main" id="{738B71FB-A571-834B-845F-16C1264F298D}"/>
              </a:ext>
            </a:extLst>
          </p:cNvPr>
          <p:cNvSpPr/>
          <p:nvPr/>
        </p:nvSpPr>
        <p:spPr>
          <a:xfrm>
            <a:off x="1519514" y="6284012"/>
            <a:ext cx="97560" cy="8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2" h="247">
                <a:moveTo>
                  <a:pt x="6" y="216"/>
                </a:moveTo>
                <a:cubicBezTo>
                  <a:pt x="-1" y="223"/>
                  <a:pt x="-2" y="234"/>
                  <a:pt x="5" y="241"/>
                </a:cubicBezTo>
                <a:cubicBezTo>
                  <a:pt x="8" y="245"/>
                  <a:pt x="13" y="247"/>
                  <a:pt x="18" y="247"/>
                </a:cubicBezTo>
                <a:cubicBezTo>
                  <a:pt x="22" y="247"/>
                  <a:pt x="26" y="246"/>
                  <a:pt x="30" y="243"/>
                </a:cubicBezTo>
                <a:lnTo>
                  <a:pt x="266" y="31"/>
                </a:lnTo>
                <a:cubicBezTo>
                  <a:pt x="273" y="24"/>
                  <a:pt x="274" y="13"/>
                  <a:pt x="267" y="6"/>
                </a:cubicBezTo>
                <a:cubicBezTo>
                  <a:pt x="261" y="-2"/>
                  <a:pt x="249" y="-2"/>
                  <a:pt x="242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9" name="Freeform 398">
            <a:extLst>
              <a:ext uri="{FF2B5EF4-FFF2-40B4-BE49-F238E27FC236}">
                <a16:creationId xmlns:a16="http://schemas.microsoft.com/office/drawing/2014/main" id="{46D24067-1FF5-D14C-8D5A-AD49AC0CE965}"/>
              </a:ext>
            </a:extLst>
          </p:cNvPr>
          <p:cNvSpPr/>
          <p:nvPr/>
        </p:nvSpPr>
        <p:spPr>
          <a:xfrm>
            <a:off x="1532113" y="6298050"/>
            <a:ext cx="97560" cy="88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2" h="248">
                <a:moveTo>
                  <a:pt x="5" y="242"/>
                </a:moveTo>
                <a:cubicBezTo>
                  <a:pt x="8" y="246"/>
                  <a:pt x="13" y="248"/>
                  <a:pt x="18" y="248"/>
                </a:cubicBezTo>
                <a:cubicBezTo>
                  <a:pt x="22" y="248"/>
                  <a:pt x="27" y="246"/>
                  <a:pt x="30" y="243"/>
                </a:cubicBezTo>
                <a:lnTo>
                  <a:pt x="266" y="31"/>
                </a:lnTo>
                <a:cubicBezTo>
                  <a:pt x="274" y="25"/>
                  <a:pt x="274" y="13"/>
                  <a:pt x="268" y="6"/>
                </a:cubicBezTo>
                <a:cubicBezTo>
                  <a:pt x="261" y="-1"/>
                  <a:pt x="250" y="-2"/>
                  <a:pt x="243" y="5"/>
                </a:cubicBezTo>
                <a:lnTo>
                  <a:pt x="6" y="217"/>
                </a:lnTo>
                <a:cubicBezTo>
                  <a:pt x="-1" y="223"/>
                  <a:pt x="-2" y="235"/>
                  <a:pt x="5" y="24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0" name="Freeform 399">
            <a:extLst>
              <a:ext uri="{FF2B5EF4-FFF2-40B4-BE49-F238E27FC236}">
                <a16:creationId xmlns:a16="http://schemas.microsoft.com/office/drawing/2014/main" id="{F06963B9-67CF-6E40-807B-10917FEF601A}"/>
              </a:ext>
            </a:extLst>
          </p:cNvPr>
          <p:cNvSpPr/>
          <p:nvPr/>
        </p:nvSpPr>
        <p:spPr>
          <a:xfrm>
            <a:off x="1129632" y="6434491"/>
            <a:ext cx="120600" cy="13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6" h="376">
                <a:moveTo>
                  <a:pt x="313" y="321"/>
                </a:moveTo>
                <a:cubicBezTo>
                  <a:pt x="243" y="310"/>
                  <a:pt x="181" y="276"/>
                  <a:pt x="134" y="223"/>
                </a:cubicBezTo>
                <a:cubicBezTo>
                  <a:pt x="85" y="169"/>
                  <a:pt x="58" y="100"/>
                  <a:pt x="55" y="27"/>
                </a:cubicBezTo>
                <a:cubicBezTo>
                  <a:pt x="55" y="12"/>
                  <a:pt x="42" y="0"/>
                  <a:pt x="27" y="0"/>
                </a:cubicBezTo>
                <a:cubicBezTo>
                  <a:pt x="11" y="1"/>
                  <a:pt x="0" y="14"/>
                  <a:pt x="0" y="29"/>
                </a:cubicBezTo>
                <a:cubicBezTo>
                  <a:pt x="3" y="114"/>
                  <a:pt x="36" y="196"/>
                  <a:pt x="93" y="260"/>
                </a:cubicBezTo>
                <a:cubicBezTo>
                  <a:pt x="148" y="321"/>
                  <a:pt x="223" y="363"/>
                  <a:pt x="305" y="376"/>
                </a:cubicBezTo>
                <a:cubicBezTo>
                  <a:pt x="306" y="376"/>
                  <a:pt x="307" y="376"/>
                  <a:pt x="309" y="376"/>
                </a:cubicBezTo>
                <a:cubicBezTo>
                  <a:pt x="322" y="376"/>
                  <a:pt x="334" y="367"/>
                  <a:pt x="336" y="353"/>
                </a:cubicBezTo>
                <a:cubicBezTo>
                  <a:pt x="339" y="338"/>
                  <a:pt x="328" y="324"/>
                  <a:pt x="313" y="3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1" name="Freeform 400">
            <a:extLst>
              <a:ext uri="{FF2B5EF4-FFF2-40B4-BE49-F238E27FC236}">
                <a16:creationId xmlns:a16="http://schemas.microsoft.com/office/drawing/2014/main" id="{6A9DF8A5-4D1C-EC40-B70A-343D8D051173}"/>
              </a:ext>
            </a:extLst>
          </p:cNvPr>
          <p:cNvSpPr/>
          <p:nvPr/>
        </p:nvSpPr>
        <p:spPr>
          <a:xfrm>
            <a:off x="1177514" y="6431612"/>
            <a:ext cx="83520" cy="92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3" h="258">
                <a:moveTo>
                  <a:pt x="210" y="203"/>
                </a:moveTo>
                <a:cubicBezTo>
                  <a:pt x="168" y="196"/>
                  <a:pt x="131" y="176"/>
                  <a:pt x="102" y="144"/>
                </a:cubicBezTo>
                <a:cubicBezTo>
                  <a:pt x="73" y="112"/>
                  <a:pt x="56" y="70"/>
                  <a:pt x="55" y="27"/>
                </a:cubicBezTo>
                <a:cubicBezTo>
                  <a:pt x="55" y="11"/>
                  <a:pt x="42" y="-1"/>
                  <a:pt x="27" y="0"/>
                </a:cubicBezTo>
                <a:cubicBezTo>
                  <a:pt x="11" y="0"/>
                  <a:pt x="-1" y="13"/>
                  <a:pt x="0" y="28"/>
                </a:cubicBezTo>
                <a:cubicBezTo>
                  <a:pt x="2" y="85"/>
                  <a:pt x="23" y="139"/>
                  <a:pt x="61" y="181"/>
                </a:cubicBezTo>
                <a:cubicBezTo>
                  <a:pt x="97" y="221"/>
                  <a:pt x="147" y="248"/>
                  <a:pt x="201" y="257"/>
                </a:cubicBezTo>
                <a:cubicBezTo>
                  <a:pt x="202" y="257"/>
                  <a:pt x="204" y="258"/>
                  <a:pt x="205" y="258"/>
                </a:cubicBezTo>
                <a:cubicBezTo>
                  <a:pt x="218" y="258"/>
                  <a:pt x="230" y="248"/>
                  <a:pt x="232" y="234"/>
                </a:cubicBezTo>
                <a:cubicBezTo>
                  <a:pt x="235" y="219"/>
                  <a:pt x="225" y="205"/>
                  <a:pt x="210" y="20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2" name="Freeform 401">
            <a:extLst>
              <a:ext uri="{FF2B5EF4-FFF2-40B4-BE49-F238E27FC236}">
                <a16:creationId xmlns:a16="http://schemas.microsoft.com/office/drawing/2014/main" id="{268C3648-1907-AD4D-B35C-55AEF1F32BA2}"/>
              </a:ext>
            </a:extLst>
          </p:cNvPr>
          <p:cNvSpPr/>
          <p:nvPr/>
        </p:nvSpPr>
        <p:spPr>
          <a:xfrm>
            <a:off x="2015593" y="6089611"/>
            <a:ext cx="125280" cy="13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9" h="363">
                <a:moveTo>
                  <a:pt x="325" y="55"/>
                </a:moveTo>
                <a:cubicBezTo>
                  <a:pt x="340" y="53"/>
                  <a:pt x="351" y="39"/>
                  <a:pt x="349" y="24"/>
                </a:cubicBezTo>
                <a:cubicBezTo>
                  <a:pt x="348" y="9"/>
                  <a:pt x="334" y="-2"/>
                  <a:pt x="319" y="0"/>
                </a:cubicBezTo>
                <a:cubicBezTo>
                  <a:pt x="234" y="10"/>
                  <a:pt x="155" y="50"/>
                  <a:pt x="97" y="113"/>
                </a:cubicBezTo>
                <a:cubicBezTo>
                  <a:pt x="40" y="173"/>
                  <a:pt x="6" y="252"/>
                  <a:pt x="0" y="334"/>
                </a:cubicBezTo>
                <a:cubicBezTo>
                  <a:pt x="-1" y="349"/>
                  <a:pt x="10" y="362"/>
                  <a:pt x="25" y="363"/>
                </a:cubicBezTo>
                <a:cubicBezTo>
                  <a:pt x="26" y="363"/>
                  <a:pt x="27" y="363"/>
                  <a:pt x="27" y="363"/>
                </a:cubicBezTo>
                <a:cubicBezTo>
                  <a:pt x="41" y="363"/>
                  <a:pt x="54" y="352"/>
                  <a:pt x="55" y="338"/>
                </a:cubicBezTo>
                <a:cubicBezTo>
                  <a:pt x="60" y="267"/>
                  <a:pt x="89" y="202"/>
                  <a:pt x="137" y="150"/>
                </a:cubicBezTo>
                <a:cubicBezTo>
                  <a:pt x="187" y="97"/>
                  <a:pt x="253" y="64"/>
                  <a:pt x="325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3" name="Freeform 402">
            <a:extLst>
              <a:ext uri="{FF2B5EF4-FFF2-40B4-BE49-F238E27FC236}">
                <a16:creationId xmlns:a16="http://schemas.microsoft.com/office/drawing/2014/main" id="{4C915BB4-0123-A747-8367-78DF99F1FA34}"/>
              </a:ext>
            </a:extLst>
          </p:cNvPr>
          <p:cNvSpPr/>
          <p:nvPr/>
        </p:nvSpPr>
        <p:spPr>
          <a:xfrm>
            <a:off x="2062033" y="6137132"/>
            <a:ext cx="8640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1" h="250">
                <a:moveTo>
                  <a:pt x="216" y="55"/>
                </a:moveTo>
                <a:cubicBezTo>
                  <a:pt x="232" y="53"/>
                  <a:pt x="242" y="39"/>
                  <a:pt x="241" y="24"/>
                </a:cubicBezTo>
                <a:cubicBezTo>
                  <a:pt x="239" y="9"/>
                  <a:pt x="225" y="-2"/>
                  <a:pt x="210" y="0"/>
                </a:cubicBezTo>
                <a:cubicBezTo>
                  <a:pt x="154" y="7"/>
                  <a:pt x="102" y="33"/>
                  <a:pt x="64" y="74"/>
                </a:cubicBezTo>
                <a:cubicBezTo>
                  <a:pt x="26" y="114"/>
                  <a:pt x="4" y="166"/>
                  <a:pt x="0" y="220"/>
                </a:cubicBezTo>
                <a:cubicBezTo>
                  <a:pt x="-2" y="235"/>
                  <a:pt x="10" y="248"/>
                  <a:pt x="25" y="249"/>
                </a:cubicBezTo>
                <a:cubicBezTo>
                  <a:pt x="26" y="250"/>
                  <a:pt x="26" y="250"/>
                  <a:pt x="27" y="250"/>
                </a:cubicBezTo>
                <a:cubicBezTo>
                  <a:pt x="41" y="250"/>
                  <a:pt x="53" y="238"/>
                  <a:pt x="54" y="224"/>
                </a:cubicBezTo>
                <a:cubicBezTo>
                  <a:pt x="58" y="182"/>
                  <a:pt x="75" y="143"/>
                  <a:pt x="104" y="112"/>
                </a:cubicBezTo>
                <a:cubicBezTo>
                  <a:pt x="133" y="80"/>
                  <a:pt x="173" y="60"/>
                  <a:pt x="216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4" name="Freeform 403">
            <a:extLst>
              <a:ext uri="{FF2B5EF4-FFF2-40B4-BE49-F238E27FC236}">
                <a16:creationId xmlns:a16="http://schemas.microsoft.com/office/drawing/2014/main" id="{BDBD8762-106E-3D4F-99E4-82DF9395698F}"/>
              </a:ext>
            </a:extLst>
          </p:cNvPr>
          <p:cNvSpPr/>
          <p:nvPr/>
        </p:nvSpPr>
        <p:spPr>
          <a:xfrm>
            <a:off x="2096952" y="6164491"/>
            <a:ext cx="279000" cy="40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6" h="1128">
                <a:moveTo>
                  <a:pt x="721" y="1073"/>
                </a:moveTo>
                <a:lnTo>
                  <a:pt x="208" y="1073"/>
                </a:lnTo>
                <a:lnTo>
                  <a:pt x="208" y="1043"/>
                </a:lnTo>
                <a:lnTo>
                  <a:pt x="721" y="1043"/>
                </a:lnTo>
                <a:close/>
                <a:moveTo>
                  <a:pt x="395" y="599"/>
                </a:moveTo>
                <a:cubicBezTo>
                  <a:pt x="409" y="565"/>
                  <a:pt x="440" y="553"/>
                  <a:pt x="464" y="553"/>
                </a:cubicBezTo>
                <a:cubicBezTo>
                  <a:pt x="489" y="553"/>
                  <a:pt x="520" y="565"/>
                  <a:pt x="534" y="599"/>
                </a:cubicBezTo>
                <a:lnTo>
                  <a:pt x="689" y="988"/>
                </a:lnTo>
                <a:lnTo>
                  <a:pt x="240" y="988"/>
                </a:lnTo>
                <a:close/>
                <a:moveTo>
                  <a:pt x="67" y="438"/>
                </a:moveTo>
                <a:lnTo>
                  <a:pt x="217" y="278"/>
                </a:lnTo>
                <a:lnTo>
                  <a:pt x="251" y="241"/>
                </a:lnTo>
                <a:lnTo>
                  <a:pt x="414" y="68"/>
                </a:lnTo>
                <a:cubicBezTo>
                  <a:pt x="452" y="111"/>
                  <a:pt x="473" y="167"/>
                  <a:pt x="475" y="225"/>
                </a:cubicBezTo>
                <a:cubicBezTo>
                  <a:pt x="477" y="293"/>
                  <a:pt x="453" y="358"/>
                  <a:pt x="406" y="408"/>
                </a:cubicBezTo>
                <a:cubicBezTo>
                  <a:pt x="317" y="504"/>
                  <a:pt x="170" y="515"/>
                  <a:pt x="67" y="438"/>
                </a:cubicBezTo>
                <a:lnTo>
                  <a:pt x="170" y="186"/>
                </a:lnTo>
                <a:cubicBezTo>
                  <a:pt x="170" y="185"/>
                  <a:pt x="171" y="185"/>
                  <a:pt x="171" y="185"/>
                </a:cubicBezTo>
                <a:cubicBezTo>
                  <a:pt x="171" y="184"/>
                  <a:pt x="172" y="184"/>
                  <a:pt x="172" y="184"/>
                </a:cubicBezTo>
                <a:lnTo>
                  <a:pt x="172" y="183"/>
                </a:lnTo>
                <a:lnTo>
                  <a:pt x="205" y="210"/>
                </a:lnTo>
                <a:lnTo>
                  <a:pt x="197" y="218"/>
                </a:lnTo>
                <a:close/>
                <a:moveTo>
                  <a:pt x="94" y="111"/>
                </a:moveTo>
                <a:cubicBezTo>
                  <a:pt x="99" y="106"/>
                  <a:pt x="105" y="103"/>
                  <a:pt x="112" y="102"/>
                </a:cubicBezTo>
                <a:lnTo>
                  <a:pt x="113" y="102"/>
                </a:lnTo>
                <a:cubicBezTo>
                  <a:pt x="119" y="102"/>
                  <a:pt x="126" y="105"/>
                  <a:pt x="130" y="109"/>
                </a:cubicBezTo>
                <a:cubicBezTo>
                  <a:pt x="135" y="114"/>
                  <a:pt x="138" y="121"/>
                  <a:pt x="139" y="127"/>
                </a:cubicBezTo>
                <a:cubicBezTo>
                  <a:pt x="139" y="130"/>
                  <a:pt x="138" y="132"/>
                  <a:pt x="138" y="134"/>
                </a:cubicBezTo>
                <a:cubicBezTo>
                  <a:pt x="137" y="137"/>
                  <a:pt x="136" y="141"/>
                  <a:pt x="132" y="145"/>
                </a:cubicBezTo>
                <a:lnTo>
                  <a:pt x="132" y="146"/>
                </a:lnTo>
                <a:cubicBezTo>
                  <a:pt x="132" y="146"/>
                  <a:pt x="131" y="146"/>
                  <a:pt x="131" y="147"/>
                </a:cubicBezTo>
                <a:lnTo>
                  <a:pt x="130" y="147"/>
                </a:lnTo>
                <a:cubicBezTo>
                  <a:pt x="130" y="148"/>
                  <a:pt x="130" y="148"/>
                  <a:pt x="129" y="148"/>
                </a:cubicBezTo>
                <a:cubicBezTo>
                  <a:pt x="129" y="148"/>
                  <a:pt x="129" y="149"/>
                  <a:pt x="128" y="149"/>
                </a:cubicBezTo>
                <a:lnTo>
                  <a:pt x="127" y="150"/>
                </a:lnTo>
                <a:lnTo>
                  <a:pt x="126" y="150"/>
                </a:lnTo>
                <a:cubicBezTo>
                  <a:pt x="126" y="151"/>
                  <a:pt x="125" y="151"/>
                  <a:pt x="125" y="151"/>
                </a:cubicBezTo>
                <a:cubicBezTo>
                  <a:pt x="125" y="151"/>
                  <a:pt x="124" y="151"/>
                  <a:pt x="124" y="152"/>
                </a:cubicBezTo>
                <a:lnTo>
                  <a:pt x="123" y="152"/>
                </a:lnTo>
                <a:cubicBezTo>
                  <a:pt x="122" y="152"/>
                  <a:pt x="122" y="153"/>
                  <a:pt x="121" y="153"/>
                </a:cubicBezTo>
                <a:cubicBezTo>
                  <a:pt x="112" y="156"/>
                  <a:pt x="102" y="154"/>
                  <a:pt x="95" y="147"/>
                </a:cubicBezTo>
                <a:cubicBezTo>
                  <a:pt x="85" y="137"/>
                  <a:pt x="84" y="121"/>
                  <a:pt x="94" y="111"/>
                </a:cubicBezTo>
                <a:lnTo>
                  <a:pt x="465" y="426"/>
                </a:lnTo>
                <a:cubicBezTo>
                  <a:pt x="466" y="424"/>
                  <a:pt x="469" y="424"/>
                  <a:pt x="471" y="424"/>
                </a:cubicBezTo>
                <a:cubicBezTo>
                  <a:pt x="473" y="424"/>
                  <a:pt x="475" y="424"/>
                  <a:pt x="477" y="426"/>
                </a:cubicBezTo>
                <a:lnTo>
                  <a:pt x="489" y="438"/>
                </a:lnTo>
                <a:cubicBezTo>
                  <a:pt x="492" y="440"/>
                  <a:pt x="492" y="442"/>
                  <a:pt x="492" y="444"/>
                </a:cubicBezTo>
                <a:cubicBezTo>
                  <a:pt x="492" y="445"/>
                  <a:pt x="492" y="448"/>
                  <a:pt x="490" y="450"/>
                </a:cubicBezTo>
                <a:lnTo>
                  <a:pt x="454" y="488"/>
                </a:lnTo>
                <a:cubicBezTo>
                  <a:pt x="452" y="491"/>
                  <a:pt x="449" y="491"/>
                  <a:pt x="448" y="491"/>
                </a:cubicBezTo>
                <a:cubicBezTo>
                  <a:pt x="446" y="491"/>
                  <a:pt x="444" y="491"/>
                  <a:pt x="442" y="489"/>
                </a:cubicBezTo>
                <a:lnTo>
                  <a:pt x="429" y="477"/>
                </a:lnTo>
                <a:cubicBezTo>
                  <a:pt x="427" y="475"/>
                  <a:pt x="426" y="472"/>
                  <a:pt x="426" y="471"/>
                </a:cubicBezTo>
                <a:cubicBezTo>
                  <a:pt x="426" y="470"/>
                  <a:pt x="427" y="467"/>
                  <a:pt x="429" y="465"/>
                </a:cubicBezTo>
                <a:lnTo>
                  <a:pt x="447" y="446"/>
                </a:lnTo>
                <a:lnTo>
                  <a:pt x="447" y="445"/>
                </a:lnTo>
                <a:close/>
                <a:moveTo>
                  <a:pt x="749" y="988"/>
                </a:moveTo>
                <a:lnTo>
                  <a:pt x="748" y="988"/>
                </a:lnTo>
                <a:lnTo>
                  <a:pt x="585" y="579"/>
                </a:lnTo>
                <a:cubicBezTo>
                  <a:pt x="571" y="545"/>
                  <a:pt x="545" y="519"/>
                  <a:pt x="513" y="506"/>
                </a:cubicBezTo>
                <a:lnTo>
                  <a:pt x="530" y="488"/>
                </a:lnTo>
                <a:cubicBezTo>
                  <a:pt x="554" y="462"/>
                  <a:pt x="553" y="422"/>
                  <a:pt x="527" y="398"/>
                </a:cubicBezTo>
                <a:lnTo>
                  <a:pt x="515" y="386"/>
                </a:lnTo>
                <a:cubicBezTo>
                  <a:pt x="509" y="381"/>
                  <a:pt x="503" y="377"/>
                  <a:pt x="497" y="374"/>
                </a:cubicBezTo>
                <a:cubicBezTo>
                  <a:pt x="520" y="328"/>
                  <a:pt x="532" y="276"/>
                  <a:pt x="530" y="224"/>
                </a:cubicBezTo>
                <a:cubicBezTo>
                  <a:pt x="527" y="141"/>
                  <a:pt x="493" y="64"/>
                  <a:pt x="432" y="7"/>
                </a:cubicBezTo>
                <a:cubicBezTo>
                  <a:pt x="421" y="-3"/>
                  <a:pt x="404" y="-2"/>
                  <a:pt x="393" y="9"/>
                </a:cubicBezTo>
                <a:lnTo>
                  <a:pt x="243" y="169"/>
                </a:lnTo>
                <a:lnTo>
                  <a:pt x="194" y="129"/>
                </a:lnTo>
                <a:cubicBezTo>
                  <a:pt x="194" y="128"/>
                  <a:pt x="194" y="127"/>
                  <a:pt x="194" y="126"/>
                </a:cubicBezTo>
                <a:cubicBezTo>
                  <a:pt x="193" y="104"/>
                  <a:pt x="184" y="84"/>
                  <a:pt x="168" y="69"/>
                </a:cubicBezTo>
                <a:cubicBezTo>
                  <a:pt x="152" y="54"/>
                  <a:pt x="132" y="46"/>
                  <a:pt x="110" y="47"/>
                </a:cubicBezTo>
                <a:cubicBezTo>
                  <a:pt x="88" y="48"/>
                  <a:pt x="68" y="57"/>
                  <a:pt x="54" y="73"/>
                </a:cubicBezTo>
                <a:cubicBezTo>
                  <a:pt x="23" y="106"/>
                  <a:pt x="25" y="157"/>
                  <a:pt x="57" y="187"/>
                </a:cubicBezTo>
                <a:cubicBezTo>
                  <a:pt x="73" y="202"/>
                  <a:pt x="93" y="209"/>
                  <a:pt x="113" y="209"/>
                </a:cubicBezTo>
                <a:cubicBezTo>
                  <a:pt x="114" y="209"/>
                  <a:pt x="116" y="209"/>
                  <a:pt x="117" y="209"/>
                </a:cubicBezTo>
                <a:lnTo>
                  <a:pt x="160" y="258"/>
                </a:lnTo>
                <a:lnTo>
                  <a:pt x="7" y="421"/>
                </a:lnTo>
                <a:cubicBezTo>
                  <a:pt x="-3" y="432"/>
                  <a:pt x="-3" y="450"/>
                  <a:pt x="9" y="460"/>
                </a:cubicBezTo>
                <a:cubicBezTo>
                  <a:pt x="68" y="516"/>
                  <a:pt x="144" y="544"/>
                  <a:pt x="220" y="544"/>
                </a:cubicBezTo>
                <a:cubicBezTo>
                  <a:pt x="275" y="544"/>
                  <a:pt x="330" y="529"/>
                  <a:pt x="379" y="500"/>
                </a:cubicBezTo>
                <a:cubicBezTo>
                  <a:pt x="382" y="507"/>
                  <a:pt x="386" y="512"/>
                  <a:pt x="391" y="517"/>
                </a:cubicBezTo>
                <a:lnTo>
                  <a:pt x="393" y="518"/>
                </a:lnTo>
                <a:cubicBezTo>
                  <a:pt x="371" y="533"/>
                  <a:pt x="354" y="553"/>
                  <a:pt x="344" y="579"/>
                </a:cubicBezTo>
                <a:lnTo>
                  <a:pt x="181" y="988"/>
                </a:lnTo>
                <a:lnTo>
                  <a:pt x="180" y="988"/>
                </a:lnTo>
                <a:cubicBezTo>
                  <a:pt x="165" y="988"/>
                  <a:pt x="153" y="1001"/>
                  <a:pt x="153" y="1016"/>
                </a:cubicBezTo>
                <a:lnTo>
                  <a:pt x="153" y="1101"/>
                </a:lnTo>
                <a:cubicBezTo>
                  <a:pt x="153" y="1116"/>
                  <a:pt x="165" y="1128"/>
                  <a:pt x="180" y="1128"/>
                </a:cubicBezTo>
                <a:lnTo>
                  <a:pt x="749" y="1128"/>
                </a:lnTo>
                <a:cubicBezTo>
                  <a:pt x="764" y="1128"/>
                  <a:pt x="776" y="1116"/>
                  <a:pt x="776" y="1101"/>
                </a:cubicBezTo>
                <a:lnTo>
                  <a:pt x="776" y="1016"/>
                </a:lnTo>
                <a:cubicBezTo>
                  <a:pt x="776" y="1001"/>
                  <a:pt x="764" y="988"/>
                  <a:pt x="749" y="9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5" name="Freeform 404">
            <a:extLst>
              <a:ext uri="{FF2B5EF4-FFF2-40B4-BE49-F238E27FC236}">
                <a16:creationId xmlns:a16="http://schemas.microsoft.com/office/drawing/2014/main" id="{5BCEC50D-C4B5-EA40-A066-AA168133901F}"/>
              </a:ext>
            </a:extLst>
          </p:cNvPr>
          <p:cNvSpPr/>
          <p:nvPr/>
        </p:nvSpPr>
        <p:spPr>
          <a:xfrm>
            <a:off x="2247073" y="6374370"/>
            <a:ext cx="34560" cy="34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7" h="97">
                <a:moveTo>
                  <a:pt x="48" y="62"/>
                </a:moveTo>
                <a:cubicBezTo>
                  <a:pt x="41" y="62"/>
                  <a:pt x="35" y="56"/>
                  <a:pt x="35" y="49"/>
                </a:cubicBezTo>
                <a:cubicBezTo>
                  <a:pt x="35" y="41"/>
                  <a:pt x="41" y="36"/>
                  <a:pt x="48" y="36"/>
                </a:cubicBezTo>
                <a:cubicBezTo>
                  <a:pt x="56" y="36"/>
                  <a:pt x="62" y="41"/>
                  <a:pt x="62" y="49"/>
                </a:cubicBezTo>
                <a:cubicBezTo>
                  <a:pt x="62" y="56"/>
                  <a:pt x="56" y="62"/>
                  <a:pt x="48" y="62"/>
                </a:cubicBezTo>
                <a:close/>
                <a:moveTo>
                  <a:pt x="48" y="0"/>
                </a:moveTo>
                <a:cubicBezTo>
                  <a:pt x="22" y="0"/>
                  <a:pt x="0" y="22"/>
                  <a:pt x="0" y="49"/>
                </a:cubicBezTo>
                <a:cubicBezTo>
                  <a:pt x="0" y="75"/>
                  <a:pt x="22" y="97"/>
                  <a:pt x="48" y="97"/>
                </a:cubicBezTo>
                <a:cubicBezTo>
                  <a:pt x="75" y="97"/>
                  <a:pt x="97" y="75"/>
                  <a:pt x="97" y="49"/>
                </a:cubicBezTo>
                <a:cubicBezTo>
                  <a:pt x="97" y="22"/>
                  <a:pt x="75" y="0"/>
                  <a:pt x="4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6" name="Freeform 405">
            <a:extLst>
              <a:ext uri="{FF2B5EF4-FFF2-40B4-BE49-F238E27FC236}">
                <a16:creationId xmlns:a16="http://schemas.microsoft.com/office/drawing/2014/main" id="{9ECB9B58-CC72-A842-821A-483DF5F7FF6A}"/>
              </a:ext>
            </a:extLst>
          </p:cNvPr>
          <p:cNvSpPr/>
          <p:nvPr/>
        </p:nvSpPr>
        <p:spPr>
          <a:xfrm>
            <a:off x="2617513" y="6130291"/>
            <a:ext cx="416880" cy="28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9" h="782">
                <a:moveTo>
                  <a:pt x="55" y="726"/>
                </a:moveTo>
                <a:lnTo>
                  <a:pt x="1104" y="726"/>
                </a:lnTo>
                <a:lnTo>
                  <a:pt x="1104" y="55"/>
                </a:lnTo>
                <a:lnTo>
                  <a:pt x="55" y="55"/>
                </a:lnTo>
                <a:close/>
                <a:moveTo>
                  <a:pt x="1115" y="782"/>
                </a:moveTo>
                <a:lnTo>
                  <a:pt x="43" y="782"/>
                </a:lnTo>
                <a:cubicBezTo>
                  <a:pt x="19" y="782"/>
                  <a:pt x="0" y="762"/>
                  <a:pt x="0" y="738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lnTo>
                  <a:pt x="1115" y="0"/>
                </a:lnTo>
                <a:cubicBezTo>
                  <a:pt x="1139" y="0"/>
                  <a:pt x="1159" y="19"/>
                  <a:pt x="1159" y="43"/>
                </a:cubicBezTo>
                <a:lnTo>
                  <a:pt x="1159" y="738"/>
                </a:lnTo>
                <a:cubicBezTo>
                  <a:pt x="1159" y="762"/>
                  <a:pt x="1139" y="782"/>
                  <a:pt x="1115" y="78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7" name="Freeform 406">
            <a:extLst>
              <a:ext uri="{FF2B5EF4-FFF2-40B4-BE49-F238E27FC236}">
                <a16:creationId xmlns:a16="http://schemas.microsoft.com/office/drawing/2014/main" id="{1B2AE6BD-6292-364D-BDA1-8B9DADCB0150}"/>
              </a:ext>
            </a:extLst>
          </p:cNvPr>
          <p:cNvSpPr/>
          <p:nvPr/>
        </p:nvSpPr>
        <p:spPr>
          <a:xfrm>
            <a:off x="2618233" y="6350251"/>
            <a:ext cx="4150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4" h="55">
                <a:moveTo>
                  <a:pt x="1127" y="55"/>
                </a:moveTo>
                <a:lnTo>
                  <a:pt x="28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8" y="0"/>
                </a:cubicBezTo>
                <a:lnTo>
                  <a:pt x="1127" y="0"/>
                </a:lnTo>
                <a:cubicBezTo>
                  <a:pt x="1142" y="0"/>
                  <a:pt x="1154" y="12"/>
                  <a:pt x="1154" y="27"/>
                </a:cubicBezTo>
                <a:cubicBezTo>
                  <a:pt x="1154" y="42"/>
                  <a:pt x="1142" y="55"/>
                  <a:pt x="11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8" name="Freeform 407">
            <a:extLst>
              <a:ext uri="{FF2B5EF4-FFF2-40B4-BE49-F238E27FC236}">
                <a16:creationId xmlns:a16="http://schemas.microsoft.com/office/drawing/2014/main" id="{0D64ACA1-4E4B-9748-8EFD-9BA21B858354}"/>
              </a:ext>
            </a:extLst>
          </p:cNvPr>
          <p:cNvSpPr/>
          <p:nvPr/>
        </p:nvSpPr>
        <p:spPr>
          <a:xfrm>
            <a:off x="2716153" y="6462571"/>
            <a:ext cx="2192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0" h="55">
                <a:moveTo>
                  <a:pt x="583" y="55"/>
                </a:moveTo>
                <a:lnTo>
                  <a:pt x="28" y="55"/>
                </a:lnTo>
                <a:cubicBezTo>
                  <a:pt x="13" y="55"/>
                  <a:pt x="0" y="43"/>
                  <a:pt x="0" y="28"/>
                </a:cubicBezTo>
                <a:cubicBezTo>
                  <a:pt x="0" y="13"/>
                  <a:pt x="13" y="0"/>
                  <a:pt x="28" y="0"/>
                </a:cubicBezTo>
                <a:lnTo>
                  <a:pt x="583" y="0"/>
                </a:lnTo>
                <a:cubicBezTo>
                  <a:pt x="598" y="0"/>
                  <a:pt x="610" y="13"/>
                  <a:pt x="610" y="28"/>
                </a:cubicBezTo>
                <a:cubicBezTo>
                  <a:pt x="610" y="43"/>
                  <a:pt x="598" y="55"/>
                  <a:pt x="583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9" name="Freeform 408">
            <a:extLst>
              <a:ext uri="{FF2B5EF4-FFF2-40B4-BE49-F238E27FC236}">
                <a16:creationId xmlns:a16="http://schemas.microsoft.com/office/drawing/2014/main" id="{C7F93323-F9A7-844C-A5C1-945A6C554C8C}"/>
              </a:ext>
            </a:extLst>
          </p:cNvPr>
          <p:cNvSpPr/>
          <p:nvPr/>
        </p:nvSpPr>
        <p:spPr>
          <a:xfrm>
            <a:off x="2748914" y="6391651"/>
            <a:ext cx="15336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7" h="252">
                <a:moveTo>
                  <a:pt x="67" y="197"/>
                </a:moveTo>
                <a:lnTo>
                  <a:pt x="360" y="197"/>
                </a:lnTo>
                <a:lnTo>
                  <a:pt x="308" y="56"/>
                </a:lnTo>
                <a:lnTo>
                  <a:pt x="120" y="56"/>
                </a:lnTo>
                <a:close/>
                <a:moveTo>
                  <a:pt x="399" y="252"/>
                </a:moveTo>
                <a:lnTo>
                  <a:pt x="27" y="252"/>
                </a:lnTo>
                <a:cubicBezTo>
                  <a:pt x="18" y="252"/>
                  <a:pt x="10" y="248"/>
                  <a:pt x="5" y="240"/>
                </a:cubicBezTo>
                <a:cubicBezTo>
                  <a:pt x="0" y="233"/>
                  <a:pt x="-2" y="224"/>
                  <a:pt x="1" y="215"/>
                </a:cubicBezTo>
                <a:lnTo>
                  <a:pt x="75" y="18"/>
                </a:lnTo>
                <a:cubicBezTo>
                  <a:pt x="79" y="8"/>
                  <a:pt x="89" y="0"/>
                  <a:pt x="101" y="0"/>
                </a:cubicBezTo>
                <a:lnTo>
                  <a:pt x="327" y="0"/>
                </a:lnTo>
                <a:cubicBezTo>
                  <a:pt x="339" y="0"/>
                  <a:pt x="349" y="8"/>
                  <a:pt x="353" y="18"/>
                </a:cubicBezTo>
                <a:lnTo>
                  <a:pt x="425" y="215"/>
                </a:lnTo>
                <a:cubicBezTo>
                  <a:pt x="428" y="224"/>
                  <a:pt x="427" y="233"/>
                  <a:pt x="422" y="241"/>
                </a:cubicBezTo>
                <a:cubicBezTo>
                  <a:pt x="417" y="248"/>
                  <a:pt x="408" y="252"/>
                  <a:pt x="399" y="2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0" name="Freeform 409">
            <a:extLst>
              <a:ext uri="{FF2B5EF4-FFF2-40B4-BE49-F238E27FC236}">
                <a16:creationId xmlns:a16="http://schemas.microsoft.com/office/drawing/2014/main" id="{8477C4C6-4E2B-C340-8C98-64894D15419D}"/>
              </a:ext>
            </a:extLst>
          </p:cNvPr>
          <p:cNvSpPr/>
          <p:nvPr/>
        </p:nvSpPr>
        <p:spPr>
          <a:xfrm>
            <a:off x="2691312" y="6223530"/>
            <a:ext cx="268920" cy="64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8" h="181">
                <a:moveTo>
                  <a:pt x="36" y="145"/>
                </a:moveTo>
                <a:lnTo>
                  <a:pt x="713" y="145"/>
                </a:lnTo>
                <a:lnTo>
                  <a:pt x="713" y="36"/>
                </a:lnTo>
                <a:lnTo>
                  <a:pt x="36" y="36"/>
                </a:lnTo>
                <a:close/>
                <a:moveTo>
                  <a:pt x="730" y="181"/>
                </a:moveTo>
                <a:lnTo>
                  <a:pt x="18" y="181"/>
                </a:lnTo>
                <a:cubicBezTo>
                  <a:pt x="8" y="181"/>
                  <a:pt x="0" y="173"/>
                  <a:pt x="0" y="163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730" y="0"/>
                </a:lnTo>
                <a:cubicBezTo>
                  <a:pt x="740" y="0"/>
                  <a:pt x="748" y="8"/>
                  <a:pt x="748" y="18"/>
                </a:cubicBezTo>
                <a:lnTo>
                  <a:pt x="748" y="163"/>
                </a:lnTo>
                <a:cubicBezTo>
                  <a:pt x="748" y="173"/>
                  <a:pt x="740" y="181"/>
                  <a:pt x="730" y="1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1" name="Freeform 410">
            <a:extLst>
              <a:ext uri="{FF2B5EF4-FFF2-40B4-BE49-F238E27FC236}">
                <a16:creationId xmlns:a16="http://schemas.microsoft.com/office/drawing/2014/main" id="{6893D073-BC29-4849-8AAD-E70F45053460}"/>
              </a:ext>
            </a:extLst>
          </p:cNvPr>
          <p:cNvSpPr/>
          <p:nvPr/>
        </p:nvSpPr>
        <p:spPr>
          <a:xfrm>
            <a:off x="2769793" y="6244771"/>
            <a:ext cx="2196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6">
                <a:moveTo>
                  <a:pt x="26" y="42"/>
                </a:moveTo>
                <a:lnTo>
                  <a:pt x="13" y="52"/>
                </a:lnTo>
                <a:cubicBezTo>
                  <a:pt x="11" y="53"/>
                  <a:pt x="9" y="54"/>
                  <a:pt x="7" y="54"/>
                </a:cubicBezTo>
                <a:cubicBezTo>
                  <a:pt x="3" y="54"/>
                  <a:pt x="0" y="51"/>
                  <a:pt x="0" y="46"/>
                </a:cubicBezTo>
                <a:cubicBezTo>
                  <a:pt x="0" y="43"/>
                  <a:pt x="2" y="40"/>
                  <a:pt x="5" y="39"/>
                </a:cubicBezTo>
                <a:lnTo>
                  <a:pt x="21" y="33"/>
                </a:lnTo>
                <a:lnTo>
                  <a:pt x="5" y="26"/>
                </a:lnTo>
                <a:cubicBezTo>
                  <a:pt x="2" y="25"/>
                  <a:pt x="0" y="23"/>
                  <a:pt x="0" y="19"/>
                </a:cubicBezTo>
                <a:cubicBezTo>
                  <a:pt x="0" y="15"/>
                  <a:pt x="4" y="12"/>
                  <a:pt x="8" y="12"/>
                </a:cubicBezTo>
                <a:cubicBezTo>
                  <a:pt x="9" y="12"/>
                  <a:pt x="11" y="12"/>
                  <a:pt x="13" y="14"/>
                </a:cubicBezTo>
                <a:lnTo>
                  <a:pt x="26" y="24"/>
                </a:lnTo>
                <a:lnTo>
                  <a:pt x="24" y="8"/>
                </a:lnTo>
                <a:cubicBezTo>
                  <a:pt x="24" y="3"/>
                  <a:pt x="26" y="0"/>
                  <a:pt x="31" y="0"/>
                </a:cubicBezTo>
                <a:cubicBezTo>
                  <a:pt x="36" y="0"/>
                  <a:pt x="39" y="3"/>
                  <a:pt x="38" y="8"/>
                </a:cubicBezTo>
                <a:lnTo>
                  <a:pt x="36" y="24"/>
                </a:lnTo>
                <a:lnTo>
                  <a:pt x="49" y="14"/>
                </a:lnTo>
                <a:cubicBezTo>
                  <a:pt x="51" y="12"/>
                  <a:pt x="53" y="12"/>
                  <a:pt x="55" y="12"/>
                </a:cubicBezTo>
                <a:cubicBezTo>
                  <a:pt x="59" y="12"/>
                  <a:pt x="62" y="15"/>
                  <a:pt x="62" y="19"/>
                </a:cubicBezTo>
                <a:cubicBezTo>
                  <a:pt x="62" y="23"/>
                  <a:pt x="60" y="25"/>
                  <a:pt x="57" y="26"/>
                </a:cubicBezTo>
                <a:lnTo>
                  <a:pt x="41" y="33"/>
                </a:lnTo>
                <a:lnTo>
                  <a:pt x="57" y="39"/>
                </a:lnTo>
                <a:cubicBezTo>
                  <a:pt x="60" y="41"/>
                  <a:pt x="62" y="43"/>
                  <a:pt x="62" y="47"/>
                </a:cubicBezTo>
                <a:cubicBezTo>
                  <a:pt x="62" y="51"/>
                  <a:pt x="59" y="54"/>
                  <a:pt x="54" y="54"/>
                </a:cubicBezTo>
                <a:cubicBezTo>
                  <a:pt x="53" y="54"/>
                  <a:pt x="51" y="53"/>
                  <a:pt x="49" y="52"/>
                </a:cubicBezTo>
                <a:lnTo>
                  <a:pt x="36" y="42"/>
                </a:lnTo>
                <a:lnTo>
                  <a:pt x="38" y="57"/>
                </a:lnTo>
                <a:cubicBezTo>
                  <a:pt x="39" y="62"/>
                  <a:pt x="36" y="66"/>
                  <a:pt x="31" y="66"/>
                </a:cubicBezTo>
                <a:cubicBezTo>
                  <a:pt x="26" y="66"/>
                  <a:pt x="24" y="62"/>
                  <a:pt x="24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2" name="Freeform 411">
            <a:extLst>
              <a:ext uri="{FF2B5EF4-FFF2-40B4-BE49-F238E27FC236}">
                <a16:creationId xmlns:a16="http://schemas.microsoft.com/office/drawing/2014/main" id="{ADAA418A-5306-AF41-AF7C-B6B0C1A875A5}"/>
              </a:ext>
            </a:extLst>
          </p:cNvPr>
          <p:cNvSpPr/>
          <p:nvPr/>
        </p:nvSpPr>
        <p:spPr>
          <a:xfrm>
            <a:off x="2799672" y="6244771"/>
            <a:ext cx="2232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66">
                <a:moveTo>
                  <a:pt x="27" y="42"/>
                </a:moveTo>
                <a:lnTo>
                  <a:pt x="13" y="52"/>
                </a:lnTo>
                <a:cubicBezTo>
                  <a:pt x="12" y="53"/>
                  <a:pt x="10" y="54"/>
                  <a:pt x="8" y="54"/>
                </a:cubicBezTo>
                <a:cubicBezTo>
                  <a:pt x="4" y="54"/>
                  <a:pt x="0" y="51"/>
                  <a:pt x="0" y="46"/>
                </a:cubicBezTo>
                <a:cubicBezTo>
                  <a:pt x="0" y="43"/>
                  <a:pt x="3" y="40"/>
                  <a:pt x="6" y="39"/>
                </a:cubicBezTo>
                <a:lnTo>
                  <a:pt x="21" y="33"/>
                </a:lnTo>
                <a:lnTo>
                  <a:pt x="6" y="26"/>
                </a:lnTo>
                <a:cubicBezTo>
                  <a:pt x="3" y="25"/>
                  <a:pt x="0" y="23"/>
                  <a:pt x="0" y="19"/>
                </a:cubicBezTo>
                <a:cubicBezTo>
                  <a:pt x="0" y="15"/>
                  <a:pt x="4" y="12"/>
                  <a:pt x="8" y="12"/>
                </a:cubicBezTo>
                <a:cubicBezTo>
                  <a:pt x="10" y="12"/>
                  <a:pt x="12" y="12"/>
                  <a:pt x="13" y="14"/>
                </a:cubicBezTo>
                <a:lnTo>
                  <a:pt x="27" y="24"/>
                </a:lnTo>
                <a:lnTo>
                  <a:pt x="25" y="8"/>
                </a:lnTo>
                <a:cubicBezTo>
                  <a:pt x="24" y="3"/>
                  <a:pt x="27" y="0"/>
                  <a:pt x="31" y="0"/>
                </a:cubicBezTo>
                <a:cubicBezTo>
                  <a:pt x="36" y="0"/>
                  <a:pt x="39" y="3"/>
                  <a:pt x="38" y="8"/>
                </a:cubicBezTo>
                <a:lnTo>
                  <a:pt x="36" y="24"/>
                </a:lnTo>
                <a:lnTo>
                  <a:pt x="50" y="14"/>
                </a:lnTo>
                <a:cubicBezTo>
                  <a:pt x="51" y="12"/>
                  <a:pt x="53" y="12"/>
                  <a:pt x="55" y="12"/>
                </a:cubicBezTo>
                <a:cubicBezTo>
                  <a:pt x="59" y="12"/>
                  <a:pt x="63" y="15"/>
                  <a:pt x="63" y="19"/>
                </a:cubicBezTo>
                <a:cubicBezTo>
                  <a:pt x="63" y="23"/>
                  <a:pt x="60" y="25"/>
                  <a:pt x="57" y="26"/>
                </a:cubicBezTo>
                <a:lnTo>
                  <a:pt x="42" y="33"/>
                </a:lnTo>
                <a:lnTo>
                  <a:pt x="57" y="39"/>
                </a:lnTo>
                <a:cubicBezTo>
                  <a:pt x="60" y="41"/>
                  <a:pt x="63" y="43"/>
                  <a:pt x="63" y="47"/>
                </a:cubicBezTo>
                <a:cubicBezTo>
                  <a:pt x="63" y="51"/>
                  <a:pt x="59" y="54"/>
                  <a:pt x="55" y="54"/>
                </a:cubicBezTo>
                <a:cubicBezTo>
                  <a:pt x="53" y="54"/>
                  <a:pt x="51" y="53"/>
                  <a:pt x="50" y="52"/>
                </a:cubicBezTo>
                <a:lnTo>
                  <a:pt x="36" y="42"/>
                </a:lnTo>
                <a:lnTo>
                  <a:pt x="38" y="57"/>
                </a:lnTo>
                <a:cubicBezTo>
                  <a:pt x="39" y="62"/>
                  <a:pt x="36" y="66"/>
                  <a:pt x="31" y="66"/>
                </a:cubicBezTo>
                <a:cubicBezTo>
                  <a:pt x="27" y="66"/>
                  <a:pt x="24" y="62"/>
                  <a:pt x="25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3" name="Freeform 412">
            <a:extLst>
              <a:ext uri="{FF2B5EF4-FFF2-40B4-BE49-F238E27FC236}">
                <a16:creationId xmlns:a16="http://schemas.microsoft.com/office/drawing/2014/main" id="{8F211F8E-A84B-0D46-8CA2-C9586C509177}"/>
              </a:ext>
            </a:extLst>
          </p:cNvPr>
          <p:cNvSpPr/>
          <p:nvPr/>
        </p:nvSpPr>
        <p:spPr>
          <a:xfrm>
            <a:off x="2829914" y="6244771"/>
            <a:ext cx="2196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6">
                <a:moveTo>
                  <a:pt x="26" y="42"/>
                </a:moveTo>
                <a:lnTo>
                  <a:pt x="13" y="52"/>
                </a:lnTo>
                <a:cubicBezTo>
                  <a:pt x="11" y="53"/>
                  <a:pt x="9" y="54"/>
                  <a:pt x="7" y="54"/>
                </a:cubicBezTo>
                <a:cubicBezTo>
                  <a:pt x="3" y="54"/>
                  <a:pt x="0" y="51"/>
                  <a:pt x="0" y="46"/>
                </a:cubicBezTo>
                <a:cubicBezTo>
                  <a:pt x="0" y="43"/>
                  <a:pt x="3" y="40"/>
                  <a:pt x="5" y="39"/>
                </a:cubicBezTo>
                <a:lnTo>
                  <a:pt x="21" y="33"/>
                </a:lnTo>
                <a:lnTo>
                  <a:pt x="5" y="26"/>
                </a:lnTo>
                <a:cubicBezTo>
                  <a:pt x="2" y="25"/>
                  <a:pt x="0" y="23"/>
                  <a:pt x="0" y="19"/>
                </a:cubicBezTo>
                <a:cubicBezTo>
                  <a:pt x="0" y="15"/>
                  <a:pt x="3" y="12"/>
                  <a:pt x="7" y="12"/>
                </a:cubicBezTo>
                <a:cubicBezTo>
                  <a:pt x="10" y="12"/>
                  <a:pt x="11" y="12"/>
                  <a:pt x="13" y="14"/>
                </a:cubicBezTo>
                <a:lnTo>
                  <a:pt x="26" y="24"/>
                </a:lnTo>
                <a:lnTo>
                  <a:pt x="24" y="8"/>
                </a:lnTo>
                <a:cubicBezTo>
                  <a:pt x="23" y="3"/>
                  <a:pt x="26" y="0"/>
                  <a:pt x="31" y="0"/>
                </a:cubicBezTo>
                <a:cubicBezTo>
                  <a:pt x="36" y="0"/>
                  <a:pt x="39" y="3"/>
                  <a:pt x="38" y="8"/>
                </a:cubicBezTo>
                <a:lnTo>
                  <a:pt x="36" y="24"/>
                </a:lnTo>
                <a:lnTo>
                  <a:pt x="49" y="14"/>
                </a:lnTo>
                <a:cubicBezTo>
                  <a:pt x="51" y="12"/>
                  <a:pt x="53" y="12"/>
                  <a:pt x="55" y="12"/>
                </a:cubicBezTo>
                <a:cubicBezTo>
                  <a:pt x="59" y="12"/>
                  <a:pt x="62" y="15"/>
                  <a:pt x="62" y="19"/>
                </a:cubicBezTo>
                <a:cubicBezTo>
                  <a:pt x="62" y="23"/>
                  <a:pt x="59" y="25"/>
                  <a:pt x="57" y="26"/>
                </a:cubicBezTo>
                <a:lnTo>
                  <a:pt x="41" y="33"/>
                </a:lnTo>
                <a:lnTo>
                  <a:pt x="57" y="39"/>
                </a:lnTo>
                <a:cubicBezTo>
                  <a:pt x="60" y="41"/>
                  <a:pt x="62" y="43"/>
                  <a:pt x="62" y="47"/>
                </a:cubicBezTo>
                <a:cubicBezTo>
                  <a:pt x="62" y="51"/>
                  <a:pt x="59" y="54"/>
                  <a:pt x="55" y="54"/>
                </a:cubicBezTo>
                <a:cubicBezTo>
                  <a:pt x="53" y="54"/>
                  <a:pt x="51" y="53"/>
                  <a:pt x="49" y="52"/>
                </a:cubicBezTo>
                <a:lnTo>
                  <a:pt x="36" y="42"/>
                </a:lnTo>
                <a:lnTo>
                  <a:pt x="38" y="57"/>
                </a:lnTo>
                <a:cubicBezTo>
                  <a:pt x="39" y="62"/>
                  <a:pt x="36" y="66"/>
                  <a:pt x="31" y="66"/>
                </a:cubicBezTo>
                <a:cubicBezTo>
                  <a:pt x="26" y="66"/>
                  <a:pt x="23" y="62"/>
                  <a:pt x="24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4" name="Freeform 413">
            <a:extLst>
              <a:ext uri="{FF2B5EF4-FFF2-40B4-BE49-F238E27FC236}">
                <a16:creationId xmlns:a16="http://schemas.microsoft.com/office/drawing/2014/main" id="{1F80A184-EC81-8C49-ACEC-0BBB4201585D}"/>
              </a:ext>
            </a:extLst>
          </p:cNvPr>
          <p:cNvSpPr/>
          <p:nvPr/>
        </p:nvSpPr>
        <p:spPr>
          <a:xfrm>
            <a:off x="2859793" y="6244771"/>
            <a:ext cx="2232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66">
                <a:moveTo>
                  <a:pt x="27" y="42"/>
                </a:moveTo>
                <a:lnTo>
                  <a:pt x="13" y="52"/>
                </a:lnTo>
                <a:cubicBezTo>
                  <a:pt x="11" y="53"/>
                  <a:pt x="10" y="54"/>
                  <a:pt x="8" y="54"/>
                </a:cubicBezTo>
                <a:cubicBezTo>
                  <a:pt x="4" y="54"/>
                  <a:pt x="0" y="51"/>
                  <a:pt x="0" y="46"/>
                </a:cubicBezTo>
                <a:cubicBezTo>
                  <a:pt x="0" y="43"/>
                  <a:pt x="3" y="40"/>
                  <a:pt x="6" y="39"/>
                </a:cubicBezTo>
                <a:lnTo>
                  <a:pt x="21" y="33"/>
                </a:lnTo>
                <a:lnTo>
                  <a:pt x="6" y="26"/>
                </a:lnTo>
                <a:cubicBezTo>
                  <a:pt x="3" y="25"/>
                  <a:pt x="0" y="23"/>
                  <a:pt x="0" y="19"/>
                </a:cubicBezTo>
                <a:cubicBezTo>
                  <a:pt x="0" y="15"/>
                  <a:pt x="4" y="12"/>
                  <a:pt x="8" y="12"/>
                </a:cubicBezTo>
                <a:cubicBezTo>
                  <a:pt x="10" y="12"/>
                  <a:pt x="11" y="12"/>
                  <a:pt x="13" y="14"/>
                </a:cubicBezTo>
                <a:lnTo>
                  <a:pt x="27" y="24"/>
                </a:lnTo>
                <a:lnTo>
                  <a:pt x="24" y="8"/>
                </a:lnTo>
                <a:cubicBezTo>
                  <a:pt x="24" y="3"/>
                  <a:pt x="27" y="0"/>
                  <a:pt x="31" y="0"/>
                </a:cubicBezTo>
                <a:cubicBezTo>
                  <a:pt x="36" y="0"/>
                  <a:pt x="39" y="3"/>
                  <a:pt x="38" y="8"/>
                </a:cubicBezTo>
                <a:lnTo>
                  <a:pt x="36" y="24"/>
                </a:lnTo>
                <a:lnTo>
                  <a:pt x="50" y="14"/>
                </a:lnTo>
                <a:cubicBezTo>
                  <a:pt x="51" y="12"/>
                  <a:pt x="53" y="12"/>
                  <a:pt x="55" y="12"/>
                </a:cubicBezTo>
                <a:cubicBezTo>
                  <a:pt x="59" y="12"/>
                  <a:pt x="63" y="15"/>
                  <a:pt x="63" y="19"/>
                </a:cubicBezTo>
                <a:cubicBezTo>
                  <a:pt x="63" y="23"/>
                  <a:pt x="60" y="25"/>
                  <a:pt x="57" y="26"/>
                </a:cubicBezTo>
                <a:lnTo>
                  <a:pt x="42" y="33"/>
                </a:lnTo>
                <a:lnTo>
                  <a:pt x="57" y="39"/>
                </a:lnTo>
                <a:cubicBezTo>
                  <a:pt x="60" y="41"/>
                  <a:pt x="63" y="43"/>
                  <a:pt x="63" y="47"/>
                </a:cubicBezTo>
                <a:cubicBezTo>
                  <a:pt x="63" y="51"/>
                  <a:pt x="59" y="54"/>
                  <a:pt x="55" y="54"/>
                </a:cubicBezTo>
                <a:cubicBezTo>
                  <a:pt x="53" y="54"/>
                  <a:pt x="51" y="53"/>
                  <a:pt x="50" y="52"/>
                </a:cubicBezTo>
                <a:lnTo>
                  <a:pt x="36" y="42"/>
                </a:lnTo>
                <a:lnTo>
                  <a:pt x="38" y="57"/>
                </a:lnTo>
                <a:cubicBezTo>
                  <a:pt x="39" y="62"/>
                  <a:pt x="36" y="66"/>
                  <a:pt x="31" y="66"/>
                </a:cubicBezTo>
                <a:cubicBezTo>
                  <a:pt x="27" y="66"/>
                  <a:pt x="24" y="62"/>
                  <a:pt x="24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5" name="Freeform 414">
            <a:extLst>
              <a:ext uri="{FF2B5EF4-FFF2-40B4-BE49-F238E27FC236}">
                <a16:creationId xmlns:a16="http://schemas.microsoft.com/office/drawing/2014/main" id="{AF83741B-9BE5-1C47-944D-AAE52E4337BC}"/>
              </a:ext>
            </a:extLst>
          </p:cNvPr>
          <p:cNvSpPr/>
          <p:nvPr/>
        </p:nvSpPr>
        <p:spPr>
          <a:xfrm>
            <a:off x="3333193" y="6130291"/>
            <a:ext cx="416520" cy="28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8" h="782">
                <a:moveTo>
                  <a:pt x="1115" y="782"/>
                </a:moveTo>
                <a:lnTo>
                  <a:pt x="43" y="782"/>
                </a:lnTo>
                <a:cubicBezTo>
                  <a:pt x="19" y="782"/>
                  <a:pt x="0" y="762"/>
                  <a:pt x="0" y="738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lnTo>
                  <a:pt x="748" y="0"/>
                </a:lnTo>
                <a:cubicBezTo>
                  <a:pt x="763" y="0"/>
                  <a:pt x="776" y="12"/>
                  <a:pt x="776" y="27"/>
                </a:cubicBezTo>
                <a:cubicBezTo>
                  <a:pt x="776" y="42"/>
                  <a:pt x="763" y="55"/>
                  <a:pt x="748" y="55"/>
                </a:cubicBezTo>
                <a:lnTo>
                  <a:pt x="55" y="55"/>
                </a:lnTo>
                <a:lnTo>
                  <a:pt x="55" y="726"/>
                </a:lnTo>
                <a:lnTo>
                  <a:pt x="1103" y="726"/>
                </a:lnTo>
                <a:lnTo>
                  <a:pt x="1103" y="557"/>
                </a:lnTo>
                <a:cubicBezTo>
                  <a:pt x="1103" y="541"/>
                  <a:pt x="1116" y="529"/>
                  <a:pt x="1131" y="529"/>
                </a:cubicBezTo>
                <a:cubicBezTo>
                  <a:pt x="1146" y="529"/>
                  <a:pt x="1158" y="541"/>
                  <a:pt x="1158" y="557"/>
                </a:cubicBezTo>
                <a:lnTo>
                  <a:pt x="1158" y="738"/>
                </a:lnTo>
                <a:cubicBezTo>
                  <a:pt x="1158" y="762"/>
                  <a:pt x="1139" y="782"/>
                  <a:pt x="1115" y="78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6" name="Freeform 415">
            <a:extLst>
              <a:ext uri="{FF2B5EF4-FFF2-40B4-BE49-F238E27FC236}">
                <a16:creationId xmlns:a16="http://schemas.microsoft.com/office/drawing/2014/main" id="{9808CA09-15D2-9149-9767-7C136C4C0236}"/>
              </a:ext>
            </a:extLst>
          </p:cNvPr>
          <p:cNvSpPr/>
          <p:nvPr/>
        </p:nvSpPr>
        <p:spPr>
          <a:xfrm>
            <a:off x="3333913" y="6350251"/>
            <a:ext cx="4150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4" h="55">
                <a:moveTo>
                  <a:pt x="1127" y="55"/>
                </a:moveTo>
                <a:lnTo>
                  <a:pt x="27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1127" y="0"/>
                </a:lnTo>
                <a:cubicBezTo>
                  <a:pt x="1142" y="0"/>
                  <a:pt x="1154" y="12"/>
                  <a:pt x="1154" y="27"/>
                </a:cubicBezTo>
                <a:cubicBezTo>
                  <a:pt x="1154" y="42"/>
                  <a:pt x="1142" y="55"/>
                  <a:pt x="11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7" name="Freeform 416">
            <a:extLst>
              <a:ext uri="{FF2B5EF4-FFF2-40B4-BE49-F238E27FC236}">
                <a16:creationId xmlns:a16="http://schemas.microsoft.com/office/drawing/2014/main" id="{931A3790-1E19-3645-8639-974A3014F600}"/>
              </a:ext>
            </a:extLst>
          </p:cNvPr>
          <p:cNvSpPr/>
          <p:nvPr/>
        </p:nvSpPr>
        <p:spPr>
          <a:xfrm>
            <a:off x="3431833" y="6462571"/>
            <a:ext cx="2192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0" h="55">
                <a:moveTo>
                  <a:pt x="582" y="55"/>
                </a:moveTo>
                <a:lnTo>
                  <a:pt x="28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8" y="0"/>
                </a:cubicBezTo>
                <a:lnTo>
                  <a:pt x="582" y="0"/>
                </a:lnTo>
                <a:cubicBezTo>
                  <a:pt x="598" y="0"/>
                  <a:pt x="610" y="13"/>
                  <a:pt x="610" y="28"/>
                </a:cubicBezTo>
                <a:cubicBezTo>
                  <a:pt x="610" y="43"/>
                  <a:pt x="598" y="55"/>
                  <a:pt x="582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8" name="Freeform 417">
            <a:extLst>
              <a:ext uri="{FF2B5EF4-FFF2-40B4-BE49-F238E27FC236}">
                <a16:creationId xmlns:a16="http://schemas.microsoft.com/office/drawing/2014/main" id="{F4D6D8C5-981E-FD46-8E21-633C570CDD15}"/>
              </a:ext>
            </a:extLst>
          </p:cNvPr>
          <p:cNvSpPr/>
          <p:nvPr/>
        </p:nvSpPr>
        <p:spPr>
          <a:xfrm>
            <a:off x="3464594" y="6391651"/>
            <a:ext cx="15336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7" h="252">
                <a:moveTo>
                  <a:pt x="68" y="197"/>
                </a:moveTo>
                <a:lnTo>
                  <a:pt x="361" y="197"/>
                </a:lnTo>
                <a:lnTo>
                  <a:pt x="309" y="56"/>
                </a:lnTo>
                <a:lnTo>
                  <a:pt x="120" y="56"/>
                </a:lnTo>
                <a:close/>
                <a:moveTo>
                  <a:pt x="400" y="252"/>
                </a:moveTo>
                <a:lnTo>
                  <a:pt x="28" y="252"/>
                </a:lnTo>
                <a:cubicBezTo>
                  <a:pt x="19" y="252"/>
                  <a:pt x="10" y="248"/>
                  <a:pt x="5" y="240"/>
                </a:cubicBezTo>
                <a:cubicBezTo>
                  <a:pt x="0" y="233"/>
                  <a:pt x="-1" y="224"/>
                  <a:pt x="2" y="215"/>
                </a:cubicBezTo>
                <a:lnTo>
                  <a:pt x="75" y="18"/>
                </a:lnTo>
                <a:cubicBezTo>
                  <a:pt x="79" y="8"/>
                  <a:pt x="90" y="0"/>
                  <a:pt x="101" y="0"/>
                </a:cubicBezTo>
                <a:lnTo>
                  <a:pt x="328" y="0"/>
                </a:lnTo>
                <a:cubicBezTo>
                  <a:pt x="339" y="0"/>
                  <a:pt x="350" y="8"/>
                  <a:pt x="354" y="18"/>
                </a:cubicBezTo>
                <a:lnTo>
                  <a:pt x="426" y="215"/>
                </a:lnTo>
                <a:cubicBezTo>
                  <a:pt x="429" y="224"/>
                  <a:pt x="428" y="233"/>
                  <a:pt x="423" y="241"/>
                </a:cubicBezTo>
                <a:cubicBezTo>
                  <a:pt x="417" y="248"/>
                  <a:pt x="409" y="252"/>
                  <a:pt x="400" y="2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9" name="Freeform 418">
            <a:extLst>
              <a:ext uri="{FF2B5EF4-FFF2-40B4-BE49-F238E27FC236}">
                <a16:creationId xmlns:a16="http://schemas.microsoft.com/office/drawing/2014/main" id="{BDBE2995-9001-1E43-90DE-910C06AFD0D8}"/>
              </a:ext>
            </a:extLst>
          </p:cNvPr>
          <p:cNvSpPr/>
          <p:nvPr/>
        </p:nvSpPr>
        <p:spPr>
          <a:xfrm>
            <a:off x="3571152" y="6145411"/>
            <a:ext cx="19152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3" h="532">
                <a:moveTo>
                  <a:pt x="267" y="36"/>
                </a:moveTo>
                <a:cubicBezTo>
                  <a:pt x="139" y="36"/>
                  <a:pt x="36" y="139"/>
                  <a:pt x="36" y="266"/>
                </a:cubicBezTo>
                <a:cubicBezTo>
                  <a:pt x="36" y="393"/>
                  <a:pt x="139" y="497"/>
                  <a:pt x="267" y="497"/>
                </a:cubicBezTo>
                <a:cubicBezTo>
                  <a:pt x="394" y="497"/>
                  <a:pt x="497" y="393"/>
                  <a:pt x="497" y="266"/>
                </a:cubicBezTo>
                <a:cubicBezTo>
                  <a:pt x="497" y="139"/>
                  <a:pt x="394" y="36"/>
                  <a:pt x="267" y="36"/>
                </a:cubicBezTo>
                <a:close/>
                <a:moveTo>
                  <a:pt x="267" y="532"/>
                </a:moveTo>
                <a:cubicBezTo>
                  <a:pt x="120" y="532"/>
                  <a:pt x="0" y="413"/>
                  <a:pt x="0" y="266"/>
                </a:cubicBezTo>
                <a:cubicBezTo>
                  <a:pt x="0" y="119"/>
                  <a:pt x="120" y="0"/>
                  <a:pt x="267" y="0"/>
                </a:cubicBezTo>
                <a:cubicBezTo>
                  <a:pt x="413" y="0"/>
                  <a:pt x="533" y="119"/>
                  <a:pt x="533" y="266"/>
                </a:cubicBezTo>
                <a:cubicBezTo>
                  <a:pt x="533" y="413"/>
                  <a:pt x="413" y="532"/>
                  <a:pt x="267" y="5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0" name="Freeform 419">
            <a:extLst>
              <a:ext uri="{FF2B5EF4-FFF2-40B4-BE49-F238E27FC236}">
                <a16:creationId xmlns:a16="http://schemas.microsoft.com/office/drawing/2014/main" id="{BA841320-4366-D542-8834-1E21FF0564CD}"/>
              </a:ext>
            </a:extLst>
          </p:cNvPr>
          <p:cNvSpPr/>
          <p:nvPr/>
        </p:nvSpPr>
        <p:spPr>
          <a:xfrm>
            <a:off x="3595993" y="6170251"/>
            <a:ext cx="141840" cy="141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5" h="394">
                <a:moveTo>
                  <a:pt x="198" y="36"/>
                </a:moveTo>
                <a:cubicBezTo>
                  <a:pt x="108" y="36"/>
                  <a:pt x="36" y="108"/>
                  <a:pt x="36" y="197"/>
                </a:cubicBezTo>
                <a:cubicBezTo>
                  <a:pt x="36" y="286"/>
                  <a:pt x="108" y="359"/>
                  <a:pt x="198" y="359"/>
                </a:cubicBezTo>
                <a:cubicBezTo>
                  <a:pt x="287" y="359"/>
                  <a:pt x="359" y="286"/>
                  <a:pt x="359" y="197"/>
                </a:cubicBezTo>
                <a:cubicBezTo>
                  <a:pt x="359" y="108"/>
                  <a:pt x="287" y="36"/>
                  <a:pt x="198" y="36"/>
                </a:cubicBezTo>
                <a:close/>
                <a:moveTo>
                  <a:pt x="198" y="394"/>
                </a:moveTo>
                <a:cubicBezTo>
                  <a:pt x="89" y="394"/>
                  <a:pt x="0" y="306"/>
                  <a:pt x="0" y="197"/>
                </a:cubicBezTo>
                <a:cubicBezTo>
                  <a:pt x="0" y="89"/>
                  <a:pt x="89" y="0"/>
                  <a:pt x="198" y="0"/>
                </a:cubicBezTo>
                <a:cubicBezTo>
                  <a:pt x="306" y="0"/>
                  <a:pt x="395" y="89"/>
                  <a:pt x="395" y="197"/>
                </a:cubicBezTo>
                <a:cubicBezTo>
                  <a:pt x="395" y="306"/>
                  <a:pt x="306" y="394"/>
                  <a:pt x="198" y="39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1" name="Freeform 420">
            <a:extLst>
              <a:ext uri="{FF2B5EF4-FFF2-40B4-BE49-F238E27FC236}">
                <a16:creationId xmlns:a16="http://schemas.microsoft.com/office/drawing/2014/main" id="{6E75C9E6-2EE2-094D-9DE4-97728CDF0E6B}"/>
              </a:ext>
            </a:extLst>
          </p:cNvPr>
          <p:cNvSpPr/>
          <p:nvPr/>
        </p:nvSpPr>
        <p:spPr>
          <a:xfrm>
            <a:off x="3639192" y="6120210"/>
            <a:ext cx="57240" cy="35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0" h="99">
                <a:moveTo>
                  <a:pt x="35" y="63"/>
                </a:moveTo>
                <a:lnTo>
                  <a:pt x="125" y="63"/>
                </a:lnTo>
                <a:lnTo>
                  <a:pt x="125" y="36"/>
                </a:lnTo>
                <a:lnTo>
                  <a:pt x="35" y="36"/>
                </a:lnTo>
                <a:close/>
                <a:moveTo>
                  <a:pt x="142" y="99"/>
                </a:moveTo>
                <a:lnTo>
                  <a:pt x="18" y="99"/>
                </a:lnTo>
                <a:cubicBezTo>
                  <a:pt x="8" y="99"/>
                  <a:pt x="0" y="91"/>
                  <a:pt x="0" y="81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142" y="0"/>
                </a:lnTo>
                <a:cubicBezTo>
                  <a:pt x="152" y="0"/>
                  <a:pt x="160" y="8"/>
                  <a:pt x="160" y="18"/>
                </a:cubicBezTo>
                <a:lnTo>
                  <a:pt x="160" y="81"/>
                </a:lnTo>
                <a:cubicBezTo>
                  <a:pt x="160" y="91"/>
                  <a:pt x="152" y="99"/>
                  <a:pt x="142" y="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2" name="Freeform 421">
            <a:extLst>
              <a:ext uri="{FF2B5EF4-FFF2-40B4-BE49-F238E27FC236}">
                <a16:creationId xmlns:a16="http://schemas.microsoft.com/office/drawing/2014/main" id="{ACA42362-8BC8-654B-8261-D1BCD559EE91}"/>
              </a:ext>
            </a:extLst>
          </p:cNvPr>
          <p:cNvSpPr/>
          <p:nvPr/>
        </p:nvSpPr>
        <p:spPr>
          <a:xfrm>
            <a:off x="3716953" y="6147571"/>
            <a:ext cx="52920" cy="57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8" h="161">
                <a:moveTo>
                  <a:pt x="43" y="56"/>
                </a:moveTo>
                <a:lnTo>
                  <a:pt x="85" y="119"/>
                </a:lnTo>
                <a:lnTo>
                  <a:pt x="106" y="105"/>
                </a:lnTo>
                <a:lnTo>
                  <a:pt x="64" y="42"/>
                </a:lnTo>
                <a:close/>
                <a:moveTo>
                  <a:pt x="80" y="161"/>
                </a:moveTo>
                <a:cubicBezTo>
                  <a:pt x="79" y="161"/>
                  <a:pt x="78" y="161"/>
                  <a:pt x="77" y="161"/>
                </a:cubicBezTo>
                <a:cubicBezTo>
                  <a:pt x="72" y="160"/>
                  <a:pt x="68" y="157"/>
                  <a:pt x="65" y="153"/>
                </a:cubicBezTo>
                <a:lnTo>
                  <a:pt x="3" y="61"/>
                </a:lnTo>
                <a:cubicBezTo>
                  <a:pt x="-2" y="53"/>
                  <a:pt x="0" y="42"/>
                  <a:pt x="8" y="36"/>
                </a:cubicBezTo>
                <a:lnTo>
                  <a:pt x="59" y="2"/>
                </a:lnTo>
                <a:cubicBezTo>
                  <a:pt x="62" y="0"/>
                  <a:pt x="67" y="-1"/>
                  <a:pt x="72" y="0"/>
                </a:cubicBezTo>
                <a:cubicBezTo>
                  <a:pt x="77" y="1"/>
                  <a:pt x="81" y="3"/>
                  <a:pt x="83" y="7"/>
                </a:cubicBezTo>
                <a:lnTo>
                  <a:pt x="145" y="100"/>
                </a:lnTo>
                <a:cubicBezTo>
                  <a:pt x="151" y="108"/>
                  <a:pt x="149" y="119"/>
                  <a:pt x="140" y="124"/>
                </a:cubicBezTo>
                <a:lnTo>
                  <a:pt x="90" y="158"/>
                </a:lnTo>
                <a:cubicBezTo>
                  <a:pt x="87" y="160"/>
                  <a:pt x="84" y="161"/>
                  <a:pt x="80" y="16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3" name="Freeform 422">
            <a:extLst>
              <a:ext uri="{FF2B5EF4-FFF2-40B4-BE49-F238E27FC236}">
                <a16:creationId xmlns:a16="http://schemas.microsoft.com/office/drawing/2014/main" id="{441858A3-A30C-054A-B183-C9673948A9CE}"/>
              </a:ext>
            </a:extLst>
          </p:cNvPr>
          <p:cNvSpPr/>
          <p:nvPr/>
        </p:nvSpPr>
        <p:spPr>
          <a:xfrm>
            <a:off x="3617593" y="6096812"/>
            <a:ext cx="101520" cy="36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3" h="101">
                <a:moveTo>
                  <a:pt x="36" y="36"/>
                </a:moveTo>
                <a:cubicBezTo>
                  <a:pt x="36" y="36"/>
                  <a:pt x="35" y="36"/>
                  <a:pt x="35" y="37"/>
                </a:cubicBezTo>
                <a:lnTo>
                  <a:pt x="35" y="64"/>
                </a:lnTo>
                <a:cubicBezTo>
                  <a:pt x="35" y="65"/>
                  <a:pt x="36" y="65"/>
                  <a:pt x="36" y="65"/>
                </a:cubicBezTo>
                <a:lnTo>
                  <a:pt x="247" y="65"/>
                </a:lnTo>
                <a:lnTo>
                  <a:pt x="247" y="64"/>
                </a:lnTo>
                <a:lnTo>
                  <a:pt x="247" y="37"/>
                </a:lnTo>
                <a:cubicBezTo>
                  <a:pt x="247" y="36"/>
                  <a:pt x="247" y="36"/>
                  <a:pt x="247" y="36"/>
                </a:cubicBezTo>
                <a:close/>
                <a:moveTo>
                  <a:pt x="247" y="101"/>
                </a:moveTo>
                <a:lnTo>
                  <a:pt x="36" y="101"/>
                </a:lnTo>
                <a:cubicBezTo>
                  <a:pt x="16" y="101"/>
                  <a:pt x="0" y="84"/>
                  <a:pt x="0" y="64"/>
                </a:cubicBezTo>
                <a:lnTo>
                  <a:pt x="0" y="37"/>
                </a:lnTo>
                <a:cubicBezTo>
                  <a:pt x="0" y="17"/>
                  <a:pt x="16" y="0"/>
                  <a:pt x="36" y="0"/>
                </a:cubicBezTo>
                <a:lnTo>
                  <a:pt x="247" y="0"/>
                </a:lnTo>
                <a:cubicBezTo>
                  <a:pt x="267" y="0"/>
                  <a:pt x="283" y="17"/>
                  <a:pt x="283" y="37"/>
                </a:cubicBezTo>
                <a:lnTo>
                  <a:pt x="283" y="64"/>
                </a:lnTo>
                <a:cubicBezTo>
                  <a:pt x="283" y="84"/>
                  <a:pt x="267" y="101"/>
                  <a:pt x="247" y="10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4" name="Freeform 423">
            <a:extLst>
              <a:ext uri="{FF2B5EF4-FFF2-40B4-BE49-F238E27FC236}">
                <a16:creationId xmlns:a16="http://schemas.microsoft.com/office/drawing/2014/main" id="{4D23A19D-A5D0-5F46-AEA4-1DEBF15271AF}"/>
              </a:ext>
            </a:extLst>
          </p:cNvPr>
          <p:cNvSpPr/>
          <p:nvPr/>
        </p:nvSpPr>
        <p:spPr>
          <a:xfrm>
            <a:off x="3658993" y="6233252"/>
            <a:ext cx="15840" cy="15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" h="45">
                <a:moveTo>
                  <a:pt x="23" y="9"/>
                </a:moveTo>
                <a:cubicBezTo>
                  <a:pt x="15" y="9"/>
                  <a:pt x="10" y="15"/>
                  <a:pt x="10" y="22"/>
                </a:cubicBezTo>
                <a:cubicBezTo>
                  <a:pt x="10" y="29"/>
                  <a:pt x="15" y="35"/>
                  <a:pt x="23" y="35"/>
                </a:cubicBezTo>
                <a:cubicBezTo>
                  <a:pt x="30" y="35"/>
                  <a:pt x="35" y="29"/>
                  <a:pt x="35" y="22"/>
                </a:cubicBezTo>
                <a:cubicBezTo>
                  <a:pt x="35" y="15"/>
                  <a:pt x="30" y="9"/>
                  <a:pt x="23" y="9"/>
                </a:cubicBezTo>
                <a:close/>
                <a:moveTo>
                  <a:pt x="23" y="45"/>
                </a:moveTo>
                <a:cubicBezTo>
                  <a:pt x="10" y="45"/>
                  <a:pt x="0" y="35"/>
                  <a:pt x="0" y="22"/>
                </a:cubicBezTo>
                <a:cubicBezTo>
                  <a:pt x="0" y="10"/>
                  <a:pt x="10" y="0"/>
                  <a:pt x="23" y="0"/>
                </a:cubicBezTo>
                <a:cubicBezTo>
                  <a:pt x="35" y="0"/>
                  <a:pt x="45" y="10"/>
                  <a:pt x="45" y="22"/>
                </a:cubicBezTo>
                <a:cubicBezTo>
                  <a:pt x="45" y="35"/>
                  <a:pt x="35" y="45"/>
                  <a:pt x="23" y="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5" name="Freeform 424">
            <a:extLst>
              <a:ext uri="{FF2B5EF4-FFF2-40B4-BE49-F238E27FC236}">
                <a16:creationId xmlns:a16="http://schemas.microsoft.com/office/drawing/2014/main" id="{492C3CFE-AA15-6743-A592-F655211C65DE}"/>
              </a:ext>
            </a:extLst>
          </p:cNvPr>
          <p:cNvSpPr/>
          <p:nvPr/>
        </p:nvSpPr>
        <p:spPr>
          <a:xfrm>
            <a:off x="3660434" y="6208411"/>
            <a:ext cx="38880" cy="38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" h="109">
                <a:moveTo>
                  <a:pt x="18" y="109"/>
                </a:moveTo>
                <a:cubicBezTo>
                  <a:pt x="13" y="109"/>
                  <a:pt x="9" y="107"/>
                  <a:pt x="5" y="104"/>
                </a:cubicBezTo>
                <a:cubicBezTo>
                  <a:pt x="-2" y="97"/>
                  <a:pt x="-2" y="86"/>
                  <a:pt x="5" y="79"/>
                </a:cubicBezTo>
                <a:lnTo>
                  <a:pt x="79" y="5"/>
                </a:lnTo>
                <a:cubicBezTo>
                  <a:pt x="86" y="-2"/>
                  <a:pt x="97" y="-2"/>
                  <a:pt x="104" y="5"/>
                </a:cubicBezTo>
                <a:cubicBezTo>
                  <a:pt x="111" y="12"/>
                  <a:pt x="111" y="23"/>
                  <a:pt x="104" y="30"/>
                </a:cubicBezTo>
                <a:lnTo>
                  <a:pt x="30" y="104"/>
                </a:lnTo>
                <a:cubicBezTo>
                  <a:pt x="27" y="107"/>
                  <a:pt x="22" y="109"/>
                  <a:pt x="18" y="10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6" name="Freeform 425">
            <a:extLst>
              <a:ext uri="{FF2B5EF4-FFF2-40B4-BE49-F238E27FC236}">
                <a16:creationId xmlns:a16="http://schemas.microsoft.com/office/drawing/2014/main" id="{FEF36DF9-C9BF-614D-A5AA-C9B359BFFC77}"/>
              </a:ext>
            </a:extLst>
          </p:cNvPr>
          <p:cNvSpPr/>
          <p:nvPr/>
        </p:nvSpPr>
        <p:spPr>
          <a:xfrm>
            <a:off x="4106112" y="6365730"/>
            <a:ext cx="1526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5" h="55">
                <a:moveTo>
                  <a:pt x="398" y="55"/>
                </a:moveTo>
                <a:lnTo>
                  <a:pt x="28" y="55"/>
                </a:lnTo>
                <a:cubicBezTo>
                  <a:pt x="12" y="55"/>
                  <a:pt x="0" y="43"/>
                  <a:pt x="0" y="27"/>
                </a:cubicBezTo>
                <a:cubicBezTo>
                  <a:pt x="0" y="12"/>
                  <a:pt x="12" y="0"/>
                  <a:pt x="28" y="0"/>
                </a:cubicBezTo>
                <a:lnTo>
                  <a:pt x="398" y="0"/>
                </a:lnTo>
                <a:cubicBezTo>
                  <a:pt x="413" y="0"/>
                  <a:pt x="425" y="12"/>
                  <a:pt x="425" y="27"/>
                </a:cubicBezTo>
                <a:cubicBezTo>
                  <a:pt x="425" y="43"/>
                  <a:pt x="413" y="55"/>
                  <a:pt x="39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7" name="Freeform 426">
            <a:extLst>
              <a:ext uri="{FF2B5EF4-FFF2-40B4-BE49-F238E27FC236}">
                <a16:creationId xmlns:a16="http://schemas.microsoft.com/office/drawing/2014/main" id="{BEA81B1D-EEC5-A141-B3E1-C884A0F843FB}"/>
              </a:ext>
            </a:extLst>
          </p:cNvPr>
          <p:cNvSpPr/>
          <p:nvPr/>
        </p:nvSpPr>
        <p:spPr>
          <a:xfrm>
            <a:off x="4040953" y="6299492"/>
            <a:ext cx="416160" cy="154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7" h="430">
                <a:moveTo>
                  <a:pt x="1058" y="430"/>
                </a:moveTo>
                <a:lnTo>
                  <a:pt x="100" y="430"/>
                </a:lnTo>
                <a:cubicBezTo>
                  <a:pt x="45" y="430"/>
                  <a:pt x="0" y="386"/>
                  <a:pt x="0" y="331"/>
                </a:cubicBezTo>
                <a:lnTo>
                  <a:pt x="0" y="99"/>
                </a:lnTo>
                <a:cubicBezTo>
                  <a:pt x="0" y="45"/>
                  <a:pt x="45" y="0"/>
                  <a:pt x="100" y="0"/>
                </a:cubicBezTo>
                <a:lnTo>
                  <a:pt x="668" y="0"/>
                </a:lnTo>
                <a:cubicBezTo>
                  <a:pt x="683" y="0"/>
                  <a:pt x="696" y="13"/>
                  <a:pt x="696" y="28"/>
                </a:cubicBezTo>
                <a:cubicBezTo>
                  <a:pt x="696" y="43"/>
                  <a:pt x="683" y="55"/>
                  <a:pt x="668" y="55"/>
                </a:cubicBezTo>
                <a:lnTo>
                  <a:pt x="100" y="55"/>
                </a:lnTo>
                <a:cubicBezTo>
                  <a:pt x="75" y="55"/>
                  <a:pt x="56" y="75"/>
                  <a:pt x="56" y="99"/>
                </a:cubicBezTo>
                <a:lnTo>
                  <a:pt x="56" y="331"/>
                </a:lnTo>
                <a:cubicBezTo>
                  <a:pt x="56" y="355"/>
                  <a:pt x="75" y="375"/>
                  <a:pt x="100" y="375"/>
                </a:cubicBezTo>
                <a:lnTo>
                  <a:pt x="1058" y="375"/>
                </a:lnTo>
                <a:cubicBezTo>
                  <a:pt x="1082" y="375"/>
                  <a:pt x="1102" y="355"/>
                  <a:pt x="1102" y="331"/>
                </a:cubicBezTo>
                <a:lnTo>
                  <a:pt x="1102" y="150"/>
                </a:lnTo>
                <a:cubicBezTo>
                  <a:pt x="1102" y="135"/>
                  <a:pt x="1114" y="122"/>
                  <a:pt x="1129" y="122"/>
                </a:cubicBezTo>
                <a:cubicBezTo>
                  <a:pt x="1145" y="122"/>
                  <a:pt x="1157" y="135"/>
                  <a:pt x="1157" y="150"/>
                </a:cubicBezTo>
                <a:lnTo>
                  <a:pt x="1157" y="331"/>
                </a:lnTo>
                <a:cubicBezTo>
                  <a:pt x="1157" y="386"/>
                  <a:pt x="1112" y="430"/>
                  <a:pt x="1058" y="4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8" name="Freeform 427">
            <a:extLst>
              <a:ext uri="{FF2B5EF4-FFF2-40B4-BE49-F238E27FC236}">
                <a16:creationId xmlns:a16="http://schemas.microsoft.com/office/drawing/2014/main" id="{A2190395-2164-F74C-95AD-0FE3E0A9E55A}"/>
              </a:ext>
            </a:extLst>
          </p:cNvPr>
          <p:cNvSpPr/>
          <p:nvPr/>
        </p:nvSpPr>
        <p:spPr>
          <a:xfrm>
            <a:off x="4106112" y="6438451"/>
            <a:ext cx="86040" cy="51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0" h="144">
                <a:moveTo>
                  <a:pt x="213" y="144"/>
                </a:moveTo>
                <a:lnTo>
                  <a:pt x="28" y="144"/>
                </a:lnTo>
                <a:cubicBezTo>
                  <a:pt x="12" y="144"/>
                  <a:pt x="0" y="132"/>
                  <a:pt x="0" y="117"/>
                </a:cubicBezTo>
                <a:lnTo>
                  <a:pt x="0" y="28"/>
                </a:lnTo>
                <a:cubicBezTo>
                  <a:pt x="0" y="13"/>
                  <a:pt x="12" y="0"/>
                  <a:pt x="28" y="0"/>
                </a:cubicBezTo>
                <a:cubicBezTo>
                  <a:pt x="43" y="0"/>
                  <a:pt x="55" y="13"/>
                  <a:pt x="55" y="28"/>
                </a:cubicBezTo>
                <a:lnTo>
                  <a:pt x="55" y="89"/>
                </a:lnTo>
                <a:lnTo>
                  <a:pt x="185" y="89"/>
                </a:lnTo>
                <a:lnTo>
                  <a:pt x="185" y="28"/>
                </a:lnTo>
                <a:cubicBezTo>
                  <a:pt x="185" y="13"/>
                  <a:pt x="197" y="0"/>
                  <a:pt x="213" y="0"/>
                </a:cubicBezTo>
                <a:cubicBezTo>
                  <a:pt x="228" y="0"/>
                  <a:pt x="240" y="13"/>
                  <a:pt x="240" y="28"/>
                </a:cubicBezTo>
                <a:lnTo>
                  <a:pt x="240" y="117"/>
                </a:lnTo>
                <a:cubicBezTo>
                  <a:pt x="240" y="132"/>
                  <a:pt x="228" y="144"/>
                  <a:pt x="213" y="1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9" name="Freeform 428">
            <a:extLst>
              <a:ext uri="{FF2B5EF4-FFF2-40B4-BE49-F238E27FC236}">
                <a16:creationId xmlns:a16="http://schemas.microsoft.com/office/drawing/2014/main" id="{015CE68D-4D04-544D-95FA-155F26207C3B}"/>
              </a:ext>
            </a:extLst>
          </p:cNvPr>
          <p:cNvSpPr/>
          <p:nvPr/>
        </p:nvSpPr>
        <p:spPr>
          <a:xfrm>
            <a:off x="4304834" y="6438451"/>
            <a:ext cx="86400" cy="51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1" h="144">
                <a:moveTo>
                  <a:pt x="213" y="144"/>
                </a:moveTo>
                <a:lnTo>
                  <a:pt x="28" y="144"/>
                </a:lnTo>
                <a:cubicBezTo>
                  <a:pt x="13" y="144"/>
                  <a:pt x="0" y="132"/>
                  <a:pt x="0" y="117"/>
                </a:cubicBezTo>
                <a:lnTo>
                  <a:pt x="0" y="28"/>
                </a:lnTo>
                <a:cubicBezTo>
                  <a:pt x="0" y="13"/>
                  <a:pt x="13" y="0"/>
                  <a:pt x="28" y="0"/>
                </a:cubicBezTo>
                <a:cubicBezTo>
                  <a:pt x="43" y="0"/>
                  <a:pt x="56" y="13"/>
                  <a:pt x="56" y="28"/>
                </a:cubicBezTo>
                <a:lnTo>
                  <a:pt x="56" y="89"/>
                </a:lnTo>
                <a:lnTo>
                  <a:pt x="185" y="89"/>
                </a:lnTo>
                <a:lnTo>
                  <a:pt x="185" y="28"/>
                </a:lnTo>
                <a:cubicBezTo>
                  <a:pt x="185" y="13"/>
                  <a:pt x="198" y="0"/>
                  <a:pt x="213" y="0"/>
                </a:cubicBezTo>
                <a:cubicBezTo>
                  <a:pt x="228" y="0"/>
                  <a:pt x="241" y="13"/>
                  <a:pt x="241" y="28"/>
                </a:cubicBezTo>
                <a:lnTo>
                  <a:pt x="241" y="117"/>
                </a:lnTo>
                <a:cubicBezTo>
                  <a:pt x="241" y="132"/>
                  <a:pt x="228" y="144"/>
                  <a:pt x="213" y="1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0" name="Freeform 429">
            <a:extLst>
              <a:ext uri="{FF2B5EF4-FFF2-40B4-BE49-F238E27FC236}">
                <a16:creationId xmlns:a16="http://schemas.microsoft.com/office/drawing/2014/main" id="{0478DBC6-ADCB-9D4F-B827-152A11C0DED8}"/>
              </a:ext>
            </a:extLst>
          </p:cNvPr>
          <p:cNvSpPr/>
          <p:nvPr/>
        </p:nvSpPr>
        <p:spPr>
          <a:xfrm>
            <a:off x="4305552" y="6100772"/>
            <a:ext cx="54000" cy="131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1" h="365">
                <a:moveTo>
                  <a:pt x="28" y="365"/>
                </a:moveTo>
                <a:cubicBezTo>
                  <a:pt x="12" y="365"/>
                  <a:pt x="0" y="353"/>
                  <a:pt x="0" y="338"/>
                </a:cubicBezTo>
                <a:lnTo>
                  <a:pt x="0" y="75"/>
                </a:lnTo>
                <a:cubicBezTo>
                  <a:pt x="0" y="34"/>
                  <a:pt x="34" y="0"/>
                  <a:pt x="76" y="0"/>
                </a:cubicBezTo>
                <a:cubicBezTo>
                  <a:pt x="117" y="0"/>
                  <a:pt x="151" y="34"/>
                  <a:pt x="151" y="75"/>
                </a:cubicBezTo>
                <a:lnTo>
                  <a:pt x="151" y="311"/>
                </a:lnTo>
                <a:cubicBezTo>
                  <a:pt x="151" y="326"/>
                  <a:pt x="139" y="339"/>
                  <a:pt x="123" y="339"/>
                </a:cubicBezTo>
                <a:cubicBezTo>
                  <a:pt x="108" y="339"/>
                  <a:pt x="96" y="326"/>
                  <a:pt x="96" y="311"/>
                </a:cubicBezTo>
                <a:lnTo>
                  <a:pt x="96" y="75"/>
                </a:lnTo>
                <a:cubicBezTo>
                  <a:pt x="96" y="64"/>
                  <a:pt x="87" y="55"/>
                  <a:pt x="76" y="55"/>
                </a:cubicBezTo>
                <a:cubicBezTo>
                  <a:pt x="64" y="55"/>
                  <a:pt x="55" y="64"/>
                  <a:pt x="55" y="75"/>
                </a:cubicBezTo>
                <a:lnTo>
                  <a:pt x="55" y="338"/>
                </a:lnTo>
                <a:cubicBezTo>
                  <a:pt x="55" y="353"/>
                  <a:pt x="43" y="365"/>
                  <a:pt x="28" y="3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1" name="Freeform 430">
            <a:extLst>
              <a:ext uri="{FF2B5EF4-FFF2-40B4-BE49-F238E27FC236}">
                <a16:creationId xmlns:a16="http://schemas.microsoft.com/office/drawing/2014/main" id="{10BD24A3-012D-AC4C-86B1-8E00E7E9987D}"/>
              </a:ext>
            </a:extLst>
          </p:cNvPr>
          <p:cNvSpPr/>
          <p:nvPr/>
        </p:nvSpPr>
        <p:spPr>
          <a:xfrm>
            <a:off x="4286112" y="6237211"/>
            <a:ext cx="183960" cy="52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2" h="147">
                <a:moveTo>
                  <a:pt x="27" y="147"/>
                </a:moveTo>
                <a:cubicBezTo>
                  <a:pt x="20" y="147"/>
                  <a:pt x="13" y="144"/>
                  <a:pt x="8" y="139"/>
                </a:cubicBezTo>
                <a:cubicBezTo>
                  <a:pt x="-3" y="128"/>
                  <a:pt x="-3" y="110"/>
                  <a:pt x="7" y="100"/>
                </a:cubicBezTo>
                <a:cubicBezTo>
                  <a:pt x="68" y="38"/>
                  <a:pt x="158" y="2"/>
                  <a:pt x="254" y="0"/>
                </a:cubicBezTo>
                <a:cubicBezTo>
                  <a:pt x="349" y="-2"/>
                  <a:pt x="439" y="29"/>
                  <a:pt x="502" y="86"/>
                </a:cubicBezTo>
                <a:cubicBezTo>
                  <a:pt x="514" y="96"/>
                  <a:pt x="515" y="113"/>
                  <a:pt x="504" y="125"/>
                </a:cubicBezTo>
                <a:cubicBezTo>
                  <a:pt x="494" y="136"/>
                  <a:pt x="477" y="137"/>
                  <a:pt x="465" y="127"/>
                </a:cubicBezTo>
                <a:cubicBezTo>
                  <a:pt x="413" y="79"/>
                  <a:pt x="336" y="53"/>
                  <a:pt x="255" y="55"/>
                </a:cubicBezTo>
                <a:cubicBezTo>
                  <a:pt x="173" y="57"/>
                  <a:pt x="97" y="87"/>
                  <a:pt x="47" y="138"/>
                </a:cubicBezTo>
                <a:cubicBezTo>
                  <a:pt x="41" y="144"/>
                  <a:pt x="34" y="147"/>
                  <a:pt x="27" y="1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2" name="Freeform 431">
            <a:extLst>
              <a:ext uri="{FF2B5EF4-FFF2-40B4-BE49-F238E27FC236}">
                <a16:creationId xmlns:a16="http://schemas.microsoft.com/office/drawing/2014/main" id="{53E7A5E6-7C71-B04E-814F-07BAEE0CEAB4}"/>
              </a:ext>
            </a:extLst>
          </p:cNvPr>
          <p:cNvSpPr/>
          <p:nvPr/>
        </p:nvSpPr>
        <p:spPr>
          <a:xfrm>
            <a:off x="4304833" y="6271051"/>
            <a:ext cx="14688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9" h="126">
                <a:moveTo>
                  <a:pt x="27" y="126"/>
                </a:moveTo>
                <a:cubicBezTo>
                  <a:pt x="20" y="126"/>
                  <a:pt x="13" y="124"/>
                  <a:pt x="8" y="118"/>
                </a:cubicBezTo>
                <a:cubicBezTo>
                  <a:pt x="-3" y="108"/>
                  <a:pt x="-3" y="90"/>
                  <a:pt x="8" y="79"/>
                </a:cubicBezTo>
                <a:cubicBezTo>
                  <a:pt x="56" y="31"/>
                  <a:pt x="127" y="2"/>
                  <a:pt x="203" y="0"/>
                </a:cubicBezTo>
                <a:cubicBezTo>
                  <a:pt x="278" y="-1"/>
                  <a:pt x="349" y="23"/>
                  <a:pt x="399" y="68"/>
                </a:cubicBezTo>
                <a:cubicBezTo>
                  <a:pt x="411" y="78"/>
                  <a:pt x="412" y="96"/>
                  <a:pt x="402" y="107"/>
                </a:cubicBezTo>
                <a:cubicBezTo>
                  <a:pt x="391" y="119"/>
                  <a:pt x="374" y="119"/>
                  <a:pt x="363" y="109"/>
                </a:cubicBezTo>
                <a:cubicBezTo>
                  <a:pt x="323" y="74"/>
                  <a:pt x="265" y="54"/>
                  <a:pt x="204" y="56"/>
                </a:cubicBezTo>
                <a:cubicBezTo>
                  <a:pt x="142" y="57"/>
                  <a:pt x="85" y="80"/>
                  <a:pt x="47" y="118"/>
                </a:cubicBezTo>
                <a:cubicBezTo>
                  <a:pt x="42" y="124"/>
                  <a:pt x="35" y="126"/>
                  <a:pt x="27" y="1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3" name="Freeform 432">
            <a:extLst>
              <a:ext uri="{FF2B5EF4-FFF2-40B4-BE49-F238E27FC236}">
                <a16:creationId xmlns:a16="http://schemas.microsoft.com/office/drawing/2014/main" id="{6FF2522E-FC55-F647-A79C-9B7D04086531}"/>
              </a:ext>
            </a:extLst>
          </p:cNvPr>
          <p:cNvSpPr/>
          <p:nvPr/>
        </p:nvSpPr>
        <p:spPr>
          <a:xfrm>
            <a:off x="4326793" y="6305971"/>
            <a:ext cx="104400" cy="3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1" h="102">
                <a:moveTo>
                  <a:pt x="28" y="102"/>
                </a:moveTo>
                <a:cubicBezTo>
                  <a:pt x="21" y="102"/>
                  <a:pt x="13" y="100"/>
                  <a:pt x="8" y="94"/>
                </a:cubicBezTo>
                <a:cubicBezTo>
                  <a:pt x="-3" y="84"/>
                  <a:pt x="-3" y="66"/>
                  <a:pt x="8" y="55"/>
                </a:cubicBezTo>
                <a:cubicBezTo>
                  <a:pt x="42" y="21"/>
                  <a:pt x="91" y="1"/>
                  <a:pt x="145" y="0"/>
                </a:cubicBezTo>
                <a:cubicBezTo>
                  <a:pt x="197" y="-1"/>
                  <a:pt x="247" y="16"/>
                  <a:pt x="282" y="47"/>
                </a:cubicBezTo>
                <a:cubicBezTo>
                  <a:pt x="293" y="58"/>
                  <a:pt x="294" y="75"/>
                  <a:pt x="284" y="86"/>
                </a:cubicBezTo>
                <a:cubicBezTo>
                  <a:pt x="274" y="98"/>
                  <a:pt x="256" y="99"/>
                  <a:pt x="245" y="89"/>
                </a:cubicBezTo>
                <a:cubicBezTo>
                  <a:pt x="220" y="66"/>
                  <a:pt x="184" y="54"/>
                  <a:pt x="146" y="55"/>
                </a:cubicBezTo>
                <a:cubicBezTo>
                  <a:pt x="107" y="56"/>
                  <a:pt x="71" y="70"/>
                  <a:pt x="47" y="94"/>
                </a:cubicBezTo>
                <a:cubicBezTo>
                  <a:pt x="42" y="99"/>
                  <a:pt x="35" y="102"/>
                  <a:pt x="28" y="10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4" name="Freeform 433">
            <a:extLst>
              <a:ext uri="{FF2B5EF4-FFF2-40B4-BE49-F238E27FC236}">
                <a16:creationId xmlns:a16="http://schemas.microsoft.com/office/drawing/2014/main" id="{A9B5C3A1-3869-AB48-A6D7-62FAB11199AA}"/>
              </a:ext>
            </a:extLst>
          </p:cNvPr>
          <p:cNvSpPr/>
          <p:nvPr/>
        </p:nvSpPr>
        <p:spPr>
          <a:xfrm>
            <a:off x="4359914" y="6353490"/>
            <a:ext cx="41760" cy="41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" h="116">
                <a:moveTo>
                  <a:pt x="59" y="0"/>
                </a:moveTo>
                <a:cubicBezTo>
                  <a:pt x="58" y="0"/>
                  <a:pt x="58" y="0"/>
                  <a:pt x="57" y="0"/>
                </a:cubicBezTo>
                <a:cubicBezTo>
                  <a:pt x="25" y="1"/>
                  <a:pt x="-1" y="27"/>
                  <a:pt x="0" y="60"/>
                </a:cubicBezTo>
                <a:cubicBezTo>
                  <a:pt x="1" y="91"/>
                  <a:pt x="27" y="116"/>
                  <a:pt x="58" y="116"/>
                </a:cubicBezTo>
                <a:cubicBezTo>
                  <a:pt x="59" y="116"/>
                  <a:pt x="59" y="116"/>
                  <a:pt x="60" y="116"/>
                </a:cubicBezTo>
                <a:cubicBezTo>
                  <a:pt x="92" y="116"/>
                  <a:pt x="117" y="89"/>
                  <a:pt x="117" y="57"/>
                </a:cubicBezTo>
                <a:cubicBezTo>
                  <a:pt x="116" y="25"/>
                  <a:pt x="90" y="0"/>
                  <a:pt x="59" y="0"/>
                </a:cubicBezTo>
                <a:close/>
                <a:moveTo>
                  <a:pt x="59" y="55"/>
                </a:moveTo>
                <a:cubicBezTo>
                  <a:pt x="60" y="55"/>
                  <a:pt x="61" y="57"/>
                  <a:pt x="61" y="58"/>
                </a:cubicBezTo>
                <a:cubicBezTo>
                  <a:pt x="61" y="60"/>
                  <a:pt x="60" y="61"/>
                  <a:pt x="59" y="61"/>
                </a:cubicBezTo>
                <a:lnTo>
                  <a:pt x="58" y="61"/>
                </a:lnTo>
                <a:cubicBezTo>
                  <a:pt x="57" y="61"/>
                  <a:pt x="55" y="60"/>
                  <a:pt x="55" y="58"/>
                </a:cubicBezTo>
                <a:cubicBezTo>
                  <a:pt x="55" y="58"/>
                  <a:pt x="55" y="57"/>
                  <a:pt x="56" y="56"/>
                </a:cubicBezTo>
                <a:cubicBezTo>
                  <a:pt x="57" y="55"/>
                  <a:pt x="58" y="55"/>
                  <a:pt x="5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5" name="Freeform 434">
            <a:extLst>
              <a:ext uri="{FF2B5EF4-FFF2-40B4-BE49-F238E27FC236}">
                <a16:creationId xmlns:a16="http://schemas.microsoft.com/office/drawing/2014/main" id="{FEEE3CA9-C3E8-9542-9827-3AF4BE0EC4AC}"/>
              </a:ext>
            </a:extLst>
          </p:cNvPr>
          <p:cNvSpPr/>
          <p:nvPr/>
        </p:nvSpPr>
        <p:spPr>
          <a:xfrm>
            <a:off x="4705153" y="6284011"/>
            <a:ext cx="529200" cy="224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1" h="624">
                <a:moveTo>
                  <a:pt x="1048" y="569"/>
                </a:moveTo>
                <a:lnTo>
                  <a:pt x="1343" y="569"/>
                </a:lnTo>
                <a:cubicBezTo>
                  <a:pt x="1384" y="569"/>
                  <a:pt x="1416" y="536"/>
                  <a:pt x="1416" y="496"/>
                </a:cubicBezTo>
                <a:lnTo>
                  <a:pt x="1416" y="128"/>
                </a:lnTo>
                <a:cubicBezTo>
                  <a:pt x="1416" y="88"/>
                  <a:pt x="1384" y="55"/>
                  <a:pt x="1343" y="55"/>
                </a:cubicBezTo>
                <a:lnTo>
                  <a:pt x="128" y="55"/>
                </a:lnTo>
                <a:cubicBezTo>
                  <a:pt x="88" y="55"/>
                  <a:pt x="55" y="88"/>
                  <a:pt x="55" y="128"/>
                </a:cubicBezTo>
                <a:lnTo>
                  <a:pt x="55" y="496"/>
                </a:lnTo>
                <a:cubicBezTo>
                  <a:pt x="55" y="536"/>
                  <a:pt x="88" y="569"/>
                  <a:pt x="128" y="569"/>
                </a:cubicBezTo>
                <a:lnTo>
                  <a:pt x="424" y="569"/>
                </a:lnTo>
                <a:lnTo>
                  <a:pt x="424" y="456"/>
                </a:lnTo>
                <a:cubicBezTo>
                  <a:pt x="424" y="449"/>
                  <a:pt x="427" y="442"/>
                  <a:pt x="432" y="436"/>
                </a:cubicBezTo>
                <a:cubicBezTo>
                  <a:pt x="437" y="431"/>
                  <a:pt x="444" y="428"/>
                  <a:pt x="451" y="428"/>
                </a:cubicBezTo>
                <a:lnTo>
                  <a:pt x="1021" y="429"/>
                </a:lnTo>
                <a:cubicBezTo>
                  <a:pt x="1036" y="429"/>
                  <a:pt x="1048" y="441"/>
                  <a:pt x="1048" y="457"/>
                </a:cubicBezTo>
                <a:close/>
                <a:moveTo>
                  <a:pt x="1343" y="624"/>
                </a:moveTo>
                <a:lnTo>
                  <a:pt x="1021" y="624"/>
                </a:lnTo>
                <a:cubicBezTo>
                  <a:pt x="1005" y="624"/>
                  <a:pt x="993" y="611"/>
                  <a:pt x="993" y="596"/>
                </a:cubicBezTo>
                <a:lnTo>
                  <a:pt x="993" y="484"/>
                </a:lnTo>
                <a:lnTo>
                  <a:pt x="479" y="484"/>
                </a:lnTo>
                <a:lnTo>
                  <a:pt x="479" y="596"/>
                </a:lnTo>
                <a:cubicBezTo>
                  <a:pt x="479" y="611"/>
                  <a:pt x="467" y="624"/>
                  <a:pt x="451" y="624"/>
                </a:cubicBezTo>
                <a:lnTo>
                  <a:pt x="128" y="624"/>
                </a:lnTo>
                <a:cubicBezTo>
                  <a:pt x="57" y="624"/>
                  <a:pt x="0" y="566"/>
                  <a:pt x="0" y="496"/>
                </a:cubicBezTo>
                <a:lnTo>
                  <a:pt x="0" y="128"/>
                </a:lnTo>
                <a:cubicBezTo>
                  <a:pt x="0" y="58"/>
                  <a:pt x="57" y="0"/>
                  <a:pt x="128" y="0"/>
                </a:cubicBezTo>
                <a:lnTo>
                  <a:pt x="1343" y="0"/>
                </a:lnTo>
                <a:cubicBezTo>
                  <a:pt x="1414" y="0"/>
                  <a:pt x="1471" y="58"/>
                  <a:pt x="1471" y="128"/>
                </a:cubicBezTo>
                <a:lnTo>
                  <a:pt x="1471" y="496"/>
                </a:lnTo>
                <a:cubicBezTo>
                  <a:pt x="1471" y="566"/>
                  <a:pt x="1414" y="624"/>
                  <a:pt x="1343" y="62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6" name="Freeform 435">
            <a:extLst>
              <a:ext uri="{FF2B5EF4-FFF2-40B4-BE49-F238E27FC236}">
                <a16:creationId xmlns:a16="http://schemas.microsoft.com/office/drawing/2014/main" id="{B3862ACB-9A1C-544D-B97E-8463542CC00C}"/>
              </a:ext>
            </a:extLst>
          </p:cNvPr>
          <p:cNvSpPr/>
          <p:nvPr/>
        </p:nvSpPr>
        <p:spPr>
          <a:xfrm>
            <a:off x="4807394" y="6183211"/>
            <a:ext cx="6444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0" h="335">
                <a:moveTo>
                  <a:pt x="27" y="335"/>
                </a:moveTo>
                <a:cubicBezTo>
                  <a:pt x="12" y="335"/>
                  <a:pt x="0" y="323"/>
                  <a:pt x="0" y="308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153" y="0"/>
                </a:lnTo>
                <a:cubicBezTo>
                  <a:pt x="168" y="0"/>
                  <a:pt x="180" y="12"/>
                  <a:pt x="180" y="27"/>
                </a:cubicBezTo>
                <a:cubicBezTo>
                  <a:pt x="180" y="43"/>
                  <a:pt x="168" y="55"/>
                  <a:pt x="153" y="55"/>
                </a:cubicBezTo>
                <a:lnTo>
                  <a:pt x="55" y="55"/>
                </a:lnTo>
                <a:lnTo>
                  <a:pt x="55" y="308"/>
                </a:lnTo>
                <a:cubicBezTo>
                  <a:pt x="55" y="323"/>
                  <a:pt x="42" y="335"/>
                  <a:pt x="27" y="3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7" name="Freeform 436">
            <a:extLst>
              <a:ext uri="{FF2B5EF4-FFF2-40B4-BE49-F238E27FC236}">
                <a16:creationId xmlns:a16="http://schemas.microsoft.com/office/drawing/2014/main" id="{762630B8-E544-074D-AB08-104C0FA44FAB}"/>
              </a:ext>
            </a:extLst>
          </p:cNvPr>
          <p:cNvSpPr/>
          <p:nvPr/>
        </p:nvSpPr>
        <p:spPr>
          <a:xfrm>
            <a:off x="5070913" y="6183211"/>
            <a:ext cx="6156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2" h="335">
                <a:moveTo>
                  <a:pt x="144" y="335"/>
                </a:moveTo>
                <a:cubicBezTo>
                  <a:pt x="129" y="335"/>
                  <a:pt x="117" y="323"/>
                  <a:pt x="117" y="308"/>
                </a:cubicBezTo>
                <a:lnTo>
                  <a:pt x="117" y="55"/>
                </a:lnTo>
                <a:lnTo>
                  <a:pt x="28" y="55"/>
                </a:lnTo>
                <a:cubicBezTo>
                  <a:pt x="13" y="55"/>
                  <a:pt x="0" y="43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144" y="0"/>
                </a:lnTo>
                <a:cubicBezTo>
                  <a:pt x="159" y="0"/>
                  <a:pt x="172" y="12"/>
                  <a:pt x="172" y="27"/>
                </a:cubicBezTo>
                <a:lnTo>
                  <a:pt x="172" y="308"/>
                </a:lnTo>
                <a:cubicBezTo>
                  <a:pt x="172" y="323"/>
                  <a:pt x="159" y="335"/>
                  <a:pt x="144" y="3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8" name="Freeform 437">
            <a:extLst>
              <a:ext uri="{FF2B5EF4-FFF2-40B4-BE49-F238E27FC236}">
                <a16:creationId xmlns:a16="http://schemas.microsoft.com/office/drawing/2014/main" id="{7AF20E05-22A0-184E-AEFC-E579DEAE8CA6}"/>
              </a:ext>
            </a:extLst>
          </p:cNvPr>
          <p:cNvSpPr/>
          <p:nvPr/>
        </p:nvSpPr>
        <p:spPr>
          <a:xfrm>
            <a:off x="4857793" y="6080971"/>
            <a:ext cx="226080" cy="21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9" h="600">
                <a:moveTo>
                  <a:pt x="55" y="545"/>
                </a:moveTo>
                <a:lnTo>
                  <a:pt x="574" y="545"/>
                </a:lnTo>
                <a:lnTo>
                  <a:pt x="574" y="55"/>
                </a:lnTo>
                <a:lnTo>
                  <a:pt x="55" y="55"/>
                </a:lnTo>
                <a:close/>
                <a:moveTo>
                  <a:pt x="602" y="600"/>
                </a:moveTo>
                <a:lnTo>
                  <a:pt x="27" y="600"/>
                </a:lnTo>
                <a:cubicBezTo>
                  <a:pt x="12" y="600"/>
                  <a:pt x="0" y="587"/>
                  <a:pt x="0" y="572"/>
                </a:cubicBezTo>
                <a:lnTo>
                  <a:pt x="0" y="28"/>
                </a:lnTo>
                <a:cubicBezTo>
                  <a:pt x="0" y="12"/>
                  <a:pt x="12" y="0"/>
                  <a:pt x="27" y="0"/>
                </a:cubicBezTo>
                <a:lnTo>
                  <a:pt x="602" y="0"/>
                </a:lnTo>
                <a:cubicBezTo>
                  <a:pt x="617" y="0"/>
                  <a:pt x="629" y="12"/>
                  <a:pt x="629" y="28"/>
                </a:cubicBezTo>
                <a:lnTo>
                  <a:pt x="629" y="572"/>
                </a:lnTo>
                <a:cubicBezTo>
                  <a:pt x="629" y="587"/>
                  <a:pt x="617" y="600"/>
                  <a:pt x="602" y="60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9" name="Freeform 438">
            <a:extLst>
              <a:ext uri="{FF2B5EF4-FFF2-40B4-BE49-F238E27FC236}">
                <a16:creationId xmlns:a16="http://schemas.microsoft.com/office/drawing/2014/main" id="{086922EB-3CDD-6146-BEBE-BE3B356C0FE7}"/>
              </a:ext>
            </a:extLst>
          </p:cNvPr>
          <p:cNvSpPr/>
          <p:nvPr/>
        </p:nvSpPr>
        <p:spPr>
          <a:xfrm>
            <a:off x="4889113" y="6488851"/>
            <a:ext cx="16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9" h="55">
                <a:moveTo>
                  <a:pt x="421" y="55"/>
                </a:moveTo>
                <a:lnTo>
                  <a:pt x="28" y="55"/>
                </a:lnTo>
                <a:cubicBezTo>
                  <a:pt x="13" y="55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421" y="0"/>
                </a:lnTo>
                <a:cubicBezTo>
                  <a:pt x="437" y="0"/>
                  <a:pt x="449" y="12"/>
                  <a:pt x="449" y="27"/>
                </a:cubicBezTo>
                <a:cubicBezTo>
                  <a:pt x="449" y="42"/>
                  <a:pt x="437" y="55"/>
                  <a:pt x="421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0" name="Freeform 439">
            <a:extLst>
              <a:ext uri="{FF2B5EF4-FFF2-40B4-BE49-F238E27FC236}">
                <a16:creationId xmlns:a16="http://schemas.microsoft.com/office/drawing/2014/main" id="{CE5B1243-3F78-BB47-9962-CAC074737489}"/>
              </a:ext>
            </a:extLst>
          </p:cNvPr>
          <p:cNvSpPr/>
          <p:nvPr/>
        </p:nvSpPr>
        <p:spPr>
          <a:xfrm>
            <a:off x="5084954" y="6346291"/>
            <a:ext cx="88560" cy="72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7" h="201">
                <a:moveTo>
                  <a:pt x="17" y="201"/>
                </a:moveTo>
                <a:cubicBezTo>
                  <a:pt x="16" y="201"/>
                  <a:pt x="15" y="201"/>
                  <a:pt x="14" y="201"/>
                </a:cubicBezTo>
                <a:cubicBezTo>
                  <a:pt x="5" y="199"/>
                  <a:pt x="-2" y="190"/>
                  <a:pt x="0" y="180"/>
                </a:cubicBezTo>
                <a:cubicBezTo>
                  <a:pt x="7" y="130"/>
                  <a:pt x="37" y="81"/>
                  <a:pt x="83" y="47"/>
                </a:cubicBezTo>
                <a:cubicBezTo>
                  <a:pt x="127" y="13"/>
                  <a:pt x="181" y="-4"/>
                  <a:pt x="231" y="1"/>
                </a:cubicBezTo>
                <a:cubicBezTo>
                  <a:pt x="241" y="2"/>
                  <a:pt x="248" y="11"/>
                  <a:pt x="247" y="21"/>
                </a:cubicBezTo>
                <a:cubicBezTo>
                  <a:pt x="246" y="30"/>
                  <a:pt x="237" y="38"/>
                  <a:pt x="228" y="37"/>
                </a:cubicBezTo>
                <a:cubicBezTo>
                  <a:pt x="186" y="32"/>
                  <a:pt x="142" y="46"/>
                  <a:pt x="104" y="75"/>
                </a:cubicBezTo>
                <a:cubicBezTo>
                  <a:pt x="66" y="104"/>
                  <a:pt x="41" y="144"/>
                  <a:pt x="35" y="186"/>
                </a:cubicBezTo>
                <a:cubicBezTo>
                  <a:pt x="33" y="194"/>
                  <a:pt x="26" y="201"/>
                  <a:pt x="17" y="20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1" name="Freeform 440">
            <a:extLst>
              <a:ext uri="{FF2B5EF4-FFF2-40B4-BE49-F238E27FC236}">
                <a16:creationId xmlns:a16="http://schemas.microsoft.com/office/drawing/2014/main" id="{BAD0D48B-473F-154F-B5CC-DF5544EA85A5}"/>
              </a:ext>
            </a:extLst>
          </p:cNvPr>
          <p:cNvSpPr/>
          <p:nvPr/>
        </p:nvSpPr>
        <p:spPr>
          <a:xfrm>
            <a:off x="5151913" y="6415051"/>
            <a:ext cx="24120" cy="2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9">
                <a:moveTo>
                  <a:pt x="34" y="0"/>
                </a:moveTo>
                <a:cubicBezTo>
                  <a:pt x="27" y="0"/>
                  <a:pt x="19" y="3"/>
                  <a:pt x="13" y="8"/>
                </a:cubicBezTo>
                <a:cubicBezTo>
                  <a:pt x="-2" y="19"/>
                  <a:pt x="-5" y="40"/>
                  <a:pt x="7" y="55"/>
                </a:cubicBezTo>
                <a:cubicBezTo>
                  <a:pt x="13" y="64"/>
                  <a:pt x="24" y="69"/>
                  <a:pt x="34" y="69"/>
                </a:cubicBezTo>
                <a:cubicBezTo>
                  <a:pt x="41" y="69"/>
                  <a:pt x="48" y="67"/>
                  <a:pt x="55" y="62"/>
                </a:cubicBezTo>
                <a:cubicBezTo>
                  <a:pt x="70" y="50"/>
                  <a:pt x="72" y="29"/>
                  <a:pt x="61" y="14"/>
                </a:cubicBezTo>
                <a:cubicBezTo>
                  <a:pt x="54" y="5"/>
                  <a:pt x="44" y="0"/>
                  <a:pt x="3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2" name="Freeform 441">
            <a:extLst>
              <a:ext uri="{FF2B5EF4-FFF2-40B4-BE49-F238E27FC236}">
                <a16:creationId xmlns:a16="http://schemas.microsoft.com/office/drawing/2014/main" id="{2D708C82-DEFF-EF47-92DD-E92F06537873}"/>
              </a:ext>
            </a:extLst>
          </p:cNvPr>
          <p:cNvSpPr/>
          <p:nvPr/>
        </p:nvSpPr>
        <p:spPr>
          <a:xfrm>
            <a:off x="5102953" y="6365730"/>
            <a:ext cx="7128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164">
                <a:moveTo>
                  <a:pt x="17" y="164"/>
                </a:moveTo>
                <a:cubicBezTo>
                  <a:pt x="17" y="164"/>
                  <a:pt x="16" y="164"/>
                  <a:pt x="15" y="163"/>
                </a:cubicBezTo>
                <a:cubicBezTo>
                  <a:pt x="5" y="162"/>
                  <a:pt x="-2" y="153"/>
                  <a:pt x="0" y="143"/>
                </a:cubicBezTo>
                <a:cubicBezTo>
                  <a:pt x="6" y="103"/>
                  <a:pt x="30" y="65"/>
                  <a:pt x="66" y="37"/>
                </a:cubicBezTo>
                <a:cubicBezTo>
                  <a:pt x="101" y="10"/>
                  <a:pt x="144" y="-3"/>
                  <a:pt x="183" y="1"/>
                </a:cubicBezTo>
                <a:cubicBezTo>
                  <a:pt x="193" y="2"/>
                  <a:pt x="200" y="11"/>
                  <a:pt x="199" y="21"/>
                </a:cubicBezTo>
                <a:cubicBezTo>
                  <a:pt x="198" y="30"/>
                  <a:pt x="190" y="38"/>
                  <a:pt x="180" y="37"/>
                </a:cubicBezTo>
                <a:cubicBezTo>
                  <a:pt x="149" y="33"/>
                  <a:pt x="115" y="44"/>
                  <a:pt x="87" y="65"/>
                </a:cubicBezTo>
                <a:cubicBezTo>
                  <a:pt x="59" y="87"/>
                  <a:pt x="40" y="118"/>
                  <a:pt x="35" y="149"/>
                </a:cubicBezTo>
                <a:cubicBezTo>
                  <a:pt x="34" y="157"/>
                  <a:pt x="26" y="164"/>
                  <a:pt x="17" y="16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3" name="Freeform 442">
            <a:extLst>
              <a:ext uri="{FF2B5EF4-FFF2-40B4-BE49-F238E27FC236}">
                <a16:creationId xmlns:a16="http://schemas.microsoft.com/office/drawing/2014/main" id="{241AC84B-8C69-6542-96B6-8288362B0BAF}"/>
              </a:ext>
            </a:extLst>
          </p:cNvPr>
          <p:cNvSpPr/>
          <p:nvPr/>
        </p:nvSpPr>
        <p:spPr>
          <a:xfrm>
            <a:off x="5122393" y="6386251"/>
            <a:ext cx="51840" cy="4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5" h="121">
                <a:moveTo>
                  <a:pt x="18" y="121"/>
                </a:moveTo>
                <a:cubicBezTo>
                  <a:pt x="17" y="121"/>
                  <a:pt x="16" y="121"/>
                  <a:pt x="15" y="121"/>
                </a:cubicBezTo>
                <a:cubicBezTo>
                  <a:pt x="5" y="119"/>
                  <a:pt x="-1" y="110"/>
                  <a:pt x="0" y="101"/>
                </a:cubicBezTo>
                <a:cubicBezTo>
                  <a:pt x="4" y="72"/>
                  <a:pt x="21" y="45"/>
                  <a:pt x="46" y="26"/>
                </a:cubicBezTo>
                <a:cubicBezTo>
                  <a:pt x="71" y="7"/>
                  <a:pt x="101" y="-2"/>
                  <a:pt x="129" y="1"/>
                </a:cubicBezTo>
                <a:cubicBezTo>
                  <a:pt x="139" y="2"/>
                  <a:pt x="146" y="11"/>
                  <a:pt x="145" y="20"/>
                </a:cubicBezTo>
                <a:cubicBezTo>
                  <a:pt x="144" y="30"/>
                  <a:pt x="135" y="37"/>
                  <a:pt x="125" y="36"/>
                </a:cubicBezTo>
                <a:cubicBezTo>
                  <a:pt x="106" y="34"/>
                  <a:pt x="85" y="41"/>
                  <a:pt x="68" y="54"/>
                </a:cubicBezTo>
                <a:cubicBezTo>
                  <a:pt x="50" y="68"/>
                  <a:pt x="38" y="87"/>
                  <a:pt x="35" y="106"/>
                </a:cubicBezTo>
                <a:cubicBezTo>
                  <a:pt x="34" y="115"/>
                  <a:pt x="26" y="121"/>
                  <a:pt x="18" y="1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4" name="Freeform 443">
            <a:extLst>
              <a:ext uri="{FF2B5EF4-FFF2-40B4-BE49-F238E27FC236}">
                <a16:creationId xmlns:a16="http://schemas.microsoft.com/office/drawing/2014/main" id="{9557DEC8-9E85-0A4B-8861-0843FDF92E73}"/>
              </a:ext>
            </a:extLst>
          </p:cNvPr>
          <p:cNvSpPr/>
          <p:nvPr/>
        </p:nvSpPr>
        <p:spPr>
          <a:xfrm>
            <a:off x="4749794" y="6328291"/>
            <a:ext cx="123840" cy="48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5" h="136">
                <a:moveTo>
                  <a:pt x="35" y="101"/>
                </a:moveTo>
                <a:lnTo>
                  <a:pt x="310" y="101"/>
                </a:lnTo>
                <a:lnTo>
                  <a:pt x="310" y="35"/>
                </a:lnTo>
                <a:lnTo>
                  <a:pt x="35" y="35"/>
                </a:lnTo>
                <a:close/>
                <a:moveTo>
                  <a:pt x="327" y="136"/>
                </a:moveTo>
                <a:lnTo>
                  <a:pt x="17" y="136"/>
                </a:lnTo>
                <a:cubicBezTo>
                  <a:pt x="7" y="136"/>
                  <a:pt x="0" y="128"/>
                  <a:pt x="0" y="118"/>
                </a:cubicBezTo>
                <a:lnTo>
                  <a:pt x="0" y="18"/>
                </a:lnTo>
                <a:cubicBezTo>
                  <a:pt x="0" y="8"/>
                  <a:pt x="7" y="0"/>
                  <a:pt x="17" y="0"/>
                </a:cubicBezTo>
                <a:lnTo>
                  <a:pt x="327" y="0"/>
                </a:lnTo>
                <a:cubicBezTo>
                  <a:pt x="337" y="0"/>
                  <a:pt x="345" y="8"/>
                  <a:pt x="345" y="18"/>
                </a:cubicBezTo>
                <a:lnTo>
                  <a:pt x="345" y="118"/>
                </a:lnTo>
                <a:cubicBezTo>
                  <a:pt x="345" y="128"/>
                  <a:pt x="337" y="136"/>
                  <a:pt x="327" y="1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5" name="Freeform 444">
            <a:extLst>
              <a:ext uri="{FF2B5EF4-FFF2-40B4-BE49-F238E27FC236}">
                <a16:creationId xmlns:a16="http://schemas.microsoft.com/office/drawing/2014/main" id="{045AD9EC-578F-4647-9A19-AB64367D5786}"/>
              </a:ext>
            </a:extLst>
          </p:cNvPr>
          <p:cNvSpPr/>
          <p:nvPr/>
        </p:nvSpPr>
        <p:spPr>
          <a:xfrm>
            <a:off x="5472673" y="6187170"/>
            <a:ext cx="350640" cy="237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75" h="661">
                <a:moveTo>
                  <a:pt x="777" y="661"/>
                </a:moveTo>
                <a:lnTo>
                  <a:pt x="45" y="661"/>
                </a:lnTo>
                <a:cubicBezTo>
                  <a:pt x="20" y="661"/>
                  <a:pt x="0" y="641"/>
                  <a:pt x="0" y="616"/>
                </a:cubicBezTo>
                <a:lnTo>
                  <a:pt x="0" y="45"/>
                </a:lnTo>
                <a:cubicBezTo>
                  <a:pt x="0" y="20"/>
                  <a:pt x="20" y="0"/>
                  <a:pt x="45" y="0"/>
                </a:cubicBezTo>
                <a:lnTo>
                  <a:pt x="930" y="0"/>
                </a:lnTo>
                <a:cubicBezTo>
                  <a:pt x="954" y="0"/>
                  <a:pt x="975" y="20"/>
                  <a:pt x="975" y="45"/>
                </a:cubicBezTo>
                <a:lnTo>
                  <a:pt x="975" y="125"/>
                </a:lnTo>
                <a:cubicBezTo>
                  <a:pt x="975" y="140"/>
                  <a:pt x="962" y="152"/>
                  <a:pt x="947" y="152"/>
                </a:cubicBezTo>
                <a:cubicBezTo>
                  <a:pt x="932" y="152"/>
                  <a:pt x="920" y="140"/>
                  <a:pt x="920" y="125"/>
                </a:cubicBezTo>
                <a:lnTo>
                  <a:pt x="920" y="55"/>
                </a:lnTo>
                <a:lnTo>
                  <a:pt x="55" y="55"/>
                </a:lnTo>
                <a:lnTo>
                  <a:pt x="55" y="606"/>
                </a:lnTo>
                <a:lnTo>
                  <a:pt x="777" y="606"/>
                </a:lnTo>
                <a:cubicBezTo>
                  <a:pt x="792" y="606"/>
                  <a:pt x="805" y="618"/>
                  <a:pt x="805" y="633"/>
                </a:cubicBezTo>
                <a:cubicBezTo>
                  <a:pt x="805" y="648"/>
                  <a:pt x="792" y="661"/>
                  <a:pt x="777" y="66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6" name="Freeform 445">
            <a:extLst>
              <a:ext uri="{FF2B5EF4-FFF2-40B4-BE49-F238E27FC236}">
                <a16:creationId xmlns:a16="http://schemas.microsoft.com/office/drawing/2014/main" id="{DEF928C7-2CDF-1645-BBC0-5F5CED6B6C2E}"/>
              </a:ext>
            </a:extLst>
          </p:cNvPr>
          <p:cNvSpPr/>
          <p:nvPr/>
        </p:nvSpPr>
        <p:spPr>
          <a:xfrm>
            <a:off x="5555113" y="6464371"/>
            <a:ext cx="1857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7" h="55">
                <a:moveTo>
                  <a:pt x="489" y="55"/>
                </a:moveTo>
                <a:lnTo>
                  <a:pt x="27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489" y="0"/>
                </a:lnTo>
                <a:cubicBezTo>
                  <a:pt x="505" y="0"/>
                  <a:pt x="517" y="12"/>
                  <a:pt x="517" y="27"/>
                </a:cubicBezTo>
                <a:cubicBezTo>
                  <a:pt x="517" y="42"/>
                  <a:pt x="505" y="55"/>
                  <a:pt x="489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7" name="Freeform 446">
            <a:extLst>
              <a:ext uri="{FF2B5EF4-FFF2-40B4-BE49-F238E27FC236}">
                <a16:creationId xmlns:a16="http://schemas.microsoft.com/office/drawing/2014/main" id="{6AB690AD-0BBB-DC46-B0F4-32EB74391B57}"/>
              </a:ext>
            </a:extLst>
          </p:cNvPr>
          <p:cNvSpPr/>
          <p:nvPr/>
        </p:nvSpPr>
        <p:spPr>
          <a:xfrm>
            <a:off x="5582473" y="6405332"/>
            <a:ext cx="131040" cy="78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5" h="219">
                <a:moveTo>
                  <a:pt x="68" y="164"/>
                </a:moveTo>
                <a:lnTo>
                  <a:pt x="299" y="164"/>
                </a:lnTo>
                <a:lnTo>
                  <a:pt x="259" y="55"/>
                </a:lnTo>
                <a:lnTo>
                  <a:pt x="108" y="55"/>
                </a:lnTo>
                <a:close/>
                <a:moveTo>
                  <a:pt x="338" y="219"/>
                </a:moveTo>
                <a:lnTo>
                  <a:pt x="28" y="219"/>
                </a:lnTo>
                <a:cubicBezTo>
                  <a:pt x="19" y="219"/>
                  <a:pt x="11" y="214"/>
                  <a:pt x="6" y="207"/>
                </a:cubicBezTo>
                <a:cubicBezTo>
                  <a:pt x="0" y="199"/>
                  <a:pt x="-1" y="190"/>
                  <a:pt x="2" y="182"/>
                </a:cubicBezTo>
                <a:lnTo>
                  <a:pt x="63" y="18"/>
                </a:lnTo>
                <a:cubicBezTo>
                  <a:pt x="67" y="7"/>
                  <a:pt x="78" y="0"/>
                  <a:pt x="89" y="0"/>
                </a:cubicBezTo>
                <a:lnTo>
                  <a:pt x="278" y="0"/>
                </a:lnTo>
                <a:cubicBezTo>
                  <a:pt x="290" y="0"/>
                  <a:pt x="300" y="7"/>
                  <a:pt x="304" y="18"/>
                </a:cubicBezTo>
                <a:lnTo>
                  <a:pt x="364" y="182"/>
                </a:lnTo>
                <a:cubicBezTo>
                  <a:pt x="367" y="190"/>
                  <a:pt x="366" y="200"/>
                  <a:pt x="361" y="207"/>
                </a:cubicBezTo>
                <a:cubicBezTo>
                  <a:pt x="356" y="214"/>
                  <a:pt x="347" y="219"/>
                  <a:pt x="338" y="21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8" name="Freeform 447">
            <a:extLst>
              <a:ext uri="{FF2B5EF4-FFF2-40B4-BE49-F238E27FC236}">
                <a16:creationId xmlns:a16="http://schemas.microsoft.com/office/drawing/2014/main" id="{1E260364-2007-A844-8FBB-EDA7EAD5B403}"/>
              </a:ext>
            </a:extLst>
          </p:cNvPr>
          <p:cNvSpPr/>
          <p:nvPr/>
        </p:nvSpPr>
        <p:spPr>
          <a:xfrm>
            <a:off x="5751313" y="6236492"/>
            <a:ext cx="147600" cy="28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1" h="789">
                <a:moveTo>
                  <a:pt x="85" y="56"/>
                </a:moveTo>
                <a:cubicBezTo>
                  <a:pt x="68" y="56"/>
                  <a:pt x="55" y="69"/>
                  <a:pt x="55" y="85"/>
                </a:cubicBezTo>
                <a:lnTo>
                  <a:pt x="55" y="704"/>
                </a:lnTo>
                <a:cubicBezTo>
                  <a:pt x="55" y="720"/>
                  <a:pt x="68" y="734"/>
                  <a:pt x="85" y="734"/>
                </a:cubicBezTo>
                <a:lnTo>
                  <a:pt x="326" y="734"/>
                </a:lnTo>
                <a:cubicBezTo>
                  <a:pt x="342" y="734"/>
                  <a:pt x="356" y="720"/>
                  <a:pt x="356" y="704"/>
                </a:cubicBezTo>
                <a:lnTo>
                  <a:pt x="356" y="85"/>
                </a:lnTo>
                <a:cubicBezTo>
                  <a:pt x="356" y="69"/>
                  <a:pt x="342" y="56"/>
                  <a:pt x="326" y="56"/>
                </a:cubicBezTo>
                <a:close/>
                <a:moveTo>
                  <a:pt x="326" y="789"/>
                </a:moveTo>
                <a:lnTo>
                  <a:pt x="85" y="789"/>
                </a:lnTo>
                <a:cubicBezTo>
                  <a:pt x="38" y="789"/>
                  <a:pt x="0" y="751"/>
                  <a:pt x="0" y="704"/>
                </a:cubicBezTo>
                <a:lnTo>
                  <a:pt x="0" y="85"/>
                </a:lnTo>
                <a:cubicBezTo>
                  <a:pt x="0" y="39"/>
                  <a:pt x="38" y="0"/>
                  <a:pt x="85" y="0"/>
                </a:cubicBezTo>
                <a:lnTo>
                  <a:pt x="326" y="0"/>
                </a:lnTo>
                <a:cubicBezTo>
                  <a:pt x="373" y="0"/>
                  <a:pt x="411" y="39"/>
                  <a:pt x="411" y="85"/>
                </a:cubicBezTo>
                <a:lnTo>
                  <a:pt x="411" y="704"/>
                </a:lnTo>
                <a:cubicBezTo>
                  <a:pt x="411" y="751"/>
                  <a:pt x="373" y="789"/>
                  <a:pt x="326" y="78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9" name="Freeform 448">
            <a:extLst>
              <a:ext uri="{FF2B5EF4-FFF2-40B4-BE49-F238E27FC236}">
                <a16:creationId xmlns:a16="http://schemas.microsoft.com/office/drawing/2014/main" id="{E38994D6-18C2-AA44-9283-20B0C2B6A691}"/>
              </a:ext>
            </a:extLst>
          </p:cNvPr>
          <p:cNvSpPr/>
          <p:nvPr/>
        </p:nvSpPr>
        <p:spPr>
          <a:xfrm>
            <a:off x="5781553" y="6280412"/>
            <a:ext cx="871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3" h="89">
                <a:moveTo>
                  <a:pt x="35" y="54"/>
                </a:moveTo>
                <a:lnTo>
                  <a:pt x="208" y="54"/>
                </a:lnTo>
                <a:lnTo>
                  <a:pt x="208" y="35"/>
                </a:lnTo>
                <a:lnTo>
                  <a:pt x="35" y="35"/>
                </a:lnTo>
                <a:close/>
                <a:moveTo>
                  <a:pt x="226" y="89"/>
                </a:moveTo>
                <a:lnTo>
                  <a:pt x="17" y="89"/>
                </a:lnTo>
                <a:cubicBezTo>
                  <a:pt x="8" y="89"/>
                  <a:pt x="0" y="81"/>
                  <a:pt x="0" y="71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226" y="0"/>
                </a:lnTo>
                <a:cubicBezTo>
                  <a:pt x="235" y="0"/>
                  <a:pt x="243" y="8"/>
                  <a:pt x="243" y="18"/>
                </a:cubicBezTo>
                <a:lnTo>
                  <a:pt x="243" y="71"/>
                </a:lnTo>
                <a:cubicBezTo>
                  <a:pt x="243" y="81"/>
                  <a:pt x="235" y="89"/>
                  <a:pt x="226" y="8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0" name="Freeform 449">
            <a:extLst>
              <a:ext uri="{FF2B5EF4-FFF2-40B4-BE49-F238E27FC236}">
                <a16:creationId xmlns:a16="http://schemas.microsoft.com/office/drawing/2014/main" id="{D1BBBAD1-E826-A64F-B5FB-F6F868AE6758}"/>
              </a:ext>
            </a:extLst>
          </p:cNvPr>
          <p:cNvSpPr/>
          <p:nvPr/>
        </p:nvSpPr>
        <p:spPr>
          <a:xfrm>
            <a:off x="5781553" y="6320731"/>
            <a:ext cx="871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3" h="89">
                <a:moveTo>
                  <a:pt x="35" y="54"/>
                </a:moveTo>
                <a:lnTo>
                  <a:pt x="208" y="54"/>
                </a:lnTo>
                <a:lnTo>
                  <a:pt x="208" y="36"/>
                </a:lnTo>
                <a:lnTo>
                  <a:pt x="35" y="36"/>
                </a:lnTo>
                <a:close/>
                <a:moveTo>
                  <a:pt x="226" y="89"/>
                </a:moveTo>
                <a:lnTo>
                  <a:pt x="17" y="89"/>
                </a:lnTo>
                <a:cubicBezTo>
                  <a:pt x="8" y="89"/>
                  <a:pt x="0" y="81"/>
                  <a:pt x="0" y="72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226" y="0"/>
                </a:lnTo>
                <a:cubicBezTo>
                  <a:pt x="235" y="0"/>
                  <a:pt x="243" y="8"/>
                  <a:pt x="243" y="18"/>
                </a:cubicBezTo>
                <a:lnTo>
                  <a:pt x="243" y="72"/>
                </a:lnTo>
                <a:cubicBezTo>
                  <a:pt x="243" y="81"/>
                  <a:pt x="235" y="89"/>
                  <a:pt x="226" y="8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1" name="Freeform 450">
            <a:extLst>
              <a:ext uri="{FF2B5EF4-FFF2-40B4-BE49-F238E27FC236}">
                <a16:creationId xmlns:a16="http://schemas.microsoft.com/office/drawing/2014/main" id="{3545330E-64CA-F94B-98B2-FD56BA065252}"/>
              </a:ext>
            </a:extLst>
          </p:cNvPr>
          <p:cNvSpPr/>
          <p:nvPr/>
        </p:nvSpPr>
        <p:spPr>
          <a:xfrm>
            <a:off x="5786233" y="6394892"/>
            <a:ext cx="7776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7" h="252">
                <a:moveTo>
                  <a:pt x="35" y="217"/>
                </a:moveTo>
                <a:lnTo>
                  <a:pt x="182" y="217"/>
                </a:lnTo>
                <a:lnTo>
                  <a:pt x="182" y="35"/>
                </a:lnTo>
                <a:lnTo>
                  <a:pt x="35" y="35"/>
                </a:lnTo>
                <a:close/>
                <a:moveTo>
                  <a:pt x="199" y="252"/>
                </a:moveTo>
                <a:lnTo>
                  <a:pt x="17" y="252"/>
                </a:lnTo>
                <a:cubicBezTo>
                  <a:pt x="8" y="252"/>
                  <a:pt x="0" y="244"/>
                  <a:pt x="0" y="234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199" y="0"/>
                </a:lnTo>
                <a:cubicBezTo>
                  <a:pt x="209" y="0"/>
                  <a:pt x="217" y="8"/>
                  <a:pt x="217" y="18"/>
                </a:cubicBezTo>
                <a:lnTo>
                  <a:pt x="217" y="234"/>
                </a:lnTo>
                <a:cubicBezTo>
                  <a:pt x="217" y="244"/>
                  <a:pt x="209" y="252"/>
                  <a:pt x="199" y="2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2" name="Freeform 451">
            <a:extLst>
              <a:ext uri="{FF2B5EF4-FFF2-40B4-BE49-F238E27FC236}">
                <a16:creationId xmlns:a16="http://schemas.microsoft.com/office/drawing/2014/main" id="{4CEBB8BC-6630-C149-9E8C-1062A4315F86}"/>
              </a:ext>
            </a:extLst>
          </p:cNvPr>
          <p:cNvSpPr/>
          <p:nvPr/>
        </p:nvSpPr>
        <p:spPr>
          <a:xfrm>
            <a:off x="6189433" y="6187170"/>
            <a:ext cx="350640" cy="237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75" h="661">
                <a:moveTo>
                  <a:pt x="777" y="661"/>
                </a:moveTo>
                <a:lnTo>
                  <a:pt x="45" y="661"/>
                </a:lnTo>
                <a:cubicBezTo>
                  <a:pt x="20" y="661"/>
                  <a:pt x="0" y="641"/>
                  <a:pt x="0" y="616"/>
                </a:cubicBezTo>
                <a:lnTo>
                  <a:pt x="0" y="45"/>
                </a:lnTo>
                <a:cubicBezTo>
                  <a:pt x="0" y="20"/>
                  <a:pt x="20" y="0"/>
                  <a:pt x="45" y="0"/>
                </a:cubicBezTo>
                <a:lnTo>
                  <a:pt x="930" y="0"/>
                </a:lnTo>
                <a:cubicBezTo>
                  <a:pt x="955" y="0"/>
                  <a:pt x="975" y="20"/>
                  <a:pt x="975" y="45"/>
                </a:cubicBezTo>
                <a:lnTo>
                  <a:pt x="975" y="125"/>
                </a:lnTo>
                <a:cubicBezTo>
                  <a:pt x="975" y="140"/>
                  <a:pt x="963" y="152"/>
                  <a:pt x="947" y="152"/>
                </a:cubicBezTo>
                <a:cubicBezTo>
                  <a:pt x="932" y="152"/>
                  <a:pt x="920" y="140"/>
                  <a:pt x="920" y="125"/>
                </a:cubicBezTo>
                <a:lnTo>
                  <a:pt x="920" y="55"/>
                </a:lnTo>
                <a:lnTo>
                  <a:pt x="55" y="55"/>
                </a:lnTo>
                <a:lnTo>
                  <a:pt x="55" y="606"/>
                </a:lnTo>
                <a:lnTo>
                  <a:pt x="777" y="606"/>
                </a:lnTo>
                <a:cubicBezTo>
                  <a:pt x="793" y="606"/>
                  <a:pt x="805" y="618"/>
                  <a:pt x="805" y="633"/>
                </a:cubicBezTo>
                <a:cubicBezTo>
                  <a:pt x="805" y="648"/>
                  <a:pt x="793" y="661"/>
                  <a:pt x="777" y="66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3" name="Freeform 452">
            <a:extLst>
              <a:ext uri="{FF2B5EF4-FFF2-40B4-BE49-F238E27FC236}">
                <a16:creationId xmlns:a16="http://schemas.microsoft.com/office/drawing/2014/main" id="{B8447EBD-16D0-DA49-A5BC-AC17957CC021}"/>
              </a:ext>
            </a:extLst>
          </p:cNvPr>
          <p:cNvSpPr/>
          <p:nvPr/>
        </p:nvSpPr>
        <p:spPr>
          <a:xfrm>
            <a:off x="6271873" y="6464371"/>
            <a:ext cx="1857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7" h="55">
                <a:moveTo>
                  <a:pt x="490" y="55"/>
                </a:moveTo>
                <a:lnTo>
                  <a:pt x="27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490" y="0"/>
                </a:lnTo>
                <a:cubicBezTo>
                  <a:pt x="505" y="0"/>
                  <a:pt x="517" y="12"/>
                  <a:pt x="517" y="27"/>
                </a:cubicBezTo>
                <a:cubicBezTo>
                  <a:pt x="517" y="42"/>
                  <a:pt x="505" y="55"/>
                  <a:pt x="490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4" name="Freeform 453">
            <a:extLst>
              <a:ext uri="{FF2B5EF4-FFF2-40B4-BE49-F238E27FC236}">
                <a16:creationId xmlns:a16="http://schemas.microsoft.com/office/drawing/2014/main" id="{822BD3FF-4B87-1743-A44B-26FB59FA70D1}"/>
              </a:ext>
            </a:extLst>
          </p:cNvPr>
          <p:cNvSpPr/>
          <p:nvPr/>
        </p:nvSpPr>
        <p:spPr>
          <a:xfrm>
            <a:off x="6299233" y="6405332"/>
            <a:ext cx="131040" cy="78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5" h="219">
                <a:moveTo>
                  <a:pt x="67" y="164"/>
                </a:moveTo>
                <a:lnTo>
                  <a:pt x="298" y="164"/>
                </a:lnTo>
                <a:lnTo>
                  <a:pt x="258" y="55"/>
                </a:lnTo>
                <a:lnTo>
                  <a:pt x="108" y="55"/>
                </a:lnTo>
                <a:close/>
                <a:moveTo>
                  <a:pt x="337" y="219"/>
                </a:moveTo>
                <a:lnTo>
                  <a:pt x="27" y="219"/>
                </a:lnTo>
                <a:cubicBezTo>
                  <a:pt x="18" y="219"/>
                  <a:pt x="10" y="214"/>
                  <a:pt x="5" y="207"/>
                </a:cubicBezTo>
                <a:cubicBezTo>
                  <a:pt x="0" y="199"/>
                  <a:pt x="-2" y="190"/>
                  <a:pt x="1" y="182"/>
                </a:cubicBezTo>
                <a:lnTo>
                  <a:pt x="63" y="18"/>
                </a:lnTo>
                <a:cubicBezTo>
                  <a:pt x="67" y="7"/>
                  <a:pt x="77" y="0"/>
                  <a:pt x="88" y="0"/>
                </a:cubicBezTo>
                <a:lnTo>
                  <a:pt x="277" y="0"/>
                </a:lnTo>
                <a:cubicBezTo>
                  <a:pt x="289" y="0"/>
                  <a:pt x="299" y="7"/>
                  <a:pt x="303" y="18"/>
                </a:cubicBezTo>
                <a:lnTo>
                  <a:pt x="363" y="182"/>
                </a:lnTo>
                <a:cubicBezTo>
                  <a:pt x="366" y="190"/>
                  <a:pt x="365" y="200"/>
                  <a:pt x="360" y="207"/>
                </a:cubicBezTo>
                <a:cubicBezTo>
                  <a:pt x="355" y="214"/>
                  <a:pt x="346" y="219"/>
                  <a:pt x="337" y="21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5" name="Freeform 454">
            <a:extLst>
              <a:ext uri="{FF2B5EF4-FFF2-40B4-BE49-F238E27FC236}">
                <a16:creationId xmlns:a16="http://schemas.microsoft.com/office/drawing/2014/main" id="{12B31AEF-0ECB-3644-A459-81905CF82616}"/>
              </a:ext>
            </a:extLst>
          </p:cNvPr>
          <p:cNvSpPr/>
          <p:nvPr/>
        </p:nvSpPr>
        <p:spPr>
          <a:xfrm>
            <a:off x="6468073" y="6236492"/>
            <a:ext cx="147600" cy="28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1" h="789">
                <a:moveTo>
                  <a:pt x="85" y="56"/>
                </a:moveTo>
                <a:cubicBezTo>
                  <a:pt x="69" y="56"/>
                  <a:pt x="55" y="69"/>
                  <a:pt x="55" y="85"/>
                </a:cubicBezTo>
                <a:lnTo>
                  <a:pt x="55" y="704"/>
                </a:lnTo>
                <a:cubicBezTo>
                  <a:pt x="55" y="720"/>
                  <a:pt x="69" y="734"/>
                  <a:pt x="85" y="734"/>
                </a:cubicBezTo>
                <a:lnTo>
                  <a:pt x="326" y="734"/>
                </a:lnTo>
                <a:cubicBezTo>
                  <a:pt x="343" y="734"/>
                  <a:pt x="356" y="720"/>
                  <a:pt x="356" y="704"/>
                </a:cubicBezTo>
                <a:lnTo>
                  <a:pt x="356" y="85"/>
                </a:lnTo>
                <a:cubicBezTo>
                  <a:pt x="356" y="69"/>
                  <a:pt x="343" y="56"/>
                  <a:pt x="326" y="56"/>
                </a:cubicBezTo>
                <a:close/>
                <a:moveTo>
                  <a:pt x="326" y="789"/>
                </a:moveTo>
                <a:lnTo>
                  <a:pt x="85" y="789"/>
                </a:lnTo>
                <a:cubicBezTo>
                  <a:pt x="38" y="789"/>
                  <a:pt x="0" y="751"/>
                  <a:pt x="0" y="704"/>
                </a:cubicBezTo>
                <a:lnTo>
                  <a:pt x="0" y="85"/>
                </a:lnTo>
                <a:cubicBezTo>
                  <a:pt x="0" y="39"/>
                  <a:pt x="38" y="0"/>
                  <a:pt x="85" y="0"/>
                </a:cubicBezTo>
                <a:lnTo>
                  <a:pt x="326" y="0"/>
                </a:lnTo>
                <a:cubicBezTo>
                  <a:pt x="373" y="0"/>
                  <a:pt x="411" y="39"/>
                  <a:pt x="411" y="85"/>
                </a:cubicBezTo>
                <a:lnTo>
                  <a:pt x="411" y="704"/>
                </a:lnTo>
                <a:cubicBezTo>
                  <a:pt x="411" y="751"/>
                  <a:pt x="373" y="789"/>
                  <a:pt x="326" y="78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6" name="Freeform 455">
            <a:extLst>
              <a:ext uri="{FF2B5EF4-FFF2-40B4-BE49-F238E27FC236}">
                <a16:creationId xmlns:a16="http://schemas.microsoft.com/office/drawing/2014/main" id="{ED67AB59-5F90-7448-B0B7-AD902E15869B}"/>
              </a:ext>
            </a:extLst>
          </p:cNvPr>
          <p:cNvSpPr/>
          <p:nvPr/>
        </p:nvSpPr>
        <p:spPr>
          <a:xfrm>
            <a:off x="6498313" y="6280412"/>
            <a:ext cx="871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3" h="89">
                <a:moveTo>
                  <a:pt x="35" y="54"/>
                </a:moveTo>
                <a:lnTo>
                  <a:pt x="208" y="54"/>
                </a:lnTo>
                <a:lnTo>
                  <a:pt x="208" y="35"/>
                </a:lnTo>
                <a:lnTo>
                  <a:pt x="35" y="35"/>
                </a:lnTo>
                <a:close/>
                <a:moveTo>
                  <a:pt x="226" y="89"/>
                </a:moveTo>
                <a:lnTo>
                  <a:pt x="18" y="89"/>
                </a:lnTo>
                <a:cubicBezTo>
                  <a:pt x="8" y="89"/>
                  <a:pt x="0" y="81"/>
                  <a:pt x="0" y="71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226" y="0"/>
                </a:lnTo>
                <a:cubicBezTo>
                  <a:pt x="236" y="0"/>
                  <a:pt x="243" y="8"/>
                  <a:pt x="243" y="18"/>
                </a:cubicBezTo>
                <a:lnTo>
                  <a:pt x="243" y="71"/>
                </a:lnTo>
                <a:cubicBezTo>
                  <a:pt x="243" y="81"/>
                  <a:pt x="236" y="89"/>
                  <a:pt x="226" y="8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7" name="Freeform 456">
            <a:extLst>
              <a:ext uri="{FF2B5EF4-FFF2-40B4-BE49-F238E27FC236}">
                <a16:creationId xmlns:a16="http://schemas.microsoft.com/office/drawing/2014/main" id="{3BC2783C-D149-314D-8298-4852E1D0561F}"/>
              </a:ext>
            </a:extLst>
          </p:cNvPr>
          <p:cNvSpPr/>
          <p:nvPr/>
        </p:nvSpPr>
        <p:spPr>
          <a:xfrm>
            <a:off x="6498313" y="6320731"/>
            <a:ext cx="871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3" h="89">
                <a:moveTo>
                  <a:pt x="35" y="54"/>
                </a:moveTo>
                <a:lnTo>
                  <a:pt x="208" y="54"/>
                </a:lnTo>
                <a:lnTo>
                  <a:pt x="208" y="36"/>
                </a:lnTo>
                <a:lnTo>
                  <a:pt x="35" y="36"/>
                </a:lnTo>
                <a:close/>
                <a:moveTo>
                  <a:pt x="226" y="89"/>
                </a:moveTo>
                <a:lnTo>
                  <a:pt x="18" y="89"/>
                </a:lnTo>
                <a:cubicBezTo>
                  <a:pt x="8" y="89"/>
                  <a:pt x="0" y="81"/>
                  <a:pt x="0" y="72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226" y="0"/>
                </a:lnTo>
                <a:cubicBezTo>
                  <a:pt x="236" y="0"/>
                  <a:pt x="243" y="8"/>
                  <a:pt x="243" y="18"/>
                </a:cubicBezTo>
                <a:lnTo>
                  <a:pt x="243" y="72"/>
                </a:lnTo>
                <a:cubicBezTo>
                  <a:pt x="243" y="81"/>
                  <a:pt x="236" y="89"/>
                  <a:pt x="226" y="8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8" name="Freeform 457">
            <a:extLst>
              <a:ext uri="{FF2B5EF4-FFF2-40B4-BE49-F238E27FC236}">
                <a16:creationId xmlns:a16="http://schemas.microsoft.com/office/drawing/2014/main" id="{A8346773-9878-1B48-AE4F-E9816F61D1C2}"/>
              </a:ext>
            </a:extLst>
          </p:cNvPr>
          <p:cNvSpPr/>
          <p:nvPr/>
        </p:nvSpPr>
        <p:spPr>
          <a:xfrm>
            <a:off x="6502992" y="6394892"/>
            <a:ext cx="7776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7" h="252">
                <a:moveTo>
                  <a:pt x="35" y="217"/>
                </a:moveTo>
                <a:lnTo>
                  <a:pt x="182" y="217"/>
                </a:lnTo>
                <a:lnTo>
                  <a:pt x="182" y="35"/>
                </a:lnTo>
                <a:lnTo>
                  <a:pt x="35" y="35"/>
                </a:lnTo>
                <a:close/>
                <a:moveTo>
                  <a:pt x="199" y="252"/>
                </a:moveTo>
                <a:lnTo>
                  <a:pt x="18" y="252"/>
                </a:lnTo>
                <a:cubicBezTo>
                  <a:pt x="8" y="252"/>
                  <a:pt x="0" y="244"/>
                  <a:pt x="0" y="234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199" y="0"/>
                </a:lnTo>
                <a:cubicBezTo>
                  <a:pt x="209" y="0"/>
                  <a:pt x="217" y="8"/>
                  <a:pt x="217" y="18"/>
                </a:cubicBezTo>
                <a:lnTo>
                  <a:pt x="217" y="234"/>
                </a:lnTo>
                <a:cubicBezTo>
                  <a:pt x="217" y="244"/>
                  <a:pt x="209" y="252"/>
                  <a:pt x="199" y="2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9" name="Freeform 458">
            <a:extLst>
              <a:ext uri="{FF2B5EF4-FFF2-40B4-BE49-F238E27FC236}">
                <a16:creationId xmlns:a16="http://schemas.microsoft.com/office/drawing/2014/main" id="{2A158916-8E9D-EE49-9BBB-B852E79D5213}"/>
              </a:ext>
            </a:extLst>
          </p:cNvPr>
          <p:cNvSpPr/>
          <p:nvPr/>
        </p:nvSpPr>
        <p:spPr>
          <a:xfrm>
            <a:off x="6226514" y="6336211"/>
            <a:ext cx="126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" h="141">
                <a:moveTo>
                  <a:pt x="18" y="141"/>
                </a:moveTo>
                <a:cubicBezTo>
                  <a:pt x="8" y="141"/>
                  <a:pt x="0" y="133"/>
                  <a:pt x="0" y="123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cubicBezTo>
                  <a:pt x="28" y="0"/>
                  <a:pt x="36" y="8"/>
                  <a:pt x="36" y="17"/>
                </a:cubicBezTo>
                <a:lnTo>
                  <a:pt x="36" y="123"/>
                </a:lnTo>
                <a:cubicBezTo>
                  <a:pt x="36" y="133"/>
                  <a:pt x="28" y="141"/>
                  <a:pt x="18" y="1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0" name="Freeform 459">
            <a:extLst>
              <a:ext uri="{FF2B5EF4-FFF2-40B4-BE49-F238E27FC236}">
                <a16:creationId xmlns:a16="http://schemas.microsoft.com/office/drawing/2014/main" id="{A164CD56-6431-444C-A093-BD094FD5A9A5}"/>
              </a:ext>
            </a:extLst>
          </p:cNvPr>
          <p:cNvSpPr/>
          <p:nvPr/>
        </p:nvSpPr>
        <p:spPr>
          <a:xfrm>
            <a:off x="6226514" y="6374010"/>
            <a:ext cx="8856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7" h="36">
                <a:moveTo>
                  <a:pt x="229" y="36"/>
                </a:moveTo>
                <a:lnTo>
                  <a:pt x="18" y="36"/>
                </a:ln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lnTo>
                  <a:pt x="229" y="0"/>
                </a:lnTo>
                <a:cubicBezTo>
                  <a:pt x="239" y="0"/>
                  <a:pt x="247" y="8"/>
                  <a:pt x="247" y="18"/>
                </a:cubicBezTo>
                <a:cubicBezTo>
                  <a:pt x="247" y="28"/>
                  <a:pt x="239" y="36"/>
                  <a:pt x="229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1" name="Freeform 460">
            <a:extLst>
              <a:ext uri="{FF2B5EF4-FFF2-40B4-BE49-F238E27FC236}">
                <a16:creationId xmlns:a16="http://schemas.microsoft.com/office/drawing/2014/main" id="{99CCBF37-8D7D-F645-9422-DA6608ED675E}"/>
              </a:ext>
            </a:extLst>
          </p:cNvPr>
          <p:cNvSpPr/>
          <p:nvPr/>
        </p:nvSpPr>
        <p:spPr>
          <a:xfrm>
            <a:off x="6302473" y="6222450"/>
            <a:ext cx="8820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6" h="36">
                <a:moveTo>
                  <a:pt x="228" y="36"/>
                </a:moveTo>
                <a:lnTo>
                  <a:pt x="18" y="35"/>
                </a:lnTo>
                <a:cubicBezTo>
                  <a:pt x="8" y="35"/>
                  <a:pt x="0" y="27"/>
                  <a:pt x="0" y="18"/>
                </a:cubicBezTo>
                <a:cubicBezTo>
                  <a:pt x="0" y="8"/>
                  <a:pt x="8" y="0"/>
                  <a:pt x="18" y="0"/>
                </a:cubicBezTo>
                <a:lnTo>
                  <a:pt x="228" y="1"/>
                </a:lnTo>
                <a:cubicBezTo>
                  <a:pt x="238" y="1"/>
                  <a:pt x="246" y="9"/>
                  <a:pt x="246" y="18"/>
                </a:cubicBezTo>
                <a:cubicBezTo>
                  <a:pt x="246" y="28"/>
                  <a:pt x="238" y="36"/>
                  <a:pt x="228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2" name="Freeform 461">
            <a:extLst>
              <a:ext uri="{FF2B5EF4-FFF2-40B4-BE49-F238E27FC236}">
                <a16:creationId xmlns:a16="http://schemas.microsoft.com/office/drawing/2014/main" id="{34D2C3C4-D046-8745-B9BC-3029437E0361}"/>
              </a:ext>
            </a:extLst>
          </p:cNvPr>
          <p:cNvSpPr/>
          <p:nvPr/>
        </p:nvSpPr>
        <p:spPr>
          <a:xfrm>
            <a:off x="6226513" y="6222450"/>
            <a:ext cx="5076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141">
                <a:moveTo>
                  <a:pt x="36" y="106"/>
                </a:moveTo>
                <a:lnTo>
                  <a:pt x="106" y="106"/>
                </a:lnTo>
                <a:lnTo>
                  <a:pt x="106" y="35"/>
                </a:lnTo>
                <a:lnTo>
                  <a:pt x="36" y="35"/>
                </a:lnTo>
                <a:close/>
                <a:moveTo>
                  <a:pt x="124" y="141"/>
                </a:moveTo>
                <a:lnTo>
                  <a:pt x="18" y="141"/>
                </a:lnTo>
                <a:cubicBezTo>
                  <a:pt x="8" y="141"/>
                  <a:pt x="0" y="134"/>
                  <a:pt x="0" y="124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124" y="0"/>
                </a:lnTo>
                <a:cubicBezTo>
                  <a:pt x="134" y="0"/>
                  <a:pt x="142" y="8"/>
                  <a:pt x="142" y="18"/>
                </a:cubicBezTo>
                <a:lnTo>
                  <a:pt x="142" y="124"/>
                </a:lnTo>
                <a:cubicBezTo>
                  <a:pt x="142" y="134"/>
                  <a:pt x="134" y="141"/>
                  <a:pt x="124" y="1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3" name="Freeform 462">
            <a:extLst>
              <a:ext uri="{FF2B5EF4-FFF2-40B4-BE49-F238E27FC236}">
                <a16:creationId xmlns:a16="http://schemas.microsoft.com/office/drawing/2014/main" id="{ACB5B8E7-8FC0-F042-B26F-54356C90E5B2}"/>
              </a:ext>
            </a:extLst>
          </p:cNvPr>
          <p:cNvSpPr/>
          <p:nvPr/>
        </p:nvSpPr>
        <p:spPr>
          <a:xfrm>
            <a:off x="6429553" y="6219211"/>
            <a:ext cx="2196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141">
                <a:moveTo>
                  <a:pt x="44" y="141"/>
                </a:moveTo>
                <a:lnTo>
                  <a:pt x="18" y="141"/>
                </a:lnTo>
                <a:cubicBezTo>
                  <a:pt x="8" y="141"/>
                  <a:pt x="0" y="133"/>
                  <a:pt x="0" y="123"/>
                </a:cubicBezTo>
                <a:lnTo>
                  <a:pt x="0" y="17"/>
                </a:lnTo>
                <a:cubicBezTo>
                  <a:pt x="0" y="7"/>
                  <a:pt x="8" y="0"/>
                  <a:pt x="18" y="0"/>
                </a:cubicBezTo>
                <a:lnTo>
                  <a:pt x="44" y="0"/>
                </a:lnTo>
                <a:cubicBezTo>
                  <a:pt x="54" y="0"/>
                  <a:pt x="62" y="7"/>
                  <a:pt x="62" y="17"/>
                </a:cubicBezTo>
                <a:lnTo>
                  <a:pt x="62" y="123"/>
                </a:lnTo>
                <a:cubicBezTo>
                  <a:pt x="62" y="133"/>
                  <a:pt x="54" y="141"/>
                  <a:pt x="44" y="1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4" name="Freeform 463">
            <a:extLst>
              <a:ext uri="{FF2B5EF4-FFF2-40B4-BE49-F238E27FC236}">
                <a16:creationId xmlns:a16="http://schemas.microsoft.com/office/drawing/2014/main" id="{FE4F9AB3-7A91-5E4A-85AD-FFB785F871E9}"/>
              </a:ext>
            </a:extLst>
          </p:cNvPr>
          <p:cNvSpPr/>
          <p:nvPr/>
        </p:nvSpPr>
        <p:spPr>
          <a:xfrm>
            <a:off x="6332713" y="6328292"/>
            <a:ext cx="57960" cy="5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2" h="163">
                <a:moveTo>
                  <a:pt x="35" y="127"/>
                </a:moveTo>
                <a:lnTo>
                  <a:pt x="127" y="127"/>
                </a:lnTo>
                <a:lnTo>
                  <a:pt x="127" y="36"/>
                </a:lnTo>
                <a:lnTo>
                  <a:pt x="35" y="36"/>
                </a:lnTo>
                <a:close/>
                <a:moveTo>
                  <a:pt x="144" y="163"/>
                </a:moveTo>
                <a:lnTo>
                  <a:pt x="17" y="163"/>
                </a:lnTo>
                <a:cubicBezTo>
                  <a:pt x="8" y="163"/>
                  <a:pt x="0" y="155"/>
                  <a:pt x="0" y="145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144" y="0"/>
                </a:lnTo>
                <a:cubicBezTo>
                  <a:pt x="154" y="0"/>
                  <a:pt x="162" y="8"/>
                  <a:pt x="162" y="18"/>
                </a:cubicBezTo>
                <a:lnTo>
                  <a:pt x="162" y="145"/>
                </a:lnTo>
                <a:cubicBezTo>
                  <a:pt x="162" y="155"/>
                  <a:pt x="154" y="163"/>
                  <a:pt x="144" y="1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5" name="Freeform 464">
            <a:extLst>
              <a:ext uri="{FF2B5EF4-FFF2-40B4-BE49-F238E27FC236}">
                <a16:creationId xmlns:a16="http://schemas.microsoft.com/office/drawing/2014/main" id="{BC8C20AE-7419-C94C-AC1C-D914ACF7730E}"/>
              </a:ext>
            </a:extLst>
          </p:cNvPr>
          <p:cNvSpPr/>
          <p:nvPr/>
        </p:nvSpPr>
        <p:spPr>
          <a:xfrm>
            <a:off x="6285913" y="624153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35" y="53"/>
                </a:moveTo>
                <a:lnTo>
                  <a:pt x="52" y="53"/>
                </a:lnTo>
                <a:lnTo>
                  <a:pt x="52" y="36"/>
                </a:lnTo>
                <a:lnTo>
                  <a:pt x="35" y="36"/>
                </a:lnTo>
                <a:close/>
                <a:moveTo>
                  <a:pt x="70" y="88"/>
                </a:moveTo>
                <a:lnTo>
                  <a:pt x="17" y="88"/>
                </a:lnTo>
                <a:cubicBezTo>
                  <a:pt x="7" y="88"/>
                  <a:pt x="0" y="81"/>
                  <a:pt x="0" y="71"/>
                </a:cubicBezTo>
                <a:lnTo>
                  <a:pt x="0" y="18"/>
                </a:lnTo>
                <a:cubicBezTo>
                  <a:pt x="0" y="8"/>
                  <a:pt x="7" y="0"/>
                  <a:pt x="17" y="0"/>
                </a:cubicBezTo>
                <a:lnTo>
                  <a:pt x="70" y="0"/>
                </a:lnTo>
                <a:cubicBezTo>
                  <a:pt x="80" y="0"/>
                  <a:pt x="88" y="8"/>
                  <a:pt x="88" y="18"/>
                </a:cubicBezTo>
                <a:lnTo>
                  <a:pt x="88" y="71"/>
                </a:lnTo>
                <a:cubicBezTo>
                  <a:pt x="88" y="81"/>
                  <a:pt x="80" y="88"/>
                  <a:pt x="70" y="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6" name="Freeform 465">
            <a:extLst>
              <a:ext uri="{FF2B5EF4-FFF2-40B4-BE49-F238E27FC236}">
                <a16:creationId xmlns:a16="http://schemas.microsoft.com/office/drawing/2014/main" id="{39BEF215-C8B9-C945-A733-EF6FF6126A0C}"/>
              </a:ext>
            </a:extLst>
          </p:cNvPr>
          <p:cNvSpPr/>
          <p:nvPr/>
        </p:nvSpPr>
        <p:spPr>
          <a:xfrm>
            <a:off x="6245953" y="6321811"/>
            <a:ext cx="5004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0" h="127">
                <a:moveTo>
                  <a:pt x="35" y="92"/>
                </a:moveTo>
                <a:lnTo>
                  <a:pt x="105" y="92"/>
                </a:lnTo>
                <a:lnTo>
                  <a:pt x="105" y="75"/>
                </a:lnTo>
                <a:lnTo>
                  <a:pt x="70" y="75"/>
                </a:lnTo>
                <a:cubicBezTo>
                  <a:pt x="60" y="75"/>
                  <a:pt x="53" y="67"/>
                  <a:pt x="53" y="57"/>
                </a:cubicBezTo>
                <a:lnTo>
                  <a:pt x="53" y="35"/>
                </a:lnTo>
                <a:lnTo>
                  <a:pt x="35" y="35"/>
                </a:lnTo>
                <a:close/>
                <a:moveTo>
                  <a:pt x="123" y="127"/>
                </a:moveTo>
                <a:lnTo>
                  <a:pt x="17" y="127"/>
                </a:lnTo>
                <a:cubicBezTo>
                  <a:pt x="8" y="127"/>
                  <a:pt x="0" y="119"/>
                  <a:pt x="0" y="110"/>
                </a:cubicBezTo>
                <a:lnTo>
                  <a:pt x="0" y="17"/>
                </a:lnTo>
                <a:cubicBezTo>
                  <a:pt x="0" y="8"/>
                  <a:pt x="8" y="0"/>
                  <a:pt x="17" y="0"/>
                </a:cubicBezTo>
                <a:lnTo>
                  <a:pt x="70" y="0"/>
                </a:lnTo>
                <a:cubicBezTo>
                  <a:pt x="80" y="0"/>
                  <a:pt x="88" y="8"/>
                  <a:pt x="88" y="17"/>
                </a:cubicBezTo>
                <a:lnTo>
                  <a:pt x="88" y="39"/>
                </a:lnTo>
                <a:lnTo>
                  <a:pt x="123" y="39"/>
                </a:lnTo>
                <a:cubicBezTo>
                  <a:pt x="132" y="39"/>
                  <a:pt x="140" y="47"/>
                  <a:pt x="140" y="57"/>
                </a:cubicBezTo>
                <a:lnTo>
                  <a:pt x="140" y="110"/>
                </a:lnTo>
                <a:cubicBezTo>
                  <a:pt x="140" y="119"/>
                  <a:pt x="132" y="127"/>
                  <a:pt x="123" y="1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7" name="Freeform 466">
            <a:extLst>
              <a:ext uri="{FF2B5EF4-FFF2-40B4-BE49-F238E27FC236}">
                <a16:creationId xmlns:a16="http://schemas.microsoft.com/office/drawing/2014/main" id="{1DCD2346-DEF9-0145-8233-D8BE819F5EBF}"/>
              </a:ext>
            </a:extLst>
          </p:cNvPr>
          <p:cNvSpPr/>
          <p:nvPr/>
        </p:nvSpPr>
        <p:spPr>
          <a:xfrm>
            <a:off x="6226873" y="6288690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35" y="53"/>
                </a:moveTo>
                <a:lnTo>
                  <a:pt x="52" y="53"/>
                </a:lnTo>
                <a:lnTo>
                  <a:pt x="52" y="36"/>
                </a:lnTo>
                <a:lnTo>
                  <a:pt x="35" y="36"/>
                </a:lnTo>
                <a:close/>
                <a:moveTo>
                  <a:pt x="70" y="88"/>
                </a:moveTo>
                <a:lnTo>
                  <a:pt x="17" y="88"/>
                </a:lnTo>
                <a:cubicBezTo>
                  <a:pt x="7" y="88"/>
                  <a:pt x="0" y="80"/>
                  <a:pt x="0" y="71"/>
                </a:cubicBezTo>
                <a:lnTo>
                  <a:pt x="0" y="18"/>
                </a:lnTo>
                <a:cubicBezTo>
                  <a:pt x="0" y="8"/>
                  <a:pt x="7" y="0"/>
                  <a:pt x="17" y="0"/>
                </a:cubicBezTo>
                <a:lnTo>
                  <a:pt x="70" y="0"/>
                </a:lnTo>
                <a:cubicBezTo>
                  <a:pt x="80" y="0"/>
                  <a:pt x="88" y="8"/>
                  <a:pt x="88" y="18"/>
                </a:cubicBezTo>
                <a:lnTo>
                  <a:pt x="88" y="71"/>
                </a:lnTo>
                <a:cubicBezTo>
                  <a:pt x="88" y="80"/>
                  <a:pt x="80" y="88"/>
                  <a:pt x="70" y="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8" name="Freeform 467">
            <a:extLst>
              <a:ext uri="{FF2B5EF4-FFF2-40B4-BE49-F238E27FC236}">
                <a16:creationId xmlns:a16="http://schemas.microsoft.com/office/drawing/2014/main" id="{60BD4143-2684-D84C-900F-565BAE957AB6}"/>
              </a:ext>
            </a:extLst>
          </p:cNvPr>
          <p:cNvSpPr/>
          <p:nvPr/>
        </p:nvSpPr>
        <p:spPr>
          <a:xfrm>
            <a:off x="6372673" y="629157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36" y="53"/>
                </a:moveTo>
                <a:lnTo>
                  <a:pt x="53" y="53"/>
                </a:lnTo>
                <a:lnTo>
                  <a:pt x="53" y="36"/>
                </a:lnTo>
                <a:lnTo>
                  <a:pt x="36" y="36"/>
                </a:lnTo>
                <a:close/>
                <a:moveTo>
                  <a:pt x="71" y="88"/>
                </a:moveTo>
                <a:lnTo>
                  <a:pt x="18" y="88"/>
                </a:lnTo>
                <a:cubicBezTo>
                  <a:pt x="8" y="88"/>
                  <a:pt x="0" y="80"/>
                  <a:pt x="0" y="70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71" y="0"/>
                </a:lnTo>
                <a:cubicBezTo>
                  <a:pt x="80" y="0"/>
                  <a:pt x="88" y="8"/>
                  <a:pt x="88" y="18"/>
                </a:cubicBezTo>
                <a:lnTo>
                  <a:pt x="88" y="70"/>
                </a:lnTo>
                <a:cubicBezTo>
                  <a:pt x="88" y="80"/>
                  <a:pt x="80" y="88"/>
                  <a:pt x="71" y="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9" name="Freeform 468">
            <a:extLst>
              <a:ext uri="{FF2B5EF4-FFF2-40B4-BE49-F238E27FC236}">
                <a16:creationId xmlns:a16="http://schemas.microsoft.com/office/drawing/2014/main" id="{6F15DA1D-77A9-034C-A1DD-9BCB0228CF04}"/>
              </a:ext>
            </a:extLst>
          </p:cNvPr>
          <p:cNvSpPr/>
          <p:nvPr/>
        </p:nvSpPr>
        <p:spPr>
          <a:xfrm>
            <a:off x="6419834" y="6285091"/>
            <a:ext cx="3168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88">
                <a:moveTo>
                  <a:pt x="36" y="53"/>
                </a:moveTo>
                <a:lnTo>
                  <a:pt x="53" y="53"/>
                </a:lnTo>
                <a:lnTo>
                  <a:pt x="53" y="35"/>
                </a:lnTo>
                <a:lnTo>
                  <a:pt x="36" y="35"/>
                </a:lnTo>
                <a:close/>
                <a:moveTo>
                  <a:pt x="71" y="88"/>
                </a:moveTo>
                <a:lnTo>
                  <a:pt x="18" y="88"/>
                </a:lnTo>
                <a:cubicBezTo>
                  <a:pt x="8" y="88"/>
                  <a:pt x="0" y="80"/>
                  <a:pt x="0" y="70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71" y="0"/>
                </a:lnTo>
                <a:cubicBezTo>
                  <a:pt x="81" y="0"/>
                  <a:pt x="89" y="8"/>
                  <a:pt x="89" y="18"/>
                </a:cubicBezTo>
                <a:lnTo>
                  <a:pt x="89" y="70"/>
                </a:lnTo>
                <a:cubicBezTo>
                  <a:pt x="89" y="80"/>
                  <a:pt x="81" y="88"/>
                  <a:pt x="71" y="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0" name="Freeform 469">
            <a:extLst>
              <a:ext uri="{FF2B5EF4-FFF2-40B4-BE49-F238E27FC236}">
                <a16:creationId xmlns:a16="http://schemas.microsoft.com/office/drawing/2014/main" id="{798A103F-904F-F546-B206-A00F1AD09234}"/>
              </a:ext>
            </a:extLst>
          </p:cNvPr>
          <p:cNvSpPr/>
          <p:nvPr/>
        </p:nvSpPr>
        <p:spPr>
          <a:xfrm>
            <a:off x="6325873" y="6241531"/>
            <a:ext cx="5004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0" h="128">
                <a:moveTo>
                  <a:pt x="87" y="92"/>
                </a:moveTo>
                <a:lnTo>
                  <a:pt x="105" y="92"/>
                </a:lnTo>
                <a:lnTo>
                  <a:pt x="105" y="36"/>
                </a:lnTo>
                <a:lnTo>
                  <a:pt x="35" y="36"/>
                </a:lnTo>
                <a:lnTo>
                  <a:pt x="35" y="53"/>
                </a:lnTo>
                <a:lnTo>
                  <a:pt x="70" y="53"/>
                </a:lnTo>
                <a:cubicBezTo>
                  <a:pt x="79" y="53"/>
                  <a:pt x="87" y="61"/>
                  <a:pt x="87" y="70"/>
                </a:cubicBezTo>
                <a:close/>
                <a:moveTo>
                  <a:pt x="122" y="128"/>
                </a:moveTo>
                <a:lnTo>
                  <a:pt x="70" y="128"/>
                </a:lnTo>
                <a:cubicBezTo>
                  <a:pt x="60" y="128"/>
                  <a:pt x="52" y="120"/>
                  <a:pt x="52" y="110"/>
                </a:cubicBezTo>
                <a:lnTo>
                  <a:pt x="52" y="88"/>
                </a:lnTo>
                <a:lnTo>
                  <a:pt x="17" y="88"/>
                </a:lnTo>
                <a:cubicBezTo>
                  <a:pt x="8" y="88"/>
                  <a:pt x="0" y="80"/>
                  <a:pt x="0" y="70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122" y="0"/>
                </a:lnTo>
                <a:cubicBezTo>
                  <a:pt x="132" y="0"/>
                  <a:pt x="140" y="8"/>
                  <a:pt x="140" y="18"/>
                </a:cubicBezTo>
                <a:lnTo>
                  <a:pt x="140" y="110"/>
                </a:lnTo>
                <a:cubicBezTo>
                  <a:pt x="140" y="120"/>
                  <a:pt x="132" y="128"/>
                  <a:pt x="122" y="1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1" name="Freeform 470">
            <a:extLst>
              <a:ext uri="{FF2B5EF4-FFF2-40B4-BE49-F238E27FC236}">
                <a16:creationId xmlns:a16="http://schemas.microsoft.com/office/drawing/2014/main" id="{5E0CCA9F-6989-A64D-A288-B98270D8E35B}"/>
              </a:ext>
            </a:extLst>
          </p:cNvPr>
          <p:cNvSpPr/>
          <p:nvPr/>
        </p:nvSpPr>
        <p:spPr>
          <a:xfrm>
            <a:off x="6280152" y="6294450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8" y="57"/>
                </a:moveTo>
                <a:lnTo>
                  <a:pt x="17" y="57"/>
                </a:lnTo>
                <a:cubicBezTo>
                  <a:pt x="8" y="57"/>
                  <a:pt x="0" y="49"/>
                  <a:pt x="0" y="39"/>
                </a:cubicBezTo>
                <a:lnTo>
                  <a:pt x="0" y="18"/>
                </a:lnTo>
                <a:cubicBezTo>
                  <a:pt x="0" y="9"/>
                  <a:pt x="8" y="0"/>
                  <a:pt x="17" y="0"/>
                </a:cubicBezTo>
                <a:lnTo>
                  <a:pt x="38" y="0"/>
                </a:lnTo>
                <a:cubicBezTo>
                  <a:pt x="48" y="0"/>
                  <a:pt x="56" y="9"/>
                  <a:pt x="56" y="18"/>
                </a:cubicBezTo>
                <a:lnTo>
                  <a:pt x="56" y="39"/>
                </a:lnTo>
                <a:cubicBezTo>
                  <a:pt x="56" y="49"/>
                  <a:pt x="48" y="57"/>
                  <a:pt x="3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2" name="Freeform 471">
            <a:extLst>
              <a:ext uri="{FF2B5EF4-FFF2-40B4-BE49-F238E27FC236}">
                <a16:creationId xmlns:a16="http://schemas.microsoft.com/office/drawing/2014/main" id="{100CFC4D-54EF-3141-A8DA-6EEBAEC20721}"/>
              </a:ext>
            </a:extLst>
          </p:cNvPr>
          <p:cNvSpPr/>
          <p:nvPr/>
        </p:nvSpPr>
        <p:spPr>
          <a:xfrm>
            <a:off x="6298874" y="6275372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56"/>
                </a:moveTo>
                <a:lnTo>
                  <a:pt x="17" y="56"/>
                </a:lnTo>
                <a:cubicBezTo>
                  <a:pt x="8" y="56"/>
                  <a:pt x="0" y="48"/>
                  <a:pt x="0" y="38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38" y="0"/>
                </a:lnTo>
                <a:cubicBezTo>
                  <a:pt x="48" y="0"/>
                  <a:pt x="56" y="8"/>
                  <a:pt x="56" y="18"/>
                </a:cubicBezTo>
                <a:lnTo>
                  <a:pt x="56" y="38"/>
                </a:lnTo>
                <a:cubicBezTo>
                  <a:pt x="56" y="48"/>
                  <a:pt x="48" y="56"/>
                  <a:pt x="3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3" name="Freeform 472">
            <a:extLst>
              <a:ext uri="{FF2B5EF4-FFF2-40B4-BE49-F238E27FC236}">
                <a16:creationId xmlns:a16="http://schemas.microsoft.com/office/drawing/2014/main" id="{A3E6C438-DDF7-0249-9CBC-0CD0DCAB8F29}"/>
              </a:ext>
            </a:extLst>
          </p:cNvPr>
          <p:cNvSpPr/>
          <p:nvPr/>
        </p:nvSpPr>
        <p:spPr>
          <a:xfrm>
            <a:off x="6399313" y="6219212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56"/>
                </a:moveTo>
                <a:lnTo>
                  <a:pt x="18" y="56"/>
                </a:lnTo>
                <a:cubicBezTo>
                  <a:pt x="8" y="56"/>
                  <a:pt x="0" y="48"/>
                  <a:pt x="0" y="38"/>
                </a:cubicBezTo>
                <a:lnTo>
                  <a:pt x="0" y="17"/>
                </a:lnTo>
                <a:cubicBezTo>
                  <a:pt x="0" y="7"/>
                  <a:pt x="8" y="0"/>
                  <a:pt x="18" y="0"/>
                </a:cubicBezTo>
                <a:lnTo>
                  <a:pt x="38" y="0"/>
                </a:lnTo>
                <a:cubicBezTo>
                  <a:pt x="48" y="0"/>
                  <a:pt x="56" y="7"/>
                  <a:pt x="56" y="17"/>
                </a:cubicBezTo>
                <a:lnTo>
                  <a:pt x="56" y="38"/>
                </a:lnTo>
                <a:cubicBezTo>
                  <a:pt x="56" y="48"/>
                  <a:pt x="48" y="56"/>
                  <a:pt x="3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4" name="Freeform 473">
            <a:extLst>
              <a:ext uri="{FF2B5EF4-FFF2-40B4-BE49-F238E27FC236}">
                <a16:creationId xmlns:a16="http://schemas.microsoft.com/office/drawing/2014/main" id="{259765C2-B512-4843-93D6-894F1A5C182B}"/>
              </a:ext>
            </a:extLst>
          </p:cNvPr>
          <p:cNvSpPr/>
          <p:nvPr/>
        </p:nvSpPr>
        <p:spPr>
          <a:xfrm>
            <a:off x="6431353" y="6366450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39" y="57"/>
                </a:moveTo>
                <a:lnTo>
                  <a:pt x="18" y="57"/>
                </a:lnTo>
                <a:cubicBezTo>
                  <a:pt x="8" y="57"/>
                  <a:pt x="0" y="49"/>
                  <a:pt x="0" y="39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39" y="0"/>
                </a:lnTo>
                <a:cubicBezTo>
                  <a:pt x="49" y="0"/>
                  <a:pt x="57" y="8"/>
                  <a:pt x="57" y="18"/>
                </a:cubicBezTo>
                <a:lnTo>
                  <a:pt x="57" y="39"/>
                </a:lnTo>
                <a:cubicBezTo>
                  <a:pt x="57" y="49"/>
                  <a:pt x="49" y="57"/>
                  <a:pt x="39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5" name="Freeform 474">
            <a:extLst>
              <a:ext uri="{FF2B5EF4-FFF2-40B4-BE49-F238E27FC236}">
                <a16:creationId xmlns:a16="http://schemas.microsoft.com/office/drawing/2014/main" id="{FF287A85-A782-314D-B26E-958A1A7FB469}"/>
              </a:ext>
            </a:extLst>
          </p:cNvPr>
          <p:cNvSpPr/>
          <p:nvPr/>
        </p:nvSpPr>
        <p:spPr>
          <a:xfrm>
            <a:off x="6317594" y="629733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9" y="56"/>
                </a:moveTo>
                <a:lnTo>
                  <a:pt x="18" y="56"/>
                </a:lnTo>
                <a:cubicBezTo>
                  <a:pt x="8" y="56"/>
                  <a:pt x="0" y="48"/>
                  <a:pt x="0" y="39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39" y="0"/>
                </a:lnTo>
                <a:cubicBezTo>
                  <a:pt x="48" y="0"/>
                  <a:pt x="56" y="8"/>
                  <a:pt x="56" y="18"/>
                </a:cubicBezTo>
                <a:lnTo>
                  <a:pt x="56" y="39"/>
                </a:lnTo>
                <a:cubicBezTo>
                  <a:pt x="56" y="48"/>
                  <a:pt x="48" y="56"/>
                  <a:pt x="39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6" name="Freeform 475">
            <a:extLst>
              <a:ext uri="{FF2B5EF4-FFF2-40B4-BE49-F238E27FC236}">
                <a16:creationId xmlns:a16="http://schemas.microsoft.com/office/drawing/2014/main" id="{2C69D785-4DA7-F346-86DC-01A112934CD3}"/>
              </a:ext>
            </a:extLst>
          </p:cNvPr>
          <p:cNvSpPr/>
          <p:nvPr/>
        </p:nvSpPr>
        <p:spPr>
          <a:xfrm>
            <a:off x="6344592" y="6294450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9" y="57"/>
                </a:moveTo>
                <a:lnTo>
                  <a:pt x="18" y="57"/>
                </a:lnTo>
                <a:cubicBezTo>
                  <a:pt x="8" y="57"/>
                  <a:pt x="0" y="49"/>
                  <a:pt x="0" y="39"/>
                </a:cubicBezTo>
                <a:lnTo>
                  <a:pt x="0" y="18"/>
                </a:lnTo>
                <a:cubicBezTo>
                  <a:pt x="0" y="9"/>
                  <a:pt x="8" y="0"/>
                  <a:pt x="18" y="0"/>
                </a:cubicBezTo>
                <a:lnTo>
                  <a:pt x="39" y="0"/>
                </a:lnTo>
                <a:cubicBezTo>
                  <a:pt x="48" y="0"/>
                  <a:pt x="56" y="9"/>
                  <a:pt x="56" y="18"/>
                </a:cubicBezTo>
                <a:lnTo>
                  <a:pt x="56" y="39"/>
                </a:lnTo>
                <a:cubicBezTo>
                  <a:pt x="56" y="49"/>
                  <a:pt x="48" y="57"/>
                  <a:pt x="39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7" name="Freeform 476">
            <a:extLst>
              <a:ext uri="{FF2B5EF4-FFF2-40B4-BE49-F238E27FC236}">
                <a16:creationId xmlns:a16="http://schemas.microsoft.com/office/drawing/2014/main" id="{D4DF7837-D776-F640-85A9-4E0C5F296A0A}"/>
              </a:ext>
            </a:extLst>
          </p:cNvPr>
          <p:cNvSpPr/>
          <p:nvPr/>
        </p:nvSpPr>
        <p:spPr>
          <a:xfrm>
            <a:off x="6384193" y="6245851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9" y="57"/>
                </a:moveTo>
                <a:lnTo>
                  <a:pt x="18" y="57"/>
                </a:lnTo>
                <a:cubicBezTo>
                  <a:pt x="8" y="57"/>
                  <a:pt x="0" y="49"/>
                  <a:pt x="0" y="39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39" y="0"/>
                </a:lnTo>
                <a:cubicBezTo>
                  <a:pt x="48" y="0"/>
                  <a:pt x="56" y="8"/>
                  <a:pt x="56" y="18"/>
                </a:cubicBezTo>
                <a:lnTo>
                  <a:pt x="56" y="39"/>
                </a:lnTo>
                <a:cubicBezTo>
                  <a:pt x="56" y="49"/>
                  <a:pt x="48" y="57"/>
                  <a:pt x="39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8" name="Freeform 477">
            <a:extLst>
              <a:ext uri="{FF2B5EF4-FFF2-40B4-BE49-F238E27FC236}">
                <a16:creationId xmlns:a16="http://schemas.microsoft.com/office/drawing/2014/main" id="{A35658F5-F1C8-C64D-955F-AF74E30FA1C9}"/>
              </a:ext>
            </a:extLst>
          </p:cNvPr>
          <p:cNvSpPr/>
          <p:nvPr/>
        </p:nvSpPr>
        <p:spPr>
          <a:xfrm>
            <a:off x="6404713" y="6265292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9" y="56"/>
                </a:moveTo>
                <a:lnTo>
                  <a:pt x="18" y="56"/>
                </a:lnTo>
                <a:cubicBezTo>
                  <a:pt x="8" y="56"/>
                  <a:pt x="0" y="48"/>
                  <a:pt x="0" y="38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39" y="0"/>
                </a:lnTo>
                <a:cubicBezTo>
                  <a:pt x="48" y="0"/>
                  <a:pt x="56" y="8"/>
                  <a:pt x="56" y="18"/>
                </a:cubicBezTo>
                <a:lnTo>
                  <a:pt x="56" y="38"/>
                </a:lnTo>
                <a:cubicBezTo>
                  <a:pt x="56" y="48"/>
                  <a:pt x="48" y="56"/>
                  <a:pt x="39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9" name="Freeform 478">
            <a:extLst>
              <a:ext uri="{FF2B5EF4-FFF2-40B4-BE49-F238E27FC236}">
                <a16:creationId xmlns:a16="http://schemas.microsoft.com/office/drawing/2014/main" id="{FC65E081-F974-B94E-9962-18149D51D8B6}"/>
              </a:ext>
            </a:extLst>
          </p:cNvPr>
          <p:cNvSpPr/>
          <p:nvPr/>
        </p:nvSpPr>
        <p:spPr>
          <a:xfrm>
            <a:off x="6302474" y="6320732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56"/>
                </a:moveTo>
                <a:lnTo>
                  <a:pt x="18" y="56"/>
                </a:lnTo>
                <a:cubicBezTo>
                  <a:pt x="8" y="56"/>
                  <a:pt x="0" y="49"/>
                  <a:pt x="0" y="39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38" y="0"/>
                </a:lnTo>
                <a:cubicBezTo>
                  <a:pt x="48" y="0"/>
                  <a:pt x="56" y="8"/>
                  <a:pt x="56" y="18"/>
                </a:cubicBezTo>
                <a:lnTo>
                  <a:pt x="56" y="39"/>
                </a:lnTo>
                <a:cubicBezTo>
                  <a:pt x="56" y="49"/>
                  <a:pt x="48" y="56"/>
                  <a:pt x="3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0" name="Freeform 479">
            <a:extLst>
              <a:ext uri="{FF2B5EF4-FFF2-40B4-BE49-F238E27FC236}">
                <a16:creationId xmlns:a16="http://schemas.microsoft.com/office/drawing/2014/main" id="{568AEAEB-5F42-084E-83D6-4402341B1BF4}"/>
              </a:ext>
            </a:extLst>
          </p:cNvPr>
          <p:cNvSpPr/>
          <p:nvPr/>
        </p:nvSpPr>
        <p:spPr>
          <a:xfrm>
            <a:off x="6402913" y="632865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9" y="56"/>
                </a:moveTo>
                <a:lnTo>
                  <a:pt x="18" y="56"/>
                </a:lnTo>
                <a:cubicBezTo>
                  <a:pt x="8" y="56"/>
                  <a:pt x="0" y="48"/>
                  <a:pt x="0" y="38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39" y="0"/>
                </a:lnTo>
                <a:cubicBezTo>
                  <a:pt x="49" y="0"/>
                  <a:pt x="56" y="8"/>
                  <a:pt x="56" y="18"/>
                </a:cubicBezTo>
                <a:lnTo>
                  <a:pt x="56" y="38"/>
                </a:lnTo>
                <a:cubicBezTo>
                  <a:pt x="56" y="48"/>
                  <a:pt x="49" y="56"/>
                  <a:pt x="39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1" name="Freeform 480">
            <a:extLst>
              <a:ext uri="{FF2B5EF4-FFF2-40B4-BE49-F238E27FC236}">
                <a16:creationId xmlns:a16="http://schemas.microsoft.com/office/drawing/2014/main" id="{8224F6F2-4E56-4D4C-ADFF-A2AA806EF83E}"/>
              </a:ext>
            </a:extLst>
          </p:cNvPr>
          <p:cNvSpPr/>
          <p:nvPr/>
        </p:nvSpPr>
        <p:spPr>
          <a:xfrm>
            <a:off x="6402913" y="6362850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9" y="56"/>
                </a:moveTo>
                <a:lnTo>
                  <a:pt x="18" y="56"/>
                </a:lnTo>
                <a:cubicBezTo>
                  <a:pt x="8" y="56"/>
                  <a:pt x="0" y="48"/>
                  <a:pt x="0" y="39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39" y="0"/>
                </a:lnTo>
                <a:cubicBezTo>
                  <a:pt x="49" y="0"/>
                  <a:pt x="56" y="8"/>
                  <a:pt x="56" y="18"/>
                </a:cubicBezTo>
                <a:lnTo>
                  <a:pt x="56" y="39"/>
                </a:lnTo>
                <a:cubicBezTo>
                  <a:pt x="56" y="48"/>
                  <a:pt x="49" y="56"/>
                  <a:pt x="39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2" name="Freeform 481">
            <a:extLst>
              <a:ext uri="{FF2B5EF4-FFF2-40B4-BE49-F238E27FC236}">
                <a16:creationId xmlns:a16="http://schemas.microsoft.com/office/drawing/2014/main" id="{36DF47FA-EC9C-4C4D-BEE5-BFBB3104D6E2}"/>
              </a:ext>
            </a:extLst>
          </p:cNvPr>
          <p:cNvSpPr/>
          <p:nvPr/>
        </p:nvSpPr>
        <p:spPr>
          <a:xfrm>
            <a:off x="7028234" y="6237211"/>
            <a:ext cx="5004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0" h="35">
                <a:moveTo>
                  <a:pt x="123" y="35"/>
                </a:moveTo>
                <a:lnTo>
                  <a:pt x="17" y="35"/>
                </a:lnTo>
                <a:cubicBezTo>
                  <a:pt x="8" y="35"/>
                  <a:pt x="0" y="27"/>
                  <a:pt x="0" y="18"/>
                </a:cubicBezTo>
                <a:cubicBezTo>
                  <a:pt x="0" y="8"/>
                  <a:pt x="8" y="0"/>
                  <a:pt x="17" y="0"/>
                </a:cubicBezTo>
                <a:lnTo>
                  <a:pt x="123" y="0"/>
                </a:lnTo>
                <a:cubicBezTo>
                  <a:pt x="133" y="0"/>
                  <a:pt x="140" y="8"/>
                  <a:pt x="140" y="18"/>
                </a:cubicBezTo>
                <a:cubicBezTo>
                  <a:pt x="140" y="27"/>
                  <a:pt x="133" y="35"/>
                  <a:pt x="123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3" name="Freeform 482">
            <a:extLst>
              <a:ext uri="{FF2B5EF4-FFF2-40B4-BE49-F238E27FC236}">
                <a16:creationId xmlns:a16="http://schemas.microsoft.com/office/drawing/2014/main" id="{A918A3FE-199B-6046-A59E-FF386D982A82}"/>
              </a:ext>
            </a:extLst>
          </p:cNvPr>
          <p:cNvSpPr/>
          <p:nvPr/>
        </p:nvSpPr>
        <p:spPr>
          <a:xfrm>
            <a:off x="7028233" y="6237211"/>
            <a:ext cx="12240" cy="8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246">
                <a:moveTo>
                  <a:pt x="17" y="246"/>
                </a:moveTo>
                <a:cubicBezTo>
                  <a:pt x="8" y="246"/>
                  <a:pt x="0" y="238"/>
                  <a:pt x="0" y="228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228"/>
                </a:lnTo>
                <a:cubicBezTo>
                  <a:pt x="35" y="238"/>
                  <a:pt x="27" y="246"/>
                  <a:pt x="17" y="24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4" name="Freeform 483">
            <a:extLst>
              <a:ext uri="{FF2B5EF4-FFF2-40B4-BE49-F238E27FC236}">
                <a16:creationId xmlns:a16="http://schemas.microsoft.com/office/drawing/2014/main" id="{E3BB337B-80EF-9F46-A69D-5D0E612DC82C}"/>
              </a:ext>
            </a:extLst>
          </p:cNvPr>
          <p:cNvSpPr/>
          <p:nvPr/>
        </p:nvSpPr>
        <p:spPr>
          <a:xfrm>
            <a:off x="7179434" y="6312811"/>
            <a:ext cx="12600" cy="8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" h="246">
                <a:moveTo>
                  <a:pt x="18" y="246"/>
                </a:moveTo>
                <a:cubicBezTo>
                  <a:pt x="8" y="246"/>
                  <a:pt x="0" y="238"/>
                  <a:pt x="0" y="228"/>
                </a:cubicBezTo>
                <a:lnTo>
                  <a:pt x="1" y="18"/>
                </a:lnTo>
                <a:cubicBezTo>
                  <a:pt x="1" y="8"/>
                  <a:pt x="9" y="0"/>
                  <a:pt x="18" y="0"/>
                </a:cubicBezTo>
                <a:lnTo>
                  <a:pt x="19" y="0"/>
                </a:lnTo>
                <a:cubicBezTo>
                  <a:pt x="28" y="0"/>
                  <a:pt x="36" y="8"/>
                  <a:pt x="36" y="18"/>
                </a:cubicBezTo>
                <a:lnTo>
                  <a:pt x="36" y="228"/>
                </a:lnTo>
                <a:cubicBezTo>
                  <a:pt x="36" y="238"/>
                  <a:pt x="28" y="246"/>
                  <a:pt x="18" y="24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5" name="Freeform 484">
            <a:extLst>
              <a:ext uri="{FF2B5EF4-FFF2-40B4-BE49-F238E27FC236}">
                <a16:creationId xmlns:a16="http://schemas.microsoft.com/office/drawing/2014/main" id="{421A3643-B7F3-2041-95DD-3D371F4E3D4A}"/>
              </a:ext>
            </a:extLst>
          </p:cNvPr>
          <p:cNvSpPr/>
          <p:nvPr/>
        </p:nvSpPr>
        <p:spPr>
          <a:xfrm>
            <a:off x="7141633" y="6237211"/>
            <a:ext cx="504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1" h="141">
                <a:moveTo>
                  <a:pt x="35" y="106"/>
                </a:moveTo>
                <a:lnTo>
                  <a:pt x="106" y="106"/>
                </a:lnTo>
                <a:lnTo>
                  <a:pt x="106" y="35"/>
                </a:lnTo>
                <a:lnTo>
                  <a:pt x="35" y="35"/>
                </a:lnTo>
                <a:close/>
                <a:moveTo>
                  <a:pt x="123" y="141"/>
                </a:moveTo>
                <a:lnTo>
                  <a:pt x="17" y="141"/>
                </a:lnTo>
                <a:cubicBezTo>
                  <a:pt x="8" y="141"/>
                  <a:pt x="0" y="133"/>
                  <a:pt x="0" y="123"/>
                </a:cubicBezTo>
                <a:lnTo>
                  <a:pt x="0" y="17"/>
                </a:lnTo>
                <a:cubicBezTo>
                  <a:pt x="0" y="7"/>
                  <a:pt x="8" y="0"/>
                  <a:pt x="17" y="0"/>
                </a:cubicBezTo>
                <a:lnTo>
                  <a:pt x="123" y="0"/>
                </a:lnTo>
                <a:cubicBezTo>
                  <a:pt x="133" y="0"/>
                  <a:pt x="141" y="7"/>
                  <a:pt x="141" y="17"/>
                </a:cubicBezTo>
                <a:lnTo>
                  <a:pt x="141" y="123"/>
                </a:lnTo>
                <a:cubicBezTo>
                  <a:pt x="141" y="133"/>
                  <a:pt x="133" y="141"/>
                  <a:pt x="123" y="1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6" name="Freeform 485">
            <a:extLst>
              <a:ext uri="{FF2B5EF4-FFF2-40B4-BE49-F238E27FC236}">
                <a16:creationId xmlns:a16="http://schemas.microsoft.com/office/drawing/2014/main" id="{A1A844C7-9F5A-644F-9039-323D737FD292}"/>
              </a:ext>
            </a:extLst>
          </p:cNvPr>
          <p:cNvSpPr/>
          <p:nvPr/>
        </p:nvSpPr>
        <p:spPr>
          <a:xfrm>
            <a:off x="7144873" y="6439891"/>
            <a:ext cx="50760" cy="21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62">
                <a:moveTo>
                  <a:pt x="124" y="62"/>
                </a:moveTo>
                <a:lnTo>
                  <a:pt x="18" y="62"/>
                </a:lnTo>
                <a:cubicBezTo>
                  <a:pt x="8" y="62"/>
                  <a:pt x="0" y="54"/>
                  <a:pt x="0" y="45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124" y="0"/>
                </a:lnTo>
                <a:cubicBezTo>
                  <a:pt x="134" y="0"/>
                  <a:pt x="142" y="8"/>
                  <a:pt x="142" y="18"/>
                </a:cubicBezTo>
                <a:lnTo>
                  <a:pt x="142" y="45"/>
                </a:lnTo>
                <a:cubicBezTo>
                  <a:pt x="142" y="54"/>
                  <a:pt x="134" y="62"/>
                  <a:pt x="124" y="6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7" name="Freeform 486">
            <a:extLst>
              <a:ext uri="{FF2B5EF4-FFF2-40B4-BE49-F238E27FC236}">
                <a16:creationId xmlns:a16="http://schemas.microsoft.com/office/drawing/2014/main" id="{E6EC0572-FE6B-C94F-A688-E380562AEC8B}"/>
              </a:ext>
            </a:extLst>
          </p:cNvPr>
          <p:cNvSpPr/>
          <p:nvPr/>
        </p:nvSpPr>
        <p:spPr>
          <a:xfrm>
            <a:off x="7028234" y="6343051"/>
            <a:ext cx="57960" cy="57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2" h="162">
                <a:moveTo>
                  <a:pt x="35" y="127"/>
                </a:moveTo>
                <a:lnTo>
                  <a:pt x="127" y="127"/>
                </a:lnTo>
                <a:lnTo>
                  <a:pt x="127" y="35"/>
                </a:lnTo>
                <a:lnTo>
                  <a:pt x="35" y="35"/>
                </a:lnTo>
                <a:close/>
                <a:moveTo>
                  <a:pt x="144" y="162"/>
                </a:moveTo>
                <a:lnTo>
                  <a:pt x="17" y="162"/>
                </a:lnTo>
                <a:cubicBezTo>
                  <a:pt x="8" y="162"/>
                  <a:pt x="0" y="154"/>
                  <a:pt x="0" y="145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144" y="0"/>
                </a:lnTo>
                <a:cubicBezTo>
                  <a:pt x="154" y="0"/>
                  <a:pt x="162" y="8"/>
                  <a:pt x="162" y="18"/>
                </a:cubicBezTo>
                <a:lnTo>
                  <a:pt x="162" y="145"/>
                </a:lnTo>
                <a:cubicBezTo>
                  <a:pt x="162" y="154"/>
                  <a:pt x="154" y="162"/>
                  <a:pt x="144" y="16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8" name="Freeform 487">
            <a:extLst>
              <a:ext uri="{FF2B5EF4-FFF2-40B4-BE49-F238E27FC236}">
                <a16:creationId xmlns:a16="http://schemas.microsoft.com/office/drawing/2014/main" id="{9EB3BA8E-3429-3248-8EBC-3A9B08D21D18}"/>
              </a:ext>
            </a:extLst>
          </p:cNvPr>
          <p:cNvSpPr/>
          <p:nvPr/>
        </p:nvSpPr>
        <p:spPr>
          <a:xfrm>
            <a:off x="7141633" y="629625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35" y="53"/>
                </a:moveTo>
                <a:lnTo>
                  <a:pt x="52" y="53"/>
                </a:lnTo>
                <a:lnTo>
                  <a:pt x="52" y="35"/>
                </a:lnTo>
                <a:lnTo>
                  <a:pt x="35" y="35"/>
                </a:lnTo>
                <a:close/>
                <a:moveTo>
                  <a:pt x="70" y="88"/>
                </a:moveTo>
                <a:lnTo>
                  <a:pt x="17" y="88"/>
                </a:lnTo>
                <a:cubicBezTo>
                  <a:pt x="8" y="88"/>
                  <a:pt x="0" y="80"/>
                  <a:pt x="0" y="70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70" y="0"/>
                </a:lnTo>
                <a:cubicBezTo>
                  <a:pt x="80" y="0"/>
                  <a:pt x="88" y="8"/>
                  <a:pt x="88" y="18"/>
                </a:cubicBezTo>
                <a:lnTo>
                  <a:pt x="88" y="70"/>
                </a:lnTo>
                <a:cubicBezTo>
                  <a:pt x="88" y="80"/>
                  <a:pt x="80" y="88"/>
                  <a:pt x="70" y="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9" name="Freeform 488">
            <a:extLst>
              <a:ext uri="{FF2B5EF4-FFF2-40B4-BE49-F238E27FC236}">
                <a16:creationId xmlns:a16="http://schemas.microsoft.com/office/drawing/2014/main" id="{F180EDE3-E025-5144-A9AC-A90CAD36CC69}"/>
              </a:ext>
            </a:extLst>
          </p:cNvPr>
          <p:cNvSpPr/>
          <p:nvPr/>
        </p:nvSpPr>
        <p:spPr>
          <a:xfrm>
            <a:off x="7047313" y="6256291"/>
            <a:ext cx="4572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" h="141">
                <a:moveTo>
                  <a:pt x="35" y="105"/>
                </a:moveTo>
                <a:lnTo>
                  <a:pt x="53" y="105"/>
                </a:lnTo>
                <a:lnTo>
                  <a:pt x="53" y="71"/>
                </a:lnTo>
                <a:cubicBezTo>
                  <a:pt x="53" y="61"/>
                  <a:pt x="61" y="53"/>
                  <a:pt x="70" y="53"/>
                </a:cubicBezTo>
                <a:lnTo>
                  <a:pt x="92" y="53"/>
                </a:lnTo>
                <a:lnTo>
                  <a:pt x="92" y="36"/>
                </a:lnTo>
                <a:lnTo>
                  <a:pt x="35" y="36"/>
                </a:lnTo>
                <a:close/>
                <a:moveTo>
                  <a:pt x="70" y="141"/>
                </a:moveTo>
                <a:lnTo>
                  <a:pt x="18" y="141"/>
                </a:lnTo>
                <a:cubicBezTo>
                  <a:pt x="8" y="141"/>
                  <a:pt x="0" y="133"/>
                  <a:pt x="0" y="123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110" y="0"/>
                </a:lnTo>
                <a:cubicBezTo>
                  <a:pt x="120" y="0"/>
                  <a:pt x="128" y="8"/>
                  <a:pt x="128" y="18"/>
                </a:cubicBezTo>
                <a:lnTo>
                  <a:pt x="128" y="71"/>
                </a:lnTo>
                <a:cubicBezTo>
                  <a:pt x="128" y="80"/>
                  <a:pt x="120" y="88"/>
                  <a:pt x="110" y="88"/>
                </a:cubicBezTo>
                <a:lnTo>
                  <a:pt x="88" y="88"/>
                </a:lnTo>
                <a:lnTo>
                  <a:pt x="88" y="123"/>
                </a:lnTo>
                <a:cubicBezTo>
                  <a:pt x="88" y="133"/>
                  <a:pt x="80" y="141"/>
                  <a:pt x="70" y="1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0" name="Freeform 489">
            <a:extLst>
              <a:ext uri="{FF2B5EF4-FFF2-40B4-BE49-F238E27FC236}">
                <a16:creationId xmlns:a16="http://schemas.microsoft.com/office/drawing/2014/main" id="{859DF177-3BA6-8846-B3B5-8497F6DCE21E}"/>
              </a:ext>
            </a:extLst>
          </p:cNvPr>
          <p:cNvSpPr/>
          <p:nvPr/>
        </p:nvSpPr>
        <p:spPr>
          <a:xfrm>
            <a:off x="7094472" y="623721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35" y="53"/>
                </a:moveTo>
                <a:lnTo>
                  <a:pt x="52" y="53"/>
                </a:lnTo>
                <a:lnTo>
                  <a:pt x="52" y="35"/>
                </a:lnTo>
                <a:lnTo>
                  <a:pt x="35" y="35"/>
                </a:lnTo>
                <a:close/>
                <a:moveTo>
                  <a:pt x="70" y="88"/>
                </a:moveTo>
                <a:lnTo>
                  <a:pt x="17" y="88"/>
                </a:lnTo>
                <a:cubicBezTo>
                  <a:pt x="8" y="88"/>
                  <a:pt x="0" y="80"/>
                  <a:pt x="0" y="70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70" y="0"/>
                </a:lnTo>
                <a:cubicBezTo>
                  <a:pt x="80" y="0"/>
                  <a:pt x="88" y="8"/>
                  <a:pt x="88" y="18"/>
                </a:cubicBezTo>
                <a:lnTo>
                  <a:pt x="88" y="70"/>
                </a:lnTo>
                <a:cubicBezTo>
                  <a:pt x="88" y="80"/>
                  <a:pt x="80" y="88"/>
                  <a:pt x="70" y="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1" name="Freeform 490">
            <a:extLst>
              <a:ext uri="{FF2B5EF4-FFF2-40B4-BE49-F238E27FC236}">
                <a16:creationId xmlns:a16="http://schemas.microsoft.com/office/drawing/2014/main" id="{1CCF6F66-FBB5-C948-954A-49E5F3CE2735}"/>
              </a:ext>
            </a:extLst>
          </p:cNvPr>
          <p:cNvSpPr/>
          <p:nvPr/>
        </p:nvSpPr>
        <p:spPr>
          <a:xfrm>
            <a:off x="7091593" y="6383011"/>
            <a:ext cx="313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9">
                <a:moveTo>
                  <a:pt x="35" y="53"/>
                </a:moveTo>
                <a:lnTo>
                  <a:pt x="53" y="53"/>
                </a:lnTo>
                <a:lnTo>
                  <a:pt x="53" y="36"/>
                </a:lnTo>
                <a:lnTo>
                  <a:pt x="35" y="36"/>
                </a:lnTo>
                <a:close/>
                <a:moveTo>
                  <a:pt x="70" y="89"/>
                </a:moveTo>
                <a:lnTo>
                  <a:pt x="18" y="89"/>
                </a:lnTo>
                <a:cubicBezTo>
                  <a:pt x="8" y="89"/>
                  <a:pt x="0" y="81"/>
                  <a:pt x="0" y="71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70" y="0"/>
                </a:lnTo>
                <a:cubicBezTo>
                  <a:pt x="80" y="0"/>
                  <a:pt x="88" y="8"/>
                  <a:pt x="88" y="18"/>
                </a:cubicBezTo>
                <a:lnTo>
                  <a:pt x="88" y="71"/>
                </a:lnTo>
                <a:cubicBezTo>
                  <a:pt x="88" y="81"/>
                  <a:pt x="80" y="89"/>
                  <a:pt x="70" y="8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2" name="Freeform 491">
            <a:extLst>
              <a:ext uri="{FF2B5EF4-FFF2-40B4-BE49-F238E27FC236}">
                <a16:creationId xmlns:a16="http://schemas.microsoft.com/office/drawing/2014/main" id="{F6005EC5-F1C5-0046-9659-A9A34BAEF32B}"/>
              </a:ext>
            </a:extLst>
          </p:cNvPr>
          <p:cNvSpPr/>
          <p:nvPr/>
        </p:nvSpPr>
        <p:spPr>
          <a:xfrm>
            <a:off x="7098073" y="643053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36" y="53"/>
                </a:moveTo>
                <a:lnTo>
                  <a:pt x="53" y="53"/>
                </a:lnTo>
                <a:lnTo>
                  <a:pt x="53" y="35"/>
                </a:lnTo>
                <a:lnTo>
                  <a:pt x="36" y="35"/>
                </a:lnTo>
                <a:close/>
                <a:moveTo>
                  <a:pt x="71" y="88"/>
                </a:moveTo>
                <a:lnTo>
                  <a:pt x="18" y="88"/>
                </a:lnTo>
                <a:cubicBezTo>
                  <a:pt x="8" y="88"/>
                  <a:pt x="0" y="80"/>
                  <a:pt x="0" y="70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71" y="0"/>
                </a:lnTo>
                <a:cubicBezTo>
                  <a:pt x="80" y="0"/>
                  <a:pt x="88" y="8"/>
                  <a:pt x="88" y="18"/>
                </a:cubicBezTo>
                <a:lnTo>
                  <a:pt x="88" y="70"/>
                </a:lnTo>
                <a:cubicBezTo>
                  <a:pt x="88" y="80"/>
                  <a:pt x="80" y="88"/>
                  <a:pt x="71" y="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3" name="Freeform 492">
            <a:extLst>
              <a:ext uri="{FF2B5EF4-FFF2-40B4-BE49-F238E27FC236}">
                <a16:creationId xmlns:a16="http://schemas.microsoft.com/office/drawing/2014/main" id="{AB66162B-A779-9D46-B245-BE18568EC830}"/>
              </a:ext>
            </a:extLst>
          </p:cNvPr>
          <p:cNvSpPr/>
          <p:nvPr/>
        </p:nvSpPr>
        <p:spPr>
          <a:xfrm>
            <a:off x="7127593" y="6336211"/>
            <a:ext cx="4536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141">
                <a:moveTo>
                  <a:pt x="35" y="105"/>
                </a:moveTo>
                <a:lnTo>
                  <a:pt x="92" y="105"/>
                </a:lnTo>
                <a:lnTo>
                  <a:pt x="92" y="35"/>
                </a:lnTo>
                <a:lnTo>
                  <a:pt x="74" y="35"/>
                </a:lnTo>
                <a:lnTo>
                  <a:pt x="74" y="70"/>
                </a:lnTo>
                <a:cubicBezTo>
                  <a:pt x="74" y="80"/>
                  <a:pt x="67" y="88"/>
                  <a:pt x="57" y="88"/>
                </a:cubicBezTo>
                <a:lnTo>
                  <a:pt x="35" y="88"/>
                </a:lnTo>
                <a:close/>
                <a:moveTo>
                  <a:pt x="109" y="141"/>
                </a:moveTo>
                <a:lnTo>
                  <a:pt x="17" y="141"/>
                </a:lnTo>
                <a:cubicBezTo>
                  <a:pt x="8" y="141"/>
                  <a:pt x="0" y="133"/>
                  <a:pt x="0" y="123"/>
                </a:cubicBezTo>
                <a:lnTo>
                  <a:pt x="0" y="70"/>
                </a:lnTo>
                <a:cubicBezTo>
                  <a:pt x="0" y="60"/>
                  <a:pt x="8" y="52"/>
                  <a:pt x="17" y="52"/>
                </a:cubicBezTo>
                <a:lnTo>
                  <a:pt x="39" y="52"/>
                </a:lnTo>
                <a:lnTo>
                  <a:pt x="39" y="18"/>
                </a:lnTo>
                <a:cubicBezTo>
                  <a:pt x="39" y="8"/>
                  <a:pt x="47" y="0"/>
                  <a:pt x="57" y="0"/>
                </a:cubicBezTo>
                <a:lnTo>
                  <a:pt x="109" y="0"/>
                </a:lnTo>
                <a:cubicBezTo>
                  <a:pt x="119" y="0"/>
                  <a:pt x="127" y="8"/>
                  <a:pt x="127" y="18"/>
                </a:cubicBezTo>
                <a:lnTo>
                  <a:pt x="127" y="123"/>
                </a:lnTo>
                <a:cubicBezTo>
                  <a:pt x="127" y="133"/>
                  <a:pt x="119" y="141"/>
                  <a:pt x="109" y="1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4" name="Freeform 493">
            <a:extLst>
              <a:ext uri="{FF2B5EF4-FFF2-40B4-BE49-F238E27FC236}">
                <a16:creationId xmlns:a16="http://schemas.microsoft.com/office/drawing/2014/main" id="{11D03488-78B9-4E4E-BEC1-D2A87603B9C0}"/>
              </a:ext>
            </a:extLst>
          </p:cNvPr>
          <p:cNvSpPr/>
          <p:nvPr/>
        </p:nvSpPr>
        <p:spPr>
          <a:xfrm>
            <a:off x="7099873" y="6290492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9" y="56"/>
                </a:moveTo>
                <a:lnTo>
                  <a:pt x="18" y="56"/>
                </a:lnTo>
                <a:cubicBezTo>
                  <a:pt x="8" y="56"/>
                  <a:pt x="0" y="48"/>
                  <a:pt x="0" y="38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39" y="0"/>
                </a:lnTo>
                <a:cubicBezTo>
                  <a:pt x="49" y="0"/>
                  <a:pt x="57" y="8"/>
                  <a:pt x="57" y="18"/>
                </a:cubicBezTo>
                <a:lnTo>
                  <a:pt x="57" y="38"/>
                </a:lnTo>
                <a:cubicBezTo>
                  <a:pt x="57" y="48"/>
                  <a:pt x="49" y="56"/>
                  <a:pt x="39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5" name="Freeform 494">
            <a:extLst>
              <a:ext uri="{FF2B5EF4-FFF2-40B4-BE49-F238E27FC236}">
                <a16:creationId xmlns:a16="http://schemas.microsoft.com/office/drawing/2014/main" id="{4E17A13F-0497-D84D-B11F-4B6E1D21105A}"/>
              </a:ext>
            </a:extLst>
          </p:cNvPr>
          <p:cNvSpPr/>
          <p:nvPr/>
        </p:nvSpPr>
        <p:spPr>
          <a:xfrm>
            <a:off x="7119313" y="6309212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9" y="56"/>
                </a:moveTo>
                <a:lnTo>
                  <a:pt x="18" y="56"/>
                </a:lnTo>
                <a:cubicBezTo>
                  <a:pt x="8" y="56"/>
                  <a:pt x="0" y="48"/>
                  <a:pt x="0" y="38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39" y="0"/>
                </a:lnTo>
                <a:cubicBezTo>
                  <a:pt x="48" y="0"/>
                  <a:pt x="56" y="8"/>
                  <a:pt x="56" y="18"/>
                </a:cubicBezTo>
                <a:lnTo>
                  <a:pt x="56" y="38"/>
                </a:lnTo>
                <a:cubicBezTo>
                  <a:pt x="56" y="48"/>
                  <a:pt x="48" y="56"/>
                  <a:pt x="39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6" name="Freeform 495">
            <a:extLst>
              <a:ext uri="{FF2B5EF4-FFF2-40B4-BE49-F238E27FC236}">
                <a16:creationId xmlns:a16="http://schemas.microsoft.com/office/drawing/2014/main" id="{81A2EB50-1BB2-F74D-B016-C65BF8ED749A}"/>
              </a:ext>
            </a:extLst>
          </p:cNvPr>
          <p:cNvSpPr/>
          <p:nvPr/>
        </p:nvSpPr>
        <p:spPr>
          <a:xfrm>
            <a:off x="7175834" y="640965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56"/>
                </a:moveTo>
                <a:lnTo>
                  <a:pt x="17" y="56"/>
                </a:lnTo>
                <a:cubicBezTo>
                  <a:pt x="8" y="56"/>
                  <a:pt x="0" y="49"/>
                  <a:pt x="0" y="39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38" y="0"/>
                </a:lnTo>
                <a:cubicBezTo>
                  <a:pt x="48" y="0"/>
                  <a:pt x="56" y="8"/>
                  <a:pt x="56" y="18"/>
                </a:cubicBezTo>
                <a:lnTo>
                  <a:pt x="56" y="39"/>
                </a:lnTo>
                <a:cubicBezTo>
                  <a:pt x="56" y="49"/>
                  <a:pt x="48" y="56"/>
                  <a:pt x="3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7" name="Freeform 496">
            <a:extLst>
              <a:ext uri="{FF2B5EF4-FFF2-40B4-BE49-F238E27FC236}">
                <a16:creationId xmlns:a16="http://schemas.microsoft.com/office/drawing/2014/main" id="{52B12E7B-B0AC-5742-919F-094C3E7DB911}"/>
              </a:ext>
            </a:extLst>
          </p:cNvPr>
          <p:cNvSpPr/>
          <p:nvPr/>
        </p:nvSpPr>
        <p:spPr>
          <a:xfrm>
            <a:off x="7028234" y="644205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56"/>
                </a:moveTo>
                <a:lnTo>
                  <a:pt x="17" y="56"/>
                </a:lnTo>
                <a:cubicBezTo>
                  <a:pt x="8" y="56"/>
                  <a:pt x="0" y="48"/>
                  <a:pt x="0" y="38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38" y="0"/>
                </a:lnTo>
                <a:cubicBezTo>
                  <a:pt x="48" y="0"/>
                  <a:pt x="56" y="8"/>
                  <a:pt x="56" y="18"/>
                </a:cubicBezTo>
                <a:lnTo>
                  <a:pt x="56" y="38"/>
                </a:lnTo>
                <a:cubicBezTo>
                  <a:pt x="56" y="48"/>
                  <a:pt x="48" y="56"/>
                  <a:pt x="3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8" name="Freeform 497">
            <a:extLst>
              <a:ext uri="{FF2B5EF4-FFF2-40B4-BE49-F238E27FC236}">
                <a16:creationId xmlns:a16="http://schemas.microsoft.com/office/drawing/2014/main" id="{F525D0B0-2769-2146-84AD-F027BE201CD5}"/>
              </a:ext>
            </a:extLst>
          </p:cNvPr>
          <p:cNvSpPr/>
          <p:nvPr/>
        </p:nvSpPr>
        <p:spPr>
          <a:xfrm>
            <a:off x="7097354" y="632829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56"/>
                </a:moveTo>
                <a:lnTo>
                  <a:pt x="18" y="56"/>
                </a:lnTo>
                <a:cubicBezTo>
                  <a:pt x="8" y="56"/>
                  <a:pt x="0" y="48"/>
                  <a:pt x="0" y="38"/>
                </a:cubicBezTo>
                <a:lnTo>
                  <a:pt x="0" y="17"/>
                </a:lnTo>
                <a:cubicBezTo>
                  <a:pt x="0" y="7"/>
                  <a:pt x="8" y="0"/>
                  <a:pt x="18" y="0"/>
                </a:cubicBezTo>
                <a:lnTo>
                  <a:pt x="38" y="0"/>
                </a:lnTo>
                <a:cubicBezTo>
                  <a:pt x="48" y="0"/>
                  <a:pt x="56" y="7"/>
                  <a:pt x="56" y="17"/>
                </a:cubicBezTo>
                <a:lnTo>
                  <a:pt x="56" y="38"/>
                </a:lnTo>
                <a:cubicBezTo>
                  <a:pt x="56" y="48"/>
                  <a:pt x="48" y="56"/>
                  <a:pt x="3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9" name="Freeform 498">
            <a:extLst>
              <a:ext uri="{FF2B5EF4-FFF2-40B4-BE49-F238E27FC236}">
                <a16:creationId xmlns:a16="http://schemas.microsoft.com/office/drawing/2014/main" id="{791C382E-311D-8847-932A-058F09959B20}"/>
              </a:ext>
            </a:extLst>
          </p:cNvPr>
          <p:cNvSpPr/>
          <p:nvPr/>
        </p:nvSpPr>
        <p:spPr>
          <a:xfrm>
            <a:off x="7099873" y="6355292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9" y="56"/>
                </a:moveTo>
                <a:lnTo>
                  <a:pt x="18" y="56"/>
                </a:lnTo>
                <a:cubicBezTo>
                  <a:pt x="8" y="56"/>
                  <a:pt x="0" y="48"/>
                  <a:pt x="0" y="38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lnTo>
                  <a:pt x="39" y="0"/>
                </a:lnTo>
                <a:cubicBezTo>
                  <a:pt x="49" y="0"/>
                  <a:pt x="57" y="8"/>
                  <a:pt x="57" y="17"/>
                </a:cubicBezTo>
                <a:lnTo>
                  <a:pt x="57" y="38"/>
                </a:lnTo>
                <a:cubicBezTo>
                  <a:pt x="57" y="48"/>
                  <a:pt x="49" y="56"/>
                  <a:pt x="39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0" name="Freeform 499">
            <a:extLst>
              <a:ext uri="{FF2B5EF4-FFF2-40B4-BE49-F238E27FC236}">
                <a16:creationId xmlns:a16="http://schemas.microsoft.com/office/drawing/2014/main" id="{D836BD4D-7F13-7445-A45F-839A2FA26358}"/>
              </a:ext>
            </a:extLst>
          </p:cNvPr>
          <p:cNvSpPr/>
          <p:nvPr/>
        </p:nvSpPr>
        <p:spPr>
          <a:xfrm>
            <a:off x="7148473" y="6394531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39" y="57"/>
                </a:moveTo>
                <a:lnTo>
                  <a:pt x="18" y="57"/>
                </a:lnTo>
                <a:cubicBezTo>
                  <a:pt x="9" y="57"/>
                  <a:pt x="0" y="49"/>
                  <a:pt x="0" y="39"/>
                </a:cubicBezTo>
                <a:lnTo>
                  <a:pt x="0" y="18"/>
                </a:lnTo>
                <a:cubicBezTo>
                  <a:pt x="0" y="8"/>
                  <a:pt x="9" y="0"/>
                  <a:pt x="18" y="0"/>
                </a:cubicBezTo>
                <a:lnTo>
                  <a:pt x="39" y="0"/>
                </a:lnTo>
                <a:cubicBezTo>
                  <a:pt x="49" y="0"/>
                  <a:pt x="57" y="8"/>
                  <a:pt x="57" y="18"/>
                </a:cubicBezTo>
                <a:lnTo>
                  <a:pt x="57" y="39"/>
                </a:lnTo>
                <a:cubicBezTo>
                  <a:pt x="57" y="49"/>
                  <a:pt x="49" y="57"/>
                  <a:pt x="39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1" name="Freeform 500">
            <a:extLst>
              <a:ext uri="{FF2B5EF4-FFF2-40B4-BE49-F238E27FC236}">
                <a16:creationId xmlns:a16="http://schemas.microsoft.com/office/drawing/2014/main" id="{3CF76A1F-F7C8-8947-B771-88125316E791}"/>
              </a:ext>
            </a:extLst>
          </p:cNvPr>
          <p:cNvSpPr/>
          <p:nvPr/>
        </p:nvSpPr>
        <p:spPr>
          <a:xfrm>
            <a:off x="7129393" y="6415051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9" y="57"/>
                </a:moveTo>
                <a:lnTo>
                  <a:pt x="18" y="57"/>
                </a:lnTo>
                <a:cubicBezTo>
                  <a:pt x="8" y="57"/>
                  <a:pt x="0" y="49"/>
                  <a:pt x="0" y="39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39" y="0"/>
                </a:lnTo>
                <a:cubicBezTo>
                  <a:pt x="49" y="0"/>
                  <a:pt x="56" y="8"/>
                  <a:pt x="56" y="18"/>
                </a:cubicBezTo>
                <a:lnTo>
                  <a:pt x="56" y="39"/>
                </a:lnTo>
                <a:cubicBezTo>
                  <a:pt x="56" y="49"/>
                  <a:pt x="49" y="57"/>
                  <a:pt x="39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2" name="Freeform 501">
            <a:extLst>
              <a:ext uri="{FF2B5EF4-FFF2-40B4-BE49-F238E27FC236}">
                <a16:creationId xmlns:a16="http://schemas.microsoft.com/office/drawing/2014/main" id="{03B59823-2818-DC48-B852-CDAA05AF2440}"/>
              </a:ext>
            </a:extLst>
          </p:cNvPr>
          <p:cNvSpPr/>
          <p:nvPr/>
        </p:nvSpPr>
        <p:spPr>
          <a:xfrm>
            <a:off x="7073952" y="6312811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8" y="57"/>
                </a:moveTo>
                <a:lnTo>
                  <a:pt x="18" y="57"/>
                </a:lnTo>
                <a:cubicBezTo>
                  <a:pt x="8" y="57"/>
                  <a:pt x="0" y="49"/>
                  <a:pt x="0" y="39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38" y="0"/>
                </a:lnTo>
                <a:cubicBezTo>
                  <a:pt x="48" y="0"/>
                  <a:pt x="56" y="8"/>
                  <a:pt x="56" y="18"/>
                </a:cubicBezTo>
                <a:lnTo>
                  <a:pt x="56" y="39"/>
                </a:lnTo>
                <a:cubicBezTo>
                  <a:pt x="56" y="49"/>
                  <a:pt x="48" y="57"/>
                  <a:pt x="3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3" name="Freeform 502">
            <a:extLst>
              <a:ext uri="{FF2B5EF4-FFF2-40B4-BE49-F238E27FC236}">
                <a16:creationId xmlns:a16="http://schemas.microsoft.com/office/drawing/2014/main" id="{D86B25EB-CAF0-F14C-BB1E-80166E719D5F}"/>
              </a:ext>
            </a:extLst>
          </p:cNvPr>
          <p:cNvSpPr/>
          <p:nvPr/>
        </p:nvSpPr>
        <p:spPr>
          <a:xfrm>
            <a:off x="7066033" y="641361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56"/>
                </a:moveTo>
                <a:lnTo>
                  <a:pt x="18" y="56"/>
                </a:lnTo>
                <a:cubicBezTo>
                  <a:pt x="8" y="56"/>
                  <a:pt x="0" y="48"/>
                  <a:pt x="0" y="38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lnTo>
                  <a:pt x="38" y="0"/>
                </a:lnTo>
                <a:cubicBezTo>
                  <a:pt x="48" y="0"/>
                  <a:pt x="56" y="8"/>
                  <a:pt x="56" y="17"/>
                </a:cubicBezTo>
                <a:lnTo>
                  <a:pt x="56" y="38"/>
                </a:lnTo>
                <a:cubicBezTo>
                  <a:pt x="56" y="48"/>
                  <a:pt x="48" y="56"/>
                  <a:pt x="3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4" name="Freeform 503">
            <a:extLst>
              <a:ext uri="{FF2B5EF4-FFF2-40B4-BE49-F238E27FC236}">
                <a16:creationId xmlns:a16="http://schemas.microsoft.com/office/drawing/2014/main" id="{F35AF748-687C-2349-AAE1-E60A5015AD8A}"/>
              </a:ext>
            </a:extLst>
          </p:cNvPr>
          <p:cNvSpPr/>
          <p:nvPr/>
        </p:nvSpPr>
        <p:spPr>
          <a:xfrm>
            <a:off x="7031833" y="641361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56"/>
                </a:moveTo>
                <a:lnTo>
                  <a:pt x="18" y="56"/>
                </a:lnTo>
                <a:cubicBezTo>
                  <a:pt x="8" y="56"/>
                  <a:pt x="0" y="48"/>
                  <a:pt x="0" y="38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lnTo>
                  <a:pt x="38" y="0"/>
                </a:lnTo>
                <a:cubicBezTo>
                  <a:pt x="48" y="0"/>
                  <a:pt x="56" y="8"/>
                  <a:pt x="56" y="17"/>
                </a:cubicBezTo>
                <a:lnTo>
                  <a:pt x="56" y="38"/>
                </a:lnTo>
                <a:cubicBezTo>
                  <a:pt x="56" y="48"/>
                  <a:pt x="48" y="56"/>
                  <a:pt x="3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5" name="Freeform 504">
            <a:extLst>
              <a:ext uri="{FF2B5EF4-FFF2-40B4-BE49-F238E27FC236}">
                <a16:creationId xmlns:a16="http://schemas.microsoft.com/office/drawing/2014/main" id="{867856F7-BDD3-E640-98CD-A384C3F4779F}"/>
              </a:ext>
            </a:extLst>
          </p:cNvPr>
          <p:cNvSpPr/>
          <p:nvPr/>
        </p:nvSpPr>
        <p:spPr>
          <a:xfrm>
            <a:off x="6994032" y="6140372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110" y="55"/>
                </a:moveTo>
                <a:cubicBezTo>
                  <a:pt x="80" y="55"/>
                  <a:pt x="55" y="80"/>
                  <a:pt x="55" y="109"/>
                </a:cubicBezTo>
                <a:lnTo>
                  <a:pt x="55" y="1053"/>
                </a:lnTo>
                <a:cubicBezTo>
                  <a:pt x="55" y="1083"/>
                  <a:pt x="80" y="1108"/>
                  <a:pt x="110" y="1108"/>
                </a:cubicBezTo>
                <a:lnTo>
                  <a:pt x="546" y="1108"/>
                </a:lnTo>
                <a:cubicBezTo>
                  <a:pt x="576" y="1108"/>
                  <a:pt x="600" y="1083"/>
                  <a:pt x="600" y="1053"/>
                </a:cubicBezTo>
                <a:lnTo>
                  <a:pt x="600" y="109"/>
                </a:lnTo>
                <a:cubicBezTo>
                  <a:pt x="600" y="80"/>
                  <a:pt x="576" y="55"/>
                  <a:pt x="546" y="55"/>
                </a:cubicBezTo>
                <a:close/>
                <a:moveTo>
                  <a:pt x="546" y="1163"/>
                </a:moveTo>
                <a:lnTo>
                  <a:pt x="110" y="1163"/>
                </a:lnTo>
                <a:cubicBezTo>
                  <a:pt x="49" y="1163"/>
                  <a:pt x="0" y="1114"/>
                  <a:pt x="0" y="1053"/>
                </a:cubicBezTo>
                <a:lnTo>
                  <a:pt x="0" y="109"/>
                </a:lnTo>
                <a:cubicBezTo>
                  <a:pt x="0" y="49"/>
                  <a:pt x="49" y="0"/>
                  <a:pt x="110" y="0"/>
                </a:cubicBezTo>
                <a:lnTo>
                  <a:pt x="546" y="0"/>
                </a:lnTo>
                <a:cubicBezTo>
                  <a:pt x="606" y="0"/>
                  <a:pt x="655" y="49"/>
                  <a:pt x="655" y="109"/>
                </a:cubicBezTo>
                <a:lnTo>
                  <a:pt x="655" y="1053"/>
                </a:lnTo>
                <a:cubicBezTo>
                  <a:pt x="655" y="1114"/>
                  <a:pt x="606" y="1163"/>
                  <a:pt x="546" y="11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6" name="Freeform 505">
            <a:extLst>
              <a:ext uri="{FF2B5EF4-FFF2-40B4-BE49-F238E27FC236}">
                <a16:creationId xmlns:a16="http://schemas.microsoft.com/office/drawing/2014/main" id="{28121D88-468A-5447-893E-6361147E0E8A}"/>
              </a:ext>
            </a:extLst>
          </p:cNvPr>
          <p:cNvSpPr/>
          <p:nvPr/>
        </p:nvSpPr>
        <p:spPr>
          <a:xfrm>
            <a:off x="7051273" y="6140371"/>
            <a:ext cx="122040" cy="3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110">
                <a:moveTo>
                  <a:pt x="280" y="110"/>
                </a:moveTo>
                <a:lnTo>
                  <a:pt x="64" y="110"/>
                </a:lnTo>
                <a:cubicBezTo>
                  <a:pt x="54" y="110"/>
                  <a:pt x="45" y="106"/>
                  <a:pt x="40" y="98"/>
                </a:cubicBezTo>
                <a:lnTo>
                  <a:pt x="4" y="43"/>
                </a:lnTo>
                <a:cubicBezTo>
                  <a:pt x="-4" y="30"/>
                  <a:pt x="0" y="13"/>
                  <a:pt x="12" y="5"/>
                </a:cubicBezTo>
                <a:cubicBezTo>
                  <a:pt x="25" y="-4"/>
                  <a:pt x="42" y="0"/>
                  <a:pt x="51" y="13"/>
                </a:cubicBezTo>
                <a:lnTo>
                  <a:pt x="79" y="55"/>
                </a:lnTo>
                <a:lnTo>
                  <a:pt x="264" y="55"/>
                </a:lnTo>
                <a:lnTo>
                  <a:pt x="289" y="14"/>
                </a:lnTo>
                <a:cubicBezTo>
                  <a:pt x="297" y="0"/>
                  <a:pt x="314" y="-4"/>
                  <a:pt x="327" y="4"/>
                </a:cubicBezTo>
                <a:cubicBezTo>
                  <a:pt x="340" y="12"/>
                  <a:pt x="344" y="29"/>
                  <a:pt x="336" y="42"/>
                </a:cubicBezTo>
                <a:lnTo>
                  <a:pt x="304" y="97"/>
                </a:lnTo>
                <a:cubicBezTo>
                  <a:pt x="299" y="105"/>
                  <a:pt x="290" y="110"/>
                  <a:pt x="280" y="1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7" name="Freeform 506">
            <a:extLst>
              <a:ext uri="{FF2B5EF4-FFF2-40B4-BE49-F238E27FC236}">
                <a16:creationId xmlns:a16="http://schemas.microsoft.com/office/drawing/2014/main" id="{8830F5E3-F17A-FB4A-AFC1-F05462082E8E}"/>
              </a:ext>
            </a:extLst>
          </p:cNvPr>
          <p:cNvSpPr/>
          <p:nvPr/>
        </p:nvSpPr>
        <p:spPr>
          <a:xfrm>
            <a:off x="595033" y="6908970"/>
            <a:ext cx="50400" cy="8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1" h="246">
                <a:moveTo>
                  <a:pt x="18" y="246"/>
                </a:moveTo>
                <a:cubicBezTo>
                  <a:pt x="28" y="246"/>
                  <a:pt x="36" y="238"/>
                  <a:pt x="36" y="229"/>
                </a:cubicBezTo>
                <a:lnTo>
                  <a:pt x="36" y="36"/>
                </a:lnTo>
                <a:lnTo>
                  <a:pt x="123" y="36"/>
                </a:lnTo>
                <a:cubicBezTo>
                  <a:pt x="133" y="36"/>
                  <a:pt x="141" y="28"/>
                  <a:pt x="141" y="18"/>
                </a:cubicBezTo>
                <a:cubicBezTo>
                  <a:pt x="141" y="8"/>
                  <a:pt x="133" y="0"/>
                  <a:pt x="123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229"/>
                </a:lnTo>
                <a:cubicBezTo>
                  <a:pt x="0" y="238"/>
                  <a:pt x="8" y="246"/>
                  <a:pt x="18" y="24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8" name="Freeform 507">
            <a:extLst>
              <a:ext uri="{FF2B5EF4-FFF2-40B4-BE49-F238E27FC236}">
                <a16:creationId xmlns:a16="http://schemas.microsoft.com/office/drawing/2014/main" id="{9446D48B-8C9F-EF4C-AE8D-EE40A7F4DE18}"/>
              </a:ext>
            </a:extLst>
          </p:cNvPr>
          <p:cNvSpPr/>
          <p:nvPr/>
        </p:nvSpPr>
        <p:spPr>
          <a:xfrm>
            <a:off x="746593" y="6984931"/>
            <a:ext cx="12600" cy="87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" h="245">
                <a:moveTo>
                  <a:pt x="18" y="0"/>
                </a:moveTo>
                <a:cubicBezTo>
                  <a:pt x="8" y="0"/>
                  <a:pt x="0" y="8"/>
                  <a:pt x="0" y="17"/>
                </a:cubicBezTo>
                <a:lnTo>
                  <a:pt x="0" y="228"/>
                </a:lnTo>
                <a:cubicBezTo>
                  <a:pt x="-1" y="237"/>
                  <a:pt x="7" y="245"/>
                  <a:pt x="17" y="245"/>
                </a:cubicBezTo>
                <a:cubicBezTo>
                  <a:pt x="27" y="245"/>
                  <a:pt x="35" y="237"/>
                  <a:pt x="35" y="228"/>
                </a:cubicBezTo>
                <a:lnTo>
                  <a:pt x="36" y="18"/>
                </a:lnTo>
                <a:cubicBezTo>
                  <a:pt x="36" y="8"/>
                  <a:pt x="28" y="0"/>
                  <a:pt x="1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9" name="Freeform 508">
            <a:extLst>
              <a:ext uri="{FF2B5EF4-FFF2-40B4-BE49-F238E27FC236}">
                <a16:creationId xmlns:a16="http://schemas.microsoft.com/office/drawing/2014/main" id="{2889D8A2-BB79-0B49-9B01-50E2D744B070}"/>
              </a:ext>
            </a:extLst>
          </p:cNvPr>
          <p:cNvSpPr/>
          <p:nvPr/>
        </p:nvSpPr>
        <p:spPr>
          <a:xfrm>
            <a:off x="708433" y="6908970"/>
            <a:ext cx="5076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141">
                <a:moveTo>
                  <a:pt x="36" y="35"/>
                </a:moveTo>
                <a:lnTo>
                  <a:pt x="106" y="35"/>
                </a:lnTo>
                <a:lnTo>
                  <a:pt x="106" y="106"/>
                </a:lnTo>
                <a:lnTo>
                  <a:pt x="36" y="106"/>
                </a:lnTo>
                <a:close/>
                <a:moveTo>
                  <a:pt x="0" y="18"/>
                </a:moveTo>
                <a:lnTo>
                  <a:pt x="0" y="124"/>
                </a:lnTo>
                <a:cubicBezTo>
                  <a:pt x="0" y="133"/>
                  <a:pt x="8" y="141"/>
                  <a:pt x="18" y="141"/>
                </a:cubicBezTo>
                <a:lnTo>
                  <a:pt x="124" y="141"/>
                </a:lnTo>
                <a:cubicBezTo>
                  <a:pt x="134" y="141"/>
                  <a:pt x="142" y="133"/>
                  <a:pt x="142" y="124"/>
                </a:cubicBezTo>
                <a:lnTo>
                  <a:pt x="142" y="18"/>
                </a:lnTo>
                <a:cubicBezTo>
                  <a:pt x="142" y="8"/>
                  <a:pt x="134" y="0"/>
                  <a:pt x="124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0" name="Freeform 509">
            <a:extLst>
              <a:ext uri="{FF2B5EF4-FFF2-40B4-BE49-F238E27FC236}">
                <a16:creationId xmlns:a16="http://schemas.microsoft.com/office/drawing/2014/main" id="{679BDCF3-2E9C-7F41-AD64-35C93042BED3}"/>
              </a:ext>
            </a:extLst>
          </p:cNvPr>
          <p:cNvSpPr/>
          <p:nvPr/>
        </p:nvSpPr>
        <p:spPr>
          <a:xfrm>
            <a:off x="712033" y="7112011"/>
            <a:ext cx="50400" cy="21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1" h="62">
                <a:moveTo>
                  <a:pt x="123" y="0"/>
                </a:moveTo>
                <a:lnTo>
                  <a:pt x="17" y="0"/>
                </a:lnTo>
                <a:cubicBezTo>
                  <a:pt x="8" y="0"/>
                  <a:pt x="0" y="8"/>
                  <a:pt x="0" y="17"/>
                </a:cubicBezTo>
                <a:lnTo>
                  <a:pt x="0" y="44"/>
                </a:lnTo>
                <a:cubicBezTo>
                  <a:pt x="0" y="54"/>
                  <a:pt x="8" y="62"/>
                  <a:pt x="17" y="62"/>
                </a:cubicBezTo>
                <a:lnTo>
                  <a:pt x="123" y="62"/>
                </a:lnTo>
                <a:cubicBezTo>
                  <a:pt x="133" y="62"/>
                  <a:pt x="141" y="54"/>
                  <a:pt x="141" y="44"/>
                </a:cubicBezTo>
                <a:lnTo>
                  <a:pt x="141" y="17"/>
                </a:lnTo>
                <a:cubicBezTo>
                  <a:pt x="141" y="8"/>
                  <a:pt x="133" y="0"/>
                  <a:pt x="12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1" name="Freeform 510">
            <a:extLst>
              <a:ext uri="{FF2B5EF4-FFF2-40B4-BE49-F238E27FC236}">
                <a16:creationId xmlns:a16="http://schemas.microsoft.com/office/drawing/2014/main" id="{3C413CB1-4DEE-8F42-95AE-B04DE528A777}"/>
              </a:ext>
            </a:extLst>
          </p:cNvPr>
          <p:cNvSpPr/>
          <p:nvPr/>
        </p:nvSpPr>
        <p:spPr>
          <a:xfrm>
            <a:off x="595033" y="7014810"/>
            <a:ext cx="58320" cy="5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3" h="163">
                <a:moveTo>
                  <a:pt x="127" y="127"/>
                </a:moveTo>
                <a:lnTo>
                  <a:pt x="36" y="127"/>
                </a:lnTo>
                <a:lnTo>
                  <a:pt x="36" y="36"/>
                </a:lnTo>
                <a:lnTo>
                  <a:pt x="127" y="36"/>
                </a:lnTo>
                <a:close/>
                <a:moveTo>
                  <a:pt x="145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45"/>
                </a:lnTo>
                <a:cubicBezTo>
                  <a:pt x="0" y="155"/>
                  <a:pt x="8" y="163"/>
                  <a:pt x="18" y="163"/>
                </a:cubicBezTo>
                <a:lnTo>
                  <a:pt x="145" y="163"/>
                </a:lnTo>
                <a:cubicBezTo>
                  <a:pt x="155" y="163"/>
                  <a:pt x="163" y="155"/>
                  <a:pt x="163" y="145"/>
                </a:cubicBezTo>
                <a:lnTo>
                  <a:pt x="163" y="18"/>
                </a:lnTo>
                <a:cubicBezTo>
                  <a:pt x="163" y="8"/>
                  <a:pt x="155" y="0"/>
                  <a:pt x="14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2" name="Freeform 511">
            <a:extLst>
              <a:ext uri="{FF2B5EF4-FFF2-40B4-BE49-F238E27FC236}">
                <a16:creationId xmlns:a16="http://schemas.microsoft.com/office/drawing/2014/main" id="{9FC2A763-74FB-4142-A392-FED48D377032}"/>
              </a:ext>
            </a:extLst>
          </p:cNvPr>
          <p:cNvSpPr/>
          <p:nvPr/>
        </p:nvSpPr>
        <p:spPr>
          <a:xfrm>
            <a:off x="708433" y="696801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36" y="36"/>
                </a:moveTo>
                <a:lnTo>
                  <a:pt x="53" y="36"/>
                </a:lnTo>
                <a:lnTo>
                  <a:pt x="53" y="53"/>
                </a:lnTo>
                <a:lnTo>
                  <a:pt x="36" y="53"/>
                </a:lnTo>
                <a:close/>
                <a:moveTo>
                  <a:pt x="18" y="88"/>
                </a:moveTo>
                <a:lnTo>
                  <a:pt x="71" y="88"/>
                </a:lnTo>
                <a:cubicBezTo>
                  <a:pt x="80" y="88"/>
                  <a:pt x="88" y="81"/>
                  <a:pt x="88" y="71"/>
                </a:cubicBezTo>
                <a:lnTo>
                  <a:pt x="88" y="18"/>
                </a:lnTo>
                <a:cubicBezTo>
                  <a:pt x="88" y="8"/>
                  <a:pt x="80" y="0"/>
                  <a:pt x="71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1"/>
                  <a:pt x="8" y="88"/>
                  <a:pt x="18" y="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3" name="Freeform 512">
            <a:extLst>
              <a:ext uri="{FF2B5EF4-FFF2-40B4-BE49-F238E27FC236}">
                <a16:creationId xmlns:a16="http://schemas.microsoft.com/office/drawing/2014/main" id="{F06514CD-7A10-2C46-A01F-3523141700EB}"/>
              </a:ext>
            </a:extLst>
          </p:cNvPr>
          <p:cNvSpPr/>
          <p:nvPr/>
        </p:nvSpPr>
        <p:spPr>
          <a:xfrm>
            <a:off x="614113" y="6928411"/>
            <a:ext cx="45720" cy="50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" h="140">
                <a:moveTo>
                  <a:pt x="92" y="52"/>
                </a:moveTo>
                <a:lnTo>
                  <a:pt x="71" y="52"/>
                </a:lnTo>
                <a:cubicBezTo>
                  <a:pt x="61" y="52"/>
                  <a:pt x="53" y="60"/>
                  <a:pt x="53" y="70"/>
                </a:cubicBezTo>
                <a:lnTo>
                  <a:pt x="53" y="105"/>
                </a:lnTo>
                <a:lnTo>
                  <a:pt x="36" y="105"/>
                </a:lnTo>
                <a:lnTo>
                  <a:pt x="36" y="35"/>
                </a:lnTo>
                <a:lnTo>
                  <a:pt x="92" y="35"/>
                </a:lnTo>
                <a:close/>
                <a:moveTo>
                  <a:pt x="18" y="0"/>
                </a:moveTo>
                <a:cubicBezTo>
                  <a:pt x="8" y="0"/>
                  <a:pt x="0" y="7"/>
                  <a:pt x="0" y="17"/>
                </a:cubicBezTo>
                <a:lnTo>
                  <a:pt x="0" y="122"/>
                </a:lnTo>
                <a:cubicBezTo>
                  <a:pt x="0" y="132"/>
                  <a:pt x="8" y="140"/>
                  <a:pt x="18" y="140"/>
                </a:cubicBezTo>
                <a:lnTo>
                  <a:pt x="71" y="140"/>
                </a:lnTo>
                <a:cubicBezTo>
                  <a:pt x="81" y="140"/>
                  <a:pt x="89" y="132"/>
                  <a:pt x="89" y="122"/>
                </a:cubicBezTo>
                <a:lnTo>
                  <a:pt x="89" y="88"/>
                </a:lnTo>
                <a:lnTo>
                  <a:pt x="110" y="88"/>
                </a:lnTo>
                <a:cubicBezTo>
                  <a:pt x="120" y="88"/>
                  <a:pt x="128" y="80"/>
                  <a:pt x="128" y="70"/>
                </a:cubicBezTo>
                <a:lnTo>
                  <a:pt x="128" y="17"/>
                </a:lnTo>
                <a:cubicBezTo>
                  <a:pt x="128" y="7"/>
                  <a:pt x="120" y="0"/>
                  <a:pt x="11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4" name="Freeform 513">
            <a:extLst>
              <a:ext uri="{FF2B5EF4-FFF2-40B4-BE49-F238E27FC236}">
                <a16:creationId xmlns:a16="http://schemas.microsoft.com/office/drawing/2014/main" id="{5CB6D0B7-CE97-1044-B33F-40C733AD6F43}"/>
              </a:ext>
            </a:extLst>
          </p:cNvPr>
          <p:cNvSpPr/>
          <p:nvPr/>
        </p:nvSpPr>
        <p:spPr>
          <a:xfrm>
            <a:off x="661273" y="6908970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53" y="53"/>
                </a:moveTo>
                <a:lnTo>
                  <a:pt x="36" y="53"/>
                </a:lnTo>
                <a:lnTo>
                  <a:pt x="36" y="36"/>
                </a:lnTo>
                <a:lnTo>
                  <a:pt x="53" y="36"/>
                </a:lnTo>
                <a:close/>
                <a:moveTo>
                  <a:pt x="88" y="71"/>
                </a:moveTo>
                <a:lnTo>
                  <a:pt x="88" y="18"/>
                </a:lnTo>
                <a:cubicBezTo>
                  <a:pt x="88" y="8"/>
                  <a:pt x="81" y="0"/>
                  <a:pt x="71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1"/>
                  <a:pt x="8" y="88"/>
                  <a:pt x="18" y="88"/>
                </a:cubicBezTo>
                <a:lnTo>
                  <a:pt x="71" y="88"/>
                </a:lnTo>
                <a:cubicBezTo>
                  <a:pt x="81" y="88"/>
                  <a:pt x="88" y="81"/>
                  <a:pt x="88" y="7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5" name="Freeform 514">
            <a:extLst>
              <a:ext uri="{FF2B5EF4-FFF2-40B4-BE49-F238E27FC236}">
                <a16:creationId xmlns:a16="http://schemas.microsoft.com/office/drawing/2014/main" id="{CADE8935-F0AE-524D-A869-E201C9F7FA01}"/>
              </a:ext>
            </a:extLst>
          </p:cNvPr>
          <p:cNvSpPr/>
          <p:nvPr/>
        </p:nvSpPr>
        <p:spPr>
          <a:xfrm>
            <a:off x="658393" y="7055131"/>
            <a:ext cx="3168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88">
                <a:moveTo>
                  <a:pt x="36" y="35"/>
                </a:moveTo>
                <a:lnTo>
                  <a:pt x="53" y="35"/>
                </a:lnTo>
                <a:lnTo>
                  <a:pt x="53" y="53"/>
                </a:lnTo>
                <a:lnTo>
                  <a:pt x="36" y="53"/>
                </a:lnTo>
                <a:close/>
                <a:moveTo>
                  <a:pt x="71" y="88"/>
                </a:moveTo>
                <a:cubicBezTo>
                  <a:pt x="81" y="88"/>
                  <a:pt x="89" y="80"/>
                  <a:pt x="89" y="70"/>
                </a:cubicBezTo>
                <a:lnTo>
                  <a:pt x="89" y="17"/>
                </a:lnTo>
                <a:cubicBezTo>
                  <a:pt x="89" y="8"/>
                  <a:pt x="81" y="0"/>
                  <a:pt x="71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70"/>
                </a:lnTo>
                <a:cubicBezTo>
                  <a:pt x="0" y="80"/>
                  <a:pt x="8" y="88"/>
                  <a:pt x="18" y="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6" name="Freeform 515">
            <a:extLst>
              <a:ext uri="{FF2B5EF4-FFF2-40B4-BE49-F238E27FC236}">
                <a16:creationId xmlns:a16="http://schemas.microsoft.com/office/drawing/2014/main" id="{A26AFC83-7AAC-0D4C-886E-D279FC1F5BB0}"/>
              </a:ext>
            </a:extLst>
          </p:cNvPr>
          <p:cNvSpPr/>
          <p:nvPr/>
        </p:nvSpPr>
        <p:spPr>
          <a:xfrm>
            <a:off x="665233" y="710229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52" y="53"/>
                </a:moveTo>
                <a:lnTo>
                  <a:pt x="35" y="53"/>
                </a:lnTo>
                <a:lnTo>
                  <a:pt x="35" y="36"/>
                </a:lnTo>
                <a:lnTo>
                  <a:pt x="52" y="36"/>
                </a:lnTo>
                <a:close/>
                <a:moveTo>
                  <a:pt x="70" y="0"/>
                </a:move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0"/>
                  <a:pt x="8" y="88"/>
                  <a:pt x="17" y="88"/>
                </a:cubicBezTo>
                <a:lnTo>
                  <a:pt x="70" y="88"/>
                </a:lnTo>
                <a:cubicBezTo>
                  <a:pt x="80" y="88"/>
                  <a:pt x="88" y="80"/>
                  <a:pt x="88" y="71"/>
                </a:cubicBez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7" name="Freeform 516">
            <a:extLst>
              <a:ext uri="{FF2B5EF4-FFF2-40B4-BE49-F238E27FC236}">
                <a16:creationId xmlns:a16="http://schemas.microsoft.com/office/drawing/2014/main" id="{488BE6DC-92C2-3D49-AD60-4E8E6D0FC9EA}"/>
              </a:ext>
            </a:extLst>
          </p:cNvPr>
          <p:cNvSpPr/>
          <p:nvPr/>
        </p:nvSpPr>
        <p:spPr>
          <a:xfrm>
            <a:off x="694393" y="7007971"/>
            <a:ext cx="4572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" h="141">
                <a:moveTo>
                  <a:pt x="92" y="105"/>
                </a:moveTo>
                <a:lnTo>
                  <a:pt x="36" y="105"/>
                </a:lnTo>
                <a:lnTo>
                  <a:pt x="36" y="88"/>
                </a:lnTo>
                <a:lnTo>
                  <a:pt x="57" y="88"/>
                </a:lnTo>
                <a:cubicBezTo>
                  <a:pt x="67" y="88"/>
                  <a:pt x="75" y="80"/>
                  <a:pt x="75" y="70"/>
                </a:cubicBezTo>
                <a:lnTo>
                  <a:pt x="75" y="36"/>
                </a:lnTo>
                <a:lnTo>
                  <a:pt x="92" y="36"/>
                </a:lnTo>
                <a:close/>
                <a:moveTo>
                  <a:pt x="128" y="123"/>
                </a:moveTo>
                <a:lnTo>
                  <a:pt x="128" y="18"/>
                </a:lnTo>
                <a:cubicBezTo>
                  <a:pt x="128" y="8"/>
                  <a:pt x="120" y="0"/>
                  <a:pt x="110" y="0"/>
                </a:cubicBezTo>
                <a:lnTo>
                  <a:pt x="57" y="0"/>
                </a:lnTo>
                <a:cubicBezTo>
                  <a:pt x="47" y="0"/>
                  <a:pt x="40" y="8"/>
                  <a:pt x="40" y="18"/>
                </a:cubicBezTo>
                <a:lnTo>
                  <a:pt x="40" y="53"/>
                </a:lnTo>
                <a:lnTo>
                  <a:pt x="18" y="53"/>
                </a:lnTo>
                <a:cubicBezTo>
                  <a:pt x="8" y="53"/>
                  <a:pt x="0" y="61"/>
                  <a:pt x="0" y="70"/>
                </a:cubicBezTo>
                <a:lnTo>
                  <a:pt x="0" y="123"/>
                </a:lnTo>
                <a:cubicBezTo>
                  <a:pt x="0" y="133"/>
                  <a:pt x="8" y="141"/>
                  <a:pt x="18" y="141"/>
                </a:cubicBezTo>
                <a:lnTo>
                  <a:pt x="110" y="141"/>
                </a:lnTo>
                <a:cubicBezTo>
                  <a:pt x="120" y="141"/>
                  <a:pt x="128" y="133"/>
                  <a:pt x="128" y="1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8" name="Freeform 517">
            <a:extLst>
              <a:ext uri="{FF2B5EF4-FFF2-40B4-BE49-F238E27FC236}">
                <a16:creationId xmlns:a16="http://schemas.microsoft.com/office/drawing/2014/main" id="{B91B072E-4411-0441-BE76-9906521C93E4}"/>
              </a:ext>
            </a:extLst>
          </p:cNvPr>
          <p:cNvSpPr/>
          <p:nvPr/>
        </p:nvSpPr>
        <p:spPr>
          <a:xfrm>
            <a:off x="667033" y="696225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9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9" name="Freeform 518">
            <a:extLst>
              <a:ext uri="{FF2B5EF4-FFF2-40B4-BE49-F238E27FC236}">
                <a16:creationId xmlns:a16="http://schemas.microsoft.com/office/drawing/2014/main" id="{0F0A6916-8B59-0E4E-A543-9F7E17453171}"/>
              </a:ext>
            </a:extLst>
          </p:cNvPr>
          <p:cNvSpPr/>
          <p:nvPr/>
        </p:nvSpPr>
        <p:spPr>
          <a:xfrm>
            <a:off x="686473" y="6980971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8" y="57"/>
                </a:moveTo>
                <a:lnTo>
                  <a:pt x="38" y="57"/>
                </a:lnTo>
                <a:cubicBezTo>
                  <a:pt x="48" y="57"/>
                  <a:pt x="56" y="49"/>
                  <a:pt x="56" y="39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9"/>
                  <a:pt x="8" y="57"/>
                  <a:pt x="1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0" name="Freeform 519">
            <a:extLst>
              <a:ext uri="{FF2B5EF4-FFF2-40B4-BE49-F238E27FC236}">
                <a16:creationId xmlns:a16="http://schemas.microsoft.com/office/drawing/2014/main" id="{EBD94A6B-EFFB-2546-B2DD-164330FE62AD}"/>
              </a:ext>
            </a:extLst>
          </p:cNvPr>
          <p:cNvSpPr/>
          <p:nvPr/>
        </p:nvSpPr>
        <p:spPr>
          <a:xfrm>
            <a:off x="742632" y="7081770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0"/>
                </a:move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7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1" name="Freeform 520">
            <a:extLst>
              <a:ext uri="{FF2B5EF4-FFF2-40B4-BE49-F238E27FC236}">
                <a16:creationId xmlns:a16="http://schemas.microsoft.com/office/drawing/2014/main" id="{590CD12A-DCB5-4E43-83CC-8FB3041D9D6F}"/>
              </a:ext>
            </a:extLst>
          </p:cNvPr>
          <p:cNvSpPr/>
          <p:nvPr/>
        </p:nvSpPr>
        <p:spPr>
          <a:xfrm>
            <a:off x="595033" y="711381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9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2" name="Freeform 521">
            <a:extLst>
              <a:ext uri="{FF2B5EF4-FFF2-40B4-BE49-F238E27FC236}">
                <a16:creationId xmlns:a16="http://schemas.microsoft.com/office/drawing/2014/main" id="{E6FB58FE-19B7-4444-8C08-8976E468B804}"/>
              </a:ext>
            </a:extLst>
          </p:cNvPr>
          <p:cNvSpPr/>
          <p:nvPr/>
        </p:nvSpPr>
        <p:spPr>
          <a:xfrm>
            <a:off x="664153" y="700005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8" y="56"/>
                </a:moveTo>
                <a:lnTo>
                  <a:pt x="39" y="56"/>
                </a:lnTo>
                <a:cubicBezTo>
                  <a:pt x="49" y="56"/>
                  <a:pt x="57" y="48"/>
                  <a:pt x="57" y="38"/>
                </a:cubicBezTo>
                <a:lnTo>
                  <a:pt x="57" y="17"/>
                </a:lnTo>
                <a:cubicBezTo>
                  <a:pt x="57" y="8"/>
                  <a:pt x="49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3" name="Freeform 522">
            <a:extLst>
              <a:ext uri="{FF2B5EF4-FFF2-40B4-BE49-F238E27FC236}">
                <a16:creationId xmlns:a16="http://schemas.microsoft.com/office/drawing/2014/main" id="{BA57582A-62FA-A543-9A61-151DCF480E2F}"/>
              </a:ext>
            </a:extLst>
          </p:cNvPr>
          <p:cNvSpPr/>
          <p:nvPr/>
        </p:nvSpPr>
        <p:spPr>
          <a:xfrm>
            <a:off x="667033" y="702705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8" y="56"/>
                </a:move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4" name="Freeform 523">
            <a:extLst>
              <a:ext uri="{FF2B5EF4-FFF2-40B4-BE49-F238E27FC236}">
                <a16:creationId xmlns:a16="http://schemas.microsoft.com/office/drawing/2014/main" id="{A4F2D317-0419-9740-8FD9-F693AFC266F3}"/>
              </a:ext>
            </a:extLst>
          </p:cNvPr>
          <p:cNvSpPr/>
          <p:nvPr/>
        </p:nvSpPr>
        <p:spPr>
          <a:xfrm>
            <a:off x="715633" y="706665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5" name="Freeform 524">
            <a:extLst>
              <a:ext uri="{FF2B5EF4-FFF2-40B4-BE49-F238E27FC236}">
                <a16:creationId xmlns:a16="http://schemas.microsoft.com/office/drawing/2014/main" id="{F5B23D43-9F82-804E-8D78-F0EBFB7E2255}"/>
              </a:ext>
            </a:extLst>
          </p:cNvPr>
          <p:cNvSpPr/>
          <p:nvPr/>
        </p:nvSpPr>
        <p:spPr>
          <a:xfrm>
            <a:off x="696553" y="7087170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56" y="38"/>
                </a:move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7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6" name="Freeform 525">
            <a:extLst>
              <a:ext uri="{FF2B5EF4-FFF2-40B4-BE49-F238E27FC236}">
                <a16:creationId xmlns:a16="http://schemas.microsoft.com/office/drawing/2014/main" id="{8D1C5A9B-4677-7243-9355-4AFF21EBAD53}"/>
              </a:ext>
            </a:extLst>
          </p:cNvPr>
          <p:cNvSpPr/>
          <p:nvPr/>
        </p:nvSpPr>
        <p:spPr>
          <a:xfrm>
            <a:off x="640753" y="698493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56" y="38"/>
                </a:moveTo>
                <a:lnTo>
                  <a:pt x="56" y="18"/>
                </a:lnTo>
                <a:cubicBezTo>
                  <a:pt x="56" y="8"/>
                  <a:pt x="48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9" y="56"/>
                </a:lnTo>
                <a:cubicBezTo>
                  <a:pt x="48" y="56"/>
                  <a:pt x="56" y="48"/>
                  <a:pt x="56" y="3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7" name="Freeform 526">
            <a:extLst>
              <a:ext uri="{FF2B5EF4-FFF2-40B4-BE49-F238E27FC236}">
                <a16:creationId xmlns:a16="http://schemas.microsoft.com/office/drawing/2014/main" id="{F22332F7-342F-0844-84E1-BE6848872DA4}"/>
              </a:ext>
            </a:extLst>
          </p:cNvPr>
          <p:cNvSpPr/>
          <p:nvPr/>
        </p:nvSpPr>
        <p:spPr>
          <a:xfrm>
            <a:off x="633193" y="708537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0"/>
                </a:move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7" y="56"/>
                  <a:pt x="17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8" name="Freeform 527">
            <a:extLst>
              <a:ext uri="{FF2B5EF4-FFF2-40B4-BE49-F238E27FC236}">
                <a16:creationId xmlns:a16="http://schemas.microsoft.com/office/drawing/2014/main" id="{EAC77F26-1F8A-564A-95B4-4C6CE52A373C}"/>
              </a:ext>
            </a:extLst>
          </p:cNvPr>
          <p:cNvSpPr/>
          <p:nvPr/>
        </p:nvSpPr>
        <p:spPr>
          <a:xfrm>
            <a:off x="598633" y="7085371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9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9" y="56"/>
                </a:lnTo>
                <a:cubicBezTo>
                  <a:pt x="49" y="56"/>
                  <a:pt x="57" y="48"/>
                  <a:pt x="57" y="38"/>
                </a:cubicBezTo>
                <a:lnTo>
                  <a:pt x="57" y="18"/>
                </a:lnTo>
                <a:cubicBezTo>
                  <a:pt x="57" y="8"/>
                  <a:pt x="49" y="0"/>
                  <a:pt x="3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9" name="Freeform 528">
            <a:extLst>
              <a:ext uri="{FF2B5EF4-FFF2-40B4-BE49-F238E27FC236}">
                <a16:creationId xmlns:a16="http://schemas.microsoft.com/office/drawing/2014/main" id="{914B55FA-BA9E-B341-88A6-FB53C55B6168}"/>
              </a:ext>
            </a:extLst>
          </p:cNvPr>
          <p:cNvSpPr/>
          <p:nvPr/>
        </p:nvSpPr>
        <p:spPr>
          <a:xfrm>
            <a:off x="516552" y="6784411"/>
            <a:ext cx="324720" cy="47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3" h="1317">
                <a:moveTo>
                  <a:pt x="847" y="1208"/>
                </a:moveTo>
                <a:cubicBezTo>
                  <a:pt x="847" y="1238"/>
                  <a:pt x="823" y="1262"/>
                  <a:pt x="793" y="1262"/>
                </a:cubicBezTo>
                <a:lnTo>
                  <a:pt x="109" y="1262"/>
                </a:lnTo>
                <a:cubicBezTo>
                  <a:pt x="79" y="1262"/>
                  <a:pt x="55" y="1238"/>
                  <a:pt x="55" y="1208"/>
                </a:cubicBezTo>
                <a:lnTo>
                  <a:pt x="55" y="110"/>
                </a:lnTo>
                <a:cubicBezTo>
                  <a:pt x="55" y="80"/>
                  <a:pt x="79" y="55"/>
                  <a:pt x="109" y="55"/>
                </a:cubicBezTo>
                <a:lnTo>
                  <a:pt x="793" y="55"/>
                </a:lnTo>
                <a:cubicBezTo>
                  <a:pt x="823" y="55"/>
                  <a:pt x="847" y="80"/>
                  <a:pt x="847" y="110"/>
                </a:cubicBezTo>
                <a:close/>
                <a:moveTo>
                  <a:pt x="793" y="0"/>
                </a:moveTo>
                <a:lnTo>
                  <a:pt x="109" y="0"/>
                </a:lnTo>
                <a:cubicBezTo>
                  <a:pt x="49" y="0"/>
                  <a:pt x="0" y="49"/>
                  <a:pt x="0" y="110"/>
                </a:cubicBezTo>
                <a:lnTo>
                  <a:pt x="0" y="1208"/>
                </a:lnTo>
                <a:cubicBezTo>
                  <a:pt x="0" y="1268"/>
                  <a:pt x="49" y="1317"/>
                  <a:pt x="109" y="1317"/>
                </a:cubicBezTo>
                <a:lnTo>
                  <a:pt x="793" y="1317"/>
                </a:lnTo>
                <a:cubicBezTo>
                  <a:pt x="854" y="1317"/>
                  <a:pt x="903" y="1268"/>
                  <a:pt x="903" y="1208"/>
                </a:cubicBezTo>
                <a:lnTo>
                  <a:pt x="903" y="110"/>
                </a:lnTo>
                <a:cubicBezTo>
                  <a:pt x="903" y="49"/>
                  <a:pt x="854" y="0"/>
                  <a:pt x="79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0" name="Freeform 529">
            <a:extLst>
              <a:ext uri="{FF2B5EF4-FFF2-40B4-BE49-F238E27FC236}">
                <a16:creationId xmlns:a16="http://schemas.microsoft.com/office/drawing/2014/main" id="{FB8BE905-57CB-6A49-9922-01CA18FE1652}"/>
              </a:ext>
            </a:extLst>
          </p:cNvPr>
          <p:cNvSpPr/>
          <p:nvPr/>
        </p:nvSpPr>
        <p:spPr>
          <a:xfrm>
            <a:off x="663793" y="7170331"/>
            <a:ext cx="24840" cy="2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" h="69">
                <a:moveTo>
                  <a:pt x="35" y="0"/>
                </a:moveTo>
                <a:cubicBezTo>
                  <a:pt x="16" y="0"/>
                  <a:pt x="0" y="15"/>
                  <a:pt x="0" y="35"/>
                </a:cubicBezTo>
                <a:cubicBezTo>
                  <a:pt x="0" y="54"/>
                  <a:pt x="16" y="69"/>
                  <a:pt x="35" y="69"/>
                </a:cubicBezTo>
                <a:cubicBezTo>
                  <a:pt x="54" y="69"/>
                  <a:pt x="70" y="54"/>
                  <a:pt x="70" y="35"/>
                </a:cubicBezTo>
                <a:cubicBezTo>
                  <a:pt x="70" y="15"/>
                  <a:pt x="54" y="0"/>
                  <a:pt x="3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1" name="Freeform 530">
            <a:extLst>
              <a:ext uri="{FF2B5EF4-FFF2-40B4-BE49-F238E27FC236}">
                <a16:creationId xmlns:a16="http://schemas.microsoft.com/office/drawing/2014/main" id="{620C9C15-DC6D-1C41-B6CC-CD6271446312}"/>
              </a:ext>
            </a:extLst>
          </p:cNvPr>
          <p:cNvSpPr/>
          <p:nvPr/>
        </p:nvSpPr>
        <p:spPr>
          <a:xfrm>
            <a:off x="637153" y="6836970"/>
            <a:ext cx="781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8" h="55">
                <a:moveTo>
                  <a:pt x="28" y="55"/>
                </a:moveTo>
                <a:lnTo>
                  <a:pt x="190" y="55"/>
                </a:lnTo>
                <a:cubicBezTo>
                  <a:pt x="205" y="55"/>
                  <a:pt x="218" y="43"/>
                  <a:pt x="218" y="28"/>
                </a:cubicBezTo>
                <a:cubicBezTo>
                  <a:pt x="218" y="13"/>
                  <a:pt x="205" y="0"/>
                  <a:pt x="190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2" name="Freeform 531">
            <a:extLst>
              <a:ext uri="{FF2B5EF4-FFF2-40B4-BE49-F238E27FC236}">
                <a16:creationId xmlns:a16="http://schemas.microsoft.com/office/drawing/2014/main" id="{6E692049-7941-F440-9FB4-777B43E74C25}"/>
              </a:ext>
            </a:extLst>
          </p:cNvPr>
          <p:cNvSpPr/>
          <p:nvPr/>
        </p:nvSpPr>
        <p:spPr>
          <a:xfrm>
            <a:off x="1282633" y="7091130"/>
            <a:ext cx="882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6" h="141">
                <a:moveTo>
                  <a:pt x="228" y="105"/>
                </a:moveTo>
                <a:lnTo>
                  <a:pt x="35" y="105"/>
                </a:lnTo>
                <a:lnTo>
                  <a:pt x="35" y="17"/>
                </a:lnTo>
                <a:cubicBezTo>
                  <a:pt x="35" y="8"/>
                  <a:pt x="27" y="0"/>
                  <a:pt x="18" y="0"/>
                </a:cubicBezTo>
                <a:cubicBezTo>
                  <a:pt x="8" y="0"/>
                  <a:pt x="0" y="8"/>
                  <a:pt x="0" y="17"/>
                </a:cubicBezTo>
                <a:lnTo>
                  <a:pt x="0" y="123"/>
                </a:lnTo>
                <a:cubicBezTo>
                  <a:pt x="0" y="133"/>
                  <a:pt x="8" y="141"/>
                  <a:pt x="18" y="141"/>
                </a:cubicBezTo>
                <a:lnTo>
                  <a:pt x="228" y="141"/>
                </a:lnTo>
                <a:cubicBezTo>
                  <a:pt x="238" y="141"/>
                  <a:pt x="246" y="133"/>
                  <a:pt x="246" y="123"/>
                </a:cubicBezTo>
                <a:cubicBezTo>
                  <a:pt x="246" y="113"/>
                  <a:pt x="238" y="105"/>
                  <a:pt x="228" y="10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3" name="Freeform 532">
            <a:extLst>
              <a:ext uri="{FF2B5EF4-FFF2-40B4-BE49-F238E27FC236}">
                <a16:creationId xmlns:a16="http://schemas.microsoft.com/office/drawing/2014/main" id="{79E92134-78DC-D94B-95E9-C6851E16B01F}"/>
              </a:ext>
            </a:extLst>
          </p:cNvPr>
          <p:cNvSpPr/>
          <p:nvPr/>
        </p:nvSpPr>
        <p:spPr>
          <a:xfrm>
            <a:off x="1358233" y="6977371"/>
            <a:ext cx="8820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6" h="36">
                <a:moveTo>
                  <a:pt x="18" y="35"/>
                </a:moveTo>
                <a:lnTo>
                  <a:pt x="228" y="36"/>
                </a:lnTo>
                <a:cubicBezTo>
                  <a:pt x="238" y="36"/>
                  <a:pt x="246" y="28"/>
                  <a:pt x="246" y="18"/>
                </a:cubicBezTo>
                <a:cubicBezTo>
                  <a:pt x="246" y="9"/>
                  <a:pt x="238" y="1"/>
                  <a:pt x="228" y="1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4" name="Freeform 533">
            <a:extLst>
              <a:ext uri="{FF2B5EF4-FFF2-40B4-BE49-F238E27FC236}">
                <a16:creationId xmlns:a16="http://schemas.microsoft.com/office/drawing/2014/main" id="{1ED467ED-852B-C74C-A81E-D8E04AD8C802}"/>
              </a:ext>
            </a:extLst>
          </p:cNvPr>
          <p:cNvSpPr/>
          <p:nvPr/>
        </p:nvSpPr>
        <p:spPr>
          <a:xfrm>
            <a:off x="1282633" y="6977371"/>
            <a:ext cx="504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1" h="141">
                <a:moveTo>
                  <a:pt x="35" y="35"/>
                </a:moveTo>
                <a:lnTo>
                  <a:pt x="106" y="35"/>
                </a:lnTo>
                <a:lnTo>
                  <a:pt x="106" y="106"/>
                </a:lnTo>
                <a:lnTo>
                  <a:pt x="35" y="106"/>
                </a:lnTo>
                <a:close/>
                <a:moveTo>
                  <a:pt x="17" y="141"/>
                </a:moveTo>
                <a:lnTo>
                  <a:pt x="123" y="141"/>
                </a:lnTo>
                <a:cubicBezTo>
                  <a:pt x="133" y="141"/>
                  <a:pt x="141" y="134"/>
                  <a:pt x="141" y="124"/>
                </a:cubicBezTo>
                <a:lnTo>
                  <a:pt x="141" y="18"/>
                </a:lnTo>
                <a:cubicBezTo>
                  <a:pt x="141" y="8"/>
                  <a:pt x="133" y="0"/>
                  <a:pt x="123" y="0"/>
                </a:cubicBez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124"/>
                </a:lnTo>
                <a:cubicBezTo>
                  <a:pt x="0" y="134"/>
                  <a:pt x="7" y="141"/>
                  <a:pt x="17" y="1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5" name="Freeform 534">
            <a:extLst>
              <a:ext uri="{FF2B5EF4-FFF2-40B4-BE49-F238E27FC236}">
                <a16:creationId xmlns:a16="http://schemas.microsoft.com/office/drawing/2014/main" id="{7D1A2579-4758-FC49-B89C-1E763028AB75}"/>
              </a:ext>
            </a:extLst>
          </p:cNvPr>
          <p:cNvSpPr/>
          <p:nvPr/>
        </p:nvSpPr>
        <p:spPr>
          <a:xfrm>
            <a:off x="1485313" y="6973771"/>
            <a:ext cx="21960" cy="5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142">
                <a:moveTo>
                  <a:pt x="18" y="142"/>
                </a:moveTo>
                <a:lnTo>
                  <a:pt x="45" y="142"/>
                </a:lnTo>
                <a:cubicBezTo>
                  <a:pt x="54" y="142"/>
                  <a:pt x="62" y="134"/>
                  <a:pt x="62" y="124"/>
                </a:cubicBezTo>
                <a:lnTo>
                  <a:pt x="62" y="18"/>
                </a:lnTo>
                <a:cubicBezTo>
                  <a:pt x="62" y="8"/>
                  <a:pt x="54" y="0"/>
                  <a:pt x="45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24"/>
                </a:lnTo>
                <a:cubicBezTo>
                  <a:pt x="0" y="134"/>
                  <a:pt x="8" y="142"/>
                  <a:pt x="18" y="14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6" name="Freeform 535">
            <a:extLst>
              <a:ext uri="{FF2B5EF4-FFF2-40B4-BE49-F238E27FC236}">
                <a16:creationId xmlns:a16="http://schemas.microsoft.com/office/drawing/2014/main" id="{EBFDCE5B-869C-8C46-A53D-DEF0129B76A1}"/>
              </a:ext>
            </a:extLst>
          </p:cNvPr>
          <p:cNvSpPr/>
          <p:nvPr/>
        </p:nvSpPr>
        <p:spPr>
          <a:xfrm>
            <a:off x="1341673" y="699645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35" y="36"/>
                </a:moveTo>
                <a:lnTo>
                  <a:pt x="53" y="36"/>
                </a:lnTo>
                <a:lnTo>
                  <a:pt x="53" y="53"/>
                </a:lnTo>
                <a:lnTo>
                  <a:pt x="35" y="53"/>
                </a:lnTo>
                <a:close/>
                <a:moveTo>
                  <a:pt x="18" y="88"/>
                </a:moveTo>
                <a:lnTo>
                  <a:pt x="70" y="88"/>
                </a:lnTo>
                <a:cubicBezTo>
                  <a:pt x="80" y="88"/>
                  <a:pt x="88" y="81"/>
                  <a:pt x="88" y="71"/>
                </a:cubicBez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1"/>
                  <a:pt x="8" y="88"/>
                  <a:pt x="18" y="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7" name="Freeform 536">
            <a:extLst>
              <a:ext uri="{FF2B5EF4-FFF2-40B4-BE49-F238E27FC236}">
                <a16:creationId xmlns:a16="http://schemas.microsoft.com/office/drawing/2014/main" id="{AD30F67F-3D97-DF46-965B-1802AC65CA35}"/>
              </a:ext>
            </a:extLst>
          </p:cNvPr>
          <p:cNvSpPr/>
          <p:nvPr/>
        </p:nvSpPr>
        <p:spPr>
          <a:xfrm>
            <a:off x="1301713" y="7076731"/>
            <a:ext cx="5040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1" h="127">
                <a:moveTo>
                  <a:pt x="105" y="75"/>
                </a:moveTo>
                <a:lnTo>
                  <a:pt x="105" y="92"/>
                </a:lnTo>
                <a:lnTo>
                  <a:pt x="36" y="92"/>
                </a:lnTo>
                <a:lnTo>
                  <a:pt x="36" y="35"/>
                </a:lnTo>
                <a:lnTo>
                  <a:pt x="53" y="35"/>
                </a:lnTo>
                <a:lnTo>
                  <a:pt x="53" y="57"/>
                </a:lnTo>
                <a:cubicBezTo>
                  <a:pt x="53" y="67"/>
                  <a:pt x="61" y="75"/>
                  <a:pt x="71" y="75"/>
                </a:cubicBezTo>
                <a:close/>
                <a:moveTo>
                  <a:pt x="71" y="0"/>
                </a:move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110"/>
                </a:lnTo>
                <a:cubicBezTo>
                  <a:pt x="0" y="119"/>
                  <a:pt x="8" y="127"/>
                  <a:pt x="18" y="127"/>
                </a:cubicBezTo>
                <a:lnTo>
                  <a:pt x="123" y="127"/>
                </a:lnTo>
                <a:cubicBezTo>
                  <a:pt x="133" y="127"/>
                  <a:pt x="141" y="119"/>
                  <a:pt x="141" y="110"/>
                </a:cubicBezTo>
                <a:lnTo>
                  <a:pt x="141" y="57"/>
                </a:lnTo>
                <a:cubicBezTo>
                  <a:pt x="141" y="47"/>
                  <a:pt x="133" y="39"/>
                  <a:pt x="123" y="39"/>
                </a:cubicBezTo>
                <a:lnTo>
                  <a:pt x="88" y="39"/>
                </a:lnTo>
                <a:lnTo>
                  <a:pt x="88" y="17"/>
                </a:lnTo>
                <a:cubicBezTo>
                  <a:pt x="88" y="8"/>
                  <a:pt x="80" y="0"/>
                  <a:pt x="7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8" name="Freeform 537">
            <a:extLst>
              <a:ext uri="{FF2B5EF4-FFF2-40B4-BE49-F238E27FC236}">
                <a16:creationId xmlns:a16="http://schemas.microsoft.com/office/drawing/2014/main" id="{2253B8BA-8ACB-E146-A652-7CDEA8A812AD}"/>
              </a:ext>
            </a:extLst>
          </p:cNvPr>
          <p:cNvSpPr/>
          <p:nvPr/>
        </p:nvSpPr>
        <p:spPr>
          <a:xfrm>
            <a:off x="1282633" y="704361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53" y="53"/>
                </a:moveTo>
                <a:lnTo>
                  <a:pt x="35" y="53"/>
                </a:lnTo>
                <a:lnTo>
                  <a:pt x="35" y="36"/>
                </a:lnTo>
                <a:lnTo>
                  <a:pt x="53" y="36"/>
                </a:lnTo>
                <a:close/>
                <a:moveTo>
                  <a:pt x="88" y="71"/>
                </a:move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0"/>
                  <a:pt x="8" y="88"/>
                  <a:pt x="18" y="88"/>
                </a:cubicBezTo>
                <a:lnTo>
                  <a:pt x="70" y="88"/>
                </a:lnTo>
                <a:cubicBezTo>
                  <a:pt x="80" y="88"/>
                  <a:pt x="88" y="80"/>
                  <a:pt x="88" y="7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9" name="Freeform 538">
            <a:extLst>
              <a:ext uri="{FF2B5EF4-FFF2-40B4-BE49-F238E27FC236}">
                <a16:creationId xmlns:a16="http://schemas.microsoft.com/office/drawing/2014/main" id="{EA2782A7-1184-AF4E-954D-6866C8E4AB34}"/>
              </a:ext>
            </a:extLst>
          </p:cNvPr>
          <p:cNvSpPr/>
          <p:nvPr/>
        </p:nvSpPr>
        <p:spPr>
          <a:xfrm>
            <a:off x="1428793" y="704649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52" y="53"/>
                </a:moveTo>
                <a:lnTo>
                  <a:pt x="35" y="53"/>
                </a:lnTo>
                <a:lnTo>
                  <a:pt x="35" y="35"/>
                </a:lnTo>
                <a:lnTo>
                  <a:pt x="52" y="35"/>
                </a:lnTo>
                <a:close/>
                <a:moveTo>
                  <a:pt x="70" y="0"/>
                </a:move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70"/>
                </a:lnTo>
                <a:cubicBezTo>
                  <a:pt x="0" y="80"/>
                  <a:pt x="7" y="88"/>
                  <a:pt x="17" y="88"/>
                </a:cubicBezTo>
                <a:lnTo>
                  <a:pt x="70" y="88"/>
                </a:lnTo>
                <a:cubicBezTo>
                  <a:pt x="80" y="88"/>
                  <a:pt x="88" y="80"/>
                  <a:pt x="88" y="70"/>
                </a:cubicBez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0" name="Freeform 539">
            <a:extLst>
              <a:ext uri="{FF2B5EF4-FFF2-40B4-BE49-F238E27FC236}">
                <a16:creationId xmlns:a16="http://schemas.microsoft.com/office/drawing/2014/main" id="{48F54BAD-A1F0-0541-8929-3BEA7A308ECA}"/>
              </a:ext>
            </a:extLst>
          </p:cNvPr>
          <p:cNvSpPr/>
          <p:nvPr/>
        </p:nvSpPr>
        <p:spPr>
          <a:xfrm>
            <a:off x="1475953" y="704001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35" y="35"/>
                </a:moveTo>
                <a:lnTo>
                  <a:pt x="53" y="35"/>
                </a:lnTo>
                <a:lnTo>
                  <a:pt x="53" y="52"/>
                </a:lnTo>
                <a:lnTo>
                  <a:pt x="35" y="52"/>
                </a:lnTo>
                <a:close/>
                <a:moveTo>
                  <a:pt x="0" y="18"/>
                </a:moveTo>
                <a:lnTo>
                  <a:pt x="0" y="70"/>
                </a:lnTo>
                <a:cubicBezTo>
                  <a:pt x="0" y="80"/>
                  <a:pt x="8" y="88"/>
                  <a:pt x="18" y="88"/>
                </a:cubicBezTo>
                <a:lnTo>
                  <a:pt x="70" y="88"/>
                </a:lnTo>
                <a:cubicBezTo>
                  <a:pt x="80" y="88"/>
                  <a:pt x="88" y="80"/>
                  <a:pt x="88" y="70"/>
                </a:cubicBez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1" name="Freeform 540">
            <a:extLst>
              <a:ext uri="{FF2B5EF4-FFF2-40B4-BE49-F238E27FC236}">
                <a16:creationId xmlns:a16="http://schemas.microsoft.com/office/drawing/2014/main" id="{9FFB2DFE-8C77-FF4E-B39E-E55B0DE40B09}"/>
              </a:ext>
            </a:extLst>
          </p:cNvPr>
          <p:cNvSpPr/>
          <p:nvPr/>
        </p:nvSpPr>
        <p:spPr>
          <a:xfrm>
            <a:off x="1381633" y="6996451"/>
            <a:ext cx="5040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1" h="128">
                <a:moveTo>
                  <a:pt x="105" y="92"/>
                </a:moveTo>
                <a:lnTo>
                  <a:pt x="88" y="92"/>
                </a:lnTo>
                <a:lnTo>
                  <a:pt x="88" y="70"/>
                </a:lnTo>
                <a:cubicBezTo>
                  <a:pt x="88" y="61"/>
                  <a:pt x="80" y="53"/>
                  <a:pt x="70" y="53"/>
                </a:cubicBezTo>
                <a:lnTo>
                  <a:pt x="35" y="53"/>
                </a:lnTo>
                <a:lnTo>
                  <a:pt x="35" y="35"/>
                </a:lnTo>
                <a:lnTo>
                  <a:pt x="105" y="35"/>
                </a:lnTo>
                <a:close/>
                <a:moveTo>
                  <a:pt x="141" y="110"/>
                </a:moveTo>
                <a:lnTo>
                  <a:pt x="141" y="18"/>
                </a:lnTo>
                <a:cubicBezTo>
                  <a:pt x="141" y="8"/>
                  <a:pt x="133" y="0"/>
                  <a:pt x="123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0"/>
                </a:lnTo>
                <a:cubicBezTo>
                  <a:pt x="0" y="80"/>
                  <a:pt x="8" y="88"/>
                  <a:pt x="18" y="88"/>
                </a:cubicBezTo>
                <a:lnTo>
                  <a:pt x="52" y="88"/>
                </a:lnTo>
                <a:lnTo>
                  <a:pt x="52" y="110"/>
                </a:lnTo>
                <a:cubicBezTo>
                  <a:pt x="52" y="120"/>
                  <a:pt x="60" y="128"/>
                  <a:pt x="70" y="128"/>
                </a:cubicBezTo>
                <a:lnTo>
                  <a:pt x="123" y="128"/>
                </a:lnTo>
                <a:cubicBezTo>
                  <a:pt x="133" y="128"/>
                  <a:pt x="141" y="120"/>
                  <a:pt x="141" y="1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2" name="Freeform 541">
            <a:extLst>
              <a:ext uri="{FF2B5EF4-FFF2-40B4-BE49-F238E27FC236}">
                <a16:creationId xmlns:a16="http://schemas.microsoft.com/office/drawing/2014/main" id="{5D232A61-CEAC-DA4F-816A-860E2E03DA92}"/>
              </a:ext>
            </a:extLst>
          </p:cNvPr>
          <p:cNvSpPr/>
          <p:nvPr/>
        </p:nvSpPr>
        <p:spPr>
          <a:xfrm>
            <a:off x="1335913" y="704973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8" y="56"/>
                </a:move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7"/>
                </a:lnTo>
                <a:cubicBezTo>
                  <a:pt x="56" y="7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3" name="Freeform 542">
            <a:extLst>
              <a:ext uri="{FF2B5EF4-FFF2-40B4-BE49-F238E27FC236}">
                <a16:creationId xmlns:a16="http://schemas.microsoft.com/office/drawing/2014/main" id="{24CC8601-DAAD-B948-B250-7E227AEC856A}"/>
              </a:ext>
            </a:extLst>
          </p:cNvPr>
          <p:cNvSpPr/>
          <p:nvPr/>
        </p:nvSpPr>
        <p:spPr>
          <a:xfrm>
            <a:off x="1354633" y="703029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56" y="17"/>
                </a:move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4" name="Freeform 543">
            <a:extLst>
              <a:ext uri="{FF2B5EF4-FFF2-40B4-BE49-F238E27FC236}">
                <a16:creationId xmlns:a16="http://schemas.microsoft.com/office/drawing/2014/main" id="{0D3DCFC0-AB10-8047-86D1-A18B74019E05}"/>
              </a:ext>
            </a:extLst>
          </p:cNvPr>
          <p:cNvSpPr/>
          <p:nvPr/>
        </p:nvSpPr>
        <p:spPr>
          <a:xfrm>
            <a:off x="1455073" y="6973771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18" y="57"/>
                </a:moveTo>
                <a:lnTo>
                  <a:pt x="39" y="57"/>
                </a:lnTo>
                <a:cubicBezTo>
                  <a:pt x="49" y="57"/>
                  <a:pt x="57" y="49"/>
                  <a:pt x="57" y="39"/>
                </a:cubicBezTo>
                <a:lnTo>
                  <a:pt x="57" y="18"/>
                </a:lnTo>
                <a:cubicBezTo>
                  <a:pt x="57" y="8"/>
                  <a:pt x="49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9"/>
                  <a:pt x="8" y="57"/>
                  <a:pt x="1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5" name="Freeform 544">
            <a:extLst>
              <a:ext uri="{FF2B5EF4-FFF2-40B4-BE49-F238E27FC236}">
                <a16:creationId xmlns:a16="http://schemas.microsoft.com/office/drawing/2014/main" id="{982A1A86-127E-3E4B-9349-4D4054CBDCB4}"/>
              </a:ext>
            </a:extLst>
          </p:cNvPr>
          <p:cNvSpPr/>
          <p:nvPr/>
        </p:nvSpPr>
        <p:spPr>
          <a:xfrm>
            <a:off x="1373713" y="705225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0"/>
                </a:move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7" y="56"/>
                  <a:pt x="17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6" name="Freeform 545">
            <a:extLst>
              <a:ext uri="{FF2B5EF4-FFF2-40B4-BE49-F238E27FC236}">
                <a16:creationId xmlns:a16="http://schemas.microsoft.com/office/drawing/2014/main" id="{9A146BBB-DABC-8149-BAB2-E2251465894D}"/>
              </a:ext>
            </a:extLst>
          </p:cNvPr>
          <p:cNvSpPr/>
          <p:nvPr/>
        </p:nvSpPr>
        <p:spPr>
          <a:xfrm>
            <a:off x="1400713" y="704973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0"/>
                </a:moveTo>
                <a:lnTo>
                  <a:pt x="17" y="0"/>
                </a:lnTo>
                <a:cubicBezTo>
                  <a:pt x="8" y="0"/>
                  <a:pt x="0" y="7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7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7"/>
                </a:lnTo>
                <a:cubicBezTo>
                  <a:pt x="56" y="7"/>
                  <a:pt x="48" y="0"/>
                  <a:pt x="3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7" name="Freeform 546">
            <a:extLst>
              <a:ext uri="{FF2B5EF4-FFF2-40B4-BE49-F238E27FC236}">
                <a16:creationId xmlns:a16="http://schemas.microsoft.com/office/drawing/2014/main" id="{110FEA57-2D2B-9148-B1F2-8E4FA3B07357}"/>
              </a:ext>
            </a:extLst>
          </p:cNvPr>
          <p:cNvSpPr/>
          <p:nvPr/>
        </p:nvSpPr>
        <p:spPr>
          <a:xfrm>
            <a:off x="1440312" y="7000771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0" y="18"/>
                </a:moveTo>
                <a:lnTo>
                  <a:pt x="0" y="39"/>
                </a:lnTo>
                <a:cubicBezTo>
                  <a:pt x="0" y="49"/>
                  <a:pt x="8" y="57"/>
                  <a:pt x="17" y="57"/>
                </a:cubicBezTo>
                <a:lnTo>
                  <a:pt x="38" y="57"/>
                </a:lnTo>
                <a:cubicBezTo>
                  <a:pt x="48" y="57"/>
                  <a:pt x="56" y="49"/>
                  <a:pt x="56" y="39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8" name="Freeform 547">
            <a:extLst>
              <a:ext uri="{FF2B5EF4-FFF2-40B4-BE49-F238E27FC236}">
                <a16:creationId xmlns:a16="http://schemas.microsoft.com/office/drawing/2014/main" id="{8BAFE295-1ADB-A543-9F11-42CA9364B3A7}"/>
              </a:ext>
            </a:extLst>
          </p:cNvPr>
          <p:cNvSpPr/>
          <p:nvPr/>
        </p:nvSpPr>
        <p:spPr>
          <a:xfrm>
            <a:off x="1460472" y="702021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8" y="0"/>
                </a:moveTo>
                <a:cubicBezTo>
                  <a:pt x="9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9" y="56"/>
                  <a:pt x="18" y="56"/>
                </a:cubicBezTo>
                <a:lnTo>
                  <a:pt x="39" y="56"/>
                </a:lnTo>
                <a:cubicBezTo>
                  <a:pt x="49" y="56"/>
                  <a:pt x="57" y="48"/>
                  <a:pt x="57" y="38"/>
                </a:cubicBezTo>
                <a:lnTo>
                  <a:pt x="57" y="18"/>
                </a:lnTo>
                <a:cubicBezTo>
                  <a:pt x="57" y="8"/>
                  <a:pt x="49" y="0"/>
                  <a:pt x="3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9" name="Freeform 548">
            <a:extLst>
              <a:ext uri="{FF2B5EF4-FFF2-40B4-BE49-F238E27FC236}">
                <a16:creationId xmlns:a16="http://schemas.microsoft.com/office/drawing/2014/main" id="{4F3CA6C4-8BE1-8E42-8EAB-0FC49E43A3AB}"/>
              </a:ext>
            </a:extLst>
          </p:cNvPr>
          <p:cNvSpPr/>
          <p:nvPr/>
        </p:nvSpPr>
        <p:spPr>
          <a:xfrm>
            <a:off x="1358233" y="707565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57" y="18"/>
                </a:moveTo>
                <a:cubicBezTo>
                  <a:pt x="57" y="8"/>
                  <a:pt x="49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8"/>
                  <a:pt x="8" y="56"/>
                  <a:pt x="18" y="56"/>
                </a:cubicBezTo>
                <a:lnTo>
                  <a:pt x="39" y="56"/>
                </a:lnTo>
                <a:cubicBezTo>
                  <a:pt x="49" y="56"/>
                  <a:pt x="57" y="48"/>
                  <a:pt x="57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0" name="Freeform 549">
            <a:extLst>
              <a:ext uri="{FF2B5EF4-FFF2-40B4-BE49-F238E27FC236}">
                <a16:creationId xmlns:a16="http://schemas.microsoft.com/office/drawing/2014/main" id="{D4DD5900-C814-AC48-8BD2-FE12F7FCE43D}"/>
              </a:ext>
            </a:extLst>
          </p:cNvPr>
          <p:cNvSpPr/>
          <p:nvPr/>
        </p:nvSpPr>
        <p:spPr>
          <a:xfrm>
            <a:off x="1187953" y="6925171"/>
            <a:ext cx="458279" cy="27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4" h="756">
                <a:moveTo>
                  <a:pt x="55" y="55"/>
                </a:moveTo>
                <a:lnTo>
                  <a:pt x="1137" y="55"/>
                </a:lnTo>
                <a:lnTo>
                  <a:pt x="1137" y="460"/>
                </a:lnTo>
                <a:lnTo>
                  <a:pt x="809" y="460"/>
                </a:lnTo>
                <a:lnTo>
                  <a:pt x="809" y="458"/>
                </a:lnTo>
                <a:cubicBezTo>
                  <a:pt x="809" y="448"/>
                  <a:pt x="801" y="440"/>
                  <a:pt x="791" y="440"/>
                </a:cubicBezTo>
                <a:lnTo>
                  <a:pt x="770" y="440"/>
                </a:lnTo>
                <a:cubicBezTo>
                  <a:pt x="761" y="440"/>
                  <a:pt x="753" y="448"/>
                  <a:pt x="753" y="458"/>
                </a:cubicBezTo>
                <a:lnTo>
                  <a:pt x="753" y="460"/>
                </a:lnTo>
                <a:lnTo>
                  <a:pt x="720" y="460"/>
                </a:lnTo>
                <a:lnTo>
                  <a:pt x="720" y="457"/>
                </a:lnTo>
                <a:cubicBezTo>
                  <a:pt x="720" y="447"/>
                  <a:pt x="712" y="439"/>
                  <a:pt x="702" y="439"/>
                </a:cubicBezTo>
                <a:lnTo>
                  <a:pt x="575" y="439"/>
                </a:lnTo>
                <a:cubicBezTo>
                  <a:pt x="565" y="439"/>
                  <a:pt x="557" y="447"/>
                  <a:pt x="557" y="457"/>
                </a:cubicBezTo>
                <a:lnTo>
                  <a:pt x="557" y="460"/>
                </a:lnTo>
                <a:lnTo>
                  <a:pt x="544" y="460"/>
                </a:lnTo>
                <a:cubicBezTo>
                  <a:pt x="534" y="460"/>
                  <a:pt x="526" y="468"/>
                  <a:pt x="526" y="478"/>
                </a:cubicBezTo>
                <a:lnTo>
                  <a:pt x="526" y="619"/>
                </a:lnTo>
                <a:cubicBezTo>
                  <a:pt x="526" y="629"/>
                  <a:pt x="534" y="637"/>
                  <a:pt x="544" y="637"/>
                </a:cubicBezTo>
                <a:lnTo>
                  <a:pt x="1137" y="637"/>
                </a:lnTo>
                <a:lnTo>
                  <a:pt x="1137" y="701"/>
                </a:lnTo>
                <a:lnTo>
                  <a:pt x="55" y="701"/>
                </a:lnTo>
                <a:close/>
                <a:moveTo>
                  <a:pt x="1238" y="602"/>
                </a:moveTo>
                <a:lnTo>
                  <a:pt x="1169" y="602"/>
                </a:lnTo>
                <a:cubicBezTo>
                  <a:pt x="1167" y="601"/>
                  <a:pt x="1166" y="601"/>
                  <a:pt x="1165" y="601"/>
                </a:cubicBezTo>
                <a:cubicBezTo>
                  <a:pt x="1163" y="601"/>
                  <a:pt x="1162" y="601"/>
                  <a:pt x="1160" y="602"/>
                </a:cubicBezTo>
                <a:lnTo>
                  <a:pt x="561" y="602"/>
                </a:lnTo>
                <a:lnTo>
                  <a:pt x="561" y="496"/>
                </a:lnTo>
                <a:lnTo>
                  <a:pt x="768" y="496"/>
                </a:lnTo>
                <a:cubicBezTo>
                  <a:pt x="769" y="496"/>
                  <a:pt x="770" y="496"/>
                  <a:pt x="770" y="496"/>
                </a:cubicBezTo>
                <a:lnTo>
                  <a:pt x="791" y="496"/>
                </a:lnTo>
                <a:cubicBezTo>
                  <a:pt x="792" y="496"/>
                  <a:pt x="793" y="496"/>
                  <a:pt x="794" y="496"/>
                </a:cubicBezTo>
                <a:lnTo>
                  <a:pt x="1238" y="496"/>
                </a:lnTo>
                <a:close/>
                <a:moveTo>
                  <a:pt x="49" y="756"/>
                </a:moveTo>
                <a:lnTo>
                  <a:pt x="1144" y="756"/>
                </a:lnTo>
                <a:cubicBezTo>
                  <a:pt x="1170" y="756"/>
                  <a:pt x="1192" y="735"/>
                  <a:pt x="1192" y="709"/>
                </a:cubicBezTo>
                <a:lnTo>
                  <a:pt x="1192" y="637"/>
                </a:lnTo>
                <a:lnTo>
                  <a:pt x="1256" y="637"/>
                </a:lnTo>
                <a:cubicBezTo>
                  <a:pt x="1266" y="637"/>
                  <a:pt x="1274" y="629"/>
                  <a:pt x="1274" y="619"/>
                </a:cubicBezTo>
                <a:lnTo>
                  <a:pt x="1274" y="478"/>
                </a:lnTo>
                <a:cubicBezTo>
                  <a:pt x="1274" y="468"/>
                  <a:pt x="1266" y="460"/>
                  <a:pt x="1256" y="460"/>
                </a:cubicBezTo>
                <a:lnTo>
                  <a:pt x="1192" y="460"/>
                </a:lnTo>
                <a:lnTo>
                  <a:pt x="1192" y="47"/>
                </a:lnTo>
                <a:cubicBezTo>
                  <a:pt x="1192" y="21"/>
                  <a:pt x="1170" y="0"/>
                  <a:pt x="1144" y="0"/>
                </a:cubicBezTo>
                <a:lnTo>
                  <a:pt x="49" y="0"/>
                </a:lnTo>
                <a:cubicBezTo>
                  <a:pt x="22" y="0"/>
                  <a:pt x="0" y="21"/>
                  <a:pt x="0" y="47"/>
                </a:cubicBezTo>
                <a:lnTo>
                  <a:pt x="0" y="709"/>
                </a:lnTo>
                <a:cubicBezTo>
                  <a:pt x="0" y="735"/>
                  <a:pt x="22" y="756"/>
                  <a:pt x="49" y="7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1" name="Freeform 550">
            <a:extLst>
              <a:ext uri="{FF2B5EF4-FFF2-40B4-BE49-F238E27FC236}">
                <a16:creationId xmlns:a16="http://schemas.microsoft.com/office/drawing/2014/main" id="{7EB7ADCD-C270-294F-907E-E35966BC06C7}"/>
              </a:ext>
            </a:extLst>
          </p:cNvPr>
          <p:cNvSpPr/>
          <p:nvPr/>
        </p:nvSpPr>
        <p:spPr>
          <a:xfrm>
            <a:off x="1137553" y="7216051"/>
            <a:ext cx="529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55">
                <a:moveTo>
                  <a:pt x="1444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lnTo>
                  <a:pt x="1444" y="55"/>
                </a:lnTo>
                <a:cubicBezTo>
                  <a:pt x="1460" y="55"/>
                  <a:pt x="1472" y="43"/>
                  <a:pt x="1472" y="27"/>
                </a:cubicBezTo>
                <a:cubicBezTo>
                  <a:pt x="1472" y="12"/>
                  <a:pt x="1460" y="0"/>
                  <a:pt x="144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2" name="Freeform 551">
            <a:extLst>
              <a:ext uri="{FF2B5EF4-FFF2-40B4-BE49-F238E27FC236}">
                <a16:creationId xmlns:a16="http://schemas.microsoft.com/office/drawing/2014/main" id="{643211C2-409E-D146-AFC6-476CE5DF42CB}"/>
              </a:ext>
            </a:extLst>
          </p:cNvPr>
          <p:cNvSpPr/>
          <p:nvPr/>
        </p:nvSpPr>
        <p:spPr>
          <a:xfrm>
            <a:off x="1455433" y="7112011"/>
            <a:ext cx="2232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66">
                <a:moveTo>
                  <a:pt x="50" y="14"/>
                </a:moveTo>
                <a:lnTo>
                  <a:pt x="36" y="24"/>
                </a:lnTo>
                <a:lnTo>
                  <a:pt x="39" y="8"/>
                </a:lnTo>
                <a:cubicBezTo>
                  <a:pt x="39" y="3"/>
                  <a:pt x="36" y="0"/>
                  <a:pt x="32" y="0"/>
                </a:cubicBezTo>
                <a:cubicBezTo>
                  <a:pt x="27" y="0"/>
                  <a:pt x="24" y="3"/>
                  <a:pt x="25" y="8"/>
                </a:cubicBezTo>
                <a:lnTo>
                  <a:pt x="27" y="24"/>
                </a:lnTo>
                <a:lnTo>
                  <a:pt x="14" y="14"/>
                </a:lnTo>
                <a:cubicBezTo>
                  <a:pt x="12" y="12"/>
                  <a:pt x="10" y="12"/>
                  <a:pt x="8" y="12"/>
                </a:cubicBezTo>
                <a:cubicBezTo>
                  <a:pt x="4" y="12"/>
                  <a:pt x="0" y="15"/>
                  <a:pt x="0" y="19"/>
                </a:cubicBezTo>
                <a:cubicBezTo>
                  <a:pt x="0" y="23"/>
                  <a:pt x="3" y="25"/>
                  <a:pt x="6" y="26"/>
                </a:cubicBezTo>
                <a:lnTo>
                  <a:pt x="21" y="33"/>
                </a:lnTo>
                <a:lnTo>
                  <a:pt x="6" y="39"/>
                </a:lnTo>
                <a:cubicBezTo>
                  <a:pt x="3" y="40"/>
                  <a:pt x="0" y="43"/>
                  <a:pt x="0" y="46"/>
                </a:cubicBezTo>
                <a:cubicBezTo>
                  <a:pt x="0" y="51"/>
                  <a:pt x="4" y="54"/>
                  <a:pt x="8" y="54"/>
                </a:cubicBezTo>
                <a:cubicBezTo>
                  <a:pt x="10" y="54"/>
                  <a:pt x="12" y="53"/>
                  <a:pt x="14" y="52"/>
                </a:cubicBezTo>
                <a:lnTo>
                  <a:pt x="27" y="42"/>
                </a:lnTo>
                <a:lnTo>
                  <a:pt x="25" y="58"/>
                </a:lnTo>
                <a:cubicBezTo>
                  <a:pt x="24" y="62"/>
                  <a:pt x="27" y="66"/>
                  <a:pt x="32" y="66"/>
                </a:cubicBezTo>
                <a:cubicBezTo>
                  <a:pt x="36" y="66"/>
                  <a:pt x="39" y="62"/>
                  <a:pt x="39" y="57"/>
                </a:cubicBezTo>
                <a:lnTo>
                  <a:pt x="36" y="42"/>
                </a:lnTo>
                <a:lnTo>
                  <a:pt x="50" y="52"/>
                </a:lnTo>
                <a:cubicBezTo>
                  <a:pt x="52" y="53"/>
                  <a:pt x="53" y="54"/>
                  <a:pt x="55" y="54"/>
                </a:cubicBezTo>
                <a:cubicBezTo>
                  <a:pt x="59" y="54"/>
                  <a:pt x="63" y="51"/>
                  <a:pt x="63" y="47"/>
                </a:cubicBezTo>
                <a:cubicBezTo>
                  <a:pt x="63" y="43"/>
                  <a:pt x="60" y="41"/>
                  <a:pt x="57" y="39"/>
                </a:cubicBezTo>
                <a:lnTo>
                  <a:pt x="42" y="33"/>
                </a:lnTo>
                <a:lnTo>
                  <a:pt x="57" y="26"/>
                </a:lnTo>
                <a:cubicBezTo>
                  <a:pt x="60" y="25"/>
                  <a:pt x="63" y="23"/>
                  <a:pt x="63" y="19"/>
                </a:cubicBezTo>
                <a:cubicBezTo>
                  <a:pt x="63" y="15"/>
                  <a:pt x="59" y="12"/>
                  <a:pt x="55" y="12"/>
                </a:cubicBezTo>
                <a:cubicBezTo>
                  <a:pt x="53" y="12"/>
                  <a:pt x="52" y="12"/>
                  <a:pt x="50" y="1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3" name="Freeform 552">
            <a:extLst>
              <a:ext uri="{FF2B5EF4-FFF2-40B4-BE49-F238E27FC236}">
                <a16:creationId xmlns:a16="http://schemas.microsoft.com/office/drawing/2014/main" id="{4D320ECB-AB51-F744-B5EF-D06DD0A83A96}"/>
              </a:ext>
            </a:extLst>
          </p:cNvPr>
          <p:cNvSpPr/>
          <p:nvPr/>
        </p:nvSpPr>
        <p:spPr>
          <a:xfrm>
            <a:off x="1485673" y="7112011"/>
            <a:ext cx="2196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6">
                <a:moveTo>
                  <a:pt x="0" y="46"/>
                </a:moveTo>
                <a:cubicBezTo>
                  <a:pt x="0" y="51"/>
                  <a:pt x="3" y="54"/>
                  <a:pt x="7" y="54"/>
                </a:cubicBezTo>
                <a:cubicBezTo>
                  <a:pt x="9" y="54"/>
                  <a:pt x="11" y="53"/>
                  <a:pt x="13" y="52"/>
                </a:cubicBezTo>
                <a:lnTo>
                  <a:pt x="26" y="42"/>
                </a:lnTo>
                <a:lnTo>
                  <a:pt x="24" y="58"/>
                </a:lnTo>
                <a:cubicBezTo>
                  <a:pt x="24" y="62"/>
                  <a:pt x="26" y="66"/>
                  <a:pt x="31" y="66"/>
                </a:cubicBezTo>
                <a:cubicBezTo>
                  <a:pt x="36" y="66"/>
                  <a:pt x="39" y="62"/>
                  <a:pt x="38" y="57"/>
                </a:cubicBezTo>
                <a:lnTo>
                  <a:pt x="36" y="42"/>
                </a:lnTo>
                <a:lnTo>
                  <a:pt x="49" y="52"/>
                </a:lnTo>
                <a:cubicBezTo>
                  <a:pt x="51" y="53"/>
                  <a:pt x="53" y="54"/>
                  <a:pt x="54" y="54"/>
                </a:cubicBezTo>
                <a:cubicBezTo>
                  <a:pt x="59" y="54"/>
                  <a:pt x="62" y="51"/>
                  <a:pt x="62" y="47"/>
                </a:cubicBezTo>
                <a:cubicBezTo>
                  <a:pt x="62" y="43"/>
                  <a:pt x="60" y="41"/>
                  <a:pt x="57" y="39"/>
                </a:cubicBezTo>
                <a:lnTo>
                  <a:pt x="41" y="33"/>
                </a:lnTo>
                <a:lnTo>
                  <a:pt x="57" y="26"/>
                </a:lnTo>
                <a:cubicBezTo>
                  <a:pt x="60" y="25"/>
                  <a:pt x="62" y="23"/>
                  <a:pt x="62" y="19"/>
                </a:cubicBezTo>
                <a:cubicBezTo>
                  <a:pt x="62" y="15"/>
                  <a:pt x="59" y="12"/>
                  <a:pt x="55" y="12"/>
                </a:cubicBezTo>
                <a:cubicBezTo>
                  <a:pt x="53" y="12"/>
                  <a:pt x="51" y="12"/>
                  <a:pt x="49" y="14"/>
                </a:cubicBezTo>
                <a:lnTo>
                  <a:pt x="36" y="24"/>
                </a:lnTo>
                <a:lnTo>
                  <a:pt x="38" y="8"/>
                </a:lnTo>
                <a:cubicBezTo>
                  <a:pt x="39" y="3"/>
                  <a:pt x="36" y="0"/>
                  <a:pt x="31" y="0"/>
                </a:cubicBezTo>
                <a:cubicBezTo>
                  <a:pt x="26" y="0"/>
                  <a:pt x="24" y="3"/>
                  <a:pt x="24" y="8"/>
                </a:cubicBezTo>
                <a:lnTo>
                  <a:pt x="26" y="24"/>
                </a:lnTo>
                <a:lnTo>
                  <a:pt x="13" y="14"/>
                </a:lnTo>
                <a:cubicBezTo>
                  <a:pt x="11" y="12"/>
                  <a:pt x="9" y="12"/>
                  <a:pt x="8" y="12"/>
                </a:cubicBezTo>
                <a:cubicBezTo>
                  <a:pt x="3" y="12"/>
                  <a:pt x="0" y="15"/>
                  <a:pt x="0" y="19"/>
                </a:cubicBezTo>
                <a:cubicBezTo>
                  <a:pt x="0" y="23"/>
                  <a:pt x="2" y="25"/>
                  <a:pt x="5" y="26"/>
                </a:cubicBezTo>
                <a:lnTo>
                  <a:pt x="21" y="33"/>
                </a:lnTo>
                <a:lnTo>
                  <a:pt x="5" y="39"/>
                </a:lnTo>
                <a:cubicBezTo>
                  <a:pt x="2" y="40"/>
                  <a:pt x="0" y="43"/>
                  <a:pt x="0" y="4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4" name="Freeform 553">
            <a:extLst>
              <a:ext uri="{FF2B5EF4-FFF2-40B4-BE49-F238E27FC236}">
                <a16:creationId xmlns:a16="http://schemas.microsoft.com/office/drawing/2014/main" id="{FCA346DF-88B8-EE4C-BB43-BC886999B7B6}"/>
              </a:ext>
            </a:extLst>
          </p:cNvPr>
          <p:cNvSpPr/>
          <p:nvPr/>
        </p:nvSpPr>
        <p:spPr>
          <a:xfrm>
            <a:off x="1515553" y="7112011"/>
            <a:ext cx="2232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66">
                <a:moveTo>
                  <a:pt x="0" y="46"/>
                </a:moveTo>
                <a:cubicBezTo>
                  <a:pt x="0" y="51"/>
                  <a:pt x="4" y="54"/>
                  <a:pt x="8" y="54"/>
                </a:cubicBezTo>
                <a:cubicBezTo>
                  <a:pt x="10" y="54"/>
                  <a:pt x="12" y="53"/>
                  <a:pt x="13" y="52"/>
                </a:cubicBezTo>
                <a:lnTo>
                  <a:pt x="27" y="42"/>
                </a:lnTo>
                <a:lnTo>
                  <a:pt x="25" y="58"/>
                </a:lnTo>
                <a:cubicBezTo>
                  <a:pt x="24" y="62"/>
                  <a:pt x="27" y="66"/>
                  <a:pt x="32" y="66"/>
                </a:cubicBezTo>
                <a:cubicBezTo>
                  <a:pt x="36" y="66"/>
                  <a:pt x="39" y="62"/>
                  <a:pt x="39" y="57"/>
                </a:cubicBezTo>
                <a:lnTo>
                  <a:pt x="36" y="42"/>
                </a:lnTo>
                <a:lnTo>
                  <a:pt x="50" y="52"/>
                </a:lnTo>
                <a:cubicBezTo>
                  <a:pt x="52" y="53"/>
                  <a:pt x="53" y="54"/>
                  <a:pt x="55" y="54"/>
                </a:cubicBezTo>
                <a:cubicBezTo>
                  <a:pt x="59" y="54"/>
                  <a:pt x="63" y="51"/>
                  <a:pt x="63" y="47"/>
                </a:cubicBezTo>
                <a:cubicBezTo>
                  <a:pt x="63" y="43"/>
                  <a:pt x="60" y="41"/>
                  <a:pt x="57" y="39"/>
                </a:cubicBezTo>
                <a:lnTo>
                  <a:pt x="42" y="33"/>
                </a:lnTo>
                <a:lnTo>
                  <a:pt x="57" y="26"/>
                </a:lnTo>
                <a:cubicBezTo>
                  <a:pt x="60" y="25"/>
                  <a:pt x="63" y="23"/>
                  <a:pt x="63" y="19"/>
                </a:cubicBezTo>
                <a:cubicBezTo>
                  <a:pt x="63" y="15"/>
                  <a:pt x="59" y="12"/>
                  <a:pt x="55" y="12"/>
                </a:cubicBezTo>
                <a:cubicBezTo>
                  <a:pt x="53" y="12"/>
                  <a:pt x="52" y="12"/>
                  <a:pt x="50" y="14"/>
                </a:cubicBezTo>
                <a:lnTo>
                  <a:pt x="36" y="24"/>
                </a:lnTo>
                <a:lnTo>
                  <a:pt x="39" y="8"/>
                </a:lnTo>
                <a:cubicBezTo>
                  <a:pt x="39" y="3"/>
                  <a:pt x="36" y="0"/>
                  <a:pt x="32" y="0"/>
                </a:cubicBezTo>
                <a:cubicBezTo>
                  <a:pt x="27" y="0"/>
                  <a:pt x="24" y="3"/>
                  <a:pt x="25" y="8"/>
                </a:cubicBezTo>
                <a:lnTo>
                  <a:pt x="27" y="24"/>
                </a:lnTo>
                <a:lnTo>
                  <a:pt x="13" y="14"/>
                </a:lnTo>
                <a:cubicBezTo>
                  <a:pt x="12" y="12"/>
                  <a:pt x="10" y="12"/>
                  <a:pt x="8" y="12"/>
                </a:cubicBezTo>
                <a:cubicBezTo>
                  <a:pt x="4" y="12"/>
                  <a:pt x="0" y="15"/>
                  <a:pt x="0" y="19"/>
                </a:cubicBezTo>
                <a:cubicBezTo>
                  <a:pt x="0" y="23"/>
                  <a:pt x="3" y="25"/>
                  <a:pt x="6" y="26"/>
                </a:cubicBezTo>
                <a:lnTo>
                  <a:pt x="21" y="33"/>
                </a:lnTo>
                <a:lnTo>
                  <a:pt x="6" y="39"/>
                </a:lnTo>
                <a:cubicBezTo>
                  <a:pt x="3" y="40"/>
                  <a:pt x="0" y="43"/>
                  <a:pt x="0" y="4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5" name="Freeform 554">
            <a:extLst>
              <a:ext uri="{FF2B5EF4-FFF2-40B4-BE49-F238E27FC236}">
                <a16:creationId xmlns:a16="http://schemas.microsoft.com/office/drawing/2014/main" id="{58DE65B3-17A3-D742-9D31-9FBD5C3087F3}"/>
              </a:ext>
            </a:extLst>
          </p:cNvPr>
          <p:cNvSpPr/>
          <p:nvPr/>
        </p:nvSpPr>
        <p:spPr>
          <a:xfrm>
            <a:off x="1545792" y="7112011"/>
            <a:ext cx="2196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6">
                <a:moveTo>
                  <a:pt x="0" y="46"/>
                </a:moveTo>
                <a:cubicBezTo>
                  <a:pt x="0" y="51"/>
                  <a:pt x="3" y="54"/>
                  <a:pt x="7" y="54"/>
                </a:cubicBezTo>
                <a:cubicBezTo>
                  <a:pt x="9" y="54"/>
                  <a:pt x="11" y="53"/>
                  <a:pt x="13" y="52"/>
                </a:cubicBezTo>
                <a:lnTo>
                  <a:pt x="26" y="42"/>
                </a:lnTo>
                <a:lnTo>
                  <a:pt x="24" y="58"/>
                </a:lnTo>
                <a:cubicBezTo>
                  <a:pt x="23" y="62"/>
                  <a:pt x="26" y="66"/>
                  <a:pt x="31" y="66"/>
                </a:cubicBezTo>
                <a:cubicBezTo>
                  <a:pt x="36" y="66"/>
                  <a:pt x="39" y="62"/>
                  <a:pt x="38" y="57"/>
                </a:cubicBezTo>
                <a:lnTo>
                  <a:pt x="36" y="42"/>
                </a:lnTo>
                <a:lnTo>
                  <a:pt x="49" y="52"/>
                </a:lnTo>
                <a:cubicBezTo>
                  <a:pt x="51" y="53"/>
                  <a:pt x="53" y="54"/>
                  <a:pt x="54" y="54"/>
                </a:cubicBezTo>
                <a:cubicBezTo>
                  <a:pt x="59" y="54"/>
                  <a:pt x="62" y="51"/>
                  <a:pt x="62" y="47"/>
                </a:cubicBezTo>
                <a:cubicBezTo>
                  <a:pt x="62" y="43"/>
                  <a:pt x="60" y="41"/>
                  <a:pt x="57" y="39"/>
                </a:cubicBezTo>
                <a:lnTo>
                  <a:pt x="41" y="33"/>
                </a:lnTo>
                <a:lnTo>
                  <a:pt x="57" y="26"/>
                </a:lnTo>
                <a:cubicBezTo>
                  <a:pt x="60" y="25"/>
                  <a:pt x="62" y="23"/>
                  <a:pt x="62" y="19"/>
                </a:cubicBezTo>
                <a:cubicBezTo>
                  <a:pt x="62" y="15"/>
                  <a:pt x="59" y="12"/>
                  <a:pt x="55" y="12"/>
                </a:cubicBezTo>
                <a:cubicBezTo>
                  <a:pt x="53" y="12"/>
                  <a:pt x="51" y="12"/>
                  <a:pt x="49" y="14"/>
                </a:cubicBezTo>
                <a:lnTo>
                  <a:pt x="36" y="24"/>
                </a:lnTo>
                <a:lnTo>
                  <a:pt x="38" y="8"/>
                </a:lnTo>
                <a:cubicBezTo>
                  <a:pt x="39" y="3"/>
                  <a:pt x="36" y="0"/>
                  <a:pt x="31" y="0"/>
                </a:cubicBezTo>
                <a:cubicBezTo>
                  <a:pt x="26" y="0"/>
                  <a:pt x="23" y="3"/>
                  <a:pt x="24" y="8"/>
                </a:cubicBezTo>
                <a:lnTo>
                  <a:pt x="26" y="24"/>
                </a:lnTo>
                <a:lnTo>
                  <a:pt x="13" y="14"/>
                </a:lnTo>
                <a:cubicBezTo>
                  <a:pt x="11" y="12"/>
                  <a:pt x="9" y="12"/>
                  <a:pt x="8" y="12"/>
                </a:cubicBezTo>
                <a:cubicBezTo>
                  <a:pt x="3" y="12"/>
                  <a:pt x="0" y="15"/>
                  <a:pt x="0" y="19"/>
                </a:cubicBezTo>
                <a:cubicBezTo>
                  <a:pt x="0" y="23"/>
                  <a:pt x="2" y="25"/>
                  <a:pt x="5" y="26"/>
                </a:cubicBezTo>
                <a:lnTo>
                  <a:pt x="21" y="33"/>
                </a:lnTo>
                <a:lnTo>
                  <a:pt x="5" y="39"/>
                </a:lnTo>
                <a:cubicBezTo>
                  <a:pt x="2" y="40"/>
                  <a:pt x="0" y="43"/>
                  <a:pt x="0" y="4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6" name="Freeform 555">
            <a:extLst>
              <a:ext uri="{FF2B5EF4-FFF2-40B4-BE49-F238E27FC236}">
                <a16:creationId xmlns:a16="http://schemas.microsoft.com/office/drawing/2014/main" id="{AD9B1BA0-7354-E243-9BC5-DF403350DE25}"/>
              </a:ext>
            </a:extLst>
          </p:cNvPr>
          <p:cNvSpPr/>
          <p:nvPr/>
        </p:nvSpPr>
        <p:spPr>
          <a:xfrm>
            <a:off x="2611393" y="6918690"/>
            <a:ext cx="428760" cy="272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757">
                <a:moveTo>
                  <a:pt x="55" y="56"/>
                </a:moveTo>
                <a:lnTo>
                  <a:pt x="1137" y="56"/>
                </a:lnTo>
                <a:lnTo>
                  <a:pt x="1137" y="157"/>
                </a:lnTo>
                <a:lnTo>
                  <a:pt x="884" y="157"/>
                </a:lnTo>
                <a:lnTo>
                  <a:pt x="459" y="157"/>
                </a:lnTo>
                <a:cubicBezTo>
                  <a:pt x="444" y="157"/>
                  <a:pt x="432" y="169"/>
                  <a:pt x="432" y="184"/>
                </a:cubicBezTo>
                <a:lnTo>
                  <a:pt x="432" y="331"/>
                </a:lnTo>
                <a:lnTo>
                  <a:pt x="432" y="478"/>
                </a:lnTo>
                <a:lnTo>
                  <a:pt x="432" y="624"/>
                </a:lnTo>
                <a:cubicBezTo>
                  <a:pt x="432" y="639"/>
                  <a:pt x="444" y="652"/>
                  <a:pt x="459" y="652"/>
                </a:cubicBezTo>
                <a:lnTo>
                  <a:pt x="740" y="652"/>
                </a:lnTo>
                <a:lnTo>
                  <a:pt x="1137" y="652"/>
                </a:lnTo>
                <a:lnTo>
                  <a:pt x="1137" y="702"/>
                </a:lnTo>
                <a:lnTo>
                  <a:pt x="55" y="702"/>
                </a:lnTo>
                <a:close/>
                <a:moveTo>
                  <a:pt x="768" y="505"/>
                </a:moveTo>
                <a:lnTo>
                  <a:pt x="1024" y="505"/>
                </a:lnTo>
                <a:lnTo>
                  <a:pt x="1137" y="505"/>
                </a:lnTo>
                <a:lnTo>
                  <a:pt x="1137" y="596"/>
                </a:lnTo>
                <a:lnTo>
                  <a:pt x="768" y="596"/>
                </a:lnTo>
                <a:close/>
                <a:moveTo>
                  <a:pt x="856" y="303"/>
                </a:moveTo>
                <a:lnTo>
                  <a:pt x="600" y="303"/>
                </a:lnTo>
                <a:lnTo>
                  <a:pt x="487" y="303"/>
                </a:lnTo>
                <a:lnTo>
                  <a:pt x="487" y="212"/>
                </a:lnTo>
                <a:lnTo>
                  <a:pt x="856" y="212"/>
                </a:lnTo>
                <a:close/>
                <a:moveTo>
                  <a:pt x="1052" y="359"/>
                </a:moveTo>
                <a:lnTo>
                  <a:pt x="1137" y="359"/>
                </a:lnTo>
                <a:lnTo>
                  <a:pt x="1137" y="450"/>
                </a:lnTo>
                <a:lnTo>
                  <a:pt x="1052" y="450"/>
                </a:lnTo>
                <a:close/>
                <a:moveTo>
                  <a:pt x="487" y="359"/>
                </a:moveTo>
                <a:lnTo>
                  <a:pt x="572" y="359"/>
                </a:lnTo>
                <a:lnTo>
                  <a:pt x="572" y="450"/>
                </a:lnTo>
                <a:lnTo>
                  <a:pt x="487" y="450"/>
                </a:lnTo>
                <a:close/>
                <a:moveTo>
                  <a:pt x="740" y="450"/>
                </a:moveTo>
                <a:lnTo>
                  <a:pt x="627" y="450"/>
                </a:lnTo>
                <a:lnTo>
                  <a:pt x="627" y="359"/>
                </a:lnTo>
                <a:lnTo>
                  <a:pt x="884" y="359"/>
                </a:lnTo>
                <a:lnTo>
                  <a:pt x="997" y="359"/>
                </a:lnTo>
                <a:lnTo>
                  <a:pt x="997" y="450"/>
                </a:lnTo>
                <a:close/>
                <a:moveTo>
                  <a:pt x="911" y="212"/>
                </a:moveTo>
                <a:lnTo>
                  <a:pt x="1137" y="212"/>
                </a:lnTo>
                <a:lnTo>
                  <a:pt x="1137" y="303"/>
                </a:lnTo>
                <a:lnTo>
                  <a:pt x="1024" y="303"/>
                </a:lnTo>
                <a:lnTo>
                  <a:pt x="911" y="303"/>
                </a:lnTo>
                <a:close/>
                <a:moveTo>
                  <a:pt x="713" y="596"/>
                </a:moveTo>
                <a:lnTo>
                  <a:pt x="487" y="596"/>
                </a:lnTo>
                <a:lnTo>
                  <a:pt x="487" y="505"/>
                </a:lnTo>
                <a:lnTo>
                  <a:pt x="600" y="505"/>
                </a:lnTo>
                <a:lnTo>
                  <a:pt x="713" y="505"/>
                </a:lnTo>
                <a:close/>
                <a:moveTo>
                  <a:pt x="49" y="757"/>
                </a:moveTo>
                <a:lnTo>
                  <a:pt x="1144" y="757"/>
                </a:lnTo>
                <a:cubicBezTo>
                  <a:pt x="1170" y="757"/>
                  <a:pt x="1192" y="736"/>
                  <a:pt x="1192" y="710"/>
                </a:cubicBezTo>
                <a:lnTo>
                  <a:pt x="1192" y="630"/>
                </a:lnTo>
                <a:cubicBezTo>
                  <a:pt x="1192" y="629"/>
                  <a:pt x="1192" y="628"/>
                  <a:pt x="1192" y="627"/>
                </a:cubicBezTo>
                <a:cubicBezTo>
                  <a:pt x="1192" y="626"/>
                  <a:pt x="1192" y="625"/>
                  <a:pt x="1192" y="624"/>
                </a:cubicBezTo>
                <a:lnTo>
                  <a:pt x="1192" y="478"/>
                </a:lnTo>
                <a:lnTo>
                  <a:pt x="1192" y="466"/>
                </a:lnTo>
                <a:lnTo>
                  <a:pt x="1192" y="331"/>
                </a:lnTo>
                <a:lnTo>
                  <a:pt x="1192" y="184"/>
                </a:lnTo>
                <a:lnTo>
                  <a:pt x="1192" y="48"/>
                </a:lnTo>
                <a:cubicBezTo>
                  <a:pt x="1192" y="22"/>
                  <a:pt x="1170" y="0"/>
                  <a:pt x="1144" y="0"/>
                </a:cubicBezTo>
                <a:lnTo>
                  <a:pt x="49" y="0"/>
                </a:lnTo>
                <a:cubicBezTo>
                  <a:pt x="22" y="0"/>
                  <a:pt x="0" y="22"/>
                  <a:pt x="0" y="48"/>
                </a:cubicBezTo>
                <a:lnTo>
                  <a:pt x="0" y="710"/>
                </a:lnTo>
                <a:cubicBezTo>
                  <a:pt x="0" y="736"/>
                  <a:pt x="22" y="757"/>
                  <a:pt x="49" y="7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7" name="Freeform 556">
            <a:extLst>
              <a:ext uri="{FF2B5EF4-FFF2-40B4-BE49-F238E27FC236}">
                <a16:creationId xmlns:a16="http://schemas.microsoft.com/office/drawing/2014/main" id="{B8AD8835-4D99-3649-BB74-886A3E90EA47}"/>
              </a:ext>
            </a:extLst>
          </p:cNvPr>
          <p:cNvSpPr/>
          <p:nvPr/>
        </p:nvSpPr>
        <p:spPr>
          <a:xfrm>
            <a:off x="2560993" y="7209931"/>
            <a:ext cx="529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55">
                <a:moveTo>
                  <a:pt x="1444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lnTo>
                  <a:pt x="1444" y="55"/>
                </a:lnTo>
                <a:cubicBezTo>
                  <a:pt x="1460" y="55"/>
                  <a:pt x="1472" y="43"/>
                  <a:pt x="1472" y="27"/>
                </a:cubicBezTo>
                <a:cubicBezTo>
                  <a:pt x="1472" y="12"/>
                  <a:pt x="1460" y="0"/>
                  <a:pt x="144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8" name="Freeform 557">
            <a:extLst>
              <a:ext uri="{FF2B5EF4-FFF2-40B4-BE49-F238E27FC236}">
                <a16:creationId xmlns:a16="http://schemas.microsoft.com/office/drawing/2014/main" id="{713E4FE6-C992-F64C-86C9-7CC7AE92580F}"/>
              </a:ext>
            </a:extLst>
          </p:cNvPr>
          <p:cNvSpPr/>
          <p:nvPr/>
        </p:nvSpPr>
        <p:spPr>
          <a:xfrm>
            <a:off x="3633432" y="7037491"/>
            <a:ext cx="453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55">
                <a:moveTo>
                  <a:pt x="100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8" y="55"/>
                </a:cubicBezTo>
                <a:lnTo>
                  <a:pt x="100" y="55"/>
                </a:lnTo>
                <a:cubicBezTo>
                  <a:pt x="115" y="55"/>
                  <a:pt x="127" y="43"/>
                  <a:pt x="127" y="27"/>
                </a:cubicBezTo>
                <a:cubicBezTo>
                  <a:pt x="127" y="12"/>
                  <a:pt x="115" y="0"/>
                  <a:pt x="10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9" name="Freeform 558">
            <a:extLst>
              <a:ext uri="{FF2B5EF4-FFF2-40B4-BE49-F238E27FC236}">
                <a16:creationId xmlns:a16="http://schemas.microsoft.com/office/drawing/2014/main" id="{28C622C9-F802-1D41-8E24-EAEDD9E23B6D}"/>
              </a:ext>
            </a:extLst>
          </p:cNvPr>
          <p:cNvSpPr/>
          <p:nvPr/>
        </p:nvSpPr>
        <p:spPr>
          <a:xfrm>
            <a:off x="3607513" y="6935250"/>
            <a:ext cx="7128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126">
                <a:moveTo>
                  <a:pt x="27" y="126"/>
                </a:moveTo>
                <a:lnTo>
                  <a:pt x="100" y="126"/>
                </a:lnTo>
                <a:cubicBezTo>
                  <a:pt x="109" y="126"/>
                  <a:pt x="118" y="121"/>
                  <a:pt x="122" y="114"/>
                </a:cubicBezTo>
                <a:lnTo>
                  <a:pt x="191" y="47"/>
                </a:lnTo>
                <a:cubicBezTo>
                  <a:pt x="202" y="37"/>
                  <a:pt x="202" y="19"/>
                  <a:pt x="191" y="8"/>
                </a:cubicBezTo>
                <a:cubicBezTo>
                  <a:pt x="181" y="-3"/>
                  <a:pt x="163" y="-3"/>
                  <a:pt x="152" y="8"/>
                </a:cubicBezTo>
                <a:lnTo>
                  <a:pt x="88" y="71"/>
                </a:lnTo>
                <a:lnTo>
                  <a:pt x="27" y="71"/>
                </a:lnTo>
                <a:cubicBezTo>
                  <a:pt x="12" y="71"/>
                  <a:pt x="0" y="83"/>
                  <a:pt x="0" y="98"/>
                </a:cubicBezTo>
                <a:cubicBezTo>
                  <a:pt x="0" y="114"/>
                  <a:pt x="12" y="126"/>
                  <a:pt x="27" y="1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0" name="Freeform 559">
            <a:extLst>
              <a:ext uri="{FF2B5EF4-FFF2-40B4-BE49-F238E27FC236}">
                <a16:creationId xmlns:a16="http://schemas.microsoft.com/office/drawing/2014/main" id="{88576DCD-EDC2-6F46-87C6-4A9428E09504}"/>
              </a:ext>
            </a:extLst>
          </p:cNvPr>
          <p:cNvSpPr/>
          <p:nvPr/>
        </p:nvSpPr>
        <p:spPr>
          <a:xfrm>
            <a:off x="3402313" y="7114171"/>
            <a:ext cx="7128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126">
                <a:moveTo>
                  <a:pt x="172" y="0"/>
                </a:moveTo>
                <a:lnTo>
                  <a:pt x="100" y="0"/>
                </a:lnTo>
                <a:cubicBezTo>
                  <a:pt x="99" y="0"/>
                  <a:pt x="99" y="1"/>
                  <a:pt x="99" y="1"/>
                </a:cubicBezTo>
                <a:cubicBezTo>
                  <a:pt x="98" y="1"/>
                  <a:pt x="98" y="1"/>
                  <a:pt x="97" y="1"/>
                </a:cubicBezTo>
                <a:lnTo>
                  <a:pt x="96" y="1"/>
                </a:lnTo>
                <a:cubicBezTo>
                  <a:pt x="95" y="1"/>
                  <a:pt x="95" y="1"/>
                  <a:pt x="94" y="1"/>
                </a:cubicBezTo>
                <a:lnTo>
                  <a:pt x="93" y="1"/>
                </a:lnTo>
                <a:lnTo>
                  <a:pt x="92" y="2"/>
                </a:lnTo>
                <a:cubicBezTo>
                  <a:pt x="91" y="2"/>
                  <a:pt x="91" y="2"/>
                  <a:pt x="91" y="2"/>
                </a:cubicBezTo>
                <a:cubicBezTo>
                  <a:pt x="90" y="2"/>
                  <a:pt x="90" y="2"/>
                  <a:pt x="89" y="2"/>
                </a:cubicBezTo>
                <a:cubicBezTo>
                  <a:pt x="89" y="3"/>
                  <a:pt x="88" y="3"/>
                  <a:pt x="88" y="3"/>
                </a:cubicBezTo>
                <a:cubicBezTo>
                  <a:pt x="88" y="3"/>
                  <a:pt x="87" y="3"/>
                  <a:pt x="87" y="4"/>
                </a:cubicBezTo>
                <a:cubicBezTo>
                  <a:pt x="86" y="4"/>
                  <a:pt x="86" y="4"/>
                  <a:pt x="86" y="4"/>
                </a:cubicBezTo>
                <a:cubicBezTo>
                  <a:pt x="85" y="5"/>
                  <a:pt x="85" y="5"/>
                  <a:pt x="85" y="5"/>
                </a:cubicBezTo>
                <a:cubicBezTo>
                  <a:pt x="84" y="5"/>
                  <a:pt x="84" y="6"/>
                  <a:pt x="83" y="6"/>
                </a:cubicBezTo>
                <a:lnTo>
                  <a:pt x="82" y="7"/>
                </a:lnTo>
                <a:cubicBezTo>
                  <a:pt x="82" y="7"/>
                  <a:pt x="81" y="7"/>
                  <a:pt x="81" y="8"/>
                </a:cubicBezTo>
                <a:lnTo>
                  <a:pt x="80" y="8"/>
                </a:lnTo>
                <a:lnTo>
                  <a:pt x="8" y="78"/>
                </a:lnTo>
                <a:cubicBezTo>
                  <a:pt x="-3" y="89"/>
                  <a:pt x="-3" y="106"/>
                  <a:pt x="8" y="117"/>
                </a:cubicBezTo>
                <a:cubicBezTo>
                  <a:pt x="13" y="123"/>
                  <a:pt x="20" y="126"/>
                  <a:pt x="28" y="126"/>
                </a:cubicBezTo>
                <a:cubicBezTo>
                  <a:pt x="34" y="126"/>
                  <a:pt x="41" y="123"/>
                  <a:pt x="47" y="118"/>
                </a:cubicBezTo>
                <a:lnTo>
                  <a:pt x="111" y="56"/>
                </a:lnTo>
                <a:lnTo>
                  <a:pt x="172" y="56"/>
                </a:lnTo>
                <a:cubicBezTo>
                  <a:pt x="187" y="56"/>
                  <a:pt x="199" y="43"/>
                  <a:pt x="199" y="28"/>
                </a:cubicBezTo>
                <a:cubicBezTo>
                  <a:pt x="199" y="13"/>
                  <a:pt x="187" y="0"/>
                  <a:pt x="17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1" name="Freeform 560">
            <a:extLst>
              <a:ext uri="{FF2B5EF4-FFF2-40B4-BE49-F238E27FC236}">
                <a16:creationId xmlns:a16="http://schemas.microsoft.com/office/drawing/2014/main" id="{66C8DF17-24E3-304B-8266-3DA8B0D24D85}"/>
              </a:ext>
            </a:extLst>
          </p:cNvPr>
          <p:cNvSpPr/>
          <p:nvPr/>
        </p:nvSpPr>
        <p:spPr>
          <a:xfrm>
            <a:off x="3403393" y="7037491"/>
            <a:ext cx="453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55">
                <a:moveTo>
                  <a:pt x="27" y="55"/>
                </a:moveTo>
                <a:lnTo>
                  <a:pt x="99" y="55"/>
                </a:lnTo>
                <a:cubicBezTo>
                  <a:pt x="114" y="55"/>
                  <a:pt x="127" y="43"/>
                  <a:pt x="127" y="27"/>
                </a:cubicBezTo>
                <a:cubicBezTo>
                  <a:pt x="127" y="12"/>
                  <a:pt x="114" y="0"/>
                  <a:pt x="99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2" name="Freeform 561">
            <a:extLst>
              <a:ext uri="{FF2B5EF4-FFF2-40B4-BE49-F238E27FC236}">
                <a16:creationId xmlns:a16="http://schemas.microsoft.com/office/drawing/2014/main" id="{35A68A0E-2C53-6B4E-A545-E439998ADD98}"/>
              </a:ext>
            </a:extLst>
          </p:cNvPr>
          <p:cNvSpPr/>
          <p:nvPr/>
        </p:nvSpPr>
        <p:spPr>
          <a:xfrm>
            <a:off x="3403032" y="6935611"/>
            <a:ext cx="71280" cy="44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125">
                <a:moveTo>
                  <a:pt x="80" y="117"/>
                </a:moveTo>
                <a:lnTo>
                  <a:pt x="81" y="118"/>
                </a:lnTo>
                <a:lnTo>
                  <a:pt x="82" y="119"/>
                </a:lnTo>
                <a:cubicBezTo>
                  <a:pt x="82" y="119"/>
                  <a:pt x="83" y="119"/>
                  <a:pt x="83" y="120"/>
                </a:cubicBezTo>
                <a:lnTo>
                  <a:pt x="84" y="120"/>
                </a:lnTo>
                <a:cubicBezTo>
                  <a:pt x="84" y="121"/>
                  <a:pt x="85" y="121"/>
                  <a:pt x="85" y="121"/>
                </a:cubicBezTo>
                <a:lnTo>
                  <a:pt x="86" y="122"/>
                </a:lnTo>
                <a:cubicBezTo>
                  <a:pt x="87" y="122"/>
                  <a:pt x="87" y="122"/>
                  <a:pt x="87" y="122"/>
                </a:cubicBezTo>
                <a:cubicBezTo>
                  <a:pt x="88" y="122"/>
                  <a:pt x="88" y="123"/>
                  <a:pt x="89" y="123"/>
                </a:cubicBezTo>
                <a:lnTo>
                  <a:pt x="90" y="123"/>
                </a:lnTo>
                <a:lnTo>
                  <a:pt x="91" y="124"/>
                </a:lnTo>
                <a:cubicBezTo>
                  <a:pt x="92" y="124"/>
                  <a:pt x="92" y="124"/>
                  <a:pt x="93" y="124"/>
                </a:cubicBezTo>
                <a:lnTo>
                  <a:pt x="94" y="124"/>
                </a:lnTo>
                <a:cubicBezTo>
                  <a:pt x="94" y="124"/>
                  <a:pt x="95" y="124"/>
                  <a:pt x="95" y="125"/>
                </a:cubicBezTo>
                <a:cubicBezTo>
                  <a:pt x="96" y="125"/>
                  <a:pt x="96" y="125"/>
                  <a:pt x="96" y="125"/>
                </a:cubicBezTo>
                <a:cubicBezTo>
                  <a:pt x="97" y="125"/>
                  <a:pt x="98" y="125"/>
                  <a:pt x="99" y="125"/>
                </a:cubicBezTo>
                <a:lnTo>
                  <a:pt x="171" y="125"/>
                </a:lnTo>
                <a:cubicBezTo>
                  <a:pt x="186" y="125"/>
                  <a:pt x="199" y="113"/>
                  <a:pt x="199" y="97"/>
                </a:cubicBezTo>
                <a:cubicBezTo>
                  <a:pt x="199" y="82"/>
                  <a:pt x="186" y="70"/>
                  <a:pt x="171" y="70"/>
                </a:cubicBezTo>
                <a:lnTo>
                  <a:pt x="110" y="70"/>
                </a:lnTo>
                <a:lnTo>
                  <a:pt x="46" y="7"/>
                </a:lnTo>
                <a:cubicBezTo>
                  <a:pt x="35" y="-3"/>
                  <a:pt x="18" y="-3"/>
                  <a:pt x="7" y="8"/>
                </a:cubicBezTo>
                <a:cubicBezTo>
                  <a:pt x="-3" y="19"/>
                  <a:pt x="-3" y="36"/>
                  <a:pt x="8" y="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3" name="Freeform 562">
            <a:extLst>
              <a:ext uri="{FF2B5EF4-FFF2-40B4-BE49-F238E27FC236}">
                <a16:creationId xmlns:a16="http://schemas.microsoft.com/office/drawing/2014/main" id="{14197F3E-2D8F-664B-9D5C-FE8EE8102BA4}"/>
              </a:ext>
            </a:extLst>
          </p:cNvPr>
          <p:cNvSpPr/>
          <p:nvPr/>
        </p:nvSpPr>
        <p:spPr>
          <a:xfrm>
            <a:off x="3454512" y="6882691"/>
            <a:ext cx="224280" cy="277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771">
                <a:moveTo>
                  <a:pt x="371" y="644"/>
                </a:moveTo>
                <a:cubicBezTo>
                  <a:pt x="336" y="690"/>
                  <a:pt x="290" y="716"/>
                  <a:pt x="242" y="716"/>
                </a:cubicBezTo>
                <a:cubicBezTo>
                  <a:pt x="194" y="716"/>
                  <a:pt x="148" y="690"/>
                  <a:pt x="113" y="644"/>
                </a:cubicBezTo>
                <a:cubicBezTo>
                  <a:pt x="76" y="595"/>
                  <a:pt x="55" y="529"/>
                  <a:pt x="55" y="459"/>
                </a:cubicBezTo>
                <a:cubicBezTo>
                  <a:pt x="55" y="389"/>
                  <a:pt x="76" y="323"/>
                  <a:pt x="113" y="274"/>
                </a:cubicBezTo>
                <a:cubicBezTo>
                  <a:pt x="148" y="228"/>
                  <a:pt x="194" y="202"/>
                  <a:pt x="242" y="202"/>
                </a:cubicBezTo>
                <a:cubicBezTo>
                  <a:pt x="290" y="202"/>
                  <a:pt x="336" y="228"/>
                  <a:pt x="371" y="274"/>
                </a:cubicBezTo>
                <a:cubicBezTo>
                  <a:pt x="408" y="323"/>
                  <a:pt x="429" y="389"/>
                  <a:pt x="429" y="459"/>
                </a:cubicBezTo>
                <a:cubicBezTo>
                  <a:pt x="429" y="529"/>
                  <a:pt x="408" y="595"/>
                  <a:pt x="371" y="644"/>
                </a:cubicBezTo>
                <a:close/>
                <a:moveTo>
                  <a:pt x="234" y="56"/>
                </a:moveTo>
                <a:cubicBezTo>
                  <a:pt x="259" y="56"/>
                  <a:pt x="280" y="76"/>
                  <a:pt x="280" y="101"/>
                </a:cubicBezTo>
                <a:cubicBezTo>
                  <a:pt x="280" y="126"/>
                  <a:pt x="259" y="147"/>
                  <a:pt x="234" y="147"/>
                </a:cubicBezTo>
                <a:cubicBezTo>
                  <a:pt x="209" y="147"/>
                  <a:pt x="189" y="126"/>
                  <a:pt x="189" y="101"/>
                </a:cubicBezTo>
                <a:cubicBezTo>
                  <a:pt x="189" y="76"/>
                  <a:pt x="209" y="56"/>
                  <a:pt x="234" y="56"/>
                </a:cubicBezTo>
                <a:close/>
                <a:moveTo>
                  <a:pt x="544" y="651"/>
                </a:moveTo>
                <a:lnTo>
                  <a:pt x="543" y="651"/>
                </a:lnTo>
                <a:cubicBezTo>
                  <a:pt x="543" y="650"/>
                  <a:pt x="542" y="650"/>
                  <a:pt x="542" y="650"/>
                </a:cubicBezTo>
                <a:cubicBezTo>
                  <a:pt x="542" y="649"/>
                  <a:pt x="541" y="649"/>
                  <a:pt x="541" y="649"/>
                </a:cubicBezTo>
                <a:lnTo>
                  <a:pt x="540" y="648"/>
                </a:lnTo>
                <a:cubicBezTo>
                  <a:pt x="539" y="648"/>
                  <a:pt x="539" y="648"/>
                  <a:pt x="539" y="647"/>
                </a:cubicBezTo>
                <a:cubicBezTo>
                  <a:pt x="538" y="647"/>
                  <a:pt x="538" y="647"/>
                  <a:pt x="537" y="647"/>
                </a:cubicBezTo>
                <a:cubicBezTo>
                  <a:pt x="537" y="646"/>
                  <a:pt x="537" y="646"/>
                  <a:pt x="536" y="646"/>
                </a:cubicBezTo>
                <a:cubicBezTo>
                  <a:pt x="536" y="646"/>
                  <a:pt x="535" y="646"/>
                  <a:pt x="535" y="645"/>
                </a:cubicBezTo>
                <a:lnTo>
                  <a:pt x="534" y="645"/>
                </a:lnTo>
                <a:cubicBezTo>
                  <a:pt x="533" y="645"/>
                  <a:pt x="533" y="645"/>
                  <a:pt x="532" y="645"/>
                </a:cubicBezTo>
                <a:cubicBezTo>
                  <a:pt x="532" y="645"/>
                  <a:pt x="532" y="644"/>
                  <a:pt x="531" y="644"/>
                </a:cubicBezTo>
                <a:lnTo>
                  <a:pt x="530" y="644"/>
                </a:lnTo>
                <a:cubicBezTo>
                  <a:pt x="529" y="644"/>
                  <a:pt x="529" y="644"/>
                  <a:pt x="528" y="644"/>
                </a:cubicBezTo>
                <a:lnTo>
                  <a:pt x="527" y="644"/>
                </a:lnTo>
                <a:lnTo>
                  <a:pt x="526" y="644"/>
                </a:lnTo>
                <a:cubicBezTo>
                  <a:pt x="525" y="644"/>
                  <a:pt x="525" y="643"/>
                  <a:pt x="525" y="643"/>
                </a:cubicBezTo>
                <a:lnTo>
                  <a:pt x="452" y="643"/>
                </a:lnTo>
                <a:cubicBezTo>
                  <a:pt x="444" y="643"/>
                  <a:pt x="437" y="647"/>
                  <a:pt x="432" y="653"/>
                </a:cubicBezTo>
                <a:cubicBezTo>
                  <a:pt x="466" y="598"/>
                  <a:pt x="484" y="530"/>
                  <a:pt x="484" y="459"/>
                </a:cubicBezTo>
                <a:cubicBezTo>
                  <a:pt x="484" y="377"/>
                  <a:pt x="460" y="300"/>
                  <a:pt x="416" y="241"/>
                </a:cubicBezTo>
                <a:cubicBezTo>
                  <a:pt x="387" y="204"/>
                  <a:pt x="353" y="176"/>
                  <a:pt x="315" y="161"/>
                </a:cubicBezTo>
                <a:cubicBezTo>
                  <a:pt x="328" y="144"/>
                  <a:pt x="335" y="124"/>
                  <a:pt x="335" y="101"/>
                </a:cubicBezTo>
                <a:cubicBezTo>
                  <a:pt x="335" y="46"/>
                  <a:pt x="290" y="0"/>
                  <a:pt x="234" y="0"/>
                </a:cubicBezTo>
                <a:cubicBezTo>
                  <a:pt x="179" y="0"/>
                  <a:pt x="134" y="46"/>
                  <a:pt x="134" y="101"/>
                </a:cubicBezTo>
                <a:cubicBezTo>
                  <a:pt x="134" y="126"/>
                  <a:pt x="143" y="149"/>
                  <a:pt x="157" y="166"/>
                </a:cubicBezTo>
                <a:cubicBezTo>
                  <a:pt x="124" y="182"/>
                  <a:pt x="94" y="207"/>
                  <a:pt x="68" y="241"/>
                </a:cubicBezTo>
                <a:cubicBezTo>
                  <a:pt x="24" y="300"/>
                  <a:pt x="0" y="377"/>
                  <a:pt x="0" y="459"/>
                </a:cubicBezTo>
                <a:cubicBezTo>
                  <a:pt x="0" y="541"/>
                  <a:pt x="24" y="618"/>
                  <a:pt x="68" y="677"/>
                </a:cubicBezTo>
                <a:cubicBezTo>
                  <a:pt x="114" y="738"/>
                  <a:pt x="176" y="771"/>
                  <a:pt x="242" y="771"/>
                </a:cubicBezTo>
                <a:cubicBezTo>
                  <a:pt x="308" y="771"/>
                  <a:pt x="370" y="738"/>
                  <a:pt x="416" y="677"/>
                </a:cubicBezTo>
                <a:cubicBezTo>
                  <a:pt x="420" y="671"/>
                  <a:pt x="423" y="666"/>
                  <a:pt x="427" y="660"/>
                </a:cubicBezTo>
                <a:cubicBezTo>
                  <a:pt x="426" y="664"/>
                  <a:pt x="425" y="667"/>
                  <a:pt x="425" y="671"/>
                </a:cubicBezTo>
                <a:cubicBezTo>
                  <a:pt x="425" y="686"/>
                  <a:pt x="437" y="699"/>
                  <a:pt x="452" y="699"/>
                </a:cubicBezTo>
                <a:lnTo>
                  <a:pt x="513" y="699"/>
                </a:lnTo>
                <a:lnTo>
                  <a:pt x="577" y="761"/>
                </a:lnTo>
                <a:cubicBezTo>
                  <a:pt x="583" y="766"/>
                  <a:pt x="590" y="769"/>
                  <a:pt x="597" y="769"/>
                </a:cubicBezTo>
                <a:cubicBezTo>
                  <a:pt x="604" y="769"/>
                  <a:pt x="611" y="766"/>
                  <a:pt x="616" y="760"/>
                </a:cubicBezTo>
                <a:cubicBezTo>
                  <a:pt x="627" y="749"/>
                  <a:pt x="627" y="732"/>
                  <a:pt x="616" y="7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4" name="Freeform 563">
            <a:extLst>
              <a:ext uri="{FF2B5EF4-FFF2-40B4-BE49-F238E27FC236}">
                <a16:creationId xmlns:a16="http://schemas.microsoft.com/office/drawing/2014/main" id="{23A54035-C6A5-3843-A37F-85E77CFE4DA6}"/>
              </a:ext>
            </a:extLst>
          </p:cNvPr>
          <p:cNvSpPr/>
          <p:nvPr/>
        </p:nvSpPr>
        <p:spPr>
          <a:xfrm>
            <a:off x="4047433" y="6845250"/>
            <a:ext cx="416880" cy="35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9" h="979">
                <a:moveTo>
                  <a:pt x="693" y="727"/>
                </a:moveTo>
                <a:lnTo>
                  <a:pt x="467" y="727"/>
                </a:lnTo>
                <a:lnTo>
                  <a:pt x="55" y="727"/>
                </a:lnTo>
                <a:lnTo>
                  <a:pt x="55" y="667"/>
                </a:lnTo>
                <a:lnTo>
                  <a:pt x="1104" y="667"/>
                </a:lnTo>
                <a:lnTo>
                  <a:pt x="1104" y="727"/>
                </a:lnTo>
                <a:close/>
                <a:moveTo>
                  <a:pt x="726" y="924"/>
                </a:moveTo>
                <a:lnTo>
                  <a:pt x="433" y="924"/>
                </a:lnTo>
                <a:lnTo>
                  <a:pt x="486" y="782"/>
                </a:lnTo>
                <a:lnTo>
                  <a:pt x="674" y="782"/>
                </a:lnTo>
                <a:close/>
                <a:moveTo>
                  <a:pt x="1104" y="611"/>
                </a:moveTo>
                <a:lnTo>
                  <a:pt x="55" y="611"/>
                </a:lnTo>
                <a:lnTo>
                  <a:pt x="55" y="55"/>
                </a:lnTo>
                <a:lnTo>
                  <a:pt x="1104" y="55"/>
                </a:lnTo>
                <a:close/>
                <a:moveTo>
                  <a:pt x="1116" y="0"/>
                </a:moveTo>
                <a:lnTo>
                  <a:pt x="43" y="0"/>
                </a:lnTo>
                <a:cubicBezTo>
                  <a:pt x="20" y="0"/>
                  <a:pt x="0" y="20"/>
                  <a:pt x="0" y="44"/>
                </a:cubicBezTo>
                <a:lnTo>
                  <a:pt x="0" y="739"/>
                </a:lnTo>
                <a:cubicBezTo>
                  <a:pt x="0" y="763"/>
                  <a:pt x="20" y="782"/>
                  <a:pt x="43" y="782"/>
                </a:cubicBezTo>
                <a:lnTo>
                  <a:pt x="427" y="782"/>
                </a:lnTo>
                <a:lnTo>
                  <a:pt x="374" y="924"/>
                </a:lnTo>
                <a:lnTo>
                  <a:pt x="302" y="924"/>
                </a:lnTo>
                <a:cubicBezTo>
                  <a:pt x="287" y="924"/>
                  <a:pt x="275" y="936"/>
                  <a:pt x="275" y="952"/>
                </a:cubicBezTo>
                <a:cubicBezTo>
                  <a:pt x="275" y="967"/>
                  <a:pt x="287" y="979"/>
                  <a:pt x="302" y="979"/>
                </a:cubicBezTo>
                <a:lnTo>
                  <a:pt x="394" y="979"/>
                </a:lnTo>
                <a:lnTo>
                  <a:pt x="765" y="979"/>
                </a:lnTo>
                <a:lnTo>
                  <a:pt x="857" y="979"/>
                </a:lnTo>
                <a:cubicBezTo>
                  <a:pt x="872" y="979"/>
                  <a:pt x="885" y="967"/>
                  <a:pt x="885" y="952"/>
                </a:cubicBezTo>
                <a:cubicBezTo>
                  <a:pt x="885" y="936"/>
                  <a:pt x="872" y="924"/>
                  <a:pt x="857" y="924"/>
                </a:cubicBezTo>
                <a:lnTo>
                  <a:pt x="785" y="924"/>
                </a:lnTo>
                <a:lnTo>
                  <a:pt x="733" y="782"/>
                </a:lnTo>
                <a:lnTo>
                  <a:pt x="1116" y="782"/>
                </a:lnTo>
                <a:cubicBezTo>
                  <a:pt x="1140" y="782"/>
                  <a:pt x="1159" y="763"/>
                  <a:pt x="1159" y="739"/>
                </a:cubicBezTo>
                <a:lnTo>
                  <a:pt x="1159" y="44"/>
                </a:lnTo>
                <a:cubicBezTo>
                  <a:pt x="1159" y="20"/>
                  <a:pt x="1140" y="0"/>
                  <a:pt x="111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5" name="Freeform 564">
            <a:extLst>
              <a:ext uri="{FF2B5EF4-FFF2-40B4-BE49-F238E27FC236}">
                <a16:creationId xmlns:a16="http://schemas.microsoft.com/office/drawing/2014/main" id="{C23F8019-8CF6-5C4B-958E-571A95581CFC}"/>
              </a:ext>
            </a:extLst>
          </p:cNvPr>
          <p:cNvSpPr/>
          <p:nvPr/>
        </p:nvSpPr>
        <p:spPr>
          <a:xfrm>
            <a:off x="4179552" y="6892771"/>
            <a:ext cx="154800" cy="155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1" h="432">
                <a:moveTo>
                  <a:pt x="217" y="120"/>
                </a:moveTo>
                <a:cubicBezTo>
                  <a:pt x="271" y="120"/>
                  <a:pt x="314" y="181"/>
                  <a:pt x="314" y="256"/>
                </a:cubicBezTo>
                <a:cubicBezTo>
                  <a:pt x="314" y="332"/>
                  <a:pt x="271" y="393"/>
                  <a:pt x="217" y="393"/>
                </a:cubicBezTo>
                <a:cubicBezTo>
                  <a:pt x="163" y="393"/>
                  <a:pt x="119" y="332"/>
                  <a:pt x="119" y="256"/>
                </a:cubicBezTo>
                <a:cubicBezTo>
                  <a:pt x="119" y="181"/>
                  <a:pt x="163" y="120"/>
                  <a:pt x="217" y="120"/>
                </a:cubicBezTo>
                <a:close/>
                <a:moveTo>
                  <a:pt x="213" y="40"/>
                </a:moveTo>
                <a:cubicBezTo>
                  <a:pt x="224" y="40"/>
                  <a:pt x="233" y="49"/>
                  <a:pt x="233" y="60"/>
                </a:cubicBezTo>
                <a:cubicBezTo>
                  <a:pt x="233" y="71"/>
                  <a:pt x="224" y="81"/>
                  <a:pt x="213" y="81"/>
                </a:cubicBezTo>
                <a:cubicBezTo>
                  <a:pt x="201" y="81"/>
                  <a:pt x="192" y="71"/>
                  <a:pt x="192" y="60"/>
                </a:cubicBezTo>
                <a:cubicBezTo>
                  <a:pt x="192" y="49"/>
                  <a:pt x="201" y="40"/>
                  <a:pt x="213" y="40"/>
                </a:cubicBezTo>
                <a:close/>
                <a:moveTo>
                  <a:pt x="60" y="353"/>
                </a:moveTo>
                <a:cubicBezTo>
                  <a:pt x="59" y="353"/>
                  <a:pt x="59" y="353"/>
                  <a:pt x="59" y="353"/>
                </a:cubicBezTo>
                <a:cubicBezTo>
                  <a:pt x="58" y="353"/>
                  <a:pt x="58" y="353"/>
                  <a:pt x="58" y="353"/>
                </a:cubicBezTo>
                <a:cubicBezTo>
                  <a:pt x="57" y="353"/>
                  <a:pt x="57" y="353"/>
                  <a:pt x="57" y="353"/>
                </a:cubicBezTo>
                <a:cubicBezTo>
                  <a:pt x="56" y="353"/>
                  <a:pt x="56" y="353"/>
                  <a:pt x="56" y="353"/>
                </a:cubicBezTo>
                <a:cubicBezTo>
                  <a:pt x="56" y="354"/>
                  <a:pt x="55" y="354"/>
                  <a:pt x="55" y="354"/>
                </a:cubicBezTo>
                <a:lnTo>
                  <a:pt x="54" y="354"/>
                </a:lnTo>
                <a:lnTo>
                  <a:pt x="53" y="354"/>
                </a:lnTo>
                <a:lnTo>
                  <a:pt x="52" y="355"/>
                </a:lnTo>
                <a:lnTo>
                  <a:pt x="51" y="355"/>
                </a:lnTo>
                <a:lnTo>
                  <a:pt x="50" y="355"/>
                </a:lnTo>
                <a:cubicBezTo>
                  <a:pt x="50" y="356"/>
                  <a:pt x="50" y="356"/>
                  <a:pt x="50" y="356"/>
                </a:cubicBezTo>
                <a:cubicBezTo>
                  <a:pt x="49" y="356"/>
                  <a:pt x="49" y="356"/>
                  <a:pt x="49" y="356"/>
                </a:cubicBezTo>
                <a:cubicBezTo>
                  <a:pt x="48" y="357"/>
                  <a:pt x="48" y="357"/>
                  <a:pt x="48" y="357"/>
                </a:cubicBezTo>
                <a:lnTo>
                  <a:pt x="47" y="357"/>
                </a:lnTo>
                <a:cubicBezTo>
                  <a:pt x="47" y="358"/>
                  <a:pt x="47" y="358"/>
                  <a:pt x="46" y="358"/>
                </a:cubicBezTo>
                <a:lnTo>
                  <a:pt x="46" y="359"/>
                </a:lnTo>
                <a:lnTo>
                  <a:pt x="6" y="397"/>
                </a:lnTo>
                <a:cubicBezTo>
                  <a:pt x="-1" y="405"/>
                  <a:pt x="-2" y="417"/>
                  <a:pt x="6" y="425"/>
                </a:cubicBezTo>
                <a:cubicBezTo>
                  <a:pt x="10" y="429"/>
                  <a:pt x="15" y="431"/>
                  <a:pt x="20" y="431"/>
                </a:cubicBezTo>
                <a:cubicBezTo>
                  <a:pt x="25" y="431"/>
                  <a:pt x="30" y="429"/>
                  <a:pt x="34" y="425"/>
                </a:cubicBezTo>
                <a:lnTo>
                  <a:pt x="68" y="393"/>
                </a:lnTo>
                <a:lnTo>
                  <a:pt x="99" y="393"/>
                </a:lnTo>
                <a:cubicBezTo>
                  <a:pt x="108" y="393"/>
                  <a:pt x="115" y="387"/>
                  <a:pt x="118" y="379"/>
                </a:cubicBezTo>
                <a:cubicBezTo>
                  <a:pt x="144" y="413"/>
                  <a:pt x="179" y="432"/>
                  <a:pt x="217" y="432"/>
                </a:cubicBezTo>
                <a:cubicBezTo>
                  <a:pt x="254" y="432"/>
                  <a:pt x="288" y="414"/>
                  <a:pt x="314" y="381"/>
                </a:cubicBezTo>
                <a:cubicBezTo>
                  <a:pt x="317" y="388"/>
                  <a:pt x="324" y="393"/>
                  <a:pt x="332" y="393"/>
                </a:cubicBezTo>
                <a:lnTo>
                  <a:pt x="364" y="393"/>
                </a:lnTo>
                <a:lnTo>
                  <a:pt x="397" y="425"/>
                </a:lnTo>
                <a:cubicBezTo>
                  <a:pt x="401" y="429"/>
                  <a:pt x="406" y="431"/>
                  <a:pt x="411" y="431"/>
                </a:cubicBezTo>
                <a:cubicBezTo>
                  <a:pt x="416" y="431"/>
                  <a:pt x="421" y="429"/>
                  <a:pt x="425" y="425"/>
                </a:cubicBezTo>
                <a:cubicBezTo>
                  <a:pt x="433" y="417"/>
                  <a:pt x="433" y="405"/>
                  <a:pt x="425" y="397"/>
                </a:cubicBezTo>
                <a:lnTo>
                  <a:pt x="385" y="359"/>
                </a:lnTo>
                <a:lnTo>
                  <a:pt x="385" y="358"/>
                </a:lnTo>
                <a:cubicBezTo>
                  <a:pt x="385" y="358"/>
                  <a:pt x="384" y="358"/>
                  <a:pt x="384" y="357"/>
                </a:cubicBezTo>
                <a:lnTo>
                  <a:pt x="383" y="357"/>
                </a:lnTo>
                <a:lnTo>
                  <a:pt x="382" y="356"/>
                </a:lnTo>
                <a:cubicBezTo>
                  <a:pt x="381" y="356"/>
                  <a:pt x="381" y="356"/>
                  <a:pt x="381" y="355"/>
                </a:cubicBezTo>
                <a:lnTo>
                  <a:pt x="380" y="355"/>
                </a:lnTo>
                <a:lnTo>
                  <a:pt x="379" y="355"/>
                </a:lnTo>
                <a:lnTo>
                  <a:pt x="378" y="354"/>
                </a:lnTo>
                <a:lnTo>
                  <a:pt x="377" y="354"/>
                </a:lnTo>
                <a:lnTo>
                  <a:pt x="376" y="354"/>
                </a:lnTo>
                <a:lnTo>
                  <a:pt x="375" y="353"/>
                </a:lnTo>
                <a:lnTo>
                  <a:pt x="374" y="353"/>
                </a:lnTo>
                <a:lnTo>
                  <a:pt x="373" y="353"/>
                </a:lnTo>
                <a:lnTo>
                  <a:pt x="372" y="353"/>
                </a:lnTo>
                <a:lnTo>
                  <a:pt x="332" y="353"/>
                </a:lnTo>
                <a:cubicBezTo>
                  <a:pt x="345" y="327"/>
                  <a:pt x="353" y="296"/>
                  <a:pt x="354" y="264"/>
                </a:cubicBezTo>
                <a:cubicBezTo>
                  <a:pt x="357" y="271"/>
                  <a:pt x="364" y="275"/>
                  <a:pt x="372" y="275"/>
                </a:cubicBezTo>
                <a:lnTo>
                  <a:pt x="411" y="275"/>
                </a:lnTo>
                <a:cubicBezTo>
                  <a:pt x="422" y="275"/>
                  <a:pt x="431" y="266"/>
                  <a:pt x="431" y="256"/>
                </a:cubicBezTo>
                <a:cubicBezTo>
                  <a:pt x="431" y="245"/>
                  <a:pt x="422" y="236"/>
                  <a:pt x="411" y="236"/>
                </a:cubicBezTo>
                <a:lnTo>
                  <a:pt x="372" y="236"/>
                </a:lnTo>
                <a:cubicBezTo>
                  <a:pt x="364" y="236"/>
                  <a:pt x="357" y="241"/>
                  <a:pt x="354" y="247"/>
                </a:cubicBezTo>
                <a:cubicBezTo>
                  <a:pt x="353" y="215"/>
                  <a:pt x="345" y="185"/>
                  <a:pt x="331" y="158"/>
                </a:cubicBezTo>
                <a:lnTo>
                  <a:pt x="332" y="158"/>
                </a:lnTo>
                <a:lnTo>
                  <a:pt x="372" y="158"/>
                </a:lnTo>
                <a:cubicBezTo>
                  <a:pt x="378" y="158"/>
                  <a:pt x="384" y="155"/>
                  <a:pt x="388" y="150"/>
                </a:cubicBezTo>
                <a:lnTo>
                  <a:pt x="425" y="114"/>
                </a:lnTo>
                <a:cubicBezTo>
                  <a:pt x="433" y="106"/>
                  <a:pt x="433" y="94"/>
                  <a:pt x="425" y="86"/>
                </a:cubicBezTo>
                <a:cubicBezTo>
                  <a:pt x="418" y="78"/>
                  <a:pt x="405" y="78"/>
                  <a:pt x="397" y="86"/>
                </a:cubicBezTo>
                <a:lnTo>
                  <a:pt x="363" y="119"/>
                </a:lnTo>
                <a:lnTo>
                  <a:pt x="332" y="119"/>
                </a:lnTo>
                <a:cubicBezTo>
                  <a:pt x="324" y="119"/>
                  <a:pt x="316" y="124"/>
                  <a:pt x="314" y="132"/>
                </a:cubicBezTo>
                <a:cubicBezTo>
                  <a:pt x="299" y="114"/>
                  <a:pt x="282" y="100"/>
                  <a:pt x="264" y="91"/>
                </a:cubicBezTo>
                <a:cubicBezTo>
                  <a:pt x="269" y="82"/>
                  <a:pt x="272" y="71"/>
                  <a:pt x="272" y="60"/>
                </a:cubicBezTo>
                <a:cubicBezTo>
                  <a:pt x="272" y="27"/>
                  <a:pt x="246" y="0"/>
                  <a:pt x="213" y="0"/>
                </a:cubicBezTo>
                <a:cubicBezTo>
                  <a:pt x="180" y="0"/>
                  <a:pt x="153" y="27"/>
                  <a:pt x="153" y="60"/>
                </a:cubicBezTo>
                <a:cubicBezTo>
                  <a:pt x="153" y="73"/>
                  <a:pt x="157" y="85"/>
                  <a:pt x="163" y="94"/>
                </a:cubicBezTo>
                <a:cubicBezTo>
                  <a:pt x="147" y="103"/>
                  <a:pt x="132" y="116"/>
                  <a:pt x="119" y="133"/>
                </a:cubicBezTo>
                <a:cubicBezTo>
                  <a:pt x="116" y="125"/>
                  <a:pt x="109" y="119"/>
                  <a:pt x="100" y="119"/>
                </a:cubicBezTo>
                <a:lnTo>
                  <a:pt x="68" y="119"/>
                </a:lnTo>
                <a:lnTo>
                  <a:pt x="35" y="86"/>
                </a:lnTo>
                <a:cubicBezTo>
                  <a:pt x="27" y="79"/>
                  <a:pt x="14" y="79"/>
                  <a:pt x="7" y="87"/>
                </a:cubicBezTo>
                <a:cubicBezTo>
                  <a:pt x="-1" y="94"/>
                  <a:pt x="-1" y="107"/>
                  <a:pt x="7" y="115"/>
                </a:cubicBezTo>
                <a:lnTo>
                  <a:pt x="47" y="153"/>
                </a:lnTo>
                <a:cubicBezTo>
                  <a:pt x="48" y="154"/>
                  <a:pt x="48" y="154"/>
                  <a:pt x="48" y="154"/>
                </a:cubicBezTo>
                <a:cubicBezTo>
                  <a:pt x="48" y="154"/>
                  <a:pt x="49" y="154"/>
                  <a:pt x="49" y="155"/>
                </a:cubicBezTo>
                <a:lnTo>
                  <a:pt x="50" y="155"/>
                </a:lnTo>
                <a:lnTo>
                  <a:pt x="50" y="156"/>
                </a:lnTo>
                <a:cubicBezTo>
                  <a:pt x="51" y="156"/>
                  <a:pt x="51" y="156"/>
                  <a:pt x="51" y="156"/>
                </a:cubicBezTo>
                <a:cubicBezTo>
                  <a:pt x="52" y="156"/>
                  <a:pt x="52" y="156"/>
                  <a:pt x="52" y="157"/>
                </a:cubicBezTo>
                <a:lnTo>
                  <a:pt x="53" y="157"/>
                </a:lnTo>
                <a:lnTo>
                  <a:pt x="54" y="157"/>
                </a:lnTo>
                <a:cubicBezTo>
                  <a:pt x="54" y="157"/>
                  <a:pt x="54" y="158"/>
                  <a:pt x="55" y="158"/>
                </a:cubicBezTo>
                <a:lnTo>
                  <a:pt x="56" y="158"/>
                </a:lnTo>
                <a:lnTo>
                  <a:pt x="57" y="158"/>
                </a:lnTo>
                <a:lnTo>
                  <a:pt x="58" y="158"/>
                </a:lnTo>
                <a:cubicBezTo>
                  <a:pt x="59" y="158"/>
                  <a:pt x="60" y="158"/>
                  <a:pt x="60" y="158"/>
                </a:cubicBezTo>
                <a:lnTo>
                  <a:pt x="100" y="158"/>
                </a:lnTo>
                <a:cubicBezTo>
                  <a:pt x="101" y="158"/>
                  <a:pt x="102" y="158"/>
                  <a:pt x="103" y="158"/>
                </a:cubicBezTo>
                <a:cubicBezTo>
                  <a:pt x="88" y="185"/>
                  <a:pt x="80" y="217"/>
                  <a:pt x="80" y="251"/>
                </a:cubicBezTo>
                <a:cubicBezTo>
                  <a:pt x="77" y="242"/>
                  <a:pt x="70" y="236"/>
                  <a:pt x="60" y="236"/>
                </a:cubicBezTo>
                <a:lnTo>
                  <a:pt x="21" y="236"/>
                </a:lnTo>
                <a:cubicBezTo>
                  <a:pt x="10" y="236"/>
                  <a:pt x="1" y="245"/>
                  <a:pt x="1" y="256"/>
                </a:cubicBezTo>
                <a:cubicBezTo>
                  <a:pt x="1" y="266"/>
                  <a:pt x="10" y="275"/>
                  <a:pt x="21" y="275"/>
                </a:cubicBezTo>
                <a:lnTo>
                  <a:pt x="60" y="275"/>
                </a:lnTo>
                <a:cubicBezTo>
                  <a:pt x="70" y="275"/>
                  <a:pt x="77" y="269"/>
                  <a:pt x="80" y="260"/>
                </a:cubicBezTo>
                <a:cubicBezTo>
                  <a:pt x="80" y="294"/>
                  <a:pt x="88" y="326"/>
                  <a:pt x="102" y="353"/>
                </a:cubicBezTo>
                <a:cubicBezTo>
                  <a:pt x="101" y="353"/>
                  <a:pt x="100" y="353"/>
                  <a:pt x="99" y="3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6" name="Freeform 565">
            <a:extLst>
              <a:ext uri="{FF2B5EF4-FFF2-40B4-BE49-F238E27FC236}">
                <a16:creationId xmlns:a16="http://schemas.microsoft.com/office/drawing/2014/main" id="{D8DE682C-5514-4847-9A53-60B85620A248}"/>
              </a:ext>
            </a:extLst>
          </p:cNvPr>
          <p:cNvSpPr/>
          <p:nvPr/>
        </p:nvSpPr>
        <p:spPr>
          <a:xfrm>
            <a:off x="4755193" y="6806731"/>
            <a:ext cx="42840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1" h="1192">
                <a:moveTo>
                  <a:pt x="1136" y="743"/>
                </a:moveTo>
                <a:cubicBezTo>
                  <a:pt x="1136" y="772"/>
                  <a:pt x="1112" y="796"/>
                  <a:pt x="1083" y="796"/>
                </a:cubicBezTo>
                <a:lnTo>
                  <a:pt x="830" y="796"/>
                </a:lnTo>
                <a:lnTo>
                  <a:pt x="744" y="753"/>
                </a:lnTo>
                <a:cubicBezTo>
                  <a:pt x="698" y="731"/>
                  <a:pt x="647" y="719"/>
                  <a:pt x="596" y="719"/>
                </a:cubicBezTo>
                <a:cubicBezTo>
                  <a:pt x="545" y="719"/>
                  <a:pt x="494" y="731"/>
                  <a:pt x="449" y="753"/>
                </a:cubicBezTo>
                <a:lnTo>
                  <a:pt x="361" y="796"/>
                </a:lnTo>
                <a:lnTo>
                  <a:pt x="109" y="796"/>
                </a:lnTo>
                <a:cubicBezTo>
                  <a:pt x="79" y="796"/>
                  <a:pt x="56" y="772"/>
                  <a:pt x="56" y="743"/>
                </a:cubicBezTo>
                <a:lnTo>
                  <a:pt x="56" y="448"/>
                </a:lnTo>
                <a:cubicBezTo>
                  <a:pt x="56" y="419"/>
                  <a:pt x="79" y="395"/>
                  <a:pt x="109" y="395"/>
                </a:cubicBezTo>
                <a:lnTo>
                  <a:pt x="1065" y="395"/>
                </a:lnTo>
                <a:lnTo>
                  <a:pt x="1083" y="395"/>
                </a:lnTo>
                <a:cubicBezTo>
                  <a:pt x="1112" y="395"/>
                  <a:pt x="1136" y="419"/>
                  <a:pt x="1136" y="448"/>
                </a:cubicBezTo>
                <a:close/>
                <a:moveTo>
                  <a:pt x="866" y="1050"/>
                </a:moveTo>
                <a:cubicBezTo>
                  <a:pt x="786" y="1107"/>
                  <a:pt x="691" y="1136"/>
                  <a:pt x="593" y="1136"/>
                </a:cubicBezTo>
                <a:cubicBezTo>
                  <a:pt x="402" y="1136"/>
                  <a:pt x="232" y="1023"/>
                  <a:pt x="158" y="851"/>
                </a:cubicBezTo>
                <a:lnTo>
                  <a:pt x="368" y="851"/>
                </a:lnTo>
                <a:cubicBezTo>
                  <a:pt x="372" y="851"/>
                  <a:pt x="376" y="850"/>
                  <a:pt x="380" y="848"/>
                </a:cubicBezTo>
                <a:lnTo>
                  <a:pt x="473" y="802"/>
                </a:lnTo>
                <a:cubicBezTo>
                  <a:pt x="511" y="784"/>
                  <a:pt x="554" y="774"/>
                  <a:pt x="596" y="774"/>
                </a:cubicBezTo>
                <a:cubicBezTo>
                  <a:pt x="639" y="774"/>
                  <a:pt x="681" y="784"/>
                  <a:pt x="719" y="803"/>
                </a:cubicBezTo>
                <a:lnTo>
                  <a:pt x="812" y="848"/>
                </a:lnTo>
                <a:cubicBezTo>
                  <a:pt x="815" y="850"/>
                  <a:pt x="820" y="851"/>
                  <a:pt x="824" y="851"/>
                </a:cubicBezTo>
                <a:lnTo>
                  <a:pt x="1027" y="851"/>
                </a:lnTo>
                <a:cubicBezTo>
                  <a:pt x="993" y="931"/>
                  <a:pt x="937" y="999"/>
                  <a:pt x="866" y="1050"/>
                </a:cubicBezTo>
                <a:close/>
                <a:moveTo>
                  <a:pt x="317" y="142"/>
                </a:moveTo>
                <a:cubicBezTo>
                  <a:pt x="397" y="85"/>
                  <a:pt x="492" y="55"/>
                  <a:pt x="590" y="55"/>
                </a:cubicBezTo>
                <a:cubicBezTo>
                  <a:pt x="780" y="55"/>
                  <a:pt x="950" y="168"/>
                  <a:pt x="1025" y="340"/>
                </a:cubicBezTo>
                <a:lnTo>
                  <a:pt x="156" y="340"/>
                </a:lnTo>
                <a:cubicBezTo>
                  <a:pt x="190" y="261"/>
                  <a:pt x="246" y="192"/>
                  <a:pt x="317" y="142"/>
                </a:cubicBezTo>
                <a:close/>
                <a:moveTo>
                  <a:pt x="1084" y="340"/>
                </a:moveTo>
                <a:cubicBezTo>
                  <a:pt x="1007" y="136"/>
                  <a:pt x="811" y="0"/>
                  <a:pt x="590" y="0"/>
                </a:cubicBezTo>
                <a:cubicBezTo>
                  <a:pt x="480" y="0"/>
                  <a:pt x="375" y="33"/>
                  <a:pt x="285" y="97"/>
                </a:cubicBezTo>
                <a:cubicBezTo>
                  <a:pt x="199" y="158"/>
                  <a:pt x="133" y="242"/>
                  <a:pt x="96" y="341"/>
                </a:cubicBezTo>
                <a:cubicBezTo>
                  <a:pt x="42" y="347"/>
                  <a:pt x="0" y="393"/>
                  <a:pt x="0" y="448"/>
                </a:cubicBezTo>
                <a:lnTo>
                  <a:pt x="0" y="743"/>
                </a:lnTo>
                <a:cubicBezTo>
                  <a:pt x="0" y="799"/>
                  <a:pt x="44" y="845"/>
                  <a:pt x="99" y="851"/>
                </a:cubicBezTo>
                <a:cubicBezTo>
                  <a:pt x="176" y="1055"/>
                  <a:pt x="372" y="1192"/>
                  <a:pt x="593" y="1192"/>
                </a:cubicBezTo>
                <a:cubicBezTo>
                  <a:pt x="703" y="1192"/>
                  <a:pt x="808" y="1158"/>
                  <a:pt x="898" y="1095"/>
                </a:cubicBezTo>
                <a:cubicBezTo>
                  <a:pt x="984" y="1034"/>
                  <a:pt x="1049" y="949"/>
                  <a:pt x="1087" y="851"/>
                </a:cubicBezTo>
                <a:cubicBezTo>
                  <a:pt x="1144" y="849"/>
                  <a:pt x="1191" y="801"/>
                  <a:pt x="1191" y="743"/>
                </a:cubicBezTo>
                <a:lnTo>
                  <a:pt x="1191" y="448"/>
                </a:lnTo>
                <a:cubicBezTo>
                  <a:pt x="1191" y="389"/>
                  <a:pt x="1143" y="341"/>
                  <a:pt x="1084" y="3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7" name="Freeform 566">
            <a:extLst>
              <a:ext uri="{FF2B5EF4-FFF2-40B4-BE49-F238E27FC236}">
                <a16:creationId xmlns:a16="http://schemas.microsoft.com/office/drawing/2014/main" id="{5301C8AB-00ED-C840-93FF-94473CD2E6C8}"/>
              </a:ext>
            </a:extLst>
          </p:cNvPr>
          <p:cNvSpPr/>
          <p:nvPr/>
        </p:nvSpPr>
        <p:spPr>
          <a:xfrm>
            <a:off x="4942393" y="6955051"/>
            <a:ext cx="54000" cy="35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1" h="99">
                <a:moveTo>
                  <a:pt x="129" y="34"/>
                </a:moveTo>
                <a:cubicBezTo>
                  <a:pt x="129" y="42"/>
                  <a:pt x="123" y="48"/>
                  <a:pt x="113" y="48"/>
                </a:cubicBezTo>
                <a:lnTo>
                  <a:pt x="91" y="48"/>
                </a:lnTo>
                <a:lnTo>
                  <a:pt x="91" y="20"/>
                </a:lnTo>
                <a:lnTo>
                  <a:pt x="112" y="20"/>
                </a:lnTo>
                <a:cubicBezTo>
                  <a:pt x="123" y="20"/>
                  <a:pt x="129" y="25"/>
                  <a:pt x="129" y="34"/>
                </a:cubicBezTo>
                <a:close/>
                <a:moveTo>
                  <a:pt x="114" y="1"/>
                </a:moveTo>
                <a:lnTo>
                  <a:pt x="84" y="1"/>
                </a:lnTo>
                <a:cubicBezTo>
                  <a:pt x="83" y="1"/>
                  <a:pt x="82" y="0"/>
                  <a:pt x="80" y="0"/>
                </a:cubicBezTo>
                <a:cubicBezTo>
                  <a:pt x="75" y="0"/>
                  <a:pt x="72" y="4"/>
                  <a:pt x="70" y="7"/>
                </a:cubicBezTo>
                <a:lnTo>
                  <a:pt x="46" y="70"/>
                </a:lnTo>
                <a:lnTo>
                  <a:pt x="22" y="8"/>
                </a:lnTo>
                <a:cubicBezTo>
                  <a:pt x="20" y="3"/>
                  <a:pt x="17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3"/>
                  <a:pt x="1" y="14"/>
                  <a:pt x="2" y="16"/>
                </a:cubicBezTo>
                <a:lnTo>
                  <a:pt x="33" y="91"/>
                </a:lnTo>
                <a:cubicBezTo>
                  <a:pt x="35" y="96"/>
                  <a:pt x="39" y="99"/>
                  <a:pt x="45" y="99"/>
                </a:cubicBezTo>
                <a:lnTo>
                  <a:pt x="46" y="99"/>
                </a:lnTo>
                <a:cubicBezTo>
                  <a:pt x="52" y="99"/>
                  <a:pt x="56" y="96"/>
                  <a:pt x="58" y="91"/>
                </a:cubicBezTo>
                <a:lnTo>
                  <a:pt x="70" y="62"/>
                </a:lnTo>
                <a:lnTo>
                  <a:pt x="70" y="88"/>
                </a:lnTo>
                <a:cubicBezTo>
                  <a:pt x="70" y="94"/>
                  <a:pt x="75" y="98"/>
                  <a:pt x="81" y="98"/>
                </a:cubicBezTo>
                <a:cubicBezTo>
                  <a:pt x="87" y="98"/>
                  <a:pt x="91" y="94"/>
                  <a:pt x="91" y="88"/>
                </a:cubicBezTo>
                <a:lnTo>
                  <a:pt x="91" y="66"/>
                </a:lnTo>
                <a:lnTo>
                  <a:pt x="108" y="66"/>
                </a:lnTo>
                <a:lnTo>
                  <a:pt x="129" y="93"/>
                </a:lnTo>
                <a:cubicBezTo>
                  <a:pt x="131" y="96"/>
                  <a:pt x="135" y="98"/>
                  <a:pt x="139" y="98"/>
                </a:cubicBezTo>
                <a:cubicBezTo>
                  <a:pt x="144" y="98"/>
                  <a:pt x="149" y="94"/>
                  <a:pt x="149" y="88"/>
                </a:cubicBezTo>
                <a:cubicBezTo>
                  <a:pt x="149" y="85"/>
                  <a:pt x="148" y="83"/>
                  <a:pt x="146" y="80"/>
                </a:cubicBezTo>
                <a:lnTo>
                  <a:pt x="131" y="62"/>
                </a:lnTo>
                <a:cubicBezTo>
                  <a:pt x="143" y="58"/>
                  <a:pt x="151" y="48"/>
                  <a:pt x="151" y="33"/>
                </a:cubicBezTo>
                <a:cubicBezTo>
                  <a:pt x="151" y="24"/>
                  <a:pt x="148" y="16"/>
                  <a:pt x="142" y="11"/>
                </a:cubicBezTo>
                <a:cubicBezTo>
                  <a:pt x="136" y="5"/>
                  <a:pt x="126" y="1"/>
                  <a:pt x="114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8" name="Freeform 567">
            <a:extLst>
              <a:ext uri="{FF2B5EF4-FFF2-40B4-BE49-F238E27FC236}">
                <a16:creationId xmlns:a16="http://schemas.microsoft.com/office/drawing/2014/main" id="{4C016D5F-2F5E-EE42-AA8A-10FDE3D3A2B7}"/>
              </a:ext>
            </a:extLst>
          </p:cNvPr>
          <p:cNvSpPr/>
          <p:nvPr/>
        </p:nvSpPr>
        <p:spPr>
          <a:xfrm>
            <a:off x="4884793" y="7126771"/>
            <a:ext cx="169920" cy="4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3" h="122">
                <a:moveTo>
                  <a:pt x="445" y="0"/>
                </a:moveTo>
                <a:cubicBezTo>
                  <a:pt x="430" y="0"/>
                  <a:pt x="418" y="11"/>
                  <a:pt x="418" y="26"/>
                </a:cubicBezTo>
                <a:cubicBezTo>
                  <a:pt x="415" y="30"/>
                  <a:pt x="402" y="41"/>
                  <a:pt x="366" y="51"/>
                </a:cubicBezTo>
                <a:cubicBezTo>
                  <a:pt x="331" y="61"/>
                  <a:pt x="284" y="67"/>
                  <a:pt x="236" y="67"/>
                </a:cubicBezTo>
                <a:cubicBezTo>
                  <a:pt x="188" y="67"/>
                  <a:pt x="142" y="61"/>
                  <a:pt x="107" y="51"/>
                </a:cubicBezTo>
                <a:cubicBezTo>
                  <a:pt x="71" y="41"/>
                  <a:pt x="58" y="30"/>
                  <a:pt x="55" y="26"/>
                </a:cubicBezTo>
                <a:cubicBezTo>
                  <a:pt x="55" y="11"/>
                  <a:pt x="42" y="0"/>
                  <a:pt x="28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49"/>
                  <a:pt x="14" y="80"/>
                  <a:pt x="80" y="101"/>
                </a:cubicBezTo>
                <a:cubicBezTo>
                  <a:pt x="122" y="114"/>
                  <a:pt x="178" y="122"/>
                  <a:pt x="236" y="122"/>
                </a:cubicBezTo>
                <a:cubicBezTo>
                  <a:pt x="295" y="122"/>
                  <a:pt x="350" y="114"/>
                  <a:pt x="392" y="101"/>
                </a:cubicBezTo>
                <a:cubicBezTo>
                  <a:pt x="459" y="80"/>
                  <a:pt x="473" y="49"/>
                  <a:pt x="473" y="27"/>
                </a:cubicBezTo>
                <a:cubicBezTo>
                  <a:pt x="473" y="12"/>
                  <a:pt x="460" y="0"/>
                  <a:pt x="44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9" name="Freeform 568">
            <a:extLst>
              <a:ext uri="{FF2B5EF4-FFF2-40B4-BE49-F238E27FC236}">
                <a16:creationId xmlns:a16="http://schemas.microsoft.com/office/drawing/2014/main" id="{C933D8B5-6943-D644-AC6B-F7BD8696F7D1}"/>
              </a:ext>
            </a:extLst>
          </p:cNvPr>
          <p:cNvSpPr/>
          <p:nvPr/>
        </p:nvSpPr>
        <p:spPr>
          <a:xfrm>
            <a:off x="5487433" y="6893851"/>
            <a:ext cx="394920" cy="294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8" h="820">
                <a:moveTo>
                  <a:pt x="1042" y="497"/>
                </a:moveTo>
                <a:cubicBezTo>
                  <a:pt x="1040" y="574"/>
                  <a:pt x="1033" y="637"/>
                  <a:pt x="1020" y="683"/>
                </a:cubicBezTo>
                <a:cubicBezTo>
                  <a:pt x="1008" y="731"/>
                  <a:pt x="989" y="759"/>
                  <a:pt x="969" y="764"/>
                </a:cubicBezTo>
                <a:cubicBezTo>
                  <a:pt x="956" y="767"/>
                  <a:pt x="935" y="753"/>
                  <a:pt x="912" y="726"/>
                </a:cubicBezTo>
                <a:cubicBezTo>
                  <a:pt x="889" y="698"/>
                  <a:pt x="863" y="657"/>
                  <a:pt x="836" y="604"/>
                </a:cubicBezTo>
                <a:cubicBezTo>
                  <a:pt x="789" y="511"/>
                  <a:pt x="755" y="414"/>
                  <a:pt x="755" y="413"/>
                </a:cubicBezTo>
                <a:cubicBezTo>
                  <a:pt x="751" y="402"/>
                  <a:pt x="740" y="395"/>
                  <a:pt x="729" y="395"/>
                </a:cubicBezTo>
                <a:lnTo>
                  <a:pt x="370" y="395"/>
                </a:lnTo>
                <a:cubicBezTo>
                  <a:pt x="358" y="395"/>
                  <a:pt x="348" y="402"/>
                  <a:pt x="344" y="413"/>
                </a:cubicBezTo>
                <a:cubicBezTo>
                  <a:pt x="343" y="414"/>
                  <a:pt x="308" y="509"/>
                  <a:pt x="261" y="600"/>
                </a:cubicBezTo>
                <a:cubicBezTo>
                  <a:pt x="195" y="725"/>
                  <a:pt x="148" y="763"/>
                  <a:pt x="126" y="758"/>
                </a:cubicBezTo>
                <a:cubicBezTo>
                  <a:pt x="106" y="753"/>
                  <a:pt x="88" y="724"/>
                  <a:pt x="76" y="677"/>
                </a:cubicBezTo>
                <a:cubicBezTo>
                  <a:pt x="64" y="631"/>
                  <a:pt x="57" y="569"/>
                  <a:pt x="55" y="493"/>
                </a:cubicBezTo>
                <a:cubicBezTo>
                  <a:pt x="52" y="384"/>
                  <a:pt x="61" y="275"/>
                  <a:pt x="65" y="236"/>
                </a:cubicBezTo>
                <a:cubicBezTo>
                  <a:pt x="66" y="233"/>
                  <a:pt x="67" y="230"/>
                  <a:pt x="67" y="227"/>
                </a:cubicBezTo>
                <a:cubicBezTo>
                  <a:pt x="67" y="225"/>
                  <a:pt x="67" y="222"/>
                  <a:pt x="67" y="219"/>
                </a:cubicBezTo>
                <a:cubicBezTo>
                  <a:pt x="71" y="127"/>
                  <a:pt x="147" y="55"/>
                  <a:pt x="239" y="55"/>
                </a:cubicBezTo>
                <a:cubicBezTo>
                  <a:pt x="279" y="55"/>
                  <a:pt x="319" y="69"/>
                  <a:pt x="350" y="95"/>
                </a:cubicBezTo>
                <a:cubicBezTo>
                  <a:pt x="354" y="100"/>
                  <a:pt x="361" y="103"/>
                  <a:pt x="368" y="104"/>
                </a:cubicBezTo>
                <a:cubicBezTo>
                  <a:pt x="369" y="104"/>
                  <a:pt x="369" y="104"/>
                  <a:pt x="370" y="104"/>
                </a:cubicBezTo>
                <a:lnTo>
                  <a:pt x="723" y="104"/>
                </a:lnTo>
                <a:cubicBezTo>
                  <a:pt x="728" y="105"/>
                  <a:pt x="733" y="104"/>
                  <a:pt x="738" y="102"/>
                </a:cubicBezTo>
                <a:cubicBezTo>
                  <a:pt x="743" y="101"/>
                  <a:pt x="748" y="98"/>
                  <a:pt x="751" y="93"/>
                </a:cubicBezTo>
                <a:cubicBezTo>
                  <a:pt x="782" y="68"/>
                  <a:pt x="820" y="55"/>
                  <a:pt x="860" y="55"/>
                </a:cubicBezTo>
                <a:cubicBezTo>
                  <a:pt x="955" y="55"/>
                  <a:pt x="1032" y="132"/>
                  <a:pt x="1032" y="227"/>
                </a:cubicBezTo>
                <a:cubicBezTo>
                  <a:pt x="1032" y="228"/>
                  <a:pt x="1032" y="228"/>
                  <a:pt x="1032" y="229"/>
                </a:cubicBezTo>
                <a:lnTo>
                  <a:pt x="1032" y="230"/>
                </a:lnTo>
                <a:cubicBezTo>
                  <a:pt x="1033" y="233"/>
                  <a:pt x="1046" y="364"/>
                  <a:pt x="1042" y="497"/>
                </a:cubicBezTo>
                <a:close/>
                <a:moveTo>
                  <a:pt x="1087" y="226"/>
                </a:moveTo>
                <a:cubicBezTo>
                  <a:pt x="1087" y="101"/>
                  <a:pt x="985" y="0"/>
                  <a:pt x="860" y="0"/>
                </a:cubicBezTo>
                <a:cubicBezTo>
                  <a:pt x="809" y="0"/>
                  <a:pt x="759" y="17"/>
                  <a:pt x="719" y="48"/>
                </a:cubicBezTo>
                <a:lnTo>
                  <a:pt x="380" y="48"/>
                </a:lnTo>
                <a:cubicBezTo>
                  <a:pt x="340" y="17"/>
                  <a:pt x="290" y="0"/>
                  <a:pt x="239" y="0"/>
                </a:cubicBezTo>
                <a:cubicBezTo>
                  <a:pt x="118" y="0"/>
                  <a:pt x="18" y="94"/>
                  <a:pt x="12" y="215"/>
                </a:cubicBezTo>
                <a:cubicBezTo>
                  <a:pt x="10" y="232"/>
                  <a:pt x="-3" y="361"/>
                  <a:pt x="0" y="494"/>
                </a:cubicBezTo>
                <a:cubicBezTo>
                  <a:pt x="4" y="691"/>
                  <a:pt x="42" y="795"/>
                  <a:pt x="114" y="811"/>
                </a:cubicBezTo>
                <a:cubicBezTo>
                  <a:pt x="149" y="820"/>
                  <a:pt x="186" y="801"/>
                  <a:pt x="225" y="757"/>
                </a:cubicBezTo>
                <a:cubicBezTo>
                  <a:pt x="252" y="726"/>
                  <a:pt x="280" y="682"/>
                  <a:pt x="309" y="626"/>
                </a:cubicBezTo>
                <a:cubicBezTo>
                  <a:pt x="347" y="555"/>
                  <a:pt x="376" y="483"/>
                  <a:pt x="389" y="450"/>
                </a:cubicBezTo>
                <a:lnTo>
                  <a:pt x="709" y="450"/>
                </a:lnTo>
                <a:cubicBezTo>
                  <a:pt x="722" y="483"/>
                  <a:pt x="750" y="556"/>
                  <a:pt x="787" y="628"/>
                </a:cubicBezTo>
                <a:cubicBezTo>
                  <a:pt x="816" y="685"/>
                  <a:pt x="844" y="730"/>
                  <a:pt x="870" y="761"/>
                </a:cubicBezTo>
                <a:cubicBezTo>
                  <a:pt x="903" y="800"/>
                  <a:pt x="935" y="820"/>
                  <a:pt x="965" y="820"/>
                </a:cubicBezTo>
                <a:cubicBezTo>
                  <a:pt x="971" y="820"/>
                  <a:pt x="976" y="819"/>
                  <a:pt x="981" y="818"/>
                </a:cubicBezTo>
                <a:cubicBezTo>
                  <a:pt x="1054" y="802"/>
                  <a:pt x="1092" y="697"/>
                  <a:pt x="1097" y="498"/>
                </a:cubicBezTo>
                <a:cubicBezTo>
                  <a:pt x="1101" y="366"/>
                  <a:pt x="1089" y="240"/>
                  <a:pt x="1087" y="2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0" name="Freeform 569">
            <a:extLst>
              <a:ext uri="{FF2B5EF4-FFF2-40B4-BE49-F238E27FC236}">
                <a16:creationId xmlns:a16="http://schemas.microsoft.com/office/drawing/2014/main" id="{DF29AA30-B807-C249-A734-F713C87246AB}"/>
              </a:ext>
            </a:extLst>
          </p:cNvPr>
          <p:cNvSpPr/>
          <p:nvPr/>
        </p:nvSpPr>
        <p:spPr>
          <a:xfrm>
            <a:off x="5541793" y="6952531"/>
            <a:ext cx="64440" cy="64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0" h="180">
                <a:moveTo>
                  <a:pt x="145" y="108"/>
                </a:moveTo>
                <a:lnTo>
                  <a:pt x="126" y="108"/>
                </a:lnTo>
                <a:cubicBezTo>
                  <a:pt x="116" y="108"/>
                  <a:pt x="108" y="116"/>
                  <a:pt x="108" y="126"/>
                </a:cubicBezTo>
                <a:lnTo>
                  <a:pt x="108" y="145"/>
                </a:lnTo>
                <a:lnTo>
                  <a:pt x="72" y="145"/>
                </a:lnTo>
                <a:lnTo>
                  <a:pt x="72" y="126"/>
                </a:lnTo>
                <a:cubicBezTo>
                  <a:pt x="72" y="116"/>
                  <a:pt x="64" y="108"/>
                  <a:pt x="55" y="108"/>
                </a:cubicBezTo>
                <a:lnTo>
                  <a:pt x="36" y="108"/>
                </a:lnTo>
                <a:lnTo>
                  <a:pt x="36" y="73"/>
                </a:lnTo>
                <a:lnTo>
                  <a:pt x="55" y="73"/>
                </a:lnTo>
                <a:cubicBezTo>
                  <a:pt x="64" y="73"/>
                  <a:pt x="72" y="65"/>
                  <a:pt x="72" y="55"/>
                </a:cubicBezTo>
                <a:lnTo>
                  <a:pt x="72" y="36"/>
                </a:lnTo>
                <a:lnTo>
                  <a:pt x="108" y="36"/>
                </a:lnTo>
                <a:lnTo>
                  <a:pt x="108" y="55"/>
                </a:lnTo>
                <a:cubicBezTo>
                  <a:pt x="108" y="65"/>
                  <a:pt x="116" y="73"/>
                  <a:pt x="126" y="73"/>
                </a:cubicBezTo>
                <a:lnTo>
                  <a:pt x="145" y="73"/>
                </a:lnTo>
                <a:close/>
                <a:moveTo>
                  <a:pt x="163" y="37"/>
                </a:moveTo>
                <a:lnTo>
                  <a:pt x="143" y="37"/>
                </a:lnTo>
                <a:lnTo>
                  <a:pt x="143" y="18"/>
                </a:lnTo>
                <a:cubicBezTo>
                  <a:pt x="143" y="8"/>
                  <a:pt x="136" y="0"/>
                  <a:pt x="126" y="0"/>
                </a:cubicBezTo>
                <a:lnTo>
                  <a:pt x="55" y="0"/>
                </a:lnTo>
                <a:cubicBezTo>
                  <a:pt x="45" y="0"/>
                  <a:pt x="37" y="8"/>
                  <a:pt x="37" y="18"/>
                </a:cubicBezTo>
                <a:lnTo>
                  <a:pt x="37" y="37"/>
                </a:lnTo>
                <a:lnTo>
                  <a:pt x="18" y="37"/>
                </a:lnTo>
                <a:cubicBezTo>
                  <a:pt x="8" y="37"/>
                  <a:pt x="0" y="45"/>
                  <a:pt x="0" y="55"/>
                </a:cubicBezTo>
                <a:lnTo>
                  <a:pt x="0" y="126"/>
                </a:lnTo>
                <a:cubicBezTo>
                  <a:pt x="0" y="136"/>
                  <a:pt x="8" y="144"/>
                  <a:pt x="18" y="144"/>
                </a:cubicBezTo>
                <a:lnTo>
                  <a:pt x="37" y="144"/>
                </a:lnTo>
                <a:lnTo>
                  <a:pt x="37" y="163"/>
                </a:lnTo>
                <a:cubicBezTo>
                  <a:pt x="37" y="172"/>
                  <a:pt x="45" y="180"/>
                  <a:pt x="55" y="180"/>
                </a:cubicBezTo>
                <a:lnTo>
                  <a:pt x="126" y="180"/>
                </a:lnTo>
                <a:cubicBezTo>
                  <a:pt x="136" y="180"/>
                  <a:pt x="143" y="172"/>
                  <a:pt x="143" y="163"/>
                </a:cubicBezTo>
                <a:lnTo>
                  <a:pt x="143" y="144"/>
                </a:lnTo>
                <a:lnTo>
                  <a:pt x="163" y="144"/>
                </a:lnTo>
                <a:cubicBezTo>
                  <a:pt x="172" y="144"/>
                  <a:pt x="180" y="136"/>
                  <a:pt x="180" y="126"/>
                </a:cubicBezTo>
                <a:lnTo>
                  <a:pt x="180" y="55"/>
                </a:lnTo>
                <a:cubicBezTo>
                  <a:pt x="180" y="45"/>
                  <a:pt x="172" y="37"/>
                  <a:pt x="163" y="3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1" name="Freeform 570">
            <a:extLst>
              <a:ext uri="{FF2B5EF4-FFF2-40B4-BE49-F238E27FC236}">
                <a16:creationId xmlns:a16="http://schemas.microsoft.com/office/drawing/2014/main" id="{274F48E3-54FD-B44B-AAF8-036DB87C8822}"/>
              </a:ext>
            </a:extLst>
          </p:cNvPr>
          <p:cNvSpPr/>
          <p:nvPr/>
        </p:nvSpPr>
        <p:spPr>
          <a:xfrm>
            <a:off x="5704153" y="6991051"/>
            <a:ext cx="38520" cy="38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" h="108">
                <a:moveTo>
                  <a:pt x="54" y="72"/>
                </a:moveTo>
                <a:cubicBezTo>
                  <a:pt x="44" y="72"/>
                  <a:pt x="36" y="64"/>
                  <a:pt x="36" y="54"/>
                </a:cubicBezTo>
                <a:cubicBezTo>
                  <a:pt x="36" y="44"/>
                  <a:pt x="44" y="35"/>
                  <a:pt x="54" y="35"/>
                </a:cubicBezTo>
                <a:cubicBezTo>
                  <a:pt x="64" y="35"/>
                  <a:pt x="72" y="44"/>
                  <a:pt x="72" y="54"/>
                </a:cubicBezTo>
                <a:cubicBezTo>
                  <a:pt x="72" y="64"/>
                  <a:pt x="64" y="72"/>
                  <a:pt x="54" y="72"/>
                </a:cubicBezTo>
                <a:close/>
                <a:moveTo>
                  <a:pt x="54" y="0"/>
                </a:moveTo>
                <a:cubicBezTo>
                  <a:pt x="24" y="0"/>
                  <a:pt x="0" y="24"/>
                  <a:pt x="0" y="54"/>
                </a:cubicBezTo>
                <a:cubicBezTo>
                  <a:pt x="0" y="84"/>
                  <a:pt x="24" y="108"/>
                  <a:pt x="54" y="108"/>
                </a:cubicBezTo>
                <a:cubicBezTo>
                  <a:pt x="84" y="108"/>
                  <a:pt x="108" y="84"/>
                  <a:pt x="108" y="54"/>
                </a:cubicBezTo>
                <a:cubicBezTo>
                  <a:pt x="108" y="24"/>
                  <a:pt x="84" y="0"/>
                  <a:pt x="5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2" name="Freeform 571">
            <a:extLst>
              <a:ext uri="{FF2B5EF4-FFF2-40B4-BE49-F238E27FC236}">
                <a16:creationId xmlns:a16="http://schemas.microsoft.com/office/drawing/2014/main" id="{DD755FDC-86BC-3642-B462-7070A704E3BD}"/>
              </a:ext>
            </a:extLst>
          </p:cNvPr>
          <p:cNvSpPr/>
          <p:nvPr/>
        </p:nvSpPr>
        <p:spPr>
          <a:xfrm>
            <a:off x="5764273" y="6932011"/>
            <a:ext cx="74520" cy="74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8" h="208">
                <a:moveTo>
                  <a:pt x="104" y="172"/>
                </a:moveTo>
                <a:cubicBezTo>
                  <a:pt x="66" y="172"/>
                  <a:pt x="35" y="142"/>
                  <a:pt x="35" y="104"/>
                </a:cubicBezTo>
                <a:cubicBezTo>
                  <a:pt x="35" y="66"/>
                  <a:pt x="66" y="35"/>
                  <a:pt x="104" y="35"/>
                </a:cubicBezTo>
                <a:cubicBezTo>
                  <a:pt x="141" y="35"/>
                  <a:pt x="172" y="66"/>
                  <a:pt x="172" y="104"/>
                </a:cubicBezTo>
                <a:cubicBezTo>
                  <a:pt x="172" y="142"/>
                  <a:pt x="141" y="172"/>
                  <a:pt x="104" y="172"/>
                </a:cubicBezTo>
                <a:close/>
                <a:moveTo>
                  <a:pt x="104" y="0"/>
                </a:moveTo>
                <a:cubicBezTo>
                  <a:pt x="46" y="0"/>
                  <a:pt x="0" y="47"/>
                  <a:pt x="0" y="104"/>
                </a:cubicBezTo>
                <a:cubicBezTo>
                  <a:pt x="0" y="161"/>
                  <a:pt x="46" y="208"/>
                  <a:pt x="104" y="208"/>
                </a:cubicBezTo>
                <a:cubicBezTo>
                  <a:pt x="161" y="208"/>
                  <a:pt x="208" y="161"/>
                  <a:pt x="208" y="104"/>
                </a:cubicBezTo>
                <a:cubicBezTo>
                  <a:pt x="208" y="47"/>
                  <a:pt x="161" y="0"/>
                  <a:pt x="10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3" name="Freeform 572">
            <a:extLst>
              <a:ext uri="{FF2B5EF4-FFF2-40B4-BE49-F238E27FC236}">
                <a16:creationId xmlns:a16="http://schemas.microsoft.com/office/drawing/2014/main" id="{9F56E2CE-C9B0-114B-8666-B3C8E516504C}"/>
              </a:ext>
            </a:extLst>
          </p:cNvPr>
          <p:cNvSpPr/>
          <p:nvPr/>
        </p:nvSpPr>
        <p:spPr>
          <a:xfrm>
            <a:off x="5627113" y="6991051"/>
            <a:ext cx="38520" cy="38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" h="108">
                <a:moveTo>
                  <a:pt x="54" y="72"/>
                </a:moveTo>
                <a:cubicBezTo>
                  <a:pt x="44" y="72"/>
                  <a:pt x="36" y="64"/>
                  <a:pt x="36" y="54"/>
                </a:cubicBezTo>
                <a:cubicBezTo>
                  <a:pt x="36" y="44"/>
                  <a:pt x="44" y="35"/>
                  <a:pt x="54" y="35"/>
                </a:cubicBezTo>
                <a:cubicBezTo>
                  <a:pt x="64" y="35"/>
                  <a:pt x="73" y="44"/>
                  <a:pt x="73" y="54"/>
                </a:cubicBezTo>
                <a:cubicBezTo>
                  <a:pt x="73" y="64"/>
                  <a:pt x="64" y="72"/>
                  <a:pt x="54" y="72"/>
                </a:cubicBezTo>
                <a:close/>
                <a:moveTo>
                  <a:pt x="54" y="0"/>
                </a:moveTo>
                <a:cubicBezTo>
                  <a:pt x="25" y="0"/>
                  <a:pt x="0" y="24"/>
                  <a:pt x="0" y="54"/>
                </a:cubicBezTo>
                <a:cubicBezTo>
                  <a:pt x="0" y="84"/>
                  <a:pt x="25" y="108"/>
                  <a:pt x="54" y="108"/>
                </a:cubicBezTo>
                <a:cubicBezTo>
                  <a:pt x="84" y="108"/>
                  <a:pt x="108" y="84"/>
                  <a:pt x="108" y="54"/>
                </a:cubicBezTo>
                <a:cubicBezTo>
                  <a:pt x="108" y="24"/>
                  <a:pt x="84" y="0"/>
                  <a:pt x="5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4" name="Freeform 573">
            <a:extLst>
              <a:ext uri="{FF2B5EF4-FFF2-40B4-BE49-F238E27FC236}">
                <a16:creationId xmlns:a16="http://schemas.microsoft.com/office/drawing/2014/main" id="{AD0AF7A9-CDB0-D142-AE75-F19BB5E89507}"/>
              </a:ext>
            </a:extLst>
          </p:cNvPr>
          <p:cNvSpPr/>
          <p:nvPr/>
        </p:nvSpPr>
        <p:spPr>
          <a:xfrm>
            <a:off x="7015633" y="6860371"/>
            <a:ext cx="201240" cy="32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0" h="891">
                <a:moveTo>
                  <a:pt x="525" y="369"/>
                </a:moveTo>
                <a:lnTo>
                  <a:pt x="429" y="369"/>
                </a:lnTo>
                <a:lnTo>
                  <a:pt x="429" y="274"/>
                </a:lnTo>
                <a:lnTo>
                  <a:pt x="525" y="274"/>
                </a:lnTo>
                <a:close/>
                <a:moveTo>
                  <a:pt x="322" y="811"/>
                </a:moveTo>
                <a:cubicBezTo>
                  <a:pt x="322" y="835"/>
                  <a:pt x="303" y="855"/>
                  <a:pt x="278" y="855"/>
                </a:cubicBezTo>
                <a:cubicBezTo>
                  <a:pt x="254" y="855"/>
                  <a:pt x="234" y="835"/>
                  <a:pt x="234" y="811"/>
                </a:cubicBezTo>
                <a:cubicBezTo>
                  <a:pt x="234" y="787"/>
                  <a:pt x="254" y="767"/>
                  <a:pt x="278" y="767"/>
                </a:cubicBezTo>
                <a:cubicBezTo>
                  <a:pt x="303" y="767"/>
                  <a:pt x="322" y="787"/>
                  <a:pt x="322" y="811"/>
                </a:cubicBezTo>
                <a:close/>
                <a:moveTo>
                  <a:pt x="36" y="318"/>
                </a:moveTo>
                <a:cubicBezTo>
                  <a:pt x="36" y="293"/>
                  <a:pt x="55" y="274"/>
                  <a:pt x="79" y="274"/>
                </a:cubicBezTo>
                <a:cubicBezTo>
                  <a:pt x="104" y="274"/>
                  <a:pt x="123" y="293"/>
                  <a:pt x="123" y="318"/>
                </a:cubicBezTo>
                <a:cubicBezTo>
                  <a:pt x="123" y="342"/>
                  <a:pt x="104" y="362"/>
                  <a:pt x="79" y="362"/>
                </a:cubicBezTo>
                <a:cubicBezTo>
                  <a:pt x="55" y="362"/>
                  <a:pt x="36" y="342"/>
                  <a:pt x="36" y="318"/>
                </a:cubicBezTo>
                <a:close/>
                <a:moveTo>
                  <a:pt x="278" y="57"/>
                </a:moveTo>
                <a:lnTo>
                  <a:pt x="317" y="131"/>
                </a:lnTo>
                <a:lnTo>
                  <a:pt x="240" y="131"/>
                </a:lnTo>
                <a:close/>
                <a:moveTo>
                  <a:pt x="542" y="238"/>
                </a:moveTo>
                <a:lnTo>
                  <a:pt x="411" y="238"/>
                </a:lnTo>
                <a:cubicBezTo>
                  <a:pt x="401" y="238"/>
                  <a:pt x="393" y="246"/>
                  <a:pt x="393" y="256"/>
                </a:cubicBezTo>
                <a:lnTo>
                  <a:pt x="393" y="387"/>
                </a:lnTo>
                <a:cubicBezTo>
                  <a:pt x="393" y="397"/>
                  <a:pt x="401" y="405"/>
                  <a:pt x="411" y="405"/>
                </a:cubicBezTo>
                <a:lnTo>
                  <a:pt x="459" y="405"/>
                </a:lnTo>
                <a:lnTo>
                  <a:pt x="459" y="497"/>
                </a:lnTo>
                <a:lnTo>
                  <a:pt x="296" y="497"/>
                </a:lnTo>
                <a:lnTo>
                  <a:pt x="296" y="167"/>
                </a:lnTo>
                <a:lnTo>
                  <a:pt x="346" y="167"/>
                </a:lnTo>
                <a:cubicBezTo>
                  <a:pt x="352" y="167"/>
                  <a:pt x="358" y="164"/>
                  <a:pt x="361" y="158"/>
                </a:cubicBezTo>
                <a:cubicBezTo>
                  <a:pt x="364" y="153"/>
                  <a:pt x="364" y="146"/>
                  <a:pt x="361" y="141"/>
                </a:cubicBezTo>
                <a:lnTo>
                  <a:pt x="294" y="10"/>
                </a:lnTo>
                <a:cubicBezTo>
                  <a:pt x="291" y="4"/>
                  <a:pt x="285" y="0"/>
                  <a:pt x="278" y="0"/>
                </a:cubicBezTo>
                <a:cubicBezTo>
                  <a:pt x="272" y="0"/>
                  <a:pt x="266" y="4"/>
                  <a:pt x="263" y="10"/>
                </a:cubicBezTo>
                <a:lnTo>
                  <a:pt x="195" y="141"/>
                </a:lnTo>
                <a:cubicBezTo>
                  <a:pt x="192" y="146"/>
                  <a:pt x="193" y="153"/>
                  <a:pt x="196" y="158"/>
                </a:cubicBezTo>
                <a:cubicBezTo>
                  <a:pt x="199" y="164"/>
                  <a:pt x="205" y="167"/>
                  <a:pt x="211" y="167"/>
                </a:cubicBezTo>
                <a:lnTo>
                  <a:pt x="261" y="167"/>
                </a:lnTo>
                <a:lnTo>
                  <a:pt x="261" y="497"/>
                </a:lnTo>
                <a:lnTo>
                  <a:pt x="97" y="497"/>
                </a:lnTo>
                <a:lnTo>
                  <a:pt x="97" y="395"/>
                </a:lnTo>
                <a:cubicBezTo>
                  <a:pt x="133" y="387"/>
                  <a:pt x="159" y="355"/>
                  <a:pt x="159" y="318"/>
                </a:cubicBezTo>
                <a:cubicBezTo>
                  <a:pt x="159" y="274"/>
                  <a:pt x="123" y="238"/>
                  <a:pt x="79" y="238"/>
                </a:cubicBezTo>
                <a:cubicBezTo>
                  <a:pt x="36" y="238"/>
                  <a:pt x="0" y="274"/>
                  <a:pt x="0" y="318"/>
                </a:cubicBezTo>
                <a:cubicBezTo>
                  <a:pt x="0" y="355"/>
                  <a:pt x="27" y="387"/>
                  <a:pt x="62" y="395"/>
                </a:cubicBezTo>
                <a:lnTo>
                  <a:pt x="62" y="514"/>
                </a:lnTo>
                <a:cubicBezTo>
                  <a:pt x="62" y="524"/>
                  <a:pt x="70" y="532"/>
                  <a:pt x="79" y="532"/>
                </a:cubicBezTo>
                <a:lnTo>
                  <a:pt x="261" y="532"/>
                </a:lnTo>
                <a:lnTo>
                  <a:pt x="261" y="734"/>
                </a:lnTo>
                <a:cubicBezTo>
                  <a:pt x="225" y="742"/>
                  <a:pt x="199" y="773"/>
                  <a:pt x="199" y="811"/>
                </a:cubicBezTo>
                <a:cubicBezTo>
                  <a:pt x="199" y="855"/>
                  <a:pt x="235" y="891"/>
                  <a:pt x="278" y="891"/>
                </a:cubicBezTo>
                <a:cubicBezTo>
                  <a:pt x="322" y="891"/>
                  <a:pt x="358" y="855"/>
                  <a:pt x="358" y="811"/>
                </a:cubicBezTo>
                <a:cubicBezTo>
                  <a:pt x="358" y="773"/>
                  <a:pt x="331" y="742"/>
                  <a:pt x="296" y="734"/>
                </a:cubicBezTo>
                <a:lnTo>
                  <a:pt x="296" y="532"/>
                </a:lnTo>
                <a:lnTo>
                  <a:pt x="477" y="532"/>
                </a:lnTo>
                <a:cubicBezTo>
                  <a:pt x="486" y="532"/>
                  <a:pt x="494" y="524"/>
                  <a:pt x="494" y="514"/>
                </a:cubicBezTo>
                <a:lnTo>
                  <a:pt x="494" y="405"/>
                </a:lnTo>
                <a:lnTo>
                  <a:pt x="542" y="405"/>
                </a:lnTo>
                <a:cubicBezTo>
                  <a:pt x="552" y="405"/>
                  <a:pt x="560" y="397"/>
                  <a:pt x="560" y="387"/>
                </a:cubicBezTo>
                <a:lnTo>
                  <a:pt x="560" y="256"/>
                </a:lnTo>
                <a:cubicBezTo>
                  <a:pt x="560" y="246"/>
                  <a:pt x="552" y="238"/>
                  <a:pt x="542" y="23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5" name="Freeform 574">
            <a:extLst>
              <a:ext uri="{FF2B5EF4-FFF2-40B4-BE49-F238E27FC236}">
                <a16:creationId xmlns:a16="http://schemas.microsoft.com/office/drawing/2014/main" id="{0C7F2A7B-C43D-1B47-B2AD-A82E6B54301B}"/>
              </a:ext>
            </a:extLst>
          </p:cNvPr>
          <p:cNvSpPr/>
          <p:nvPr/>
        </p:nvSpPr>
        <p:spPr>
          <a:xfrm>
            <a:off x="6290233" y="6781891"/>
            <a:ext cx="222120" cy="47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8" h="1332">
                <a:moveTo>
                  <a:pt x="563" y="1020"/>
                </a:moveTo>
                <a:cubicBezTo>
                  <a:pt x="563" y="1021"/>
                  <a:pt x="563" y="1085"/>
                  <a:pt x="530" y="1150"/>
                </a:cubicBezTo>
                <a:cubicBezTo>
                  <a:pt x="488" y="1234"/>
                  <a:pt x="412" y="1276"/>
                  <a:pt x="305" y="1276"/>
                </a:cubicBezTo>
                <a:cubicBezTo>
                  <a:pt x="202" y="1276"/>
                  <a:pt x="129" y="1234"/>
                  <a:pt x="88" y="1152"/>
                </a:cubicBezTo>
                <a:cubicBezTo>
                  <a:pt x="56" y="1087"/>
                  <a:pt x="55" y="1021"/>
                  <a:pt x="55" y="1020"/>
                </a:cubicBezTo>
                <a:lnTo>
                  <a:pt x="55" y="55"/>
                </a:lnTo>
                <a:lnTo>
                  <a:pt x="563" y="55"/>
                </a:lnTo>
                <a:close/>
                <a:moveTo>
                  <a:pt x="591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1020"/>
                </a:lnTo>
                <a:cubicBezTo>
                  <a:pt x="0" y="1023"/>
                  <a:pt x="0" y="1099"/>
                  <a:pt x="37" y="1174"/>
                </a:cubicBezTo>
                <a:cubicBezTo>
                  <a:pt x="72" y="1246"/>
                  <a:pt x="148" y="1332"/>
                  <a:pt x="305" y="1332"/>
                </a:cubicBezTo>
                <a:cubicBezTo>
                  <a:pt x="467" y="1332"/>
                  <a:pt x="544" y="1246"/>
                  <a:pt x="580" y="1175"/>
                </a:cubicBezTo>
                <a:cubicBezTo>
                  <a:pt x="618" y="1099"/>
                  <a:pt x="618" y="1023"/>
                  <a:pt x="618" y="1020"/>
                </a:cubicBezTo>
                <a:lnTo>
                  <a:pt x="618" y="27"/>
                </a:lnTo>
                <a:cubicBezTo>
                  <a:pt x="618" y="12"/>
                  <a:pt x="606" y="0"/>
                  <a:pt x="59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6" name="Freeform 575">
            <a:extLst>
              <a:ext uri="{FF2B5EF4-FFF2-40B4-BE49-F238E27FC236}">
                <a16:creationId xmlns:a16="http://schemas.microsoft.com/office/drawing/2014/main" id="{BF8CE4C5-9F3E-CA4A-B091-E2851DC8A7B3}"/>
              </a:ext>
            </a:extLst>
          </p:cNvPr>
          <p:cNvSpPr/>
          <p:nvPr/>
        </p:nvSpPr>
        <p:spPr>
          <a:xfrm>
            <a:off x="6342793" y="7091130"/>
            <a:ext cx="115920" cy="11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323">
                <a:moveTo>
                  <a:pt x="162" y="55"/>
                </a:moveTo>
                <a:cubicBezTo>
                  <a:pt x="221" y="55"/>
                  <a:pt x="268" y="103"/>
                  <a:pt x="268" y="161"/>
                </a:cubicBezTo>
                <a:cubicBezTo>
                  <a:pt x="268" y="220"/>
                  <a:pt x="221" y="268"/>
                  <a:pt x="162" y="268"/>
                </a:cubicBezTo>
                <a:cubicBezTo>
                  <a:pt x="103" y="268"/>
                  <a:pt x="56" y="220"/>
                  <a:pt x="56" y="161"/>
                </a:cubicBezTo>
                <a:cubicBezTo>
                  <a:pt x="56" y="103"/>
                  <a:pt x="103" y="55"/>
                  <a:pt x="162" y="55"/>
                </a:cubicBezTo>
                <a:close/>
                <a:moveTo>
                  <a:pt x="162" y="323"/>
                </a:moveTo>
                <a:cubicBezTo>
                  <a:pt x="251" y="323"/>
                  <a:pt x="323" y="250"/>
                  <a:pt x="323" y="161"/>
                </a:cubicBezTo>
                <a:cubicBezTo>
                  <a:pt x="323" y="72"/>
                  <a:pt x="251" y="0"/>
                  <a:pt x="162" y="0"/>
                </a:cubicBezTo>
                <a:cubicBezTo>
                  <a:pt x="73" y="0"/>
                  <a:pt x="0" y="72"/>
                  <a:pt x="0" y="161"/>
                </a:cubicBezTo>
                <a:cubicBezTo>
                  <a:pt x="0" y="250"/>
                  <a:pt x="73" y="323"/>
                  <a:pt x="162" y="3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7" name="Freeform 576">
            <a:extLst>
              <a:ext uri="{FF2B5EF4-FFF2-40B4-BE49-F238E27FC236}">
                <a16:creationId xmlns:a16="http://schemas.microsoft.com/office/drawing/2014/main" id="{31FB78CD-57E7-7349-86B0-06152D1CF03E}"/>
              </a:ext>
            </a:extLst>
          </p:cNvPr>
          <p:cNvSpPr/>
          <p:nvPr/>
        </p:nvSpPr>
        <p:spPr>
          <a:xfrm>
            <a:off x="567672" y="3206372"/>
            <a:ext cx="222480" cy="47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9" h="1332">
                <a:moveTo>
                  <a:pt x="563" y="1021"/>
                </a:moveTo>
                <a:cubicBezTo>
                  <a:pt x="563" y="1021"/>
                  <a:pt x="563" y="1086"/>
                  <a:pt x="531" y="1150"/>
                </a:cubicBezTo>
                <a:cubicBezTo>
                  <a:pt x="488" y="1234"/>
                  <a:pt x="413" y="1277"/>
                  <a:pt x="305" y="1277"/>
                </a:cubicBezTo>
                <a:cubicBezTo>
                  <a:pt x="202" y="1277"/>
                  <a:pt x="129" y="1235"/>
                  <a:pt x="88" y="1152"/>
                </a:cubicBezTo>
                <a:cubicBezTo>
                  <a:pt x="56" y="1088"/>
                  <a:pt x="55" y="1021"/>
                  <a:pt x="55" y="1021"/>
                </a:cubicBezTo>
                <a:lnTo>
                  <a:pt x="55" y="55"/>
                </a:lnTo>
                <a:lnTo>
                  <a:pt x="563" y="55"/>
                </a:lnTo>
                <a:close/>
                <a:moveTo>
                  <a:pt x="591" y="0"/>
                </a:move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lnTo>
                  <a:pt x="0" y="1021"/>
                </a:lnTo>
                <a:cubicBezTo>
                  <a:pt x="0" y="1024"/>
                  <a:pt x="0" y="1099"/>
                  <a:pt x="37" y="1175"/>
                </a:cubicBezTo>
                <a:cubicBezTo>
                  <a:pt x="73" y="1246"/>
                  <a:pt x="148" y="1332"/>
                  <a:pt x="305" y="1332"/>
                </a:cubicBezTo>
                <a:cubicBezTo>
                  <a:pt x="467" y="1332"/>
                  <a:pt x="544" y="1246"/>
                  <a:pt x="580" y="1175"/>
                </a:cubicBezTo>
                <a:cubicBezTo>
                  <a:pt x="618" y="1099"/>
                  <a:pt x="619" y="1024"/>
                  <a:pt x="619" y="1021"/>
                </a:cubicBezTo>
                <a:lnTo>
                  <a:pt x="619" y="28"/>
                </a:lnTo>
                <a:cubicBezTo>
                  <a:pt x="619" y="12"/>
                  <a:pt x="606" y="0"/>
                  <a:pt x="59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8" name="Freeform 577">
            <a:extLst>
              <a:ext uri="{FF2B5EF4-FFF2-40B4-BE49-F238E27FC236}">
                <a16:creationId xmlns:a16="http://schemas.microsoft.com/office/drawing/2014/main" id="{F4C97CB4-2BC8-4C47-A053-4B7213C059B8}"/>
              </a:ext>
            </a:extLst>
          </p:cNvPr>
          <p:cNvSpPr/>
          <p:nvPr/>
        </p:nvSpPr>
        <p:spPr>
          <a:xfrm>
            <a:off x="620593" y="3515611"/>
            <a:ext cx="115920" cy="11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323">
                <a:moveTo>
                  <a:pt x="161" y="268"/>
                </a:moveTo>
                <a:cubicBezTo>
                  <a:pt x="102" y="268"/>
                  <a:pt x="55" y="220"/>
                  <a:pt x="55" y="162"/>
                </a:cubicBezTo>
                <a:cubicBezTo>
                  <a:pt x="55" y="103"/>
                  <a:pt x="102" y="55"/>
                  <a:pt x="161" y="55"/>
                </a:cubicBezTo>
                <a:cubicBezTo>
                  <a:pt x="220" y="55"/>
                  <a:pt x="267" y="103"/>
                  <a:pt x="267" y="162"/>
                </a:cubicBezTo>
                <a:cubicBezTo>
                  <a:pt x="267" y="220"/>
                  <a:pt x="220" y="268"/>
                  <a:pt x="161" y="268"/>
                </a:cubicBezTo>
                <a:close/>
                <a:moveTo>
                  <a:pt x="161" y="0"/>
                </a:moveTo>
                <a:cubicBezTo>
                  <a:pt x="72" y="0"/>
                  <a:pt x="0" y="73"/>
                  <a:pt x="0" y="162"/>
                </a:cubicBezTo>
                <a:cubicBezTo>
                  <a:pt x="0" y="251"/>
                  <a:pt x="72" y="323"/>
                  <a:pt x="161" y="323"/>
                </a:cubicBezTo>
                <a:cubicBezTo>
                  <a:pt x="250" y="323"/>
                  <a:pt x="323" y="251"/>
                  <a:pt x="323" y="162"/>
                </a:cubicBezTo>
                <a:cubicBezTo>
                  <a:pt x="323" y="73"/>
                  <a:pt x="250" y="0"/>
                  <a:pt x="16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9" name="Freeform 578">
            <a:extLst>
              <a:ext uri="{FF2B5EF4-FFF2-40B4-BE49-F238E27FC236}">
                <a16:creationId xmlns:a16="http://schemas.microsoft.com/office/drawing/2014/main" id="{52F063D5-456E-0E40-A84D-5671F11F4B3B}"/>
              </a:ext>
            </a:extLst>
          </p:cNvPr>
          <p:cNvSpPr/>
          <p:nvPr/>
        </p:nvSpPr>
        <p:spPr>
          <a:xfrm>
            <a:off x="600074" y="3280531"/>
            <a:ext cx="154440" cy="155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0" h="432">
                <a:moveTo>
                  <a:pt x="216" y="120"/>
                </a:moveTo>
                <a:cubicBezTo>
                  <a:pt x="270" y="120"/>
                  <a:pt x="314" y="181"/>
                  <a:pt x="314" y="256"/>
                </a:cubicBezTo>
                <a:cubicBezTo>
                  <a:pt x="314" y="332"/>
                  <a:pt x="270" y="393"/>
                  <a:pt x="216" y="393"/>
                </a:cubicBezTo>
                <a:cubicBezTo>
                  <a:pt x="162" y="393"/>
                  <a:pt x="118" y="332"/>
                  <a:pt x="118" y="256"/>
                </a:cubicBezTo>
                <a:cubicBezTo>
                  <a:pt x="118" y="181"/>
                  <a:pt x="162" y="120"/>
                  <a:pt x="216" y="120"/>
                </a:cubicBezTo>
                <a:close/>
                <a:moveTo>
                  <a:pt x="212" y="40"/>
                </a:moveTo>
                <a:cubicBezTo>
                  <a:pt x="223" y="40"/>
                  <a:pt x="232" y="49"/>
                  <a:pt x="232" y="60"/>
                </a:cubicBezTo>
                <a:cubicBezTo>
                  <a:pt x="232" y="71"/>
                  <a:pt x="223" y="81"/>
                  <a:pt x="212" y="81"/>
                </a:cubicBezTo>
                <a:cubicBezTo>
                  <a:pt x="200" y="81"/>
                  <a:pt x="191" y="71"/>
                  <a:pt x="191" y="60"/>
                </a:cubicBezTo>
                <a:cubicBezTo>
                  <a:pt x="191" y="49"/>
                  <a:pt x="200" y="40"/>
                  <a:pt x="212" y="40"/>
                </a:cubicBezTo>
                <a:close/>
                <a:moveTo>
                  <a:pt x="59" y="353"/>
                </a:moveTo>
                <a:lnTo>
                  <a:pt x="58" y="353"/>
                </a:lnTo>
                <a:lnTo>
                  <a:pt x="57" y="353"/>
                </a:lnTo>
                <a:lnTo>
                  <a:pt x="56" y="353"/>
                </a:lnTo>
                <a:lnTo>
                  <a:pt x="55" y="353"/>
                </a:lnTo>
                <a:cubicBezTo>
                  <a:pt x="55" y="353"/>
                  <a:pt x="54" y="353"/>
                  <a:pt x="54" y="354"/>
                </a:cubicBezTo>
                <a:lnTo>
                  <a:pt x="53" y="354"/>
                </a:lnTo>
                <a:lnTo>
                  <a:pt x="52" y="354"/>
                </a:lnTo>
                <a:lnTo>
                  <a:pt x="51" y="354"/>
                </a:lnTo>
                <a:cubicBezTo>
                  <a:pt x="51" y="355"/>
                  <a:pt x="51" y="355"/>
                  <a:pt x="50" y="355"/>
                </a:cubicBezTo>
                <a:cubicBezTo>
                  <a:pt x="49" y="355"/>
                  <a:pt x="49" y="356"/>
                  <a:pt x="49" y="356"/>
                </a:cubicBezTo>
                <a:cubicBezTo>
                  <a:pt x="48" y="356"/>
                  <a:pt x="48" y="356"/>
                  <a:pt x="48" y="356"/>
                </a:cubicBezTo>
                <a:lnTo>
                  <a:pt x="47" y="357"/>
                </a:lnTo>
                <a:lnTo>
                  <a:pt x="46" y="357"/>
                </a:lnTo>
                <a:cubicBezTo>
                  <a:pt x="46" y="358"/>
                  <a:pt x="46" y="358"/>
                  <a:pt x="46" y="358"/>
                </a:cubicBezTo>
                <a:cubicBezTo>
                  <a:pt x="45" y="358"/>
                  <a:pt x="45" y="358"/>
                  <a:pt x="45" y="359"/>
                </a:cubicBezTo>
                <a:lnTo>
                  <a:pt x="6" y="397"/>
                </a:lnTo>
                <a:cubicBezTo>
                  <a:pt x="-2" y="405"/>
                  <a:pt x="-2" y="417"/>
                  <a:pt x="5" y="425"/>
                </a:cubicBezTo>
                <a:cubicBezTo>
                  <a:pt x="9" y="429"/>
                  <a:pt x="14" y="431"/>
                  <a:pt x="19" y="431"/>
                </a:cubicBezTo>
                <a:cubicBezTo>
                  <a:pt x="24" y="431"/>
                  <a:pt x="29" y="429"/>
                  <a:pt x="33" y="425"/>
                </a:cubicBezTo>
                <a:lnTo>
                  <a:pt x="67" y="392"/>
                </a:lnTo>
                <a:lnTo>
                  <a:pt x="98" y="392"/>
                </a:lnTo>
                <a:cubicBezTo>
                  <a:pt x="107" y="392"/>
                  <a:pt x="115" y="387"/>
                  <a:pt x="117" y="379"/>
                </a:cubicBezTo>
                <a:cubicBezTo>
                  <a:pt x="143" y="413"/>
                  <a:pt x="178" y="432"/>
                  <a:pt x="216" y="432"/>
                </a:cubicBezTo>
                <a:cubicBezTo>
                  <a:pt x="253" y="432"/>
                  <a:pt x="287" y="414"/>
                  <a:pt x="313" y="380"/>
                </a:cubicBezTo>
                <a:cubicBezTo>
                  <a:pt x="316" y="388"/>
                  <a:pt x="323" y="392"/>
                  <a:pt x="331" y="392"/>
                </a:cubicBezTo>
                <a:lnTo>
                  <a:pt x="363" y="392"/>
                </a:lnTo>
                <a:lnTo>
                  <a:pt x="397" y="425"/>
                </a:lnTo>
                <a:cubicBezTo>
                  <a:pt x="400" y="429"/>
                  <a:pt x="405" y="431"/>
                  <a:pt x="410" y="431"/>
                </a:cubicBezTo>
                <a:cubicBezTo>
                  <a:pt x="415" y="431"/>
                  <a:pt x="421" y="429"/>
                  <a:pt x="424" y="425"/>
                </a:cubicBezTo>
                <a:cubicBezTo>
                  <a:pt x="432" y="417"/>
                  <a:pt x="432" y="405"/>
                  <a:pt x="424" y="397"/>
                </a:cubicBezTo>
                <a:lnTo>
                  <a:pt x="385" y="359"/>
                </a:lnTo>
                <a:cubicBezTo>
                  <a:pt x="384" y="358"/>
                  <a:pt x="384" y="358"/>
                  <a:pt x="384" y="358"/>
                </a:cubicBezTo>
                <a:lnTo>
                  <a:pt x="383" y="357"/>
                </a:lnTo>
                <a:cubicBezTo>
                  <a:pt x="382" y="357"/>
                  <a:pt x="382" y="356"/>
                  <a:pt x="382" y="356"/>
                </a:cubicBezTo>
                <a:cubicBezTo>
                  <a:pt x="381" y="356"/>
                  <a:pt x="381" y="356"/>
                  <a:pt x="381" y="356"/>
                </a:cubicBezTo>
                <a:lnTo>
                  <a:pt x="380" y="355"/>
                </a:lnTo>
                <a:lnTo>
                  <a:pt x="379" y="355"/>
                </a:lnTo>
                <a:lnTo>
                  <a:pt x="378" y="354"/>
                </a:lnTo>
                <a:lnTo>
                  <a:pt x="377" y="354"/>
                </a:lnTo>
                <a:lnTo>
                  <a:pt x="376" y="354"/>
                </a:lnTo>
                <a:cubicBezTo>
                  <a:pt x="375" y="353"/>
                  <a:pt x="375" y="353"/>
                  <a:pt x="375" y="353"/>
                </a:cubicBezTo>
                <a:cubicBezTo>
                  <a:pt x="374" y="353"/>
                  <a:pt x="374" y="353"/>
                  <a:pt x="374" y="353"/>
                </a:cubicBezTo>
                <a:cubicBezTo>
                  <a:pt x="373" y="353"/>
                  <a:pt x="373" y="353"/>
                  <a:pt x="373" y="353"/>
                </a:cubicBezTo>
                <a:cubicBezTo>
                  <a:pt x="372" y="353"/>
                  <a:pt x="372" y="353"/>
                  <a:pt x="372" y="353"/>
                </a:cubicBezTo>
                <a:cubicBezTo>
                  <a:pt x="371" y="353"/>
                  <a:pt x="371" y="353"/>
                  <a:pt x="371" y="353"/>
                </a:cubicBezTo>
                <a:lnTo>
                  <a:pt x="331" y="353"/>
                </a:lnTo>
                <a:cubicBezTo>
                  <a:pt x="344" y="327"/>
                  <a:pt x="352" y="296"/>
                  <a:pt x="353" y="264"/>
                </a:cubicBezTo>
                <a:cubicBezTo>
                  <a:pt x="356" y="271"/>
                  <a:pt x="363" y="275"/>
                  <a:pt x="371" y="275"/>
                </a:cubicBezTo>
                <a:lnTo>
                  <a:pt x="410" y="275"/>
                </a:lnTo>
                <a:cubicBezTo>
                  <a:pt x="421" y="275"/>
                  <a:pt x="430" y="266"/>
                  <a:pt x="430" y="256"/>
                </a:cubicBezTo>
                <a:cubicBezTo>
                  <a:pt x="430" y="245"/>
                  <a:pt x="421" y="236"/>
                  <a:pt x="410" y="236"/>
                </a:cubicBezTo>
                <a:lnTo>
                  <a:pt x="371" y="236"/>
                </a:lnTo>
                <a:cubicBezTo>
                  <a:pt x="363" y="236"/>
                  <a:pt x="356" y="240"/>
                  <a:pt x="353" y="247"/>
                </a:cubicBezTo>
                <a:cubicBezTo>
                  <a:pt x="352" y="215"/>
                  <a:pt x="344" y="185"/>
                  <a:pt x="330" y="158"/>
                </a:cubicBezTo>
                <a:lnTo>
                  <a:pt x="331" y="158"/>
                </a:lnTo>
                <a:lnTo>
                  <a:pt x="371" y="158"/>
                </a:lnTo>
                <a:cubicBezTo>
                  <a:pt x="378" y="158"/>
                  <a:pt x="383" y="155"/>
                  <a:pt x="387" y="150"/>
                </a:cubicBezTo>
                <a:lnTo>
                  <a:pt x="424" y="114"/>
                </a:lnTo>
                <a:cubicBezTo>
                  <a:pt x="432" y="106"/>
                  <a:pt x="432" y="94"/>
                  <a:pt x="424" y="86"/>
                </a:cubicBezTo>
                <a:cubicBezTo>
                  <a:pt x="417" y="78"/>
                  <a:pt x="404" y="78"/>
                  <a:pt x="397" y="86"/>
                </a:cubicBezTo>
                <a:lnTo>
                  <a:pt x="362" y="119"/>
                </a:lnTo>
                <a:lnTo>
                  <a:pt x="331" y="119"/>
                </a:lnTo>
                <a:cubicBezTo>
                  <a:pt x="323" y="119"/>
                  <a:pt x="316" y="124"/>
                  <a:pt x="313" y="132"/>
                </a:cubicBezTo>
                <a:cubicBezTo>
                  <a:pt x="299" y="113"/>
                  <a:pt x="282" y="100"/>
                  <a:pt x="263" y="91"/>
                </a:cubicBezTo>
                <a:cubicBezTo>
                  <a:pt x="268" y="82"/>
                  <a:pt x="272" y="71"/>
                  <a:pt x="272" y="60"/>
                </a:cubicBezTo>
                <a:cubicBezTo>
                  <a:pt x="272" y="27"/>
                  <a:pt x="245" y="0"/>
                  <a:pt x="212" y="0"/>
                </a:cubicBezTo>
                <a:cubicBezTo>
                  <a:pt x="179" y="0"/>
                  <a:pt x="152" y="27"/>
                  <a:pt x="152" y="60"/>
                </a:cubicBezTo>
                <a:cubicBezTo>
                  <a:pt x="152" y="73"/>
                  <a:pt x="156" y="85"/>
                  <a:pt x="162" y="94"/>
                </a:cubicBezTo>
                <a:cubicBezTo>
                  <a:pt x="146" y="103"/>
                  <a:pt x="131" y="116"/>
                  <a:pt x="118" y="133"/>
                </a:cubicBezTo>
                <a:cubicBezTo>
                  <a:pt x="116" y="125"/>
                  <a:pt x="108" y="119"/>
                  <a:pt x="99" y="119"/>
                </a:cubicBezTo>
                <a:lnTo>
                  <a:pt x="68" y="119"/>
                </a:lnTo>
                <a:lnTo>
                  <a:pt x="34" y="86"/>
                </a:lnTo>
                <a:cubicBezTo>
                  <a:pt x="26" y="78"/>
                  <a:pt x="14" y="79"/>
                  <a:pt x="6" y="87"/>
                </a:cubicBezTo>
                <a:cubicBezTo>
                  <a:pt x="-2" y="94"/>
                  <a:pt x="-1" y="107"/>
                  <a:pt x="6" y="114"/>
                </a:cubicBezTo>
                <a:lnTo>
                  <a:pt x="46" y="153"/>
                </a:lnTo>
                <a:cubicBezTo>
                  <a:pt x="47" y="153"/>
                  <a:pt x="47" y="154"/>
                  <a:pt x="47" y="154"/>
                </a:cubicBezTo>
                <a:cubicBezTo>
                  <a:pt x="47" y="154"/>
                  <a:pt x="48" y="154"/>
                  <a:pt x="48" y="155"/>
                </a:cubicBezTo>
                <a:lnTo>
                  <a:pt x="49" y="155"/>
                </a:lnTo>
                <a:lnTo>
                  <a:pt x="50" y="156"/>
                </a:lnTo>
                <a:cubicBezTo>
                  <a:pt x="51" y="156"/>
                  <a:pt x="51" y="156"/>
                  <a:pt x="51" y="157"/>
                </a:cubicBezTo>
                <a:cubicBezTo>
                  <a:pt x="52" y="157"/>
                  <a:pt x="52" y="157"/>
                  <a:pt x="52" y="157"/>
                </a:cubicBezTo>
                <a:lnTo>
                  <a:pt x="53" y="157"/>
                </a:lnTo>
                <a:lnTo>
                  <a:pt x="54" y="157"/>
                </a:lnTo>
                <a:cubicBezTo>
                  <a:pt x="54" y="158"/>
                  <a:pt x="55" y="158"/>
                  <a:pt x="55" y="158"/>
                </a:cubicBezTo>
                <a:lnTo>
                  <a:pt x="56" y="158"/>
                </a:lnTo>
                <a:lnTo>
                  <a:pt x="57" y="158"/>
                </a:lnTo>
                <a:lnTo>
                  <a:pt x="58" y="158"/>
                </a:lnTo>
                <a:cubicBezTo>
                  <a:pt x="58" y="158"/>
                  <a:pt x="59" y="158"/>
                  <a:pt x="60" y="158"/>
                </a:cubicBezTo>
                <a:lnTo>
                  <a:pt x="99" y="158"/>
                </a:lnTo>
                <a:cubicBezTo>
                  <a:pt x="100" y="158"/>
                  <a:pt x="101" y="158"/>
                  <a:pt x="102" y="158"/>
                </a:cubicBezTo>
                <a:cubicBezTo>
                  <a:pt x="88" y="185"/>
                  <a:pt x="80" y="217"/>
                  <a:pt x="79" y="251"/>
                </a:cubicBezTo>
                <a:cubicBezTo>
                  <a:pt x="77" y="242"/>
                  <a:pt x="69" y="236"/>
                  <a:pt x="60" y="236"/>
                </a:cubicBezTo>
                <a:lnTo>
                  <a:pt x="20" y="236"/>
                </a:lnTo>
                <a:cubicBezTo>
                  <a:pt x="9" y="236"/>
                  <a:pt x="0" y="245"/>
                  <a:pt x="0" y="256"/>
                </a:cubicBezTo>
                <a:cubicBezTo>
                  <a:pt x="0" y="266"/>
                  <a:pt x="9" y="275"/>
                  <a:pt x="20" y="275"/>
                </a:cubicBezTo>
                <a:lnTo>
                  <a:pt x="60" y="275"/>
                </a:lnTo>
                <a:cubicBezTo>
                  <a:pt x="69" y="275"/>
                  <a:pt x="77" y="269"/>
                  <a:pt x="79" y="260"/>
                </a:cubicBezTo>
                <a:cubicBezTo>
                  <a:pt x="79" y="294"/>
                  <a:pt x="87" y="326"/>
                  <a:pt x="101" y="353"/>
                </a:cubicBezTo>
                <a:cubicBezTo>
                  <a:pt x="100" y="353"/>
                  <a:pt x="99" y="353"/>
                  <a:pt x="98" y="3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0" name="Freeform 579">
            <a:extLst>
              <a:ext uri="{FF2B5EF4-FFF2-40B4-BE49-F238E27FC236}">
                <a16:creationId xmlns:a16="http://schemas.microsoft.com/office/drawing/2014/main" id="{7ADD5E4F-4AB0-AC4D-ABA7-A8BC7D0EA6DD}"/>
              </a:ext>
            </a:extLst>
          </p:cNvPr>
          <p:cNvSpPr/>
          <p:nvPr/>
        </p:nvSpPr>
        <p:spPr>
          <a:xfrm>
            <a:off x="1283353" y="3206372"/>
            <a:ext cx="222480" cy="47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9" h="1332">
                <a:moveTo>
                  <a:pt x="564" y="1021"/>
                </a:moveTo>
                <a:cubicBezTo>
                  <a:pt x="564" y="1021"/>
                  <a:pt x="563" y="1086"/>
                  <a:pt x="531" y="1150"/>
                </a:cubicBezTo>
                <a:cubicBezTo>
                  <a:pt x="489" y="1234"/>
                  <a:pt x="413" y="1277"/>
                  <a:pt x="306" y="1277"/>
                </a:cubicBezTo>
                <a:cubicBezTo>
                  <a:pt x="203" y="1277"/>
                  <a:pt x="129" y="1235"/>
                  <a:pt x="88" y="1152"/>
                </a:cubicBezTo>
                <a:cubicBezTo>
                  <a:pt x="56" y="1088"/>
                  <a:pt x="55" y="1021"/>
                  <a:pt x="55" y="1021"/>
                </a:cubicBezTo>
                <a:lnTo>
                  <a:pt x="55" y="55"/>
                </a:lnTo>
                <a:lnTo>
                  <a:pt x="564" y="55"/>
                </a:lnTo>
                <a:close/>
                <a:moveTo>
                  <a:pt x="591" y="0"/>
                </a:move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lnTo>
                  <a:pt x="0" y="1021"/>
                </a:lnTo>
                <a:cubicBezTo>
                  <a:pt x="0" y="1024"/>
                  <a:pt x="1" y="1099"/>
                  <a:pt x="38" y="1175"/>
                </a:cubicBezTo>
                <a:cubicBezTo>
                  <a:pt x="73" y="1246"/>
                  <a:pt x="148" y="1332"/>
                  <a:pt x="306" y="1332"/>
                </a:cubicBezTo>
                <a:cubicBezTo>
                  <a:pt x="467" y="1332"/>
                  <a:pt x="544" y="1246"/>
                  <a:pt x="580" y="1175"/>
                </a:cubicBezTo>
                <a:cubicBezTo>
                  <a:pt x="618" y="1099"/>
                  <a:pt x="619" y="1024"/>
                  <a:pt x="619" y="1021"/>
                </a:cubicBezTo>
                <a:lnTo>
                  <a:pt x="619" y="28"/>
                </a:lnTo>
                <a:cubicBezTo>
                  <a:pt x="619" y="12"/>
                  <a:pt x="607" y="0"/>
                  <a:pt x="59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1" name="Freeform 580">
            <a:extLst>
              <a:ext uri="{FF2B5EF4-FFF2-40B4-BE49-F238E27FC236}">
                <a16:creationId xmlns:a16="http://schemas.microsoft.com/office/drawing/2014/main" id="{67235297-D19E-5041-975B-422C9A7C290E}"/>
              </a:ext>
            </a:extLst>
          </p:cNvPr>
          <p:cNvSpPr/>
          <p:nvPr/>
        </p:nvSpPr>
        <p:spPr>
          <a:xfrm>
            <a:off x="1336273" y="3515611"/>
            <a:ext cx="115920" cy="11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323">
                <a:moveTo>
                  <a:pt x="161" y="268"/>
                </a:moveTo>
                <a:cubicBezTo>
                  <a:pt x="103" y="268"/>
                  <a:pt x="55" y="220"/>
                  <a:pt x="55" y="162"/>
                </a:cubicBezTo>
                <a:cubicBezTo>
                  <a:pt x="55" y="103"/>
                  <a:pt x="103" y="55"/>
                  <a:pt x="161" y="55"/>
                </a:cubicBezTo>
                <a:cubicBezTo>
                  <a:pt x="220" y="55"/>
                  <a:pt x="268" y="103"/>
                  <a:pt x="268" y="162"/>
                </a:cubicBezTo>
                <a:cubicBezTo>
                  <a:pt x="268" y="220"/>
                  <a:pt x="220" y="268"/>
                  <a:pt x="161" y="268"/>
                </a:cubicBezTo>
                <a:close/>
                <a:moveTo>
                  <a:pt x="161" y="0"/>
                </a:moveTo>
                <a:cubicBezTo>
                  <a:pt x="72" y="0"/>
                  <a:pt x="0" y="73"/>
                  <a:pt x="0" y="162"/>
                </a:cubicBezTo>
                <a:cubicBezTo>
                  <a:pt x="0" y="251"/>
                  <a:pt x="72" y="323"/>
                  <a:pt x="161" y="323"/>
                </a:cubicBezTo>
                <a:cubicBezTo>
                  <a:pt x="251" y="323"/>
                  <a:pt x="323" y="251"/>
                  <a:pt x="323" y="162"/>
                </a:cubicBezTo>
                <a:cubicBezTo>
                  <a:pt x="323" y="73"/>
                  <a:pt x="251" y="0"/>
                  <a:pt x="16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2" name="Freeform 581">
            <a:extLst>
              <a:ext uri="{FF2B5EF4-FFF2-40B4-BE49-F238E27FC236}">
                <a16:creationId xmlns:a16="http://schemas.microsoft.com/office/drawing/2014/main" id="{C5F49D10-90DA-434E-892D-68097562ED43}"/>
              </a:ext>
            </a:extLst>
          </p:cNvPr>
          <p:cNvSpPr/>
          <p:nvPr/>
        </p:nvSpPr>
        <p:spPr>
          <a:xfrm>
            <a:off x="1331593" y="3265051"/>
            <a:ext cx="124920" cy="169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8" h="473">
                <a:moveTo>
                  <a:pt x="193" y="117"/>
                </a:moveTo>
                <a:lnTo>
                  <a:pt x="153" y="183"/>
                </a:lnTo>
                <a:cubicBezTo>
                  <a:pt x="150" y="189"/>
                  <a:pt x="150" y="196"/>
                  <a:pt x="153" y="201"/>
                </a:cubicBezTo>
                <a:cubicBezTo>
                  <a:pt x="156" y="207"/>
                  <a:pt x="162" y="210"/>
                  <a:pt x="168" y="210"/>
                </a:cubicBezTo>
                <a:lnTo>
                  <a:pt x="285" y="210"/>
                </a:lnTo>
                <a:lnTo>
                  <a:pt x="136" y="347"/>
                </a:lnTo>
                <a:lnTo>
                  <a:pt x="188" y="267"/>
                </a:lnTo>
                <a:cubicBezTo>
                  <a:pt x="192" y="261"/>
                  <a:pt x="192" y="254"/>
                  <a:pt x="189" y="249"/>
                </a:cubicBezTo>
                <a:cubicBezTo>
                  <a:pt x="186" y="243"/>
                  <a:pt x="180" y="239"/>
                  <a:pt x="173" y="239"/>
                </a:cubicBezTo>
                <a:lnTo>
                  <a:pt x="62" y="239"/>
                </a:lnTo>
                <a:close/>
                <a:moveTo>
                  <a:pt x="17" y="275"/>
                </a:moveTo>
                <a:lnTo>
                  <a:pt x="141" y="275"/>
                </a:lnTo>
                <a:lnTo>
                  <a:pt x="30" y="446"/>
                </a:lnTo>
                <a:cubicBezTo>
                  <a:pt x="25" y="453"/>
                  <a:pt x="27" y="463"/>
                  <a:pt x="34" y="469"/>
                </a:cubicBezTo>
                <a:cubicBezTo>
                  <a:pt x="37" y="472"/>
                  <a:pt x="41" y="473"/>
                  <a:pt x="45" y="473"/>
                </a:cubicBezTo>
                <a:cubicBezTo>
                  <a:pt x="49" y="473"/>
                  <a:pt x="54" y="472"/>
                  <a:pt x="57" y="468"/>
                </a:cubicBezTo>
                <a:lnTo>
                  <a:pt x="342" y="206"/>
                </a:lnTo>
                <a:cubicBezTo>
                  <a:pt x="347" y="201"/>
                  <a:pt x="349" y="193"/>
                  <a:pt x="346" y="186"/>
                </a:cubicBezTo>
                <a:cubicBezTo>
                  <a:pt x="344" y="179"/>
                  <a:pt x="337" y="175"/>
                  <a:pt x="330" y="175"/>
                </a:cubicBezTo>
                <a:lnTo>
                  <a:pt x="199" y="175"/>
                </a:lnTo>
                <a:lnTo>
                  <a:pt x="287" y="27"/>
                </a:lnTo>
                <a:cubicBezTo>
                  <a:pt x="292" y="19"/>
                  <a:pt x="290" y="9"/>
                  <a:pt x="283" y="4"/>
                </a:cubicBezTo>
                <a:cubicBezTo>
                  <a:pt x="276" y="-2"/>
                  <a:pt x="266" y="-1"/>
                  <a:pt x="260" y="5"/>
                </a:cubicBezTo>
                <a:lnTo>
                  <a:pt x="5" y="244"/>
                </a:lnTo>
                <a:cubicBezTo>
                  <a:pt x="0" y="249"/>
                  <a:pt x="-2" y="257"/>
                  <a:pt x="1" y="264"/>
                </a:cubicBezTo>
                <a:cubicBezTo>
                  <a:pt x="3" y="270"/>
                  <a:pt x="10" y="275"/>
                  <a:pt x="17" y="27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3" name="Freeform 582">
            <a:extLst>
              <a:ext uri="{FF2B5EF4-FFF2-40B4-BE49-F238E27FC236}">
                <a16:creationId xmlns:a16="http://schemas.microsoft.com/office/drawing/2014/main" id="{E0ED1835-E300-5F47-822D-2A37ACD215F1}"/>
              </a:ext>
            </a:extLst>
          </p:cNvPr>
          <p:cNvSpPr/>
          <p:nvPr/>
        </p:nvSpPr>
        <p:spPr>
          <a:xfrm>
            <a:off x="1999393" y="3206372"/>
            <a:ext cx="222120" cy="47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8" h="1332">
                <a:moveTo>
                  <a:pt x="563" y="1021"/>
                </a:moveTo>
                <a:cubicBezTo>
                  <a:pt x="563" y="1021"/>
                  <a:pt x="563" y="1087"/>
                  <a:pt x="530" y="1152"/>
                </a:cubicBezTo>
                <a:cubicBezTo>
                  <a:pt x="487" y="1235"/>
                  <a:pt x="412" y="1277"/>
                  <a:pt x="305" y="1277"/>
                </a:cubicBezTo>
                <a:cubicBezTo>
                  <a:pt x="202" y="1277"/>
                  <a:pt x="129" y="1235"/>
                  <a:pt x="88" y="1152"/>
                </a:cubicBezTo>
                <a:cubicBezTo>
                  <a:pt x="56" y="1088"/>
                  <a:pt x="55" y="1021"/>
                  <a:pt x="55" y="1021"/>
                </a:cubicBezTo>
                <a:lnTo>
                  <a:pt x="55" y="55"/>
                </a:lnTo>
                <a:lnTo>
                  <a:pt x="563" y="55"/>
                </a:lnTo>
                <a:close/>
                <a:moveTo>
                  <a:pt x="591" y="0"/>
                </a:move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lnTo>
                  <a:pt x="0" y="1021"/>
                </a:lnTo>
                <a:cubicBezTo>
                  <a:pt x="0" y="1024"/>
                  <a:pt x="0" y="1099"/>
                  <a:pt x="37" y="1175"/>
                </a:cubicBezTo>
                <a:cubicBezTo>
                  <a:pt x="72" y="1246"/>
                  <a:pt x="147" y="1332"/>
                  <a:pt x="305" y="1332"/>
                </a:cubicBezTo>
                <a:cubicBezTo>
                  <a:pt x="467" y="1332"/>
                  <a:pt x="544" y="1246"/>
                  <a:pt x="580" y="1175"/>
                </a:cubicBezTo>
                <a:cubicBezTo>
                  <a:pt x="618" y="1099"/>
                  <a:pt x="618" y="1024"/>
                  <a:pt x="618" y="1021"/>
                </a:cubicBezTo>
                <a:lnTo>
                  <a:pt x="618" y="28"/>
                </a:lnTo>
                <a:cubicBezTo>
                  <a:pt x="618" y="12"/>
                  <a:pt x="606" y="0"/>
                  <a:pt x="59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4" name="Freeform 583">
            <a:extLst>
              <a:ext uri="{FF2B5EF4-FFF2-40B4-BE49-F238E27FC236}">
                <a16:creationId xmlns:a16="http://schemas.microsoft.com/office/drawing/2014/main" id="{D1ADEFE2-24C3-4141-82B5-EF549ABD4DE1}"/>
              </a:ext>
            </a:extLst>
          </p:cNvPr>
          <p:cNvSpPr/>
          <p:nvPr/>
        </p:nvSpPr>
        <p:spPr>
          <a:xfrm>
            <a:off x="2051954" y="3515611"/>
            <a:ext cx="115920" cy="11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323">
                <a:moveTo>
                  <a:pt x="162" y="268"/>
                </a:moveTo>
                <a:cubicBezTo>
                  <a:pt x="103" y="268"/>
                  <a:pt x="56" y="220"/>
                  <a:pt x="56" y="162"/>
                </a:cubicBezTo>
                <a:cubicBezTo>
                  <a:pt x="56" y="103"/>
                  <a:pt x="103" y="55"/>
                  <a:pt x="162" y="55"/>
                </a:cubicBezTo>
                <a:cubicBezTo>
                  <a:pt x="221" y="55"/>
                  <a:pt x="268" y="103"/>
                  <a:pt x="268" y="162"/>
                </a:cubicBezTo>
                <a:cubicBezTo>
                  <a:pt x="268" y="220"/>
                  <a:pt x="221" y="268"/>
                  <a:pt x="162" y="268"/>
                </a:cubicBezTo>
                <a:close/>
                <a:moveTo>
                  <a:pt x="162" y="0"/>
                </a:moveTo>
                <a:cubicBezTo>
                  <a:pt x="73" y="0"/>
                  <a:pt x="0" y="73"/>
                  <a:pt x="0" y="162"/>
                </a:cubicBezTo>
                <a:cubicBezTo>
                  <a:pt x="0" y="251"/>
                  <a:pt x="73" y="323"/>
                  <a:pt x="162" y="323"/>
                </a:cubicBezTo>
                <a:cubicBezTo>
                  <a:pt x="251" y="323"/>
                  <a:pt x="323" y="251"/>
                  <a:pt x="323" y="162"/>
                </a:cubicBezTo>
                <a:cubicBezTo>
                  <a:pt x="323" y="73"/>
                  <a:pt x="251" y="0"/>
                  <a:pt x="16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5" name="Freeform 584">
            <a:extLst>
              <a:ext uri="{FF2B5EF4-FFF2-40B4-BE49-F238E27FC236}">
                <a16:creationId xmlns:a16="http://schemas.microsoft.com/office/drawing/2014/main" id="{F975681E-6845-EB47-9820-9F740EEDDBE5}"/>
              </a:ext>
            </a:extLst>
          </p:cNvPr>
          <p:cNvSpPr/>
          <p:nvPr/>
        </p:nvSpPr>
        <p:spPr>
          <a:xfrm>
            <a:off x="2037553" y="3259652"/>
            <a:ext cx="14652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8" h="126">
                <a:moveTo>
                  <a:pt x="28" y="126"/>
                </a:moveTo>
                <a:cubicBezTo>
                  <a:pt x="35" y="126"/>
                  <a:pt x="42" y="123"/>
                  <a:pt x="47" y="118"/>
                </a:cubicBezTo>
                <a:cubicBezTo>
                  <a:pt x="85" y="79"/>
                  <a:pt x="142" y="57"/>
                  <a:pt x="204" y="55"/>
                </a:cubicBezTo>
                <a:cubicBezTo>
                  <a:pt x="265" y="54"/>
                  <a:pt x="322" y="73"/>
                  <a:pt x="362" y="109"/>
                </a:cubicBezTo>
                <a:cubicBezTo>
                  <a:pt x="373" y="119"/>
                  <a:pt x="390" y="118"/>
                  <a:pt x="400" y="106"/>
                </a:cubicBezTo>
                <a:cubicBezTo>
                  <a:pt x="411" y="95"/>
                  <a:pt x="410" y="78"/>
                  <a:pt x="398" y="68"/>
                </a:cubicBezTo>
                <a:cubicBezTo>
                  <a:pt x="349" y="23"/>
                  <a:pt x="277" y="-2"/>
                  <a:pt x="203" y="0"/>
                </a:cubicBezTo>
                <a:cubicBezTo>
                  <a:pt x="127" y="2"/>
                  <a:pt x="56" y="30"/>
                  <a:pt x="8" y="79"/>
                </a:cubicBezTo>
                <a:cubicBezTo>
                  <a:pt x="-3" y="90"/>
                  <a:pt x="-2" y="107"/>
                  <a:pt x="8" y="118"/>
                </a:cubicBezTo>
                <a:cubicBezTo>
                  <a:pt x="14" y="123"/>
                  <a:pt x="21" y="126"/>
                  <a:pt x="28" y="1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6" name="Freeform 585">
            <a:extLst>
              <a:ext uri="{FF2B5EF4-FFF2-40B4-BE49-F238E27FC236}">
                <a16:creationId xmlns:a16="http://schemas.microsoft.com/office/drawing/2014/main" id="{00873678-C683-EF48-A2A6-6722DBEFCAC0}"/>
              </a:ext>
            </a:extLst>
          </p:cNvPr>
          <p:cNvSpPr/>
          <p:nvPr/>
        </p:nvSpPr>
        <p:spPr>
          <a:xfrm>
            <a:off x="2096953" y="3351811"/>
            <a:ext cx="32040" cy="3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" h="90">
                <a:moveTo>
                  <a:pt x="44" y="0"/>
                </a:moveTo>
                <a:cubicBezTo>
                  <a:pt x="19" y="1"/>
                  <a:pt x="0" y="22"/>
                  <a:pt x="0" y="46"/>
                </a:cubicBezTo>
                <a:cubicBezTo>
                  <a:pt x="1" y="71"/>
                  <a:pt x="21" y="90"/>
                  <a:pt x="45" y="90"/>
                </a:cubicBezTo>
                <a:lnTo>
                  <a:pt x="46" y="90"/>
                </a:lnTo>
                <a:cubicBezTo>
                  <a:pt x="71" y="90"/>
                  <a:pt x="90" y="69"/>
                  <a:pt x="90" y="44"/>
                </a:cubicBezTo>
                <a:cubicBezTo>
                  <a:pt x="89" y="20"/>
                  <a:pt x="69" y="0"/>
                  <a:pt x="4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7" name="Freeform 586">
            <a:extLst>
              <a:ext uri="{FF2B5EF4-FFF2-40B4-BE49-F238E27FC236}">
                <a16:creationId xmlns:a16="http://schemas.microsoft.com/office/drawing/2014/main" id="{12EFA8CE-BF53-9A46-A9FD-432035A429D1}"/>
              </a:ext>
            </a:extLst>
          </p:cNvPr>
          <p:cNvSpPr/>
          <p:nvPr/>
        </p:nvSpPr>
        <p:spPr>
          <a:xfrm>
            <a:off x="2052313" y="3285931"/>
            <a:ext cx="117720" cy="3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8" h="110">
                <a:moveTo>
                  <a:pt x="318" y="54"/>
                </a:moveTo>
                <a:cubicBezTo>
                  <a:pt x="278" y="18"/>
                  <a:pt x="222" y="-2"/>
                  <a:pt x="162" y="0"/>
                </a:cubicBezTo>
                <a:cubicBezTo>
                  <a:pt x="102" y="1"/>
                  <a:pt x="46" y="24"/>
                  <a:pt x="8" y="63"/>
                </a:cubicBezTo>
                <a:cubicBezTo>
                  <a:pt x="-3" y="73"/>
                  <a:pt x="-3" y="91"/>
                  <a:pt x="8" y="102"/>
                </a:cubicBezTo>
                <a:cubicBezTo>
                  <a:pt x="13" y="107"/>
                  <a:pt x="20" y="110"/>
                  <a:pt x="27" y="110"/>
                </a:cubicBezTo>
                <a:cubicBezTo>
                  <a:pt x="34" y="110"/>
                  <a:pt x="41" y="107"/>
                  <a:pt x="47" y="101"/>
                </a:cubicBezTo>
                <a:cubicBezTo>
                  <a:pt x="75" y="73"/>
                  <a:pt x="118" y="56"/>
                  <a:pt x="164" y="55"/>
                </a:cubicBezTo>
                <a:cubicBezTo>
                  <a:pt x="209" y="54"/>
                  <a:pt x="252" y="68"/>
                  <a:pt x="281" y="95"/>
                </a:cubicBezTo>
                <a:cubicBezTo>
                  <a:pt x="293" y="105"/>
                  <a:pt x="310" y="104"/>
                  <a:pt x="320" y="93"/>
                </a:cubicBezTo>
                <a:cubicBezTo>
                  <a:pt x="330" y="81"/>
                  <a:pt x="330" y="64"/>
                  <a:pt x="318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8" name="Freeform 587">
            <a:extLst>
              <a:ext uri="{FF2B5EF4-FFF2-40B4-BE49-F238E27FC236}">
                <a16:creationId xmlns:a16="http://schemas.microsoft.com/office/drawing/2014/main" id="{264539D1-FF20-1044-9B6A-674E64EF446F}"/>
              </a:ext>
            </a:extLst>
          </p:cNvPr>
          <p:cNvSpPr/>
          <p:nvPr/>
        </p:nvSpPr>
        <p:spPr>
          <a:xfrm>
            <a:off x="2069233" y="3312931"/>
            <a:ext cx="84960" cy="32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92">
                <a:moveTo>
                  <a:pt x="230" y="77"/>
                </a:moveTo>
                <a:cubicBezTo>
                  <a:pt x="240" y="66"/>
                  <a:pt x="239" y="49"/>
                  <a:pt x="228" y="38"/>
                </a:cubicBezTo>
                <a:cubicBezTo>
                  <a:pt x="199" y="13"/>
                  <a:pt x="159" y="-1"/>
                  <a:pt x="117" y="0"/>
                </a:cubicBezTo>
                <a:cubicBezTo>
                  <a:pt x="75" y="1"/>
                  <a:pt x="35" y="17"/>
                  <a:pt x="8" y="45"/>
                </a:cubicBezTo>
                <a:cubicBezTo>
                  <a:pt x="-3" y="56"/>
                  <a:pt x="-3" y="73"/>
                  <a:pt x="8" y="84"/>
                </a:cubicBezTo>
                <a:cubicBezTo>
                  <a:pt x="13" y="89"/>
                  <a:pt x="20" y="92"/>
                  <a:pt x="27" y="92"/>
                </a:cubicBezTo>
                <a:cubicBezTo>
                  <a:pt x="34" y="92"/>
                  <a:pt x="42" y="89"/>
                  <a:pt x="47" y="84"/>
                </a:cubicBezTo>
                <a:cubicBezTo>
                  <a:pt x="64" y="66"/>
                  <a:pt x="90" y="56"/>
                  <a:pt x="119" y="55"/>
                </a:cubicBezTo>
                <a:cubicBezTo>
                  <a:pt x="147" y="55"/>
                  <a:pt x="173" y="63"/>
                  <a:pt x="191" y="80"/>
                </a:cubicBezTo>
                <a:cubicBezTo>
                  <a:pt x="202" y="90"/>
                  <a:pt x="220" y="89"/>
                  <a:pt x="230" y="7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9" name="Freeform 588">
            <a:extLst>
              <a:ext uri="{FF2B5EF4-FFF2-40B4-BE49-F238E27FC236}">
                <a16:creationId xmlns:a16="http://schemas.microsoft.com/office/drawing/2014/main" id="{E4864FAB-7CB3-704E-B7D3-EAFC1B7F7DAD}"/>
              </a:ext>
            </a:extLst>
          </p:cNvPr>
          <p:cNvSpPr/>
          <p:nvPr/>
        </p:nvSpPr>
        <p:spPr>
          <a:xfrm>
            <a:off x="2721913" y="3206372"/>
            <a:ext cx="222480" cy="47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9" h="1332">
                <a:moveTo>
                  <a:pt x="564" y="1021"/>
                </a:moveTo>
                <a:cubicBezTo>
                  <a:pt x="564" y="1021"/>
                  <a:pt x="563" y="1086"/>
                  <a:pt x="531" y="1150"/>
                </a:cubicBezTo>
                <a:cubicBezTo>
                  <a:pt x="489" y="1234"/>
                  <a:pt x="413" y="1277"/>
                  <a:pt x="306" y="1277"/>
                </a:cubicBezTo>
                <a:cubicBezTo>
                  <a:pt x="203" y="1277"/>
                  <a:pt x="129" y="1235"/>
                  <a:pt x="88" y="1152"/>
                </a:cubicBezTo>
                <a:cubicBezTo>
                  <a:pt x="56" y="1088"/>
                  <a:pt x="55" y="1021"/>
                  <a:pt x="55" y="1021"/>
                </a:cubicBezTo>
                <a:lnTo>
                  <a:pt x="55" y="55"/>
                </a:lnTo>
                <a:lnTo>
                  <a:pt x="564" y="55"/>
                </a:lnTo>
                <a:close/>
                <a:moveTo>
                  <a:pt x="591" y="0"/>
                </a:move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lnTo>
                  <a:pt x="0" y="1021"/>
                </a:lnTo>
                <a:cubicBezTo>
                  <a:pt x="0" y="1024"/>
                  <a:pt x="1" y="1099"/>
                  <a:pt x="38" y="1175"/>
                </a:cubicBezTo>
                <a:cubicBezTo>
                  <a:pt x="73" y="1246"/>
                  <a:pt x="148" y="1332"/>
                  <a:pt x="306" y="1332"/>
                </a:cubicBezTo>
                <a:cubicBezTo>
                  <a:pt x="467" y="1332"/>
                  <a:pt x="544" y="1246"/>
                  <a:pt x="580" y="1175"/>
                </a:cubicBezTo>
                <a:cubicBezTo>
                  <a:pt x="619" y="1099"/>
                  <a:pt x="619" y="1024"/>
                  <a:pt x="619" y="1021"/>
                </a:cubicBezTo>
                <a:lnTo>
                  <a:pt x="619" y="28"/>
                </a:lnTo>
                <a:cubicBezTo>
                  <a:pt x="619" y="12"/>
                  <a:pt x="607" y="0"/>
                  <a:pt x="59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0" name="Freeform 589">
            <a:extLst>
              <a:ext uri="{FF2B5EF4-FFF2-40B4-BE49-F238E27FC236}">
                <a16:creationId xmlns:a16="http://schemas.microsoft.com/office/drawing/2014/main" id="{0DEF0A4B-1E03-F044-A0A4-9CDCBD06491F}"/>
              </a:ext>
            </a:extLst>
          </p:cNvPr>
          <p:cNvSpPr/>
          <p:nvPr/>
        </p:nvSpPr>
        <p:spPr>
          <a:xfrm>
            <a:off x="2774834" y="3515611"/>
            <a:ext cx="115920" cy="11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323">
                <a:moveTo>
                  <a:pt x="162" y="268"/>
                </a:moveTo>
                <a:cubicBezTo>
                  <a:pt x="103" y="268"/>
                  <a:pt x="55" y="220"/>
                  <a:pt x="55" y="162"/>
                </a:cubicBezTo>
                <a:cubicBezTo>
                  <a:pt x="55" y="103"/>
                  <a:pt x="103" y="55"/>
                  <a:pt x="162" y="55"/>
                </a:cubicBezTo>
                <a:cubicBezTo>
                  <a:pt x="220" y="55"/>
                  <a:pt x="268" y="103"/>
                  <a:pt x="268" y="162"/>
                </a:cubicBezTo>
                <a:cubicBezTo>
                  <a:pt x="268" y="220"/>
                  <a:pt x="220" y="268"/>
                  <a:pt x="162" y="268"/>
                </a:cubicBezTo>
                <a:close/>
                <a:moveTo>
                  <a:pt x="162" y="0"/>
                </a:moveTo>
                <a:cubicBezTo>
                  <a:pt x="72" y="0"/>
                  <a:pt x="0" y="73"/>
                  <a:pt x="0" y="162"/>
                </a:cubicBezTo>
                <a:cubicBezTo>
                  <a:pt x="0" y="251"/>
                  <a:pt x="72" y="323"/>
                  <a:pt x="162" y="323"/>
                </a:cubicBezTo>
                <a:cubicBezTo>
                  <a:pt x="251" y="323"/>
                  <a:pt x="323" y="251"/>
                  <a:pt x="323" y="162"/>
                </a:cubicBezTo>
                <a:cubicBezTo>
                  <a:pt x="323" y="73"/>
                  <a:pt x="251" y="0"/>
                  <a:pt x="16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1" name="Freeform 590">
            <a:extLst>
              <a:ext uri="{FF2B5EF4-FFF2-40B4-BE49-F238E27FC236}">
                <a16:creationId xmlns:a16="http://schemas.microsoft.com/office/drawing/2014/main" id="{791D23F8-B0CE-3245-BB64-2BFA871B249C}"/>
              </a:ext>
            </a:extLst>
          </p:cNvPr>
          <p:cNvSpPr/>
          <p:nvPr/>
        </p:nvSpPr>
        <p:spPr>
          <a:xfrm>
            <a:off x="2758634" y="3266491"/>
            <a:ext cx="133920" cy="18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3" h="525">
                <a:moveTo>
                  <a:pt x="214" y="328"/>
                </a:moveTo>
                <a:lnTo>
                  <a:pt x="297" y="411"/>
                </a:lnTo>
                <a:lnTo>
                  <a:pt x="214" y="452"/>
                </a:lnTo>
                <a:close/>
                <a:moveTo>
                  <a:pt x="214" y="71"/>
                </a:moveTo>
                <a:lnTo>
                  <a:pt x="298" y="111"/>
                </a:lnTo>
                <a:lnTo>
                  <a:pt x="214" y="195"/>
                </a:lnTo>
                <a:close/>
                <a:moveTo>
                  <a:pt x="147" y="262"/>
                </a:moveTo>
                <a:lnTo>
                  <a:pt x="10" y="398"/>
                </a:lnTo>
                <a:cubicBezTo>
                  <a:pt x="0" y="409"/>
                  <a:pt x="0" y="427"/>
                  <a:pt x="10" y="438"/>
                </a:cubicBezTo>
                <a:cubicBezTo>
                  <a:pt x="21" y="448"/>
                  <a:pt x="39" y="448"/>
                  <a:pt x="49" y="438"/>
                </a:cubicBezTo>
                <a:lnTo>
                  <a:pt x="159" y="328"/>
                </a:lnTo>
                <a:lnTo>
                  <a:pt x="159" y="497"/>
                </a:lnTo>
                <a:cubicBezTo>
                  <a:pt x="159" y="506"/>
                  <a:pt x="164" y="515"/>
                  <a:pt x="172" y="520"/>
                </a:cubicBezTo>
                <a:cubicBezTo>
                  <a:pt x="176" y="523"/>
                  <a:pt x="181" y="525"/>
                  <a:pt x="186" y="525"/>
                </a:cubicBezTo>
                <a:cubicBezTo>
                  <a:pt x="190" y="525"/>
                  <a:pt x="195" y="524"/>
                  <a:pt x="199" y="522"/>
                </a:cubicBezTo>
                <a:lnTo>
                  <a:pt x="355" y="443"/>
                </a:lnTo>
                <a:cubicBezTo>
                  <a:pt x="363" y="439"/>
                  <a:pt x="369" y="432"/>
                  <a:pt x="370" y="423"/>
                </a:cubicBezTo>
                <a:cubicBezTo>
                  <a:pt x="372" y="414"/>
                  <a:pt x="369" y="405"/>
                  <a:pt x="363" y="399"/>
                </a:cubicBezTo>
                <a:lnTo>
                  <a:pt x="225" y="262"/>
                </a:lnTo>
                <a:lnTo>
                  <a:pt x="364" y="123"/>
                </a:lnTo>
                <a:cubicBezTo>
                  <a:pt x="371" y="116"/>
                  <a:pt x="374" y="107"/>
                  <a:pt x="372" y="98"/>
                </a:cubicBezTo>
                <a:cubicBezTo>
                  <a:pt x="371" y="90"/>
                  <a:pt x="365" y="82"/>
                  <a:pt x="357" y="78"/>
                </a:cubicBezTo>
                <a:lnTo>
                  <a:pt x="198" y="2"/>
                </a:lnTo>
                <a:cubicBezTo>
                  <a:pt x="190" y="-2"/>
                  <a:pt x="180" y="-1"/>
                  <a:pt x="172" y="4"/>
                </a:cubicBezTo>
                <a:cubicBezTo>
                  <a:pt x="164" y="9"/>
                  <a:pt x="159" y="18"/>
                  <a:pt x="159" y="27"/>
                </a:cubicBezTo>
                <a:lnTo>
                  <a:pt x="159" y="195"/>
                </a:lnTo>
                <a:lnTo>
                  <a:pt x="47" y="84"/>
                </a:lnTo>
                <a:cubicBezTo>
                  <a:pt x="36" y="73"/>
                  <a:pt x="19" y="73"/>
                  <a:pt x="8" y="84"/>
                </a:cubicBezTo>
                <a:cubicBezTo>
                  <a:pt x="-3" y="94"/>
                  <a:pt x="-3" y="112"/>
                  <a:pt x="8" y="1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2" name="Freeform 591">
            <a:extLst>
              <a:ext uri="{FF2B5EF4-FFF2-40B4-BE49-F238E27FC236}">
                <a16:creationId xmlns:a16="http://schemas.microsoft.com/office/drawing/2014/main" id="{BDD63394-5416-134B-9996-8D670466833F}"/>
              </a:ext>
            </a:extLst>
          </p:cNvPr>
          <p:cNvSpPr/>
          <p:nvPr/>
        </p:nvSpPr>
        <p:spPr>
          <a:xfrm>
            <a:off x="3429674" y="3206372"/>
            <a:ext cx="222120" cy="47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8" h="1332">
                <a:moveTo>
                  <a:pt x="563" y="1021"/>
                </a:moveTo>
                <a:cubicBezTo>
                  <a:pt x="563" y="1021"/>
                  <a:pt x="563" y="1086"/>
                  <a:pt x="531" y="1150"/>
                </a:cubicBezTo>
                <a:cubicBezTo>
                  <a:pt x="488" y="1234"/>
                  <a:pt x="412" y="1277"/>
                  <a:pt x="305" y="1277"/>
                </a:cubicBezTo>
                <a:cubicBezTo>
                  <a:pt x="202" y="1277"/>
                  <a:pt x="129" y="1235"/>
                  <a:pt x="88" y="1152"/>
                </a:cubicBezTo>
                <a:cubicBezTo>
                  <a:pt x="56" y="1088"/>
                  <a:pt x="55" y="1021"/>
                  <a:pt x="55" y="1021"/>
                </a:cubicBezTo>
                <a:lnTo>
                  <a:pt x="55" y="55"/>
                </a:lnTo>
                <a:lnTo>
                  <a:pt x="563" y="55"/>
                </a:lnTo>
                <a:close/>
                <a:moveTo>
                  <a:pt x="591" y="0"/>
                </a:move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lnTo>
                  <a:pt x="0" y="1021"/>
                </a:lnTo>
                <a:cubicBezTo>
                  <a:pt x="0" y="1024"/>
                  <a:pt x="0" y="1099"/>
                  <a:pt x="37" y="1175"/>
                </a:cubicBezTo>
                <a:cubicBezTo>
                  <a:pt x="73" y="1246"/>
                  <a:pt x="147" y="1332"/>
                  <a:pt x="305" y="1332"/>
                </a:cubicBezTo>
                <a:cubicBezTo>
                  <a:pt x="467" y="1332"/>
                  <a:pt x="544" y="1246"/>
                  <a:pt x="580" y="1175"/>
                </a:cubicBezTo>
                <a:cubicBezTo>
                  <a:pt x="618" y="1099"/>
                  <a:pt x="618" y="1024"/>
                  <a:pt x="618" y="1021"/>
                </a:cubicBezTo>
                <a:lnTo>
                  <a:pt x="618" y="28"/>
                </a:lnTo>
                <a:cubicBezTo>
                  <a:pt x="618" y="12"/>
                  <a:pt x="606" y="0"/>
                  <a:pt x="59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3" name="Freeform 592">
            <a:extLst>
              <a:ext uri="{FF2B5EF4-FFF2-40B4-BE49-F238E27FC236}">
                <a16:creationId xmlns:a16="http://schemas.microsoft.com/office/drawing/2014/main" id="{285961DB-6851-D34A-B2B1-BCE5BF7B6312}"/>
              </a:ext>
            </a:extLst>
          </p:cNvPr>
          <p:cNvSpPr/>
          <p:nvPr/>
        </p:nvSpPr>
        <p:spPr>
          <a:xfrm>
            <a:off x="3482593" y="3515611"/>
            <a:ext cx="115920" cy="11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323">
                <a:moveTo>
                  <a:pt x="161" y="268"/>
                </a:moveTo>
                <a:cubicBezTo>
                  <a:pt x="102" y="268"/>
                  <a:pt x="55" y="220"/>
                  <a:pt x="55" y="162"/>
                </a:cubicBezTo>
                <a:cubicBezTo>
                  <a:pt x="55" y="103"/>
                  <a:pt x="102" y="55"/>
                  <a:pt x="161" y="55"/>
                </a:cubicBezTo>
                <a:cubicBezTo>
                  <a:pt x="220" y="55"/>
                  <a:pt x="267" y="103"/>
                  <a:pt x="267" y="162"/>
                </a:cubicBezTo>
                <a:cubicBezTo>
                  <a:pt x="267" y="220"/>
                  <a:pt x="220" y="268"/>
                  <a:pt x="161" y="268"/>
                </a:cubicBezTo>
                <a:close/>
                <a:moveTo>
                  <a:pt x="161" y="0"/>
                </a:moveTo>
                <a:cubicBezTo>
                  <a:pt x="72" y="0"/>
                  <a:pt x="0" y="73"/>
                  <a:pt x="0" y="162"/>
                </a:cubicBezTo>
                <a:cubicBezTo>
                  <a:pt x="0" y="251"/>
                  <a:pt x="72" y="323"/>
                  <a:pt x="161" y="323"/>
                </a:cubicBezTo>
                <a:cubicBezTo>
                  <a:pt x="250" y="323"/>
                  <a:pt x="323" y="251"/>
                  <a:pt x="323" y="162"/>
                </a:cubicBezTo>
                <a:cubicBezTo>
                  <a:pt x="323" y="73"/>
                  <a:pt x="250" y="0"/>
                  <a:pt x="16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4" name="Freeform 593">
            <a:extLst>
              <a:ext uri="{FF2B5EF4-FFF2-40B4-BE49-F238E27FC236}">
                <a16:creationId xmlns:a16="http://schemas.microsoft.com/office/drawing/2014/main" id="{B0BBE5D6-A2E4-1347-BCB9-5A35D59085DB}"/>
              </a:ext>
            </a:extLst>
          </p:cNvPr>
          <p:cNvSpPr/>
          <p:nvPr/>
        </p:nvSpPr>
        <p:spPr>
          <a:xfrm>
            <a:off x="3572232" y="3375571"/>
            <a:ext cx="50400" cy="8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1" h="246">
                <a:moveTo>
                  <a:pt x="123" y="0"/>
                </a:moveTo>
                <a:cubicBezTo>
                  <a:pt x="113" y="0"/>
                  <a:pt x="105" y="8"/>
                  <a:pt x="105" y="18"/>
                </a:cubicBezTo>
                <a:lnTo>
                  <a:pt x="105" y="210"/>
                </a:lnTo>
                <a:lnTo>
                  <a:pt x="18" y="210"/>
                </a:lnTo>
                <a:cubicBezTo>
                  <a:pt x="8" y="210"/>
                  <a:pt x="0" y="218"/>
                  <a:pt x="0" y="228"/>
                </a:cubicBezTo>
                <a:cubicBezTo>
                  <a:pt x="0" y="238"/>
                  <a:pt x="8" y="246"/>
                  <a:pt x="18" y="246"/>
                </a:cubicBezTo>
                <a:lnTo>
                  <a:pt x="123" y="246"/>
                </a:lnTo>
                <a:cubicBezTo>
                  <a:pt x="133" y="246"/>
                  <a:pt x="141" y="238"/>
                  <a:pt x="141" y="228"/>
                </a:cubicBezTo>
                <a:lnTo>
                  <a:pt x="141" y="18"/>
                </a:lnTo>
                <a:cubicBezTo>
                  <a:pt x="141" y="8"/>
                  <a:pt x="133" y="0"/>
                  <a:pt x="12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5" name="Freeform 594">
            <a:extLst>
              <a:ext uri="{FF2B5EF4-FFF2-40B4-BE49-F238E27FC236}">
                <a16:creationId xmlns:a16="http://schemas.microsoft.com/office/drawing/2014/main" id="{73194869-51BB-1648-A3F5-44C15E38B417}"/>
              </a:ext>
            </a:extLst>
          </p:cNvPr>
          <p:cNvSpPr/>
          <p:nvPr/>
        </p:nvSpPr>
        <p:spPr>
          <a:xfrm>
            <a:off x="3458473" y="3299971"/>
            <a:ext cx="12600" cy="87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" h="245">
                <a:moveTo>
                  <a:pt x="18" y="245"/>
                </a:moveTo>
                <a:cubicBezTo>
                  <a:pt x="28" y="245"/>
                  <a:pt x="36" y="237"/>
                  <a:pt x="36" y="228"/>
                </a:cubicBezTo>
                <a:lnTo>
                  <a:pt x="36" y="18"/>
                </a:lnTo>
                <a:cubicBezTo>
                  <a:pt x="36" y="8"/>
                  <a:pt x="28" y="0"/>
                  <a:pt x="19" y="0"/>
                </a:cubicBezTo>
                <a:cubicBezTo>
                  <a:pt x="9" y="0"/>
                  <a:pt x="1" y="8"/>
                  <a:pt x="1" y="18"/>
                </a:cubicBezTo>
                <a:lnTo>
                  <a:pt x="0" y="227"/>
                </a:lnTo>
                <a:cubicBezTo>
                  <a:pt x="0" y="237"/>
                  <a:pt x="8" y="245"/>
                  <a:pt x="18" y="2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6" name="Freeform 595">
            <a:extLst>
              <a:ext uri="{FF2B5EF4-FFF2-40B4-BE49-F238E27FC236}">
                <a16:creationId xmlns:a16="http://schemas.microsoft.com/office/drawing/2014/main" id="{1AF21309-2526-5649-993E-EDCA23FEC1B2}"/>
              </a:ext>
            </a:extLst>
          </p:cNvPr>
          <p:cNvSpPr/>
          <p:nvPr/>
        </p:nvSpPr>
        <p:spPr>
          <a:xfrm>
            <a:off x="3458473" y="3413371"/>
            <a:ext cx="5076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141">
                <a:moveTo>
                  <a:pt x="106" y="106"/>
                </a:moveTo>
                <a:lnTo>
                  <a:pt x="36" y="106"/>
                </a:lnTo>
                <a:lnTo>
                  <a:pt x="36" y="35"/>
                </a:lnTo>
                <a:lnTo>
                  <a:pt x="106" y="35"/>
                </a:lnTo>
                <a:close/>
                <a:moveTo>
                  <a:pt x="142" y="124"/>
                </a:moveTo>
                <a:lnTo>
                  <a:pt x="142" y="17"/>
                </a:lnTo>
                <a:cubicBezTo>
                  <a:pt x="142" y="8"/>
                  <a:pt x="134" y="0"/>
                  <a:pt x="124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124"/>
                </a:lnTo>
                <a:cubicBezTo>
                  <a:pt x="0" y="133"/>
                  <a:pt x="8" y="141"/>
                  <a:pt x="18" y="141"/>
                </a:cubicBezTo>
                <a:lnTo>
                  <a:pt x="124" y="141"/>
                </a:lnTo>
                <a:cubicBezTo>
                  <a:pt x="134" y="141"/>
                  <a:pt x="142" y="133"/>
                  <a:pt x="142" y="12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7" name="Freeform 596">
            <a:extLst>
              <a:ext uri="{FF2B5EF4-FFF2-40B4-BE49-F238E27FC236}">
                <a16:creationId xmlns:a16="http://schemas.microsoft.com/office/drawing/2014/main" id="{190F51C4-FEB5-F644-B47F-17FCA090B10D}"/>
              </a:ext>
            </a:extLst>
          </p:cNvPr>
          <p:cNvSpPr/>
          <p:nvPr/>
        </p:nvSpPr>
        <p:spPr>
          <a:xfrm>
            <a:off x="3455233" y="3238772"/>
            <a:ext cx="50400" cy="21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1" h="62">
                <a:moveTo>
                  <a:pt x="18" y="62"/>
                </a:moveTo>
                <a:lnTo>
                  <a:pt x="124" y="62"/>
                </a:lnTo>
                <a:cubicBezTo>
                  <a:pt x="133" y="62"/>
                  <a:pt x="141" y="54"/>
                  <a:pt x="141" y="45"/>
                </a:cubicBezTo>
                <a:lnTo>
                  <a:pt x="141" y="18"/>
                </a:lnTo>
                <a:cubicBezTo>
                  <a:pt x="141" y="8"/>
                  <a:pt x="133" y="0"/>
                  <a:pt x="124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45"/>
                </a:lnTo>
                <a:cubicBezTo>
                  <a:pt x="0" y="54"/>
                  <a:pt x="8" y="62"/>
                  <a:pt x="18" y="6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8" name="Freeform 597">
            <a:extLst>
              <a:ext uri="{FF2B5EF4-FFF2-40B4-BE49-F238E27FC236}">
                <a16:creationId xmlns:a16="http://schemas.microsoft.com/office/drawing/2014/main" id="{C723DAED-6800-1348-876F-557CD361EB6D}"/>
              </a:ext>
            </a:extLst>
          </p:cNvPr>
          <p:cNvSpPr/>
          <p:nvPr/>
        </p:nvSpPr>
        <p:spPr>
          <a:xfrm>
            <a:off x="3564312" y="3299611"/>
            <a:ext cx="58320" cy="5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3" h="163">
                <a:moveTo>
                  <a:pt x="36" y="36"/>
                </a:moveTo>
                <a:lnTo>
                  <a:pt x="127" y="36"/>
                </a:lnTo>
                <a:lnTo>
                  <a:pt x="127" y="127"/>
                </a:lnTo>
                <a:lnTo>
                  <a:pt x="36" y="127"/>
                </a:lnTo>
                <a:close/>
                <a:moveTo>
                  <a:pt x="18" y="163"/>
                </a:moveTo>
                <a:lnTo>
                  <a:pt x="145" y="163"/>
                </a:lnTo>
                <a:cubicBezTo>
                  <a:pt x="155" y="163"/>
                  <a:pt x="163" y="155"/>
                  <a:pt x="163" y="145"/>
                </a:cubicBezTo>
                <a:lnTo>
                  <a:pt x="163" y="18"/>
                </a:lnTo>
                <a:cubicBezTo>
                  <a:pt x="163" y="8"/>
                  <a:pt x="155" y="0"/>
                  <a:pt x="145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45"/>
                </a:lnTo>
                <a:cubicBezTo>
                  <a:pt x="0" y="155"/>
                  <a:pt x="8" y="163"/>
                  <a:pt x="18" y="1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9" name="Freeform 598">
            <a:extLst>
              <a:ext uri="{FF2B5EF4-FFF2-40B4-BE49-F238E27FC236}">
                <a16:creationId xmlns:a16="http://schemas.microsoft.com/office/drawing/2014/main" id="{021E2623-0F57-E043-B0E4-33CEF14AAF84}"/>
              </a:ext>
            </a:extLst>
          </p:cNvPr>
          <p:cNvSpPr/>
          <p:nvPr/>
        </p:nvSpPr>
        <p:spPr>
          <a:xfrm>
            <a:off x="3477913" y="3373410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52" y="52"/>
                </a:moveTo>
                <a:lnTo>
                  <a:pt x="35" y="52"/>
                </a:lnTo>
                <a:lnTo>
                  <a:pt x="35" y="35"/>
                </a:lnTo>
                <a:lnTo>
                  <a:pt x="52" y="35"/>
                </a:lnTo>
                <a:close/>
                <a:moveTo>
                  <a:pt x="70" y="0"/>
                </a:moveTo>
                <a:lnTo>
                  <a:pt x="17" y="0"/>
                </a:lnTo>
                <a:cubicBezTo>
                  <a:pt x="8" y="0"/>
                  <a:pt x="0" y="8"/>
                  <a:pt x="0" y="17"/>
                </a:cubicBezTo>
                <a:lnTo>
                  <a:pt x="0" y="70"/>
                </a:lnTo>
                <a:cubicBezTo>
                  <a:pt x="0" y="80"/>
                  <a:pt x="8" y="88"/>
                  <a:pt x="17" y="88"/>
                </a:cubicBezTo>
                <a:lnTo>
                  <a:pt x="70" y="88"/>
                </a:lnTo>
                <a:cubicBezTo>
                  <a:pt x="80" y="88"/>
                  <a:pt x="88" y="80"/>
                  <a:pt x="88" y="70"/>
                </a:cubicBezTo>
                <a:lnTo>
                  <a:pt x="88" y="17"/>
                </a:lnTo>
                <a:cubicBezTo>
                  <a:pt x="88" y="8"/>
                  <a:pt x="80" y="0"/>
                  <a:pt x="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0" name="Freeform 599">
            <a:extLst>
              <a:ext uri="{FF2B5EF4-FFF2-40B4-BE49-F238E27FC236}">
                <a16:creationId xmlns:a16="http://schemas.microsoft.com/office/drawing/2014/main" id="{0D1D8557-6FC4-B14A-8B12-8650DCE39D46}"/>
              </a:ext>
            </a:extLst>
          </p:cNvPr>
          <p:cNvSpPr/>
          <p:nvPr/>
        </p:nvSpPr>
        <p:spPr>
          <a:xfrm>
            <a:off x="3557832" y="3394291"/>
            <a:ext cx="4536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141">
                <a:moveTo>
                  <a:pt x="35" y="88"/>
                </a:moveTo>
                <a:lnTo>
                  <a:pt x="57" y="88"/>
                </a:lnTo>
                <a:cubicBezTo>
                  <a:pt x="67" y="88"/>
                  <a:pt x="75" y="80"/>
                  <a:pt x="75" y="70"/>
                </a:cubicBezTo>
                <a:lnTo>
                  <a:pt x="75" y="35"/>
                </a:lnTo>
                <a:lnTo>
                  <a:pt x="92" y="35"/>
                </a:lnTo>
                <a:lnTo>
                  <a:pt x="92" y="105"/>
                </a:lnTo>
                <a:lnTo>
                  <a:pt x="35" y="105"/>
                </a:lnTo>
                <a:close/>
                <a:moveTo>
                  <a:pt x="110" y="141"/>
                </a:moveTo>
                <a:cubicBezTo>
                  <a:pt x="120" y="141"/>
                  <a:pt x="127" y="133"/>
                  <a:pt x="127" y="123"/>
                </a:cubicBezTo>
                <a:lnTo>
                  <a:pt x="127" y="18"/>
                </a:lnTo>
                <a:cubicBezTo>
                  <a:pt x="127" y="8"/>
                  <a:pt x="120" y="0"/>
                  <a:pt x="110" y="0"/>
                </a:cubicBezTo>
                <a:lnTo>
                  <a:pt x="57" y="0"/>
                </a:lnTo>
                <a:cubicBezTo>
                  <a:pt x="47" y="0"/>
                  <a:pt x="39" y="8"/>
                  <a:pt x="39" y="18"/>
                </a:cubicBezTo>
                <a:lnTo>
                  <a:pt x="39" y="52"/>
                </a:lnTo>
                <a:lnTo>
                  <a:pt x="18" y="52"/>
                </a:lnTo>
                <a:cubicBezTo>
                  <a:pt x="8" y="52"/>
                  <a:pt x="0" y="60"/>
                  <a:pt x="0" y="70"/>
                </a:cubicBezTo>
                <a:lnTo>
                  <a:pt x="0" y="123"/>
                </a:lnTo>
                <a:cubicBezTo>
                  <a:pt x="0" y="133"/>
                  <a:pt x="8" y="141"/>
                  <a:pt x="18" y="1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1" name="Freeform 600">
            <a:extLst>
              <a:ext uri="{FF2B5EF4-FFF2-40B4-BE49-F238E27FC236}">
                <a16:creationId xmlns:a16="http://schemas.microsoft.com/office/drawing/2014/main" id="{313E85B2-0BB9-4141-844E-B9A664BFFD7D}"/>
              </a:ext>
            </a:extLst>
          </p:cNvPr>
          <p:cNvSpPr/>
          <p:nvPr/>
        </p:nvSpPr>
        <p:spPr>
          <a:xfrm>
            <a:off x="3525072" y="343245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35" y="35"/>
                </a:moveTo>
                <a:lnTo>
                  <a:pt x="52" y="35"/>
                </a:lnTo>
                <a:lnTo>
                  <a:pt x="52" y="52"/>
                </a:lnTo>
                <a:lnTo>
                  <a:pt x="35" y="52"/>
                </a:lnTo>
                <a:close/>
                <a:moveTo>
                  <a:pt x="0" y="17"/>
                </a:moveTo>
                <a:lnTo>
                  <a:pt x="0" y="70"/>
                </a:lnTo>
                <a:cubicBezTo>
                  <a:pt x="0" y="80"/>
                  <a:pt x="7" y="88"/>
                  <a:pt x="17" y="88"/>
                </a:cubicBezTo>
                <a:lnTo>
                  <a:pt x="70" y="88"/>
                </a:lnTo>
                <a:cubicBezTo>
                  <a:pt x="80" y="88"/>
                  <a:pt x="88" y="80"/>
                  <a:pt x="88" y="70"/>
                </a:cubicBezTo>
                <a:lnTo>
                  <a:pt x="88" y="17"/>
                </a:lnTo>
                <a:cubicBezTo>
                  <a:pt x="88" y="8"/>
                  <a:pt x="80" y="0"/>
                  <a:pt x="70" y="0"/>
                </a:cubicBezTo>
                <a:lnTo>
                  <a:pt x="17" y="0"/>
                </a:lnTo>
                <a:cubicBezTo>
                  <a:pt x="7" y="0"/>
                  <a:pt x="0" y="8"/>
                  <a:pt x="0" y="1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2" name="Freeform 601">
            <a:extLst>
              <a:ext uri="{FF2B5EF4-FFF2-40B4-BE49-F238E27FC236}">
                <a16:creationId xmlns:a16="http://schemas.microsoft.com/office/drawing/2014/main" id="{92CEACD0-D10E-2041-A272-CCBCCE8AE674}"/>
              </a:ext>
            </a:extLst>
          </p:cNvPr>
          <p:cNvSpPr/>
          <p:nvPr/>
        </p:nvSpPr>
        <p:spPr>
          <a:xfrm>
            <a:off x="3527592" y="3286291"/>
            <a:ext cx="3168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88">
                <a:moveTo>
                  <a:pt x="36" y="36"/>
                </a:moveTo>
                <a:lnTo>
                  <a:pt x="53" y="36"/>
                </a:lnTo>
                <a:lnTo>
                  <a:pt x="53" y="53"/>
                </a:lnTo>
                <a:lnTo>
                  <a:pt x="36" y="53"/>
                </a:lnTo>
                <a:close/>
                <a:moveTo>
                  <a:pt x="0" y="18"/>
                </a:moveTo>
                <a:lnTo>
                  <a:pt x="0" y="71"/>
                </a:lnTo>
                <a:cubicBezTo>
                  <a:pt x="0" y="80"/>
                  <a:pt x="8" y="88"/>
                  <a:pt x="18" y="88"/>
                </a:cubicBezTo>
                <a:lnTo>
                  <a:pt x="71" y="88"/>
                </a:lnTo>
                <a:cubicBezTo>
                  <a:pt x="81" y="88"/>
                  <a:pt x="89" y="80"/>
                  <a:pt x="89" y="71"/>
                </a:cubicBezTo>
                <a:lnTo>
                  <a:pt x="89" y="18"/>
                </a:lnTo>
                <a:cubicBezTo>
                  <a:pt x="89" y="8"/>
                  <a:pt x="81" y="0"/>
                  <a:pt x="71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3" name="Freeform 602">
            <a:extLst>
              <a:ext uri="{FF2B5EF4-FFF2-40B4-BE49-F238E27FC236}">
                <a16:creationId xmlns:a16="http://schemas.microsoft.com/office/drawing/2014/main" id="{F1C4288E-409C-3747-A993-373C13C14E09}"/>
              </a:ext>
            </a:extLst>
          </p:cNvPr>
          <p:cNvSpPr/>
          <p:nvPr/>
        </p:nvSpPr>
        <p:spPr>
          <a:xfrm>
            <a:off x="3521113" y="323913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36" y="35"/>
                </a:moveTo>
                <a:lnTo>
                  <a:pt x="53" y="35"/>
                </a:lnTo>
                <a:lnTo>
                  <a:pt x="53" y="52"/>
                </a:lnTo>
                <a:lnTo>
                  <a:pt x="36" y="52"/>
                </a:lnTo>
                <a:close/>
                <a:moveTo>
                  <a:pt x="18" y="88"/>
                </a:moveTo>
                <a:lnTo>
                  <a:pt x="71" y="88"/>
                </a:lnTo>
                <a:cubicBezTo>
                  <a:pt x="80" y="88"/>
                  <a:pt x="88" y="80"/>
                  <a:pt x="88" y="70"/>
                </a:cubicBezTo>
                <a:lnTo>
                  <a:pt x="88" y="17"/>
                </a:lnTo>
                <a:cubicBezTo>
                  <a:pt x="88" y="8"/>
                  <a:pt x="80" y="0"/>
                  <a:pt x="71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70"/>
                </a:lnTo>
                <a:cubicBezTo>
                  <a:pt x="0" y="80"/>
                  <a:pt x="8" y="88"/>
                  <a:pt x="18" y="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4" name="Freeform 603">
            <a:extLst>
              <a:ext uri="{FF2B5EF4-FFF2-40B4-BE49-F238E27FC236}">
                <a16:creationId xmlns:a16="http://schemas.microsoft.com/office/drawing/2014/main" id="{5C24D066-9AE2-3245-AE8E-8D728C60A1BC}"/>
              </a:ext>
            </a:extLst>
          </p:cNvPr>
          <p:cNvSpPr/>
          <p:nvPr/>
        </p:nvSpPr>
        <p:spPr>
          <a:xfrm>
            <a:off x="3477552" y="3314371"/>
            <a:ext cx="4572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" h="141">
                <a:moveTo>
                  <a:pt x="36" y="36"/>
                </a:moveTo>
                <a:lnTo>
                  <a:pt x="92" y="36"/>
                </a:lnTo>
                <a:lnTo>
                  <a:pt x="92" y="53"/>
                </a:lnTo>
                <a:lnTo>
                  <a:pt x="71" y="53"/>
                </a:lnTo>
                <a:cubicBezTo>
                  <a:pt x="61" y="53"/>
                  <a:pt x="53" y="61"/>
                  <a:pt x="53" y="71"/>
                </a:cubicBezTo>
                <a:lnTo>
                  <a:pt x="53" y="105"/>
                </a:lnTo>
                <a:lnTo>
                  <a:pt x="36" y="105"/>
                </a:lnTo>
                <a:close/>
                <a:moveTo>
                  <a:pt x="0" y="18"/>
                </a:moveTo>
                <a:lnTo>
                  <a:pt x="0" y="123"/>
                </a:lnTo>
                <a:cubicBezTo>
                  <a:pt x="0" y="133"/>
                  <a:pt x="8" y="141"/>
                  <a:pt x="18" y="141"/>
                </a:cubicBezTo>
                <a:lnTo>
                  <a:pt x="71" y="141"/>
                </a:lnTo>
                <a:cubicBezTo>
                  <a:pt x="81" y="141"/>
                  <a:pt x="89" y="133"/>
                  <a:pt x="89" y="123"/>
                </a:cubicBezTo>
                <a:lnTo>
                  <a:pt x="89" y="88"/>
                </a:lnTo>
                <a:lnTo>
                  <a:pt x="110" y="88"/>
                </a:lnTo>
                <a:cubicBezTo>
                  <a:pt x="120" y="88"/>
                  <a:pt x="128" y="80"/>
                  <a:pt x="128" y="71"/>
                </a:cubicBezTo>
                <a:lnTo>
                  <a:pt x="128" y="18"/>
                </a:lnTo>
                <a:cubicBezTo>
                  <a:pt x="128" y="8"/>
                  <a:pt x="120" y="0"/>
                  <a:pt x="110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5" name="Freeform 604">
            <a:extLst>
              <a:ext uri="{FF2B5EF4-FFF2-40B4-BE49-F238E27FC236}">
                <a16:creationId xmlns:a16="http://schemas.microsoft.com/office/drawing/2014/main" id="{75D09D17-BF05-FC48-88B7-59A8D8C45452}"/>
              </a:ext>
            </a:extLst>
          </p:cNvPr>
          <p:cNvSpPr/>
          <p:nvPr/>
        </p:nvSpPr>
        <p:spPr>
          <a:xfrm>
            <a:off x="3530833" y="339069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8" y="56"/>
                </a:move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7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6" name="Freeform 605">
            <a:extLst>
              <a:ext uri="{FF2B5EF4-FFF2-40B4-BE49-F238E27FC236}">
                <a16:creationId xmlns:a16="http://schemas.microsoft.com/office/drawing/2014/main" id="{2C249941-2594-FF46-AFB2-F73E7794D627}"/>
              </a:ext>
            </a:extLst>
          </p:cNvPr>
          <p:cNvSpPr/>
          <p:nvPr/>
        </p:nvSpPr>
        <p:spPr>
          <a:xfrm>
            <a:off x="3511393" y="3371611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8" y="0"/>
                </a:moveTo>
                <a:lnTo>
                  <a:pt x="18" y="0"/>
                </a:lnTo>
                <a:cubicBezTo>
                  <a:pt x="8" y="0"/>
                  <a:pt x="0" y="9"/>
                  <a:pt x="0" y="18"/>
                </a:cubicBezTo>
                <a:lnTo>
                  <a:pt x="0" y="39"/>
                </a:lnTo>
                <a:cubicBezTo>
                  <a:pt x="0" y="49"/>
                  <a:pt x="8" y="57"/>
                  <a:pt x="18" y="57"/>
                </a:cubicBezTo>
                <a:lnTo>
                  <a:pt x="38" y="57"/>
                </a:lnTo>
                <a:cubicBezTo>
                  <a:pt x="48" y="57"/>
                  <a:pt x="56" y="49"/>
                  <a:pt x="56" y="39"/>
                </a:cubicBezTo>
                <a:lnTo>
                  <a:pt x="56" y="18"/>
                </a:lnTo>
                <a:cubicBezTo>
                  <a:pt x="56" y="9"/>
                  <a:pt x="48" y="0"/>
                  <a:pt x="3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7" name="Freeform 606">
            <a:extLst>
              <a:ext uri="{FF2B5EF4-FFF2-40B4-BE49-F238E27FC236}">
                <a16:creationId xmlns:a16="http://schemas.microsoft.com/office/drawing/2014/main" id="{C3B50535-01FE-814E-8FBF-C63C914E29F5}"/>
              </a:ext>
            </a:extLst>
          </p:cNvPr>
          <p:cNvSpPr/>
          <p:nvPr/>
        </p:nvSpPr>
        <p:spPr>
          <a:xfrm>
            <a:off x="3455233" y="3271172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8" y="56"/>
                </a:moveTo>
                <a:lnTo>
                  <a:pt x="38" y="56"/>
                </a:lnTo>
                <a:cubicBezTo>
                  <a:pt x="48" y="56"/>
                  <a:pt x="56" y="48"/>
                  <a:pt x="56" y="39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8"/>
                  <a:pt x="8" y="56"/>
                  <a:pt x="1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8" name="Freeform 607">
            <a:extLst>
              <a:ext uri="{FF2B5EF4-FFF2-40B4-BE49-F238E27FC236}">
                <a16:creationId xmlns:a16="http://schemas.microsoft.com/office/drawing/2014/main" id="{4849D925-301B-7C46-9762-7C38CC398385}"/>
              </a:ext>
            </a:extLst>
          </p:cNvPr>
          <p:cNvSpPr/>
          <p:nvPr/>
        </p:nvSpPr>
        <p:spPr>
          <a:xfrm>
            <a:off x="3602833" y="323913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8" y="56"/>
                </a:move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7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9" name="Freeform 608">
            <a:extLst>
              <a:ext uri="{FF2B5EF4-FFF2-40B4-BE49-F238E27FC236}">
                <a16:creationId xmlns:a16="http://schemas.microsoft.com/office/drawing/2014/main" id="{0A7B135D-D4A5-354A-97B2-A855213BADFA}"/>
              </a:ext>
            </a:extLst>
          </p:cNvPr>
          <p:cNvSpPr/>
          <p:nvPr/>
        </p:nvSpPr>
        <p:spPr>
          <a:xfrm>
            <a:off x="3533354" y="335289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9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8"/>
                  <a:pt x="8" y="56"/>
                  <a:pt x="18" y="56"/>
                </a:cubicBezTo>
                <a:lnTo>
                  <a:pt x="39" y="56"/>
                </a:lnTo>
                <a:cubicBezTo>
                  <a:pt x="49" y="56"/>
                  <a:pt x="56" y="48"/>
                  <a:pt x="56" y="39"/>
                </a:cubicBezTo>
                <a:lnTo>
                  <a:pt x="56" y="18"/>
                </a:lnTo>
                <a:cubicBezTo>
                  <a:pt x="56" y="8"/>
                  <a:pt x="49" y="0"/>
                  <a:pt x="3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0" name="Freeform 609">
            <a:extLst>
              <a:ext uri="{FF2B5EF4-FFF2-40B4-BE49-F238E27FC236}">
                <a16:creationId xmlns:a16="http://schemas.microsoft.com/office/drawing/2014/main" id="{B0A230BA-E0EC-3A4B-9CD7-27414CBCF7EB}"/>
              </a:ext>
            </a:extLst>
          </p:cNvPr>
          <p:cNvSpPr/>
          <p:nvPr/>
        </p:nvSpPr>
        <p:spPr>
          <a:xfrm>
            <a:off x="3530833" y="332589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1" name="Freeform 610">
            <a:extLst>
              <a:ext uri="{FF2B5EF4-FFF2-40B4-BE49-F238E27FC236}">
                <a16:creationId xmlns:a16="http://schemas.microsoft.com/office/drawing/2014/main" id="{305D141D-7051-3D43-9A12-D0A943EED478}"/>
              </a:ext>
            </a:extLst>
          </p:cNvPr>
          <p:cNvSpPr/>
          <p:nvPr/>
        </p:nvSpPr>
        <p:spPr>
          <a:xfrm>
            <a:off x="3482233" y="3286292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56"/>
                </a:move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2" name="Freeform 611">
            <a:extLst>
              <a:ext uri="{FF2B5EF4-FFF2-40B4-BE49-F238E27FC236}">
                <a16:creationId xmlns:a16="http://schemas.microsoft.com/office/drawing/2014/main" id="{E938987D-8578-D948-8889-DD81E1721E56}"/>
              </a:ext>
            </a:extLst>
          </p:cNvPr>
          <p:cNvSpPr/>
          <p:nvPr/>
        </p:nvSpPr>
        <p:spPr>
          <a:xfrm>
            <a:off x="3501313" y="326577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0" y="18"/>
                </a:move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3" name="Freeform 612">
            <a:extLst>
              <a:ext uri="{FF2B5EF4-FFF2-40B4-BE49-F238E27FC236}">
                <a16:creationId xmlns:a16="http://schemas.microsoft.com/office/drawing/2014/main" id="{D38450D7-477B-6A41-B02C-23A161D2DC62}"/>
              </a:ext>
            </a:extLst>
          </p:cNvPr>
          <p:cNvSpPr/>
          <p:nvPr/>
        </p:nvSpPr>
        <p:spPr>
          <a:xfrm>
            <a:off x="3557114" y="336801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0" y="18"/>
                </a:moveTo>
                <a:lnTo>
                  <a:pt x="0" y="39"/>
                </a:lnTo>
                <a:cubicBezTo>
                  <a:pt x="0" y="48"/>
                  <a:pt x="7" y="56"/>
                  <a:pt x="17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9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4" name="Freeform 613">
            <a:extLst>
              <a:ext uri="{FF2B5EF4-FFF2-40B4-BE49-F238E27FC236}">
                <a16:creationId xmlns:a16="http://schemas.microsoft.com/office/drawing/2014/main" id="{45C9FC4F-471F-B14C-8A59-1744DE6E1960}"/>
              </a:ext>
            </a:extLst>
          </p:cNvPr>
          <p:cNvSpPr/>
          <p:nvPr/>
        </p:nvSpPr>
        <p:spPr>
          <a:xfrm>
            <a:off x="3564673" y="3267572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8" y="56"/>
                </a:moveTo>
                <a:lnTo>
                  <a:pt x="39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5" name="Freeform 614">
            <a:extLst>
              <a:ext uri="{FF2B5EF4-FFF2-40B4-BE49-F238E27FC236}">
                <a16:creationId xmlns:a16="http://schemas.microsoft.com/office/drawing/2014/main" id="{BF0B5E14-14C3-BA45-944E-BF5E7041F6A5}"/>
              </a:ext>
            </a:extLst>
          </p:cNvPr>
          <p:cNvSpPr/>
          <p:nvPr/>
        </p:nvSpPr>
        <p:spPr>
          <a:xfrm>
            <a:off x="3598873" y="3267572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8" y="56"/>
                </a:moveTo>
                <a:lnTo>
                  <a:pt x="39" y="56"/>
                </a:lnTo>
                <a:cubicBezTo>
                  <a:pt x="49" y="56"/>
                  <a:pt x="57" y="48"/>
                  <a:pt x="57" y="38"/>
                </a:cubicBezTo>
                <a:lnTo>
                  <a:pt x="57" y="18"/>
                </a:lnTo>
                <a:cubicBezTo>
                  <a:pt x="57" y="8"/>
                  <a:pt x="49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6" name="Freeform 615">
            <a:extLst>
              <a:ext uri="{FF2B5EF4-FFF2-40B4-BE49-F238E27FC236}">
                <a16:creationId xmlns:a16="http://schemas.microsoft.com/office/drawing/2014/main" id="{1BEDE752-2314-EE46-A1C8-EE53E79204C0}"/>
              </a:ext>
            </a:extLst>
          </p:cNvPr>
          <p:cNvSpPr/>
          <p:nvPr/>
        </p:nvSpPr>
        <p:spPr>
          <a:xfrm>
            <a:off x="4143913" y="3206372"/>
            <a:ext cx="222480" cy="47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9" h="1332">
                <a:moveTo>
                  <a:pt x="591" y="775"/>
                </a:moveTo>
                <a:cubicBezTo>
                  <a:pt x="576" y="775"/>
                  <a:pt x="564" y="787"/>
                  <a:pt x="564" y="802"/>
                </a:cubicBezTo>
                <a:lnTo>
                  <a:pt x="564" y="1021"/>
                </a:lnTo>
                <a:cubicBezTo>
                  <a:pt x="564" y="1021"/>
                  <a:pt x="563" y="1087"/>
                  <a:pt x="530" y="1152"/>
                </a:cubicBezTo>
                <a:cubicBezTo>
                  <a:pt x="488" y="1235"/>
                  <a:pt x="412" y="1277"/>
                  <a:pt x="306" y="1277"/>
                </a:cubicBezTo>
                <a:cubicBezTo>
                  <a:pt x="203" y="1277"/>
                  <a:pt x="130" y="1235"/>
                  <a:pt x="88" y="1152"/>
                </a:cubicBezTo>
                <a:cubicBezTo>
                  <a:pt x="56" y="1088"/>
                  <a:pt x="56" y="1021"/>
                  <a:pt x="56" y="1021"/>
                </a:cubicBezTo>
                <a:lnTo>
                  <a:pt x="56" y="55"/>
                </a:lnTo>
                <a:lnTo>
                  <a:pt x="451" y="55"/>
                </a:lnTo>
                <a:cubicBezTo>
                  <a:pt x="467" y="55"/>
                  <a:pt x="479" y="43"/>
                  <a:pt x="479" y="28"/>
                </a:cubicBezTo>
                <a:cubicBezTo>
                  <a:pt x="479" y="12"/>
                  <a:pt x="467" y="0"/>
                  <a:pt x="451" y="0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lnTo>
                  <a:pt x="0" y="1021"/>
                </a:lnTo>
                <a:cubicBezTo>
                  <a:pt x="0" y="1024"/>
                  <a:pt x="1" y="1099"/>
                  <a:pt x="38" y="1175"/>
                </a:cubicBezTo>
                <a:cubicBezTo>
                  <a:pt x="73" y="1246"/>
                  <a:pt x="148" y="1332"/>
                  <a:pt x="306" y="1332"/>
                </a:cubicBezTo>
                <a:cubicBezTo>
                  <a:pt x="467" y="1332"/>
                  <a:pt x="544" y="1246"/>
                  <a:pt x="580" y="1175"/>
                </a:cubicBezTo>
                <a:cubicBezTo>
                  <a:pt x="619" y="1099"/>
                  <a:pt x="619" y="1024"/>
                  <a:pt x="619" y="1021"/>
                </a:cubicBezTo>
                <a:lnTo>
                  <a:pt x="619" y="802"/>
                </a:lnTo>
                <a:cubicBezTo>
                  <a:pt x="619" y="787"/>
                  <a:pt x="607" y="775"/>
                  <a:pt x="591" y="77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7" name="Freeform 616">
            <a:extLst>
              <a:ext uri="{FF2B5EF4-FFF2-40B4-BE49-F238E27FC236}">
                <a16:creationId xmlns:a16="http://schemas.microsoft.com/office/drawing/2014/main" id="{A7AF0F47-E4A3-8747-9CB8-9B644274B91C}"/>
              </a:ext>
            </a:extLst>
          </p:cNvPr>
          <p:cNvSpPr/>
          <p:nvPr/>
        </p:nvSpPr>
        <p:spPr>
          <a:xfrm>
            <a:off x="4196834" y="3515611"/>
            <a:ext cx="115920" cy="11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323">
                <a:moveTo>
                  <a:pt x="55" y="162"/>
                </a:moveTo>
                <a:cubicBezTo>
                  <a:pt x="55" y="103"/>
                  <a:pt x="103" y="55"/>
                  <a:pt x="162" y="55"/>
                </a:cubicBezTo>
                <a:cubicBezTo>
                  <a:pt x="220" y="55"/>
                  <a:pt x="268" y="103"/>
                  <a:pt x="268" y="162"/>
                </a:cubicBezTo>
                <a:cubicBezTo>
                  <a:pt x="268" y="220"/>
                  <a:pt x="220" y="268"/>
                  <a:pt x="162" y="268"/>
                </a:cubicBezTo>
                <a:cubicBezTo>
                  <a:pt x="103" y="268"/>
                  <a:pt x="55" y="220"/>
                  <a:pt x="55" y="162"/>
                </a:cubicBezTo>
                <a:close/>
                <a:moveTo>
                  <a:pt x="323" y="162"/>
                </a:moveTo>
                <a:cubicBezTo>
                  <a:pt x="323" y="73"/>
                  <a:pt x="251" y="0"/>
                  <a:pt x="162" y="0"/>
                </a:cubicBezTo>
                <a:cubicBezTo>
                  <a:pt x="73" y="0"/>
                  <a:pt x="0" y="73"/>
                  <a:pt x="0" y="162"/>
                </a:cubicBezTo>
                <a:cubicBezTo>
                  <a:pt x="0" y="251"/>
                  <a:pt x="73" y="323"/>
                  <a:pt x="162" y="323"/>
                </a:cubicBezTo>
                <a:cubicBezTo>
                  <a:pt x="251" y="323"/>
                  <a:pt x="323" y="251"/>
                  <a:pt x="323" y="16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8" name="Freeform 617">
            <a:extLst>
              <a:ext uri="{FF2B5EF4-FFF2-40B4-BE49-F238E27FC236}">
                <a16:creationId xmlns:a16="http://schemas.microsoft.com/office/drawing/2014/main" id="{3121DAE2-7342-FF4E-8636-BDBC4FAA96EC}"/>
              </a:ext>
            </a:extLst>
          </p:cNvPr>
          <p:cNvSpPr/>
          <p:nvPr/>
        </p:nvSpPr>
        <p:spPr>
          <a:xfrm>
            <a:off x="4203312" y="3183690"/>
            <a:ext cx="226800" cy="29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1" h="810">
                <a:moveTo>
                  <a:pt x="425" y="179"/>
                </a:moveTo>
                <a:cubicBezTo>
                  <a:pt x="424" y="178"/>
                  <a:pt x="423" y="177"/>
                  <a:pt x="421" y="176"/>
                </a:cubicBezTo>
                <a:cubicBezTo>
                  <a:pt x="417" y="174"/>
                  <a:pt x="413" y="172"/>
                  <a:pt x="408" y="170"/>
                </a:cubicBezTo>
                <a:cubicBezTo>
                  <a:pt x="398" y="165"/>
                  <a:pt x="387" y="161"/>
                  <a:pt x="377" y="159"/>
                </a:cubicBezTo>
                <a:cubicBezTo>
                  <a:pt x="381" y="90"/>
                  <a:pt x="428" y="35"/>
                  <a:pt x="486" y="35"/>
                </a:cubicBezTo>
                <a:cubicBezTo>
                  <a:pt x="547" y="35"/>
                  <a:pt x="596" y="96"/>
                  <a:pt x="596" y="170"/>
                </a:cubicBezTo>
                <a:cubicBezTo>
                  <a:pt x="596" y="216"/>
                  <a:pt x="577" y="256"/>
                  <a:pt x="549" y="280"/>
                </a:cubicBezTo>
                <a:cubicBezTo>
                  <a:pt x="529" y="227"/>
                  <a:pt x="482" y="188"/>
                  <a:pt x="425" y="179"/>
                </a:cubicBezTo>
                <a:close/>
                <a:moveTo>
                  <a:pt x="406" y="291"/>
                </a:moveTo>
                <a:cubicBezTo>
                  <a:pt x="400" y="299"/>
                  <a:pt x="402" y="310"/>
                  <a:pt x="410" y="315"/>
                </a:cubicBezTo>
                <a:cubicBezTo>
                  <a:pt x="412" y="317"/>
                  <a:pt x="415" y="318"/>
                  <a:pt x="417" y="320"/>
                </a:cubicBezTo>
                <a:cubicBezTo>
                  <a:pt x="412" y="324"/>
                  <a:pt x="407" y="326"/>
                  <a:pt x="400" y="326"/>
                </a:cubicBezTo>
                <a:cubicBezTo>
                  <a:pt x="386" y="326"/>
                  <a:pt x="375" y="315"/>
                  <a:pt x="375" y="301"/>
                </a:cubicBezTo>
                <a:cubicBezTo>
                  <a:pt x="375" y="287"/>
                  <a:pt x="386" y="276"/>
                  <a:pt x="400" y="276"/>
                </a:cubicBezTo>
                <a:cubicBezTo>
                  <a:pt x="407" y="276"/>
                  <a:pt x="414" y="279"/>
                  <a:pt x="418" y="283"/>
                </a:cubicBezTo>
                <a:cubicBezTo>
                  <a:pt x="414" y="284"/>
                  <a:pt x="409" y="286"/>
                  <a:pt x="406" y="291"/>
                </a:cubicBezTo>
                <a:close/>
                <a:moveTo>
                  <a:pt x="464" y="437"/>
                </a:moveTo>
                <a:cubicBezTo>
                  <a:pt x="454" y="443"/>
                  <a:pt x="449" y="455"/>
                  <a:pt x="452" y="466"/>
                </a:cubicBezTo>
                <a:lnTo>
                  <a:pt x="412" y="500"/>
                </a:lnTo>
                <a:cubicBezTo>
                  <a:pt x="408" y="504"/>
                  <a:pt x="405" y="509"/>
                  <a:pt x="405" y="514"/>
                </a:cubicBezTo>
                <a:cubicBezTo>
                  <a:pt x="405" y="519"/>
                  <a:pt x="406" y="525"/>
                  <a:pt x="410" y="528"/>
                </a:cubicBezTo>
                <a:lnTo>
                  <a:pt x="437" y="559"/>
                </a:lnTo>
                <a:lnTo>
                  <a:pt x="437" y="577"/>
                </a:lnTo>
                <a:lnTo>
                  <a:pt x="399" y="608"/>
                </a:lnTo>
                <a:cubicBezTo>
                  <a:pt x="395" y="612"/>
                  <a:pt x="392" y="618"/>
                  <a:pt x="392" y="623"/>
                </a:cubicBezTo>
                <a:cubicBezTo>
                  <a:pt x="392" y="629"/>
                  <a:pt x="394" y="635"/>
                  <a:pt x="399" y="638"/>
                </a:cubicBezTo>
                <a:lnTo>
                  <a:pt x="426" y="663"/>
                </a:lnTo>
                <a:lnTo>
                  <a:pt x="403" y="683"/>
                </a:lnTo>
                <a:cubicBezTo>
                  <a:pt x="399" y="686"/>
                  <a:pt x="396" y="692"/>
                  <a:pt x="396" y="697"/>
                </a:cubicBezTo>
                <a:cubicBezTo>
                  <a:pt x="396" y="703"/>
                  <a:pt x="399" y="708"/>
                  <a:pt x="403" y="712"/>
                </a:cubicBezTo>
                <a:lnTo>
                  <a:pt x="428" y="735"/>
                </a:lnTo>
                <a:lnTo>
                  <a:pt x="401" y="762"/>
                </a:lnTo>
                <a:lnTo>
                  <a:pt x="366" y="727"/>
                </a:lnTo>
                <a:lnTo>
                  <a:pt x="366" y="494"/>
                </a:lnTo>
                <a:cubicBezTo>
                  <a:pt x="366" y="488"/>
                  <a:pt x="364" y="483"/>
                  <a:pt x="360" y="479"/>
                </a:cubicBezTo>
                <a:lnTo>
                  <a:pt x="352" y="471"/>
                </a:lnTo>
                <a:lnTo>
                  <a:pt x="352" y="470"/>
                </a:lnTo>
                <a:cubicBezTo>
                  <a:pt x="355" y="458"/>
                  <a:pt x="350" y="445"/>
                  <a:pt x="339" y="439"/>
                </a:cubicBezTo>
                <a:cubicBezTo>
                  <a:pt x="303" y="417"/>
                  <a:pt x="281" y="378"/>
                  <a:pt x="281" y="336"/>
                </a:cubicBezTo>
                <a:cubicBezTo>
                  <a:pt x="281" y="304"/>
                  <a:pt x="293" y="274"/>
                  <a:pt x="316" y="251"/>
                </a:cubicBezTo>
                <a:cubicBezTo>
                  <a:pt x="339" y="229"/>
                  <a:pt x="369" y="216"/>
                  <a:pt x="400" y="216"/>
                </a:cubicBezTo>
                <a:lnTo>
                  <a:pt x="401" y="216"/>
                </a:lnTo>
                <a:cubicBezTo>
                  <a:pt x="454" y="217"/>
                  <a:pt x="499" y="252"/>
                  <a:pt x="514" y="300"/>
                </a:cubicBezTo>
                <a:cubicBezTo>
                  <a:pt x="505" y="303"/>
                  <a:pt x="496" y="305"/>
                  <a:pt x="486" y="305"/>
                </a:cubicBezTo>
                <a:cubicBezTo>
                  <a:pt x="478" y="305"/>
                  <a:pt x="469" y="304"/>
                  <a:pt x="461" y="302"/>
                </a:cubicBezTo>
                <a:cubicBezTo>
                  <a:pt x="461" y="301"/>
                  <a:pt x="461" y="301"/>
                  <a:pt x="461" y="301"/>
                </a:cubicBezTo>
                <a:cubicBezTo>
                  <a:pt x="461" y="267"/>
                  <a:pt x="434" y="240"/>
                  <a:pt x="400" y="240"/>
                </a:cubicBezTo>
                <a:cubicBezTo>
                  <a:pt x="367" y="240"/>
                  <a:pt x="339" y="267"/>
                  <a:pt x="339" y="301"/>
                </a:cubicBezTo>
                <a:cubicBezTo>
                  <a:pt x="339" y="334"/>
                  <a:pt x="367" y="362"/>
                  <a:pt x="400" y="362"/>
                </a:cubicBezTo>
                <a:cubicBezTo>
                  <a:pt x="421" y="362"/>
                  <a:pt x="439" y="351"/>
                  <a:pt x="450" y="335"/>
                </a:cubicBezTo>
                <a:cubicBezTo>
                  <a:pt x="462" y="339"/>
                  <a:pt x="474" y="341"/>
                  <a:pt x="486" y="341"/>
                </a:cubicBezTo>
                <a:cubicBezTo>
                  <a:pt x="498" y="341"/>
                  <a:pt x="509" y="339"/>
                  <a:pt x="520" y="336"/>
                </a:cubicBezTo>
                <a:cubicBezTo>
                  <a:pt x="520" y="377"/>
                  <a:pt x="499" y="415"/>
                  <a:pt x="464" y="437"/>
                </a:cubicBezTo>
                <a:close/>
                <a:moveTo>
                  <a:pt x="281" y="444"/>
                </a:moveTo>
                <a:lnTo>
                  <a:pt x="269" y="444"/>
                </a:lnTo>
                <a:cubicBezTo>
                  <a:pt x="264" y="444"/>
                  <a:pt x="258" y="446"/>
                  <a:pt x="255" y="450"/>
                </a:cubicBezTo>
                <a:lnTo>
                  <a:pt x="90" y="615"/>
                </a:lnTo>
                <a:lnTo>
                  <a:pt x="41" y="615"/>
                </a:lnTo>
                <a:lnTo>
                  <a:pt x="40" y="577"/>
                </a:lnTo>
                <a:lnTo>
                  <a:pt x="74" y="579"/>
                </a:lnTo>
                <a:cubicBezTo>
                  <a:pt x="80" y="579"/>
                  <a:pt x="85" y="577"/>
                  <a:pt x="89" y="573"/>
                </a:cubicBezTo>
                <a:cubicBezTo>
                  <a:pt x="93" y="569"/>
                  <a:pt x="95" y="563"/>
                  <a:pt x="95" y="557"/>
                </a:cubicBezTo>
                <a:lnTo>
                  <a:pt x="93" y="527"/>
                </a:lnTo>
                <a:lnTo>
                  <a:pt x="129" y="529"/>
                </a:lnTo>
                <a:cubicBezTo>
                  <a:pt x="135" y="530"/>
                  <a:pt x="141" y="528"/>
                  <a:pt x="145" y="524"/>
                </a:cubicBezTo>
                <a:cubicBezTo>
                  <a:pt x="149" y="519"/>
                  <a:pt x="151" y="514"/>
                  <a:pt x="150" y="508"/>
                </a:cubicBezTo>
                <a:lnTo>
                  <a:pt x="146" y="459"/>
                </a:lnTo>
                <a:lnTo>
                  <a:pt x="158" y="446"/>
                </a:lnTo>
                <a:lnTo>
                  <a:pt x="199" y="444"/>
                </a:lnTo>
                <a:cubicBezTo>
                  <a:pt x="205" y="443"/>
                  <a:pt x="209" y="441"/>
                  <a:pt x="213" y="437"/>
                </a:cubicBezTo>
                <a:cubicBezTo>
                  <a:pt x="216" y="433"/>
                  <a:pt x="218" y="428"/>
                  <a:pt x="218" y="423"/>
                </a:cubicBezTo>
                <a:lnTo>
                  <a:pt x="214" y="370"/>
                </a:lnTo>
                <a:cubicBezTo>
                  <a:pt x="223" y="364"/>
                  <a:pt x="228" y="352"/>
                  <a:pt x="226" y="341"/>
                </a:cubicBezTo>
                <a:cubicBezTo>
                  <a:pt x="217" y="300"/>
                  <a:pt x="229" y="259"/>
                  <a:pt x="258" y="230"/>
                </a:cubicBezTo>
                <a:cubicBezTo>
                  <a:pt x="276" y="211"/>
                  <a:pt x="300" y="200"/>
                  <a:pt x="324" y="196"/>
                </a:cubicBezTo>
                <a:cubicBezTo>
                  <a:pt x="311" y="203"/>
                  <a:pt x="299" y="212"/>
                  <a:pt x="288" y="223"/>
                </a:cubicBezTo>
                <a:cubicBezTo>
                  <a:pt x="258" y="253"/>
                  <a:pt x="241" y="293"/>
                  <a:pt x="241" y="336"/>
                </a:cubicBezTo>
                <a:cubicBezTo>
                  <a:pt x="241" y="375"/>
                  <a:pt x="256" y="413"/>
                  <a:pt x="282" y="442"/>
                </a:cubicBezTo>
                <a:lnTo>
                  <a:pt x="281" y="443"/>
                </a:lnTo>
                <a:cubicBezTo>
                  <a:pt x="281" y="444"/>
                  <a:pt x="281" y="444"/>
                  <a:pt x="281" y="444"/>
                </a:cubicBezTo>
                <a:lnTo>
                  <a:pt x="631" y="170"/>
                </a:lnTo>
                <a:cubicBezTo>
                  <a:pt x="631" y="76"/>
                  <a:pt x="566" y="0"/>
                  <a:pt x="486" y="0"/>
                </a:cubicBezTo>
                <a:cubicBezTo>
                  <a:pt x="410" y="0"/>
                  <a:pt x="348" y="68"/>
                  <a:pt x="341" y="156"/>
                </a:cubicBezTo>
                <a:cubicBezTo>
                  <a:pt x="300" y="156"/>
                  <a:pt x="260" y="172"/>
                  <a:pt x="230" y="202"/>
                </a:cubicBezTo>
                <a:cubicBezTo>
                  <a:pt x="195" y="237"/>
                  <a:pt x="178" y="286"/>
                  <a:pt x="185" y="334"/>
                </a:cubicBezTo>
                <a:cubicBezTo>
                  <a:pt x="184" y="334"/>
                  <a:pt x="184" y="335"/>
                  <a:pt x="184" y="335"/>
                </a:cubicBezTo>
                <a:cubicBezTo>
                  <a:pt x="177" y="338"/>
                  <a:pt x="172" y="346"/>
                  <a:pt x="173" y="354"/>
                </a:cubicBezTo>
                <a:lnTo>
                  <a:pt x="177" y="406"/>
                </a:lnTo>
                <a:lnTo>
                  <a:pt x="148" y="408"/>
                </a:lnTo>
                <a:cubicBezTo>
                  <a:pt x="143" y="408"/>
                  <a:pt x="139" y="410"/>
                  <a:pt x="135" y="413"/>
                </a:cubicBezTo>
                <a:lnTo>
                  <a:pt x="111" y="438"/>
                </a:lnTo>
                <a:cubicBezTo>
                  <a:pt x="107" y="442"/>
                  <a:pt x="105" y="448"/>
                  <a:pt x="105" y="454"/>
                </a:cubicBezTo>
                <a:lnTo>
                  <a:pt x="109" y="488"/>
                </a:lnTo>
                <a:lnTo>
                  <a:pt x="73" y="486"/>
                </a:lnTo>
                <a:cubicBezTo>
                  <a:pt x="67" y="485"/>
                  <a:pt x="61" y="487"/>
                  <a:pt x="57" y="491"/>
                </a:cubicBezTo>
                <a:cubicBezTo>
                  <a:pt x="53" y="496"/>
                  <a:pt x="51" y="501"/>
                  <a:pt x="52" y="507"/>
                </a:cubicBezTo>
                <a:lnTo>
                  <a:pt x="54" y="538"/>
                </a:lnTo>
                <a:lnTo>
                  <a:pt x="21" y="537"/>
                </a:lnTo>
                <a:cubicBezTo>
                  <a:pt x="16" y="537"/>
                  <a:pt x="10" y="539"/>
                  <a:pt x="6" y="542"/>
                </a:cubicBezTo>
                <a:cubicBezTo>
                  <a:pt x="3" y="546"/>
                  <a:pt x="0" y="551"/>
                  <a:pt x="0" y="557"/>
                </a:cubicBezTo>
                <a:lnTo>
                  <a:pt x="1" y="636"/>
                </a:lnTo>
                <a:cubicBezTo>
                  <a:pt x="2" y="641"/>
                  <a:pt x="4" y="646"/>
                  <a:pt x="7" y="649"/>
                </a:cubicBezTo>
                <a:cubicBezTo>
                  <a:pt x="11" y="653"/>
                  <a:pt x="16" y="655"/>
                  <a:pt x="21" y="655"/>
                </a:cubicBezTo>
                <a:lnTo>
                  <a:pt x="98" y="654"/>
                </a:lnTo>
                <a:cubicBezTo>
                  <a:pt x="103" y="654"/>
                  <a:pt x="108" y="652"/>
                  <a:pt x="112" y="648"/>
                </a:cubicBezTo>
                <a:lnTo>
                  <a:pt x="277" y="484"/>
                </a:lnTo>
                <a:lnTo>
                  <a:pt x="301" y="484"/>
                </a:lnTo>
                <a:cubicBezTo>
                  <a:pt x="303" y="484"/>
                  <a:pt x="305" y="484"/>
                  <a:pt x="308" y="483"/>
                </a:cubicBezTo>
                <a:cubicBezTo>
                  <a:pt x="308" y="484"/>
                  <a:pt x="309" y="485"/>
                  <a:pt x="310" y="485"/>
                </a:cubicBezTo>
                <a:lnTo>
                  <a:pt x="327" y="502"/>
                </a:lnTo>
                <a:lnTo>
                  <a:pt x="327" y="735"/>
                </a:lnTo>
                <a:cubicBezTo>
                  <a:pt x="327" y="740"/>
                  <a:pt x="329" y="745"/>
                  <a:pt x="332" y="749"/>
                </a:cubicBezTo>
                <a:lnTo>
                  <a:pt x="386" y="804"/>
                </a:lnTo>
                <a:cubicBezTo>
                  <a:pt x="390" y="807"/>
                  <a:pt x="395" y="809"/>
                  <a:pt x="400" y="810"/>
                </a:cubicBezTo>
                <a:cubicBezTo>
                  <a:pt x="405" y="810"/>
                  <a:pt x="410" y="808"/>
                  <a:pt x="414" y="804"/>
                </a:cubicBezTo>
                <a:lnTo>
                  <a:pt x="470" y="749"/>
                </a:lnTo>
                <a:cubicBezTo>
                  <a:pt x="474" y="745"/>
                  <a:pt x="476" y="740"/>
                  <a:pt x="476" y="734"/>
                </a:cubicBezTo>
                <a:cubicBezTo>
                  <a:pt x="476" y="729"/>
                  <a:pt x="474" y="724"/>
                  <a:pt x="470" y="720"/>
                </a:cubicBezTo>
                <a:lnTo>
                  <a:pt x="446" y="698"/>
                </a:lnTo>
                <a:lnTo>
                  <a:pt x="470" y="678"/>
                </a:lnTo>
                <a:cubicBezTo>
                  <a:pt x="474" y="674"/>
                  <a:pt x="476" y="668"/>
                  <a:pt x="476" y="663"/>
                </a:cubicBezTo>
                <a:cubicBezTo>
                  <a:pt x="476" y="657"/>
                  <a:pt x="474" y="651"/>
                  <a:pt x="470" y="648"/>
                </a:cubicBezTo>
                <a:lnTo>
                  <a:pt x="442" y="624"/>
                </a:lnTo>
                <a:lnTo>
                  <a:pt x="469" y="602"/>
                </a:lnTo>
                <a:cubicBezTo>
                  <a:pt x="474" y="598"/>
                  <a:pt x="476" y="592"/>
                  <a:pt x="476" y="587"/>
                </a:cubicBezTo>
                <a:lnTo>
                  <a:pt x="476" y="552"/>
                </a:lnTo>
                <a:cubicBezTo>
                  <a:pt x="476" y="547"/>
                  <a:pt x="475" y="543"/>
                  <a:pt x="471" y="539"/>
                </a:cubicBezTo>
                <a:lnTo>
                  <a:pt x="453" y="518"/>
                </a:lnTo>
                <a:lnTo>
                  <a:pt x="492" y="484"/>
                </a:lnTo>
                <a:cubicBezTo>
                  <a:pt x="498" y="478"/>
                  <a:pt x="500" y="470"/>
                  <a:pt x="498" y="462"/>
                </a:cubicBezTo>
                <a:lnTo>
                  <a:pt x="497" y="462"/>
                </a:lnTo>
                <a:cubicBezTo>
                  <a:pt x="536" y="432"/>
                  <a:pt x="559" y="386"/>
                  <a:pt x="559" y="336"/>
                </a:cubicBezTo>
                <a:cubicBezTo>
                  <a:pt x="559" y="330"/>
                  <a:pt x="559" y="324"/>
                  <a:pt x="558" y="318"/>
                </a:cubicBezTo>
                <a:cubicBezTo>
                  <a:pt x="602" y="289"/>
                  <a:pt x="631" y="233"/>
                  <a:pt x="631" y="17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9" name="Freeform 618">
            <a:extLst>
              <a:ext uri="{FF2B5EF4-FFF2-40B4-BE49-F238E27FC236}">
                <a16:creationId xmlns:a16="http://schemas.microsoft.com/office/drawing/2014/main" id="{FB0F116B-F654-F94D-943A-6B216167F161}"/>
              </a:ext>
            </a:extLst>
          </p:cNvPr>
          <p:cNvSpPr/>
          <p:nvPr/>
        </p:nvSpPr>
        <p:spPr>
          <a:xfrm>
            <a:off x="4858873" y="3206372"/>
            <a:ext cx="222480" cy="47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9" h="1332">
                <a:moveTo>
                  <a:pt x="592" y="423"/>
                </a:moveTo>
                <a:cubicBezTo>
                  <a:pt x="576" y="423"/>
                  <a:pt x="564" y="435"/>
                  <a:pt x="564" y="451"/>
                </a:cubicBezTo>
                <a:lnTo>
                  <a:pt x="564" y="1021"/>
                </a:lnTo>
                <a:cubicBezTo>
                  <a:pt x="564" y="1021"/>
                  <a:pt x="564" y="1086"/>
                  <a:pt x="531" y="1150"/>
                </a:cubicBezTo>
                <a:cubicBezTo>
                  <a:pt x="489" y="1234"/>
                  <a:pt x="413" y="1277"/>
                  <a:pt x="306" y="1277"/>
                </a:cubicBezTo>
                <a:cubicBezTo>
                  <a:pt x="203" y="1277"/>
                  <a:pt x="130" y="1235"/>
                  <a:pt x="88" y="1152"/>
                </a:cubicBezTo>
                <a:cubicBezTo>
                  <a:pt x="56" y="1088"/>
                  <a:pt x="56" y="1021"/>
                  <a:pt x="56" y="1021"/>
                </a:cubicBezTo>
                <a:lnTo>
                  <a:pt x="56" y="55"/>
                </a:lnTo>
                <a:lnTo>
                  <a:pt x="564" y="55"/>
                </a:lnTo>
                <a:lnTo>
                  <a:pt x="564" y="172"/>
                </a:lnTo>
                <a:cubicBezTo>
                  <a:pt x="564" y="187"/>
                  <a:pt x="576" y="200"/>
                  <a:pt x="592" y="200"/>
                </a:cubicBezTo>
                <a:cubicBezTo>
                  <a:pt x="607" y="200"/>
                  <a:pt x="619" y="187"/>
                  <a:pt x="619" y="172"/>
                </a:cubicBezTo>
                <a:lnTo>
                  <a:pt x="619" y="28"/>
                </a:lnTo>
                <a:cubicBezTo>
                  <a:pt x="619" y="12"/>
                  <a:pt x="607" y="0"/>
                  <a:pt x="592" y="0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lnTo>
                  <a:pt x="0" y="1021"/>
                </a:lnTo>
                <a:cubicBezTo>
                  <a:pt x="0" y="1024"/>
                  <a:pt x="1" y="1099"/>
                  <a:pt x="38" y="1175"/>
                </a:cubicBezTo>
                <a:cubicBezTo>
                  <a:pt x="73" y="1246"/>
                  <a:pt x="148" y="1332"/>
                  <a:pt x="306" y="1332"/>
                </a:cubicBezTo>
                <a:cubicBezTo>
                  <a:pt x="468" y="1332"/>
                  <a:pt x="544" y="1246"/>
                  <a:pt x="580" y="1175"/>
                </a:cubicBezTo>
                <a:cubicBezTo>
                  <a:pt x="619" y="1099"/>
                  <a:pt x="619" y="1024"/>
                  <a:pt x="619" y="1021"/>
                </a:cubicBezTo>
                <a:lnTo>
                  <a:pt x="619" y="451"/>
                </a:lnTo>
                <a:cubicBezTo>
                  <a:pt x="619" y="435"/>
                  <a:pt x="607" y="423"/>
                  <a:pt x="592" y="4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0" name="Freeform 619">
            <a:extLst>
              <a:ext uri="{FF2B5EF4-FFF2-40B4-BE49-F238E27FC236}">
                <a16:creationId xmlns:a16="http://schemas.microsoft.com/office/drawing/2014/main" id="{44A5F399-781D-384F-A256-88DEDDF8085F}"/>
              </a:ext>
            </a:extLst>
          </p:cNvPr>
          <p:cNvSpPr/>
          <p:nvPr/>
        </p:nvSpPr>
        <p:spPr>
          <a:xfrm>
            <a:off x="4911793" y="3515611"/>
            <a:ext cx="115920" cy="11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323">
                <a:moveTo>
                  <a:pt x="55" y="162"/>
                </a:moveTo>
                <a:cubicBezTo>
                  <a:pt x="55" y="103"/>
                  <a:pt x="103" y="55"/>
                  <a:pt x="162" y="55"/>
                </a:cubicBezTo>
                <a:cubicBezTo>
                  <a:pt x="220" y="55"/>
                  <a:pt x="268" y="103"/>
                  <a:pt x="268" y="162"/>
                </a:cubicBezTo>
                <a:cubicBezTo>
                  <a:pt x="268" y="220"/>
                  <a:pt x="220" y="268"/>
                  <a:pt x="162" y="268"/>
                </a:cubicBezTo>
                <a:cubicBezTo>
                  <a:pt x="103" y="268"/>
                  <a:pt x="55" y="220"/>
                  <a:pt x="55" y="162"/>
                </a:cubicBezTo>
                <a:close/>
                <a:moveTo>
                  <a:pt x="323" y="162"/>
                </a:moveTo>
                <a:cubicBezTo>
                  <a:pt x="323" y="73"/>
                  <a:pt x="251" y="0"/>
                  <a:pt x="162" y="0"/>
                </a:cubicBezTo>
                <a:cubicBezTo>
                  <a:pt x="73" y="0"/>
                  <a:pt x="0" y="73"/>
                  <a:pt x="0" y="162"/>
                </a:cubicBezTo>
                <a:cubicBezTo>
                  <a:pt x="0" y="251"/>
                  <a:pt x="73" y="323"/>
                  <a:pt x="162" y="323"/>
                </a:cubicBezTo>
                <a:cubicBezTo>
                  <a:pt x="251" y="323"/>
                  <a:pt x="323" y="251"/>
                  <a:pt x="323" y="16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1" name="Freeform 620">
            <a:extLst>
              <a:ext uri="{FF2B5EF4-FFF2-40B4-BE49-F238E27FC236}">
                <a16:creationId xmlns:a16="http://schemas.microsoft.com/office/drawing/2014/main" id="{354B03D1-3DA1-A34E-9143-35CA8F16652D}"/>
              </a:ext>
            </a:extLst>
          </p:cNvPr>
          <p:cNvSpPr/>
          <p:nvPr/>
        </p:nvSpPr>
        <p:spPr>
          <a:xfrm>
            <a:off x="4911793" y="3285212"/>
            <a:ext cx="268920" cy="64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8" h="180">
                <a:moveTo>
                  <a:pt x="712" y="145"/>
                </a:moveTo>
                <a:lnTo>
                  <a:pt x="35" y="145"/>
                </a:lnTo>
                <a:lnTo>
                  <a:pt x="35" y="35"/>
                </a:lnTo>
                <a:lnTo>
                  <a:pt x="712" y="35"/>
                </a:lnTo>
                <a:close/>
                <a:moveTo>
                  <a:pt x="730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63"/>
                </a:lnTo>
                <a:cubicBezTo>
                  <a:pt x="0" y="173"/>
                  <a:pt x="8" y="180"/>
                  <a:pt x="18" y="180"/>
                </a:cubicBezTo>
                <a:lnTo>
                  <a:pt x="730" y="180"/>
                </a:lnTo>
                <a:cubicBezTo>
                  <a:pt x="740" y="180"/>
                  <a:pt x="748" y="173"/>
                  <a:pt x="748" y="163"/>
                </a:cubicBezTo>
                <a:lnTo>
                  <a:pt x="748" y="18"/>
                </a:lnTo>
                <a:cubicBezTo>
                  <a:pt x="748" y="8"/>
                  <a:pt x="740" y="0"/>
                  <a:pt x="73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2" name="Freeform 621">
            <a:extLst>
              <a:ext uri="{FF2B5EF4-FFF2-40B4-BE49-F238E27FC236}">
                <a16:creationId xmlns:a16="http://schemas.microsoft.com/office/drawing/2014/main" id="{50A68947-F640-3B40-816F-D87AA931AA72}"/>
              </a:ext>
            </a:extLst>
          </p:cNvPr>
          <p:cNvSpPr/>
          <p:nvPr/>
        </p:nvSpPr>
        <p:spPr>
          <a:xfrm>
            <a:off x="4990273" y="3306091"/>
            <a:ext cx="2196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6">
                <a:moveTo>
                  <a:pt x="0" y="47"/>
                </a:moveTo>
                <a:cubicBezTo>
                  <a:pt x="0" y="51"/>
                  <a:pt x="3" y="54"/>
                  <a:pt x="7" y="54"/>
                </a:cubicBezTo>
                <a:cubicBezTo>
                  <a:pt x="9" y="54"/>
                  <a:pt x="11" y="54"/>
                  <a:pt x="13" y="52"/>
                </a:cubicBezTo>
                <a:lnTo>
                  <a:pt x="26" y="42"/>
                </a:lnTo>
                <a:lnTo>
                  <a:pt x="24" y="58"/>
                </a:lnTo>
                <a:cubicBezTo>
                  <a:pt x="23" y="63"/>
                  <a:pt x="26" y="66"/>
                  <a:pt x="31" y="66"/>
                </a:cubicBezTo>
                <a:cubicBezTo>
                  <a:pt x="35" y="66"/>
                  <a:pt x="38" y="63"/>
                  <a:pt x="38" y="58"/>
                </a:cubicBezTo>
                <a:lnTo>
                  <a:pt x="35" y="42"/>
                </a:lnTo>
                <a:lnTo>
                  <a:pt x="49" y="52"/>
                </a:lnTo>
                <a:cubicBezTo>
                  <a:pt x="51" y="54"/>
                  <a:pt x="52" y="54"/>
                  <a:pt x="54" y="54"/>
                </a:cubicBezTo>
                <a:cubicBezTo>
                  <a:pt x="58" y="54"/>
                  <a:pt x="62" y="51"/>
                  <a:pt x="62" y="47"/>
                </a:cubicBezTo>
                <a:cubicBezTo>
                  <a:pt x="62" y="44"/>
                  <a:pt x="59" y="41"/>
                  <a:pt x="57" y="40"/>
                </a:cubicBezTo>
                <a:lnTo>
                  <a:pt x="41" y="33"/>
                </a:lnTo>
                <a:lnTo>
                  <a:pt x="57" y="27"/>
                </a:lnTo>
                <a:cubicBezTo>
                  <a:pt x="59" y="25"/>
                  <a:pt x="62" y="23"/>
                  <a:pt x="62" y="20"/>
                </a:cubicBezTo>
                <a:cubicBezTo>
                  <a:pt x="62" y="16"/>
                  <a:pt x="58" y="12"/>
                  <a:pt x="54" y="12"/>
                </a:cubicBezTo>
                <a:cubicBezTo>
                  <a:pt x="52" y="12"/>
                  <a:pt x="51" y="13"/>
                  <a:pt x="49" y="14"/>
                </a:cubicBezTo>
                <a:lnTo>
                  <a:pt x="35" y="25"/>
                </a:lnTo>
                <a:lnTo>
                  <a:pt x="38" y="9"/>
                </a:lnTo>
                <a:cubicBezTo>
                  <a:pt x="38" y="4"/>
                  <a:pt x="35" y="0"/>
                  <a:pt x="31" y="0"/>
                </a:cubicBezTo>
                <a:cubicBezTo>
                  <a:pt x="26" y="0"/>
                  <a:pt x="23" y="4"/>
                  <a:pt x="24" y="9"/>
                </a:cubicBezTo>
                <a:lnTo>
                  <a:pt x="26" y="25"/>
                </a:lnTo>
                <a:lnTo>
                  <a:pt x="13" y="14"/>
                </a:lnTo>
                <a:cubicBezTo>
                  <a:pt x="11" y="13"/>
                  <a:pt x="9" y="12"/>
                  <a:pt x="7" y="12"/>
                </a:cubicBezTo>
                <a:cubicBezTo>
                  <a:pt x="3" y="12"/>
                  <a:pt x="0" y="15"/>
                  <a:pt x="0" y="19"/>
                </a:cubicBezTo>
                <a:cubicBezTo>
                  <a:pt x="0" y="23"/>
                  <a:pt x="2" y="25"/>
                  <a:pt x="5" y="27"/>
                </a:cubicBezTo>
                <a:lnTo>
                  <a:pt x="21" y="33"/>
                </a:lnTo>
                <a:lnTo>
                  <a:pt x="5" y="40"/>
                </a:lnTo>
                <a:cubicBezTo>
                  <a:pt x="2" y="41"/>
                  <a:pt x="0" y="43"/>
                  <a:pt x="0" y="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3" name="Freeform 622">
            <a:extLst>
              <a:ext uri="{FF2B5EF4-FFF2-40B4-BE49-F238E27FC236}">
                <a16:creationId xmlns:a16="http://schemas.microsoft.com/office/drawing/2014/main" id="{31C16C24-7B1F-DA44-B05B-2C701D708D78}"/>
              </a:ext>
            </a:extLst>
          </p:cNvPr>
          <p:cNvSpPr/>
          <p:nvPr/>
        </p:nvSpPr>
        <p:spPr>
          <a:xfrm>
            <a:off x="5020154" y="3306091"/>
            <a:ext cx="2196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6">
                <a:moveTo>
                  <a:pt x="0" y="47"/>
                </a:moveTo>
                <a:cubicBezTo>
                  <a:pt x="0" y="51"/>
                  <a:pt x="3" y="54"/>
                  <a:pt x="7" y="54"/>
                </a:cubicBezTo>
                <a:cubicBezTo>
                  <a:pt x="9" y="54"/>
                  <a:pt x="11" y="54"/>
                  <a:pt x="13" y="52"/>
                </a:cubicBezTo>
                <a:lnTo>
                  <a:pt x="26" y="42"/>
                </a:lnTo>
                <a:lnTo>
                  <a:pt x="24" y="58"/>
                </a:lnTo>
                <a:cubicBezTo>
                  <a:pt x="24" y="63"/>
                  <a:pt x="27" y="66"/>
                  <a:pt x="31" y="66"/>
                </a:cubicBezTo>
                <a:cubicBezTo>
                  <a:pt x="36" y="66"/>
                  <a:pt x="39" y="63"/>
                  <a:pt x="38" y="58"/>
                </a:cubicBezTo>
                <a:lnTo>
                  <a:pt x="36" y="42"/>
                </a:lnTo>
                <a:lnTo>
                  <a:pt x="49" y="52"/>
                </a:lnTo>
                <a:cubicBezTo>
                  <a:pt x="51" y="54"/>
                  <a:pt x="53" y="54"/>
                  <a:pt x="55" y="54"/>
                </a:cubicBezTo>
                <a:cubicBezTo>
                  <a:pt x="59" y="54"/>
                  <a:pt x="62" y="51"/>
                  <a:pt x="62" y="47"/>
                </a:cubicBezTo>
                <a:cubicBezTo>
                  <a:pt x="62" y="44"/>
                  <a:pt x="60" y="41"/>
                  <a:pt x="57" y="40"/>
                </a:cubicBezTo>
                <a:lnTo>
                  <a:pt x="41" y="33"/>
                </a:lnTo>
                <a:lnTo>
                  <a:pt x="57" y="27"/>
                </a:lnTo>
                <a:cubicBezTo>
                  <a:pt x="60" y="25"/>
                  <a:pt x="62" y="23"/>
                  <a:pt x="62" y="20"/>
                </a:cubicBezTo>
                <a:cubicBezTo>
                  <a:pt x="62" y="16"/>
                  <a:pt x="59" y="12"/>
                  <a:pt x="55" y="12"/>
                </a:cubicBezTo>
                <a:cubicBezTo>
                  <a:pt x="53" y="12"/>
                  <a:pt x="51" y="13"/>
                  <a:pt x="49" y="14"/>
                </a:cubicBezTo>
                <a:lnTo>
                  <a:pt x="36" y="25"/>
                </a:lnTo>
                <a:lnTo>
                  <a:pt x="38" y="9"/>
                </a:lnTo>
                <a:cubicBezTo>
                  <a:pt x="39" y="4"/>
                  <a:pt x="36" y="0"/>
                  <a:pt x="31" y="0"/>
                </a:cubicBezTo>
                <a:cubicBezTo>
                  <a:pt x="27" y="0"/>
                  <a:pt x="24" y="4"/>
                  <a:pt x="24" y="9"/>
                </a:cubicBezTo>
                <a:lnTo>
                  <a:pt x="26" y="25"/>
                </a:lnTo>
                <a:lnTo>
                  <a:pt x="13" y="14"/>
                </a:lnTo>
                <a:cubicBezTo>
                  <a:pt x="11" y="13"/>
                  <a:pt x="10" y="12"/>
                  <a:pt x="8" y="12"/>
                </a:cubicBezTo>
                <a:cubicBezTo>
                  <a:pt x="4" y="12"/>
                  <a:pt x="0" y="15"/>
                  <a:pt x="0" y="19"/>
                </a:cubicBezTo>
                <a:cubicBezTo>
                  <a:pt x="0" y="23"/>
                  <a:pt x="2" y="25"/>
                  <a:pt x="5" y="27"/>
                </a:cubicBezTo>
                <a:lnTo>
                  <a:pt x="21" y="33"/>
                </a:lnTo>
                <a:lnTo>
                  <a:pt x="5" y="40"/>
                </a:lnTo>
                <a:cubicBezTo>
                  <a:pt x="3" y="41"/>
                  <a:pt x="0" y="43"/>
                  <a:pt x="0" y="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4" name="Freeform 623">
            <a:extLst>
              <a:ext uri="{FF2B5EF4-FFF2-40B4-BE49-F238E27FC236}">
                <a16:creationId xmlns:a16="http://schemas.microsoft.com/office/drawing/2014/main" id="{89D548EE-19AA-F14A-AC83-E60C8724CEB4}"/>
              </a:ext>
            </a:extLst>
          </p:cNvPr>
          <p:cNvSpPr/>
          <p:nvPr/>
        </p:nvSpPr>
        <p:spPr>
          <a:xfrm>
            <a:off x="5050393" y="3306091"/>
            <a:ext cx="2196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6">
                <a:moveTo>
                  <a:pt x="0" y="47"/>
                </a:moveTo>
                <a:cubicBezTo>
                  <a:pt x="0" y="51"/>
                  <a:pt x="3" y="54"/>
                  <a:pt x="7" y="54"/>
                </a:cubicBezTo>
                <a:cubicBezTo>
                  <a:pt x="9" y="54"/>
                  <a:pt x="11" y="54"/>
                  <a:pt x="13" y="52"/>
                </a:cubicBezTo>
                <a:lnTo>
                  <a:pt x="26" y="42"/>
                </a:lnTo>
                <a:lnTo>
                  <a:pt x="24" y="58"/>
                </a:lnTo>
                <a:cubicBezTo>
                  <a:pt x="23" y="63"/>
                  <a:pt x="26" y="66"/>
                  <a:pt x="31" y="66"/>
                </a:cubicBezTo>
                <a:cubicBezTo>
                  <a:pt x="35" y="66"/>
                  <a:pt x="38" y="63"/>
                  <a:pt x="38" y="58"/>
                </a:cubicBezTo>
                <a:lnTo>
                  <a:pt x="36" y="42"/>
                </a:lnTo>
                <a:lnTo>
                  <a:pt x="49" y="52"/>
                </a:lnTo>
                <a:cubicBezTo>
                  <a:pt x="51" y="54"/>
                  <a:pt x="52" y="54"/>
                  <a:pt x="54" y="54"/>
                </a:cubicBezTo>
                <a:cubicBezTo>
                  <a:pt x="58" y="54"/>
                  <a:pt x="62" y="51"/>
                  <a:pt x="62" y="47"/>
                </a:cubicBezTo>
                <a:cubicBezTo>
                  <a:pt x="62" y="44"/>
                  <a:pt x="59" y="41"/>
                  <a:pt x="56" y="40"/>
                </a:cubicBezTo>
                <a:lnTo>
                  <a:pt x="41" y="33"/>
                </a:lnTo>
                <a:lnTo>
                  <a:pt x="56" y="27"/>
                </a:lnTo>
                <a:cubicBezTo>
                  <a:pt x="59" y="25"/>
                  <a:pt x="62" y="23"/>
                  <a:pt x="62" y="20"/>
                </a:cubicBezTo>
                <a:cubicBezTo>
                  <a:pt x="62" y="16"/>
                  <a:pt x="58" y="12"/>
                  <a:pt x="54" y="12"/>
                </a:cubicBezTo>
                <a:cubicBezTo>
                  <a:pt x="52" y="12"/>
                  <a:pt x="51" y="13"/>
                  <a:pt x="49" y="14"/>
                </a:cubicBezTo>
                <a:lnTo>
                  <a:pt x="36" y="25"/>
                </a:lnTo>
                <a:lnTo>
                  <a:pt x="38" y="9"/>
                </a:lnTo>
                <a:cubicBezTo>
                  <a:pt x="38" y="4"/>
                  <a:pt x="35" y="0"/>
                  <a:pt x="31" y="0"/>
                </a:cubicBezTo>
                <a:cubicBezTo>
                  <a:pt x="26" y="0"/>
                  <a:pt x="23" y="4"/>
                  <a:pt x="24" y="9"/>
                </a:cubicBezTo>
                <a:lnTo>
                  <a:pt x="26" y="25"/>
                </a:lnTo>
                <a:lnTo>
                  <a:pt x="13" y="14"/>
                </a:lnTo>
                <a:cubicBezTo>
                  <a:pt x="11" y="13"/>
                  <a:pt x="9" y="12"/>
                  <a:pt x="7" y="12"/>
                </a:cubicBezTo>
                <a:cubicBezTo>
                  <a:pt x="3" y="12"/>
                  <a:pt x="0" y="15"/>
                  <a:pt x="0" y="19"/>
                </a:cubicBezTo>
                <a:cubicBezTo>
                  <a:pt x="0" y="23"/>
                  <a:pt x="2" y="25"/>
                  <a:pt x="5" y="27"/>
                </a:cubicBezTo>
                <a:lnTo>
                  <a:pt x="21" y="33"/>
                </a:lnTo>
                <a:lnTo>
                  <a:pt x="5" y="40"/>
                </a:lnTo>
                <a:cubicBezTo>
                  <a:pt x="2" y="41"/>
                  <a:pt x="0" y="43"/>
                  <a:pt x="0" y="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5" name="Freeform 624">
            <a:extLst>
              <a:ext uri="{FF2B5EF4-FFF2-40B4-BE49-F238E27FC236}">
                <a16:creationId xmlns:a16="http://schemas.microsoft.com/office/drawing/2014/main" id="{854F40DD-E7FA-1944-9C03-68C6D515DDB8}"/>
              </a:ext>
            </a:extLst>
          </p:cNvPr>
          <p:cNvSpPr/>
          <p:nvPr/>
        </p:nvSpPr>
        <p:spPr>
          <a:xfrm>
            <a:off x="5080273" y="3306091"/>
            <a:ext cx="2196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6">
                <a:moveTo>
                  <a:pt x="0" y="47"/>
                </a:moveTo>
                <a:cubicBezTo>
                  <a:pt x="0" y="51"/>
                  <a:pt x="3" y="54"/>
                  <a:pt x="7" y="54"/>
                </a:cubicBezTo>
                <a:cubicBezTo>
                  <a:pt x="9" y="54"/>
                  <a:pt x="11" y="54"/>
                  <a:pt x="13" y="52"/>
                </a:cubicBezTo>
                <a:lnTo>
                  <a:pt x="26" y="42"/>
                </a:lnTo>
                <a:lnTo>
                  <a:pt x="24" y="58"/>
                </a:lnTo>
                <a:cubicBezTo>
                  <a:pt x="24" y="63"/>
                  <a:pt x="26" y="66"/>
                  <a:pt x="31" y="66"/>
                </a:cubicBezTo>
                <a:cubicBezTo>
                  <a:pt x="36" y="66"/>
                  <a:pt x="39" y="63"/>
                  <a:pt x="38" y="58"/>
                </a:cubicBezTo>
                <a:lnTo>
                  <a:pt x="36" y="42"/>
                </a:lnTo>
                <a:lnTo>
                  <a:pt x="49" y="52"/>
                </a:lnTo>
                <a:cubicBezTo>
                  <a:pt x="51" y="54"/>
                  <a:pt x="53" y="54"/>
                  <a:pt x="55" y="54"/>
                </a:cubicBezTo>
                <a:cubicBezTo>
                  <a:pt x="59" y="54"/>
                  <a:pt x="62" y="51"/>
                  <a:pt x="62" y="47"/>
                </a:cubicBezTo>
                <a:cubicBezTo>
                  <a:pt x="62" y="44"/>
                  <a:pt x="60" y="41"/>
                  <a:pt x="57" y="40"/>
                </a:cubicBezTo>
                <a:lnTo>
                  <a:pt x="41" y="33"/>
                </a:lnTo>
                <a:lnTo>
                  <a:pt x="57" y="27"/>
                </a:lnTo>
                <a:cubicBezTo>
                  <a:pt x="60" y="25"/>
                  <a:pt x="62" y="23"/>
                  <a:pt x="62" y="20"/>
                </a:cubicBezTo>
                <a:cubicBezTo>
                  <a:pt x="62" y="16"/>
                  <a:pt x="59" y="12"/>
                  <a:pt x="55" y="12"/>
                </a:cubicBezTo>
                <a:cubicBezTo>
                  <a:pt x="53" y="12"/>
                  <a:pt x="51" y="13"/>
                  <a:pt x="49" y="14"/>
                </a:cubicBezTo>
                <a:lnTo>
                  <a:pt x="36" y="25"/>
                </a:lnTo>
                <a:lnTo>
                  <a:pt x="38" y="9"/>
                </a:lnTo>
                <a:cubicBezTo>
                  <a:pt x="39" y="4"/>
                  <a:pt x="36" y="0"/>
                  <a:pt x="31" y="0"/>
                </a:cubicBezTo>
                <a:cubicBezTo>
                  <a:pt x="26" y="0"/>
                  <a:pt x="24" y="4"/>
                  <a:pt x="24" y="9"/>
                </a:cubicBezTo>
                <a:lnTo>
                  <a:pt x="26" y="25"/>
                </a:lnTo>
                <a:lnTo>
                  <a:pt x="13" y="14"/>
                </a:lnTo>
                <a:cubicBezTo>
                  <a:pt x="11" y="13"/>
                  <a:pt x="10" y="12"/>
                  <a:pt x="8" y="12"/>
                </a:cubicBezTo>
                <a:cubicBezTo>
                  <a:pt x="4" y="12"/>
                  <a:pt x="0" y="15"/>
                  <a:pt x="0" y="19"/>
                </a:cubicBezTo>
                <a:cubicBezTo>
                  <a:pt x="0" y="23"/>
                  <a:pt x="2" y="25"/>
                  <a:pt x="5" y="27"/>
                </a:cubicBezTo>
                <a:lnTo>
                  <a:pt x="21" y="33"/>
                </a:lnTo>
                <a:lnTo>
                  <a:pt x="5" y="40"/>
                </a:lnTo>
                <a:cubicBezTo>
                  <a:pt x="3" y="41"/>
                  <a:pt x="0" y="43"/>
                  <a:pt x="0" y="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6" name="Freeform 625">
            <a:extLst>
              <a:ext uri="{FF2B5EF4-FFF2-40B4-BE49-F238E27FC236}">
                <a16:creationId xmlns:a16="http://schemas.microsoft.com/office/drawing/2014/main" id="{DB603EE0-6940-8842-B04E-B8B32D3C1B1E}"/>
              </a:ext>
            </a:extLst>
          </p:cNvPr>
          <p:cNvSpPr/>
          <p:nvPr/>
        </p:nvSpPr>
        <p:spPr>
          <a:xfrm>
            <a:off x="5470153" y="3345691"/>
            <a:ext cx="428760" cy="218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608">
                <a:moveTo>
                  <a:pt x="1024" y="553"/>
                </a:moveTo>
                <a:lnTo>
                  <a:pt x="1017" y="553"/>
                </a:lnTo>
                <a:cubicBezTo>
                  <a:pt x="984" y="553"/>
                  <a:pt x="957" y="527"/>
                  <a:pt x="956" y="494"/>
                </a:cubicBezTo>
                <a:lnTo>
                  <a:pt x="1085" y="494"/>
                </a:lnTo>
                <a:cubicBezTo>
                  <a:pt x="1084" y="527"/>
                  <a:pt x="1057" y="553"/>
                  <a:pt x="1024" y="553"/>
                </a:cubicBezTo>
                <a:close/>
                <a:moveTo>
                  <a:pt x="177" y="260"/>
                </a:moveTo>
                <a:cubicBezTo>
                  <a:pt x="177" y="147"/>
                  <a:pt x="268" y="55"/>
                  <a:pt x="381" y="55"/>
                </a:cubicBezTo>
                <a:cubicBezTo>
                  <a:pt x="494" y="55"/>
                  <a:pt x="586" y="147"/>
                  <a:pt x="586" y="260"/>
                </a:cubicBezTo>
                <a:cubicBezTo>
                  <a:pt x="586" y="372"/>
                  <a:pt x="494" y="464"/>
                  <a:pt x="381" y="464"/>
                </a:cubicBezTo>
                <a:cubicBezTo>
                  <a:pt x="268" y="464"/>
                  <a:pt x="177" y="372"/>
                  <a:pt x="177" y="260"/>
                </a:cubicBezTo>
                <a:close/>
                <a:moveTo>
                  <a:pt x="175" y="553"/>
                </a:moveTo>
                <a:lnTo>
                  <a:pt x="168" y="553"/>
                </a:lnTo>
                <a:cubicBezTo>
                  <a:pt x="135" y="553"/>
                  <a:pt x="108" y="527"/>
                  <a:pt x="107" y="494"/>
                </a:cubicBezTo>
                <a:lnTo>
                  <a:pt x="236" y="494"/>
                </a:lnTo>
                <a:cubicBezTo>
                  <a:pt x="235" y="527"/>
                  <a:pt x="208" y="553"/>
                  <a:pt x="175" y="553"/>
                </a:cubicBezTo>
                <a:close/>
                <a:moveTo>
                  <a:pt x="55" y="98"/>
                </a:moveTo>
                <a:cubicBezTo>
                  <a:pt x="55" y="83"/>
                  <a:pt x="67" y="71"/>
                  <a:pt x="83" y="71"/>
                </a:cubicBezTo>
                <a:lnTo>
                  <a:pt x="203" y="71"/>
                </a:lnTo>
                <a:cubicBezTo>
                  <a:pt x="153" y="118"/>
                  <a:pt x="122" y="185"/>
                  <a:pt x="122" y="260"/>
                </a:cubicBezTo>
                <a:cubicBezTo>
                  <a:pt x="122" y="329"/>
                  <a:pt x="149" y="392"/>
                  <a:pt x="194" y="439"/>
                </a:cubicBezTo>
                <a:lnTo>
                  <a:pt x="83" y="439"/>
                </a:lnTo>
                <a:cubicBezTo>
                  <a:pt x="67" y="439"/>
                  <a:pt x="55" y="427"/>
                  <a:pt x="55" y="411"/>
                </a:cubicBezTo>
                <a:close/>
                <a:moveTo>
                  <a:pt x="1109" y="71"/>
                </a:moveTo>
                <a:cubicBezTo>
                  <a:pt x="1124" y="71"/>
                  <a:pt x="1137" y="83"/>
                  <a:pt x="1137" y="98"/>
                </a:cubicBezTo>
                <a:lnTo>
                  <a:pt x="1137" y="411"/>
                </a:lnTo>
                <a:cubicBezTo>
                  <a:pt x="1137" y="427"/>
                  <a:pt x="1124" y="439"/>
                  <a:pt x="1109" y="439"/>
                </a:cubicBezTo>
                <a:lnTo>
                  <a:pt x="569" y="439"/>
                </a:lnTo>
                <a:cubicBezTo>
                  <a:pt x="614" y="392"/>
                  <a:pt x="641" y="329"/>
                  <a:pt x="641" y="260"/>
                </a:cubicBezTo>
                <a:cubicBezTo>
                  <a:pt x="641" y="185"/>
                  <a:pt x="610" y="118"/>
                  <a:pt x="559" y="71"/>
                </a:cubicBezTo>
                <a:close/>
                <a:moveTo>
                  <a:pt x="1109" y="16"/>
                </a:moveTo>
                <a:lnTo>
                  <a:pt x="476" y="16"/>
                </a:lnTo>
                <a:cubicBezTo>
                  <a:pt x="475" y="16"/>
                  <a:pt x="473" y="16"/>
                  <a:pt x="472" y="16"/>
                </a:cubicBezTo>
                <a:cubicBezTo>
                  <a:pt x="443" y="6"/>
                  <a:pt x="413" y="0"/>
                  <a:pt x="381" y="0"/>
                </a:cubicBezTo>
                <a:cubicBezTo>
                  <a:pt x="348" y="0"/>
                  <a:pt x="317" y="6"/>
                  <a:pt x="288" y="17"/>
                </a:cubicBezTo>
                <a:cubicBezTo>
                  <a:pt x="285" y="16"/>
                  <a:pt x="282" y="16"/>
                  <a:pt x="279" y="16"/>
                </a:cubicBezTo>
                <a:lnTo>
                  <a:pt x="83" y="16"/>
                </a:lnTo>
                <a:cubicBezTo>
                  <a:pt x="37" y="16"/>
                  <a:pt x="0" y="53"/>
                  <a:pt x="0" y="98"/>
                </a:cubicBezTo>
                <a:lnTo>
                  <a:pt x="0" y="411"/>
                </a:lnTo>
                <a:cubicBezTo>
                  <a:pt x="0" y="446"/>
                  <a:pt x="21" y="476"/>
                  <a:pt x="52" y="488"/>
                </a:cubicBezTo>
                <a:cubicBezTo>
                  <a:pt x="51" y="489"/>
                  <a:pt x="51" y="490"/>
                  <a:pt x="51" y="492"/>
                </a:cubicBezTo>
                <a:cubicBezTo>
                  <a:pt x="51" y="556"/>
                  <a:pt x="104" y="608"/>
                  <a:pt x="168" y="608"/>
                </a:cubicBezTo>
                <a:lnTo>
                  <a:pt x="175" y="608"/>
                </a:lnTo>
                <a:cubicBezTo>
                  <a:pt x="236" y="608"/>
                  <a:pt x="285" y="562"/>
                  <a:pt x="291" y="503"/>
                </a:cubicBezTo>
                <a:cubicBezTo>
                  <a:pt x="319" y="513"/>
                  <a:pt x="350" y="519"/>
                  <a:pt x="381" y="519"/>
                </a:cubicBezTo>
                <a:cubicBezTo>
                  <a:pt x="423" y="519"/>
                  <a:pt x="463" y="509"/>
                  <a:pt x="497" y="492"/>
                </a:cubicBezTo>
                <a:cubicBezTo>
                  <a:pt x="501" y="493"/>
                  <a:pt x="505" y="494"/>
                  <a:pt x="509" y="494"/>
                </a:cubicBezTo>
                <a:lnTo>
                  <a:pt x="900" y="494"/>
                </a:lnTo>
                <a:cubicBezTo>
                  <a:pt x="902" y="557"/>
                  <a:pt x="953" y="608"/>
                  <a:pt x="1017" y="608"/>
                </a:cubicBezTo>
                <a:lnTo>
                  <a:pt x="1024" y="608"/>
                </a:lnTo>
                <a:cubicBezTo>
                  <a:pt x="1088" y="608"/>
                  <a:pt x="1140" y="556"/>
                  <a:pt x="1140" y="492"/>
                </a:cubicBezTo>
                <a:cubicBezTo>
                  <a:pt x="1140" y="490"/>
                  <a:pt x="1140" y="489"/>
                  <a:pt x="1140" y="488"/>
                </a:cubicBezTo>
                <a:cubicBezTo>
                  <a:pt x="1170" y="476"/>
                  <a:pt x="1192" y="446"/>
                  <a:pt x="1192" y="411"/>
                </a:cubicBezTo>
                <a:lnTo>
                  <a:pt x="1192" y="98"/>
                </a:lnTo>
                <a:cubicBezTo>
                  <a:pt x="1192" y="53"/>
                  <a:pt x="1155" y="16"/>
                  <a:pt x="1109" y="1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7" name="Freeform 626">
            <a:extLst>
              <a:ext uri="{FF2B5EF4-FFF2-40B4-BE49-F238E27FC236}">
                <a16:creationId xmlns:a16="http://schemas.microsoft.com/office/drawing/2014/main" id="{484855A6-59A9-E442-9521-5B1C991797E5}"/>
              </a:ext>
            </a:extLst>
          </p:cNvPr>
          <p:cNvSpPr/>
          <p:nvPr/>
        </p:nvSpPr>
        <p:spPr>
          <a:xfrm>
            <a:off x="5725394" y="3400770"/>
            <a:ext cx="1216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55">
                <a:moveTo>
                  <a:pt x="27" y="55"/>
                </a:moveTo>
                <a:lnTo>
                  <a:pt x="311" y="55"/>
                </a:lnTo>
                <a:cubicBezTo>
                  <a:pt x="327" y="55"/>
                  <a:pt x="339" y="43"/>
                  <a:pt x="339" y="28"/>
                </a:cubicBezTo>
                <a:cubicBezTo>
                  <a:pt x="339" y="13"/>
                  <a:pt x="327" y="0"/>
                  <a:pt x="311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8" name="Freeform 627">
            <a:extLst>
              <a:ext uri="{FF2B5EF4-FFF2-40B4-BE49-F238E27FC236}">
                <a16:creationId xmlns:a16="http://schemas.microsoft.com/office/drawing/2014/main" id="{1EAE79ED-3CCE-9D48-8D99-00896AFEB37C}"/>
              </a:ext>
            </a:extLst>
          </p:cNvPr>
          <p:cNvSpPr/>
          <p:nvPr/>
        </p:nvSpPr>
        <p:spPr>
          <a:xfrm>
            <a:off x="5725394" y="3452611"/>
            <a:ext cx="1216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55">
                <a:moveTo>
                  <a:pt x="27" y="55"/>
                </a:moveTo>
                <a:lnTo>
                  <a:pt x="311" y="55"/>
                </a:lnTo>
                <a:cubicBezTo>
                  <a:pt x="327" y="55"/>
                  <a:pt x="339" y="42"/>
                  <a:pt x="339" y="27"/>
                </a:cubicBezTo>
                <a:cubicBezTo>
                  <a:pt x="339" y="12"/>
                  <a:pt x="327" y="0"/>
                  <a:pt x="31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9" name="Freeform 628">
            <a:extLst>
              <a:ext uri="{FF2B5EF4-FFF2-40B4-BE49-F238E27FC236}">
                <a16:creationId xmlns:a16="http://schemas.microsoft.com/office/drawing/2014/main" id="{31987EAF-BE81-3049-A1AB-6AB6E44EACE5}"/>
              </a:ext>
            </a:extLst>
          </p:cNvPr>
          <p:cNvSpPr/>
          <p:nvPr/>
        </p:nvSpPr>
        <p:spPr>
          <a:xfrm>
            <a:off x="5541432" y="3374131"/>
            <a:ext cx="129600" cy="12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1" h="361">
                <a:moveTo>
                  <a:pt x="181" y="325"/>
                </a:moveTo>
                <a:cubicBezTo>
                  <a:pt x="101" y="325"/>
                  <a:pt x="36" y="260"/>
                  <a:pt x="36" y="181"/>
                </a:cubicBezTo>
                <a:cubicBezTo>
                  <a:pt x="36" y="101"/>
                  <a:pt x="101" y="36"/>
                  <a:pt x="181" y="36"/>
                </a:cubicBezTo>
                <a:cubicBezTo>
                  <a:pt x="260" y="36"/>
                  <a:pt x="325" y="101"/>
                  <a:pt x="325" y="181"/>
                </a:cubicBezTo>
                <a:cubicBezTo>
                  <a:pt x="325" y="260"/>
                  <a:pt x="260" y="325"/>
                  <a:pt x="181" y="325"/>
                </a:cubicBezTo>
                <a:close/>
                <a:moveTo>
                  <a:pt x="181" y="0"/>
                </a:moveTo>
                <a:cubicBezTo>
                  <a:pt x="81" y="0"/>
                  <a:pt x="0" y="81"/>
                  <a:pt x="0" y="181"/>
                </a:cubicBezTo>
                <a:cubicBezTo>
                  <a:pt x="0" y="280"/>
                  <a:pt x="81" y="361"/>
                  <a:pt x="181" y="361"/>
                </a:cubicBezTo>
                <a:cubicBezTo>
                  <a:pt x="280" y="361"/>
                  <a:pt x="361" y="280"/>
                  <a:pt x="361" y="181"/>
                </a:cubicBezTo>
                <a:cubicBezTo>
                  <a:pt x="361" y="81"/>
                  <a:pt x="280" y="0"/>
                  <a:pt x="18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0" name="Freeform 629">
            <a:extLst>
              <a:ext uri="{FF2B5EF4-FFF2-40B4-BE49-F238E27FC236}">
                <a16:creationId xmlns:a16="http://schemas.microsoft.com/office/drawing/2014/main" id="{9271E32D-2002-1344-844D-C389DF85ACE9}"/>
              </a:ext>
            </a:extLst>
          </p:cNvPr>
          <p:cNvSpPr/>
          <p:nvPr/>
        </p:nvSpPr>
        <p:spPr>
          <a:xfrm>
            <a:off x="6252433" y="3349291"/>
            <a:ext cx="19332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8" h="340">
                <a:moveTo>
                  <a:pt x="483" y="285"/>
                </a:moveTo>
                <a:lnTo>
                  <a:pt x="55" y="285"/>
                </a:lnTo>
                <a:lnTo>
                  <a:pt x="55" y="56"/>
                </a:lnTo>
                <a:lnTo>
                  <a:pt x="483" y="56"/>
                </a:lnTo>
                <a:close/>
                <a:moveTo>
                  <a:pt x="510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313"/>
                </a:lnTo>
                <a:cubicBezTo>
                  <a:pt x="0" y="328"/>
                  <a:pt x="13" y="340"/>
                  <a:pt x="28" y="340"/>
                </a:cubicBezTo>
                <a:lnTo>
                  <a:pt x="510" y="340"/>
                </a:lnTo>
                <a:cubicBezTo>
                  <a:pt x="526" y="340"/>
                  <a:pt x="538" y="328"/>
                  <a:pt x="538" y="313"/>
                </a:cubicBezTo>
                <a:lnTo>
                  <a:pt x="538" y="28"/>
                </a:lnTo>
                <a:cubicBezTo>
                  <a:pt x="538" y="13"/>
                  <a:pt x="526" y="0"/>
                  <a:pt x="51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1" name="Freeform 630">
            <a:extLst>
              <a:ext uri="{FF2B5EF4-FFF2-40B4-BE49-F238E27FC236}">
                <a16:creationId xmlns:a16="http://schemas.microsoft.com/office/drawing/2014/main" id="{55DDC65A-F7AC-2A46-A838-810C4BEFCAF0}"/>
              </a:ext>
            </a:extLst>
          </p:cNvPr>
          <p:cNvSpPr/>
          <p:nvPr/>
        </p:nvSpPr>
        <p:spPr>
          <a:xfrm>
            <a:off x="6452233" y="3351811"/>
            <a:ext cx="2952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83">
                <a:moveTo>
                  <a:pt x="48" y="48"/>
                </a:moveTo>
                <a:lnTo>
                  <a:pt x="35" y="48"/>
                </a:lnTo>
                <a:lnTo>
                  <a:pt x="35" y="35"/>
                </a:lnTo>
                <a:lnTo>
                  <a:pt x="48" y="35"/>
                </a:lnTo>
                <a:close/>
                <a:moveTo>
                  <a:pt x="66" y="0"/>
                </a:move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65"/>
                </a:lnTo>
                <a:cubicBezTo>
                  <a:pt x="0" y="75"/>
                  <a:pt x="8" y="83"/>
                  <a:pt x="18" y="83"/>
                </a:cubicBezTo>
                <a:lnTo>
                  <a:pt x="66" y="83"/>
                </a:lnTo>
                <a:cubicBezTo>
                  <a:pt x="75" y="83"/>
                  <a:pt x="83" y="75"/>
                  <a:pt x="83" y="65"/>
                </a:cubicBezTo>
                <a:lnTo>
                  <a:pt x="83" y="17"/>
                </a:lnTo>
                <a:cubicBezTo>
                  <a:pt x="83" y="8"/>
                  <a:pt x="75" y="0"/>
                  <a:pt x="6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2" name="Freeform 631">
            <a:extLst>
              <a:ext uri="{FF2B5EF4-FFF2-40B4-BE49-F238E27FC236}">
                <a16:creationId xmlns:a16="http://schemas.microsoft.com/office/drawing/2014/main" id="{D0483AC5-A8BC-1044-958F-0E832CF32DC9}"/>
              </a:ext>
            </a:extLst>
          </p:cNvPr>
          <p:cNvSpPr/>
          <p:nvPr/>
        </p:nvSpPr>
        <p:spPr>
          <a:xfrm>
            <a:off x="6484993" y="3351811"/>
            <a:ext cx="2952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83">
                <a:moveTo>
                  <a:pt x="48" y="48"/>
                </a:moveTo>
                <a:lnTo>
                  <a:pt x="35" y="48"/>
                </a:lnTo>
                <a:lnTo>
                  <a:pt x="35" y="35"/>
                </a:lnTo>
                <a:lnTo>
                  <a:pt x="48" y="35"/>
                </a:lnTo>
                <a:close/>
                <a:moveTo>
                  <a:pt x="65" y="0"/>
                </a:moveTo>
                <a:lnTo>
                  <a:pt x="17" y="0"/>
                </a:lnTo>
                <a:cubicBezTo>
                  <a:pt x="7" y="0"/>
                  <a:pt x="0" y="8"/>
                  <a:pt x="0" y="17"/>
                </a:cubicBezTo>
                <a:lnTo>
                  <a:pt x="0" y="65"/>
                </a:lnTo>
                <a:cubicBezTo>
                  <a:pt x="0" y="75"/>
                  <a:pt x="7" y="83"/>
                  <a:pt x="17" y="83"/>
                </a:cubicBezTo>
                <a:lnTo>
                  <a:pt x="65" y="83"/>
                </a:lnTo>
                <a:cubicBezTo>
                  <a:pt x="75" y="83"/>
                  <a:pt x="83" y="75"/>
                  <a:pt x="83" y="65"/>
                </a:cubicBezTo>
                <a:lnTo>
                  <a:pt x="83" y="17"/>
                </a:lnTo>
                <a:cubicBezTo>
                  <a:pt x="83" y="8"/>
                  <a:pt x="75" y="0"/>
                  <a:pt x="6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3" name="Freeform 632">
            <a:extLst>
              <a:ext uri="{FF2B5EF4-FFF2-40B4-BE49-F238E27FC236}">
                <a16:creationId xmlns:a16="http://schemas.microsoft.com/office/drawing/2014/main" id="{0D9F8256-5200-464C-ACB2-1C514C02AC08}"/>
              </a:ext>
            </a:extLst>
          </p:cNvPr>
          <p:cNvSpPr/>
          <p:nvPr/>
        </p:nvSpPr>
        <p:spPr>
          <a:xfrm>
            <a:off x="6517392" y="3351811"/>
            <a:ext cx="2988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" h="83">
                <a:moveTo>
                  <a:pt x="48" y="48"/>
                </a:moveTo>
                <a:lnTo>
                  <a:pt x="36" y="48"/>
                </a:lnTo>
                <a:lnTo>
                  <a:pt x="36" y="35"/>
                </a:lnTo>
                <a:lnTo>
                  <a:pt x="48" y="35"/>
                </a:lnTo>
                <a:close/>
                <a:moveTo>
                  <a:pt x="66" y="0"/>
                </a:move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65"/>
                </a:lnTo>
                <a:cubicBezTo>
                  <a:pt x="0" y="75"/>
                  <a:pt x="8" y="83"/>
                  <a:pt x="18" y="83"/>
                </a:cubicBezTo>
                <a:lnTo>
                  <a:pt x="66" y="83"/>
                </a:lnTo>
                <a:cubicBezTo>
                  <a:pt x="76" y="83"/>
                  <a:pt x="84" y="75"/>
                  <a:pt x="84" y="65"/>
                </a:cubicBezTo>
                <a:lnTo>
                  <a:pt x="84" y="17"/>
                </a:lnTo>
                <a:cubicBezTo>
                  <a:pt x="84" y="8"/>
                  <a:pt x="76" y="0"/>
                  <a:pt x="6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4" name="Freeform 633">
            <a:extLst>
              <a:ext uri="{FF2B5EF4-FFF2-40B4-BE49-F238E27FC236}">
                <a16:creationId xmlns:a16="http://schemas.microsoft.com/office/drawing/2014/main" id="{73FF4024-EAE9-8041-9B7B-0066F299AA59}"/>
              </a:ext>
            </a:extLst>
          </p:cNvPr>
          <p:cNvSpPr/>
          <p:nvPr/>
        </p:nvSpPr>
        <p:spPr>
          <a:xfrm>
            <a:off x="6452233" y="3395010"/>
            <a:ext cx="2952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83">
                <a:moveTo>
                  <a:pt x="48" y="48"/>
                </a:moveTo>
                <a:lnTo>
                  <a:pt x="35" y="48"/>
                </a:lnTo>
                <a:lnTo>
                  <a:pt x="35" y="35"/>
                </a:lnTo>
                <a:lnTo>
                  <a:pt x="48" y="35"/>
                </a:lnTo>
                <a:close/>
                <a:moveTo>
                  <a:pt x="66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66"/>
                </a:lnTo>
                <a:cubicBezTo>
                  <a:pt x="0" y="75"/>
                  <a:pt x="8" y="83"/>
                  <a:pt x="18" y="83"/>
                </a:cubicBezTo>
                <a:lnTo>
                  <a:pt x="66" y="83"/>
                </a:lnTo>
                <a:cubicBezTo>
                  <a:pt x="75" y="83"/>
                  <a:pt x="83" y="75"/>
                  <a:pt x="83" y="66"/>
                </a:cubicBezTo>
                <a:lnTo>
                  <a:pt x="83" y="18"/>
                </a:lnTo>
                <a:cubicBezTo>
                  <a:pt x="83" y="8"/>
                  <a:pt x="75" y="0"/>
                  <a:pt x="6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5" name="Freeform 634">
            <a:extLst>
              <a:ext uri="{FF2B5EF4-FFF2-40B4-BE49-F238E27FC236}">
                <a16:creationId xmlns:a16="http://schemas.microsoft.com/office/drawing/2014/main" id="{309C792D-91C0-9F4A-9398-A77DB46528B3}"/>
              </a:ext>
            </a:extLst>
          </p:cNvPr>
          <p:cNvSpPr/>
          <p:nvPr/>
        </p:nvSpPr>
        <p:spPr>
          <a:xfrm>
            <a:off x="6484993" y="3395010"/>
            <a:ext cx="2952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83">
                <a:moveTo>
                  <a:pt x="48" y="48"/>
                </a:moveTo>
                <a:lnTo>
                  <a:pt x="35" y="48"/>
                </a:lnTo>
                <a:lnTo>
                  <a:pt x="35" y="35"/>
                </a:lnTo>
                <a:lnTo>
                  <a:pt x="48" y="35"/>
                </a:lnTo>
                <a:close/>
                <a:moveTo>
                  <a:pt x="65" y="0"/>
                </a:move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66"/>
                </a:lnTo>
                <a:cubicBezTo>
                  <a:pt x="0" y="75"/>
                  <a:pt x="7" y="83"/>
                  <a:pt x="17" y="83"/>
                </a:cubicBezTo>
                <a:lnTo>
                  <a:pt x="65" y="83"/>
                </a:lnTo>
                <a:cubicBezTo>
                  <a:pt x="75" y="83"/>
                  <a:pt x="83" y="75"/>
                  <a:pt x="83" y="66"/>
                </a:cubicBezTo>
                <a:lnTo>
                  <a:pt x="83" y="18"/>
                </a:lnTo>
                <a:cubicBezTo>
                  <a:pt x="83" y="8"/>
                  <a:pt x="75" y="0"/>
                  <a:pt x="6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6" name="Freeform 635">
            <a:extLst>
              <a:ext uri="{FF2B5EF4-FFF2-40B4-BE49-F238E27FC236}">
                <a16:creationId xmlns:a16="http://schemas.microsoft.com/office/drawing/2014/main" id="{0E916A21-69B7-1F4F-879D-055EE4AC2C69}"/>
              </a:ext>
            </a:extLst>
          </p:cNvPr>
          <p:cNvSpPr/>
          <p:nvPr/>
        </p:nvSpPr>
        <p:spPr>
          <a:xfrm>
            <a:off x="6517392" y="3395010"/>
            <a:ext cx="2988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" h="83">
                <a:moveTo>
                  <a:pt x="48" y="48"/>
                </a:moveTo>
                <a:lnTo>
                  <a:pt x="36" y="48"/>
                </a:lnTo>
                <a:lnTo>
                  <a:pt x="36" y="35"/>
                </a:lnTo>
                <a:lnTo>
                  <a:pt x="48" y="35"/>
                </a:lnTo>
                <a:close/>
                <a:moveTo>
                  <a:pt x="66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66"/>
                </a:lnTo>
                <a:cubicBezTo>
                  <a:pt x="0" y="75"/>
                  <a:pt x="8" y="83"/>
                  <a:pt x="18" y="83"/>
                </a:cubicBezTo>
                <a:lnTo>
                  <a:pt x="66" y="83"/>
                </a:lnTo>
                <a:cubicBezTo>
                  <a:pt x="76" y="83"/>
                  <a:pt x="84" y="75"/>
                  <a:pt x="84" y="66"/>
                </a:cubicBezTo>
                <a:lnTo>
                  <a:pt x="84" y="18"/>
                </a:lnTo>
                <a:cubicBezTo>
                  <a:pt x="84" y="8"/>
                  <a:pt x="76" y="0"/>
                  <a:pt x="6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7" name="Freeform 636">
            <a:extLst>
              <a:ext uri="{FF2B5EF4-FFF2-40B4-BE49-F238E27FC236}">
                <a16:creationId xmlns:a16="http://schemas.microsoft.com/office/drawing/2014/main" id="{A0B065B9-BD18-1B43-B636-B2B137500A94}"/>
              </a:ext>
            </a:extLst>
          </p:cNvPr>
          <p:cNvSpPr/>
          <p:nvPr/>
        </p:nvSpPr>
        <p:spPr>
          <a:xfrm>
            <a:off x="6452233" y="3438211"/>
            <a:ext cx="29520" cy="2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84">
                <a:moveTo>
                  <a:pt x="48" y="48"/>
                </a:moveTo>
                <a:lnTo>
                  <a:pt x="35" y="48"/>
                </a:lnTo>
                <a:lnTo>
                  <a:pt x="35" y="36"/>
                </a:lnTo>
                <a:lnTo>
                  <a:pt x="48" y="36"/>
                </a:lnTo>
                <a:close/>
                <a:moveTo>
                  <a:pt x="66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66"/>
                </a:lnTo>
                <a:cubicBezTo>
                  <a:pt x="0" y="76"/>
                  <a:pt x="8" y="84"/>
                  <a:pt x="18" y="84"/>
                </a:cubicBezTo>
                <a:lnTo>
                  <a:pt x="66" y="84"/>
                </a:lnTo>
                <a:cubicBezTo>
                  <a:pt x="75" y="84"/>
                  <a:pt x="83" y="76"/>
                  <a:pt x="83" y="66"/>
                </a:cubicBezTo>
                <a:lnTo>
                  <a:pt x="83" y="18"/>
                </a:lnTo>
                <a:cubicBezTo>
                  <a:pt x="83" y="8"/>
                  <a:pt x="75" y="0"/>
                  <a:pt x="6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8" name="Freeform 637">
            <a:extLst>
              <a:ext uri="{FF2B5EF4-FFF2-40B4-BE49-F238E27FC236}">
                <a16:creationId xmlns:a16="http://schemas.microsoft.com/office/drawing/2014/main" id="{6DCF3CEB-5CC8-FA4E-BCEB-AEA89D1B6398}"/>
              </a:ext>
            </a:extLst>
          </p:cNvPr>
          <p:cNvSpPr/>
          <p:nvPr/>
        </p:nvSpPr>
        <p:spPr>
          <a:xfrm>
            <a:off x="6484993" y="3438211"/>
            <a:ext cx="29520" cy="2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84">
                <a:moveTo>
                  <a:pt x="48" y="48"/>
                </a:moveTo>
                <a:lnTo>
                  <a:pt x="35" y="48"/>
                </a:lnTo>
                <a:lnTo>
                  <a:pt x="35" y="36"/>
                </a:lnTo>
                <a:lnTo>
                  <a:pt x="48" y="36"/>
                </a:lnTo>
                <a:close/>
                <a:moveTo>
                  <a:pt x="65" y="0"/>
                </a:move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66"/>
                </a:lnTo>
                <a:cubicBezTo>
                  <a:pt x="0" y="76"/>
                  <a:pt x="7" y="84"/>
                  <a:pt x="17" y="84"/>
                </a:cubicBezTo>
                <a:lnTo>
                  <a:pt x="65" y="84"/>
                </a:lnTo>
                <a:cubicBezTo>
                  <a:pt x="75" y="84"/>
                  <a:pt x="83" y="76"/>
                  <a:pt x="83" y="66"/>
                </a:cubicBezTo>
                <a:lnTo>
                  <a:pt x="83" y="18"/>
                </a:lnTo>
                <a:cubicBezTo>
                  <a:pt x="83" y="8"/>
                  <a:pt x="75" y="0"/>
                  <a:pt x="6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9" name="Freeform 638">
            <a:extLst>
              <a:ext uri="{FF2B5EF4-FFF2-40B4-BE49-F238E27FC236}">
                <a16:creationId xmlns:a16="http://schemas.microsoft.com/office/drawing/2014/main" id="{87E6353C-75A2-444B-8221-F700FFD2BFCD}"/>
              </a:ext>
            </a:extLst>
          </p:cNvPr>
          <p:cNvSpPr/>
          <p:nvPr/>
        </p:nvSpPr>
        <p:spPr>
          <a:xfrm>
            <a:off x="6517392" y="3438211"/>
            <a:ext cx="29880" cy="2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" h="84">
                <a:moveTo>
                  <a:pt x="48" y="48"/>
                </a:moveTo>
                <a:lnTo>
                  <a:pt x="36" y="48"/>
                </a:lnTo>
                <a:lnTo>
                  <a:pt x="36" y="36"/>
                </a:lnTo>
                <a:lnTo>
                  <a:pt x="48" y="36"/>
                </a:lnTo>
                <a:close/>
                <a:moveTo>
                  <a:pt x="66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66"/>
                </a:lnTo>
                <a:cubicBezTo>
                  <a:pt x="0" y="76"/>
                  <a:pt x="8" y="84"/>
                  <a:pt x="18" y="84"/>
                </a:cubicBezTo>
                <a:lnTo>
                  <a:pt x="66" y="84"/>
                </a:lnTo>
                <a:cubicBezTo>
                  <a:pt x="76" y="84"/>
                  <a:pt x="84" y="76"/>
                  <a:pt x="84" y="66"/>
                </a:cubicBezTo>
                <a:lnTo>
                  <a:pt x="84" y="18"/>
                </a:lnTo>
                <a:cubicBezTo>
                  <a:pt x="84" y="8"/>
                  <a:pt x="76" y="0"/>
                  <a:pt x="6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0" name="Freeform 639">
            <a:extLst>
              <a:ext uri="{FF2B5EF4-FFF2-40B4-BE49-F238E27FC236}">
                <a16:creationId xmlns:a16="http://schemas.microsoft.com/office/drawing/2014/main" id="{9B9DCBCD-0C9C-2641-AFE8-411460AF67A6}"/>
              </a:ext>
            </a:extLst>
          </p:cNvPr>
          <p:cNvSpPr/>
          <p:nvPr/>
        </p:nvSpPr>
        <p:spPr>
          <a:xfrm>
            <a:off x="6187272" y="3267931"/>
            <a:ext cx="428760" cy="355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988">
                <a:moveTo>
                  <a:pt x="1137" y="933"/>
                </a:moveTo>
                <a:lnTo>
                  <a:pt x="55" y="933"/>
                </a:lnTo>
                <a:lnTo>
                  <a:pt x="55" y="804"/>
                </a:lnTo>
                <a:lnTo>
                  <a:pt x="1137" y="804"/>
                </a:lnTo>
                <a:close/>
                <a:moveTo>
                  <a:pt x="166" y="216"/>
                </a:moveTo>
                <a:lnTo>
                  <a:pt x="1026" y="216"/>
                </a:lnTo>
                <a:lnTo>
                  <a:pt x="1026" y="593"/>
                </a:lnTo>
                <a:lnTo>
                  <a:pt x="166" y="593"/>
                </a:lnTo>
                <a:close/>
                <a:moveTo>
                  <a:pt x="283" y="120"/>
                </a:moveTo>
                <a:cubicBezTo>
                  <a:pt x="282" y="106"/>
                  <a:pt x="270" y="95"/>
                  <a:pt x="255" y="95"/>
                </a:cubicBezTo>
                <a:lnTo>
                  <a:pt x="235" y="95"/>
                </a:lnTo>
                <a:lnTo>
                  <a:pt x="235" y="55"/>
                </a:lnTo>
                <a:lnTo>
                  <a:pt x="374" y="55"/>
                </a:lnTo>
                <a:lnTo>
                  <a:pt x="374" y="95"/>
                </a:lnTo>
                <a:lnTo>
                  <a:pt x="353" y="95"/>
                </a:lnTo>
                <a:cubicBezTo>
                  <a:pt x="338" y="95"/>
                  <a:pt x="326" y="106"/>
                  <a:pt x="325" y="120"/>
                </a:cubicBezTo>
                <a:lnTo>
                  <a:pt x="322" y="161"/>
                </a:lnTo>
                <a:lnTo>
                  <a:pt x="287" y="161"/>
                </a:lnTo>
                <a:close/>
                <a:moveTo>
                  <a:pt x="156" y="648"/>
                </a:moveTo>
                <a:lnTo>
                  <a:pt x="1036" y="648"/>
                </a:lnTo>
                <a:lnTo>
                  <a:pt x="1110" y="749"/>
                </a:lnTo>
                <a:lnTo>
                  <a:pt x="82" y="749"/>
                </a:lnTo>
                <a:close/>
                <a:moveTo>
                  <a:pt x="1192" y="776"/>
                </a:moveTo>
                <a:cubicBezTo>
                  <a:pt x="1192" y="775"/>
                  <a:pt x="1192" y="775"/>
                  <a:pt x="1192" y="774"/>
                </a:cubicBezTo>
                <a:lnTo>
                  <a:pt x="1192" y="773"/>
                </a:lnTo>
                <a:cubicBezTo>
                  <a:pt x="1192" y="773"/>
                  <a:pt x="1192" y="772"/>
                  <a:pt x="1191" y="772"/>
                </a:cubicBezTo>
                <a:cubicBezTo>
                  <a:pt x="1191" y="771"/>
                  <a:pt x="1191" y="771"/>
                  <a:pt x="1191" y="770"/>
                </a:cubicBezTo>
                <a:lnTo>
                  <a:pt x="1191" y="769"/>
                </a:lnTo>
                <a:cubicBezTo>
                  <a:pt x="1191" y="769"/>
                  <a:pt x="1191" y="768"/>
                  <a:pt x="1190" y="768"/>
                </a:cubicBezTo>
                <a:cubicBezTo>
                  <a:pt x="1190" y="767"/>
                  <a:pt x="1190" y="767"/>
                  <a:pt x="1190" y="766"/>
                </a:cubicBezTo>
                <a:lnTo>
                  <a:pt x="1189" y="765"/>
                </a:lnTo>
                <a:lnTo>
                  <a:pt x="1189" y="764"/>
                </a:lnTo>
                <a:cubicBezTo>
                  <a:pt x="1189" y="764"/>
                  <a:pt x="1189" y="763"/>
                  <a:pt x="1188" y="763"/>
                </a:cubicBezTo>
                <a:cubicBezTo>
                  <a:pt x="1188" y="762"/>
                  <a:pt x="1188" y="762"/>
                  <a:pt x="1188" y="762"/>
                </a:cubicBezTo>
                <a:cubicBezTo>
                  <a:pt x="1187" y="761"/>
                  <a:pt x="1187" y="761"/>
                  <a:pt x="1187" y="760"/>
                </a:cubicBezTo>
                <a:lnTo>
                  <a:pt x="1080" y="615"/>
                </a:lnTo>
                <a:cubicBezTo>
                  <a:pt x="1081" y="611"/>
                  <a:pt x="1081" y="608"/>
                  <a:pt x="1081" y="604"/>
                </a:cubicBezTo>
                <a:lnTo>
                  <a:pt x="1081" y="205"/>
                </a:lnTo>
                <a:cubicBezTo>
                  <a:pt x="1081" y="181"/>
                  <a:pt x="1062" y="161"/>
                  <a:pt x="1038" y="161"/>
                </a:cubicBezTo>
                <a:lnTo>
                  <a:pt x="378" y="161"/>
                </a:lnTo>
                <a:lnTo>
                  <a:pt x="379" y="150"/>
                </a:lnTo>
                <a:lnTo>
                  <a:pt x="401" y="150"/>
                </a:lnTo>
                <a:cubicBezTo>
                  <a:pt x="417" y="150"/>
                  <a:pt x="429" y="138"/>
                  <a:pt x="429" y="122"/>
                </a:cubicBezTo>
                <a:lnTo>
                  <a:pt x="429" y="27"/>
                </a:lnTo>
                <a:cubicBezTo>
                  <a:pt x="429" y="12"/>
                  <a:pt x="417" y="0"/>
                  <a:pt x="401" y="0"/>
                </a:cubicBezTo>
                <a:lnTo>
                  <a:pt x="207" y="0"/>
                </a:lnTo>
                <a:cubicBezTo>
                  <a:pt x="192" y="0"/>
                  <a:pt x="180" y="12"/>
                  <a:pt x="180" y="27"/>
                </a:cubicBezTo>
                <a:lnTo>
                  <a:pt x="180" y="122"/>
                </a:lnTo>
                <a:cubicBezTo>
                  <a:pt x="180" y="138"/>
                  <a:pt x="192" y="150"/>
                  <a:pt x="207" y="150"/>
                </a:cubicBezTo>
                <a:lnTo>
                  <a:pt x="230" y="150"/>
                </a:lnTo>
                <a:lnTo>
                  <a:pt x="231" y="161"/>
                </a:lnTo>
                <a:lnTo>
                  <a:pt x="154" y="161"/>
                </a:lnTo>
                <a:cubicBezTo>
                  <a:pt x="130" y="161"/>
                  <a:pt x="110" y="181"/>
                  <a:pt x="110" y="205"/>
                </a:cubicBezTo>
                <a:lnTo>
                  <a:pt x="110" y="604"/>
                </a:lnTo>
                <a:cubicBezTo>
                  <a:pt x="110" y="608"/>
                  <a:pt x="111" y="611"/>
                  <a:pt x="112" y="615"/>
                </a:cubicBezTo>
                <a:lnTo>
                  <a:pt x="5" y="760"/>
                </a:lnTo>
                <a:cubicBezTo>
                  <a:pt x="5" y="761"/>
                  <a:pt x="4" y="761"/>
                  <a:pt x="4" y="762"/>
                </a:cubicBezTo>
                <a:lnTo>
                  <a:pt x="3" y="763"/>
                </a:lnTo>
                <a:lnTo>
                  <a:pt x="3" y="764"/>
                </a:lnTo>
                <a:lnTo>
                  <a:pt x="2" y="765"/>
                </a:lnTo>
                <a:cubicBezTo>
                  <a:pt x="2" y="766"/>
                  <a:pt x="2" y="766"/>
                  <a:pt x="2" y="766"/>
                </a:cubicBezTo>
                <a:cubicBezTo>
                  <a:pt x="2" y="767"/>
                  <a:pt x="1" y="767"/>
                  <a:pt x="1" y="768"/>
                </a:cubicBezTo>
                <a:lnTo>
                  <a:pt x="1" y="769"/>
                </a:lnTo>
                <a:cubicBezTo>
                  <a:pt x="1" y="769"/>
                  <a:pt x="1" y="770"/>
                  <a:pt x="0" y="770"/>
                </a:cubicBezTo>
                <a:cubicBezTo>
                  <a:pt x="0" y="771"/>
                  <a:pt x="0" y="771"/>
                  <a:pt x="0" y="772"/>
                </a:cubicBezTo>
                <a:lnTo>
                  <a:pt x="0" y="773"/>
                </a:lnTo>
                <a:lnTo>
                  <a:pt x="0" y="774"/>
                </a:lnTo>
                <a:cubicBezTo>
                  <a:pt x="0" y="775"/>
                  <a:pt x="0" y="775"/>
                  <a:pt x="0" y="776"/>
                </a:cubicBezTo>
                <a:lnTo>
                  <a:pt x="0" y="961"/>
                </a:lnTo>
                <a:cubicBezTo>
                  <a:pt x="0" y="976"/>
                  <a:pt x="12" y="988"/>
                  <a:pt x="27" y="988"/>
                </a:cubicBezTo>
                <a:lnTo>
                  <a:pt x="1164" y="988"/>
                </a:lnTo>
                <a:cubicBezTo>
                  <a:pt x="1179" y="988"/>
                  <a:pt x="1192" y="976"/>
                  <a:pt x="1192" y="96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1" name="Freeform 640">
            <a:extLst>
              <a:ext uri="{FF2B5EF4-FFF2-40B4-BE49-F238E27FC236}">
                <a16:creationId xmlns:a16="http://schemas.microsoft.com/office/drawing/2014/main" id="{D3C1495C-AA00-A640-A93A-F649DE5436E2}"/>
              </a:ext>
            </a:extLst>
          </p:cNvPr>
          <p:cNvSpPr/>
          <p:nvPr/>
        </p:nvSpPr>
        <p:spPr>
          <a:xfrm>
            <a:off x="6382033" y="3559892"/>
            <a:ext cx="40680" cy="41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4" h="115">
                <a:moveTo>
                  <a:pt x="57" y="36"/>
                </a:moveTo>
                <a:cubicBezTo>
                  <a:pt x="69" y="36"/>
                  <a:pt x="78" y="45"/>
                  <a:pt x="78" y="58"/>
                </a:cubicBezTo>
                <a:cubicBezTo>
                  <a:pt x="78" y="69"/>
                  <a:pt x="69" y="79"/>
                  <a:pt x="57" y="79"/>
                </a:cubicBezTo>
                <a:cubicBezTo>
                  <a:pt x="45" y="79"/>
                  <a:pt x="35" y="69"/>
                  <a:pt x="35" y="58"/>
                </a:cubicBezTo>
                <a:cubicBezTo>
                  <a:pt x="35" y="45"/>
                  <a:pt x="45" y="36"/>
                  <a:pt x="57" y="36"/>
                </a:cubicBezTo>
                <a:close/>
                <a:moveTo>
                  <a:pt x="57" y="115"/>
                </a:moveTo>
                <a:cubicBezTo>
                  <a:pt x="88" y="115"/>
                  <a:pt x="114" y="89"/>
                  <a:pt x="114" y="58"/>
                </a:cubicBezTo>
                <a:cubicBezTo>
                  <a:pt x="114" y="26"/>
                  <a:pt x="88" y="0"/>
                  <a:pt x="57" y="0"/>
                </a:cubicBezTo>
                <a:cubicBezTo>
                  <a:pt x="25" y="0"/>
                  <a:pt x="0" y="26"/>
                  <a:pt x="0" y="58"/>
                </a:cubicBezTo>
                <a:cubicBezTo>
                  <a:pt x="0" y="89"/>
                  <a:pt x="25" y="115"/>
                  <a:pt x="57" y="11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2" name="Freeform 641">
            <a:extLst>
              <a:ext uri="{FF2B5EF4-FFF2-40B4-BE49-F238E27FC236}">
                <a16:creationId xmlns:a16="http://schemas.microsoft.com/office/drawing/2014/main" id="{61ADCD0A-9537-D446-8542-719B94AF9EBF}"/>
              </a:ext>
            </a:extLst>
          </p:cNvPr>
          <p:cNvSpPr/>
          <p:nvPr/>
        </p:nvSpPr>
        <p:spPr>
          <a:xfrm>
            <a:off x="6966673" y="3349291"/>
            <a:ext cx="19332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8" h="340">
                <a:moveTo>
                  <a:pt x="84" y="285"/>
                </a:moveTo>
                <a:lnTo>
                  <a:pt x="55" y="285"/>
                </a:lnTo>
                <a:lnTo>
                  <a:pt x="55" y="56"/>
                </a:lnTo>
                <a:lnTo>
                  <a:pt x="482" y="56"/>
                </a:lnTo>
                <a:lnTo>
                  <a:pt x="482" y="285"/>
                </a:lnTo>
                <a:lnTo>
                  <a:pt x="440" y="285"/>
                </a:lnTo>
                <a:cubicBezTo>
                  <a:pt x="425" y="285"/>
                  <a:pt x="412" y="298"/>
                  <a:pt x="412" y="313"/>
                </a:cubicBezTo>
                <a:cubicBezTo>
                  <a:pt x="412" y="328"/>
                  <a:pt x="425" y="340"/>
                  <a:pt x="440" y="340"/>
                </a:cubicBezTo>
                <a:lnTo>
                  <a:pt x="510" y="340"/>
                </a:lnTo>
                <a:cubicBezTo>
                  <a:pt x="525" y="340"/>
                  <a:pt x="538" y="328"/>
                  <a:pt x="538" y="313"/>
                </a:cubicBezTo>
                <a:lnTo>
                  <a:pt x="538" y="28"/>
                </a:lnTo>
                <a:cubicBezTo>
                  <a:pt x="538" y="13"/>
                  <a:pt x="525" y="0"/>
                  <a:pt x="510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lnTo>
                  <a:pt x="0" y="313"/>
                </a:lnTo>
                <a:cubicBezTo>
                  <a:pt x="0" y="328"/>
                  <a:pt x="12" y="340"/>
                  <a:pt x="28" y="340"/>
                </a:cubicBezTo>
                <a:lnTo>
                  <a:pt x="84" y="340"/>
                </a:lnTo>
                <a:cubicBezTo>
                  <a:pt x="99" y="340"/>
                  <a:pt x="111" y="328"/>
                  <a:pt x="111" y="313"/>
                </a:cubicBezTo>
                <a:cubicBezTo>
                  <a:pt x="111" y="298"/>
                  <a:pt x="99" y="285"/>
                  <a:pt x="84" y="28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3" name="Freeform 642">
            <a:extLst>
              <a:ext uri="{FF2B5EF4-FFF2-40B4-BE49-F238E27FC236}">
                <a16:creationId xmlns:a16="http://schemas.microsoft.com/office/drawing/2014/main" id="{D95B27D9-1EB5-8449-ACD5-90898E72203D}"/>
              </a:ext>
            </a:extLst>
          </p:cNvPr>
          <p:cNvSpPr/>
          <p:nvPr/>
        </p:nvSpPr>
        <p:spPr>
          <a:xfrm>
            <a:off x="7166472" y="3351811"/>
            <a:ext cx="2952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83">
                <a:moveTo>
                  <a:pt x="35" y="35"/>
                </a:moveTo>
                <a:lnTo>
                  <a:pt x="48" y="35"/>
                </a:lnTo>
                <a:lnTo>
                  <a:pt x="48" y="48"/>
                </a:lnTo>
                <a:lnTo>
                  <a:pt x="35" y="48"/>
                </a:lnTo>
                <a:close/>
                <a:moveTo>
                  <a:pt x="17" y="83"/>
                </a:moveTo>
                <a:lnTo>
                  <a:pt x="65" y="83"/>
                </a:lnTo>
                <a:cubicBezTo>
                  <a:pt x="75" y="83"/>
                  <a:pt x="83" y="75"/>
                  <a:pt x="83" y="65"/>
                </a:cubicBezTo>
                <a:lnTo>
                  <a:pt x="83" y="17"/>
                </a:lnTo>
                <a:cubicBezTo>
                  <a:pt x="83" y="8"/>
                  <a:pt x="75" y="0"/>
                  <a:pt x="65" y="0"/>
                </a:cubicBezTo>
                <a:lnTo>
                  <a:pt x="17" y="0"/>
                </a:lnTo>
                <a:cubicBezTo>
                  <a:pt x="7" y="0"/>
                  <a:pt x="0" y="8"/>
                  <a:pt x="0" y="17"/>
                </a:cubicBezTo>
                <a:lnTo>
                  <a:pt x="0" y="65"/>
                </a:lnTo>
                <a:cubicBezTo>
                  <a:pt x="0" y="75"/>
                  <a:pt x="7" y="83"/>
                  <a:pt x="17" y="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4" name="Freeform 643">
            <a:extLst>
              <a:ext uri="{FF2B5EF4-FFF2-40B4-BE49-F238E27FC236}">
                <a16:creationId xmlns:a16="http://schemas.microsoft.com/office/drawing/2014/main" id="{3D63066A-446D-BF4C-9E1A-20488134ACCA}"/>
              </a:ext>
            </a:extLst>
          </p:cNvPr>
          <p:cNvSpPr/>
          <p:nvPr/>
        </p:nvSpPr>
        <p:spPr>
          <a:xfrm>
            <a:off x="7198873" y="3351811"/>
            <a:ext cx="2988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" h="83">
                <a:moveTo>
                  <a:pt x="36" y="35"/>
                </a:moveTo>
                <a:lnTo>
                  <a:pt x="48" y="35"/>
                </a:lnTo>
                <a:lnTo>
                  <a:pt x="48" y="48"/>
                </a:lnTo>
                <a:lnTo>
                  <a:pt x="36" y="48"/>
                </a:lnTo>
                <a:close/>
                <a:moveTo>
                  <a:pt x="18" y="83"/>
                </a:moveTo>
                <a:lnTo>
                  <a:pt x="66" y="83"/>
                </a:lnTo>
                <a:cubicBezTo>
                  <a:pt x="76" y="83"/>
                  <a:pt x="84" y="75"/>
                  <a:pt x="84" y="65"/>
                </a:cubicBezTo>
                <a:lnTo>
                  <a:pt x="84" y="17"/>
                </a:lnTo>
                <a:cubicBezTo>
                  <a:pt x="84" y="8"/>
                  <a:pt x="76" y="0"/>
                  <a:pt x="66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65"/>
                </a:lnTo>
                <a:cubicBezTo>
                  <a:pt x="0" y="75"/>
                  <a:pt x="8" y="83"/>
                  <a:pt x="18" y="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5" name="Freeform 644">
            <a:extLst>
              <a:ext uri="{FF2B5EF4-FFF2-40B4-BE49-F238E27FC236}">
                <a16:creationId xmlns:a16="http://schemas.microsoft.com/office/drawing/2014/main" id="{B49465B1-078B-9141-BD7F-FEFC88DD060C}"/>
              </a:ext>
            </a:extLst>
          </p:cNvPr>
          <p:cNvSpPr/>
          <p:nvPr/>
        </p:nvSpPr>
        <p:spPr>
          <a:xfrm>
            <a:off x="7231632" y="3351811"/>
            <a:ext cx="2952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83">
                <a:moveTo>
                  <a:pt x="35" y="35"/>
                </a:moveTo>
                <a:lnTo>
                  <a:pt x="48" y="35"/>
                </a:lnTo>
                <a:lnTo>
                  <a:pt x="48" y="48"/>
                </a:lnTo>
                <a:lnTo>
                  <a:pt x="35" y="48"/>
                </a:lnTo>
                <a:close/>
                <a:moveTo>
                  <a:pt x="18" y="83"/>
                </a:moveTo>
                <a:lnTo>
                  <a:pt x="66" y="83"/>
                </a:lnTo>
                <a:cubicBezTo>
                  <a:pt x="75" y="83"/>
                  <a:pt x="83" y="75"/>
                  <a:pt x="83" y="65"/>
                </a:cubicBezTo>
                <a:lnTo>
                  <a:pt x="83" y="17"/>
                </a:lnTo>
                <a:cubicBezTo>
                  <a:pt x="83" y="8"/>
                  <a:pt x="75" y="0"/>
                  <a:pt x="66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65"/>
                </a:lnTo>
                <a:cubicBezTo>
                  <a:pt x="0" y="75"/>
                  <a:pt x="8" y="83"/>
                  <a:pt x="18" y="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6" name="Freeform 645">
            <a:extLst>
              <a:ext uri="{FF2B5EF4-FFF2-40B4-BE49-F238E27FC236}">
                <a16:creationId xmlns:a16="http://schemas.microsoft.com/office/drawing/2014/main" id="{F0BEAC9E-EA02-D146-A872-FA0329256E41}"/>
              </a:ext>
            </a:extLst>
          </p:cNvPr>
          <p:cNvSpPr/>
          <p:nvPr/>
        </p:nvSpPr>
        <p:spPr>
          <a:xfrm>
            <a:off x="7166472" y="3395010"/>
            <a:ext cx="2952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83">
                <a:moveTo>
                  <a:pt x="35" y="35"/>
                </a:moveTo>
                <a:lnTo>
                  <a:pt x="48" y="35"/>
                </a:lnTo>
                <a:lnTo>
                  <a:pt x="48" y="48"/>
                </a:lnTo>
                <a:lnTo>
                  <a:pt x="35" y="48"/>
                </a:lnTo>
                <a:close/>
                <a:moveTo>
                  <a:pt x="17" y="83"/>
                </a:moveTo>
                <a:lnTo>
                  <a:pt x="65" y="83"/>
                </a:lnTo>
                <a:cubicBezTo>
                  <a:pt x="75" y="83"/>
                  <a:pt x="83" y="75"/>
                  <a:pt x="83" y="66"/>
                </a:cubicBezTo>
                <a:lnTo>
                  <a:pt x="83" y="18"/>
                </a:lnTo>
                <a:cubicBezTo>
                  <a:pt x="83" y="8"/>
                  <a:pt x="75" y="0"/>
                  <a:pt x="65" y="0"/>
                </a:cubicBez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66"/>
                </a:lnTo>
                <a:cubicBezTo>
                  <a:pt x="0" y="75"/>
                  <a:pt x="7" y="83"/>
                  <a:pt x="17" y="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7" name="Freeform 646">
            <a:extLst>
              <a:ext uri="{FF2B5EF4-FFF2-40B4-BE49-F238E27FC236}">
                <a16:creationId xmlns:a16="http://schemas.microsoft.com/office/drawing/2014/main" id="{19D746DF-E13B-B844-BA84-B9B10255B388}"/>
              </a:ext>
            </a:extLst>
          </p:cNvPr>
          <p:cNvSpPr/>
          <p:nvPr/>
        </p:nvSpPr>
        <p:spPr>
          <a:xfrm>
            <a:off x="7198873" y="3395010"/>
            <a:ext cx="2988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" h="83">
                <a:moveTo>
                  <a:pt x="36" y="35"/>
                </a:moveTo>
                <a:lnTo>
                  <a:pt x="48" y="35"/>
                </a:lnTo>
                <a:lnTo>
                  <a:pt x="48" y="48"/>
                </a:lnTo>
                <a:lnTo>
                  <a:pt x="36" y="48"/>
                </a:lnTo>
                <a:close/>
                <a:moveTo>
                  <a:pt x="18" y="83"/>
                </a:moveTo>
                <a:lnTo>
                  <a:pt x="66" y="83"/>
                </a:lnTo>
                <a:cubicBezTo>
                  <a:pt x="76" y="83"/>
                  <a:pt x="84" y="75"/>
                  <a:pt x="84" y="66"/>
                </a:cubicBezTo>
                <a:lnTo>
                  <a:pt x="84" y="18"/>
                </a:lnTo>
                <a:cubicBezTo>
                  <a:pt x="84" y="8"/>
                  <a:pt x="76" y="0"/>
                  <a:pt x="6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66"/>
                </a:lnTo>
                <a:cubicBezTo>
                  <a:pt x="0" y="75"/>
                  <a:pt x="8" y="83"/>
                  <a:pt x="18" y="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8" name="Freeform 647">
            <a:extLst>
              <a:ext uri="{FF2B5EF4-FFF2-40B4-BE49-F238E27FC236}">
                <a16:creationId xmlns:a16="http://schemas.microsoft.com/office/drawing/2014/main" id="{07747E17-36E4-BE45-B93A-76501F3216D9}"/>
              </a:ext>
            </a:extLst>
          </p:cNvPr>
          <p:cNvSpPr/>
          <p:nvPr/>
        </p:nvSpPr>
        <p:spPr>
          <a:xfrm>
            <a:off x="7231632" y="3395010"/>
            <a:ext cx="2952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83">
                <a:moveTo>
                  <a:pt x="35" y="35"/>
                </a:moveTo>
                <a:lnTo>
                  <a:pt x="48" y="35"/>
                </a:lnTo>
                <a:lnTo>
                  <a:pt x="48" y="48"/>
                </a:lnTo>
                <a:lnTo>
                  <a:pt x="35" y="48"/>
                </a:lnTo>
                <a:close/>
                <a:moveTo>
                  <a:pt x="18" y="83"/>
                </a:moveTo>
                <a:lnTo>
                  <a:pt x="66" y="83"/>
                </a:lnTo>
                <a:cubicBezTo>
                  <a:pt x="75" y="83"/>
                  <a:pt x="83" y="75"/>
                  <a:pt x="83" y="66"/>
                </a:cubicBezTo>
                <a:lnTo>
                  <a:pt x="83" y="18"/>
                </a:lnTo>
                <a:cubicBezTo>
                  <a:pt x="83" y="8"/>
                  <a:pt x="75" y="0"/>
                  <a:pt x="6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66"/>
                </a:lnTo>
                <a:cubicBezTo>
                  <a:pt x="0" y="75"/>
                  <a:pt x="8" y="83"/>
                  <a:pt x="18" y="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9" name="Freeform 648">
            <a:extLst>
              <a:ext uri="{FF2B5EF4-FFF2-40B4-BE49-F238E27FC236}">
                <a16:creationId xmlns:a16="http://schemas.microsoft.com/office/drawing/2014/main" id="{875D916A-630E-EB48-8215-34EBBB97DFC1}"/>
              </a:ext>
            </a:extLst>
          </p:cNvPr>
          <p:cNvSpPr/>
          <p:nvPr/>
        </p:nvSpPr>
        <p:spPr>
          <a:xfrm>
            <a:off x="7166472" y="3438211"/>
            <a:ext cx="29520" cy="2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84">
                <a:moveTo>
                  <a:pt x="35" y="36"/>
                </a:moveTo>
                <a:lnTo>
                  <a:pt x="48" y="36"/>
                </a:lnTo>
                <a:lnTo>
                  <a:pt x="48" y="48"/>
                </a:lnTo>
                <a:lnTo>
                  <a:pt x="35" y="48"/>
                </a:lnTo>
                <a:close/>
                <a:moveTo>
                  <a:pt x="17" y="84"/>
                </a:moveTo>
                <a:lnTo>
                  <a:pt x="65" y="84"/>
                </a:lnTo>
                <a:cubicBezTo>
                  <a:pt x="75" y="84"/>
                  <a:pt x="83" y="76"/>
                  <a:pt x="83" y="66"/>
                </a:cubicBezTo>
                <a:lnTo>
                  <a:pt x="83" y="18"/>
                </a:lnTo>
                <a:cubicBezTo>
                  <a:pt x="83" y="8"/>
                  <a:pt x="75" y="0"/>
                  <a:pt x="65" y="0"/>
                </a:cubicBez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66"/>
                </a:lnTo>
                <a:cubicBezTo>
                  <a:pt x="0" y="76"/>
                  <a:pt x="7" y="84"/>
                  <a:pt x="17" y="8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0" name="Freeform 649">
            <a:extLst>
              <a:ext uri="{FF2B5EF4-FFF2-40B4-BE49-F238E27FC236}">
                <a16:creationId xmlns:a16="http://schemas.microsoft.com/office/drawing/2014/main" id="{6FEE056D-A9C4-B441-AE80-3482218D2E63}"/>
              </a:ext>
            </a:extLst>
          </p:cNvPr>
          <p:cNvSpPr/>
          <p:nvPr/>
        </p:nvSpPr>
        <p:spPr>
          <a:xfrm>
            <a:off x="7198873" y="3438211"/>
            <a:ext cx="29880" cy="2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" h="84">
                <a:moveTo>
                  <a:pt x="36" y="36"/>
                </a:moveTo>
                <a:lnTo>
                  <a:pt x="48" y="36"/>
                </a:lnTo>
                <a:lnTo>
                  <a:pt x="48" y="48"/>
                </a:lnTo>
                <a:lnTo>
                  <a:pt x="36" y="48"/>
                </a:lnTo>
                <a:close/>
                <a:moveTo>
                  <a:pt x="18" y="84"/>
                </a:moveTo>
                <a:lnTo>
                  <a:pt x="66" y="84"/>
                </a:lnTo>
                <a:cubicBezTo>
                  <a:pt x="76" y="84"/>
                  <a:pt x="84" y="76"/>
                  <a:pt x="84" y="66"/>
                </a:cubicBezTo>
                <a:lnTo>
                  <a:pt x="84" y="18"/>
                </a:lnTo>
                <a:cubicBezTo>
                  <a:pt x="84" y="8"/>
                  <a:pt x="76" y="0"/>
                  <a:pt x="6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66"/>
                </a:lnTo>
                <a:cubicBezTo>
                  <a:pt x="0" y="76"/>
                  <a:pt x="8" y="84"/>
                  <a:pt x="18" y="8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1" name="Freeform 650">
            <a:extLst>
              <a:ext uri="{FF2B5EF4-FFF2-40B4-BE49-F238E27FC236}">
                <a16:creationId xmlns:a16="http://schemas.microsoft.com/office/drawing/2014/main" id="{E83B445B-43EB-A144-8C37-A5AA192BC23F}"/>
              </a:ext>
            </a:extLst>
          </p:cNvPr>
          <p:cNvSpPr/>
          <p:nvPr/>
        </p:nvSpPr>
        <p:spPr>
          <a:xfrm>
            <a:off x="7231632" y="3438211"/>
            <a:ext cx="29520" cy="2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84">
                <a:moveTo>
                  <a:pt x="35" y="36"/>
                </a:moveTo>
                <a:lnTo>
                  <a:pt x="48" y="36"/>
                </a:lnTo>
                <a:lnTo>
                  <a:pt x="48" y="48"/>
                </a:lnTo>
                <a:lnTo>
                  <a:pt x="35" y="48"/>
                </a:lnTo>
                <a:close/>
                <a:moveTo>
                  <a:pt x="18" y="84"/>
                </a:moveTo>
                <a:lnTo>
                  <a:pt x="66" y="84"/>
                </a:lnTo>
                <a:cubicBezTo>
                  <a:pt x="75" y="84"/>
                  <a:pt x="83" y="76"/>
                  <a:pt x="83" y="66"/>
                </a:cubicBezTo>
                <a:lnTo>
                  <a:pt x="83" y="18"/>
                </a:lnTo>
                <a:cubicBezTo>
                  <a:pt x="83" y="8"/>
                  <a:pt x="75" y="0"/>
                  <a:pt x="6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66"/>
                </a:lnTo>
                <a:cubicBezTo>
                  <a:pt x="0" y="76"/>
                  <a:pt x="8" y="84"/>
                  <a:pt x="18" y="8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2" name="Freeform 651">
            <a:extLst>
              <a:ext uri="{FF2B5EF4-FFF2-40B4-BE49-F238E27FC236}">
                <a16:creationId xmlns:a16="http://schemas.microsoft.com/office/drawing/2014/main" id="{F3930F7C-4877-CA49-8C70-CDE0E13C404A}"/>
              </a:ext>
            </a:extLst>
          </p:cNvPr>
          <p:cNvSpPr/>
          <p:nvPr/>
        </p:nvSpPr>
        <p:spPr>
          <a:xfrm>
            <a:off x="6901513" y="3267931"/>
            <a:ext cx="428760" cy="355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988">
                <a:moveTo>
                  <a:pt x="1136" y="933"/>
                </a:moveTo>
                <a:lnTo>
                  <a:pt x="55" y="933"/>
                </a:lnTo>
                <a:lnTo>
                  <a:pt x="55" y="804"/>
                </a:lnTo>
                <a:lnTo>
                  <a:pt x="1136" y="804"/>
                </a:lnTo>
                <a:close/>
                <a:moveTo>
                  <a:pt x="165" y="216"/>
                </a:moveTo>
                <a:lnTo>
                  <a:pt x="1026" y="216"/>
                </a:lnTo>
                <a:lnTo>
                  <a:pt x="1026" y="593"/>
                </a:lnTo>
                <a:lnTo>
                  <a:pt x="538" y="593"/>
                </a:lnTo>
                <a:cubicBezTo>
                  <a:pt x="523" y="593"/>
                  <a:pt x="510" y="605"/>
                  <a:pt x="510" y="620"/>
                </a:cubicBezTo>
                <a:cubicBezTo>
                  <a:pt x="510" y="635"/>
                  <a:pt x="523" y="648"/>
                  <a:pt x="538" y="648"/>
                </a:cubicBezTo>
                <a:lnTo>
                  <a:pt x="1035" y="648"/>
                </a:lnTo>
                <a:lnTo>
                  <a:pt x="1110" y="749"/>
                </a:lnTo>
                <a:lnTo>
                  <a:pt x="82" y="749"/>
                </a:lnTo>
                <a:lnTo>
                  <a:pt x="156" y="648"/>
                </a:lnTo>
                <a:lnTo>
                  <a:pt x="356" y="648"/>
                </a:lnTo>
                <a:cubicBezTo>
                  <a:pt x="371" y="648"/>
                  <a:pt x="384" y="635"/>
                  <a:pt x="384" y="620"/>
                </a:cubicBezTo>
                <a:cubicBezTo>
                  <a:pt x="384" y="605"/>
                  <a:pt x="371" y="593"/>
                  <a:pt x="356" y="593"/>
                </a:cubicBezTo>
                <a:lnTo>
                  <a:pt x="165" y="593"/>
                </a:lnTo>
                <a:close/>
                <a:moveTo>
                  <a:pt x="283" y="120"/>
                </a:moveTo>
                <a:cubicBezTo>
                  <a:pt x="281" y="106"/>
                  <a:pt x="269" y="95"/>
                  <a:pt x="255" y="95"/>
                </a:cubicBezTo>
                <a:lnTo>
                  <a:pt x="234" y="95"/>
                </a:lnTo>
                <a:lnTo>
                  <a:pt x="234" y="55"/>
                </a:lnTo>
                <a:lnTo>
                  <a:pt x="374" y="55"/>
                </a:lnTo>
                <a:lnTo>
                  <a:pt x="374" y="95"/>
                </a:lnTo>
                <a:lnTo>
                  <a:pt x="352" y="95"/>
                </a:lnTo>
                <a:cubicBezTo>
                  <a:pt x="338" y="95"/>
                  <a:pt x="326" y="106"/>
                  <a:pt x="325" y="120"/>
                </a:cubicBezTo>
                <a:lnTo>
                  <a:pt x="322" y="161"/>
                </a:lnTo>
                <a:lnTo>
                  <a:pt x="286" y="161"/>
                </a:lnTo>
                <a:close/>
                <a:moveTo>
                  <a:pt x="1191" y="776"/>
                </a:moveTo>
                <a:cubicBezTo>
                  <a:pt x="1191" y="775"/>
                  <a:pt x="1191" y="775"/>
                  <a:pt x="1191" y="774"/>
                </a:cubicBezTo>
                <a:lnTo>
                  <a:pt x="1191" y="773"/>
                </a:lnTo>
                <a:lnTo>
                  <a:pt x="1191" y="772"/>
                </a:lnTo>
                <a:cubicBezTo>
                  <a:pt x="1191" y="771"/>
                  <a:pt x="1191" y="771"/>
                  <a:pt x="1191" y="770"/>
                </a:cubicBezTo>
                <a:lnTo>
                  <a:pt x="1191" y="769"/>
                </a:lnTo>
                <a:cubicBezTo>
                  <a:pt x="1190" y="769"/>
                  <a:pt x="1190" y="768"/>
                  <a:pt x="1190" y="768"/>
                </a:cubicBezTo>
                <a:cubicBezTo>
                  <a:pt x="1190" y="767"/>
                  <a:pt x="1190" y="767"/>
                  <a:pt x="1190" y="766"/>
                </a:cubicBezTo>
                <a:cubicBezTo>
                  <a:pt x="1190" y="766"/>
                  <a:pt x="1189" y="766"/>
                  <a:pt x="1189" y="765"/>
                </a:cubicBezTo>
                <a:lnTo>
                  <a:pt x="1189" y="764"/>
                </a:lnTo>
                <a:cubicBezTo>
                  <a:pt x="1188" y="764"/>
                  <a:pt x="1188" y="763"/>
                  <a:pt x="1188" y="763"/>
                </a:cubicBezTo>
                <a:cubicBezTo>
                  <a:pt x="1188" y="762"/>
                  <a:pt x="1188" y="762"/>
                  <a:pt x="1187" y="762"/>
                </a:cubicBezTo>
                <a:cubicBezTo>
                  <a:pt x="1187" y="761"/>
                  <a:pt x="1187" y="761"/>
                  <a:pt x="1186" y="760"/>
                </a:cubicBezTo>
                <a:lnTo>
                  <a:pt x="1080" y="615"/>
                </a:lnTo>
                <a:cubicBezTo>
                  <a:pt x="1080" y="611"/>
                  <a:pt x="1081" y="608"/>
                  <a:pt x="1081" y="604"/>
                </a:cubicBezTo>
                <a:lnTo>
                  <a:pt x="1081" y="205"/>
                </a:lnTo>
                <a:cubicBezTo>
                  <a:pt x="1081" y="181"/>
                  <a:pt x="1062" y="161"/>
                  <a:pt x="1038" y="161"/>
                </a:cubicBezTo>
                <a:lnTo>
                  <a:pt x="377" y="161"/>
                </a:lnTo>
                <a:lnTo>
                  <a:pt x="378" y="150"/>
                </a:lnTo>
                <a:lnTo>
                  <a:pt x="401" y="150"/>
                </a:lnTo>
                <a:cubicBezTo>
                  <a:pt x="416" y="150"/>
                  <a:pt x="429" y="138"/>
                  <a:pt x="429" y="122"/>
                </a:cubicBezTo>
                <a:lnTo>
                  <a:pt x="429" y="27"/>
                </a:lnTo>
                <a:cubicBezTo>
                  <a:pt x="429" y="12"/>
                  <a:pt x="416" y="0"/>
                  <a:pt x="401" y="0"/>
                </a:cubicBezTo>
                <a:lnTo>
                  <a:pt x="207" y="0"/>
                </a:lnTo>
                <a:cubicBezTo>
                  <a:pt x="192" y="0"/>
                  <a:pt x="179" y="12"/>
                  <a:pt x="179" y="27"/>
                </a:cubicBezTo>
                <a:lnTo>
                  <a:pt x="179" y="122"/>
                </a:lnTo>
                <a:cubicBezTo>
                  <a:pt x="179" y="138"/>
                  <a:pt x="192" y="150"/>
                  <a:pt x="207" y="150"/>
                </a:cubicBezTo>
                <a:lnTo>
                  <a:pt x="230" y="150"/>
                </a:lnTo>
                <a:lnTo>
                  <a:pt x="231" y="161"/>
                </a:lnTo>
                <a:lnTo>
                  <a:pt x="153" y="161"/>
                </a:lnTo>
                <a:cubicBezTo>
                  <a:pt x="130" y="161"/>
                  <a:pt x="110" y="181"/>
                  <a:pt x="110" y="205"/>
                </a:cubicBezTo>
                <a:lnTo>
                  <a:pt x="110" y="604"/>
                </a:lnTo>
                <a:cubicBezTo>
                  <a:pt x="110" y="608"/>
                  <a:pt x="111" y="611"/>
                  <a:pt x="111" y="615"/>
                </a:cubicBezTo>
                <a:lnTo>
                  <a:pt x="5" y="760"/>
                </a:lnTo>
                <a:cubicBezTo>
                  <a:pt x="4" y="761"/>
                  <a:pt x="4" y="761"/>
                  <a:pt x="4" y="762"/>
                </a:cubicBezTo>
                <a:cubicBezTo>
                  <a:pt x="3" y="762"/>
                  <a:pt x="3" y="762"/>
                  <a:pt x="3" y="763"/>
                </a:cubicBezTo>
                <a:cubicBezTo>
                  <a:pt x="3" y="763"/>
                  <a:pt x="3" y="764"/>
                  <a:pt x="2" y="764"/>
                </a:cubicBezTo>
                <a:lnTo>
                  <a:pt x="2" y="765"/>
                </a:lnTo>
                <a:cubicBezTo>
                  <a:pt x="2" y="766"/>
                  <a:pt x="2" y="766"/>
                  <a:pt x="1" y="766"/>
                </a:cubicBezTo>
                <a:cubicBezTo>
                  <a:pt x="1" y="767"/>
                  <a:pt x="1" y="767"/>
                  <a:pt x="1" y="768"/>
                </a:cubicBezTo>
                <a:cubicBezTo>
                  <a:pt x="1" y="768"/>
                  <a:pt x="1" y="769"/>
                  <a:pt x="0" y="769"/>
                </a:cubicBezTo>
                <a:lnTo>
                  <a:pt x="0" y="770"/>
                </a:lnTo>
                <a:cubicBezTo>
                  <a:pt x="0" y="771"/>
                  <a:pt x="0" y="771"/>
                  <a:pt x="0" y="772"/>
                </a:cubicBezTo>
                <a:lnTo>
                  <a:pt x="0" y="773"/>
                </a:lnTo>
                <a:lnTo>
                  <a:pt x="0" y="774"/>
                </a:lnTo>
                <a:cubicBezTo>
                  <a:pt x="0" y="775"/>
                  <a:pt x="0" y="775"/>
                  <a:pt x="0" y="776"/>
                </a:cubicBezTo>
                <a:lnTo>
                  <a:pt x="0" y="961"/>
                </a:lnTo>
                <a:cubicBezTo>
                  <a:pt x="0" y="976"/>
                  <a:pt x="12" y="988"/>
                  <a:pt x="27" y="988"/>
                </a:cubicBezTo>
                <a:lnTo>
                  <a:pt x="1164" y="988"/>
                </a:lnTo>
                <a:cubicBezTo>
                  <a:pt x="1179" y="988"/>
                  <a:pt x="1192" y="976"/>
                  <a:pt x="1192" y="961"/>
                </a:cubicBezTo>
                <a:lnTo>
                  <a:pt x="1192" y="776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3" name="Freeform 652">
            <a:extLst>
              <a:ext uri="{FF2B5EF4-FFF2-40B4-BE49-F238E27FC236}">
                <a16:creationId xmlns:a16="http://schemas.microsoft.com/office/drawing/2014/main" id="{EEC64507-AC1D-3149-AC6A-F0161CAE4691}"/>
              </a:ext>
            </a:extLst>
          </p:cNvPr>
          <p:cNvSpPr/>
          <p:nvPr/>
        </p:nvSpPr>
        <p:spPr>
          <a:xfrm>
            <a:off x="7095914" y="3559892"/>
            <a:ext cx="41040" cy="41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" h="115">
                <a:moveTo>
                  <a:pt x="57" y="36"/>
                </a:moveTo>
                <a:cubicBezTo>
                  <a:pt x="69" y="36"/>
                  <a:pt x="79" y="45"/>
                  <a:pt x="79" y="58"/>
                </a:cubicBezTo>
                <a:cubicBezTo>
                  <a:pt x="79" y="69"/>
                  <a:pt x="69" y="79"/>
                  <a:pt x="57" y="79"/>
                </a:cubicBezTo>
                <a:cubicBezTo>
                  <a:pt x="45" y="79"/>
                  <a:pt x="36" y="69"/>
                  <a:pt x="36" y="58"/>
                </a:cubicBezTo>
                <a:cubicBezTo>
                  <a:pt x="36" y="45"/>
                  <a:pt x="45" y="36"/>
                  <a:pt x="57" y="36"/>
                </a:cubicBezTo>
                <a:close/>
                <a:moveTo>
                  <a:pt x="57" y="115"/>
                </a:moveTo>
                <a:cubicBezTo>
                  <a:pt x="89" y="115"/>
                  <a:pt x="115" y="89"/>
                  <a:pt x="115" y="58"/>
                </a:cubicBezTo>
                <a:cubicBezTo>
                  <a:pt x="115" y="26"/>
                  <a:pt x="89" y="0"/>
                  <a:pt x="57" y="0"/>
                </a:cubicBezTo>
                <a:cubicBezTo>
                  <a:pt x="26" y="0"/>
                  <a:pt x="0" y="26"/>
                  <a:pt x="0" y="58"/>
                </a:cubicBezTo>
                <a:cubicBezTo>
                  <a:pt x="0" y="89"/>
                  <a:pt x="26" y="115"/>
                  <a:pt x="57" y="11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4" name="Freeform 653">
            <a:extLst>
              <a:ext uri="{FF2B5EF4-FFF2-40B4-BE49-F238E27FC236}">
                <a16:creationId xmlns:a16="http://schemas.microsoft.com/office/drawing/2014/main" id="{2D778A1C-5A6F-1A45-8B2A-A93A925D006E}"/>
              </a:ext>
            </a:extLst>
          </p:cNvPr>
          <p:cNvSpPr/>
          <p:nvPr/>
        </p:nvSpPr>
        <p:spPr>
          <a:xfrm>
            <a:off x="6988274" y="3382771"/>
            <a:ext cx="14616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7" h="126">
                <a:moveTo>
                  <a:pt x="400" y="107"/>
                </a:moveTo>
                <a:cubicBezTo>
                  <a:pt x="410" y="96"/>
                  <a:pt x="409" y="78"/>
                  <a:pt x="398" y="68"/>
                </a:cubicBezTo>
                <a:cubicBezTo>
                  <a:pt x="348" y="23"/>
                  <a:pt x="277" y="-1"/>
                  <a:pt x="203" y="0"/>
                </a:cubicBezTo>
                <a:cubicBezTo>
                  <a:pt x="127" y="2"/>
                  <a:pt x="56" y="31"/>
                  <a:pt x="8" y="79"/>
                </a:cubicBezTo>
                <a:cubicBezTo>
                  <a:pt x="-3" y="90"/>
                  <a:pt x="-3" y="107"/>
                  <a:pt x="8" y="118"/>
                </a:cubicBezTo>
                <a:cubicBezTo>
                  <a:pt x="13" y="123"/>
                  <a:pt x="21" y="126"/>
                  <a:pt x="28" y="126"/>
                </a:cubicBezTo>
                <a:cubicBezTo>
                  <a:pt x="35" y="126"/>
                  <a:pt x="42" y="123"/>
                  <a:pt x="47" y="118"/>
                </a:cubicBezTo>
                <a:cubicBezTo>
                  <a:pt x="85" y="80"/>
                  <a:pt x="142" y="57"/>
                  <a:pt x="204" y="56"/>
                </a:cubicBezTo>
                <a:cubicBezTo>
                  <a:pt x="264" y="54"/>
                  <a:pt x="322" y="74"/>
                  <a:pt x="361" y="109"/>
                </a:cubicBezTo>
                <a:cubicBezTo>
                  <a:pt x="373" y="119"/>
                  <a:pt x="390" y="118"/>
                  <a:pt x="400" y="10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5" name="Freeform 654">
            <a:extLst>
              <a:ext uri="{FF2B5EF4-FFF2-40B4-BE49-F238E27FC236}">
                <a16:creationId xmlns:a16="http://schemas.microsoft.com/office/drawing/2014/main" id="{BEE532C8-F1AB-1A41-BF62-CB37ED6B6017}"/>
              </a:ext>
            </a:extLst>
          </p:cNvPr>
          <p:cNvSpPr/>
          <p:nvPr/>
        </p:nvSpPr>
        <p:spPr>
          <a:xfrm>
            <a:off x="7047673" y="3474932"/>
            <a:ext cx="32040" cy="3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" h="90">
                <a:moveTo>
                  <a:pt x="45" y="0"/>
                </a:moveTo>
                <a:cubicBezTo>
                  <a:pt x="44" y="0"/>
                  <a:pt x="44" y="0"/>
                  <a:pt x="44" y="0"/>
                </a:cubicBezTo>
                <a:cubicBezTo>
                  <a:pt x="19" y="0"/>
                  <a:pt x="-1" y="21"/>
                  <a:pt x="0" y="46"/>
                </a:cubicBezTo>
                <a:cubicBezTo>
                  <a:pt x="1" y="70"/>
                  <a:pt x="21" y="90"/>
                  <a:pt x="45" y="90"/>
                </a:cubicBezTo>
                <a:lnTo>
                  <a:pt x="46" y="90"/>
                </a:lnTo>
                <a:cubicBezTo>
                  <a:pt x="71" y="89"/>
                  <a:pt x="90" y="68"/>
                  <a:pt x="90" y="44"/>
                </a:cubicBezTo>
                <a:cubicBezTo>
                  <a:pt x="89" y="19"/>
                  <a:pt x="69" y="0"/>
                  <a:pt x="4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6" name="Freeform 655">
            <a:extLst>
              <a:ext uri="{FF2B5EF4-FFF2-40B4-BE49-F238E27FC236}">
                <a16:creationId xmlns:a16="http://schemas.microsoft.com/office/drawing/2014/main" id="{F77CF123-411D-8244-805A-65FD6B45FA20}"/>
              </a:ext>
            </a:extLst>
          </p:cNvPr>
          <p:cNvSpPr/>
          <p:nvPr/>
        </p:nvSpPr>
        <p:spPr>
          <a:xfrm>
            <a:off x="7003033" y="3409050"/>
            <a:ext cx="117360" cy="3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7" h="110">
                <a:moveTo>
                  <a:pt x="164" y="55"/>
                </a:moveTo>
                <a:cubicBezTo>
                  <a:pt x="209" y="54"/>
                  <a:pt x="252" y="69"/>
                  <a:pt x="281" y="95"/>
                </a:cubicBezTo>
                <a:cubicBezTo>
                  <a:pt x="292" y="105"/>
                  <a:pt x="310" y="104"/>
                  <a:pt x="320" y="93"/>
                </a:cubicBezTo>
                <a:cubicBezTo>
                  <a:pt x="330" y="82"/>
                  <a:pt x="329" y="64"/>
                  <a:pt x="318" y="54"/>
                </a:cubicBezTo>
                <a:cubicBezTo>
                  <a:pt x="278" y="18"/>
                  <a:pt x="221" y="-1"/>
                  <a:pt x="162" y="0"/>
                </a:cubicBezTo>
                <a:cubicBezTo>
                  <a:pt x="102" y="2"/>
                  <a:pt x="46" y="24"/>
                  <a:pt x="7" y="63"/>
                </a:cubicBezTo>
                <a:cubicBezTo>
                  <a:pt x="-3" y="74"/>
                  <a:pt x="-3" y="91"/>
                  <a:pt x="8" y="102"/>
                </a:cubicBezTo>
                <a:cubicBezTo>
                  <a:pt x="13" y="107"/>
                  <a:pt x="20" y="110"/>
                  <a:pt x="27" y="110"/>
                </a:cubicBezTo>
                <a:cubicBezTo>
                  <a:pt x="34" y="110"/>
                  <a:pt x="41" y="107"/>
                  <a:pt x="47" y="102"/>
                </a:cubicBezTo>
                <a:cubicBezTo>
                  <a:pt x="75" y="73"/>
                  <a:pt x="117" y="56"/>
                  <a:pt x="164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7" name="Freeform 656">
            <a:extLst>
              <a:ext uri="{FF2B5EF4-FFF2-40B4-BE49-F238E27FC236}">
                <a16:creationId xmlns:a16="http://schemas.microsoft.com/office/drawing/2014/main" id="{3D3F6610-01B6-F446-92E3-52429BE300A7}"/>
              </a:ext>
            </a:extLst>
          </p:cNvPr>
          <p:cNvSpPr/>
          <p:nvPr/>
        </p:nvSpPr>
        <p:spPr>
          <a:xfrm>
            <a:off x="7019953" y="3436051"/>
            <a:ext cx="84960" cy="3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91">
                <a:moveTo>
                  <a:pt x="47" y="83"/>
                </a:moveTo>
                <a:cubicBezTo>
                  <a:pt x="64" y="66"/>
                  <a:pt x="90" y="55"/>
                  <a:pt x="118" y="55"/>
                </a:cubicBezTo>
                <a:cubicBezTo>
                  <a:pt x="146" y="54"/>
                  <a:pt x="173" y="63"/>
                  <a:pt x="191" y="79"/>
                </a:cubicBezTo>
                <a:cubicBezTo>
                  <a:pt x="202" y="89"/>
                  <a:pt x="219" y="88"/>
                  <a:pt x="229" y="77"/>
                </a:cubicBezTo>
                <a:cubicBezTo>
                  <a:pt x="240" y="66"/>
                  <a:pt x="239" y="48"/>
                  <a:pt x="227" y="38"/>
                </a:cubicBezTo>
                <a:cubicBezTo>
                  <a:pt x="199" y="13"/>
                  <a:pt x="159" y="-1"/>
                  <a:pt x="117" y="0"/>
                </a:cubicBezTo>
                <a:cubicBezTo>
                  <a:pt x="75" y="0"/>
                  <a:pt x="35" y="17"/>
                  <a:pt x="8" y="44"/>
                </a:cubicBezTo>
                <a:cubicBezTo>
                  <a:pt x="-3" y="55"/>
                  <a:pt x="-3" y="72"/>
                  <a:pt x="8" y="83"/>
                </a:cubicBezTo>
                <a:cubicBezTo>
                  <a:pt x="13" y="88"/>
                  <a:pt x="20" y="91"/>
                  <a:pt x="27" y="91"/>
                </a:cubicBezTo>
                <a:cubicBezTo>
                  <a:pt x="34" y="91"/>
                  <a:pt x="41" y="88"/>
                  <a:pt x="47" y="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8" name="Freeform 657">
            <a:extLst>
              <a:ext uri="{FF2B5EF4-FFF2-40B4-BE49-F238E27FC236}">
                <a16:creationId xmlns:a16="http://schemas.microsoft.com/office/drawing/2014/main" id="{A51EB0EE-CCAE-EC40-8822-65F160264181}"/>
              </a:ext>
            </a:extLst>
          </p:cNvPr>
          <p:cNvSpPr/>
          <p:nvPr/>
        </p:nvSpPr>
        <p:spPr>
          <a:xfrm>
            <a:off x="1429872" y="2500411"/>
            <a:ext cx="154800" cy="155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1" h="432">
                <a:moveTo>
                  <a:pt x="216" y="120"/>
                </a:moveTo>
                <a:cubicBezTo>
                  <a:pt x="270" y="120"/>
                  <a:pt x="314" y="181"/>
                  <a:pt x="314" y="256"/>
                </a:cubicBezTo>
                <a:cubicBezTo>
                  <a:pt x="314" y="331"/>
                  <a:pt x="270" y="392"/>
                  <a:pt x="216" y="392"/>
                </a:cubicBezTo>
                <a:cubicBezTo>
                  <a:pt x="162" y="392"/>
                  <a:pt x="118" y="331"/>
                  <a:pt x="118" y="256"/>
                </a:cubicBezTo>
                <a:cubicBezTo>
                  <a:pt x="118" y="181"/>
                  <a:pt x="162" y="120"/>
                  <a:pt x="216" y="120"/>
                </a:cubicBezTo>
                <a:close/>
                <a:moveTo>
                  <a:pt x="212" y="39"/>
                </a:moveTo>
                <a:cubicBezTo>
                  <a:pt x="223" y="39"/>
                  <a:pt x="233" y="48"/>
                  <a:pt x="233" y="60"/>
                </a:cubicBezTo>
                <a:cubicBezTo>
                  <a:pt x="233" y="71"/>
                  <a:pt x="223" y="80"/>
                  <a:pt x="212" y="80"/>
                </a:cubicBezTo>
                <a:cubicBezTo>
                  <a:pt x="201" y="80"/>
                  <a:pt x="192" y="71"/>
                  <a:pt x="192" y="60"/>
                </a:cubicBezTo>
                <a:cubicBezTo>
                  <a:pt x="192" y="48"/>
                  <a:pt x="201" y="39"/>
                  <a:pt x="212" y="39"/>
                </a:cubicBezTo>
                <a:close/>
                <a:moveTo>
                  <a:pt x="59" y="353"/>
                </a:moveTo>
                <a:cubicBezTo>
                  <a:pt x="58" y="353"/>
                  <a:pt x="58" y="353"/>
                  <a:pt x="57" y="353"/>
                </a:cubicBezTo>
                <a:lnTo>
                  <a:pt x="56" y="353"/>
                </a:lnTo>
                <a:cubicBezTo>
                  <a:pt x="55" y="353"/>
                  <a:pt x="55" y="353"/>
                  <a:pt x="55" y="353"/>
                </a:cubicBezTo>
                <a:cubicBezTo>
                  <a:pt x="54" y="353"/>
                  <a:pt x="54" y="353"/>
                  <a:pt x="54" y="353"/>
                </a:cubicBezTo>
                <a:cubicBezTo>
                  <a:pt x="53" y="354"/>
                  <a:pt x="53" y="354"/>
                  <a:pt x="53" y="354"/>
                </a:cubicBezTo>
                <a:cubicBezTo>
                  <a:pt x="52" y="354"/>
                  <a:pt x="52" y="354"/>
                  <a:pt x="52" y="354"/>
                </a:cubicBezTo>
                <a:cubicBezTo>
                  <a:pt x="51" y="354"/>
                  <a:pt x="51" y="354"/>
                  <a:pt x="51" y="354"/>
                </a:cubicBezTo>
                <a:cubicBezTo>
                  <a:pt x="51" y="355"/>
                  <a:pt x="50" y="355"/>
                  <a:pt x="50" y="355"/>
                </a:cubicBezTo>
                <a:lnTo>
                  <a:pt x="49" y="355"/>
                </a:lnTo>
                <a:cubicBezTo>
                  <a:pt x="49" y="356"/>
                  <a:pt x="49" y="356"/>
                  <a:pt x="48" y="356"/>
                </a:cubicBezTo>
                <a:cubicBezTo>
                  <a:pt x="47" y="357"/>
                  <a:pt x="47" y="357"/>
                  <a:pt x="47" y="357"/>
                </a:cubicBezTo>
                <a:cubicBezTo>
                  <a:pt x="47" y="357"/>
                  <a:pt x="46" y="357"/>
                  <a:pt x="46" y="358"/>
                </a:cubicBezTo>
                <a:lnTo>
                  <a:pt x="6" y="397"/>
                </a:lnTo>
                <a:cubicBezTo>
                  <a:pt x="-2" y="404"/>
                  <a:pt x="-2" y="417"/>
                  <a:pt x="6" y="424"/>
                </a:cubicBezTo>
                <a:cubicBezTo>
                  <a:pt x="9" y="428"/>
                  <a:pt x="15" y="430"/>
                  <a:pt x="20" y="430"/>
                </a:cubicBezTo>
                <a:cubicBezTo>
                  <a:pt x="25" y="430"/>
                  <a:pt x="30" y="429"/>
                  <a:pt x="33" y="425"/>
                </a:cubicBezTo>
                <a:lnTo>
                  <a:pt x="67" y="392"/>
                </a:lnTo>
                <a:lnTo>
                  <a:pt x="99" y="392"/>
                </a:lnTo>
                <a:cubicBezTo>
                  <a:pt x="108" y="392"/>
                  <a:pt x="115" y="386"/>
                  <a:pt x="118" y="378"/>
                </a:cubicBezTo>
                <a:cubicBezTo>
                  <a:pt x="144" y="413"/>
                  <a:pt x="179" y="432"/>
                  <a:pt x="216" y="432"/>
                </a:cubicBezTo>
                <a:cubicBezTo>
                  <a:pt x="253" y="432"/>
                  <a:pt x="288" y="413"/>
                  <a:pt x="314" y="380"/>
                </a:cubicBezTo>
                <a:cubicBezTo>
                  <a:pt x="317" y="387"/>
                  <a:pt x="324" y="392"/>
                  <a:pt x="332" y="392"/>
                </a:cubicBezTo>
                <a:lnTo>
                  <a:pt x="363" y="392"/>
                </a:lnTo>
                <a:lnTo>
                  <a:pt x="397" y="425"/>
                </a:lnTo>
                <a:cubicBezTo>
                  <a:pt x="401" y="429"/>
                  <a:pt x="406" y="430"/>
                  <a:pt x="411" y="430"/>
                </a:cubicBezTo>
                <a:cubicBezTo>
                  <a:pt x="416" y="430"/>
                  <a:pt x="421" y="428"/>
                  <a:pt x="425" y="424"/>
                </a:cubicBezTo>
                <a:cubicBezTo>
                  <a:pt x="433" y="417"/>
                  <a:pt x="432" y="404"/>
                  <a:pt x="425" y="397"/>
                </a:cubicBezTo>
                <a:lnTo>
                  <a:pt x="385" y="358"/>
                </a:lnTo>
                <a:cubicBezTo>
                  <a:pt x="384" y="357"/>
                  <a:pt x="384" y="357"/>
                  <a:pt x="384" y="357"/>
                </a:cubicBezTo>
                <a:cubicBezTo>
                  <a:pt x="383" y="357"/>
                  <a:pt x="383" y="357"/>
                  <a:pt x="383" y="356"/>
                </a:cubicBezTo>
                <a:lnTo>
                  <a:pt x="382" y="356"/>
                </a:lnTo>
                <a:lnTo>
                  <a:pt x="381" y="355"/>
                </a:lnTo>
                <a:lnTo>
                  <a:pt x="380" y="355"/>
                </a:lnTo>
                <a:lnTo>
                  <a:pt x="380" y="354"/>
                </a:lnTo>
                <a:cubicBezTo>
                  <a:pt x="379" y="354"/>
                  <a:pt x="379" y="354"/>
                  <a:pt x="379" y="354"/>
                </a:cubicBezTo>
                <a:cubicBezTo>
                  <a:pt x="378" y="354"/>
                  <a:pt x="378" y="354"/>
                  <a:pt x="378" y="354"/>
                </a:cubicBezTo>
                <a:cubicBezTo>
                  <a:pt x="377" y="354"/>
                  <a:pt x="377" y="354"/>
                  <a:pt x="377" y="353"/>
                </a:cubicBezTo>
                <a:lnTo>
                  <a:pt x="376" y="353"/>
                </a:lnTo>
                <a:lnTo>
                  <a:pt x="375" y="353"/>
                </a:lnTo>
                <a:lnTo>
                  <a:pt x="374" y="353"/>
                </a:lnTo>
                <a:lnTo>
                  <a:pt x="373" y="353"/>
                </a:lnTo>
                <a:lnTo>
                  <a:pt x="372" y="353"/>
                </a:lnTo>
                <a:lnTo>
                  <a:pt x="371" y="353"/>
                </a:lnTo>
                <a:lnTo>
                  <a:pt x="332" y="353"/>
                </a:lnTo>
                <a:lnTo>
                  <a:pt x="331" y="353"/>
                </a:lnTo>
                <a:cubicBezTo>
                  <a:pt x="345" y="326"/>
                  <a:pt x="352" y="295"/>
                  <a:pt x="353" y="263"/>
                </a:cubicBezTo>
                <a:cubicBezTo>
                  <a:pt x="357" y="270"/>
                  <a:pt x="363" y="275"/>
                  <a:pt x="371" y="275"/>
                </a:cubicBezTo>
                <a:lnTo>
                  <a:pt x="411" y="275"/>
                </a:lnTo>
                <a:cubicBezTo>
                  <a:pt x="422" y="275"/>
                  <a:pt x="431" y="266"/>
                  <a:pt x="431" y="255"/>
                </a:cubicBezTo>
                <a:cubicBezTo>
                  <a:pt x="431" y="244"/>
                  <a:pt x="422" y="235"/>
                  <a:pt x="411" y="235"/>
                </a:cubicBezTo>
                <a:lnTo>
                  <a:pt x="371" y="235"/>
                </a:lnTo>
                <a:cubicBezTo>
                  <a:pt x="363" y="235"/>
                  <a:pt x="356" y="240"/>
                  <a:pt x="353" y="247"/>
                </a:cubicBezTo>
                <a:cubicBezTo>
                  <a:pt x="352" y="215"/>
                  <a:pt x="344" y="184"/>
                  <a:pt x="330" y="158"/>
                </a:cubicBezTo>
                <a:cubicBezTo>
                  <a:pt x="331" y="158"/>
                  <a:pt x="331" y="158"/>
                  <a:pt x="332" y="158"/>
                </a:cubicBezTo>
                <a:lnTo>
                  <a:pt x="371" y="158"/>
                </a:lnTo>
                <a:cubicBezTo>
                  <a:pt x="378" y="158"/>
                  <a:pt x="384" y="155"/>
                  <a:pt x="387" y="150"/>
                </a:cubicBezTo>
                <a:lnTo>
                  <a:pt x="425" y="113"/>
                </a:lnTo>
                <a:cubicBezTo>
                  <a:pt x="432" y="106"/>
                  <a:pt x="433" y="93"/>
                  <a:pt x="425" y="86"/>
                </a:cubicBezTo>
                <a:cubicBezTo>
                  <a:pt x="417" y="78"/>
                  <a:pt x="405" y="78"/>
                  <a:pt x="397" y="85"/>
                </a:cubicBezTo>
                <a:lnTo>
                  <a:pt x="363" y="118"/>
                </a:lnTo>
                <a:lnTo>
                  <a:pt x="332" y="118"/>
                </a:lnTo>
                <a:cubicBezTo>
                  <a:pt x="323" y="118"/>
                  <a:pt x="316" y="124"/>
                  <a:pt x="313" y="131"/>
                </a:cubicBezTo>
                <a:cubicBezTo>
                  <a:pt x="299" y="113"/>
                  <a:pt x="282" y="99"/>
                  <a:pt x="263" y="91"/>
                </a:cubicBezTo>
                <a:cubicBezTo>
                  <a:pt x="269" y="82"/>
                  <a:pt x="272" y="71"/>
                  <a:pt x="272" y="60"/>
                </a:cubicBezTo>
                <a:cubicBezTo>
                  <a:pt x="272" y="27"/>
                  <a:pt x="245" y="0"/>
                  <a:pt x="212" y="0"/>
                </a:cubicBezTo>
                <a:cubicBezTo>
                  <a:pt x="179" y="0"/>
                  <a:pt x="152" y="27"/>
                  <a:pt x="152" y="60"/>
                </a:cubicBezTo>
                <a:cubicBezTo>
                  <a:pt x="152" y="72"/>
                  <a:pt x="156" y="84"/>
                  <a:pt x="163" y="94"/>
                </a:cubicBezTo>
                <a:cubicBezTo>
                  <a:pt x="146" y="102"/>
                  <a:pt x="131" y="116"/>
                  <a:pt x="118" y="132"/>
                </a:cubicBezTo>
                <a:cubicBezTo>
                  <a:pt x="116" y="124"/>
                  <a:pt x="109" y="118"/>
                  <a:pt x="100" y="118"/>
                </a:cubicBezTo>
                <a:lnTo>
                  <a:pt x="68" y="118"/>
                </a:lnTo>
                <a:lnTo>
                  <a:pt x="34" y="86"/>
                </a:lnTo>
                <a:cubicBezTo>
                  <a:pt x="26" y="78"/>
                  <a:pt x="14" y="78"/>
                  <a:pt x="6" y="86"/>
                </a:cubicBezTo>
                <a:cubicBezTo>
                  <a:pt x="-1" y="94"/>
                  <a:pt x="-1" y="106"/>
                  <a:pt x="7" y="114"/>
                </a:cubicBezTo>
                <a:lnTo>
                  <a:pt x="46" y="152"/>
                </a:lnTo>
                <a:lnTo>
                  <a:pt x="47" y="153"/>
                </a:lnTo>
                <a:lnTo>
                  <a:pt x="48" y="153"/>
                </a:lnTo>
                <a:cubicBezTo>
                  <a:pt x="48" y="154"/>
                  <a:pt x="48" y="154"/>
                  <a:pt x="48" y="154"/>
                </a:cubicBezTo>
                <a:cubicBezTo>
                  <a:pt x="49" y="154"/>
                  <a:pt x="49" y="154"/>
                  <a:pt x="49" y="155"/>
                </a:cubicBezTo>
                <a:lnTo>
                  <a:pt x="50" y="155"/>
                </a:lnTo>
                <a:cubicBezTo>
                  <a:pt x="50" y="155"/>
                  <a:pt x="51" y="155"/>
                  <a:pt x="51" y="156"/>
                </a:cubicBezTo>
                <a:lnTo>
                  <a:pt x="52" y="156"/>
                </a:lnTo>
                <a:lnTo>
                  <a:pt x="53" y="156"/>
                </a:lnTo>
                <a:cubicBezTo>
                  <a:pt x="53" y="156"/>
                  <a:pt x="53" y="157"/>
                  <a:pt x="54" y="157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6" y="157"/>
                  <a:pt x="56" y="157"/>
                  <a:pt x="56" y="157"/>
                </a:cubicBezTo>
                <a:cubicBezTo>
                  <a:pt x="57" y="158"/>
                  <a:pt x="57" y="158"/>
                  <a:pt x="57" y="158"/>
                </a:cubicBezTo>
                <a:cubicBezTo>
                  <a:pt x="58" y="158"/>
                  <a:pt x="58" y="158"/>
                  <a:pt x="58" y="158"/>
                </a:cubicBezTo>
                <a:cubicBezTo>
                  <a:pt x="59" y="158"/>
                  <a:pt x="59" y="158"/>
                  <a:pt x="60" y="158"/>
                </a:cubicBezTo>
                <a:lnTo>
                  <a:pt x="100" y="158"/>
                </a:lnTo>
                <a:cubicBezTo>
                  <a:pt x="100" y="158"/>
                  <a:pt x="101" y="158"/>
                  <a:pt x="102" y="158"/>
                </a:cubicBezTo>
                <a:cubicBezTo>
                  <a:pt x="88" y="185"/>
                  <a:pt x="80" y="217"/>
                  <a:pt x="79" y="250"/>
                </a:cubicBezTo>
                <a:cubicBezTo>
                  <a:pt x="77" y="242"/>
                  <a:pt x="69" y="235"/>
                  <a:pt x="60" y="235"/>
                </a:cubicBezTo>
                <a:lnTo>
                  <a:pt x="21" y="235"/>
                </a:lnTo>
                <a:cubicBezTo>
                  <a:pt x="10" y="235"/>
                  <a:pt x="1" y="244"/>
                  <a:pt x="1" y="255"/>
                </a:cubicBezTo>
                <a:cubicBezTo>
                  <a:pt x="1" y="266"/>
                  <a:pt x="10" y="275"/>
                  <a:pt x="21" y="275"/>
                </a:cubicBezTo>
                <a:lnTo>
                  <a:pt x="60" y="275"/>
                </a:lnTo>
                <a:cubicBezTo>
                  <a:pt x="69" y="275"/>
                  <a:pt x="77" y="268"/>
                  <a:pt x="79" y="260"/>
                </a:cubicBezTo>
                <a:cubicBezTo>
                  <a:pt x="80" y="293"/>
                  <a:pt x="87" y="325"/>
                  <a:pt x="102" y="353"/>
                </a:cubicBezTo>
                <a:cubicBezTo>
                  <a:pt x="101" y="353"/>
                  <a:pt x="100" y="353"/>
                  <a:pt x="99" y="3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9" name="Freeform 658">
            <a:extLst>
              <a:ext uri="{FF2B5EF4-FFF2-40B4-BE49-F238E27FC236}">
                <a16:creationId xmlns:a16="http://schemas.microsoft.com/office/drawing/2014/main" id="{C3DF304D-4DD5-0B4F-9CFA-B391731FF1D5}"/>
              </a:ext>
            </a:extLst>
          </p:cNvPr>
          <p:cNvSpPr/>
          <p:nvPr/>
        </p:nvSpPr>
        <p:spPr>
          <a:xfrm>
            <a:off x="1194794" y="2529931"/>
            <a:ext cx="402120" cy="40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8" h="1117">
                <a:moveTo>
                  <a:pt x="1090" y="531"/>
                </a:moveTo>
                <a:cubicBezTo>
                  <a:pt x="1075" y="531"/>
                  <a:pt x="1063" y="543"/>
                  <a:pt x="1063" y="558"/>
                </a:cubicBezTo>
                <a:cubicBezTo>
                  <a:pt x="1063" y="693"/>
                  <a:pt x="1010" y="819"/>
                  <a:pt x="915" y="914"/>
                </a:cubicBezTo>
                <a:cubicBezTo>
                  <a:pt x="820" y="1009"/>
                  <a:pt x="694" y="1062"/>
                  <a:pt x="559" y="1062"/>
                </a:cubicBezTo>
                <a:cubicBezTo>
                  <a:pt x="425" y="1062"/>
                  <a:pt x="298" y="1009"/>
                  <a:pt x="203" y="914"/>
                </a:cubicBezTo>
                <a:cubicBezTo>
                  <a:pt x="108" y="819"/>
                  <a:pt x="56" y="693"/>
                  <a:pt x="56" y="558"/>
                </a:cubicBezTo>
                <a:cubicBezTo>
                  <a:pt x="56" y="424"/>
                  <a:pt x="108" y="297"/>
                  <a:pt x="203" y="202"/>
                </a:cubicBezTo>
                <a:cubicBezTo>
                  <a:pt x="298" y="107"/>
                  <a:pt x="425" y="55"/>
                  <a:pt x="559" y="55"/>
                </a:cubicBezTo>
                <a:cubicBezTo>
                  <a:pt x="574" y="55"/>
                  <a:pt x="587" y="42"/>
                  <a:pt x="587" y="27"/>
                </a:cubicBezTo>
                <a:cubicBezTo>
                  <a:pt x="587" y="12"/>
                  <a:pt x="574" y="0"/>
                  <a:pt x="559" y="0"/>
                </a:cubicBezTo>
                <a:cubicBezTo>
                  <a:pt x="410" y="0"/>
                  <a:pt x="270" y="58"/>
                  <a:pt x="164" y="163"/>
                </a:cubicBezTo>
                <a:cubicBezTo>
                  <a:pt x="58" y="269"/>
                  <a:pt x="0" y="409"/>
                  <a:pt x="0" y="558"/>
                </a:cubicBezTo>
                <a:cubicBezTo>
                  <a:pt x="0" y="707"/>
                  <a:pt x="58" y="848"/>
                  <a:pt x="164" y="953"/>
                </a:cubicBezTo>
                <a:cubicBezTo>
                  <a:pt x="270" y="1059"/>
                  <a:pt x="410" y="1117"/>
                  <a:pt x="559" y="1117"/>
                </a:cubicBezTo>
                <a:cubicBezTo>
                  <a:pt x="708" y="1117"/>
                  <a:pt x="849" y="1059"/>
                  <a:pt x="954" y="953"/>
                </a:cubicBezTo>
                <a:cubicBezTo>
                  <a:pt x="1060" y="848"/>
                  <a:pt x="1118" y="707"/>
                  <a:pt x="1118" y="558"/>
                </a:cubicBezTo>
                <a:cubicBezTo>
                  <a:pt x="1118" y="543"/>
                  <a:pt x="1105" y="531"/>
                  <a:pt x="1090" y="53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0" name="Freeform 659">
            <a:extLst>
              <a:ext uri="{FF2B5EF4-FFF2-40B4-BE49-F238E27FC236}">
                <a16:creationId xmlns:a16="http://schemas.microsoft.com/office/drawing/2014/main" id="{27672251-306F-8D46-AAA6-3579A1139925}"/>
              </a:ext>
            </a:extLst>
          </p:cNvPr>
          <p:cNvSpPr/>
          <p:nvPr/>
        </p:nvSpPr>
        <p:spPr>
          <a:xfrm>
            <a:off x="1336273" y="2672130"/>
            <a:ext cx="12024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5" h="335">
                <a:moveTo>
                  <a:pt x="167" y="55"/>
                </a:moveTo>
                <a:cubicBezTo>
                  <a:pt x="229" y="55"/>
                  <a:pt x="280" y="106"/>
                  <a:pt x="280" y="167"/>
                </a:cubicBezTo>
                <a:cubicBezTo>
                  <a:pt x="280" y="229"/>
                  <a:pt x="229" y="280"/>
                  <a:pt x="167" y="280"/>
                </a:cubicBezTo>
                <a:cubicBezTo>
                  <a:pt x="106" y="280"/>
                  <a:pt x="55" y="229"/>
                  <a:pt x="55" y="167"/>
                </a:cubicBezTo>
                <a:cubicBezTo>
                  <a:pt x="55" y="106"/>
                  <a:pt x="106" y="55"/>
                  <a:pt x="167" y="55"/>
                </a:cubicBezTo>
                <a:close/>
                <a:moveTo>
                  <a:pt x="167" y="335"/>
                </a:moveTo>
                <a:cubicBezTo>
                  <a:pt x="260" y="335"/>
                  <a:pt x="335" y="260"/>
                  <a:pt x="335" y="167"/>
                </a:cubicBezTo>
                <a:cubicBezTo>
                  <a:pt x="335" y="75"/>
                  <a:pt x="260" y="0"/>
                  <a:pt x="167" y="0"/>
                </a:cubicBezTo>
                <a:cubicBezTo>
                  <a:pt x="75" y="0"/>
                  <a:pt x="0" y="75"/>
                  <a:pt x="0" y="167"/>
                </a:cubicBezTo>
                <a:cubicBezTo>
                  <a:pt x="0" y="260"/>
                  <a:pt x="75" y="335"/>
                  <a:pt x="167" y="3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1" name="Freeform 660">
            <a:extLst>
              <a:ext uri="{FF2B5EF4-FFF2-40B4-BE49-F238E27FC236}">
                <a16:creationId xmlns:a16="http://schemas.microsoft.com/office/drawing/2014/main" id="{B03CA82D-4B7B-A74C-8102-11736D96BB32}"/>
              </a:ext>
            </a:extLst>
          </p:cNvPr>
          <p:cNvSpPr/>
          <p:nvPr/>
        </p:nvSpPr>
        <p:spPr>
          <a:xfrm>
            <a:off x="1416553" y="2696251"/>
            <a:ext cx="86040" cy="13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0" h="388">
                <a:moveTo>
                  <a:pt x="18" y="388"/>
                </a:moveTo>
                <a:cubicBezTo>
                  <a:pt x="19" y="388"/>
                  <a:pt x="21" y="388"/>
                  <a:pt x="23" y="388"/>
                </a:cubicBezTo>
                <a:cubicBezTo>
                  <a:pt x="86" y="369"/>
                  <a:pt x="141" y="331"/>
                  <a:pt x="180" y="278"/>
                </a:cubicBezTo>
                <a:cubicBezTo>
                  <a:pt x="208" y="242"/>
                  <a:pt x="227" y="199"/>
                  <a:pt x="235" y="154"/>
                </a:cubicBezTo>
                <a:cubicBezTo>
                  <a:pt x="244" y="107"/>
                  <a:pt x="242" y="59"/>
                  <a:pt x="228" y="13"/>
                </a:cubicBezTo>
                <a:cubicBezTo>
                  <a:pt x="225" y="3"/>
                  <a:pt x="216" y="-2"/>
                  <a:pt x="206" y="1"/>
                </a:cubicBezTo>
                <a:cubicBezTo>
                  <a:pt x="197" y="4"/>
                  <a:pt x="191" y="13"/>
                  <a:pt x="194" y="23"/>
                </a:cubicBezTo>
                <a:cubicBezTo>
                  <a:pt x="218" y="104"/>
                  <a:pt x="202" y="189"/>
                  <a:pt x="152" y="257"/>
                </a:cubicBezTo>
                <a:cubicBezTo>
                  <a:pt x="117" y="304"/>
                  <a:pt x="69" y="337"/>
                  <a:pt x="13" y="354"/>
                </a:cubicBezTo>
                <a:cubicBezTo>
                  <a:pt x="3" y="356"/>
                  <a:pt x="-2" y="366"/>
                  <a:pt x="1" y="376"/>
                </a:cubicBezTo>
                <a:cubicBezTo>
                  <a:pt x="3" y="383"/>
                  <a:pt x="10" y="388"/>
                  <a:pt x="18" y="3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2" name="Freeform 661">
            <a:extLst>
              <a:ext uri="{FF2B5EF4-FFF2-40B4-BE49-F238E27FC236}">
                <a16:creationId xmlns:a16="http://schemas.microsoft.com/office/drawing/2014/main" id="{0B4E5C50-2E35-6043-B4AD-66F798194EE9}"/>
              </a:ext>
            </a:extLst>
          </p:cNvPr>
          <p:cNvSpPr/>
          <p:nvPr/>
        </p:nvSpPr>
        <p:spPr>
          <a:xfrm>
            <a:off x="1285513" y="2626411"/>
            <a:ext cx="86040" cy="13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0" h="388">
                <a:moveTo>
                  <a:pt x="227" y="34"/>
                </a:moveTo>
                <a:cubicBezTo>
                  <a:pt x="237" y="32"/>
                  <a:pt x="242" y="22"/>
                  <a:pt x="239" y="12"/>
                </a:cubicBezTo>
                <a:cubicBezTo>
                  <a:pt x="236" y="3"/>
                  <a:pt x="227" y="-2"/>
                  <a:pt x="217" y="0"/>
                </a:cubicBezTo>
                <a:cubicBezTo>
                  <a:pt x="156" y="18"/>
                  <a:pt x="102" y="55"/>
                  <a:pt x="63" y="105"/>
                </a:cubicBezTo>
                <a:cubicBezTo>
                  <a:pt x="4" y="182"/>
                  <a:pt x="-15" y="283"/>
                  <a:pt x="12" y="375"/>
                </a:cubicBezTo>
                <a:cubicBezTo>
                  <a:pt x="14" y="383"/>
                  <a:pt x="21" y="388"/>
                  <a:pt x="29" y="388"/>
                </a:cubicBezTo>
                <a:cubicBezTo>
                  <a:pt x="31" y="388"/>
                  <a:pt x="32" y="388"/>
                  <a:pt x="34" y="387"/>
                </a:cubicBezTo>
                <a:cubicBezTo>
                  <a:pt x="43" y="385"/>
                  <a:pt x="49" y="375"/>
                  <a:pt x="46" y="365"/>
                </a:cubicBezTo>
                <a:cubicBezTo>
                  <a:pt x="22" y="284"/>
                  <a:pt x="39" y="194"/>
                  <a:pt x="91" y="127"/>
                </a:cubicBezTo>
                <a:cubicBezTo>
                  <a:pt x="126" y="82"/>
                  <a:pt x="173" y="50"/>
                  <a:pt x="227" y="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3" name="Freeform 662">
            <a:extLst>
              <a:ext uri="{FF2B5EF4-FFF2-40B4-BE49-F238E27FC236}">
                <a16:creationId xmlns:a16="http://schemas.microsoft.com/office/drawing/2014/main" id="{59EA3E13-C8C9-0B46-9DD5-4FED219E20CA}"/>
              </a:ext>
            </a:extLst>
          </p:cNvPr>
          <p:cNvSpPr/>
          <p:nvPr/>
        </p:nvSpPr>
        <p:spPr>
          <a:xfrm>
            <a:off x="1246273" y="2590051"/>
            <a:ext cx="113760" cy="186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7" h="520">
                <a:moveTo>
                  <a:pt x="113" y="166"/>
                </a:moveTo>
                <a:cubicBezTo>
                  <a:pt x="161" y="102"/>
                  <a:pt x="228" y="57"/>
                  <a:pt x="304" y="35"/>
                </a:cubicBezTo>
                <a:cubicBezTo>
                  <a:pt x="314" y="32"/>
                  <a:pt x="319" y="22"/>
                  <a:pt x="316" y="13"/>
                </a:cubicBezTo>
                <a:cubicBezTo>
                  <a:pt x="314" y="3"/>
                  <a:pt x="304" y="-2"/>
                  <a:pt x="294" y="1"/>
                </a:cubicBezTo>
                <a:cubicBezTo>
                  <a:pt x="210" y="25"/>
                  <a:pt x="138" y="75"/>
                  <a:pt x="85" y="144"/>
                </a:cubicBezTo>
                <a:cubicBezTo>
                  <a:pt x="46" y="194"/>
                  <a:pt x="20" y="253"/>
                  <a:pt x="8" y="315"/>
                </a:cubicBezTo>
                <a:cubicBezTo>
                  <a:pt x="-5" y="378"/>
                  <a:pt x="-2" y="445"/>
                  <a:pt x="17" y="508"/>
                </a:cubicBezTo>
                <a:cubicBezTo>
                  <a:pt x="19" y="515"/>
                  <a:pt x="26" y="520"/>
                  <a:pt x="34" y="520"/>
                </a:cubicBezTo>
                <a:cubicBezTo>
                  <a:pt x="35" y="520"/>
                  <a:pt x="37" y="520"/>
                  <a:pt x="39" y="520"/>
                </a:cubicBezTo>
                <a:cubicBezTo>
                  <a:pt x="48" y="517"/>
                  <a:pt x="53" y="507"/>
                  <a:pt x="51" y="498"/>
                </a:cubicBezTo>
                <a:cubicBezTo>
                  <a:pt x="34" y="440"/>
                  <a:pt x="31" y="380"/>
                  <a:pt x="43" y="321"/>
                </a:cubicBezTo>
                <a:cubicBezTo>
                  <a:pt x="54" y="265"/>
                  <a:pt x="78" y="211"/>
                  <a:pt x="113" y="1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4" name="Freeform 663">
            <a:extLst>
              <a:ext uri="{FF2B5EF4-FFF2-40B4-BE49-F238E27FC236}">
                <a16:creationId xmlns:a16="http://schemas.microsoft.com/office/drawing/2014/main" id="{11C853C9-E2D6-194B-AFAE-103B96121925}"/>
              </a:ext>
            </a:extLst>
          </p:cNvPr>
          <p:cNvSpPr/>
          <p:nvPr/>
        </p:nvSpPr>
        <p:spPr>
          <a:xfrm>
            <a:off x="1426273" y="2685450"/>
            <a:ext cx="114120" cy="186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8" h="520">
                <a:moveTo>
                  <a:pt x="17" y="520"/>
                </a:moveTo>
                <a:cubicBezTo>
                  <a:pt x="19" y="520"/>
                  <a:pt x="21" y="520"/>
                  <a:pt x="22" y="520"/>
                </a:cubicBezTo>
                <a:cubicBezTo>
                  <a:pt x="109" y="494"/>
                  <a:pt x="183" y="443"/>
                  <a:pt x="236" y="371"/>
                </a:cubicBezTo>
                <a:cubicBezTo>
                  <a:pt x="273" y="321"/>
                  <a:pt x="298" y="263"/>
                  <a:pt x="310" y="203"/>
                </a:cubicBezTo>
                <a:cubicBezTo>
                  <a:pt x="322" y="139"/>
                  <a:pt x="319" y="75"/>
                  <a:pt x="300" y="13"/>
                </a:cubicBezTo>
                <a:cubicBezTo>
                  <a:pt x="298" y="3"/>
                  <a:pt x="288" y="-2"/>
                  <a:pt x="278" y="0"/>
                </a:cubicBezTo>
                <a:cubicBezTo>
                  <a:pt x="269" y="3"/>
                  <a:pt x="264" y="13"/>
                  <a:pt x="266" y="22"/>
                </a:cubicBezTo>
                <a:cubicBezTo>
                  <a:pt x="283" y="80"/>
                  <a:pt x="286" y="138"/>
                  <a:pt x="275" y="196"/>
                </a:cubicBezTo>
                <a:cubicBezTo>
                  <a:pt x="264" y="251"/>
                  <a:pt x="241" y="305"/>
                  <a:pt x="207" y="350"/>
                </a:cubicBezTo>
                <a:cubicBezTo>
                  <a:pt x="159" y="416"/>
                  <a:pt x="91" y="463"/>
                  <a:pt x="13" y="485"/>
                </a:cubicBezTo>
                <a:cubicBezTo>
                  <a:pt x="3" y="488"/>
                  <a:pt x="-2" y="498"/>
                  <a:pt x="0" y="507"/>
                </a:cubicBezTo>
                <a:cubicBezTo>
                  <a:pt x="3" y="515"/>
                  <a:pt x="10" y="520"/>
                  <a:pt x="17" y="52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5" name="Freeform 664">
            <a:extLst>
              <a:ext uri="{FF2B5EF4-FFF2-40B4-BE49-F238E27FC236}">
                <a16:creationId xmlns:a16="http://schemas.microsoft.com/office/drawing/2014/main" id="{9DDD2045-ED16-994D-AA1F-DC683232FBA5}"/>
              </a:ext>
            </a:extLst>
          </p:cNvPr>
          <p:cNvSpPr/>
          <p:nvPr/>
        </p:nvSpPr>
        <p:spPr>
          <a:xfrm>
            <a:off x="479113" y="2529931"/>
            <a:ext cx="401760" cy="40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7" h="1117">
                <a:moveTo>
                  <a:pt x="915" y="914"/>
                </a:moveTo>
                <a:cubicBezTo>
                  <a:pt x="820" y="1009"/>
                  <a:pt x="693" y="1062"/>
                  <a:pt x="559" y="1062"/>
                </a:cubicBezTo>
                <a:cubicBezTo>
                  <a:pt x="424" y="1062"/>
                  <a:pt x="298" y="1009"/>
                  <a:pt x="203" y="914"/>
                </a:cubicBezTo>
                <a:cubicBezTo>
                  <a:pt x="108" y="819"/>
                  <a:pt x="55" y="693"/>
                  <a:pt x="55" y="558"/>
                </a:cubicBezTo>
                <a:cubicBezTo>
                  <a:pt x="55" y="424"/>
                  <a:pt x="108" y="297"/>
                  <a:pt x="203" y="202"/>
                </a:cubicBezTo>
                <a:cubicBezTo>
                  <a:pt x="298" y="107"/>
                  <a:pt x="424" y="55"/>
                  <a:pt x="559" y="55"/>
                </a:cubicBezTo>
                <a:cubicBezTo>
                  <a:pt x="693" y="55"/>
                  <a:pt x="820" y="107"/>
                  <a:pt x="915" y="202"/>
                </a:cubicBezTo>
                <a:cubicBezTo>
                  <a:pt x="1010" y="297"/>
                  <a:pt x="1062" y="424"/>
                  <a:pt x="1062" y="558"/>
                </a:cubicBezTo>
                <a:cubicBezTo>
                  <a:pt x="1062" y="693"/>
                  <a:pt x="1010" y="819"/>
                  <a:pt x="915" y="914"/>
                </a:cubicBezTo>
                <a:close/>
                <a:moveTo>
                  <a:pt x="954" y="163"/>
                </a:moveTo>
                <a:cubicBezTo>
                  <a:pt x="848" y="58"/>
                  <a:pt x="708" y="0"/>
                  <a:pt x="559" y="0"/>
                </a:cubicBezTo>
                <a:cubicBezTo>
                  <a:pt x="409" y="0"/>
                  <a:pt x="269" y="58"/>
                  <a:pt x="164" y="163"/>
                </a:cubicBezTo>
                <a:cubicBezTo>
                  <a:pt x="58" y="269"/>
                  <a:pt x="0" y="409"/>
                  <a:pt x="0" y="558"/>
                </a:cubicBezTo>
                <a:cubicBezTo>
                  <a:pt x="0" y="707"/>
                  <a:pt x="58" y="848"/>
                  <a:pt x="164" y="953"/>
                </a:cubicBezTo>
                <a:cubicBezTo>
                  <a:pt x="269" y="1059"/>
                  <a:pt x="409" y="1117"/>
                  <a:pt x="559" y="1117"/>
                </a:cubicBezTo>
                <a:cubicBezTo>
                  <a:pt x="708" y="1117"/>
                  <a:pt x="848" y="1059"/>
                  <a:pt x="954" y="953"/>
                </a:cubicBezTo>
                <a:cubicBezTo>
                  <a:pt x="1059" y="848"/>
                  <a:pt x="1117" y="707"/>
                  <a:pt x="1117" y="558"/>
                </a:cubicBezTo>
                <a:cubicBezTo>
                  <a:pt x="1117" y="409"/>
                  <a:pt x="1059" y="269"/>
                  <a:pt x="954" y="1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6" name="Freeform 665">
            <a:extLst>
              <a:ext uri="{FF2B5EF4-FFF2-40B4-BE49-F238E27FC236}">
                <a16:creationId xmlns:a16="http://schemas.microsoft.com/office/drawing/2014/main" id="{AB0F5141-C38B-DA45-92EC-43666E0752A1}"/>
              </a:ext>
            </a:extLst>
          </p:cNvPr>
          <p:cNvSpPr/>
          <p:nvPr/>
        </p:nvSpPr>
        <p:spPr>
          <a:xfrm>
            <a:off x="620593" y="2672130"/>
            <a:ext cx="12024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5" h="335">
                <a:moveTo>
                  <a:pt x="167" y="280"/>
                </a:moveTo>
                <a:cubicBezTo>
                  <a:pt x="105" y="280"/>
                  <a:pt x="55" y="229"/>
                  <a:pt x="55" y="167"/>
                </a:cubicBezTo>
                <a:cubicBezTo>
                  <a:pt x="55" y="106"/>
                  <a:pt x="105" y="55"/>
                  <a:pt x="167" y="55"/>
                </a:cubicBezTo>
                <a:cubicBezTo>
                  <a:pt x="229" y="55"/>
                  <a:pt x="279" y="106"/>
                  <a:pt x="279" y="167"/>
                </a:cubicBezTo>
                <a:cubicBezTo>
                  <a:pt x="279" y="229"/>
                  <a:pt x="229" y="280"/>
                  <a:pt x="167" y="280"/>
                </a:cubicBezTo>
                <a:close/>
                <a:moveTo>
                  <a:pt x="335" y="167"/>
                </a:moveTo>
                <a:cubicBezTo>
                  <a:pt x="335" y="75"/>
                  <a:pt x="260" y="0"/>
                  <a:pt x="167" y="0"/>
                </a:cubicBezTo>
                <a:cubicBezTo>
                  <a:pt x="75" y="0"/>
                  <a:pt x="0" y="75"/>
                  <a:pt x="0" y="167"/>
                </a:cubicBezTo>
                <a:cubicBezTo>
                  <a:pt x="0" y="260"/>
                  <a:pt x="75" y="335"/>
                  <a:pt x="167" y="335"/>
                </a:cubicBezTo>
                <a:cubicBezTo>
                  <a:pt x="260" y="335"/>
                  <a:pt x="335" y="260"/>
                  <a:pt x="335" y="1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7" name="Freeform 666">
            <a:extLst>
              <a:ext uri="{FF2B5EF4-FFF2-40B4-BE49-F238E27FC236}">
                <a16:creationId xmlns:a16="http://schemas.microsoft.com/office/drawing/2014/main" id="{EF88C518-F208-B445-8100-5E9C381D5336}"/>
              </a:ext>
            </a:extLst>
          </p:cNvPr>
          <p:cNvSpPr/>
          <p:nvPr/>
        </p:nvSpPr>
        <p:spPr>
          <a:xfrm>
            <a:off x="700873" y="2696251"/>
            <a:ext cx="86400" cy="13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1" h="388">
                <a:moveTo>
                  <a:pt x="180" y="278"/>
                </a:moveTo>
                <a:cubicBezTo>
                  <a:pt x="207" y="242"/>
                  <a:pt x="226" y="199"/>
                  <a:pt x="235" y="154"/>
                </a:cubicBezTo>
                <a:cubicBezTo>
                  <a:pt x="244" y="107"/>
                  <a:pt x="241" y="59"/>
                  <a:pt x="228" y="13"/>
                </a:cubicBezTo>
                <a:cubicBezTo>
                  <a:pt x="225" y="3"/>
                  <a:pt x="215" y="-2"/>
                  <a:pt x="206" y="1"/>
                </a:cubicBezTo>
                <a:cubicBezTo>
                  <a:pt x="196" y="4"/>
                  <a:pt x="191" y="13"/>
                  <a:pt x="194" y="23"/>
                </a:cubicBezTo>
                <a:cubicBezTo>
                  <a:pt x="217" y="104"/>
                  <a:pt x="202" y="189"/>
                  <a:pt x="151" y="257"/>
                </a:cubicBezTo>
                <a:cubicBezTo>
                  <a:pt x="117" y="304"/>
                  <a:pt x="68" y="337"/>
                  <a:pt x="12" y="354"/>
                </a:cubicBezTo>
                <a:cubicBezTo>
                  <a:pt x="3" y="356"/>
                  <a:pt x="-2" y="366"/>
                  <a:pt x="0" y="376"/>
                </a:cubicBezTo>
                <a:cubicBezTo>
                  <a:pt x="3" y="383"/>
                  <a:pt x="10" y="388"/>
                  <a:pt x="17" y="388"/>
                </a:cubicBezTo>
                <a:cubicBezTo>
                  <a:pt x="19" y="388"/>
                  <a:pt x="21" y="388"/>
                  <a:pt x="22" y="388"/>
                </a:cubicBezTo>
                <a:cubicBezTo>
                  <a:pt x="86" y="369"/>
                  <a:pt x="140" y="331"/>
                  <a:pt x="180" y="27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8" name="Freeform 667">
            <a:extLst>
              <a:ext uri="{FF2B5EF4-FFF2-40B4-BE49-F238E27FC236}">
                <a16:creationId xmlns:a16="http://schemas.microsoft.com/office/drawing/2014/main" id="{E87C5D1D-8230-6149-B00D-3DEA1E33F39E}"/>
              </a:ext>
            </a:extLst>
          </p:cNvPr>
          <p:cNvSpPr/>
          <p:nvPr/>
        </p:nvSpPr>
        <p:spPr>
          <a:xfrm>
            <a:off x="569473" y="2626411"/>
            <a:ext cx="86400" cy="13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1" h="388">
                <a:moveTo>
                  <a:pt x="240" y="12"/>
                </a:moveTo>
                <a:cubicBezTo>
                  <a:pt x="237" y="3"/>
                  <a:pt x="227" y="-2"/>
                  <a:pt x="218" y="0"/>
                </a:cubicBezTo>
                <a:cubicBezTo>
                  <a:pt x="156" y="18"/>
                  <a:pt x="103" y="55"/>
                  <a:pt x="64" y="105"/>
                </a:cubicBezTo>
                <a:cubicBezTo>
                  <a:pt x="5" y="182"/>
                  <a:pt x="-15" y="283"/>
                  <a:pt x="12" y="375"/>
                </a:cubicBezTo>
                <a:cubicBezTo>
                  <a:pt x="15" y="383"/>
                  <a:pt x="22" y="388"/>
                  <a:pt x="29" y="388"/>
                </a:cubicBezTo>
                <a:cubicBezTo>
                  <a:pt x="31" y="388"/>
                  <a:pt x="33" y="388"/>
                  <a:pt x="34" y="387"/>
                </a:cubicBezTo>
                <a:cubicBezTo>
                  <a:pt x="44" y="385"/>
                  <a:pt x="49" y="375"/>
                  <a:pt x="46" y="365"/>
                </a:cubicBezTo>
                <a:cubicBezTo>
                  <a:pt x="23" y="284"/>
                  <a:pt x="39" y="194"/>
                  <a:pt x="92" y="127"/>
                </a:cubicBezTo>
                <a:cubicBezTo>
                  <a:pt x="126" y="82"/>
                  <a:pt x="173" y="50"/>
                  <a:pt x="228" y="34"/>
                </a:cubicBezTo>
                <a:cubicBezTo>
                  <a:pt x="237" y="32"/>
                  <a:pt x="243" y="22"/>
                  <a:pt x="240" y="1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9" name="Freeform 668">
            <a:extLst>
              <a:ext uri="{FF2B5EF4-FFF2-40B4-BE49-F238E27FC236}">
                <a16:creationId xmlns:a16="http://schemas.microsoft.com/office/drawing/2014/main" id="{4B688AAE-D67A-8943-B676-DE2BC62CF126}"/>
              </a:ext>
            </a:extLst>
          </p:cNvPr>
          <p:cNvSpPr/>
          <p:nvPr/>
        </p:nvSpPr>
        <p:spPr>
          <a:xfrm>
            <a:off x="530593" y="2590051"/>
            <a:ext cx="113760" cy="186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7" h="520">
                <a:moveTo>
                  <a:pt x="112" y="166"/>
                </a:moveTo>
                <a:cubicBezTo>
                  <a:pt x="161" y="102"/>
                  <a:pt x="227" y="57"/>
                  <a:pt x="304" y="35"/>
                </a:cubicBezTo>
                <a:cubicBezTo>
                  <a:pt x="313" y="32"/>
                  <a:pt x="319" y="22"/>
                  <a:pt x="316" y="13"/>
                </a:cubicBezTo>
                <a:cubicBezTo>
                  <a:pt x="313" y="3"/>
                  <a:pt x="303" y="-2"/>
                  <a:pt x="294" y="1"/>
                </a:cubicBezTo>
                <a:cubicBezTo>
                  <a:pt x="210" y="25"/>
                  <a:pt x="137" y="75"/>
                  <a:pt x="84" y="144"/>
                </a:cubicBezTo>
                <a:cubicBezTo>
                  <a:pt x="46" y="194"/>
                  <a:pt x="19" y="253"/>
                  <a:pt x="7" y="315"/>
                </a:cubicBezTo>
                <a:cubicBezTo>
                  <a:pt x="-5" y="378"/>
                  <a:pt x="-2" y="445"/>
                  <a:pt x="16" y="508"/>
                </a:cubicBezTo>
                <a:cubicBezTo>
                  <a:pt x="18" y="515"/>
                  <a:pt x="25" y="520"/>
                  <a:pt x="33" y="520"/>
                </a:cubicBezTo>
                <a:cubicBezTo>
                  <a:pt x="35" y="520"/>
                  <a:pt x="36" y="520"/>
                  <a:pt x="38" y="520"/>
                </a:cubicBezTo>
                <a:cubicBezTo>
                  <a:pt x="48" y="517"/>
                  <a:pt x="53" y="507"/>
                  <a:pt x="50" y="498"/>
                </a:cubicBezTo>
                <a:cubicBezTo>
                  <a:pt x="33" y="440"/>
                  <a:pt x="31" y="380"/>
                  <a:pt x="42" y="321"/>
                </a:cubicBezTo>
                <a:cubicBezTo>
                  <a:pt x="53" y="265"/>
                  <a:pt x="77" y="211"/>
                  <a:pt x="112" y="1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0" name="Freeform 669">
            <a:extLst>
              <a:ext uri="{FF2B5EF4-FFF2-40B4-BE49-F238E27FC236}">
                <a16:creationId xmlns:a16="http://schemas.microsoft.com/office/drawing/2014/main" id="{29AA769E-B3EF-254E-A4C6-76A992064EA5}"/>
              </a:ext>
            </a:extLst>
          </p:cNvPr>
          <p:cNvSpPr/>
          <p:nvPr/>
        </p:nvSpPr>
        <p:spPr>
          <a:xfrm>
            <a:off x="710593" y="2685450"/>
            <a:ext cx="113760" cy="186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7" h="520">
                <a:moveTo>
                  <a:pt x="301" y="13"/>
                </a:moveTo>
                <a:cubicBezTo>
                  <a:pt x="298" y="3"/>
                  <a:pt x="288" y="-2"/>
                  <a:pt x="279" y="0"/>
                </a:cubicBezTo>
                <a:cubicBezTo>
                  <a:pt x="270" y="3"/>
                  <a:pt x="264" y="13"/>
                  <a:pt x="267" y="22"/>
                </a:cubicBezTo>
                <a:cubicBezTo>
                  <a:pt x="284" y="80"/>
                  <a:pt x="286" y="138"/>
                  <a:pt x="276" y="196"/>
                </a:cubicBezTo>
                <a:cubicBezTo>
                  <a:pt x="265" y="251"/>
                  <a:pt x="242" y="305"/>
                  <a:pt x="208" y="350"/>
                </a:cubicBezTo>
                <a:cubicBezTo>
                  <a:pt x="159" y="416"/>
                  <a:pt x="92" y="463"/>
                  <a:pt x="13" y="485"/>
                </a:cubicBezTo>
                <a:cubicBezTo>
                  <a:pt x="4" y="488"/>
                  <a:pt x="-2" y="498"/>
                  <a:pt x="1" y="507"/>
                </a:cubicBezTo>
                <a:cubicBezTo>
                  <a:pt x="3" y="515"/>
                  <a:pt x="10" y="520"/>
                  <a:pt x="18" y="520"/>
                </a:cubicBezTo>
                <a:cubicBezTo>
                  <a:pt x="20" y="520"/>
                  <a:pt x="21" y="520"/>
                  <a:pt x="23" y="520"/>
                </a:cubicBezTo>
                <a:cubicBezTo>
                  <a:pt x="109" y="494"/>
                  <a:pt x="183" y="443"/>
                  <a:pt x="237" y="371"/>
                </a:cubicBezTo>
                <a:cubicBezTo>
                  <a:pt x="273" y="321"/>
                  <a:pt x="299" y="263"/>
                  <a:pt x="310" y="203"/>
                </a:cubicBezTo>
                <a:cubicBezTo>
                  <a:pt x="322" y="139"/>
                  <a:pt x="319" y="75"/>
                  <a:pt x="301" y="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1" name="Freeform 670">
            <a:extLst>
              <a:ext uri="{FF2B5EF4-FFF2-40B4-BE49-F238E27FC236}">
                <a16:creationId xmlns:a16="http://schemas.microsoft.com/office/drawing/2014/main" id="{93B21E56-D614-AE48-B260-F6FCA0229461}"/>
              </a:ext>
            </a:extLst>
          </p:cNvPr>
          <p:cNvSpPr/>
          <p:nvPr/>
        </p:nvSpPr>
        <p:spPr>
          <a:xfrm>
            <a:off x="1910833" y="2529931"/>
            <a:ext cx="401760" cy="40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7" h="1117">
                <a:moveTo>
                  <a:pt x="1090" y="531"/>
                </a:moveTo>
                <a:cubicBezTo>
                  <a:pt x="1074" y="531"/>
                  <a:pt x="1062" y="543"/>
                  <a:pt x="1062" y="558"/>
                </a:cubicBezTo>
                <a:cubicBezTo>
                  <a:pt x="1062" y="693"/>
                  <a:pt x="1010" y="819"/>
                  <a:pt x="915" y="914"/>
                </a:cubicBezTo>
                <a:cubicBezTo>
                  <a:pt x="820" y="1009"/>
                  <a:pt x="693" y="1062"/>
                  <a:pt x="559" y="1062"/>
                </a:cubicBezTo>
                <a:cubicBezTo>
                  <a:pt x="424" y="1062"/>
                  <a:pt x="298" y="1009"/>
                  <a:pt x="203" y="914"/>
                </a:cubicBezTo>
                <a:cubicBezTo>
                  <a:pt x="107" y="819"/>
                  <a:pt x="55" y="693"/>
                  <a:pt x="55" y="558"/>
                </a:cubicBezTo>
                <a:cubicBezTo>
                  <a:pt x="55" y="424"/>
                  <a:pt x="107" y="297"/>
                  <a:pt x="203" y="202"/>
                </a:cubicBezTo>
                <a:cubicBezTo>
                  <a:pt x="298" y="107"/>
                  <a:pt x="424" y="55"/>
                  <a:pt x="559" y="55"/>
                </a:cubicBezTo>
                <a:cubicBezTo>
                  <a:pt x="574" y="55"/>
                  <a:pt x="586" y="42"/>
                  <a:pt x="586" y="27"/>
                </a:cubicBezTo>
                <a:cubicBezTo>
                  <a:pt x="586" y="12"/>
                  <a:pt x="574" y="0"/>
                  <a:pt x="559" y="0"/>
                </a:cubicBezTo>
                <a:cubicBezTo>
                  <a:pt x="409" y="0"/>
                  <a:pt x="269" y="58"/>
                  <a:pt x="164" y="163"/>
                </a:cubicBezTo>
                <a:cubicBezTo>
                  <a:pt x="58" y="269"/>
                  <a:pt x="0" y="409"/>
                  <a:pt x="0" y="558"/>
                </a:cubicBezTo>
                <a:cubicBezTo>
                  <a:pt x="0" y="707"/>
                  <a:pt x="58" y="848"/>
                  <a:pt x="164" y="953"/>
                </a:cubicBezTo>
                <a:cubicBezTo>
                  <a:pt x="269" y="1059"/>
                  <a:pt x="409" y="1117"/>
                  <a:pt x="559" y="1117"/>
                </a:cubicBezTo>
                <a:cubicBezTo>
                  <a:pt x="708" y="1117"/>
                  <a:pt x="848" y="1059"/>
                  <a:pt x="954" y="953"/>
                </a:cubicBezTo>
                <a:cubicBezTo>
                  <a:pt x="1059" y="848"/>
                  <a:pt x="1117" y="707"/>
                  <a:pt x="1117" y="558"/>
                </a:cubicBezTo>
                <a:cubicBezTo>
                  <a:pt x="1117" y="543"/>
                  <a:pt x="1105" y="531"/>
                  <a:pt x="1090" y="53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2" name="Freeform 671">
            <a:extLst>
              <a:ext uri="{FF2B5EF4-FFF2-40B4-BE49-F238E27FC236}">
                <a16:creationId xmlns:a16="http://schemas.microsoft.com/office/drawing/2014/main" id="{DA48AD09-CC30-734A-9FE7-0DBB88E3C372}"/>
              </a:ext>
            </a:extLst>
          </p:cNvPr>
          <p:cNvSpPr/>
          <p:nvPr/>
        </p:nvSpPr>
        <p:spPr>
          <a:xfrm>
            <a:off x="2052313" y="2672130"/>
            <a:ext cx="12024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5" h="335">
                <a:moveTo>
                  <a:pt x="167" y="55"/>
                </a:moveTo>
                <a:cubicBezTo>
                  <a:pt x="182" y="55"/>
                  <a:pt x="195" y="43"/>
                  <a:pt x="195" y="28"/>
                </a:cubicBezTo>
                <a:cubicBezTo>
                  <a:pt x="195" y="12"/>
                  <a:pt x="182" y="0"/>
                  <a:pt x="167" y="0"/>
                </a:cubicBezTo>
                <a:cubicBezTo>
                  <a:pt x="75" y="0"/>
                  <a:pt x="0" y="75"/>
                  <a:pt x="0" y="167"/>
                </a:cubicBezTo>
                <a:cubicBezTo>
                  <a:pt x="0" y="260"/>
                  <a:pt x="75" y="335"/>
                  <a:pt x="167" y="335"/>
                </a:cubicBezTo>
                <a:cubicBezTo>
                  <a:pt x="259" y="335"/>
                  <a:pt x="335" y="260"/>
                  <a:pt x="335" y="167"/>
                </a:cubicBezTo>
                <a:cubicBezTo>
                  <a:pt x="335" y="152"/>
                  <a:pt x="322" y="140"/>
                  <a:pt x="307" y="140"/>
                </a:cubicBezTo>
                <a:cubicBezTo>
                  <a:pt x="292" y="140"/>
                  <a:pt x="279" y="152"/>
                  <a:pt x="279" y="167"/>
                </a:cubicBezTo>
                <a:cubicBezTo>
                  <a:pt x="279" y="229"/>
                  <a:pt x="229" y="280"/>
                  <a:pt x="167" y="280"/>
                </a:cubicBezTo>
                <a:cubicBezTo>
                  <a:pt x="105" y="280"/>
                  <a:pt x="55" y="229"/>
                  <a:pt x="55" y="167"/>
                </a:cubicBezTo>
                <a:cubicBezTo>
                  <a:pt x="55" y="106"/>
                  <a:pt x="105" y="55"/>
                  <a:pt x="16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3" name="Freeform 672">
            <a:extLst>
              <a:ext uri="{FF2B5EF4-FFF2-40B4-BE49-F238E27FC236}">
                <a16:creationId xmlns:a16="http://schemas.microsoft.com/office/drawing/2014/main" id="{69DE4BFE-0D2E-AB41-BAFC-BC32BD7689F1}"/>
              </a:ext>
            </a:extLst>
          </p:cNvPr>
          <p:cNvSpPr/>
          <p:nvPr/>
        </p:nvSpPr>
        <p:spPr>
          <a:xfrm>
            <a:off x="2132233" y="2725052"/>
            <a:ext cx="86040" cy="11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0" h="308">
                <a:moveTo>
                  <a:pt x="0" y="296"/>
                </a:moveTo>
                <a:cubicBezTo>
                  <a:pt x="2" y="303"/>
                  <a:pt x="10" y="308"/>
                  <a:pt x="17" y="308"/>
                </a:cubicBezTo>
                <a:cubicBezTo>
                  <a:pt x="19" y="308"/>
                  <a:pt x="21" y="308"/>
                  <a:pt x="22" y="308"/>
                </a:cubicBezTo>
                <a:cubicBezTo>
                  <a:pt x="86" y="289"/>
                  <a:pt x="140" y="251"/>
                  <a:pt x="180" y="198"/>
                </a:cubicBezTo>
                <a:cubicBezTo>
                  <a:pt x="219" y="146"/>
                  <a:pt x="240" y="82"/>
                  <a:pt x="240" y="17"/>
                </a:cubicBezTo>
                <a:cubicBezTo>
                  <a:pt x="240" y="7"/>
                  <a:pt x="232" y="0"/>
                  <a:pt x="222" y="0"/>
                </a:cubicBezTo>
                <a:cubicBezTo>
                  <a:pt x="212" y="0"/>
                  <a:pt x="204" y="8"/>
                  <a:pt x="204" y="17"/>
                </a:cubicBezTo>
                <a:cubicBezTo>
                  <a:pt x="205" y="74"/>
                  <a:pt x="186" y="131"/>
                  <a:pt x="151" y="177"/>
                </a:cubicBezTo>
                <a:cubicBezTo>
                  <a:pt x="116" y="224"/>
                  <a:pt x="68" y="257"/>
                  <a:pt x="12" y="274"/>
                </a:cubicBezTo>
                <a:cubicBezTo>
                  <a:pt x="3" y="276"/>
                  <a:pt x="-2" y="286"/>
                  <a:pt x="0" y="29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4" name="Freeform 673">
            <a:extLst>
              <a:ext uri="{FF2B5EF4-FFF2-40B4-BE49-F238E27FC236}">
                <a16:creationId xmlns:a16="http://schemas.microsoft.com/office/drawing/2014/main" id="{72C3DF79-BCEB-7348-BBF2-CFE31BB38DDD}"/>
              </a:ext>
            </a:extLst>
          </p:cNvPr>
          <p:cNvSpPr/>
          <p:nvPr/>
        </p:nvSpPr>
        <p:spPr>
          <a:xfrm>
            <a:off x="2001192" y="2626411"/>
            <a:ext cx="86400" cy="13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1" h="388">
                <a:moveTo>
                  <a:pt x="228" y="34"/>
                </a:moveTo>
                <a:cubicBezTo>
                  <a:pt x="237" y="32"/>
                  <a:pt x="243" y="22"/>
                  <a:pt x="240" y="12"/>
                </a:cubicBezTo>
                <a:cubicBezTo>
                  <a:pt x="237" y="3"/>
                  <a:pt x="227" y="-2"/>
                  <a:pt x="218" y="0"/>
                </a:cubicBezTo>
                <a:cubicBezTo>
                  <a:pt x="156" y="18"/>
                  <a:pt x="103" y="55"/>
                  <a:pt x="64" y="105"/>
                </a:cubicBezTo>
                <a:cubicBezTo>
                  <a:pt x="4" y="182"/>
                  <a:pt x="-15" y="283"/>
                  <a:pt x="12" y="375"/>
                </a:cubicBezTo>
                <a:cubicBezTo>
                  <a:pt x="15" y="383"/>
                  <a:pt x="22" y="388"/>
                  <a:pt x="29" y="388"/>
                </a:cubicBezTo>
                <a:cubicBezTo>
                  <a:pt x="31" y="388"/>
                  <a:pt x="33" y="388"/>
                  <a:pt x="34" y="387"/>
                </a:cubicBezTo>
                <a:cubicBezTo>
                  <a:pt x="44" y="385"/>
                  <a:pt x="49" y="375"/>
                  <a:pt x="47" y="365"/>
                </a:cubicBezTo>
                <a:cubicBezTo>
                  <a:pt x="23" y="284"/>
                  <a:pt x="40" y="194"/>
                  <a:pt x="92" y="127"/>
                </a:cubicBezTo>
                <a:cubicBezTo>
                  <a:pt x="126" y="82"/>
                  <a:pt x="173" y="50"/>
                  <a:pt x="228" y="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5" name="Freeform 674">
            <a:extLst>
              <a:ext uri="{FF2B5EF4-FFF2-40B4-BE49-F238E27FC236}">
                <a16:creationId xmlns:a16="http://schemas.microsoft.com/office/drawing/2014/main" id="{ED23827F-68B4-BB42-92ED-0FC5E5500D45}"/>
              </a:ext>
            </a:extLst>
          </p:cNvPr>
          <p:cNvSpPr/>
          <p:nvPr/>
        </p:nvSpPr>
        <p:spPr>
          <a:xfrm>
            <a:off x="1962313" y="2590051"/>
            <a:ext cx="113760" cy="186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7" h="520">
                <a:moveTo>
                  <a:pt x="112" y="166"/>
                </a:moveTo>
                <a:cubicBezTo>
                  <a:pt x="161" y="102"/>
                  <a:pt x="227" y="57"/>
                  <a:pt x="304" y="35"/>
                </a:cubicBezTo>
                <a:cubicBezTo>
                  <a:pt x="313" y="32"/>
                  <a:pt x="319" y="22"/>
                  <a:pt x="316" y="13"/>
                </a:cubicBezTo>
                <a:cubicBezTo>
                  <a:pt x="313" y="3"/>
                  <a:pt x="303" y="-2"/>
                  <a:pt x="294" y="1"/>
                </a:cubicBezTo>
                <a:cubicBezTo>
                  <a:pt x="210" y="25"/>
                  <a:pt x="137" y="75"/>
                  <a:pt x="84" y="144"/>
                </a:cubicBezTo>
                <a:cubicBezTo>
                  <a:pt x="46" y="194"/>
                  <a:pt x="19" y="253"/>
                  <a:pt x="7" y="315"/>
                </a:cubicBezTo>
                <a:cubicBezTo>
                  <a:pt x="-5" y="378"/>
                  <a:pt x="-2" y="445"/>
                  <a:pt x="16" y="508"/>
                </a:cubicBezTo>
                <a:cubicBezTo>
                  <a:pt x="18" y="515"/>
                  <a:pt x="25" y="520"/>
                  <a:pt x="33" y="520"/>
                </a:cubicBezTo>
                <a:cubicBezTo>
                  <a:pt x="35" y="520"/>
                  <a:pt x="36" y="520"/>
                  <a:pt x="38" y="520"/>
                </a:cubicBezTo>
                <a:cubicBezTo>
                  <a:pt x="47" y="517"/>
                  <a:pt x="53" y="507"/>
                  <a:pt x="50" y="498"/>
                </a:cubicBezTo>
                <a:cubicBezTo>
                  <a:pt x="33" y="440"/>
                  <a:pt x="30" y="380"/>
                  <a:pt x="42" y="321"/>
                </a:cubicBezTo>
                <a:cubicBezTo>
                  <a:pt x="53" y="265"/>
                  <a:pt x="77" y="211"/>
                  <a:pt x="112" y="1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6" name="Freeform 675">
            <a:extLst>
              <a:ext uri="{FF2B5EF4-FFF2-40B4-BE49-F238E27FC236}">
                <a16:creationId xmlns:a16="http://schemas.microsoft.com/office/drawing/2014/main" id="{DB56A9FC-33FC-1849-810F-0FF53E7F89B0}"/>
              </a:ext>
            </a:extLst>
          </p:cNvPr>
          <p:cNvSpPr/>
          <p:nvPr/>
        </p:nvSpPr>
        <p:spPr>
          <a:xfrm>
            <a:off x="2142313" y="2724332"/>
            <a:ext cx="113760" cy="14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7" h="413">
                <a:moveTo>
                  <a:pt x="18" y="413"/>
                </a:moveTo>
                <a:cubicBezTo>
                  <a:pt x="20" y="413"/>
                  <a:pt x="21" y="413"/>
                  <a:pt x="23" y="413"/>
                </a:cubicBezTo>
                <a:cubicBezTo>
                  <a:pt x="109" y="387"/>
                  <a:pt x="183" y="336"/>
                  <a:pt x="237" y="264"/>
                </a:cubicBezTo>
                <a:cubicBezTo>
                  <a:pt x="289" y="193"/>
                  <a:pt x="318" y="106"/>
                  <a:pt x="317" y="18"/>
                </a:cubicBezTo>
                <a:cubicBezTo>
                  <a:pt x="317" y="8"/>
                  <a:pt x="309" y="0"/>
                  <a:pt x="300" y="0"/>
                </a:cubicBezTo>
                <a:cubicBezTo>
                  <a:pt x="290" y="1"/>
                  <a:pt x="282" y="9"/>
                  <a:pt x="282" y="18"/>
                </a:cubicBezTo>
                <a:cubicBezTo>
                  <a:pt x="282" y="98"/>
                  <a:pt x="256" y="178"/>
                  <a:pt x="208" y="243"/>
                </a:cubicBezTo>
                <a:cubicBezTo>
                  <a:pt x="159" y="309"/>
                  <a:pt x="92" y="356"/>
                  <a:pt x="13" y="378"/>
                </a:cubicBezTo>
                <a:cubicBezTo>
                  <a:pt x="4" y="381"/>
                  <a:pt x="-2" y="391"/>
                  <a:pt x="1" y="400"/>
                </a:cubicBezTo>
                <a:cubicBezTo>
                  <a:pt x="3" y="408"/>
                  <a:pt x="10" y="413"/>
                  <a:pt x="18" y="4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7" name="Freeform 676">
            <a:extLst>
              <a:ext uri="{FF2B5EF4-FFF2-40B4-BE49-F238E27FC236}">
                <a16:creationId xmlns:a16="http://schemas.microsoft.com/office/drawing/2014/main" id="{56F5F956-9780-2C40-951E-3772F443F6E5}"/>
              </a:ext>
            </a:extLst>
          </p:cNvPr>
          <p:cNvSpPr/>
          <p:nvPr/>
        </p:nvSpPr>
        <p:spPr>
          <a:xfrm>
            <a:off x="2128633" y="2653770"/>
            <a:ext cx="882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6" h="141">
                <a:moveTo>
                  <a:pt x="0" y="123"/>
                </a:moveTo>
                <a:cubicBezTo>
                  <a:pt x="0" y="133"/>
                  <a:pt x="8" y="141"/>
                  <a:pt x="18" y="141"/>
                </a:cubicBezTo>
                <a:lnTo>
                  <a:pt x="229" y="141"/>
                </a:lnTo>
                <a:cubicBezTo>
                  <a:pt x="238" y="141"/>
                  <a:pt x="246" y="133"/>
                  <a:pt x="246" y="123"/>
                </a:cubicBezTo>
                <a:cubicBezTo>
                  <a:pt x="246" y="114"/>
                  <a:pt x="238" y="106"/>
                  <a:pt x="229" y="106"/>
                </a:cubicBezTo>
                <a:lnTo>
                  <a:pt x="36" y="106"/>
                </a:lnTo>
                <a:lnTo>
                  <a:pt x="36" y="18"/>
                </a:ln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8" name="Freeform 677">
            <a:extLst>
              <a:ext uri="{FF2B5EF4-FFF2-40B4-BE49-F238E27FC236}">
                <a16:creationId xmlns:a16="http://schemas.microsoft.com/office/drawing/2014/main" id="{CEEDAFA7-CB90-9C40-9A25-92C018D847DA}"/>
              </a:ext>
            </a:extLst>
          </p:cNvPr>
          <p:cNvSpPr/>
          <p:nvPr/>
        </p:nvSpPr>
        <p:spPr>
          <a:xfrm>
            <a:off x="2204593" y="2540372"/>
            <a:ext cx="8784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5" h="36">
                <a:moveTo>
                  <a:pt x="18" y="35"/>
                </a:moveTo>
                <a:lnTo>
                  <a:pt x="228" y="36"/>
                </a:lnTo>
                <a:cubicBezTo>
                  <a:pt x="238" y="36"/>
                  <a:pt x="245" y="28"/>
                  <a:pt x="245" y="18"/>
                </a:cubicBezTo>
                <a:cubicBezTo>
                  <a:pt x="245" y="8"/>
                  <a:pt x="238" y="0"/>
                  <a:pt x="228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cubicBezTo>
                  <a:pt x="0" y="27"/>
                  <a:pt x="8" y="35"/>
                  <a:pt x="18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9" name="Freeform 678">
            <a:extLst>
              <a:ext uri="{FF2B5EF4-FFF2-40B4-BE49-F238E27FC236}">
                <a16:creationId xmlns:a16="http://schemas.microsoft.com/office/drawing/2014/main" id="{562800DE-9AE1-4846-8A67-E22C7DC7CCBC}"/>
              </a:ext>
            </a:extLst>
          </p:cNvPr>
          <p:cNvSpPr/>
          <p:nvPr/>
        </p:nvSpPr>
        <p:spPr>
          <a:xfrm>
            <a:off x="2128633" y="2540371"/>
            <a:ext cx="5076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141">
                <a:moveTo>
                  <a:pt x="35" y="35"/>
                </a:moveTo>
                <a:lnTo>
                  <a:pt x="106" y="35"/>
                </a:lnTo>
                <a:lnTo>
                  <a:pt x="106" y="106"/>
                </a:lnTo>
                <a:lnTo>
                  <a:pt x="35" y="106"/>
                </a:lnTo>
                <a:close/>
                <a:moveTo>
                  <a:pt x="18" y="141"/>
                </a:moveTo>
                <a:lnTo>
                  <a:pt x="124" y="141"/>
                </a:lnTo>
                <a:cubicBezTo>
                  <a:pt x="134" y="141"/>
                  <a:pt x="142" y="133"/>
                  <a:pt x="142" y="123"/>
                </a:cubicBezTo>
                <a:lnTo>
                  <a:pt x="142" y="17"/>
                </a:lnTo>
                <a:cubicBezTo>
                  <a:pt x="142" y="8"/>
                  <a:pt x="134" y="0"/>
                  <a:pt x="124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123"/>
                </a:lnTo>
                <a:cubicBezTo>
                  <a:pt x="0" y="133"/>
                  <a:pt x="8" y="141"/>
                  <a:pt x="18" y="1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0" name="Freeform 679">
            <a:extLst>
              <a:ext uri="{FF2B5EF4-FFF2-40B4-BE49-F238E27FC236}">
                <a16:creationId xmlns:a16="http://schemas.microsoft.com/office/drawing/2014/main" id="{41F5D57B-394A-9048-95A3-8BDC1EBCA776}"/>
              </a:ext>
            </a:extLst>
          </p:cNvPr>
          <p:cNvSpPr/>
          <p:nvPr/>
        </p:nvSpPr>
        <p:spPr>
          <a:xfrm>
            <a:off x="2331674" y="2536771"/>
            <a:ext cx="21960" cy="5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142">
                <a:moveTo>
                  <a:pt x="44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24"/>
                </a:lnTo>
                <a:cubicBezTo>
                  <a:pt x="0" y="134"/>
                  <a:pt x="8" y="142"/>
                  <a:pt x="18" y="142"/>
                </a:cubicBezTo>
                <a:lnTo>
                  <a:pt x="44" y="142"/>
                </a:lnTo>
                <a:cubicBezTo>
                  <a:pt x="54" y="142"/>
                  <a:pt x="62" y="134"/>
                  <a:pt x="62" y="124"/>
                </a:cubicBezTo>
                <a:lnTo>
                  <a:pt x="62" y="18"/>
                </a:lnTo>
                <a:cubicBezTo>
                  <a:pt x="62" y="8"/>
                  <a:pt x="54" y="0"/>
                  <a:pt x="4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1" name="Freeform 680">
            <a:extLst>
              <a:ext uri="{FF2B5EF4-FFF2-40B4-BE49-F238E27FC236}">
                <a16:creationId xmlns:a16="http://schemas.microsoft.com/office/drawing/2014/main" id="{C5DF79B0-2DC2-B44F-8EAD-05E68B159A3F}"/>
              </a:ext>
            </a:extLst>
          </p:cNvPr>
          <p:cNvSpPr/>
          <p:nvPr/>
        </p:nvSpPr>
        <p:spPr>
          <a:xfrm>
            <a:off x="2234834" y="2646210"/>
            <a:ext cx="57960" cy="57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2" h="162">
                <a:moveTo>
                  <a:pt x="127" y="127"/>
                </a:moveTo>
                <a:lnTo>
                  <a:pt x="35" y="127"/>
                </a:lnTo>
                <a:lnTo>
                  <a:pt x="35" y="35"/>
                </a:lnTo>
                <a:lnTo>
                  <a:pt x="127" y="35"/>
                </a:lnTo>
                <a:close/>
                <a:moveTo>
                  <a:pt x="162" y="145"/>
                </a:moveTo>
                <a:lnTo>
                  <a:pt x="162" y="17"/>
                </a:lnTo>
                <a:cubicBezTo>
                  <a:pt x="162" y="8"/>
                  <a:pt x="154" y="0"/>
                  <a:pt x="144" y="0"/>
                </a:cubicBezTo>
                <a:lnTo>
                  <a:pt x="17" y="0"/>
                </a:lnTo>
                <a:cubicBezTo>
                  <a:pt x="7" y="0"/>
                  <a:pt x="0" y="8"/>
                  <a:pt x="0" y="17"/>
                </a:cubicBezTo>
                <a:lnTo>
                  <a:pt x="0" y="145"/>
                </a:lnTo>
                <a:cubicBezTo>
                  <a:pt x="0" y="154"/>
                  <a:pt x="7" y="162"/>
                  <a:pt x="17" y="162"/>
                </a:cubicBezTo>
                <a:lnTo>
                  <a:pt x="144" y="162"/>
                </a:lnTo>
                <a:cubicBezTo>
                  <a:pt x="154" y="162"/>
                  <a:pt x="162" y="154"/>
                  <a:pt x="162" y="1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2" name="Freeform 681">
            <a:extLst>
              <a:ext uri="{FF2B5EF4-FFF2-40B4-BE49-F238E27FC236}">
                <a16:creationId xmlns:a16="http://schemas.microsoft.com/office/drawing/2014/main" id="{2AC61F41-9365-034A-8156-4A4BA076D779}"/>
              </a:ext>
            </a:extLst>
          </p:cNvPr>
          <p:cNvSpPr/>
          <p:nvPr/>
        </p:nvSpPr>
        <p:spPr>
          <a:xfrm>
            <a:off x="2187674" y="2559451"/>
            <a:ext cx="3168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88">
                <a:moveTo>
                  <a:pt x="36" y="35"/>
                </a:moveTo>
                <a:lnTo>
                  <a:pt x="53" y="35"/>
                </a:lnTo>
                <a:lnTo>
                  <a:pt x="53" y="53"/>
                </a:lnTo>
                <a:lnTo>
                  <a:pt x="36" y="53"/>
                </a:lnTo>
                <a:close/>
                <a:moveTo>
                  <a:pt x="18" y="88"/>
                </a:moveTo>
                <a:lnTo>
                  <a:pt x="71" y="88"/>
                </a:lnTo>
                <a:cubicBezTo>
                  <a:pt x="81" y="88"/>
                  <a:pt x="89" y="80"/>
                  <a:pt x="89" y="70"/>
                </a:cubicBezTo>
                <a:lnTo>
                  <a:pt x="89" y="18"/>
                </a:lnTo>
                <a:cubicBezTo>
                  <a:pt x="89" y="8"/>
                  <a:pt x="81" y="0"/>
                  <a:pt x="71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0"/>
                </a:lnTo>
                <a:cubicBezTo>
                  <a:pt x="0" y="80"/>
                  <a:pt x="8" y="88"/>
                  <a:pt x="18" y="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3" name="Freeform 682">
            <a:extLst>
              <a:ext uri="{FF2B5EF4-FFF2-40B4-BE49-F238E27FC236}">
                <a16:creationId xmlns:a16="http://schemas.microsoft.com/office/drawing/2014/main" id="{2DBAACDC-086B-AE48-8E8D-388F94464DA9}"/>
              </a:ext>
            </a:extLst>
          </p:cNvPr>
          <p:cNvSpPr/>
          <p:nvPr/>
        </p:nvSpPr>
        <p:spPr>
          <a:xfrm>
            <a:off x="2148073" y="2639371"/>
            <a:ext cx="5004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0" h="128">
                <a:moveTo>
                  <a:pt x="105" y="75"/>
                </a:moveTo>
                <a:lnTo>
                  <a:pt x="105" y="92"/>
                </a:lnTo>
                <a:lnTo>
                  <a:pt x="35" y="92"/>
                </a:lnTo>
                <a:lnTo>
                  <a:pt x="35" y="36"/>
                </a:lnTo>
                <a:lnTo>
                  <a:pt x="52" y="36"/>
                </a:lnTo>
                <a:lnTo>
                  <a:pt x="52" y="57"/>
                </a:lnTo>
                <a:cubicBezTo>
                  <a:pt x="52" y="67"/>
                  <a:pt x="60" y="75"/>
                  <a:pt x="70" y="75"/>
                </a:cubicBezTo>
                <a:close/>
                <a:moveTo>
                  <a:pt x="70" y="0"/>
                </a:move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lnTo>
                  <a:pt x="0" y="110"/>
                </a:lnTo>
                <a:cubicBezTo>
                  <a:pt x="0" y="120"/>
                  <a:pt x="8" y="128"/>
                  <a:pt x="17" y="128"/>
                </a:cubicBezTo>
                <a:lnTo>
                  <a:pt x="123" y="128"/>
                </a:lnTo>
                <a:cubicBezTo>
                  <a:pt x="132" y="128"/>
                  <a:pt x="140" y="120"/>
                  <a:pt x="140" y="110"/>
                </a:cubicBezTo>
                <a:lnTo>
                  <a:pt x="140" y="57"/>
                </a:lnTo>
                <a:cubicBezTo>
                  <a:pt x="140" y="48"/>
                  <a:pt x="132" y="40"/>
                  <a:pt x="123" y="40"/>
                </a:cubicBezTo>
                <a:lnTo>
                  <a:pt x="88" y="40"/>
                </a:ln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4" name="Freeform 683">
            <a:extLst>
              <a:ext uri="{FF2B5EF4-FFF2-40B4-BE49-F238E27FC236}">
                <a16:creationId xmlns:a16="http://schemas.microsoft.com/office/drawing/2014/main" id="{45176DB1-72A5-E948-AE08-FFE74D78ADD5}"/>
              </a:ext>
            </a:extLst>
          </p:cNvPr>
          <p:cNvSpPr/>
          <p:nvPr/>
        </p:nvSpPr>
        <p:spPr>
          <a:xfrm>
            <a:off x="2128634" y="2606610"/>
            <a:ext cx="3168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88">
                <a:moveTo>
                  <a:pt x="36" y="35"/>
                </a:moveTo>
                <a:lnTo>
                  <a:pt x="53" y="35"/>
                </a:lnTo>
                <a:lnTo>
                  <a:pt x="53" y="52"/>
                </a:lnTo>
                <a:lnTo>
                  <a:pt x="36" y="52"/>
                </a:lnTo>
                <a:close/>
                <a:moveTo>
                  <a:pt x="18" y="88"/>
                </a:moveTo>
                <a:lnTo>
                  <a:pt x="71" y="88"/>
                </a:lnTo>
                <a:cubicBezTo>
                  <a:pt x="81" y="88"/>
                  <a:pt x="89" y="80"/>
                  <a:pt x="89" y="70"/>
                </a:cubicBezTo>
                <a:lnTo>
                  <a:pt x="89" y="18"/>
                </a:lnTo>
                <a:cubicBezTo>
                  <a:pt x="89" y="8"/>
                  <a:pt x="81" y="0"/>
                  <a:pt x="71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0"/>
                </a:lnTo>
                <a:cubicBezTo>
                  <a:pt x="0" y="80"/>
                  <a:pt x="8" y="88"/>
                  <a:pt x="18" y="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5" name="Freeform 684">
            <a:extLst>
              <a:ext uri="{FF2B5EF4-FFF2-40B4-BE49-F238E27FC236}">
                <a16:creationId xmlns:a16="http://schemas.microsoft.com/office/drawing/2014/main" id="{1CFA699C-B7CA-4B4B-A005-192C0367CF93}"/>
              </a:ext>
            </a:extLst>
          </p:cNvPr>
          <p:cNvSpPr/>
          <p:nvPr/>
        </p:nvSpPr>
        <p:spPr>
          <a:xfrm>
            <a:off x="2274792" y="260949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53" y="52"/>
                </a:moveTo>
                <a:lnTo>
                  <a:pt x="35" y="52"/>
                </a:lnTo>
                <a:lnTo>
                  <a:pt x="35" y="35"/>
                </a:lnTo>
                <a:lnTo>
                  <a:pt x="53" y="35"/>
                </a:lnTo>
                <a:close/>
                <a:moveTo>
                  <a:pt x="88" y="70"/>
                </a:moveTo>
                <a:lnTo>
                  <a:pt x="88" y="17"/>
                </a:lnTo>
                <a:cubicBezTo>
                  <a:pt x="88" y="8"/>
                  <a:pt x="80" y="0"/>
                  <a:pt x="70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70"/>
                </a:lnTo>
                <a:cubicBezTo>
                  <a:pt x="0" y="80"/>
                  <a:pt x="8" y="88"/>
                  <a:pt x="18" y="88"/>
                </a:cubicBezTo>
                <a:lnTo>
                  <a:pt x="70" y="88"/>
                </a:lnTo>
                <a:cubicBezTo>
                  <a:pt x="80" y="88"/>
                  <a:pt x="88" y="80"/>
                  <a:pt x="88" y="7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6" name="Freeform 685">
            <a:extLst>
              <a:ext uri="{FF2B5EF4-FFF2-40B4-BE49-F238E27FC236}">
                <a16:creationId xmlns:a16="http://schemas.microsoft.com/office/drawing/2014/main" id="{7E0D8631-1F11-7C4E-8027-1FCCDA2E3F40}"/>
              </a:ext>
            </a:extLst>
          </p:cNvPr>
          <p:cNvSpPr/>
          <p:nvPr/>
        </p:nvSpPr>
        <p:spPr>
          <a:xfrm>
            <a:off x="2321953" y="2602652"/>
            <a:ext cx="3168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89">
                <a:moveTo>
                  <a:pt x="53" y="53"/>
                </a:moveTo>
                <a:lnTo>
                  <a:pt x="36" y="53"/>
                </a:lnTo>
                <a:lnTo>
                  <a:pt x="36" y="36"/>
                </a:lnTo>
                <a:lnTo>
                  <a:pt x="53" y="36"/>
                </a:lnTo>
                <a:close/>
                <a:moveTo>
                  <a:pt x="71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1"/>
                  <a:pt x="8" y="89"/>
                  <a:pt x="18" y="89"/>
                </a:cubicBezTo>
                <a:lnTo>
                  <a:pt x="71" y="89"/>
                </a:lnTo>
                <a:cubicBezTo>
                  <a:pt x="81" y="89"/>
                  <a:pt x="89" y="81"/>
                  <a:pt x="89" y="71"/>
                </a:cubicBezTo>
                <a:lnTo>
                  <a:pt x="89" y="18"/>
                </a:lnTo>
                <a:cubicBezTo>
                  <a:pt x="89" y="8"/>
                  <a:pt x="81" y="0"/>
                  <a:pt x="7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7" name="Freeform 686">
            <a:extLst>
              <a:ext uri="{FF2B5EF4-FFF2-40B4-BE49-F238E27FC236}">
                <a16:creationId xmlns:a16="http://schemas.microsoft.com/office/drawing/2014/main" id="{A931E9BD-CAEB-AF4A-9141-0B043E0B3680}"/>
              </a:ext>
            </a:extLst>
          </p:cNvPr>
          <p:cNvSpPr/>
          <p:nvPr/>
        </p:nvSpPr>
        <p:spPr>
          <a:xfrm>
            <a:off x="2227993" y="2559451"/>
            <a:ext cx="5004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0" h="127">
                <a:moveTo>
                  <a:pt x="105" y="92"/>
                </a:moveTo>
                <a:lnTo>
                  <a:pt x="87" y="92"/>
                </a:lnTo>
                <a:lnTo>
                  <a:pt x="87" y="70"/>
                </a:lnTo>
                <a:cubicBezTo>
                  <a:pt x="87" y="60"/>
                  <a:pt x="79" y="52"/>
                  <a:pt x="70" y="52"/>
                </a:cubicBezTo>
                <a:lnTo>
                  <a:pt x="35" y="52"/>
                </a:lnTo>
                <a:lnTo>
                  <a:pt x="35" y="35"/>
                </a:lnTo>
                <a:lnTo>
                  <a:pt x="105" y="35"/>
                </a:lnTo>
                <a:close/>
                <a:moveTo>
                  <a:pt x="140" y="109"/>
                </a:moveTo>
                <a:lnTo>
                  <a:pt x="140" y="17"/>
                </a:lnTo>
                <a:cubicBezTo>
                  <a:pt x="140" y="8"/>
                  <a:pt x="132" y="0"/>
                  <a:pt x="122" y="0"/>
                </a:cubicBezTo>
                <a:lnTo>
                  <a:pt x="17" y="0"/>
                </a:lnTo>
                <a:cubicBezTo>
                  <a:pt x="8" y="0"/>
                  <a:pt x="0" y="8"/>
                  <a:pt x="0" y="17"/>
                </a:cubicBezTo>
                <a:lnTo>
                  <a:pt x="0" y="70"/>
                </a:lnTo>
                <a:cubicBezTo>
                  <a:pt x="0" y="80"/>
                  <a:pt x="8" y="88"/>
                  <a:pt x="17" y="88"/>
                </a:cubicBezTo>
                <a:lnTo>
                  <a:pt x="52" y="88"/>
                </a:lnTo>
                <a:lnTo>
                  <a:pt x="52" y="109"/>
                </a:lnTo>
                <a:cubicBezTo>
                  <a:pt x="52" y="119"/>
                  <a:pt x="60" y="127"/>
                  <a:pt x="70" y="127"/>
                </a:cubicBezTo>
                <a:lnTo>
                  <a:pt x="122" y="127"/>
                </a:lnTo>
                <a:cubicBezTo>
                  <a:pt x="132" y="127"/>
                  <a:pt x="140" y="119"/>
                  <a:pt x="140" y="10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8" name="Freeform 687">
            <a:extLst>
              <a:ext uri="{FF2B5EF4-FFF2-40B4-BE49-F238E27FC236}">
                <a16:creationId xmlns:a16="http://schemas.microsoft.com/office/drawing/2014/main" id="{D014677B-ED2F-BA4B-9742-BBB13CE6DAD2}"/>
              </a:ext>
            </a:extLst>
          </p:cNvPr>
          <p:cNvSpPr/>
          <p:nvPr/>
        </p:nvSpPr>
        <p:spPr>
          <a:xfrm>
            <a:off x="2181913" y="261237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8" y="56"/>
                </a:moveTo>
                <a:lnTo>
                  <a:pt x="39" y="56"/>
                </a:lnTo>
                <a:cubicBezTo>
                  <a:pt x="49" y="56"/>
                  <a:pt x="57" y="48"/>
                  <a:pt x="57" y="39"/>
                </a:cubicBezTo>
                <a:lnTo>
                  <a:pt x="57" y="18"/>
                </a:lnTo>
                <a:cubicBezTo>
                  <a:pt x="57" y="8"/>
                  <a:pt x="49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8"/>
                  <a:pt x="8" y="56"/>
                  <a:pt x="1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9" name="Freeform 688">
            <a:extLst>
              <a:ext uri="{FF2B5EF4-FFF2-40B4-BE49-F238E27FC236}">
                <a16:creationId xmlns:a16="http://schemas.microsoft.com/office/drawing/2014/main" id="{F69B8DEA-DDD3-1841-B067-97DCAC967F9E}"/>
              </a:ext>
            </a:extLst>
          </p:cNvPr>
          <p:cNvSpPr/>
          <p:nvPr/>
        </p:nvSpPr>
        <p:spPr>
          <a:xfrm>
            <a:off x="2200993" y="2592931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8" y="0"/>
                </a:move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9"/>
                  <a:pt x="8" y="57"/>
                  <a:pt x="17" y="57"/>
                </a:cubicBezTo>
                <a:lnTo>
                  <a:pt x="38" y="57"/>
                </a:lnTo>
                <a:cubicBezTo>
                  <a:pt x="48" y="57"/>
                  <a:pt x="56" y="49"/>
                  <a:pt x="56" y="39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0" name="Freeform 689">
            <a:extLst>
              <a:ext uri="{FF2B5EF4-FFF2-40B4-BE49-F238E27FC236}">
                <a16:creationId xmlns:a16="http://schemas.microsoft.com/office/drawing/2014/main" id="{D24D2F62-41EC-1340-A93F-97D770598CDF}"/>
              </a:ext>
            </a:extLst>
          </p:cNvPr>
          <p:cNvSpPr/>
          <p:nvPr/>
        </p:nvSpPr>
        <p:spPr>
          <a:xfrm>
            <a:off x="2301434" y="2536772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8" y="56"/>
                </a:moveTo>
                <a:lnTo>
                  <a:pt x="38" y="56"/>
                </a:lnTo>
                <a:cubicBezTo>
                  <a:pt x="48" y="56"/>
                  <a:pt x="56" y="48"/>
                  <a:pt x="56" y="39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8"/>
                  <a:pt x="8" y="56"/>
                  <a:pt x="1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1" name="Freeform 690">
            <a:extLst>
              <a:ext uri="{FF2B5EF4-FFF2-40B4-BE49-F238E27FC236}">
                <a16:creationId xmlns:a16="http://schemas.microsoft.com/office/drawing/2014/main" id="{10D12DAA-1334-F442-94E9-16C16FB13AF8}"/>
              </a:ext>
            </a:extLst>
          </p:cNvPr>
          <p:cNvSpPr/>
          <p:nvPr/>
        </p:nvSpPr>
        <p:spPr>
          <a:xfrm>
            <a:off x="2333473" y="2684371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9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9" y="56"/>
                </a:lnTo>
                <a:cubicBezTo>
                  <a:pt x="49" y="56"/>
                  <a:pt x="57" y="48"/>
                  <a:pt x="57" y="38"/>
                </a:cubicBezTo>
                <a:lnTo>
                  <a:pt x="57" y="18"/>
                </a:lnTo>
                <a:cubicBezTo>
                  <a:pt x="57" y="8"/>
                  <a:pt x="49" y="0"/>
                  <a:pt x="3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2" name="Freeform 691">
            <a:extLst>
              <a:ext uri="{FF2B5EF4-FFF2-40B4-BE49-F238E27FC236}">
                <a16:creationId xmlns:a16="http://schemas.microsoft.com/office/drawing/2014/main" id="{0C070F55-148E-A144-B1C2-B00DE17CCB8E}"/>
              </a:ext>
            </a:extLst>
          </p:cNvPr>
          <p:cNvSpPr/>
          <p:nvPr/>
        </p:nvSpPr>
        <p:spPr>
          <a:xfrm>
            <a:off x="2219713" y="2615252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0" y="17"/>
                </a:move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7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3" name="Freeform 692">
            <a:extLst>
              <a:ext uri="{FF2B5EF4-FFF2-40B4-BE49-F238E27FC236}">
                <a16:creationId xmlns:a16="http://schemas.microsoft.com/office/drawing/2014/main" id="{7FA3A2FA-9861-664E-A8A6-6EA7DB3BA544}"/>
              </a:ext>
            </a:extLst>
          </p:cNvPr>
          <p:cNvSpPr/>
          <p:nvPr/>
        </p:nvSpPr>
        <p:spPr>
          <a:xfrm>
            <a:off x="2246714" y="2612370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8"/>
                  <a:pt x="8" y="56"/>
                  <a:pt x="18" y="56"/>
                </a:cubicBezTo>
                <a:lnTo>
                  <a:pt x="39" y="56"/>
                </a:lnTo>
                <a:cubicBezTo>
                  <a:pt x="48" y="56"/>
                  <a:pt x="56" y="48"/>
                  <a:pt x="56" y="39"/>
                </a:cubicBezTo>
                <a:lnTo>
                  <a:pt x="56" y="18"/>
                </a:lnTo>
                <a:cubicBezTo>
                  <a:pt x="56" y="8"/>
                  <a:pt x="48" y="0"/>
                  <a:pt x="3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4" name="Freeform 693">
            <a:extLst>
              <a:ext uri="{FF2B5EF4-FFF2-40B4-BE49-F238E27FC236}">
                <a16:creationId xmlns:a16="http://schemas.microsoft.com/office/drawing/2014/main" id="{38CE5F83-C4E8-454C-A462-582DCFE7A520}"/>
              </a:ext>
            </a:extLst>
          </p:cNvPr>
          <p:cNvSpPr/>
          <p:nvPr/>
        </p:nvSpPr>
        <p:spPr>
          <a:xfrm>
            <a:off x="2286313" y="256377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0" y="18"/>
                </a:moveTo>
                <a:lnTo>
                  <a:pt x="0" y="39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9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5" name="Freeform 694">
            <a:extLst>
              <a:ext uri="{FF2B5EF4-FFF2-40B4-BE49-F238E27FC236}">
                <a16:creationId xmlns:a16="http://schemas.microsoft.com/office/drawing/2014/main" id="{EAFE60A7-A714-3C4B-8CA9-F34E2F0E9FFF}"/>
              </a:ext>
            </a:extLst>
          </p:cNvPr>
          <p:cNvSpPr/>
          <p:nvPr/>
        </p:nvSpPr>
        <p:spPr>
          <a:xfrm>
            <a:off x="2306833" y="2582851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9"/>
                  <a:pt x="8" y="57"/>
                  <a:pt x="18" y="57"/>
                </a:cubicBezTo>
                <a:lnTo>
                  <a:pt x="38" y="57"/>
                </a:lnTo>
                <a:cubicBezTo>
                  <a:pt x="48" y="57"/>
                  <a:pt x="56" y="49"/>
                  <a:pt x="56" y="39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6" name="Freeform 695">
            <a:extLst>
              <a:ext uri="{FF2B5EF4-FFF2-40B4-BE49-F238E27FC236}">
                <a16:creationId xmlns:a16="http://schemas.microsoft.com/office/drawing/2014/main" id="{C566488F-7BB6-D24C-AED7-D02902063E24}"/>
              </a:ext>
            </a:extLst>
          </p:cNvPr>
          <p:cNvSpPr/>
          <p:nvPr/>
        </p:nvSpPr>
        <p:spPr>
          <a:xfrm>
            <a:off x="2204593" y="2638650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7" name="Freeform 696">
            <a:extLst>
              <a:ext uri="{FF2B5EF4-FFF2-40B4-BE49-F238E27FC236}">
                <a16:creationId xmlns:a16="http://schemas.microsoft.com/office/drawing/2014/main" id="{079062DA-E702-A44D-AD83-ACBB54EAD410}"/>
              </a:ext>
            </a:extLst>
          </p:cNvPr>
          <p:cNvSpPr/>
          <p:nvPr/>
        </p:nvSpPr>
        <p:spPr>
          <a:xfrm>
            <a:off x="2305033" y="2646572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9" y="0"/>
                </a:move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9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7"/>
                </a:lnTo>
                <a:cubicBezTo>
                  <a:pt x="56" y="8"/>
                  <a:pt x="48" y="0"/>
                  <a:pt x="3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8" name="Freeform 697">
            <a:extLst>
              <a:ext uri="{FF2B5EF4-FFF2-40B4-BE49-F238E27FC236}">
                <a16:creationId xmlns:a16="http://schemas.microsoft.com/office/drawing/2014/main" id="{1EA23312-DD38-9445-9F7C-81805B5D2E7F}"/>
              </a:ext>
            </a:extLst>
          </p:cNvPr>
          <p:cNvSpPr/>
          <p:nvPr/>
        </p:nvSpPr>
        <p:spPr>
          <a:xfrm>
            <a:off x="2305033" y="268077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9" y="0"/>
                </a:move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9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7"/>
                </a:lnTo>
                <a:cubicBezTo>
                  <a:pt x="56" y="8"/>
                  <a:pt x="48" y="0"/>
                  <a:pt x="3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9" name="Freeform 698">
            <a:extLst>
              <a:ext uri="{FF2B5EF4-FFF2-40B4-BE49-F238E27FC236}">
                <a16:creationId xmlns:a16="http://schemas.microsoft.com/office/drawing/2014/main" id="{FD80B16A-FB48-0140-A73D-22345FFAEC78}"/>
              </a:ext>
            </a:extLst>
          </p:cNvPr>
          <p:cNvSpPr/>
          <p:nvPr/>
        </p:nvSpPr>
        <p:spPr>
          <a:xfrm>
            <a:off x="2625433" y="2529571"/>
            <a:ext cx="402120" cy="402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8" h="1118">
                <a:moveTo>
                  <a:pt x="1090" y="532"/>
                </a:moveTo>
                <a:cubicBezTo>
                  <a:pt x="1075" y="532"/>
                  <a:pt x="1062" y="544"/>
                  <a:pt x="1062" y="559"/>
                </a:cubicBezTo>
                <a:cubicBezTo>
                  <a:pt x="1062" y="600"/>
                  <a:pt x="1058" y="640"/>
                  <a:pt x="1048" y="678"/>
                </a:cubicBezTo>
                <a:cubicBezTo>
                  <a:pt x="1048" y="679"/>
                  <a:pt x="1048" y="680"/>
                  <a:pt x="1047" y="681"/>
                </a:cubicBezTo>
                <a:cubicBezTo>
                  <a:pt x="1036" y="726"/>
                  <a:pt x="1019" y="768"/>
                  <a:pt x="997" y="807"/>
                </a:cubicBezTo>
                <a:cubicBezTo>
                  <a:pt x="975" y="846"/>
                  <a:pt x="948" y="883"/>
                  <a:pt x="915" y="915"/>
                </a:cubicBezTo>
                <a:cubicBezTo>
                  <a:pt x="900" y="930"/>
                  <a:pt x="885" y="943"/>
                  <a:pt x="869" y="956"/>
                </a:cubicBezTo>
                <a:cubicBezTo>
                  <a:pt x="853" y="968"/>
                  <a:pt x="836" y="980"/>
                  <a:pt x="818" y="991"/>
                </a:cubicBezTo>
                <a:cubicBezTo>
                  <a:pt x="779" y="1015"/>
                  <a:pt x="737" y="1033"/>
                  <a:pt x="694" y="1045"/>
                </a:cubicBezTo>
                <a:cubicBezTo>
                  <a:pt x="650" y="1057"/>
                  <a:pt x="605" y="1063"/>
                  <a:pt x="559" y="1063"/>
                </a:cubicBezTo>
                <a:cubicBezTo>
                  <a:pt x="538" y="1063"/>
                  <a:pt x="518" y="1061"/>
                  <a:pt x="498" y="1059"/>
                </a:cubicBezTo>
                <a:cubicBezTo>
                  <a:pt x="477" y="1057"/>
                  <a:pt x="457" y="1053"/>
                  <a:pt x="437" y="1048"/>
                </a:cubicBezTo>
                <a:cubicBezTo>
                  <a:pt x="393" y="1037"/>
                  <a:pt x="350" y="1020"/>
                  <a:pt x="311" y="998"/>
                </a:cubicBezTo>
                <a:cubicBezTo>
                  <a:pt x="272" y="976"/>
                  <a:pt x="236" y="948"/>
                  <a:pt x="203" y="915"/>
                </a:cubicBezTo>
                <a:cubicBezTo>
                  <a:pt x="188" y="901"/>
                  <a:pt x="175" y="885"/>
                  <a:pt x="162" y="869"/>
                </a:cubicBezTo>
                <a:cubicBezTo>
                  <a:pt x="150" y="853"/>
                  <a:pt x="138" y="836"/>
                  <a:pt x="127" y="819"/>
                </a:cubicBezTo>
                <a:cubicBezTo>
                  <a:pt x="104" y="779"/>
                  <a:pt x="86" y="737"/>
                  <a:pt x="74" y="694"/>
                </a:cubicBezTo>
                <a:cubicBezTo>
                  <a:pt x="62" y="651"/>
                  <a:pt x="55" y="605"/>
                  <a:pt x="55" y="559"/>
                </a:cubicBezTo>
                <a:cubicBezTo>
                  <a:pt x="55" y="539"/>
                  <a:pt x="57" y="518"/>
                  <a:pt x="59" y="498"/>
                </a:cubicBezTo>
                <a:cubicBezTo>
                  <a:pt x="62" y="478"/>
                  <a:pt x="65" y="458"/>
                  <a:pt x="70" y="438"/>
                </a:cubicBezTo>
                <a:cubicBezTo>
                  <a:pt x="81" y="393"/>
                  <a:pt x="98" y="350"/>
                  <a:pt x="121" y="311"/>
                </a:cubicBezTo>
                <a:cubicBezTo>
                  <a:pt x="143" y="272"/>
                  <a:pt x="170" y="236"/>
                  <a:pt x="203" y="203"/>
                </a:cubicBezTo>
                <a:cubicBezTo>
                  <a:pt x="217" y="189"/>
                  <a:pt x="233" y="175"/>
                  <a:pt x="249" y="163"/>
                </a:cubicBezTo>
                <a:cubicBezTo>
                  <a:pt x="265" y="150"/>
                  <a:pt x="282" y="138"/>
                  <a:pt x="299" y="128"/>
                </a:cubicBezTo>
                <a:cubicBezTo>
                  <a:pt x="339" y="104"/>
                  <a:pt x="381" y="86"/>
                  <a:pt x="424" y="74"/>
                </a:cubicBezTo>
                <a:cubicBezTo>
                  <a:pt x="468" y="62"/>
                  <a:pt x="513" y="56"/>
                  <a:pt x="559" y="56"/>
                </a:cubicBezTo>
                <a:cubicBezTo>
                  <a:pt x="560" y="56"/>
                  <a:pt x="561" y="56"/>
                  <a:pt x="562" y="56"/>
                </a:cubicBezTo>
                <a:cubicBezTo>
                  <a:pt x="601" y="56"/>
                  <a:pt x="641" y="61"/>
                  <a:pt x="680" y="71"/>
                </a:cubicBezTo>
                <a:cubicBezTo>
                  <a:pt x="695" y="74"/>
                  <a:pt x="710" y="65"/>
                  <a:pt x="714" y="51"/>
                </a:cubicBezTo>
                <a:cubicBezTo>
                  <a:pt x="718" y="36"/>
                  <a:pt x="709" y="21"/>
                  <a:pt x="694" y="17"/>
                </a:cubicBezTo>
                <a:cubicBezTo>
                  <a:pt x="599" y="-7"/>
                  <a:pt x="501" y="-5"/>
                  <a:pt x="409" y="21"/>
                </a:cubicBezTo>
                <a:cubicBezTo>
                  <a:pt x="339" y="40"/>
                  <a:pt x="273" y="73"/>
                  <a:pt x="215" y="119"/>
                </a:cubicBezTo>
                <a:cubicBezTo>
                  <a:pt x="156" y="164"/>
                  <a:pt x="108" y="221"/>
                  <a:pt x="72" y="284"/>
                </a:cubicBezTo>
                <a:cubicBezTo>
                  <a:pt x="36" y="348"/>
                  <a:pt x="13" y="418"/>
                  <a:pt x="4" y="491"/>
                </a:cubicBezTo>
                <a:cubicBezTo>
                  <a:pt x="-5" y="565"/>
                  <a:pt x="1" y="638"/>
                  <a:pt x="20" y="709"/>
                </a:cubicBezTo>
                <a:cubicBezTo>
                  <a:pt x="40" y="779"/>
                  <a:pt x="73" y="845"/>
                  <a:pt x="119" y="903"/>
                </a:cubicBezTo>
                <a:cubicBezTo>
                  <a:pt x="164" y="962"/>
                  <a:pt x="220" y="1010"/>
                  <a:pt x="284" y="1046"/>
                </a:cubicBezTo>
                <a:cubicBezTo>
                  <a:pt x="345" y="1080"/>
                  <a:pt x="412" y="1103"/>
                  <a:pt x="482" y="1113"/>
                </a:cubicBezTo>
                <a:cubicBezTo>
                  <a:pt x="483" y="1113"/>
                  <a:pt x="485" y="1113"/>
                  <a:pt x="486" y="1113"/>
                </a:cubicBezTo>
                <a:cubicBezTo>
                  <a:pt x="488" y="1113"/>
                  <a:pt x="489" y="1114"/>
                  <a:pt x="491" y="1114"/>
                </a:cubicBezTo>
                <a:cubicBezTo>
                  <a:pt x="514" y="1117"/>
                  <a:pt x="537" y="1118"/>
                  <a:pt x="560" y="1118"/>
                </a:cubicBezTo>
                <a:cubicBezTo>
                  <a:pt x="610" y="1118"/>
                  <a:pt x="660" y="1111"/>
                  <a:pt x="708" y="1098"/>
                </a:cubicBezTo>
                <a:cubicBezTo>
                  <a:pt x="710" y="1097"/>
                  <a:pt x="711" y="1097"/>
                  <a:pt x="712" y="1097"/>
                </a:cubicBezTo>
                <a:cubicBezTo>
                  <a:pt x="714" y="1096"/>
                  <a:pt x="716" y="1096"/>
                  <a:pt x="718" y="1095"/>
                </a:cubicBezTo>
                <a:cubicBezTo>
                  <a:pt x="785" y="1075"/>
                  <a:pt x="847" y="1043"/>
                  <a:pt x="903" y="999"/>
                </a:cubicBezTo>
                <a:cubicBezTo>
                  <a:pt x="961" y="954"/>
                  <a:pt x="1010" y="898"/>
                  <a:pt x="1045" y="834"/>
                </a:cubicBezTo>
                <a:cubicBezTo>
                  <a:pt x="1093" y="751"/>
                  <a:pt x="1118" y="657"/>
                  <a:pt x="1118" y="559"/>
                </a:cubicBezTo>
                <a:cubicBezTo>
                  <a:pt x="1118" y="544"/>
                  <a:pt x="1105" y="532"/>
                  <a:pt x="1090" y="5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0" name="Freeform 699">
            <a:extLst>
              <a:ext uri="{FF2B5EF4-FFF2-40B4-BE49-F238E27FC236}">
                <a16:creationId xmlns:a16="http://schemas.microsoft.com/office/drawing/2014/main" id="{F4B608EB-6D84-5643-AB12-3983A13559AF}"/>
              </a:ext>
            </a:extLst>
          </p:cNvPr>
          <p:cNvSpPr/>
          <p:nvPr/>
        </p:nvSpPr>
        <p:spPr>
          <a:xfrm>
            <a:off x="2766912" y="2672130"/>
            <a:ext cx="12024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5" h="335">
                <a:moveTo>
                  <a:pt x="167" y="280"/>
                </a:moveTo>
                <a:cubicBezTo>
                  <a:pt x="106" y="280"/>
                  <a:pt x="55" y="229"/>
                  <a:pt x="55" y="167"/>
                </a:cubicBezTo>
                <a:cubicBezTo>
                  <a:pt x="55" y="106"/>
                  <a:pt x="106" y="55"/>
                  <a:pt x="167" y="55"/>
                </a:cubicBezTo>
                <a:cubicBezTo>
                  <a:pt x="229" y="55"/>
                  <a:pt x="280" y="106"/>
                  <a:pt x="280" y="167"/>
                </a:cubicBezTo>
                <a:cubicBezTo>
                  <a:pt x="280" y="229"/>
                  <a:pt x="229" y="280"/>
                  <a:pt x="167" y="280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60"/>
                  <a:pt x="75" y="335"/>
                  <a:pt x="167" y="335"/>
                </a:cubicBezTo>
                <a:cubicBezTo>
                  <a:pt x="260" y="335"/>
                  <a:pt x="335" y="260"/>
                  <a:pt x="335" y="167"/>
                </a:cubicBezTo>
                <a:cubicBezTo>
                  <a:pt x="335" y="75"/>
                  <a:pt x="260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1" name="Freeform 700">
            <a:extLst>
              <a:ext uri="{FF2B5EF4-FFF2-40B4-BE49-F238E27FC236}">
                <a16:creationId xmlns:a16="http://schemas.microsoft.com/office/drawing/2014/main" id="{4224A68E-762D-F64E-91E0-E606BED23C60}"/>
              </a:ext>
            </a:extLst>
          </p:cNvPr>
          <p:cNvSpPr/>
          <p:nvPr/>
        </p:nvSpPr>
        <p:spPr>
          <a:xfrm>
            <a:off x="2847193" y="2696251"/>
            <a:ext cx="86040" cy="13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0" h="388">
                <a:moveTo>
                  <a:pt x="13" y="354"/>
                </a:moveTo>
                <a:cubicBezTo>
                  <a:pt x="3" y="356"/>
                  <a:pt x="-2" y="366"/>
                  <a:pt x="1" y="376"/>
                </a:cubicBezTo>
                <a:cubicBezTo>
                  <a:pt x="3" y="383"/>
                  <a:pt x="10" y="388"/>
                  <a:pt x="18" y="388"/>
                </a:cubicBezTo>
                <a:cubicBezTo>
                  <a:pt x="19" y="388"/>
                  <a:pt x="21" y="388"/>
                  <a:pt x="23" y="388"/>
                </a:cubicBezTo>
                <a:cubicBezTo>
                  <a:pt x="86" y="369"/>
                  <a:pt x="141" y="331"/>
                  <a:pt x="180" y="278"/>
                </a:cubicBezTo>
                <a:cubicBezTo>
                  <a:pt x="208" y="242"/>
                  <a:pt x="226" y="199"/>
                  <a:pt x="235" y="154"/>
                </a:cubicBezTo>
                <a:cubicBezTo>
                  <a:pt x="244" y="107"/>
                  <a:pt x="242" y="59"/>
                  <a:pt x="228" y="13"/>
                </a:cubicBezTo>
                <a:cubicBezTo>
                  <a:pt x="225" y="3"/>
                  <a:pt x="215" y="-2"/>
                  <a:pt x="206" y="1"/>
                </a:cubicBezTo>
                <a:cubicBezTo>
                  <a:pt x="197" y="4"/>
                  <a:pt x="191" y="13"/>
                  <a:pt x="194" y="23"/>
                </a:cubicBezTo>
                <a:cubicBezTo>
                  <a:pt x="218" y="104"/>
                  <a:pt x="202" y="189"/>
                  <a:pt x="152" y="257"/>
                </a:cubicBezTo>
                <a:cubicBezTo>
                  <a:pt x="117" y="304"/>
                  <a:pt x="69" y="337"/>
                  <a:pt x="13" y="3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2" name="Freeform 701">
            <a:extLst>
              <a:ext uri="{FF2B5EF4-FFF2-40B4-BE49-F238E27FC236}">
                <a16:creationId xmlns:a16="http://schemas.microsoft.com/office/drawing/2014/main" id="{7DAE6D53-5500-1445-B3AE-3FA9AC38DA7D}"/>
              </a:ext>
            </a:extLst>
          </p:cNvPr>
          <p:cNvSpPr/>
          <p:nvPr/>
        </p:nvSpPr>
        <p:spPr>
          <a:xfrm>
            <a:off x="2716153" y="2626411"/>
            <a:ext cx="86040" cy="13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0" h="388">
                <a:moveTo>
                  <a:pt x="227" y="34"/>
                </a:moveTo>
                <a:cubicBezTo>
                  <a:pt x="236" y="32"/>
                  <a:pt x="242" y="22"/>
                  <a:pt x="239" y="12"/>
                </a:cubicBezTo>
                <a:cubicBezTo>
                  <a:pt x="236" y="3"/>
                  <a:pt x="227" y="-2"/>
                  <a:pt x="217" y="0"/>
                </a:cubicBezTo>
                <a:cubicBezTo>
                  <a:pt x="155" y="18"/>
                  <a:pt x="102" y="55"/>
                  <a:pt x="63" y="105"/>
                </a:cubicBezTo>
                <a:cubicBezTo>
                  <a:pt x="4" y="182"/>
                  <a:pt x="-15" y="283"/>
                  <a:pt x="12" y="375"/>
                </a:cubicBezTo>
                <a:cubicBezTo>
                  <a:pt x="14" y="383"/>
                  <a:pt x="21" y="388"/>
                  <a:pt x="29" y="388"/>
                </a:cubicBezTo>
                <a:cubicBezTo>
                  <a:pt x="30" y="388"/>
                  <a:pt x="32" y="388"/>
                  <a:pt x="34" y="387"/>
                </a:cubicBezTo>
                <a:cubicBezTo>
                  <a:pt x="43" y="385"/>
                  <a:pt x="48" y="375"/>
                  <a:pt x="46" y="365"/>
                </a:cubicBezTo>
                <a:cubicBezTo>
                  <a:pt x="22" y="284"/>
                  <a:pt x="39" y="194"/>
                  <a:pt x="91" y="127"/>
                </a:cubicBezTo>
                <a:cubicBezTo>
                  <a:pt x="126" y="82"/>
                  <a:pt x="173" y="50"/>
                  <a:pt x="227" y="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3" name="Freeform 702">
            <a:extLst>
              <a:ext uri="{FF2B5EF4-FFF2-40B4-BE49-F238E27FC236}">
                <a16:creationId xmlns:a16="http://schemas.microsoft.com/office/drawing/2014/main" id="{5ABEE563-5799-0740-8295-BF223C55A771}"/>
              </a:ext>
            </a:extLst>
          </p:cNvPr>
          <p:cNvSpPr/>
          <p:nvPr/>
        </p:nvSpPr>
        <p:spPr>
          <a:xfrm>
            <a:off x="2676913" y="2590051"/>
            <a:ext cx="113760" cy="186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7" h="520">
                <a:moveTo>
                  <a:pt x="113" y="166"/>
                </a:moveTo>
                <a:cubicBezTo>
                  <a:pt x="161" y="102"/>
                  <a:pt x="227" y="57"/>
                  <a:pt x="304" y="35"/>
                </a:cubicBezTo>
                <a:cubicBezTo>
                  <a:pt x="314" y="32"/>
                  <a:pt x="319" y="22"/>
                  <a:pt x="316" y="13"/>
                </a:cubicBezTo>
                <a:cubicBezTo>
                  <a:pt x="314" y="3"/>
                  <a:pt x="304" y="-2"/>
                  <a:pt x="294" y="1"/>
                </a:cubicBezTo>
                <a:cubicBezTo>
                  <a:pt x="210" y="25"/>
                  <a:pt x="138" y="75"/>
                  <a:pt x="84" y="144"/>
                </a:cubicBezTo>
                <a:cubicBezTo>
                  <a:pt x="46" y="194"/>
                  <a:pt x="20" y="253"/>
                  <a:pt x="8" y="315"/>
                </a:cubicBezTo>
                <a:cubicBezTo>
                  <a:pt x="-5" y="378"/>
                  <a:pt x="-2" y="445"/>
                  <a:pt x="16" y="508"/>
                </a:cubicBezTo>
                <a:cubicBezTo>
                  <a:pt x="19" y="515"/>
                  <a:pt x="26" y="520"/>
                  <a:pt x="33" y="520"/>
                </a:cubicBezTo>
                <a:cubicBezTo>
                  <a:pt x="35" y="520"/>
                  <a:pt x="37" y="520"/>
                  <a:pt x="38" y="520"/>
                </a:cubicBezTo>
                <a:cubicBezTo>
                  <a:pt x="48" y="517"/>
                  <a:pt x="53" y="507"/>
                  <a:pt x="50" y="498"/>
                </a:cubicBezTo>
                <a:cubicBezTo>
                  <a:pt x="34" y="440"/>
                  <a:pt x="31" y="380"/>
                  <a:pt x="42" y="321"/>
                </a:cubicBezTo>
                <a:cubicBezTo>
                  <a:pt x="53" y="265"/>
                  <a:pt x="78" y="211"/>
                  <a:pt x="113" y="1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4" name="Freeform 703">
            <a:extLst>
              <a:ext uri="{FF2B5EF4-FFF2-40B4-BE49-F238E27FC236}">
                <a16:creationId xmlns:a16="http://schemas.microsoft.com/office/drawing/2014/main" id="{D41E6070-45AF-604C-97B2-6BC608EB8B23}"/>
              </a:ext>
            </a:extLst>
          </p:cNvPr>
          <p:cNvSpPr/>
          <p:nvPr/>
        </p:nvSpPr>
        <p:spPr>
          <a:xfrm>
            <a:off x="2833513" y="2429850"/>
            <a:ext cx="226800" cy="442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1" h="1231">
                <a:moveTo>
                  <a:pt x="424" y="179"/>
                </a:moveTo>
                <a:cubicBezTo>
                  <a:pt x="423" y="178"/>
                  <a:pt x="422" y="178"/>
                  <a:pt x="421" y="177"/>
                </a:cubicBezTo>
                <a:cubicBezTo>
                  <a:pt x="417" y="174"/>
                  <a:pt x="412" y="172"/>
                  <a:pt x="408" y="170"/>
                </a:cubicBezTo>
                <a:cubicBezTo>
                  <a:pt x="398" y="166"/>
                  <a:pt x="387" y="162"/>
                  <a:pt x="376" y="160"/>
                </a:cubicBezTo>
                <a:cubicBezTo>
                  <a:pt x="381" y="90"/>
                  <a:pt x="428" y="36"/>
                  <a:pt x="486" y="36"/>
                </a:cubicBezTo>
                <a:cubicBezTo>
                  <a:pt x="546" y="36"/>
                  <a:pt x="595" y="96"/>
                  <a:pt x="595" y="171"/>
                </a:cubicBezTo>
                <a:cubicBezTo>
                  <a:pt x="595" y="216"/>
                  <a:pt x="577" y="256"/>
                  <a:pt x="549" y="281"/>
                </a:cubicBezTo>
                <a:cubicBezTo>
                  <a:pt x="529" y="228"/>
                  <a:pt x="482" y="188"/>
                  <a:pt x="424" y="179"/>
                </a:cubicBezTo>
                <a:close/>
                <a:moveTo>
                  <a:pt x="406" y="291"/>
                </a:moveTo>
                <a:cubicBezTo>
                  <a:pt x="400" y="299"/>
                  <a:pt x="402" y="310"/>
                  <a:pt x="410" y="316"/>
                </a:cubicBezTo>
                <a:cubicBezTo>
                  <a:pt x="412" y="318"/>
                  <a:pt x="414" y="319"/>
                  <a:pt x="416" y="320"/>
                </a:cubicBezTo>
                <a:cubicBezTo>
                  <a:pt x="412" y="324"/>
                  <a:pt x="406" y="327"/>
                  <a:pt x="400" y="327"/>
                </a:cubicBezTo>
                <a:cubicBezTo>
                  <a:pt x="386" y="327"/>
                  <a:pt x="374" y="316"/>
                  <a:pt x="374" y="302"/>
                </a:cubicBezTo>
                <a:cubicBezTo>
                  <a:pt x="374" y="287"/>
                  <a:pt x="386" y="276"/>
                  <a:pt x="400" y="276"/>
                </a:cubicBezTo>
                <a:cubicBezTo>
                  <a:pt x="407" y="276"/>
                  <a:pt x="413" y="279"/>
                  <a:pt x="418" y="284"/>
                </a:cubicBezTo>
                <a:cubicBezTo>
                  <a:pt x="413" y="284"/>
                  <a:pt x="409" y="287"/>
                  <a:pt x="406" y="291"/>
                </a:cubicBezTo>
                <a:close/>
                <a:moveTo>
                  <a:pt x="464" y="437"/>
                </a:moveTo>
                <a:cubicBezTo>
                  <a:pt x="454" y="444"/>
                  <a:pt x="449" y="455"/>
                  <a:pt x="451" y="467"/>
                </a:cubicBezTo>
                <a:lnTo>
                  <a:pt x="411" y="501"/>
                </a:lnTo>
                <a:cubicBezTo>
                  <a:pt x="407" y="504"/>
                  <a:pt x="405" y="509"/>
                  <a:pt x="405" y="514"/>
                </a:cubicBezTo>
                <a:cubicBezTo>
                  <a:pt x="404" y="520"/>
                  <a:pt x="406" y="525"/>
                  <a:pt x="409" y="529"/>
                </a:cubicBezTo>
                <a:lnTo>
                  <a:pt x="437" y="560"/>
                </a:lnTo>
                <a:lnTo>
                  <a:pt x="437" y="578"/>
                </a:lnTo>
                <a:lnTo>
                  <a:pt x="399" y="609"/>
                </a:lnTo>
                <a:cubicBezTo>
                  <a:pt x="394" y="613"/>
                  <a:pt x="392" y="618"/>
                  <a:pt x="392" y="624"/>
                </a:cubicBezTo>
                <a:cubicBezTo>
                  <a:pt x="391" y="630"/>
                  <a:pt x="394" y="635"/>
                  <a:pt x="398" y="639"/>
                </a:cubicBezTo>
                <a:lnTo>
                  <a:pt x="426" y="663"/>
                </a:lnTo>
                <a:lnTo>
                  <a:pt x="403" y="683"/>
                </a:lnTo>
                <a:cubicBezTo>
                  <a:pt x="399" y="687"/>
                  <a:pt x="396" y="692"/>
                  <a:pt x="396" y="698"/>
                </a:cubicBezTo>
                <a:cubicBezTo>
                  <a:pt x="396" y="703"/>
                  <a:pt x="398" y="709"/>
                  <a:pt x="402" y="713"/>
                </a:cubicBezTo>
                <a:lnTo>
                  <a:pt x="428" y="736"/>
                </a:lnTo>
                <a:lnTo>
                  <a:pt x="400" y="762"/>
                </a:lnTo>
                <a:lnTo>
                  <a:pt x="368" y="729"/>
                </a:lnTo>
                <a:cubicBezTo>
                  <a:pt x="367" y="727"/>
                  <a:pt x="367" y="725"/>
                  <a:pt x="366" y="724"/>
                </a:cubicBezTo>
                <a:cubicBezTo>
                  <a:pt x="366" y="723"/>
                  <a:pt x="366" y="723"/>
                  <a:pt x="366" y="723"/>
                </a:cubicBezTo>
                <a:lnTo>
                  <a:pt x="366" y="494"/>
                </a:lnTo>
                <a:cubicBezTo>
                  <a:pt x="366" y="489"/>
                  <a:pt x="364" y="484"/>
                  <a:pt x="360" y="480"/>
                </a:cubicBezTo>
                <a:lnTo>
                  <a:pt x="351" y="472"/>
                </a:lnTo>
                <a:cubicBezTo>
                  <a:pt x="352" y="471"/>
                  <a:pt x="352" y="471"/>
                  <a:pt x="352" y="471"/>
                </a:cubicBezTo>
                <a:cubicBezTo>
                  <a:pt x="355" y="458"/>
                  <a:pt x="350" y="446"/>
                  <a:pt x="339" y="439"/>
                </a:cubicBezTo>
                <a:cubicBezTo>
                  <a:pt x="303" y="418"/>
                  <a:pt x="280" y="378"/>
                  <a:pt x="280" y="336"/>
                </a:cubicBezTo>
                <a:cubicBezTo>
                  <a:pt x="280" y="304"/>
                  <a:pt x="293" y="274"/>
                  <a:pt x="316" y="252"/>
                </a:cubicBezTo>
                <a:cubicBezTo>
                  <a:pt x="338" y="229"/>
                  <a:pt x="368" y="217"/>
                  <a:pt x="400" y="217"/>
                </a:cubicBezTo>
                <a:cubicBezTo>
                  <a:pt x="454" y="217"/>
                  <a:pt x="499" y="252"/>
                  <a:pt x="514" y="301"/>
                </a:cubicBezTo>
                <a:cubicBezTo>
                  <a:pt x="505" y="304"/>
                  <a:pt x="495" y="306"/>
                  <a:pt x="486" y="306"/>
                </a:cubicBezTo>
                <a:cubicBezTo>
                  <a:pt x="477" y="306"/>
                  <a:pt x="469" y="304"/>
                  <a:pt x="461" y="302"/>
                </a:cubicBezTo>
                <a:cubicBezTo>
                  <a:pt x="461" y="268"/>
                  <a:pt x="433" y="241"/>
                  <a:pt x="400" y="241"/>
                </a:cubicBezTo>
                <a:cubicBezTo>
                  <a:pt x="366" y="241"/>
                  <a:pt x="339" y="268"/>
                  <a:pt x="339" y="302"/>
                </a:cubicBezTo>
                <a:cubicBezTo>
                  <a:pt x="339" y="335"/>
                  <a:pt x="366" y="362"/>
                  <a:pt x="400" y="362"/>
                </a:cubicBezTo>
                <a:cubicBezTo>
                  <a:pt x="421" y="362"/>
                  <a:pt x="439" y="352"/>
                  <a:pt x="450" y="336"/>
                </a:cubicBezTo>
                <a:cubicBezTo>
                  <a:pt x="462" y="339"/>
                  <a:pt x="474" y="341"/>
                  <a:pt x="486" y="341"/>
                </a:cubicBezTo>
                <a:cubicBezTo>
                  <a:pt x="497" y="341"/>
                  <a:pt x="509" y="339"/>
                  <a:pt x="519" y="336"/>
                </a:cubicBezTo>
                <a:cubicBezTo>
                  <a:pt x="519" y="378"/>
                  <a:pt x="499" y="415"/>
                  <a:pt x="464" y="437"/>
                </a:cubicBezTo>
                <a:lnTo>
                  <a:pt x="280" y="445"/>
                </a:lnTo>
                <a:lnTo>
                  <a:pt x="269" y="445"/>
                </a:lnTo>
                <a:cubicBezTo>
                  <a:pt x="263" y="444"/>
                  <a:pt x="258" y="447"/>
                  <a:pt x="254" y="450"/>
                </a:cubicBezTo>
                <a:lnTo>
                  <a:pt x="89" y="615"/>
                </a:lnTo>
                <a:lnTo>
                  <a:pt x="40" y="616"/>
                </a:lnTo>
                <a:lnTo>
                  <a:pt x="40" y="578"/>
                </a:lnTo>
                <a:lnTo>
                  <a:pt x="74" y="579"/>
                </a:lnTo>
                <a:cubicBezTo>
                  <a:pt x="80" y="579"/>
                  <a:pt x="85" y="577"/>
                  <a:pt x="89" y="573"/>
                </a:cubicBezTo>
                <a:cubicBezTo>
                  <a:pt x="93" y="569"/>
                  <a:pt x="95" y="564"/>
                  <a:pt x="94" y="558"/>
                </a:cubicBezTo>
                <a:lnTo>
                  <a:pt x="92" y="527"/>
                </a:lnTo>
                <a:lnTo>
                  <a:pt x="129" y="530"/>
                </a:lnTo>
                <a:cubicBezTo>
                  <a:pt x="135" y="530"/>
                  <a:pt x="140" y="528"/>
                  <a:pt x="144" y="524"/>
                </a:cubicBezTo>
                <a:cubicBezTo>
                  <a:pt x="149" y="520"/>
                  <a:pt x="151" y="514"/>
                  <a:pt x="150" y="508"/>
                </a:cubicBezTo>
                <a:lnTo>
                  <a:pt x="145" y="460"/>
                </a:lnTo>
                <a:lnTo>
                  <a:pt x="158" y="447"/>
                </a:lnTo>
                <a:lnTo>
                  <a:pt x="199" y="444"/>
                </a:lnTo>
                <a:cubicBezTo>
                  <a:pt x="204" y="444"/>
                  <a:pt x="209" y="442"/>
                  <a:pt x="213" y="438"/>
                </a:cubicBezTo>
                <a:cubicBezTo>
                  <a:pt x="216" y="433"/>
                  <a:pt x="218" y="428"/>
                  <a:pt x="217" y="423"/>
                </a:cubicBezTo>
                <a:lnTo>
                  <a:pt x="213" y="371"/>
                </a:lnTo>
                <a:cubicBezTo>
                  <a:pt x="223" y="364"/>
                  <a:pt x="228" y="353"/>
                  <a:pt x="225" y="341"/>
                </a:cubicBezTo>
                <a:cubicBezTo>
                  <a:pt x="216" y="301"/>
                  <a:pt x="228" y="259"/>
                  <a:pt x="257" y="230"/>
                </a:cubicBezTo>
                <a:cubicBezTo>
                  <a:pt x="276" y="212"/>
                  <a:pt x="299" y="201"/>
                  <a:pt x="324" y="197"/>
                </a:cubicBezTo>
                <a:cubicBezTo>
                  <a:pt x="311" y="204"/>
                  <a:pt x="299" y="213"/>
                  <a:pt x="288" y="224"/>
                </a:cubicBezTo>
                <a:cubicBezTo>
                  <a:pt x="258" y="254"/>
                  <a:pt x="241" y="294"/>
                  <a:pt x="241" y="336"/>
                </a:cubicBezTo>
                <a:cubicBezTo>
                  <a:pt x="241" y="376"/>
                  <a:pt x="256" y="414"/>
                  <a:pt x="282" y="442"/>
                </a:cubicBezTo>
                <a:cubicBezTo>
                  <a:pt x="281" y="443"/>
                  <a:pt x="281" y="443"/>
                  <a:pt x="281" y="444"/>
                </a:cubicBezTo>
                <a:cubicBezTo>
                  <a:pt x="281" y="444"/>
                  <a:pt x="280" y="444"/>
                  <a:pt x="280" y="445"/>
                </a:cubicBezTo>
                <a:close/>
                <a:moveTo>
                  <a:pt x="631" y="171"/>
                </a:moveTo>
                <a:cubicBezTo>
                  <a:pt x="631" y="77"/>
                  <a:pt x="566" y="0"/>
                  <a:pt x="486" y="0"/>
                </a:cubicBezTo>
                <a:cubicBezTo>
                  <a:pt x="410" y="0"/>
                  <a:pt x="347" y="69"/>
                  <a:pt x="341" y="156"/>
                </a:cubicBezTo>
                <a:cubicBezTo>
                  <a:pt x="300" y="156"/>
                  <a:pt x="260" y="172"/>
                  <a:pt x="229" y="202"/>
                </a:cubicBezTo>
                <a:cubicBezTo>
                  <a:pt x="194" y="238"/>
                  <a:pt x="178" y="286"/>
                  <a:pt x="184" y="335"/>
                </a:cubicBezTo>
                <a:cubicBezTo>
                  <a:pt x="176" y="339"/>
                  <a:pt x="172" y="346"/>
                  <a:pt x="172" y="355"/>
                </a:cubicBezTo>
                <a:lnTo>
                  <a:pt x="176" y="406"/>
                </a:lnTo>
                <a:lnTo>
                  <a:pt x="148" y="408"/>
                </a:lnTo>
                <a:cubicBezTo>
                  <a:pt x="143" y="408"/>
                  <a:pt x="139" y="410"/>
                  <a:pt x="135" y="414"/>
                </a:cubicBezTo>
                <a:lnTo>
                  <a:pt x="111" y="438"/>
                </a:lnTo>
                <a:cubicBezTo>
                  <a:pt x="107" y="442"/>
                  <a:pt x="104" y="448"/>
                  <a:pt x="105" y="454"/>
                </a:cubicBezTo>
                <a:lnTo>
                  <a:pt x="108" y="489"/>
                </a:lnTo>
                <a:lnTo>
                  <a:pt x="72" y="486"/>
                </a:lnTo>
                <a:cubicBezTo>
                  <a:pt x="67" y="486"/>
                  <a:pt x="61" y="488"/>
                  <a:pt x="57" y="492"/>
                </a:cubicBezTo>
                <a:cubicBezTo>
                  <a:pt x="53" y="496"/>
                  <a:pt x="51" y="502"/>
                  <a:pt x="51" y="507"/>
                </a:cubicBezTo>
                <a:lnTo>
                  <a:pt x="54" y="539"/>
                </a:lnTo>
                <a:lnTo>
                  <a:pt x="21" y="537"/>
                </a:lnTo>
                <a:cubicBezTo>
                  <a:pt x="15" y="537"/>
                  <a:pt x="10" y="539"/>
                  <a:pt x="6" y="543"/>
                </a:cubicBezTo>
                <a:cubicBezTo>
                  <a:pt x="2" y="547"/>
                  <a:pt x="0" y="552"/>
                  <a:pt x="0" y="557"/>
                </a:cubicBezTo>
                <a:lnTo>
                  <a:pt x="1" y="636"/>
                </a:lnTo>
                <a:cubicBezTo>
                  <a:pt x="1" y="641"/>
                  <a:pt x="3" y="646"/>
                  <a:pt x="7" y="650"/>
                </a:cubicBezTo>
                <a:cubicBezTo>
                  <a:pt x="11" y="654"/>
                  <a:pt x="16" y="656"/>
                  <a:pt x="21" y="656"/>
                </a:cubicBezTo>
                <a:lnTo>
                  <a:pt x="98" y="655"/>
                </a:lnTo>
                <a:cubicBezTo>
                  <a:pt x="103" y="654"/>
                  <a:pt x="108" y="652"/>
                  <a:pt x="112" y="649"/>
                </a:cubicBezTo>
                <a:lnTo>
                  <a:pt x="276" y="484"/>
                </a:lnTo>
                <a:lnTo>
                  <a:pt x="300" y="485"/>
                </a:lnTo>
                <a:cubicBezTo>
                  <a:pt x="303" y="485"/>
                  <a:pt x="305" y="484"/>
                  <a:pt x="307" y="484"/>
                </a:cubicBezTo>
                <a:cubicBezTo>
                  <a:pt x="308" y="484"/>
                  <a:pt x="308" y="485"/>
                  <a:pt x="309" y="486"/>
                </a:cubicBezTo>
                <a:lnTo>
                  <a:pt x="327" y="502"/>
                </a:lnTo>
                <a:lnTo>
                  <a:pt x="327" y="735"/>
                </a:lnTo>
                <a:cubicBezTo>
                  <a:pt x="327" y="740"/>
                  <a:pt x="329" y="745"/>
                  <a:pt x="332" y="749"/>
                </a:cubicBezTo>
                <a:lnTo>
                  <a:pt x="338" y="755"/>
                </a:lnTo>
                <a:cubicBezTo>
                  <a:pt x="349" y="805"/>
                  <a:pt x="350" y="856"/>
                  <a:pt x="341" y="907"/>
                </a:cubicBezTo>
                <a:cubicBezTo>
                  <a:pt x="330" y="962"/>
                  <a:pt x="307" y="1016"/>
                  <a:pt x="273" y="1061"/>
                </a:cubicBezTo>
                <a:cubicBezTo>
                  <a:pt x="225" y="1127"/>
                  <a:pt x="157" y="1174"/>
                  <a:pt x="78" y="1196"/>
                </a:cubicBezTo>
                <a:cubicBezTo>
                  <a:pt x="69" y="1199"/>
                  <a:pt x="64" y="1209"/>
                  <a:pt x="66" y="1218"/>
                </a:cubicBezTo>
                <a:cubicBezTo>
                  <a:pt x="69" y="1226"/>
                  <a:pt x="76" y="1231"/>
                  <a:pt x="83" y="1231"/>
                </a:cubicBezTo>
                <a:cubicBezTo>
                  <a:pt x="85" y="1231"/>
                  <a:pt x="87" y="1231"/>
                  <a:pt x="88" y="1231"/>
                </a:cubicBezTo>
                <a:cubicBezTo>
                  <a:pt x="175" y="1205"/>
                  <a:pt x="248" y="1154"/>
                  <a:pt x="302" y="1082"/>
                </a:cubicBezTo>
                <a:cubicBezTo>
                  <a:pt x="339" y="1032"/>
                  <a:pt x="364" y="974"/>
                  <a:pt x="376" y="914"/>
                </a:cubicBezTo>
                <a:cubicBezTo>
                  <a:pt x="383" y="875"/>
                  <a:pt x="385" y="837"/>
                  <a:pt x="381" y="799"/>
                </a:cubicBezTo>
                <a:lnTo>
                  <a:pt x="386" y="804"/>
                </a:lnTo>
                <a:cubicBezTo>
                  <a:pt x="389" y="808"/>
                  <a:pt x="394" y="810"/>
                  <a:pt x="400" y="810"/>
                </a:cubicBezTo>
                <a:cubicBezTo>
                  <a:pt x="405" y="810"/>
                  <a:pt x="410" y="808"/>
                  <a:pt x="414" y="805"/>
                </a:cubicBezTo>
                <a:lnTo>
                  <a:pt x="470" y="749"/>
                </a:lnTo>
                <a:cubicBezTo>
                  <a:pt x="474" y="746"/>
                  <a:pt x="476" y="740"/>
                  <a:pt x="476" y="735"/>
                </a:cubicBezTo>
                <a:cubicBezTo>
                  <a:pt x="476" y="730"/>
                  <a:pt x="474" y="725"/>
                  <a:pt x="470" y="721"/>
                </a:cubicBezTo>
                <a:lnTo>
                  <a:pt x="445" y="699"/>
                </a:lnTo>
                <a:lnTo>
                  <a:pt x="469" y="678"/>
                </a:lnTo>
                <a:cubicBezTo>
                  <a:pt x="473" y="674"/>
                  <a:pt x="476" y="669"/>
                  <a:pt x="476" y="663"/>
                </a:cubicBezTo>
                <a:cubicBezTo>
                  <a:pt x="476" y="657"/>
                  <a:pt x="473" y="652"/>
                  <a:pt x="469" y="648"/>
                </a:cubicBezTo>
                <a:lnTo>
                  <a:pt x="442" y="624"/>
                </a:lnTo>
                <a:lnTo>
                  <a:pt x="469" y="602"/>
                </a:lnTo>
                <a:cubicBezTo>
                  <a:pt x="473" y="599"/>
                  <a:pt x="476" y="593"/>
                  <a:pt x="476" y="587"/>
                </a:cubicBezTo>
                <a:lnTo>
                  <a:pt x="476" y="552"/>
                </a:lnTo>
                <a:cubicBezTo>
                  <a:pt x="476" y="548"/>
                  <a:pt x="474" y="543"/>
                  <a:pt x="471" y="539"/>
                </a:cubicBezTo>
                <a:lnTo>
                  <a:pt x="452" y="518"/>
                </a:lnTo>
                <a:lnTo>
                  <a:pt x="492" y="484"/>
                </a:lnTo>
                <a:cubicBezTo>
                  <a:pt x="498" y="479"/>
                  <a:pt x="500" y="470"/>
                  <a:pt x="497" y="462"/>
                </a:cubicBezTo>
                <a:cubicBezTo>
                  <a:pt x="536" y="432"/>
                  <a:pt x="559" y="386"/>
                  <a:pt x="559" y="336"/>
                </a:cubicBezTo>
                <a:cubicBezTo>
                  <a:pt x="559" y="330"/>
                  <a:pt x="558" y="324"/>
                  <a:pt x="558" y="318"/>
                </a:cubicBezTo>
                <a:cubicBezTo>
                  <a:pt x="601" y="289"/>
                  <a:pt x="631" y="234"/>
                  <a:pt x="631" y="17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5" name="Freeform 704">
            <a:extLst>
              <a:ext uri="{FF2B5EF4-FFF2-40B4-BE49-F238E27FC236}">
                <a16:creationId xmlns:a16="http://schemas.microsoft.com/office/drawing/2014/main" id="{8D540EC0-55F7-9D4C-A81A-5C25EA102DA0}"/>
              </a:ext>
            </a:extLst>
          </p:cNvPr>
          <p:cNvSpPr/>
          <p:nvPr/>
        </p:nvSpPr>
        <p:spPr>
          <a:xfrm>
            <a:off x="3340752" y="2529571"/>
            <a:ext cx="402120" cy="402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8" h="1118">
                <a:moveTo>
                  <a:pt x="978" y="929"/>
                </a:moveTo>
                <a:cubicBezTo>
                  <a:pt x="1025" y="876"/>
                  <a:pt x="1062" y="813"/>
                  <a:pt x="1085" y="745"/>
                </a:cubicBezTo>
                <a:cubicBezTo>
                  <a:pt x="1129" y="623"/>
                  <a:pt x="1128" y="490"/>
                  <a:pt x="1083" y="367"/>
                </a:cubicBezTo>
                <a:cubicBezTo>
                  <a:pt x="1078" y="353"/>
                  <a:pt x="1062" y="345"/>
                  <a:pt x="1048" y="350"/>
                </a:cubicBezTo>
                <a:cubicBezTo>
                  <a:pt x="1033" y="356"/>
                  <a:pt x="1026" y="371"/>
                  <a:pt x="1031" y="386"/>
                </a:cubicBezTo>
                <a:cubicBezTo>
                  <a:pt x="1066" y="481"/>
                  <a:pt x="1072" y="582"/>
                  <a:pt x="1048" y="678"/>
                </a:cubicBezTo>
                <a:cubicBezTo>
                  <a:pt x="1048" y="679"/>
                  <a:pt x="1047" y="680"/>
                  <a:pt x="1047" y="681"/>
                </a:cubicBezTo>
                <a:cubicBezTo>
                  <a:pt x="1043" y="696"/>
                  <a:pt x="1039" y="712"/>
                  <a:pt x="1033" y="727"/>
                </a:cubicBezTo>
                <a:cubicBezTo>
                  <a:pt x="1032" y="730"/>
                  <a:pt x="1031" y="733"/>
                  <a:pt x="1030" y="736"/>
                </a:cubicBezTo>
                <a:cubicBezTo>
                  <a:pt x="1026" y="748"/>
                  <a:pt x="1021" y="759"/>
                  <a:pt x="1015" y="771"/>
                </a:cubicBezTo>
                <a:cubicBezTo>
                  <a:pt x="995" y="816"/>
                  <a:pt x="968" y="857"/>
                  <a:pt x="936" y="893"/>
                </a:cubicBezTo>
                <a:cubicBezTo>
                  <a:pt x="935" y="894"/>
                  <a:pt x="934" y="895"/>
                  <a:pt x="933" y="896"/>
                </a:cubicBezTo>
                <a:cubicBezTo>
                  <a:pt x="933" y="897"/>
                  <a:pt x="932" y="898"/>
                  <a:pt x="931" y="899"/>
                </a:cubicBezTo>
                <a:cubicBezTo>
                  <a:pt x="898" y="934"/>
                  <a:pt x="860" y="965"/>
                  <a:pt x="818" y="991"/>
                </a:cubicBezTo>
                <a:cubicBezTo>
                  <a:pt x="807" y="997"/>
                  <a:pt x="796" y="1003"/>
                  <a:pt x="785" y="1009"/>
                </a:cubicBezTo>
                <a:cubicBezTo>
                  <a:pt x="782" y="1010"/>
                  <a:pt x="779" y="1012"/>
                  <a:pt x="776" y="1013"/>
                </a:cubicBezTo>
                <a:cubicBezTo>
                  <a:pt x="762" y="1020"/>
                  <a:pt x="747" y="1026"/>
                  <a:pt x="732" y="1032"/>
                </a:cubicBezTo>
                <a:cubicBezTo>
                  <a:pt x="686" y="1049"/>
                  <a:pt x="638" y="1059"/>
                  <a:pt x="590" y="1062"/>
                </a:cubicBezTo>
                <a:cubicBezTo>
                  <a:pt x="588" y="1062"/>
                  <a:pt x="587" y="1062"/>
                  <a:pt x="586" y="1062"/>
                </a:cubicBezTo>
                <a:cubicBezTo>
                  <a:pt x="584" y="1062"/>
                  <a:pt x="583" y="1062"/>
                  <a:pt x="582" y="1062"/>
                </a:cubicBezTo>
                <a:cubicBezTo>
                  <a:pt x="534" y="1065"/>
                  <a:pt x="485" y="1060"/>
                  <a:pt x="437" y="1048"/>
                </a:cubicBezTo>
                <a:cubicBezTo>
                  <a:pt x="421" y="1044"/>
                  <a:pt x="406" y="1039"/>
                  <a:pt x="391" y="1034"/>
                </a:cubicBezTo>
                <a:cubicBezTo>
                  <a:pt x="376" y="1029"/>
                  <a:pt x="362" y="1023"/>
                  <a:pt x="347" y="1016"/>
                </a:cubicBezTo>
                <a:cubicBezTo>
                  <a:pt x="303" y="995"/>
                  <a:pt x="262" y="969"/>
                  <a:pt x="226" y="937"/>
                </a:cubicBezTo>
                <a:cubicBezTo>
                  <a:pt x="225" y="936"/>
                  <a:pt x="224" y="935"/>
                  <a:pt x="223" y="934"/>
                </a:cubicBezTo>
                <a:cubicBezTo>
                  <a:pt x="222" y="933"/>
                  <a:pt x="221" y="932"/>
                  <a:pt x="220" y="931"/>
                </a:cubicBezTo>
                <a:cubicBezTo>
                  <a:pt x="185" y="899"/>
                  <a:pt x="154" y="861"/>
                  <a:pt x="128" y="819"/>
                </a:cubicBezTo>
                <a:cubicBezTo>
                  <a:pt x="120" y="805"/>
                  <a:pt x="112" y="791"/>
                  <a:pt x="106" y="777"/>
                </a:cubicBezTo>
                <a:cubicBezTo>
                  <a:pt x="99" y="762"/>
                  <a:pt x="93" y="748"/>
                  <a:pt x="87" y="733"/>
                </a:cubicBezTo>
                <a:cubicBezTo>
                  <a:pt x="70" y="686"/>
                  <a:pt x="60" y="638"/>
                  <a:pt x="57" y="590"/>
                </a:cubicBezTo>
                <a:cubicBezTo>
                  <a:pt x="57" y="589"/>
                  <a:pt x="57" y="588"/>
                  <a:pt x="57" y="586"/>
                </a:cubicBezTo>
                <a:cubicBezTo>
                  <a:pt x="57" y="585"/>
                  <a:pt x="57" y="584"/>
                  <a:pt x="56" y="582"/>
                </a:cubicBezTo>
                <a:cubicBezTo>
                  <a:pt x="54" y="534"/>
                  <a:pt x="59" y="486"/>
                  <a:pt x="71" y="438"/>
                </a:cubicBezTo>
                <a:cubicBezTo>
                  <a:pt x="75" y="422"/>
                  <a:pt x="79" y="407"/>
                  <a:pt x="85" y="392"/>
                </a:cubicBezTo>
                <a:cubicBezTo>
                  <a:pt x="90" y="377"/>
                  <a:pt x="96" y="362"/>
                  <a:pt x="103" y="348"/>
                </a:cubicBezTo>
                <a:cubicBezTo>
                  <a:pt x="124" y="303"/>
                  <a:pt x="150" y="262"/>
                  <a:pt x="182" y="226"/>
                </a:cubicBezTo>
                <a:cubicBezTo>
                  <a:pt x="183" y="225"/>
                  <a:pt x="184" y="224"/>
                  <a:pt x="185" y="223"/>
                </a:cubicBezTo>
                <a:cubicBezTo>
                  <a:pt x="186" y="222"/>
                  <a:pt x="187" y="221"/>
                  <a:pt x="187" y="220"/>
                </a:cubicBezTo>
                <a:cubicBezTo>
                  <a:pt x="220" y="184"/>
                  <a:pt x="258" y="153"/>
                  <a:pt x="300" y="128"/>
                </a:cubicBezTo>
                <a:cubicBezTo>
                  <a:pt x="311" y="121"/>
                  <a:pt x="321" y="115"/>
                  <a:pt x="332" y="110"/>
                </a:cubicBezTo>
                <a:cubicBezTo>
                  <a:pt x="335" y="108"/>
                  <a:pt x="338" y="107"/>
                  <a:pt x="341" y="105"/>
                </a:cubicBezTo>
                <a:cubicBezTo>
                  <a:pt x="355" y="98"/>
                  <a:pt x="370" y="92"/>
                  <a:pt x="385" y="86"/>
                </a:cubicBezTo>
                <a:cubicBezTo>
                  <a:pt x="386" y="86"/>
                  <a:pt x="387" y="86"/>
                  <a:pt x="388" y="86"/>
                </a:cubicBezTo>
                <a:cubicBezTo>
                  <a:pt x="481" y="52"/>
                  <a:pt x="582" y="46"/>
                  <a:pt x="680" y="71"/>
                </a:cubicBezTo>
                <a:cubicBezTo>
                  <a:pt x="695" y="74"/>
                  <a:pt x="710" y="65"/>
                  <a:pt x="714" y="51"/>
                </a:cubicBezTo>
                <a:cubicBezTo>
                  <a:pt x="717" y="36"/>
                  <a:pt x="708" y="21"/>
                  <a:pt x="694" y="17"/>
                </a:cubicBezTo>
                <a:cubicBezTo>
                  <a:pt x="566" y="-15"/>
                  <a:pt x="434" y="-1"/>
                  <a:pt x="317" y="55"/>
                </a:cubicBezTo>
                <a:cubicBezTo>
                  <a:pt x="315" y="57"/>
                  <a:pt x="312" y="59"/>
                  <a:pt x="308" y="60"/>
                </a:cubicBezTo>
                <a:cubicBezTo>
                  <a:pt x="247" y="91"/>
                  <a:pt x="192" y="133"/>
                  <a:pt x="147" y="183"/>
                </a:cubicBezTo>
                <a:cubicBezTo>
                  <a:pt x="146" y="184"/>
                  <a:pt x="145" y="185"/>
                  <a:pt x="144" y="186"/>
                </a:cubicBezTo>
                <a:cubicBezTo>
                  <a:pt x="143" y="187"/>
                  <a:pt x="142" y="188"/>
                  <a:pt x="141" y="189"/>
                </a:cubicBezTo>
                <a:cubicBezTo>
                  <a:pt x="93" y="243"/>
                  <a:pt x="57" y="305"/>
                  <a:pt x="33" y="374"/>
                </a:cubicBezTo>
                <a:cubicBezTo>
                  <a:pt x="8" y="442"/>
                  <a:pt x="-2" y="514"/>
                  <a:pt x="1" y="585"/>
                </a:cubicBezTo>
                <a:cubicBezTo>
                  <a:pt x="1" y="586"/>
                  <a:pt x="1" y="588"/>
                  <a:pt x="1" y="589"/>
                </a:cubicBezTo>
                <a:cubicBezTo>
                  <a:pt x="2" y="591"/>
                  <a:pt x="2" y="592"/>
                  <a:pt x="2" y="594"/>
                </a:cubicBezTo>
                <a:cubicBezTo>
                  <a:pt x="6" y="665"/>
                  <a:pt x="24" y="735"/>
                  <a:pt x="56" y="801"/>
                </a:cubicBezTo>
                <a:cubicBezTo>
                  <a:pt x="87" y="866"/>
                  <a:pt x="130" y="924"/>
                  <a:pt x="183" y="972"/>
                </a:cubicBezTo>
                <a:cubicBezTo>
                  <a:pt x="184" y="973"/>
                  <a:pt x="185" y="974"/>
                  <a:pt x="186" y="975"/>
                </a:cubicBezTo>
                <a:cubicBezTo>
                  <a:pt x="187" y="976"/>
                  <a:pt x="189" y="977"/>
                  <a:pt x="190" y="978"/>
                </a:cubicBezTo>
                <a:cubicBezTo>
                  <a:pt x="241" y="1024"/>
                  <a:pt x="301" y="1059"/>
                  <a:pt x="365" y="1083"/>
                </a:cubicBezTo>
                <a:cubicBezTo>
                  <a:pt x="366" y="1084"/>
                  <a:pt x="367" y="1084"/>
                  <a:pt x="367" y="1084"/>
                </a:cubicBezTo>
                <a:cubicBezTo>
                  <a:pt x="370" y="1085"/>
                  <a:pt x="373" y="1086"/>
                  <a:pt x="375" y="1087"/>
                </a:cubicBezTo>
                <a:cubicBezTo>
                  <a:pt x="435" y="1108"/>
                  <a:pt x="496" y="1118"/>
                  <a:pt x="558" y="1118"/>
                </a:cubicBezTo>
                <a:cubicBezTo>
                  <a:pt x="565" y="1118"/>
                  <a:pt x="571" y="1118"/>
                  <a:pt x="578" y="1118"/>
                </a:cubicBezTo>
                <a:lnTo>
                  <a:pt x="579" y="1118"/>
                </a:lnTo>
                <a:cubicBezTo>
                  <a:pt x="581" y="1118"/>
                  <a:pt x="583" y="1118"/>
                  <a:pt x="585" y="1118"/>
                </a:cubicBezTo>
                <a:cubicBezTo>
                  <a:pt x="659" y="1114"/>
                  <a:pt x="732" y="1096"/>
                  <a:pt x="800" y="1063"/>
                </a:cubicBezTo>
                <a:cubicBezTo>
                  <a:pt x="801" y="1062"/>
                  <a:pt x="803" y="1062"/>
                  <a:pt x="804" y="1061"/>
                </a:cubicBezTo>
                <a:cubicBezTo>
                  <a:pt x="805" y="1061"/>
                  <a:pt x="805" y="1061"/>
                  <a:pt x="806" y="1060"/>
                </a:cubicBezTo>
                <a:cubicBezTo>
                  <a:pt x="869" y="1029"/>
                  <a:pt x="925" y="987"/>
                  <a:pt x="972" y="936"/>
                </a:cubicBezTo>
                <a:cubicBezTo>
                  <a:pt x="973" y="935"/>
                  <a:pt x="974" y="934"/>
                  <a:pt x="974" y="933"/>
                </a:cubicBezTo>
                <a:cubicBezTo>
                  <a:pt x="976" y="932"/>
                  <a:pt x="976" y="930"/>
                  <a:pt x="978" y="9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6" name="Freeform 705">
            <a:extLst>
              <a:ext uri="{FF2B5EF4-FFF2-40B4-BE49-F238E27FC236}">
                <a16:creationId xmlns:a16="http://schemas.microsoft.com/office/drawing/2014/main" id="{11790161-4E4D-C241-A866-849986E316FB}"/>
              </a:ext>
            </a:extLst>
          </p:cNvPr>
          <p:cNvSpPr/>
          <p:nvPr/>
        </p:nvSpPr>
        <p:spPr>
          <a:xfrm>
            <a:off x="3482593" y="2672130"/>
            <a:ext cx="12024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5" h="335">
                <a:moveTo>
                  <a:pt x="167" y="280"/>
                </a:moveTo>
                <a:cubicBezTo>
                  <a:pt x="105" y="280"/>
                  <a:pt x="55" y="229"/>
                  <a:pt x="55" y="167"/>
                </a:cubicBezTo>
                <a:cubicBezTo>
                  <a:pt x="55" y="106"/>
                  <a:pt x="105" y="55"/>
                  <a:pt x="167" y="55"/>
                </a:cubicBezTo>
                <a:cubicBezTo>
                  <a:pt x="229" y="55"/>
                  <a:pt x="279" y="106"/>
                  <a:pt x="279" y="167"/>
                </a:cubicBezTo>
                <a:cubicBezTo>
                  <a:pt x="279" y="229"/>
                  <a:pt x="229" y="280"/>
                  <a:pt x="167" y="280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60"/>
                  <a:pt x="75" y="335"/>
                  <a:pt x="167" y="335"/>
                </a:cubicBezTo>
                <a:cubicBezTo>
                  <a:pt x="259" y="335"/>
                  <a:pt x="335" y="260"/>
                  <a:pt x="335" y="167"/>
                </a:cubicBezTo>
                <a:cubicBezTo>
                  <a:pt x="335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7" name="Freeform 706">
            <a:extLst>
              <a:ext uri="{FF2B5EF4-FFF2-40B4-BE49-F238E27FC236}">
                <a16:creationId xmlns:a16="http://schemas.microsoft.com/office/drawing/2014/main" id="{F6260160-A0C2-7B44-AE3C-348284324EDC}"/>
              </a:ext>
            </a:extLst>
          </p:cNvPr>
          <p:cNvSpPr/>
          <p:nvPr/>
        </p:nvSpPr>
        <p:spPr>
          <a:xfrm>
            <a:off x="3562512" y="2696251"/>
            <a:ext cx="86400" cy="13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1" h="388">
                <a:moveTo>
                  <a:pt x="12" y="354"/>
                </a:moveTo>
                <a:cubicBezTo>
                  <a:pt x="3" y="356"/>
                  <a:pt x="-2" y="366"/>
                  <a:pt x="0" y="376"/>
                </a:cubicBezTo>
                <a:cubicBezTo>
                  <a:pt x="3" y="383"/>
                  <a:pt x="10" y="388"/>
                  <a:pt x="17" y="388"/>
                </a:cubicBezTo>
                <a:cubicBezTo>
                  <a:pt x="19" y="388"/>
                  <a:pt x="21" y="388"/>
                  <a:pt x="22" y="388"/>
                </a:cubicBezTo>
                <a:cubicBezTo>
                  <a:pt x="86" y="369"/>
                  <a:pt x="140" y="331"/>
                  <a:pt x="180" y="278"/>
                </a:cubicBezTo>
                <a:cubicBezTo>
                  <a:pt x="207" y="242"/>
                  <a:pt x="226" y="199"/>
                  <a:pt x="235" y="154"/>
                </a:cubicBezTo>
                <a:cubicBezTo>
                  <a:pt x="244" y="107"/>
                  <a:pt x="241" y="59"/>
                  <a:pt x="228" y="13"/>
                </a:cubicBezTo>
                <a:cubicBezTo>
                  <a:pt x="225" y="3"/>
                  <a:pt x="215" y="-2"/>
                  <a:pt x="206" y="1"/>
                </a:cubicBezTo>
                <a:cubicBezTo>
                  <a:pt x="196" y="4"/>
                  <a:pt x="191" y="13"/>
                  <a:pt x="194" y="23"/>
                </a:cubicBezTo>
                <a:cubicBezTo>
                  <a:pt x="217" y="104"/>
                  <a:pt x="202" y="189"/>
                  <a:pt x="151" y="257"/>
                </a:cubicBezTo>
                <a:cubicBezTo>
                  <a:pt x="117" y="304"/>
                  <a:pt x="68" y="337"/>
                  <a:pt x="12" y="3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8" name="Freeform 707">
            <a:extLst>
              <a:ext uri="{FF2B5EF4-FFF2-40B4-BE49-F238E27FC236}">
                <a16:creationId xmlns:a16="http://schemas.microsoft.com/office/drawing/2014/main" id="{3EA56931-9AA3-8D40-BD5D-BF4D2E1D1CDE}"/>
              </a:ext>
            </a:extLst>
          </p:cNvPr>
          <p:cNvSpPr/>
          <p:nvPr/>
        </p:nvSpPr>
        <p:spPr>
          <a:xfrm>
            <a:off x="3431473" y="2626411"/>
            <a:ext cx="86400" cy="13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1" h="388">
                <a:moveTo>
                  <a:pt x="228" y="34"/>
                </a:moveTo>
                <a:cubicBezTo>
                  <a:pt x="237" y="32"/>
                  <a:pt x="243" y="22"/>
                  <a:pt x="240" y="12"/>
                </a:cubicBezTo>
                <a:cubicBezTo>
                  <a:pt x="237" y="3"/>
                  <a:pt x="227" y="-2"/>
                  <a:pt x="218" y="0"/>
                </a:cubicBezTo>
                <a:cubicBezTo>
                  <a:pt x="156" y="18"/>
                  <a:pt x="103" y="55"/>
                  <a:pt x="64" y="105"/>
                </a:cubicBezTo>
                <a:cubicBezTo>
                  <a:pt x="5" y="182"/>
                  <a:pt x="-15" y="283"/>
                  <a:pt x="12" y="375"/>
                </a:cubicBezTo>
                <a:cubicBezTo>
                  <a:pt x="15" y="383"/>
                  <a:pt x="22" y="388"/>
                  <a:pt x="29" y="388"/>
                </a:cubicBezTo>
                <a:cubicBezTo>
                  <a:pt x="31" y="388"/>
                  <a:pt x="33" y="388"/>
                  <a:pt x="34" y="387"/>
                </a:cubicBezTo>
                <a:cubicBezTo>
                  <a:pt x="44" y="385"/>
                  <a:pt x="49" y="375"/>
                  <a:pt x="46" y="365"/>
                </a:cubicBezTo>
                <a:cubicBezTo>
                  <a:pt x="23" y="284"/>
                  <a:pt x="39" y="194"/>
                  <a:pt x="92" y="127"/>
                </a:cubicBezTo>
                <a:cubicBezTo>
                  <a:pt x="126" y="82"/>
                  <a:pt x="173" y="50"/>
                  <a:pt x="228" y="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9" name="Freeform 708">
            <a:extLst>
              <a:ext uri="{FF2B5EF4-FFF2-40B4-BE49-F238E27FC236}">
                <a16:creationId xmlns:a16="http://schemas.microsoft.com/office/drawing/2014/main" id="{EB2061B6-6063-B946-B4B3-8C13C88FC7C9}"/>
              </a:ext>
            </a:extLst>
          </p:cNvPr>
          <p:cNvSpPr/>
          <p:nvPr/>
        </p:nvSpPr>
        <p:spPr>
          <a:xfrm>
            <a:off x="3392233" y="2590051"/>
            <a:ext cx="113760" cy="186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7" h="520">
                <a:moveTo>
                  <a:pt x="112" y="166"/>
                </a:moveTo>
                <a:cubicBezTo>
                  <a:pt x="161" y="102"/>
                  <a:pt x="227" y="57"/>
                  <a:pt x="304" y="35"/>
                </a:cubicBezTo>
                <a:cubicBezTo>
                  <a:pt x="313" y="32"/>
                  <a:pt x="319" y="22"/>
                  <a:pt x="316" y="13"/>
                </a:cubicBezTo>
                <a:cubicBezTo>
                  <a:pt x="313" y="3"/>
                  <a:pt x="303" y="-2"/>
                  <a:pt x="294" y="1"/>
                </a:cubicBezTo>
                <a:cubicBezTo>
                  <a:pt x="210" y="25"/>
                  <a:pt x="137" y="75"/>
                  <a:pt x="84" y="144"/>
                </a:cubicBezTo>
                <a:cubicBezTo>
                  <a:pt x="46" y="194"/>
                  <a:pt x="19" y="253"/>
                  <a:pt x="7" y="315"/>
                </a:cubicBezTo>
                <a:cubicBezTo>
                  <a:pt x="-5" y="378"/>
                  <a:pt x="-2" y="445"/>
                  <a:pt x="16" y="508"/>
                </a:cubicBezTo>
                <a:cubicBezTo>
                  <a:pt x="18" y="515"/>
                  <a:pt x="25" y="520"/>
                  <a:pt x="33" y="520"/>
                </a:cubicBezTo>
                <a:cubicBezTo>
                  <a:pt x="35" y="520"/>
                  <a:pt x="36" y="520"/>
                  <a:pt x="38" y="520"/>
                </a:cubicBezTo>
                <a:cubicBezTo>
                  <a:pt x="47" y="517"/>
                  <a:pt x="53" y="507"/>
                  <a:pt x="50" y="498"/>
                </a:cubicBezTo>
                <a:cubicBezTo>
                  <a:pt x="33" y="440"/>
                  <a:pt x="30" y="380"/>
                  <a:pt x="42" y="321"/>
                </a:cubicBezTo>
                <a:cubicBezTo>
                  <a:pt x="53" y="265"/>
                  <a:pt x="77" y="211"/>
                  <a:pt x="112" y="1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0" name="Freeform 709">
            <a:extLst>
              <a:ext uri="{FF2B5EF4-FFF2-40B4-BE49-F238E27FC236}">
                <a16:creationId xmlns:a16="http://schemas.microsoft.com/office/drawing/2014/main" id="{96EEC642-3215-534C-9C94-CAC314C7993E}"/>
              </a:ext>
            </a:extLst>
          </p:cNvPr>
          <p:cNvSpPr/>
          <p:nvPr/>
        </p:nvSpPr>
        <p:spPr>
          <a:xfrm>
            <a:off x="3572593" y="2685450"/>
            <a:ext cx="113760" cy="186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7" h="520">
                <a:moveTo>
                  <a:pt x="208" y="350"/>
                </a:moveTo>
                <a:cubicBezTo>
                  <a:pt x="159" y="416"/>
                  <a:pt x="92" y="463"/>
                  <a:pt x="13" y="485"/>
                </a:cubicBezTo>
                <a:cubicBezTo>
                  <a:pt x="4" y="488"/>
                  <a:pt x="-2" y="498"/>
                  <a:pt x="1" y="507"/>
                </a:cubicBezTo>
                <a:cubicBezTo>
                  <a:pt x="3" y="515"/>
                  <a:pt x="10" y="520"/>
                  <a:pt x="18" y="520"/>
                </a:cubicBezTo>
                <a:cubicBezTo>
                  <a:pt x="20" y="520"/>
                  <a:pt x="21" y="520"/>
                  <a:pt x="23" y="520"/>
                </a:cubicBezTo>
                <a:cubicBezTo>
                  <a:pt x="109" y="494"/>
                  <a:pt x="183" y="443"/>
                  <a:pt x="237" y="371"/>
                </a:cubicBezTo>
                <a:cubicBezTo>
                  <a:pt x="273" y="321"/>
                  <a:pt x="299" y="263"/>
                  <a:pt x="310" y="203"/>
                </a:cubicBezTo>
                <a:cubicBezTo>
                  <a:pt x="322" y="139"/>
                  <a:pt x="319" y="75"/>
                  <a:pt x="301" y="13"/>
                </a:cubicBezTo>
                <a:cubicBezTo>
                  <a:pt x="298" y="3"/>
                  <a:pt x="288" y="-2"/>
                  <a:pt x="279" y="0"/>
                </a:cubicBezTo>
                <a:cubicBezTo>
                  <a:pt x="270" y="3"/>
                  <a:pt x="264" y="13"/>
                  <a:pt x="267" y="22"/>
                </a:cubicBezTo>
                <a:cubicBezTo>
                  <a:pt x="283" y="80"/>
                  <a:pt x="286" y="138"/>
                  <a:pt x="276" y="196"/>
                </a:cubicBezTo>
                <a:cubicBezTo>
                  <a:pt x="265" y="251"/>
                  <a:pt x="242" y="305"/>
                  <a:pt x="208" y="35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1" name="Freeform 710">
            <a:extLst>
              <a:ext uri="{FF2B5EF4-FFF2-40B4-BE49-F238E27FC236}">
                <a16:creationId xmlns:a16="http://schemas.microsoft.com/office/drawing/2014/main" id="{15695030-4B9E-844E-AEC4-AEC0854C3FE2}"/>
              </a:ext>
            </a:extLst>
          </p:cNvPr>
          <p:cNvSpPr/>
          <p:nvPr/>
        </p:nvSpPr>
        <p:spPr>
          <a:xfrm>
            <a:off x="3553152" y="2571691"/>
            <a:ext cx="268560" cy="64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7" h="181">
                <a:moveTo>
                  <a:pt x="712" y="145"/>
                </a:moveTo>
                <a:lnTo>
                  <a:pt x="35" y="145"/>
                </a:lnTo>
                <a:lnTo>
                  <a:pt x="35" y="35"/>
                </a:lnTo>
                <a:lnTo>
                  <a:pt x="712" y="35"/>
                </a:lnTo>
                <a:close/>
                <a:moveTo>
                  <a:pt x="730" y="0"/>
                </a:move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163"/>
                </a:lnTo>
                <a:cubicBezTo>
                  <a:pt x="0" y="173"/>
                  <a:pt x="7" y="181"/>
                  <a:pt x="17" y="181"/>
                </a:cubicBezTo>
                <a:lnTo>
                  <a:pt x="730" y="181"/>
                </a:lnTo>
                <a:cubicBezTo>
                  <a:pt x="739" y="181"/>
                  <a:pt x="747" y="173"/>
                  <a:pt x="747" y="163"/>
                </a:cubicBezTo>
                <a:lnTo>
                  <a:pt x="747" y="18"/>
                </a:lnTo>
                <a:cubicBezTo>
                  <a:pt x="747" y="8"/>
                  <a:pt x="739" y="0"/>
                  <a:pt x="73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2" name="Freeform 711">
            <a:extLst>
              <a:ext uri="{FF2B5EF4-FFF2-40B4-BE49-F238E27FC236}">
                <a16:creationId xmlns:a16="http://schemas.microsoft.com/office/drawing/2014/main" id="{32DAC128-4E2B-334B-AF38-990B7BA1849B}"/>
              </a:ext>
            </a:extLst>
          </p:cNvPr>
          <p:cNvSpPr/>
          <p:nvPr/>
        </p:nvSpPr>
        <p:spPr>
          <a:xfrm>
            <a:off x="3631273" y="2592571"/>
            <a:ext cx="219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7">
                <a:moveTo>
                  <a:pt x="0" y="47"/>
                </a:moveTo>
                <a:cubicBezTo>
                  <a:pt x="0" y="51"/>
                  <a:pt x="3" y="55"/>
                  <a:pt x="8" y="55"/>
                </a:cubicBezTo>
                <a:cubicBezTo>
                  <a:pt x="9" y="55"/>
                  <a:pt x="11" y="54"/>
                  <a:pt x="13" y="52"/>
                </a:cubicBezTo>
                <a:lnTo>
                  <a:pt x="26" y="42"/>
                </a:lnTo>
                <a:lnTo>
                  <a:pt x="24" y="58"/>
                </a:lnTo>
                <a:cubicBezTo>
                  <a:pt x="24" y="63"/>
                  <a:pt x="27" y="67"/>
                  <a:pt x="31" y="67"/>
                </a:cubicBezTo>
                <a:cubicBezTo>
                  <a:pt x="36" y="67"/>
                  <a:pt x="39" y="63"/>
                  <a:pt x="38" y="58"/>
                </a:cubicBezTo>
                <a:lnTo>
                  <a:pt x="36" y="42"/>
                </a:lnTo>
                <a:lnTo>
                  <a:pt x="49" y="52"/>
                </a:lnTo>
                <a:cubicBezTo>
                  <a:pt x="51" y="54"/>
                  <a:pt x="53" y="55"/>
                  <a:pt x="55" y="55"/>
                </a:cubicBezTo>
                <a:cubicBezTo>
                  <a:pt x="59" y="55"/>
                  <a:pt x="62" y="51"/>
                  <a:pt x="62" y="47"/>
                </a:cubicBezTo>
                <a:cubicBezTo>
                  <a:pt x="62" y="44"/>
                  <a:pt x="60" y="41"/>
                  <a:pt x="57" y="40"/>
                </a:cubicBezTo>
                <a:lnTo>
                  <a:pt x="41" y="34"/>
                </a:lnTo>
                <a:lnTo>
                  <a:pt x="57" y="27"/>
                </a:lnTo>
                <a:cubicBezTo>
                  <a:pt x="60" y="26"/>
                  <a:pt x="62" y="23"/>
                  <a:pt x="62" y="20"/>
                </a:cubicBezTo>
                <a:cubicBezTo>
                  <a:pt x="62" y="16"/>
                  <a:pt x="59" y="12"/>
                  <a:pt x="55" y="12"/>
                </a:cubicBezTo>
                <a:cubicBezTo>
                  <a:pt x="53" y="12"/>
                  <a:pt x="51" y="13"/>
                  <a:pt x="49" y="15"/>
                </a:cubicBezTo>
                <a:lnTo>
                  <a:pt x="36" y="25"/>
                </a:lnTo>
                <a:lnTo>
                  <a:pt x="38" y="9"/>
                </a:lnTo>
                <a:cubicBezTo>
                  <a:pt x="39" y="4"/>
                  <a:pt x="36" y="0"/>
                  <a:pt x="31" y="0"/>
                </a:cubicBezTo>
                <a:cubicBezTo>
                  <a:pt x="27" y="0"/>
                  <a:pt x="24" y="4"/>
                  <a:pt x="24" y="9"/>
                </a:cubicBezTo>
                <a:lnTo>
                  <a:pt x="26" y="25"/>
                </a:lnTo>
                <a:lnTo>
                  <a:pt x="13" y="15"/>
                </a:lnTo>
                <a:cubicBezTo>
                  <a:pt x="11" y="13"/>
                  <a:pt x="10" y="12"/>
                  <a:pt x="8" y="12"/>
                </a:cubicBezTo>
                <a:cubicBezTo>
                  <a:pt x="4" y="12"/>
                  <a:pt x="0" y="16"/>
                  <a:pt x="0" y="20"/>
                </a:cubicBezTo>
                <a:cubicBezTo>
                  <a:pt x="0" y="23"/>
                  <a:pt x="2" y="26"/>
                  <a:pt x="5" y="27"/>
                </a:cubicBezTo>
                <a:lnTo>
                  <a:pt x="21" y="34"/>
                </a:lnTo>
                <a:lnTo>
                  <a:pt x="5" y="40"/>
                </a:lnTo>
                <a:cubicBezTo>
                  <a:pt x="3" y="41"/>
                  <a:pt x="0" y="44"/>
                  <a:pt x="0" y="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3" name="Freeform 712">
            <a:extLst>
              <a:ext uri="{FF2B5EF4-FFF2-40B4-BE49-F238E27FC236}">
                <a16:creationId xmlns:a16="http://schemas.microsoft.com/office/drawing/2014/main" id="{E96D55C4-7DE8-4648-86A4-DE2513061552}"/>
              </a:ext>
            </a:extLst>
          </p:cNvPr>
          <p:cNvSpPr/>
          <p:nvPr/>
        </p:nvSpPr>
        <p:spPr>
          <a:xfrm>
            <a:off x="3661513" y="2592571"/>
            <a:ext cx="219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7">
                <a:moveTo>
                  <a:pt x="0" y="47"/>
                </a:moveTo>
                <a:cubicBezTo>
                  <a:pt x="0" y="51"/>
                  <a:pt x="3" y="55"/>
                  <a:pt x="7" y="55"/>
                </a:cubicBezTo>
                <a:cubicBezTo>
                  <a:pt x="9" y="55"/>
                  <a:pt x="11" y="54"/>
                  <a:pt x="13" y="52"/>
                </a:cubicBezTo>
                <a:lnTo>
                  <a:pt x="26" y="42"/>
                </a:lnTo>
                <a:lnTo>
                  <a:pt x="24" y="58"/>
                </a:lnTo>
                <a:cubicBezTo>
                  <a:pt x="23" y="63"/>
                  <a:pt x="26" y="67"/>
                  <a:pt x="31" y="67"/>
                </a:cubicBezTo>
                <a:cubicBezTo>
                  <a:pt x="35" y="67"/>
                  <a:pt x="38" y="63"/>
                  <a:pt x="38" y="58"/>
                </a:cubicBezTo>
                <a:lnTo>
                  <a:pt x="36" y="42"/>
                </a:lnTo>
                <a:lnTo>
                  <a:pt x="49" y="52"/>
                </a:lnTo>
                <a:cubicBezTo>
                  <a:pt x="51" y="54"/>
                  <a:pt x="52" y="55"/>
                  <a:pt x="54" y="55"/>
                </a:cubicBezTo>
                <a:cubicBezTo>
                  <a:pt x="58" y="55"/>
                  <a:pt x="62" y="51"/>
                  <a:pt x="62" y="47"/>
                </a:cubicBezTo>
                <a:cubicBezTo>
                  <a:pt x="62" y="44"/>
                  <a:pt x="59" y="41"/>
                  <a:pt x="57" y="40"/>
                </a:cubicBezTo>
                <a:lnTo>
                  <a:pt x="41" y="34"/>
                </a:lnTo>
                <a:lnTo>
                  <a:pt x="57" y="27"/>
                </a:lnTo>
                <a:cubicBezTo>
                  <a:pt x="59" y="26"/>
                  <a:pt x="62" y="23"/>
                  <a:pt x="62" y="20"/>
                </a:cubicBezTo>
                <a:cubicBezTo>
                  <a:pt x="62" y="16"/>
                  <a:pt x="58" y="12"/>
                  <a:pt x="54" y="12"/>
                </a:cubicBezTo>
                <a:cubicBezTo>
                  <a:pt x="52" y="12"/>
                  <a:pt x="51" y="13"/>
                  <a:pt x="49" y="15"/>
                </a:cubicBezTo>
                <a:lnTo>
                  <a:pt x="36" y="25"/>
                </a:lnTo>
                <a:lnTo>
                  <a:pt x="38" y="9"/>
                </a:lnTo>
                <a:cubicBezTo>
                  <a:pt x="38" y="4"/>
                  <a:pt x="35" y="0"/>
                  <a:pt x="31" y="0"/>
                </a:cubicBezTo>
                <a:cubicBezTo>
                  <a:pt x="26" y="0"/>
                  <a:pt x="23" y="4"/>
                  <a:pt x="24" y="9"/>
                </a:cubicBezTo>
                <a:lnTo>
                  <a:pt x="26" y="25"/>
                </a:lnTo>
                <a:lnTo>
                  <a:pt x="13" y="15"/>
                </a:lnTo>
                <a:cubicBezTo>
                  <a:pt x="11" y="13"/>
                  <a:pt x="9" y="12"/>
                  <a:pt x="7" y="12"/>
                </a:cubicBezTo>
                <a:cubicBezTo>
                  <a:pt x="3" y="12"/>
                  <a:pt x="0" y="16"/>
                  <a:pt x="0" y="20"/>
                </a:cubicBezTo>
                <a:cubicBezTo>
                  <a:pt x="0" y="23"/>
                  <a:pt x="2" y="26"/>
                  <a:pt x="5" y="27"/>
                </a:cubicBezTo>
                <a:lnTo>
                  <a:pt x="21" y="34"/>
                </a:lnTo>
                <a:lnTo>
                  <a:pt x="5" y="40"/>
                </a:lnTo>
                <a:cubicBezTo>
                  <a:pt x="2" y="41"/>
                  <a:pt x="0" y="44"/>
                  <a:pt x="0" y="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4" name="Freeform 713">
            <a:extLst>
              <a:ext uri="{FF2B5EF4-FFF2-40B4-BE49-F238E27FC236}">
                <a16:creationId xmlns:a16="http://schemas.microsoft.com/office/drawing/2014/main" id="{C55648BE-CE5C-104C-9CA4-E5281A35FACE}"/>
              </a:ext>
            </a:extLst>
          </p:cNvPr>
          <p:cNvSpPr/>
          <p:nvPr/>
        </p:nvSpPr>
        <p:spPr>
          <a:xfrm>
            <a:off x="3691393" y="2592571"/>
            <a:ext cx="219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7">
                <a:moveTo>
                  <a:pt x="0" y="47"/>
                </a:moveTo>
                <a:cubicBezTo>
                  <a:pt x="0" y="51"/>
                  <a:pt x="3" y="55"/>
                  <a:pt x="8" y="55"/>
                </a:cubicBezTo>
                <a:cubicBezTo>
                  <a:pt x="9" y="55"/>
                  <a:pt x="11" y="54"/>
                  <a:pt x="13" y="52"/>
                </a:cubicBezTo>
                <a:lnTo>
                  <a:pt x="26" y="42"/>
                </a:lnTo>
                <a:lnTo>
                  <a:pt x="24" y="58"/>
                </a:lnTo>
                <a:cubicBezTo>
                  <a:pt x="24" y="63"/>
                  <a:pt x="27" y="67"/>
                  <a:pt x="31" y="67"/>
                </a:cubicBezTo>
                <a:cubicBezTo>
                  <a:pt x="36" y="67"/>
                  <a:pt x="39" y="63"/>
                  <a:pt x="38" y="58"/>
                </a:cubicBezTo>
                <a:lnTo>
                  <a:pt x="36" y="42"/>
                </a:lnTo>
                <a:lnTo>
                  <a:pt x="49" y="52"/>
                </a:lnTo>
                <a:cubicBezTo>
                  <a:pt x="51" y="54"/>
                  <a:pt x="53" y="55"/>
                  <a:pt x="55" y="55"/>
                </a:cubicBezTo>
                <a:cubicBezTo>
                  <a:pt x="59" y="55"/>
                  <a:pt x="62" y="51"/>
                  <a:pt x="62" y="47"/>
                </a:cubicBezTo>
                <a:cubicBezTo>
                  <a:pt x="62" y="44"/>
                  <a:pt x="60" y="41"/>
                  <a:pt x="57" y="40"/>
                </a:cubicBezTo>
                <a:lnTo>
                  <a:pt x="41" y="34"/>
                </a:lnTo>
                <a:lnTo>
                  <a:pt x="57" y="27"/>
                </a:lnTo>
                <a:cubicBezTo>
                  <a:pt x="60" y="26"/>
                  <a:pt x="62" y="23"/>
                  <a:pt x="62" y="20"/>
                </a:cubicBezTo>
                <a:cubicBezTo>
                  <a:pt x="62" y="16"/>
                  <a:pt x="59" y="12"/>
                  <a:pt x="55" y="12"/>
                </a:cubicBezTo>
                <a:cubicBezTo>
                  <a:pt x="53" y="12"/>
                  <a:pt x="51" y="13"/>
                  <a:pt x="49" y="15"/>
                </a:cubicBezTo>
                <a:lnTo>
                  <a:pt x="36" y="25"/>
                </a:lnTo>
                <a:lnTo>
                  <a:pt x="38" y="9"/>
                </a:lnTo>
                <a:cubicBezTo>
                  <a:pt x="39" y="4"/>
                  <a:pt x="36" y="0"/>
                  <a:pt x="31" y="0"/>
                </a:cubicBezTo>
                <a:cubicBezTo>
                  <a:pt x="27" y="0"/>
                  <a:pt x="24" y="4"/>
                  <a:pt x="24" y="9"/>
                </a:cubicBezTo>
                <a:lnTo>
                  <a:pt x="26" y="25"/>
                </a:lnTo>
                <a:lnTo>
                  <a:pt x="13" y="15"/>
                </a:lnTo>
                <a:cubicBezTo>
                  <a:pt x="11" y="13"/>
                  <a:pt x="10" y="12"/>
                  <a:pt x="8" y="12"/>
                </a:cubicBezTo>
                <a:cubicBezTo>
                  <a:pt x="4" y="12"/>
                  <a:pt x="0" y="16"/>
                  <a:pt x="0" y="20"/>
                </a:cubicBezTo>
                <a:cubicBezTo>
                  <a:pt x="0" y="23"/>
                  <a:pt x="2" y="26"/>
                  <a:pt x="5" y="27"/>
                </a:cubicBezTo>
                <a:lnTo>
                  <a:pt x="21" y="34"/>
                </a:lnTo>
                <a:lnTo>
                  <a:pt x="5" y="40"/>
                </a:lnTo>
                <a:cubicBezTo>
                  <a:pt x="3" y="41"/>
                  <a:pt x="0" y="44"/>
                  <a:pt x="0" y="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5" name="Freeform 714">
            <a:extLst>
              <a:ext uri="{FF2B5EF4-FFF2-40B4-BE49-F238E27FC236}">
                <a16:creationId xmlns:a16="http://schemas.microsoft.com/office/drawing/2014/main" id="{BB162735-030C-9644-838F-BC1730B4137A}"/>
              </a:ext>
            </a:extLst>
          </p:cNvPr>
          <p:cNvSpPr/>
          <p:nvPr/>
        </p:nvSpPr>
        <p:spPr>
          <a:xfrm>
            <a:off x="3721633" y="2592571"/>
            <a:ext cx="219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7">
                <a:moveTo>
                  <a:pt x="0" y="47"/>
                </a:moveTo>
                <a:cubicBezTo>
                  <a:pt x="0" y="51"/>
                  <a:pt x="3" y="55"/>
                  <a:pt x="7" y="55"/>
                </a:cubicBezTo>
                <a:cubicBezTo>
                  <a:pt x="9" y="55"/>
                  <a:pt x="11" y="54"/>
                  <a:pt x="13" y="52"/>
                </a:cubicBezTo>
                <a:lnTo>
                  <a:pt x="26" y="42"/>
                </a:lnTo>
                <a:lnTo>
                  <a:pt x="24" y="58"/>
                </a:lnTo>
                <a:cubicBezTo>
                  <a:pt x="23" y="63"/>
                  <a:pt x="26" y="67"/>
                  <a:pt x="31" y="67"/>
                </a:cubicBezTo>
                <a:cubicBezTo>
                  <a:pt x="35" y="67"/>
                  <a:pt x="38" y="63"/>
                  <a:pt x="38" y="58"/>
                </a:cubicBezTo>
                <a:lnTo>
                  <a:pt x="36" y="42"/>
                </a:lnTo>
                <a:lnTo>
                  <a:pt x="49" y="52"/>
                </a:lnTo>
                <a:cubicBezTo>
                  <a:pt x="51" y="54"/>
                  <a:pt x="52" y="55"/>
                  <a:pt x="54" y="55"/>
                </a:cubicBezTo>
                <a:cubicBezTo>
                  <a:pt x="58" y="55"/>
                  <a:pt x="62" y="51"/>
                  <a:pt x="62" y="47"/>
                </a:cubicBezTo>
                <a:cubicBezTo>
                  <a:pt x="62" y="44"/>
                  <a:pt x="59" y="41"/>
                  <a:pt x="57" y="40"/>
                </a:cubicBezTo>
                <a:lnTo>
                  <a:pt x="41" y="34"/>
                </a:lnTo>
                <a:lnTo>
                  <a:pt x="57" y="27"/>
                </a:lnTo>
                <a:cubicBezTo>
                  <a:pt x="59" y="26"/>
                  <a:pt x="62" y="23"/>
                  <a:pt x="62" y="20"/>
                </a:cubicBezTo>
                <a:cubicBezTo>
                  <a:pt x="62" y="16"/>
                  <a:pt x="58" y="12"/>
                  <a:pt x="54" y="12"/>
                </a:cubicBezTo>
                <a:cubicBezTo>
                  <a:pt x="52" y="12"/>
                  <a:pt x="51" y="13"/>
                  <a:pt x="49" y="15"/>
                </a:cubicBezTo>
                <a:lnTo>
                  <a:pt x="36" y="25"/>
                </a:lnTo>
                <a:lnTo>
                  <a:pt x="38" y="9"/>
                </a:lnTo>
                <a:cubicBezTo>
                  <a:pt x="38" y="4"/>
                  <a:pt x="35" y="0"/>
                  <a:pt x="31" y="0"/>
                </a:cubicBezTo>
                <a:cubicBezTo>
                  <a:pt x="26" y="0"/>
                  <a:pt x="23" y="4"/>
                  <a:pt x="24" y="9"/>
                </a:cubicBezTo>
                <a:lnTo>
                  <a:pt x="26" y="25"/>
                </a:lnTo>
                <a:lnTo>
                  <a:pt x="13" y="15"/>
                </a:lnTo>
                <a:cubicBezTo>
                  <a:pt x="11" y="13"/>
                  <a:pt x="9" y="12"/>
                  <a:pt x="7" y="12"/>
                </a:cubicBezTo>
                <a:cubicBezTo>
                  <a:pt x="3" y="12"/>
                  <a:pt x="0" y="16"/>
                  <a:pt x="0" y="20"/>
                </a:cubicBezTo>
                <a:cubicBezTo>
                  <a:pt x="0" y="23"/>
                  <a:pt x="2" y="26"/>
                  <a:pt x="5" y="27"/>
                </a:cubicBezTo>
                <a:lnTo>
                  <a:pt x="21" y="34"/>
                </a:lnTo>
                <a:lnTo>
                  <a:pt x="5" y="40"/>
                </a:lnTo>
                <a:cubicBezTo>
                  <a:pt x="2" y="41"/>
                  <a:pt x="0" y="44"/>
                  <a:pt x="0" y="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6" name="Freeform 715">
            <a:extLst>
              <a:ext uri="{FF2B5EF4-FFF2-40B4-BE49-F238E27FC236}">
                <a16:creationId xmlns:a16="http://schemas.microsoft.com/office/drawing/2014/main" id="{6718B915-C41A-9549-A733-C804188E068F}"/>
              </a:ext>
            </a:extLst>
          </p:cNvPr>
          <p:cNvSpPr/>
          <p:nvPr/>
        </p:nvSpPr>
        <p:spPr>
          <a:xfrm>
            <a:off x="4115114" y="2574211"/>
            <a:ext cx="26856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7" h="904">
                <a:moveTo>
                  <a:pt x="690" y="848"/>
                </a:moveTo>
                <a:lnTo>
                  <a:pt x="55" y="848"/>
                </a:lnTo>
                <a:lnTo>
                  <a:pt x="56" y="782"/>
                </a:lnTo>
                <a:lnTo>
                  <a:pt x="691" y="782"/>
                </a:lnTo>
                <a:close/>
                <a:moveTo>
                  <a:pt x="113" y="80"/>
                </a:moveTo>
                <a:cubicBezTo>
                  <a:pt x="114" y="66"/>
                  <a:pt x="126" y="55"/>
                  <a:pt x="141" y="55"/>
                </a:cubicBezTo>
                <a:lnTo>
                  <a:pt x="609" y="55"/>
                </a:lnTo>
                <a:cubicBezTo>
                  <a:pt x="624" y="55"/>
                  <a:pt x="636" y="66"/>
                  <a:pt x="637" y="80"/>
                </a:cubicBezTo>
                <a:lnTo>
                  <a:pt x="689" y="727"/>
                </a:lnTo>
                <a:lnTo>
                  <a:pt x="59" y="727"/>
                </a:lnTo>
                <a:close/>
                <a:moveTo>
                  <a:pt x="747" y="752"/>
                </a:moveTo>
                <a:lnTo>
                  <a:pt x="692" y="76"/>
                </a:lnTo>
                <a:cubicBezTo>
                  <a:pt x="688" y="33"/>
                  <a:pt x="652" y="0"/>
                  <a:pt x="609" y="0"/>
                </a:cubicBezTo>
                <a:lnTo>
                  <a:pt x="141" y="0"/>
                </a:lnTo>
                <a:cubicBezTo>
                  <a:pt x="98" y="0"/>
                  <a:pt x="62" y="33"/>
                  <a:pt x="58" y="75"/>
                </a:cubicBezTo>
                <a:lnTo>
                  <a:pt x="2" y="752"/>
                </a:lnTo>
                <a:lnTo>
                  <a:pt x="2" y="753"/>
                </a:lnTo>
                <a:lnTo>
                  <a:pt x="2" y="754"/>
                </a:lnTo>
                <a:lnTo>
                  <a:pt x="0" y="860"/>
                </a:lnTo>
                <a:cubicBezTo>
                  <a:pt x="0" y="884"/>
                  <a:pt x="19" y="904"/>
                  <a:pt x="43" y="904"/>
                </a:cubicBezTo>
                <a:lnTo>
                  <a:pt x="701" y="904"/>
                </a:lnTo>
                <a:cubicBezTo>
                  <a:pt x="725" y="904"/>
                  <a:pt x="745" y="884"/>
                  <a:pt x="745" y="861"/>
                </a:cubicBezTo>
                <a:lnTo>
                  <a:pt x="747" y="755"/>
                </a:lnTo>
                <a:cubicBezTo>
                  <a:pt x="747" y="754"/>
                  <a:pt x="747" y="753"/>
                  <a:pt x="747" y="7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7" name="Freeform 716">
            <a:extLst>
              <a:ext uri="{FF2B5EF4-FFF2-40B4-BE49-F238E27FC236}">
                <a16:creationId xmlns:a16="http://schemas.microsoft.com/office/drawing/2014/main" id="{643E704F-C943-7B45-B478-65CAD10F4CC6}"/>
              </a:ext>
            </a:extLst>
          </p:cNvPr>
          <p:cNvSpPr/>
          <p:nvPr/>
        </p:nvSpPr>
        <p:spPr>
          <a:xfrm>
            <a:off x="4328233" y="2860770"/>
            <a:ext cx="1332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" h="39">
                <a:moveTo>
                  <a:pt x="19" y="39"/>
                </a:moveTo>
                <a:cubicBezTo>
                  <a:pt x="30" y="39"/>
                  <a:pt x="38" y="30"/>
                  <a:pt x="38" y="19"/>
                </a:cubicBezTo>
                <a:cubicBezTo>
                  <a:pt x="38" y="9"/>
                  <a:pt x="30" y="0"/>
                  <a:pt x="19" y="0"/>
                </a:cubicBezTo>
                <a:cubicBezTo>
                  <a:pt x="8" y="0"/>
                  <a:pt x="0" y="9"/>
                  <a:pt x="0" y="19"/>
                </a:cubicBezTo>
                <a:cubicBezTo>
                  <a:pt x="0" y="30"/>
                  <a:pt x="8" y="39"/>
                  <a:pt x="19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8" name="Freeform 717">
            <a:extLst>
              <a:ext uri="{FF2B5EF4-FFF2-40B4-BE49-F238E27FC236}">
                <a16:creationId xmlns:a16="http://schemas.microsoft.com/office/drawing/2014/main" id="{035266E8-1E20-3843-A978-DCE33B3A9BAC}"/>
              </a:ext>
            </a:extLst>
          </p:cNvPr>
          <p:cNvSpPr/>
          <p:nvPr/>
        </p:nvSpPr>
        <p:spPr>
          <a:xfrm>
            <a:off x="4829353" y="2574211"/>
            <a:ext cx="26856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7" h="904">
                <a:moveTo>
                  <a:pt x="690" y="848"/>
                </a:moveTo>
                <a:lnTo>
                  <a:pt x="55" y="848"/>
                </a:lnTo>
                <a:lnTo>
                  <a:pt x="56" y="782"/>
                </a:lnTo>
                <a:lnTo>
                  <a:pt x="691" y="782"/>
                </a:lnTo>
                <a:close/>
                <a:moveTo>
                  <a:pt x="113" y="80"/>
                </a:moveTo>
                <a:cubicBezTo>
                  <a:pt x="115" y="66"/>
                  <a:pt x="127" y="55"/>
                  <a:pt x="141" y="55"/>
                </a:cubicBezTo>
                <a:lnTo>
                  <a:pt x="610" y="55"/>
                </a:lnTo>
                <a:cubicBezTo>
                  <a:pt x="624" y="55"/>
                  <a:pt x="636" y="66"/>
                  <a:pt x="637" y="80"/>
                </a:cubicBezTo>
                <a:lnTo>
                  <a:pt x="690" y="727"/>
                </a:lnTo>
                <a:lnTo>
                  <a:pt x="59" y="727"/>
                </a:lnTo>
                <a:close/>
                <a:moveTo>
                  <a:pt x="747" y="752"/>
                </a:moveTo>
                <a:lnTo>
                  <a:pt x="692" y="76"/>
                </a:lnTo>
                <a:cubicBezTo>
                  <a:pt x="689" y="33"/>
                  <a:pt x="652" y="0"/>
                  <a:pt x="610" y="0"/>
                </a:cubicBezTo>
                <a:lnTo>
                  <a:pt x="141" y="0"/>
                </a:lnTo>
                <a:cubicBezTo>
                  <a:pt x="98" y="0"/>
                  <a:pt x="62" y="33"/>
                  <a:pt x="58" y="75"/>
                </a:cubicBezTo>
                <a:lnTo>
                  <a:pt x="2" y="752"/>
                </a:lnTo>
                <a:lnTo>
                  <a:pt x="2" y="753"/>
                </a:lnTo>
                <a:lnTo>
                  <a:pt x="2" y="754"/>
                </a:lnTo>
                <a:lnTo>
                  <a:pt x="0" y="860"/>
                </a:lnTo>
                <a:cubicBezTo>
                  <a:pt x="0" y="884"/>
                  <a:pt x="19" y="904"/>
                  <a:pt x="43" y="904"/>
                </a:cubicBezTo>
                <a:lnTo>
                  <a:pt x="702" y="904"/>
                </a:lnTo>
                <a:cubicBezTo>
                  <a:pt x="726" y="904"/>
                  <a:pt x="745" y="884"/>
                  <a:pt x="745" y="861"/>
                </a:cubicBezTo>
                <a:lnTo>
                  <a:pt x="747" y="755"/>
                </a:lnTo>
                <a:cubicBezTo>
                  <a:pt x="747" y="754"/>
                  <a:pt x="747" y="753"/>
                  <a:pt x="747" y="7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9" name="Freeform 718">
            <a:extLst>
              <a:ext uri="{FF2B5EF4-FFF2-40B4-BE49-F238E27FC236}">
                <a16:creationId xmlns:a16="http://schemas.microsoft.com/office/drawing/2014/main" id="{04F124EA-331D-504D-A4FD-A257EB422786}"/>
              </a:ext>
            </a:extLst>
          </p:cNvPr>
          <p:cNvSpPr/>
          <p:nvPr/>
        </p:nvSpPr>
        <p:spPr>
          <a:xfrm>
            <a:off x="5042473" y="2860770"/>
            <a:ext cx="1368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39">
                <a:moveTo>
                  <a:pt x="19" y="39"/>
                </a:moveTo>
                <a:cubicBezTo>
                  <a:pt x="30" y="39"/>
                  <a:pt x="39" y="30"/>
                  <a:pt x="39" y="19"/>
                </a:cubicBezTo>
                <a:cubicBezTo>
                  <a:pt x="39" y="9"/>
                  <a:pt x="30" y="0"/>
                  <a:pt x="19" y="0"/>
                </a:cubicBezTo>
                <a:cubicBezTo>
                  <a:pt x="8" y="0"/>
                  <a:pt x="0" y="9"/>
                  <a:pt x="0" y="19"/>
                </a:cubicBezTo>
                <a:cubicBezTo>
                  <a:pt x="0" y="30"/>
                  <a:pt x="8" y="39"/>
                  <a:pt x="19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0" name="Freeform 719">
            <a:extLst>
              <a:ext uri="{FF2B5EF4-FFF2-40B4-BE49-F238E27FC236}">
                <a16:creationId xmlns:a16="http://schemas.microsoft.com/office/drawing/2014/main" id="{084780F4-09D7-734F-8815-A029450D83C9}"/>
              </a:ext>
            </a:extLst>
          </p:cNvPr>
          <p:cNvSpPr/>
          <p:nvPr/>
        </p:nvSpPr>
        <p:spPr>
          <a:xfrm>
            <a:off x="4889473" y="2631091"/>
            <a:ext cx="160560" cy="154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7" h="429">
                <a:moveTo>
                  <a:pt x="269" y="3"/>
                </a:moveTo>
                <a:cubicBezTo>
                  <a:pt x="212" y="-7"/>
                  <a:pt x="156" y="6"/>
                  <a:pt x="109" y="39"/>
                </a:cubicBezTo>
                <a:cubicBezTo>
                  <a:pt x="97" y="48"/>
                  <a:pt x="94" y="65"/>
                  <a:pt x="102" y="77"/>
                </a:cubicBezTo>
                <a:cubicBezTo>
                  <a:pt x="111" y="90"/>
                  <a:pt x="128" y="93"/>
                  <a:pt x="141" y="84"/>
                </a:cubicBezTo>
                <a:cubicBezTo>
                  <a:pt x="176" y="59"/>
                  <a:pt x="218" y="50"/>
                  <a:pt x="260" y="57"/>
                </a:cubicBezTo>
                <a:cubicBezTo>
                  <a:pt x="302" y="64"/>
                  <a:pt x="338" y="87"/>
                  <a:pt x="363" y="122"/>
                </a:cubicBezTo>
                <a:cubicBezTo>
                  <a:pt x="387" y="156"/>
                  <a:pt x="397" y="199"/>
                  <a:pt x="390" y="240"/>
                </a:cubicBezTo>
                <a:cubicBezTo>
                  <a:pt x="383" y="282"/>
                  <a:pt x="360" y="319"/>
                  <a:pt x="325" y="344"/>
                </a:cubicBezTo>
                <a:cubicBezTo>
                  <a:pt x="323" y="345"/>
                  <a:pt x="322" y="346"/>
                  <a:pt x="320" y="348"/>
                </a:cubicBezTo>
                <a:cubicBezTo>
                  <a:pt x="295" y="364"/>
                  <a:pt x="265" y="374"/>
                  <a:pt x="234" y="374"/>
                </a:cubicBezTo>
                <a:cubicBezTo>
                  <a:pt x="181" y="374"/>
                  <a:pt x="133" y="348"/>
                  <a:pt x="104" y="306"/>
                </a:cubicBezTo>
                <a:lnTo>
                  <a:pt x="128" y="314"/>
                </a:lnTo>
                <a:cubicBezTo>
                  <a:pt x="130" y="315"/>
                  <a:pt x="133" y="315"/>
                  <a:pt x="136" y="315"/>
                </a:cubicBezTo>
                <a:cubicBezTo>
                  <a:pt x="148" y="315"/>
                  <a:pt x="159" y="308"/>
                  <a:pt x="162" y="296"/>
                </a:cubicBezTo>
                <a:cubicBezTo>
                  <a:pt x="167" y="281"/>
                  <a:pt x="159" y="266"/>
                  <a:pt x="144" y="261"/>
                </a:cubicBezTo>
                <a:lnTo>
                  <a:pt x="62" y="235"/>
                </a:lnTo>
                <a:cubicBezTo>
                  <a:pt x="61" y="235"/>
                  <a:pt x="61" y="235"/>
                  <a:pt x="61" y="235"/>
                </a:cubicBezTo>
                <a:cubicBezTo>
                  <a:pt x="60" y="235"/>
                  <a:pt x="60" y="235"/>
                  <a:pt x="60" y="235"/>
                </a:cubicBezTo>
                <a:lnTo>
                  <a:pt x="59" y="235"/>
                </a:lnTo>
                <a:cubicBezTo>
                  <a:pt x="59" y="234"/>
                  <a:pt x="59" y="234"/>
                  <a:pt x="58" y="234"/>
                </a:cubicBezTo>
                <a:lnTo>
                  <a:pt x="57" y="234"/>
                </a:lnTo>
                <a:lnTo>
                  <a:pt x="56" y="234"/>
                </a:lnTo>
                <a:cubicBezTo>
                  <a:pt x="55" y="234"/>
                  <a:pt x="55" y="234"/>
                  <a:pt x="54" y="234"/>
                </a:cubicBezTo>
                <a:lnTo>
                  <a:pt x="53" y="234"/>
                </a:lnTo>
                <a:cubicBezTo>
                  <a:pt x="52" y="234"/>
                  <a:pt x="52" y="234"/>
                  <a:pt x="51" y="234"/>
                </a:cubicBezTo>
                <a:lnTo>
                  <a:pt x="50" y="234"/>
                </a:lnTo>
                <a:lnTo>
                  <a:pt x="49" y="234"/>
                </a:lnTo>
                <a:cubicBezTo>
                  <a:pt x="48" y="234"/>
                  <a:pt x="48" y="234"/>
                  <a:pt x="48" y="235"/>
                </a:cubicBezTo>
                <a:cubicBezTo>
                  <a:pt x="47" y="235"/>
                  <a:pt x="47" y="235"/>
                  <a:pt x="47" y="235"/>
                </a:cubicBezTo>
                <a:cubicBezTo>
                  <a:pt x="46" y="235"/>
                  <a:pt x="46" y="235"/>
                  <a:pt x="46" y="235"/>
                </a:cubicBezTo>
                <a:lnTo>
                  <a:pt x="45" y="235"/>
                </a:lnTo>
                <a:cubicBezTo>
                  <a:pt x="45" y="235"/>
                  <a:pt x="44" y="236"/>
                  <a:pt x="43" y="236"/>
                </a:cubicBezTo>
                <a:cubicBezTo>
                  <a:pt x="35" y="239"/>
                  <a:pt x="29" y="246"/>
                  <a:pt x="27" y="255"/>
                </a:cubicBezTo>
                <a:lnTo>
                  <a:pt x="1" y="336"/>
                </a:lnTo>
                <a:cubicBezTo>
                  <a:pt x="-3" y="350"/>
                  <a:pt x="5" y="366"/>
                  <a:pt x="19" y="370"/>
                </a:cubicBezTo>
                <a:cubicBezTo>
                  <a:pt x="22" y="371"/>
                  <a:pt x="25" y="372"/>
                  <a:pt x="28" y="372"/>
                </a:cubicBezTo>
                <a:cubicBezTo>
                  <a:pt x="39" y="372"/>
                  <a:pt x="50" y="364"/>
                  <a:pt x="54" y="352"/>
                </a:cubicBezTo>
                <a:lnTo>
                  <a:pt x="58" y="337"/>
                </a:lnTo>
                <a:cubicBezTo>
                  <a:pt x="98" y="394"/>
                  <a:pt x="162" y="429"/>
                  <a:pt x="234" y="429"/>
                </a:cubicBezTo>
                <a:cubicBezTo>
                  <a:pt x="331" y="429"/>
                  <a:pt x="416" y="363"/>
                  <a:pt x="441" y="269"/>
                </a:cubicBezTo>
                <a:cubicBezTo>
                  <a:pt x="441" y="267"/>
                  <a:pt x="442" y="265"/>
                  <a:pt x="442" y="263"/>
                </a:cubicBezTo>
                <a:cubicBezTo>
                  <a:pt x="443" y="259"/>
                  <a:pt x="444" y="254"/>
                  <a:pt x="444" y="250"/>
                </a:cubicBezTo>
                <a:cubicBezTo>
                  <a:pt x="454" y="193"/>
                  <a:pt x="441" y="136"/>
                  <a:pt x="408" y="90"/>
                </a:cubicBezTo>
                <a:cubicBezTo>
                  <a:pt x="375" y="43"/>
                  <a:pt x="325" y="12"/>
                  <a:pt x="269" y="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1" name="Freeform 720">
            <a:extLst>
              <a:ext uri="{FF2B5EF4-FFF2-40B4-BE49-F238E27FC236}">
                <a16:creationId xmlns:a16="http://schemas.microsoft.com/office/drawing/2014/main" id="{E5C1AD10-D16A-854C-8A36-0BF367210063}"/>
              </a:ext>
            </a:extLst>
          </p:cNvPr>
          <p:cNvSpPr/>
          <p:nvPr/>
        </p:nvSpPr>
        <p:spPr>
          <a:xfrm>
            <a:off x="5544314" y="2574211"/>
            <a:ext cx="26856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7" h="904">
                <a:moveTo>
                  <a:pt x="690" y="848"/>
                </a:moveTo>
                <a:lnTo>
                  <a:pt x="55" y="848"/>
                </a:lnTo>
                <a:lnTo>
                  <a:pt x="56" y="782"/>
                </a:lnTo>
                <a:lnTo>
                  <a:pt x="691" y="782"/>
                </a:lnTo>
                <a:close/>
                <a:moveTo>
                  <a:pt x="113" y="80"/>
                </a:moveTo>
                <a:cubicBezTo>
                  <a:pt x="115" y="66"/>
                  <a:pt x="127" y="55"/>
                  <a:pt x="141" y="55"/>
                </a:cubicBezTo>
                <a:lnTo>
                  <a:pt x="610" y="55"/>
                </a:lnTo>
                <a:cubicBezTo>
                  <a:pt x="624" y="55"/>
                  <a:pt x="636" y="66"/>
                  <a:pt x="637" y="80"/>
                </a:cubicBezTo>
                <a:lnTo>
                  <a:pt x="690" y="727"/>
                </a:lnTo>
                <a:lnTo>
                  <a:pt x="59" y="727"/>
                </a:lnTo>
                <a:close/>
                <a:moveTo>
                  <a:pt x="747" y="752"/>
                </a:moveTo>
                <a:lnTo>
                  <a:pt x="692" y="76"/>
                </a:lnTo>
                <a:cubicBezTo>
                  <a:pt x="689" y="33"/>
                  <a:pt x="652" y="0"/>
                  <a:pt x="610" y="0"/>
                </a:cubicBezTo>
                <a:lnTo>
                  <a:pt x="141" y="0"/>
                </a:lnTo>
                <a:cubicBezTo>
                  <a:pt x="98" y="0"/>
                  <a:pt x="62" y="33"/>
                  <a:pt x="58" y="75"/>
                </a:cubicBezTo>
                <a:lnTo>
                  <a:pt x="2" y="752"/>
                </a:lnTo>
                <a:lnTo>
                  <a:pt x="2" y="753"/>
                </a:lnTo>
                <a:lnTo>
                  <a:pt x="2" y="754"/>
                </a:lnTo>
                <a:lnTo>
                  <a:pt x="0" y="860"/>
                </a:lnTo>
                <a:cubicBezTo>
                  <a:pt x="0" y="884"/>
                  <a:pt x="19" y="904"/>
                  <a:pt x="43" y="904"/>
                </a:cubicBezTo>
                <a:lnTo>
                  <a:pt x="702" y="904"/>
                </a:lnTo>
                <a:cubicBezTo>
                  <a:pt x="726" y="904"/>
                  <a:pt x="745" y="884"/>
                  <a:pt x="745" y="861"/>
                </a:cubicBezTo>
                <a:lnTo>
                  <a:pt x="747" y="755"/>
                </a:lnTo>
                <a:cubicBezTo>
                  <a:pt x="747" y="754"/>
                  <a:pt x="747" y="753"/>
                  <a:pt x="747" y="7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2" name="Freeform 721">
            <a:extLst>
              <a:ext uri="{FF2B5EF4-FFF2-40B4-BE49-F238E27FC236}">
                <a16:creationId xmlns:a16="http://schemas.microsoft.com/office/drawing/2014/main" id="{C33F2EF9-CB3E-0042-BB80-54956E30772C}"/>
              </a:ext>
            </a:extLst>
          </p:cNvPr>
          <p:cNvSpPr/>
          <p:nvPr/>
        </p:nvSpPr>
        <p:spPr>
          <a:xfrm>
            <a:off x="5757433" y="2860770"/>
            <a:ext cx="1368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39">
                <a:moveTo>
                  <a:pt x="19" y="39"/>
                </a:moveTo>
                <a:cubicBezTo>
                  <a:pt x="30" y="39"/>
                  <a:pt x="39" y="30"/>
                  <a:pt x="39" y="19"/>
                </a:cubicBezTo>
                <a:cubicBezTo>
                  <a:pt x="39" y="9"/>
                  <a:pt x="30" y="0"/>
                  <a:pt x="19" y="0"/>
                </a:cubicBezTo>
                <a:cubicBezTo>
                  <a:pt x="9" y="0"/>
                  <a:pt x="0" y="9"/>
                  <a:pt x="0" y="19"/>
                </a:cubicBezTo>
                <a:cubicBezTo>
                  <a:pt x="0" y="30"/>
                  <a:pt x="9" y="39"/>
                  <a:pt x="19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3" name="Freeform 722">
            <a:extLst>
              <a:ext uri="{FF2B5EF4-FFF2-40B4-BE49-F238E27FC236}">
                <a16:creationId xmlns:a16="http://schemas.microsoft.com/office/drawing/2014/main" id="{10C6F31F-376F-D94E-9877-DE11B50E688C}"/>
              </a:ext>
            </a:extLst>
          </p:cNvPr>
          <p:cNvSpPr/>
          <p:nvPr/>
        </p:nvSpPr>
        <p:spPr>
          <a:xfrm>
            <a:off x="5608033" y="2630731"/>
            <a:ext cx="154800" cy="155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1" h="432">
                <a:moveTo>
                  <a:pt x="217" y="393"/>
                </a:moveTo>
                <a:cubicBezTo>
                  <a:pt x="163" y="393"/>
                  <a:pt x="119" y="331"/>
                  <a:pt x="119" y="256"/>
                </a:cubicBezTo>
                <a:cubicBezTo>
                  <a:pt x="119" y="181"/>
                  <a:pt x="163" y="120"/>
                  <a:pt x="217" y="120"/>
                </a:cubicBezTo>
                <a:cubicBezTo>
                  <a:pt x="271" y="120"/>
                  <a:pt x="315" y="181"/>
                  <a:pt x="315" y="256"/>
                </a:cubicBezTo>
                <a:cubicBezTo>
                  <a:pt x="315" y="331"/>
                  <a:pt x="271" y="393"/>
                  <a:pt x="217" y="393"/>
                </a:cubicBezTo>
                <a:close/>
                <a:moveTo>
                  <a:pt x="213" y="40"/>
                </a:moveTo>
                <a:cubicBezTo>
                  <a:pt x="224" y="40"/>
                  <a:pt x="233" y="49"/>
                  <a:pt x="233" y="60"/>
                </a:cubicBezTo>
                <a:cubicBezTo>
                  <a:pt x="233" y="71"/>
                  <a:pt x="224" y="80"/>
                  <a:pt x="213" y="80"/>
                </a:cubicBezTo>
                <a:cubicBezTo>
                  <a:pt x="201" y="80"/>
                  <a:pt x="192" y="71"/>
                  <a:pt x="192" y="60"/>
                </a:cubicBezTo>
                <a:cubicBezTo>
                  <a:pt x="192" y="49"/>
                  <a:pt x="201" y="40"/>
                  <a:pt x="213" y="40"/>
                </a:cubicBezTo>
                <a:close/>
                <a:moveTo>
                  <a:pt x="372" y="275"/>
                </a:moveTo>
                <a:lnTo>
                  <a:pt x="411" y="275"/>
                </a:lnTo>
                <a:cubicBezTo>
                  <a:pt x="422" y="275"/>
                  <a:pt x="431" y="266"/>
                  <a:pt x="431" y="255"/>
                </a:cubicBezTo>
                <a:cubicBezTo>
                  <a:pt x="431" y="245"/>
                  <a:pt x="422" y="236"/>
                  <a:pt x="411" y="236"/>
                </a:cubicBezTo>
                <a:lnTo>
                  <a:pt x="372" y="236"/>
                </a:lnTo>
                <a:cubicBezTo>
                  <a:pt x="364" y="236"/>
                  <a:pt x="357" y="240"/>
                  <a:pt x="354" y="247"/>
                </a:cubicBezTo>
                <a:cubicBezTo>
                  <a:pt x="353" y="215"/>
                  <a:pt x="345" y="184"/>
                  <a:pt x="331" y="158"/>
                </a:cubicBezTo>
                <a:lnTo>
                  <a:pt x="332" y="158"/>
                </a:lnTo>
                <a:lnTo>
                  <a:pt x="372" y="158"/>
                </a:lnTo>
                <a:cubicBezTo>
                  <a:pt x="378" y="158"/>
                  <a:pt x="384" y="155"/>
                  <a:pt x="388" y="150"/>
                </a:cubicBezTo>
                <a:lnTo>
                  <a:pt x="425" y="114"/>
                </a:lnTo>
                <a:cubicBezTo>
                  <a:pt x="433" y="106"/>
                  <a:pt x="433" y="94"/>
                  <a:pt x="425" y="86"/>
                </a:cubicBezTo>
                <a:cubicBezTo>
                  <a:pt x="418" y="78"/>
                  <a:pt x="405" y="78"/>
                  <a:pt x="398" y="86"/>
                </a:cubicBezTo>
                <a:lnTo>
                  <a:pt x="363" y="119"/>
                </a:lnTo>
                <a:lnTo>
                  <a:pt x="332" y="119"/>
                </a:lnTo>
                <a:cubicBezTo>
                  <a:pt x="324" y="119"/>
                  <a:pt x="317" y="124"/>
                  <a:pt x="314" y="132"/>
                </a:cubicBezTo>
                <a:cubicBezTo>
                  <a:pt x="299" y="113"/>
                  <a:pt x="282" y="100"/>
                  <a:pt x="264" y="91"/>
                </a:cubicBezTo>
                <a:cubicBezTo>
                  <a:pt x="269" y="82"/>
                  <a:pt x="272" y="71"/>
                  <a:pt x="272" y="60"/>
                </a:cubicBezTo>
                <a:cubicBezTo>
                  <a:pt x="272" y="27"/>
                  <a:pt x="246" y="0"/>
                  <a:pt x="213" y="0"/>
                </a:cubicBezTo>
                <a:cubicBezTo>
                  <a:pt x="180" y="0"/>
                  <a:pt x="153" y="27"/>
                  <a:pt x="153" y="60"/>
                </a:cubicBezTo>
                <a:cubicBezTo>
                  <a:pt x="153" y="73"/>
                  <a:pt x="157" y="84"/>
                  <a:pt x="163" y="94"/>
                </a:cubicBezTo>
                <a:cubicBezTo>
                  <a:pt x="147" y="103"/>
                  <a:pt x="132" y="116"/>
                  <a:pt x="119" y="133"/>
                </a:cubicBezTo>
                <a:cubicBezTo>
                  <a:pt x="116" y="125"/>
                  <a:pt x="109" y="119"/>
                  <a:pt x="100" y="119"/>
                </a:cubicBezTo>
                <a:lnTo>
                  <a:pt x="69" y="119"/>
                </a:lnTo>
                <a:lnTo>
                  <a:pt x="35" y="86"/>
                </a:lnTo>
                <a:cubicBezTo>
                  <a:pt x="27" y="78"/>
                  <a:pt x="14" y="79"/>
                  <a:pt x="7" y="86"/>
                </a:cubicBezTo>
                <a:cubicBezTo>
                  <a:pt x="-1" y="94"/>
                  <a:pt x="0" y="107"/>
                  <a:pt x="7" y="114"/>
                </a:cubicBezTo>
                <a:lnTo>
                  <a:pt x="47" y="153"/>
                </a:lnTo>
                <a:cubicBezTo>
                  <a:pt x="48" y="153"/>
                  <a:pt x="48" y="154"/>
                  <a:pt x="48" y="154"/>
                </a:cubicBezTo>
                <a:lnTo>
                  <a:pt x="49" y="154"/>
                </a:lnTo>
                <a:cubicBezTo>
                  <a:pt x="49" y="155"/>
                  <a:pt x="49" y="155"/>
                  <a:pt x="50" y="155"/>
                </a:cubicBezTo>
                <a:lnTo>
                  <a:pt x="51" y="156"/>
                </a:lnTo>
                <a:cubicBezTo>
                  <a:pt x="52" y="156"/>
                  <a:pt x="52" y="156"/>
                  <a:pt x="52" y="156"/>
                </a:cubicBezTo>
                <a:cubicBezTo>
                  <a:pt x="52" y="157"/>
                  <a:pt x="53" y="157"/>
                  <a:pt x="53" y="157"/>
                </a:cubicBezTo>
                <a:lnTo>
                  <a:pt x="54" y="157"/>
                </a:lnTo>
                <a:lnTo>
                  <a:pt x="55" y="157"/>
                </a:lnTo>
                <a:cubicBezTo>
                  <a:pt x="55" y="158"/>
                  <a:pt x="55" y="158"/>
                  <a:pt x="56" y="158"/>
                </a:cubicBezTo>
                <a:lnTo>
                  <a:pt x="57" y="158"/>
                </a:lnTo>
                <a:lnTo>
                  <a:pt x="58" y="158"/>
                </a:lnTo>
                <a:lnTo>
                  <a:pt x="59" y="158"/>
                </a:lnTo>
                <a:cubicBezTo>
                  <a:pt x="59" y="158"/>
                  <a:pt x="60" y="158"/>
                  <a:pt x="61" y="158"/>
                </a:cubicBezTo>
                <a:lnTo>
                  <a:pt x="100" y="158"/>
                </a:lnTo>
                <a:cubicBezTo>
                  <a:pt x="101" y="158"/>
                  <a:pt x="102" y="158"/>
                  <a:pt x="103" y="158"/>
                </a:cubicBezTo>
                <a:cubicBezTo>
                  <a:pt x="89" y="185"/>
                  <a:pt x="80" y="217"/>
                  <a:pt x="80" y="251"/>
                </a:cubicBezTo>
                <a:cubicBezTo>
                  <a:pt x="77" y="242"/>
                  <a:pt x="70" y="236"/>
                  <a:pt x="61" y="236"/>
                </a:cubicBezTo>
                <a:lnTo>
                  <a:pt x="21" y="236"/>
                </a:lnTo>
                <a:cubicBezTo>
                  <a:pt x="10" y="236"/>
                  <a:pt x="1" y="244"/>
                  <a:pt x="1" y="255"/>
                </a:cubicBezTo>
                <a:cubicBezTo>
                  <a:pt x="1" y="266"/>
                  <a:pt x="10" y="275"/>
                  <a:pt x="21" y="275"/>
                </a:cubicBezTo>
                <a:lnTo>
                  <a:pt x="61" y="275"/>
                </a:lnTo>
                <a:cubicBezTo>
                  <a:pt x="70" y="275"/>
                  <a:pt x="77" y="269"/>
                  <a:pt x="80" y="260"/>
                </a:cubicBezTo>
                <a:cubicBezTo>
                  <a:pt x="80" y="294"/>
                  <a:pt x="88" y="326"/>
                  <a:pt x="102" y="353"/>
                </a:cubicBezTo>
                <a:cubicBezTo>
                  <a:pt x="101" y="353"/>
                  <a:pt x="100" y="353"/>
                  <a:pt x="99" y="353"/>
                </a:cubicBezTo>
                <a:lnTo>
                  <a:pt x="60" y="353"/>
                </a:lnTo>
                <a:cubicBezTo>
                  <a:pt x="59" y="353"/>
                  <a:pt x="59" y="353"/>
                  <a:pt x="59" y="353"/>
                </a:cubicBezTo>
                <a:lnTo>
                  <a:pt x="58" y="353"/>
                </a:lnTo>
                <a:lnTo>
                  <a:pt x="57" y="353"/>
                </a:lnTo>
                <a:lnTo>
                  <a:pt x="56" y="353"/>
                </a:lnTo>
                <a:cubicBezTo>
                  <a:pt x="56" y="353"/>
                  <a:pt x="55" y="353"/>
                  <a:pt x="55" y="354"/>
                </a:cubicBezTo>
                <a:lnTo>
                  <a:pt x="54" y="354"/>
                </a:lnTo>
                <a:lnTo>
                  <a:pt x="53" y="354"/>
                </a:lnTo>
                <a:lnTo>
                  <a:pt x="52" y="354"/>
                </a:lnTo>
                <a:cubicBezTo>
                  <a:pt x="52" y="354"/>
                  <a:pt x="52" y="355"/>
                  <a:pt x="51" y="355"/>
                </a:cubicBezTo>
                <a:lnTo>
                  <a:pt x="50" y="355"/>
                </a:lnTo>
                <a:lnTo>
                  <a:pt x="50" y="356"/>
                </a:lnTo>
                <a:cubicBezTo>
                  <a:pt x="49" y="356"/>
                  <a:pt x="49" y="356"/>
                  <a:pt x="49" y="356"/>
                </a:cubicBezTo>
                <a:lnTo>
                  <a:pt x="48" y="357"/>
                </a:lnTo>
                <a:lnTo>
                  <a:pt x="47" y="357"/>
                </a:lnTo>
                <a:cubicBezTo>
                  <a:pt x="47" y="358"/>
                  <a:pt x="47" y="358"/>
                  <a:pt x="46" y="358"/>
                </a:cubicBezTo>
                <a:lnTo>
                  <a:pt x="7" y="397"/>
                </a:lnTo>
                <a:cubicBezTo>
                  <a:pt x="-1" y="404"/>
                  <a:pt x="-2" y="417"/>
                  <a:pt x="6" y="425"/>
                </a:cubicBezTo>
                <a:cubicBezTo>
                  <a:pt x="10" y="429"/>
                  <a:pt x="15" y="431"/>
                  <a:pt x="20" y="431"/>
                </a:cubicBezTo>
                <a:cubicBezTo>
                  <a:pt x="25" y="431"/>
                  <a:pt x="30" y="429"/>
                  <a:pt x="34" y="425"/>
                </a:cubicBezTo>
                <a:lnTo>
                  <a:pt x="68" y="392"/>
                </a:lnTo>
                <a:lnTo>
                  <a:pt x="99" y="392"/>
                </a:lnTo>
                <a:cubicBezTo>
                  <a:pt x="108" y="392"/>
                  <a:pt x="115" y="387"/>
                  <a:pt x="118" y="379"/>
                </a:cubicBezTo>
                <a:cubicBezTo>
                  <a:pt x="144" y="413"/>
                  <a:pt x="179" y="432"/>
                  <a:pt x="217" y="432"/>
                </a:cubicBezTo>
                <a:cubicBezTo>
                  <a:pt x="254" y="432"/>
                  <a:pt x="288" y="414"/>
                  <a:pt x="314" y="380"/>
                </a:cubicBezTo>
                <a:cubicBezTo>
                  <a:pt x="317" y="387"/>
                  <a:pt x="324" y="392"/>
                  <a:pt x="332" y="392"/>
                </a:cubicBezTo>
                <a:lnTo>
                  <a:pt x="364" y="392"/>
                </a:lnTo>
                <a:lnTo>
                  <a:pt x="398" y="425"/>
                </a:lnTo>
                <a:cubicBezTo>
                  <a:pt x="401" y="429"/>
                  <a:pt x="406" y="431"/>
                  <a:pt x="411" y="431"/>
                </a:cubicBezTo>
                <a:cubicBezTo>
                  <a:pt x="416" y="431"/>
                  <a:pt x="422" y="429"/>
                  <a:pt x="425" y="425"/>
                </a:cubicBezTo>
                <a:cubicBezTo>
                  <a:pt x="433" y="417"/>
                  <a:pt x="433" y="404"/>
                  <a:pt x="425" y="397"/>
                </a:cubicBezTo>
                <a:lnTo>
                  <a:pt x="386" y="358"/>
                </a:lnTo>
                <a:cubicBezTo>
                  <a:pt x="385" y="358"/>
                  <a:pt x="385" y="358"/>
                  <a:pt x="385" y="358"/>
                </a:cubicBezTo>
                <a:cubicBezTo>
                  <a:pt x="385" y="358"/>
                  <a:pt x="384" y="358"/>
                  <a:pt x="384" y="357"/>
                </a:cubicBezTo>
                <a:lnTo>
                  <a:pt x="383" y="357"/>
                </a:lnTo>
                <a:lnTo>
                  <a:pt x="383" y="356"/>
                </a:lnTo>
                <a:cubicBezTo>
                  <a:pt x="382" y="356"/>
                  <a:pt x="382" y="356"/>
                  <a:pt x="382" y="356"/>
                </a:cubicBezTo>
                <a:lnTo>
                  <a:pt x="381" y="355"/>
                </a:lnTo>
                <a:lnTo>
                  <a:pt x="380" y="355"/>
                </a:lnTo>
                <a:cubicBezTo>
                  <a:pt x="380" y="355"/>
                  <a:pt x="380" y="354"/>
                  <a:pt x="379" y="354"/>
                </a:cubicBezTo>
                <a:lnTo>
                  <a:pt x="378" y="354"/>
                </a:lnTo>
                <a:lnTo>
                  <a:pt x="377" y="354"/>
                </a:lnTo>
                <a:lnTo>
                  <a:pt x="376" y="354"/>
                </a:lnTo>
                <a:cubicBezTo>
                  <a:pt x="376" y="353"/>
                  <a:pt x="376" y="353"/>
                  <a:pt x="376" y="353"/>
                </a:cubicBezTo>
                <a:cubicBezTo>
                  <a:pt x="375" y="353"/>
                  <a:pt x="375" y="353"/>
                  <a:pt x="375" y="353"/>
                </a:cubicBezTo>
                <a:cubicBezTo>
                  <a:pt x="374" y="353"/>
                  <a:pt x="374" y="353"/>
                  <a:pt x="374" y="353"/>
                </a:cubicBezTo>
                <a:cubicBezTo>
                  <a:pt x="373" y="353"/>
                  <a:pt x="373" y="353"/>
                  <a:pt x="372" y="353"/>
                </a:cubicBezTo>
                <a:lnTo>
                  <a:pt x="332" y="353"/>
                </a:lnTo>
                <a:lnTo>
                  <a:pt x="331" y="353"/>
                </a:lnTo>
                <a:cubicBezTo>
                  <a:pt x="345" y="327"/>
                  <a:pt x="353" y="296"/>
                  <a:pt x="354" y="264"/>
                </a:cubicBezTo>
                <a:cubicBezTo>
                  <a:pt x="357" y="270"/>
                  <a:pt x="364" y="275"/>
                  <a:pt x="372" y="27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4" name="Freeform 723">
            <a:extLst>
              <a:ext uri="{FF2B5EF4-FFF2-40B4-BE49-F238E27FC236}">
                <a16:creationId xmlns:a16="http://schemas.microsoft.com/office/drawing/2014/main" id="{F3C14C14-CC91-0C4A-A93B-6CD02AD1BD9D}"/>
              </a:ext>
            </a:extLst>
          </p:cNvPr>
          <p:cNvSpPr/>
          <p:nvPr/>
        </p:nvSpPr>
        <p:spPr>
          <a:xfrm>
            <a:off x="6261073" y="2574211"/>
            <a:ext cx="26856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7" h="904">
                <a:moveTo>
                  <a:pt x="690" y="848"/>
                </a:moveTo>
                <a:lnTo>
                  <a:pt x="55" y="848"/>
                </a:lnTo>
                <a:lnTo>
                  <a:pt x="57" y="782"/>
                </a:lnTo>
                <a:lnTo>
                  <a:pt x="692" y="782"/>
                </a:lnTo>
                <a:close/>
                <a:moveTo>
                  <a:pt x="714" y="346"/>
                </a:moveTo>
                <a:cubicBezTo>
                  <a:pt x="713" y="330"/>
                  <a:pt x="700" y="319"/>
                  <a:pt x="685" y="320"/>
                </a:cubicBezTo>
                <a:cubicBezTo>
                  <a:pt x="669" y="321"/>
                  <a:pt x="658" y="335"/>
                  <a:pt x="659" y="350"/>
                </a:cubicBezTo>
                <a:lnTo>
                  <a:pt x="690" y="727"/>
                </a:lnTo>
                <a:lnTo>
                  <a:pt x="59" y="727"/>
                </a:lnTo>
                <a:lnTo>
                  <a:pt x="114" y="80"/>
                </a:lnTo>
                <a:cubicBezTo>
                  <a:pt x="115" y="66"/>
                  <a:pt x="127" y="55"/>
                  <a:pt x="141" y="55"/>
                </a:cubicBezTo>
                <a:lnTo>
                  <a:pt x="277" y="55"/>
                </a:lnTo>
                <a:cubicBezTo>
                  <a:pt x="293" y="55"/>
                  <a:pt x="305" y="42"/>
                  <a:pt x="305" y="27"/>
                </a:cubicBezTo>
                <a:cubicBezTo>
                  <a:pt x="305" y="12"/>
                  <a:pt x="293" y="0"/>
                  <a:pt x="277" y="0"/>
                </a:cubicBezTo>
                <a:lnTo>
                  <a:pt x="141" y="0"/>
                </a:lnTo>
                <a:cubicBezTo>
                  <a:pt x="98" y="0"/>
                  <a:pt x="62" y="33"/>
                  <a:pt x="59" y="75"/>
                </a:cubicBezTo>
                <a:lnTo>
                  <a:pt x="2" y="752"/>
                </a:lnTo>
                <a:lnTo>
                  <a:pt x="2" y="753"/>
                </a:lnTo>
                <a:lnTo>
                  <a:pt x="2" y="754"/>
                </a:lnTo>
                <a:lnTo>
                  <a:pt x="0" y="860"/>
                </a:lnTo>
                <a:cubicBezTo>
                  <a:pt x="0" y="884"/>
                  <a:pt x="19" y="904"/>
                  <a:pt x="43" y="904"/>
                </a:cubicBezTo>
                <a:lnTo>
                  <a:pt x="702" y="904"/>
                </a:lnTo>
                <a:cubicBezTo>
                  <a:pt x="726" y="904"/>
                  <a:pt x="745" y="884"/>
                  <a:pt x="745" y="861"/>
                </a:cubicBezTo>
                <a:lnTo>
                  <a:pt x="747" y="755"/>
                </a:lnTo>
                <a:cubicBezTo>
                  <a:pt x="747" y="754"/>
                  <a:pt x="747" y="753"/>
                  <a:pt x="747" y="7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5" name="Freeform 724">
            <a:extLst>
              <a:ext uri="{FF2B5EF4-FFF2-40B4-BE49-F238E27FC236}">
                <a16:creationId xmlns:a16="http://schemas.microsoft.com/office/drawing/2014/main" id="{80DC3287-3953-C448-B241-5656994CDAC2}"/>
              </a:ext>
            </a:extLst>
          </p:cNvPr>
          <p:cNvSpPr/>
          <p:nvPr/>
        </p:nvSpPr>
        <p:spPr>
          <a:xfrm>
            <a:off x="6474193" y="2860770"/>
            <a:ext cx="1368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39">
                <a:moveTo>
                  <a:pt x="19" y="39"/>
                </a:moveTo>
                <a:cubicBezTo>
                  <a:pt x="30" y="39"/>
                  <a:pt x="39" y="30"/>
                  <a:pt x="39" y="19"/>
                </a:cubicBezTo>
                <a:cubicBezTo>
                  <a:pt x="39" y="9"/>
                  <a:pt x="30" y="0"/>
                  <a:pt x="19" y="0"/>
                </a:cubicBezTo>
                <a:cubicBezTo>
                  <a:pt x="9" y="0"/>
                  <a:pt x="0" y="9"/>
                  <a:pt x="0" y="19"/>
                </a:cubicBezTo>
                <a:cubicBezTo>
                  <a:pt x="0" y="30"/>
                  <a:pt x="9" y="39"/>
                  <a:pt x="19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6" name="Freeform 725">
            <a:extLst>
              <a:ext uri="{FF2B5EF4-FFF2-40B4-BE49-F238E27FC236}">
                <a16:creationId xmlns:a16="http://schemas.microsoft.com/office/drawing/2014/main" id="{A8319531-066D-884B-A5CC-BDFE4A57D645}"/>
              </a:ext>
            </a:extLst>
          </p:cNvPr>
          <p:cNvSpPr/>
          <p:nvPr/>
        </p:nvSpPr>
        <p:spPr>
          <a:xfrm>
            <a:off x="6313993" y="2507250"/>
            <a:ext cx="226800" cy="29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1" h="810">
                <a:moveTo>
                  <a:pt x="199" y="444"/>
                </a:moveTo>
                <a:cubicBezTo>
                  <a:pt x="204" y="443"/>
                  <a:pt x="209" y="441"/>
                  <a:pt x="213" y="437"/>
                </a:cubicBezTo>
                <a:cubicBezTo>
                  <a:pt x="216" y="433"/>
                  <a:pt x="218" y="428"/>
                  <a:pt x="218" y="423"/>
                </a:cubicBezTo>
                <a:lnTo>
                  <a:pt x="213" y="370"/>
                </a:lnTo>
                <a:cubicBezTo>
                  <a:pt x="223" y="364"/>
                  <a:pt x="228" y="352"/>
                  <a:pt x="225" y="341"/>
                </a:cubicBezTo>
                <a:cubicBezTo>
                  <a:pt x="216" y="300"/>
                  <a:pt x="229" y="259"/>
                  <a:pt x="258" y="230"/>
                </a:cubicBezTo>
                <a:cubicBezTo>
                  <a:pt x="276" y="212"/>
                  <a:pt x="299" y="200"/>
                  <a:pt x="324" y="196"/>
                </a:cubicBezTo>
                <a:cubicBezTo>
                  <a:pt x="311" y="204"/>
                  <a:pt x="299" y="213"/>
                  <a:pt x="288" y="223"/>
                </a:cubicBezTo>
                <a:cubicBezTo>
                  <a:pt x="258" y="254"/>
                  <a:pt x="241" y="293"/>
                  <a:pt x="241" y="336"/>
                </a:cubicBezTo>
                <a:cubicBezTo>
                  <a:pt x="241" y="375"/>
                  <a:pt x="256" y="413"/>
                  <a:pt x="282" y="442"/>
                </a:cubicBezTo>
                <a:lnTo>
                  <a:pt x="281" y="443"/>
                </a:lnTo>
                <a:cubicBezTo>
                  <a:pt x="281" y="444"/>
                  <a:pt x="281" y="444"/>
                  <a:pt x="281" y="444"/>
                </a:cubicBezTo>
                <a:lnTo>
                  <a:pt x="269" y="444"/>
                </a:lnTo>
                <a:cubicBezTo>
                  <a:pt x="263" y="444"/>
                  <a:pt x="258" y="446"/>
                  <a:pt x="254" y="450"/>
                </a:cubicBezTo>
                <a:lnTo>
                  <a:pt x="90" y="615"/>
                </a:lnTo>
                <a:lnTo>
                  <a:pt x="40" y="616"/>
                </a:lnTo>
                <a:lnTo>
                  <a:pt x="40" y="577"/>
                </a:lnTo>
                <a:lnTo>
                  <a:pt x="74" y="579"/>
                </a:lnTo>
                <a:cubicBezTo>
                  <a:pt x="80" y="579"/>
                  <a:pt x="85" y="577"/>
                  <a:pt x="89" y="573"/>
                </a:cubicBezTo>
                <a:cubicBezTo>
                  <a:pt x="93" y="569"/>
                  <a:pt x="95" y="563"/>
                  <a:pt x="95" y="558"/>
                </a:cubicBezTo>
                <a:lnTo>
                  <a:pt x="92" y="527"/>
                </a:lnTo>
                <a:lnTo>
                  <a:pt x="129" y="529"/>
                </a:lnTo>
                <a:cubicBezTo>
                  <a:pt x="135" y="530"/>
                  <a:pt x="141" y="528"/>
                  <a:pt x="145" y="524"/>
                </a:cubicBezTo>
                <a:cubicBezTo>
                  <a:pt x="149" y="519"/>
                  <a:pt x="151" y="514"/>
                  <a:pt x="150" y="508"/>
                </a:cubicBezTo>
                <a:lnTo>
                  <a:pt x="146" y="459"/>
                </a:lnTo>
                <a:lnTo>
                  <a:pt x="158" y="447"/>
                </a:lnTo>
                <a:close/>
                <a:moveTo>
                  <a:pt x="486" y="35"/>
                </a:moveTo>
                <a:cubicBezTo>
                  <a:pt x="546" y="35"/>
                  <a:pt x="596" y="96"/>
                  <a:pt x="596" y="170"/>
                </a:cubicBezTo>
                <a:cubicBezTo>
                  <a:pt x="596" y="216"/>
                  <a:pt x="577" y="256"/>
                  <a:pt x="549" y="280"/>
                </a:cubicBezTo>
                <a:cubicBezTo>
                  <a:pt x="529" y="227"/>
                  <a:pt x="482" y="188"/>
                  <a:pt x="424" y="179"/>
                </a:cubicBezTo>
                <a:cubicBezTo>
                  <a:pt x="423" y="178"/>
                  <a:pt x="422" y="177"/>
                  <a:pt x="421" y="177"/>
                </a:cubicBezTo>
                <a:cubicBezTo>
                  <a:pt x="417" y="174"/>
                  <a:pt x="413" y="172"/>
                  <a:pt x="408" y="170"/>
                </a:cubicBezTo>
                <a:cubicBezTo>
                  <a:pt x="398" y="165"/>
                  <a:pt x="387" y="162"/>
                  <a:pt x="377" y="159"/>
                </a:cubicBezTo>
                <a:cubicBezTo>
                  <a:pt x="381" y="90"/>
                  <a:pt x="428" y="35"/>
                  <a:pt x="486" y="35"/>
                </a:cubicBezTo>
                <a:close/>
                <a:moveTo>
                  <a:pt x="406" y="291"/>
                </a:moveTo>
                <a:cubicBezTo>
                  <a:pt x="400" y="299"/>
                  <a:pt x="402" y="310"/>
                  <a:pt x="410" y="315"/>
                </a:cubicBezTo>
                <a:cubicBezTo>
                  <a:pt x="412" y="317"/>
                  <a:pt x="414" y="319"/>
                  <a:pt x="417" y="320"/>
                </a:cubicBezTo>
                <a:cubicBezTo>
                  <a:pt x="412" y="324"/>
                  <a:pt x="406" y="326"/>
                  <a:pt x="400" y="326"/>
                </a:cubicBezTo>
                <a:cubicBezTo>
                  <a:pt x="386" y="326"/>
                  <a:pt x="375" y="315"/>
                  <a:pt x="375" y="301"/>
                </a:cubicBezTo>
                <a:cubicBezTo>
                  <a:pt x="375" y="287"/>
                  <a:pt x="386" y="276"/>
                  <a:pt x="400" y="276"/>
                </a:cubicBezTo>
                <a:cubicBezTo>
                  <a:pt x="407" y="276"/>
                  <a:pt x="414" y="279"/>
                  <a:pt x="418" y="284"/>
                </a:cubicBezTo>
                <a:cubicBezTo>
                  <a:pt x="414" y="284"/>
                  <a:pt x="409" y="286"/>
                  <a:pt x="406" y="291"/>
                </a:cubicBezTo>
                <a:close/>
                <a:moveTo>
                  <a:pt x="464" y="437"/>
                </a:moveTo>
                <a:cubicBezTo>
                  <a:pt x="454" y="443"/>
                  <a:pt x="449" y="455"/>
                  <a:pt x="451" y="467"/>
                </a:cubicBezTo>
                <a:lnTo>
                  <a:pt x="412" y="501"/>
                </a:lnTo>
                <a:cubicBezTo>
                  <a:pt x="408" y="504"/>
                  <a:pt x="405" y="509"/>
                  <a:pt x="405" y="514"/>
                </a:cubicBezTo>
                <a:cubicBezTo>
                  <a:pt x="404" y="519"/>
                  <a:pt x="406" y="525"/>
                  <a:pt x="410" y="529"/>
                </a:cubicBezTo>
                <a:lnTo>
                  <a:pt x="437" y="560"/>
                </a:lnTo>
                <a:lnTo>
                  <a:pt x="437" y="577"/>
                </a:lnTo>
                <a:lnTo>
                  <a:pt x="399" y="608"/>
                </a:lnTo>
                <a:cubicBezTo>
                  <a:pt x="394" y="612"/>
                  <a:pt x="392" y="618"/>
                  <a:pt x="392" y="623"/>
                </a:cubicBezTo>
                <a:cubicBezTo>
                  <a:pt x="392" y="629"/>
                  <a:pt x="394" y="635"/>
                  <a:pt x="398" y="639"/>
                </a:cubicBezTo>
                <a:lnTo>
                  <a:pt x="426" y="663"/>
                </a:lnTo>
                <a:lnTo>
                  <a:pt x="403" y="683"/>
                </a:lnTo>
                <a:cubicBezTo>
                  <a:pt x="399" y="686"/>
                  <a:pt x="396" y="692"/>
                  <a:pt x="396" y="697"/>
                </a:cubicBezTo>
                <a:cubicBezTo>
                  <a:pt x="396" y="703"/>
                  <a:pt x="398" y="708"/>
                  <a:pt x="403" y="712"/>
                </a:cubicBezTo>
                <a:lnTo>
                  <a:pt x="428" y="735"/>
                </a:lnTo>
                <a:lnTo>
                  <a:pt x="400" y="762"/>
                </a:lnTo>
                <a:lnTo>
                  <a:pt x="366" y="727"/>
                </a:lnTo>
                <a:lnTo>
                  <a:pt x="366" y="494"/>
                </a:lnTo>
                <a:cubicBezTo>
                  <a:pt x="366" y="488"/>
                  <a:pt x="364" y="483"/>
                  <a:pt x="360" y="479"/>
                </a:cubicBezTo>
                <a:lnTo>
                  <a:pt x="352" y="471"/>
                </a:lnTo>
                <a:lnTo>
                  <a:pt x="352" y="470"/>
                </a:lnTo>
                <a:cubicBezTo>
                  <a:pt x="355" y="458"/>
                  <a:pt x="350" y="445"/>
                  <a:pt x="339" y="439"/>
                </a:cubicBezTo>
                <a:cubicBezTo>
                  <a:pt x="303" y="417"/>
                  <a:pt x="281" y="378"/>
                  <a:pt x="281" y="336"/>
                </a:cubicBezTo>
                <a:cubicBezTo>
                  <a:pt x="281" y="304"/>
                  <a:pt x="293" y="274"/>
                  <a:pt x="316" y="251"/>
                </a:cubicBezTo>
                <a:cubicBezTo>
                  <a:pt x="338" y="229"/>
                  <a:pt x="368" y="216"/>
                  <a:pt x="400" y="216"/>
                </a:cubicBezTo>
                <a:cubicBezTo>
                  <a:pt x="454" y="217"/>
                  <a:pt x="499" y="252"/>
                  <a:pt x="514" y="301"/>
                </a:cubicBezTo>
                <a:cubicBezTo>
                  <a:pt x="505" y="304"/>
                  <a:pt x="496" y="305"/>
                  <a:pt x="486" y="305"/>
                </a:cubicBezTo>
                <a:cubicBezTo>
                  <a:pt x="477" y="305"/>
                  <a:pt x="469" y="304"/>
                  <a:pt x="461" y="301"/>
                </a:cubicBezTo>
                <a:cubicBezTo>
                  <a:pt x="461" y="268"/>
                  <a:pt x="434" y="240"/>
                  <a:pt x="400" y="240"/>
                </a:cubicBezTo>
                <a:cubicBezTo>
                  <a:pt x="367" y="240"/>
                  <a:pt x="339" y="268"/>
                  <a:pt x="339" y="301"/>
                </a:cubicBezTo>
                <a:cubicBezTo>
                  <a:pt x="339" y="335"/>
                  <a:pt x="367" y="362"/>
                  <a:pt x="400" y="362"/>
                </a:cubicBezTo>
                <a:cubicBezTo>
                  <a:pt x="421" y="362"/>
                  <a:pt x="439" y="351"/>
                  <a:pt x="450" y="335"/>
                </a:cubicBezTo>
                <a:cubicBezTo>
                  <a:pt x="462" y="339"/>
                  <a:pt x="474" y="341"/>
                  <a:pt x="486" y="341"/>
                </a:cubicBezTo>
                <a:cubicBezTo>
                  <a:pt x="497" y="341"/>
                  <a:pt x="509" y="339"/>
                  <a:pt x="520" y="336"/>
                </a:cubicBezTo>
                <a:cubicBezTo>
                  <a:pt x="520" y="377"/>
                  <a:pt x="499" y="415"/>
                  <a:pt x="464" y="437"/>
                </a:cubicBezTo>
                <a:close/>
                <a:moveTo>
                  <a:pt x="177" y="406"/>
                </a:moveTo>
                <a:lnTo>
                  <a:pt x="148" y="408"/>
                </a:lnTo>
                <a:cubicBezTo>
                  <a:pt x="143" y="408"/>
                  <a:pt x="139" y="410"/>
                  <a:pt x="135" y="413"/>
                </a:cubicBezTo>
                <a:lnTo>
                  <a:pt x="111" y="438"/>
                </a:lnTo>
                <a:cubicBezTo>
                  <a:pt x="107" y="442"/>
                  <a:pt x="105" y="448"/>
                  <a:pt x="105" y="454"/>
                </a:cubicBezTo>
                <a:lnTo>
                  <a:pt x="109" y="489"/>
                </a:lnTo>
                <a:lnTo>
                  <a:pt x="73" y="486"/>
                </a:lnTo>
                <a:cubicBezTo>
                  <a:pt x="67" y="485"/>
                  <a:pt x="61" y="488"/>
                  <a:pt x="57" y="492"/>
                </a:cubicBezTo>
                <a:cubicBezTo>
                  <a:pt x="53" y="496"/>
                  <a:pt x="51" y="501"/>
                  <a:pt x="51" y="507"/>
                </a:cubicBezTo>
                <a:lnTo>
                  <a:pt x="54" y="538"/>
                </a:lnTo>
                <a:lnTo>
                  <a:pt x="21" y="537"/>
                </a:lnTo>
                <a:cubicBezTo>
                  <a:pt x="16" y="537"/>
                  <a:pt x="10" y="539"/>
                  <a:pt x="6" y="542"/>
                </a:cubicBezTo>
                <a:cubicBezTo>
                  <a:pt x="2" y="546"/>
                  <a:pt x="0" y="551"/>
                  <a:pt x="0" y="557"/>
                </a:cubicBezTo>
                <a:lnTo>
                  <a:pt x="1" y="636"/>
                </a:lnTo>
                <a:cubicBezTo>
                  <a:pt x="1" y="641"/>
                  <a:pt x="4" y="646"/>
                  <a:pt x="7" y="650"/>
                </a:cubicBezTo>
                <a:cubicBezTo>
                  <a:pt x="11" y="653"/>
                  <a:pt x="16" y="655"/>
                  <a:pt x="21" y="655"/>
                </a:cubicBezTo>
                <a:lnTo>
                  <a:pt x="98" y="654"/>
                </a:lnTo>
                <a:cubicBezTo>
                  <a:pt x="103" y="654"/>
                  <a:pt x="108" y="652"/>
                  <a:pt x="112" y="648"/>
                </a:cubicBezTo>
                <a:lnTo>
                  <a:pt x="276" y="484"/>
                </a:lnTo>
                <a:lnTo>
                  <a:pt x="300" y="484"/>
                </a:lnTo>
                <a:cubicBezTo>
                  <a:pt x="303" y="484"/>
                  <a:pt x="305" y="484"/>
                  <a:pt x="307" y="483"/>
                </a:cubicBezTo>
                <a:cubicBezTo>
                  <a:pt x="308" y="484"/>
                  <a:pt x="309" y="485"/>
                  <a:pt x="310" y="485"/>
                </a:cubicBezTo>
                <a:lnTo>
                  <a:pt x="327" y="502"/>
                </a:lnTo>
                <a:lnTo>
                  <a:pt x="327" y="735"/>
                </a:lnTo>
                <a:cubicBezTo>
                  <a:pt x="327" y="740"/>
                  <a:pt x="329" y="745"/>
                  <a:pt x="332" y="749"/>
                </a:cubicBezTo>
                <a:lnTo>
                  <a:pt x="386" y="804"/>
                </a:lnTo>
                <a:cubicBezTo>
                  <a:pt x="390" y="807"/>
                  <a:pt x="395" y="810"/>
                  <a:pt x="400" y="810"/>
                </a:cubicBezTo>
                <a:cubicBezTo>
                  <a:pt x="405" y="810"/>
                  <a:pt x="410" y="808"/>
                  <a:pt x="414" y="804"/>
                </a:cubicBezTo>
                <a:lnTo>
                  <a:pt x="470" y="749"/>
                </a:lnTo>
                <a:cubicBezTo>
                  <a:pt x="474" y="745"/>
                  <a:pt x="476" y="740"/>
                  <a:pt x="476" y="735"/>
                </a:cubicBezTo>
                <a:cubicBezTo>
                  <a:pt x="476" y="729"/>
                  <a:pt x="474" y="724"/>
                  <a:pt x="470" y="720"/>
                </a:cubicBezTo>
                <a:lnTo>
                  <a:pt x="446" y="698"/>
                </a:lnTo>
                <a:lnTo>
                  <a:pt x="469" y="678"/>
                </a:lnTo>
                <a:cubicBezTo>
                  <a:pt x="474" y="674"/>
                  <a:pt x="476" y="668"/>
                  <a:pt x="476" y="663"/>
                </a:cubicBezTo>
                <a:cubicBezTo>
                  <a:pt x="476" y="657"/>
                  <a:pt x="474" y="652"/>
                  <a:pt x="469" y="648"/>
                </a:cubicBezTo>
                <a:lnTo>
                  <a:pt x="442" y="624"/>
                </a:lnTo>
                <a:lnTo>
                  <a:pt x="469" y="602"/>
                </a:lnTo>
                <a:cubicBezTo>
                  <a:pt x="474" y="598"/>
                  <a:pt x="476" y="592"/>
                  <a:pt x="476" y="587"/>
                </a:cubicBezTo>
                <a:lnTo>
                  <a:pt x="476" y="552"/>
                </a:lnTo>
                <a:cubicBezTo>
                  <a:pt x="476" y="547"/>
                  <a:pt x="474" y="543"/>
                  <a:pt x="471" y="539"/>
                </a:cubicBezTo>
                <a:lnTo>
                  <a:pt x="452" y="517"/>
                </a:lnTo>
                <a:lnTo>
                  <a:pt x="492" y="484"/>
                </a:lnTo>
                <a:cubicBezTo>
                  <a:pt x="498" y="479"/>
                  <a:pt x="500" y="470"/>
                  <a:pt x="497" y="462"/>
                </a:cubicBezTo>
                <a:cubicBezTo>
                  <a:pt x="536" y="432"/>
                  <a:pt x="559" y="386"/>
                  <a:pt x="559" y="336"/>
                </a:cubicBezTo>
                <a:cubicBezTo>
                  <a:pt x="559" y="330"/>
                  <a:pt x="559" y="324"/>
                  <a:pt x="558" y="318"/>
                </a:cubicBezTo>
                <a:cubicBezTo>
                  <a:pt x="602" y="289"/>
                  <a:pt x="631" y="233"/>
                  <a:pt x="631" y="170"/>
                </a:cubicBezTo>
                <a:cubicBezTo>
                  <a:pt x="631" y="76"/>
                  <a:pt x="566" y="0"/>
                  <a:pt x="486" y="0"/>
                </a:cubicBezTo>
                <a:cubicBezTo>
                  <a:pt x="410" y="0"/>
                  <a:pt x="348" y="68"/>
                  <a:pt x="341" y="156"/>
                </a:cubicBezTo>
                <a:cubicBezTo>
                  <a:pt x="300" y="156"/>
                  <a:pt x="260" y="172"/>
                  <a:pt x="230" y="202"/>
                </a:cubicBezTo>
                <a:cubicBezTo>
                  <a:pt x="195" y="237"/>
                  <a:pt x="178" y="286"/>
                  <a:pt x="184" y="335"/>
                </a:cubicBezTo>
                <a:cubicBezTo>
                  <a:pt x="176" y="338"/>
                  <a:pt x="172" y="346"/>
                  <a:pt x="173" y="3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7" name="Freeform 726">
            <a:extLst>
              <a:ext uri="{FF2B5EF4-FFF2-40B4-BE49-F238E27FC236}">
                <a16:creationId xmlns:a16="http://schemas.microsoft.com/office/drawing/2014/main" id="{EE5B4105-E913-7B44-836D-9F49569DA0AE}"/>
              </a:ext>
            </a:extLst>
          </p:cNvPr>
          <p:cNvSpPr/>
          <p:nvPr/>
        </p:nvSpPr>
        <p:spPr>
          <a:xfrm>
            <a:off x="6975313" y="2574211"/>
            <a:ext cx="26856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7" h="904">
                <a:moveTo>
                  <a:pt x="690" y="848"/>
                </a:moveTo>
                <a:lnTo>
                  <a:pt x="55" y="848"/>
                </a:lnTo>
                <a:lnTo>
                  <a:pt x="56" y="782"/>
                </a:lnTo>
                <a:lnTo>
                  <a:pt x="691" y="782"/>
                </a:lnTo>
                <a:close/>
                <a:moveTo>
                  <a:pt x="714" y="346"/>
                </a:moveTo>
                <a:cubicBezTo>
                  <a:pt x="713" y="330"/>
                  <a:pt x="699" y="319"/>
                  <a:pt x="684" y="320"/>
                </a:cubicBezTo>
                <a:cubicBezTo>
                  <a:pt x="669" y="321"/>
                  <a:pt x="658" y="335"/>
                  <a:pt x="659" y="350"/>
                </a:cubicBezTo>
                <a:lnTo>
                  <a:pt x="689" y="727"/>
                </a:lnTo>
                <a:lnTo>
                  <a:pt x="59" y="727"/>
                </a:lnTo>
                <a:lnTo>
                  <a:pt x="113" y="80"/>
                </a:lnTo>
                <a:cubicBezTo>
                  <a:pt x="115" y="66"/>
                  <a:pt x="127" y="55"/>
                  <a:pt x="141" y="55"/>
                </a:cubicBezTo>
                <a:lnTo>
                  <a:pt x="277" y="55"/>
                </a:lnTo>
                <a:cubicBezTo>
                  <a:pt x="292" y="55"/>
                  <a:pt x="304" y="42"/>
                  <a:pt x="304" y="27"/>
                </a:cubicBezTo>
                <a:cubicBezTo>
                  <a:pt x="304" y="12"/>
                  <a:pt x="292" y="0"/>
                  <a:pt x="277" y="0"/>
                </a:cubicBezTo>
                <a:lnTo>
                  <a:pt x="141" y="0"/>
                </a:lnTo>
                <a:cubicBezTo>
                  <a:pt x="98" y="0"/>
                  <a:pt x="62" y="33"/>
                  <a:pt x="58" y="75"/>
                </a:cubicBezTo>
                <a:lnTo>
                  <a:pt x="2" y="752"/>
                </a:lnTo>
                <a:lnTo>
                  <a:pt x="2" y="753"/>
                </a:lnTo>
                <a:lnTo>
                  <a:pt x="2" y="754"/>
                </a:lnTo>
                <a:lnTo>
                  <a:pt x="0" y="860"/>
                </a:lnTo>
                <a:cubicBezTo>
                  <a:pt x="0" y="884"/>
                  <a:pt x="19" y="904"/>
                  <a:pt x="43" y="904"/>
                </a:cubicBezTo>
                <a:lnTo>
                  <a:pt x="702" y="904"/>
                </a:lnTo>
                <a:cubicBezTo>
                  <a:pt x="725" y="904"/>
                  <a:pt x="745" y="884"/>
                  <a:pt x="745" y="861"/>
                </a:cubicBezTo>
                <a:lnTo>
                  <a:pt x="747" y="755"/>
                </a:lnTo>
                <a:cubicBezTo>
                  <a:pt x="747" y="754"/>
                  <a:pt x="747" y="753"/>
                  <a:pt x="747" y="7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8" name="Freeform 727">
            <a:extLst>
              <a:ext uri="{FF2B5EF4-FFF2-40B4-BE49-F238E27FC236}">
                <a16:creationId xmlns:a16="http://schemas.microsoft.com/office/drawing/2014/main" id="{1F4A0D08-A798-9748-AE9C-C88999FDCC5D}"/>
              </a:ext>
            </a:extLst>
          </p:cNvPr>
          <p:cNvSpPr/>
          <p:nvPr/>
        </p:nvSpPr>
        <p:spPr>
          <a:xfrm>
            <a:off x="7188433" y="2860770"/>
            <a:ext cx="1332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" h="39">
                <a:moveTo>
                  <a:pt x="19" y="39"/>
                </a:moveTo>
                <a:cubicBezTo>
                  <a:pt x="30" y="39"/>
                  <a:pt x="38" y="30"/>
                  <a:pt x="38" y="19"/>
                </a:cubicBezTo>
                <a:cubicBezTo>
                  <a:pt x="38" y="9"/>
                  <a:pt x="30" y="0"/>
                  <a:pt x="19" y="0"/>
                </a:cubicBezTo>
                <a:cubicBezTo>
                  <a:pt x="8" y="0"/>
                  <a:pt x="0" y="9"/>
                  <a:pt x="0" y="19"/>
                </a:cubicBezTo>
                <a:cubicBezTo>
                  <a:pt x="0" y="30"/>
                  <a:pt x="8" y="39"/>
                  <a:pt x="19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9" name="Freeform 728">
            <a:extLst>
              <a:ext uri="{FF2B5EF4-FFF2-40B4-BE49-F238E27FC236}">
                <a16:creationId xmlns:a16="http://schemas.microsoft.com/office/drawing/2014/main" id="{314387BA-657A-214E-96FF-279CB0219BBD}"/>
              </a:ext>
            </a:extLst>
          </p:cNvPr>
          <p:cNvSpPr/>
          <p:nvPr/>
        </p:nvSpPr>
        <p:spPr>
          <a:xfrm>
            <a:off x="7060633" y="2604451"/>
            <a:ext cx="268920" cy="64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8" h="181">
                <a:moveTo>
                  <a:pt x="712" y="145"/>
                </a:moveTo>
                <a:lnTo>
                  <a:pt x="36" y="145"/>
                </a:lnTo>
                <a:lnTo>
                  <a:pt x="36" y="35"/>
                </a:lnTo>
                <a:lnTo>
                  <a:pt x="712" y="35"/>
                </a:lnTo>
                <a:close/>
                <a:moveTo>
                  <a:pt x="730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63"/>
                </a:lnTo>
                <a:cubicBezTo>
                  <a:pt x="0" y="173"/>
                  <a:pt x="8" y="181"/>
                  <a:pt x="18" y="181"/>
                </a:cubicBezTo>
                <a:lnTo>
                  <a:pt x="730" y="181"/>
                </a:lnTo>
                <a:cubicBezTo>
                  <a:pt x="740" y="181"/>
                  <a:pt x="748" y="173"/>
                  <a:pt x="748" y="163"/>
                </a:cubicBezTo>
                <a:lnTo>
                  <a:pt x="748" y="18"/>
                </a:lnTo>
                <a:cubicBezTo>
                  <a:pt x="748" y="8"/>
                  <a:pt x="740" y="0"/>
                  <a:pt x="73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0" name="Freeform 729">
            <a:extLst>
              <a:ext uri="{FF2B5EF4-FFF2-40B4-BE49-F238E27FC236}">
                <a16:creationId xmlns:a16="http://schemas.microsoft.com/office/drawing/2014/main" id="{5AAF0A76-B235-1E43-9BF1-F25AD1B06218}"/>
              </a:ext>
            </a:extLst>
          </p:cNvPr>
          <p:cNvSpPr/>
          <p:nvPr/>
        </p:nvSpPr>
        <p:spPr>
          <a:xfrm>
            <a:off x="7139113" y="2625332"/>
            <a:ext cx="219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7">
                <a:moveTo>
                  <a:pt x="0" y="47"/>
                </a:moveTo>
                <a:cubicBezTo>
                  <a:pt x="0" y="51"/>
                  <a:pt x="3" y="55"/>
                  <a:pt x="7" y="55"/>
                </a:cubicBezTo>
                <a:cubicBezTo>
                  <a:pt x="9" y="55"/>
                  <a:pt x="11" y="54"/>
                  <a:pt x="13" y="52"/>
                </a:cubicBezTo>
                <a:lnTo>
                  <a:pt x="26" y="42"/>
                </a:lnTo>
                <a:lnTo>
                  <a:pt x="24" y="58"/>
                </a:lnTo>
                <a:cubicBezTo>
                  <a:pt x="23" y="63"/>
                  <a:pt x="26" y="67"/>
                  <a:pt x="31" y="67"/>
                </a:cubicBezTo>
                <a:cubicBezTo>
                  <a:pt x="35" y="67"/>
                  <a:pt x="38" y="63"/>
                  <a:pt x="38" y="58"/>
                </a:cubicBezTo>
                <a:lnTo>
                  <a:pt x="36" y="42"/>
                </a:lnTo>
                <a:lnTo>
                  <a:pt x="49" y="52"/>
                </a:lnTo>
                <a:cubicBezTo>
                  <a:pt x="51" y="54"/>
                  <a:pt x="52" y="55"/>
                  <a:pt x="54" y="55"/>
                </a:cubicBezTo>
                <a:cubicBezTo>
                  <a:pt x="58" y="55"/>
                  <a:pt x="62" y="51"/>
                  <a:pt x="62" y="47"/>
                </a:cubicBezTo>
                <a:cubicBezTo>
                  <a:pt x="62" y="44"/>
                  <a:pt x="60" y="41"/>
                  <a:pt x="57" y="40"/>
                </a:cubicBezTo>
                <a:lnTo>
                  <a:pt x="41" y="33"/>
                </a:lnTo>
                <a:lnTo>
                  <a:pt x="57" y="27"/>
                </a:lnTo>
                <a:cubicBezTo>
                  <a:pt x="59" y="26"/>
                  <a:pt x="62" y="23"/>
                  <a:pt x="62" y="20"/>
                </a:cubicBezTo>
                <a:cubicBezTo>
                  <a:pt x="62" y="16"/>
                  <a:pt x="59" y="12"/>
                  <a:pt x="55" y="12"/>
                </a:cubicBezTo>
                <a:cubicBezTo>
                  <a:pt x="53" y="12"/>
                  <a:pt x="51" y="13"/>
                  <a:pt x="49" y="15"/>
                </a:cubicBezTo>
                <a:lnTo>
                  <a:pt x="36" y="25"/>
                </a:lnTo>
                <a:lnTo>
                  <a:pt x="38" y="9"/>
                </a:lnTo>
                <a:cubicBezTo>
                  <a:pt x="38" y="4"/>
                  <a:pt x="35" y="0"/>
                  <a:pt x="31" y="0"/>
                </a:cubicBezTo>
                <a:cubicBezTo>
                  <a:pt x="26" y="0"/>
                  <a:pt x="23" y="4"/>
                  <a:pt x="24" y="9"/>
                </a:cubicBezTo>
                <a:lnTo>
                  <a:pt x="26" y="25"/>
                </a:lnTo>
                <a:lnTo>
                  <a:pt x="13" y="15"/>
                </a:lnTo>
                <a:cubicBezTo>
                  <a:pt x="11" y="13"/>
                  <a:pt x="9" y="12"/>
                  <a:pt x="7" y="12"/>
                </a:cubicBezTo>
                <a:cubicBezTo>
                  <a:pt x="3" y="12"/>
                  <a:pt x="0" y="16"/>
                  <a:pt x="0" y="20"/>
                </a:cubicBezTo>
                <a:cubicBezTo>
                  <a:pt x="0" y="23"/>
                  <a:pt x="2" y="26"/>
                  <a:pt x="5" y="27"/>
                </a:cubicBezTo>
                <a:lnTo>
                  <a:pt x="21" y="33"/>
                </a:lnTo>
                <a:lnTo>
                  <a:pt x="5" y="40"/>
                </a:lnTo>
                <a:cubicBezTo>
                  <a:pt x="2" y="41"/>
                  <a:pt x="0" y="44"/>
                  <a:pt x="0" y="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1" name="Freeform 730">
            <a:extLst>
              <a:ext uri="{FF2B5EF4-FFF2-40B4-BE49-F238E27FC236}">
                <a16:creationId xmlns:a16="http://schemas.microsoft.com/office/drawing/2014/main" id="{2FE8FE55-330E-5544-97FE-87A3BA34D5CB}"/>
              </a:ext>
            </a:extLst>
          </p:cNvPr>
          <p:cNvSpPr/>
          <p:nvPr/>
        </p:nvSpPr>
        <p:spPr>
          <a:xfrm>
            <a:off x="7168993" y="2625332"/>
            <a:ext cx="219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7">
                <a:moveTo>
                  <a:pt x="0" y="47"/>
                </a:moveTo>
                <a:cubicBezTo>
                  <a:pt x="0" y="51"/>
                  <a:pt x="4" y="55"/>
                  <a:pt x="8" y="55"/>
                </a:cubicBezTo>
                <a:cubicBezTo>
                  <a:pt x="10" y="55"/>
                  <a:pt x="11" y="54"/>
                  <a:pt x="13" y="52"/>
                </a:cubicBezTo>
                <a:lnTo>
                  <a:pt x="27" y="42"/>
                </a:lnTo>
                <a:lnTo>
                  <a:pt x="24" y="58"/>
                </a:lnTo>
                <a:cubicBezTo>
                  <a:pt x="24" y="63"/>
                  <a:pt x="27" y="67"/>
                  <a:pt x="31" y="67"/>
                </a:cubicBezTo>
                <a:cubicBezTo>
                  <a:pt x="36" y="67"/>
                  <a:pt x="39" y="63"/>
                  <a:pt x="38" y="58"/>
                </a:cubicBezTo>
                <a:lnTo>
                  <a:pt x="36" y="42"/>
                </a:lnTo>
                <a:lnTo>
                  <a:pt x="49" y="52"/>
                </a:lnTo>
                <a:cubicBezTo>
                  <a:pt x="51" y="54"/>
                  <a:pt x="53" y="55"/>
                  <a:pt x="55" y="55"/>
                </a:cubicBezTo>
                <a:cubicBezTo>
                  <a:pt x="59" y="55"/>
                  <a:pt x="62" y="51"/>
                  <a:pt x="62" y="47"/>
                </a:cubicBezTo>
                <a:cubicBezTo>
                  <a:pt x="62" y="44"/>
                  <a:pt x="60" y="41"/>
                  <a:pt x="57" y="40"/>
                </a:cubicBezTo>
                <a:lnTo>
                  <a:pt x="41" y="33"/>
                </a:lnTo>
                <a:lnTo>
                  <a:pt x="57" y="27"/>
                </a:lnTo>
                <a:cubicBezTo>
                  <a:pt x="60" y="26"/>
                  <a:pt x="62" y="23"/>
                  <a:pt x="62" y="20"/>
                </a:cubicBezTo>
                <a:cubicBezTo>
                  <a:pt x="62" y="16"/>
                  <a:pt x="59" y="12"/>
                  <a:pt x="55" y="12"/>
                </a:cubicBezTo>
                <a:cubicBezTo>
                  <a:pt x="53" y="12"/>
                  <a:pt x="51" y="13"/>
                  <a:pt x="49" y="15"/>
                </a:cubicBezTo>
                <a:lnTo>
                  <a:pt x="36" y="25"/>
                </a:lnTo>
                <a:lnTo>
                  <a:pt x="38" y="9"/>
                </a:lnTo>
                <a:cubicBezTo>
                  <a:pt x="39" y="4"/>
                  <a:pt x="36" y="0"/>
                  <a:pt x="31" y="0"/>
                </a:cubicBezTo>
                <a:cubicBezTo>
                  <a:pt x="27" y="0"/>
                  <a:pt x="24" y="4"/>
                  <a:pt x="24" y="9"/>
                </a:cubicBezTo>
                <a:lnTo>
                  <a:pt x="27" y="25"/>
                </a:lnTo>
                <a:lnTo>
                  <a:pt x="13" y="15"/>
                </a:lnTo>
                <a:cubicBezTo>
                  <a:pt x="11" y="13"/>
                  <a:pt x="10" y="12"/>
                  <a:pt x="8" y="12"/>
                </a:cubicBezTo>
                <a:cubicBezTo>
                  <a:pt x="4" y="12"/>
                  <a:pt x="0" y="16"/>
                  <a:pt x="0" y="20"/>
                </a:cubicBezTo>
                <a:cubicBezTo>
                  <a:pt x="0" y="23"/>
                  <a:pt x="3" y="26"/>
                  <a:pt x="6" y="27"/>
                </a:cubicBezTo>
                <a:lnTo>
                  <a:pt x="21" y="33"/>
                </a:lnTo>
                <a:lnTo>
                  <a:pt x="6" y="40"/>
                </a:lnTo>
                <a:cubicBezTo>
                  <a:pt x="3" y="41"/>
                  <a:pt x="0" y="44"/>
                  <a:pt x="0" y="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2" name="Freeform 731">
            <a:extLst>
              <a:ext uri="{FF2B5EF4-FFF2-40B4-BE49-F238E27FC236}">
                <a16:creationId xmlns:a16="http://schemas.microsoft.com/office/drawing/2014/main" id="{62E573C3-DAA6-FE4D-A6B6-659EB65AC0F6}"/>
              </a:ext>
            </a:extLst>
          </p:cNvPr>
          <p:cNvSpPr/>
          <p:nvPr/>
        </p:nvSpPr>
        <p:spPr>
          <a:xfrm>
            <a:off x="7199233" y="2625332"/>
            <a:ext cx="219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7">
                <a:moveTo>
                  <a:pt x="0" y="47"/>
                </a:moveTo>
                <a:cubicBezTo>
                  <a:pt x="0" y="51"/>
                  <a:pt x="3" y="55"/>
                  <a:pt x="7" y="55"/>
                </a:cubicBezTo>
                <a:cubicBezTo>
                  <a:pt x="9" y="55"/>
                  <a:pt x="11" y="54"/>
                  <a:pt x="13" y="52"/>
                </a:cubicBezTo>
                <a:lnTo>
                  <a:pt x="26" y="42"/>
                </a:lnTo>
                <a:lnTo>
                  <a:pt x="24" y="58"/>
                </a:lnTo>
                <a:cubicBezTo>
                  <a:pt x="23" y="63"/>
                  <a:pt x="26" y="67"/>
                  <a:pt x="31" y="67"/>
                </a:cubicBezTo>
                <a:cubicBezTo>
                  <a:pt x="35" y="67"/>
                  <a:pt x="38" y="63"/>
                  <a:pt x="38" y="58"/>
                </a:cubicBezTo>
                <a:lnTo>
                  <a:pt x="36" y="42"/>
                </a:lnTo>
                <a:lnTo>
                  <a:pt x="49" y="52"/>
                </a:lnTo>
                <a:cubicBezTo>
                  <a:pt x="51" y="54"/>
                  <a:pt x="52" y="55"/>
                  <a:pt x="54" y="55"/>
                </a:cubicBezTo>
                <a:cubicBezTo>
                  <a:pt x="58" y="55"/>
                  <a:pt x="62" y="51"/>
                  <a:pt x="62" y="47"/>
                </a:cubicBezTo>
                <a:cubicBezTo>
                  <a:pt x="62" y="44"/>
                  <a:pt x="60" y="41"/>
                  <a:pt x="57" y="40"/>
                </a:cubicBezTo>
                <a:lnTo>
                  <a:pt x="41" y="33"/>
                </a:lnTo>
                <a:lnTo>
                  <a:pt x="57" y="27"/>
                </a:lnTo>
                <a:cubicBezTo>
                  <a:pt x="59" y="26"/>
                  <a:pt x="62" y="23"/>
                  <a:pt x="62" y="20"/>
                </a:cubicBezTo>
                <a:cubicBezTo>
                  <a:pt x="62" y="16"/>
                  <a:pt x="59" y="12"/>
                  <a:pt x="54" y="12"/>
                </a:cubicBezTo>
                <a:cubicBezTo>
                  <a:pt x="53" y="12"/>
                  <a:pt x="51" y="13"/>
                  <a:pt x="49" y="15"/>
                </a:cubicBezTo>
                <a:lnTo>
                  <a:pt x="36" y="25"/>
                </a:lnTo>
                <a:lnTo>
                  <a:pt x="38" y="9"/>
                </a:lnTo>
                <a:cubicBezTo>
                  <a:pt x="38" y="4"/>
                  <a:pt x="35" y="0"/>
                  <a:pt x="31" y="0"/>
                </a:cubicBezTo>
                <a:cubicBezTo>
                  <a:pt x="26" y="0"/>
                  <a:pt x="23" y="4"/>
                  <a:pt x="24" y="9"/>
                </a:cubicBezTo>
                <a:lnTo>
                  <a:pt x="26" y="25"/>
                </a:lnTo>
                <a:lnTo>
                  <a:pt x="13" y="15"/>
                </a:lnTo>
                <a:cubicBezTo>
                  <a:pt x="11" y="13"/>
                  <a:pt x="9" y="12"/>
                  <a:pt x="7" y="12"/>
                </a:cubicBezTo>
                <a:cubicBezTo>
                  <a:pt x="3" y="12"/>
                  <a:pt x="0" y="16"/>
                  <a:pt x="0" y="20"/>
                </a:cubicBezTo>
                <a:cubicBezTo>
                  <a:pt x="0" y="23"/>
                  <a:pt x="2" y="26"/>
                  <a:pt x="5" y="27"/>
                </a:cubicBezTo>
                <a:lnTo>
                  <a:pt x="21" y="33"/>
                </a:lnTo>
                <a:lnTo>
                  <a:pt x="5" y="40"/>
                </a:lnTo>
                <a:cubicBezTo>
                  <a:pt x="2" y="41"/>
                  <a:pt x="0" y="44"/>
                  <a:pt x="0" y="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3" name="Freeform 732">
            <a:extLst>
              <a:ext uri="{FF2B5EF4-FFF2-40B4-BE49-F238E27FC236}">
                <a16:creationId xmlns:a16="http://schemas.microsoft.com/office/drawing/2014/main" id="{6F718B25-2B4F-6A4B-A447-6B1A2852C556}"/>
              </a:ext>
            </a:extLst>
          </p:cNvPr>
          <p:cNvSpPr/>
          <p:nvPr/>
        </p:nvSpPr>
        <p:spPr>
          <a:xfrm>
            <a:off x="7229113" y="2625332"/>
            <a:ext cx="219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7">
                <a:moveTo>
                  <a:pt x="0" y="47"/>
                </a:moveTo>
                <a:cubicBezTo>
                  <a:pt x="0" y="51"/>
                  <a:pt x="4" y="55"/>
                  <a:pt x="8" y="55"/>
                </a:cubicBezTo>
                <a:cubicBezTo>
                  <a:pt x="10" y="55"/>
                  <a:pt x="11" y="54"/>
                  <a:pt x="13" y="52"/>
                </a:cubicBezTo>
                <a:lnTo>
                  <a:pt x="26" y="42"/>
                </a:lnTo>
                <a:lnTo>
                  <a:pt x="24" y="58"/>
                </a:lnTo>
                <a:cubicBezTo>
                  <a:pt x="24" y="63"/>
                  <a:pt x="27" y="67"/>
                  <a:pt x="31" y="67"/>
                </a:cubicBezTo>
                <a:cubicBezTo>
                  <a:pt x="36" y="67"/>
                  <a:pt x="39" y="63"/>
                  <a:pt x="38" y="58"/>
                </a:cubicBezTo>
                <a:lnTo>
                  <a:pt x="36" y="42"/>
                </a:lnTo>
                <a:lnTo>
                  <a:pt x="49" y="52"/>
                </a:lnTo>
                <a:cubicBezTo>
                  <a:pt x="51" y="54"/>
                  <a:pt x="53" y="55"/>
                  <a:pt x="55" y="55"/>
                </a:cubicBezTo>
                <a:cubicBezTo>
                  <a:pt x="59" y="55"/>
                  <a:pt x="62" y="51"/>
                  <a:pt x="62" y="47"/>
                </a:cubicBezTo>
                <a:cubicBezTo>
                  <a:pt x="62" y="44"/>
                  <a:pt x="60" y="41"/>
                  <a:pt x="57" y="40"/>
                </a:cubicBezTo>
                <a:lnTo>
                  <a:pt x="41" y="33"/>
                </a:lnTo>
                <a:lnTo>
                  <a:pt x="57" y="27"/>
                </a:lnTo>
                <a:cubicBezTo>
                  <a:pt x="60" y="26"/>
                  <a:pt x="62" y="23"/>
                  <a:pt x="62" y="20"/>
                </a:cubicBezTo>
                <a:cubicBezTo>
                  <a:pt x="62" y="16"/>
                  <a:pt x="59" y="12"/>
                  <a:pt x="55" y="12"/>
                </a:cubicBezTo>
                <a:cubicBezTo>
                  <a:pt x="53" y="12"/>
                  <a:pt x="51" y="13"/>
                  <a:pt x="49" y="15"/>
                </a:cubicBezTo>
                <a:lnTo>
                  <a:pt x="36" y="25"/>
                </a:lnTo>
                <a:lnTo>
                  <a:pt x="38" y="9"/>
                </a:lnTo>
                <a:cubicBezTo>
                  <a:pt x="39" y="4"/>
                  <a:pt x="36" y="0"/>
                  <a:pt x="31" y="0"/>
                </a:cubicBezTo>
                <a:cubicBezTo>
                  <a:pt x="27" y="0"/>
                  <a:pt x="24" y="4"/>
                  <a:pt x="24" y="9"/>
                </a:cubicBezTo>
                <a:lnTo>
                  <a:pt x="26" y="25"/>
                </a:lnTo>
                <a:lnTo>
                  <a:pt x="13" y="15"/>
                </a:lnTo>
                <a:cubicBezTo>
                  <a:pt x="11" y="13"/>
                  <a:pt x="10" y="12"/>
                  <a:pt x="8" y="12"/>
                </a:cubicBezTo>
                <a:cubicBezTo>
                  <a:pt x="4" y="12"/>
                  <a:pt x="0" y="16"/>
                  <a:pt x="0" y="20"/>
                </a:cubicBezTo>
                <a:cubicBezTo>
                  <a:pt x="0" y="23"/>
                  <a:pt x="3" y="26"/>
                  <a:pt x="6" y="27"/>
                </a:cubicBezTo>
                <a:lnTo>
                  <a:pt x="21" y="33"/>
                </a:lnTo>
                <a:lnTo>
                  <a:pt x="6" y="40"/>
                </a:lnTo>
                <a:cubicBezTo>
                  <a:pt x="3" y="41"/>
                  <a:pt x="0" y="44"/>
                  <a:pt x="0" y="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4" name="Freeform 733">
            <a:extLst>
              <a:ext uri="{FF2B5EF4-FFF2-40B4-BE49-F238E27FC236}">
                <a16:creationId xmlns:a16="http://schemas.microsoft.com/office/drawing/2014/main" id="{EF66DDFF-448F-DA4A-A365-2861FA47EA4A}"/>
              </a:ext>
            </a:extLst>
          </p:cNvPr>
          <p:cNvSpPr/>
          <p:nvPr/>
        </p:nvSpPr>
        <p:spPr>
          <a:xfrm>
            <a:off x="587833" y="1852051"/>
            <a:ext cx="184320" cy="18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3" h="513">
                <a:moveTo>
                  <a:pt x="257" y="55"/>
                </a:moveTo>
                <a:cubicBezTo>
                  <a:pt x="368" y="55"/>
                  <a:pt x="458" y="145"/>
                  <a:pt x="458" y="256"/>
                </a:cubicBezTo>
                <a:cubicBezTo>
                  <a:pt x="458" y="367"/>
                  <a:pt x="368" y="457"/>
                  <a:pt x="257" y="457"/>
                </a:cubicBezTo>
                <a:cubicBezTo>
                  <a:pt x="146" y="457"/>
                  <a:pt x="55" y="367"/>
                  <a:pt x="55" y="256"/>
                </a:cubicBezTo>
                <a:cubicBezTo>
                  <a:pt x="55" y="145"/>
                  <a:pt x="146" y="55"/>
                  <a:pt x="257" y="55"/>
                </a:cubicBezTo>
                <a:close/>
                <a:moveTo>
                  <a:pt x="257" y="513"/>
                </a:moveTo>
                <a:cubicBezTo>
                  <a:pt x="398" y="513"/>
                  <a:pt x="513" y="398"/>
                  <a:pt x="513" y="256"/>
                </a:cubicBezTo>
                <a:cubicBezTo>
                  <a:pt x="513" y="115"/>
                  <a:pt x="398" y="0"/>
                  <a:pt x="257" y="0"/>
                </a:cubicBezTo>
                <a:cubicBezTo>
                  <a:pt x="115" y="0"/>
                  <a:pt x="0" y="115"/>
                  <a:pt x="0" y="256"/>
                </a:cubicBezTo>
                <a:cubicBezTo>
                  <a:pt x="0" y="398"/>
                  <a:pt x="115" y="513"/>
                  <a:pt x="257" y="5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5" name="Freeform 734">
            <a:extLst>
              <a:ext uri="{FF2B5EF4-FFF2-40B4-BE49-F238E27FC236}">
                <a16:creationId xmlns:a16="http://schemas.microsoft.com/office/drawing/2014/main" id="{710FE529-0E97-6D42-92E0-5CCB2534E110}"/>
              </a:ext>
            </a:extLst>
          </p:cNvPr>
          <p:cNvSpPr/>
          <p:nvPr/>
        </p:nvSpPr>
        <p:spPr>
          <a:xfrm>
            <a:off x="540673" y="1804530"/>
            <a:ext cx="278640" cy="40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5" h="1129">
                <a:moveTo>
                  <a:pt x="720" y="1074"/>
                </a:moveTo>
                <a:lnTo>
                  <a:pt x="55" y="1074"/>
                </a:lnTo>
                <a:lnTo>
                  <a:pt x="55" y="1038"/>
                </a:lnTo>
                <a:lnTo>
                  <a:pt x="106" y="1038"/>
                </a:lnTo>
                <a:lnTo>
                  <a:pt x="671" y="1038"/>
                </a:lnTo>
                <a:lnTo>
                  <a:pt x="720" y="1038"/>
                </a:lnTo>
                <a:close/>
                <a:moveTo>
                  <a:pt x="263" y="755"/>
                </a:moveTo>
                <a:cubicBezTo>
                  <a:pt x="302" y="769"/>
                  <a:pt x="344" y="776"/>
                  <a:pt x="388" y="776"/>
                </a:cubicBezTo>
                <a:cubicBezTo>
                  <a:pt x="415" y="776"/>
                  <a:pt x="441" y="773"/>
                  <a:pt x="466" y="768"/>
                </a:cubicBezTo>
                <a:cubicBezTo>
                  <a:pt x="482" y="765"/>
                  <a:pt x="497" y="761"/>
                  <a:pt x="513" y="756"/>
                </a:cubicBezTo>
                <a:lnTo>
                  <a:pt x="626" y="982"/>
                </a:lnTo>
                <a:lnTo>
                  <a:pt x="150" y="982"/>
                </a:lnTo>
                <a:close/>
                <a:moveTo>
                  <a:pt x="55" y="388"/>
                </a:moveTo>
                <a:cubicBezTo>
                  <a:pt x="55" y="205"/>
                  <a:pt x="204" y="56"/>
                  <a:pt x="388" y="56"/>
                </a:cubicBezTo>
                <a:cubicBezTo>
                  <a:pt x="571" y="56"/>
                  <a:pt x="720" y="205"/>
                  <a:pt x="720" y="388"/>
                </a:cubicBezTo>
                <a:cubicBezTo>
                  <a:pt x="720" y="548"/>
                  <a:pt x="606" y="683"/>
                  <a:pt x="455" y="714"/>
                </a:cubicBezTo>
                <a:cubicBezTo>
                  <a:pt x="369" y="728"/>
                  <a:pt x="275" y="700"/>
                  <a:pt x="260" y="695"/>
                </a:cubicBezTo>
                <a:cubicBezTo>
                  <a:pt x="140" y="645"/>
                  <a:pt x="55" y="526"/>
                  <a:pt x="55" y="388"/>
                </a:cubicBezTo>
                <a:close/>
                <a:moveTo>
                  <a:pt x="724" y="982"/>
                </a:moveTo>
                <a:lnTo>
                  <a:pt x="688" y="982"/>
                </a:lnTo>
                <a:lnTo>
                  <a:pt x="563" y="734"/>
                </a:lnTo>
                <a:cubicBezTo>
                  <a:pt x="689" y="670"/>
                  <a:pt x="775" y="539"/>
                  <a:pt x="775" y="388"/>
                </a:cubicBezTo>
                <a:cubicBezTo>
                  <a:pt x="775" y="174"/>
                  <a:pt x="602" y="0"/>
                  <a:pt x="388" y="0"/>
                </a:cubicBezTo>
                <a:cubicBezTo>
                  <a:pt x="174" y="0"/>
                  <a:pt x="0" y="174"/>
                  <a:pt x="0" y="388"/>
                </a:cubicBezTo>
                <a:cubicBezTo>
                  <a:pt x="0" y="539"/>
                  <a:pt x="86" y="670"/>
                  <a:pt x="212" y="734"/>
                </a:cubicBezTo>
                <a:lnTo>
                  <a:pt x="89" y="982"/>
                </a:lnTo>
                <a:lnTo>
                  <a:pt x="51" y="982"/>
                </a:lnTo>
                <a:cubicBezTo>
                  <a:pt x="23" y="982"/>
                  <a:pt x="0" y="1005"/>
                  <a:pt x="0" y="1034"/>
                </a:cubicBezTo>
                <a:lnTo>
                  <a:pt x="0" y="1078"/>
                </a:lnTo>
                <a:cubicBezTo>
                  <a:pt x="0" y="1106"/>
                  <a:pt x="23" y="1129"/>
                  <a:pt x="51" y="1129"/>
                </a:cubicBezTo>
                <a:lnTo>
                  <a:pt x="724" y="1129"/>
                </a:lnTo>
                <a:cubicBezTo>
                  <a:pt x="752" y="1129"/>
                  <a:pt x="775" y="1106"/>
                  <a:pt x="775" y="1078"/>
                </a:cubicBezTo>
                <a:lnTo>
                  <a:pt x="775" y="1034"/>
                </a:lnTo>
                <a:cubicBezTo>
                  <a:pt x="775" y="1005"/>
                  <a:pt x="752" y="982"/>
                  <a:pt x="724" y="98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6" name="Freeform 735">
            <a:extLst>
              <a:ext uri="{FF2B5EF4-FFF2-40B4-BE49-F238E27FC236}">
                <a16:creationId xmlns:a16="http://schemas.microsoft.com/office/drawing/2014/main" id="{4C93FE3C-9389-B74A-88D9-859E2876278E}"/>
              </a:ext>
            </a:extLst>
          </p:cNvPr>
          <p:cNvSpPr/>
          <p:nvPr/>
        </p:nvSpPr>
        <p:spPr>
          <a:xfrm>
            <a:off x="620953" y="1940251"/>
            <a:ext cx="4860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" h="137">
                <a:moveTo>
                  <a:pt x="103" y="136"/>
                </a:moveTo>
                <a:cubicBezTo>
                  <a:pt x="105" y="136"/>
                  <a:pt x="107" y="137"/>
                  <a:pt x="109" y="137"/>
                </a:cubicBezTo>
                <a:cubicBezTo>
                  <a:pt x="122" y="137"/>
                  <a:pt x="133" y="128"/>
                  <a:pt x="136" y="115"/>
                </a:cubicBezTo>
                <a:cubicBezTo>
                  <a:pt x="139" y="101"/>
                  <a:pt x="130" y="86"/>
                  <a:pt x="116" y="82"/>
                </a:cubicBezTo>
                <a:cubicBezTo>
                  <a:pt x="107" y="80"/>
                  <a:pt x="89" y="74"/>
                  <a:pt x="74" y="58"/>
                </a:cubicBezTo>
                <a:cubicBezTo>
                  <a:pt x="62" y="45"/>
                  <a:pt x="57" y="31"/>
                  <a:pt x="55" y="21"/>
                </a:cubicBezTo>
                <a:cubicBezTo>
                  <a:pt x="51" y="7"/>
                  <a:pt x="36" y="-3"/>
                  <a:pt x="21" y="1"/>
                </a:cubicBezTo>
                <a:cubicBezTo>
                  <a:pt x="7" y="5"/>
                  <a:pt x="-3" y="19"/>
                  <a:pt x="1" y="34"/>
                </a:cubicBezTo>
                <a:cubicBezTo>
                  <a:pt x="5" y="50"/>
                  <a:pt x="14" y="74"/>
                  <a:pt x="34" y="96"/>
                </a:cubicBezTo>
                <a:cubicBezTo>
                  <a:pt x="57" y="121"/>
                  <a:pt x="84" y="131"/>
                  <a:pt x="103" y="1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7" name="Freeform 736">
            <a:extLst>
              <a:ext uri="{FF2B5EF4-FFF2-40B4-BE49-F238E27FC236}">
                <a16:creationId xmlns:a16="http://schemas.microsoft.com/office/drawing/2014/main" id="{6DFDE911-D82C-A343-B89A-E3A737FFA3FE}"/>
              </a:ext>
            </a:extLst>
          </p:cNvPr>
          <p:cNvSpPr/>
          <p:nvPr/>
        </p:nvSpPr>
        <p:spPr>
          <a:xfrm>
            <a:off x="1221433" y="1870771"/>
            <a:ext cx="184320" cy="18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3" h="513">
                <a:moveTo>
                  <a:pt x="256" y="458"/>
                </a:moveTo>
                <a:cubicBezTo>
                  <a:pt x="145" y="458"/>
                  <a:pt x="55" y="367"/>
                  <a:pt x="55" y="256"/>
                </a:cubicBezTo>
                <a:cubicBezTo>
                  <a:pt x="55" y="145"/>
                  <a:pt x="145" y="55"/>
                  <a:pt x="256" y="55"/>
                </a:cubicBezTo>
                <a:cubicBezTo>
                  <a:pt x="367" y="55"/>
                  <a:pt x="457" y="145"/>
                  <a:pt x="457" y="256"/>
                </a:cubicBezTo>
                <a:cubicBezTo>
                  <a:pt x="457" y="367"/>
                  <a:pt x="367" y="458"/>
                  <a:pt x="256" y="458"/>
                </a:cubicBezTo>
                <a:close/>
                <a:moveTo>
                  <a:pt x="256" y="0"/>
                </a:moveTo>
                <a:cubicBezTo>
                  <a:pt x="115" y="0"/>
                  <a:pt x="0" y="115"/>
                  <a:pt x="0" y="256"/>
                </a:cubicBezTo>
                <a:cubicBezTo>
                  <a:pt x="0" y="398"/>
                  <a:pt x="115" y="513"/>
                  <a:pt x="256" y="513"/>
                </a:cubicBezTo>
                <a:cubicBezTo>
                  <a:pt x="398" y="513"/>
                  <a:pt x="513" y="398"/>
                  <a:pt x="513" y="256"/>
                </a:cubicBezTo>
                <a:cubicBezTo>
                  <a:pt x="513" y="115"/>
                  <a:pt x="398" y="0"/>
                  <a:pt x="25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8" name="Freeform 737">
            <a:extLst>
              <a:ext uri="{FF2B5EF4-FFF2-40B4-BE49-F238E27FC236}">
                <a16:creationId xmlns:a16="http://schemas.microsoft.com/office/drawing/2014/main" id="{F62D80C6-4A6D-3A4A-8E44-BF62BC4933CD}"/>
              </a:ext>
            </a:extLst>
          </p:cNvPr>
          <p:cNvSpPr/>
          <p:nvPr/>
        </p:nvSpPr>
        <p:spPr>
          <a:xfrm>
            <a:off x="1173913" y="1823611"/>
            <a:ext cx="279000" cy="40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6" h="1129">
                <a:moveTo>
                  <a:pt x="721" y="1073"/>
                </a:moveTo>
                <a:lnTo>
                  <a:pt x="55" y="1073"/>
                </a:lnTo>
                <a:lnTo>
                  <a:pt x="55" y="1037"/>
                </a:lnTo>
                <a:lnTo>
                  <a:pt x="106" y="1037"/>
                </a:lnTo>
                <a:lnTo>
                  <a:pt x="672" y="1037"/>
                </a:lnTo>
                <a:lnTo>
                  <a:pt x="721" y="1037"/>
                </a:lnTo>
                <a:close/>
                <a:moveTo>
                  <a:pt x="264" y="755"/>
                </a:moveTo>
                <a:cubicBezTo>
                  <a:pt x="303" y="768"/>
                  <a:pt x="345" y="775"/>
                  <a:pt x="388" y="775"/>
                </a:cubicBezTo>
                <a:cubicBezTo>
                  <a:pt x="416" y="775"/>
                  <a:pt x="443" y="772"/>
                  <a:pt x="469" y="767"/>
                </a:cubicBezTo>
                <a:cubicBezTo>
                  <a:pt x="484" y="764"/>
                  <a:pt x="499" y="760"/>
                  <a:pt x="513" y="755"/>
                </a:cubicBezTo>
                <a:lnTo>
                  <a:pt x="627" y="982"/>
                </a:lnTo>
                <a:lnTo>
                  <a:pt x="151" y="982"/>
                </a:lnTo>
                <a:close/>
                <a:moveTo>
                  <a:pt x="725" y="982"/>
                </a:moveTo>
                <a:lnTo>
                  <a:pt x="689" y="982"/>
                </a:lnTo>
                <a:lnTo>
                  <a:pt x="564" y="733"/>
                </a:lnTo>
                <a:cubicBezTo>
                  <a:pt x="585" y="723"/>
                  <a:pt x="605" y="710"/>
                  <a:pt x="624" y="695"/>
                </a:cubicBezTo>
                <a:cubicBezTo>
                  <a:pt x="690" y="644"/>
                  <a:pt x="739" y="572"/>
                  <a:pt x="761" y="493"/>
                </a:cubicBezTo>
                <a:cubicBezTo>
                  <a:pt x="765" y="478"/>
                  <a:pt x="757" y="463"/>
                  <a:pt x="742" y="459"/>
                </a:cubicBezTo>
                <a:cubicBezTo>
                  <a:pt x="728" y="455"/>
                  <a:pt x="712" y="463"/>
                  <a:pt x="708" y="478"/>
                </a:cubicBezTo>
                <a:cubicBezTo>
                  <a:pt x="689" y="546"/>
                  <a:pt x="647" y="608"/>
                  <a:pt x="591" y="651"/>
                </a:cubicBezTo>
                <a:cubicBezTo>
                  <a:pt x="568" y="669"/>
                  <a:pt x="543" y="683"/>
                  <a:pt x="517" y="694"/>
                </a:cubicBezTo>
                <a:cubicBezTo>
                  <a:pt x="516" y="694"/>
                  <a:pt x="515" y="695"/>
                  <a:pt x="514" y="695"/>
                </a:cubicBezTo>
                <a:lnTo>
                  <a:pt x="513" y="696"/>
                </a:lnTo>
                <a:cubicBezTo>
                  <a:pt x="495" y="703"/>
                  <a:pt x="476" y="709"/>
                  <a:pt x="457" y="713"/>
                </a:cubicBezTo>
                <a:cubicBezTo>
                  <a:pt x="371" y="727"/>
                  <a:pt x="275" y="699"/>
                  <a:pt x="261" y="695"/>
                </a:cubicBezTo>
                <a:cubicBezTo>
                  <a:pt x="140" y="645"/>
                  <a:pt x="55" y="526"/>
                  <a:pt x="55" y="387"/>
                </a:cubicBezTo>
                <a:cubicBezTo>
                  <a:pt x="55" y="204"/>
                  <a:pt x="205" y="55"/>
                  <a:pt x="388" y="55"/>
                </a:cubicBezTo>
                <a:cubicBezTo>
                  <a:pt x="448" y="55"/>
                  <a:pt x="506" y="71"/>
                  <a:pt x="557" y="101"/>
                </a:cubicBezTo>
                <a:cubicBezTo>
                  <a:pt x="571" y="109"/>
                  <a:pt x="587" y="104"/>
                  <a:pt x="595" y="91"/>
                </a:cubicBezTo>
                <a:cubicBezTo>
                  <a:pt x="603" y="78"/>
                  <a:pt x="599" y="61"/>
                  <a:pt x="586" y="53"/>
                </a:cubicBezTo>
                <a:cubicBezTo>
                  <a:pt x="526" y="18"/>
                  <a:pt x="458" y="0"/>
                  <a:pt x="388" y="0"/>
                </a:cubicBezTo>
                <a:cubicBezTo>
                  <a:pt x="174" y="0"/>
                  <a:pt x="0" y="173"/>
                  <a:pt x="0" y="387"/>
                </a:cubicBezTo>
                <a:cubicBezTo>
                  <a:pt x="0" y="538"/>
                  <a:pt x="87" y="669"/>
                  <a:pt x="213" y="733"/>
                </a:cubicBezTo>
                <a:lnTo>
                  <a:pt x="89" y="982"/>
                </a:lnTo>
                <a:lnTo>
                  <a:pt x="52" y="982"/>
                </a:lnTo>
                <a:cubicBezTo>
                  <a:pt x="23" y="982"/>
                  <a:pt x="0" y="1005"/>
                  <a:pt x="0" y="1033"/>
                </a:cubicBezTo>
                <a:lnTo>
                  <a:pt x="0" y="1077"/>
                </a:lnTo>
                <a:cubicBezTo>
                  <a:pt x="0" y="1106"/>
                  <a:pt x="23" y="1129"/>
                  <a:pt x="52" y="1129"/>
                </a:cubicBezTo>
                <a:lnTo>
                  <a:pt x="725" y="1129"/>
                </a:lnTo>
                <a:cubicBezTo>
                  <a:pt x="753" y="1129"/>
                  <a:pt x="776" y="1106"/>
                  <a:pt x="776" y="1077"/>
                </a:cubicBezTo>
                <a:lnTo>
                  <a:pt x="776" y="1033"/>
                </a:lnTo>
                <a:cubicBezTo>
                  <a:pt x="776" y="1005"/>
                  <a:pt x="753" y="982"/>
                  <a:pt x="725" y="98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9" name="Freeform 738">
            <a:extLst>
              <a:ext uri="{FF2B5EF4-FFF2-40B4-BE49-F238E27FC236}">
                <a16:creationId xmlns:a16="http://schemas.microsoft.com/office/drawing/2014/main" id="{337D9557-28BC-D543-A027-B91B23F58D78}"/>
              </a:ext>
            </a:extLst>
          </p:cNvPr>
          <p:cNvSpPr/>
          <p:nvPr/>
        </p:nvSpPr>
        <p:spPr>
          <a:xfrm>
            <a:off x="1254192" y="1958971"/>
            <a:ext cx="4896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137">
                <a:moveTo>
                  <a:pt x="116" y="82"/>
                </a:moveTo>
                <a:cubicBezTo>
                  <a:pt x="107" y="80"/>
                  <a:pt x="89" y="74"/>
                  <a:pt x="75" y="58"/>
                </a:cubicBezTo>
                <a:cubicBezTo>
                  <a:pt x="63" y="45"/>
                  <a:pt x="57" y="31"/>
                  <a:pt x="55" y="22"/>
                </a:cubicBezTo>
                <a:cubicBezTo>
                  <a:pt x="52" y="7"/>
                  <a:pt x="37" y="-2"/>
                  <a:pt x="22" y="1"/>
                </a:cubicBezTo>
                <a:cubicBezTo>
                  <a:pt x="7" y="5"/>
                  <a:pt x="-2" y="20"/>
                  <a:pt x="1" y="34"/>
                </a:cubicBezTo>
                <a:cubicBezTo>
                  <a:pt x="5" y="51"/>
                  <a:pt x="14" y="74"/>
                  <a:pt x="34" y="96"/>
                </a:cubicBezTo>
                <a:cubicBezTo>
                  <a:pt x="57" y="121"/>
                  <a:pt x="84" y="132"/>
                  <a:pt x="103" y="136"/>
                </a:cubicBezTo>
                <a:cubicBezTo>
                  <a:pt x="105" y="137"/>
                  <a:pt x="107" y="137"/>
                  <a:pt x="109" y="137"/>
                </a:cubicBezTo>
                <a:cubicBezTo>
                  <a:pt x="122" y="137"/>
                  <a:pt x="133" y="128"/>
                  <a:pt x="136" y="116"/>
                </a:cubicBezTo>
                <a:cubicBezTo>
                  <a:pt x="140" y="101"/>
                  <a:pt x="131" y="86"/>
                  <a:pt x="116" y="8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0" name="Freeform 739">
            <a:extLst>
              <a:ext uri="{FF2B5EF4-FFF2-40B4-BE49-F238E27FC236}">
                <a16:creationId xmlns:a16="http://schemas.microsoft.com/office/drawing/2014/main" id="{4316946D-34A6-3A40-AAAB-5DC0BA6ED5C5}"/>
              </a:ext>
            </a:extLst>
          </p:cNvPr>
          <p:cNvSpPr/>
          <p:nvPr/>
        </p:nvSpPr>
        <p:spPr>
          <a:xfrm>
            <a:off x="1392793" y="1857091"/>
            <a:ext cx="13824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5" h="195">
                <a:moveTo>
                  <a:pt x="382" y="156"/>
                </a:moveTo>
                <a:cubicBezTo>
                  <a:pt x="353" y="96"/>
                  <a:pt x="296" y="46"/>
                  <a:pt x="227" y="20"/>
                </a:cubicBezTo>
                <a:cubicBezTo>
                  <a:pt x="156" y="-7"/>
                  <a:pt x="79" y="-7"/>
                  <a:pt x="17" y="20"/>
                </a:cubicBezTo>
                <a:cubicBezTo>
                  <a:pt x="3" y="26"/>
                  <a:pt x="-4" y="42"/>
                  <a:pt x="2" y="56"/>
                </a:cubicBezTo>
                <a:cubicBezTo>
                  <a:pt x="8" y="70"/>
                  <a:pt x="24" y="76"/>
                  <a:pt x="38" y="70"/>
                </a:cubicBezTo>
                <a:cubicBezTo>
                  <a:pt x="88" y="49"/>
                  <a:pt x="149" y="49"/>
                  <a:pt x="207" y="71"/>
                </a:cubicBezTo>
                <a:cubicBezTo>
                  <a:pt x="264" y="93"/>
                  <a:pt x="310" y="132"/>
                  <a:pt x="333" y="180"/>
                </a:cubicBezTo>
                <a:cubicBezTo>
                  <a:pt x="338" y="190"/>
                  <a:pt x="348" y="195"/>
                  <a:pt x="358" y="195"/>
                </a:cubicBezTo>
                <a:cubicBezTo>
                  <a:pt x="362" y="195"/>
                  <a:pt x="366" y="195"/>
                  <a:pt x="370" y="193"/>
                </a:cubicBezTo>
                <a:cubicBezTo>
                  <a:pt x="384" y="186"/>
                  <a:pt x="389" y="169"/>
                  <a:pt x="382" y="1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1" name="Freeform 740">
            <a:extLst>
              <a:ext uri="{FF2B5EF4-FFF2-40B4-BE49-F238E27FC236}">
                <a16:creationId xmlns:a16="http://schemas.microsoft.com/office/drawing/2014/main" id="{DB9FA0D9-C33D-A749-AECA-A023E1D07120}"/>
              </a:ext>
            </a:extLst>
          </p:cNvPr>
          <p:cNvSpPr/>
          <p:nvPr/>
        </p:nvSpPr>
        <p:spPr>
          <a:xfrm>
            <a:off x="1420153" y="1949251"/>
            <a:ext cx="32040" cy="3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" h="90">
                <a:moveTo>
                  <a:pt x="45" y="90"/>
                </a:moveTo>
                <a:cubicBezTo>
                  <a:pt x="63" y="90"/>
                  <a:pt x="80" y="79"/>
                  <a:pt x="87" y="61"/>
                </a:cubicBezTo>
                <a:cubicBezTo>
                  <a:pt x="95" y="37"/>
                  <a:pt x="84" y="12"/>
                  <a:pt x="61" y="3"/>
                </a:cubicBezTo>
                <a:cubicBezTo>
                  <a:pt x="55" y="1"/>
                  <a:pt x="50" y="0"/>
                  <a:pt x="45" y="0"/>
                </a:cubicBezTo>
                <a:cubicBezTo>
                  <a:pt x="27" y="0"/>
                  <a:pt x="9" y="11"/>
                  <a:pt x="3" y="29"/>
                </a:cubicBezTo>
                <a:cubicBezTo>
                  <a:pt x="-6" y="52"/>
                  <a:pt x="6" y="78"/>
                  <a:pt x="29" y="87"/>
                </a:cubicBezTo>
                <a:cubicBezTo>
                  <a:pt x="34" y="89"/>
                  <a:pt x="39" y="90"/>
                  <a:pt x="45" y="9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2" name="Freeform 741">
            <a:extLst>
              <a:ext uri="{FF2B5EF4-FFF2-40B4-BE49-F238E27FC236}">
                <a16:creationId xmlns:a16="http://schemas.microsoft.com/office/drawing/2014/main" id="{12314849-8867-F341-B19A-8ECBD107B007}"/>
              </a:ext>
            </a:extLst>
          </p:cNvPr>
          <p:cNvSpPr/>
          <p:nvPr/>
        </p:nvSpPr>
        <p:spPr>
          <a:xfrm>
            <a:off x="1398553" y="1882651"/>
            <a:ext cx="11160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1" h="165">
                <a:moveTo>
                  <a:pt x="184" y="16"/>
                </a:moveTo>
                <a:cubicBezTo>
                  <a:pt x="128" y="-5"/>
                  <a:pt x="67" y="-5"/>
                  <a:pt x="17" y="17"/>
                </a:cubicBezTo>
                <a:cubicBezTo>
                  <a:pt x="3" y="23"/>
                  <a:pt x="-4" y="39"/>
                  <a:pt x="2" y="53"/>
                </a:cubicBezTo>
                <a:cubicBezTo>
                  <a:pt x="8" y="67"/>
                  <a:pt x="25" y="73"/>
                  <a:pt x="39" y="67"/>
                </a:cubicBezTo>
                <a:cubicBezTo>
                  <a:pt x="75" y="51"/>
                  <a:pt x="121" y="52"/>
                  <a:pt x="164" y="68"/>
                </a:cubicBezTo>
                <a:cubicBezTo>
                  <a:pt x="207" y="84"/>
                  <a:pt x="241" y="114"/>
                  <a:pt x="258" y="149"/>
                </a:cubicBezTo>
                <a:cubicBezTo>
                  <a:pt x="263" y="159"/>
                  <a:pt x="273" y="165"/>
                  <a:pt x="283" y="165"/>
                </a:cubicBezTo>
                <a:cubicBezTo>
                  <a:pt x="287" y="165"/>
                  <a:pt x="291" y="164"/>
                  <a:pt x="295" y="162"/>
                </a:cubicBezTo>
                <a:cubicBezTo>
                  <a:pt x="309" y="155"/>
                  <a:pt x="315" y="139"/>
                  <a:pt x="308" y="125"/>
                </a:cubicBezTo>
                <a:cubicBezTo>
                  <a:pt x="285" y="77"/>
                  <a:pt x="239" y="37"/>
                  <a:pt x="184" y="1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3" name="Freeform 742">
            <a:extLst>
              <a:ext uri="{FF2B5EF4-FFF2-40B4-BE49-F238E27FC236}">
                <a16:creationId xmlns:a16="http://schemas.microsoft.com/office/drawing/2014/main" id="{B06ED679-6654-A343-96D7-312C2CF022A7}"/>
              </a:ext>
            </a:extLst>
          </p:cNvPr>
          <p:cNvSpPr/>
          <p:nvPr/>
        </p:nvSpPr>
        <p:spPr>
          <a:xfrm>
            <a:off x="1406833" y="1909651"/>
            <a:ext cx="8100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6" h="128">
                <a:moveTo>
                  <a:pt x="135" y="11"/>
                </a:moveTo>
                <a:cubicBezTo>
                  <a:pt x="95" y="-4"/>
                  <a:pt x="52" y="-4"/>
                  <a:pt x="16" y="11"/>
                </a:cubicBezTo>
                <a:cubicBezTo>
                  <a:pt x="2" y="17"/>
                  <a:pt x="-4" y="34"/>
                  <a:pt x="2" y="48"/>
                </a:cubicBezTo>
                <a:cubicBezTo>
                  <a:pt x="8" y="61"/>
                  <a:pt x="24" y="68"/>
                  <a:pt x="38" y="62"/>
                </a:cubicBezTo>
                <a:cubicBezTo>
                  <a:pt x="61" y="52"/>
                  <a:pt x="89" y="53"/>
                  <a:pt x="115" y="63"/>
                </a:cubicBezTo>
                <a:cubicBezTo>
                  <a:pt x="141" y="73"/>
                  <a:pt x="162" y="91"/>
                  <a:pt x="173" y="112"/>
                </a:cubicBezTo>
                <a:cubicBezTo>
                  <a:pt x="178" y="122"/>
                  <a:pt x="188" y="128"/>
                  <a:pt x="198" y="128"/>
                </a:cubicBezTo>
                <a:cubicBezTo>
                  <a:pt x="202" y="128"/>
                  <a:pt x="206" y="127"/>
                  <a:pt x="210" y="125"/>
                </a:cubicBezTo>
                <a:cubicBezTo>
                  <a:pt x="224" y="118"/>
                  <a:pt x="229" y="102"/>
                  <a:pt x="223" y="88"/>
                </a:cubicBezTo>
                <a:cubicBezTo>
                  <a:pt x="206" y="54"/>
                  <a:pt x="174" y="26"/>
                  <a:pt x="135" y="1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9" name="Freeform 928">
            <a:extLst>
              <a:ext uri="{FF2B5EF4-FFF2-40B4-BE49-F238E27FC236}">
                <a16:creationId xmlns:a16="http://schemas.microsoft.com/office/drawing/2014/main" id="{20F2007B-F36B-B644-9613-0E215FEAF852}"/>
              </a:ext>
            </a:extLst>
          </p:cNvPr>
          <p:cNvSpPr/>
          <p:nvPr/>
        </p:nvSpPr>
        <p:spPr>
          <a:xfrm>
            <a:off x="1937113" y="1870771"/>
            <a:ext cx="184320" cy="18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3" h="513">
                <a:moveTo>
                  <a:pt x="257" y="458"/>
                </a:moveTo>
                <a:cubicBezTo>
                  <a:pt x="146" y="458"/>
                  <a:pt x="55" y="367"/>
                  <a:pt x="55" y="256"/>
                </a:cubicBezTo>
                <a:cubicBezTo>
                  <a:pt x="55" y="145"/>
                  <a:pt x="146" y="55"/>
                  <a:pt x="257" y="55"/>
                </a:cubicBezTo>
                <a:cubicBezTo>
                  <a:pt x="368" y="55"/>
                  <a:pt x="458" y="145"/>
                  <a:pt x="458" y="256"/>
                </a:cubicBezTo>
                <a:cubicBezTo>
                  <a:pt x="458" y="367"/>
                  <a:pt x="368" y="458"/>
                  <a:pt x="257" y="458"/>
                </a:cubicBezTo>
                <a:close/>
                <a:moveTo>
                  <a:pt x="257" y="0"/>
                </a:moveTo>
                <a:cubicBezTo>
                  <a:pt x="115" y="0"/>
                  <a:pt x="0" y="115"/>
                  <a:pt x="0" y="256"/>
                </a:cubicBezTo>
                <a:cubicBezTo>
                  <a:pt x="0" y="398"/>
                  <a:pt x="115" y="513"/>
                  <a:pt x="257" y="513"/>
                </a:cubicBezTo>
                <a:cubicBezTo>
                  <a:pt x="398" y="513"/>
                  <a:pt x="513" y="398"/>
                  <a:pt x="513" y="256"/>
                </a:cubicBezTo>
                <a:cubicBezTo>
                  <a:pt x="513" y="115"/>
                  <a:pt x="398" y="0"/>
                  <a:pt x="25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0" name="Freeform 929">
            <a:extLst>
              <a:ext uri="{FF2B5EF4-FFF2-40B4-BE49-F238E27FC236}">
                <a16:creationId xmlns:a16="http://schemas.microsoft.com/office/drawing/2014/main" id="{6EA546F5-9263-AE4E-9072-EA3D135D4A82}"/>
              </a:ext>
            </a:extLst>
          </p:cNvPr>
          <p:cNvSpPr/>
          <p:nvPr/>
        </p:nvSpPr>
        <p:spPr>
          <a:xfrm>
            <a:off x="1889953" y="1823611"/>
            <a:ext cx="278640" cy="40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5" h="1129">
                <a:moveTo>
                  <a:pt x="720" y="1073"/>
                </a:moveTo>
                <a:lnTo>
                  <a:pt x="55" y="1073"/>
                </a:lnTo>
                <a:lnTo>
                  <a:pt x="55" y="1037"/>
                </a:lnTo>
                <a:lnTo>
                  <a:pt x="106" y="1037"/>
                </a:lnTo>
                <a:lnTo>
                  <a:pt x="671" y="1037"/>
                </a:lnTo>
                <a:lnTo>
                  <a:pt x="720" y="1037"/>
                </a:lnTo>
                <a:close/>
                <a:moveTo>
                  <a:pt x="263" y="755"/>
                </a:moveTo>
                <a:cubicBezTo>
                  <a:pt x="302" y="768"/>
                  <a:pt x="344" y="775"/>
                  <a:pt x="388" y="775"/>
                </a:cubicBezTo>
                <a:cubicBezTo>
                  <a:pt x="415" y="775"/>
                  <a:pt x="442" y="772"/>
                  <a:pt x="469" y="767"/>
                </a:cubicBezTo>
                <a:cubicBezTo>
                  <a:pt x="484" y="764"/>
                  <a:pt x="498" y="760"/>
                  <a:pt x="513" y="755"/>
                </a:cubicBezTo>
                <a:lnTo>
                  <a:pt x="626" y="982"/>
                </a:lnTo>
                <a:lnTo>
                  <a:pt x="150" y="982"/>
                </a:lnTo>
                <a:close/>
                <a:moveTo>
                  <a:pt x="724" y="982"/>
                </a:moveTo>
                <a:lnTo>
                  <a:pt x="688" y="982"/>
                </a:lnTo>
                <a:lnTo>
                  <a:pt x="563" y="733"/>
                </a:lnTo>
                <a:cubicBezTo>
                  <a:pt x="584" y="723"/>
                  <a:pt x="604" y="710"/>
                  <a:pt x="624" y="695"/>
                </a:cubicBezTo>
                <a:cubicBezTo>
                  <a:pt x="690" y="644"/>
                  <a:pt x="738" y="572"/>
                  <a:pt x="761" y="493"/>
                </a:cubicBezTo>
                <a:cubicBezTo>
                  <a:pt x="765" y="478"/>
                  <a:pt x="757" y="463"/>
                  <a:pt x="742" y="459"/>
                </a:cubicBezTo>
                <a:cubicBezTo>
                  <a:pt x="727" y="455"/>
                  <a:pt x="712" y="463"/>
                  <a:pt x="708" y="478"/>
                </a:cubicBezTo>
                <a:cubicBezTo>
                  <a:pt x="689" y="546"/>
                  <a:pt x="647" y="608"/>
                  <a:pt x="590" y="651"/>
                </a:cubicBezTo>
                <a:cubicBezTo>
                  <a:pt x="567" y="669"/>
                  <a:pt x="543" y="683"/>
                  <a:pt x="517" y="694"/>
                </a:cubicBezTo>
                <a:cubicBezTo>
                  <a:pt x="516" y="694"/>
                  <a:pt x="515" y="695"/>
                  <a:pt x="514" y="695"/>
                </a:cubicBezTo>
                <a:cubicBezTo>
                  <a:pt x="513" y="695"/>
                  <a:pt x="513" y="695"/>
                  <a:pt x="513" y="696"/>
                </a:cubicBezTo>
                <a:cubicBezTo>
                  <a:pt x="495" y="703"/>
                  <a:pt x="476" y="709"/>
                  <a:pt x="457" y="713"/>
                </a:cubicBezTo>
                <a:cubicBezTo>
                  <a:pt x="370" y="727"/>
                  <a:pt x="275" y="699"/>
                  <a:pt x="260" y="695"/>
                </a:cubicBezTo>
                <a:cubicBezTo>
                  <a:pt x="140" y="645"/>
                  <a:pt x="55" y="526"/>
                  <a:pt x="55" y="387"/>
                </a:cubicBezTo>
                <a:cubicBezTo>
                  <a:pt x="55" y="204"/>
                  <a:pt x="204" y="55"/>
                  <a:pt x="388" y="55"/>
                </a:cubicBezTo>
                <a:cubicBezTo>
                  <a:pt x="447" y="55"/>
                  <a:pt x="506" y="71"/>
                  <a:pt x="557" y="101"/>
                </a:cubicBezTo>
                <a:cubicBezTo>
                  <a:pt x="570" y="109"/>
                  <a:pt x="587" y="104"/>
                  <a:pt x="595" y="91"/>
                </a:cubicBezTo>
                <a:cubicBezTo>
                  <a:pt x="602" y="78"/>
                  <a:pt x="598" y="61"/>
                  <a:pt x="585" y="53"/>
                </a:cubicBezTo>
                <a:cubicBezTo>
                  <a:pt x="525" y="18"/>
                  <a:pt x="457" y="0"/>
                  <a:pt x="388" y="0"/>
                </a:cubicBezTo>
                <a:cubicBezTo>
                  <a:pt x="174" y="0"/>
                  <a:pt x="0" y="173"/>
                  <a:pt x="0" y="387"/>
                </a:cubicBezTo>
                <a:cubicBezTo>
                  <a:pt x="0" y="538"/>
                  <a:pt x="86" y="669"/>
                  <a:pt x="212" y="733"/>
                </a:cubicBezTo>
                <a:lnTo>
                  <a:pt x="89" y="982"/>
                </a:lnTo>
                <a:lnTo>
                  <a:pt x="51" y="982"/>
                </a:lnTo>
                <a:cubicBezTo>
                  <a:pt x="23" y="982"/>
                  <a:pt x="0" y="1005"/>
                  <a:pt x="0" y="1033"/>
                </a:cubicBezTo>
                <a:lnTo>
                  <a:pt x="0" y="1077"/>
                </a:lnTo>
                <a:cubicBezTo>
                  <a:pt x="0" y="1106"/>
                  <a:pt x="23" y="1129"/>
                  <a:pt x="51" y="1129"/>
                </a:cubicBezTo>
                <a:lnTo>
                  <a:pt x="724" y="1129"/>
                </a:lnTo>
                <a:cubicBezTo>
                  <a:pt x="752" y="1129"/>
                  <a:pt x="775" y="1106"/>
                  <a:pt x="775" y="1077"/>
                </a:cubicBezTo>
                <a:lnTo>
                  <a:pt x="775" y="1033"/>
                </a:lnTo>
                <a:cubicBezTo>
                  <a:pt x="775" y="1005"/>
                  <a:pt x="752" y="982"/>
                  <a:pt x="724" y="98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1" name="Freeform 930">
            <a:extLst>
              <a:ext uri="{FF2B5EF4-FFF2-40B4-BE49-F238E27FC236}">
                <a16:creationId xmlns:a16="http://schemas.microsoft.com/office/drawing/2014/main" id="{F939CB0A-98A6-4041-873C-D21778E25EF0}"/>
              </a:ext>
            </a:extLst>
          </p:cNvPr>
          <p:cNvSpPr/>
          <p:nvPr/>
        </p:nvSpPr>
        <p:spPr>
          <a:xfrm>
            <a:off x="1970233" y="1958971"/>
            <a:ext cx="4860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" h="137">
                <a:moveTo>
                  <a:pt x="116" y="82"/>
                </a:moveTo>
                <a:cubicBezTo>
                  <a:pt x="106" y="80"/>
                  <a:pt x="89" y="74"/>
                  <a:pt x="74" y="58"/>
                </a:cubicBezTo>
                <a:cubicBezTo>
                  <a:pt x="62" y="45"/>
                  <a:pt x="57" y="31"/>
                  <a:pt x="55" y="22"/>
                </a:cubicBezTo>
                <a:cubicBezTo>
                  <a:pt x="51" y="7"/>
                  <a:pt x="36" y="-2"/>
                  <a:pt x="21" y="1"/>
                </a:cubicBezTo>
                <a:cubicBezTo>
                  <a:pt x="7" y="5"/>
                  <a:pt x="-3" y="20"/>
                  <a:pt x="1" y="34"/>
                </a:cubicBezTo>
                <a:cubicBezTo>
                  <a:pt x="5" y="51"/>
                  <a:pt x="14" y="74"/>
                  <a:pt x="34" y="96"/>
                </a:cubicBezTo>
                <a:cubicBezTo>
                  <a:pt x="57" y="121"/>
                  <a:pt x="84" y="132"/>
                  <a:pt x="103" y="136"/>
                </a:cubicBezTo>
                <a:cubicBezTo>
                  <a:pt x="105" y="137"/>
                  <a:pt x="107" y="137"/>
                  <a:pt x="109" y="137"/>
                </a:cubicBezTo>
                <a:cubicBezTo>
                  <a:pt x="121" y="137"/>
                  <a:pt x="133" y="128"/>
                  <a:pt x="136" y="116"/>
                </a:cubicBezTo>
                <a:cubicBezTo>
                  <a:pt x="139" y="101"/>
                  <a:pt x="130" y="86"/>
                  <a:pt x="116" y="8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2" name="Freeform 931">
            <a:extLst>
              <a:ext uri="{FF2B5EF4-FFF2-40B4-BE49-F238E27FC236}">
                <a16:creationId xmlns:a16="http://schemas.microsoft.com/office/drawing/2014/main" id="{FB8D8879-C5CD-9949-BA89-14BD63FE5697}"/>
              </a:ext>
            </a:extLst>
          </p:cNvPr>
          <p:cNvSpPr/>
          <p:nvPr/>
        </p:nvSpPr>
        <p:spPr>
          <a:xfrm>
            <a:off x="2121794" y="1831891"/>
            <a:ext cx="108720" cy="15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3" h="422">
                <a:moveTo>
                  <a:pt x="179" y="350"/>
                </a:moveTo>
                <a:lnTo>
                  <a:pt x="179" y="277"/>
                </a:lnTo>
                <a:lnTo>
                  <a:pt x="227" y="326"/>
                </a:lnTo>
                <a:close/>
                <a:moveTo>
                  <a:pt x="179" y="72"/>
                </a:moveTo>
                <a:lnTo>
                  <a:pt x="228" y="95"/>
                </a:lnTo>
                <a:lnTo>
                  <a:pt x="179" y="144"/>
                </a:lnTo>
                <a:close/>
                <a:moveTo>
                  <a:pt x="190" y="211"/>
                </a:moveTo>
                <a:lnTo>
                  <a:pt x="294" y="106"/>
                </a:lnTo>
                <a:cubicBezTo>
                  <a:pt x="301" y="100"/>
                  <a:pt x="304" y="91"/>
                  <a:pt x="302" y="82"/>
                </a:cubicBezTo>
                <a:cubicBezTo>
                  <a:pt x="301" y="74"/>
                  <a:pt x="295" y="66"/>
                  <a:pt x="287" y="62"/>
                </a:cubicBezTo>
                <a:lnTo>
                  <a:pt x="163" y="3"/>
                </a:lnTo>
                <a:cubicBezTo>
                  <a:pt x="154" y="-1"/>
                  <a:pt x="144" y="-1"/>
                  <a:pt x="136" y="4"/>
                </a:cubicBezTo>
                <a:cubicBezTo>
                  <a:pt x="128" y="10"/>
                  <a:pt x="123" y="18"/>
                  <a:pt x="123" y="28"/>
                </a:cubicBezTo>
                <a:lnTo>
                  <a:pt x="123" y="144"/>
                </a:lnTo>
                <a:lnTo>
                  <a:pt x="47" y="67"/>
                </a:lnTo>
                <a:cubicBezTo>
                  <a:pt x="36" y="57"/>
                  <a:pt x="18" y="57"/>
                  <a:pt x="8" y="67"/>
                </a:cubicBezTo>
                <a:cubicBezTo>
                  <a:pt x="-3" y="78"/>
                  <a:pt x="-3" y="96"/>
                  <a:pt x="8" y="106"/>
                </a:cubicBezTo>
                <a:lnTo>
                  <a:pt x="112" y="211"/>
                </a:lnTo>
                <a:lnTo>
                  <a:pt x="9" y="313"/>
                </a:lnTo>
                <a:cubicBezTo>
                  <a:pt x="-1" y="324"/>
                  <a:pt x="-1" y="342"/>
                  <a:pt x="9" y="352"/>
                </a:cubicBezTo>
                <a:cubicBezTo>
                  <a:pt x="20" y="363"/>
                  <a:pt x="38" y="363"/>
                  <a:pt x="48" y="352"/>
                </a:cubicBezTo>
                <a:lnTo>
                  <a:pt x="123" y="277"/>
                </a:lnTo>
                <a:lnTo>
                  <a:pt x="123" y="394"/>
                </a:lnTo>
                <a:cubicBezTo>
                  <a:pt x="123" y="404"/>
                  <a:pt x="128" y="413"/>
                  <a:pt x="136" y="418"/>
                </a:cubicBezTo>
                <a:cubicBezTo>
                  <a:pt x="141" y="421"/>
                  <a:pt x="146" y="422"/>
                  <a:pt x="151" y="422"/>
                </a:cubicBezTo>
                <a:cubicBezTo>
                  <a:pt x="155" y="422"/>
                  <a:pt x="159" y="421"/>
                  <a:pt x="163" y="419"/>
                </a:cubicBezTo>
                <a:lnTo>
                  <a:pt x="286" y="358"/>
                </a:lnTo>
                <a:cubicBezTo>
                  <a:pt x="294" y="354"/>
                  <a:pt x="299" y="347"/>
                  <a:pt x="301" y="338"/>
                </a:cubicBezTo>
                <a:cubicBezTo>
                  <a:pt x="302" y="329"/>
                  <a:pt x="299" y="320"/>
                  <a:pt x="293" y="31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3" name="Freeform 932">
            <a:extLst>
              <a:ext uri="{FF2B5EF4-FFF2-40B4-BE49-F238E27FC236}">
                <a16:creationId xmlns:a16="http://schemas.microsoft.com/office/drawing/2014/main" id="{85F1E74C-8721-DE47-8B7D-67B8EC349C59}"/>
              </a:ext>
            </a:extLst>
          </p:cNvPr>
          <p:cNvSpPr/>
          <p:nvPr/>
        </p:nvSpPr>
        <p:spPr>
          <a:xfrm>
            <a:off x="2739913" y="1821092"/>
            <a:ext cx="173880" cy="37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4" h="1048">
                <a:moveTo>
                  <a:pt x="429" y="965"/>
                </a:moveTo>
                <a:cubicBezTo>
                  <a:pt x="429" y="980"/>
                  <a:pt x="417" y="993"/>
                  <a:pt x="402" y="993"/>
                </a:cubicBezTo>
                <a:lnTo>
                  <a:pt x="83" y="993"/>
                </a:lnTo>
                <a:cubicBezTo>
                  <a:pt x="68" y="993"/>
                  <a:pt x="56" y="980"/>
                  <a:pt x="56" y="965"/>
                </a:cubicBezTo>
                <a:lnTo>
                  <a:pt x="56" y="83"/>
                </a:lnTo>
                <a:cubicBezTo>
                  <a:pt x="56" y="67"/>
                  <a:pt x="68" y="55"/>
                  <a:pt x="83" y="55"/>
                </a:cubicBezTo>
                <a:lnTo>
                  <a:pt x="402" y="55"/>
                </a:lnTo>
                <a:cubicBezTo>
                  <a:pt x="417" y="55"/>
                  <a:pt x="429" y="67"/>
                  <a:pt x="429" y="83"/>
                </a:cubicBezTo>
                <a:close/>
                <a:moveTo>
                  <a:pt x="402" y="0"/>
                </a:moveTo>
                <a:lnTo>
                  <a:pt x="83" y="0"/>
                </a:lnTo>
                <a:cubicBezTo>
                  <a:pt x="38" y="0"/>
                  <a:pt x="0" y="37"/>
                  <a:pt x="0" y="83"/>
                </a:cubicBezTo>
                <a:lnTo>
                  <a:pt x="0" y="965"/>
                </a:lnTo>
                <a:cubicBezTo>
                  <a:pt x="0" y="1011"/>
                  <a:pt x="38" y="1048"/>
                  <a:pt x="83" y="1048"/>
                </a:cubicBezTo>
                <a:lnTo>
                  <a:pt x="402" y="1048"/>
                </a:lnTo>
                <a:cubicBezTo>
                  <a:pt x="447" y="1048"/>
                  <a:pt x="484" y="1011"/>
                  <a:pt x="484" y="965"/>
                </a:cubicBezTo>
                <a:lnTo>
                  <a:pt x="484" y="83"/>
                </a:lnTo>
                <a:cubicBezTo>
                  <a:pt x="484" y="37"/>
                  <a:pt x="447" y="0"/>
                  <a:pt x="40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4" name="Freeform 933">
            <a:extLst>
              <a:ext uri="{FF2B5EF4-FFF2-40B4-BE49-F238E27FC236}">
                <a16:creationId xmlns:a16="http://schemas.microsoft.com/office/drawing/2014/main" id="{454472FE-54AE-B247-9B7A-F214BBD7979F}"/>
              </a:ext>
            </a:extLst>
          </p:cNvPr>
          <p:cNvSpPr/>
          <p:nvPr/>
        </p:nvSpPr>
        <p:spPr>
          <a:xfrm>
            <a:off x="2776993" y="1879051"/>
            <a:ext cx="103320" cy="103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8" h="288">
                <a:moveTo>
                  <a:pt x="144" y="233"/>
                </a:moveTo>
                <a:cubicBezTo>
                  <a:pt x="95" y="233"/>
                  <a:pt x="55" y="193"/>
                  <a:pt x="55" y="144"/>
                </a:cubicBezTo>
                <a:cubicBezTo>
                  <a:pt x="55" y="96"/>
                  <a:pt x="95" y="56"/>
                  <a:pt x="144" y="56"/>
                </a:cubicBezTo>
                <a:cubicBezTo>
                  <a:pt x="193" y="56"/>
                  <a:pt x="233" y="96"/>
                  <a:pt x="233" y="144"/>
                </a:cubicBezTo>
                <a:cubicBezTo>
                  <a:pt x="233" y="193"/>
                  <a:pt x="193" y="233"/>
                  <a:pt x="144" y="233"/>
                </a:cubicBezTo>
                <a:close/>
                <a:moveTo>
                  <a:pt x="144" y="0"/>
                </a:moveTo>
                <a:cubicBezTo>
                  <a:pt x="65" y="0"/>
                  <a:pt x="0" y="65"/>
                  <a:pt x="0" y="144"/>
                </a:cubicBezTo>
                <a:cubicBezTo>
                  <a:pt x="0" y="224"/>
                  <a:pt x="65" y="288"/>
                  <a:pt x="144" y="288"/>
                </a:cubicBezTo>
                <a:cubicBezTo>
                  <a:pt x="223" y="288"/>
                  <a:pt x="288" y="224"/>
                  <a:pt x="288" y="144"/>
                </a:cubicBezTo>
                <a:cubicBezTo>
                  <a:pt x="288" y="65"/>
                  <a:pt x="223" y="0"/>
                  <a:pt x="14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5" name="Freeform 934">
            <a:extLst>
              <a:ext uri="{FF2B5EF4-FFF2-40B4-BE49-F238E27FC236}">
                <a16:creationId xmlns:a16="http://schemas.microsoft.com/office/drawing/2014/main" id="{991E0F0A-AA9A-F445-8876-D59974054093}"/>
              </a:ext>
            </a:extLst>
          </p:cNvPr>
          <p:cNvSpPr/>
          <p:nvPr/>
        </p:nvSpPr>
        <p:spPr>
          <a:xfrm>
            <a:off x="2794273" y="1999291"/>
            <a:ext cx="68760" cy="6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191">
                <a:moveTo>
                  <a:pt x="96" y="156"/>
                </a:moveTo>
                <a:cubicBezTo>
                  <a:pt x="63" y="156"/>
                  <a:pt x="36" y="129"/>
                  <a:pt x="36" y="96"/>
                </a:cubicBezTo>
                <a:cubicBezTo>
                  <a:pt x="36" y="63"/>
                  <a:pt x="63" y="36"/>
                  <a:pt x="96" y="36"/>
                </a:cubicBezTo>
                <a:cubicBezTo>
                  <a:pt x="129" y="36"/>
                  <a:pt x="156" y="63"/>
                  <a:pt x="156" y="96"/>
                </a:cubicBezTo>
                <a:cubicBezTo>
                  <a:pt x="156" y="129"/>
                  <a:pt x="129" y="156"/>
                  <a:pt x="96" y="156"/>
                </a:cubicBezTo>
                <a:close/>
                <a:moveTo>
                  <a:pt x="96" y="0"/>
                </a:moveTo>
                <a:cubicBezTo>
                  <a:pt x="43" y="0"/>
                  <a:pt x="0" y="43"/>
                  <a:pt x="0" y="96"/>
                </a:cubicBezTo>
                <a:cubicBezTo>
                  <a:pt x="0" y="149"/>
                  <a:pt x="43" y="191"/>
                  <a:pt x="96" y="191"/>
                </a:cubicBezTo>
                <a:cubicBezTo>
                  <a:pt x="149" y="191"/>
                  <a:pt x="192" y="149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6" name="Freeform 935">
            <a:extLst>
              <a:ext uri="{FF2B5EF4-FFF2-40B4-BE49-F238E27FC236}">
                <a16:creationId xmlns:a16="http://schemas.microsoft.com/office/drawing/2014/main" id="{51FA7D11-7EF4-C248-862C-AE988C3856C0}"/>
              </a:ext>
            </a:extLst>
          </p:cNvPr>
          <p:cNvSpPr/>
          <p:nvPr/>
        </p:nvSpPr>
        <p:spPr>
          <a:xfrm>
            <a:off x="2812992" y="1909651"/>
            <a:ext cx="31320" cy="42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119">
                <a:moveTo>
                  <a:pt x="88" y="59"/>
                </a:moveTo>
                <a:cubicBezTo>
                  <a:pt x="88" y="58"/>
                  <a:pt x="88" y="58"/>
                  <a:pt x="88" y="58"/>
                </a:cubicBezTo>
                <a:cubicBezTo>
                  <a:pt x="88" y="57"/>
                  <a:pt x="88" y="57"/>
                  <a:pt x="88" y="57"/>
                </a:cubicBezTo>
                <a:lnTo>
                  <a:pt x="88" y="56"/>
                </a:lnTo>
                <a:lnTo>
                  <a:pt x="88" y="55"/>
                </a:lnTo>
                <a:lnTo>
                  <a:pt x="87" y="54"/>
                </a:lnTo>
                <a:cubicBezTo>
                  <a:pt x="87" y="53"/>
                  <a:pt x="87" y="53"/>
                  <a:pt x="87" y="53"/>
                </a:cubicBezTo>
                <a:cubicBezTo>
                  <a:pt x="87" y="52"/>
                  <a:pt x="87" y="52"/>
                  <a:pt x="86" y="52"/>
                </a:cubicBezTo>
                <a:lnTo>
                  <a:pt x="86" y="51"/>
                </a:lnTo>
                <a:lnTo>
                  <a:pt x="86" y="50"/>
                </a:lnTo>
                <a:lnTo>
                  <a:pt x="85" y="50"/>
                </a:ln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4" y="49"/>
                  <a:pt x="84" y="48"/>
                </a:cubicBezTo>
                <a:cubicBezTo>
                  <a:pt x="83" y="47"/>
                  <a:pt x="83" y="47"/>
                  <a:pt x="83" y="47"/>
                </a:cubicBezTo>
                <a:lnTo>
                  <a:pt x="82" y="46"/>
                </a:lnTo>
                <a:lnTo>
                  <a:pt x="82" y="45"/>
                </a:lnTo>
                <a:lnTo>
                  <a:pt x="29" y="4"/>
                </a:lnTo>
                <a:cubicBezTo>
                  <a:pt x="21" y="-2"/>
                  <a:pt x="10" y="-1"/>
                  <a:pt x="4" y="7"/>
                </a:cubicBezTo>
                <a:cubicBezTo>
                  <a:pt x="-2" y="14"/>
                  <a:pt x="-1" y="26"/>
                  <a:pt x="7" y="32"/>
                </a:cubicBezTo>
                <a:lnTo>
                  <a:pt x="42" y="59"/>
                </a:lnTo>
                <a:lnTo>
                  <a:pt x="7" y="87"/>
                </a:lnTo>
                <a:cubicBezTo>
                  <a:pt x="-1" y="93"/>
                  <a:pt x="-2" y="105"/>
                  <a:pt x="4" y="112"/>
                </a:cubicBezTo>
                <a:cubicBezTo>
                  <a:pt x="7" y="117"/>
                  <a:pt x="12" y="119"/>
                  <a:pt x="18" y="119"/>
                </a:cubicBezTo>
                <a:cubicBezTo>
                  <a:pt x="21" y="119"/>
                  <a:pt x="25" y="118"/>
                  <a:pt x="29" y="115"/>
                </a:cubicBezTo>
                <a:lnTo>
                  <a:pt x="81" y="73"/>
                </a:lnTo>
                <a:cubicBezTo>
                  <a:pt x="82" y="73"/>
                  <a:pt x="82" y="73"/>
                  <a:pt x="82" y="73"/>
                </a:cubicBezTo>
                <a:lnTo>
                  <a:pt x="83" y="72"/>
                </a:lnTo>
                <a:cubicBezTo>
                  <a:pt x="84" y="71"/>
                  <a:pt x="84" y="71"/>
                  <a:pt x="84" y="71"/>
                </a:cubicBezTo>
                <a:lnTo>
                  <a:pt x="84" y="70"/>
                </a:lnTo>
                <a:lnTo>
                  <a:pt x="85" y="70"/>
                </a:lnTo>
                <a:lnTo>
                  <a:pt x="85" y="69"/>
                </a:lnTo>
                <a:lnTo>
                  <a:pt x="86" y="69"/>
                </a:lnTo>
                <a:cubicBezTo>
                  <a:pt x="86" y="68"/>
                  <a:pt x="86" y="68"/>
                  <a:pt x="86" y="68"/>
                </a:cubicBezTo>
                <a:cubicBezTo>
                  <a:pt x="86" y="67"/>
                  <a:pt x="86" y="67"/>
                  <a:pt x="86" y="67"/>
                </a:cubicBezTo>
                <a:cubicBezTo>
                  <a:pt x="87" y="67"/>
                  <a:pt x="87" y="66"/>
                  <a:pt x="87" y="66"/>
                </a:cubicBezTo>
                <a:lnTo>
                  <a:pt x="87" y="65"/>
                </a:lnTo>
                <a:cubicBezTo>
                  <a:pt x="88" y="64"/>
                  <a:pt x="88" y="64"/>
                  <a:pt x="88" y="64"/>
                </a:cubicBezTo>
                <a:cubicBezTo>
                  <a:pt x="88" y="63"/>
                  <a:pt x="88" y="63"/>
                  <a:pt x="88" y="63"/>
                </a:cubicBezTo>
                <a:lnTo>
                  <a:pt x="88" y="62"/>
                </a:lnTo>
                <a:lnTo>
                  <a:pt x="88" y="61"/>
                </a:lnTo>
                <a:lnTo>
                  <a:pt x="88" y="60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7" name="Freeform 936">
            <a:extLst>
              <a:ext uri="{FF2B5EF4-FFF2-40B4-BE49-F238E27FC236}">
                <a16:creationId xmlns:a16="http://schemas.microsoft.com/office/drawing/2014/main" id="{9F63CC74-5293-A94A-A64C-109F50B2E9CE}"/>
              </a:ext>
            </a:extLst>
          </p:cNvPr>
          <p:cNvSpPr/>
          <p:nvPr/>
        </p:nvSpPr>
        <p:spPr>
          <a:xfrm>
            <a:off x="2818752" y="2022691"/>
            <a:ext cx="16200" cy="21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" h="62">
                <a:moveTo>
                  <a:pt x="44" y="4"/>
                </a:moveTo>
                <a:cubicBezTo>
                  <a:pt x="41" y="0"/>
                  <a:pt x="34" y="-1"/>
                  <a:pt x="30" y="2"/>
                </a:cubicBezTo>
                <a:lnTo>
                  <a:pt x="4" y="23"/>
                </a:lnTo>
                <a:cubicBezTo>
                  <a:pt x="3" y="23"/>
                  <a:pt x="3" y="24"/>
                  <a:pt x="3" y="24"/>
                </a:cubicBezTo>
                <a:lnTo>
                  <a:pt x="2" y="25"/>
                </a:lnTo>
                <a:cubicBezTo>
                  <a:pt x="2" y="26"/>
                  <a:pt x="1" y="26"/>
                  <a:pt x="1" y="26"/>
                </a:cubicBezTo>
                <a:cubicBezTo>
                  <a:pt x="1" y="27"/>
                  <a:pt x="1" y="27"/>
                  <a:pt x="1" y="27"/>
                </a:cubicBezTo>
                <a:lnTo>
                  <a:pt x="1" y="28"/>
                </a:lnTo>
                <a:cubicBezTo>
                  <a:pt x="0" y="28"/>
                  <a:pt x="0" y="29"/>
                  <a:pt x="0" y="29"/>
                </a:cubicBezTo>
                <a:lnTo>
                  <a:pt x="0" y="30"/>
                </a:lnTo>
                <a:lnTo>
                  <a:pt x="0" y="31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5"/>
                </a:lnTo>
                <a:cubicBezTo>
                  <a:pt x="1" y="36"/>
                  <a:pt x="2" y="36"/>
                  <a:pt x="2" y="36"/>
                </a:cubicBezTo>
                <a:cubicBezTo>
                  <a:pt x="2" y="37"/>
                  <a:pt x="2" y="37"/>
                  <a:pt x="2" y="37"/>
                </a:cubicBezTo>
                <a:lnTo>
                  <a:pt x="3" y="37"/>
                </a:lnTo>
                <a:cubicBezTo>
                  <a:pt x="3" y="38"/>
                  <a:pt x="3" y="38"/>
                  <a:pt x="4" y="39"/>
                </a:cubicBezTo>
                <a:lnTo>
                  <a:pt x="30" y="59"/>
                </a:lnTo>
                <a:cubicBezTo>
                  <a:pt x="32" y="61"/>
                  <a:pt x="34" y="62"/>
                  <a:pt x="36" y="62"/>
                </a:cubicBezTo>
                <a:cubicBezTo>
                  <a:pt x="39" y="62"/>
                  <a:pt x="42" y="60"/>
                  <a:pt x="44" y="58"/>
                </a:cubicBezTo>
                <a:cubicBezTo>
                  <a:pt x="47" y="54"/>
                  <a:pt x="47" y="47"/>
                  <a:pt x="43" y="44"/>
                </a:cubicBezTo>
                <a:lnTo>
                  <a:pt x="26" y="31"/>
                </a:lnTo>
                <a:lnTo>
                  <a:pt x="43" y="18"/>
                </a:lnTo>
                <a:cubicBezTo>
                  <a:pt x="47" y="14"/>
                  <a:pt x="47" y="8"/>
                  <a:pt x="4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8" name="Freeform 937">
            <a:extLst>
              <a:ext uri="{FF2B5EF4-FFF2-40B4-BE49-F238E27FC236}">
                <a16:creationId xmlns:a16="http://schemas.microsoft.com/office/drawing/2014/main" id="{E6A16488-BDAD-DE46-B1BD-381228B6892A}"/>
              </a:ext>
            </a:extLst>
          </p:cNvPr>
          <p:cNvSpPr/>
          <p:nvPr/>
        </p:nvSpPr>
        <p:spPr>
          <a:xfrm>
            <a:off x="3457393" y="1907132"/>
            <a:ext cx="173880" cy="37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4" h="1048">
                <a:moveTo>
                  <a:pt x="429" y="965"/>
                </a:moveTo>
                <a:cubicBezTo>
                  <a:pt x="429" y="980"/>
                  <a:pt x="416" y="993"/>
                  <a:pt x="401" y="993"/>
                </a:cubicBezTo>
                <a:lnTo>
                  <a:pt x="83" y="993"/>
                </a:lnTo>
                <a:cubicBezTo>
                  <a:pt x="67" y="993"/>
                  <a:pt x="55" y="980"/>
                  <a:pt x="55" y="965"/>
                </a:cubicBezTo>
                <a:lnTo>
                  <a:pt x="55" y="82"/>
                </a:lnTo>
                <a:cubicBezTo>
                  <a:pt x="55" y="67"/>
                  <a:pt x="67" y="55"/>
                  <a:pt x="83" y="55"/>
                </a:cubicBezTo>
                <a:lnTo>
                  <a:pt x="401" y="55"/>
                </a:lnTo>
                <a:cubicBezTo>
                  <a:pt x="416" y="55"/>
                  <a:pt x="429" y="67"/>
                  <a:pt x="429" y="82"/>
                </a:cubicBezTo>
                <a:close/>
                <a:moveTo>
                  <a:pt x="401" y="0"/>
                </a:moveTo>
                <a:lnTo>
                  <a:pt x="83" y="0"/>
                </a:lnTo>
                <a:cubicBezTo>
                  <a:pt x="37" y="0"/>
                  <a:pt x="0" y="37"/>
                  <a:pt x="0" y="82"/>
                </a:cubicBezTo>
                <a:lnTo>
                  <a:pt x="0" y="965"/>
                </a:lnTo>
                <a:cubicBezTo>
                  <a:pt x="0" y="1011"/>
                  <a:pt x="37" y="1048"/>
                  <a:pt x="83" y="1048"/>
                </a:cubicBezTo>
                <a:lnTo>
                  <a:pt x="401" y="1048"/>
                </a:lnTo>
                <a:cubicBezTo>
                  <a:pt x="447" y="1048"/>
                  <a:pt x="484" y="1011"/>
                  <a:pt x="484" y="965"/>
                </a:cubicBezTo>
                <a:lnTo>
                  <a:pt x="484" y="82"/>
                </a:lnTo>
                <a:cubicBezTo>
                  <a:pt x="484" y="37"/>
                  <a:pt x="447" y="0"/>
                  <a:pt x="40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9" name="Freeform 938">
            <a:extLst>
              <a:ext uri="{FF2B5EF4-FFF2-40B4-BE49-F238E27FC236}">
                <a16:creationId xmlns:a16="http://schemas.microsoft.com/office/drawing/2014/main" id="{19C442C0-E839-324C-B86D-C0265E2371B3}"/>
              </a:ext>
            </a:extLst>
          </p:cNvPr>
          <p:cNvSpPr/>
          <p:nvPr/>
        </p:nvSpPr>
        <p:spPr>
          <a:xfrm>
            <a:off x="3497713" y="1968690"/>
            <a:ext cx="96480" cy="96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9" h="268">
                <a:moveTo>
                  <a:pt x="134" y="233"/>
                </a:moveTo>
                <a:cubicBezTo>
                  <a:pt x="80" y="233"/>
                  <a:pt x="36" y="189"/>
                  <a:pt x="36" y="134"/>
                </a:cubicBezTo>
                <a:cubicBezTo>
                  <a:pt x="36" y="80"/>
                  <a:pt x="80" y="36"/>
                  <a:pt x="134" y="36"/>
                </a:cubicBezTo>
                <a:cubicBezTo>
                  <a:pt x="189" y="36"/>
                  <a:pt x="233" y="80"/>
                  <a:pt x="233" y="134"/>
                </a:cubicBezTo>
                <a:cubicBezTo>
                  <a:pt x="233" y="189"/>
                  <a:pt x="189" y="233"/>
                  <a:pt x="134" y="233"/>
                </a:cubicBezTo>
                <a:close/>
                <a:moveTo>
                  <a:pt x="134" y="0"/>
                </a:moveTo>
                <a:cubicBezTo>
                  <a:pt x="60" y="0"/>
                  <a:pt x="0" y="60"/>
                  <a:pt x="0" y="134"/>
                </a:cubicBezTo>
                <a:cubicBezTo>
                  <a:pt x="0" y="208"/>
                  <a:pt x="60" y="268"/>
                  <a:pt x="134" y="268"/>
                </a:cubicBezTo>
                <a:cubicBezTo>
                  <a:pt x="208" y="268"/>
                  <a:pt x="269" y="208"/>
                  <a:pt x="269" y="134"/>
                </a:cubicBezTo>
                <a:cubicBezTo>
                  <a:pt x="269" y="60"/>
                  <a:pt x="208" y="0"/>
                  <a:pt x="13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0" name="Freeform 939">
            <a:extLst>
              <a:ext uri="{FF2B5EF4-FFF2-40B4-BE49-F238E27FC236}">
                <a16:creationId xmlns:a16="http://schemas.microsoft.com/office/drawing/2014/main" id="{3F944134-7F19-2048-84C8-D3B952F77F78}"/>
              </a:ext>
            </a:extLst>
          </p:cNvPr>
          <p:cNvSpPr/>
          <p:nvPr/>
        </p:nvSpPr>
        <p:spPr>
          <a:xfrm>
            <a:off x="3517513" y="1991371"/>
            <a:ext cx="56880" cy="53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9" h="150">
                <a:moveTo>
                  <a:pt x="119" y="1"/>
                </a:moveTo>
                <a:cubicBezTo>
                  <a:pt x="113" y="-2"/>
                  <a:pt x="106" y="0"/>
                  <a:pt x="102" y="6"/>
                </a:cubicBezTo>
                <a:cubicBezTo>
                  <a:pt x="99" y="11"/>
                  <a:pt x="101" y="19"/>
                  <a:pt x="107" y="22"/>
                </a:cubicBezTo>
                <a:cubicBezTo>
                  <a:pt x="124" y="32"/>
                  <a:pt x="135" y="50"/>
                  <a:pt x="135" y="70"/>
                </a:cubicBezTo>
                <a:cubicBezTo>
                  <a:pt x="135" y="101"/>
                  <a:pt x="110" y="126"/>
                  <a:pt x="79" y="126"/>
                </a:cubicBezTo>
                <a:cubicBezTo>
                  <a:pt x="49" y="126"/>
                  <a:pt x="24" y="101"/>
                  <a:pt x="24" y="70"/>
                </a:cubicBezTo>
                <a:cubicBezTo>
                  <a:pt x="24" y="51"/>
                  <a:pt x="34" y="32"/>
                  <a:pt x="51" y="22"/>
                </a:cubicBezTo>
                <a:cubicBezTo>
                  <a:pt x="57" y="19"/>
                  <a:pt x="59" y="12"/>
                  <a:pt x="56" y="6"/>
                </a:cubicBezTo>
                <a:cubicBezTo>
                  <a:pt x="52" y="0"/>
                  <a:pt x="45" y="-2"/>
                  <a:pt x="40" y="2"/>
                </a:cubicBezTo>
                <a:cubicBezTo>
                  <a:pt x="15" y="16"/>
                  <a:pt x="0" y="42"/>
                  <a:pt x="0" y="70"/>
                </a:cubicBezTo>
                <a:cubicBezTo>
                  <a:pt x="0" y="114"/>
                  <a:pt x="36" y="150"/>
                  <a:pt x="79" y="150"/>
                </a:cubicBezTo>
                <a:cubicBezTo>
                  <a:pt x="123" y="150"/>
                  <a:pt x="159" y="114"/>
                  <a:pt x="159" y="70"/>
                </a:cubicBezTo>
                <a:cubicBezTo>
                  <a:pt x="159" y="42"/>
                  <a:pt x="143" y="15"/>
                  <a:pt x="119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1" name="Freeform 940">
            <a:extLst>
              <a:ext uri="{FF2B5EF4-FFF2-40B4-BE49-F238E27FC236}">
                <a16:creationId xmlns:a16="http://schemas.microsoft.com/office/drawing/2014/main" id="{8BF5BE27-4411-E847-A7C9-73BC09A88F50}"/>
              </a:ext>
            </a:extLst>
          </p:cNvPr>
          <p:cNvSpPr/>
          <p:nvPr/>
        </p:nvSpPr>
        <p:spPr>
          <a:xfrm>
            <a:off x="3541633" y="1988491"/>
            <a:ext cx="8280" cy="28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" h="80">
                <a:moveTo>
                  <a:pt x="12" y="80"/>
                </a:moveTo>
                <a:cubicBezTo>
                  <a:pt x="19" y="80"/>
                  <a:pt x="24" y="75"/>
                  <a:pt x="24" y="68"/>
                </a:cubicBezTo>
                <a:lnTo>
                  <a:pt x="24" y="12"/>
                </a:lnTo>
                <a:cubicBezTo>
                  <a:pt x="24" y="5"/>
                  <a:pt x="19" y="0"/>
                  <a:pt x="12" y="0"/>
                </a:cubicBezTo>
                <a:cubicBezTo>
                  <a:pt x="6" y="0"/>
                  <a:pt x="0" y="5"/>
                  <a:pt x="0" y="12"/>
                </a:cubicBezTo>
                <a:lnTo>
                  <a:pt x="0" y="68"/>
                </a:lnTo>
                <a:cubicBezTo>
                  <a:pt x="0" y="75"/>
                  <a:pt x="6" y="80"/>
                  <a:pt x="12" y="8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2" name="Freeform 941">
            <a:extLst>
              <a:ext uri="{FF2B5EF4-FFF2-40B4-BE49-F238E27FC236}">
                <a16:creationId xmlns:a16="http://schemas.microsoft.com/office/drawing/2014/main" id="{96893C2E-8897-054B-8614-598331CEA698}"/>
              </a:ext>
            </a:extLst>
          </p:cNvPr>
          <p:cNvSpPr/>
          <p:nvPr/>
        </p:nvSpPr>
        <p:spPr>
          <a:xfrm>
            <a:off x="3454153" y="1803451"/>
            <a:ext cx="172800" cy="47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1" h="134">
                <a:moveTo>
                  <a:pt x="45" y="123"/>
                </a:moveTo>
                <a:cubicBezTo>
                  <a:pt x="100" y="79"/>
                  <a:pt x="167" y="55"/>
                  <a:pt x="238" y="55"/>
                </a:cubicBezTo>
                <a:cubicBezTo>
                  <a:pt x="311" y="55"/>
                  <a:pt x="381" y="81"/>
                  <a:pt x="437" y="127"/>
                </a:cubicBezTo>
                <a:cubicBezTo>
                  <a:pt x="442" y="131"/>
                  <a:pt x="448" y="134"/>
                  <a:pt x="454" y="134"/>
                </a:cubicBezTo>
                <a:cubicBezTo>
                  <a:pt x="462" y="134"/>
                  <a:pt x="470" y="130"/>
                  <a:pt x="475" y="124"/>
                </a:cubicBezTo>
                <a:cubicBezTo>
                  <a:pt x="485" y="112"/>
                  <a:pt x="484" y="95"/>
                  <a:pt x="472" y="85"/>
                </a:cubicBezTo>
                <a:cubicBezTo>
                  <a:pt x="407" y="30"/>
                  <a:pt x="324" y="0"/>
                  <a:pt x="238" y="0"/>
                </a:cubicBezTo>
                <a:cubicBezTo>
                  <a:pt x="156" y="0"/>
                  <a:pt x="75" y="28"/>
                  <a:pt x="11" y="80"/>
                </a:cubicBezTo>
                <a:cubicBezTo>
                  <a:pt x="-1" y="90"/>
                  <a:pt x="-3" y="107"/>
                  <a:pt x="6" y="119"/>
                </a:cubicBezTo>
                <a:cubicBezTo>
                  <a:pt x="16" y="131"/>
                  <a:pt x="33" y="133"/>
                  <a:pt x="45" y="1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3" name="Freeform 942">
            <a:extLst>
              <a:ext uri="{FF2B5EF4-FFF2-40B4-BE49-F238E27FC236}">
                <a16:creationId xmlns:a16="http://schemas.microsoft.com/office/drawing/2014/main" id="{1BBC0476-54FF-4541-91AD-BFC05B00135F}"/>
              </a:ext>
            </a:extLst>
          </p:cNvPr>
          <p:cNvSpPr/>
          <p:nvPr/>
        </p:nvSpPr>
        <p:spPr>
          <a:xfrm>
            <a:off x="3481152" y="1851331"/>
            <a:ext cx="116280" cy="3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4" h="105">
                <a:moveTo>
                  <a:pt x="161" y="0"/>
                </a:moveTo>
                <a:cubicBezTo>
                  <a:pt x="106" y="0"/>
                  <a:pt x="53" y="19"/>
                  <a:pt x="10" y="53"/>
                </a:cubicBezTo>
                <a:cubicBezTo>
                  <a:pt x="-2" y="63"/>
                  <a:pt x="-3" y="80"/>
                  <a:pt x="6" y="92"/>
                </a:cubicBezTo>
                <a:cubicBezTo>
                  <a:pt x="16" y="104"/>
                  <a:pt x="33" y="106"/>
                  <a:pt x="45" y="96"/>
                </a:cubicBezTo>
                <a:cubicBezTo>
                  <a:pt x="78" y="70"/>
                  <a:pt x="118" y="56"/>
                  <a:pt x="161" y="56"/>
                </a:cubicBezTo>
                <a:cubicBezTo>
                  <a:pt x="204" y="56"/>
                  <a:pt x="246" y="71"/>
                  <a:pt x="279" y="99"/>
                </a:cubicBezTo>
                <a:cubicBezTo>
                  <a:pt x="284" y="103"/>
                  <a:pt x="291" y="105"/>
                  <a:pt x="297" y="105"/>
                </a:cubicBezTo>
                <a:cubicBezTo>
                  <a:pt x="305" y="105"/>
                  <a:pt x="313" y="102"/>
                  <a:pt x="318" y="95"/>
                </a:cubicBezTo>
                <a:cubicBezTo>
                  <a:pt x="328" y="84"/>
                  <a:pt x="326" y="66"/>
                  <a:pt x="315" y="57"/>
                </a:cubicBezTo>
                <a:cubicBezTo>
                  <a:pt x="272" y="20"/>
                  <a:pt x="217" y="0"/>
                  <a:pt x="16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4" name="Freeform 943">
            <a:extLst>
              <a:ext uri="{FF2B5EF4-FFF2-40B4-BE49-F238E27FC236}">
                <a16:creationId xmlns:a16="http://schemas.microsoft.com/office/drawing/2014/main" id="{5C055B79-C35F-1F48-8B85-D8F05C005270}"/>
              </a:ext>
            </a:extLst>
          </p:cNvPr>
          <p:cNvSpPr/>
          <p:nvPr/>
        </p:nvSpPr>
        <p:spPr>
          <a:xfrm>
            <a:off x="4168752" y="1803451"/>
            <a:ext cx="173160" cy="47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2" h="134">
                <a:moveTo>
                  <a:pt x="45" y="123"/>
                </a:moveTo>
                <a:cubicBezTo>
                  <a:pt x="100" y="79"/>
                  <a:pt x="167" y="55"/>
                  <a:pt x="238" y="55"/>
                </a:cubicBezTo>
                <a:cubicBezTo>
                  <a:pt x="310" y="55"/>
                  <a:pt x="381" y="81"/>
                  <a:pt x="436" y="127"/>
                </a:cubicBezTo>
                <a:cubicBezTo>
                  <a:pt x="441" y="131"/>
                  <a:pt x="448" y="134"/>
                  <a:pt x="454" y="134"/>
                </a:cubicBezTo>
                <a:cubicBezTo>
                  <a:pt x="462" y="134"/>
                  <a:pt x="470" y="130"/>
                  <a:pt x="475" y="124"/>
                </a:cubicBezTo>
                <a:cubicBezTo>
                  <a:pt x="485" y="112"/>
                  <a:pt x="483" y="95"/>
                  <a:pt x="472" y="85"/>
                </a:cubicBezTo>
                <a:cubicBezTo>
                  <a:pt x="406" y="30"/>
                  <a:pt x="323" y="0"/>
                  <a:pt x="238" y="0"/>
                </a:cubicBezTo>
                <a:cubicBezTo>
                  <a:pt x="155" y="0"/>
                  <a:pt x="74" y="28"/>
                  <a:pt x="10" y="80"/>
                </a:cubicBezTo>
                <a:cubicBezTo>
                  <a:pt x="-2" y="90"/>
                  <a:pt x="-4" y="107"/>
                  <a:pt x="6" y="119"/>
                </a:cubicBezTo>
                <a:cubicBezTo>
                  <a:pt x="15" y="131"/>
                  <a:pt x="33" y="133"/>
                  <a:pt x="45" y="1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5" name="Freeform 944">
            <a:extLst>
              <a:ext uri="{FF2B5EF4-FFF2-40B4-BE49-F238E27FC236}">
                <a16:creationId xmlns:a16="http://schemas.microsoft.com/office/drawing/2014/main" id="{3EE86EC2-1C81-624A-9117-BB3D88E4E5D2}"/>
              </a:ext>
            </a:extLst>
          </p:cNvPr>
          <p:cNvSpPr/>
          <p:nvPr/>
        </p:nvSpPr>
        <p:spPr>
          <a:xfrm>
            <a:off x="4195753" y="1851331"/>
            <a:ext cx="116280" cy="3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4" h="105">
                <a:moveTo>
                  <a:pt x="160" y="0"/>
                </a:moveTo>
                <a:cubicBezTo>
                  <a:pt x="106" y="0"/>
                  <a:pt x="52" y="19"/>
                  <a:pt x="10" y="53"/>
                </a:cubicBezTo>
                <a:cubicBezTo>
                  <a:pt x="-2" y="63"/>
                  <a:pt x="-4" y="80"/>
                  <a:pt x="6" y="92"/>
                </a:cubicBezTo>
                <a:cubicBezTo>
                  <a:pt x="15" y="104"/>
                  <a:pt x="33" y="106"/>
                  <a:pt x="45" y="96"/>
                </a:cubicBezTo>
                <a:cubicBezTo>
                  <a:pt x="78" y="70"/>
                  <a:pt x="118" y="56"/>
                  <a:pt x="160" y="56"/>
                </a:cubicBezTo>
                <a:cubicBezTo>
                  <a:pt x="204" y="56"/>
                  <a:pt x="246" y="71"/>
                  <a:pt x="279" y="99"/>
                </a:cubicBezTo>
                <a:cubicBezTo>
                  <a:pt x="284" y="103"/>
                  <a:pt x="290" y="105"/>
                  <a:pt x="297" y="105"/>
                </a:cubicBezTo>
                <a:cubicBezTo>
                  <a:pt x="304" y="105"/>
                  <a:pt x="312" y="102"/>
                  <a:pt x="318" y="95"/>
                </a:cubicBezTo>
                <a:cubicBezTo>
                  <a:pt x="327" y="84"/>
                  <a:pt x="326" y="66"/>
                  <a:pt x="314" y="57"/>
                </a:cubicBezTo>
                <a:cubicBezTo>
                  <a:pt x="271" y="20"/>
                  <a:pt x="216" y="0"/>
                  <a:pt x="16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6" name="Freeform 945">
            <a:extLst>
              <a:ext uri="{FF2B5EF4-FFF2-40B4-BE49-F238E27FC236}">
                <a16:creationId xmlns:a16="http://schemas.microsoft.com/office/drawing/2014/main" id="{FE7A7E68-1DFB-3E42-8F7A-02DF67E5F5D4}"/>
              </a:ext>
            </a:extLst>
          </p:cNvPr>
          <p:cNvSpPr/>
          <p:nvPr/>
        </p:nvSpPr>
        <p:spPr>
          <a:xfrm>
            <a:off x="4141753" y="1933050"/>
            <a:ext cx="22752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3" h="904">
                <a:moveTo>
                  <a:pt x="577" y="588"/>
                </a:moveTo>
                <a:cubicBezTo>
                  <a:pt x="577" y="657"/>
                  <a:pt x="550" y="723"/>
                  <a:pt x="501" y="772"/>
                </a:cubicBezTo>
                <a:cubicBezTo>
                  <a:pt x="451" y="821"/>
                  <a:pt x="386" y="849"/>
                  <a:pt x="316" y="849"/>
                </a:cubicBezTo>
                <a:cubicBezTo>
                  <a:pt x="247" y="849"/>
                  <a:pt x="182" y="821"/>
                  <a:pt x="132" y="772"/>
                </a:cubicBezTo>
                <a:cubicBezTo>
                  <a:pt x="83" y="723"/>
                  <a:pt x="55" y="657"/>
                  <a:pt x="55" y="588"/>
                </a:cubicBezTo>
                <a:lnTo>
                  <a:pt x="55" y="316"/>
                </a:lnTo>
                <a:cubicBezTo>
                  <a:pt x="55" y="246"/>
                  <a:pt x="83" y="181"/>
                  <a:pt x="132" y="131"/>
                </a:cubicBezTo>
                <a:cubicBezTo>
                  <a:pt x="182" y="82"/>
                  <a:pt x="247" y="55"/>
                  <a:pt x="316" y="55"/>
                </a:cubicBezTo>
                <a:cubicBezTo>
                  <a:pt x="386" y="55"/>
                  <a:pt x="451" y="82"/>
                  <a:pt x="501" y="131"/>
                </a:cubicBezTo>
                <a:cubicBezTo>
                  <a:pt x="550" y="181"/>
                  <a:pt x="577" y="246"/>
                  <a:pt x="577" y="316"/>
                </a:cubicBezTo>
                <a:close/>
                <a:moveTo>
                  <a:pt x="540" y="92"/>
                </a:moveTo>
                <a:cubicBezTo>
                  <a:pt x="480" y="33"/>
                  <a:pt x="401" y="0"/>
                  <a:pt x="316" y="0"/>
                </a:cubicBezTo>
                <a:cubicBezTo>
                  <a:pt x="232" y="0"/>
                  <a:pt x="153" y="33"/>
                  <a:pt x="93" y="92"/>
                </a:cubicBezTo>
                <a:cubicBezTo>
                  <a:pt x="33" y="152"/>
                  <a:pt x="0" y="232"/>
                  <a:pt x="0" y="316"/>
                </a:cubicBezTo>
                <a:lnTo>
                  <a:pt x="0" y="588"/>
                </a:lnTo>
                <a:cubicBezTo>
                  <a:pt x="0" y="672"/>
                  <a:pt x="33" y="751"/>
                  <a:pt x="93" y="811"/>
                </a:cubicBezTo>
                <a:cubicBezTo>
                  <a:pt x="153" y="871"/>
                  <a:pt x="232" y="904"/>
                  <a:pt x="316" y="904"/>
                </a:cubicBezTo>
                <a:cubicBezTo>
                  <a:pt x="401" y="904"/>
                  <a:pt x="480" y="871"/>
                  <a:pt x="540" y="811"/>
                </a:cubicBezTo>
                <a:cubicBezTo>
                  <a:pt x="600" y="751"/>
                  <a:pt x="633" y="672"/>
                  <a:pt x="633" y="588"/>
                </a:cubicBezTo>
                <a:lnTo>
                  <a:pt x="633" y="316"/>
                </a:lnTo>
                <a:cubicBezTo>
                  <a:pt x="633" y="232"/>
                  <a:pt x="600" y="152"/>
                  <a:pt x="540" y="9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7" name="Freeform 946">
            <a:extLst>
              <a:ext uri="{FF2B5EF4-FFF2-40B4-BE49-F238E27FC236}">
                <a16:creationId xmlns:a16="http://schemas.microsoft.com/office/drawing/2014/main" id="{28D88985-CB30-B949-B09D-DEDFF51D24EE}"/>
              </a:ext>
            </a:extLst>
          </p:cNvPr>
          <p:cNvSpPr/>
          <p:nvPr/>
        </p:nvSpPr>
        <p:spPr>
          <a:xfrm>
            <a:off x="4244713" y="1983451"/>
            <a:ext cx="19440" cy="6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91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lnTo>
                  <a:pt x="0" y="163"/>
                </a:lnTo>
                <a:cubicBezTo>
                  <a:pt x="0" y="178"/>
                  <a:pt x="13" y="191"/>
                  <a:pt x="28" y="191"/>
                </a:cubicBezTo>
                <a:cubicBezTo>
                  <a:pt x="43" y="191"/>
                  <a:pt x="55" y="178"/>
                  <a:pt x="55" y="163"/>
                </a:cubicBezTo>
                <a:lnTo>
                  <a:pt x="55" y="27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8" name="Freeform 947">
            <a:extLst>
              <a:ext uri="{FF2B5EF4-FFF2-40B4-BE49-F238E27FC236}">
                <a16:creationId xmlns:a16="http://schemas.microsoft.com/office/drawing/2014/main" id="{9A1788BC-3F63-2D43-9032-510B00F7F665}"/>
              </a:ext>
            </a:extLst>
          </p:cNvPr>
          <p:cNvSpPr/>
          <p:nvPr/>
        </p:nvSpPr>
        <p:spPr>
          <a:xfrm>
            <a:off x="5016913" y="215553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0"/>
                </a:moveTo>
                <a:cubicBezTo>
                  <a:pt x="15" y="0"/>
                  <a:pt x="0" y="16"/>
                  <a:pt x="0" y="34"/>
                </a:cubicBezTo>
                <a:cubicBezTo>
                  <a:pt x="0" y="53"/>
                  <a:pt x="15" y="68"/>
                  <a:pt x="34" y="68"/>
                </a:cubicBezTo>
                <a:cubicBezTo>
                  <a:pt x="53" y="68"/>
                  <a:pt x="68" y="53"/>
                  <a:pt x="68" y="34"/>
                </a:cubicBezTo>
                <a:cubicBezTo>
                  <a:pt x="68" y="16"/>
                  <a:pt x="53" y="0"/>
                  <a:pt x="3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9" name="Freeform 948">
            <a:extLst>
              <a:ext uri="{FF2B5EF4-FFF2-40B4-BE49-F238E27FC236}">
                <a16:creationId xmlns:a16="http://schemas.microsoft.com/office/drawing/2014/main" id="{699C4939-B7FA-F54B-8C6C-B0B18B91E6CE}"/>
              </a:ext>
            </a:extLst>
          </p:cNvPr>
          <p:cNvSpPr/>
          <p:nvPr/>
        </p:nvSpPr>
        <p:spPr>
          <a:xfrm>
            <a:off x="4895593" y="2158051"/>
            <a:ext cx="968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0" h="55">
                <a:moveTo>
                  <a:pt x="242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2"/>
                  <a:pt x="13" y="55"/>
                  <a:pt x="28" y="55"/>
                </a:cubicBezTo>
                <a:lnTo>
                  <a:pt x="242" y="55"/>
                </a:lnTo>
                <a:cubicBezTo>
                  <a:pt x="257" y="55"/>
                  <a:pt x="270" y="42"/>
                  <a:pt x="270" y="27"/>
                </a:cubicBezTo>
                <a:cubicBezTo>
                  <a:pt x="270" y="12"/>
                  <a:pt x="257" y="0"/>
                  <a:pt x="24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0" name="Freeform 949">
            <a:extLst>
              <a:ext uri="{FF2B5EF4-FFF2-40B4-BE49-F238E27FC236}">
                <a16:creationId xmlns:a16="http://schemas.microsoft.com/office/drawing/2014/main" id="{3D01EE65-5D7A-744F-9B50-4961D99D860F}"/>
              </a:ext>
            </a:extLst>
          </p:cNvPr>
          <p:cNvSpPr/>
          <p:nvPr/>
        </p:nvSpPr>
        <p:spPr>
          <a:xfrm>
            <a:off x="4862113" y="1833331"/>
            <a:ext cx="212040" cy="115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0" h="322">
                <a:moveTo>
                  <a:pt x="535" y="266"/>
                </a:moveTo>
                <a:lnTo>
                  <a:pt x="55" y="266"/>
                </a:lnTo>
                <a:lnTo>
                  <a:pt x="55" y="55"/>
                </a:lnTo>
                <a:lnTo>
                  <a:pt x="535" y="55"/>
                </a:lnTo>
                <a:close/>
                <a:moveTo>
                  <a:pt x="590" y="294"/>
                </a:moveTo>
                <a:lnTo>
                  <a:pt x="590" y="27"/>
                </a:lnTo>
                <a:cubicBezTo>
                  <a:pt x="590" y="12"/>
                  <a:pt x="578" y="0"/>
                  <a:pt x="563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294"/>
                </a:lnTo>
                <a:cubicBezTo>
                  <a:pt x="0" y="309"/>
                  <a:pt x="12" y="322"/>
                  <a:pt x="27" y="322"/>
                </a:cubicBezTo>
                <a:lnTo>
                  <a:pt x="563" y="322"/>
                </a:lnTo>
                <a:cubicBezTo>
                  <a:pt x="578" y="322"/>
                  <a:pt x="590" y="309"/>
                  <a:pt x="590" y="29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1" name="Freeform 950">
            <a:extLst>
              <a:ext uri="{FF2B5EF4-FFF2-40B4-BE49-F238E27FC236}">
                <a16:creationId xmlns:a16="http://schemas.microsoft.com/office/drawing/2014/main" id="{9543EE4C-2A27-B240-8734-66ECF4E2BE4E}"/>
              </a:ext>
            </a:extLst>
          </p:cNvPr>
          <p:cNvSpPr/>
          <p:nvPr/>
        </p:nvSpPr>
        <p:spPr>
          <a:xfrm>
            <a:off x="5016913" y="207993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2" name="Freeform 951">
            <a:extLst>
              <a:ext uri="{FF2B5EF4-FFF2-40B4-BE49-F238E27FC236}">
                <a16:creationId xmlns:a16="http://schemas.microsoft.com/office/drawing/2014/main" id="{3DCAB63B-9500-E04B-A8CD-9B639CD929F7}"/>
              </a:ext>
            </a:extLst>
          </p:cNvPr>
          <p:cNvSpPr/>
          <p:nvPr/>
        </p:nvSpPr>
        <p:spPr>
          <a:xfrm>
            <a:off x="5017633" y="2028091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ubicBezTo>
                  <a:pt x="52" y="68"/>
                  <a:pt x="67" y="52"/>
                  <a:pt x="67" y="34"/>
                </a:cubicBezTo>
                <a:cubicBezTo>
                  <a:pt x="67" y="15"/>
                  <a:pt x="52" y="0"/>
                  <a:pt x="3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3" name="Freeform 952">
            <a:extLst>
              <a:ext uri="{FF2B5EF4-FFF2-40B4-BE49-F238E27FC236}">
                <a16:creationId xmlns:a16="http://schemas.microsoft.com/office/drawing/2014/main" id="{964269E5-E68C-574D-A993-D481FF6A3281}"/>
              </a:ext>
            </a:extLst>
          </p:cNvPr>
          <p:cNvSpPr/>
          <p:nvPr/>
        </p:nvSpPr>
        <p:spPr>
          <a:xfrm>
            <a:off x="4956433" y="2028091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33" y="68"/>
                </a:moveTo>
                <a:cubicBezTo>
                  <a:pt x="52" y="68"/>
                  <a:pt x="67" y="52"/>
                  <a:pt x="67" y="34"/>
                </a:cubicBezTo>
                <a:cubicBezTo>
                  <a:pt x="67" y="15"/>
                  <a:pt x="52" y="0"/>
                  <a:pt x="33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3" y="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4" name="Freeform 953">
            <a:extLst>
              <a:ext uri="{FF2B5EF4-FFF2-40B4-BE49-F238E27FC236}">
                <a16:creationId xmlns:a16="http://schemas.microsoft.com/office/drawing/2014/main" id="{CB9EFD3C-BA1B-B049-AB30-DA44938B63A3}"/>
              </a:ext>
            </a:extLst>
          </p:cNvPr>
          <p:cNvSpPr/>
          <p:nvPr/>
        </p:nvSpPr>
        <p:spPr>
          <a:xfrm>
            <a:off x="4894153" y="2028091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33" y="68"/>
                </a:moveTo>
                <a:cubicBezTo>
                  <a:pt x="52" y="68"/>
                  <a:pt x="67" y="52"/>
                  <a:pt x="67" y="34"/>
                </a:cubicBezTo>
                <a:cubicBezTo>
                  <a:pt x="67" y="15"/>
                  <a:pt x="52" y="0"/>
                  <a:pt x="33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3" y="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5" name="Freeform 954">
            <a:extLst>
              <a:ext uri="{FF2B5EF4-FFF2-40B4-BE49-F238E27FC236}">
                <a16:creationId xmlns:a16="http://schemas.microsoft.com/office/drawing/2014/main" id="{5DC23245-9465-3748-BED0-3CC7BAADEBB5}"/>
              </a:ext>
            </a:extLst>
          </p:cNvPr>
          <p:cNvSpPr/>
          <p:nvPr/>
        </p:nvSpPr>
        <p:spPr>
          <a:xfrm>
            <a:off x="4956073" y="207993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68"/>
                </a:move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2"/>
                  <a:pt x="16" y="68"/>
                  <a:pt x="34" y="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6" name="Freeform 955">
            <a:extLst>
              <a:ext uri="{FF2B5EF4-FFF2-40B4-BE49-F238E27FC236}">
                <a16:creationId xmlns:a16="http://schemas.microsoft.com/office/drawing/2014/main" id="{386E6C86-00A4-3444-917D-DA6A607A42AF}"/>
              </a:ext>
            </a:extLst>
          </p:cNvPr>
          <p:cNvSpPr/>
          <p:nvPr/>
        </p:nvSpPr>
        <p:spPr>
          <a:xfrm>
            <a:off x="4893793" y="207993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68"/>
                </a:move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2"/>
                  <a:pt x="16" y="68"/>
                  <a:pt x="34" y="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7" name="Freeform 956">
            <a:extLst>
              <a:ext uri="{FF2B5EF4-FFF2-40B4-BE49-F238E27FC236}">
                <a16:creationId xmlns:a16="http://schemas.microsoft.com/office/drawing/2014/main" id="{4204A454-B3A3-0343-BE6A-C5CA18F45FA6}"/>
              </a:ext>
            </a:extLst>
          </p:cNvPr>
          <p:cNvSpPr/>
          <p:nvPr/>
        </p:nvSpPr>
        <p:spPr>
          <a:xfrm>
            <a:off x="5017633" y="1977331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ubicBezTo>
                  <a:pt x="52" y="68"/>
                  <a:pt x="67" y="52"/>
                  <a:pt x="67" y="34"/>
                </a:cubicBezTo>
                <a:cubicBezTo>
                  <a:pt x="67" y="15"/>
                  <a:pt x="52" y="0"/>
                  <a:pt x="3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8" name="Freeform 957">
            <a:extLst>
              <a:ext uri="{FF2B5EF4-FFF2-40B4-BE49-F238E27FC236}">
                <a16:creationId xmlns:a16="http://schemas.microsoft.com/office/drawing/2014/main" id="{E0564A54-8C09-BA4E-A6D4-CCB2D2C54D90}"/>
              </a:ext>
            </a:extLst>
          </p:cNvPr>
          <p:cNvSpPr/>
          <p:nvPr/>
        </p:nvSpPr>
        <p:spPr>
          <a:xfrm>
            <a:off x="4956433" y="1977331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33" y="68"/>
                </a:moveTo>
                <a:cubicBezTo>
                  <a:pt x="52" y="68"/>
                  <a:pt x="67" y="52"/>
                  <a:pt x="67" y="34"/>
                </a:cubicBezTo>
                <a:cubicBezTo>
                  <a:pt x="67" y="15"/>
                  <a:pt x="52" y="0"/>
                  <a:pt x="33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3" y="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9" name="Freeform 958">
            <a:extLst>
              <a:ext uri="{FF2B5EF4-FFF2-40B4-BE49-F238E27FC236}">
                <a16:creationId xmlns:a16="http://schemas.microsoft.com/office/drawing/2014/main" id="{C73BAB96-CB4B-C04B-9E80-E32FD8402ED7}"/>
              </a:ext>
            </a:extLst>
          </p:cNvPr>
          <p:cNvSpPr/>
          <p:nvPr/>
        </p:nvSpPr>
        <p:spPr>
          <a:xfrm>
            <a:off x="4894153" y="1977331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33" y="68"/>
                </a:moveTo>
                <a:cubicBezTo>
                  <a:pt x="52" y="68"/>
                  <a:pt x="67" y="52"/>
                  <a:pt x="67" y="34"/>
                </a:cubicBezTo>
                <a:cubicBezTo>
                  <a:pt x="67" y="15"/>
                  <a:pt x="52" y="0"/>
                  <a:pt x="33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3" y="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0" name="Freeform 959">
            <a:extLst>
              <a:ext uri="{FF2B5EF4-FFF2-40B4-BE49-F238E27FC236}">
                <a16:creationId xmlns:a16="http://schemas.microsoft.com/office/drawing/2014/main" id="{0AF899DC-EAF7-4A4C-BCDD-6579979114A3}"/>
              </a:ext>
            </a:extLst>
          </p:cNvPr>
          <p:cNvSpPr/>
          <p:nvPr/>
        </p:nvSpPr>
        <p:spPr>
          <a:xfrm>
            <a:off x="4828993" y="1802012"/>
            <a:ext cx="281160" cy="427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2" h="1188">
                <a:moveTo>
                  <a:pt x="112" y="1133"/>
                </a:moveTo>
                <a:lnTo>
                  <a:pt x="110" y="1133"/>
                </a:lnTo>
                <a:cubicBezTo>
                  <a:pt x="80" y="1133"/>
                  <a:pt x="55" y="1108"/>
                  <a:pt x="55" y="1078"/>
                </a:cubicBezTo>
                <a:lnTo>
                  <a:pt x="55" y="109"/>
                </a:lnTo>
                <a:cubicBezTo>
                  <a:pt x="55" y="79"/>
                  <a:pt x="80" y="55"/>
                  <a:pt x="110" y="55"/>
                </a:cubicBezTo>
                <a:lnTo>
                  <a:pt x="670" y="55"/>
                </a:lnTo>
                <a:cubicBezTo>
                  <a:pt x="699" y="55"/>
                  <a:pt x="724" y="79"/>
                  <a:pt x="724" y="109"/>
                </a:cubicBezTo>
                <a:lnTo>
                  <a:pt x="724" y="1095"/>
                </a:lnTo>
                <a:cubicBezTo>
                  <a:pt x="720" y="1107"/>
                  <a:pt x="711" y="1118"/>
                  <a:pt x="700" y="1124"/>
                </a:cubicBezTo>
                <a:cubicBezTo>
                  <a:pt x="698" y="1125"/>
                  <a:pt x="696" y="1126"/>
                  <a:pt x="694" y="1127"/>
                </a:cubicBezTo>
                <a:cubicBezTo>
                  <a:pt x="686" y="1131"/>
                  <a:pt x="678" y="1133"/>
                  <a:pt x="670" y="1133"/>
                </a:cubicBezTo>
                <a:close/>
                <a:moveTo>
                  <a:pt x="778" y="95"/>
                </a:moveTo>
                <a:cubicBezTo>
                  <a:pt x="771" y="41"/>
                  <a:pt x="725" y="0"/>
                  <a:pt x="670" y="0"/>
                </a:cubicBezTo>
                <a:lnTo>
                  <a:pt x="110" y="0"/>
                </a:lnTo>
                <a:cubicBezTo>
                  <a:pt x="49" y="0"/>
                  <a:pt x="0" y="49"/>
                  <a:pt x="0" y="109"/>
                </a:cubicBezTo>
                <a:lnTo>
                  <a:pt x="0" y="1078"/>
                </a:lnTo>
                <a:cubicBezTo>
                  <a:pt x="0" y="1139"/>
                  <a:pt x="49" y="1188"/>
                  <a:pt x="110" y="1188"/>
                </a:cubicBezTo>
                <a:lnTo>
                  <a:pt x="112" y="1188"/>
                </a:lnTo>
                <a:lnTo>
                  <a:pt x="670" y="1188"/>
                </a:lnTo>
                <a:lnTo>
                  <a:pt x="672" y="1188"/>
                </a:lnTo>
                <a:cubicBezTo>
                  <a:pt x="733" y="1188"/>
                  <a:pt x="782" y="1139"/>
                  <a:pt x="782" y="1078"/>
                </a:cubicBezTo>
                <a:lnTo>
                  <a:pt x="782" y="109"/>
                </a:lnTo>
                <a:cubicBezTo>
                  <a:pt x="782" y="104"/>
                  <a:pt x="780" y="99"/>
                  <a:pt x="778" y="9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1" name="Freeform 960">
            <a:extLst>
              <a:ext uri="{FF2B5EF4-FFF2-40B4-BE49-F238E27FC236}">
                <a16:creationId xmlns:a16="http://schemas.microsoft.com/office/drawing/2014/main" id="{2757F300-299F-FB4C-8586-0649F44C0668}"/>
              </a:ext>
            </a:extLst>
          </p:cNvPr>
          <p:cNvSpPr/>
          <p:nvPr/>
        </p:nvSpPr>
        <p:spPr>
          <a:xfrm>
            <a:off x="5808193" y="2155531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34" y="0"/>
                </a:moveTo>
                <a:cubicBezTo>
                  <a:pt x="15" y="0"/>
                  <a:pt x="0" y="16"/>
                  <a:pt x="0" y="34"/>
                </a:cubicBezTo>
                <a:cubicBezTo>
                  <a:pt x="0" y="53"/>
                  <a:pt x="15" y="68"/>
                  <a:pt x="34" y="68"/>
                </a:cubicBezTo>
                <a:cubicBezTo>
                  <a:pt x="52" y="68"/>
                  <a:pt x="67" y="53"/>
                  <a:pt x="67" y="34"/>
                </a:cubicBezTo>
                <a:cubicBezTo>
                  <a:pt x="67" y="16"/>
                  <a:pt x="52" y="0"/>
                  <a:pt x="3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2" name="Freeform 961">
            <a:extLst>
              <a:ext uri="{FF2B5EF4-FFF2-40B4-BE49-F238E27FC236}">
                <a16:creationId xmlns:a16="http://schemas.microsoft.com/office/drawing/2014/main" id="{32425735-63D3-9040-A935-20DCA8473D01}"/>
              </a:ext>
            </a:extLst>
          </p:cNvPr>
          <p:cNvSpPr/>
          <p:nvPr/>
        </p:nvSpPr>
        <p:spPr>
          <a:xfrm>
            <a:off x="5686873" y="2158051"/>
            <a:ext cx="964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9" h="55">
                <a:moveTo>
                  <a:pt x="242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8" y="55"/>
                </a:cubicBezTo>
                <a:lnTo>
                  <a:pt x="242" y="55"/>
                </a:lnTo>
                <a:cubicBezTo>
                  <a:pt x="257" y="55"/>
                  <a:pt x="269" y="42"/>
                  <a:pt x="269" y="27"/>
                </a:cubicBezTo>
                <a:cubicBezTo>
                  <a:pt x="269" y="12"/>
                  <a:pt x="257" y="0"/>
                  <a:pt x="24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3" name="Freeform 962">
            <a:extLst>
              <a:ext uri="{FF2B5EF4-FFF2-40B4-BE49-F238E27FC236}">
                <a16:creationId xmlns:a16="http://schemas.microsoft.com/office/drawing/2014/main" id="{7837AD3C-C25B-6B48-B333-2E280022F68A}"/>
              </a:ext>
            </a:extLst>
          </p:cNvPr>
          <p:cNvSpPr/>
          <p:nvPr/>
        </p:nvSpPr>
        <p:spPr>
          <a:xfrm>
            <a:off x="5653032" y="1833331"/>
            <a:ext cx="212400" cy="115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1" h="322">
                <a:moveTo>
                  <a:pt x="536" y="266"/>
                </a:moveTo>
                <a:lnTo>
                  <a:pt x="55" y="266"/>
                </a:lnTo>
                <a:lnTo>
                  <a:pt x="55" y="55"/>
                </a:lnTo>
                <a:lnTo>
                  <a:pt x="536" y="55"/>
                </a:lnTo>
                <a:close/>
                <a:moveTo>
                  <a:pt x="591" y="294"/>
                </a:moveTo>
                <a:lnTo>
                  <a:pt x="591" y="27"/>
                </a:lnTo>
                <a:cubicBezTo>
                  <a:pt x="591" y="12"/>
                  <a:pt x="578" y="0"/>
                  <a:pt x="563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294"/>
                </a:lnTo>
                <a:cubicBezTo>
                  <a:pt x="0" y="309"/>
                  <a:pt x="13" y="322"/>
                  <a:pt x="28" y="322"/>
                </a:cubicBezTo>
                <a:lnTo>
                  <a:pt x="563" y="322"/>
                </a:lnTo>
                <a:cubicBezTo>
                  <a:pt x="578" y="322"/>
                  <a:pt x="591" y="309"/>
                  <a:pt x="591" y="29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4" name="Freeform 963">
            <a:extLst>
              <a:ext uri="{FF2B5EF4-FFF2-40B4-BE49-F238E27FC236}">
                <a16:creationId xmlns:a16="http://schemas.microsoft.com/office/drawing/2014/main" id="{87AF7C17-6BFC-0143-8F43-A029BC1E45D0}"/>
              </a:ext>
            </a:extLst>
          </p:cNvPr>
          <p:cNvSpPr/>
          <p:nvPr/>
        </p:nvSpPr>
        <p:spPr>
          <a:xfrm>
            <a:off x="5808193" y="2079931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ubicBezTo>
                  <a:pt x="52" y="68"/>
                  <a:pt x="67" y="52"/>
                  <a:pt x="67" y="34"/>
                </a:cubicBezTo>
                <a:cubicBezTo>
                  <a:pt x="67" y="15"/>
                  <a:pt x="52" y="0"/>
                  <a:pt x="3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5" name="Freeform 964">
            <a:extLst>
              <a:ext uri="{FF2B5EF4-FFF2-40B4-BE49-F238E27FC236}">
                <a16:creationId xmlns:a16="http://schemas.microsoft.com/office/drawing/2014/main" id="{BC6DE80D-63C6-A449-909E-D513F5928148}"/>
              </a:ext>
            </a:extLst>
          </p:cNvPr>
          <p:cNvSpPr/>
          <p:nvPr/>
        </p:nvSpPr>
        <p:spPr>
          <a:xfrm>
            <a:off x="5808553" y="202809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0"/>
                </a:moveTo>
                <a:cubicBezTo>
                  <a:pt x="16" y="0"/>
                  <a:pt x="0" y="15"/>
                  <a:pt x="0" y="34"/>
                </a:cubicBezTo>
                <a:cubicBezTo>
                  <a:pt x="0" y="52"/>
                  <a:pt x="16" y="68"/>
                  <a:pt x="34" y="68"/>
                </a:cubicBez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6" name="Freeform 965">
            <a:extLst>
              <a:ext uri="{FF2B5EF4-FFF2-40B4-BE49-F238E27FC236}">
                <a16:creationId xmlns:a16="http://schemas.microsoft.com/office/drawing/2014/main" id="{79BDDE1A-214F-6645-9A07-3C9333FE8C12}"/>
              </a:ext>
            </a:extLst>
          </p:cNvPr>
          <p:cNvSpPr/>
          <p:nvPr/>
        </p:nvSpPr>
        <p:spPr>
          <a:xfrm>
            <a:off x="5747353" y="202809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68"/>
                </a:move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7" name="Freeform 966">
            <a:extLst>
              <a:ext uri="{FF2B5EF4-FFF2-40B4-BE49-F238E27FC236}">
                <a16:creationId xmlns:a16="http://schemas.microsoft.com/office/drawing/2014/main" id="{A527EF6D-454B-5740-8484-2321CAA3E8DD}"/>
              </a:ext>
            </a:extLst>
          </p:cNvPr>
          <p:cNvSpPr/>
          <p:nvPr/>
        </p:nvSpPr>
        <p:spPr>
          <a:xfrm>
            <a:off x="5685073" y="202809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68"/>
                </a:move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8" name="Freeform 967">
            <a:extLst>
              <a:ext uri="{FF2B5EF4-FFF2-40B4-BE49-F238E27FC236}">
                <a16:creationId xmlns:a16="http://schemas.microsoft.com/office/drawing/2014/main" id="{21CA7BF9-2BB0-AF4E-8A31-D05C23388956}"/>
              </a:ext>
            </a:extLst>
          </p:cNvPr>
          <p:cNvSpPr/>
          <p:nvPr/>
        </p:nvSpPr>
        <p:spPr>
          <a:xfrm>
            <a:off x="5747353" y="207993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68"/>
                </a:move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9" name="Freeform 968">
            <a:extLst>
              <a:ext uri="{FF2B5EF4-FFF2-40B4-BE49-F238E27FC236}">
                <a16:creationId xmlns:a16="http://schemas.microsoft.com/office/drawing/2014/main" id="{E06B339C-9447-6647-98F6-96BF904F97AD}"/>
              </a:ext>
            </a:extLst>
          </p:cNvPr>
          <p:cNvSpPr/>
          <p:nvPr/>
        </p:nvSpPr>
        <p:spPr>
          <a:xfrm>
            <a:off x="5685073" y="207993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68"/>
                </a:move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0" name="Freeform 969">
            <a:extLst>
              <a:ext uri="{FF2B5EF4-FFF2-40B4-BE49-F238E27FC236}">
                <a16:creationId xmlns:a16="http://schemas.microsoft.com/office/drawing/2014/main" id="{E848B484-4F08-0344-AF50-7AA1206F0AD5}"/>
              </a:ext>
            </a:extLst>
          </p:cNvPr>
          <p:cNvSpPr/>
          <p:nvPr/>
        </p:nvSpPr>
        <p:spPr>
          <a:xfrm>
            <a:off x="5808553" y="197733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0"/>
                </a:moveTo>
                <a:cubicBezTo>
                  <a:pt x="16" y="0"/>
                  <a:pt x="0" y="15"/>
                  <a:pt x="0" y="34"/>
                </a:cubicBezTo>
                <a:cubicBezTo>
                  <a:pt x="0" y="52"/>
                  <a:pt x="16" y="68"/>
                  <a:pt x="34" y="68"/>
                </a:cubicBez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1" name="Freeform 970">
            <a:extLst>
              <a:ext uri="{FF2B5EF4-FFF2-40B4-BE49-F238E27FC236}">
                <a16:creationId xmlns:a16="http://schemas.microsoft.com/office/drawing/2014/main" id="{FE2DF485-2D3E-3845-A02E-CB716A24D060}"/>
              </a:ext>
            </a:extLst>
          </p:cNvPr>
          <p:cNvSpPr/>
          <p:nvPr/>
        </p:nvSpPr>
        <p:spPr>
          <a:xfrm>
            <a:off x="5747353" y="197733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68"/>
                </a:move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2" name="Freeform 971">
            <a:extLst>
              <a:ext uri="{FF2B5EF4-FFF2-40B4-BE49-F238E27FC236}">
                <a16:creationId xmlns:a16="http://schemas.microsoft.com/office/drawing/2014/main" id="{9CC3E57D-0866-884A-AA0B-5439E5A653A9}"/>
              </a:ext>
            </a:extLst>
          </p:cNvPr>
          <p:cNvSpPr/>
          <p:nvPr/>
        </p:nvSpPr>
        <p:spPr>
          <a:xfrm>
            <a:off x="5685073" y="197733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68"/>
                </a:move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3" name="Freeform 972">
            <a:extLst>
              <a:ext uri="{FF2B5EF4-FFF2-40B4-BE49-F238E27FC236}">
                <a16:creationId xmlns:a16="http://schemas.microsoft.com/office/drawing/2014/main" id="{3AB3AB85-ECA5-5848-A2AE-307555816BFE}"/>
              </a:ext>
            </a:extLst>
          </p:cNvPr>
          <p:cNvSpPr/>
          <p:nvPr/>
        </p:nvSpPr>
        <p:spPr>
          <a:xfrm>
            <a:off x="5470513" y="1802012"/>
            <a:ext cx="430560" cy="427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7" h="1188">
                <a:moveTo>
                  <a:pt x="528" y="1133"/>
                </a:moveTo>
                <a:lnTo>
                  <a:pt x="109" y="1133"/>
                </a:lnTo>
                <a:cubicBezTo>
                  <a:pt x="79" y="1133"/>
                  <a:pt x="55" y="1108"/>
                  <a:pt x="55" y="1078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1085" y="55"/>
                </a:lnTo>
                <a:cubicBezTo>
                  <a:pt x="1115" y="55"/>
                  <a:pt x="1139" y="79"/>
                  <a:pt x="1139" y="109"/>
                </a:cubicBezTo>
                <a:lnTo>
                  <a:pt x="1139" y="1095"/>
                </a:lnTo>
                <a:cubicBezTo>
                  <a:pt x="1135" y="1107"/>
                  <a:pt x="1127" y="1118"/>
                  <a:pt x="1116" y="1124"/>
                </a:cubicBezTo>
                <a:cubicBezTo>
                  <a:pt x="1114" y="1125"/>
                  <a:pt x="1112" y="1126"/>
                  <a:pt x="1109" y="1127"/>
                </a:cubicBezTo>
                <a:cubicBezTo>
                  <a:pt x="1102" y="1131"/>
                  <a:pt x="1094" y="1133"/>
                  <a:pt x="1085" y="1133"/>
                </a:cubicBezTo>
                <a:close/>
                <a:moveTo>
                  <a:pt x="1194" y="95"/>
                </a:moveTo>
                <a:cubicBezTo>
                  <a:pt x="1187" y="41"/>
                  <a:pt x="1141" y="0"/>
                  <a:pt x="1085" y="0"/>
                </a:cubicBez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78"/>
                </a:lnTo>
                <a:cubicBezTo>
                  <a:pt x="0" y="1139"/>
                  <a:pt x="49" y="1188"/>
                  <a:pt x="109" y="1188"/>
                </a:cubicBezTo>
                <a:lnTo>
                  <a:pt x="528" y="1188"/>
                </a:lnTo>
                <a:lnTo>
                  <a:pt x="1085" y="1188"/>
                </a:lnTo>
                <a:lnTo>
                  <a:pt x="1088" y="1188"/>
                </a:lnTo>
                <a:cubicBezTo>
                  <a:pt x="1148" y="1188"/>
                  <a:pt x="1197" y="1139"/>
                  <a:pt x="1197" y="1078"/>
                </a:cubicBezTo>
                <a:lnTo>
                  <a:pt x="1197" y="109"/>
                </a:lnTo>
                <a:cubicBezTo>
                  <a:pt x="1197" y="104"/>
                  <a:pt x="1196" y="99"/>
                  <a:pt x="1194" y="9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4" name="Freeform 973">
            <a:extLst>
              <a:ext uri="{FF2B5EF4-FFF2-40B4-BE49-F238E27FC236}">
                <a16:creationId xmlns:a16="http://schemas.microsoft.com/office/drawing/2014/main" id="{4DD3160D-72DB-7D41-A318-B9B20DDFFEB8}"/>
              </a:ext>
            </a:extLst>
          </p:cNvPr>
          <p:cNvSpPr/>
          <p:nvPr/>
        </p:nvSpPr>
        <p:spPr>
          <a:xfrm>
            <a:off x="5522353" y="1852412"/>
            <a:ext cx="10332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8" h="905">
                <a:moveTo>
                  <a:pt x="233" y="761"/>
                </a:moveTo>
                <a:cubicBezTo>
                  <a:pt x="233" y="810"/>
                  <a:pt x="193" y="849"/>
                  <a:pt x="144" y="849"/>
                </a:cubicBezTo>
                <a:cubicBezTo>
                  <a:pt x="95" y="849"/>
                  <a:pt x="55" y="810"/>
                  <a:pt x="55" y="761"/>
                </a:cubicBezTo>
                <a:lnTo>
                  <a:pt x="55" y="145"/>
                </a:lnTo>
                <a:cubicBezTo>
                  <a:pt x="55" y="96"/>
                  <a:pt x="95" y="56"/>
                  <a:pt x="144" y="56"/>
                </a:cubicBezTo>
                <a:cubicBezTo>
                  <a:pt x="193" y="56"/>
                  <a:pt x="233" y="96"/>
                  <a:pt x="233" y="145"/>
                </a:cubicBezTo>
                <a:close/>
                <a:moveTo>
                  <a:pt x="144" y="0"/>
                </a:moveTo>
                <a:cubicBezTo>
                  <a:pt x="64" y="0"/>
                  <a:pt x="0" y="65"/>
                  <a:pt x="0" y="145"/>
                </a:cubicBezTo>
                <a:lnTo>
                  <a:pt x="0" y="761"/>
                </a:lnTo>
                <a:cubicBezTo>
                  <a:pt x="0" y="840"/>
                  <a:pt x="64" y="905"/>
                  <a:pt x="144" y="905"/>
                </a:cubicBezTo>
                <a:cubicBezTo>
                  <a:pt x="223" y="905"/>
                  <a:pt x="288" y="840"/>
                  <a:pt x="288" y="761"/>
                </a:cubicBezTo>
                <a:lnTo>
                  <a:pt x="288" y="145"/>
                </a:lnTo>
                <a:cubicBezTo>
                  <a:pt x="288" y="65"/>
                  <a:pt x="223" y="0"/>
                  <a:pt x="14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5" name="Freeform 974">
            <a:extLst>
              <a:ext uri="{FF2B5EF4-FFF2-40B4-BE49-F238E27FC236}">
                <a16:creationId xmlns:a16="http://schemas.microsoft.com/office/drawing/2014/main" id="{592AD953-EB0D-1D44-A229-1BAC00012B50}"/>
              </a:ext>
            </a:extLst>
          </p:cNvPr>
          <p:cNvSpPr/>
          <p:nvPr/>
        </p:nvSpPr>
        <p:spPr>
          <a:xfrm>
            <a:off x="6297794" y="1925850"/>
            <a:ext cx="205920" cy="18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3" h="506">
                <a:moveTo>
                  <a:pt x="518" y="379"/>
                </a:moveTo>
                <a:lnTo>
                  <a:pt x="427" y="379"/>
                </a:lnTo>
                <a:cubicBezTo>
                  <a:pt x="412" y="379"/>
                  <a:pt x="400" y="391"/>
                  <a:pt x="400" y="407"/>
                </a:cubicBezTo>
                <a:lnTo>
                  <a:pt x="400" y="415"/>
                </a:lnTo>
                <a:lnTo>
                  <a:pt x="386" y="415"/>
                </a:lnTo>
                <a:cubicBezTo>
                  <a:pt x="371" y="415"/>
                  <a:pt x="358" y="428"/>
                  <a:pt x="358" y="443"/>
                </a:cubicBezTo>
                <a:lnTo>
                  <a:pt x="358" y="451"/>
                </a:lnTo>
                <a:lnTo>
                  <a:pt x="215" y="451"/>
                </a:lnTo>
                <a:lnTo>
                  <a:pt x="215" y="443"/>
                </a:lnTo>
                <a:cubicBezTo>
                  <a:pt x="215" y="428"/>
                  <a:pt x="202" y="415"/>
                  <a:pt x="187" y="415"/>
                </a:cubicBezTo>
                <a:lnTo>
                  <a:pt x="173" y="415"/>
                </a:lnTo>
                <a:lnTo>
                  <a:pt x="173" y="407"/>
                </a:lnTo>
                <a:cubicBezTo>
                  <a:pt x="173" y="391"/>
                  <a:pt x="161" y="379"/>
                  <a:pt x="146" y="379"/>
                </a:cubicBezTo>
                <a:lnTo>
                  <a:pt x="55" y="379"/>
                </a:lnTo>
                <a:lnTo>
                  <a:pt x="55" y="55"/>
                </a:lnTo>
                <a:lnTo>
                  <a:pt x="66" y="55"/>
                </a:lnTo>
                <a:lnTo>
                  <a:pt x="66" y="125"/>
                </a:lnTo>
                <a:cubicBezTo>
                  <a:pt x="66" y="134"/>
                  <a:pt x="74" y="142"/>
                  <a:pt x="84" y="142"/>
                </a:cubicBezTo>
                <a:lnTo>
                  <a:pt x="155" y="142"/>
                </a:lnTo>
                <a:cubicBezTo>
                  <a:pt x="164" y="142"/>
                  <a:pt x="172" y="134"/>
                  <a:pt x="172" y="125"/>
                </a:cubicBezTo>
                <a:lnTo>
                  <a:pt x="172" y="55"/>
                </a:lnTo>
                <a:lnTo>
                  <a:pt x="179" y="55"/>
                </a:lnTo>
                <a:lnTo>
                  <a:pt x="179" y="125"/>
                </a:lnTo>
                <a:cubicBezTo>
                  <a:pt x="179" y="134"/>
                  <a:pt x="187" y="142"/>
                  <a:pt x="197" y="142"/>
                </a:cubicBezTo>
                <a:lnTo>
                  <a:pt x="267" y="142"/>
                </a:lnTo>
                <a:cubicBezTo>
                  <a:pt x="277" y="142"/>
                  <a:pt x="285" y="134"/>
                  <a:pt x="285" y="125"/>
                </a:cubicBezTo>
                <a:lnTo>
                  <a:pt x="285" y="55"/>
                </a:lnTo>
                <a:lnTo>
                  <a:pt x="292" y="55"/>
                </a:lnTo>
                <a:lnTo>
                  <a:pt x="292" y="125"/>
                </a:lnTo>
                <a:cubicBezTo>
                  <a:pt x="292" y="134"/>
                  <a:pt x="300" y="142"/>
                  <a:pt x="309" y="142"/>
                </a:cubicBezTo>
                <a:lnTo>
                  <a:pt x="380" y="142"/>
                </a:lnTo>
                <a:cubicBezTo>
                  <a:pt x="390" y="142"/>
                  <a:pt x="398" y="134"/>
                  <a:pt x="398" y="125"/>
                </a:cubicBezTo>
                <a:lnTo>
                  <a:pt x="398" y="55"/>
                </a:lnTo>
                <a:lnTo>
                  <a:pt x="404" y="55"/>
                </a:lnTo>
                <a:lnTo>
                  <a:pt x="404" y="125"/>
                </a:lnTo>
                <a:cubicBezTo>
                  <a:pt x="404" y="134"/>
                  <a:pt x="412" y="142"/>
                  <a:pt x="422" y="142"/>
                </a:cubicBezTo>
                <a:lnTo>
                  <a:pt x="493" y="142"/>
                </a:lnTo>
                <a:cubicBezTo>
                  <a:pt x="503" y="142"/>
                  <a:pt x="511" y="134"/>
                  <a:pt x="511" y="125"/>
                </a:cubicBezTo>
                <a:lnTo>
                  <a:pt x="511" y="55"/>
                </a:lnTo>
                <a:lnTo>
                  <a:pt x="518" y="55"/>
                </a:lnTo>
                <a:close/>
                <a:moveTo>
                  <a:pt x="102" y="55"/>
                </a:moveTo>
                <a:lnTo>
                  <a:pt x="137" y="55"/>
                </a:lnTo>
                <a:lnTo>
                  <a:pt x="137" y="107"/>
                </a:lnTo>
                <a:lnTo>
                  <a:pt x="102" y="107"/>
                </a:lnTo>
                <a:close/>
                <a:moveTo>
                  <a:pt x="214" y="55"/>
                </a:moveTo>
                <a:lnTo>
                  <a:pt x="250" y="55"/>
                </a:lnTo>
                <a:lnTo>
                  <a:pt x="250" y="107"/>
                </a:lnTo>
                <a:lnTo>
                  <a:pt x="214" y="107"/>
                </a:lnTo>
                <a:close/>
                <a:moveTo>
                  <a:pt x="327" y="55"/>
                </a:moveTo>
                <a:lnTo>
                  <a:pt x="362" y="55"/>
                </a:lnTo>
                <a:lnTo>
                  <a:pt x="362" y="107"/>
                </a:lnTo>
                <a:lnTo>
                  <a:pt x="327" y="107"/>
                </a:lnTo>
                <a:close/>
                <a:moveTo>
                  <a:pt x="440" y="55"/>
                </a:moveTo>
                <a:lnTo>
                  <a:pt x="475" y="55"/>
                </a:lnTo>
                <a:lnTo>
                  <a:pt x="475" y="107"/>
                </a:lnTo>
                <a:lnTo>
                  <a:pt x="440" y="107"/>
                </a:lnTo>
                <a:close/>
                <a:moveTo>
                  <a:pt x="545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407"/>
                </a:lnTo>
                <a:cubicBezTo>
                  <a:pt x="0" y="422"/>
                  <a:pt x="13" y="434"/>
                  <a:pt x="28" y="434"/>
                </a:cubicBezTo>
                <a:lnTo>
                  <a:pt x="118" y="434"/>
                </a:lnTo>
                <a:lnTo>
                  <a:pt x="118" y="443"/>
                </a:lnTo>
                <a:cubicBezTo>
                  <a:pt x="118" y="458"/>
                  <a:pt x="130" y="470"/>
                  <a:pt x="146" y="470"/>
                </a:cubicBezTo>
                <a:lnTo>
                  <a:pt x="159" y="470"/>
                </a:lnTo>
                <a:lnTo>
                  <a:pt x="159" y="478"/>
                </a:lnTo>
                <a:cubicBezTo>
                  <a:pt x="159" y="493"/>
                  <a:pt x="172" y="506"/>
                  <a:pt x="187" y="506"/>
                </a:cubicBezTo>
                <a:lnTo>
                  <a:pt x="386" y="506"/>
                </a:lnTo>
                <a:cubicBezTo>
                  <a:pt x="401" y="506"/>
                  <a:pt x="413" y="493"/>
                  <a:pt x="413" y="478"/>
                </a:cubicBezTo>
                <a:lnTo>
                  <a:pt x="413" y="470"/>
                </a:lnTo>
                <a:lnTo>
                  <a:pt x="427" y="470"/>
                </a:lnTo>
                <a:cubicBezTo>
                  <a:pt x="443" y="470"/>
                  <a:pt x="455" y="458"/>
                  <a:pt x="455" y="443"/>
                </a:cubicBezTo>
                <a:lnTo>
                  <a:pt x="455" y="434"/>
                </a:lnTo>
                <a:lnTo>
                  <a:pt x="545" y="434"/>
                </a:lnTo>
                <a:cubicBezTo>
                  <a:pt x="560" y="434"/>
                  <a:pt x="573" y="422"/>
                  <a:pt x="573" y="407"/>
                </a:cubicBezTo>
                <a:lnTo>
                  <a:pt x="573" y="27"/>
                </a:lnTo>
                <a:cubicBezTo>
                  <a:pt x="573" y="12"/>
                  <a:pt x="560" y="0"/>
                  <a:pt x="54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6" name="Freeform 975">
            <a:extLst>
              <a:ext uri="{FF2B5EF4-FFF2-40B4-BE49-F238E27FC236}">
                <a16:creationId xmlns:a16="http://schemas.microsoft.com/office/drawing/2014/main" id="{C7814476-5187-A241-AD3A-390F0946CD80}"/>
              </a:ext>
            </a:extLst>
          </p:cNvPr>
          <p:cNvSpPr/>
          <p:nvPr/>
        </p:nvSpPr>
        <p:spPr>
          <a:xfrm>
            <a:off x="6254593" y="1885891"/>
            <a:ext cx="291960" cy="259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12" h="721">
                <a:moveTo>
                  <a:pt x="756" y="614"/>
                </a:moveTo>
                <a:cubicBezTo>
                  <a:pt x="756" y="643"/>
                  <a:pt x="734" y="666"/>
                  <a:pt x="705" y="666"/>
                </a:cubicBezTo>
                <a:lnTo>
                  <a:pt x="106" y="666"/>
                </a:lnTo>
                <a:cubicBezTo>
                  <a:pt x="78" y="666"/>
                  <a:pt x="55" y="643"/>
                  <a:pt x="55" y="614"/>
                </a:cubicBezTo>
                <a:lnTo>
                  <a:pt x="55" y="107"/>
                </a:lnTo>
                <a:cubicBezTo>
                  <a:pt x="55" y="79"/>
                  <a:pt x="78" y="56"/>
                  <a:pt x="106" y="56"/>
                </a:cubicBezTo>
                <a:lnTo>
                  <a:pt x="705" y="56"/>
                </a:lnTo>
                <a:cubicBezTo>
                  <a:pt x="734" y="56"/>
                  <a:pt x="756" y="79"/>
                  <a:pt x="756" y="107"/>
                </a:cubicBezTo>
                <a:close/>
                <a:moveTo>
                  <a:pt x="705" y="0"/>
                </a:moveTo>
                <a:lnTo>
                  <a:pt x="106" y="0"/>
                </a:lnTo>
                <a:cubicBezTo>
                  <a:pt x="48" y="0"/>
                  <a:pt x="0" y="48"/>
                  <a:pt x="0" y="107"/>
                </a:cubicBezTo>
                <a:lnTo>
                  <a:pt x="0" y="614"/>
                </a:lnTo>
                <a:cubicBezTo>
                  <a:pt x="0" y="673"/>
                  <a:pt x="48" y="721"/>
                  <a:pt x="106" y="721"/>
                </a:cubicBezTo>
                <a:lnTo>
                  <a:pt x="705" y="721"/>
                </a:lnTo>
                <a:cubicBezTo>
                  <a:pt x="764" y="721"/>
                  <a:pt x="812" y="673"/>
                  <a:pt x="812" y="614"/>
                </a:cubicBezTo>
                <a:lnTo>
                  <a:pt x="812" y="107"/>
                </a:lnTo>
                <a:cubicBezTo>
                  <a:pt x="812" y="48"/>
                  <a:pt x="764" y="0"/>
                  <a:pt x="70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7" name="Freeform 976">
            <a:extLst>
              <a:ext uri="{FF2B5EF4-FFF2-40B4-BE49-F238E27FC236}">
                <a16:creationId xmlns:a16="http://schemas.microsoft.com/office/drawing/2014/main" id="{82950AC3-53C3-5E4B-AD0D-9D372BC457CD}"/>
              </a:ext>
            </a:extLst>
          </p:cNvPr>
          <p:cNvSpPr/>
          <p:nvPr/>
        </p:nvSpPr>
        <p:spPr>
          <a:xfrm>
            <a:off x="1362553" y="1429051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0" y="33"/>
                </a:moveTo>
                <a:cubicBezTo>
                  <a:pt x="0" y="52"/>
                  <a:pt x="15" y="67"/>
                  <a:pt x="34" y="67"/>
                </a:cubicBezTo>
                <a:cubicBezTo>
                  <a:pt x="52" y="67"/>
                  <a:pt x="67" y="52"/>
                  <a:pt x="67" y="33"/>
                </a:cubicBezTo>
                <a:cubicBezTo>
                  <a:pt x="67" y="15"/>
                  <a:pt x="52" y="0"/>
                  <a:pt x="34" y="0"/>
                </a:cubicBezTo>
                <a:cubicBezTo>
                  <a:pt x="15" y="0"/>
                  <a:pt x="0" y="15"/>
                  <a:pt x="0" y="3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8" name="Freeform 977">
            <a:extLst>
              <a:ext uri="{FF2B5EF4-FFF2-40B4-BE49-F238E27FC236}">
                <a16:creationId xmlns:a16="http://schemas.microsoft.com/office/drawing/2014/main" id="{F8D173A0-BB8F-844B-9DBA-870D661BDFE4}"/>
              </a:ext>
            </a:extLst>
          </p:cNvPr>
          <p:cNvSpPr/>
          <p:nvPr/>
        </p:nvSpPr>
        <p:spPr>
          <a:xfrm>
            <a:off x="1339153" y="1136371"/>
            <a:ext cx="70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5">
                <a:moveTo>
                  <a:pt x="197" y="28"/>
                </a:moveTo>
                <a:cubicBezTo>
                  <a:pt x="197" y="13"/>
                  <a:pt x="185" y="0"/>
                  <a:pt x="170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70" y="55"/>
                </a:lnTo>
                <a:cubicBezTo>
                  <a:pt x="185" y="55"/>
                  <a:pt x="197" y="43"/>
                  <a:pt x="197" y="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9" name="Freeform 978">
            <a:extLst>
              <a:ext uri="{FF2B5EF4-FFF2-40B4-BE49-F238E27FC236}">
                <a16:creationId xmlns:a16="http://schemas.microsoft.com/office/drawing/2014/main" id="{1DDA9FD2-A341-244E-AACB-54DD236D1919}"/>
              </a:ext>
            </a:extLst>
          </p:cNvPr>
          <p:cNvSpPr/>
          <p:nvPr/>
        </p:nvSpPr>
        <p:spPr>
          <a:xfrm>
            <a:off x="1256713" y="1090292"/>
            <a:ext cx="29196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12" h="1163">
                <a:moveTo>
                  <a:pt x="776" y="793"/>
                </a:moveTo>
                <a:lnTo>
                  <a:pt x="479" y="793"/>
                </a:lnTo>
                <a:lnTo>
                  <a:pt x="479" y="462"/>
                </a:lnTo>
                <a:lnTo>
                  <a:pt x="517" y="462"/>
                </a:lnTo>
                <a:lnTo>
                  <a:pt x="738" y="462"/>
                </a:lnTo>
                <a:lnTo>
                  <a:pt x="776" y="462"/>
                </a:lnTo>
                <a:close/>
                <a:moveTo>
                  <a:pt x="535" y="222"/>
                </a:moveTo>
                <a:lnTo>
                  <a:pt x="720" y="222"/>
                </a:lnTo>
                <a:lnTo>
                  <a:pt x="720" y="427"/>
                </a:lnTo>
                <a:lnTo>
                  <a:pt x="535" y="427"/>
                </a:lnTo>
                <a:close/>
                <a:moveTo>
                  <a:pt x="600" y="841"/>
                </a:moveTo>
                <a:cubicBezTo>
                  <a:pt x="596" y="841"/>
                  <a:pt x="593" y="839"/>
                  <a:pt x="591" y="836"/>
                </a:cubicBezTo>
                <a:lnTo>
                  <a:pt x="664" y="836"/>
                </a:lnTo>
                <a:cubicBezTo>
                  <a:pt x="662" y="839"/>
                  <a:pt x="659" y="841"/>
                  <a:pt x="655" y="841"/>
                </a:cubicBezTo>
                <a:close/>
                <a:moveTo>
                  <a:pt x="639" y="950"/>
                </a:moveTo>
                <a:lnTo>
                  <a:pt x="616" y="950"/>
                </a:lnTo>
                <a:lnTo>
                  <a:pt x="616" y="876"/>
                </a:lnTo>
                <a:lnTo>
                  <a:pt x="639" y="876"/>
                </a:lnTo>
                <a:close/>
                <a:moveTo>
                  <a:pt x="794" y="427"/>
                </a:moveTo>
                <a:lnTo>
                  <a:pt x="756" y="427"/>
                </a:lnTo>
                <a:lnTo>
                  <a:pt x="756" y="205"/>
                </a:lnTo>
                <a:cubicBezTo>
                  <a:pt x="756" y="195"/>
                  <a:pt x="748" y="187"/>
                  <a:pt x="738" y="187"/>
                </a:cubicBezTo>
                <a:lnTo>
                  <a:pt x="517" y="187"/>
                </a:lnTo>
                <a:cubicBezTo>
                  <a:pt x="507" y="187"/>
                  <a:pt x="499" y="195"/>
                  <a:pt x="499" y="205"/>
                </a:cubicBezTo>
                <a:lnTo>
                  <a:pt x="499" y="427"/>
                </a:lnTo>
                <a:lnTo>
                  <a:pt x="461" y="427"/>
                </a:lnTo>
                <a:cubicBezTo>
                  <a:pt x="451" y="427"/>
                  <a:pt x="443" y="435"/>
                  <a:pt x="443" y="445"/>
                </a:cubicBezTo>
                <a:lnTo>
                  <a:pt x="443" y="810"/>
                </a:lnTo>
                <a:cubicBezTo>
                  <a:pt x="443" y="820"/>
                  <a:pt x="451" y="828"/>
                  <a:pt x="461" y="828"/>
                </a:cubicBezTo>
                <a:lnTo>
                  <a:pt x="554" y="828"/>
                </a:lnTo>
                <a:cubicBezTo>
                  <a:pt x="554" y="829"/>
                  <a:pt x="554" y="830"/>
                  <a:pt x="554" y="830"/>
                </a:cubicBezTo>
                <a:cubicBezTo>
                  <a:pt x="554" y="848"/>
                  <a:pt x="565" y="864"/>
                  <a:pt x="580" y="872"/>
                </a:cubicBezTo>
                <a:lnTo>
                  <a:pt x="580" y="968"/>
                </a:lnTo>
                <a:cubicBezTo>
                  <a:pt x="580" y="978"/>
                  <a:pt x="588" y="986"/>
                  <a:pt x="598" y="986"/>
                </a:cubicBezTo>
                <a:lnTo>
                  <a:pt x="600" y="986"/>
                </a:lnTo>
                <a:lnTo>
                  <a:pt x="600" y="1053"/>
                </a:lnTo>
                <a:cubicBezTo>
                  <a:pt x="600" y="1083"/>
                  <a:pt x="576" y="1107"/>
                  <a:pt x="546" y="1107"/>
                </a:cubicBezTo>
                <a:lnTo>
                  <a:pt x="109" y="1107"/>
                </a:lnTo>
                <a:cubicBezTo>
                  <a:pt x="80" y="1107"/>
                  <a:pt x="55" y="1083"/>
                  <a:pt x="55" y="1053"/>
                </a:cubicBezTo>
                <a:lnTo>
                  <a:pt x="55" y="109"/>
                </a:lnTo>
                <a:cubicBezTo>
                  <a:pt x="55" y="79"/>
                  <a:pt x="80" y="55"/>
                  <a:pt x="109" y="55"/>
                </a:cubicBezTo>
                <a:lnTo>
                  <a:pt x="546" y="55"/>
                </a:lnTo>
                <a:cubicBezTo>
                  <a:pt x="576" y="55"/>
                  <a:pt x="600" y="79"/>
                  <a:pt x="600" y="109"/>
                </a:cubicBezTo>
                <a:lnTo>
                  <a:pt x="600" y="156"/>
                </a:lnTo>
                <a:cubicBezTo>
                  <a:pt x="600" y="171"/>
                  <a:pt x="612" y="183"/>
                  <a:pt x="627" y="183"/>
                </a:cubicBezTo>
                <a:cubicBezTo>
                  <a:pt x="643" y="183"/>
                  <a:pt x="655" y="171"/>
                  <a:pt x="655" y="156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3"/>
                </a:lnTo>
                <a:cubicBezTo>
                  <a:pt x="0" y="1114"/>
                  <a:pt x="49" y="1163"/>
                  <a:pt x="109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3"/>
                </a:cubicBezTo>
                <a:lnTo>
                  <a:pt x="655" y="986"/>
                </a:lnTo>
                <a:lnTo>
                  <a:pt x="657" y="986"/>
                </a:lnTo>
                <a:cubicBezTo>
                  <a:pt x="667" y="986"/>
                  <a:pt x="675" y="978"/>
                  <a:pt x="675" y="968"/>
                </a:cubicBezTo>
                <a:lnTo>
                  <a:pt x="675" y="872"/>
                </a:lnTo>
                <a:cubicBezTo>
                  <a:pt x="690" y="864"/>
                  <a:pt x="701" y="848"/>
                  <a:pt x="701" y="830"/>
                </a:cubicBezTo>
                <a:cubicBezTo>
                  <a:pt x="701" y="830"/>
                  <a:pt x="701" y="829"/>
                  <a:pt x="701" y="828"/>
                </a:cubicBezTo>
                <a:lnTo>
                  <a:pt x="794" y="828"/>
                </a:lnTo>
                <a:cubicBezTo>
                  <a:pt x="804" y="828"/>
                  <a:pt x="812" y="820"/>
                  <a:pt x="812" y="810"/>
                </a:cubicBezTo>
                <a:lnTo>
                  <a:pt x="812" y="445"/>
                </a:lnTo>
                <a:cubicBezTo>
                  <a:pt x="812" y="435"/>
                  <a:pt x="804" y="427"/>
                  <a:pt x="794" y="4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0" name="Freeform 979">
            <a:extLst>
              <a:ext uri="{FF2B5EF4-FFF2-40B4-BE49-F238E27FC236}">
                <a16:creationId xmlns:a16="http://schemas.microsoft.com/office/drawing/2014/main" id="{4394319D-A728-9A42-AC51-D100CB161E1E}"/>
              </a:ext>
            </a:extLst>
          </p:cNvPr>
          <p:cNvSpPr/>
          <p:nvPr/>
        </p:nvSpPr>
        <p:spPr>
          <a:xfrm>
            <a:off x="1453272" y="1270291"/>
            <a:ext cx="58680" cy="91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4" h="255">
                <a:moveTo>
                  <a:pt x="128" y="85"/>
                </a:moveTo>
                <a:lnTo>
                  <a:pt x="144" y="85"/>
                </a:lnTo>
                <a:lnTo>
                  <a:pt x="144" y="102"/>
                </a:lnTo>
                <a:lnTo>
                  <a:pt x="128" y="102"/>
                </a:lnTo>
                <a:close/>
                <a:moveTo>
                  <a:pt x="82" y="235"/>
                </a:moveTo>
                <a:cubicBezTo>
                  <a:pt x="78" y="235"/>
                  <a:pt x="75" y="232"/>
                  <a:pt x="75" y="228"/>
                </a:cubicBezTo>
                <a:cubicBezTo>
                  <a:pt x="75" y="224"/>
                  <a:pt x="78" y="221"/>
                  <a:pt x="82" y="221"/>
                </a:cubicBezTo>
                <a:cubicBezTo>
                  <a:pt x="85" y="221"/>
                  <a:pt x="89" y="224"/>
                  <a:pt x="89" y="228"/>
                </a:cubicBezTo>
                <a:cubicBezTo>
                  <a:pt x="89" y="232"/>
                  <a:pt x="85" y="235"/>
                  <a:pt x="82" y="235"/>
                </a:cubicBezTo>
                <a:close/>
                <a:moveTo>
                  <a:pt x="27" y="85"/>
                </a:moveTo>
                <a:cubicBezTo>
                  <a:pt x="31" y="85"/>
                  <a:pt x="34" y="89"/>
                  <a:pt x="34" y="93"/>
                </a:cubicBezTo>
                <a:cubicBezTo>
                  <a:pt x="34" y="96"/>
                  <a:pt x="31" y="100"/>
                  <a:pt x="27" y="100"/>
                </a:cubicBezTo>
                <a:cubicBezTo>
                  <a:pt x="23" y="100"/>
                  <a:pt x="20" y="96"/>
                  <a:pt x="20" y="93"/>
                </a:cubicBezTo>
                <a:cubicBezTo>
                  <a:pt x="20" y="89"/>
                  <a:pt x="23" y="85"/>
                  <a:pt x="27" y="85"/>
                </a:cubicBezTo>
                <a:close/>
                <a:moveTo>
                  <a:pt x="82" y="32"/>
                </a:moveTo>
                <a:lnTo>
                  <a:pt x="84" y="37"/>
                </a:lnTo>
                <a:lnTo>
                  <a:pt x="79" y="37"/>
                </a:lnTo>
                <a:close/>
                <a:moveTo>
                  <a:pt x="154" y="66"/>
                </a:moveTo>
                <a:lnTo>
                  <a:pt x="118" y="66"/>
                </a:lnTo>
                <a:cubicBezTo>
                  <a:pt x="113" y="66"/>
                  <a:pt x="108" y="70"/>
                  <a:pt x="108" y="76"/>
                </a:cubicBezTo>
                <a:lnTo>
                  <a:pt x="108" y="112"/>
                </a:lnTo>
                <a:cubicBezTo>
                  <a:pt x="108" y="117"/>
                  <a:pt x="113" y="122"/>
                  <a:pt x="118" y="122"/>
                </a:cubicBezTo>
                <a:lnTo>
                  <a:pt x="126" y="122"/>
                </a:lnTo>
                <a:lnTo>
                  <a:pt x="126" y="137"/>
                </a:lnTo>
                <a:lnTo>
                  <a:pt x="92" y="137"/>
                </a:lnTo>
                <a:lnTo>
                  <a:pt x="92" y="56"/>
                </a:lnTo>
                <a:lnTo>
                  <a:pt x="100" y="56"/>
                </a:lnTo>
                <a:cubicBezTo>
                  <a:pt x="103" y="56"/>
                  <a:pt x="107" y="55"/>
                  <a:pt x="108" y="52"/>
                </a:cubicBezTo>
                <a:cubicBezTo>
                  <a:pt x="110" y="49"/>
                  <a:pt x="110" y="45"/>
                  <a:pt x="109" y="42"/>
                </a:cubicBezTo>
                <a:lnTo>
                  <a:pt x="90" y="6"/>
                </a:lnTo>
                <a:cubicBezTo>
                  <a:pt x="89" y="3"/>
                  <a:pt x="85" y="0"/>
                  <a:pt x="82" y="0"/>
                </a:cubicBezTo>
                <a:cubicBezTo>
                  <a:pt x="78" y="0"/>
                  <a:pt x="74" y="3"/>
                  <a:pt x="73" y="6"/>
                </a:cubicBezTo>
                <a:lnTo>
                  <a:pt x="54" y="42"/>
                </a:lnTo>
                <a:cubicBezTo>
                  <a:pt x="53" y="45"/>
                  <a:pt x="53" y="49"/>
                  <a:pt x="55" y="52"/>
                </a:cubicBezTo>
                <a:cubicBezTo>
                  <a:pt x="57" y="55"/>
                  <a:pt x="60" y="56"/>
                  <a:pt x="63" y="56"/>
                </a:cubicBezTo>
                <a:lnTo>
                  <a:pt x="72" y="56"/>
                </a:lnTo>
                <a:lnTo>
                  <a:pt x="72" y="137"/>
                </a:lnTo>
                <a:lnTo>
                  <a:pt x="37" y="137"/>
                </a:lnTo>
                <a:lnTo>
                  <a:pt x="37" y="117"/>
                </a:lnTo>
                <a:cubicBezTo>
                  <a:pt x="47" y="114"/>
                  <a:pt x="54" y="104"/>
                  <a:pt x="54" y="93"/>
                </a:cubicBezTo>
                <a:cubicBezTo>
                  <a:pt x="54" y="78"/>
                  <a:pt x="42" y="66"/>
                  <a:pt x="27" y="66"/>
                </a:cubicBezTo>
                <a:cubicBezTo>
                  <a:pt x="12" y="66"/>
                  <a:pt x="0" y="78"/>
                  <a:pt x="0" y="93"/>
                </a:cubicBezTo>
                <a:cubicBezTo>
                  <a:pt x="0" y="104"/>
                  <a:pt x="7" y="114"/>
                  <a:pt x="17" y="117"/>
                </a:cubicBezTo>
                <a:lnTo>
                  <a:pt x="17" y="147"/>
                </a:lnTo>
                <a:cubicBezTo>
                  <a:pt x="17" y="152"/>
                  <a:pt x="22" y="156"/>
                  <a:pt x="27" y="156"/>
                </a:cubicBezTo>
                <a:lnTo>
                  <a:pt x="72" y="156"/>
                </a:lnTo>
                <a:lnTo>
                  <a:pt x="72" y="203"/>
                </a:lnTo>
                <a:cubicBezTo>
                  <a:pt x="62" y="207"/>
                  <a:pt x="55" y="217"/>
                  <a:pt x="55" y="228"/>
                </a:cubicBezTo>
                <a:cubicBezTo>
                  <a:pt x="55" y="243"/>
                  <a:pt x="67" y="255"/>
                  <a:pt x="82" y="255"/>
                </a:cubicBezTo>
                <a:cubicBezTo>
                  <a:pt x="96" y="255"/>
                  <a:pt x="108" y="243"/>
                  <a:pt x="108" y="228"/>
                </a:cubicBezTo>
                <a:cubicBezTo>
                  <a:pt x="108" y="217"/>
                  <a:pt x="101" y="207"/>
                  <a:pt x="92" y="203"/>
                </a:cubicBezTo>
                <a:lnTo>
                  <a:pt x="92" y="156"/>
                </a:lnTo>
                <a:lnTo>
                  <a:pt x="136" y="156"/>
                </a:lnTo>
                <a:cubicBezTo>
                  <a:pt x="141" y="156"/>
                  <a:pt x="146" y="152"/>
                  <a:pt x="146" y="147"/>
                </a:cubicBezTo>
                <a:lnTo>
                  <a:pt x="146" y="122"/>
                </a:lnTo>
                <a:lnTo>
                  <a:pt x="154" y="122"/>
                </a:lnTo>
                <a:cubicBezTo>
                  <a:pt x="159" y="122"/>
                  <a:pt x="164" y="117"/>
                  <a:pt x="164" y="112"/>
                </a:cubicBezTo>
                <a:lnTo>
                  <a:pt x="164" y="76"/>
                </a:lnTo>
                <a:cubicBezTo>
                  <a:pt x="164" y="70"/>
                  <a:pt x="159" y="66"/>
                  <a:pt x="154" y="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1" name="Freeform 980">
            <a:extLst>
              <a:ext uri="{FF2B5EF4-FFF2-40B4-BE49-F238E27FC236}">
                <a16:creationId xmlns:a16="http://schemas.microsoft.com/office/drawing/2014/main" id="{638C38A9-36E6-8648-A7EE-FE10BA6414F8}"/>
              </a:ext>
            </a:extLst>
          </p:cNvPr>
          <p:cNvSpPr/>
          <p:nvPr/>
        </p:nvSpPr>
        <p:spPr>
          <a:xfrm>
            <a:off x="1457234" y="1182452"/>
            <a:ext cx="2196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137">
                <a:moveTo>
                  <a:pt x="43" y="117"/>
                </a:moveTo>
                <a:lnTo>
                  <a:pt x="20" y="117"/>
                </a:lnTo>
                <a:lnTo>
                  <a:pt x="20" y="20"/>
                </a:lnTo>
                <a:lnTo>
                  <a:pt x="43" y="20"/>
                </a:lnTo>
                <a:close/>
                <a:moveTo>
                  <a:pt x="52" y="0"/>
                </a:moveTo>
                <a:lnTo>
                  <a:pt x="10" y="0"/>
                </a:lnTo>
                <a:cubicBezTo>
                  <a:pt x="5" y="0"/>
                  <a:pt x="0" y="5"/>
                  <a:pt x="0" y="10"/>
                </a:cubicBezTo>
                <a:lnTo>
                  <a:pt x="0" y="127"/>
                </a:lnTo>
                <a:cubicBezTo>
                  <a:pt x="0" y="132"/>
                  <a:pt x="5" y="137"/>
                  <a:pt x="10" y="137"/>
                </a:cubicBezTo>
                <a:lnTo>
                  <a:pt x="52" y="137"/>
                </a:lnTo>
                <a:cubicBezTo>
                  <a:pt x="58" y="137"/>
                  <a:pt x="62" y="132"/>
                  <a:pt x="62" y="127"/>
                </a:cubicBezTo>
                <a:lnTo>
                  <a:pt x="62" y="10"/>
                </a:lnTo>
                <a:cubicBezTo>
                  <a:pt x="62" y="5"/>
                  <a:pt x="58" y="0"/>
                  <a:pt x="5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2" name="Freeform 981">
            <a:extLst>
              <a:ext uri="{FF2B5EF4-FFF2-40B4-BE49-F238E27FC236}">
                <a16:creationId xmlns:a16="http://schemas.microsoft.com/office/drawing/2014/main" id="{77F3C07B-1042-F54E-BBB5-6C97D0C3BCAE}"/>
              </a:ext>
            </a:extLst>
          </p:cNvPr>
          <p:cNvSpPr/>
          <p:nvPr/>
        </p:nvSpPr>
        <p:spPr>
          <a:xfrm>
            <a:off x="1486034" y="1182452"/>
            <a:ext cx="2196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137">
                <a:moveTo>
                  <a:pt x="42" y="117"/>
                </a:moveTo>
                <a:lnTo>
                  <a:pt x="20" y="117"/>
                </a:lnTo>
                <a:lnTo>
                  <a:pt x="20" y="20"/>
                </a:lnTo>
                <a:lnTo>
                  <a:pt x="42" y="20"/>
                </a:lnTo>
                <a:close/>
                <a:moveTo>
                  <a:pt x="52" y="0"/>
                </a:moveTo>
                <a:lnTo>
                  <a:pt x="10" y="0"/>
                </a:lnTo>
                <a:cubicBezTo>
                  <a:pt x="4" y="0"/>
                  <a:pt x="0" y="5"/>
                  <a:pt x="0" y="10"/>
                </a:cubicBezTo>
                <a:lnTo>
                  <a:pt x="0" y="127"/>
                </a:lnTo>
                <a:cubicBezTo>
                  <a:pt x="0" y="132"/>
                  <a:pt x="4" y="137"/>
                  <a:pt x="10" y="137"/>
                </a:cubicBezTo>
                <a:lnTo>
                  <a:pt x="52" y="137"/>
                </a:lnTo>
                <a:cubicBezTo>
                  <a:pt x="57" y="137"/>
                  <a:pt x="62" y="132"/>
                  <a:pt x="62" y="127"/>
                </a:cubicBezTo>
                <a:lnTo>
                  <a:pt x="62" y="10"/>
                </a:lnTo>
                <a:cubicBezTo>
                  <a:pt x="62" y="5"/>
                  <a:pt x="57" y="0"/>
                  <a:pt x="5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3" name="Freeform 982">
            <a:extLst>
              <a:ext uri="{FF2B5EF4-FFF2-40B4-BE49-F238E27FC236}">
                <a16:creationId xmlns:a16="http://schemas.microsoft.com/office/drawing/2014/main" id="{F7A8DA96-4DE8-8E47-8126-71E855117B59}"/>
              </a:ext>
            </a:extLst>
          </p:cNvPr>
          <p:cNvSpPr/>
          <p:nvPr/>
        </p:nvSpPr>
        <p:spPr>
          <a:xfrm>
            <a:off x="7032194" y="1799851"/>
            <a:ext cx="166320" cy="43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3" h="1199">
                <a:moveTo>
                  <a:pt x="428" y="777"/>
                </a:moveTo>
                <a:lnTo>
                  <a:pt x="36" y="777"/>
                </a:lnTo>
                <a:lnTo>
                  <a:pt x="36" y="343"/>
                </a:lnTo>
                <a:lnTo>
                  <a:pt x="90" y="343"/>
                </a:lnTo>
                <a:lnTo>
                  <a:pt x="374" y="343"/>
                </a:lnTo>
                <a:lnTo>
                  <a:pt x="428" y="343"/>
                </a:lnTo>
                <a:close/>
                <a:moveTo>
                  <a:pt x="107" y="35"/>
                </a:moveTo>
                <a:lnTo>
                  <a:pt x="356" y="35"/>
                </a:lnTo>
                <a:lnTo>
                  <a:pt x="356" y="308"/>
                </a:lnTo>
                <a:lnTo>
                  <a:pt x="107" y="308"/>
                </a:lnTo>
                <a:close/>
                <a:moveTo>
                  <a:pt x="252" y="1164"/>
                </a:moveTo>
                <a:lnTo>
                  <a:pt x="212" y="1164"/>
                </a:lnTo>
                <a:lnTo>
                  <a:pt x="212" y="874"/>
                </a:lnTo>
                <a:lnTo>
                  <a:pt x="252" y="874"/>
                </a:lnTo>
                <a:close/>
                <a:moveTo>
                  <a:pt x="267" y="839"/>
                </a:moveTo>
                <a:lnTo>
                  <a:pt x="197" y="839"/>
                </a:lnTo>
                <a:cubicBezTo>
                  <a:pt x="187" y="839"/>
                  <a:pt x="179" y="832"/>
                  <a:pt x="178" y="823"/>
                </a:cubicBezTo>
                <a:lnTo>
                  <a:pt x="285" y="823"/>
                </a:lnTo>
                <a:cubicBezTo>
                  <a:pt x="284" y="832"/>
                  <a:pt x="276" y="839"/>
                  <a:pt x="267" y="839"/>
                </a:cubicBezTo>
                <a:close/>
                <a:moveTo>
                  <a:pt x="445" y="308"/>
                </a:moveTo>
                <a:lnTo>
                  <a:pt x="391" y="308"/>
                </a:lnTo>
                <a:lnTo>
                  <a:pt x="391" y="18"/>
                </a:lnTo>
                <a:cubicBezTo>
                  <a:pt x="391" y="8"/>
                  <a:pt x="384" y="0"/>
                  <a:pt x="374" y="0"/>
                </a:cubicBezTo>
                <a:lnTo>
                  <a:pt x="90" y="0"/>
                </a:lnTo>
                <a:cubicBezTo>
                  <a:pt x="80" y="0"/>
                  <a:pt x="72" y="8"/>
                  <a:pt x="72" y="18"/>
                </a:cubicBezTo>
                <a:lnTo>
                  <a:pt x="72" y="308"/>
                </a:lnTo>
                <a:lnTo>
                  <a:pt x="18" y="308"/>
                </a:lnTo>
                <a:cubicBezTo>
                  <a:pt x="8" y="308"/>
                  <a:pt x="0" y="316"/>
                  <a:pt x="0" y="326"/>
                </a:cubicBezTo>
                <a:lnTo>
                  <a:pt x="0" y="795"/>
                </a:lnTo>
                <a:cubicBezTo>
                  <a:pt x="0" y="805"/>
                  <a:pt x="8" y="813"/>
                  <a:pt x="18" y="813"/>
                </a:cubicBezTo>
                <a:lnTo>
                  <a:pt x="144" y="813"/>
                </a:lnTo>
                <a:cubicBezTo>
                  <a:pt x="143" y="815"/>
                  <a:pt x="143" y="818"/>
                  <a:pt x="143" y="820"/>
                </a:cubicBezTo>
                <a:cubicBezTo>
                  <a:pt x="143" y="843"/>
                  <a:pt x="157" y="862"/>
                  <a:pt x="176" y="870"/>
                </a:cubicBezTo>
                <a:lnTo>
                  <a:pt x="176" y="1182"/>
                </a:lnTo>
                <a:cubicBezTo>
                  <a:pt x="176" y="1191"/>
                  <a:pt x="184" y="1199"/>
                  <a:pt x="194" y="1199"/>
                </a:cubicBezTo>
                <a:lnTo>
                  <a:pt x="270" y="1199"/>
                </a:lnTo>
                <a:cubicBezTo>
                  <a:pt x="280" y="1199"/>
                  <a:pt x="287" y="1191"/>
                  <a:pt x="287" y="1182"/>
                </a:cubicBezTo>
                <a:lnTo>
                  <a:pt x="287" y="870"/>
                </a:lnTo>
                <a:cubicBezTo>
                  <a:pt x="307" y="862"/>
                  <a:pt x="321" y="843"/>
                  <a:pt x="321" y="820"/>
                </a:cubicBezTo>
                <a:cubicBezTo>
                  <a:pt x="321" y="818"/>
                  <a:pt x="320" y="815"/>
                  <a:pt x="320" y="813"/>
                </a:cubicBezTo>
                <a:lnTo>
                  <a:pt x="445" y="813"/>
                </a:lnTo>
                <a:cubicBezTo>
                  <a:pt x="455" y="813"/>
                  <a:pt x="463" y="805"/>
                  <a:pt x="463" y="795"/>
                </a:cubicBezTo>
                <a:lnTo>
                  <a:pt x="463" y="326"/>
                </a:lnTo>
                <a:cubicBezTo>
                  <a:pt x="463" y="316"/>
                  <a:pt x="455" y="308"/>
                  <a:pt x="445" y="30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4" name="Freeform 983">
            <a:extLst>
              <a:ext uri="{FF2B5EF4-FFF2-40B4-BE49-F238E27FC236}">
                <a16:creationId xmlns:a16="http://schemas.microsoft.com/office/drawing/2014/main" id="{BA669C0E-14E4-D04F-BB77-461079767E65}"/>
              </a:ext>
            </a:extLst>
          </p:cNvPr>
          <p:cNvSpPr/>
          <p:nvPr/>
        </p:nvSpPr>
        <p:spPr>
          <a:xfrm>
            <a:off x="7076472" y="1940971"/>
            <a:ext cx="78840" cy="12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0" h="336">
                <a:moveTo>
                  <a:pt x="202" y="84"/>
                </a:moveTo>
                <a:lnTo>
                  <a:pt x="156" y="84"/>
                </a:lnTo>
                <a:cubicBezTo>
                  <a:pt x="146" y="84"/>
                  <a:pt x="138" y="92"/>
                  <a:pt x="138" y="102"/>
                </a:cubicBezTo>
                <a:lnTo>
                  <a:pt x="138" y="148"/>
                </a:lnTo>
                <a:cubicBezTo>
                  <a:pt x="138" y="158"/>
                  <a:pt x="146" y="166"/>
                  <a:pt x="156" y="166"/>
                </a:cubicBezTo>
                <a:lnTo>
                  <a:pt x="161" y="166"/>
                </a:lnTo>
                <a:lnTo>
                  <a:pt x="161" y="175"/>
                </a:lnTo>
                <a:lnTo>
                  <a:pt x="127" y="175"/>
                </a:lnTo>
                <a:lnTo>
                  <a:pt x="127" y="82"/>
                </a:lnTo>
                <a:lnTo>
                  <a:pt x="133" y="82"/>
                </a:lnTo>
                <a:cubicBezTo>
                  <a:pt x="139" y="82"/>
                  <a:pt x="145" y="79"/>
                  <a:pt x="148" y="74"/>
                </a:cubicBezTo>
                <a:cubicBezTo>
                  <a:pt x="151" y="68"/>
                  <a:pt x="151" y="62"/>
                  <a:pt x="148" y="56"/>
                </a:cubicBezTo>
                <a:lnTo>
                  <a:pt x="125" y="10"/>
                </a:lnTo>
                <a:cubicBezTo>
                  <a:pt x="122" y="4"/>
                  <a:pt x="116" y="0"/>
                  <a:pt x="109" y="0"/>
                </a:cubicBezTo>
                <a:cubicBezTo>
                  <a:pt x="102" y="0"/>
                  <a:pt x="96" y="4"/>
                  <a:pt x="93" y="10"/>
                </a:cubicBezTo>
                <a:lnTo>
                  <a:pt x="70" y="56"/>
                </a:lnTo>
                <a:cubicBezTo>
                  <a:pt x="67" y="62"/>
                  <a:pt x="67" y="68"/>
                  <a:pt x="70" y="74"/>
                </a:cubicBezTo>
                <a:cubicBezTo>
                  <a:pt x="73" y="79"/>
                  <a:pt x="79" y="82"/>
                  <a:pt x="85" y="82"/>
                </a:cubicBezTo>
                <a:lnTo>
                  <a:pt x="91" y="82"/>
                </a:lnTo>
                <a:lnTo>
                  <a:pt x="91" y="175"/>
                </a:lnTo>
                <a:lnTo>
                  <a:pt x="57" y="175"/>
                </a:lnTo>
                <a:lnTo>
                  <a:pt x="57" y="159"/>
                </a:lnTo>
                <a:cubicBezTo>
                  <a:pt x="70" y="152"/>
                  <a:pt x="79" y="139"/>
                  <a:pt x="79" y="123"/>
                </a:cubicBezTo>
                <a:cubicBezTo>
                  <a:pt x="79" y="102"/>
                  <a:pt x="61" y="84"/>
                  <a:pt x="39" y="84"/>
                </a:cubicBezTo>
                <a:cubicBezTo>
                  <a:pt x="17" y="84"/>
                  <a:pt x="0" y="102"/>
                  <a:pt x="0" y="123"/>
                </a:cubicBezTo>
                <a:cubicBezTo>
                  <a:pt x="0" y="139"/>
                  <a:pt x="9" y="152"/>
                  <a:pt x="21" y="159"/>
                </a:cubicBezTo>
                <a:lnTo>
                  <a:pt x="21" y="193"/>
                </a:lnTo>
                <a:cubicBezTo>
                  <a:pt x="21" y="203"/>
                  <a:pt x="29" y="210"/>
                  <a:pt x="39" y="210"/>
                </a:cubicBezTo>
                <a:lnTo>
                  <a:pt x="91" y="210"/>
                </a:lnTo>
                <a:lnTo>
                  <a:pt x="91" y="262"/>
                </a:lnTo>
                <a:cubicBezTo>
                  <a:pt x="78" y="268"/>
                  <a:pt x="70" y="282"/>
                  <a:pt x="70" y="297"/>
                </a:cubicBezTo>
                <a:cubicBezTo>
                  <a:pt x="70" y="319"/>
                  <a:pt x="87" y="336"/>
                  <a:pt x="109" y="336"/>
                </a:cubicBezTo>
                <a:cubicBezTo>
                  <a:pt x="131" y="336"/>
                  <a:pt x="148" y="319"/>
                  <a:pt x="148" y="297"/>
                </a:cubicBezTo>
                <a:cubicBezTo>
                  <a:pt x="148" y="282"/>
                  <a:pt x="140" y="268"/>
                  <a:pt x="127" y="262"/>
                </a:cubicBezTo>
                <a:lnTo>
                  <a:pt x="127" y="210"/>
                </a:lnTo>
                <a:lnTo>
                  <a:pt x="179" y="210"/>
                </a:lnTo>
                <a:cubicBezTo>
                  <a:pt x="188" y="210"/>
                  <a:pt x="196" y="203"/>
                  <a:pt x="196" y="193"/>
                </a:cubicBezTo>
                <a:lnTo>
                  <a:pt x="196" y="166"/>
                </a:lnTo>
                <a:lnTo>
                  <a:pt x="202" y="166"/>
                </a:lnTo>
                <a:cubicBezTo>
                  <a:pt x="212" y="166"/>
                  <a:pt x="220" y="158"/>
                  <a:pt x="220" y="148"/>
                </a:cubicBezTo>
                <a:lnTo>
                  <a:pt x="220" y="102"/>
                </a:lnTo>
                <a:cubicBezTo>
                  <a:pt x="220" y="92"/>
                  <a:pt x="212" y="84"/>
                  <a:pt x="202" y="8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5" name="Freeform 984">
            <a:extLst>
              <a:ext uri="{FF2B5EF4-FFF2-40B4-BE49-F238E27FC236}">
                <a16:creationId xmlns:a16="http://schemas.microsoft.com/office/drawing/2014/main" id="{0AE1C8F8-1D1F-804D-A688-C0A54183D13B}"/>
              </a:ext>
            </a:extLst>
          </p:cNvPr>
          <p:cNvSpPr/>
          <p:nvPr/>
        </p:nvSpPr>
        <p:spPr>
          <a:xfrm>
            <a:off x="7081513" y="1828292"/>
            <a:ext cx="31680" cy="66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185">
                <a:moveTo>
                  <a:pt x="54" y="150"/>
                </a:moveTo>
                <a:lnTo>
                  <a:pt x="35" y="150"/>
                </a:lnTo>
                <a:lnTo>
                  <a:pt x="35" y="36"/>
                </a:lnTo>
                <a:lnTo>
                  <a:pt x="54" y="36"/>
                </a:lnTo>
                <a:close/>
                <a:moveTo>
                  <a:pt x="72" y="0"/>
                </a:move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167"/>
                </a:lnTo>
                <a:cubicBezTo>
                  <a:pt x="0" y="177"/>
                  <a:pt x="7" y="185"/>
                  <a:pt x="17" y="185"/>
                </a:cubicBezTo>
                <a:lnTo>
                  <a:pt x="72" y="185"/>
                </a:lnTo>
                <a:cubicBezTo>
                  <a:pt x="81" y="185"/>
                  <a:pt x="89" y="177"/>
                  <a:pt x="89" y="167"/>
                </a:cubicBezTo>
                <a:lnTo>
                  <a:pt x="89" y="18"/>
                </a:lnTo>
                <a:cubicBezTo>
                  <a:pt x="89" y="8"/>
                  <a:pt x="81" y="0"/>
                  <a:pt x="7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6" name="Freeform 985">
            <a:extLst>
              <a:ext uri="{FF2B5EF4-FFF2-40B4-BE49-F238E27FC236}">
                <a16:creationId xmlns:a16="http://schemas.microsoft.com/office/drawing/2014/main" id="{5675A8B5-35BC-1140-A1A1-9087008DFA2C}"/>
              </a:ext>
            </a:extLst>
          </p:cNvPr>
          <p:cNvSpPr/>
          <p:nvPr/>
        </p:nvSpPr>
        <p:spPr>
          <a:xfrm>
            <a:off x="7118234" y="1828292"/>
            <a:ext cx="31680" cy="66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185">
                <a:moveTo>
                  <a:pt x="54" y="150"/>
                </a:moveTo>
                <a:lnTo>
                  <a:pt x="35" y="150"/>
                </a:lnTo>
                <a:lnTo>
                  <a:pt x="35" y="36"/>
                </a:lnTo>
                <a:lnTo>
                  <a:pt x="54" y="36"/>
                </a:lnTo>
                <a:close/>
                <a:moveTo>
                  <a:pt x="72" y="0"/>
                </a:move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lnTo>
                  <a:pt x="0" y="167"/>
                </a:lnTo>
                <a:cubicBezTo>
                  <a:pt x="0" y="177"/>
                  <a:pt x="8" y="185"/>
                  <a:pt x="17" y="185"/>
                </a:cubicBezTo>
                <a:lnTo>
                  <a:pt x="72" y="185"/>
                </a:lnTo>
                <a:cubicBezTo>
                  <a:pt x="82" y="185"/>
                  <a:pt x="89" y="177"/>
                  <a:pt x="89" y="167"/>
                </a:cubicBezTo>
                <a:lnTo>
                  <a:pt x="89" y="18"/>
                </a:lnTo>
                <a:cubicBezTo>
                  <a:pt x="89" y="8"/>
                  <a:pt x="82" y="0"/>
                  <a:pt x="7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7" name="Freeform 986">
            <a:extLst>
              <a:ext uri="{FF2B5EF4-FFF2-40B4-BE49-F238E27FC236}">
                <a16:creationId xmlns:a16="http://schemas.microsoft.com/office/drawing/2014/main" id="{685D7FFF-998F-3E49-839F-7B0FB6971B1D}"/>
              </a:ext>
            </a:extLst>
          </p:cNvPr>
          <p:cNvSpPr/>
          <p:nvPr/>
        </p:nvSpPr>
        <p:spPr>
          <a:xfrm>
            <a:off x="651913" y="141933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0" y="34"/>
                </a:moveTo>
                <a:cubicBezTo>
                  <a:pt x="0" y="53"/>
                  <a:pt x="15" y="68"/>
                  <a:pt x="34" y="68"/>
                </a:cubicBezTo>
                <a:cubicBezTo>
                  <a:pt x="53" y="68"/>
                  <a:pt x="68" y="53"/>
                  <a:pt x="68" y="34"/>
                </a:cubicBezTo>
                <a:cubicBezTo>
                  <a:pt x="68" y="16"/>
                  <a:pt x="53" y="0"/>
                  <a:pt x="34" y="0"/>
                </a:cubicBezTo>
                <a:cubicBezTo>
                  <a:pt x="15" y="0"/>
                  <a:pt x="0" y="16"/>
                  <a:pt x="0" y="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8" name="Freeform 987">
            <a:extLst>
              <a:ext uri="{FF2B5EF4-FFF2-40B4-BE49-F238E27FC236}">
                <a16:creationId xmlns:a16="http://schemas.microsoft.com/office/drawing/2014/main" id="{98E15639-C3F3-1045-BF8D-2AC6B23FE01F}"/>
              </a:ext>
            </a:extLst>
          </p:cNvPr>
          <p:cNvSpPr/>
          <p:nvPr/>
        </p:nvSpPr>
        <p:spPr>
          <a:xfrm>
            <a:off x="628513" y="1127011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198" y="28"/>
                </a:moveTo>
                <a:cubicBezTo>
                  <a:pt x="198" y="12"/>
                  <a:pt x="185" y="0"/>
                  <a:pt x="170" y="0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170" y="55"/>
                </a:lnTo>
                <a:cubicBezTo>
                  <a:pt x="185" y="55"/>
                  <a:pt x="198" y="43"/>
                  <a:pt x="198" y="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9" name="Freeform 988">
            <a:extLst>
              <a:ext uri="{FF2B5EF4-FFF2-40B4-BE49-F238E27FC236}">
                <a16:creationId xmlns:a16="http://schemas.microsoft.com/office/drawing/2014/main" id="{6059686E-A59E-9D4F-9960-730545789AE4}"/>
              </a:ext>
            </a:extLst>
          </p:cNvPr>
          <p:cNvSpPr/>
          <p:nvPr/>
        </p:nvSpPr>
        <p:spPr>
          <a:xfrm>
            <a:off x="746953" y="1173091"/>
            <a:ext cx="2196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137">
                <a:moveTo>
                  <a:pt x="42" y="117"/>
                </a:moveTo>
                <a:lnTo>
                  <a:pt x="19" y="117"/>
                </a:lnTo>
                <a:lnTo>
                  <a:pt x="19" y="20"/>
                </a:lnTo>
                <a:lnTo>
                  <a:pt x="42" y="20"/>
                </a:lnTo>
                <a:close/>
                <a:moveTo>
                  <a:pt x="52" y="0"/>
                </a:moveTo>
                <a:lnTo>
                  <a:pt x="9" y="0"/>
                </a:lnTo>
                <a:cubicBezTo>
                  <a:pt x="4" y="0"/>
                  <a:pt x="0" y="5"/>
                  <a:pt x="0" y="10"/>
                </a:cubicBezTo>
                <a:lnTo>
                  <a:pt x="0" y="127"/>
                </a:lnTo>
                <a:cubicBezTo>
                  <a:pt x="0" y="132"/>
                  <a:pt x="4" y="137"/>
                  <a:pt x="9" y="137"/>
                </a:cubicBezTo>
                <a:lnTo>
                  <a:pt x="52" y="137"/>
                </a:lnTo>
                <a:cubicBezTo>
                  <a:pt x="57" y="137"/>
                  <a:pt x="62" y="132"/>
                  <a:pt x="62" y="127"/>
                </a:cubicBezTo>
                <a:lnTo>
                  <a:pt x="62" y="10"/>
                </a:lnTo>
                <a:cubicBezTo>
                  <a:pt x="62" y="5"/>
                  <a:pt x="57" y="0"/>
                  <a:pt x="5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0" name="Freeform 989">
            <a:extLst>
              <a:ext uri="{FF2B5EF4-FFF2-40B4-BE49-F238E27FC236}">
                <a16:creationId xmlns:a16="http://schemas.microsoft.com/office/drawing/2014/main" id="{4B78AEB5-0557-A54F-B05C-B6FFB6C8824A}"/>
              </a:ext>
            </a:extLst>
          </p:cNvPr>
          <p:cNvSpPr/>
          <p:nvPr/>
        </p:nvSpPr>
        <p:spPr>
          <a:xfrm>
            <a:off x="775394" y="1173091"/>
            <a:ext cx="2196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137">
                <a:moveTo>
                  <a:pt x="42" y="117"/>
                </a:moveTo>
                <a:lnTo>
                  <a:pt x="20" y="117"/>
                </a:lnTo>
                <a:lnTo>
                  <a:pt x="20" y="20"/>
                </a:lnTo>
                <a:lnTo>
                  <a:pt x="42" y="20"/>
                </a:lnTo>
                <a:close/>
                <a:moveTo>
                  <a:pt x="52" y="0"/>
                </a:moveTo>
                <a:lnTo>
                  <a:pt x="10" y="0"/>
                </a:lnTo>
                <a:cubicBezTo>
                  <a:pt x="5" y="0"/>
                  <a:pt x="0" y="5"/>
                  <a:pt x="0" y="10"/>
                </a:cubicBezTo>
                <a:lnTo>
                  <a:pt x="0" y="127"/>
                </a:lnTo>
                <a:cubicBezTo>
                  <a:pt x="0" y="132"/>
                  <a:pt x="5" y="137"/>
                  <a:pt x="10" y="137"/>
                </a:cubicBezTo>
                <a:lnTo>
                  <a:pt x="52" y="137"/>
                </a:lnTo>
                <a:cubicBezTo>
                  <a:pt x="58" y="137"/>
                  <a:pt x="62" y="132"/>
                  <a:pt x="62" y="127"/>
                </a:cubicBezTo>
                <a:lnTo>
                  <a:pt x="62" y="10"/>
                </a:lnTo>
                <a:cubicBezTo>
                  <a:pt x="62" y="5"/>
                  <a:pt x="58" y="0"/>
                  <a:pt x="5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1" name="Freeform 990">
            <a:extLst>
              <a:ext uri="{FF2B5EF4-FFF2-40B4-BE49-F238E27FC236}">
                <a16:creationId xmlns:a16="http://schemas.microsoft.com/office/drawing/2014/main" id="{AFA00E9E-3DA9-3649-A540-DB578AAA7BEE}"/>
              </a:ext>
            </a:extLst>
          </p:cNvPr>
          <p:cNvSpPr/>
          <p:nvPr/>
        </p:nvSpPr>
        <p:spPr>
          <a:xfrm>
            <a:off x="546073" y="1080931"/>
            <a:ext cx="311760" cy="417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7" h="1162">
                <a:moveTo>
                  <a:pt x="485" y="793"/>
                </a:moveTo>
                <a:lnTo>
                  <a:pt x="628" y="650"/>
                </a:lnTo>
                <a:lnTo>
                  <a:pt x="770" y="793"/>
                </a:lnTo>
                <a:close/>
                <a:moveTo>
                  <a:pt x="479" y="501"/>
                </a:moveTo>
                <a:lnTo>
                  <a:pt x="603" y="625"/>
                </a:lnTo>
                <a:lnTo>
                  <a:pt x="479" y="749"/>
                </a:lnTo>
                <a:close/>
                <a:moveTo>
                  <a:pt x="517" y="462"/>
                </a:moveTo>
                <a:lnTo>
                  <a:pt x="738" y="462"/>
                </a:lnTo>
                <a:lnTo>
                  <a:pt x="766" y="462"/>
                </a:lnTo>
                <a:lnTo>
                  <a:pt x="628" y="600"/>
                </a:lnTo>
                <a:lnTo>
                  <a:pt x="490" y="462"/>
                </a:lnTo>
                <a:close/>
                <a:moveTo>
                  <a:pt x="535" y="222"/>
                </a:moveTo>
                <a:lnTo>
                  <a:pt x="721" y="222"/>
                </a:lnTo>
                <a:lnTo>
                  <a:pt x="721" y="427"/>
                </a:lnTo>
                <a:lnTo>
                  <a:pt x="535" y="427"/>
                </a:lnTo>
                <a:close/>
                <a:moveTo>
                  <a:pt x="777" y="749"/>
                </a:moveTo>
                <a:lnTo>
                  <a:pt x="653" y="625"/>
                </a:lnTo>
                <a:lnTo>
                  <a:pt x="777" y="501"/>
                </a:lnTo>
                <a:close/>
                <a:moveTo>
                  <a:pt x="600" y="840"/>
                </a:moveTo>
                <a:cubicBezTo>
                  <a:pt x="597" y="840"/>
                  <a:pt x="594" y="839"/>
                  <a:pt x="592" y="836"/>
                </a:cubicBezTo>
                <a:lnTo>
                  <a:pt x="664" y="836"/>
                </a:lnTo>
                <a:cubicBezTo>
                  <a:pt x="662" y="839"/>
                  <a:pt x="659" y="840"/>
                  <a:pt x="655" y="840"/>
                </a:cubicBezTo>
                <a:close/>
                <a:moveTo>
                  <a:pt x="640" y="950"/>
                </a:moveTo>
                <a:lnTo>
                  <a:pt x="616" y="950"/>
                </a:lnTo>
                <a:lnTo>
                  <a:pt x="616" y="876"/>
                </a:lnTo>
                <a:lnTo>
                  <a:pt x="640" y="876"/>
                </a:lnTo>
                <a:close/>
                <a:moveTo>
                  <a:pt x="812" y="784"/>
                </a:moveTo>
                <a:lnTo>
                  <a:pt x="812" y="466"/>
                </a:lnTo>
                <a:lnTo>
                  <a:pt x="862" y="416"/>
                </a:lnTo>
                <a:cubicBezTo>
                  <a:pt x="869" y="409"/>
                  <a:pt x="869" y="398"/>
                  <a:pt x="862" y="391"/>
                </a:cubicBezTo>
                <a:cubicBezTo>
                  <a:pt x="855" y="384"/>
                  <a:pt x="844" y="384"/>
                  <a:pt x="837" y="391"/>
                </a:cubicBezTo>
                <a:lnTo>
                  <a:pt x="800" y="428"/>
                </a:lnTo>
                <a:cubicBezTo>
                  <a:pt x="798" y="427"/>
                  <a:pt x="796" y="427"/>
                  <a:pt x="794" y="427"/>
                </a:cubicBezTo>
                <a:lnTo>
                  <a:pt x="756" y="427"/>
                </a:lnTo>
                <a:lnTo>
                  <a:pt x="756" y="204"/>
                </a:lnTo>
                <a:cubicBezTo>
                  <a:pt x="756" y="195"/>
                  <a:pt x="748" y="187"/>
                  <a:pt x="738" y="187"/>
                </a:cubicBezTo>
                <a:lnTo>
                  <a:pt x="517" y="187"/>
                </a:lnTo>
                <a:cubicBezTo>
                  <a:pt x="507" y="187"/>
                  <a:pt x="499" y="195"/>
                  <a:pt x="499" y="204"/>
                </a:cubicBezTo>
                <a:lnTo>
                  <a:pt x="499" y="427"/>
                </a:lnTo>
                <a:lnTo>
                  <a:pt x="461" y="427"/>
                </a:lnTo>
                <a:cubicBezTo>
                  <a:pt x="459" y="427"/>
                  <a:pt x="457" y="427"/>
                  <a:pt x="456" y="428"/>
                </a:cubicBezTo>
                <a:lnTo>
                  <a:pt x="419" y="391"/>
                </a:lnTo>
                <a:cubicBezTo>
                  <a:pt x="412" y="384"/>
                  <a:pt x="401" y="384"/>
                  <a:pt x="394" y="391"/>
                </a:cubicBezTo>
                <a:cubicBezTo>
                  <a:pt x="387" y="398"/>
                  <a:pt x="387" y="409"/>
                  <a:pt x="394" y="416"/>
                </a:cubicBezTo>
                <a:lnTo>
                  <a:pt x="443" y="466"/>
                </a:lnTo>
                <a:lnTo>
                  <a:pt x="443" y="784"/>
                </a:lnTo>
                <a:lnTo>
                  <a:pt x="394" y="834"/>
                </a:lnTo>
                <a:cubicBezTo>
                  <a:pt x="387" y="841"/>
                  <a:pt x="387" y="852"/>
                  <a:pt x="394" y="859"/>
                </a:cubicBezTo>
                <a:cubicBezTo>
                  <a:pt x="397" y="863"/>
                  <a:pt x="402" y="865"/>
                  <a:pt x="406" y="865"/>
                </a:cubicBezTo>
                <a:cubicBezTo>
                  <a:pt x="411" y="865"/>
                  <a:pt x="415" y="863"/>
                  <a:pt x="419" y="859"/>
                </a:cubicBezTo>
                <a:lnTo>
                  <a:pt x="452" y="826"/>
                </a:lnTo>
                <a:cubicBezTo>
                  <a:pt x="455" y="827"/>
                  <a:pt x="458" y="828"/>
                  <a:pt x="461" y="828"/>
                </a:cubicBezTo>
                <a:lnTo>
                  <a:pt x="555" y="828"/>
                </a:lnTo>
                <a:cubicBezTo>
                  <a:pt x="554" y="829"/>
                  <a:pt x="554" y="829"/>
                  <a:pt x="554" y="830"/>
                </a:cubicBezTo>
                <a:cubicBezTo>
                  <a:pt x="554" y="848"/>
                  <a:pt x="565" y="864"/>
                  <a:pt x="580" y="871"/>
                </a:cubicBezTo>
                <a:lnTo>
                  <a:pt x="580" y="968"/>
                </a:lnTo>
                <a:cubicBezTo>
                  <a:pt x="580" y="978"/>
                  <a:pt x="588" y="986"/>
                  <a:pt x="598" y="986"/>
                </a:cubicBezTo>
                <a:lnTo>
                  <a:pt x="600" y="986"/>
                </a:lnTo>
                <a:lnTo>
                  <a:pt x="600" y="1053"/>
                </a:lnTo>
                <a:cubicBezTo>
                  <a:pt x="600" y="1083"/>
                  <a:pt x="576" y="1107"/>
                  <a:pt x="546" y="1107"/>
                </a:cubicBezTo>
                <a:lnTo>
                  <a:pt x="110" y="1107"/>
                </a:lnTo>
                <a:cubicBezTo>
                  <a:pt x="80" y="1107"/>
                  <a:pt x="56" y="1083"/>
                  <a:pt x="56" y="1053"/>
                </a:cubicBezTo>
                <a:lnTo>
                  <a:pt x="56" y="109"/>
                </a:lnTo>
                <a:cubicBezTo>
                  <a:pt x="56" y="79"/>
                  <a:pt x="80" y="55"/>
                  <a:pt x="110" y="55"/>
                </a:cubicBezTo>
                <a:lnTo>
                  <a:pt x="546" y="55"/>
                </a:lnTo>
                <a:cubicBezTo>
                  <a:pt x="576" y="55"/>
                  <a:pt x="600" y="79"/>
                  <a:pt x="600" y="109"/>
                </a:cubicBezTo>
                <a:lnTo>
                  <a:pt x="600" y="156"/>
                </a:lnTo>
                <a:cubicBezTo>
                  <a:pt x="600" y="171"/>
                  <a:pt x="613" y="183"/>
                  <a:pt x="628" y="183"/>
                </a:cubicBezTo>
                <a:cubicBezTo>
                  <a:pt x="643" y="183"/>
                  <a:pt x="655" y="171"/>
                  <a:pt x="655" y="156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lnTo>
                  <a:pt x="110" y="0"/>
                </a:lnTo>
                <a:cubicBezTo>
                  <a:pt x="50" y="0"/>
                  <a:pt x="0" y="49"/>
                  <a:pt x="0" y="109"/>
                </a:cubicBezTo>
                <a:lnTo>
                  <a:pt x="0" y="1053"/>
                </a:lnTo>
                <a:cubicBezTo>
                  <a:pt x="0" y="1114"/>
                  <a:pt x="50" y="1162"/>
                  <a:pt x="110" y="1162"/>
                </a:cubicBezTo>
                <a:lnTo>
                  <a:pt x="546" y="1162"/>
                </a:lnTo>
                <a:cubicBezTo>
                  <a:pt x="606" y="1162"/>
                  <a:pt x="655" y="1114"/>
                  <a:pt x="655" y="1053"/>
                </a:cubicBezTo>
                <a:lnTo>
                  <a:pt x="655" y="986"/>
                </a:lnTo>
                <a:lnTo>
                  <a:pt x="657" y="986"/>
                </a:lnTo>
                <a:cubicBezTo>
                  <a:pt x="667" y="986"/>
                  <a:pt x="675" y="978"/>
                  <a:pt x="675" y="968"/>
                </a:cubicBezTo>
                <a:lnTo>
                  <a:pt x="675" y="871"/>
                </a:lnTo>
                <a:cubicBezTo>
                  <a:pt x="690" y="864"/>
                  <a:pt x="701" y="848"/>
                  <a:pt x="701" y="830"/>
                </a:cubicBezTo>
                <a:cubicBezTo>
                  <a:pt x="701" y="829"/>
                  <a:pt x="701" y="829"/>
                  <a:pt x="701" y="828"/>
                </a:cubicBezTo>
                <a:lnTo>
                  <a:pt x="794" y="828"/>
                </a:lnTo>
                <a:cubicBezTo>
                  <a:pt x="798" y="828"/>
                  <a:pt x="801" y="827"/>
                  <a:pt x="803" y="826"/>
                </a:cubicBezTo>
                <a:lnTo>
                  <a:pt x="837" y="859"/>
                </a:lnTo>
                <a:cubicBezTo>
                  <a:pt x="841" y="863"/>
                  <a:pt x="845" y="865"/>
                  <a:pt x="850" y="865"/>
                </a:cubicBezTo>
                <a:cubicBezTo>
                  <a:pt x="854" y="865"/>
                  <a:pt x="859" y="863"/>
                  <a:pt x="862" y="859"/>
                </a:cubicBezTo>
                <a:cubicBezTo>
                  <a:pt x="869" y="852"/>
                  <a:pt x="869" y="841"/>
                  <a:pt x="862" y="8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2" name="Freeform 991">
            <a:extLst>
              <a:ext uri="{FF2B5EF4-FFF2-40B4-BE49-F238E27FC236}">
                <a16:creationId xmlns:a16="http://schemas.microsoft.com/office/drawing/2014/main" id="{F3621B44-B6E3-D14E-AD5D-98073130F5EB}"/>
              </a:ext>
            </a:extLst>
          </p:cNvPr>
          <p:cNvSpPr/>
          <p:nvPr/>
        </p:nvSpPr>
        <p:spPr>
          <a:xfrm>
            <a:off x="1999393" y="1188211"/>
            <a:ext cx="222840" cy="22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0" h="621">
                <a:moveTo>
                  <a:pt x="565" y="538"/>
                </a:moveTo>
                <a:cubicBezTo>
                  <a:pt x="565" y="553"/>
                  <a:pt x="553" y="566"/>
                  <a:pt x="538" y="566"/>
                </a:cubicBezTo>
                <a:lnTo>
                  <a:pt x="82" y="566"/>
                </a:lnTo>
                <a:cubicBezTo>
                  <a:pt x="67" y="566"/>
                  <a:pt x="55" y="553"/>
                  <a:pt x="55" y="538"/>
                </a:cubicBezTo>
                <a:lnTo>
                  <a:pt x="55" y="83"/>
                </a:lnTo>
                <a:cubicBezTo>
                  <a:pt x="55" y="68"/>
                  <a:pt x="67" y="55"/>
                  <a:pt x="82" y="55"/>
                </a:cubicBezTo>
                <a:lnTo>
                  <a:pt x="538" y="55"/>
                </a:lnTo>
                <a:cubicBezTo>
                  <a:pt x="553" y="55"/>
                  <a:pt x="565" y="68"/>
                  <a:pt x="565" y="83"/>
                </a:cubicBezTo>
                <a:close/>
                <a:moveTo>
                  <a:pt x="538" y="0"/>
                </a:moveTo>
                <a:lnTo>
                  <a:pt x="82" y="0"/>
                </a:lnTo>
                <a:cubicBezTo>
                  <a:pt x="37" y="0"/>
                  <a:pt x="0" y="37"/>
                  <a:pt x="0" y="83"/>
                </a:cubicBezTo>
                <a:lnTo>
                  <a:pt x="0" y="538"/>
                </a:lnTo>
                <a:cubicBezTo>
                  <a:pt x="0" y="584"/>
                  <a:pt x="37" y="621"/>
                  <a:pt x="82" y="621"/>
                </a:cubicBezTo>
                <a:lnTo>
                  <a:pt x="538" y="621"/>
                </a:lnTo>
                <a:cubicBezTo>
                  <a:pt x="583" y="621"/>
                  <a:pt x="620" y="584"/>
                  <a:pt x="620" y="538"/>
                </a:cubicBezTo>
                <a:lnTo>
                  <a:pt x="620" y="83"/>
                </a:lnTo>
                <a:cubicBezTo>
                  <a:pt x="620" y="37"/>
                  <a:pt x="583" y="0"/>
                  <a:pt x="53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3" name="Freeform 992">
            <a:extLst>
              <a:ext uri="{FF2B5EF4-FFF2-40B4-BE49-F238E27FC236}">
                <a16:creationId xmlns:a16="http://schemas.microsoft.com/office/drawing/2014/main" id="{3CAB9AB5-A41A-9942-8CFE-F1F217CA4016}"/>
              </a:ext>
            </a:extLst>
          </p:cNvPr>
          <p:cNvSpPr/>
          <p:nvPr/>
        </p:nvSpPr>
        <p:spPr>
          <a:xfrm>
            <a:off x="1894272" y="1084891"/>
            <a:ext cx="430560" cy="43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7" h="1198">
                <a:moveTo>
                  <a:pt x="998" y="966"/>
                </a:moveTo>
                <a:cubicBezTo>
                  <a:pt x="998" y="981"/>
                  <a:pt x="986" y="993"/>
                  <a:pt x="970" y="993"/>
                </a:cubicBezTo>
                <a:lnTo>
                  <a:pt x="231" y="993"/>
                </a:lnTo>
                <a:cubicBezTo>
                  <a:pt x="215" y="993"/>
                  <a:pt x="203" y="981"/>
                  <a:pt x="203" y="966"/>
                </a:cubicBezTo>
                <a:lnTo>
                  <a:pt x="203" y="226"/>
                </a:lnTo>
                <a:cubicBezTo>
                  <a:pt x="203" y="211"/>
                  <a:pt x="215" y="198"/>
                  <a:pt x="231" y="198"/>
                </a:cubicBezTo>
                <a:lnTo>
                  <a:pt x="312" y="198"/>
                </a:lnTo>
                <a:cubicBezTo>
                  <a:pt x="314" y="199"/>
                  <a:pt x="317" y="199"/>
                  <a:pt x="319" y="199"/>
                </a:cubicBezTo>
                <a:cubicBezTo>
                  <a:pt x="322" y="199"/>
                  <a:pt x="324" y="199"/>
                  <a:pt x="327" y="198"/>
                </a:cubicBezTo>
                <a:lnTo>
                  <a:pt x="506" y="198"/>
                </a:lnTo>
                <a:cubicBezTo>
                  <a:pt x="509" y="199"/>
                  <a:pt x="511" y="199"/>
                  <a:pt x="514" y="199"/>
                </a:cubicBezTo>
                <a:cubicBezTo>
                  <a:pt x="516" y="199"/>
                  <a:pt x="519" y="199"/>
                  <a:pt x="521" y="198"/>
                </a:cubicBezTo>
                <a:lnTo>
                  <a:pt x="692" y="198"/>
                </a:lnTo>
                <a:cubicBezTo>
                  <a:pt x="694" y="199"/>
                  <a:pt x="697" y="199"/>
                  <a:pt x="699" y="199"/>
                </a:cubicBezTo>
                <a:cubicBezTo>
                  <a:pt x="702" y="199"/>
                  <a:pt x="705" y="199"/>
                  <a:pt x="707" y="198"/>
                </a:cubicBezTo>
                <a:lnTo>
                  <a:pt x="877" y="198"/>
                </a:lnTo>
                <a:cubicBezTo>
                  <a:pt x="880" y="199"/>
                  <a:pt x="882" y="199"/>
                  <a:pt x="885" y="199"/>
                </a:cubicBezTo>
                <a:cubicBezTo>
                  <a:pt x="888" y="199"/>
                  <a:pt x="890" y="199"/>
                  <a:pt x="893" y="198"/>
                </a:cubicBezTo>
                <a:lnTo>
                  <a:pt x="970" y="198"/>
                </a:lnTo>
                <a:cubicBezTo>
                  <a:pt x="986" y="198"/>
                  <a:pt x="998" y="211"/>
                  <a:pt x="998" y="226"/>
                </a:cubicBezTo>
                <a:close/>
                <a:moveTo>
                  <a:pt x="1169" y="536"/>
                </a:moveTo>
                <a:cubicBezTo>
                  <a:pt x="1185" y="536"/>
                  <a:pt x="1197" y="523"/>
                  <a:pt x="1197" y="508"/>
                </a:cubicBezTo>
                <a:cubicBezTo>
                  <a:pt x="1197" y="493"/>
                  <a:pt x="1185" y="480"/>
                  <a:pt x="1169" y="480"/>
                </a:cubicBezTo>
                <a:lnTo>
                  <a:pt x="1053" y="480"/>
                </a:lnTo>
                <a:lnTo>
                  <a:pt x="1053" y="341"/>
                </a:lnTo>
                <a:lnTo>
                  <a:pt x="1169" y="341"/>
                </a:lnTo>
                <a:cubicBezTo>
                  <a:pt x="1185" y="341"/>
                  <a:pt x="1197" y="329"/>
                  <a:pt x="1197" y="314"/>
                </a:cubicBezTo>
                <a:cubicBezTo>
                  <a:pt x="1197" y="298"/>
                  <a:pt x="1185" y="286"/>
                  <a:pt x="1169" y="286"/>
                </a:cubicBezTo>
                <a:lnTo>
                  <a:pt x="1053" y="286"/>
                </a:lnTo>
                <a:lnTo>
                  <a:pt x="1053" y="226"/>
                </a:lnTo>
                <a:cubicBezTo>
                  <a:pt x="1053" y="180"/>
                  <a:pt x="1016" y="143"/>
                  <a:pt x="970" y="143"/>
                </a:cubicBezTo>
                <a:lnTo>
                  <a:pt x="912" y="143"/>
                </a:lnTo>
                <a:lnTo>
                  <a:pt x="912" y="28"/>
                </a:lnTo>
                <a:cubicBezTo>
                  <a:pt x="912" y="13"/>
                  <a:pt x="900" y="0"/>
                  <a:pt x="885" y="0"/>
                </a:cubicBezTo>
                <a:cubicBezTo>
                  <a:pt x="870" y="0"/>
                  <a:pt x="857" y="13"/>
                  <a:pt x="857" y="28"/>
                </a:cubicBezTo>
                <a:lnTo>
                  <a:pt x="857" y="143"/>
                </a:lnTo>
                <a:lnTo>
                  <a:pt x="727" y="143"/>
                </a:lnTo>
                <a:lnTo>
                  <a:pt x="727" y="28"/>
                </a:lnTo>
                <a:cubicBezTo>
                  <a:pt x="727" y="13"/>
                  <a:pt x="715" y="0"/>
                  <a:pt x="699" y="0"/>
                </a:cubicBezTo>
                <a:cubicBezTo>
                  <a:pt x="684" y="0"/>
                  <a:pt x="672" y="13"/>
                  <a:pt x="672" y="28"/>
                </a:cubicBezTo>
                <a:lnTo>
                  <a:pt x="672" y="143"/>
                </a:lnTo>
                <a:lnTo>
                  <a:pt x="541" y="143"/>
                </a:lnTo>
                <a:lnTo>
                  <a:pt x="541" y="28"/>
                </a:lnTo>
                <a:cubicBezTo>
                  <a:pt x="541" y="13"/>
                  <a:pt x="529" y="0"/>
                  <a:pt x="514" y="0"/>
                </a:cubicBezTo>
                <a:cubicBezTo>
                  <a:pt x="499" y="0"/>
                  <a:pt x="486" y="13"/>
                  <a:pt x="486" y="28"/>
                </a:cubicBezTo>
                <a:lnTo>
                  <a:pt x="486" y="143"/>
                </a:lnTo>
                <a:lnTo>
                  <a:pt x="347" y="143"/>
                </a:lnTo>
                <a:lnTo>
                  <a:pt x="347" y="28"/>
                </a:lnTo>
                <a:cubicBezTo>
                  <a:pt x="347" y="13"/>
                  <a:pt x="335" y="0"/>
                  <a:pt x="319" y="0"/>
                </a:cubicBezTo>
                <a:cubicBezTo>
                  <a:pt x="304" y="0"/>
                  <a:pt x="292" y="13"/>
                  <a:pt x="292" y="28"/>
                </a:cubicBezTo>
                <a:lnTo>
                  <a:pt x="292" y="143"/>
                </a:lnTo>
                <a:lnTo>
                  <a:pt x="231" y="143"/>
                </a:lnTo>
                <a:cubicBezTo>
                  <a:pt x="185" y="143"/>
                  <a:pt x="148" y="180"/>
                  <a:pt x="148" y="226"/>
                </a:cubicBezTo>
                <a:lnTo>
                  <a:pt x="148" y="285"/>
                </a:lnTo>
                <a:lnTo>
                  <a:pt x="28" y="285"/>
                </a:lnTo>
                <a:cubicBezTo>
                  <a:pt x="13" y="285"/>
                  <a:pt x="0" y="298"/>
                  <a:pt x="0" y="313"/>
                </a:cubicBezTo>
                <a:cubicBezTo>
                  <a:pt x="0" y="328"/>
                  <a:pt x="13" y="341"/>
                  <a:pt x="28" y="341"/>
                </a:cubicBezTo>
                <a:lnTo>
                  <a:pt x="148" y="341"/>
                </a:lnTo>
                <a:lnTo>
                  <a:pt x="148" y="480"/>
                </a:lnTo>
                <a:lnTo>
                  <a:pt x="28" y="480"/>
                </a:lnTo>
                <a:cubicBezTo>
                  <a:pt x="13" y="480"/>
                  <a:pt x="0" y="492"/>
                  <a:pt x="0" y="507"/>
                </a:cubicBezTo>
                <a:cubicBezTo>
                  <a:pt x="0" y="523"/>
                  <a:pt x="13" y="535"/>
                  <a:pt x="28" y="535"/>
                </a:cubicBezTo>
                <a:lnTo>
                  <a:pt x="148" y="535"/>
                </a:lnTo>
                <a:lnTo>
                  <a:pt x="148" y="665"/>
                </a:lnTo>
                <a:lnTo>
                  <a:pt x="28" y="665"/>
                </a:lnTo>
                <a:cubicBezTo>
                  <a:pt x="13" y="665"/>
                  <a:pt x="0" y="678"/>
                  <a:pt x="0" y="693"/>
                </a:cubicBezTo>
                <a:cubicBezTo>
                  <a:pt x="0" y="708"/>
                  <a:pt x="13" y="721"/>
                  <a:pt x="28" y="721"/>
                </a:cubicBezTo>
                <a:lnTo>
                  <a:pt x="148" y="721"/>
                </a:lnTo>
                <a:lnTo>
                  <a:pt x="148" y="851"/>
                </a:lnTo>
                <a:lnTo>
                  <a:pt x="28" y="851"/>
                </a:lnTo>
                <a:cubicBezTo>
                  <a:pt x="13" y="851"/>
                  <a:pt x="0" y="863"/>
                  <a:pt x="0" y="879"/>
                </a:cubicBezTo>
                <a:cubicBezTo>
                  <a:pt x="0" y="894"/>
                  <a:pt x="13" y="906"/>
                  <a:pt x="28" y="906"/>
                </a:cubicBezTo>
                <a:lnTo>
                  <a:pt x="148" y="906"/>
                </a:lnTo>
                <a:lnTo>
                  <a:pt x="148" y="966"/>
                </a:lnTo>
                <a:cubicBezTo>
                  <a:pt x="148" y="1011"/>
                  <a:pt x="185" y="1048"/>
                  <a:pt x="231" y="1048"/>
                </a:cubicBezTo>
                <a:lnTo>
                  <a:pt x="290" y="1048"/>
                </a:lnTo>
                <a:lnTo>
                  <a:pt x="290" y="1171"/>
                </a:lnTo>
                <a:cubicBezTo>
                  <a:pt x="290" y="1186"/>
                  <a:pt x="302" y="1198"/>
                  <a:pt x="318" y="1198"/>
                </a:cubicBezTo>
                <a:cubicBezTo>
                  <a:pt x="333" y="1198"/>
                  <a:pt x="345" y="1186"/>
                  <a:pt x="345" y="1171"/>
                </a:cubicBezTo>
                <a:lnTo>
                  <a:pt x="345" y="1048"/>
                </a:lnTo>
                <a:lnTo>
                  <a:pt x="485" y="1048"/>
                </a:lnTo>
                <a:lnTo>
                  <a:pt x="485" y="1171"/>
                </a:lnTo>
                <a:cubicBezTo>
                  <a:pt x="485" y="1186"/>
                  <a:pt x="497" y="1198"/>
                  <a:pt x="512" y="1198"/>
                </a:cubicBezTo>
                <a:cubicBezTo>
                  <a:pt x="527" y="1198"/>
                  <a:pt x="540" y="1186"/>
                  <a:pt x="540" y="1171"/>
                </a:cubicBezTo>
                <a:lnTo>
                  <a:pt x="540" y="1048"/>
                </a:lnTo>
                <a:lnTo>
                  <a:pt x="670" y="1048"/>
                </a:lnTo>
                <a:lnTo>
                  <a:pt x="670" y="1171"/>
                </a:lnTo>
                <a:cubicBezTo>
                  <a:pt x="670" y="1186"/>
                  <a:pt x="683" y="1198"/>
                  <a:pt x="698" y="1198"/>
                </a:cubicBezTo>
                <a:cubicBezTo>
                  <a:pt x="713" y="1198"/>
                  <a:pt x="725" y="1186"/>
                  <a:pt x="725" y="1171"/>
                </a:cubicBezTo>
                <a:lnTo>
                  <a:pt x="725" y="1048"/>
                </a:lnTo>
                <a:lnTo>
                  <a:pt x="856" y="1048"/>
                </a:lnTo>
                <a:lnTo>
                  <a:pt x="856" y="1171"/>
                </a:lnTo>
                <a:cubicBezTo>
                  <a:pt x="856" y="1186"/>
                  <a:pt x="868" y="1198"/>
                  <a:pt x="883" y="1198"/>
                </a:cubicBezTo>
                <a:cubicBezTo>
                  <a:pt x="899" y="1198"/>
                  <a:pt x="911" y="1186"/>
                  <a:pt x="911" y="1171"/>
                </a:cubicBezTo>
                <a:lnTo>
                  <a:pt x="911" y="1048"/>
                </a:lnTo>
                <a:lnTo>
                  <a:pt x="970" y="1048"/>
                </a:lnTo>
                <a:cubicBezTo>
                  <a:pt x="1016" y="1048"/>
                  <a:pt x="1053" y="1011"/>
                  <a:pt x="1053" y="966"/>
                </a:cubicBezTo>
                <a:lnTo>
                  <a:pt x="1053" y="907"/>
                </a:lnTo>
                <a:lnTo>
                  <a:pt x="1169" y="907"/>
                </a:lnTo>
                <a:cubicBezTo>
                  <a:pt x="1185" y="907"/>
                  <a:pt x="1197" y="894"/>
                  <a:pt x="1197" y="879"/>
                </a:cubicBezTo>
                <a:cubicBezTo>
                  <a:pt x="1197" y="864"/>
                  <a:pt x="1185" y="851"/>
                  <a:pt x="1169" y="851"/>
                </a:cubicBezTo>
                <a:lnTo>
                  <a:pt x="1053" y="851"/>
                </a:lnTo>
                <a:lnTo>
                  <a:pt x="1053" y="721"/>
                </a:lnTo>
                <a:lnTo>
                  <a:pt x="1169" y="721"/>
                </a:lnTo>
                <a:cubicBezTo>
                  <a:pt x="1185" y="721"/>
                  <a:pt x="1197" y="709"/>
                  <a:pt x="1197" y="694"/>
                </a:cubicBezTo>
                <a:cubicBezTo>
                  <a:pt x="1197" y="678"/>
                  <a:pt x="1185" y="666"/>
                  <a:pt x="1169" y="666"/>
                </a:cubicBezTo>
                <a:lnTo>
                  <a:pt x="1053" y="666"/>
                </a:lnTo>
                <a:lnTo>
                  <a:pt x="1053" y="536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4" name="Freeform 993">
            <a:extLst>
              <a:ext uri="{FF2B5EF4-FFF2-40B4-BE49-F238E27FC236}">
                <a16:creationId xmlns:a16="http://schemas.microsoft.com/office/drawing/2014/main" id="{A8D7FA05-421C-4F47-9770-A6FE0E09552C}"/>
              </a:ext>
            </a:extLst>
          </p:cNvPr>
          <p:cNvSpPr/>
          <p:nvPr/>
        </p:nvSpPr>
        <p:spPr>
          <a:xfrm>
            <a:off x="2095872" y="1336891"/>
            <a:ext cx="99000" cy="47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6" h="133">
                <a:moveTo>
                  <a:pt x="221" y="77"/>
                </a:moveTo>
                <a:lnTo>
                  <a:pt x="55" y="77"/>
                </a:lnTo>
                <a:lnTo>
                  <a:pt x="55" y="56"/>
                </a:lnTo>
                <a:lnTo>
                  <a:pt x="221" y="56"/>
                </a:lnTo>
                <a:close/>
                <a:moveTo>
                  <a:pt x="248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lnTo>
                  <a:pt x="0" y="105"/>
                </a:lnTo>
                <a:cubicBezTo>
                  <a:pt x="0" y="120"/>
                  <a:pt x="12" y="133"/>
                  <a:pt x="27" y="133"/>
                </a:cubicBezTo>
                <a:lnTo>
                  <a:pt x="248" y="133"/>
                </a:lnTo>
                <a:cubicBezTo>
                  <a:pt x="263" y="133"/>
                  <a:pt x="276" y="120"/>
                  <a:pt x="276" y="105"/>
                </a:cubicBezTo>
                <a:lnTo>
                  <a:pt x="276" y="28"/>
                </a:lnTo>
                <a:cubicBezTo>
                  <a:pt x="276" y="13"/>
                  <a:pt x="263" y="0"/>
                  <a:pt x="24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5" name="Freeform 994">
            <a:extLst>
              <a:ext uri="{FF2B5EF4-FFF2-40B4-BE49-F238E27FC236}">
                <a16:creationId xmlns:a16="http://schemas.microsoft.com/office/drawing/2014/main" id="{7B4F99FB-E35A-8E49-A2D4-EF04F61216C8}"/>
              </a:ext>
            </a:extLst>
          </p:cNvPr>
          <p:cNvSpPr/>
          <p:nvPr/>
        </p:nvSpPr>
        <p:spPr>
          <a:xfrm>
            <a:off x="2913073" y="1173451"/>
            <a:ext cx="71280" cy="162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452">
                <a:moveTo>
                  <a:pt x="68" y="39"/>
                </a:moveTo>
                <a:cubicBezTo>
                  <a:pt x="56" y="26"/>
                  <a:pt x="43" y="15"/>
                  <a:pt x="29" y="4"/>
                </a:cubicBezTo>
                <a:cubicBezTo>
                  <a:pt x="21" y="-2"/>
                  <a:pt x="10" y="-1"/>
                  <a:pt x="4" y="7"/>
                </a:cubicBezTo>
                <a:cubicBezTo>
                  <a:pt x="-2" y="15"/>
                  <a:pt x="0" y="26"/>
                  <a:pt x="7" y="32"/>
                </a:cubicBezTo>
                <a:cubicBezTo>
                  <a:pt x="20" y="42"/>
                  <a:pt x="32" y="52"/>
                  <a:pt x="43" y="64"/>
                </a:cubicBezTo>
                <a:cubicBezTo>
                  <a:pt x="121" y="141"/>
                  <a:pt x="163" y="243"/>
                  <a:pt x="163" y="352"/>
                </a:cubicBezTo>
                <a:cubicBezTo>
                  <a:pt x="163" y="372"/>
                  <a:pt x="160" y="399"/>
                  <a:pt x="153" y="431"/>
                </a:cubicBezTo>
                <a:cubicBezTo>
                  <a:pt x="151" y="440"/>
                  <a:pt x="157" y="450"/>
                  <a:pt x="167" y="452"/>
                </a:cubicBezTo>
                <a:cubicBezTo>
                  <a:pt x="168" y="452"/>
                  <a:pt x="169" y="452"/>
                  <a:pt x="171" y="452"/>
                </a:cubicBezTo>
                <a:cubicBezTo>
                  <a:pt x="179" y="452"/>
                  <a:pt x="186" y="446"/>
                  <a:pt x="188" y="438"/>
                </a:cubicBezTo>
                <a:cubicBezTo>
                  <a:pt x="193" y="414"/>
                  <a:pt x="199" y="380"/>
                  <a:pt x="199" y="352"/>
                </a:cubicBezTo>
                <a:cubicBezTo>
                  <a:pt x="199" y="234"/>
                  <a:pt x="152" y="122"/>
                  <a:pt x="68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6" name="Freeform 995">
            <a:extLst>
              <a:ext uri="{FF2B5EF4-FFF2-40B4-BE49-F238E27FC236}">
                <a16:creationId xmlns:a16="http://schemas.microsoft.com/office/drawing/2014/main" id="{6FAE33B2-CC52-6240-B102-51E5A07C91FC}"/>
              </a:ext>
            </a:extLst>
          </p:cNvPr>
          <p:cNvSpPr/>
          <p:nvPr/>
        </p:nvSpPr>
        <p:spPr>
          <a:xfrm>
            <a:off x="2674033" y="1141052"/>
            <a:ext cx="209160" cy="11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2" h="325">
                <a:moveTo>
                  <a:pt x="12" y="324"/>
                </a:moveTo>
                <a:cubicBezTo>
                  <a:pt x="14" y="325"/>
                  <a:pt x="16" y="325"/>
                  <a:pt x="18" y="325"/>
                </a:cubicBezTo>
                <a:cubicBezTo>
                  <a:pt x="25" y="325"/>
                  <a:pt x="32" y="320"/>
                  <a:pt x="35" y="313"/>
                </a:cubicBezTo>
                <a:cubicBezTo>
                  <a:pt x="54" y="254"/>
                  <a:pt x="88" y="199"/>
                  <a:pt x="133" y="155"/>
                </a:cubicBezTo>
                <a:cubicBezTo>
                  <a:pt x="151" y="137"/>
                  <a:pt x="170" y="120"/>
                  <a:pt x="191" y="106"/>
                </a:cubicBezTo>
                <a:cubicBezTo>
                  <a:pt x="206" y="96"/>
                  <a:pt x="222" y="86"/>
                  <a:pt x="239" y="78"/>
                </a:cubicBezTo>
                <a:cubicBezTo>
                  <a:pt x="256" y="70"/>
                  <a:pt x="273" y="63"/>
                  <a:pt x="290" y="57"/>
                </a:cubicBezTo>
                <a:cubicBezTo>
                  <a:pt x="332" y="43"/>
                  <a:pt x="376" y="35"/>
                  <a:pt x="420" y="35"/>
                </a:cubicBezTo>
                <a:cubicBezTo>
                  <a:pt x="468" y="35"/>
                  <a:pt x="514" y="44"/>
                  <a:pt x="559" y="59"/>
                </a:cubicBezTo>
                <a:cubicBezTo>
                  <a:pt x="568" y="63"/>
                  <a:pt x="578" y="58"/>
                  <a:pt x="581" y="49"/>
                </a:cubicBezTo>
                <a:cubicBezTo>
                  <a:pt x="585" y="40"/>
                  <a:pt x="580" y="29"/>
                  <a:pt x="571" y="26"/>
                </a:cubicBezTo>
                <a:cubicBezTo>
                  <a:pt x="523" y="9"/>
                  <a:pt x="472" y="0"/>
                  <a:pt x="420" y="0"/>
                </a:cubicBezTo>
                <a:cubicBezTo>
                  <a:pt x="372" y="0"/>
                  <a:pt x="325" y="8"/>
                  <a:pt x="279" y="23"/>
                </a:cubicBezTo>
                <a:cubicBezTo>
                  <a:pt x="260" y="29"/>
                  <a:pt x="241" y="37"/>
                  <a:pt x="223" y="46"/>
                </a:cubicBezTo>
                <a:cubicBezTo>
                  <a:pt x="205" y="55"/>
                  <a:pt x="188" y="66"/>
                  <a:pt x="171" y="77"/>
                </a:cubicBezTo>
                <a:cubicBezTo>
                  <a:pt x="149" y="92"/>
                  <a:pt x="127" y="110"/>
                  <a:pt x="108" y="129"/>
                </a:cubicBezTo>
                <a:cubicBezTo>
                  <a:pt x="59" y="178"/>
                  <a:pt x="22" y="237"/>
                  <a:pt x="1" y="302"/>
                </a:cubicBezTo>
                <a:cubicBezTo>
                  <a:pt x="-2" y="311"/>
                  <a:pt x="3" y="321"/>
                  <a:pt x="12" y="32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7" name="Freeform 996">
            <a:extLst>
              <a:ext uri="{FF2B5EF4-FFF2-40B4-BE49-F238E27FC236}">
                <a16:creationId xmlns:a16="http://schemas.microsoft.com/office/drawing/2014/main" id="{EAB37025-6DA2-E44C-BE4E-EB337E5F30D4}"/>
              </a:ext>
            </a:extLst>
          </p:cNvPr>
          <p:cNvSpPr/>
          <p:nvPr/>
        </p:nvSpPr>
        <p:spPr>
          <a:xfrm>
            <a:off x="2666113" y="1273892"/>
            <a:ext cx="28080" cy="101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9" h="284">
                <a:moveTo>
                  <a:pt x="36" y="73"/>
                </a:moveTo>
                <a:cubicBezTo>
                  <a:pt x="36" y="55"/>
                  <a:pt x="37" y="38"/>
                  <a:pt x="39" y="20"/>
                </a:cubicBezTo>
                <a:cubicBezTo>
                  <a:pt x="40" y="11"/>
                  <a:pt x="33" y="2"/>
                  <a:pt x="24" y="0"/>
                </a:cubicBezTo>
                <a:cubicBezTo>
                  <a:pt x="14" y="-1"/>
                  <a:pt x="5" y="6"/>
                  <a:pt x="4" y="16"/>
                </a:cubicBezTo>
                <a:cubicBezTo>
                  <a:pt x="1" y="35"/>
                  <a:pt x="0" y="54"/>
                  <a:pt x="0" y="73"/>
                </a:cubicBezTo>
                <a:cubicBezTo>
                  <a:pt x="0" y="151"/>
                  <a:pt x="15" y="216"/>
                  <a:pt x="45" y="274"/>
                </a:cubicBezTo>
                <a:cubicBezTo>
                  <a:pt x="48" y="280"/>
                  <a:pt x="55" y="284"/>
                  <a:pt x="61" y="284"/>
                </a:cubicBezTo>
                <a:cubicBezTo>
                  <a:pt x="64" y="284"/>
                  <a:pt x="67" y="283"/>
                  <a:pt x="69" y="282"/>
                </a:cubicBezTo>
                <a:cubicBezTo>
                  <a:pt x="78" y="277"/>
                  <a:pt x="81" y="266"/>
                  <a:pt x="77" y="258"/>
                </a:cubicBezTo>
                <a:cubicBezTo>
                  <a:pt x="49" y="205"/>
                  <a:pt x="36" y="145"/>
                  <a:pt x="36" y="7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8" name="Freeform 997">
            <a:extLst>
              <a:ext uri="{FF2B5EF4-FFF2-40B4-BE49-F238E27FC236}">
                <a16:creationId xmlns:a16="http://schemas.microsoft.com/office/drawing/2014/main" id="{A7D3F87E-4574-A141-B96D-CCB8D3FC77E2}"/>
              </a:ext>
            </a:extLst>
          </p:cNvPr>
          <p:cNvSpPr/>
          <p:nvPr/>
        </p:nvSpPr>
        <p:spPr>
          <a:xfrm>
            <a:off x="2852593" y="1363170"/>
            <a:ext cx="14400" cy="84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" h="236">
                <a:moveTo>
                  <a:pt x="23" y="0"/>
                </a:moveTo>
                <a:cubicBezTo>
                  <a:pt x="13" y="0"/>
                  <a:pt x="6" y="8"/>
                  <a:pt x="6" y="18"/>
                </a:cubicBezTo>
                <a:cubicBezTo>
                  <a:pt x="8" y="120"/>
                  <a:pt x="0" y="216"/>
                  <a:pt x="0" y="217"/>
                </a:cubicBezTo>
                <a:cubicBezTo>
                  <a:pt x="-1" y="227"/>
                  <a:pt x="6" y="235"/>
                  <a:pt x="16" y="236"/>
                </a:cubicBezTo>
                <a:cubicBezTo>
                  <a:pt x="16" y="236"/>
                  <a:pt x="17" y="236"/>
                  <a:pt x="18" y="236"/>
                </a:cubicBezTo>
                <a:cubicBezTo>
                  <a:pt x="27" y="236"/>
                  <a:pt x="34" y="229"/>
                  <a:pt x="35" y="220"/>
                </a:cubicBezTo>
                <a:cubicBezTo>
                  <a:pt x="35" y="219"/>
                  <a:pt x="43" y="121"/>
                  <a:pt x="41" y="17"/>
                </a:cubicBezTo>
                <a:cubicBezTo>
                  <a:pt x="41" y="8"/>
                  <a:pt x="33" y="0"/>
                  <a:pt x="2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9" name="Freeform 998">
            <a:extLst>
              <a:ext uri="{FF2B5EF4-FFF2-40B4-BE49-F238E27FC236}">
                <a16:creationId xmlns:a16="http://schemas.microsoft.com/office/drawing/2014/main" id="{1EDFEEA7-2244-C945-AC5E-F70FBECD54CD}"/>
              </a:ext>
            </a:extLst>
          </p:cNvPr>
          <p:cNvSpPr/>
          <p:nvPr/>
        </p:nvSpPr>
        <p:spPr>
          <a:xfrm>
            <a:off x="2800033" y="1267051"/>
            <a:ext cx="64800" cy="72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1" h="201">
                <a:moveTo>
                  <a:pt x="164" y="201"/>
                </a:moveTo>
                <a:cubicBezTo>
                  <a:pt x="164" y="201"/>
                  <a:pt x="165" y="201"/>
                  <a:pt x="166" y="201"/>
                </a:cubicBezTo>
                <a:cubicBezTo>
                  <a:pt x="175" y="200"/>
                  <a:pt x="182" y="191"/>
                  <a:pt x="181" y="181"/>
                </a:cubicBezTo>
                <a:cubicBezTo>
                  <a:pt x="176" y="135"/>
                  <a:pt x="169" y="98"/>
                  <a:pt x="158" y="72"/>
                </a:cubicBezTo>
                <a:cubicBezTo>
                  <a:pt x="147" y="46"/>
                  <a:pt x="122" y="1"/>
                  <a:pt x="78" y="0"/>
                </a:cubicBezTo>
                <a:cubicBezTo>
                  <a:pt x="48" y="-1"/>
                  <a:pt x="19" y="19"/>
                  <a:pt x="2" y="51"/>
                </a:cubicBezTo>
                <a:cubicBezTo>
                  <a:pt x="-2" y="60"/>
                  <a:pt x="2" y="70"/>
                  <a:pt x="10" y="75"/>
                </a:cubicBezTo>
                <a:cubicBezTo>
                  <a:pt x="19" y="79"/>
                  <a:pt x="30" y="76"/>
                  <a:pt x="34" y="67"/>
                </a:cubicBezTo>
                <a:cubicBezTo>
                  <a:pt x="44" y="47"/>
                  <a:pt x="61" y="35"/>
                  <a:pt x="77" y="35"/>
                </a:cubicBezTo>
                <a:cubicBezTo>
                  <a:pt x="95" y="36"/>
                  <a:pt x="112" y="54"/>
                  <a:pt x="125" y="85"/>
                </a:cubicBezTo>
                <a:cubicBezTo>
                  <a:pt x="134" y="108"/>
                  <a:pt x="142" y="142"/>
                  <a:pt x="146" y="185"/>
                </a:cubicBezTo>
                <a:cubicBezTo>
                  <a:pt x="147" y="194"/>
                  <a:pt x="155" y="201"/>
                  <a:pt x="164" y="20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0" name="Freeform 999">
            <a:extLst>
              <a:ext uri="{FF2B5EF4-FFF2-40B4-BE49-F238E27FC236}">
                <a16:creationId xmlns:a16="http://schemas.microsoft.com/office/drawing/2014/main" id="{69BE32ED-F608-1540-A810-9BF68DE48FD6}"/>
              </a:ext>
            </a:extLst>
          </p:cNvPr>
          <p:cNvSpPr/>
          <p:nvPr/>
        </p:nvSpPr>
        <p:spPr>
          <a:xfrm>
            <a:off x="2793913" y="1326811"/>
            <a:ext cx="21600" cy="13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" h="363">
                <a:moveTo>
                  <a:pt x="34" y="0"/>
                </a:moveTo>
                <a:cubicBezTo>
                  <a:pt x="24" y="1"/>
                  <a:pt x="17" y="9"/>
                  <a:pt x="18" y="19"/>
                </a:cubicBezTo>
                <a:cubicBezTo>
                  <a:pt x="25" y="87"/>
                  <a:pt x="37" y="255"/>
                  <a:pt x="1" y="338"/>
                </a:cubicBezTo>
                <a:cubicBezTo>
                  <a:pt x="-2" y="347"/>
                  <a:pt x="2" y="357"/>
                  <a:pt x="11" y="361"/>
                </a:cubicBezTo>
                <a:cubicBezTo>
                  <a:pt x="13" y="362"/>
                  <a:pt x="15" y="363"/>
                  <a:pt x="18" y="363"/>
                </a:cubicBezTo>
                <a:cubicBezTo>
                  <a:pt x="25" y="363"/>
                  <a:pt x="31" y="359"/>
                  <a:pt x="34" y="352"/>
                </a:cubicBezTo>
                <a:cubicBezTo>
                  <a:pt x="72" y="265"/>
                  <a:pt x="62" y="104"/>
                  <a:pt x="54" y="15"/>
                </a:cubicBezTo>
                <a:cubicBezTo>
                  <a:pt x="53" y="6"/>
                  <a:pt x="44" y="-1"/>
                  <a:pt x="3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1" name="Freeform 1000">
            <a:extLst>
              <a:ext uri="{FF2B5EF4-FFF2-40B4-BE49-F238E27FC236}">
                <a16:creationId xmlns:a16="http://schemas.microsoft.com/office/drawing/2014/main" id="{E150E47A-E8EC-284D-96E6-18F047020FCD}"/>
              </a:ext>
            </a:extLst>
          </p:cNvPr>
          <p:cNvSpPr/>
          <p:nvPr/>
        </p:nvSpPr>
        <p:spPr>
          <a:xfrm>
            <a:off x="2874912" y="1329692"/>
            <a:ext cx="20880" cy="118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" h="331">
                <a:moveTo>
                  <a:pt x="33" y="0"/>
                </a:moveTo>
                <a:cubicBezTo>
                  <a:pt x="23" y="1"/>
                  <a:pt x="16" y="10"/>
                  <a:pt x="17" y="20"/>
                </a:cubicBezTo>
                <a:cubicBezTo>
                  <a:pt x="38" y="169"/>
                  <a:pt x="1" y="307"/>
                  <a:pt x="0" y="308"/>
                </a:cubicBezTo>
                <a:cubicBezTo>
                  <a:pt x="-2" y="318"/>
                  <a:pt x="3" y="328"/>
                  <a:pt x="13" y="330"/>
                </a:cubicBezTo>
                <a:cubicBezTo>
                  <a:pt x="14" y="331"/>
                  <a:pt x="16" y="331"/>
                  <a:pt x="18" y="331"/>
                </a:cubicBezTo>
                <a:cubicBezTo>
                  <a:pt x="25" y="331"/>
                  <a:pt x="32" y="326"/>
                  <a:pt x="35" y="318"/>
                </a:cubicBezTo>
                <a:cubicBezTo>
                  <a:pt x="36" y="312"/>
                  <a:pt x="74" y="171"/>
                  <a:pt x="52" y="15"/>
                </a:cubicBezTo>
                <a:cubicBezTo>
                  <a:pt x="51" y="5"/>
                  <a:pt x="42" y="-2"/>
                  <a:pt x="3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2" name="Freeform 1001">
            <a:extLst>
              <a:ext uri="{FF2B5EF4-FFF2-40B4-BE49-F238E27FC236}">
                <a16:creationId xmlns:a16="http://schemas.microsoft.com/office/drawing/2014/main" id="{ABDFD793-5D61-4643-8B1E-B4A84E39FE55}"/>
              </a:ext>
            </a:extLst>
          </p:cNvPr>
          <p:cNvSpPr/>
          <p:nvPr/>
        </p:nvSpPr>
        <p:spPr>
          <a:xfrm>
            <a:off x="2776993" y="1242212"/>
            <a:ext cx="108720" cy="63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3" h="176">
                <a:moveTo>
                  <a:pt x="291" y="175"/>
                </a:moveTo>
                <a:cubicBezTo>
                  <a:pt x="300" y="172"/>
                  <a:pt x="305" y="162"/>
                  <a:pt x="302" y="153"/>
                </a:cubicBezTo>
                <a:cubicBezTo>
                  <a:pt x="259" y="27"/>
                  <a:pt x="186" y="3"/>
                  <a:pt x="147" y="0"/>
                </a:cubicBezTo>
                <a:cubicBezTo>
                  <a:pt x="90" y="-5"/>
                  <a:pt x="33" y="29"/>
                  <a:pt x="2" y="87"/>
                </a:cubicBezTo>
                <a:cubicBezTo>
                  <a:pt x="-2" y="96"/>
                  <a:pt x="1" y="106"/>
                  <a:pt x="10" y="111"/>
                </a:cubicBezTo>
                <a:cubicBezTo>
                  <a:pt x="19" y="116"/>
                  <a:pt x="29" y="112"/>
                  <a:pt x="34" y="104"/>
                </a:cubicBezTo>
                <a:cubicBezTo>
                  <a:pt x="58" y="59"/>
                  <a:pt x="101" y="32"/>
                  <a:pt x="145" y="35"/>
                </a:cubicBezTo>
                <a:cubicBezTo>
                  <a:pt x="175" y="37"/>
                  <a:pt x="232" y="57"/>
                  <a:pt x="268" y="164"/>
                </a:cubicBezTo>
                <a:cubicBezTo>
                  <a:pt x="271" y="171"/>
                  <a:pt x="277" y="176"/>
                  <a:pt x="285" y="176"/>
                </a:cubicBezTo>
                <a:cubicBezTo>
                  <a:pt x="287" y="176"/>
                  <a:pt x="289" y="176"/>
                  <a:pt x="291" y="17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3" name="Freeform 1002">
            <a:extLst>
              <a:ext uri="{FF2B5EF4-FFF2-40B4-BE49-F238E27FC236}">
                <a16:creationId xmlns:a16="http://schemas.microsoft.com/office/drawing/2014/main" id="{87397787-DA84-D549-BDDA-112EF698FD05}"/>
              </a:ext>
            </a:extLst>
          </p:cNvPr>
          <p:cNvSpPr/>
          <p:nvPr/>
        </p:nvSpPr>
        <p:spPr>
          <a:xfrm>
            <a:off x="2770513" y="1306291"/>
            <a:ext cx="17280" cy="4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" h="113">
                <a:moveTo>
                  <a:pt x="0" y="21"/>
                </a:moveTo>
                <a:cubicBezTo>
                  <a:pt x="4" y="40"/>
                  <a:pt x="9" y="66"/>
                  <a:pt x="13" y="98"/>
                </a:cubicBezTo>
                <a:cubicBezTo>
                  <a:pt x="14" y="107"/>
                  <a:pt x="22" y="113"/>
                  <a:pt x="31" y="113"/>
                </a:cubicBezTo>
                <a:cubicBezTo>
                  <a:pt x="32" y="113"/>
                  <a:pt x="32" y="113"/>
                  <a:pt x="33" y="113"/>
                </a:cubicBezTo>
                <a:cubicBezTo>
                  <a:pt x="43" y="112"/>
                  <a:pt x="50" y="103"/>
                  <a:pt x="48" y="93"/>
                </a:cubicBezTo>
                <a:cubicBezTo>
                  <a:pt x="44" y="60"/>
                  <a:pt x="39" y="33"/>
                  <a:pt x="34" y="14"/>
                </a:cubicBezTo>
                <a:cubicBezTo>
                  <a:pt x="32" y="4"/>
                  <a:pt x="23" y="-2"/>
                  <a:pt x="13" y="0"/>
                </a:cubicBezTo>
                <a:cubicBezTo>
                  <a:pt x="4" y="2"/>
                  <a:pt x="-2" y="12"/>
                  <a:pt x="0" y="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4" name="Freeform 1003">
            <a:extLst>
              <a:ext uri="{FF2B5EF4-FFF2-40B4-BE49-F238E27FC236}">
                <a16:creationId xmlns:a16="http://schemas.microsoft.com/office/drawing/2014/main" id="{C4959529-F7B7-D647-A54A-79DACF4D8BDA}"/>
              </a:ext>
            </a:extLst>
          </p:cNvPr>
          <p:cNvSpPr/>
          <p:nvPr/>
        </p:nvSpPr>
        <p:spPr>
          <a:xfrm>
            <a:off x="2777713" y="1359931"/>
            <a:ext cx="12960" cy="41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" h="116">
                <a:moveTo>
                  <a:pt x="17" y="0"/>
                </a:moveTo>
                <a:cubicBezTo>
                  <a:pt x="8" y="0"/>
                  <a:pt x="0" y="8"/>
                  <a:pt x="1" y="18"/>
                </a:cubicBezTo>
                <a:cubicBezTo>
                  <a:pt x="2" y="45"/>
                  <a:pt x="2" y="72"/>
                  <a:pt x="0" y="98"/>
                </a:cubicBezTo>
                <a:cubicBezTo>
                  <a:pt x="0" y="108"/>
                  <a:pt x="7" y="116"/>
                  <a:pt x="17" y="116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27" y="116"/>
                  <a:pt x="35" y="109"/>
                  <a:pt x="36" y="100"/>
                </a:cubicBezTo>
                <a:cubicBezTo>
                  <a:pt x="37" y="72"/>
                  <a:pt x="37" y="44"/>
                  <a:pt x="36" y="16"/>
                </a:cubicBezTo>
                <a:cubicBezTo>
                  <a:pt x="35" y="7"/>
                  <a:pt x="27" y="-1"/>
                  <a:pt x="1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5" name="Freeform 1004">
            <a:extLst>
              <a:ext uri="{FF2B5EF4-FFF2-40B4-BE49-F238E27FC236}">
                <a16:creationId xmlns:a16="http://schemas.microsoft.com/office/drawing/2014/main" id="{B165AD95-25D0-F14A-AB8F-6EF487CDD306}"/>
              </a:ext>
            </a:extLst>
          </p:cNvPr>
          <p:cNvSpPr/>
          <p:nvPr/>
        </p:nvSpPr>
        <p:spPr>
          <a:xfrm>
            <a:off x="2770154" y="1417172"/>
            <a:ext cx="16920" cy="33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" h="95">
                <a:moveTo>
                  <a:pt x="33" y="0"/>
                </a:moveTo>
                <a:cubicBezTo>
                  <a:pt x="23" y="-2"/>
                  <a:pt x="14" y="5"/>
                  <a:pt x="12" y="15"/>
                </a:cubicBezTo>
                <a:cubicBezTo>
                  <a:pt x="9" y="34"/>
                  <a:pt x="5" y="54"/>
                  <a:pt x="0" y="72"/>
                </a:cubicBezTo>
                <a:cubicBezTo>
                  <a:pt x="-2" y="82"/>
                  <a:pt x="4" y="92"/>
                  <a:pt x="13" y="94"/>
                </a:cubicBezTo>
                <a:cubicBezTo>
                  <a:pt x="15" y="94"/>
                  <a:pt x="16" y="95"/>
                  <a:pt x="18" y="95"/>
                </a:cubicBezTo>
                <a:cubicBezTo>
                  <a:pt x="26" y="95"/>
                  <a:pt x="33" y="89"/>
                  <a:pt x="35" y="81"/>
                </a:cubicBezTo>
                <a:cubicBezTo>
                  <a:pt x="40" y="61"/>
                  <a:pt x="44" y="41"/>
                  <a:pt x="47" y="20"/>
                </a:cubicBezTo>
                <a:cubicBezTo>
                  <a:pt x="49" y="11"/>
                  <a:pt x="42" y="2"/>
                  <a:pt x="3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6" name="Freeform 1005">
            <a:extLst>
              <a:ext uri="{FF2B5EF4-FFF2-40B4-BE49-F238E27FC236}">
                <a16:creationId xmlns:a16="http://schemas.microsoft.com/office/drawing/2014/main" id="{F2A11BD0-CA4D-3C40-B1EB-BB69C8B2E8EB}"/>
              </a:ext>
            </a:extLst>
          </p:cNvPr>
          <p:cNvSpPr/>
          <p:nvPr/>
        </p:nvSpPr>
        <p:spPr>
          <a:xfrm>
            <a:off x="2903353" y="1389091"/>
            <a:ext cx="16920" cy="41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" h="116">
                <a:moveTo>
                  <a:pt x="31" y="0"/>
                </a:moveTo>
                <a:cubicBezTo>
                  <a:pt x="21" y="0"/>
                  <a:pt x="13" y="8"/>
                  <a:pt x="13" y="17"/>
                </a:cubicBezTo>
                <a:cubicBezTo>
                  <a:pt x="11" y="76"/>
                  <a:pt x="0" y="101"/>
                  <a:pt x="0" y="101"/>
                </a:cubicBezTo>
                <a:lnTo>
                  <a:pt x="32" y="116"/>
                </a:lnTo>
                <a:cubicBezTo>
                  <a:pt x="33" y="114"/>
                  <a:pt x="46" y="85"/>
                  <a:pt x="48" y="18"/>
                </a:cubicBezTo>
                <a:cubicBezTo>
                  <a:pt x="49" y="9"/>
                  <a:pt x="41" y="0"/>
                  <a:pt x="3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7" name="Freeform 1006">
            <a:extLst>
              <a:ext uri="{FF2B5EF4-FFF2-40B4-BE49-F238E27FC236}">
                <a16:creationId xmlns:a16="http://schemas.microsoft.com/office/drawing/2014/main" id="{C1A23C8A-CB4E-0647-9352-A7F76DF0283D}"/>
              </a:ext>
            </a:extLst>
          </p:cNvPr>
          <p:cNvSpPr/>
          <p:nvPr/>
        </p:nvSpPr>
        <p:spPr>
          <a:xfrm>
            <a:off x="2928553" y="1346611"/>
            <a:ext cx="14040" cy="41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115">
                <a:moveTo>
                  <a:pt x="15" y="0"/>
                </a:moveTo>
                <a:cubicBezTo>
                  <a:pt x="5" y="2"/>
                  <a:pt x="-2" y="11"/>
                  <a:pt x="0" y="20"/>
                </a:cubicBezTo>
                <a:cubicBezTo>
                  <a:pt x="8" y="79"/>
                  <a:pt x="1" y="104"/>
                  <a:pt x="1" y="105"/>
                </a:cubicBezTo>
                <a:lnTo>
                  <a:pt x="35" y="115"/>
                </a:lnTo>
                <a:cubicBezTo>
                  <a:pt x="36" y="112"/>
                  <a:pt x="45" y="81"/>
                  <a:pt x="35" y="15"/>
                </a:cubicBezTo>
                <a:cubicBezTo>
                  <a:pt x="34" y="6"/>
                  <a:pt x="25" y="-1"/>
                  <a:pt x="1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8" name="Freeform 1007">
            <a:extLst>
              <a:ext uri="{FF2B5EF4-FFF2-40B4-BE49-F238E27FC236}">
                <a16:creationId xmlns:a16="http://schemas.microsoft.com/office/drawing/2014/main" id="{35AEC340-F797-C045-AF0B-E2596FAD8085}"/>
              </a:ext>
            </a:extLst>
          </p:cNvPr>
          <p:cNvSpPr/>
          <p:nvPr/>
        </p:nvSpPr>
        <p:spPr>
          <a:xfrm>
            <a:off x="2868073" y="1242211"/>
            <a:ext cx="50040" cy="12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0" h="338">
                <a:moveTo>
                  <a:pt x="123" y="338"/>
                </a:moveTo>
                <a:cubicBezTo>
                  <a:pt x="123" y="338"/>
                  <a:pt x="124" y="338"/>
                  <a:pt x="125" y="338"/>
                </a:cubicBezTo>
                <a:cubicBezTo>
                  <a:pt x="134" y="337"/>
                  <a:pt x="141" y="328"/>
                  <a:pt x="140" y="318"/>
                </a:cubicBezTo>
                <a:cubicBezTo>
                  <a:pt x="135" y="280"/>
                  <a:pt x="128" y="238"/>
                  <a:pt x="118" y="195"/>
                </a:cubicBezTo>
                <a:cubicBezTo>
                  <a:pt x="99" y="115"/>
                  <a:pt x="70" y="52"/>
                  <a:pt x="31" y="6"/>
                </a:cubicBezTo>
                <a:cubicBezTo>
                  <a:pt x="25" y="-1"/>
                  <a:pt x="13" y="-2"/>
                  <a:pt x="6" y="5"/>
                </a:cubicBezTo>
                <a:cubicBezTo>
                  <a:pt x="-1" y="11"/>
                  <a:pt x="-2" y="22"/>
                  <a:pt x="4" y="30"/>
                </a:cubicBezTo>
                <a:cubicBezTo>
                  <a:pt x="39" y="70"/>
                  <a:pt x="66" y="128"/>
                  <a:pt x="83" y="203"/>
                </a:cubicBezTo>
                <a:cubicBezTo>
                  <a:pt x="93" y="245"/>
                  <a:pt x="100" y="286"/>
                  <a:pt x="105" y="323"/>
                </a:cubicBezTo>
                <a:cubicBezTo>
                  <a:pt x="106" y="331"/>
                  <a:pt x="114" y="338"/>
                  <a:pt x="123" y="33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9" name="Freeform 1008">
            <a:extLst>
              <a:ext uri="{FF2B5EF4-FFF2-40B4-BE49-F238E27FC236}">
                <a16:creationId xmlns:a16="http://schemas.microsoft.com/office/drawing/2014/main" id="{7B36CF42-3211-2040-9B22-11C58C192492}"/>
              </a:ext>
            </a:extLst>
          </p:cNvPr>
          <p:cNvSpPr/>
          <p:nvPr/>
        </p:nvSpPr>
        <p:spPr>
          <a:xfrm>
            <a:off x="2746753" y="1217371"/>
            <a:ext cx="84600" cy="21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6" h="610">
                <a:moveTo>
                  <a:pt x="89" y="96"/>
                </a:moveTo>
                <a:cubicBezTo>
                  <a:pt x="124" y="57"/>
                  <a:pt x="171" y="35"/>
                  <a:pt x="218" y="36"/>
                </a:cubicBezTo>
                <a:cubicBezTo>
                  <a:pt x="228" y="36"/>
                  <a:pt x="236" y="28"/>
                  <a:pt x="236" y="18"/>
                </a:cubicBezTo>
                <a:cubicBezTo>
                  <a:pt x="236" y="8"/>
                  <a:pt x="228" y="0"/>
                  <a:pt x="219" y="0"/>
                </a:cubicBezTo>
                <a:cubicBezTo>
                  <a:pt x="161" y="0"/>
                  <a:pt x="104" y="26"/>
                  <a:pt x="62" y="73"/>
                </a:cubicBezTo>
                <a:cubicBezTo>
                  <a:pt x="16" y="124"/>
                  <a:pt x="-6" y="194"/>
                  <a:pt x="2" y="264"/>
                </a:cubicBezTo>
                <a:cubicBezTo>
                  <a:pt x="2" y="265"/>
                  <a:pt x="3" y="265"/>
                  <a:pt x="3" y="266"/>
                </a:cubicBezTo>
                <a:cubicBezTo>
                  <a:pt x="8" y="291"/>
                  <a:pt x="35" y="428"/>
                  <a:pt x="20" y="591"/>
                </a:cubicBezTo>
                <a:cubicBezTo>
                  <a:pt x="19" y="600"/>
                  <a:pt x="26" y="609"/>
                  <a:pt x="36" y="610"/>
                </a:cubicBezTo>
                <a:lnTo>
                  <a:pt x="37" y="610"/>
                </a:lnTo>
                <a:cubicBezTo>
                  <a:pt x="46" y="610"/>
                  <a:pt x="54" y="603"/>
                  <a:pt x="55" y="594"/>
                </a:cubicBezTo>
                <a:cubicBezTo>
                  <a:pt x="71" y="428"/>
                  <a:pt x="44" y="288"/>
                  <a:pt x="38" y="259"/>
                </a:cubicBezTo>
                <a:cubicBezTo>
                  <a:pt x="31" y="200"/>
                  <a:pt x="49" y="140"/>
                  <a:pt x="89" y="9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0" name="Freeform 1009">
            <a:extLst>
              <a:ext uri="{FF2B5EF4-FFF2-40B4-BE49-F238E27FC236}">
                <a16:creationId xmlns:a16="http://schemas.microsoft.com/office/drawing/2014/main" id="{DF72DC26-5067-4143-81D3-A5E01E278451}"/>
              </a:ext>
            </a:extLst>
          </p:cNvPr>
          <p:cNvSpPr/>
          <p:nvPr/>
        </p:nvSpPr>
        <p:spPr>
          <a:xfrm>
            <a:off x="2915593" y="1290450"/>
            <a:ext cx="1692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" h="83">
                <a:moveTo>
                  <a:pt x="47" y="61"/>
                </a:moveTo>
                <a:cubicBezTo>
                  <a:pt x="43" y="44"/>
                  <a:pt x="39" y="28"/>
                  <a:pt x="34" y="12"/>
                </a:cubicBezTo>
                <a:cubicBezTo>
                  <a:pt x="32" y="3"/>
                  <a:pt x="22" y="-2"/>
                  <a:pt x="12" y="0"/>
                </a:cubicBezTo>
                <a:cubicBezTo>
                  <a:pt x="3" y="3"/>
                  <a:pt x="-2" y="13"/>
                  <a:pt x="0" y="22"/>
                </a:cubicBezTo>
                <a:cubicBezTo>
                  <a:pt x="5" y="37"/>
                  <a:pt x="9" y="53"/>
                  <a:pt x="13" y="69"/>
                </a:cubicBezTo>
                <a:cubicBezTo>
                  <a:pt x="15" y="77"/>
                  <a:pt x="22" y="83"/>
                  <a:pt x="30" y="83"/>
                </a:cubicBezTo>
                <a:cubicBezTo>
                  <a:pt x="31" y="83"/>
                  <a:pt x="33" y="83"/>
                  <a:pt x="34" y="82"/>
                </a:cubicBezTo>
                <a:cubicBezTo>
                  <a:pt x="44" y="80"/>
                  <a:pt x="50" y="70"/>
                  <a:pt x="47" y="6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1" name="Freeform 1010">
            <a:extLst>
              <a:ext uri="{FF2B5EF4-FFF2-40B4-BE49-F238E27FC236}">
                <a16:creationId xmlns:a16="http://schemas.microsoft.com/office/drawing/2014/main" id="{0FBC478E-4A29-DB4B-9678-E9B4424B741A}"/>
              </a:ext>
            </a:extLst>
          </p:cNvPr>
          <p:cNvSpPr/>
          <p:nvPr/>
        </p:nvSpPr>
        <p:spPr>
          <a:xfrm>
            <a:off x="2793913" y="1192531"/>
            <a:ext cx="109080" cy="5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4" h="156">
                <a:moveTo>
                  <a:pt x="163" y="15"/>
                </a:moveTo>
                <a:cubicBezTo>
                  <a:pt x="115" y="-3"/>
                  <a:pt x="63" y="-5"/>
                  <a:pt x="13" y="9"/>
                </a:cubicBezTo>
                <a:cubicBezTo>
                  <a:pt x="3" y="12"/>
                  <a:pt x="-2" y="21"/>
                  <a:pt x="1" y="31"/>
                </a:cubicBezTo>
                <a:cubicBezTo>
                  <a:pt x="3" y="40"/>
                  <a:pt x="13" y="46"/>
                  <a:pt x="22" y="43"/>
                </a:cubicBezTo>
                <a:cubicBezTo>
                  <a:pt x="116" y="17"/>
                  <a:pt x="207" y="55"/>
                  <a:pt x="272" y="148"/>
                </a:cubicBezTo>
                <a:cubicBezTo>
                  <a:pt x="275" y="153"/>
                  <a:pt x="281" y="156"/>
                  <a:pt x="286" y="156"/>
                </a:cubicBezTo>
                <a:cubicBezTo>
                  <a:pt x="290" y="156"/>
                  <a:pt x="293" y="155"/>
                  <a:pt x="296" y="152"/>
                </a:cubicBezTo>
                <a:cubicBezTo>
                  <a:pt x="304" y="147"/>
                  <a:pt x="306" y="136"/>
                  <a:pt x="301" y="128"/>
                </a:cubicBezTo>
                <a:cubicBezTo>
                  <a:pt x="263" y="73"/>
                  <a:pt x="216" y="35"/>
                  <a:pt x="163" y="1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2" name="Freeform 1011">
            <a:extLst>
              <a:ext uri="{FF2B5EF4-FFF2-40B4-BE49-F238E27FC236}">
                <a16:creationId xmlns:a16="http://schemas.microsoft.com/office/drawing/2014/main" id="{90F8080A-4EF4-3B4E-80EB-0E0BA14E61E8}"/>
              </a:ext>
            </a:extLst>
          </p:cNvPr>
          <p:cNvSpPr/>
          <p:nvPr/>
        </p:nvSpPr>
        <p:spPr>
          <a:xfrm>
            <a:off x="2721913" y="1221691"/>
            <a:ext cx="41040" cy="131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" h="365">
                <a:moveTo>
                  <a:pt x="32" y="365"/>
                </a:moveTo>
                <a:lnTo>
                  <a:pt x="33" y="365"/>
                </a:lnTo>
                <a:cubicBezTo>
                  <a:pt x="43" y="364"/>
                  <a:pt x="51" y="355"/>
                  <a:pt x="50" y="346"/>
                </a:cubicBezTo>
                <a:cubicBezTo>
                  <a:pt x="47" y="305"/>
                  <a:pt x="42" y="270"/>
                  <a:pt x="37" y="246"/>
                </a:cubicBezTo>
                <a:cubicBezTo>
                  <a:pt x="28" y="166"/>
                  <a:pt x="54" y="87"/>
                  <a:pt x="110" y="29"/>
                </a:cubicBezTo>
                <a:cubicBezTo>
                  <a:pt x="116" y="22"/>
                  <a:pt x="116" y="11"/>
                  <a:pt x="109" y="4"/>
                </a:cubicBezTo>
                <a:cubicBezTo>
                  <a:pt x="102" y="-2"/>
                  <a:pt x="91" y="-2"/>
                  <a:pt x="84" y="5"/>
                </a:cubicBezTo>
                <a:cubicBezTo>
                  <a:pt x="21" y="71"/>
                  <a:pt x="-9" y="160"/>
                  <a:pt x="2" y="251"/>
                </a:cubicBezTo>
                <a:lnTo>
                  <a:pt x="2" y="252"/>
                </a:lnTo>
                <a:cubicBezTo>
                  <a:pt x="7" y="275"/>
                  <a:pt x="12" y="309"/>
                  <a:pt x="14" y="348"/>
                </a:cubicBezTo>
                <a:cubicBezTo>
                  <a:pt x="15" y="358"/>
                  <a:pt x="23" y="365"/>
                  <a:pt x="32" y="3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3" name="Freeform 1012">
            <a:extLst>
              <a:ext uri="{FF2B5EF4-FFF2-40B4-BE49-F238E27FC236}">
                <a16:creationId xmlns:a16="http://schemas.microsoft.com/office/drawing/2014/main" id="{1A859C31-F2FC-5048-AB09-FDAFA7A4C69A}"/>
              </a:ext>
            </a:extLst>
          </p:cNvPr>
          <p:cNvSpPr/>
          <p:nvPr/>
        </p:nvSpPr>
        <p:spPr>
          <a:xfrm>
            <a:off x="2728754" y="1375411"/>
            <a:ext cx="12600" cy="48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" h="136">
                <a:moveTo>
                  <a:pt x="18" y="0"/>
                </a:moveTo>
                <a:cubicBezTo>
                  <a:pt x="8" y="0"/>
                  <a:pt x="0" y="9"/>
                  <a:pt x="1" y="18"/>
                </a:cubicBezTo>
                <a:cubicBezTo>
                  <a:pt x="1" y="51"/>
                  <a:pt x="1" y="84"/>
                  <a:pt x="0" y="118"/>
                </a:cubicBezTo>
                <a:cubicBezTo>
                  <a:pt x="-1" y="127"/>
                  <a:pt x="7" y="136"/>
                  <a:pt x="17" y="136"/>
                </a:cubicBezTo>
                <a:cubicBezTo>
                  <a:pt x="27" y="136"/>
                  <a:pt x="35" y="128"/>
                  <a:pt x="35" y="119"/>
                </a:cubicBezTo>
                <a:cubicBezTo>
                  <a:pt x="36" y="85"/>
                  <a:pt x="37" y="51"/>
                  <a:pt x="36" y="18"/>
                </a:cubicBezTo>
                <a:cubicBezTo>
                  <a:pt x="36" y="8"/>
                  <a:pt x="28" y="0"/>
                  <a:pt x="1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4" name="Freeform 1013">
            <a:extLst>
              <a:ext uri="{FF2B5EF4-FFF2-40B4-BE49-F238E27FC236}">
                <a16:creationId xmlns:a16="http://schemas.microsoft.com/office/drawing/2014/main" id="{ACC90961-D132-7C47-8C4D-D05AA7ABA3B2}"/>
              </a:ext>
            </a:extLst>
          </p:cNvPr>
          <p:cNvSpPr/>
          <p:nvPr/>
        </p:nvSpPr>
        <p:spPr>
          <a:xfrm>
            <a:off x="2940433" y="1281092"/>
            <a:ext cx="24480" cy="82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" h="230">
                <a:moveTo>
                  <a:pt x="35" y="13"/>
                </a:moveTo>
                <a:cubicBezTo>
                  <a:pt x="32" y="4"/>
                  <a:pt x="23" y="-2"/>
                  <a:pt x="13" y="1"/>
                </a:cubicBezTo>
                <a:cubicBezTo>
                  <a:pt x="4" y="4"/>
                  <a:pt x="-2" y="14"/>
                  <a:pt x="1" y="23"/>
                </a:cubicBezTo>
                <a:cubicBezTo>
                  <a:pt x="2" y="25"/>
                  <a:pt x="2" y="28"/>
                  <a:pt x="3" y="31"/>
                </a:cubicBezTo>
                <a:cubicBezTo>
                  <a:pt x="12" y="58"/>
                  <a:pt x="34" y="128"/>
                  <a:pt x="33" y="212"/>
                </a:cubicBezTo>
                <a:cubicBezTo>
                  <a:pt x="33" y="222"/>
                  <a:pt x="41" y="230"/>
                  <a:pt x="50" y="230"/>
                </a:cubicBezTo>
                <a:cubicBezTo>
                  <a:pt x="51" y="230"/>
                  <a:pt x="51" y="230"/>
                  <a:pt x="51" y="230"/>
                </a:cubicBezTo>
                <a:cubicBezTo>
                  <a:pt x="60" y="230"/>
                  <a:pt x="68" y="222"/>
                  <a:pt x="69" y="213"/>
                </a:cubicBezTo>
                <a:cubicBezTo>
                  <a:pt x="70" y="122"/>
                  <a:pt x="46" y="48"/>
                  <a:pt x="37" y="21"/>
                </a:cubicBezTo>
                <a:cubicBezTo>
                  <a:pt x="36" y="17"/>
                  <a:pt x="36" y="15"/>
                  <a:pt x="35" y="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5" name="Freeform 1014">
            <a:extLst>
              <a:ext uri="{FF2B5EF4-FFF2-40B4-BE49-F238E27FC236}">
                <a16:creationId xmlns:a16="http://schemas.microsoft.com/office/drawing/2014/main" id="{C0E6575A-7E40-D243-946C-7F1BE24C7BF5}"/>
              </a:ext>
            </a:extLst>
          </p:cNvPr>
          <p:cNvSpPr/>
          <p:nvPr/>
        </p:nvSpPr>
        <p:spPr>
          <a:xfrm>
            <a:off x="2694913" y="1165891"/>
            <a:ext cx="240120" cy="137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8" h="382">
                <a:moveTo>
                  <a:pt x="18" y="382"/>
                </a:moveTo>
                <a:cubicBezTo>
                  <a:pt x="27" y="382"/>
                  <a:pt x="35" y="375"/>
                  <a:pt x="35" y="365"/>
                </a:cubicBezTo>
                <a:cubicBezTo>
                  <a:pt x="37" y="288"/>
                  <a:pt x="65" y="216"/>
                  <a:pt x="114" y="156"/>
                </a:cubicBezTo>
                <a:cubicBezTo>
                  <a:pt x="160" y="99"/>
                  <a:pt x="223" y="59"/>
                  <a:pt x="289" y="43"/>
                </a:cubicBezTo>
                <a:cubicBezTo>
                  <a:pt x="351" y="28"/>
                  <a:pt x="414" y="36"/>
                  <a:pt x="471" y="64"/>
                </a:cubicBezTo>
                <a:cubicBezTo>
                  <a:pt x="536" y="96"/>
                  <a:pt x="591" y="154"/>
                  <a:pt x="634" y="235"/>
                </a:cubicBezTo>
                <a:cubicBezTo>
                  <a:pt x="639" y="244"/>
                  <a:pt x="650" y="247"/>
                  <a:pt x="658" y="242"/>
                </a:cubicBezTo>
                <a:cubicBezTo>
                  <a:pt x="667" y="238"/>
                  <a:pt x="670" y="227"/>
                  <a:pt x="666" y="218"/>
                </a:cubicBezTo>
                <a:cubicBezTo>
                  <a:pt x="618" y="130"/>
                  <a:pt x="558" y="67"/>
                  <a:pt x="487" y="32"/>
                </a:cubicBezTo>
                <a:cubicBezTo>
                  <a:pt x="423" y="0"/>
                  <a:pt x="351" y="-8"/>
                  <a:pt x="281" y="8"/>
                </a:cubicBezTo>
                <a:cubicBezTo>
                  <a:pt x="207" y="26"/>
                  <a:pt x="137" y="70"/>
                  <a:pt x="86" y="133"/>
                </a:cubicBezTo>
                <a:cubicBezTo>
                  <a:pt x="33" y="198"/>
                  <a:pt x="2" y="280"/>
                  <a:pt x="0" y="364"/>
                </a:cubicBezTo>
                <a:cubicBezTo>
                  <a:pt x="0" y="374"/>
                  <a:pt x="7" y="382"/>
                  <a:pt x="17" y="38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6" name="Freeform 1015">
            <a:extLst>
              <a:ext uri="{FF2B5EF4-FFF2-40B4-BE49-F238E27FC236}">
                <a16:creationId xmlns:a16="http://schemas.microsoft.com/office/drawing/2014/main" id="{70686066-DAC5-9646-82A9-869FEF4A8E83}"/>
              </a:ext>
            </a:extLst>
          </p:cNvPr>
          <p:cNvSpPr/>
          <p:nvPr/>
        </p:nvSpPr>
        <p:spPr>
          <a:xfrm>
            <a:off x="2699593" y="1334731"/>
            <a:ext cx="15840" cy="5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" h="167">
                <a:moveTo>
                  <a:pt x="15" y="0"/>
                </a:moveTo>
                <a:cubicBezTo>
                  <a:pt x="6" y="1"/>
                  <a:pt x="-1" y="10"/>
                  <a:pt x="0" y="20"/>
                </a:cubicBezTo>
                <a:cubicBezTo>
                  <a:pt x="4" y="58"/>
                  <a:pt x="8" y="103"/>
                  <a:pt x="9" y="150"/>
                </a:cubicBezTo>
                <a:cubicBezTo>
                  <a:pt x="10" y="160"/>
                  <a:pt x="17" y="167"/>
                  <a:pt x="27" y="167"/>
                </a:cubicBezTo>
                <a:lnTo>
                  <a:pt x="28" y="167"/>
                </a:lnTo>
                <a:cubicBezTo>
                  <a:pt x="37" y="167"/>
                  <a:pt x="45" y="158"/>
                  <a:pt x="45" y="149"/>
                </a:cubicBezTo>
                <a:cubicBezTo>
                  <a:pt x="43" y="100"/>
                  <a:pt x="40" y="54"/>
                  <a:pt x="35" y="16"/>
                </a:cubicBezTo>
                <a:cubicBezTo>
                  <a:pt x="34" y="6"/>
                  <a:pt x="25" y="-1"/>
                  <a:pt x="1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7" name="Freeform 1016">
            <a:extLst>
              <a:ext uri="{FF2B5EF4-FFF2-40B4-BE49-F238E27FC236}">
                <a16:creationId xmlns:a16="http://schemas.microsoft.com/office/drawing/2014/main" id="{D4FDC418-C6C6-3043-97DC-A82AE33BBB29}"/>
              </a:ext>
            </a:extLst>
          </p:cNvPr>
          <p:cNvSpPr/>
          <p:nvPr/>
        </p:nvSpPr>
        <p:spPr>
          <a:xfrm>
            <a:off x="2824153" y="1429771"/>
            <a:ext cx="15120" cy="2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" h="82">
                <a:moveTo>
                  <a:pt x="27" y="0"/>
                </a:moveTo>
                <a:cubicBezTo>
                  <a:pt x="18" y="-1"/>
                  <a:pt x="9" y="6"/>
                  <a:pt x="7" y="15"/>
                </a:cubicBezTo>
                <a:cubicBezTo>
                  <a:pt x="5" y="32"/>
                  <a:pt x="2" y="46"/>
                  <a:pt x="1" y="54"/>
                </a:cubicBezTo>
                <a:cubicBezTo>
                  <a:pt x="0" y="58"/>
                  <a:pt x="0" y="61"/>
                  <a:pt x="0" y="62"/>
                </a:cubicBezTo>
                <a:cubicBezTo>
                  <a:pt x="-2" y="72"/>
                  <a:pt x="5" y="81"/>
                  <a:pt x="15" y="82"/>
                </a:cubicBezTo>
                <a:cubicBezTo>
                  <a:pt x="16" y="82"/>
                  <a:pt x="16" y="82"/>
                  <a:pt x="17" y="82"/>
                </a:cubicBezTo>
                <a:cubicBezTo>
                  <a:pt x="26" y="82"/>
                  <a:pt x="33" y="76"/>
                  <a:pt x="35" y="67"/>
                </a:cubicBezTo>
                <a:cubicBezTo>
                  <a:pt x="35" y="66"/>
                  <a:pt x="35" y="63"/>
                  <a:pt x="36" y="60"/>
                </a:cubicBezTo>
                <a:cubicBezTo>
                  <a:pt x="37" y="52"/>
                  <a:pt x="40" y="38"/>
                  <a:pt x="42" y="20"/>
                </a:cubicBezTo>
                <a:cubicBezTo>
                  <a:pt x="44" y="11"/>
                  <a:pt x="37" y="2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8" name="Freeform 1017">
            <a:extLst>
              <a:ext uri="{FF2B5EF4-FFF2-40B4-BE49-F238E27FC236}">
                <a16:creationId xmlns:a16="http://schemas.microsoft.com/office/drawing/2014/main" id="{88129186-557B-3842-82C3-1F945805499A}"/>
              </a:ext>
            </a:extLst>
          </p:cNvPr>
          <p:cNvSpPr/>
          <p:nvPr/>
        </p:nvSpPr>
        <p:spPr>
          <a:xfrm>
            <a:off x="2821993" y="1298372"/>
            <a:ext cx="21240" cy="11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" h="311">
                <a:moveTo>
                  <a:pt x="34" y="11"/>
                </a:moveTo>
                <a:cubicBezTo>
                  <a:pt x="30" y="2"/>
                  <a:pt x="20" y="-2"/>
                  <a:pt x="11" y="2"/>
                </a:cubicBezTo>
                <a:cubicBezTo>
                  <a:pt x="2" y="5"/>
                  <a:pt x="-3" y="16"/>
                  <a:pt x="1" y="25"/>
                </a:cubicBezTo>
                <a:cubicBezTo>
                  <a:pt x="9" y="44"/>
                  <a:pt x="17" y="125"/>
                  <a:pt x="23" y="203"/>
                </a:cubicBezTo>
                <a:cubicBezTo>
                  <a:pt x="25" y="228"/>
                  <a:pt x="25" y="258"/>
                  <a:pt x="23" y="293"/>
                </a:cubicBezTo>
                <a:cubicBezTo>
                  <a:pt x="22" y="302"/>
                  <a:pt x="29" y="311"/>
                  <a:pt x="39" y="311"/>
                </a:cubicBezTo>
                <a:lnTo>
                  <a:pt x="40" y="311"/>
                </a:lnTo>
                <a:cubicBezTo>
                  <a:pt x="49" y="311"/>
                  <a:pt x="57" y="304"/>
                  <a:pt x="58" y="295"/>
                </a:cubicBezTo>
                <a:cubicBezTo>
                  <a:pt x="60" y="259"/>
                  <a:pt x="60" y="227"/>
                  <a:pt x="58" y="200"/>
                </a:cubicBezTo>
                <a:cubicBezTo>
                  <a:pt x="48" y="81"/>
                  <a:pt x="42" y="31"/>
                  <a:pt x="34" y="1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9" name="Freeform 1018">
            <a:extLst>
              <a:ext uri="{FF2B5EF4-FFF2-40B4-BE49-F238E27FC236}">
                <a16:creationId xmlns:a16="http://schemas.microsoft.com/office/drawing/2014/main" id="{C04578AA-C5B7-3043-BA95-2027B46CDEE6}"/>
              </a:ext>
            </a:extLst>
          </p:cNvPr>
          <p:cNvSpPr/>
          <p:nvPr/>
        </p:nvSpPr>
        <p:spPr>
          <a:xfrm>
            <a:off x="3429674" y="1059691"/>
            <a:ext cx="222120" cy="47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8" h="1332">
                <a:moveTo>
                  <a:pt x="563" y="1021"/>
                </a:moveTo>
                <a:cubicBezTo>
                  <a:pt x="563" y="1022"/>
                  <a:pt x="563" y="1086"/>
                  <a:pt x="531" y="1150"/>
                </a:cubicBezTo>
                <a:cubicBezTo>
                  <a:pt x="488" y="1234"/>
                  <a:pt x="412" y="1277"/>
                  <a:pt x="305" y="1277"/>
                </a:cubicBezTo>
                <a:cubicBezTo>
                  <a:pt x="202" y="1277"/>
                  <a:pt x="129" y="1235"/>
                  <a:pt x="88" y="1152"/>
                </a:cubicBezTo>
                <a:cubicBezTo>
                  <a:pt x="56" y="1088"/>
                  <a:pt x="55" y="1022"/>
                  <a:pt x="55" y="1021"/>
                </a:cubicBezTo>
                <a:lnTo>
                  <a:pt x="55" y="56"/>
                </a:lnTo>
                <a:lnTo>
                  <a:pt x="563" y="56"/>
                </a:lnTo>
                <a:close/>
                <a:moveTo>
                  <a:pt x="591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lnTo>
                  <a:pt x="0" y="1021"/>
                </a:lnTo>
                <a:cubicBezTo>
                  <a:pt x="0" y="1024"/>
                  <a:pt x="0" y="1099"/>
                  <a:pt x="37" y="1175"/>
                </a:cubicBezTo>
                <a:cubicBezTo>
                  <a:pt x="73" y="1247"/>
                  <a:pt x="147" y="1332"/>
                  <a:pt x="305" y="1332"/>
                </a:cubicBezTo>
                <a:cubicBezTo>
                  <a:pt x="467" y="1332"/>
                  <a:pt x="544" y="1247"/>
                  <a:pt x="580" y="1175"/>
                </a:cubicBezTo>
                <a:cubicBezTo>
                  <a:pt x="618" y="1099"/>
                  <a:pt x="618" y="1024"/>
                  <a:pt x="618" y="1021"/>
                </a:cubicBezTo>
                <a:lnTo>
                  <a:pt x="618" y="28"/>
                </a:lnTo>
                <a:cubicBezTo>
                  <a:pt x="618" y="13"/>
                  <a:pt x="606" y="0"/>
                  <a:pt x="59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0" name="Freeform 1019">
            <a:extLst>
              <a:ext uri="{FF2B5EF4-FFF2-40B4-BE49-F238E27FC236}">
                <a16:creationId xmlns:a16="http://schemas.microsoft.com/office/drawing/2014/main" id="{A0C367C0-62CD-F14F-ABB5-89EF6652E870}"/>
              </a:ext>
            </a:extLst>
          </p:cNvPr>
          <p:cNvSpPr/>
          <p:nvPr/>
        </p:nvSpPr>
        <p:spPr>
          <a:xfrm>
            <a:off x="3482593" y="1368932"/>
            <a:ext cx="115920" cy="11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323">
                <a:moveTo>
                  <a:pt x="161" y="268"/>
                </a:moveTo>
                <a:cubicBezTo>
                  <a:pt x="102" y="268"/>
                  <a:pt x="55" y="221"/>
                  <a:pt x="55" y="162"/>
                </a:cubicBezTo>
                <a:cubicBezTo>
                  <a:pt x="55" y="103"/>
                  <a:pt x="102" y="56"/>
                  <a:pt x="161" y="56"/>
                </a:cubicBezTo>
                <a:cubicBezTo>
                  <a:pt x="220" y="56"/>
                  <a:pt x="267" y="103"/>
                  <a:pt x="267" y="162"/>
                </a:cubicBezTo>
                <a:cubicBezTo>
                  <a:pt x="267" y="221"/>
                  <a:pt x="220" y="268"/>
                  <a:pt x="161" y="268"/>
                </a:cubicBezTo>
                <a:close/>
                <a:moveTo>
                  <a:pt x="161" y="0"/>
                </a:moveTo>
                <a:cubicBezTo>
                  <a:pt x="72" y="0"/>
                  <a:pt x="0" y="73"/>
                  <a:pt x="0" y="162"/>
                </a:cubicBezTo>
                <a:cubicBezTo>
                  <a:pt x="0" y="251"/>
                  <a:pt x="72" y="323"/>
                  <a:pt x="161" y="323"/>
                </a:cubicBezTo>
                <a:cubicBezTo>
                  <a:pt x="250" y="323"/>
                  <a:pt x="323" y="251"/>
                  <a:pt x="323" y="162"/>
                </a:cubicBezTo>
                <a:cubicBezTo>
                  <a:pt x="323" y="73"/>
                  <a:pt x="250" y="0"/>
                  <a:pt x="16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1" name="Freeform 1020">
            <a:extLst>
              <a:ext uri="{FF2B5EF4-FFF2-40B4-BE49-F238E27FC236}">
                <a16:creationId xmlns:a16="http://schemas.microsoft.com/office/drawing/2014/main" id="{874F115F-8B9C-4943-8CE1-B20D49747965}"/>
              </a:ext>
            </a:extLst>
          </p:cNvPr>
          <p:cNvSpPr/>
          <p:nvPr/>
        </p:nvSpPr>
        <p:spPr>
          <a:xfrm>
            <a:off x="3577992" y="1111170"/>
            <a:ext cx="32400" cy="72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1" h="203">
                <a:moveTo>
                  <a:pt x="4" y="18"/>
                </a:moveTo>
                <a:cubicBezTo>
                  <a:pt x="9" y="23"/>
                  <a:pt x="14" y="27"/>
                  <a:pt x="19" y="32"/>
                </a:cubicBezTo>
                <a:cubicBezTo>
                  <a:pt x="53" y="65"/>
                  <a:pt x="71" y="110"/>
                  <a:pt x="71" y="157"/>
                </a:cubicBezTo>
                <a:cubicBezTo>
                  <a:pt x="71" y="166"/>
                  <a:pt x="70" y="177"/>
                  <a:pt x="67" y="191"/>
                </a:cubicBezTo>
                <a:cubicBezTo>
                  <a:pt x="66" y="196"/>
                  <a:pt x="69" y="201"/>
                  <a:pt x="75" y="203"/>
                </a:cubicBezTo>
                <a:cubicBezTo>
                  <a:pt x="75" y="203"/>
                  <a:pt x="76" y="203"/>
                  <a:pt x="77" y="203"/>
                </a:cubicBezTo>
                <a:cubicBezTo>
                  <a:pt x="81" y="203"/>
                  <a:pt x="85" y="200"/>
                  <a:pt x="86" y="195"/>
                </a:cubicBezTo>
                <a:cubicBezTo>
                  <a:pt x="88" y="184"/>
                  <a:pt x="91" y="169"/>
                  <a:pt x="91" y="157"/>
                </a:cubicBezTo>
                <a:cubicBezTo>
                  <a:pt x="91" y="104"/>
                  <a:pt x="70" y="55"/>
                  <a:pt x="33" y="18"/>
                </a:cubicBezTo>
                <a:cubicBezTo>
                  <a:pt x="28" y="13"/>
                  <a:pt x="22" y="7"/>
                  <a:pt x="16" y="3"/>
                </a:cubicBezTo>
                <a:cubicBezTo>
                  <a:pt x="12" y="-1"/>
                  <a:pt x="5" y="0"/>
                  <a:pt x="2" y="4"/>
                </a:cubicBezTo>
                <a:cubicBezTo>
                  <a:pt x="-1" y="9"/>
                  <a:pt x="-1" y="15"/>
                  <a:pt x="4" y="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2" name="Freeform 1021">
            <a:extLst>
              <a:ext uri="{FF2B5EF4-FFF2-40B4-BE49-F238E27FC236}">
                <a16:creationId xmlns:a16="http://schemas.microsoft.com/office/drawing/2014/main" id="{2C9DC277-6EAF-4B4E-94BB-98521B2DC2CD}"/>
              </a:ext>
            </a:extLst>
          </p:cNvPr>
          <p:cNvSpPr/>
          <p:nvPr/>
        </p:nvSpPr>
        <p:spPr>
          <a:xfrm>
            <a:off x="3473233" y="1097130"/>
            <a:ext cx="93240" cy="52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0" h="147">
                <a:moveTo>
                  <a:pt x="7" y="146"/>
                </a:moveTo>
                <a:cubicBezTo>
                  <a:pt x="8" y="147"/>
                  <a:pt x="9" y="147"/>
                  <a:pt x="10" y="147"/>
                </a:cubicBezTo>
                <a:cubicBezTo>
                  <a:pt x="15" y="147"/>
                  <a:pt x="18" y="144"/>
                  <a:pt x="20" y="140"/>
                </a:cubicBezTo>
                <a:cubicBezTo>
                  <a:pt x="28" y="114"/>
                  <a:pt x="43" y="91"/>
                  <a:pt x="62" y="71"/>
                </a:cubicBezTo>
                <a:cubicBezTo>
                  <a:pt x="70" y="64"/>
                  <a:pt x="79" y="57"/>
                  <a:pt x="88" y="50"/>
                </a:cubicBezTo>
                <a:cubicBezTo>
                  <a:pt x="94" y="46"/>
                  <a:pt x="101" y="42"/>
                  <a:pt x="108" y="38"/>
                </a:cubicBezTo>
                <a:cubicBezTo>
                  <a:pt x="116" y="35"/>
                  <a:pt x="123" y="31"/>
                  <a:pt x="131" y="29"/>
                </a:cubicBezTo>
                <a:cubicBezTo>
                  <a:pt x="149" y="23"/>
                  <a:pt x="168" y="20"/>
                  <a:pt x="187" y="20"/>
                </a:cubicBezTo>
                <a:cubicBezTo>
                  <a:pt x="208" y="20"/>
                  <a:pt x="228" y="23"/>
                  <a:pt x="247" y="30"/>
                </a:cubicBezTo>
                <a:cubicBezTo>
                  <a:pt x="252" y="32"/>
                  <a:pt x="258" y="29"/>
                  <a:pt x="260" y="24"/>
                </a:cubicBezTo>
                <a:cubicBezTo>
                  <a:pt x="261" y="19"/>
                  <a:pt x="259" y="13"/>
                  <a:pt x="254" y="12"/>
                </a:cubicBezTo>
                <a:cubicBezTo>
                  <a:pt x="232" y="4"/>
                  <a:pt x="210" y="0"/>
                  <a:pt x="187" y="0"/>
                </a:cubicBezTo>
                <a:cubicBezTo>
                  <a:pt x="166" y="0"/>
                  <a:pt x="144" y="3"/>
                  <a:pt x="124" y="10"/>
                </a:cubicBezTo>
                <a:cubicBezTo>
                  <a:pt x="116" y="13"/>
                  <a:pt x="108" y="17"/>
                  <a:pt x="100" y="20"/>
                </a:cubicBezTo>
                <a:cubicBezTo>
                  <a:pt x="92" y="24"/>
                  <a:pt x="84" y="29"/>
                  <a:pt x="76" y="34"/>
                </a:cubicBezTo>
                <a:cubicBezTo>
                  <a:pt x="66" y="41"/>
                  <a:pt x="57" y="49"/>
                  <a:pt x="48" y="57"/>
                </a:cubicBezTo>
                <a:cubicBezTo>
                  <a:pt x="27" y="79"/>
                  <a:pt x="11" y="105"/>
                  <a:pt x="1" y="134"/>
                </a:cubicBezTo>
                <a:cubicBezTo>
                  <a:pt x="-1" y="139"/>
                  <a:pt x="2" y="145"/>
                  <a:pt x="7" y="14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3" name="Freeform 1022">
            <a:extLst>
              <a:ext uri="{FF2B5EF4-FFF2-40B4-BE49-F238E27FC236}">
                <a16:creationId xmlns:a16="http://schemas.microsoft.com/office/drawing/2014/main" id="{85D3A4D8-3F4A-2D4D-BC41-D8E72DAD463F}"/>
              </a:ext>
            </a:extLst>
          </p:cNvPr>
          <p:cNvSpPr/>
          <p:nvPr/>
        </p:nvSpPr>
        <p:spPr>
          <a:xfrm>
            <a:off x="3469993" y="1155451"/>
            <a:ext cx="1332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" h="128">
                <a:moveTo>
                  <a:pt x="29" y="128"/>
                </a:moveTo>
                <a:cubicBezTo>
                  <a:pt x="30" y="128"/>
                  <a:pt x="32" y="128"/>
                  <a:pt x="33" y="127"/>
                </a:cubicBezTo>
                <a:cubicBezTo>
                  <a:pt x="38" y="125"/>
                  <a:pt x="40" y="119"/>
                  <a:pt x="37" y="114"/>
                </a:cubicBezTo>
                <a:cubicBezTo>
                  <a:pt x="25" y="91"/>
                  <a:pt x="20" y="65"/>
                  <a:pt x="20" y="34"/>
                </a:cubicBezTo>
                <a:cubicBezTo>
                  <a:pt x="20" y="26"/>
                  <a:pt x="20" y="19"/>
                  <a:pt x="21" y="11"/>
                </a:cubicBezTo>
                <a:cubicBezTo>
                  <a:pt x="22" y="6"/>
                  <a:pt x="18" y="1"/>
                  <a:pt x="13" y="0"/>
                </a:cubicBezTo>
                <a:cubicBezTo>
                  <a:pt x="7" y="-1"/>
                  <a:pt x="2" y="3"/>
                  <a:pt x="2" y="9"/>
                </a:cubicBezTo>
                <a:cubicBezTo>
                  <a:pt x="0" y="17"/>
                  <a:pt x="0" y="26"/>
                  <a:pt x="0" y="34"/>
                </a:cubicBezTo>
                <a:cubicBezTo>
                  <a:pt x="0" y="68"/>
                  <a:pt x="7" y="97"/>
                  <a:pt x="20" y="123"/>
                </a:cubicBezTo>
                <a:cubicBezTo>
                  <a:pt x="22" y="127"/>
                  <a:pt x="25" y="128"/>
                  <a:pt x="29" y="1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4" name="Freeform 1023">
            <a:extLst>
              <a:ext uri="{FF2B5EF4-FFF2-40B4-BE49-F238E27FC236}">
                <a16:creationId xmlns:a16="http://schemas.microsoft.com/office/drawing/2014/main" id="{74807036-24E5-9649-B9B6-A917E49D97F9}"/>
              </a:ext>
            </a:extLst>
          </p:cNvPr>
          <p:cNvSpPr/>
          <p:nvPr/>
        </p:nvSpPr>
        <p:spPr>
          <a:xfrm>
            <a:off x="3551712" y="1194691"/>
            <a:ext cx="7560" cy="38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" h="107">
                <a:moveTo>
                  <a:pt x="9" y="107"/>
                </a:moveTo>
                <a:lnTo>
                  <a:pt x="10" y="107"/>
                </a:lnTo>
                <a:cubicBezTo>
                  <a:pt x="15" y="107"/>
                  <a:pt x="19" y="103"/>
                  <a:pt x="20" y="98"/>
                </a:cubicBezTo>
                <a:cubicBezTo>
                  <a:pt x="20" y="98"/>
                  <a:pt x="23" y="55"/>
                  <a:pt x="22" y="9"/>
                </a:cubicBezTo>
                <a:cubicBezTo>
                  <a:pt x="22" y="4"/>
                  <a:pt x="18" y="0"/>
                  <a:pt x="12" y="0"/>
                </a:cubicBezTo>
                <a:cubicBezTo>
                  <a:pt x="7" y="0"/>
                  <a:pt x="2" y="4"/>
                  <a:pt x="3" y="10"/>
                </a:cubicBezTo>
                <a:cubicBezTo>
                  <a:pt x="3" y="54"/>
                  <a:pt x="0" y="96"/>
                  <a:pt x="0" y="97"/>
                </a:cubicBezTo>
                <a:cubicBezTo>
                  <a:pt x="0" y="102"/>
                  <a:pt x="4" y="107"/>
                  <a:pt x="9" y="10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5" name="Freeform 1024">
            <a:extLst>
              <a:ext uri="{FF2B5EF4-FFF2-40B4-BE49-F238E27FC236}">
                <a16:creationId xmlns:a16="http://schemas.microsoft.com/office/drawing/2014/main" id="{341F2FB7-FB97-1F42-89C6-31EDFC88F37A}"/>
              </a:ext>
            </a:extLst>
          </p:cNvPr>
          <p:cNvSpPr/>
          <p:nvPr/>
        </p:nvSpPr>
        <p:spPr>
          <a:xfrm>
            <a:off x="3528673" y="1152211"/>
            <a:ext cx="29880" cy="33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" h="93">
                <a:moveTo>
                  <a:pt x="74" y="93"/>
                </a:moveTo>
                <a:lnTo>
                  <a:pt x="75" y="93"/>
                </a:lnTo>
                <a:cubicBezTo>
                  <a:pt x="80" y="92"/>
                  <a:pt x="84" y="87"/>
                  <a:pt x="84" y="82"/>
                </a:cubicBezTo>
                <a:cubicBezTo>
                  <a:pt x="82" y="61"/>
                  <a:pt x="78" y="45"/>
                  <a:pt x="73" y="33"/>
                </a:cubicBezTo>
                <a:cubicBezTo>
                  <a:pt x="62" y="5"/>
                  <a:pt x="45" y="1"/>
                  <a:pt x="36" y="0"/>
                </a:cubicBezTo>
                <a:lnTo>
                  <a:pt x="35" y="0"/>
                </a:lnTo>
                <a:cubicBezTo>
                  <a:pt x="22" y="0"/>
                  <a:pt x="9" y="10"/>
                  <a:pt x="1" y="24"/>
                </a:cubicBezTo>
                <a:cubicBezTo>
                  <a:pt x="-1" y="29"/>
                  <a:pt x="1" y="35"/>
                  <a:pt x="6" y="37"/>
                </a:cubicBezTo>
                <a:cubicBezTo>
                  <a:pt x="11" y="40"/>
                  <a:pt x="16" y="38"/>
                  <a:pt x="19" y="33"/>
                </a:cubicBezTo>
                <a:cubicBezTo>
                  <a:pt x="23" y="25"/>
                  <a:pt x="30" y="20"/>
                  <a:pt x="36" y="20"/>
                </a:cubicBezTo>
                <a:cubicBezTo>
                  <a:pt x="43" y="20"/>
                  <a:pt x="50" y="28"/>
                  <a:pt x="55" y="41"/>
                </a:cubicBezTo>
                <a:cubicBezTo>
                  <a:pt x="59" y="51"/>
                  <a:pt x="62" y="65"/>
                  <a:pt x="64" y="84"/>
                </a:cubicBezTo>
                <a:cubicBezTo>
                  <a:pt x="65" y="89"/>
                  <a:pt x="69" y="93"/>
                  <a:pt x="74" y="9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6" name="Freeform 1025">
            <a:extLst>
              <a:ext uri="{FF2B5EF4-FFF2-40B4-BE49-F238E27FC236}">
                <a16:creationId xmlns:a16="http://schemas.microsoft.com/office/drawing/2014/main" id="{86171277-9A50-3840-8E96-81097913256D}"/>
              </a:ext>
            </a:extLst>
          </p:cNvPr>
          <p:cNvSpPr/>
          <p:nvPr/>
        </p:nvSpPr>
        <p:spPr>
          <a:xfrm>
            <a:off x="3525794" y="1178491"/>
            <a:ext cx="1080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" h="164">
                <a:moveTo>
                  <a:pt x="7" y="163"/>
                </a:moveTo>
                <a:cubicBezTo>
                  <a:pt x="8" y="163"/>
                  <a:pt x="9" y="164"/>
                  <a:pt x="10" y="164"/>
                </a:cubicBezTo>
                <a:cubicBezTo>
                  <a:pt x="14" y="164"/>
                  <a:pt x="18" y="161"/>
                  <a:pt x="20" y="158"/>
                </a:cubicBezTo>
                <a:cubicBezTo>
                  <a:pt x="36" y="119"/>
                  <a:pt x="32" y="48"/>
                  <a:pt x="28" y="9"/>
                </a:cubicBezTo>
                <a:cubicBezTo>
                  <a:pt x="28" y="4"/>
                  <a:pt x="23" y="0"/>
                  <a:pt x="18" y="0"/>
                </a:cubicBezTo>
                <a:cubicBezTo>
                  <a:pt x="12" y="1"/>
                  <a:pt x="8" y="6"/>
                  <a:pt x="9" y="11"/>
                </a:cubicBezTo>
                <a:cubicBezTo>
                  <a:pt x="12" y="41"/>
                  <a:pt x="17" y="114"/>
                  <a:pt x="1" y="150"/>
                </a:cubicBezTo>
                <a:cubicBezTo>
                  <a:pt x="-1" y="155"/>
                  <a:pt x="2" y="161"/>
                  <a:pt x="7" y="1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7" name="Freeform 1026">
            <a:extLst>
              <a:ext uri="{FF2B5EF4-FFF2-40B4-BE49-F238E27FC236}">
                <a16:creationId xmlns:a16="http://schemas.microsoft.com/office/drawing/2014/main" id="{A6815E2D-4F51-214D-B828-8E9F367EB0D5}"/>
              </a:ext>
            </a:extLst>
          </p:cNvPr>
          <p:cNvSpPr/>
          <p:nvPr/>
        </p:nvSpPr>
        <p:spPr>
          <a:xfrm>
            <a:off x="3561432" y="1179931"/>
            <a:ext cx="10440" cy="5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" h="149">
                <a:moveTo>
                  <a:pt x="7" y="149"/>
                </a:moveTo>
                <a:cubicBezTo>
                  <a:pt x="8" y="149"/>
                  <a:pt x="9" y="149"/>
                  <a:pt x="10" y="149"/>
                </a:cubicBezTo>
                <a:cubicBezTo>
                  <a:pt x="14" y="149"/>
                  <a:pt x="18" y="146"/>
                  <a:pt x="19" y="142"/>
                </a:cubicBezTo>
                <a:cubicBezTo>
                  <a:pt x="20" y="139"/>
                  <a:pt x="36" y="77"/>
                  <a:pt x="27" y="8"/>
                </a:cubicBezTo>
                <a:cubicBezTo>
                  <a:pt x="26" y="3"/>
                  <a:pt x="21" y="-1"/>
                  <a:pt x="16" y="0"/>
                </a:cubicBezTo>
                <a:cubicBezTo>
                  <a:pt x="10" y="0"/>
                  <a:pt x="7" y="5"/>
                  <a:pt x="7" y="11"/>
                </a:cubicBezTo>
                <a:cubicBezTo>
                  <a:pt x="16" y="76"/>
                  <a:pt x="0" y="136"/>
                  <a:pt x="0" y="137"/>
                </a:cubicBezTo>
                <a:cubicBezTo>
                  <a:pt x="-1" y="142"/>
                  <a:pt x="2" y="147"/>
                  <a:pt x="7" y="14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8" name="Freeform 1027">
            <a:extLst>
              <a:ext uri="{FF2B5EF4-FFF2-40B4-BE49-F238E27FC236}">
                <a16:creationId xmlns:a16="http://schemas.microsoft.com/office/drawing/2014/main" id="{89461E1E-E411-3045-A0ED-83F18960847B}"/>
              </a:ext>
            </a:extLst>
          </p:cNvPr>
          <p:cNvSpPr/>
          <p:nvPr/>
        </p:nvSpPr>
        <p:spPr>
          <a:xfrm>
            <a:off x="3518593" y="1141771"/>
            <a:ext cx="48600" cy="28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" h="81">
                <a:moveTo>
                  <a:pt x="127" y="81"/>
                </a:moveTo>
                <a:cubicBezTo>
                  <a:pt x="128" y="81"/>
                  <a:pt x="129" y="81"/>
                  <a:pt x="130" y="81"/>
                </a:cubicBezTo>
                <a:cubicBezTo>
                  <a:pt x="135" y="79"/>
                  <a:pt x="138" y="73"/>
                  <a:pt x="136" y="68"/>
                </a:cubicBezTo>
                <a:cubicBezTo>
                  <a:pt x="117" y="12"/>
                  <a:pt x="84" y="1"/>
                  <a:pt x="67" y="0"/>
                </a:cubicBezTo>
                <a:cubicBezTo>
                  <a:pt x="41" y="-2"/>
                  <a:pt x="15" y="13"/>
                  <a:pt x="1" y="39"/>
                </a:cubicBezTo>
                <a:cubicBezTo>
                  <a:pt x="-1" y="44"/>
                  <a:pt x="1" y="50"/>
                  <a:pt x="5" y="52"/>
                </a:cubicBezTo>
                <a:cubicBezTo>
                  <a:pt x="10" y="55"/>
                  <a:pt x="16" y="53"/>
                  <a:pt x="19" y="48"/>
                </a:cubicBezTo>
                <a:cubicBezTo>
                  <a:pt x="29" y="29"/>
                  <a:pt x="47" y="18"/>
                  <a:pt x="65" y="19"/>
                </a:cubicBezTo>
                <a:cubicBezTo>
                  <a:pt x="78" y="20"/>
                  <a:pt x="102" y="29"/>
                  <a:pt x="118" y="74"/>
                </a:cubicBezTo>
                <a:cubicBezTo>
                  <a:pt x="119" y="78"/>
                  <a:pt x="123" y="81"/>
                  <a:pt x="127" y="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9" name="Freeform 1028">
            <a:extLst>
              <a:ext uri="{FF2B5EF4-FFF2-40B4-BE49-F238E27FC236}">
                <a16:creationId xmlns:a16="http://schemas.microsoft.com/office/drawing/2014/main" id="{4003E10C-DBED-B64B-A746-EF62C60CD0C7}"/>
              </a:ext>
            </a:extLst>
          </p:cNvPr>
          <p:cNvSpPr/>
          <p:nvPr/>
        </p:nvSpPr>
        <p:spPr>
          <a:xfrm>
            <a:off x="3515353" y="1169850"/>
            <a:ext cx="900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54">
                <a:moveTo>
                  <a:pt x="16" y="54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53"/>
                  <a:pt x="27" y="48"/>
                  <a:pt x="26" y="42"/>
                </a:cubicBezTo>
                <a:cubicBezTo>
                  <a:pt x="24" y="28"/>
                  <a:pt x="22" y="16"/>
                  <a:pt x="20" y="8"/>
                </a:cubicBezTo>
                <a:cubicBezTo>
                  <a:pt x="19" y="2"/>
                  <a:pt x="13" y="-1"/>
                  <a:pt x="8" y="0"/>
                </a:cubicBezTo>
                <a:cubicBezTo>
                  <a:pt x="3" y="1"/>
                  <a:pt x="-1" y="6"/>
                  <a:pt x="0" y="12"/>
                </a:cubicBezTo>
                <a:cubicBezTo>
                  <a:pt x="2" y="20"/>
                  <a:pt x="5" y="31"/>
                  <a:pt x="6" y="45"/>
                </a:cubicBezTo>
                <a:cubicBezTo>
                  <a:pt x="7" y="50"/>
                  <a:pt x="11" y="54"/>
                  <a:pt x="16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0" name="Freeform 1029">
            <a:extLst>
              <a:ext uri="{FF2B5EF4-FFF2-40B4-BE49-F238E27FC236}">
                <a16:creationId xmlns:a16="http://schemas.microsoft.com/office/drawing/2014/main" id="{8443E6F5-32F8-7842-9636-91A58F37BE02}"/>
              </a:ext>
            </a:extLst>
          </p:cNvPr>
          <p:cNvSpPr/>
          <p:nvPr/>
        </p:nvSpPr>
        <p:spPr>
          <a:xfrm>
            <a:off x="3518953" y="1193251"/>
            <a:ext cx="68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" h="55">
                <a:moveTo>
                  <a:pt x="20" y="46"/>
                </a:moveTo>
                <a:cubicBezTo>
                  <a:pt x="20" y="34"/>
                  <a:pt x="20" y="21"/>
                  <a:pt x="20" y="9"/>
                </a:cubicBezTo>
                <a:cubicBezTo>
                  <a:pt x="19" y="3"/>
                  <a:pt x="15" y="-1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1" y="22"/>
                  <a:pt x="1" y="33"/>
                  <a:pt x="0" y="45"/>
                </a:cubicBezTo>
                <a:cubicBezTo>
                  <a:pt x="0" y="50"/>
                  <a:pt x="4" y="55"/>
                  <a:pt x="9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15" y="55"/>
                  <a:pt x="19" y="51"/>
                  <a:pt x="20" y="4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1" name="Freeform 1030">
            <a:extLst>
              <a:ext uri="{FF2B5EF4-FFF2-40B4-BE49-F238E27FC236}">
                <a16:creationId xmlns:a16="http://schemas.microsoft.com/office/drawing/2014/main" id="{0A73F8A6-5C92-CB4C-9285-AE844F0F6976}"/>
              </a:ext>
            </a:extLst>
          </p:cNvPr>
          <p:cNvSpPr/>
          <p:nvPr/>
        </p:nvSpPr>
        <p:spPr>
          <a:xfrm>
            <a:off x="3515353" y="1218450"/>
            <a:ext cx="8640" cy="1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" h="46">
                <a:moveTo>
                  <a:pt x="7" y="45"/>
                </a:moveTo>
                <a:cubicBezTo>
                  <a:pt x="8" y="45"/>
                  <a:pt x="9" y="46"/>
                  <a:pt x="10" y="46"/>
                </a:cubicBezTo>
                <a:cubicBezTo>
                  <a:pt x="14" y="46"/>
                  <a:pt x="18" y="43"/>
                  <a:pt x="19" y="38"/>
                </a:cubicBezTo>
                <a:cubicBezTo>
                  <a:pt x="22" y="29"/>
                  <a:pt x="24" y="20"/>
                  <a:pt x="25" y="11"/>
                </a:cubicBezTo>
                <a:cubicBezTo>
                  <a:pt x="26" y="6"/>
                  <a:pt x="22" y="1"/>
                  <a:pt x="17" y="0"/>
                </a:cubicBezTo>
                <a:cubicBezTo>
                  <a:pt x="11" y="-1"/>
                  <a:pt x="6" y="3"/>
                  <a:pt x="5" y="8"/>
                </a:cubicBezTo>
                <a:cubicBezTo>
                  <a:pt x="4" y="17"/>
                  <a:pt x="2" y="25"/>
                  <a:pt x="0" y="33"/>
                </a:cubicBezTo>
                <a:cubicBezTo>
                  <a:pt x="-1" y="39"/>
                  <a:pt x="2" y="44"/>
                  <a:pt x="7" y="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2" name="Freeform 1031">
            <a:extLst>
              <a:ext uri="{FF2B5EF4-FFF2-40B4-BE49-F238E27FC236}">
                <a16:creationId xmlns:a16="http://schemas.microsoft.com/office/drawing/2014/main" id="{FD039348-B7AF-6142-9617-92D6F82DA45F}"/>
              </a:ext>
            </a:extLst>
          </p:cNvPr>
          <p:cNvSpPr/>
          <p:nvPr/>
        </p:nvSpPr>
        <p:spPr>
          <a:xfrm>
            <a:off x="3573673" y="1205850"/>
            <a:ext cx="900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60">
                <a:moveTo>
                  <a:pt x="17" y="0"/>
                </a:moveTo>
                <a:cubicBezTo>
                  <a:pt x="11" y="0"/>
                  <a:pt x="7" y="4"/>
                  <a:pt x="7" y="10"/>
                </a:cubicBezTo>
                <a:cubicBezTo>
                  <a:pt x="6" y="35"/>
                  <a:pt x="1" y="45"/>
                  <a:pt x="1" y="45"/>
                </a:cubicBezTo>
                <a:cubicBezTo>
                  <a:pt x="-1" y="50"/>
                  <a:pt x="1" y="56"/>
                  <a:pt x="5" y="59"/>
                </a:cubicBezTo>
                <a:cubicBezTo>
                  <a:pt x="7" y="59"/>
                  <a:pt x="8" y="60"/>
                  <a:pt x="10" y="60"/>
                </a:cubicBezTo>
                <a:cubicBezTo>
                  <a:pt x="13" y="60"/>
                  <a:pt x="17" y="58"/>
                  <a:pt x="19" y="54"/>
                </a:cubicBezTo>
                <a:cubicBezTo>
                  <a:pt x="19" y="53"/>
                  <a:pt x="25" y="40"/>
                  <a:pt x="26" y="10"/>
                </a:cubicBezTo>
                <a:cubicBezTo>
                  <a:pt x="26" y="5"/>
                  <a:pt x="22" y="0"/>
                  <a:pt x="1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3" name="Freeform 1032">
            <a:extLst>
              <a:ext uri="{FF2B5EF4-FFF2-40B4-BE49-F238E27FC236}">
                <a16:creationId xmlns:a16="http://schemas.microsoft.com/office/drawing/2014/main" id="{3EB28FA3-F6BB-6D44-9282-4F055883142D}"/>
              </a:ext>
            </a:extLst>
          </p:cNvPr>
          <p:cNvSpPr/>
          <p:nvPr/>
        </p:nvSpPr>
        <p:spPr>
          <a:xfrm>
            <a:off x="3584833" y="1187491"/>
            <a:ext cx="756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" h="60">
                <a:moveTo>
                  <a:pt x="7" y="59"/>
                </a:moveTo>
                <a:cubicBezTo>
                  <a:pt x="8" y="59"/>
                  <a:pt x="9" y="60"/>
                  <a:pt x="10" y="60"/>
                </a:cubicBezTo>
                <a:cubicBezTo>
                  <a:pt x="15" y="60"/>
                  <a:pt x="18" y="57"/>
                  <a:pt x="20" y="53"/>
                </a:cubicBezTo>
                <a:cubicBezTo>
                  <a:pt x="20" y="51"/>
                  <a:pt x="24" y="37"/>
                  <a:pt x="20" y="8"/>
                </a:cubicBezTo>
                <a:cubicBezTo>
                  <a:pt x="19" y="2"/>
                  <a:pt x="14" y="-1"/>
                  <a:pt x="8" y="0"/>
                </a:cubicBezTo>
                <a:cubicBezTo>
                  <a:pt x="3" y="0"/>
                  <a:pt x="-1" y="5"/>
                  <a:pt x="0" y="11"/>
                </a:cubicBezTo>
                <a:cubicBezTo>
                  <a:pt x="4" y="36"/>
                  <a:pt x="1" y="47"/>
                  <a:pt x="1" y="47"/>
                </a:cubicBezTo>
                <a:cubicBezTo>
                  <a:pt x="-1" y="52"/>
                  <a:pt x="2" y="58"/>
                  <a:pt x="7" y="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4" name="Freeform 1033">
            <a:extLst>
              <a:ext uri="{FF2B5EF4-FFF2-40B4-BE49-F238E27FC236}">
                <a16:creationId xmlns:a16="http://schemas.microsoft.com/office/drawing/2014/main" id="{D5B1856C-2BAC-B540-9BC8-B391F22F1C11}"/>
              </a:ext>
            </a:extLst>
          </p:cNvPr>
          <p:cNvSpPr/>
          <p:nvPr/>
        </p:nvSpPr>
        <p:spPr>
          <a:xfrm>
            <a:off x="3558193" y="1141411"/>
            <a:ext cx="23400" cy="5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" h="153">
                <a:moveTo>
                  <a:pt x="17" y="4"/>
                </a:moveTo>
                <a:cubicBezTo>
                  <a:pt x="14" y="0"/>
                  <a:pt x="7" y="-1"/>
                  <a:pt x="3" y="3"/>
                </a:cubicBezTo>
                <a:cubicBezTo>
                  <a:pt x="-1" y="6"/>
                  <a:pt x="-1" y="13"/>
                  <a:pt x="2" y="17"/>
                </a:cubicBezTo>
                <a:cubicBezTo>
                  <a:pt x="17" y="34"/>
                  <a:pt x="29" y="59"/>
                  <a:pt x="36" y="92"/>
                </a:cubicBezTo>
                <a:cubicBezTo>
                  <a:pt x="41" y="110"/>
                  <a:pt x="44" y="128"/>
                  <a:pt x="46" y="144"/>
                </a:cubicBezTo>
                <a:cubicBezTo>
                  <a:pt x="47" y="149"/>
                  <a:pt x="51" y="153"/>
                  <a:pt x="56" y="153"/>
                </a:cubicBezTo>
                <a:lnTo>
                  <a:pt x="57" y="153"/>
                </a:lnTo>
                <a:cubicBezTo>
                  <a:pt x="62" y="152"/>
                  <a:pt x="66" y="147"/>
                  <a:pt x="66" y="142"/>
                </a:cubicBezTo>
                <a:cubicBezTo>
                  <a:pt x="63" y="125"/>
                  <a:pt x="60" y="106"/>
                  <a:pt x="56" y="87"/>
                </a:cubicBezTo>
                <a:cubicBezTo>
                  <a:pt x="47" y="52"/>
                  <a:pt x="34" y="24"/>
                  <a:pt x="17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5" name="Freeform 1034">
            <a:extLst>
              <a:ext uri="{FF2B5EF4-FFF2-40B4-BE49-F238E27FC236}">
                <a16:creationId xmlns:a16="http://schemas.microsoft.com/office/drawing/2014/main" id="{0CBABEB1-B82D-ED43-9131-DCFD5FFCEBF3}"/>
              </a:ext>
            </a:extLst>
          </p:cNvPr>
          <p:cNvSpPr/>
          <p:nvPr/>
        </p:nvSpPr>
        <p:spPr>
          <a:xfrm>
            <a:off x="3505273" y="1130611"/>
            <a:ext cx="38520" cy="97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" h="272">
                <a:moveTo>
                  <a:pt x="28" y="33"/>
                </a:moveTo>
                <a:cubicBezTo>
                  <a:pt x="7" y="56"/>
                  <a:pt x="-3" y="87"/>
                  <a:pt x="1" y="118"/>
                </a:cubicBezTo>
                <a:lnTo>
                  <a:pt x="1" y="119"/>
                </a:lnTo>
                <a:cubicBezTo>
                  <a:pt x="4" y="130"/>
                  <a:pt x="16" y="190"/>
                  <a:pt x="9" y="261"/>
                </a:cubicBezTo>
                <a:cubicBezTo>
                  <a:pt x="8" y="266"/>
                  <a:pt x="12" y="271"/>
                  <a:pt x="18" y="272"/>
                </a:cubicBezTo>
                <a:lnTo>
                  <a:pt x="19" y="272"/>
                </a:lnTo>
                <a:cubicBezTo>
                  <a:pt x="24" y="272"/>
                  <a:pt x="28" y="268"/>
                  <a:pt x="28" y="263"/>
                </a:cubicBezTo>
                <a:cubicBezTo>
                  <a:pt x="35" y="190"/>
                  <a:pt x="23" y="128"/>
                  <a:pt x="21" y="115"/>
                </a:cubicBezTo>
                <a:cubicBezTo>
                  <a:pt x="18" y="90"/>
                  <a:pt x="26" y="65"/>
                  <a:pt x="43" y="46"/>
                </a:cubicBezTo>
                <a:cubicBezTo>
                  <a:pt x="58" y="29"/>
                  <a:pt x="78" y="20"/>
                  <a:pt x="98" y="20"/>
                </a:cubicBezTo>
                <a:cubicBezTo>
                  <a:pt x="103" y="20"/>
                  <a:pt x="108" y="15"/>
                  <a:pt x="108" y="10"/>
                </a:cubicBezTo>
                <a:cubicBezTo>
                  <a:pt x="108" y="5"/>
                  <a:pt x="104" y="0"/>
                  <a:pt x="98" y="0"/>
                </a:cubicBezTo>
                <a:cubicBezTo>
                  <a:pt x="72" y="0"/>
                  <a:pt x="47" y="12"/>
                  <a:pt x="28" y="3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6" name="Freeform 1035">
            <a:extLst>
              <a:ext uri="{FF2B5EF4-FFF2-40B4-BE49-F238E27FC236}">
                <a16:creationId xmlns:a16="http://schemas.microsoft.com/office/drawing/2014/main" id="{0EDB66A8-9023-1E47-B668-AE972BD58E73}"/>
              </a:ext>
            </a:extLst>
          </p:cNvPr>
          <p:cNvSpPr/>
          <p:nvPr/>
        </p:nvSpPr>
        <p:spPr>
          <a:xfrm>
            <a:off x="3579432" y="1162651"/>
            <a:ext cx="864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" h="41">
                <a:moveTo>
                  <a:pt x="20" y="7"/>
                </a:moveTo>
                <a:cubicBezTo>
                  <a:pt x="18" y="2"/>
                  <a:pt x="12" y="-1"/>
                  <a:pt x="7" y="1"/>
                </a:cubicBezTo>
                <a:cubicBezTo>
                  <a:pt x="2" y="2"/>
                  <a:pt x="-1" y="8"/>
                  <a:pt x="1" y="13"/>
                </a:cubicBezTo>
                <a:cubicBezTo>
                  <a:pt x="2" y="19"/>
                  <a:pt x="4" y="26"/>
                  <a:pt x="6" y="33"/>
                </a:cubicBezTo>
                <a:cubicBezTo>
                  <a:pt x="7" y="38"/>
                  <a:pt x="11" y="41"/>
                  <a:pt x="15" y="41"/>
                </a:cubicBezTo>
                <a:cubicBezTo>
                  <a:pt x="16" y="41"/>
                  <a:pt x="17" y="41"/>
                  <a:pt x="18" y="41"/>
                </a:cubicBezTo>
                <a:cubicBezTo>
                  <a:pt x="23" y="39"/>
                  <a:pt x="26" y="34"/>
                  <a:pt x="25" y="29"/>
                </a:cubicBezTo>
                <a:cubicBezTo>
                  <a:pt x="23" y="21"/>
                  <a:pt x="22" y="14"/>
                  <a:pt x="20" y="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7" name="Freeform 1036">
            <a:extLst>
              <a:ext uri="{FF2B5EF4-FFF2-40B4-BE49-F238E27FC236}">
                <a16:creationId xmlns:a16="http://schemas.microsoft.com/office/drawing/2014/main" id="{9EDA6878-993E-2040-A40F-75F06C39C2E2}"/>
              </a:ext>
            </a:extLst>
          </p:cNvPr>
          <p:cNvSpPr/>
          <p:nvPr/>
        </p:nvSpPr>
        <p:spPr>
          <a:xfrm>
            <a:off x="3525794" y="1119451"/>
            <a:ext cx="48960" cy="25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72">
                <a:moveTo>
                  <a:pt x="8" y="4"/>
                </a:moveTo>
                <a:cubicBezTo>
                  <a:pt x="2" y="5"/>
                  <a:pt x="-1" y="11"/>
                  <a:pt x="1" y="16"/>
                </a:cubicBezTo>
                <a:cubicBezTo>
                  <a:pt x="2" y="21"/>
                  <a:pt x="8" y="24"/>
                  <a:pt x="13" y="23"/>
                </a:cubicBezTo>
                <a:cubicBezTo>
                  <a:pt x="53" y="11"/>
                  <a:pt x="92" y="28"/>
                  <a:pt x="120" y="68"/>
                </a:cubicBezTo>
                <a:cubicBezTo>
                  <a:pt x="122" y="71"/>
                  <a:pt x="125" y="72"/>
                  <a:pt x="128" y="72"/>
                </a:cubicBezTo>
                <a:cubicBezTo>
                  <a:pt x="130" y="72"/>
                  <a:pt x="132" y="72"/>
                  <a:pt x="134" y="70"/>
                </a:cubicBezTo>
                <a:cubicBezTo>
                  <a:pt x="138" y="67"/>
                  <a:pt x="139" y="61"/>
                  <a:pt x="136" y="57"/>
                </a:cubicBezTo>
                <a:cubicBezTo>
                  <a:pt x="104" y="10"/>
                  <a:pt x="56" y="-10"/>
                  <a:pt x="8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8" name="Freeform 1037">
            <a:extLst>
              <a:ext uri="{FF2B5EF4-FFF2-40B4-BE49-F238E27FC236}">
                <a16:creationId xmlns:a16="http://schemas.microsoft.com/office/drawing/2014/main" id="{C1458BAD-E123-2348-97C1-94C7801B6B37}"/>
              </a:ext>
            </a:extLst>
          </p:cNvPr>
          <p:cNvSpPr/>
          <p:nvPr/>
        </p:nvSpPr>
        <p:spPr>
          <a:xfrm>
            <a:off x="3494473" y="1132412"/>
            <a:ext cx="1944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65">
                <a:moveTo>
                  <a:pt x="38" y="4"/>
                </a:moveTo>
                <a:cubicBezTo>
                  <a:pt x="10" y="33"/>
                  <a:pt x="-4" y="73"/>
                  <a:pt x="1" y="113"/>
                </a:cubicBezTo>
                <a:lnTo>
                  <a:pt x="1" y="114"/>
                </a:lnTo>
                <a:cubicBezTo>
                  <a:pt x="4" y="124"/>
                  <a:pt x="5" y="139"/>
                  <a:pt x="7" y="156"/>
                </a:cubicBezTo>
                <a:cubicBezTo>
                  <a:pt x="7" y="161"/>
                  <a:pt x="11" y="165"/>
                  <a:pt x="16" y="165"/>
                </a:cubicBezTo>
                <a:cubicBezTo>
                  <a:pt x="17" y="165"/>
                  <a:pt x="17" y="165"/>
                  <a:pt x="17" y="165"/>
                </a:cubicBezTo>
                <a:cubicBezTo>
                  <a:pt x="23" y="164"/>
                  <a:pt x="27" y="160"/>
                  <a:pt x="26" y="154"/>
                </a:cubicBezTo>
                <a:cubicBezTo>
                  <a:pt x="25" y="136"/>
                  <a:pt x="23" y="121"/>
                  <a:pt x="21" y="110"/>
                </a:cubicBezTo>
                <a:cubicBezTo>
                  <a:pt x="17" y="76"/>
                  <a:pt x="28" y="42"/>
                  <a:pt x="52" y="17"/>
                </a:cubicBezTo>
                <a:cubicBezTo>
                  <a:pt x="56" y="13"/>
                  <a:pt x="56" y="7"/>
                  <a:pt x="52" y="3"/>
                </a:cubicBezTo>
                <a:cubicBezTo>
                  <a:pt x="48" y="-1"/>
                  <a:pt x="42" y="0"/>
                  <a:pt x="38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9" name="Freeform 1038">
            <a:extLst>
              <a:ext uri="{FF2B5EF4-FFF2-40B4-BE49-F238E27FC236}">
                <a16:creationId xmlns:a16="http://schemas.microsoft.com/office/drawing/2014/main" id="{2A12025E-B7B7-084B-90A8-80C7B31C7191}"/>
              </a:ext>
            </a:extLst>
          </p:cNvPr>
          <p:cNvSpPr/>
          <p:nvPr/>
        </p:nvSpPr>
        <p:spPr>
          <a:xfrm>
            <a:off x="3497353" y="1200091"/>
            <a:ext cx="6840" cy="22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" h="63">
                <a:moveTo>
                  <a:pt x="10" y="63"/>
                </a:moveTo>
                <a:cubicBezTo>
                  <a:pt x="15" y="63"/>
                  <a:pt x="20" y="59"/>
                  <a:pt x="20" y="54"/>
                </a:cubicBezTo>
                <a:cubicBezTo>
                  <a:pt x="20" y="39"/>
                  <a:pt x="20" y="24"/>
                  <a:pt x="20" y="9"/>
                </a:cubicBezTo>
                <a:cubicBezTo>
                  <a:pt x="20" y="4"/>
                  <a:pt x="16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1" y="24"/>
                  <a:pt x="1" y="39"/>
                  <a:pt x="0" y="53"/>
                </a:cubicBezTo>
                <a:cubicBezTo>
                  <a:pt x="0" y="59"/>
                  <a:pt x="4" y="63"/>
                  <a:pt x="10" y="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0" name="Freeform 1039">
            <a:extLst>
              <a:ext uri="{FF2B5EF4-FFF2-40B4-BE49-F238E27FC236}">
                <a16:creationId xmlns:a16="http://schemas.microsoft.com/office/drawing/2014/main" id="{9C69F785-982C-A54F-9FC8-F7EBA3A5560B}"/>
              </a:ext>
            </a:extLst>
          </p:cNvPr>
          <p:cNvSpPr/>
          <p:nvPr/>
        </p:nvSpPr>
        <p:spPr>
          <a:xfrm>
            <a:off x="3590233" y="1158691"/>
            <a:ext cx="11880" cy="3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" h="105">
                <a:moveTo>
                  <a:pt x="20" y="7"/>
                </a:moveTo>
                <a:cubicBezTo>
                  <a:pt x="18" y="2"/>
                  <a:pt x="13" y="-1"/>
                  <a:pt x="7" y="0"/>
                </a:cubicBezTo>
                <a:cubicBezTo>
                  <a:pt x="2" y="2"/>
                  <a:pt x="-1" y="7"/>
                  <a:pt x="1" y="12"/>
                </a:cubicBezTo>
                <a:cubicBezTo>
                  <a:pt x="1" y="13"/>
                  <a:pt x="1" y="15"/>
                  <a:pt x="2" y="16"/>
                </a:cubicBezTo>
                <a:cubicBezTo>
                  <a:pt x="5" y="28"/>
                  <a:pt x="15" y="58"/>
                  <a:pt x="15" y="95"/>
                </a:cubicBezTo>
                <a:cubicBezTo>
                  <a:pt x="15" y="100"/>
                  <a:pt x="19" y="105"/>
                  <a:pt x="24" y="105"/>
                </a:cubicBezTo>
                <a:cubicBezTo>
                  <a:pt x="30" y="105"/>
                  <a:pt x="34" y="100"/>
                  <a:pt x="34" y="95"/>
                </a:cubicBezTo>
                <a:cubicBezTo>
                  <a:pt x="35" y="55"/>
                  <a:pt x="24" y="22"/>
                  <a:pt x="21" y="10"/>
                </a:cubicBezTo>
                <a:cubicBezTo>
                  <a:pt x="20" y="9"/>
                  <a:pt x="20" y="8"/>
                  <a:pt x="20" y="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1" name="Freeform 1040">
            <a:extLst>
              <a:ext uri="{FF2B5EF4-FFF2-40B4-BE49-F238E27FC236}">
                <a16:creationId xmlns:a16="http://schemas.microsoft.com/office/drawing/2014/main" id="{B89C18B7-4C93-324B-84DD-EB4A5C1B1EEA}"/>
              </a:ext>
            </a:extLst>
          </p:cNvPr>
          <p:cNvSpPr/>
          <p:nvPr/>
        </p:nvSpPr>
        <p:spPr>
          <a:xfrm>
            <a:off x="3482593" y="1107931"/>
            <a:ext cx="106560" cy="6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7" h="172">
                <a:moveTo>
                  <a:pt x="125" y="4"/>
                </a:moveTo>
                <a:cubicBezTo>
                  <a:pt x="55" y="20"/>
                  <a:pt x="2" y="87"/>
                  <a:pt x="0" y="162"/>
                </a:cubicBezTo>
                <a:cubicBezTo>
                  <a:pt x="0" y="167"/>
                  <a:pt x="4" y="172"/>
                  <a:pt x="9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5" y="172"/>
                  <a:pt x="19" y="168"/>
                  <a:pt x="20" y="162"/>
                </a:cubicBezTo>
                <a:cubicBezTo>
                  <a:pt x="22" y="96"/>
                  <a:pt x="68" y="38"/>
                  <a:pt x="129" y="23"/>
                </a:cubicBezTo>
                <a:cubicBezTo>
                  <a:pt x="157" y="17"/>
                  <a:pt x="228" y="12"/>
                  <a:pt x="278" y="106"/>
                </a:cubicBezTo>
                <a:cubicBezTo>
                  <a:pt x="281" y="111"/>
                  <a:pt x="287" y="113"/>
                  <a:pt x="292" y="111"/>
                </a:cubicBezTo>
                <a:cubicBezTo>
                  <a:pt x="297" y="108"/>
                  <a:pt x="298" y="102"/>
                  <a:pt x="296" y="97"/>
                </a:cubicBezTo>
                <a:cubicBezTo>
                  <a:pt x="256" y="23"/>
                  <a:pt x="192" y="-12"/>
                  <a:pt x="125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2" name="Freeform 1041">
            <a:extLst>
              <a:ext uri="{FF2B5EF4-FFF2-40B4-BE49-F238E27FC236}">
                <a16:creationId xmlns:a16="http://schemas.microsoft.com/office/drawing/2014/main" id="{5BEB778F-6BED-F942-BADD-C5E503FF86F6}"/>
              </a:ext>
            </a:extLst>
          </p:cNvPr>
          <p:cNvSpPr/>
          <p:nvPr/>
        </p:nvSpPr>
        <p:spPr>
          <a:xfrm>
            <a:off x="3484393" y="1182091"/>
            <a:ext cx="7920" cy="2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" h="77">
                <a:moveTo>
                  <a:pt x="14" y="77"/>
                </a:moveTo>
                <a:cubicBezTo>
                  <a:pt x="19" y="77"/>
                  <a:pt x="24" y="73"/>
                  <a:pt x="23" y="67"/>
                </a:cubicBezTo>
                <a:cubicBezTo>
                  <a:pt x="23" y="46"/>
                  <a:pt x="21" y="26"/>
                  <a:pt x="19" y="9"/>
                </a:cubicBezTo>
                <a:cubicBezTo>
                  <a:pt x="19" y="3"/>
                  <a:pt x="14" y="-1"/>
                  <a:pt x="8" y="0"/>
                </a:cubicBezTo>
                <a:cubicBezTo>
                  <a:pt x="3" y="1"/>
                  <a:pt x="-1" y="6"/>
                  <a:pt x="0" y="11"/>
                </a:cubicBezTo>
                <a:cubicBezTo>
                  <a:pt x="2" y="28"/>
                  <a:pt x="3" y="47"/>
                  <a:pt x="4" y="68"/>
                </a:cubicBezTo>
                <a:cubicBezTo>
                  <a:pt x="4" y="73"/>
                  <a:pt x="8" y="77"/>
                  <a:pt x="14" y="7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3" name="Freeform 1042">
            <a:extLst>
              <a:ext uri="{FF2B5EF4-FFF2-40B4-BE49-F238E27FC236}">
                <a16:creationId xmlns:a16="http://schemas.microsoft.com/office/drawing/2014/main" id="{E63CBC50-540F-8C4A-8567-495918D15043}"/>
              </a:ext>
            </a:extLst>
          </p:cNvPr>
          <p:cNvSpPr/>
          <p:nvPr/>
        </p:nvSpPr>
        <p:spPr>
          <a:xfrm>
            <a:off x="3539113" y="1223851"/>
            <a:ext cx="792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" h="40">
                <a:moveTo>
                  <a:pt x="3" y="8"/>
                </a:moveTo>
                <a:cubicBezTo>
                  <a:pt x="2" y="16"/>
                  <a:pt x="1" y="22"/>
                  <a:pt x="0" y="25"/>
                </a:cubicBezTo>
                <a:cubicBezTo>
                  <a:pt x="0" y="27"/>
                  <a:pt x="0" y="28"/>
                  <a:pt x="0" y="29"/>
                </a:cubicBezTo>
                <a:cubicBezTo>
                  <a:pt x="-1" y="34"/>
                  <a:pt x="3" y="39"/>
                  <a:pt x="8" y="40"/>
                </a:cubicBezTo>
                <a:cubicBezTo>
                  <a:pt x="9" y="40"/>
                  <a:pt x="9" y="40"/>
                  <a:pt x="10" y="40"/>
                </a:cubicBezTo>
                <a:cubicBezTo>
                  <a:pt x="14" y="40"/>
                  <a:pt x="19" y="37"/>
                  <a:pt x="19" y="32"/>
                </a:cubicBezTo>
                <a:cubicBezTo>
                  <a:pt x="19" y="31"/>
                  <a:pt x="20" y="30"/>
                  <a:pt x="20" y="29"/>
                </a:cubicBezTo>
                <a:cubicBezTo>
                  <a:pt x="20" y="25"/>
                  <a:pt x="21" y="19"/>
                  <a:pt x="23" y="11"/>
                </a:cubicBezTo>
                <a:cubicBezTo>
                  <a:pt x="23" y="6"/>
                  <a:pt x="20" y="1"/>
                  <a:pt x="14" y="0"/>
                </a:cubicBezTo>
                <a:cubicBezTo>
                  <a:pt x="9" y="-1"/>
                  <a:pt x="4" y="3"/>
                  <a:pt x="3" y="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4" name="Freeform 1043">
            <a:extLst>
              <a:ext uri="{FF2B5EF4-FFF2-40B4-BE49-F238E27FC236}">
                <a16:creationId xmlns:a16="http://schemas.microsoft.com/office/drawing/2014/main" id="{C9A0134E-443B-8947-ADD8-66DFCC8EE07F}"/>
              </a:ext>
            </a:extLst>
          </p:cNvPr>
          <p:cNvSpPr/>
          <p:nvPr/>
        </p:nvSpPr>
        <p:spPr>
          <a:xfrm>
            <a:off x="3538394" y="1165891"/>
            <a:ext cx="108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" h="141">
                <a:moveTo>
                  <a:pt x="30" y="132"/>
                </a:moveTo>
                <a:cubicBezTo>
                  <a:pt x="31" y="116"/>
                  <a:pt x="31" y="102"/>
                  <a:pt x="30" y="90"/>
                </a:cubicBezTo>
                <a:cubicBezTo>
                  <a:pt x="26" y="38"/>
                  <a:pt x="23" y="16"/>
                  <a:pt x="19" y="7"/>
                </a:cubicBezTo>
                <a:cubicBezTo>
                  <a:pt x="17" y="2"/>
                  <a:pt x="11" y="-1"/>
                  <a:pt x="6" y="1"/>
                </a:cubicBezTo>
                <a:cubicBezTo>
                  <a:pt x="1" y="4"/>
                  <a:pt x="-1" y="9"/>
                  <a:pt x="1" y="14"/>
                </a:cubicBezTo>
                <a:cubicBezTo>
                  <a:pt x="4" y="23"/>
                  <a:pt x="7" y="58"/>
                  <a:pt x="10" y="92"/>
                </a:cubicBezTo>
                <a:cubicBezTo>
                  <a:pt x="11" y="103"/>
                  <a:pt x="11" y="116"/>
                  <a:pt x="10" y="131"/>
                </a:cubicBezTo>
                <a:cubicBezTo>
                  <a:pt x="10" y="136"/>
                  <a:pt x="14" y="141"/>
                  <a:pt x="19" y="141"/>
                </a:cubicBezTo>
                <a:lnTo>
                  <a:pt x="20" y="141"/>
                </a:lnTo>
                <a:cubicBezTo>
                  <a:pt x="25" y="141"/>
                  <a:pt x="29" y="137"/>
                  <a:pt x="30" y="1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5" name="Freeform 1044">
            <a:extLst>
              <a:ext uri="{FF2B5EF4-FFF2-40B4-BE49-F238E27FC236}">
                <a16:creationId xmlns:a16="http://schemas.microsoft.com/office/drawing/2014/main" id="{AE2C858D-A6C3-314A-AC2B-F5B8AF2B5B18}"/>
              </a:ext>
            </a:extLst>
          </p:cNvPr>
          <p:cNvSpPr/>
          <p:nvPr/>
        </p:nvSpPr>
        <p:spPr>
          <a:xfrm>
            <a:off x="4092792" y="1062572"/>
            <a:ext cx="324720" cy="47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3" h="1317">
                <a:moveTo>
                  <a:pt x="876" y="917"/>
                </a:moveTo>
                <a:cubicBezTo>
                  <a:pt x="860" y="917"/>
                  <a:pt x="848" y="929"/>
                  <a:pt x="848" y="944"/>
                </a:cubicBezTo>
                <a:lnTo>
                  <a:pt x="848" y="1208"/>
                </a:lnTo>
                <a:cubicBezTo>
                  <a:pt x="848" y="1237"/>
                  <a:pt x="824" y="1262"/>
                  <a:pt x="794" y="1262"/>
                </a:cubicBezTo>
                <a:lnTo>
                  <a:pt x="109" y="1262"/>
                </a:lnTo>
                <a:cubicBezTo>
                  <a:pt x="80" y="1262"/>
                  <a:pt x="55" y="1237"/>
                  <a:pt x="55" y="1208"/>
                </a:cubicBezTo>
                <a:lnTo>
                  <a:pt x="55" y="109"/>
                </a:lnTo>
                <a:cubicBezTo>
                  <a:pt x="55" y="79"/>
                  <a:pt x="80" y="55"/>
                  <a:pt x="109" y="55"/>
                </a:cubicBezTo>
                <a:lnTo>
                  <a:pt x="794" y="55"/>
                </a:lnTo>
                <a:cubicBezTo>
                  <a:pt x="824" y="55"/>
                  <a:pt x="848" y="79"/>
                  <a:pt x="848" y="109"/>
                </a:cubicBezTo>
                <a:lnTo>
                  <a:pt x="848" y="377"/>
                </a:lnTo>
                <a:cubicBezTo>
                  <a:pt x="848" y="393"/>
                  <a:pt x="860" y="405"/>
                  <a:pt x="876" y="405"/>
                </a:cubicBezTo>
                <a:cubicBezTo>
                  <a:pt x="891" y="405"/>
                  <a:pt x="903" y="393"/>
                  <a:pt x="903" y="377"/>
                </a:cubicBezTo>
                <a:lnTo>
                  <a:pt x="903" y="109"/>
                </a:lnTo>
                <a:cubicBezTo>
                  <a:pt x="903" y="49"/>
                  <a:pt x="854" y="0"/>
                  <a:pt x="794" y="0"/>
                </a:cubicBez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208"/>
                </a:lnTo>
                <a:cubicBezTo>
                  <a:pt x="0" y="1268"/>
                  <a:pt x="49" y="1317"/>
                  <a:pt x="109" y="1317"/>
                </a:cubicBezTo>
                <a:lnTo>
                  <a:pt x="794" y="1317"/>
                </a:lnTo>
                <a:cubicBezTo>
                  <a:pt x="854" y="1317"/>
                  <a:pt x="903" y="1268"/>
                  <a:pt x="903" y="1208"/>
                </a:cubicBezTo>
                <a:lnTo>
                  <a:pt x="903" y="944"/>
                </a:lnTo>
                <a:cubicBezTo>
                  <a:pt x="903" y="929"/>
                  <a:pt x="891" y="917"/>
                  <a:pt x="876" y="91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6" name="Freeform 1045">
            <a:extLst>
              <a:ext uri="{FF2B5EF4-FFF2-40B4-BE49-F238E27FC236}">
                <a16:creationId xmlns:a16="http://schemas.microsoft.com/office/drawing/2014/main" id="{22917772-C986-5B40-B8D6-8E102FFC6434}"/>
              </a:ext>
            </a:extLst>
          </p:cNvPr>
          <p:cNvSpPr/>
          <p:nvPr/>
        </p:nvSpPr>
        <p:spPr>
          <a:xfrm>
            <a:off x="4240392" y="1448131"/>
            <a:ext cx="24480" cy="24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" h="70">
                <a:moveTo>
                  <a:pt x="0" y="35"/>
                </a:moveTo>
                <a:cubicBezTo>
                  <a:pt x="0" y="54"/>
                  <a:pt x="15" y="70"/>
                  <a:pt x="35" y="70"/>
                </a:cubicBezTo>
                <a:cubicBezTo>
                  <a:pt x="54" y="70"/>
                  <a:pt x="69" y="54"/>
                  <a:pt x="69" y="35"/>
                </a:cubicBezTo>
                <a:cubicBezTo>
                  <a:pt x="69" y="16"/>
                  <a:pt x="54" y="0"/>
                  <a:pt x="35" y="0"/>
                </a:cubicBezTo>
                <a:cubicBezTo>
                  <a:pt x="15" y="0"/>
                  <a:pt x="0" y="16"/>
                  <a:pt x="0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7" name="Freeform 1046">
            <a:extLst>
              <a:ext uri="{FF2B5EF4-FFF2-40B4-BE49-F238E27FC236}">
                <a16:creationId xmlns:a16="http://schemas.microsoft.com/office/drawing/2014/main" id="{92DF5E28-BE2A-5049-A530-8A28DC19A2A9}"/>
              </a:ext>
            </a:extLst>
          </p:cNvPr>
          <p:cNvSpPr/>
          <p:nvPr/>
        </p:nvSpPr>
        <p:spPr>
          <a:xfrm>
            <a:off x="4213752" y="1115131"/>
            <a:ext cx="777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7" h="55">
                <a:moveTo>
                  <a:pt x="217" y="27"/>
                </a:moveTo>
                <a:cubicBezTo>
                  <a:pt x="217" y="12"/>
                  <a:pt x="205" y="0"/>
                  <a:pt x="190" y="0"/>
                </a:cubicBez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8" y="55"/>
                </a:cubicBezTo>
                <a:lnTo>
                  <a:pt x="190" y="55"/>
                </a:lnTo>
                <a:cubicBezTo>
                  <a:pt x="205" y="55"/>
                  <a:pt x="217" y="43"/>
                  <a:pt x="217" y="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8" name="Freeform 1047">
            <a:extLst>
              <a:ext uri="{FF2B5EF4-FFF2-40B4-BE49-F238E27FC236}">
                <a16:creationId xmlns:a16="http://schemas.microsoft.com/office/drawing/2014/main" id="{5E12B7C0-2853-FF40-B982-75C61809FE38}"/>
              </a:ext>
            </a:extLst>
          </p:cNvPr>
          <p:cNvSpPr/>
          <p:nvPr/>
        </p:nvSpPr>
        <p:spPr>
          <a:xfrm>
            <a:off x="4437673" y="1242931"/>
            <a:ext cx="32400" cy="72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1" h="202">
                <a:moveTo>
                  <a:pt x="33" y="17"/>
                </a:moveTo>
                <a:cubicBezTo>
                  <a:pt x="28" y="12"/>
                  <a:pt x="22" y="7"/>
                  <a:pt x="16" y="2"/>
                </a:cubicBezTo>
                <a:cubicBezTo>
                  <a:pt x="12" y="-1"/>
                  <a:pt x="5" y="-1"/>
                  <a:pt x="2" y="3"/>
                </a:cubicBezTo>
                <a:cubicBezTo>
                  <a:pt x="-1" y="8"/>
                  <a:pt x="-1" y="14"/>
                  <a:pt x="4" y="17"/>
                </a:cubicBezTo>
                <a:cubicBezTo>
                  <a:pt x="9" y="22"/>
                  <a:pt x="14" y="26"/>
                  <a:pt x="19" y="31"/>
                </a:cubicBezTo>
                <a:cubicBezTo>
                  <a:pt x="53" y="65"/>
                  <a:pt x="71" y="109"/>
                  <a:pt x="71" y="156"/>
                </a:cubicBezTo>
                <a:cubicBezTo>
                  <a:pt x="71" y="165"/>
                  <a:pt x="70" y="176"/>
                  <a:pt x="67" y="190"/>
                </a:cubicBezTo>
                <a:cubicBezTo>
                  <a:pt x="66" y="196"/>
                  <a:pt x="69" y="201"/>
                  <a:pt x="75" y="202"/>
                </a:cubicBezTo>
                <a:cubicBezTo>
                  <a:pt x="75" y="202"/>
                  <a:pt x="76" y="202"/>
                  <a:pt x="77" y="202"/>
                </a:cubicBezTo>
                <a:cubicBezTo>
                  <a:pt x="81" y="202"/>
                  <a:pt x="85" y="199"/>
                  <a:pt x="86" y="194"/>
                </a:cubicBezTo>
                <a:cubicBezTo>
                  <a:pt x="88" y="184"/>
                  <a:pt x="91" y="169"/>
                  <a:pt x="91" y="156"/>
                </a:cubicBezTo>
                <a:cubicBezTo>
                  <a:pt x="91" y="104"/>
                  <a:pt x="70" y="54"/>
                  <a:pt x="33" y="1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9" name="Freeform 1048">
            <a:extLst>
              <a:ext uri="{FF2B5EF4-FFF2-40B4-BE49-F238E27FC236}">
                <a16:creationId xmlns:a16="http://schemas.microsoft.com/office/drawing/2014/main" id="{05D79587-4504-C942-A82C-D7E01D849AE4}"/>
              </a:ext>
            </a:extLst>
          </p:cNvPr>
          <p:cNvSpPr/>
          <p:nvPr/>
        </p:nvSpPr>
        <p:spPr>
          <a:xfrm>
            <a:off x="4332913" y="1228531"/>
            <a:ext cx="92880" cy="52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9" h="147">
                <a:moveTo>
                  <a:pt x="124" y="10"/>
                </a:moveTo>
                <a:cubicBezTo>
                  <a:pt x="116" y="13"/>
                  <a:pt x="107" y="17"/>
                  <a:pt x="99" y="21"/>
                </a:cubicBezTo>
                <a:cubicBezTo>
                  <a:pt x="91" y="25"/>
                  <a:pt x="84" y="29"/>
                  <a:pt x="76" y="34"/>
                </a:cubicBezTo>
                <a:cubicBezTo>
                  <a:pt x="66" y="41"/>
                  <a:pt x="57" y="49"/>
                  <a:pt x="48" y="58"/>
                </a:cubicBezTo>
                <a:cubicBezTo>
                  <a:pt x="27" y="79"/>
                  <a:pt x="10" y="105"/>
                  <a:pt x="1" y="134"/>
                </a:cubicBezTo>
                <a:cubicBezTo>
                  <a:pt x="-1" y="139"/>
                  <a:pt x="2" y="145"/>
                  <a:pt x="7" y="146"/>
                </a:cubicBezTo>
                <a:cubicBezTo>
                  <a:pt x="8" y="147"/>
                  <a:pt x="9" y="147"/>
                  <a:pt x="10" y="147"/>
                </a:cubicBezTo>
                <a:cubicBezTo>
                  <a:pt x="14" y="147"/>
                  <a:pt x="18" y="144"/>
                  <a:pt x="20" y="140"/>
                </a:cubicBezTo>
                <a:cubicBezTo>
                  <a:pt x="28" y="114"/>
                  <a:pt x="43" y="91"/>
                  <a:pt x="62" y="72"/>
                </a:cubicBezTo>
                <a:cubicBezTo>
                  <a:pt x="70" y="64"/>
                  <a:pt x="78" y="57"/>
                  <a:pt x="88" y="50"/>
                </a:cubicBezTo>
                <a:cubicBezTo>
                  <a:pt x="94" y="46"/>
                  <a:pt x="101" y="42"/>
                  <a:pt x="108" y="38"/>
                </a:cubicBezTo>
                <a:cubicBezTo>
                  <a:pt x="115" y="35"/>
                  <a:pt x="123" y="32"/>
                  <a:pt x="131" y="29"/>
                </a:cubicBezTo>
                <a:cubicBezTo>
                  <a:pt x="149" y="23"/>
                  <a:pt x="168" y="20"/>
                  <a:pt x="187" y="20"/>
                </a:cubicBezTo>
                <a:cubicBezTo>
                  <a:pt x="207" y="20"/>
                  <a:pt x="228" y="23"/>
                  <a:pt x="247" y="30"/>
                </a:cubicBezTo>
                <a:cubicBezTo>
                  <a:pt x="252" y="32"/>
                  <a:pt x="258" y="30"/>
                  <a:pt x="259" y="24"/>
                </a:cubicBezTo>
                <a:cubicBezTo>
                  <a:pt x="261" y="19"/>
                  <a:pt x="259" y="14"/>
                  <a:pt x="253" y="12"/>
                </a:cubicBezTo>
                <a:cubicBezTo>
                  <a:pt x="232" y="4"/>
                  <a:pt x="210" y="0"/>
                  <a:pt x="187" y="0"/>
                </a:cubicBezTo>
                <a:cubicBezTo>
                  <a:pt x="165" y="0"/>
                  <a:pt x="144" y="4"/>
                  <a:pt x="124" y="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0" name="Freeform 1049">
            <a:extLst>
              <a:ext uri="{FF2B5EF4-FFF2-40B4-BE49-F238E27FC236}">
                <a16:creationId xmlns:a16="http://schemas.microsoft.com/office/drawing/2014/main" id="{F97393EC-D1D9-2542-9971-189D84811642}"/>
              </a:ext>
            </a:extLst>
          </p:cNvPr>
          <p:cNvSpPr/>
          <p:nvPr/>
        </p:nvSpPr>
        <p:spPr>
          <a:xfrm>
            <a:off x="4329313" y="1286851"/>
            <a:ext cx="1332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" h="129">
                <a:moveTo>
                  <a:pt x="12" y="0"/>
                </a:moveTo>
                <a:cubicBezTo>
                  <a:pt x="7" y="0"/>
                  <a:pt x="2" y="3"/>
                  <a:pt x="2" y="9"/>
                </a:cubicBezTo>
                <a:cubicBezTo>
                  <a:pt x="0" y="17"/>
                  <a:pt x="0" y="26"/>
                  <a:pt x="0" y="34"/>
                </a:cubicBezTo>
                <a:cubicBezTo>
                  <a:pt x="0" y="68"/>
                  <a:pt x="6" y="98"/>
                  <a:pt x="20" y="123"/>
                </a:cubicBezTo>
                <a:cubicBezTo>
                  <a:pt x="22" y="127"/>
                  <a:pt x="25" y="129"/>
                  <a:pt x="29" y="129"/>
                </a:cubicBezTo>
                <a:cubicBezTo>
                  <a:pt x="30" y="129"/>
                  <a:pt x="32" y="128"/>
                  <a:pt x="33" y="127"/>
                </a:cubicBezTo>
                <a:cubicBezTo>
                  <a:pt x="38" y="125"/>
                  <a:pt x="40" y="119"/>
                  <a:pt x="37" y="114"/>
                </a:cubicBezTo>
                <a:cubicBezTo>
                  <a:pt x="25" y="91"/>
                  <a:pt x="20" y="65"/>
                  <a:pt x="20" y="34"/>
                </a:cubicBezTo>
                <a:cubicBezTo>
                  <a:pt x="20" y="27"/>
                  <a:pt x="20" y="19"/>
                  <a:pt x="21" y="11"/>
                </a:cubicBezTo>
                <a:cubicBezTo>
                  <a:pt x="22" y="6"/>
                  <a:pt x="18" y="1"/>
                  <a:pt x="1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1" name="Freeform 1050">
            <a:extLst>
              <a:ext uri="{FF2B5EF4-FFF2-40B4-BE49-F238E27FC236}">
                <a16:creationId xmlns:a16="http://schemas.microsoft.com/office/drawing/2014/main" id="{A9BB3B3E-5BD9-DB4E-B345-31F759ABBA69}"/>
              </a:ext>
            </a:extLst>
          </p:cNvPr>
          <p:cNvSpPr/>
          <p:nvPr/>
        </p:nvSpPr>
        <p:spPr>
          <a:xfrm>
            <a:off x="4411033" y="1326091"/>
            <a:ext cx="7560" cy="38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" h="107">
                <a:moveTo>
                  <a:pt x="12" y="0"/>
                </a:moveTo>
                <a:cubicBezTo>
                  <a:pt x="7" y="0"/>
                  <a:pt x="2" y="4"/>
                  <a:pt x="3" y="10"/>
                </a:cubicBezTo>
                <a:cubicBezTo>
                  <a:pt x="3" y="54"/>
                  <a:pt x="0" y="96"/>
                  <a:pt x="0" y="97"/>
                </a:cubicBezTo>
                <a:cubicBezTo>
                  <a:pt x="-1" y="102"/>
                  <a:pt x="4" y="107"/>
                  <a:pt x="9" y="107"/>
                </a:cubicBezTo>
                <a:lnTo>
                  <a:pt x="10" y="107"/>
                </a:lnTo>
                <a:cubicBezTo>
                  <a:pt x="15" y="107"/>
                  <a:pt x="19" y="104"/>
                  <a:pt x="20" y="98"/>
                </a:cubicBezTo>
                <a:cubicBezTo>
                  <a:pt x="20" y="98"/>
                  <a:pt x="23" y="55"/>
                  <a:pt x="22" y="10"/>
                </a:cubicBezTo>
                <a:cubicBezTo>
                  <a:pt x="22" y="4"/>
                  <a:pt x="18" y="0"/>
                  <a:pt x="1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2" name="Freeform 1051">
            <a:extLst>
              <a:ext uri="{FF2B5EF4-FFF2-40B4-BE49-F238E27FC236}">
                <a16:creationId xmlns:a16="http://schemas.microsoft.com/office/drawing/2014/main" id="{95DE3CFA-7888-2641-A75B-7536AACF23FB}"/>
              </a:ext>
            </a:extLst>
          </p:cNvPr>
          <p:cNvSpPr/>
          <p:nvPr/>
        </p:nvSpPr>
        <p:spPr>
          <a:xfrm>
            <a:off x="4388352" y="1283971"/>
            <a:ext cx="29880" cy="32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" h="92">
                <a:moveTo>
                  <a:pt x="74" y="92"/>
                </a:moveTo>
                <a:lnTo>
                  <a:pt x="75" y="92"/>
                </a:lnTo>
                <a:cubicBezTo>
                  <a:pt x="80" y="91"/>
                  <a:pt x="84" y="87"/>
                  <a:pt x="84" y="81"/>
                </a:cubicBezTo>
                <a:cubicBezTo>
                  <a:pt x="81" y="60"/>
                  <a:pt x="78" y="44"/>
                  <a:pt x="73" y="32"/>
                </a:cubicBezTo>
                <a:cubicBezTo>
                  <a:pt x="62" y="5"/>
                  <a:pt x="45" y="0"/>
                  <a:pt x="36" y="0"/>
                </a:cubicBezTo>
                <a:cubicBezTo>
                  <a:pt x="22" y="-1"/>
                  <a:pt x="9" y="8"/>
                  <a:pt x="1" y="23"/>
                </a:cubicBezTo>
                <a:cubicBezTo>
                  <a:pt x="-1" y="28"/>
                  <a:pt x="1" y="34"/>
                  <a:pt x="6" y="36"/>
                </a:cubicBezTo>
                <a:cubicBezTo>
                  <a:pt x="11" y="39"/>
                  <a:pt x="16" y="37"/>
                  <a:pt x="19" y="32"/>
                </a:cubicBezTo>
                <a:cubicBezTo>
                  <a:pt x="23" y="24"/>
                  <a:pt x="29" y="19"/>
                  <a:pt x="35" y="19"/>
                </a:cubicBezTo>
                <a:lnTo>
                  <a:pt x="36" y="19"/>
                </a:lnTo>
                <a:cubicBezTo>
                  <a:pt x="43" y="20"/>
                  <a:pt x="50" y="27"/>
                  <a:pt x="55" y="40"/>
                </a:cubicBezTo>
                <a:cubicBezTo>
                  <a:pt x="59" y="50"/>
                  <a:pt x="62" y="64"/>
                  <a:pt x="64" y="83"/>
                </a:cubicBezTo>
                <a:cubicBezTo>
                  <a:pt x="65" y="88"/>
                  <a:pt x="69" y="92"/>
                  <a:pt x="74" y="9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3" name="Freeform 1052">
            <a:extLst>
              <a:ext uri="{FF2B5EF4-FFF2-40B4-BE49-F238E27FC236}">
                <a16:creationId xmlns:a16="http://schemas.microsoft.com/office/drawing/2014/main" id="{2A921A2C-A60D-BA42-99DC-B25A95DB1C96}"/>
              </a:ext>
            </a:extLst>
          </p:cNvPr>
          <p:cNvSpPr/>
          <p:nvPr/>
        </p:nvSpPr>
        <p:spPr>
          <a:xfrm>
            <a:off x="4385474" y="1309891"/>
            <a:ext cx="1080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" h="164">
                <a:moveTo>
                  <a:pt x="6" y="163"/>
                </a:moveTo>
                <a:cubicBezTo>
                  <a:pt x="8" y="163"/>
                  <a:pt x="9" y="164"/>
                  <a:pt x="10" y="164"/>
                </a:cubicBezTo>
                <a:cubicBezTo>
                  <a:pt x="14" y="164"/>
                  <a:pt x="18" y="162"/>
                  <a:pt x="19" y="158"/>
                </a:cubicBezTo>
                <a:cubicBezTo>
                  <a:pt x="36" y="119"/>
                  <a:pt x="32" y="48"/>
                  <a:pt x="28" y="9"/>
                </a:cubicBezTo>
                <a:cubicBezTo>
                  <a:pt x="28" y="4"/>
                  <a:pt x="23" y="0"/>
                  <a:pt x="17" y="0"/>
                </a:cubicBezTo>
                <a:cubicBezTo>
                  <a:pt x="12" y="1"/>
                  <a:pt x="8" y="6"/>
                  <a:pt x="9" y="11"/>
                </a:cubicBezTo>
                <a:cubicBezTo>
                  <a:pt x="12" y="41"/>
                  <a:pt x="17" y="114"/>
                  <a:pt x="1" y="150"/>
                </a:cubicBezTo>
                <a:cubicBezTo>
                  <a:pt x="-1" y="155"/>
                  <a:pt x="1" y="161"/>
                  <a:pt x="6" y="1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4" name="Freeform 1053">
            <a:extLst>
              <a:ext uri="{FF2B5EF4-FFF2-40B4-BE49-F238E27FC236}">
                <a16:creationId xmlns:a16="http://schemas.microsoft.com/office/drawing/2014/main" id="{F6889F36-ECC2-D042-A513-B92C1D79FF41}"/>
              </a:ext>
            </a:extLst>
          </p:cNvPr>
          <p:cNvSpPr/>
          <p:nvPr/>
        </p:nvSpPr>
        <p:spPr>
          <a:xfrm>
            <a:off x="4421114" y="1311332"/>
            <a:ext cx="10440" cy="5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" h="149">
                <a:moveTo>
                  <a:pt x="17" y="0"/>
                </a:moveTo>
                <a:cubicBezTo>
                  <a:pt x="11" y="1"/>
                  <a:pt x="8" y="6"/>
                  <a:pt x="8" y="11"/>
                </a:cubicBezTo>
                <a:cubicBezTo>
                  <a:pt x="17" y="76"/>
                  <a:pt x="1" y="136"/>
                  <a:pt x="1" y="137"/>
                </a:cubicBezTo>
                <a:cubicBezTo>
                  <a:pt x="-1" y="142"/>
                  <a:pt x="3" y="148"/>
                  <a:pt x="8" y="149"/>
                </a:cubicBezTo>
                <a:cubicBezTo>
                  <a:pt x="9" y="149"/>
                  <a:pt x="10" y="149"/>
                  <a:pt x="10" y="149"/>
                </a:cubicBezTo>
                <a:cubicBezTo>
                  <a:pt x="15" y="149"/>
                  <a:pt x="19" y="146"/>
                  <a:pt x="20" y="142"/>
                </a:cubicBezTo>
                <a:cubicBezTo>
                  <a:pt x="21" y="139"/>
                  <a:pt x="37" y="77"/>
                  <a:pt x="28" y="8"/>
                </a:cubicBezTo>
                <a:cubicBezTo>
                  <a:pt x="27" y="3"/>
                  <a:pt x="22" y="-1"/>
                  <a:pt x="1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5" name="Freeform 1054">
            <a:extLst>
              <a:ext uri="{FF2B5EF4-FFF2-40B4-BE49-F238E27FC236}">
                <a16:creationId xmlns:a16="http://schemas.microsoft.com/office/drawing/2014/main" id="{64B45F7D-CF12-5C49-BB0A-5FCE91059EB2}"/>
              </a:ext>
            </a:extLst>
          </p:cNvPr>
          <p:cNvSpPr/>
          <p:nvPr/>
        </p:nvSpPr>
        <p:spPr>
          <a:xfrm>
            <a:off x="4377913" y="1273170"/>
            <a:ext cx="48960" cy="28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81">
                <a:moveTo>
                  <a:pt x="127" y="81"/>
                </a:moveTo>
                <a:cubicBezTo>
                  <a:pt x="128" y="81"/>
                  <a:pt x="129" y="81"/>
                  <a:pt x="130" y="81"/>
                </a:cubicBezTo>
                <a:cubicBezTo>
                  <a:pt x="135" y="79"/>
                  <a:pt x="138" y="73"/>
                  <a:pt x="136" y="68"/>
                </a:cubicBezTo>
                <a:cubicBezTo>
                  <a:pt x="117" y="12"/>
                  <a:pt x="84" y="1"/>
                  <a:pt x="67" y="0"/>
                </a:cubicBezTo>
                <a:cubicBezTo>
                  <a:pt x="41" y="-2"/>
                  <a:pt x="15" y="13"/>
                  <a:pt x="1" y="39"/>
                </a:cubicBezTo>
                <a:cubicBezTo>
                  <a:pt x="-1" y="44"/>
                  <a:pt x="0" y="50"/>
                  <a:pt x="5" y="53"/>
                </a:cubicBezTo>
                <a:cubicBezTo>
                  <a:pt x="10" y="55"/>
                  <a:pt x="16" y="53"/>
                  <a:pt x="19" y="48"/>
                </a:cubicBezTo>
                <a:cubicBezTo>
                  <a:pt x="29" y="29"/>
                  <a:pt x="47" y="18"/>
                  <a:pt x="65" y="19"/>
                </a:cubicBezTo>
                <a:cubicBezTo>
                  <a:pt x="78" y="20"/>
                  <a:pt x="102" y="29"/>
                  <a:pt x="118" y="75"/>
                </a:cubicBezTo>
                <a:cubicBezTo>
                  <a:pt x="119" y="79"/>
                  <a:pt x="123" y="81"/>
                  <a:pt x="127" y="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6" name="Freeform 1055">
            <a:extLst>
              <a:ext uri="{FF2B5EF4-FFF2-40B4-BE49-F238E27FC236}">
                <a16:creationId xmlns:a16="http://schemas.microsoft.com/office/drawing/2014/main" id="{2FA01DCD-8C82-BC4E-9BE4-03608A64A5B7}"/>
              </a:ext>
            </a:extLst>
          </p:cNvPr>
          <p:cNvSpPr/>
          <p:nvPr/>
        </p:nvSpPr>
        <p:spPr>
          <a:xfrm>
            <a:off x="4375033" y="1301251"/>
            <a:ext cx="900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54">
                <a:moveTo>
                  <a:pt x="20" y="8"/>
                </a:moveTo>
                <a:cubicBezTo>
                  <a:pt x="19" y="2"/>
                  <a:pt x="13" y="-1"/>
                  <a:pt x="8" y="0"/>
                </a:cubicBezTo>
                <a:cubicBezTo>
                  <a:pt x="3" y="1"/>
                  <a:pt x="-1" y="7"/>
                  <a:pt x="0" y="12"/>
                </a:cubicBezTo>
                <a:cubicBezTo>
                  <a:pt x="2" y="20"/>
                  <a:pt x="4" y="31"/>
                  <a:pt x="6" y="45"/>
                </a:cubicBezTo>
                <a:cubicBezTo>
                  <a:pt x="7" y="50"/>
                  <a:pt x="11" y="54"/>
                  <a:pt x="16" y="54"/>
                </a:cubicBezTo>
                <a:cubicBezTo>
                  <a:pt x="17" y="54"/>
                  <a:pt x="17" y="54"/>
                  <a:pt x="17" y="54"/>
                </a:cubicBezTo>
                <a:cubicBezTo>
                  <a:pt x="23" y="53"/>
                  <a:pt x="27" y="48"/>
                  <a:pt x="26" y="43"/>
                </a:cubicBezTo>
                <a:cubicBezTo>
                  <a:pt x="24" y="28"/>
                  <a:pt x="21" y="16"/>
                  <a:pt x="20" y="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7" name="Freeform 1056">
            <a:extLst>
              <a:ext uri="{FF2B5EF4-FFF2-40B4-BE49-F238E27FC236}">
                <a16:creationId xmlns:a16="http://schemas.microsoft.com/office/drawing/2014/main" id="{21434FA9-DF3F-FB45-A4FC-77817C3AE1F2}"/>
              </a:ext>
            </a:extLst>
          </p:cNvPr>
          <p:cNvSpPr/>
          <p:nvPr/>
        </p:nvSpPr>
        <p:spPr>
          <a:xfrm>
            <a:off x="4378273" y="1324651"/>
            <a:ext cx="68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" h="55">
                <a:moveTo>
                  <a:pt x="9" y="0"/>
                </a:moveTo>
                <a:cubicBezTo>
                  <a:pt x="4" y="0"/>
                  <a:pt x="0" y="5"/>
                  <a:pt x="0" y="10"/>
                </a:cubicBezTo>
                <a:cubicBezTo>
                  <a:pt x="1" y="22"/>
                  <a:pt x="1" y="33"/>
                  <a:pt x="0" y="45"/>
                </a:cubicBezTo>
                <a:cubicBezTo>
                  <a:pt x="0" y="50"/>
                  <a:pt x="4" y="55"/>
                  <a:pt x="9" y="55"/>
                </a:cubicBezTo>
                <a:lnTo>
                  <a:pt x="10" y="55"/>
                </a:lnTo>
                <a:cubicBezTo>
                  <a:pt x="15" y="55"/>
                  <a:pt x="19" y="51"/>
                  <a:pt x="20" y="46"/>
                </a:cubicBezTo>
                <a:cubicBezTo>
                  <a:pt x="20" y="34"/>
                  <a:pt x="20" y="21"/>
                  <a:pt x="20" y="9"/>
                </a:cubicBezTo>
                <a:cubicBezTo>
                  <a:pt x="19" y="4"/>
                  <a:pt x="15" y="-1"/>
                  <a:pt x="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8" name="Freeform 1057">
            <a:extLst>
              <a:ext uri="{FF2B5EF4-FFF2-40B4-BE49-F238E27FC236}">
                <a16:creationId xmlns:a16="http://schemas.microsoft.com/office/drawing/2014/main" id="{4AD9D9B0-22AB-4846-85F2-606B583F7E0D}"/>
              </a:ext>
            </a:extLst>
          </p:cNvPr>
          <p:cNvSpPr/>
          <p:nvPr/>
        </p:nvSpPr>
        <p:spPr>
          <a:xfrm>
            <a:off x="4375034" y="1349850"/>
            <a:ext cx="8640" cy="1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" h="46">
                <a:moveTo>
                  <a:pt x="5" y="8"/>
                </a:moveTo>
                <a:cubicBezTo>
                  <a:pt x="4" y="17"/>
                  <a:pt x="2" y="25"/>
                  <a:pt x="0" y="33"/>
                </a:cubicBezTo>
                <a:cubicBezTo>
                  <a:pt x="-1" y="39"/>
                  <a:pt x="2" y="44"/>
                  <a:pt x="7" y="45"/>
                </a:cubicBezTo>
                <a:cubicBezTo>
                  <a:pt x="8" y="46"/>
                  <a:pt x="9" y="46"/>
                  <a:pt x="10" y="46"/>
                </a:cubicBezTo>
                <a:cubicBezTo>
                  <a:pt x="14" y="46"/>
                  <a:pt x="18" y="43"/>
                  <a:pt x="19" y="38"/>
                </a:cubicBezTo>
                <a:cubicBezTo>
                  <a:pt x="21" y="30"/>
                  <a:pt x="23" y="20"/>
                  <a:pt x="25" y="11"/>
                </a:cubicBezTo>
                <a:cubicBezTo>
                  <a:pt x="26" y="6"/>
                  <a:pt x="22" y="1"/>
                  <a:pt x="17" y="0"/>
                </a:cubicBezTo>
                <a:cubicBezTo>
                  <a:pt x="11" y="-1"/>
                  <a:pt x="6" y="3"/>
                  <a:pt x="5" y="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9" name="Freeform 1058">
            <a:extLst>
              <a:ext uri="{FF2B5EF4-FFF2-40B4-BE49-F238E27FC236}">
                <a16:creationId xmlns:a16="http://schemas.microsoft.com/office/drawing/2014/main" id="{FAA68E49-323E-9F45-80FC-28CD5EEF30A7}"/>
              </a:ext>
            </a:extLst>
          </p:cNvPr>
          <p:cNvSpPr/>
          <p:nvPr/>
        </p:nvSpPr>
        <p:spPr>
          <a:xfrm>
            <a:off x="4432993" y="1337251"/>
            <a:ext cx="900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60">
                <a:moveTo>
                  <a:pt x="17" y="0"/>
                </a:moveTo>
                <a:lnTo>
                  <a:pt x="16" y="0"/>
                </a:lnTo>
                <a:cubicBezTo>
                  <a:pt x="11" y="0"/>
                  <a:pt x="7" y="5"/>
                  <a:pt x="6" y="10"/>
                </a:cubicBezTo>
                <a:cubicBezTo>
                  <a:pt x="6" y="35"/>
                  <a:pt x="1" y="46"/>
                  <a:pt x="1" y="46"/>
                </a:cubicBezTo>
                <a:cubicBezTo>
                  <a:pt x="-1" y="50"/>
                  <a:pt x="0" y="56"/>
                  <a:pt x="5" y="59"/>
                </a:cubicBezTo>
                <a:cubicBezTo>
                  <a:pt x="7" y="60"/>
                  <a:pt x="8" y="60"/>
                  <a:pt x="10" y="60"/>
                </a:cubicBezTo>
                <a:cubicBezTo>
                  <a:pt x="13" y="60"/>
                  <a:pt x="17" y="58"/>
                  <a:pt x="19" y="54"/>
                </a:cubicBezTo>
                <a:cubicBezTo>
                  <a:pt x="19" y="53"/>
                  <a:pt x="25" y="40"/>
                  <a:pt x="26" y="11"/>
                </a:cubicBezTo>
                <a:cubicBezTo>
                  <a:pt x="26" y="5"/>
                  <a:pt x="22" y="1"/>
                  <a:pt x="1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0" name="Freeform 1059">
            <a:extLst>
              <a:ext uri="{FF2B5EF4-FFF2-40B4-BE49-F238E27FC236}">
                <a16:creationId xmlns:a16="http://schemas.microsoft.com/office/drawing/2014/main" id="{6CFA948C-0B5B-EF49-B3C5-F75583AF3284}"/>
              </a:ext>
            </a:extLst>
          </p:cNvPr>
          <p:cNvSpPr/>
          <p:nvPr/>
        </p:nvSpPr>
        <p:spPr>
          <a:xfrm>
            <a:off x="4444513" y="1318891"/>
            <a:ext cx="756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" h="60">
                <a:moveTo>
                  <a:pt x="8" y="0"/>
                </a:moveTo>
                <a:cubicBezTo>
                  <a:pt x="3" y="1"/>
                  <a:pt x="-1" y="6"/>
                  <a:pt x="0" y="11"/>
                </a:cubicBezTo>
                <a:cubicBezTo>
                  <a:pt x="4" y="36"/>
                  <a:pt x="1" y="47"/>
                  <a:pt x="1" y="47"/>
                </a:cubicBezTo>
                <a:cubicBezTo>
                  <a:pt x="-1" y="52"/>
                  <a:pt x="2" y="58"/>
                  <a:pt x="7" y="59"/>
                </a:cubicBezTo>
                <a:cubicBezTo>
                  <a:pt x="8" y="60"/>
                  <a:pt x="9" y="60"/>
                  <a:pt x="10" y="60"/>
                </a:cubicBezTo>
                <a:cubicBezTo>
                  <a:pt x="14" y="60"/>
                  <a:pt x="18" y="57"/>
                  <a:pt x="20" y="53"/>
                </a:cubicBezTo>
                <a:cubicBezTo>
                  <a:pt x="20" y="51"/>
                  <a:pt x="24" y="37"/>
                  <a:pt x="19" y="8"/>
                </a:cubicBezTo>
                <a:cubicBezTo>
                  <a:pt x="19" y="3"/>
                  <a:pt x="14" y="-1"/>
                  <a:pt x="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1" name="Freeform 1060">
            <a:extLst>
              <a:ext uri="{FF2B5EF4-FFF2-40B4-BE49-F238E27FC236}">
                <a16:creationId xmlns:a16="http://schemas.microsoft.com/office/drawing/2014/main" id="{C974B6CF-7A71-7C4D-BAD8-426358D68D04}"/>
              </a:ext>
            </a:extLst>
          </p:cNvPr>
          <p:cNvSpPr/>
          <p:nvPr/>
        </p:nvSpPr>
        <p:spPr>
          <a:xfrm>
            <a:off x="4417873" y="1272811"/>
            <a:ext cx="23040" cy="5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" h="153">
                <a:moveTo>
                  <a:pt x="36" y="92"/>
                </a:moveTo>
                <a:cubicBezTo>
                  <a:pt x="41" y="110"/>
                  <a:pt x="44" y="128"/>
                  <a:pt x="46" y="144"/>
                </a:cubicBezTo>
                <a:cubicBezTo>
                  <a:pt x="46" y="149"/>
                  <a:pt x="51" y="153"/>
                  <a:pt x="56" y="153"/>
                </a:cubicBezTo>
                <a:lnTo>
                  <a:pt x="57" y="153"/>
                </a:lnTo>
                <a:cubicBezTo>
                  <a:pt x="62" y="152"/>
                  <a:pt x="66" y="147"/>
                  <a:pt x="65" y="142"/>
                </a:cubicBezTo>
                <a:cubicBezTo>
                  <a:pt x="63" y="125"/>
                  <a:pt x="60" y="107"/>
                  <a:pt x="55" y="87"/>
                </a:cubicBezTo>
                <a:cubicBezTo>
                  <a:pt x="47" y="52"/>
                  <a:pt x="34" y="24"/>
                  <a:pt x="17" y="4"/>
                </a:cubicBezTo>
                <a:cubicBezTo>
                  <a:pt x="13" y="0"/>
                  <a:pt x="7" y="-1"/>
                  <a:pt x="3" y="3"/>
                </a:cubicBezTo>
                <a:cubicBezTo>
                  <a:pt x="-1" y="6"/>
                  <a:pt x="-1" y="13"/>
                  <a:pt x="2" y="17"/>
                </a:cubicBezTo>
                <a:cubicBezTo>
                  <a:pt x="17" y="35"/>
                  <a:pt x="29" y="60"/>
                  <a:pt x="36" y="9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2" name="Freeform 1061">
            <a:extLst>
              <a:ext uri="{FF2B5EF4-FFF2-40B4-BE49-F238E27FC236}">
                <a16:creationId xmlns:a16="http://schemas.microsoft.com/office/drawing/2014/main" id="{A848E37E-2762-9D4A-A5E7-4E7966A92155}"/>
              </a:ext>
            </a:extLst>
          </p:cNvPr>
          <p:cNvSpPr/>
          <p:nvPr/>
        </p:nvSpPr>
        <p:spPr>
          <a:xfrm>
            <a:off x="4364953" y="1262011"/>
            <a:ext cx="38520" cy="97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" h="272">
                <a:moveTo>
                  <a:pt x="98" y="20"/>
                </a:moveTo>
                <a:cubicBezTo>
                  <a:pt x="103" y="20"/>
                  <a:pt x="108" y="16"/>
                  <a:pt x="108" y="10"/>
                </a:cubicBezTo>
                <a:cubicBezTo>
                  <a:pt x="108" y="5"/>
                  <a:pt x="103" y="0"/>
                  <a:pt x="98" y="0"/>
                </a:cubicBezTo>
                <a:cubicBezTo>
                  <a:pt x="72" y="0"/>
                  <a:pt x="47" y="12"/>
                  <a:pt x="28" y="33"/>
                </a:cubicBezTo>
                <a:cubicBezTo>
                  <a:pt x="7" y="56"/>
                  <a:pt x="-3" y="87"/>
                  <a:pt x="1" y="118"/>
                </a:cubicBezTo>
                <a:cubicBezTo>
                  <a:pt x="1" y="119"/>
                  <a:pt x="1" y="119"/>
                  <a:pt x="1" y="119"/>
                </a:cubicBezTo>
                <a:cubicBezTo>
                  <a:pt x="4" y="130"/>
                  <a:pt x="15" y="190"/>
                  <a:pt x="9" y="261"/>
                </a:cubicBezTo>
                <a:cubicBezTo>
                  <a:pt x="8" y="267"/>
                  <a:pt x="12" y="271"/>
                  <a:pt x="17" y="272"/>
                </a:cubicBezTo>
                <a:cubicBezTo>
                  <a:pt x="18" y="272"/>
                  <a:pt x="18" y="272"/>
                  <a:pt x="18" y="272"/>
                </a:cubicBezTo>
                <a:cubicBezTo>
                  <a:pt x="24" y="272"/>
                  <a:pt x="28" y="268"/>
                  <a:pt x="28" y="263"/>
                </a:cubicBezTo>
                <a:cubicBezTo>
                  <a:pt x="35" y="190"/>
                  <a:pt x="23" y="128"/>
                  <a:pt x="21" y="116"/>
                </a:cubicBezTo>
                <a:cubicBezTo>
                  <a:pt x="18" y="90"/>
                  <a:pt x="26" y="65"/>
                  <a:pt x="43" y="46"/>
                </a:cubicBezTo>
                <a:cubicBezTo>
                  <a:pt x="58" y="29"/>
                  <a:pt x="78" y="20"/>
                  <a:pt x="98" y="2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3" name="Freeform 1062">
            <a:extLst>
              <a:ext uri="{FF2B5EF4-FFF2-40B4-BE49-F238E27FC236}">
                <a16:creationId xmlns:a16="http://schemas.microsoft.com/office/drawing/2014/main" id="{1F6F668B-9D9A-7844-9412-6A04C1411372}"/>
              </a:ext>
            </a:extLst>
          </p:cNvPr>
          <p:cNvSpPr/>
          <p:nvPr/>
        </p:nvSpPr>
        <p:spPr>
          <a:xfrm>
            <a:off x="4438754" y="1294051"/>
            <a:ext cx="864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" h="41">
                <a:moveTo>
                  <a:pt x="25" y="29"/>
                </a:moveTo>
                <a:cubicBezTo>
                  <a:pt x="23" y="22"/>
                  <a:pt x="21" y="14"/>
                  <a:pt x="19" y="8"/>
                </a:cubicBezTo>
                <a:cubicBezTo>
                  <a:pt x="18" y="2"/>
                  <a:pt x="12" y="-1"/>
                  <a:pt x="7" y="1"/>
                </a:cubicBezTo>
                <a:cubicBezTo>
                  <a:pt x="2" y="2"/>
                  <a:pt x="-1" y="8"/>
                  <a:pt x="0" y="13"/>
                </a:cubicBezTo>
                <a:cubicBezTo>
                  <a:pt x="2" y="20"/>
                  <a:pt x="4" y="27"/>
                  <a:pt x="6" y="33"/>
                </a:cubicBezTo>
                <a:cubicBezTo>
                  <a:pt x="7" y="38"/>
                  <a:pt x="11" y="41"/>
                  <a:pt x="15" y="41"/>
                </a:cubicBezTo>
                <a:cubicBezTo>
                  <a:pt x="16" y="41"/>
                  <a:pt x="17" y="41"/>
                  <a:pt x="18" y="41"/>
                </a:cubicBezTo>
                <a:cubicBezTo>
                  <a:pt x="23" y="40"/>
                  <a:pt x="26" y="34"/>
                  <a:pt x="25" y="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4" name="Freeform 1063">
            <a:extLst>
              <a:ext uri="{FF2B5EF4-FFF2-40B4-BE49-F238E27FC236}">
                <a16:creationId xmlns:a16="http://schemas.microsoft.com/office/drawing/2014/main" id="{E2AFBCD8-535C-1141-8456-C48876617F6D}"/>
              </a:ext>
            </a:extLst>
          </p:cNvPr>
          <p:cNvSpPr/>
          <p:nvPr/>
        </p:nvSpPr>
        <p:spPr>
          <a:xfrm>
            <a:off x="4385473" y="1250852"/>
            <a:ext cx="48960" cy="25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72">
                <a:moveTo>
                  <a:pt x="120" y="68"/>
                </a:moveTo>
                <a:cubicBezTo>
                  <a:pt x="122" y="71"/>
                  <a:pt x="125" y="72"/>
                  <a:pt x="128" y="72"/>
                </a:cubicBezTo>
                <a:cubicBezTo>
                  <a:pt x="130" y="72"/>
                  <a:pt x="132" y="72"/>
                  <a:pt x="134" y="71"/>
                </a:cubicBezTo>
                <a:cubicBezTo>
                  <a:pt x="138" y="67"/>
                  <a:pt x="139" y="61"/>
                  <a:pt x="136" y="57"/>
                </a:cubicBezTo>
                <a:cubicBezTo>
                  <a:pt x="104" y="10"/>
                  <a:pt x="56" y="-10"/>
                  <a:pt x="8" y="4"/>
                </a:cubicBezTo>
                <a:cubicBezTo>
                  <a:pt x="2" y="5"/>
                  <a:pt x="-1" y="11"/>
                  <a:pt x="1" y="16"/>
                </a:cubicBezTo>
                <a:cubicBezTo>
                  <a:pt x="2" y="21"/>
                  <a:pt x="8" y="24"/>
                  <a:pt x="13" y="23"/>
                </a:cubicBezTo>
                <a:cubicBezTo>
                  <a:pt x="53" y="12"/>
                  <a:pt x="92" y="28"/>
                  <a:pt x="120" y="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5" name="Freeform 1064">
            <a:extLst>
              <a:ext uri="{FF2B5EF4-FFF2-40B4-BE49-F238E27FC236}">
                <a16:creationId xmlns:a16="http://schemas.microsoft.com/office/drawing/2014/main" id="{62FCFB90-9CDB-5849-A5BF-27E4E0E03A37}"/>
              </a:ext>
            </a:extLst>
          </p:cNvPr>
          <p:cNvSpPr/>
          <p:nvPr/>
        </p:nvSpPr>
        <p:spPr>
          <a:xfrm>
            <a:off x="4353793" y="1264171"/>
            <a:ext cx="1944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64">
                <a:moveTo>
                  <a:pt x="52" y="2"/>
                </a:moveTo>
                <a:cubicBezTo>
                  <a:pt x="48" y="-1"/>
                  <a:pt x="41" y="-1"/>
                  <a:pt x="38" y="3"/>
                </a:cubicBezTo>
                <a:cubicBezTo>
                  <a:pt x="10" y="32"/>
                  <a:pt x="-4" y="72"/>
                  <a:pt x="1" y="112"/>
                </a:cubicBezTo>
                <a:cubicBezTo>
                  <a:pt x="1" y="113"/>
                  <a:pt x="1" y="113"/>
                  <a:pt x="1" y="113"/>
                </a:cubicBezTo>
                <a:cubicBezTo>
                  <a:pt x="3" y="123"/>
                  <a:pt x="5" y="138"/>
                  <a:pt x="7" y="155"/>
                </a:cubicBezTo>
                <a:cubicBezTo>
                  <a:pt x="7" y="160"/>
                  <a:pt x="11" y="164"/>
                  <a:pt x="16" y="164"/>
                </a:cubicBezTo>
                <a:cubicBezTo>
                  <a:pt x="17" y="164"/>
                  <a:pt x="17" y="164"/>
                  <a:pt x="17" y="164"/>
                </a:cubicBezTo>
                <a:cubicBezTo>
                  <a:pt x="23" y="163"/>
                  <a:pt x="27" y="159"/>
                  <a:pt x="26" y="153"/>
                </a:cubicBezTo>
                <a:cubicBezTo>
                  <a:pt x="25" y="136"/>
                  <a:pt x="23" y="120"/>
                  <a:pt x="21" y="109"/>
                </a:cubicBezTo>
                <a:cubicBezTo>
                  <a:pt x="17" y="75"/>
                  <a:pt x="28" y="41"/>
                  <a:pt x="52" y="16"/>
                </a:cubicBezTo>
                <a:cubicBezTo>
                  <a:pt x="56" y="12"/>
                  <a:pt x="56" y="6"/>
                  <a:pt x="52" y="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6" name="Freeform 1065">
            <a:extLst>
              <a:ext uri="{FF2B5EF4-FFF2-40B4-BE49-F238E27FC236}">
                <a16:creationId xmlns:a16="http://schemas.microsoft.com/office/drawing/2014/main" id="{3A369AAA-7542-CD4A-B16C-EBA890434ED6}"/>
              </a:ext>
            </a:extLst>
          </p:cNvPr>
          <p:cNvSpPr/>
          <p:nvPr/>
        </p:nvSpPr>
        <p:spPr>
          <a:xfrm>
            <a:off x="4356673" y="1331491"/>
            <a:ext cx="6840" cy="22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" h="63">
                <a:moveTo>
                  <a:pt x="10" y="63"/>
                </a:moveTo>
                <a:cubicBezTo>
                  <a:pt x="15" y="63"/>
                  <a:pt x="19" y="59"/>
                  <a:pt x="20" y="54"/>
                </a:cubicBezTo>
                <a:cubicBezTo>
                  <a:pt x="20" y="39"/>
                  <a:pt x="20" y="24"/>
                  <a:pt x="20" y="10"/>
                </a:cubicBez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1" y="24"/>
                  <a:pt x="0" y="39"/>
                  <a:pt x="0" y="53"/>
                </a:cubicBezTo>
                <a:cubicBezTo>
                  <a:pt x="0" y="59"/>
                  <a:pt x="4" y="63"/>
                  <a:pt x="10" y="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7" name="Freeform 1066">
            <a:extLst>
              <a:ext uri="{FF2B5EF4-FFF2-40B4-BE49-F238E27FC236}">
                <a16:creationId xmlns:a16="http://schemas.microsoft.com/office/drawing/2014/main" id="{F70DC9A4-BD01-4648-BF7F-CF6E55A3492E}"/>
              </a:ext>
            </a:extLst>
          </p:cNvPr>
          <p:cNvSpPr/>
          <p:nvPr/>
        </p:nvSpPr>
        <p:spPr>
          <a:xfrm>
            <a:off x="4449553" y="1290091"/>
            <a:ext cx="11880" cy="3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" h="105">
                <a:moveTo>
                  <a:pt x="20" y="7"/>
                </a:moveTo>
                <a:cubicBezTo>
                  <a:pt x="18" y="2"/>
                  <a:pt x="13" y="-1"/>
                  <a:pt x="7" y="0"/>
                </a:cubicBezTo>
                <a:cubicBezTo>
                  <a:pt x="2" y="2"/>
                  <a:pt x="-1" y="7"/>
                  <a:pt x="0" y="12"/>
                </a:cubicBezTo>
                <a:cubicBezTo>
                  <a:pt x="1" y="13"/>
                  <a:pt x="1" y="15"/>
                  <a:pt x="2" y="16"/>
                </a:cubicBezTo>
                <a:cubicBezTo>
                  <a:pt x="5" y="28"/>
                  <a:pt x="15" y="58"/>
                  <a:pt x="15" y="95"/>
                </a:cubicBezTo>
                <a:cubicBezTo>
                  <a:pt x="14" y="100"/>
                  <a:pt x="19" y="105"/>
                  <a:pt x="24" y="105"/>
                </a:cubicBezTo>
                <a:cubicBezTo>
                  <a:pt x="30" y="105"/>
                  <a:pt x="34" y="101"/>
                  <a:pt x="34" y="95"/>
                </a:cubicBezTo>
                <a:cubicBezTo>
                  <a:pt x="35" y="55"/>
                  <a:pt x="24" y="23"/>
                  <a:pt x="20" y="10"/>
                </a:cubicBezTo>
                <a:cubicBezTo>
                  <a:pt x="20" y="9"/>
                  <a:pt x="20" y="8"/>
                  <a:pt x="20" y="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8" name="Freeform 1067">
            <a:extLst>
              <a:ext uri="{FF2B5EF4-FFF2-40B4-BE49-F238E27FC236}">
                <a16:creationId xmlns:a16="http://schemas.microsoft.com/office/drawing/2014/main" id="{4047E7BB-CDFC-E74A-B40E-B03FE89332A2}"/>
              </a:ext>
            </a:extLst>
          </p:cNvPr>
          <p:cNvSpPr/>
          <p:nvPr/>
        </p:nvSpPr>
        <p:spPr>
          <a:xfrm>
            <a:off x="4341913" y="1239331"/>
            <a:ext cx="106560" cy="6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7" h="172">
                <a:moveTo>
                  <a:pt x="292" y="111"/>
                </a:moveTo>
                <a:cubicBezTo>
                  <a:pt x="296" y="108"/>
                  <a:pt x="298" y="102"/>
                  <a:pt x="296" y="97"/>
                </a:cubicBezTo>
                <a:cubicBezTo>
                  <a:pt x="256" y="23"/>
                  <a:pt x="192" y="-12"/>
                  <a:pt x="125" y="4"/>
                </a:cubicBezTo>
                <a:cubicBezTo>
                  <a:pt x="55" y="21"/>
                  <a:pt x="2" y="87"/>
                  <a:pt x="0" y="162"/>
                </a:cubicBezTo>
                <a:cubicBezTo>
                  <a:pt x="0" y="168"/>
                  <a:pt x="4" y="172"/>
                  <a:pt x="9" y="172"/>
                </a:cubicBezTo>
                <a:lnTo>
                  <a:pt x="10" y="172"/>
                </a:lnTo>
                <a:cubicBezTo>
                  <a:pt x="15" y="172"/>
                  <a:pt x="19" y="168"/>
                  <a:pt x="19" y="163"/>
                </a:cubicBezTo>
                <a:cubicBezTo>
                  <a:pt x="21" y="96"/>
                  <a:pt x="68" y="38"/>
                  <a:pt x="129" y="23"/>
                </a:cubicBezTo>
                <a:cubicBezTo>
                  <a:pt x="157" y="17"/>
                  <a:pt x="228" y="12"/>
                  <a:pt x="278" y="107"/>
                </a:cubicBezTo>
                <a:cubicBezTo>
                  <a:pt x="281" y="112"/>
                  <a:pt x="287" y="113"/>
                  <a:pt x="292" y="11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9" name="Freeform 1068">
            <a:extLst>
              <a:ext uri="{FF2B5EF4-FFF2-40B4-BE49-F238E27FC236}">
                <a16:creationId xmlns:a16="http://schemas.microsoft.com/office/drawing/2014/main" id="{BE8A26FB-AFAB-5E45-B054-22E313B2B6B1}"/>
              </a:ext>
            </a:extLst>
          </p:cNvPr>
          <p:cNvSpPr/>
          <p:nvPr/>
        </p:nvSpPr>
        <p:spPr>
          <a:xfrm>
            <a:off x="4344073" y="1313492"/>
            <a:ext cx="792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" h="78">
                <a:moveTo>
                  <a:pt x="8" y="0"/>
                </a:moveTo>
                <a:cubicBezTo>
                  <a:pt x="3" y="1"/>
                  <a:pt x="-1" y="6"/>
                  <a:pt x="0" y="11"/>
                </a:cubicBezTo>
                <a:cubicBezTo>
                  <a:pt x="1" y="28"/>
                  <a:pt x="3" y="47"/>
                  <a:pt x="4" y="68"/>
                </a:cubicBezTo>
                <a:cubicBezTo>
                  <a:pt x="4" y="73"/>
                  <a:pt x="8" y="78"/>
                  <a:pt x="13" y="78"/>
                </a:cubicBezTo>
                <a:cubicBezTo>
                  <a:pt x="14" y="78"/>
                  <a:pt x="14" y="78"/>
                  <a:pt x="14" y="78"/>
                </a:cubicBezTo>
                <a:cubicBezTo>
                  <a:pt x="19" y="77"/>
                  <a:pt x="24" y="73"/>
                  <a:pt x="23" y="67"/>
                </a:cubicBezTo>
                <a:cubicBezTo>
                  <a:pt x="23" y="46"/>
                  <a:pt x="21" y="26"/>
                  <a:pt x="19" y="9"/>
                </a:cubicBezTo>
                <a:cubicBezTo>
                  <a:pt x="18" y="3"/>
                  <a:pt x="14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0" name="Freeform 1069">
            <a:extLst>
              <a:ext uri="{FF2B5EF4-FFF2-40B4-BE49-F238E27FC236}">
                <a16:creationId xmlns:a16="http://schemas.microsoft.com/office/drawing/2014/main" id="{AC871585-A965-5E43-89ED-F572842DED79}"/>
              </a:ext>
            </a:extLst>
          </p:cNvPr>
          <p:cNvSpPr/>
          <p:nvPr/>
        </p:nvSpPr>
        <p:spPr>
          <a:xfrm>
            <a:off x="4398794" y="1355251"/>
            <a:ext cx="756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" h="40">
                <a:moveTo>
                  <a:pt x="3" y="8"/>
                </a:moveTo>
                <a:cubicBezTo>
                  <a:pt x="2" y="16"/>
                  <a:pt x="1" y="22"/>
                  <a:pt x="0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-1" y="34"/>
                  <a:pt x="3" y="39"/>
                  <a:pt x="8" y="40"/>
                </a:cubicBezTo>
                <a:lnTo>
                  <a:pt x="9" y="40"/>
                </a:lnTo>
                <a:cubicBezTo>
                  <a:pt x="14" y="40"/>
                  <a:pt x="19" y="37"/>
                  <a:pt x="19" y="32"/>
                </a:cubicBezTo>
                <a:cubicBezTo>
                  <a:pt x="19" y="31"/>
                  <a:pt x="19" y="30"/>
                  <a:pt x="20" y="29"/>
                </a:cubicBezTo>
                <a:cubicBezTo>
                  <a:pt x="20" y="25"/>
                  <a:pt x="21" y="19"/>
                  <a:pt x="22" y="11"/>
                </a:cubicBezTo>
                <a:cubicBezTo>
                  <a:pt x="23" y="6"/>
                  <a:pt x="19" y="1"/>
                  <a:pt x="14" y="0"/>
                </a:cubicBezTo>
                <a:cubicBezTo>
                  <a:pt x="9" y="-1"/>
                  <a:pt x="4" y="3"/>
                  <a:pt x="3" y="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1" name="Freeform 1070">
            <a:extLst>
              <a:ext uri="{FF2B5EF4-FFF2-40B4-BE49-F238E27FC236}">
                <a16:creationId xmlns:a16="http://schemas.microsoft.com/office/drawing/2014/main" id="{63E26E6B-2D13-114B-8A19-FEB726694372}"/>
              </a:ext>
            </a:extLst>
          </p:cNvPr>
          <p:cNvSpPr/>
          <p:nvPr/>
        </p:nvSpPr>
        <p:spPr>
          <a:xfrm>
            <a:off x="4398073" y="1297651"/>
            <a:ext cx="108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" h="141">
                <a:moveTo>
                  <a:pt x="30" y="131"/>
                </a:moveTo>
                <a:cubicBezTo>
                  <a:pt x="31" y="116"/>
                  <a:pt x="31" y="101"/>
                  <a:pt x="30" y="89"/>
                </a:cubicBezTo>
                <a:cubicBezTo>
                  <a:pt x="26" y="37"/>
                  <a:pt x="23" y="15"/>
                  <a:pt x="19" y="6"/>
                </a:cubicBezTo>
                <a:cubicBezTo>
                  <a:pt x="17" y="1"/>
                  <a:pt x="11" y="-1"/>
                  <a:pt x="6" y="1"/>
                </a:cubicBezTo>
                <a:cubicBezTo>
                  <a:pt x="1" y="3"/>
                  <a:pt x="-1" y="9"/>
                  <a:pt x="1" y="13"/>
                </a:cubicBezTo>
                <a:cubicBezTo>
                  <a:pt x="4" y="22"/>
                  <a:pt x="7" y="57"/>
                  <a:pt x="10" y="91"/>
                </a:cubicBezTo>
                <a:cubicBezTo>
                  <a:pt x="11" y="102"/>
                  <a:pt x="11" y="115"/>
                  <a:pt x="10" y="130"/>
                </a:cubicBezTo>
                <a:cubicBezTo>
                  <a:pt x="10" y="136"/>
                  <a:pt x="14" y="140"/>
                  <a:pt x="19" y="141"/>
                </a:cubicBezTo>
                <a:lnTo>
                  <a:pt x="20" y="141"/>
                </a:lnTo>
                <a:cubicBezTo>
                  <a:pt x="25" y="141"/>
                  <a:pt x="29" y="137"/>
                  <a:pt x="30" y="13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2" name="Freeform 1071">
            <a:extLst>
              <a:ext uri="{FF2B5EF4-FFF2-40B4-BE49-F238E27FC236}">
                <a16:creationId xmlns:a16="http://schemas.microsoft.com/office/drawing/2014/main" id="{3EE1644C-DB72-0C48-82B6-9EB755C17F17}"/>
              </a:ext>
            </a:extLst>
          </p:cNvPr>
          <p:cNvSpPr/>
          <p:nvPr/>
        </p:nvSpPr>
        <p:spPr>
          <a:xfrm>
            <a:off x="4851673" y="1088491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28" y="846"/>
                </a:moveTo>
                <a:cubicBezTo>
                  <a:pt x="612" y="846"/>
                  <a:pt x="600" y="858"/>
                  <a:pt x="600" y="873"/>
                </a:cubicBezTo>
                <a:lnTo>
                  <a:pt x="600" y="1053"/>
                </a:lnTo>
                <a:cubicBezTo>
                  <a:pt x="600" y="1083"/>
                  <a:pt x="576" y="1107"/>
                  <a:pt x="546" y="1107"/>
                </a:cubicBezTo>
                <a:lnTo>
                  <a:pt x="110" y="1107"/>
                </a:lnTo>
                <a:cubicBezTo>
                  <a:pt x="80" y="1107"/>
                  <a:pt x="56" y="1083"/>
                  <a:pt x="56" y="1053"/>
                </a:cubicBezTo>
                <a:lnTo>
                  <a:pt x="56" y="109"/>
                </a:lnTo>
                <a:cubicBezTo>
                  <a:pt x="56" y="79"/>
                  <a:pt x="80" y="55"/>
                  <a:pt x="110" y="55"/>
                </a:cubicBezTo>
                <a:lnTo>
                  <a:pt x="546" y="55"/>
                </a:lnTo>
                <a:cubicBezTo>
                  <a:pt x="576" y="55"/>
                  <a:pt x="600" y="79"/>
                  <a:pt x="600" y="109"/>
                </a:cubicBezTo>
                <a:lnTo>
                  <a:pt x="600" y="294"/>
                </a:lnTo>
                <a:cubicBezTo>
                  <a:pt x="600" y="310"/>
                  <a:pt x="612" y="322"/>
                  <a:pt x="628" y="322"/>
                </a:cubicBezTo>
                <a:cubicBezTo>
                  <a:pt x="643" y="322"/>
                  <a:pt x="655" y="310"/>
                  <a:pt x="655" y="294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lnTo>
                  <a:pt x="110" y="0"/>
                </a:lnTo>
                <a:cubicBezTo>
                  <a:pt x="49" y="0"/>
                  <a:pt x="0" y="49"/>
                  <a:pt x="0" y="109"/>
                </a:cubicBezTo>
                <a:lnTo>
                  <a:pt x="0" y="1053"/>
                </a:lnTo>
                <a:cubicBezTo>
                  <a:pt x="0" y="1114"/>
                  <a:pt x="49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3"/>
                </a:cubicBezTo>
                <a:lnTo>
                  <a:pt x="655" y="873"/>
                </a:lnTo>
                <a:cubicBezTo>
                  <a:pt x="655" y="858"/>
                  <a:pt x="643" y="846"/>
                  <a:pt x="628" y="84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3" name="Freeform 1072">
            <a:extLst>
              <a:ext uri="{FF2B5EF4-FFF2-40B4-BE49-F238E27FC236}">
                <a16:creationId xmlns:a16="http://schemas.microsoft.com/office/drawing/2014/main" id="{D37BA71A-5B39-714C-8597-58CF7C8F3047}"/>
              </a:ext>
            </a:extLst>
          </p:cNvPr>
          <p:cNvSpPr/>
          <p:nvPr/>
        </p:nvSpPr>
        <p:spPr>
          <a:xfrm>
            <a:off x="4957513" y="1427252"/>
            <a:ext cx="2412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7">
                <a:moveTo>
                  <a:pt x="0" y="33"/>
                </a:moveTo>
                <a:cubicBezTo>
                  <a:pt x="0" y="52"/>
                  <a:pt x="15" y="67"/>
                  <a:pt x="34" y="67"/>
                </a:cubicBezTo>
                <a:cubicBezTo>
                  <a:pt x="52" y="67"/>
                  <a:pt x="68" y="52"/>
                  <a:pt x="68" y="33"/>
                </a:cubicBezTo>
                <a:cubicBezTo>
                  <a:pt x="68" y="15"/>
                  <a:pt x="52" y="0"/>
                  <a:pt x="34" y="0"/>
                </a:cubicBezTo>
                <a:cubicBezTo>
                  <a:pt x="15" y="0"/>
                  <a:pt x="0" y="15"/>
                  <a:pt x="0" y="3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4" name="Freeform 1073">
            <a:extLst>
              <a:ext uri="{FF2B5EF4-FFF2-40B4-BE49-F238E27FC236}">
                <a16:creationId xmlns:a16="http://schemas.microsoft.com/office/drawing/2014/main" id="{F5951472-6621-AF4C-AF15-1BDE1B1BF337}"/>
              </a:ext>
            </a:extLst>
          </p:cNvPr>
          <p:cNvSpPr/>
          <p:nvPr/>
        </p:nvSpPr>
        <p:spPr>
          <a:xfrm>
            <a:off x="4934113" y="1134571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198" y="28"/>
                </a:moveTo>
                <a:cubicBezTo>
                  <a:pt x="198" y="13"/>
                  <a:pt x="185" y="0"/>
                  <a:pt x="170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8" y="55"/>
                </a:cubicBezTo>
                <a:lnTo>
                  <a:pt x="170" y="55"/>
                </a:lnTo>
                <a:cubicBezTo>
                  <a:pt x="185" y="55"/>
                  <a:pt x="198" y="43"/>
                  <a:pt x="198" y="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5" name="Freeform 1074">
            <a:extLst>
              <a:ext uri="{FF2B5EF4-FFF2-40B4-BE49-F238E27FC236}">
                <a16:creationId xmlns:a16="http://schemas.microsoft.com/office/drawing/2014/main" id="{0DC873C5-EB1F-2A41-BD03-5F48FC3919B8}"/>
              </a:ext>
            </a:extLst>
          </p:cNvPr>
          <p:cNvSpPr/>
          <p:nvPr/>
        </p:nvSpPr>
        <p:spPr>
          <a:xfrm>
            <a:off x="5107633" y="1243291"/>
            <a:ext cx="32400" cy="72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1" h="202">
                <a:moveTo>
                  <a:pt x="33" y="17"/>
                </a:moveTo>
                <a:cubicBezTo>
                  <a:pt x="28" y="12"/>
                  <a:pt x="22" y="7"/>
                  <a:pt x="16" y="2"/>
                </a:cubicBezTo>
                <a:cubicBezTo>
                  <a:pt x="12" y="-1"/>
                  <a:pt x="6" y="-1"/>
                  <a:pt x="2" y="4"/>
                </a:cubicBezTo>
                <a:cubicBezTo>
                  <a:pt x="-1" y="8"/>
                  <a:pt x="0" y="14"/>
                  <a:pt x="4" y="18"/>
                </a:cubicBezTo>
                <a:cubicBezTo>
                  <a:pt x="9" y="22"/>
                  <a:pt x="15" y="26"/>
                  <a:pt x="19" y="31"/>
                </a:cubicBezTo>
                <a:cubicBezTo>
                  <a:pt x="53" y="65"/>
                  <a:pt x="71" y="109"/>
                  <a:pt x="71" y="156"/>
                </a:cubicBezTo>
                <a:cubicBezTo>
                  <a:pt x="71" y="165"/>
                  <a:pt x="70" y="177"/>
                  <a:pt x="67" y="190"/>
                </a:cubicBezTo>
                <a:cubicBezTo>
                  <a:pt x="66" y="196"/>
                  <a:pt x="70" y="201"/>
                  <a:pt x="75" y="202"/>
                </a:cubicBezTo>
                <a:cubicBezTo>
                  <a:pt x="75" y="202"/>
                  <a:pt x="76" y="202"/>
                  <a:pt x="77" y="202"/>
                </a:cubicBezTo>
                <a:cubicBezTo>
                  <a:pt x="81" y="202"/>
                  <a:pt x="86" y="199"/>
                  <a:pt x="86" y="194"/>
                </a:cubicBezTo>
                <a:cubicBezTo>
                  <a:pt x="89" y="184"/>
                  <a:pt x="91" y="169"/>
                  <a:pt x="91" y="156"/>
                </a:cubicBezTo>
                <a:cubicBezTo>
                  <a:pt x="91" y="104"/>
                  <a:pt x="71" y="54"/>
                  <a:pt x="33" y="1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6" name="Freeform 1075">
            <a:extLst>
              <a:ext uri="{FF2B5EF4-FFF2-40B4-BE49-F238E27FC236}">
                <a16:creationId xmlns:a16="http://schemas.microsoft.com/office/drawing/2014/main" id="{6AEB3DB3-4F8B-5A4A-968C-F0C3341AD855}"/>
              </a:ext>
            </a:extLst>
          </p:cNvPr>
          <p:cNvSpPr/>
          <p:nvPr/>
        </p:nvSpPr>
        <p:spPr>
          <a:xfrm>
            <a:off x="5002512" y="1228891"/>
            <a:ext cx="93240" cy="52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0" h="147">
                <a:moveTo>
                  <a:pt x="123" y="10"/>
                </a:moveTo>
                <a:cubicBezTo>
                  <a:pt x="115" y="13"/>
                  <a:pt x="107" y="17"/>
                  <a:pt x="99" y="21"/>
                </a:cubicBezTo>
                <a:cubicBezTo>
                  <a:pt x="91" y="25"/>
                  <a:pt x="83" y="29"/>
                  <a:pt x="76" y="34"/>
                </a:cubicBezTo>
                <a:cubicBezTo>
                  <a:pt x="66" y="41"/>
                  <a:pt x="56" y="49"/>
                  <a:pt x="47" y="58"/>
                </a:cubicBezTo>
                <a:cubicBezTo>
                  <a:pt x="26" y="79"/>
                  <a:pt x="10" y="105"/>
                  <a:pt x="0" y="134"/>
                </a:cubicBezTo>
                <a:cubicBezTo>
                  <a:pt x="-1" y="139"/>
                  <a:pt x="1" y="145"/>
                  <a:pt x="6" y="146"/>
                </a:cubicBezTo>
                <a:cubicBezTo>
                  <a:pt x="8" y="147"/>
                  <a:pt x="8" y="147"/>
                  <a:pt x="10" y="147"/>
                </a:cubicBezTo>
                <a:cubicBezTo>
                  <a:pt x="14" y="147"/>
                  <a:pt x="18" y="144"/>
                  <a:pt x="19" y="140"/>
                </a:cubicBezTo>
                <a:cubicBezTo>
                  <a:pt x="27" y="115"/>
                  <a:pt x="42" y="91"/>
                  <a:pt x="61" y="72"/>
                </a:cubicBezTo>
                <a:cubicBezTo>
                  <a:pt x="69" y="64"/>
                  <a:pt x="78" y="57"/>
                  <a:pt x="87" y="51"/>
                </a:cubicBezTo>
                <a:cubicBezTo>
                  <a:pt x="93" y="46"/>
                  <a:pt x="100" y="42"/>
                  <a:pt x="107" y="38"/>
                </a:cubicBezTo>
                <a:cubicBezTo>
                  <a:pt x="115" y="35"/>
                  <a:pt x="122" y="32"/>
                  <a:pt x="130" y="29"/>
                </a:cubicBezTo>
                <a:cubicBezTo>
                  <a:pt x="148" y="23"/>
                  <a:pt x="167" y="20"/>
                  <a:pt x="186" y="20"/>
                </a:cubicBezTo>
                <a:cubicBezTo>
                  <a:pt x="207" y="20"/>
                  <a:pt x="227" y="24"/>
                  <a:pt x="246" y="30"/>
                </a:cubicBezTo>
                <a:cubicBezTo>
                  <a:pt x="251" y="32"/>
                  <a:pt x="257" y="30"/>
                  <a:pt x="259" y="25"/>
                </a:cubicBezTo>
                <a:cubicBezTo>
                  <a:pt x="261" y="19"/>
                  <a:pt x="258" y="14"/>
                  <a:pt x="253" y="12"/>
                </a:cubicBezTo>
                <a:cubicBezTo>
                  <a:pt x="231" y="4"/>
                  <a:pt x="209" y="0"/>
                  <a:pt x="186" y="0"/>
                </a:cubicBezTo>
                <a:cubicBezTo>
                  <a:pt x="165" y="0"/>
                  <a:pt x="144" y="4"/>
                  <a:pt x="123" y="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7" name="Freeform 1076">
            <a:extLst>
              <a:ext uri="{FF2B5EF4-FFF2-40B4-BE49-F238E27FC236}">
                <a16:creationId xmlns:a16="http://schemas.microsoft.com/office/drawing/2014/main" id="{8144287B-1654-0843-BAB9-9DB2FAB5BF00}"/>
              </a:ext>
            </a:extLst>
          </p:cNvPr>
          <p:cNvSpPr/>
          <p:nvPr/>
        </p:nvSpPr>
        <p:spPr>
          <a:xfrm>
            <a:off x="4998913" y="1287211"/>
            <a:ext cx="1368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129">
                <a:moveTo>
                  <a:pt x="29" y="129"/>
                </a:moveTo>
                <a:cubicBezTo>
                  <a:pt x="30" y="129"/>
                  <a:pt x="32" y="128"/>
                  <a:pt x="33" y="128"/>
                </a:cubicBezTo>
                <a:cubicBezTo>
                  <a:pt x="38" y="125"/>
                  <a:pt x="40" y="119"/>
                  <a:pt x="38" y="114"/>
                </a:cubicBezTo>
                <a:cubicBezTo>
                  <a:pt x="26" y="91"/>
                  <a:pt x="20" y="65"/>
                  <a:pt x="20" y="34"/>
                </a:cubicBezTo>
                <a:cubicBezTo>
                  <a:pt x="20" y="27"/>
                  <a:pt x="20" y="19"/>
                  <a:pt x="21" y="11"/>
                </a:cubicBezTo>
                <a:cubicBezTo>
                  <a:pt x="22" y="6"/>
                  <a:pt x="18" y="1"/>
                  <a:pt x="13" y="0"/>
                </a:cubicBezTo>
                <a:cubicBezTo>
                  <a:pt x="7" y="0"/>
                  <a:pt x="2" y="3"/>
                  <a:pt x="2" y="9"/>
                </a:cubicBezTo>
                <a:cubicBezTo>
                  <a:pt x="1" y="17"/>
                  <a:pt x="0" y="26"/>
                  <a:pt x="0" y="34"/>
                </a:cubicBezTo>
                <a:cubicBezTo>
                  <a:pt x="0" y="69"/>
                  <a:pt x="7" y="98"/>
                  <a:pt x="20" y="123"/>
                </a:cubicBezTo>
                <a:cubicBezTo>
                  <a:pt x="22" y="127"/>
                  <a:pt x="25" y="129"/>
                  <a:pt x="29" y="1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8" name="Freeform 1077">
            <a:extLst>
              <a:ext uri="{FF2B5EF4-FFF2-40B4-BE49-F238E27FC236}">
                <a16:creationId xmlns:a16="http://schemas.microsoft.com/office/drawing/2014/main" id="{D79EAEF6-8DCB-3246-B512-61DDFB57C830}"/>
              </a:ext>
            </a:extLst>
          </p:cNvPr>
          <p:cNvSpPr/>
          <p:nvPr/>
        </p:nvSpPr>
        <p:spPr>
          <a:xfrm>
            <a:off x="5080633" y="1326451"/>
            <a:ext cx="7920" cy="38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" h="108">
                <a:moveTo>
                  <a:pt x="12" y="0"/>
                </a:moveTo>
                <a:cubicBezTo>
                  <a:pt x="7" y="0"/>
                  <a:pt x="3" y="5"/>
                  <a:pt x="3" y="10"/>
                </a:cubicBezTo>
                <a:cubicBezTo>
                  <a:pt x="4" y="54"/>
                  <a:pt x="0" y="97"/>
                  <a:pt x="0" y="97"/>
                </a:cubicBezTo>
                <a:cubicBezTo>
                  <a:pt x="0" y="102"/>
                  <a:pt x="4" y="107"/>
                  <a:pt x="9" y="108"/>
                </a:cubicBezTo>
                <a:lnTo>
                  <a:pt x="10" y="108"/>
                </a:lnTo>
                <a:cubicBezTo>
                  <a:pt x="15" y="108"/>
                  <a:pt x="19" y="104"/>
                  <a:pt x="20" y="99"/>
                </a:cubicBezTo>
                <a:cubicBezTo>
                  <a:pt x="20" y="98"/>
                  <a:pt x="23" y="55"/>
                  <a:pt x="23" y="10"/>
                </a:cubicBezTo>
                <a:cubicBezTo>
                  <a:pt x="22" y="4"/>
                  <a:pt x="18" y="0"/>
                  <a:pt x="1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9" name="Freeform 1078">
            <a:extLst>
              <a:ext uri="{FF2B5EF4-FFF2-40B4-BE49-F238E27FC236}">
                <a16:creationId xmlns:a16="http://schemas.microsoft.com/office/drawing/2014/main" id="{A8CE7726-C3F1-6044-9D36-46FB936F0749}"/>
              </a:ext>
            </a:extLst>
          </p:cNvPr>
          <p:cNvSpPr/>
          <p:nvPr/>
        </p:nvSpPr>
        <p:spPr>
          <a:xfrm>
            <a:off x="5057953" y="1284331"/>
            <a:ext cx="29880" cy="32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" h="92">
                <a:moveTo>
                  <a:pt x="74" y="92"/>
                </a:moveTo>
                <a:lnTo>
                  <a:pt x="75" y="92"/>
                </a:lnTo>
                <a:cubicBezTo>
                  <a:pt x="81" y="92"/>
                  <a:pt x="84" y="87"/>
                  <a:pt x="84" y="81"/>
                </a:cubicBezTo>
                <a:cubicBezTo>
                  <a:pt x="82" y="61"/>
                  <a:pt x="78" y="44"/>
                  <a:pt x="73" y="32"/>
                </a:cubicBezTo>
                <a:cubicBezTo>
                  <a:pt x="62" y="5"/>
                  <a:pt x="45" y="0"/>
                  <a:pt x="37" y="0"/>
                </a:cubicBezTo>
                <a:cubicBezTo>
                  <a:pt x="23" y="-1"/>
                  <a:pt x="9" y="8"/>
                  <a:pt x="1" y="23"/>
                </a:cubicBezTo>
                <a:cubicBezTo>
                  <a:pt x="-1" y="28"/>
                  <a:pt x="1" y="34"/>
                  <a:pt x="6" y="37"/>
                </a:cubicBezTo>
                <a:cubicBezTo>
                  <a:pt x="11" y="39"/>
                  <a:pt x="17" y="37"/>
                  <a:pt x="19" y="32"/>
                </a:cubicBezTo>
                <a:cubicBezTo>
                  <a:pt x="23" y="24"/>
                  <a:pt x="30" y="19"/>
                  <a:pt x="36" y="19"/>
                </a:cubicBezTo>
                <a:cubicBezTo>
                  <a:pt x="43" y="20"/>
                  <a:pt x="50" y="27"/>
                  <a:pt x="55" y="40"/>
                </a:cubicBezTo>
                <a:cubicBezTo>
                  <a:pt x="59" y="50"/>
                  <a:pt x="62" y="65"/>
                  <a:pt x="64" y="83"/>
                </a:cubicBezTo>
                <a:cubicBezTo>
                  <a:pt x="65" y="88"/>
                  <a:pt x="69" y="92"/>
                  <a:pt x="74" y="9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0" name="Freeform 1079">
            <a:extLst>
              <a:ext uri="{FF2B5EF4-FFF2-40B4-BE49-F238E27FC236}">
                <a16:creationId xmlns:a16="http://schemas.microsoft.com/office/drawing/2014/main" id="{A972ACC8-9630-514E-8692-6734B4C66CA4}"/>
              </a:ext>
            </a:extLst>
          </p:cNvPr>
          <p:cNvSpPr/>
          <p:nvPr/>
        </p:nvSpPr>
        <p:spPr>
          <a:xfrm>
            <a:off x="5055074" y="1310251"/>
            <a:ext cx="1080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" h="164">
                <a:moveTo>
                  <a:pt x="6" y="163"/>
                </a:moveTo>
                <a:cubicBezTo>
                  <a:pt x="7" y="164"/>
                  <a:pt x="8" y="164"/>
                  <a:pt x="10" y="164"/>
                </a:cubicBezTo>
                <a:cubicBezTo>
                  <a:pt x="13" y="164"/>
                  <a:pt x="17" y="162"/>
                  <a:pt x="19" y="158"/>
                </a:cubicBezTo>
                <a:cubicBezTo>
                  <a:pt x="35" y="119"/>
                  <a:pt x="31" y="48"/>
                  <a:pt x="27" y="9"/>
                </a:cubicBezTo>
                <a:cubicBezTo>
                  <a:pt x="27" y="4"/>
                  <a:pt x="22" y="0"/>
                  <a:pt x="17" y="0"/>
                </a:cubicBezTo>
                <a:cubicBezTo>
                  <a:pt x="11" y="1"/>
                  <a:pt x="7" y="6"/>
                  <a:pt x="8" y="11"/>
                </a:cubicBezTo>
                <a:cubicBezTo>
                  <a:pt x="11" y="41"/>
                  <a:pt x="16" y="114"/>
                  <a:pt x="1" y="150"/>
                </a:cubicBezTo>
                <a:cubicBezTo>
                  <a:pt x="-2" y="155"/>
                  <a:pt x="1" y="161"/>
                  <a:pt x="6" y="1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1" name="Freeform 1080">
            <a:extLst>
              <a:ext uri="{FF2B5EF4-FFF2-40B4-BE49-F238E27FC236}">
                <a16:creationId xmlns:a16="http://schemas.microsoft.com/office/drawing/2014/main" id="{32E9322D-FA1A-7842-87CC-533B6A9C505A}"/>
              </a:ext>
            </a:extLst>
          </p:cNvPr>
          <p:cNvSpPr/>
          <p:nvPr/>
        </p:nvSpPr>
        <p:spPr>
          <a:xfrm>
            <a:off x="5090714" y="1311691"/>
            <a:ext cx="10440" cy="5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" h="149">
                <a:moveTo>
                  <a:pt x="16" y="0"/>
                </a:moveTo>
                <a:cubicBezTo>
                  <a:pt x="11" y="1"/>
                  <a:pt x="7" y="6"/>
                  <a:pt x="7" y="11"/>
                </a:cubicBezTo>
                <a:cubicBezTo>
                  <a:pt x="16" y="76"/>
                  <a:pt x="0" y="136"/>
                  <a:pt x="0" y="137"/>
                </a:cubicBezTo>
                <a:cubicBezTo>
                  <a:pt x="-1" y="142"/>
                  <a:pt x="2" y="148"/>
                  <a:pt x="7" y="149"/>
                </a:cubicBezTo>
                <a:cubicBezTo>
                  <a:pt x="8" y="149"/>
                  <a:pt x="9" y="149"/>
                  <a:pt x="10" y="149"/>
                </a:cubicBezTo>
                <a:cubicBezTo>
                  <a:pt x="14" y="149"/>
                  <a:pt x="18" y="146"/>
                  <a:pt x="19" y="142"/>
                </a:cubicBezTo>
                <a:cubicBezTo>
                  <a:pt x="20" y="139"/>
                  <a:pt x="36" y="77"/>
                  <a:pt x="27" y="8"/>
                </a:cubicBezTo>
                <a:cubicBezTo>
                  <a:pt x="26" y="3"/>
                  <a:pt x="21" y="-1"/>
                  <a:pt x="1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2" name="Freeform 1081">
            <a:extLst>
              <a:ext uri="{FF2B5EF4-FFF2-40B4-BE49-F238E27FC236}">
                <a16:creationId xmlns:a16="http://schemas.microsoft.com/office/drawing/2014/main" id="{641F9A28-6A13-1E49-A609-B0AAF1105754}"/>
              </a:ext>
            </a:extLst>
          </p:cNvPr>
          <p:cNvSpPr/>
          <p:nvPr/>
        </p:nvSpPr>
        <p:spPr>
          <a:xfrm>
            <a:off x="5047873" y="1273532"/>
            <a:ext cx="48600" cy="28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" h="81">
                <a:moveTo>
                  <a:pt x="127" y="81"/>
                </a:moveTo>
                <a:cubicBezTo>
                  <a:pt x="128" y="81"/>
                  <a:pt x="129" y="81"/>
                  <a:pt x="130" y="81"/>
                </a:cubicBezTo>
                <a:cubicBezTo>
                  <a:pt x="135" y="79"/>
                  <a:pt x="138" y="73"/>
                  <a:pt x="136" y="68"/>
                </a:cubicBezTo>
                <a:cubicBezTo>
                  <a:pt x="117" y="12"/>
                  <a:pt x="85" y="1"/>
                  <a:pt x="67" y="0"/>
                </a:cubicBezTo>
                <a:cubicBezTo>
                  <a:pt x="41" y="-2"/>
                  <a:pt x="15" y="13"/>
                  <a:pt x="1" y="39"/>
                </a:cubicBezTo>
                <a:cubicBezTo>
                  <a:pt x="-1" y="44"/>
                  <a:pt x="1" y="50"/>
                  <a:pt x="5" y="53"/>
                </a:cubicBezTo>
                <a:cubicBezTo>
                  <a:pt x="10" y="55"/>
                  <a:pt x="16" y="53"/>
                  <a:pt x="19" y="48"/>
                </a:cubicBezTo>
                <a:cubicBezTo>
                  <a:pt x="29" y="29"/>
                  <a:pt x="47" y="18"/>
                  <a:pt x="65" y="19"/>
                </a:cubicBezTo>
                <a:cubicBezTo>
                  <a:pt x="78" y="20"/>
                  <a:pt x="102" y="29"/>
                  <a:pt x="118" y="75"/>
                </a:cubicBezTo>
                <a:cubicBezTo>
                  <a:pt x="119" y="79"/>
                  <a:pt x="123" y="81"/>
                  <a:pt x="127" y="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3" name="Freeform 1082">
            <a:extLst>
              <a:ext uri="{FF2B5EF4-FFF2-40B4-BE49-F238E27FC236}">
                <a16:creationId xmlns:a16="http://schemas.microsoft.com/office/drawing/2014/main" id="{6E08404F-3EB2-A844-8C20-D8516FC590E0}"/>
              </a:ext>
            </a:extLst>
          </p:cNvPr>
          <p:cNvSpPr/>
          <p:nvPr/>
        </p:nvSpPr>
        <p:spPr>
          <a:xfrm>
            <a:off x="5044993" y="1301611"/>
            <a:ext cx="900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54">
                <a:moveTo>
                  <a:pt x="20" y="8"/>
                </a:moveTo>
                <a:cubicBezTo>
                  <a:pt x="19" y="2"/>
                  <a:pt x="13" y="-1"/>
                  <a:pt x="8" y="0"/>
                </a:cubicBezTo>
                <a:cubicBezTo>
                  <a:pt x="3" y="1"/>
                  <a:pt x="-1" y="7"/>
                  <a:pt x="1" y="12"/>
                </a:cubicBezTo>
                <a:cubicBezTo>
                  <a:pt x="2" y="20"/>
                  <a:pt x="5" y="31"/>
                  <a:pt x="6" y="45"/>
                </a:cubicBezTo>
                <a:cubicBezTo>
                  <a:pt x="7" y="50"/>
                  <a:pt x="11" y="54"/>
                  <a:pt x="16" y="54"/>
                </a:cubicBezTo>
                <a:cubicBezTo>
                  <a:pt x="17" y="54"/>
                  <a:pt x="17" y="54"/>
                  <a:pt x="18" y="54"/>
                </a:cubicBezTo>
                <a:cubicBezTo>
                  <a:pt x="23" y="53"/>
                  <a:pt x="27" y="48"/>
                  <a:pt x="26" y="43"/>
                </a:cubicBezTo>
                <a:cubicBezTo>
                  <a:pt x="24" y="28"/>
                  <a:pt x="22" y="16"/>
                  <a:pt x="20" y="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4" name="Freeform 1083">
            <a:extLst>
              <a:ext uri="{FF2B5EF4-FFF2-40B4-BE49-F238E27FC236}">
                <a16:creationId xmlns:a16="http://schemas.microsoft.com/office/drawing/2014/main" id="{27528EDF-225E-544A-B8EE-A242A98089D6}"/>
              </a:ext>
            </a:extLst>
          </p:cNvPr>
          <p:cNvSpPr/>
          <p:nvPr/>
        </p:nvSpPr>
        <p:spPr>
          <a:xfrm>
            <a:off x="5047873" y="1325011"/>
            <a:ext cx="68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" h="55">
                <a:moveTo>
                  <a:pt x="10" y="0"/>
                </a:moveTo>
                <a:cubicBezTo>
                  <a:pt x="4" y="0"/>
                  <a:pt x="0" y="5"/>
                  <a:pt x="0" y="10"/>
                </a:cubicBezTo>
                <a:cubicBezTo>
                  <a:pt x="1" y="22"/>
                  <a:pt x="1" y="34"/>
                  <a:pt x="0" y="45"/>
                </a:cubicBezTo>
                <a:cubicBezTo>
                  <a:pt x="0" y="50"/>
                  <a:pt x="4" y="55"/>
                  <a:pt x="9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15" y="55"/>
                  <a:pt x="20" y="51"/>
                  <a:pt x="20" y="46"/>
                </a:cubicBezTo>
                <a:cubicBezTo>
                  <a:pt x="20" y="34"/>
                  <a:pt x="21" y="21"/>
                  <a:pt x="20" y="9"/>
                </a:cubicBezTo>
                <a:cubicBezTo>
                  <a:pt x="20" y="4"/>
                  <a:pt x="15" y="0"/>
                  <a:pt x="1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5" name="Freeform 1084">
            <a:extLst>
              <a:ext uri="{FF2B5EF4-FFF2-40B4-BE49-F238E27FC236}">
                <a16:creationId xmlns:a16="http://schemas.microsoft.com/office/drawing/2014/main" id="{5E3A2ADA-469D-E744-AB80-0078799AC810}"/>
              </a:ext>
            </a:extLst>
          </p:cNvPr>
          <p:cNvSpPr/>
          <p:nvPr/>
        </p:nvSpPr>
        <p:spPr>
          <a:xfrm>
            <a:off x="5044634" y="1350211"/>
            <a:ext cx="8640" cy="1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" h="46">
                <a:moveTo>
                  <a:pt x="6" y="8"/>
                </a:moveTo>
                <a:cubicBezTo>
                  <a:pt x="4" y="17"/>
                  <a:pt x="2" y="25"/>
                  <a:pt x="0" y="33"/>
                </a:cubicBezTo>
                <a:cubicBezTo>
                  <a:pt x="-1" y="39"/>
                  <a:pt x="2" y="44"/>
                  <a:pt x="8" y="45"/>
                </a:cubicBezTo>
                <a:cubicBezTo>
                  <a:pt x="8" y="46"/>
                  <a:pt x="9" y="46"/>
                  <a:pt x="10" y="46"/>
                </a:cubicBezTo>
                <a:cubicBezTo>
                  <a:pt x="14" y="46"/>
                  <a:pt x="18" y="43"/>
                  <a:pt x="20" y="38"/>
                </a:cubicBezTo>
                <a:cubicBezTo>
                  <a:pt x="22" y="30"/>
                  <a:pt x="24" y="20"/>
                  <a:pt x="25" y="11"/>
                </a:cubicBezTo>
                <a:cubicBezTo>
                  <a:pt x="26" y="6"/>
                  <a:pt x="22" y="1"/>
                  <a:pt x="17" y="0"/>
                </a:cubicBezTo>
                <a:cubicBezTo>
                  <a:pt x="12" y="-1"/>
                  <a:pt x="6" y="3"/>
                  <a:pt x="6" y="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6" name="Freeform 1085">
            <a:extLst>
              <a:ext uri="{FF2B5EF4-FFF2-40B4-BE49-F238E27FC236}">
                <a16:creationId xmlns:a16="http://schemas.microsoft.com/office/drawing/2014/main" id="{8B569ED2-956F-6B4D-A224-AF3E3898B49D}"/>
              </a:ext>
            </a:extLst>
          </p:cNvPr>
          <p:cNvSpPr/>
          <p:nvPr/>
        </p:nvSpPr>
        <p:spPr>
          <a:xfrm>
            <a:off x="5102953" y="1337971"/>
            <a:ext cx="900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59">
                <a:moveTo>
                  <a:pt x="17" y="0"/>
                </a:moveTo>
                <a:cubicBezTo>
                  <a:pt x="11" y="-1"/>
                  <a:pt x="7" y="4"/>
                  <a:pt x="7" y="9"/>
                </a:cubicBezTo>
                <a:cubicBezTo>
                  <a:pt x="6" y="34"/>
                  <a:pt x="1" y="45"/>
                  <a:pt x="1" y="45"/>
                </a:cubicBezTo>
                <a:cubicBezTo>
                  <a:pt x="-1" y="50"/>
                  <a:pt x="1" y="56"/>
                  <a:pt x="6" y="58"/>
                </a:cubicBezTo>
                <a:cubicBezTo>
                  <a:pt x="7" y="59"/>
                  <a:pt x="9" y="59"/>
                  <a:pt x="10" y="59"/>
                </a:cubicBezTo>
                <a:cubicBezTo>
                  <a:pt x="14" y="59"/>
                  <a:pt x="17" y="57"/>
                  <a:pt x="19" y="54"/>
                </a:cubicBezTo>
                <a:cubicBezTo>
                  <a:pt x="20" y="52"/>
                  <a:pt x="26" y="39"/>
                  <a:pt x="26" y="10"/>
                </a:cubicBezTo>
                <a:cubicBezTo>
                  <a:pt x="27" y="4"/>
                  <a:pt x="22" y="0"/>
                  <a:pt x="1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7" name="Freeform 1086">
            <a:extLst>
              <a:ext uri="{FF2B5EF4-FFF2-40B4-BE49-F238E27FC236}">
                <a16:creationId xmlns:a16="http://schemas.microsoft.com/office/drawing/2014/main" id="{DB9EE062-02C1-0E43-88FA-79D31699D22C}"/>
              </a:ext>
            </a:extLst>
          </p:cNvPr>
          <p:cNvSpPr/>
          <p:nvPr/>
        </p:nvSpPr>
        <p:spPr>
          <a:xfrm>
            <a:off x="5114113" y="1319251"/>
            <a:ext cx="756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" h="60">
                <a:moveTo>
                  <a:pt x="8" y="0"/>
                </a:moveTo>
                <a:cubicBezTo>
                  <a:pt x="3" y="1"/>
                  <a:pt x="-1" y="6"/>
                  <a:pt x="0" y="11"/>
                </a:cubicBezTo>
                <a:cubicBezTo>
                  <a:pt x="4" y="36"/>
                  <a:pt x="1" y="47"/>
                  <a:pt x="1" y="47"/>
                </a:cubicBezTo>
                <a:cubicBezTo>
                  <a:pt x="-1" y="52"/>
                  <a:pt x="2" y="58"/>
                  <a:pt x="8" y="59"/>
                </a:cubicBezTo>
                <a:cubicBezTo>
                  <a:pt x="8" y="60"/>
                  <a:pt x="9" y="60"/>
                  <a:pt x="10" y="60"/>
                </a:cubicBezTo>
                <a:cubicBezTo>
                  <a:pt x="15" y="60"/>
                  <a:pt x="18" y="57"/>
                  <a:pt x="20" y="53"/>
                </a:cubicBezTo>
                <a:cubicBezTo>
                  <a:pt x="20" y="51"/>
                  <a:pt x="24" y="38"/>
                  <a:pt x="20" y="8"/>
                </a:cubicBezTo>
                <a:cubicBezTo>
                  <a:pt x="19" y="3"/>
                  <a:pt x="14" y="-1"/>
                  <a:pt x="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8" name="Freeform 1087">
            <a:extLst>
              <a:ext uri="{FF2B5EF4-FFF2-40B4-BE49-F238E27FC236}">
                <a16:creationId xmlns:a16="http://schemas.microsoft.com/office/drawing/2014/main" id="{1D2C256B-8475-2E47-8A85-AEFD744CD4B8}"/>
              </a:ext>
            </a:extLst>
          </p:cNvPr>
          <p:cNvSpPr/>
          <p:nvPr/>
        </p:nvSpPr>
        <p:spPr>
          <a:xfrm>
            <a:off x="5087473" y="1273170"/>
            <a:ext cx="23400" cy="5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" h="153">
                <a:moveTo>
                  <a:pt x="36" y="92"/>
                </a:moveTo>
                <a:cubicBezTo>
                  <a:pt x="41" y="111"/>
                  <a:pt x="44" y="128"/>
                  <a:pt x="46" y="144"/>
                </a:cubicBezTo>
                <a:cubicBezTo>
                  <a:pt x="47" y="149"/>
                  <a:pt x="51" y="153"/>
                  <a:pt x="56" y="153"/>
                </a:cubicBezTo>
                <a:lnTo>
                  <a:pt x="57" y="153"/>
                </a:lnTo>
                <a:cubicBezTo>
                  <a:pt x="62" y="152"/>
                  <a:pt x="66" y="147"/>
                  <a:pt x="66" y="142"/>
                </a:cubicBezTo>
                <a:cubicBezTo>
                  <a:pt x="64" y="125"/>
                  <a:pt x="60" y="107"/>
                  <a:pt x="56" y="88"/>
                </a:cubicBezTo>
                <a:cubicBezTo>
                  <a:pt x="47" y="52"/>
                  <a:pt x="35" y="24"/>
                  <a:pt x="17" y="4"/>
                </a:cubicBezTo>
                <a:cubicBezTo>
                  <a:pt x="14" y="0"/>
                  <a:pt x="8" y="-1"/>
                  <a:pt x="3" y="3"/>
                </a:cubicBezTo>
                <a:cubicBezTo>
                  <a:pt x="-1" y="7"/>
                  <a:pt x="-1" y="13"/>
                  <a:pt x="2" y="17"/>
                </a:cubicBezTo>
                <a:cubicBezTo>
                  <a:pt x="18" y="35"/>
                  <a:pt x="29" y="60"/>
                  <a:pt x="36" y="9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9" name="Freeform 1088">
            <a:extLst>
              <a:ext uri="{FF2B5EF4-FFF2-40B4-BE49-F238E27FC236}">
                <a16:creationId xmlns:a16="http://schemas.microsoft.com/office/drawing/2014/main" id="{F6B67328-5D3F-9B48-BE3A-598891D175EF}"/>
              </a:ext>
            </a:extLst>
          </p:cNvPr>
          <p:cNvSpPr/>
          <p:nvPr/>
        </p:nvSpPr>
        <p:spPr>
          <a:xfrm>
            <a:off x="5034553" y="1262372"/>
            <a:ext cx="38520" cy="97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" h="272">
                <a:moveTo>
                  <a:pt x="97" y="20"/>
                </a:moveTo>
                <a:lnTo>
                  <a:pt x="98" y="20"/>
                </a:lnTo>
                <a:cubicBezTo>
                  <a:pt x="103" y="20"/>
                  <a:pt x="108" y="16"/>
                  <a:pt x="108" y="10"/>
                </a:cubicBezTo>
                <a:cubicBezTo>
                  <a:pt x="108" y="5"/>
                  <a:pt x="104" y="0"/>
                  <a:pt x="98" y="0"/>
                </a:cubicBezTo>
                <a:lnTo>
                  <a:pt x="97" y="0"/>
                </a:lnTo>
                <a:cubicBezTo>
                  <a:pt x="72" y="0"/>
                  <a:pt x="47" y="12"/>
                  <a:pt x="28" y="33"/>
                </a:cubicBezTo>
                <a:cubicBezTo>
                  <a:pt x="7" y="56"/>
                  <a:pt x="-2" y="87"/>
                  <a:pt x="1" y="118"/>
                </a:cubicBezTo>
                <a:cubicBezTo>
                  <a:pt x="1" y="119"/>
                  <a:pt x="1" y="119"/>
                  <a:pt x="1" y="119"/>
                </a:cubicBezTo>
                <a:cubicBezTo>
                  <a:pt x="4" y="131"/>
                  <a:pt x="16" y="190"/>
                  <a:pt x="9" y="261"/>
                </a:cubicBezTo>
                <a:cubicBezTo>
                  <a:pt x="8" y="267"/>
                  <a:pt x="12" y="271"/>
                  <a:pt x="18" y="272"/>
                </a:cubicBezTo>
                <a:lnTo>
                  <a:pt x="19" y="272"/>
                </a:lnTo>
                <a:cubicBezTo>
                  <a:pt x="24" y="272"/>
                  <a:pt x="28" y="268"/>
                  <a:pt x="29" y="263"/>
                </a:cubicBezTo>
                <a:cubicBezTo>
                  <a:pt x="35" y="190"/>
                  <a:pt x="24" y="129"/>
                  <a:pt x="21" y="116"/>
                </a:cubicBezTo>
                <a:cubicBezTo>
                  <a:pt x="18" y="90"/>
                  <a:pt x="26" y="65"/>
                  <a:pt x="43" y="46"/>
                </a:cubicBezTo>
                <a:cubicBezTo>
                  <a:pt x="58" y="30"/>
                  <a:pt x="77" y="20"/>
                  <a:pt x="97" y="2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0" name="Freeform 1089">
            <a:extLst>
              <a:ext uri="{FF2B5EF4-FFF2-40B4-BE49-F238E27FC236}">
                <a16:creationId xmlns:a16="http://schemas.microsoft.com/office/drawing/2014/main" id="{0C82BDCD-D154-0945-BA55-85A6C4D05488}"/>
              </a:ext>
            </a:extLst>
          </p:cNvPr>
          <p:cNvSpPr/>
          <p:nvPr/>
        </p:nvSpPr>
        <p:spPr>
          <a:xfrm>
            <a:off x="5108713" y="1294411"/>
            <a:ext cx="864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" h="41">
                <a:moveTo>
                  <a:pt x="25" y="29"/>
                </a:moveTo>
                <a:cubicBezTo>
                  <a:pt x="24" y="22"/>
                  <a:pt x="22" y="14"/>
                  <a:pt x="20" y="8"/>
                </a:cubicBezTo>
                <a:cubicBezTo>
                  <a:pt x="18" y="2"/>
                  <a:pt x="13" y="-1"/>
                  <a:pt x="7" y="1"/>
                </a:cubicBezTo>
                <a:cubicBezTo>
                  <a:pt x="2" y="3"/>
                  <a:pt x="-1" y="8"/>
                  <a:pt x="1" y="13"/>
                </a:cubicBezTo>
                <a:cubicBezTo>
                  <a:pt x="3" y="20"/>
                  <a:pt x="4" y="27"/>
                  <a:pt x="6" y="34"/>
                </a:cubicBezTo>
                <a:cubicBezTo>
                  <a:pt x="7" y="38"/>
                  <a:pt x="11" y="41"/>
                  <a:pt x="16" y="41"/>
                </a:cubicBezTo>
                <a:cubicBezTo>
                  <a:pt x="16" y="41"/>
                  <a:pt x="17" y="41"/>
                  <a:pt x="18" y="41"/>
                </a:cubicBezTo>
                <a:cubicBezTo>
                  <a:pt x="23" y="40"/>
                  <a:pt x="26" y="34"/>
                  <a:pt x="25" y="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1" name="Freeform 1090">
            <a:extLst>
              <a:ext uri="{FF2B5EF4-FFF2-40B4-BE49-F238E27FC236}">
                <a16:creationId xmlns:a16="http://schemas.microsoft.com/office/drawing/2014/main" id="{56FF1269-EF49-DD41-BF78-C007361E2654}"/>
              </a:ext>
            </a:extLst>
          </p:cNvPr>
          <p:cNvSpPr/>
          <p:nvPr/>
        </p:nvSpPr>
        <p:spPr>
          <a:xfrm>
            <a:off x="5055073" y="1251211"/>
            <a:ext cx="48960" cy="25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72">
                <a:moveTo>
                  <a:pt x="119" y="68"/>
                </a:moveTo>
                <a:cubicBezTo>
                  <a:pt x="121" y="71"/>
                  <a:pt x="124" y="72"/>
                  <a:pt x="127" y="72"/>
                </a:cubicBezTo>
                <a:cubicBezTo>
                  <a:pt x="129" y="72"/>
                  <a:pt x="131" y="72"/>
                  <a:pt x="133" y="71"/>
                </a:cubicBezTo>
                <a:cubicBezTo>
                  <a:pt x="137" y="68"/>
                  <a:pt x="139" y="61"/>
                  <a:pt x="135" y="57"/>
                </a:cubicBezTo>
                <a:cubicBezTo>
                  <a:pt x="103" y="10"/>
                  <a:pt x="55" y="-10"/>
                  <a:pt x="7" y="4"/>
                </a:cubicBezTo>
                <a:cubicBezTo>
                  <a:pt x="2" y="6"/>
                  <a:pt x="-1" y="11"/>
                  <a:pt x="0" y="16"/>
                </a:cubicBezTo>
                <a:cubicBezTo>
                  <a:pt x="2" y="21"/>
                  <a:pt x="7" y="24"/>
                  <a:pt x="12" y="23"/>
                </a:cubicBezTo>
                <a:cubicBezTo>
                  <a:pt x="52" y="12"/>
                  <a:pt x="91" y="28"/>
                  <a:pt x="119" y="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2" name="Freeform 1091">
            <a:extLst>
              <a:ext uri="{FF2B5EF4-FFF2-40B4-BE49-F238E27FC236}">
                <a16:creationId xmlns:a16="http://schemas.microsoft.com/office/drawing/2014/main" id="{E0144303-6209-3B4E-B083-7F9956CC9120}"/>
              </a:ext>
            </a:extLst>
          </p:cNvPr>
          <p:cNvSpPr/>
          <p:nvPr/>
        </p:nvSpPr>
        <p:spPr>
          <a:xfrm>
            <a:off x="5023753" y="1264531"/>
            <a:ext cx="1944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64">
                <a:moveTo>
                  <a:pt x="52" y="3"/>
                </a:moveTo>
                <a:cubicBezTo>
                  <a:pt x="48" y="-1"/>
                  <a:pt x="42" y="-1"/>
                  <a:pt x="38" y="3"/>
                </a:cubicBezTo>
                <a:cubicBezTo>
                  <a:pt x="10" y="32"/>
                  <a:pt x="-3" y="72"/>
                  <a:pt x="1" y="112"/>
                </a:cubicBezTo>
                <a:cubicBezTo>
                  <a:pt x="1" y="113"/>
                  <a:pt x="1" y="113"/>
                  <a:pt x="2" y="113"/>
                </a:cubicBezTo>
                <a:cubicBezTo>
                  <a:pt x="4" y="123"/>
                  <a:pt x="6" y="138"/>
                  <a:pt x="7" y="155"/>
                </a:cubicBezTo>
                <a:cubicBezTo>
                  <a:pt x="7" y="160"/>
                  <a:pt x="11" y="164"/>
                  <a:pt x="17" y="164"/>
                </a:cubicBezTo>
                <a:cubicBezTo>
                  <a:pt x="23" y="164"/>
                  <a:pt x="27" y="159"/>
                  <a:pt x="26" y="154"/>
                </a:cubicBezTo>
                <a:cubicBezTo>
                  <a:pt x="25" y="136"/>
                  <a:pt x="23" y="120"/>
                  <a:pt x="21" y="110"/>
                </a:cubicBezTo>
                <a:cubicBezTo>
                  <a:pt x="17" y="75"/>
                  <a:pt x="28" y="41"/>
                  <a:pt x="52" y="16"/>
                </a:cubicBezTo>
                <a:cubicBezTo>
                  <a:pt x="56" y="12"/>
                  <a:pt x="56" y="6"/>
                  <a:pt x="52" y="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3" name="Freeform 1092">
            <a:extLst>
              <a:ext uri="{FF2B5EF4-FFF2-40B4-BE49-F238E27FC236}">
                <a16:creationId xmlns:a16="http://schemas.microsoft.com/office/drawing/2014/main" id="{F6C9D3FE-5301-4741-BD1D-BA3A878A37A8}"/>
              </a:ext>
            </a:extLst>
          </p:cNvPr>
          <p:cNvSpPr/>
          <p:nvPr/>
        </p:nvSpPr>
        <p:spPr>
          <a:xfrm>
            <a:off x="5026273" y="1331851"/>
            <a:ext cx="6840" cy="22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" h="64">
                <a:moveTo>
                  <a:pt x="10" y="64"/>
                </a:moveTo>
                <a:cubicBezTo>
                  <a:pt x="15" y="64"/>
                  <a:pt x="20" y="59"/>
                  <a:pt x="20" y="54"/>
                </a:cubicBezTo>
                <a:cubicBezTo>
                  <a:pt x="20" y="39"/>
                  <a:pt x="21" y="24"/>
                  <a:pt x="20" y="10"/>
                </a:cubicBezTo>
                <a:cubicBezTo>
                  <a:pt x="20" y="4"/>
                  <a:pt x="16" y="0"/>
                  <a:pt x="10" y="0"/>
                </a:cubicBezTo>
                <a:cubicBezTo>
                  <a:pt x="5" y="0"/>
                  <a:pt x="1" y="5"/>
                  <a:pt x="1" y="10"/>
                </a:cubicBezTo>
                <a:cubicBezTo>
                  <a:pt x="1" y="24"/>
                  <a:pt x="1" y="39"/>
                  <a:pt x="0" y="53"/>
                </a:cubicBezTo>
                <a:cubicBezTo>
                  <a:pt x="0" y="59"/>
                  <a:pt x="4" y="63"/>
                  <a:pt x="10" y="6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4" name="Freeform 1093">
            <a:extLst>
              <a:ext uri="{FF2B5EF4-FFF2-40B4-BE49-F238E27FC236}">
                <a16:creationId xmlns:a16="http://schemas.microsoft.com/office/drawing/2014/main" id="{38475169-E7BA-DB4F-9F90-6DFA8E332322}"/>
              </a:ext>
            </a:extLst>
          </p:cNvPr>
          <p:cNvSpPr/>
          <p:nvPr/>
        </p:nvSpPr>
        <p:spPr>
          <a:xfrm>
            <a:off x="5119513" y="1290450"/>
            <a:ext cx="11880" cy="3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" h="105">
                <a:moveTo>
                  <a:pt x="20" y="7"/>
                </a:moveTo>
                <a:cubicBezTo>
                  <a:pt x="18" y="2"/>
                  <a:pt x="13" y="-1"/>
                  <a:pt x="7" y="0"/>
                </a:cubicBezTo>
                <a:cubicBezTo>
                  <a:pt x="2" y="2"/>
                  <a:pt x="-1" y="7"/>
                  <a:pt x="1" y="13"/>
                </a:cubicBezTo>
                <a:cubicBezTo>
                  <a:pt x="1" y="13"/>
                  <a:pt x="1" y="15"/>
                  <a:pt x="2" y="16"/>
                </a:cubicBezTo>
                <a:cubicBezTo>
                  <a:pt x="6" y="28"/>
                  <a:pt x="15" y="58"/>
                  <a:pt x="15" y="95"/>
                </a:cubicBezTo>
                <a:cubicBezTo>
                  <a:pt x="15" y="100"/>
                  <a:pt x="19" y="105"/>
                  <a:pt x="24" y="105"/>
                </a:cubicBezTo>
                <a:lnTo>
                  <a:pt x="25" y="105"/>
                </a:lnTo>
                <a:cubicBezTo>
                  <a:pt x="30" y="105"/>
                  <a:pt x="34" y="101"/>
                  <a:pt x="34" y="95"/>
                </a:cubicBezTo>
                <a:cubicBezTo>
                  <a:pt x="35" y="55"/>
                  <a:pt x="25" y="23"/>
                  <a:pt x="21" y="10"/>
                </a:cubicBezTo>
                <a:cubicBezTo>
                  <a:pt x="20" y="9"/>
                  <a:pt x="20" y="8"/>
                  <a:pt x="20" y="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5" name="Freeform 1094">
            <a:extLst>
              <a:ext uri="{FF2B5EF4-FFF2-40B4-BE49-F238E27FC236}">
                <a16:creationId xmlns:a16="http://schemas.microsoft.com/office/drawing/2014/main" id="{47741664-3235-F247-A5F1-16662A94C32B}"/>
              </a:ext>
            </a:extLst>
          </p:cNvPr>
          <p:cNvSpPr/>
          <p:nvPr/>
        </p:nvSpPr>
        <p:spPr>
          <a:xfrm>
            <a:off x="5011513" y="1239691"/>
            <a:ext cx="106560" cy="61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7" h="171">
                <a:moveTo>
                  <a:pt x="292" y="110"/>
                </a:moveTo>
                <a:cubicBezTo>
                  <a:pt x="297" y="107"/>
                  <a:pt x="299" y="101"/>
                  <a:pt x="296" y="97"/>
                </a:cubicBezTo>
                <a:cubicBezTo>
                  <a:pt x="256" y="22"/>
                  <a:pt x="193" y="-12"/>
                  <a:pt x="125" y="3"/>
                </a:cubicBezTo>
                <a:cubicBezTo>
                  <a:pt x="55" y="20"/>
                  <a:pt x="2" y="86"/>
                  <a:pt x="0" y="161"/>
                </a:cubicBezTo>
                <a:cubicBezTo>
                  <a:pt x="0" y="167"/>
                  <a:pt x="4" y="171"/>
                  <a:pt x="10" y="171"/>
                </a:cubicBezTo>
                <a:cubicBezTo>
                  <a:pt x="15" y="171"/>
                  <a:pt x="20" y="167"/>
                  <a:pt x="20" y="162"/>
                </a:cubicBezTo>
                <a:cubicBezTo>
                  <a:pt x="22" y="96"/>
                  <a:pt x="68" y="37"/>
                  <a:pt x="130" y="22"/>
                </a:cubicBezTo>
                <a:cubicBezTo>
                  <a:pt x="157" y="16"/>
                  <a:pt x="228" y="11"/>
                  <a:pt x="279" y="106"/>
                </a:cubicBezTo>
                <a:cubicBezTo>
                  <a:pt x="281" y="111"/>
                  <a:pt x="287" y="112"/>
                  <a:pt x="292" y="1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6" name="Freeform 1095">
            <a:extLst>
              <a:ext uri="{FF2B5EF4-FFF2-40B4-BE49-F238E27FC236}">
                <a16:creationId xmlns:a16="http://schemas.microsoft.com/office/drawing/2014/main" id="{99CC6E07-AC3F-8645-AADE-AB721EAAF0F8}"/>
              </a:ext>
            </a:extLst>
          </p:cNvPr>
          <p:cNvSpPr/>
          <p:nvPr/>
        </p:nvSpPr>
        <p:spPr>
          <a:xfrm>
            <a:off x="5013673" y="1313851"/>
            <a:ext cx="828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" h="78">
                <a:moveTo>
                  <a:pt x="8" y="0"/>
                </a:moveTo>
                <a:cubicBezTo>
                  <a:pt x="3" y="1"/>
                  <a:pt x="-1" y="6"/>
                  <a:pt x="0" y="11"/>
                </a:cubicBezTo>
                <a:cubicBezTo>
                  <a:pt x="2" y="28"/>
                  <a:pt x="3" y="47"/>
                  <a:pt x="4" y="68"/>
                </a:cubicBezTo>
                <a:cubicBezTo>
                  <a:pt x="4" y="73"/>
                  <a:pt x="8" y="78"/>
                  <a:pt x="14" y="78"/>
                </a:cubicBezTo>
                <a:cubicBezTo>
                  <a:pt x="20" y="78"/>
                  <a:pt x="24" y="73"/>
                  <a:pt x="24" y="67"/>
                </a:cubicBezTo>
                <a:cubicBezTo>
                  <a:pt x="23" y="46"/>
                  <a:pt x="21" y="26"/>
                  <a:pt x="19" y="9"/>
                </a:cubicBezTo>
                <a:cubicBezTo>
                  <a:pt x="19" y="4"/>
                  <a:pt x="14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7" name="Freeform 1096">
            <a:extLst>
              <a:ext uri="{FF2B5EF4-FFF2-40B4-BE49-F238E27FC236}">
                <a16:creationId xmlns:a16="http://schemas.microsoft.com/office/drawing/2014/main" id="{CA815E2A-F6E1-214F-8CA0-D2011D2BB848}"/>
              </a:ext>
            </a:extLst>
          </p:cNvPr>
          <p:cNvSpPr/>
          <p:nvPr/>
        </p:nvSpPr>
        <p:spPr>
          <a:xfrm>
            <a:off x="5068393" y="1355611"/>
            <a:ext cx="792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" h="40">
                <a:moveTo>
                  <a:pt x="3" y="9"/>
                </a:moveTo>
                <a:cubicBezTo>
                  <a:pt x="2" y="16"/>
                  <a:pt x="1" y="22"/>
                  <a:pt x="0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-1" y="34"/>
                  <a:pt x="3" y="39"/>
                  <a:pt x="8" y="40"/>
                </a:cubicBezTo>
                <a:cubicBezTo>
                  <a:pt x="9" y="40"/>
                  <a:pt x="9" y="40"/>
                  <a:pt x="10" y="40"/>
                </a:cubicBezTo>
                <a:cubicBezTo>
                  <a:pt x="15" y="40"/>
                  <a:pt x="19" y="37"/>
                  <a:pt x="19" y="32"/>
                </a:cubicBezTo>
                <a:cubicBezTo>
                  <a:pt x="19" y="31"/>
                  <a:pt x="20" y="30"/>
                  <a:pt x="20" y="29"/>
                </a:cubicBezTo>
                <a:cubicBezTo>
                  <a:pt x="21" y="25"/>
                  <a:pt x="22" y="19"/>
                  <a:pt x="23" y="11"/>
                </a:cubicBezTo>
                <a:cubicBezTo>
                  <a:pt x="23" y="6"/>
                  <a:pt x="20" y="1"/>
                  <a:pt x="14" y="0"/>
                </a:cubicBezTo>
                <a:cubicBezTo>
                  <a:pt x="9" y="-1"/>
                  <a:pt x="4" y="3"/>
                  <a:pt x="3" y="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8" name="Freeform 1097">
            <a:extLst>
              <a:ext uri="{FF2B5EF4-FFF2-40B4-BE49-F238E27FC236}">
                <a16:creationId xmlns:a16="http://schemas.microsoft.com/office/drawing/2014/main" id="{6382B0E1-2386-E74E-87C8-0B708D8B564B}"/>
              </a:ext>
            </a:extLst>
          </p:cNvPr>
          <p:cNvSpPr/>
          <p:nvPr/>
        </p:nvSpPr>
        <p:spPr>
          <a:xfrm>
            <a:off x="5067673" y="1298011"/>
            <a:ext cx="108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" h="141">
                <a:moveTo>
                  <a:pt x="30" y="132"/>
                </a:moveTo>
                <a:cubicBezTo>
                  <a:pt x="31" y="116"/>
                  <a:pt x="31" y="102"/>
                  <a:pt x="30" y="90"/>
                </a:cubicBezTo>
                <a:cubicBezTo>
                  <a:pt x="26" y="37"/>
                  <a:pt x="23" y="15"/>
                  <a:pt x="19" y="6"/>
                </a:cubicBezTo>
                <a:cubicBezTo>
                  <a:pt x="17" y="1"/>
                  <a:pt x="11" y="-1"/>
                  <a:pt x="6" y="1"/>
                </a:cubicBezTo>
                <a:cubicBezTo>
                  <a:pt x="1" y="3"/>
                  <a:pt x="-1" y="9"/>
                  <a:pt x="1" y="14"/>
                </a:cubicBezTo>
                <a:cubicBezTo>
                  <a:pt x="4" y="22"/>
                  <a:pt x="8" y="57"/>
                  <a:pt x="10" y="91"/>
                </a:cubicBezTo>
                <a:cubicBezTo>
                  <a:pt x="11" y="102"/>
                  <a:pt x="11" y="115"/>
                  <a:pt x="10" y="130"/>
                </a:cubicBezTo>
                <a:cubicBezTo>
                  <a:pt x="10" y="136"/>
                  <a:pt x="14" y="140"/>
                  <a:pt x="20" y="141"/>
                </a:cubicBezTo>
                <a:cubicBezTo>
                  <a:pt x="25" y="141"/>
                  <a:pt x="30" y="137"/>
                  <a:pt x="30" y="1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9" name="Freeform 1098">
            <a:extLst>
              <a:ext uri="{FF2B5EF4-FFF2-40B4-BE49-F238E27FC236}">
                <a16:creationId xmlns:a16="http://schemas.microsoft.com/office/drawing/2014/main" id="{82E449FB-16FE-0542-89C8-55BD52413474}"/>
              </a:ext>
            </a:extLst>
          </p:cNvPr>
          <p:cNvSpPr/>
          <p:nvPr/>
        </p:nvSpPr>
        <p:spPr>
          <a:xfrm>
            <a:off x="5470873" y="1196851"/>
            <a:ext cx="428760" cy="27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756">
                <a:moveTo>
                  <a:pt x="48" y="756"/>
                </a:moveTo>
                <a:lnTo>
                  <a:pt x="1143" y="756"/>
                </a:lnTo>
                <a:cubicBezTo>
                  <a:pt x="1170" y="756"/>
                  <a:pt x="1192" y="735"/>
                  <a:pt x="1192" y="709"/>
                </a:cubicBezTo>
                <a:lnTo>
                  <a:pt x="1192" y="629"/>
                </a:lnTo>
                <a:cubicBezTo>
                  <a:pt x="1192" y="614"/>
                  <a:pt x="1179" y="602"/>
                  <a:pt x="1164" y="602"/>
                </a:cubicBezTo>
                <a:cubicBezTo>
                  <a:pt x="1149" y="602"/>
                  <a:pt x="1137" y="614"/>
                  <a:pt x="1137" y="629"/>
                </a:cubicBezTo>
                <a:lnTo>
                  <a:pt x="1137" y="701"/>
                </a:lnTo>
                <a:lnTo>
                  <a:pt x="55" y="701"/>
                </a:lnTo>
                <a:lnTo>
                  <a:pt x="55" y="55"/>
                </a:lnTo>
                <a:lnTo>
                  <a:pt x="1137" y="55"/>
                </a:lnTo>
                <a:lnTo>
                  <a:pt x="1137" y="97"/>
                </a:lnTo>
                <a:cubicBezTo>
                  <a:pt x="1137" y="113"/>
                  <a:pt x="1149" y="125"/>
                  <a:pt x="1164" y="125"/>
                </a:cubicBezTo>
                <a:cubicBezTo>
                  <a:pt x="1179" y="125"/>
                  <a:pt x="1192" y="113"/>
                  <a:pt x="1192" y="97"/>
                </a:cubicBezTo>
                <a:lnTo>
                  <a:pt x="1192" y="47"/>
                </a:lnTo>
                <a:cubicBezTo>
                  <a:pt x="1192" y="21"/>
                  <a:pt x="1170" y="0"/>
                  <a:pt x="1143" y="0"/>
                </a:cubicBezTo>
                <a:lnTo>
                  <a:pt x="48" y="0"/>
                </a:lnTo>
                <a:cubicBezTo>
                  <a:pt x="22" y="0"/>
                  <a:pt x="0" y="21"/>
                  <a:pt x="0" y="47"/>
                </a:cubicBezTo>
                <a:lnTo>
                  <a:pt x="0" y="709"/>
                </a:lnTo>
                <a:cubicBezTo>
                  <a:pt x="0" y="735"/>
                  <a:pt x="22" y="756"/>
                  <a:pt x="48" y="7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0" name="Freeform 1099">
            <a:extLst>
              <a:ext uri="{FF2B5EF4-FFF2-40B4-BE49-F238E27FC236}">
                <a16:creationId xmlns:a16="http://schemas.microsoft.com/office/drawing/2014/main" id="{49A10F8A-6C12-C44D-AE85-8201DAA7D3EE}"/>
              </a:ext>
            </a:extLst>
          </p:cNvPr>
          <p:cNvSpPr/>
          <p:nvPr/>
        </p:nvSpPr>
        <p:spPr>
          <a:xfrm>
            <a:off x="5420473" y="1487731"/>
            <a:ext cx="5295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56">
                <a:moveTo>
                  <a:pt x="1444" y="0"/>
                </a:move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8" y="56"/>
                </a:cubicBezTo>
                <a:lnTo>
                  <a:pt x="1444" y="56"/>
                </a:lnTo>
                <a:cubicBezTo>
                  <a:pt x="1459" y="56"/>
                  <a:pt x="1472" y="43"/>
                  <a:pt x="1472" y="28"/>
                </a:cubicBezTo>
                <a:cubicBezTo>
                  <a:pt x="1472" y="13"/>
                  <a:pt x="1459" y="0"/>
                  <a:pt x="144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1" name="Freeform 1100">
            <a:extLst>
              <a:ext uri="{FF2B5EF4-FFF2-40B4-BE49-F238E27FC236}">
                <a16:creationId xmlns:a16="http://schemas.microsoft.com/office/drawing/2014/main" id="{04723353-B24D-4F4D-A244-E57F4A9A7EE8}"/>
              </a:ext>
            </a:extLst>
          </p:cNvPr>
          <p:cNvSpPr/>
          <p:nvPr/>
        </p:nvSpPr>
        <p:spPr>
          <a:xfrm>
            <a:off x="5890633" y="1268131"/>
            <a:ext cx="32760" cy="72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2" h="203">
                <a:moveTo>
                  <a:pt x="2" y="4"/>
                </a:moveTo>
                <a:cubicBezTo>
                  <a:pt x="-1" y="9"/>
                  <a:pt x="0" y="15"/>
                  <a:pt x="4" y="18"/>
                </a:cubicBezTo>
                <a:cubicBezTo>
                  <a:pt x="10" y="23"/>
                  <a:pt x="15" y="27"/>
                  <a:pt x="20" y="32"/>
                </a:cubicBezTo>
                <a:cubicBezTo>
                  <a:pt x="53" y="65"/>
                  <a:pt x="72" y="110"/>
                  <a:pt x="72" y="157"/>
                </a:cubicBezTo>
                <a:cubicBezTo>
                  <a:pt x="72" y="166"/>
                  <a:pt x="70" y="177"/>
                  <a:pt x="68" y="191"/>
                </a:cubicBezTo>
                <a:cubicBezTo>
                  <a:pt x="66" y="196"/>
                  <a:pt x="70" y="202"/>
                  <a:pt x="75" y="203"/>
                </a:cubicBezTo>
                <a:cubicBezTo>
                  <a:pt x="76" y="203"/>
                  <a:pt x="76" y="203"/>
                  <a:pt x="77" y="203"/>
                </a:cubicBezTo>
                <a:cubicBezTo>
                  <a:pt x="82" y="203"/>
                  <a:pt x="86" y="200"/>
                  <a:pt x="87" y="195"/>
                </a:cubicBezTo>
                <a:cubicBezTo>
                  <a:pt x="89" y="185"/>
                  <a:pt x="92" y="169"/>
                  <a:pt x="92" y="157"/>
                </a:cubicBezTo>
                <a:cubicBezTo>
                  <a:pt x="92" y="105"/>
                  <a:pt x="71" y="55"/>
                  <a:pt x="34" y="18"/>
                </a:cubicBezTo>
                <a:cubicBezTo>
                  <a:pt x="28" y="13"/>
                  <a:pt x="22" y="8"/>
                  <a:pt x="16" y="3"/>
                </a:cubicBezTo>
                <a:cubicBezTo>
                  <a:pt x="12" y="-1"/>
                  <a:pt x="6" y="0"/>
                  <a:pt x="2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2" name="Freeform 1101">
            <a:extLst>
              <a:ext uri="{FF2B5EF4-FFF2-40B4-BE49-F238E27FC236}">
                <a16:creationId xmlns:a16="http://schemas.microsoft.com/office/drawing/2014/main" id="{6E962F4A-FD48-4E4F-B13B-AB3F27ACA491}"/>
              </a:ext>
            </a:extLst>
          </p:cNvPr>
          <p:cNvSpPr/>
          <p:nvPr/>
        </p:nvSpPr>
        <p:spPr>
          <a:xfrm>
            <a:off x="5786233" y="1254091"/>
            <a:ext cx="92880" cy="52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9" h="147">
                <a:moveTo>
                  <a:pt x="7" y="146"/>
                </a:moveTo>
                <a:cubicBezTo>
                  <a:pt x="8" y="147"/>
                  <a:pt x="9" y="147"/>
                  <a:pt x="10" y="147"/>
                </a:cubicBezTo>
                <a:cubicBezTo>
                  <a:pt x="14" y="147"/>
                  <a:pt x="18" y="144"/>
                  <a:pt x="19" y="140"/>
                </a:cubicBezTo>
                <a:cubicBezTo>
                  <a:pt x="28" y="114"/>
                  <a:pt x="42" y="91"/>
                  <a:pt x="62" y="71"/>
                </a:cubicBezTo>
                <a:cubicBezTo>
                  <a:pt x="70" y="64"/>
                  <a:pt x="78" y="57"/>
                  <a:pt x="87" y="50"/>
                </a:cubicBezTo>
                <a:cubicBezTo>
                  <a:pt x="94" y="46"/>
                  <a:pt x="101" y="42"/>
                  <a:pt x="108" y="38"/>
                </a:cubicBezTo>
                <a:cubicBezTo>
                  <a:pt x="115" y="35"/>
                  <a:pt x="122" y="32"/>
                  <a:pt x="130" y="29"/>
                </a:cubicBezTo>
                <a:cubicBezTo>
                  <a:pt x="148" y="23"/>
                  <a:pt x="167" y="20"/>
                  <a:pt x="186" y="20"/>
                </a:cubicBezTo>
                <a:cubicBezTo>
                  <a:pt x="207" y="20"/>
                  <a:pt x="227" y="23"/>
                  <a:pt x="246" y="30"/>
                </a:cubicBezTo>
                <a:cubicBezTo>
                  <a:pt x="252" y="32"/>
                  <a:pt x="257" y="29"/>
                  <a:pt x="259" y="24"/>
                </a:cubicBezTo>
                <a:cubicBezTo>
                  <a:pt x="261" y="19"/>
                  <a:pt x="258" y="14"/>
                  <a:pt x="253" y="12"/>
                </a:cubicBezTo>
                <a:cubicBezTo>
                  <a:pt x="232" y="4"/>
                  <a:pt x="209" y="0"/>
                  <a:pt x="186" y="0"/>
                </a:cubicBezTo>
                <a:cubicBezTo>
                  <a:pt x="165" y="0"/>
                  <a:pt x="144" y="3"/>
                  <a:pt x="124" y="10"/>
                </a:cubicBezTo>
                <a:cubicBezTo>
                  <a:pt x="115" y="13"/>
                  <a:pt x="107" y="17"/>
                  <a:pt x="99" y="21"/>
                </a:cubicBezTo>
                <a:cubicBezTo>
                  <a:pt x="91" y="25"/>
                  <a:pt x="83" y="29"/>
                  <a:pt x="76" y="34"/>
                </a:cubicBezTo>
                <a:cubicBezTo>
                  <a:pt x="66" y="41"/>
                  <a:pt x="56" y="49"/>
                  <a:pt x="48" y="58"/>
                </a:cubicBezTo>
                <a:cubicBezTo>
                  <a:pt x="26" y="79"/>
                  <a:pt x="10" y="105"/>
                  <a:pt x="1" y="134"/>
                </a:cubicBezTo>
                <a:cubicBezTo>
                  <a:pt x="-1" y="139"/>
                  <a:pt x="2" y="145"/>
                  <a:pt x="7" y="14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3" name="Freeform 1102">
            <a:extLst>
              <a:ext uri="{FF2B5EF4-FFF2-40B4-BE49-F238E27FC236}">
                <a16:creationId xmlns:a16="http://schemas.microsoft.com/office/drawing/2014/main" id="{F1A98CA7-A520-EC4E-882A-444686FBFDD4}"/>
              </a:ext>
            </a:extLst>
          </p:cNvPr>
          <p:cNvSpPr/>
          <p:nvPr/>
        </p:nvSpPr>
        <p:spPr>
          <a:xfrm>
            <a:off x="5782273" y="1312411"/>
            <a:ext cx="1368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128">
                <a:moveTo>
                  <a:pt x="2" y="9"/>
                </a:moveTo>
                <a:cubicBezTo>
                  <a:pt x="1" y="17"/>
                  <a:pt x="0" y="26"/>
                  <a:pt x="0" y="34"/>
                </a:cubicBezTo>
                <a:cubicBezTo>
                  <a:pt x="0" y="68"/>
                  <a:pt x="7" y="98"/>
                  <a:pt x="20" y="123"/>
                </a:cubicBezTo>
                <a:cubicBezTo>
                  <a:pt x="22" y="127"/>
                  <a:pt x="26" y="128"/>
                  <a:pt x="29" y="128"/>
                </a:cubicBezTo>
                <a:cubicBezTo>
                  <a:pt x="31" y="128"/>
                  <a:pt x="32" y="128"/>
                  <a:pt x="34" y="127"/>
                </a:cubicBezTo>
                <a:cubicBezTo>
                  <a:pt x="39" y="125"/>
                  <a:pt x="40" y="119"/>
                  <a:pt x="38" y="114"/>
                </a:cubicBezTo>
                <a:cubicBezTo>
                  <a:pt x="26" y="91"/>
                  <a:pt x="20" y="65"/>
                  <a:pt x="20" y="34"/>
                </a:cubicBezTo>
                <a:cubicBezTo>
                  <a:pt x="20" y="26"/>
                  <a:pt x="21" y="19"/>
                  <a:pt x="22" y="11"/>
                </a:cubicBezTo>
                <a:cubicBezTo>
                  <a:pt x="22" y="6"/>
                  <a:pt x="18" y="1"/>
                  <a:pt x="13" y="0"/>
                </a:cubicBezTo>
                <a:cubicBezTo>
                  <a:pt x="8" y="-1"/>
                  <a:pt x="3" y="3"/>
                  <a:pt x="2" y="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4" name="Freeform 1103">
            <a:extLst>
              <a:ext uri="{FF2B5EF4-FFF2-40B4-BE49-F238E27FC236}">
                <a16:creationId xmlns:a16="http://schemas.microsoft.com/office/drawing/2014/main" id="{B9FA903F-BDDC-FE42-B8C3-22E16E8A5ACC}"/>
              </a:ext>
            </a:extLst>
          </p:cNvPr>
          <p:cNvSpPr/>
          <p:nvPr/>
        </p:nvSpPr>
        <p:spPr>
          <a:xfrm>
            <a:off x="5863993" y="1351652"/>
            <a:ext cx="7920" cy="38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" h="107">
                <a:moveTo>
                  <a:pt x="9" y="107"/>
                </a:moveTo>
                <a:cubicBezTo>
                  <a:pt x="10" y="107"/>
                  <a:pt x="10" y="107"/>
                  <a:pt x="10" y="107"/>
                </a:cubicBezTo>
                <a:cubicBezTo>
                  <a:pt x="15" y="107"/>
                  <a:pt x="20" y="104"/>
                  <a:pt x="20" y="98"/>
                </a:cubicBezTo>
                <a:cubicBezTo>
                  <a:pt x="20" y="98"/>
                  <a:pt x="24" y="55"/>
                  <a:pt x="23" y="9"/>
                </a:cubicBezTo>
                <a:cubicBezTo>
                  <a:pt x="23" y="4"/>
                  <a:pt x="18" y="0"/>
                  <a:pt x="13" y="0"/>
                </a:cubicBezTo>
                <a:cubicBezTo>
                  <a:pt x="7" y="0"/>
                  <a:pt x="3" y="4"/>
                  <a:pt x="3" y="10"/>
                </a:cubicBezTo>
                <a:cubicBezTo>
                  <a:pt x="4" y="54"/>
                  <a:pt x="0" y="96"/>
                  <a:pt x="0" y="97"/>
                </a:cubicBezTo>
                <a:cubicBezTo>
                  <a:pt x="0" y="102"/>
                  <a:pt x="4" y="107"/>
                  <a:pt x="9" y="10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5" name="Freeform 1104">
            <a:extLst>
              <a:ext uri="{FF2B5EF4-FFF2-40B4-BE49-F238E27FC236}">
                <a16:creationId xmlns:a16="http://schemas.microsoft.com/office/drawing/2014/main" id="{DF4AFA7C-7716-A049-A208-A39509265596}"/>
              </a:ext>
            </a:extLst>
          </p:cNvPr>
          <p:cNvSpPr/>
          <p:nvPr/>
        </p:nvSpPr>
        <p:spPr>
          <a:xfrm>
            <a:off x="5841313" y="1309531"/>
            <a:ext cx="29880" cy="32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" h="92">
                <a:moveTo>
                  <a:pt x="73" y="92"/>
                </a:moveTo>
                <a:cubicBezTo>
                  <a:pt x="74" y="92"/>
                  <a:pt x="74" y="92"/>
                  <a:pt x="74" y="92"/>
                </a:cubicBezTo>
                <a:cubicBezTo>
                  <a:pt x="80" y="91"/>
                  <a:pt x="84" y="86"/>
                  <a:pt x="83" y="81"/>
                </a:cubicBezTo>
                <a:cubicBezTo>
                  <a:pt x="81" y="60"/>
                  <a:pt x="78" y="44"/>
                  <a:pt x="73" y="32"/>
                </a:cubicBezTo>
                <a:cubicBezTo>
                  <a:pt x="61" y="5"/>
                  <a:pt x="45" y="0"/>
                  <a:pt x="36" y="0"/>
                </a:cubicBezTo>
                <a:cubicBezTo>
                  <a:pt x="22" y="-1"/>
                  <a:pt x="8" y="8"/>
                  <a:pt x="1" y="23"/>
                </a:cubicBezTo>
                <a:cubicBezTo>
                  <a:pt x="-2" y="28"/>
                  <a:pt x="0" y="34"/>
                  <a:pt x="5" y="36"/>
                </a:cubicBezTo>
                <a:cubicBezTo>
                  <a:pt x="10" y="39"/>
                  <a:pt x="16" y="37"/>
                  <a:pt x="18" y="32"/>
                </a:cubicBezTo>
                <a:cubicBezTo>
                  <a:pt x="22" y="24"/>
                  <a:pt x="29" y="19"/>
                  <a:pt x="35" y="19"/>
                </a:cubicBezTo>
                <a:cubicBezTo>
                  <a:pt x="42" y="19"/>
                  <a:pt x="49" y="27"/>
                  <a:pt x="54" y="40"/>
                </a:cubicBezTo>
                <a:cubicBezTo>
                  <a:pt x="58" y="50"/>
                  <a:pt x="62" y="64"/>
                  <a:pt x="64" y="83"/>
                </a:cubicBezTo>
                <a:cubicBezTo>
                  <a:pt x="64" y="88"/>
                  <a:pt x="68" y="92"/>
                  <a:pt x="73" y="9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6" name="Freeform 1105">
            <a:extLst>
              <a:ext uri="{FF2B5EF4-FFF2-40B4-BE49-F238E27FC236}">
                <a16:creationId xmlns:a16="http://schemas.microsoft.com/office/drawing/2014/main" id="{5723097A-2B35-E044-9D15-60229AE50A38}"/>
              </a:ext>
            </a:extLst>
          </p:cNvPr>
          <p:cNvSpPr/>
          <p:nvPr/>
        </p:nvSpPr>
        <p:spPr>
          <a:xfrm>
            <a:off x="5838433" y="1335451"/>
            <a:ext cx="1080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" h="164">
                <a:moveTo>
                  <a:pt x="6" y="163"/>
                </a:moveTo>
                <a:cubicBezTo>
                  <a:pt x="7" y="163"/>
                  <a:pt x="9" y="164"/>
                  <a:pt x="10" y="164"/>
                </a:cubicBezTo>
                <a:cubicBezTo>
                  <a:pt x="14" y="164"/>
                  <a:pt x="17" y="161"/>
                  <a:pt x="19" y="158"/>
                </a:cubicBezTo>
                <a:cubicBezTo>
                  <a:pt x="36" y="119"/>
                  <a:pt x="32" y="48"/>
                  <a:pt x="28" y="9"/>
                </a:cubicBezTo>
                <a:cubicBezTo>
                  <a:pt x="27" y="4"/>
                  <a:pt x="22" y="0"/>
                  <a:pt x="17" y="0"/>
                </a:cubicBezTo>
                <a:cubicBezTo>
                  <a:pt x="12" y="1"/>
                  <a:pt x="8" y="6"/>
                  <a:pt x="8" y="11"/>
                </a:cubicBezTo>
                <a:cubicBezTo>
                  <a:pt x="11" y="41"/>
                  <a:pt x="16" y="114"/>
                  <a:pt x="1" y="150"/>
                </a:cubicBezTo>
                <a:cubicBezTo>
                  <a:pt x="-1" y="155"/>
                  <a:pt x="1" y="161"/>
                  <a:pt x="6" y="1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7" name="Freeform 1106">
            <a:extLst>
              <a:ext uri="{FF2B5EF4-FFF2-40B4-BE49-F238E27FC236}">
                <a16:creationId xmlns:a16="http://schemas.microsoft.com/office/drawing/2014/main" id="{E8D983DA-CCA6-9F4D-8B55-A0016780A646}"/>
              </a:ext>
            </a:extLst>
          </p:cNvPr>
          <p:cNvSpPr/>
          <p:nvPr/>
        </p:nvSpPr>
        <p:spPr>
          <a:xfrm>
            <a:off x="5874433" y="1336891"/>
            <a:ext cx="10440" cy="5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" h="149">
                <a:moveTo>
                  <a:pt x="7" y="149"/>
                </a:moveTo>
                <a:cubicBezTo>
                  <a:pt x="8" y="149"/>
                  <a:pt x="9" y="149"/>
                  <a:pt x="10" y="149"/>
                </a:cubicBezTo>
                <a:cubicBezTo>
                  <a:pt x="14" y="149"/>
                  <a:pt x="18" y="146"/>
                  <a:pt x="19" y="142"/>
                </a:cubicBezTo>
                <a:cubicBezTo>
                  <a:pt x="20" y="139"/>
                  <a:pt x="37" y="77"/>
                  <a:pt x="27" y="8"/>
                </a:cubicBezTo>
                <a:cubicBezTo>
                  <a:pt x="27" y="3"/>
                  <a:pt x="22" y="-1"/>
                  <a:pt x="16" y="0"/>
                </a:cubicBezTo>
                <a:cubicBezTo>
                  <a:pt x="11" y="1"/>
                  <a:pt x="7" y="5"/>
                  <a:pt x="8" y="11"/>
                </a:cubicBezTo>
                <a:cubicBezTo>
                  <a:pt x="17" y="76"/>
                  <a:pt x="1" y="136"/>
                  <a:pt x="1" y="137"/>
                </a:cubicBezTo>
                <a:cubicBezTo>
                  <a:pt x="-1" y="142"/>
                  <a:pt x="2" y="147"/>
                  <a:pt x="7" y="14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8" name="Freeform 1107">
            <a:extLst>
              <a:ext uri="{FF2B5EF4-FFF2-40B4-BE49-F238E27FC236}">
                <a16:creationId xmlns:a16="http://schemas.microsoft.com/office/drawing/2014/main" id="{6F226AF5-F0AB-DA40-BDB8-F7F13B92B4B6}"/>
              </a:ext>
            </a:extLst>
          </p:cNvPr>
          <p:cNvSpPr/>
          <p:nvPr/>
        </p:nvSpPr>
        <p:spPr>
          <a:xfrm>
            <a:off x="5831233" y="1298732"/>
            <a:ext cx="48960" cy="28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81">
                <a:moveTo>
                  <a:pt x="126" y="81"/>
                </a:moveTo>
                <a:cubicBezTo>
                  <a:pt x="128" y="81"/>
                  <a:pt x="129" y="81"/>
                  <a:pt x="130" y="81"/>
                </a:cubicBezTo>
                <a:cubicBezTo>
                  <a:pt x="135" y="79"/>
                  <a:pt x="138" y="73"/>
                  <a:pt x="136" y="68"/>
                </a:cubicBezTo>
                <a:cubicBezTo>
                  <a:pt x="117" y="12"/>
                  <a:pt x="84" y="1"/>
                  <a:pt x="66" y="0"/>
                </a:cubicBezTo>
                <a:cubicBezTo>
                  <a:pt x="40" y="-2"/>
                  <a:pt x="14" y="13"/>
                  <a:pt x="1" y="39"/>
                </a:cubicBezTo>
                <a:cubicBezTo>
                  <a:pt x="-2" y="44"/>
                  <a:pt x="0" y="50"/>
                  <a:pt x="5" y="52"/>
                </a:cubicBezTo>
                <a:cubicBezTo>
                  <a:pt x="10" y="55"/>
                  <a:pt x="16" y="53"/>
                  <a:pt x="18" y="48"/>
                </a:cubicBezTo>
                <a:cubicBezTo>
                  <a:pt x="28" y="29"/>
                  <a:pt x="46" y="18"/>
                  <a:pt x="65" y="19"/>
                </a:cubicBezTo>
                <a:cubicBezTo>
                  <a:pt x="78" y="20"/>
                  <a:pt x="102" y="29"/>
                  <a:pt x="117" y="74"/>
                </a:cubicBezTo>
                <a:cubicBezTo>
                  <a:pt x="119" y="79"/>
                  <a:pt x="122" y="81"/>
                  <a:pt x="126" y="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9" name="Freeform 1108">
            <a:extLst>
              <a:ext uri="{FF2B5EF4-FFF2-40B4-BE49-F238E27FC236}">
                <a16:creationId xmlns:a16="http://schemas.microsoft.com/office/drawing/2014/main" id="{E6D1A826-9168-304A-94A1-431FA34C5D40}"/>
              </a:ext>
            </a:extLst>
          </p:cNvPr>
          <p:cNvSpPr/>
          <p:nvPr/>
        </p:nvSpPr>
        <p:spPr>
          <a:xfrm>
            <a:off x="5828353" y="1326811"/>
            <a:ext cx="864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" h="54">
                <a:moveTo>
                  <a:pt x="0" y="12"/>
                </a:moveTo>
                <a:cubicBezTo>
                  <a:pt x="2" y="20"/>
                  <a:pt x="4" y="31"/>
                  <a:pt x="6" y="45"/>
                </a:cubicBezTo>
                <a:cubicBezTo>
                  <a:pt x="7" y="50"/>
                  <a:pt x="11" y="54"/>
                  <a:pt x="16" y="54"/>
                </a:cubicBezTo>
                <a:lnTo>
                  <a:pt x="17" y="54"/>
                </a:lnTo>
                <a:cubicBezTo>
                  <a:pt x="22" y="53"/>
                  <a:pt x="26" y="48"/>
                  <a:pt x="25" y="43"/>
                </a:cubicBezTo>
                <a:cubicBezTo>
                  <a:pt x="23" y="28"/>
                  <a:pt x="21" y="16"/>
                  <a:pt x="19" y="8"/>
                </a:cubicBezTo>
                <a:cubicBezTo>
                  <a:pt x="18" y="2"/>
                  <a:pt x="13" y="-1"/>
                  <a:pt x="7" y="0"/>
                </a:cubicBezTo>
                <a:cubicBezTo>
                  <a:pt x="2" y="1"/>
                  <a:pt x="-1" y="6"/>
                  <a:pt x="0" y="1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0" name="Freeform 1109">
            <a:extLst>
              <a:ext uri="{FF2B5EF4-FFF2-40B4-BE49-F238E27FC236}">
                <a16:creationId xmlns:a16="http://schemas.microsoft.com/office/drawing/2014/main" id="{EE7A4DAF-AE99-7145-87CC-DEB41728241F}"/>
              </a:ext>
            </a:extLst>
          </p:cNvPr>
          <p:cNvSpPr/>
          <p:nvPr/>
        </p:nvSpPr>
        <p:spPr>
          <a:xfrm>
            <a:off x="5831593" y="1350211"/>
            <a:ext cx="68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" h="55">
                <a:moveTo>
                  <a:pt x="19" y="46"/>
                </a:moveTo>
                <a:cubicBezTo>
                  <a:pt x="20" y="34"/>
                  <a:pt x="20" y="21"/>
                  <a:pt x="19" y="9"/>
                </a:cubicBezTo>
                <a:cubicBezTo>
                  <a:pt x="19" y="3"/>
                  <a:pt x="14" y="-1"/>
                  <a:pt x="9" y="0"/>
                </a:cubicBezTo>
                <a:cubicBezTo>
                  <a:pt x="3" y="0"/>
                  <a:pt x="-1" y="5"/>
                  <a:pt x="0" y="10"/>
                </a:cubicBezTo>
                <a:cubicBezTo>
                  <a:pt x="0" y="22"/>
                  <a:pt x="0" y="33"/>
                  <a:pt x="0" y="45"/>
                </a:cubicBezTo>
                <a:cubicBezTo>
                  <a:pt x="-1" y="50"/>
                  <a:pt x="3" y="55"/>
                  <a:pt x="9" y="55"/>
                </a:cubicBezTo>
                <a:cubicBezTo>
                  <a:pt x="15" y="55"/>
                  <a:pt x="19" y="51"/>
                  <a:pt x="19" y="4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1" name="Freeform 1110">
            <a:extLst>
              <a:ext uri="{FF2B5EF4-FFF2-40B4-BE49-F238E27FC236}">
                <a16:creationId xmlns:a16="http://schemas.microsoft.com/office/drawing/2014/main" id="{AE65D5EE-33C1-C442-AEE0-325E2D3A3E83}"/>
              </a:ext>
            </a:extLst>
          </p:cNvPr>
          <p:cNvSpPr/>
          <p:nvPr/>
        </p:nvSpPr>
        <p:spPr>
          <a:xfrm>
            <a:off x="5828353" y="1375411"/>
            <a:ext cx="8640" cy="1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" h="46">
                <a:moveTo>
                  <a:pt x="8" y="45"/>
                </a:moveTo>
                <a:cubicBezTo>
                  <a:pt x="9" y="45"/>
                  <a:pt x="10" y="46"/>
                  <a:pt x="10" y="46"/>
                </a:cubicBezTo>
                <a:cubicBezTo>
                  <a:pt x="15" y="46"/>
                  <a:pt x="19" y="43"/>
                  <a:pt x="20" y="38"/>
                </a:cubicBezTo>
                <a:cubicBezTo>
                  <a:pt x="22" y="29"/>
                  <a:pt x="24" y="20"/>
                  <a:pt x="25" y="11"/>
                </a:cubicBezTo>
                <a:cubicBezTo>
                  <a:pt x="26" y="6"/>
                  <a:pt x="23" y="1"/>
                  <a:pt x="17" y="0"/>
                </a:cubicBezTo>
                <a:cubicBezTo>
                  <a:pt x="12" y="-1"/>
                  <a:pt x="7" y="3"/>
                  <a:pt x="6" y="8"/>
                </a:cubicBezTo>
                <a:cubicBezTo>
                  <a:pt x="5" y="17"/>
                  <a:pt x="3" y="25"/>
                  <a:pt x="1" y="33"/>
                </a:cubicBezTo>
                <a:cubicBezTo>
                  <a:pt x="-1" y="39"/>
                  <a:pt x="3" y="44"/>
                  <a:pt x="8" y="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2" name="Freeform 1111">
            <a:extLst>
              <a:ext uri="{FF2B5EF4-FFF2-40B4-BE49-F238E27FC236}">
                <a16:creationId xmlns:a16="http://schemas.microsoft.com/office/drawing/2014/main" id="{C0D0EBA8-B961-6F43-AEA3-1336599A4F17}"/>
              </a:ext>
            </a:extLst>
          </p:cNvPr>
          <p:cNvSpPr/>
          <p:nvPr/>
        </p:nvSpPr>
        <p:spPr>
          <a:xfrm>
            <a:off x="5886313" y="1362811"/>
            <a:ext cx="900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60">
                <a:moveTo>
                  <a:pt x="5" y="59"/>
                </a:moveTo>
                <a:cubicBezTo>
                  <a:pt x="6" y="59"/>
                  <a:pt x="8" y="60"/>
                  <a:pt x="9" y="60"/>
                </a:cubicBezTo>
                <a:cubicBezTo>
                  <a:pt x="13" y="60"/>
                  <a:pt x="16" y="58"/>
                  <a:pt x="18" y="54"/>
                </a:cubicBezTo>
                <a:cubicBezTo>
                  <a:pt x="19" y="53"/>
                  <a:pt x="25" y="40"/>
                  <a:pt x="26" y="10"/>
                </a:cubicBezTo>
                <a:cubicBezTo>
                  <a:pt x="26" y="5"/>
                  <a:pt x="22" y="1"/>
                  <a:pt x="16" y="0"/>
                </a:cubicBezTo>
                <a:cubicBezTo>
                  <a:pt x="11" y="0"/>
                  <a:pt x="6" y="5"/>
                  <a:pt x="6" y="10"/>
                </a:cubicBezTo>
                <a:cubicBezTo>
                  <a:pt x="5" y="35"/>
                  <a:pt x="1" y="46"/>
                  <a:pt x="1" y="46"/>
                </a:cubicBezTo>
                <a:cubicBezTo>
                  <a:pt x="-2" y="50"/>
                  <a:pt x="0" y="56"/>
                  <a:pt x="5" y="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3" name="Freeform 1112">
            <a:extLst>
              <a:ext uri="{FF2B5EF4-FFF2-40B4-BE49-F238E27FC236}">
                <a16:creationId xmlns:a16="http://schemas.microsoft.com/office/drawing/2014/main" id="{47FDF138-81EA-CF48-9313-0C40E87FBC29}"/>
              </a:ext>
            </a:extLst>
          </p:cNvPr>
          <p:cNvSpPr/>
          <p:nvPr/>
        </p:nvSpPr>
        <p:spPr>
          <a:xfrm>
            <a:off x="5897833" y="1344451"/>
            <a:ext cx="720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" h="60">
                <a:moveTo>
                  <a:pt x="7" y="59"/>
                </a:moveTo>
                <a:cubicBezTo>
                  <a:pt x="8" y="60"/>
                  <a:pt x="9" y="60"/>
                  <a:pt x="10" y="60"/>
                </a:cubicBezTo>
                <a:cubicBezTo>
                  <a:pt x="14" y="60"/>
                  <a:pt x="18" y="57"/>
                  <a:pt x="19" y="53"/>
                </a:cubicBezTo>
                <a:cubicBezTo>
                  <a:pt x="20" y="51"/>
                  <a:pt x="23" y="37"/>
                  <a:pt x="19" y="8"/>
                </a:cubicBezTo>
                <a:cubicBezTo>
                  <a:pt x="18" y="3"/>
                  <a:pt x="13" y="-1"/>
                  <a:pt x="8" y="0"/>
                </a:cubicBezTo>
                <a:cubicBezTo>
                  <a:pt x="2" y="1"/>
                  <a:pt x="-1" y="6"/>
                  <a:pt x="0" y="11"/>
                </a:cubicBezTo>
                <a:cubicBezTo>
                  <a:pt x="3" y="36"/>
                  <a:pt x="0" y="47"/>
                  <a:pt x="0" y="47"/>
                </a:cubicBezTo>
                <a:cubicBezTo>
                  <a:pt x="-1" y="52"/>
                  <a:pt x="2" y="58"/>
                  <a:pt x="7" y="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4" name="Freeform 1113">
            <a:extLst>
              <a:ext uri="{FF2B5EF4-FFF2-40B4-BE49-F238E27FC236}">
                <a16:creationId xmlns:a16="http://schemas.microsoft.com/office/drawing/2014/main" id="{33A38EFE-E9B3-1945-8352-1A989D071FC8}"/>
              </a:ext>
            </a:extLst>
          </p:cNvPr>
          <p:cNvSpPr/>
          <p:nvPr/>
        </p:nvSpPr>
        <p:spPr>
          <a:xfrm>
            <a:off x="5871193" y="1298371"/>
            <a:ext cx="23400" cy="5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" h="153">
                <a:moveTo>
                  <a:pt x="56" y="153"/>
                </a:moveTo>
                <a:cubicBezTo>
                  <a:pt x="57" y="153"/>
                  <a:pt x="57" y="153"/>
                  <a:pt x="57" y="153"/>
                </a:cubicBezTo>
                <a:cubicBezTo>
                  <a:pt x="63" y="152"/>
                  <a:pt x="67" y="147"/>
                  <a:pt x="66" y="142"/>
                </a:cubicBezTo>
                <a:cubicBezTo>
                  <a:pt x="64" y="125"/>
                  <a:pt x="61" y="107"/>
                  <a:pt x="56" y="87"/>
                </a:cubicBezTo>
                <a:cubicBezTo>
                  <a:pt x="48" y="52"/>
                  <a:pt x="35" y="24"/>
                  <a:pt x="18" y="4"/>
                </a:cubicBezTo>
                <a:cubicBezTo>
                  <a:pt x="14" y="0"/>
                  <a:pt x="8" y="-1"/>
                  <a:pt x="4" y="3"/>
                </a:cubicBezTo>
                <a:cubicBezTo>
                  <a:pt x="0" y="6"/>
                  <a:pt x="-1" y="13"/>
                  <a:pt x="3" y="17"/>
                </a:cubicBezTo>
                <a:cubicBezTo>
                  <a:pt x="18" y="34"/>
                  <a:pt x="29" y="60"/>
                  <a:pt x="37" y="92"/>
                </a:cubicBezTo>
                <a:cubicBezTo>
                  <a:pt x="41" y="110"/>
                  <a:pt x="44" y="128"/>
                  <a:pt x="46" y="144"/>
                </a:cubicBezTo>
                <a:cubicBezTo>
                  <a:pt x="47" y="149"/>
                  <a:pt x="51" y="153"/>
                  <a:pt x="56" y="1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5" name="Freeform 1114">
            <a:extLst>
              <a:ext uri="{FF2B5EF4-FFF2-40B4-BE49-F238E27FC236}">
                <a16:creationId xmlns:a16="http://schemas.microsoft.com/office/drawing/2014/main" id="{833FC91C-51FB-C84E-B1E0-CF0E2A6D3A9A}"/>
              </a:ext>
            </a:extLst>
          </p:cNvPr>
          <p:cNvSpPr/>
          <p:nvPr/>
        </p:nvSpPr>
        <p:spPr>
          <a:xfrm>
            <a:off x="5817913" y="1287571"/>
            <a:ext cx="38160" cy="97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" h="272">
                <a:moveTo>
                  <a:pt x="17" y="272"/>
                </a:moveTo>
                <a:lnTo>
                  <a:pt x="18" y="272"/>
                </a:lnTo>
                <a:cubicBezTo>
                  <a:pt x="23" y="272"/>
                  <a:pt x="27" y="268"/>
                  <a:pt x="28" y="263"/>
                </a:cubicBezTo>
                <a:cubicBezTo>
                  <a:pt x="35" y="190"/>
                  <a:pt x="23" y="128"/>
                  <a:pt x="20" y="115"/>
                </a:cubicBezTo>
                <a:cubicBezTo>
                  <a:pt x="17" y="90"/>
                  <a:pt x="25" y="65"/>
                  <a:pt x="42" y="46"/>
                </a:cubicBezTo>
                <a:cubicBezTo>
                  <a:pt x="57" y="29"/>
                  <a:pt x="77" y="20"/>
                  <a:pt x="97" y="20"/>
                </a:cubicBezTo>
                <a:cubicBezTo>
                  <a:pt x="103" y="20"/>
                  <a:pt x="107" y="16"/>
                  <a:pt x="107" y="10"/>
                </a:cubicBezTo>
                <a:cubicBezTo>
                  <a:pt x="107" y="5"/>
                  <a:pt x="103" y="0"/>
                  <a:pt x="98" y="0"/>
                </a:cubicBezTo>
                <a:cubicBezTo>
                  <a:pt x="72" y="0"/>
                  <a:pt x="46" y="12"/>
                  <a:pt x="27" y="33"/>
                </a:cubicBezTo>
                <a:cubicBezTo>
                  <a:pt x="7" y="56"/>
                  <a:pt x="-3" y="87"/>
                  <a:pt x="1" y="118"/>
                </a:cubicBezTo>
                <a:cubicBezTo>
                  <a:pt x="1" y="119"/>
                  <a:pt x="1" y="119"/>
                  <a:pt x="1" y="119"/>
                </a:cubicBezTo>
                <a:cubicBezTo>
                  <a:pt x="3" y="130"/>
                  <a:pt x="15" y="190"/>
                  <a:pt x="8" y="261"/>
                </a:cubicBezTo>
                <a:cubicBezTo>
                  <a:pt x="8" y="266"/>
                  <a:pt x="12" y="271"/>
                  <a:pt x="17" y="2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6" name="Freeform 1115">
            <a:extLst>
              <a:ext uri="{FF2B5EF4-FFF2-40B4-BE49-F238E27FC236}">
                <a16:creationId xmlns:a16="http://schemas.microsoft.com/office/drawing/2014/main" id="{11AFADC0-E6F5-5549-9C02-37FE567871CC}"/>
              </a:ext>
            </a:extLst>
          </p:cNvPr>
          <p:cNvSpPr/>
          <p:nvPr/>
        </p:nvSpPr>
        <p:spPr>
          <a:xfrm>
            <a:off x="5892072" y="1319611"/>
            <a:ext cx="900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41">
                <a:moveTo>
                  <a:pt x="18" y="41"/>
                </a:moveTo>
                <a:cubicBezTo>
                  <a:pt x="24" y="40"/>
                  <a:pt x="27" y="34"/>
                  <a:pt x="26" y="29"/>
                </a:cubicBezTo>
                <a:cubicBezTo>
                  <a:pt x="24" y="22"/>
                  <a:pt x="22" y="14"/>
                  <a:pt x="20" y="7"/>
                </a:cubicBezTo>
                <a:cubicBezTo>
                  <a:pt x="18" y="2"/>
                  <a:pt x="13" y="-1"/>
                  <a:pt x="8" y="1"/>
                </a:cubicBezTo>
                <a:cubicBezTo>
                  <a:pt x="2" y="2"/>
                  <a:pt x="-1" y="8"/>
                  <a:pt x="1" y="13"/>
                </a:cubicBezTo>
                <a:cubicBezTo>
                  <a:pt x="3" y="20"/>
                  <a:pt x="5" y="26"/>
                  <a:pt x="6" y="33"/>
                </a:cubicBezTo>
                <a:cubicBezTo>
                  <a:pt x="7" y="38"/>
                  <a:pt x="12" y="41"/>
                  <a:pt x="16" y="41"/>
                </a:cubicBezTo>
                <a:cubicBezTo>
                  <a:pt x="17" y="41"/>
                  <a:pt x="17" y="41"/>
                  <a:pt x="18" y="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7" name="Freeform 1116">
            <a:extLst>
              <a:ext uri="{FF2B5EF4-FFF2-40B4-BE49-F238E27FC236}">
                <a16:creationId xmlns:a16="http://schemas.microsoft.com/office/drawing/2014/main" id="{BC88DE53-3977-3A4B-ADD7-02B596CEA7C0}"/>
              </a:ext>
            </a:extLst>
          </p:cNvPr>
          <p:cNvSpPr/>
          <p:nvPr/>
        </p:nvSpPr>
        <p:spPr>
          <a:xfrm>
            <a:off x="5838433" y="1276411"/>
            <a:ext cx="49320" cy="25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8" h="72">
                <a:moveTo>
                  <a:pt x="7" y="4"/>
                </a:moveTo>
                <a:cubicBezTo>
                  <a:pt x="2" y="5"/>
                  <a:pt x="-1" y="11"/>
                  <a:pt x="0" y="16"/>
                </a:cubicBezTo>
                <a:cubicBezTo>
                  <a:pt x="2" y="21"/>
                  <a:pt x="7" y="24"/>
                  <a:pt x="13" y="23"/>
                </a:cubicBezTo>
                <a:cubicBezTo>
                  <a:pt x="53" y="12"/>
                  <a:pt x="92" y="28"/>
                  <a:pt x="120" y="68"/>
                </a:cubicBezTo>
                <a:cubicBezTo>
                  <a:pt x="121" y="71"/>
                  <a:pt x="125" y="72"/>
                  <a:pt x="128" y="72"/>
                </a:cubicBezTo>
                <a:cubicBezTo>
                  <a:pt x="130" y="72"/>
                  <a:pt x="132" y="72"/>
                  <a:pt x="133" y="70"/>
                </a:cubicBezTo>
                <a:cubicBezTo>
                  <a:pt x="138" y="67"/>
                  <a:pt x="139" y="61"/>
                  <a:pt x="136" y="57"/>
                </a:cubicBezTo>
                <a:cubicBezTo>
                  <a:pt x="103" y="10"/>
                  <a:pt x="55" y="-10"/>
                  <a:pt x="7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8" name="Freeform 1117">
            <a:extLst>
              <a:ext uri="{FF2B5EF4-FFF2-40B4-BE49-F238E27FC236}">
                <a16:creationId xmlns:a16="http://schemas.microsoft.com/office/drawing/2014/main" id="{7D7CBE53-AB40-934F-99F9-7CD73D90A97F}"/>
              </a:ext>
            </a:extLst>
          </p:cNvPr>
          <p:cNvSpPr/>
          <p:nvPr/>
        </p:nvSpPr>
        <p:spPr>
          <a:xfrm>
            <a:off x="5807113" y="1289731"/>
            <a:ext cx="1908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" h="164">
                <a:moveTo>
                  <a:pt x="51" y="2"/>
                </a:moveTo>
                <a:cubicBezTo>
                  <a:pt x="47" y="-1"/>
                  <a:pt x="41" y="-1"/>
                  <a:pt x="37" y="3"/>
                </a:cubicBezTo>
                <a:cubicBezTo>
                  <a:pt x="9" y="32"/>
                  <a:pt x="-4" y="72"/>
                  <a:pt x="1" y="112"/>
                </a:cubicBezTo>
                <a:lnTo>
                  <a:pt x="1" y="113"/>
                </a:lnTo>
                <a:cubicBezTo>
                  <a:pt x="3" y="123"/>
                  <a:pt x="5" y="138"/>
                  <a:pt x="6" y="155"/>
                </a:cubicBezTo>
                <a:cubicBezTo>
                  <a:pt x="7" y="160"/>
                  <a:pt x="11" y="164"/>
                  <a:pt x="16" y="164"/>
                </a:cubicBezTo>
                <a:lnTo>
                  <a:pt x="17" y="164"/>
                </a:lnTo>
                <a:cubicBezTo>
                  <a:pt x="22" y="163"/>
                  <a:pt x="26" y="159"/>
                  <a:pt x="26" y="153"/>
                </a:cubicBezTo>
                <a:cubicBezTo>
                  <a:pt x="24" y="136"/>
                  <a:pt x="22" y="120"/>
                  <a:pt x="20" y="109"/>
                </a:cubicBezTo>
                <a:cubicBezTo>
                  <a:pt x="16" y="75"/>
                  <a:pt x="28" y="41"/>
                  <a:pt x="51" y="16"/>
                </a:cubicBezTo>
                <a:cubicBezTo>
                  <a:pt x="55" y="12"/>
                  <a:pt x="55" y="6"/>
                  <a:pt x="51" y="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9" name="Freeform 1118">
            <a:extLst>
              <a:ext uri="{FF2B5EF4-FFF2-40B4-BE49-F238E27FC236}">
                <a16:creationId xmlns:a16="http://schemas.microsoft.com/office/drawing/2014/main" id="{92B384CD-2A8A-DF41-AB45-9CC8AE70FABD}"/>
              </a:ext>
            </a:extLst>
          </p:cNvPr>
          <p:cNvSpPr/>
          <p:nvPr/>
        </p:nvSpPr>
        <p:spPr>
          <a:xfrm>
            <a:off x="5809993" y="1357051"/>
            <a:ext cx="6840" cy="22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" h="63">
                <a:moveTo>
                  <a:pt x="9" y="63"/>
                </a:moveTo>
                <a:cubicBezTo>
                  <a:pt x="15" y="63"/>
                  <a:pt x="19" y="59"/>
                  <a:pt x="19" y="54"/>
                </a:cubicBezTo>
                <a:cubicBezTo>
                  <a:pt x="20" y="39"/>
                  <a:pt x="20" y="24"/>
                  <a:pt x="20" y="9"/>
                </a:cubicBezTo>
                <a:cubicBezTo>
                  <a:pt x="20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24"/>
                  <a:pt x="0" y="39"/>
                  <a:pt x="0" y="53"/>
                </a:cubicBezTo>
                <a:cubicBezTo>
                  <a:pt x="-1" y="59"/>
                  <a:pt x="4" y="63"/>
                  <a:pt x="9" y="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0" name="Freeform 1119">
            <a:extLst>
              <a:ext uri="{FF2B5EF4-FFF2-40B4-BE49-F238E27FC236}">
                <a16:creationId xmlns:a16="http://schemas.microsoft.com/office/drawing/2014/main" id="{DA58BC96-1FDC-4645-9A28-0AF0C9C3B520}"/>
              </a:ext>
            </a:extLst>
          </p:cNvPr>
          <p:cNvSpPr/>
          <p:nvPr/>
        </p:nvSpPr>
        <p:spPr>
          <a:xfrm>
            <a:off x="5902873" y="1315651"/>
            <a:ext cx="11880" cy="3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" h="105">
                <a:moveTo>
                  <a:pt x="24" y="105"/>
                </a:moveTo>
                <a:cubicBezTo>
                  <a:pt x="29" y="105"/>
                  <a:pt x="34" y="101"/>
                  <a:pt x="34" y="95"/>
                </a:cubicBezTo>
                <a:cubicBezTo>
                  <a:pt x="34" y="55"/>
                  <a:pt x="24" y="22"/>
                  <a:pt x="20" y="10"/>
                </a:cubicBezTo>
                <a:cubicBezTo>
                  <a:pt x="20" y="9"/>
                  <a:pt x="19" y="8"/>
                  <a:pt x="19" y="7"/>
                </a:cubicBezTo>
                <a:cubicBezTo>
                  <a:pt x="18" y="2"/>
                  <a:pt x="12" y="-1"/>
                  <a:pt x="7" y="0"/>
                </a:cubicBezTo>
                <a:cubicBezTo>
                  <a:pt x="2" y="2"/>
                  <a:pt x="-1" y="7"/>
                  <a:pt x="0" y="12"/>
                </a:cubicBezTo>
                <a:cubicBezTo>
                  <a:pt x="0" y="13"/>
                  <a:pt x="1" y="15"/>
                  <a:pt x="1" y="16"/>
                </a:cubicBezTo>
                <a:cubicBezTo>
                  <a:pt x="5" y="28"/>
                  <a:pt x="15" y="58"/>
                  <a:pt x="14" y="95"/>
                </a:cubicBezTo>
                <a:cubicBezTo>
                  <a:pt x="14" y="100"/>
                  <a:pt x="18" y="105"/>
                  <a:pt x="24" y="10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1" name="Freeform 1120">
            <a:extLst>
              <a:ext uri="{FF2B5EF4-FFF2-40B4-BE49-F238E27FC236}">
                <a16:creationId xmlns:a16="http://schemas.microsoft.com/office/drawing/2014/main" id="{2515EBE4-BA7D-264F-A6CB-C022753B8319}"/>
              </a:ext>
            </a:extLst>
          </p:cNvPr>
          <p:cNvSpPr/>
          <p:nvPr/>
        </p:nvSpPr>
        <p:spPr>
          <a:xfrm>
            <a:off x="5794873" y="1264891"/>
            <a:ext cx="106560" cy="6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7" h="172">
                <a:moveTo>
                  <a:pt x="130" y="23"/>
                </a:moveTo>
                <a:cubicBezTo>
                  <a:pt x="158" y="17"/>
                  <a:pt x="228" y="12"/>
                  <a:pt x="279" y="107"/>
                </a:cubicBezTo>
                <a:cubicBezTo>
                  <a:pt x="282" y="111"/>
                  <a:pt x="287" y="113"/>
                  <a:pt x="292" y="111"/>
                </a:cubicBezTo>
                <a:cubicBezTo>
                  <a:pt x="297" y="108"/>
                  <a:pt x="299" y="102"/>
                  <a:pt x="296" y="97"/>
                </a:cubicBezTo>
                <a:cubicBezTo>
                  <a:pt x="257" y="23"/>
                  <a:pt x="193" y="-12"/>
                  <a:pt x="125" y="4"/>
                </a:cubicBezTo>
                <a:cubicBezTo>
                  <a:pt x="55" y="21"/>
                  <a:pt x="2" y="87"/>
                  <a:pt x="0" y="162"/>
                </a:cubicBezTo>
                <a:cubicBezTo>
                  <a:pt x="0" y="167"/>
                  <a:pt x="4" y="172"/>
                  <a:pt x="10" y="172"/>
                </a:cubicBezTo>
                <a:cubicBezTo>
                  <a:pt x="15" y="172"/>
                  <a:pt x="20" y="168"/>
                  <a:pt x="20" y="163"/>
                </a:cubicBezTo>
                <a:cubicBezTo>
                  <a:pt x="22" y="96"/>
                  <a:pt x="68" y="38"/>
                  <a:pt x="130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2" name="Freeform 1121">
            <a:extLst>
              <a:ext uri="{FF2B5EF4-FFF2-40B4-BE49-F238E27FC236}">
                <a16:creationId xmlns:a16="http://schemas.microsoft.com/office/drawing/2014/main" id="{97C7AC76-38E9-0047-B5A6-DABCFBEABBAF}"/>
              </a:ext>
            </a:extLst>
          </p:cNvPr>
          <p:cNvSpPr/>
          <p:nvPr/>
        </p:nvSpPr>
        <p:spPr>
          <a:xfrm>
            <a:off x="5797033" y="1339051"/>
            <a:ext cx="828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" h="78">
                <a:moveTo>
                  <a:pt x="9" y="0"/>
                </a:moveTo>
                <a:cubicBezTo>
                  <a:pt x="3" y="1"/>
                  <a:pt x="-1" y="6"/>
                  <a:pt x="0" y="11"/>
                </a:cubicBezTo>
                <a:cubicBezTo>
                  <a:pt x="2" y="28"/>
                  <a:pt x="3" y="47"/>
                  <a:pt x="4" y="68"/>
                </a:cubicBezTo>
                <a:cubicBezTo>
                  <a:pt x="4" y="73"/>
                  <a:pt x="9" y="78"/>
                  <a:pt x="14" y="78"/>
                </a:cubicBezTo>
                <a:cubicBezTo>
                  <a:pt x="20" y="77"/>
                  <a:pt x="24" y="73"/>
                  <a:pt x="24" y="67"/>
                </a:cubicBezTo>
                <a:cubicBezTo>
                  <a:pt x="23" y="46"/>
                  <a:pt x="22" y="26"/>
                  <a:pt x="20" y="9"/>
                </a:cubicBezTo>
                <a:cubicBezTo>
                  <a:pt x="19" y="3"/>
                  <a:pt x="14" y="-1"/>
                  <a:pt x="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3" name="Freeform 1122">
            <a:extLst>
              <a:ext uri="{FF2B5EF4-FFF2-40B4-BE49-F238E27FC236}">
                <a16:creationId xmlns:a16="http://schemas.microsoft.com/office/drawing/2014/main" id="{0BAFBA34-0BEE-724D-A713-0B00B3EA33EE}"/>
              </a:ext>
            </a:extLst>
          </p:cNvPr>
          <p:cNvSpPr/>
          <p:nvPr/>
        </p:nvSpPr>
        <p:spPr>
          <a:xfrm>
            <a:off x="5851753" y="1380811"/>
            <a:ext cx="792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" h="40">
                <a:moveTo>
                  <a:pt x="3" y="8"/>
                </a:moveTo>
                <a:cubicBezTo>
                  <a:pt x="2" y="16"/>
                  <a:pt x="1" y="22"/>
                  <a:pt x="1" y="25"/>
                </a:cubicBezTo>
                <a:cubicBezTo>
                  <a:pt x="0" y="27"/>
                  <a:pt x="0" y="28"/>
                  <a:pt x="0" y="29"/>
                </a:cubicBezTo>
                <a:cubicBezTo>
                  <a:pt x="-1" y="34"/>
                  <a:pt x="3" y="39"/>
                  <a:pt x="9" y="40"/>
                </a:cubicBezTo>
                <a:lnTo>
                  <a:pt x="10" y="40"/>
                </a:lnTo>
                <a:cubicBezTo>
                  <a:pt x="15" y="40"/>
                  <a:pt x="19" y="37"/>
                  <a:pt x="20" y="32"/>
                </a:cubicBezTo>
                <a:cubicBezTo>
                  <a:pt x="20" y="31"/>
                  <a:pt x="20" y="30"/>
                  <a:pt x="20" y="29"/>
                </a:cubicBezTo>
                <a:cubicBezTo>
                  <a:pt x="21" y="25"/>
                  <a:pt x="22" y="19"/>
                  <a:pt x="23" y="11"/>
                </a:cubicBezTo>
                <a:cubicBezTo>
                  <a:pt x="24" y="6"/>
                  <a:pt x="20" y="1"/>
                  <a:pt x="15" y="0"/>
                </a:cubicBezTo>
                <a:cubicBezTo>
                  <a:pt x="9" y="-1"/>
                  <a:pt x="4" y="3"/>
                  <a:pt x="3" y="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4" name="Freeform 1123">
            <a:extLst>
              <a:ext uri="{FF2B5EF4-FFF2-40B4-BE49-F238E27FC236}">
                <a16:creationId xmlns:a16="http://schemas.microsoft.com/office/drawing/2014/main" id="{79EBFEE0-B61E-5041-B9DC-2DFC93545CDB}"/>
              </a:ext>
            </a:extLst>
          </p:cNvPr>
          <p:cNvSpPr/>
          <p:nvPr/>
        </p:nvSpPr>
        <p:spPr>
          <a:xfrm>
            <a:off x="5851033" y="1323211"/>
            <a:ext cx="1044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" h="141">
                <a:moveTo>
                  <a:pt x="30" y="131"/>
                </a:moveTo>
                <a:cubicBezTo>
                  <a:pt x="31" y="115"/>
                  <a:pt x="31" y="101"/>
                  <a:pt x="30" y="89"/>
                </a:cubicBezTo>
                <a:cubicBezTo>
                  <a:pt x="26" y="37"/>
                  <a:pt x="23" y="15"/>
                  <a:pt x="20" y="6"/>
                </a:cubicBezTo>
                <a:cubicBezTo>
                  <a:pt x="18" y="1"/>
                  <a:pt x="12" y="-1"/>
                  <a:pt x="7" y="1"/>
                </a:cubicBezTo>
                <a:cubicBezTo>
                  <a:pt x="2" y="3"/>
                  <a:pt x="-1" y="8"/>
                  <a:pt x="1" y="13"/>
                </a:cubicBezTo>
                <a:cubicBezTo>
                  <a:pt x="5" y="22"/>
                  <a:pt x="8" y="57"/>
                  <a:pt x="11" y="91"/>
                </a:cubicBezTo>
                <a:cubicBezTo>
                  <a:pt x="12" y="102"/>
                  <a:pt x="12" y="115"/>
                  <a:pt x="11" y="130"/>
                </a:cubicBezTo>
                <a:cubicBezTo>
                  <a:pt x="10" y="135"/>
                  <a:pt x="14" y="140"/>
                  <a:pt x="20" y="141"/>
                </a:cubicBezTo>
                <a:cubicBezTo>
                  <a:pt x="26" y="141"/>
                  <a:pt x="30" y="137"/>
                  <a:pt x="30" y="13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5" name="Freeform 1124">
            <a:extLst>
              <a:ext uri="{FF2B5EF4-FFF2-40B4-BE49-F238E27FC236}">
                <a16:creationId xmlns:a16="http://schemas.microsoft.com/office/drawing/2014/main" id="{0B038BC4-F37E-8041-88A1-01B44798D3BA}"/>
              </a:ext>
            </a:extLst>
          </p:cNvPr>
          <p:cNvSpPr/>
          <p:nvPr/>
        </p:nvSpPr>
        <p:spPr>
          <a:xfrm>
            <a:off x="6911234" y="1191811"/>
            <a:ext cx="404280" cy="14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4" h="403">
                <a:moveTo>
                  <a:pt x="457" y="240"/>
                </a:moveTo>
                <a:lnTo>
                  <a:pt x="494" y="56"/>
                </a:lnTo>
                <a:lnTo>
                  <a:pt x="637" y="56"/>
                </a:lnTo>
                <a:lnTo>
                  <a:pt x="675" y="240"/>
                </a:lnTo>
                <a:lnTo>
                  <a:pt x="675" y="253"/>
                </a:lnTo>
                <a:lnTo>
                  <a:pt x="457" y="253"/>
                </a:lnTo>
                <a:close/>
                <a:moveTo>
                  <a:pt x="562" y="348"/>
                </a:moveTo>
                <a:cubicBezTo>
                  <a:pt x="540" y="348"/>
                  <a:pt x="521" y="330"/>
                  <a:pt x="519" y="308"/>
                </a:cubicBezTo>
                <a:lnTo>
                  <a:pt x="605" y="308"/>
                </a:lnTo>
                <a:cubicBezTo>
                  <a:pt x="604" y="330"/>
                  <a:pt x="585" y="348"/>
                  <a:pt x="562" y="348"/>
                </a:cubicBezTo>
                <a:close/>
                <a:moveTo>
                  <a:pt x="225" y="51"/>
                </a:moveTo>
                <a:cubicBezTo>
                  <a:pt x="215" y="49"/>
                  <a:pt x="205" y="54"/>
                  <a:pt x="203" y="64"/>
                </a:cubicBezTo>
                <a:cubicBezTo>
                  <a:pt x="201" y="73"/>
                  <a:pt x="206" y="83"/>
                  <a:pt x="216" y="85"/>
                </a:cubicBezTo>
                <a:lnTo>
                  <a:pt x="421" y="137"/>
                </a:lnTo>
                <a:lnTo>
                  <a:pt x="416" y="164"/>
                </a:lnTo>
                <a:lnTo>
                  <a:pt x="14" y="263"/>
                </a:lnTo>
                <a:cubicBezTo>
                  <a:pt x="4" y="265"/>
                  <a:pt x="-2" y="275"/>
                  <a:pt x="1" y="284"/>
                </a:cubicBezTo>
                <a:cubicBezTo>
                  <a:pt x="3" y="292"/>
                  <a:pt x="10" y="298"/>
                  <a:pt x="18" y="298"/>
                </a:cubicBezTo>
                <a:cubicBezTo>
                  <a:pt x="20" y="298"/>
                  <a:pt x="21" y="298"/>
                  <a:pt x="22" y="297"/>
                </a:cubicBezTo>
                <a:lnTo>
                  <a:pt x="408" y="202"/>
                </a:lnTo>
                <a:lnTo>
                  <a:pt x="402" y="232"/>
                </a:lnTo>
                <a:cubicBezTo>
                  <a:pt x="402" y="234"/>
                  <a:pt x="401" y="236"/>
                  <a:pt x="401" y="238"/>
                </a:cubicBezTo>
                <a:lnTo>
                  <a:pt x="401" y="280"/>
                </a:lnTo>
                <a:cubicBezTo>
                  <a:pt x="401" y="295"/>
                  <a:pt x="414" y="308"/>
                  <a:pt x="429" y="308"/>
                </a:cubicBezTo>
                <a:lnTo>
                  <a:pt x="464" y="308"/>
                </a:lnTo>
                <a:cubicBezTo>
                  <a:pt x="466" y="360"/>
                  <a:pt x="509" y="403"/>
                  <a:pt x="562" y="403"/>
                </a:cubicBezTo>
                <a:cubicBezTo>
                  <a:pt x="616" y="403"/>
                  <a:pt x="659" y="360"/>
                  <a:pt x="661" y="308"/>
                </a:cubicBezTo>
                <a:lnTo>
                  <a:pt x="703" y="308"/>
                </a:lnTo>
                <a:cubicBezTo>
                  <a:pt x="718" y="308"/>
                  <a:pt x="730" y="295"/>
                  <a:pt x="730" y="280"/>
                </a:cubicBezTo>
                <a:lnTo>
                  <a:pt x="730" y="238"/>
                </a:lnTo>
                <a:cubicBezTo>
                  <a:pt x="730" y="236"/>
                  <a:pt x="730" y="234"/>
                  <a:pt x="730" y="232"/>
                </a:cubicBezTo>
                <a:lnTo>
                  <a:pt x="724" y="204"/>
                </a:lnTo>
                <a:lnTo>
                  <a:pt x="1102" y="297"/>
                </a:lnTo>
                <a:cubicBezTo>
                  <a:pt x="1104" y="298"/>
                  <a:pt x="1105" y="298"/>
                  <a:pt x="1107" y="298"/>
                </a:cubicBezTo>
                <a:cubicBezTo>
                  <a:pt x="1114" y="298"/>
                  <a:pt x="1122" y="292"/>
                  <a:pt x="1124" y="284"/>
                </a:cubicBezTo>
                <a:cubicBezTo>
                  <a:pt x="1126" y="275"/>
                  <a:pt x="1120" y="265"/>
                  <a:pt x="1111" y="263"/>
                </a:cubicBezTo>
                <a:lnTo>
                  <a:pt x="716" y="165"/>
                </a:lnTo>
                <a:lnTo>
                  <a:pt x="710" y="135"/>
                </a:lnTo>
                <a:lnTo>
                  <a:pt x="907" y="85"/>
                </a:lnTo>
                <a:cubicBezTo>
                  <a:pt x="917" y="83"/>
                  <a:pt x="923" y="73"/>
                  <a:pt x="920" y="64"/>
                </a:cubicBezTo>
                <a:cubicBezTo>
                  <a:pt x="918" y="54"/>
                  <a:pt x="908" y="49"/>
                  <a:pt x="899" y="51"/>
                </a:cubicBezTo>
                <a:lnTo>
                  <a:pt x="702" y="100"/>
                </a:lnTo>
                <a:lnTo>
                  <a:pt x="687" y="22"/>
                </a:lnTo>
                <a:cubicBezTo>
                  <a:pt x="684" y="10"/>
                  <a:pt x="673" y="0"/>
                  <a:pt x="659" y="0"/>
                </a:cubicBezTo>
                <a:lnTo>
                  <a:pt x="472" y="0"/>
                </a:lnTo>
                <a:cubicBezTo>
                  <a:pt x="459" y="0"/>
                  <a:pt x="448" y="10"/>
                  <a:pt x="445" y="22"/>
                </a:cubicBezTo>
                <a:lnTo>
                  <a:pt x="429" y="102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6" name="Freeform 1125">
            <a:extLst>
              <a:ext uri="{FF2B5EF4-FFF2-40B4-BE49-F238E27FC236}">
                <a16:creationId xmlns:a16="http://schemas.microsoft.com/office/drawing/2014/main" id="{E8D2A632-892E-3043-AC89-F49DA9F4B698}"/>
              </a:ext>
            </a:extLst>
          </p:cNvPr>
          <p:cNvSpPr/>
          <p:nvPr/>
        </p:nvSpPr>
        <p:spPr>
          <a:xfrm>
            <a:off x="6929593" y="1173091"/>
            <a:ext cx="110160" cy="78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7" h="218">
                <a:moveTo>
                  <a:pt x="11" y="153"/>
                </a:moveTo>
                <a:cubicBezTo>
                  <a:pt x="15" y="160"/>
                  <a:pt x="20" y="167"/>
                  <a:pt x="26" y="173"/>
                </a:cubicBezTo>
                <a:cubicBezTo>
                  <a:pt x="31" y="179"/>
                  <a:pt x="38" y="184"/>
                  <a:pt x="44" y="189"/>
                </a:cubicBezTo>
                <a:cubicBezTo>
                  <a:pt x="56" y="197"/>
                  <a:pt x="70" y="204"/>
                  <a:pt x="83" y="208"/>
                </a:cubicBezTo>
                <a:cubicBezTo>
                  <a:pt x="97" y="213"/>
                  <a:pt x="111" y="216"/>
                  <a:pt x="125" y="217"/>
                </a:cubicBezTo>
                <a:cubicBezTo>
                  <a:pt x="132" y="218"/>
                  <a:pt x="139" y="218"/>
                  <a:pt x="145" y="218"/>
                </a:cubicBezTo>
                <a:cubicBezTo>
                  <a:pt x="152" y="217"/>
                  <a:pt x="159" y="217"/>
                  <a:pt x="166" y="216"/>
                </a:cubicBezTo>
                <a:cubicBezTo>
                  <a:pt x="179" y="215"/>
                  <a:pt x="193" y="212"/>
                  <a:pt x="205" y="208"/>
                </a:cubicBezTo>
                <a:cubicBezTo>
                  <a:pt x="218" y="203"/>
                  <a:pt x="230" y="198"/>
                  <a:pt x="241" y="190"/>
                </a:cubicBezTo>
                <a:cubicBezTo>
                  <a:pt x="228" y="192"/>
                  <a:pt x="215" y="193"/>
                  <a:pt x="203" y="192"/>
                </a:cubicBezTo>
                <a:cubicBezTo>
                  <a:pt x="190" y="192"/>
                  <a:pt x="178" y="191"/>
                  <a:pt x="166" y="189"/>
                </a:cubicBezTo>
                <a:cubicBezTo>
                  <a:pt x="142" y="186"/>
                  <a:pt x="120" y="179"/>
                  <a:pt x="100" y="168"/>
                </a:cubicBezTo>
                <a:cubicBezTo>
                  <a:pt x="90" y="163"/>
                  <a:pt x="81" y="157"/>
                  <a:pt x="74" y="150"/>
                </a:cubicBezTo>
                <a:cubicBezTo>
                  <a:pt x="66" y="144"/>
                  <a:pt x="61" y="136"/>
                  <a:pt x="58" y="129"/>
                </a:cubicBezTo>
                <a:cubicBezTo>
                  <a:pt x="54" y="122"/>
                  <a:pt x="54" y="115"/>
                  <a:pt x="55" y="108"/>
                </a:cubicBezTo>
                <a:cubicBezTo>
                  <a:pt x="56" y="102"/>
                  <a:pt x="60" y="95"/>
                  <a:pt x="66" y="88"/>
                </a:cubicBezTo>
                <a:cubicBezTo>
                  <a:pt x="68" y="85"/>
                  <a:pt x="72" y="81"/>
                  <a:pt x="75" y="78"/>
                </a:cubicBezTo>
                <a:cubicBezTo>
                  <a:pt x="79" y="75"/>
                  <a:pt x="83" y="72"/>
                  <a:pt x="88" y="70"/>
                </a:cubicBezTo>
                <a:cubicBezTo>
                  <a:pt x="97" y="64"/>
                  <a:pt x="106" y="60"/>
                  <a:pt x="117" y="57"/>
                </a:cubicBezTo>
                <a:cubicBezTo>
                  <a:pt x="137" y="49"/>
                  <a:pt x="160" y="46"/>
                  <a:pt x="183" y="45"/>
                </a:cubicBezTo>
                <a:cubicBezTo>
                  <a:pt x="206" y="45"/>
                  <a:pt x="229" y="48"/>
                  <a:pt x="251" y="56"/>
                </a:cubicBezTo>
                <a:cubicBezTo>
                  <a:pt x="262" y="59"/>
                  <a:pt x="273" y="64"/>
                  <a:pt x="283" y="71"/>
                </a:cubicBezTo>
                <a:cubicBezTo>
                  <a:pt x="288" y="75"/>
                  <a:pt x="292" y="79"/>
                  <a:pt x="296" y="83"/>
                </a:cubicBezTo>
                <a:cubicBezTo>
                  <a:pt x="300" y="88"/>
                  <a:pt x="304" y="93"/>
                  <a:pt x="307" y="98"/>
                </a:cubicBezTo>
                <a:cubicBezTo>
                  <a:pt x="307" y="92"/>
                  <a:pt x="306" y="85"/>
                  <a:pt x="304" y="79"/>
                </a:cubicBezTo>
                <a:cubicBezTo>
                  <a:pt x="301" y="72"/>
                  <a:pt x="298" y="66"/>
                  <a:pt x="294" y="61"/>
                </a:cubicBezTo>
                <a:cubicBezTo>
                  <a:pt x="290" y="55"/>
                  <a:pt x="285" y="50"/>
                  <a:pt x="280" y="45"/>
                </a:cubicBezTo>
                <a:cubicBezTo>
                  <a:pt x="275" y="40"/>
                  <a:pt x="270" y="36"/>
                  <a:pt x="264" y="31"/>
                </a:cubicBezTo>
                <a:cubicBezTo>
                  <a:pt x="258" y="28"/>
                  <a:pt x="252" y="24"/>
                  <a:pt x="246" y="21"/>
                </a:cubicBezTo>
                <a:cubicBezTo>
                  <a:pt x="240" y="18"/>
                  <a:pt x="233" y="15"/>
                  <a:pt x="227" y="12"/>
                </a:cubicBezTo>
                <a:cubicBezTo>
                  <a:pt x="220" y="10"/>
                  <a:pt x="214" y="8"/>
                  <a:pt x="207" y="6"/>
                </a:cubicBezTo>
                <a:cubicBezTo>
                  <a:pt x="200" y="5"/>
                  <a:pt x="193" y="3"/>
                  <a:pt x="186" y="2"/>
                </a:cubicBezTo>
                <a:cubicBezTo>
                  <a:pt x="158" y="-2"/>
                  <a:pt x="130" y="-1"/>
                  <a:pt x="102" y="6"/>
                </a:cubicBezTo>
                <a:cubicBezTo>
                  <a:pt x="88" y="10"/>
                  <a:pt x="74" y="15"/>
                  <a:pt x="61" y="23"/>
                </a:cubicBezTo>
                <a:cubicBezTo>
                  <a:pt x="47" y="30"/>
                  <a:pt x="35" y="39"/>
                  <a:pt x="24" y="52"/>
                </a:cubicBezTo>
                <a:cubicBezTo>
                  <a:pt x="18" y="58"/>
                  <a:pt x="13" y="66"/>
                  <a:pt x="10" y="73"/>
                </a:cubicBezTo>
                <a:cubicBezTo>
                  <a:pt x="6" y="82"/>
                  <a:pt x="3" y="90"/>
                  <a:pt x="1" y="100"/>
                </a:cubicBezTo>
                <a:cubicBezTo>
                  <a:pt x="0" y="109"/>
                  <a:pt x="0" y="118"/>
                  <a:pt x="2" y="127"/>
                </a:cubicBezTo>
                <a:cubicBezTo>
                  <a:pt x="4" y="136"/>
                  <a:pt x="7" y="145"/>
                  <a:pt x="11" y="1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7" name="Freeform 1126">
            <a:extLst>
              <a:ext uri="{FF2B5EF4-FFF2-40B4-BE49-F238E27FC236}">
                <a16:creationId xmlns:a16="http://schemas.microsoft.com/office/drawing/2014/main" id="{A0357A6D-5A21-2A41-9CE7-CC743889BCB0}"/>
              </a:ext>
            </a:extLst>
          </p:cNvPr>
          <p:cNvSpPr/>
          <p:nvPr/>
        </p:nvSpPr>
        <p:spPr>
          <a:xfrm>
            <a:off x="6864072" y="1253371"/>
            <a:ext cx="110160" cy="78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7" h="218">
                <a:moveTo>
                  <a:pt x="282" y="147"/>
                </a:moveTo>
                <a:cubicBezTo>
                  <a:pt x="273" y="153"/>
                  <a:pt x="262" y="158"/>
                  <a:pt x="251" y="162"/>
                </a:cubicBezTo>
                <a:cubicBezTo>
                  <a:pt x="229" y="170"/>
                  <a:pt x="205" y="173"/>
                  <a:pt x="183" y="172"/>
                </a:cubicBezTo>
                <a:cubicBezTo>
                  <a:pt x="160" y="172"/>
                  <a:pt x="137" y="168"/>
                  <a:pt x="116" y="161"/>
                </a:cubicBezTo>
                <a:cubicBezTo>
                  <a:pt x="106" y="158"/>
                  <a:pt x="96" y="153"/>
                  <a:pt x="87" y="148"/>
                </a:cubicBezTo>
                <a:cubicBezTo>
                  <a:pt x="83" y="145"/>
                  <a:pt x="79" y="142"/>
                  <a:pt x="75" y="139"/>
                </a:cubicBezTo>
                <a:cubicBezTo>
                  <a:pt x="71" y="136"/>
                  <a:pt x="68" y="133"/>
                  <a:pt x="65" y="130"/>
                </a:cubicBezTo>
                <a:cubicBezTo>
                  <a:pt x="59" y="123"/>
                  <a:pt x="56" y="116"/>
                  <a:pt x="55" y="110"/>
                </a:cubicBezTo>
                <a:cubicBezTo>
                  <a:pt x="53" y="103"/>
                  <a:pt x="54" y="96"/>
                  <a:pt x="57" y="89"/>
                </a:cubicBezTo>
                <a:cubicBezTo>
                  <a:pt x="60" y="82"/>
                  <a:pt x="66" y="74"/>
                  <a:pt x="73" y="67"/>
                </a:cubicBezTo>
                <a:cubicBezTo>
                  <a:pt x="81" y="60"/>
                  <a:pt x="90" y="54"/>
                  <a:pt x="100" y="49"/>
                </a:cubicBezTo>
                <a:cubicBezTo>
                  <a:pt x="119" y="39"/>
                  <a:pt x="142" y="32"/>
                  <a:pt x="166" y="28"/>
                </a:cubicBezTo>
                <a:cubicBezTo>
                  <a:pt x="178" y="26"/>
                  <a:pt x="190" y="25"/>
                  <a:pt x="202" y="25"/>
                </a:cubicBezTo>
                <a:cubicBezTo>
                  <a:pt x="215" y="25"/>
                  <a:pt x="227" y="26"/>
                  <a:pt x="240" y="28"/>
                </a:cubicBezTo>
                <a:cubicBezTo>
                  <a:pt x="230" y="20"/>
                  <a:pt x="217" y="14"/>
                  <a:pt x="205" y="10"/>
                </a:cubicBezTo>
                <a:cubicBezTo>
                  <a:pt x="192" y="6"/>
                  <a:pt x="179" y="3"/>
                  <a:pt x="166" y="1"/>
                </a:cubicBezTo>
                <a:cubicBezTo>
                  <a:pt x="159" y="1"/>
                  <a:pt x="152" y="0"/>
                  <a:pt x="145" y="0"/>
                </a:cubicBezTo>
                <a:cubicBezTo>
                  <a:pt x="138" y="0"/>
                  <a:pt x="131" y="0"/>
                  <a:pt x="124" y="1"/>
                </a:cubicBezTo>
                <a:cubicBezTo>
                  <a:pt x="111" y="2"/>
                  <a:pt x="97" y="5"/>
                  <a:pt x="83" y="9"/>
                </a:cubicBezTo>
                <a:cubicBezTo>
                  <a:pt x="69" y="14"/>
                  <a:pt x="56" y="20"/>
                  <a:pt x="43" y="29"/>
                </a:cubicBezTo>
                <a:cubicBezTo>
                  <a:pt x="37" y="34"/>
                  <a:pt x="31" y="39"/>
                  <a:pt x="25" y="45"/>
                </a:cubicBezTo>
                <a:cubicBezTo>
                  <a:pt x="20" y="51"/>
                  <a:pt x="15" y="57"/>
                  <a:pt x="11" y="65"/>
                </a:cubicBezTo>
                <a:cubicBezTo>
                  <a:pt x="6" y="73"/>
                  <a:pt x="3" y="82"/>
                  <a:pt x="1" y="91"/>
                </a:cubicBezTo>
                <a:cubicBezTo>
                  <a:pt x="0" y="100"/>
                  <a:pt x="0" y="109"/>
                  <a:pt x="1" y="118"/>
                </a:cubicBezTo>
                <a:cubicBezTo>
                  <a:pt x="2" y="127"/>
                  <a:pt x="5" y="136"/>
                  <a:pt x="9" y="144"/>
                </a:cubicBezTo>
                <a:cubicBezTo>
                  <a:pt x="13" y="152"/>
                  <a:pt x="18" y="159"/>
                  <a:pt x="23" y="166"/>
                </a:cubicBezTo>
                <a:cubicBezTo>
                  <a:pt x="34" y="178"/>
                  <a:pt x="47" y="188"/>
                  <a:pt x="60" y="195"/>
                </a:cubicBezTo>
                <a:cubicBezTo>
                  <a:pt x="73" y="202"/>
                  <a:pt x="87" y="208"/>
                  <a:pt x="101" y="211"/>
                </a:cubicBezTo>
                <a:cubicBezTo>
                  <a:pt x="129" y="219"/>
                  <a:pt x="158" y="220"/>
                  <a:pt x="186" y="216"/>
                </a:cubicBezTo>
                <a:cubicBezTo>
                  <a:pt x="193" y="215"/>
                  <a:pt x="200" y="213"/>
                  <a:pt x="206" y="212"/>
                </a:cubicBezTo>
                <a:cubicBezTo>
                  <a:pt x="213" y="210"/>
                  <a:pt x="220" y="208"/>
                  <a:pt x="226" y="205"/>
                </a:cubicBezTo>
                <a:cubicBezTo>
                  <a:pt x="233" y="203"/>
                  <a:pt x="239" y="200"/>
                  <a:pt x="246" y="197"/>
                </a:cubicBezTo>
                <a:cubicBezTo>
                  <a:pt x="252" y="194"/>
                  <a:pt x="258" y="190"/>
                  <a:pt x="264" y="186"/>
                </a:cubicBezTo>
                <a:cubicBezTo>
                  <a:pt x="269" y="182"/>
                  <a:pt x="275" y="178"/>
                  <a:pt x="280" y="173"/>
                </a:cubicBezTo>
                <a:cubicBezTo>
                  <a:pt x="285" y="168"/>
                  <a:pt x="289" y="163"/>
                  <a:pt x="293" y="157"/>
                </a:cubicBezTo>
                <a:cubicBezTo>
                  <a:pt x="297" y="152"/>
                  <a:pt x="301" y="145"/>
                  <a:pt x="303" y="139"/>
                </a:cubicBezTo>
                <a:cubicBezTo>
                  <a:pt x="305" y="133"/>
                  <a:pt x="307" y="126"/>
                  <a:pt x="307" y="119"/>
                </a:cubicBezTo>
                <a:cubicBezTo>
                  <a:pt x="304" y="125"/>
                  <a:pt x="300" y="130"/>
                  <a:pt x="296" y="135"/>
                </a:cubicBezTo>
                <a:cubicBezTo>
                  <a:pt x="292" y="139"/>
                  <a:pt x="287" y="143"/>
                  <a:pt x="282" y="1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8" name="Freeform 1127">
            <a:extLst>
              <a:ext uri="{FF2B5EF4-FFF2-40B4-BE49-F238E27FC236}">
                <a16:creationId xmlns:a16="http://schemas.microsoft.com/office/drawing/2014/main" id="{0F595291-8F3F-9745-8724-287F3B2A2055}"/>
              </a:ext>
            </a:extLst>
          </p:cNvPr>
          <p:cNvSpPr/>
          <p:nvPr/>
        </p:nvSpPr>
        <p:spPr>
          <a:xfrm>
            <a:off x="7186633" y="1173091"/>
            <a:ext cx="110160" cy="78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7" h="218">
                <a:moveTo>
                  <a:pt x="25" y="71"/>
                </a:moveTo>
                <a:cubicBezTo>
                  <a:pt x="35" y="64"/>
                  <a:pt x="45" y="59"/>
                  <a:pt x="56" y="56"/>
                </a:cubicBezTo>
                <a:cubicBezTo>
                  <a:pt x="78" y="48"/>
                  <a:pt x="102" y="45"/>
                  <a:pt x="125" y="45"/>
                </a:cubicBezTo>
                <a:cubicBezTo>
                  <a:pt x="148" y="46"/>
                  <a:pt x="170" y="49"/>
                  <a:pt x="191" y="57"/>
                </a:cubicBezTo>
                <a:cubicBezTo>
                  <a:pt x="201" y="60"/>
                  <a:pt x="211" y="64"/>
                  <a:pt x="220" y="70"/>
                </a:cubicBezTo>
                <a:cubicBezTo>
                  <a:pt x="224" y="72"/>
                  <a:pt x="228" y="75"/>
                  <a:pt x="232" y="78"/>
                </a:cubicBezTo>
                <a:cubicBezTo>
                  <a:pt x="236" y="81"/>
                  <a:pt x="239" y="85"/>
                  <a:pt x="242" y="88"/>
                </a:cubicBezTo>
                <a:cubicBezTo>
                  <a:pt x="248" y="95"/>
                  <a:pt x="251" y="102"/>
                  <a:pt x="253" y="108"/>
                </a:cubicBezTo>
                <a:cubicBezTo>
                  <a:pt x="254" y="115"/>
                  <a:pt x="253" y="122"/>
                  <a:pt x="250" y="129"/>
                </a:cubicBezTo>
                <a:cubicBezTo>
                  <a:pt x="247" y="136"/>
                  <a:pt x="241" y="144"/>
                  <a:pt x="234" y="150"/>
                </a:cubicBezTo>
                <a:cubicBezTo>
                  <a:pt x="226" y="157"/>
                  <a:pt x="217" y="163"/>
                  <a:pt x="208" y="169"/>
                </a:cubicBezTo>
                <a:cubicBezTo>
                  <a:pt x="188" y="179"/>
                  <a:pt x="165" y="186"/>
                  <a:pt x="141" y="189"/>
                </a:cubicBezTo>
                <a:cubicBezTo>
                  <a:pt x="129" y="191"/>
                  <a:pt x="117" y="192"/>
                  <a:pt x="105" y="192"/>
                </a:cubicBezTo>
                <a:cubicBezTo>
                  <a:pt x="92" y="193"/>
                  <a:pt x="80" y="192"/>
                  <a:pt x="67" y="190"/>
                </a:cubicBezTo>
                <a:cubicBezTo>
                  <a:pt x="78" y="198"/>
                  <a:pt x="90" y="203"/>
                  <a:pt x="102" y="208"/>
                </a:cubicBezTo>
                <a:cubicBezTo>
                  <a:pt x="115" y="212"/>
                  <a:pt x="128" y="215"/>
                  <a:pt x="142" y="216"/>
                </a:cubicBezTo>
                <a:cubicBezTo>
                  <a:pt x="148" y="217"/>
                  <a:pt x="155" y="217"/>
                  <a:pt x="162" y="218"/>
                </a:cubicBezTo>
                <a:cubicBezTo>
                  <a:pt x="169" y="218"/>
                  <a:pt x="176" y="218"/>
                  <a:pt x="183" y="217"/>
                </a:cubicBezTo>
                <a:cubicBezTo>
                  <a:pt x="197" y="216"/>
                  <a:pt x="211" y="213"/>
                  <a:pt x="224" y="208"/>
                </a:cubicBezTo>
                <a:cubicBezTo>
                  <a:pt x="238" y="204"/>
                  <a:pt x="251" y="197"/>
                  <a:pt x="264" y="189"/>
                </a:cubicBezTo>
                <a:cubicBezTo>
                  <a:pt x="270" y="184"/>
                  <a:pt x="276" y="179"/>
                  <a:pt x="282" y="173"/>
                </a:cubicBezTo>
                <a:cubicBezTo>
                  <a:pt x="287" y="167"/>
                  <a:pt x="292" y="160"/>
                  <a:pt x="297" y="153"/>
                </a:cubicBezTo>
                <a:cubicBezTo>
                  <a:pt x="301" y="145"/>
                  <a:pt x="304" y="136"/>
                  <a:pt x="306" y="127"/>
                </a:cubicBezTo>
                <a:cubicBezTo>
                  <a:pt x="307" y="118"/>
                  <a:pt x="308" y="109"/>
                  <a:pt x="306" y="100"/>
                </a:cubicBezTo>
                <a:cubicBezTo>
                  <a:pt x="305" y="90"/>
                  <a:pt x="302" y="82"/>
                  <a:pt x="298" y="73"/>
                </a:cubicBezTo>
                <a:cubicBezTo>
                  <a:pt x="294" y="66"/>
                  <a:pt x="289" y="58"/>
                  <a:pt x="284" y="52"/>
                </a:cubicBezTo>
                <a:cubicBezTo>
                  <a:pt x="273" y="39"/>
                  <a:pt x="260" y="30"/>
                  <a:pt x="247" y="23"/>
                </a:cubicBezTo>
                <a:cubicBezTo>
                  <a:pt x="234" y="15"/>
                  <a:pt x="220" y="10"/>
                  <a:pt x="206" y="6"/>
                </a:cubicBezTo>
                <a:cubicBezTo>
                  <a:pt x="178" y="-1"/>
                  <a:pt x="149" y="-2"/>
                  <a:pt x="121" y="2"/>
                </a:cubicBezTo>
                <a:cubicBezTo>
                  <a:pt x="115" y="3"/>
                  <a:pt x="108" y="5"/>
                  <a:pt x="101" y="6"/>
                </a:cubicBezTo>
                <a:cubicBezTo>
                  <a:pt x="94" y="8"/>
                  <a:pt x="87" y="10"/>
                  <a:pt x="81" y="12"/>
                </a:cubicBezTo>
                <a:cubicBezTo>
                  <a:pt x="74" y="15"/>
                  <a:pt x="68" y="18"/>
                  <a:pt x="62" y="21"/>
                </a:cubicBezTo>
                <a:cubicBezTo>
                  <a:pt x="55" y="24"/>
                  <a:pt x="49" y="28"/>
                  <a:pt x="44" y="31"/>
                </a:cubicBezTo>
                <a:cubicBezTo>
                  <a:pt x="38" y="36"/>
                  <a:pt x="32" y="40"/>
                  <a:pt x="27" y="45"/>
                </a:cubicBezTo>
                <a:cubicBezTo>
                  <a:pt x="22" y="50"/>
                  <a:pt x="18" y="55"/>
                  <a:pt x="14" y="61"/>
                </a:cubicBezTo>
                <a:cubicBezTo>
                  <a:pt x="10" y="66"/>
                  <a:pt x="6" y="72"/>
                  <a:pt x="4" y="79"/>
                </a:cubicBezTo>
                <a:cubicBezTo>
                  <a:pt x="2" y="85"/>
                  <a:pt x="0" y="92"/>
                  <a:pt x="0" y="98"/>
                </a:cubicBezTo>
                <a:cubicBezTo>
                  <a:pt x="3" y="93"/>
                  <a:pt x="7" y="88"/>
                  <a:pt x="11" y="83"/>
                </a:cubicBezTo>
                <a:cubicBezTo>
                  <a:pt x="15" y="79"/>
                  <a:pt x="20" y="75"/>
                  <a:pt x="25" y="7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9" name="Freeform 1128">
            <a:extLst>
              <a:ext uri="{FF2B5EF4-FFF2-40B4-BE49-F238E27FC236}">
                <a16:creationId xmlns:a16="http://schemas.microsoft.com/office/drawing/2014/main" id="{168A4F15-63E5-EC46-98AC-8AFB86217937}"/>
              </a:ext>
            </a:extLst>
          </p:cNvPr>
          <p:cNvSpPr/>
          <p:nvPr/>
        </p:nvSpPr>
        <p:spPr>
          <a:xfrm>
            <a:off x="7259353" y="1254811"/>
            <a:ext cx="110160" cy="78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7" h="218">
                <a:moveTo>
                  <a:pt x="305" y="91"/>
                </a:moveTo>
                <a:cubicBezTo>
                  <a:pt x="303" y="82"/>
                  <a:pt x="300" y="73"/>
                  <a:pt x="296" y="66"/>
                </a:cubicBezTo>
                <a:cubicBezTo>
                  <a:pt x="292" y="58"/>
                  <a:pt x="287" y="51"/>
                  <a:pt x="281" y="45"/>
                </a:cubicBezTo>
                <a:cubicBezTo>
                  <a:pt x="276" y="39"/>
                  <a:pt x="269" y="34"/>
                  <a:pt x="263" y="30"/>
                </a:cubicBezTo>
                <a:cubicBezTo>
                  <a:pt x="251" y="21"/>
                  <a:pt x="237" y="14"/>
                  <a:pt x="224" y="10"/>
                </a:cubicBezTo>
                <a:cubicBezTo>
                  <a:pt x="210" y="5"/>
                  <a:pt x="196" y="2"/>
                  <a:pt x="182" y="1"/>
                </a:cubicBezTo>
                <a:cubicBezTo>
                  <a:pt x="175" y="1"/>
                  <a:pt x="168" y="0"/>
                  <a:pt x="161" y="0"/>
                </a:cubicBezTo>
                <a:cubicBezTo>
                  <a:pt x="154" y="1"/>
                  <a:pt x="148" y="1"/>
                  <a:pt x="141" y="2"/>
                </a:cubicBezTo>
                <a:cubicBezTo>
                  <a:pt x="127" y="3"/>
                  <a:pt x="114" y="6"/>
                  <a:pt x="102" y="11"/>
                </a:cubicBezTo>
                <a:cubicBezTo>
                  <a:pt x="89" y="15"/>
                  <a:pt x="77" y="21"/>
                  <a:pt x="66" y="28"/>
                </a:cubicBezTo>
                <a:cubicBezTo>
                  <a:pt x="79" y="26"/>
                  <a:pt x="92" y="26"/>
                  <a:pt x="104" y="26"/>
                </a:cubicBezTo>
                <a:cubicBezTo>
                  <a:pt x="116" y="26"/>
                  <a:pt x="129" y="27"/>
                  <a:pt x="141" y="29"/>
                </a:cubicBezTo>
                <a:cubicBezTo>
                  <a:pt x="164" y="32"/>
                  <a:pt x="187" y="39"/>
                  <a:pt x="207" y="50"/>
                </a:cubicBezTo>
                <a:cubicBezTo>
                  <a:pt x="217" y="55"/>
                  <a:pt x="226" y="61"/>
                  <a:pt x="233" y="68"/>
                </a:cubicBezTo>
                <a:cubicBezTo>
                  <a:pt x="240" y="74"/>
                  <a:pt x="246" y="82"/>
                  <a:pt x="249" y="89"/>
                </a:cubicBezTo>
                <a:cubicBezTo>
                  <a:pt x="252" y="97"/>
                  <a:pt x="253" y="103"/>
                  <a:pt x="252" y="110"/>
                </a:cubicBezTo>
                <a:cubicBezTo>
                  <a:pt x="251" y="117"/>
                  <a:pt x="247" y="124"/>
                  <a:pt x="241" y="130"/>
                </a:cubicBezTo>
                <a:cubicBezTo>
                  <a:pt x="238" y="134"/>
                  <a:pt x="235" y="137"/>
                  <a:pt x="231" y="140"/>
                </a:cubicBezTo>
                <a:cubicBezTo>
                  <a:pt x="228" y="143"/>
                  <a:pt x="224" y="146"/>
                  <a:pt x="219" y="148"/>
                </a:cubicBezTo>
                <a:cubicBezTo>
                  <a:pt x="210" y="154"/>
                  <a:pt x="201" y="158"/>
                  <a:pt x="190" y="162"/>
                </a:cubicBezTo>
                <a:cubicBezTo>
                  <a:pt x="170" y="169"/>
                  <a:pt x="147" y="172"/>
                  <a:pt x="124" y="173"/>
                </a:cubicBezTo>
                <a:cubicBezTo>
                  <a:pt x="101" y="173"/>
                  <a:pt x="78" y="170"/>
                  <a:pt x="55" y="163"/>
                </a:cubicBezTo>
                <a:cubicBezTo>
                  <a:pt x="44" y="159"/>
                  <a:pt x="34" y="154"/>
                  <a:pt x="24" y="147"/>
                </a:cubicBezTo>
                <a:cubicBezTo>
                  <a:pt x="19" y="143"/>
                  <a:pt x="15" y="140"/>
                  <a:pt x="11" y="135"/>
                </a:cubicBezTo>
                <a:cubicBezTo>
                  <a:pt x="6" y="131"/>
                  <a:pt x="3" y="126"/>
                  <a:pt x="0" y="120"/>
                </a:cubicBezTo>
                <a:cubicBezTo>
                  <a:pt x="0" y="126"/>
                  <a:pt x="1" y="133"/>
                  <a:pt x="3" y="139"/>
                </a:cubicBezTo>
                <a:cubicBezTo>
                  <a:pt x="6" y="146"/>
                  <a:pt x="9" y="152"/>
                  <a:pt x="13" y="158"/>
                </a:cubicBezTo>
                <a:cubicBezTo>
                  <a:pt x="17" y="163"/>
                  <a:pt x="22" y="169"/>
                  <a:pt x="27" y="173"/>
                </a:cubicBezTo>
                <a:cubicBezTo>
                  <a:pt x="32" y="178"/>
                  <a:pt x="37" y="183"/>
                  <a:pt x="43" y="187"/>
                </a:cubicBezTo>
                <a:cubicBezTo>
                  <a:pt x="49" y="191"/>
                  <a:pt x="55" y="194"/>
                  <a:pt x="61" y="197"/>
                </a:cubicBezTo>
                <a:cubicBezTo>
                  <a:pt x="67" y="201"/>
                  <a:pt x="74" y="203"/>
                  <a:pt x="80" y="206"/>
                </a:cubicBezTo>
                <a:cubicBezTo>
                  <a:pt x="87" y="208"/>
                  <a:pt x="93" y="210"/>
                  <a:pt x="100" y="212"/>
                </a:cubicBezTo>
                <a:cubicBezTo>
                  <a:pt x="107" y="214"/>
                  <a:pt x="114" y="215"/>
                  <a:pt x="121" y="216"/>
                </a:cubicBezTo>
                <a:cubicBezTo>
                  <a:pt x="148" y="220"/>
                  <a:pt x="177" y="219"/>
                  <a:pt x="205" y="212"/>
                </a:cubicBezTo>
                <a:cubicBezTo>
                  <a:pt x="219" y="208"/>
                  <a:pt x="233" y="203"/>
                  <a:pt x="246" y="196"/>
                </a:cubicBezTo>
                <a:cubicBezTo>
                  <a:pt x="260" y="188"/>
                  <a:pt x="272" y="179"/>
                  <a:pt x="283" y="166"/>
                </a:cubicBezTo>
                <a:cubicBezTo>
                  <a:pt x="289" y="160"/>
                  <a:pt x="293" y="153"/>
                  <a:pt x="297" y="145"/>
                </a:cubicBezTo>
                <a:cubicBezTo>
                  <a:pt x="301" y="137"/>
                  <a:pt x="304" y="128"/>
                  <a:pt x="306" y="119"/>
                </a:cubicBezTo>
                <a:cubicBezTo>
                  <a:pt x="307" y="109"/>
                  <a:pt x="307" y="100"/>
                  <a:pt x="305" y="9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0" name="Freeform 1129">
            <a:extLst>
              <a:ext uri="{FF2B5EF4-FFF2-40B4-BE49-F238E27FC236}">
                <a16:creationId xmlns:a16="http://schemas.microsoft.com/office/drawing/2014/main" id="{05250199-681A-9040-A59E-00CF2B2ACCDC}"/>
              </a:ext>
            </a:extLst>
          </p:cNvPr>
          <p:cNvSpPr/>
          <p:nvPr/>
        </p:nvSpPr>
        <p:spPr>
          <a:xfrm>
            <a:off x="7064592" y="1364250"/>
            <a:ext cx="103680" cy="15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9" h="443">
                <a:moveTo>
                  <a:pt x="177" y="296"/>
                </a:moveTo>
                <a:cubicBezTo>
                  <a:pt x="165" y="320"/>
                  <a:pt x="153" y="342"/>
                  <a:pt x="142" y="360"/>
                </a:cubicBezTo>
                <a:cubicBezTo>
                  <a:pt x="102" y="286"/>
                  <a:pt x="55" y="186"/>
                  <a:pt x="55" y="145"/>
                </a:cubicBezTo>
                <a:cubicBezTo>
                  <a:pt x="55" y="95"/>
                  <a:pt x="96" y="55"/>
                  <a:pt x="145" y="55"/>
                </a:cubicBezTo>
                <a:cubicBezTo>
                  <a:pt x="194" y="55"/>
                  <a:pt x="234" y="95"/>
                  <a:pt x="234" y="145"/>
                </a:cubicBezTo>
                <a:cubicBezTo>
                  <a:pt x="234" y="160"/>
                  <a:pt x="227" y="200"/>
                  <a:pt x="177" y="296"/>
                </a:cubicBezTo>
                <a:close/>
                <a:moveTo>
                  <a:pt x="145" y="0"/>
                </a:moveTo>
                <a:cubicBezTo>
                  <a:pt x="65" y="0"/>
                  <a:pt x="0" y="65"/>
                  <a:pt x="0" y="145"/>
                </a:cubicBezTo>
                <a:cubicBezTo>
                  <a:pt x="0" y="226"/>
                  <a:pt x="106" y="409"/>
                  <a:pt x="118" y="429"/>
                </a:cubicBezTo>
                <a:cubicBezTo>
                  <a:pt x="123" y="438"/>
                  <a:pt x="132" y="443"/>
                  <a:pt x="141" y="443"/>
                </a:cubicBezTo>
                <a:lnTo>
                  <a:pt x="142" y="443"/>
                </a:lnTo>
                <a:cubicBezTo>
                  <a:pt x="151" y="443"/>
                  <a:pt x="160" y="438"/>
                  <a:pt x="165" y="430"/>
                </a:cubicBezTo>
                <a:cubicBezTo>
                  <a:pt x="178" y="409"/>
                  <a:pt x="289" y="226"/>
                  <a:pt x="289" y="145"/>
                </a:cubicBezTo>
                <a:cubicBezTo>
                  <a:pt x="289" y="65"/>
                  <a:pt x="225" y="0"/>
                  <a:pt x="14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1" name="Freeform 1130">
            <a:extLst>
              <a:ext uri="{FF2B5EF4-FFF2-40B4-BE49-F238E27FC236}">
                <a16:creationId xmlns:a16="http://schemas.microsoft.com/office/drawing/2014/main" id="{C340493E-3CA6-8A48-8546-3AF2965B3F17}"/>
              </a:ext>
            </a:extLst>
          </p:cNvPr>
          <p:cNvSpPr/>
          <p:nvPr/>
        </p:nvSpPr>
        <p:spPr>
          <a:xfrm>
            <a:off x="7089793" y="1388011"/>
            <a:ext cx="53640" cy="53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0" h="150">
                <a:moveTo>
                  <a:pt x="75" y="94"/>
                </a:moveTo>
                <a:cubicBezTo>
                  <a:pt x="64" y="94"/>
                  <a:pt x="55" y="86"/>
                  <a:pt x="55" y="75"/>
                </a:cubicBezTo>
                <a:cubicBezTo>
                  <a:pt x="55" y="64"/>
                  <a:pt x="64" y="55"/>
                  <a:pt x="75" y="55"/>
                </a:cubicBezTo>
                <a:cubicBezTo>
                  <a:pt x="86" y="55"/>
                  <a:pt x="95" y="64"/>
                  <a:pt x="95" y="75"/>
                </a:cubicBezTo>
                <a:cubicBezTo>
                  <a:pt x="95" y="86"/>
                  <a:pt x="86" y="94"/>
                  <a:pt x="75" y="94"/>
                </a:cubicBezTo>
                <a:close/>
                <a:moveTo>
                  <a:pt x="75" y="0"/>
                </a:moveTo>
                <a:cubicBezTo>
                  <a:pt x="34" y="0"/>
                  <a:pt x="0" y="33"/>
                  <a:pt x="0" y="75"/>
                </a:cubicBezTo>
                <a:cubicBezTo>
                  <a:pt x="0" y="116"/>
                  <a:pt x="34" y="150"/>
                  <a:pt x="75" y="150"/>
                </a:cubicBezTo>
                <a:cubicBezTo>
                  <a:pt x="116" y="150"/>
                  <a:pt x="150" y="116"/>
                  <a:pt x="150" y="75"/>
                </a:cubicBezTo>
                <a:cubicBezTo>
                  <a:pt x="150" y="33"/>
                  <a:pt x="116" y="0"/>
                  <a:pt x="7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2" name="Freeform 1131">
            <a:extLst>
              <a:ext uri="{FF2B5EF4-FFF2-40B4-BE49-F238E27FC236}">
                <a16:creationId xmlns:a16="http://schemas.microsoft.com/office/drawing/2014/main" id="{87D9C76D-8B7B-0146-B1D0-99180FD23084}"/>
              </a:ext>
            </a:extLst>
          </p:cNvPr>
          <p:cNvSpPr/>
          <p:nvPr/>
        </p:nvSpPr>
        <p:spPr>
          <a:xfrm>
            <a:off x="7022833" y="1492051"/>
            <a:ext cx="18504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5" h="198">
                <a:moveTo>
                  <a:pt x="422" y="12"/>
                </a:moveTo>
                <a:cubicBezTo>
                  <a:pt x="408" y="8"/>
                  <a:pt x="393" y="4"/>
                  <a:pt x="377" y="1"/>
                </a:cubicBezTo>
                <a:cubicBezTo>
                  <a:pt x="362" y="-2"/>
                  <a:pt x="348" y="8"/>
                  <a:pt x="345" y="23"/>
                </a:cubicBezTo>
                <a:cubicBezTo>
                  <a:pt x="342" y="38"/>
                  <a:pt x="352" y="52"/>
                  <a:pt x="367" y="55"/>
                </a:cubicBezTo>
                <a:cubicBezTo>
                  <a:pt x="381" y="58"/>
                  <a:pt x="394" y="61"/>
                  <a:pt x="406" y="65"/>
                </a:cubicBezTo>
                <a:cubicBezTo>
                  <a:pt x="446" y="77"/>
                  <a:pt x="458" y="90"/>
                  <a:pt x="460" y="94"/>
                </a:cubicBezTo>
                <a:cubicBezTo>
                  <a:pt x="458" y="98"/>
                  <a:pt x="446" y="111"/>
                  <a:pt x="405" y="123"/>
                </a:cubicBezTo>
                <a:cubicBezTo>
                  <a:pt x="365" y="136"/>
                  <a:pt x="313" y="142"/>
                  <a:pt x="258" y="142"/>
                </a:cubicBezTo>
                <a:cubicBezTo>
                  <a:pt x="203" y="142"/>
                  <a:pt x="150" y="136"/>
                  <a:pt x="110" y="123"/>
                </a:cubicBezTo>
                <a:cubicBezTo>
                  <a:pt x="69" y="111"/>
                  <a:pt x="57" y="98"/>
                  <a:pt x="56" y="94"/>
                </a:cubicBezTo>
                <a:cubicBezTo>
                  <a:pt x="57" y="90"/>
                  <a:pt x="70" y="77"/>
                  <a:pt x="111" y="64"/>
                </a:cubicBezTo>
                <a:cubicBezTo>
                  <a:pt x="122" y="61"/>
                  <a:pt x="135" y="58"/>
                  <a:pt x="148" y="55"/>
                </a:cubicBezTo>
                <a:cubicBezTo>
                  <a:pt x="163" y="52"/>
                  <a:pt x="173" y="38"/>
                  <a:pt x="170" y="23"/>
                </a:cubicBezTo>
                <a:cubicBezTo>
                  <a:pt x="167" y="8"/>
                  <a:pt x="153" y="-2"/>
                  <a:pt x="138" y="1"/>
                </a:cubicBezTo>
                <a:cubicBezTo>
                  <a:pt x="123" y="4"/>
                  <a:pt x="108" y="7"/>
                  <a:pt x="95" y="11"/>
                </a:cubicBezTo>
                <a:cubicBezTo>
                  <a:pt x="17" y="35"/>
                  <a:pt x="0" y="69"/>
                  <a:pt x="0" y="94"/>
                </a:cubicBezTo>
                <a:cubicBezTo>
                  <a:pt x="0" y="165"/>
                  <a:pt x="134" y="198"/>
                  <a:pt x="258" y="198"/>
                </a:cubicBezTo>
                <a:cubicBezTo>
                  <a:pt x="382" y="198"/>
                  <a:pt x="515" y="165"/>
                  <a:pt x="515" y="94"/>
                </a:cubicBezTo>
                <a:cubicBezTo>
                  <a:pt x="515" y="70"/>
                  <a:pt x="499" y="36"/>
                  <a:pt x="422" y="1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3" name="Freeform 1132">
            <a:extLst>
              <a:ext uri="{FF2B5EF4-FFF2-40B4-BE49-F238E27FC236}">
                <a16:creationId xmlns:a16="http://schemas.microsoft.com/office/drawing/2014/main" id="{63BE3BCE-DE2D-2640-BF06-A9E5F8DAA388}"/>
              </a:ext>
            </a:extLst>
          </p:cNvPr>
          <p:cNvSpPr/>
          <p:nvPr/>
        </p:nvSpPr>
        <p:spPr>
          <a:xfrm>
            <a:off x="6952993" y="1367492"/>
            <a:ext cx="19800" cy="67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88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161"/>
                </a:lnTo>
                <a:cubicBezTo>
                  <a:pt x="1" y="176"/>
                  <a:pt x="13" y="188"/>
                  <a:pt x="28" y="188"/>
                </a:cubicBezTo>
                <a:cubicBezTo>
                  <a:pt x="43" y="188"/>
                  <a:pt x="56" y="176"/>
                  <a:pt x="56" y="161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4" name="Freeform 1133">
            <a:extLst>
              <a:ext uri="{FF2B5EF4-FFF2-40B4-BE49-F238E27FC236}">
                <a16:creationId xmlns:a16="http://schemas.microsoft.com/office/drawing/2014/main" id="{CF9C87EC-7E57-FC41-AF9F-99F16BF7E8E2}"/>
              </a:ext>
            </a:extLst>
          </p:cNvPr>
          <p:cNvSpPr/>
          <p:nvPr/>
        </p:nvSpPr>
        <p:spPr>
          <a:xfrm>
            <a:off x="7004834" y="1340491"/>
            <a:ext cx="19800" cy="67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88">
                <a:moveTo>
                  <a:pt x="55" y="27"/>
                </a:moveTo>
                <a:cubicBezTo>
                  <a:pt x="55" y="12"/>
                  <a:pt x="42" y="0"/>
                  <a:pt x="27" y="0"/>
                </a:cubicBezTo>
                <a:cubicBezTo>
                  <a:pt x="12" y="0"/>
                  <a:pt x="-1" y="12"/>
                  <a:pt x="0" y="27"/>
                </a:cubicBezTo>
                <a:lnTo>
                  <a:pt x="0" y="161"/>
                </a:lnTo>
                <a:cubicBezTo>
                  <a:pt x="0" y="176"/>
                  <a:pt x="13" y="188"/>
                  <a:pt x="28" y="188"/>
                </a:cubicBezTo>
                <a:cubicBezTo>
                  <a:pt x="43" y="188"/>
                  <a:pt x="56" y="176"/>
                  <a:pt x="56" y="1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5" name="Freeform 1134">
            <a:extLst>
              <a:ext uri="{FF2B5EF4-FFF2-40B4-BE49-F238E27FC236}">
                <a16:creationId xmlns:a16="http://schemas.microsoft.com/office/drawing/2014/main" id="{2F1C9CC1-9581-9247-95E2-173808D1D0D9}"/>
              </a:ext>
            </a:extLst>
          </p:cNvPr>
          <p:cNvSpPr/>
          <p:nvPr/>
        </p:nvSpPr>
        <p:spPr>
          <a:xfrm>
            <a:off x="7207873" y="1341931"/>
            <a:ext cx="19800" cy="67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88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161"/>
                </a:lnTo>
                <a:cubicBezTo>
                  <a:pt x="0" y="176"/>
                  <a:pt x="13" y="188"/>
                  <a:pt x="28" y="188"/>
                </a:cubicBezTo>
                <a:cubicBezTo>
                  <a:pt x="43" y="188"/>
                  <a:pt x="56" y="176"/>
                  <a:pt x="56" y="160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6" name="Freeform 1135">
            <a:extLst>
              <a:ext uri="{FF2B5EF4-FFF2-40B4-BE49-F238E27FC236}">
                <a16:creationId xmlns:a16="http://schemas.microsoft.com/office/drawing/2014/main" id="{AFA45ABF-6BB8-F743-BC52-2CCFAB5512A5}"/>
              </a:ext>
            </a:extLst>
          </p:cNvPr>
          <p:cNvSpPr/>
          <p:nvPr/>
        </p:nvSpPr>
        <p:spPr>
          <a:xfrm>
            <a:off x="7258633" y="1367492"/>
            <a:ext cx="19800" cy="67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88">
                <a:moveTo>
                  <a:pt x="28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1" y="161"/>
                </a:lnTo>
                <a:cubicBezTo>
                  <a:pt x="1" y="176"/>
                  <a:pt x="13" y="188"/>
                  <a:pt x="28" y="188"/>
                </a:cubicBezTo>
                <a:cubicBezTo>
                  <a:pt x="44" y="188"/>
                  <a:pt x="56" y="176"/>
                  <a:pt x="56" y="161"/>
                </a:cubicBezTo>
                <a:lnTo>
                  <a:pt x="55" y="27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7" name="Freeform 1136">
            <a:extLst>
              <a:ext uri="{FF2B5EF4-FFF2-40B4-BE49-F238E27FC236}">
                <a16:creationId xmlns:a16="http://schemas.microsoft.com/office/drawing/2014/main" id="{9BD7195D-B8BA-7740-AC96-EC320B89B3F6}"/>
              </a:ext>
            </a:extLst>
          </p:cNvPr>
          <p:cNvSpPr/>
          <p:nvPr/>
        </p:nvSpPr>
        <p:spPr>
          <a:xfrm>
            <a:off x="6199154" y="1244371"/>
            <a:ext cx="404280" cy="144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4" h="402">
                <a:moveTo>
                  <a:pt x="675" y="252"/>
                </a:moveTo>
                <a:lnTo>
                  <a:pt x="456" y="252"/>
                </a:lnTo>
                <a:lnTo>
                  <a:pt x="456" y="240"/>
                </a:lnTo>
                <a:lnTo>
                  <a:pt x="494" y="55"/>
                </a:lnTo>
                <a:lnTo>
                  <a:pt x="637" y="55"/>
                </a:lnTo>
                <a:lnTo>
                  <a:pt x="675" y="240"/>
                </a:lnTo>
                <a:close/>
                <a:moveTo>
                  <a:pt x="562" y="347"/>
                </a:moveTo>
                <a:cubicBezTo>
                  <a:pt x="539" y="347"/>
                  <a:pt x="521" y="329"/>
                  <a:pt x="519" y="307"/>
                </a:cubicBezTo>
                <a:lnTo>
                  <a:pt x="605" y="307"/>
                </a:lnTo>
                <a:cubicBezTo>
                  <a:pt x="604" y="329"/>
                  <a:pt x="585" y="347"/>
                  <a:pt x="562" y="347"/>
                </a:cubicBezTo>
                <a:close/>
                <a:moveTo>
                  <a:pt x="1106" y="297"/>
                </a:moveTo>
                <a:cubicBezTo>
                  <a:pt x="1114" y="297"/>
                  <a:pt x="1122" y="292"/>
                  <a:pt x="1124" y="284"/>
                </a:cubicBezTo>
                <a:cubicBezTo>
                  <a:pt x="1126" y="274"/>
                  <a:pt x="1120" y="264"/>
                  <a:pt x="1111" y="262"/>
                </a:cubicBezTo>
                <a:lnTo>
                  <a:pt x="716" y="165"/>
                </a:lnTo>
                <a:lnTo>
                  <a:pt x="709" y="134"/>
                </a:lnTo>
                <a:lnTo>
                  <a:pt x="907" y="85"/>
                </a:lnTo>
                <a:cubicBezTo>
                  <a:pt x="917" y="82"/>
                  <a:pt x="922" y="73"/>
                  <a:pt x="920" y="63"/>
                </a:cubicBezTo>
                <a:cubicBezTo>
                  <a:pt x="918" y="54"/>
                  <a:pt x="908" y="48"/>
                  <a:pt x="899" y="50"/>
                </a:cubicBezTo>
                <a:lnTo>
                  <a:pt x="702" y="99"/>
                </a:lnTo>
                <a:lnTo>
                  <a:pt x="686" y="22"/>
                </a:lnTo>
                <a:cubicBezTo>
                  <a:pt x="684" y="9"/>
                  <a:pt x="672" y="0"/>
                  <a:pt x="659" y="0"/>
                </a:cubicBezTo>
                <a:lnTo>
                  <a:pt x="472" y="0"/>
                </a:lnTo>
                <a:cubicBezTo>
                  <a:pt x="459" y="0"/>
                  <a:pt x="447" y="9"/>
                  <a:pt x="445" y="22"/>
                </a:cubicBezTo>
                <a:lnTo>
                  <a:pt x="428" y="101"/>
                </a:lnTo>
                <a:lnTo>
                  <a:pt x="224" y="50"/>
                </a:lnTo>
                <a:cubicBezTo>
                  <a:pt x="215" y="48"/>
                  <a:pt x="205" y="54"/>
                  <a:pt x="203" y="63"/>
                </a:cubicBezTo>
                <a:cubicBezTo>
                  <a:pt x="200" y="73"/>
                  <a:pt x="206" y="82"/>
                  <a:pt x="216" y="85"/>
                </a:cubicBezTo>
                <a:lnTo>
                  <a:pt x="421" y="136"/>
                </a:lnTo>
                <a:lnTo>
                  <a:pt x="416" y="163"/>
                </a:lnTo>
                <a:lnTo>
                  <a:pt x="14" y="262"/>
                </a:lnTo>
                <a:cubicBezTo>
                  <a:pt x="4" y="264"/>
                  <a:pt x="-2" y="274"/>
                  <a:pt x="1" y="284"/>
                </a:cubicBezTo>
                <a:cubicBezTo>
                  <a:pt x="3" y="292"/>
                  <a:pt x="10" y="297"/>
                  <a:pt x="18" y="297"/>
                </a:cubicBezTo>
                <a:cubicBezTo>
                  <a:pt x="19" y="297"/>
                  <a:pt x="21" y="297"/>
                  <a:pt x="22" y="297"/>
                </a:cubicBezTo>
                <a:lnTo>
                  <a:pt x="408" y="201"/>
                </a:lnTo>
                <a:lnTo>
                  <a:pt x="402" y="231"/>
                </a:lnTo>
                <a:cubicBezTo>
                  <a:pt x="401" y="233"/>
                  <a:pt x="401" y="235"/>
                  <a:pt x="401" y="237"/>
                </a:cubicBezTo>
                <a:lnTo>
                  <a:pt x="401" y="279"/>
                </a:lnTo>
                <a:cubicBezTo>
                  <a:pt x="401" y="295"/>
                  <a:pt x="414" y="307"/>
                  <a:pt x="429" y="307"/>
                </a:cubicBezTo>
                <a:lnTo>
                  <a:pt x="464" y="307"/>
                </a:lnTo>
                <a:cubicBezTo>
                  <a:pt x="465" y="360"/>
                  <a:pt x="509" y="402"/>
                  <a:pt x="562" y="402"/>
                </a:cubicBezTo>
                <a:cubicBezTo>
                  <a:pt x="615" y="402"/>
                  <a:pt x="659" y="360"/>
                  <a:pt x="661" y="307"/>
                </a:cubicBezTo>
                <a:lnTo>
                  <a:pt x="702" y="307"/>
                </a:lnTo>
                <a:cubicBezTo>
                  <a:pt x="718" y="307"/>
                  <a:pt x="730" y="295"/>
                  <a:pt x="730" y="279"/>
                </a:cubicBezTo>
                <a:lnTo>
                  <a:pt x="730" y="237"/>
                </a:lnTo>
                <a:cubicBezTo>
                  <a:pt x="730" y="235"/>
                  <a:pt x="730" y="233"/>
                  <a:pt x="729" y="231"/>
                </a:cubicBezTo>
                <a:lnTo>
                  <a:pt x="724" y="203"/>
                </a:lnTo>
                <a:lnTo>
                  <a:pt x="1102" y="297"/>
                </a:lnTo>
                <a:cubicBezTo>
                  <a:pt x="1103" y="297"/>
                  <a:pt x="1105" y="297"/>
                  <a:pt x="1106" y="29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8" name="Freeform 1137">
            <a:extLst>
              <a:ext uri="{FF2B5EF4-FFF2-40B4-BE49-F238E27FC236}">
                <a16:creationId xmlns:a16="http://schemas.microsoft.com/office/drawing/2014/main" id="{2B0D7128-9E4E-0B44-9C57-DE303CAD895E}"/>
              </a:ext>
            </a:extLst>
          </p:cNvPr>
          <p:cNvSpPr/>
          <p:nvPr/>
        </p:nvSpPr>
        <p:spPr>
          <a:xfrm>
            <a:off x="6217873" y="1225291"/>
            <a:ext cx="110160" cy="78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7" h="218">
                <a:moveTo>
                  <a:pt x="11" y="153"/>
                </a:moveTo>
                <a:cubicBezTo>
                  <a:pt x="15" y="161"/>
                  <a:pt x="20" y="167"/>
                  <a:pt x="26" y="173"/>
                </a:cubicBezTo>
                <a:cubicBezTo>
                  <a:pt x="31" y="179"/>
                  <a:pt x="37" y="184"/>
                  <a:pt x="44" y="189"/>
                </a:cubicBezTo>
                <a:cubicBezTo>
                  <a:pt x="56" y="198"/>
                  <a:pt x="70" y="204"/>
                  <a:pt x="83" y="209"/>
                </a:cubicBezTo>
                <a:cubicBezTo>
                  <a:pt x="97" y="213"/>
                  <a:pt x="111" y="216"/>
                  <a:pt x="125" y="217"/>
                </a:cubicBezTo>
                <a:cubicBezTo>
                  <a:pt x="132" y="218"/>
                  <a:pt x="139" y="218"/>
                  <a:pt x="145" y="218"/>
                </a:cubicBezTo>
                <a:cubicBezTo>
                  <a:pt x="152" y="218"/>
                  <a:pt x="159" y="217"/>
                  <a:pt x="166" y="217"/>
                </a:cubicBezTo>
                <a:cubicBezTo>
                  <a:pt x="179" y="215"/>
                  <a:pt x="193" y="212"/>
                  <a:pt x="205" y="208"/>
                </a:cubicBezTo>
                <a:cubicBezTo>
                  <a:pt x="218" y="203"/>
                  <a:pt x="230" y="198"/>
                  <a:pt x="241" y="190"/>
                </a:cubicBezTo>
                <a:cubicBezTo>
                  <a:pt x="228" y="192"/>
                  <a:pt x="215" y="193"/>
                  <a:pt x="203" y="193"/>
                </a:cubicBezTo>
                <a:cubicBezTo>
                  <a:pt x="190" y="192"/>
                  <a:pt x="178" y="192"/>
                  <a:pt x="166" y="190"/>
                </a:cubicBezTo>
                <a:cubicBezTo>
                  <a:pt x="142" y="186"/>
                  <a:pt x="120" y="179"/>
                  <a:pt x="100" y="169"/>
                </a:cubicBezTo>
                <a:cubicBezTo>
                  <a:pt x="90" y="164"/>
                  <a:pt x="81" y="158"/>
                  <a:pt x="74" y="151"/>
                </a:cubicBezTo>
                <a:cubicBezTo>
                  <a:pt x="66" y="144"/>
                  <a:pt x="61" y="136"/>
                  <a:pt x="58" y="129"/>
                </a:cubicBezTo>
                <a:cubicBezTo>
                  <a:pt x="54" y="122"/>
                  <a:pt x="54" y="115"/>
                  <a:pt x="55" y="108"/>
                </a:cubicBezTo>
                <a:cubicBezTo>
                  <a:pt x="56" y="102"/>
                  <a:pt x="60" y="95"/>
                  <a:pt x="65" y="88"/>
                </a:cubicBezTo>
                <a:cubicBezTo>
                  <a:pt x="68" y="85"/>
                  <a:pt x="72" y="82"/>
                  <a:pt x="75" y="79"/>
                </a:cubicBezTo>
                <a:cubicBezTo>
                  <a:pt x="79" y="76"/>
                  <a:pt x="83" y="73"/>
                  <a:pt x="88" y="70"/>
                </a:cubicBezTo>
                <a:cubicBezTo>
                  <a:pt x="96" y="65"/>
                  <a:pt x="106" y="60"/>
                  <a:pt x="116" y="57"/>
                </a:cubicBezTo>
                <a:cubicBezTo>
                  <a:pt x="137" y="50"/>
                  <a:pt x="160" y="46"/>
                  <a:pt x="183" y="46"/>
                </a:cubicBezTo>
                <a:cubicBezTo>
                  <a:pt x="206" y="45"/>
                  <a:pt x="229" y="48"/>
                  <a:pt x="251" y="56"/>
                </a:cubicBezTo>
                <a:cubicBezTo>
                  <a:pt x="262" y="60"/>
                  <a:pt x="273" y="65"/>
                  <a:pt x="283" y="71"/>
                </a:cubicBezTo>
                <a:cubicBezTo>
                  <a:pt x="287" y="75"/>
                  <a:pt x="292" y="79"/>
                  <a:pt x="296" y="83"/>
                </a:cubicBezTo>
                <a:cubicBezTo>
                  <a:pt x="300" y="88"/>
                  <a:pt x="304" y="93"/>
                  <a:pt x="307" y="99"/>
                </a:cubicBezTo>
                <a:cubicBezTo>
                  <a:pt x="307" y="92"/>
                  <a:pt x="306" y="85"/>
                  <a:pt x="303" y="79"/>
                </a:cubicBezTo>
                <a:cubicBezTo>
                  <a:pt x="301" y="73"/>
                  <a:pt x="298" y="66"/>
                  <a:pt x="294" y="61"/>
                </a:cubicBezTo>
                <a:cubicBezTo>
                  <a:pt x="290" y="55"/>
                  <a:pt x="285" y="50"/>
                  <a:pt x="280" y="45"/>
                </a:cubicBezTo>
                <a:cubicBezTo>
                  <a:pt x="275" y="40"/>
                  <a:pt x="269" y="36"/>
                  <a:pt x="264" y="32"/>
                </a:cubicBezTo>
                <a:cubicBezTo>
                  <a:pt x="258" y="28"/>
                  <a:pt x="252" y="24"/>
                  <a:pt x="246" y="21"/>
                </a:cubicBezTo>
                <a:cubicBezTo>
                  <a:pt x="240" y="18"/>
                  <a:pt x="233" y="15"/>
                  <a:pt x="227" y="13"/>
                </a:cubicBezTo>
                <a:cubicBezTo>
                  <a:pt x="220" y="10"/>
                  <a:pt x="213" y="8"/>
                  <a:pt x="207" y="6"/>
                </a:cubicBezTo>
                <a:cubicBezTo>
                  <a:pt x="200" y="5"/>
                  <a:pt x="193" y="3"/>
                  <a:pt x="186" y="2"/>
                </a:cubicBezTo>
                <a:cubicBezTo>
                  <a:pt x="158" y="-2"/>
                  <a:pt x="130" y="-1"/>
                  <a:pt x="102" y="7"/>
                </a:cubicBezTo>
                <a:cubicBezTo>
                  <a:pt x="88" y="10"/>
                  <a:pt x="74" y="16"/>
                  <a:pt x="60" y="23"/>
                </a:cubicBezTo>
                <a:cubicBezTo>
                  <a:pt x="47" y="30"/>
                  <a:pt x="34" y="40"/>
                  <a:pt x="24" y="52"/>
                </a:cubicBezTo>
                <a:cubicBezTo>
                  <a:pt x="18" y="59"/>
                  <a:pt x="13" y="66"/>
                  <a:pt x="9" y="74"/>
                </a:cubicBezTo>
                <a:cubicBezTo>
                  <a:pt x="5" y="82"/>
                  <a:pt x="2" y="91"/>
                  <a:pt x="1" y="100"/>
                </a:cubicBezTo>
                <a:cubicBezTo>
                  <a:pt x="0" y="109"/>
                  <a:pt x="0" y="118"/>
                  <a:pt x="2" y="127"/>
                </a:cubicBezTo>
                <a:cubicBezTo>
                  <a:pt x="3" y="137"/>
                  <a:pt x="7" y="145"/>
                  <a:pt x="11" y="1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9" name="Freeform 1138">
            <a:extLst>
              <a:ext uri="{FF2B5EF4-FFF2-40B4-BE49-F238E27FC236}">
                <a16:creationId xmlns:a16="http://schemas.microsoft.com/office/drawing/2014/main" id="{D238CC2F-5C41-C046-ABD8-56F11E626EF6}"/>
              </a:ext>
            </a:extLst>
          </p:cNvPr>
          <p:cNvSpPr/>
          <p:nvPr/>
        </p:nvSpPr>
        <p:spPr>
          <a:xfrm>
            <a:off x="6151993" y="1305571"/>
            <a:ext cx="110160" cy="78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7" h="218">
                <a:moveTo>
                  <a:pt x="186" y="216"/>
                </a:moveTo>
                <a:cubicBezTo>
                  <a:pt x="193" y="215"/>
                  <a:pt x="199" y="213"/>
                  <a:pt x="206" y="212"/>
                </a:cubicBezTo>
                <a:cubicBezTo>
                  <a:pt x="213" y="210"/>
                  <a:pt x="220" y="208"/>
                  <a:pt x="226" y="206"/>
                </a:cubicBezTo>
                <a:cubicBezTo>
                  <a:pt x="233" y="203"/>
                  <a:pt x="239" y="200"/>
                  <a:pt x="245" y="197"/>
                </a:cubicBezTo>
                <a:cubicBezTo>
                  <a:pt x="252" y="194"/>
                  <a:pt x="258" y="190"/>
                  <a:pt x="263" y="186"/>
                </a:cubicBezTo>
                <a:cubicBezTo>
                  <a:pt x="269" y="182"/>
                  <a:pt x="274" y="178"/>
                  <a:pt x="280" y="173"/>
                </a:cubicBezTo>
                <a:cubicBezTo>
                  <a:pt x="285" y="168"/>
                  <a:pt x="289" y="163"/>
                  <a:pt x="293" y="157"/>
                </a:cubicBezTo>
                <a:cubicBezTo>
                  <a:pt x="297" y="152"/>
                  <a:pt x="301" y="146"/>
                  <a:pt x="303" y="139"/>
                </a:cubicBezTo>
                <a:cubicBezTo>
                  <a:pt x="305" y="133"/>
                  <a:pt x="307" y="126"/>
                  <a:pt x="307" y="120"/>
                </a:cubicBezTo>
                <a:cubicBezTo>
                  <a:pt x="304" y="125"/>
                  <a:pt x="300" y="130"/>
                  <a:pt x="296" y="135"/>
                </a:cubicBezTo>
                <a:cubicBezTo>
                  <a:pt x="292" y="139"/>
                  <a:pt x="287" y="143"/>
                  <a:pt x="282" y="147"/>
                </a:cubicBezTo>
                <a:cubicBezTo>
                  <a:pt x="272" y="154"/>
                  <a:pt x="262" y="159"/>
                  <a:pt x="251" y="162"/>
                </a:cubicBezTo>
                <a:cubicBezTo>
                  <a:pt x="229" y="170"/>
                  <a:pt x="205" y="173"/>
                  <a:pt x="182" y="173"/>
                </a:cubicBezTo>
                <a:cubicBezTo>
                  <a:pt x="159" y="172"/>
                  <a:pt x="137" y="169"/>
                  <a:pt x="116" y="161"/>
                </a:cubicBezTo>
                <a:cubicBezTo>
                  <a:pt x="106" y="158"/>
                  <a:pt x="96" y="153"/>
                  <a:pt x="87" y="148"/>
                </a:cubicBezTo>
                <a:cubicBezTo>
                  <a:pt x="83" y="146"/>
                  <a:pt x="79" y="143"/>
                  <a:pt x="75" y="140"/>
                </a:cubicBezTo>
                <a:cubicBezTo>
                  <a:pt x="71" y="137"/>
                  <a:pt x="68" y="133"/>
                  <a:pt x="65" y="130"/>
                </a:cubicBezTo>
                <a:cubicBezTo>
                  <a:pt x="59" y="123"/>
                  <a:pt x="56" y="117"/>
                  <a:pt x="54" y="110"/>
                </a:cubicBezTo>
                <a:cubicBezTo>
                  <a:pt x="53" y="103"/>
                  <a:pt x="54" y="96"/>
                  <a:pt x="57" y="89"/>
                </a:cubicBezTo>
                <a:cubicBezTo>
                  <a:pt x="60" y="82"/>
                  <a:pt x="66" y="74"/>
                  <a:pt x="73" y="68"/>
                </a:cubicBezTo>
                <a:cubicBezTo>
                  <a:pt x="81" y="61"/>
                  <a:pt x="90" y="55"/>
                  <a:pt x="99" y="50"/>
                </a:cubicBezTo>
                <a:cubicBezTo>
                  <a:pt x="119" y="39"/>
                  <a:pt x="142" y="32"/>
                  <a:pt x="166" y="29"/>
                </a:cubicBezTo>
                <a:cubicBezTo>
                  <a:pt x="178" y="27"/>
                  <a:pt x="190" y="26"/>
                  <a:pt x="202" y="26"/>
                </a:cubicBezTo>
                <a:cubicBezTo>
                  <a:pt x="215" y="25"/>
                  <a:pt x="227" y="26"/>
                  <a:pt x="240" y="28"/>
                </a:cubicBezTo>
                <a:cubicBezTo>
                  <a:pt x="229" y="20"/>
                  <a:pt x="217" y="15"/>
                  <a:pt x="205" y="10"/>
                </a:cubicBezTo>
                <a:cubicBezTo>
                  <a:pt x="192" y="6"/>
                  <a:pt x="179" y="3"/>
                  <a:pt x="165" y="2"/>
                </a:cubicBezTo>
                <a:cubicBezTo>
                  <a:pt x="159" y="1"/>
                  <a:pt x="152" y="0"/>
                  <a:pt x="145" y="0"/>
                </a:cubicBezTo>
                <a:cubicBezTo>
                  <a:pt x="138" y="0"/>
                  <a:pt x="131" y="0"/>
                  <a:pt x="124" y="1"/>
                </a:cubicBezTo>
                <a:cubicBezTo>
                  <a:pt x="110" y="2"/>
                  <a:pt x="96" y="5"/>
                  <a:pt x="83" y="9"/>
                </a:cubicBezTo>
                <a:cubicBezTo>
                  <a:pt x="69" y="14"/>
                  <a:pt x="56" y="20"/>
                  <a:pt x="43" y="29"/>
                </a:cubicBezTo>
                <a:cubicBezTo>
                  <a:pt x="37" y="34"/>
                  <a:pt x="31" y="39"/>
                  <a:pt x="25" y="45"/>
                </a:cubicBezTo>
                <a:cubicBezTo>
                  <a:pt x="20" y="51"/>
                  <a:pt x="15" y="58"/>
                  <a:pt x="10" y="65"/>
                </a:cubicBezTo>
                <a:cubicBezTo>
                  <a:pt x="6" y="73"/>
                  <a:pt x="3" y="82"/>
                  <a:pt x="1" y="91"/>
                </a:cubicBezTo>
                <a:cubicBezTo>
                  <a:pt x="0" y="100"/>
                  <a:pt x="0" y="109"/>
                  <a:pt x="1" y="118"/>
                </a:cubicBezTo>
                <a:cubicBezTo>
                  <a:pt x="2" y="128"/>
                  <a:pt x="5" y="136"/>
                  <a:pt x="9" y="144"/>
                </a:cubicBezTo>
                <a:cubicBezTo>
                  <a:pt x="13" y="152"/>
                  <a:pt x="18" y="160"/>
                  <a:pt x="23" y="166"/>
                </a:cubicBezTo>
                <a:cubicBezTo>
                  <a:pt x="34" y="179"/>
                  <a:pt x="47" y="188"/>
                  <a:pt x="60" y="195"/>
                </a:cubicBezTo>
                <a:cubicBezTo>
                  <a:pt x="73" y="203"/>
                  <a:pt x="87" y="208"/>
                  <a:pt x="101" y="212"/>
                </a:cubicBezTo>
                <a:cubicBezTo>
                  <a:pt x="129" y="219"/>
                  <a:pt x="158" y="220"/>
                  <a:pt x="186" y="21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0" name="Freeform 1139">
            <a:extLst>
              <a:ext uri="{FF2B5EF4-FFF2-40B4-BE49-F238E27FC236}">
                <a16:creationId xmlns:a16="http://schemas.microsoft.com/office/drawing/2014/main" id="{E0BCCF5C-D854-A84F-99C5-99955BF3BAD1}"/>
              </a:ext>
            </a:extLst>
          </p:cNvPr>
          <p:cNvSpPr/>
          <p:nvPr/>
        </p:nvSpPr>
        <p:spPr>
          <a:xfrm>
            <a:off x="6474553" y="1225291"/>
            <a:ext cx="110160" cy="78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7" h="218">
                <a:moveTo>
                  <a:pt x="25" y="71"/>
                </a:moveTo>
                <a:cubicBezTo>
                  <a:pt x="34" y="65"/>
                  <a:pt x="45" y="60"/>
                  <a:pt x="56" y="56"/>
                </a:cubicBezTo>
                <a:cubicBezTo>
                  <a:pt x="78" y="48"/>
                  <a:pt x="101" y="45"/>
                  <a:pt x="124" y="46"/>
                </a:cubicBezTo>
                <a:cubicBezTo>
                  <a:pt x="147" y="46"/>
                  <a:pt x="170" y="50"/>
                  <a:pt x="191" y="57"/>
                </a:cubicBezTo>
                <a:cubicBezTo>
                  <a:pt x="201" y="60"/>
                  <a:pt x="211" y="65"/>
                  <a:pt x="220" y="70"/>
                </a:cubicBezTo>
                <a:cubicBezTo>
                  <a:pt x="224" y="73"/>
                  <a:pt x="228" y="76"/>
                  <a:pt x="232" y="79"/>
                </a:cubicBezTo>
                <a:cubicBezTo>
                  <a:pt x="236" y="82"/>
                  <a:pt x="239" y="85"/>
                  <a:pt x="242" y="88"/>
                </a:cubicBezTo>
                <a:cubicBezTo>
                  <a:pt x="247" y="95"/>
                  <a:pt x="251" y="102"/>
                  <a:pt x="252" y="108"/>
                </a:cubicBezTo>
                <a:cubicBezTo>
                  <a:pt x="254" y="115"/>
                  <a:pt x="253" y="122"/>
                  <a:pt x="250" y="129"/>
                </a:cubicBezTo>
                <a:cubicBezTo>
                  <a:pt x="247" y="136"/>
                  <a:pt x="241" y="144"/>
                  <a:pt x="234" y="151"/>
                </a:cubicBezTo>
                <a:cubicBezTo>
                  <a:pt x="226" y="158"/>
                  <a:pt x="217" y="164"/>
                  <a:pt x="207" y="169"/>
                </a:cubicBezTo>
                <a:cubicBezTo>
                  <a:pt x="188" y="179"/>
                  <a:pt x="165" y="186"/>
                  <a:pt x="141" y="190"/>
                </a:cubicBezTo>
                <a:cubicBezTo>
                  <a:pt x="129" y="192"/>
                  <a:pt x="117" y="192"/>
                  <a:pt x="105" y="193"/>
                </a:cubicBezTo>
                <a:cubicBezTo>
                  <a:pt x="92" y="193"/>
                  <a:pt x="80" y="192"/>
                  <a:pt x="67" y="190"/>
                </a:cubicBezTo>
                <a:cubicBezTo>
                  <a:pt x="78" y="198"/>
                  <a:pt x="90" y="203"/>
                  <a:pt x="102" y="208"/>
                </a:cubicBezTo>
                <a:cubicBezTo>
                  <a:pt x="115" y="212"/>
                  <a:pt x="128" y="215"/>
                  <a:pt x="141" y="217"/>
                </a:cubicBezTo>
                <a:cubicBezTo>
                  <a:pt x="148" y="217"/>
                  <a:pt x="155" y="218"/>
                  <a:pt x="162" y="218"/>
                </a:cubicBezTo>
                <a:cubicBezTo>
                  <a:pt x="169" y="218"/>
                  <a:pt x="176" y="218"/>
                  <a:pt x="183" y="217"/>
                </a:cubicBezTo>
                <a:cubicBezTo>
                  <a:pt x="196" y="216"/>
                  <a:pt x="210" y="213"/>
                  <a:pt x="224" y="209"/>
                </a:cubicBezTo>
                <a:cubicBezTo>
                  <a:pt x="238" y="204"/>
                  <a:pt x="251" y="198"/>
                  <a:pt x="264" y="189"/>
                </a:cubicBezTo>
                <a:cubicBezTo>
                  <a:pt x="270" y="184"/>
                  <a:pt x="276" y="179"/>
                  <a:pt x="282" y="173"/>
                </a:cubicBezTo>
                <a:cubicBezTo>
                  <a:pt x="287" y="167"/>
                  <a:pt x="292" y="161"/>
                  <a:pt x="296" y="153"/>
                </a:cubicBezTo>
                <a:cubicBezTo>
                  <a:pt x="301" y="145"/>
                  <a:pt x="304" y="137"/>
                  <a:pt x="306" y="127"/>
                </a:cubicBezTo>
                <a:cubicBezTo>
                  <a:pt x="307" y="118"/>
                  <a:pt x="307" y="109"/>
                  <a:pt x="306" y="100"/>
                </a:cubicBezTo>
                <a:cubicBezTo>
                  <a:pt x="305" y="91"/>
                  <a:pt x="302" y="82"/>
                  <a:pt x="298" y="74"/>
                </a:cubicBezTo>
                <a:cubicBezTo>
                  <a:pt x="294" y="66"/>
                  <a:pt x="289" y="59"/>
                  <a:pt x="284" y="52"/>
                </a:cubicBezTo>
                <a:cubicBezTo>
                  <a:pt x="273" y="40"/>
                  <a:pt x="260" y="30"/>
                  <a:pt x="247" y="23"/>
                </a:cubicBezTo>
                <a:cubicBezTo>
                  <a:pt x="234" y="16"/>
                  <a:pt x="220" y="10"/>
                  <a:pt x="206" y="7"/>
                </a:cubicBezTo>
                <a:cubicBezTo>
                  <a:pt x="177" y="-1"/>
                  <a:pt x="149" y="-2"/>
                  <a:pt x="121" y="2"/>
                </a:cubicBezTo>
                <a:cubicBezTo>
                  <a:pt x="114" y="3"/>
                  <a:pt x="107" y="5"/>
                  <a:pt x="101" y="6"/>
                </a:cubicBezTo>
                <a:cubicBezTo>
                  <a:pt x="94" y="8"/>
                  <a:pt x="87" y="10"/>
                  <a:pt x="81" y="13"/>
                </a:cubicBezTo>
                <a:cubicBezTo>
                  <a:pt x="74" y="15"/>
                  <a:pt x="68" y="18"/>
                  <a:pt x="62" y="21"/>
                </a:cubicBezTo>
                <a:cubicBezTo>
                  <a:pt x="55" y="24"/>
                  <a:pt x="49" y="28"/>
                  <a:pt x="43" y="32"/>
                </a:cubicBezTo>
                <a:cubicBezTo>
                  <a:pt x="38" y="36"/>
                  <a:pt x="32" y="40"/>
                  <a:pt x="27" y="45"/>
                </a:cubicBezTo>
                <a:cubicBezTo>
                  <a:pt x="22" y="50"/>
                  <a:pt x="18" y="55"/>
                  <a:pt x="14" y="61"/>
                </a:cubicBezTo>
                <a:cubicBezTo>
                  <a:pt x="10" y="66"/>
                  <a:pt x="6" y="73"/>
                  <a:pt x="4" y="79"/>
                </a:cubicBezTo>
                <a:cubicBezTo>
                  <a:pt x="2" y="85"/>
                  <a:pt x="0" y="92"/>
                  <a:pt x="0" y="99"/>
                </a:cubicBezTo>
                <a:cubicBezTo>
                  <a:pt x="3" y="93"/>
                  <a:pt x="7" y="88"/>
                  <a:pt x="11" y="83"/>
                </a:cubicBezTo>
                <a:cubicBezTo>
                  <a:pt x="15" y="79"/>
                  <a:pt x="20" y="75"/>
                  <a:pt x="25" y="7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1" name="Freeform 1140">
            <a:extLst>
              <a:ext uri="{FF2B5EF4-FFF2-40B4-BE49-F238E27FC236}">
                <a16:creationId xmlns:a16="http://schemas.microsoft.com/office/drawing/2014/main" id="{46565E9E-694C-764A-ACCD-745B2D3E8B28}"/>
              </a:ext>
            </a:extLst>
          </p:cNvPr>
          <p:cNvSpPr/>
          <p:nvPr/>
        </p:nvSpPr>
        <p:spPr>
          <a:xfrm>
            <a:off x="6546913" y="1307371"/>
            <a:ext cx="11016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7" h="217">
                <a:moveTo>
                  <a:pt x="306" y="90"/>
                </a:moveTo>
                <a:cubicBezTo>
                  <a:pt x="304" y="81"/>
                  <a:pt x="301" y="72"/>
                  <a:pt x="297" y="65"/>
                </a:cubicBezTo>
                <a:cubicBezTo>
                  <a:pt x="293" y="57"/>
                  <a:pt x="287" y="50"/>
                  <a:pt x="282" y="44"/>
                </a:cubicBezTo>
                <a:cubicBezTo>
                  <a:pt x="276" y="38"/>
                  <a:pt x="270" y="33"/>
                  <a:pt x="264" y="29"/>
                </a:cubicBezTo>
                <a:cubicBezTo>
                  <a:pt x="251" y="20"/>
                  <a:pt x="238" y="13"/>
                  <a:pt x="224" y="9"/>
                </a:cubicBezTo>
                <a:cubicBezTo>
                  <a:pt x="211" y="4"/>
                  <a:pt x="197" y="2"/>
                  <a:pt x="183" y="0"/>
                </a:cubicBezTo>
                <a:cubicBezTo>
                  <a:pt x="176" y="0"/>
                  <a:pt x="169" y="0"/>
                  <a:pt x="162" y="0"/>
                </a:cubicBezTo>
                <a:cubicBezTo>
                  <a:pt x="155" y="0"/>
                  <a:pt x="149" y="0"/>
                  <a:pt x="142" y="1"/>
                </a:cubicBezTo>
                <a:cubicBezTo>
                  <a:pt x="128" y="3"/>
                  <a:pt x="115" y="6"/>
                  <a:pt x="102" y="10"/>
                </a:cubicBezTo>
                <a:cubicBezTo>
                  <a:pt x="90" y="14"/>
                  <a:pt x="78" y="20"/>
                  <a:pt x="67" y="27"/>
                </a:cubicBezTo>
                <a:cubicBezTo>
                  <a:pt x="80" y="26"/>
                  <a:pt x="93" y="25"/>
                  <a:pt x="105" y="25"/>
                </a:cubicBezTo>
                <a:cubicBezTo>
                  <a:pt x="117" y="25"/>
                  <a:pt x="129" y="26"/>
                  <a:pt x="141" y="28"/>
                </a:cubicBezTo>
                <a:cubicBezTo>
                  <a:pt x="165" y="32"/>
                  <a:pt x="188" y="39"/>
                  <a:pt x="208" y="49"/>
                </a:cubicBezTo>
                <a:cubicBezTo>
                  <a:pt x="217" y="54"/>
                  <a:pt x="226" y="60"/>
                  <a:pt x="234" y="67"/>
                </a:cubicBezTo>
                <a:cubicBezTo>
                  <a:pt x="241" y="74"/>
                  <a:pt x="247" y="81"/>
                  <a:pt x="250" y="88"/>
                </a:cubicBezTo>
                <a:cubicBezTo>
                  <a:pt x="253" y="96"/>
                  <a:pt x="254" y="103"/>
                  <a:pt x="253" y="109"/>
                </a:cubicBezTo>
                <a:cubicBezTo>
                  <a:pt x="251" y="116"/>
                  <a:pt x="248" y="123"/>
                  <a:pt x="242" y="129"/>
                </a:cubicBezTo>
                <a:cubicBezTo>
                  <a:pt x="239" y="133"/>
                  <a:pt x="236" y="136"/>
                  <a:pt x="232" y="139"/>
                </a:cubicBezTo>
                <a:cubicBezTo>
                  <a:pt x="228" y="142"/>
                  <a:pt x="224" y="145"/>
                  <a:pt x="220" y="148"/>
                </a:cubicBezTo>
                <a:cubicBezTo>
                  <a:pt x="211" y="153"/>
                  <a:pt x="201" y="157"/>
                  <a:pt x="191" y="161"/>
                </a:cubicBezTo>
                <a:cubicBezTo>
                  <a:pt x="170" y="168"/>
                  <a:pt x="148" y="172"/>
                  <a:pt x="125" y="172"/>
                </a:cubicBezTo>
                <a:cubicBezTo>
                  <a:pt x="102" y="172"/>
                  <a:pt x="78" y="170"/>
                  <a:pt x="56" y="162"/>
                </a:cubicBezTo>
                <a:cubicBezTo>
                  <a:pt x="45" y="158"/>
                  <a:pt x="35" y="153"/>
                  <a:pt x="25" y="146"/>
                </a:cubicBezTo>
                <a:cubicBezTo>
                  <a:pt x="20" y="143"/>
                  <a:pt x="16" y="139"/>
                  <a:pt x="11" y="134"/>
                </a:cubicBezTo>
                <a:cubicBezTo>
                  <a:pt x="7" y="130"/>
                  <a:pt x="3" y="125"/>
                  <a:pt x="0" y="119"/>
                </a:cubicBezTo>
                <a:cubicBezTo>
                  <a:pt x="0" y="126"/>
                  <a:pt x="2" y="132"/>
                  <a:pt x="4" y="139"/>
                </a:cubicBezTo>
                <a:cubicBezTo>
                  <a:pt x="7" y="145"/>
                  <a:pt x="10" y="151"/>
                  <a:pt x="14" y="157"/>
                </a:cubicBezTo>
                <a:cubicBezTo>
                  <a:pt x="18" y="163"/>
                  <a:pt x="23" y="168"/>
                  <a:pt x="27" y="173"/>
                </a:cubicBezTo>
                <a:cubicBezTo>
                  <a:pt x="33" y="177"/>
                  <a:pt x="38" y="182"/>
                  <a:pt x="44" y="186"/>
                </a:cubicBezTo>
                <a:cubicBezTo>
                  <a:pt x="49" y="190"/>
                  <a:pt x="55" y="193"/>
                  <a:pt x="62" y="197"/>
                </a:cubicBezTo>
                <a:cubicBezTo>
                  <a:pt x="68" y="200"/>
                  <a:pt x="74" y="202"/>
                  <a:pt x="81" y="205"/>
                </a:cubicBezTo>
                <a:cubicBezTo>
                  <a:pt x="87" y="207"/>
                  <a:pt x="94" y="209"/>
                  <a:pt x="101" y="211"/>
                </a:cubicBezTo>
                <a:cubicBezTo>
                  <a:pt x="108" y="213"/>
                  <a:pt x="115" y="214"/>
                  <a:pt x="121" y="215"/>
                </a:cubicBezTo>
                <a:cubicBezTo>
                  <a:pt x="149" y="219"/>
                  <a:pt x="178" y="218"/>
                  <a:pt x="206" y="211"/>
                </a:cubicBezTo>
                <a:cubicBezTo>
                  <a:pt x="220" y="207"/>
                  <a:pt x="234" y="202"/>
                  <a:pt x="247" y="195"/>
                </a:cubicBezTo>
                <a:cubicBezTo>
                  <a:pt x="260" y="188"/>
                  <a:pt x="273" y="178"/>
                  <a:pt x="284" y="165"/>
                </a:cubicBezTo>
                <a:cubicBezTo>
                  <a:pt x="289" y="159"/>
                  <a:pt x="294" y="152"/>
                  <a:pt x="298" y="144"/>
                </a:cubicBezTo>
                <a:cubicBezTo>
                  <a:pt x="302" y="136"/>
                  <a:pt x="305" y="127"/>
                  <a:pt x="306" y="118"/>
                </a:cubicBezTo>
                <a:cubicBezTo>
                  <a:pt x="308" y="109"/>
                  <a:pt x="308" y="99"/>
                  <a:pt x="306" y="9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2" name="Freeform 1141">
            <a:extLst>
              <a:ext uri="{FF2B5EF4-FFF2-40B4-BE49-F238E27FC236}">
                <a16:creationId xmlns:a16="http://schemas.microsoft.com/office/drawing/2014/main" id="{4BB36FC8-8DFA-854D-ABBD-598E33F1D0B7}"/>
              </a:ext>
            </a:extLst>
          </p:cNvPr>
          <p:cNvSpPr/>
          <p:nvPr/>
        </p:nvSpPr>
        <p:spPr>
          <a:xfrm>
            <a:off x="6330553" y="1168051"/>
            <a:ext cx="139320" cy="37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8" h="106">
                <a:moveTo>
                  <a:pt x="17" y="106"/>
                </a:moveTo>
                <a:cubicBezTo>
                  <a:pt x="22" y="106"/>
                  <a:pt x="26" y="105"/>
                  <a:pt x="30" y="101"/>
                </a:cubicBezTo>
                <a:cubicBezTo>
                  <a:pt x="70" y="61"/>
                  <a:pt x="129" y="37"/>
                  <a:pt x="193" y="36"/>
                </a:cubicBezTo>
                <a:cubicBezTo>
                  <a:pt x="256" y="34"/>
                  <a:pt x="316" y="55"/>
                  <a:pt x="358" y="92"/>
                </a:cubicBezTo>
                <a:cubicBezTo>
                  <a:pt x="365" y="98"/>
                  <a:pt x="376" y="98"/>
                  <a:pt x="383" y="90"/>
                </a:cubicBezTo>
                <a:cubicBezTo>
                  <a:pt x="389" y="83"/>
                  <a:pt x="389" y="72"/>
                  <a:pt x="381" y="65"/>
                </a:cubicBezTo>
                <a:cubicBezTo>
                  <a:pt x="333" y="22"/>
                  <a:pt x="264" y="-1"/>
                  <a:pt x="192" y="0"/>
                </a:cubicBezTo>
                <a:cubicBezTo>
                  <a:pt x="119" y="2"/>
                  <a:pt x="51" y="30"/>
                  <a:pt x="5" y="76"/>
                </a:cubicBezTo>
                <a:cubicBezTo>
                  <a:pt x="-2" y="83"/>
                  <a:pt x="-2" y="94"/>
                  <a:pt x="5" y="101"/>
                </a:cubicBezTo>
                <a:cubicBezTo>
                  <a:pt x="8" y="105"/>
                  <a:pt x="13" y="106"/>
                  <a:pt x="17" y="10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3" name="Freeform 1142">
            <a:extLst>
              <a:ext uri="{FF2B5EF4-FFF2-40B4-BE49-F238E27FC236}">
                <a16:creationId xmlns:a16="http://schemas.microsoft.com/office/drawing/2014/main" id="{038E8512-54FE-9A4D-991D-32C8206A6179}"/>
              </a:ext>
            </a:extLst>
          </p:cNvPr>
          <p:cNvSpPr/>
          <p:nvPr/>
        </p:nvSpPr>
        <p:spPr>
          <a:xfrm>
            <a:off x="6344953" y="1194331"/>
            <a:ext cx="110520" cy="3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8" h="90">
                <a:moveTo>
                  <a:pt x="30" y="85"/>
                </a:moveTo>
                <a:cubicBezTo>
                  <a:pt x="60" y="55"/>
                  <a:pt x="105" y="37"/>
                  <a:pt x="154" y="36"/>
                </a:cubicBezTo>
                <a:cubicBezTo>
                  <a:pt x="202" y="34"/>
                  <a:pt x="247" y="50"/>
                  <a:pt x="278" y="78"/>
                </a:cubicBezTo>
                <a:cubicBezTo>
                  <a:pt x="286" y="85"/>
                  <a:pt x="297" y="84"/>
                  <a:pt x="303" y="77"/>
                </a:cubicBezTo>
                <a:cubicBezTo>
                  <a:pt x="310" y="69"/>
                  <a:pt x="309" y="58"/>
                  <a:pt x="302" y="52"/>
                </a:cubicBezTo>
                <a:cubicBezTo>
                  <a:pt x="264" y="18"/>
                  <a:pt x="210" y="-1"/>
                  <a:pt x="153" y="0"/>
                </a:cubicBezTo>
                <a:cubicBezTo>
                  <a:pt x="95" y="1"/>
                  <a:pt x="41" y="23"/>
                  <a:pt x="5" y="60"/>
                </a:cubicBezTo>
                <a:cubicBezTo>
                  <a:pt x="-2" y="67"/>
                  <a:pt x="-2" y="78"/>
                  <a:pt x="5" y="85"/>
                </a:cubicBezTo>
                <a:cubicBezTo>
                  <a:pt x="9" y="89"/>
                  <a:pt x="13" y="90"/>
                  <a:pt x="18" y="90"/>
                </a:cubicBezTo>
                <a:cubicBezTo>
                  <a:pt x="22" y="90"/>
                  <a:pt x="27" y="89"/>
                  <a:pt x="30" y="8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4" name="Freeform 1143">
            <a:extLst>
              <a:ext uri="{FF2B5EF4-FFF2-40B4-BE49-F238E27FC236}">
                <a16:creationId xmlns:a16="http://schemas.microsoft.com/office/drawing/2014/main" id="{CDF4FCD9-3B6C-0F4C-AA01-66441EA66FCF}"/>
              </a:ext>
            </a:extLst>
          </p:cNvPr>
          <p:cNvSpPr/>
          <p:nvPr/>
        </p:nvSpPr>
        <p:spPr>
          <a:xfrm>
            <a:off x="6330192" y="1427611"/>
            <a:ext cx="139320" cy="37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8" h="106">
                <a:moveTo>
                  <a:pt x="5" y="15"/>
                </a:moveTo>
                <a:cubicBezTo>
                  <a:pt x="-2" y="23"/>
                  <a:pt x="-1" y="34"/>
                  <a:pt x="6" y="40"/>
                </a:cubicBezTo>
                <a:cubicBezTo>
                  <a:pt x="53" y="82"/>
                  <a:pt x="119" y="106"/>
                  <a:pt x="188" y="106"/>
                </a:cubicBezTo>
                <a:cubicBezTo>
                  <a:pt x="191" y="106"/>
                  <a:pt x="193" y="105"/>
                  <a:pt x="195" y="105"/>
                </a:cubicBezTo>
                <a:cubicBezTo>
                  <a:pt x="269" y="104"/>
                  <a:pt x="337" y="76"/>
                  <a:pt x="383" y="30"/>
                </a:cubicBezTo>
                <a:cubicBezTo>
                  <a:pt x="390" y="23"/>
                  <a:pt x="390" y="11"/>
                  <a:pt x="383" y="5"/>
                </a:cubicBezTo>
                <a:cubicBezTo>
                  <a:pt x="376" y="-2"/>
                  <a:pt x="365" y="-2"/>
                  <a:pt x="358" y="5"/>
                </a:cubicBezTo>
                <a:cubicBezTo>
                  <a:pt x="318" y="45"/>
                  <a:pt x="259" y="69"/>
                  <a:pt x="195" y="70"/>
                </a:cubicBezTo>
                <a:cubicBezTo>
                  <a:pt x="131" y="71"/>
                  <a:pt x="72" y="51"/>
                  <a:pt x="30" y="14"/>
                </a:cubicBezTo>
                <a:cubicBezTo>
                  <a:pt x="23" y="7"/>
                  <a:pt x="12" y="8"/>
                  <a:pt x="5" y="1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5" name="Freeform 1144">
            <a:extLst>
              <a:ext uri="{FF2B5EF4-FFF2-40B4-BE49-F238E27FC236}">
                <a16:creationId xmlns:a16="http://schemas.microsoft.com/office/drawing/2014/main" id="{4DAC942E-4D98-DC42-9FA8-FCAA2D6F36EB}"/>
              </a:ext>
            </a:extLst>
          </p:cNvPr>
          <p:cNvSpPr/>
          <p:nvPr/>
        </p:nvSpPr>
        <p:spPr>
          <a:xfrm>
            <a:off x="6344592" y="1407091"/>
            <a:ext cx="110520" cy="3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8" h="90">
                <a:moveTo>
                  <a:pt x="149" y="90"/>
                </a:moveTo>
                <a:cubicBezTo>
                  <a:pt x="151" y="90"/>
                  <a:pt x="153" y="90"/>
                  <a:pt x="155" y="90"/>
                </a:cubicBezTo>
                <a:cubicBezTo>
                  <a:pt x="212" y="88"/>
                  <a:pt x="266" y="66"/>
                  <a:pt x="303" y="30"/>
                </a:cubicBezTo>
                <a:cubicBezTo>
                  <a:pt x="309" y="23"/>
                  <a:pt x="309" y="11"/>
                  <a:pt x="303" y="5"/>
                </a:cubicBezTo>
                <a:cubicBezTo>
                  <a:pt x="296" y="-2"/>
                  <a:pt x="284" y="-2"/>
                  <a:pt x="277" y="5"/>
                </a:cubicBezTo>
                <a:cubicBezTo>
                  <a:pt x="247" y="35"/>
                  <a:pt x="202" y="53"/>
                  <a:pt x="154" y="54"/>
                </a:cubicBezTo>
                <a:cubicBezTo>
                  <a:pt x="106" y="55"/>
                  <a:pt x="61" y="40"/>
                  <a:pt x="29" y="12"/>
                </a:cubicBezTo>
                <a:cubicBezTo>
                  <a:pt x="22" y="5"/>
                  <a:pt x="11" y="6"/>
                  <a:pt x="4" y="13"/>
                </a:cubicBezTo>
                <a:cubicBezTo>
                  <a:pt x="-2" y="20"/>
                  <a:pt x="-2" y="32"/>
                  <a:pt x="6" y="38"/>
                </a:cubicBezTo>
                <a:cubicBezTo>
                  <a:pt x="42" y="71"/>
                  <a:pt x="94" y="90"/>
                  <a:pt x="149" y="9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6" name="Freeform 1145">
            <a:extLst>
              <a:ext uri="{FF2B5EF4-FFF2-40B4-BE49-F238E27FC236}">
                <a16:creationId xmlns:a16="http://schemas.microsoft.com/office/drawing/2014/main" id="{41477634-3E19-8D45-97CD-059B19C89CE0}"/>
              </a:ext>
            </a:extLst>
          </p:cNvPr>
          <p:cNvSpPr/>
          <p:nvPr/>
        </p:nvSpPr>
        <p:spPr>
          <a:xfrm>
            <a:off x="6186913" y="1414291"/>
            <a:ext cx="428760" cy="14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407">
                <a:moveTo>
                  <a:pt x="1132" y="93"/>
                </a:moveTo>
                <a:cubicBezTo>
                  <a:pt x="1098" y="67"/>
                  <a:pt x="1051" y="45"/>
                  <a:pt x="991" y="27"/>
                </a:cubicBezTo>
                <a:cubicBezTo>
                  <a:pt x="959" y="17"/>
                  <a:pt x="923" y="8"/>
                  <a:pt x="884" y="1"/>
                </a:cubicBezTo>
                <a:cubicBezTo>
                  <a:pt x="869" y="-2"/>
                  <a:pt x="855" y="8"/>
                  <a:pt x="852" y="23"/>
                </a:cubicBezTo>
                <a:cubicBezTo>
                  <a:pt x="849" y="38"/>
                  <a:pt x="859" y="52"/>
                  <a:pt x="874" y="55"/>
                </a:cubicBezTo>
                <a:cubicBezTo>
                  <a:pt x="910" y="62"/>
                  <a:pt x="944" y="70"/>
                  <a:pt x="975" y="80"/>
                </a:cubicBezTo>
                <a:cubicBezTo>
                  <a:pt x="1075" y="111"/>
                  <a:pt x="1137" y="153"/>
                  <a:pt x="1137" y="191"/>
                </a:cubicBezTo>
                <a:cubicBezTo>
                  <a:pt x="1137" y="227"/>
                  <a:pt x="1080" y="268"/>
                  <a:pt x="989" y="298"/>
                </a:cubicBezTo>
                <a:cubicBezTo>
                  <a:pt x="885" y="332"/>
                  <a:pt x="745" y="352"/>
                  <a:pt x="596" y="352"/>
                </a:cubicBezTo>
                <a:cubicBezTo>
                  <a:pt x="447" y="352"/>
                  <a:pt x="307" y="332"/>
                  <a:pt x="203" y="298"/>
                </a:cubicBezTo>
                <a:cubicBezTo>
                  <a:pt x="112" y="268"/>
                  <a:pt x="55" y="227"/>
                  <a:pt x="55" y="191"/>
                </a:cubicBezTo>
                <a:cubicBezTo>
                  <a:pt x="55" y="152"/>
                  <a:pt x="119" y="109"/>
                  <a:pt x="221" y="78"/>
                </a:cubicBezTo>
                <a:cubicBezTo>
                  <a:pt x="251" y="70"/>
                  <a:pt x="283" y="62"/>
                  <a:pt x="317" y="55"/>
                </a:cubicBezTo>
                <a:cubicBezTo>
                  <a:pt x="332" y="52"/>
                  <a:pt x="342" y="38"/>
                  <a:pt x="339" y="23"/>
                </a:cubicBezTo>
                <a:cubicBezTo>
                  <a:pt x="337" y="8"/>
                  <a:pt x="322" y="-2"/>
                  <a:pt x="307" y="1"/>
                </a:cubicBezTo>
                <a:cubicBezTo>
                  <a:pt x="271" y="8"/>
                  <a:pt x="237" y="16"/>
                  <a:pt x="205" y="26"/>
                </a:cubicBezTo>
                <a:cubicBezTo>
                  <a:pt x="145" y="44"/>
                  <a:pt x="96" y="66"/>
                  <a:pt x="61" y="92"/>
                </a:cubicBezTo>
                <a:cubicBezTo>
                  <a:pt x="21" y="121"/>
                  <a:pt x="0" y="155"/>
                  <a:pt x="0" y="191"/>
                </a:cubicBezTo>
                <a:cubicBezTo>
                  <a:pt x="0" y="236"/>
                  <a:pt x="32" y="300"/>
                  <a:pt x="186" y="350"/>
                </a:cubicBezTo>
                <a:cubicBezTo>
                  <a:pt x="296" y="387"/>
                  <a:pt x="441" y="407"/>
                  <a:pt x="596" y="407"/>
                </a:cubicBezTo>
                <a:cubicBezTo>
                  <a:pt x="751" y="407"/>
                  <a:pt x="897" y="387"/>
                  <a:pt x="1007" y="350"/>
                </a:cubicBezTo>
                <a:cubicBezTo>
                  <a:pt x="1160" y="300"/>
                  <a:pt x="1192" y="236"/>
                  <a:pt x="1192" y="191"/>
                </a:cubicBezTo>
                <a:cubicBezTo>
                  <a:pt x="1192" y="155"/>
                  <a:pt x="1172" y="122"/>
                  <a:pt x="1132" y="9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7" name="Freeform 1146">
            <a:extLst>
              <a:ext uri="{FF2B5EF4-FFF2-40B4-BE49-F238E27FC236}">
                <a16:creationId xmlns:a16="http://schemas.microsoft.com/office/drawing/2014/main" id="{96C81949-711F-F847-AC60-06CEC686755E}"/>
              </a:ext>
            </a:extLst>
          </p:cNvPr>
          <p:cNvSpPr/>
          <p:nvPr/>
        </p:nvSpPr>
        <p:spPr>
          <a:xfrm>
            <a:off x="595753" y="392971"/>
            <a:ext cx="166320" cy="38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3" h="1068">
                <a:moveTo>
                  <a:pt x="427" y="646"/>
                </a:moveTo>
                <a:lnTo>
                  <a:pt x="35" y="646"/>
                </a:lnTo>
                <a:lnTo>
                  <a:pt x="35" y="212"/>
                </a:lnTo>
                <a:lnTo>
                  <a:pt x="89" y="212"/>
                </a:lnTo>
                <a:lnTo>
                  <a:pt x="373" y="212"/>
                </a:lnTo>
                <a:lnTo>
                  <a:pt x="427" y="212"/>
                </a:lnTo>
                <a:close/>
                <a:moveTo>
                  <a:pt x="107" y="35"/>
                </a:moveTo>
                <a:lnTo>
                  <a:pt x="355" y="35"/>
                </a:lnTo>
                <a:lnTo>
                  <a:pt x="355" y="177"/>
                </a:lnTo>
                <a:lnTo>
                  <a:pt x="107" y="177"/>
                </a:lnTo>
                <a:close/>
                <a:moveTo>
                  <a:pt x="251" y="1033"/>
                </a:moveTo>
                <a:lnTo>
                  <a:pt x="211" y="1033"/>
                </a:lnTo>
                <a:lnTo>
                  <a:pt x="211" y="743"/>
                </a:lnTo>
                <a:lnTo>
                  <a:pt x="251" y="743"/>
                </a:lnTo>
                <a:close/>
                <a:moveTo>
                  <a:pt x="266" y="708"/>
                </a:moveTo>
                <a:lnTo>
                  <a:pt x="196" y="708"/>
                </a:lnTo>
                <a:cubicBezTo>
                  <a:pt x="187" y="708"/>
                  <a:pt x="179" y="701"/>
                  <a:pt x="178" y="691"/>
                </a:cubicBezTo>
                <a:lnTo>
                  <a:pt x="285" y="691"/>
                </a:lnTo>
                <a:cubicBezTo>
                  <a:pt x="284" y="701"/>
                  <a:pt x="276" y="708"/>
                  <a:pt x="266" y="708"/>
                </a:cubicBezTo>
                <a:close/>
                <a:moveTo>
                  <a:pt x="445" y="177"/>
                </a:moveTo>
                <a:lnTo>
                  <a:pt x="391" y="177"/>
                </a:lnTo>
                <a:lnTo>
                  <a:pt x="391" y="18"/>
                </a:lnTo>
                <a:cubicBezTo>
                  <a:pt x="391" y="8"/>
                  <a:pt x="383" y="0"/>
                  <a:pt x="373" y="0"/>
                </a:cubicBezTo>
                <a:lnTo>
                  <a:pt x="89" y="0"/>
                </a:lnTo>
                <a:cubicBezTo>
                  <a:pt x="79" y="0"/>
                  <a:pt x="71" y="8"/>
                  <a:pt x="71" y="18"/>
                </a:cubicBezTo>
                <a:lnTo>
                  <a:pt x="71" y="177"/>
                </a:lnTo>
                <a:lnTo>
                  <a:pt x="17" y="177"/>
                </a:lnTo>
                <a:cubicBezTo>
                  <a:pt x="8" y="177"/>
                  <a:pt x="0" y="185"/>
                  <a:pt x="0" y="195"/>
                </a:cubicBezTo>
                <a:lnTo>
                  <a:pt x="0" y="664"/>
                </a:lnTo>
                <a:cubicBezTo>
                  <a:pt x="0" y="674"/>
                  <a:pt x="8" y="682"/>
                  <a:pt x="17" y="682"/>
                </a:cubicBezTo>
                <a:lnTo>
                  <a:pt x="143" y="682"/>
                </a:lnTo>
                <a:cubicBezTo>
                  <a:pt x="142" y="684"/>
                  <a:pt x="142" y="687"/>
                  <a:pt x="142" y="689"/>
                </a:cubicBezTo>
                <a:cubicBezTo>
                  <a:pt x="142" y="712"/>
                  <a:pt x="156" y="731"/>
                  <a:pt x="175" y="739"/>
                </a:cubicBezTo>
                <a:lnTo>
                  <a:pt x="175" y="1051"/>
                </a:lnTo>
                <a:cubicBezTo>
                  <a:pt x="175" y="1060"/>
                  <a:pt x="183" y="1068"/>
                  <a:pt x="193" y="1068"/>
                </a:cubicBezTo>
                <a:lnTo>
                  <a:pt x="269" y="1068"/>
                </a:lnTo>
                <a:cubicBezTo>
                  <a:pt x="279" y="1068"/>
                  <a:pt x="287" y="1060"/>
                  <a:pt x="287" y="1051"/>
                </a:cubicBezTo>
                <a:lnTo>
                  <a:pt x="287" y="739"/>
                </a:lnTo>
                <a:cubicBezTo>
                  <a:pt x="306" y="731"/>
                  <a:pt x="320" y="712"/>
                  <a:pt x="320" y="689"/>
                </a:cubicBezTo>
                <a:cubicBezTo>
                  <a:pt x="320" y="687"/>
                  <a:pt x="320" y="684"/>
                  <a:pt x="319" y="682"/>
                </a:cubicBezTo>
                <a:lnTo>
                  <a:pt x="445" y="682"/>
                </a:lnTo>
                <a:cubicBezTo>
                  <a:pt x="455" y="682"/>
                  <a:pt x="463" y="674"/>
                  <a:pt x="463" y="664"/>
                </a:cubicBezTo>
                <a:lnTo>
                  <a:pt x="463" y="195"/>
                </a:lnTo>
                <a:cubicBezTo>
                  <a:pt x="463" y="185"/>
                  <a:pt x="455" y="177"/>
                  <a:pt x="445" y="17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8" name="Freeform 1147">
            <a:extLst>
              <a:ext uri="{FF2B5EF4-FFF2-40B4-BE49-F238E27FC236}">
                <a16:creationId xmlns:a16="http://schemas.microsoft.com/office/drawing/2014/main" id="{A35F2039-8E12-8742-9167-639E5D35B0F1}"/>
              </a:ext>
            </a:extLst>
          </p:cNvPr>
          <p:cNvSpPr/>
          <p:nvPr/>
        </p:nvSpPr>
        <p:spPr>
          <a:xfrm>
            <a:off x="627433" y="534811"/>
            <a:ext cx="23400" cy="28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" h="80">
                <a:moveTo>
                  <a:pt x="58" y="0"/>
                </a:moveTo>
                <a:cubicBezTo>
                  <a:pt x="53" y="0"/>
                  <a:pt x="49" y="4"/>
                  <a:pt x="49" y="9"/>
                </a:cubicBezTo>
                <a:lnTo>
                  <a:pt x="49" y="32"/>
                </a:lnTo>
                <a:lnTo>
                  <a:pt x="17" y="32"/>
                </a:lnTo>
                <a:lnTo>
                  <a:pt x="17" y="9"/>
                </a:lnTo>
                <a:cubicBezTo>
                  <a:pt x="17" y="4"/>
                  <a:pt x="13" y="0"/>
                  <a:pt x="8" y="0"/>
                </a:cubicBezTo>
                <a:cubicBezTo>
                  <a:pt x="4" y="0"/>
                  <a:pt x="0" y="4"/>
                  <a:pt x="0" y="9"/>
                </a:cubicBezTo>
                <a:lnTo>
                  <a:pt x="0" y="72"/>
                </a:lnTo>
                <a:cubicBezTo>
                  <a:pt x="0" y="76"/>
                  <a:pt x="4" y="80"/>
                  <a:pt x="8" y="80"/>
                </a:cubicBezTo>
                <a:cubicBezTo>
                  <a:pt x="13" y="80"/>
                  <a:pt x="17" y="76"/>
                  <a:pt x="17" y="72"/>
                </a:cubicBezTo>
                <a:lnTo>
                  <a:pt x="17" y="48"/>
                </a:lnTo>
                <a:lnTo>
                  <a:pt x="49" y="48"/>
                </a:lnTo>
                <a:lnTo>
                  <a:pt x="49" y="72"/>
                </a:lnTo>
                <a:cubicBezTo>
                  <a:pt x="49" y="76"/>
                  <a:pt x="53" y="80"/>
                  <a:pt x="58" y="80"/>
                </a:cubicBezTo>
                <a:cubicBezTo>
                  <a:pt x="63" y="80"/>
                  <a:pt x="66" y="76"/>
                  <a:pt x="66" y="72"/>
                </a:cubicBezTo>
                <a:lnTo>
                  <a:pt x="66" y="9"/>
                </a:lnTo>
                <a:cubicBezTo>
                  <a:pt x="66" y="4"/>
                  <a:pt x="63" y="0"/>
                  <a:pt x="5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9" name="Freeform 1148">
            <a:extLst>
              <a:ext uri="{FF2B5EF4-FFF2-40B4-BE49-F238E27FC236}">
                <a16:creationId xmlns:a16="http://schemas.microsoft.com/office/drawing/2014/main" id="{8D6BEB0F-5A1C-2743-99D2-F5E033E2E825}"/>
              </a:ext>
            </a:extLst>
          </p:cNvPr>
          <p:cNvSpPr/>
          <p:nvPr/>
        </p:nvSpPr>
        <p:spPr>
          <a:xfrm>
            <a:off x="658033" y="535170"/>
            <a:ext cx="25920" cy="2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" h="79">
                <a:moveTo>
                  <a:pt x="55" y="39"/>
                </a:moveTo>
                <a:cubicBezTo>
                  <a:pt x="55" y="53"/>
                  <a:pt x="45" y="63"/>
                  <a:pt x="31" y="63"/>
                </a:cubicBezTo>
                <a:lnTo>
                  <a:pt x="18" y="63"/>
                </a:lnTo>
                <a:lnTo>
                  <a:pt x="18" y="15"/>
                </a:lnTo>
                <a:lnTo>
                  <a:pt x="31" y="15"/>
                </a:lnTo>
                <a:cubicBezTo>
                  <a:pt x="45" y="15"/>
                  <a:pt x="55" y="25"/>
                  <a:pt x="55" y="39"/>
                </a:cubicBezTo>
                <a:close/>
                <a:moveTo>
                  <a:pt x="31" y="0"/>
                </a:moveTo>
                <a:lnTo>
                  <a:pt x="9" y="0"/>
                </a:lnTo>
                <a:cubicBezTo>
                  <a:pt x="4" y="0"/>
                  <a:pt x="0" y="4"/>
                  <a:pt x="0" y="8"/>
                </a:cubicBezTo>
                <a:lnTo>
                  <a:pt x="0" y="70"/>
                </a:lnTo>
                <a:cubicBezTo>
                  <a:pt x="0" y="75"/>
                  <a:pt x="4" y="79"/>
                  <a:pt x="9" y="79"/>
                </a:cubicBezTo>
                <a:lnTo>
                  <a:pt x="31" y="79"/>
                </a:lnTo>
                <a:cubicBezTo>
                  <a:pt x="56" y="79"/>
                  <a:pt x="73" y="61"/>
                  <a:pt x="73" y="39"/>
                </a:cubicBezTo>
                <a:cubicBezTo>
                  <a:pt x="73" y="17"/>
                  <a:pt x="56" y="0"/>
                  <a:pt x="3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0" name="Freeform 1149">
            <a:extLst>
              <a:ext uri="{FF2B5EF4-FFF2-40B4-BE49-F238E27FC236}">
                <a16:creationId xmlns:a16="http://schemas.microsoft.com/office/drawing/2014/main" id="{BEBF06D0-3F4C-8043-8BFB-B7D04A440E19}"/>
              </a:ext>
            </a:extLst>
          </p:cNvPr>
          <p:cNvSpPr/>
          <p:nvPr/>
        </p:nvSpPr>
        <p:spPr>
          <a:xfrm>
            <a:off x="689713" y="534811"/>
            <a:ext cx="28080" cy="28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9" h="80">
                <a:moveTo>
                  <a:pt x="70" y="0"/>
                </a:moveTo>
                <a:lnTo>
                  <a:pt x="69" y="0"/>
                </a:lnTo>
                <a:cubicBezTo>
                  <a:pt x="65" y="0"/>
                  <a:pt x="63" y="2"/>
                  <a:pt x="61" y="5"/>
                </a:cubicBezTo>
                <a:lnTo>
                  <a:pt x="40" y="39"/>
                </a:lnTo>
                <a:lnTo>
                  <a:pt x="19" y="5"/>
                </a:lnTo>
                <a:cubicBezTo>
                  <a:pt x="17" y="2"/>
                  <a:pt x="15" y="0"/>
                  <a:pt x="11" y="0"/>
                </a:cubicBezTo>
                <a:lnTo>
                  <a:pt x="9" y="0"/>
                </a:lnTo>
                <a:cubicBezTo>
                  <a:pt x="4" y="0"/>
                  <a:pt x="0" y="4"/>
                  <a:pt x="0" y="9"/>
                </a:cubicBezTo>
                <a:lnTo>
                  <a:pt x="0" y="72"/>
                </a:lnTo>
                <a:cubicBezTo>
                  <a:pt x="0" y="76"/>
                  <a:pt x="4" y="80"/>
                  <a:pt x="9" y="80"/>
                </a:cubicBezTo>
                <a:cubicBezTo>
                  <a:pt x="13" y="80"/>
                  <a:pt x="17" y="76"/>
                  <a:pt x="17" y="72"/>
                </a:cubicBezTo>
                <a:lnTo>
                  <a:pt x="17" y="33"/>
                </a:lnTo>
                <a:lnTo>
                  <a:pt x="32" y="56"/>
                </a:lnTo>
                <a:cubicBezTo>
                  <a:pt x="34" y="58"/>
                  <a:pt x="36" y="60"/>
                  <a:pt x="40" y="60"/>
                </a:cubicBezTo>
                <a:cubicBezTo>
                  <a:pt x="43" y="60"/>
                  <a:pt x="45" y="58"/>
                  <a:pt x="47" y="56"/>
                </a:cubicBezTo>
                <a:lnTo>
                  <a:pt x="62" y="32"/>
                </a:lnTo>
                <a:lnTo>
                  <a:pt x="62" y="72"/>
                </a:lnTo>
                <a:cubicBezTo>
                  <a:pt x="62" y="76"/>
                  <a:pt x="66" y="80"/>
                  <a:pt x="70" y="80"/>
                </a:cubicBezTo>
                <a:cubicBezTo>
                  <a:pt x="75" y="80"/>
                  <a:pt x="79" y="76"/>
                  <a:pt x="79" y="72"/>
                </a:cubicBezTo>
                <a:lnTo>
                  <a:pt x="79" y="9"/>
                </a:lnTo>
                <a:cubicBezTo>
                  <a:pt x="79" y="4"/>
                  <a:pt x="75" y="0"/>
                  <a:pt x="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1" name="Freeform 1150">
            <a:extLst>
              <a:ext uri="{FF2B5EF4-FFF2-40B4-BE49-F238E27FC236}">
                <a16:creationId xmlns:a16="http://schemas.microsoft.com/office/drawing/2014/main" id="{E69C7F1A-328A-864F-835C-AE0CF7EFB350}"/>
              </a:ext>
            </a:extLst>
          </p:cNvPr>
          <p:cNvSpPr/>
          <p:nvPr/>
        </p:nvSpPr>
        <p:spPr>
          <a:xfrm>
            <a:off x="725353" y="534811"/>
            <a:ext cx="5760" cy="28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" h="80">
                <a:moveTo>
                  <a:pt x="0" y="9"/>
                </a:moveTo>
                <a:lnTo>
                  <a:pt x="0" y="72"/>
                </a:lnTo>
                <a:cubicBezTo>
                  <a:pt x="0" y="76"/>
                  <a:pt x="4" y="80"/>
                  <a:pt x="8" y="80"/>
                </a:cubicBezTo>
                <a:cubicBezTo>
                  <a:pt x="13" y="80"/>
                  <a:pt x="17" y="76"/>
                  <a:pt x="17" y="72"/>
                </a:cubicBezTo>
                <a:lnTo>
                  <a:pt x="17" y="9"/>
                </a:lnTo>
                <a:cubicBezTo>
                  <a:pt x="17" y="4"/>
                  <a:pt x="13" y="0"/>
                  <a:pt x="8" y="0"/>
                </a:cubicBezTo>
                <a:cubicBezTo>
                  <a:pt x="4" y="0"/>
                  <a:pt x="0" y="4"/>
                  <a:pt x="0" y="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2" name="Freeform 1151">
            <a:extLst>
              <a:ext uri="{FF2B5EF4-FFF2-40B4-BE49-F238E27FC236}">
                <a16:creationId xmlns:a16="http://schemas.microsoft.com/office/drawing/2014/main" id="{6258C514-9AAF-FC44-B82B-D8C044F650C5}"/>
              </a:ext>
            </a:extLst>
          </p:cNvPr>
          <p:cNvSpPr/>
          <p:nvPr/>
        </p:nvSpPr>
        <p:spPr>
          <a:xfrm>
            <a:off x="1312153" y="409891"/>
            <a:ext cx="166320" cy="350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3" h="975">
                <a:moveTo>
                  <a:pt x="397" y="624"/>
                </a:moveTo>
                <a:lnTo>
                  <a:pt x="395" y="624"/>
                </a:lnTo>
                <a:lnTo>
                  <a:pt x="395" y="588"/>
                </a:lnTo>
                <a:lnTo>
                  <a:pt x="397" y="588"/>
                </a:lnTo>
                <a:close/>
                <a:moveTo>
                  <a:pt x="71" y="624"/>
                </a:moveTo>
                <a:lnTo>
                  <a:pt x="70" y="624"/>
                </a:lnTo>
                <a:lnTo>
                  <a:pt x="70" y="588"/>
                </a:lnTo>
                <a:lnTo>
                  <a:pt x="71" y="588"/>
                </a:lnTo>
                <a:close/>
                <a:moveTo>
                  <a:pt x="131" y="35"/>
                </a:moveTo>
                <a:lnTo>
                  <a:pt x="336" y="35"/>
                </a:lnTo>
                <a:lnTo>
                  <a:pt x="336" y="83"/>
                </a:lnTo>
                <a:lnTo>
                  <a:pt x="131" y="83"/>
                </a:lnTo>
                <a:close/>
                <a:moveTo>
                  <a:pt x="35" y="553"/>
                </a:moveTo>
                <a:lnTo>
                  <a:pt x="35" y="119"/>
                </a:lnTo>
                <a:lnTo>
                  <a:pt x="113" y="119"/>
                </a:lnTo>
                <a:lnTo>
                  <a:pt x="353" y="119"/>
                </a:lnTo>
                <a:lnTo>
                  <a:pt x="427" y="119"/>
                </a:lnTo>
                <a:lnTo>
                  <a:pt x="427" y="553"/>
                </a:lnTo>
                <a:close/>
                <a:moveTo>
                  <a:pt x="252" y="939"/>
                </a:moveTo>
                <a:lnTo>
                  <a:pt x="211" y="939"/>
                </a:lnTo>
                <a:lnTo>
                  <a:pt x="211" y="650"/>
                </a:lnTo>
                <a:lnTo>
                  <a:pt x="252" y="650"/>
                </a:lnTo>
                <a:close/>
                <a:moveTo>
                  <a:pt x="267" y="614"/>
                </a:moveTo>
                <a:lnTo>
                  <a:pt x="196" y="614"/>
                </a:lnTo>
                <a:cubicBezTo>
                  <a:pt x="187" y="614"/>
                  <a:pt x="179" y="607"/>
                  <a:pt x="178" y="598"/>
                </a:cubicBezTo>
                <a:lnTo>
                  <a:pt x="285" y="598"/>
                </a:lnTo>
                <a:cubicBezTo>
                  <a:pt x="284" y="607"/>
                  <a:pt x="276" y="614"/>
                  <a:pt x="267" y="614"/>
                </a:cubicBezTo>
                <a:lnTo>
                  <a:pt x="445" y="83"/>
                </a:lnTo>
                <a:lnTo>
                  <a:pt x="431" y="83"/>
                </a:lnTo>
                <a:lnTo>
                  <a:pt x="431" y="31"/>
                </a:lnTo>
                <a:cubicBezTo>
                  <a:pt x="431" y="21"/>
                  <a:pt x="423" y="13"/>
                  <a:pt x="413" y="13"/>
                </a:cubicBezTo>
                <a:cubicBezTo>
                  <a:pt x="403" y="13"/>
                  <a:pt x="395" y="21"/>
                  <a:pt x="395" y="31"/>
                </a:cubicBezTo>
                <a:lnTo>
                  <a:pt x="395" y="83"/>
                </a:lnTo>
                <a:lnTo>
                  <a:pt x="371" y="83"/>
                </a:lnTo>
                <a:lnTo>
                  <a:pt x="371" y="17"/>
                </a:lnTo>
                <a:cubicBezTo>
                  <a:pt x="371" y="8"/>
                  <a:pt x="363" y="0"/>
                  <a:pt x="353" y="0"/>
                </a:cubicBezTo>
                <a:lnTo>
                  <a:pt x="113" y="0"/>
                </a:lnTo>
                <a:cubicBezTo>
                  <a:pt x="103" y="0"/>
                  <a:pt x="95" y="8"/>
                  <a:pt x="95" y="17"/>
                </a:cubicBezTo>
                <a:lnTo>
                  <a:pt x="95" y="83"/>
                </a:lnTo>
                <a:lnTo>
                  <a:pt x="68" y="83"/>
                </a:lnTo>
                <a:lnTo>
                  <a:pt x="68" y="31"/>
                </a:lnTo>
                <a:cubicBezTo>
                  <a:pt x="68" y="21"/>
                  <a:pt x="60" y="13"/>
                  <a:pt x="50" y="13"/>
                </a:cubicBezTo>
                <a:cubicBezTo>
                  <a:pt x="40" y="13"/>
                  <a:pt x="33" y="21"/>
                  <a:pt x="33" y="31"/>
                </a:cubicBezTo>
                <a:lnTo>
                  <a:pt x="33" y="83"/>
                </a:lnTo>
                <a:lnTo>
                  <a:pt x="18" y="83"/>
                </a:lnTo>
                <a:cubicBezTo>
                  <a:pt x="8" y="83"/>
                  <a:pt x="0" y="91"/>
                  <a:pt x="0" y="101"/>
                </a:cubicBezTo>
                <a:lnTo>
                  <a:pt x="0" y="570"/>
                </a:lnTo>
                <a:cubicBezTo>
                  <a:pt x="0" y="580"/>
                  <a:pt x="8" y="588"/>
                  <a:pt x="18" y="588"/>
                </a:cubicBezTo>
                <a:lnTo>
                  <a:pt x="34" y="588"/>
                </a:lnTo>
                <a:lnTo>
                  <a:pt x="34" y="642"/>
                </a:lnTo>
                <a:cubicBezTo>
                  <a:pt x="34" y="651"/>
                  <a:pt x="42" y="659"/>
                  <a:pt x="52" y="659"/>
                </a:cubicBezTo>
                <a:lnTo>
                  <a:pt x="89" y="659"/>
                </a:lnTo>
                <a:cubicBezTo>
                  <a:pt x="99" y="659"/>
                  <a:pt x="107" y="651"/>
                  <a:pt x="107" y="642"/>
                </a:cubicBezTo>
                <a:lnTo>
                  <a:pt x="107" y="588"/>
                </a:lnTo>
                <a:lnTo>
                  <a:pt x="143" y="588"/>
                </a:lnTo>
                <a:cubicBezTo>
                  <a:pt x="143" y="590"/>
                  <a:pt x="142" y="593"/>
                  <a:pt x="142" y="596"/>
                </a:cubicBezTo>
                <a:cubicBezTo>
                  <a:pt x="142" y="618"/>
                  <a:pt x="156" y="637"/>
                  <a:pt x="176" y="645"/>
                </a:cubicBezTo>
                <a:lnTo>
                  <a:pt x="176" y="957"/>
                </a:lnTo>
                <a:cubicBezTo>
                  <a:pt x="176" y="967"/>
                  <a:pt x="184" y="975"/>
                  <a:pt x="193" y="975"/>
                </a:cubicBezTo>
                <a:lnTo>
                  <a:pt x="269" y="975"/>
                </a:lnTo>
                <a:cubicBezTo>
                  <a:pt x="279" y="975"/>
                  <a:pt x="287" y="967"/>
                  <a:pt x="287" y="957"/>
                </a:cubicBezTo>
                <a:lnTo>
                  <a:pt x="287" y="645"/>
                </a:lnTo>
                <a:cubicBezTo>
                  <a:pt x="307" y="637"/>
                  <a:pt x="320" y="618"/>
                  <a:pt x="320" y="596"/>
                </a:cubicBezTo>
                <a:cubicBezTo>
                  <a:pt x="320" y="593"/>
                  <a:pt x="320" y="590"/>
                  <a:pt x="320" y="588"/>
                </a:cubicBezTo>
                <a:lnTo>
                  <a:pt x="359" y="588"/>
                </a:lnTo>
                <a:lnTo>
                  <a:pt x="359" y="642"/>
                </a:lnTo>
                <a:cubicBezTo>
                  <a:pt x="359" y="651"/>
                  <a:pt x="367" y="659"/>
                  <a:pt x="377" y="659"/>
                </a:cubicBezTo>
                <a:lnTo>
                  <a:pt x="414" y="659"/>
                </a:lnTo>
                <a:cubicBezTo>
                  <a:pt x="424" y="659"/>
                  <a:pt x="432" y="651"/>
                  <a:pt x="432" y="642"/>
                </a:cubicBezTo>
                <a:lnTo>
                  <a:pt x="432" y="588"/>
                </a:lnTo>
                <a:lnTo>
                  <a:pt x="445" y="588"/>
                </a:lnTo>
                <a:cubicBezTo>
                  <a:pt x="455" y="588"/>
                  <a:pt x="463" y="580"/>
                  <a:pt x="463" y="570"/>
                </a:cubicBezTo>
                <a:lnTo>
                  <a:pt x="463" y="101"/>
                </a:lnTo>
                <a:cubicBezTo>
                  <a:pt x="463" y="91"/>
                  <a:pt x="455" y="83"/>
                  <a:pt x="445" y="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3" name="Freeform 1152">
            <a:extLst>
              <a:ext uri="{FF2B5EF4-FFF2-40B4-BE49-F238E27FC236}">
                <a16:creationId xmlns:a16="http://schemas.microsoft.com/office/drawing/2014/main" id="{4CC0C402-BD79-2448-B61A-9F1E8D87F73B}"/>
              </a:ext>
            </a:extLst>
          </p:cNvPr>
          <p:cNvSpPr/>
          <p:nvPr/>
        </p:nvSpPr>
        <p:spPr>
          <a:xfrm>
            <a:off x="1352473" y="519331"/>
            <a:ext cx="2556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" h="78">
                <a:moveTo>
                  <a:pt x="64" y="0"/>
                </a:moveTo>
                <a:cubicBezTo>
                  <a:pt x="60" y="0"/>
                  <a:pt x="57" y="2"/>
                  <a:pt x="56" y="5"/>
                </a:cubicBezTo>
                <a:lnTo>
                  <a:pt x="36" y="55"/>
                </a:lnTo>
                <a:lnTo>
                  <a:pt x="17" y="6"/>
                </a:lnTo>
                <a:cubicBezTo>
                  <a:pt x="16" y="2"/>
                  <a:pt x="13" y="0"/>
                  <a:pt x="9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9"/>
                  <a:pt x="1" y="11"/>
                  <a:pt x="1" y="12"/>
                </a:cubicBezTo>
                <a:lnTo>
                  <a:pt x="26" y="71"/>
                </a:lnTo>
                <a:cubicBezTo>
                  <a:pt x="28" y="75"/>
                  <a:pt x="31" y="78"/>
                  <a:pt x="36" y="78"/>
                </a:cubicBezTo>
                <a:lnTo>
                  <a:pt x="37" y="78"/>
                </a:lnTo>
                <a:cubicBezTo>
                  <a:pt x="41" y="78"/>
                  <a:pt x="45" y="75"/>
                  <a:pt x="46" y="71"/>
                </a:cubicBezTo>
                <a:lnTo>
                  <a:pt x="71" y="11"/>
                </a:lnTo>
                <a:cubicBezTo>
                  <a:pt x="72" y="11"/>
                  <a:pt x="72" y="9"/>
                  <a:pt x="72" y="8"/>
                </a:cubicBezTo>
                <a:cubicBezTo>
                  <a:pt x="72" y="3"/>
                  <a:pt x="68" y="0"/>
                  <a:pt x="6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4" name="Freeform 1153">
            <a:extLst>
              <a:ext uri="{FF2B5EF4-FFF2-40B4-BE49-F238E27FC236}">
                <a16:creationId xmlns:a16="http://schemas.microsoft.com/office/drawing/2014/main" id="{161DE49C-D139-C64B-A044-5A876869CD4B}"/>
              </a:ext>
            </a:extLst>
          </p:cNvPr>
          <p:cNvSpPr/>
          <p:nvPr/>
        </p:nvSpPr>
        <p:spPr>
          <a:xfrm>
            <a:off x="1380913" y="518971"/>
            <a:ext cx="25920" cy="2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" h="79">
                <a:moveTo>
                  <a:pt x="64" y="34"/>
                </a:moveTo>
                <a:lnTo>
                  <a:pt x="45" y="34"/>
                </a:lnTo>
                <a:cubicBezTo>
                  <a:pt x="41" y="34"/>
                  <a:pt x="38" y="37"/>
                  <a:pt x="38" y="41"/>
                </a:cubicBezTo>
                <a:cubicBezTo>
                  <a:pt x="38" y="45"/>
                  <a:pt x="41" y="48"/>
                  <a:pt x="45" y="48"/>
                </a:cubicBezTo>
                <a:lnTo>
                  <a:pt x="57" y="48"/>
                </a:lnTo>
                <a:lnTo>
                  <a:pt x="57" y="59"/>
                </a:lnTo>
                <a:cubicBezTo>
                  <a:pt x="52" y="62"/>
                  <a:pt x="47" y="64"/>
                  <a:pt x="41" y="64"/>
                </a:cubicBezTo>
                <a:cubicBezTo>
                  <a:pt x="27" y="64"/>
                  <a:pt x="18" y="53"/>
                  <a:pt x="18" y="40"/>
                </a:cubicBezTo>
                <a:lnTo>
                  <a:pt x="18" y="39"/>
                </a:lnTo>
                <a:cubicBezTo>
                  <a:pt x="18" y="26"/>
                  <a:pt x="27" y="16"/>
                  <a:pt x="39" y="16"/>
                </a:cubicBezTo>
                <a:cubicBezTo>
                  <a:pt x="47" y="16"/>
                  <a:pt x="52" y="18"/>
                  <a:pt x="56" y="21"/>
                </a:cubicBezTo>
                <a:cubicBezTo>
                  <a:pt x="57" y="22"/>
                  <a:pt x="59" y="22"/>
                  <a:pt x="61" y="22"/>
                </a:cubicBezTo>
                <a:cubicBezTo>
                  <a:pt x="66" y="22"/>
                  <a:pt x="70" y="19"/>
                  <a:pt x="70" y="14"/>
                </a:cubicBezTo>
                <a:cubicBezTo>
                  <a:pt x="70" y="11"/>
                  <a:pt x="68" y="9"/>
                  <a:pt x="66" y="7"/>
                </a:cubicBezTo>
                <a:cubicBezTo>
                  <a:pt x="59" y="3"/>
                  <a:pt x="52" y="0"/>
                  <a:pt x="40" y="0"/>
                </a:cubicBezTo>
                <a:cubicBezTo>
                  <a:pt x="17" y="0"/>
                  <a:pt x="0" y="18"/>
                  <a:pt x="0" y="40"/>
                </a:cubicBezTo>
                <a:cubicBezTo>
                  <a:pt x="0" y="62"/>
                  <a:pt x="16" y="79"/>
                  <a:pt x="40" y="79"/>
                </a:cubicBezTo>
                <a:cubicBezTo>
                  <a:pt x="52" y="79"/>
                  <a:pt x="61" y="75"/>
                  <a:pt x="67" y="71"/>
                </a:cubicBezTo>
                <a:cubicBezTo>
                  <a:pt x="71" y="69"/>
                  <a:pt x="73" y="66"/>
                  <a:pt x="73" y="61"/>
                </a:cubicBezTo>
                <a:lnTo>
                  <a:pt x="73" y="42"/>
                </a:lnTo>
                <a:cubicBezTo>
                  <a:pt x="73" y="37"/>
                  <a:pt x="69" y="34"/>
                  <a:pt x="64" y="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5" name="Freeform 1154">
            <a:extLst>
              <a:ext uri="{FF2B5EF4-FFF2-40B4-BE49-F238E27FC236}">
                <a16:creationId xmlns:a16="http://schemas.microsoft.com/office/drawing/2014/main" id="{43697A1C-6C8C-E64B-9D9A-DDC024C4B104}"/>
              </a:ext>
            </a:extLst>
          </p:cNvPr>
          <p:cNvSpPr/>
          <p:nvPr/>
        </p:nvSpPr>
        <p:spPr>
          <a:xfrm>
            <a:off x="1411153" y="518971"/>
            <a:ext cx="2664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" h="78">
                <a:moveTo>
                  <a:pt x="27" y="46"/>
                </a:moveTo>
                <a:lnTo>
                  <a:pt x="37" y="21"/>
                </a:lnTo>
                <a:lnTo>
                  <a:pt x="48" y="46"/>
                </a:lnTo>
                <a:close/>
                <a:moveTo>
                  <a:pt x="48" y="7"/>
                </a:moveTo>
                <a:cubicBezTo>
                  <a:pt x="46" y="3"/>
                  <a:pt x="43" y="0"/>
                  <a:pt x="38" y="0"/>
                </a:cubicBezTo>
                <a:lnTo>
                  <a:pt x="37" y="0"/>
                </a:lnTo>
                <a:cubicBezTo>
                  <a:pt x="33" y="0"/>
                  <a:pt x="29" y="3"/>
                  <a:pt x="27" y="7"/>
                </a:cubicBezTo>
                <a:lnTo>
                  <a:pt x="1" y="67"/>
                </a:lnTo>
                <a:cubicBezTo>
                  <a:pt x="0" y="68"/>
                  <a:pt x="0" y="69"/>
                  <a:pt x="0" y="71"/>
                </a:cubicBezTo>
                <a:cubicBezTo>
                  <a:pt x="0" y="75"/>
                  <a:pt x="3" y="78"/>
                  <a:pt x="7" y="78"/>
                </a:cubicBezTo>
                <a:cubicBezTo>
                  <a:pt x="11" y="78"/>
                  <a:pt x="14" y="76"/>
                  <a:pt x="15" y="73"/>
                </a:cubicBezTo>
                <a:lnTo>
                  <a:pt x="21" y="61"/>
                </a:lnTo>
                <a:lnTo>
                  <a:pt x="54" y="61"/>
                </a:lnTo>
                <a:lnTo>
                  <a:pt x="59" y="73"/>
                </a:lnTo>
                <a:cubicBezTo>
                  <a:pt x="61" y="76"/>
                  <a:pt x="63" y="78"/>
                  <a:pt x="67" y="78"/>
                </a:cubicBezTo>
                <a:cubicBezTo>
                  <a:pt x="72" y="78"/>
                  <a:pt x="75" y="75"/>
                  <a:pt x="75" y="70"/>
                </a:cubicBezTo>
                <a:cubicBezTo>
                  <a:pt x="75" y="69"/>
                  <a:pt x="75" y="68"/>
                  <a:pt x="74" y="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6" name="Freeform 1155">
            <a:extLst>
              <a:ext uri="{FF2B5EF4-FFF2-40B4-BE49-F238E27FC236}">
                <a16:creationId xmlns:a16="http://schemas.microsoft.com/office/drawing/2014/main" id="{253507FA-B6D9-904D-B35B-5C1E989AE714}"/>
              </a:ext>
            </a:extLst>
          </p:cNvPr>
          <p:cNvSpPr/>
          <p:nvPr/>
        </p:nvSpPr>
        <p:spPr>
          <a:xfrm>
            <a:off x="1893553" y="323491"/>
            <a:ext cx="490320" cy="498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3" h="1385">
                <a:moveTo>
                  <a:pt x="1297" y="624"/>
                </a:moveTo>
                <a:lnTo>
                  <a:pt x="1295" y="624"/>
                </a:lnTo>
                <a:lnTo>
                  <a:pt x="1295" y="588"/>
                </a:lnTo>
                <a:lnTo>
                  <a:pt x="1297" y="588"/>
                </a:lnTo>
                <a:close/>
                <a:moveTo>
                  <a:pt x="972" y="624"/>
                </a:moveTo>
                <a:lnTo>
                  <a:pt x="970" y="624"/>
                </a:lnTo>
                <a:lnTo>
                  <a:pt x="970" y="588"/>
                </a:lnTo>
                <a:lnTo>
                  <a:pt x="972" y="588"/>
                </a:lnTo>
                <a:close/>
                <a:moveTo>
                  <a:pt x="1031" y="36"/>
                </a:moveTo>
                <a:lnTo>
                  <a:pt x="1236" y="36"/>
                </a:lnTo>
                <a:lnTo>
                  <a:pt x="1236" y="84"/>
                </a:lnTo>
                <a:lnTo>
                  <a:pt x="1031" y="84"/>
                </a:lnTo>
                <a:close/>
                <a:moveTo>
                  <a:pt x="936" y="553"/>
                </a:moveTo>
                <a:lnTo>
                  <a:pt x="936" y="119"/>
                </a:lnTo>
                <a:lnTo>
                  <a:pt x="1014" y="119"/>
                </a:lnTo>
                <a:lnTo>
                  <a:pt x="1254" y="119"/>
                </a:lnTo>
                <a:lnTo>
                  <a:pt x="1328" y="119"/>
                </a:lnTo>
                <a:lnTo>
                  <a:pt x="1328" y="553"/>
                </a:lnTo>
                <a:close/>
                <a:moveTo>
                  <a:pt x="1152" y="940"/>
                </a:moveTo>
                <a:lnTo>
                  <a:pt x="1112" y="940"/>
                </a:lnTo>
                <a:lnTo>
                  <a:pt x="1112" y="650"/>
                </a:lnTo>
                <a:lnTo>
                  <a:pt x="1152" y="650"/>
                </a:lnTo>
                <a:close/>
                <a:moveTo>
                  <a:pt x="1167" y="615"/>
                </a:moveTo>
                <a:lnTo>
                  <a:pt x="1097" y="615"/>
                </a:lnTo>
                <a:cubicBezTo>
                  <a:pt x="1087" y="615"/>
                  <a:pt x="1079" y="607"/>
                  <a:pt x="1078" y="598"/>
                </a:cubicBezTo>
                <a:lnTo>
                  <a:pt x="1185" y="598"/>
                </a:lnTo>
                <a:cubicBezTo>
                  <a:pt x="1184" y="607"/>
                  <a:pt x="1177" y="615"/>
                  <a:pt x="1167" y="615"/>
                </a:cubicBezTo>
                <a:close/>
                <a:moveTo>
                  <a:pt x="190" y="816"/>
                </a:moveTo>
                <a:lnTo>
                  <a:pt x="168" y="816"/>
                </a:lnTo>
                <a:lnTo>
                  <a:pt x="168" y="607"/>
                </a:lnTo>
                <a:lnTo>
                  <a:pt x="190" y="607"/>
                </a:lnTo>
                <a:close/>
                <a:moveTo>
                  <a:pt x="213" y="855"/>
                </a:moveTo>
                <a:lnTo>
                  <a:pt x="146" y="855"/>
                </a:lnTo>
                <a:cubicBezTo>
                  <a:pt x="147" y="853"/>
                  <a:pt x="150" y="852"/>
                  <a:pt x="153" y="852"/>
                </a:cubicBezTo>
                <a:lnTo>
                  <a:pt x="206" y="852"/>
                </a:lnTo>
                <a:cubicBezTo>
                  <a:pt x="209" y="852"/>
                  <a:pt x="211" y="853"/>
                  <a:pt x="213" y="855"/>
                </a:cubicBezTo>
                <a:close/>
                <a:moveTo>
                  <a:pt x="323" y="1216"/>
                </a:moveTo>
                <a:lnTo>
                  <a:pt x="286" y="1216"/>
                </a:lnTo>
                <a:lnTo>
                  <a:pt x="72" y="1216"/>
                </a:lnTo>
                <a:lnTo>
                  <a:pt x="36" y="1216"/>
                </a:lnTo>
                <a:lnTo>
                  <a:pt x="36" y="898"/>
                </a:lnTo>
                <a:lnTo>
                  <a:pt x="323" y="898"/>
                </a:lnTo>
                <a:close/>
                <a:moveTo>
                  <a:pt x="269" y="1349"/>
                </a:moveTo>
                <a:lnTo>
                  <a:pt x="90" y="1349"/>
                </a:lnTo>
                <a:lnTo>
                  <a:pt x="90" y="1252"/>
                </a:lnTo>
                <a:lnTo>
                  <a:pt x="269" y="1252"/>
                </a:lnTo>
                <a:close/>
                <a:moveTo>
                  <a:pt x="1346" y="84"/>
                </a:moveTo>
                <a:lnTo>
                  <a:pt x="1331" y="84"/>
                </a:lnTo>
                <a:lnTo>
                  <a:pt x="1331" y="32"/>
                </a:lnTo>
                <a:cubicBezTo>
                  <a:pt x="1331" y="22"/>
                  <a:pt x="1323" y="14"/>
                  <a:pt x="1313" y="14"/>
                </a:cubicBezTo>
                <a:cubicBezTo>
                  <a:pt x="1304" y="14"/>
                  <a:pt x="1296" y="22"/>
                  <a:pt x="1296" y="32"/>
                </a:cubicBezTo>
                <a:lnTo>
                  <a:pt x="1296" y="84"/>
                </a:lnTo>
                <a:lnTo>
                  <a:pt x="1271" y="84"/>
                </a:lnTo>
                <a:lnTo>
                  <a:pt x="1271" y="18"/>
                </a:lnTo>
                <a:cubicBezTo>
                  <a:pt x="1271" y="8"/>
                  <a:pt x="1264" y="0"/>
                  <a:pt x="1254" y="0"/>
                </a:cubicBezTo>
                <a:lnTo>
                  <a:pt x="1014" y="0"/>
                </a:lnTo>
                <a:cubicBezTo>
                  <a:pt x="1004" y="0"/>
                  <a:pt x="996" y="8"/>
                  <a:pt x="996" y="18"/>
                </a:cubicBezTo>
                <a:lnTo>
                  <a:pt x="996" y="84"/>
                </a:lnTo>
                <a:lnTo>
                  <a:pt x="968" y="84"/>
                </a:lnTo>
                <a:lnTo>
                  <a:pt x="968" y="32"/>
                </a:lnTo>
                <a:cubicBezTo>
                  <a:pt x="968" y="22"/>
                  <a:pt x="961" y="14"/>
                  <a:pt x="951" y="14"/>
                </a:cubicBezTo>
                <a:cubicBezTo>
                  <a:pt x="941" y="14"/>
                  <a:pt x="933" y="22"/>
                  <a:pt x="933" y="32"/>
                </a:cubicBezTo>
                <a:lnTo>
                  <a:pt x="933" y="84"/>
                </a:lnTo>
                <a:lnTo>
                  <a:pt x="918" y="84"/>
                </a:lnTo>
                <a:cubicBezTo>
                  <a:pt x="908" y="84"/>
                  <a:pt x="900" y="92"/>
                  <a:pt x="900" y="101"/>
                </a:cubicBezTo>
                <a:lnTo>
                  <a:pt x="900" y="571"/>
                </a:lnTo>
                <a:cubicBezTo>
                  <a:pt x="900" y="580"/>
                  <a:pt x="908" y="588"/>
                  <a:pt x="918" y="588"/>
                </a:cubicBezTo>
                <a:lnTo>
                  <a:pt x="935" y="588"/>
                </a:lnTo>
                <a:lnTo>
                  <a:pt x="935" y="642"/>
                </a:lnTo>
                <a:cubicBezTo>
                  <a:pt x="935" y="652"/>
                  <a:pt x="943" y="660"/>
                  <a:pt x="952" y="660"/>
                </a:cubicBezTo>
                <a:lnTo>
                  <a:pt x="990" y="660"/>
                </a:lnTo>
                <a:cubicBezTo>
                  <a:pt x="999" y="660"/>
                  <a:pt x="1007" y="652"/>
                  <a:pt x="1007" y="642"/>
                </a:cubicBezTo>
                <a:lnTo>
                  <a:pt x="1007" y="588"/>
                </a:lnTo>
                <a:lnTo>
                  <a:pt x="1044" y="588"/>
                </a:lnTo>
                <a:cubicBezTo>
                  <a:pt x="1043" y="591"/>
                  <a:pt x="1043" y="594"/>
                  <a:pt x="1043" y="596"/>
                </a:cubicBezTo>
                <a:cubicBezTo>
                  <a:pt x="1043" y="619"/>
                  <a:pt x="1057" y="638"/>
                  <a:pt x="1076" y="646"/>
                </a:cubicBezTo>
                <a:lnTo>
                  <a:pt x="1076" y="957"/>
                </a:lnTo>
                <a:cubicBezTo>
                  <a:pt x="1076" y="967"/>
                  <a:pt x="1084" y="975"/>
                  <a:pt x="1094" y="975"/>
                </a:cubicBezTo>
                <a:lnTo>
                  <a:pt x="1109" y="975"/>
                </a:lnTo>
                <a:cubicBezTo>
                  <a:pt x="1084" y="1003"/>
                  <a:pt x="1057" y="1018"/>
                  <a:pt x="1026" y="1020"/>
                </a:cubicBezTo>
                <a:cubicBezTo>
                  <a:pt x="927" y="1027"/>
                  <a:pt x="800" y="900"/>
                  <a:pt x="678" y="777"/>
                </a:cubicBezTo>
                <a:cubicBezTo>
                  <a:pt x="593" y="691"/>
                  <a:pt x="505" y="602"/>
                  <a:pt x="420" y="552"/>
                </a:cubicBezTo>
                <a:cubicBezTo>
                  <a:pt x="373" y="524"/>
                  <a:pt x="331" y="511"/>
                  <a:pt x="292" y="510"/>
                </a:cubicBezTo>
                <a:lnTo>
                  <a:pt x="291" y="510"/>
                </a:lnTo>
                <a:cubicBezTo>
                  <a:pt x="246" y="510"/>
                  <a:pt x="205" y="528"/>
                  <a:pt x="169" y="563"/>
                </a:cubicBezTo>
                <a:cubicBezTo>
                  <a:pt x="167" y="566"/>
                  <a:pt x="166" y="568"/>
                  <a:pt x="165" y="571"/>
                </a:cubicBezTo>
                <a:lnTo>
                  <a:pt x="151" y="571"/>
                </a:lnTo>
                <a:cubicBezTo>
                  <a:pt x="141" y="571"/>
                  <a:pt x="133" y="579"/>
                  <a:pt x="133" y="589"/>
                </a:cubicBezTo>
                <a:lnTo>
                  <a:pt x="133" y="821"/>
                </a:lnTo>
                <a:cubicBezTo>
                  <a:pt x="118" y="828"/>
                  <a:pt x="108" y="843"/>
                  <a:pt x="108" y="861"/>
                </a:cubicBezTo>
                <a:lnTo>
                  <a:pt x="108" y="862"/>
                </a:lnTo>
                <a:lnTo>
                  <a:pt x="18" y="862"/>
                </a:lnTo>
                <a:cubicBezTo>
                  <a:pt x="9" y="862"/>
                  <a:pt x="0" y="870"/>
                  <a:pt x="0" y="880"/>
                </a:cubicBezTo>
                <a:lnTo>
                  <a:pt x="0" y="1234"/>
                </a:lnTo>
                <a:cubicBezTo>
                  <a:pt x="0" y="1244"/>
                  <a:pt x="9" y="1252"/>
                  <a:pt x="18" y="1252"/>
                </a:cubicBezTo>
                <a:lnTo>
                  <a:pt x="55" y="1252"/>
                </a:lnTo>
                <a:lnTo>
                  <a:pt x="55" y="1367"/>
                </a:lnTo>
                <a:cubicBezTo>
                  <a:pt x="55" y="1377"/>
                  <a:pt x="63" y="1385"/>
                  <a:pt x="72" y="1385"/>
                </a:cubicBezTo>
                <a:lnTo>
                  <a:pt x="286" y="1385"/>
                </a:lnTo>
                <a:cubicBezTo>
                  <a:pt x="296" y="1385"/>
                  <a:pt x="304" y="1377"/>
                  <a:pt x="304" y="1367"/>
                </a:cubicBezTo>
                <a:lnTo>
                  <a:pt x="304" y="1252"/>
                </a:lnTo>
                <a:lnTo>
                  <a:pt x="340" y="1252"/>
                </a:lnTo>
                <a:cubicBezTo>
                  <a:pt x="350" y="1252"/>
                  <a:pt x="358" y="1244"/>
                  <a:pt x="358" y="1234"/>
                </a:cubicBezTo>
                <a:lnTo>
                  <a:pt x="358" y="880"/>
                </a:lnTo>
                <a:cubicBezTo>
                  <a:pt x="358" y="870"/>
                  <a:pt x="350" y="862"/>
                  <a:pt x="340" y="862"/>
                </a:cubicBezTo>
                <a:lnTo>
                  <a:pt x="251" y="862"/>
                </a:lnTo>
                <a:lnTo>
                  <a:pt x="251" y="861"/>
                </a:lnTo>
                <a:cubicBezTo>
                  <a:pt x="251" y="843"/>
                  <a:pt x="241" y="828"/>
                  <a:pt x="226" y="821"/>
                </a:cubicBezTo>
                <a:lnTo>
                  <a:pt x="226" y="589"/>
                </a:lnTo>
                <a:cubicBezTo>
                  <a:pt x="226" y="581"/>
                  <a:pt x="221" y="574"/>
                  <a:pt x="214" y="572"/>
                </a:cubicBezTo>
                <a:cubicBezTo>
                  <a:pt x="266" y="534"/>
                  <a:pt x="326" y="538"/>
                  <a:pt x="402" y="583"/>
                </a:cubicBezTo>
                <a:cubicBezTo>
                  <a:pt x="483" y="630"/>
                  <a:pt x="569" y="717"/>
                  <a:pt x="653" y="802"/>
                </a:cubicBezTo>
                <a:cubicBezTo>
                  <a:pt x="783" y="932"/>
                  <a:pt x="906" y="1056"/>
                  <a:pt x="1018" y="1056"/>
                </a:cubicBezTo>
                <a:cubicBezTo>
                  <a:pt x="1022" y="1056"/>
                  <a:pt x="1025" y="1056"/>
                  <a:pt x="1028" y="1056"/>
                </a:cubicBezTo>
                <a:cubicBezTo>
                  <a:pt x="1073" y="1053"/>
                  <a:pt x="1114" y="1029"/>
                  <a:pt x="1148" y="984"/>
                </a:cubicBezTo>
                <a:cubicBezTo>
                  <a:pt x="1150" y="981"/>
                  <a:pt x="1151" y="978"/>
                  <a:pt x="1151" y="975"/>
                </a:cubicBezTo>
                <a:lnTo>
                  <a:pt x="1170" y="975"/>
                </a:lnTo>
                <a:cubicBezTo>
                  <a:pt x="1180" y="975"/>
                  <a:pt x="1188" y="967"/>
                  <a:pt x="1188" y="957"/>
                </a:cubicBezTo>
                <a:lnTo>
                  <a:pt x="1188" y="646"/>
                </a:lnTo>
                <a:cubicBezTo>
                  <a:pt x="1207" y="638"/>
                  <a:pt x="1221" y="619"/>
                  <a:pt x="1221" y="596"/>
                </a:cubicBezTo>
                <a:cubicBezTo>
                  <a:pt x="1221" y="594"/>
                  <a:pt x="1221" y="591"/>
                  <a:pt x="1220" y="588"/>
                </a:cubicBezTo>
                <a:lnTo>
                  <a:pt x="1260" y="588"/>
                </a:lnTo>
                <a:lnTo>
                  <a:pt x="1260" y="642"/>
                </a:lnTo>
                <a:cubicBezTo>
                  <a:pt x="1260" y="652"/>
                  <a:pt x="1268" y="660"/>
                  <a:pt x="1278" y="660"/>
                </a:cubicBezTo>
                <a:lnTo>
                  <a:pt x="1315" y="660"/>
                </a:lnTo>
                <a:cubicBezTo>
                  <a:pt x="1325" y="660"/>
                  <a:pt x="1333" y="652"/>
                  <a:pt x="1333" y="642"/>
                </a:cubicBezTo>
                <a:lnTo>
                  <a:pt x="1333" y="588"/>
                </a:lnTo>
                <a:lnTo>
                  <a:pt x="1346" y="588"/>
                </a:lnTo>
                <a:cubicBezTo>
                  <a:pt x="1355" y="588"/>
                  <a:pt x="1363" y="580"/>
                  <a:pt x="1363" y="571"/>
                </a:cubicBezTo>
                <a:lnTo>
                  <a:pt x="1363" y="101"/>
                </a:lnTo>
                <a:cubicBezTo>
                  <a:pt x="1363" y="92"/>
                  <a:pt x="1355" y="84"/>
                  <a:pt x="1346" y="8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7" name="Freeform 1156">
            <a:extLst>
              <a:ext uri="{FF2B5EF4-FFF2-40B4-BE49-F238E27FC236}">
                <a16:creationId xmlns:a16="http://schemas.microsoft.com/office/drawing/2014/main" id="{E7B7A1AB-B8CF-1942-BCBE-173E20C9964E}"/>
              </a:ext>
            </a:extLst>
          </p:cNvPr>
          <p:cNvSpPr/>
          <p:nvPr/>
        </p:nvSpPr>
        <p:spPr>
          <a:xfrm>
            <a:off x="2258233" y="432931"/>
            <a:ext cx="2556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" h="78">
                <a:moveTo>
                  <a:pt x="63" y="0"/>
                </a:moveTo>
                <a:cubicBezTo>
                  <a:pt x="59" y="0"/>
                  <a:pt x="56" y="3"/>
                  <a:pt x="55" y="6"/>
                </a:cubicBezTo>
                <a:lnTo>
                  <a:pt x="36" y="56"/>
                </a:lnTo>
                <a:lnTo>
                  <a:pt x="17" y="6"/>
                </a:lnTo>
                <a:cubicBezTo>
                  <a:pt x="15" y="3"/>
                  <a:pt x="13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"/>
                  <a:pt x="0" y="11"/>
                  <a:pt x="1" y="13"/>
                </a:cubicBezTo>
                <a:lnTo>
                  <a:pt x="26" y="72"/>
                </a:lnTo>
                <a:cubicBezTo>
                  <a:pt x="27" y="76"/>
                  <a:pt x="31" y="78"/>
                  <a:pt x="35" y="78"/>
                </a:cubicBezTo>
                <a:lnTo>
                  <a:pt x="36" y="78"/>
                </a:lnTo>
                <a:cubicBezTo>
                  <a:pt x="41" y="78"/>
                  <a:pt x="44" y="76"/>
                  <a:pt x="46" y="72"/>
                </a:cubicBezTo>
                <a:lnTo>
                  <a:pt x="71" y="12"/>
                </a:lnTo>
                <a:cubicBezTo>
                  <a:pt x="71" y="11"/>
                  <a:pt x="72" y="10"/>
                  <a:pt x="72" y="8"/>
                </a:cubicBezTo>
                <a:cubicBezTo>
                  <a:pt x="72" y="4"/>
                  <a:pt x="68" y="0"/>
                  <a:pt x="6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8" name="Freeform 1157">
            <a:extLst>
              <a:ext uri="{FF2B5EF4-FFF2-40B4-BE49-F238E27FC236}">
                <a16:creationId xmlns:a16="http://schemas.microsoft.com/office/drawing/2014/main" id="{A5BC7100-BC0F-3743-8670-1701892B7853}"/>
              </a:ext>
            </a:extLst>
          </p:cNvPr>
          <p:cNvSpPr/>
          <p:nvPr/>
        </p:nvSpPr>
        <p:spPr>
          <a:xfrm>
            <a:off x="2286313" y="432571"/>
            <a:ext cx="25920" cy="2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" h="79">
                <a:moveTo>
                  <a:pt x="65" y="34"/>
                </a:moveTo>
                <a:lnTo>
                  <a:pt x="46" y="34"/>
                </a:lnTo>
                <a:cubicBezTo>
                  <a:pt x="42" y="34"/>
                  <a:pt x="38" y="37"/>
                  <a:pt x="38" y="41"/>
                </a:cubicBezTo>
                <a:cubicBezTo>
                  <a:pt x="38" y="46"/>
                  <a:pt x="42" y="49"/>
                  <a:pt x="46" y="49"/>
                </a:cubicBezTo>
                <a:lnTo>
                  <a:pt x="57" y="49"/>
                </a:lnTo>
                <a:lnTo>
                  <a:pt x="57" y="60"/>
                </a:lnTo>
                <a:cubicBezTo>
                  <a:pt x="53" y="63"/>
                  <a:pt x="47" y="64"/>
                  <a:pt x="41" y="64"/>
                </a:cubicBezTo>
                <a:cubicBezTo>
                  <a:pt x="28" y="64"/>
                  <a:pt x="18" y="54"/>
                  <a:pt x="18" y="40"/>
                </a:cubicBezTo>
                <a:cubicBezTo>
                  <a:pt x="18" y="27"/>
                  <a:pt x="28" y="16"/>
                  <a:pt x="40" y="16"/>
                </a:cubicBezTo>
                <a:cubicBezTo>
                  <a:pt x="47" y="16"/>
                  <a:pt x="52" y="18"/>
                  <a:pt x="57" y="21"/>
                </a:cubicBezTo>
                <a:cubicBezTo>
                  <a:pt x="58" y="22"/>
                  <a:pt x="59" y="23"/>
                  <a:pt x="62" y="23"/>
                </a:cubicBezTo>
                <a:cubicBezTo>
                  <a:pt x="66" y="23"/>
                  <a:pt x="70" y="19"/>
                  <a:pt x="70" y="15"/>
                </a:cubicBezTo>
                <a:cubicBezTo>
                  <a:pt x="70" y="11"/>
                  <a:pt x="68" y="9"/>
                  <a:pt x="67" y="8"/>
                </a:cubicBezTo>
                <a:cubicBezTo>
                  <a:pt x="60" y="3"/>
                  <a:pt x="52" y="0"/>
                  <a:pt x="41" y="0"/>
                </a:cubicBezTo>
                <a:cubicBezTo>
                  <a:pt x="17" y="0"/>
                  <a:pt x="0" y="18"/>
                  <a:pt x="0" y="40"/>
                </a:cubicBezTo>
                <a:cubicBezTo>
                  <a:pt x="0" y="63"/>
                  <a:pt x="17" y="79"/>
                  <a:pt x="41" y="79"/>
                </a:cubicBezTo>
                <a:cubicBezTo>
                  <a:pt x="52" y="79"/>
                  <a:pt x="61" y="76"/>
                  <a:pt x="67" y="72"/>
                </a:cubicBezTo>
                <a:cubicBezTo>
                  <a:pt x="71" y="69"/>
                  <a:pt x="73" y="66"/>
                  <a:pt x="73" y="61"/>
                </a:cubicBezTo>
                <a:lnTo>
                  <a:pt x="73" y="43"/>
                </a:lnTo>
                <a:cubicBezTo>
                  <a:pt x="73" y="38"/>
                  <a:pt x="70" y="34"/>
                  <a:pt x="65" y="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9" name="Freeform 1158">
            <a:extLst>
              <a:ext uri="{FF2B5EF4-FFF2-40B4-BE49-F238E27FC236}">
                <a16:creationId xmlns:a16="http://schemas.microsoft.com/office/drawing/2014/main" id="{D82C2D8C-F29B-064E-B50B-1C0D32C7137A}"/>
              </a:ext>
            </a:extLst>
          </p:cNvPr>
          <p:cNvSpPr/>
          <p:nvPr/>
        </p:nvSpPr>
        <p:spPr>
          <a:xfrm>
            <a:off x="2316553" y="432931"/>
            <a:ext cx="2700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" h="78">
                <a:moveTo>
                  <a:pt x="27" y="45"/>
                </a:moveTo>
                <a:lnTo>
                  <a:pt x="38" y="20"/>
                </a:lnTo>
                <a:lnTo>
                  <a:pt x="49" y="45"/>
                </a:lnTo>
                <a:close/>
                <a:moveTo>
                  <a:pt x="48" y="6"/>
                </a:moveTo>
                <a:cubicBezTo>
                  <a:pt x="46" y="2"/>
                  <a:pt x="43" y="0"/>
                  <a:pt x="39" y="0"/>
                </a:cubicBezTo>
                <a:lnTo>
                  <a:pt x="38" y="0"/>
                </a:lnTo>
                <a:cubicBezTo>
                  <a:pt x="33" y="0"/>
                  <a:pt x="30" y="2"/>
                  <a:pt x="28" y="6"/>
                </a:cubicBezTo>
                <a:lnTo>
                  <a:pt x="1" y="66"/>
                </a:lnTo>
                <a:cubicBezTo>
                  <a:pt x="1" y="68"/>
                  <a:pt x="0" y="69"/>
                  <a:pt x="0" y="70"/>
                </a:cubicBezTo>
                <a:cubicBezTo>
                  <a:pt x="0" y="74"/>
                  <a:pt x="4" y="78"/>
                  <a:pt x="8" y="78"/>
                </a:cubicBezTo>
                <a:cubicBezTo>
                  <a:pt x="11" y="78"/>
                  <a:pt x="14" y="76"/>
                  <a:pt x="16" y="73"/>
                </a:cubicBezTo>
                <a:lnTo>
                  <a:pt x="21" y="60"/>
                </a:lnTo>
                <a:lnTo>
                  <a:pt x="55" y="60"/>
                </a:lnTo>
                <a:lnTo>
                  <a:pt x="60" y="72"/>
                </a:lnTo>
                <a:cubicBezTo>
                  <a:pt x="61" y="76"/>
                  <a:pt x="64" y="78"/>
                  <a:pt x="68" y="78"/>
                </a:cubicBezTo>
                <a:cubicBezTo>
                  <a:pt x="72" y="78"/>
                  <a:pt x="76" y="74"/>
                  <a:pt x="76" y="70"/>
                </a:cubicBezTo>
                <a:cubicBezTo>
                  <a:pt x="76" y="69"/>
                  <a:pt x="76" y="68"/>
                  <a:pt x="75" y="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0" name="Freeform 1159">
            <a:extLst>
              <a:ext uri="{FF2B5EF4-FFF2-40B4-BE49-F238E27FC236}">
                <a16:creationId xmlns:a16="http://schemas.microsoft.com/office/drawing/2014/main" id="{9B76420C-A656-D64B-9CA0-F572A2E670F7}"/>
              </a:ext>
            </a:extLst>
          </p:cNvPr>
          <p:cNvSpPr/>
          <p:nvPr/>
        </p:nvSpPr>
        <p:spPr>
          <a:xfrm>
            <a:off x="1978873" y="691771"/>
            <a:ext cx="17640" cy="2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" h="61">
                <a:moveTo>
                  <a:pt x="7" y="61"/>
                </a:moveTo>
                <a:cubicBezTo>
                  <a:pt x="10" y="61"/>
                  <a:pt x="13" y="58"/>
                  <a:pt x="13" y="54"/>
                </a:cubicBezTo>
                <a:lnTo>
                  <a:pt x="13" y="37"/>
                </a:lnTo>
                <a:lnTo>
                  <a:pt x="37" y="37"/>
                </a:lnTo>
                <a:lnTo>
                  <a:pt x="37" y="54"/>
                </a:lnTo>
                <a:cubicBezTo>
                  <a:pt x="37" y="58"/>
                  <a:pt x="40" y="61"/>
                  <a:pt x="44" y="61"/>
                </a:cubicBezTo>
                <a:cubicBezTo>
                  <a:pt x="48" y="61"/>
                  <a:pt x="50" y="58"/>
                  <a:pt x="50" y="54"/>
                </a:cubicBezTo>
                <a:lnTo>
                  <a:pt x="50" y="7"/>
                </a:lnTo>
                <a:cubicBezTo>
                  <a:pt x="50" y="3"/>
                  <a:pt x="48" y="0"/>
                  <a:pt x="44" y="0"/>
                </a:cubicBezTo>
                <a:cubicBezTo>
                  <a:pt x="40" y="0"/>
                  <a:pt x="37" y="3"/>
                  <a:pt x="37" y="7"/>
                </a:cubicBezTo>
                <a:lnTo>
                  <a:pt x="37" y="25"/>
                </a:lnTo>
                <a:lnTo>
                  <a:pt x="13" y="25"/>
                </a:lnTo>
                <a:lnTo>
                  <a:pt x="13" y="7"/>
                </a:lnTo>
                <a:cubicBezTo>
                  <a:pt x="13" y="3"/>
                  <a:pt x="10" y="0"/>
                  <a:pt x="7" y="0"/>
                </a:cubicBezTo>
                <a:cubicBezTo>
                  <a:pt x="3" y="0"/>
                  <a:pt x="0" y="3"/>
                  <a:pt x="0" y="7"/>
                </a:cubicBezTo>
                <a:lnTo>
                  <a:pt x="0" y="54"/>
                </a:lnTo>
                <a:cubicBezTo>
                  <a:pt x="0" y="58"/>
                  <a:pt x="3" y="61"/>
                  <a:pt x="7" y="6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1" name="Freeform 1160">
            <a:extLst>
              <a:ext uri="{FF2B5EF4-FFF2-40B4-BE49-F238E27FC236}">
                <a16:creationId xmlns:a16="http://schemas.microsoft.com/office/drawing/2014/main" id="{EA5EF129-13E8-2D48-A64F-0F8E9E0B54D8}"/>
              </a:ext>
            </a:extLst>
          </p:cNvPr>
          <p:cNvSpPr/>
          <p:nvPr/>
        </p:nvSpPr>
        <p:spPr>
          <a:xfrm>
            <a:off x="1954033" y="692131"/>
            <a:ext cx="1944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9">
                <a:moveTo>
                  <a:pt x="14" y="29"/>
                </a:moveTo>
                <a:cubicBezTo>
                  <a:pt x="14" y="19"/>
                  <a:pt x="21" y="11"/>
                  <a:pt x="32" y="11"/>
                </a:cubicBezTo>
                <a:lnTo>
                  <a:pt x="42" y="11"/>
                </a:lnTo>
                <a:lnTo>
                  <a:pt x="42" y="47"/>
                </a:lnTo>
                <a:lnTo>
                  <a:pt x="32" y="47"/>
                </a:lnTo>
                <a:cubicBezTo>
                  <a:pt x="21" y="47"/>
                  <a:pt x="14" y="40"/>
                  <a:pt x="14" y="29"/>
                </a:cubicBezTo>
                <a:close/>
                <a:moveTo>
                  <a:pt x="32" y="59"/>
                </a:moveTo>
                <a:lnTo>
                  <a:pt x="48" y="59"/>
                </a:lnTo>
                <a:cubicBezTo>
                  <a:pt x="52" y="59"/>
                  <a:pt x="55" y="56"/>
                  <a:pt x="55" y="53"/>
                </a:cubicBezTo>
                <a:lnTo>
                  <a:pt x="55" y="6"/>
                </a:lnTo>
                <a:cubicBezTo>
                  <a:pt x="55" y="3"/>
                  <a:pt x="52" y="0"/>
                  <a:pt x="48" y="0"/>
                </a:cubicBezTo>
                <a:lnTo>
                  <a:pt x="32" y="0"/>
                </a:lnTo>
                <a:cubicBezTo>
                  <a:pt x="13" y="0"/>
                  <a:pt x="0" y="13"/>
                  <a:pt x="0" y="29"/>
                </a:cubicBezTo>
                <a:lnTo>
                  <a:pt x="0" y="30"/>
                </a:lnTo>
                <a:cubicBezTo>
                  <a:pt x="0" y="46"/>
                  <a:pt x="13" y="59"/>
                  <a:pt x="32" y="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2" name="Freeform 1161">
            <a:extLst>
              <a:ext uri="{FF2B5EF4-FFF2-40B4-BE49-F238E27FC236}">
                <a16:creationId xmlns:a16="http://schemas.microsoft.com/office/drawing/2014/main" id="{F783C72D-119A-694B-8904-B79CD8D73047}"/>
              </a:ext>
            </a:extLst>
          </p:cNvPr>
          <p:cNvSpPr/>
          <p:nvPr/>
        </p:nvSpPr>
        <p:spPr>
          <a:xfrm>
            <a:off x="1928472" y="691771"/>
            <a:ext cx="212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" h="60">
                <a:moveTo>
                  <a:pt x="7" y="60"/>
                </a:moveTo>
                <a:lnTo>
                  <a:pt x="8" y="60"/>
                </a:lnTo>
                <a:cubicBezTo>
                  <a:pt x="11" y="60"/>
                  <a:pt x="13" y="59"/>
                  <a:pt x="14" y="57"/>
                </a:cubicBezTo>
                <a:lnTo>
                  <a:pt x="30" y="31"/>
                </a:lnTo>
                <a:lnTo>
                  <a:pt x="46" y="57"/>
                </a:lnTo>
                <a:cubicBezTo>
                  <a:pt x="47" y="59"/>
                  <a:pt x="49" y="60"/>
                  <a:pt x="52" y="60"/>
                </a:cubicBezTo>
                <a:lnTo>
                  <a:pt x="53" y="60"/>
                </a:lnTo>
                <a:cubicBezTo>
                  <a:pt x="57" y="60"/>
                  <a:pt x="60" y="58"/>
                  <a:pt x="60" y="54"/>
                </a:cubicBezTo>
                <a:lnTo>
                  <a:pt x="60" y="7"/>
                </a:lnTo>
                <a:cubicBezTo>
                  <a:pt x="60" y="3"/>
                  <a:pt x="57" y="0"/>
                  <a:pt x="53" y="0"/>
                </a:cubicBezTo>
                <a:cubicBezTo>
                  <a:pt x="50" y="0"/>
                  <a:pt x="47" y="3"/>
                  <a:pt x="47" y="7"/>
                </a:cubicBezTo>
                <a:lnTo>
                  <a:pt x="47" y="36"/>
                </a:lnTo>
                <a:lnTo>
                  <a:pt x="36" y="19"/>
                </a:lnTo>
                <a:cubicBezTo>
                  <a:pt x="34" y="17"/>
                  <a:pt x="32" y="15"/>
                  <a:pt x="30" y="15"/>
                </a:cubicBezTo>
                <a:cubicBezTo>
                  <a:pt x="28" y="15"/>
                  <a:pt x="26" y="17"/>
                  <a:pt x="25" y="19"/>
                </a:cubicBezTo>
                <a:lnTo>
                  <a:pt x="13" y="36"/>
                </a:lnTo>
                <a:lnTo>
                  <a:pt x="13" y="7"/>
                </a:lnTo>
                <a:cubicBezTo>
                  <a:pt x="13" y="3"/>
                  <a:pt x="10" y="0"/>
                  <a:pt x="7" y="0"/>
                </a:cubicBezTo>
                <a:cubicBezTo>
                  <a:pt x="3" y="0"/>
                  <a:pt x="0" y="3"/>
                  <a:pt x="0" y="7"/>
                </a:cubicBezTo>
                <a:lnTo>
                  <a:pt x="0" y="54"/>
                </a:lnTo>
                <a:cubicBezTo>
                  <a:pt x="0" y="58"/>
                  <a:pt x="3" y="60"/>
                  <a:pt x="7" y="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3" name="Freeform 1162">
            <a:extLst>
              <a:ext uri="{FF2B5EF4-FFF2-40B4-BE49-F238E27FC236}">
                <a16:creationId xmlns:a16="http://schemas.microsoft.com/office/drawing/2014/main" id="{AB4EBFCB-C234-2546-A719-C47EA5347309}"/>
              </a:ext>
            </a:extLst>
          </p:cNvPr>
          <p:cNvSpPr/>
          <p:nvPr/>
        </p:nvSpPr>
        <p:spPr>
          <a:xfrm>
            <a:off x="1918392" y="691771"/>
            <a:ext cx="4320" cy="2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" h="61">
                <a:moveTo>
                  <a:pt x="7" y="61"/>
                </a:moveTo>
                <a:cubicBezTo>
                  <a:pt x="10" y="61"/>
                  <a:pt x="13" y="58"/>
                  <a:pt x="13" y="54"/>
                </a:cubicBezTo>
                <a:lnTo>
                  <a:pt x="13" y="7"/>
                </a:lnTo>
                <a:cubicBezTo>
                  <a:pt x="13" y="3"/>
                  <a:pt x="10" y="0"/>
                  <a:pt x="7" y="0"/>
                </a:cubicBezTo>
                <a:cubicBezTo>
                  <a:pt x="3" y="0"/>
                  <a:pt x="0" y="3"/>
                  <a:pt x="0" y="7"/>
                </a:cubicBezTo>
                <a:lnTo>
                  <a:pt x="0" y="54"/>
                </a:lnTo>
                <a:cubicBezTo>
                  <a:pt x="0" y="58"/>
                  <a:pt x="3" y="61"/>
                  <a:pt x="7" y="6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4" name="Freeform 1163">
            <a:extLst>
              <a:ext uri="{FF2B5EF4-FFF2-40B4-BE49-F238E27FC236}">
                <a16:creationId xmlns:a16="http://schemas.microsoft.com/office/drawing/2014/main" id="{CCB51F03-CB87-D144-B09B-DC95EAEBCC9D}"/>
              </a:ext>
            </a:extLst>
          </p:cNvPr>
          <p:cNvSpPr/>
          <p:nvPr/>
        </p:nvSpPr>
        <p:spPr>
          <a:xfrm>
            <a:off x="2688073" y="705091"/>
            <a:ext cx="2124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" h="66">
                <a:moveTo>
                  <a:pt x="7" y="66"/>
                </a:moveTo>
                <a:cubicBezTo>
                  <a:pt x="10" y="66"/>
                  <a:pt x="13" y="64"/>
                  <a:pt x="14" y="62"/>
                </a:cubicBezTo>
                <a:lnTo>
                  <a:pt x="30" y="20"/>
                </a:lnTo>
                <a:lnTo>
                  <a:pt x="46" y="61"/>
                </a:lnTo>
                <a:cubicBezTo>
                  <a:pt x="47" y="64"/>
                  <a:pt x="50" y="66"/>
                  <a:pt x="53" y="66"/>
                </a:cubicBezTo>
                <a:cubicBezTo>
                  <a:pt x="57" y="66"/>
                  <a:pt x="60" y="63"/>
                  <a:pt x="60" y="59"/>
                </a:cubicBezTo>
                <a:cubicBezTo>
                  <a:pt x="60" y="58"/>
                  <a:pt x="60" y="57"/>
                  <a:pt x="60" y="56"/>
                </a:cubicBezTo>
                <a:lnTo>
                  <a:pt x="39" y="6"/>
                </a:lnTo>
                <a:cubicBezTo>
                  <a:pt x="37" y="2"/>
                  <a:pt x="34" y="0"/>
                  <a:pt x="31" y="0"/>
                </a:cubicBezTo>
                <a:lnTo>
                  <a:pt x="30" y="0"/>
                </a:lnTo>
                <a:cubicBezTo>
                  <a:pt x="26" y="0"/>
                  <a:pt x="23" y="2"/>
                  <a:pt x="22" y="6"/>
                </a:cubicBezTo>
                <a:lnTo>
                  <a:pt x="1" y="56"/>
                </a:lnTo>
                <a:cubicBezTo>
                  <a:pt x="0" y="57"/>
                  <a:pt x="0" y="58"/>
                  <a:pt x="0" y="59"/>
                </a:cubicBezTo>
                <a:cubicBezTo>
                  <a:pt x="0" y="63"/>
                  <a:pt x="3" y="66"/>
                  <a:pt x="7" y="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5" name="Freeform 1164">
            <a:extLst>
              <a:ext uri="{FF2B5EF4-FFF2-40B4-BE49-F238E27FC236}">
                <a16:creationId xmlns:a16="http://schemas.microsoft.com/office/drawing/2014/main" id="{E29D6475-F637-1D42-959F-4EDF65901B23}"/>
              </a:ext>
            </a:extLst>
          </p:cNvPr>
          <p:cNvSpPr/>
          <p:nvPr/>
        </p:nvSpPr>
        <p:spPr>
          <a:xfrm>
            <a:off x="2663953" y="705091"/>
            <a:ext cx="2160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" h="67">
                <a:moveTo>
                  <a:pt x="7" y="38"/>
                </a:moveTo>
                <a:lnTo>
                  <a:pt x="23" y="38"/>
                </a:lnTo>
                <a:cubicBezTo>
                  <a:pt x="27" y="38"/>
                  <a:pt x="29" y="36"/>
                  <a:pt x="29" y="32"/>
                </a:cubicBezTo>
                <a:cubicBezTo>
                  <a:pt x="29" y="29"/>
                  <a:pt x="27" y="26"/>
                  <a:pt x="23" y="26"/>
                </a:cubicBezTo>
                <a:lnTo>
                  <a:pt x="14" y="26"/>
                </a:lnTo>
                <a:lnTo>
                  <a:pt x="14" y="17"/>
                </a:lnTo>
                <a:cubicBezTo>
                  <a:pt x="17" y="14"/>
                  <a:pt x="22" y="13"/>
                  <a:pt x="27" y="13"/>
                </a:cubicBezTo>
                <a:cubicBezTo>
                  <a:pt x="38" y="13"/>
                  <a:pt x="46" y="22"/>
                  <a:pt x="46" y="34"/>
                </a:cubicBezTo>
                <a:cubicBezTo>
                  <a:pt x="46" y="45"/>
                  <a:pt x="38" y="54"/>
                  <a:pt x="28" y="54"/>
                </a:cubicBezTo>
                <a:cubicBezTo>
                  <a:pt x="22" y="54"/>
                  <a:pt x="18" y="52"/>
                  <a:pt x="14" y="49"/>
                </a:cubicBezTo>
                <a:cubicBezTo>
                  <a:pt x="13" y="49"/>
                  <a:pt x="12" y="48"/>
                  <a:pt x="10" y="48"/>
                </a:cubicBezTo>
                <a:cubicBezTo>
                  <a:pt x="6" y="48"/>
                  <a:pt x="3" y="51"/>
                  <a:pt x="3" y="55"/>
                </a:cubicBezTo>
                <a:cubicBezTo>
                  <a:pt x="3" y="58"/>
                  <a:pt x="4" y="60"/>
                  <a:pt x="5" y="60"/>
                </a:cubicBezTo>
                <a:cubicBezTo>
                  <a:pt x="11" y="65"/>
                  <a:pt x="18" y="67"/>
                  <a:pt x="27" y="67"/>
                </a:cubicBezTo>
                <a:cubicBezTo>
                  <a:pt x="47" y="67"/>
                  <a:pt x="61" y="52"/>
                  <a:pt x="61" y="34"/>
                </a:cubicBezTo>
                <a:lnTo>
                  <a:pt x="61" y="33"/>
                </a:lnTo>
                <a:cubicBezTo>
                  <a:pt x="61" y="14"/>
                  <a:pt x="47" y="0"/>
                  <a:pt x="27" y="0"/>
                </a:cubicBezTo>
                <a:cubicBezTo>
                  <a:pt x="18" y="0"/>
                  <a:pt x="10" y="3"/>
                  <a:pt x="5" y="7"/>
                </a:cubicBezTo>
                <a:cubicBezTo>
                  <a:pt x="1" y="9"/>
                  <a:pt x="0" y="12"/>
                  <a:pt x="0" y="16"/>
                </a:cubicBezTo>
                <a:lnTo>
                  <a:pt x="0" y="31"/>
                </a:lnTo>
                <a:cubicBezTo>
                  <a:pt x="0" y="35"/>
                  <a:pt x="3" y="38"/>
                  <a:pt x="7" y="3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6" name="Freeform 1165">
            <a:extLst>
              <a:ext uri="{FF2B5EF4-FFF2-40B4-BE49-F238E27FC236}">
                <a16:creationId xmlns:a16="http://schemas.microsoft.com/office/drawing/2014/main" id="{B73D901E-73F0-D743-B422-7388C58A57E6}"/>
              </a:ext>
            </a:extLst>
          </p:cNvPr>
          <p:cNvSpPr/>
          <p:nvPr/>
        </p:nvSpPr>
        <p:spPr>
          <a:xfrm>
            <a:off x="2637672" y="705451"/>
            <a:ext cx="2268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" h="66">
                <a:moveTo>
                  <a:pt x="41" y="27"/>
                </a:moveTo>
                <a:lnTo>
                  <a:pt x="32" y="48"/>
                </a:lnTo>
                <a:lnTo>
                  <a:pt x="23" y="27"/>
                </a:lnTo>
                <a:close/>
                <a:moveTo>
                  <a:pt x="23" y="60"/>
                </a:moveTo>
                <a:cubicBezTo>
                  <a:pt x="25" y="64"/>
                  <a:pt x="28" y="66"/>
                  <a:pt x="31" y="66"/>
                </a:cubicBezTo>
                <a:lnTo>
                  <a:pt x="32" y="66"/>
                </a:lnTo>
                <a:cubicBezTo>
                  <a:pt x="36" y="66"/>
                  <a:pt x="39" y="64"/>
                  <a:pt x="41" y="60"/>
                </a:cubicBezTo>
                <a:lnTo>
                  <a:pt x="63" y="9"/>
                </a:lnTo>
                <a:cubicBezTo>
                  <a:pt x="63" y="8"/>
                  <a:pt x="64" y="7"/>
                  <a:pt x="64" y="6"/>
                </a:cubicBezTo>
                <a:cubicBezTo>
                  <a:pt x="64" y="3"/>
                  <a:pt x="61" y="0"/>
                  <a:pt x="57" y="0"/>
                </a:cubicBezTo>
                <a:cubicBezTo>
                  <a:pt x="54" y="0"/>
                  <a:pt x="52" y="1"/>
                  <a:pt x="51" y="4"/>
                </a:cubicBezTo>
                <a:lnTo>
                  <a:pt x="46" y="15"/>
                </a:lnTo>
                <a:lnTo>
                  <a:pt x="18" y="15"/>
                </a:lnTo>
                <a:lnTo>
                  <a:pt x="14" y="5"/>
                </a:lnTo>
                <a:cubicBezTo>
                  <a:pt x="12" y="2"/>
                  <a:pt x="10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7"/>
                  <a:pt x="0" y="8"/>
                  <a:pt x="1" y="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7" name="Freeform 1166">
            <a:extLst>
              <a:ext uri="{FF2B5EF4-FFF2-40B4-BE49-F238E27FC236}">
                <a16:creationId xmlns:a16="http://schemas.microsoft.com/office/drawing/2014/main" id="{18DF1E61-774F-7E4A-AD98-953F5E7AA14F}"/>
              </a:ext>
            </a:extLst>
          </p:cNvPr>
          <p:cNvSpPr/>
          <p:nvPr/>
        </p:nvSpPr>
        <p:spPr>
          <a:xfrm>
            <a:off x="2602392" y="321331"/>
            <a:ext cx="489960" cy="50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2" h="1391">
                <a:moveTo>
                  <a:pt x="1327" y="646"/>
                </a:moveTo>
                <a:lnTo>
                  <a:pt x="935" y="646"/>
                </a:lnTo>
                <a:lnTo>
                  <a:pt x="935" y="212"/>
                </a:lnTo>
                <a:lnTo>
                  <a:pt x="989" y="212"/>
                </a:lnTo>
                <a:lnTo>
                  <a:pt x="1272" y="212"/>
                </a:lnTo>
                <a:lnTo>
                  <a:pt x="1327" y="212"/>
                </a:lnTo>
                <a:close/>
                <a:moveTo>
                  <a:pt x="1006" y="35"/>
                </a:moveTo>
                <a:lnTo>
                  <a:pt x="1255" y="35"/>
                </a:lnTo>
                <a:lnTo>
                  <a:pt x="1255" y="177"/>
                </a:lnTo>
                <a:lnTo>
                  <a:pt x="1006" y="177"/>
                </a:lnTo>
                <a:close/>
                <a:moveTo>
                  <a:pt x="1151" y="963"/>
                </a:moveTo>
                <a:lnTo>
                  <a:pt x="1137" y="963"/>
                </a:lnTo>
                <a:cubicBezTo>
                  <a:pt x="1133" y="961"/>
                  <a:pt x="1128" y="961"/>
                  <a:pt x="1124" y="963"/>
                </a:cubicBezTo>
                <a:lnTo>
                  <a:pt x="1110" y="963"/>
                </a:lnTo>
                <a:lnTo>
                  <a:pt x="1110" y="743"/>
                </a:lnTo>
                <a:lnTo>
                  <a:pt x="1151" y="743"/>
                </a:lnTo>
                <a:close/>
                <a:moveTo>
                  <a:pt x="1166" y="708"/>
                </a:moveTo>
                <a:lnTo>
                  <a:pt x="1095" y="708"/>
                </a:lnTo>
                <a:cubicBezTo>
                  <a:pt x="1086" y="708"/>
                  <a:pt x="1078" y="701"/>
                  <a:pt x="1077" y="692"/>
                </a:cubicBezTo>
                <a:lnTo>
                  <a:pt x="1184" y="692"/>
                </a:lnTo>
                <a:cubicBezTo>
                  <a:pt x="1183" y="701"/>
                  <a:pt x="1175" y="708"/>
                  <a:pt x="1166" y="708"/>
                </a:cubicBezTo>
                <a:close/>
                <a:moveTo>
                  <a:pt x="212" y="838"/>
                </a:moveTo>
                <a:lnTo>
                  <a:pt x="184" y="838"/>
                </a:lnTo>
                <a:lnTo>
                  <a:pt x="184" y="600"/>
                </a:lnTo>
                <a:lnTo>
                  <a:pt x="212" y="600"/>
                </a:lnTo>
                <a:close/>
                <a:moveTo>
                  <a:pt x="240" y="882"/>
                </a:moveTo>
                <a:lnTo>
                  <a:pt x="157" y="882"/>
                </a:lnTo>
                <a:cubicBezTo>
                  <a:pt x="158" y="877"/>
                  <a:pt x="163" y="874"/>
                  <a:pt x="169" y="874"/>
                </a:cubicBezTo>
                <a:lnTo>
                  <a:pt x="228" y="874"/>
                </a:lnTo>
                <a:cubicBezTo>
                  <a:pt x="233" y="874"/>
                  <a:pt x="238" y="877"/>
                  <a:pt x="240" y="882"/>
                </a:cubicBezTo>
                <a:close/>
                <a:moveTo>
                  <a:pt x="280" y="1355"/>
                </a:moveTo>
                <a:lnTo>
                  <a:pt x="113" y="1355"/>
                </a:lnTo>
                <a:lnTo>
                  <a:pt x="113" y="1321"/>
                </a:lnTo>
                <a:lnTo>
                  <a:pt x="280" y="1321"/>
                </a:lnTo>
                <a:close/>
                <a:moveTo>
                  <a:pt x="360" y="925"/>
                </a:moveTo>
                <a:lnTo>
                  <a:pt x="360" y="1285"/>
                </a:lnTo>
                <a:lnTo>
                  <a:pt x="298" y="1285"/>
                </a:lnTo>
                <a:lnTo>
                  <a:pt x="95" y="1285"/>
                </a:lnTo>
                <a:lnTo>
                  <a:pt x="36" y="1285"/>
                </a:lnTo>
                <a:lnTo>
                  <a:pt x="36" y="925"/>
                </a:lnTo>
                <a:close/>
                <a:moveTo>
                  <a:pt x="1344" y="177"/>
                </a:moveTo>
                <a:lnTo>
                  <a:pt x="1290" y="177"/>
                </a:lnTo>
                <a:lnTo>
                  <a:pt x="1290" y="18"/>
                </a:lnTo>
                <a:cubicBezTo>
                  <a:pt x="1290" y="8"/>
                  <a:pt x="1282" y="0"/>
                  <a:pt x="1272" y="0"/>
                </a:cubicBezTo>
                <a:lnTo>
                  <a:pt x="989" y="0"/>
                </a:lnTo>
                <a:cubicBezTo>
                  <a:pt x="979" y="0"/>
                  <a:pt x="971" y="8"/>
                  <a:pt x="971" y="18"/>
                </a:cubicBezTo>
                <a:lnTo>
                  <a:pt x="971" y="177"/>
                </a:lnTo>
                <a:lnTo>
                  <a:pt x="917" y="177"/>
                </a:lnTo>
                <a:cubicBezTo>
                  <a:pt x="907" y="177"/>
                  <a:pt x="899" y="185"/>
                  <a:pt x="899" y="195"/>
                </a:cubicBezTo>
                <a:lnTo>
                  <a:pt x="899" y="664"/>
                </a:lnTo>
                <a:cubicBezTo>
                  <a:pt x="899" y="674"/>
                  <a:pt x="907" y="682"/>
                  <a:pt x="917" y="682"/>
                </a:cubicBezTo>
                <a:lnTo>
                  <a:pt x="1042" y="682"/>
                </a:lnTo>
                <a:cubicBezTo>
                  <a:pt x="1042" y="684"/>
                  <a:pt x="1041" y="687"/>
                  <a:pt x="1041" y="689"/>
                </a:cubicBezTo>
                <a:cubicBezTo>
                  <a:pt x="1041" y="712"/>
                  <a:pt x="1055" y="731"/>
                  <a:pt x="1075" y="739"/>
                </a:cubicBezTo>
                <a:lnTo>
                  <a:pt x="1075" y="981"/>
                </a:lnTo>
                <a:cubicBezTo>
                  <a:pt x="1075" y="989"/>
                  <a:pt x="1081" y="996"/>
                  <a:pt x="1089" y="998"/>
                </a:cubicBezTo>
                <a:cubicBezTo>
                  <a:pt x="1069" y="1015"/>
                  <a:pt x="1047" y="1025"/>
                  <a:pt x="1023" y="1026"/>
                </a:cubicBezTo>
                <a:cubicBezTo>
                  <a:pt x="924" y="1033"/>
                  <a:pt x="797" y="906"/>
                  <a:pt x="675" y="783"/>
                </a:cubicBezTo>
                <a:cubicBezTo>
                  <a:pt x="590" y="697"/>
                  <a:pt x="502" y="608"/>
                  <a:pt x="417" y="558"/>
                </a:cubicBezTo>
                <a:cubicBezTo>
                  <a:pt x="370" y="530"/>
                  <a:pt x="328" y="517"/>
                  <a:pt x="288" y="516"/>
                </a:cubicBezTo>
                <a:cubicBezTo>
                  <a:pt x="246" y="516"/>
                  <a:pt x="207" y="532"/>
                  <a:pt x="172" y="564"/>
                </a:cubicBezTo>
                <a:lnTo>
                  <a:pt x="166" y="564"/>
                </a:lnTo>
                <a:cubicBezTo>
                  <a:pt x="156" y="564"/>
                  <a:pt x="148" y="572"/>
                  <a:pt x="148" y="582"/>
                </a:cubicBezTo>
                <a:lnTo>
                  <a:pt x="148" y="843"/>
                </a:lnTo>
                <a:cubicBezTo>
                  <a:pt x="132" y="850"/>
                  <a:pt x="120" y="867"/>
                  <a:pt x="120" y="886"/>
                </a:cubicBezTo>
                <a:cubicBezTo>
                  <a:pt x="120" y="888"/>
                  <a:pt x="121" y="889"/>
                  <a:pt x="121" y="890"/>
                </a:cubicBezTo>
                <a:lnTo>
                  <a:pt x="93" y="890"/>
                </a:lnTo>
                <a:lnTo>
                  <a:pt x="93" y="848"/>
                </a:lnTo>
                <a:cubicBezTo>
                  <a:pt x="93" y="838"/>
                  <a:pt x="85" y="830"/>
                  <a:pt x="75" y="830"/>
                </a:cubicBezTo>
                <a:lnTo>
                  <a:pt x="44" y="830"/>
                </a:lnTo>
                <a:cubicBezTo>
                  <a:pt x="34" y="830"/>
                  <a:pt x="26" y="838"/>
                  <a:pt x="26" y="848"/>
                </a:cubicBezTo>
                <a:lnTo>
                  <a:pt x="26" y="890"/>
                </a:lnTo>
                <a:lnTo>
                  <a:pt x="18" y="890"/>
                </a:lnTo>
                <a:cubicBezTo>
                  <a:pt x="8" y="890"/>
                  <a:pt x="0" y="898"/>
                  <a:pt x="0" y="908"/>
                </a:cubicBezTo>
                <a:lnTo>
                  <a:pt x="0" y="1303"/>
                </a:lnTo>
                <a:cubicBezTo>
                  <a:pt x="0" y="1313"/>
                  <a:pt x="8" y="1321"/>
                  <a:pt x="18" y="1321"/>
                </a:cubicBezTo>
                <a:lnTo>
                  <a:pt x="28" y="1321"/>
                </a:lnTo>
                <a:lnTo>
                  <a:pt x="28" y="1362"/>
                </a:lnTo>
                <a:cubicBezTo>
                  <a:pt x="28" y="1372"/>
                  <a:pt x="36" y="1380"/>
                  <a:pt x="45" y="1380"/>
                </a:cubicBezTo>
                <a:cubicBezTo>
                  <a:pt x="55" y="1380"/>
                  <a:pt x="63" y="1372"/>
                  <a:pt x="63" y="1362"/>
                </a:cubicBezTo>
                <a:lnTo>
                  <a:pt x="63" y="1321"/>
                </a:lnTo>
                <a:lnTo>
                  <a:pt x="78" y="1321"/>
                </a:lnTo>
                <a:lnTo>
                  <a:pt x="78" y="1373"/>
                </a:lnTo>
                <a:cubicBezTo>
                  <a:pt x="78" y="1383"/>
                  <a:pt x="86" y="1391"/>
                  <a:pt x="95" y="1391"/>
                </a:cubicBezTo>
                <a:lnTo>
                  <a:pt x="298" y="1391"/>
                </a:lnTo>
                <a:cubicBezTo>
                  <a:pt x="308" y="1391"/>
                  <a:pt x="316" y="1383"/>
                  <a:pt x="316" y="1373"/>
                </a:cubicBezTo>
                <a:lnTo>
                  <a:pt x="316" y="1321"/>
                </a:lnTo>
                <a:lnTo>
                  <a:pt x="333" y="1321"/>
                </a:lnTo>
                <a:lnTo>
                  <a:pt x="333" y="1362"/>
                </a:lnTo>
                <a:cubicBezTo>
                  <a:pt x="333" y="1372"/>
                  <a:pt x="341" y="1380"/>
                  <a:pt x="351" y="1380"/>
                </a:cubicBezTo>
                <a:cubicBezTo>
                  <a:pt x="361" y="1380"/>
                  <a:pt x="368" y="1372"/>
                  <a:pt x="368" y="1362"/>
                </a:cubicBezTo>
                <a:lnTo>
                  <a:pt x="368" y="1321"/>
                </a:lnTo>
                <a:lnTo>
                  <a:pt x="378" y="1321"/>
                </a:lnTo>
                <a:cubicBezTo>
                  <a:pt x="388" y="1321"/>
                  <a:pt x="396" y="1313"/>
                  <a:pt x="396" y="1303"/>
                </a:cubicBezTo>
                <a:lnTo>
                  <a:pt x="396" y="908"/>
                </a:lnTo>
                <a:cubicBezTo>
                  <a:pt x="396" y="898"/>
                  <a:pt x="388" y="890"/>
                  <a:pt x="378" y="890"/>
                </a:cubicBezTo>
                <a:lnTo>
                  <a:pt x="367" y="890"/>
                </a:lnTo>
                <a:lnTo>
                  <a:pt x="367" y="848"/>
                </a:lnTo>
                <a:cubicBezTo>
                  <a:pt x="367" y="838"/>
                  <a:pt x="359" y="830"/>
                  <a:pt x="349" y="830"/>
                </a:cubicBezTo>
                <a:lnTo>
                  <a:pt x="318" y="830"/>
                </a:lnTo>
                <a:cubicBezTo>
                  <a:pt x="308" y="830"/>
                  <a:pt x="300" y="838"/>
                  <a:pt x="300" y="848"/>
                </a:cubicBezTo>
                <a:lnTo>
                  <a:pt x="300" y="890"/>
                </a:lnTo>
                <a:lnTo>
                  <a:pt x="276" y="890"/>
                </a:lnTo>
                <a:cubicBezTo>
                  <a:pt x="276" y="889"/>
                  <a:pt x="276" y="888"/>
                  <a:pt x="276" y="886"/>
                </a:cubicBezTo>
                <a:cubicBezTo>
                  <a:pt x="276" y="867"/>
                  <a:pt x="264" y="850"/>
                  <a:pt x="248" y="843"/>
                </a:cubicBezTo>
                <a:lnTo>
                  <a:pt x="248" y="582"/>
                </a:lnTo>
                <a:cubicBezTo>
                  <a:pt x="248" y="573"/>
                  <a:pt x="241" y="566"/>
                  <a:pt x="233" y="565"/>
                </a:cubicBezTo>
                <a:cubicBezTo>
                  <a:pt x="280" y="542"/>
                  <a:pt x="334" y="550"/>
                  <a:pt x="399" y="589"/>
                </a:cubicBezTo>
                <a:cubicBezTo>
                  <a:pt x="480" y="636"/>
                  <a:pt x="566" y="723"/>
                  <a:pt x="650" y="808"/>
                </a:cubicBezTo>
                <a:cubicBezTo>
                  <a:pt x="780" y="938"/>
                  <a:pt x="903" y="1062"/>
                  <a:pt x="1015" y="1062"/>
                </a:cubicBezTo>
                <a:cubicBezTo>
                  <a:pt x="1019" y="1062"/>
                  <a:pt x="1022" y="1062"/>
                  <a:pt x="1025" y="1062"/>
                </a:cubicBezTo>
                <a:cubicBezTo>
                  <a:pt x="1067" y="1059"/>
                  <a:pt x="1105" y="1038"/>
                  <a:pt x="1138" y="998"/>
                </a:cubicBezTo>
                <a:lnTo>
                  <a:pt x="1169" y="998"/>
                </a:lnTo>
                <a:cubicBezTo>
                  <a:pt x="1178" y="998"/>
                  <a:pt x="1186" y="990"/>
                  <a:pt x="1186" y="981"/>
                </a:cubicBezTo>
                <a:lnTo>
                  <a:pt x="1186" y="739"/>
                </a:lnTo>
                <a:cubicBezTo>
                  <a:pt x="1206" y="731"/>
                  <a:pt x="1220" y="712"/>
                  <a:pt x="1220" y="689"/>
                </a:cubicBezTo>
                <a:cubicBezTo>
                  <a:pt x="1220" y="687"/>
                  <a:pt x="1219" y="684"/>
                  <a:pt x="1219" y="682"/>
                </a:cubicBezTo>
                <a:lnTo>
                  <a:pt x="1344" y="682"/>
                </a:lnTo>
                <a:cubicBezTo>
                  <a:pt x="1354" y="682"/>
                  <a:pt x="1362" y="674"/>
                  <a:pt x="1362" y="664"/>
                </a:cubicBezTo>
                <a:lnTo>
                  <a:pt x="1362" y="195"/>
                </a:lnTo>
                <a:cubicBezTo>
                  <a:pt x="1362" y="185"/>
                  <a:pt x="1354" y="177"/>
                  <a:pt x="1344" y="17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8" name="Freeform 1167">
            <a:extLst>
              <a:ext uri="{FF2B5EF4-FFF2-40B4-BE49-F238E27FC236}">
                <a16:creationId xmlns:a16="http://schemas.microsoft.com/office/drawing/2014/main" id="{07200D8E-9471-3B47-89AC-1E1E4F8F788A}"/>
              </a:ext>
            </a:extLst>
          </p:cNvPr>
          <p:cNvSpPr/>
          <p:nvPr/>
        </p:nvSpPr>
        <p:spPr>
          <a:xfrm>
            <a:off x="2957713" y="463170"/>
            <a:ext cx="23760" cy="28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80">
                <a:moveTo>
                  <a:pt x="58" y="0"/>
                </a:moveTo>
                <a:cubicBezTo>
                  <a:pt x="53" y="0"/>
                  <a:pt x="49" y="4"/>
                  <a:pt x="49" y="9"/>
                </a:cubicBezTo>
                <a:lnTo>
                  <a:pt x="49" y="32"/>
                </a:lnTo>
                <a:lnTo>
                  <a:pt x="17" y="32"/>
                </a:lnTo>
                <a:lnTo>
                  <a:pt x="17" y="9"/>
                </a:lnTo>
                <a:cubicBezTo>
                  <a:pt x="17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lnTo>
                  <a:pt x="0" y="72"/>
                </a:lnTo>
                <a:cubicBezTo>
                  <a:pt x="0" y="76"/>
                  <a:pt x="4" y="80"/>
                  <a:pt x="9" y="80"/>
                </a:cubicBezTo>
                <a:cubicBezTo>
                  <a:pt x="14" y="80"/>
                  <a:pt x="17" y="76"/>
                  <a:pt x="17" y="72"/>
                </a:cubicBezTo>
                <a:lnTo>
                  <a:pt x="17" y="48"/>
                </a:lnTo>
                <a:lnTo>
                  <a:pt x="49" y="48"/>
                </a:lnTo>
                <a:lnTo>
                  <a:pt x="49" y="72"/>
                </a:lnTo>
                <a:cubicBezTo>
                  <a:pt x="49" y="76"/>
                  <a:pt x="53" y="80"/>
                  <a:pt x="58" y="80"/>
                </a:cubicBezTo>
                <a:cubicBezTo>
                  <a:pt x="63" y="80"/>
                  <a:pt x="67" y="76"/>
                  <a:pt x="67" y="72"/>
                </a:cubicBezTo>
                <a:lnTo>
                  <a:pt x="67" y="9"/>
                </a:lnTo>
                <a:cubicBezTo>
                  <a:pt x="67" y="4"/>
                  <a:pt x="63" y="0"/>
                  <a:pt x="5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9" name="Freeform 1168">
            <a:extLst>
              <a:ext uri="{FF2B5EF4-FFF2-40B4-BE49-F238E27FC236}">
                <a16:creationId xmlns:a16="http://schemas.microsoft.com/office/drawing/2014/main" id="{6B6C8138-61EB-844C-8828-E5FA1A41604E}"/>
              </a:ext>
            </a:extLst>
          </p:cNvPr>
          <p:cNvSpPr/>
          <p:nvPr/>
        </p:nvSpPr>
        <p:spPr>
          <a:xfrm>
            <a:off x="2988672" y="463530"/>
            <a:ext cx="25560" cy="2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" h="79">
                <a:moveTo>
                  <a:pt x="54" y="39"/>
                </a:moveTo>
                <a:cubicBezTo>
                  <a:pt x="54" y="53"/>
                  <a:pt x="45" y="63"/>
                  <a:pt x="30" y="63"/>
                </a:cubicBezTo>
                <a:lnTo>
                  <a:pt x="17" y="63"/>
                </a:lnTo>
                <a:lnTo>
                  <a:pt x="17" y="15"/>
                </a:lnTo>
                <a:lnTo>
                  <a:pt x="30" y="15"/>
                </a:lnTo>
                <a:cubicBezTo>
                  <a:pt x="45" y="15"/>
                  <a:pt x="54" y="25"/>
                  <a:pt x="54" y="39"/>
                </a:cubicBezTo>
                <a:close/>
                <a:moveTo>
                  <a:pt x="30" y="0"/>
                </a:moveTo>
                <a:lnTo>
                  <a:pt x="8" y="0"/>
                </a:lnTo>
                <a:cubicBezTo>
                  <a:pt x="4" y="0"/>
                  <a:pt x="0" y="4"/>
                  <a:pt x="0" y="8"/>
                </a:cubicBezTo>
                <a:lnTo>
                  <a:pt x="0" y="70"/>
                </a:lnTo>
                <a:cubicBezTo>
                  <a:pt x="0" y="75"/>
                  <a:pt x="4" y="79"/>
                  <a:pt x="8" y="79"/>
                </a:cubicBezTo>
                <a:lnTo>
                  <a:pt x="30" y="79"/>
                </a:lnTo>
                <a:cubicBezTo>
                  <a:pt x="55" y="79"/>
                  <a:pt x="72" y="61"/>
                  <a:pt x="72" y="39"/>
                </a:cubicBezTo>
                <a:cubicBezTo>
                  <a:pt x="72" y="17"/>
                  <a:pt x="55" y="0"/>
                  <a:pt x="3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0" name="Freeform 1169">
            <a:extLst>
              <a:ext uri="{FF2B5EF4-FFF2-40B4-BE49-F238E27FC236}">
                <a16:creationId xmlns:a16="http://schemas.microsoft.com/office/drawing/2014/main" id="{E661DA10-C27E-4944-A116-28D6B28B2B2C}"/>
              </a:ext>
            </a:extLst>
          </p:cNvPr>
          <p:cNvSpPr/>
          <p:nvPr/>
        </p:nvSpPr>
        <p:spPr>
          <a:xfrm>
            <a:off x="3020352" y="463170"/>
            <a:ext cx="27720" cy="28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" h="80">
                <a:moveTo>
                  <a:pt x="70" y="0"/>
                </a:moveTo>
                <a:lnTo>
                  <a:pt x="68" y="0"/>
                </a:lnTo>
                <a:cubicBezTo>
                  <a:pt x="64" y="0"/>
                  <a:pt x="62" y="2"/>
                  <a:pt x="60" y="5"/>
                </a:cubicBezTo>
                <a:lnTo>
                  <a:pt x="39" y="39"/>
                </a:lnTo>
                <a:lnTo>
                  <a:pt x="18" y="5"/>
                </a:lnTo>
                <a:cubicBezTo>
                  <a:pt x="17" y="2"/>
                  <a:pt x="14" y="0"/>
                  <a:pt x="10" y="0"/>
                </a:cubicBezTo>
                <a:lnTo>
                  <a:pt x="8" y="0"/>
                </a:lnTo>
                <a:cubicBezTo>
                  <a:pt x="4" y="0"/>
                  <a:pt x="0" y="4"/>
                  <a:pt x="0" y="9"/>
                </a:cubicBezTo>
                <a:lnTo>
                  <a:pt x="0" y="72"/>
                </a:lnTo>
                <a:cubicBezTo>
                  <a:pt x="0" y="77"/>
                  <a:pt x="3" y="80"/>
                  <a:pt x="8" y="80"/>
                </a:cubicBezTo>
                <a:cubicBezTo>
                  <a:pt x="13" y="80"/>
                  <a:pt x="17" y="77"/>
                  <a:pt x="17" y="72"/>
                </a:cubicBezTo>
                <a:lnTo>
                  <a:pt x="17" y="33"/>
                </a:lnTo>
                <a:lnTo>
                  <a:pt x="32" y="56"/>
                </a:lnTo>
                <a:cubicBezTo>
                  <a:pt x="34" y="58"/>
                  <a:pt x="36" y="60"/>
                  <a:pt x="39" y="60"/>
                </a:cubicBezTo>
                <a:cubicBezTo>
                  <a:pt x="42" y="60"/>
                  <a:pt x="44" y="58"/>
                  <a:pt x="46" y="56"/>
                </a:cubicBezTo>
                <a:lnTo>
                  <a:pt x="61" y="32"/>
                </a:lnTo>
                <a:lnTo>
                  <a:pt x="61" y="72"/>
                </a:lnTo>
                <a:cubicBezTo>
                  <a:pt x="61" y="76"/>
                  <a:pt x="65" y="80"/>
                  <a:pt x="70" y="80"/>
                </a:cubicBezTo>
                <a:cubicBezTo>
                  <a:pt x="75" y="80"/>
                  <a:pt x="78" y="76"/>
                  <a:pt x="78" y="72"/>
                </a:cubicBezTo>
                <a:lnTo>
                  <a:pt x="78" y="9"/>
                </a:lnTo>
                <a:cubicBezTo>
                  <a:pt x="78" y="4"/>
                  <a:pt x="75" y="0"/>
                  <a:pt x="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1" name="Freeform 1170">
            <a:extLst>
              <a:ext uri="{FF2B5EF4-FFF2-40B4-BE49-F238E27FC236}">
                <a16:creationId xmlns:a16="http://schemas.microsoft.com/office/drawing/2014/main" id="{A5935B8C-8491-374D-A7FB-6BFAFF609AC9}"/>
              </a:ext>
            </a:extLst>
          </p:cNvPr>
          <p:cNvSpPr/>
          <p:nvPr/>
        </p:nvSpPr>
        <p:spPr>
          <a:xfrm>
            <a:off x="3055633" y="463170"/>
            <a:ext cx="6120" cy="28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" h="80">
                <a:moveTo>
                  <a:pt x="0" y="9"/>
                </a:moveTo>
                <a:lnTo>
                  <a:pt x="0" y="72"/>
                </a:lnTo>
                <a:cubicBezTo>
                  <a:pt x="0" y="76"/>
                  <a:pt x="4" y="80"/>
                  <a:pt x="9" y="80"/>
                </a:cubicBezTo>
                <a:cubicBezTo>
                  <a:pt x="14" y="80"/>
                  <a:pt x="18" y="76"/>
                  <a:pt x="18" y="72"/>
                </a:cubicBezTo>
                <a:lnTo>
                  <a:pt x="18" y="9"/>
                </a:ln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2" name="Freeform 1171">
            <a:extLst>
              <a:ext uri="{FF2B5EF4-FFF2-40B4-BE49-F238E27FC236}">
                <a16:creationId xmlns:a16="http://schemas.microsoft.com/office/drawing/2014/main" id="{7C63778A-B332-484F-884C-AE2B10F8F1A3}"/>
              </a:ext>
            </a:extLst>
          </p:cNvPr>
          <p:cNvSpPr/>
          <p:nvPr/>
        </p:nvSpPr>
        <p:spPr>
          <a:xfrm>
            <a:off x="3275952" y="402691"/>
            <a:ext cx="529560" cy="344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959">
                <a:moveTo>
                  <a:pt x="386" y="569"/>
                </a:moveTo>
                <a:lnTo>
                  <a:pt x="408" y="569"/>
                </a:lnTo>
                <a:lnTo>
                  <a:pt x="408" y="771"/>
                </a:lnTo>
                <a:lnTo>
                  <a:pt x="386" y="771"/>
                </a:lnTo>
                <a:close/>
                <a:moveTo>
                  <a:pt x="363" y="530"/>
                </a:moveTo>
                <a:lnTo>
                  <a:pt x="431" y="530"/>
                </a:lnTo>
                <a:cubicBezTo>
                  <a:pt x="429" y="532"/>
                  <a:pt x="426" y="533"/>
                  <a:pt x="423" y="533"/>
                </a:cubicBezTo>
                <a:lnTo>
                  <a:pt x="370" y="533"/>
                </a:lnTo>
                <a:cubicBezTo>
                  <a:pt x="367" y="533"/>
                  <a:pt x="365" y="532"/>
                  <a:pt x="363" y="530"/>
                </a:cubicBezTo>
                <a:lnTo>
                  <a:pt x="253" y="169"/>
                </a:lnTo>
                <a:lnTo>
                  <a:pt x="290" y="169"/>
                </a:lnTo>
                <a:lnTo>
                  <a:pt x="504" y="169"/>
                </a:lnTo>
                <a:lnTo>
                  <a:pt x="540" y="169"/>
                </a:lnTo>
                <a:lnTo>
                  <a:pt x="540" y="487"/>
                </a:lnTo>
                <a:lnTo>
                  <a:pt x="253" y="487"/>
                </a:lnTo>
                <a:close/>
                <a:moveTo>
                  <a:pt x="308" y="35"/>
                </a:moveTo>
                <a:lnTo>
                  <a:pt x="486" y="35"/>
                </a:lnTo>
                <a:lnTo>
                  <a:pt x="486" y="133"/>
                </a:lnTo>
                <a:lnTo>
                  <a:pt x="308" y="133"/>
                </a:lnTo>
                <a:close/>
                <a:moveTo>
                  <a:pt x="1444" y="59"/>
                </a:moveTo>
                <a:lnTo>
                  <a:pt x="595" y="59"/>
                </a:lnTo>
                <a:cubicBezTo>
                  <a:pt x="580" y="59"/>
                  <a:pt x="568" y="71"/>
                  <a:pt x="568" y="86"/>
                </a:cubicBezTo>
                <a:cubicBezTo>
                  <a:pt x="568" y="101"/>
                  <a:pt x="580" y="114"/>
                  <a:pt x="595" y="114"/>
                </a:cubicBezTo>
                <a:lnTo>
                  <a:pt x="1417" y="114"/>
                </a:lnTo>
                <a:lnTo>
                  <a:pt x="1417" y="771"/>
                </a:lnTo>
                <a:lnTo>
                  <a:pt x="443" y="771"/>
                </a:lnTo>
                <a:lnTo>
                  <a:pt x="443" y="564"/>
                </a:lnTo>
                <a:cubicBezTo>
                  <a:pt x="458" y="557"/>
                  <a:pt x="468" y="542"/>
                  <a:pt x="468" y="524"/>
                </a:cubicBezTo>
                <a:lnTo>
                  <a:pt x="468" y="523"/>
                </a:lnTo>
                <a:lnTo>
                  <a:pt x="558" y="523"/>
                </a:lnTo>
                <a:cubicBezTo>
                  <a:pt x="568" y="523"/>
                  <a:pt x="576" y="515"/>
                  <a:pt x="576" y="505"/>
                </a:cubicBezTo>
                <a:lnTo>
                  <a:pt x="576" y="151"/>
                </a:lnTo>
                <a:cubicBezTo>
                  <a:pt x="576" y="141"/>
                  <a:pt x="568" y="133"/>
                  <a:pt x="558" y="133"/>
                </a:cubicBezTo>
                <a:lnTo>
                  <a:pt x="522" y="133"/>
                </a:lnTo>
                <a:lnTo>
                  <a:pt x="522" y="18"/>
                </a:lnTo>
                <a:cubicBezTo>
                  <a:pt x="522" y="8"/>
                  <a:pt x="514" y="0"/>
                  <a:pt x="504" y="0"/>
                </a:cubicBezTo>
                <a:lnTo>
                  <a:pt x="290" y="0"/>
                </a:lnTo>
                <a:cubicBezTo>
                  <a:pt x="280" y="0"/>
                  <a:pt x="272" y="8"/>
                  <a:pt x="272" y="18"/>
                </a:cubicBezTo>
                <a:lnTo>
                  <a:pt x="272" y="133"/>
                </a:lnTo>
                <a:lnTo>
                  <a:pt x="236" y="133"/>
                </a:lnTo>
                <a:cubicBezTo>
                  <a:pt x="226" y="133"/>
                  <a:pt x="218" y="141"/>
                  <a:pt x="218" y="151"/>
                </a:cubicBezTo>
                <a:lnTo>
                  <a:pt x="218" y="505"/>
                </a:lnTo>
                <a:cubicBezTo>
                  <a:pt x="218" y="515"/>
                  <a:pt x="226" y="523"/>
                  <a:pt x="236" y="523"/>
                </a:cubicBezTo>
                <a:lnTo>
                  <a:pt x="325" y="523"/>
                </a:lnTo>
                <a:lnTo>
                  <a:pt x="325" y="524"/>
                </a:lnTo>
                <a:cubicBezTo>
                  <a:pt x="325" y="542"/>
                  <a:pt x="336" y="557"/>
                  <a:pt x="350" y="564"/>
                </a:cubicBezTo>
                <a:lnTo>
                  <a:pt x="350" y="771"/>
                </a:lnTo>
                <a:lnTo>
                  <a:pt x="55" y="771"/>
                </a:lnTo>
                <a:lnTo>
                  <a:pt x="55" y="114"/>
                </a:lnTo>
                <a:lnTo>
                  <a:pt x="203" y="114"/>
                </a:lnTo>
                <a:cubicBezTo>
                  <a:pt x="218" y="114"/>
                  <a:pt x="230" y="101"/>
                  <a:pt x="230" y="86"/>
                </a:cubicBezTo>
                <a:cubicBezTo>
                  <a:pt x="230" y="71"/>
                  <a:pt x="218" y="59"/>
                  <a:pt x="203" y="59"/>
                </a:cubicBezTo>
                <a:lnTo>
                  <a:pt x="28" y="59"/>
                </a:lnTo>
                <a:cubicBezTo>
                  <a:pt x="13" y="59"/>
                  <a:pt x="0" y="71"/>
                  <a:pt x="0" y="86"/>
                </a:cubicBezTo>
                <a:lnTo>
                  <a:pt x="0" y="798"/>
                </a:lnTo>
                <a:cubicBezTo>
                  <a:pt x="0" y="814"/>
                  <a:pt x="13" y="826"/>
                  <a:pt x="28" y="826"/>
                </a:cubicBezTo>
                <a:lnTo>
                  <a:pt x="241" y="826"/>
                </a:lnTo>
                <a:lnTo>
                  <a:pt x="149" y="912"/>
                </a:lnTo>
                <a:cubicBezTo>
                  <a:pt x="138" y="922"/>
                  <a:pt x="137" y="940"/>
                  <a:pt x="147" y="951"/>
                </a:cubicBezTo>
                <a:cubicBezTo>
                  <a:pt x="153" y="957"/>
                  <a:pt x="160" y="959"/>
                  <a:pt x="168" y="959"/>
                </a:cubicBezTo>
                <a:cubicBezTo>
                  <a:pt x="174" y="959"/>
                  <a:pt x="181" y="957"/>
                  <a:pt x="186" y="952"/>
                </a:cubicBezTo>
                <a:lnTo>
                  <a:pt x="322" y="826"/>
                </a:lnTo>
                <a:lnTo>
                  <a:pt x="963" y="826"/>
                </a:lnTo>
                <a:cubicBezTo>
                  <a:pt x="964" y="827"/>
                  <a:pt x="964" y="829"/>
                  <a:pt x="965" y="830"/>
                </a:cubicBezTo>
                <a:lnTo>
                  <a:pt x="978" y="849"/>
                </a:lnTo>
                <a:cubicBezTo>
                  <a:pt x="983" y="857"/>
                  <a:pt x="991" y="862"/>
                  <a:pt x="1001" y="862"/>
                </a:cubicBezTo>
                <a:lnTo>
                  <a:pt x="1075" y="862"/>
                </a:lnTo>
                <a:cubicBezTo>
                  <a:pt x="1085" y="862"/>
                  <a:pt x="1094" y="857"/>
                  <a:pt x="1099" y="848"/>
                </a:cubicBezTo>
                <a:lnTo>
                  <a:pt x="1110" y="829"/>
                </a:lnTo>
                <a:cubicBezTo>
                  <a:pt x="1110" y="828"/>
                  <a:pt x="1111" y="827"/>
                  <a:pt x="1111" y="826"/>
                </a:cubicBezTo>
                <a:lnTo>
                  <a:pt x="1150" y="826"/>
                </a:lnTo>
                <a:lnTo>
                  <a:pt x="1286" y="952"/>
                </a:lnTo>
                <a:cubicBezTo>
                  <a:pt x="1291" y="957"/>
                  <a:pt x="1298" y="959"/>
                  <a:pt x="1305" y="959"/>
                </a:cubicBezTo>
                <a:cubicBezTo>
                  <a:pt x="1312" y="959"/>
                  <a:pt x="1319" y="957"/>
                  <a:pt x="1325" y="951"/>
                </a:cubicBezTo>
                <a:cubicBezTo>
                  <a:pt x="1335" y="940"/>
                  <a:pt x="1334" y="922"/>
                  <a:pt x="1323" y="912"/>
                </a:cubicBezTo>
                <a:lnTo>
                  <a:pt x="1231" y="826"/>
                </a:lnTo>
                <a:lnTo>
                  <a:pt x="1444" y="826"/>
                </a:lnTo>
                <a:cubicBezTo>
                  <a:pt x="1460" y="826"/>
                  <a:pt x="1472" y="814"/>
                  <a:pt x="1472" y="798"/>
                </a:cubicBezTo>
                <a:lnTo>
                  <a:pt x="1472" y="86"/>
                </a:lnTo>
                <a:cubicBezTo>
                  <a:pt x="1472" y="71"/>
                  <a:pt x="1460" y="59"/>
                  <a:pt x="1444" y="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3" name="Freeform 1172">
            <a:extLst>
              <a:ext uri="{FF2B5EF4-FFF2-40B4-BE49-F238E27FC236}">
                <a16:creationId xmlns:a16="http://schemas.microsoft.com/office/drawing/2014/main" id="{D730F58A-2918-4247-B546-3B34F5610307}"/>
              </a:ext>
            </a:extLst>
          </p:cNvPr>
          <p:cNvSpPr/>
          <p:nvPr/>
        </p:nvSpPr>
        <p:spPr>
          <a:xfrm>
            <a:off x="3379992" y="511050"/>
            <a:ext cx="17640" cy="2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" h="61">
                <a:moveTo>
                  <a:pt x="43" y="0"/>
                </a:moveTo>
                <a:cubicBezTo>
                  <a:pt x="40" y="0"/>
                  <a:pt x="37" y="3"/>
                  <a:pt x="37" y="7"/>
                </a:cubicBezTo>
                <a:lnTo>
                  <a:pt x="37" y="24"/>
                </a:lnTo>
                <a:lnTo>
                  <a:pt x="13" y="24"/>
                </a:lnTo>
                <a:lnTo>
                  <a:pt x="13" y="7"/>
                </a:lnTo>
                <a:cubicBezTo>
                  <a:pt x="13" y="3"/>
                  <a:pt x="10" y="0"/>
                  <a:pt x="6" y="0"/>
                </a:cubicBezTo>
                <a:cubicBezTo>
                  <a:pt x="3" y="0"/>
                  <a:pt x="0" y="3"/>
                  <a:pt x="0" y="7"/>
                </a:cubicBezTo>
                <a:lnTo>
                  <a:pt x="0" y="54"/>
                </a:lnTo>
                <a:cubicBezTo>
                  <a:pt x="0" y="58"/>
                  <a:pt x="3" y="61"/>
                  <a:pt x="6" y="61"/>
                </a:cubicBezTo>
                <a:cubicBezTo>
                  <a:pt x="10" y="61"/>
                  <a:pt x="13" y="58"/>
                  <a:pt x="13" y="54"/>
                </a:cubicBezTo>
                <a:lnTo>
                  <a:pt x="13" y="36"/>
                </a:lnTo>
                <a:lnTo>
                  <a:pt x="37" y="36"/>
                </a:lnTo>
                <a:lnTo>
                  <a:pt x="37" y="54"/>
                </a:lnTo>
                <a:cubicBezTo>
                  <a:pt x="37" y="58"/>
                  <a:pt x="40" y="61"/>
                  <a:pt x="43" y="61"/>
                </a:cubicBezTo>
                <a:cubicBezTo>
                  <a:pt x="47" y="61"/>
                  <a:pt x="50" y="58"/>
                  <a:pt x="50" y="54"/>
                </a:cubicBezTo>
                <a:lnTo>
                  <a:pt x="50" y="7"/>
                </a:lnTo>
                <a:cubicBezTo>
                  <a:pt x="50" y="3"/>
                  <a:pt x="47" y="0"/>
                  <a:pt x="4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4" name="Freeform 1173">
            <a:extLst>
              <a:ext uri="{FF2B5EF4-FFF2-40B4-BE49-F238E27FC236}">
                <a16:creationId xmlns:a16="http://schemas.microsoft.com/office/drawing/2014/main" id="{A8AD074A-FDEA-2B46-9EDE-FF8359F873A1}"/>
              </a:ext>
            </a:extLst>
          </p:cNvPr>
          <p:cNvSpPr/>
          <p:nvPr/>
        </p:nvSpPr>
        <p:spPr>
          <a:xfrm>
            <a:off x="3403032" y="511410"/>
            <a:ext cx="1944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9">
                <a:moveTo>
                  <a:pt x="41" y="30"/>
                </a:moveTo>
                <a:cubicBezTo>
                  <a:pt x="41" y="40"/>
                  <a:pt x="34" y="47"/>
                  <a:pt x="23" y="47"/>
                </a:cubicBezTo>
                <a:lnTo>
                  <a:pt x="13" y="47"/>
                </a:lnTo>
                <a:lnTo>
                  <a:pt x="13" y="12"/>
                </a:lnTo>
                <a:lnTo>
                  <a:pt x="23" y="12"/>
                </a:lnTo>
                <a:cubicBezTo>
                  <a:pt x="34" y="12"/>
                  <a:pt x="41" y="19"/>
                  <a:pt x="41" y="30"/>
                </a:cubicBezTo>
                <a:close/>
                <a:moveTo>
                  <a:pt x="23" y="0"/>
                </a:moveTo>
                <a:lnTo>
                  <a:pt x="7" y="0"/>
                </a:lnTo>
                <a:cubicBezTo>
                  <a:pt x="3" y="0"/>
                  <a:pt x="0" y="3"/>
                  <a:pt x="0" y="6"/>
                </a:cubicBezTo>
                <a:lnTo>
                  <a:pt x="0" y="53"/>
                </a:lnTo>
                <a:cubicBezTo>
                  <a:pt x="0" y="56"/>
                  <a:pt x="3" y="59"/>
                  <a:pt x="7" y="59"/>
                </a:cubicBezTo>
                <a:lnTo>
                  <a:pt x="23" y="59"/>
                </a:lnTo>
                <a:cubicBezTo>
                  <a:pt x="42" y="59"/>
                  <a:pt x="55" y="46"/>
                  <a:pt x="55" y="30"/>
                </a:cubicBezTo>
                <a:lnTo>
                  <a:pt x="55" y="29"/>
                </a:lnTo>
                <a:cubicBezTo>
                  <a:pt x="55" y="13"/>
                  <a:pt x="42" y="0"/>
                  <a:pt x="2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5" name="Freeform 1174">
            <a:extLst>
              <a:ext uri="{FF2B5EF4-FFF2-40B4-BE49-F238E27FC236}">
                <a16:creationId xmlns:a16="http://schemas.microsoft.com/office/drawing/2014/main" id="{718E405F-5852-534C-93E6-5F9A1DF46C50}"/>
              </a:ext>
            </a:extLst>
          </p:cNvPr>
          <p:cNvSpPr/>
          <p:nvPr/>
        </p:nvSpPr>
        <p:spPr>
          <a:xfrm>
            <a:off x="3427153" y="511410"/>
            <a:ext cx="2088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" h="60">
                <a:moveTo>
                  <a:pt x="52" y="0"/>
                </a:moveTo>
                <a:lnTo>
                  <a:pt x="51" y="0"/>
                </a:lnTo>
                <a:cubicBezTo>
                  <a:pt x="48" y="0"/>
                  <a:pt x="47" y="1"/>
                  <a:pt x="45" y="3"/>
                </a:cubicBezTo>
                <a:lnTo>
                  <a:pt x="29" y="29"/>
                </a:lnTo>
                <a:lnTo>
                  <a:pt x="13" y="3"/>
                </a:lnTo>
                <a:cubicBezTo>
                  <a:pt x="12" y="1"/>
                  <a:pt x="10" y="0"/>
                  <a:pt x="8" y="0"/>
                </a:cubicBezTo>
                <a:lnTo>
                  <a:pt x="6" y="0"/>
                </a:lnTo>
                <a:cubicBezTo>
                  <a:pt x="2" y="0"/>
                  <a:pt x="0" y="2"/>
                  <a:pt x="0" y="6"/>
                </a:cubicBezTo>
                <a:lnTo>
                  <a:pt x="0" y="53"/>
                </a:lnTo>
                <a:cubicBezTo>
                  <a:pt x="0" y="57"/>
                  <a:pt x="2" y="60"/>
                  <a:pt x="6" y="60"/>
                </a:cubicBezTo>
                <a:cubicBezTo>
                  <a:pt x="10" y="60"/>
                  <a:pt x="12" y="57"/>
                  <a:pt x="12" y="53"/>
                </a:cubicBezTo>
                <a:lnTo>
                  <a:pt x="12" y="24"/>
                </a:lnTo>
                <a:lnTo>
                  <a:pt x="24" y="41"/>
                </a:lnTo>
                <a:cubicBezTo>
                  <a:pt x="25" y="43"/>
                  <a:pt x="27" y="45"/>
                  <a:pt x="29" y="45"/>
                </a:cubicBezTo>
                <a:cubicBezTo>
                  <a:pt x="32" y="45"/>
                  <a:pt x="33" y="43"/>
                  <a:pt x="34" y="41"/>
                </a:cubicBezTo>
                <a:lnTo>
                  <a:pt x="46" y="24"/>
                </a:lnTo>
                <a:lnTo>
                  <a:pt x="46" y="53"/>
                </a:lnTo>
                <a:cubicBezTo>
                  <a:pt x="46" y="57"/>
                  <a:pt x="49" y="60"/>
                  <a:pt x="52" y="60"/>
                </a:cubicBezTo>
                <a:cubicBezTo>
                  <a:pt x="56" y="60"/>
                  <a:pt x="59" y="57"/>
                  <a:pt x="59" y="53"/>
                </a:cubicBezTo>
                <a:lnTo>
                  <a:pt x="59" y="6"/>
                </a:lnTo>
                <a:cubicBezTo>
                  <a:pt x="59" y="2"/>
                  <a:pt x="56" y="0"/>
                  <a:pt x="5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6" name="Freeform 1175">
            <a:extLst>
              <a:ext uri="{FF2B5EF4-FFF2-40B4-BE49-F238E27FC236}">
                <a16:creationId xmlns:a16="http://schemas.microsoft.com/office/drawing/2014/main" id="{68448729-FF33-AE4E-8B1D-66DAB9FC03E9}"/>
              </a:ext>
            </a:extLst>
          </p:cNvPr>
          <p:cNvSpPr/>
          <p:nvPr/>
        </p:nvSpPr>
        <p:spPr>
          <a:xfrm>
            <a:off x="3453793" y="511050"/>
            <a:ext cx="4320" cy="2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" h="61">
                <a:moveTo>
                  <a:pt x="6" y="0"/>
                </a:moveTo>
                <a:cubicBezTo>
                  <a:pt x="3" y="0"/>
                  <a:pt x="0" y="3"/>
                  <a:pt x="0" y="7"/>
                </a:cubicBezTo>
                <a:lnTo>
                  <a:pt x="0" y="54"/>
                </a:lnTo>
                <a:cubicBezTo>
                  <a:pt x="0" y="58"/>
                  <a:pt x="3" y="61"/>
                  <a:pt x="6" y="61"/>
                </a:cubicBezTo>
                <a:cubicBezTo>
                  <a:pt x="10" y="61"/>
                  <a:pt x="13" y="58"/>
                  <a:pt x="13" y="54"/>
                </a:cubicBezTo>
                <a:lnTo>
                  <a:pt x="13" y="7"/>
                </a:lnTo>
                <a:cubicBezTo>
                  <a:pt x="13" y="3"/>
                  <a:pt x="10" y="0"/>
                  <a:pt x="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7" name="Freeform 1176">
            <a:extLst>
              <a:ext uri="{FF2B5EF4-FFF2-40B4-BE49-F238E27FC236}">
                <a16:creationId xmlns:a16="http://schemas.microsoft.com/office/drawing/2014/main" id="{8F8199C6-0C0E-0D41-84C2-C711E98C5F79}"/>
              </a:ext>
            </a:extLst>
          </p:cNvPr>
          <p:cNvSpPr/>
          <p:nvPr/>
        </p:nvSpPr>
        <p:spPr>
          <a:xfrm>
            <a:off x="3990553" y="413131"/>
            <a:ext cx="529200" cy="334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1" h="930">
                <a:moveTo>
                  <a:pt x="405" y="553"/>
                </a:moveTo>
                <a:lnTo>
                  <a:pt x="434" y="553"/>
                </a:lnTo>
                <a:lnTo>
                  <a:pt x="434" y="742"/>
                </a:lnTo>
                <a:lnTo>
                  <a:pt x="405" y="742"/>
                </a:lnTo>
                <a:close/>
                <a:moveTo>
                  <a:pt x="378" y="509"/>
                </a:moveTo>
                <a:lnTo>
                  <a:pt x="461" y="509"/>
                </a:lnTo>
                <a:cubicBezTo>
                  <a:pt x="459" y="514"/>
                  <a:pt x="454" y="517"/>
                  <a:pt x="449" y="517"/>
                </a:cubicBezTo>
                <a:lnTo>
                  <a:pt x="390" y="517"/>
                </a:lnTo>
                <a:cubicBezTo>
                  <a:pt x="384" y="517"/>
                  <a:pt x="380" y="514"/>
                  <a:pt x="378" y="509"/>
                </a:cubicBezTo>
                <a:close/>
                <a:moveTo>
                  <a:pt x="337" y="35"/>
                </a:moveTo>
                <a:lnTo>
                  <a:pt x="504" y="35"/>
                </a:lnTo>
                <a:lnTo>
                  <a:pt x="504" y="70"/>
                </a:lnTo>
                <a:lnTo>
                  <a:pt x="337" y="70"/>
                </a:lnTo>
                <a:close/>
                <a:moveTo>
                  <a:pt x="257" y="466"/>
                </a:moveTo>
                <a:lnTo>
                  <a:pt x="257" y="106"/>
                </a:lnTo>
                <a:lnTo>
                  <a:pt x="319" y="106"/>
                </a:lnTo>
                <a:lnTo>
                  <a:pt x="522" y="106"/>
                </a:lnTo>
                <a:lnTo>
                  <a:pt x="582" y="106"/>
                </a:lnTo>
                <a:lnTo>
                  <a:pt x="582" y="466"/>
                </a:lnTo>
                <a:close/>
                <a:moveTo>
                  <a:pt x="1444" y="30"/>
                </a:moveTo>
                <a:lnTo>
                  <a:pt x="675" y="30"/>
                </a:lnTo>
                <a:cubicBezTo>
                  <a:pt x="660" y="30"/>
                  <a:pt x="647" y="42"/>
                  <a:pt x="647" y="57"/>
                </a:cubicBezTo>
                <a:cubicBezTo>
                  <a:pt x="647" y="72"/>
                  <a:pt x="660" y="85"/>
                  <a:pt x="675" y="85"/>
                </a:cubicBezTo>
                <a:lnTo>
                  <a:pt x="1416" y="85"/>
                </a:lnTo>
                <a:lnTo>
                  <a:pt x="1416" y="742"/>
                </a:lnTo>
                <a:lnTo>
                  <a:pt x="469" y="742"/>
                </a:lnTo>
                <a:lnTo>
                  <a:pt x="469" y="548"/>
                </a:lnTo>
                <a:cubicBezTo>
                  <a:pt x="486" y="541"/>
                  <a:pt x="497" y="524"/>
                  <a:pt x="497" y="505"/>
                </a:cubicBezTo>
                <a:cubicBezTo>
                  <a:pt x="497" y="504"/>
                  <a:pt x="497" y="502"/>
                  <a:pt x="497" y="501"/>
                </a:cubicBezTo>
                <a:lnTo>
                  <a:pt x="524" y="501"/>
                </a:lnTo>
                <a:lnTo>
                  <a:pt x="524" y="543"/>
                </a:lnTo>
                <a:cubicBezTo>
                  <a:pt x="524" y="553"/>
                  <a:pt x="532" y="561"/>
                  <a:pt x="542" y="561"/>
                </a:cubicBezTo>
                <a:lnTo>
                  <a:pt x="573" y="561"/>
                </a:lnTo>
                <a:cubicBezTo>
                  <a:pt x="583" y="561"/>
                  <a:pt x="591" y="553"/>
                  <a:pt x="591" y="543"/>
                </a:cubicBezTo>
                <a:lnTo>
                  <a:pt x="591" y="501"/>
                </a:lnTo>
                <a:lnTo>
                  <a:pt x="599" y="501"/>
                </a:lnTo>
                <a:cubicBezTo>
                  <a:pt x="609" y="501"/>
                  <a:pt x="617" y="493"/>
                  <a:pt x="617" y="483"/>
                </a:cubicBezTo>
                <a:lnTo>
                  <a:pt x="617" y="88"/>
                </a:lnTo>
                <a:cubicBezTo>
                  <a:pt x="617" y="78"/>
                  <a:pt x="609" y="70"/>
                  <a:pt x="599" y="70"/>
                </a:cubicBezTo>
                <a:lnTo>
                  <a:pt x="590" y="70"/>
                </a:lnTo>
                <a:lnTo>
                  <a:pt x="590" y="29"/>
                </a:lnTo>
                <a:cubicBezTo>
                  <a:pt x="590" y="19"/>
                  <a:pt x="582" y="11"/>
                  <a:pt x="572" y="11"/>
                </a:cubicBezTo>
                <a:cubicBezTo>
                  <a:pt x="562" y="11"/>
                  <a:pt x="554" y="19"/>
                  <a:pt x="554" y="29"/>
                </a:cubicBezTo>
                <a:lnTo>
                  <a:pt x="554" y="70"/>
                </a:lnTo>
                <a:lnTo>
                  <a:pt x="540" y="70"/>
                </a:lnTo>
                <a:lnTo>
                  <a:pt x="540" y="18"/>
                </a:lnTo>
                <a:cubicBezTo>
                  <a:pt x="540" y="8"/>
                  <a:pt x="532" y="0"/>
                  <a:pt x="522" y="0"/>
                </a:cubicBezTo>
                <a:lnTo>
                  <a:pt x="319" y="0"/>
                </a:lnTo>
                <a:cubicBezTo>
                  <a:pt x="310" y="0"/>
                  <a:pt x="302" y="8"/>
                  <a:pt x="302" y="18"/>
                </a:cubicBezTo>
                <a:lnTo>
                  <a:pt x="302" y="70"/>
                </a:lnTo>
                <a:lnTo>
                  <a:pt x="284" y="70"/>
                </a:lnTo>
                <a:lnTo>
                  <a:pt x="284" y="29"/>
                </a:lnTo>
                <a:cubicBezTo>
                  <a:pt x="284" y="19"/>
                  <a:pt x="277" y="11"/>
                  <a:pt x="267" y="11"/>
                </a:cubicBezTo>
                <a:cubicBezTo>
                  <a:pt x="257" y="11"/>
                  <a:pt x="249" y="19"/>
                  <a:pt x="249" y="29"/>
                </a:cubicBezTo>
                <a:lnTo>
                  <a:pt x="249" y="70"/>
                </a:lnTo>
                <a:lnTo>
                  <a:pt x="239" y="70"/>
                </a:lnTo>
                <a:cubicBezTo>
                  <a:pt x="229" y="70"/>
                  <a:pt x="221" y="78"/>
                  <a:pt x="221" y="88"/>
                </a:cubicBezTo>
                <a:lnTo>
                  <a:pt x="221" y="483"/>
                </a:lnTo>
                <a:cubicBezTo>
                  <a:pt x="221" y="493"/>
                  <a:pt x="229" y="501"/>
                  <a:pt x="239" y="501"/>
                </a:cubicBezTo>
                <a:lnTo>
                  <a:pt x="250" y="501"/>
                </a:lnTo>
                <a:lnTo>
                  <a:pt x="250" y="543"/>
                </a:lnTo>
                <a:cubicBezTo>
                  <a:pt x="250" y="553"/>
                  <a:pt x="258" y="561"/>
                  <a:pt x="268" y="561"/>
                </a:cubicBezTo>
                <a:lnTo>
                  <a:pt x="299" y="561"/>
                </a:lnTo>
                <a:cubicBezTo>
                  <a:pt x="309" y="561"/>
                  <a:pt x="317" y="553"/>
                  <a:pt x="317" y="543"/>
                </a:cubicBezTo>
                <a:lnTo>
                  <a:pt x="317" y="501"/>
                </a:lnTo>
                <a:lnTo>
                  <a:pt x="342" y="501"/>
                </a:lnTo>
                <a:cubicBezTo>
                  <a:pt x="342" y="502"/>
                  <a:pt x="341" y="504"/>
                  <a:pt x="341" y="505"/>
                </a:cubicBezTo>
                <a:cubicBezTo>
                  <a:pt x="341" y="524"/>
                  <a:pt x="353" y="541"/>
                  <a:pt x="370" y="548"/>
                </a:cubicBezTo>
                <a:lnTo>
                  <a:pt x="370" y="742"/>
                </a:lnTo>
                <a:lnTo>
                  <a:pt x="55" y="742"/>
                </a:lnTo>
                <a:lnTo>
                  <a:pt x="55" y="85"/>
                </a:lnTo>
                <a:lnTo>
                  <a:pt x="167" y="85"/>
                </a:lnTo>
                <a:cubicBezTo>
                  <a:pt x="183" y="85"/>
                  <a:pt x="195" y="72"/>
                  <a:pt x="195" y="57"/>
                </a:cubicBezTo>
                <a:cubicBezTo>
                  <a:pt x="195" y="42"/>
                  <a:pt x="183" y="30"/>
                  <a:pt x="167" y="30"/>
                </a:cubicBezTo>
                <a:lnTo>
                  <a:pt x="27" y="30"/>
                </a:lnTo>
                <a:cubicBezTo>
                  <a:pt x="12" y="30"/>
                  <a:pt x="0" y="42"/>
                  <a:pt x="0" y="57"/>
                </a:cubicBezTo>
                <a:lnTo>
                  <a:pt x="0" y="769"/>
                </a:lnTo>
                <a:cubicBezTo>
                  <a:pt x="0" y="785"/>
                  <a:pt x="12" y="797"/>
                  <a:pt x="27" y="797"/>
                </a:cubicBezTo>
                <a:lnTo>
                  <a:pt x="241" y="797"/>
                </a:lnTo>
                <a:lnTo>
                  <a:pt x="148" y="883"/>
                </a:lnTo>
                <a:cubicBezTo>
                  <a:pt x="137" y="893"/>
                  <a:pt x="137" y="911"/>
                  <a:pt x="147" y="922"/>
                </a:cubicBezTo>
                <a:cubicBezTo>
                  <a:pt x="152" y="928"/>
                  <a:pt x="160" y="930"/>
                  <a:pt x="167" y="930"/>
                </a:cubicBezTo>
                <a:cubicBezTo>
                  <a:pt x="174" y="930"/>
                  <a:pt x="181" y="928"/>
                  <a:pt x="186" y="923"/>
                </a:cubicBezTo>
                <a:lnTo>
                  <a:pt x="322" y="797"/>
                </a:lnTo>
                <a:lnTo>
                  <a:pt x="962" y="797"/>
                </a:lnTo>
                <a:cubicBezTo>
                  <a:pt x="963" y="798"/>
                  <a:pt x="964" y="800"/>
                  <a:pt x="965" y="801"/>
                </a:cubicBezTo>
                <a:lnTo>
                  <a:pt x="977" y="820"/>
                </a:lnTo>
                <a:cubicBezTo>
                  <a:pt x="982" y="828"/>
                  <a:pt x="991" y="833"/>
                  <a:pt x="1000" y="833"/>
                </a:cubicBezTo>
                <a:lnTo>
                  <a:pt x="1074" y="833"/>
                </a:lnTo>
                <a:cubicBezTo>
                  <a:pt x="1084" y="833"/>
                  <a:pt x="1093" y="828"/>
                  <a:pt x="1098" y="819"/>
                </a:cubicBezTo>
                <a:lnTo>
                  <a:pt x="1109" y="800"/>
                </a:lnTo>
                <a:cubicBezTo>
                  <a:pt x="1110" y="799"/>
                  <a:pt x="1111" y="798"/>
                  <a:pt x="1111" y="797"/>
                </a:cubicBezTo>
                <a:lnTo>
                  <a:pt x="1149" y="797"/>
                </a:lnTo>
                <a:lnTo>
                  <a:pt x="1285" y="923"/>
                </a:lnTo>
                <a:cubicBezTo>
                  <a:pt x="1291" y="928"/>
                  <a:pt x="1297" y="930"/>
                  <a:pt x="1304" y="930"/>
                </a:cubicBezTo>
                <a:cubicBezTo>
                  <a:pt x="1311" y="930"/>
                  <a:pt x="1319" y="928"/>
                  <a:pt x="1324" y="922"/>
                </a:cubicBezTo>
                <a:cubicBezTo>
                  <a:pt x="1335" y="911"/>
                  <a:pt x="1334" y="893"/>
                  <a:pt x="1323" y="883"/>
                </a:cubicBezTo>
                <a:lnTo>
                  <a:pt x="1230" y="797"/>
                </a:lnTo>
                <a:lnTo>
                  <a:pt x="1444" y="797"/>
                </a:lnTo>
                <a:cubicBezTo>
                  <a:pt x="1459" y="797"/>
                  <a:pt x="1471" y="785"/>
                  <a:pt x="1471" y="769"/>
                </a:cubicBezTo>
                <a:lnTo>
                  <a:pt x="1471" y="57"/>
                </a:lnTo>
                <a:cubicBezTo>
                  <a:pt x="1471" y="42"/>
                  <a:pt x="1459" y="30"/>
                  <a:pt x="1444" y="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8" name="Freeform 1177">
            <a:extLst>
              <a:ext uri="{FF2B5EF4-FFF2-40B4-BE49-F238E27FC236}">
                <a16:creationId xmlns:a16="http://schemas.microsoft.com/office/drawing/2014/main" id="{AB7CC201-8B26-854A-89CC-E705313B3E66}"/>
              </a:ext>
            </a:extLst>
          </p:cNvPr>
          <p:cNvSpPr/>
          <p:nvPr/>
        </p:nvSpPr>
        <p:spPr>
          <a:xfrm>
            <a:off x="4105392" y="506370"/>
            <a:ext cx="2124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" h="66">
                <a:moveTo>
                  <a:pt x="53" y="0"/>
                </a:moveTo>
                <a:cubicBezTo>
                  <a:pt x="50" y="0"/>
                  <a:pt x="48" y="2"/>
                  <a:pt x="47" y="4"/>
                </a:cubicBezTo>
                <a:lnTo>
                  <a:pt x="30" y="46"/>
                </a:lnTo>
                <a:lnTo>
                  <a:pt x="14" y="5"/>
                </a:lnTo>
                <a:cubicBezTo>
                  <a:pt x="13" y="2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8"/>
                  <a:pt x="0" y="9"/>
                  <a:pt x="1" y="10"/>
                </a:cubicBezTo>
                <a:lnTo>
                  <a:pt x="22" y="60"/>
                </a:lnTo>
                <a:cubicBezTo>
                  <a:pt x="23" y="64"/>
                  <a:pt x="26" y="66"/>
                  <a:pt x="30" y="66"/>
                </a:cubicBezTo>
                <a:lnTo>
                  <a:pt x="31" y="66"/>
                </a:lnTo>
                <a:cubicBezTo>
                  <a:pt x="34" y="66"/>
                  <a:pt x="37" y="64"/>
                  <a:pt x="39" y="60"/>
                </a:cubicBezTo>
                <a:lnTo>
                  <a:pt x="60" y="10"/>
                </a:lnTo>
                <a:cubicBezTo>
                  <a:pt x="60" y="9"/>
                  <a:pt x="60" y="8"/>
                  <a:pt x="60" y="7"/>
                </a:cubicBezTo>
                <a:cubicBezTo>
                  <a:pt x="60" y="3"/>
                  <a:pt x="57" y="0"/>
                  <a:pt x="5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9" name="Freeform 1178">
            <a:extLst>
              <a:ext uri="{FF2B5EF4-FFF2-40B4-BE49-F238E27FC236}">
                <a16:creationId xmlns:a16="http://schemas.microsoft.com/office/drawing/2014/main" id="{9F431963-7F76-C646-98FB-D0DB8856E6DD}"/>
              </a:ext>
            </a:extLst>
          </p:cNvPr>
          <p:cNvSpPr/>
          <p:nvPr/>
        </p:nvSpPr>
        <p:spPr>
          <a:xfrm>
            <a:off x="4129153" y="506011"/>
            <a:ext cx="2160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" h="67">
                <a:moveTo>
                  <a:pt x="54" y="29"/>
                </a:moveTo>
                <a:lnTo>
                  <a:pt x="38" y="29"/>
                </a:lnTo>
                <a:cubicBezTo>
                  <a:pt x="35" y="29"/>
                  <a:pt x="32" y="31"/>
                  <a:pt x="32" y="35"/>
                </a:cubicBezTo>
                <a:cubicBezTo>
                  <a:pt x="32" y="38"/>
                  <a:pt x="35" y="41"/>
                  <a:pt x="38" y="41"/>
                </a:cubicBezTo>
                <a:lnTo>
                  <a:pt x="48" y="41"/>
                </a:lnTo>
                <a:lnTo>
                  <a:pt x="48" y="50"/>
                </a:lnTo>
                <a:cubicBezTo>
                  <a:pt x="44" y="53"/>
                  <a:pt x="40" y="54"/>
                  <a:pt x="34" y="54"/>
                </a:cubicBezTo>
                <a:cubicBezTo>
                  <a:pt x="23" y="54"/>
                  <a:pt x="15" y="45"/>
                  <a:pt x="15" y="34"/>
                </a:cubicBezTo>
                <a:lnTo>
                  <a:pt x="15" y="33"/>
                </a:lnTo>
                <a:cubicBezTo>
                  <a:pt x="15" y="22"/>
                  <a:pt x="23" y="13"/>
                  <a:pt x="34" y="13"/>
                </a:cubicBezTo>
                <a:cubicBezTo>
                  <a:pt x="40" y="13"/>
                  <a:pt x="44" y="15"/>
                  <a:pt x="47" y="18"/>
                </a:cubicBezTo>
                <a:cubicBezTo>
                  <a:pt x="49" y="18"/>
                  <a:pt x="50" y="19"/>
                  <a:pt x="52" y="19"/>
                </a:cubicBezTo>
                <a:cubicBezTo>
                  <a:pt x="56" y="19"/>
                  <a:pt x="59" y="16"/>
                  <a:pt x="59" y="12"/>
                </a:cubicBezTo>
                <a:cubicBezTo>
                  <a:pt x="59" y="9"/>
                  <a:pt x="57" y="8"/>
                  <a:pt x="56" y="6"/>
                </a:cubicBezTo>
                <a:cubicBezTo>
                  <a:pt x="50" y="2"/>
                  <a:pt x="44" y="0"/>
                  <a:pt x="34" y="0"/>
                </a:cubicBezTo>
                <a:cubicBezTo>
                  <a:pt x="14" y="0"/>
                  <a:pt x="0" y="15"/>
                  <a:pt x="0" y="34"/>
                </a:cubicBezTo>
                <a:cubicBezTo>
                  <a:pt x="0" y="53"/>
                  <a:pt x="14" y="67"/>
                  <a:pt x="34" y="67"/>
                </a:cubicBezTo>
                <a:cubicBezTo>
                  <a:pt x="44" y="67"/>
                  <a:pt x="51" y="64"/>
                  <a:pt x="57" y="60"/>
                </a:cubicBezTo>
                <a:cubicBezTo>
                  <a:pt x="60" y="58"/>
                  <a:pt x="61" y="56"/>
                  <a:pt x="61" y="51"/>
                </a:cubicBezTo>
                <a:lnTo>
                  <a:pt x="61" y="36"/>
                </a:lnTo>
                <a:cubicBezTo>
                  <a:pt x="61" y="32"/>
                  <a:pt x="58" y="29"/>
                  <a:pt x="54" y="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0" name="Freeform 1179">
            <a:extLst>
              <a:ext uri="{FF2B5EF4-FFF2-40B4-BE49-F238E27FC236}">
                <a16:creationId xmlns:a16="http://schemas.microsoft.com/office/drawing/2014/main" id="{D49937F2-2F7B-C944-BDCA-47A40EECB1EC}"/>
              </a:ext>
            </a:extLst>
          </p:cNvPr>
          <p:cNvSpPr/>
          <p:nvPr/>
        </p:nvSpPr>
        <p:spPr>
          <a:xfrm>
            <a:off x="4154713" y="506011"/>
            <a:ext cx="2232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66">
                <a:moveTo>
                  <a:pt x="22" y="39"/>
                </a:moveTo>
                <a:lnTo>
                  <a:pt x="31" y="17"/>
                </a:lnTo>
                <a:lnTo>
                  <a:pt x="40" y="39"/>
                </a:lnTo>
                <a:close/>
                <a:moveTo>
                  <a:pt x="40" y="6"/>
                </a:moveTo>
                <a:cubicBezTo>
                  <a:pt x="39" y="2"/>
                  <a:pt x="36" y="0"/>
                  <a:pt x="32" y="0"/>
                </a:cubicBezTo>
                <a:lnTo>
                  <a:pt x="31" y="0"/>
                </a:lnTo>
                <a:cubicBezTo>
                  <a:pt x="27" y="0"/>
                  <a:pt x="24" y="2"/>
                  <a:pt x="23" y="6"/>
                </a:cubicBezTo>
                <a:lnTo>
                  <a:pt x="0" y="57"/>
                </a:lnTo>
                <a:cubicBezTo>
                  <a:pt x="0" y="58"/>
                  <a:pt x="0" y="59"/>
                  <a:pt x="0" y="60"/>
                </a:cubicBezTo>
                <a:cubicBezTo>
                  <a:pt x="0" y="63"/>
                  <a:pt x="3" y="66"/>
                  <a:pt x="6" y="66"/>
                </a:cubicBezTo>
                <a:cubicBezTo>
                  <a:pt x="9" y="66"/>
                  <a:pt x="12" y="65"/>
                  <a:pt x="13" y="62"/>
                </a:cubicBezTo>
                <a:lnTo>
                  <a:pt x="17" y="51"/>
                </a:lnTo>
                <a:lnTo>
                  <a:pt x="46" y="51"/>
                </a:lnTo>
                <a:lnTo>
                  <a:pt x="50" y="61"/>
                </a:lnTo>
                <a:cubicBezTo>
                  <a:pt x="51" y="64"/>
                  <a:pt x="53" y="66"/>
                  <a:pt x="57" y="66"/>
                </a:cubicBezTo>
                <a:cubicBezTo>
                  <a:pt x="60" y="66"/>
                  <a:pt x="63" y="63"/>
                  <a:pt x="63" y="59"/>
                </a:cubicBezTo>
                <a:cubicBezTo>
                  <a:pt x="63" y="58"/>
                  <a:pt x="63" y="58"/>
                  <a:pt x="63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1" name="Freeform 1180">
            <a:extLst>
              <a:ext uri="{FF2B5EF4-FFF2-40B4-BE49-F238E27FC236}">
                <a16:creationId xmlns:a16="http://schemas.microsoft.com/office/drawing/2014/main" id="{6B82C10C-03AF-B643-BCEA-502F53BA5C1D}"/>
              </a:ext>
            </a:extLst>
          </p:cNvPr>
          <p:cNvSpPr/>
          <p:nvPr/>
        </p:nvSpPr>
        <p:spPr>
          <a:xfrm>
            <a:off x="4797673" y="425731"/>
            <a:ext cx="142200" cy="285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6" h="794">
                <a:moveTo>
                  <a:pt x="116" y="36"/>
                </a:moveTo>
                <a:lnTo>
                  <a:pt x="283" y="36"/>
                </a:lnTo>
                <a:lnTo>
                  <a:pt x="283" y="70"/>
                </a:lnTo>
                <a:lnTo>
                  <a:pt x="116" y="70"/>
                </a:lnTo>
                <a:close/>
                <a:moveTo>
                  <a:pt x="98" y="106"/>
                </a:moveTo>
                <a:lnTo>
                  <a:pt x="301" y="106"/>
                </a:lnTo>
                <a:lnTo>
                  <a:pt x="360" y="106"/>
                </a:lnTo>
                <a:lnTo>
                  <a:pt x="360" y="466"/>
                </a:lnTo>
                <a:lnTo>
                  <a:pt x="36" y="466"/>
                </a:lnTo>
                <a:lnTo>
                  <a:pt x="36" y="106"/>
                </a:lnTo>
                <a:close/>
                <a:moveTo>
                  <a:pt x="212" y="759"/>
                </a:moveTo>
                <a:lnTo>
                  <a:pt x="184" y="759"/>
                </a:lnTo>
                <a:lnTo>
                  <a:pt x="184" y="553"/>
                </a:lnTo>
                <a:lnTo>
                  <a:pt x="212" y="553"/>
                </a:lnTo>
                <a:close/>
                <a:moveTo>
                  <a:pt x="156" y="509"/>
                </a:moveTo>
                <a:lnTo>
                  <a:pt x="239" y="509"/>
                </a:lnTo>
                <a:cubicBezTo>
                  <a:pt x="238" y="514"/>
                  <a:pt x="233" y="517"/>
                  <a:pt x="228" y="517"/>
                </a:cubicBezTo>
                <a:lnTo>
                  <a:pt x="168" y="517"/>
                </a:lnTo>
                <a:cubicBezTo>
                  <a:pt x="163" y="517"/>
                  <a:pt x="158" y="514"/>
                  <a:pt x="156" y="509"/>
                </a:cubicBezTo>
                <a:close/>
                <a:moveTo>
                  <a:pt x="78" y="561"/>
                </a:moveTo>
                <a:cubicBezTo>
                  <a:pt x="88" y="561"/>
                  <a:pt x="96" y="553"/>
                  <a:pt x="96" y="543"/>
                </a:cubicBezTo>
                <a:lnTo>
                  <a:pt x="96" y="501"/>
                </a:lnTo>
                <a:lnTo>
                  <a:pt x="120" y="501"/>
                </a:lnTo>
                <a:cubicBezTo>
                  <a:pt x="120" y="502"/>
                  <a:pt x="120" y="504"/>
                  <a:pt x="120" y="505"/>
                </a:cubicBezTo>
                <a:cubicBezTo>
                  <a:pt x="120" y="524"/>
                  <a:pt x="132" y="541"/>
                  <a:pt x="148" y="549"/>
                </a:cubicBezTo>
                <a:lnTo>
                  <a:pt x="148" y="776"/>
                </a:lnTo>
                <a:cubicBezTo>
                  <a:pt x="148" y="786"/>
                  <a:pt x="156" y="794"/>
                  <a:pt x="166" y="794"/>
                </a:cubicBezTo>
                <a:lnTo>
                  <a:pt x="230" y="794"/>
                </a:lnTo>
                <a:cubicBezTo>
                  <a:pt x="240" y="794"/>
                  <a:pt x="248" y="786"/>
                  <a:pt x="248" y="776"/>
                </a:cubicBezTo>
                <a:lnTo>
                  <a:pt x="248" y="549"/>
                </a:lnTo>
                <a:cubicBezTo>
                  <a:pt x="264" y="541"/>
                  <a:pt x="276" y="524"/>
                  <a:pt x="276" y="505"/>
                </a:cubicBezTo>
                <a:cubicBezTo>
                  <a:pt x="276" y="504"/>
                  <a:pt x="276" y="502"/>
                  <a:pt x="275" y="501"/>
                </a:cubicBezTo>
                <a:lnTo>
                  <a:pt x="303" y="501"/>
                </a:lnTo>
                <a:lnTo>
                  <a:pt x="303" y="543"/>
                </a:lnTo>
                <a:cubicBezTo>
                  <a:pt x="303" y="553"/>
                  <a:pt x="311" y="561"/>
                  <a:pt x="321" y="561"/>
                </a:cubicBezTo>
                <a:lnTo>
                  <a:pt x="352" y="561"/>
                </a:lnTo>
                <a:cubicBezTo>
                  <a:pt x="362" y="561"/>
                  <a:pt x="370" y="553"/>
                  <a:pt x="370" y="543"/>
                </a:cubicBezTo>
                <a:lnTo>
                  <a:pt x="370" y="501"/>
                </a:lnTo>
                <a:lnTo>
                  <a:pt x="378" y="501"/>
                </a:lnTo>
                <a:cubicBezTo>
                  <a:pt x="388" y="501"/>
                  <a:pt x="396" y="493"/>
                  <a:pt x="396" y="483"/>
                </a:cubicBezTo>
                <a:lnTo>
                  <a:pt x="396" y="88"/>
                </a:lnTo>
                <a:cubicBezTo>
                  <a:pt x="396" y="78"/>
                  <a:pt x="388" y="70"/>
                  <a:pt x="378" y="70"/>
                </a:cubicBezTo>
                <a:lnTo>
                  <a:pt x="368" y="70"/>
                </a:lnTo>
                <a:lnTo>
                  <a:pt x="368" y="29"/>
                </a:lnTo>
                <a:cubicBezTo>
                  <a:pt x="368" y="20"/>
                  <a:pt x="361" y="12"/>
                  <a:pt x="351" y="12"/>
                </a:cubicBezTo>
                <a:cubicBezTo>
                  <a:pt x="341" y="12"/>
                  <a:pt x="333" y="20"/>
                  <a:pt x="333" y="29"/>
                </a:cubicBezTo>
                <a:lnTo>
                  <a:pt x="333" y="70"/>
                </a:lnTo>
                <a:lnTo>
                  <a:pt x="318" y="70"/>
                </a:lnTo>
                <a:lnTo>
                  <a:pt x="318" y="18"/>
                </a:lnTo>
                <a:cubicBezTo>
                  <a:pt x="318" y="8"/>
                  <a:pt x="310" y="0"/>
                  <a:pt x="301" y="0"/>
                </a:cubicBezTo>
                <a:lnTo>
                  <a:pt x="98" y="0"/>
                </a:lnTo>
                <a:cubicBezTo>
                  <a:pt x="88" y="0"/>
                  <a:pt x="80" y="8"/>
                  <a:pt x="80" y="18"/>
                </a:cubicBezTo>
                <a:lnTo>
                  <a:pt x="80" y="70"/>
                </a:lnTo>
                <a:lnTo>
                  <a:pt x="63" y="70"/>
                </a:lnTo>
                <a:lnTo>
                  <a:pt x="63" y="29"/>
                </a:lnTo>
                <a:cubicBezTo>
                  <a:pt x="63" y="20"/>
                  <a:pt x="55" y="12"/>
                  <a:pt x="45" y="12"/>
                </a:cubicBezTo>
                <a:cubicBezTo>
                  <a:pt x="36" y="12"/>
                  <a:pt x="28" y="20"/>
                  <a:pt x="28" y="29"/>
                </a:cubicBezTo>
                <a:lnTo>
                  <a:pt x="28" y="70"/>
                </a:lnTo>
                <a:lnTo>
                  <a:pt x="18" y="70"/>
                </a:lnTo>
                <a:cubicBezTo>
                  <a:pt x="8" y="70"/>
                  <a:pt x="0" y="78"/>
                  <a:pt x="0" y="88"/>
                </a:cubicBezTo>
                <a:lnTo>
                  <a:pt x="0" y="483"/>
                </a:lnTo>
                <a:cubicBezTo>
                  <a:pt x="0" y="493"/>
                  <a:pt x="8" y="501"/>
                  <a:pt x="18" y="501"/>
                </a:cubicBezTo>
                <a:lnTo>
                  <a:pt x="29" y="501"/>
                </a:lnTo>
                <a:lnTo>
                  <a:pt x="29" y="543"/>
                </a:lnTo>
                <a:cubicBezTo>
                  <a:pt x="29" y="553"/>
                  <a:pt x="37" y="561"/>
                  <a:pt x="47" y="56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2" name="Freeform 1181">
            <a:extLst>
              <a:ext uri="{FF2B5EF4-FFF2-40B4-BE49-F238E27FC236}">
                <a16:creationId xmlns:a16="http://schemas.microsoft.com/office/drawing/2014/main" id="{9BB858F5-2A2F-464A-A079-E7021AC4EE80}"/>
              </a:ext>
            </a:extLst>
          </p:cNvPr>
          <p:cNvSpPr/>
          <p:nvPr/>
        </p:nvSpPr>
        <p:spPr>
          <a:xfrm>
            <a:off x="4832953" y="518971"/>
            <a:ext cx="2124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" h="66">
                <a:moveTo>
                  <a:pt x="21" y="60"/>
                </a:moveTo>
                <a:cubicBezTo>
                  <a:pt x="23" y="64"/>
                  <a:pt x="26" y="66"/>
                  <a:pt x="29" y="66"/>
                </a:cubicBezTo>
                <a:lnTo>
                  <a:pt x="30" y="66"/>
                </a:lnTo>
                <a:cubicBezTo>
                  <a:pt x="34" y="66"/>
                  <a:pt x="37" y="64"/>
                  <a:pt x="38" y="60"/>
                </a:cubicBezTo>
                <a:lnTo>
                  <a:pt x="59" y="10"/>
                </a:lnTo>
                <a:cubicBezTo>
                  <a:pt x="60" y="9"/>
                  <a:pt x="60" y="8"/>
                  <a:pt x="60" y="7"/>
                </a:cubicBezTo>
                <a:cubicBezTo>
                  <a:pt x="60" y="3"/>
                  <a:pt x="57" y="0"/>
                  <a:pt x="53" y="0"/>
                </a:cubicBezTo>
                <a:cubicBezTo>
                  <a:pt x="50" y="0"/>
                  <a:pt x="47" y="2"/>
                  <a:pt x="46" y="4"/>
                </a:cubicBezTo>
                <a:lnTo>
                  <a:pt x="30" y="46"/>
                </a:lnTo>
                <a:lnTo>
                  <a:pt x="14" y="5"/>
                </a:lnTo>
                <a:cubicBezTo>
                  <a:pt x="13" y="2"/>
                  <a:pt x="10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8"/>
                  <a:pt x="0" y="9"/>
                  <a:pt x="0" y="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3" name="Freeform 1182">
            <a:extLst>
              <a:ext uri="{FF2B5EF4-FFF2-40B4-BE49-F238E27FC236}">
                <a16:creationId xmlns:a16="http://schemas.microsoft.com/office/drawing/2014/main" id="{15D1405B-C829-5847-B27F-60590DE1D8FF}"/>
              </a:ext>
            </a:extLst>
          </p:cNvPr>
          <p:cNvSpPr/>
          <p:nvPr/>
        </p:nvSpPr>
        <p:spPr>
          <a:xfrm>
            <a:off x="4856713" y="518611"/>
            <a:ext cx="2160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" h="67">
                <a:moveTo>
                  <a:pt x="34" y="67"/>
                </a:moveTo>
                <a:cubicBezTo>
                  <a:pt x="43" y="67"/>
                  <a:pt x="51" y="64"/>
                  <a:pt x="56" y="61"/>
                </a:cubicBezTo>
                <a:cubicBezTo>
                  <a:pt x="60" y="58"/>
                  <a:pt x="61" y="56"/>
                  <a:pt x="61" y="52"/>
                </a:cubicBezTo>
                <a:lnTo>
                  <a:pt x="61" y="36"/>
                </a:lnTo>
                <a:cubicBezTo>
                  <a:pt x="61" y="32"/>
                  <a:pt x="58" y="29"/>
                  <a:pt x="54" y="29"/>
                </a:cubicBezTo>
                <a:lnTo>
                  <a:pt x="38" y="29"/>
                </a:lnTo>
                <a:cubicBezTo>
                  <a:pt x="35" y="29"/>
                  <a:pt x="32" y="32"/>
                  <a:pt x="32" y="35"/>
                </a:cubicBezTo>
                <a:cubicBezTo>
                  <a:pt x="32" y="38"/>
                  <a:pt x="35" y="41"/>
                  <a:pt x="38" y="41"/>
                </a:cubicBezTo>
                <a:lnTo>
                  <a:pt x="47" y="41"/>
                </a:lnTo>
                <a:lnTo>
                  <a:pt x="47" y="50"/>
                </a:lnTo>
                <a:cubicBezTo>
                  <a:pt x="44" y="53"/>
                  <a:pt x="39" y="54"/>
                  <a:pt x="34" y="54"/>
                </a:cubicBezTo>
                <a:cubicBezTo>
                  <a:pt x="23" y="54"/>
                  <a:pt x="15" y="45"/>
                  <a:pt x="15" y="34"/>
                </a:cubicBezTo>
                <a:lnTo>
                  <a:pt x="15" y="33"/>
                </a:lnTo>
                <a:cubicBezTo>
                  <a:pt x="15" y="23"/>
                  <a:pt x="23" y="13"/>
                  <a:pt x="33" y="13"/>
                </a:cubicBezTo>
                <a:cubicBezTo>
                  <a:pt x="39" y="13"/>
                  <a:pt x="43" y="15"/>
                  <a:pt x="47" y="18"/>
                </a:cubicBezTo>
                <a:cubicBezTo>
                  <a:pt x="48" y="19"/>
                  <a:pt x="49" y="19"/>
                  <a:pt x="52" y="19"/>
                </a:cubicBezTo>
                <a:cubicBezTo>
                  <a:pt x="55" y="19"/>
                  <a:pt x="59" y="16"/>
                  <a:pt x="59" y="12"/>
                </a:cubicBezTo>
                <a:cubicBezTo>
                  <a:pt x="59" y="10"/>
                  <a:pt x="57" y="8"/>
                  <a:pt x="56" y="7"/>
                </a:cubicBezTo>
                <a:cubicBezTo>
                  <a:pt x="50" y="3"/>
                  <a:pt x="43" y="0"/>
                  <a:pt x="34" y="0"/>
                </a:cubicBezTo>
                <a:cubicBezTo>
                  <a:pt x="14" y="0"/>
                  <a:pt x="0" y="15"/>
                  <a:pt x="0" y="34"/>
                </a:cubicBezTo>
                <a:cubicBezTo>
                  <a:pt x="0" y="53"/>
                  <a:pt x="14" y="67"/>
                  <a:pt x="34" y="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4" name="Freeform 1183">
            <a:extLst>
              <a:ext uri="{FF2B5EF4-FFF2-40B4-BE49-F238E27FC236}">
                <a16:creationId xmlns:a16="http://schemas.microsoft.com/office/drawing/2014/main" id="{BF16FEDD-6F79-2444-903B-708B01F9E6E4}"/>
              </a:ext>
            </a:extLst>
          </p:cNvPr>
          <p:cNvSpPr/>
          <p:nvPr/>
        </p:nvSpPr>
        <p:spPr>
          <a:xfrm>
            <a:off x="4881913" y="518611"/>
            <a:ext cx="2268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" h="66">
                <a:moveTo>
                  <a:pt x="32" y="18"/>
                </a:moveTo>
                <a:lnTo>
                  <a:pt x="41" y="39"/>
                </a:lnTo>
                <a:lnTo>
                  <a:pt x="23" y="39"/>
                </a:lnTo>
                <a:close/>
                <a:moveTo>
                  <a:pt x="7" y="66"/>
                </a:moveTo>
                <a:cubicBezTo>
                  <a:pt x="10" y="66"/>
                  <a:pt x="12" y="65"/>
                  <a:pt x="13" y="62"/>
                </a:cubicBezTo>
                <a:lnTo>
                  <a:pt x="18" y="51"/>
                </a:lnTo>
                <a:lnTo>
                  <a:pt x="46" y="51"/>
                </a:lnTo>
                <a:lnTo>
                  <a:pt x="51" y="62"/>
                </a:lnTo>
                <a:cubicBezTo>
                  <a:pt x="52" y="65"/>
                  <a:pt x="54" y="66"/>
                  <a:pt x="57" y="66"/>
                </a:cubicBezTo>
                <a:cubicBezTo>
                  <a:pt x="61" y="66"/>
                  <a:pt x="64" y="63"/>
                  <a:pt x="64" y="60"/>
                </a:cubicBezTo>
                <a:cubicBezTo>
                  <a:pt x="64" y="59"/>
                  <a:pt x="64" y="58"/>
                  <a:pt x="63" y="57"/>
                </a:cubicBezTo>
                <a:lnTo>
                  <a:pt x="41" y="6"/>
                </a:lnTo>
                <a:cubicBezTo>
                  <a:pt x="39" y="3"/>
                  <a:pt x="37" y="0"/>
                  <a:pt x="33" y="0"/>
                </a:cubicBezTo>
                <a:lnTo>
                  <a:pt x="32" y="0"/>
                </a:lnTo>
                <a:cubicBezTo>
                  <a:pt x="28" y="0"/>
                  <a:pt x="25" y="3"/>
                  <a:pt x="24" y="6"/>
                </a:cubicBezTo>
                <a:lnTo>
                  <a:pt x="1" y="57"/>
                </a:lnTo>
                <a:cubicBezTo>
                  <a:pt x="1" y="58"/>
                  <a:pt x="0" y="59"/>
                  <a:pt x="0" y="60"/>
                </a:cubicBezTo>
                <a:cubicBezTo>
                  <a:pt x="0" y="63"/>
                  <a:pt x="3" y="66"/>
                  <a:pt x="7" y="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5" name="Freeform 1184">
            <a:extLst>
              <a:ext uri="{FF2B5EF4-FFF2-40B4-BE49-F238E27FC236}">
                <a16:creationId xmlns:a16="http://schemas.microsoft.com/office/drawing/2014/main" id="{8E0A3941-CADC-7641-826F-1A877774E4F8}"/>
              </a:ext>
            </a:extLst>
          </p:cNvPr>
          <p:cNvSpPr/>
          <p:nvPr/>
        </p:nvSpPr>
        <p:spPr>
          <a:xfrm>
            <a:off x="4813873" y="520411"/>
            <a:ext cx="426600" cy="333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6" h="926">
                <a:moveTo>
                  <a:pt x="1131" y="841"/>
                </a:moveTo>
                <a:cubicBezTo>
                  <a:pt x="1131" y="857"/>
                  <a:pt x="1117" y="871"/>
                  <a:pt x="1101" y="871"/>
                </a:cubicBezTo>
                <a:lnTo>
                  <a:pt x="859" y="871"/>
                </a:lnTo>
                <a:cubicBezTo>
                  <a:pt x="843" y="871"/>
                  <a:pt x="830" y="857"/>
                  <a:pt x="830" y="841"/>
                </a:cubicBezTo>
                <a:lnTo>
                  <a:pt x="830" y="222"/>
                </a:lnTo>
                <a:cubicBezTo>
                  <a:pt x="830" y="206"/>
                  <a:pt x="843" y="193"/>
                  <a:pt x="859" y="193"/>
                </a:cubicBezTo>
                <a:lnTo>
                  <a:pt x="1101" y="193"/>
                </a:lnTo>
                <a:cubicBezTo>
                  <a:pt x="1117" y="193"/>
                  <a:pt x="1131" y="206"/>
                  <a:pt x="1131" y="222"/>
                </a:cubicBezTo>
                <a:close/>
                <a:moveTo>
                  <a:pt x="603" y="770"/>
                </a:moveTo>
                <a:lnTo>
                  <a:pt x="373" y="770"/>
                </a:lnTo>
                <a:lnTo>
                  <a:pt x="413" y="661"/>
                </a:lnTo>
                <a:lnTo>
                  <a:pt x="564" y="661"/>
                </a:lnTo>
                <a:close/>
                <a:moveTo>
                  <a:pt x="1101" y="137"/>
                </a:moveTo>
                <a:lnTo>
                  <a:pt x="972" y="137"/>
                </a:lnTo>
                <a:cubicBezTo>
                  <a:pt x="974" y="134"/>
                  <a:pt x="975" y="129"/>
                  <a:pt x="975" y="125"/>
                </a:cubicBezTo>
                <a:lnTo>
                  <a:pt x="975" y="45"/>
                </a:lnTo>
                <a:cubicBezTo>
                  <a:pt x="975" y="20"/>
                  <a:pt x="955" y="0"/>
                  <a:pt x="930" y="0"/>
                </a:cubicBezTo>
                <a:lnTo>
                  <a:pt x="433" y="0"/>
                </a:lnTo>
                <a:cubicBezTo>
                  <a:pt x="418" y="0"/>
                  <a:pt x="405" y="12"/>
                  <a:pt x="405" y="27"/>
                </a:cubicBezTo>
                <a:cubicBezTo>
                  <a:pt x="405" y="43"/>
                  <a:pt x="418" y="55"/>
                  <a:pt x="433" y="55"/>
                </a:cubicBezTo>
                <a:lnTo>
                  <a:pt x="920" y="55"/>
                </a:lnTo>
                <a:lnTo>
                  <a:pt x="920" y="125"/>
                </a:lnTo>
                <a:cubicBezTo>
                  <a:pt x="920" y="129"/>
                  <a:pt x="921" y="134"/>
                  <a:pt x="923" y="137"/>
                </a:cubicBezTo>
                <a:lnTo>
                  <a:pt x="859" y="137"/>
                </a:lnTo>
                <a:cubicBezTo>
                  <a:pt x="813" y="137"/>
                  <a:pt x="775" y="175"/>
                  <a:pt x="775" y="222"/>
                </a:cubicBezTo>
                <a:lnTo>
                  <a:pt x="775" y="606"/>
                </a:lnTo>
                <a:lnTo>
                  <a:pt x="583" y="606"/>
                </a:lnTo>
                <a:lnTo>
                  <a:pt x="394" y="606"/>
                </a:lnTo>
                <a:lnTo>
                  <a:pt x="56" y="606"/>
                </a:lnTo>
                <a:lnTo>
                  <a:pt x="56" y="389"/>
                </a:lnTo>
                <a:cubicBezTo>
                  <a:pt x="56" y="374"/>
                  <a:pt x="43" y="362"/>
                  <a:pt x="28" y="362"/>
                </a:cubicBezTo>
                <a:cubicBezTo>
                  <a:pt x="13" y="362"/>
                  <a:pt x="0" y="374"/>
                  <a:pt x="0" y="389"/>
                </a:cubicBezTo>
                <a:lnTo>
                  <a:pt x="0" y="616"/>
                </a:lnTo>
                <a:cubicBezTo>
                  <a:pt x="0" y="641"/>
                  <a:pt x="21" y="661"/>
                  <a:pt x="45" y="661"/>
                </a:cubicBezTo>
                <a:lnTo>
                  <a:pt x="354" y="661"/>
                </a:lnTo>
                <a:lnTo>
                  <a:pt x="314" y="770"/>
                </a:lnTo>
                <a:lnTo>
                  <a:pt x="257" y="770"/>
                </a:lnTo>
                <a:cubicBezTo>
                  <a:pt x="242" y="770"/>
                  <a:pt x="229" y="782"/>
                  <a:pt x="229" y="797"/>
                </a:cubicBezTo>
                <a:cubicBezTo>
                  <a:pt x="229" y="812"/>
                  <a:pt x="242" y="825"/>
                  <a:pt x="257" y="825"/>
                </a:cubicBezTo>
                <a:lnTo>
                  <a:pt x="333" y="825"/>
                </a:lnTo>
                <a:lnTo>
                  <a:pt x="643" y="825"/>
                </a:lnTo>
                <a:lnTo>
                  <a:pt x="719" y="825"/>
                </a:lnTo>
                <a:cubicBezTo>
                  <a:pt x="734" y="825"/>
                  <a:pt x="747" y="812"/>
                  <a:pt x="747" y="797"/>
                </a:cubicBezTo>
                <a:cubicBezTo>
                  <a:pt x="747" y="782"/>
                  <a:pt x="734" y="770"/>
                  <a:pt x="719" y="770"/>
                </a:cubicBezTo>
                <a:lnTo>
                  <a:pt x="662" y="770"/>
                </a:lnTo>
                <a:lnTo>
                  <a:pt x="622" y="661"/>
                </a:lnTo>
                <a:lnTo>
                  <a:pt x="775" y="661"/>
                </a:lnTo>
                <a:lnTo>
                  <a:pt x="775" y="841"/>
                </a:lnTo>
                <a:cubicBezTo>
                  <a:pt x="775" y="888"/>
                  <a:pt x="813" y="926"/>
                  <a:pt x="859" y="926"/>
                </a:cubicBezTo>
                <a:lnTo>
                  <a:pt x="1101" y="926"/>
                </a:lnTo>
                <a:cubicBezTo>
                  <a:pt x="1148" y="926"/>
                  <a:pt x="1186" y="888"/>
                  <a:pt x="1186" y="841"/>
                </a:cubicBezTo>
                <a:lnTo>
                  <a:pt x="1186" y="222"/>
                </a:lnTo>
                <a:cubicBezTo>
                  <a:pt x="1186" y="175"/>
                  <a:pt x="1148" y="137"/>
                  <a:pt x="1101" y="13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6" name="Freeform 1185">
            <a:extLst>
              <a:ext uri="{FF2B5EF4-FFF2-40B4-BE49-F238E27FC236}">
                <a16:creationId xmlns:a16="http://schemas.microsoft.com/office/drawing/2014/main" id="{1B8E5985-5B74-F14C-BA39-9459BCABD162}"/>
              </a:ext>
            </a:extLst>
          </p:cNvPr>
          <p:cNvSpPr/>
          <p:nvPr/>
        </p:nvSpPr>
        <p:spPr>
          <a:xfrm>
            <a:off x="5122753" y="613651"/>
            <a:ext cx="8748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89">
                <a:moveTo>
                  <a:pt x="208" y="54"/>
                </a:moveTo>
                <a:lnTo>
                  <a:pt x="36" y="54"/>
                </a:lnTo>
                <a:lnTo>
                  <a:pt x="36" y="36"/>
                </a:lnTo>
                <a:lnTo>
                  <a:pt x="208" y="36"/>
                </a:lnTo>
                <a:close/>
                <a:moveTo>
                  <a:pt x="226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1"/>
                  <a:pt x="8" y="89"/>
                  <a:pt x="18" y="89"/>
                </a:cubicBezTo>
                <a:lnTo>
                  <a:pt x="226" y="89"/>
                </a:lnTo>
                <a:cubicBezTo>
                  <a:pt x="236" y="89"/>
                  <a:pt x="244" y="81"/>
                  <a:pt x="244" y="71"/>
                </a:cubicBezTo>
                <a:lnTo>
                  <a:pt x="244" y="18"/>
                </a:lnTo>
                <a:cubicBezTo>
                  <a:pt x="244" y="8"/>
                  <a:pt x="236" y="0"/>
                  <a:pt x="22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7" name="Freeform 1186">
            <a:extLst>
              <a:ext uri="{FF2B5EF4-FFF2-40B4-BE49-F238E27FC236}">
                <a16:creationId xmlns:a16="http://schemas.microsoft.com/office/drawing/2014/main" id="{54F2D81A-B0C0-164F-BCAE-EE8B23FBD2D9}"/>
              </a:ext>
            </a:extLst>
          </p:cNvPr>
          <p:cNvSpPr/>
          <p:nvPr/>
        </p:nvSpPr>
        <p:spPr>
          <a:xfrm>
            <a:off x="5122753" y="653970"/>
            <a:ext cx="8748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89">
                <a:moveTo>
                  <a:pt x="208" y="54"/>
                </a:moveTo>
                <a:lnTo>
                  <a:pt x="36" y="54"/>
                </a:lnTo>
                <a:lnTo>
                  <a:pt x="36" y="36"/>
                </a:lnTo>
                <a:lnTo>
                  <a:pt x="208" y="36"/>
                </a:lnTo>
                <a:close/>
                <a:moveTo>
                  <a:pt x="226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2"/>
                </a:lnTo>
                <a:cubicBezTo>
                  <a:pt x="0" y="81"/>
                  <a:pt x="8" y="89"/>
                  <a:pt x="18" y="89"/>
                </a:cubicBezTo>
                <a:lnTo>
                  <a:pt x="226" y="89"/>
                </a:lnTo>
                <a:cubicBezTo>
                  <a:pt x="236" y="89"/>
                  <a:pt x="244" y="81"/>
                  <a:pt x="244" y="72"/>
                </a:cubicBezTo>
                <a:lnTo>
                  <a:pt x="244" y="18"/>
                </a:lnTo>
                <a:cubicBezTo>
                  <a:pt x="244" y="8"/>
                  <a:pt x="236" y="0"/>
                  <a:pt x="22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8" name="Freeform 1187">
            <a:extLst>
              <a:ext uri="{FF2B5EF4-FFF2-40B4-BE49-F238E27FC236}">
                <a16:creationId xmlns:a16="http://schemas.microsoft.com/office/drawing/2014/main" id="{B6B441C4-558C-3E49-9B3C-9AB7D0B6EC7F}"/>
              </a:ext>
            </a:extLst>
          </p:cNvPr>
          <p:cNvSpPr/>
          <p:nvPr/>
        </p:nvSpPr>
        <p:spPr>
          <a:xfrm>
            <a:off x="5127433" y="728131"/>
            <a:ext cx="7812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8" h="252">
                <a:moveTo>
                  <a:pt x="182" y="217"/>
                </a:moveTo>
                <a:lnTo>
                  <a:pt x="36" y="217"/>
                </a:lnTo>
                <a:lnTo>
                  <a:pt x="36" y="35"/>
                </a:lnTo>
                <a:lnTo>
                  <a:pt x="182" y="35"/>
                </a:lnTo>
                <a:close/>
                <a:moveTo>
                  <a:pt x="200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235"/>
                </a:lnTo>
                <a:cubicBezTo>
                  <a:pt x="0" y="244"/>
                  <a:pt x="8" y="252"/>
                  <a:pt x="18" y="252"/>
                </a:cubicBezTo>
                <a:lnTo>
                  <a:pt x="200" y="252"/>
                </a:lnTo>
                <a:cubicBezTo>
                  <a:pt x="210" y="252"/>
                  <a:pt x="218" y="244"/>
                  <a:pt x="218" y="235"/>
                </a:cubicBezTo>
                <a:lnTo>
                  <a:pt x="218" y="18"/>
                </a:lnTo>
                <a:cubicBezTo>
                  <a:pt x="218" y="8"/>
                  <a:pt x="210" y="0"/>
                  <a:pt x="20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9" name="Freeform 1188">
            <a:extLst>
              <a:ext uri="{FF2B5EF4-FFF2-40B4-BE49-F238E27FC236}">
                <a16:creationId xmlns:a16="http://schemas.microsoft.com/office/drawing/2014/main" id="{1FA37173-606D-B14F-9C40-5D226E740F9B}"/>
              </a:ext>
            </a:extLst>
          </p:cNvPr>
          <p:cNvSpPr/>
          <p:nvPr/>
        </p:nvSpPr>
        <p:spPr>
          <a:xfrm>
            <a:off x="5529193" y="520411"/>
            <a:ext cx="426240" cy="333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5" h="926">
                <a:moveTo>
                  <a:pt x="1130" y="841"/>
                </a:moveTo>
                <a:cubicBezTo>
                  <a:pt x="1130" y="857"/>
                  <a:pt x="1116" y="871"/>
                  <a:pt x="1100" y="871"/>
                </a:cubicBezTo>
                <a:lnTo>
                  <a:pt x="858" y="871"/>
                </a:lnTo>
                <a:cubicBezTo>
                  <a:pt x="842" y="871"/>
                  <a:pt x="829" y="857"/>
                  <a:pt x="829" y="841"/>
                </a:cubicBezTo>
                <a:lnTo>
                  <a:pt x="829" y="222"/>
                </a:lnTo>
                <a:cubicBezTo>
                  <a:pt x="829" y="206"/>
                  <a:pt x="842" y="193"/>
                  <a:pt x="858" y="193"/>
                </a:cubicBezTo>
                <a:lnTo>
                  <a:pt x="1100" y="193"/>
                </a:lnTo>
                <a:cubicBezTo>
                  <a:pt x="1116" y="193"/>
                  <a:pt x="1130" y="206"/>
                  <a:pt x="1130" y="222"/>
                </a:cubicBezTo>
                <a:close/>
                <a:moveTo>
                  <a:pt x="602" y="770"/>
                </a:moveTo>
                <a:lnTo>
                  <a:pt x="372" y="770"/>
                </a:lnTo>
                <a:lnTo>
                  <a:pt x="412" y="661"/>
                </a:lnTo>
                <a:lnTo>
                  <a:pt x="563" y="661"/>
                </a:lnTo>
                <a:close/>
                <a:moveTo>
                  <a:pt x="1100" y="137"/>
                </a:moveTo>
                <a:lnTo>
                  <a:pt x="971" y="137"/>
                </a:lnTo>
                <a:cubicBezTo>
                  <a:pt x="973" y="134"/>
                  <a:pt x="974" y="129"/>
                  <a:pt x="974" y="125"/>
                </a:cubicBezTo>
                <a:lnTo>
                  <a:pt x="974" y="45"/>
                </a:lnTo>
                <a:cubicBezTo>
                  <a:pt x="974" y="20"/>
                  <a:pt x="954" y="0"/>
                  <a:pt x="929" y="0"/>
                </a:cubicBezTo>
                <a:lnTo>
                  <a:pt x="432" y="0"/>
                </a:lnTo>
                <a:cubicBezTo>
                  <a:pt x="417" y="0"/>
                  <a:pt x="404" y="12"/>
                  <a:pt x="404" y="27"/>
                </a:cubicBezTo>
                <a:cubicBezTo>
                  <a:pt x="404" y="43"/>
                  <a:pt x="417" y="55"/>
                  <a:pt x="432" y="55"/>
                </a:cubicBezTo>
                <a:lnTo>
                  <a:pt x="919" y="55"/>
                </a:lnTo>
                <a:lnTo>
                  <a:pt x="919" y="125"/>
                </a:lnTo>
                <a:cubicBezTo>
                  <a:pt x="919" y="129"/>
                  <a:pt x="920" y="134"/>
                  <a:pt x="922" y="137"/>
                </a:cubicBezTo>
                <a:lnTo>
                  <a:pt x="858" y="137"/>
                </a:lnTo>
                <a:cubicBezTo>
                  <a:pt x="812" y="137"/>
                  <a:pt x="774" y="175"/>
                  <a:pt x="774" y="222"/>
                </a:cubicBezTo>
                <a:lnTo>
                  <a:pt x="774" y="606"/>
                </a:lnTo>
                <a:lnTo>
                  <a:pt x="582" y="606"/>
                </a:lnTo>
                <a:lnTo>
                  <a:pt x="393" y="606"/>
                </a:lnTo>
                <a:lnTo>
                  <a:pt x="55" y="606"/>
                </a:lnTo>
                <a:lnTo>
                  <a:pt x="55" y="389"/>
                </a:lnTo>
                <a:cubicBezTo>
                  <a:pt x="55" y="374"/>
                  <a:pt x="42" y="362"/>
                  <a:pt x="27" y="362"/>
                </a:cubicBezTo>
                <a:cubicBezTo>
                  <a:pt x="12" y="362"/>
                  <a:pt x="0" y="374"/>
                  <a:pt x="0" y="389"/>
                </a:cubicBezTo>
                <a:lnTo>
                  <a:pt x="0" y="616"/>
                </a:lnTo>
                <a:cubicBezTo>
                  <a:pt x="0" y="641"/>
                  <a:pt x="20" y="661"/>
                  <a:pt x="44" y="661"/>
                </a:cubicBezTo>
                <a:lnTo>
                  <a:pt x="353" y="661"/>
                </a:lnTo>
                <a:lnTo>
                  <a:pt x="313" y="770"/>
                </a:lnTo>
                <a:lnTo>
                  <a:pt x="256" y="770"/>
                </a:lnTo>
                <a:cubicBezTo>
                  <a:pt x="241" y="770"/>
                  <a:pt x="228" y="782"/>
                  <a:pt x="228" y="797"/>
                </a:cubicBezTo>
                <a:cubicBezTo>
                  <a:pt x="228" y="812"/>
                  <a:pt x="241" y="825"/>
                  <a:pt x="256" y="825"/>
                </a:cubicBezTo>
                <a:lnTo>
                  <a:pt x="332" y="825"/>
                </a:lnTo>
                <a:lnTo>
                  <a:pt x="642" y="825"/>
                </a:lnTo>
                <a:lnTo>
                  <a:pt x="718" y="825"/>
                </a:lnTo>
                <a:cubicBezTo>
                  <a:pt x="733" y="825"/>
                  <a:pt x="746" y="812"/>
                  <a:pt x="746" y="797"/>
                </a:cubicBezTo>
                <a:cubicBezTo>
                  <a:pt x="746" y="782"/>
                  <a:pt x="733" y="770"/>
                  <a:pt x="718" y="770"/>
                </a:cubicBezTo>
                <a:lnTo>
                  <a:pt x="661" y="770"/>
                </a:lnTo>
                <a:lnTo>
                  <a:pt x="621" y="661"/>
                </a:lnTo>
                <a:lnTo>
                  <a:pt x="774" y="661"/>
                </a:lnTo>
                <a:lnTo>
                  <a:pt x="774" y="841"/>
                </a:lnTo>
                <a:cubicBezTo>
                  <a:pt x="774" y="888"/>
                  <a:pt x="812" y="926"/>
                  <a:pt x="858" y="926"/>
                </a:cubicBezTo>
                <a:lnTo>
                  <a:pt x="1100" y="926"/>
                </a:lnTo>
                <a:cubicBezTo>
                  <a:pt x="1147" y="926"/>
                  <a:pt x="1185" y="888"/>
                  <a:pt x="1185" y="841"/>
                </a:cubicBezTo>
                <a:lnTo>
                  <a:pt x="1185" y="222"/>
                </a:lnTo>
                <a:cubicBezTo>
                  <a:pt x="1185" y="175"/>
                  <a:pt x="1147" y="137"/>
                  <a:pt x="1100" y="13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0" name="Freeform 1189">
            <a:extLst>
              <a:ext uri="{FF2B5EF4-FFF2-40B4-BE49-F238E27FC236}">
                <a16:creationId xmlns:a16="http://schemas.microsoft.com/office/drawing/2014/main" id="{FD7141BC-35A5-014B-8BF8-3FB6A526F000}"/>
              </a:ext>
            </a:extLst>
          </p:cNvPr>
          <p:cNvSpPr/>
          <p:nvPr/>
        </p:nvSpPr>
        <p:spPr>
          <a:xfrm>
            <a:off x="5837713" y="613651"/>
            <a:ext cx="8748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89">
                <a:moveTo>
                  <a:pt x="209" y="54"/>
                </a:moveTo>
                <a:lnTo>
                  <a:pt x="36" y="54"/>
                </a:lnTo>
                <a:lnTo>
                  <a:pt x="36" y="36"/>
                </a:lnTo>
                <a:lnTo>
                  <a:pt x="209" y="36"/>
                </a:lnTo>
                <a:close/>
                <a:moveTo>
                  <a:pt x="226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1"/>
                  <a:pt x="8" y="89"/>
                  <a:pt x="18" y="89"/>
                </a:cubicBezTo>
                <a:lnTo>
                  <a:pt x="226" y="89"/>
                </a:lnTo>
                <a:cubicBezTo>
                  <a:pt x="236" y="89"/>
                  <a:pt x="244" y="81"/>
                  <a:pt x="244" y="71"/>
                </a:cubicBezTo>
                <a:lnTo>
                  <a:pt x="244" y="18"/>
                </a:lnTo>
                <a:cubicBezTo>
                  <a:pt x="244" y="8"/>
                  <a:pt x="236" y="0"/>
                  <a:pt x="22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1" name="Freeform 1190">
            <a:extLst>
              <a:ext uri="{FF2B5EF4-FFF2-40B4-BE49-F238E27FC236}">
                <a16:creationId xmlns:a16="http://schemas.microsoft.com/office/drawing/2014/main" id="{2F1BAD35-1FB1-DB45-A5DC-E4D484821AFA}"/>
              </a:ext>
            </a:extLst>
          </p:cNvPr>
          <p:cNvSpPr/>
          <p:nvPr/>
        </p:nvSpPr>
        <p:spPr>
          <a:xfrm>
            <a:off x="5837713" y="653970"/>
            <a:ext cx="8748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89">
                <a:moveTo>
                  <a:pt x="209" y="54"/>
                </a:moveTo>
                <a:lnTo>
                  <a:pt x="36" y="54"/>
                </a:lnTo>
                <a:lnTo>
                  <a:pt x="36" y="36"/>
                </a:lnTo>
                <a:lnTo>
                  <a:pt x="209" y="36"/>
                </a:lnTo>
                <a:close/>
                <a:moveTo>
                  <a:pt x="226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2"/>
                </a:lnTo>
                <a:cubicBezTo>
                  <a:pt x="0" y="81"/>
                  <a:pt x="8" y="89"/>
                  <a:pt x="18" y="89"/>
                </a:cubicBezTo>
                <a:lnTo>
                  <a:pt x="226" y="89"/>
                </a:lnTo>
                <a:cubicBezTo>
                  <a:pt x="236" y="89"/>
                  <a:pt x="244" y="81"/>
                  <a:pt x="244" y="72"/>
                </a:cubicBezTo>
                <a:lnTo>
                  <a:pt x="244" y="18"/>
                </a:lnTo>
                <a:cubicBezTo>
                  <a:pt x="244" y="8"/>
                  <a:pt x="236" y="0"/>
                  <a:pt x="22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2" name="Freeform 1191">
            <a:extLst>
              <a:ext uri="{FF2B5EF4-FFF2-40B4-BE49-F238E27FC236}">
                <a16:creationId xmlns:a16="http://schemas.microsoft.com/office/drawing/2014/main" id="{9904C652-9145-D74F-8F41-14780E493636}"/>
              </a:ext>
            </a:extLst>
          </p:cNvPr>
          <p:cNvSpPr/>
          <p:nvPr/>
        </p:nvSpPr>
        <p:spPr>
          <a:xfrm>
            <a:off x="5842752" y="728131"/>
            <a:ext cx="7776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7" h="252">
                <a:moveTo>
                  <a:pt x="181" y="217"/>
                </a:moveTo>
                <a:lnTo>
                  <a:pt x="35" y="217"/>
                </a:lnTo>
                <a:lnTo>
                  <a:pt x="35" y="35"/>
                </a:lnTo>
                <a:lnTo>
                  <a:pt x="181" y="35"/>
                </a:lnTo>
                <a:close/>
                <a:moveTo>
                  <a:pt x="199" y="0"/>
                </a:move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235"/>
                </a:lnTo>
                <a:cubicBezTo>
                  <a:pt x="0" y="244"/>
                  <a:pt x="7" y="252"/>
                  <a:pt x="17" y="252"/>
                </a:cubicBezTo>
                <a:lnTo>
                  <a:pt x="199" y="252"/>
                </a:lnTo>
                <a:cubicBezTo>
                  <a:pt x="209" y="252"/>
                  <a:pt x="217" y="244"/>
                  <a:pt x="217" y="235"/>
                </a:cubicBezTo>
                <a:lnTo>
                  <a:pt x="217" y="18"/>
                </a:lnTo>
                <a:cubicBezTo>
                  <a:pt x="217" y="8"/>
                  <a:pt x="209" y="0"/>
                  <a:pt x="19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3" name="Freeform 1192">
            <a:extLst>
              <a:ext uri="{FF2B5EF4-FFF2-40B4-BE49-F238E27FC236}">
                <a16:creationId xmlns:a16="http://schemas.microsoft.com/office/drawing/2014/main" id="{86CCB13B-6BED-694E-9085-ECEE61CB7F73}"/>
              </a:ext>
            </a:extLst>
          </p:cNvPr>
          <p:cNvSpPr/>
          <p:nvPr/>
        </p:nvSpPr>
        <p:spPr>
          <a:xfrm>
            <a:off x="5520193" y="421051"/>
            <a:ext cx="128160" cy="292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7" h="814">
                <a:moveTo>
                  <a:pt x="35" y="168"/>
                </a:moveTo>
                <a:lnTo>
                  <a:pt x="71" y="168"/>
                </a:lnTo>
                <a:lnTo>
                  <a:pt x="285" y="168"/>
                </a:lnTo>
                <a:lnTo>
                  <a:pt x="322" y="168"/>
                </a:lnTo>
                <a:lnTo>
                  <a:pt x="322" y="487"/>
                </a:lnTo>
                <a:lnTo>
                  <a:pt x="35" y="487"/>
                </a:lnTo>
                <a:close/>
                <a:moveTo>
                  <a:pt x="89" y="35"/>
                </a:moveTo>
                <a:lnTo>
                  <a:pt x="268" y="35"/>
                </a:lnTo>
                <a:lnTo>
                  <a:pt x="268" y="133"/>
                </a:lnTo>
                <a:lnTo>
                  <a:pt x="89" y="133"/>
                </a:lnTo>
                <a:close/>
                <a:moveTo>
                  <a:pt x="189" y="778"/>
                </a:moveTo>
                <a:lnTo>
                  <a:pt x="167" y="778"/>
                </a:lnTo>
                <a:lnTo>
                  <a:pt x="167" y="569"/>
                </a:lnTo>
                <a:lnTo>
                  <a:pt x="189" y="569"/>
                </a:lnTo>
                <a:close/>
                <a:moveTo>
                  <a:pt x="144" y="530"/>
                </a:moveTo>
                <a:lnTo>
                  <a:pt x="212" y="530"/>
                </a:lnTo>
                <a:cubicBezTo>
                  <a:pt x="210" y="532"/>
                  <a:pt x="208" y="533"/>
                  <a:pt x="205" y="533"/>
                </a:cubicBezTo>
                <a:lnTo>
                  <a:pt x="152" y="533"/>
                </a:lnTo>
                <a:cubicBezTo>
                  <a:pt x="149" y="533"/>
                  <a:pt x="146" y="532"/>
                  <a:pt x="144" y="530"/>
                </a:cubicBezTo>
                <a:close/>
                <a:moveTo>
                  <a:pt x="107" y="524"/>
                </a:moveTo>
                <a:cubicBezTo>
                  <a:pt x="107" y="541"/>
                  <a:pt x="117" y="557"/>
                  <a:pt x="132" y="564"/>
                </a:cubicBezTo>
                <a:lnTo>
                  <a:pt x="132" y="796"/>
                </a:lnTo>
                <a:cubicBezTo>
                  <a:pt x="132" y="806"/>
                  <a:pt x="140" y="814"/>
                  <a:pt x="150" y="814"/>
                </a:cubicBezTo>
                <a:lnTo>
                  <a:pt x="207" y="814"/>
                </a:lnTo>
                <a:cubicBezTo>
                  <a:pt x="217" y="814"/>
                  <a:pt x="225" y="806"/>
                  <a:pt x="225" y="796"/>
                </a:cubicBezTo>
                <a:lnTo>
                  <a:pt x="225" y="564"/>
                </a:lnTo>
                <a:cubicBezTo>
                  <a:pt x="240" y="557"/>
                  <a:pt x="250" y="541"/>
                  <a:pt x="250" y="524"/>
                </a:cubicBezTo>
                <a:cubicBezTo>
                  <a:pt x="250" y="523"/>
                  <a:pt x="250" y="523"/>
                  <a:pt x="250" y="522"/>
                </a:cubicBezTo>
                <a:lnTo>
                  <a:pt x="339" y="522"/>
                </a:lnTo>
                <a:cubicBezTo>
                  <a:pt x="349" y="522"/>
                  <a:pt x="357" y="514"/>
                  <a:pt x="357" y="504"/>
                </a:cubicBezTo>
                <a:lnTo>
                  <a:pt x="357" y="151"/>
                </a:lnTo>
                <a:cubicBezTo>
                  <a:pt x="357" y="141"/>
                  <a:pt x="349" y="133"/>
                  <a:pt x="339" y="133"/>
                </a:cubicBezTo>
                <a:lnTo>
                  <a:pt x="303" y="133"/>
                </a:lnTo>
                <a:lnTo>
                  <a:pt x="303" y="17"/>
                </a:lnTo>
                <a:cubicBezTo>
                  <a:pt x="303" y="8"/>
                  <a:pt x="295" y="0"/>
                  <a:pt x="285" y="0"/>
                </a:cubicBezTo>
                <a:lnTo>
                  <a:pt x="71" y="0"/>
                </a:lnTo>
                <a:cubicBezTo>
                  <a:pt x="62" y="0"/>
                  <a:pt x="54" y="8"/>
                  <a:pt x="54" y="17"/>
                </a:cubicBezTo>
                <a:lnTo>
                  <a:pt x="54" y="133"/>
                </a:lnTo>
                <a:lnTo>
                  <a:pt x="17" y="133"/>
                </a:lnTo>
                <a:cubicBezTo>
                  <a:pt x="7" y="133"/>
                  <a:pt x="0" y="141"/>
                  <a:pt x="0" y="151"/>
                </a:cubicBezTo>
                <a:lnTo>
                  <a:pt x="0" y="504"/>
                </a:lnTo>
                <a:cubicBezTo>
                  <a:pt x="0" y="514"/>
                  <a:pt x="7" y="522"/>
                  <a:pt x="17" y="522"/>
                </a:cubicBezTo>
                <a:lnTo>
                  <a:pt x="107" y="522"/>
                </a:lnTo>
                <a:cubicBezTo>
                  <a:pt x="107" y="523"/>
                  <a:pt x="107" y="523"/>
                  <a:pt x="107" y="52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4" name="Freeform 1193">
            <a:extLst>
              <a:ext uri="{FF2B5EF4-FFF2-40B4-BE49-F238E27FC236}">
                <a16:creationId xmlns:a16="http://schemas.microsoft.com/office/drawing/2014/main" id="{9B835622-3A0B-0845-87B3-21CA2453B26C}"/>
              </a:ext>
            </a:extLst>
          </p:cNvPr>
          <p:cNvSpPr/>
          <p:nvPr/>
        </p:nvSpPr>
        <p:spPr>
          <a:xfrm>
            <a:off x="5545393" y="529411"/>
            <a:ext cx="1800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" h="60">
                <a:moveTo>
                  <a:pt x="44" y="0"/>
                </a:moveTo>
                <a:cubicBezTo>
                  <a:pt x="40" y="0"/>
                  <a:pt x="38" y="3"/>
                  <a:pt x="38" y="6"/>
                </a:cubicBezTo>
                <a:lnTo>
                  <a:pt x="38" y="24"/>
                </a:lnTo>
                <a:lnTo>
                  <a:pt x="13" y="24"/>
                </a:lnTo>
                <a:lnTo>
                  <a:pt x="13" y="6"/>
                </a:lnTo>
                <a:cubicBezTo>
                  <a:pt x="13" y="3"/>
                  <a:pt x="11" y="0"/>
                  <a:pt x="7" y="0"/>
                </a:cubicBezTo>
                <a:cubicBezTo>
                  <a:pt x="3" y="0"/>
                  <a:pt x="0" y="3"/>
                  <a:pt x="0" y="6"/>
                </a:cubicBezTo>
                <a:lnTo>
                  <a:pt x="0" y="54"/>
                </a:lnTo>
                <a:cubicBezTo>
                  <a:pt x="0" y="57"/>
                  <a:pt x="3" y="60"/>
                  <a:pt x="7" y="60"/>
                </a:cubicBezTo>
                <a:cubicBezTo>
                  <a:pt x="11" y="60"/>
                  <a:pt x="13" y="57"/>
                  <a:pt x="13" y="54"/>
                </a:cubicBezTo>
                <a:lnTo>
                  <a:pt x="13" y="36"/>
                </a:lnTo>
                <a:lnTo>
                  <a:pt x="38" y="36"/>
                </a:lnTo>
                <a:lnTo>
                  <a:pt x="38" y="54"/>
                </a:lnTo>
                <a:cubicBezTo>
                  <a:pt x="38" y="57"/>
                  <a:pt x="40" y="60"/>
                  <a:pt x="44" y="60"/>
                </a:cubicBezTo>
                <a:cubicBezTo>
                  <a:pt x="48" y="60"/>
                  <a:pt x="51" y="57"/>
                  <a:pt x="51" y="54"/>
                </a:cubicBezTo>
                <a:lnTo>
                  <a:pt x="51" y="6"/>
                </a:lnTo>
                <a:cubicBezTo>
                  <a:pt x="51" y="3"/>
                  <a:pt x="48" y="0"/>
                  <a:pt x="4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5" name="Freeform 1194">
            <a:extLst>
              <a:ext uri="{FF2B5EF4-FFF2-40B4-BE49-F238E27FC236}">
                <a16:creationId xmlns:a16="http://schemas.microsoft.com/office/drawing/2014/main" id="{B28DAAD0-E09A-C345-8C8B-6164ED78A31C}"/>
              </a:ext>
            </a:extLst>
          </p:cNvPr>
          <p:cNvSpPr/>
          <p:nvPr/>
        </p:nvSpPr>
        <p:spPr>
          <a:xfrm>
            <a:off x="5568793" y="529411"/>
            <a:ext cx="194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60">
                <a:moveTo>
                  <a:pt x="41" y="30"/>
                </a:moveTo>
                <a:cubicBezTo>
                  <a:pt x="41" y="41"/>
                  <a:pt x="34" y="48"/>
                  <a:pt x="23" y="48"/>
                </a:cubicBezTo>
                <a:lnTo>
                  <a:pt x="13" y="48"/>
                </a:lnTo>
                <a:lnTo>
                  <a:pt x="13" y="12"/>
                </a:lnTo>
                <a:lnTo>
                  <a:pt x="23" y="12"/>
                </a:lnTo>
                <a:cubicBezTo>
                  <a:pt x="34" y="12"/>
                  <a:pt x="41" y="20"/>
                  <a:pt x="41" y="30"/>
                </a:cubicBezTo>
                <a:close/>
                <a:moveTo>
                  <a:pt x="23" y="0"/>
                </a:moveTo>
                <a:lnTo>
                  <a:pt x="6" y="0"/>
                </a:lnTo>
                <a:cubicBezTo>
                  <a:pt x="3" y="0"/>
                  <a:pt x="0" y="3"/>
                  <a:pt x="0" y="7"/>
                </a:cubicBezTo>
                <a:lnTo>
                  <a:pt x="0" y="53"/>
                </a:lnTo>
                <a:cubicBezTo>
                  <a:pt x="0" y="57"/>
                  <a:pt x="3" y="60"/>
                  <a:pt x="6" y="60"/>
                </a:cubicBezTo>
                <a:lnTo>
                  <a:pt x="23" y="60"/>
                </a:lnTo>
                <a:cubicBezTo>
                  <a:pt x="42" y="60"/>
                  <a:pt x="55" y="47"/>
                  <a:pt x="55" y="30"/>
                </a:cubicBezTo>
                <a:cubicBezTo>
                  <a:pt x="55" y="13"/>
                  <a:pt x="42" y="0"/>
                  <a:pt x="2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6" name="Freeform 1195">
            <a:extLst>
              <a:ext uri="{FF2B5EF4-FFF2-40B4-BE49-F238E27FC236}">
                <a16:creationId xmlns:a16="http://schemas.microsoft.com/office/drawing/2014/main" id="{7665A2D3-F870-5649-9DD2-AC90AC3DC721}"/>
              </a:ext>
            </a:extLst>
          </p:cNvPr>
          <p:cNvSpPr/>
          <p:nvPr/>
        </p:nvSpPr>
        <p:spPr>
          <a:xfrm>
            <a:off x="5592553" y="529411"/>
            <a:ext cx="212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" h="60">
                <a:moveTo>
                  <a:pt x="53" y="0"/>
                </a:moveTo>
                <a:lnTo>
                  <a:pt x="52" y="0"/>
                </a:lnTo>
                <a:cubicBezTo>
                  <a:pt x="49" y="0"/>
                  <a:pt x="47" y="1"/>
                  <a:pt x="46" y="3"/>
                </a:cubicBezTo>
                <a:lnTo>
                  <a:pt x="30" y="29"/>
                </a:lnTo>
                <a:lnTo>
                  <a:pt x="14" y="4"/>
                </a:lnTo>
                <a:cubicBezTo>
                  <a:pt x="13" y="2"/>
                  <a:pt x="11" y="0"/>
                  <a:pt x="8" y="0"/>
                </a:cubicBezTo>
                <a:lnTo>
                  <a:pt x="7" y="0"/>
                </a:lnTo>
                <a:cubicBezTo>
                  <a:pt x="3" y="0"/>
                  <a:pt x="0" y="3"/>
                  <a:pt x="0" y="7"/>
                </a:cubicBezTo>
                <a:lnTo>
                  <a:pt x="0" y="54"/>
                </a:lnTo>
                <a:cubicBezTo>
                  <a:pt x="0" y="58"/>
                  <a:pt x="3" y="60"/>
                  <a:pt x="6" y="60"/>
                </a:cubicBezTo>
                <a:cubicBezTo>
                  <a:pt x="10" y="60"/>
                  <a:pt x="13" y="58"/>
                  <a:pt x="13" y="54"/>
                </a:cubicBezTo>
                <a:lnTo>
                  <a:pt x="13" y="24"/>
                </a:lnTo>
                <a:lnTo>
                  <a:pt x="24" y="42"/>
                </a:lnTo>
                <a:cubicBezTo>
                  <a:pt x="26" y="44"/>
                  <a:pt x="27" y="45"/>
                  <a:pt x="30" y="45"/>
                </a:cubicBezTo>
                <a:cubicBezTo>
                  <a:pt x="32" y="45"/>
                  <a:pt x="34" y="44"/>
                  <a:pt x="35" y="42"/>
                </a:cubicBezTo>
                <a:lnTo>
                  <a:pt x="47" y="24"/>
                </a:lnTo>
                <a:lnTo>
                  <a:pt x="47" y="54"/>
                </a:lnTo>
                <a:cubicBezTo>
                  <a:pt x="47" y="57"/>
                  <a:pt x="49" y="60"/>
                  <a:pt x="53" y="60"/>
                </a:cubicBezTo>
                <a:cubicBezTo>
                  <a:pt x="57" y="60"/>
                  <a:pt x="60" y="57"/>
                  <a:pt x="60" y="54"/>
                </a:cubicBezTo>
                <a:lnTo>
                  <a:pt x="60" y="7"/>
                </a:lnTo>
                <a:cubicBezTo>
                  <a:pt x="60" y="3"/>
                  <a:pt x="57" y="0"/>
                  <a:pt x="5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7" name="Freeform 1196">
            <a:extLst>
              <a:ext uri="{FF2B5EF4-FFF2-40B4-BE49-F238E27FC236}">
                <a16:creationId xmlns:a16="http://schemas.microsoft.com/office/drawing/2014/main" id="{E4747E73-CB57-8348-BDF3-715FDB356C7C}"/>
              </a:ext>
            </a:extLst>
          </p:cNvPr>
          <p:cNvSpPr/>
          <p:nvPr/>
        </p:nvSpPr>
        <p:spPr>
          <a:xfrm>
            <a:off x="5619193" y="529411"/>
            <a:ext cx="432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" h="60">
                <a:moveTo>
                  <a:pt x="7" y="0"/>
                </a:moveTo>
                <a:cubicBezTo>
                  <a:pt x="3" y="0"/>
                  <a:pt x="0" y="3"/>
                  <a:pt x="0" y="6"/>
                </a:cubicBezTo>
                <a:lnTo>
                  <a:pt x="0" y="54"/>
                </a:lnTo>
                <a:cubicBezTo>
                  <a:pt x="0" y="57"/>
                  <a:pt x="3" y="60"/>
                  <a:pt x="7" y="60"/>
                </a:cubicBezTo>
                <a:cubicBezTo>
                  <a:pt x="11" y="60"/>
                  <a:pt x="13" y="57"/>
                  <a:pt x="13" y="54"/>
                </a:cubicBezTo>
                <a:lnTo>
                  <a:pt x="13" y="6"/>
                </a:lnTo>
                <a:cubicBezTo>
                  <a:pt x="13" y="3"/>
                  <a:pt x="11" y="0"/>
                  <a:pt x="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8" name="Freeform 1197">
            <a:extLst>
              <a:ext uri="{FF2B5EF4-FFF2-40B4-BE49-F238E27FC236}">
                <a16:creationId xmlns:a16="http://schemas.microsoft.com/office/drawing/2014/main" id="{E0D4B4E2-9CBD-3642-A941-5F2E5D3273BF}"/>
              </a:ext>
            </a:extLst>
          </p:cNvPr>
          <p:cNvSpPr/>
          <p:nvPr/>
        </p:nvSpPr>
        <p:spPr>
          <a:xfrm>
            <a:off x="6187633" y="458131"/>
            <a:ext cx="428760" cy="29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824">
                <a:moveTo>
                  <a:pt x="316" y="569"/>
                </a:moveTo>
                <a:lnTo>
                  <a:pt x="338" y="569"/>
                </a:lnTo>
                <a:lnTo>
                  <a:pt x="338" y="769"/>
                </a:lnTo>
                <a:lnTo>
                  <a:pt x="316" y="769"/>
                </a:lnTo>
                <a:close/>
                <a:moveTo>
                  <a:pt x="293" y="530"/>
                </a:moveTo>
                <a:lnTo>
                  <a:pt x="361" y="530"/>
                </a:lnTo>
                <a:cubicBezTo>
                  <a:pt x="359" y="532"/>
                  <a:pt x="357" y="534"/>
                  <a:pt x="354" y="534"/>
                </a:cubicBezTo>
                <a:lnTo>
                  <a:pt x="301" y="534"/>
                </a:lnTo>
                <a:cubicBezTo>
                  <a:pt x="298" y="534"/>
                  <a:pt x="295" y="532"/>
                  <a:pt x="293" y="530"/>
                </a:cubicBezTo>
                <a:lnTo>
                  <a:pt x="184" y="169"/>
                </a:lnTo>
                <a:lnTo>
                  <a:pt x="220" y="169"/>
                </a:lnTo>
                <a:lnTo>
                  <a:pt x="434" y="169"/>
                </a:lnTo>
                <a:lnTo>
                  <a:pt x="470" y="169"/>
                </a:lnTo>
                <a:lnTo>
                  <a:pt x="470" y="488"/>
                </a:lnTo>
                <a:lnTo>
                  <a:pt x="184" y="488"/>
                </a:lnTo>
                <a:close/>
                <a:moveTo>
                  <a:pt x="238" y="36"/>
                </a:moveTo>
                <a:lnTo>
                  <a:pt x="416" y="36"/>
                </a:lnTo>
                <a:lnTo>
                  <a:pt x="416" y="134"/>
                </a:lnTo>
                <a:lnTo>
                  <a:pt x="238" y="134"/>
                </a:lnTo>
                <a:close/>
                <a:moveTo>
                  <a:pt x="49" y="824"/>
                </a:moveTo>
                <a:lnTo>
                  <a:pt x="1143" y="824"/>
                </a:lnTo>
                <a:cubicBezTo>
                  <a:pt x="1170" y="824"/>
                  <a:pt x="1192" y="803"/>
                  <a:pt x="1192" y="777"/>
                </a:cubicBezTo>
                <a:lnTo>
                  <a:pt x="1192" y="115"/>
                </a:lnTo>
                <a:cubicBezTo>
                  <a:pt x="1192" y="89"/>
                  <a:pt x="1170" y="68"/>
                  <a:pt x="1143" y="68"/>
                </a:cubicBezTo>
                <a:lnTo>
                  <a:pt x="508" y="68"/>
                </a:lnTo>
                <a:cubicBezTo>
                  <a:pt x="492" y="68"/>
                  <a:pt x="480" y="80"/>
                  <a:pt x="480" y="96"/>
                </a:cubicBezTo>
                <a:cubicBezTo>
                  <a:pt x="480" y="111"/>
                  <a:pt x="492" y="123"/>
                  <a:pt x="508" y="123"/>
                </a:cubicBezTo>
                <a:lnTo>
                  <a:pt x="1137" y="123"/>
                </a:lnTo>
                <a:lnTo>
                  <a:pt x="1137" y="769"/>
                </a:lnTo>
                <a:lnTo>
                  <a:pt x="373" y="769"/>
                </a:lnTo>
                <a:lnTo>
                  <a:pt x="373" y="565"/>
                </a:lnTo>
                <a:cubicBezTo>
                  <a:pt x="388" y="557"/>
                  <a:pt x="399" y="542"/>
                  <a:pt x="399" y="524"/>
                </a:cubicBezTo>
                <a:lnTo>
                  <a:pt x="398" y="523"/>
                </a:lnTo>
                <a:lnTo>
                  <a:pt x="488" y="523"/>
                </a:lnTo>
                <a:cubicBezTo>
                  <a:pt x="498" y="523"/>
                  <a:pt x="506" y="515"/>
                  <a:pt x="506" y="505"/>
                </a:cubicBezTo>
                <a:lnTo>
                  <a:pt x="506" y="152"/>
                </a:lnTo>
                <a:cubicBezTo>
                  <a:pt x="506" y="142"/>
                  <a:pt x="498" y="134"/>
                  <a:pt x="488" y="134"/>
                </a:cubicBezTo>
                <a:lnTo>
                  <a:pt x="452" y="134"/>
                </a:lnTo>
                <a:lnTo>
                  <a:pt x="452" y="18"/>
                </a:lnTo>
                <a:cubicBezTo>
                  <a:pt x="452" y="8"/>
                  <a:pt x="444" y="0"/>
                  <a:pt x="434" y="0"/>
                </a:cubicBezTo>
                <a:lnTo>
                  <a:pt x="220" y="0"/>
                </a:lnTo>
                <a:cubicBezTo>
                  <a:pt x="210" y="0"/>
                  <a:pt x="202" y="8"/>
                  <a:pt x="202" y="18"/>
                </a:cubicBezTo>
                <a:lnTo>
                  <a:pt x="202" y="134"/>
                </a:lnTo>
                <a:lnTo>
                  <a:pt x="166" y="134"/>
                </a:lnTo>
                <a:cubicBezTo>
                  <a:pt x="156" y="134"/>
                  <a:pt x="148" y="142"/>
                  <a:pt x="148" y="152"/>
                </a:cubicBezTo>
                <a:lnTo>
                  <a:pt x="148" y="505"/>
                </a:lnTo>
                <a:cubicBezTo>
                  <a:pt x="148" y="515"/>
                  <a:pt x="156" y="523"/>
                  <a:pt x="166" y="523"/>
                </a:cubicBezTo>
                <a:lnTo>
                  <a:pt x="256" y="523"/>
                </a:lnTo>
                <a:lnTo>
                  <a:pt x="256" y="524"/>
                </a:lnTo>
                <a:cubicBezTo>
                  <a:pt x="256" y="542"/>
                  <a:pt x="266" y="557"/>
                  <a:pt x="281" y="565"/>
                </a:cubicBezTo>
                <a:lnTo>
                  <a:pt x="281" y="769"/>
                </a:lnTo>
                <a:lnTo>
                  <a:pt x="55" y="769"/>
                </a:lnTo>
                <a:lnTo>
                  <a:pt x="55" y="123"/>
                </a:lnTo>
                <a:lnTo>
                  <a:pt x="139" y="123"/>
                </a:lnTo>
                <a:cubicBezTo>
                  <a:pt x="154" y="123"/>
                  <a:pt x="167" y="111"/>
                  <a:pt x="167" y="96"/>
                </a:cubicBezTo>
                <a:cubicBezTo>
                  <a:pt x="167" y="80"/>
                  <a:pt x="154" y="68"/>
                  <a:pt x="139" y="68"/>
                </a:cubicBezTo>
                <a:lnTo>
                  <a:pt x="49" y="68"/>
                </a:lnTo>
                <a:cubicBezTo>
                  <a:pt x="22" y="68"/>
                  <a:pt x="0" y="89"/>
                  <a:pt x="0" y="115"/>
                </a:cubicBezTo>
                <a:lnTo>
                  <a:pt x="0" y="777"/>
                </a:lnTo>
                <a:cubicBezTo>
                  <a:pt x="0" y="803"/>
                  <a:pt x="22" y="824"/>
                  <a:pt x="49" y="82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9" name="Freeform 1198">
            <a:extLst>
              <a:ext uri="{FF2B5EF4-FFF2-40B4-BE49-F238E27FC236}">
                <a16:creationId xmlns:a16="http://schemas.microsoft.com/office/drawing/2014/main" id="{72E4BE21-2795-4D43-9CFC-6928A6A81940}"/>
              </a:ext>
            </a:extLst>
          </p:cNvPr>
          <p:cNvSpPr/>
          <p:nvPr/>
        </p:nvSpPr>
        <p:spPr>
          <a:xfrm>
            <a:off x="6137233" y="773491"/>
            <a:ext cx="529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55">
                <a:moveTo>
                  <a:pt x="1444" y="0"/>
                </a:moveTo>
                <a:lnTo>
                  <a:pt x="28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8" y="55"/>
                </a:cubicBezTo>
                <a:lnTo>
                  <a:pt x="1444" y="55"/>
                </a:lnTo>
                <a:cubicBezTo>
                  <a:pt x="1459" y="55"/>
                  <a:pt x="1472" y="43"/>
                  <a:pt x="1472" y="28"/>
                </a:cubicBezTo>
                <a:cubicBezTo>
                  <a:pt x="1472" y="12"/>
                  <a:pt x="1459" y="0"/>
                  <a:pt x="144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0" name="Freeform 1199">
            <a:extLst>
              <a:ext uri="{FF2B5EF4-FFF2-40B4-BE49-F238E27FC236}">
                <a16:creationId xmlns:a16="http://schemas.microsoft.com/office/drawing/2014/main" id="{C9FBF2E4-693A-484F-B6BF-1C1FB2E5C822}"/>
              </a:ext>
            </a:extLst>
          </p:cNvPr>
          <p:cNvSpPr/>
          <p:nvPr/>
        </p:nvSpPr>
        <p:spPr>
          <a:xfrm>
            <a:off x="6266472" y="566850"/>
            <a:ext cx="176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" h="60">
                <a:moveTo>
                  <a:pt x="44" y="0"/>
                </a:moveTo>
                <a:cubicBezTo>
                  <a:pt x="40" y="0"/>
                  <a:pt x="37" y="3"/>
                  <a:pt x="37" y="6"/>
                </a:cubicBezTo>
                <a:lnTo>
                  <a:pt x="37" y="24"/>
                </a:lnTo>
                <a:lnTo>
                  <a:pt x="13" y="24"/>
                </a:lnTo>
                <a:lnTo>
                  <a:pt x="13" y="6"/>
                </a:lnTo>
                <a:cubicBezTo>
                  <a:pt x="13" y="3"/>
                  <a:pt x="10" y="0"/>
                  <a:pt x="7" y="0"/>
                </a:cubicBezTo>
                <a:cubicBezTo>
                  <a:pt x="3" y="0"/>
                  <a:pt x="0" y="3"/>
                  <a:pt x="0" y="6"/>
                </a:cubicBezTo>
                <a:lnTo>
                  <a:pt x="0" y="54"/>
                </a:lnTo>
                <a:cubicBezTo>
                  <a:pt x="0" y="57"/>
                  <a:pt x="3" y="60"/>
                  <a:pt x="7" y="60"/>
                </a:cubicBezTo>
                <a:cubicBezTo>
                  <a:pt x="10" y="60"/>
                  <a:pt x="13" y="57"/>
                  <a:pt x="13" y="54"/>
                </a:cubicBezTo>
                <a:lnTo>
                  <a:pt x="13" y="36"/>
                </a:lnTo>
                <a:lnTo>
                  <a:pt x="37" y="36"/>
                </a:lnTo>
                <a:lnTo>
                  <a:pt x="37" y="54"/>
                </a:lnTo>
                <a:cubicBezTo>
                  <a:pt x="37" y="57"/>
                  <a:pt x="40" y="60"/>
                  <a:pt x="44" y="60"/>
                </a:cubicBezTo>
                <a:cubicBezTo>
                  <a:pt x="47" y="60"/>
                  <a:pt x="50" y="57"/>
                  <a:pt x="50" y="54"/>
                </a:cubicBezTo>
                <a:lnTo>
                  <a:pt x="50" y="6"/>
                </a:lnTo>
                <a:cubicBezTo>
                  <a:pt x="50" y="3"/>
                  <a:pt x="47" y="0"/>
                  <a:pt x="4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1" name="Freeform 1200">
            <a:extLst>
              <a:ext uri="{FF2B5EF4-FFF2-40B4-BE49-F238E27FC236}">
                <a16:creationId xmlns:a16="http://schemas.microsoft.com/office/drawing/2014/main" id="{62B26CA2-584D-854F-AA75-87F76834296B}"/>
              </a:ext>
            </a:extLst>
          </p:cNvPr>
          <p:cNvSpPr/>
          <p:nvPr/>
        </p:nvSpPr>
        <p:spPr>
          <a:xfrm>
            <a:off x="6289873" y="566850"/>
            <a:ext cx="1908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" h="60">
                <a:moveTo>
                  <a:pt x="41" y="30"/>
                </a:moveTo>
                <a:cubicBezTo>
                  <a:pt x="41" y="41"/>
                  <a:pt x="33" y="48"/>
                  <a:pt x="23" y="48"/>
                </a:cubicBezTo>
                <a:lnTo>
                  <a:pt x="13" y="48"/>
                </a:lnTo>
                <a:lnTo>
                  <a:pt x="13" y="12"/>
                </a:lnTo>
                <a:lnTo>
                  <a:pt x="23" y="12"/>
                </a:lnTo>
                <a:cubicBezTo>
                  <a:pt x="33" y="12"/>
                  <a:pt x="41" y="19"/>
                  <a:pt x="41" y="30"/>
                </a:cubicBezTo>
                <a:close/>
                <a:moveTo>
                  <a:pt x="23" y="0"/>
                </a:moveTo>
                <a:lnTo>
                  <a:pt x="6" y="0"/>
                </a:lnTo>
                <a:cubicBezTo>
                  <a:pt x="2" y="0"/>
                  <a:pt x="0" y="3"/>
                  <a:pt x="0" y="7"/>
                </a:cubicBezTo>
                <a:lnTo>
                  <a:pt x="0" y="53"/>
                </a:lnTo>
                <a:cubicBezTo>
                  <a:pt x="0" y="57"/>
                  <a:pt x="2" y="60"/>
                  <a:pt x="6" y="60"/>
                </a:cubicBezTo>
                <a:lnTo>
                  <a:pt x="23" y="60"/>
                </a:lnTo>
                <a:cubicBezTo>
                  <a:pt x="41" y="60"/>
                  <a:pt x="54" y="47"/>
                  <a:pt x="54" y="30"/>
                </a:cubicBezTo>
                <a:cubicBezTo>
                  <a:pt x="54" y="13"/>
                  <a:pt x="41" y="0"/>
                  <a:pt x="2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2" name="Freeform 1201">
            <a:extLst>
              <a:ext uri="{FF2B5EF4-FFF2-40B4-BE49-F238E27FC236}">
                <a16:creationId xmlns:a16="http://schemas.microsoft.com/office/drawing/2014/main" id="{70DFE490-EDEB-674E-8846-383A7D71FC87}"/>
              </a:ext>
            </a:extLst>
          </p:cNvPr>
          <p:cNvSpPr/>
          <p:nvPr/>
        </p:nvSpPr>
        <p:spPr>
          <a:xfrm>
            <a:off x="6313633" y="566850"/>
            <a:ext cx="2088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" h="60">
                <a:moveTo>
                  <a:pt x="53" y="0"/>
                </a:moveTo>
                <a:lnTo>
                  <a:pt x="51" y="0"/>
                </a:lnTo>
                <a:cubicBezTo>
                  <a:pt x="49" y="0"/>
                  <a:pt x="47" y="1"/>
                  <a:pt x="45" y="3"/>
                </a:cubicBezTo>
                <a:lnTo>
                  <a:pt x="30" y="29"/>
                </a:lnTo>
                <a:lnTo>
                  <a:pt x="14" y="3"/>
                </a:lnTo>
                <a:cubicBezTo>
                  <a:pt x="13" y="1"/>
                  <a:pt x="11" y="0"/>
                  <a:pt x="8" y="0"/>
                </a:cubicBezTo>
                <a:lnTo>
                  <a:pt x="6" y="0"/>
                </a:lnTo>
                <a:cubicBezTo>
                  <a:pt x="3" y="0"/>
                  <a:pt x="0" y="3"/>
                  <a:pt x="0" y="7"/>
                </a:cubicBezTo>
                <a:lnTo>
                  <a:pt x="0" y="54"/>
                </a:lnTo>
                <a:cubicBezTo>
                  <a:pt x="0" y="57"/>
                  <a:pt x="3" y="60"/>
                  <a:pt x="6" y="60"/>
                </a:cubicBezTo>
                <a:cubicBezTo>
                  <a:pt x="10" y="60"/>
                  <a:pt x="13" y="57"/>
                  <a:pt x="13" y="54"/>
                </a:cubicBezTo>
                <a:lnTo>
                  <a:pt x="13" y="24"/>
                </a:lnTo>
                <a:lnTo>
                  <a:pt x="24" y="42"/>
                </a:lnTo>
                <a:cubicBezTo>
                  <a:pt x="25" y="44"/>
                  <a:pt x="27" y="45"/>
                  <a:pt x="29" y="45"/>
                </a:cubicBezTo>
                <a:cubicBezTo>
                  <a:pt x="32" y="45"/>
                  <a:pt x="33" y="44"/>
                  <a:pt x="35" y="42"/>
                </a:cubicBezTo>
                <a:lnTo>
                  <a:pt x="46" y="24"/>
                </a:lnTo>
                <a:lnTo>
                  <a:pt x="46" y="54"/>
                </a:lnTo>
                <a:cubicBezTo>
                  <a:pt x="46" y="57"/>
                  <a:pt x="49" y="60"/>
                  <a:pt x="53" y="60"/>
                </a:cubicBezTo>
                <a:cubicBezTo>
                  <a:pt x="56" y="60"/>
                  <a:pt x="59" y="57"/>
                  <a:pt x="59" y="54"/>
                </a:cubicBezTo>
                <a:lnTo>
                  <a:pt x="59" y="7"/>
                </a:lnTo>
                <a:cubicBezTo>
                  <a:pt x="59" y="3"/>
                  <a:pt x="56" y="0"/>
                  <a:pt x="5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3" name="Freeform 1202">
            <a:extLst>
              <a:ext uri="{FF2B5EF4-FFF2-40B4-BE49-F238E27FC236}">
                <a16:creationId xmlns:a16="http://schemas.microsoft.com/office/drawing/2014/main" id="{41FD01EC-3055-DC4A-98FF-6AC6CCAF7390}"/>
              </a:ext>
            </a:extLst>
          </p:cNvPr>
          <p:cNvSpPr/>
          <p:nvPr/>
        </p:nvSpPr>
        <p:spPr>
          <a:xfrm>
            <a:off x="6340273" y="566850"/>
            <a:ext cx="432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" h="60">
                <a:moveTo>
                  <a:pt x="7" y="0"/>
                </a:moveTo>
                <a:cubicBezTo>
                  <a:pt x="3" y="0"/>
                  <a:pt x="0" y="3"/>
                  <a:pt x="0" y="6"/>
                </a:cubicBezTo>
                <a:lnTo>
                  <a:pt x="0" y="54"/>
                </a:lnTo>
                <a:cubicBezTo>
                  <a:pt x="0" y="57"/>
                  <a:pt x="3" y="60"/>
                  <a:pt x="7" y="60"/>
                </a:cubicBezTo>
                <a:cubicBezTo>
                  <a:pt x="10" y="60"/>
                  <a:pt x="13" y="57"/>
                  <a:pt x="13" y="54"/>
                </a:cubicBezTo>
                <a:lnTo>
                  <a:pt x="13" y="6"/>
                </a:lnTo>
                <a:cubicBezTo>
                  <a:pt x="13" y="3"/>
                  <a:pt x="10" y="0"/>
                  <a:pt x="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4" name="Freeform 1203">
            <a:extLst>
              <a:ext uri="{FF2B5EF4-FFF2-40B4-BE49-F238E27FC236}">
                <a16:creationId xmlns:a16="http://schemas.microsoft.com/office/drawing/2014/main" id="{4466B987-2E0B-C34D-8C46-642D6C36CFD6}"/>
              </a:ext>
            </a:extLst>
          </p:cNvPr>
          <p:cNvSpPr/>
          <p:nvPr/>
        </p:nvSpPr>
        <p:spPr>
          <a:xfrm>
            <a:off x="6901873" y="465331"/>
            <a:ext cx="428760" cy="28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804">
                <a:moveTo>
                  <a:pt x="337" y="553"/>
                </a:moveTo>
                <a:lnTo>
                  <a:pt x="365" y="553"/>
                </a:lnTo>
                <a:lnTo>
                  <a:pt x="365" y="749"/>
                </a:lnTo>
                <a:lnTo>
                  <a:pt x="337" y="749"/>
                </a:lnTo>
                <a:close/>
                <a:moveTo>
                  <a:pt x="309" y="510"/>
                </a:moveTo>
                <a:lnTo>
                  <a:pt x="392" y="510"/>
                </a:lnTo>
                <a:cubicBezTo>
                  <a:pt x="391" y="514"/>
                  <a:pt x="386" y="518"/>
                  <a:pt x="381" y="518"/>
                </a:cubicBezTo>
                <a:lnTo>
                  <a:pt x="321" y="518"/>
                </a:lnTo>
                <a:cubicBezTo>
                  <a:pt x="316" y="518"/>
                  <a:pt x="311" y="514"/>
                  <a:pt x="309" y="510"/>
                </a:cubicBezTo>
                <a:close/>
                <a:moveTo>
                  <a:pt x="269" y="36"/>
                </a:moveTo>
                <a:lnTo>
                  <a:pt x="436" y="36"/>
                </a:lnTo>
                <a:lnTo>
                  <a:pt x="436" y="71"/>
                </a:lnTo>
                <a:lnTo>
                  <a:pt x="269" y="71"/>
                </a:lnTo>
                <a:close/>
                <a:moveTo>
                  <a:pt x="189" y="466"/>
                </a:moveTo>
                <a:lnTo>
                  <a:pt x="189" y="106"/>
                </a:lnTo>
                <a:lnTo>
                  <a:pt x="251" y="106"/>
                </a:lnTo>
                <a:lnTo>
                  <a:pt x="454" y="106"/>
                </a:lnTo>
                <a:lnTo>
                  <a:pt x="513" y="106"/>
                </a:lnTo>
                <a:lnTo>
                  <a:pt x="513" y="466"/>
                </a:lnTo>
                <a:close/>
                <a:moveTo>
                  <a:pt x="48" y="804"/>
                </a:moveTo>
                <a:lnTo>
                  <a:pt x="1143" y="804"/>
                </a:lnTo>
                <a:cubicBezTo>
                  <a:pt x="1170" y="804"/>
                  <a:pt x="1192" y="783"/>
                  <a:pt x="1192" y="757"/>
                </a:cubicBezTo>
                <a:lnTo>
                  <a:pt x="1192" y="95"/>
                </a:lnTo>
                <a:cubicBezTo>
                  <a:pt x="1192" y="69"/>
                  <a:pt x="1170" y="48"/>
                  <a:pt x="1143" y="48"/>
                </a:cubicBezTo>
                <a:lnTo>
                  <a:pt x="596" y="48"/>
                </a:lnTo>
                <a:cubicBezTo>
                  <a:pt x="580" y="48"/>
                  <a:pt x="568" y="60"/>
                  <a:pt x="568" y="76"/>
                </a:cubicBezTo>
                <a:cubicBezTo>
                  <a:pt x="568" y="91"/>
                  <a:pt x="580" y="103"/>
                  <a:pt x="596" y="103"/>
                </a:cubicBezTo>
                <a:lnTo>
                  <a:pt x="1136" y="103"/>
                </a:lnTo>
                <a:lnTo>
                  <a:pt x="1136" y="749"/>
                </a:lnTo>
                <a:lnTo>
                  <a:pt x="401" y="749"/>
                </a:lnTo>
                <a:lnTo>
                  <a:pt x="401" y="549"/>
                </a:lnTo>
                <a:cubicBezTo>
                  <a:pt x="417" y="541"/>
                  <a:pt x="429" y="524"/>
                  <a:pt x="429" y="505"/>
                </a:cubicBezTo>
                <a:cubicBezTo>
                  <a:pt x="429" y="504"/>
                  <a:pt x="429" y="503"/>
                  <a:pt x="428" y="501"/>
                </a:cubicBezTo>
                <a:lnTo>
                  <a:pt x="456" y="501"/>
                </a:lnTo>
                <a:lnTo>
                  <a:pt x="456" y="544"/>
                </a:lnTo>
                <a:cubicBezTo>
                  <a:pt x="456" y="553"/>
                  <a:pt x="464" y="561"/>
                  <a:pt x="474" y="561"/>
                </a:cubicBezTo>
                <a:lnTo>
                  <a:pt x="505" y="561"/>
                </a:lnTo>
                <a:cubicBezTo>
                  <a:pt x="515" y="561"/>
                  <a:pt x="523" y="553"/>
                  <a:pt x="523" y="544"/>
                </a:cubicBezTo>
                <a:lnTo>
                  <a:pt x="523" y="501"/>
                </a:lnTo>
                <a:lnTo>
                  <a:pt x="531" y="501"/>
                </a:lnTo>
                <a:cubicBezTo>
                  <a:pt x="541" y="501"/>
                  <a:pt x="549" y="493"/>
                  <a:pt x="549" y="484"/>
                </a:cubicBezTo>
                <a:lnTo>
                  <a:pt x="549" y="88"/>
                </a:lnTo>
                <a:cubicBezTo>
                  <a:pt x="549" y="79"/>
                  <a:pt x="541" y="71"/>
                  <a:pt x="531" y="71"/>
                </a:cubicBezTo>
                <a:lnTo>
                  <a:pt x="521" y="71"/>
                </a:lnTo>
                <a:lnTo>
                  <a:pt x="521" y="29"/>
                </a:lnTo>
                <a:cubicBezTo>
                  <a:pt x="521" y="20"/>
                  <a:pt x="513" y="12"/>
                  <a:pt x="504" y="12"/>
                </a:cubicBezTo>
                <a:cubicBezTo>
                  <a:pt x="494" y="12"/>
                  <a:pt x="486" y="20"/>
                  <a:pt x="486" y="29"/>
                </a:cubicBezTo>
                <a:lnTo>
                  <a:pt x="486" y="71"/>
                </a:lnTo>
                <a:lnTo>
                  <a:pt x="471" y="71"/>
                </a:lnTo>
                <a:lnTo>
                  <a:pt x="471" y="18"/>
                </a:lnTo>
                <a:cubicBezTo>
                  <a:pt x="471" y="8"/>
                  <a:pt x="463" y="0"/>
                  <a:pt x="454" y="0"/>
                </a:cubicBezTo>
                <a:lnTo>
                  <a:pt x="251" y="0"/>
                </a:lnTo>
                <a:cubicBezTo>
                  <a:pt x="241" y="0"/>
                  <a:pt x="233" y="8"/>
                  <a:pt x="233" y="18"/>
                </a:cubicBezTo>
                <a:lnTo>
                  <a:pt x="233" y="71"/>
                </a:lnTo>
                <a:lnTo>
                  <a:pt x="216" y="71"/>
                </a:lnTo>
                <a:lnTo>
                  <a:pt x="216" y="29"/>
                </a:lnTo>
                <a:cubicBezTo>
                  <a:pt x="216" y="20"/>
                  <a:pt x="208" y="12"/>
                  <a:pt x="198" y="12"/>
                </a:cubicBezTo>
                <a:cubicBezTo>
                  <a:pt x="189" y="12"/>
                  <a:pt x="181" y="20"/>
                  <a:pt x="181" y="29"/>
                </a:cubicBezTo>
                <a:lnTo>
                  <a:pt x="181" y="71"/>
                </a:lnTo>
                <a:lnTo>
                  <a:pt x="171" y="71"/>
                </a:lnTo>
                <a:cubicBezTo>
                  <a:pt x="161" y="71"/>
                  <a:pt x="153" y="79"/>
                  <a:pt x="153" y="88"/>
                </a:cubicBezTo>
                <a:lnTo>
                  <a:pt x="153" y="484"/>
                </a:lnTo>
                <a:cubicBezTo>
                  <a:pt x="153" y="493"/>
                  <a:pt x="161" y="501"/>
                  <a:pt x="171" y="501"/>
                </a:cubicBezTo>
                <a:lnTo>
                  <a:pt x="182" y="501"/>
                </a:lnTo>
                <a:lnTo>
                  <a:pt x="182" y="544"/>
                </a:lnTo>
                <a:cubicBezTo>
                  <a:pt x="182" y="553"/>
                  <a:pt x="190" y="561"/>
                  <a:pt x="200" y="561"/>
                </a:cubicBezTo>
                <a:lnTo>
                  <a:pt x="231" y="561"/>
                </a:lnTo>
                <a:cubicBezTo>
                  <a:pt x="241" y="561"/>
                  <a:pt x="249" y="553"/>
                  <a:pt x="249" y="544"/>
                </a:cubicBezTo>
                <a:lnTo>
                  <a:pt x="249" y="501"/>
                </a:lnTo>
                <a:lnTo>
                  <a:pt x="273" y="501"/>
                </a:lnTo>
                <a:cubicBezTo>
                  <a:pt x="273" y="503"/>
                  <a:pt x="273" y="504"/>
                  <a:pt x="273" y="505"/>
                </a:cubicBezTo>
                <a:cubicBezTo>
                  <a:pt x="273" y="524"/>
                  <a:pt x="285" y="541"/>
                  <a:pt x="301" y="549"/>
                </a:cubicBezTo>
                <a:lnTo>
                  <a:pt x="301" y="749"/>
                </a:lnTo>
                <a:lnTo>
                  <a:pt x="55" y="749"/>
                </a:lnTo>
                <a:lnTo>
                  <a:pt x="55" y="103"/>
                </a:lnTo>
                <a:lnTo>
                  <a:pt x="109" y="103"/>
                </a:lnTo>
                <a:cubicBezTo>
                  <a:pt x="124" y="103"/>
                  <a:pt x="136" y="91"/>
                  <a:pt x="136" y="76"/>
                </a:cubicBezTo>
                <a:cubicBezTo>
                  <a:pt x="136" y="60"/>
                  <a:pt x="124" y="48"/>
                  <a:pt x="109" y="48"/>
                </a:cubicBezTo>
                <a:lnTo>
                  <a:pt x="48" y="48"/>
                </a:lnTo>
                <a:cubicBezTo>
                  <a:pt x="21" y="48"/>
                  <a:pt x="0" y="69"/>
                  <a:pt x="0" y="95"/>
                </a:cubicBezTo>
                <a:lnTo>
                  <a:pt x="0" y="757"/>
                </a:lnTo>
                <a:cubicBezTo>
                  <a:pt x="0" y="783"/>
                  <a:pt x="21" y="804"/>
                  <a:pt x="48" y="80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5" name="Freeform 1204">
            <a:extLst>
              <a:ext uri="{FF2B5EF4-FFF2-40B4-BE49-F238E27FC236}">
                <a16:creationId xmlns:a16="http://schemas.microsoft.com/office/drawing/2014/main" id="{09879614-F875-D944-9E80-6045016B856F}"/>
              </a:ext>
            </a:extLst>
          </p:cNvPr>
          <p:cNvSpPr/>
          <p:nvPr/>
        </p:nvSpPr>
        <p:spPr>
          <a:xfrm>
            <a:off x="6851473" y="773491"/>
            <a:ext cx="5292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1" h="55">
                <a:moveTo>
                  <a:pt x="1444" y="0"/>
                </a:move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444" y="55"/>
                </a:lnTo>
                <a:cubicBezTo>
                  <a:pt x="1459" y="55"/>
                  <a:pt x="1471" y="43"/>
                  <a:pt x="1471" y="28"/>
                </a:cubicBezTo>
                <a:cubicBezTo>
                  <a:pt x="1471" y="12"/>
                  <a:pt x="1459" y="0"/>
                  <a:pt x="144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6" name="Freeform 1205">
            <a:extLst>
              <a:ext uri="{FF2B5EF4-FFF2-40B4-BE49-F238E27FC236}">
                <a16:creationId xmlns:a16="http://schemas.microsoft.com/office/drawing/2014/main" id="{9A09DC27-C107-A142-A59A-F4E70711D3F7}"/>
              </a:ext>
            </a:extLst>
          </p:cNvPr>
          <p:cNvSpPr/>
          <p:nvPr/>
        </p:nvSpPr>
        <p:spPr>
          <a:xfrm>
            <a:off x="6992233" y="558571"/>
            <a:ext cx="2124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" h="66">
                <a:moveTo>
                  <a:pt x="53" y="0"/>
                </a:moveTo>
                <a:cubicBezTo>
                  <a:pt x="50" y="0"/>
                  <a:pt x="47" y="2"/>
                  <a:pt x="46" y="5"/>
                </a:cubicBezTo>
                <a:lnTo>
                  <a:pt x="30" y="47"/>
                </a:lnTo>
                <a:lnTo>
                  <a:pt x="14" y="5"/>
                </a:lnTo>
                <a:cubicBezTo>
                  <a:pt x="13" y="2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8"/>
                  <a:pt x="0" y="9"/>
                  <a:pt x="1" y="10"/>
                </a:cubicBezTo>
                <a:lnTo>
                  <a:pt x="21" y="60"/>
                </a:lnTo>
                <a:cubicBezTo>
                  <a:pt x="23" y="64"/>
                  <a:pt x="26" y="66"/>
                  <a:pt x="29" y="66"/>
                </a:cubicBezTo>
                <a:lnTo>
                  <a:pt x="30" y="66"/>
                </a:lnTo>
                <a:cubicBezTo>
                  <a:pt x="34" y="66"/>
                  <a:pt x="37" y="64"/>
                  <a:pt x="38" y="60"/>
                </a:cubicBezTo>
                <a:lnTo>
                  <a:pt x="59" y="10"/>
                </a:lnTo>
                <a:cubicBezTo>
                  <a:pt x="60" y="9"/>
                  <a:pt x="60" y="8"/>
                  <a:pt x="60" y="7"/>
                </a:cubicBezTo>
                <a:cubicBezTo>
                  <a:pt x="60" y="3"/>
                  <a:pt x="57" y="0"/>
                  <a:pt x="5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7" name="Freeform 1206">
            <a:extLst>
              <a:ext uri="{FF2B5EF4-FFF2-40B4-BE49-F238E27FC236}">
                <a16:creationId xmlns:a16="http://schemas.microsoft.com/office/drawing/2014/main" id="{DAAC9DE2-9469-9042-AFF6-0DE4D89E07F6}"/>
              </a:ext>
            </a:extLst>
          </p:cNvPr>
          <p:cNvSpPr/>
          <p:nvPr/>
        </p:nvSpPr>
        <p:spPr>
          <a:xfrm>
            <a:off x="7015993" y="558210"/>
            <a:ext cx="2160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" h="67">
                <a:moveTo>
                  <a:pt x="54" y="29"/>
                </a:moveTo>
                <a:lnTo>
                  <a:pt x="38" y="29"/>
                </a:lnTo>
                <a:cubicBezTo>
                  <a:pt x="35" y="29"/>
                  <a:pt x="32" y="32"/>
                  <a:pt x="32" y="35"/>
                </a:cubicBezTo>
                <a:cubicBezTo>
                  <a:pt x="32" y="38"/>
                  <a:pt x="35" y="41"/>
                  <a:pt x="38" y="41"/>
                </a:cubicBezTo>
                <a:lnTo>
                  <a:pt x="47" y="41"/>
                </a:lnTo>
                <a:lnTo>
                  <a:pt x="47" y="50"/>
                </a:lnTo>
                <a:cubicBezTo>
                  <a:pt x="44" y="53"/>
                  <a:pt x="39" y="54"/>
                  <a:pt x="34" y="54"/>
                </a:cubicBezTo>
                <a:cubicBezTo>
                  <a:pt x="23" y="54"/>
                  <a:pt x="15" y="46"/>
                  <a:pt x="15" y="34"/>
                </a:cubicBezTo>
                <a:cubicBezTo>
                  <a:pt x="15" y="23"/>
                  <a:pt x="23" y="14"/>
                  <a:pt x="33" y="14"/>
                </a:cubicBezTo>
                <a:cubicBezTo>
                  <a:pt x="39" y="14"/>
                  <a:pt x="43" y="15"/>
                  <a:pt x="47" y="18"/>
                </a:cubicBezTo>
                <a:cubicBezTo>
                  <a:pt x="48" y="19"/>
                  <a:pt x="49" y="19"/>
                  <a:pt x="51" y="19"/>
                </a:cubicBezTo>
                <a:cubicBezTo>
                  <a:pt x="55" y="19"/>
                  <a:pt x="58" y="16"/>
                  <a:pt x="58" y="12"/>
                </a:cubicBezTo>
                <a:cubicBezTo>
                  <a:pt x="58" y="10"/>
                  <a:pt x="57" y="8"/>
                  <a:pt x="56" y="7"/>
                </a:cubicBezTo>
                <a:cubicBezTo>
                  <a:pt x="50" y="3"/>
                  <a:pt x="43" y="0"/>
                  <a:pt x="34" y="0"/>
                </a:cubicBezTo>
                <a:cubicBezTo>
                  <a:pt x="14" y="0"/>
                  <a:pt x="0" y="16"/>
                  <a:pt x="0" y="34"/>
                </a:cubicBezTo>
                <a:cubicBezTo>
                  <a:pt x="0" y="53"/>
                  <a:pt x="14" y="67"/>
                  <a:pt x="34" y="67"/>
                </a:cubicBezTo>
                <a:cubicBezTo>
                  <a:pt x="43" y="67"/>
                  <a:pt x="51" y="64"/>
                  <a:pt x="56" y="61"/>
                </a:cubicBezTo>
                <a:cubicBezTo>
                  <a:pt x="60" y="59"/>
                  <a:pt x="61" y="56"/>
                  <a:pt x="61" y="52"/>
                </a:cubicBezTo>
                <a:lnTo>
                  <a:pt x="61" y="36"/>
                </a:lnTo>
                <a:cubicBezTo>
                  <a:pt x="61" y="32"/>
                  <a:pt x="58" y="29"/>
                  <a:pt x="54" y="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8" name="Freeform 1207">
            <a:extLst>
              <a:ext uri="{FF2B5EF4-FFF2-40B4-BE49-F238E27FC236}">
                <a16:creationId xmlns:a16="http://schemas.microsoft.com/office/drawing/2014/main" id="{7FAEA389-5E57-FB45-987A-3AE36C129BEA}"/>
              </a:ext>
            </a:extLst>
          </p:cNvPr>
          <p:cNvSpPr/>
          <p:nvPr/>
        </p:nvSpPr>
        <p:spPr>
          <a:xfrm>
            <a:off x="7041193" y="558571"/>
            <a:ext cx="2268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" h="66">
                <a:moveTo>
                  <a:pt x="23" y="38"/>
                </a:moveTo>
                <a:lnTo>
                  <a:pt x="32" y="17"/>
                </a:lnTo>
                <a:lnTo>
                  <a:pt x="41" y="38"/>
                </a:lnTo>
                <a:close/>
                <a:moveTo>
                  <a:pt x="41" y="5"/>
                </a:moveTo>
                <a:cubicBezTo>
                  <a:pt x="39" y="2"/>
                  <a:pt x="37" y="0"/>
                  <a:pt x="33" y="0"/>
                </a:cubicBezTo>
                <a:lnTo>
                  <a:pt x="32" y="0"/>
                </a:lnTo>
                <a:cubicBezTo>
                  <a:pt x="28" y="0"/>
                  <a:pt x="25" y="2"/>
                  <a:pt x="24" y="5"/>
                </a:cubicBezTo>
                <a:lnTo>
                  <a:pt x="1" y="56"/>
                </a:lnTo>
                <a:cubicBezTo>
                  <a:pt x="1" y="57"/>
                  <a:pt x="0" y="58"/>
                  <a:pt x="0" y="59"/>
                </a:cubicBezTo>
                <a:cubicBezTo>
                  <a:pt x="0" y="63"/>
                  <a:pt x="3" y="66"/>
                  <a:pt x="7" y="66"/>
                </a:cubicBezTo>
                <a:cubicBezTo>
                  <a:pt x="10" y="66"/>
                  <a:pt x="12" y="64"/>
                  <a:pt x="13" y="61"/>
                </a:cubicBezTo>
                <a:lnTo>
                  <a:pt x="18" y="51"/>
                </a:lnTo>
                <a:lnTo>
                  <a:pt x="46" y="51"/>
                </a:lnTo>
                <a:lnTo>
                  <a:pt x="51" y="61"/>
                </a:lnTo>
                <a:cubicBezTo>
                  <a:pt x="52" y="64"/>
                  <a:pt x="54" y="66"/>
                  <a:pt x="57" y="66"/>
                </a:cubicBezTo>
                <a:cubicBezTo>
                  <a:pt x="61" y="66"/>
                  <a:pt x="64" y="63"/>
                  <a:pt x="64" y="59"/>
                </a:cubicBezTo>
                <a:cubicBezTo>
                  <a:pt x="64" y="58"/>
                  <a:pt x="64" y="57"/>
                  <a:pt x="63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9" name="Freeform 1208">
            <a:extLst>
              <a:ext uri="{FF2B5EF4-FFF2-40B4-BE49-F238E27FC236}">
                <a16:creationId xmlns:a16="http://schemas.microsoft.com/office/drawing/2014/main" id="{210AD8AA-26E0-2A4D-BA28-0A9ABBBF4AE6}"/>
              </a:ext>
            </a:extLst>
          </p:cNvPr>
          <p:cNvSpPr/>
          <p:nvPr/>
        </p:nvSpPr>
        <p:spPr>
          <a:xfrm>
            <a:off x="464353" y="5409211"/>
            <a:ext cx="428760" cy="360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1001">
                <a:moveTo>
                  <a:pt x="83" y="55"/>
                </a:moveTo>
                <a:cubicBezTo>
                  <a:pt x="68" y="55"/>
                  <a:pt x="55" y="68"/>
                  <a:pt x="55" y="83"/>
                </a:cubicBezTo>
                <a:lnTo>
                  <a:pt x="55" y="918"/>
                </a:lnTo>
                <a:cubicBezTo>
                  <a:pt x="55" y="933"/>
                  <a:pt x="68" y="946"/>
                  <a:pt x="83" y="946"/>
                </a:cubicBezTo>
                <a:lnTo>
                  <a:pt x="1109" y="946"/>
                </a:lnTo>
                <a:cubicBezTo>
                  <a:pt x="1125" y="946"/>
                  <a:pt x="1137" y="933"/>
                  <a:pt x="1137" y="918"/>
                </a:cubicBezTo>
                <a:lnTo>
                  <a:pt x="1137" y="83"/>
                </a:lnTo>
                <a:cubicBezTo>
                  <a:pt x="1137" y="68"/>
                  <a:pt x="1125" y="55"/>
                  <a:pt x="1109" y="55"/>
                </a:cubicBezTo>
                <a:close/>
                <a:moveTo>
                  <a:pt x="1109" y="1001"/>
                </a:moveTo>
                <a:lnTo>
                  <a:pt x="83" y="1001"/>
                </a:lnTo>
                <a:cubicBezTo>
                  <a:pt x="37" y="1001"/>
                  <a:pt x="0" y="964"/>
                  <a:pt x="0" y="918"/>
                </a:cubicBezTo>
                <a:lnTo>
                  <a:pt x="0" y="83"/>
                </a:lnTo>
                <a:cubicBezTo>
                  <a:pt x="0" y="37"/>
                  <a:pt x="37" y="0"/>
                  <a:pt x="83" y="0"/>
                </a:cubicBezTo>
                <a:lnTo>
                  <a:pt x="1109" y="0"/>
                </a:lnTo>
                <a:cubicBezTo>
                  <a:pt x="1155" y="0"/>
                  <a:pt x="1192" y="37"/>
                  <a:pt x="1192" y="83"/>
                </a:cubicBezTo>
                <a:lnTo>
                  <a:pt x="1192" y="918"/>
                </a:lnTo>
                <a:cubicBezTo>
                  <a:pt x="1192" y="964"/>
                  <a:pt x="1155" y="1001"/>
                  <a:pt x="1109" y="100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0" name="Freeform 1209">
            <a:extLst>
              <a:ext uri="{FF2B5EF4-FFF2-40B4-BE49-F238E27FC236}">
                <a16:creationId xmlns:a16="http://schemas.microsoft.com/office/drawing/2014/main" id="{C61AEC74-36DF-E949-AF30-ADB8EE370543}"/>
              </a:ext>
            </a:extLst>
          </p:cNvPr>
          <p:cNvSpPr/>
          <p:nvPr/>
        </p:nvSpPr>
        <p:spPr>
          <a:xfrm>
            <a:off x="530593" y="5459610"/>
            <a:ext cx="294840" cy="51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20" h="144">
                <a:moveTo>
                  <a:pt x="61" y="55"/>
                </a:moveTo>
                <a:cubicBezTo>
                  <a:pt x="58" y="55"/>
                  <a:pt x="56" y="58"/>
                  <a:pt x="56" y="61"/>
                </a:cubicBezTo>
                <a:lnTo>
                  <a:pt x="56" y="83"/>
                </a:lnTo>
                <a:cubicBezTo>
                  <a:pt x="56" y="86"/>
                  <a:pt x="58" y="89"/>
                  <a:pt x="61" y="89"/>
                </a:cubicBezTo>
                <a:lnTo>
                  <a:pt x="759" y="89"/>
                </a:lnTo>
                <a:cubicBezTo>
                  <a:pt x="762" y="89"/>
                  <a:pt x="765" y="86"/>
                  <a:pt x="765" y="83"/>
                </a:cubicBezTo>
                <a:lnTo>
                  <a:pt x="765" y="61"/>
                </a:lnTo>
                <a:cubicBezTo>
                  <a:pt x="765" y="58"/>
                  <a:pt x="762" y="55"/>
                  <a:pt x="759" y="55"/>
                </a:cubicBezTo>
                <a:close/>
                <a:moveTo>
                  <a:pt x="759" y="144"/>
                </a:moveTo>
                <a:lnTo>
                  <a:pt x="61" y="144"/>
                </a:lnTo>
                <a:cubicBezTo>
                  <a:pt x="28" y="144"/>
                  <a:pt x="0" y="117"/>
                  <a:pt x="0" y="83"/>
                </a:cubicBezTo>
                <a:lnTo>
                  <a:pt x="0" y="61"/>
                </a:lnTo>
                <a:cubicBezTo>
                  <a:pt x="0" y="27"/>
                  <a:pt x="28" y="0"/>
                  <a:pt x="61" y="0"/>
                </a:cubicBezTo>
                <a:lnTo>
                  <a:pt x="759" y="0"/>
                </a:lnTo>
                <a:cubicBezTo>
                  <a:pt x="793" y="0"/>
                  <a:pt x="820" y="27"/>
                  <a:pt x="820" y="61"/>
                </a:cubicBezTo>
                <a:lnTo>
                  <a:pt x="820" y="83"/>
                </a:lnTo>
                <a:cubicBezTo>
                  <a:pt x="820" y="117"/>
                  <a:pt x="793" y="144"/>
                  <a:pt x="759" y="1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1" name="Freeform 1210">
            <a:extLst>
              <a:ext uri="{FF2B5EF4-FFF2-40B4-BE49-F238E27FC236}">
                <a16:creationId xmlns:a16="http://schemas.microsoft.com/office/drawing/2014/main" id="{2E03006F-A8B9-234E-A812-3FA147156431}"/>
              </a:ext>
            </a:extLst>
          </p:cNvPr>
          <p:cNvSpPr/>
          <p:nvPr/>
        </p:nvSpPr>
        <p:spPr>
          <a:xfrm>
            <a:off x="828312" y="5583091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23" y="23"/>
                </a:moveTo>
                <a:cubicBezTo>
                  <a:pt x="28" y="18"/>
                  <a:pt x="28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ubicBezTo>
                  <a:pt x="9" y="29"/>
                  <a:pt x="18" y="29"/>
                  <a:pt x="23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2" name="Freeform 1211">
            <a:extLst>
              <a:ext uri="{FF2B5EF4-FFF2-40B4-BE49-F238E27FC236}">
                <a16:creationId xmlns:a16="http://schemas.microsoft.com/office/drawing/2014/main" id="{1311A85A-8AA6-F948-9B0F-9166DD206EF2}"/>
              </a:ext>
            </a:extLst>
          </p:cNvPr>
          <p:cNvSpPr/>
          <p:nvPr/>
        </p:nvSpPr>
        <p:spPr>
          <a:xfrm>
            <a:off x="828312" y="5549251"/>
            <a:ext cx="900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6">
                <a:moveTo>
                  <a:pt x="23" y="23"/>
                </a:moveTo>
                <a:cubicBezTo>
                  <a:pt x="28" y="18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3" name="Freeform 1212">
            <a:extLst>
              <a:ext uri="{FF2B5EF4-FFF2-40B4-BE49-F238E27FC236}">
                <a16:creationId xmlns:a16="http://schemas.microsoft.com/office/drawing/2014/main" id="{2CAACD4E-FEA3-F54F-916B-9E400D458590}"/>
              </a:ext>
            </a:extLst>
          </p:cNvPr>
          <p:cNvSpPr/>
          <p:nvPr/>
        </p:nvSpPr>
        <p:spPr>
          <a:xfrm>
            <a:off x="828312" y="5677051"/>
            <a:ext cx="900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6">
                <a:moveTo>
                  <a:pt x="23" y="23"/>
                </a:moveTo>
                <a:cubicBezTo>
                  <a:pt x="28" y="18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4" name="Freeform 1213">
            <a:extLst>
              <a:ext uri="{FF2B5EF4-FFF2-40B4-BE49-F238E27FC236}">
                <a16:creationId xmlns:a16="http://schemas.microsoft.com/office/drawing/2014/main" id="{AC18617C-81C0-5D4D-80BD-089CB23C34B0}"/>
              </a:ext>
            </a:extLst>
          </p:cNvPr>
          <p:cNvSpPr/>
          <p:nvPr/>
        </p:nvSpPr>
        <p:spPr>
          <a:xfrm>
            <a:off x="828312" y="5608292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4" y="23"/>
                </a:moveTo>
                <a:cubicBezTo>
                  <a:pt x="9" y="29"/>
                  <a:pt x="18" y="29"/>
                  <a:pt x="23" y="23"/>
                </a:cubicBezTo>
                <a:cubicBezTo>
                  <a:pt x="28" y="18"/>
                  <a:pt x="28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5" name="Freeform 1214">
            <a:extLst>
              <a:ext uri="{FF2B5EF4-FFF2-40B4-BE49-F238E27FC236}">
                <a16:creationId xmlns:a16="http://schemas.microsoft.com/office/drawing/2014/main" id="{744994D8-64A7-F642-AA50-EF33CC50F430}"/>
              </a:ext>
            </a:extLst>
          </p:cNvPr>
          <p:cNvSpPr/>
          <p:nvPr/>
        </p:nvSpPr>
        <p:spPr>
          <a:xfrm>
            <a:off x="828312" y="5642850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4" y="4"/>
                </a:moveTo>
                <a:cubicBezTo>
                  <a:pt x="-1" y="9"/>
                  <a:pt x="-1" y="17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7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6" name="Freeform 1215">
            <a:extLst>
              <a:ext uri="{FF2B5EF4-FFF2-40B4-BE49-F238E27FC236}">
                <a16:creationId xmlns:a16="http://schemas.microsoft.com/office/drawing/2014/main" id="{C112D263-EFCA-504C-B395-F56C6F2BACA3}"/>
              </a:ext>
            </a:extLst>
          </p:cNvPr>
          <p:cNvSpPr/>
          <p:nvPr/>
        </p:nvSpPr>
        <p:spPr>
          <a:xfrm>
            <a:off x="828312" y="5702251"/>
            <a:ext cx="900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8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7" name="Freeform 1216">
            <a:extLst>
              <a:ext uri="{FF2B5EF4-FFF2-40B4-BE49-F238E27FC236}">
                <a16:creationId xmlns:a16="http://schemas.microsoft.com/office/drawing/2014/main" id="{7E0C997D-E6F7-0244-8676-699AB3D8DA24}"/>
              </a:ext>
            </a:extLst>
          </p:cNvPr>
          <p:cNvSpPr/>
          <p:nvPr/>
        </p:nvSpPr>
        <p:spPr>
          <a:xfrm>
            <a:off x="800954" y="5583091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24" y="23"/>
                </a:moveTo>
                <a:cubicBezTo>
                  <a:pt x="29" y="18"/>
                  <a:pt x="29" y="10"/>
                  <a:pt x="24" y="4"/>
                </a:cubicBezTo>
                <a:cubicBezTo>
                  <a:pt x="18" y="-1"/>
                  <a:pt x="10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ubicBezTo>
                  <a:pt x="10" y="29"/>
                  <a:pt x="18" y="29"/>
                  <a:pt x="24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8" name="Freeform 1217">
            <a:extLst>
              <a:ext uri="{FF2B5EF4-FFF2-40B4-BE49-F238E27FC236}">
                <a16:creationId xmlns:a16="http://schemas.microsoft.com/office/drawing/2014/main" id="{0247DFF2-B175-A842-A5E4-F64B6BF2C6AE}"/>
              </a:ext>
            </a:extLst>
          </p:cNvPr>
          <p:cNvSpPr/>
          <p:nvPr/>
        </p:nvSpPr>
        <p:spPr>
          <a:xfrm>
            <a:off x="766753" y="55492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9" y="18"/>
                  <a:pt x="29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9" name="Freeform 1218">
            <a:extLst>
              <a:ext uri="{FF2B5EF4-FFF2-40B4-BE49-F238E27FC236}">
                <a16:creationId xmlns:a16="http://schemas.microsoft.com/office/drawing/2014/main" id="{4FA8507B-F5BE-3642-A376-3CEE267F7970}"/>
              </a:ext>
            </a:extLst>
          </p:cNvPr>
          <p:cNvSpPr/>
          <p:nvPr/>
        </p:nvSpPr>
        <p:spPr>
          <a:xfrm>
            <a:off x="766753" y="5583091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23" y="23"/>
                </a:moveTo>
                <a:cubicBezTo>
                  <a:pt x="29" y="18"/>
                  <a:pt x="29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ubicBezTo>
                  <a:pt x="9" y="29"/>
                  <a:pt x="18" y="29"/>
                  <a:pt x="23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0" name="Freeform 1219">
            <a:extLst>
              <a:ext uri="{FF2B5EF4-FFF2-40B4-BE49-F238E27FC236}">
                <a16:creationId xmlns:a16="http://schemas.microsoft.com/office/drawing/2014/main" id="{08EB416C-EEA2-6641-8894-B0557D475C19}"/>
              </a:ext>
            </a:extLst>
          </p:cNvPr>
          <p:cNvSpPr/>
          <p:nvPr/>
        </p:nvSpPr>
        <p:spPr>
          <a:xfrm>
            <a:off x="800954" y="5548891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10" y="28"/>
                  <a:pt x="18" y="28"/>
                  <a:pt x="24" y="23"/>
                </a:cubicBezTo>
                <a:cubicBezTo>
                  <a:pt x="29" y="18"/>
                  <a:pt x="29" y="9"/>
                  <a:pt x="24" y="4"/>
                </a:cubicBezTo>
                <a:cubicBezTo>
                  <a:pt x="18" y="-2"/>
                  <a:pt x="10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1" name="Freeform 1220">
            <a:extLst>
              <a:ext uri="{FF2B5EF4-FFF2-40B4-BE49-F238E27FC236}">
                <a16:creationId xmlns:a16="http://schemas.microsoft.com/office/drawing/2014/main" id="{2A5DEEA4-2B93-BE48-AE67-2A892F7384E2}"/>
              </a:ext>
            </a:extLst>
          </p:cNvPr>
          <p:cNvSpPr/>
          <p:nvPr/>
        </p:nvSpPr>
        <p:spPr>
          <a:xfrm>
            <a:off x="734353" y="5583091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23" y="23"/>
                </a:moveTo>
                <a:cubicBezTo>
                  <a:pt x="29" y="18"/>
                  <a:pt x="29" y="10"/>
                  <a:pt x="23" y="4"/>
                </a:cubicBezTo>
                <a:cubicBezTo>
                  <a:pt x="18" y="-1"/>
                  <a:pt x="10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ubicBezTo>
                  <a:pt x="10" y="29"/>
                  <a:pt x="18" y="29"/>
                  <a:pt x="23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2" name="Freeform 1221">
            <a:extLst>
              <a:ext uri="{FF2B5EF4-FFF2-40B4-BE49-F238E27FC236}">
                <a16:creationId xmlns:a16="http://schemas.microsoft.com/office/drawing/2014/main" id="{CAA2B304-ADBF-C143-ACF6-ADEE00A31B43}"/>
              </a:ext>
            </a:extLst>
          </p:cNvPr>
          <p:cNvSpPr/>
          <p:nvPr/>
        </p:nvSpPr>
        <p:spPr>
          <a:xfrm>
            <a:off x="734353" y="5548891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10" y="28"/>
                  <a:pt x="18" y="28"/>
                  <a:pt x="23" y="23"/>
                </a:cubicBezTo>
                <a:cubicBezTo>
                  <a:pt x="29" y="18"/>
                  <a:pt x="29" y="9"/>
                  <a:pt x="24" y="4"/>
                </a:cubicBezTo>
                <a:cubicBezTo>
                  <a:pt x="18" y="-2"/>
                  <a:pt x="10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3" name="Freeform 1222">
            <a:extLst>
              <a:ext uri="{FF2B5EF4-FFF2-40B4-BE49-F238E27FC236}">
                <a16:creationId xmlns:a16="http://schemas.microsoft.com/office/drawing/2014/main" id="{A50C2C3B-5046-FD44-B321-51D818B666BD}"/>
              </a:ext>
            </a:extLst>
          </p:cNvPr>
          <p:cNvSpPr/>
          <p:nvPr/>
        </p:nvSpPr>
        <p:spPr>
          <a:xfrm>
            <a:off x="800954" y="56770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24" y="23"/>
                </a:moveTo>
                <a:cubicBezTo>
                  <a:pt x="29" y="18"/>
                  <a:pt x="29" y="9"/>
                  <a:pt x="24" y="4"/>
                </a:cubicBezTo>
                <a:cubicBezTo>
                  <a:pt x="18" y="-1"/>
                  <a:pt x="10" y="-1"/>
                  <a:pt x="4" y="4"/>
                </a:cubicBezTo>
                <a:cubicBezTo>
                  <a:pt x="-1" y="9"/>
                  <a:pt x="-1" y="18"/>
                  <a:pt x="4" y="23"/>
                </a:cubicBezTo>
                <a:cubicBezTo>
                  <a:pt x="10" y="28"/>
                  <a:pt x="18" y="28"/>
                  <a:pt x="24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4" name="Freeform 1223">
            <a:extLst>
              <a:ext uri="{FF2B5EF4-FFF2-40B4-BE49-F238E27FC236}">
                <a16:creationId xmlns:a16="http://schemas.microsoft.com/office/drawing/2014/main" id="{84AC5F49-CFF7-8F46-8C9B-8E32D6D3E28B}"/>
              </a:ext>
            </a:extLst>
          </p:cNvPr>
          <p:cNvSpPr/>
          <p:nvPr/>
        </p:nvSpPr>
        <p:spPr>
          <a:xfrm>
            <a:off x="800954" y="5608292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23"/>
                </a:moveTo>
                <a:cubicBezTo>
                  <a:pt x="10" y="29"/>
                  <a:pt x="18" y="29"/>
                  <a:pt x="24" y="23"/>
                </a:cubicBezTo>
                <a:cubicBezTo>
                  <a:pt x="29" y="18"/>
                  <a:pt x="29" y="10"/>
                  <a:pt x="24" y="4"/>
                </a:cubicBezTo>
                <a:cubicBezTo>
                  <a:pt x="18" y="-1"/>
                  <a:pt x="10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5" name="Freeform 1224">
            <a:extLst>
              <a:ext uri="{FF2B5EF4-FFF2-40B4-BE49-F238E27FC236}">
                <a16:creationId xmlns:a16="http://schemas.microsoft.com/office/drawing/2014/main" id="{29F3C939-F83E-8243-B7DA-D9BE1235E322}"/>
              </a:ext>
            </a:extLst>
          </p:cNvPr>
          <p:cNvSpPr/>
          <p:nvPr/>
        </p:nvSpPr>
        <p:spPr>
          <a:xfrm>
            <a:off x="766753" y="5642850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9"/>
                  <a:pt x="-1" y="17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9" y="17"/>
                  <a:pt x="29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6" name="Freeform 1225">
            <a:extLst>
              <a:ext uri="{FF2B5EF4-FFF2-40B4-BE49-F238E27FC236}">
                <a16:creationId xmlns:a16="http://schemas.microsoft.com/office/drawing/2014/main" id="{C80AC80C-4D0B-8F47-828D-2805B59BE0A5}"/>
              </a:ext>
            </a:extLst>
          </p:cNvPr>
          <p:cNvSpPr/>
          <p:nvPr/>
        </p:nvSpPr>
        <p:spPr>
          <a:xfrm>
            <a:off x="766753" y="56770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23" y="23"/>
                </a:moveTo>
                <a:cubicBezTo>
                  <a:pt x="29" y="18"/>
                  <a:pt x="29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7" name="Freeform 1226">
            <a:extLst>
              <a:ext uri="{FF2B5EF4-FFF2-40B4-BE49-F238E27FC236}">
                <a16:creationId xmlns:a16="http://schemas.microsoft.com/office/drawing/2014/main" id="{9B77178F-2879-4447-959F-42C16E4B5452}"/>
              </a:ext>
            </a:extLst>
          </p:cNvPr>
          <p:cNvSpPr/>
          <p:nvPr/>
        </p:nvSpPr>
        <p:spPr>
          <a:xfrm>
            <a:off x="800954" y="5642850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9"/>
                  <a:pt x="-1" y="17"/>
                  <a:pt x="4" y="23"/>
                </a:cubicBezTo>
                <a:cubicBezTo>
                  <a:pt x="10" y="28"/>
                  <a:pt x="18" y="28"/>
                  <a:pt x="24" y="23"/>
                </a:cubicBezTo>
                <a:cubicBezTo>
                  <a:pt x="29" y="17"/>
                  <a:pt x="29" y="9"/>
                  <a:pt x="24" y="4"/>
                </a:cubicBezTo>
                <a:cubicBezTo>
                  <a:pt x="18" y="-1"/>
                  <a:pt x="10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8" name="Freeform 1227">
            <a:extLst>
              <a:ext uri="{FF2B5EF4-FFF2-40B4-BE49-F238E27FC236}">
                <a16:creationId xmlns:a16="http://schemas.microsoft.com/office/drawing/2014/main" id="{4E2F426F-C677-FF43-8B83-F1BECD22F7DD}"/>
              </a:ext>
            </a:extLst>
          </p:cNvPr>
          <p:cNvSpPr/>
          <p:nvPr/>
        </p:nvSpPr>
        <p:spPr>
          <a:xfrm>
            <a:off x="734353" y="56770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23" y="23"/>
                </a:moveTo>
                <a:cubicBezTo>
                  <a:pt x="29" y="18"/>
                  <a:pt x="29" y="9"/>
                  <a:pt x="23" y="4"/>
                </a:cubicBezTo>
                <a:cubicBezTo>
                  <a:pt x="18" y="-1"/>
                  <a:pt x="10" y="-1"/>
                  <a:pt x="4" y="4"/>
                </a:cubicBezTo>
                <a:cubicBezTo>
                  <a:pt x="-1" y="9"/>
                  <a:pt x="-1" y="18"/>
                  <a:pt x="4" y="23"/>
                </a:cubicBezTo>
                <a:cubicBezTo>
                  <a:pt x="10" y="28"/>
                  <a:pt x="18" y="28"/>
                  <a:pt x="23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9" name="Freeform 1228">
            <a:extLst>
              <a:ext uri="{FF2B5EF4-FFF2-40B4-BE49-F238E27FC236}">
                <a16:creationId xmlns:a16="http://schemas.microsoft.com/office/drawing/2014/main" id="{D246FBEB-39D7-E143-BE14-370CA8CFB028}"/>
              </a:ext>
            </a:extLst>
          </p:cNvPr>
          <p:cNvSpPr/>
          <p:nvPr/>
        </p:nvSpPr>
        <p:spPr>
          <a:xfrm>
            <a:off x="734353" y="5608292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23"/>
                </a:moveTo>
                <a:cubicBezTo>
                  <a:pt x="10" y="29"/>
                  <a:pt x="18" y="29"/>
                  <a:pt x="24" y="23"/>
                </a:cubicBezTo>
                <a:cubicBezTo>
                  <a:pt x="29" y="18"/>
                  <a:pt x="29" y="10"/>
                  <a:pt x="23" y="4"/>
                </a:cubicBezTo>
                <a:cubicBezTo>
                  <a:pt x="18" y="-1"/>
                  <a:pt x="10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0" name="Freeform 1229">
            <a:extLst>
              <a:ext uri="{FF2B5EF4-FFF2-40B4-BE49-F238E27FC236}">
                <a16:creationId xmlns:a16="http://schemas.microsoft.com/office/drawing/2014/main" id="{DD8E6773-F444-B74D-9EA3-994237956CFB}"/>
              </a:ext>
            </a:extLst>
          </p:cNvPr>
          <p:cNvSpPr/>
          <p:nvPr/>
        </p:nvSpPr>
        <p:spPr>
          <a:xfrm>
            <a:off x="734353" y="5642850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9"/>
                  <a:pt x="-1" y="17"/>
                  <a:pt x="4" y="23"/>
                </a:cubicBezTo>
                <a:cubicBezTo>
                  <a:pt x="10" y="28"/>
                  <a:pt x="18" y="28"/>
                  <a:pt x="23" y="23"/>
                </a:cubicBezTo>
                <a:cubicBezTo>
                  <a:pt x="29" y="17"/>
                  <a:pt x="29" y="9"/>
                  <a:pt x="24" y="4"/>
                </a:cubicBezTo>
                <a:cubicBezTo>
                  <a:pt x="18" y="-1"/>
                  <a:pt x="10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1" name="Freeform 1230">
            <a:extLst>
              <a:ext uri="{FF2B5EF4-FFF2-40B4-BE49-F238E27FC236}">
                <a16:creationId xmlns:a16="http://schemas.microsoft.com/office/drawing/2014/main" id="{5AEDE7B3-50DC-C040-98BC-B10F09E37B16}"/>
              </a:ext>
            </a:extLst>
          </p:cNvPr>
          <p:cNvSpPr/>
          <p:nvPr/>
        </p:nvSpPr>
        <p:spPr>
          <a:xfrm>
            <a:off x="766753" y="5608292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10"/>
                  <a:pt x="-1" y="18"/>
                  <a:pt x="4" y="23"/>
                </a:cubicBezTo>
                <a:cubicBezTo>
                  <a:pt x="9" y="29"/>
                  <a:pt x="18" y="29"/>
                  <a:pt x="23" y="23"/>
                </a:cubicBezTo>
                <a:cubicBezTo>
                  <a:pt x="29" y="18"/>
                  <a:pt x="29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2" name="Freeform 1231">
            <a:extLst>
              <a:ext uri="{FF2B5EF4-FFF2-40B4-BE49-F238E27FC236}">
                <a16:creationId xmlns:a16="http://schemas.microsoft.com/office/drawing/2014/main" id="{A8A4BE71-2B1A-1347-B0BC-49B6344B0884}"/>
              </a:ext>
            </a:extLst>
          </p:cNvPr>
          <p:cNvSpPr/>
          <p:nvPr/>
        </p:nvSpPr>
        <p:spPr>
          <a:xfrm>
            <a:off x="800954" y="57022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10" y="28"/>
                  <a:pt x="18" y="28"/>
                  <a:pt x="24" y="23"/>
                </a:cubicBezTo>
                <a:cubicBezTo>
                  <a:pt x="29" y="18"/>
                  <a:pt x="29" y="9"/>
                  <a:pt x="24" y="4"/>
                </a:cubicBezTo>
                <a:cubicBezTo>
                  <a:pt x="18" y="-1"/>
                  <a:pt x="10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3" name="Freeform 1232">
            <a:extLst>
              <a:ext uri="{FF2B5EF4-FFF2-40B4-BE49-F238E27FC236}">
                <a16:creationId xmlns:a16="http://schemas.microsoft.com/office/drawing/2014/main" id="{AD65AF60-32DC-B441-B5DA-5300CC294842}"/>
              </a:ext>
            </a:extLst>
          </p:cNvPr>
          <p:cNvSpPr/>
          <p:nvPr/>
        </p:nvSpPr>
        <p:spPr>
          <a:xfrm>
            <a:off x="734353" y="57022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10" y="28"/>
                  <a:pt x="18" y="28"/>
                  <a:pt x="24" y="23"/>
                </a:cubicBezTo>
                <a:cubicBezTo>
                  <a:pt x="29" y="18"/>
                  <a:pt x="29" y="9"/>
                  <a:pt x="23" y="4"/>
                </a:cubicBezTo>
                <a:cubicBezTo>
                  <a:pt x="18" y="-1"/>
                  <a:pt x="10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4" name="Freeform 1233">
            <a:extLst>
              <a:ext uri="{FF2B5EF4-FFF2-40B4-BE49-F238E27FC236}">
                <a16:creationId xmlns:a16="http://schemas.microsoft.com/office/drawing/2014/main" id="{1A013AFC-01F7-0140-991F-9E1570C4E635}"/>
              </a:ext>
            </a:extLst>
          </p:cNvPr>
          <p:cNvSpPr/>
          <p:nvPr/>
        </p:nvSpPr>
        <p:spPr>
          <a:xfrm>
            <a:off x="766753" y="57022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9" y="18"/>
                  <a:pt x="29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5" name="Freeform 1234">
            <a:extLst>
              <a:ext uri="{FF2B5EF4-FFF2-40B4-BE49-F238E27FC236}">
                <a16:creationId xmlns:a16="http://schemas.microsoft.com/office/drawing/2014/main" id="{B65970BB-F501-F548-A8A1-4B0056944C88}"/>
              </a:ext>
            </a:extLst>
          </p:cNvPr>
          <p:cNvSpPr/>
          <p:nvPr/>
        </p:nvSpPr>
        <p:spPr>
          <a:xfrm>
            <a:off x="707353" y="5583091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23" y="23"/>
                </a:moveTo>
                <a:cubicBezTo>
                  <a:pt x="28" y="18"/>
                  <a:pt x="28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ubicBezTo>
                  <a:pt x="9" y="29"/>
                  <a:pt x="18" y="29"/>
                  <a:pt x="23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6" name="Freeform 1235">
            <a:extLst>
              <a:ext uri="{FF2B5EF4-FFF2-40B4-BE49-F238E27FC236}">
                <a16:creationId xmlns:a16="http://schemas.microsoft.com/office/drawing/2014/main" id="{CEC5D074-DB49-5449-8F2E-FD85A84F43B6}"/>
              </a:ext>
            </a:extLst>
          </p:cNvPr>
          <p:cNvSpPr/>
          <p:nvPr/>
        </p:nvSpPr>
        <p:spPr>
          <a:xfrm>
            <a:off x="672793" y="55492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10" y="28"/>
                  <a:pt x="18" y="28"/>
                  <a:pt x="24" y="23"/>
                </a:cubicBezTo>
                <a:cubicBezTo>
                  <a:pt x="29" y="18"/>
                  <a:pt x="29" y="9"/>
                  <a:pt x="24" y="4"/>
                </a:cubicBezTo>
                <a:cubicBezTo>
                  <a:pt x="18" y="-1"/>
                  <a:pt x="10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7" name="Freeform 1236">
            <a:extLst>
              <a:ext uri="{FF2B5EF4-FFF2-40B4-BE49-F238E27FC236}">
                <a16:creationId xmlns:a16="http://schemas.microsoft.com/office/drawing/2014/main" id="{7B0E8030-E030-934B-AD15-E583B4CB17CF}"/>
              </a:ext>
            </a:extLst>
          </p:cNvPr>
          <p:cNvSpPr/>
          <p:nvPr/>
        </p:nvSpPr>
        <p:spPr>
          <a:xfrm>
            <a:off x="672793" y="5583091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24" y="23"/>
                </a:moveTo>
                <a:cubicBezTo>
                  <a:pt x="29" y="18"/>
                  <a:pt x="29" y="10"/>
                  <a:pt x="24" y="4"/>
                </a:cubicBezTo>
                <a:cubicBezTo>
                  <a:pt x="18" y="-1"/>
                  <a:pt x="10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ubicBezTo>
                  <a:pt x="10" y="29"/>
                  <a:pt x="18" y="29"/>
                  <a:pt x="24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8" name="Freeform 1237">
            <a:extLst>
              <a:ext uri="{FF2B5EF4-FFF2-40B4-BE49-F238E27FC236}">
                <a16:creationId xmlns:a16="http://schemas.microsoft.com/office/drawing/2014/main" id="{4A0A7F67-BD76-2F41-931B-215C1C318AB2}"/>
              </a:ext>
            </a:extLst>
          </p:cNvPr>
          <p:cNvSpPr/>
          <p:nvPr/>
        </p:nvSpPr>
        <p:spPr>
          <a:xfrm>
            <a:off x="707353" y="5548891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8"/>
                  <a:pt x="28" y="9"/>
                  <a:pt x="23" y="4"/>
                </a:cubicBezTo>
                <a:cubicBezTo>
                  <a:pt x="18" y="-2"/>
                  <a:pt x="9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9" name="Freeform 1238">
            <a:extLst>
              <a:ext uri="{FF2B5EF4-FFF2-40B4-BE49-F238E27FC236}">
                <a16:creationId xmlns:a16="http://schemas.microsoft.com/office/drawing/2014/main" id="{C867590F-5733-2B4E-B904-13B4F7B738A5}"/>
              </a:ext>
            </a:extLst>
          </p:cNvPr>
          <p:cNvSpPr/>
          <p:nvPr/>
        </p:nvSpPr>
        <p:spPr>
          <a:xfrm>
            <a:off x="640393" y="5583091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23" y="23"/>
                </a:moveTo>
                <a:cubicBezTo>
                  <a:pt x="28" y="18"/>
                  <a:pt x="28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ubicBezTo>
                  <a:pt x="9" y="29"/>
                  <a:pt x="18" y="29"/>
                  <a:pt x="23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0" name="Freeform 1239">
            <a:extLst>
              <a:ext uri="{FF2B5EF4-FFF2-40B4-BE49-F238E27FC236}">
                <a16:creationId xmlns:a16="http://schemas.microsoft.com/office/drawing/2014/main" id="{A8B6AD80-B632-C446-B7E7-4363A3948974}"/>
              </a:ext>
            </a:extLst>
          </p:cNvPr>
          <p:cNvSpPr/>
          <p:nvPr/>
        </p:nvSpPr>
        <p:spPr>
          <a:xfrm>
            <a:off x="640393" y="5548891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8"/>
                  <a:pt x="28" y="9"/>
                  <a:pt x="23" y="4"/>
                </a:cubicBezTo>
                <a:cubicBezTo>
                  <a:pt x="18" y="-2"/>
                  <a:pt x="9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1" name="Freeform 1240">
            <a:extLst>
              <a:ext uri="{FF2B5EF4-FFF2-40B4-BE49-F238E27FC236}">
                <a16:creationId xmlns:a16="http://schemas.microsoft.com/office/drawing/2014/main" id="{43561934-0C2A-0C44-A301-DC9F58D77B81}"/>
              </a:ext>
            </a:extLst>
          </p:cNvPr>
          <p:cNvSpPr/>
          <p:nvPr/>
        </p:nvSpPr>
        <p:spPr>
          <a:xfrm>
            <a:off x="707353" y="5677051"/>
            <a:ext cx="900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6">
                <a:moveTo>
                  <a:pt x="23" y="23"/>
                </a:moveTo>
                <a:cubicBezTo>
                  <a:pt x="28" y="18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2" name="Freeform 1241">
            <a:extLst>
              <a:ext uri="{FF2B5EF4-FFF2-40B4-BE49-F238E27FC236}">
                <a16:creationId xmlns:a16="http://schemas.microsoft.com/office/drawing/2014/main" id="{EDB108D6-69D8-3E46-9FA2-E54255BA3AA9}"/>
              </a:ext>
            </a:extLst>
          </p:cNvPr>
          <p:cNvSpPr/>
          <p:nvPr/>
        </p:nvSpPr>
        <p:spPr>
          <a:xfrm>
            <a:off x="707353" y="5608292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4" y="23"/>
                </a:moveTo>
                <a:cubicBezTo>
                  <a:pt x="9" y="29"/>
                  <a:pt x="18" y="29"/>
                  <a:pt x="23" y="23"/>
                </a:cubicBezTo>
                <a:cubicBezTo>
                  <a:pt x="28" y="18"/>
                  <a:pt x="28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3" name="Freeform 1242">
            <a:extLst>
              <a:ext uri="{FF2B5EF4-FFF2-40B4-BE49-F238E27FC236}">
                <a16:creationId xmlns:a16="http://schemas.microsoft.com/office/drawing/2014/main" id="{C3977D79-4AC4-E140-B192-BD357C013E68}"/>
              </a:ext>
            </a:extLst>
          </p:cNvPr>
          <p:cNvSpPr/>
          <p:nvPr/>
        </p:nvSpPr>
        <p:spPr>
          <a:xfrm>
            <a:off x="672793" y="5642850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9"/>
                  <a:pt x="-1" y="17"/>
                  <a:pt x="4" y="23"/>
                </a:cubicBezTo>
                <a:cubicBezTo>
                  <a:pt x="10" y="28"/>
                  <a:pt x="18" y="28"/>
                  <a:pt x="24" y="23"/>
                </a:cubicBezTo>
                <a:cubicBezTo>
                  <a:pt x="29" y="17"/>
                  <a:pt x="29" y="9"/>
                  <a:pt x="24" y="4"/>
                </a:cubicBezTo>
                <a:cubicBezTo>
                  <a:pt x="18" y="-1"/>
                  <a:pt x="10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4" name="Freeform 1243">
            <a:extLst>
              <a:ext uri="{FF2B5EF4-FFF2-40B4-BE49-F238E27FC236}">
                <a16:creationId xmlns:a16="http://schemas.microsoft.com/office/drawing/2014/main" id="{76B7D37C-9571-4D49-9691-5F74C7A67DA0}"/>
              </a:ext>
            </a:extLst>
          </p:cNvPr>
          <p:cNvSpPr/>
          <p:nvPr/>
        </p:nvSpPr>
        <p:spPr>
          <a:xfrm>
            <a:off x="672793" y="56770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24" y="23"/>
                </a:moveTo>
                <a:cubicBezTo>
                  <a:pt x="29" y="18"/>
                  <a:pt x="29" y="9"/>
                  <a:pt x="24" y="4"/>
                </a:cubicBezTo>
                <a:cubicBezTo>
                  <a:pt x="18" y="-1"/>
                  <a:pt x="10" y="-1"/>
                  <a:pt x="4" y="4"/>
                </a:cubicBezTo>
                <a:cubicBezTo>
                  <a:pt x="-1" y="9"/>
                  <a:pt x="-1" y="18"/>
                  <a:pt x="4" y="23"/>
                </a:cubicBezTo>
                <a:cubicBezTo>
                  <a:pt x="10" y="28"/>
                  <a:pt x="18" y="28"/>
                  <a:pt x="24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5" name="Freeform 1244">
            <a:extLst>
              <a:ext uri="{FF2B5EF4-FFF2-40B4-BE49-F238E27FC236}">
                <a16:creationId xmlns:a16="http://schemas.microsoft.com/office/drawing/2014/main" id="{82C16BC3-2C05-064B-A5D6-D1923C4371FC}"/>
              </a:ext>
            </a:extLst>
          </p:cNvPr>
          <p:cNvSpPr/>
          <p:nvPr/>
        </p:nvSpPr>
        <p:spPr>
          <a:xfrm>
            <a:off x="707353" y="5642850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4" y="4"/>
                </a:moveTo>
                <a:cubicBezTo>
                  <a:pt x="-1" y="9"/>
                  <a:pt x="-1" y="17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7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6" name="Freeform 1245">
            <a:extLst>
              <a:ext uri="{FF2B5EF4-FFF2-40B4-BE49-F238E27FC236}">
                <a16:creationId xmlns:a16="http://schemas.microsoft.com/office/drawing/2014/main" id="{FC5D7DF4-3D2B-AF40-8E3C-F8627E3F3BBB}"/>
              </a:ext>
            </a:extLst>
          </p:cNvPr>
          <p:cNvSpPr/>
          <p:nvPr/>
        </p:nvSpPr>
        <p:spPr>
          <a:xfrm>
            <a:off x="640393" y="56770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23" y="23"/>
                </a:moveTo>
                <a:cubicBezTo>
                  <a:pt x="28" y="18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7" name="Freeform 1246">
            <a:extLst>
              <a:ext uri="{FF2B5EF4-FFF2-40B4-BE49-F238E27FC236}">
                <a16:creationId xmlns:a16="http://schemas.microsoft.com/office/drawing/2014/main" id="{1B984883-0D0D-9540-BF0B-D4AE25A36D8C}"/>
              </a:ext>
            </a:extLst>
          </p:cNvPr>
          <p:cNvSpPr/>
          <p:nvPr/>
        </p:nvSpPr>
        <p:spPr>
          <a:xfrm>
            <a:off x="640393" y="5608292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23"/>
                </a:moveTo>
                <a:cubicBezTo>
                  <a:pt x="9" y="29"/>
                  <a:pt x="18" y="29"/>
                  <a:pt x="23" y="23"/>
                </a:cubicBezTo>
                <a:cubicBezTo>
                  <a:pt x="28" y="18"/>
                  <a:pt x="28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8" name="Freeform 1247">
            <a:extLst>
              <a:ext uri="{FF2B5EF4-FFF2-40B4-BE49-F238E27FC236}">
                <a16:creationId xmlns:a16="http://schemas.microsoft.com/office/drawing/2014/main" id="{61E8E1C4-3EF7-874F-8D73-5C5D53EB4DA6}"/>
              </a:ext>
            </a:extLst>
          </p:cNvPr>
          <p:cNvSpPr/>
          <p:nvPr/>
        </p:nvSpPr>
        <p:spPr>
          <a:xfrm>
            <a:off x="640393" y="5642850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9"/>
                  <a:pt x="-1" y="17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7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9" name="Freeform 1248">
            <a:extLst>
              <a:ext uri="{FF2B5EF4-FFF2-40B4-BE49-F238E27FC236}">
                <a16:creationId xmlns:a16="http://schemas.microsoft.com/office/drawing/2014/main" id="{D35A2263-AB1C-0242-AEC1-CF4E38EDDED7}"/>
              </a:ext>
            </a:extLst>
          </p:cNvPr>
          <p:cNvSpPr/>
          <p:nvPr/>
        </p:nvSpPr>
        <p:spPr>
          <a:xfrm>
            <a:off x="672793" y="5608292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10"/>
                  <a:pt x="-1" y="18"/>
                  <a:pt x="4" y="23"/>
                </a:cubicBezTo>
                <a:cubicBezTo>
                  <a:pt x="10" y="29"/>
                  <a:pt x="18" y="29"/>
                  <a:pt x="24" y="23"/>
                </a:cubicBezTo>
                <a:cubicBezTo>
                  <a:pt x="29" y="18"/>
                  <a:pt x="29" y="10"/>
                  <a:pt x="24" y="4"/>
                </a:cubicBezTo>
                <a:cubicBezTo>
                  <a:pt x="18" y="-1"/>
                  <a:pt x="10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0" name="Freeform 1249">
            <a:extLst>
              <a:ext uri="{FF2B5EF4-FFF2-40B4-BE49-F238E27FC236}">
                <a16:creationId xmlns:a16="http://schemas.microsoft.com/office/drawing/2014/main" id="{4C35B934-A2DE-B044-8A5B-12DF624D7E2A}"/>
              </a:ext>
            </a:extLst>
          </p:cNvPr>
          <p:cNvSpPr/>
          <p:nvPr/>
        </p:nvSpPr>
        <p:spPr>
          <a:xfrm>
            <a:off x="707353" y="5702251"/>
            <a:ext cx="900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8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1" name="Freeform 1250">
            <a:extLst>
              <a:ext uri="{FF2B5EF4-FFF2-40B4-BE49-F238E27FC236}">
                <a16:creationId xmlns:a16="http://schemas.microsoft.com/office/drawing/2014/main" id="{2B0DA19B-9FAC-5C44-BA00-212BD7415D33}"/>
              </a:ext>
            </a:extLst>
          </p:cNvPr>
          <p:cNvSpPr/>
          <p:nvPr/>
        </p:nvSpPr>
        <p:spPr>
          <a:xfrm>
            <a:off x="640393" y="57022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8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2" name="Freeform 1251">
            <a:extLst>
              <a:ext uri="{FF2B5EF4-FFF2-40B4-BE49-F238E27FC236}">
                <a16:creationId xmlns:a16="http://schemas.microsoft.com/office/drawing/2014/main" id="{5E58600B-34DA-8848-A524-FEBB96FEABD7}"/>
              </a:ext>
            </a:extLst>
          </p:cNvPr>
          <p:cNvSpPr/>
          <p:nvPr/>
        </p:nvSpPr>
        <p:spPr>
          <a:xfrm>
            <a:off x="672793" y="57022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10" y="28"/>
                  <a:pt x="18" y="28"/>
                  <a:pt x="24" y="23"/>
                </a:cubicBezTo>
                <a:cubicBezTo>
                  <a:pt x="29" y="18"/>
                  <a:pt x="29" y="9"/>
                  <a:pt x="24" y="4"/>
                </a:cubicBezTo>
                <a:cubicBezTo>
                  <a:pt x="18" y="-1"/>
                  <a:pt x="10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3" name="Freeform 1252">
            <a:extLst>
              <a:ext uri="{FF2B5EF4-FFF2-40B4-BE49-F238E27FC236}">
                <a16:creationId xmlns:a16="http://schemas.microsoft.com/office/drawing/2014/main" id="{0AEA42FB-FDFE-E341-B293-D8D77589417F}"/>
              </a:ext>
            </a:extLst>
          </p:cNvPr>
          <p:cNvSpPr/>
          <p:nvPr/>
        </p:nvSpPr>
        <p:spPr>
          <a:xfrm>
            <a:off x="613394" y="5583091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23" y="23"/>
                </a:moveTo>
                <a:cubicBezTo>
                  <a:pt x="29" y="18"/>
                  <a:pt x="29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ubicBezTo>
                  <a:pt x="9" y="29"/>
                  <a:pt x="18" y="29"/>
                  <a:pt x="23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4" name="Freeform 1253">
            <a:extLst>
              <a:ext uri="{FF2B5EF4-FFF2-40B4-BE49-F238E27FC236}">
                <a16:creationId xmlns:a16="http://schemas.microsoft.com/office/drawing/2014/main" id="{38A6C326-038A-A346-B077-81B27DD49C31}"/>
              </a:ext>
            </a:extLst>
          </p:cNvPr>
          <p:cNvSpPr/>
          <p:nvPr/>
        </p:nvSpPr>
        <p:spPr>
          <a:xfrm>
            <a:off x="579192" y="5549251"/>
            <a:ext cx="900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8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5" name="Freeform 1254">
            <a:extLst>
              <a:ext uri="{FF2B5EF4-FFF2-40B4-BE49-F238E27FC236}">
                <a16:creationId xmlns:a16="http://schemas.microsoft.com/office/drawing/2014/main" id="{F5D5808E-7050-4E46-8563-5FC980B2BD50}"/>
              </a:ext>
            </a:extLst>
          </p:cNvPr>
          <p:cNvSpPr/>
          <p:nvPr/>
        </p:nvSpPr>
        <p:spPr>
          <a:xfrm>
            <a:off x="579192" y="5583091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23" y="23"/>
                </a:moveTo>
                <a:cubicBezTo>
                  <a:pt x="28" y="18"/>
                  <a:pt x="28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ubicBezTo>
                  <a:pt x="9" y="29"/>
                  <a:pt x="18" y="29"/>
                  <a:pt x="23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6" name="Freeform 1255">
            <a:extLst>
              <a:ext uri="{FF2B5EF4-FFF2-40B4-BE49-F238E27FC236}">
                <a16:creationId xmlns:a16="http://schemas.microsoft.com/office/drawing/2014/main" id="{DDF3CDBB-E788-7C47-A2F9-2AC165E705AE}"/>
              </a:ext>
            </a:extLst>
          </p:cNvPr>
          <p:cNvSpPr/>
          <p:nvPr/>
        </p:nvSpPr>
        <p:spPr>
          <a:xfrm>
            <a:off x="613394" y="5548891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9" y="18"/>
                  <a:pt x="29" y="9"/>
                  <a:pt x="23" y="4"/>
                </a:cubicBezTo>
                <a:cubicBezTo>
                  <a:pt x="18" y="-2"/>
                  <a:pt x="9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7" name="Freeform 1256">
            <a:extLst>
              <a:ext uri="{FF2B5EF4-FFF2-40B4-BE49-F238E27FC236}">
                <a16:creationId xmlns:a16="http://schemas.microsoft.com/office/drawing/2014/main" id="{74DCA52B-D6B1-5D43-BEC9-9CF8050C63F4}"/>
              </a:ext>
            </a:extLst>
          </p:cNvPr>
          <p:cNvSpPr/>
          <p:nvPr/>
        </p:nvSpPr>
        <p:spPr>
          <a:xfrm>
            <a:off x="546793" y="5583091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23" y="23"/>
                </a:moveTo>
                <a:cubicBezTo>
                  <a:pt x="28" y="18"/>
                  <a:pt x="28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ubicBezTo>
                  <a:pt x="9" y="29"/>
                  <a:pt x="18" y="29"/>
                  <a:pt x="23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8" name="Freeform 1257">
            <a:extLst>
              <a:ext uri="{FF2B5EF4-FFF2-40B4-BE49-F238E27FC236}">
                <a16:creationId xmlns:a16="http://schemas.microsoft.com/office/drawing/2014/main" id="{FDF0713A-37EA-964F-A2FB-EC49E89B5EEB}"/>
              </a:ext>
            </a:extLst>
          </p:cNvPr>
          <p:cNvSpPr/>
          <p:nvPr/>
        </p:nvSpPr>
        <p:spPr>
          <a:xfrm>
            <a:off x="546793" y="5548891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8"/>
                  <a:pt x="28" y="9"/>
                  <a:pt x="23" y="4"/>
                </a:cubicBezTo>
                <a:cubicBezTo>
                  <a:pt x="18" y="-2"/>
                  <a:pt x="9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9" name="Freeform 1258">
            <a:extLst>
              <a:ext uri="{FF2B5EF4-FFF2-40B4-BE49-F238E27FC236}">
                <a16:creationId xmlns:a16="http://schemas.microsoft.com/office/drawing/2014/main" id="{6EC2E7F4-C461-3040-AEBC-985642438480}"/>
              </a:ext>
            </a:extLst>
          </p:cNvPr>
          <p:cNvSpPr/>
          <p:nvPr/>
        </p:nvSpPr>
        <p:spPr>
          <a:xfrm>
            <a:off x="613394" y="56770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23" y="23"/>
                </a:moveTo>
                <a:cubicBezTo>
                  <a:pt x="29" y="18"/>
                  <a:pt x="29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0" name="Freeform 1259">
            <a:extLst>
              <a:ext uri="{FF2B5EF4-FFF2-40B4-BE49-F238E27FC236}">
                <a16:creationId xmlns:a16="http://schemas.microsoft.com/office/drawing/2014/main" id="{A198F8F0-C89B-ED45-9EAC-BC767032A325}"/>
              </a:ext>
            </a:extLst>
          </p:cNvPr>
          <p:cNvSpPr/>
          <p:nvPr/>
        </p:nvSpPr>
        <p:spPr>
          <a:xfrm>
            <a:off x="613394" y="5608292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23"/>
                </a:moveTo>
                <a:cubicBezTo>
                  <a:pt x="9" y="29"/>
                  <a:pt x="18" y="29"/>
                  <a:pt x="23" y="23"/>
                </a:cubicBezTo>
                <a:cubicBezTo>
                  <a:pt x="29" y="18"/>
                  <a:pt x="29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1" name="Freeform 1260">
            <a:extLst>
              <a:ext uri="{FF2B5EF4-FFF2-40B4-BE49-F238E27FC236}">
                <a16:creationId xmlns:a16="http://schemas.microsoft.com/office/drawing/2014/main" id="{41C0CDE2-C20F-FA4B-AE4C-4447D2BE17EE}"/>
              </a:ext>
            </a:extLst>
          </p:cNvPr>
          <p:cNvSpPr/>
          <p:nvPr/>
        </p:nvSpPr>
        <p:spPr>
          <a:xfrm>
            <a:off x="579192" y="5642850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4" y="4"/>
                </a:moveTo>
                <a:cubicBezTo>
                  <a:pt x="-1" y="9"/>
                  <a:pt x="-1" y="17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7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2" name="Freeform 1261">
            <a:extLst>
              <a:ext uri="{FF2B5EF4-FFF2-40B4-BE49-F238E27FC236}">
                <a16:creationId xmlns:a16="http://schemas.microsoft.com/office/drawing/2014/main" id="{B0332096-428D-6F44-A24C-54009A37DAAB}"/>
              </a:ext>
            </a:extLst>
          </p:cNvPr>
          <p:cNvSpPr/>
          <p:nvPr/>
        </p:nvSpPr>
        <p:spPr>
          <a:xfrm>
            <a:off x="579192" y="5677051"/>
            <a:ext cx="900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6">
                <a:moveTo>
                  <a:pt x="23" y="23"/>
                </a:moveTo>
                <a:cubicBezTo>
                  <a:pt x="28" y="18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3" name="Freeform 1262">
            <a:extLst>
              <a:ext uri="{FF2B5EF4-FFF2-40B4-BE49-F238E27FC236}">
                <a16:creationId xmlns:a16="http://schemas.microsoft.com/office/drawing/2014/main" id="{4CBD79BC-8454-D940-9E9F-3BA4B6296CF5}"/>
              </a:ext>
            </a:extLst>
          </p:cNvPr>
          <p:cNvSpPr/>
          <p:nvPr/>
        </p:nvSpPr>
        <p:spPr>
          <a:xfrm>
            <a:off x="613394" y="5642850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9"/>
                  <a:pt x="-1" y="17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9" y="17"/>
                  <a:pt x="29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4" name="Freeform 1263">
            <a:extLst>
              <a:ext uri="{FF2B5EF4-FFF2-40B4-BE49-F238E27FC236}">
                <a16:creationId xmlns:a16="http://schemas.microsoft.com/office/drawing/2014/main" id="{C487F351-7266-3C49-A819-76B3DD67AC18}"/>
              </a:ext>
            </a:extLst>
          </p:cNvPr>
          <p:cNvSpPr/>
          <p:nvPr/>
        </p:nvSpPr>
        <p:spPr>
          <a:xfrm>
            <a:off x="546793" y="5677051"/>
            <a:ext cx="900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6">
                <a:moveTo>
                  <a:pt x="23" y="23"/>
                </a:moveTo>
                <a:cubicBezTo>
                  <a:pt x="28" y="18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5" name="Freeform 1264">
            <a:extLst>
              <a:ext uri="{FF2B5EF4-FFF2-40B4-BE49-F238E27FC236}">
                <a16:creationId xmlns:a16="http://schemas.microsoft.com/office/drawing/2014/main" id="{174FC66E-B50F-E046-93A5-6A089FD80A12}"/>
              </a:ext>
            </a:extLst>
          </p:cNvPr>
          <p:cNvSpPr/>
          <p:nvPr/>
        </p:nvSpPr>
        <p:spPr>
          <a:xfrm>
            <a:off x="546793" y="5608292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4" y="23"/>
                </a:moveTo>
                <a:cubicBezTo>
                  <a:pt x="9" y="29"/>
                  <a:pt x="18" y="29"/>
                  <a:pt x="23" y="23"/>
                </a:cubicBezTo>
                <a:cubicBezTo>
                  <a:pt x="28" y="18"/>
                  <a:pt x="28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6" name="Freeform 1265">
            <a:extLst>
              <a:ext uri="{FF2B5EF4-FFF2-40B4-BE49-F238E27FC236}">
                <a16:creationId xmlns:a16="http://schemas.microsoft.com/office/drawing/2014/main" id="{EFBB480F-9314-004D-B69F-64EDCC691C56}"/>
              </a:ext>
            </a:extLst>
          </p:cNvPr>
          <p:cNvSpPr/>
          <p:nvPr/>
        </p:nvSpPr>
        <p:spPr>
          <a:xfrm>
            <a:off x="546793" y="5642850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4" y="4"/>
                </a:moveTo>
                <a:cubicBezTo>
                  <a:pt x="-1" y="9"/>
                  <a:pt x="-1" y="17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7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7" name="Freeform 1266">
            <a:extLst>
              <a:ext uri="{FF2B5EF4-FFF2-40B4-BE49-F238E27FC236}">
                <a16:creationId xmlns:a16="http://schemas.microsoft.com/office/drawing/2014/main" id="{4E4A2E9A-4326-6440-93F3-5B2FD4264554}"/>
              </a:ext>
            </a:extLst>
          </p:cNvPr>
          <p:cNvSpPr/>
          <p:nvPr/>
        </p:nvSpPr>
        <p:spPr>
          <a:xfrm>
            <a:off x="579192" y="5608292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4" y="4"/>
                </a:moveTo>
                <a:cubicBezTo>
                  <a:pt x="-1" y="10"/>
                  <a:pt x="-1" y="18"/>
                  <a:pt x="4" y="23"/>
                </a:cubicBezTo>
                <a:cubicBezTo>
                  <a:pt x="9" y="29"/>
                  <a:pt x="18" y="29"/>
                  <a:pt x="23" y="23"/>
                </a:cubicBezTo>
                <a:cubicBezTo>
                  <a:pt x="28" y="18"/>
                  <a:pt x="28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8" name="Freeform 1267">
            <a:extLst>
              <a:ext uri="{FF2B5EF4-FFF2-40B4-BE49-F238E27FC236}">
                <a16:creationId xmlns:a16="http://schemas.microsoft.com/office/drawing/2014/main" id="{09C4C1D9-3104-A743-B129-3F09156F7A9D}"/>
              </a:ext>
            </a:extLst>
          </p:cNvPr>
          <p:cNvSpPr/>
          <p:nvPr/>
        </p:nvSpPr>
        <p:spPr>
          <a:xfrm>
            <a:off x="613394" y="57022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9" y="18"/>
                  <a:pt x="29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9" name="Freeform 1268">
            <a:extLst>
              <a:ext uri="{FF2B5EF4-FFF2-40B4-BE49-F238E27FC236}">
                <a16:creationId xmlns:a16="http://schemas.microsoft.com/office/drawing/2014/main" id="{F0DAE11B-31D6-1A4F-8917-3014158DC130}"/>
              </a:ext>
            </a:extLst>
          </p:cNvPr>
          <p:cNvSpPr/>
          <p:nvPr/>
        </p:nvSpPr>
        <p:spPr>
          <a:xfrm>
            <a:off x="546793" y="5702251"/>
            <a:ext cx="900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8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0" name="Freeform 1269">
            <a:extLst>
              <a:ext uri="{FF2B5EF4-FFF2-40B4-BE49-F238E27FC236}">
                <a16:creationId xmlns:a16="http://schemas.microsoft.com/office/drawing/2014/main" id="{5749E0B5-AA07-5E44-9CA8-63684B3D7918}"/>
              </a:ext>
            </a:extLst>
          </p:cNvPr>
          <p:cNvSpPr/>
          <p:nvPr/>
        </p:nvSpPr>
        <p:spPr>
          <a:xfrm>
            <a:off x="579192" y="5702251"/>
            <a:ext cx="900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8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1" name="Freeform 1270">
            <a:extLst>
              <a:ext uri="{FF2B5EF4-FFF2-40B4-BE49-F238E27FC236}">
                <a16:creationId xmlns:a16="http://schemas.microsoft.com/office/drawing/2014/main" id="{BC3BCBFB-876A-5A42-AE7F-FB3E980FCAE9}"/>
              </a:ext>
            </a:extLst>
          </p:cNvPr>
          <p:cNvSpPr/>
          <p:nvPr/>
        </p:nvSpPr>
        <p:spPr>
          <a:xfrm>
            <a:off x="519432" y="5583091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23" y="23"/>
                </a:moveTo>
                <a:cubicBezTo>
                  <a:pt x="28" y="18"/>
                  <a:pt x="28" y="10"/>
                  <a:pt x="23" y="4"/>
                </a:cubicBezTo>
                <a:cubicBezTo>
                  <a:pt x="17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ubicBezTo>
                  <a:pt x="9" y="29"/>
                  <a:pt x="17" y="29"/>
                  <a:pt x="23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2" name="Freeform 1271">
            <a:extLst>
              <a:ext uri="{FF2B5EF4-FFF2-40B4-BE49-F238E27FC236}">
                <a16:creationId xmlns:a16="http://schemas.microsoft.com/office/drawing/2014/main" id="{670A4DBD-C552-9D44-BC7A-D66AC2F683A0}"/>
              </a:ext>
            </a:extLst>
          </p:cNvPr>
          <p:cNvSpPr/>
          <p:nvPr/>
        </p:nvSpPr>
        <p:spPr>
          <a:xfrm>
            <a:off x="519432" y="5548891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7" y="28"/>
                  <a:pt x="23" y="23"/>
                </a:cubicBezTo>
                <a:cubicBezTo>
                  <a:pt x="28" y="18"/>
                  <a:pt x="28" y="9"/>
                  <a:pt x="23" y="4"/>
                </a:cubicBezTo>
                <a:cubicBezTo>
                  <a:pt x="17" y="-2"/>
                  <a:pt x="9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3" name="Freeform 1272">
            <a:extLst>
              <a:ext uri="{FF2B5EF4-FFF2-40B4-BE49-F238E27FC236}">
                <a16:creationId xmlns:a16="http://schemas.microsoft.com/office/drawing/2014/main" id="{6C472DC9-DC77-D740-A409-ED2FC7986613}"/>
              </a:ext>
            </a:extLst>
          </p:cNvPr>
          <p:cNvSpPr/>
          <p:nvPr/>
        </p:nvSpPr>
        <p:spPr>
          <a:xfrm>
            <a:off x="519432" y="56770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23" y="23"/>
                </a:moveTo>
                <a:cubicBezTo>
                  <a:pt x="28" y="18"/>
                  <a:pt x="28" y="9"/>
                  <a:pt x="23" y="4"/>
                </a:cubicBezTo>
                <a:cubicBezTo>
                  <a:pt x="17" y="-1"/>
                  <a:pt x="9" y="-1"/>
                  <a:pt x="4" y="4"/>
                </a:cubicBez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7" y="28"/>
                  <a:pt x="23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4" name="Freeform 1273">
            <a:extLst>
              <a:ext uri="{FF2B5EF4-FFF2-40B4-BE49-F238E27FC236}">
                <a16:creationId xmlns:a16="http://schemas.microsoft.com/office/drawing/2014/main" id="{F502BEE1-18F2-8C4F-8D6A-EA7D5A76677D}"/>
              </a:ext>
            </a:extLst>
          </p:cNvPr>
          <p:cNvSpPr/>
          <p:nvPr/>
        </p:nvSpPr>
        <p:spPr>
          <a:xfrm>
            <a:off x="519432" y="5608292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23"/>
                </a:moveTo>
                <a:cubicBezTo>
                  <a:pt x="9" y="29"/>
                  <a:pt x="17" y="29"/>
                  <a:pt x="23" y="23"/>
                </a:cubicBezTo>
                <a:cubicBezTo>
                  <a:pt x="28" y="18"/>
                  <a:pt x="28" y="10"/>
                  <a:pt x="23" y="4"/>
                </a:cubicBezTo>
                <a:cubicBezTo>
                  <a:pt x="17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5" name="Freeform 1274">
            <a:extLst>
              <a:ext uri="{FF2B5EF4-FFF2-40B4-BE49-F238E27FC236}">
                <a16:creationId xmlns:a16="http://schemas.microsoft.com/office/drawing/2014/main" id="{9AA1F079-3A7F-ED4B-AA8C-41DE0F610DFF}"/>
              </a:ext>
            </a:extLst>
          </p:cNvPr>
          <p:cNvSpPr/>
          <p:nvPr/>
        </p:nvSpPr>
        <p:spPr>
          <a:xfrm>
            <a:off x="519432" y="5642850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9"/>
                  <a:pt x="-1" y="17"/>
                  <a:pt x="4" y="23"/>
                </a:cubicBezTo>
                <a:cubicBezTo>
                  <a:pt x="9" y="28"/>
                  <a:pt x="17" y="28"/>
                  <a:pt x="23" y="23"/>
                </a:cubicBezTo>
                <a:cubicBezTo>
                  <a:pt x="28" y="17"/>
                  <a:pt x="28" y="9"/>
                  <a:pt x="23" y="4"/>
                </a:cubicBezTo>
                <a:cubicBezTo>
                  <a:pt x="17" y="-1"/>
                  <a:pt x="9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6" name="Freeform 1275">
            <a:extLst>
              <a:ext uri="{FF2B5EF4-FFF2-40B4-BE49-F238E27FC236}">
                <a16:creationId xmlns:a16="http://schemas.microsoft.com/office/drawing/2014/main" id="{F774B7A3-9E3C-9743-A758-6E70ECCE26C7}"/>
              </a:ext>
            </a:extLst>
          </p:cNvPr>
          <p:cNvSpPr/>
          <p:nvPr/>
        </p:nvSpPr>
        <p:spPr>
          <a:xfrm>
            <a:off x="519432" y="57022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7" y="28"/>
                  <a:pt x="23" y="23"/>
                </a:cubicBezTo>
                <a:cubicBezTo>
                  <a:pt x="28" y="18"/>
                  <a:pt x="28" y="9"/>
                  <a:pt x="23" y="4"/>
                </a:cubicBezTo>
                <a:cubicBezTo>
                  <a:pt x="17" y="-1"/>
                  <a:pt x="9" y="-1"/>
                  <a:pt x="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7" name="Freeform 1276">
            <a:extLst>
              <a:ext uri="{FF2B5EF4-FFF2-40B4-BE49-F238E27FC236}">
                <a16:creationId xmlns:a16="http://schemas.microsoft.com/office/drawing/2014/main" id="{F475FBDC-9C18-8F4A-9171-6189B086A8E4}"/>
              </a:ext>
            </a:extLst>
          </p:cNvPr>
          <p:cNvSpPr/>
          <p:nvPr/>
        </p:nvSpPr>
        <p:spPr>
          <a:xfrm>
            <a:off x="1998313" y="7091130"/>
            <a:ext cx="882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6" h="141">
                <a:moveTo>
                  <a:pt x="229" y="105"/>
                </a:moveTo>
                <a:lnTo>
                  <a:pt x="36" y="105"/>
                </a:lnTo>
                <a:lnTo>
                  <a:pt x="36" y="17"/>
                </a:ln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7"/>
                </a:cubicBezTo>
                <a:lnTo>
                  <a:pt x="0" y="123"/>
                </a:lnTo>
                <a:cubicBezTo>
                  <a:pt x="0" y="133"/>
                  <a:pt x="8" y="141"/>
                  <a:pt x="18" y="141"/>
                </a:cubicBezTo>
                <a:lnTo>
                  <a:pt x="229" y="141"/>
                </a:lnTo>
                <a:cubicBezTo>
                  <a:pt x="239" y="141"/>
                  <a:pt x="246" y="133"/>
                  <a:pt x="246" y="123"/>
                </a:cubicBezTo>
                <a:cubicBezTo>
                  <a:pt x="246" y="113"/>
                  <a:pt x="239" y="105"/>
                  <a:pt x="229" y="10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8" name="Freeform 1277">
            <a:extLst>
              <a:ext uri="{FF2B5EF4-FFF2-40B4-BE49-F238E27FC236}">
                <a16:creationId xmlns:a16="http://schemas.microsoft.com/office/drawing/2014/main" id="{9D6687FB-B69C-0948-9F21-EE97F06DCC3E}"/>
              </a:ext>
            </a:extLst>
          </p:cNvPr>
          <p:cNvSpPr/>
          <p:nvPr/>
        </p:nvSpPr>
        <p:spPr>
          <a:xfrm>
            <a:off x="2074272" y="6977371"/>
            <a:ext cx="8820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6" h="36">
                <a:moveTo>
                  <a:pt x="18" y="35"/>
                </a:moveTo>
                <a:lnTo>
                  <a:pt x="228" y="36"/>
                </a:lnTo>
                <a:cubicBezTo>
                  <a:pt x="238" y="36"/>
                  <a:pt x="245" y="28"/>
                  <a:pt x="246" y="18"/>
                </a:cubicBezTo>
                <a:cubicBezTo>
                  <a:pt x="246" y="9"/>
                  <a:pt x="238" y="1"/>
                  <a:pt x="228" y="1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9" name="Freeform 1278">
            <a:extLst>
              <a:ext uri="{FF2B5EF4-FFF2-40B4-BE49-F238E27FC236}">
                <a16:creationId xmlns:a16="http://schemas.microsoft.com/office/drawing/2014/main" id="{E82DC896-8850-C34B-B4CC-D1C5A103EA07}"/>
              </a:ext>
            </a:extLst>
          </p:cNvPr>
          <p:cNvSpPr/>
          <p:nvPr/>
        </p:nvSpPr>
        <p:spPr>
          <a:xfrm>
            <a:off x="1998313" y="6977371"/>
            <a:ext cx="5076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141">
                <a:moveTo>
                  <a:pt x="36" y="35"/>
                </a:moveTo>
                <a:lnTo>
                  <a:pt x="106" y="35"/>
                </a:lnTo>
                <a:lnTo>
                  <a:pt x="106" y="106"/>
                </a:lnTo>
                <a:lnTo>
                  <a:pt x="36" y="106"/>
                </a:lnTo>
                <a:close/>
                <a:moveTo>
                  <a:pt x="18" y="141"/>
                </a:moveTo>
                <a:lnTo>
                  <a:pt x="124" y="141"/>
                </a:lnTo>
                <a:cubicBezTo>
                  <a:pt x="134" y="141"/>
                  <a:pt x="142" y="134"/>
                  <a:pt x="142" y="124"/>
                </a:cubicBezTo>
                <a:lnTo>
                  <a:pt x="142" y="18"/>
                </a:lnTo>
                <a:cubicBezTo>
                  <a:pt x="142" y="8"/>
                  <a:pt x="134" y="0"/>
                  <a:pt x="124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24"/>
                </a:lnTo>
                <a:cubicBezTo>
                  <a:pt x="0" y="134"/>
                  <a:pt x="8" y="141"/>
                  <a:pt x="18" y="1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0" name="Freeform 1279">
            <a:extLst>
              <a:ext uri="{FF2B5EF4-FFF2-40B4-BE49-F238E27FC236}">
                <a16:creationId xmlns:a16="http://schemas.microsoft.com/office/drawing/2014/main" id="{0789BC8E-0E3F-434F-88C1-0277008F4C7E}"/>
              </a:ext>
            </a:extLst>
          </p:cNvPr>
          <p:cNvSpPr/>
          <p:nvPr/>
        </p:nvSpPr>
        <p:spPr>
          <a:xfrm>
            <a:off x="2201353" y="6973771"/>
            <a:ext cx="21960" cy="5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142">
                <a:moveTo>
                  <a:pt x="18" y="142"/>
                </a:moveTo>
                <a:lnTo>
                  <a:pt x="44" y="142"/>
                </a:lnTo>
                <a:cubicBezTo>
                  <a:pt x="54" y="142"/>
                  <a:pt x="62" y="134"/>
                  <a:pt x="62" y="124"/>
                </a:cubicBezTo>
                <a:lnTo>
                  <a:pt x="62" y="18"/>
                </a:lnTo>
                <a:cubicBezTo>
                  <a:pt x="62" y="8"/>
                  <a:pt x="54" y="0"/>
                  <a:pt x="44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24"/>
                </a:lnTo>
                <a:cubicBezTo>
                  <a:pt x="0" y="134"/>
                  <a:pt x="8" y="142"/>
                  <a:pt x="18" y="14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1" name="Freeform 1280">
            <a:extLst>
              <a:ext uri="{FF2B5EF4-FFF2-40B4-BE49-F238E27FC236}">
                <a16:creationId xmlns:a16="http://schemas.microsoft.com/office/drawing/2014/main" id="{DD08E827-DE5E-5A43-80DD-D7371AF017F8}"/>
              </a:ext>
            </a:extLst>
          </p:cNvPr>
          <p:cNvSpPr/>
          <p:nvPr/>
        </p:nvSpPr>
        <p:spPr>
          <a:xfrm>
            <a:off x="2057353" y="6996451"/>
            <a:ext cx="3168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88">
                <a:moveTo>
                  <a:pt x="36" y="36"/>
                </a:moveTo>
                <a:lnTo>
                  <a:pt x="53" y="36"/>
                </a:lnTo>
                <a:lnTo>
                  <a:pt x="53" y="53"/>
                </a:lnTo>
                <a:lnTo>
                  <a:pt x="36" y="53"/>
                </a:lnTo>
                <a:close/>
                <a:moveTo>
                  <a:pt x="18" y="88"/>
                </a:moveTo>
                <a:lnTo>
                  <a:pt x="71" y="88"/>
                </a:lnTo>
                <a:cubicBezTo>
                  <a:pt x="81" y="88"/>
                  <a:pt x="89" y="81"/>
                  <a:pt x="89" y="71"/>
                </a:cubicBezTo>
                <a:lnTo>
                  <a:pt x="89" y="18"/>
                </a:lnTo>
                <a:cubicBezTo>
                  <a:pt x="89" y="8"/>
                  <a:pt x="81" y="0"/>
                  <a:pt x="71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1"/>
                  <a:pt x="8" y="88"/>
                  <a:pt x="18" y="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2" name="Freeform 1281">
            <a:extLst>
              <a:ext uri="{FF2B5EF4-FFF2-40B4-BE49-F238E27FC236}">
                <a16:creationId xmlns:a16="http://schemas.microsoft.com/office/drawing/2014/main" id="{48D8FA3C-F8D4-094C-B625-F99C11270B67}"/>
              </a:ext>
            </a:extLst>
          </p:cNvPr>
          <p:cNvSpPr/>
          <p:nvPr/>
        </p:nvSpPr>
        <p:spPr>
          <a:xfrm>
            <a:off x="2017753" y="7076731"/>
            <a:ext cx="5004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0" h="127">
                <a:moveTo>
                  <a:pt x="105" y="75"/>
                </a:moveTo>
                <a:lnTo>
                  <a:pt x="105" y="92"/>
                </a:lnTo>
                <a:lnTo>
                  <a:pt x="35" y="92"/>
                </a:lnTo>
                <a:lnTo>
                  <a:pt x="35" y="35"/>
                </a:lnTo>
                <a:lnTo>
                  <a:pt x="53" y="35"/>
                </a:lnTo>
                <a:lnTo>
                  <a:pt x="53" y="57"/>
                </a:lnTo>
                <a:cubicBezTo>
                  <a:pt x="53" y="67"/>
                  <a:pt x="60" y="75"/>
                  <a:pt x="70" y="75"/>
                </a:cubicBezTo>
                <a:close/>
                <a:moveTo>
                  <a:pt x="70" y="0"/>
                </a:moveTo>
                <a:lnTo>
                  <a:pt x="17" y="0"/>
                </a:lnTo>
                <a:cubicBezTo>
                  <a:pt x="8" y="0"/>
                  <a:pt x="0" y="8"/>
                  <a:pt x="0" y="17"/>
                </a:cubicBezTo>
                <a:lnTo>
                  <a:pt x="0" y="110"/>
                </a:lnTo>
                <a:cubicBezTo>
                  <a:pt x="0" y="119"/>
                  <a:pt x="8" y="127"/>
                  <a:pt x="17" y="127"/>
                </a:cubicBezTo>
                <a:lnTo>
                  <a:pt x="123" y="127"/>
                </a:lnTo>
                <a:cubicBezTo>
                  <a:pt x="132" y="127"/>
                  <a:pt x="140" y="119"/>
                  <a:pt x="140" y="110"/>
                </a:cubicBezTo>
                <a:lnTo>
                  <a:pt x="140" y="57"/>
                </a:lnTo>
                <a:cubicBezTo>
                  <a:pt x="140" y="47"/>
                  <a:pt x="132" y="39"/>
                  <a:pt x="123" y="39"/>
                </a:cubicBezTo>
                <a:lnTo>
                  <a:pt x="88" y="39"/>
                </a:lnTo>
                <a:lnTo>
                  <a:pt x="88" y="17"/>
                </a:lnTo>
                <a:cubicBezTo>
                  <a:pt x="88" y="8"/>
                  <a:pt x="80" y="0"/>
                  <a:pt x="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3" name="Freeform 1282">
            <a:extLst>
              <a:ext uri="{FF2B5EF4-FFF2-40B4-BE49-F238E27FC236}">
                <a16:creationId xmlns:a16="http://schemas.microsoft.com/office/drawing/2014/main" id="{0D033AB4-A5F9-C645-B86C-5AA2B05DFDDC}"/>
              </a:ext>
            </a:extLst>
          </p:cNvPr>
          <p:cNvSpPr/>
          <p:nvPr/>
        </p:nvSpPr>
        <p:spPr>
          <a:xfrm>
            <a:off x="1998673" y="704361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52" y="53"/>
                </a:moveTo>
                <a:lnTo>
                  <a:pt x="35" y="53"/>
                </a:lnTo>
                <a:lnTo>
                  <a:pt x="35" y="36"/>
                </a:lnTo>
                <a:lnTo>
                  <a:pt x="52" y="36"/>
                </a:lnTo>
                <a:close/>
                <a:moveTo>
                  <a:pt x="88" y="71"/>
                </a:move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71"/>
                </a:lnTo>
                <a:cubicBezTo>
                  <a:pt x="0" y="80"/>
                  <a:pt x="7" y="88"/>
                  <a:pt x="17" y="88"/>
                </a:cubicBezTo>
                <a:lnTo>
                  <a:pt x="70" y="88"/>
                </a:lnTo>
                <a:cubicBezTo>
                  <a:pt x="80" y="88"/>
                  <a:pt x="88" y="80"/>
                  <a:pt x="88" y="7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4" name="Freeform 1283">
            <a:extLst>
              <a:ext uri="{FF2B5EF4-FFF2-40B4-BE49-F238E27FC236}">
                <a16:creationId xmlns:a16="http://schemas.microsoft.com/office/drawing/2014/main" id="{ED5C82E4-ACC1-0B4B-B479-7B6DC248D396}"/>
              </a:ext>
            </a:extLst>
          </p:cNvPr>
          <p:cNvSpPr/>
          <p:nvPr/>
        </p:nvSpPr>
        <p:spPr>
          <a:xfrm>
            <a:off x="2144473" y="704649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53" y="53"/>
                </a:moveTo>
                <a:lnTo>
                  <a:pt x="35" y="53"/>
                </a:lnTo>
                <a:lnTo>
                  <a:pt x="35" y="35"/>
                </a:lnTo>
                <a:lnTo>
                  <a:pt x="53" y="35"/>
                </a:lnTo>
                <a:close/>
                <a:moveTo>
                  <a:pt x="70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0"/>
                </a:lnTo>
                <a:cubicBezTo>
                  <a:pt x="0" y="80"/>
                  <a:pt x="8" y="88"/>
                  <a:pt x="18" y="88"/>
                </a:cubicBezTo>
                <a:lnTo>
                  <a:pt x="70" y="88"/>
                </a:lnTo>
                <a:cubicBezTo>
                  <a:pt x="80" y="88"/>
                  <a:pt x="88" y="80"/>
                  <a:pt x="88" y="70"/>
                </a:cubicBez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5" name="Freeform 1284">
            <a:extLst>
              <a:ext uri="{FF2B5EF4-FFF2-40B4-BE49-F238E27FC236}">
                <a16:creationId xmlns:a16="http://schemas.microsoft.com/office/drawing/2014/main" id="{768D3637-E276-E246-893C-D51979BD8625}"/>
              </a:ext>
            </a:extLst>
          </p:cNvPr>
          <p:cNvSpPr/>
          <p:nvPr/>
        </p:nvSpPr>
        <p:spPr>
          <a:xfrm>
            <a:off x="2191633" y="7040011"/>
            <a:ext cx="3168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88">
                <a:moveTo>
                  <a:pt x="36" y="35"/>
                </a:moveTo>
                <a:lnTo>
                  <a:pt x="53" y="35"/>
                </a:lnTo>
                <a:lnTo>
                  <a:pt x="53" y="52"/>
                </a:lnTo>
                <a:lnTo>
                  <a:pt x="36" y="52"/>
                </a:lnTo>
                <a:close/>
                <a:moveTo>
                  <a:pt x="0" y="18"/>
                </a:moveTo>
                <a:lnTo>
                  <a:pt x="0" y="70"/>
                </a:lnTo>
                <a:cubicBezTo>
                  <a:pt x="0" y="80"/>
                  <a:pt x="8" y="88"/>
                  <a:pt x="18" y="88"/>
                </a:cubicBezTo>
                <a:lnTo>
                  <a:pt x="71" y="88"/>
                </a:lnTo>
                <a:cubicBezTo>
                  <a:pt x="81" y="88"/>
                  <a:pt x="89" y="80"/>
                  <a:pt x="89" y="70"/>
                </a:cubicBezTo>
                <a:lnTo>
                  <a:pt x="89" y="18"/>
                </a:lnTo>
                <a:cubicBezTo>
                  <a:pt x="89" y="8"/>
                  <a:pt x="81" y="0"/>
                  <a:pt x="71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6" name="Freeform 1285">
            <a:extLst>
              <a:ext uri="{FF2B5EF4-FFF2-40B4-BE49-F238E27FC236}">
                <a16:creationId xmlns:a16="http://schemas.microsoft.com/office/drawing/2014/main" id="{6407042B-D0D1-BF48-96D7-4B480232FAB4}"/>
              </a:ext>
            </a:extLst>
          </p:cNvPr>
          <p:cNvSpPr/>
          <p:nvPr/>
        </p:nvSpPr>
        <p:spPr>
          <a:xfrm>
            <a:off x="2097672" y="6996451"/>
            <a:ext cx="5004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0" h="128">
                <a:moveTo>
                  <a:pt x="105" y="92"/>
                </a:moveTo>
                <a:lnTo>
                  <a:pt x="87" y="92"/>
                </a:lnTo>
                <a:lnTo>
                  <a:pt x="87" y="70"/>
                </a:lnTo>
                <a:cubicBezTo>
                  <a:pt x="87" y="61"/>
                  <a:pt x="80" y="53"/>
                  <a:pt x="70" y="53"/>
                </a:cubicBezTo>
                <a:lnTo>
                  <a:pt x="35" y="53"/>
                </a:lnTo>
                <a:lnTo>
                  <a:pt x="35" y="35"/>
                </a:lnTo>
                <a:lnTo>
                  <a:pt x="105" y="35"/>
                </a:lnTo>
                <a:close/>
                <a:moveTo>
                  <a:pt x="140" y="110"/>
                </a:moveTo>
                <a:lnTo>
                  <a:pt x="140" y="18"/>
                </a:lnTo>
                <a:cubicBezTo>
                  <a:pt x="140" y="8"/>
                  <a:pt x="132" y="0"/>
                  <a:pt x="122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lnTo>
                  <a:pt x="0" y="70"/>
                </a:lnTo>
                <a:cubicBezTo>
                  <a:pt x="0" y="80"/>
                  <a:pt x="8" y="88"/>
                  <a:pt x="17" y="88"/>
                </a:cubicBezTo>
                <a:lnTo>
                  <a:pt x="52" y="88"/>
                </a:lnTo>
                <a:lnTo>
                  <a:pt x="52" y="110"/>
                </a:lnTo>
                <a:cubicBezTo>
                  <a:pt x="52" y="120"/>
                  <a:pt x="60" y="128"/>
                  <a:pt x="70" y="128"/>
                </a:cubicBezTo>
                <a:lnTo>
                  <a:pt x="122" y="128"/>
                </a:lnTo>
                <a:cubicBezTo>
                  <a:pt x="132" y="128"/>
                  <a:pt x="140" y="120"/>
                  <a:pt x="140" y="1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7" name="Freeform 1286">
            <a:extLst>
              <a:ext uri="{FF2B5EF4-FFF2-40B4-BE49-F238E27FC236}">
                <a16:creationId xmlns:a16="http://schemas.microsoft.com/office/drawing/2014/main" id="{4DF4D745-3495-0749-82FC-743733658405}"/>
              </a:ext>
            </a:extLst>
          </p:cNvPr>
          <p:cNvSpPr/>
          <p:nvPr/>
        </p:nvSpPr>
        <p:spPr>
          <a:xfrm>
            <a:off x="2051593" y="7049731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8" y="56"/>
                </a:moveTo>
                <a:lnTo>
                  <a:pt x="39" y="56"/>
                </a:lnTo>
                <a:cubicBezTo>
                  <a:pt x="49" y="56"/>
                  <a:pt x="57" y="48"/>
                  <a:pt x="57" y="38"/>
                </a:cubicBezTo>
                <a:lnTo>
                  <a:pt x="57" y="17"/>
                </a:lnTo>
                <a:cubicBezTo>
                  <a:pt x="57" y="7"/>
                  <a:pt x="49" y="0"/>
                  <a:pt x="39" y="0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8" name="Freeform 1287">
            <a:extLst>
              <a:ext uri="{FF2B5EF4-FFF2-40B4-BE49-F238E27FC236}">
                <a16:creationId xmlns:a16="http://schemas.microsoft.com/office/drawing/2014/main" id="{5F222531-C1A7-1449-8E0A-3053A0C56708}"/>
              </a:ext>
            </a:extLst>
          </p:cNvPr>
          <p:cNvSpPr/>
          <p:nvPr/>
        </p:nvSpPr>
        <p:spPr>
          <a:xfrm>
            <a:off x="2070673" y="703029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56" y="17"/>
                </a:moveTo>
                <a:cubicBezTo>
                  <a:pt x="56" y="8"/>
                  <a:pt x="48" y="0"/>
                  <a:pt x="38" y="0"/>
                </a:cubicBezTo>
                <a:lnTo>
                  <a:pt x="17" y="0"/>
                </a:lnTo>
                <a:cubicBezTo>
                  <a:pt x="8" y="0"/>
                  <a:pt x="0" y="8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7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9" name="Freeform 1288">
            <a:extLst>
              <a:ext uri="{FF2B5EF4-FFF2-40B4-BE49-F238E27FC236}">
                <a16:creationId xmlns:a16="http://schemas.microsoft.com/office/drawing/2014/main" id="{874BC75A-BF1D-FC45-8F1E-2BBFB3868666}"/>
              </a:ext>
            </a:extLst>
          </p:cNvPr>
          <p:cNvSpPr/>
          <p:nvPr/>
        </p:nvSpPr>
        <p:spPr>
          <a:xfrm>
            <a:off x="2171113" y="6973771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8" y="57"/>
                </a:moveTo>
                <a:lnTo>
                  <a:pt x="38" y="57"/>
                </a:lnTo>
                <a:cubicBezTo>
                  <a:pt x="48" y="57"/>
                  <a:pt x="56" y="49"/>
                  <a:pt x="56" y="39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9"/>
                  <a:pt x="8" y="57"/>
                  <a:pt x="1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0" name="Freeform 1289">
            <a:extLst>
              <a:ext uri="{FF2B5EF4-FFF2-40B4-BE49-F238E27FC236}">
                <a16:creationId xmlns:a16="http://schemas.microsoft.com/office/drawing/2014/main" id="{FEE95FC1-E3D7-324B-B1EC-9AC182D8E9CE}"/>
              </a:ext>
            </a:extLst>
          </p:cNvPr>
          <p:cNvSpPr/>
          <p:nvPr/>
        </p:nvSpPr>
        <p:spPr>
          <a:xfrm>
            <a:off x="2089392" y="705225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1" name="Freeform 1290">
            <a:extLst>
              <a:ext uri="{FF2B5EF4-FFF2-40B4-BE49-F238E27FC236}">
                <a16:creationId xmlns:a16="http://schemas.microsoft.com/office/drawing/2014/main" id="{8ADD5AA5-E69B-2646-A50D-CD53D4A73131}"/>
              </a:ext>
            </a:extLst>
          </p:cNvPr>
          <p:cNvSpPr/>
          <p:nvPr/>
        </p:nvSpPr>
        <p:spPr>
          <a:xfrm>
            <a:off x="2116392" y="704973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0"/>
                </a:move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7"/>
                </a:lnTo>
                <a:cubicBezTo>
                  <a:pt x="56" y="7"/>
                  <a:pt x="48" y="0"/>
                  <a:pt x="3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2" name="Freeform 1291">
            <a:extLst>
              <a:ext uri="{FF2B5EF4-FFF2-40B4-BE49-F238E27FC236}">
                <a16:creationId xmlns:a16="http://schemas.microsoft.com/office/drawing/2014/main" id="{E47D0EE0-78A0-514A-A1E0-7B990402B466}"/>
              </a:ext>
            </a:extLst>
          </p:cNvPr>
          <p:cNvSpPr/>
          <p:nvPr/>
        </p:nvSpPr>
        <p:spPr>
          <a:xfrm>
            <a:off x="2155992" y="7000771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0" y="18"/>
                </a:moveTo>
                <a:lnTo>
                  <a:pt x="0" y="39"/>
                </a:lnTo>
                <a:cubicBezTo>
                  <a:pt x="0" y="49"/>
                  <a:pt x="8" y="57"/>
                  <a:pt x="18" y="57"/>
                </a:cubicBezTo>
                <a:lnTo>
                  <a:pt x="38" y="57"/>
                </a:lnTo>
                <a:cubicBezTo>
                  <a:pt x="48" y="57"/>
                  <a:pt x="56" y="49"/>
                  <a:pt x="56" y="39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3" name="Freeform 1292">
            <a:extLst>
              <a:ext uri="{FF2B5EF4-FFF2-40B4-BE49-F238E27FC236}">
                <a16:creationId xmlns:a16="http://schemas.microsoft.com/office/drawing/2014/main" id="{91791AFE-CB50-BE45-BBBB-460CC1C69AC3}"/>
              </a:ext>
            </a:extLst>
          </p:cNvPr>
          <p:cNvSpPr/>
          <p:nvPr/>
        </p:nvSpPr>
        <p:spPr>
          <a:xfrm>
            <a:off x="2176513" y="7020210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4" name="Freeform 1293">
            <a:extLst>
              <a:ext uri="{FF2B5EF4-FFF2-40B4-BE49-F238E27FC236}">
                <a16:creationId xmlns:a16="http://schemas.microsoft.com/office/drawing/2014/main" id="{C15963F2-52E4-4F43-AE92-CBB3FD5D89D5}"/>
              </a:ext>
            </a:extLst>
          </p:cNvPr>
          <p:cNvSpPr/>
          <p:nvPr/>
        </p:nvSpPr>
        <p:spPr>
          <a:xfrm>
            <a:off x="2074272" y="7075650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56" y="18"/>
                </a:move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5" name="Freeform 1294">
            <a:extLst>
              <a:ext uri="{FF2B5EF4-FFF2-40B4-BE49-F238E27FC236}">
                <a16:creationId xmlns:a16="http://schemas.microsoft.com/office/drawing/2014/main" id="{A85DFDBA-49A2-5B47-8D0D-29CED08A4979}"/>
              </a:ext>
            </a:extLst>
          </p:cNvPr>
          <p:cNvSpPr/>
          <p:nvPr/>
        </p:nvSpPr>
        <p:spPr>
          <a:xfrm>
            <a:off x="1903992" y="6925171"/>
            <a:ext cx="457920" cy="27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3" h="756">
                <a:moveTo>
                  <a:pt x="55" y="55"/>
                </a:moveTo>
                <a:lnTo>
                  <a:pt x="1137" y="55"/>
                </a:lnTo>
                <a:lnTo>
                  <a:pt x="1137" y="460"/>
                </a:lnTo>
                <a:lnTo>
                  <a:pt x="808" y="460"/>
                </a:lnTo>
                <a:lnTo>
                  <a:pt x="808" y="458"/>
                </a:lnTo>
                <a:cubicBezTo>
                  <a:pt x="808" y="448"/>
                  <a:pt x="801" y="440"/>
                  <a:pt x="791" y="440"/>
                </a:cubicBezTo>
                <a:lnTo>
                  <a:pt x="770" y="440"/>
                </a:lnTo>
                <a:cubicBezTo>
                  <a:pt x="760" y="440"/>
                  <a:pt x="752" y="448"/>
                  <a:pt x="752" y="458"/>
                </a:cubicBezTo>
                <a:lnTo>
                  <a:pt x="752" y="460"/>
                </a:lnTo>
                <a:lnTo>
                  <a:pt x="719" y="460"/>
                </a:lnTo>
                <a:lnTo>
                  <a:pt x="719" y="457"/>
                </a:lnTo>
                <a:cubicBezTo>
                  <a:pt x="719" y="447"/>
                  <a:pt x="711" y="439"/>
                  <a:pt x="701" y="439"/>
                </a:cubicBezTo>
                <a:lnTo>
                  <a:pt x="574" y="439"/>
                </a:lnTo>
                <a:cubicBezTo>
                  <a:pt x="564" y="439"/>
                  <a:pt x="556" y="447"/>
                  <a:pt x="556" y="457"/>
                </a:cubicBezTo>
                <a:lnTo>
                  <a:pt x="556" y="460"/>
                </a:lnTo>
                <a:lnTo>
                  <a:pt x="543" y="460"/>
                </a:lnTo>
                <a:cubicBezTo>
                  <a:pt x="533" y="460"/>
                  <a:pt x="525" y="468"/>
                  <a:pt x="525" y="478"/>
                </a:cubicBezTo>
                <a:lnTo>
                  <a:pt x="525" y="619"/>
                </a:lnTo>
                <a:cubicBezTo>
                  <a:pt x="525" y="629"/>
                  <a:pt x="533" y="637"/>
                  <a:pt x="543" y="637"/>
                </a:cubicBezTo>
                <a:lnTo>
                  <a:pt x="1137" y="637"/>
                </a:lnTo>
                <a:lnTo>
                  <a:pt x="1137" y="701"/>
                </a:lnTo>
                <a:lnTo>
                  <a:pt x="55" y="701"/>
                </a:lnTo>
                <a:close/>
                <a:moveTo>
                  <a:pt x="1238" y="602"/>
                </a:moveTo>
                <a:lnTo>
                  <a:pt x="1168" y="602"/>
                </a:lnTo>
                <a:cubicBezTo>
                  <a:pt x="1167" y="601"/>
                  <a:pt x="1166" y="601"/>
                  <a:pt x="1164" y="601"/>
                </a:cubicBezTo>
                <a:cubicBezTo>
                  <a:pt x="1163" y="601"/>
                  <a:pt x="1161" y="601"/>
                  <a:pt x="1160" y="602"/>
                </a:cubicBezTo>
                <a:lnTo>
                  <a:pt x="561" y="602"/>
                </a:lnTo>
                <a:lnTo>
                  <a:pt x="561" y="496"/>
                </a:lnTo>
                <a:lnTo>
                  <a:pt x="767" y="496"/>
                </a:lnTo>
                <a:cubicBezTo>
                  <a:pt x="768" y="496"/>
                  <a:pt x="769" y="496"/>
                  <a:pt x="770" y="496"/>
                </a:cubicBezTo>
                <a:lnTo>
                  <a:pt x="791" y="496"/>
                </a:lnTo>
                <a:cubicBezTo>
                  <a:pt x="792" y="496"/>
                  <a:pt x="793" y="496"/>
                  <a:pt x="794" y="496"/>
                </a:cubicBezTo>
                <a:lnTo>
                  <a:pt x="1238" y="496"/>
                </a:lnTo>
                <a:close/>
                <a:moveTo>
                  <a:pt x="48" y="756"/>
                </a:moveTo>
                <a:lnTo>
                  <a:pt x="1143" y="756"/>
                </a:lnTo>
                <a:cubicBezTo>
                  <a:pt x="1170" y="756"/>
                  <a:pt x="1192" y="735"/>
                  <a:pt x="1192" y="709"/>
                </a:cubicBezTo>
                <a:lnTo>
                  <a:pt x="1192" y="637"/>
                </a:lnTo>
                <a:lnTo>
                  <a:pt x="1256" y="637"/>
                </a:lnTo>
                <a:cubicBezTo>
                  <a:pt x="1265" y="637"/>
                  <a:pt x="1273" y="629"/>
                  <a:pt x="1273" y="619"/>
                </a:cubicBezTo>
                <a:lnTo>
                  <a:pt x="1273" y="478"/>
                </a:lnTo>
                <a:cubicBezTo>
                  <a:pt x="1273" y="468"/>
                  <a:pt x="1265" y="460"/>
                  <a:pt x="1256" y="460"/>
                </a:cubicBezTo>
                <a:lnTo>
                  <a:pt x="1192" y="460"/>
                </a:lnTo>
                <a:lnTo>
                  <a:pt x="1192" y="47"/>
                </a:lnTo>
                <a:cubicBezTo>
                  <a:pt x="1192" y="21"/>
                  <a:pt x="1170" y="0"/>
                  <a:pt x="1143" y="0"/>
                </a:cubicBezTo>
                <a:lnTo>
                  <a:pt x="48" y="0"/>
                </a:lnTo>
                <a:cubicBezTo>
                  <a:pt x="22" y="0"/>
                  <a:pt x="0" y="21"/>
                  <a:pt x="0" y="47"/>
                </a:cubicBezTo>
                <a:lnTo>
                  <a:pt x="0" y="709"/>
                </a:lnTo>
                <a:cubicBezTo>
                  <a:pt x="0" y="735"/>
                  <a:pt x="22" y="756"/>
                  <a:pt x="48" y="7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6" name="Freeform 1295">
            <a:extLst>
              <a:ext uri="{FF2B5EF4-FFF2-40B4-BE49-F238E27FC236}">
                <a16:creationId xmlns:a16="http://schemas.microsoft.com/office/drawing/2014/main" id="{7D6D75AE-5442-FF42-A4A2-68D3156C4FB5}"/>
              </a:ext>
            </a:extLst>
          </p:cNvPr>
          <p:cNvSpPr/>
          <p:nvPr/>
        </p:nvSpPr>
        <p:spPr>
          <a:xfrm>
            <a:off x="1853593" y="7216051"/>
            <a:ext cx="529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55">
                <a:moveTo>
                  <a:pt x="1444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lnTo>
                  <a:pt x="1444" y="55"/>
                </a:lnTo>
                <a:cubicBezTo>
                  <a:pt x="1459" y="55"/>
                  <a:pt x="1472" y="43"/>
                  <a:pt x="1472" y="27"/>
                </a:cubicBezTo>
                <a:cubicBezTo>
                  <a:pt x="1472" y="12"/>
                  <a:pt x="1459" y="0"/>
                  <a:pt x="144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7" name="Freeform 1296">
            <a:extLst>
              <a:ext uri="{FF2B5EF4-FFF2-40B4-BE49-F238E27FC236}">
                <a16:creationId xmlns:a16="http://schemas.microsoft.com/office/drawing/2014/main" id="{166B9D91-EF2A-C140-93A9-0CFE81709D64}"/>
              </a:ext>
            </a:extLst>
          </p:cNvPr>
          <p:cNvSpPr/>
          <p:nvPr/>
        </p:nvSpPr>
        <p:spPr>
          <a:xfrm>
            <a:off x="2148433" y="7110210"/>
            <a:ext cx="18720" cy="2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" h="69">
                <a:moveTo>
                  <a:pt x="46" y="55"/>
                </a:moveTo>
                <a:lnTo>
                  <a:pt x="15" y="55"/>
                </a:lnTo>
                <a:lnTo>
                  <a:pt x="15" y="41"/>
                </a:lnTo>
                <a:lnTo>
                  <a:pt x="41" y="41"/>
                </a:lnTo>
                <a:cubicBezTo>
                  <a:pt x="45" y="41"/>
                  <a:pt x="48" y="38"/>
                  <a:pt x="48" y="34"/>
                </a:cubicBezTo>
                <a:cubicBezTo>
                  <a:pt x="48" y="30"/>
                  <a:pt x="45" y="27"/>
                  <a:pt x="41" y="27"/>
                </a:cubicBezTo>
                <a:lnTo>
                  <a:pt x="15" y="27"/>
                </a:lnTo>
                <a:lnTo>
                  <a:pt x="15" y="13"/>
                </a:lnTo>
                <a:lnTo>
                  <a:pt x="46" y="13"/>
                </a:lnTo>
                <a:cubicBezTo>
                  <a:pt x="49" y="13"/>
                  <a:pt x="52" y="10"/>
                  <a:pt x="52" y="7"/>
                </a:cubicBezTo>
                <a:cubicBezTo>
                  <a:pt x="52" y="3"/>
                  <a:pt x="49" y="0"/>
                  <a:pt x="46" y="0"/>
                </a:cubicBezTo>
                <a:lnTo>
                  <a:pt x="7" y="0"/>
                </a:lnTo>
                <a:cubicBezTo>
                  <a:pt x="3" y="0"/>
                  <a:pt x="0" y="3"/>
                  <a:pt x="0" y="8"/>
                </a:cubicBezTo>
                <a:lnTo>
                  <a:pt x="0" y="61"/>
                </a:lnTo>
                <a:cubicBezTo>
                  <a:pt x="0" y="65"/>
                  <a:pt x="3" y="69"/>
                  <a:pt x="7" y="69"/>
                </a:cubicBezTo>
                <a:lnTo>
                  <a:pt x="46" y="69"/>
                </a:lnTo>
                <a:cubicBezTo>
                  <a:pt x="50" y="69"/>
                  <a:pt x="53" y="66"/>
                  <a:pt x="53" y="62"/>
                </a:cubicBezTo>
                <a:cubicBezTo>
                  <a:pt x="53" y="58"/>
                  <a:pt x="50" y="55"/>
                  <a:pt x="46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8" name="Freeform 1297">
            <a:extLst>
              <a:ext uri="{FF2B5EF4-FFF2-40B4-BE49-F238E27FC236}">
                <a16:creationId xmlns:a16="http://schemas.microsoft.com/office/drawing/2014/main" id="{277649EE-A68C-3744-8968-93532EC62410}"/>
              </a:ext>
            </a:extLst>
          </p:cNvPr>
          <p:cNvSpPr/>
          <p:nvPr/>
        </p:nvSpPr>
        <p:spPr>
          <a:xfrm>
            <a:off x="2179033" y="7110210"/>
            <a:ext cx="20520" cy="2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69">
                <a:moveTo>
                  <a:pt x="42" y="23"/>
                </a:moveTo>
                <a:lnTo>
                  <a:pt x="42" y="24"/>
                </a:lnTo>
                <a:cubicBezTo>
                  <a:pt x="42" y="29"/>
                  <a:pt x="38" y="33"/>
                  <a:pt x="31" y="33"/>
                </a:cubicBezTo>
                <a:lnTo>
                  <a:pt x="15" y="33"/>
                </a:lnTo>
                <a:lnTo>
                  <a:pt x="15" y="14"/>
                </a:lnTo>
                <a:lnTo>
                  <a:pt x="30" y="14"/>
                </a:lnTo>
                <a:cubicBezTo>
                  <a:pt x="38" y="14"/>
                  <a:pt x="42" y="17"/>
                  <a:pt x="42" y="23"/>
                </a:cubicBezTo>
                <a:close/>
                <a:moveTo>
                  <a:pt x="8" y="0"/>
                </a:moveTo>
                <a:cubicBezTo>
                  <a:pt x="4" y="0"/>
                  <a:pt x="0" y="3"/>
                  <a:pt x="0" y="8"/>
                </a:cubicBezTo>
                <a:lnTo>
                  <a:pt x="0" y="62"/>
                </a:lnTo>
                <a:cubicBezTo>
                  <a:pt x="0" y="66"/>
                  <a:pt x="4" y="69"/>
                  <a:pt x="8" y="69"/>
                </a:cubicBezTo>
                <a:cubicBezTo>
                  <a:pt x="12" y="69"/>
                  <a:pt x="15" y="66"/>
                  <a:pt x="15" y="62"/>
                </a:cubicBezTo>
                <a:lnTo>
                  <a:pt x="15" y="47"/>
                </a:lnTo>
                <a:lnTo>
                  <a:pt x="27" y="47"/>
                </a:lnTo>
                <a:lnTo>
                  <a:pt x="42" y="65"/>
                </a:lnTo>
                <a:cubicBezTo>
                  <a:pt x="44" y="68"/>
                  <a:pt x="46" y="69"/>
                  <a:pt x="50" y="69"/>
                </a:cubicBezTo>
                <a:cubicBezTo>
                  <a:pt x="53" y="69"/>
                  <a:pt x="57" y="67"/>
                  <a:pt x="57" y="62"/>
                </a:cubicBezTo>
                <a:cubicBezTo>
                  <a:pt x="57" y="60"/>
                  <a:pt x="56" y="58"/>
                  <a:pt x="54" y="57"/>
                </a:cubicBezTo>
                <a:lnTo>
                  <a:pt x="44" y="44"/>
                </a:lnTo>
                <a:cubicBezTo>
                  <a:pt x="52" y="40"/>
                  <a:pt x="58" y="34"/>
                  <a:pt x="58" y="23"/>
                </a:cubicBezTo>
                <a:cubicBezTo>
                  <a:pt x="58" y="16"/>
                  <a:pt x="55" y="11"/>
                  <a:pt x="52" y="7"/>
                </a:cubicBezTo>
                <a:cubicBezTo>
                  <a:pt x="47" y="2"/>
                  <a:pt x="40" y="0"/>
                  <a:pt x="3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9" name="Freeform 1298">
            <a:extLst>
              <a:ext uri="{FF2B5EF4-FFF2-40B4-BE49-F238E27FC236}">
                <a16:creationId xmlns:a16="http://schemas.microsoft.com/office/drawing/2014/main" id="{EC186128-A171-1D40-8EF4-FEB9E607455F}"/>
              </a:ext>
            </a:extLst>
          </p:cNvPr>
          <p:cNvSpPr/>
          <p:nvPr/>
        </p:nvSpPr>
        <p:spPr>
          <a:xfrm>
            <a:off x="2211793" y="7110210"/>
            <a:ext cx="20160" cy="2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69">
                <a:moveTo>
                  <a:pt x="15" y="14"/>
                </a:moveTo>
                <a:lnTo>
                  <a:pt x="30" y="14"/>
                </a:lnTo>
                <a:cubicBezTo>
                  <a:pt x="37" y="14"/>
                  <a:pt x="42" y="17"/>
                  <a:pt x="42" y="23"/>
                </a:cubicBezTo>
                <a:lnTo>
                  <a:pt x="42" y="24"/>
                </a:lnTo>
                <a:cubicBezTo>
                  <a:pt x="42" y="29"/>
                  <a:pt x="38" y="33"/>
                  <a:pt x="30" y="33"/>
                </a:cubicBezTo>
                <a:lnTo>
                  <a:pt x="15" y="33"/>
                </a:lnTo>
                <a:close/>
                <a:moveTo>
                  <a:pt x="7" y="69"/>
                </a:moveTo>
                <a:cubicBezTo>
                  <a:pt x="12" y="69"/>
                  <a:pt x="15" y="66"/>
                  <a:pt x="15" y="62"/>
                </a:cubicBezTo>
                <a:lnTo>
                  <a:pt x="15" y="47"/>
                </a:lnTo>
                <a:lnTo>
                  <a:pt x="27" y="47"/>
                </a:lnTo>
                <a:lnTo>
                  <a:pt x="42" y="65"/>
                </a:lnTo>
                <a:cubicBezTo>
                  <a:pt x="44" y="68"/>
                  <a:pt x="46" y="69"/>
                  <a:pt x="49" y="69"/>
                </a:cubicBezTo>
                <a:cubicBezTo>
                  <a:pt x="53" y="69"/>
                  <a:pt x="56" y="67"/>
                  <a:pt x="56" y="62"/>
                </a:cubicBezTo>
                <a:cubicBezTo>
                  <a:pt x="56" y="60"/>
                  <a:pt x="55" y="58"/>
                  <a:pt x="54" y="57"/>
                </a:cubicBezTo>
                <a:lnTo>
                  <a:pt x="43" y="44"/>
                </a:lnTo>
                <a:cubicBezTo>
                  <a:pt x="52" y="40"/>
                  <a:pt x="57" y="34"/>
                  <a:pt x="57" y="23"/>
                </a:cubicBezTo>
                <a:cubicBezTo>
                  <a:pt x="57" y="16"/>
                  <a:pt x="55" y="11"/>
                  <a:pt x="51" y="7"/>
                </a:cubicBezTo>
                <a:cubicBezTo>
                  <a:pt x="47" y="2"/>
                  <a:pt x="40" y="0"/>
                  <a:pt x="31" y="0"/>
                </a:cubicBezTo>
                <a:lnTo>
                  <a:pt x="7" y="0"/>
                </a:lnTo>
                <a:cubicBezTo>
                  <a:pt x="3" y="0"/>
                  <a:pt x="0" y="3"/>
                  <a:pt x="0" y="8"/>
                </a:cubicBezTo>
                <a:lnTo>
                  <a:pt x="0" y="62"/>
                </a:lnTo>
                <a:cubicBezTo>
                  <a:pt x="0" y="66"/>
                  <a:pt x="3" y="69"/>
                  <a:pt x="7" y="6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0" name="Freeform 1299">
            <a:extLst>
              <a:ext uri="{FF2B5EF4-FFF2-40B4-BE49-F238E27FC236}">
                <a16:creationId xmlns:a16="http://schemas.microsoft.com/office/drawing/2014/main" id="{ED752BC4-2253-F144-918B-DCA39424F127}"/>
              </a:ext>
            </a:extLst>
          </p:cNvPr>
          <p:cNvSpPr/>
          <p:nvPr/>
        </p:nvSpPr>
        <p:spPr>
          <a:xfrm>
            <a:off x="2243113" y="7109851"/>
            <a:ext cx="25920" cy="25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" h="71">
                <a:moveTo>
                  <a:pt x="16" y="35"/>
                </a:moveTo>
                <a:cubicBezTo>
                  <a:pt x="16" y="23"/>
                  <a:pt x="25" y="14"/>
                  <a:pt x="37" y="14"/>
                </a:cubicBezTo>
                <a:cubicBezTo>
                  <a:pt x="49" y="14"/>
                  <a:pt x="58" y="24"/>
                  <a:pt x="58" y="35"/>
                </a:cubicBezTo>
                <a:lnTo>
                  <a:pt x="58" y="36"/>
                </a:lnTo>
                <a:cubicBezTo>
                  <a:pt x="58" y="47"/>
                  <a:pt x="49" y="57"/>
                  <a:pt x="37" y="57"/>
                </a:cubicBezTo>
                <a:cubicBezTo>
                  <a:pt x="25" y="57"/>
                  <a:pt x="16" y="47"/>
                  <a:pt x="16" y="35"/>
                </a:cubicBezTo>
                <a:close/>
                <a:moveTo>
                  <a:pt x="37" y="71"/>
                </a:moveTo>
                <a:cubicBezTo>
                  <a:pt x="58" y="71"/>
                  <a:pt x="73" y="55"/>
                  <a:pt x="73" y="35"/>
                </a:cubicBezTo>
                <a:cubicBezTo>
                  <a:pt x="73" y="16"/>
                  <a:pt x="58" y="0"/>
                  <a:pt x="37" y="0"/>
                </a:cubicBezTo>
                <a:cubicBezTo>
                  <a:pt x="16" y="0"/>
                  <a:pt x="0" y="16"/>
                  <a:pt x="0" y="35"/>
                </a:cubicBezTo>
                <a:lnTo>
                  <a:pt x="0" y="36"/>
                </a:lnTo>
                <a:cubicBezTo>
                  <a:pt x="0" y="55"/>
                  <a:pt x="16" y="71"/>
                  <a:pt x="37" y="7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1" name="Freeform 1300">
            <a:extLst>
              <a:ext uri="{FF2B5EF4-FFF2-40B4-BE49-F238E27FC236}">
                <a16:creationId xmlns:a16="http://schemas.microsoft.com/office/drawing/2014/main" id="{38BAD91B-D137-854C-87D9-7BE5DF1B4AA5}"/>
              </a:ext>
            </a:extLst>
          </p:cNvPr>
          <p:cNvSpPr/>
          <p:nvPr/>
        </p:nvSpPr>
        <p:spPr>
          <a:xfrm>
            <a:off x="2281273" y="7110210"/>
            <a:ext cx="20520" cy="2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69">
                <a:moveTo>
                  <a:pt x="16" y="14"/>
                </a:moveTo>
                <a:lnTo>
                  <a:pt x="31" y="14"/>
                </a:lnTo>
                <a:cubicBezTo>
                  <a:pt x="38" y="14"/>
                  <a:pt x="43" y="17"/>
                  <a:pt x="43" y="23"/>
                </a:cubicBezTo>
                <a:lnTo>
                  <a:pt x="43" y="24"/>
                </a:lnTo>
                <a:cubicBezTo>
                  <a:pt x="43" y="29"/>
                  <a:pt x="38" y="33"/>
                  <a:pt x="31" y="33"/>
                </a:cubicBezTo>
                <a:lnTo>
                  <a:pt x="16" y="33"/>
                </a:lnTo>
                <a:close/>
                <a:moveTo>
                  <a:pt x="8" y="69"/>
                </a:moveTo>
                <a:cubicBezTo>
                  <a:pt x="12" y="69"/>
                  <a:pt x="16" y="66"/>
                  <a:pt x="16" y="62"/>
                </a:cubicBezTo>
                <a:lnTo>
                  <a:pt x="16" y="47"/>
                </a:lnTo>
                <a:lnTo>
                  <a:pt x="28" y="47"/>
                </a:lnTo>
                <a:lnTo>
                  <a:pt x="42" y="65"/>
                </a:lnTo>
                <a:cubicBezTo>
                  <a:pt x="44" y="68"/>
                  <a:pt x="46" y="69"/>
                  <a:pt x="50" y="69"/>
                </a:cubicBezTo>
                <a:cubicBezTo>
                  <a:pt x="54" y="69"/>
                  <a:pt x="57" y="67"/>
                  <a:pt x="57" y="62"/>
                </a:cubicBezTo>
                <a:cubicBezTo>
                  <a:pt x="57" y="60"/>
                  <a:pt x="56" y="58"/>
                  <a:pt x="55" y="57"/>
                </a:cubicBezTo>
                <a:lnTo>
                  <a:pt x="44" y="44"/>
                </a:lnTo>
                <a:cubicBezTo>
                  <a:pt x="52" y="40"/>
                  <a:pt x="58" y="34"/>
                  <a:pt x="58" y="23"/>
                </a:cubicBezTo>
                <a:cubicBezTo>
                  <a:pt x="58" y="16"/>
                  <a:pt x="56" y="11"/>
                  <a:pt x="52" y="7"/>
                </a:cubicBezTo>
                <a:cubicBezTo>
                  <a:pt x="47" y="2"/>
                  <a:pt x="41" y="0"/>
                  <a:pt x="32" y="0"/>
                </a:cubicBezTo>
                <a:lnTo>
                  <a:pt x="8" y="0"/>
                </a:lnTo>
                <a:cubicBezTo>
                  <a:pt x="4" y="0"/>
                  <a:pt x="0" y="3"/>
                  <a:pt x="0" y="8"/>
                </a:cubicBezTo>
                <a:lnTo>
                  <a:pt x="0" y="62"/>
                </a:lnTo>
                <a:cubicBezTo>
                  <a:pt x="0" y="66"/>
                  <a:pt x="4" y="69"/>
                  <a:pt x="8" y="6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81539849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" name="TextBox 1029">
            <a:extLst>
              <a:ext uri="{FF2B5EF4-FFF2-40B4-BE49-F238E27FC236}">
                <a16:creationId xmlns:a16="http://schemas.microsoft.com/office/drawing/2014/main" id="{20A6CE15-C88A-914F-A14D-AF96A5A46ABB}"/>
              </a:ext>
            </a:extLst>
          </p:cNvPr>
          <p:cNvSpPr txBox="1"/>
          <p:nvPr/>
        </p:nvSpPr>
        <p:spPr>
          <a:xfrm rot="16200000">
            <a:off x="5930891" y="3425894"/>
            <a:ext cx="611577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pc="600" dirty="0">
                <a:latin typeface="Funnel Display" pitchFamily="2" charset="0"/>
              </a:rPr>
              <a:t>TEAMWORK ICONS</a:t>
            </a:r>
          </a:p>
        </p:txBody>
      </p:sp>
      <p:sp>
        <p:nvSpPr>
          <p:cNvPr id="235" name="Freeform 234">
            <a:extLst>
              <a:ext uri="{FF2B5EF4-FFF2-40B4-BE49-F238E27FC236}">
                <a16:creationId xmlns:a16="http://schemas.microsoft.com/office/drawing/2014/main" id="{8F1630BB-0E37-4E4A-ADFE-E8386CD8674E}"/>
              </a:ext>
            </a:extLst>
          </p:cNvPr>
          <p:cNvSpPr/>
          <p:nvPr/>
        </p:nvSpPr>
        <p:spPr>
          <a:xfrm>
            <a:off x="3332473" y="3984691"/>
            <a:ext cx="416880" cy="35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9" h="979">
                <a:moveTo>
                  <a:pt x="693" y="727"/>
                </a:moveTo>
                <a:lnTo>
                  <a:pt x="467" y="727"/>
                </a:lnTo>
                <a:lnTo>
                  <a:pt x="55" y="727"/>
                </a:lnTo>
                <a:lnTo>
                  <a:pt x="55" y="667"/>
                </a:lnTo>
                <a:lnTo>
                  <a:pt x="211" y="667"/>
                </a:lnTo>
                <a:lnTo>
                  <a:pt x="573" y="667"/>
                </a:lnTo>
                <a:cubicBezTo>
                  <a:pt x="574" y="667"/>
                  <a:pt x="574" y="667"/>
                  <a:pt x="574" y="667"/>
                </a:cubicBezTo>
                <a:cubicBezTo>
                  <a:pt x="575" y="667"/>
                  <a:pt x="575" y="667"/>
                  <a:pt x="575" y="667"/>
                </a:cubicBezTo>
                <a:cubicBezTo>
                  <a:pt x="576" y="668"/>
                  <a:pt x="576" y="668"/>
                  <a:pt x="577" y="668"/>
                </a:cubicBezTo>
                <a:lnTo>
                  <a:pt x="578" y="668"/>
                </a:lnTo>
                <a:lnTo>
                  <a:pt x="579" y="669"/>
                </a:lnTo>
                <a:lnTo>
                  <a:pt x="580" y="669"/>
                </a:lnTo>
                <a:lnTo>
                  <a:pt x="581" y="669"/>
                </a:lnTo>
                <a:lnTo>
                  <a:pt x="582" y="669"/>
                </a:lnTo>
                <a:lnTo>
                  <a:pt x="583" y="669"/>
                </a:lnTo>
                <a:cubicBezTo>
                  <a:pt x="584" y="669"/>
                  <a:pt x="584" y="669"/>
                  <a:pt x="585" y="669"/>
                </a:cubicBezTo>
                <a:cubicBezTo>
                  <a:pt x="586" y="669"/>
                  <a:pt x="587" y="669"/>
                  <a:pt x="588" y="669"/>
                </a:cubicBezTo>
                <a:cubicBezTo>
                  <a:pt x="589" y="669"/>
                  <a:pt x="590" y="669"/>
                  <a:pt x="591" y="669"/>
                </a:cubicBezTo>
                <a:cubicBezTo>
                  <a:pt x="592" y="668"/>
                  <a:pt x="593" y="668"/>
                  <a:pt x="594" y="668"/>
                </a:cubicBezTo>
                <a:cubicBezTo>
                  <a:pt x="595" y="667"/>
                  <a:pt x="596" y="667"/>
                  <a:pt x="596" y="667"/>
                </a:cubicBezTo>
                <a:cubicBezTo>
                  <a:pt x="597" y="667"/>
                  <a:pt x="597" y="667"/>
                  <a:pt x="597" y="667"/>
                </a:cubicBezTo>
                <a:lnTo>
                  <a:pt x="1103" y="667"/>
                </a:lnTo>
                <a:lnTo>
                  <a:pt x="1103" y="727"/>
                </a:lnTo>
                <a:close/>
                <a:moveTo>
                  <a:pt x="726" y="924"/>
                </a:moveTo>
                <a:lnTo>
                  <a:pt x="433" y="924"/>
                </a:lnTo>
                <a:lnTo>
                  <a:pt x="486" y="782"/>
                </a:lnTo>
                <a:lnTo>
                  <a:pt x="674" y="782"/>
                </a:lnTo>
                <a:close/>
                <a:moveTo>
                  <a:pt x="718" y="517"/>
                </a:moveTo>
                <a:lnTo>
                  <a:pt x="793" y="611"/>
                </a:lnTo>
                <a:lnTo>
                  <a:pt x="644" y="611"/>
                </a:lnTo>
                <a:close/>
                <a:moveTo>
                  <a:pt x="396" y="369"/>
                </a:moveTo>
                <a:lnTo>
                  <a:pt x="536" y="611"/>
                </a:lnTo>
                <a:lnTo>
                  <a:pt x="258" y="611"/>
                </a:lnTo>
                <a:close/>
                <a:moveTo>
                  <a:pt x="1103" y="55"/>
                </a:moveTo>
                <a:lnTo>
                  <a:pt x="1103" y="611"/>
                </a:lnTo>
                <a:lnTo>
                  <a:pt x="863" y="611"/>
                </a:lnTo>
                <a:lnTo>
                  <a:pt x="743" y="459"/>
                </a:lnTo>
                <a:cubicBezTo>
                  <a:pt x="741" y="456"/>
                  <a:pt x="739" y="453"/>
                  <a:pt x="736" y="451"/>
                </a:cubicBezTo>
                <a:cubicBezTo>
                  <a:pt x="731" y="447"/>
                  <a:pt x="725" y="445"/>
                  <a:pt x="719" y="445"/>
                </a:cubicBezTo>
                <a:lnTo>
                  <a:pt x="718" y="445"/>
                </a:lnTo>
                <a:cubicBezTo>
                  <a:pt x="712" y="445"/>
                  <a:pt x="706" y="447"/>
                  <a:pt x="701" y="451"/>
                </a:cubicBezTo>
                <a:cubicBezTo>
                  <a:pt x="698" y="453"/>
                  <a:pt x="696" y="456"/>
                  <a:pt x="694" y="459"/>
                </a:cubicBezTo>
                <a:lnTo>
                  <a:pt x="589" y="593"/>
                </a:lnTo>
                <a:lnTo>
                  <a:pt x="420" y="299"/>
                </a:lnTo>
                <a:cubicBezTo>
                  <a:pt x="419" y="299"/>
                  <a:pt x="419" y="298"/>
                  <a:pt x="419" y="298"/>
                </a:cubicBezTo>
                <a:cubicBezTo>
                  <a:pt x="418" y="297"/>
                  <a:pt x="418" y="297"/>
                  <a:pt x="418" y="297"/>
                </a:cubicBezTo>
                <a:cubicBezTo>
                  <a:pt x="418" y="296"/>
                  <a:pt x="417" y="296"/>
                  <a:pt x="417" y="296"/>
                </a:cubicBezTo>
                <a:cubicBezTo>
                  <a:pt x="417" y="295"/>
                  <a:pt x="417" y="295"/>
                  <a:pt x="416" y="295"/>
                </a:cubicBezTo>
                <a:cubicBezTo>
                  <a:pt x="416" y="294"/>
                  <a:pt x="416" y="294"/>
                  <a:pt x="415" y="294"/>
                </a:cubicBezTo>
                <a:cubicBezTo>
                  <a:pt x="415" y="293"/>
                  <a:pt x="415" y="293"/>
                  <a:pt x="414" y="293"/>
                </a:cubicBezTo>
                <a:cubicBezTo>
                  <a:pt x="414" y="293"/>
                  <a:pt x="414" y="292"/>
                  <a:pt x="413" y="292"/>
                </a:cubicBezTo>
                <a:cubicBezTo>
                  <a:pt x="413" y="292"/>
                  <a:pt x="413" y="291"/>
                  <a:pt x="412" y="291"/>
                </a:cubicBezTo>
                <a:lnTo>
                  <a:pt x="411" y="290"/>
                </a:lnTo>
                <a:cubicBezTo>
                  <a:pt x="411" y="290"/>
                  <a:pt x="410" y="290"/>
                  <a:pt x="410" y="289"/>
                </a:cubicBezTo>
                <a:cubicBezTo>
                  <a:pt x="409" y="289"/>
                  <a:pt x="409" y="289"/>
                  <a:pt x="409" y="289"/>
                </a:cubicBezTo>
                <a:cubicBezTo>
                  <a:pt x="408" y="289"/>
                  <a:pt x="408" y="289"/>
                  <a:pt x="408" y="288"/>
                </a:cubicBezTo>
                <a:cubicBezTo>
                  <a:pt x="407" y="288"/>
                  <a:pt x="407" y="288"/>
                  <a:pt x="406" y="288"/>
                </a:cubicBezTo>
                <a:cubicBezTo>
                  <a:pt x="406" y="288"/>
                  <a:pt x="406" y="287"/>
                  <a:pt x="405" y="287"/>
                </a:cubicBezTo>
                <a:lnTo>
                  <a:pt x="404" y="287"/>
                </a:lnTo>
                <a:cubicBezTo>
                  <a:pt x="403" y="287"/>
                  <a:pt x="403" y="287"/>
                  <a:pt x="403" y="287"/>
                </a:cubicBezTo>
                <a:cubicBezTo>
                  <a:pt x="402" y="286"/>
                  <a:pt x="402" y="286"/>
                  <a:pt x="401" y="286"/>
                </a:cubicBezTo>
                <a:lnTo>
                  <a:pt x="400" y="286"/>
                </a:lnTo>
                <a:cubicBezTo>
                  <a:pt x="399" y="286"/>
                  <a:pt x="399" y="286"/>
                  <a:pt x="398" y="286"/>
                </a:cubicBezTo>
                <a:lnTo>
                  <a:pt x="397" y="286"/>
                </a:lnTo>
                <a:lnTo>
                  <a:pt x="396" y="286"/>
                </a:lnTo>
                <a:cubicBezTo>
                  <a:pt x="395" y="286"/>
                  <a:pt x="395" y="286"/>
                  <a:pt x="395" y="286"/>
                </a:cubicBezTo>
                <a:cubicBezTo>
                  <a:pt x="394" y="286"/>
                  <a:pt x="394" y="286"/>
                  <a:pt x="393" y="286"/>
                </a:cubicBezTo>
                <a:lnTo>
                  <a:pt x="392" y="286"/>
                </a:lnTo>
                <a:cubicBezTo>
                  <a:pt x="391" y="286"/>
                  <a:pt x="391" y="286"/>
                  <a:pt x="391" y="286"/>
                </a:cubicBezTo>
                <a:cubicBezTo>
                  <a:pt x="390" y="286"/>
                  <a:pt x="390" y="286"/>
                  <a:pt x="389" y="287"/>
                </a:cubicBezTo>
                <a:lnTo>
                  <a:pt x="388" y="287"/>
                </a:lnTo>
                <a:lnTo>
                  <a:pt x="387" y="287"/>
                </a:lnTo>
                <a:cubicBezTo>
                  <a:pt x="386" y="287"/>
                  <a:pt x="386" y="288"/>
                  <a:pt x="385" y="288"/>
                </a:cubicBezTo>
                <a:lnTo>
                  <a:pt x="384" y="288"/>
                </a:lnTo>
                <a:cubicBezTo>
                  <a:pt x="384" y="289"/>
                  <a:pt x="383" y="289"/>
                  <a:pt x="383" y="289"/>
                </a:cubicBezTo>
                <a:lnTo>
                  <a:pt x="382" y="289"/>
                </a:lnTo>
                <a:lnTo>
                  <a:pt x="382" y="290"/>
                </a:lnTo>
                <a:cubicBezTo>
                  <a:pt x="381" y="290"/>
                  <a:pt x="381" y="290"/>
                  <a:pt x="380" y="291"/>
                </a:cubicBezTo>
                <a:cubicBezTo>
                  <a:pt x="379" y="291"/>
                  <a:pt x="379" y="292"/>
                  <a:pt x="378" y="292"/>
                </a:cubicBezTo>
                <a:cubicBezTo>
                  <a:pt x="378" y="292"/>
                  <a:pt x="378" y="293"/>
                  <a:pt x="377" y="293"/>
                </a:cubicBezTo>
                <a:lnTo>
                  <a:pt x="376" y="294"/>
                </a:lnTo>
                <a:lnTo>
                  <a:pt x="375" y="295"/>
                </a:lnTo>
                <a:lnTo>
                  <a:pt x="375" y="296"/>
                </a:lnTo>
                <a:cubicBezTo>
                  <a:pt x="374" y="296"/>
                  <a:pt x="374" y="297"/>
                  <a:pt x="374" y="297"/>
                </a:cubicBezTo>
                <a:cubicBezTo>
                  <a:pt x="373" y="297"/>
                  <a:pt x="373" y="297"/>
                  <a:pt x="373" y="298"/>
                </a:cubicBezTo>
                <a:lnTo>
                  <a:pt x="372" y="299"/>
                </a:lnTo>
                <a:lnTo>
                  <a:pt x="372" y="300"/>
                </a:lnTo>
                <a:lnTo>
                  <a:pt x="195" y="611"/>
                </a:lnTo>
                <a:lnTo>
                  <a:pt x="55" y="611"/>
                </a:lnTo>
                <a:lnTo>
                  <a:pt x="55" y="55"/>
                </a:lnTo>
                <a:close/>
                <a:moveTo>
                  <a:pt x="1115" y="0"/>
                </a:moveTo>
                <a:lnTo>
                  <a:pt x="43" y="0"/>
                </a:lnTo>
                <a:cubicBezTo>
                  <a:pt x="19" y="0"/>
                  <a:pt x="0" y="20"/>
                  <a:pt x="0" y="44"/>
                </a:cubicBezTo>
                <a:lnTo>
                  <a:pt x="0" y="739"/>
                </a:lnTo>
                <a:cubicBezTo>
                  <a:pt x="0" y="763"/>
                  <a:pt x="19" y="782"/>
                  <a:pt x="43" y="782"/>
                </a:cubicBezTo>
                <a:lnTo>
                  <a:pt x="427" y="782"/>
                </a:lnTo>
                <a:lnTo>
                  <a:pt x="374" y="924"/>
                </a:lnTo>
                <a:lnTo>
                  <a:pt x="302" y="924"/>
                </a:lnTo>
                <a:cubicBezTo>
                  <a:pt x="287" y="924"/>
                  <a:pt x="274" y="936"/>
                  <a:pt x="274" y="951"/>
                </a:cubicBezTo>
                <a:cubicBezTo>
                  <a:pt x="274" y="967"/>
                  <a:pt x="287" y="979"/>
                  <a:pt x="302" y="979"/>
                </a:cubicBezTo>
                <a:lnTo>
                  <a:pt x="393" y="979"/>
                </a:lnTo>
                <a:lnTo>
                  <a:pt x="765" y="979"/>
                </a:lnTo>
                <a:lnTo>
                  <a:pt x="857" y="979"/>
                </a:lnTo>
                <a:cubicBezTo>
                  <a:pt x="872" y="979"/>
                  <a:pt x="884" y="967"/>
                  <a:pt x="884" y="951"/>
                </a:cubicBezTo>
                <a:cubicBezTo>
                  <a:pt x="884" y="936"/>
                  <a:pt x="872" y="924"/>
                  <a:pt x="857" y="924"/>
                </a:cubicBezTo>
                <a:lnTo>
                  <a:pt x="784" y="924"/>
                </a:lnTo>
                <a:lnTo>
                  <a:pt x="733" y="782"/>
                </a:lnTo>
                <a:lnTo>
                  <a:pt x="1115" y="782"/>
                </a:lnTo>
                <a:cubicBezTo>
                  <a:pt x="1139" y="782"/>
                  <a:pt x="1159" y="763"/>
                  <a:pt x="1159" y="739"/>
                </a:cubicBezTo>
                <a:lnTo>
                  <a:pt x="1159" y="44"/>
                </a:lnTo>
                <a:cubicBezTo>
                  <a:pt x="1159" y="20"/>
                  <a:pt x="1139" y="0"/>
                  <a:pt x="111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6" name="Freeform 235">
            <a:extLst>
              <a:ext uri="{FF2B5EF4-FFF2-40B4-BE49-F238E27FC236}">
                <a16:creationId xmlns:a16="http://schemas.microsoft.com/office/drawing/2014/main" id="{D7405493-4DFB-F343-AF3F-E1002ED6FA1A}"/>
              </a:ext>
            </a:extLst>
          </p:cNvPr>
          <p:cNvSpPr/>
          <p:nvPr/>
        </p:nvSpPr>
        <p:spPr>
          <a:xfrm>
            <a:off x="3552433" y="4057771"/>
            <a:ext cx="75960" cy="75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2" h="212">
                <a:moveTo>
                  <a:pt x="106" y="55"/>
                </a:moveTo>
                <a:cubicBezTo>
                  <a:pt x="134" y="55"/>
                  <a:pt x="157" y="78"/>
                  <a:pt x="157" y="106"/>
                </a:cubicBezTo>
                <a:cubicBezTo>
                  <a:pt x="157" y="134"/>
                  <a:pt x="134" y="157"/>
                  <a:pt x="106" y="157"/>
                </a:cubicBezTo>
                <a:cubicBezTo>
                  <a:pt x="78" y="157"/>
                  <a:pt x="55" y="134"/>
                  <a:pt x="55" y="106"/>
                </a:cubicBezTo>
                <a:cubicBezTo>
                  <a:pt x="55" y="78"/>
                  <a:pt x="78" y="55"/>
                  <a:pt x="106" y="55"/>
                </a:cubicBezTo>
                <a:close/>
                <a:moveTo>
                  <a:pt x="106" y="212"/>
                </a:moveTo>
                <a:cubicBezTo>
                  <a:pt x="165" y="212"/>
                  <a:pt x="212" y="165"/>
                  <a:pt x="212" y="106"/>
                </a:cubicBezTo>
                <a:cubicBezTo>
                  <a:pt x="212" y="47"/>
                  <a:pt x="165" y="0"/>
                  <a:pt x="106" y="0"/>
                </a:cubicBezTo>
                <a:cubicBezTo>
                  <a:pt x="48" y="0"/>
                  <a:pt x="0" y="47"/>
                  <a:pt x="0" y="106"/>
                </a:cubicBezTo>
                <a:cubicBezTo>
                  <a:pt x="0" y="165"/>
                  <a:pt x="48" y="212"/>
                  <a:pt x="106" y="21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7" name="Freeform 236">
            <a:extLst>
              <a:ext uri="{FF2B5EF4-FFF2-40B4-BE49-F238E27FC236}">
                <a16:creationId xmlns:a16="http://schemas.microsoft.com/office/drawing/2014/main" id="{E636D6C2-9BA0-EF47-8E3B-31CD03F8B950}"/>
              </a:ext>
            </a:extLst>
          </p:cNvPr>
          <p:cNvSpPr/>
          <p:nvPr/>
        </p:nvSpPr>
        <p:spPr>
          <a:xfrm>
            <a:off x="5601553" y="4007371"/>
            <a:ext cx="16596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2" h="1013">
                <a:moveTo>
                  <a:pt x="403" y="545"/>
                </a:moveTo>
                <a:cubicBezTo>
                  <a:pt x="377" y="583"/>
                  <a:pt x="323" y="600"/>
                  <a:pt x="231" y="600"/>
                </a:cubicBezTo>
                <a:cubicBezTo>
                  <a:pt x="139" y="600"/>
                  <a:pt x="85" y="583"/>
                  <a:pt x="59" y="545"/>
                </a:cubicBezTo>
                <a:cubicBezTo>
                  <a:pt x="35" y="511"/>
                  <a:pt x="35" y="462"/>
                  <a:pt x="35" y="405"/>
                </a:cubicBezTo>
                <a:lnTo>
                  <a:pt x="35" y="278"/>
                </a:lnTo>
                <a:cubicBezTo>
                  <a:pt x="41" y="280"/>
                  <a:pt x="47" y="281"/>
                  <a:pt x="53" y="281"/>
                </a:cubicBezTo>
                <a:lnTo>
                  <a:pt x="408" y="281"/>
                </a:lnTo>
                <a:cubicBezTo>
                  <a:pt x="415" y="281"/>
                  <a:pt x="421" y="280"/>
                  <a:pt x="427" y="278"/>
                </a:cubicBezTo>
                <a:lnTo>
                  <a:pt x="427" y="405"/>
                </a:lnTo>
                <a:cubicBezTo>
                  <a:pt x="427" y="462"/>
                  <a:pt x="427" y="511"/>
                  <a:pt x="403" y="545"/>
                </a:cubicBezTo>
                <a:close/>
                <a:moveTo>
                  <a:pt x="284" y="636"/>
                </a:moveTo>
                <a:cubicBezTo>
                  <a:pt x="283" y="645"/>
                  <a:pt x="276" y="652"/>
                  <a:pt x="266" y="652"/>
                </a:cubicBezTo>
                <a:lnTo>
                  <a:pt x="196" y="652"/>
                </a:lnTo>
                <a:cubicBezTo>
                  <a:pt x="186" y="652"/>
                  <a:pt x="179" y="645"/>
                  <a:pt x="177" y="636"/>
                </a:cubicBezTo>
                <a:close/>
                <a:moveTo>
                  <a:pt x="251" y="977"/>
                </a:moveTo>
                <a:lnTo>
                  <a:pt x="211" y="977"/>
                </a:lnTo>
                <a:lnTo>
                  <a:pt x="211" y="688"/>
                </a:lnTo>
                <a:lnTo>
                  <a:pt x="251" y="688"/>
                </a:lnTo>
                <a:close/>
                <a:moveTo>
                  <a:pt x="53" y="209"/>
                </a:moveTo>
                <a:lnTo>
                  <a:pt x="91" y="209"/>
                </a:lnTo>
                <a:lnTo>
                  <a:pt x="163" y="209"/>
                </a:lnTo>
                <a:lnTo>
                  <a:pt x="304" y="209"/>
                </a:lnTo>
                <a:lnTo>
                  <a:pt x="377" y="209"/>
                </a:lnTo>
                <a:lnTo>
                  <a:pt x="408" y="209"/>
                </a:lnTo>
                <a:cubicBezTo>
                  <a:pt x="418" y="209"/>
                  <a:pt x="427" y="217"/>
                  <a:pt x="427" y="227"/>
                </a:cubicBezTo>
                <a:cubicBezTo>
                  <a:pt x="427" y="237"/>
                  <a:pt x="418" y="245"/>
                  <a:pt x="408" y="245"/>
                </a:cubicBezTo>
                <a:lnTo>
                  <a:pt x="53" y="245"/>
                </a:lnTo>
                <a:cubicBezTo>
                  <a:pt x="43" y="245"/>
                  <a:pt x="35" y="237"/>
                  <a:pt x="35" y="227"/>
                </a:cubicBezTo>
                <a:cubicBezTo>
                  <a:pt x="35" y="217"/>
                  <a:pt x="43" y="209"/>
                  <a:pt x="53" y="209"/>
                </a:cubicBezTo>
                <a:close/>
                <a:moveTo>
                  <a:pt x="108" y="54"/>
                </a:moveTo>
                <a:cubicBezTo>
                  <a:pt x="108" y="44"/>
                  <a:pt x="117" y="36"/>
                  <a:pt x="127" y="36"/>
                </a:cubicBezTo>
                <a:cubicBezTo>
                  <a:pt x="137" y="36"/>
                  <a:pt x="145" y="44"/>
                  <a:pt x="145" y="54"/>
                </a:cubicBezTo>
                <a:lnTo>
                  <a:pt x="145" y="173"/>
                </a:lnTo>
                <a:lnTo>
                  <a:pt x="108" y="173"/>
                </a:lnTo>
                <a:close/>
                <a:moveTo>
                  <a:pt x="322" y="54"/>
                </a:moveTo>
                <a:cubicBezTo>
                  <a:pt x="322" y="44"/>
                  <a:pt x="330" y="36"/>
                  <a:pt x="340" y="36"/>
                </a:cubicBezTo>
                <a:cubicBezTo>
                  <a:pt x="351" y="36"/>
                  <a:pt x="359" y="44"/>
                  <a:pt x="359" y="54"/>
                </a:cubicBezTo>
                <a:lnTo>
                  <a:pt x="359" y="173"/>
                </a:lnTo>
                <a:lnTo>
                  <a:pt x="322" y="173"/>
                </a:lnTo>
                <a:close/>
                <a:moveTo>
                  <a:pt x="462" y="227"/>
                </a:moveTo>
                <a:cubicBezTo>
                  <a:pt x="462" y="197"/>
                  <a:pt x="438" y="173"/>
                  <a:pt x="408" y="173"/>
                </a:cubicBezTo>
                <a:lnTo>
                  <a:pt x="394" y="173"/>
                </a:lnTo>
                <a:lnTo>
                  <a:pt x="394" y="54"/>
                </a:lnTo>
                <a:cubicBezTo>
                  <a:pt x="394" y="24"/>
                  <a:pt x="370" y="0"/>
                  <a:pt x="340" y="0"/>
                </a:cubicBezTo>
                <a:cubicBezTo>
                  <a:pt x="311" y="0"/>
                  <a:pt x="287" y="24"/>
                  <a:pt x="287" y="54"/>
                </a:cubicBezTo>
                <a:lnTo>
                  <a:pt x="287" y="173"/>
                </a:lnTo>
                <a:lnTo>
                  <a:pt x="180" y="173"/>
                </a:lnTo>
                <a:lnTo>
                  <a:pt x="180" y="54"/>
                </a:lnTo>
                <a:cubicBezTo>
                  <a:pt x="180" y="24"/>
                  <a:pt x="156" y="0"/>
                  <a:pt x="127" y="0"/>
                </a:cubicBezTo>
                <a:cubicBezTo>
                  <a:pt x="97" y="0"/>
                  <a:pt x="73" y="24"/>
                  <a:pt x="73" y="54"/>
                </a:cubicBezTo>
                <a:lnTo>
                  <a:pt x="73" y="173"/>
                </a:lnTo>
                <a:lnTo>
                  <a:pt x="53" y="173"/>
                </a:lnTo>
                <a:cubicBezTo>
                  <a:pt x="24" y="173"/>
                  <a:pt x="0" y="197"/>
                  <a:pt x="0" y="227"/>
                </a:cubicBezTo>
                <a:lnTo>
                  <a:pt x="0" y="405"/>
                </a:lnTo>
                <a:cubicBezTo>
                  <a:pt x="0" y="465"/>
                  <a:pt x="0" y="522"/>
                  <a:pt x="30" y="566"/>
                </a:cubicBezTo>
                <a:cubicBezTo>
                  <a:pt x="52" y="598"/>
                  <a:pt x="89" y="619"/>
                  <a:pt x="142" y="629"/>
                </a:cubicBezTo>
                <a:cubicBezTo>
                  <a:pt x="142" y="630"/>
                  <a:pt x="142" y="632"/>
                  <a:pt x="142" y="634"/>
                </a:cubicBezTo>
                <a:cubicBezTo>
                  <a:pt x="142" y="656"/>
                  <a:pt x="156" y="675"/>
                  <a:pt x="175" y="684"/>
                </a:cubicBezTo>
                <a:lnTo>
                  <a:pt x="175" y="995"/>
                </a:lnTo>
                <a:cubicBezTo>
                  <a:pt x="175" y="1005"/>
                  <a:pt x="183" y="1013"/>
                  <a:pt x="193" y="1013"/>
                </a:cubicBezTo>
                <a:lnTo>
                  <a:pt x="269" y="1013"/>
                </a:lnTo>
                <a:cubicBezTo>
                  <a:pt x="279" y="1013"/>
                  <a:pt x="287" y="1005"/>
                  <a:pt x="287" y="995"/>
                </a:cubicBezTo>
                <a:lnTo>
                  <a:pt x="287" y="684"/>
                </a:lnTo>
                <a:cubicBezTo>
                  <a:pt x="306" y="675"/>
                  <a:pt x="320" y="656"/>
                  <a:pt x="320" y="634"/>
                </a:cubicBezTo>
                <a:cubicBezTo>
                  <a:pt x="320" y="632"/>
                  <a:pt x="320" y="630"/>
                  <a:pt x="320" y="629"/>
                </a:cubicBezTo>
                <a:cubicBezTo>
                  <a:pt x="373" y="619"/>
                  <a:pt x="410" y="598"/>
                  <a:pt x="432" y="566"/>
                </a:cubicBezTo>
                <a:cubicBezTo>
                  <a:pt x="462" y="522"/>
                  <a:pt x="462" y="465"/>
                  <a:pt x="462" y="40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8" name="Freeform 237">
            <a:extLst>
              <a:ext uri="{FF2B5EF4-FFF2-40B4-BE49-F238E27FC236}">
                <a16:creationId xmlns:a16="http://schemas.microsoft.com/office/drawing/2014/main" id="{B94D43B7-2183-074B-86BB-1A4442961B48}"/>
              </a:ext>
            </a:extLst>
          </p:cNvPr>
          <p:cNvSpPr/>
          <p:nvPr/>
        </p:nvSpPr>
        <p:spPr>
          <a:xfrm>
            <a:off x="4171993" y="4007371"/>
            <a:ext cx="22824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5" h="1013">
                <a:moveTo>
                  <a:pt x="425" y="581"/>
                </a:moveTo>
                <a:lnTo>
                  <a:pt x="476" y="501"/>
                </a:lnTo>
                <a:cubicBezTo>
                  <a:pt x="480" y="495"/>
                  <a:pt x="480" y="488"/>
                  <a:pt x="477" y="482"/>
                </a:cubicBezTo>
                <a:cubicBezTo>
                  <a:pt x="474" y="477"/>
                  <a:pt x="468" y="473"/>
                  <a:pt x="462" y="473"/>
                </a:cubicBezTo>
                <a:lnTo>
                  <a:pt x="350" y="473"/>
                </a:lnTo>
                <a:lnTo>
                  <a:pt x="481" y="350"/>
                </a:lnTo>
                <a:lnTo>
                  <a:pt x="441" y="417"/>
                </a:lnTo>
                <a:cubicBezTo>
                  <a:pt x="438" y="423"/>
                  <a:pt x="438" y="429"/>
                  <a:pt x="441" y="435"/>
                </a:cubicBezTo>
                <a:cubicBezTo>
                  <a:pt x="444" y="441"/>
                  <a:pt x="450" y="444"/>
                  <a:pt x="456" y="444"/>
                </a:cubicBezTo>
                <a:lnTo>
                  <a:pt x="573" y="444"/>
                </a:lnTo>
                <a:close/>
                <a:moveTo>
                  <a:pt x="285" y="636"/>
                </a:moveTo>
                <a:cubicBezTo>
                  <a:pt x="284" y="645"/>
                  <a:pt x="276" y="652"/>
                  <a:pt x="267" y="652"/>
                </a:cubicBezTo>
                <a:lnTo>
                  <a:pt x="196" y="652"/>
                </a:lnTo>
                <a:cubicBezTo>
                  <a:pt x="187" y="652"/>
                  <a:pt x="179" y="645"/>
                  <a:pt x="178" y="636"/>
                </a:cubicBezTo>
                <a:close/>
                <a:moveTo>
                  <a:pt x="252" y="977"/>
                </a:moveTo>
                <a:lnTo>
                  <a:pt x="211" y="977"/>
                </a:lnTo>
                <a:lnTo>
                  <a:pt x="211" y="688"/>
                </a:lnTo>
                <a:lnTo>
                  <a:pt x="252" y="688"/>
                </a:lnTo>
                <a:close/>
                <a:moveTo>
                  <a:pt x="59" y="545"/>
                </a:moveTo>
                <a:cubicBezTo>
                  <a:pt x="36" y="511"/>
                  <a:pt x="36" y="462"/>
                  <a:pt x="36" y="405"/>
                </a:cubicBezTo>
                <a:lnTo>
                  <a:pt x="36" y="278"/>
                </a:lnTo>
                <a:cubicBezTo>
                  <a:pt x="42" y="280"/>
                  <a:pt x="48" y="281"/>
                  <a:pt x="54" y="281"/>
                </a:cubicBezTo>
                <a:lnTo>
                  <a:pt x="409" y="281"/>
                </a:lnTo>
                <a:cubicBezTo>
                  <a:pt x="416" y="281"/>
                  <a:pt x="422" y="280"/>
                  <a:pt x="427" y="278"/>
                </a:cubicBezTo>
                <a:lnTo>
                  <a:pt x="427" y="346"/>
                </a:lnTo>
                <a:cubicBezTo>
                  <a:pt x="427" y="348"/>
                  <a:pt x="428" y="350"/>
                  <a:pt x="428" y="351"/>
                </a:cubicBezTo>
                <a:lnTo>
                  <a:pt x="293" y="478"/>
                </a:lnTo>
                <a:cubicBezTo>
                  <a:pt x="288" y="483"/>
                  <a:pt x="286" y="491"/>
                  <a:pt x="289" y="497"/>
                </a:cubicBezTo>
                <a:cubicBezTo>
                  <a:pt x="291" y="504"/>
                  <a:pt x="298" y="509"/>
                  <a:pt x="305" y="509"/>
                </a:cubicBezTo>
                <a:lnTo>
                  <a:pt x="420" y="509"/>
                </a:lnTo>
                <a:cubicBezTo>
                  <a:pt x="413" y="537"/>
                  <a:pt x="400" y="556"/>
                  <a:pt x="378" y="570"/>
                </a:cubicBezTo>
                <a:cubicBezTo>
                  <a:pt x="348" y="591"/>
                  <a:pt x="300" y="600"/>
                  <a:pt x="232" y="600"/>
                </a:cubicBezTo>
                <a:cubicBezTo>
                  <a:pt x="140" y="600"/>
                  <a:pt x="85" y="583"/>
                  <a:pt x="59" y="545"/>
                </a:cubicBezTo>
                <a:close/>
                <a:moveTo>
                  <a:pt x="54" y="209"/>
                </a:moveTo>
                <a:lnTo>
                  <a:pt x="91" y="209"/>
                </a:lnTo>
                <a:lnTo>
                  <a:pt x="163" y="209"/>
                </a:lnTo>
                <a:lnTo>
                  <a:pt x="305" y="209"/>
                </a:lnTo>
                <a:lnTo>
                  <a:pt x="377" y="209"/>
                </a:lnTo>
                <a:lnTo>
                  <a:pt x="409" y="209"/>
                </a:lnTo>
                <a:cubicBezTo>
                  <a:pt x="419" y="209"/>
                  <a:pt x="427" y="217"/>
                  <a:pt x="427" y="227"/>
                </a:cubicBezTo>
                <a:cubicBezTo>
                  <a:pt x="427" y="237"/>
                  <a:pt x="419" y="245"/>
                  <a:pt x="409" y="245"/>
                </a:cubicBezTo>
                <a:lnTo>
                  <a:pt x="54" y="245"/>
                </a:lnTo>
                <a:cubicBezTo>
                  <a:pt x="44" y="245"/>
                  <a:pt x="36" y="237"/>
                  <a:pt x="36" y="227"/>
                </a:cubicBezTo>
                <a:cubicBezTo>
                  <a:pt x="36" y="217"/>
                  <a:pt x="44" y="209"/>
                  <a:pt x="54" y="209"/>
                </a:cubicBezTo>
                <a:close/>
                <a:moveTo>
                  <a:pt x="109" y="54"/>
                </a:moveTo>
                <a:cubicBezTo>
                  <a:pt x="109" y="44"/>
                  <a:pt x="117" y="36"/>
                  <a:pt x="127" y="36"/>
                </a:cubicBezTo>
                <a:cubicBezTo>
                  <a:pt x="138" y="36"/>
                  <a:pt x="146" y="44"/>
                  <a:pt x="146" y="54"/>
                </a:cubicBezTo>
                <a:lnTo>
                  <a:pt x="146" y="173"/>
                </a:lnTo>
                <a:lnTo>
                  <a:pt x="109" y="173"/>
                </a:lnTo>
                <a:close/>
                <a:moveTo>
                  <a:pt x="323" y="54"/>
                </a:moveTo>
                <a:cubicBezTo>
                  <a:pt x="323" y="44"/>
                  <a:pt x="331" y="36"/>
                  <a:pt x="341" y="36"/>
                </a:cubicBezTo>
                <a:cubicBezTo>
                  <a:pt x="351" y="36"/>
                  <a:pt x="360" y="44"/>
                  <a:pt x="360" y="54"/>
                </a:cubicBezTo>
                <a:lnTo>
                  <a:pt x="360" y="173"/>
                </a:lnTo>
                <a:lnTo>
                  <a:pt x="323" y="173"/>
                </a:lnTo>
                <a:close/>
                <a:moveTo>
                  <a:pt x="634" y="420"/>
                </a:moveTo>
                <a:cubicBezTo>
                  <a:pt x="632" y="413"/>
                  <a:pt x="625" y="409"/>
                  <a:pt x="618" y="409"/>
                </a:cubicBezTo>
                <a:lnTo>
                  <a:pt x="487" y="409"/>
                </a:lnTo>
                <a:lnTo>
                  <a:pt x="575" y="261"/>
                </a:lnTo>
                <a:cubicBezTo>
                  <a:pt x="580" y="253"/>
                  <a:pt x="578" y="243"/>
                  <a:pt x="571" y="238"/>
                </a:cubicBezTo>
                <a:cubicBezTo>
                  <a:pt x="564" y="232"/>
                  <a:pt x="554" y="233"/>
                  <a:pt x="548" y="239"/>
                </a:cubicBezTo>
                <a:lnTo>
                  <a:pt x="463" y="319"/>
                </a:lnTo>
                <a:lnTo>
                  <a:pt x="463" y="227"/>
                </a:lnTo>
                <a:cubicBezTo>
                  <a:pt x="463" y="197"/>
                  <a:pt x="439" y="173"/>
                  <a:pt x="409" y="173"/>
                </a:cubicBezTo>
                <a:lnTo>
                  <a:pt x="395" y="173"/>
                </a:lnTo>
                <a:lnTo>
                  <a:pt x="395" y="54"/>
                </a:lnTo>
                <a:cubicBezTo>
                  <a:pt x="395" y="24"/>
                  <a:pt x="371" y="0"/>
                  <a:pt x="341" y="0"/>
                </a:cubicBezTo>
                <a:cubicBezTo>
                  <a:pt x="312" y="0"/>
                  <a:pt x="287" y="24"/>
                  <a:pt x="287" y="54"/>
                </a:cubicBezTo>
                <a:lnTo>
                  <a:pt x="287" y="173"/>
                </a:lnTo>
                <a:lnTo>
                  <a:pt x="181" y="173"/>
                </a:lnTo>
                <a:lnTo>
                  <a:pt x="181" y="54"/>
                </a:lnTo>
                <a:cubicBezTo>
                  <a:pt x="181" y="24"/>
                  <a:pt x="157" y="0"/>
                  <a:pt x="127" y="0"/>
                </a:cubicBezTo>
                <a:cubicBezTo>
                  <a:pt x="98" y="0"/>
                  <a:pt x="74" y="24"/>
                  <a:pt x="74" y="54"/>
                </a:cubicBezTo>
                <a:lnTo>
                  <a:pt x="74" y="173"/>
                </a:lnTo>
                <a:lnTo>
                  <a:pt x="54" y="173"/>
                </a:lnTo>
                <a:cubicBezTo>
                  <a:pt x="25" y="173"/>
                  <a:pt x="0" y="197"/>
                  <a:pt x="0" y="227"/>
                </a:cubicBezTo>
                <a:lnTo>
                  <a:pt x="0" y="405"/>
                </a:lnTo>
                <a:cubicBezTo>
                  <a:pt x="0" y="465"/>
                  <a:pt x="0" y="522"/>
                  <a:pt x="30" y="566"/>
                </a:cubicBezTo>
                <a:cubicBezTo>
                  <a:pt x="53" y="598"/>
                  <a:pt x="89" y="619"/>
                  <a:pt x="143" y="629"/>
                </a:cubicBezTo>
                <a:cubicBezTo>
                  <a:pt x="143" y="630"/>
                  <a:pt x="143" y="632"/>
                  <a:pt x="143" y="634"/>
                </a:cubicBezTo>
                <a:cubicBezTo>
                  <a:pt x="143" y="656"/>
                  <a:pt x="156" y="675"/>
                  <a:pt x="176" y="684"/>
                </a:cubicBezTo>
                <a:lnTo>
                  <a:pt x="176" y="995"/>
                </a:lnTo>
                <a:cubicBezTo>
                  <a:pt x="176" y="1005"/>
                  <a:pt x="184" y="1013"/>
                  <a:pt x="194" y="1013"/>
                </a:cubicBezTo>
                <a:lnTo>
                  <a:pt x="270" y="1013"/>
                </a:lnTo>
                <a:cubicBezTo>
                  <a:pt x="279" y="1013"/>
                  <a:pt x="287" y="1005"/>
                  <a:pt x="287" y="995"/>
                </a:cubicBezTo>
                <a:lnTo>
                  <a:pt x="287" y="684"/>
                </a:lnTo>
                <a:cubicBezTo>
                  <a:pt x="307" y="675"/>
                  <a:pt x="321" y="656"/>
                  <a:pt x="321" y="634"/>
                </a:cubicBezTo>
                <a:cubicBezTo>
                  <a:pt x="321" y="632"/>
                  <a:pt x="320" y="630"/>
                  <a:pt x="320" y="629"/>
                </a:cubicBezTo>
                <a:cubicBezTo>
                  <a:pt x="334" y="626"/>
                  <a:pt x="346" y="623"/>
                  <a:pt x="357" y="619"/>
                </a:cubicBezTo>
                <a:lnTo>
                  <a:pt x="318" y="680"/>
                </a:lnTo>
                <a:cubicBezTo>
                  <a:pt x="313" y="687"/>
                  <a:pt x="315" y="697"/>
                  <a:pt x="322" y="703"/>
                </a:cubicBezTo>
                <a:cubicBezTo>
                  <a:pt x="325" y="706"/>
                  <a:pt x="329" y="707"/>
                  <a:pt x="333" y="707"/>
                </a:cubicBezTo>
                <a:cubicBezTo>
                  <a:pt x="337" y="707"/>
                  <a:pt x="342" y="705"/>
                  <a:pt x="345" y="702"/>
                </a:cubicBezTo>
                <a:lnTo>
                  <a:pt x="630" y="439"/>
                </a:lnTo>
                <a:cubicBezTo>
                  <a:pt x="635" y="434"/>
                  <a:pt x="637" y="427"/>
                  <a:pt x="634" y="4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9" name="Freeform 238">
            <a:extLst>
              <a:ext uri="{FF2B5EF4-FFF2-40B4-BE49-F238E27FC236}">
                <a16:creationId xmlns:a16="http://schemas.microsoft.com/office/drawing/2014/main" id="{4964F574-80AE-8E4D-ACC2-988DDC699CA4}"/>
              </a:ext>
            </a:extLst>
          </p:cNvPr>
          <p:cNvSpPr/>
          <p:nvPr/>
        </p:nvSpPr>
        <p:spPr>
          <a:xfrm>
            <a:off x="4754113" y="3937171"/>
            <a:ext cx="446400" cy="197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1" h="550">
                <a:moveTo>
                  <a:pt x="1218" y="120"/>
                </a:moveTo>
                <a:cubicBezTo>
                  <a:pt x="1203" y="117"/>
                  <a:pt x="1189" y="126"/>
                  <a:pt x="1186" y="141"/>
                </a:cubicBezTo>
                <a:lnTo>
                  <a:pt x="1147" y="324"/>
                </a:lnTo>
                <a:cubicBezTo>
                  <a:pt x="1098" y="232"/>
                  <a:pt x="1025" y="153"/>
                  <a:pt x="936" y="96"/>
                </a:cubicBezTo>
                <a:cubicBezTo>
                  <a:pt x="880" y="60"/>
                  <a:pt x="818" y="33"/>
                  <a:pt x="753" y="17"/>
                </a:cubicBezTo>
                <a:cubicBezTo>
                  <a:pt x="685" y="1"/>
                  <a:pt x="616" y="-4"/>
                  <a:pt x="546" y="3"/>
                </a:cubicBezTo>
                <a:cubicBezTo>
                  <a:pt x="477" y="9"/>
                  <a:pt x="410" y="28"/>
                  <a:pt x="347" y="57"/>
                </a:cubicBezTo>
                <a:cubicBezTo>
                  <a:pt x="286" y="85"/>
                  <a:pt x="231" y="123"/>
                  <a:pt x="182" y="169"/>
                </a:cubicBezTo>
                <a:cubicBezTo>
                  <a:pt x="85" y="262"/>
                  <a:pt x="20" y="386"/>
                  <a:pt x="0" y="518"/>
                </a:cubicBezTo>
                <a:cubicBezTo>
                  <a:pt x="-3" y="533"/>
                  <a:pt x="8" y="547"/>
                  <a:pt x="23" y="550"/>
                </a:cubicBezTo>
                <a:cubicBezTo>
                  <a:pt x="24" y="550"/>
                  <a:pt x="26" y="550"/>
                  <a:pt x="27" y="550"/>
                </a:cubicBezTo>
                <a:cubicBezTo>
                  <a:pt x="40" y="550"/>
                  <a:pt x="52" y="540"/>
                  <a:pt x="54" y="527"/>
                </a:cubicBezTo>
                <a:cubicBezTo>
                  <a:pt x="73" y="407"/>
                  <a:pt x="132" y="294"/>
                  <a:pt x="220" y="209"/>
                </a:cubicBezTo>
                <a:cubicBezTo>
                  <a:pt x="311" y="122"/>
                  <a:pt x="426" y="70"/>
                  <a:pt x="552" y="57"/>
                </a:cubicBezTo>
                <a:cubicBezTo>
                  <a:pt x="678" y="45"/>
                  <a:pt x="800" y="75"/>
                  <a:pt x="907" y="143"/>
                </a:cubicBezTo>
                <a:cubicBezTo>
                  <a:pt x="995" y="199"/>
                  <a:pt x="1066" y="281"/>
                  <a:pt x="1111" y="375"/>
                </a:cubicBezTo>
                <a:lnTo>
                  <a:pt x="896" y="330"/>
                </a:lnTo>
                <a:cubicBezTo>
                  <a:pt x="881" y="327"/>
                  <a:pt x="866" y="336"/>
                  <a:pt x="863" y="351"/>
                </a:cubicBezTo>
                <a:cubicBezTo>
                  <a:pt x="860" y="366"/>
                  <a:pt x="869" y="381"/>
                  <a:pt x="884" y="384"/>
                </a:cubicBezTo>
                <a:lnTo>
                  <a:pt x="1151" y="440"/>
                </a:lnTo>
                <a:cubicBezTo>
                  <a:pt x="1152" y="440"/>
                  <a:pt x="1154" y="440"/>
                  <a:pt x="1155" y="441"/>
                </a:cubicBezTo>
                <a:cubicBezTo>
                  <a:pt x="1156" y="441"/>
                  <a:pt x="1156" y="441"/>
                  <a:pt x="1156" y="441"/>
                </a:cubicBezTo>
                <a:cubicBezTo>
                  <a:pt x="1157" y="441"/>
                  <a:pt x="1157" y="441"/>
                  <a:pt x="1157" y="441"/>
                </a:cubicBezTo>
                <a:cubicBezTo>
                  <a:pt x="1158" y="441"/>
                  <a:pt x="1158" y="441"/>
                  <a:pt x="1158" y="441"/>
                </a:cubicBezTo>
                <a:lnTo>
                  <a:pt x="1159" y="441"/>
                </a:lnTo>
                <a:cubicBezTo>
                  <a:pt x="1159" y="441"/>
                  <a:pt x="1159" y="440"/>
                  <a:pt x="1160" y="440"/>
                </a:cubicBezTo>
                <a:lnTo>
                  <a:pt x="1161" y="440"/>
                </a:lnTo>
                <a:lnTo>
                  <a:pt x="1162" y="440"/>
                </a:lnTo>
                <a:cubicBezTo>
                  <a:pt x="1163" y="440"/>
                  <a:pt x="1165" y="440"/>
                  <a:pt x="1166" y="439"/>
                </a:cubicBezTo>
                <a:cubicBezTo>
                  <a:pt x="1176" y="435"/>
                  <a:pt x="1183" y="426"/>
                  <a:pt x="1184" y="416"/>
                </a:cubicBezTo>
                <a:lnTo>
                  <a:pt x="1240" y="152"/>
                </a:lnTo>
                <a:cubicBezTo>
                  <a:pt x="1243" y="138"/>
                  <a:pt x="1233" y="123"/>
                  <a:pt x="1218" y="1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0" name="Freeform 239">
            <a:extLst>
              <a:ext uri="{FF2B5EF4-FFF2-40B4-BE49-F238E27FC236}">
                <a16:creationId xmlns:a16="http://schemas.microsoft.com/office/drawing/2014/main" id="{131C6F97-0744-4D41-AA7E-191C4CD80857}"/>
              </a:ext>
            </a:extLst>
          </p:cNvPr>
          <p:cNvSpPr/>
          <p:nvPr/>
        </p:nvSpPr>
        <p:spPr>
          <a:xfrm>
            <a:off x="4735394" y="4007371"/>
            <a:ext cx="454679" cy="370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4" h="1031">
                <a:moveTo>
                  <a:pt x="631" y="688"/>
                </a:moveTo>
                <a:lnTo>
                  <a:pt x="671" y="688"/>
                </a:lnTo>
                <a:lnTo>
                  <a:pt x="671" y="976"/>
                </a:lnTo>
                <a:cubicBezTo>
                  <a:pt x="658" y="976"/>
                  <a:pt x="644" y="976"/>
                  <a:pt x="631" y="976"/>
                </a:cubicBezTo>
                <a:close/>
                <a:moveTo>
                  <a:pt x="704" y="636"/>
                </a:moveTo>
                <a:cubicBezTo>
                  <a:pt x="703" y="645"/>
                  <a:pt x="695" y="652"/>
                  <a:pt x="686" y="652"/>
                </a:cubicBezTo>
                <a:lnTo>
                  <a:pt x="616" y="652"/>
                </a:lnTo>
                <a:cubicBezTo>
                  <a:pt x="606" y="652"/>
                  <a:pt x="599" y="645"/>
                  <a:pt x="597" y="636"/>
                </a:cubicBezTo>
                <a:close/>
                <a:moveTo>
                  <a:pt x="479" y="545"/>
                </a:moveTo>
                <a:cubicBezTo>
                  <a:pt x="455" y="511"/>
                  <a:pt x="455" y="462"/>
                  <a:pt x="455" y="405"/>
                </a:cubicBezTo>
                <a:lnTo>
                  <a:pt x="455" y="278"/>
                </a:lnTo>
                <a:cubicBezTo>
                  <a:pt x="461" y="280"/>
                  <a:pt x="467" y="281"/>
                  <a:pt x="473" y="281"/>
                </a:cubicBezTo>
                <a:lnTo>
                  <a:pt x="828" y="281"/>
                </a:lnTo>
                <a:cubicBezTo>
                  <a:pt x="835" y="281"/>
                  <a:pt x="841" y="280"/>
                  <a:pt x="847" y="278"/>
                </a:cubicBezTo>
                <a:lnTo>
                  <a:pt x="847" y="405"/>
                </a:lnTo>
                <a:cubicBezTo>
                  <a:pt x="847" y="462"/>
                  <a:pt x="847" y="511"/>
                  <a:pt x="823" y="545"/>
                </a:cubicBezTo>
                <a:cubicBezTo>
                  <a:pt x="797" y="583"/>
                  <a:pt x="743" y="600"/>
                  <a:pt x="651" y="600"/>
                </a:cubicBezTo>
                <a:cubicBezTo>
                  <a:pt x="559" y="600"/>
                  <a:pt x="505" y="583"/>
                  <a:pt x="479" y="545"/>
                </a:cubicBezTo>
                <a:close/>
                <a:moveTo>
                  <a:pt x="473" y="209"/>
                </a:moveTo>
                <a:lnTo>
                  <a:pt x="511" y="209"/>
                </a:lnTo>
                <a:lnTo>
                  <a:pt x="583" y="209"/>
                </a:lnTo>
                <a:lnTo>
                  <a:pt x="724" y="209"/>
                </a:lnTo>
                <a:lnTo>
                  <a:pt x="796" y="209"/>
                </a:lnTo>
                <a:lnTo>
                  <a:pt x="828" y="209"/>
                </a:lnTo>
                <a:cubicBezTo>
                  <a:pt x="838" y="209"/>
                  <a:pt x="847" y="217"/>
                  <a:pt x="847" y="227"/>
                </a:cubicBezTo>
                <a:cubicBezTo>
                  <a:pt x="847" y="237"/>
                  <a:pt x="838" y="245"/>
                  <a:pt x="828" y="245"/>
                </a:cubicBezTo>
                <a:lnTo>
                  <a:pt x="473" y="245"/>
                </a:lnTo>
                <a:cubicBezTo>
                  <a:pt x="463" y="245"/>
                  <a:pt x="455" y="237"/>
                  <a:pt x="455" y="227"/>
                </a:cubicBezTo>
                <a:cubicBezTo>
                  <a:pt x="455" y="217"/>
                  <a:pt x="463" y="209"/>
                  <a:pt x="473" y="209"/>
                </a:cubicBezTo>
                <a:close/>
                <a:moveTo>
                  <a:pt x="528" y="54"/>
                </a:moveTo>
                <a:cubicBezTo>
                  <a:pt x="528" y="44"/>
                  <a:pt x="536" y="36"/>
                  <a:pt x="547" y="36"/>
                </a:cubicBezTo>
                <a:cubicBezTo>
                  <a:pt x="557" y="36"/>
                  <a:pt x="565" y="44"/>
                  <a:pt x="565" y="54"/>
                </a:cubicBezTo>
                <a:lnTo>
                  <a:pt x="565" y="173"/>
                </a:lnTo>
                <a:lnTo>
                  <a:pt x="528" y="173"/>
                </a:lnTo>
                <a:close/>
                <a:moveTo>
                  <a:pt x="742" y="54"/>
                </a:moveTo>
                <a:cubicBezTo>
                  <a:pt x="742" y="44"/>
                  <a:pt x="750" y="36"/>
                  <a:pt x="760" y="36"/>
                </a:cubicBezTo>
                <a:cubicBezTo>
                  <a:pt x="771" y="36"/>
                  <a:pt x="779" y="44"/>
                  <a:pt x="779" y="54"/>
                </a:cubicBezTo>
                <a:lnTo>
                  <a:pt x="779" y="173"/>
                </a:lnTo>
                <a:lnTo>
                  <a:pt x="742" y="173"/>
                </a:lnTo>
                <a:close/>
                <a:moveTo>
                  <a:pt x="1241" y="481"/>
                </a:moveTo>
                <a:cubicBezTo>
                  <a:pt x="1226" y="479"/>
                  <a:pt x="1212" y="489"/>
                  <a:pt x="1209" y="504"/>
                </a:cubicBezTo>
                <a:cubicBezTo>
                  <a:pt x="1191" y="624"/>
                  <a:pt x="1132" y="737"/>
                  <a:pt x="1043" y="822"/>
                </a:cubicBezTo>
                <a:cubicBezTo>
                  <a:pt x="952" y="909"/>
                  <a:pt x="838" y="961"/>
                  <a:pt x="712" y="974"/>
                </a:cubicBezTo>
                <a:cubicBezTo>
                  <a:pt x="710" y="974"/>
                  <a:pt x="708" y="974"/>
                  <a:pt x="707" y="974"/>
                </a:cubicBezTo>
                <a:lnTo>
                  <a:pt x="707" y="684"/>
                </a:lnTo>
                <a:cubicBezTo>
                  <a:pt x="726" y="675"/>
                  <a:pt x="740" y="656"/>
                  <a:pt x="740" y="634"/>
                </a:cubicBezTo>
                <a:cubicBezTo>
                  <a:pt x="740" y="632"/>
                  <a:pt x="740" y="630"/>
                  <a:pt x="739" y="629"/>
                </a:cubicBezTo>
                <a:cubicBezTo>
                  <a:pt x="793" y="619"/>
                  <a:pt x="830" y="598"/>
                  <a:pt x="852" y="566"/>
                </a:cubicBezTo>
                <a:cubicBezTo>
                  <a:pt x="882" y="522"/>
                  <a:pt x="882" y="465"/>
                  <a:pt x="882" y="405"/>
                </a:cubicBezTo>
                <a:lnTo>
                  <a:pt x="882" y="227"/>
                </a:lnTo>
                <a:cubicBezTo>
                  <a:pt x="882" y="197"/>
                  <a:pt x="858" y="173"/>
                  <a:pt x="828" y="173"/>
                </a:cubicBezTo>
                <a:lnTo>
                  <a:pt x="814" y="173"/>
                </a:lnTo>
                <a:lnTo>
                  <a:pt x="814" y="54"/>
                </a:lnTo>
                <a:cubicBezTo>
                  <a:pt x="814" y="24"/>
                  <a:pt x="790" y="0"/>
                  <a:pt x="760" y="0"/>
                </a:cubicBezTo>
                <a:cubicBezTo>
                  <a:pt x="731" y="0"/>
                  <a:pt x="707" y="24"/>
                  <a:pt x="707" y="54"/>
                </a:cubicBezTo>
                <a:lnTo>
                  <a:pt x="707" y="173"/>
                </a:lnTo>
                <a:lnTo>
                  <a:pt x="600" y="173"/>
                </a:lnTo>
                <a:lnTo>
                  <a:pt x="600" y="54"/>
                </a:lnTo>
                <a:cubicBezTo>
                  <a:pt x="600" y="24"/>
                  <a:pt x="576" y="0"/>
                  <a:pt x="547" y="0"/>
                </a:cubicBezTo>
                <a:cubicBezTo>
                  <a:pt x="517" y="0"/>
                  <a:pt x="493" y="24"/>
                  <a:pt x="493" y="54"/>
                </a:cubicBezTo>
                <a:lnTo>
                  <a:pt x="493" y="173"/>
                </a:lnTo>
                <a:lnTo>
                  <a:pt x="473" y="173"/>
                </a:lnTo>
                <a:cubicBezTo>
                  <a:pt x="444" y="173"/>
                  <a:pt x="420" y="197"/>
                  <a:pt x="420" y="227"/>
                </a:cubicBezTo>
                <a:lnTo>
                  <a:pt x="420" y="405"/>
                </a:lnTo>
                <a:cubicBezTo>
                  <a:pt x="420" y="465"/>
                  <a:pt x="420" y="522"/>
                  <a:pt x="449" y="566"/>
                </a:cubicBezTo>
                <a:cubicBezTo>
                  <a:pt x="472" y="598"/>
                  <a:pt x="509" y="619"/>
                  <a:pt x="562" y="629"/>
                </a:cubicBezTo>
                <a:cubicBezTo>
                  <a:pt x="562" y="630"/>
                  <a:pt x="562" y="632"/>
                  <a:pt x="562" y="634"/>
                </a:cubicBezTo>
                <a:cubicBezTo>
                  <a:pt x="562" y="656"/>
                  <a:pt x="576" y="675"/>
                  <a:pt x="595" y="684"/>
                </a:cubicBezTo>
                <a:lnTo>
                  <a:pt x="595" y="973"/>
                </a:lnTo>
                <a:cubicBezTo>
                  <a:pt x="407" y="951"/>
                  <a:pt x="240" y="835"/>
                  <a:pt x="156" y="663"/>
                </a:cubicBezTo>
                <a:lnTo>
                  <a:pt x="359" y="724"/>
                </a:lnTo>
                <a:cubicBezTo>
                  <a:pt x="362" y="725"/>
                  <a:pt x="365" y="726"/>
                  <a:pt x="367" y="726"/>
                </a:cubicBezTo>
                <a:cubicBezTo>
                  <a:pt x="379" y="726"/>
                  <a:pt x="390" y="718"/>
                  <a:pt x="394" y="706"/>
                </a:cubicBezTo>
                <a:cubicBezTo>
                  <a:pt x="398" y="692"/>
                  <a:pt x="390" y="676"/>
                  <a:pt x="375" y="672"/>
                </a:cubicBezTo>
                <a:lnTo>
                  <a:pt x="115" y="592"/>
                </a:lnTo>
                <a:cubicBezTo>
                  <a:pt x="113" y="592"/>
                  <a:pt x="111" y="592"/>
                  <a:pt x="110" y="591"/>
                </a:cubicBezTo>
                <a:cubicBezTo>
                  <a:pt x="109" y="591"/>
                  <a:pt x="108" y="591"/>
                  <a:pt x="107" y="591"/>
                </a:cubicBezTo>
                <a:cubicBezTo>
                  <a:pt x="95" y="591"/>
                  <a:pt x="84" y="599"/>
                  <a:pt x="81" y="611"/>
                </a:cubicBezTo>
                <a:lnTo>
                  <a:pt x="1" y="871"/>
                </a:lnTo>
                <a:cubicBezTo>
                  <a:pt x="-3" y="886"/>
                  <a:pt x="5" y="901"/>
                  <a:pt x="20" y="906"/>
                </a:cubicBezTo>
                <a:cubicBezTo>
                  <a:pt x="22" y="907"/>
                  <a:pt x="25" y="907"/>
                  <a:pt x="28" y="907"/>
                </a:cubicBezTo>
                <a:cubicBezTo>
                  <a:pt x="40" y="907"/>
                  <a:pt x="50" y="899"/>
                  <a:pt x="54" y="887"/>
                </a:cubicBezTo>
                <a:lnTo>
                  <a:pt x="112" y="698"/>
                </a:lnTo>
                <a:cubicBezTo>
                  <a:pt x="216" y="902"/>
                  <a:pt x="427" y="1031"/>
                  <a:pt x="657" y="1031"/>
                </a:cubicBezTo>
                <a:cubicBezTo>
                  <a:pt x="677" y="1031"/>
                  <a:pt x="697" y="1030"/>
                  <a:pt x="717" y="1028"/>
                </a:cubicBezTo>
                <a:cubicBezTo>
                  <a:pt x="787" y="1022"/>
                  <a:pt x="854" y="1003"/>
                  <a:pt x="917" y="974"/>
                </a:cubicBezTo>
                <a:cubicBezTo>
                  <a:pt x="978" y="946"/>
                  <a:pt x="1033" y="908"/>
                  <a:pt x="1081" y="861"/>
                </a:cubicBezTo>
                <a:cubicBezTo>
                  <a:pt x="1179" y="769"/>
                  <a:pt x="1243" y="645"/>
                  <a:pt x="1264" y="513"/>
                </a:cubicBezTo>
                <a:cubicBezTo>
                  <a:pt x="1266" y="498"/>
                  <a:pt x="1256" y="484"/>
                  <a:pt x="1241" y="4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1" name="Freeform 240">
            <a:extLst>
              <a:ext uri="{FF2B5EF4-FFF2-40B4-BE49-F238E27FC236}">
                <a16:creationId xmlns:a16="http://schemas.microsoft.com/office/drawing/2014/main" id="{7E955FEC-CF58-8344-8572-D5FA31746CEF}"/>
              </a:ext>
            </a:extLst>
          </p:cNvPr>
          <p:cNvSpPr/>
          <p:nvPr/>
        </p:nvSpPr>
        <p:spPr>
          <a:xfrm>
            <a:off x="6238754" y="3998011"/>
            <a:ext cx="32508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905">
                <a:moveTo>
                  <a:pt x="849" y="822"/>
                </a:moveTo>
                <a:cubicBezTo>
                  <a:pt x="849" y="837"/>
                  <a:pt x="837" y="849"/>
                  <a:pt x="821" y="849"/>
                </a:cubicBezTo>
                <a:lnTo>
                  <a:pt x="83" y="849"/>
                </a:lnTo>
                <a:cubicBezTo>
                  <a:pt x="68" y="849"/>
                  <a:pt x="55" y="837"/>
                  <a:pt x="55" y="822"/>
                </a:cubicBezTo>
                <a:lnTo>
                  <a:pt x="55" y="83"/>
                </a:lnTo>
                <a:cubicBezTo>
                  <a:pt x="55" y="68"/>
                  <a:pt x="68" y="55"/>
                  <a:pt x="83" y="55"/>
                </a:cubicBezTo>
                <a:lnTo>
                  <a:pt x="821" y="55"/>
                </a:lnTo>
                <a:cubicBezTo>
                  <a:pt x="837" y="55"/>
                  <a:pt x="849" y="68"/>
                  <a:pt x="849" y="83"/>
                </a:cubicBezTo>
                <a:close/>
                <a:moveTo>
                  <a:pt x="821" y="0"/>
                </a:moveTo>
                <a:lnTo>
                  <a:pt x="83" y="0"/>
                </a:lnTo>
                <a:cubicBezTo>
                  <a:pt x="37" y="0"/>
                  <a:pt x="0" y="37"/>
                  <a:pt x="0" y="83"/>
                </a:cubicBezTo>
                <a:lnTo>
                  <a:pt x="0" y="822"/>
                </a:lnTo>
                <a:cubicBezTo>
                  <a:pt x="0" y="867"/>
                  <a:pt x="37" y="905"/>
                  <a:pt x="83" y="905"/>
                </a:cubicBezTo>
                <a:lnTo>
                  <a:pt x="821" y="905"/>
                </a:lnTo>
                <a:cubicBezTo>
                  <a:pt x="867" y="905"/>
                  <a:pt x="904" y="867"/>
                  <a:pt x="904" y="822"/>
                </a:cubicBezTo>
                <a:lnTo>
                  <a:pt x="904" y="83"/>
                </a:lnTo>
                <a:cubicBezTo>
                  <a:pt x="904" y="37"/>
                  <a:pt x="867" y="0"/>
                  <a:pt x="82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2" name="Freeform 241">
            <a:extLst>
              <a:ext uri="{FF2B5EF4-FFF2-40B4-BE49-F238E27FC236}">
                <a16:creationId xmlns:a16="http://schemas.microsoft.com/office/drawing/2014/main" id="{A92EE2AA-0F84-DF40-9F80-15005C217F7B}"/>
              </a:ext>
            </a:extLst>
          </p:cNvPr>
          <p:cNvSpPr/>
          <p:nvPr/>
        </p:nvSpPr>
        <p:spPr>
          <a:xfrm>
            <a:off x="6338832" y="4075771"/>
            <a:ext cx="124920" cy="169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8" h="473">
                <a:moveTo>
                  <a:pt x="137" y="347"/>
                </a:moveTo>
                <a:lnTo>
                  <a:pt x="189" y="267"/>
                </a:lnTo>
                <a:cubicBezTo>
                  <a:pt x="192" y="261"/>
                  <a:pt x="193" y="254"/>
                  <a:pt x="190" y="248"/>
                </a:cubicBezTo>
                <a:cubicBezTo>
                  <a:pt x="187" y="243"/>
                  <a:pt x="181" y="239"/>
                  <a:pt x="174" y="239"/>
                </a:cubicBezTo>
                <a:lnTo>
                  <a:pt x="63" y="239"/>
                </a:lnTo>
                <a:lnTo>
                  <a:pt x="193" y="116"/>
                </a:lnTo>
                <a:lnTo>
                  <a:pt x="154" y="183"/>
                </a:lnTo>
                <a:cubicBezTo>
                  <a:pt x="150" y="189"/>
                  <a:pt x="150" y="195"/>
                  <a:pt x="153" y="201"/>
                </a:cubicBezTo>
                <a:cubicBezTo>
                  <a:pt x="157" y="207"/>
                  <a:pt x="162" y="210"/>
                  <a:pt x="169" y="210"/>
                </a:cubicBezTo>
                <a:lnTo>
                  <a:pt x="285" y="210"/>
                </a:lnTo>
                <a:close/>
                <a:moveTo>
                  <a:pt x="330" y="175"/>
                </a:moveTo>
                <a:lnTo>
                  <a:pt x="200" y="175"/>
                </a:lnTo>
                <a:lnTo>
                  <a:pt x="288" y="27"/>
                </a:lnTo>
                <a:cubicBezTo>
                  <a:pt x="293" y="19"/>
                  <a:pt x="291" y="9"/>
                  <a:pt x="284" y="4"/>
                </a:cubicBezTo>
                <a:cubicBezTo>
                  <a:pt x="277" y="-2"/>
                  <a:pt x="267" y="-1"/>
                  <a:pt x="261" y="5"/>
                </a:cubicBezTo>
                <a:lnTo>
                  <a:pt x="6" y="244"/>
                </a:lnTo>
                <a:cubicBezTo>
                  <a:pt x="0" y="249"/>
                  <a:pt x="-1" y="257"/>
                  <a:pt x="1" y="263"/>
                </a:cubicBezTo>
                <a:cubicBezTo>
                  <a:pt x="4" y="270"/>
                  <a:pt x="10" y="275"/>
                  <a:pt x="18" y="275"/>
                </a:cubicBezTo>
                <a:lnTo>
                  <a:pt x="142" y="275"/>
                </a:lnTo>
                <a:lnTo>
                  <a:pt x="31" y="446"/>
                </a:lnTo>
                <a:cubicBezTo>
                  <a:pt x="26" y="453"/>
                  <a:pt x="27" y="463"/>
                  <a:pt x="34" y="469"/>
                </a:cubicBezTo>
                <a:cubicBezTo>
                  <a:pt x="38" y="472"/>
                  <a:pt x="42" y="473"/>
                  <a:pt x="46" y="473"/>
                </a:cubicBezTo>
                <a:cubicBezTo>
                  <a:pt x="50" y="473"/>
                  <a:pt x="54" y="471"/>
                  <a:pt x="58" y="468"/>
                </a:cubicBezTo>
                <a:lnTo>
                  <a:pt x="343" y="205"/>
                </a:lnTo>
                <a:cubicBezTo>
                  <a:pt x="348" y="200"/>
                  <a:pt x="350" y="193"/>
                  <a:pt x="347" y="186"/>
                </a:cubicBezTo>
                <a:cubicBezTo>
                  <a:pt x="344" y="179"/>
                  <a:pt x="338" y="175"/>
                  <a:pt x="330" y="17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3" name="Freeform 242">
            <a:extLst>
              <a:ext uri="{FF2B5EF4-FFF2-40B4-BE49-F238E27FC236}">
                <a16:creationId xmlns:a16="http://schemas.microsoft.com/office/drawing/2014/main" id="{68D4DB56-54AF-8149-9EB2-4AE3EB3E25E5}"/>
              </a:ext>
            </a:extLst>
          </p:cNvPr>
          <p:cNvSpPr/>
          <p:nvPr/>
        </p:nvSpPr>
        <p:spPr>
          <a:xfrm>
            <a:off x="6997633" y="3951571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28" y="953"/>
                </a:moveTo>
                <a:cubicBezTo>
                  <a:pt x="612" y="953"/>
                  <a:pt x="600" y="965"/>
                  <a:pt x="600" y="981"/>
                </a:cubicBezTo>
                <a:lnTo>
                  <a:pt x="600" y="1054"/>
                </a:lnTo>
                <a:cubicBezTo>
                  <a:pt x="600" y="1083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80" y="55"/>
                  <a:pt x="110" y="55"/>
                </a:cubicBezTo>
                <a:lnTo>
                  <a:pt x="546" y="55"/>
                </a:lnTo>
                <a:cubicBezTo>
                  <a:pt x="576" y="55"/>
                  <a:pt x="600" y="79"/>
                  <a:pt x="600" y="109"/>
                </a:cubicBezTo>
                <a:lnTo>
                  <a:pt x="600" y="156"/>
                </a:lnTo>
                <a:cubicBezTo>
                  <a:pt x="600" y="171"/>
                  <a:pt x="612" y="183"/>
                  <a:pt x="628" y="183"/>
                </a:cubicBezTo>
                <a:cubicBezTo>
                  <a:pt x="643" y="183"/>
                  <a:pt x="655" y="171"/>
                  <a:pt x="655" y="156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lnTo>
                  <a:pt x="110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981"/>
                </a:lnTo>
                <a:cubicBezTo>
                  <a:pt x="655" y="965"/>
                  <a:pt x="643" y="953"/>
                  <a:pt x="628" y="9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4" name="Freeform 243">
            <a:extLst>
              <a:ext uri="{FF2B5EF4-FFF2-40B4-BE49-F238E27FC236}">
                <a16:creationId xmlns:a16="http://schemas.microsoft.com/office/drawing/2014/main" id="{E141EED4-D1EF-8B49-AE9D-7F7D6BF6705E}"/>
              </a:ext>
            </a:extLst>
          </p:cNvPr>
          <p:cNvSpPr/>
          <p:nvPr/>
        </p:nvSpPr>
        <p:spPr>
          <a:xfrm>
            <a:off x="7103473" y="4290332"/>
            <a:ext cx="2412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7">
                <a:moveTo>
                  <a:pt x="68" y="34"/>
                </a:moveTo>
                <a:cubicBezTo>
                  <a:pt x="68" y="15"/>
                  <a:pt x="52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7"/>
                  <a:pt x="34" y="67"/>
                </a:cubicBezTo>
                <a:cubicBezTo>
                  <a:pt x="52" y="67"/>
                  <a:pt x="68" y="52"/>
                  <a:pt x="68" y="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5" name="Freeform 244">
            <a:extLst>
              <a:ext uri="{FF2B5EF4-FFF2-40B4-BE49-F238E27FC236}">
                <a16:creationId xmlns:a16="http://schemas.microsoft.com/office/drawing/2014/main" id="{50D9E9A6-0FF2-8043-95EE-37C8D2573244}"/>
              </a:ext>
            </a:extLst>
          </p:cNvPr>
          <p:cNvSpPr/>
          <p:nvPr/>
        </p:nvSpPr>
        <p:spPr>
          <a:xfrm>
            <a:off x="7080073" y="3997651"/>
            <a:ext cx="70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5">
                <a:moveTo>
                  <a:pt x="28" y="0"/>
                </a:move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8" y="55"/>
                </a:cubicBezTo>
                <a:lnTo>
                  <a:pt x="170" y="55"/>
                </a:lnTo>
                <a:cubicBezTo>
                  <a:pt x="185" y="55"/>
                  <a:pt x="197" y="43"/>
                  <a:pt x="197" y="28"/>
                </a:cubicBezTo>
                <a:cubicBezTo>
                  <a:pt x="197" y="13"/>
                  <a:pt x="185" y="0"/>
                  <a:pt x="1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6" name="Freeform 245">
            <a:extLst>
              <a:ext uri="{FF2B5EF4-FFF2-40B4-BE49-F238E27FC236}">
                <a16:creationId xmlns:a16="http://schemas.microsoft.com/office/drawing/2014/main" id="{8D2B10A7-AC3C-9848-B6C9-7DCA26FE95C6}"/>
              </a:ext>
            </a:extLst>
          </p:cNvPr>
          <p:cNvSpPr/>
          <p:nvPr/>
        </p:nvSpPr>
        <p:spPr>
          <a:xfrm>
            <a:off x="7099513" y="4052011"/>
            <a:ext cx="248760" cy="63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2" h="176">
                <a:moveTo>
                  <a:pt x="683" y="125"/>
                </a:moveTo>
                <a:cubicBezTo>
                  <a:pt x="599" y="46"/>
                  <a:pt x="477" y="0"/>
                  <a:pt x="347" y="0"/>
                </a:cubicBezTo>
                <a:cubicBezTo>
                  <a:pt x="216" y="0"/>
                  <a:pt x="92" y="47"/>
                  <a:pt x="8" y="128"/>
                </a:cubicBezTo>
                <a:cubicBezTo>
                  <a:pt x="-3" y="139"/>
                  <a:pt x="-3" y="156"/>
                  <a:pt x="7" y="167"/>
                </a:cubicBezTo>
                <a:cubicBezTo>
                  <a:pt x="13" y="173"/>
                  <a:pt x="20" y="176"/>
                  <a:pt x="27" y="176"/>
                </a:cubicBezTo>
                <a:cubicBezTo>
                  <a:pt x="34" y="176"/>
                  <a:pt x="41" y="173"/>
                  <a:pt x="46" y="168"/>
                </a:cubicBezTo>
                <a:cubicBezTo>
                  <a:pt x="120" y="97"/>
                  <a:pt x="230" y="55"/>
                  <a:pt x="347" y="55"/>
                </a:cubicBezTo>
                <a:cubicBezTo>
                  <a:pt x="463" y="55"/>
                  <a:pt x="571" y="95"/>
                  <a:pt x="645" y="165"/>
                </a:cubicBezTo>
                <a:cubicBezTo>
                  <a:pt x="656" y="175"/>
                  <a:pt x="674" y="175"/>
                  <a:pt x="684" y="164"/>
                </a:cubicBezTo>
                <a:cubicBezTo>
                  <a:pt x="695" y="153"/>
                  <a:pt x="694" y="135"/>
                  <a:pt x="683" y="1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7" name="Freeform 246">
            <a:extLst>
              <a:ext uri="{FF2B5EF4-FFF2-40B4-BE49-F238E27FC236}">
                <a16:creationId xmlns:a16="http://schemas.microsoft.com/office/drawing/2014/main" id="{59661E5E-E594-AF45-A230-581FF6B8D349}"/>
              </a:ext>
            </a:extLst>
          </p:cNvPr>
          <p:cNvSpPr/>
          <p:nvPr/>
        </p:nvSpPr>
        <p:spPr>
          <a:xfrm>
            <a:off x="7195634" y="4210412"/>
            <a:ext cx="57960" cy="57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2" h="162">
                <a:moveTo>
                  <a:pt x="81" y="107"/>
                </a:moveTo>
                <a:cubicBezTo>
                  <a:pt x="67" y="107"/>
                  <a:pt x="55" y="95"/>
                  <a:pt x="55" y="81"/>
                </a:cubicBezTo>
                <a:cubicBezTo>
                  <a:pt x="55" y="67"/>
                  <a:pt x="67" y="55"/>
                  <a:pt x="81" y="55"/>
                </a:cubicBezTo>
                <a:cubicBezTo>
                  <a:pt x="96" y="55"/>
                  <a:pt x="107" y="67"/>
                  <a:pt x="107" y="81"/>
                </a:cubicBezTo>
                <a:cubicBezTo>
                  <a:pt x="107" y="95"/>
                  <a:pt x="96" y="107"/>
                  <a:pt x="81" y="107"/>
                </a:cubicBezTo>
                <a:close/>
                <a:moveTo>
                  <a:pt x="81" y="0"/>
                </a:moveTo>
                <a:cubicBezTo>
                  <a:pt x="36" y="0"/>
                  <a:pt x="0" y="36"/>
                  <a:pt x="0" y="81"/>
                </a:cubicBezTo>
                <a:cubicBezTo>
                  <a:pt x="0" y="126"/>
                  <a:pt x="36" y="162"/>
                  <a:pt x="81" y="162"/>
                </a:cubicBezTo>
                <a:cubicBezTo>
                  <a:pt x="126" y="162"/>
                  <a:pt x="162" y="126"/>
                  <a:pt x="162" y="81"/>
                </a:cubicBezTo>
                <a:cubicBezTo>
                  <a:pt x="162" y="36"/>
                  <a:pt x="126" y="0"/>
                  <a:pt x="8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8" name="Freeform 247">
            <a:extLst>
              <a:ext uri="{FF2B5EF4-FFF2-40B4-BE49-F238E27FC236}">
                <a16:creationId xmlns:a16="http://schemas.microsoft.com/office/drawing/2014/main" id="{42900229-0BD5-0D4A-B352-BC576F2B407B}"/>
              </a:ext>
            </a:extLst>
          </p:cNvPr>
          <p:cNvSpPr/>
          <p:nvPr/>
        </p:nvSpPr>
        <p:spPr>
          <a:xfrm>
            <a:off x="7124714" y="4099531"/>
            <a:ext cx="196920" cy="52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8" h="148">
                <a:moveTo>
                  <a:pt x="276" y="0"/>
                </a:moveTo>
                <a:cubicBezTo>
                  <a:pt x="173" y="0"/>
                  <a:pt x="75" y="37"/>
                  <a:pt x="9" y="101"/>
                </a:cubicBezTo>
                <a:cubicBezTo>
                  <a:pt x="-2" y="111"/>
                  <a:pt x="-3" y="129"/>
                  <a:pt x="8" y="140"/>
                </a:cubicBezTo>
                <a:cubicBezTo>
                  <a:pt x="13" y="145"/>
                  <a:pt x="21" y="148"/>
                  <a:pt x="28" y="148"/>
                </a:cubicBezTo>
                <a:cubicBezTo>
                  <a:pt x="35" y="148"/>
                  <a:pt x="42" y="146"/>
                  <a:pt x="47" y="141"/>
                </a:cubicBezTo>
                <a:cubicBezTo>
                  <a:pt x="103" y="86"/>
                  <a:pt x="187" y="55"/>
                  <a:pt x="276" y="55"/>
                </a:cubicBezTo>
                <a:cubicBezTo>
                  <a:pt x="363" y="55"/>
                  <a:pt x="446" y="85"/>
                  <a:pt x="502" y="138"/>
                </a:cubicBezTo>
                <a:cubicBezTo>
                  <a:pt x="513" y="149"/>
                  <a:pt x="531" y="148"/>
                  <a:pt x="541" y="137"/>
                </a:cubicBezTo>
                <a:cubicBezTo>
                  <a:pt x="551" y="126"/>
                  <a:pt x="551" y="108"/>
                  <a:pt x="540" y="98"/>
                </a:cubicBezTo>
                <a:cubicBezTo>
                  <a:pt x="473" y="36"/>
                  <a:pt x="377" y="0"/>
                  <a:pt x="27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9" name="Freeform 248">
            <a:extLst>
              <a:ext uri="{FF2B5EF4-FFF2-40B4-BE49-F238E27FC236}">
                <a16:creationId xmlns:a16="http://schemas.microsoft.com/office/drawing/2014/main" id="{A58C4992-3534-0849-A3AB-A079AC9553B1}"/>
              </a:ext>
            </a:extLst>
          </p:cNvPr>
          <p:cNvSpPr/>
          <p:nvPr/>
        </p:nvSpPr>
        <p:spPr>
          <a:xfrm>
            <a:off x="7154593" y="4147771"/>
            <a:ext cx="137880" cy="42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4" h="118">
                <a:moveTo>
                  <a:pt x="193" y="0"/>
                </a:moveTo>
                <a:cubicBezTo>
                  <a:pt x="122" y="0"/>
                  <a:pt x="55" y="26"/>
                  <a:pt x="9" y="70"/>
                </a:cubicBezTo>
                <a:cubicBezTo>
                  <a:pt x="-2" y="81"/>
                  <a:pt x="-3" y="98"/>
                  <a:pt x="8" y="109"/>
                </a:cubicBezTo>
                <a:cubicBezTo>
                  <a:pt x="13" y="115"/>
                  <a:pt x="20" y="118"/>
                  <a:pt x="28" y="118"/>
                </a:cubicBezTo>
                <a:cubicBezTo>
                  <a:pt x="35" y="118"/>
                  <a:pt x="42" y="115"/>
                  <a:pt x="47" y="110"/>
                </a:cubicBezTo>
                <a:cubicBezTo>
                  <a:pt x="83" y="75"/>
                  <a:pt x="136" y="56"/>
                  <a:pt x="193" y="56"/>
                </a:cubicBezTo>
                <a:cubicBezTo>
                  <a:pt x="249" y="56"/>
                  <a:pt x="302" y="75"/>
                  <a:pt x="338" y="109"/>
                </a:cubicBezTo>
                <a:cubicBezTo>
                  <a:pt x="349" y="119"/>
                  <a:pt x="366" y="118"/>
                  <a:pt x="377" y="107"/>
                </a:cubicBezTo>
                <a:cubicBezTo>
                  <a:pt x="387" y="96"/>
                  <a:pt x="387" y="79"/>
                  <a:pt x="376" y="68"/>
                </a:cubicBezTo>
                <a:cubicBezTo>
                  <a:pt x="330" y="25"/>
                  <a:pt x="263" y="0"/>
                  <a:pt x="19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0" name="Freeform 249">
            <a:extLst>
              <a:ext uri="{FF2B5EF4-FFF2-40B4-BE49-F238E27FC236}">
                <a16:creationId xmlns:a16="http://schemas.microsoft.com/office/drawing/2014/main" id="{4DF67D71-3084-D043-ABD2-4797383057DB}"/>
              </a:ext>
            </a:extLst>
          </p:cNvPr>
          <p:cNvSpPr/>
          <p:nvPr/>
        </p:nvSpPr>
        <p:spPr>
          <a:xfrm>
            <a:off x="2813353" y="4290332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0" y="34"/>
                </a:moveTo>
                <a:cubicBezTo>
                  <a:pt x="0" y="52"/>
                  <a:pt x="15" y="67"/>
                  <a:pt x="33" y="67"/>
                </a:cubicBezTo>
                <a:cubicBezTo>
                  <a:pt x="52" y="67"/>
                  <a:pt x="67" y="52"/>
                  <a:pt x="67" y="34"/>
                </a:cubicBezTo>
                <a:cubicBezTo>
                  <a:pt x="67" y="15"/>
                  <a:pt x="52" y="0"/>
                  <a:pt x="33" y="0"/>
                </a:cubicBezTo>
                <a:cubicBezTo>
                  <a:pt x="15" y="0"/>
                  <a:pt x="0" y="15"/>
                  <a:pt x="0" y="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1" name="Freeform 250">
            <a:extLst>
              <a:ext uri="{FF2B5EF4-FFF2-40B4-BE49-F238E27FC236}">
                <a16:creationId xmlns:a16="http://schemas.microsoft.com/office/drawing/2014/main" id="{680FA1A5-8483-CC41-BB11-A13927C20C90}"/>
              </a:ext>
            </a:extLst>
          </p:cNvPr>
          <p:cNvSpPr/>
          <p:nvPr/>
        </p:nvSpPr>
        <p:spPr>
          <a:xfrm>
            <a:off x="2789953" y="3997651"/>
            <a:ext cx="70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5">
                <a:moveTo>
                  <a:pt x="197" y="28"/>
                </a:moveTo>
                <a:cubicBezTo>
                  <a:pt x="197" y="13"/>
                  <a:pt x="185" y="0"/>
                  <a:pt x="170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70" y="55"/>
                </a:lnTo>
                <a:cubicBezTo>
                  <a:pt x="185" y="55"/>
                  <a:pt x="197" y="43"/>
                  <a:pt x="197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2" name="Freeform 251">
            <a:extLst>
              <a:ext uri="{FF2B5EF4-FFF2-40B4-BE49-F238E27FC236}">
                <a16:creationId xmlns:a16="http://schemas.microsoft.com/office/drawing/2014/main" id="{70CB3FD1-5C08-DD4A-A5B0-16EDE1CEFAE5}"/>
              </a:ext>
            </a:extLst>
          </p:cNvPr>
          <p:cNvSpPr/>
          <p:nvPr/>
        </p:nvSpPr>
        <p:spPr>
          <a:xfrm>
            <a:off x="2707513" y="3951571"/>
            <a:ext cx="30852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58" h="1163">
                <a:moveTo>
                  <a:pt x="799" y="738"/>
                </a:moveTo>
                <a:cubicBezTo>
                  <a:pt x="774" y="775"/>
                  <a:pt x="719" y="793"/>
                  <a:pt x="627" y="793"/>
                </a:cubicBezTo>
                <a:cubicBezTo>
                  <a:pt x="536" y="793"/>
                  <a:pt x="481" y="775"/>
                  <a:pt x="455" y="738"/>
                </a:cubicBezTo>
                <a:cubicBezTo>
                  <a:pt x="431" y="704"/>
                  <a:pt x="431" y="654"/>
                  <a:pt x="431" y="597"/>
                </a:cubicBezTo>
                <a:lnTo>
                  <a:pt x="431" y="470"/>
                </a:lnTo>
                <a:cubicBezTo>
                  <a:pt x="437" y="472"/>
                  <a:pt x="443" y="473"/>
                  <a:pt x="450" y="473"/>
                </a:cubicBezTo>
                <a:lnTo>
                  <a:pt x="805" y="473"/>
                </a:lnTo>
                <a:cubicBezTo>
                  <a:pt x="811" y="473"/>
                  <a:pt x="817" y="472"/>
                  <a:pt x="823" y="470"/>
                </a:cubicBezTo>
                <a:lnTo>
                  <a:pt x="823" y="597"/>
                </a:lnTo>
                <a:cubicBezTo>
                  <a:pt x="823" y="654"/>
                  <a:pt x="823" y="704"/>
                  <a:pt x="799" y="738"/>
                </a:cubicBezTo>
                <a:close/>
                <a:moveTo>
                  <a:pt x="681" y="828"/>
                </a:moveTo>
                <a:cubicBezTo>
                  <a:pt x="680" y="837"/>
                  <a:pt x="672" y="844"/>
                  <a:pt x="662" y="844"/>
                </a:cubicBezTo>
                <a:lnTo>
                  <a:pt x="592" y="844"/>
                </a:lnTo>
                <a:cubicBezTo>
                  <a:pt x="583" y="844"/>
                  <a:pt x="575" y="837"/>
                  <a:pt x="574" y="828"/>
                </a:cubicBezTo>
                <a:close/>
                <a:moveTo>
                  <a:pt x="648" y="951"/>
                </a:moveTo>
                <a:lnTo>
                  <a:pt x="607" y="951"/>
                </a:lnTo>
                <a:lnTo>
                  <a:pt x="607" y="880"/>
                </a:lnTo>
                <a:lnTo>
                  <a:pt x="648" y="880"/>
                </a:lnTo>
                <a:close/>
                <a:moveTo>
                  <a:pt x="450" y="401"/>
                </a:moveTo>
                <a:lnTo>
                  <a:pt x="487" y="401"/>
                </a:lnTo>
                <a:lnTo>
                  <a:pt x="559" y="401"/>
                </a:lnTo>
                <a:lnTo>
                  <a:pt x="701" y="401"/>
                </a:lnTo>
                <a:lnTo>
                  <a:pt x="773" y="401"/>
                </a:lnTo>
                <a:lnTo>
                  <a:pt x="805" y="401"/>
                </a:lnTo>
                <a:cubicBezTo>
                  <a:pt x="815" y="401"/>
                  <a:pt x="823" y="409"/>
                  <a:pt x="823" y="420"/>
                </a:cubicBezTo>
                <a:cubicBezTo>
                  <a:pt x="823" y="430"/>
                  <a:pt x="815" y="438"/>
                  <a:pt x="805" y="438"/>
                </a:cubicBezTo>
                <a:lnTo>
                  <a:pt x="450" y="438"/>
                </a:lnTo>
                <a:cubicBezTo>
                  <a:pt x="440" y="438"/>
                  <a:pt x="431" y="430"/>
                  <a:pt x="431" y="419"/>
                </a:cubicBezTo>
                <a:cubicBezTo>
                  <a:pt x="431" y="409"/>
                  <a:pt x="440" y="401"/>
                  <a:pt x="450" y="401"/>
                </a:cubicBezTo>
                <a:close/>
                <a:moveTo>
                  <a:pt x="505" y="246"/>
                </a:moveTo>
                <a:cubicBezTo>
                  <a:pt x="505" y="236"/>
                  <a:pt x="513" y="228"/>
                  <a:pt x="523" y="228"/>
                </a:cubicBezTo>
                <a:cubicBezTo>
                  <a:pt x="533" y="228"/>
                  <a:pt x="541" y="236"/>
                  <a:pt x="541" y="246"/>
                </a:cubicBezTo>
                <a:lnTo>
                  <a:pt x="541" y="366"/>
                </a:lnTo>
                <a:lnTo>
                  <a:pt x="505" y="366"/>
                </a:lnTo>
                <a:close/>
                <a:moveTo>
                  <a:pt x="719" y="246"/>
                </a:moveTo>
                <a:cubicBezTo>
                  <a:pt x="719" y="236"/>
                  <a:pt x="727" y="228"/>
                  <a:pt x="737" y="228"/>
                </a:cubicBezTo>
                <a:cubicBezTo>
                  <a:pt x="747" y="228"/>
                  <a:pt x="755" y="236"/>
                  <a:pt x="755" y="246"/>
                </a:cubicBezTo>
                <a:lnTo>
                  <a:pt x="755" y="366"/>
                </a:lnTo>
                <a:lnTo>
                  <a:pt x="719" y="366"/>
                </a:lnTo>
                <a:close/>
                <a:moveTo>
                  <a:pt x="858" y="419"/>
                </a:moveTo>
                <a:cubicBezTo>
                  <a:pt x="858" y="390"/>
                  <a:pt x="834" y="366"/>
                  <a:pt x="805" y="366"/>
                </a:cubicBezTo>
                <a:lnTo>
                  <a:pt x="791" y="366"/>
                </a:lnTo>
                <a:lnTo>
                  <a:pt x="791" y="246"/>
                </a:lnTo>
                <a:cubicBezTo>
                  <a:pt x="791" y="217"/>
                  <a:pt x="766" y="193"/>
                  <a:pt x="737" y="193"/>
                </a:cubicBezTo>
                <a:cubicBezTo>
                  <a:pt x="707" y="193"/>
                  <a:pt x="683" y="217"/>
                  <a:pt x="683" y="246"/>
                </a:cubicBezTo>
                <a:lnTo>
                  <a:pt x="683" y="366"/>
                </a:lnTo>
                <a:lnTo>
                  <a:pt x="577" y="366"/>
                </a:lnTo>
                <a:lnTo>
                  <a:pt x="577" y="246"/>
                </a:lnTo>
                <a:cubicBezTo>
                  <a:pt x="577" y="217"/>
                  <a:pt x="553" y="193"/>
                  <a:pt x="523" y="193"/>
                </a:cubicBezTo>
                <a:cubicBezTo>
                  <a:pt x="493" y="193"/>
                  <a:pt x="469" y="217"/>
                  <a:pt x="469" y="246"/>
                </a:cubicBezTo>
                <a:lnTo>
                  <a:pt x="469" y="366"/>
                </a:lnTo>
                <a:lnTo>
                  <a:pt x="450" y="366"/>
                </a:lnTo>
                <a:cubicBezTo>
                  <a:pt x="420" y="366"/>
                  <a:pt x="396" y="390"/>
                  <a:pt x="396" y="419"/>
                </a:cubicBezTo>
                <a:lnTo>
                  <a:pt x="396" y="597"/>
                </a:lnTo>
                <a:cubicBezTo>
                  <a:pt x="396" y="658"/>
                  <a:pt x="396" y="715"/>
                  <a:pt x="426" y="758"/>
                </a:cubicBezTo>
                <a:cubicBezTo>
                  <a:pt x="448" y="790"/>
                  <a:pt x="485" y="811"/>
                  <a:pt x="539" y="821"/>
                </a:cubicBezTo>
                <a:cubicBezTo>
                  <a:pt x="538" y="823"/>
                  <a:pt x="538" y="824"/>
                  <a:pt x="538" y="826"/>
                </a:cubicBezTo>
                <a:cubicBezTo>
                  <a:pt x="538" y="848"/>
                  <a:pt x="552" y="868"/>
                  <a:pt x="572" y="876"/>
                </a:cubicBezTo>
                <a:lnTo>
                  <a:pt x="572" y="968"/>
                </a:lnTo>
                <a:cubicBezTo>
                  <a:pt x="572" y="978"/>
                  <a:pt x="579" y="986"/>
                  <a:pt x="589" y="986"/>
                </a:cubicBezTo>
                <a:lnTo>
                  <a:pt x="600" y="986"/>
                </a:lnTo>
                <a:lnTo>
                  <a:pt x="600" y="1054"/>
                </a:lnTo>
                <a:cubicBezTo>
                  <a:pt x="600" y="1083"/>
                  <a:pt x="575" y="1108"/>
                  <a:pt x="546" y="1108"/>
                </a:cubicBezTo>
                <a:lnTo>
                  <a:pt x="109" y="1108"/>
                </a:lnTo>
                <a:cubicBezTo>
                  <a:pt x="79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546" y="55"/>
                </a:lnTo>
                <a:cubicBezTo>
                  <a:pt x="575" y="55"/>
                  <a:pt x="600" y="79"/>
                  <a:pt x="600" y="109"/>
                </a:cubicBezTo>
                <a:lnTo>
                  <a:pt x="600" y="156"/>
                </a:lnTo>
                <a:cubicBezTo>
                  <a:pt x="600" y="171"/>
                  <a:pt x="612" y="183"/>
                  <a:pt x="627" y="183"/>
                </a:cubicBezTo>
                <a:cubicBezTo>
                  <a:pt x="642" y="183"/>
                  <a:pt x="655" y="171"/>
                  <a:pt x="655" y="156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986"/>
                </a:lnTo>
                <a:lnTo>
                  <a:pt x="665" y="986"/>
                </a:lnTo>
                <a:cubicBezTo>
                  <a:pt x="675" y="986"/>
                  <a:pt x="683" y="978"/>
                  <a:pt x="683" y="968"/>
                </a:cubicBezTo>
                <a:lnTo>
                  <a:pt x="683" y="876"/>
                </a:lnTo>
                <a:cubicBezTo>
                  <a:pt x="703" y="868"/>
                  <a:pt x="716" y="848"/>
                  <a:pt x="716" y="826"/>
                </a:cubicBezTo>
                <a:cubicBezTo>
                  <a:pt x="716" y="824"/>
                  <a:pt x="716" y="823"/>
                  <a:pt x="716" y="821"/>
                </a:cubicBezTo>
                <a:cubicBezTo>
                  <a:pt x="770" y="811"/>
                  <a:pt x="806" y="790"/>
                  <a:pt x="829" y="758"/>
                </a:cubicBezTo>
                <a:cubicBezTo>
                  <a:pt x="858" y="715"/>
                  <a:pt x="858" y="658"/>
                  <a:pt x="858" y="5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3" name="Freeform 252">
            <a:extLst>
              <a:ext uri="{FF2B5EF4-FFF2-40B4-BE49-F238E27FC236}">
                <a16:creationId xmlns:a16="http://schemas.microsoft.com/office/drawing/2014/main" id="{9AA92639-7BB1-CC48-B0C6-3F4E1237CB18}"/>
              </a:ext>
            </a:extLst>
          </p:cNvPr>
          <p:cNvSpPr/>
          <p:nvPr/>
        </p:nvSpPr>
        <p:spPr>
          <a:xfrm>
            <a:off x="1845674" y="3999451"/>
            <a:ext cx="529560" cy="324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901">
                <a:moveTo>
                  <a:pt x="1417" y="712"/>
                </a:moveTo>
                <a:lnTo>
                  <a:pt x="55" y="712"/>
                </a:lnTo>
                <a:lnTo>
                  <a:pt x="55" y="55"/>
                </a:lnTo>
                <a:lnTo>
                  <a:pt x="1417" y="55"/>
                </a:lnTo>
                <a:close/>
                <a:moveTo>
                  <a:pt x="1444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740"/>
                </a:lnTo>
                <a:cubicBezTo>
                  <a:pt x="0" y="755"/>
                  <a:pt x="13" y="767"/>
                  <a:pt x="28" y="767"/>
                </a:cubicBezTo>
                <a:lnTo>
                  <a:pt x="241" y="767"/>
                </a:lnTo>
                <a:lnTo>
                  <a:pt x="149" y="853"/>
                </a:lnTo>
                <a:cubicBezTo>
                  <a:pt x="138" y="863"/>
                  <a:pt x="137" y="881"/>
                  <a:pt x="147" y="892"/>
                </a:cubicBezTo>
                <a:cubicBezTo>
                  <a:pt x="153" y="898"/>
                  <a:pt x="160" y="901"/>
                  <a:pt x="168" y="901"/>
                </a:cubicBezTo>
                <a:cubicBezTo>
                  <a:pt x="174" y="901"/>
                  <a:pt x="181" y="898"/>
                  <a:pt x="186" y="893"/>
                </a:cubicBezTo>
                <a:lnTo>
                  <a:pt x="322" y="767"/>
                </a:lnTo>
                <a:lnTo>
                  <a:pt x="963" y="767"/>
                </a:lnTo>
                <a:cubicBezTo>
                  <a:pt x="964" y="769"/>
                  <a:pt x="964" y="770"/>
                  <a:pt x="965" y="772"/>
                </a:cubicBezTo>
                <a:lnTo>
                  <a:pt x="978" y="790"/>
                </a:lnTo>
                <a:cubicBezTo>
                  <a:pt x="983" y="798"/>
                  <a:pt x="991" y="803"/>
                  <a:pt x="1001" y="803"/>
                </a:cubicBezTo>
                <a:lnTo>
                  <a:pt x="1075" y="803"/>
                </a:lnTo>
                <a:cubicBezTo>
                  <a:pt x="1085" y="803"/>
                  <a:pt x="1094" y="798"/>
                  <a:pt x="1098" y="789"/>
                </a:cubicBezTo>
                <a:lnTo>
                  <a:pt x="1110" y="770"/>
                </a:lnTo>
                <a:cubicBezTo>
                  <a:pt x="1110" y="769"/>
                  <a:pt x="1111" y="768"/>
                  <a:pt x="1111" y="767"/>
                </a:cubicBezTo>
                <a:lnTo>
                  <a:pt x="1150" y="767"/>
                </a:lnTo>
                <a:lnTo>
                  <a:pt x="1286" y="893"/>
                </a:lnTo>
                <a:cubicBezTo>
                  <a:pt x="1291" y="898"/>
                  <a:pt x="1298" y="901"/>
                  <a:pt x="1304" y="901"/>
                </a:cubicBezTo>
                <a:cubicBezTo>
                  <a:pt x="1312" y="901"/>
                  <a:pt x="1319" y="898"/>
                  <a:pt x="1325" y="892"/>
                </a:cubicBezTo>
                <a:cubicBezTo>
                  <a:pt x="1335" y="881"/>
                  <a:pt x="1334" y="863"/>
                  <a:pt x="1323" y="853"/>
                </a:cubicBezTo>
                <a:lnTo>
                  <a:pt x="1231" y="767"/>
                </a:lnTo>
                <a:lnTo>
                  <a:pt x="1444" y="767"/>
                </a:lnTo>
                <a:cubicBezTo>
                  <a:pt x="1460" y="767"/>
                  <a:pt x="1472" y="755"/>
                  <a:pt x="1472" y="740"/>
                </a:cubicBezTo>
                <a:lnTo>
                  <a:pt x="1472" y="27"/>
                </a:lnTo>
                <a:cubicBezTo>
                  <a:pt x="1472" y="12"/>
                  <a:pt x="1460" y="0"/>
                  <a:pt x="144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4" name="Freeform 253">
            <a:extLst>
              <a:ext uri="{FF2B5EF4-FFF2-40B4-BE49-F238E27FC236}">
                <a16:creationId xmlns:a16="http://schemas.microsoft.com/office/drawing/2014/main" id="{9ADA1679-5152-3249-98C0-5B17F8303C40}"/>
              </a:ext>
            </a:extLst>
          </p:cNvPr>
          <p:cNvSpPr/>
          <p:nvPr/>
        </p:nvSpPr>
        <p:spPr>
          <a:xfrm>
            <a:off x="2180473" y="4075051"/>
            <a:ext cx="149760" cy="12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7" h="336">
                <a:moveTo>
                  <a:pt x="23" y="336"/>
                </a:moveTo>
                <a:cubicBezTo>
                  <a:pt x="25" y="336"/>
                  <a:pt x="26" y="336"/>
                  <a:pt x="28" y="336"/>
                </a:cubicBezTo>
                <a:cubicBezTo>
                  <a:pt x="41" y="336"/>
                  <a:pt x="53" y="326"/>
                  <a:pt x="55" y="313"/>
                </a:cubicBezTo>
                <a:cubicBezTo>
                  <a:pt x="66" y="242"/>
                  <a:pt x="109" y="172"/>
                  <a:pt x="175" y="122"/>
                </a:cubicBezTo>
                <a:cubicBezTo>
                  <a:pt x="239" y="73"/>
                  <a:pt x="316" y="49"/>
                  <a:pt x="387" y="56"/>
                </a:cubicBezTo>
                <a:cubicBezTo>
                  <a:pt x="402" y="58"/>
                  <a:pt x="415" y="47"/>
                  <a:pt x="417" y="32"/>
                </a:cubicBezTo>
                <a:cubicBezTo>
                  <a:pt x="418" y="17"/>
                  <a:pt x="407" y="3"/>
                  <a:pt x="392" y="1"/>
                </a:cubicBezTo>
                <a:cubicBezTo>
                  <a:pt x="308" y="-7"/>
                  <a:pt x="216" y="21"/>
                  <a:pt x="141" y="78"/>
                </a:cubicBezTo>
                <a:cubicBezTo>
                  <a:pt x="65" y="137"/>
                  <a:pt x="13" y="219"/>
                  <a:pt x="0" y="304"/>
                </a:cubicBezTo>
                <a:cubicBezTo>
                  <a:pt x="-2" y="319"/>
                  <a:pt x="8" y="334"/>
                  <a:pt x="23" y="3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5" name="Freeform 254">
            <a:extLst>
              <a:ext uri="{FF2B5EF4-FFF2-40B4-BE49-F238E27FC236}">
                <a16:creationId xmlns:a16="http://schemas.microsoft.com/office/drawing/2014/main" id="{E220161F-2E84-4D4E-8EAB-509760027D3C}"/>
              </a:ext>
            </a:extLst>
          </p:cNvPr>
          <p:cNvSpPr/>
          <p:nvPr/>
        </p:nvSpPr>
        <p:spPr>
          <a:xfrm>
            <a:off x="2293874" y="4191331"/>
            <a:ext cx="41760" cy="41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" h="116">
                <a:moveTo>
                  <a:pt x="61" y="59"/>
                </a:moveTo>
                <a:cubicBezTo>
                  <a:pt x="61" y="60"/>
                  <a:pt x="60" y="60"/>
                  <a:pt x="60" y="61"/>
                </a:cubicBezTo>
                <a:cubicBezTo>
                  <a:pt x="60" y="61"/>
                  <a:pt x="59" y="61"/>
                  <a:pt x="58" y="61"/>
                </a:cubicBezTo>
                <a:cubicBezTo>
                  <a:pt x="57" y="61"/>
                  <a:pt x="56" y="61"/>
                  <a:pt x="56" y="60"/>
                </a:cubicBezTo>
                <a:cubicBezTo>
                  <a:pt x="55" y="59"/>
                  <a:pt x="55" y="57"/>
                  <a:pt x="56" y="56"/>
                </a:cubicBezTo>
                <a:cubicBezTo>
                  <a:pt x="57" y="55"/>
                  <a:pt x="57" y="55"/>
                  <a:pt x="58" y="55"/>
                </a:cubicBezTo>
                <a:cubicBezTo>
                  <a:pt x="59" y="55"/>
                  <a:pt x="60" y="56"/>
                  <a:pt x="61" y="56"/>
                </a:cubicBezTo>
                <a:cubicBezTo>
                  <a:pt x="61" y="57"/>
                  <a:pt x="61" y="57"/>
                  <a:pt x="61" y="59"/>
                </a:cubicBezTo>
                <a:close/>
                <a:moveTo>
                  <a:pt x="58" y="0"/>
                </a:moveTo>
                <a:cubicBezTo>
                  <a:pt x="46" y="0"/>
                  <a:pt x="34" y="4"/>
                  <a:pt x="23" y="12"/>
                </a:cubicBezTo>
                <a:cubicBezTo>
                  <a:pt x="-3" y="31"/>
                  <a:pt x="-8" y="68"/>
                  <a:pt x="12" y="94"/>
                </a:cubicBezTo>
                <a:cubicBezTo>
                  <a:pt x="23" y="109"/>
                  <a:pt x="41" y="116"/>
                  <a:pt x="58" y="116"/>
                </a:cubicBezTo>
                <a:cubicBezTo>
                  <a:pt x="71" y="116"/>
                  <a:pt x="83" y="112"/>
                  <a:pt x="94" y="104"/>
                </a:cubicBezTo>
                <a:cubicBezTo>
                  <a:pt x="119" y="85"/>
                  <a:pt x="124" y="48"/>
                  <a:pt x="105" y="23"/>
                </a:cubicBezTo>
                <a:cubicBezTo>
                  <a:pt x="93" y="8"/>
                  <a:pt x="76" y="0"/>
                  <a:pt x="5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6" name="Freeform 255">
            <a:extLst>
              <a:ext uri="{FF2B5EF4-FFF2-40B4-BE49-F238E27FC236}">
                <a16:creationId xmlns:a16="http://schemas.microsoft.com/office/drawing/2014/main" id="{CBA68C88-A1F4-284A-90C5-B8B0134644E1}"/>
              </a:ext>
            </a:extLst>
          </p:cNvPr>
          <p:cNvSpPr/>
          <p:nvPr/>
        </p:nvSpPr>
        <p:spPr>
          <a:xfrm>
            <a:off x="2211433" y="4108171"/>
            <a:ext cx="120240" cy="97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5" h="273">
                <a:moveTo>
                  <a:pt x="310" y="1"/>
                </a:moveTo>
                <a:cubicBezTo>
                  <a:pt x="243" y="-5"/>
                  <a:pt x="171" y="17"/>
                  <a:pt x="112" y="62"/>
                </a:cubicBezTo>
                <a:cubicBezTo>
                  <a:pt x="51" y="108"/>
                  <a:pt x="10" y="174"/>
                  <a:pt x="0" y="241"/>
                </a:cubicBezTo>
                <a:cubicBezTo>
                  <a:pt x="-2" y="256"/>
                  <a:pt x="8" y="270"/>
                  <a:pt x="23" y="273"/>
                </a:cubicBezTo>
                <a:cubicBezTo>
                  <a:pt x="25" y="273"/>
                  <a:pt x="26" y="273"/>
                  <a:pt x="28" y="273"/>
                </a:cubicBezTo>
                <a:cubicBezTo>
                  <a:pt x="41" y="273"/>
                  <a:pt x="53" y="263"/>
                  <a:pt x="55" y="250"/>
                </a:cubicBezTo>
                <a:cubicBezTo>
                  <a:pt x="63" y="196"/>
                  <a:pt x="96" y="144"/>
                  <a:pt x="145" y="106"/>
                </a:cubicBezTo>
                <a:cubicBezTo>
                  <a:pt x="193" y="69"/>
                  <a:pt x="252" y="51"/>
                  <a:pt x="305" y="56"/>
                </a:cubicBezTo>
                <a:cubicBezTo>
                  <a:pt x="320" y="58"/>
                  <a:pt x="333" y="47"/>
                  <a:pt x="335" y="32"/>
                </a:cubicBezTo>
                <a:cubicBezTo>
                  <a:pt x="336" y="17"/>
                  <a:pt x="325" y="3"/>
                  <a:pt x="310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7" name="Freeform 256">
            <a:extLst>
              <a:ext uri="{FF2B5EF4-FFF2-40B4-BE49-F238E27FC236}">
                <a16:creationId xmlns:a16="http://schemas.microsoft.com/office/drawing/2014/main" id="{D966B127-5D92-BF4C-B1B6-BC5723EA4CDF}"/>
              </a:ext>
            </a:extLst>
          </p:cNvPr>
          <p:cNvSpPr/>
          <p:nvPr/>
        </p:nvSpPr>
        <p:spPr>
          <a:xfrm>
            <a:off x="2244913" y="4142731"/>
            <a:ext cx="86760" cy="72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2" h="201">
                <a:moveTo>
                  <a:pt x="211" y="56"/>
                </a:moveTo>
                <a:cubicBezTo>
                  <a:pt x="226" y="58"/>
                  <a:pt x="240" y="47"/>
                  <a:pt x="241" y="32"/>
                </a:cubicBezTo>
                <a:cubicBezTo>
                  <a:pt x="243" y="16"/>
                  <a:pt x="232" y="3"/>
                  <a:pt x="216" y="1"/>
                </a:cubicBezTo>
                <a:cubicBezTo>
                  <a:pt x="170" y="-3"/>
                  <a:pt x="119" y="12"/>
                  <a:pt x="77" y="44"/>
                </a:cubicBezTo>
                <a:cubicBezTo>
                  <a:pt x="35" y="76"/>
                  <a:pt x="7" y="122"/>
                  <a:pt x="0" y="169"/>
                </a:cubicBezTo>
                <a:cubicBezTo>
                  <a:pt x="-3" y="184"/>
                  <a:pt x="8" y="198"/>
                  <a:pt x="23" y="200"/>
                </a:cubicBezTo>
                <a:cubicBezTo>
                  <a:pt x="24" y="201"/>
                  <a:pt x="26" y="201"/>
                  <a:pt x="27" y="201"/>
                </a:cubicBezTo>
                <a:cubicBezTo>
                  <a:pt x="40" y="201"/>
                  <a:pt x="52" y="191"/>
                  <a:pt x="54" y="177"/>
                </a:cubicBezTo>
                <a:cubicBezTo>
                  <a:pt x="59" y="144"/>
                  <a:pt x="80" y="111"/>
                  <a:pt x="111" y="88"/>
                </a:cubicBezTo>
                <a:cubicBezTo>
                  <a:pt x="141" y="64"/>
                  <a:pt x="178" y="53"/>
                  <a:pt x="211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8" name="Freeform 257">
            <a:extLst>
              <a:ext uri="{FF2B5EF4-FFF2-40B4-BE49-F238E27FC236}">
                <a16:creationId xmlns:a16="http://schemas.microsoft.com/office/drawing/2014/main" id="{D6CDFEC3-6C3E-3B45-B3E6-A6BAA96E5405}"/>
              </a:ext>
            </a:extLst>
          </p:cNvPr>
          <p:cNvSpPr/>
          <p:nvPr/>
        </p:nvSpPr>
        <p:spPr>
          <a:xfrm>
            <a:off x="1127832" y="3986491"/>
            <a:ext cx="531360" cy="336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7" h="937">
                <a:moveTo>
                  <a:pt x="1422" y="748"/>
                </a:moveTo>
                <a:lnTo>
                  <a:pt x="287" y="748"/>
                </a:lnTo>
                <a:lnTo>
                  <a:pt x="287" y="683"/>
                </a:lnTo>
                <a:cubicBezTo>
                  <a:pt x="306" y="675"/>
                  <a:pt x="320" y="656"/>
                  <a:pt x="320" y="633"/>
                </a:cubicBezTo>
                <a:cubicBezTo>
                  <a:pt x="320" y="632"/>
                  <a:pt x="320" y="630"/>
                  <a:pt x="320" y="628"/>
                </a:cubicBezTo>
                <a:cubicBezTo>
                  <a:pt x="373" y="618"/>
                  <a:pt x="410" y="598"/>
                  <a:pt x="432" y="565"/>
                </a:cubicBezTo>
                <a:cubicBezTo>
                  <a:pt x="462" y="522"/>
                  <a:pt x="462" y="465"/>
                  <a:pt x="462" y="404"/>
                </a:cubicBezTo>
                <a:lnTo>
                  <a:pt x="462" y="227"/>
                </a:lnTo>
                <a:cubicBezTo>
                  <a:pt x="462" y="197"/>
                  <a:pt x="438" y="173"/>
                  <a:pt x="408" y="173"/>
                </a:cubicBezTo>
                <a:lnTo>
                  <a:pt x="394" y="173"/>
                </a:lnTo>
                <a:lnTo>
                  <a:pt x="394" y="91"/>
                </a:lnTo>
                <a:lnTo>
                  <a:pt x="1422" y="91"/>
                </a:lnTo>
                <a:close/>
                <a:moveTo>
                  <a:pt x="61" y="597"/>
                </a:moveTo>
                <a:cubicBezTo>
                  <a:pt x="82" y="612"/>
                  <a:pt x="109" y="622"/>
                  <a:pt x="142" y="628"/>
                </a:cubicBezTo>
                <a:cubicBezTo>
                  <a:pt x="142" y="630"/>
                  <a:pt x="142" y="632"/>
                  <a:pt x="142" y="633"/>
                </a:cubicBezTo>
                <a:cubicBezTo>
                  <a:pt x="142" y="656"/>
                  <a:pt x="156" y="675"/>
                  <a:pt x="175" y="683"/>
                </a:cubicBezTo>
                <a:lnTo>
                  <a:pt x="175" y="748"/>
                </a:lnTo>
                <a:lnTo>
                  <a:pt x="61" y="748"/>
                </a:lnTo>
                <a:close/>
                <a:moveTo>
                  <a:pt x="73" y="173"/>
                </a:moveTo>
                <a:lnTo>
                  <a:pt x="61" y="173"/>
                </a:lnTo>
                <a:lnTo>
                  <a:pt x="61" y="91"/>
                </a:lnTo>
                <a:lnTo>
                  <a:pt x="73" y="91"/>
                </a:lnTo>
                <a:close/>
                <a:moveTo>
                  <a:pt x="108" y="54"/>
                </a:moveTo>
                <a:cubicBezTo>
                  <a:pt x="108" y="43"/>
                  <a:pt x="117" y="35"/>
                  <a:pt x="127" y="35"/>
                </a:cubicBezTo>
                <a:cubicBezTo>
                  <a:pt x="137" y="35"/>
                  <a:pt x="145" y="43"/>
                  <a:pt x="145" y="54"/>
                </a:cubicBezTo>
                <a:lnTo>
                  <a:pt x="145" y="173"/>
                </a:lnTo>
                <a:lnTo>
                  <a:pt x="108" y="173"/>
                </a:lnTo>
                <a:close/>
                <a:moveTo>
                  <a:pt x="322" y="54"/>
                </a:moveTo>
                <a:cubicBezTo>
                  <a:pt x="322" y="43"/>
                  <a:pt x="330" y="35"/>
                  <a:pt x="341" y="35"/>
                </a:cubicBezTo>
                <a:cubicBezTo>
                  <a:pt x="351" y="35"/>
                  <a:pt x="359" y="43"/>
                  <a:pt x="359" y="54"/>
                </a:cubicBezTo>
                <a:lnTo>
                  <a:pt x="359" y="173"/>
                </a:lnTo>
                <a:lnTo>
                  <a:pt x="322" y="173"/>
                </a:lnTo>
                <a:close/>
                <a:moveTo>
                  <a:pt x="180" y="91"/>
                </a:moveTo>
                <a:lnTo>
                  <a:pt x="287" y="91"/>
                </a:lnTo>
                <a:lnTo>
                  <a:pt x="287" y="173"/>
                </a:lnTo>
                <a:lnTo>
                  <a:pt x="180" y="173"/>
                </a:lnTo>
                <a:close/>
                <a:moveTo>
                  <a:pt x="408" y="245"/>
                </a:moveTo>
                <a:lnTo>
                  <a:pt x="54" y="245"/>
                </a:lnTo>
                <a:cubicBezTo>
                  <a:pt x="43" y="245"/>
                  <a:pt x="35" y="237"/>
                  <a:pt x="35" y="227"/>
                </a:cubicBezTo>
                <a:cubicBezTo>
                  <a:pt x="35" y="217"/>
                  <a:pt x="43" y="209"/>
                  <a:pt x="54" y="209"/>
                </a:cubicBezTo>
                <a:lnTo>
                  <a:pt x="91" y="209"/>
                </a:lnTo>
                <a:lnTo>
                  <a:pt x="163" y="209"/>
                </a:lnTo>
                <a:lnTo>
                  <a:pt x="304" y="209"/>
                </a:lnTo>
                <a:lnTo>
                  <a:pt x="377" y="209"/>
                </a:lnTo>
                <a:lnTo>
                  <a:pt x="408" y="209"/>
                </a:lnTo>
                <a:cubicBezTo>
                  <a:pt x="419" y="209"/>
                  <a:pt x="427" y="217"/>
                  <a:pt x="427" y="227"/>
                </a:cubicBezTo>
                <a:cubicBezTo>
                  <a:pt x="427" y="237"/>
                  <a:pt x="419" y="245"/>
                  <a:pt x="408" y="245"/>
                </a:cubicBezTo>
                <a:close/>
                <a:moveTo>
                  <a:pt x="231" y="600"/>
                </a:moveTo>
                <a:cubicBezTo>
                  <a:pt x="139" y="600"/>
                  <a:pt x="85" y="583"/>
                  <a:pt x="59" y="545"/>
                </a:cubicBezTo>
                <a:cubicBezTo>
                  <a:pt x="58" y="543"/>
                  <a:pt x="56" y="540"/>
                  <a:pt x="55" y="538"/>
                </a:cubicBezTo>
                <a:cubicBezTo>
                  <a:pt x="35" y="505"/>
                  <a:pt x="35" y="458"/>
                  <a:pt x="35" y="404"/>
                </a:cubicBezTo>
                <a:lnTo>
                  <a:pt x="35" y="277"/>
                </a:lnTo>
                <a:cubicBezTo>
                  <a:pt x="41" y="279"/>
                  <a:pt x="47" y="281"/>
                  <a:pt x="54" y="281"/>
                </a:cubicBezTo>
                <a:lnTo>
                  <a:pt x="408" y="281"/>
                </a:lnTo>
                <a:cubicBezTo>
                  <a:pt x="415" y="281"/>
                  <a:pt x="421" y="279"/>
                  <a:pt x="427" y="277"/>
                </a:cubicBezTo>
                <a:lnTo>
                  <a:pt x="427" y="404"/>
                </a:lnTo>
                <a:cubicBezTo>
                  <a:pt x="427" y="462"/>
                  <a:pt x="427" y="511"/>
                  <a:pt x="403" y="545"/>
                </a:cubicBezTo>
                <a:cubicBezTo>
                  <a:pt x="377" y="583"/>
                  <a:pt x="323" y="600"/>
                  <a:pt x="231" y="600"/>
                </a:cubicBezTo>
                <a:lnTo>
                  <a:pt x="284" y="635"/>
                </a:lnTo>
                <a:cubicBezTo>
                  <a:pt x="283" y="645"/>
                  <a:pt x="276" y="652"/>
                  <a:pt x="266" y="652"/>
                </a:cubicBezTo>
                <a:lnTo>
                  <a:pt x="196" y="652"/>
                </a:lnTo>
                <a:cubicBezTo>
                  <a:pt x="186" y="652"/>
                  <a:pt x="179" y="645"/>
                  <a:pt x="178" y="635"/>
                </a:cubicBezTo>
                <a:close/>
                <a:moveTo>
                  <a:pt x="211" y="687"/>
                </a:moveTo>
                <a:lnTo>
                  <a:pt x="251" y="687"/>
                </a:lnTo>
                <a:lnTo>
                  <a:pt x="251" y="748"/>
                </a:lnTo>
                <a:lnTo>
                  <a:pt x="211" y="748"/>
                </a:lnTo>
                <a:close/>
                <a:moveTo>
                  <a:pt x="1450" y="36"/>
                </a:moveTo>
                <a:lnTo>
                  <a:pt x="391" y="36"/>
                </a:lnTo>
                <a:cubicBezTo>
                  <a:pt x="384" y="15"/>
                  <a:pt x="364" y="0"/>
                  <a:pt x="341" y="0"/>
                </a:cubicBezTo>
                <a:cubicBezTo>
                  <a:pt x="317" y="0"/>
                  <a:pt x="297" y="15"/>
                  <a:pt x="290" y="36"/>
                </a:cubicBezTo>
                <a:lnTo>
                  <a:pt x="177" y="36"/>
                </a:lnTo>
                <a:cubicBezTo>
                  <a:pt x="170" y="15"/>
                  <a:pt x="150" y="0"/>
                  <a:pt x="127" y="0"/>
                </a:cubicBezTo>
                <a:cubicBezTo>
                  <a:pt x="103" y="0"/>
                  <a:pt x="83" y="15"/>
                  <a:pt x="76" y="36"/>
                </a:cubicBezTo>
                <a:lnTo>
                  <a:pt x="33" y="36"/>
                </a:lnTo>
                <a:cubicBezTo>
                  <a:pt x="18" y="36"/>
                  <a:pt x="6" y="48"/>
                  <a:pt x="6" y="63"/>
                </a:cubicBezTo>
                <a:lnTo>
                  <a:pt x="6" y="183"/>
                </a:lnTo>
                <a:cubicBezTo>
                  <a:pt x="6" y="187"/>
                  <a:pt x="7" y="192"/>
                  <a:pt x="9" y="196"/>
                </a:cubicBezTo>
                <a:cubicBezTo>
                  <a:pt x="3" y="205"/>
                  <a:pt x="0" y="215"/>
                  <a:pt x="0" y="227"/>
                </a:cubicBezTo>
                <a:lnTo>
                  <a:pt x="0" y="404"/>
                </a:lnTo>
                <a:cubicBezTo>
                  <a:pt x="0" y="452"/>
                  <a:pt x="0" y="498"/>
                  <a:pt x="14" y="536"/>
                </a:cubicBezTo>
                <a:cubicBezTo>
                  <a:pt x="9" y="541"/>
                  <a:pt x="6" y="548"/>
                  <a:pt x="6" y="556"/>
                </a:cubicBezTo>
                <a:lnTo>
                  <a:pt x="6" y="776"/>
                </a:lnTo>
                <a:cubicBezTo>
                  <a:pt x="6" y="783"/>
                  <a:pt x="9" y="790"/>
                  <a:pt x="14" y="795"/>
                </a:cubicBezTo>
                <a:cubicBezTo>
                  <a:pt x="19" y="800"/>
                  <a:pt x="26" y="803"/>
                  <a:pt x="33" y="803"/>
                </a:cubicBezTo>
                <a:lnTo>
                  <a:pt x="247" y="803"/>
                </a:lnTo>
                <a:lnTo>
                  <a:pt x="154" y="889"/>
                </a:lnTo>
                <a:cubicBezTo>
                  <a:pt x="143" y="899"/>
                  <a:pt x="142" y="917"/>
                  <a:pt x="153" y="928"/>
                </a:cubicBezTo>
                <a:cubicBezTo>
                  <a:pt x="158" y="934"/>
                  <a:pt x="166" y="937"/>
                  <a:pt x="173" y="937"/>
                </a:cubicBezTo>
                <a:cubicBezTo>
                  <a:pt x="180" y="937"/>
                  <a:pt x="187" y="934"/>
                  <a:pt x="192" y="929"/>
                </a:cubicBezTo>
                <a:lnTo>
                  <a:pt x="328" y="803"/>
                </a:lnTo>
                <a:lnTo>
                  <a:pt x="968" y="803"/>
                </a:lnTo>
                <a:cubicBezTo>
                  <a:pt x="969" y="805"/>
                  <a:pt x="970" y="806"/>
                  <a:pt x="971" y="808"/>
                </a:cubicBezTo>
                <a:lnTo>
                  <a:pt x="983" y="826"/>
                </a:lnTo>
                <a:cubicBezTo>
                  <a:pt x="988" y="834"/>
                  <a:pt x="997" y="839"/>
                  <a:pt x="1006" y="839"/>
                </a:cubicBezTo>
                <a:lnTo>
                  <a:pt x="1080" y="839"/>
                </a:lnTo>
                <a:cubicBezTo>
                  <a:pt x="1090" y="839"/>
                  <a:pt x="1099" y="834"/>
                  <a:pt x="1104" y="825"/>
                </a:cubicBezTo>
                <a:lnTo>
                  <a:pt x="1115" y="806"/>
                </a:lnTo>
                <a:cubicBezTo>
                  <a:pt x="1116" y="805"/>
                  <a:pt x="1116" y="804"/>
                  <a:pt x="1117" y="803"/>
                </a:cubicBezTo>
                <a:lnTo>
                  <a:pt x="1155" y="803"/>
                </a:lnTo>
                <a:lnTo>
                  <a:pt x="1291" y="929"/>
                </a:lnTo>
                <a:cubicBezTo>
                  <a:pt x="1297" y="934"/>
                  <a:pt x="1303" y="937"/>
                  <a:pt x="1310" y="937"/>
                </a:cubicBezTo>
                <a:cubicBezTo>
                  <a:pt x="1317" y="937"/>
                  <a:pt x="1325" y="934"/>
                  <a:pt x="1330" y="928"/>
                </a:cubicBezTo>
                <a:cubicBezTo>
                  <a:pt x="1341" y="917"/>
                  <a:pt x="1340" y="899"/>
                  <a:pt x="1329" y="889"/>
                </a:cubicBezTo>
                <a:lnTo>
                  <a:pt x="1236" y="803"/>
                </a:lnTo>
                <a:lnTo>
                  <a:pt x="1450" y="803"/>
                </a:lnTo>
                <a:cubicBezTo>
                  <a:pt x="1465" y="803"/>
                  <a:pt x="1477" y="791"/>
                  <a:pt x="1477" y="776"/>
                </a:cubicBezTo>
                <a:lnTo>
                  <a:pt x="1477" y="63"/>
                </a:lnTo>
                <a:cubicBezTo>
                  <a:pt x="1477" y="48"/>
                  <a:pt x="1465" y="36"/>
                  <a:pt x="1450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9" name="Freeform 258">
            <a:extLst>
              <a:ext uri="{FF2B5EF4-FFF2-40B4-BE49-F238E27FC236}">
                <a16:creationId xmlns:a16="http://schemas.microsoft.com/office/drawing/2014/main" id="{7E8F3367-A602-8A48-8742-27ED715219AF}"/>
              </a:ext>
            </a:extLst>
          </p:cNvPr>
          <p:cNvSpPr/>
          <p:nvPr/>
        </p:nvSpPr>
        <p:spPr>
          <a:xfrm>
            <a:off x="1484593" y="4053451"/>
            <a:ext cx="125280" cy="169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9" h="473">
                <a:moveTo>
                  <a:pt x="193" y="116"/>
                </a:moveTo>
                <a:lnTo>
                  <a:pt x="154" y="183"/>
                </a:lnTo>
                <a:cubicBezTo>
                  <a:pt x="150" y="189"/>
                  <a:pt x="150" y="195"/>
                  <a:pt x="153" y="201"/>
                </a:cubicBezTo>
                <a:cubicBezTo>
                  <a:pt x="157" y="207"/>
                  <a:pt x="162" y="210"/>
                  <a:pt x="169" y="210"/>
                </a:cubicBezTo>
                <a:lnTo>
                  <a:pt x="285" y="210"/>
                </a:lnTo>
                <a:lnTo>
                  <a:pt x="137" y="347"/>
                </a:lnTo>
                <a:lnTo>
                  <a:pt x="189" y="266"/>
                </a:lnTo>
                <a:cubicBezTo>
                  <a:pt x="192" y="261"/>
                  <a:pt x="193" y="254"/>
                  <a:pt x="190" y="248"/>
                </a:cubicBezTo>
                <a:cubicBezTo>
                  <a:pt x="187" y="243"/>
                  <a:pt x="181" y="239"/>
                  <a:pt x="174" y="239"/>
                </a:cubicBezTo>
                <a:lnTo>
                  <a:pt x="62" y="239"/>
                </a:lnTo>
                <a:close/>
                <a:moveTo>
                  <a:pt x="18" y="274"/>
                </a:moveTo>
                <a:lnTo>
                  <a:pt x="141" y="274"/>
                </a:lnTo>
                <a:lnTo>
                  <a:pt x="31" y="445"/>
                </a:lnTo>
                <a:cubicBezTo>
                  <a:pt x="26" y="453"/>
                  <a:pt x="27" y="463"/>
                  <a:pt x="34" y="469"/>
                </a:cubicBezTo>
                <a:cubicBezTo>
                  <a:pt x="37" y="471"/>
                  <a:pt x="41" y="473"/>
                  <a:pt x="46" y="473"/>
                </a:cubicBezTo>
                <a:cubicBezTo>
                  <a:pt x="50" y="473"/>
                  <a:pt x="54" y="471"/>
                  <a:pt x="58" y="468"/>
                </a:cubicBezTo>
                <a:lnTo>
                  <a:pt x="342" y="205"/>
                </a:lnTo>
                <a:cubicBezTo>
                  <a:pt x="348" y="200"/>
                  <a:pt x="350" y="193"/>
                  <a:pt x="347" y="186"/>
                </a:cubicBezTo>
                <a:cubicBezTo>
                  <a:pt x="344" y="179"/>
                  <a:pt x="338" y="174"/>
                  <a:pt x="330" y="174"/>
                </a:cubicBezTo>
                <a:lnTo>
                  <a:pt x="200" y="174"/>
                </a:lnTo>
                <a:lnTo>
                  <a:pt x="288" y="26"/>
                </a:lnTo>
                <a:cubicBezTo>
                  <a:pt x="292" y="19"/>
                  <a:pt x="291" y="9"/>
                  <a:pt x="284" y="4"/>
                </a:cubicBezTo>
                <a:cubicBezTo>
                  <a:pt x="277" y="-1"/>
                  <a:pt x="267" y="-1"/>
                  <a:pt x="261" y="4"/>
                </a:cubicBezTo>
                <a:lnTo>
                  <a:pt x="6" y="244"/>
                </a:lnTo>
                <a:cubicBezTo>
                  <a:pt x="0" y="249"/>
                  <a:pt x="-2" y="257"/>
                  <a:pt x="1" y="263"/>
                </a:cubicBezTo>
                <a:cubicBezTo>
                  <a:pt x="4" y="270"/>
                  <a:pt x="10" y="274"/>
                  <a:pt x="18" y="27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0" name="Freeform 259">
            <a:extLst>
              <a:ext uri="{FF2B5EF4-FFF2-40B4-BE49-F238E27FC236}">
                <a16:creationId xmlns:a16="http://schemas.microsoft.com/office/drawing/2014/main" id="{110D0436-7864-004F-A364-EC138B4DAD33}"/>
              </a:ext>
            </a:extLst>
          </p:cNvPr>
          <p:cNvSpPr/>
          <p:nvPr/>
        </p:nvSpPr>
        <p:spPr>
          <a:xfrm>
            <a:off x="585673" y="4780651"/>
            <a:ext cx="189000" cy="18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26" h="525">
                <a:moveTo>
                  <a:pt x="471" y="443"/>
                </a:moveTo>
                <a:cubicBezTo>
                  <a:pt x="471" y="458"/>
                  <a:pt x="459" y="470"/>
                  <a:pt x="443" y="470"/>
                </a:cubicBezTo>
                <a:lnTo>
                  <a:pt x="83" y="470"/>
                </a:lnTo>
                <a:cubicBezTo>
                  <a:pt x="68" y="470"/>
                  <a:pt x="56" y="458"/>
                  <a:pt x="56" y="443"/>
                </a:cubicBezTo>
                <a:lnTo>
                  <a:pt x="56" y="82"/>
                </a:lnTo>
                <a:cubicBezTo>
                  <a:pt x="56" y="67"/>
                  <a:pt x="68" y="55"/>
                  <a:pt x="83" y="55"/>
                </a:cubicBezTo>
                <a:lnTo>
                  <a:pt x="443" y="55"/>
                </a:lnTo>
                <a:cubicBezTo>
                  <a:pt x="459" y="55"/>
                  <a:pt x="471" y="67"/>
                  <a:pt x="471" y="82"/>
                </a:cubicBezTo>
                <a:close/>
                <a:moveTo>
                  <a:pt x="443" y="0"/>
                </a:moveTo>
                <a:lnTo>
                  <a:pt x="83" y="0"/>
                </a:lnTo>
                <a:cubicBezTo>
                  <a:pt x="38" y="0"/>
                  <a:pt x="0" y="37"/>
                  <a:pt x="0" y="82"/>
                </a:cubicBezTo>
                <a:lnTo>
                  <a:pt x="0" y="443"/>
                </a:lnTo>
                <a:cubicBezTo>
                  <a:pt x="0" y="488"/>
                  <a:pt x="38" y="525"/>
                  <a:pt x="83" y="525"/>
                </a:cubicBezTo>
                <a:lnTo>
                  <a:pt x="443" y="525"/>
                </a:lnTo>
                <a:cubicBezTo>
                  <a:pt x="489" y="525"/>
                  <a:pt x="526" y="488"/>
                  <a:pt x="526" y="443"/>
                </a:cubicBezTo>
                <a:lnTo>
                  <a:pt x="526" y="82"/>
                </a:lnTo>
                <a:cubicBezTo>
                  <a:pt x="526" y="37"/>
                  <a:pt x="489" y="0"/>
                  <a:pt x="44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1" name="Freeform 260">
            <a:extLst>
              <a:ext uri="{FF2B5EF4-FFF2-40B4-BE49-F238E27FC236}">
                <a16:creationId xmlns:a16="http://schemas.microsoft.com/office/drawing/2014/main" id="{E932F801-B0CD-F045-A7DB-CE4A20D70110}"/>
              </a:ext>
            </a:extLst>
          </p:cNvPr>
          <p:cNvSpPr/>
          <p:nvPr/>
        </p:nvSpPr>
        <p:spPr>
          <a:xfrm>
            <a:off x="617353" y="4660771"/>
            <a:ext cx="126000" cy="117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326">
                <a:moveTo>
                  <a:pt x="27" y="324"/>
                </a:moveTo>
                <a:cubicBezTo>
                  <a:pt x="43" y="324"/>
                  <a:pt x="55" y="312"/>
                  <a:pt x="55" y="297"/>
                </a:cubicBezTo>
                <a:lnTo>
                  <a:pt x="55" y="73"/>
                </a:lnTo>
                <a:cubicBezTo>
                  <a:pt x="55" y="63"/>
                  <a:pt x="63" y="55"/>
                  <a:pt x="73" y="55"/>
                </a:cubicBezTo>
                <a:lnTo>
                  <a:pt x="277" y="55"/>
                </a:lnTo>
                <a:cubicBezTo>
                  <a:pt x="287" y="55"/>
                  <a:pt x="296" y="63"/>
                  <a:pt x="296" y="73"/>
                </a:cubicBezTo>
                <a:lnTo>
                  <a:pt x="296" y="298"/>
                </a:lnTo>
                <a:cubicBezTo>
                  <a:pt x="296" y="314"/>
                  <a:pt x="308" y="326"/>
                  <a:pt x="323" y="326"/>
                </a:cubicBezTo>
                <a:cubicBezTo>
                  <a:pt x="339" y="326"/>
                  <a:pt x="351" y="314"/>
                  <a:pt x="351" y="298"/>
                </a:cubicBezTo>
                <a:lnTo>
                  <a:pt x="351" y="73"/>
                </a:lnTo>
                <a:cubicBezTo>
                  <a:pt x="351" y="33"/>
                  <a:pt x="318" y="0"/>
                  <a:pt x="277" y="0"/>
                </a:cubicBezTo>
                <a:lnTo>
                  <a:pt x="73" y="0"/>
                </a:lnTo>
                <a:cubicBezTo>
                  <a:pt x="33" y="0"/>
                  <a:pt x="0" y="33"/>
                  <a:pt x="0" y="73"/>
                </a:cubicBezTo>
                <a:lnTo>
                  <a:pt x="0" y="297"/>
                </a:lnTo>
                <a:cubicBezTo>
                  <a:pt x="0" y="312"/>
                  <a:pt x="12" y="324"/>
                  <a:pt x="27" y="3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2" name="Freeform 261">
            <a:extLst>
              <a:ext uri="{FF2B5EF4-FFF2-40B4-BE49-F238E27FC236}">
                <a16:creationId xmlns:a16="http://schemas.microsoft.com/office/drawing/2014/main" id="{492D4262-5EC1-F042-AD53-E8AE7A5A5980}"/>
              </a:ext>
            </a:extLst>
          </p:cNvPr>
          <p:cNvSpPr/>
          <p:nvPr/>
        </p:nvSpPr>
        <p:spPr>
          <a:xfrm>
            <a:off x="618433" y="4972170"/>
            <a:ext cx="126000" cy="11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327">
                <a:moveTo>
                  <a:pt x="324" y="2"/>
                </a:moveTo>
                <a:cubicBezTo>
                  <a:pt x="309" y="2"/>
                  <a:pt x="296" y="14"/>
                  <a:pt x="296" y="30"/>
                </a:cubicBezTo>
                <a:lnTo>
                  <a:pt x="296" y="253"/>
                </a:lnTo>
                <a:cubicBezTo>
                  <a:pt x="296" y="263"/>
                  <a:pt x="288" y="272"/>
                  <a:pt x="278" y="272"/>
                </a:cubicBezTo>
                <a:lnTo>
                  <a:pt x="74" y="272"/>
                </a:lnTo>
                <a:cubicBezTo>
                  <a:pt x="64" y="272"/>
                  <a:pt x="55" y="263"/>
                  <a:pt x="55" y="253"/>
                </a:cubicBezTo>
                <a:lnTo>
                  <a:pt x="55" y="28"/>
                </a:lnTo>
                <a:cubicBezTo>
                  <a:pt x="55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lnTo>
                  <a:pt x="0" y="253"/>
                </a:lnTo>
                <a:cubicBezTo>
                  <a:pt x="0" y="294"/>
                  <a:pt x="33" y="327"/>
                  <a:pt x="74" y="327"/>
                </a:cubicBezTo>
                <a:lnTo>
                  <a:pt x="278" y="327"/>
                </a:lnTo>
                <a:cubicBezTo>
                  <a:pt x="318" y="327"/>
                  <a:pt x="351" y="294"/>
                  <a:pt x="351" y="253"/>
                </a:cubicBezTo>
                <a:lnTo>
                  <a:pt x="351" y="30"/>
                </a:lnTo>
                <a:cubicBezTo>
                  <a:pt x="351" y="14"/>
                  <a:pt x="339" y="2"/>
                  <a:pt x="324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3" name="Freeform 262">
            <a:extLst>
              <a:ext uri="{FF2B5EF4-FFF2-40B4-BE49-F238E27FC236}">
                <a16:creationId xmlns:a16="http://schemas.microsoft.com/office/drawing/2014/main" id="{4BC2E8A7-4C6E-854E-9D85-9CD17A9A98BE}"/>
              </a:ext>
            </a:extLst>
          </p:cNvPr>
          <p:cNvSpPr/>
          <p:nvPr/>
        </p:nvSpPr>
        <p:spPr>
          <a:xfrm>
            <a:off x="611593" y="4830331"/>
            <a:ext cx="13428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4" h="304">
                <a:moveTo>
                  <a:pt x="297" y="193"/>
                </a:moveTo>
                <a:cubicBezTo>
                  <a:pt x="268" y="212"/>
                  <a:pt x="229" y="223"/>
                  <a:pt x="187" y="223"/>
                </a:cubicBezTo>
                <a:cubicBezTo>
                  <a:pt x="185" y="223"/>
                  <a:pt x="183" y="223"/>
                  <a:pt x="181" y="223"/>
                </a:cubicBezTo>
                <a:cubicBezTo>
                  <a:pt x="178" y="222"/>
                  <a:pt x="176" y="223"/>
                  <a:pt x="174" y="224"/>
                </a:cubicBezTo>
                <a:lnTo>
                  <a:pt x="84" y="259"/>
                </a:lnTo>
                <a:lnTo>
                  <a:pt x="89" y="213"/>
                </a:lnTo>
                <a:cubicBezTo>
                  <a:pt x="90" y="206"/>
                  <a:pt x="87" y="199"/>
                  <a:pt x="81" y="195"/>
                </a:cubicBezTo>
                <a:cubicBezTo>
                  <a:pt x="52" y="178"/>
                  <a:pt x="35" y="154"/>
                  <a:pt x="35" y="129"/>
                </a:cubicBezTo>
                <a:cubicBezTo>
                  <a:pt x="35" y="78"/>
                  <a:pt x="105" y="35"/>
                  <a:pt x="187" y="35"/>
                </a:cubicBezTo>
                <a:cubicBezTo>
                  <a:pt x="269" y="35"/>
                  <a:pt x="339" y="78"/>
                  <a:pt x="339" y="129"/>
                </a:cubicBezTo>
                <a:cubicBezTo>
                  <a:pt x="339" y="153"/>
                  <a:pt x="324" y="175"/>
                  <a:pt x="297" y="193"/>
                </a:cubicBezTo>
                <a:close/>
                <a:moveTo>
                  <a:pt x="317" y="35"/>
                </a:moveTo>
                <a:cubicBezTo>
                  <a:pt x="282" y="13"/>
                  <a:pt x="236" y="0"/>
                  <a:pt x="187" y="0"/>
                </a:cubicBezTo>
                <a:cubicBezTo>
                  <a:pt x="138" y="0"/>
                  <a:pt x="92" y="13"/>
                  <a:pt x="58" y="35"/>
                </a:cubicBezTo>
                <a:cubicBezTo>
                  <a:pt x="20" y="60"/>
                  <a:pt x="0" y="93"/>
                  <a:pt x="0" y="129"/>
                </a:cubicBezTo>
                <a:cubicBezTo>
                  <a:pt x="0" y="163"/>
                  <a:pt x="19" y="196"/>
                  <a:pt x="53" y="219"/>
                </a:cubicBezTo>
                <a:lnTo>
                  <a:pt x="45" y="285"/>
                </a:lnTo>
                <a:cubicBezTo>
                  <a:pt x="45" y="291"/>
                  <a:pt x="47" y="297"/>
                  <a:pt x="52" y="301"/>
                </a:cubicBezTo>
                <a:cubicBezTo>
                  <a:pt x="55" y="303"/>
                  <a:pt x="59" y="304"/>
                  <a:pt x="63" y="304"/>
                </a:cubicBezTo>
                <a:cubicBezTo>
                  <a:pt x="65" y="304"/>
                  <a:pt x="67" y="304"/>
                  <a:pt x="69" y="303"/>
                </a:cubicBezTo>
                <a:lnTo>
                  <a:pt x="183" y="258"/>
                </a:lnTo>
                <a:cubicBezTo>
                  <a:pt x="185" y="258"/>
                  <a:pt x="186" y="258"/>
                  <a:pt x="187" y="258"/>
                </a:cubicBezTo>
                <a:cubicBezTo>
                  <a:pt x="236" y="258"/>
                  <a:pt x="282" y="245"/>
                  <a:pt x="317" y="223"/>
                </a:cubicBezTo>
                <a:cubicBezTo>
                  <a:pt x="354" y="198"/>
                  <a:pt x="374" y="165"/>
                  <a:pt x="374" y="129"/>
                </a:cubicBezTo>
                <a:cubicBezTo>
                  <a:pt x="374" y="93"/>
                  <a:pt x="354" y="60"/>
                  <a:pt x="317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4" name="Freeform 263">
            <a:extLst>
              <a:ext uri="{FF2B5EF4-FFF2-40B4-BE49-F238E27FC236}">
                <a16:creationId xmlns:a16="http://schemas.microsoft.com/office/drawing/2014/main" id="{D5403725-BCE8-2448-B2BC-C59C016673A8}"/>
              </a:ext>
            </a:extLst>
          </p:cNvPr>
          <p:cNvSpPr/>
          <p:nvPr/>
        </p:nvSpPr>
        <p:spPr>
          <a:xfrm>
            <a:off x="1301713" y="4780651"/>
            <a:ext cx="189000" cy="18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26" h="525">
                <a:moveTo>
                  <a:pt x="470" y="443"/>
                </a:moveTo>
                <a:cubicBezTo>
                  <a:pt x="470" y="458"/>
                  <a:pt x="458" y="470"/>
                  <a:pt x="443" y="470"/>
                </a:cubicBezTo>
                <a:lnTo>
                  <a:pt x="185" y="470"/>
                </a:lnTo>
                <a:lnTo>
                  <a:pt x="435" y="239"/>
                </a:lnTo>
                <a:cubicBezTo>
                  <a:pt x="440" y="234"/>
                  <a:pt x="442" y="227"/>
                  <a:pt x="439" y="220"/>
                </a:cubicBezTo>
                <a:cubicBezTo>
                  <a:pt x="436" y="213"/>
                  <a:pt x="430" y="208"/>
                  <a:pt x="423" y="208"/>
                </a:cubicBezTo>
                <a:lnTo>
                  <a:pt x="292" y="208"/>
                </a:lnTo>
                <a:lnTo>
                  <a:pt x="380" y="61"/>
                </a:lnTo>
                <a:cubicBezTo>
                  <a:pt x="381" y="59"/>
                  <a:pt x="382" y="57"/>
                  <a:pt x="382" y="55"/>
                </a:cubicBezTo>
                <a:lnTo>
                  <a:pt x="443" y="55"/>
                </a:lnTo>
                <a:cubicBezTo>
                  <a:pt x="458" y="55"/>
                  <a:pt x="470" y="67"/>
                  <a:pt x="470" y="82"/>
                </a:cubicBezTo>
                <a:close/>
                <a:moveTo>
                  <a:pt x="246" y="235"/>
                </a:moveTo>
                <a:cubicBezTo>
                  <a:pt x="249" y="240"/>
                  <a:pt x="255" y="244"/>
                  <a:pt x="261" y="244"/>
                </a:cubicBezTo>
                <a:lnTo>
                  <a:pt x="377" y="244"/>
                </a:lnTo>
                <a:lnTo>
                  <a:pt x="229" y="381"/>
                </a:lnTo>
                <a:lnTo>
                  <a:pt x="281" y="300"/>
                </a:lnTo>
                <a:cubicBezTo>
                  <a:pt x="285" y="295"/>
                  <a:pt x="285" y="288"/>
                  <a:pt x="282" y="282"/>
                </a:cubicBezTo>
                <a:cubicBezTo>
                  <a:pt x="279" y="277"/>
                  <a:pt x="273" y="273"/>
                  <a:pt x="266" y="273"/>
                </a:cubicBezTo>
                <a:lnTo>
                  <a:pt x="155" y="273"/>
                </a:lnTo>
                <a:lnTo>
                  <a:pt x="285" y="150"/>
                </a:lnTo>
                <a:lnTo>
                  <a:pt x="246" y="217"/>
                </a:lnTo>
                <a:cubicBezTo>
                  <a:pt x="242" y="223"/>
                  <a:pt x="242" y="229"/>
                  <a:pt x="246" y="235"/>
                </a:cubicBezTo>
                <a:close/>
                <a:moveTo>
                  <a:pt x="55" y="443"/>
                </a:moveTo>
                <a:lnTo>
                  <a:pt x="55" y="82"/>
                </a:lnTo>
                <a:cubicBezTo>
                  <a:pt x="55" y="67"/>
                  <a:pt x="67" y="55"/>
                  <a:pt x="83" y="55"/>
                </a:cubicBezTo>
                <a:lnTo>
                  <a:pt x="335" y="55"/>
                </a:lnTo>
                <a:lnTo>
                  <a:pt x="98" y="278"/>
                </a:lnTo>
                <a:cubicBezTo>
                  <a:pt x="92" y="283"/>
                  <a:pt x="91" y="291"/>
                  <a:pt x="93" y="297"/>
                </a:cubicBezTo>
                <a:cubicBezTo>
                  <a:pt x="96" y="304"/>
                  <a:pt x="103" y="309"/>
                  <a:pt x="110" y="309"/>
                </a:cubicBezTo>
                <a:lnTo>
                  <a:pt x="234" y="309"/>
                </a:lnTo>
                <a:lnTo>
                  <a:pt x="129" y="470"/>
                </a:lnTo>
                <a:lnTo>
                  <a:pt x="83" y="470"/>
                </a:lnTo>
                <a:cubicBezTo>
                  <a:pt x="67" y="470"/>
                  <a:pt x="55" y="458"/>
                  <a:pt x="55" y="443"/>
                </a:cubicBezTo>
                <a:lnTo>
                  <a:pt x="443" y="0"/>
                </a:lnTo>
                <a:lnTo>
                  <a:pt x="83" y="0"/>
                </a:lnTo>
                <a:cubicBezTo>
                  <a:pt x="37" y="0"/>
                  <a:pt x="0" y="37"/>
                  <a:pt x="0" y="82"/>
                </a:cubicBezTo>
                <a:lnTo>
                  <a:pt x="0" y="443"/>
                </a:lnTo>
                <a:cubicBezTo>
                  <a:pt x="0" y="488"/>
                  <a:pt x="37" y="525"/>
                  <a:pt x="83" y="525"/>
                </a:cubicBezTo>
                <a:lnTo>
                  <a:pt x="443" y="525"/>
                </a:lnTo>
                <a:cubicBezTo>
                  <a:pt x="488" y="525"/>
                  <a:pt x="526" y="488"/>
                  <a:pt x="526" y="443"/>
                </a:cubicBezTo>
                <a:lnTo>
                  <a:pt x="526" y="82"/>
                </a:lnTo>
                <a:cubicBezTo>
                  <a:pt x="526" y="37"/>
                  <a:pt x="488" y="0"/>
                  <a:pt x="44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5" name="Freeform 264">
            <a:extLst>
              <a:ext uri="{FF2B5EF4-FFF2-40B4-BE49-F238E27FC236}">
                <a16:creationId xmlns:a16="http://schemas.microsoft.com/office/drawing/2014/main" id="{0BFC62DF-3A6E-4B48-AB17-36D271B58D15}"/>
              </a:ext>
            </a:extLst>
          </p:cNvPr>
          <p:cNvSpPr/>
          <p:nvPr/>
        </p:nvSpPr>
        <p:spPr>
          <a:xfrm>
            <a:off x="1333033" y="4660771"/>
            <a:ext cx="126000" cy="117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326">
                <a:moveTo>
                  <a:pt x="28" y="324"/>
                </a:moveTo>
                <a:cubicBezTo>
                  <a:pt x="43" y="324"/>
                  <a:pt x="55" y="312"/>
                  <a:pt x="55" y="297"/>
                </a:cubicBezTo>
                <a:lnTo>
                  <a:pt x="55" y="73"/>
                </a:lnTo>
                <a:cubicBezTo>
                  <a:pt x="55" y="63"/>
                  <a:pt x="64" y="55"/>
                  <a:pt x="74" y="55"/>
                </a:cubicBezTo>
                <a:lnTo>
                  <a:pt x="278" y="55"/>
                </a:lnTo>
                <a:cubicBezTo>
                  <a:pt x="288" y="55"/>
                  <a:pt x="296" y="63"/>
                  <a:pt x="296" y="73"/>
                </a:cubicBezTo>
                <a:lnTo>
                  <a:pt x="296" y="298"/>
                </a:lnTo>
                <a:cubicBezTo>
                  <a:pt x="296" y="314"/>
                  <a:pt x="308" y="326"/>
                  <a:pt x="324" y="326"/>
                </a:cubicBezTo>
                <a:cubicBezTo>
                  <a:pt x="339" y="326"/>
                  <a:pt x="351" y="314"/>
                  <a:pt x="351" y="298"/>
                </a:cubicBezTo>
                <a:lnTo>
                  <a:pt x="351" y="73"/>
                </a:lnTo>
                <a:cubicBezTo>
                  <a:pt x="351" y="33"/>
                  <a:pt x="318" y="0"/>
                  <a:pt x="278" y="0"/>
                </a:cubicBezTo>
                <a:lnTo>
                  <a:pt x="74" y="0"/>
                </a:lnTo>
                <a:cubicBezTo>
                  <a:pt x="33" y="0"/>
                  <a:pt x="0" y="33"/>
                  <a:pt x="0" y="73"/>
                </a:cubicBezTo>
                <a:lnTo>
                  <a:pt x="0" y="297"/>
                </a:lnTo>
                <a:cubicBezTo>
                  <a:pt x="0" y="312"/>
                  <a:pt x="13" y="324"/>
                  <a:pt x="28" y="3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6" name="Freeform 265">
            <a:extLst>
              <a:ext uri="{FF2B5EF4-FFF2-40B4-BE49-F238E27FC236}">
                <a16:creationId xmlns:a16="http://schemas.microsoft.com/office/drawing/2014/main" id="{A473CFE4-D8D0-3248-9C69-0C8604D0B2F4}"/>
              </a:ext>
            </a:extLst>
          </p:cNvPr>
          <p:cNvSpPr/>
          <p:nvPr/>
        </p:nvSpPr>
        <p:spPr>
          <a:xfrm>
            <a:off x="1334474" y="4972170"/>
            <a:ext cx="126000" cy="11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327">
                <a:moveTo>
                  <a:pt x="323" y="2"/>
                </a:moveTo>
                <a:cubicBezTo>
                  <a:pt x="308" y="2"/>
                  <a:pt x="296" y="14"/>
                  <a:pt x="296" y="30"/>
                </a:cubicBezTo>
                <a:lnTo>
                  <a:pt x="296" y="253"/>
                </a:lnTo>
                <a:cubicBezTo>
                  <a:pt x="296" y="263"/>
                  <a:pt x="287" y="272"/>
                  <a:pt x="277" y="272"/>
                </a:cubicBezTo>
                <a:lnTo>
                  <a:pt x="73" y="272"/>
                </a:lnTo>
                <a:cubicBezTo>
                  <a:pt x="63" y="272"/>
                  <a:pt x="55" y="263"/>
                  <a:pt x="55" y="253"/>
                </a:cubicBezTo>
                <a:lnTo>
                  <a:pt x="55" y="28"/>
                </a:lnTo>
                <a:cubicBezTo>
                  <a:pt x="55" y="13"/>
                  <a:pt x="42" y="0"/>
                  <a:pt x="27" y="0"/>
                </a:cubicBezTo>
                <a:cubicBezTo>
                  <a:pt x="12" y="0"/>
                  <a:pt x="0" y="13"/>
                  <a:pt x="0" y="28"/>
                </a:cubicBezTo>
                <a:lnTo>
                  <a:pt x="0" y="253"/>
                </a:lnTo>
                <a:cubicBezTo>
                  <a:pt x="0" y="294"/>
                  <a:pt x="33" y="327"/>
                  <a:pt x="73" y="327"/>
                </a:cubicBezTo>
                <a:lnTo>
                  <a:pt x="277" y="327"/>
                </a:lnTo>
                <a:cubicBezTo>
                  <a:pt x="318" y="327"/>
                  <a:pt x="351" y="294"/>
                  <a:pt x="351" y="253"/>
                </a:cubicBezTo>
                <a:lnTo>
                  <a:pt x="351" y="30"/>
                </a:lnTo>
                <a:cubicBezTo>
                  <a:pt x="351" y="14"/>
                  <a:pt x="338" y="2"/>
                  <a:pt x="323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7" name="Freeform 266">
            <a:extLst>
              <a:ext uri="{FF2B5EF4-FFF2-40B4-BE49-F238E27FC236}">
                <a16:creationId xmlns:a16="http://schemas.microsoft.com/office/drawing/2014/main" id="{4A80E992-AF6D-6A4E-81B9-D077021C8EA1}"/>
              </a:ext>
            </a:extLst>
          </p:cNvPr>
          <p:cNvSpPr/>
          <p:nvPr/>
        </p:nvSpPr>
        <p:spPr>
          <a:xfrm>
            <a:off x="2017393" y="4780651"/>
            <a:ext cx="189000" cy="18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26" h="525">
                <a:moveTo>
                  <a:pt x="471" y="443"/>
                </a:moveTo>
                <a:cubicBezTo>
                  <a:pt x="471" y="458"/>
                  <a:pt x="459" y="470"/>
                  <a:pt x="443" y="470"/>
                </a:cubicBezTo>
                <a:lnTo>
                  <a:pt x="83" y="470"/>
                </a:lnTo>
                <a:cubicBezTo>
                  <a:pt x="68" y="470"/>
                  <a:pt x="56" y="458"/>
                  <a:pt x="56" y="443"/>
                </a:cubicBezTo>
                <a:lnTo>
                  <a:pt x="56" y="82"/>
                </a:lnTo>
                <a:cubicBezTo>
                  <a:pt x="56" y="67"/>
                  <a:pt x="68" y="55"/>
                  <a:pt x="83" y="55"/>
                </a:cubicBezTo>
                <a:lnTo>
                  <a:pt x="443" y="55"/>
                </a:lnTo>
                <a:cubicBezTo>
                  <a:pt x="459" y="55"/>
                  <a:pt x="471" y="67"/>
                  <a:pt x="471" y="82"/>
                </a:cubicBezTo>
                <a:close/>
                <a:moveTo>
                  <a:pt x="443" y="0"/>
                </a:moveTo>
                <a:lnTo>
                  <a:pt x="83" y="0"/>
                </a:lnTo>
                <a:cubicBezTo>
                  <a:pt x="38" y="0"/>
                  <a:pt x="0" y="37"/>
                  <a:pt x="0" y="82"/>
                </a:cubicBezTo>
                <a:lnTo>
                  <a:pt x="0" y="443"/>
                </a:lnTo>
                <a:cubicBezTo>
                  <a:pt x="0" y="488"/>
                  <a:pt x="38" y="525"/>
                  <a:pt x="83" y="525"/>
                </a:cubicBezTo>
                <a:lnTo>
                  <a:pt x="443" y="525"/>
                </a:lnTo>
                <a:cubicBezTo>
                  <a:pt x="489" y="525"/>
                  <a:pt x="526" y="488"/>
                  <a:pt x="526" y="443"/>
                </a:cubicBezTo>
                <a:lnTo>
                  <a:pt x="526" y="82"/>
                </a:lnTo>
                <a:cubicBezTo>
                  <a:pt x="526" y="37"/>
                  <a:pt x="489" y="0"/>
                  <a:pt x="44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8" name="Freeform 267">
            <a:extLst>
              <a:ext uri="{FF2B5EF4-FFF2-40B4-BE49-F238E27FC236}">
                <a16:creationId xmlns:a16="http://schemas.microsoft.com/office/drawing/2014/main" id="{00D40E6D-C4A3-B445-BE24-69E09BE635DE}"/>
              </a:ext>
            </a:extLst>
          </p:cNvPr>
          <p:cNvSpPr/>
          <p:nvPr/>
        </p:nvSpPr>
        <p:spPr>
          <a:xfrm>
            <a:off x="2049074" y="4660771"/>
            <a:ext cx="126000" cy="117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326">
                <a:moveTo>
                  <a:pt x="27" y="324"/>
                </a:moveTo>
                <a:cubicBezTo>
                  <a:pt x="42" y="324"/>
                  <a:pt x="55" y="312"/>
                  <a:pt x="55" y="297"/>
                </a:cubicBezTo>
                <a:lnTo>
                  <a:pt x="55" y="73"/>
                </a:lnTo>
                <a:cubicBezTo>
                  <a:pt x="55" y="63"/>
                  <a:pt x="63" y="55"/>
                  <a:pt x="73" y="55"/>
                </a:cubicBezTo>
                <a:lnTo>
                  <a:pt x="277" y="55"/>
                </a:lnTo>
                <a:cubicBezTo>
                  <a:pt x="287" y="55"/>
                  <a:pt x="296" y="63"/>
                  <a:pt x="296" y="73"/>
                </a:cubicBezTo>
                <a:lnTo>
                  <a:pt x="296" y="298"/>
                </a:lnTo>
                <a:cubicBezTo>
                  <a:pt x="296" y="314"/>
                  <a:pt x="308" y="326"/>
                  <a:pt x="323" y="326"/>
                </a:cubicBezTo>
                <a:cubicBezTo>
                  <a:pt x="339" y="326"/>
                  <a:pt x="351" y="314"/>
                  <a:pt x="351" y="298"/>
                </a:cubicBezTo>
                <a:lnTo>
                  <a:pt x="351" y="73"/>
                </a:lnTo>
                <a:cubicBezTo>
                  <a:pt x="351" y="33"/>
                  <a:pt x="318" y="0"/>
                  <a:pt x="277" y="0"/>
                </a:cubicBezTo>
                <a:lnTo>
                  <a:pt x="73" y="0"/>
                </a:lnTo>
                <a:cubicBezTo>
                  <a:pt x="33" y="0"/>
                  <a:pt x="0" y="33"/>
                  <a:pt x="0" y="73"/>
                </a:cubicBezTo>
                <a:lnTo>
                  <a:pt x="0" y="297"/>
                </a:lnTo>
                <a:cubicBezTo>
                  <a:pt x="0" y="312"/>
                  <a:pt x="12" y="324"/>
                  <a:pt x="27" y="3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9" name="Freeform 268">
            <a:extLst>
              <a:ext uri="{FF2B5EF4-FFF2-40B4-BE49-F238E27FC236}">
                <a16:creationId xmlns:a16="http://schemas.microsoft.com/office/drawing/2014/main" id="{E89B74CD-3A55-7545-A05E-0E8947399DCB}"/>
              </a:ext>
            </a:extLst>
          </p:cNvPr>
          <p:cNvSpPr/>
          <p:nvPr/>
        </p:nvSpPr>
        <p:spPr>
          <a:xfrm>
            <a:off x="2050153" y="4972170"/>
            <a:ext cx="126000" cy="11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327">
                <a:moveTo>
                  <a:pt x="324" y="2"/>
                </a:moveTo>
                <a:cubicBezTo>
                  <a:pt x="308" y="2"/>
                  <a:pt x="296" y="14"/>
                  <a:pt x="296" y="30"/>
                </a:cubicBezTo>
                <a:lnTo>
                  <a:pt x="296" y="253"/>
                </a:lnTo>
                <a:cubicBezTo>
                  <a:pt x="296" y="263"/>
                  <a:pt x="288" y="272"/>
                  <a:pt x="278" y="272"/>
                </a:cubicBezTo>
                <a:lnTo>
                  <a:pt x="74" y="272"/>
                </a:lnTo>
                <a:cubicBezTo>
                  <a:pt x="64" y="272"/>
                  <a:pt x="55" y="263"/>
                  <a:pt x="55" y="253"/>
                </a:cubicBezTo>
                <a:lnTo>
                  <a:pt x="55" y="28"/>
                </a:lnTo>
                <a:cubicBezTo>
                  <a:pt x="55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lnTo>
                  <a:pt x="0" y="253"/>
                </a:lnTo>
                <a:cubicBezTo>
                  <a:pt x="0" y="294"/>
                  <a:pt x="33" y="327"/>
                  <a:pt x="74" y="327"/>
                </a:cubicBezTo>
                <a:lnTo>
                  <a:pt x="278" y="327"/>
                </a:lnTo>
                <a:cubicBezTo>
                  <a:pt x="318" y="327"/>
                  <a:pt x="351" y="294"/>
                  <a:pt x="351" y="253"/>
                </a:cubicBezTo>
                <a:lnTo>
                  <a:pt x="351" y="30"/>
                </a:lnTo>
                <a:cubicBezTo>
                  <a:pt x="351" y="14"/>
                  <a:pt x="339" y="2"/>
                  <a:pt x="324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0" name="Freeform 269">
            <a:extLst>
              <a:ext uri="{FF2B5EF4-FFF2-40B4-BE49-F238E27FC236}">
                <a16:creationId xmlns:a16="http://schemas.microsoft.com/office/drawing/2014/main" id="{BBBA51B2-AA16-8342-B526-F2AAE8C3E5EA}"/>
              </a:ext>
            </a:extLst>
          </p:cNvPr>
          <p:cNvSpPr/>
          <p:nvPr/>
        </p:nvSpPr>
        <p:spPr>
          <a:xfrm>
            <a:off x="2052313" y="4815932"/>
            <a:ext cx="11268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4" h="252">
                <a:moveTo>
                  <a:pt x="129" y="88"/>
                </a:moveTo>
                <a:cubicBezTo>
                  <a:pt x="179" y="50"/>
                  <a:pt x="239" y="31"/>
                  <a:pt x="294" y="37"/>
                </a:cubicBezTo>
                <a:cubicBezTo>
                  <a:pt x="304" y="38"/>
                  <a:pt x="313" y="31"/>
                  <a:pt x="314" y="21"/>
                </a:cubicBezTo>
                <a:cubicBezTo>
                  <a:pt x="315" y="11"/>
                  <a:pt x="308" y="2"/>
                  <a:pt x="298" y="1"/>
                </a:cubicBezTo>
                <a:cubicBezTo>
                  <a:pt x="234" y="-5"/>
                  <a:pt x="164" y="16"/>
                  <a:pt x="107" y="60"/>
                </a:cubicBezTo>
                <a:cubicBezTo>
                  <a:pt x="49" y="104"/>
                  <a:pt x="10" y="167"/>
                  <a:pt x="0" y="232"/>
                </a:cubicBezTo>
                <a:cubicBezTo>
                  <a:pt x="-2" y="241"/>
                  <a:pt x="5" y="251"/>
                  <a:pt x="15" y="252"/>
                </a:cubicBezTo>
                <a:cubicBezTo>
                  <a:pt x="16" y="252"/>
                  <a:pt x="17" y="252"/>
                  <a:pt x="17" y="252"/>
                </a:cubicBezTo>
                <a:cubicBezTo>
                  <a:pt x="26" y="252"/>
                  <a:pt x="34" y="246"/>
                  <a:pt x="35" y="237"/>
                </a:cubicBezTo>
                <a:cubicBezTo>
                  <a:pt x="43" y="181"/>
                  <a:pt x="78" y="127"/>
                  <a:pt x="129" y="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1" name="Freeform 270">
            <a:extLst>
              <a:ext uri="{FF2B5EF4-FFF2-40B4-BE49-F238E27FC236}">
                <a16:creationId xmlns:a16="http://schemas.microsoft.com/office/drawing/2014/main" id="{38BA615F-152C-6F45-82C8-772657ADBB79}"/>
              </a:ext>
            </a:extLst>
          </p:cNvPr>
          <p:cNvSpPr/>
          <p:nvPr/>
        </p:nvSpPr>
        <p:spPr>
          <a:xfrm>
            <a:off x="2138713" y="4904491"/>
            <a:ext cx="3204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" h="89">
                <a:moveTo>
                  <a:pt x="50" y="52"/>
                </a:moveTo>
                <a:cubicBezTo>
                  <a:pt x="49" y="53"/>
                  <a:pt x="47" y="54"/>
                  <a:pt x="45" y="54"/>
                </a:cubicBezTo>
                <a:cubicBezTo>
                  <a:pt x="43" y="54"/>
                  <a:pt x="40" y="53"/>
                  <a:pt x="37" y="50"/>
                </a:cubicBezTo>
                <a:cubicBezTo>
                  <a:pt x="34" y="46"/>
                  <a:pt x="35" y="40"/>
                  <a:pt x="39" y="37"/>
                </a:cubicBezTo>
                <a:cubicBezTo>
                  <a:pt x="41" y="36"/>
                  <a:pt x="43" y="35"/>
                  <a:pt x="45" y="35"/>
                </a:cubicBezTo>
                <a:cubicBezTo>
                  <a:pt x="46" y="35"/>
                  <a:pt x="50" y="35"/>
                  <a:pt x="52" y="39"/>
                </a:cubicBezTo>
                <a:cubicBezTo>
                  <a:pt x="55" y="43"/>
                  <a:pt x="55" y="49"/>
                  <a:pt x="50" y="52"/>
                </a:cubicBezTo>
                <a:close/>
                <a:moveTo>
                  <a:pt x="45" y="0"/>
                </a:moveTo>
                <a:cubicBezTo>
                  <a:pt x="35" y="0"/>
                  <a:pt x="26" y="3"/>
                  <a:pt x="18" y="9"/>
                </a:cubicBezTo>
                <a:cubicBezTo>
                  <a:pt x="-2" y="24"/>
                  <a:pt x="-6" y="52"/>
                  <a:pt x="9" y="72"/>
                </a:cubicBezTo>
                <a:cubicBezTo>
                  <a:pt x="18" y="83"/>
                  <a:pt x="31" y="89"/>
                  <a:pt x="45" y="89"/>
                </a:cubicBezTo>
                <a:cubicBezTo>
                  <a:pt x="54" y="89"/>
                  <a:pt x="64" y="86"/>
                  <a:pt x="72" y="80"/>
                </a:cubicBezTo>
                <a:cubicBezTo>
                  <a:pt x="92" y="65"/>
                  <a:pt x="95" y="37"/>
                  <a:pt x="80" y="17"/>
                </a:cubicBezTo>
                <a:cubicBezTo>
                  <a:pt x="72" y="6"/>
                  <a:pt x="58" y="0"/>
                  <a:pt x="4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2" name="Freeform 271">
            <a:extLst>
              <a:ext uri="{FF2B5EF4-FFF2-40B4-BE49-F238E27FC236}">
                <a16:creationId xmlns:a16="http://schemas.microsoft.com/office/drawing/2014/main" id="{BF0BD955-F523-424F-9B0A-5B2FED872EBC}"/>
              </a:ext>
            </a:extLst>
          </p:cNvPr>
          <p:cNvSpPr/>
          <p:nvPr/>
        </p:nvSpPr>
        <p:spPr>
          <a:xfrm>
            <a:off x="2076433" y="4841491"/>
            <a:ext cx="90000" cy="72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1" h="203">
                <a:moveTo>
                  <a:pt x="106" y="75"/>
                </a:moveTo>
                <a:cubicBezTo>
                  <a:pt x="144" y="46"/>
                  <a:pt x="190" y="32"/>
                  <a:pt x="232" y="37"/>
                </a:cubicBezTo>
                <a:cubicBezTo>
                  <a:pt x="241" y="37"/>
                  <a:pt x="250" y="30"/>
                  <a:pt x="251" y="21"/>
                </a:cubicBezTo>
                <a:cubicBezTo>
                  <a:pt x="252" y="11"/>
                  <a:pt x="245" y="2"/>
                  <a:pt x="235" y="1"/>
                </a:cubicBezTo>
                <a:cubicBezTo>
                  <a:pt x="185" y="-4"/>
                  <a:pt x="130" y="13"/>
                  <a:pt x="84" y="47"/>
                </a:cubicBezTo>
                <a:cubicBezTo>
                  <a:pt x="39" y="82"/>
                  <a:pt x="8" y="132"/>
                  <a:pt x="0" y="183"/>
                </a:cubicBezTo>
                <a:cubicBezTo>
                  <a:pt x="-1" y="193"/>
                  <a:pt x="5" y="202"/>
                  <a:pt x="15" y="203"/>
                </a:cubicBezTo>
                <a:cubicBezTo>
                  <a:pt x="16" y="203"/>
                  <a:pt x="17" y="203"/>
                  <a:pt x="18" y="203"/>
                </a:cubicBezTo>
                <a:cubicBezTo>
                  <a:pt x="26" y="203"/>
                  <a:pt x="34" y="197"/>
                  <a:pt x="35" y="188"/>
                </a:cubicBezTo>
                <a:cubicBezTo>
                  <a:pt x="42" y="146"/>
                  <a:pt x="67" y="105"/>
                  <a:pt x="106" y="7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3" name="Freeform 272">
            <a:extLst>
              <a:ext uri="{FF2B5EF4-FFF2-40B4-BE49-F238E27FC236}">
                <a16:creationId xmlns:a16="http://schemas.microsoft.com/office/drawing/2014/main" id="{C06A60A6-EF47-6E4D-81E0-A9B583C57915}"/>
              </a:ext>
            </a:extLst>
          </p:cNvPr>
          <p:cNvSpPr/>
          <p:nvPr/>
        </p:nvSpPr>
        <p:spPr>
          <a:xfrm>
            <a:off x="2101992" y="4868131"/>
            <a:ext cx="64080" cy="52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9" h="147">
                <a:moveTo>
                  <a:pt x="160" y="36"/>
                </a:moveTo>
                <a:cubicBezTo>
                  <a:pt x="170" y="37"/>
                  <a:pt x="178" y="30"/>
                  <a:pt x="179" y="20"/>
                </a:cubicBezTo>
                <a:cubicBezTo>
                  <a:pt x="180" y="10"/>
                  <a:pt x="173" y="1"/>
                  <a:pt x="163" y="0"/>
                </a:cubicBezTo>
                <a:cubicBezTo>
                  <a:pt x="128" y="-3"/>
                  <a:pt x="90" y="8"/>
                  <a:pt x="59" y="32"/>
                </a:cubicBezTo>
                <a:cubicBezTo>
                  <a:pt x="27" y="57"/>
                  <a:pt x="6" y="91"/>
                  <a:pt x="0" y="127"/>
                </a:cubicBezTo>
                <a:cubicBezTo>
                  <a:pt x="-1" y="136"/>
                  <a:pt x="5" y="145"/>
                  <a:pt x="15" y="147"/>
                </a:cubicBezTo>
                <a:cubicBezTo>
                  <a:pt x="16" y="147"/>
                  <a:pt x="17" y="147"/>
                  <a:pt x="18" y="147"/>
                </a:cubicBezTo>
                <a:cubicBezTo>
                  <a:pt x="26" y="147"/>
                  <a:pt x="34" y="141"/>
                  <a:pt x="35" y="132"/>
                </a:cubicBezTo>
                <a:cubicBezTo>
                  <a:pt x="39" y="105"/>
                  <a:pt x="56" y="79"/>
                  <a:pt x="80" y="60"/>
                </a:cubicBezTo>
                <a:cubicBezTo>
                  <a:pt x="105" y="42"/>
                  <a:pt x="134" y="33"/>
                  <a:pt x="160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4" name="Freeform 273">
            <a:extLst>
              <a:ext uri="{FF2B5EF4-FFF2-40B4-BE49-F238E27FC236}">
                <a16:creationId xmlns:a16="http://schemas.microsoft.com/office/drawing/2014/main" id="{400A9D2D-4907-4A4E-8F78-CB9F6A923AA1}"/>
              </a:ext>
            </a:extLst>
          </p:cNvPr>
          <p:cNvSpPr/>
          <p:nvPr/>
        </p:nvSpPr>
        <p:spPr>
          <a:xfrm>
            <a:off x="2732354" y="4780651"/>
            <a:ext cx="188640" cy="18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25" h="525">
                <a:moveTo>
                  <a:pt x="307" y="470"/>
                </a:moveTo>
                <a:lnTo>
                  <a:pt x="377" y="382"/>
                </a:lnTo>
                <a:lnTo>
                  <a:pt x="447" y="470"/>
                </a:lnTo>
                <a:cubicBezTo>
                  <a:pt x="445" y="470"/>
                  <a:pt x="444" y="470"/>
                  <a:pt x="443" y="470"/>
                </a:cubicBezTo>
                <a:close/>
                <a:moveTo>
                  <a:pt x="55" y="443"/>
                </a:moveTo>
                <a:lnTo>
                  <a:pt x="55" y="339"/>
                </a:lnTo>
                <a:lnTo>
                  <a:pt x="102" y="256"/>
                </a:lnTo>
                <a:lnTo>
                  <a:pt x="225" y="470"/>
                </a:lnTo>
                <a:lnTo>
                  <a:pt x="82" y="470"/>
                </a:lnTo>
                <a:cubicBezTo>
                  <a:pt x="67" y="470"/>
                  <a:pt x="55" y="458"/>
                  <a:pt x="55" y="443"/>
                </a:cubicBezTo>
                <a:close/>
                <a:moveTo>
                  <a:pt x="415" y="197"/>
                </a:moveTo>
                <a:cubicBezTo>
                  <a:pt x="415" y="219"/>
                  <a:pt x="398" y="237"/>
                  <a:pt x="376" y="237"/>
                </a:cubicBezTo>
                <a:cubicBezTo>
                  <a:pt x="354" y="237"/>
                  <a:pt x="336" y="219"/>
                  <a:pt x="336" y="197"/>
                </a:cubicBezTo>
                <a:cubicBezTo>
                  <a:pt x="336" y="175"/>
                  <a:pt x="354" y="158"/>
                  <a:pt x="376" y="158"/>
                </a:cubicBezTo>
                <a:cubicBezTo>
                  <a:pt x="398" y="158"/>
                  <a:pt x="415" y="175"/>
                  <a:pt x="415" y="197"/>
                </a:cubicBezTo>
                <a:close/>
                <a:moveTo>
                  <a:pt x="82" y="55"/>
                </a:moveTo>
                <a:lnTo>
                  <a:pt x="443" y="55"/>
                </a:lnTo>
                <a:cubicBezTo>
                  <a:pt x="458" y="55"/>
                  <a:pt x="470" y="67"/>
                  <a:pt x="470" y="82"/>
                </a:cubicBezTo>
                <a:lnTo>
                  <a:pt x="470" y="190"/>
                </a:lnTo>
                <a:cubicBezTo>
                  <a:pt x="467" y="141"/>
                  <a:pt x="426" y="102"/>
                  <a:pt x="376" y="102"/>
                </a:cubicBezTo>
                <a:cubicBezTo>
                  <a:pt x="324" y="102"/>
                  <a:pt x="281" y="145"/>
                  <a:pt x="281" y="197"/>
                </a:cubicBezTo>
                <a:cubicBezTo>
                  <a:pt x="281" y="249"/>
                  <a:pt x="324" y="292"/>
                  <a:pt x="376" y="292"/>
                </a:cubicBezTo>
                <a:cubicBezTo>
                  <a:pt x="426" y="292"/>
                  <a:pt x="467" y="253"/>
                  <a:pt x="470" y="204"/>
                </a:cubicBezTo>
                <a:lnTo>
                  <a:pt x="470" y="411"/>
                </a:lnTo>
                <a:lnTo>
                  <a:pt x="401" y="323"/>
                </a:lnTo>
                <a:cubicBezTo>
                  <a:pt x="399" y="320"/>
                  <a:pt x="397" y="317"/>
                  <a:pt x="394" y="315"/>
                </a:cubicBezTo>
                <a:cubicBezTo>
                  <a:pt x="389" y="311"/>
                  <a:pt x="383" y="309"/>
                  <a:pt x="378" y="309"/>
                </a:cubicBezTo>
                <a:cubicBezTo>
                  <a:pt x="377" y="309"/>
                  <a:pt x="377" y="309"/>
                  <a:pt x="377" y="309"/>
                </a:cubicBezTo>
                <a:lnTo>
                  <a:pt x="376" y="309"/>
                </a:lnTo>
                <a:cubicBezTo>
                  <a:pt x="370" y="309"/>
                  <a:pt x="364" y="311"/>
                  <a:pt x="359" y="315"/>
                </a:cubicBezTo>
                <a:cubicBezTo>
                  <a:pt x="357" y="317"/>
                  <a:pt x="354" y="320"/>
                  <a:pt x="352" y="323"/>
                </a:cubicBezTo>
                <a:lnTo>
                  <a:pt x="266" y="432"/>
                </a:lnTo>
                <a:lnTo>
                  <a:pt x="125" y="187"/>
                </a:lnTo>
                <a:cubicBezTo>
                  <a:pt x="125" y="186"/>
                  <a:pt x="125" y="186"/>
                  <a:pt x="124" y="185"/>
                </a:cubicBezTo>
                <a:lnTo>
                  <a:pt x="124" y="184"/>
                </a:lnTo>
                <a:cubicBezTo>
                  <a:pt x="123" y="184"/>
                  <a:pt x="123" y="183"/>
                  <a:pt x="123" y="183"/>
                </a:cubicBezTo>
                <a:cubicBezTo>
                  <a:pt x="122" y="183"/>
                  <a:pt x="122" y="183"/>
                  <a:pt x="122" y="182"/>
                </a:cubicBezTo>
                <a:cubicBezTo>
                  <a:pt x="122" y="182"/>
                  <a:pt x="121" y="182"/>
                  <a:pt x="121" y="181"/>
                </a:cubicBezTo>
                <a:cubicBezTo>
                  <a:pt x="121" y="181"/>
                  <a:pt x="120" y="181"/>
                  <a:pt x="120" y="180"/>
                </a:cubicBezTo>
                <a:cubicBezTo>
                  <a:pt x="120" y="180"/>
                  <a:pt x="119" y="180"/>
                  <a:pt x="119" y="179"/>
                </a:cubicBezTo>
                <a:lnTo>
                  <a:pt x="118" y="179"/>
                </a:lnTo>
                <a:cubicBezTo>
                  <a:pt x="117" y="178"/>
                  <a:pt x="117" y="178"/>
                  <a:pt x="117" y="178"/>
                </a:cubicBezTo>
                <a:cubicBezTo>
                  <a:pt x="116" y="178"/>
                  <a:pt x="116" y="177"/>
                  <a:pt x="115" y="177"/>
                </a:cubicBezTo>
                <a:lnTo>
                  <a:pt x="114" y="177"/>
                </a:lnTo>
                <a:cubicBezTo>
                  <a:pt x="114" y="176"/>
                  <a:pt x="114" y="176"/>
                  <a:pt x="113" y="176"/>
                </a:cubicBezTo>
                <a:lnTo>
                  <a:pt x="112" y="175"/>
                </a:lnTo>
                <a:cubicBezTo>
                  <a:pt x="111" y="175"/>
                  <a:pt x="111" y="175"/>
                  <a:pt x="111" y="175"/>
                </a:cubicBezTo>
                <a:cubicBezTo>
                  <a:pt x="110" y="175"/>
                  <a:pt x="110" y="175"/>
                  <a:pt x="109" y="174"/>
                </a:cubicBezTo>
                <a:lnTo>
                  <a:pt x="108" y="174"/>
                </a:lnTo>
                <a:lnTo>
                  <a:pt x="107" y="174"/>
                </a:lnTo>
                <a:cubicBezTo>
                  <a:pt x="106" y="174"/>
                  <a:pt x="106" y="174"/>
                  <a:pt x="105" y="173"/>
                </a:cubicBezTo>
                <a:lnTo>
                  <a:pt x="104" y="173"/>
                </a:lnTo>
                <a:lnTo>
                  <a:pt x="103" y="173"/>
                </a:lnTo>
                <a:cubicBezTo>
                  <a:pt x="102" y="173"/>
                  <a:pt x="102" y="173"/>
                  <a:pt x="101" y="173"/>
                </a:cubicBezTo>
                <a:lnTo>
                  <a:pt x="100" y="173"/>
                </a:lnTo>
                <a:lnTo>
                  <a:pt x="99" y="173"/>
                </a:lnTo>
                <a:cubicBezTo>
                  <a:pt x="98" y="173"/>
                  <a:pt x="98" y="173"/>
                  <a:pt x="97" y="174"/>
                </a:cubicBezTo>
                <a:lnTo>
                  <a:pt x="96" y="174"/>
                </a:lnTo>
                <a:lnTo>
                  <a:pt x="95" y="174"/>
                </a:lnTo>
                <a:cubicBezTo>
                  <a:pt x="94" y="174"/>
                  <a:pt x="94" y="174"/>
                  <a:pt x="94" y="174"/>
                </a:cubicBezTo>
                <a:cubicBezTo>
                  <a:pt x="93" y="175"/>
                  <a:pt x="93" y="175"/>
                  <a:pt x="92" y="175"/>
                </a:cubicBezTo>
                <a:lnTo>
                  <a:pt x="91" y="175"/>
                </a:lnTo>
                <a:cubicBezTo>
                  <a:pt x="90" y="175"/>
                  <a:pt x="90" y="176"/>
                  <a:pt x="90" y="176"/>
                </a:cubicBezTo>
                <a:cubicBezTo>
                  <a:pt x="89" y="176"/>
                  <a:pt x="89" y="176"/>
                  <a:pt x="88" y="177"/>
                </a:cubicBezTo>
                <a:lnTo>
                  <a:pt x="87" y="177"/>
                </a:lnTo>
                <a:lnTo>
                  <a:pt x="86" y="178"/>
                </a:lnTo>
                <a:cubicBezTo>
                  <a:pt x="86" y="178"/>
                  <a:pt x="85" y="178"/>
                  <a:pt x="85" y="179"/>
                </a:cubicBezTo>
                <a:cubicBezTo>
                  <a:pt x="85" y="179"/>
                  <a:pt x="84" y="179"/>
                  <a:pt x="84" y="180"/>
                </a:cubicBezTo>
                <a:cubicBezTo>
                  <a:pt x="83" y="180"/>
                  <a:pt x="83" y="180"/>
                  <a:pt x="83" y="180"/>
                </a:cubicBezTo>
                <a:cubicBezTo>
                  <a:pt x="83" y="181"/>
                  <a:pt x="82" y="181"/>
                  <a:pt x="82" y="181"/>
                </a:cubicBezTo>
                <a:cubicBezTo>
                  <a:pt x="82" y="182"/>
                  <a:pt x="81" y="182"/>
                  <a:pt x="81" y="182"/>
                </a:cubicBezTo>
                <a:cubicBezTo>
                  <a:pt x="81" y="183"/>
                  <a:pt x="80" y="183"/>
                  <a:pt x="80" y="183"/>
                </a:cubicBezTo>
                <a:cubicBezTo>
                  <a:pt x="80" y="184"/>
                  <a:pt x="79" y="184"/>
                  <a:pt x="79" y="184"/>
                </a:cubicBezTo>
                <a:cubicBezTo>
                  <a:pt x="79" y="185"/>
                  <a:pt x="79" y="185"/>
                  <a:pt x="79" y="185"/>
                </a:cubicBezTo>
                <a:cubicBezTo>
                  <a:pt x="78" y="186"/>
                  <a:pt x="78" y="186"/>
                  <a:pt x="78" y="187"/>
                </a:cubicBezTo>
                <a:lnTo>
                  <a:pt x="77" y="187"/>
                </a:lnTo>
                <a:lnTo>
                  <a:pt x="55" y="227"/>
                </a:lnTo>
                <a:lnTo>
                  <a:pt x="55" y="82"/>
                </a:lnTo>
                <a:cubicBezTo>
                  <a:pt x="55" y="67"/>
                  <a:pt x="67" y="55"/>
                  <a:pt x="82" y="55"/>
                </a:cubicBezTo>
                <a:close/>
                <a:moveTo>
                  <a:pt x="443" y="0"/>
                </a:moveTo>
                <a:lnTo>
                  <a:pt x="82" y="0"/>
                </a:lnTo>
                <a:cubicBezTo>
                  <a:pt x="37" y="0"/>
                  <a:pt x="0" y="37"/>
                  <a:pt x="0" y="82"/>
                </a:cubicBezTo>
                <a:lnTo>
                  <a:pt x="0" y="443"/>
                </a:lnTo>
                <a:cubicBezTo>
                  <a:pt x="0" y="488"/>
                  <a:pt x="37" y="525"/>
                  <a:pt x="82" y="525"/>
                </a:cubicBezTo>
                <a:lnTo>
                  <a:pt x="443" y="525"/>
                </a:lnTo>
                <a:cubicBezTo>
                  <a:pt x="488" y="525"/>
                  <a:pt x="525" y="488"/>
                  <a:pt x="525" y="443"/>
                </a:cubicBezTo>
                <a:lnTo>
                  <a:pt x="525" y="82"/>
                </a:lnTo>
                <a:cubicBezTo>
                  <a:pt x="525" y="37"/>
                  <a:pt x="488" y="0"/>
                  <a:pt x="44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5" name="Freeform 274">
            <a:extLst>
              <a:ext uri="{FF2B5EF4-FFF2-40B4-BE49-F238E27FC236}">
                <a16:creationId xmlns:a16="http://schemas.microsoft.com/office/drawing/2014/main" id="{0C872C64-4E40-F54D-96C0-D05B9668D244}"/>
              </a:ext>
            </a:extLst>
          </p:cNvPr>
          <p:cNvSpPr/>
          <p:nvPr/>
        </p:nvSpPr>
        <p:spPr>
          <a:xfrm>
            <a:off x="2763674" y="4660771"/>
            <a:ext cx="126000" cy="117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326">
                <a:moveTo>
                  <a:pt x="28" y="324"/>
                </a:moveTo>
                <a:cubicBezTo>
                  <a:pt x="43" y="324"/>
                  <a:pt x="55" y="312"/>
                  <a:pt x="55" y="297"/>
                </a:cubicBezTo>
                <a:lnTo>
                  <a:pt x="55" y="73"/>
                </a:lnTo>
                <a:cubicBezTo>
                  <a:pt x="55" y="63"/>
                  <a:pt x="64" y="55"/>
                  <a:pt x="74" y="55"/>
                </a:cubicBezTo>
                <a:lnTo>
                  <a:pt x="278" y="55"/>
                </a:lnTo>
                <a:cubicBezTo>
                  <a:pt x="288" y="55"/>
                  <a:pt x="296" y="63"/>
                  <a:pt x="296" y="73"/>
                </a:cubicBezTo>
                <a:lnTo>
                  <a:pt x="296" y="298"/>
                </a:lnTo>
                <a:cubicBezTo>
                  <a:pt x="296" y="314"/>
                  <a:pt x="308" y="326"/>
                  <a:pt x="324" y="326"/>
                </a:cubicBezTo>
                <a:cubicBezTo>
                  <a:pt x="339" y="326"/>
                  <a:pt x="351" y="314"/>
                  <a:pt x="351" y="298"/>
                </a:cubicBezTo>
                <a:lnTo>
                  <a:pt x="351" y="73"/>
                </a:lnTo>
                <a:cubicBezTo>
                  <a:pt x="351" y="33"/>
                  <a:pt x="318" y="0"/>
                  <a:pt x="278" y="0"/>
                </a:cubicBezTo>
                <a:lnTo>
                  <a:pt x="74" y="0"/>
                </a:lnTo>
                <a:cubicBezTo>
                  <a:pt x="33" y="0"/>
                  <a:pt x="0" y="33"/>
                  <a:pt x="0" y="73"/>
                </a:cubicBezTo>
                <a:lnTo>
                  <a:pt x="0" y="297"/>
                </a:lnTo>
                <a:cubicBezTo>
                  <a:pt x="0" y="312"/>
                  <a:pt x="12" y="324"/>
                  <a:pt x="28" y="3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6" name="Freeform 275">
            <a:extLst>
              <a:ext uri="{FF2B5EF4-FFF2-40B4-BE49-F238E27FC236}">
                <a16:creationId xmlns:a16="http://schemas.microsoft.com/office/drawing/2014/main" id="{41DB1296-A120-9543-A5D5-3BC1EE9AB495}"/>
              </a:ext>
            </a:extLst>
          </p:cNvPr>
          <p:cNvSpPr/>
          <p:nvPr/>
        </p:nvSpPr>
        <p:spPr>
          <a:xfrm>
            <a:off x="2764753" y="4972170"/>
            <a:ext cx="126360" cy="11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2" h="327">
                <a:moveTo>
                  <a:pt x="324" y="2"/>
                </a:moveTo>
                <a:cubicBezTo>
                  <a:pt x="309" y="2"/>
                  <a:pt x="296" y="14"/>
                  <a:pt x="296" y="30"/>
                </a:cubicBezTo>
                <a:lnTo>
                  <a:pt x="296" y="253"/>
                </a:lnTo>
                <a:cubicBezTo>
                  <a:pt x="296" y="263"/>
                  <a:pt x="288" y="272"/>
                  <a:pt x="278" y="272"/>
                </a:cubicBezTo>
                <a:lnTo>
                  <a:pt x="74" y="272"/>
                </a:lnTo>
                <a:cubicBezTo>
                  <a:pt x="64" y="272"/>
                  <a:pt x="56" y="263"/>
                  <a:pt x="56" y="253"/>
                </a:cubicBezTo>
                <a:lnTo>
                  <a:pt x="56" y="28"/>
                </a:lnTo>
                <a:cubicBezTo>
                  <a:pt x="56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lnTo>
                  <a:pt x="0" y="253"/>
                </a:lnTo>
                <a:cubicBezTo>
                  <a:pt x="0" y="294"/>
                  <a:pt x="34" y="327"/>
                  <a:pt x="74" y="327"/>
                </a:cubicBezTo>
                <a:lnTo>
                  <a:pt x="278" y="327"/>
                </a:lnTo>
                <a:cubicBezTo>
                  <a:pt x="319" y="327"/>
                  <a:pt x="352" y="294"/>
                  <a:pt x="352" y="253"/>
                </a:cubicBezTo>
                <a:lnTo>
                  <a:pt x="352" y="30"/>
                </a:lnTo>
                <a:cubicBezTo>
                  <a:pt x="352" y="14"/>
                  <a:pt x="339" y="2"/>
                  <a:pt x="324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7" name="Freeform 276">
            <a:extLst>
              <a:ext uri="{FF2B5EF4-FFF2-40B4-BE49-F238E27FC236}">
                <a16:creationId xmlns:a16="http://schemas.microsoft.com/office/drawing/2014/main" id="{170D5819-15F4-3443-B8DC-A600EBBE5663}"/>
              </a:ext>
            </a:extLst>
          </p:cNvPr>
          <p:cNvSpPr/>
          <p:nvPr/>
        </p:nvSpPr>
        <p:spPr>
          <a:xfrm>
            <a:off x="3447673" y="4780651"/>
            <a:ext cx="189000" cy="18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26" h="525">
                <a:moveTo>
                  <a:pt x="83" y="55"/>
                </a:moveTo>
                <a:cubicBezTo>
                  <a:pt x="68" y="55"/>
                  <a:pt x="56" y="67"/>
                  <a:pt x="56" y="82"/>
                </a:cubicBezTo>
                <a:lnTo>
                  <a:pt x="56" y="443"/>
                </a:lnTo>
                <a:cubicBezTo>
                  <a:pt x="56" y="458"/>
                  <a:pt x="68" y="470"/>
                  <a:pt x="83" y="470"/>
                </a:cubicBezTo>
                <a:lnTo>
                  <a:pt x="443" y="470"/>
                </a:lnTo>
                <a:cubicBezTo>
                  <a:pt x="459" y="470"/>
                  <a:pt x="471" y="458"/>
                  <a:pt x="471" y="443"/>
                </a:cubicBezTo>
                <a:lnTo>
                  <a:pt x="471" y="82"/>
                </a:lnTo>
                <a:cubicBezTo>
                  <a:pt x="471" y="67"/>
                  <a:pt x="459" y="55"/>
                  <a:pt x="443" y="55"/>
                </a:cubicBezTo>
                <a:close/>
                <a:moveTo>
                  <a:pt x="443" y="525"/>
                </a:moveTo>
                <a:lnTo>
                  <a:pt x="83" y="525"/>
                </a:lnTo>
                <a:cubicBezTo>
                  <a:pt x="38" y="525"/>
                  <a:pt x="0" y="488"/>
                  <a:pt x="0" y="443"/>
                </a:cubicBezTo>
                <a:lnTo>
                  <a:pt x="0" y="82"/>
                </a:lnTo>
                <a:cubicBezTo>
                  <a:pt x="0" y="37"/>
                  <a:pt x="38" y="0"/>
                  <a:pt x="83" y="0"/>
                </a:cubicBezTo>
                <a:lnTo>
                  <a:pt x="443" y="0"/>
                </a:lnTo>
                <a:cubicBezTo>
                  <a:pt x="489" y="0"/>
                  <a:pt x="526" y="37"/>
                  <a:pt x="526" y="82"/>
                </a:cubicBezTo>
                <a:lnTo>
                  <a:pt x="526" y="443"/>
                </a:lnTo>
                <a:cubicBezTo>
                  <a:pt x="526" y="488"/>
                  <a:pt x="489" y="525"/>
                  <a:pt x="443" y="5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8" name="Freeform 277">
            <a:extLst>
              <a:ext uri="{FF2B5EF4-FFF2-40B4-BE49-F238E27FC236}">
                <a16:creationId xmlns:a16="http://schemas.microsoft.com/office/drawing/2014/main" id="{E745740F-B7D8-7245-8EC2-46B2A6D1E190}"/>
              </a:ext>
            </a:extLst>
          </p:cNvPr>
          <p:cNvSpPr/>
          <p:nvPr/>
        </p:nvSpPr>
        <p:spPr>
          <a:xfrm>
            <a:off x="3479354" y="4660771"/>
            <a:ext cx="126000" cy="117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326">
                <a:moveTo>
                  <a:pt x="323" y="326"/>
                </a:moveTo>
                <a:cubicBezTo>
                  <a:pt x="308" y="326"/>
                  <a:pt x="296" y="314"/>
                  <a:pt x="296" y="298"/>
                </a:cubicBezTo>
                <a:lnTo>
                  <a:pt x="296" y="73"/>
                </a:lnTo>
                <a:cubicBezTo>
                  <a:pt x="296" y="63"/>
                  <a:pt x="287" y="55"/>
                  <a:pt x="277" y="55"/>
                </a:cubicBezTo>
                <a:lnTo>
                  <a:pt x="73" y="55"/>
                </a:lnTo>
                <a:cubicBezTo>
                  <a:pt x="63" y="55"/>
                  <a:pt x="55" y="63"/>
                  <a:pt x="55" y="73"/>
                </a:cubicBezTo>
                <a:lnTo>
                  <a:pt x="55" y="297"/>
                </a:lnTo>
                <a:cubicBezTo>
                  <a:pt x="55" y="312"/>
                  <a:pt x="43" y="324"/>
                  <a:pt x="27" y="324"/>
                </a:cubicBezTo>
                <a:cubicBezTo>
                  <a:pt x="12" y="324"/>
                  <a:pt x="0" y="312"/>
                  <a:pt x="0" y="297"/>
                </a:cubicBezTo>
                <a:lnTo>
                  <a:pt x="0" y="73"/>
                </a:lnTo>
                <a:cubicBezTo>
                  <a:pt x="0" y="33"/>
                  <a:pt x="33" y="0"/>
                  <a:pt x="73" y="0"/>
                </a:cubicBezTo>
                <a:lnTo>
                  <a:pt x="277" y="0"/>
                </a:lnTo>
                <a:cubicBezTo>
                  <a:pt x="318" y="0"/>
                  <a:pt x="351" y="33"/>
                  <a:pt x="351" y="73"/>
                </a:cubicBezTo>
                <a:lnTo>
                  <a:pt x="351" y="298"/>
                </a:lnTo>
                <a:cubicBezTo>
                  <a:pt x="351" y="314"/>
                  <a:pt x="339" y="326"/>
                  <a:pt x="323" y="3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9" name="Freeform 278">
            <a:extLst>
              <a:ext uri="{FF2B5EF4-FFF2-40B4-BE49-F238E27FC236}">
                <a16:creationId xmlns:a16="http://schemas.microsoft.com/office/drawing/2014/main" id="{12700011-0FCE-EC44-9628-BCA43DB8DBC5}"/>
              </a:ext>
            </a:extLst>
          </p:cNvPr>
          <p:cNvSpPr/>
          <p:nvPr/>
        </p:nvSpPr>
        <p:spPr>
          <a:xfrm>
            <a:off x="3480433" y="4972170"/>
            <a:ext cx="126000" cy="11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327">
                <a:moveTo>
                  <a:pt x="278" y="327"/>
                </a:moveTo>
                <a:lnTo>
                  <a:pt x="74" y="327"/>
                </a:lnTo>
                <a:cubicBezTo>
                  <a:pt x="33" y="327"/>
                  <a:pt x="0" y="294"/>
                  <a:pt x="0" y="253"/>
                </a:cubicBezTo>
                <a:lnTo>
                  <a:pt x="0" y="28"/>
                </a:lnTo>
                <a:cubicBezTo>
                  <a:pt x="0" y="13"/>
                  <a:pt x="13" y="0"/>
                  <a:pt x="28" y="0"/>
                </a:cubicBezTo>
                <a:cubicBezTo>
                  <a:pt x="43" y="0"/>
                  <a:pt x="55" y="13"/>
                  <a:pt x="55" y="28"/>
                </a:cubicBezTo>
                <a:lnTo>
                  <a:pt x="55" y="253"/>
                </a:lnTo>
                <a:cubicBezTo>
                  <a:pt x="55" y="263"/>
                  <a:pt x="64" y="272"/>
                  <a:pt x="74" y="272"/>
                </a:cubicBezTo>
                <a:lnTo>
                  <a:pt x="278" y="272"/>
                </a:lnTo>
                <a:cubicBezTo>
                  <a:pt x="288" y="272"/>
                  <a:pt x="296" y="263"/>
                  <a:pt x="296" y="253"/>
                </a:cubicBezTo>
                <a:lnTo>
                  <a:pt x="296" y="30"/>
                </a:lnTo>
                <a:cubicBezTo>
                  <a:pt x="296" y="14"/>
                  <a:pt x="308" y="2"/>
                  <a:pt x="324" y="2"/>
                </a:cubicBezTo>
                <a:cubicBezTo>
                  <a:pt x="339" y="2"/>
                  <a:pt x="351" y="14"/>
                  <a:pt x="351" y="30"/>
                </a:cubicBezTo>
                <a:lnTo>
                  <a:pt x="351" y="253"/>
                </a:lnTo>
                <a:cubicBezTo>
                  <a:pt x="351" y="294"/>
                  <a:pt x="318" y="327"/>
                  <a:pt x="278" y="3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0" name="Freeform 279">
            <a:extLst>
              <a:ext uri="{FF2B5EF4-FFF2-40B4-BE49-F238E27FC236}">
                <a16:creationId xmlns:a16="http://schemas.microsoft.com/office/drawing/2014/main" id="{BB8B09F7-36A1-EF48-A149-7CB9684F4D20}"/>
              </a:ext>
            </a:extLst>
          </p:cNvPr>
          <p:cNvSpPr/>
          <p:nvPr/>
        </p:nvSpPr>
        <p:spPr>
          <a:xfrm>
            <a:off x="3703633" y="4793251"/>
            <a:ext cx="47880" cy="172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4" h="481">
                <a:moveTo>
                  <a:pt x="28" y="481"/>
                </a:moveTo>
                <a:cubicBezTo>
                  <a:pt x="21" y="481"/>
                  <a:pt x="15" y="479"/>
                  <a:pt x="10" y="475"/>
                </a:cubicBezTo>
                <a:cubicBezTo>
                  <a:pt x="-2" y="465"/>
                  <a:pt x="-3" y="448"/>
                  <a:pt x="6" y="436"/>
                </a:cubicBezTo>
                <a:cubicBezTo>
                  <a:pt x="53" y="380"/>
                  <a:pt x="79" y="310"/>
                  <a:pt x="79" y="238"/>
                </a:cubicBezTo>
                <a:cubicBezTo>
                  <a:pt x="79" y="166"/>
                  <a:pt x="55" y="100"/>
                  <a:pt x="11" y="44"/>
                </a:cubicBezTo>
                <a:cubicBezTo>
                  <a:pt x="1" y="32"/>
                  <a:pt x="3" y="15"/>
                  <a:pt x="15" y="6"/>
                </a:cubicBezTo>
                <a:cubicBezTo>
                  <a:pt x="27" y="-4"/>
                  <a:pt x="44" y="-2"/>
                  <a:pt x="54" y="10"/>
                </a:cubicBezTo>
                <a:cubicBezTo>
                  <a:pt x="105" y="74"/>
                  <a:pt x="134" y="155"/>
                  <a:pt x="134" y="238"/>
                </a:cubicBezTo>
                <a:cubicBezTo>
                  <a:pt x="134" y="323"/>
                  <a:pt x="104" y="406"/>
                  <a:pt x="49" y="471"/>
                </a:cubicBezTo>
                <a:cubicBezTo>
                  <a:pt x="43" y="478"/>
                  <a:pt x="35" y="481"/>
                  <a:pt x="28" y="4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1" name="Freeform 280">
            <a:extLst>
              <a:ext uri="{FF2B5EF4-FFF2-40B4-BE49-F238E27FC236}">
                <a16:creationId xmlns:a16="http://schemas.microsoft.com/office/drawing/2014/main" id="{61E00C18-6F02-3046-86C7-38657A6C4DF3}"/>
              </a:ext>
            </a:extLst>
          </p:cNvPr>
          <p:cNvSpPr/>
          <p:nvPr/>
        </p:nvSpPr>
        <p:spPr>
          <a:xfrm>
            <a:off x="3665832" y="4820251"/>
            <a:ext cx="37440" cy="11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325">
                <a:moveTo>
                  <a:pt x="28" y="325"/>
                </a:moveTo>
                <a:cubicBezTo>
                  <a:pt x="22" y="325"/>
                  <a:pt x="15" y="323"/>
                  <a:pt x="10" y="318"/>
                </a:cubicBezTo>
                <a:cubicBezTo>
                  <a:pt x="-2" y="308"/>
                  <a:pt x="-3" y="291"/>
                  <a:pt x="7" y="279"/>
                </a:cubicBezTo>
                <a:cubicBezTo>
                  <a:pt x="35" y="246"/>
                  <a:pt x="50" y="204"/>
                  <a:pt x="50" y="161"/>
                </a:cubicBezTo>
                <a:cubicBezTo>
                  <a:pt x="50" y="118"/>
                  <a:pt x="36" y="78"/>
                  <a:pt x="9" y="45"/>
                </a:cubicBezTo>
                <a:cubicBezTo>
                  <a:pt x="0" y="33"/>
                  <a:pt x="2" y="16"/>
                  <a:pt x="14" y="6"/>
                </a:cubicBezTo>
                <a:cubicBezTo>
                  <a:pt x="25" y="-3"/>
                  <a:pt x="43" y="-1"/>
                  <a:pt x="52" y="11"/>
                </a:cubicBezTo>
                <a:cubicBezTo>
                  <a:pt x="86" y="53"/>
                  <a:pt x="105" y="106"/>
                  <a:pt x="105" y="161"/>
                </a:cubicBezTo>
                <a:cubicBezTo>
                  <a:pt x="105" y="217"/>
                  <a:pt x="85" y="272"/>
                  <a:pt x="49" y="315"/>
                </a:cubicBezTo>
                <a:cubicBezTo>
                  <a:pt x="44" y="322"/>
                  <a:pt x="36" y="325"/>
                  <a:pt x="28" y="3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2" name="Freeform 281">
            <a:extLst>
              <a:ext uri="{FF2B5EF4-FFF2-40B4-BE49-F238E27FC236}">
                <a16:creationId xmlns:a16="http://schemas.microsoft.com/office/drawing/2014/main" id="{8B93F048-2C7D-E546-A18C-8D6116AD4B62}"/>
              </a:ext>
            </a:extLst>
          </p:cNvPr>
          <p:cNvSpPr/>
          <p:nvPr/>
        </p:nvSpPr>
        <p:spPr>
          <a:xfrm>
            <a:off x="3329952" y="4793251"/>
            <a:ext cx="47880" cy="172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4" h="481">
                <a:moveTo>
                  <a:pt x="102" y="481"/>
                </a:moveTo>
                <a:cubicBezTo>
                  <a:pt x="94" y="481"/>
                  <a:pt x="86" y="478"/>
                  <a:pt x="81" y="471"/>
                </a:cubicBezTo>
                <a:cubicBezTo>
                  <a:pt x="29" y="407"/>
                  <a:pt x="0" y="326"/>
                  <a:pt x="0" y="243"/>
                </a:cubicBezTo>
                <a:cubicBezTo>
                  <a:pt x="0" y="158"/>
                  <a:pt x="31" y="75"/>
                  <a:pt x="86" y="9"/>
                </a:cubicBezTo>
                <a:cubicBezTo>
                  <a:pt x="95" y="-2"/>
                  <a:pt x="113" y="-4"/>
                  <a:pt x="124" y="6"/>
                </a:cubicBezTo>
                <a:cubicBezTo>
                  <a:pt x="136" y="16"/>
                  <a:pt x="138" y="33"/>
                  <a:pt x="128" y="45"/>
                </a:cubicBezTo>
                <a:cubicBezTo>
                  <a:pt x="81" y="100"/>
                  <a:pt x="56" y="171"/>
                  <a:pt x="56" y="243"/>
                </a:cubicBezTo>
                <a:cubicBezTo>
                  <a:pt x="56" y="314"/>
                  <a:pt x="79" y="381"/>
                  <a:pt x="124" y="436"/>
                </a:cubicBezTo>
                <a:cubicBezTo>
                  <a:pt x="133" y="448"/>
                  <a:pt x="131" y="465"/>
                  <a:pt x="119" y="475"/>
                </a:cubicBezTo>
                <a:cubicBezTo>
                  <a:pt x="114" y="479"/>
                  <a:pt x="108" y="481"/>
                  <a:pt x="102" y="4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3" name="Freeform 282">
            <a:extLst>
              <a:ext uri="{FF2B5EF4-FFF2-40B4-BE49-F238E27FC236}">
                <a16:creationId xmlns:a16="http://schemas.microsoft.com/office/drawing/2014/main" id="{E7AC04C2-FF31-2344-85AF-61EE0C02E948}"/>
              </a:ext>
            </a:extLst>
          </p:cNvPr>
          <p:cNvSpPr/>
          <p:nvPr/>
        </p:nvSpPr>
        <p:spPr>
          <a:xfrm>
            <a:off x="3378193" y="4822771"/>
            <a:ext cx="37440" cy="11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324">
                <a:moveTo>
                  <a:pt x="74" y="324"/>
                </a:moveTo>
                <a:cubicBezTo>
                  <a:pt x="66" y="324"/>
                  <a:pt x="58" y="321"/>
                  <a:pt x="53" y="314"/>
                </a:cubicBezTo>
                <a:cubicBezTo>
                  <a:pt x="19" y="272"/>
                  <a:pt x="0" y="218"/>
                  <a:pt x="0" y="164"/>
                </a:cubicBezTo>
                <a:cubicBezTo>
                  <a:pt x="0" y="107"/>
                  <a:pt x="20" y="53"/>
                  <a:pt x="56" y="10"/>
                </a:cubicBezTo>
                <a:cubicBezTo>
                  <a:pt x="66" y="-2"/>
                  <a:pt x="83" y="-3"/>
                  <a:pt x="95" y="6"/>
                </a:cubicBezTo>
                <a:cubicBezTo>
                  <a:pt x="107" y="16"/>
                  <a:pt x="108" y="33"/>
                  <a:pt x="98" y="45"/>
                </a:cubicBezTo>
                <a:cubicBezTo>
                  <a:pt x="71" y="78"/>
                  <a:pt x="55" y="120"/>
                  <a:pt x="55" y="164"/>
                </a:cubicBezTo>
                <a:cubicBezTo>
                  <a:pt x="55" y="206"/>
                  <a:pt x="69" y="246"/>
                  <a:pt x="96" y="279"/>
                </a:cubicBezTo>
                <a:cubicBezTo>
                  <a:pt x="105" y="291"/>
                  <a:pt x="104" y="309"/>
                  <a:pt x="92" y="318"/>
                </a:cubicBezTo>
                <a:cubicBezTo>
                  <a:pt x="87" y="322"/>
                  <a:pt x="81" y="324"/>
                  <a:pt x="74" y="3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4" name="Freeform 283">
            <a:extLst>
              <a:ext uri="{FF2B5EF4-FFF2-40B4-BE49-F238E27FC236}">
                <a16:creationId xmlns:a16="http://schemas.microsoft.com/office/drawing/2014/main" id="{0876048F-5BC9-6344-9890-4337FD0C4B4E}"/>
              </a:ext>
            </a:extLst>
          </p:cNvPr>
          <p:cNvSpPr/>
          <p:nvPr/>
        </p:nvSpPr>
        <p:spPr>
          <a:xfrm>
            <a:off x="4162273" y="4780651"/>
            <a:ext cx="189000" cy="18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26" h="525">
                <a:moveTo>
                  <a:pt x="471" y="443"/>
                </a:moveTo>
                <a:cubicBezTo>
                  <a:pt x="471" y="458"/>
                  <a:pt x="458" y="470"/>
                  <a:pt x="443" y="470"/>
                </a:cubicBezTo>
                <a:lnTo>
                  <a:pt x="83" y="470"/>
                </a:lnTo>
                <a:cubicBezTo>
                  <a:pt x="68" y="470"/>
                  <a:pt x="55" y="458"/>
                  <a:pt x="55" y="443"/>
                </a:cubicBezTo>
                <a:lnTo>
                  <a:pt x="55" y="82"/>
                </a:lnTo>
                <a:cubicBezTo>
                  <a:pt x="55" y="67"/>
                  <a:pt x="68" y="55"/>
                  <a:pt x="83" y="55"/>
                </a:cubicBezTo>
                <a:lnTo>
                  <a:pt x="443" y="55"/>
                </a:lnTo>
                <a:cubicBezTo>
                  <a:pt x="458" y="55"/>
                  <a:pt x="471" y="67"/>
                  <a:pt x="471" y="82"/>
                </a:cubicBezTo>
                <a:close/>
                <a:moveTo>
                  <a:pt x="443" y="0"/>
                </a:moveTo>
                <a:lnTo>
                  <a:pt x="83" y="0"/>
                </a:lnTo>
                <a:cubicBezTo>
                  <a:pt x="37" y="0"/>
                  <a:pt x="0" y="37"/>
                  <a:pt x="0" y="82"/>
                </a:cubicBezTo>
                <a:lnTo>
                  <a:pt x="0" y="443"/>
                </a:lnTo>
                <a:cubicBezTo>
                  <a:pt x="0" y="488"/>
                  <a:pt x="37" y="525"/>
                  <a:pt x="83" y="525"/>
                </a:cubicBezTo>
                <a:lnTo>
                  <a:pt x="443" y="525"/>
                </a:lnTo>
                <a:cubicBezTo>
                  <a:pt x="489" y="525"/>
                  <a:pt x="526" y="488"/>
                  <a:pt x="526" y="443"/>
                </a:cubicBezTo>
                <a:lnTo>
                  <a:pt x="526" y="82"/>
                </a:lnTo>
                <a:cubicBezTo>
                  <a:pt x="526" y="37"/>
                  <a:pt x="489" y="0"/>
                  <a:pt x="44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5" name="Freeform 284">
            <a:extLst>
              <a:ext uri="{FF2B5EF4-FFF2-40B4-BE49-F238E27FC236}">
                <a16:creationId xmlns:a16="http://schemas.microsoft.com/office/drawing/2014/main" id="{864E08BB-A23F-3B4E-A523-2EDD6D7DF0F2}"/>
              </a:ext>
            </a:extLst>
          </p:cNvPr>
          <p:cNvSpPr/>
          <p:nvPr/>
        </p:nvSpPr>
        <p:spPr>
          <a:xfrm>
            <a:off x="4193593" y="4660771"/>
            <a:ext cx="126000" cy="117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326">
                <a:moveTo>
                  <a:pt x="28" y="324"/>
                </a:moveTo>
                <a:cubicBezTo>
                  <a:pt x="43" y="324"/>
                  <a:pt x="55" y="312"/>
                  <a:pt x="55" y="297"/>
                </a:cubicBezTo>
                <a:lnTo>
                  <a:pt x="55" y="73"/>
                </a:lnTo>
                <a:cubicBezTo>
                  <a:pt x="55" y="63"/>
                  <a:pt x="64" y="55"/>
                  <a:pt x="74" y="55"/>
                </a:cubicBezTo>
                <a:lnTo>
                  <a:pt x="278" y="55"/>
                </a:lnTo>
                <a:cubicBezTo>
                  <a:pt x="288" y="55"/>
                  <a:pt x="296" y="63"/>
                  <a:pt x="296" y="73"/>
                </a:cubicBezTo>
                <a:lnTo>
                  <a:pt x="296" y="298"/>
                </a:lnTo>
                <a:cubicBezTo>
                  <a:pt x="296" y="314"/>
                  <a:pt x="309" y="326"/>
                  <a:pt x="324" y="326"/>
                </a:cubicBezTo>
                <a:cubicBezTo>
                  <a:pt x="339" y="326"/>
                  <a:pt x="351" y="314"/>
                  <a:pt x="351" y="298"/>
                </a:cubicBezTo>
                <a:lnTo>
                  <a:pt x="351" y="73"/>
                </a:lnTo>
                <a:cubicBezTo>
                  <a:pt x="351" y="33"/>
                  <a:pt x="318" y="0"/>
                  <a:pt x="278" y="0"/>
                </a:cubicBezTo>
                <a:lnTo>
                  <a:pt x="74" y="0"/>
                </a:lnTo>
                <a:cubicBezTo>
                  <a:pt x="33" y="0"/>
                  <a:pt x="0" y="33"/>
                  <a:pt x="0" y="73"/>
                </a:cubicBezTo>
                <a:lnTo>
                  <a:pt x="0" y="297"/>
                </a:lnTo>
                <a:cubicBezTo>
                  <a:pt x="0" y="312"/>
                  <a:pt x="13" y="324"/>
                  <a:pt x="28" y="3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6" name="Freeform 285">
            <a:extLst>
              <a:ext uri="{FF2B5EF4-FFF2-40B4-BE49-F238E27FC236}">
                <a16:creationId xmlns:a16="http://schemas.microsoft.com/office/drawing/2014/main" id="{E679C3B0-85DB-AE47-89F9-E1161B54AF7A}"/>
              </a:ext>
            </a:extLst>
          </p:cNvPr>
          <p:cNvSpPr/>
          <p:nvPr/>
        </p:nvSpPr>
        <p:spPr>
          <a:xfrm>
            <a:off x="4195033" y="4972170"/>
            <a:ext cx="126000" cy="11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327">
                <a:moveTo>
                  <a:pt x="323" y="2"/>
                </a:moveTo>
                <a:cubicBezTo>
                  <a:pt x="308" y="2"/>
                  <a:pt x="296" y="14"/>
                  <a:pt x="296" y="30"/>
                </a:cubicBezTo>
                <a:lnTo>
                  <a:pt x="296" y="253"/>
                </a:lnTo>
                <a:cubicBezTo>
                  <a:pt x="296" y="263"/>
                  <a:pt x="288" y="272"/>
                  <a:pt x="277" y="272"/>
                </a:cubicBezTo>
                <a:lnTo>
                  <a:pt x="74" y="272"/>
                </a:lnTo>
                <a:cubicBezTo>
                  <a:pt x="63" y="272"/>
                  <a:pt x="55" y="263"/>
                  <a:pt x="55" y="253"/>
                </a:cubicBezTo>
                <a:lnTo>
                  <a:pt x="55" y="28"/>
                </a:lnTo>
                <a:cubicBezTo>
                  <a:pt x="55" y="13"/>
                  <a:pt x="43" y="0"/>
                  <a:pt x="27" y="0"/>
                </a:cubicBezTo>
                <a:cubicBezTo>
                  <a:pt x="12" y="0"/>
                  <a:pt x="0" y="13"/>
                  <a:pt x="0" y="28"/>
                </a:cubicBezTo>
                <a:lnTo>
                  <a:pt x="0" y="253"/>
                </a:lnTo>
                <a:cubicBezTo>
                  <a:pt x="0" y="294"/>
                  <a:pt x="33" y="327"/>
                  <a:pt x="74" y="327"/>
                </a:cubicBezTo>
                <a:lnTo>
                  <a:pt x="277" y="327"/>
                </a:lnTo>
                <a:cubicBezTo>
                  <a:pt x="318" y="327"/>
                  <a:pt x="351" y="294"/>
                  <a:pt x="351" y="253"/>
                </a:cubicBezTo>
                <a:lnTo>
                  <a:pt x="351" y="30"/>
                </a:lnTo>
                <a:cubicBezTo>
                  <a:pt x="351" y="14"/>
                  <a:pt x="339" y="2"/>
                  <a:pt x="323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7" name="Freeform 286">
            <a:extLst>
              <a:ext uri="{FF2B5EF4-FFF2-40B4-BE49-F238E27FC236}">
                <a16:creationId xmlns:a16="http://schemas.microsoft.com/office/drawing/2014/main" id="{416A8F63-A5D2-1340-8292-02B2F742E162}"/>
              </a:ext>
            </a:extLst>
          </p:cNvPr>
          <p:cNvSpPr/>
          <p:nvPr/>
        </p:nvSpPr>
        <p:spPr>
          <a:xfrm>
            <a:off x="4186753" y="4826011"/>
            <a:ext cx="126360" cy="10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2" h="302">
                <a:moveTo>
                  <a:pt x="248" y="237"/>
                </a:moveTo>
                <a:lnTo>
                  <a:pt x="168" y="196"/>
                </a:lnTo>
                <a:lnTo>
                  <a:pt x="324" y="39"/>
                </a:lnTo>
                <a:close/>
                <a:moveTo>
                  <a:pt x="162" y="266"/>
                </a:moveTo>
                <a:lnTo>
                  <a:pt x="162" y="211"/>
                </a:lnTo>
                <a:lnTo>
                  <a:pt x="188" y="224"/>
                </a:lnTo>
                <a:close/>
                <a:moveTo>
                  <a:pt x="242" y="99"/>
                </a:moveTo>
                <a:lnTo>
                  <a:pt x="149" y="192"/>
                </a:lnTo>
                <a:cubicBezTo>
                  <a:pt x="148" y="193"/>
                  <a:pt x="148" y="193"/>
                  <a:pt x="148" y="193"/>
                </a:cubicBezTo>
                <a:cubicBezTo>
                  <a:pt x="147" y="194"/>
                  <a:pt x="147" y="194"/>
                  <a:pt x="147" y="195"/>
                </a:cubicBezTo>
                <a:cubicBezTo>
                  <a:pt x="147" y="195"/>
                  <a:pt x="147" y="196"/>
                  <a:pt x="146" y="196"/>
                </a:cubicBezTo>
                <a:cubicBezTo>
                  <a:pt x="146" y="197"/>
                  <a:pt x="146" y="197"/>
                  <a:pt x="146" y="198"/>
                </a:cubicBezTo>
                <a:lnTo>
                  <a:pt x="146" y="262"/>
                </a:lnTo>
                <a:lnTo>
                  <a:pt x="115" y="200"/>
                </a:lnTo>
                <a:close/>
                <a:moveTo>
                  <a:pt x="38" y="190"/>
                </a:moveTo>
                <a:lnTo>
                  <a:pt x="261" y="64"/>
                </a:lnTo>
                <a:lnTo>
                  <a:pt x="102" y="190"/>
                </a:lnTo>
                <a:close/>
                <a:moveTo>
                  <a:pt x="352" y="9"/>
                </a:moveTo>
                <a:lnTo>
                  <a:pt x="352" y="8"/>
                </a:lnTo>
                <a:cubicBezTo>
                  <a:pt x="352" y="7"/>
                  <a:pt x="352" y="7"/>
                  <a:pt x="352" y="7"/>
                </a:cubicBezTo>
                <a:lnTo>
                  <a:pt x="352" y="6"/>
                </a:lnTo>
                <a:lnTo>
                  <a:pt x="352" y="5"/>
                </a:lnTo>
                <a:lnTo>
                  <a:pt x="352" y="4"/>
                </a:lnTo>
                <a:cubicBezTo>
                  <a:pt x="352" y="4"/>
                  <a:pt x="351" y="4"/>
                  <a:pt x="351" y="3"/>
                </a:cubicBezTo>
                <a:lnTo>
                  <a:pt x="350" y="2"/>
                </a:lnTo>
                <a:lnTo>
                  <a:pt x="349" y="1"/>
                </a:lnTo>
                <a:lnTo>
                  <a:pt x="348" y="1"/>
                </a:lnTo>
                <a:lnTo>
                  <a:pt x="348" y="0"/>
                </a:lnTo>
                <a:cubicBezTo>
                  <a:pt x="347" y="0"/>
                  <a:pt x="347" y="0"/>
                  <a:pt x="346" y="0"/>
                </a:cubicBezTo>
                <a:lnTo>
                  <a:pt x="345" y="0"/>
                </a:lnTo>
                <a:lnTo>
                  <a:pt x="344" y="0"/>
                </a:lnTo>
                <a:cubicBezTo>
                  <a:pt x="343" y="0"/>
                  <a:pt x="343" y="0"/>
                  <a:pt x="343" y="0"/>
                </a:cubicBezTo>
                <a:lnTo>
                  <a:pt x="342" y="0"/>
                </a:lnTo>
                <a:cubicBezTo>
                  <a:pt x="341" y="0"/>
                  <a:pt x="341" y="0"/>
                  <a:pt x="341" y="1"/>
                </a:cubicBezTo>
                <a:lnTo>
                  <a:pt x="4" y="191"/>
                </a:lnTo>
                <a:cubicBezTo>
                  <a:pt x="1" y="193"/>
                  <a:pt x="-1" y="196"/>
                  <a:pt x="0" y="200"/>
                </a:cubicBezTo>
                <a:cubicBezTo>
                  <a:pt x="1" y="203"/>
                  <a:pt x="4" y="206"/>
                  <a:pt x="8" y="206"/>
                </a:cubicBezTo>
                <a:lnTo>
                  <a:pt x="100" y="206"/>
                </a:lnTo>
                <a:lnTo>
                  <a:pt x="147" y="298"/>
                </a:lnTo>
                <a:lnTo>
                  <a:pt x="147" y="299"/>
                </a:lnTo>
                <a:cubicBezTo>
                  <a:pt x="148" y="299"/>
                  <a:pt x="148" y="299"/>
                  <a:pt x="148" y="299"/>
                </a:cubicBezTo>
                <a:lnTo>
                  <a:pt x="148" y="300"/>
                </a:lnTo>
                <a:lnTo>
                  <a:pt x="149" y="300"/>
                </a:lnTo>
                <a:cubicBezTo>
                  <a:pt x="149" y="301"/>
                  <a:pt x="149" y="301"/>
                  <a:pt x="150" y="301"/>
                </a:cubicBezTo>
                <a:lnTo>
                  <a:pt x="151" y="302"/>
                </a:lnTo>
                <a:cubicBezTo>
                  <a:pt x="152" y="302"/>
                  <a:pt x="153" y="302"/>
                  <a:pt x="154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2"/>
                  <a:pt x="156" y="302"/>
                  <a:pt x="156" y="302"/>
                </a:cubicBezTo>
                <a:lnTo>
                  <a:pt x="157" y="302"/>
                </a:lnTo>
                <a:lnTo>
                  <a:pt x="158" y="302"/>
                </a:lnTo>
                <a:cubicBezTo>
                  <a:pt x="158" y="301"/>
                  <a:pt x="159" y="301"/>
                  <a:pt x="159" y="301"/>
                </a:cubicBezTo>
                <a:cubicBezTo>
                  <a:pt x="160" y="300"/>
                  <a:pt x="160" y="300"/>
                  <a:pt x="160" y="300"/>
                </a:cubicBezTo>
                <a:cubicBezTo>
                  <a:pt x="161" y="299"/>
                  <a:pt x="161" y="299"/>
                  <a:pt x="161" y="299"/>
                </a:cubicBezTo>
                <a:lnTo>
                  <a:pt x="202" y="231"/>
                </a:lnTo>
                <a:lnTo>
                  <a:pt x="249" y="255"/>
                </a:lnTo>
                <a:cubicBezTo>
                  <a:pt x="250" y="255"/>
                  <a:pt x="251" y="256"/>
                  <a:pt x="252" y="256"/>
                </a:cubicBezTo>
                <a:cubicBezTo>
                  <a:pt x="253" y="256"/>
                  <a:pt x="254" y="255"/>
                  <a:pt x="255" y="255"/>
                </a:cubicBezTo>
                <a:cubicBezTo>
                  <a:pt x="257" y="254"/>
                  <a:pt x="259" y="253"/>
                  <a:pt x="260" y="251"/>
                </a:cubicBezTo>
                <a:lnTo>
                  <a:pt x="352" y="10"/>
                </a:lnTo>
                <a:cubicBezTo>
                  <a:pt x="352" y="9"/>
                  <a:pt x="352" y="9"/>
                  <a:pt x="352" y="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8" name="Freeform 287">
            <a:extLst>
              <a:ext uri="{FF2B5EF4-FFF2-40B4-BE49-F238E27FC236}">
                <a16:creationId xmlns:a16="http://schemas.microsoft.com/office/drawing/2014/main" id="{EDB2D0E9-FB95-CD4F-8905-EE98184C55C9}"/>
              </a:ext>
            </a:extLst>
          </p:cNvPr>
          <p:cNvSpPr/>
          <p:nvPr/>
        </p:nvSpPr>
        <p:spPr>
          <a:xfrm>
            <a:off x="4881553" y="4760491"/>
            <a:ext cx="175680" cy="228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9" h="636">
                <a:moveTo>
                  <a:pt x="434" y="581"/>
                </a:moveTo>
                <a:lnTo>
                  <a:pt x="55" y="581"/>
                </a:lnTo>
                <a:lnTo>
                  <a:pt x="55" y="346"/>
                </a:lnTo>
                <a:lnTo>
                  <a:pt x="68" y="346"/>
                </a:lnTo>
                <a:lnTo>
                  <a:pt x="421" y="346"/>
                </a:lnTo>
                <a:lnTo>
                  <a:pt x="434" y="346"/>
                </a:lnTo>
                <a:close/>
                <a:moveTo>
                  <a:pt x="244" y="56"/>
                </a:moveTo>
                <a:cubicBezTo>
                  <a:pt x="326" y="56"/>
                  <a:pt x="393" y="122"/>
                  <a:pt x="393" y="204"/>
                </a:cubicBezTo>
                <a:lnTo>
                  <a:pt x="393" y="291"/>
                </a:lnTo>
                <a:lnTo>
                  <a:pt x="96" y="291"/>
                </a:lnTo>
                <a:lnTo>
                  <a:pt x="95" y="204"/>
                </a:lnTo>
                <a:cubicBezTo>
                  <a:pt x="95" y="122"/>
                  <a:pt x="162" y="56"/>
                  <a:pt x="244" y="56"/>
                </a:cubicBezTo>
                <a:close/>
                <a:moveTo>
                  <a:pt x="448" y="291"/>
                </a:moveTo>
                <a:lnTo>
                  <a:pt x="448" y="204"/>
                </a:lnTo>
                <a:cubicBezTo>
                  <a:pt x="448" y="92"/>
                  <a:pt x="357" y="0"/>
                  <a:pt x="244" y="0"/>
                </a:cubicBezTo>
                <a:cubicBezTo>
                  <a:pt x="132" y="0"/>
                  <a:pt x="40" y="92"/>
                  <a:pt x="40" y="204"/>
                </a:cubicBezTo>
                <a:lnTo>
                  <a:pt x="41" y="291"/>
                </a:lnTo>
                <a:cubicBezTo>
                  <a:pt x="18" y="292"/>
                  <a:pt x="0" y="311"/>
                  <a:pt x="0" y="334"/>
                </a:cubicBezTo>
                <a:lnTo>
                  <a:pt x="0" y="593"/>
                </a:lnTo>
                <a:cubicBezTo>
                  <a:pt x="0" y="617"/>
                  <a:pt x="20" y="636"/>
                  <a:pt x="43" y="636"/>
                </a:cubicBezTo>
                <a:lnTo>
                  <a:pt x="446" y="636"/>
                </a:lnTo>
                <a:cubicBezTo>
                  <a:pt x="470" y="636"/>
                  <a:pt x="489" y="617"/>
                  <a:pt x="489" y="593"/>
                </a:cubicBezTo>
                <a:lnTo>
                  <a:pt x="489" y="334"/>
                </a:lnTo>
                <a:cubicBezTo>
                  <a:pt x="489" y="311"/>
                  <a:pt x="471" y="292"/>
                  <a:pt x="448" y="29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9" name="Freeform 288">
            <a:extLst>
              <a:ext uri="{FF2B5EF4-FFF2-40B4-BE49-F238E27FC236}">
                <a16:creationId xmlns:a16="http://schemas.microsoft.com/office/drawing/2014/main" id="{66EDD250-43AC-0645-A84D-0E83E0E68815}"/>
              </a:ext>
            </a:extLst>
          </p:cNvPr>
          <p:cNvSpPr/>
          <p:nvPr/>
        </p:nvSpPr>
        <p:spPr>
          <a:xfrm>
            <a:off x="4962553" y="4663651"/>
            <a:ext cx="13680" cy="65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183">
                <a:moveTo>
                  <a:pt x="20" y="183"/>
                </a:moveTo>
                <a:cubicBezTo>
                  <a:pt x="31" y="183"/>
                  <a:pt x="39" y="174"/>
                  <a:pt x="39" y="163"/>
                </a:cubicBezTo>
                <a:lnTo>
                  <a:pt x="39" y="19"/>
                </a:lnTo>
                <a:cubicBezTo>
                  <a:pt x="39" y="8"/>
                  <a:pt x="31" y="0"/>
                  <a:pt x="20" y="0"/>
                </a:cubicBezTo>
                <a:cubicBezTo>
                  <a:pt x="9" y="0"/>
                  <a:pt x="0" y="8"/>
                  <a:pt x="0" y="19"/>
                </a:cubicBezTo>
                <a:lnTo>
                  <a:pt x="0" y="163"/>
                </a:lnTo>
                <a:cubicBezTo>
                  <a:pt x="0" y="174"/>
                  <a:pt x="9" y="183"/>
                  <a:pt x="20" y="1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0" name="Freeform 289">
            <a:extLst>
              <a:ext uri="{FF2B5EF4-FFF2-40B4-BE49-F238E27FC236}">
                <a16:creationId xmlns:a16="http://schemas.microsoft.com/office/drawing/2014/main" id="{96346E0E-58E8-8B4C-BEAA-386E06C949ED}"/>
              </a:ext>
            </a:extLst>
          </p:cNvPr>
          <p:cNvSpPr/>
          <p:nvPr/>
        </p:nvSpPr>
        <p:spPr>
          <a:xfrm>
            <a:off x="4962553" y="5020771"/>
            <a:ext cx="14040" cy="65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184">
                <a:moveTo>
                  <a:pt x="20" y="0"/>
                </a:moveTo>
                <a:cubicBezTo>
                  <a:pt x="9" y="0"/>
                  <a:pt x="0" y="9"/>
                  <a:pt x="0" y="20"/>
                </a:cubicBezTo>
                <a:lnTo>
                  <a:pt x="0" y="164"/>
                </a:lnTo>
                <a:cubicBezTo>
                  <a:pt x="0" y="175"/>
                  <a:pt x="9" y="184"/>
                  <a:pt x="20" y="184"/>
                </a:cubicBezTo>
                <a:cubicBezTo>
                  <a:pt x="31" y="184"/>
                  <a:pt x="40" y="175"/>
                  <a:pt x="40" y="164"/>
                </a:cubicBezTo>
                <a:lnTo>
                  <a:pt x="40" y="20"/>
                </a:lnTo>
                <a:cubicBezTo>
                  <a:pt x="40" y="9"/>
                  <a:pt x="31" y="0"/>
                  <a:pt x="2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1" name="Freeform 290">
            <a:extLst>
              <a:ext uri="{FF2B5EF4-FFF2-40B4-BE49-F238E27FC236}">
                <a16:creationId xmlns:a16="http://schemas.microsoft.com/office/drawing/2014/main" id="{D74F8F20-D79E-5C40-AB3D-58F335BFB8B3}"/>
              </a:ext>
            </a:extLst>
          </p:cNvPr>
          <p:cNvSpPr/>
          <p:nvPr/>
        </p:nvSpPr>
        <p:spPr>
          <a:xfrm>
            <a:off x="5067313" y="4715491"/>
            <a:ext cx="61920" cy="61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3" h="173">
                <a:moveTo>
                  <a:pt x="167" y="5"/>
                </a:moveTo>
                <a:cubicBezTo>
                  <a:pt x="160" y="-2"/>
                  <a:pt x="147" y="-2"/>
                  <a:pt x="139" y="5"/>
                </a:cubicBezTo>
                <a:lnTo>
                  <a:pt x="5" y="139"/>
                </a:lnTo>
                <a:cubicBezTo>
                  <a:pt x="-2" y="147"/>
                  <a:pt x="-2" y="159"/>
                  <a:pt x="5" y="167"/>
                </a:cubicBezTo>
                <a:cubicBezTo>
                  <a:pt x="9" y="171"/>
                  <a:pt x="14" y="173"/>
                  <a:pt x="19" y="173"/>
                </a:cubicBezTo>
                <a:cubicBezTo>
                  <a:pt x="24" y="173"/>
                  <a:pt x="29" y="171"/>
                  <a:pt x="33" y="167"/>
                </a:cubicBezTo>
                <a:lnTo>
                  <a:pt x="167" y="33"/>
                </a:lnTo>
                <a:cubicBezTo>
                  <a:pt x="175" y="25"/>
                  <a:pt x="175" y="13"/>
                  <a:pt x="167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2" name="Freeform 291">
            <a:extLst>
              <a:ext uri="{FF2B5EF4-FFF2-40B4-BE49-F238E27FC236}">
                <a16:creationId xmlns:a16="http://schemas.microsoft.com/office/drawing/2014/main" id="{F9DCB61A-F92E-9341-8CE0-F6DFF7F689FC}"/>
              </a:ext>
            </a:extLst>
          </p:cNvPr>
          <p:cNvSpPr/>
          <p:nvPr/>
        </p:nvSpPr>
        <p:spPr>
          <a:xfrm>
            <a:off x="4783993" y="4868131"/>
            <a:ext cx="6552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3" h="39">
                <a:moveTo>
                  <a:pt x="163" y="0"/>
                </a:moveTo>
                <a:lnTo>
                  <a:pt x="19" y="0"/>
                </a:lnTo>
                <a:cubicBezTo>
                  <a:pt x="9" y="0"/>
                  <a:pt x="0" y="9"/>
                  <a:pt x="0" y="20"/>
                </a:cubicBezTo>
                <a:cubicBezTo>
                  <a:pt x="0" y="30"/>
                  <a:pt x="9" y="39"/>
                  <a:pt x="19" y="39"/>
                </a:cubicBezTo>
                <a:lnTo>
                  <a:pt x="163" y="39"/>
                </a:lnTo>
                <a:cubicBezTo>
                  <a:pt x="174" y="39"/>
                  <a:pt x="183" y="31"/>
                  <a:pt x="183" y="20"/>
                </a:cubicBezTo>
                <a:cubicBezTo>
                  <a:pt x="183" y="9"/>
                  <a:pt x="174" y="0"/>
                  <a:pt x="16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3" name="Freeform 292">
            <a:extLst>
              <a:ext uri="{FF2B5EF4-FFF2-40B4-BE49-F238E27FC236}">
                <a16:creationId xmlns:a16="http://schemas.microsoft.com/office/drawing/2014/main" id="{F7F3A900-DE30-064B-AD88-F8E00E61CAF5}"/>
              </a:ext>
            </a:extLst>
          </p:cNvPr>
          <p:cNvSpPr/>
          <p:nvPr/>
        </p:nvSpPr>
        <p:spPr>
          <a:xfrm>
            <a:off x="5089633" y="4868131"/>
            <a:ext cx="6552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3" h="39">
                <a:moveTo>
                  <a:pt x="19" y="39"/>
                </a:moveTo>
                <a:lnTo>
                  <a:pt x="163" y="39"/>
                </a:lnTo>
                <a:cubicBezTo>
                  <a:pt x="174" y="39"/>
                  <a:pt x="183" y="31"/>
                  <a:pt x="183" y="20"/>
                </a:cubicBezTo>
                <a:cubicBezTo>
                  <a:pt x="183" y="9"/>
                  <a:pt x="174" y="0"/>
                  <a:pt x="163" y="0"/>
                </a:cubicBezTo>
                <a:lnTo>
                  <a:pt x="19" y="0"/>
                </a:lnTo>
                <a:cubicBezTo>
                  <a:pt x="8" y="0"/>
                  <a:pt x="0" y="9"/>
                  <a:pt x="0" y="20"/>
                </a:cubicBezTo>
                <a:cubicBezTo>
                  <a:pt x="0" y="31"/>
                  <a:pt x="8" y="39"/>
                  <a:pt x="19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4" name="Freeform 293">
            <a:extLst>
              <a:ext uri="{FF2B5EF4-FFF2-40B4-BE49-F238E27FC236}">
                <a16:creationId xmlns:a16="http://schemas.microsoft.com/office/drawing/2014/main" id="{4E855FA8-80BB-FD47-9209-B9DB1EE04A34}"/>
              </a:ext>
            </a:extLst>
          </p:cNvPr>
          <p:cNvSpPr/>
          <p:nvPr/>
        </p:nvSpPr>
        <p:spPr>
          <a:xfrm>
            <a:off x="4784714" y="4995931"/>
            <a:ext cx="64080" cy="63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9" h="178">
                <a:moveTo>
                  <a:pt x="145" y="6"/>
                </a:moveTo>
                <a:lnTo>
                  <a:pt x="6" y="145"/>
                </a:lnTo>
                <a:cubicBezTo>
                  <a:pt x="-2" y="152"/>
                  <a:pt x="-2" y="165"/>
                  <a:pt x="6" y="173"/>
                </a:cubicBezTo>
                <a:cubicBezTo>
                  <a:pt x="10" y="176"/>
                  <a:pt x="15" y="178"/>
                  <a:pt x="20" y="178"/>
                </a:cubicBezTo>
                <a:cubicBezTo>
                  <a:pt x="25" y="178"/>
                  <a:pt x="30" y="176"/>
                  <a:pt x="34" y="173"/>
                </a:cubicBezTo>
                <a:lnTo>
                  <a:pt x="173" y="33"/>
                </a:lnTo>
                <a:cubicBezTo>
                  <a:pt x="181" y="26"/>
                  <a:pt x="181" y="13"/>
                  <a:pt x="173" y="6"/>
                </a:cubicBezTo>
                <a:cubicBezTo>
                  <a:pt x="165" y="-2"/>
                  <a:pt x="153" y="-2"/>
                  <a:pt x="145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5" name="Freeform 294">
            <a:extLst>
              <a:ext uri="{FF2B5EF4-FFF2-40B4-BE49-F238E27FC236}">
                <a16:creationId xmlns:a16="http://schemas.microsoft.com/office/drawing/2014/main" id="{2400042D-F898-5A49-93D7-87788EAF55E5}"/>
              </a:ext>
            </a:extLst>
          </p:cNvPr>
          <p:cNvSpPr/>
          <p:nvPr/>
        </p:nvSpPr>
        <p:spPr>
          <a:xfrm>
            <a:off x="4809913" y="4715491"/>
            <a:ext cx="61920" cy="61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3" h="173">
                <a:moveTo>
                  <a:pt x="33" y="5"/>
                </a:moveTo>
                <a:cubicBezTo>
                  <a:pt x="26" y="-2"/>
                  <a:pt x="13" y="-2"/>
                  <a:pt x="5" y="5"/>
                </a:cubicBezTo>
                <a:cubicBezTo>
                  <a:pt x="-2" y="13"/>
                  <a:pt x="-2" y="25"/>
                  <a:pt x="5" y="33"/>
                </a:cubicBezTo>
                <a:lnTo>
                  <a:pt x="139" y="167"/>
                </a:lnTo>
                <a:cubicBezTo>
                  <a:pt x="143" y="171"/>
                  <a:pt x="148" y="173"/>
                  <a:pt x="153" y="173"/>
                </a:cubicBezTo>
                <a:cubicBezTo>
                  <a:pt x="158" y="173"/>
                  <a:pt x="163" y="171"/>
                  <a:pt x="167" y="167"/>
                </a:cubicBezTo>
                <a:cubicBezTo>
                  <a:pt x="175" y="159"/>
                  <a:pt x="175" y="147"/>
                  <a:pt x="167" y="1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6" name="Freeform 295">
            <a:extLst>
              <a:ext uri="{FF2B5EF4-FFF2-40B4-BE49-F238E27FC236}">
                <a16:creationId xmlns:a16="http://schemas.microsoft.com/office/drawing/2014/main" id="{C494E528-E1ED-7743-9C34-9D423C20C03F}"/>
              </a:ext>
            </a:extLst>
          </p:cNvPr>
          <p:cNvSpPr/>
          <p:nvPr/>
        </p:nvSpPr>
        <p:spPr>
          <a:xfrm>
            <a:off x="5091433" y="4997011"/>
            <a:ext cx="61920" cy="61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3" h="173">
                <a:moveTo>
                  <a:pt x="33" y="5"/>
                </a:moveTo>
                <a:cubicBezTo>
                  <a:pt x="26" y="-2"/>
                  <a:pt x="13" y="-2"/>
                  <a:pt x="5" y="5"/>
                </a:cubicBezTo>
                <a:cubicBezTo>
                  <a:pt x="-2" y="13"/>
                  <a:pt x="-2" y="25"/>
                  <a:pt x="5" y="33"/>
                </a:cubicBezTo>
                <a:lnTo>
                  <a:pt x="139" y="167"/>
                </a:lnTo>
                <a:cubicBezTo>
                  <a:pt x="143" y="171"/>
                  <a:pt x="148" y="173"/>
                  <a:pt x="153" y="173"/>
                </a:cubicBezTo>
                <a:cubicBezTo>
                  <a:pt x="158" y="173"/>
                  <a:pt x="163" y="171"/>
                  <a:pt x="167" y="167"/>
                </a:cubicBezTo>
                <a:cubicBezTo>
                  <a:pt x="175" y="159"/>
                  <a:pt x="175" y="147"/>
                  <a:pt x="167" y="1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7" name="Freeform 296">
            <a:extLst>
              <a:ext uri="{FF2B5EF4-FFF2-40B4-BE49-F238E27FC236}">
                <a16:creationId xmlns:a16="http://schemas.microsoft.com/office/drawing/2014/main" id="{4E7046C7-AD5C-3F40-B991-BB9AF42586E8}"/>
              </a:ext>
            </a:extLst>
          </p:cNvPr>
          <p:cNvSpPr/>
          <p:nvPr/>
        </p:nvSpPr>
        <p:spPr>
          <a:xfrm>
            <a:off x="5683273" y="4733130"/>
            <a:ext cx="128880" cy="258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9" h="720">
                <a:moveTo>
                  <a:pt x="250" y="300"/>
                </a:moveTo>
                <a:cubicBezTo>
                  <a:pt x="239" y="307"/>
                  <a:pt x="234" y="320"/>
                  <a:pt x="237" y="333"/>
                </a:cubicBezTo>
                <a:cubicBezTo>
                  <a:pt x="237" y="334"/>
                  <a:pt x="238" y="335"/>
                  <a:pt x="238" y="336"/>
                </a:cubicBezTo>
                <a:lnTo>
                  <a:pt x="227" y="346"/>
                </a:lnTo>
                <a:cubicBezTo>
                  <a:pt x="223" y="350"/>
                  <a:pt x="221" y="355"/>
                  <a:pt x="221" y="361"/>
                </a:cubicBezTo>
                <a:lnTo>
                  <a:pt x="221" y="629"/>
                </a:lnTo>
                <a:lnTo>
                  <a:pt x="179" y="673"/>
                </a:lnTo>
                <a:lnTo>
                  <a:pt x="143" y="638"/>
                </a:lnTo>
                <a:lnTo>
                  <a:pt x="174" y="609"/>
                </a:lnTo>
                <a:cubicBezTo>
                  <a:pt x="178" y="605"/>
                  <a:pt x="181" y="600"/>
                  <a:pt x="181" y="594"/>
                </a:cubicBezTo>
                <a:cubicBezTo>
                  <a:pt x="180" y="589"/>
                  <a:pt x="178" y="583"/>
                  <a:pt x="174" y="580"/>
                </a:cubicBezTo>
                <a:lnTo>
                  <a:pt x="145" y="554"/>
                </a:lnTo>
                <a:lnTo>
                  <a:pt x="179" y="525"/>
                </a:lnTo>
                <a:cubicBezTo>
                  <a:pt x="183" y="521"/>
                  <a:pt x="186" y="515"/>
                  <a:pt x="186" y="509"/>
                </a:cubicBezTo>
                <a:cubicBezTo>
                  <a:pt x="186" y="504"/>
                  <a:pt x="183" y="498"/>
                  <a:pt x="179" y="495"/>
                </a:cubicBezTo>
                <a:lnTo>
                  <a:pt x="134" y="458"/>
                </a:lnTo>
                <a:lnTo>
                  <a:pt x="134" y="435"/>
                </a:lnTo>
                <a:lnTo>
                  <a:pt x="166" y="399"/>
                </a:lnTo>
                <a:cubicBezTo>
                  <a:pt x="170" y="395"/>
                  <a:pt x="171" y="390"/>
                  <a:pt x="171" y="384"/>
                </a:cubicBezTo>
                <a:cubicBezTo>
                  <a:pt x="170" y="379"/>
                  <a:pt x="168" y="374"/>
                  <a:pt x="164" y="371"/>
                </a:cubicBezTo>
                <a:lnTo>
                  <a:pt x="117" y="331"/>
                </a:lnTo>
                <a:cubicBezTo>
                  <a:pt x="120" y="318"/>
                  <a:pt x="115" y="305"/>
                  <a:pt x="104" y="298"/>
                </a:cubicBezTo>
                <a:cubicBezTo>
                  <a:pt x="63" y="272"/>
                  <a:pt x="39" y="228"/>
                  <a:pt x="39" y="180"/>
                </a:cubicBezTo>
                <a:cubicBezTo>
                  <a:pt x="39" y="103"/>
                  <a:pt x="102" y="40"/>
                  <a:pt x="179" y="40"/>
                </a:cubicBezTo>
                <a:cubicBezTo>
                  <a:pt x="216" y="40"/>
                  <a:pt x="251" y="54"/>
                  <a:pt x="278" y="80"/>
                </a:cubicBezTo>
                <a:cubicBezTo>
                  <a:pt x="305" y="107"/>
                  <a:pt x="319" y="142"/>
                  <a:pt x="319" y="180"/>
                </a:cubicBezTo>
                <a:cubicBezTo>
                  <a:pt x="319" y="229"/>
                  <a:pt x="293" y="275"/>
                  <a:pt x="250" y="300"/>
                </a:cubicBezTo>
                <a:close/>
                <a:moveTo>
                  <a:pt x="359" y="180"/>
                </a:moveTo>
                <a:cubicBezTo>
                  <a:pt x="359" y="132"/>
                  <a:pt x="340" y="87"/>
                  <a:pt x="306" y="53"/>
                </a:cubicBezTo>
                <a:cubicBezTo>
                  <a:pt x="272" y="19"/>
                  <a:pt x="227" y="0"/>
                  <a:pt x="179" y="0"/>
                </a:cubicBezTo>
                <a:lnTo>
                  <a:pt x="178" y="0"/>
                </a:lnTo>
                <a:cubicBezTo>
                  <a:pt x="80" y="0"/>
                  <a:pt x="0" y="81"/>
                  <a:pt x="0" y="180"/>
                </a:cubicBezTo>
                <a:cubicBezTo>
                  <a:pt x="0" y="237"/>
                  <a:pt x="26" y="289"/>
                  <a:pt x="71" y="323"/>
                </a:cubicBezTo>
                <a:cubicBezTo>
                  <a:pt x="71" y="324"/>
                  <a:pt x="70" y="324"/>
                  <a:pt x="70" y="325"/>
                </a:cubicBezTo>
                <a:cubicBezTo>
                  <a:pt x="67" y="333"/>
                  <a:pt x="69" y="342"/>
                  <a:pt x="76" y="347"/>
                </a:cubicBezTo>
                <a:lnTo>
                  <a:pt x="123" y="388"/>
                </a:lnTo>
                <a:lnTo>
                  <a:pt x="100" y="415"/>
                </a:lnTo>
                <a:cubicBezTo>
                  <a:pt x="96" y="418"/>
                  <a:pt x="95" y="423"/>
                  <a:pt x="95" y="428"/>
                </a:cubicBezTo>
                <a:lnTo>
                  <a:pt x="95" y="467"/>
                </a:lnTo>
                <a:cubicBezTo>
                  <a:pt x="95" y="473"/>
                  <a:pt x="97" y="479"/>
                  <a:pt x="102" y="482"/>
                </a:cubicBezTo>
                <a:lnTo>
                  <a:pt x="136" y="510"/>
                </a:lnTo>
                <a:lnTo>
                  <a:pt x="102" y="540"/>
                </a:lnTo>
                <a:cubicBezTo>
                  <a:pt x="97" y="543"/>
                  <a:pt x="95" y="549"/>
                  <a:pt x="95" y="554"/>
                </a:cubicBezTo>
                <a:cubicBezTo>
                  <a:pt x="95" y="560"/>
                  <a:pt x="97" y="566"/>
                  <a:pt x="102" y="569"/>
                </a:cubicBezTo>
                <a:lnTo>
                  <a:pt x="131" y="595"/>
                </a:lnTo>
                <a:lnTo>
                  <a:pt x="101" y="623"/>
                </a:lnTo>
                <a:cubicBezTo>
                  <a:pt x="97" y="627"/>
                  <a:pt x="95" y="632"/>
                  <a:pt x="95" y="637"/>
                </a:cubicBezTo>
                <a:cubicBezTo>
                  <a:pt x="95" y="643"/>
                  <a:pt x="97" y="648"/>
                  <a:pt x="101" y="652"/>
                </a:cubicBezTo>
                <a:lnTo>
                  <a:pt x="165" y="715"/>
                </a:lnTo>
                <a:cubicBezTo>
                  <a:pt x="169" y="718"/>
                  <a:pt x="174" y="720"/>
                  <a:pt x="179" y="720"/>
                </a:cubicBezTo>
                <a:cubicBezTo>
                  <a:pt x="185" y="720"/>
                  <a:pt x="190" y="718"/>
                  <a:pt x="193" y="714"/>
                </a:cubicBezTo>
                <a:lnTo>
                  <a:pt x="255" y="651"/>
                </a:lnTo>
                <a:cubicBezTo>
                  <a:pt x="258" y="648"/>
                  <a:pt x="260" y="643"/>
                  <a:pt x="260" y="637"/>
                </a:cubicBezTo>
                <a:lnTo>
                  <a:pt x="260" y="369"/>
                </a:lnTo>
                <a:lnTo>
                  <a:pt x="281" y="349"/>
                </a:lnTo>
                <a:cubicBezTo>
                  <a:pt x="287" y="344"/>
                  <a:pt x="289" y="335"/>
                  <a:pt x="286" y="328"/>
                </a:cubicBezTo>
                <a:cubicBezTo>
                  <a:pt x="285" y="327"/>
                  <a:pt x="285" y="326"/>
                  <a:pt x="284" y="325"/>
                </a:cubicBezTo>
                <a:cubicBezTo>
                  <a:pt x="331" y="291"/>
                  <a:pt x="359" y="237"/>
                  <a:pt x="359" y="18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8" name="Freeform 297">
            <a:extLst>
              <a:ext uri="{FF2B5EF4-FFF2-40B4-BE49-F238E27FC236}">
                <a16:creationId xmlns:a16="http://schemas.microsoft.com/office/drawing/2014/main" id="{3ACF2406-1E83-0647-AA18-04D3408D4167}"/>
              </a:ext>
            </a:extLst>
          </p:cNvPr>
          <p:cNvSpPr/>
          <p:nvPr/>
        </p:nvSpPr>
        <p:spPr>
          <a:xfrm>
            <a:off x="5730073" y="4765891"/>
            <a:ext cx="34920" cy="34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8" h="97">
                <a:moveTo>
                  <a:pt x="49" y="58"/>
                </a:moveTo>
                <a:cubicBezTo>
                  <a:pt x="44" y="58"/>
                  <a:pt x="40" y="54"/>
                  <a:pt x="40" y="49"/>
                </a:cubicBezTo>
                <a:cubicBezTo>
                  <a:pt x="40" y="43"/>
                  <a:pt x="44" y="39"/>
                  <a:pt x="49" y="39"/>
                </a:cubicBezTo>
                <a:cubicBezTo>
                  <a:pt x="54" y="39"/>
                  <a:pt x="59" y="43"/>
                  <a:pt x="59" y="49"/>
                </a:cubicBezTo>
                <a:cubicBezTo>
                  <a:pt x="59" y="54"/>
                  <a:pt x="54" y="58"/>
                  <a:pt x="49" y="58"/>
                </a:cubicBezTo>
                <a:close/>
                <a:moveTo>
                  <a:pt x="49" y="0"/>
                </a:moveTo>
                <a:cubicBezTo>
                  <a:pt x="22" y="0"/>
                  <a:pt x="0" y="22"/>
                  <a:pt x="0" y="49"/>
                </a:cubicBezTo>
                <a:cubicBezTo>
                  <a:pt x="0" y="76"/>
                  <a:pt x="22" y="97"/>
                  <a:pt x="49" y="97"/>
                </a:cubicBezTo>
                <a:cubicBezTo>
                  <a:pt x="76" y="97"/>
                  <a:pt x="98" y="76"/>
                  <a:pt x="98" y="49"/>
                </a:cubicBezTo>
                <a:cubicBezTo>
                  <a:pt x="98" y="22"/>
                  <a:pt x="76" y="0"/>
                  <a:pt x="4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9" name="Freeform 298">
            <a:extLst>
              <a:ext uri="{FF2B5EF4-FFF2-40B4-BE49-F238E27FC236}">
                <a16:creationId xmlns:a16="http://schemas.microsoft.com/office/drawing/2014/main" id="{4499147C-BBF0-834A-AB19-EDAA2CEB106D}"/>
              </a:ext>
            </a:extLst>
          </p:cNvPr>
          <p:cNvSpPr/>
          <p:nvPr/>
        </p:nvSpPr>
        <p:spPr>
          <a:xfrm>
            <a:off x="5521993" y="4660771"/>
            <a:ext cx="235440" cy="417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2">
                <a:moveTo>
                  <a:pt x="627" y="953"/>
                </a:moveTo>
                <a:cubicBezTo>
                  <a:pt x="612" y="953"/>
                  <a:pt x="600" y="965"/>
                  <a:pt x="600" y="980"/>
                </a:cubicBezTo>
                <a:lnTo>
                  <a:pt x="600" y="1053"/>
                </a:lnTo>
                <a:cubicBezTo>
                  <a:pt x="600" y="1083"/>
                  <a:pt x="575" y="1107"/>
                  <a:pt x="545" y="1107"/>
                </a:cubicBezTo>
                <a:lnTo>
                  <a:pt x="109" y="1107"/>
                </a:lnTo>
                <a:cubicBezTo>
                  <a:pt x="79" y="1107"/>
                  <a:pt x="55" y="1083"/>
                  <a:pt x="55" y="1053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545" y="55"/>
                </a:lnTo>
                <a:cubicBezTo>
                  <a:pt x="575" y="55"/>
                  <a:pt x="600" y="79"/>
                  <a:pt x="600" y="109"/>
                </a:cubicBezTo>
                <a:lnTo>
                  <a:pt x="600" y="155"/>
                </a:lnTo>
                <a:cubicBezTo>
                  <a:pt x="600" y="171"/>
                  <a:pt x="612" y="183"/>
                  <a:pt x="627" y="183"/>
                </a:cubicBezTo>
                <a:cubicBezTo>
                  <a:pt x="642" y="183"/>
                  <a:pt x="655" y="171"/>
                  <a:pt x="655" y="155"/>
                </a:cubicBezTo>
                <a:lnTo>
                  <a:pt x="655" y="109"/>
                </a:lnTo>
                <a:cubicBezTo>
                  <a:pt x="655" y="49"/>
                  <a:pt x="606" y="0"/>
                  <a:pt x="545" y="0"/>
                </a:cubicBez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3"/>
                </a:lnTo>
                <a:cubicBezTo>
                  <a:pt x="0" y="1113"/>
                  <a:pt x="49" y="1162"/>
                  <a:pt x="109" y="1162"/>
                </a:cubicBezTo>
                <a:lnTo>
                  <a:pt x="545" y="1162"/>
                </a:lnTo>
                <a:cubicBezTo>
                  <a:pt x="606" y="1162"/>
                  <a:pt x="655" y="1113"/>
                  <a:pt x="655" y="1053"/>
                </a:cubicBezTo>
                <a:lnTo>
                  <a:pt x="655" y="980"/>
                </a:lnTo>
                <a:cubicBezTo>
                  <a:pt x="655" y="965"/>
                  <a:pt x="642" y="953"/>
                  <a:pt x="627" y="9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0" name="Freeform 299">
            <a:extLst>
              <a:ext uri="{FF2B5EF4-FFF2-40B4-BE49-F238E27FC236}">
                <a16:creationId xmlns:a16="http://schemas.microsoft.com/office/drawing/2014/main" id="{3F5D2A2B-A88E-0B48-BFC3-4B6F8DC8C155}"/>
              </a:ext>
            </a:extLst>
          </p:cNvPr>
          <p:cNvSpPr/>
          <p:nvPr/>
        </p:nvSpPr>
        <p:spPr>
          <a:xfrm>
            <a:off x="5627473" y="499917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0" y="34"/>
                </a:moveTo>
                <a:cubicBezTo>
                  <a:pt x="0" y="53"/>
                  <a:pt x="16" y="68"/>
                  <a:pt x="34" y="68"/>
                </a:cubicBezTo>
                <a:cubicBezTo>
                  <a:pt x="53" y="68"/>
                  <a:pt x="68" y="53"/>
                  <a:pt x="68" y="34"/>
                </a:cubicBezTo>
                <a:cubicBezTo>
                  <a:pt x="68" y="15"/>
                  <a:pt x="53" y="0"/>
                  <a:pt x="34" y="0"/>
                </a:cubicBezTo>
                <a:cubicBezTo>
                  <a:pt x="16" y="0"/>
                  <a:pt x="0" y="15"/>
                  <a:pt x="0" y="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1" name="Freeform 300">
            <a:extLst>
              <a:ext uri="{FF2B5EF4-FFF2-40B4-BE49-F238E27FC236}">
                <a16:creationId xmlns:a16="http://schemas.microsoft.com/office/drawing/2014/main" id="{E5E9CE26-E595-4743-8B80-6D6E56E3A0E4}"/>
              </a:ext>
            </a:extLst>
          </p:cNvPr>
          <p:cNvSpPr/>
          <p:nvPr/>
        </p:nvSpPr>
        <p:spPr>
          <a:xfrm>
            <a:off x="5604433" y="4706851"/>
            <a:ext cx="70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5">
                <a:moveTo>
                  <a:pt x="197" y="27"/>
                </a:moveTo>
                <a:cubicBezTo>
                  <a:pt x="197" y="12"/>
                  <a:pt x="185" y="0"/>
                  <a:pt x="169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lnTo>
                  <a:pt x="169" y="55"/>
                </a:lnTo>
                <a:cubicBezTo>
                  <a:pt x="185" y="55"/>
                  <a:pt x="197" y="43"/>
                  <a:pt x="197" y="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2" name="Freeform 301">
            <a:extLst>
              <a:ext uri="{FF2B5EF4-FFF2-40B4-BE49-F238E27FC236}">
                <a16:creationId xmlns:a16="http://schemas.microsoft.com/office/drawing/2014/main" id="{CD7918F9-615E-844F-AD3A-C3AE4469B600}"/>
              </a:ext>
            </a:extLst>
          </p:cNvPr>
          <p:cNvSpPr/>
          <p:nvPr/>
        </p:nvSpPr>
        <p:spPr>
          <a:xfrm>
            <a:off x="6186913" y="4660772"/>
            <a:ext cx="428760" cy="36323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1010">
                <a:moveTo>
                  <a:pt x="993" y="955"/>
                </a:moveTo>
                <a:lnTo>
                  <a:pt x="805" y="955"/>
                </a:lnTo>
                <a:lnTo>
                  <a:pt x="805" y="669"/>
                </a:lnTo>
                <a:cubicBezTo>
                  <a:pt x="805" y="649"/>
                  <a:pt x="790" y="633"/>
                  <a:pt x="771" y="633"/>
                </a:cubicBezTo>
                <a:lnTo>
                  <a:pt x="420" y="633"/>
                </a:lnTo>
                <a:cubicBezTo>
                  <a:pt x="401" y="633"/>
                  <a:pt x="386" y="649"/>
                  <a:pt x="386" y="669"/>
                </a:cubicBezTo>
                <a:lnTo>
                  <a:pt x="386" y="955"/>
                </a:lnTo>
                <a:lnTo>
                  <a:pt x="199" y="955"/>
                </a:lnTo>
                <a:lnTo>
                  <a:pt x="199" y="358"/>
                </a:lnTo>
                <a:lnTo>
                  <a:pt x="596" y="62"/>
                </a:lnTo>
                <a:lnTo>
                  <a:pt x="747" y="174"/>
                </a:lnTo>
                <a:lnTo>
                  <a:pt x="669" y="247"/>
                </a:lnTo>
                <a:cubicBezTo>
                  <a:pt x="663" y="252"/>
                  <a:pt x="662" y="260"/>
                  <a:pt x="664" y="267"/>
                </a:cubicBezTo>
                <a:cubicBezTo>
                  <a:pt x="667" y="273"/>
                  <a:pt x="674" y="278"/>
                  <a:pt x="681" y="278"/>
                </a:cubicBezTo>
                <a:lnTo>
                  <a:pt x="805" y="278"/>
                </a:lnTo>
                <a:lnTo>
                  <a:pt x="694" y="449"/>
                </a:lnTo>
                <a:cubicBezTo>
                  <a:pt x="689" y="456"/>
                  <a:pt x="691" y="466"/>
                  <a:pt x="697" y="472"/>
                </a:cubicBezTo>
                <a:cubicBezTo>
                  <a:pt x="701" y="475"/>
                  <a:pt x="705" y="476"/>
                  <a:pt x="709" y="476"/>
                </a:cubicBezTo>
                <a:cubicBezTo>
                  <a:pt x="713" y="476"/>
                  <a:pt x="717" y="474"/>
                  <a:pt x="721" y="471"/>
                </a:cubicBezTo>
                <a:lnTo>
                  <a:pt x="911" y="296"/>
                </a:lnTo>
                <a:cubicBezTo>
                  <a:pt x="912" y="297"/>
                  <a:pt x="914" y="299"/>
                  <a:pt x="915" y="300"/>
                </a:cubicBezTo>
                <a:lnTo>
                  <a:pt x="993" y="358"/>
                </a:lnTo>
                <a:close/>
                <a:moveTo>
                  <a:pt x="441" y="688"/>
                </a:moveTo>
                <a:lnTo>
                  <a:pt x="750" y="688"/>
                </a:lnTo>
                <a:lnTo>
                  <a:pt x="750" y="955"/>
                </a:lnTo>
                <a:lnTo>
                  <a:pt x="441" y="955"/>
                </a:lnTo>
                <a:close/>
                <a:moveTo>
                  <a:pt x="817" y="204"/>
                </a:moveTo>
                <a:cubicBezTo>
                  <a:pt x="820" y="210"/>
                  <a:pt x="826" y="213"/>
                  <a:pt x="832" y="213"/>
                </a:cubicBezTo>
                <a:lnTo>
                  <a:pt x="948" y="213"/>
                </a:lnTo>
                <a:lnTo>
                  <a:pt x="800" y="350"/>
                </a:lnTo>
                <a:lnTo>
                  <a:pt x="852" y="270"/>
                </a:lnTo>
                <a:cubicBezTo>
                  <a:pt x="856" y="264"/>
                  <a:pt x="856" y="257"/>
                  <a:pt x="853" y="252"/>
                </a:cubicBezTo>
                <a:cubicBezTo>
                  <a:pt x="850" y="246"/>
                  <a:pt x="844" y="242"/>
                  <a:pt x="837" y="242"/>
                </a:cubicBezTo>
                <a:lnTo>
                  <a:pt x="726" y="242"/>
                </a:lnTo>
                <a:lnTo>
                  <a:pt x="857" y="119"/>
                </a:lnTo>
                <a:lnTo>
                  <a:pt x="817" y="186"/>
                </a:lnTo>
                <a:cubicBezTo>
                  <a:pt x="813" y="192"/>
                  <a:pt x="813" y="199"/>
                  <a:pt x="817" y="204"/>
                </a:cubicBezTo>
                <a:close/>
                <a:moveTo>
                  <a:pt x="1181" y="430"/>
                </a:moveTo>
                <a:lnTo>
                  <a:pt x="952" y="258"/>
                </a:lnTo>
                <a:lnTo>
                  <a:pt x="1006" y="208"/>
                </a:lnTo>
                <a:cubicBezTo>
                  <a:pt x="1011" y="203"/>
                  <a:pt x="1013" y="196"/>
                  <a:pt x="1010" y="189"/>
                </a:cubicBezTo>
                <a:cubicBezTo>
                  <a:pt x="1007" y="182"/>
                  <a:pt x="1001" y="178"/>
                  <a:pt x="994" y="178"/>
                </a:cubicBezTo>
                <a:lnTo>
                  <a:pt x="863" y="178"/>
                </a:lnTo>
                <a:lnTo>
                  <a:pt x="951" y="30"/>
                </a:lnTo>
                <a:cubicBezTo>
                  <a:pt x="956" y="22"/>
                  <a:pt x="954" y="12"/>
                  <a:pt x="947" y="7"/>
                </a:cubicBezTo>
                <a:cubicBezTo>
                  <a:pt x="940" y="1"/>
                  <a:pt x="930" y="2"/>
                  <a:pt x="924" y="8"/>
                </a:cubicBezTo>
                <a:lnTo>
                  <a:pt x="787" y="136"/>
                </a:lnTo>
                <a:cubicBezTo>
                  <a:pt x="787" y="135"/>
                  <a:pt x="787" y="135"/>
                  <a:pt x="786" y="135"/>
                </a:cubicBezTo>
                <a:lnTo>
                  <a:pt x="613" y="5"/>
                </a:lnTo>
                <a:cubicBezTo>
                  <a:pt x="603" y="-2"/>
                  <a:pt x="589" y="-2"/>
                  <a:pt x="580" y="5"/>
                </a:cubicBezTo>
                <a:lnTo>
                  <a:pt x="11" y="430"/>
                </a:lnTo>
                <a:cubicBezTo>
                  <a:pt x="-1" y="439"/>
                  <a:pt x="-4" y="456"/>
                  <a:pt x="6" y="468"/>
                </a:cubicBezTo>
                <a:cubicBezTo>
                  <a:pt x="11" y="475"/>
                  <a:pt x="19" y="479"/>
                  <a:pt x="28" y="479"/>
                </a:cubicBezTo>
                <a:cubicBezTo>
                  <a:pt x="33" y="479"/>
                  <a:pt x="39" y="477"/>
                  <a:pt x="44" y="474"/>
                </a:cubicBezTo>
                <a:lnTo>
                  <a:pt x="144" y="399"/>
                </a:lnTo>
                <a:lnTo>
                  <a:pt x="144" y="966"/>
                </a:lnTo>
                <a:cubicBezTo>
                  <a:pt x="144" y="990"/>
                  <a:pt x="163" y="1010"/>
                  <a:pt x="187" y="1010"/>
                </a:cubicBezTo>
                <a:lnTo>
                  <a:pt x="420" y="1010"/>
                </a:lnTo>
                <a:lnTo>
                  <a:pt x="771" y="1010"/>
                </a:lnTo>
                <a:lnTo>
                  <a:pt x="1005" y="1010"/>
                </a:lnTo>
                <a:cubicBezTo>
                  <a:pt x="1029" y="1010"/>
                  <a:pt x="1048" y="990"/>
                  <a:pt x="1048" y="966"/>
                </a:cubicBezTo>
                <a:lnTo>
                  <a:pt x="1048" y="399"/>
                </a:lnTo>
                <a:lnTo>
                  <a:pt x="1148" y="474"/>
                </a:lnTo>
                <a:cubicBezTo>
                  <a:pt x="1153" y="477"/>
                  <a:pt x="1159" y="479"/>
                  <a:pt x="1165" y="479"/>
                </a:cubicBezTo>
                <a:cubicBezTo>
                  <a:pt x="1173" y="479"/>
                  <a:pt x="1181" y="475"/>
                  <a:pt x="1187" y="468"/>
                </a:cubicBezTo>
                <a:cubicBezTo>
                  <a:pt x="1196" y="456"/>
                  <a:pt x="1193" y="439"/>
                  <a:pt x="1181" y="4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3" name="Freeform 302">
            <a:extLst>
              <a:ext uri="{FF2B5EF4-FFF2-40B4-BE49-F238E27FC236}">
                <a16:creationId xmlns:a16="http://schemas.microsoft.com/office/drawing/2014/main" id="{E9109A15-95BA-7E4F-8495-CF5B2B6A2E09}"/>
              </a:ext>
            </a:extLst>
          </p:cNvPr>
          <p:cNvSpPr/>
          <p:nvPr/>
        </p:nvSpPr>
        <p:spPr>
          <a:xfrm>
            <a:off x="6913392" y="4819891"/>
            <a:ext cx="404280" cy="14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4" h="403">
                <a:moveTo>
                  <a:pt x="674" y="252"/>
                </a:moveTo>
                <a:lnTo>
                  <a:pt x="456" y="252"/>
                </a:lnTo>
                <a:lnTo>
                  <a:pt x="456" y="240"/>
                </a:lnTo>
                <a:lnTo>
                  <a:pt x="494" y="55"/>
                </a:lnTo>
                <a:lnTo>
                  <a:pt x="637" y="55"/>
                </a:lnTo>
                <a:lnTo>
                  <a:pt x="674" y="240"/>
                </a:lnTo>
                <a:close/>
                <a:moveTo>
                  <a:pt x="562" y="347"/>
                </a:moveTo>
                <a:cubicBezTo>
                  <a:pt x="539" y="347"/>
                  <a:pt x="520" y="330"/>
                  <a:pt x="519" y="307"/>
                </a:cubicBezTo>
                <a:lnTo>
                  <a:pt x="605" y="307"/>
                </a:lnTo>
                <a:cubicBezTo>
                  <a:pt x="603" y="330"/>
                  <a:pt x="585" y="347"/>
                  <a:pt x="562" y="347"/>
                </a:cubicBezTo>
                <a:close/>
                <a:moveTo>
                  <a:pt x="723" y="203"/>
                </a:moveTo>
                <a:lnTo>
                  <a:pt x="1102" y="297"/>
                </a:lnTo>
                <a:cubicBezTo>
                  <a:pt x="1103" y="297"/>
                  <a:pt x="1105" y="297"/>
                  <a:pt x="1106" y="297"/>
                </a:cubicBezTo>
                <a:cubicBezTo>
                  <a:pt x="1114" y="297"/>
                  <a:pt x="1121" y="292"/>
                  <a:pt x="1123" y="284"/>
                </a:cubicBezTo>
                <a:cubicBezTo>
                  <a:pt x="1125" y="274"/>
                  <a:pt x="1120" y="265"/>
                  <a:pt x="1110" y="262"/>
                </a:cubicBezTo>
                <a:lnTo>
                  <a:pt x="715" y="165"/>
                </a:lnTo>
                <a:lnTo>
                  <a:pt x="709" y="134"/>
                </a:lnTo>
                <a:lnTo>
                  <a:pt x="907" y="85"/>
                </a:lnTo>
                <a:cubicBezTo>
                  <a:pt x="916" y="83"/>
                  <a:pt x="922" y="73"/>
                  <a:pt x="920" y="63"/>
                </a:cubicBezTo>
                <a:cubicBezTo>
                  <a:pt x="917" y="54"/>
                  <a:pt x="908" y="48"/>
                  <a:pt x="898" y="50"/>
                </a:cubicBezTo>
                <a:lnTo>
                  <a:pt x="702" y="100"/>
                </a:lnTo>
                <a:lnTo>
                  <a:pt x="686" y="22"/>
                </a:lnTo>
                <a:cubicBezTo>
                  <a:pt x="683" y="9"/>
                  <a:pt x="672" y="0"/>
                  <a:pt x="659" y="0"/>
                </a:cubicBezTo>
                <a:lnTo>
                  <a:pt x="471" y="0"/>
                </a:lnTo>
                <a:cubicBezTo>
                  <a:pt x="458" y="0"/>
                  <a:pt x="447" y="9"/>
                  <a:pt x="444" y="22"/>
                </a:cubicBezTo>
                <a:lnTo>
                  <a:pt x="428" y="101"/>
                </a:lnTo>
                <a:lnTo>
                  <a:pt x="224" y="50"/>
                </a:lnTo>
                <a:cubicBezTo>
                  <a:pt x="215" y="48"/>
                  <a:pt x="205" y="54"/>
                  <a:pt x="203" y="63"/>
                </a:cubicBezTo>
                <a:cubicBezTo>
                  <a:pt x="200" y="73"/>
                  <a:pt x="206" y="83"/>
                  <a:pt x="215" y="85"/>
                </a:cubicBezTo>
                <a:lnTo>
                  <a:pt x="421" y="136"/>
                </a:lnTo>
                <a:lnTo>
                  <a:pt x="415" y="163"/>
                </a:lnTo>
                <a:lnTo>
                  <a:pt x="13" y="262"/>
                </a:lnTo>
                <a:cubicBezTo>
                  <a:pt x="4" y="265"/>
                  <a:pt x="-2" y="274"/>
                  <a:pt x="0" y="284"/>
                </a:cubicBezTo>
                <a:cubicBezTo>
                  <a:pt x="2" y="292"/>
                  <a:pt x="10" y="297"/>
                  <a:pt x="18" y="297"/>
                </a:cubicBezTo>
                <a:cubicBezTo>
                  <a:pt x="19" y="297"/>
                  <a:pt x="20" y="297"/>
                  <a:pt x="22" y="297"/>
                </a:cubicBezTo>
                <a:lnTo>
                  <a:pt x="408" y="202"/>
                </a:lnTo>
                <a:lnTo>
                  <a:pt x="401" y="232"/>
                </a:lnTo>
                <a:cubicBezTo>
                  <a:pt x="401" y="233"/>
                  <a:pt x="401" y="235"/>
                  <a:pt x="401" y="237"/>
                </a:cubicBezTo>
                <a:lnTo>
                  <a:pt x="401" y="280"/>
                </a:lnTo>
                <a:cubicBezTo>
                  <a:pt x="401" y="295"/>
                  <a:pt x="413" y="307"/>
                  <a:pt x="428" y="307"/>
                </a:cubicBezTo>
                <a:lnTo>
                  <a:pt x="463" y="307"/>
                </a:lnTo>
                <a:cubicBezTo>
                  <a:pt x="465" y="360"/>
                  <a:pt x="509" y="403"/>
                  <a:pt x="562" y="403"/>
                </a:cubicBezTo>
                <a:cubicBezTo>
                  <a:pt x="615" y="403"/>
                  <a:pt x="658" y="360"/>
                  <a:pt x="660" y="307"/>
                </a:cubicBezTo>
                <a:lnTo>
                  <a:pt x="702" y="307"/>
                </a:lnTo>
                <a:cubicBezTo>
                  <a:pt x="717" y="307"/>
                  <a:pt x="730" y="295"/>
                  <a:pt x="730" y="280"/>
                </a:cubicBezTo>
                <a:lnTo>
                  <a:pt x="730" y="237"/>
                </a:lnTo>
                <a:cubicBezTo>
                  <a:pt x="730" y="235"/>
                  <a:pt x="729" y="233"/>
                  <a:pt x="729" y="2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4" name="Freeform 303">
            <a:extLst>
              <a:ext uri="{FF2B5EF4-FFF2-40B4-BE49-F238E27FC236}">
                <a16:creationId xmlns:a16="http://schemas.microsoft.com/office/drawing/2014/main" id="{D03C8146-C98D-8741-9F9B-64F7025C4B63}"/>
              </a:ext>
            </a:extLst>
          </p:cNvPr>
          <p:cNvSpPr/>
          <p:nvPr/>
        </p:nvSpPr>
        <p:spPr>
          <a:xfrm>
            <a:off x="6931753" y="4801171"/>
            <a:ext cx="11016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7" h="217">
                <a:moveTo>
                  <a:pt x="10" y="152"/>
                </a:moveTo>
                <a:cubicBezTo>
                  <a:pt x="15" y="160"/>
                  <a:pt x="20" y="167"/>
                  <a:pt x="25" y="173"/>
                </a:cubicBezTo>
                <a:cubicBezTo>
                  <a:pt x="31" y="179"/>
                  <a:pt x="37" y="184"/>
                  <a:pt x="43" y="188"/>
                </a:cubicBezTo>
                <a:cubicBezTo>
                  <a:pt x="56" y="197"/>
                  <a:pt x="69" y="203"/>
                  <a:pt x="83" y="208"/>
                </a:cubicBezTo>
                <a:cubicBezTo>
                  <a:pt x="97" y="213"/>
                  <a:pt x="111" y="215"/>
                  <a:pt x="124" y="216"/>
                </a:cubicBezTo>
                <a:cubicBezTo>
                  <a:pt x="131" y="217"/>
                  <a:pt x="138" y="217"/>
                  <a:pt x="145" y="217"/>
                </a:cubicBezTo>
                <a:cubicBezTo>
                  <a:pt x="152" y="217"/>
                  <a:pt x="159" y="217"/>
                  <a:pt x="165" y="216"/>
                </a:cubicBezTo>
                <a:cubicBezTo>
                  <a:pt x="179" y="214"/>
                  <a:pt x="192" y="212"/>
                  <a:pt x="205" y="207"/>
                </a:cubicBezTo>
                <a:cubicBezTo>
                  <a:pt x="217" y="203"/>
                  <a:pt x="229" y="197"/>
                  <a:pt x="240" y="190"/>
                </a:cubicBezTo>
                <a:cubicBezTo>
                  <a:pt x="227" y="191"/>
                  <a:pt x="215" y="192"/>
                  <a:pt x="202" y="192"/>
                </a:cubicBezTo>
                <a:cubicBezTo>
                  <a:pt x="190" y="192"/>
                  <a:pt x="178" y="191"/>
                  <a:pt x="166" y="189"/>
                </a:cubicBezTo>
                <a:cubicBezTo>
                  <a:pt x="142" y="185"/>
                  <a:pt x="119" y="178"/>
                  <a:pt x="100" y="168"/>
                </a:cubicBezTo>
                <a:cubicBezTo>
                  <a:pt x="90" y="163"/>
                  <a:pt x="81" y="157"/>
                  <a:pt x="73" y="150"/>
                </a:cubicBezTo>
                <a:cubicBezTo>
                  <a:pt x="66" y="143"/>
                  <a:pt x="60" y="136"/>
                  <a:pt x="57" y="129"/>
                </a:cubicBezTo>
                <a:cubicBezTo>
                  <a:pt x="54" y="121"/>
                  <a:pt x="53" y="114"/>
                  <a:pt x="55" y="108"/>
                </a:cubicBezTo>
                <a:cubicBezTo>
                  <a:pt x="56" y="101"/>
                  <a:pt x="59" y="94"/>
                  <a:pt x="65" y="87"/>
                </a:cubicBezTo>
                <a:cubicBezTo>
                  <a:pt x="68" y="84"/>
                  <a:pt x="71" y="81"/>
                  <a:pt x="75" y="78"/>
                </a:cubicBezTo>
                <a:cubicBezTo>
                  <a:pt x="79" y="75"/>
                  <a:pt x="83" y="72"/>
                  <a:pt x="87" y="69"/>
                </a:cubicBezTo>
                <a:cubicBezTo>
                  <a:pt x="96" y="64"/>
                  <a:pt x="106" y="60"/>
                  <a:pt x="116" y="56"/>
                </a:cubicBezTo>
                <a:cubicBezTo>
                  <a:pt x="137" y="49"/>
                  <a:pt x="160" y="45"/>
                  <a:pt x="183" y="45"/>
                </a:cubicBezTo>
                <a:cubicBezTo>
                  <a:pt x="205" y="45"/>
                  <a:pt x="229" y="48"/>
                  <a:pt x="251" y="55"/>
                </a:cubicBezTo>
                <a:cubicBezTo>
                  <a:pt x="262" y="59"/>
                  <a:pt x="273" y="64"/>
                  <a:pt x="282" y="71"/>
                </a:cubicBezTo>
                <a:cubicBezTo>
                  <a:pt x="287" y="74"/>
                  <a:pt x="292" y="78"/>
                  <a:pt x="296" y="83"/>
                </a:cubicBezTo>
                <a:cubicBezTo>
                  <a:pt x="300" y="87"/>
                  <a:pt x="304" y="92"/>
                  <a:pt x="307" y="98"/>
                </a:cubicBezTo>
                <a:cubicBezTo>
                  <a:pt x="307" y="91"/>
                  <a:pt x="305" y="85"/>
                  <a:pt x="303" y="78"/>
                </a:cubicBezTo>
                <a:cubicBezTo>
                  <a:pt x="301" y="72"/>
                  <a:pt x="297" y="66"/>
                  <a:pt x="293" y="60"/>
                </a:cubicBezTo>
                <a:cubicBezTo>
                  <a:pt x="289" y="54"/>
                  <a:pt x="285" y="49"/>
                  <a:pt x="280" y="44"/>
                </a:cubicBezTo>
                <a:cubicBezTo>
                  <a:pt x="275" y="39"/>
                  <a:pt x="269" y="35"/>
                  <a:pt x="263" y="31"/>
                </a:cubicBezTo>
                <a:cubicBezTo>
                  <a:pt x="258" y="27"/>
                  <a:pt x="252" y="24"/>
                  <a:pt x="245" y="20"/>
                </a:cubicBezTo>
                <a:cubicBezTo>
                  <a:pt x="239" y="17"/>
                  <a:pt x="233" y="15"/>
                  <a:pt x="226" y="12"/>
                </a:cubicBezTo>
                <a:cubicBezTo>
                  <a:pt x="220" y="9"/>
                  <a:pt x="213" y="8"/>
                  <a:pt x="206" y="6"/>
                </a:cubicBezTo>
                <a:cubicBezTo>
                  <a:pt x="199" y="4"/>
                  <a:pt x="193" y="3"/>
                  <a:pt x="186" y="2"/>
                </a:cubicBezTo>
                <a:cubicBezTo>
                  <a:pt x="158" y="-2"/>
                  <a:pt x="129" y="-1"/>
                  <a:pt x="101" y="6"/>
                </a:cubicBezTo>
                <a:cubicBezTo>
                  <a:pt x="87" y="10"/>
                  <a:pt x="73" y="15"/>
                  <a:pt x="60" y="22"/>
                </a:cubicBezTo>
                <a:cubicBezTo>
                  <a:pt x="47" y="30"/>
                  <a:pt x="34" y="39"/>
                  <a:pt x="23" y="52"/>
                </a:cubicBezTo>
                <a:cubicBezTo>
                  <a:pt x="18" y="58"/>
                  <a:pt x="13" y="65"/>
                  <a:pt x="9" y="73"/>
                </a:cubicBezTo>
                <a:cubicBezTo>
                  <a:pt x="5" y="81"/>
                  <a:pt x="2" y="90"/>
                  <a:pt x="1" y="99"/>
                </a:cubicBezTo>
                <a:cubicBezTo>
                  <a:pt x="-1" y="108"/>
                  <a:pt x="0" y="118"/>
                  <a:pt x="1" y="127"/>
                </a:cubicBezTo>
                <a:cubicBezTo>
                  <a:pt x="3" y="136"/>
                  <a:pt x="6" y="144"/>
                  <a:pt x="10" y="1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5" name="Freeform 304">
            <a:extLst>
              <a:ext uri="{FF2B5EF4-FFF2-40B4-BE49-F238E27FC236}">
                <a16:creationId xmlns:a16="http://schemas.microsoft.com/office/drawing/2014/main" id="{3DDD52DD-338C-CF46-B5BF-59731FA2927E}"/>
              </a:ext>
            </a:extLst>
          </p:cNvPr>
          <p:cNvSpPr/>
          <p:nvPr/>
        </p:nvSpPr>
        <p:spPr>
          <a:xfrm>
            <a:off x="6865873" y="4881451"/>
            <a:ext cx="11016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7" h="217">
                <a:moveTo>
                  <a:pt x="283" y="146"/>
                </a:moveTo>
                <a:cubicBezTo>
                  <a:pt x="273" y="153"/>
                  <a:pt x="262" y="158"/>
                  <a:pt x="251" y="162"/>
                </a:cubicBezTo>
                <a:cubicBezTo>
                  <a:pt x="229" y="169"/>
                  <a:pt x="206" y="172"/>
                  <a:pt x="183" y="172"/>
                </a:cubicBezTo>
                <a:cubicBezTo>
                  <a:pt x="160" y="171"/>
                  <a:pt x="137" y="168"/>
                  <a:pt x="117" y="161"/>
                </a:cubicBezTo>
                <a:cubicBezTo>
                  <a:pt x="106" y="157"/>
                  <a:pt x="97" y="153"/>
                  <a:pt x="88" y="148"/>
                </a:cubicBezTo>
                <a:cubicBezTo>
                  <a:pt x="83" y="145"/>
                  <a:pt x="79" y="142"/>
                  <a:pt x="76" y="139"/>
                </a:cubicBezTo>
                <a:cubicBezTo>
                  <a:pt x="72" y="136"/>
                  <a:pt x="68" y="133"/>
                  <a:pt x="66" y="129"/>
                </a:cubicBezTo>
                <a:cubicBezTo>
                  <a:pt x="60" y="123"/>
                  <a:pt x="56" y="116"/>
                  <a:pt x="55" y="109"/>
                </a:cubicBezTo>
                <a:cubicBezTo>
                  <a:pt x="54" y="102"/>
                  <a:pt x="55" y="96"/>
                  <a:pt x="58" y="88"/>
                </a:cubicBezTo>
                <a:cubicBezTo>
                  <a:pt x="61" y="81"/>
                  <a:pt x="66" y="74"/>
                  <a:pt x="74" y="67"/>
                </a:cubicBezTo>
                <a:cubicBezTo>
                  <a:pt x="81" y="60"/>
                  <a:pt x="90" y="54"/>
                  <a:pt x="100" y="49"/>
                </a:cubicBezTo>
                <a:cubicBezTo>
                  <a:pt x="120" y="39"/>
                  <a:pt x="142" y="31"/>
                  <a:pt x="166" y="28"/>
                </a:cubicBezTo>
                <a:cubicBezTo>
                  <a:pt x="178" y="26"/>
                  <a:pt x="190" y="25"/>
                  <a:pt x="203" y="25"/>
                </a:cubicBezTo>
                <a:cubicBezTo>
                  <a:pt x="215" y="25"/>
                  <a:pt x="228" y="25"/>
                  <a:pt x="241" y="27"/>
                </a:cubicBezTo>
                <a:cubicBezTo>
                  <a:pt x="230" y="20"/>
                  <a:pt x="218" y="14"/>
                  <a:pt x="205" y="10"/>
                </a:cubicBezTo>
                <a:cubicBezTo>
                  <a:pt x="193" y="5"/>
                  <a:pt x="179" y="2"/>
                  <a:pt x="166" y="1"/>
                </a:cubicBezTo>
                <a:cubicBezTo>
                  <a:pt x="159" y="0"/>
                  <a:pt x="152" y="0"/>
                  <a:pt x="146" y="0"/>
                </a:cubicBezTo>
                <a:cubicBezTo>
                  <a:pt x="139" y="0"/>
                  <a:pt x="132" y="0"/>
                  <a:pt x="125" y="0"/>
                </a:cubicBezTo>
                <a:cubicBezTo>
                  <a:pt x="111" y="2"/>
                  <a:pt x="97" y="4"/>
                  <a:pt x="84" y="9"/>
                </a:cubicBezTo>
                <a:cubicBezTo>
                  <a:pt x="70" y="13"/>
                  <a:pt x="56" y="20"/>
                  <a:pt x="44" y="29"/>
                </a:cubicBezTo>
                <a:cubicBezTo>
                  <a:pt x="38" y="33"/>
                  <a:pt x="31" y="38"/>
                  <a:pt x="26" y="44"/>
                </a:cubicBezTo>
                <a:cubicBezTo>
                  <a:pt x="20" y="50"/>
                  <a:pt x="15" y="57"/>
                  <a:pt x="11" y="65"/>
                </a:cubicBezTo>
                <a:cubicBezTo>
                  <a:pt x="7" y="72"/>
                  <a:pt x="4" y="81"/>
                  <a:pt x="2" y="90"/>
                </a:cubicBezTo>
                <a:cubicBezTo>
                  <a:pt x="0" y="99"/>
                  <a:pt x="0" y="109"/>
                  <a:pt x="1" y="118"/>
                </a:cubicBezTo>
                <a:cubicBezTo>
                  <a:pt x="3" y="127"/>
                  <a:pt x="6" y="136"/>
                  <a:pt x="10" y="144"/>
                </a:cubicBezTo>
                <a:cubicBezTo>
                  <a:pt x="13" y="152"/>
                  <a:pt x="18" y="159"/>
                  <a:pt x="24" y="165"/>
                </a:cubicBezTo>
                <a:cubicBezTo>
                  <a:pt x="35" y="178"/>
                  <a:pt x="47" y="187"/>
                  <a:pt x="61" y="195"/>
                </a:cubicBezTo>
                <a:cubicBezTo>
                  <a:pt x="74" y="202"/>
                  <a:pt x="88" y="207"/>
                  <a:pt x="102" y="211"/>
                </a:cubicBezTo>
                <a:cubicBezTo>
                  <a:pt x="130" y="218"/>
                  <a:pt x="159" y="219"/>
                  <a:pt x="186" y="215"/>
                </a:cubicBezTo>
                <a:cubicBezTo>
                  <a:pt x="193" y="214"/>
                  <a:pt x="200" y="213"/>
                  <a:pt x="207" y="211"/>
                </a:cubicBezTo>
                <a:cubicBezTo>
                  <a:pt x="214" y="209"/>
                  <a:pt x="220" y="207"/>
                  <a:pt x="227" y="205"/>
                </a:cubicBezTo>
                <a:cubicBezTo>
                  <a:pt x="233" y="202"/>
                  <a:pt x="240" y="200"/>
                  <a:pt x="246" y="196"/>
                </a:cubicBezTo>
                <a:cubicBezTo>
                  <a:pt x="252" y="193"/>
                  <a:pt x="258" y="190"/>
                  <a:pt x="264" y="186"/>
                </a:cubicBezTo>
                <a:cubicBezTo>
                  <a:pt x="270" y="182"/>
                  <a:pt x="275" y="177"/>
                  <a:pt x="280" y="173"/>
                </a:cubicBezTo>
                <a:cubicBezTo>
                  <a:pt x="285" y="168"/>
                  <a:pt x="290" y="163"/>
                  <a:pt x="294" y="157"/>
                </a:cubicBezTo>
                <a:cubicBezTo>
                  <a:pt x="298" y="151"/>
                  <a:pt x="301" y="145"/>
                  <a:pt x="304" y="139"/>
                </a:cubicBezTo>
                <a:cubicBezTo>
                  <a:pt x="306" y="132"/>
                  <a:pt x="307" y="125"/>
                  <a:pt x="307" y="119"/>
                </a:cubicBezTo>
                <a:cubicBezTo>
                  <a:pt x="304" y="125"/>
                  <a:pt x="301" y="130"/>
                  <a:pt x="296" y="134"/>
                </a:cubicBezTo>
                <a:cubicBezTo>
                  <a:pt x="292" y="139"/>
                  <a:pt x="288" y="143"/>
                  <a:pt x="283" y="1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6" name="Freeform 305">
            <a:extLst>
              <a:ext uri="{FF2B5EF4-FFF2-40B4-BE49-F238E27FC236}">
                <a16:creationId xmlns:a16="http://schemas.microsoft.com/office/drawing/2014/main" id="{4A7BDD36-75B3-664F-910C-CF2706462D7D}"/>
              </a:ext>
            </a:extLst>
          </p:cNvPr>
          <p:cNvSpPr/>
          <p:nvPr/>
        </p:nvSpPr>
        <p:spPr>
          <a:xfrm>
            <a:off x="7188793" y="4801171"/>
            <a:ext cx="11016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7" h="217">
                <a:moveTo>
                  <a:pt x="24" y="71"/>
                </a:moveTo>
                <a:cubicBezTo>
                  <a:pt x="34" y="64"/>
                  <a:pt x="45" y="59"/>
                  <a:pt x="56" y="55"/>
                </a:cubicBezTo>
                <a:cubicBezTo>
                  <a:pt x="78" y="48"/>
                  <a:pt x="101" y="45"/>
                  <a:pt x="124" y="45"/>
                </a:cubicBezTo>
                <a:cubicBezTo>
                  <a:pt x="147" y="45"/>
                  <a:pt x="170" y="49"/>
                  <a:pt x="190" y="56"/>
                </a:cubicBezTo>
                <a:cubicBezTo>
                  <a:pt x="201" y="60"/>
                  <a:pt x="211" y="64"/>
                  <a:pt x="219" y="69"/>
                </a:cubicBezTo>
                <a:cubicBezTo>
                  <a:pt x="224" y="72"/>
                  <a:pt x="228" y="75"/>
                  <a:pt x="232" y="78"/>
                </a:cubicBezTo>
                <a:cubicBezTo>
                  <a:pt x="235" y="81"/>
                  <a:pt x="239" y="84"/>
                  <a:pt x="242" y="87"/>
                </a:cubicBezTo>
                <a:cubicBezTo>
                  <a:pt x="247" y="94"/>
                  <a:pt x="251" y="101"/>
                  <a:pt x="252" y="108"/>
                </a:cubicBezTo>
                <a:cubicBezTo>
                  <a:pt x="253" y="114"/>
                  <a:pt x="253" y="121"/>
                  <a:pt x="249" y="129"/>
                </a:cubicBezTo>
                <a:cubicBezTo>
                  <a:pt x="246" y="136"/>
                  <a:pt x="241" y="143"/>
                  <a:pt x="233" y="150"/>
                </a:cubicBezTo>
                <a:cubicBezTo>
                  <a:pt x="226" y="157"/>
                  <a:pt x="217" y="163"/>
                  <a:pt x="207" y="168"/>
                </a:cubicBezTo>
                <a:cubicBezTo>
                  <a:pt x="187" y="178"/>
                  <a:pt x="165" y="185"/>
                  <a:pt x="141" y="189"/>
                </a:cubicBezTo>
                <a:cubicBezTo>
                  <a:pt x="129" y="191"/>
                  <a:pt x="117" y="192"/>
                  <a:pt x="104" y="192"/>
                </a:cubicBezTo>
                <a:cubicBezTo>
                  <a:pt x="92" y="192"/>
                  <a:pt x="79" y="191"/>
                  <a:pt x="66" y="190"/>
                </a:cubicBezTo>
                <a:cubicBezTo>
                  <a:pt x="77" y="197"/>
                  <a:pt x="89" y="203"/>
                  <a:pt x="102" y="207"/>
                </a:cubicBezTo>
                <a:cubicBezTo>
                  <a:pt x="114" y="212"/>
                  <a:pt x="128" y="214"/>
                  <a:pt x="141" y="216"/>
                </a:cubicBezTo>
                <a:cubicBezTo>
                  <a:pt x="148" y="217"/>
                  <a:pt x="155" y="217"/>
                  <a:pt x="162" y="217"/>
                </a:cubicBezTo>
                <a:cubicBezTo>
                  <a:pt x="168" y="217"/>
                  <a:pt x="175" y="217"/>
                  <a:pt x="182" y="216"/>
                </a:cubicBezTo>
                <a:cubicBezTo>
                  <a:pt x="196" y="215"/>
                  <a:pt x="210" y="213"/>
                  <a:pt x="224" y="208"/>
                </a:cubicBezTo>
                <a:cubicBezTo>
                  <a:pt x="237" y="203"/>
                  <a:pt x="251" y="197"/>
                  <a:pt x="263" y="188"/>
                </a:cubicBezTo>
                <a:cubicBezTo>
                  <a:pt x="270" y="184"/>
                  <a:pt x="276" y="179"/>
                  <a:pt x="281" y="173"/>
                </a:cubicBezTo>
                <a:cubicBezTo>
                  <a:pt x="287" y="167"/>
                  <a:pt x="292" y="160"/>
                  <a:pt x="296" y="152"/>
                </a:cubicBezTo>
                <a:cubicBezTo>
                  <a:pt x="300" y="144"/>
                  <a:pt x="303" y="136"/>
                  <a:pt x="305" y="127"/>
                </a:cubicBezTo>
                <a:cubicBezTo>
                  <a:pt x="307" y="118"/>
                  <a:pt x="307" y="108"/>
                  <a:pt x="306" y="99"/>
                </a:cubicBezTo>
                <a:cubicBezTo>
                  <a:pt x="304" y="90"/>
                  <a:pt x="301" y="81"/>
                  <a:pt x="298" y="73"/>
                </a:cubicBezTo>
                <a:cubicBezTo>
                  <a:pt x="294" y="65"/>
                  <a:pt x="289" y="58"/>
                  <a:pt x="283" y="52"/>
                </a:cubicBezTo>
                <a:cubicBezTo>
                  <a:pt x="273" y="39"/>
                  <a:pt x="260" y="30"/>
                  <a:pt x="247" y="22"/>
                </a:cubicBezTo>
                <a:cubicBezTo>
                  <a:pt x="233" y="15"/>
                  <a:pt x="219" y="10"/>
                  <a:pt x="205" y="6"/>
                </a:cubicBezTo>
                <a:cubicBezTo>
                  <a:pt x="177" y="-1"/>
                  <a:pt x="149" y="-2"/>
                  <a:pt x="121" y="2"/>
                </a:cubicBezTo>
                <a:cubicBezTo>
                  <a:pt x="114" y="3"/>
                  <a:pt x="107" y="4"/>
                  <a:pt x="100" y="6"/>
                </a:cubicBezTo>
                <a:cubicBezTo>
                  <a:pt x="94" y="8"/>
                  <a:pt x="87" y="9"/>
                  <a:pt x="80" y="12"/>
                </a:cubicBezTo>
                <a:cubicBezTo>
                  <a:pt x="74" y="15"/>
                  <a:pt x="67" y="17"/>
                  <a:pt x="61" y="20"/>
                </a:cubicBezTo>
                <a:cubicBezTo>
                  <a:pt x="55" y="24"/>
                  <a:pt x="49" y="27"/>
                  <a:pt x="43" y="31"/>
                </a:cubicBezTo>
                <a:cubicBezTo>
                  <a:pt x="37" y="35"/>
                  <a:pt x="32" y="39"/>
                  <a:pt x="27" y="44"/>
                </a:cubicBezTo>
                <a:cubicBezTo>
                  <a:pt x="22" y="49"/>
                  <a:pt x="17" y="54"/>
                  <a:pt x="13" y="60"/>
                </a:cubicBezTo>
                <a:cubicBezTo>
                  <a:pt x="9" y="66"/>
                  <a:pt x="6" y="72"/>
                  <a:pt x="4" y="78"/>
                </a:cubicBezTo>
                <a:cubicBezTo>
                  <a:pt x="1" y="85"/>
                  <a:pt x="0" y="91"/>
                  <a:pt x="0" y="98"/>
                </a:cubicBezTo>
                <a:cubicBezTo>
                  <a:pt x="3" y="92"/>
                  <a:pt x="7" y="87"/>
                  <a:pt x="11" y="83"/>
                </a:cubicBezTo>
                <a:cubicBezTo>
                  <a:pt x="15" y="78"/>
                  <a:pt x="19" y="74"/>
                  <a:pt x="24" y="7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7" name="Freeform 306">
            <a:extLst>
              <a:ext uri="{FF2B5EF4-FFF2-40B4-BE49-F238E27FC236}">
                <a16:creationId xmlns:a16="http://schemas.microsoft.com/office/drawing/2014/main" id="{05A38C29-FAA8-6249-B5D0-E607125E03AE}"/>
              </a:ext>
            </a:extLst>
          </p:cNvPr>
          <p:cNvSpPr/>
          <p:nvPr/>
        </p:nvSpPr>
        <p:spPr>
          <a:xfrm>
            <a:off x="7261153" y="4882891"/>
            <a:ext cx="110160" cy="78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7" h="218">
                <a:moveTo>
                  <a:pt x="306" y="91"/>
                </a:moveTo>
                <a:cubicBezTo>
                  <a:pt x="304" y="81"/>
                  <a:pt x="301" y="73"/>
                  <a:pt x="296" y="65"/>
                </a:cubicBezTo>
                <a:cubicBezTo>
                  <a:pt x="292" y="57"/>
                  <a:pt x="287" y="51"/>
                  <a:pt x="282" y="45"/>
                </a:cubicBezTo>
                <a:cubicBezTo>
                  <a:pt x="276" y="39"/>
                  <a:pt x="270" y="34"/>
                  <a:pt x="264" y="29"/>
                </a:cubicBezTo>
                <a:cubicBezTo>
                  <a:pt x="251" y="20"/>
                  <a:pt x="238" y="14"/>
                  <a:pt x="224" y="9"/>
                </a:cubicBezTo>
                <a:cubicBezTo>
                  <a:pt x="210" y="5"/>
                  <a:pt x="196" y="2"/>
                  <a:pt x="183" y="1"/>
                </a:cubicBezTo>
                <a:cubicBezTo>
                  <a:pt x="176" y="0"/>
                  <a:pt x="169" y="0"/>
                  <a:pt x="162" y="0"/>
                </a:cubicBezTo>
                <a:cubicBezTo>
                  <a:pt x="155" y="0"/>
                  <a:pt x="148" y="0"/>
                  <a:pt x="141" y="1"/>
                </a:cubicBezTo>
                <a:cubicBezTo>
                  <a:pt x="128" y="3"/>
                  <a:pt x="115" y="6"/>
                  <a:pt x="102" y="10"/>
                </a:cubicBezTo>
                <a:cubicBezTo>
                  <a:pt x="89" y="15"/>
                  <a:pt x="77" y="20"/>
                  <a:pt x="67" y="28"/>
                </a:cubicBezTo>
                <a:cubicBezTo>
                  <a:pt x="80" y="26"/>
                  <a:pt x="92" y="25"/>
                  <a:pt x="105" y="25"/>
                </a:cubicBezTo>
                <a:cubicBezTo>
                  <a:pt x="117" y="25"/>
                  <a:pt x="129" y="26"/>
                  <a:pt x="141" y="28"/>
                </a:cubicBezTo>
                <a:cubicBezTo>
                  <a:pt x="165" y="32"/>
                  <a:pt x="188" y="39"/>
                  <a:pt x="207" y="49"/>
                </a:cubicBezTo>
                <a:cubicBezTo>
                  <a:pt x="217" y="54"/>
                  <a:pt x="226" y="61"/>
                  <a:pt x="233" y="67"/>
                </a:cubicBezTo>
                <a:cubicBezTo>
                  <a:pt x="241" y="74"/>
                  <a:pt x="247" y="82"/>
                  <a:pt x="250" y="89"/>
                </a:cubicBezTo>
                <a:cubicBezTo>
                  <a:pt x="253" y="96"/>
                  <a:pt x="254" y="103"/>
                  <a:pt x="252" y="110"/>
                </a:cubicBezTo>
                <a:cubicBezTo>
                  <a:pt x="251" y="116"/>
                  <a:pt x="247" y="123"/>
                  <a:pt x="242" y="130"/>
                </a:cubicBezTo>
                <a:cubicBezTo>
                  <a:pt x="239" y="133"/>
                  <a:pt x="236" y="136"/>
                  <a:pt x="232" y="139"/>
                </a:cubicBezTo>
                <a:cubicBezTo>
                  <a:pt x="228" y="142"/>
                  <a:pt x="224" y="145"/>
                  <a:pt x="220" y="148"/>
                </a:cubicBezTo>
                <a:cubicBezTo>
                  <a:pt x="211" y="153"/>
                  <a:pt x="201" y="158"/>
                  <a:pt x="191" y="161"/>
                </a:cubicBezTo>
                <a:cubicBezTo>
                  <a:pt x="170" y="168"/>
                  <a:pt x="147" y="172"/>
                  <a:pt x="124" y="172"/>
                </a:cubicBezTo>
                <a:cubicBezTo>
                  <a:pt x="101" y="173"/>
                  <a:pt x="78" y="170"/>
                  <a:pt x="56" y="162"/>
                </a:cubicBezTo>
                <a:cubicBezTo>
                  <a:pt x="45" y="158"/>
                  <a:pt x="34" y="153"/>
                  <a:pt x="25" y="147"/>
                </a:cubicBezTo>
                <a:cubicBezTo>
                  <a:pt x="20" y="143"/>
                  <a:pt x="15" y="139"/>
                  <a:pt x="11" y="135"/>
                </a:cubicBezTo>
                <a:cubicBezTo>
                  <a:pt x="7" y="130"/>
                  <a:pt x="3" y="125"/>
                  <a:pt x="0" y="119"/>
                </a:cubicBezTo>
                <a:cubicBezTo>
                  <a:pt x="0" y="126"/>
                  <a:pt x="2" y="133"/>
                  <a:pt x="4" y="139"/>
                </a:cubicBezTo>
                <a:cubicBezTo>
                  <a:pt x="6" y="145"/>
                  <a:pt x="10" y="151"/>
                  <a:pt x="14" y="157"/>
                </a:cubicBezTo>
                <a:cubicBezTo>
                  <a:pt x="17" y="163"/>
                  <a:pt x="22" y="168"/>
                  <a:pt x="27" y="173"/>
                </a:cubicBezTo>
                <a:cubicBezTo>
                  <a:pt x="32" y="178"/>
                  <a:pt x="38" y="182"/>
                  <a:pt x="43" y="186"/>
                </a:cubicBezTo>
                <a:cubicBezTo>
                  <a:pt x="49" y="190"/>
                  <a:pt x="55" y="194"/>
                  <a:pt x="61" y="197"/>
                </a:cubicBezTo>
                <a:cubicBezTo>
                  <a:pt x="68" y="200"/>
                  <a:pt x="74" y="203"/>
                  <a:pt x="81" y="205"/>
                </a:cubicBezTo>
                <a:cubicBezTo>
                  <a:pt x="87" y="208"/>
                  <a:pt x="94" y="210"/>
                  <a:pt x="101" y="212"/>
                </a:cubicBezTo>
                <a:cubicBezTo>
                  <a:pt x="107" y="213"/>
                  <a:pt x="114" y="215"/>
                  <a:pt x="121" y="216"/>
                </a:cubicBezTo>
                <a:cubicBezTo>
                  <a:pt x="149" y="220"/>
                  <a:pt x="177" y="219"/>
                  <a:pt x="206" y="211"/>
                </a:cubicBezTo>
                <a:cubicBezTo>
                  <a:pt x="220" y="208"/>
                  <a:pt x="233" y="203"/>
                  <a:pt x="247" y="195"/>
                </a:cubicBezTo>
                <a:cubicBezTo>
                  <a:pt x="260" y="188"/>
                  <a:pt x="273" y="178"/>
                  <a:pt x="284" y="166"/>
                </a:cubicBezTo>
                <a:cubicBezTo>
                  <a:pt x="289" y="159"/>
                  <a:pt x="294" y="152"/>
                  <a:pt x="298" y="144"/>
                </a:cubicBezTo>
                <a:cubicBezTo>
                  <a:pt x="302" y="136"/>
                  <a:pt x="305" y="127"/>
                  <a:pt x="306" y="118"/>
                </a:cubicBezTo>
                <a:cubicBezTo>
                  <a:pt x="307" y="109"/>
                  <a:pt x="307" y="100"/>
                  <a:pt x="306" y="9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8" name="Freeform 307">
            <a:extLst>
              <a:ext uri="{FF2B5EF4-FFF2-40B4-BE49-F238E27FC236}">
                <a16:creationId xmlns:a16="http://schemas.microsoft.com/office/drawing/2014/main" id="{43032D9C-9865-8D43-BF16-F78E75D6F2D3}"/>
              </a:ext>
            </a:extLst>
          </p:cNvPr>
          <p:cNvSpPr/>
          <p:nvPr/>
        </p:nvSpPr>
        <p:spPr>
          <a:xfrm>
            <a:off x="413954" y="3999451"/>
            <a:ext cx="529560" cy="324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901">
                <a:moveTo>
                  <a:pt x="1417" y="712"/>
                </a:moveTo>
                <a:lnTo>
                  <a:pt x="56" y="712"/>
                </a:lnTo>
                <a:lnTo>
                  <a:pt x="56" y="55"/>
                </a:lnTo>
                <a:lnTo>
                  <a:pt x="1417" y="55"/>
                </a:lnTo>
                <a:close/>
                <a:moveTo>
                  <a:pt x="1444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740"/>
                </a:lnTo>
                <a:cubicBezTo>
                  <a:pt x="0" y="755"/>
                  <a:pt x="13" y="767"/>
                  <a:pt x="28" y="767"/>
                </a:cubicBezTo>
                <a:lnTo>
                  <a:pt x="241" y="767"/>
                </a:lnTo>
                <a:lnTo>
                  <a:pt x="149" y="853"/>
                </a:lnTo>
                <a:cubicBezTo>
                  <a:pt x="138" y="863"/>
                  <a:pt x="137" y="881"/>
                  <a:pt x="147" y="892"/>
                </a:cubicBezTo>
                <a:cubicBezTo>
                  <a:pt x="153" y="898"/>
                  <a:pt x="160" y="901"/>
                  <a:pt x="168" y="901"/>
                </a:cubicBezTo>
                <a:cubicBezTo>
                  <a:pt x="174" y="901"/>
                  <a:pt x="181" y="898"/>
                  <a:pt x="186" y="893"/>
                </a:cubicBezTo>
                <a:lnTo>
                  <a:pt x="323" y="767"/>
                </a:lnTo>
                <a:lnTo>
                  <a:pt x="963" y="767"/>
                </a:lnTo>
                <a:cubicBezTo>
                  <a:pt x="964" y="769"/>
                  <a:pt x="964" y="770"/>
                  <a:pt x="965" y="772"/>
                </a:cubicBezTo>
                <a:lnTo>
                  <a:pt x="978" y="790"/>
                </a:lnTo>
                <a:cubicBezTo>
                  <a:pt x="983" y="798"/>
                  <a:pt x="991" y="803"/>
                  <a:pt x="1001" y="803"/>
                </a:cubicBezTo>
                <a:lnTo>
                  <a:pt x="1075" y="803"/>
                </a:lnTo>
                <a:cubicBezTo>
                  <a:pt x="1085" y="803"/>
                  <a:pt x="1094" y="798"/>
                  <a:pt x="1099" y="789"/>
                </a:cubicBezTo>
                <a:lnTo>
                  <a:pt x="1110" y="770"/>
                </a:lnTo>
                <a:cubicBezTo>
                  <a:pt x="1110" y="769"/>
                  <a:pt x="1111" y="768"/>
                  <a:pt x="1111" y="767"/>
                </a:cubicBezTo>
                <a:lnTo>
                  <a:pt x="1150" y="767"/>
                </a:lnTo>
                <a:lnTo>
                  <a:pt x="1286" y="893"/>
                </a:lnTo>
                <a:cubicBezTo>
                  <a:pt x="1291" y="898"/>
                  <a:pt x="1298" y="901"/>
                  <a:pt x="1305" y="901"/>
                </a:cubicBezTo>
                <a:cubicBezTo>
                  <a:pt x="1312" y="901"/>
                  <a:pt x="1319" y="898"/>
                  <a:pt x="1325" y="892"/>
                </a:cubicBezTo>
                <a:cubicBezTo>
                  <a:pt x="1335" y="881"/>
                  <a:pt x="1335" y="863"/>
                  <a:pt x="1323" y="853"/>
                </a:cubicBezTo>
                <a:lnTo>
                  <a:pt x="1231" y="767"/>
                </a:lnTo>
                <a:lnTo>
                  <a:pt x="1444" y="767"/>
                </a:lnTo>
                <a:cubicBezTo>
                  <a:pt x="1460" y="767"/>
                  <a:pt x="1472" y="755"/>
                  <a:pt x="1472" y="740"/>
                </a:cubicBezTo>
                <a:lnTo>
                  <a:pt x="1472" y="27"/>
                </a:lnTo>
                <a:cubicBezTo>
                  <a:pt x="1472" y="12"/>
                  <a:pt x="1460" y="0"/>
                  <a:pt x="144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9" name="Freeform 308">
            <a:extLst>
              <a:ext uri="{FF2B5EF4-FFF2-40B4-BE49-F238E27FC236}">
                <a16:creationId xmlns:a16="http://schemas.microsoft.com/office/drawing/2014/main" id="{2AAC0930-4ACA-7649-894A-63AA6235964D}"/>
              </a:ext>
            </a:extLst>
          </p:cNvPr>
          <p:cNvSpPr/>
          <p:nvPr/>
        </p:nvSpPr>
        <p:spPr>
          <a:xfrm>
            <a:off x="484873" y="4041211"/>
            <a:ext cx="82080" cy="13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9" h="376">
                <a:moveTo>
                  <a:pt x="115" y="35"/>
                </a:moveTo>
                <a:cubicBezTo>
                  <a:pt x="158" y="35"/>
                  <a:pt x="193" y="71"/>
                  <a:pt x="193" y="114"/>
                </a:cubicBezTo>
                <a:lnTo>
                  <a:pt x="193" y="176"/>
                </a:lnTo>
                <a:lnTo>
                  <a:pt x="193" y="182"/>
                </a:lnTo>
                <a:lnTo>
                  <a:pt x="193" y="262"/>
                </a:lnTo>
                <a:cubicBezTo>
                  <a:pt x="193" y="283"/>
                  <a:pt x="185" y="303"/>
                  <a:pt x="170" y="318"/>
                </a:cubicBezTo>
                <a:cubicBezTo>
                  <a:pt x="155" y="332"/>
                  <a:pt x="136" y="341"/>
                  <a:pt x="115" y="341"/>
                </a:cubicBezTo>
                <a:cubicBezTo>
                  <a:pt x="94" y="341"/>
                  <a:pt x="74" y="332"/>
                  <a:pt x="59" y="317"/>
                </a:cubicBezTo>
                <a:cubicBezTo>
                  <a:pt x="44" y="303"/>
                  <a:pt x="36" y="283"/>
                  <a:pt x="36" y="262"/>
                </a:cubicBezTo>
                <a:lnTo>
                  <a:pt x="36" y="180"/>
                </a:lnTo>
                <a:lnTo>
                  <a:pt x="36" y="177"/>
                </a:lnTo>
                <a:lnTo>
                  <a:pt x="36" y="176"/>
                </a:lnTo>
                <a:lnTo>
                  <a:pt x="36" y="114"/>
                </a:lnTo>
                <a:cubicBezTo>
                  <a:pt x="36" y="70"/>
                  <a:pt x="71" y="35"/>
                  <a:pt x="115" y="35"/>
                </a:cubicBezTo>
                <a:close/>
                <a:moveTo>
                  <a:pt x="1" y="179"/>
                </a:moveTo>
                <a:lnTo>
                  <a:pt x="1" y="262"/>
                </a:lnTo>
                <a:cubicBezTo>
                  <a:pt x="1" y="292"/>
                  <a:pt x="12" y="321"/>
                  <a:pt x="34" y="343"/>
                </a:cubicBezTo>
                <a:cubicBezTo>
                  <a:pt x="56" y="364"/>
                  <a:pt x="84" y="376"/>
                  <a:pt x="115" y="376"/>
                </a:cubicBezTo>
                <a:cubicBezTo>
                  <a:pt x="145" y="376"/>
                  <a:pt x="174" y="364"/>
                  <a:pt x="195" y="343"/>
                </a:cubicBezTo>
                <a:cubicBezTo>
                  <a:pt x="217" y="321"/>
                  <a:pt x="229" y="293"/>
                  <a:pt x="229" y="262"/>
                </a:cubicBezTo>
                <a:lnTo>
                  <a:pt x="229" y="182"/>
                </a:lnTo>
                <a:lnTo>
                  <a:pt x="229" y="177"/>
                </a:lnTo>
                <a:lnTo>
                  <a:pt x="229" y="176"/>
                </a:lnTo>
                <a:lnTo>
                  <a:pt x="229" y="114"/>
                </a:lnTo>
                <a:cubicBezTo>
                  <a:pt x="229" y="51"/>
                  <a:pt x="178" y="0"/>
                  <a:pt x="115" y="0"/>
                </a:cubicBezTo>
                <a:cubicBezTo>
                  <a:pt x="52" y="0"/>
                  <a:pt x="0" y="51"/>
                  <a:pt x="0" y="114"/>
                </a:cubicBezTo>
                <a:lnTo>
                  <a:pt x="1" y="176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0" name="Freeform 309">
            <a:extLst>
              <a:ext uri="{FF2B5EF4-FFF2-40B4-BE49-F238E27FC236}">
                <a16:creationId xmlns:a16="http://schemas.microsoft.com/office/drawing/2014/main" id="{1872E88C-1CE2-4646-9B35-5B17EB82E153}"/>
              </a:ext>
            </a:extLst>
          </p:cNvPr>
          <p:cNvSpPr/>
          <p:nvPr/>
        </p:nvSpPr>
        <p:spPr>
          <a:xfrm>
            <a:off x="459673" y="4129771"/>
            <a:ext cx="132480" cy="105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9" h="295">
                <a:moveTo>
                  <a:pt x="167" y="202"/>
                </a:moveTo>
                <a:lnTo>
                  <a:pt x="167" y="259"/>
                </a:lnTo>
                <a:lnTo>
                  <a:pt x="116" y="259"/>
                </a:lnTo>
                <a:cubicBezTo>
                  <a:pt x="106" y="259"/>
                  <a:pt x="98" y="267"/>
                  <a:pt x="98" y="277"/>
                </a:cubicBezTo>
                <a:cubicBezTo>
                  <a:pt x="98" y="287"/>
                  <a:pt x="106" y="294"/>
                  <a:pt x="116" y="294"/>
                </a:cubicBezTo>
                <a:lnTo>
                  <a:pt x="181" y="294"/>
                </a:lnTo>
                <a:cubicBezTo>
                  <a:pt x="182" y="295"/>
                  <a:pt x="183" y="295"/>
                  <a:pt x="185" y="295"/>
                </a:cubicBezTo>
                <a:cubicBezTo>
                  <a:pt x="186" y="295"/>
                  <a:pt x="187" y="295"/>
                  <a:pt x="188" y="294"/>
                </a:cubicBezTo>
                <a:lnTo>
                  <a:pt x="253" y="294"/>
                </a:lnTo>
                <a:cubicBezTo>
                  <a:pt x="263" y="294"/>
                  <a:pt x="271" y="287"/>
                  <a:pt x="271" y="277"/>
                </a:cubicBezTo>
                <a:cubicBezTo>
                  <a:pt x="271" y="267"/>
                  <a:pt x="263" y="259"/>
                  <a:pt x="253" y="259"/>
                </a:cubicBezTo>
                <a:lnTo>
                  <a:pt x="202" y="259"/>
                </a:lnTo>
                <a:lnTo>
                  <a:pt x="202" y="202"/>
                </a:lnTo>
                <a:cubicBezTo>
                  <a:pt x="296" y="193"/>
                  <a:pt x="369" y="114"/>
                  <a:pt x="369" y="18"/>
                </a:cubicBezTo>
                <a:cubicBezTo>
                  <a:pt x="369" y="8"/>
                  <a:pt x="361" y="0"/>
                  <a:pt x="352" y="0"/>
                </a:cubicBezTo>
                <a:cubicBezTo>
                  <a:pt x="342" y="0"/>
                  <a:pt x="334" y="8"/>
                  <a:pt x="334" y="18"/>
                </a:cubicBezTo>
                <a:cubicBezTo>
                  <a:pt x="334" y="100"/>
                  <a:pt x="267" y="167"/>
                  <a:pt x="185" y="167"/>
                </a:cubicBezTo>
                <a:cubicBezTo>
                  <a:pt x="102" y="167"/>
                  <a:pt x="35" y="100"/>
                  <a:pt x="35" y="18"/>
                </a:cubicBezTo>
                <a:cubicBezTo>
                  <a:pt x="35" y="8"/>
                  <a:pt x="27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114"/>
                  <a:pt x="73" y="193"/>
                  <a:pt x="167" y="20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1" name="Freeform 310">
            <a:extLst>
              <a:ext uri="{FF2B5EF4-FFF2-40B4-BE49-F238E27FC236}">
                <a16:creationId xmlns:a16="http://schemas.microsoft.com/office/drawing/2014/main" id="{0F3939D9-A832-3F45-A400-AB700F4298C1}"/>
              </a:ext>
            </a:extLst>
          </p:cNvPr>
          <p:cNvSpPr/>
          <p:nvPr/>
        </p:nvSpPr>
        <p:spPr>
          <a:xfrm>
            <a:off x="1218913" y="5429371"/>
            <a:ext cx="390240" cy="317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5" h="883">
                <a:moveTo>
                  <a:pt x="954" y="726"/>
                </a:moveTo>
                <a:lnTo>
                  <a:pt x="726" y="726"/>
                </a:lnTo>
                <a:cubicBezTo>
                  <a:pt x="727" y="722"/>
                  <a:pt x="728" y="719"/>
                  <a:pt x="728" y="715"/>
                </a:cubicBezTo>
                <a:cubicBezTo>
                  <a:pt x="728" y="713"/>
                  <a:pt x="729" y="712"/>
                  <a:pt x="729" y="710"/>
                </a:cubicBezTo>
                <a:lnTo>
                  <a:pt x="729" y="709"/>
                </a:lnTo>
                <a:cubicBezTo>
                  <a:pt x="729" y="708"/>
                  <a:pt x="729" y="706"/>
                  <a:pt x="729" y="704"/>
                </a:cubicBezTo>
                <a:cubicBezTo>
                  <a:pt x="729" y="702"/>
                  <a:pt x="729" y="700"/>
                  <a:pt x="729" y="699"/>
                </a:cubicBezTo>
                <a:lnTo>
                  <a:pt x="729" y="698"/>
                </a:lnTo>
                <a:cubicBezTo>
                  <a:pt x="729" y="697"/>
                  <a:pt x="728" y="695"/>
                  <a:pt x="728" y="694"/>
                </a:cubicBezTo>
                <a:lnTo>
                  <a:pt x="954" y="694"/>
                </a:lnTo>
                <a:close/>
                <a:moveTo>
                  <a:pt x="611" y="704"/>
                </a:moveTo>
                <a:cubicBezTo>
                  <a:pt x="611" y="695"/>
                  <a:pt x="614" y="688"/>
                  <a:pt x="619" y="682"/>
                </a:cubicBezTo>
                <a:cubicBezTo>
                  <a:pt x="622" y="679"/>
                  <a:pt x="629" y="673"/>
                  <a:pt x="640" y="673"/>
                </a:cubicBezTo>
                <a:cubicBezTo>
                  <a:pt x="640" y="672"/>
                  <a:pt x="641" y="672"/>
                  <a:pt x="642" y="672"/>
                </a:cubicBezTo>
                <a:cubicBezTo>
                  <a:pt x="643" y="672"/>
                  <a:pt x="644" y="672"/>
                  <a:pt x="645" y="673"/>
                </a:cubicBezTo>
                <a:cubicBezTo>
                  <a:pt x="646" y="673"/>
                  <a:pt x="646" y="673"/>
                  <a:pt x="646" y="673"/>
                </a:cubicBezTo>
                <a:cubicBezTo>
                  <a:pt x="647" y="673"/>
                  <a:pt x="647" y="673"/>
                  <a:pt x="648" y="673"/>
                </a:cubicBezTo>
                <a:cubicBezTo>
                  <a:pt x="649" y="673"/>
                  <a:pt x="649" y="673"/>
                  <a:pt x="649" y="673"/>
                </a:cubicBezTo>
                <a:cubicBezTo>
                  <a:pt x="650" y="673"/>
                  <a:pt x="650" y="673"/>
                  <a:pt x="651" y="673"/>
                </a:cubicBezTo>
                <a:cubicBezTo>
                  <a:pt x="655" y="675"/>
                  <a:pt x="658" y="676"/>
                  <a:pt x="660" y="678"/>
                </a:cubicBezTo>
                <a:cubicBezTo>
                  <a:pt x="665" y="681"/>
                  <a:pt x="669" y="686"/>
                  <a:pt x="671" y="691"/>
                </a:cubicBezTo>
                <a:cubicBezTo>
                  <a:pt x="671" y="692"/>
                  <a:pt x="672" y="692"/>
                  <a:pt x="672" y="693"/>
                </a:cubicBezTo>
                <a:cubicBezTo>
                  <a:pt x="672" y="695"/>
                  <a:pt x="673" y="697"/>
                  <a:pt x="673" y="699"/>
                </a:cubicBezTo>
                <a:lnTo>
                  <a:pt x="673" y="700"/>
                </a:lnTo>
                <a:cubicBezTo>
                  <a:pt x="673" y="700"/>
                  <a:pt x="674" y="700"/>
                  <a:pt x="674" y="701"/>
                </a:cubicBezTo>
                <a:cubicBezTo>
                  <a:pt x="674" y="702"/>
                  <a:pt x="674" y="703"/>
                  <a:pt x="674" y="703"/>
                </a:cubicBezTo>
                <a:cubicBezTo>
                  <a:pt x="674" y="704"/>
                  <a:pt x="674" y="704"/>
                  <a:pt x="674" y="704"/>
                </a:cubicBezTo>
                <a:cubicBezTo>
                  <a:pt x="674" y="705"/>
                  <a:pt x="674" y="706"/>
                  <a:pt x="674" y="706"/>
                </a:cubicBezTo>
                <a:cubicBezTo>
                  <a:pt x="674" y="707"/>
                  <a:pt x="674" y="707"/>
                  <a:pt x="673" y="708"/>
                </a:cubicBezTo>
                <a:lnTo>
                  <a:pt x="673" y="709"/>
                </a:lnTo>
                <a:cubicBezTo>
                  <a:pt x="671" y="721"/>
                  <a:pt x="662" y="728"/>
                  <a:pt x="660" y="730"/>
                </a:cubicBezTo>
                <a:cubicBezTo>
                  <a:pt x="655" y="733"/>
                  <a:pt x="649" y="735"/>
                  <a:pt x="642" y="735"/>
                </a:cubicBezTo>
                <a:cubicBezTo>
                  <a:pt x="625" y="735"/>
                  <a:pt x="611" y="721"/>
                  <a:pt x="611" y="704"/>
                </a:cubicBezTo>
                <a:close/>
                <a:moveTo>
                  <a:pt x="645" y="617"/>
                </a:moveTo>
                <a:cubicBezTo>
                  <a:pt x="644" y="617"/>
                  <a:pt x="643" y="617"/>
                  <a:pt x="642" y="617"/>
                </a:cubicBezTo>
                <a:cubicBezTo>
                  <a:pt x="640" y="617"/>
                  <a:pt x="639" y="617"/>
                  <a:pt x="637" y="617"/>
                </a:cubicBezTo>
                <a:cubicBezTo>
                  <a:pt x="636" y="617"/>
                  <a:pt x="634" y="618"/>
                  <a:pt x="633" y="618"/>
                </a:cubicBezTo>
                <a:cubicBezTo>
                  <a:pt x="630" y="618"/>
                  <a:pt x="627" y="619"/>
                  <a:pt x="624" y="619"/>
                </a:cubicBezTo>
                <a:lnTo>
                  <a:pt x="624" y="451"/>
                </a:lnTo>
                <a:lnTo>
                  <a:pt x="660" y="451"/>
                </a:lnTo>
                <a:lnTo>
                  <a:pt x="660" y="619"/>
                </a:lnTo>
                <a:cubicBezTo>
                  <a:pt x="656" y="618"/>
                  <a:pt x="651" y="618"/>
                  <a:pt x="647" y="617"/>
                </a:cubicBezTo>
                <a:cubicBezTo>
                  <a:pt x="646" y="617"/>
                  <a:pt x="646" y="617"/>
                  <a:pt x="645" y="617"/>
                </a:cubicBezTo>
                <a:close/>
                <a:moveTo>
                  <a:pt x="246" y="298"/>
                </a:moveTo>
                <a:lnTo>
                  <a:pt x="906" y="298"/>
                </a:lnTo>
                <a:lnTo>
                  <a:pt x="906" y="388"/>
                </a:lnTo>
                <a:lnTo>
                  <a:pt x="246" y="388"/>
                </a:lnTo>
                <a:close/>
                <a:moveTo>
                  <a:pt x="93" y="342"/>
                </a:moveTo>
                <a:lnTo>
                  <a:pt x="93" y="198"/>
                </a:lnTo>
                <a:lnTo>
                  <a:pt x="126" y="198"/>
                </a:lnTo>
                <a:lnTo>
                  <a:pt x="191" y="280"/>
                </a:lnTo>
                <a:lnTo>
                  <a:pt x="191" y="342"/>
                </a:lnTo>
                <a:close/>
                <a:moveTo>
                  <a:pt x="954" y="55"/>
                </a:moveTo>
                <a:lnTo>
                  <a:pt x="954" y="242"/>
                </a:lnTo>
                <a:lnTo>
                  <a:pt x="934" y="242"/>
                </a:lnTo>
                <a:lnTo>
                  <a:pt x="232" y="242"/>
                </a:lnTo>
                <a:lnTo>
                  <a:pt x="84" y="55"/>
                </a:lnTo>
                <a:close/>
                <a:moveTo>
                  <a:pt x="1057" y="828"/>
                </a:moveTo>
                <a:lnTo>
                  <a:pt x="1048" y="828"/>
                </a:lnTo>
                <a:cubicBezTo>
                  <a:pt x="1031" y="828"/>
                  <a:pt x="1016" y="814"/>
                  <a:pt x="1016" y="796"/>
                </a:cubicBezTo>
                <a:lnTo>
                  <a:pt x="1016" y="624"/>
                </a:lnTo>
                <a:cubicBezTo>
                  <a:pt x="1016" y="606"/>
                  <a:pt x="1031" y="591"/>
                  <a:pt x="1048" y="591"/>
                </a:cubicBezTo>
                <a:cubicBezTo>
                  <a:pt x="1064" y="591"/>
                  <a:pt x="1076" y="579"/>
                  <a:pt x="1076" y="564"/>
                </a:cubicBezTo>
                <a:cubicBezTo>
                  <a:pt x="1076" y="549"/>
                  <a:pt x="1064" y="536"/>
                  <a:pt x="1048" y="536"/>
                </a:cubicBezTo>
                <a:cubicBezTo>
                  <a:pt x="1000" y="536"/>
                  <a:pt x="961" y="575"/>
                  <a:pt x="961" y="624"/>
                </a:cubicBezTo>
                <a:lnTo>
                  <a:pt x="961" y="638"/>
                </a:lnTo>
                <a:lnTo>
                  <a:pt x="715" y="638"/>
                </a:lnTo>
                <a:lnTo>
                  <a:pt x="715" y="443"/>
                </a:lnTo>
                <a:lnTo>
                  <a:pt x="934" y="443"/>
                </a:lnTo>
                <a:cubicBezTo>
                  <a:pt x="949" y="443"/>
                  <a:pt x="961" y="431"/>
                  <a:pt x="961" y="415"/>
                </a:cubicBezTo>
                <a:lnTo>
                  <a:pt x="961" y="298"/>
                </a:lnTo>
                <a:lnTo>
                  <a:pt x="981" y="298"/>
                </a:lnTo>
                <a:cubicBezTo>
                  <a:pt x="996" y="298"/>
                  <a:pt x="1009" y="285"/>
                  <a:pt x="1009" y="270"/>
                </a:cubicBezTo>
                <a:lnTo>
                  <a:pt x="1009" y="28"/>
                </a:lnTo>
                <a:cubicBezTo>
                  <a:pt x="1009" y="13"/>
                  <a:pt x="996" y="0"/>
                  <a:pt x="981" y="0"/>
                </a:cubicBezTo>
                <a:lnTo>
                  <a:pt x="28" y="0"/>
                </a:lnTo>
                <a:cubicBezTo>
                  <a:pt x="17" y="0"/>
                  <a:pt x="7" y="6"/>
                  <a:pt x="3" y="16"/>
                </a:cubicBezTo>
                <a:cubicBezTo>
                  <a:pt x="-2" y="25"/>
                  <a:pt x="-1" y="37"/>
                  <a:pt x="6" y="45"/>
                </a:cubicBezTo>
                <a:lnTo>
                  <a:pt x="83" y="143"/>
                </a:lnTo>
                <a:lnTo>
                  <a:pt x="66" y="143"/>
                </a:lnTo>
                <a:cubicBezTo>
                  <a:pt x="51" y="143"/>
                  <a:pt x="38" y="155"/>
                  <a:pt x="38" y="170"/>
                </a:cubicBezTo>
                <a:lnTo>
                  <a:pt x="38" y="370"/>
                </a:lnTo>
                <a:cubicBezTo>
                  <a:pt x="38" y="385"/>
                  <a:pt x="51" y="397"/>
                  <a:pt x="66" y="397"/>
                </a:cubicBezTo>
                <a:lnTo>
                  <a:pt x="191" y="397"/>
                </a:lnTo>
                <a:lnTo>
                  <a:pt x="191" y="415"/>
                </a:lnTo>
                <a:cubicBezTo>
                  <a:pt x="191" y="431"/>
                  <a:pt x="203" y="443"/>
                  <a:pt x="218" y="443"/>
                </a:cubicBezTo>
                <a:lnTo>
                  <a:pt x="569" y="443"/>
                </a:lnTo>
                <a:lnTo>
                  <a:pt x="569" y="658"/>
                </a:lnTo>
                <a:cubicBezTo>
                  <a:pt x="561" y="671"/>
                  <a:pt x="556" y="687"/>
                  <a:pt x="556" y="704"/>
                </a:cubicBezTo>
                <a:cubicBezTo>
                  <a:pt x="556" y="752"/>
                  <a:pt x="594" y="790"/>
                  <a:pt x="642" y="790"/>
                </a:cubicBezTo>
                <a:cubicBezTo>
                  <a:pt x="656" y="790"/>
                  <a:pt x="670" y="787"/>
                  <a:pt x="682" y="781"/>
                </a:cubicBezTo>
                <a:lnTo>
                  <a:pt x="961" y="781"/>
                </a:lnTo>
                <a:lnTo>
                  <a:pt x="961" y="796"/>
                </a:lnTo>
                <a:cubicBezTo>
                  <a:pt x="961" y="844"/>
                  <a:pt x="1000" y="883"/>
                  <a:pt x="1048" y="883"/>
                </a:cubicBezTo>
                <a:lnTo>
                  <a:pt x="1057" y="883"/>
                </a:lnTo>
                <a:cubicBezTo>
                  <a:pt x="1072" y="883"/>
                  <a:pt x="1085" y="871"/>
                  <a:pt x="1085" y="856"/>
                </a:cubicBezTo>
                <a:cubicBezTo>
                  <a:pt x="1085" y="841"/>
                  <a:pt x="1072" y="828"/>
                  <a:pt x="1057" y="8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2" name="Freeform 311">
            <a:extLst>
              <a:ext uri="{FF2B5EF4-FFF2-40B4-BE49-F238E27FC236}">
                <a16:creationId xmlns:a16="http://schemas.microsoft.com/office/drawing/2014/main" id="{64AB4A91-B96A-A748-A8FB-C0F24DD660A2}"/>
              </a:ext>
            </a:extLst>
          </p:cNvPr>
          <p:cNvSpPr/>
          <p:nvPr/>
        </p:nvSpPr>
        <p:spPr>
          <a:xfrm>
            <a:off x="3331753" y="5376092"/>
            <a:ext cx="418320" cy="426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63" h="1186">
                <a:moveTo>
                  <a:pt x="1107" y="1130"/>
                </a:moveTo>
                <a:lnTo>
                  <a:pt x="524" y="1130"/>
                </a:lnTo>
                <a:lnTo>
                  <a:pt x="524" y="1037"/>
                </a:lnTo>
                <a:lnTo>
                  <a:pt x="1107" y="1037"/>
                </a:lnTo>
                <a:close/>
                <a:moveTo>
                  <a:pt x="658" y="876"/>
                </a:moveTo>
                <a:lnTo>
                  <a:pt x="729" y="876"/>
                </a:lnTo>
                <a:lnTo>
                  <a:pt x="903" y="876"/>
                </a:lnTo>
                <a:lnTo>
                  <a:pt x="974" y="876"/>
                </a:lnTo>
                <a:lnTo>
                  <a:pt x="974" y="969"/>
                </a:lnTo>
                <a:lnTo>
                  <a:pt x="658" y="969"/>
                </a:lnTo>
                <a:close/>
                <a:moveTo>
                  <a:pt x="757" y="443"/>
                </a:moveTo>
                <a:cubicBezTo>
                  <a:pt x="758" y="443"/>
                  <a:pt x="760" y="444"/>
                  <a:pt x="761" y="445"/>
                </a:cubicBezTo>
                <a:cubicBezTo>
                  <a:pt x="762" y="445"/>
                  <a:pt x="762" y="445"/>
                  <a:pt x="762" y="445"/>
                </a:cubicBezTo>
                <a:cubicBezTo>
                  <a:pt x="775" y="450"/>
                  <a:pt x="791" y="455"/>
                  <a:pt x="809" y="456"/>
                </a:cubicBezTo>
                <a:cubicBezTo>
                  <a:pt x="811" y="456"/>
                  <a:pt x="813" y="456"/>
                  <a:pt x="816" y="456"/>
                </a:cubicBezTo>
                <a:cubicBezTo>
                  <a:pt x="818" y="456"/>
                  <a:pt x="820" y="456"/>
                  <a:pt x="822" y="456"/>
                </a:cubicBezTo>
                <a:cubicBezTo>
                  <a:pt x="823" y="456"/>
                  <a:pt x="823" y="455"/>
                  <a:pt x="824" y="455"/>
                </a:cubicBezTo>
                <a:cubicBezTo>
                  <a:pt x="825" y="455"/>
                  <a:pt x="826" y="455"/>
                  <a:pt x="828" y="455"/>
                </a:cubicBezTo>
                <a:cubicBezTo>
                  <a:pt x="844" y="454"/>
                  <a:pt x="860" y="449"/>
                  <a:pt x="875" y="443"/>
                </a:cubicBezTo>
                <a:lnTo>
                  <a:pt x="875" y="821"/>
                </a:lnTo>
                <a:lnTo>
                  <a:pt x="757" y="821"/>
                </a:lnTo>
                <a:close/>
                <a:moveTo>
                  <a:pt x="199" y="249"/>
                </a:moveTo>
                <a:lnTo>
                  <a:pt x="693" y="249"/>
                </a:lnTo>
                <a:cubicBezTo>
                  <a:pt x="685" y="264"/>
                  <a:pt x="680" y="280"/>
                  <a:pt x="677" y="297"/>
                </a:cubicBezTo>
                <a:cubicBezTo>
                  <a:pt x="677" y="298"/>
                  <a:pt x="677" y="298"/>
                  <a:pt x="677" y="299"/>
                </a:cubicBezTo>
                <a:cubicBezTo>
                  <a:pt x="677" y="300"/>
                  <a:pt x="677" y="302"/>
                  <a:pt x="677" y="303"/>
                </a:cubicBezTo>
                <a:cubicBezTo>
                  <a:pt x="677" y="305"/>
                  <a:pt x="677" y="306"/>
                  <a:pt x="676" y="308"/>
                </a:cubicBezTo>
                <a:cubicBezTo>
                  <a:pt x="676" y="308"/>
                  <a:pt x="676" y="309"/>
                  <a:pt x="676" y="310"/>
                </a:cubicBezTo>
                <a:cubicBezTo>
                  <a:pt x="676" y="312"/>
                  <a:pt x="676" y="314"/>
                  <a:pt x="676" y="316"/>
                </a:cubicBezTo>
                <a:lnTo>
                  <a:pt x="676" y="317"/>
                </a:lnTo>
                <a:cubicBezTo>
                  <a:pt x="676" y="318"/>
                  <a:pt x="676" y="320"/>
                  <a:pt x="676" y="322"/>
                </a:cubicBezTo>
                <a:cubicBezTo>
                  <a:pt x="676" y="323"/>
                  <a:pt x="676" y="323"/>
                  <a:pt x="676" y="324"/>
                </a:cubicBezTo>
                <a:cubicBezTo>
                  <a:pt x="677" y="325"/>
                  <a:pt x="677" y="327"/>
                  <a:pt x="677" y="328"/>
                </a:cubicBezTo>
                <a:cubicBezTo>
                  <a:pt x="678" y="339"/>
                  <a:pt x="680" y="350"/>
                  <a:pt x="683" y="360"/>
                </a:cubicBezTo>
                <a:lnTo>
                  <a:pt x="199" y="360"/>
                </a:lnTo>
                <a:close/>
                <a:moveTo>
                  <a:pt x="901" y="316"/>
                </a:moveTo>
                <a:cubicBezTo>
                  <a:pt x="901" y="338"/>
                  <a:pt x="892" y="358"/>
                  <a:pt x="879" y="373"/>
                </a:cubicBezTo>
                <a:cubicBezTo>
                  <a:pt x="872" y="380"/>
                  <a:pt x="852" y="398"/>
                  <a:pt x="823" y="400"/>
                </a:cubicBezTo>
                <a:cubicBezTo>
                  <a:pt x="822" y="400"/>
                  <a:pt x="821" y="400"/>
                  <a:pt x="820" y="400"/>
                </a:cubicBezTo>
                <a:cubicBezTo>
                  <a:pt x="818" y="400"/>
                  <a:pt x="818" y="401"/>
                  <a:pt x="816" y="401"/>
                </a:cubicBezTo>
                <a:cubicBezTo>
                  <a:pt x="814" y="401"/>
                  <a:pt x="813" y="400"/>
                  <a:pt x="812" y="400"/>
                </a:cubicBezTo>
                <a:cubicBezTo>
                  <a:pt x="810" y="400"/>
                  <a:pt x="809" y="400"/>
                  <a:pt x="807" y="400"/>
                </a:cubicBezTo>
                <a:cubicBezTo>
                  <a:pt x="806" y="400"/>
                  <a:pt x="804" y="400"/>
                  <a:pt x="803" y="400"/>
                </a:cubicBezTo>
                <a:lnTo>
                  <a:pt x="803" y="399"/>
                </a:lnTo>
                <a:cubicBezTo>
                  <a:pt x="801" y="399"/>
                  <a:pt x="798" y="399"/>
                  <a:pt x="796" y="398"/>
                </a:cubicBezTo>
                <a:cubicBezTo>
                  <a:pt x="795" y="398"/>
                  <a:pt x="794" y="398"/>
                  <a:pt x="794" y="397"/>
                </a:cubicBezTo>
                <a:cubicBezTo>
                  <a:pt x="793" y="397"/>
                  <a:pt x="793" y="397"/>
                  <a:pt x="793" y="397"/>
                </a:cubicBezTo>
                <a:cubicBezTo>
                  <a:pt x="782" y="394"/>
                  <a:pt x="774" y="390"/>
                  <a:pt x="767" y="385"/>
                </a:cubicBezTo>
                <a:cubicBezTo>
                  <a:pt x="766" y="385"/>
                  <a:pt x="766" y="384"/>
                  <a:pt x="766" y="384"/>
                </a:cubicBezTo>
                <a:lnTo>
                  <a:pt x="765" y="384"/>
                </a:lnTo>
                <a:cubicBezTo>
                  <a:pt x="754" y="375"/>
                  <a:pt x="744" y="363"/>
                  <a:pt x="738" y="350"/>
                </a:cubicBezTo>
                <a:cubicBezTo>
                  <a:pt x="736" y="344"/>
                  <a:pt x="734" y="338"/>
                  <a:pt x="733" y="331"/>
                </a:cubicBezTo>
                <a:cubicBezTo>
                  <a:pt x="732" y="330"/>
                  <a:pt x="732" y="329"/>
                  <a:pt x="732" y="327"/>
                </a:cubicBezTo>
                <a:cubicBezTo>
                  <a:pt x="732" y="327"/>
                  <a:pt x="732" y="326"/>
                  <a:pt x="732" y="325"/>
                </a:cubicBezTo>
                <a:lnTo>
                  <a:pt x="732" y="324"/>
                </a:lnTo>
                <a:cubicBezTo>
                  <a:pt x="732" y="321"/>
                  <a:pt x="731" y="319"/>
                  <a:pt x="731" y="316"/>
                </a:cubicBezTo>
                <a:lnTo>
                  <a:pt x="731" y="315"/>
                </a:lnTo>
                <a:cubicBezTo>
                  <a:pt x="731" y="314"/>
                  <a:pt x="731" y="313"/>
                  <a:pt x="731" y="312"/>
                </a:cubicBezTo>
                <a:cubicBezTo>
                  <a:pt x="732" y="312"/>
                  <a:pt x="732" y="312"/>
                  <a:pt x="732" y="311"/>
                </a:cubicBezTo>
                <a:cubicBezTo>
                  <a:pt x="732" y="310"/>
                  <a:pt x="732" y="309"/>
                  <a:pt x="732" y="308"/>
                </a:cubicBezTo>
                <a:cubicBezTo>
                  <a:pt x="732" y="307"/>
                  <a:pt x="732" y="306"/>
                  <a:pt x="732" y="305"/>
                </a:cubicBezTo>
                <a:cubicBezTo>
                  <a:pt x="737" y="271"/>
                  <a:pt x="761" y="251"/>
                  <a:pt x="769" y="246"/>
                </a:cubicBezTo>
                <a:cubicBezTo>
                  <a:pt x="782" y="237"/>
                  <a:pt x="799" y="231"/>
                  <a:pt x="816" y="231"/>
                </a:cubicBezTo>
                <a:cubicBezTo>
                  <a:pt x="863" y="231"/>
                  <a:pt x="901" y="269"/>
                  <a:pt x="901" y="316"/>
                </a:cubicBezTo>
                <a:lnTo>
                  <a:pt x="1135" y="982"/>
                </a:lnTo>
                <a:lnTo>
                  <a:pt x="1029" y="982"/>
                </a:lnTo>
                <a:lnTo>
                  <a:pt x="1029" y="849"/>
                </a:lnTo>
                <a:cubicBezTo>
                  <a:pt x="1029" y="834"/>
                  <a:pt x="1017" y="821"/>
                  <a:pt x="1002" y="821"/>
                </a:cubicBezTo>
                <a:lnTo>
                  <a:pt x="930" y="821"/>
                </a:lnTo>
                <a:lnTo>
                  <a:pt x="930" y="396"/>
                </a:lnTo>
                <a:cubicBezTo>
                  <a:pt x="946" y="374"/>
                  <a:pt x="956" y="346"/>
                  <a:pt x="956" y="316"/>
                </a:cubicBezTo>
                <a:cubicBezTo>
                  <a:pt x="956" y="239"/>
                  <a:pt x="893" y="176"/>
                  <a:pt x="816" y="176"/>
                </a:cubicBezTo>
                <a:cubicBezTo>
                  <a:pt x="791" y="176"/>
                  <a:pt x="768" y="183"/>
                  <a:pt x="748" y="194"/>
                </a:cubicBezTo>
                <a:lnTo>
                  <a:pt x="185" y="194"/>
                </a:lnTo>
                <a:lnTo>
                  <a:pt x="185" y="141"/>
                </a:lnTo>
                <a:cubicBezTo>
                  <a:pt x="185" y="63"/>
                  <a:pt x="122" y="0"/>
                  <a:pt x="44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7" y="55"/>
                </a:cubicBezTo>
                <a:lnTo>
                  <a:pt x="44" y="55"/>
                </a:lnTo>
                <a:cubicBezTo>
                  <a:pt x="92" y="55"/>
                  <a:pt x="130" y="93"/>
                  <a:pt x="130" y="141"/>
                </a:cubicBezTo>
                <a:lnTo>
                  <a:pt x="130" y="468"/>
                </a:lnTo>
                <a:cubicBezTo>
                  <a:pt x="130" y="516"/>
                  <a:pt x="92" y="555"/>
                  <a:pt x="44" y="555"/>
                </a:cubicBezTo>
                <a:cubicBezTo>
                  <a:pt x="29" y="555"/>
                  <a:pt x="16" y="567"/>
                  <a:pt x="16" y="582"/>
                </a:cubicBezTo>
                <a:cubicBezTo>
                  <a:pt x="16" y="597"/>
                  <a:pt x="29" y="610"/>
                  <a:pt x="44" y="610"/>
                </a:cubicBezTo>
                <a:cubicBezTo>
                  <a:pt x="122" y="610"/>
                  <a:pt x="185" y="546"/>
                  <a:pt x="185" y="468"/>
                </a:cubicBezTo>
                <a:lnTo>
                  <a:pt x="185" y="415"/>
                </a:lnTo>
                <a:lnTo>
                  <a:pt x="702" y="415"/>
                </a:lnTo>
                <a:lnTo>
                  <a:pt x="702" y="821"/>
                </a:lnTo>
                <a:lnTo>
                  <a:pt x="630" y="821"/>
                </a:lnTo>
                <a:cubicBezTo>
                  <a:pt x="615" y="821"/>
                  <a:pt x="603" y="834"/>
                  <a:pt x="603" y="849"/>
                </a:cubicBezTo>
                <a:lnTo>
                  <a:pt x="603" y="982"/>
                </a:lnTo>
                <a:lnTo>
                  <a:pt x="497" y="982"/>
                </a:lnTo>
                <a:cubicBezTo>
                  <a:pt x="482" y="982"/>
                  <a:pt x="469" y="995"/>
                  <a:pt x="469" y="1010"/>
                </a:cubicBezTo>
                <a:lnTo>
                  <a:pt x="469" y="1158"/>
                </a:lnTo>
                <a:cubicBezTo>
                  <a:pt x="469" y="1173"/>
                  <a:pt x="482" y="1186"/>
                  <a:pt x="497" y="1186"/>
                </a:cubicBezTo>
                <a:lnTo>
                  <a:pt x="1135" y="1186"/>
                </a:lnTo>
                <a:cubicBezTo>
                  <a:pt x="1150" y="1186"/>
                  <a:pt x="1163" y="1173"/>
                  <a:pt x="1163" y="1158"/>
                </a:cubicBezTo>
                <a:lnTo>
                  <a:pt x="1163" y="1010"/>
                </a:lnTo>
                <a:cubicBezTo>
                  <a:pt x="1163" y="995"/>
                  <a:pt x="1150" y="982"/>
                  <a:pt x="1135" y="98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3" name="Freeform 312">
            <a:extLst>
              <a:ext uri="{FF2B5EF4-FFF2-40B4-BE49-F238E27FC236}">
                <a16:creationId xmlns:a16="http://schemas.microsoft.com/office/drawing/2014/main" id="{054C3C96-C734-584C-B9B8-AABCB03780BE}"/>
              </a:ext>
            </a:extLst>
          </p:cNvPr>
          <p:cNvSpPr/>
          <p:nvPr/>
        </p:nvSpPr>
        <p:spPr>
          <a:xfrm>
            <a:off x="1934593" y="5429371"/>
            <a:ext cx="389880" cy="317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4" h="883">
                <a:moveTo>
                  <a:pt x="953" y="726"/>
                </a:moveTo>
                <a:lnTo>
                  <a:pt x="726" y="726"/>
                </a:lnTo>
                <a:cubicBezTo>
                  <a:pt x="726" y="722"/>
                  <a:pt x="727" y="719"/>
                  <a:pt x="728" y="715"/>
                </a:cubicBezTo>
                <a:cubicBezTo>
                  <a:pt x="728" y="713"/>
                  <a:pt x="728" y="712"/>
                  <a:pt x="728" y="710"/>
                </a:cubicBezTo>
                <a:lnTo>
                  <a:pt x="728" y="709"/>
                </a:lnTo>
                <a:cubicBezTo>
                  <a:pt x="728" y="708"/>
                  <a:pt x="728" y="706"/>
                  <a:pt x="728" y="704"/>
                </a:cubicBezTo>
                <a:cubicBezTo>
                  <a:pt x="728" y="702"/>
                  <a:pt x="728" y="700"/>
                  <a:pt x="728" y="699"/>
                </a:cubicBezTo>
                <a:lnTo>
                  <a:pt x="728" y="698"/>
                </a:lnTo>
                <a:cubicBezTo>
                  <a:pt x="728" y="697"/>
                  <a:pt x="728" y="695"/>
                  <a:pt x="728" y="694"/>
                </a:cubicBezTo>
                <a:lnTo>
                  <a:pt x="953" y="694"/>
                </a:lnTo>
                <a:close/>
                <a:moveTo>
                  <a:pt x="610" y="704"/>
                </a:moveTo>
                <a:cubicBezTo>
                  <a:pt x="610" y="695"/>
                  <a:pt x="614" y="688"/>
                  <a:pt x="619" y="682"/>
                </a:cubicBezTo>
                <a:cubicBezTo>
                  <a:pt x="622" y="679"/>
                  <a:pt x="629" y="673"/>
                  <a:pt x="639" y="673"/>
                </a:cubicBezTo>
                <a:cubicBezTo>
                  <a:pt x="640" y="672"/>
                  <a:pt x="641" y="672"/>
                  <a:pt x="641" y="672"/>
                </a:cubicBezTo>
                <a:lnTo>
                  <a:pt x="642" y="672"/>
                </a:lnTo>
                <a:cubicBezTo>
                  <a:pt x="643" y="672"/>
                  <a:pt x="644" y="672"/>
                  <a:pt x="645" y="673"/>
                </a:cubicBezTo>
                <a:lnTo>
                  <a:pt x="646" y="673"/>
                </a:lnTo>
                <a:cubicBezTo>
                  <a:pt x="646" y="673"/>
                  <a:pt x="647" y="673"/>
                  <a:pt x="648" y="673"/>
                </a:cubicBezTo>
                <a:lnTo>
                  <a:pt x="649" y="673"/>
                </a:lnTo>
                <a:lnTo>
                  <a:pt x="650" y="673"/>
                </a:lnTo>
                <a:cubicBezTo>
                  <a:pt x="654" y="675"/>
                  <a:pt x="657" y="676"/>
                  <a:pt x="660" y="678"/>
                </a:cubicBezTo>
                <a:cubicBezTo>
                  <a:pt x="665" y="681"/>
                  <a:pt x="668" y="686"/>
                  <a:pt x="671" y="691"/>
                </a:cubicBezTo>
                <a:cubicBezTo>
                  <a:pt x="671" y="692"/>
                  <a:pt x="671" y="692"/>
                  <a:pt x="671" y="693"/>
                </a:cubicBezTo>
                <a:cubicBezTo>
                  <a:pt x="672" y="695"/>
                  <a:pt x="672" y="697"/>
                  <a:pt x="673" y="699"/>
                </a:cubicBezTo>
                <a:lnTo>
                  <a:pt x="673" y="700"/>
                </a:lnTo>
                <a:lnTo>
                  <a:pt x="673" y="701"/>
                </a:lnTo>
                <a:cubicBezTo>
                  <a:pt x="673" y="702"/>
                  <a:pt x="673" y="703"/>
                  <a:pt x="673" y="703"/>
                </a:cubicBezTo>
                <a:cubicBezTo>
                  <a:pt x="673" y="704"/>
                  <a:pt x="673" y="704"/>
                  <a:pt x="673" y="704"/>
                </a:cubicBezTo>
                <a:cubicBezTo>
                  <a:pt x="673" y="705"/>
                  <a:pt x="673" y="706"/>
                  <a:pt x="673" y="706"/>
                </a:cubicBezTo>
                <a:cubicBezTo>
                  <a:pt x="673" y="707"/>
                  <a:pt x="673" y="707"/>
                  <a:pt x="673" y="708"/>
                </a:cubicBezTo>
                <a:lnTo>
                  <a:pt x="673" y="709"/>
                </a:lnTo>
                <a:cubicBezTo>
                  <a:pt x="671" y="721"/>
                  <a:pt x="662" y="728"/>
                  <a:pt x="659" y="730"/>
                </a:cubicBezTo>
                <a:cubicBezTo>
                  <a:pt x="654" y="733"/>
                  <a:pt x="648" y="735"/>
                  <a:pt x="642" y="735"/>
                </a:cubicBezTo>
                <a:cubicBezTo>
                  <a:pt x="625" y="735"/>
                  <a:pt x="610" y="721"/>
                  <a:pt x="610" y="704"/>
                </a:cubicBezTo>
                <a:close/>
                <a:moveTo>
                  <a:pt x="645" y="617"/>
                </a:moveTo>
                <a:cubicBezTo>
                  <a:pt x="644" y="617"/>
                  <a:pt x="643" y="617"/>
                  <a:pt x="642" y="617"/>
                </a:cubicBezTo>
                <a:lnTo>
                  <a:pt x="641" y="617"/>
                </a:lnTo>
                <a:cubicBezTo>
                  <a:pt x="640" y="617"/>
                  <a:pt x="639" y="617"/>
                  <a:pt x="637" y="617"/>
                </a:cubicBezTo>
                <a:cubicBezTo>
                  <a:pt x="635" y="617"/>
                  <a:pt x="634" y="618"/>
                  <a:pt x="632" y="618"/>
                </a:cubicBezTo>
                <a:cubicBezTo>
                  <a:pt x="630" y="618"/>
                  <a:pt x="627" y="619"/>
                  <a:pt x="624" y="619"/>
                </a:cubicBezTo>
                <a:lnTo>
                  <a:pt x="624" y="451"/>
                </a:lnTo>
                <a:lnTo>
                  <a:pt x="660" y="451"/>
                </a:lnTo>
                <a:lnTo>
                  <a:pt x="660" y="619"/>
                </a:lnTo>
                <a:cubicBezTo>
                  <a:pt x="656" y="618"/>
                  <a:pt x="651" y="618"/>
                  <a:pt x="646" y="617"/>
                </a:cubicBezTo>
                <a:close/>
                <a:moveTo>
                  <a:pt x="246" y="298"/>
                </a:moveTo>
                <a:lnTo>
                  <a:pt x="905" y="298"/>
                </a:lnTo>
                <a:lnTo>
                  <a:pt x="905" y="388"/>
                </a:lnTo>
                <a:lnTo>
                  <a:pt x="246" y="388"/>
                </a:lnTo>
                <a:close/>
                <a:moveTo>
                  <a:pt x="93" y="342"/>
                </a:moveTo>
                <a:lnTo>
                  <a:pt x="93" y="198"/>
                </a:lnTo>
                <a:lnTo>
                  <a:pt x="125" y="198"/>
                </a:lnTo>
                <a:lnTo>
                  <a:pt x="126" y="198"/>
                </a:lnTo>
                <a:lnTo>
                  <a:pt x="190" y="280"/>
                </a:lnTo>
                <a:lnTo>
                  <a:pt x="190" y="342"/>
                </a:lnTo>
                <a:close/>
                <a:moveTo>
                  <a:pt x="1057" y="828"/>
                </a:moveTo>
                <a:lnTo>
                  <a:pt x="1048" y="828"/>
                </a:lnTo>
                <a:cubicBezTo>
                  <a:pt x="1030" y="828"/>
                  <a:pt x="1016" y="814"/>
                  <a:pt x="1016" y="796"/>
                </a:cubicBezTo>
                <a:lnTo>
                  <a:pt x="1016" y="624"/>
                </a:lnTo>
                <a:cubicBezTo>
                  <a:pt x="1016" y="606"/>
                  <a:pt x="1030" y="591"/>
                  <a:pt x="1048" y="591"/>
                </a:cubicBezTo>
                <a:cubicBezTo>
                  <a:pt x="1063" y="591"/>
                  <a:pt x="1075" y="579"/>
                  <a:pt x="1075" y="564"/>
                </a:cubicBezTo>
                <a:cubicBezTo>
                  <a:pt x="1075" y="549"/>
                  <a:pt x="1063" y="536"/>
                  <a:pt x="1048" y="536"/>
                </a:cubicBezTo>
                <a:cubicBezTo>
                  <a:pt x="1000" y="536"/>
                  <a:pt x="960" y="575"/>
                  <a:pt x="960" y="624"/>
                </a:cubicBezTo>
                <a:lnTo>
                  <a:pt x="960" y="638"/>
                </a:lnTo>
                <a:lnTo>
                  <a:pt x="715" y="638"/>
                </a:lnTo>
                <a:lnTo>
                  <a:pt x="715" y="443"/>
                </a:lnTo>
                <a:lnTo>
                  <a:pt x="933" y="443"/>
                </a:lnTo>
                <a:cubicBezTo>
                  <a:pt x="948" y="443"/>
                  <a:pt x="961" y="431"/>
                  <a:pt x="961" y="415"/>
                </a:cubicBezTo>
                <a:lnTo>
                  <a:pt x="961" y="298"/>
                </a:lnTo>
                <a:lnTo>
                  <a:pt x="981" y="298"/>
                </a:lnTo>
                <a:cubicBezTo>
                  <a:pt x="996" y="298"/>
                  <a:pt x="1008" y="285"/>
                  <a:pt x="1008" y="270"/>
                </a:cubicBezTo>
                <a:lnTo>
                  <a:pt x="1008" y="28"/>
                </a:lnTo>
                <a:cubicBezTo>
                  <a:pt x="1008" y="13"/>
                  <a:pt x="996" y="0"/>
                  <a:pt x="981" y="0"/>
                </a:cubicBezTo>
                <a:lnTo>
                  <a:pt x="916" y="0"/>
                </a:lnTo>
                <a:cubicBezTo>
                  <a:pt x="901" y="0"/>
                  <a:pt x="889" y="13"/>
                  <a:pt x="889" y="28"/>
                </a:cubicBezTo>
                <a:cubicBezTo>
                  <a:pt x="889" y="43"/>
                  <a:pt x="901" y="55"/>
                  <a:pt x="916" y="55"/>
                </a:cubicBezTo>
                <a:lnTo>
                  <a:pt x="953" y="55"/>
                </a:lnTo>
                <a:lnTo>
                  <a:pt x="953" y="242"/>
                </a:lnTo>
                <a:lnTo>
                  <a:pt x="933" y="242"/>
                </a:lnTo>
                <a:lnTo>
                  <a:pt x="231" y="242"/>
                </a:lnTo>
                <a:lnTo>
                  <a:pt x="84" y="55"/>
                </a:lnTo>
                <a:lnTo>
                  <a:pt x="488" y="55"/>
                </a:lnTo>
                <a:cubicBezTo>
                  <a:pt x="503" y="55"/>
                  <a:pt x="516" y="43"/>
                  <a:pt x="516" y="28"/>
                </a:cubicBezTo>
                <a:cubicBezTo>
                  <a:pt x="516" y="13"/>
                  <a:pt x="503" y="0"/>
                  <a:pt x="488" y="0"/>
                </a:cubicBezTo>
                <a:lnTo>
                  <a:pt x="27" y="0"/>
                </a:lnTo>
                <a:cubicBezTo>
                  <a:pt x="17" y="0"/>
                  <a:pt x="7" y="6"/>
                  <a:pt x="2" y="16"/>
                </a:cubicBezTo>
                <a:cubicBezTo>
                  <a:pt x="-2" y="25"/>
                  <a:pt x="-1" y="37"/>
                  <a:pt x="5" y="45"/>
                </a:cubicBezTo>
                <a:lnTo>
                  <a:pt x="83" y="143"/>
                </a:lnTo>
                <a:lnTo>
                  <a:pt x="65" y="143"/>
                </a:lnTo>
                <a:cubicBezTo>
                  <a:pt x="50" y="143"/>
                  <a:pt x="38" y="155"/>
                  <a:pt x="38" y="170"/>
                </a:cubicBezTo>
                <a:lnTo>
                  <a:pt x="38" y="370"/>
                </a:lnTo>
                <a:cubicBezTo>
                  <a:pt x="38" y="385"/>
                  <a:pt x="50" y="397"/>
                  <a:pt x="65" y="397"/>
                </a:cubicBezTo>
                <a:lnTo>
                  <a:pt x="190" y="397"/>
                </a:lnTo>
                <a:lnTo>
                  <a:pt x="190" y="415"/>
                </a:lnTo>
                <a:cubicBezTo>
                  <a:pt x="190" y="431"/>
                  <a:pt x="203" y="443"/>
                  <a:pt x="218" y="443"/>
                </a:cubicBezTo>
                <a:lnTo>
                  <a:pt x="569" y="443"/>
                </a:lnTo>
                <a:lnTo>
                  <a:pt x="569" y="658"/>
                </a:lnTo>
                <a:cubicBezTo>
                  <a:pt x="560" y="671"/>
                  <a:pt x="555" y="687"/>
                  <a:pt x="555" y="704"/>
                </a:cubicBezTo>
                <a:cubicBezTo>
                  <a:pt x="555" y="752"/>
                  <a:pt x="594" y="790"/>
                  <a:pt x="642" y="790"/>
                </a:cubicBezTo>
                <a:cubicBezTo>
                  <a:pt x="656" y="790"/>
                  <a:pt x="669" y="787"/>
                  <a:pt x="681" y="781"/>
                </a:cubicBezTo>
                <a:lnTo>
                  <a:pt x="960" y="781"/>
                </a:lnTo>
                <a:lnTo>
                  <a:pt x="960" y="796"/>
                </a:lnTo>
                <a:cubicBezTo>
                  <a:pt x="960" y="844"/>
                  <a:pt x="1000" y="883"/>
                  <a:pt x="1048" y="883"/>
                </a:cubicBezTo>
                <a:lnTo>
                  <a:pt x="1057" y="883"/>
                </a:lnTo>
                <a:cubicBezTo>
                  <a:pt x="1072" y="883"/>
                  <a:pt x="1084" y="871"/>
                  <a:pt x="1084" y="856"/>
                </a:cubicBezTo>
                <a:cubicBezTo>
                  <a:pt x="1084" y="841"/>
                  <a:pt x="1072" y="828"/>
                  <a:pt x="1057" y="8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4" name="Freeform 313">
            <a:extLst>
              <a:ext uri="{FF2B5EF4-FFF2-40B4-BE49-F238E27FC236}">
                <a16:creationId xmlns:a16="http://schemas.microsoft.com/office/drawing/2014/main" id="{08763599-9395-1642-8277-A17A553C74E6}"/>
              </a:ext>
            </a:extLst>
          </p:cNvPr>
          <p:cNvSpPr/>
          <p:nvPr/>
        </p:nvSpPr>
        <p:spPr>
          <a:xfrm>
            <a:off x="2113873" y="5378612"/>
            <a:ext cx="14652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8" h="126">
                <a:moveTo>
                  <a:pt x="28" y="126"/>
                </a:moveTo>
                <a:cubicBezTo>
                  <a:pt x="35" y="126"/>
                  <a:pt x="42" y="123"/>
                  <a:pt x="47" y="117"/>
                </a:cubicBezTo>
                <a:cubicBezTo>
                  <a:pt x="85" y="79"/>
                  <a:pt x="142" y="56"/>
                  <a:pt x="204" y="55"/>
                </a:cubicBezTo>
                <a:cubicBezTo>
                  <a:pt x="265" y="54"/>
                  <a:pt x="322" y="73"/>
                  <a:pt x="362" y="109"/>
                </a:cubicBezTo>
                <a:cubicBezTo>
                  <a:pt x="373" y="119"/>
                  <a:pt x="390" y="118"/>
                  <a:pt x="401" y="106"/>
                </a:cubicBezTo>
                <a:cubicBezTo>
                  <a:pt x="411" y="95"/>
                  <a:pt x="410" y="78"/>
                  <a:pt x="398" y="67"/>
                </a:cubicBezTo>
                <a:cubicBezTo>
                  <a:pt x="349" y="23"/>
                  <a:pt x="277" y="-2"/>
                  <a:pt x="203" y="0"/>
                </a:cubicBezTo>
                <a:cubicBezTo>
                  <a:pt x="127" y="2"/>
                  <a:pt x="56" y="30"/>
                  <a:pt x="8" y="79"/>
                </a:cubicBezTo>
                <a:cubicBezTo>
                  <a:pt x="-3" y="89"/>
                  <a:pt x="-3" y="107"/>
                  <a:pt x="8" y="118"/>
                </a:cubicBezTo>
                <a:cubicBezTo>
                  <a:pt x="14" y="123"/>
                  <a:pt x="21" y="126"/>
                  <a:pt x="28" y="1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5" name="Freeform 314">
            <a:extLst>
              <a:ext uri="{FF2B5EF4-FFF2-40B4-BE49-F238E27FC236}">
                <a16:creationId xmlns:a16="http://schemas.microsoft.com/office/drawing/2014/main" id="{561D6FED-C58F-664C-B66D-05217E39D76B}"/>
              </a:ext>
            </a:extLst>
          </p:cNvPr>
          <p:cNvSpPr/>
          <p:nvPr/>
        </p:nvSpPr>
        <p:spPr>
          <a:xfrm>
            <a:off x="2173273" y="5470411"/>
            <a:ext cx="32040" cy="3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" h="90">
                <a:moveTo>
                  <a:pt x="44" y="0"/>
                </a:moveTo>
                <a:cubicBezTo>
                  <a:pt x="19" y="1"/>
                  <a:pt x="0" y="21"/>
                  <a:pt x="0" y="46"/>
                </a:cubicBezTo>
                <a:cubicBezTo>
                  <a:pt x="1" y="71"/>
                  <a:pt x="21" y="90"/>
                  <a:pt x="45" y="90"/>
                </a:cubicBezTo>
                <a:lnTo>
                  <a:pt x="46" y="90"/>
                </a:lnTo>
                <a:cubicBezTo>
                  <a:pt x="71" y="89"/>
                  <a:pt x="91" y="69"/>
                  <a:pt x="90" y="44"/>
                </a:cubicBezTo>
                <a:cubicBezTo>
                  <a:pt x="89" y="20"/>
                  <a:pt x="69" y="0"/>
                  <a:pt x="4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6" name="Freeform 315">
            <a:extLst>
              <a:ext uri="{FF2B5EF4-FFF2-40B4-BE49-F238E27FC236}">
                <a16:creationId xmlns:a16="http://schemas.microsoft.com/office/drawing/2014/main" id="{9370EC0C-B467-FB42-A421-DFEB09713BFC}"/>
              </a:ext>
            </a:extLst>
          </p:cNvPr>
          <p:cNvSpPr/>
          <p:nvPr/>
        </p:nvSpPr>
        <p:spPr>
          <a:xfrm>
            <a:off x="2128633" y="5404891"/>
            <a:ext cx="117720" cy="3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8" h="110">
                <a:moveTo>
                  <a:pt x="320" y="93"/>
                </a:moveTo>
                <a:cubicBezTo>
                  <a:pt x="330" y="81"/>
                  <a:pt x="330" y="64"/>
                  <a:pt x="318" y="54"/>
                </a:cubicBezTo>
                <a:cubicBezTo>
                  <a:pt x="278" y="18"/>
                  <a:pt x="222" y="-2"/>
                  <a:pt x="162" y="0"/>
                </a:cubicBezTo>
                <a:cubicBezTo>
                  <a:pt x="102" y="1"/>
                  <a:pt x="46" y="24"/>
                  <a:pt x="8" y="62"/>
                </a:cubicBezTo>
                <a:cubicBezTo>
                  <a:pt x="-3" y="73"/>
                  <a:pt x="-3" y="91"/>
                  <a:pt x="8" y="101"/>
                </a:cubicBezTo>
                <a:cubicBezTo>
                  <a:pt x="13" y="107"/>
                  <a:pt x="20" y="110"/>
                  <a:pt x="27" y="110"/>
                </a:cubicBezTo>
                <a:cubicBezTo>
                  <a:pt x="34" y="110"/>
                  <a:pt x="41" y="107"/>
                  <a:pt x="47" y="101"/>
                </a:cubicBezTo>
                <a:cubicBezTo>
                  <a:pt x="75" y="73"/>
                  <a:pt x="118" y="56"/>
                  <a:pt x="164" y="55"/>
                </a:cubicBezTo>
                <a:cubicBezTo>
                  <a:pt x="209" y="54"/>
                  <a:pt x="252" y="68"/>
                  <a:pt x="281" y="95"/>
                </a:cubicBezTo>
                <a:cubicBezTo>
                  <a:pt x="293" y="105"/>
                  <a:pt x="310" y="104"/>
                  <a:pt x="320" y="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7" name="Freeform 316">
            <a:extLst>
              <a:ext uri="{FF2B5EF4-FFF2-40B4-BE49-F238E27FC236}">
                <a16:creationId xmlns:a16="http://schemas.microsoft.com/office/drawing/2014/main" id="{97813BA3-F3C0-714A-87E0-E17ECEDBD12A}"/>
              </a:ext>
            </a:extLst>
          </p:cNvPr>
          <p:cNvSpPr/>
          <p:nvPr/>
        </p:nvSpPr>
        <p:spPr>
          <a:xfrm>
            <a:off x="2145193" y="5431530"/>
            <a:ext cx="84960" cy="32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92">
                <a:moveTo>
                  <a:pt x="230" y="77"/>
                </a:moveTo>
                <a:cubicBezTo>
                  <a:pt x="240" y="66"/>
                  <a:pt x="239" y="49"/>
                  <a:pt x="228" y="38"/>
                </a:cubicBezTo>
                <a:cubicBezTo>
                  <a:pt x="199" y="13"/>
                  <a:pt x="159" y="-1"/>
                  <a:pt x="117" y="0"/>
                </a:cubicBezTo>
                <a:cubicBezTo>
                  <a:pt x="75" y="1"/>
                  <a:pt x="35" y="17"/>
                  <a:pt x="8" y="45"/>
                </a:cubicBezTo>
                <a:cubicBezTo>
                  <a:pt x="-3" y="56"/>
                  <a:pt x="-3" y="73"/>
                  <a:pt x="8" y="84"/>
                </a:cubicBezTo>
                <a:cubicBezTo>
                  <a:pt x="13" y="89"/>
                  <a:pt x="20" y="92"/>
                  <a:pt x="27" y="92"/>
                </a:cubicBezTo>
                <a:cubicBezTo>
                  <a:pt x="34" y="92"/>
                  <a:pt x="42" y="89"/>
                  <a:pt x="47" y="83"/>
                </a:cubicBezTo>
                <a:cubicBezTo>
                  <a:pt x="64" y="66"/>
                  <a:pt x="90" y="56"/>
                  <a:pt x="119" y="55"/>
                </a:cubicBezTo>
                <a:cubicBezTo>
                  <a:pt x="147" y="55"/>
                  <a:pt x="173" y="63"/>
                  <a:pt x="191" y="80"/>
                </a:cubicBezTo>
                <a:cubicBezTo>
                  <a:pt x="202" y="90"/>
                  <a:pt x="220" y="89"/>
                  <a:pt x="230" y="7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8" name="Freeform 317">
            <a:extLst>
              <a:ext uri="{FF2B5EF4-FFF2-40B4-BE49-F238E27FC236}">
                <a16:creationId xmlns:a16="http://schemas.microsoft.com/office/drawing/2014/main" id="{EA4704F8-F332-094A-A4C0-3B1066CE009A}"/>
              </a:ext>
            </a:extLst>
          </p:cNvPr>
          <p:cNvSpPr/>
          <p:nvPr/>
        </p:nvSpPr>
        <p:spPr>
          <a:xfrm>
            <a:off x="2612833" y="5325691"/>
            <a:ext cx="426240" cy="529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5" h="1472">
                <a:moveTo>
                  <a:pt x="753" y="813"/>
                </a:moveTo>
                <a:cubicBezTo>
                  <a:pt x="748" y="810"/>
                  <a:pt x="735" y="802"/>
                  <a:pt x="725" y="789"/>
                </a:cubicBezTo>
                <a:cubicBezTo>
                  <a:pt x="709" y="769"/>
                  <a:pt x="708" y="748"/>
                  <a:pt x="720" y="722"/>
                </a:cubicBezTo>
                <a:cubicBezTo>
                  <a:pt x="733" y="697"/>
                  <a:pt x="750" y="686"/>
                  <a:pt x="775" y="686"/>
                </a:cubicBezTo>
                <a:cubicBezTo>
                  <a:pt x="792" y="686"/>
                  <a:pt x="807" y="691"/>
                  <a:pt x="813" y="694"/>
                </a:cubicBezTo>
                <a:lnTo>
                  <a:pt x="1046" y="885"/>
                </a:lnTo>
                <a:close/>
                <a:moveTo>
                  <a:pt x="595" y="1128"/>
                </a:moveTo>
                <a:lnTo>
                  <a:pt x="642" y="1050"/>
                </a:lnTo>
                <a:lnTo>
                  <a:pt x="655" y="1128"/>
                </a:lnTo>
                <a:close/>
                <a:moveTo>
                  <a:pt x="715" y="1417"/>
                </a:moveTo>
                <a:lnTo>
                  <a:pt x="468" y="1417"/>
                </a:lnTo>
                <a:lnTo>
                  <a:pt x="470" y="1406"/>
                </a:lnTo>
                <a:lnTo>
                  <a:pt x="673" y="1218"/>
                </a:lnTo>
                <a:close/>
                <a:moveTo>
                  <a:pt x="537" y="1229"/>
                </a:moveTo>
                <a:lnTo>
                  <a:pt x="492" y="1298"/>
                </a:lnTo>
                <a:lnTo>
                  <a:pt x="504" y="1235"/>
                </a:lnTo>
                <a:cubicBezTo>
                  <a:pt x="505" y="1233"/>
                  <a:pt x="505" y="1230"/>
                  <a:pt x="505" y="1229"/>
                </a:cubicBezTo>
                <a:close/>
                <a:moveTo>
                  <a:pt x="588" y="1070"/>
                </a:moveTo>
                <a:lnTo>
                  <a:pt x="549" y="1137"/>
                </a:lnTo>
                <a:cubicBezTo>
                  <a:pt x="545" y="1142"/>
                  <a:pt x="545" y="1149"/>
                  <a:pt x="548" y="1155"/>
                </a:cubicBezTo>
                <a:cubicBezTo>
                  <a:pt x="552" y="1160"/>
                  <a:pt x="558" y="1164"/>
                  <a:pt x="564" y="1164"/>
                </a:cubicBezTo>
                <a:lnTo>
                  <a:pt x="680" y="1164"/>
                </a:lnTo>
                <a:lnTo>
                  <a:pt x="532" y="1301"/>
                </a:lnTo>
                <a:lnTo>
                  <a:pt x="584" y="1220"/>
                </a:lnTo>
                <a:cubicBezTo>
                  <a:pt x="588" y="1215"/>
                  <a:pt x="588" y="1208"/>
                  <a:pt x="585" y="1202"/>
                </a:cubicBezTo>
                <a:cubicBezTo>
                  <a:pt x="582" y="1197"/>
                  <a:pt x="576" y="1193"/>
                  <a:pt x="569" y="1193"/>
                </a:cubicBezTo>
                <a:lnTo>
                  <a:pt x="458" y="1193"/>
                </a:lnTo>
                <a:close/>
                <a:moveTo>
                  <a:pt x="585" y="764"/>
                </a:moveTo>
                <a:lnTo>
                  <a:pt x="594" y="764"/>
                </a:lnTo>
                <a:lnTo>
                  <a:pt x="630" y="982"/>
                </a:lnTo>
                <a:lnTo>
                  <a:pt x="535" y="1072"/>
                </a:lnTo>
                <a:close/>
                <a:moveTo>
                  <a:pt x="461" y="787"/>
                </a:moveTo>
                <a:cubicBezTo>
                  <a:pt x="451" y="801"/>
                  <a:pt x="437" y="809"/>
                  <a:pt x="432" y="812"/>
                </a:cubicBezTo>
                <a:lnTo>
                  <a:pt x="139" y="882"/>
                </a:lnTo>
                <a:lnTo>
                  <a:pt x="373" y="692"/>
                </a:lnTo>
                <a:cubicBezTo>
                  <a:pt x="379" y="690"/>
                  <a:pt x="393" y="685"/>
                  <a:pt x="409" y="685"/>
                </a:cubicBezTo>
                <a:cubicBezTo>
                  <a:pt x="435" y="684"/>
                  <a:pt x="453" y="696"/>
                  <a:pt x="465" y="721"/>
                </a:cubicBezTo>
                <a:cubicBezTo>
                  <a:pt x="478" y="747"/>
                  <a:pt x="476" y="767"/>
                  <a:pt x="461" y="787"/>
                </a:cubicBezTo>
                <a:close/>
                <a:moveTo>
                  <a:pt x="594" y="609"/>
                </a:moveTo>
                <a:cubicBezTo>
                  <a:pt x="621" y="609"/>
                  <a:pt x="643" y="631"/>
                  <a:pt x="643" y="658"/>
                </a:cubicBezTo>
                <a:cubicBezTo>
                  <a:pt x="643" y="685"/>
                  <a:pt x="621" y="707"/>
                  <a:pt x="594" y="707"/>
                </a:cubicBezTo>
                <a:cubicBezTo>
                  <a:pt x="566" y="707"/>
                  <a:pt x="544" y="685"/>
                  <a:pt x="544" y="658"/>
                </a:cubicBezTo>
                <a:cubicBezTo>
                  <a:pt x="544" y="631"/>
                  <a:pt x="566" y="609"/>
                  <a:pt x="594" y="609"/>
                </a:cubicBezTo>
                <a:close/>
                <a:moveTo>
                  <a:pt x="526" y="447"/>
                </a:moveTo>
                <a:lnTo>
                  <a:pt x="593" y="152"/>
                </a:lnTo>
                <a:lnTo>
                  <a:pt x="660" y="447"/>
                </a:lnTo>
                <a:cubicBezTo>
                  <a:pt x="660" y="453"/>
                  <a:pt x="658" y="468"/>
                  <a:pt x="651" y="482"/>
                </a:cubicBezTo>
                <a:cubicBezTo>
                  <a:pt x="640" y="506"/>
                  <a:pt x="622" y="517"/>
                  <a:pt x="593" y="517"/>
                </a:cubicBezTo>
                <a:cubicBezTo>
                  <a:pt x="565" y="517"/>
                  <a:pt x="547" y="506"/>
                  <a:pt x="536" y="484"/>
                </a:cubicBezTo>
                <a:cubicBezTo>
                  <a:pt x="528" y="468"/>
                  <a:pt x="527" y="453"/>
                  <a:pt x="526" y="447"/>
                </a:cubicBezTo>
                <a:close/>
                <a:moveTo>
                  <a:pt x="1175" y="919"/>
                </a:moveTo>
                <a:lnTo>
                  <a:pt x="845" y="649"/>
                </a:lnTo>
                <a:cubicBezTo>
                  <a:pt x="843" y="647"/>
                  <a:pt x="842" y="646"/>
                  <a:pt x="840" y="645"/>
                </a:cubicBezTo>
                <a:cubicBezTo>
                  <a:pt x="837" y="644"/>
                  <a:pt x="811" y="631"/>
                  <a:pt x="778" y="631"/>
                </a:cubicBezTo>
                <a:cubicBezTo>
                  <a:pt x="747" y="630"/>
                  <a:pt x="719" y="640"/>
                  <a:pt x="698" y="660"/>
                </a:cubicBezTo>
                <a:cubicBezTo>
                  <a:pt x="698" y="660"/>
                  <a:pt x="698" y="659"/>
                  <a:pt x="698" y="658"/>
                </a:cubicBezTo>
                <a:cubicBezTo>
                  <a:pt x="698" y="617"/>
                  <a:pt x="674" y="581"/>
                  <a:pt x="639" y="564"/>
                </a:cubicBezTo>
                <a:cubicBezTo>
                  <a:pt x="666" y="554"/>
                  <a:pt x="688" y="534"/>
                  <a:pt x="701" y="506"/>
                </a:cubicBezTo>
                <a:cubicBezTo>
                  <a:pt x="715" y="476"/>
                  <a:pt x="715" y="447"/>
                  <a:pt x="715" y="444"/>
                </a:cubicBezTo>
                <a:cubicBezTo>
                  <a:pt x="715" y="442"/>
                  <a:pt x="715" y="440"/>
                  <a:pt x="715" y="438"/>
                </a:cubicBezTo>
                <a:lnTo>
                  <a:pt x="620" y="22"/>
                </a:lnTo>
                <a:cubicBezTo>
                  <a:pt x="617" y="9"/>
                  <a:pt x="606" y="0"/>
                  <a:pt x="593" y="0"/>
                </a:cubicBezTo>
                <a:cubicBezTo>
                  <a:pt x="580" y="0"/>
                  <a:pt x="569" y="9"/>
                  <a:pt x="566" y="22"/>
                </a:cubicBezTo>
                <a:lnTo>
                  <a:pt x="472" y="438"/>
                </a:lnTo>
                <a:cubicBezTo>
                  <a:pt x="471" y="440"/>
                  <a:pt x="471" y="442"/>
                  <a:pt x="471" y="444"/>
                </a:cubicBezTo>
                <a:cubicBezTo>
                  <a:pt x="471" y="447"/>
                  <a:pt x="471" y="476"/>
                  <a:pt x="485" y="506"/>
                </a:cubicBezTo>
                <a:cubicBezTo>
                  <a:pt x="499" y="534"/>
                  <a:pt x="520" y="554"/>
                  <a:pt x="548" y="564"/>
                </a:cubicBezTo>
                <a:cubicBezTo>
                  <a:pt x="513" y="581"/>
                  <a:pt x="489" y="617"/>
                  <a:pt x="489" y="658"/>
                </a:cubicBezTo>
                <a:cubicBezTo>
                  <a:pt x="489" y="659"/>
                  <a:pt x="489" y="660"/>
                  <a:pt x="489" y="661"/>
                </a:cubicBezTo>
                <a:cubicBezTo>
                  <a:pt x="468" y="640"/>
                  <a:pt x="440" y="629"/>
                  <a:pt x="408" y="629"/>
                </a:cubicBezTo>
                <a:cubicBezTo>
                  <a:pt x="375" y="630"/>
                  <a:pt x="349" y="642"/>
                  <a:pt x="347" y="644"/>
                </a:cubicBezTo>
                <a:cubicBezTo>
                  <a:pt x="345" y="645"/>
                  <a:pt x="343" y="646"/>
                  <a:pt x="341" y="647"/>
                </a:cubicBezTo>
                <a:lnTo>
                  <a:pt x="10" y="915"/>
                </a:lnTo>
                <a:cubicBezTo>
                  <a:pt x="0" y="924"/>
                  <a:pt x="-3" y="938"/>
                  <a:pt x="2" y="949"/>
                </a:cubicBezTo>
                <a:cubicBezTo>
                  <a:pt x="7" y="959"/>
                  <a:pt x="17" y="965"/>
                  <a:pt x="27" y="965"/>
                </a:cubicBezTo>
                <a:cubicBezTo>
                  <a:pt x="29" y="965"/>
                  <a:pt x="31" y="964"/>
                  <a:pt x="34" y="964"/>
                </a:cubicBezTo>
                <a:lnTo>
                  <a:pt x="449" y="865"/>
                </a:lnTo>
                <a:cubicBezTo>
                  <a:pt x="451" y="865"/>
                  <a:pt x="453" y="864"/>
                  <a:pt x="454" y="863"/>
                </a:cubicBezTo>
                <a:cubicBezTo>
                  <a:pt x="457" y="862"/>
                  <a:pt x="483" y="849"/>
                  <a:pt x="503" y="823"/>
                </a:cubicBezTo>
                <a:cubicBezTo>
                  <a:pt x="523" y="798"/>
                  <a:pt x="532" y="769"/>
                  <a:pt x="528" y="739"/>
                </a:cubicBezTo>
                <a:cubicBezTo>
                  <a:pt x="529" y="741"/>
                  <a:pt x="531" y="742"/>
                  <a:pt x="533" y="743"/>
                </a:cubicBezTo>
                <a:lnTo>
                  <a:pt x="484" y="1042"/>
                </a:lnTo>
                <a:lnTo>
                  <a:pt x="483" y="1042"/>
                </a:lnTo>
                <a:cubicBezTo>
                  <a:pt x="465" y="1036"/>
                  <a:pt x="447" y="1030"/>
                  <a:pt x="430" y="1022"/>
                </a:cubicBezTo>
                <a:cubicBezTo>
                  <a:pt x="421" y="1018"/>
                  <a:pt x="410" y="1022"/>
                  <a:pt x="406" y="1031"/>
                </a:cubicBezTo>
                <a:cubicBezTo>
                  <a:pt x="403" y="1040"/>
                  <a:pt x="407" y="1051"/>
                  <a:pt x="415" y="1055"/>
                </a:cubicBezTo>
                <a:cubicBezTo>
                  <a:pt x="434" y="1063"/>
                  <a:pt x="454" y="1070"/>
                  <a:pt x="474" y="1076"/>
                </a:cubicBezTo>
                <a:cubicBezTo>
                  <a:pt x="475" y="1076"/>
                  <a:pt x="477" y="1076"/>
                  <a:pt x="478" y="1076"/>
                </a:cubicBezTo>
                <a:lnTo>
                  <a:pt x="474" y="1102"/>
                </a:lnTo>
                <a:cubicBezTo>
                  <a:pt x="473" y="1110"/>
                  <a:pt x="475" y="1118"/>
                  <a:pt x="480" y="1123"/>
                </a:cubicBezTo>
                <a:lnTo>
                  <a:pt x="401" y="1198"/>
                </a:lnTo>
                <a:cubicBezTo>
                  <a:pt x="395" y="1203"/>
                  <a:pt x="394" y="1211"/>
                  <a:pt x="396" y="1217"/>
                </a:cubicBezTo>
                <a:cubicBezTo>
                  <a:pt x="399" y="1224"/>
                  <a:pt x="405" y="1229"/>
                  <a:pt x="413" y="1229"/>
                </a:cubicBezTo>
                <a:lnTo>
                  <a:pt x="449" y="1229"/>
                </a:lnTo>
                <a:lnTo>
                  <a:pt x="407" y="1439"/>
                </a:lnTo>
                <a:cubicBezTo>
                  <a:pt x="405" y="1447"/>
                  <a:pt x="408" y="1455"/>
                  <a:pt x="413" y="1462"/>
                </a:cubicBezTo>
                <a:cubicBezTo>
                  <a:pt x="418" y="1468"/>
                  <a:pt x="426" y="1472"/>
                  <a:pt x="434" y="1472"/>
                </a:cubicBezTo>
                <a:lnTo>
                  <a:pt x="749" y="1472"/>
                </a:lnTo>
                <a:cubicBezTo>
                  <a:pt x="757" y="1472"/>
                  <a:pt x="765" y="1468"/>
                  <a:pt x="770" y="1462"/>
                </a:cubicBezTo>
                <a:cubicBezTo>
                  <a:pt x="775" y="1455"/>
                  <a:pt x="777" y="1447"/>
                  <a:pt x="776" y="1439"/>
                </a:cubicBezTo>
                <a:lnTo>
                  <a:pt x="723" y="1185"/>
                </a:lnTo>
                <a:cubicBezTo>
                  <a:pt x="722" y="1182"/>
                  <a:pt x="721" y="1179"/>
                  <a:pt x="719" y="1176"/>
                </a:cubicBezTo>
                <a:lnTo>
                  <a:pt x="738" y="1159"/>
                </a:lnTo>
                <a:cubicBezTo>
                  <a:pt x="743" y="1154"/>
                  <a:pt x="745" y="1146"/>
                  <a:pt x="742" y="1140"/>
                </a:cubicBezTo>
                <a:cubicBezTo>
                  <a:pt x="739" y="1133"/>
                  <a:pt x="733" y="1128"/>
                  <a:pt x="726" y="1128"/>
                </a:cubicBezTo>
                <a:lnTo>
                  <a:pt x="710" y="1128"/>
                </a:lnTo>
                <a:cubicBezTo>
                  <a:pt x="710" y="1127"/>
                  <a:pt x="710" y="1125"/>
                  <a:pt x="710" y="1124"/>
                </a:cubicBezTo>
                <a:lnTo>
                  <a:pt x="703" y="1079"/>
                </a:lnTo>
                <a:cubicBezTo>
                  <a:pt x="786" y="1058"/>
                  <a:pt x="860" y="1013"/>
                  <a:pt x="918" y="949"/>
                </a:cubicBezTo>
                <a:cubicBezTo>
                  <a:pt x="924" y="941"/>
                  <a:pt x="924" y="930"/>
                  <a:pt x="916" y="924"/>
                </a:cubicBezTo>
                <a:cubicBezTo>
                  <a:pt x="909" y="917"/>
                  <a:pt x="898" y="918"/>
                  <a:pt x="891" y="925"/>
                </a:cubicBezTo>
                <a:cubicBezTo>
                  <a:pt x="839" y="983"/>
                  <a:pt x="772" y="1024"/>
                  <a:pt x="697" y="1044"/>
                </a:cubicBezTo>
                <a:lnTo>
                  <a:pt x="685" y="975"/>
                </a:lnTo>
                <a:cubicBezTo>
                  <a:pt x="686" y="971"/>
                  <a:pt x="685" y="966"/>
                  <a:pt x="683" y="962"/>
                </a:cubicBezTo>
                <a:lnTo>
                  <a:pt x="647" y="748"/>
                </a:lnTo>
                <a:cubicBezTo>
                  <a:pt x="651" y="746"/>
                  <a:pt x="654" y="743"/>
                  <a:pt x="658" y="741"/>
                </a:cubicBezTo>
                <a:cubicBezTo>
                  <a:pt x="654" y="770"/>
                  <a:pt x="662" y="799"/>
                  <a:pt x="682" y="824"/>
                </a:cubicBezTo>
                <a:cubicBezTo>
                  <a:pt x="702" y="849"/>
                  <a:pt x="728" y="863"/>
                  <a:pt x="730" y="864"/>
                </a:cubicBezTo>
                <a:cubicBezTo>
                  <a:pt x="732" y="865"/>
                  <a:pt x="734" y="866"/>
                  <a:pt x="736" y="866"/>
                </a:cubicBezTo>
                <a:lnTo>
                  <a:pt x="1151" y="967"/>
                </a:lnTo>
                <a:cubicBezTo>
                  <a:pt x="1153" y="968"/>
                  <a:pt x="1155" y="968"/>
                  <a:pt x="1157" y="968"/>
                </a:cubicBezTo>
                <a:cubicBezTo>
                  <a:pt x="1168" y="968"/>
                  <a:pt x="1177" y="962"/>
                  <a:pt x="1182" y="953"/>
                </a:cubicBezTo>
                <a:cubicBezTo>
                  <a:pt x="1188" y="941"/>
                  <a:pt x="1185" y="927"/>
                  <a:pt x="1175" y="91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9" name="Freeform 318">
            <a:extLst>
              <a:ext uri="{FF2B5EF4-FFF2-40B4-BE49-F238E27FC236}">
                <a16:creationId xmlns:a16="http://schemas.microsoft.com/office/drawing/2014/main" id="{8E69F21A-85B9-1D48-A4D8-C3BED7FBE643}"/>
              </a:ext>
            </a:extLst>
          </p:cNvPr>
          <p:cNvSpPr/>
          <p:nvPr/>
        </p:nvSpPr>
        <p:spPr>
          <a:xfrm>
            <a:off x="2868073" y="5414611"/>
            <a:ext cx="105120" cy="10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3" h="290">
                <a:moveTo>
                  <a:pt x="12" y="35"/>
                </a:moveTo>
                <a:cubicBezTo>
                  <a:pt x="68" y="54"/>
                  <a:pt x="120" y="87"/>
                  <a:pt x="163" y="129"/>
                </a:cubicBezTo>
                <a:cubicBezTo>
                  <a:pt x="205" y="171"/>
                  <a:pt x="238" y="222"/>
                  <a:pt x="258" y="278"/>
                </a:cubicBezTo>
                <a:cubicBezTo>
                  <a:pt x="261" y="286"/>
                  <a:pt x="268" y="290"/>
                  <a:pt x="275" y="290"/>
                </a:cubicBezTo>
                <a:cubicBezTo>
                  <a:pt x="277" y="290"/>
                  <a:pt x="279" y="290"/>
                  <a:pt x="281" y="289"/>
                </a:cubicBezTo>
                <a:cubicBezTo>
                  <a:pt x="290" y="286"/>
                  <a:pt x="295" y="276"/>
                  <a:pt x="292" y="267"/>
                </a:cubicBezTo>
                <a:cubicBezTo>
                  <a:pt x="270" y="206"/>
                  <a:pt x="234" y="149"/>
                  <a:pt x="188" y="103"/>
                </a:cubicBezTo>
                <a:cubicBezTo>
                  <a:pt x="141" y="58"/>
                  <a:pt x="85" y="22"/>
                  <a:pt x="23" y="1"/>
                </a:cubicBezTo>
                <a:cubicBezTo>
                  <a:pt x="14" y="-2"/>
                  <a:pt x="4" y="3"/>
                  <a:pt x="1" y="12"/>
                </a:cubicBezTo>
                <a:cubicBezTo>
                  <a:pt x="-2" y="22"/>
                  <a:pt x="3" y="32"/>
                  <a:pt x="12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0" name="Freeform 319">
            <a:extLst>
              <a:ext uri="{FF2B5EF4-FFF2-40B4-BE49-F238E27FC236}">
                <a16:creationId xmlns:a16="http://schemas.microsoft.com/office/drawing/2014/main" id="{65409AD8-F403-4549-BA82-7176555A5A5A}"/>
              </a:ext>
            </a:extLst>
          </p:cNvPr>
          <p:cNvSpPr/>
          <p:nvPr/>
        </p:nvSpPr>
        <p:spPr>
          <a:xfrm>
            <a:off x="2670073" y="5443771"/>
            <a:ext cx="63720" cy="124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8" h="348">
                <a:moveTo>
                  <a:pt x="18" y="348"/>
                </a:moveTo>
                <a:cubicBezTo>
                  <a:pt x="28" y="348"/>
                  <a:pt x="36" y="340"/>
                  <a:pt x="36" y="330"/>
                </a:cubicBezTo>
                <a:cubicBezTo>
                  <a:pt x="36" y="216"/>
                  <a:pt x="85" y="107"/>
                  <a:pt x="172" y="31"/>
                </a:cubicBezTo>
                <a:cubicBezTo>
                  <a:pt x="179" y="25"/>
                  <a:pt x="180" y="13"/>
                  <a:pt x="173" y="6"/>
                </a:cubicBezTo>
                <a:cubicBezTo>
                  <a:pt x="167" y="-1"/>
                  <a:pt x="156" y="-2"/>
                  <a:pt x="148" y="4"/>
                </a:cubicBezTo>
                <a:cubicBezTo>
                  <a:pt x="54" y="87"/>
                  <a:pt x="0" y="205"/>
                  <a:pt x="0" y="330"/>
                </a:cubicBezTo>
                <a:cubicBezTo>
                  <a:pt x="0" y="340"/>
                  <a:pt x="8" y="348"/>
                  <a:pt x="18" y="34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1" name="Freeform 320">
            <a:extLst>
              <a:ext uri="{FF2B5EF4-FFF2-40B4-BE49-F238E27FC236}">
                <a16:creationId xmlns:a16="http://schemas.microsoft.com/office/drawing/2014/main" id="{2E89F494-BAF6-824C-999F-7237333314E1}"/>
              </a:ext>
            </a:extLst>
          </p:cNvPr>
          <p:cNvSpPr/>
          <p:nvPr/>
        </p:nvSpPr>
        <p:spPr>
          <a:xfrm>
            <a:off x="2724073" y="5671291"/>
            <a:ext cx="29520" cy="25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71">
                <a:moveTo>
                  <a:pt x="75" y="38"/>
                </a:moveTo>
                <a:cubicBezTo>
                  <a:pt x="59" y="28"/>
                  <a:pt x="43" y="17"/>
                  <a:pt x="29" y="5"/>
                </a:cubicBezTo>
                <a:cubicBezTo>
                  <a:pt x="21" y="-2"/>
                  <a:pt x="10" y="-1"/>
                  <a:pt x="4" y="7"/>
                </a:cubicBezTo>
                <a:cubicBezTo>
                  <a:pt x="-2" y="14"/>
                  <a:pt x="-1" y="26"/>
                  <a:pt x="6" y="32"/>
                </a:cubicBezTo>
                <a:cubicBezTo>
                  <a:pt x="22" y="45"/>
                  <a:pt x="39" y="57"/>
                  <a:pt x="56" y="68"/>
                </a:cubicBezTo>
                <a:cubicBezTo>
                  <a:pt x="59" y="70"/>
                  <a:pt x="62" y="71"/>
                  <a:pt x="66" y="71"/>
                </a:cubicBezTo>
                <a:cubicBezTo>
                  <a:pt x="72" y="71"/>
                  <a:pt x="77" y="68"/>
                  <a:pt x="81" y="62"/>
                </a:cubicBezTo>
                <a:cubicBezTo>
                  <a:pt x="86" y="54"/>
                  <a:pt x="83" y="43"/>
                  <a:pt x="75" y="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2" name="Freeform 321">
            <a:extLst>
              <a:ext uri="{FF2B5EF4-FFF2-40B4-BE49-F238E27FC236}">
                <a16:creationId xmlns:a16="http://schemas.microsoft.com/office/drawing/2014/main" id="{0A283514-C93B-F346-B6FA-1F692C2AA487}"/>
              </a:ext>
            </a:extLst>
          </p:cNvPr>
          <p:cNvSpPr/>
          <p:nvPr/>
        </p:nvSpPr>
        <p:spPr>
          <a:xfrm>
            <a:off x="2746753" y="5416411"/>
            <a:ext cx="31680" cy="2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61">
                <a:moveTo>
                  <a:pt x="17" y="61"/>
                </a:moveTo>
                <a:cubicBezTo>
                  <a:pt x="20" y="61"/>
                  <a:pt x="23" y="60"/>
                  <a:pt x="26" y="58"/>
                </a:cubicBezTo>
                <a:cubicBezTo>
                  <a:pt x="43" y="49"/>
                  <a:pt x="60" y="41"/>
                  <a:pt x="78" y="34"/>
                </a:cubicBezTo>
                <a:cubicBezTo>
                  <a:pt x="87" y="30"/>
                  <a:pt x="91" y="20"/>
                  <a:pt x="88" y="11"/>
                </a:cubicBezTo>
                <a:cubicBezTo>
                  <a:pt x="84" y="2"/>
                  <a:pt x="74" y="-3"/>
                  <a:pt x="65" y="1"/>
                </a:cubicBezTo>
                <a:cubicBezTo>
                  <a:pt x="45" y="9"/>
                  <a:pt x="27" y="17"/>
                  <a:pt x="9" y="28"/>
                </a:cubicBezTo>
                <a:cubicBezTo>
                  <a:pt x="0" y="32"/>
                  <a:pt x="-3" y="43"/>
                  <a:pt x="2" y="52"/>
                </a:cubicBezTo>
                <a:cubicBezTo>
                  <a:pt x="5" y="58"/>
                  <a:pt x="11" y="61"/>
                  <a:pt x="17" y="6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3" name="Freeform 322">
            <a:extLst>
              <a:ext uri="{FF2B5EF4-FFF2-40B4-BE49-F238E27FC236}">
                <a16:creationId xmlns:a16="http://schemas.microsoft.com/office/drawing/2014/main" id="{550D41AA-0210-B347-8F96-0E545B0A98C9}"/>
              </a:ext>
            </a:extLst>
          </p:cNvPr>
          <p:cNvSpPr/>
          <p:nvPr/>
        </p:nvSpPr>
        <p:spPr>
          <a:xfrm>
            <a:off x="2968513" y="5532331"/>
            <a:ext cx="14400" cy="33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" h="94">
                <a:moveTo>
                  <a:pt x="0" y="20"/>
                </a:moveTo>
                <a:cubicBezTo>
                  <a:pt x="3" y="39"/>
                  <a:pt x="5" y="58"/>
                  <a:pt x="6" y="77"/>
                </a:cubicBezTo>
                <a:cubicBezTo>
                  <a:pt x="6" y="86"/>
                  <a:pt x="14" y="94"/>
                  <a:pt x="23" y="94"/>
                </a:cubicBezTo>
                <a:cubicBezTo>
                  <a:pt x="24" y="94"/>
                  <a:pt x="24" y="94"/>
                  <a:pt x="24" y="94"/>
                </a:cubicBezTo>
                <a:cubicBezTo>
                  <a:pt x="34" y="94"/>
                  <a:pt x="41" y="86"/>
                  <a:pt x="41" y="76"/>
                </a:cubicBezTo>
                <a:cubicBezTo>
                  <a:pt x="41" y="55"/>
                  <a:pt x="39" y="35"/>
                  <a:pt x="35" y="14"/>
                </a:cubicBezTo>
                <a:cubicBezTo>
                  <a:pt x="34" y="5"/>
                  <a:pt x="25" y="-2"/>
                  <a:pt x="15" y="0"/>
                </a:cubicBezTo>
                <a:cubicBezTo>
                  <a:pt x="5" y="1"/>
                  <a:pt x="-1" y="11"/>
                  <a:pt x="0" y="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4" name="Freeform 323">
            <a:extLst>
              <a:ext uri="{FF2B5EF4-FFF2-40B4-BE49-F238E27FC236}">
                <a16:creationId xmlns:a16="http://schemas.microsoft.com/office/drawing/2014/main" id="{40F2330C-E4AE-2C48-916B-105118698066}"/>
              </a:ext>
            </a:extLst>
          </p:cNvPr>
          <p:cNvSpPr/>
          <p:nvPr/>
        </p:nvSpPr>
        <p:spPr>
          <a:xfrm>
            <a:off x="4112232" y="5616931"/>
            <a:ext cx="62280" cy="62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4" h="174">
                <a:moveTo>
                  <a:pt x="87" y="139"/>
                </a:moveTo>
                <a:cubicBezTo>
                  <a:pt x="59" y="139"/>
                  <a:pt x="36" y="116"/>
                  <a:pt x="36" y="87"/>
                </a:cubicBezTo>
                <a:cubicBezTo>
                  <a:pt x="36" y="59"/>
                  <a:pt x="59" y="36"/>
                  <a:pt x="87" y="36"/>
                </a:cubicBezTo>
                <a:cubicBezTo>
                  <a:pt x="115" y="36"/>
                  <a:pt x="139" y="59"/>
                  <a:pt x="139" y="87"/>
                </a:cubicBezTo>
                <a:cubicBezTo>
                  <a:pt x="139" y="116"/>
                  <a:pt x="115" y="139"/>
                  <a:pt x="87" y="139"/>
                </a:cubicBezTo>
                <a:close/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5"/>
                  <a:pt x="39" y="174"/>
                  <a:pt x="87" y="174"/>
                </a:cubicBezTo>
                <a:cubicBezTo>
                  <a:pt x="135" y="174"/>
                  <a:pt x="174" y="135"/>
                  <a:pt x="174" y="87"/>
                </a:cubicBezTo>
                <a:cubicBezTo>
                  <a:pt x="174" y="39"/>
                  <a:pt x="135" y="0"/>
                  <a:pt x="8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5" name="Freeform 324">
            <a:extLst>
              <a:ext uri="{FF2B5EF4-FFF2-40B4-BE49-F238E27FC236}">
                <a16:creationId xmlns:a16="http://schemas.microsoft.com/office/drawing/2014/main" id="{DCDF4A42-20EB-D045-801D-796BCB1DA765}"/>
              </a:ext>
            </a:extLst>
          </p:cNvPr>
          <p:cNvSpPr/>
          <p:nvPr/>
        </p:nvSpPr>
        <p:spPr>
          <a:xfrm>
            <a:off x="4332193" y="5620531"/>
            <a:ext cx="61920" cy="62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3" h="174">
                <a:moveTo>
                  <a:pt x="86" y="138"/>
                </a:moveTo>
                <a:cubicBezTo>
                  <a:pt x="58" y="138"/>
                  <a:pt x="35" y="115"/>
                  <a:pt x="35" y="87"/>
                </a:cubicBezTo>
                <a:cubicBezTo>
                  <a:pt x="35" y="58"/>
                  <a:pt x="58" y="35"/>
                  <a:pt x="86" y="35"/>
                </a:cubicBezTo>
                <a:cubicBezTo>
                  <a:pt x="115" y="35"/>
                  <a:pt x="138" y="58"/>
                  <a:pt x="138" y="87"/>
                </a:cubicBezTo>
                <a:cubicBezTo>
                  <a:pt x="138" y="115"/>
                  <a:pt x="115" y="138"/>
                  <a:pt x="86" y="138"/>
                </a:cubicBezTo>
                <a:close/>
                <a:moveTo>
                  <a:pt x="86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5"/>
                  <a:pt x="39" y="174"/>
                  <a:pt x="86" y="174"/>
                </a:cubicBezTo>
                <a:cubicBezTo>
                  <a:pt x="134" y="174"/>
                  <a:pt x="173" y="135"/>
                  <a:pt x="173" y="87"/>
                </a:cubicBezTo>
                <a:cubicBezTo>
                  <a:pt x="173" y="39"/>
                  <a:pt x="134" y="0"/>
                  <a:pt x="8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6" name="Freeform 325">
            <a:extLst>
              <a:ext uri="{FF2B5EF4-FFF2-40B4-BE49-F238E27FC236}">
                <a16:creationId xmlns:a16="http://schemas.microsoft.com/office/drawing/2014/main" id="{BDA1C7D2-28E3-A043-9FA9-9D7815784A3E}"/>
              </a:ext>
            </a:extLst>
          </p:cNvPr>
          <p:cNvSpPr/>
          <p:nvPr/>
        </p:nvSpPr>
        <p:spPr>
          <a:xfrm>
            <a:off x="4061113" y="5547091"/>
            <a:ext cx="384840" cy="128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0" h="358">
                <a:moveTo>
                  <a:pt x="1050" y="188"/>
                </a:moveTo>
                <a:cubicBezTo>
                  <a:pt x="939" y="122"/>
                  <a:pt x="851" y="114"/>
                  <a:pt x="804" y="110"/>
                </a:cubicBezTo>
                <a:cubicBezTo>
                  <a:pt x="794" y="109"/>
                  <a:pt x="783" y="108"/>
                  <a:pt x="780" y="107"/>
                </a:cubicBezTo>
                <a:cubicBezTo>
                  <a:pt x="706" y="62"/>
                  <a:pt x="658" y="33"/>
                  <a:pt x="612" y="17"/>
                </a:cubicBezTo>
                <a:cubicBezTo>
                  <a:pt x="609" y="16"/>
                  <a:pt x="606" y="15"/>
                  <a:pt x="603" y="14"/>
                </a:cubicBezTo>
                <a:cubicBezTo>
                  <a:pt x="567" y="6"/>
                  <a:pt x="371" y="-31"/>
                  <a:pt x="84" y="65"/>
                </a:cubicBezTo>
                <a:cubicBezTo>
                  <a:pt x="79" y="67"/>
                  <a:pt x="60" y="68"/>
                  <a:pt x="45" y="68"/>
                </a:cubicBezTo>
                <a:cubicBezTo>
                  <a:pt x="35" y="68"/>
                  <a:pt x="28" y="76"/>
                  <a:pt x="27" y="85"/>
                </a:cubicBezTo>
                <a:cubicBezTo>
                  <a:pt x="27" y="98"/>
                  <a:pt x="25" y="121"/>
                  <a:pt x="23" y="130"/>
                </a:cubicBezTo>
                <a:lnTo>
                  <a:pt x="3" y="200"/>
                </a:lnTo>
                <a:cubicBezTo>
                  <a:pt x="-2" y="217"/>
                  <a:pt x="0" y="236"/>
                  <a:pt x="8" y="253"/>
                </a:cubicBezTo>
                <a:lnTo>
                  <a:pt x="22" y="280"/>
                </a:lnTo>
                <a:cubicBezTo>
                  <a:pt x="35" y="307"/>
                  <a:pt x="60" y="325"/>
                  <a:pt x="90" y="329"/>
                </a:cubicBezTo>
                <a:lnTo>
                  <a:pt x="125" y="334"/>
                </a:lnTo>
                <a:cubicBezTo>
                  <a:pt x="134" y="336"/>
                  <a:pt x="143" y="329"/>
                  <a:pt x="145" y="319"/>
                </a:cubicBezTo>
                <a:cubicBezTo>
                  <a:pt x="146" y="309"/>
                  <a:pt x="139" y="300"/>
                  <a:pt x="129" y="299"/>
                </a:cubicBezTo>
                <a:lnTo>
                  <a:pt x="95" y="294"/>
                </a:lnTo>
                <a:cubicBezTo>
                  <a:pt x="77" y="292"/>
                  <a:pt x="61" y="281"/>
                  <a:pt x="53" y="265"/>
                </a:cubicBezTo>
                <a:lnTo>
                  <a:pt x="40" y="237"/>
                </a:lnTo>
                <a:cubicBezTo>
                  <a:pt x="36" y="228"/>
                  <a:pt x="35" y="219"/>
                  <a:pt x="37" y="209"/>
                </a:cubicBezTo>
                <a:lnTo>
                  <a:pt x="57" y="139"/>
                </a:lnTo>
                <a:cubicBezTo>
                  <a:pt x="59" y="130"/>
                  <a:pt x="61" y="115"/>
                  <a:pt x="62" y="103"/>
                </a:cubicBezTo>
                <a:cubicBezTo>
                  <a:pt x="73" y="103"/>
                  <a:pt x="88" y="101"/>
                  <a:pt x="95" y="99"/>
                </a:cubicBezTo>
                <a:cubicBezTo>
                  <a:pt x="214" y="59"/>
                  <a:pt x="330" y="38"/>
                  <a:pt x="440" y="36"/>
                </a:cubicBezTo>
                <a:cubicBezTo>
                  <a:pt x="526" y="35"/>
                  <a:pt x="580" y="46"/>
                  <a:pt x="595" y="49"/>
                </a:cubicBezTo>
                <a:cubicBezTo>
                  <a:pt x="597" y="49"/>
                  <a:pt x="599" y="50"/>
                  <a:pt x="600" y="51"/>
                </a:cubicBezTo>
                <a:cubicBezTo>
                  <a:pt x="643" y="66"/>
                  <a:pt x="690" y="93"/>
                  <a:pt x="762" y="137"/>
                </a:cubicBezTo>
                <a:cubicBezTo>
                  <a:pt x="770" y="142"/>
                  <a:pt x="781" y="143"/>
                  <a:pt x="801" y="145"/>
                </a:cubicBezTo>
                <a:cubicBezTo>
                  <a:pt x="845" y="149"/>
                  <a:pt x="927" y="157"/>
                  <a:pt x="1029" y="217"/>
                </a:cubicBezTo>
                <a:cubicBezTo>
                  <a:pt x="1030" y="218"/>
                  <a:pt x="1030" y="219"/>
                  <a:pt x="1031" y="221"/>
                </a:cubicBezTo>
                <a:cubicBezTo>
                  <a:pt x="1033" y="227"/>
                  <a:pt x="1034" y="233"/>
                  <a:pt x="1034" y="239"/>
                </a:cubicBezTo>
                <a:lnTo>
                  <a:pt x="1034" y="265"/>
                </a:lnTo>
                <a:cubicBezTo>
                  <a:pt x="1034" y="293"/>
                  <a:pt x="1013" y="316"/>
                  <a:pt x="985" y="319"/>
                </a:cubicBezTo>
                <a:lnTo>
                  <a:pt x="943" y="323"/>
                </a:lnTo>
                <a:cubicBezTo>
                  <a:pt x="933" y="324"/>
                  <a:pt x="926" y="332"/>
                  <a:pt x="927" y="342"/>
                </a:cubicBezTo>
                <a:cubicBezTo>
                  <a:pt x="927" y="351"/>
                  <a:pt x="935" y="358"/>
                  <a:pt x="944" y="358"/>
                </a:cubicBezTo>
                <a:cubicBezTo>
                  <a:pt x="945" y="358"/>
                  <a:pt x="945" y="358"/>
                  <a:pt x="946" y="358"/>
                </a:cubicBezTo>
                <a:lnTo>
                  <a:pt x="988" y="354"/>
                </a:lnTo>
                <a:cubicBezTo>
                  <a:pt x="1035" y="350"/>
                  <a:pt x="1070" y="311"/>
                  <a:pt x="1070" y="265"/>
                </a:cubicBezTo>
                <a:lnTo>
                  <a:pt x="1070" y="239"/>
                </a:lnTo>
                <a:cubicBezTo>
                  <a:pt x="1070" y="229"/>
                  <a:pt x="1068" y="219"/>
                  <a:pt x="1064" y="209"/>
                </a:cubicBezTo>
                <a:cubicBezTo>
                  <a:pt x="1060" y="198"/>
                  <a:pt x="1056" y="192"/>
                  <a:pt x="1050" y="1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7" name="Freeform 326">
            <a:extLst>
              <a:ext uri="{FF2B5EF4-FFF2-40B4-BE49-F238E27FC236}">
                <a16:creationId xmlns:a16="http://schemas.microsoft.com/office/drawing/2014/main" id="{6B27ACB5-9594-F245-BE2A-473148C4118E}"/>
              </a:ext>
            </a:extLst>
          </p:cNvPr>
          <p:cNvSpPr/>
          <p:nvPr/>
        </p:nvSpPr>
        <p:spPr>
          <a:xfrm>
            <a:off x="4175593" y="5659771"/>
            <a:ext cx="15588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4" h="41">
                <a:moveTo>
                  <a:pt x="417" y="6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7" y="36"/>
                  <a:pt x="17" y="36"/>
                </a:cubicBezTo>
                <a:lnTo>
                  <a:pt x="416" y="41"/>
                </a:lnTo>
                <a:cubicBezTo>
                  <a:pt x="417" y="41"/>
                  <a:pt x="417" y="41"/>
                  <a:pt x="417" y="41"/>
                </a:cubicBezTo>
                <a:cubicBezTo>
                  <a:pt x="426" y="41"/>
                  <a:pt x="434" y="33"/>
                  <a:pt x="434" y="24"/>
                </a:cubicBezTo>
                <a:cubicBezTo>
                  <a:pt x="435" y="14"/>
                  <a:pt x="427" y="6"/>
                  <a:pt x="417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8" name="Freeform 327">
            <a:extLst>
              <a:ext uri="{FF2B5EF4-FFF2-40B4-BE49-F238E27FC236}">
                <a16:creationId xmlns:a16="http://schemas.microsoft.com/office/drawing/2014/main" id="{A4CB3BCF-A057-4F46-8D2B-29BF1F16E6BF}"/>
              </a:ext>
            </a:extLst>
          </p:cNvPr>
          <p:cNvSpPr/>
          <p:nvPr/>
        </p:nvSpPr>
        <p:spPr>
          <a:xfrm>
            <a:off x="4133473" y="5564371"/>
            <a:ext cx="187560" cy="39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22" h="112">
                <a:moveTo>
                  <a:pt x="80" y="59"/>
                </a:moveTo>
                <a:cubicBezTo>
                  <a:pt x="134" y="48"/>
                  <a:pt x="270" y="23"/>
                  <a:pt x="349" y="44"/>
                </a:cubicBezTo>
                <a:cubicBezTo>
                  <a:pt x="362" y="47"/>
                  <a:pt x="376" y="50"/>
                  <a:pt x="386" y="53"/>
                </a:cubicBezTo>
                <a:cubicBezTo>
                  <a:pt x="405" y="57"/>
                  <a:pt x="425" y="66"/>
                  <a:pt x="443" y="76"/>
                </a:cubicBezTo>
                <a:cubicBezTo>
                  <a:pt x="401" y="76"/>
                  <a:pt x="341" y="75"/>
                  <a:pt x="280" y="74"/>
                </a:cubicBezTo>
                <a:cubicBezTo>
                  <a:pt x="165" y="71"/>
                  <a:pt x="102" y="66"/>
                  <a:pt x="69" y="61"/>
                </a:cubicBezTo>
                <a:cubicBezTo>
                  <a:pt x="72" y="61"/>
                  <a:pt x="76" y="60"/>
                  <a:pt x="80" y="59"/>
                </a:cubicBezTo>
                <a:close/>
                <a:moveTo>
                  <a:pt x="35" y="92"/>
                </a:moveTo>
                <a:cubicBezTo>
                  <a:pt x="49" y="95"/>
                  <a:pt x="68" y="97"/>
                  <a:pt x="93" y="100"/>
                </a:cubicBezTo>
                <a:cubicBezTo>
                  <a:pt x="134" y="104"/>
                  <a:pt x="191" y="106"/>
                  <a:pt x="261" y="109"/>
                </a:cubicBezTo>
                <a:cubicBezTo>
                  <a:pt x="360" y="111"/>
                  <a:pt x="460" y="112"/>
                  <a:pt x="493" y="112"/>
                </a:cubicBezTo>
                <a:cubicBezTo>
                  <a:pt x="500" y="112"/>
                  <a:pt x="504" y="112"/>
                  <a:pt x="504" y="112"/>
                </a:cubicBezTo>
                <a:cubicBezTo>
                  <a:pt x="512" y="112"/>
                  <a:pt x="519" y="107"/>
                  <a:pt x="521" y="100"/>
                </a:cubicBezTo>
                <a:cubicBezTo>
                  <a:pt x="523" y="92"/>
                  <a:pt x="521" y="84"/>
                  <a:pt x="515" y="80"/>
                </a:cubicBezTo>
                <a:cubicBezTo>
                  <a:pt x="512" y="78"/>
                  <a:pt x="449" y="31"/>
                  <a:pt x="394" y="18"/>
                </a:cubicBezTo>
                <a:cubicBezTo>
                  <a:pt x="384" y="16"/>
                  <a:pt x="371" y="13"/>
                  <a:pt x="358" y="9"/>
                </a:cubicBezTo>
                <a:cubicBezTo>
                  <a:pt x="322" y="0"/>
                  <a:pt x="237" y="-10"/>
                  <a:pt x="73" y="24"/>
                </a:cubicBezTo>
                <a:cubicBezTo>
                  <a:pt x="51" y="29"/>
                  <a:pt x="35" y="33"/>
                  <a:pt x="24" y="37"/>
                </a:cubicBezTo>
                <a:cubicBezTo>
                  <a:pt x="18" y="40"/>
                  <a:pt x="-2" y="48"/>
                  <a:pt x="0" y="66"/>
                </a:cubicBezTo>
                <a:cubicBezTo>
                  <a:pt x="2" y="84"/>
                  <a:pt x="24" y="89"/>
                  <a:pt x="35" y="9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9" name="Freeform 328">
            <a:extLst>
              <a:ext uri="{FF2B5EF4-FFF2-40B4-BE49-F238E27FC236}">
                <a16:creationId xmlns:a16="http://schemas.microsoft.com/office/drawing/2014/main" id="{8A7D8CD2-B8B9-7441-835E-56B65E2F4DD0}"/>
              </a:ext>
            </a:extLst>
          </p:cNvPr>
          <p:cNvSpPr/>
          <p:nvPr/>
        </p:nvSpPr>
        <p:spPr>
          <a:xfrm>
            <a:off x="4483754" y="5572291"/>
            <a:ext cx="39960" cy="131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" h="366">
                <a:moveTo>
                  <a:pt x="52" y="10"/>
                </a:moveTo>
                <a:cubicBezTo>
                  <a:pt x="43" y="-2"/>
                  <a:pt x="25" y="-4"/>
                  <a:pt x="13" y="6"/>
                </a:cubicBezTo>
                <a:cubicBezTo>
                  <a:pt x="2" y="15"/>
                  <a:pt x="0" y="33"/>
                  <a:pt x="9" y="45"/>
                </a:cubicBezTo>
                <a:cubicBezTo>
                  <a:pt x="41" y="84"/>
                  <a:pt x="57" y="131"/>
                  <a:pt x="57" y="181"/>
                </a:cubicBezTo>
                <a:cubicBezTo>
                  <a:pt x="57" y="232"/>
                  <a:pt x="39" y="282"/>
                  <a:pt x="6" y="321"/>
                </a:cubicBezTo>
                <a:cubicBezTo>
                  <a:pt x="-4" y="333"/>
                  <a:pt x="-2" y="350"/>
                  <a:pt x="10" y="360"/>
                </a:cubicBezTo>
                <a:cubicBezTo>
                  <a:pt x="15" y="364"/>
                  <a:pt x="21" y="366"/>
                  <a:pt x="27" y="366"/>
                </a:cubicBezTo>
                <a:cubicBezTo>
                  <a:pt x="35" y="366"/>
                  <a:pt x="43" y="363"/>
                  <a:pt x="48" y="357"/>
                </a:cubicBezTo>
                <a:cubicBezTo>
                  <a:pt x="90" y="307"/>
                  <a:pt x="112" y="245"/>
                  <a:pt x="112" y="181"/>
                </a:cubicBezTo>
                <a:cubicBezTo>
                  <a:pt x="112" y="119"/>
                  <a:pt x="91" y="58"/>
                  <a:pt x="52" y="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0" name="Freeform 329">
            <a:extLst>
              <a:ext uri="{FF2B5EF4-FFF2-40B4-BE49-F238E27FC236}">
                <a16:creationId xmlns:a16="http://schemas.microsoft.com/office/drawing/2014/main" id="{7C8ED2F4-9303-CD41-A8FA-87B8DA60212C}"/>
              </a:ext>
            </a:extLst>
          </p:cNvPr>
          <p:cNvSpPr/>
          <p:nvPr/>
        </p:nvSpPr>
        <p:spPr>
          <a:xfrm>
            <a:off x="4456393" y="5592092"/>
            <a:ext cx="3240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1" h="252">
                <a:moveTo>
                  <a:pt x="50" y="11"/>
                </a:moveTo>
                <a:cubicBezTo>
                  <a:pt x="41" y="-1"/>
                  <a:pt x="24" y="-3"/>
                  <a:pt x="12" y="6"/>
                </a:cubicBezTo>
                <a:cubicBezTo>
                  <a:pt x="0" y="16"/>
                  <a:pt x="-2" y="33"/>
                  <a:pt x="8" y="45"/>
                </a:cubicBezTo>
                <a:cubicBezTo>
                  <a:pt x="26" y="68"/>
                  <a:pt x="36" y="96"/>
                  <a:pt x="36" y="125"/>
                </a:cubicBezTo>
                <a:cubicBezTo>
                  <a:pt x="36" y="155"/>
                  <a:pt x="25" y="184"/>
                  <a:pt x="6" y="207"/>
                </a:cubicBezTo>
                <a:cubicBezTo>
                  <a:pt x="-4" y="219"/>
                  <a:pt x="-2" y="236"/>
                  <a:pt x="9" y="246"/>
                </a:cubicBezTo>
                <a:cubicBezTo>
                  <a:pt x="14" y="250"/>
                  <a:pt x="21" y="252"/>
                  <a:pt x="27" y="252"/>
                </a:cubicBezTo>
                <a:cubicBezTo>
                  <a:pt x="35" y="252"/>
                  <a:pt x="43" y="249"/>
                  <a:pt x="48" y="242"/>
                </a:cubicBezTo>
                <a:cubicBezTo>
                  <a:pt x="76" y="210"/>
                  <a:pt x="91" y="168"/>
                  <a:pt x="91" y="125"/>
                </a:cubicBezTo>
                <a:cubicBezTo>
                  <a:pt x="91" y="84"/>
                  <a:pt x="77" y="43"/>
                  <a:pt x="50" y="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1" name="Freeform 330">
            <a:extLst>
              <a:ext uri="{FF2B5EF4-FFF2-40B4-BE49-F238E27FC236}">
                <a16:creationId xmlns:a16="http://schemas.microsoft.com/office/drawing/2014/main" id="{19CAD7EF-D9AA-284F-A3AC-77174B8BC2E2}"/>
              </a:ext>
            </a:extLst>
          </p:cNvPr>
          <p:cNvSpPr/>
          <p:nvPr/>
        </p:nvSpPr>
        <p:spPr>
          <a:xfrm>
            <a:off x="3985514" y="5545291"/>
            <a:ext cx="39960" cy="13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" h="367">
                <a:moveTo>
                  <a:pt x="55" y="185"/>
                </a:moveTo>
                <a:cubicBezTo>
                  <a:pt x="55" y="134"/>
                  <a:pt x="73" y="85"/>
                  <a:pt x="106" y="45"/>
                </a:cubicBezTo>
                <a:cubicBezTo>
                  <a:pt x="116" y="34"/>
                  <a:pt x="114" y="16"/>
                  <a:pt x="102" y="7"/>
                </a:cubicBezTo>
                <a:cubicBezTo>
                  <a:pt x="91" y="-3"/>
                  <a:pt x="73" y="-2"/>
                  <a:pt x="64" y="10"/>
                </a:cubicBezTo>
                <a:cubicBezTo>
                  <a:pt x="22" y="59"/>
                  <a:pt x="0" y="121"/>
                  <a:pt x="0" y="185"/>
                </a:cubicBezTo>
                <a:cubicBezTo>
                  <a:pt x="0" y="248"/>
                  <a:pt x="21" y="308"/>
                  <a:pt x="60" y="356"/>
                </a:cubicBezTo>
                <a:cubicBezTo>
                  <a:pt x="65" y="363"/>
                  <a:pt x="73" y="367"/>
                  <a:pt x="81" y="367"/>
                </a:cubicBezTo>
                <a:cubicBezTo>
                  <a:pt x="87" y="367"/>
                  <a:pt x="93" y="365"/>
                  <a:pt x="99" y="361"/>
                </a:cubicBezTo>
                <a:cubicBezTo>
                  <a:pt x="111" y="351"/>
                  <a:pt x="112" y="334"/>
                  <a:pt x="103" y="322"/>
                </a:cubicBezTo>
                <a:cubicBezTo>
                  <a:pt x="72" y="283"/>
                  <a:pt x="55" y="236"/>
                  <a:pt x="55" y="18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2" name="Freeform 331">
            <a:extLst>
              <a:ext uri="{FF2B5EF4-FFF2-40B4-BE49-F238E27FC236}">
                <a16:creationId xmlns:a16="http://schemas.microsoft.com/office/drawing/2014/main" id="{8DB8C63F-ED7F-5844-A0C4-D7A5D75C4EF8}"/>
              </a:ext>
            </a:extLst>
          </p:cNvPr>
          <p:cNvSpPr/>
          <p:nvPr/>
        </p:nvSpPr>
        <p:spPr>
          <a:xfrm>
            <a:off x="4020434" y="5567250"/>
            <a:ext cx="32760" cy="90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2" h="251">
                <a:moveTo>
                  <a:pt x="82" y="6"/>
                </a:moveTo>
                <a:cubicBezTo>
                  <a:pt x="70" y="-4"/>
                  <a:pt x="53" y="-2"/>
                  <a:pt x="43" y="9"/>
                </a:cubicBezTo>
                <a:cubicBezTo>
                  <a:pt x="15" y="42"/>
                  <a:pt x="0" y="84"/>
                  <a:pt x="0" y="126"/>
                </a:cubicBezTo>
                <a:cubicBezTo>
                  <a:pt x="0" y="168"/>
                  <a:pt x="15" y="209"/>
                  <a:pt x="41" y="241"/>
                </a:cubicBezTo>
                <a:cubicBezTo>
                  <a:pt x="46" y="248"/>
                  <a:pt x="54" y="251"/>
                  <a:pt x="62" y="251"/>
                </a:cubicBezTo>
                <a:cubicBezTo>
                  <a:pt x="68" y="251"/>
                  <a:pt x="74" y="249"/>
                  <a:pt x="79" y="245"/>
                </a:cubicBezTo>
                <a:cubicBezTo>
                  <a:pt x="91" y="236"/>
                  <a:pt x="93" y="218"/>
                  <a:pt x="84" y="206"/>
                </a:cubicBezTo>
                <a:cubicBezTo>
                  <a:pt x="65" y="183"/>
                  <a:pt x="56" y="156"/>
                  <a:pt x="56" y="126"/>
                </a:cubicBezTo>
                <a:cubicBezTo>
                  <a:pt x="56" y="97"/>
                  <a:pt x="66" y="67"/>
                  <a:pt x="85" y="45"/>
                </a:cubicBezTo>
                <a:cubicBezTo>
                  <a:pt x="95" y="33"/>
                  <a:pt x="94" y="16"/>
                  <a:pt x="82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3" name="Freeform 332">
            <a:extLst>
              <a:ext uri="{FF2B5EF4-FFF2-40B4-BE49-F238E27FC236}">
                <a16:creationId xmlns:a16="http://schemas.microsoft.com/office/drawing/2014/main" id="{799E2F01-1699-364B-A4E5-3943D6292445}"/>
              </a:ext>
            </a:extLst>
          </p:cNvPr>
          <p:cNvSpPr/>
          <p:nvPr/>
        </p:nvSpPr>
        <p:spPr>
          <a:xfrm>
            <a:off x="4780752" y="5621611"/>
            <a:ext cx="79920" cy="79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3" h="223">
                <a:moveTo>
                  <a:pt x="112" y="188"/>
                </a:moveTo>
                <a:cubicBezTo>
                  <a:pt x="69" y="188"/>
                  <a:pt x="35" y="154"/>
                  <a:pt x="35" y="111"/>
                </a:cubicBezTo>
                <a:cubicBezTo>
                  <a:pt x="35" y="69"/>
                  <a:pt x="69" y="35"/>
                  <a:pt x="112" y="35"/>
                </a:cubicBezTo>
                <a:cubicBezTo>
                  <a:pt x="154" y="35"/>
                  <a:pt x="188" y="69"/>
                  <a:pt x="188" y="111"/>
                </a:cubicBezTo>
                <a:cubicBezTo>
                  <a:pt x="188" y="154"/>
                  <a:pt x="154" y="188"/>
                  <a:pt x="112" y="188"/>
                </a:cubicBezTo>
                <a:close/>
                <a:moveTo>
                  <a:pt x="112" y="0"/>
                </a:moveTo>
                <a:cubicBezTo>
                  <a:pt x="50" y="0"/>
                  <a:pt x="0" y="50"/>
                  <a:pt x="0" y="111"/>
                </a:cubicBezTo>
                <a:cubicBezTo>
                  <a:pt x="0" y="173"/>
                  <a:pt x="50" y="223"/>
                  <a:pt x="112" y="223"/>
                </a:cubicBezTo>
                <a:cubicBezTo>
                  <a:pt x="173" y="223"/>
                  <a:pt x="223" y="173"/>
                  <a:pt x="223" y="111"/>
                </a:cubicBezTo>
                <a:cubicBezTo>
                  <a:pt x="223" y="50"/>
                  <a:pt x="173" y="0"/>
                  <a:pt x="11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4" name="Freeform 333">
            <a:extLst>
              <a:ext uri="{FF2B5EF4-FFF2-40B4-BE49-F238E27FC236}">
                <a16:creationId xmlns:a16="http://schemas.microsoft.com/office/drawing/2014/main" id="{B497E5A5-B806-2645-A492-4F3CF62B2212}"/>
              </a:ext>
            </a:extLst>
          </p:cNvPr>
          <p:cNvSpPr/>
          <p:nvPr/>
        </p:nvSpPr>
        <p:spPr>
          <a:xfrm>
            <a:off x="5079913" y="5626291"/>
            <a:ext cx="79920" cy="79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3" h="223">
                <a:moveTo>
                  <a:pt x="112" y="188"/>
                </a:moveTo>
                <a:cubicBezTo>
                  <a:pt x="70" y="188"/>
                  <a:pt x="35" y="154"/>
                  <a:pt x="35" y="111"/>
                </a:cubicBezTo>
                <a:cubicBezTo>
                  <a:pt x="35" y="69"/>
                  <a:pt x="70" y="35"/>
                  <a:pt x="112" y="35"/>
                </a:cubicBezTo>
                <a:cubicBezTo>
                  <a:pt x="154" y="35"/>
                  <a:pt x="188" y="69"/>
                  <a:pt x="188" y="111"/>
                </a:cubicBezTo>
                <a:cubicBezTo>
                  <a:pt x="188" y="154"/>
                  <a:pt x="154" y="188"/>
                  <a:pt x="112" y="188"/>
                </a:cubicBezTo>
                <a:close/>
                <a:moveTo>
                  <a:pt x="112" y="0"/>
                </a:moveTo>
                <a:cubicBezTo>
                  <a:pt x="50" y="0"/>
                  <a:pt x="0" y="50"/>
                  <a:pt x="0" y="111"/>
                </a:cubicBezTo>
                <a:cubicBezTo>
                  <a:pt x="0" y="173"/>
                  <a:pt x="50" y="223"/>
                  <a:pt x="112" y="223"/>
                </a:cubicBezTo>
                <a:cubicBezTo>
                  <a:pt x="173" y="223"/>
                  <a:pt x="223" y="173"/>
                  <a:pt x="223" y="111"/>
                </a:cubicBezTo>
                <a:cubicBezTo>
                  <a:pt x="223" y="50"/>
                  <a:pt x="173" y="0"/>
                  <a:pt x="11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5" name="Freeform 334">
            <a:extLst>
              <a:ext uri="{FF2B5EF4-FFF2-40B4-BE49-F238E27FC236}">
                <a16:creationId xmlns:a16="http://schemas.microsoft.com/office/drawing/2014/main" id="{9F4FF1C0-6CAA-8C45-9C68-1C453DFA2422}"/>
              </a:ext>
            </a:extLst>
          </p:cNvPr>
          <p:cNvSpPr/>
          <p:nvPr/>
        </p:nvSpPr>
        <p:spPr>
          <a:xfrm>
            <a:off x="4710553" y="5497771"/>
            <a:ext cx="519120" cy="227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43" h="632">
                <a:moveTo>
                  <a:pt x="680" y="247"/>
                </a:moveTo>
                <a:cubicBezTo>
                  <a:pt x="677" y="253"/>
                  <a:pt x="676" y="260"/>
                  <a:pt x="680" y="265"/>
                </a:cubicBezTo>
                <a:cubicBezTo>
                  <a:pt x="683" y="271"/>
                  <a:pt x="689" y="274"/>
                  <a:pt x="695" y="274"/>
                </a:cubicBezTo>
                <a:lnTo>
                  <a:pt x="870" y="274"/>
                </a:lnTo>
                <a:lnTo>
                  <a:pt x="619" y="506"/>
                </a:lnTo>
                <a:lnTo>
                  <a:pt x="717" y="354"/>
                </a:lnTo>
                <a:cubicBezTo>
                  <a:pt x="721" y="349"/>
                  <a:pt x="721" y="342"/>
                  <a:pt x="718" y="336"/>
                </a:cubicBezTo>
                <a:cubicBezTo>
                  <a:pt x="715" y="330"/>
                  <a:pt x="709" y="327"/>
                  <a:pt x="702" y="327"/>
                </a:cubicBezTo>
                <a:lnTo>
                  <a:pt x="534" y="327"/>
                </a:lnTo>
                <a:lnTo>
                  <a:pt x="751" y="123"/>
                </a:lnTo>
                <a:cubicBezTo>
                  <a:pt x="752" y="123"/>
                  <a:pt x="752" y="123"/>
                  <a:pt x="753" y="124"/>
                </a:cubicBezTo>
                <a:close/>
                <a:moveTo>
                  <a:pt x="868" y="239"/>
                </a:moveTo>
                <a:lnTo>
                  <a:pt x="726" y="239"/>
                </a:lnTo>
                <a:lnTo>
                  <a:pt x="754" y="192"/>
                </a:lnTo>
                <a:cubicBezTo>
                  <a:pt x="786" y="200"/>
                  <a:pt x="830" y="220"/>
                  <a:pt x="868" y="239"/>
                </a:cubicBezTo>
                <a:close/>
                <a:moveTo>
                  <a:pt x="547" y="241"/>
                </a:moveTo>
                <a:cubicBezTo>
                  <a:pt x="419" y="235"/>
                  <a:pt x="359" y="228"/>
                  <a:pt x="330" y="223"/>
                </a:cubicBezTo>
                <a:cubicBezTo>
                  <a:pt x="340" y="219"/>
                  <a:pt x="355" y="216"/>
                  <a:pt x="376" y="211"/>
                </a:cubicBezTo>
                <a:cubicBezTo>
                  <a:pt x="476" y="190"/>
                  <a:pt x="572" y="182"/>
                  <a:pt x="638" y="180"/>
                </a:cubicBezTo>
                <a:lnTo>
                  <a:pt x="563" y="251"/>
                </a:lnTo>
                <a:cubicBezTo>
                  <a:pt x="560" y="245"/>
                  <a:pt x="554" y="241"/>
                  <a:pt x="547" y="241"/>
                </a:cubicBezTo>
                <a:close/>
                <a:moveTo>
                  <a:pt x="1437" y="359"/>
                </a:moveTo>
                <a:cubicBezTo>
                  <a:pt x="1432" y="346"/>
                  <a:pt x="1427" y="338"/>
                  <a:pt x="1420" y="334"/>
                </a:cubicBezTo>
                <a:cubicBezTo>
                  <a:pt x="1270" y="245"/>
                  <a:pt x="1151" y="234"/>
                  <a:pt x="1087" y="228"/>
                </a:cubicBezTo>
                <a:cubicBezTo>
                  <a:pt x="1073" y="226"/>
                  <a:pt x="1057" y="225"/>
                  <a:pt x="1053" y="223"/>
                </a:cubicBezTo>
                <a:cubicBezTo>
                  <a:pt x="952" y="162"/>
                  <a:pt x="887" y="123"/>
                  <a:pt x="825" y="101"/>
                </a:cubicBezTo>
                <a:cubicBezTo>
                  <a:pt x="821" y="100"/>
                  <a:pt x="817" y="99"/>
                  <a:pt x="813" y="98"/>
                </a:cubicBezTo>
                <a:cubicBezTo>
                  <a:pt x="812" y="98"/>
                  <a:pt x="811" y="97"/>
                  <a:pt x="810" y="97"/>
                </a:cubicBezTo>
                <a:lnTo>
                  <a:pt x="852" y="27"/>
                </a:lnTo>
                <a:cubicBezTo>
                  <a:pt x="856" y="20"/>
                  <a:pt x="854" y="10"/>
                  <a:pt x="848" y="4"/>
                </a:cubicBezTo>
                <a:cubicBezTo>
                  <a:pt x="841" y="-1"/>
                  <a:pt x="831" y="-1"/>
                  <a:pt x="824" y="5"/>
                </a:cubicBezTo>
                <a:lnTo>
                  <a:pt x="738" y="86"/>
                </a:lnTo>
                <a:cubicBezTo>
                  <a:pt x="701" y="82"/>
                  <a:pt x="652" y="79"/>
                  <a:pt x="592" y="80"/>
                </a:cubicBezTo>
                <a:cubicBezTo>
                  <a:pt x="437" y="82"/>
                  <a:pt x="275" y="112"/>
                  <a:pt x="110" y="167"/>
                </a:cubicBezTo>
                <a:cubicBezTo>
                  <a:pt x="102" y="169"/>
                  <a:pt x="75" y="171"/>
                  <a:pt x="54" y="171"/>
                </a:cubicBezTo>
                <a:cubicBezTo>
                  <a:pt x="45" y="171"/>
                  <a:pt x="37" y="179"/>
                  <a:pt x="37" y="188"/>
                </a:cubicBezTo>
                <a:cubicBezTo>
                  <a:pt x="36" y="201"/>
                  <a:pt x="34" y="237"/>
                  <a:pt x="30" y="250"/>
                </a:cubicBezTo>
                <a:lnTo>
                  <a:pt x="3" y="346"/>
                </a:lnTo>
                <a:cubicBezTo>
                  <a:pt x="-3" y="368"/>
                  <a:pt x="-1" y="392"/>
                  <a:pt x="10" y="413"/>
                </a:cubicBezTo>
                <a:lnTo>
                  <a:pt x="28" y="451"/>
                </a:lnTo>
                <a:cubicBezTo>
                  <a:pt x="45" y="486"/>
                  <a:pt x="78" y="509"/>
                  <a:pt x="116" y="514"/>
                </a:cubicBezTo>
                <a:lnTo>
                  <a:pt x="164" y="521"/>
                </a:lnTo>
                <a:cubicBezTo>
                  <a:pt x="173" y="522"/>
                  <a:pt x="182" y="515"/>
                  <a:pt x="184" y="506"/>
                </a:cubicBezTo>
                <a:cubicBezTo>
                  <a:pt x="185" y="496"/>
                  <a:pt x="178" y="487"/>
                  <a:pt x="168" y="486"/>
                </a:cubicBezTo>
                <a:lnTo>
                  <a:pt x="121" y="479"/>
                </a:lnTo>
                <a:cubicBezTo>
                  <a:pt x="95" y="476"/>
                  <a:pt x="72" y="459"/>
                  <a:pt x="60" y="435"/>
                </a:cubicBezTo>
                <a:lnTo>
                  <a:pt x="41" y="398"/>
                </a:lnTo>
                <a:cubicBezTo>
                  <a:pt x="35" y="385"/>
                  <a:pt x="34" y="369"/>
                  <a:pt x="38" y="355"/>
                </a:cubicBezTo>
                <a:lnTo>
                  <a:pt x="64" y="260"/>
                </a:lnTo>
                <a:cubicBezTo>
                  <a:pt x="68" y="247"/>
                  <a:pt x="70" y="223"/>
                  <a:pt x="71" y="206"/>
                </a:cubicBezTo>
                <a:cubicBezTo>
                  <a:pt x="87" y="206"/>
                  <a:pt x="110" y="204"/>
                  <a:pt x="121" y="201"/>
                </a:cubicBezTo>
                <a:cubicBezTo>
                  <a:pt x="283" y="147"/>
                  <a:pt x="442" y="118"/>
                  <a:pt x="593" y="115"/>
                </a:cubicBezTo>
                <a:cubicBezTo>
                  <a:pt x="636" y="114"/>
                  <a:pt x="673" y="116"/>
                  <a:pt x="704" y="118"/>
                </a:cubicBezTo>
                <a:lnTo>
                  <a:pt x="674" y="146"/>
                </a:lnTo>
                <a:cubicBezTo>
                  <a:pt x="672" y="145"/>
                  <a:pt x="669" y="144"/>
                  <a:pt x="666" y="144"/>
                </a:cubicBezTo>
                <a:cubicBezTo>
                  <a:pt x="599" y="144"/>
                  <a:pt x="486" y="152"/>
                  <a:pt x="368" y="177"/>
                </a:cubicBezTo>
                <a:cubicBezTo>
                  <a:pt x="339" y="183"/>
                  <a:pt x="318" y="189"/>
                  <a:pt x="304" y="194"/>
                </a:cubicBezTo>
                <a:cubicBezTo>
                  <a:pt x="295" y="198"/>
                  <a:pt x="272" y="206"/>
                  <a:pt x="274" y="226"/>
                </a:cubicBezTo>
                <a:cubicBezTo>
                  <a:pt x="275" y="245"/>
                  <a:pt x="299" y="251"/>
                  <a:pt x="308" y="254"/>
                </a:cubicBezTo>
                <a:cubicBezTo>
                  <a:pt x="322" y="258"/>
                  <a:pt x="341" y="261"/>
                  <a:pt x="367" y="264"/>
                </a:cubicBezTo>
                <a:cubicBezTo>
                  <a:pt x="408" y="269"/>
                  <a:pt x="465" y="273"/>
                  <a:pt x="536" y="276"/>
                </a:cubicBezTo>
                <a:lnTo>
                  <a:pt x="477" y="331"/>
                </a:lnTo>
                <a:cubicBezTo>
                  <a:pt x="472" y="336"/>
                  <a:pt x="470" y="344"/>
                  <a:pt x="473" y="351"/>
                </a:cubicBezTo>
                <a:cubicBezTo>
                  <a:pt x="475" y="358"/>
                  <a:pt x="482" y="362"/>
                  <a:pt x="489" y="362"/>
                </a:cubicBezTo>
                <a:lnTo>
                  <a:pt x="670" y="362"/>
                </a:lnTo>
                <a:lnTo>
                  <a:pt x="575" y="508"/>
                </a:lnTo>
                <a:lnTo>
                  <a:pt x="452" y="506"/>
                </a:lnTo>
                <a:cubicBezTo>
                  <a:pt x="451" y="506"/>
                  <a:pt x="451" y="506"/>
                  <a:pt x="451" y="506"/>
                </a:cubicBezTo>
                <a:cubicBezTo>
                  <a:pt x="442" y="506"/>
                  <a:pt x="434" y="514"/>
                  <a:pt x="434" y="524"/>
                </a:cubicBezTo>
                <a:cubicBezTo>
                  <a:pt x="433" y="534"/>
                  <a:pt x="441" y="542"/>
                  <a:pt x="451" y="542"/>
                </a:cubicBezTo>
                <a:lnTo>
                  <a:pt x="552" y="543"/>
                </a:lnTo>
                <a:lnTo>
                  <a:pt x="512" y="605"/>
                </a:lnTo>
                <a:cubicBezTo>
                  <a:pt x="507" y="612"/>
                  <a:pt x="509" y="622"/>
                  <a:pt x="516" y="628"/>
                </a:cubicBezTo>
                <a:cubicBezTo>
                  <a:pt x="519" y="631"/>
                  <a:pt x="523" y="632"/>
                  <a:pt x="527" y="632"/>
                </a:cubicBezTo>
                <a:cubicBezTo>
                  <a:pt x="532" y="632"/>
                  <a:pt x="536" y="631"/>
                  <a:pt x="539" y="628"/>
                </a:cubicBezTo>
                <a:lnTo>
                  <a:pt x="629" y="544"/>
                </a:lnTo>
                <a:lnTo>
                  <a:pt x="995" y="549"/>
                </a:lnTo>
                <a:cubicBezTo>
                  <a:pt x="1005" y="549"/>
                  <a:pt x="1013" y="542"/>
                  <a:pt x="1013" y="532"/>
                </a:cubicBezTo>
                <a:cubicBezTo>
                  <a:pt x="1013" y="522"/>
                  <a:pt x="1005" y="514"/>
                  <a:pt x="995" y="514"/>
                </a:cubicBezTo>
                <a:lnTo>
                  <a:pt x="667" y="509"/>
                </a:lnTo>
                <a:lnTo>
                  <a:pt x="912" y="283"/>
                </a:lnTo>
                <a:cubicBezTo>
                  <a:pt x="923" y="283"/>
                  <a:pt x="931" y="283"/>
                  <a:pt x="938" y="283"/>
                </a:cubicBezTo>
                <a:cubicBezTo>
                  <a:pt x="949" y="283"/>
                  <a:pt x="955" y="283"/>
                  <a:pt x="955" y="283"/>
                </a:cubicBezTo>
                <a:cubicBezTo>
                  <a:pt x="963" y="283"/>
                  <a:pt x="970" y="278"/>
                  <a:pt x="972" y="270"/>
                </a:cubicBezTo>
                <a:cubicBezTo>
                  <a:pt x="974" y="262"/>
                  <a:pt x="971" y="254"/>
                  <a:pt x="964" y="250"/>
                </a:cubicBezTo>
                <a:cubicBezTo>
                  <a:pt x="959" y="247"/>
                  <a:pt x="847" y="182"/>
                  <a:pt x="772" y="161"/>
                </a:cubicBezTo>
                <a:lnTo>
                  <a:pt x="791" y="130"/>
                </a:lnTo>
                <a:cubicBezTo>
                  <a:pt x="797" y="131"/>
                  <a:pt x="802" y="132"/>
                  <a:pt x="805" y="132"/>
                </a:cubicBezTo>
                <a:cubicBezTo>
                  <a:pt x="808" y="133"/>
                  <a:pt x="810" y="134"/>
                  <a:pt x="813" y="135"/>
                </a:cubicBezTo>
                <a:cubicBezTo>
                  <a:pt x="872" y="156"/>
                  <a:pt x="936" y="193"/>
                  <a:pt x="1034" y="253"/>
                </a:cubicBezTo>
                <a:cubicBezTo>
                  <a:pt x="1044" y="259"/>
                  <a:pt x="1058" y="261"/>
                  <a:pt x="1084" y="263"/>
                </a:cubicBezTo>
                <a:cubicBezTo>
                  <a:pt x="1145" y="269"/>
                  <a:pt x="1258" y="279"/>
                  <a:pt x="1400" y="363"/>
                </a:cubicBezTo>
                <a:cubicBezTo>
                  <a:pt x="1401" y="364"/>
                  <a:pt x="1402" y="367"/>
                  <a:pt x="1403" y="371"/>
                </a:cubicBezTo>
                <a:cubicBezTo>
                  <a:pt x="1407" y="380"/>
                  <a:pt x="1408" y="389"/>
                  <a:pt x="1408" y="398"/>
                </a:cubicBezTo>
                <a:lnTo>
                  <a:pt x="1408" y="433"/>
                </a:lnTo>
                <a:cubicBezTo>
                  <a:pt x="1408" y="474"/>
                  <a:pt x="1377" y="509"/>
                  <a:pt x="1335" y="513"/>
                </a:cubicBezTo>
                <a:lnTo>
                  <a:pt x="1277" y="518"/>
                </a:lnTo>
                <a:cubicBezTo>
                  <a:pt x="1268" y="519"/>
                  <a:pt x="1261" y="528"/>
                  <a:pt x="1262" y="537"/>
                </a:cubicBezTo>
                <a:cubicBezTo>
                  <a:pt x="1262" y="547"/>
                  <a:pt x="1270" y="553"/>
                  <a:pt x="1279" y="553"/>
                </a:cubicBezTo>
                <a:cubicBezTo>
                  <a:pt x="1280" y="553"/>
                  <a:pt x="1280" y="553"/>
                  <a:pt x="1281" y="553"/>
                </a:cubicBezTo>
                <a:lnTo>
                  <a:pt x="1339" y="548"/>
                </a:lnTo>
                <a:cubicBezTo>
                  <a:pt x="1398" y="542"/>
                  <a:pt x="1443" y="493"/>
                  <a:pt x="1443" y="433"/>
                </a:cubicBezTo>
                <a:lnTo>
                  <a:pt x="1443" y="398"/>
                </a:lnTo>
                <a:cubicBezTo>
                  <a:pt x="1443" y="385"/>
                  <a:pt x="1441" y="372"/>
                  <a:pt x="1437" y="3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6" name="Freeform 335">
            <a:extLst>
              <a:ext uri="{FF2B5EF4-FFF2-40B4-BE49-F238E27FC236}">
                <a16:creationId xmlns:a16="http://schemas.microsoft.com/office/drawing/2014/main" id="{A0087E55-A17C-DF46-96CE-CFA5FE25E0EE}"/>
              </a:ext>
            </a:extLst>
          </p:cNvPr>
          <p:cNvSpPr/>
          <p:nvPr/>
        </p:nvSpPr>
        <p:spPr>
          <a:xfrm>
            <a:off x="5503273" y="5378971"/>
            <a:ext cx="327960" cy="423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12" h="1176">
                <a:moveTo>
                  <a:pt x="792" y="420"/>
                </a:moveTo>
                <a:cubicBezTo>
                  <a:pt x="766" y="339"/>
                  <a:pt x="696" y="278"/>
                  <a:pt x="610" y="266"/>
                </a:cubicBezTo>
                <a:cubicBezTo>
                  <a:pt x="609" y="265"/>
                  <a:pt x="607" y="263"/>
                  <a:pt x="605" y="262"/>
                </a:cubicBezTo>
                <a:cubicBezTo>
                  <a:pt x="599" y="259"/>
                  <a:pt x="593" y="255"/>
                  <a:pt x="587" y="253"/>
                </a:cubicBezTo>
                <a:cubicBezTo>
                  <a:pt x="571" y="245"/>
                  <a:pt x="554" y="240"/>
                  <a:pt x="537" y="237"/>
                </a:cubicBezTo>
                <a:cubicBezTo>
                  <a:pt x="541" y="127"/>
                  <a:pt x="615" y="40"/>
                  <a:pt x="705" y="40"/>
                </a:cubicBezTo>
                <a:cubicBezTo>
                  <a:pt x="798" y="40"/>
                  <a:pt x="873" y="132"/>
                  <a:pt x="873" y="245"/>
                </a:cubicBezTo>
                <a:cubicBezTo>
                  <a:pt x="873" y="319"/>
                  <a:pt x="841" y="383"/>
                  <a:pt x="792" y="420"/>
                </a:cubicBezTo>
                <a:close/>
                <a:moveTo>
                  <a:pt x="592" y="426"/>
                </a:moveTo>
                <a:cubicBezTo>
                  <a:pt x="586" y="435"/>
                  <a:pt x="588" y="447"/>
                  <a:pt x="597" y="453"/>
                </a:cubicBezTo>
                <a:cubicBezTo>
                  <a:pt x="600" y="456"/>
                  <a:pt x="604" y="458"/>
                  <a:pt x="608" y="461"/>
                </a:cubicBezTo>
                <a:cubicBezTo>
                  <a:pt x="601" y="469"/>
                  <a:pt x="591" y="475"/>
                  <a:pt x="579" y="475"/>
                </a:cubicBezTo>
                <a:cubicBezTo>
                  <a:pt x="558" y="475"/>
                  <a:pt x="541" y="458"/>
                  <a:pt x="541" y="437"/>
                </a:cubicBezTo>
                <a:cubicBezTo>
                  <a:pt x="541" y="417"/>
                  <a:pt x="558" y="400"/>
                  <a:pt x="579" y="400"/>
                </a:cubicBezTo>
                <a:cubicBezTo>
                  <a:pt x="592" y="400"/>
                  <a:pt x="604" y="407"/>
                  <a:pt x="610" y="418"/>
                </a:cubicBezTo>
                <a:cubicBezTo>
                  <a:pt x="604" y="417"/>
                  <a:pt x="597" y="420"/>
                  <a:pt x="592" y="426"/>
                </a:cubicBezTo>
                <a:close/>
                <a:moveTo>
                  <a:pt x="764" y="489"/>
                </a:moveTo>
                <a:cubicBezTo>
                  <a:pt x="764" y="552"/>
                  <a:pt x="732" y="611"/>
                  <a:pt x="678" y="645"/>
                </a:cubicBezTo>
                <a:cubicBezTo>
                  <a:pt x="665" y="653"/>
                  <a:pt x="660" y="667"/>
                  <a:pt x="664" y="681"/>
                </a:cubicBezTo>
                <a:cubicBezTo>
                  <a:pt x="664" y="682"/>
                  <a:pt x="665" y="683"/>
                  <a:pt x="665" y="684"/>
                </a:cubicBezTo>
                <a:lnTo>
                  <a:pt x="602" y="738"/>
                </a:lnTo>
                <a:cubicBezTo>
                  <a:pt x="598" y="741"/>
                  <a:pt x="595" y="746"/>
                  <a:pt x="595" y="751"/>
                </a:cubicBezTo>
                <a:cubicBezTo>
                  <a:pt x="595" y="757"/>
                  <a:pt x="596" y="762"/>
                  <a:pt x="600" y="766"/>
                </a:cubicBezTo>
                <a:lnTo>
                  <a:pt x="642" y="814"/>
                </a:lnTo>
                <a:lnTo>
                  <a:pt x="642" y="848"/>
                </a:lnTo>
                <a:lnTo>
                  <a:pt x="583" y="897"/>
                </a:lnTo>
                <a:cubicBezTo>
                  <a:pt x="578" y="900"/>
                  <a:pt x="576" y="906"/>
                  <a:pt x="576" y="912"/>
                </a:cubicBezTo>
                <a:cubicBezTo>
                  <a:pt x="576" y="918"/>
                  <a:pt x="578" y="923"/>
                  <a:pt x="583" y="927"/>
                </a:cubicBezTo>
                <a:lnTo>
                  <a:pt x="632" y="969"/>
                </a:lnTo>
                <a:lnTo>
                  <a:pt x="589" y="1006"/>
                </a:lnTo>
                <a:cubicBezTo>
                  <a:pt x="585" y="1010"/>
                  <a:pt x="582" y="1015"/>
                  <a:pt x="582" y="1021"/>
                </a:cubicBezTo>
                <a:cubicBezTo>
                  <a:pt x="582" y="1026"/>
                  <a:pt x="585" y="1032"/>
                  <a:pt x="589" y="1035"/>
                </a:cubicBezTo>
                <a:lnTo>
                  <a:pt x="633" y="1076"/>
                </a:lnTo>
                <a:lnTo>
                  <a:pt x="579" y="1129"/>
                </a:lnTo>
                <a:lnTo>
                  <a:pt x="519" y="1068"/>
                </a:lnTo>
                <a:lnTo>
                  <a:pt x="519" y="721"/>
                </a:lnTo>
                <a:cubicBezTo>
                  <a:pt x="519" y="715"/>
                  <a:pt x="517" y="710"/>
                  <a:pt x="513" y="706"/>
                </a:cubicBezTo>
                <a:lnTo>
                  <a:pt x="497" y="690"/>
                </a:lnTo>
                <a:cubicBezTo>
                  <a:pt x="498" y="688"/>
                  <a:pt x="498" y="686"/>
                  <a:pt x="499" y="684"/>
                </a:cubicBezTo>
                <a:cubicBezTo>
                  <a:pt x="503" y="670"/>
                  <a:pt x="497" y="655"/>
                  <a:pt x="484" y="648"/>
                </a:cubicBezTo>
                <a:cubicBezTo>
                  <a:pt x="428" y="615"/>
                  <a:pt x="394" y="554"/>
                  <a:pt x="394" y="489"/>
                </a:cubicBezTo>
                <a:cubicBezTo>
                  <a:pt x="394" y="439"/>
                  <a:pt x="413" y="393"/>
                  <a:pt x="448" y="357"/>
                </a:cubicBezTo>
                <a:cubicBezTo>
                  <a:pt x="483" y="323"/>
                  <a:pt x="530" y="303"/>
                  <a:pt x="579" y="303"/>
                </a:cubicBezTo>
                <a:cubicBezTo>
                  <a:pt x="664" y="304"/>
                  <a:pt x="736" y="361"/>
                  <a:pt x="757" y="440"/>
                </a:cubicBezTo>
                <a:cubicBezTo>
                  <a:pt x="741" y="446"/>
                  <a:pt x="723" y="450"/>
                  <a:pt x="705" y="450"/>
                </a:cubicBezTo>
                <a:cubicBezTo>
                  <a:pt x="688" y="450"/>
                  <a:pt x="671" y="446"/>
                  <a:pt x="655" y="440"/>
                </a:cubicBezTo>
                <a:cubicBezTo>
                  <a:pt x="655" y="439"/>
                  <a:pt x="655" y="438"/>
                  <a:pt x="655" y="437"/>
                </a:cubicBezTo>
                <a:cubicBezTo>
                  <a:pt x="655" y="395"/>
                  <a:pt x="621" y="361"/>
                  <a:pt x="579" y="361"/>
                </a:cubicBezTo>
                <a:cubicBezTo>
                  <a:pt x="536" y="361"/>
                  <a:pt x="502" y="395"/>
                  <a:pt x="502" y="437"/>
                </a:cubicBezTo>
                <a:cubicBezTo>
                  <a:pt x="502" y="480"/>
                  <a:pt x="536" y="514"/>
                  <a:pt x="579" y="514"/>
                </a:cubicBezTo>
                <a:cubicBezTo>
                  <a:pt x="606" y="514"/>
                  <a:pt x="630" y="500"/>
                  <a:pt x="644" y="478"/>
                </a:cubicBezTo>
                <a:cubicBezTo>
                  <a:pt x="663" y="485"/>
                  <a:pt x="684" y="489"/>
                  <a:pt x="705" y="489"/>
                </a:cubicBezTo>
                <a:cubicBezTo>
                  <a:pt x="725" y="489"/>
                  <a:pt x="745" y="485"/>
                  <a:pt x="764" y="479"/>
                </a:cubicBezTo>
                <a:cubicBezTo>
                  <a:pt x="764" y="482"/>
                  <a:pt x="764" y="485"/>
                  <a:pt x="764" y="489"/>
                </a:cubicBezTo>
                <a:lnTo>
                  <a:pt x="412" y="651"/>
                </a:lnTo>
                <a:cubicBezTo>
                  <a:pt x="410" y="653"/>
                  <a:pt x="410" y="655"/>
                  <a:pt x="409" y="658"/>
                </a:cubicBezTo>
                <a:lnTo>
                  <a:pt x="385" y="657"/>
                </a:lnTo>
                <a:cubicBezTo>
                  <a:pt x="380" y="657"/>
                  <a:pt x="375" y="659"/>
                  <a:pt x="371" y="663"/>
                </a:cubicBezTo>
                <a:lnTo>
                  <a:pt x="126" y="908"/>
                </a:lnTo>
                <a:lnTo>
                  <a:pt x="40" y="909"/>
                </a:lnTo>
                <a:lnTo>
                  <a:pt x="39" y="834"/>
                </a:lnTo>
                <a:lnTo>
                  <a:pt x="100" y="837"/>
                </a:lnTo>
                <a:cubicBezTo>
                  <a:pt x="105" y="837"/>
                  <a:pt x="111" y="835"/>
                  <a:pt x="115" y="831"/>
                </a:cubicBezTo>
                <a:cubicBezTo>
                  <a:pt x="118" y="827"/>
                  <a:pt x="120" y="821"/>
                  <a:pt x="120" y="815"/>
                </a:cubicBezTo>
                <a:lnTo>
                  <a:pt x="116" y="759"/>
                </a:lnTo>
                <a:lnTo>
                  <a:pt x="181" y="764"/>
                </a:lnTo>
                <a:cubicBezTo>
                  <a:pt x="187" y="765"/>
                  <a:pt x="192" y="762"/>
                  <a:pt x="196" y="758"/>
                </a:cubicBezTo>
                <a:cubicBezTo>
                  <a:pt x="200" y="754"/>
                  <a:pt x="202" y="748"/>
                  <a:pt x="202" y="743"/>
                </a:cubicBezTo>
                <a:lnTo>
                  <a:pt x="194" y="666"/>
                </a:lnTo>
                <a:lnTo>
                  <a:pt x="218" y="642"/>
                </a:lnTo>
                <a:lnTo>
                  <a:pt x="282" y="638"/>
                </a:lnTo>
                <a:cubicBezTo>
                  <a:pt x="288" y="638"/>
                  <a:pt x="293" y="635"/>
                  <a:pt x="296" y="631"/>
                </a:cubicBezTo>
                <a:cubicBezTo>
                  <a:pt x="299" y="627"/>
                  <a:pt x="301" y="622"/>
                  <a:pt x="301" y="617"/>
                </a:cubicBezTo>
                <a:lnTo>
                  <a:pt x="294" y="534"/>
                </a:lnTo>
                <a:cubicBezTo>
                  <a:pt x="295" y="534"/>
                  <a:pt x="296" y="533"/>
                  <a:pt x="297" y="533"/>
                </a:cubicBezTo>
                <a:cubicBezTo>
                  <a:pt x="309" y="526"/>
                  <a:pt x="316" y="512"/>
                  <a:pt x="313" y="498"/>
                </a:cubicBezTo>
                <a:cubicBezTo>
                  <a:pt x="299" y="435"/>
                  <a:pt x="317" y="371"/>
                  <a:pt x="362" y="326"/>
                </a:cubicBezTo>
                <a:cubicBezTo>
                  <a:pt x="403" y="285"/>
                  <a:pt x="460" y="267"/>
                  <a:pt x="515" y="273"/>
                </a:cubicBezTo>
                <a:cubicBezTo>
                  <a:pt x="480" y="284"/>
                  <a:pt x="447" y="303"/>
                  <a:pt x="420" y="330"/>
                </a:cubicBezTo>
                <a:cubicBezTo>
                  <a:pt x="378" y="372"/>
                  <a:pt x="354" y="429"/>
                  <a:pt x="354" y="489"/>
                </a:cubicBezTo>
                <a:cubicBezTo>
                  <a:pt x="354" y="547"/>
                  <a:pt x="377" y="603"/>
                  <a:pt x="417" y="644"/>
                </a:cubicBezTo>
                <a:cubicBezTo>
                  <a:pt x="415" y="646"/>
                  <a:pt x="413" y="649"/>
                  <a:pt x="412" y="651"/>
                </a:cubicBezTo>
                <a:close/>
                <a:moveTo>
                  <a:pt x="912" y="245"/>
                </a:moveTo>
                <a:cubicBezTo>
                  <a:pt x="912" y="110"/>
                  <a:pt x="819" y="0"/>
                  <a:pt x="705" y="0"/>
                </a:cubicBezTo>
                <a:cubicBezTo>
                  <a:pt x="594" y="0"/>
                  <a:pt x="503" y="103"/>
                  <a:pt x="498" y="232"/>
                </a:cubicBezTo>
                <a:cubicBezTo>
                  <a:pt x="484" y="232"/>
                  <a:pt x="469" y="233"/>
                  <a:pt x="455" y="236"/>
                </a:cubicBezTo>
                <a:cubicBezTo>
                  <a:pt x="409" y="243"/>
                  <a:pt x="368" y="265"/>
                  <a:pt x="335" y="298"/>
                </a:cubicBezTo>
                <a:cubicBezTo>
                  <a:pt x="283" y="350"/>
                  <a:pt x="260" y="422"/>
                  <a:pt x="272" y="494"/>
                </a:cubicBezTo>
                <a:cubicBezTo>
                  <a:pt x="269" y="494"/>
                  <a:pt x="267" y="494"/>
                  <a:pt x="265" y="495"/>
                </a:cubicBezTo>
                <a:cubicBezTo>
                  <a:pt x="257" y="499"/>
                  <a:pt x="252" y="506"/>
                  <a:pt x="253" y="515"/>
                </a:cubicBezTo>
                <a:lnTo>
                  <a:pt x="260" y="600"/>
                </a:lnTo>
                <a:lnTo>
                  <a:pt x="209" y="604"/>
                </a:lnTo>
                <a:cubicBezTo>
                  <a:pt x="204" y="604"/>
                  <a:pt x="199" y="606"/>
                  <a:pt x="196" y="609"/>
                </a:cubicBezTo>
                <a:lnTo>
                  <a:pt x="160" y="645"/>
                </a:lnTo>
                <a:cubicBezTo>
                  <a:pt x="156" y="649"/>
                  <a:pt x="154" y="655"/>
                  <a:pt x="154" y="661"/>
                </a:cubicBezTo>
                <a:lnTo>
                  <a:pt x="160" y="723"/>
                </a:lnTo>
                <a:lnTo>
                  <a:pt x="96" y="719"/>
                </a:lnTo>
                <a:cubicBezTo>
                  <a:pt x="90" y="718"/>
                  <a:pt x="85" y="720"/>
                  <a:pt x="81" y="724"/>
                </a:cubicBezTo>
                <a:cubicBezTo>
                  <a:pt x="77" y="728"/>
                  <a:pt x="75" y="734"/>
                  <a:pt x="75" y="740"/>
                </a:cubicBezTo>
                <a:lnTo>
                  <a:pt x="79" y="796"/>
                </a:lnTo>
                <a:lnTo>
                  <a:pt x="20" y="794"/>
                </a:lnTo>
                <a:cubicBezTo>
                  <a:pt x="15" y="793"/>
                  <a:pt x="10" y="795"/>
                  <a:pt x="6" y="799"/>
                </a:cubicBezTo>
                <a:cubicBezTo>
                  <a:pt x="2" y="803"/>
                  <a:pt x="0" y="808"/>
                  <a:pt x="0" y="814"/>
                </a:cubicBezTo>
                <a:lnTo>
                  <a:pt x="1" y="930"/>
                </a:lnTo>
                <a:cubicBezTo>
                  <a:pt x="1" y="935"/>
                  <a:pt x="4" y="940"/>
                  <a:pt x="7" y="943"/>
                </a:cubicBezTo>
                <a:cubicBezTo>
                  <a:pt x="11" y="947"/>
                  <a:pt x="16" y="949"/>
                  <a:pt x="21" y="949"/>
                </a:cubicBezTo>
                <a:lnTo>
                  <a:pt x="134" y="948"/>
                </a:lnTo>
                <a:cubicBezTo>
                  <a:pt x="139" y="948"/>
                  <a:pt x="144" y="945"/>
                  <a:pt x="148" y="942"/>
                </a:cubicBezTo>
                <a:lnTo>
                  <a:pt x="393" y="697"/>
                </a:lnTo>
                <a:lnTo>
                  <a:pt x="432" y="697"/>
                </a:lnTo>
                <a:cubicBezTo>
                  <a:pt x="438" y="698"/>
                  <a:pt x="443" y="695"/>
                  <a:pt x="446" y="692"/>
                </a:cubicBezTo>
                <a:cubicBezTo>
                  <a:pt x="447" y="696"/>
                  <a:pt x="449" y="699"/>
                  <a:pt x="452" y="702"/>
                </a:cubicBezTo>
                <a:lnTo>
                  <a:pt x="480" y="729"/>
                </a:lnTo>
                <a:lnTo>
                  <a:pt x="480" y="1076"/>
                </a:lnTo>
                <a:cubicBezTo>
                  <a:pt x="480" y="1081"/>
                  <a:pt x="482" y="1086"/>
                  <a:pt x="486" y="1089"/>
                </a:cubicBezTo>
                <a:lnTo>
                  <a:pt x="565" y="1170"/>
                </a:lnTo>
                <a:cubicBezTo>
                  <a:pt x="568" y="1174"/>
                  <a:pt x="573" y="1176"/>
                  <a:pt x="578" y="1176"/>
                </a:cubicBezTo>
                <a:cubicBezTo>
                  <a:pt x="579" y="1176"/>
                  <a:pt x="579" y="1176"/>
                  <a:pt x="579" y="1176"/>
                </a:cubicBezTo>
                <a:cubicBezTo>
                  <a:pt x="584" y="1176"/>
                  <a:pt x="589" y="1174"/>
                  <a:pt x="592" y="1171"/>
                </a:cubicBezTo>
                <a:lnTo>
                  <a:pt x="675" y="1090"/>
                </a:lnTo>
                <a:cubicBezTo>
                  <a:pt x="679" y="1086"/>
                  <a:pt x="681" y="1081"/>
                  <a:pt x="681" y="1075"/>
                </a:cubicBezTo>
                <a:cubicBezTo>
                  <a:pt x="681" y="1070"/>
                  <a:pt x="679" y="1065"/>
                  <a:pt x="675" y="1061"/>
                </a:cubicBezTo>
                <a:lnTo>
                  <a:pt x="632" y="1021"/>
                </a:lnTo>
                <a:lnTo>
                  <a:pt x="675" y="984"/>
                </a:lnTo>
                <a:cubicBezTo>
                  <a:pt x="679" y="981"/>
                  <a:pt x="681" y="975"/>
                  <a:pt x="681" y="969"/>
                </a:cubicBezTo>
                <a:cubicBezTo>
                  <a:pt x="681" y="964"/>
                  <a:pt x="679" y="958"/>
                  <a:pt x="675" y="954"/>
                </a:cubicBezTo>
                <a:lnTo>
                  <a:pt x="626" y="912"/>
                </a:lnTo>
                <a:lnTo>
                  <a:pt x="674" y="873"/>
                </a:lnTo>
                <a:cubicBezTo>
                  <a:pt x="679" y="869"/>
                  <a:pt x="681" y="863"/>
                  <a:pt x="681" y="857"/>
                </a:cubicBezTo>
                <a:lnTo>
                  <a:pt x="681" y="807"/>
                </a:lnTo>
                <a:cubicBezTo>
                  <a:pt x="681" y="802"/>
                  <a:pt x="680" y="797"/>
                  <a:pt x="676" y="794"/>
                </a:cubicBezTo>
                <a:lnTo>
                  <a:pt x="643" y="755"/>
                </a:lnTo>
                <a:lnTo>
                  <a:pt x="708" y="699"/>
                </a:lnTo>
                <a:cubicBezTo>
                  <a:pt x="714" y="694"/>
                  <a:pt x="716" y="685"/>
                  <a:pt x="713" y="677"/>
                </a:cubicBezTo>
                <a:cubicBezTo>
                  <a:pt x="712" y="675"/>
                  <a:pt x="711" y="673"/>
                  <a:pt x="709" y="671"/>
                </a:cubicBezTo>
                <a:cubicBezTo>
                  <a:pt x="768" y="629"/>
                  <a:pt x="803" y="562"/>
                  <a:pt x="803" y="489"/>
                </a:cubicBezTo>
                <a:cubicBezTo>
                  <a:pt x="803" y="479"/>
                  <a:pt x="803" y="470"/>
                  <a:pt x="802" y="461"/>
                </a:cubicBezTo>
                <a:cubicBezTo>
                  <a:pt x="867" y="420"/>
                  <a:pt x="912" y="338"/>
                  <a:pt x="912" y="2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7" name="Freeform 336">
            <a:extLst>
              <a:ext uri="{FF2B5EF4-FFF2-40B4-BE49-F238E27FC236}">
                <a16:creationId xmlns:a16="http://schemas.microsoft.com/office/drawing/2014/main" id="{DBE1583B-86B8-8248-B8BD-16B6A3BB9920}"/>
              </a:ext>
            </a:extLst>
          </p:cNvPr>
          <p:cNvSpPr/>
          <p:nvPr/>
        </p:nvSpPr>
        <p:spPr>
          <a:xfrm>
            <a:off x="6193033" y="5414971"/>
            <a:ext cx="416880" cy="35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9" h="979">
                <a:moveTo>
                  <a:pt x="726" y="924"/>
                </a:moveTo>
                <a:lnTo>
                  <a:pt x="433" y="924"/>
                </a:lnTo>
                <a:lnTo>
                  <a:pt x="486" y="782"/>
                </a:lnTo>
                <a:lnTo>
                  <a:pt x="674" y="782"/>
                </a:lnTo>
                <a:close/>
                <a:moveTo>
                  <a:pt x="1115" y="0"/>
                </a:moveTo>
                <a:lnTo>
                  <a:pt x="765" y="0"/>
                </a:lnTo>
                <a:cubicBezTo>
                  <a:pt x="750" y="0"/>
                  <a:pt x="738" y="12"/>
                  <a:pt x="738" y="28"/>
                </a:cubicBezTo>
                <a:cubicBezTo>
                  <a:pt x="738" y="43"/>
                  <a:pt x="750" y="55"/>
                  <a:pt x="765" y="55"/>
                </a:cubicBezTo>
                <a:lnTo>
                  <a:pt x="1103" y="55"/>
                </a:lnTo>
                <a:lnTo>
                  <a:pt x="1103" y="611"/>
                </a:lnTo>
                <a:lnTo>
                  <a:pt x="623" y="611"/>
                </a:lnTo>
                <a:cubicBezTo>
                  <a:pt x="608" y="611"/>
                  <a:pt x="595" y="623"/>
                  <a:pt x="595" y="639"/>
                </a:cubicBezTo>
                <a:cubicBezTo>
                  <a:pt x="595" y="654"/>
                  <a:pt x="608" y="666"/>
                  <a:pt x="623" y="666"/>
                </a:cubicBezTo>
                <a:lnTo>
                  <a:pt x="1103" y="666"/>
                </a:lnTo>
                <a:lnTo>
                  <a:pt x="1103" y="727"/>
                </a:lnTo>
                <a:lnTo>
                  <a:pt x="693" y="727"/>
                </a:lnTo>
                <a:lnTo>
                  <a:pt x="467" y="727"/>
                </a:lnTo>
                <a:lnTo>
                  <a:pt x="55" y="727"/>
                </a:lnTo>
                <a:lnTo>
                  <a:pt x="55" y="666"/>
                </a:lnTo>
                <a:lnTo>
                  <a:pt x="358" y="666"/>
                </a:lnTo>
                <a:cubicBezTo>
                  <a:pt x="373" y="666"/>
                  <a:pt x="385" y="654"/>
                  <a:pt x="385" y="639"/>
                </a:cubicBezTo>
                <a:cubicBezTo>
                  <a:pt x="385" y="623"/>
                  <a:pt x="373" y="611"/>
                  <a:pt x="358" y="611"/>
                </a:cubicBezTo>
                <a:lnTo>
                  <a:pt x="55" y="611"/>
                </a:lnTo>
                <a:lnTo>
                  <a:pt x="55" y="55"/>
                </a:lnTo>
                <a:lnTo>
                  <a:pt x="380" y="55"/>
                </a:lnTo>
                <a:cubicBezTo>
                  <a:pt x="395" y="55"/>
                  <a:pt x="407" y="43"/>
                  <a:pt x="407" y="28"/>
                </a:cubicBezTo>
                <a:cubicBezTo>
                  <a:pt x="407" y="12"/>
                  <a:pt x="395" y="0"/>
                  <a:pt x="380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lnTo>
                  <a:pt x="0" y="739"/>
                </a:lnTo>
                <a:cubicBezTo>
                  <a:pt x="0" y="763"/>
                  <a:pt x="19" y="782"/>
                  <a:pt x="43" y="782"/>
                </a:cubicBezTo>
                <a:lnTo>
                  <a:pt x="427" y="782"/>
                </a:lnTo>
                <a:lnTo>
                  <a:pt x="374" y="924"/>
                </a:lnTo>
                <a:lnTo>
                  <a:pt x="302" y="924"/>
                </a:lnTo>
                <a:cubicBezTo>
                  <a:pt x="287" y="924"/>
                  <a:pt x="274" y="936"/>
                  <a:pt x="274" y="951"/>
                </a:cubicBezTo>
                <a:cubicBezTo>
                  <a:pt x="274" y="967"/>
                  <a:pt x="287" y="979"/>
                  <a:pt x="302" y="979"/>
                </a:cubicBezTo>
                <a:lnTo>
                  <a:pt x="393" y="979"/>
                </a:lnTo>
                <a:lnTo>
                  <a:pt x="765" y="979"/>
                </a:lnTo>
                <a:lnTo>
                  <a:pt x="857" y="979"/>
                </a:lnTo>
                <a:cubicBezTo>
                  <a:pt x="872" y="979"/>
                  <a:pt x="884" y="967"/>
                  <a:pt x="884" y="951"/>
                </a:cubicBezTo>
                <a:cubicBezTo>
                  <a:pt x="884" y="936"/>
                  <a:pt x="872" y="924"/>
                  <a:pt x="857" y="924"/>
                </a:cubicBezTo>
                <a:lnTo>
                  <a:pt x="784" y="924"/>
                </a:lnTo>
                <a:lnTo>
                  <a:pt x="733" y="782"/>
                </a:lnTo>
                <a:lnTo>
                  <a:pt x="1115" y="782"/>
                </a:lnTo>
                <a:cubicBezTo>
                  <a:pt x="1139" y="782"/>
                  <a:pt x="1159" y="763"/>
                  <a:pt x="1159" y="739"/>
                </a:cubicBezTo>
                <a:lnTo>
                  <a:pt x="1159" y="43"/>
                </a:lnTo>
                <a:cubicBezTo>
                  <a:pt x="1159" y="19"/>
                  <a:pt x="1139" y="0"/>
                  <a:pt x="111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8" name="Freeform 337">
            <a:extLst>
              <a:ext uri="{FF2B5EF4-FFF2-40B4-BE49-F238E27FC236}">
                <a16:creationId xmlns:a16="http://schemas.microsoft.com/office/drawing/2014/main" id="{65F840C1-8465-D143-AF92-07282A232147}"/>
              </a:ext>
            </a:extLst>
          </p:cNvPr>
          <p:cNvSpPr/>
          <p:nvPr/>
        </p:nvSpPr>
        <p:spPr>
          <a:xfrm>
            <a:off x="6225433" y="5381491"/>
            <a:ext cx="226800" cy="29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1" h="810">
                <a:moveTo>
                  <a:pt x="486" y="35"/>
                </a:moveTo>
                <a:cubicBezTo>
                  <a:pt x="546" y="35"/>
                  <a:pt x="595" y="96"/>
                  <a:pt x="595" y="170"/>
                </a:cubicBezTo>
                <a:cubicBezTo>
                  <a:pt x="595" y="216"/>
                  <a:pt x="577" y="256"/>
                  <a:pt x="549" y="280"/>
                </a:cubicBezTo>
                <a:cubicBezTo>
                  <a:pt x="529" y="227"/>
                  <a:pt x="481" y="188"/>
                  <a:pt x="424" y="179"/>
                </a:cubicBezTo>
                <a:cubicBezTo>
                  <a:pt x="423" y="178"/>
                  <a:pt x="422" y="177"/>
                  <a:pt x="421" y="177"/>
                </a:cubicBezTo>
                <a:cubicBezTo>
                  <a:pt x="417" y="174"/>
                  <a:pt x="412" y="172"/>
                  <a:pt x="408" y="170"/>
                </a:cubicBezTo>
                <a:cubicBezTo>
                  <a:pt x="398" y="165"/>
                  <a:pt x="387" y="162"/>
                  <a:pt x="376" y="159"/>
                </a:cubicBezTo>
                <a:cubicBezTo>
                  <a:pt x="381" y="90"/>
                  <a:pt x="428" y="35"/>
                  <a:pt x="486" y="35"/>
                </a:cubicBezTo>
                <a:close/>
                <a:moveTo>
                  <a:pt x="406" y="291"/>
                </a:moveTo>
                <a:cubicBezTo>
                  <a:pt x="400" y="299"/>
                  <a:pt x="402" y="310"/>
                  <a:pt x="410" y="315"/>
                </a:cubicBezTo>
                <a:cubicBezTo>
                  <a:pt x="412" y="317"/>
                  <a:pt x="414" y="319"/>
                  <a:pt x="416" y="320"/>
                </a:cubicBezTo>
                <a:cubicBezTo>
                  <a:pt x="412" y="324"/>
                  <a:pt x="406" y="326"/>
                  <a:pt x="400" y="326"/>
                </a:cubicBezTo>
                <a:cubicBezTo>
                  <a:pt x="386" y="326"/>
                  <a:pt x="374" y="315"/>
                  <a:pt x="374" y="301"/>
                </a:cubicBezTo>
                <a:cubicBezTo>
                  <a:pt x="374" y="287"/>
                  <a:pt x="386" y="276"/>
                  <a:pt x="400" y="276"/>
                </a:cubicBezTo>
                <a:cubicBezTo>
                  <a:pt x="407" y="276"/>
                  <a:pt x="413" y="279"/>
                  <a:pt x="418" y="284"/>
                </a:cubicBezTo>
                <a:cubicBezTo>
                  <a:pt x="413" y="284"/>
                  <a:pt x="409" y="286"/>
                  <a:pt x="406" y="291"/>
                </a:cubicBezTo>
                <a:close/>
                <a:moveTo>
                  <a:pt x="464" y="437"/>
                </a:moveTo>
                <a:cubicBezTo>
                  <a:pt x="453" y="443"/>
                  <a:pt x="449" y="455"/>
                  <a:pt x="451" y="467"/>
                </a:cubicBezTo>
                <a:lnTo>
                  <a:pt x="411" y="501"/>
                </a:lnTo>
                <a:cubicBezTo>
                  <a:pt x="407" y="504"/>
                  <a:pt x="405" y="509"/>
                  <a:pt x="404" y="514"/>
                </a:cubicBezTo>
                <a:cubicBezTo>
                  <a:pt x="404" y="519"/>
                  <a:pt x="406" y="525"/>
                  <a:pt x="409" y="529"/>
                </a:cubicBezTo>
                <a:lnTo>
                  <a:pt x="436" y="559"/>
                </a:lnTo>
                <a:lnTo>
                  <a:pt x="436" y="577"/>
                </a:lnTo>
                <a:lnTo>
                  <a:pt x="399" y="608"/>
                </a:lnTo>
                <a:cubicBezTo>
                  <a:pt x="394" y="612"/>
                  <a:pt x="392" y="618"/>
                  <a:pt x="391" y="623"/>
                </a:cubicBezTo>
                <a:cubicBezTo>
                  <a:pt x="391" y="629"/>
                  <a:pt x="394" y="635"/>
                  <a:pt x="398" y="639"/>
                </a:cubicBezTo>
                <a:lnTo>
                  <a:pt x="426" y="663"/>
                </a:lnTo>
                <a:lnTo>
                  <a:pt x="403" y="683"/>
                </a:lnTo>
                <a:cubicBezTo>
                  <a:pt x="398" y="686"/>
                  <a:pt x="396" y="692"/>
                  <a:pt x="396" y="697"/>
                </a:cubicBezTo>
                <a:cubicBezTo>
                  <a:pt x="396" y="703"/>
                  <a:pt x="398" y="708"/>
                  <a:pt x="402" y="712"/>
                </a:cubicBezTo>
                <a:lnTo>
                  <a:pt x="427" y="735"/>
                </a:lnTo>
                <a:lnTo>
                  <a:pt x="400" y="762"/>
                </a:lnTo>
                <a:lnTo>
                  <a:pt x="366" y="727"/>
                </a:lnTo>
                <a:lnTo>
                  <a:pt x="366" y="494"/>
                </a:lnTo>
                <a:cubicBezTo>
                  <a:pt x="366" y="488"/>
                  <a:pt x="364" y="483"/>
                  <a:pt x="360" y="479"/>
                </a:cubicBezTo>
                <a:lnTo>
                  <a:pt x="351" y="471"/>
                </a:lnTo>
                <a:cubicBezTo>
                  <a:pt x="352" y="471"/>
                  <a:pt x="352" y="471"/>
                  <a:pt x="352" y="470"/>
                </a:cubicBezTo>
                <a:cubicBezTo>
                  <a:pt x="355" y="458"/>
                  <a:pt x="350" y="445"/>
                  <a:pt x="339" y="439"/>
                </a:cubicBezTo>
                <a:cubicBezTo>
                  <a:pt x="303" y="417"/>
                  <a:pt x="280" y="378"/>
                  <a:pt x="280" y="336"/>
                </a:cubicBezTo>
                <a:cubicBezTo>
                  <a:pt x="280" y="304"/>
                  <a:pt x="293" y="274"/>
                  <a:pt x="315" y="251"/>
                </a:cubicBezTo>
                <a:cubicBezTo>
                  <a:pt x="338" y="229"/>
                  <a:pt x="368" y="216"/>
                  <a:pt x="400" y="216"/>
                </a:cubicBezTo>
                <a:cubicBezTo>
                  <a:pt x="454" y="217"/>
                  <a:pt x="499" y="252"/>
                  <a:pt x="514" y="301"/>
                </a:cubicBezTo>
                <a:cubicBezTo>
                  <a:pt x="505" y="303"/>
                  <a:pt x="495" y="305"/>
                  <a:pt x="486" y="305"/>
                </a:cubicBezTo>
                <a:cubicBezTo>
                  <a:pt x="477" y="305"/>
                  <a:pt x="469" y="304"/>
                  <a:pt x="461" y="302"/>
                </a:cubicBezTo>
                <a:cubicBezTo>
                  <a:pt x="461" y="301"/>
                  <a:pt x="461" y="301"/>
                  <a:pt x="461" y="301"/>
                </a:cubicBezTo>
                <a:cubicBezTo>
                  <a:pt x="461" y="268"/>
                  <a:pt x="433" y="240"/>
                  <a:pt x="400" y="240"/>
                </a:cubicBezTo>
                <a:cubicBezTo>
                  <a:pt x="366" y="240"/>
                  <a:pt x="339" y="268"/>
                  <a:pt x="339" y="301"/>
                </a:cubicBezTo>
                <a:cubicBezTo>
                  <a:pt x="339" y="335"/>
                  <a:pt x="366" y="362"/>
                  <a:pt x="400" y="362"/>
                </a:cubicBezTo>
                <a:cubicBezTo>
                  <a:pt x="420" y="362"/>
                  <a:pt x="439" y="351"/>
                  <a:pt x="450" y="335"/>
                </a:cubicBezTo>
                <a:cubicBezTo>
                  <a:pt x="461" y="339"/>
                  <a:pt x="473" y="341"/>
                  <a:pt x="486" y="341"/>
                </a:cubicBezTo>
                <a:cubicBezTo>
                  <a:pt x="497" y="341"/>
                  <a:pt x="508" y="339"/>
                  <a:pt x="519" y="336"/>
                </a:cubicBezTo>
                <a:cubicBezTo>
                  <a:pt x="519" y="377"/>
                  <a:pt x="498" y="415"/>
                  <a:pt x="464" y="437"/>
                </a:cubicBezTo>
                <a:close/>
                <a:moveTo>
                  <a:pt x="280" y="444"/>
                </a:moveTo>
                <a:lnTo>
                  <a:pt x="268" y="444"/>
                </a:lnTo>
                <a:cubicBezTo>
                  <a:pt x="263" y="444"/>
                  <a:pt x="258" y="446"/>
                  <a:pt x="254" y="450"/>
                </a:cubicBezTo>
                <a:lnTo>
                  <a:pt x="89" y="615"/>
                </a:lnTo>
                <a:lnTo>
                  <a:pt x="40" y="616"/>
                </a:lnTo>
                <a:lnTo>
                  <a:pt x="40" y="577"/>
                </a:lnTo>
                <a:lnTo>
                  <a:pt x="74" y="579"/>
                </a:lnTo>
                <a:cubicBezTo>
                  <a:pt x="79" y="579"/>
                  <a:pt x="85" y="577"/>
                  <a:pt x="89" y="573"/>
                </a:cubicBezTo>
                <a:cubicBezTo>
                  <a:pt x="93" y="569"/>
                  <a:pt x="95" y="563"/>
                  <a:pt x="94" y="558"/>
                </a:cubicBezTo>
                <a:lnTo>
                  <a:pt x="92" y="527"/>
                </a:lnTo>
                <a:lnTo>
                  <a:pt x="129" y="529"/>
                </a:lnTo>
                <a:cubicBezTo>
                  <a:pt x="135" y="530"/>
                  <a:pt x="140" y="528"/>
                  <a:pt x="144" y="524"/>
                </a:cubicBezTo>
                <a:cubicBezTo>
                  <a:pt x="148" y="519"/>
                  <a:pt x="150" y="514"/>
                  <a:pt x="150" y="508"/>
                </a:cubicBezTo>
                <a:lnTo>
                  <a:pt x="145" y="459"/>
                </a:lnTo>
                <a:lnTo>
                  <a:pt x="158" y="447"/>
                </a:lnTo>
                <a:lnTo>
                  <a:pt x="199" y="444"/>
                </a:lnTo>
                <a:cubicBezTo>
                  <a:pt x="204" y="444"/>
                  <a:pt x="209" y="441"/>
                  <a:pt x="212" y="437"/>
                </a:cubicBezTo>
                <a:cubicBezTo>
                  <a:pt x="216" y="433"/>
                  <a:pt x="218" y="428"/>
                  <a:pt x="217" y="423"/>
                </a:cubicBezTo>
                <a:lnTo>
                  <a:pt x="213" y="370"/>
                </a:lnTo>
                <a:cubicBezTo>
                  <a:pt x="223" y="364"/>
                  <a:pt x="228" y="352"/>
                  <a:pt x="225" y="341"/>
                </a:cubicBezTo>
                <a:cubicBezTo>
                  <a:pt x="216" y="300"/>
                  <a:pt x="228" y="259"/>
                  <a:pt x="257" y="230"/>
                </a:cubicBezTo>
                <a:cubicBezTo>
                  <a:pt x="276" y="212"/>
                  <a:pt x="299" y="200"/>
                  <a:pt x="324" y="196"/>
                </a:cubicBezTo>
                <a:cubicBezTo>
                  <a:pt x="311" y="203"/>
                  <a:pt x="299" y="213"/>
                  <a:pt x="288" y="223"/>
                </a:cubicBezTo>
                <a:cubicBezTo>
                  <a:pt x="257" y="253"/>
                  <a:pt x="241" y="293"/>
                  <a:pt x="241" y="336"/>
                </a:cubicBezTo>
                <a:cubicBezTo>
                  <a:pt x="241" y="375"/>
                  <a:pt x="256" y="413"/>
                  <a:pt x="282" y="442"/>
                </a:cubicBezTo>
                <a:cubicBezTo>
                  <a:pt x="281" y="442"/>
                  <a:pt x="281" y="443"/>
                  <a:pt x="281" y="443"/>
                </a:cubicBezTo>
                <a:cubicBezTo>
                  <a:pt x="281" y="444"/>
                  <a:pt x="280" y="444"/>
                  <a:pt x="280" y="444"/>
                </a:cubicBezTo>
                <a:close/>
                <a:moveTo>
                  <a:pt x="229" y="202"/>
                </a:moveTo>
                <a:cubicBezTo>
                  <a:pt x="194" y="237"/>
                  <a:pt x="178" y="286"/>
                  <a:pt x="184" y="335"/>
                </a:cubicBezTo>
                <a:cubicBezTo>
                  <a:pt x="176" y="338"/>
                  <a:pt x="172" y="346"/>
                  <a:pt x="172" y="354"/>
                </a:cubicBezTo>
                <a:lnTo>
                  <a:pt x="176" y="406"/>
                </a:lnTo>
                <a:lnTo>
                  <a:pt x="148" y="408"/>
                </a:lnTo>
                <a:cubicBezTo>
                  <a:pt x="143" y="408"/>
                  <a:pt x="138" y="410"/>
                  <a:pt x="135" y="413"/>
                </a:cubicBezTo>
                <a:lnTo>
                  <a:pt x="111" y="438"/>
                </a:lnTo>
                <a:cubicBezTo>
                  <a:pt x="106" y="442"/>
                  <a:pt x="104" y="448"/>
                  <a:pt x="105" y="454"/>
                </a:cubicBezTo>
                <a:lnTo>
                  <a:pt x="108" y="489"/>
                </a:lnTo>
                <a:lnTo>
                  <a:pt x="72" y="486"/>
                </a:lnTo>
                <a:cubicBezTo>
                  <a:pt x="66" y="485"/>
                  <a:pt x="61" y="488"/>
                  <a:pt x="57" y="492"/>
                </a:cubicBezTo>
                <a:cubicBezTo>
                  <a:pt x="53" y="496"/>
                  <a:pt x="51" y="501"/>
                  <a:pt x="51" y="507"/>
                </a:cubicBezTo>
                <a:lnTo>
                  <a:pt x="53" y="538"/>
                </a:lnTo>
                <a:lnTo>
                  <a:pt x="20" y="537"/>
                </a:lnTo>
                <a:cubicBezTo>
                  <a:pt x="15" y="537"/>
                  <a:pt x="10" y="539"/>
                  <a:pt x="6" y="543"/>
                </a:cubicBezTo>
                <a:cubicBezTo>
                  <a:pt x="2" y="546"/>
                  <a:pt x="0" y="551"/>
                  <a:pt x="0" y="557"/>
                </a:cubicBezTo>
                <a:lnTo>
                  <a:pt x="1" y="636"/>
                </a:lnTo>
                <a:cubicBezTo>
                  <a:pt x="1" y="641"/>
                  <a:pt x="3" y="646"/>
                  <a:pt x="7" y="650"/>
                </a:cubicBezTo>
                <a:cubicBezTo>
                  <a:pt x="11" y="653"/>
                  <a:pt x="16" y="655"/>
                  <a:pt x="21" y="655"/>
                </a:cubicBezTo>
                <a:lnTo>
                  <a:pt x="98" y="654"/>
                </a:lnTo>
                <a:cubicBezTo>
                  <a:pt x="103" y="654"/>
                  <a:pt x="108" y="652"/>
                  <a:pt x="111" y="648"/>
                </a:cubicBezTo>
                <a:lnTo>
                  <a:pt x="276" y="484"/>
                </a:lnTo>
                <a:lnTo>
                  <a:pt x="300" y="484"/>
                </a:lnTo>
                <a:cubicBezTo>
                  <a:pt x="302" y="484"/>
                  <a:pt x="305" y="484"/>
                  <a:pt x="307" y="483"/>
                </a:cubicBezTo>
                <a:cubicBezTo>
                  <a:pt x="308" y="484"/>
                  <a:pt x="308" y="485"/>
                  <a:pt x="309" y="485"/>
                </a:cubicBezTo>
                <a:lnTo>
                  <a:pt x="326" y="502"/>
                </a:lnTo>
                <a:lnTo>
                  <a:pt x="326" y="735"/>
                </a:lnTo>
                <a:cubicBezTo>
                  <a:pt x="326" y="740"/>
                  <a:pt x="328" y="745"/>
                  <a:pt x="332" y="749"/>
                </a:cubicBezTo>
                <a:lnTo>
                  <a:pt x="386" y="804"/>
                </a:lnTo>
                <a:cubicBezTo>
                  <a:pt x="389" y="807"/>
                  <a:pt x="394" y="810"/>
                  <a:pt x="399" y="810"/>
                </a:cubicBezTo>
                <a:cubicBezTo>
                  <a:pt x="400" y="810"/>
                  <a:pt x="400" y="810"/>
                  <a:pt x="400" y="810"/>
                </a:cubicBezTo>
                <a:cubicBezTo>
                  <a:pt x="405" y="810"/>
                  <a:pt x="410" y="808"/>
                  <a:pt x="414" y="804"/>
                </a:cubicBezTo>
                <a:lnTo>
                  <a:pt x="470" y="749"/>
                </a:lnTo>
                <a:cubicBezTo>
                  <a:pt x="474" y="745"/>
                  <a:pt x="476" y="740"/>
                  <a:pt x="476" y="735"/>
                </a:cubicBezTo>
                <a:cubicBezTo>
                  <a:pt x="476" y="729"/>
                  <a:pt x="473" y="724"/>
                  <a:pt x="469" y="720"/>
                </a:cubicBezTo>
                <a:lnTo>
                  <a:pt x="445" y="698"/>
                </a:lnTo>
                <a:lnTo>
                  <a:pt x="469" y="678"/>
                </a:lnTo>
                <a:cubicBezTo>
                  <a:pt x="473" y="674"/>
                  <a:pt x="476" y="668"/>
                  <a:pt x="476" y="663"/>
                </a:cubicBezTo>
                <a:cubicBezTo>
                  <a:pt x="476" y="657"/>
                  <a:pt x="473" y="652"/>
                  <a:pt x="469" y="648"/>
                </a:cubicBezTo>
                <a:lnTo>
                  <a:pt x="442" y="624"/>
                </a:lnTo>
                <a:lnTo>
                  <a:pt x="469" y="602"/>
                </a:lnTo>
                <a:cubicBezTo>
                  <a:pt x="473" y="598"/>
                  <a:pt x="476" y="592"/>
                  <a:pt x="476" y="587"/>
                </a:cubicBezTo>
                <a:lnTo>
                  <a:pt x="476" y="552"/>
                </a:lnTo>
                <a:cubicBezTo>
                  <a:pt x="476" y="547"/>
                  <a:pt x="474" y="543"/>
                  <a:pt x="471" y="539"/>
                </a:cubicBezTo>
                <a:lnTo>
                  <a:pt x="452" y="518"/>
                </a:lnTo>
                <a:lnTo>
                  <a:pt x="491" y="484"/>
                </a:lnTo>
                <a:cubicBezTo>
                  <a:pt x="498" y="478"/>
                  <a:pt x="500" y="470"/>
                  <a:pt x="497" y="462"/>
                </a:cubicBezTo>
                <a:cubicBezTo>
                  <a:pt x="536" y="432"/>
                  <a:pt x="559" y="386"/>
                  <a:pt x="559" y="336"/>
                </a:cubicBezTo>
                <a:cubicBezTo>
                  <a:pt x="559" y="330"/>
                  <a:pt x="558" y="324"/>
                  <a:pt x="558" y="318"/>
                </a:cubicBezTo>
                <a:cubicBezTo>
                  <a:pt x="601" y="289"/>
                  <a:pt x="631" y="233"/>
                  <a:pt x="631" y="170"/>
                </a:cubicBezTo>
                <a:cubicBezTo>
                  <a:pt x="631" y="76"/>
                  <a:pt x="566" y="0"/>
                  <a:pt x="486" y="0"/>
                </a:cubicBezTo>
                <a:cubicBezTo>
                  <a:pt x="410" y="0"/>
                  <a:pt x="347" y="68"/>
                  <a:pt x="341" y="156"/>
                </a:cubicBezTo>
                <a:cubicBezTo>
                  <a:pt x="300" y="156"/>
                  <a:pt x="259" y="172"/>
                  <a:pt x="229" y="20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9" name="Freeform 338">
            <a:extLst>
              <a:ext uri="{FF2B5EF4-FFF2-40B4-BE49-F238E27FC236}">
                <a16:creationId xmlns:a16="http://schemas.microsoft.com/office/drawing/2014/main" id="{DA384AEA-AA38-9541-BDBA-397A7C2F35CB}"/>
              </a:ext>
            </a:extLst>
          </p:cNvPr>
          <p:cNvSpPr/>
          <p:nvPr/>
        </p:nvSpPr>
        <p:spPr>
          <a:xfrm>
            <a:off x="6901153" y="5431171"/>
            <a:ext cx="246240" cy="24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5" h="692">
                <a:moveTo>
                  <a:pt x="621" y="636"/>
                </a:moveTo>
                <a:lnTo>
                  <a:pt x="271" y="636"/>
                </a:lnTo>
                <a:cubicBezTo>
                  <a:pt x="151" y="636"/>
                  <a:pt x="98" y="576"/>
                  <a:pt x="78" y="540"/>
                </a:cubicBezTo>
                <a:cubicBezTo>
                  <a:pt x="47" y="486"/>
                  <a:pt x="47" y="418"/>
                  <a:pt x="80" y="362"/>
                </a:cubicBezTo>
                <a:cubicBezTo>
                  <a:pt x="99" y="330"/>
                  <a:pt x="128" y="303"/>
                  <a:pt x="164" y="285"/>
                </a:cubicBezTo>
                <a:cubicBezTo>
                  <a:pt x="206" y="263"/>
                  <a:pt x="256" y="252"/>
                  <a:pt x="314" y="253"/>
                </a:cubicBezTo>
                <a:cubicBezTo>
                  <a:pt x="345" y="253"/>
                  <a:pt x="375" y="259"/>
                  <a:pt x="402" y="271"/>
                </a:cubicBezTo>
                <a:cubicBezTo>
                  <a:pt x="410" y="275"/>
                  <a:pt x="419" y="274"/>
                  <a:pt x="426" y="270"/>
                </a:cubicBezTo>
                <a:cubicBezTo>
                  <a:pt x="434" y="265"/>
                  <a:pt x="439" y="258"/>
                  <a:pt x="440" y="249"/>
                </a:cubicBezTo>
                <a:cubicBezTo>
                  <a:pt x="453" y="139"/>
                  <a:pt x="546" y="56"/>
                  <a:pt x="657" y="56"/>
                </a:cubicBezTo>
                <a:cubicBezTo>
                  <a:pt x="672" y="56"/>
                  <a:pt x="685" y="43"/>
                  <a:pt x="685" y="28"/>
                </a:cubicBezTo>
                <a:cubicBezTo>
                  <a:pt x="685" y="13"/>
                  <a:pt x="672" y="0"/>
                  <a:pt x="657" y="0"/>
                </a:cubicBezTo>
                <a:cubicBezTo>
                  <a:pt x="530" y="0"/>
                  <a:pt x="421" y="88"/>
                  <a:pt x="391" y="209"/>
                </a:cubicBezTo>
                <a:cubicBezTo>
                  <a:pt x="367" y="202"/>
                  <a:pt x="341" y="198"/>
                  <a:pt x="314" y="198"/>
                </a:cubicBezTo>
                <a:cubicBezTo>
                  <a:pt x="313" y="198"/>
                  <a:pt x="312" y="198"/>
                  <a:pt x="310" y="198"/>
                </a:cubicBezTo>
                <a:cubicBezTo>
                  <a:pt x="245" y="198"/>
                  <a:pt x="187" y="210"/>
                  <a:pt x="139" y="236"/>
                </a:cubicBezTo>
                <a:cubicBezTo>
                  <a:pt x="93" y="259"/>
                  <a:pt x="56" y="293"/>
                  <a:pt x="32" y="334"/>
                </a:cubicBezTo>
                <a:cubicBezTo>
                  <a:pt x="-10" y="407"/>
                  <a:pt x="-11" y="496"/>
                  <a:pt x="30" y="568"/>
                </a:cubicBezTo>
                <a:cubicBezTo>
                  <a:pt x="75" y="646"/>
                  <a:pt x="163" y="692"/>
                  <a:pt x="271" y="692"/>
                </a:cubicBezTo>
                <a:lnTo>
                  <a:pt x="621" y="692"/>
                </a:lnTo>
                <a:cubicBezTo>
                  <a:pt x="637" y="692"/>
                  <a:pt x="649" y="679"/>
                  <a:pt x="649" y="664"/>
                </a:cubicBezTo>
                <a:cubicBezTo>
                  <a:pt x="649" y="649"/>
                  <a:pt x="637" y="636"/>
                  <a:pt x="621" y="6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0" name="Freeform 339">
            <a:extLst>
              <a:ext uri="{FF2B5EF4-FFF2-40B4-BE49-F238E27FC236}">
                <a16:creationId xmlns:a16="http://schemas.microsoft.com/office/drawing/2014/main" id="{A24766C6-7F5F-A848-8123-3D0BF22A756A}"/>
              </a:ext>
            </a:extLst>
          </p:cNvPr>
          <p:cNvSpPr/>
          <p:nvPr/>
        </p:nvSpPr>
        <p:spPr>
          <a:xfrm>
            <a:off x="7208592" y="5475811"/>
            <a:ext cx="121320" cy="202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564">
                <a:moveTo>
                  <a:pt x="177" y="2"/>
                </a:moveTo>
                <a:cubicBezTo>
                  <a:pt x="163" y="-4"/>
                  <a:pt x="147" y="3"/>
                  <a:pt x="141" y="17"/>
                </a:cubicBezTo>
                <a:cubicBezTo>
                  <a:pt x="135" y="31"/>
                  <a:pt x="141" y="47"/>
                  <a:pt x="155" y="53"/>
                </a:cubicBezTo>
                <a:cubicBezTo>
                  <a:pt x="201" y="73"/>
                  <a:pt x="237" y="107"/>
                  <a:pt x="259" y="151"/>
                </a:cubicBezTo>
                <a:cubicBezTo>
                  <a:pt x="280" y="193"/>
                  <a:pt x="287" y="242"/>
                  <a:pt x="280" y="290"/>
                </a:cubicBezTo>
                <a:cubicBezTo>
                  <a:pt x="272" y="344"/>
                  <a:pt x="246" y="393"/>
                  <a:pt x="206" y="431"/>
                </a:cubicBezTo>
                <a:cubicBezTo>
                  <a:pt x="161" y="474"/>
                  <a:pt x="98" y="501"/>
                  <a:pt x="24" y="509"/>
                </a:cubicBezTo>
                <a:cubicBezTo>
                  <a:pt x="9" y="511"/>
                  <a:pt x="-2" y="525"/>
                  <a:pt x="0" y="540"/>
                </a:cubicBezTo>
                <a:cubicBezTo>
                  <a:pt x="2" y="554"/>
                  <a:pt x="13" y="564"/>
                  <a:pt x="27" y="564"/>
                </a:cubicBezTo>
                <a:cubicBezTo>
                  <a:pt x="28" y="564"/>
                  <a:pt x="29" y="564"/>
                  <a:pt x="30" y="564"/>
                </a:cubicBezTo>
                <a:cubicBezTo>
                  <a:pt x="116" y="554"/>
                  <a:pt x="190" y="522"/>
                  <a:pt x="244" y="471"/>
                </a:cubicBezTo>
                <a:cubicBezTo>
                  <a:pt x="293" y="424"/>
                  <a:pt x="324" y="365"/>
                  <a:pt x="334" y="298"/>
                </a:cubicBezTo>
                <a:cubicBezTo>
                  <a:pt x="354" y="172"/>
                  <a:pt x="291" y="53"/>
                  <a:pt x="177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1" name="Freeform 340">
            <a:extLst>
              <a:ext uri="{FF2B5EF4-FFF2-40B4-BE49-F238E27FC236}">
                <a16:creationId xmlns:a16="http://schemas.microsoft.com/office/drawing/2014/main" id="{B923C65F-0F37-1148-ADCB-8639CA943999}"/>
              </a:ext>
            </a:extLst>
          </p:cNvPr>
          <p:cNvSpPr/>
          <p:nvPr/>
        </p:nvSpPr>
        <p:spPr>
          <a:xfrm>
            <a:off x="7027873" y="5410291"/>
            <a:ext cx="226800" cy="29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1" h="810">
                <a:moveTo>
                  <a:pt x="406" y="291"/>
                </a:moveTo>
                <a:cubicBezTo>
                  <a:pt x="400" y="299"/>
                  <a:pt x="402" y="310"/>
                  <a:pt x="410" y="316"/>
                </a:cubicBezTo>
                <a:cubicBezTo>
                  <a:pt x="412" y="317"/>
                  <a:pt x="414" y="319"/>
                  <a:pt x="416" y="320"/>
                </a:cubicBezTo>
                <a:cubicBezTo>
                  <a:pt x="412" y="324"/>
                  <a:pt x="406" y="327"/>
                  <a:pt x="400" y="327"/>
                </a:cubicBezTo>
                <a:cubicBezTo>
                  <a:pt x="386" y="327"/>
                  <a:pt x="374" y="315"/>
                  <a:pt x="374" y="301"/>
                </a:cubicBezTo>
                <a:cubicBezTo>
                  <a:pt x="374" y="287"/>
                  <a:pt x="386" y="276"/>
                  <a:pt x="400" y="276"/>
                </a:cubicBezTo>
                <a:cubicBezTo>
                  <a:pt x="407" y="276"/>
                  <a:pt x="413" y="279"/>
                  <a:pt x="418" y="284"/>
                </a:cubicBezTo>
                <a:cubicBezTo>
                  <a:pt x="413" y="284"/>
                  <a:pt x="409" y="287"/>
                  <a:pt x="406" y="291"/>
                </a:cubicBezTo>
                <a:close/>
                <a:moveTo>
                  <a:pt x="464" y="437"/>
                </a:moveTo>
                <a:cubicBezTo>
                  <a:pt x="453" y="444"/>
                  <a:pt x="449" y="455"/>
                  <a:pt x="451" y="467"/>
                </a:cubicBezTo>
                <a:lnTo>
                  <a:pt x="411" y="501"/>
                </a:lnTo>
                <a:cubicBezTo>
                  <a:pt x="407" y="504"/>
                  <a:pt x="405" y="509"/>
                  <a:pt x="405" y="515"/>
                </a:cubicBezTo>
                <a:cubicBezTo>
                  <a:pt x="404" y="520"/>
                  <a:pt x="406" y="525"/>
                  <a:pt x="409" y="529"/>
                </a:cubicBezTo>
                <a:lnTo>
                  <a:pt x="436" y="560"/>
                </a:lnTo>
                <a:lnTo>
                  <a:pt x="436" y="578"/>
                </a:lnTo>
                <a:lnTo>
                  <a:pt x="399" y="609"/>
                </a:lnTo>
                <a:cubicBezTo>
                  <a:pt x="394" y="612"/>
                  <a:pt x="392" y="618"/>
                  <a:pt x="391" y="624"/>
                </a:cubicBezTo>
                <a:cubicBezTo>
                  <a:pt x="391" y="630"/>
                  <a:pt x="394" y="635"/>
                  <a:pt x="398" y="639"/>
                </a:cubicBezTo>
                <a:lnTo>
                  <a:pt x="426" y="663"/>
                </a:lnTo>
                <a:lnTo>
                  <a:pt x="403" y="683"/>
                </a:lnTo>
                <a:cubicBezTo>
                  <a:pt x="399" y="687"/>
                  <a:pt x="396" y="692"/>
                  <a:pt x="396" y="698"/>
                </a:cubicBezTo>
                <a:cubicBezTo>
                  <a:pt x="396" y="703"/>
                  <a:pt x="398" y="709"/>
                  <a:pt x="402" y="713"/>
                </a:cubicBezTo>
                <a:lnTo>
                  <a:pt x="427" y="736"/>
                </a:lnTo>
                <a:lnTo>
                  <a:pt x="400" y="762"/>
                </a:lnTo>
                <a:lnTo>
                  <a:pt x="366" y="727"/>
                </a:lnTo>
                <a:lnTo>
                  <a:pt x="366" y="494"/>
                </a:lnTo>
                <a:cubicBezTo>
                  <a:pt x="366" y="489"/>
                  <a:pt x="364" y="484"/>
                  <a:pt x="360" y="480"/>
                </a:cubicBezTo>
                <a:lnTo>
                  <a:pt x="351" y="472"/>
                </a:lnTo>
                <a:cubicBezTo>
                  <a:pt x="352" y="471"/>
                  <a:pt x="352" y="471"/>
                  <a:pt x="352" y="470"/>
                </a:cubicBezTo>
                <a:cubicBezTo>
                  <a:pt x="355" y="458"/>
                  <a:pt x="350" y="446"/>
                  <a:pt x="339" y="439"/>
                </a:cubicBezTo>
                <a:cubicBezTo>
                  <a:pt x="303" y="418"/>
                  <a:pt x="280" y="378"/>
                  <a:pt x="280" y="336"/>
                </a:cubicBezTo>
                <a:cubicBezTo>
                  <a:pt x="280" y="304"/>
                  <a:pt x="293" y="274"/>
                  <a:pt x="316" y="252"/>
                </a:cubicBezTo>
                <a:cubicBezTo>
                  <a:pt x="338" y="229"/>
                  <a:pt x="368" y="217"/>
                  <a:pt x="400" y="217"/>
                </a:cubicBezTo>
                <a:cubicBezTo>
                  <a:pt x="454" y="217"/>
                  <a:pt x="499" y="252"/>
                  <a:pt x="514" y="301"/>
                </a:cubicBezTo>
                <a:cubicBezTo>
                  <a:pt x="505" y="304"/>
                  <a:pt x="495" y="305"/>
                  <a:pt x="486" y="305"/>
                </a:cubicBezTo>
                <a:cubicBezTo>
                  <a:pt x="477" y="305"/>
                  <a:pt x="469" y="304"/>
                  <a:pt x="461" y="302"/>
                </a:cubicBezTo>
                <a:lnTo>
                  <a:pt x="461" y="301"/>
                </a:lnTo>
                <a:cubicBezTo>
                  <a:pt x="461" y="268"/>
                  <a:pt x="433" y="241"/>
                  <a:pt x="400" y="241"/>
                </a:cubicBezTo>
                <a:cubicBezTo>
                  <a:pt x="366" y="241"/>
                  <a:pt x="339" y="268"/>
                  <a:pt x="339" y="301"/>
                </a:cubicBezTo>
                <a:cubicBezTo>
                  <a:pt x="339" y="335"/>
                  <a:pt x="366" y="362"/>
                  <a:pt x="400" y="362"/>
                </a:cubicBezTo>
                <a:cubicBezTo>
                  <a:pt x="421" y="362"/>
                  <a:pt x="439" y="352"/>
                  <a:pt x="450" y="336"/>
                </a:cubicBezTo>
                <a:cubicBezTo>
                  <a:pt x="462" y="339"/>
                  <a:pt x="473" y="341"/>
                  <a:pt x="486" y="341"/>
                </a:cubicBezTo>
                <a:cubicBezTo>
                  <a:pt x="497" y="341"/>
                  <a:pt x="508" y="339"/>
                  <a:pt x="519" y="336"/>
                </a:cubicBezTo>
                <a:cubicBezTo>
                  <a:pt x="519" y="377"/>
                  <a:pt x="498" y="415"/>
                  <a:pt x="464" y="437"/>
                </a:cubicBezTo>
                <a:close/>
                <a:moveTo>
                  <a:pt x="280" y="445"/>
                </a:moveTo>
                <a:lnTo>
                  <a:pt x="269" y="445"/>
                </a:lnTo>
                <a:cubicBezTo>
                  <a:pt x="263" y="445"/>
                  <a:pt x="258" y="447"/>
                  <a:pt x="254" y="450"/>
                </a:cubicBezTo>
                <a:lnTo>
                  <a:pt x="89" y="615"/>
                </a:lnTo>
                <a:lnTo>
                  <a:pt x="40" y="616"/>
                </a:lnTo>
                <a:lnTo>
                  <a:pt x="40" y="578"/>
                </a:lnTo>
                <a:lnTo>
                  <a:pt x="74" y="579"/>
                </a:lnTo>
                <a:cubicBezTo>
                  <a:pt x="79" y="579"/>
                  <a:pt x="85" y="577"/>
                  <a:pt x="89" y="573"/>
                </a:cubicBezTo>
                <a:cubicBezTo>
                  <a:pt x="93" y="569"/>
                  <a:pt x="95" y="564"/>
                  <a:pt x="94" y="558"/>
                </a:cubicBezTo>
                <a:lnTo>
                  <a:pt x="92" y="527"/>
                </a:lnTo>
                <a:lnTo>
                  <a:pt x="129" y="530"/>
                </a:lnTo>
                <a:cubicBezTo>
                  <a:pt x="135" y="530"/>
                  <a:pt x="140" y="528"/>
                  <a:pt x="144" y="524"/>
                </a:cubicBezTo>
                <a:cubicBezTo>
                  <a:pt x="148" y="520"/>
                  <a:pt x="150" y="514"/>
                  <a:pt x="150" y="508"/>
                </a:cubicBezTo>
                <a:lnTo>
                  <a:pt x="145" y="459"/>
                </a:lnTo>
                <a:lnTo>
                  <a:pt x="158" y="447"/>
                </a:lnTo>
                <a:lnTo>
                  <a:pt x="199" y="444"/>
                </a:lnTo>
                <a:cubicBezTo>
                  <a:pt x="204" y="444"/>
                  <a:pt x="209" y="441"/>
                  <a:pt x="212" y="437"/>
                </a:cubicBezTo>
                <a:cubicBezTo>
                  <a:pt x="216" y="434"/>
                  <a:pt x="218" y="428"/>
                  <a:pt x="217" y="423"/>
                </a:cubicBezTo>
                <a:lnTo>
                  <a:pt x="213" y="371"/>
                </a:lnTo>
                <a:cubicBezTo>
                  <a:pt x="223" y="364"/>
                  <a:pt x="228" y="353"/>
                  <a:pt x="225" y="341"/>
                </a:cubicBezTo>
                <a:cubicBezTo>
                  <a:pt x="216" y="301"/>
                  <a:pt x="228" y="259"/>
                  <a:pt x="257" y="230"/>
                </a:cubicBezTo>
                <a:cubicBezTo>
                  <a:pt x="276" y="212"/>
                  <a:pt x="299" y="200"/>
                  <a:pt x="324" y="197"/>
                </a:cubicBezTo>
                <a:cubicBezTo>
                  <a:pt x="311" y="204"/>
                  <a:pt x="299" y="213"/>
                  <a:pt x="288" y="224"/>
                </a:cubicBezTo>
                <a:cubicBezTo>
                  <a:pt x="257" y="254"/>
                  <a:pt x="241" y="294"/>
                  <a:pt x="241" y="336"/>
                </a:cubicBezTo>
                <a:cubicBezTo>
                  <a:pt x="241" y="376"/>
                  <a:pt x="256" y="414"/>
                  <a:pt x="282" y="442"/>
                </a:cubicBezTo>
                <a:cubicBezTo>
                  <a:pt x="281" y="443"/>
                  <a:pt x="281" y="443"/>
                  <a:pt x="281" y="444"/>
                </a:cubicBezTo>
                <a:cubicBezTo>
                  <a:pt x="281" y="444"/>
                  <a:pt x="280" y="444"/>
                  <a:pt x="280" y="445"/>
                </a:cubicBezTo>
                <a:close/>
                <a:moveTo>
                  <a:pt x="486" y="35"/>
                </a:moveTo>
                <a:cubicBezTo>
                  <a:pt x="546" y="35"/>
                  <a:pt x="595" y="96"/>
                  <a:pt x="595" y="170"/>
                </a:cubicBezTo>
                <a:cubicBezTo>
                  <a:pt x="595" y="216"/>
                  <a:pt x="577" y="256"/>
                  <a:pt x="549" y="281"/>
                </a:cubicBezTo>
                <a:cubicBezTo>
                  <a:pt x="529" y="228"/>
                  <a:pt x="482" y="188"/>
                  <a:pt x="424" y="179"/>
                </a:cubicBezTo>
                <a:cubicBezTo>
                  <a:pt x="423" y="178"/>
                  <a:pt x="422" y="178"/>
                  <a:pt x="421" y="177"/>
                </a:cubicBezTo>
                <a:cubicBezTo>
                  <a:pt x="417" y="174"/>
                  <a:pt x="412" y="172"/>
                  <a:pt x="408" y="170"/>
                </a:cubicBezTo>
                <a:cubicBezTo>
                  <a:pt x="398" y="165"/>
                  <a:pt x="387" y="162"/>
                  <a:pt x="376" y="160"/>
                </a:cubicBezTo>
                <a:cubicBezTo>
                  <a:pt x="381" y="90"/>
                  <a:pt x="428" y="35"/>
                  <a:pt x="486" y="35"/>
                </a:cubicBezTo>
                <a:close/>
                <a:moveTo>
                  <a:pt x="497" y="462"/>
                </a:moveTo>
                <a:cubicBezTo>
                  <a:pt x="536" y="432"/>
                  <a:pt x="559" y="386"/>
                  <a:pt x="559" y="336"/>
                </a:cubicBezTo>
                <a:cubicBezTo>
                  <a:pt x="559" y="330"/>
                  <a:pt x="558" y="324"/>
                  <a:pt x="558" y="318"/>
                </a:cubicBezTo>
                <a:cubicBezTo>
                  <a:pt x="601" y="289"/>
                  <a:pt x="631" y="234"/>
                  <a:pt x="631" y="170"/>
                </a:cubicBezTo>
                <a:cubicBezTo>
                  <a:pt x="631" y="76"/>
                  <a:pt x="566" y="0"/>
                  <a:pt x="486" y="0"/>
                </a:cubicBezTo>
                <a:cubicBezTo>
                  <a:pt x="410" y="0"/>
                  <a:pt x="347" y="69"/>
                  <a:pt x="341" y="156"/>
                </a:cubicBezTo>
                <a:cubicBezTo>
                  <a:pt x="300" y="156"/>
                  <a:pt x="259" y="172"/>
                  <a:pt x="229" y="202"/>
                </a:cubicBezTo>
                <a:cubicBezTo>
                  <a:pt x="194" y="238"/>
                  <a:pt x="178" y="286"/>
                  <a:pt x="184" y="335"/>
                </a:cubicBezTo>
                <a:cubicBezTo>
                  <a:pt x="176" y="338"/>
                  <a:pt x="172" y="346"/>
                  <a:pt x="172" y="355"/>
                </a:cubicBezTo>
                <a:lnTo>
                  <a:pt x="176" y="406"/>
                </a:lnTo>
                <a:lnTo>
                  <a:pt x="148" y="408"/>
                </a:lnTo>
                <a:cubicBezTo>
                  <a:pt x="143" y="408"/>
                  <a:pt x="139" y="410"/>
                  <a:pt x="135" y="414"/>
                </a:cubicBezTo>
                <a:lnTo>
                  <a:pt x="111" y="438"/>
                </a:lnTo>
                <a:cubicBezTo>
                  <a:pt x="106" y="442"/>
                  <a:pt x="104" y="448"/>
                  <a:pt x="105" y="454"/>
                </a:cubicBezTo>
                <a:lnTo>
                  <a:pt x="108" y="489"/>
                </a:lnTo>
                <a:lnTo>
                  <a:pt x="72" y="486"/>
                </a:lnTo>
                <a:cubicBezTo>
                  <a:pt x="67" y="486"/>
                  <a:pt x="61" y="488"/>
                  <a:pt x="57" y="492"/>
                </a:cubicBezTo>
                <a:cubicBezTo>
                  <a:pt x="53" y="496"/>
                  <a:pt x="51" y="502"/>
                  <a:pt x="51" y="507"/>
                </a:cubicBezTo>
                <a:lnTo>
                  <a:pt x="54" y="539"/>
                </a:lnTo>
                <a:lnTo>
                  <a:pt x="21" y="537"/>
                </a:lnTo>
                <a:cubicBezTo>
                  <a:pt x="15" y="537"/>
                  <a:pt x="10" y="539"/>
                  <a:pt x="6" y="543"/>
                </a:cubicBezTo>
                <a:cubicBezTo>
                  <a:pt x="2" y="547"/>
                  <a:pt x="0" y="552"/>
                  <a:pt x="0" y="557"/>
                </a:cubicBezTo>
                <a:lnTo>
                  <a:pt x="1" y="636"/>
                </a:lnTo>
                <a:cubicBezTo>
                  <a:pt x="1" y="641"/>
                  <a:pt x="3" y="646"/>
                  <a:pt x="7" y="650"/>
                </a:cubicBezTo>
                <a:cubicBezTo>
                  <a:pt x="11" y="654"/>
                  <a:pt x="16" y="656"/>
                  <a:pt x="21" y="656"/>
                </a:cubicBezTo>
                <a:lnTo>
                  <a:pt x="98" y="655"/>
                </a:lnTo>
                <a:cubicBezTo>
                  <a:pt x="103" y="654"/>
                  <a:pt x="108" y="652"/>
                  <a:pt x="111" y="649"/>
                </a:cubicBezTo>
                <a:lnTo>
                  <a:pt x="276" y="484"/>
                </a:lnTo>
                <a:lnTo>
                  <a:pt x="300" y="485"/>
                </a:lnTo>
                <a:cubicBezTo>
                  <a:pt x="302" y="485"/>
                  <a:pt x="305" y="484"/>
                  <a:pt x="307" y="483"/>
                </a:cubicBezTo>
                <a:cubicBezTo>
                  <a:pt x="308" y="484"/>
                  <a:pt x="308" y="485"/>
                  <a:pt x="309" y="486"/>
                </a:cubicBezTo>
                <a:lnTo>
                  <a:pt x="326" y="502"/>
                </a:lnTo>
                <a:lnTo>
                  <a:pt x="326" y="735"/>
                </a:lnTo>
                <a:cubicBezTo>
                  <a:pt x="326" y="740"/>
                  <a:pt x="328" y="745"/>
                  <a:pt x="332" y="749"/>
                </a:cubicBezTo>
                <a:lnTo>
                  <a:pt x="386" y="804"/>
                </a:lnTo>
                <a:cubicBezTo>
                  <a:pt x="389" y="808"/>
                  <a:pt x="394" y="810"/>
                  <a:pt x="400" y="810"/>
                </a:cubicBezTo>
                <a:cubicBezTo>
                  <a:pt x="405" y="810"/>
                  <a:pt x="410" y="808"/>
                  <a:pt x="414" y="804"/>
                </a:cubicBezTo>
                <a:lnTo>
                  <a:pt x="470" y="749"/>
                </a:lnTo>
                <a:cubicBezTo>
                  <a:pt x="474" y="746"/>
                  <a:pt x="476" y="740"/>
                  <a:pt x="476" y="735"/>
                </a:cubicBezTo>
                <a:cubicBezTo>
                  <a:pt x="476" y="730"/>
                  <a:pt x="473" y="724"/>
                  <a:pt x="469" y="721"/>
                </a:cubicBezTo>
                <a:lnTo>
                  <a:pt x="445" y="698"/>
                </a:lnTo>
                <a:lnTo>
                  <a:pt x="469" y="678"/>
                </a:lnTo>
                <a:cubicBezTo>
                  <a:pt x="473" y="674"/>
                  <a:pt x="476" y="669"/>
                  <a:pt x="476" y="663"/>
                </a:cubicBezTo>
                <a:cubicBezTo>
                  <a:pt x="476" y="657"/>
                  <a:pt x="473" y="652"/>
                  <a:pt x="469" y="648"/>
                </a:cubicBezTo>
                <a:lnTo>
                  <a:pt x="442" y="624"/>
                </a:lnTo>
                <a:lnTo>
                  <a:pt x="469" y="602"/>
                </a:lnTo>
                <a:cubicBezTo>
                  <a:pt x="473" y="598"/>
                  <a:pt x="476" y="593"/>
                  <a:pt x="476" y="587"/>
                </a:cubicBezTo>
                <a:lnTo>
                  <a:pt x="476" y="552"/>
                </a:lnTo>
                <a:cubicBezTo>
                  <a:pt x="476" y="548"/>
                  <a:pt x="474" y="543"/>
                  <a:pt x="471" y="539"/>
                </a:cubicBezTo>
                <a:lnTo>
                  <a:pt x="452" y="518"/>
                </a:lnTo>
                <a:lnTo>
                  <a:pt x="491" y="484"/>
                </a:lnTo>
                <a:cubicBezTo>
                  <a:pt x="498" y="479"/>
                  <a:pt x="500" y="470"/>
                  <a:pt x="497" y="46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2" name="Freeform 341">
            <a:extLst>
              <a:ext uri="{FF2B5EF4-FFF2-40B4-BE49-F238E27FC236}">
                <a16:creationId xmlns:a16="http://schemas.microsoft.com/office/drawing/2014/main" id="{86E86DE9-77DF-224F-A8BC-8A65ED44218E}"/>
              </a:ext>
            </a:extLst>
          </p:cNvPr>
          <p:cNvSpPr/>
          <p:nvPr/>
        </p:nvSpPr>
        <p:spPr>
          <a:xfrm>
            <a:off x="464353" y="6142531"/>
            <a:ext cx="428760" cy="32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907">
                <a:moveTo>
                  <a:pt x="1143" y="143"/>
                </a:moveTo>
                <a:lnTo>
                  <a:pt x="608" y="143"/>
                </a:lnTo>
                <a:lnTo>
                  <a:pt x="479" y="13"/>
                </a:lnTo>
                <a:cubicBezTo>
                  <a:pt x="471" y="5"/>
                  <a:pt x="460" y="0"/>
                  <a:pt x="448" y="0"/>
                </a:cubicBezTo>
                <a:lnTo>
                  <a:pt x="52" y="0"/>
                </a:lnTo>
                <a:cubicBezTo>
                  <a:pt x="23" y="0"/>
                  <a:pt x="0" y="24"/>
                  <a:pt x="0" y="52"/>
                </a:cubicBezTo>
                <a:lnTo>
                  <a:pt x="0" y="860"/>
                </a:lnTo>
                <a:cubicBezTo>
                  <a:pt x="0" y="886"/>
                  <a:pt x="22" y="907"/>
                  <a:pt x="49" y="907"/>
                </a:cubicBezTo>
                <a:lnTo>
                  <a:pt x="347" y="907"/>
                </a:lnTo>
                <a:cubicBezTo>
                  <a:pt x="362" y="907"/>
                  <a:pt x="374" y="895"/>
                  <a:pt x="374" y="880"/>
                </a:cubicBezTo>
                <a:cubicBezTo>
                  <a:pt x="374" y="864"/>
                  <a:pt x="362" y="852"/>
                  <a:pt x="347" y="852"/>
                </a:cubicBezTo>
                <a:lnTo>
                  <a:pt x="55" y="852"/>
                </a:lnTo>
                <a:lnTo>
                  <a:pt x="55" y="56"/>
                </a:lnTo>
                <a:lnTo>
                  <a:pt x="443" y="56"/>
                </a:lnTo>
                <a:lnTo>
                  <a:pt x="572" y="186"/>
                </a:lnTo>
                <a:cubicBezTo>
                  <a:pt x="580" y="194"/>
                  <a:pt x="591" y="198"/>
                  <a:pt x="603" y="198"/>
                </a:cubicBezTo>
                <a:lnTo>
                  <a:pt x="1137" y="198"/>
                </a:lnTo>
                <a:lnTo>
                  <a:pt x="1137" y="852"/>
                </a:lnTo>
                <a:lnTo>
                  <a:pt x="990" y="852"/>
                </a:lnTo>
                <a:cubicBezTo>
                  <a:pt x="975" y="852"/>
                  <a:pt x="963" y="864"/>
                  <a:pt x="963" y="880"/>
                </a:cubicBezTo>
                <a:cubicBezTo>
                  <a:pt x="963" y="895"/>
                  <a:pt x="975" y="907"/>
                  <a:pt x="990" y="907"/>
                </a:cubicBezTo>
                <a:lnTo>
                  <a:pt x="1143" y="907"/>
                </a:lnTo>
                <a:cubicBezTo>
                  <a:pt x="1170" y="907"/>
                  <a:pt x="1192" y="886"/>
                  <a:pt x="1192" y="860"/>
                </a:cubicBezTo>
                <a:lnTo>
                  <a:pt x="1192" y="191"/>
                </a:lnTo>
                <a:cubicBezTo>
                  <a:pt x="1192" y="165"/>
                  <a:pt x="1170" y="143"/>
                  <a:pt x="1143" y="1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3" name="Freeform 342">
            <a:extLst>
              <a:ext uri="{FF2B5EF4-FFF2-40B4-BE49-F238E27FC236}">
                <a16:creationId xmlns:a16="http://schemas.microsoft.com/office/drawing/2014/main" id="{A57F70D4-2447-E04A-9C24-5143AEA84507}"/>
              </a:ext>
            </a:extLst>
          </p:cNvPr>
          <p:cNvSpPr/>
          <p:nvPr/>
        </p:nvSpPr>
        <p:spPr>
          <a:xfrm>
            <a:off x="682873" y="6142531"/>
            <a:ext cx="21024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5" h="56">
                <a:moveTo>
                  <a:pt x="28" y="56"/>
                </a:moveTo>
                <a:lnTo>
                  <a:pt x="558" y="56"/>
                </a:lnTo>
                <a:cubicBezTo>
                  <a:pt x="573" y="56"/>
                  <a:pt x="585" y="43"/>
                  <a:pt x="585" y="28"/>
                </a:cubicBezTo>
                <a:cubicBezTo>
                  <a:pt x="585" y="13"/>
                  <a:pt x="573" y="0"/>
                  <a:pt x="558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4" name="Freeform 343">
            <a:extLst>
              <a:ext uri="{FF2B5EF4-FFF2-40B4-BE49-F238E27FC236}">
                <a16:creationId xmlns:a16="http://schemas.microsoft.com/office/drawing/2014/main" id="{B8E27A0C-90FA-FE42-80C6-9EA1DB4579A2}"/>
              </a:ext>
            </a:extLst>
          </p:cNvPr>
          <p:cNvSpPr/>
          <p:nvPr/>
        </p:nvSpPr>
        <p:spPr>
          <a:xfrm>
            <a:off x="627073" y="6238651"/>
            <a:ext cx="226440" cy="29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0" h="810">
                <a:moveTo>
                  <a:pt x="405" y="291"/>
                </a:moveTo>
                <a:cubicBezTo>
                  <a:pt x="399" y="299"/>
                  <a:pt x="401" y="310"/>
                  <a:pt x="409" y="316"/>
                </a:cubicBezTo>
                <a:cubicBezTo>
                  <a:pt x="411" y="317"/>
                  <a:pt x="414" y="319"/>
                  <a:pt x="416" y="320"/>
                </a:cubicBezTo>
                <a:cubicBezTo>
                  <a:pt x="411" y="324"/>
                  <a:pt x="406" y="327"/>
                  <a:pt x="399" y="327"/>
                </a:cubicBezTo>
                <a:cubicBezTo>
                  <a:pt x="385" y="327"/>
                  <a:pt x="374" y="315"/>
                  <a:pt x="374" y="301"/>
                </a:cubicBezTo>
                <a:cubicBezTo>
                  <a:pt x="374" y="287"/>
                  <a:pt x="385" y="276"/>
                  <a:pt x="399" y="276"/>
                </a:cubicBezTo>
                <a:cubicBezTo>
                  <a:pt x="406" y="276"/>
                  <a:pt x="413" y="279"/>
                  <a:pt x="417" y="284"/>
                </a:cubicBezTo>
                <a:cubicBezTo>
                  <a:pt x="413" y="284"/>
                  <a:pt x="408" y="287"/>
                  <a:pt x="405" y="291"/>
                </a:cubicBezTo>
                <a:close/>
                <a:moveTo>
                  <a:pt x="463" y="437"/>
                </a:moveTo>
                <a:cubicBezTo>
                  <a:pt x="453" y="444"/>
                  <a:pt x="448" y="455"/>
                  <a:pt x="451" y="467"/>
                </a:cubicBezTo>
                <a:lnTo>
                  <a:pt x="411" y="501"/>
                </a:lnTo>
                <a:cubicBezTo>
                  <a:pt x="407" y="504"/>
                  <a:pt x="404" y="509"/>
                  <a:pt x="404" y="514"/>
                </a:cubicBezTo>
                <a:cubicBezTo>
                  <a:pt x="403" y="520"/>
                  <a:pt x="405" y="525"/>
                  <a:pt x="409" y="529"/>
                </a:cubicBezTo>
                <a:lnTo>
                  <a:pt x="436" y="560"/>
                </a:lnTo>
                <a:lnTo>
                  <a:pt x="436" y="578"/>
                </a:lnTo>
                <a:lnTo>
                  <a:pt x="398" y="609"/>
                </a:lnTo>
                <a:cubicBezTo>
                  <a:pt x="394" y="612"/>
                  <a:pt x="391" y="618"/>
                  <a:pt x="391" y="624"/>
                </a:cubicBezTo>
                <a:cubicBezTo>
                  <a:pt x="391" y="629"/>
                  <a:pt x="393" y="635"/>
                  <a:pt x="398" y="639"/>
                </a:cubicBezTo>
                <a:lnTo>
                  <a:pt x="426" y="663"/>
                </a:lnTo>
                <a:lnTo>
                  <a:pt x="402" y="683"/>
                </a:lnTo>
                <a:cubicBezTo>
                  <a:pt x="398" y="687"/>
                  <a:pt x="395" y="692"/>
                  <a:pt x="395" y="698"/>
                </a:cubicBezTo>
                <a:cubicBezTo>
                  <a:pt x="395" y="703"/>
                  <a:pt x="398" y="709"/>
                  <a:pt x="402" y="713"/>
                </a:cubicBezTo>
                <a:lnTo>
                  <a:pt x="427" y="736"/>
                </a:lnTo>
                <a:lnTo>
                  <a:pt x="400" y="762"/>
                </a:lnTo>
                <a:lnTo>
                  <a:pt x="365" y="727"/>
                </a:lnTo>
                <a:lnTo>
                  <a:pt x="365" y="494"/>
                </a:lnTo>
                <a:cubicBezTo>
                  <a:pt x="365" y="489"/>
                  <a:pt x="363" y="483"/>
                  <a:pt x="359" y="480"/>
                </a:cubicBezTo>
                <a:lnTo>
                  <a:pt x="351" y="472"/>
                </a:lnTo>
                <a:cubicBezTo>
                  <a:pt x="351" y="471"/>
                  <a:pt x="351" y="471"/>
                  <a:pt x="351" y="470"/>
                </a:cubicBezTo>
                <a:cubicBezTo>
                  <a:pt x="354" y="458"/>
                  <a:pt x="349" y="446"/>
                  <a:pt x="338" y="439"/>
                </a:cubicBezTo>
                <a:cubicBezTo>
                  <a:pt x="302" y="418"/>
                  <a:pt x="280" y="378"/>
                  <a:pt x="280" y="336"/>
                </a:cubicBezTo>
                <a:cubicBezTo>
                  <a:pt x="280" y="304"/>
                  <a:pt x="292" y="274"/>
                  <a:pt x="315" y="252"/>
                </a:cubicBezTo>
                <a:cubicBezTo>
                  <a:pt x="338" y="229"/>
                  <a:pt x="367" y="217"/>
                  <a:pt x="399" y="217"/>
                </a:cubicBezTo>
                <a:lnTo>
                  <a:pt x="400" y="217"/>
                </a:lnTo>
                <a:cubicBezTo>
                  <a:pt x="453" y="217"/>
                  <a:pt x="498" y="252"/>
                  <a:pt x="513" y="301"/>
                </a:cubicBezTo>
                <a:cubicBezTo>
                  <a:pt x="504" y="304"/>
                  <a:pt x="495" y="305"/>
                  <a:pt x="485" y="305"/>
                </a:cubicBezTo>
                <a:cubicBezTo>
                  <a:pt x="477" y="305"/>
                  <a:pt x="468" y="304"/>
                  <a:pt x="460" y="302"/>
                </a:cubicBezTo>
                <a:lnTo>
                  <a:pt x="460" y="301"/>
                </a:lnTo>
                <a:cubicBezTo>
                  <a:pt x="460" y="268"/>
                  <a:pt x="433" y="241"/>
                  <a:pt x="399" y="241"/>
                </a:cubicBezTo>
                <a:cubicBezTo>
                  <a:pt x="366" y="241"/>
                  <a:pt x="338" y="268"/>
                  <a:pt x="338" y="301"/>
                </a:cubicBezTo>
                <a:cubicBezTo>
                  <a:pt x="338" y="335"/>
                  <a:pt x="366" y="362"/>
                  <a:pt x="399" y="362"/>
                </a:cubicBezTo>
                <a:cubicBezTo>
                  <a:pt x="420" y="362"/>
                  <a:pt x="438" y="352"/>
                  <a:pt x="449" y="336"/>
                </a:cubicBezTo>
                <a:cubicBezTo>
                  <a:pt x="461" y="339"/>
                  <a:pt x="473" y="341"/>
                  <a:pt x="485" y="341"/>
                </a:cubicBezTo>
                <a:cubicBezTo>
                  <a:pt x="497" y="341"/>
                  <a:pt x="508" y="339"/>
                  <a:pt x="519" y="336"/>
                </a:cubicBezTo>
                <a:cubicBezTo>
                  <a:pt x="519" y="377"/>
                  <a:pt x="498" y="415"/>
                  <a:pt x="463" y="437"/>
                </a:cubicBezTo>
                <a:close/>
                <a:moveTo>
                  <a:pt x="280" y="445"/>
                </a:moveTo>
                <a:lnTo>
                  <a:pt x="268" y="444"/>
                </a:lnTo>
                <a:cubicBezTo>
                  <a:pt x="263" y="444"/>
                  <a:pt x="257" y="446"/>
                  <a:pt x="254" y="450"/>
                </a:cubicBezTo>
                <a:lnTo>
                  <a:pt x="89" y="615"/>
                </a:lnTo>
                <a:lnTo>
                  <a:pt x="40" y="616"/>
                </a:lnTo>
                <a:lnTo>
                  <a:pt x="39" y="578"/>
                </a:lnTo>
                <a:lnTo>
                  <a:pt x="73" y="579"/>
                </a:lnTo>
                <a:cubicBezTo>
                  <a:pt x="79" y="579"/>
                  <a:pt x="84" y="577"/>
                  <a:pt x="88" y="573"/>
                </a:cubicBezTo>
                <a:cubicBezTo>
                  <a:pt x="92" y="569"/>
                  <a:pt x="94" y="564"/>
                  <a:pt x="94" y="558"/>
                </a:cubicBezTo>
                <a:lnTo>
                  <a:pt x="92" y="527"/>
                </a:lnTo>
                <a:lnTo>
                  <a:pt x="128" y="530"/>
                </a:lnTo>
                <a:cubicBezTo>
                  <a:pt x="134" y="530"/>
                  <a:pt x="140" y="528"/>
                  <a:pt x="144" y="524"/>
                </a:cubicBezTo>
                <a:cubicBezTo>
                  <a:pt x="148" y="520"/>
                  <a:pt x="150" y="514"/>
                  <a:pt x="149" y="508"/>
                </a:cubicBezTo>
                <a:lnTo>
                  <a:pt x="145" y="459"/>
                </a:lnTo>
                <a:lnTo>
                  <a:pt x="157" y="447"/>
                </a:lnTo>
                <a:lnTo>
                  <a:pt x="198" y="444"/>
                </a:lnTo>
                <a:cubicBezTo>
                  <a:pt x="204" y="444"/>
                  <a:pt x="208" y="441"/>
                  <a:pt x="212" y="437"/>
                </a:cubicBezTo>
                <a:cubicBezTo>
                  <a:pt x="215" y="433"/>
                  <a:pt x="217" y="428"/>
                  <a:pt x="217" y="423"/>
                </a:cubicBezTo>
                <a:lnTo>
                  <a:pt x="213" y="371"/>
                </a:lnTo>
                <a:cubicBezTo>
                  <a:pt x="222" y="364"/>
                  <a:pt x="227" y="353"/>
                  <a:pt x="225" y="341"/>
                </a:cubicBezTo>
                <a:cubicBezTo>
                  <a:pt x="216" y="301"/>
                  <a:pt x="228" y="259"/>
                  <a:pt x="257" y="230"/>
                </a:cubicBezTo>
                <a:cubicBezTo>
                  <a:pt x="275" y="212"/>
                  <a:pt x="299" y="200"/>
                  <a:pt x="323" y="197"/>
                </a:cubicBezTo>
                <a:cubicBezTo>
                  <a:pt x="310" y="204"/>
                  <a:pt x="298" y="213"/>
                  <a:pt x="287" y="224"/>
                </a:cubicBezTo>
                <a:cubicBezTo>
                  <a:pt x="257" y="254"/>
                  <a:pt x="240" y="294"/>
                  <a:pt x="240" y="336"/>
                </a:cubicBezTo>
                <a:cubicBezTo>
                  <a:pt x="240" y="376"/>
                  <a:pt x="255" y="413"/>
                  <a:pt x="281" y="442"/>
                </a:cubicBezTo>
                <a:cubicBezTo>
                  <a:pt x="281" y="443"/>
                  <a:pt x="281" y="443"/>
                  <a:pt x="280" y="444"/>
                </a:cubicBezTo>
                <a:close/>
                <a:moveTo>
                  <a:pt x="485" y="35"/>
                </a:moveTo>
                <a:cubicBezTo>
                  <a:pt x="545" y="35"/>
                  <a:pt x="595" y="96"/>
                  <a:pt x="595" y="170"/>
                </a:cubicBezTo>
                <a:cubicBezTo>
                  <a:pt x="595" y="216"/>
                  <a:pt x="576" y="256"/>
                  <a:pt x="548" y="281"/>
                </a:cubicBezTo>
                <a:cubicBezTo>
                  <a:pt x="528" y="228"/>
                  <a:pt x="481" y="188"/>
                  <a:pt x="424" y="179"/>
                </a:cubicBezTo>
                <a:cubicBezTo>
                  <a:pt x="423" y="178"/>
                  <a:pt x="421" y="177"/>
                  <a:pt x="420" y="177"/>
                </a:cubicBezTo>
                <a:cubicBezTo>
                  <a:pt x="416" y="174"/>
                  <a:pt x="412" y="172"/>
                  <a:pt x="407" y="170"/>
                </a:cubicBezTo>
                <a:cubicBezTo>
                  <a:pt x="397" y="165"/>
                  <a:pt x="386" y="162"/>
                  <a:pt x="376" y="160"/>
                </a:cubicBezTo>
                <a:cubicBezTo>
                  <a:pt x="380" y="90"/>
                  <a:pt x="428" y="35"/>
                  <a:pt x="485" y="35"/>
                </a:cubicBezTo>
                <a:close/>
                <a:moveTo>
                  <a:pt x="558" y="336"/>
                </a:moveTo>
                <a:cubicBezTo>
                  <a:pt x="558" y="330"/>
                  <a:pt x="558" y="324"/>
                  <a:pt x="557" y="318"/>
                </a:cubicBezTo>
                <a:cubicBezTo>
                  <a:pt x="601" y="289"/>
                  <a:pt x="630" y="234"/>
                  <a:pt x="630" y="170"/>
                </a:cubicBezTo>
                <a:cubicBezTo>
                  <a:pt x="630" y="76"/>
                  <a:pt x="565" y="0"/>
                  <a:pt x="485" y="0"/>
                </a:cubicBezTo>
                <a:cubicBezTo>
                  <a:pt x="409" y="0"/>
                  <a:pt x="347" y="69"/>
                  <a:pt x="340" y="156"/>
                </a:cubicBezTo>
                <a:cubicBezTo>
                  <a:pt x="299" y="156"/>
                  <a:pt x="259" y="172"/>
                  <a:pt x="229" y="202"/>
                </a:cubicBezTo>
                <a:cubicBezTo>
                  <a:pt x="194" y="238"/>
                  <a:pt x="177" y="286"/>
                  <a:pt x="184" y="335"/>
                </a:cubicBezTo>
                <a:cubicBezTo>
                  <a:pt x="183" y="335"/>
                  <a:pt x="183" y="335"/>
                  <a:pt x="183" y="335"/>
                </a:cubicBezTo>
                <a:cubicBezTo>
                  <a:pt x="176" y="338"/>
                  <a:pt x="171" y="346"/>
                  <a:pt x="172" y="355"/>
                </a:cubicBezTo>
                <a:lnTo>
                  <a:pt x="176" y="406"/>
                </a:lnTo>
                <a:lnTo>
                  <a:pt x="147" y="408"/>
                </a:lnTo>
                <a:cubicBezTo>
                  <a:pt x="142" y="408"/>
                  <a:pt x="138" y="410"/>
                  <a:pt x="135" y="414"/>
                </a:cubicBezTo>
                <a:lnTo>
                  <a:pt x="110" y="438"/>
                </a:lnTo>
                <a:cubicBezTo>
                  <a:pt x="106" y="442"/>
                  <a:pt x="104" y="448"/>
                  <a:pt x="104" y="454"/>
                </a:cubicBezTo>
                <a:lnTo>
                  <a:pt x="108" y="489"/>
                </a:lnTo>
                <a:lnTo>
                  <a:pt x="72" y="486"/>
                </a:lnTo>
                <a:cubicBezTo>
                  <a:pt x="66" y="486"/>
                  <a:pt x="60" y="488"/>
                  <a:pt x="56" y="492"/>
                </a:cubicBezTo>
                <a:cubicBezTo>
                  <a:pt x="52" y="496"/>
                  <a:pt x="50" y="502"/>
                  <a:pt x="51" y="507"/>
                </a:cubicBezTo>
                <a:lnTo>
                  <a:pt x="53" y="539"/>
                </a:lnTo>
                <a:lnTo>
                  <a:pt x="20" y="537"/>
                </a:lnTo>
                <a:cubicBezTo>
                  <a:pt x="15" y="537"/>
                  <a:pt x="9" y="539"/>
                  <a:pt x="5" y="543"/>
                </a:cubicBezTo>
                <a:cubicBezTo>
                  <a:pt x="2" y="547"/>
                  <a:pt x="-1" y="552"/>
                  <a:pt x="0" y="557"/>
                </a:cubicBezTo>
                <a:lnTo>
                  <a:pt x="0" y="636"/>
                </a:lnTo>
                <a:cubicBezTo>
                  <a:pt x="1" y="641"/>
                  <a:pt x="3" y="646"/>
                  <a:pt x="6" y="650"/>
                </a:cubicBezTo>
                <a:cubicBezTo>
                  <a:pt x="10" y="654"/>
                  <a:pt x="15" y="656"/>
                  <a:pt x="20" y="656"/>
                </a:cubicBezTo>
                <a:lnTo>
                  <a:pt x="97" y="654"/>
                </a:lnTo>
                <a:cubicBezTo>
                  <a:pt x="102" y="654"/>
                  <a:pt x="107" y="652"/>
                  <a:pt x="111" y="649"/>
                </a:cubicBezTo>
                <a:lnTo>
                  <a:pt x="276" y="484"/>
                </a:lnTo>
                <a:lnTo>
                  <a:pt x="300" y="485"/>
                </a:lnTo>
                <a:cubicBezTo>
                  <a:pt x="302" y="485"/>
                  <a:pt x="304" y="484"/>
                  <a:pt x="307" y="483"/>
                </a:cubicBezTo>
                <a:cubicBezTo>
                  <a:pt x="307" y="484"/>
                  <a:pt x="308" y="485"/>
                  <a:pt x="309" y="486"/>
                </a:cubicBezTo>
                <a:lnTo>
                  <a:pt x="326" y="502"/>
                </a:lnTo>
                <a:lnTo>
                  <a:pt x="326" y="735"/>
                </a:lnTo>
                <a:cubicBezTo>
                  <a:pt x="326" y="740"/>
                  <a:pt x="328" y="745"/>
                  <a:pt x="331" y="749"/>
                </a:cubicBezTo>
                <a:lnTo>
                  <a:pt x="385" y="804"/>
                </a:lnTo>
                <a:cubicBezTo>
                  <a:pt x="389" y="808"/>
                  <a:pt x="394" y="810"/>
                  <a:pt x="399" y="810"/>
                </a:cubicBezTo>
                <a:cubicBezTo>
                  <a:pt x="404" y="810"/>
                  <a:pt x="409" y="808"/>
                  <a:pt x="413" y="804"/>
                </a:cubicBezTo>
                <a:lnTo>
                  <a:pt x="469" y="749"/>
                </a:lnTo>
                <a:cubicBezTo>
                  <a:pt x="473" y="746"/>
                  <a:pt x="475" y="740"/>
                  <a:pt x="475" y="735"/>
                </a:cubicBezTo>
                <a:cubicBezTo>
                  <a:pt x="475" y="730"/>
                  <a:pt x="473" y="724"/>
                  <a:pt x="469" y="721"/>
                </a:cubicBezTo>
                <a:lnTo>
                  <a:pt x="445" y="698"/>
                </a:lnTo>
                <a:lnTo>
                  <a:pt x="469" y="678"/>
                </a:lnTo>
                <a:cubicBezTo>
                  <a:pt x="473" y="674"/>
                  <a:pt x="475" y="669"/>
                  <a:pt x="475" y="663"/>
                </a:cubicBezTo>
                <a:cubicBezTo>
                  <a:pt x="475" y="657"/>
                  <a:pt x="473" y="652"/>
                  <a:pt x="469" y="648"/>
                </a:cubicBezTo>
                <a:lnTo>
                  <a:pt x="441" y="624"/>
                </a:lnTo>
                <a:lnTo>
                  <a:pt x="468" y="602"/>
                </a:lnTo>
                <a:cubicBezTo>
                  <a:pt x="473" y="598"/>
                  <a:pt x="475" y="593"/>
                  <a:pt x="475" y="587"/>
                </a:cubicBezTo>
                <a:lnTo>
                  <a:pt x="475" y="552"/>
                </a:lnTo>
                <a:cubicBezTo>
                  <a:pt x="475" y="548"/>
                  <a:pt x="474" y="543"/>
                  <a:pt x="470" y="539"/>
                </a:cubicBezTo>
                <a:lnTo>
                  <a:pt x="452" y="518"/>
                </a:lnTo>
                <a:lnTo>
                  <a:pt x="491" y="484"/>
                </a:lnTo>
                <a:cubicBezTo>
                  <a:pt x="497" y="479"/>
                  <a:pt x="500" y="470"/>
                  <a:pt x="497" y="462"/>
                </a:cubicBezTo>
                <a:lnTo>
                  <a:pt x="496" y="462"/>
                </a:lnTo>
                <a:cubicBezTo>
                  <a:pt x="535" y="432"/>
                  <a:pt x="558" y="386"/>
                  <a:pt x="558" y="3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5" name="Freeform 344">
            <a:extLst>
              <a:ext uri="{FF2B5EF4-FFF2-40B4-BE49-F238E27FC236}">
                <a16:creationId xmlns:a16="http://schemas.microsoft.com/office/drawing/2014/main" id="{30EA448C-4122-C544-B42D-C4E2F7A8133C}"/>
              </a:ext>
            </a:extLst>
          </p:cNvPr>
          <p:cNvSpPr/>
          <p:nvPr/>
        </p:nvSpPr>
        <p:spPr>
          <a:xfrm>
            <a:off x="517633" y="6235051"/>
            <a:ext cx="172080" cy="6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9" h="191">
                <a:moveTo>
                  <a:pt x="424" y="136"/>
                </a:moveTo>
                <a:lnTo>
                  <a:pt x="55" y="136"/>
                </a:lnTo>
                <a:lnTo>
                  <a:pt x="55" y="55"/>
                </a:lnTo>
                <a:lnTo>
                  <a:pt x="424" y="55"/>
                </a:lnTo>
                <a:close/>
                <a:moveTo>
                  <a:pt x="479" y="164"/>
                </a:moveTo>
                <a:lnTo>
                  <a:pt x="479" y="28"/>
                </a:lnTo>
                <a:cubicBezTo>
                  <a:pt x="479" y="12"/>
                  <a:pt x="467" y="0"/>
                  <a:pt x="452" y="0"/>
                </a:cubicBez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lnTo>
                  <a:pt x="0" y="164"/>
                </a:lnTo>
                <a:cubicBezTo>
                  <a:pt x="0" y="179"/>
                  <a:pt x="12" y="191"/>
                  <a:pt x="27" y="191"/>
                </a:cubicBezTo>
                <a:lnTo>
                  <a:pt x="452" y="191"/>
                </a:lnTo>
                <a:cubicBezTo>
                  <a:pt x="467" y="191"/>
                  <a:pt x="479" y="179"/>
                  <a:pt x="479" y="1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6" name="Freeform 345">
            <a:extLst>
              <a:ext uri="{FF2B5EF4-FFF2-40B4-BE49-F238E27FC236}">
                <a16:creationId xmlns:a16="http://schemas.microsoft.com/office/drawing/2014/main" id="{BB9C48C0-2093-304B-9BD9-DDA0CD0E3D9F}"/>
              </a:ext>
            </a:extLst>
          </p:cNvPr>
          <p:cNvSpPr/>
          <p:nvPr/>
        </p:nvSpPr>
        <p:spPr>
          <a:xfrm>
            <a:off x="1214233" y="6043530"/>
            <a:ext cx="458640" cy="45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5" h="1263">
                <a:moveTo>
                  <a:pt x="935" y="1017"/>
                </a:moveTo>
                <a:lnTo>
                  <a:pt x="825" y="895"/>
                </a:lnTo>
                <a:lnTo>
                  <a:pt x="1099" y="650"/>
                </a:lnTo>
                <a:lnTo>
                  <a:pt x="1208" y="771"/>
                </a:lnTo>
                <a:close/>
                <a:moveTo>
                  <a:pt x="799" y="769"/>
                </a:moveTo>
                <a:lnTo>
                  <a:pt x="973" y="613"/>
                </a:lnTo>
                <a:lnTo>
                  <a:pt x="1010" y="655"/>
                </a:lnTo>
                <a:lnTo>
                  <a:pt x="837" y="811"/>
                </a:lnTo>
                <a:close/>
                <a:moveTo>
                  <a:pt x="630" y="847"/>
                </a:moveTo>
                <a:cubicBezTo>
                  <a:pt x="618" y="857"/>
                  <a:pt x="601" y="856"/>
                  <a:pt x="591" y="844"/>
                </a:cubicBezTo>
                <a:lnTo>
                  <a:pt x="531" y="778"/>
                </a:lnTo>
                <a:lnTo>
                  <a:pt x="496" y="739"/>
                </a:lnTo>
                <a:lnTo>
                  <a:pt x="436" y="672"/>
                </a:lnTo>
                <a:cubicBezTo>
                  <a:pt x="426" y="661"/>
                  <a:pt x="427" y="644"/>
                  <a:pt x="439" y="633"/>
                </a:cubicBezTo>
                <a:lnTo>
                  <a:pt x="551" y="533"/>
                </a:lnTo>
                <a:lnTo>
                  <a:pt x="886" y="232"/>
                </a:lnTo>
                <a:cubicBezTo>
                  <a:pt x="891" y="227"/>
                  <a:pt x="898" y="225"/>
                  <a:pt x="904" y="225"/>
                </a:cubicBezTo>
                <a:cubicBezTo>
                  <a:pt x="912" y="225"/>
                  <a:pt x="919" y="228"/>
                  <a:pt x="925" y="234"/>
                </a:cubicBezTo>
                <a:lnTo>
                  <a:pt x="969" y="284"/>
                </a:lnTo>
                <a:lnTo>
                  <a:pt x="1035" y="357"/>
                </a:lnTo>
                <a:lnTo>
                  <a:pt x="1079" y="407"/>
                </a:lnTo>
                <a:cubicBezTo>
                  <a:pt x="1084" y="412"/>
                  <a:pt x="1086" y="419"/>
                  <a:pt x="1086" y="426"/>
                </a:cubicBezTo>
                <a:cubicBezTo>
                  <a:pt x="1086" y="434"/>
                  <a:pt x="1082" y="441"/>
                  <a:pt x="1077" y="445"/>
                </a:cubicBezTo>
                <a:close/>
                <a:moveTo>
                  <a:pt x="490" y="815"/>
                </a:moveTo>
                <a:cubicBezTo>
                  <a:pt x="492" y="817"/>
                  <a:pt x="492" y="820"/>
                  <a:pt x="492" y="821"/>
                </a:cubicBezTo>
                <a:cubicBezTo>
                  <a:pt x="492" y="822"/>
                  <a:pt x="492" y="825"/>
                  <a:pt x="489" y="827"/>
                </a:cubicBezTo>
                <a:lnTo>
                  <a:pt x="476" y="839"/>
                </a:lnTo>
                <a:cubicBezTo>
                  <a:pt x="474" y="841"/>
                  <a:pt x="472" y="841"/>
                  <a:pt x="470" y="841"/>
                </a:cubicBezTo>
                <a:cubicBezTo>
                  <a:pt x="469" y="841"/>
                  <a:pt x="466" y="840"/>
                  <a:pt x="464" y="838"/>
                </a:cubicBezTo>
                <a:lnTo>
                  <a:pt x="447" y="818"/>
                </a:lnTo>
                <a:lnTo>
                  <a:pt x="429" y="799"/>
                </a:lnTo>
                <a:cubicBezTo>
                  <a:pt x="427" y="797"/>
                  <a:pt x="427" y="794"/>
                  <a:pt x="427" y="793"/>
                </a:cubicBezTo>
                <a:cubicBezTo>
                  <a:pt x="427" y="791"/>
                  <a:pt x="428" y="789"/>
                  <a:pt x="430" y="787"/>
                </a:cubicBezTo>
                <a:lnTo>
                  <a:pt x="443" y="775"/>
                </a:lnTo>
                <a:cubicBezTo>
                  <a:pt x="444" y="774"/>
                  <a:pt x="446" y="773"/>
                  <a:pt x="449" y="773"/>
                </a:cubicBezTo>
                <a:cubicBezTo>
                  <a:pt x="451" y="773"/>
                  <a:pt x="453" y="774"/>
                  <a:pt x="455" y="776"/>
                </a:cubicBezTo>
                <a:lnTo>
                  <a:pt x="490" y="814"/>
                </a:lnTo>
                <a:close/>
                <a:moveTo>
                  <a:pt x="406" y="1196"/>
                </a:moveTo>
                <a:lnTo>
                  <a:pt x="260" y="1033"/>
                </a:lnTo>
                <a:lnTo>
                  <a:pt x="212" y="980"/>
                </a:lnTo>
                <a:lnTo>
                  <a:pt x="67" y="818"/>
                </a:lnTo>
                <a:cubicBezTo>
                  <a:pt x="114" y="785"/>
                  <a:pt x="171" y="768"/>
                  <a:pt x="230" y="771"/>
                </a:cubicBezTo>
                <a:cubicBezTo>
                  <a:pt x="298" y="775"/>
                  <a:pt x="360" y="805"/>
                  <a:pt x="406" y="855"/>
                </a:cubicBezTo>
                <a:cubicBezTo>
                  <a:pt x="493" y="953"/>
                  <a:pt x="491" y="1100"/>
                  <a:pt x="406" y="1196"/>
                </a:cubicBezTo>
                <a:close/>
                <a:moveTo>
                  <a:pt x="164" y="1072"/>
                </a:moveTo>
                <a:cubicBezTo>
                  <a:pt x="164" y="1071"/>
                  <a:pt x="163" y="1071"/>
                  <a:pt x="163" y="1071"/>
                </a:cubicBezTo>
                <a:cubicBezTo>
                  <a:pt x="163" y="1070"/>
                  <a:pt x="162" y="1070"/>
                  <a:pt x="162" y="1069"/>
                </a:cubicBezTo>
                <a:lnTo>
                  <a:pt x="191" y="1039"/>
                </a:lnTo>
                <a:lnTo>
                  <a:pt x="198" y="1047"/>
                </a:lnTo>
                <a:close/>
                <a:moveTo>
                  <a:pt x="127" y="1125"/>
                </a:moveTo>
                <a:cubicBezTo>
                  <a:pt x="127" y="1132"/>
                  <a:pt x="124" y="1138"/>
                  <a:pt x="119" y="1143"/>
                </a:cubicBezTo>
                <a:cubicBezTo>
                  <a:pt x="114" y="1147"/>
                  <a:pt x="107" y="1150"/>
                  <a:pt x="100" y="1149"/>
                </a:cubicBezTo>
                <a:cubicBezTo>
                  <a:pt x="93" y="1149"/>
                  <a:pt x="87" y="1146"/>
                  <a:pt x="82" y="1141"/>
                </a:cubicBezTo>
                <a:cubicBezTo>
                  <a:pt x="78" y="1136"/>
                  <a:pt x="75" y="1129"/>
                  <a:pt x="76" y="1122"/>
                </a:cubicBezTo>
                <a:cubicBezTo>
                  <a:pt x="76" y="1115"/>
                  <a:pt x="79" y="1109"/>
                  <a:pt x="84" y="1104"/>
                </a:cubicBezTo>
                <a:cubicBezTo>
                  <a:pt x="89" y="1100"/>
                  <a:pt x="95" y="1097"/>
                  <a:pt x="102" y="1097"/>
                </a:cubicBezTo>
                <a:lnTo>
                  <a:pt x="103" y="1097"/>
                </a:lnTo>
                <a:cubicBezTo>
                  <a:pt x="105" y="1098"/>
                  <a:pt x="108" y="1098"/>
                  <a:pt x="110" y="1099"/>
                </a:cubicBezTo>
                <a:cubicBezTo>
                  <a:pt x="112" y="1100"/>
                  <a:pt x="116" y="1102"/>
                  <a:pt x="120" y="1105"/>
                </a:cubicBezTo>
                <a:cubicBezTo>
                  <a:pt x="120" y="1105"/>
                  <a:pt x="120" y="1106"/>
                  <a:pt x="121" y="1106"/>
                </a:cubicBezTo>
                <a:lnTo>
                  <a:pt x="122" y="1107"/>
                </a:lnTo>
                <a:lnTo>
                  <a:pt x="122" y="1108"/>
                </a:lnTo>
                <a:cubicBezTo>
                  <a:pt x="123" y="1108"/>
                  <a:pt x="123" y="1108"/>
                  <a:pt x="123" y="1109"/>
                </a:cubicBezTo>
                <a:lnTo>
                  <a:pt x="123" y="1110"/>
                </a:lnTo>
                <a:cubicBezTo>
                  <a:pt x="124" y="1110"/>
                  <a:pt x="124" y="1111"/>
                  <a:pt x="125" y="1112"/>
                </a:cubicBezTo>
                <a:lnTo>
                  <a:pt x="125" y="1113"/>
                </a:lnTo>
                <a:cubicBezTo>
                  <a:pt x="126" y="1114"/>
                  <a:pt x="126" y="1115"/>
                  <a:pt x="126" y="1116"/>
                </a:cubicBezTo>
                <a:lnTo>
                  <a:pt x="127" y="1116"/>
                </a:lnTo>
                <a:cubicBezTo>
                  <a:pt x="127" y="1117"/>
                  <a:pt x="127" y="1117"/>
                  <a:pt x="127" y="1118"/>
                </a:cubicBezTo>
                <a:cubicBezTo>
                  <a:pt x="127" y="1120"/>
                  <a:pt x="128" y="1122"/>
                  <a:pt x="127" y="1125"/>
                </a:cubicBezTo>
                <a:close/>
                <a:moveTo>
                  <a:pt x="497" y="431"/>
                </a:moveTo>
                <a:lnTo>
                  <a:pt x="670" y="276"/>
                </a:lnTo>
                <a:lnTo>
                  <a:pt x="708" y="318"/>
                </a:lnTo>
                <a:lnTo>
                  <a:pt x="534" y="473"/>
                </a:lnTo>
                <a:close/>
                <a:moveTo>
                  <a:pt x="411" y="434"/>
                </a:moveTo>
                <a:lnTo>
                  <a:pt x="302" y="312"/>
                </a:lnTo>
                <a:lnTo>
                  <a:pt x="576" y="67"/>
                </a:lnTo>
                <a:lnTo>
                  <a:pt x="685" y="188"/>
                </a:lnTo>
                <a:close/>
                <a:moveTo>
                  <a:pt x="1011" y="235"/>
                </a:moveTo>
                <a:lnTo>
                  <a:pt x="1023" y="224"/>
                </a:lnTo>
                <a:cubicBezTo>
                  <a:pt x="1025" y="222"/>
                  <a:pt x="1027" y="222"/>
                  <a:pt x="1028" y="222"/>
                </a:cubicBezTo>
                <a:cubicBezTo>
                  <a:pt x="1029" y="222"/>
                  <a:pt x="1029" y="222"/>
                  <a:pt x="1029" y="222"/>
                </a:cubicBezTo>
                <a:cubicBezTo>
                  <a:pt x="1030" y="222"/>
                  <a:pt x="1033" y="222"/>
                  <a:pt x="1035" y="225"/>
                </a:cubicBezTo>
                <a:lnTo>
                  <a:pt x="1101" y="298"/>
                </a:lnTo>
                <a:cubicBezTo>
                  <a:pt x="1103" y="300"/>
                  <a:pt x="1103" y="303"/>
                  <a:pt x="1103" y="304"/>
                </a:cubicBezTo>
                <a:cubicBezTo>
                  <a:pt x="1103" y="306"/>
                  <a:pt x="1102" y="308"/>
                  <a:pt x="1100" y="310"/>
                </a:cubicBezTo>
                <a:lnTo>
                  <a:pt x="1088" y="321"/>
                </a:lnTo>
                <a:cubicBezTo>
                  <a:pt x="1085" y="324"/>
                  <a:pt x="1079" y="324"/>
                  <a:pt x="1076" y="320"/>
                </a:cubicBezTo>
                <a:lnTo>
                  <a:pt x="1010" y="247"/>
                </a:lnTo>
                <a:cubicBezTo>
                  <a:pt x="1007" y="243"/>
                  <a:pt x="1007" y="238"/>
                  <a:pt x="1011" y="235"/>
                </a:cubicBezTo>
                <a:close/>
                <a:moveTo>
                  <a:pt x="1267" y="755"/>
                </a:moveTo>
                <a:lnTo>
                  <a:pt x="1122" y="592"/>
                </a:lnTo>
                <a:cubicBezTo>
                  <a:pt x="1111" y="581"/>
                  <a:pt x="1094" y="580"/>
                  <a:pt x="1083" y="590"/>
                </a:cubicBezTo>
                <a:lnTo>
                  <a:pt x="1051" y="618"/>
                </a:lnTo>
                <a:lnTo>
                  <a:pt x="1014" y="576"/>
                </a:lnTo>
                <a:lnTo>
                  <a:pt x="1114" y="487"/>
                </a:lnTo>
                <a:cubicBezTo>
                  <a:pt x="1130" y="472"/>
                  <a:pt x="1140" y="451"/>
                  <a:pt x="1141" y="429"/>
                </a:cubicBezTo>
                <a:cubicBezTo>
                  <a:pt x="1142" y="407"/>
                  <a:pt x="1135" y="386"/>
                  <a:pt x="1120" y="370"/>
                </a:cubicBezTo>
                <a:lnTo>
                  <a:pt x="1118" y="367"/>
                </a:lnTo>
                <a:cubicBezTo>
                  <a:pt x="1121" y="366"/>
                  <a:pt x="1123" y="364"/>
                  <a:pt x="1125" y="362"/>
                </a:cubicBezTo>
                <a:lnTo>
                  <a:pt x="1137" y="351"/>
                </a:lnTo>
                <a:cubicBezTo>
                  <a:pt x="1150" y="340"/>
                  <a:pt x="1157" y="324"/>
                  <a:pt x="1158" y="307"/>
                </a:cubicBezTo>
                <a:cubicBezTo>
                  <a:pt x="1159" y="290"/>
                  <a:pt x="1153" y="274"/>
                  <a:pt x="1142" y="261"/>
                </a:cubicBezTo>
                <a:lnTo>
                  <a:pt x="1076" y="188"/>
                </a:lnTo>
                <a:cubicBezTo>
                  <a:pt x="1065" y="175"/>
                  <a:pt x="1049" y="168"/>
                  <a:pt x="1032" y="167"/>
                </a:cubicBezTo>
                <a:cubicBezTo>
                  <a:pt x="1015" y="166"/>
                  <a:pt x="999" y="171"/>
                  <a:pt x="986" y="183"/>
                </a:cubicBezTo>
                <a:lnTo>
                  <a:pt x="974" y="194"/>
                </a:lnTo>
                <a:cubicBezTo>
                  <a:pt x="972" y="196"/>
                  <a:pt x="970" y="198"/>
                  <a:pt x="968" y="200"/>
                </a:cubicBezTo>
                <a:lnTo>
                  <a:pt x="966" y="197"/>
                </a:lnTo>
                <a:cubicBezTo>
                  <a:pt x="935" y="164"/>
                  <a:pt x="883" y="161"/>
                  <a:pt x="849" y="191"/>
                </a:cubicBezTo>
                <a:lnTo>
                  <a:pt x="749" y="281"/>
                </a:lnTo>
                <a:lnTo>
                  <a:pt x="711" y="239"/>
                </a:lnTo>
                <a:lnTo>
                  <a:pt x="742" y="211"/>
                </a:lnTo>
                <a:cubicBezTo>
                  <a:pt x="748" y="206"/>
                  <a:pt x="751" y="199"/>
                  <a:pt x="751" y="192"/>
                </a:cubicBezTo>
                <a:cubicBezTo>
                  <a:pt x="752" y="185"/>
                  <a:pt x="749" y="177"/>
                  <a:pt x="744" y="172"/>
                </a:cubicBezTo>
                <a:lnTo>
                  <a:pt x="598" y="9"/>
                </a:lnTo>
                <a:cubicBezTo>
                  <a:pt x="588" y="-2"/>
                  <a:pt x="571" y="-3"/>
                  <a:pt x="560" y="7"/>
                </a:cubicBezTo>
                <a:lnTo>
                  <a:pt x="245" y="289"/>
                </a:lnTo>
                <a:cubicBezTo>
                  <a:pt x="234" y="299"/>
                  <a:pt x="233" y="317"/>
                  <a:pt x="243" y="328"/>
                </a:cubicBezTo>
                <a:lnTo>
                  <a:pt x="389" y="491"/>
                </a:lnTo>
                <a:cubicBezTo>
                  <a:pt x="394" y="497"/>
                  <a:pt x="401" y="500"/>
                  <a:pt x="408" y="500"/>
                </a:cubicBezTo>
                <a:lnTo>
                  <a:pt x="409" y="500"/>
                </a:lnTo>
                <a:cubicBezTo>
                  <a:pt x="416" y="500"/>
                  <a:pt x="423" y="498"/>
                  <a:pt x="428" y="493"/>
                </a:cubicBezTo>
                <a:lnTo>
                  <a:pt x="456" y="468"/>
                </a:lnTo>
                <a:lnTo>
                  <a:pt x="493" y="510"/>
                </a:lnTo>
                <a:lnTo>
                  <a:pt x="402" y="592"/>
                </a:lnTo>
                <a:cubicBezTo>
                  <a:pt x="368" y="623"/>
                  <a:pt x="365" y="675"/>
                  <a:pt x="395" y="709"/>
                </a:cubicBezTo>
                <a:lnTo>
                  <a:pt x="413" y="729"/>
                </a:lnTo>
                <a:cubicBezTo>
                  <a:pt x="410" y="730"/>
                  <a:pt x="408" y="732"/>
                  <a:pt x="406" y="734"/>
                </a:cubicBezTo>
                <a:lnTo>
                  <a:pt x="393" y="746"/>
                </a:lnTo>
                <a:cubicBezTo>
                  <a:pt x="388" y="750"/>
                  <a:pt x="383" y="756"/>
                  <a:pt x="380" y="762"/>
                </a:cubicBezTo>
                <a:cubicBezTo>
                  <a:pt x="336" y="735"/>
                  <a:pt x="286" y="719"/>
                  <a:pt x="233" y="716"/>
                </a:cubicBezTo>
                <a:cubicBezTo>
                  <a:pt x="150" y="711"/>
                  <a:pt x="71" y="739"/>
                  <a:pt x="9" y="795"/>
                </a:cubicBezTo>
                <a:cubicBezTo>
                  <a:pt x="-2" y="805"/>
                  <a:pt x="-3" y="822"/>
                  <a:pt x="7" y="834"/>
                </a:cubicBezTo>
                <a:lnTo>
                  <a:pt x="154" y="998"/>
                </a:lnTo>
                <a:lnTo>
                  <a:pt x="110" y="1043"/>
                </a:lnTo>
                <a:cubicBezTo>
                  <a:pt x="109" y="1043"/>
                  <a:pt x="107" y="1043"/>
                  <a:pt x="106" y="1042"/>
                </a:cubicBezTo>
                <a:cubicBezTo>
                  <a:pt x="84" y="1041"/>
                  <a:pt x="64" y="1049"/>
                  <a:pt x="48" y="1063"/>
                </a:cubicBezTo>
                <a:cubicBezTo>
                  <a:pt x="31" y="1077"/>
                  <a:pt x="22" y="1097"/>
                  <a:pt x="21" y="1119"/>
                </a:cubicBezTo>
                <a:cubicBezTo>
                  <a:pt x="20" y="1141"/>
                  <a:pt x="27" y="1161"/>
                  <a:pt x="41" y="1178"/>
                </a:cubicBezTo>
                <a:cubicBezTo>
                  <a:pt x="56" y="1194"/>
                  <a:pt x="76" y="1203"/>
                  <a:pt x="97" y="1204"/>
                </a:cubicBezTo>
                <a:cubicBezTo>
                  <a:pt x="99" y="1204"/>
                  <a:pt x="100" y="1204"/>
                  <a:pt x="102" y="1204"/>
                </a:cubicBezTo>
                <a:cubicBezTo>
                  <a:pt x="122" y="1204"/>
                  <a:pt x="141" y="1197"/>
                  <a:pt x="156" y="1184"/>
                </a:cubicBezTo>
                <a:cubicBezTo>
                  <a:pt x="172" y="1169"/>
                  <a:pt x="181" y="1149"/>
                  <a:pt x="183" y="1128"/>
                </a:cubicBezTo>
                <a:cubicBezTo>
                  <a:pt x="183" y="1127"/>
                  <a:pt x="183" y="1127"/>
                  <a:pt x="183" y="1126"/>
                </a:cubicBezTo>
                <a:lnTo>
                  <a:pt x="235" y="1088"/>
                </a:lnTo>
                <a:lnTo>
                  <a:pt x="384" y="1254"/>
                </a:lnTo>
                <a:cubicBezTo>
                  <a:pt x="389" y="1260"/>
                  <a:pt x="397" y="1263"/>
                  <a:pt x="405" y="1263"/>
                </a:cubicBezTo>
                <a:cubicBezTo>
                  <a:pt x="411" y="1263"/>
                  <a:pt x="418" y="1261"/>
                  <a:pt x="423" y="1256"/>
                </a:cubicBezTo>
                <a:cubicBezTo>
                  <a:pt x="528" y="1162"/>
                  <a:pt x="553" y="1012"/>
                  <a:pt x="495" y="891"/>
                </a:cubicBezTo>
                <a:cubicBezTo>
                  <a:pt x="502" y="888"/>
                  <a:pt x="508" y="885"/>
                  <a:pt x="513" y="880"/>
                </a:cubicBezTo>
                <a:lnTo>
                  <a:pt x="526" y="868"/>
                </a:lnTo>
                <a:cubicBezTo>
                  <a:pt x="528" y="866"/>
                  <a:pt x="530" y="864"/>
                  <a:pt x="532" y="862"/>
                </a:cubicBezTo>
                <a:lnTo>
                  <a:pt x="550" y="881"/>
                </a:lnTo>
                <a:cubicBezTo>
                  <a:pt x="566" y="900"/>
                  <a:pt x="589" y="909"/>
                  <a:pt x="611" y="909"/>
                </a:cubicBezTo>
                <a:cubicBezTo>
                  <a:pt x="631" y="909"/>
                  <a:pt x="651" y="902"/>
                  <a:pt x="667" y="888"/>
                </a:cubicBezTo>
                <a:lnTo>
                  <a:pt x="758" y="805"/>
                </a:lnTo>
                <a:lnTo>
                  <a:pt x="796" y="847"/>
                </a:lnTo>
                <a:lnTo>
                  <a:pt x="768" y="872"/>
                </a:lnTo>
                <a:cubicBezTo>
                  <a:pt x="763" y="877"/>
                  <a:pt x="759" y="884"/>
                  <a:pt x="759" y="892"/>
                </a:cubicBezTo>
                <a:cubicBezTo>
                  <a:pt x="758" y="899"/>
                  <a:pt x="761" y="906"/>
                  <a:pt x="766" y="911"/>
                </a:cubicBezTo>
                <a:lnTo>
                  <a:pt x="912" y="1074"/>
                </a:lnTo>
                <a:cubicBezTo>
                  <a:pt x="917" y="1080"/>
                  <a:pt x="925" y="1083"/>
                  <a:pt x="932" y="1083"/>
                </a:cubicBezTo>
                <a:cubicBezTo>
                  <a:pt x="939" y="1083"/>
                  <a:pt x="945" y="1081"/>
                  <a:pt x="951" y="1076"/>
                </a:cubicBezTo>
                <a:lnTo>
                  <a:pt x="1265" y="794"/>
                </a:lnTo>
                <a:cubicBezTo>
                  <a:pt x="1271" y="789"/>
                  <a:pt x="1274" y="782"/>
                  <a:pt x="1275" y="775"/>
                </a:cubicBezTo>
                <a:cubicBezTo>
                  <a:pt x="1275" y="768"/>
                  <a:pt x="1272" y="760"/>
                  <a:pt x="1267" y="7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7" name="Freeform 346">
            <a:extLst>
              <a:ext uri="{FF2B5EF4-FFF2-40B4-BE49-F238E27FC236}">
                <a16:creationId xmlns:a16="http://schemas.microsoft.com/office/drawing/2014/main" id="{B6D4A8F9-601E-B64C-A656-B86D41DDD617}"/>
              </a:ext>
            </a:extLst>
          </p:cNvPr>
          <p:cNvSpPr/>
          <p:nvPr/>
        </p:nvSpPr>
        <p:spPr>
          <a:xfrm>
            <a:off x="1355714" y="6103651"/>
            <a:ext cx="97560" cy="8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2" h="247">
                <a:moveTo>
                  <a:pt x="267" y="6"/>
                </a:moveTo>
                <a:cubicBezTo>
                  <a:pt x="260" y="-2"/>
                  <a:pt x="249" y="-2"/>
                  <a:pt x="242" y="4"/>
                </a:cubicBezTo>
                <a:lnTo>
                  <a:pt x="6" y="216"/>
                </a:lnTo>
                <a:cubicBezTo>
                  <a:pt x="-2" y="223"/>
                  <a:pt x="-2" y="234"/>
                  <a:pt x="4" y="241"/>
                </a:cubicBezTo>
                <a:cubicBezTo>
                  <a:pt x="8" y="245"/>
                  <a:pt x="13" y="247"/>
                  <a:pt x="17" y="247"/>
                </a:cubicBezTo>
                <a:cubicBezTo>
                  <a:pt x="22" y="247"/>
                  <a:pt x="26" y="246"/>
                  <a:pt x="29" y="243"/>
                </a:cubicBezTo>
                <a:lnTo>
                  <a:pt x="266" y="31"/>
                </a:lnTo>
                <a:cubicBezTo>
                  <a:pt x="273" y="24"/>
                  <a:pt x="273" y="13"/>
                  <a:pt x="267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8" name="Freeform 347">
            <a:extLst>
              <a:ext uri="{FF2B5EF4-FFF2-40B4-BE49-F238E27FC236}">
                <a16:creationId xmlns:a16="http://schemas.microsoft.com/office/drawing/2014/main" id="{F4A38B70-89C1-F741-B038-68E670E682E5}"/>
              </a:ext>
            </a:extLst>
          </p:cNvPr>
          <p:cNvSpPr/>
          <p:nvPr/>
        </p:nvSpPr>
        <p:spPr>
          <a:xfrm>
            <a:off x="1330153" y="6075211"/>
            <a:ext cx="97560" cy="8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2" h="247">
                <a:moveTo>
                  <a:pt x="267" y="6"/>
                </a:moveTo>
                <a:cubicBezTo>
                  <a:pt x="261" y="-2"/>
                  <a:pt x="249" y="-2"/>
                  <a:pt x="242" y="4"/>
                </a:cubicBezTo>
                <a:lnTo>
                  <a:pt x="6" y="216"/>
                </a:lnTo>
                <a:cubicBezTo>
                  <a:pt x="-1" y="223"/>
                  <a:pt x="-2" y="234"/>
                  <a:pt x="4" y="241"/>
                </a:cubicBezTo>
                <a:cubicBezTo>
                  <a:pt x="8" y="245"/>
                  <a:pt x="13" y="247"/>
                  <a:pt x="18" y="247"/>
                </a:cubicBezTo>
                <a:cubicBezTo>
                  <a:pt x="22" y="247"/>
                  <a:pt x="26" y="246"/>
                  <a:pt x="30" y="243"/>
                </a:cubicBezTo>
                <a:lnTo>
                  <a:pt x="266" y="31"/>
                </a:lnTo>
                <a:cubicBezTo>
                  <a:pt x="273" y="24"/>
                  <a:pt x="274" y="13"/>
                  <a:pt x="267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9" name="Freeform 348">
            <a:extLst>
              <a:ext uri="{FF2B5EF4-FFF2-40B4-BE49-F238E27FC236}">
                <a16:creationId xmlns:a16="http://schemas.microsoft.com/office/drawing/2014/main" id="{6D295B57-1F2E-3848-B4D4-6ECF7E48E6EB}"/>
              </a:ext>
            </a:extLst>
          </p:cNvPr>
          <p:cNvSpPr/>
          <p:nvPr/>
        </p:nvSpPr>
        <p:spPr>
          <a:xfrm>
            <a:off x="1342753" y="6089251"/>
            <a:ext cx="97560" cy="88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2" h="248">
                <a:moveTo>
                  <a:pt x="268" y="6"/>
                </a:moveTo>
                <a:cubicBezTo>
                  <a:pt x="261" y="-1"/>
                  <a:pt x="250" y="-2"/>
                  <a:pt x="242" y="5"/>
                </a:cubicBezTo>
                <a:lnTo>
                  <a:pt x="6" y="217"/>
                </a:lnTo>
                <a:cubicBezTo>
                  <a:pt x="-1" y="223"/>
                  <a:pt x="-2" y="235"/>
                  <a:pt x="5" y="242"/>
                </a:cubicBezTo>
                <a:cubicBezTo>
                  <a:pt x="8" y="246"/>
                  <a:pt x="13" y="248"/>
                  <a:pt x="18" y="248"/>
                </a:cubicBezTo>
                <a:cubicBezTo>
                  <a:pt x="22" y="248"/>
                  <a:pt x="26" y="246"/>
                  <a:pt x="30" y="243"/>
                </a:cubicBezTo>
                <a:lnTo>
                  <a:pt x="266" y="31"/>
                </a:lnTo>
                <a:cubicBezTo>
                  <a:pt x="273" y="25"/>
                  <a:pt x="274" y="13"/>
                  <a:pt x="268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6" name="Freeform 395">
            <a:extLst>
              <a:ext uri="{FF2B5EF4-FFF2-40B4-BE49-F238E27FC236}">
                <a16:creationId xmlns:a16="http://schemas.microsoft.com/office/drawing/2014/main" id="{E091A767-3730-D744-8750-1C1E09DAAF69}"/>
              </a:ext>
            </a:extLst>
          </p:cNvPr>
          <p:cNvSpPr/>
          <p:nvPr/>
        </p:nvSpPr>
        <p:spPr>
          <a:xfrm>
            <a:off x="1545073" y="6312451"/>
            <a:ext cx="97560" cy="8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2" h="247">
                <a:moveTo>
                  <a:pt x="4" y="241"/>
                </a:moveTo>
                <a:cubicBezTo>
                  <a:pt x="8" y="245"/>
                  <a:pt x="13" y="247"/>
                  <a:pt x="18" y="247"/>
                </a:cubicBezTo>
                <a:cubicBezTo>
                  <a:pt x="22" y="247"/>
                  <a:pt x="26" y="246"/>
                  <a:pt x="29" y="243"/>
                </a:cubicBezTo>
                <a:lnTo>
                  <a:pt x="266" y="31"/>
                </a:lnTo>
                <a:cubicBezTo>
                  <a:pt x="273" y="24"/>
                  <a:pt x="274" y="13"/>
                  <a:pt x="267" y="6"/>
                </a:cubicBezTo>
                <a:cubicBezTo>
                  <a:pt x="260" y="-2"/>
                  <a:pt x="249" y="-2"/>
                  <a:pt x="242" y="4"/>
                </a:cubicBezTo>
                <a:lnTo>
                  <a:pt x="6" y="216"/>
                </a:lnTo>
                <a:cubicBezTo>
                  <a:pt x="-2" y="223"/>
                  <a:pt x="-2" y="234"/>
                  <a:pt x="4" y="2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7" name="Freeform 396">
            <a:extLst>
              <a:ext uri="{FF2B5EF4-FFF2-40B4-BE49-F238E27FC236}">
                <a16:creationId xmlns:a16="http://schemas.microsoft.com/office/drawing/2014/main" id="{C2DA5694-8A7D-2546-A681-53AA71E459A4}"/>
              </a:ext>
            </a:extLst>
          </p:cNvPr>
          <p:cNvSpPr/>
          <p:nvPr/>
        </p:nvSpPr>
        <p:spPr>
          <a:xfrm>
            <a:off x="1519514" y="6284012"/>
            <a:ext cx="97560" cy="8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2" h="247">
                <a:moveTo>
                  <a:pt x="6" y="216"/>
                </a:moveTo>
                <a:cubicBezTo>
                  <a:pt x="-1" y="223"/>
                  <a:pt x="-2" y="234"/>
                  <a:pt x="5" y="241"/>
                </a:cubicBezTo>
                <a:cubicBezTo>
                  <a:pt x="8" y="245"/>
                  <a:pt x="13" y="247"/>
                  <a:pt x="18" y="247"/>
                </a:cubicBezTo>
                <a:cubicBezTo>
                  <a:pt x="22" y="247"/>
                  <a:pt x="26" y="246"/>
                  <a:pt x="30" y="243"/>
                </a:cubicBezTo>
                <a:lnTo>
                  <a:pt x="266" y="31"/>
                </a:lnTo>
                <a:cubicBezTo>
                  <a:pt x="273" y="24"/>
                  <a:pt x="274" y="13"/>
                  <a:pt x="267" y="6"/>
                </a:cubicBezTo>
                <a:cubicBezTo>
                  <a:pt x="261" y="-2"/>
                  <a:pt x="249" y="-2"/>
                  <a:pt x="242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8" name="Freeform 397">
            <a:extLst>
              <a:ext uri="{FF2B5EF4-FFF2-40B4-BE49-F238E27FC236}">
                <a16:creationId xmlns:a16="http://schemas.microsoft.com/office/drawing/2014/main" id="{FD23F9EC-61B4-3B40-9AE8-472E1AFEE77F}"/>
              </a:ext>
            </a:extLst>
          </p:cNvPr>
          <p:cNvSpPr/>
          <p:nvPr/>
        </p:nvSpPr>
        <p:spPr>
          <a:xfrm>
            <a:off x="1532113" y="6298050"/>
            <a:ext cx="97560" cy="88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2" h="248">
                <a:moveTo>
                  <a:pt x="5" y="242"/>
                </a:moveTo>
                <a:cubicBezTo>
                  <a:pt x="8" y="246"/>
                  <a:pt x="13" y="248"/>
                  <a:pt x="18" y="248"/>
                </a:cubicBezTo>
                <a:cubicBezTo>
                  <a:pt x="22" y="248"/>
                  <a:pt x="27" y="246"/>
                  <a:pt x="30" y="243"/>
                </a:cubicBezTo>
                <a:lnTo>
                  <a:pt x="266" y="31"/>
                </a:lnTo>
                <a:cubicBezTo>
                  <a:pt x="274" y="25"/>
                  <a:pt x="274" y="13"/>
                  <a:pt x="268" y="6"/>
                </a:cubicBezTo>
                <a:cubicBezTo>
                  <a:pt x="261" y="-1"/>
                  <a:pt x="250" y="-2"/>
                  <a:pt x="243" y="5"/>
                </a:cubicBezTo>
                <a:lnTo>
                  <a:pt x="6" y="217"/>
                </a:lnTo>
                <a:cubicBezTo>
                  <a:pt x="-1" y="223"/>
                  <a:pt x="-2" y="235"/>
                  <a:pt x="5" y="2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9" name="Freeform 398">
            <a:extLst>
              <a:ext uri="{FF2B5EF4-FFF2-40B4-BE49-F238E27FC236}">
                <a16:creationId xmlns:a16="http://schemas.microsoft.com/office/drawing/2014/main" id="{962ECF1F-0B2B-BC49-971B-A7B11FDE4A8C}"/>
              </a:ext>
            </a:extLst>
          </p:cNvPr>
          <p:cNvSpPr/>
          <p:nvPr/>
        </p:nvSpPr>
        <p:spPr>
          <a:xfrm>
            <a:off x="1129632" y="6434491"/>
            <a:ext cx="120600" cy="13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6" h="376">
                <a:moveTo>
                  <a:pt x="313" y="321"/>
                </a:moveTo>
                <a:cubicBezTo>
                  <a:pt x="243" y="310"/>
                  <a:pt x="181" y="276"/>
                  <a:pt x="134" y="223"/>
                </a:cubicBezTo>
                <a:cubicBezTo>
                  <a:pt x="85" y="169"/>
                  <a:pt x="58" y="100"/>
                  <a:pt x="55" y="27"/>
                </a:cubicBezTo>
                <a:cubicBezTo>
                  <a:pt x="55" y="12"/>
                  <a:pt x="42" y="0"/>
                  <a:pt x="27" y="0"/>
                </a:cubicBezTo>
                <a:cubicBezTo>
                  <a:pt x="11" y="1"/>
                  <a:pt x="0" y="14"/>
                  <a:pt x="0" y="29"/>
                </a:cubicBezTo>
                <a:cubicBezTo>
                  <a:pt x="3" y="114"/>
                  <a:pt x="36" y="196"/>
                  <a:pt x="93" y="260"/>
                </a:cubicBezTo>
                <a:cubicBezTo>
                  <a:pt x="148" y="321"/>
                  <a:pt x="223" y="363"/>
                  <a:pt x="305" y="376"/>
                </a:cubicBezTo>
                <a:cubicBezTo>
                  <a:pt x="306" y="376"/>
                  <a:pt x="307" y="376"/>
                  <a:pt x="309" y="376"/>
                </a:cubicBezTo>
                <a:cubicBezTo>
                  <a:pt x="322" y="376"/>
                  <a:pt x="334" y="367"/>
                  <a:pt x="336" y="353"/>
                </a:cubicBezTo>
                <a:cubicBezTo>
                  <a:pt x="339" y="338"/>
                  <a:pt x="328" y="324"/>
                  <a:pt x="313" y="3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0" name="Freeform 399">
            <a:extLst>
              <a:ext uri="{FF2B5EF4-FFF2-40B4-BE49-F238E27FC236}">
                <a16:creationId xmlns:a16="http://schemas.microsoft.com/office/drawing/2014/main" id="{CE66983C-2208-294C-A049-C9FABF9B71A9}"/>
              </a:ext>
            </a:extLst>
          </p:cNvPr>
          <p:cNvSpPr/>
          <p:nvPr/>
        </p:nvSpPr>
        <p:spPr>
          <a:xfrm>
            <a:off x="1177514" y="6431612"/>
            <a:ext cx="83520" cy="92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3" h="258">
                <a:moveTo>
                  <a:pt x="210" y="203"/>
                </a:moveTo>
                <a:cubicBezTo>
                  <a:pt x="168" y="196"/>
                  <a:pt x="131" y="176"/>
                  <a:pt x="102" y="144"/>
                </a:cubicBezTo>
                <a:cubicBezTo>
                  <a:pt x="73" y="112"/>
                  <a:pt x="56" y="70"/>
                  <a:pt x="55" y="27"/>
                </a:cubicBezTo>
                <a:cubicBezTo>
                  <a:pt x="55" y="11"/>
                  <a:pt x="42" y="-1"/>
                  <a:pt x="27" y="0"/>
                </a:cubicBezTo>
                <a:cubicBezTo>
                  <a:pt x="11" y="0"/>
                  <a:pt x="-1" y="13"/>
                  <a:pt x="0" y="28"/>
                </a:cubicBezTo>
                <a:cubicBezTo>
                  <a:pt x="2" y="85"/>
                  <a:pt x="23" y="139"/>
                  <a:pt x="61" y="181"/>
                </a:cubicBezTo>
                <a:cubicBezTo>
                  <a:pt x="97" y="221"/>
                  <a:pt x="147" y="248"/>
                  <a:pt x="201" y="257"/>
                </a:cubicBezTo>
                <a:cubicBezTo>
                  <a:pt x="202" y="257"/>
                  <a:pt x="204" y="258"/>
                  <a:pt x="205" y="258"/>
                </a:cubicBezTo>
                <a:cubicBezTo>
                  <a:pt x="218" y="258"/>
                  <a:pt x="230" y="248"/>
                  <a:pt x="232" y="234"/>
                </a:cubicBezTo>
                <a:cubicBezTo>
                  <a:pt x="235" y="219"/>
                  <a:pt x="225" y="205"/>
                  <a:pt x="210" y="20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1" name="Freeform 400">
            <a:extLst>
              <a:ext uri="{FF2B5EF4-FFF2-40B4-BE49-F238E27FC236}">
                <a16:creationId xmlns:a16="http://schemas.microsoft.com/office/drawing/2014/main" id="{FD83118C-7C99-CE46-B367-FE0C95D7BD8C}"/>
              </a:ext>
            </a:extLst>
          </p:cNvPr>
          <p:cNvSpPr/>
          <p:nvPr/>
        </p:nvSpPr>
        <p:spPr>
          <a:xfrm>
            <a:off x="2015593" y="6089611"/>
            <a:ext cx="125280" cy="13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9" h="363">
                <a:moveTo>
                  <a:pt x="325" y="55"/>
                </a:moveTo>
                <a:cubicBezTo>
                  <a:pt x="340" y="53"/>
                  <a:pt x="351" y="39"/>
                  <a:pt x="349" y="24"/>
                </a:cubicBezTo>
                <a:cubicBezTo>
                  <a:pt x="348" y="9"/>
                  <a:pt x="334" y="-2"/>
                  <a:pt x="319" y="0"/>
                </a:cubicBezTo>
                <a:cubicBezTo>
                  <a:pt x="234" y="10"/>
                  <a:pt x="155" y="50"/>
                  <a:pt x="97" y="113"/>
                </a:cubicBezTo>
                <a:cubicBezTo>
                  <a:pt x="40" y="173"/>
                  <a:pt x="6" y="252"/>
                  <a:pt x="0" y="334"/>
                </a:cubicBezTo>
                <a:cubicBezTo>
                  <a:pt x="-1" y="349"/>
                  <a:pt x="10" y="362"/>
                  <a:pt x="25" y="363"/>
                </a:cubicBezTo>
                <a:cubicBezTo>
                  <a:pt x="26" y="363"/>
                  <a:pt x="27" y="363"/>
                  <a:pt x="27" y="363"/>
                </a:cubicBezTo>
                <a:cubicBezTo>
                  <a:pt x="41" y="363"/>
                  <a:pt x="54" y="352"/>
                  <a:pt x="55" y="338"/>
                </a:cubicBezTo>
                <a:cubicBezTo>
                  <a:pt x="60" y="267"/>
                  <a:pt x="89" y="202"/>
                  <a:pt x="137" y="150"/>
                </a:cubicBezTo>
                <a:cubicBezTo>
                  <a:pt x="187" y="97"/>
                  <a:pt x="253" y="64"/>
                  <a:pt x="325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2" name="Freeform 401">
            <a:extLst>
              <a:ext uri="{FF2B5EF4-FFF2-40B4-BE49-F238E27FC236}">
                <a16:creationId xmlns:a16="http://schemas.microsoft.com/office/drawing/2014/main" id="{1FDE98D3-0C50-6749-993E-50F739297F5F}"/>
              </a:ext>
            </a:extLst>
          </p:cNvPr>
          <p:cNvSpPr/>
          <p:nvPr/>
        </p:nvSpPr>
        <p:spPr>
          <a:xfrm>
            <a:off x="2062033" y="6137132"/>
            <a:ext cx="8640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1" h="250">
                <a:moveTo>
                  <a:pt x="216" y="55"/>
                </a:moveTo>
                <a:cubicBezTo>
                  <a:pt x="232" y="53"/>
                  <a:pt x="242" y="39"/>
                  <a:pt x="241" y="24"/>
                </a:cubicBezTo>
                <a:cubicBezTo>
                  <a:pt x="239" y="9"/>
                  <a:pt x="225" y="-2"/>
                  <a:pt x="210" y="0"/>
                </a:cubicBezTo>
                <a:cubicBezTo>
                  <a:pt x="154" y="7"/>
                  <a:pt x="102" y="33"/>
                  <a:pt x="64" y="74"/>
                </a:cubicBezTo>
                <a:cubicBezTo>
                  <a:pt x="26" y="114"/>
                  <a:pt x="4" y="166"/>
                  <a:pt x="0" y="220"/>
                </a:cubicBezTo>
                <a:cubicBezTo>
                  <a:pt x="-2" y="235"/>
                  <a:pt x="10" y="248"/>
                  <a:pt x="25" y="249"/>
                </a:cubicBezTo>
                <a:cubicBezTo>
                  <a:pt x="26" y="250"/>
                  <a:pt x="26" y="250"/>
                  <a:pt x="27" y="250"/>
                </a:cubicBezTo>
                <a:cubicBezTo>
                  <a:pt x="41" y="250"/>
                  <a:pt x="53" y="238"/>
                  <a:pt x="54" y="224"/>
                </a:cubicBezTo>
                <a:cubicBezTo>
                  <a:pt x="58" y="182"/>
                  <a:pt x="75" y="143"/>
                  <a:pt x="104" y="112"/>
                </a:cubicBezTo>
                <a:cubicBezTo>
                  <a:pt x="133" y="80"/>
                  <a:pt x="173" y="60"/>
                  <a:pt x="216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3" name="Freeform 402">
            <a:extLst>
              <a:ext uri="{FF2B5EF4-FFF2-40B4-BE49-F238E27FC236}">
                <a16:creationId xmlns:a16="http://schemas.microsoft.com/office/drawing/2014/main" id="{13F49196-2D58-7245-B500-EB3830289182}"/>
              </a:ext>
            </a:extLst>
          </p:cNvPr>
          <p:cNvSpPr/>
          <p:nvPr/>
        </p:nvSpPr>
        <p:spPr>
          <a:xfrm>
            <a:off x="2096952" y="6164491"/>
            <a:ext cx="279000" cy="40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6" h="1128">
                <a:moveTo>
                  <a:pt x="721" y="1073"/>
                </a:moveTo>
                <a:lnTo>
                  <a:pt x="208" y="1073"/>
                </a:lnTo>
                <a:lnTo>
                  <a:pt x="208" y="1043"/>
                </a:lnTo>
                <a:lnTo>
                  <a:pt x="721" y="1043"/>
                </a:lnTo>
                <a:close/>
                <a:moveTo>
                  <a:pt x="395" y="599"/>
                </a:moveTo>
                <a:cubicBezTo>
                  <a:pt x="409" y="565"/>
                  <a:pt x="440" y="553"/>
                  <a:pt x="464" y="553"/>
                </a:cubicBezTo>
                <a:cubicBezTo>
                  <a:pt x="489" y="553"/>
                  <a:pt x="520" y="565"/>
                  <a:pt x="534" y="599"/>
                </a:cubicBezTo>
                <a:lnTo>
                  <a:pt x="689" y="988"/>
                </a:lnTo>
                <a:lnTo>
                  <a:pt x="240" y="988"/>
                </a:lnTo>
                <a:close/>
                <a:moveTo>
                  <a:pt x="67" y="438"/>
                </a:moveTo>
                <a:lnTo>
                  <a:pt x="217" y="278"/>
                </a:lnTo>
                <a:lnTo>
                  <a:pt x="251" y="241"/>
                </a:lnTo>
                <a:lnTo>
                  <a:pt x="414" y="68"/>
                </a:lnTo>
                <a:cubicBezTo>
                  <a:pt x="452" y="111"/>
                  <a:pt x="473" y="167"/>
                  <a:pt x="475" y="225"/>
                </a:cubicBezTo>
                <a:cubicBezTo>
                  <a:pt x="477" y="293"/>
                  <a:pt x="453" y="358"/>
                  <a:pt x="406" y="408"/>
                </a:cubicBezTo>
                <a:cubicBezTo>
                  <a:pt x="317" y="504"/>
                  <a:pt x="170" y="515"/>
                  <a:pt x="67" y="438"/>
                </a:cubicBezTo>
                <a:lnTo>
                  <a:pt x="170" y="186"/>
                </a:lnTo>
                <a:cubicBezTo>
                  <a:pt x="170" y="185"/>
                  <a:pt x="171" y="185"/>
                  <a:pt x="171" y="185"/>
                </a:cubicBezTo>
                <a:cubicBezTo>
                  <a:pt x="171" y="184"/>
                  <a:pt x="172" y="184"/>
                  <a:pt x="172" y="184"/>
                </a:cubicBezTo>
                <a:lnTo>
                  <a:pt x="172" y="183"/>
                </a:lnTo>
                <a:lnTo>
                  <a:pt x="205" y="210"/>
                </a:lnTo>
                <a:lnTo>
                  <a:pt x="197" y="218"/>
                </a:lnTo>
                <a:close/>
                <a:moveTo>
                  <a:pt x="94" y="111"/>
                </a:moveTo>
                <a:cubicBezTo>
                  <a:pt x="99" y="106"/>
                  <a:pt x="105" y="103"/>
                  <a:pt x="112" y="102"/>
                </a:cubicBezTo>
                <a:lnTo>
                  <a:pt x="113" y="102"/>
                </a:lnTo>
                <a:cubicBezTo>
                  <a:pt x="119" y="102"/>
                  <a:pt x="126" y="105"/>
                  <a:pt x="130" y="109"/>
                </a:cubicBezTo>
                <a:cubicBezTo>
                  <a:pt x="135" y="114"/>
                  <a:pt x="138" y="121"/>
                  <a:pt x="139" y="127"/>
                </a:cubicBezTo>
                <a:cubicBezTo>
                  <a:pt x="139" y="130"/>
                  <a:pt x="138" y="132"/>
                  <a:pt x="138" y="134"/>
                </a:cubicBezTo>
                <a:cubicBezTo>
                  <a:pt x="137" y="137"/>
                  <a:pt x="136" y="141"/>
                  <a:pt x="132" y="145"/>
                </a:cubicBezTo>
                <a:lnTo>
                  <a:pt x="132" y="146"/>
                </a:lnTo>
                <a:cubicBezTo>
                  <a:pt x="132" y="146"/>
                  <a:pt x="131" y="146"/>
                  <a:pt x="131" y="147"/>
                </a:cubicBezTo>
                <a:lnTo>
                  <a:pt x="130" y="147"/>
                </a:lnTo>
                <a:cubicBezTo>
                  <a:pt x="130" y="148"/>
                  <a:pt x="130" y="148"/>
                  <a:pt x="129" y="148"/>
                </a:cubicBezTo>
                <a:cubicBezTo>
                  <a:pt x="129" y="148"/>
                  <a:pt x="129" y="149"/>
                  <a:pt x="128" y="149"/>
                </a:cubicBezTo>
                <a:lnTo>
                  <a:pt x="127" y="150"/>
                </a:lnTo>
                <a:lnTo>
                  <a:pt x="126" y="150"/>
                </a:lnTo>
                <a:cubicBezTo>
                  <a:pt x="126" y="151"/>
                  <a:pt x="125" y="151"/>
                  <a:pt x="125" y="151"/>
                </a:cubicBezTo>
                <a:cubicBezTo>
                  <a:pt x="125" y="151"/>
                  <a:pt x="124" y="151"/>
                  <a:pt x="124" y="152"/>
                </a:cubicBezTo>
                <a:lnTo>
                  <a:pt x="123" y="152"/>
                </a:lnTo>
                <a:cubicBezTo>
                  <a:pt x="122" y="152"/>
                  <a:pt x="122" y="153"/>
                  <a:pt x="121" y="153"/>
                </a:cubicBezTo>
                <a:cubicBezTo>
                  <a:pt x="112" y="156"/>
                  <a:pt x="102" y="154"/>
                  <a:pt x="95" y="147"/>
                </a:cubicBezTo>
                <a:cubicBezTo>
                  <a:pt x="85" y="137"/>
                  <a:pt x="84" y="121"/>
                  <a:pt x="94" y="111"/>
                </a:cubicBezTo>
                <a:lnTo>
                  <a:pt x="465" y="426"/>
                </a:lnTo>
                <a:cubicBezTo>
                  <a:pt x="466" y="424"/>
                  <a:pt x="469" y="424"/>
                  <a:pt x="471" y="424"/>
                </a:cubicBezTo>
                <a:cubicBezTo>
                  <a:pt x="473" y="424"/>
                  <a:pt x="475" y="424"/>
                  <a:pt x="477" y="426"/>
                </a:cubicBezTo>
                <a:lnTo>
                  <a:pt x="489" y="438"/>
                </a:lnTo>
                <a:cubicBezTo>
                  <a:pt x="492" y="440"/>
                  <a:pt x="492" y="442"/>
                  <a:pt x="492" y="444"/>
                </a:cubicBezTo>
                <a:cubicBezTo>
                  <a:pt x="492" y="445"/>
                  <a:pt x="492" y="448"/>
                  <a:pt x="490" y="450"/>
                </a:cubicBezTo>
                <a:lnTo>
                  <a:pt x="454" y="488"/>
                </a:lnTo>
                <a:cubicBezTo>
                  <a:pt x="452" y="491"/>
                  <a:pt x="449" y="491"/>
                  <a:pt x="448" y="491"/>
                </a:cubicBezTo>
                <a:cubicBezTo>
                  <a:pt x="446" y="491"/>
                  <a:pt x="444" y="491"/>
                  <a:pt x="442" y="489"/>
                </a:cubicBezTo>
                <a:lnTo>
                  <a:pt x="429" y="477"/>
                </a:lnTo>
                <a:cubicBezTo>
                  <a:pt x="427" y="475"/>
                  <a:pt x="426" y="472"/>
                  <a:pt x="426" y="471"/>
                </a:cubicBezTo>
                <a:cubicBezTo>
                  <a:pt x="426" y="470"/>
                  <a:pt x="427" y="467"/>
                  <a:pt x="429" y="465"/>
                </a:cubicBezTo>
                <a:lnTo>
                  <a:pt x="447" y="446"/>
                </a:lnTo>
                <a:lnTo>
                  <a:pt x="447" y="445"/>
                </a:lnTo>
                <a:close/>
                <a:moveTo>
                  <a:pt x="749" y="988"/>
                </a:moveTo>
                <a:lnTo>
                  <a:pt x="748" y="988"/>
                </a:lnTo>
                <a:lnTo>
                  <a:pt x="585" y="579"/>
                </a:lnTo>
                <a:cubicBezTo>
                  <a:pt x="571" y="545"/>
                  <a:pt x="545" y="519"/>
                  <a:pt x="513" y="506"/>
                </a:cubicBezTo>
                <a:lnTo>
                  <a:pt x="530" y="488"/>
                </a:lnTo>
                <a:cubicBezTo>
                  <a:pt x="554" y="462"/>
                  <a:pt x="553" y="422"/>
                  <a:pt x="527" y="398"/>
                </a:cubicBezTo>
                <a:lnTo>
                  <a:pt x="515" y="386"/>
                </a:lnTo>
                <a:cubicBezTo>
                  <a:pt x="509" y="381"/>
                  <a:pt x="503" y="377"/>
                  <a:pt x="497" y="374"/>
                </a:cubicBezTo>
                <a:cubicBezTo>
                  <a:pt x="520" y="328"/>
                  <a:pt x="532" y="276"/>
                  <a:pt x="530" y="224"/>
                </a:cubicBezTo>
                <a:cubicBezTo>
                  <a:pt x="527" y="141"/>
                  <a:pt x="493" y="64"/>
                  <a:pt x="432" y="7"/>
                </a:cubicBezTo>
                <a:cubicBezTo>
                  <a:pt x="421" y="-3"/>
                  <a:pt x="404" y="-2"/>
                  <a:pt x="393" y="9"/>
                </a:cubicBezTo>
                <a:lnTo>
                  <a:pt x="243" y="169"/>
                </a:lnTo>
                <a:lnTo>
                  <a:pt x="194" y="129"/>
                </a:lnTo>
                <a:cubicBezTo>
                  <a:pt x="194" y="128"/>
                  <a:pt x="194" y="127"/>
                  <a:pt x="194" y="126"/>
                </a:cubicBezTo>
                <a:cubicBezTo>
                  <a:pt x="193" y="104"/>
                  <a:pt x="184" y="84"/>
                  <a:pt x="168" y="69"/>
                </a:cubicBezTo>
                <a:cubicBezTo>
                  <a:pt x="152" y="54"/>
                  <a:pt x="132" y="46"/>
                  <a:pt x="110" y="47"/>
                </a:cubicBezTo>
                <a:cubicBezTo>
                  <a:pt x="88" y="48"/>
                  <a:pt x="68" y="57"/>
                  <a:pt x="54" y="73"/>
                </a:cubicBezTo>
                <a:cubicBezTo>
                  <a:pt x="23" y="106"/>
                  <a:pt x="25" y="157"/>
                  <a:pt x="57" y="187"/>
                </a:cubicBezTo>
                <a:cubicBezTo>
                  <a:pt x="73" y="202"/>
                  <a:pt x="93" y="209"/>
                  <a:pt x="113" y="209"/>
                </a:cubicBezTo>
                <a:cubicBezTo>
                  <a:pt x="114" y="209"/>
                  <a:pt x="116" y="209"/>
                  <a:pt x="117" y="209"/>
                </a:cubicBezTo>
                <a:lnTo>
                  <a:pt x="160" y="258"/>
                </a:lnTo>
                <a:lnTo>
                  <a:pt x="7" y="421"/>
                </a:lnTo>
                <a:cubicBezTo>
                  <a:pt x="-3" y="432"/>
                  <a:pt x="-3" y="450"/>
                  <a:pt x="9" y="460"/>
                </a:cubicBezTo>
                <a:cubicBezTo>
                  <a:pt x="68" y="516"/>
                  <a:pt x="144" y="544"/>
                  <a:pt x="220" y="544"/>
                </a:cubicBezTo>
                <a:cubicBezTo>
                  <a:pt x="275" y="544"/>
                  <a:pt x="330" y="529"/>
                  <a:pt x="379" y="500"/>
                </a:cubicBezTo>
                <a:cubicBezTo>
                  <a:pt x="382" y="507"/>
                  <a:pt x="386" y="512"/>
                  <a:pt x="391" y="517"/>
                </a:cubicBezTo>
                <a:lnTo>
                  <a:pt x="393" y="518"/>
                </a:lnTo>
                <a:cubicBezTo>
                  <a:pt x="371" y="533"/>
                  <a:pt x="354" y="553"/>
                  <a:pt x="344" y="579"/>
                </a:cubicBezTo>
                <a:lnTo>
                  <a:pt x="181" y="988"/>
                </a:lnTo>
                <a:lnTo>
                  <a:pt x="180" y="988"/>
                </a:lnTo>
                <a:cubicBezTo>
                  <a:pt x="165" y="988"/>
                  <a:pt x="153" y="1001"/>
                  <a:pt x="153" y="1016"/>
                </a:cubicBezTo>
                <a:lnTo>
                  <a:pt x="153" y="1101"/>
                </a:lnTo>
                <a:cubicBezTo>
                  <a:pt x="153" y="1116"/>
                  <a:pt x="165" y="1128"/>
                  <a:pt x="180" y="1128"/>
                </a:cubicBezTo>
                <a:lnTo>
                  <a:pt x="749" y="1128"/>
                </a:lnTo>
                <a:cubicBezTo>
                  <a:pt x="764" y="1128"/>
                  <a:pt x="776" y="1116"/>
                  <a:pt x="776" y="1101"/>
                </a:cubicBezTo>
                <a:lnTo>
                  <a:pt x="776" y="1016"/>
                </a:lnTo>
                <a:cubicBezTo>
                  <a:pt x="776" y="1001"/>
                  <a:pt x="764" y="988"/>
                  <a:pt x="749" y="9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4" name="Freeform 403">
            <a:extLst>
              <a:ext uri="{FF2B5EF4-FFF2-40B4-BE49-F238E27FC236}">
                <a16:creationId xmlns:a16="http://schemas.microsoft.com/office/drawing/2014/main" id="{C7613F59-509B-EA4D-843B-C1F7F38B9934}"/>
              </a:ext>
            </a:extLst>
          </p:cNvPr>
          <p:cNvSpPr/>
          <p:nvPr/>
        </p:nvSpPr>
        <p:spPr>
          <a:xfrm>
            <a:off x="2247073" y="6374370"/>
            <a:ext cx="34560" cy="34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7" h="97">
                <a:moveTo>
                  <a:pt x="48" y="62"/>
                </a:moveTo>
                <a:cubicBezTo>
                  <a:pt x="41" y="62"/>
                  <a:pt x="35" y="56"/>
                  <a:pt x="35" y="49"/>
                </a:cubicBezTo>
                <a:cubicBezTo>
                  <a:pt x="35" y="41"/>
                  <a:pt x="41" y="36"/>
                  <a:pt x="48" y="36"/>
                </a:cubicBezTo>
                <a:cubicBezTo>
                  <a:pt x="56" y="36"/>
                  <a:pt x="62" y="41"/>
                  <a:pt x="62" y="49"/>
                </a:cubicBezTo>
                <a:cubicBezTo>
                  <a:pt x="62" y="56"/>
                  <a:pt x="56" y="62"/>
                  <a:pt x="48" y="62"/>
                </a:cubicBezTo>
                <a:close/>
                <a:moveTo>
                  <a:pt x="48" y="0"/>
                </a:moveTo>
                <a:cubicBezTo>
                  <a:pt x="22" y="0"/>
                  <a:pt x="0" y="22"/>
                  <a:pt x="0" y="49"/>
                </a:cubicBezTo>
                <a:cubicBezTo>
                  <a:pt x="0" y="75"/>
                  <a:pt x="22" y="97"/>
                  <a:pt x="48" y="97"/>
                </a:cubicBezTo>
                <a:cubicBezTo>
                  <a:pt x="75" y="97"/>
                  <a:pt x="97" y="75"/>
                  <a:pt x="97" y="49"/>
                </a:cubicBezTo>
                <a:cubicBezTo>
                  <a:pt x="97" y="22"/>
                  <a:pt x="75" y="0"/>
                  <a:pt x="4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5" name="Freeform 404">
            <a:extLst>
              <a:ext uri="{FF2B5EF4-FFF2-40B4-BE49-F238E27FC236}">
                <a16:creationId xmlns:a16="http://schemas.microsoft.com/office/drawing/2014/main" id="{5D6FE612-0E96-FD4A-AA4A-54D02F91BE2B}"/>
              </a:ext>
            </a:extLst>
          </p:cNvPr>
          <p:cNvSpPr/>
          <p:nvPr/>
        </p:nvSpPr>
        <p:spPr>
          <a:xfrm>
            <a:off x="2617513" y="6130291"/>
            <a:ext cx="416880" cy="28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9" h="782">
                <a:moveTo>
                  <a:pt x="55" y="726"/>
                </a:moveTo>
                <a:lnTo>
                  <a:pt x="1104" y="726"/>
                </a:lnTo>
                <a:lnTo>
                  <a:pt x="1104" y="55"/>
                </a:lnTo>
                <a:lnTo>
                  <a:pt x="55" y="55"/>
                </a:lnTo>
                <a:close/>
                <a:moveTo>
                  <a:pt x="1115" y="782"/>
                </a:moveTo>
                <a:lnTo>
                  <a:pt x="43" y="782"/>
                </a:lnTo>
                <a:cubicBezTo>
                  <a:pt x="19" y="782"/>
                  <a:pt x="0" y="762"/>
                  <a:pt x="0" y="738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lnTo>
                  <a:pt x="1115" y="0"/>
                </a:lnTo>
                <a:cubicBezTo>
                  <a:pt x="1139" y="0"/>
                  <a:pt x="1159" y="19"/>
                  <a:pt x="1159" y="43"/>
                </a:cubicBezTo>
                <a:lnTo>
                  <a:pt x="1159" y="738"/>
                </a:lnTo>
                <a:cubicBezTo>
                  <a:pt x="1159" y="762"/>
                  <a:pt x="1139" y="782"/>
                  <a:pt x="1115" y="78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6" name="Freeform 405">
            <a:extLst>
              <a:ext uri="{FF2B5EF4-FFF2-40B4-BE49-F238E27FC236}">
                <a16:creationId xmlns:a16="http://schemas.microsoft.com/office/drawing/2014/main" id="{24DC1192-82CB-C14F-8603-631EDEF22548}"/>
              </a:ext>
            </a:extLst>
          </p:cNvPr>
          <p:cNvSpPr/>
          <p:nvPr/>
        </p:nvSpPr>
        <p:spPr>
          <a:xfrm>
            <a:off x="2618233" y="6350251"/>
            <a:ext cx="4150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4" h="55">
                <a:moveTo>
                  <a:pt x="1127" y="55"/>
                </a:moveTo>
                <a:lnTo>
                  <a:pt x="28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8" y="0"/>
                </a:cubicBezTo>
                <a:lnTo>
                  <a:pt x="1127" y="0"/>
                </a:lnTo>
                <a:cubicBezTo>
                  <a:pt x="1142" y="0"/>
                  <a:pt x="1154" y="12"/>
                  <a:pt x="1154" y="27"/>
                </a:cubicBezTo>
                <a:cubicBezTo>
                  <a:pt x="1154" y="42"/>
                  <a:pt x="1142" y="55"/>
                  <a:pt x="11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7" name="Freeform 406">
            <a:extLst>
              <a:ext uri="{FF2B5EF4-FFF2-40B4-BE49-F238E27FC236}">
                <a16:creationId xmlns:a16="http://schemas.microsoft.com/office/drawing/2014/main" id="{0FF564CC-1F94-D344-8EF1-E8FEAB475178}"/>
              </a:ext>
            </a:extLst>
          </p:cNvPr>
          <p:cNvSpPr/>
          <p:nvPr/>
        </p:nvSpPr>
        <p:spPr>
          <a:xfrm>
            <a:off x="2716153" y="6462571"/>
            <a:ext cx="2192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0" h="55">
                <a:moveTo>
                  <a:pt x="583" y="55"/>
                </a:moveTo>
                <a:lnTo>
                  <a:pt x="28" y="55"/>
                </a:lnTo>
                <a:cubicBezTo>
                  <a:pt x="13" y="55"/>
                  <a:pt x="0" y="43"/>
                  <a:pt x="0" y="28"/>
                </a:cubicBezTo>
                <a:cubicBezTo>
                  <a:pt x="0" y="13"/>
                  <a:pt x="13" y="0"/>
                  <a:pt x="28" y="0"/>
                </a:cubicBezTo>
                <a:lnTo>
                  <a:pt x="583" y="0"/>
                </a:lnTo>
                <a:cubicBezTo>
                  <a:pt x="598" y="0"/>
                  <a:pt x="610" y="13"/>
                  <a:pt x="610" y="28"/>
                </a:cubicBezTo>
                <a:cubicBezTo>
                  <a:pt x="610" y="43"/>
                  <a:pt x="598" y="55"/>
                  <a:pt x="583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8" name="Freeform 407">
            <a:extLst>
              <a:ext uri="{FF2B5EF4-FFF2-40B4-BE49-F238E27FC236}">
                <a16:creationId xmlns:a16="http://schemas.microsoft.com/office/drawing/2014/main" id="{B94AEF33-6F29-4F4E-BE71-AB9667E53129}"/>
              </a:ext>
            </a:extLst>
          </p:cNvPr>
          <p:cNvSpPr/>
          <p:nvPr/>
        </p:nvSpPr>
        <p:spPr>
          <a:xfrm>
            <a:off x="2748914" y="6391651"/>
            <a:ext cx="15336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7" h="252">
                <a:moveTo>
                  <a:pt x="67" y="197"/>
                </a:moveTo>
                <a:lnTo>
                  <a:pt x="360" y="197"/>
                </a:lnTo>
                <a:lnTo>
                  <a:pt x="308" y="56"/>
                </a:lnTo>
                <a:lnTo>
                  <a:pt x="120" y="56"/>
                </a:lnTo>
                <a:close/>
                <a:moveTo>
                  <a:pt x="399" y="252"/>
                </a:moveTo>
                <a:lnTo>
                  <a:pt x="27" y="252"/>
                </a:lnTo>
                <a:cubicBezTo>
                  <a:pt x="18" y="252"/>
                  <a:pt x="10" y="248"/>
                  <a:pt x="5" y="240"/>
                </a:cubicBezTo>
                <a:cubicBezTo>
                  <a:pt x="0" y="233"/>
                  <a:pt x="-2" y="224"/>
                  <a:pt x="1" y="215"/>
                </a:cubicBezTo>
                <a:lnTo>
                  <a:pt x="75" y="18"/>
                </a:lnTo>
                <a:cubicBezTo>
                  <a:pt x="79" y="8"/>
                  <a:pt x="89" y="0"/>
                  <a:pt x="101" y="0"/>
                </a:cubicBezTo>
                <a:lnTo>
                  <a:pt x="327" y="0"/>
                </a:lnTo>
                <a:cubicBezTo>
                  <a:pt x="339" y="0"/>
                  <a:pt x="349" y="8"/>
                  <a:pt x="353" y="18"/>
                </a:cubicBezTo>
                <a:lnTo>
                  <a:pt x="425" y="215"/>
                </a:lnTo>
                <a:cubicBezTo>
                  <a:pt x="428" y="224"/>
                  <a:pt x="427" y="233"/>
                  <a:pt x="422" y="241"/>
                </a:cubicBezTo>
                <a:cubicBezTo>
                  <a:pt x="417" y="248"/>
                  <a:pt x="408" y="252"/>
                  <a:pt x="399" y="2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9" name="Freeform 408">
            <a:extLst>
              <a:ext uri="{FF2B5EF4-FFF2-40B4-BE49-F238E27FC236}">
                <a16:creationId xmlns:a16="http://schemas.microsoft.com/office/drawing/2014/main" id="{694E7E08-706D-DF41-B508-87946396CEF0}"/>
              </a:ext>
            </a:extLst>
          </p:cNvPr>
          <p:cNvSpPr/>
          <p:nvPr/>
        </p:nvSpPr>
        <p:spPr>
          <a:xfrm>
            <a:off x="2691312" y="6223530"/>
            <a:ext cx="268920" cy="64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8" h="181">
                <a:moveTo>
                  <a:pt x="36" y="145"/>
                </a:moveTo>
                <a:lnTo>
                  <a:pt x="713" y="145"/>
                </a:lnTo>
                <a:lnTo>
                  <a:pt x="713" y="36"/>
                </a:lnTo>
                <a:lnTo>
                  <a:pt x="36" y="36"/>
                </a:lnTo>
                <a:close/>
                <a:moveTo>
                  <a:pt x="730" y="181"/>
                </a:moveTo>
                <a:lnTo>
                  <a:pt x="18" y="181"/>
                </a:lnTo>
                <a:cubicBezTo>
                  <a:pt x="8" y="181"/>
                  <a:pt x="0" y="173"/>
                  <a:pt x="0" y="163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730" y="0"/>
                </a:lnTo>
                <a:cubicBezTo>
                  <a:pt x="740" y="0"/>
                  <a:pt x="748" y="8"/>
                  <a:pt x="748" y="18"/>
                </a:cubicBezTo>
                <a:lnTo>
                  <a:pt x="748" y="163"/>
                </a:lnTo>
                <a:cubicBezTo>
                  <a:pt x="748" y="173"/>
                  <a:pt x="740" y="181"/>
                  <a:pt x="730" y="1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0" name="Freeform 409">
            <a:extLst>
              <a:ext uri="{FF2B5EF4-FFF2-40B4-BE49-F238E27FC236}">
                <a16:creationId xmlns:a16="http://schemas.microsoft.com/office/drawing/2014/main" id="{F07CC051-57A3-2946-89B5-04FE8A1733C3}"/>
              </a:ext>
            </a:extLst>
          </p:cNvPr>
          <p:cNvSpPr/>
          <p:nvPr/>
        </p:nvSpPr>
        <p:spPr>
          <a:xfrm>
            <a:off x="2769793" y="6244771"/>
            <a:ext cx="2196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6">
                <a:moveTo>
                  <a:pt x="26" y="42"/>
                </a:moveTo>
                <a:lnTo>
                  <a:pt x="13" y="52"/>
                </a:lnTo>
                <a:cubicBezTo>
                  <a:pt x="11" y="53"/>
                  <a:pt x="9" y="54"/>
                  <a:pt x="7" y="54"/>
                </a:cubicBezTo>
                <a:cubicBezTo>
                  <a:pt x="3" y="54"/>
                  <a:pt x="0" y="51"/>
                  <a:pt x="0" y="46"/>
                </a:cubicBezTo>
                <a:cubicBezTo>
                  <a:pt x="0" y="43"/>
                  <a:pt x="2" y="40"/>
                  <a:pt x="5" y="39"/>
                </a:cubicBezTo>
                <a:lnTo>
                  <a:pt x="21" y="33"/>
                </a:lnTo>
                <a:lnTo>
                  <a:pt x="5" y="26"/>
                </a:lnTo>
                <a:cubicBezTo>
                  <a:pt x="2" y="25"/>
                  <a:pt x="0" y="23"/>
                  <a:pt x="0" y="19"/>
                </a:cubicBezTo>
                <a:cubicBezTo>
                  <a:pt x="0" y="15"/>
                  <a:pt x="4" y="12"/>
                  <a:pt x="8" y="12"/>
                </a:cubicBezTo>
                <a:cubicBezTo>
                  <a:pt x="9" y="12"/>
                  <a:pt x="11" y="12"/>
                  <a:pt x="13" y="14"/>
                </a:cubicBezTo>
                <a:lnTo>
                  <a:pt x="26" y="24"/>
                </a:lnTo>
                <a:lnTo>
                  <a:pt x="24" y="8"/>
                </a:lnTo>
                <a:cubicBezTo>
                  <a:pt x="24" y="3"/>
                  <a:pt x="26" y="0"/>
                  <a:pt x="31" y="0"/>
                </a:cubicBezTo>
                <a:cubicBezTo>
                  <a:pt x="36" y="0"/>
                  <a:pt x="39" y="3"/>
                  <a:pt x="38" y="8"/>
                </a:cubicBezTo>
                <a:lnTo>
                  <a:pt x="36" y="24"/>
                </a:lnTo>
                <a:lnTo>
                  <a:pt x="49" y="14"/>
                </a:lnTo>
                <a:cubicBezTo>
                  <a:pt x="51" y="12"/>
                  <a:pt x="53" y="12"/>
                  <a:pt x="55" y="12"/>
                </a:cubicBezTo>
                <a:cubicBezTo>
                  <a:pt x="59" y="12"/>
                  <a:pt x="62" y="15"/>
                  <a:pt x="62" y="19"/>
                </a:cubicBezTo>
                <a:cubicBezTo>
                  <a:pt x="62" y="23"/>
                  <a:pt x="60" y="25"/>
                  <a:pt x="57" y="26"/>
                </a:cubicBezTo>
                <a:lnTo>
                  <a:pt x="41" y="33"/>
                </a:lnTo>
                <a:lnTo>
                  <a:pt x="57" y="39"/>
                </a:lnTo>
                <a:cubicBezTo>
                  <a:pt x="60" y="41"/>
                  <a:pt x="62" y="43"/>
                  <a:pt x="62" y="47"/>
                </a:cubicBezTo>
                <a:cubicBezTo>
                  <a:pt x="62" y="51"/>
                  <a:pt x="59" y="54"/>
                  <a:pt x="54" y="54"/>
                </a:cubicBezTo>
                <a:cubicBezTo>
                  <a:pt x="53" y="54"/>
                  <a:pt x="51" y="53"/>
                  <a:pt x="49" y="52"/>
                </a:cubicBezTo>
                <a:lnTo>
                  <a:pt x="36" y="42"/>
                </a:lnTo>
                <a:lnTo>
                  <a:pt x="38" y="57"/>
                </a:lnTo>
                <a:cubicBezTo>
                  <a:pt x="39" y="62"/>
                  <a:pt x="36" y="66"/>
                  <a:pt x="31" y="66"/>
                </a:cubicBezTo>
                <a:cubicBezTo>
                  <a:pt x="26" y="66"/>
                  <a:pt x="24" y="62"/>
                  <a:pt x="24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1" name="Freeform 410">
            <a:extLst>
              <a:ext uri="{FF2B5EF4-FFF2-40B4-BE49-F238E27FC236}">
                <a16:creationId xmlns:a16="http://schemas.microsoft.com/office/drawing/2014/main" id="{D071F5F8-874D-0A4A-85D9-6DED35E66DDC}"/>
              </a:ext>
            </a:extLst>
          </p:cNvPr>
          <p:cNvSpPr/>
          <p:nvPr/>
        </p:nvSpPr>
        <p:spPr>
          <a:xfrm>
            <a:off x="2799672" y="6244771"/>
            <a:ext cx="2232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66">
                <a:moveTo>
                  <a:pt x="27" y="42"/>
                </a:moveTo>
                <a:lnTo>
                  <a:pt x="13" y="52"/>
                </a:lnTo>
                <a:cubicBezTo>
                  <a:pt x="12" y="53"/>
                  <a:pt x="10" y="54"/>
                  <a:pt x="8" y="54"/>
                </a:cubicBezTo>
                <a:cubicBezTo>
                  <a:pt x="4" y="54"/>
                  <a:pt x="0" y="51"/>
                  <a:pt x="0" y="46"/>
                </a:cubicBezTo>
                <a:cubicBezTo>
                  <a:pt x="0" y="43"/>
                  <a:pt x="3" y="40"/>
                  <a:pt x="6" y="39"/>
                </a:cubicBezTo>
                <a:lnTo>
                  <a:pt x="21" y="33"/>
                </a:lnTo>
                <a:lnTo>
                  <a:pt x="6" y="26"/>
                </a:lnTo>
                <a:cubicBezTo>
                  <a:pt x="3" y="25"/>
                  <a:pt x="0" y="23"/>
                  <a:pt x="0" y="19"/>
                </a:cubicBezTo>
                <a:cubicBezTo>
                  <a:pt x="0" y="15"/>
                  <a:pt x="4" y="12"/>
                  <a:pt x="8" y="12"/>
                </a:cubicBezTo>
                <a:cubicBezTo>
                  <a:pt x="10" y="12"/>
                  <a:pt x="12" y="12"/>
                  <a:pt x="13" y="14"/>
                </a:cubicBezTo>
                <a:lnTo>
                  <a:pt x="27" y="24"/>
                </a:lnTo>
                <a:lnTo>
                  <a:pt x="25" y="8"/>
                </a:lnTo>
                <a:cubicBezTo>
                  <a:pt x="24" y="3"/>
                  <a:pt x="27" y="0"/>
                  <a:pt x="31" y="0"/>
                </a:cubicBezTo>
                <a:cubicBezTo>
                  <a:pt x="36" y="0"/>
                  <a:pt x="39" y="3"/>
                  <a:pt x="38" y="8"/>
                </a:cubicBezTo>
                <a:lnTo>
                  <a:pt x="36" y="24"/>
                </a:lnTo>
                <a:lnTo>
                  <a:pt x="50" y="14"/>
                </a:lnTo>
                <a:cubicBezTo>
                  <a:pt x="51" y="12"/>
                  <a:pt x="53" y="12"/>
                  <a:pt x="55" y="12"/>
                </a:cubicBezTo>
                <a:cubicBezTo>
                  <a:pt x="59" y="12"/>
                  <a:pt x="63" y="15"/>
                  <a:pt x="63" y="19"/>
                </a:cubicBezTo>
                <a:cubicBezTo>
                  <a:pt x="63" y="23"/>
                  <a:pt x="60" y="25"/>
                  <a:pt x="57" y="26"/>
                </a:cubicBezTo>
                <a:lnTo>
                  <a:pt x="42" y="33"/>
                </a:lnTo>
                <a:lnTo>
                  <a:pt x="57" y="39"/>
                </a:lnTo>
                <a:cubicBezTo>
                  <a:pt x="60" y="41"/>
                  <a:pt x="63" y="43"/>
                  <a:pt x="63" y="47"/>
                </a:cubicBezTo>
                <a:cubicBezTo>
                  <a:pt x="63" y="51"/>
                  <a:pt x="59" y="54"/>
                  <a:pt x="55" y="54"/>
                </a:cubicBezTo>
                <a:cubicBezTo>
                  <a:pt x="53" y="54"/>
                  <a:pt x="51" y="53"/>
                  <a:pt x="50" y="52"/>
                </a:cubicBezTo>
                <a:lnTo>
                  <a:pt x="36" y="42"/>
                </a:lnTo>
                <a:lnTo>
                  <a:pt x="38" y="57"/>
                </a:lnTo>
                <a:cubicBezTo>
                  <a:pt x="39" y="62"/>
                  <a:pt x="36" y="66"/>
                  <a:pt x="31" y="66"/>
                </a:cubicBezTo>
                <a:cubicBezTo>
                  <a:pt x="27" y="66"/>
                  <a:pt x="24" y="62"/>
                  <a:pt x="25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2" name="Freeform 411">
            <a:extLst>
              <a:ext uri="{FF2B5EF4-FFF2-40B4-BE49-F238E27FC236}">
                <a16:creationId xmlns:a16="http://schemas.microsoft.com/office/drawing/2014/main" id="{A3F5CE32-9894-6544-912D-FEA929D5B56F}"/>
              </a:ext>
            </a:extLst>
          </p:cNvPr>
          <p:cNvSpPr/>
          <p:nvPr/>
        </p:nvSpPr>
        <p:spPr>
          <a:xfrm>
            <a:off x="2829914" y="6244771"/>
            <a:ext cx="2196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6">
                <a:moveTo>
                  <a:pt x="26" y="42"/>
                </a:moveTo>
                <a:lnTo>
                  <a:pt x="13" y="52"/>
                </a:lnTo>
                <a:cubicBezTo>
                  <a:pt x="11" y="53"/>
                  <a:pt x="9" y="54"/>
                  <a:pt x="7" y="54"/>
                </a:cubicBezTo>
                <a:cubicBezTo>
                  <a:pt x="3" y="54"/>
                  <a:pt x="0" y="51"/>
                  <a:pt x="0" y="46"/>
                </a:cubicBezTo>
                <a:cubicBezTo>
                  <a:pt x="0" y="43"/>
                  <a:pt x="3" y="40"/>
                  <a:pt x="5" y="39"/>
                </a:cubicBezTo>
                <a:lnTo>
                  <a:pt x="21" y="33"/>
                </a:lnTo>
                <a:lnTo>
                  <a:pt x="5" y="26"/>
                </a:lnTo>
                <a:cubicBezTo>
                  <a:pt x="2" y="25"/>
                  <a:pt x="0" y="23"/>
                  <a:pt x="0" y="19"/>
                </a:cubicBezTo>
                <a:cubicBezTo>
                  <a:pt x="0" y="15"/>
                  <a:pt x="3" y="12"/>
                  <a:pt x="7" y="12"/>
                </a:cubicBezTo>
                <a:cubicBezTo>
                  <a:pt x="10" y="12"/>
                  <a:pt x="11" y="12"/>
                  <a:pt x="13" y="14"/>
                </a:cubicBezTo>
                <a:lnTo>
                  <a:pt x="26" y="24"/>
                </a:lnTo>
                <a:lnTo>
                  <a:pt x="24" y="8"/>
                </a:lnTo>
                <a:cubicBezTo>
                  <a:pt x="23" y="3"/>
                  <a:pt x="26" y="0"/>
                  <a:pt x="31" y="0"/>
                </a:cubicBezTo>
                <a:cubicBezTo>
                  <a:pt x="36" y="0"/>
                  <a:pt x="39" y="3"/>
                  <a:pt x="38" y="8"/>
                </a:cubicBezTo>
                <a:lnTo>
                  <a:pt x="36" y="24"/>
                </a:lnTo>
                <a:lnTo>
                  <a:pt x="49" y="14"/>
                </a:lnTo>
                <a:cubicBezTo>
                  <a:pt x="51" y="12"/>
                  <a:pt x="53" y="12"/>
                  <a:pt x="55" y="12"/>
                </a:cubicBezTo>
                <a:cubicBezTo>
                  <a:pt x="59" y="12"/>
                  <a:pt x="62" y="15"/>
                  <a:pt x="62" y="19"/>
                </a:cubicBezTo>
                <a:cubicBezTo>
                  <a:pt x="62" y="23"/>
                  <a:pt x="59" y="25"/>
                  <a:pt x="57" y="26"/>
                </a:cubicBezTo>
                <a:lnTo>
                  <a:pt x="41" y="33"/>
                </a:lnTo>
                <a:lnTo>
                  <a:pt x="57" y="39"/>
                </a:lnTo>
                <a:cubicBezTo>
                  <a:pt x="60" y="41"/>
                  <a:pt x="62" y="43"/>
                  <a:pt x="62" y="47"/>
                </a:cubicBezTo>
                <a:cubicBezTo>
                  <a:pt x="62" y="51"/>
                  <a:pt x="59" y="54"/>
                  <a:pt x="55" y="54"/>
                </a:cubicBezTo>
                <a:cubicBezTo>
                  <a:pt x="53" y="54"/>
                  <a:pt x="51" y="53"/>
                  <a:pt x="49" y="52"/>
                </a:cubicBezTo>
                <a:lnTo>
                  <a:pt x="36" y="42"/>
                </a:lnTo>
                <a:lnTo>
                  <a:pt x="38" y="57"/>
                </a:lnTo>
                <a:cubicBezTo>
                  <a:pt x="39" y="62"/>
                  <a:pt x="36" y="66"/>
                  <a:pt x="31" y="66"/>
                </a:cubicBezTo>
                <a:cubicBezTo>
                  <a:pt x="26" y="66"/>
                  <a:pt x="23" y="62"/>
                  <a:pt x="24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3" name="Freeform 412">
            <a:extLst>
              <a:ext uri="{FF2B5EF4-FFF2-40B4-BE49-F238E27FC236}">
                <a16:creationId xmlns:a16="http://schemas.microsoft.com/office/drawing/2014/main" id="{6EF56304-DA72-1447-88C2-73C06193E983}"/>
              </a:ext>
            </a:extLst>
          </p:cNvPr>
          <p:cNvSpPr/>
          <p:nvPr/>
        </p:nvSpPr>
        <p:spPr>
          <a:xfrm>
            <a:off x="2859793" y="6244771"/>
            <a:ext cx="2232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66">
                <a:moveTo>
                  <a:pt x="27" y="42"/>
                </a:moveTo>
                <a:lnTo>
                  <a:pt x="13" y="52"/>
                </a:lnTo>
                <a:cubicBezTo>
                  <a:pt x="11" y="53"/>
                  <a:pt x="10" y="54"/>
                  <a:pt x="8" y="54"/>
                </a:cubicBezTo>
                <a:cubicBezTo>
                  <a:pt x="4" y="54"/>
                  <a:pt x="0" y="51"/>
                  <a:pt x="0" y="46"/>
                </a:cubicBezTo>
                <a:cubicBezTo>
                  <a:pt x="0" y="43"/>
                  <a:pt x="3" y="40"/>
                  <a:pt x="6" y="39"/>
                </a:cubicBezTo>
                <a:lnTo>
                  <a:pt x="21" y="33"/>
                </a:lnTo>
                <a:lnTo>
                  <a:pt x="6" y="26"/>
                </a:lnTo>
                <a:cubicBezTo>
                  <a:pt x="3" y="25"/>
                  <a:pt x="0" y="23"/>
                  <a:pt x="0" y="19"/>
                </a:cubicBezTo>
                <a:cubicBezTo>
                  <a:pt x="0" y="15"/>
                  <a:pt x="4" y="12"/>
                  <a:pt x="8" y="12"/>
                </a:cubicBezTo>
                <a:cubicBezTo>
                  <a:pt x="10" y="12"/>
                  <a:pt x="11" y="12"/>
                  <a:pt x="13" y="14"/>
                </a:cubicBezTo>
                <a:lnTo>
                  <a:pt x="27" y="24"/>
                </a:lnTo>
                <a:lnTo>
                  <a:pt x="24" y="8"/>
                </a:lnTo>
                <a:cubicBezTo>
                  <a:pt x="24" y="3"/>
                  <a:pt x="27" y="0"/>
                  <a:pt x="31" y="0"/>
                </a:cubicBezTo>
                <a:cubicBezTo>
                  <a:pt x="36" y="0"/>
                  <a:pt x="39" y="3"/>
                  <a:pt x="38" y="8"/>
                </a:cubicBezTo>
                <a:lnTo>
                  <a:pt x="36" y="24"/>
                </a:lnTo>
                <a:lnTo>
                  <a:pt x="50" y="14"/>
                </a:lnTo>
                <a:cubicBezTo>
                  <a:pt x="51" y="12"/>
                  <a:pt x="53" y="12"/>
                  <a:pt x="55" y="12"/>
                </a:cubicBezTo>
                <a:cubicBezTo>
                  <a:pt x="59" y="12"/>
                  <a:pt x="63" y="15"/>
                  <a:pt x="63" y="19"/>
                </a:cubicBezTo>
                <a:cubicBezTo>
                  <a:pt x="63" y="23"/>
                  <a:pt x="60" y="25"/>
                  <a:pt x="57" y="26"/>
                </a:cubicBezTo>
                <a:lnTo>
                  <a:pt x="42" y="33"/>
                </a:lnTo>
                <a:lnTo>
                  <a:pt x="57" y="39"/>
                </a:lnTo>
                <a:cubicBezTo>
                  <a:pt x="60" y="41"/>
                  <a:pt x="63" y="43"/>
                  <a:pt x="63" y="47"/>
                </a:cubicBezTo>
                <a:cubicBezTo>
                  <a:pt x="63" y="51"/>
                  <a:pt x="59" y="54"/>
                  <a:pt x="55" y="54"/>
                </a:cubicBezTo>
                <a:cubicBezTo>
                  <a:pt x="53" y="54"/>
                  <a:pt x="51" y="53"/>
                  <a:pt x="50" y="52"/>
                </a:cubicBezTo>
                <a:lnTo>
                  <a:pt x="36" y="42"/>
                </a:lnTo>
                <a:lnTo>
                  <a:pt x="38" y="57"/>
                </a:lnTo>
                <a:cubicBezTo>
                  <a:pt x="39" y="62"/>
                  <a:pt x="36" y="66"/>
                  <a:pt x="31" y="66"/>
                </a:cubicBezTo>
                <a:cubicBezTo>
                  <a:pt x="27" y="66"/>
                  <a:pt x="24" y="62"/>
                  <a:pt x="24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4" name="Freeform 413">
            <a:extLst>
              <a:ext uri="{FF2B5EF4-FFF2-40B4-BE49-F238E27FC236}">
                <a16:creationId xmlns:a16="http://schemas.microsoft.com/office/drawing/2014/main" id="{BBAE3EFB-EC6A-3341-A2B3-A1BB49B80781}"/>
              </a:ext>
            </a:extLst>
          </p:cNvPr>
          <p:cNvSpPr/>
          <p:nvPr/>
        </p:nvSpPr>
        <p:spPr>
          <a:xfrm>
            <a:off x="3333193" y="6130291"/>
            <a:ext cx="416520" cy="28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8" h="782">
                <a:moveTo>
                  <a:pt x="1115" y="782"/>
                </a:moveTo>
                <a:lnTo>
                  <a:pt x="43" y="782"/>
                </a:lnTo>
                <a:cubicBezTo>
                  <a:pt x="19" y="782"/>
                  <a:pt x="0" y="762"/>
                  <a:pt x="0" y="738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lnTo>
                  <a:pt x="748" y="0"/>
                </a:lnTo>
                <a:cubicBezTo>
                  <a:pt x="763" y="0"/>
                  <a:pt x="776" y="12"/>
                  <a:pt x="776" y="27"/>
                </a:cubicBezTo>
                <a:cubicBezTo>
                  <a:pt x="776" y="42"/>
                  <a:pt x="763" y="55"/>
                  <a:pt x="748" y="55"/>
                </a:cubicBezTo>
                <a:lnTo>
                  <a:pt x="55" y="55"/>
                </a:lnTo>
                <a:lnTo>
                  <a:pt x="55" y="726"/>
                </a:lnTo>
                <a:lnTo>
                  <a:pt x="1103" y="726"/>
                </a:lnTo>
                <a:lnTo>
                  <a:pt x="1103" y="557"/>
                </a:lnTo>
                <a:cubicBezTo>
                  <a:pt x="1103" y="541"/>
                  <a:pt x="1116" y="529"/>
                  <a:pt x="1131" y="529"/>
                </a:cubicBezTo>
                <a:cubicBezTo>
                  <a:pt x="1146" y="529"/>
                  <a:pt x="1158" y="541"/>
                  <a:pt x="1158" y="557"/>
                </a:cubicBezTo>
                <a:lnTo>
                  <a:pt x="1158" y="738"/>
                </a:lnTo>
                <a:cubicBezTo>
                  <a:pt x="1158" y="762"/>
                  <a:pt x="1139" y="782"/>
                  <a:pt x="1115" y="78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5" name="Freeform 414">
            <a:extLst>
              <a:ext uri="{FF2B5EF4-FFF2-40B4-BE49-F238E27FC236}">
                <a16:creationId xmlns:a16="http://schemas.microsoft.com/office/drawing/2014/main" id="{003F2628-E1C6-094E-915E-211E68E24F7C}"/>
              </a:ext>
            </a:extLst>
          </p:cNvPr>
          <p:cNvSpPr/>
          <p:nvPr/>
        </p:nvSpPr>
        <p:spPr>
          <a:xfrm>
            <a:off x="3333913" y="6350251"/>
            <a:ext cx="4150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4" h="55">
                <a:moveTo>
                  <a:pt x="1127" y="55"/>
                </a:moveTo>
                <a:lnTo>
                  <a:pt x="27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1127" y="0"/>
                </a:lnTo>
                <a:cubicBezTo>
                  <a:pt x="1142" y="0"/>
                  <a:pt x="1154" y="12"/>
                  <a:pt x="1154" y="27"/>
                </a:cubicBezTo>
                <a:cubicBezTo>
                  <a:pt x="1154" y="42"/>
                  <a:pt x="1142" y="55"/>
                  <a:pt x="11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6" name="Freeform 415">
            <a:extLst>
              <a:ext uri="{FF2B5EF4-FFF2-40B4-BE49-F238E27FC236}">
                <a16:creationId xmlns:a16="http://schemas.microsoft.com/office/drawing/2014/main" id="{50BFEBB0-BF63-2A47-ACFA-6C822C23832C}"/>
              </a:ext>
            </a:extLst>
          </p:cNvPr>
          <p:cNvSpPr/>
          <p:nvPr/>
        </p:nvSpPr>
        <p:spPr>
          <a:xfrm>
            <a:off x="3431833" y="6462571"/>
            <a:ext cx="2192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0" h="55">
                <a:moveTo>
                  <a:pt x="582" y="55"/>
                </a:moveTo>
                <a:lnTo>
                  <a:pt x="28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8" y="0"/>
                </a:cubicBezTo>
                <a:lnTo>
                  <a:pt x="582" y="0"/>
                </a:lnTo>
                <a:cubicBezTo>
                  <a:pt x="598" y="0"/>
                  <a:pt x="610" y="13"/>
                  <a:pt x="610" y="28"/>
                </a:cubicBezTo>
                <a:cubicBezTo>
                  <a:pt x="610" y="43"/>
                  <a:pt x="598" y="55"/>
                  <a:pt x="582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7" name="Freeform 416">
            <a:extLst>
              <a:ext uri="{FF2B5EF4-FFF2-40B4-BE49-F238E27FC236}">
                <a16:creationId xmlns:a16="http://schemas.microsoft.com/office/drawing/2014/main" id="{BAF09762-4C7C-A846-91EA-438F9C31868B}"/>
              </a:ext>
            </a:extLst>
          </p:cNvPr>
          <p:cNvSpPr/>
          <p:nvPr/>
        </p:nvSpPr>
        <p:spPr>
          <a:xfrm>
            <a:off x="3464594" y="6391651"/>
            <a:ext cx="15336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7" h="252">
                <a:moveTo>
                  <a:pt x="68" y="197"/>
                </a:moveTo>
                <a:lnTo>
                  <a:pt x="361" y="197"/>
                </a:lnTo>
                <a:lnTo>
                  <a:pt x="309" y="56"/>
                </a:lnTo>
                <a:lnTo>
                  <a:pt x="120" y="56"/>
                </a:lnTo>
                <a:close/>
                <a:moveTo>
                  <a:pt x="400" y="252"/>
                </a:moveTo>
                <a:lnTo>
                  <a:pt x="28" y="252"/>
                </a:lnTo>
                <a:cubicBezTo>
                  <a:pt x="19" y="252"/>
                  <a:pt x="10" y="248"/>
                  <a:pt x="5" y="240"/>
                </a:cubicBezTo>
                <a:cubicBezTo>
                  <a:pt x="0" y="233"/>
                  <a:pt x="-1" y="224"/>
                  <a:pt x="2" y="215"/>
                </a:cubicBezTo>
                <a:lnTo>
                  <a:pt x="75" y="18"/>
                </a:lnTo>
                <a:cubicBezTo>
                  <a:pt x="79" y="8"/>
                  <a:pt x="90" y="0"/>
                  <a:pt x="101" y="0"/>
                </a:cubicBezTo>
                <a:lnTo>
                  <a:pt x="328" y="0"/>
                </a:lnTo>
                <a:cubicBezTo>
                  <a:pt x="339" y="0"/>
                  <a:pt x="350" y="8"/>
                  <a:pt x="354" y="18"/>
                </a:cubicBezTo>
                <a:lnTo>
                  <a:pt x="426" y="215"/>
                </a:lnTo>
                <a:cubicBezTo>
                  <a:pt x="429" y="224"/>
                  <a:pt x="428" y="233"/>
                  <a:pt x="423" y="241"/>
                </a:cubicBezTo>
                <a:cubicBezTo>
                  <a:pt x="417" y="248"/>
                  <a:pt x="409" y="252"/>
                  <a:pt x="400" y="2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8" name="Freeform 417">
            <a:extLst>
              <a:ext uri="{FF2B5EF4-FFF2-40B4-BE49-F238E27FC236}">
                <a16:creationId xmlns:a16="http://schemas.microsoft.com/office/drawing/2014/main" id="{125D4FAA-8CA5-FD46-9A77-30E2D87E8F66}"/>
              </a:ext>
            </a:extLst>
          </p:cNvPr>
          <p:cNvSpPr/>
          <p:nvPr/>
        </p:nvSpPr>
        <p:spPr>
          <a:xfrm>
            <a:off x="3571152" y="6145411"/>
            <a:ext cx="19152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3" h="532">
                <a:moveTo>
                  <a:pt x="267" y="36"/>
                </a:moveTo>
                <a:cubicBezTo>
                  <a:pt x="139" y="36"/>
                  <a:pt x="36" y="139"/>
                  <a:pt x="36" y="266"/>
                </a:cubicBezTo>
                <a:cubicBezTo>
                  <a:pt x="36" y="393"/>
                  <a:pt x="139" y="497"/>
                  <a:pt x="267" y="497"/>
                </a:cubicBezTo>
                <a:cubicBezTo>
                  <a:pt x="394" y="497"/>
                  <a:pt x="497" y="393"/>
                  <a:pt x="497" y="266"/>
                </a:cubicBezTo>
                <a:cubicBezTo>
                  <a:pt x="497" y="139"/>
                  <a:pt x="394" y="36"/>
                  <a:pt x="267" y="36"/>
                </a:cubicBezTo>
                <a:close/>
                <a:moveTo>
                  <a:pt x="267" y="532"/>
                </a:moveTo>
                <a:cubicBezTo>
                  <a:pt x="120" y="532"/>
                  <a:pt x="0" y="413"/>
                  <a:pt x="0" y="266"/>
                </a:cubicBezTo>
                <a:cubicBezTo>
                  <a:pt x="0" y="119"/>
                  <a:pt x="120" y="0"/>
                  <a:pt x="267" y="0"/>
                </a:cubicBezTo>
                <a:cubicBezTo>
                  <a:pt x="413" y="0"/>
                  <a:pt x="533" y="119"/>
                  <a:pt x="533" y="266"/>
                </a:cubicBezTo>
                <a:cubicBezTo>
                  <a:pt x="533" y="413"/>
                  <a:pt x="413" y="532"/>
                  <a:pt x="267" y="5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9" name="Freeform 418">
            <a:extLst>
              <a:ext uri="{FF2B5EF4-FFF2-40B4-BE49-F238E27FC236}">
                <a16:creationId xmlns:a16="http://schemas.microsoft.com/office/drawing/2014/main" id="{44202A00-EAF7-F44F-9184-25D057999CC5}"/>
              </a:ext>
            </a:extLst>
          </p:cNvPr>
          <p:cNvSpPr/>
          <p:nvPr/>
        </p:nvSpPr>
        <p:spPr>
          <a:xfrm>
            <a:off x="3595993" y="6170251"/>
            <a:ext cx="141840" cy="141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5" h="394">
                <a:moveTo>
                  <a:pt x="198" y="36"/>
                </a:moveTo>
                <a:cubicBezTo>
                  <a:pt x="108" y="36"/>
                  <a:pt x="36" y="108"/>
                  <a:pt x="36" y="197"/>
                </a:cubicBezTo>
                <a:cubicBezTo>
                  <a:pt x="36" y="286"/>
                  <a:pt x="108" y="359"/>
                  <a:pt x="198" y="359"/>
                </a:cubicBezTo>
                <a:cubicBezTo>
                  <a:pt x="287" y="359"/>
                  <a:pt x="359" y="286"/>
                  <a:pt x="359" y="197"/>
                </a:cubicBezTo>
                <a:cubicBezTo>
                  <a:pt x="359" y="108"/>
                  <a:pt x="287" y="36"/>
                  <a:pt x="198" y="36"/>
                </a:cubicBezTo>
                <a:close/>
                <a:moveTo>
                  <a:pt x="198" y="394"/>
                </a:moveTo>
                <a:cubicBezTo>
                  <a:pt x="89" y="394"/>
                  <a:pt x="0" y="306"/>
                  <a:pt x="0" y="197"/>
                </a:cubicBezTo>
                <a:cubicBezTo>
                  <a:pt x="0" y="89"/>
                  <a:pt x="89" y="0"/>
                  <a:pt x="198" y="0"/>
                </a:cubicBezTo>
                <a:cubicBezTo>
                  <a:pt x="306" y="0"/>
                  <a:pt x="395" y="89"/>
                  <a:pt x="395" y="197"/>
                </a:cubicBezTo>
                <a:cubicBezTo>
                  <a:pt x="395" y="306"/>
                  <a:pt x="306" y="394"/>
                  <a:pt x="198" y="39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0" name="Freeform 419">
            <a:extLst>
              <a:ext uri="{FF2B5EF4-FFF2-40B4-BE49-F238E27FC236}">
                <a16:creationId xmlns:a16="http://schemas.microsoft.com/office/drawing/2014/main" id="{CB949A43-E502-B646-A6C3-0481845BE596}"/>
              </a:ext>
            </a:extLst>
          </p:cNvPr>
          <p:cNvSpPr/>
          <p:nvPr/>
        </p:nvSpPr>
        <p:spPr>
          <a:xfrm>
            <a:off x="3639192" y="6120210"/>
            <a:ext cx="57240" cy="35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0" h="99">
                <a:moveTo>
                  <a:pt x="35" y="63"/>
                </a:moveTo>
                <a:lnTo>
                  <a:pt x="125" y="63"/>
                </a:lnTo>
                <a:lnTo>
                  <a:pt x="125" y="36"/>
                </a:lnTo>
                <a:lnTo>
                  <a:pt x="35" y="36"/>
                </a:lnTo>
                <a:close/>
                <a:moveTo>
                  <a:pt x="142" y="99"/>
                </a:moveTo>
                <a:lnTo>
                  <a:pt x="18" y="99"/>
                </a:lnTo>
                <a:cubicBezTo>
                  <a:pt x="8" y="99"/>
                  <a:pt x="0" y="91"/>
                  <a:pt x="0" y="81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142" y="0"/>
                </a:lnTo>
                <a:cubicBezTo>
                  <a:pt x="152" y="0"/>
                  <a:pt x="160" y="8"/>
                  <a:pt x="160" y="18"/>
                </a:cubicBezTo>
                <a:lnTo>
                  <a:pt x="160" y="81"/>
                </a:lnTo>
                <a:cubicBezTo>
                  <a:pt x="160" y="91"/>
                  <a:pt x="152" y="99"/>
                  <a:pt x="142" y="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1" name="Freeform 420">
            <a:extLst>
              <a:ext uri="{FF2B5EF4-FFF2-40B4-BE49-F238E27FC236}">
                <a16:creationId xmlns:a16="http://schemas.microsoft.com/office/drawing/2014/main" id="{E9BF3B13-0B33-F743-85E5-BE64B639645A}"/>
              </a:ext>
            </a:extLst>
          </p:cNvPr>
          <p:cNvSpPr/>
          <p:nvPr/>
        </p:nvSpPr>
        <p:spPr>
          <a:xfrm>
            <a:off x="3716953" y="6147571"/>
            <a:ext cx="52920" cy="57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8" h="161">
                <a:moveTo>
                  <a:pt x="43" y="56"/>
                </a:moveTo>
                <a:lnTo>
                  <a:pt x="85" y="119"/>
                </a:lnTo>
                <a:lnTo>
                  <a:pt x="106" y="105"/>
                </a:lnTo>
                <a:lnTo>
                  <a:pt x="64" y="42"/>
                </a:lnTo>
                <a:close/>
                <a:moveTo>
                  <a:pt x="80" y="161"/>
                </a:moveTo>
                <a:cubicBezTo>
                  <a:pt x="79" y="161"/>
                  <a:pt x="78" y="161"/>
                  <a:pt x="77" y="161"/>
                </a:cubicBezTo>
                <a:cubicBezTo>
                  <a:pt x="72" y="160"/>
                  <a:pt x="68" y="157"/>
                  <a:pt x="65" y="153"/>
                </a:cubicBezTo>
                <a:lnTo>
                  <a:pt x="3" y="61"/>
                </a:lnTo>
                <a:cubicBezTo>
                  <a:pt x="-2" y="53"/>
                  <a:pt x="0" y="42"/>
                  <a:pt x="8" y="36"/>
                </a:cubicBezTo>
                <a:lnTo>
                  <a:pt x="59" y="2"/>
                </a:lnTo>
                <a:cubicBezTo>
                  <a:pt x="62" y="0"/>
                  <a:pt x="67" y="-1"/>
                  <a:pt x="72" y="0"/>
                </a:cubicBezTo>
                <a:cubicBezTo>
                  <a:pt x="77" y="1"/>
                  <a:pt x="81" y="3"/>
                  <a:pt x="83" y="7"/>
                </a:cubicBezTo>
                <a:lnTo>
                  <a:pt x="145" y="100"/>
                </a:lnTo>
                <a:cubicBezTo>
                  <a:pt x="151" y="108"/>
                  <a:pt x="149" y="119"/>
                  <a:pt x="140" y="124"/>
                </a:cubicBezTo>
                <a:lnTo>
                  <a:pt x="90" y="158"/>
                </a:lnTo>
                <a:cubicBezTo>
                  <a:pt x="87" y="160"/>
                  <a:pt x="84" y="161"/>
                  <a:pt x="80" y="16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2" name="Freeform 421">
            <a:extLst>
              <a:ext uri="{FF2B5EF4-FFF2-40B4-BE49-F238E27FC236}">
                <a16:creationId xmlns:a16="http://schemas.microsoft.com/office/drawing/2014/main" id="{3C98DEE7-A466-BE43-B9CB-662D4452E967}"/>
              </a:ext>
            </a:extLst>
          </p:cNvPr>
          <p:cNvSpPr/>
          <p:nvPr/>
        </p:nvSpPr>
        <p:spPr>
          <a:xfrm>
            <a:off x="3617593" y="6096812"/>
            <a:ext cx="101520" cy="36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3" h="101">
                <a:moveTo>
                  <a:pt x="36" y="36"/>
                </a:moveTo>
                <a:cubicBezTo>
                  <a:pt x="36" y="36"/>
                  <a:pt x="35" y="36"/>
                  <a:pt x="35" y="37"/>
                </a:cubicBezTo>
                <a:lnTo>
                  <a:pt x="35" y="64"/>
                </a:lnTo>
                <a:cubicBezTo>
                  <a:pt x="35" y="65"/>
                  <a:pt x="36" y="65"/>
                  <a:pt x="36" y="65"/>
                </a:cubicBezTo>
                <a:lnTo>
                  <a:pt x="247" y="65"/>
                </a:lnTo>
                <a:lnTo>
                  <a:pt x="247" y="64"/>
                </a:lnTo>
                <a:lnTo>
                  <a:pt x="247" y="37"/>
                </a:lnTo>
                <a:cubicBezTo>
                  <a:pt x="247" y="36"/>
                  <a:pt x="247" y="36"/>
                  <a:pt x="247" y="36"/>
                </a:cubicBezTo>
                <a:close/>
                <a:moveTo>
                  <a:pt x="247" y="101"/>
                </a:moveTo>
                <a:lnTo>
                  <a:pt x="36" y="101"/>
                </a:lnTo>
                <a:cubicBezTo>
                  <a:pt x="16" y="101"/>
                  <a:pt x="0" y="84"/>
                  <a:pt x="0" y="64"/>
                </a:cubicBezTo>
                <a:lnTo>
                  <a:pt x="0" y="37"/>
                </a:lnTo>
                <a:cubicBezTo>
                  <a:pt x="0" y="17"/>
                  <a:pt x="16" y="0"/>
                  <a:pt x="36" y="0"/>
                </a:cubicBezTo>
                <a:lnTo>
                  <a:pt x="247" y="0"/>
                </a:lnTo>
                <a:cubicBezTo>
                  <a:pt x="267" y="0"/>
                  <a:pt x="283" y="17"/>
                  <a:pt x="283" y="37"/>
                </a:cubicBezTo>
                <a:lnTo>
                  <a:pt x="283" y="64"/>
                </a:lnTo>
                <a:cubicBezTo>
                  <a:pt x="283" y="84"/>
                  <a:pt x="267" y="101"/>
                  <a:pt x="247" y="10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3" name="Freeform 422">
            <a:extLst>
              <a:ext uri="{FF2B5EF4-FFF2-40B4-BE49-F238E27FC236}">
                <a16:creationId xmlns:a16="http://schemas.microsoft.com/office/drawing/2014/main" id="{DF506287-1C2F-894F-81F1-B6273D6BF3AF}"/>
              </a:ext>
            </a:extLst>
          </p:cNvPr>
          <p:cNvSpPr/>
          <p:nvPr/>
        </p:nvSpPr>
        <p:spPr>
          <a:xfrm>
            <a:off x="3658993" y="6233252"/>
            <a:ext cx="15840" cy="15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" h="45">
                <a:moveTo>
                  <a:pt x="23" y="9"/>
                </a:moveTo>
                <a:cubicBezTo>
                  <a:pt x="15" y="9"/>
                  <a:pt x="10" y="15"/>
                  <a:pt x="10" y="22"/>
                </a:cubicBezTo>
                <a:cubicBezTo>
                  <a:pt x="10" y="29"/>
                  <a:pt x="15" y="35"/>
                  <a:pt x="23" y="35"/>
                </a:cubicBezTo>
                <a:cubicBezTo>
                  <a:pt x="30" y="35"/>
                  <a:pt x="35" y="29"/>
                  <a:pt x="35" y="22"/>
                </a:cubicBezTo>
                <a:cubicBezTo>
                  <a:pt x="35" y="15"/>
                  <a:pt x="30" y="9"/>
                  <a:pt x="23" y="9"/>
                </a:cubicBezTo>
                <a:close/>
                <a:moveTo>
                  <a:pt x="23" y="45"/>
                </a:moveTo>
                <a:cubicBezTo>
                  <a:pt x="10" y="45"/>
                  <a:pt x="0" y="35"/>
                  <a:pt x="0" y="22"/>
                </a:cubicBezTo>
                <a:cubicBezTo>
                  <a:pt x="0" y="10"/>
                  <a:pt x="10" y="0"/>
                  <a:pt x="23" y="0"/>
                </a:cubicBezTo>
                <a:cubicBezTo>
                  <a:pt x="35" y="0"/>
                  <a:pt x="45" y="10"/>
                  <a:pt x="45" y="22"/>
                </a:cubicBezTo>
                <a:cubicBezTo>
                  <a:pt x="45" y="35"/>
                  <a:pt x="35" y="45"/>
                  <a:pt x="23" y="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4" name="Freeform 423">
            <a:extLst>
              <a:ext uri="{FF2B5EF4-FFF2-40B4-BE49-F238E27FC236}">
                <a16:creationId xmlns:a16="http://schemas.microsoft.com/office/drawing/2014/main" id="{F4161BC6-A5B2-544B-ADEA-015A4A8D1889}"/>
              </a:ext>
            </a:extLst>
          </p:cNvPr>
          <p:cNvSpPr/>
          <p:nvPr/>
        </p:nvSpPr>
        <p:spPr>
          <a:xfrm>
            <a:off x="3660434" y="6208411"/>
            <a:ext cx="38880" cy="38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" h="109">
                <a:moveTo>
                  <a:pt x="18" y="109"/>
                </a:moveTo>
                <a:cubicBezTo>
                  <a:pt x="13" y="109"/>
                  <a:pt x="9" y="107"/>
                  <a:pt x="5" y="104"/>
                </a:cubicBezTo>
                <a:cubicBezTo>
                  <a:pt x="-2" y="97"/>
                  <a:pt x="-2" y="86"/>
                  <a:pt x="5" y="79"/>
                </a:cubicBezTo>
                <a:lnTo>
                  <a:pt x="79" y="5"/>
                </a:lnTo>
                <a:cubicBezTo>
                  <a:pt x="86" y="-2"/>
                  <a:pt x="97" y="-2"/>
                  <a:pt x="104" y="5"/>
                </a:cubicBezTo>
                <a:cubicBezTo>
                  <a:pt x="111" y="12"/>
                  <a:pt x="111" y="23"/>
                  <a:pt x="104" y="30"/>
                </a:cubicBezTo>
                <a:lnTo>
                  <a:pt x="30" y="104"/>
                </a:lnTo>
                <a:cubicBezTo>
                  <a:pt x="27" y="107"/>
                  <a:pt x="22" y="109"/>
                  <a:pt x="18" y="10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5" name="Freeform 424">
            <a:extLst>
              <a:ext uri="{FF2B5EF4-FFF2-40B4-BE49-F238E27FC236}">
                <a16:creationId xmlns:a16="http://schemas.microsoft.com/office/drawing/2014/main" id="{EEE2E85D-ACBA-6047-B528-55BA153F6172}"/>
              </a:ext>
            </a:extLst>
          </p:cNvPr>
          <p:cNvSpPr/>
          <p:nvPr/>
        </p:nvSpPr>
        <p:spPr>
          <a:xfrm>
            <a:off x="4106112" y="6365730"/>
            <a:ext cx="1526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5" h="55">
                <a:moveTo>
                  <a:pt x="398" y="55"/>
                </a:moveTo>
                <a:lnTo>
                  <a:pt x="28" y="55"/>
                </a:lnTo>
                <a:cubicBezTo>
                  <a:pt x="12" y="55"/>
                  <a:pt x="0" y="43"/>
                  <a:pt x="0" y="27"/>
                </a:cubicBezTo>
                <a:cubicBezTo>
                  <a:pt x="0" y="12"/>
                  <a:pt x="12" y="0"/>
                  <a:pt x="28" y="0"/>
                </a:cubicBezTo>
                <a:lnTo>
                  <a:pt x="398" y="0"/>
                </a:lnTo>
                <a:cubicBezTo>
                  <a:pt x="413" y="0"/>
                  <a:pt x="425" y="12"/>
                  <a:pt x="425" y="27"/>
                </a:cubicBezTo>
                <a:cubicBezTo>
                  <a:pt x="425" y="43"/>
                  <a:pt x="413" y="55"/>
                  <a:pt x="39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6" name="Freeform 425">
            <a:extLst>
              <a:ext uri="{FF2B5EF4-FFF2-40B4-BE49-F238E27FC236}">
                <a16:creationId xmlns:a16="http://schemas.microsoft.com/office/drawing/2014/main" id="{D93D42EA-A4F9-4640-BED6-C935FDCC99D5}"/>
              </a:ext>
            </a:extLst>
          </p:cNvPr>
          <p:cNvSpPr/>
          <p:nvPr/>
        </p:nvSpPr>
        <p:spPr>
          <a:xfrm>
            <a:off x="4040953" y="6299492"/>
            <a:ext cx="416160" cy="154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7" h="430">
                <a:moveTo>
                  <a:pt x="1058" y="430"/>
                </a:moveTo>
                <a:lnTo>
                  <a:pt x="100" y="430"/>
                </a:lnTo>
                <a:cubicBezTo>
                  <a:pt x="45" y="430"/>
                  <a:pt x="0" y="386"/>
                  <a:pt x="0" y="331"/>
                </a:cubicBezTo>
                <a:lnTo>
                  <a:pt x="0" y="99"/>
                </a:lnTo>
                <a:cubicBezTo>
                  <a:pt x="0" y="45"/>
                  <a:pt x="45" y="0"/>
                  <a:pt x="100" y="0"/>
                </a:cubicBezTo>
                <a:lnTo>
                  <a:pt x="668" y="0"/>
                </a:lnTo>
                <a:cubicBezTo>
                  <a:pt x="683" y="0"/>
                  <a:pt x="696" y="13"/>
                  <a:pt x="696" y="28"/>
                </a:cubicBezTo>
                <a:cubicBezTo>
                  <a:pt x="696" y="43"/>
                  <a:pt x="683" y="55"/>
                  <a:pt x="668" y="55"/>
                </a:cubicBezTo>
                <a:lnTo>
                  <a:pt x="100" y="55"/>
                </a:lnTo>
                <a:cubicBezTo>
                  <a:pt x="75" y="55"/>
                  <a:pt x="56" y="75"/>
                  <a:pt x="56" y="99"/>
                </a:cubicBezTo>
                <a:lnTo>
                  <a:pt x="56" y="331"/>
                </a:lnTo>
                <a:cubicBezTo>
                  <a:pt x="56" y="355"/>
                  <a:pt x="75" y="375"/>
                  <a:pt x="100" y="375"/>
                </a:cubicBezTo>
                <a:lnTo>
                  <a:pt x="1058" y="375"/>
                </a:lnTo>
                <a:cubicBezTo>
                  <a:pt x="1082" y="375"/>
                  <a:pt x="1102" y="355"/>
                  <a:pt x="1102" y="331"/>
                </a:cubicBezTo>
                <a:lnTo>
                  <a:pt x="1102" y="150"/>
                </a:lnTo>
                <a:cubicBezTo>
                  <a:pt x="1102" y="135"/>
                  <a:pt x="1114" y="122"/>
                  <a:pt x="1129" y="122"/>
                </a:cubicBezTo>
                <a:cubicBezTo>
                  <a:pt x="1145" y="122"/>
                  <a:pt x="1157" y="135"/>
                  <a:pt x="1157" y="150"/>
                </a:cubicBezTo>
                <a:lnTo>
                  <a:pt x="1157" y="331"/>
                </a:lnTo>
                <a:cubicBezTo>
                  <a:pt x="1157" y="386"/>
                  <a:pt x="1112" y="430"/>
                  <a:pt x="1058" y="4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7" name="Freeform 426">
            <a:extLst>
              <a:ext uri="{FF2B5EF4-FFF2-40B4-BE49-F238E27FC236}">
                <a16:creationId xmlns:a16="http://schemas.microsoft.com/office/drawing/2014/main" id="{DE1DEE65-0BCE-EF40-B2B0-3F10A8FB05D2}"/>
              </a:ext>
            </a:extLst>
          </p:cNvPr>
          <p:cNvSpPr/>
          <p:nvPr/>
        </p:nvSpPr>
        <p:spPr>
          <a:xfrm>
            <a:off x="4106112" y="6438451"/>
            <a:ext cx="86040" cy="51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0" h="144">
                <a:moveTo>
                  <a:pt x="213" y="144"/>
                </a:moveTo>
                <a:lnTo>
                  <a:pt x="28" y="144"/>
                </a:lnTo>
                <a:cubicBezTo>
                  <a:pt x="12" y="144"/>
                  <a:pt x="0" y="132"/>
                  <a:pt x="0" y="117"/>
                </a:cubicBezTo>
                <a:lnTo>
                  <a:pt x="0" y="28"/>
                </a:lnTo>
                <a:cubicBezTo>
                  <a:pt x="0" y="13"/>
                  <a:pt x="12" y="0"/>
                  <a:pt x="28" y="0"/>
                </a:cubicBezTo>
                <a:cubicBezTo>
                  <a:pt x="43" y="0"/>
                  <a:pt x="55" y="13"/>
                  <a:pt x="55" y="28"/>
                </a:cubicBezTo>
                <a:lnTo>
                  <a:pt x="55" y="89"/>
                </a:lnTo>
                <a:lnTo>
                  <a:pt x="185" y="89"/>
                </a:lnTo>
                <a:lnTo>
                  <a:pt x="185" y="28"/>
                </a:lnTo>
                <a:cubicBezTo>
                  <a:pt x="185" y="13"/>
                  <a:pt x="197" y="0"/>
                  <a:pt x="213" y="0"/>
                </a:cubicBezTo>
                <a:cubicBezTo>
                  <a:pt x="228" y="0"/>
                  <a:pt x="240" y="13"/>
                  <a:pt x="240" y="28"/>
                </a:cubicBezTo>
                <a:lnTo>
                  <a:pt x="240" y="117"/>
                </a:lnTo>
                <a:cubicBezTo>
                  <a:pt x="240" y="132"/>
                  <a:pt x="228" y="144"/>
                  <a:pt x="213" y="1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8" name="Freeform 427">
            <a:extLst>
              <a:ext uri="{FF2B5EF4-FFF2-40B4-BE49-F238E27FC236}">
                <a16:creationId xmlns:a16="http://schemas.microsoft.com/office/drawing/2014/main" id="{F24A4EF6-8A04-A943-AF8D-70219CE3EFF1}"/>
              </a:ext>
            </a:extLst>
          </p:cNvPr>
          <p:cNvSpPr/>
          <p:nvPr/>
        </p:nvSpPr>
        <p:spPr>
          <a:xfrm>
            <a:off x="4304834" y="6438451"/>
            <a:ext cx="86400" cy="51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1" h="144">
                <a:moveTo>
                  <a:pt x="213" y="144"/>
                </a:moveTo>
                <a:lnTo>
                  <a:pt x="28" y="144"/>
                </a:lnTo>
                <a:cubicBezTo>
                  <a:pt x="13" y="144"/>
                  <a:pt x="0" y="132"/>
                  <a:pt x="0" y="117"/>
                </a:cubicBezTo>
                <a:lnTo>
                  <a:pt x="0" y="28"/>
                </a:lnTo>
                <a:cubicBezTo>
                  <a:pt x="0" y="13"/>
                  <a:pt x="13" y="0"/>
                  <a:pt x="28" y="0"/>
                </a:cubicBezTo>
                <a:cubicBezTo>
                  <a:pt x="43" y="0"/>
                  <a:pt x="56" y="13"/>
                  <a:pt x="56" y="28"/>
                </a:cubicBezTo>
                <a:lnTo>
                  <a:pt x="56" y="89"/>
                </a:lnTo>
                <a:lnTo>
                  <a:pt x="185" y="89"/>
                </a:lnTo>
                <a:lnTo>
                  <a:pt x="185" y="28"/>
                </a:lnTo>
                <a:cubicBezTo>
                  <a:pt x="185" y="13"/>
                  <a:pt x="198" y="0"/>
                  <a:pt x="213" y="0"/>
                </a:cubicBezTo>
                <a:cubicBezTo>
                  <a:pt x="228" y="0"/>
                  <a:pt x="241" y="13"/>
                  <a:pt x="241" y="28"/>
                </a:cubicBezTo>
                <a:lnTo>
                  <a:pt x="241" y="117"/>
                </a:lnTo>
                <a:cubicBezTo>
                  <a:pt x="241" y="132"/>
                  <a:pt x="228" y="144"/>
                  <a:pt x="213" y="1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9" name="Freeform 428">
            <a:extLst>
              <a:ext uri="{FF2B5EF4-FFF2-40B4-BE49-F238E27FC236}">
                <a16:creationId xmlns:a16="http://schemas.microsoft.com/office/drawing/2014/main" id="{C5BC31EF-9E71-0D45-A7FD-5137874D78FF}"/>
              </a:ext>
            </a:extLst>
          </p:cNvPr>
          <p:cNvSpPr/>
          <p:nvPr/>
        </p:nvSpPr>
        <p:spPr>
          <a:xfrm>
            <a:off x="4305552" y="6100772"/>
            <a:ext cx="54000" cy="131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1" h="365">
                <a:moveTo>
                  <a:pt x="28" y="365"/>
                </a:moveTo>
                <a:cubicBezTo>
                  <a:pt x="12" y="365"/>
                  <a:pt x="0" y="353"/>
                  <a:pt x="0" y="338"/>
                </a:cubicBezTo>
                <a:lnTo>
                  <a:pt x="0" y="75"/>
                </a:lnTo>
                <a:cubicBezTo>
                  <a:pt x="0" y="34"/>
                  <a:pt x="34" y="0"/>
                  <a:pt x="76" y="0"/>
                </a:cubicBezTo>
                <a:cubicBezTo>
                  <a:pt x="117" y="0"/>
                  <a:pt x="151" y="34"/>
                  <a:pt x="151" y="75"/>
                </a:cubicBezTo>
                <a:lnTo>
                  <a:pt x="151" y="311"/>
                </a:lnTo>
                <a:cubicBezTo>
                  <a:pt x="151" y="326"/>
                  <a:pt x="139" y="339"/>
                  <a:pt x="123" y="339"/>
                </a:cubicBezTo>
                <a:cubicBezTo>
                  <a:pt x="108" y="339"/>
                  <a:pt x="96" y="326"/>
                  <a:pt x="96" y="311"/>
                </a:cubicBezTo>
                <a:lnTo>
                  <a:pt x="96" y="75"/>
                </a:lnTo>
                <a:cubicBezTo>
                  <a:pt x="96" y="64"/>
                  <a:pt x="87" y="55"/>
                  <a:pt x="76" y="55"/>
                </a:cubicBezTo>
                <a:cubicBezTo>
                  <a:pt x="64" y="55"/>
                  <a:pt x="55" y="64"/>
                  <a:pt x="55" y="75"/>
                </a:cubicBezTo>
                <a:lnTo>
                  <a:pt x="55" y="338"/>
                </a:lnTo>
                <a:cubicBezTo>
                  <a:pt x="55" y="353"/>
                  <a:pt x="43" y="365"/>
                  <a:pt x="28" y="3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0" name="Freeform 429">
            <a:extLst>
              <a:ext uri="{FF2B5EF4-FFF2-40B4-BE49-F238E27FC236}">
                <a16:creationId xmlns:a16="http://schemas.microsoft.com/office/drawing/2014/main" id="{B7B9E67C-0A2F-CC43-A032-97C6ABDAF9ED}"/>
              </a:ext>
            </a:extLst>
          </p:cNvPr>
          <p:cNvSpPr/>
          <p:nvPr/>
        </p:nvSpPr>
        <p:spPr>
          <a:xfrm>
            <a:off x="4286112" y="6237211"/>
            <a:ext cx="183960" cy="52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2" h="147">
                <a:moveTo>
                  <a:pt x="27" y="147"/>
                </a:moveTo>
                <a:cubicBezTo>
                  <a:pt x="20" y="147"/>
                  <a:pt x="13" y="144"/>
                  <a:pt x="8" y="139"/>
                </a:cubicBezTo>
                <a:cubicBezTo>
                  <a:pt x="-3" y="128"/>
                  <a:pt x="-3" y="110"/>
                  <a:pt x="7" y="100"/>
                </a:cubicBezTo>
                <a:cubicBezTo>
                  <a:pt x="68" y="38"/>
                  <a:pt x="158" y="2"/>
                  <a:pt x="254" y="0"/>
                </a:cubicBezTo>
                <a:cubicBezTo>
                  <a:pt x="349" y="-2"/>
                  <a:pt x="439" y="29"/>
                  <a:pt x="502" y="86"/>
                </a:cubicBezTo>
                <a:cubicBezTo>
                  <a:pt x="514" y="96"/>
                  <a:pt x="515" y="113"/>
                  <a:pt x="504" y="125"/>
                </a:cubicBezTo>
                <a:cubicBezTo>
                  <a:pt x="494" y="136"/>
                  <a:pt x="477" y="137"/>
                  <a:pt x="465" y="127"/>
                </a:cubicBezTo>
                <a:cubicBezTo>
                  <a:pt x="413" y="79"/>
                  <a:pt x="336" y="53"/>
                  <a:pt x="255" y="55"/>
                </a:cubicBezTo>
                <a:cubicBezTo>
                  <a:pt x="173" y="57"/>
                  <a:pt x="97" y="87"/>
                  <a:pt x="47" y="138"/>
                </a:cubicBezTo>
                <a:cubicBezTo>
                  <a:pt x="41" y="144"/>
                  <a:pt x="34" y="147"/>
                  <a:pt x="27" y="1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1" name="Freeform 430">
            <a:extLst>
              <a:ext uri="{FF2B5EF4-FFF2-40B4-BE49-F238E27FC236}">
                <a16:creationId xmlns:a16="http://schemas.microsoft.com/office/drawing/2014/main" id="{9047228C-2E9F-E846-9914-3F50EFE1C4DE}"/>
              </a:ext>
            </a:extLst>
          </p:cNvPr>
          <p:cNvSpPr/>
          <p:nvPr/>
        </p:nvSpPr>
        <p:spPr>
          <a:xfrm>
            <a:off x="4304833" y="6271051"/>
            <a:ext cx="14688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9" h="126">
                <a:moveTo>
                  <a:pt x="27" y="126"/>
                </a:moveTo>
                <a:cubicBezTo>
                  <a:pt x="20" y="126"/>
                  <a:pt x="13" y="124"/>
                  <a:pt x="8" y="118"/>
                </a:cubicBezTo>
                <a:cubicBezTo>
                  <a:pt x="-3" y="108"/>
                  <a:pt x="-3" y="90"/>
                  <a:pt x="8" y="79"/>
                </a:cubicBezTo>
                <a:cubicBezTo>
                  <a:pt x="56" y="31"/>
                  <a:pt x="127" y="2"/>
                  <a:pt x="203" y="0"/>
                </a:cubicBezTo>
                <a:cubicBezTo>
                  <a:pt x="278" y="-1"/>
                  <a:pt x="349" y="23"/>
                  <a:pt x="399" y="68"/>
                </a:cubicBezTo>
                <a:cubicBezTo>
                  <a:pt x="411" y="78"/>
                  <a:pt x="412" y="96"/>
                  <a:pt x="402" y="107"/>
                </a:cubicBezTo>
                <a:cubicBezTo>
                  <a:pt x="391" y="119"/>
                  <a:pt x="374" y="119"/>
                  <a:pt x="363" y="109"/>
                </a:cubicBezTo>
                <a:cubicBezTo>
                  <a:pt x="323" y="74"/>
                  <a:pt x="265" y="54"/>
                  <a:pt x="204" y="56"/>
                </a:cubicBezTo>
                <a:cubicBezTo>
                  <a:pt x="142" y="57"/>
                  <a:pt x="85" y="80"/>
                  <a:pt x="47" y="118"/>
                </a:cubicBezTo>
                <a:cubicBezTo>
                  <a:pt x="42" y="124"/>
                  <a:pt x="35" y="126"/>
                  <a:pt x="27" y="1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2" name="Freeform 431">
            <a:extLst>
              <a:ext uri="{FF2B5EF4-FFF2-40B4-BE49-F238E27FC236}">
                <a16:creationId xmlns:a16="http://schemas.microsoft.com/office/drawing/2014/main" id="{20F01ED5-4DBC-D743-8C81-3BFBA87271B1}"/>
              </a:ext>
            </a:extLst>
          </p:cNvPr>
          <p:cNvSpPr/>
          <p:nvPr/>
        </p:nvSpPr>
        <p:spPr>
          <a:xfrm>
            <a:off x="4326793" y="6305971"/>
            <a:ext cx="104400" cy="3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1" h="102">
                <a:moveTo>
                  <a:pt x="28" y="102"/>
                </a:moveTo>
                <a:cubicBezTo>
                  <a:pt x="21" y="102"/>
                  <a:pt x="13" y="100"/>
                  <a:pt x="8" y="94"/>
                </a:cubicBezTo>
                <a:cubicBezTo>
                  <a:pt x="-3" y="84"/>
                  <a:pt x="-3" y="66"/>
                  <a:pt x="8" y="55"/>
                </a:cubicBezTo>
                <a:cubicBezTo>
                  <a:pt x="42" y="21"/>
                  <a:pt x="91" y="1"/>
                  <a:pt x="145" y="0"/>
                </a:cubicBezTo>
                <a:cubicBezTo>
                  <a:pt x="197" y="-1"/>
                  <a:pt x="247" y="16"/>
                  <a:pt x="282" y="47"/>
                </a:cubicBezTo>
                <a:cubicBezTo>
                  <a:pt x="293" y="58"/>
                  <a:pt x="294" y="75"/>
                  <a:pt x="284" y="86"/>
                </a:cubicBezTo>
                <a:cubicBezTo>
                  <a:pt x="274" y="98"/>
                  <a:pt x="256" y="99"/>
                  <a:pt x="245" y="89"/>
                </a:cubicBezTo>
                <a:cubicBezTo>
                  <a:pt x="220" y="66"/>
                  <a:pt x="184" y="54"/>
                  <a:pt x="146" y="55"/>
                </a:cubicBezTo>
                <a:cubicBezTo>
                  <a:pt x="107" y="56"/>
                  <a:pt x="71" y="70"/>
                  <a:pt x="47" y="94"/>
                </a:cubicBezTo>
                <a:cubicBezTo>
                  <a:pt x="42" y="99"/>
                  <a:pt x="35" y="102"/>
                  <a:pt x="28" y="10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3" name="Freeform 432">
            <a:extLst>
              <a:ext uri="{FF2B5EF4-FFF2-40B4-BE49-F238E27FC236}">
                <a16:creationId xmlns:a16="http://schemas.microsoft.com/office/drawing/2014/main" id="{A8A1977F-97E5-B248-B705-09C5CBEA654B}"/>
              </a:ext>
            </a:extLst>
          </p:cNvPr>
          <p:cNvSpPr/>
          <p:nvPr/>
        </p:nvSpPr>
        <p:spPr>
          <a:xfrm>
            <a:off x="4359914" y="6353490"/>
            <a:ext cx="41760" cy="41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" h="116">
                <a:moveTo>
                  <a:pt x="59" y="0"/>
                </a:moveTo>
                <a:cubicBezTo>
                  <a:pt x="58" y="0"/>
                  <a:pt x="58" y="0"/>
                  <a:pt x="57" y="0"/>
                </a:cubicBezTo>
                <a:cubicBezTo>
                  <a:pt x="25" y="1"/>
                  <a:pt x="-1" y="27"/>
                  <a:pt x="0" y="60"/>
                </a:cubicBezTo>
                <a:cubicBezTo>
                  <a:pt x="1" y="91"/>
                  <a:pt x="27" y="116"/>
                  <a:pt x="58" y="116"/>
                </a:cubicBezTo>
                <a:cubicBezTo>
                  <a:pt x="59" y="116"/>
                  <a:pt x="59" y="116"/>
                  <a:pt x="60" y="116"/>
                </a:cubicBezTo>
                <a:cubicBezTo>
                  <a:pt x="92" y="116"/>
                  <a:pt x="117" y="89"/>
                  <a:pt x="117" y="57"/>
                </a:cubicBezTo>
                <a:cubicBezTo>
                  <a:pt x="116" y="25"/>
                  <a:pt x="90" y="0"/>
                  <a:pt x="59" y="0"/>
                </a:cubicBezTo>
                <a:close/>
                <a:moveTo>
                  <a:pt x="59" y="55"/>
                </a:moveTo>
                <a:cubicBezTo>
                  <a:pt x="60" y="55"/>
                  <a:pt x="61" y="57"/>
                  <a:pt x="61" y="58"/>
                </a:cubicBezTo>
                <a:cubicBezTo>
                  <a:pt x="61" y="60"/>
                  <a:pt x="60" y="61"/>
                  <a:pt x="59" y="61"/>
                </a:cubicBezTo>
                <a:lnTo>
                  <a:pt x="58" y="61"/>
                </a:lnTo>
                <a:cubicBezTo>
                  <a:pt x="57" y="61"/>
                  <a:pt x="55" y="60"/>
                  <a:pt x="55" y="58"/>
                </a:cubicBezTo>
                <a:cubicBezTo>
                  <a:pt x="55" y="58"/>
                  <a:pt x="55" y="57"/>
                  <a:pt x="56" y="56"/>
                </a:cubicBezTo>
                <a:cubicBezTo>
                  <a:pt x="57" y="55"/>
                  <a:pt x="58" y="55"/>
                  <a:pt x="5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4" name="Freeform 433">
            <a:extLst>
              <a:ext uri="{FF2B5EF4-FFF2-40B4-BE49-F238E27FC236}">
                <a16:creationId xmlns:a16="http://schemas.microsoft.com/office/drawing/2014/main" id="{CBC5B7DF-0023-B345-A8DC-3F6381214C8A}"/>
              </a:ext>
            </a:extLst>
          </p:cNvPr>
          <p:cNvSpPr/>
          <p:nvPr/>
        </p:nvSpPr>
        <p:spPr>
          <a:xfrm>
            <a:off x="4705153" y="6284011"/>
            <a:ext cx="529200" cy="224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1" h="624">
                <a:moveTo>
                  <a:pt x="1048" y="569"/>
                </a:moveTo>
                <a:lnTo>
                  <a:pt x="1343" y="569"/>
                </a:lnTo>
                <a:cubicBezTo>
                  <a:pt x="1384" y="569"/>
                  <a:pt x="1416" y="536"/>
                  <a:pt x="1416" y="496"/>
                </a:cubicBezTo>
                <a:lnTo>
                  <a:pt x="1416" y="128"/>
                </a:lnTo>
                <a:cubicBezTo>
                  <a:pt x="1416" y="88"/>
                  <a:pt x="1384" y="55"/>
                  <a:pt x="1343" y="55"/>
                </a:cubicBezTo>
                <a:lnTo>
                  <a:pt x="128" y="55"/>
                </a:lnTo>
                <a:cubicBezTo>
                  <a:pt x="88" y="55"/>
                  <a:pt x="55" y="88"/>
                  <a:pt x="55" y="128"/>
                </a:cubicBezTo>
                <a:lnTo>
                  <a:pt x="55" y="496"/>
                </a:lnTo>
                <a:cubicBezTo>
                  <a:pt x="55" y="536"/>
                  <a:pt x="88" y="569"/>
                  <a:pt x="128" y="569"/>
                </a:cubicBezTo>
                <a:lnTo>
                  <a:pt x="424" y="569"/>
                </a:lnTo>
                <a:lnTo>
                  <a:pt x="424" y="456"/>
                </a:lnTo>
                <a:cubicBezTo>
                  <a:pt x="424" y="449"/>
                  <a:pt x="427" y="442"/>
                  <a:pt x="432" y="436"/>
                </a:cubicBezTo>
                <a:cubicBezTo>
                  <a:pt x="437" y="431"/>
                  <a:pt x="444" y="428"/>
                  <a:pt x="451" y="428"/>
                </a:cubicBezTo>
                <a:lnTo>
                  <a:pt x="1021" y="429"/>
                </a:lnTo>
                <a:cubicBezTo>
                  <a:pt x="1036" y="429"/>
                  <a:pt x="1048" y="441"/>
                  <a:pt x="1048" y="457"/>
                </a:cubicBezTo>
                <a:close/>
                <a:moveTo>
                  <a:pt x="1343" y="624"/>
                </a:moveTo>
                <a:lnTo>
                  <a:pt x="1021" y="624"/>
                </a:lnTo>
                <a:cubicBezTo>
                  <a:pt x="1005" y="624"/>
                  <a:pt x="993" y="611"/>
                  <a:pt x="993" y="596"/>
                </a:cubicBezTo>
                <a:lnTo>
                  <a:pt x="993" y="484"/>
                </a:lnTo>
                <a:lnTo>
                  <a:pt x="479" y="484"/>
                </a:lnTo>
                <a:lnTo>
                  <a:pt x="479" y="596"/>
                </a:lnTo>
                <a:cubicBezTo>
                  <a:pt x="479" y="611"/>
                  <a:pt x="467" y="624"/>
                  <a:pt x="451" y="624"/>
                </a:cubicBezTo>
                <a:lnTo>
                  <a:pt x="128" y="624"/>
                </a:lnTo>
                <a:cubicBezTo>
                  <a:pt x="57" y="624"/>
                  <a:pt x="0" y="566"/>
                  <a:pt x="0" y="496"/>
                </a:cubicBezTo>
                <a:lnTo>
                  <a:pt x="0" y="128"/>
                </a:lnTo>
                <a:cubicBezTo>
                  <a:pt x="0" y="58"/>
                  <a:pt x="57" y="0"/>
                  <a:pt x="128" y="0"/>
                </a:cubicBezTo>
                <a:lnTo>
                  <a:pt x="1343" y="0"/>
                </a:lnTo>
                <a:cubicBezTo>
                  <a:pt x="1414" y="0"/>
                  <a:pt x="1471" y="58"/>
                  <a:pt x="1471" y="128"/>
                </a:cubicBezTo>
                <a:lnTo>
                  <a:pt x="1471" y="496"/>
                </a:lnTo>
                <a:cubicBezTo>
                  <a:pt x="1471" y="566"/>
                  <a:pt x="1414" y="624"/>
                  <a:pt x="1343" y="6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5" name="Freeform 434">
            <a:extLst>
              <a:ext uri="{FF2B5EF4-FFF2-40B4-BE49-F238E27FC236}">
                <a16:creationId xmlns:a16="http://schemas.microsoft.com/office/drawing/2014/main" id="{42B5EBDE-AF99-6C42-BD6B-4294B48E0FAE}"/>
              </a:ext>
            </a:extLst>
          </p:cNvPr>
          <p:cNvSpPr/>
          <p:nvPr/>
        </p:nvSpPr>
        <p:spPr>
          <a:xfrm>
            <a:off x="4807394" y="6183211"/>
            <a:ext cx="6444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0" h="335">
                <a:moveTo>
                  <a:pt x="27" y="335"/>
                </a:moveTo>
                <a:cubicBezTo>
                  <a:pt x="12" y="335"/>
                  <a:pt x="0" y="323"/>
                  <a:pt x="0" y="308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153" y="0"/>
                </a:lnTo>
                <a:cubicBezTo>
                  <a:pt x="168" y="0"/>
                  <a:pt x="180" y="12"/>
                  <a:pt x="180" y="27"/>
                </a:cubicBezTo>
                <a:cubicBezTo>
                  <a:pt x="180" y="43"/>
                  <a:pt x="168" y="55"/>
                  <a:pt x="153" y="55"/>
                </a:cubicBezTo>
                <a:lnTo>
                  <a:pt x="55" y="55"/>
                </a:lnTo>
                <a:lnTo>
                  <a:pt x="55" y="308"/>
                </a:lnTo>
                <a:cubicBezTo>
                  <a:pt x="55" y="323"/>
                  <a:pt x="42" y="335"/>
                  <a:pt x="27" y="3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6" name="Freeform 435">
            <a:extLst>
              <a:ext uri="{FF2B5EF4-FFF2-40B4-BE49-F238E27FC236}">
                <a16:creationId xmlns:a16="http://schemas.microsoft.com/office/drawing/2014/main" id="{4C1C929F-323B-A04E-BA62-B71ED1B12B30}"/>
              </a:ext>
            </a:extLst>
          </p:cNvPr>
          <p:cNvSpPr/>
          <p:nvPr/>
        </p:nvSpPr>
        <p:spPr>
          <a:xfrm>
            <a:off x="5070913" y="6183211"/>
            <a:ext cx="6156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2" h="335">
                <a:moveTo>
                  <a:pt x="144" y="335"/>
                </a:moveTo>
                <a:cubicBezTo>
                  <a:pt x="129" y="335"/>
                  <a:pt x="117" y="323"/>
                  <a:pt x="117" y="308"/>
                </a:cubicBezTo>
                <a:lnTo>
                  <a:pt x="117" y="55"/>
                </a:lnTo>
                <a:lnTo>
                  <a:pt x="28" y="55"/>
                </a:lnTo>
                <a:cubicBezTo>
                  <a:pt x="13" y="55"/>
                  <a:pt x="0" y="43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144" y="0"/>
                </a:lnTo>
                <a:cubicBezTo>
                  <a:pt x="159" y="0"/>
                  <a:pt x="172" y="12"/>
                  <a:pt x="172" y="27"/>
                </a:cubicBezTo>
                <a:lnTo>
                  <a:pt x="172" y="308"/>
                </a:lnTo>
                <a:cubicBezTo>
                  <a:pt x="172" y="323"/>
                  <a:pt x="159" y="335"/>
                  <a:pt x="144" y="3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7" name="Freeform 436">
            <a:extLst>
              <a:ext uri="{FF2B5EF4-FFF2-40B4-BE49-F238E27FC236}">
                <a16:creationId xmlns:a16="http://schemas.microsoft.com/office/drawing/2014/main" id="{70F3F676-82C2-D645-9C97-24BA5D2D509D}"/>
              </a:ext>
            </a:extLst>
          </p:cNvPr>
          <p:cNvSpPr/>
          <p:nvPr/>
        </p:nvSpPr>
        <p:spPr>
          <a:xfrm>
            <a:off x="4857793" y="6080971"/>
            <a:ext cx="226080" cy="21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9" h="600">
                <a:moveTo>
                  <a:pt x="55" y="545"/>
                </a:moveTo>
                <a:lnTo>
                  <a:pt x="574" y="545"/>
                </a:lnTo>
                <a:lnTo>
                  <a:pt x="574" y="55"/>
                </a:lnTo>
                <a:lnTo>
                  <a:pt x="55" y="55"/>
                </a:lnTo>
                <a:close/>
                <a:moveTo>
                  <a:pt x="602" y="600"/>
                </a:moveTo>
                <a:lnTo>
                  <a:pt x="27" y="600"/>
                </a:lnTo>
                <a:cubicBezTo>
                  <a:pt x="12" y="600"/>
                  <a:pt x="0" y="587"/>
                  <a:pt x="0" y="572"/>
                </a:cubicBezTo>
                <a:lnTo>
                  <a:pt x="0" y="28"/>
                </a:lnTo>
                <a:cubicBezTo>
                  <a:pt x="0" y="12"/>
                  <a:pt x="12" y="0"/>
                  <a:pt x="27" y="0"/>
                </a:cubicBezTo>
                <a:lnTo>
                  <a:pt x="602" y="0"/>
                </a:lnTo>
                <a:cubicBezTo>
                  <a:pt x="617" y="0"/>
                  <a:pt x="629" y="12"/>
                  <a:pt x="629" y="28"/>
                </a:cubicBezTo>
                <a:lnTo>
                  <a:pt x="629" y="572"/>
                </a:lnTo>
                <a:cubicBezTo>
                  <a:pt x="629" y="587"/>
                  <a:pt x="617" y="600"/>
                  <a:pt x="602" y="60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8" name="Freeform 437">
            <a:extLst>
              <a:ext uri="{FF2B5EF4-FFF2-40B4-BE49-F238E27FC236}">
                <a16:creationId xmlns:a16="http://schemas.microsoft.com/office/drawing/2014/main" id="{13EEE99D-B8C2-F14E-BC09-29DF5ACF8E3F}"/>
              </a:ext>
            </a:extLst>
          </p:cNvPr>
          <p:cNvSpPr/>
          <p:nvPr/>
        </p:nvSpPr>
        <p:spPr>
          <a:xfrm>
            <a:off x="4889113" y="6488851"/>
            <a:ext cx="16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9" h="55">
                <a:moveTo>
                  <a:pt x="421" y="55"/>
                </a:moveTo>
                <a:lnTo>
                  <a:pt x="28" y="55"/>
                </a:lnTo>
                <a:cubicBezTo>
                  <a:pt x="13" y="55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421" y="0"/>
                </a:lnTo>
                <a:cubicBezTo>
                  <a:pt x="437" y="0"/>
                  <a:pt x="449" y="12"/>
                  <a:pt x="449" y="27"/>
                </a:cubicBezTo>
                <a:cubicBezTo>
                  <a:pt x="449" y="42"/>
                  <a:pt x="437" y="55"/>
                  <a:pt x="421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9" name="Freeform 438">
            <a:extLst>
              <a:ext uri="{FF2B5EF4-FFF2-40B4-BE49-F238E27FC236}">
                <a16:creationId xmlns:a16="http://schemas.microsoft.com/office/drawing/2014/main" id="{481E55D0-CC5F-7445-A3BF-989D201EE000}"/>
              </a:ext>
            </a:extLst>
          </p:cNvPr>
          <p:cNvSpPr/>
          <p:nvPr/>
        </p:nvSpPr>
        <p:spPr>
          <a:xfrm>
            <a:off x="5084954" y="6346291"/>
            <a:ext cx="88560" cy="72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7" h="201">
                <a:moveTo>
                  <a:pt x="17" y="201"/>
                </a:moveTo>
                <a:cubicBezTo>
                  <a:pt x="16" y="201"/>
                  <a:pt x="15" y="201"/>
                  <a:pt x="14" y="201"/>
                </a:cubicBezTo>
                <a:cubicBezTo>
                  <a:pt x="5" y="199"/>
                  <a:pt x="-2" y="190"/>
                  <a:pt x="0" y="180"/>
                </a:cubicBezTo>
                <a:cubicBezTo>
                  <a:pt x="7" y="130"/>
                  <a:pt x="37" y="81"/>
                  <a:pt x="83" y="47"/>
                </a:cubicBezTo>
                <a:cubicBezTo>
                  <a:pt x="127" y="13"/>
                  <a:pt x="181" y="-4"/>
                  <a:pt x="231" y="1"/>
                </a:cubicBezTo>
                <a:cubicBezTo>
                  <a:pt x="241" y="2"/>
                  <a:pt x="248" y="11"/>
                  <a:pt x="247" y="21"/>
                </a:cubicBezTo>
                <a:cubicBezTo>
                  <a:pt x="246" y="30"/>
                  <a:pt x="237" y="38"/>
                  <a:pt x="228" y="37"/>
                </a:cubicBezTo>
                <a:cubicBezTo>
                  <a:pt x="186" y="32"/>
                  <a:pt x="142" y="46"/>
                  <a:pt x="104" y="75"/>
                </a:cubicBezTo>
                <a:cubicBezTo>
                  <a:pt x="66" y="104"/>
                  <a:pt x="41" y="144"/>
                  <a:pt x="35" y="186"/>
                </a:cubicBezTo>
                <a:cubicBezTo>
                  <a:pt x="33" y="194"/>
                  <a:pt x="26" y="201"/>
                  <a:pt x="17" y="20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0" name="Freeform 439">
            <a:extLst>
              <a:ext uri="{FF2B5EF4-FFF2-40B4-BE49-F238E27FC236}">
                <a16:creationId xmlns:a16="http://schemas.microsoft.com/office/drawing/2014/main" id="{0F347E7E-8064-D84D-934F-8ADDFC1D43ED}"/>
              </a:ext>
            </a:extLst>
          </p:cNvPr>
          <p:cNvSpPr/>
          <p:nvPr/>
        </p:nvSpPr>
        <p:spPr>
          <a:xfrm>
            <a:off x="5151913" y="6415051"/>
            <a:ext cx="24120" cy="2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9">
                <a:moveTo>
                  <a:pt x="34" y="0"/>
                </a:moveTo>
                <a:cubicBezTo>
                  <a:pt x="27" y="0"/>
                  <a:pt x="19" y="3"/>
                  <a:pt x="13" y="8"/>
                </a:cubicBezTo>
                <a:cubicBezTo>
                  <a:pt x="-2" y="19"/>
                  <a:pt x="-5" y="40"/>
                  <a:pt x="7" y="55"/>
                </a:cubicBezTo>
                <a:cubicBezTo>
                  <a:pt x="13" y="64"/>
                  <a:pt x="24" y="69"/>
                  <a:pt x="34" y="69"/>
                </a:cubicBezTo>
                <a:cubicBezTo>
                  <a:pt x="41" y="69"/>
                  <a:pt x="48" y="67"/>
                  <a:pt x="55" y="62"/>
                </a:cubicBezTo>
                <a:cubicBezTo>
                  <a:pt x="70" y="50"/>
                  <a:pt x="72" y="29"/>
                  <a:pt x="61" y="14"/>
                </a:cubicBezTo>
                <a:cubicBezTo>
                  <a:pt x="54" y="5"/>
                  <a:pt x="44" y="0"/>
                  <a:pt x="3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1" name="Freeform 440">
            <a:extLst>
              <a:ext uri="{FF2B5EF4-FFF2-40B4-BE49-F238E27FC236}">
                <a16:creationId xmlns:a16="http://schemas.microsoft.com/office/drawing/2014/main" id="{C8DB9CD7-2376-C640-B018-D0955517F20A}"/>
              </a:ext>
            </a:extLst>
          </p:cNvPr>
          <p:cNvSpPr/>
          <p:nvPr/>
        </p:nvSpPr>
        <p:spPr>
          <a:xfrm>
            <a:off x="5102953" y="6365730"/>
            <a:ext cx="7128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164">
                <a:moveTo>
                  <a:pt x="17" y="164"/>
                </a:moveTo>
                <a:cubicBezTo>
                  <a:pt x="17" y="164"/>
                  <a:pt x="16" y="164"/>
                  <a:pt x="15" y="163"/>
                </a:cubicBezTo>
                <a:cubicBezTo>
                  <a:pt x="5" y="162"/>
                  <a:pt x="-2" y="153"/>
                  <a:pt x="0" y="143"/>
                </a:cubicBezTo>
                <a:cubicBezTo>
                  <a:pt x="6" y="103"/>
                  <a:pt x="30" y="65"/>
                  <a:pt x="66" y="37"/>
                </a:cubicBezTo>
                <a:cubicBezTo>
                  <a:pt x="101" y="10"/>
                  <a:pt x="144" y="-3"/>
                  <a:pt x="183" y="1"/>
                </a:cubicBezTo>
                <a:cubicBezTo>
                  <a:pt x="193" y="2"/>
                  <a:pt x="200" y="11"/>
                  <a:pt x="199" y="21"/>
                </a:cubicBezTo>
                <a:cubicBezTo>
                  <a:pt x="198" y="30"/>
                  <a:pt x="190" y="38"/>
                  <a:pt x="180" y="37"/>
                </a:cubicBezTo>
                <a:cubicBezTo>
                  <a:pt x="149" y="33"/>
                  <a:pt x="115" y="44"/>
                  <a:pt x="87" y="65"/>
                </a:cubicBezTo>
                <a:cubicBezTo>
                  <a:pt x="59" y="87"/>
                  <a:pt x="40" y="118"/>
                  <a:pt x="35" y="149"/>
                </a:cubicBezTo>
                <a:cubicBezTo>
                  <a:pt x="34" y="157"/>
                  <a:pt x="26" y="164"/>
                  <a:pt x="17" y="1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2" name="Freeform 441">
            <a:extLst>
              <a:ext uri="{FF2B5EF4-FFF2-40B4-BE49-F238E27FC236}">
                <a16:creationId xmlns:a16="http://schemas.microsoft.com/office/drawing/2014/main" id="{57F29044-5906-E74C-B0A6-37E4D567216D}"/>
              </a:ext>
            </a:extLst>
          </p:cNvPr>
          <p:cNvSpPr/>
          <p:nvPr/>
        </p:nvSpPr>
        <p:spPr>
          <a:xfrm>
            <a:off x="5122393" y="6386251"/>
            <a:ext cx="51840" cy="4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5" h="121">
                <a:moveTo>
                  <a:pt x="18" y="121"/>
                </a:moveTo>
                <a:cubicBezTo>
                  <a:pt x="17" y="121"/>
                  <a:pt x="16" y="121"/>
                  <a:pt x="15" y="121"/>
                </a:cubicBezTo>
                <a:cubicBezTo>
                  <a:pt x="5" y="119"/>
                  <a:pt x="-1" y="110"/>
                  <a:pt x="0" y="101"/>
                </a:cubicBezTo>
                <a:cubicBezTo>
                  <a:pt x="4" y="72"/>
                  <a:pt x="21" y="45"/>
                  <a:pt x="46" y="26"/>
                </a:cubicBezTo>
                <a:cubicBezTo>
                  <a:pt x="71" y="7"/>
                  <a:pt x="101" y="-2"/>
                  <a:pt x="129" y="1"/>
                </a:cubicBezTo>
                <a:cubicBezTo>
                  <a:pt x="139" y="2"/>
                  <a:pt x="146" y="11"/>
                  <a:pt x="145" y="20"/>
                </a:cubicBezTo>
                <a:cubicBezTo>
                  <a:pt x="144" y="30"/>
                  <a:pt x="135" y="37"/>
                  <a:pt x="125" y="36"/>
                </a:cubicBezTo>
                <a:cubicBezTo>
                  <a:pt x="106" y="34"/>
                  <a:pt x="85" y="41"/>
                  <a:pt x="68" y="54"/>
                </a:cubicBezTo>
                <a:cubicBezTo>
                  <a:pt x="50" y="68"/>
                  <a:pt x="38" y="87"/>
                  <a:pt x="35" y="106"/>
                </a:cubicBezTo>
                <a:cubicBezTo>
                  <a:pt x="34" y="115"/>
                  <a:pt x="26" y="121"/>
                  <a:pt x="18" y="1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3" name="Freeform 442">
            <a:extLst>
              <a:ext uri="{FF2B5EF4-FFF2-40B4-BE49-F238E27FC236}">
                <a16:creationId xmlns:a16="http://schemas.microsoft.com/office/drawing/2014/main" id="{4EA669BB-291C-734F-B484-14DC62CAAE15}"/>
              </a:ext>
            </a:extLst>
          </p:cNvPr>
          <p:cNvSpPr/>
          <p:nvPr/>
        </p:nvSpPr>
        <p:spPr>
          <a:xfrm>
            <a:off x="4749794" y="6328291"/>
            <a:ext cx="123840" cy="48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5" h="136">
                <a:moveTo>
                  <a:pt x="35" y="101"/>
                </a:moveTo>
                <a:lnTo>
                  <a:pt x="310" y="101"/>
                </a:lnTo>
                <a:lnTo>
                  <a:pt x="310" y="35"/>
                </a:lnTo>
                <a:lnTo>
                  <a:pt x="35" y="35"/>
                </a:lnTo>
                <a:close/>
                <a:moveTo>
                  <a:pt x="327" y="136"/>
                </a:moveTo>
                <a:lnTo>
                  <a:pt x="17" y="136"/>
                </a:lnTo>
                <a:cubicBezTo>
                  <a:pt x="7" y="136"/>
                  <a:pt x="0" y="128"/>
                  <a:pt x="0" y="118"/>
                </a:cubicBezTo>
                <a:lnTo>
                  <a:pt x="0" y="18"/>
                </a:lnTo>
                <a:cubicBezTo>
                  <a:pt x="0" y="8"/>
                  <a:pt x="7" y="0"/>
                  <a:pt x="17" y="0"/>
                </a:cubicBezTo>
                <a:lnTo>
                  <a:pt x="327" y="0"/>
                </a:lnTo>
                <a:cubicBezTo>
                  <a:pt x="337" y="0"/>
                  <a:pt x="345" y="8"/>
                  <a:pt x="345" y="18"/>
                </a:cubicBezTo>
                <a:lnTo>
                  <a:pt x="345" y="118"/>
                </a:lnTo>
                <a:cubicBezTo>
                  <a:pt x="345" y="128"/>
                  <a:pt x="337" y="136"/>
                  <a:pt x="327" y="1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4" name="Freeform 443">
            <a:extLst>
              <a:ext uri="{FF2B5EF4-FFF2-40B4-BE49-F238E27FC236}">
                <a16:creationId xmlns:a16="http://schemas.microsoft.com/office/drawing/2014/main" id="{34C5DCDA-968C-8249-8902-BEA44E2132D0}"/>
              </a:ext>
            </a:extLst>
          </p:cNvPr>
          <p:cNvSpPr/>
          <p:nvPr/>
        </p:nvSpPr>
        <p:spPr>
          <a:xfrm>
            <a:off x="5472673" y="6187170"/>
            <a:ext cx="350640" cy="237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75" h="661">
                <a:moveTo>
                  <a:pt x="777" y="661"/>
                </a:moveTo>
                <a:lnTo>
                  <a:pt x="45" y="661"/>
                </a:lnTo>
                <a:cubicBezTo>
                  <a:pt x="20" y="661"/>
                  <a:pt x="0" y="641"/>
                  <a:pt x="0" y="616"/>
                </a:cubicBezTo>
                <a:lnTo>
                  <a:pt x="0" y="45"/>
                </a:lnTo>
                <a:cubicBezTo>
                  <a:pt x="0" y="20"/>
                  <a:pt x="20" y="0"/>
                  <a:pt x="45" y="0"/>
                </a:cubicBezTo>
                <a:lnTo>
                  <a:pt x="930" y="0"/>
                </a:lnTo>
                <a:cubicBezTo>
                  <a:pt x="954" y="0"/>
                  <a:pt x="975" y="20"/>
                  <a:pt x="975" y="45"/>
                </a:cubicBezTo>
                <a:lnTo>
                  <a:pt x="975" y="125"/>
                </a:lnTo>
                <a:cubicBezTo>
                  <a:pt x="975" y="140"/>
                  <a:pt x="962" y="152"/>
                  <a:pt x="947" y="152"/>
                </a:cubicBezTo>
                <a:cubicBezTo>
                  <a:pt x="932" y="152"/>
                  <a:pt x="920" y="140"/>
                  <a:pt x="920" y="125"/>
                </a:cubicBezTo>
                <a:lnTo>
                  <a:pt x="920" y="55"/>
                </a:lnTo>
                <a:lnTo>
                  <a:pt x="55" y="55"/>
                </a:lnTo>
                <a:lnTo>
                  <a:pt x="55" y="606"/>
                </a:lnTo>
                <a:lnTo>
                  <a:pt x="777" y="606"/>
                </a:lnTo>
                <a:cubicBezTo>
                  <a:pt x="792" y="606"/>
                  <a:pt x="805" y="618"/>
                  <a:pt x="805" y="633"/>
                </a:cubicBezTo>
                <a:cubicBezTo>
                  <a:pt x="805" y="648"/>
                  <a:pt x="792" y="661"/>
                  <a:pt x="777" y="66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5" name="Freeform 444">
            <a:extLst>
              <a:ext uri="{FF2B5EF4-FFF2-40B4-BE49-F238E27FC236}">
                <a16:creationId xmlns:a16="http://schemas.microsoft.com/office/drawing/2014/main" id="{5C923E9B-03E6-904A-8257-96B04627D31D}"/>
              </a:ext>
            </a:extLst>
          </p:cNvPr>
          <p:cNvSpPr/>
          <p:nvPr/>
        </p:nvSpPr>
        <p:spPr>
          <a:xfrm>
            <a:off x="5555113" y="6464371"/>
            <a:ext cx="1857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7" h="55">
                <a:moveTo>
                  <a:pt x="489" y="55"/>
                </a:moveTo>
                <a:lnTo>
                  <a:pt x="27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489" y="0"/>
                </a:lnTo>
                <a:cubicBezTo>
                  <a:pt x="505" y="0"/>
                  <a:pt x="517" y="12"/>
                  <a:pt x="517" y="27"/>
                </a:cubicBezTo>
                <a:cubicBezTo>
                  <a:pt x="517" y="42"/>
                  <a:pt x="505" y="55"/>
                  <a:pt x="489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6" name="Freeform 445">
            <a:extLst>
              <a:ext uri="{FF2B5EF4-FFF2-40B4-BE49-F238E27FC236}">
                <a16:creationId xmlns:a16="http://schemas.microsoft.com/office/drawing/2014/main" id="{624D7100-1F4C-4845-A6C2-3B07C52A97EE}"/>
              </a:ext>
            </a:extLst>
          </p:cNvPr>
          <p:cNvSpPr/>
          <p:nvPr/>
        </p:nvSpPr>
        <p:spPr>
          <a:xfrm>
            <a:off x="5582473" y="6405332"/>
            <a:ext cx="131040" cy="78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5" h="219">
                <a:moveTo>
                  <a:pt x="68" y="164"/>
                </a:moveTo>
                <a:lnTo>
                  <a:pt x="299" y="164"/>
                </a:lnTo>
                <a:lnTo>
                  <a:pt x="259" y="55"/>
                </a:lnTo>
                <a:lnTo>
                  <a:pt x="108" y="55"/>
                </a:lnTo>
                <a:close/>
                <a:moveTo>
                  <a:pt x="338" y="219"/>
                </a:moveTo>
                <a:lnTo>
                  <a:pt x="28" y="219"/>
                </a:lnTo>
                <a:cubicBezTo>
                  <a:pt x="19" y="219"/>
                  <a:pt x="11" y="214"/>
                  <a:pt x="6" y="207"/>
                </a:cubicBezTo>
                <a:cubicBezTo>
                  <a:pt x="0" y="199"/>
                  <a:pt x="-1" y="190"/>
                  <a:pt x="2" y="182"/>
                </a:cubicBezTo>
                <a:lnTo>
                  <a:pt x="63" y="18"/>
                </a:lnTo>
                <a:cubicBezTo>
                  <a:pt x="67" y="7"/>
                  <a:pt x="78" y="0"/>
                  <a:pt x="89" y="0"/>
                </a:cubicBezTo>
                <a:lnTo>
                  <a:pt x="278" y="0"/>
                </a:lnTo>
                <a:cubicBezTo>
                  <a:pt x="290" y="0"/>
                  <a:pt x="300" y="7"/>
                  <a:pt x="304" y="18"/>
                </a:cubicBezTo>
                <a:lnTo>
                  <a:pt x="364" y="182"/>
                </a:lnTo>
                <a:cubicBezTo>
                  <a:pt x="367" y="190"/>
                  <a:pt x="366" y="200"/>
                  <a:pt x="361" y="207"/>
                </a:cubicBezTo>
                <a:cubicBezTo>
                  <a:pt x="356" y="214"/>
                  <a:pt x="347" y="219"/>
                  <a:pt x="338" y="21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7" name="Freeform 446">
            <a:extLst>
              <a:ext uri="{FF2B5EF4-FFF2-40B4-BE49-F238E27FC236}">
                <a16:creationId xmlns:a16="http://schemas.microsoft.com/office/drawing/2014/main" id="{BCE3E358-BC1C-884B-8956-5AEFEB9D7F9A}"/>
              </a:ext>
            </a:extLst>
          </p:cNvPr>
          <p:cNvSpPr/>
          <p:nvPr/>
        </p:nvSpPr>
        <p:spPr>
          <a:xfrm>
            <a:off x="5751313" y="6236492"/>
            <a:ext cx="147600" cy="28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1" h="789">
                <a:moveTo>
                  <a:pt x="85" y="56"/>
                </a:moveTo>
                <a:cubicBezTo>
                  <a:pt x="68" y="56"/>
                  <a:pt x="55" y="69"/>
                  <a:pt x="55" y="85"/>
                </a:cubicBezTo>
                <a:lnTo>
                  <a:pt x="55" y="704"/>
                </a:lnTo>
                <a:cubicBezTo>
                  <a:pt x="55" y="720"/>
                  <a:pt x="68" y="734"/>
                  <a:pt x="85" y="734"/>
                </a:cubicBezTo>
                <a:lnTo>
                  <a:pt x="326" y="734"/>
                </a:lnTo>
                <a:cubicBezTo>
                  <a:pt x="342" y="734"/>
                  <a:pt x="356" y="720"/>
                  <a:pt x="356" y="704"/>
                </a:cubicBezTo>
                <a:lnTo>
                  <a:pt x="356" y="85"/>
                </a:lnTo>
                <a:cubicBezTo>
                  <a:pt x="356" y="69"/>
                  <a:pt x="342" y="56"/>
                  <a:pt x="326" y="56"/>
                </a:cubicBezTo>
                <a:close/>
                <a:moveTo>
                  <a:pt x="326" y="789"/>
                </a:moveTo>
                <a:lnTo>
                  <a:pt x="85" y="789"/>
                </a:lnTo>
                <a:cubicBezTo>
                  <a:pt x="38" y="789"/>
                  <a:pt x="0" y="751"/>
                  <a:pt x="0" y="704"/>
                </a:cubicBezTo>
                <a:lnTo>
                  <a:pt x="0" y="85"/>
                </a:lnTo>
                <a:cubicBezTo>
                  <a:pt x="0" y="39"/>
                  <a:pt x="38" y="0"/>
                  <a:pt x="85" y="0"/>
                </a:cubicBezTo>
                <a:lnTo>
                  <a:pt x="326" y="0"/>
                </a:lnTo>
                <a:cubicBezTo>
                  <a:pt x="373" y="0"/>
                  <a:pt x="411" y="39"/>
                  <a:pt x="411" y="85"/>
                </a:cubicBezTo>
                <a:lnTo>
                  <a:pt x="411" y="704"/>
                </a:lnTo>
                <a:cubicBezTo>
                  <a:pt x="411" y="751"/>
                  <a:pt x="373" y="789"/>
                  <a:pt x="326" y="78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8" name="Freeform 447">
            <a:extLst>
              <a:ext uri="{FF2B5EF4-FFF2-40B4-BE49-F238E27FC236}">
                <a16:creationId xmlns:a16="http://schemas.microsoft.com/office/drawing/2014/main" id="{FCC6BDB1-F3B2-7244-BC4E-5A92AED9D5C3}"/>
              </a:ext>
            </a:extLst>
          </p:cNvPr>
          <p:cNvSpPr/>
          <p:nvPr/>
        </p:nvSpPr>
        <p:spPr>
          <a:xfrm>
            <a:off x="5781553" y="6280412"/>
            <a:ext cx="871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3" h="89">
                <a:moveTo>
                  <a:pt x="35" y="54"/>
                </a:moveTo>
                <a:lnTo>
                  <a:pt x="208" y="54"/>
                </a:lnTo>
                <a:lnTo>
                  <a:pt x="208" y="35"/>
                </a:lnTo>
                <a:lnTo>
                  <a:pt x="35" y="35"/>
                </a:lnTo>
                <a:close/>
                <a:moveTo>
                  <a:pt x="226" y="89"/>
                </a:moveTo>
                <a:lnTo>
                  <a:pt x="17" y="89"/>
                </a:lnTo>
                <a:cubicBezTo>
                  <a:pt x="8" y="89"/>
                  <a:pt x="0" y="81"/>
                  <a:pt x="0" y="71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226" y="0"/>
                </a:lnTo>
                <a:cubicBezTo>
                  <a:pt x="235" y="0"/>
                  <a:pt x="243" y="8"/>
                  <a:pt x="243" y="18"/>
                </a:cubicBezTo>
                <a:lnTo>
                  <a:pt x="243" y="71"/>
                </a:lnTo>
                <a:cubicBezTo>
                  <a:pt x="243" y="81"/>
                  <a:pt x="235" y="89"/>
                  <a:pt x="226" y="8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9" name="Freeform 448">
            <a:extLst>
              <a:ext uri="{FF2B5EF4-FFF2-40B4-BE49-F238E27FC236}">
                <a16:creationId xmlns:a16="http://schemas.microsoft.com/office/drawing/2014/main" id="{52306E09-94B1-534A-A1DB-EC3F5B13DBCC}"/>
              </a:ext>
            </a:extLst>
          </p:cNvPr>
          <p:cNvSpPr/>
          <p:nvPr/>
        </p:nvSpPr>
        <p:spPr>
          <a:xfrm>
            <a:off x="5781553" y="6320731"/>
            <a:ext cx="871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3" h="89">
                <a:moveTo>
                  <a:pt x="35" y="54"/>
                </a:moveTo>
                <a:lnTo>
                  <a:pt x="208" y="54"/>
                </a:lnTo>
                <a:lnTo>
                  <a:pt x="208" y="36"/>
                </a:lnTo>
                <a:lnTo>
                  <a:pt x="35" y="36"/>
                </a:lnTo>
                <a:close/>
                <a:moveTo>
                  <a:pt x="226" y="89"/>
                </a:moveTo>
                <a:lnTo>
                  <a:pt x="17" y="89"/>
                </a:lnTo>
                <a:cubicBezTo>
                  <a:pt x="8" y="89"/>
                  <a:pt x="0" y="81"/>
                  <a:pt x="0" y="72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226" y="0"/>
                </a:lnTo>
                <a:cubicBezTo>
                  <a:pt x="235" y="0"/>
                  <a:pt x="243" y="8"/>
                  <a:pt x="243" y="18"/>
                </a:cubicBezTo>
                <a:lnTo>
                  <a:pt x="243" y="72"/>
                </a:lnTo>
                <a:cubicBezTo>
                  <a:pt x="243" y="81"/>
                  <a:pt x="235" y="89"/>
                  <a:pt x="226" y="8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0" name="Freeform 449">
            <a:extLst>
              <a:ext uri="{FF2B5EF4-FFF2-40B4-BE49-F238E27FC236}">
                <a16:creationId xmlns:a16="http://schemas.microsoft.com/office/drawing/2014/main" id="{14F13C82-244D-D74F-BA30-FD458940A80C}"/>
              </a:ext>
            </a:extLst>
          </p:cNvPr>
          <p:cNvSpPr/>
          <p:nvPr/>
        </p:nvSpPr>
        <p:spPr>
          <a:xfrm>
            <a:off x="5786233" y="6394892"/>
            <a:ext cx="7776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7" h="252">
                <a:moveTo>
                  <a:pt x="35" y="217"/>
                </a:moveTo>
                <a:lnTo>
                  <a:pt x="182" y="217"/>
                </a:lnTo>
                <a:lnTo>
                  <a:pt x="182" y="35"/>
                </a:lnTo>
                <a:lnTo>
                  <a:pt x="35" y="35"/>
                </a:lnTo>
                <a:close/>
                <a:moveTo>
                  <a:pt x="199" y="252"/>
                </a:moveTo>
                <a:lnTo>
                  <a:pt x="17" y="252"/>
                </a:lnTo>
                <a:cubicBezTo>
                  <a:pt x="8" y="252"/>
                  <a:pt x="0" y="244"/>
                  <a:pt x="0" y="234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199" y="0"/>
                </a:lnTo>
                <a:cubicBezTo>
                  <a:pt x="209" y="0"/>
                  <a:pt x="217" y="8"/>
                  <a:pt x="217" y="18"/>
                </a:cubicBezTo>
                <a:lnTo>
                  <a:pt x="217" y="234"/>
                </a:lnTo>
                <a:cubicBezTo>
                  <a:pt x="217" y="244"/>
                  <a:pt x="209" y="252"/>
                  <a:pt x="199" y="2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1" name="Freeform 450">
            <a:extLst>
              <a:ext uri="{FF2B5EF4-FFF2-40B4-BE49-F238E27FC236}">
                <a16:creationId xmlns:a16="http://schemas.microsoft.com/office/drawing/2014/main" id="{022EF9DC-0BE1-034D-9305-79B072F5B123}"/>
              </a:ext>
            </a:extLst>
          </p:cNvPr>
          <p:cNvSpPr/>
          <p:nvPr/>
        </p:nvSpPr>
        <p:spPr>
          <a:xfrm>
            <a:off x="6189433" y="6187170"/>
            <a:ext cx="350640" cy="237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75" h="661">
                <a:moveTo>
                  <a:pt x="777" y="661"/>
                </a:moveTo>
                <a:lnTo>
                  <a:pt x="45" y="661"/>
                </a:lnTo>
                <a:cubicBezTo>
                  <a:pt x="20" y="661"/>
                  <a:pt x="0" y="641"/>
                  <a:pt x="0" y="616"/>
                </a:cubicBezTo>
                <a:lnTo>
                  <a:pt x="0" y="45"/>
                </a:lnTo>
                <a:cubicBezTo>
                  <a:pt x="0" y="20"/>
                  <a:pt x="20" y="0"/>
                  <a:pt x="45" y="0"/>
                </a:cubicBezTo>
                <a:lnTo>
                  <a:pt x="930" y="0"/>
                </a:lnTo>
                <a:cubicBezTo>
                  <a:pt x="955" y="0"/>
                  <a:pt x="975" y="20"/>
                  <a:pt x="975" y="45"/>
                </a:cubicBezTo>
                <a:lnTo>
                  <a:pt x="975" y="125"/>
                </a:lnTo>
                <a:cubicBezTo>
                  <a:pt x="975" y="140"/>
                  <a:pt x="963" y="152"/>
                  <a:pt x="947" y="152"/>
                </a:cubicBezTo>
                <a:cubicBezTo>
                  <a:pt x="932" y="152"/>
                  <a:pt x="920" y="140"/>
                  <a:pt x="920" y="125"/>
                </a:cubicBezTo>
                <a:lnTo>
                  <a:pt x="920" y="55"/>
                </a:lnTo>
                <a:lnTo>
                  <a:pt x="55" y="55"/>
                </a:lnTo>
                <a:lnTo>
                  <a:pt x="55" y="606"/>
                </a:lnTo>
                <a:lnTo>
                  <a:pt x="777" y="606"/>
                </a:lnTo>
                <a:cubicBezTo>
                  <a:pt x="793" y="606"/>
                  <a:pt x="805" y="618"/>
                  <a:pt x="805" y="633"/>
                </a:cubicBezTo>
                <a:cubicBezTo>
                  <a:pt x="805" y="648"/>
                  <a:pt x="793" y="661"/>
                  <a:pt x="777" y="66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2" name="Freeform 451">
            <a:extLst>
              <a:ext uri="{FF2B5EF4-FFF2-40B4-BE49-F238E27FC236}">
                <a16:creationId xmlns:a16="http://schemas.microsoft.com/office/drawing/2014/main" id="{5AB30243-BADE-C54F-A354-F2C7F98DA2AA}"/>
              </a:ext>
            </a:extLst>
          </p:cNvPr>
          <p:cNvSpPr/>
          <p:nvPr/>
        </p:nvSpPr>
        <p:spPr>
          <a:xfrm>
            <a:off x="6271873" y="6464371"/>
            <a:ext cx="1857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7" h="55">
                <a:moveTo>
                  <a:pt x="490" y="55"/>
                </a:moveTo>
                <a:lnTo>
                  <a:pt x="27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490" y="0"/>
                </a:lnTo>
                <a:cubicBezTo>
                  <a:pt x="505" y="0"/>
                  <a:pt x="517" y="12"/>
                  <a:pt x="517" y="27"/>
                </a:cubicBezTo>
                <a:cubicBezTo>
                  <a:pt x="517" y="42"/>
                  <a:pt x="505" y="55"/>
                  <a:pt x="490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3" name="Freeform 452">
            <a:extLst>
              <a:ext uri="{FF2B5EF4-FFF2-40B4-BE49-F238E27FC236}">
                <a16:creationId xmlns:a16="http://schemas.microsoft.com/office/drawing/2014/main" id="{C884E9F7-BFA0-A547-B854-C857549D7556}"/>
              </a:ext>
            </a:extLst>
          </p:cNvPr>
          <p:cNvSpPr/>
          <p:nvPr/>
        </p:nvSpPr>
        <p:spPr>
          <a:xfrm>
            <a:off x="6299233" y="6405332"/>
            <a:ext cx="131040" cy="78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5" h="219">
                <a:moveTo>
                  <a:pt x="67" y="164"/>
                </a:moveTo>
                <a:lnTo>
                  <a:pt x="298" y="164"/>
                </a:lnTo>
                <a:lnTo>
                  <a:pt x="258" y="55"/>
                </a:lnTo>
                <a:lnTo>
                  <a:pt x="108" y="55"/>
                </a:lnTo>
                <a:close/>
                <a:moveTo>
                  <a:pt x="337" y="219"/>
                </a:moveTo>
                <a:lnTo>
                  <a:pt x="27" y="219"/>
                </a:lnTo>
                <a:cubicBezTo>
                  <a:pt x="18" y="219"/>
                  <a:pt x="10" y="214"/>
                  <a:pt x="5" y="207"/>
                </a:cubicBezTo>
                <a:cubicBezTo>
                  <a:pt x="0" y="199"/>
                  <a:pt x="-2" y="190"/>
                  <a:pt x="1" y="182"/>
                </a:cubicBezTo>
                <a:lnTo>
                  <a:pt x="63" y="18"/>
                </a:lnTo>
                <a:cubicBezTo>
                  <a:pt x="67" y="7"/>
                  <a:pt x="77" y="0"/>
                  <a:pt x="88" y="0"/>
                </a:cubicBezTo>
                <a:lnTo>
                  <a:pt x="277" y="0"/>
                </a:lnTo>
                <a:cubicBezTo>
                  <a:pt x="289" y="0"/>
                  <a:pt x="299" y="7"/>
                  <a:pt x="303" y="18"/>
                </a:cubicBezTo>
                <a:lnTo>
                  <a:pt x="363" y="182"/>
                </a:lnTo>
                <a:cubicBezTo>
                  <a:pt x="366" y="190"/>
                  <a:pt x="365" y="200"/>
                  <a:pt x="360" y="207"/>
                </a:cubicBezTo>
                <a:cubicBezTo>
                  <a:pt x="355" y="214"/>
                  <a:pt x="346" y="219"/>
                  <a:pt x="337" y="21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4" name="Freeform 453">
            <a:extLst>
              <a:ext uri="{FF2B5EF4-FFF2-40B4-BE49-F238E27FC236}">
                <a16:creationId xmlns:a16="http://schemas.microsoft.com/office/drawing/2014/main" id="{3FF764FD-4177-0E43-8F14-ACDD3309CA4E}"/>
              </a:ext>
            </a:extLst>
          </p:cNvPr>
          <p:cNvSpPr/>
          <p:nvPr/>
        </p:nvSpPr>
        <p:spPr>
          <a:xfrm>
            <a:off x="6468073" y="6236492"/>
            <a:ext cx="147600" cy="28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1" h="789">
                <a:moveTo>
                  <a:pt x="85" y="56"/>
                </a:moveTo>
                <a:cubicBezTo>
                  <a:pt x="69" y="56"/>
                  <a:pt x="55" y="69"/>
                  <a:pt x="55" y="85"/>
                </a:cubicBezTo>
                <a:lnTo>
                  <a:pt x="55" y="704"/>
                </a:lnTo>
                <a:cubicBezTo>
                  <a:pt x="55" y="720"/>
                  <a:pt x="69" y="734"/>
                  <a:pt x="85" y="734"/>
                </a:cubicBezTo>
                <a:lnTo>
                  <a:pt x="326" y="734"/>
                </a:lnTo>
                <a:cubicBezTo>
                  <a:pt x="343" y="734"/>
                  <a:pt x="356" y="720"/>
                  <a:pt x="356" y="704"/>
                </a:cubicBezTo>
                <a:lnTo>
                  <a:pt x="356" y="85"/>
                </a:lnTo>
                <a:cubicBezTo>
                  <a:pt x="356" y="69"/>
                  <a:pt x="343" y="56"/>
                  <a:pt x="326" y="56"/>
                </a:cubicBezTo>
                <a:close/>
                <a:moveTo>
                  <a:pt x="326" y="789"/>
                </a:moveTo>
                <a:lnTo>
                  <a:pt x="85" y="789"/>
                </a:lnTo>
                <a:cubicBezTo>
                  <a:pt x="38" y="789"/>
                  <a:pt x="0" y="751"/>
                  <a:pt x="0" y="704"/>
                </a:cubicBezTo>
                <a:lnTo>
                  <a:pt x="0" y="85"/>
                </a:lnTo>
                <a:cubicBezTo>
                  <a:pt x="0" y="39"/>
                  <a:pt x="38" y="0"/>
                  <a:pt x="85" y="0"/>
                </a:cubicBezTo>
                <a:lnTo>
                  <a:pt x="326" y="0"/>
                </a:lnTo>
                <a:cubicBezTo>
                  <a:pt x="373" y="0"/>
                  <a:pt x="411" y="39"/>
                  <a:pt x="411" y="85"/>
                </a:cubicBezTo>
                <a:lnTo>
                  <a:pt x="411" y="704"/>
                </a:lnTo>
                <a:cubicBezTo>
                  <a:pt x="411" y="751"/>
                  <a:pt x="373" y="789"/>
                  <a:pt x="326" y="78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5" name="Freeform 454">
            <a:extLst>
              <a:ext uri="{FF2B5EF4-FFF2-40B4-BE49-F238E27FC236}">
                <a16:creationId xmlns:a16="http://schemas.microsoft.com/office/drawing/2014/main" id="{32D6875F-5C99-024B-8619-76285D776C6F}"/>
              </a:ext>
            </a:extLst>
          </p:cNvPr>
          <p:cNvSpPr/>
          <p:nvPr/>
        </p:nvSpPr>
        <p:spPr>
          <a:xfrm>
            <a:off x="6498313" y="6280412"/>
            <a:ext cx="871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3" h="89">
                <a:moveTo>
                  <a:pt x="35" y="54"/>
                </a:moveTo>
                <a:lnTo>
                  <a:pt x="208" y="54"/>
                </a:lnTo>
                <a:lnTo>
                  <a:pt x="208" y="35"/>
                </a:lnTo>
                <a:lnTo>
                  <a:pt x="35" y="35"/>
                </a:lnTo>
                <a:close/>
                <a:moveTo>
                  <a:pt x="226" y="89"/>
                </a:moveTo>
                <a:lnTo>
                  <a:pt x="18" y="89"/>
                </a:lnTo>
                <a:cubicBezTo>
                  <a:pt x="8" y="89"/>
                  <a:pt x="0" y="81"/>
                  <a:pt x="0" y="71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226" y="0"/>
                </a:lnTo>
                <a:cubicBezTo>
                  <a:pt x="236" y="0"/>
                  <a:pt x="243" y="8"/>
                  <a:pt x="243" y="18"/>
                </a:cubicBezTo>
                <a:lnTo>
                  <a:pt x="243" y="71"/>
                </a:lnTo>
                <a:cubicBezTo>
                  <a:pt x="243" y="81"/>
                  <a:pt x="236" y="89"/>
                  <a:pt x="226" y="8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6" name="Freeform 455">
            <a:extLst>
              <a:ext uri="{FF2B5EF4-FFF2-40B4-BE49-F238E27FC236}">
                <a16:creationId xmlns:a16="http://schemas.microsoft.com/office/drawing/2014/main" id="{488BE3A9-7DC8-4E4F-805A-D4934FAAFAD8}"/>
              </a:ext>
            </a:extLst>
          </p:cNvPr>
          <p:cNvSpPr/>
          <p:nvPr/>
        </p:nvSpPr>
        <p:spPr>
          <a:xfrm>
            <a:off x="6498313" y="6320731"/>
            <a:ext cx="871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3" h="89">
                <a:moveTo>
                  <a:pt x="35" y="54"/>
                </a:moveTo>
                <a:lnTo>
                  <a:pt x="208" y="54"/>
                </a:lnTo>
                <a:lnTo>
                  <a:pt x="208" y="36"/>
                </a:lnTo>
                <a:lnTo>
                  <a:pt x="35" y="36"/>
                </a:lnTo>
                <a:close/>
                <a:moveTo>
                  <a:pt x="226" y="89"/>
                </a:moveTo>
                <a:lnTo>
                  <a:pt x="18" y="89"/>
                </a:lnTo>
                <a:cubicBezTo>
                  <a:pt x="8" y="89"/>
                  <a:pt x="0" y="81"/>
                  <a:pt x="0" y="72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226" y="0"/>
                </a:lnTo>
                <a:cubicBezTo>
                  <a:pt x="236" y="0"/>
                  <a:pt x="243" y="8"/>
                  <a:pt x="243" y="18"/>
                </a:cubicBezTo>
                <a:lnTo>
                  <a:pt x="243" y="72"/>
                </a:lnTo>
                <a:cubicBezTo>
                  <a:pt x="243" y="81"/>
                  <a:pt x="236" y="89"/>
                  <a:pt x="226" y="8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7" name="Freeform 456">
            <a:extLst>
              <a:ext uri="{FF2B5EF4-FFF2-40B4-BE49-F238E27FC236}">
                <a16:creationId xmlns:a16="http://schemas.microsoft.com/office/drawing/2014/main" id="{E8F2E734-ED81-D040-B8D7-C9BE9B6D1353}"/>
              </a:ext>
            </a:extLst>
          </p:cNvPr>
          <p:cNvSpPr/>
          <p:nvPr/>
        </p:nvSpPr>
        <p:spPr>
          <a:xfrm>
            <a:off x="6502992" y="6394892"/>
            <a:ext cx="7776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7" h="252">
                <a:moveTo>
                  <a:pt x="35" y="217"/>
                </a:moveTo>
                <a:lnTo>
                  <a:pt x="182" y="217"/>
                </a:lnTo>
                <a:lnTo>
                  <a:pt x="182" y="35"/>
                </a:lnTo>
                <a:lnTo>
                  <a:pt x="35" y="35"/>
                </a:lnTo>
                <a:close/>
                <a:moveTo>
                  <a:pt x="199" y="252"/>
                </a:moveTo>
                <a:lnTo>
                  <a:pt x="18" y="252"/>
                </a:lnTo>
                <a:cubicBezTo>
                  <a:pt x="8" y="252"/>
                  <a:pt x="0" y="244"/>
                  <a:pt x="0" y="234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199" y="0"/>
                </a:lnTo>
                <a:cubicBezTo>
                  <a:pt x="209" y="0"/>
                  <a:pt x="217" y="8"/>
                  <a:pt x="217" y="18"/>
                </a:cubicBezTo>
                <a:lnTo>
                  <a:pt x="217" y="234"/>
                </a:lnTo>
                <a:cubicBezTo>
                  <a:pt x="217" y="244"/>
                  <a:pt x="209" y="252"/>
                  <a:pt x="199" y="2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8" name="Freeform 457">
            <a:extLst>
              <a:ext uri="{FF2B5EF4-FFF2-40B4-BE49-F238E27FC236}">
                <a16:creationId xmlns:a16="http://schemas.microsoft.com/office/drawing/2014/main" id="{C2C5FDF2-CDB7-9A44-907A-4A8BDCAD9BE1}"/>
              </a:ext>
            </a:extLst>
          </p:cNvPr>
          <p:cNvSpPr/>
          <p:nvPr/>
        </p:nvSpPr>
        <p:spPr>
          <a:xfrm>
            <a:off x="6226514" y="6336211"/>
            <a:ext cx="126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" h="141">
                <a:moveTo>
                  <a:pt x="18" y="141"/>
                </a:moveTo>
                <a:cubicBezTo>
                  <a:pt x="8" y="141"/>
                  <a:pt x="0" y="133"/>
                  <a:pt x="0" y="123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cubicBezTo>
                  <a:pt x="28" y="0"/>
                  <a:pt x="36" y="8"/>
                  <a:pt x="36" y="17"/>
                </a:cubicBezTo>
                <a:lnTo>
                  <a:pt x="36" y="123"/>
                </a:lnTo>
                <a:cubicBezTo>
                  <a:pt x="36" y="133"/>
                  <a:pt x="28" y="141"/>
                  <a:pt x="18" y="1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9" name="Freeform 458">
            <a:extLst>
              <a:ext uri="{FF2B5EF4-FFF2-40B4-BE49-F238E27FC236}">
                <a16:creationId xmlns:a16="http://schemas.microsoft.com/office/drawing/2014/main" id="{86B0A61F-77D6-8746-A483-9C51AC1266B7}"/>
              </a:ext>
            </a:extLst>
          </p:cNvPr>
          <p:cNvSpPr/>
          <p:nvPr/>
        </p:nvSpPr>
        <p:spPr>
          <a:xfrm>
            <a:off x="6226514" y="6374010"/>
            <a:ext cx="8856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7" h="36">
                <a:moveTo>
                  <a:pt x="229" y="36"/>
                </a:moveTo>
                <a:lnTo>
                  <a:pt x="18" y="36"/>
                </a:ln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lnTo>
                  <a:pt x="229" y="0"/>
                </a:lnTo>
                <a:cubicBezTo>
                  <a:pt x="239" y="0"/>
                  <a:pt x="247" y="8"/>
                  <a:pt x="247" y="18"/>
                </a:cubicBezTo>
                <a:cubicBezTo>
                  <a:pt x="247" y="28"/>
                  <a:pt x="239" y="36"/>
                  <a:pt x="229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0" name="Freeform 459">
            <a:extLst>
              <a:ext uri="{FF2B5EF4-FFF2-40B4-BE49-F238E27FC236}">
                <a16:creationId xmlns:a16="http://schemas.microsoft.com/office/drawing/2014/main" id="{EE05073D-CF63-7A4F-9B76-1E8BB0F4B23F}"/>
              </a:ext>
            </a:extLst>
          </p:cNvPr>
          <p:cNvSpPr/>
          <p:nvPr/>
        </p:nvSpPr>
        <p:spPr>
          <a:xfrm>
            <a:off x="6302473" y="6222450"/>
            <a:ext cx="8820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6" h="36">
                <a:moveTo>
                  <a:pt x="228" y="36"/>
                </a:moveTo>
                <a:lnTo>
                  <a:pt x="18" y="35"/>
                </a:lnTo>
                <a:cubicBezTo>
                  <a:pt x="8" y="35"/>
                  <a:pt x="0" y="27"/>
                  <a:pt x="0" y="18"/>
                </a:cubicBezTo>
                <a:cubicBezTo>
                  <a:pt x="0" y="8"/>
                  <a:pt x="8" y="0"/>
                  <a:pt x="18" y="0"/>
                </a:cubicBezTo>
                <a:lnTo>
                  <a:pt x="228" y="1"/>
                </a:lnTo>
                <a:cubicBezTo>
                  <a:pt x="238" y="1"/>
                  <a:pt x="246" y="9"/>
                  <a:pt x="246" y="18"/>
                </a:cubicBezTo>
                <a:cubicBezTo>
                  <a:pt x="246" y="28"/>
                  <a:pt x="238" y="36"/>
                  <a:pt x="228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1" name="Freeform 460">
            <a:extLst>
              <a:ext uri="{FF2B5EF4-FFF2-40B4-BE49-F238E27FC236}">
                <a16:creationId xmlns:a16="http://schemas.microsoft.com/office/drawing/2014/main" id="{E70B60B6-B628-AB4D-890A-F3FA75F1D5B6}"/>
              </a:ext>
            </a:extLst>
          </p:cNvPr>
          <p:cNvSpPr/>
          <p:nvPr/>
        </p:nvSpPr>
        <p:spPr>
          <a:xfrm>
            <a:off x="6226513" y="6222450"/>
            <a:ext cx="5076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141">
                <a:moveTo>
                  <a:pt x="36" y="106"/>
                </a:moveTo>
                <a:lnTo>
                  <a:pt x="106" y="106"/>
                </a:lnTo>
                <a:lnTo>
                  <a:pt x="106" y="35"/>
                </a:lnTo>
                <a:lnTo>
                  <a:pt x="36" y="35"/>
                </a:lnTo>
                <a:close/>
                <a:moveTo>
                  <a:pt x="124" y="141"/>
                </a:moveTo>
                <a:lnTo>
                  <a:pt x="18" y="141"/>
                </a:lnTo>
                <a:cubicBezTo>
                  <a:pt x="8" y="141"/>
                  <a:pt x="0" y="134"/>
                  <a:pt x="0" y="124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124" y="0"/>
                </a:lnTo>
                <a:cubicBezTo>
                  <a:pt x="134" y="0"/>
                  <a:pt x="142" y="8"/>
                  <a:pt x="142" y="18"/>
                </a:cubicBezTo>
                <a:lnTo>
                  <a:pt x="142" y="124"/>
                </a:lnTo>
                <a:cubicBezTo>
                  <a:pt x="142" y="134"/>
                  <a:pt x="134" y="141"/>
                  <a:pt x="124" y="1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2" name="Freeform 461">
            <a:extLst>
              <a:ext uri="{FF2B5EF4-FFF2-40B4-BE49-F238E27FC236}">
                <a16:creationId xmlns:a16="http://schemas.microsoft.com/office/drawing/2014/main" id="{19DD43DC-FC44-5C47-8EDF-8DCD23B607E6}"/>
              </a:ext>
            </a:extLst>
          </p:cNvPr>
          <p:cNvSpPr/>
          <p:nvPr/>
        </p:nvSpPr>
        <p:spPr>
          <a:xfrm>
            <a:off x="6429553" y="6219211"/>
            <a:ext cx="2196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141">
                <a:moveTo>
                  <a:pt x="44" y="141"/>
                </a:moveTo>
                <a:lnTo>
                  <a:pt x="18" y="141"/>
                </a:lnTo>
                <a:cubicBezTo>
                  <a:pt x="8" y="141"/>
                  <a:pt x="0" y="133"/>
                  <a:pt x="0" y="123"/>
                </a:cubicBezTo>
                <a:lnTo>
                  <a:pt x="0" y="17"/>
                </a:lnTo>
                <a:cubicBezTo>
                  <a:pt x="0" y="7"/>
                  <a:pt x="8" y="0"/>
                  <a:pt x="18" y="0"/>
                </a:cubicBezTo>
                <a:lnTo>
                  <a:pt x="44" y="0"/>
                </a:lnTo>
                <a:cubicBezTo>
                  <a:pt x="54" y="0"/>
                  <a:pt x="62" y="7"/>
                  <a:pt x="62" y="17"/>
                </a:cubicBezTo>
                <a:lnTo>
                  <a:pt x="62" y="123"/>
                </a:lnTo>
                <a:cubicBezTo>
                  <a:pt x="62" y="133"/>
                  <a:pt x="54" y="141"/>
                  <a:pt x="44" y="1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3" name="Freeform 462">
            <a:extLst>
              <a:ext uri="{FF2B5EF4-FFF2-40B4-BE49-F238E27FC236}">
                <a16:creationId xmlns:a16="http://schemas.microsoft.com/office/drawing/2014/main" id="{40EE7C1E-D23E-744A-82F0-F325900A5C4D}"/>
              </a:ext>
            </a:extLst>
          </p:cNvPr>
          <p:cNvSpPr/>
          <p:nvPr/>
        </p:nvSpPr>
        <p:spPr>
          <a:xfrm>
            <a:off x="6332713" y="6328292"/>
            <a:ext cx="57960" cy="5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2" h="163">
                <a:moveTo>
                  <a:pt x="35" y="127"/>
                </a:moveTo>
                <a:lnTo>
                  <a:pt x="127" y="127"/>
                </a:lnTo>
                <a:lnTo>
                  <a:pt x="127" y="36"/>
                </a:lnTo>
                <a:lnTo>
                  <a:pt x="35" y="36"/>
                </a:lnTo>
                <a:close/>
                <a:moveTo>
                  <a:pt x="144" y="163"/>
                </a:moveTo>
                <a:lnTo>
                  <a:pt x="17" y="163"/>
                </a:lnTo>
                <a:cubicBezTo>
                  <a:pt x="8" y="163"/>
                  <a:pt x="0" y="155"/>
                  <a:pt x="0" y="145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144" y="0"/>
                </a:lnTo>
                <a:cubicBezTo>
                  <a:pt x="154" y="0"/>
                  <a:pt x="162" y="8"/>
                  <a:pt x="162" y="18"/>
                </a:cubicBezTo>
                <a:lnTo>
                  <a:pt x="162" y="145"/>
                </a:lnTo>
                <a:cubicBezTo>
                  <a:pt x="162" y="155"/>
                  <a:pt x="154" y="163"/>
                  <a:pt x="144" y="1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4" name="Freeform 463">
            <a:extLst>
              <a:ext uri="{FF2B5EF4-FFF2-40B4-BE49-F238E27FC236}">
                <a16:creationId xmlns:a16="http://schemas.microsoft.com/office/drawing/2014/main" id="{DA7463C9-4227-2745-B152-5AEC0EEBCEE9}"/>
              </a:ext>
            </a:extLst>
          </p:cNvPr>
          <p:cNvSpPr/>
          <p:nvPr/>
        </p:nvSpPr>
        <p:spPr>
          <a:xfrm>
            <a:off x="6285913" y="624153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35" y="53"/>
                </a:moveTo>
                <a:lnTo>
                  <a:pt x="52" y="53"/>
                </a:lnTo>
                <a:lnTo>
                  <a:pt x="52" y="36"/>
                </a:lnTo>
                <a:lnTo>
                  <a:pt x="35" y="36"/>
                </a:lnTo>
                <a:close/>
                <a:moveTo>
                  <a:pt x="70" y="88"/>
                </a:moveTo>
                <a:lnTo>
                  <a:pt x="17" y="88"/>
                </a:lnTo>
                <a:cubicBezTo>
                  <a:pt x="7" y="88"/>
                  <a:pt x="0" y="81"/>
                  <a:pt x="0" y="71"/>
                </a:cubicBezTo>
                <a:lnTo>
                  <a:pt x="0" y="18"/>
                </a:lnTo>
                <a:cubicBezTo>
                  <a:pt x="0" y="8"/>
                  <a:pt x="7" y="0"/>
                  <a:pt x="17" y="0"/>
                </a:cubicBezTo>
                <a:lnTo>
                  <a:pt x="70" y="0"/>
                </a:lnTo>
                <a:cubicBezTo>
                  <a:pt x="80" y="0"/>
                  <a:pt x="88" y="8"/>
                  <a:pt x="88" y="18"/>
                </a:cubicBezTo>
                <a:lnTo>
                  <a:pt x="88" y="71"/>
                </a:lnTo>
                <a:cubicBezTo>
                  <a:pt x="88" y="81"/>
                  <a:pt x="80" y="88"/>
                  <a:pt x="70" y="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5" name="Freeform 464">
            <a:extLst>
              <a:ext uri="{FF2B5EF4-FFF2-40B4-BE49-F238E27FC236}">
                <a16:creationId xmlns:a16="http://schemas.microsoft.com/office/drawing/2014/main" id="{CFCEBB61-5464-7C4C-9FC9-8B2C011606E8}"/>
              </a:ext>
            </a:extLst>
          </p:cNvPr>
          <p:cNvSpPr/>
          <p:nvPr/>
        </p:nvSpPr>
        <p:spPr>
          <a:xfrm>
            <a:off x="6245953" y="6321811"/>
            <a:ext cx="5004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0" h="127">
                <a:moveTo>
                  <a:pt x="35" y="92"/>
                </a:moveTo>
                <a:lnTo>
                  <a:pt x="105" y="92"/>
                </a:lnTo>
                <a:lnTo>
                  <a:pt x="105" y="75"/>
                </a:lnTo>
                <a:lnTo>
                  <a:pt x="70" y="75"/>
                </a:lnTo>
                <a:cubicBezTo>
                  <a:pt x="60" y="75"/>
                  <a:pt x="53" y="67"/>
                  <a:pt x="53" y="57"/>
                </a:cubicBezTo>
                <a:lnTo>
                  <a:pt x="53" y="35"/>
                </a:lnTo>
                <a:lnTo>
                  <a:pt x="35" y="35"/>
                </a:lnTo>
                <a:close/>
                <a:moveTo>
                  <a:pt x="123" y="127"/>
                </a:moveTo>
                <a:lnTo>
                  <a:pt x="17" y="127"/>
                </a:lnTo>
                <a:cubicBezTo>
                  <a:pt x="8" y="127"/>
                  <a:pt x="0" y="119"/>
                  <a:pt x="0" y="110"/>
                </a:cubicBezTo>
                <a:lnTo>
                  <a:pt x="0" y="17"/>
                </a:lnTo>
                <a:cubicBezTo>
                  <a:pt x="0" y="8"/>
                  <a:pt x="8" y="0"/>
                  <a:pt x="17" y="0"/>
                </a:cubicBezTo>
                <a:lnTo>
                  <a:pt x="70" y="0"/>
                </a:lnTo>
                <a:cubicBezTo>
                  <a:pt x="80" y="0"/>
                  <a:pt x="88" y="8"/>
                  <a:pt x="88" y="17"/>
                </a:cubicBezTo>
                <a:lnTo>
                  <a:pt x="88" y="39"/>
                </a:lnTo>
                <a:lnTo>
                  <a:pt x="123" y="39"/>
                </a:lnTo>
                <a:cubicBezTo>
                  <a:pt x="132" y="39"/>
                  <a:pt x="140" y="47"/>
                  <a:pt x="140" y="57"/>
                </a:cubicBezTo>
                <a:lnTo>
                  <a:pt x="140" y="110"/>
                </a:lnTo>
                <a:cubicBezTo>
                  <a:pt x="140" y="119"/>
                  <a:pt x="132" y="127"/>
                  <a:pt x="123" y="1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6" name="Freeform 465">
            <a:extLst>
              <a:ext uri="{FF2B5EF4-FFF2-40B4-BE49-F238E27FC236}">
                <a16:creationId xmlns:a16="http://schemas.microsoft.com/office/drawing/2014/main" id="{6839F95B-A1AB-D24F-B35F-FFC354D02572}"/>
              </a:ext>
            </a:extLst>
          </p:cNvPr>
          <p:cNvSpPr/>
          <p:nvPr/>
        </p:nvSpPr>
        <p:spPr>
          <a:xfrm>
            <a:off x="6226873" y="6288690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35" y="53"/>
                </a:moveTo>
                <a:lnTo>
                  <a:pt x="52" y="53"/>
                </a:lnTo>
                <a:lnTo>
                  <a:pt x="52" y="36"/>
                </a:lnTo>
                <a:lnTo>
                  <a:pt x="35" y="36"/>
                </a:lnTo>
                <a:close/>
                <a:moveTo>
                  <a:pt x="70" y="88"/>
                </a:moveTo>
                <a:lnTo>
                  <a:pt x="17" y="88"/>
                </a:lnTo>
                <a:cubicBezTo>
                  <a:pt x="7" y="88"/>
                  <a:pt x="0" y="80"/>
                  <a:pt x="0" y="71"/>
                </a:cubicBezTo>
                <a:lnTo>
                  <a:pt x="0" y="18"/>
                </a:lnTo>
                <a:cubicBezTo>
                  <a:pt x="0" y="8"/>
                  <a:pt x="7" y="0"/>
                  <a:pt x="17" y="0"/>
                </a:cubicBezTo>
                <a:lnTo>
                  <a:pt x="70" y="0"/>
                </a:lnTo>
                <a:cubicBezTo>
                  <a:pt x="80" y="0"/>
                  <a:pt x="88" y="8"/>
                  <a:pt x="88" y="18"/>
                </a:cubicBezTo>
                <a:lnTo>
                  <a:pt x="88" y="71"/>
                </a:lnTo>
                <a:cubicBezTo>
                  <a:pt x="88" y="80"/>
                  <a:pt x="80" y="88"/>
                  <a:pt x="70" y="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7" name="Freeform 466">
            <a:extLst>
              <a:ext uri="{FF2B5EF4-FFF2-40B4-BE49-F238E27FC236}">
                <a16:creationId xmlns:a16="http://schemas.microsoft.com/office/drawing/2014/main" id="{746D6572-3CE0-994D-84B8-0AA33046958C}"/>
              </a:ext>
            </a:extLst>
          </p:cNvPr>
          <p:cNvSpPr/>
          <p:nvPr/>
        </p:nvSpPr>
        <p:spPr>
          <a:xfrm>
            <a:off x="6372673" y="629157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36" y="53"/>
                </a:moveTo>
                <a:lnTo>
                  <a:pt x="53" y="53"/>
                </a:lnTo>
                <a:lnTo>
                  <a:pt x="53" y="36"/>
                </a:lnTo>
                <a:lnTo>
                  <a:pt x="36" y="36"/>
                </a:lnTo>
                <a:close/>
                <a:moveTo>
                  <a:pt x="71" y="88"/>
                </a:moveTo>
                <a:lnTo>
                  <a:pt x="18" y="88"/>
                </a:lnTo>
                <a:cubicBezTo>
                  <a:pt x="8" y="88"/>
                  <a:pt x="0" y="80"/>
                  <a:pt x="0" y="70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71" y="0"/>
                </a:lnTo>
                <a:cubicBezTo>
                  <a:pt x="80" y="0"/>
                  <a:pt x="88" y="8"/>
                  <a:pt x="88" y="18"/>
                </a:cubicBezTo>
                <a:lnTo>
                  <a:pt x="88" y="70"/>
                </a:lnTo>
                <a:cubicBezTo>
                  <a:pt x="88" y="80"/>
                  <a:pt x="80" y="88"/>
                  <a:pt x="71" y="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8" name="Freeform 467">
            <a:extLst>
              <a:ext uri="{FF2B5EF4-FFF2-40B4-BE49-F238E27FC236}">
                <a16:creationId xmlns:a16="http://schemas.microsoft.com/office/drawing/2014/main" id="{44C69CB1-5D84-C543-81CC-DB6DD768E406}"/>
              </a:ext>
            </a:extLst>
          </p:cNvPr>
          <p:cNvSpPr/>
          <p:nvPr/>
        </p:nvSpPr>
        <p:spPr>
          <a:xfrm>
            <a:off x="6419834" y="6285091"/>
            <a:ext cx="3168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88">
                <a:moveTo>
                  <a:pt x="36" y="53"/>
                </a:moveTo>
                <a:lnTo>
                  <a:pt x="53" y="53"/>
                </a:lnTo>
                <a:lnTo>
                  <a:pt x="53" y="35"/>
                </a:lnTo>
                <a:lnTo>
                  <a:pt x="36" y="35"/>
                </a:lnTo>
                <a:close/>
                <a:moveTo>
                  <a:pt x="71" y="88"/>
                </a:moveTo>
                <a:lnTo>
                  <a:pt x="18" y="88"/>
                </a:lnTo>
                <a:cubicBezTo>
                  <a:pt x="8" y="88"/>
                  <a:pt x="0" y="80"/>
                  <a:pt x="0" y="70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71" y="0"/>
                </a:lnTo>
                <a:cubicBezTo>
                  <a:pt x="81" y="0"/>
                  <a:pt x="89" y="8"/>
                  <a:pt x="89" y="18"/>
                </a:cubicBezTo>
                <a:lnTo>
                  <a:pt x="89" y="70"/>
                </a:lnTo>
                <a:cubicBezTo>
                  <a:pt x="89" y="80"/>
                  <a:pt x="81" y="88"/>
                  <a:pt x="71" y="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9" name="Freeform 468">
            <a:extLst>
              <a:ext uri="{FF2B5EF4-FFF2-40B4-BE49-F238E27FC236}">
                <a16:creationId xmlns:a16="http://schemas.microsoft.com/office/drawing/2014/main" id="{CEE76288-51C7-4E4D-9261-6281D8FF53A6}"/>
              </a:ext>
            </a:extLst>
          </p:cNvPr>
          <p:cNvSpPr/>
          <p:nvPr/>
        </p:nvSpPr>
        <p:spPr>
          <a:xfrm>
            <a:off x="6325873" y="6241531"/>
            <a:ext cx="5004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0" h="128">
                <a:moveTo>
                  <a:pt x="87" y="92"/>
                </a:moveTo>
                <a:lnTo>
                  <a:pt x="105" y="92"/>
                </a:lnTo>
                <a:lnTo>
                  <a:pt x="105" y="36"/>
                </a:lnTo>
                <a:lnTo>
                  <a:pt x="35" y="36"/>
                </a:lnTo>
                <a:lnTo>
                  <a:pt x="35" y="53"/>
                </a:lnTo>
                <a:lnTo>
                  <a:pt x="70" y="53"/>
                </a:lnTo>
                <a:cubicBezTo>
                  <a:pt x="79" y="53"/>
                  <a:pt x="87" y="61"/>
                  <a:pt x="87" y="70"/>
                </a:cubicBezTo>
                <a:close/>
                <a:moveTo>
                  <a:pt x="122" y="128"/>
                </a:moveTo>
                <a:lnTo>
                  <a:pt x="70" y="128"/>
                </a:lnTo>
                <a:cubicBezTo>
                  <a:pt x="60" y="128"/>
                  <a:pt x="52" y="120"/>
                  <a:pt x="52" y="110"/>
                </a:cubicBezTo>
                <a:lnTo>
                  <a:pt x="52" y="88"/>
                </a:lnTo>
                <a:lnTo>
                  <a:pt x="17" y="88"/>
                </a:lnTo>
                <a:cubicBezTo>
                  <a:pt x="8" y="88"/>
                  <a:pt x="0" y="80"/>
                  <a:pt x="0" y="70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122" y="0"/>
                </a:lnTo>
                <a:cubicBezTo>
                  <a:pt x="132" y="0"/>
                  <a:pt x="140" y="8"/>
                  <a:pt x="140" y="18"/>
                </a:cubicBezTo>
                <a:lnTo>
                  <a:pt x="140" y="110"/>
                </a:lnTo>
                <a:cubicBezTo>
                  <a:pt x="140" y="120"/>
                  <a:pt x="132" y="128"/>
                  <a:pt x="122" y="1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0" name="Freeform 469">
            <a:extLst>
              <a:ext uri="{FF2B5EF4-FFF2-40B4-BE49-F238E27FC236}">
                <a16:creationId xmlns:a16="http://schemas.microsoft.com/office/drawing/2014/main" id="{5724DEA4-2370-0743-9120-C8CA351E81A1}"/>
              </a:ext>
            </a:extLst>
          </p:cNvPr>
          <p:cNvSpPr/>
          <p:nvPr/>
        </p:nvSpPr>
        <p:spPr>
          <a:xfrm>
            <a:off x="6280152" y="6294450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8" y="57"/>
                </a:moveTo>
                <a:lnTo>
                  <a:pt x="17" y="57"/>
                </a:lnTo>
                <a:cubicBezTo>
                  <a:pt x="8" y="57"/>
                  <a:pt x="0" y="49"/>
                  <a:pt x="0" y="39"/>
                </a:cubicBezTo>
                <a:lnTo>
                  <a:pt x="0" y="18"/>
                </a:lnTo>
                <a:cubicBezTo>
                  <a:pt x="0" y="9"/>
                  <a:pt x="8" y="0"/>
                  <a:pt x="17" y="0"/>
                </a:cubicBezTo>
                <a:lnTo>
                  <a:pt x="38" y="0"/>
                </a:lnTo>
                <a:cubicBezTo>
                  <a:pt x="48" y="0"/>
                  <a:pt x="56" y="9"/>
                  <a:pt x="56" y="18"/>
                </a:cubicBezTo>
                <a:lnTo>
                  <a:pt x="56" y="39"/>
                </a:lnTo>
                <a:cubicBezTo>
                  <a:pt x="56" y="49"/>
                  <a:pt x="48" y="57"/>
                  <a:pt x="3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1" name="Freeform 470">
            <a:extLst>
              <a:ext uri="{FF2B5EF4-FFF2-40B4-BE49-F238E27FC236}">
                <a16:creationId xmlns:a16="http://schemas.microsoft.com/office/drawing/2014/main" id="{74673321-6839-A04F-AFFA-00BB4433112C}"/>
              </a:ext>
            </a:extLst>
          </p:cNvPr>
          <p:cNvSpPr/>
          <p:nvPr/>
        </p:nvSpPr>
        <p:spPr>
          <a:xfrm>
            <a:off x="6298874" y="6275372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56"/>
                </a:moveTo>
                <a:lnTo>
                  <a:pt x="17" y="56"/>
                </a:lnTo>
                <a:cubicBezTo>
                  <a:pt x="8" y="56"/>
                  <a:pt x="0" y="48"/>
                  <a:pt x="0" y="38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38" y="0"/>
                </a:lnTo>
                <a:cubicBezTo>
                  <a:pt x="48" y="0"/>
                  <a:pt x="56" y="8"/>
                  <a:pt x="56" y="18"/>
                </a:cubicBezTo>
                <a:lnTo>
                  <a:pt x="56" y="38"/>
                </a:lnTo>
                <a:cubicBezTo>
                  <a:pt x="56" y="48"/>
                  <a:pt x="48" y="56"/>
                  <a:pt x="3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2" name="Freeform 471">
            <a:extLst>
              <a:ext uri="{FF2B5EF4-FFF2-40B4-BE49-F238E27FC236}">
                <a16:creationId xmlns:a16="http://schemas.microsoft.com/office/drawing/2014/main" id="{B05E96A1-8426-0B4F-A43D-0F154FFB3F1B}"/>
              </a:ext>
            </a:extLst>
          </p:cNvPr>
          <p:cNvSpPr/>
          <p:nvPr/>
        </p:nvSpPr>
        <p:spPr>
          <a:xfrm>
            <a:off x="6399313" y="6219212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56"/>
                </a:moveTo>
                <a:lnTo>
                  <a:pt x="18" y="56"/>
                </a:lnTo>
                <a:cubicBezTo>
                  <a:pt x="8" y="56"/>
                  <a:pt x="0" y="48"/>
                  <a:pt x="0" y="38"/>
                </a:cubicBezTo>
                <a:lnTo>
                  <a:pt x="0" y="17"/>
                </a:lnTo>
                <a:cubicBezTo>
                  <a:pt x="0" y="7"/>
                  <a:pt x="8" y="0"/>
                  <a:pt x="18" y="0"/>
                </a:cubicBezTo>
                <a:lnTo>
                  <a:pt x="38" y="0"/>
                </a:lnTo>
                <a:cubicBezTo>
                  <a:pt x="48" y="0"/>
                  <a:pt x="56" y="7"/>
                  <a:pt x="56" y="17"/>
                </a:cubicBezTo>
                <a:lnTo>
                  <a:pt x="56" y="38"/>
                </a:lnTo>
                <a:cubicBezTo>
                  <a:pt x="56" y="48"/>
                  <a:pt x="48" y="56"/>
                  <a:pt x="3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3" name="Freeform 472">
            <a:extLst>
              <a:ext uri="{FF2B5EF4-FFF2-40B4-BE49-F238E27FC236}">
                <a16:creationId xmlns:a16="http://schemas.microsoft.com/office/drawing/2014/main" id="{A3EF4594-78BA-8342-971F-B461995A2BD8}"/>
              </a:ext>
            </a:extLst>
          </p:cNvPr>
          <p:cNvSpPr/>
          <p:nvPr/>
        </p:nvSpPr>
        <p:spPr>
          <a:xfrm>
            <a:off x="6431353" y="6366450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39" y="57"/>
                </a:moveTo>
                <a:lnTo>
                  <a:pt x="18" y="57"/>
                </a:lnTo>
                <a:cubicBezTo>
                  <a:pt x="8" y="57"/>
                  <a:pt x="0" y="49"/>
                  <a:pt x="0" y="39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39" y="0"/>
                </a:lnTo>
                <a:cubicBezTo>
                  <a:pt x="49" y="0"/>
                  <a:pt x="57" y="8"/>
                  <a:pt x="57" y="18"/>
                </a:cubicBezTo>
                <a:lnTo>
                  <a:pt x="57" y="39"/>
                </a:lnTo>
                <a:cubicBezTo>
                  <a:pt x="57" y="49"/>
                  <a:pt x="49" y="57"/>
                  <a:pt x="39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4" name="Freeform 473">
            <a:extLst>
              <a:ext uri="{FF2B5EF4-FFF2-40B4-BE49-F238E27FC236}">
                <a16:creationId xmlns:a16="http://schemas.microsoft.com/office/drawing/2014/main" id="{5C13E7C7-EF73-AB49-B16C-5E5951FB7986}"/>
              </a:ext>
            </a:extLst>
          </p:cNvPr>
          <p:cNvSpPr/>
          <p:nvPr/>
        </p:nvSpPr>
        <p:spPr>
          <a:xfrm>
            <a:off x="6317594" y="629733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9" y="56"/>
                </a:moveTo>
                <a:lnTo>
                  <a:pt x="18" y="56"/>
                </a:lnTo>
                <a:cubicBezTo>
                  <a:pt x="8" y="56"/>
                  <a:pt x="0" y="48"/>
                  <a:pt x="0" y="39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39" y="0"/>
                </a:lnTo>
                <a:cubicBezTo>
                  <a:pt x="48" y="0"/>
                  <a:pt x="56" y="8"/>
                  <a:pt x="56" y="18"/>
                </a:cubicBezTo>
                <a:lnTo>
                  <a:pt x="56" y="39"/>
                </a:lnTo>
                <a:cubicBezTo>
                  <a:pt x="56" y="48"/>
                  <a:pt x="48" y="56"/>
                  <a:pt x="39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5" name="Freeform 474">
            <a:extLst>
              <a:ext uri="{FF2B5EF4-FFF2-40B4-BE49-F238E27FC236}">
                <a16:creationId xmlns:a16="http://schemas.microsoft.com/office/drawing/2014/main" id="{1D309A50-C1E2-F849-B2A8-BB751A1E383A}"/>
              </a:ext>
            </a:extLst>
          </p:cNvPr>
          <p:cNvSpPr/>
          <p:nvPr/>
        </p:nvSpPr>
        <p:spPr>
          <a:xfrm>
            <a:off x="6344592" y="6294450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9" y="57"/>
                </a:moveTo>
                <a:lnTo>
                  <a:pt x="18" y="57"/>
                </a:lnTo>
                <a:cubicBezTo>
                  <a:pt x="8" y="57"/>
                  <a:pt x="0" y="49"/>
                  <a:pt x="0" y="39"/>
                </a:cubicBezTo>
                <a:lnTo>
                  <a:pt x="0" y="18"/>
                </a:lnTo>
                <a:cubicBezTo>
                  <a:pt x="0" y="9"/>
                  <a:pt x="8" y="0"/>
                  <a:pt x="18" y="0"/>
                </a:cubicBezTo>
                <a:lnTo>
                  <a:pt x="39" y="0"/>
                </a:lnTo>
                <a:cubicBezTo>
                  <a:pt x="48" y="0"/>
                  <a:pt x="56" y="9"/>
                  <a:pt x="56" y="18"/>
                </a:cubicBezTo>
                <a:lnTo>
                  <a:pt x="56" y="39"/>
                </a:lnTo>
                <a:cubicBezTo>
                  <a:pt x="56" y="49"/>
                  <a:pt x="48" y="57"/>
                  <a:pt x="39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6" name="Freeform 475">
            <a:extLst>
              <a:ext uri="{FF2B5EF4-FFF2-40B4-BE49-F238E27FC236}">
                <a16:creationId xmlns:a16="http://schemas.microsoft.com/office/drawing/2014/main" id="{638B810C-F1D7-6F4E-9E61-4E4EACEE4701}"/>
              </a:ext>
            </a:extLst>
          </p:cNvPr>
          <p:cNvSpPr/>
          <p:nvPr/>
        </p:nvSpPr>
        <p:spPr>
          <a:xfrm>
            <a:off x="6384193" y="6245851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9" y="57"/>
                </a:moveTo>
                <a:lnTo>
                  <a:pt x="18" y="57"/>
                </a:lnTo>
                <a:cubicBezTo>
                  <a:pt x="8" y="57"/>
                  <a:pt x="0" y="49"/>
                  <a:pt x="0" y="39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39" y="0"/>
                </a:lnTo>
                <a:cubicBezTo>
                  <a:pt x="48" y="0"/>
                  <a:pt x="56" y="8"/>
                  <a:pt x="56" y="18"/>
                </a:cubicBezTo>
                <a:lnTo>
                  <a:pt x="56" y="39"/>
                </a:lnTo>
                <a:cubicBezTo>
                  <a:pt x="56" y="49"/>
                  <a:pt x="48" y="57"/>
                  <a:pt x="39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7" name="Freeform 476">
            <a:extLst>
              <a:ext uri="{FF2B5EF4-FFF2-40B4-BE49-F238E27FC236}">
                <a16:creationId xmlns:a16="http://schemas.microsoft.com/office/drawing/2014/main" id="{392B2A83-87D0-9C4B-80AF-51208FA4E817}"/>
              </a:ext>
            </a:extLst>
          </p:cNvPr>
          <p:cNvSpPr/>
          <p:nvPr/>
        </p:nvSpPr>
        <p:spPr>
          <a:xfrm>
            <a:off x="6404713" y="6265292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9" y="56"/>
                </a:moveTo>
                <a:lnTo>
                  <a:pt x="18" y="56"/>
                </a:lnTo>
                <a:cubicBezTo>
                  <a:pt x="8" y="56"/>
                  <a:pt x="0" y="48"/>
                  <a:pt x="0" y="38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39" y="0"/>
                </a:lnTo>
                <a:cubicBezTo>
                  <a:pt x="48" y="0"/>
                  <a:pt x="56" y="8"/>
                  <a:pt x="56" y="18"/>
                </a:cubicBezTo>
                <a:lnTo>
                  <a:pt x="56" y="38"/>
                </a:lnTo>
                <a:cubicBezTo>
                  <a:pt x="56" y="48"/>
                  <a:pt x="48" y="56"/>
                  <a:pt x="39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8" name="Freeform 477">
            <a:extLst>
              <a:ext uri="{FF2B5EF4-FFF2-40B4-BE49-F238E27FC236}">
                <a16:creationId xmlns:a16="http://schemas.microsoft.com/office/drawing/2014/main" id="{8B97FD1F-1D61-B445-992D-B94F09C620EF}"/>
              </a:ext>
            </a:extLst>
          </p:cNvPr>
          <p:cNvSpPr/>
          <p:nvPr/>
        </p:nvSpPr>
        <p:spPr>
          <a:xfrm>
            <a:off x="6302474" y="6320732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56"/>
                </a:moveTo>
                <a:lnTo>
                  <a:pt x="18" y="56"/>
                </a:lnTo>
                <a:cubicBezTo>
                  <a:pt x="8" y="56"/>
                  <a:pt x="0" y="49"/>
                  <a:pt x="0" y="39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38" y="0"/>
                </a:lnTo>
                <a:cubicBezTo>
                  <a:pt x="48" y="0"/>
                  <a:pt x="56" y="8"/>
                  <a:pt x="56" y="18"/>
                </a:cubicBezTo>
                <a:lnTo>
                  <a:pt x="56" y="39"/>
                </a:lnTo>
                <a:cubicBezTo>
                  <a:pt x="56" y="49"/>
                  <a:pt x="48" y="56"/>
                  <a:pt x="3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9" name="Freeform 478">
            <a:extLst>
              <a:ext uri="{FF2B5EF4-FFF2-40B4-BE49-F238E27FC236}">
                <a16:creationId xmlns:a16="http://schemas.microsoft.com/office/drawing/2014/main" id="{437A7DDC-27BF-4E42-9144-BC42A042CD4E}"/>
              </a:ext>
            </a:extLst>
          </p:cNvPr>
          <p:cNvSpPr/>
          <p:nvPr/>
        </p:nvSpPr>
        <p:spPr>
          <a:xfrm>
            <a:off x="6402913" y="632865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9" y="56"/>
                </a:moveTo>
                <a:lnTo>
                  <a:pt x="18" y="56"/>
                </a:lnTo>
                <a:cubicBezTo>
                  <a:pt x="8" y="56"/>
                  <a:pt x="0" y="48"/>
                  <a:pt x="0" y="38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39" y="0"/>
                </a:lnTo>
                <a:cubicBezTo>
                  <a:pt x="49" y="0"/>
                  <a:pt x="56" y="8"/>
                  <a:pt x="56" y="18"/>
                </a:cubicBezTo>
                <a:lnTo>
                  <a:pt x="56" y="38"/>
                </a:lnTo>
                <a:cubicBezTo>
                  <a:pt x="56" y="48"/>
                  <a:pt x="49" y="56"/>
                  <a:pt x="39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0" name="Freeform 479">
            <a:extLst>
              <a:ext uri="{FF2B5EF4-FFF2-40B4-BE49-F238E27FC236}">
                <a16:creationId xmlns:a16="http://schemas.microsoft.com/office/drawing/2014/main" id="{22EB7758-CD7C-AE4A-8AD5-19653CB17CF5}"/>
              </a:ext>
            </a:extLst>
          </p:cNvPr>
          <p:cNvSpPr/>
          <p:nvPr/>
        </p:nvSpPr>
        <p:spPr>
          <a:xfrm>
            <a:off x="6402913" y="6362850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9" y="56"/>
                </a:moveTo>
                <a:lnTo>
                  <a:pt x="18" y="56"/>
                </a:lnTo>
                <a:cubicBezTo>
                  <a:pt x="8" y="56"/>
                  <a:pt x="0" y="48"/>
                  <a:pt x="0" y="39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39" y="0"/>
                </a:lnTo>
                <a:cubicBezTo>
                  <a:pt x="49" y="0"/>
                  <a:pt x="56" y="8"/>
                  <a:pt x="56" y="18"/>
                </a:cubicBezTo>
                <a:lnTo>
                  <a:pt x="56" y="39"/>
                </a:lnTo>
                <a:cubicBezTo>
                  <a:pt x="56" y="48"/>
                  <a:pt x="49" y="56"/>
                  <a:pt x="39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1" name="Freeform 480">
            <a:extLst>
              <a:ext uri="{FF2B5EF4-FFF2-40B4-BE49-F238E27FC236}">
                <a16:creationId xmlns:a16="http://schemas.microsoft.com/office/drawing/2014/main" id="{1C6B04F8-6D90-6646-BC0F-23690A420A38}"/>
              </a:ext>
            </a:extLst>
          </p:cNvPr>
          <p:cNvSpPr/>
          <p:nvPr/>
        </p:nvSpPr>
        <p:spPr>
          <a:xfrm>
            <a:off x="7028234" y="6237211"/>
            <a:ext cx="5004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0" h="35">
                <a:moveTo>
                  <a:pt x="123" y="35"/>
                </a:moveTo>
                <a:lnTo>
                  <a:pt x="17" y="35"/>
                </a:lnTo>
                <a:cubicBezTo>
                  <a:pt x="8" y="35"/>
                  <a:pt x="0" y="27"/>
                  <a:pt x="0" y="18"/>
                </a:cubicBezTo>
                <a:cubicBezTo>
                  <a:pt x="0" y="8"/>
                  <a:pt x="8" y="0"/>
                  <a:pt x="17" y="0"/>
                </a:cubicBezTo>
                <a:lnTo>
                  <a:pt x="123" y="0"/>
                </a:lnTo>
                <a:cubicBezTo>
                  <a:pt x="133" y="0"/>
                  <a:pt x="140" y="8"/>
                  <a:pt x="140" y="18"/>
                </a:cubicBezTo>
                <a:cubicBezTo>
                  <a:pt x="140" y="27"/>
                  <a:pt x="133" y="35"/>
                  <a:pt x="123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2" name="Freeform 481">
            <a:extLst>
              <a:ext uri="{FF2B5EF4-FFF2-40B4-BE49-F238E27FC236}">
                <a16:creationId xmlns:a16="http://schemas.microsoft.com/office/drawing/2014/main" id="{2A86E6F2-9DFF-2542-91AA-4D8B52BA64C0}"/>
              </a:ext>
            </a:extLst>
          </p:cNvPr>
          <p:cNvSpPr/>
          <p:nvPr/>
        </p:nvSpPr>
        <p:spPr>
          <a:xfrm>
            <a:off x="7028233" y="6237211"/>
            <a:ext cx="12240" cy="8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246">
                <a:moveTo>
                  <a:pt x="17" y="246"/>
                </a:moveTo>
                <a:cubicBezTo>
                  <a:pt x="8" y="246"/>
                  <a:pt x="0" y="238"/>
                  <a:pt x="0" y="228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228"/>
                </a:lnTo>
                <a:cubicBezTo>
                  <a:pt x="35" y="238"/>
                  <a:pt x="27" y="246"/>
                  <a:pt x="17" y="2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3" name="Freeform 482">
            <a:extLst>
              <a:ext uri="{FF2B5EF4-FFF2-40B4-BE49-F238E27FC236}">
                <a16:creationId xmlns:a16="http://schemas.microsoft.com/office/drawing/2014/main" id="{B44511F3-C7C0-8D45-840F-D4DE418582A6}"/>
              </a:ext>
            </a:extLst>
          </p:cNvPr>
          <p:cNvSpPr/>
          <p:nvPr/>
        </p:nvSpPr>
        <p:spPr>
          <a:xfrm>
            <a:off x="7179434" y="6312811"/>
            <a:ext cx="12600" cy="8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" h="246">
                <a:moveTo>
                  <a:pt x="18" y="246"/>
                </a:moveTo>
                <a:cubicBezTo>
                  <a:pt x="8" y="246"/>
                  <a:pt x="0" y="238"/>
                  <a:pt x="0" y="228"/>
                </a:cubicBezTo>
                <a:lnTo>
                  <a:pt x="1" y="18"/>
                </a:lnTo>
                <a:cubicBezTo>
                  <a:pt x="1" y="8"/>
                  <a:pt x="9" y="0"/>
                  <a:pt x="18" y="0"/>
                </a:cubicBezTo>
                <a:lnTo>
                  <a:pt x="19" y="0"/>
                </a:lnTo>
                <a:cubicBezTo>
                  <a:pt x="28" y="0"/>
                  <a:pt x="36" y="8"/>
                  <a:pt x="36" y="18"/>
                </a:cubicBezTo>
                <a:lnTo>
                  <a:pt x="36" y="228"/>
                </a:lnTo>
                <a:cubicBezTo>
                  <a:pt x="36" y="238"/>
                  <a:pt x="28" y="246"/>
                  <a:pt x="18" y="2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4" name="Freeform 483">
            <a:extLst>
              <a:ext uri="{FF2B5EF4-FFF2-40B4-BE49-F238E27FC236}">
                <a16:creationId xmlns:a16="http://schemas.microsoft.com/office/drawing/2014/main" id="{37C84FCC-8E74-4E4B-8CAA-23C0BF509CAD}"/>
              </a:ext>
            </a:extLst>
          </p:cNvPr>
          <p:cNvSpPr/>
          <p:nvPr/>
        </p:nvSpPr>
        <p:spPr>
          <a:xfrm>
            <a:off x="7141633" y="6237211"/>
            <a:ext cx="504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1" h="141">
                <a:moveTo>
                  <a:pt x="35" y="106"/>
                </a:moveTo>
                <a:lnTo>
                  <a:pt x="106" y="106"/>
                </a:lnTo>
                <a:lnTo>
                  <a:pt x="106" y="35"/>
                </a:lnTo>
                <a:lnTo>
                  <a:pt x="35" y="35"/>
                </a:lnTo>
                <a:close/>
                <a:moveTo>
                  <a:pt x="123" y="141"/>
                </a:moveTo>
                <a:lnTo>
                  <a:pt x="17" y="141"/>
                </a:lnTo>
                <a:cubicBezTo>
                  <a:pt x="8" y="141"/>
                  <a:pt x="0" y="133"/>
                  <a:pt x="0" y="123"/>
                </a:cubicBezTo>
                <a:lnTo>
                  <a:pt x="0" y="17"/>
                </a:lnTo>
                <a:cubicBezTo>
                  <a:pt x="0" y="7"/>
                  <a:pt x="8" y="0"/>
                  <a:pt x="17" y="0"/>
                </a:cubicBezTo>
                <a:lnTo>
                  <a:pt x="123" y="0"/>
                </a:lnTo>
                <a:cubicBezTo>
                  <a:pt x="133" y="0"/>
                  <a:pt x="141" y="7"/>
                  <a:pt x="141" y="17"/>
                </a:cubicBezTo>
                <a:lnTo>
                  <a:pt x="141" y="123"/>
                </a:lnTo>
                <a:cubicBezTo>
                  <a:pt x="141" y="133"/>
                  <a:pt x="133" y="141"/>
                  <a:pt x="123" y="1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5" name="Freeform 484">
            <a:extLst>
              <a:ext uri="{FF2B5EF4-FFF2-40B4-BE49-F238E27FC236}">
                <a16:creationId xmlns:a16="http://schemas.microsoft.com/office/drawing/2014/main" id="{5465D0EC-001C-A847-A9AF-C685538C43E4}"/>
              </a:ext>
            </a:extLst>
          </p:cNvPr>
          <p:cNvSpPr/>
          <p:nvPr/>
        </p:nvSpPr>
        <p:spPr>
          <a:xfrm>
            <a:off x="7144873" y="6439891"/>
            <a:ext cx="50760" cy="21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62">
                <a:moveTo>
                  <a:pt x="124" y="62"/>
                </a:moveTo>
                <a:lnTo>
                  <a:pt x="18" y="62"/>
                </a:lnTo>
                <a:cubicBezTo>
                  <a:pt x="8" y="62"/>
                  <a:pt x="0" y="54"/>
                  <a:pt x="0" y="45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124" y="0"/>
                </a:lnTo>
                <a:cubicBezTo>
                  <a:pt x="134" y="0"/>
                  <a:pt x="142" y="8"/>
                  <a:pt x="142" y="18"/>
                </a:cubicBezTo>
                <a:lnTo>
                  <a:pt x="142" y="45"/>
                </a:lnTo>
                <a:cubicBezTo>
                  <a:pt x="142" y="54"/>
                  <a:pt x="134" y="62"/>
                  <a:pt x="124" y="6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6" name="Freeform 485">
            <a:extLst>
              <a:ext uri="{FF2B5EF4-FFF2-40B4-BE49-F238E27FC236}">
                <a16:creationId xmlns:a16="http://schemas.microsoft.com/office/drawing/2014/main" id="{676DD1B0-F899-A14C-A9ED-341E85FDBFEB}"/>
              </a:ext>
            </a:extLst>
          </p:cNvPr>
          <p:cNvSpPr/>
          <p:nvPr/>
        </p:nvSpPr>
        <p:spPr>
          <a:xfrm>
            <a:off x="7028234" y="6343051"/>
            <a:ext cx="57960" cy="57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2" h="162">
                <a:moveTo>
                  <a:pt x="35" y="127"/>
                </a:moveTo>
                <a:lnTo>
                  <a:pt x="127" y="127"/>
                </a:lnTo>
                <a:lnTo>
                  <a:pt x="127" y="35"/>
                </a:lnTo>
                <a:lnTo>
                  <a:pt x="35" y="35"/>
                </a:lnTo>
                <a:close/>
                <a:moveTo>
                  <a:pt x="144" y="162"/>
                </a:moveTo>
                <a:lnTo>
                  <a:pt x="17" y="162"/>
                </a:lnTo>
                <a:cubicBezTo>
                  <a:pt x="8" y="162"/>
                  <a:pt x="0" y="154"/>
                  <a:pt x="0" y="145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144" y="0"/>
                </a:lnTo>
                <a:cubicBezTo>
                  <a:pt x="154" y="0"/>
                  <a:pt x="162" y="8"/>
                  <a:pt x="162" y="18"/>
                </a:cubicBezTo>
                <a:lnTo>
                  <a:pt x="162" y="145"/>
                </a:lnTo>
                <a:cubicBezTo>
                  <a:pt x="162" y="154"/>
                  <a:pt x="154" y="162"/>
                  <a:pt x="144" y="16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7" name="Freeform 486">
            <a:extLst>
              <a:ext uri="{FF2B5EF4-FFF2-40B4-BE49-F238E27FC236}">
                <a16:creationId xmlns:a16="http://schemas.microsoft.com/office/drawing/2014/main" id="{94C67619-2F65-8543-9D7C-D36DE8A59F40}"/>
              </a:ext>
            </a:extLst>
          </p:cNvPr>
          <p:cNvSpPr/>
          <p:nvPr/>
        </p:nvSpPr>
        <p:spPr>
          <a:xfrm>
            <a:off x="7141633" y="629625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35" y="53"/>
                </a:moveTo>
                <a:lnTo>
                  <a:pt x="52" y="53"/>
                </a:lnTo>
                <a:lnTo>
                  <a:pt x="52" y="35"/>
                </a:lnTo>
                <a:lnTo>
                  <a:pt x="35" y="35"/>
                </a:lnTo>
                <a:close/>
                <a:moveTo>
                  <a:pt x="70" y="88"/>
                </a:moveTo>
                <a:lnTo>
                  <a:pt x="17" y="88"/>
                </a:lnTo>
                <a:cubicBezTo>
                  <a:pt x="8" y="88"/>
                  <a:pt x="0" y="80"/>
                  <a:pt x="0" y="70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70" y="0"/>
                </a:lnTo>
                <a:cubicBezTo>
                  <a:pt x="80" y="0"/>
                  <a:pt x="88" y="8"/>
                  <a:pt x="88" y="18"/>
                </a:cubicBezTo>
                <a:lnTo>
                  <a:pt x="88" y="70"/>
                </a:lnTo>
                <a:cubicBezTo>
                  <a:pt x="88" y="80"/>
                  <a:pt x="80" y="88"/>
                  <a:pt x="70" y="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8" name="Freeform 487">
            <a:extLst>
              <a:ext uri="{FF2B5EF4-FFF2-40B4-BE49-F238E27FC236}">
                <a16:creationId xmlns:a16="http://schemas.microsoft.com/office/drawing/2014/main" id="{916A1815-7D5A-C94D-8CCC-D8A17C30FE95}"/>
              </a:ext>
            </a:extLst>
          </p:cNvPr>
          <p:cNvSpPr/>
          <p:nvPr/>
        </p:nvSpPr>
        <p:spPr>
          <a:xfrm>
            <a:off x="7047313" y="6256291"/>
            <a:ext cx="4572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" h="141">
                <a:moveTo>
                  <a:pt x="35" y="105"/>
                </a:moveTo>
                <a:lnTo>
                  <a:pt x="53" y="105"/>
                </a:lnTo>
                <a:lnTo>
                  <a:pt x="53" y="71"/>
                </a:lnTo>
                <a:cubicBezTo>
                  <a:pt x="53" y="61"/>
                  <a:pt x="61" y="53"/>
                  <a:pt x="70" y="53"/>
                </a:cubicBezTo>
                <a:lnTo>
                  <a:pt x="92" y="53"/>
                </a:lnTo>
                <a:lnTo>
                  <a:pt x="92" y="36"/>
                </a:lnTo>
                <a:lnTo>
                  <a:pt x="35" y="36"/>
                </a:lnTo>
                <a:close/>
                <a:moveTo>
                  <a:pt x="70" y="141"/>
                </a:moveTo>
                <a:lnTo>
                  <a:pt x="18" y="141"/>
                </a:lnTo>
                <a:cubicBezTo>
                  <a:pt x="8" y="141"/>
                  <a:pt x="0" y="133"/>
                  <a:pt x="0" y="123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110" y="0"/>
                </a:lnTo>
                <a:cubicBezTo>
                  <a:pt x="120" y="0"/>
                  <a:pt x="128" y="8"/>
                  <a:pt x="128" y="18"/>
                </a:cubicBezTo>
                <a:lnTo>
                  <a:pt x="128" y="71"/>
                </a:lnTo>
                <a:cubicBezTo>
                  <a:pt x="128" y="80"/>
                  <a:pt x="120" y="88"/>
                  <a:pt x="110" y="88"/>
                </a:cubicBezTo>
                <a:lnTo>
                  <a:pt x="88" y="88"/>
                </a:lnTo>
                <a:lnTo>
                  <a:pt x="88" y="123"/>
                </a:lnTo>
                <a:cubicBezTo>
                  <a:pt x="88" y="133"/>
                  <a:pt x="80" y="141"/>
                  <a:pt x="70" y="1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9" name="Freeform 488">
            <a:extLst>
              <a:ext uri="{FF2B5EF4-FFF2-40B4-BE49-F238E27FC236}">
                <a16:creationId xmlns:a16="http://schemas.microsoft.com/office/drawing/2014/main" id="{57F5A891-C8D7-154A-962A-8E10D0117D71}"/>
              </a:ext>
            </a:extLst>
          </p:cNvPr>
          <p:cNvSpPr/>
          <p:nvPr/>
        </p:nvSpPr>
        <p:spPr>
          <a:xfrm>
            <a:off x="7094472" y="623721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35" y="53"/>
                </a:moveTo>
                <a:lnTo>
                  <a:pt x="52" y="53"/>
                </a:lnTo>
                <a:lnTo>
                  <a:pt x="52" y="35"/>
                </a:lnTo>
                <a:lnTo>
                  <a:pt x="35" y="35"/>
                </a:lnTo>
                <a:close/>
                <a:moveTo>
                  <a:pt x="70" y="88"/>
                </a:moveTo>
                <a:lnTo>
                  <a:pt x="17" y="88"/>
                </a:lnTo>
                <a:cubicBezTo>
                  <a:pt x="8" y="88"/>
                  <a:pt x="0" y="80"/>
                  <a:pt x="0" y="70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70" y="0"/>
                </a:lnTo>
                <a:cubicBezTo>
                  <a:pt x="80" y="0"/>
                  <a:pt x="88" y="8"/>
                  <a:pt x="88" y="18"/>
                </a:cubicBezTo>
                <a:lnTo>
                  <a:pt x="88" y="70"/>
                </a:lnTo>
                <a:cubicBezTo>
                  <a:pt x="88" y="80"/>
                  <a:pt x="80" y="88"/>
                  <a:pt x="70" y="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0" name="Freeform 489">
            <a:extLst>
              <a:ext uri="{FF2B5EF4-FFF2-40B4-BE49-F238E27FC236}">
                <a16:creationId xmlns:a16="http://schemas.microsoft.com/office/drawing/2014/main" id="{59A962B4-DE85-C843-B88D-080626232836}"/>
              </a:ext>
            </a:extLst>
          </p:cNvPr>
          <p:cNvSpPr/>
          <p:nvPr/>
        </p:nvSpPr>
        <p:spPr>
          <a:xfrm>
            <a:off x="7091593" y="6383011"/>
            <a:ext cx="313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9">
                <a:moveTo>
                  <a:pt x="35" y="53"/>
                </a:moveTo>
                <a:lnTo>
                  <a:pt x="53" y="53"/>
                </a:lnTo>
                <a:lnTo>
                  <a:pt x="53" y="36"/>
                </a:lnTo>
                <a:lnTo>
                  <a:pt x="35" y="36"/>
                </a:lnTo>
                <a:close/>
                <a:moveTo>
                  <a:pt x="70" y="89"/>
                </a:moveTo>
                <a:lnTo>
                  <a:pt x="18" y="89"/>
                </a:lnTo>
                <a:cubicBezTo>
                  <a:pt x="8" y="89"/>
                  <a:pt x="0" y="81"/>
                  <a:pt x="0" y="71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70" y="0"/>
                </a:lnTo>
                <a:cubicBezTo>
                  <a:pt x="80" y="0"/>
                  <a:pt x="88" y="8"/>
                  <a:pt x="88" y="18"/>
                </a:cubicBezTo>
                <a:lnTo>
                  <a:pt x="88" y="71"/>
                </a:lnTo>
                <a:cubicBezTo>
                  <a:pt x="88" y="81"/>
                  <a:pt x="80" y="89"/>
                  <a:pt x="70" y="8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1" name="Freeform 490">
            <a:extLst>
              <a:ext uri="{FF2B5EF4-FFF2-40B4-BE49-F238E27FC236}">
                <a16:creationId xmlns:a16="http://schemas.microsoft.com/office/drawing/2014/main" id="{EAF73D71-09D7-F24A-8F3F-0C00FAB8800C}"/>
              </a:ext>
            </a:extLst>
          </p:cNvPr>
          <p:cNvSpPr/>
          <p:nvPr/>
        </p:nvSpPr>
        <p:spPr>
          <a:xfrm>
            <a:off x="7098073" y="643053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36" y="53"/>
                </a:moveTo>
                <a:lnTo>
                  <a:pt x="53" y="53"/>
                </a:lnTo>
                <a:lnTo>
                  <a:pt x="53" y="35"/>
                </a:lnTo>
                <a:lnTo>
                  <a:pt x="36" y="35"/>
                </a:lnTo>
                <a:close/>
                <a:moveTo>
                  <a:pt x="71" y="88"/>
                </a:moveTo>
                <a:lnTo>
                  <a:pt x="18" y="88"/>
                </a:lnTo>
                <a:cubicBezTo>
                  <a:pt x="8" y="88"/>
                  <a:pt x="0" y="80"/>
                  <a:pt x="0" y="70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71" y="0"/>
                </a:lnTo>
                <a:cubicBezTo>
                  <a:pt x="80" y="0"/>
                  <a:pt x="88" y="8"/>
                  <a:pt x="88" y="18"/>
                </a:cubicBezTo>
                <a:lnTo>
                  <a:pt x="88" y="70"/>
                </a:lnTo>
                <a:cubicBezTo>
                  <a:pt x="88" y="80"/>
                  <a:pt x="80" y="88"/>
                  <a:pt x="71" y="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2" name="Freeform 491">
            <a:extLst>
              <a:ext uri="{FF2B5EF4-FFF2-40B4-BE49-F238E27FC236}">
                <a16:creationId xmlns:a16="http://schemas.microsoft.com/office/drawing/2014/main" id="{EDDD15CB-76F4-9845-9E11-562452EBAB2B}"/>
              </a:ext>
            </a:extLst>
          </p:cNvPr>
          <p:cNvSpPr/>
          <p:nvPr/>
        </p:nvSpPr>
        <p:spPr>
          <a:xfrm>
            <a:off x="7127593" y="6336211"/>
            <a:ext cx="4536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141">
                <a:moveTo>
                  <a:pt x="35" y="105"/>
                </a:moveTo>
                <a:lnTo>
                  <a:pt x="92" y="105"/>
                </a:lnTo>
                <a:lnTo>
                  <a:pt x="92" y="35"/>
                </a:lnTo>
                <a:lnTo>
                  <a:pt x="74" y="35"/>
                </a:lnTo>
                <a:lnTo>
                  <a:pt x="74" y="70"/>
                </a:lnTo>
                <a:cubicBezTo>
                  <a:pt x="74" y="80"/>
                  <a:pt x="67" y="88"/>
                  <a:pt x="57" y="88"/>
                </a:cubicBezTo>
                <a:lnTo>
                  <a:pt x="35" y="88"/>
                </a:lnTo>
                <a:close/>
                <a:moveTo>
                  <a:pt x="109" y="141"/>
                </a:moveTo>
                <a:lnTo>
                  <a:pt x="17" y="141"/>
                </a:lnTo>
                <a:cubicBezTo>
                  <a:pt x="8" y="141"/>
                  <a:pt x="0" y="133"/>
                  <a:pt x="0" y="123"/>
                </a:cubicBezTo>
                <a:lnTo>
                  <a:pt x="0" y="70"/>
                </a:lnTo>
                <a:cubicBezTo>
                  <a:pt x="0" y="60"/>
                  <a:pt x="8" y="52"/>
                  <a:pt x="17" y="52"/>
                </a:cubicBezTo>
                <a:lnTo>
                  <a:pt x="39" y="52"/>
                </a:lnTo>
                <a:lnTo>
                  <a:pt x="39" y="18"/>
                </a:lnTo>
                <a:cubicBezTo>
                  <a:pt x="39" y="8"/>
                  <a:pt x="47" y="0"/>
                  <a:pt x="57" y="0"/>
                </a:cubicBezTo>
                <a:lnTo>
                  <a:pt x="109" y="0"/>
                </a:lnTo>
                <a:cubicBezTo>
                  <a:pt x="119" y="0"/>
                  <a:pt x="127" y="8"/>
                  <a:pt x="127" y="18"/>
                </a:cubicBezTo>
                <a:lnTo>
                  <a:pt x="127" y="123"/>
                </a:lnTo>
                <a:cubicBezTo>
                  <a:pt x="127" y="133"/>
                  <a:pt x="119" y="141"/>
                  <a:pt x="109" y="1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3" name="Freeform 492">
            <a:extLst>
              <a:ext uri="{FF2B5EF4-FFF2-40B4-BE49-F238E27FC236}">
                <a16:creationId xmlns:a16="http://schemas.microsoft.com/office/drawing/2014/main" id="{71E93867-B006-D24B-B6EB-AC449B0E7748}"/>
              </a:ext>
            </a:extLst>
          </p:cNvPr>
          <p:cNvSpPr/>
          <p:nvPr/>
        </p:nvSpPr>
        <p:spPr>
          <a:xfrm>
            <a:off x="7099873" y="6290492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9" y="56"/>
                </a:moveTo>
                <a:lnTo>
                  <a:pt x="18" y="56"/>
                </a:lnTo>
                <a:cubicBezTo>
                  <a:pt x="8" y="56"/>
                  <a:pt x="0" y="48"/>
                  <a:pt x="0" y="38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39" y="0"/>
                </a:lnTo>
                <a:cubicBezTo>
                  <a:pt x="49" y="0"/>
                  <a:pt x="57" y="8"/>
                  <a:pt x="57" y="18"/>
                </a:cubicBezTo>
                <a:lnTo>
                  <a:pt x="57" y="38"/>
                </a:lnTo>
                <a:cubicBezTo>
                  <a:pt x="57" y="48"/>
                  <a:pt x="49" y="56"/>
                  <a:pt x="39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4" name="Freeform 493">
            <a:extLst>
              <a:ext uri="{FF2B5EF4-FFF2-40B4-BE49-F238E27FC236}">
                <a16:creationId xmlns:a16="http://schemas.microsoft.com/office/drawing/2014/main" id="{3E7CC6DF-15DC-7C44-B834-FD51B612F730}"/>
              </a:ext>
            </a:extLst>
          </p:cNvPr>
          <p:cNvSpPr/>
          <p:nvPr/>
        </p:nvSpPr>
        <p:spPr>
          <a:xfrm>
            <a:off x="7119313" y="6309212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9" y="56"/>
                </a:moveTo>
                <a:lnTo>
                  <a:pt x="18" y="56"/>
                </a:lnTo>
                <a:cubicBezTo>
                  <a:pt x="8" y="56"/>
                  <a:pt x="0" y="48"/>
                  <a:pt x="0" y="38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39" y="0"/>
                </a:lnTo>
                <a:cubicBezTo>
                  <a:pt x="48" y="0"/>
                  <a:pt x="56" y="8"/>
                  <a:pt x="56" y="18"/>
                </a:cubicBezTo>
                <a:lnTo>
                  <a:pt x="56" y="38"/>
                </a:lnTo>
                <a:cubicBezTo>
                  <a:pt x="56" y="48"/>
                  <a:pt x="48" y="56"/>
                  <a:pt x="39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5" name="Freeform 494">
            <a:extLst>
              <a:ext uri="{FF2B5EF4-FFF2-40B4-BE49-F238E27FC236}">
                <a16:creationId xmlns:a16="http://schemas.microsoft.com/office/drawing/2014/main" id="{7BB96E5D-54E3-D34C-9918-AA78BAE289B0}"/>
              </a:ext>
            </a:extLst>
          </p:cNvPr>
          <p:cNvSpPr/>
          <p:nvPr/>
        </p:nvSpPr>
        <p:spPr>
          <a:xfrm>
            <a:off x="7175834" y="640965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56"/>
                </a:moveTo>
                <a:lnTo>
                  <a:pt x="17" y="56"/>
                </a:lnTo>
                <a:cubicBezTo>
                  <a:pt x="8" y="56"/>
                  <a:pt x="0" y="49"/>
                  <a:pt x="0" y="39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38" y="0"/>
                </a:lnTo>
                <a:cubicBezTo>
                  <a:pt x="48" y="0"/>
                  <a:pt x="56" y="8"/>
                  <a:pt x="56" y="18"/>
                </a:cubicBezTo>
                <a:lnTo>
                  <a:pt x="56" y="39"/>
                </a:lnTo>
                <a:cubicBezTo>
                  <a:pt x="56" y="49"/>
                  <a:pt x="48" y="56"/>
                  <a:pt x="3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6" name="Freeform 495">
            <a:extLst>
              <a:ext uri="{FF2B5EF4-FFF2-40B4-BE49-F238E27FC236}">
                <a16:creationId xmlns:a16="http://schemas.microsoft.com/office/drawing/2014/main" id="{3702D1EA-0109-E843-A0E5-8426F8B0BD9C}"/>
              </a:ext>
            </a:extLst>
          </p:cNvPr>
          <p:cNvSpPr/>
          <p:nvPr/>
        </p:nvSpPr>
        <p:spPr>
          <a:xfrm>
            <a:off x="7028234" y="644205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56"/>
                </a:moveTo>
                <a:lnTo>
                  <a:pt x="17" y="56"/>
                </a:lnTo>
                <a:cubicBezTo>
                  <a:pt x="8" y="56"/>
                  <a:pt x="0" y="48"/>
                  <a:pt x="0" y="38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38" y="0"/>
                </a:lnTo>
                <a:cubicBezTo>
                  <a:pt x="48" y="0"/>
                  <a:pt x="56" y="8"/>
                  <a:pt x="56" y="18"/>
                </a:cubicBezTo>
                <a:lnTo>
                  <a:pt x="56" y="38"/>
                </a:lnTo>
                <a:cubicBezTo>
                  <a:pt x="56" y="48"/>
                  <a:pt x="48" y="56"/>
                  <a:pt x="3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7" name="Freeform 496">
            <a:extLst>
              <a:ext uri="{FF2B5EF4-FFF2-40B4-BE49-F238E27FC236}">
                <a16:creationId xmlns:a16="http://schemas.microsoft.com/office/drawing/2014/main" id="{305F9792-E2DA-0A47-9DF8-1AB1E1A1369F}"/>
              </a:ext>
            </a:extLst>
          </p:cNvPr>
          <p:cNvSpPr/>
          <p:nvPr/>
        </p:nvSpPr>
        <p:spPr>
          <a:xfrm>
            <a:off x="7097354" y="632829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56"/>
                </a:moveTo>
                <a:lnTo>
                  <a:pt x="18" y="56"/>
                </a:lnTo>
                <a:cubicBezTo>
                  <a:pt x="8" y="56"/>
                  <a:pt x="0" y="48"/>
                  <a:pt x="0" y="38"/>
                </a:cubicBezTo>
                <a:lnTo>
                  <a:pt x="0" y="17"/>
                </a:lnTo>
                <a:cubicBezTo>
                  <a:pt x="0" y="7"/>
                  <a:pt x="8" y="0"/>
                  <a:pt x="18" y="0"/>
                </a:cubicBezTo>
                <a:lnTo>
                  <a:pt x="38" y="0"/>
                </a:lnTo>
                <a:cubicBezTo>
                  <a:pt x="48" y="0"/>
                  <a:pt x="56" y="7"/>
                  <a:pt x="56" y="17"/>
                </a:cubicBezTo>
                <a:lnTo>
                  <a:pt x="56" y="38"/>
                </a:lnTo>
                <a:cubicBezTo>
                  <a:pt x="56" y="48"/>
                  <a:pt x="48" y="56"/>
                  <a:pt x="3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8" name="Freeform 497">
            <a:extLst>
              <a:ext uri="{FF2B5EF4-FFF2-40B4-BE49-F238E27FC236}">
                <a16:creationId xmlns:a16="http://schemas.microsoft.com/office/drawing/2014/main" id="{CE04E52B-AD52-3040-8486-943CF9F86167}"/>
              </a:ext>
            </a:extLst>
          </p:cNvPr>
          <p:cNvSpPr/>
          <p:nvPr/>
        </p:nvSpPr>
        <p:spPr>
          <a:xfrm>
            <a:off x="7099873" y="6355292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9" y="56"/>
                </a:moveTo>
                <a:lnTo>
                  <a:pt x="18" y="56"/>
                </a:lnTo>
                <a:cubicBezTo>
                  <a:pt x="8" y="56"/>
                  <a:pt x="0" y="48"/>
                  <a:pt x="0" y="38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lnTo>
                  <a:pt x="39" y="0"/>
                </a:lnTo>
                <a:cubicBezTo>
                  <a:pt x="49" y="0"/>
                  <a:pt x="57" y="8"/>
                  <a:pt x="57" y="17"/>
                </a:cubicBezTo>
                <a:lnTo>
                  <a:pt x="57" y="38"/>
                </a:lnTo>
                <a:cubicBezTo>
                  <a:pt x="57" y="48"/>
                  <a:pt x="49" y="56"/>
                  <a:pt x="39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9" name="Freeform 498">
            <a:extLst>
              <a:ext uri="{FF2B5EF4-FFF2-40B4-BE49-F238E27FC236}">
                <a16:creationId xmlns:a16="http://schemas.microsoft.com/office/drawing/2014/main" id="{2439F8B9-6D4F-B44A-BD01-49EF557CC57C}"/>
              </a:ext>
            </a:extLst>
          </p:cNvPr>
          <p:cNvSpPr/>
          <p:nvPr/>
        </p:nvSpPr>
        <p:spPr>
          <a:xfrm>
            <a:off x="7148473" y="6394531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39" y="57"/>
                </a:moveTo>
                <a:lnTo>
                  <a:pt x="18" y="57"/>
                </a:lnTo>
                <a:cubicBezTo>
                  <a:pt x="9" y="57"/>
                  <a:pt x="0" y="49"/>
                  <a:pt x="0" y="39"/>
                </a:cubicBezTo>
                <a:lnTo>
                  <a:pt x="0" y="18"/>
                </a:lnTo>
                <a:cubicBezTo>
                  <a:pt x="0" y="8"/>
                  <a:pt x="9" y="0"/>
                  <a:pt x="18" y="0"/>
                </a:cubicBezTo>
                <a:lnTo>
                  <a:pt x="39" y="0"/>
                </a:lnTo>
                <a:cubicBezTo>
                  <a:pt x="49" y="0"/>
                  <a:pt x="57" y="8"/>
                  <a:pt x="57" y="18"/>
                </a:cubicBezTo>
                <a:lnTo>
                  <a:pt x="57" y="39"/>
                </a:lnTo>
                <a:cubicBezTo>
                  <a:pt x="57" y="49"/>
                  <a:pt x="49" y="57"/>
                  <a:pt x="39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0" name="Freeform 499">
            <a:extLst>
              <a:ext uri="{FF2B5EF4-FFF2-40B4-BE49-F238E27FC236}">
                <a16:creationId xmlns:a16="http://schemas.microsoft.com/office/drawing/2014/main" id="{19C07BE4-716B-AD4E-8E89-6D87B5582D3E}"/>
              </a:ext>
            </a:extLst>
          </p:cNvPr>
          <p:cNvSpPr/>
          <p:nvPr/>
        </p:nvSpPr>
        <p:spPr>
          <a:xfrm>
            <a:off x="7129393" y="6415051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9" y="57"/>
                </a:moveTo>
                <a:lnTo>
                  <a:pt x="18" y="57"/>
                </a:lnTo>
                <a:cubicBezTo>
                  <a:pt x="8" y="57"/>
                  <a:pt x="0" y="49"/>
                  <a:pt x="0" y="39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39" y="0"/>
                </a:lnTo>
                <a:cubicBezTo>
                  <a:pt x="49" y="0"/>
                  <a:pt x="56" y="8"/>
                  <a:pt x="56" y="18"/>
                </a:cubicBezTo>
                <a:lnTo>
                  <a:pt x="56" y="39"/>
                </a:lnTo>
                <a:cubicBezTo>
                  <a:pt x="56" y="49"/>
                  <a:pt x="49" y="57"/>
                  <a:pt x="39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1" name="Freeform 500">
            <a:extLst>
              <a:ext uri="{FF2B5EF4-FFF2-40B4-BE49-F238E27FC236}">
                <a16:creationId xmlns:a16="http://schemas.microsoft.com/office/drawing/2014/main" id="{6A874F57-DF28-4740-9FF0-F707B6C9C14C}"/>
              </a:ext>
            </a:extLst>
          </p:cNvPr>
          <p:cNvSpPr/>
          <p:nvPr/>
        </p:nvSpPr>
        <p:spPr>
          <a:xfrm>
            <a:off x="7073952" y="6312811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8" y="57"/>
                </a:moveTo>
                <a:lnTo>
                  <a:pt x="18" y="57"/>
                </a:lnTo>
                <a:cubicBezTo>
                  <a:pt x="8" y="57"/>
                  <a:pt x="0" y="49"/>
                  <a:pt x="0" y="39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38" y="0"/>
                </a:lnTo>
                <a:cubicBezTo>
                  <a:pt x="48" y="0"/>
                  <a:pt x="56" y="8"/>
                  <a:pt x="56" y="18"/>
                </a:cubicBezTo>
                <a:lnTo>
                  <a:pt x="56" y="39"/>
                </a:lnTo>
                <a:cubicBezTo>
                  <a:pt x="56" y="49"/>
                  <a:pt x="48" y="57"/>
                  <a:pt x="3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2" name="Freeform 501">
            <a:extLst>
              <a:ext uri="{FF2B5EF4-FFF2-40B4-BE49-F238E27FC236}">
                <a16:creationId xmlns:a16="http://schemas.microsoft.com/office/drawing/2014/main" id="{2C78EEC0-8228-A449-B1F5-457A933BE4FE}"/>
              </a:ext>
            </a:extLst>
          </p:cNvPr>
          <p:cNvSpPr/>
          <p:nvPr/>
        </p:nvSpPr>
        <p:spPr>
          <a:xfrm>
            <a:off x="7066033" y="641361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56"/>
                </a:moveTo>
                <a:lnTo>
                  <a:pt x="18" y="56"/>
                </a:lnTo>
                <a:cubicBezTo>
                  <a:pt x="8" y="56"/>
                  <a:pt x="0" y="48"/>
                  <a:pt x="0" y="38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lnTo>
                  <a:pt x="38" y="0"/>
                </a:lnTo>
                <a:cubicBezTo>
                  <a:pt x="48" y="0"/>
                  <a:pt x="56" y="8"/>
                  <a:pt x="56" y="17"/>
                </a:cubicBezTo>
                <a:lnTo>
                  <a:pt x="56" y="38"/>
                </a:lnTo>
                <a:cubicBezTo>
                  <a:pt x="56" y="48"/>
                  <a:pt x="48" y="56"/>
                  <a:pt x="3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3" name="Freeform 502">
            <a:extLst>
              <a:ext uri="{FF2B5EF4-FFF2-40B4-BE49-F238E27FC236}">
                <a16:creationId xmlns:a16="http://schemas.microsoft.com/office/drawing/2014/main" id="{E0FB1901-480F-8746-B6FC-F985FDBFFCCB}"/>
              </a:ext>
            </a:extLst>
          </p:cNvPr>
          <p:cNvSpPr/>
          <p:nvPr/>
        </p:nvSpPr>
        <p:spPr>
          <a:xfrm>
            <a:off x="7031833" y="641361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56"/>
                </a:moveTo>
                <a:lnTo>
                  <a:pt x="18" y="56"/>
                </a:lnTo>
                <a:cubicBezTo>
                  <a:pt x="8" y="56"/>
                  <a:pt x="0" y="48"/>
                  <a:pt x="0" y="38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lnTo>
                  <a:pt x="38" y="0"/>
                </a:lnTo>
                <a:cubicBezTo>
                  <a:pt x="48" y="0"/>
                  <a:pt x="56" y="8"/>
                  <a:pt x="56" y="17"/>
                </a:cubicBezTo>
                <a:lnTo>
                  <a:pt x="56" y="38"/>
                </a:lnTo>
                <a:cubicBezTo>
                  <a:pt x="56" y="48"/>
                  <a:pt x="48" y="56"/>
                  <a:pt x="3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4" name="Freeform 503">
            <a:extLst>
              <a:ext uri="{FF2B5EF4-FFF2-40B4-BE49-F238E27FC236}">
                <a16:creationId xmlns:a16="http://schemas.microsoft.com/office/drawing/2014/main" id="{9246AEB6-0961-F141-8E0B-5B14A98DB0CB}"/>
              </a:ext>
            </a:extLst>
          </p:cNvPr>
          <p:cNvSpPr/>
          <p:nvPr/>
        </p:nvSpPr>
        <p:spPr>
          <a:xfrm>
            <a:off x="6994032" y="6140372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110" y="55"/>
                </a:moveTo>
                <a:cubicBezTo>
                  <a:pt x="80" y="55"/>
                  <a:pt x="55" y="80"/>
                  <a:pt x="55" y="109"/>
                </a:cubicBezTo>
                <a:lnTo>
                  <a:pt x="55" y="1053"/>
                </a:lnTo>
                <a:cubicBezTo>
                  <a:pt x="55" y="1083"/>
                  <a:pt x="80" y="1108"/>
                  <a:pt x="110" y="1108"/>
                </a:cubicBezTo>
                <a:lnTo>
                  <a:pt x="546" y="1108"/>
                </a:lnTo>
                <a:cubicBezTo>
                  <a:pt x="576" y="1108"/>
                  <a:pt x="600" y="1083"/>
                  <a:pt x="600" y="1053"/>
                </a:cubicBezTo>
                <a:lnTo>
                  <a:pt x="600" y="109"/>
                </a:lnTo>
                <a:cubicBezTo>
                  <a:pt x="600" y="80"/>
                  <a:pt x="576" y="55"/>
                  <a:pt x="546" y="55"/>
                </a:cubicBezTo>
                <a:close/>
                <a:moveTo>
                  <a:pt x="546" y="1163"/>
                </a:moveTo>
                <a:lnTo>
                  <a:pt x="110" y="1163"/>
                </a:lnTo>
                <a:cubicBezTo>
                  <a:pt x="49" y="1163"/>
                  <a:pt x="0" y="1114"/>
                  <a:pt x="0" y="1053"/>
                </a:cubicBezTo>
                <a:lnTo>
                  <a:pt x="0" y="109"/>
                </a:lnTo>
                <a:cubicBezTo>
                  <a:pt x="0" y="49"/>
                  <a:pt x="49" y="0"/>
                  <a:pt x="110" y="0"/>
                </a:cubicBezTo>
                <a:lnTo>
                  <a:pt x="546" y="0"/>
                </a:lnTo>
                <a:cubicBezTo>
                  <a:pt x="606" y="0"/>
                  <a:pt x="655" y="49"/>
                  <a:pt x="655" y="109"/>
                </a:cubicBezTo>
                <a:lnTo>
                  <a:pt x="655" y="1053"/>
                </a:lnTo>
                <a:cubicBezTo>
                  <a:pt x="655" y="1114"/>
                  <a:pt x="606" y="1163"/>
                  <a:pt x="546" y="11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5" name="Freeform 504">
            <a:extLst>
              <a:ext uri="{FF2B5EF4-FFF2-40B4-BE49-F238E27FC236}">
                <a16:creationId xmlns:a16="http://schemas.microsoft.com/office/drawing/2014/main" id="{85E4B7EA-9AE3-EA4A-A6A2-DEA0E15CD862}"/>
              </a:ext>
            </a:extLst>
          </p:cNvPr>
          <p:cNvSpPr/>
          <p:nvPr/>
        </p:nvSpPr>
        <p:spPr>
          <a:xfrm>
            <a:off x="7051273" y="6140371"/>
            <a:ext cx="122040" cy="3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110">
                <a:moveTo>
                  <a:pt x="280" y="110"/>
                </a:moveTo>
                <a:lnTo>
                  <a:pt x="64" y="110"/>
                </a:lnTo>
                <a:cubicBezTo>
                  <a:pt x="54" y="110"/>
                  <a:pt x="45" y="106"/>
                  <a:pt x="40" y="98"/>
                </a:cubicBezTo>
                <a:lnTo>
                  <a:pt x="4" y="43"/>
                </a:lnTo>
                <a:cubicBezTo>
                  <a:pt x="-4" y="30"/>
                  <a:pt x="0" y="13"/>
                  <a:pt x="12" y="5"/>
                </a:cubicBezTo>
                <a:cubicBezTo>
                  <a:pt x="25" y="-4"/>
                  <a:pt x="42" y="0"/>
                  <a:pt x="51" y="13"/>
                </a:cubicBezTo>
                <a:lnTo>
                  <a:pt x="79" y="55"/>
                </a:lnTo>
                <a:lnTo>
                  <a:pt x="264" y="55"/>
                </a:lnTo>
                <a:lnTo>
                  <a:pt x="289" y="14"/>
                </a:lnTo>
                <a:cubicBezTo>
                  <a:pt x="297" y="0"/>
                  <a:pt x="314" y="-4"/>
                  <a:pt x="327" y="4"/>
                </a:cubicBezTo>
                <a:cubicBezTo>
                  <a:pt x="340" y="12"/>
                  <a:pt x="344" y="29"/>
                  <a:pt x="336" y="42"/>
                </a:cubicBezTo>
                <a:lnTo>
                  <a:pt x="304" y="97"/>
                </a:lnTo>
                <a:cubicBezTo>
                  <a:pt x="299" y="105"/>
                  <a:pt x="290" y="110"/>
                  <a:pt x="280" y="1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6" name="Freeform 505">
            <a:extLst>
              <a:ext uri="{FF2B5EF4-FFF2-40B4-BE49-F238E27FC236}">
                <a16:creationId xmlns:a16="http://schemas.microsoft.com/office/drawing/2014/main" id="{5DA4CD54-2279-C14E-93F6-14D114BC646F}"/>
              </a:ext>
            </a:extLst>
          </p:cNvPr>
          <p:cNvSpPr/>
          <p:nvPr/>
        </p:nvSpPr>
        <p:spPr>
          <a:xfrm>
            <a:off x="595033" y="6908970"/>
            <a:ext cx="50400" cy="8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1" h="246">
                <a:moveTo>
                  <a:pt x="18" y="246"/>
                </a:moveTo>
                <a:cubicBezTo>
                  <a:pt x="28" y="246"/>
                  <a:pt x="36" y="238"/>
                  <a:pt x="36" y="229"/>
                </a:cubicBezTo>
                <a:lnTo>
                  <a:pt x="36" y="36"/>
                </a:lnTo>
                <a:lnTo>
                  <a:pt x="123" y="36"/>
                </a:lnTo>
                <a:cubicBezTo>
                  <a:pt x="133" y="36"/>
                  <a:pt x="141" y="28"/>
                  <a:pt x="141" y="18"/>
                </a:cubicBezTo>
                <a:cubicBezTo>
                  <a:pt x="141" y="8"/>
                  <a:pt x="133" y="0"/>
                  <a:pt x="123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229"/>
                </a:lnTo>
                <a:cubicBezTo>
                  <a:pt x="0" y="238"/>
                  <a:pt x="8" y="246"/>
                  <a:pt x="18" y="2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7" name="Freeform 506">
            <a:extLst>
              <a:ext uri="{FF2B5EF4-FFF2-40B4-BE49-F238E27FC236}">
                <a16:creationId xmlns:a16="http://schemas.microsoft.com/office/drawing/2014/main" id="{55815A3F-68F2-424C-BC18-2F12A659DF29}"/>
              </a:ext>
            </a:extLst>
          </p:cNvPr>
          <p:cNvSpPr/>
          <p:nvPr/>
        </p:nvSpPr>
        <p:spPr>
          <a:xfrm>
            <a:off x="746593" y="6984931"/>
            <a:ext cx="12600" cy="87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" h="245">
                <a:moveTo>
                  <a:pt x="18" y="0"/>
                </a:moveTo>
                <a:cubicBezTo>
                  <a:pt x="8" y="0"/>
                  <a:pt x="0" y="8"/>
                  <a:pt x="0" y="17"/>
                </a:cubicBezTo>
                <a:lnTo>
                  <a:pt x="0" y="228"/>
                </a:lnTo>
                <a:cubicBezTo>
                  <a:pt x="-1" y="237"/>
                  <a:pt x="7" y="245"/>
                  <a:pt x="17" y="245"/>
                </a:cubicBezTo>
                <a:cubicBezTo>
                  <a:pt x="27" y="245"/>
                  <a:pt x="35" y="237"/>
                  <a:pt x="35" y="228"/>
                </a:cubicBezTo>
                <a:lnTo>
                  <a:pt x="36" y="18"/>
                </a:lnTo>
                <a:cubicBezTo>
                  <a:pt x="36" y="8"/>
                  <a:pt x="28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8" name="Freeform 507">
            <a:extLst>
              <a:ext uri="{FF2B5EF4-FFF2-40B4-BE49-F238E27FC236}">
                <a16:creationId xmlns:a16="http://schemas.microsoft.com/office/drawing/2014/main" id="{0F1468CA-5352-7A4E-8B8A-FF4D76D85D0E}"/>
              </a:ext>
            </a:extLst>
          </p:cNvPr>
          <p:cNvSpPr/>
          <p:nvPr/>
        </p:nvSpPr>
        <p:spPr>
          <a:xfrm>
            <a:off x="708433" y="6908970"/>
            <a:ext cx="5076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141">
                <a:moveTo>
                  <a:pt x="36" y="35"/>
                </a:moveTo>
                <a:lnTo>
                  <a:pt x="106" y="35"/>
                </a:lnTo>
                <a:lnTo>
                  <a:pt x="106" y="106"/>
                </a:lnTo>
                <a:lnTo>
                  <a:pt x="36" y="106"/>
                </a:lnTo>
                <a:close/>
                <a:moveTo>
                  <a:pt x="0" y="18"/>
                </a:moveTo>
                <a:lnTo>
                  <a:pt x="0" y="124"/>
                </a:lnTo>
                <a:cubicBezTo>
                  <a:pt x="0" y="133"/>
                  <a:pt x="8" y="141"/>
                  <a:pt x="18" y="141"/>
                </a:cubicBezTo>
                <a:lnTo>
                  <a:pt x="124" y="141"/>
                </a:lnTo>
                <a:cubicBezTo>
                  <a:pt x="134" y="141"/>
                  <a:pt x="142" y="133"/>
                  <a:pt x="142" y="124"/>
                </a:cubicBezTo>
                <a:lnTo>
                  <a:pt x="142" y="18"/>
                </a:lnTo>
                <a:cubicBezTo>
                  <a:pt x="142" y="8"/>
                  <a:pt x="134" y="0"/>
                  <a:pt x="124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9" name="Freeform 508">
            <a:extLst>
              <a:ext uri="{FF2B5EF4-FFF2-40B4-BE49-F238E27FC236}">
                <a16:creationId xmlns:a16="http://schemas.microsoft.com/office/drawing/2014/main" id="{ED8396B4-C5FB-5B4E-9000-52294AEE45C6}"/>
              </a:ext>
            </a:extLst>
          </p:cNvPr>
          <p:cNvSpPr/>
          <p:nvPr/>
        </p:nvSpPr>
        <p:spPr>
          <a:xfrm>
            <a:off x="712033" y="7112011"/>
            <a:ext cx="50400" cy="21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1" h="62">
                <a:moveTo>
                  <a:pt x="123" y="0"/>
                </a:moveTo>
                <a:lnTo>
                  <a:pt x="17" y="0"/>
                </a:lnTo>
                <a:cubicBezTo>
                  <a:pt x="8" y="0"/>
                  <a:pt x="0" y="8"/>
                  <a:pt x="0" y="17"/>
                </a:cubicBezTo>
                <a:lnTo>
                  <a:pt x="0" y="44"/>
                </a:lnTo>
                <a:cubicBezTo>
                  <a:pt x="0" y="54"/>
                  <a:pt x="8" y="62"/>
                  <a:pt x="17" y="62"/>
                </a:cubicBezTo>
                <a:lnTo>
                  <a:pt x="123" y="62"/>
                </a:lnTo>
                <a:cubicBezTo>
                  <a:pt x="133" y="62"/>
                  <a:pt x="141" y="54"/>
                  <a:pt x="141" y="44"/>
                </a:cubicBezTo>
                <a:lnTo>
                  <a:pt x="141" y="17"/>
                </a:lnTo>
                <a:cubicBezTo>
                  <a:pt x="141" y="8"/>
                  <a:pt x="133" y="0"/>
                  <a:pt x="12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0" name="Freeform 509">
            <a:extLst>
              <a:ext uri="{FF2B5EF4-FFF2-40B4-BE49-F238E27FC236}">
                <a16:creationId xmlns:a16="http://schemas.microsoft.com/office/drawing/2014/main" id="{F06E7D91-6736-054A-AE5F-C37906987FFC}"/>
              </a:ext>
            </a:extLst>
          </p:cNvPr>
          <p:cNvSpPr/>
          <p:nvPr/>
        </p:nvSpPr>
        <p:spPr>
          <a:xfrm>
            <a:off x="595033" y="7014810"/>
            <a:ext cx="58320" cy="5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3" h="163">
                <a:moveTo>
                  <a:pt x="127" y="127"/>
                </a:moveTo>
                <a:lnTo>
                  <a:pt x="36" y="127"/>
                </a:lnTo>
                <a:lnTo>
                  <a:pt x="36" y="36"/>
                </a:lnTo>
                <a:lnTo>
                  <a:pt x="127" y="36"/>
                </a:lnTo>
                <a:close/>
                <a:moveTo>
                  <a:pt x="145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45"/>
                </a:lnTo>
                <a:cubicBezTo>
                  <a:pt x="0" y="155"/>
                  <a:pt x="8" y="163"/>
                  <a:pt x="18" y="163"/>
                </a:cubicBezTo>
                <a:lnTo>
                  <a:pt x="145" y="163"/>
                </a:lnTo>
                <a:cubicBezTo>
                  <a:pt x="155" y="163"/>
                  <a:pt x="163" y="155"/>
                  <a:pt x="163" y="145"/>
                </a:cubicBezTo>
                <a:lnTo>
                  <a:pt x="163" y="18"/>
                </a:lnTo>
                <a:cubicBezTo>
                  <a:pt x="163" y="8"/>
                  <a:pt x="155" y="0"/>
                  <a:pt x="14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1" name="Freeform 510">
            <a:extLst>
              <a:ext uri="{FF2B5EF4-FFF2-40B4-BE49-F238E27FC236}">
                <a16:creationId xmlns:a16="http://schemas.microsoft.com/office/drawing/2014/main" id="{B496FF23-118A-5C47-9ED5-C0C7DA9E238F}"/>
              </a:ext>
            </a:extLst>
          </p:cNvPr>
          <p:cNvSpPr/>
          <p:nvPr/>
        </p:nvSpPr>
        <p:spPr>
          <a:xfrm>
            <a:off x="708433" y="696801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36" y="36"/>
                </a:moveTo>
                <a:lnTo>
                  <a:pt x="53" y="36"/>
                </a:lnTo>
                <a:lnTo>
                  <a:pt x="53" y="53"/>
                </a:lnTo>
                <a:lnTo>
                  <a:pt x="36" y="53"/>
                </a:lnTo>
                <a:close/>
                <a:moveTo>
                  <a:pt x="18" y="88"/>
                </a:moveTo>
                <a:lnTo>
                  <a:pt x="71" y="88"/>
                </a:lnTo>
                <a:cubicBezTo>
                  <a:pt x="80" y="88"/>
                  <a:pt x="88" y="81"/>
                  <a:pt x="88" y="71"/>
                </a:cubicBezTo>
                <a:lnTo>
                  <a:pt x="88" y="18"/>
                </a:lnTo>
                <a:cubicBezTo>
                  <a:pt x="88" y="8"/>
                  <a:pt x="80" y="0"/>
                  <a:pt x="71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1"/>
                  <a:pt x="8" y="88"/>
                  <a:pt x="18" y="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2" name="Freeform 511">
            <a:extLst>
              <a:ext uri="{FF2B5EF4-FFF2-40B4-BE49-F238E27FC236}">
                <a16:creationId xmlns:a16="http://schemas.microsoft.com/office/drawing/2014/main" id="{EB531AB2-8660-A143-A013-18A37ABB98DE}"/>
              </a:ext>
            </a:extLst>
          </p:cNvPr>
          <p:cNvSpPr/>
          <p:nvPr/>
        </p:nvSpPr>
        <p:spPr>
          <a:xfrm>
            <a:off x="614113" y="6928411"/>
            <a:ext cx="45720" cy="50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" h="140">
                <a:moveTo>
                  <a:pt x="92" y="52"/>
                </a:moveTo>
                <a:lnTo>
                  <a:pt x="71" y="52"/>
                </a:lnTo>
                <a:cubicBezTo>
                  <a:pt x="61" y="52"/>
                  <a:pt x="53" y="60"/>
                  <a:pt x="53" y="70"/>
                </a:cubicBezTo>
                <a:lnTo>
                  <a:pt x="53" y="105"/>
                </a:lnTo>
                <a:lnTo>
                  <a:pt x="36" y="105"/>
                </a:lnTo>
                <a:lnTo>
                  <a:pt x="36" y="35"/>
                </a:lnTo>
                <a:lnTo>
                  <a:pt x="92" y="35"/>
                </a:lnTo>
                <a:close/>
                <a:moveTo>
                  <a:pt x="18" y="0"/>
                </a:moveTo>
                <a:cubicBezTo>
                  <a:pt x="8" y="0"/>
                  <a:pt x="0" y="7"/>
                  <a:pt x="0" y="17"/>
                </a:cubicBezTo>
                <a:lnTo>
                  <a:pt x="0" y="122"/>
                </a:lnTo>
                <a:cubicBezTo>
                  <a:pt x="0" y="132"/>
                  <a:pt x="8" y="140"/>
                  <a:pt x="18" y="140"/>
                </a:cubicBezTo>
                <a:lnTo>
                  <a:pt x="71" y="140"/>
                </a:lnTo>
                <a:cubicBezTo>
                  <a:pt x="81" y="140"/>
                  <a:pt x="89" y="132"/>
                  <a:pt x="89" y="122"/>
                </a:cubicBezTo>
                <a:lnTo>
                  <a:pt x="89" y="88"/>
                </a:lnTo>
                <a:lnTo>
                  <a:pt x="110" y="88"/>
                </a:lnTo>
                <a:cubicBezTo>
                  <a:pt x="120" y="88"/>
                  <a:pt x="128" y="80"/>
                  <a:pt x="128" y="70"/>
                </a:cubicBezTo>
                <a:lnTo>
                  <a:pt x="128" y="17"/>
                </a:lnTo>
                <a:cubicBezTo>
                  <a:pt x="128" y="7"/>
                  <a:pt x="120" y="0"/>
                  <a:pt x="11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3" name="Freeform 512">
            <a:extLst>
              <a:ext uri="{FF2B5EF4-FFF2-40B4-BE49-F238E27FC236}">
                <a16:creationId xmlns:a16="http://schemas.microsoft.com/office/drawing/2014/main" id="{64F1D3F1-5E33-7F4B-878B-57D61B596BEE}"/>
              </a:ext>
            </a:extLst>
          </p:cNvPr>
          <p:cNvSpPr/>
          <p:nvPr/>
        </p:nvSpPr>
        <p:spPr>
          <a:xfrm>
            <a:off x="661273" y="6908970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53" y="53"/>
                </a:moveTo>
                <a:lnTo>
                  <a:pt x="36" y="53"/>
                </a:lnTo>
                <a:lnTo>
                  <a:pt x="36" y="36"/>
                </a:lnTo>
                <a:lnTo>
                  <a:pt x="53" y="36"/>
                </a:lnTo>
                <a:close/>
                <a:moveTo>
                  <a:pt x="88" y="71"/>
                </a:moveTo>
                <a:lnTo>
                  <a:pt x="88" y="18"/>
                </a:lnTo>
                <a:cubicBezTo>
                  <a:pt x="88" y="8"/>
                  <a:pt x="81" y="0"/>
                  <a:pt x="71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1"/>
                  <a:pt x="8" y="88"/>
                  <a:pt x="18" y="88"/>
                </a:cubicBezTo>
                <a:lnTo>
                  <a:pt x="71" y="88"/>
                </a:lnTo>
                <a:cubicBezTo>
                  <a:pt x="81" y="88"/>
                  <a:pt x="88" y="81"/>
                  <a:pt x="88" y="7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4" name="Freeform 513">
            <a:extLst>
              <a:ext uri="{FF2B5EF4-FFF2-40B4-BE49-F238E27FC236}">
                <a16:creationId xmlns:a16="http://schemas.microsoft.com/office/drawing/2014/main" id="{B54FF5B2-3DC7-6947-B96D-DAA144FF1565}"/>
              </a:ext>
            </a:extLst>
          </p:cNvPr>
          <p:cNvSpPr/>
          <p:nvPr/>
        </p:nvSpPr>
        <p:spPr>
          <a:xfrm>
            <a:off x="658393" y="7055131"/>
            <a:ext cx="3168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88">
                <a:moveTo>
                  <a:pt x="36" y="35"/>
                </a:moveTo>
                <a:lnTo>
                  <a:pt x="53" y="35"/>
                </a:lnTo>
                <a:lnTo>
                  <a:pt x="53" y="53"/>
                </a:lnTo>
                <a:lnTo>
                  <a:pt x="36" y="53"/>
                </a:lnTo>
                <a:close/>
                <a:moveTo>
                  <a:pt x="71" y="88"/>
                </a:moveTo>
                <a:cubicBezTo>
                  <a:pt x="81" y="88"/>
                  <a:pt x="89" y="80"/>
                  <a:pt x="89" y="70"/>
                </a:cubicBezTo>
                <a:lnTo>
                  <a:pt x="89" y="17"/>
                </a:lnTo>
                <a:cubicBezTo>
                  <a:pt x="89" y="8"/>
                  <a:pt x="81" y="0"/>
                  <a:pt x="71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70"/>
                </a:lnTo>
                <a:cubicBezTo>
                  <a:pt x="0" y="80"/>
                  <a:pt x="8" y="88"/>
                  <a:pt x="18" y="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5" name="Freeform 514">
            <a:extLst>
              <a:ext uri="{FF2B5EF4-FFF2-40B4-BE49-F238E27FC236}">
                <a16:creationId xmlns:a16="http://schemas.microsoft.com/office/drawing/2014/main" id="{85D8DA26-8712-B640-B47E-CE525E7FAEA9}"/>
              </a:ext>
            </a:extLst>
          </p:cNvPr>
          <p:cNvSpPr/>
          <p:nvPr/>
        </p:nvSpPr>
        <p:spPr>
          <a:xfrm>
            <a:off x="665233" y="710229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52" y="53"/>
                </a:moveTo>
                <a:lnTo>
                  <a:pt x="35" y="53"/>
                </a:lnTo>
                <a:lnTo>
                  <a:pt x="35" y="36"/>
                </a:lnTo>
                <a:lnTo>
                  <a:pt x="52" y="36"/>
                </a:lnTo>
                <a:close/>
                <a:moveTo>
                  <a:pt x="70" y="0"/>
                </a:move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0"/>
                  <a:pt x="8" y="88"/>
                  <a:pt x="17" y="88"/>
                </a:cubicBezTo>
                <a:lnTo>
                  <a:pt x="70" y="88"/>
                </a:lnTo>
                <a:cubicBezTo>
                  <a:pt x="80" y="88"/>
                  <a:pt x="88" y="80"/>
                  <a:pt x="88" y="71"/>
                </a:cubicBez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6" name="Freeform 515">
            <a:extLst>
              <a:ext uri="{FF2B5EF4-FFF2-40B4-BE49-F238E27FC236}">
                <a16:creationId xmlns:a16="http://schemas.microsoft.com/office/drawing/2014/main" id="{F2CD0C00-46C9-4E4A-8928-15D85BF4B4DE}"/>
              </a:ext>
            </a:extLst>
          </p:cNvPr>
          <p:cNvSpPr/>
          <p:nvPr/>
        </p:nvSpPr>
        <p:spPr>
          <a:xfrm>
            <a:off x="694393" y="7007971"/>
            <a:ext cx="4572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" h="141">
                <a:moveTo>
                  <a:pt x="92" y="105"/>
                </a:moveTo>
                <a:lnTo>
                  <a:pt x="36" y="105"/>
                </a:lnTo>
                <a:lnTo>
                  <a:pt x="36" y="88"/>
                </a:lnTo>
                <a:lnTo>
                  <a:pt x="57" y="88"/>
                </a:lnTo>
                <a:cubicBezTo>
                  <a:pt x="67" y="88"/>
                  <a:pt x="75" y="80"/>
                  <a:pt x="75" y="70"/>
                </a:cubicBezTo>
                <a:lnTo>
                  <a:pt x="75" y="36"/>
                </a:lnTo>
                <a:lnTo>
                  <a:pt x="92" y="36"/>
                </a:lnTo>
                <a:close/>
                <a:moveTo>
                  <a:pt x="128" y="123"/>
                </a:moveTo>
                <a:lnTo>
                  <a:pt x="128" y="18"/>
                </a:lnTo>
                <a:cubicBezTo>
                  <a:pt x="128" y="8"/>
                  <a:pt x="120" y="0"/>
                  <a:pt x="110" y="0"/>
                </a:cubicBezTo>
                <a:lnTo>
                  <a:pt x="57" y="0"/>
                </a:lnTo>
                <a:cubicBezTo>
                  <a:pt x="47" y="0"/>
                  <a:pt x="40" y="8"/>
                  <a:pt x="40" y="18"/>
                </a:cubicBezTo>
                <a:lnTo>
                  <a:pt x="40" y="53"/>
                </a:lnTo>
                <a:lnTo>
                  <a:pt x="18" y="53"/>
                </a:lnTo>
                <a:cubicBezTo>
                  <a:pt x="8" y="53"/>
                  <a:pt x="0" y="61"/>
                  <a:pt x="0" y="70"/>
                </a:cubicBezTo>
                <a:lnTo>
                  <a:pt x="0" y="123"/>
                </a:lnTo>
                <a:cubicBezTo>
                  <a:pt x="0" y="133"/>
                  <a:pt x="8" y="141"/>
                  <a:pt x="18" y="141"/>
                </a:cubicBezTo>
                <a:lnTo>
                  <a:pt x="110" y="141"/>
                </a:lnTo>
                <a:cubicBezTo>
                  <a:pt x="120" y="141"/>
                  <a:pt x="128" y="133"/>
                  <a:pt x="128" y="1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7" name="Freeform 516">
            <a:extLst>
              <a:ext uri="{FF2B5EF4-FFF2-40B4-BE49-F238E27FC236}">
                <a16:creationId xmlns:a16="http://schemas.microsoft.com/office/drawing/2014/main" id="{4867A557-6A16-3A48-B41C-44AF98C1937E}"/>
              </a:ext>
            </a:extLst>
          </p:cNvPr>
          <p:cNvSpPr/>
          <p:nvPr/>
        </p:nvSpPr>
        <p:spPr>
          <a:xfrm>
            <a:off x="667033" y="696225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9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8" name="Freeform 517">
            <a:extLst>
              <a:ext uri="{FF2B5EF4-FFF2-40B4-BE49-F238E27FC236}">
                <a16:creationId xmlns:a16="http://schemas.microsoft.com/office/drawing/2014/main" id="{B7E268EF-D50E-6B47-8582-DA24A42FE315}"/>
              </a:ext>
            </a:extLst>
          </p:cNvPr>
          <p:cNvSpPr/>
          <p:nvPr/>
        </p:nvSpPr>
        <p:spPr>
          <a:xfrm>
            <a:off x="686473" y="6980971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8" y="57"/>
                </a:moveTo>
                <a:lnTo>
                  <a:pt x="38" y="57"/>
                </a:lnTo>
                <a:cubicBezTo>
                  <a:pt x="48" y="57"/>
                  <a:pt x="56" y="49"/>
                  <a:pt x="56" y="39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9"/>
                  <a:pt x="8" y="57"/>
                  <a:pt x="1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9" name="Freeform 518">
            <a:extLst>
              <a:ext uri="{FF2B5EF4-FFF2-40B4-BE49-F238E27FC236}">
                <a16:creationId xmlns:a16="http://schemas.microsoft.com/office/drawing/2014/main" id="{85C7C801-B775-944B-B145-AD77C0F57D7E}"/>
              </a:ext>
            </a:extLst>
          </p:cNvPr>
          <p:cNvSpPr/>
          <p:nvPr/>
        </p:nvSpPr>
        <p:spPr>
          <a:xfrm>
            <a:off x="742632" y="7081770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0"/>
                </a:move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7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0" name="Freeform 519">
            <a:extLst>
              <a:ext uri="{FF2B5EF4-FFF2-40B4-BE49-F238E27FC236}">
                <a16:creationId xmlns:a16="http://schemas.microsoft.com/office/drawing/2014/main" id="{E42190A4-B2DB-4A46-89A1-E082E8CDA4AC}"/>
              </a:ext>
            </a:extLst>
          </p:cNvPr>
          <p:cNvSpPr/>
          <p:nvPr/>
        </p:nvSpPr>
        <p:spPr>
          <a:xfrm>
            <a:off x="595033" y="711381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9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1" name="Freeform 520">
            <a:extLst>
              <a:ext uri="{FF2B5EF4-FFF2-40B4-BE49-F238E27FC236}">
                <a16:creationId xmlns:a16="http://schemas.microsoft.com/office/drawing/2014/main" id="{408524BE-93BD-8444-89C2-5375237A360C}"/>
              </a:ext>
            </a:extLst>
          </p:cNvPr>
          <p:cNvSpPr/>
          <p:nvPr/>
        </p:nvSpPr>
        <p:spPr>
          <a:xfrm>
            <a:off x="664153" y="700005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8" y="56"/>
                </a:moveTo>
                <a:lnTo>
                  <a:pt x="39" y="56"/>
                </a:lnTo>
                <a:cubicBezTo>
                  <a:pt x="49" y="56"/>
                  <a:pt x="57" y="48"/>
                  <a:pt x="57" y="38"/>
                </a:cubicBezTo>
                <a:lnTo>
                  <a:pt x="57" y="17"/>
                </a:lnTo>
                <a:cubicBezTo>
                  <a:pt x="57" y="8"/>
                  <a:pt x="49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2" name="Freeform 521">
            <a:extLst>
              <a:ext uri="{FF2B5EF4-FFF2-40B4-BE49-F238E27FC236}">
                <a16:creationId xmlns:a16="http://schemas.microsoft.com/office/drawing/2014/main" id="{1A22EEDB-858E-B847-AD86-53B712DCF879}"/>
              </a:ext>
            </a:extLst>
          </p:cNvPr>
          <p:cNvSpPr/>
          <p:nvPr/>
        </p:nvSpPr>
        <p:spPr>
          <a:xfrm>
            <a:off x="667033" y="702705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8" y="56"/>
                </a:move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3" name="Freeform 522">
            <a:extLst>
              <a:ext uri="{FF2B5EF4-FFF2-40B4-BE49-F238E27FC236}">
                <a16:creationId xmlns:a16="http://schemas.microsoft.com/office/drawing/2014/main" id="{60E58350-897E-B94A-BAFE-5622314288E0}"/>
              </a:ext>
            </a:extLst>
          </p:cNvPr>
          <p:cNvSpPr/>
          <p:nvPr/>
        </p:nvSpPr>
        <p:spPr>
          <a:xfrm>
            <a:off x="715633" y="706665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4" name="Freeform 523">
            <a:extLst>
              <a:ext uri="{FF2B5EF4-FFF2-40B4-BE49-F238E27FC236}">
                <a16:creationId xmlns:a16="http://schemas.microsoft.com/office/drawing/2014/main" id="{8E3F2EE0-3D4C-D043-B35A-4F33013A744B}"/>
              </a:ext>
            </a:extLst>
          </p:cNvPr>
          <p:cNvSpPr/>
          <p:nvPr/>
        </p:nvSpPr>
        <p:spPr>
          <a:xfrm>
            <a:off x="696553" y="7087170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56" y="38"/>
                </a:move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7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5" name="Freeform 524">
            <a:extLst>
              <a:ext uri="{FF2B5EF4-FFF2-40B4-BE49-F238E27FC236}">
                <a16:creationId xmlns:a16="http://schemas.microsoft.com/office/drawing/2014/main" id="{A1133DBD-C2AB-6640-85F2-7C9663297B63}"/>
              </a:ext>
            </a:extLst>
          </p:cNvPr>
          <p:cNvSpPr/>
          <p:nvPr/>
        </p:nvSpPr>
        <p:spPr>
          <a:xfrm>
            <a:off x="640753" y="698493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56" y="38"/>
                </a:moveTo>
                <a:lnTo>
                  <a:pt x="56" y="18"/>
                </a:lnTo>
                <a:cubicBezTo>
                  <a:pt x="56" y="8"/>
                  <a:pt x="48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9" y="56"/>
                </a:lnTo>
                <a:cubicBezTo>
                  <a:pt x="48" y="56"/>
                  <a:pt x="56" y="48"/>
                  <a:pt x="56" y="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6" name="Freeform 525">
            <a:extLst>
              <a:ext uri="{FF2B5EF4-FFF2-40B4-BE49-F238E27FC236}">
                <a16:creationId xmlns:a16="http://schemas.microsoft.com/office/drawing/2014/main" id="{6FA1B523-31F5-9D49-9594-AE6C284F2369}"/>
              </a:ext>
            </a:extLst>
          </p:cNvPr>
          <p:cNvSpPr/>
          <p:nvPr/>
        </p:nvSpPr>
        <p:spPr>
          <a:xfrm>
            <a:off x="633193" y="708537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0"/>
                </a:move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7" y="56"/>
                  <a:pt x="17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7" name="Freeform 526">
            <a:extLst>
              <a:ext uri="{FF2B5EF4-FFF2-40B4-BE49-F238E27FC236}">
                <a16:creationId xmlns:a16="http://schemas.microsoft.com/office/drawing/2014/main" id="{CA90320F-083D-5D4E-91EE-45D4C3D88C0A}"/>
              </a:ext>
            </a:extLst>
          </p:cNvPr>
          <p:cNvSpPr/>
          <p:nvPr/>
        </p:nvSpPr>
        <p:spPr>
          <a:xfrm>
            <a:off x="598633" y="7085371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9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9" y="56"/>
                </a:lnTo>
                <a:cubicBezTo>
                  <a:pt x="49" y="56"/>
                  <a:pt x="57" y="48"/>
                  <a:pt x="57" y="38"/>
                </a:cubicBezTo>
                <a:lnTo>
                  <a:pt x="57" y="18"/>
                </a:lnTo>
                <a:cubicBezTo>
                  <a:pt x="57" y="8"/>
                  <a:pt x="49" y="0"/>
                  <a:pt x="3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8" name="Freeform 527">
            <a:extLst>
              <a:ext uri="{FF2B5EF4-FFF2-40B4-BE49-F238E27FC236}">
                <a16:creationId xmlns:a16="http://schemas.microsoft.com/office/drawing/2014/main" id="{9B8A3B6E-89C7-A84A-836A-33C70884C1F7}"/>
              </a:ext>
            </a:extLst>
          </p:cNvPr>
          <p:cNvSpPr/>
          <p:nvPr/>
        </p:nvSpPr>
        <p:spPr>
          <a:xfrm>
            <a:off x="516552" y="6784411"/>
            <a:ext cx="324720" cy="47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3" h="1317">
                <a:moveTo>
                  <a:pt x="847" y="1208"/>
                </a:moveTo>
                <a:cubicBezTo>
                  <a:pt x="847" y="1238"/>
                  <a:pt x="823" y="1262"/>
                  <a:pt x="793" y="1262"/>
                </a:cubicBezTo>
                <a:lnTo>
                  <a:pt x="109" y="1262"/>
                </a:lnTo>
                <a:cubicBezTo>
                  <a:pt x="79" y="1262"/>
                  <a:pt x="55" y="1238"/>
                  <a:pt x="55" y="1208"/>
                </a:cubicBezTo>
                <a:lnTo>
                  <a:pt x="55" y="110"/>
                </a:lnTo>
                <a:cubicBezTo>
                  <a:pt x="55" y="80"/>
                  <a:pt x="79" y="55"/>
                  <a:pt x="109" y="55"/>
                </a:cubicBezTo>
                <a:lnTo>
                  <a:pt x="793" y="55"/>
                </a:lnTo>
                <a:cubicBezTo>
                  <a:pt x="823" y="55"/>
                  <a:pt x="847" y="80"/>
                  <a:pt x="847" y="110"/>
                </a:cubicBezTo>
                <a:close/>
                <a:moveTo>
                  <a:pt x="793" y="0"/>
                </a:moveTo>
                <a:lnTo>
                  <a:pt x="109" y="0"/>
                </a:lnTo>
                <a:cubicBezTo>
                  <a:pt x="49" y="0"/>
                  <a:pt x="0" y="49"/>
                  <a:pt x="0" y="110"/>
                </a:cubicBezTo>
                <a:lnTo>
                  <a:pt x="0" y="1208"/>
                </a:lnTo>
                <a:cubicBezTo>
                  <a:pt x="0" y="1268"/>
                  <a:pt x="49" y="1317"/>
                  <a:pt x="109" y="1317"/>
                </a:cubicBezTo>
                <a:lnTo>
                  <a:pt x="793" y="1317"/>
                </a:lnTo>
                <a:cubicBezTo>
                  <a:pt x="854" y="1317"/>
                  <a:pt x="903" y="1268"/>
                  <a:pt x="903" y="1208"/>
                </a:cubicBezTo>
                <a:lnTo>
                  <a:pt x="903" y="110"/>
                </a:lnTo>
                <a:cubicBezTo>
                  <a:pt x="903" y="49"/>
                  <a:pt x="854" y="0"/>
                  <a:pt x="79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9" name="Freeform 528">
            <a:extLst>
              <a:ext uri="{FF2B5EF4-FFF2-40B4-BE49-F238E27FC236}">
                <a16:creationId xmlns:a16="http://schemas.microsoft.com/office/drawing/2014/main" id="{D550C9D1-10B3-1C4B-B98D-EF16395D84AA}"/>
              </a:ext>
            </a:extLst>
          </p:cNvPr>
          <p:cNvSpPr/>
          <p:nvPr/>
        </p:nvSpPr>
        <p:spPr>
          <a:xfrm>
            <a:off x="663793" y="7170331"/>
            <a:ext cx="24840" cy="2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" h="69">
                <a:moveTo>
                  <a:pt x="35" y="0"/>
                </a:moveTo>
                <a:cubicBezTo>
                  <a:pt x="16" y="0"/>
                  <a:pt x="0" y="15"/>
                  <a:pt x="0" y="35"/>
                </a:cubicBezTo>
                <a:cubicBezTo>
                  <a:pt x="0" y="54"/>
                  <a:pt x="16" y="69"/>
                  <a:pt x="35" y="69"/>
                </a:cubicBezTo>
                <a:cubicBezTo>
                  <a:pt x="54" y="69"/>
                  <a:pt x="70" y="54"/>
                  <a:pt x="70" y="35"/>
                </a:cubicBezTo>
                <a:cubicBezTo>
                  <a:pt x="70" y="15"/>
                  <a:pt x="54" y="0"/>
                  <a:pt x="3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0" name="Freeform 529">
            <a:extLst>
              <a:ext uri="{FF2B5EF4-FFF2-40B4-BE49-F238E27FC236}">
                <a16:creationId xmlns:a16="http://schemas.microsoft.com/office/drawing/2014/main" id="{A743C765-45FE-1945-A559-9979A25FFFF6}"/>
              </a:ext>
            </a:extLst>
          </p:cNvPr>
          <p:cNvSpPr/>
          <p:nvPr/>
        </p:nvSpPr>
        <p:spPr>
          <a:xfrm>
            <a:off x="637153" y="6836970"/>
            <a:ext cx="781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8" h="55">
                <a:moveTo>
                  <a:pt x="28" y="55"/>
                </a:moveTo>
                <a:lnTo>
                  <a:pt x="190" y="55"/>
                </a:lnTo>
                <a:cubicBezTo>
                  <a:pt x="205" y="55"/>
                  <a:pt x="218" y="43"/>
                  <a:pt x="218" y="28"/>
                </a:cubicBezTo>
                <a:cubicBezTo>
                  <a:pt x="218" y="13"/>
                  <a:pt x="205" y="0"/>
                  <a:pt x="190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1" name="Freeform 530">
            <a:extLst>
              <a:ext uri="{FF2B5EF4-FFF2-40B4-BE49-F238E27FC236}">
                <a16:creationId xmlns:a16="http://schemas.microsoft.com/office/drawing/2014/main" id="{C5215913-2C2E-524E-BEB3-E9D3F7F391DB}"/>
              </a:ext>
            </a:extLst>
          </p:cNvPr>
          <p:cNvSpPr/>
          <p:nvPr/>
        </p:nvSpPr>
        <p:spPr>
          <a:xfrm>
            <a:off x="1282633" y="7091130"/>
            <a:ext cx="882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6" h="141">
                <a:moveTo>
                  <a:pt x="228" y="105"/>
                </a:moveTo>
                <a:lnTo>
                  <a:pt x="35" y="105"/>
                </a:lnTo>
                <a:lnTo>
                  <a:pt x="35" y="17"/>
                </a:lnTo>
                <a:cubicBezTo>
                  <a:pt x="35" y="8"/>
                  <a:pt x="27" y="0"/>
                  <a:pt x="18" y="0"/>
                </a:cubicBezTo>
                <a:cubicBezTo>
                  <a:pt x="8" y="0"/>
                  <a:pt x="0" y="8"/>
                  <a:pt x="0" y="17"/>
                </a:cubicBezTo>
                <a:lnTo>
                  <a:pt x="0" y="123"/>
                </a:lnTo>
                <a:cubicBezTo>
                  <a:pt x="0" y="133"/>
                  <a:pt x="8" y="141"/>
                  <a:pt x="18" y="141"/>
                </a:cubicBezTo>
                <a:lnTo>
                  <a:pt x="228" y="141"/>
                </a:lnTo>
                <a:cubicBezTo>
                  <a:pt x="238" y="141"/>
                  <a:pt x="246" y="133"/>
                  <a:pt x="246" y="123"/>
                </a:cubicBezTo>
                <a:cubicBezTo>
                  <a:pt x="246" y="113"/>
                  <a:pt x="238" y="105"/>
                  <a:pt x="228" y="10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2" name="Freeform 531">
            <a:extLst>
              <a:ext uri="{FF2B5EF4-FFF2-40B4-BE49-F238E27FC236}">
                <a16:creationId xmlns:a16="http://schemas.microsoft.com/office/drawing/2014/main" id="{312E4B10-955F-3741-AC03-9C935ECEF238}"/>
              </a:ext>
            </a:extLst>
          </p:cNvPr>
          <p:cNvSpPr/>
          <p:nvPr/>
        </p:nvSpPr>
        <p:spPr>
          <a:xfrm>
            <a:off x="1358233" y="6977371"/>
            <a:ext cx="8820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6" h="36">
                <a:moveTo>
                  <a:pt x="18" y="35"/>
                </a:moveTo>
                <a:lnTo>
                  <a:pt x="228" y="36"/>
                </a:lnTo>
                <a:cubicBezTo>
                  <a:pt x="238" y="36"/>
                  <a:pt x="246" y="28"/>
                  <a:pt x="246" y="18"/>
                </a:cubicBezTo>
                <a:cubicBezTo>
                  <a:pt x="246" y="9"/>
                  <a:pt x="238" y="1"/>
                  <a:pt x="228" y="1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3" name="Freeform 532">
            <a:extLst>
              <a:ext uri="{FF2B5EF4-FFF2-40B4-BE49-F238E27FC236}">
                <a16:creationId xmlns:a16="http://schemas.microsoft.com/office/drawing/2014/main" id="{5F9C10FA-7C19-2049-A67D-CED00AE67AEE}"/>
              </a:ext>
            </a:extLst>
          </p:cNvPr>
          <p:cNvSpPr/>
          <p:nvPr/>
        </p:nvSpPr>
        <p:spPr>
          <a:xfrm>
            <a:off x="1282633" y="6977371"/>
            <a:ext cx="504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1" h="141">
                <a:moveTo>
                  <a:pt x="35" y="35"/>
                </a:moveTo>
                <a:lnTo>
                  <a:pt x="106" y="35"/>
                </a:lnTo>
                <a:lnTo>
                  <a:pt x="106" y="106"/>
                </a:lnTo>
                <a:lnTo>
                  <a:pt x="35" y="106"/>
                </a:lnTo>
                <a:close/>
                <a:moveTo>
                  <a:pt x="17" y="141"/>
                </a:moveTo>
                <a:lnTo>
                  <a:pt x="123" y="141"/>
                </a:lnTo>
                <a:cubicBezTo>
                  <a:pt x="133" y="141"/>
                  <a:pt x="141" y="134"/>
                  <a:pt x="141" y="124"/>
                </a:cubicBezTo>
                <a:lnTo>
                  <a:pt x="141" y="18"/>
                </a:lnTo>
                <a:cubicBezTo>
                  <a:pt x="141" y="8"/>
                  <a:pt x="133" y="0"/>
                  <a:pt x="123" y="0"/>
                </a:cubicBez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124"/>
                </a:lnTo>
                <a:cubicBezTo>
                  <a:pt x="0" y="134"/>
                  <a:pt x="7" y="141"/>
                  <a:pt x="17" y="1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4" name="Freeform 533">
            <a:extLst>
              <a:ext uri="{FF2B5EF4-FFF2-40B4-BE49-F238E27FC236}">
                <a16:creationId xmlns:a16="http://schemas.microsoft.com/office/drawing/2014/main" id="{50191C61-C8D0-6044-B417-A75C94CE3996}"/>
              </a:ext>
            </a:extLst>
          </p:cNvPr>
          <p:cNvSpPr/>
          <p:nvPr/>
        </p:nvSpPr>
        <p:spPr>
          <a:xfrm>
            <a:off x="1485313" y="6973771"/>
            <a:ext cx="21960" cy="5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142">
                <a:moveTo>
                  <a:pt x="18" y="142"/>
                </a:moveTo>
                <a:lnTo>
                  <a:pt x="45" y="142"/>
                </a:lnTo>
                <a:cubicBezTo>
                  <a:pt x="54" y="142"/>
                  <a:pt x="62" y="134"/>
                  <a:pt x="62" y="124"/>
                </a:cubicBezTo>
                <a:lnTo>
                  <a:pt x="62" y="18"/>
                </a:lnTo>
                <a:cubicBezTo>
                  <a:pt x="62" y="8"/>
                  <a:pt x="54" y="0"/>
                  <a:pt x="45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24"/>
                </a:lnTo>
                <a:cubicBezTo>
                  <a:pt x="0" y="134"/>
                  <a:pt x="8" y="142"/>
                  <a:pt x="18" y="1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5" name="Freeform 534">
            <a:extLst>
              <a:ext uri="{FF2B5EF4-FFF2-40B4-BE49-F238E27FC236}">
                <a16:creationId xmlns:a16="http://schemas.microsoft.com/office/drawing/2014/main" id="{DAFA40E2-72F1-3241-9F1F-0B795562988F}"/>
              </a:ext>
            </a:extLst>
          </p:cNvPr>
          <p:cNvSpPr/>
          <p:nvPr/>
        </p:nvSpPr>
        <p:spPr>
          <a:xfrm>
            <a:off x="1341673" y="699645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35" y="36"/>
                </a:moveTo>
                <a:lnTo>
                  <a:pt x="53" y="36"/>
                </a:lnTo>
                <a:lnTo>
                  <a:pt x="53" y="53"/>
                </a:lnTo>
                <a:lnTo>
                  <a:pt x="35" y="53"/>
                </a:lnTo>
                <a:close/>
                <a:moveTo>
                  <a:pt x="18" y="88"/>
                </a:moveTo>
                <a:lnTo>
                  <a:pt x="70" y="88"/>
                </a:lnTo>
                <a:cubicBezTo>
                  <a:pt x="80" y="88"/>
                  <a:pt x="88" y="81"/>
                  <a:pt x="88" y="71"/>
                </a:cubicBez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1"/>
                  <a:pt x="8" y="88"/>
                  <a:pt x="18" y="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6" name="Freeform 535">
            <a:extLst>
              <a:ext uri="{FF2B5EF4-FFF2-40B4-BE49-F238E27FC236}">
                <a16:creationId xmlns:a16="http://schemas.microsoft.com/office/drawing/2014/main" id="{8F79D332-3B21-0442-A03B-45FD204F1D04}"/>
              </a:ext>
            </a:extLst>
          </p:cNvPr>
          <p:cNvSpPr/>
          <p:nvPr/>
        </p:nvSpPr>
        <p:spPr>
          <a:xfrm>
            <a:off x="1301713" y="7076731"/>
            <a:ext cx="5040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1" h="127">
                <a:moveTo>
                  <a:pt x="105" y="75"/>
                </a:moveTo>
                <a:lnTo>
                  <a:pt x="105" y="92"/>
                </a:lnTo>
                <a:lnTo>
                  <a:pt x="36" y="92"/>
                </a:lnTo>
                <a:lnTo>
                  <a:pt x="36" y="35"/>
                </a:lnTo>
                <a:lnTo>
                  <a:pt x="53" y="35"/>
                </a:lnTo>
                <a:lnTo>
                  <a:pt x="53" y="57"/>
                </a:lnTo>
                <a:cubicBezTo>
                  <a:pt x="53" y="67"/>
                  <a:pt x="61" y="75"/>
                  <a:pt x="71" y="75"/>
                </a:cubicBezTo>
                <a:close/>
                <a:moveTo>
                  <a:pt x="71" y="0"/>
                </a:move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110"/>
                </a:lnTo>
                <a:cubicBezTo>
                  <a:pt x="0" y="119"/>
                  <a:pt x="8" y="127"/>
                  <a:pt x="18" y="127"/>
                </a:cubicBezTo>
                <a:lnTo>
                  <a:pt x="123" y="127"/>
                </a:lnTo>
                <a:cubicBezTo>
                  <a:pt x="133" y="127"/>
                  <a:pt x="141" y="119"/>
                  <a:pt x="141" y="110"/>
                </a:cubicBezTo>
                <a:lnTo>
                  <a:pt x="141" y="57"/>
                </a:lnTo>
                <a:cubicBezTo>
                  <a:pt x="141" y="47"/>
                  <a:pt x="133" y="39"/>
                  <a:pt x="123" y="39"/>
                </a:cubicBezTo>
                <a:lnTo>
                  <a:pt x="88" y="39"/>
                </a:lnTo>
                <a:lnTo>
                  <a:pt x="88" y="17"/>
                </a:lnTo>
                <a:cubicBezTo>
                  <a:pt x="88" y="8"/>
                  <a:pt x="80" y="0"/>
                  <a:pt x="7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7" name="Freeform 536">
            <a:extLst>
              <a:ext uri="{FF2B5EF4-FFF2-40B4-BE49-F238E27FC236}">
                <a16:creationId xmlns:a16="http://schemas.microsoft.com/office/drawing/2014/main" id="{273F1B80-BB7A-A542-A527-C4EB6C71762C}"/>
              </a:ext>
            </a:extLst>
          </p:cNvPr>
          <p:cNvSpPr/>
          <p:nvPr/>
        </p:nvSpPr>
        <p:spPr>
          <a:xfrm>
            <a:off x="1282633" y="704361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53" y="53"/>
                </a:moveTo>
                <a:lnTo>
                  <a:pt x="35" y="53"/>
                </a:lnTo>
                <a:lnTo>
                  <a:pt x="35" y="36"/>
                </a:lnTo>
                <a:lnTo>
                  <a:pt x="53" y="36"/>
                </a:lnTo>
                <a:close/>
                <a:moveTo>
                  <a:pt x="88" y="71"/>
                </a:move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0"/>
                  <a:pt x="8" y="88"/>
                  <a:pt x="18" y="88"/>
                </a:cubicBezTo>
                <a:lnTo>
                  <a:pt x="70" y="88"/>
                </a:lnTo>
                <a:cubicBezTo>
                  <a:pt x="80" y="88"/>
                  <a:pt x="88" y="80"/>
                  <a:pt x="88" y="7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8" name="Freeform 537">
            <a:extLst>
              <a:ext uri="{FF2B5EF4-FFF2-40B4-BE49-F238E27FC236}">
                <a16:creationId xmlns:a16="http://schemas.microsoft.com/office/drawing/2014/main" id="{E466290C-A601-3B42-B52B-3592C9B04DE0}"/>
              </a:ext>
            </a:extLst>
          </p:cNvPr>
          <p:cNvSpPr/>
          <p:nvPr/>
        </p:nvSpPr>
        <p:spPr>
          <a:xfrm>
            <a:off x="1428793" y="704649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52" y="53"/>
                </a:moveTo>
                <a:lnTo>
                  <a:pt x="35" y="53"/>
                </a:lnTo>
                <a:lnTo>
                  <a:pt x="35" y="35"/>
                </a:lnTo>
                <a:lnTo>
                  <a:pt x="52" y="35"/>
                </a:lnTo>
                <a:close/>
                <a:moveTo>
                  <a:pt x="70" y="0"/>
                </a:move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70"/>
                </a:lnTo>
                <a:cubicBezTo>
                  <a:pt x="0" y="80"/>
                  <a:pt x="7" y="88"/>
                  <a:pt x="17" y="88"/>
                </a:cubicBezTo>
                <a:lnTo>
                  <a:pt x="70" y="88"/>
                </a:lnTo>
                <a:cubicBezTo>
                  <a:pt x="80" y="88"/>
                  <a:pt x="88" y="80"/>
                  <a:pt x="88" y="70"/>
                </a:cubicBez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9" name="Freeform 538">
            <a:extLst>
              <a:ext uri="{FF2B5EF4-FFF2-40B4-BE49-F238E27FC236}">
                <a16:creationId xmlns:a16="http://schemas.microsoft.com/office/drawing/2014/main" id="{A59EB6EE-FED1-0943-8C99-912AAC5D7F7D}"/>
              </a:ext>
            </a:extLst>
          </p:cNvPr>
          <p:cNvSpPr/>
          <p:nvPr/>
        </p:nvSpPr>
        <p:spPr>
          <a:xfrm>
            <a:off x="1475953" y="704001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35" y="35"/>
                </a:moveTo>
                <a:lnTo>
                  <a:pt x="53" y="35"/>
                </a:lnTo>
                <a:lnTo>
                  <a:pt x="53" y="52"/>
                </a:lnTo>
                <a:lnTo>
                  <a:pt x="35" y="52"/>
                </a:lnTo>
                <a:close/>
                <a:moveTo>
                  <a:pt x="0" y="18"/>
                </a:moveTo>
                <a:lnTo>
                  <a:pt x="0" y="70"/>
                </a:lnTo>
                <a:cubicBezTo>
                  <a:pt x="0" y="80"/>
                  <a:pt x="8" y="88"/>
                  <a:pt x="18" y="88"/>
                </a:cubicBezTo>
                <a:lnTo>
                  <a:pt x="70" y="88"/>
                </a:lnTo>
                <a:cubicBezTo>
                  <a:pt x="80" y="88"/>
                  <a:pt x="88" y="80"/>
                  <a:pt x="88" y="70"/>
                </a:cubicBez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0" name="Freeform 539">
            <a:extLst>
              <a:ext uri="{FF2B5EF4-FFF2-40B4-BE49-F238E27FC236}">
                <a16:creationId xmlns:a16="http://schemas.microsoft.com/office/drawing/2014/main" id="{0259F158-D247-1941-850E-DD793E8437D4}"/>
              </a:ext>
            </a:extLst>
          </p:cNvPr>
          <p:cNvSpPr/>
          <p:nvPr/>
        </p:nvSpPr>
        <p:spPr>
          <a:xfrm>
            <a:off x="1381633" y="6996451"/>
            <a:ext cx="5040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1" h="128">
                <a:moveTo>
                  <a:pt x="105" y="92"/>
                </a:moveTo>
                <a:lnTo>
                  <a:pt x="88" y="92"/>
                </a:lnTo>
                <a:lnTo>
                  <a:pt x="88" y="70"/>
                </a:lnTo>
                <a:cubicBezTo>
                  <a:pt x="88" y="61"/>
                  <a:pt x="80" y="53"/>
                  <a:pt x="70" y="53"/>
                </a:cubicBezTo>
                <a:lnTo>
                  <a:pt x="35" y="53"/>
                </a:lnTo>
                <a:lnTo>
                  <a:pt x="35" y="35"/>
                </a:lnTo>
                <a:lnTo>
                  <a:pt x="105" y="35"/>
                </a:lnTo>
                <a:close/>
                <a:moveTo>
                  <a:pt x="141" y="110"/>
                </a:moveTo>
                <a:lnTo>
                  <a:pt x="141" y="18"/>
                </a:lnTo>
                <a:cubicBezTo>
                  <a:pt x="141" y="8"/>
                  <a:pt x="133" y="0"/>
                  <a:pt x="123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0"/>
                </a:lnTo>
                <a:cubicBezTo>
                  <a:pt x="0" y="80"/>
                  <a:pt x="8" y="88"/>
                  <a:pt x="18" y="88"/>
                </a:cubicBezTo>
                <a:lnTo>
                  <a:pt x="52" y="88"/>
                </a:lnTo>
                <a:lnTo>
                  <a:pt x="52" y="110"/>
                </a:lnTo>
                <a:cubicBezTo>
                  <a:pt x="52" y="120"/>
                  <a:pt x="60" y="128"/>
                  <a:pt x="70" y="128"/>
                </a:cubicBezTo>
                <a:lnTo>
                  <a:pt x="123" y="128"/>
                </a:lnTo>
                <a:cubicBezTo>
                  <a:pt x="133" y="128"/>
                  <a:pt x="141" y="120"/>
                  <a:pt x="141" y="1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1" name="Freeform 540">
            <a:extLst>
              <a:ext uri="{FF2B5EF4-FFF2-40B4-BE49-F238E27FC236}">
                <a16:creationId xmlns:a16="http://schemas.microsoft.com/office/drawing/2014/main" id="{D0C2E3D5-8672-BB4B-A22E-F603A7410342}"/>
              </a:ext>
            </a:extLst>
          </p:cNvPr>
          <p:cNvSpPr/>
          <p:nvPr/>
        </p:nvSpPr>
        <p:spPr>
          <a:xfrm>
            <a:off x="1335913" y="704973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8" y="56"/>
                </a:move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7"/>
                </a:lnTo>
                <a:cubicBezTo>
                  <a:pt x="56" y="7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2" name="Freeform 541">
            <a:extLst>
              <a:ext uri="{FF2B5EF4-FFF2-40B4-BE49-F238E27FC236}">
                <a16:creationId xmlns:a16="http://schemas.microsoft.com/office/drawing/2014/main" id="{CF8DFF22-E072-134A-B847-A929370E4BDE}"/>
              </a:ext>
            </a:extLst>
          </p:cNvPr>
          <p:cNvSpPr/>
          <p:nvPr/>
        </p:nvSpPr>
        <p:spPr>
          <a:xfrm>
            <a:off x="1354633" y="703029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56" y="17"/>
                </a:move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3" name="Freeform 542">
            <a:extLst>
              <a:ext uri="{FF2B5EF4-FFF2-40B4-BE49-F238E27FC236}">
                <a16:creationId xmlns:a16="http://schemas.microsoft.com/office/drawing/2014/main" id="{5B16F479-8329-E047-A678-2ABDE6AAE538}"/>
              </a:ext>
            </a:extLst>
          </p:cNvPr>
          <p:cNvSpPr/>
          <p:nvPr/>
        </p:nvSpPr>
        <p:spPr>
          <a:xfrm>
            <a:off x="1455073" y="6973771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18" y="57"/>
                </a:moveTo>
                <a:lnTo>
                  <a:pt x="39" y="57"/>
                </a:lnTo>
                <a:cubicBezTo>
                  <a:pt x="49" y="57"/>
                  <a:pt x="57" y="49"/>
                  <a:pt x="57" y="39"/>
                </a:cubicBezTo>
                <a:lnTo>
                  <a:pt x="57" y="18"/>
                </a:lnTo>
                <a:cubicBezTo>
                  <a:pt x="57" y="8"/>
                  <a:pt x="49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9"/>
                  <a:pt x="8" y="57"/>
                  <a:pt x="1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4" name="Freeform 543">
            <a:extLst>
              <a:ext uri="{FF2B5EF4-FFF2-40B4-BE49-F238E27FC236}">
                <a16:creationId xmlns:a16="http://schemas.microsoft.com/office/drawing/2014/main" id="{338F6B7C-6311-1740-9FAD-D13AD467B07F}"/>
              </a:ext>
            </a:extLst>
          </p:cNvPr>
          <p:cNvSpPr/>
          <p:nvPr/>
        </p:nvSpPr>
        <p:spPr>
          <a:xfrm>
            <a:off x="1373713" y="705225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0"/>
                </a:move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7" y="56"/>
                  <a:pt x="17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5" name="Freeform 544">
            <a:extLst>
              <a:ext uri="{FF2B5EF4-FFF2-40B4-BE49-F238E27FC236}">
                <a16:creationId xmlns:a16="http://schemas.microsoft.com/office/drawing/2014/main" id="{BACC9619-5591-7647-B590-04764749F494}"/>
              </a:ext>
            </a:extLst>
          </p:cNvPr>
          <p:cNvSpPr/>
          <p:nvPr/>
        </p:nvSpPr>
        <p:spPr>
          <a:xfrm>
            <a:off x="1400713" y="704973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0"/>
                </a:moveTo>
                <a:lnTo>
                  <a:pt x="17" y="0"/>
                </a:lnTo>
                <a:cubicBezTo>
                  <a:pt x="8" y="0"/>
                  <a:pt x="0" y="7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7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7"/>
                </a:lnTo>
                <a:cubicBezTo>
                  <a:pt x="56" y="7"/>
                  <a:pt x="48" y="0"/>
                  <a:pt x="3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6" name="Freeform 545">
            <a:extLst>
              <a:ext uri="{FF2B5EF4-FFF2-40B4-BE49-F238E27FC236}">
                <a16:creationId xmlns:a16="http://schemas.microsoft.com/office/drawing/2014/main" id="{5291F07C-8804-8247-8C0E-46A069972113}"/>
              </a:ext>
            </a:extLst>
          </p:cNvPr>
          <p:cNvSpPr/>
          <p:nvPr/>
        </p:nvSpPr>
        <p:spPr>
          <a:xfrm>
            <a:off x="1440312" y="7000771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0" y="18"/>
                </a:moveTo>
                <a:lnTo>
                  <a:pt x="0" y="39"/>
                </a:lnTo>
                <a:cubicBezTo>
                  <a:pt x="0" y="49"/>
                  <a:pt x="8" y="57"/>
                  <a:pt x="17" y="57"/>
                </a:cubicBezTo>
                <a:lnTo>
                  <a:pt x="38" y="57"/>
                </a:lnTo>
                <a:cubicBezTo>
                  <a:pt x="48" y="57"/>
                  <a:pt x="56" y="49"/>
                  <a:pt x="56" y="39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7" name="Freeform 546">
            <a:extLst>
              <a:ext uri="{FF2B5EF4-FFF2-40B4-BE49-F238E27FC236}">
                <a16:creationId xmlns:a16="http://schemas.microsoft.com/office/drawing/2014/main" id="{6B30B9AC-53CF-D14C-AF1A-FED56538B39E}"/>
              </a:ext>
            </a:extLst>
          </p:cNvPr>
          <p:cNvSpPr/>
          <p:nvPr/>
        </p:nvSpPr>
        <p:spPr>
          <a:xfrm>
            <a:off x="1460472" y="702021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8" y="0"/>
                </a:moveTo>
                <a:cubicBezTo>
                  <a:pt x="9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9" y="56"/>
                  <a:pt x="18" y="56"/>
                </a:cubicBezTo>
                <a:lnTo>
                  <a:pt x="39" y="56"/>
                </a:lnTo>
                <a:cubicBezTo>
                  <a:pt x="49" y="56"/>
                  <a:pt x="57" y="48"/>
                  <a:pt x="57" y="38"/>
                </a:cubicBezTo>
                <a:lnTo>
                  <a:pt x="57" y="18"/>
                </a:lnTo>
                <a:cubicBezTo>
                  <a:pt x="57" y="8"/>
                  <a:pt x="49" y="0"/>
                  <a:pt x="3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8" name="Freeform 547">
            <a:extLst>
              <a:ext uri="{FF2B5EF4-FFF2-40B4-BE49-F238E27FC236}">
                <a16:creationId xmlns:a16="http://schemas.microsoft.com/office/drawing/2014/main" id="{1D80791B-21FC-9B4C-8707-238BB60D6864}"/>
              </a:ext>
            </a:extLst>
          </p:cNvPr>
          <p:cNvSpPr/>
          <p:nvPr/>
        </p:nvSpPr>
        <p:spPr>
          <a:xfrm>
            <a:off x="1358233" y="707565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57" y="18"/>
                </a:moveTo>
                <a:cubicBezTo>
                  <a:pt x="57" y="8"/>
                  <a:pt x="49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8"/>
                  <a:pt x="8" y="56"/>
                  <a:pt x="18" y="56"/>
                </a:cubicBezTo>
                <a:lnTo>
                  <a:pt x="39" y="56"/>
                </a:lnTo>
                <a:cubicBezTo>
                  <a:pt x="49" y="56"/>
                  <a:pt x="57" y="48"/>
                  <a:pt x="57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9" name="Freeform 548">
            <a:extLst>
              <a:ext uri="{FF2B5EF4-FFF2-40B4-BE49-F238E27FC236}">
                <a16:creationId xmlns:a16="http://schemas.microsoft.com/office/drawing/2014/main" id="{44243268-6C78-484E-99A6-FDBF3AED9480}"/>
              </a:ext>
            </a:extLst>
          </p:cNvPr>
          <p:cNvSpPr/>
          <p:nvPr/>
        </p:nvSpPr>
        <p:spPr>
          <a:xfrm>
            <a:off x="1187953" y="6925171"/>
            <a:ext cx="458279" cy="27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4" h="756">
                <a:moveTo>
                  <a:pt x="55" y="55"/>
                </a:moveTo>
                <a:lnTo>
                  <a:pt x="1137" y="55"/>
                </a:lnTo>
                <a:lnTo>
                  <a:pt x="1137" y="460"/>
                </a:lnTo>
                <a:lnTo>
                  <a:pt x="809" y="460"/>
                </a:lnTo>
                <a:lnTo>
                  <a:pt x="809" y="458"/>
                </a:lnTo>
                <a:cubicBezTo>
                  <a:pt x="809" y="448"/>
                  <a:pt x="801" y="440"/>
                  <a:pt x="791" y="440"/>
                </a:cubicBezTo>
                <a:lnTo>
                  <a:pt x="770" y="440"/>
                </a:lnTo>
                <a:cubicBezTo>
                  <a:pt x="761" y="440"/>
                  <a:pt x="753" y="448"/>
                  <a:pt x="753" y="458"/>
                </a:cubicBezTo>
                <a:lnTo>
                  <a:pt x="753" y="460"/>
                </a:lnTo>
                <a:lnTo>
                  <a:pt x="720" y="460"/>
                </a:lnTo>
                <a:lnTo>
                  <a:pt x="720" y="457"/>
                </a:lnTo>
                <a:cubicBezTo>
                  <a:pt x="720" y="447"/>
                  <a:pt x="712" y="439"/>
                  <a:pt x="702" y="439"/>
                </a:cubicBezTo>
                <a:lnTo>
                  <a:pt x="575" y="439"/>
                </a:lnTo>
                <a:cubicBezTo>
                  <a:pt x="565" y="439"/>
                  <a:pt x="557" y="447"/>
                  <a:pt x="557" y="457"/>
                </a:cubicBezTo>
                <a:lnTo>
                  <a:pt x="557" y="460"/>
                </a:lnTo>
                <a:lnTo>
                  <a:pt x="544" y="460"/>
                </a:lnTo>
                <a:cubicBezTo>
                  <a:pt x="534" y="460"/>
                  <a:pt x="526" y="468"/>
                  <a:pt x="526" y="478"/>
                </a:cubicBezTo>
                <a:lnTo>
                  <a:pt x="526" y="619"/>
                </a:lnTo>
                <a:cubicBezTo>
                  <a:pt x="526" y="629"/>
                  <a:pt x="534" y="637"/>
                  <a:pt x="544" y="637"/>
                </a:cubicBezTo>
                <a:lnTo>
                  <a:pt x="1137" y="637"/>
                </a:lnTo>
                <a:lnTo>
                  <a:pt x="1137" y="701"/>
                </a:lnTo>
                <a:lnTo>
                  <a:pt x="55" y="701"/>
                </a:lnTo>
                <a:close/>
                <a:moveTo>
                  <a:pt x="1238" y="602"/>
                </a:moveTo>
                <a:lnTo>
                  <a:pt x="1169" y="602"/>
                </a:lnTo>
                <a:cubicBezTo>
                  <a:pt x="1167" y="601"/>
                  <a:pt x="1166" y="601"/>
                  <a:pt x="1165" y="601"/>
                </a:cubicBezTo>
                <a:cubicBezTo>
                  <a:pt x="1163" y="601"/>
                  <a:pt x="1162" y="601"/>
                  <a:pt x="1160" y="602"/>
                </a:cubicBezTo>
                <a:lnTo>
                  <a:pt x="561" y="602"/>
                </a:lnTo>
                <a:lnTo>
                  <a:pt x="561" y="496"/>
                </a:lnTo>
                <a:lnTo>
                  <a:pt x="768" y="496"/>
                </a:lnTo>
                <a:cubicBezTo>
                  <a:pt x="769" y="496"/>
                  <a:pt x="770" y="496"/>
                  <a:pt x="770" y="496"/>
                </a:cubicBezTo>
                <a:lnTo>
                  <a:pt x="791" y="496"/>
                </a:lnTo>
                <a:cubicBezTo>
                  <a:pt x="792" y="496"/>
                  <a:pt x="793" y="496"/>
                  <a:pt x="794" y="496"/>
                </a:cubicBezTo>
                <a:lnTo>
                  <a:pt x="1238" y="496"/>
                </a:lnTo>
                <a:close/>
                <a:moveTo>
                  <a:pt x="49" y="756"/>
                </a:moveTo>
                <a:lnTo>
                  <a:pt x="1144" y="756"/>
                </a:lnTo>
                <a:cubicBezTo>
                  <a:pt x="1170" y="756"/>
                  <a:pt x="1192" y="735"/>
                  <a:pt x="1192" y="709"/>
                </a:cubicBezTo>
                <a:lnTo>
                  <a:pt x="1192" y="637"/>
                </a:lnTo>
                <a:lnTo>
                  <a:pt x="1256" y="637"/>
                </a:lnTo>
                <a:cubicBezTo>
                  <a:pt x="1266" y="637"/>
                  <a:pt x="1274" y="629"/>
                  <a:pt x="1274" y="619"/>
                </a:cubicBezTo>
                <a:lnTo>
                  <a:pt x="1274" y="478"/>
                </a:lnTo>
                <a:cubicBezTo>
                  <a:pt x="1274" y="468"/>
                  <a:pt x="1266" y="460"/>
                  <a:pt x="1256" y="460"/>
                </a:cubicBezTo>
                <a:lnTo>
                  <a:pt x="1192" y="460"/>
                </a:lnTo>
                <a:lnTo>
                  <a:pt x="1192" y="47"/>
                </a:lnTo>
                <a:cubicBezTo>
                  <a:pt x="1192" y="21"/>
                  <a:pt x="1170" y="0"/>
                  <a:pt x="1144" y="0"/>
                </a:cubicBezTo>
                <a:lnTo>
                  <a:pt x="49" y="0"/>
                </a:lnTo>
                <a:cubicBezTo>
                  <a:pt x="22" y="0"/>
                  <a:pt x="0" y="21"/>
                  <a:pt x="0" y="47"/>
                </a:cubicBezTo>
                <a:lnTo>
                  <a:pt x="0" y="709"/>
                </a:lnTo>
                <a:cubicBezTo>
                  <a:pt x="0" y="735"/>
                  <a:pt x="22" y="756"/>
                  <a:pt x="49" y="7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0" name="Freeform 549">
            <a:extLst>
              <a:ext uri="{FF2B5EF4-FFF2-40B4-BE49-F238E27FC236}">
                <a16:creationId xmlns:a16="http://schemas.microsoft.com/office/drawing/2014/main" id="{F8F124EE-F132-F641-AA7B-DF8E2EAC3046}"/>
              </a:ext>
            </a:extLst>
          </p:cNvPr>
          <p:cNvSpPr/>
          <p:nvPr/>
        </p:nvSpPr>
        <p:spPr>
          <a:xfrm>
            <a:off x="1137553" y="7216051"/>
            <a:ext cx="529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55">
                <a:moveTo>
                  <a:pt x="1444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lnTo>
                  <a:pt x="1444" y="55"/>
                </a:lnTo>
                <a:cubicBezTo>
                  <a:pt x="1460" y="55"/>
                  <a:pt x="1472" y="43"/>
                  <a:pt x="1472" y="27"/>
                </a:cubicBezTo>
                <a:cubicBezTo>
                  <a:pt x="1472" y="12"/>
                  <a:pt x="1460" y="0"/>
                  <a:pt x="144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1" name="Freeform 550">
            <a:extLst>
              <a:ext uri="{FF2B5EF4-FFF2-40B4-BE49-F238E27FC236}">
                <a16:creationId xmlns:a16="http://schemas.microsoft.com/office/drawing/2014/main" id="{442115A9-EFF2-EF44-BC91-8D79F9E70A5C}"/>
              </a:ext>
            </a:extLst>
          </p:cNvPr>
          <p:cNvSpPr/>
          <p:nvPr/>
        </p:nvSpPr>
        <p:spPr>
          <a:xfrm>
            <a:off x="1455433" y="7112011"/>
            <a:ext cx="2232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66">
                <a:moveTo>
                  <a:pt x="50" y="14"/>
                </a:moveTo>
                <a:lnTo>
                  <a:pt x="36" y="24"/>
                </a:lnTo>
                <a:lnTo>
                  <a:pt x="39" y="8"/>
                </a:lnTo>
                <a:cubicBezTo>
                  <a:pt x="39" y="3"/>
                  <a:pt x="36" y="0"/>
                  <a:pt x="32" y="0"/>
                </a:cubicBezTo>
                <a:cubicBezTo>
                  <a:pt x="27" y="0"/>
                  <a:pt x="24" y="3"/>
                  <a:pt x="25" y="8"/>
                </a:cubicBezTo>
                <a:lnTo>
                  <a:pt x="27" y="24"/>
                </a:lnTo>
                <a:lnTo>
                  <a:pt x="14" y="14"/>
                </a:lnTo>
                <a:cubicBezTo>
                  <a:pt x="12" y="12"/>
                  <a:pt x="10" y="12"/>
                  <a:pt x="8" y="12"/>
                </a:cubicBezTo>
                <a:cubicBezTo>
                  <a:pt x="4" y="12"/>
                  <a:pt x="0" y="15"/>
                  <a:pt x="0" y="19"/>
                </a:cubicBezTo>
                <a:cubicBezTo>
                  <a:pt x="0" y="23"/>
                  <a:pt x="3" y="25"/>
                  <a:pt x="6" y="26"/>
                </a:cubicBezTo>
                <a:lnTo>
                  <a:pt x="21" y="33"/>
                </a:lnTo>
                <a:lnTo>
                  <a:pt x="6" y="39"/>
                </a:lnTo>
                <a:cubicBezTo>
                  <a:pt x="3" y="40"/>
                  <a:pt x="0" y="43"/>
                  <a:pt x="0" y="46"/>
                </a:cubicBezTo>
                <a:cubicBezTo>
                  <a:pt x="0" y="51"/>
                  <a:pt x="4" y="54"/>
                  <a:pt x="8" y="54"/>
                </a:cubicBezTo>
                <a:cubicBezTo>
                  <a:pt x="10" y="54"/>
                  <a:pt x="12" y="53"/>
                  <a:pt x="14" y="52"/>
                </a:cubicBezTo>
                <a:lnTo>
                  <a:pt x="27" y="42"/>
                </a:lnTo>
                <a:lnTo>
                  <a:pt x="25" y="58"/>
                </a:lnTo>
                <a:cubicBezTo>
                  <a:pt x="24" y="62"/>
                  <a:pt x="27" y="66"/>
                  <a:pt x="32" y="66"/>
                </a:cubicBezTo>
                <a:cubicBezTo>
                  <a:pt x="36" y="66"/>
                  <a:pt x="39" y="62"/>
                  <a:pt x="39" y="57"/>
                </a:cubicBezTo>
                <a:lnTo>
                  <a:pt x="36" y="42"/>
                </a:lnTo>
                <a:lnTo>
                  <a:pt x="50" y="52"/>
                </a:lnTo>
                <a:cubicBezTo>
                  <a:pt x="52" y="53"/>
                  <a:pt x="53" y="54"/>
                  <a:pt x="55" y="54"/>
                </a:cubicBezTo>
                <a:cubicBezTo>
                  <a:pt x="59" y="54"/>
                  <a:pt x="63" y="51"/>
                  <a:pt x="63" y="47"/>
                </a:cubicBezTo>
                <a:cubicBezTo>
                  <a:pt x="63" y="43"/>
                  <a:pt x="60" y="41"/>
                  <a:pt x="57" y="39"/>
                </a:cubicBezTo>
                <a:lnTo>
                  <a:pt x="42" y="33"/>
                </a:lnTo>
                <a:lnTo>
                  <a:pt x="57" y="26"/>
                </a:lnTo>
                <a:cubicBezTo>
                  <a:pt x="60" y="25"/>
                  <a:pt x="63" y="23"/>
                  <a:pt x="63" y="19"/>
                </a:cubicBezTo>
                <a:cubicBezTo>
                  <a:pt x="63" y="15"/>
                  <a:pt x="59" y="12"/>
                  <a:pt x="55" y="12"/>
                </a:cubicBezTo>
                <a:cubicBezTo>
                  <a:pt x="53" y="12"/>
                  <a:pt x="52" y="12"/>
                  <a:pt x="50" y="1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2" name="Freeform 551">
            <a:extLst>
              <a:ext uri="{FF2B5EF4-FFF2-40B4-BE49-F238E27FC236}">
                <a16:creationId xmlns:a16="http://schemas.microsoft.com/office/drawing/2014/main" id="{CDC1A57B-8202-A048-B9E3-B50E5B0A4C3C}"/>
              </a:ext>
            </a:extLst>
          </p:cNvPr>
          <p:cNvSpPr/>
          <p:nvPr/>
        </p:nvSpPr>
        <p:spPr>
          <a:xfrm>
            <a:off x="1485673" y="7112011"/>
            <a:ext cx="2196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6">
                <a:moveTo>
                  <a:pt x="0" y="46"/>
                </a:moveTo>
                <a:cubicBezTo>
                  <a:pt x="0" y="51"/>
                  <a:pt x="3" y="54"/>
                  <a:pt x="7" y="54"/>
                </a:cubicBezTo>
                <a:cubicBezTo>
                  <a:pt x="9" y="54"/>
                  <a:pt x="11" y="53"/>
                  <a:pt x="13" y="52"/>
                </a:cubicBezTo>
                <a:lnTo>
                  <a:pt x="26" y="42"/>
                </a:lnTo>
                <a:lnTo>
                  <a:pt x="24" y="58"/>
                </a:lnTo>
                <a:cubicBezTo>
                  <a:pt x="24" y="62"/>
                  <a:pt x="26" y="66"/>
                  <a:pt x="31" y="66"/>
                </a:cubicBezTo>
                <a:cubicBezTo>
                  <a:pt x="36" y="66"/>
                  <a:pt x="39" y="62"/>
                  <a:pt x="38" y="57"/>
                </a:cubicBezTo>
                <a:lnTo>
                  <a:pt x="36" y="42"/>
                </a:lnTo>
                <a:lnTo>
                  <a:pt x="49" y="52"/>
                </a:lnTo>
                <a:cubicBezTo>
                  <a:pt x="51" y="53"/>
                  <a:pt x="53" y="54"/>
                  <a:pt x="54" y="54"/>
                </a:cubicBezTo>
                <a:cubicBezTo>
                  <a:pt x="59" y="54"/>
                  <a:pt x="62" y="51"/>
                  <a:pt x="62" y="47"/>
                </a:cubicBezTo>
                <a:cubicBezTo>
                  <a:pt x="62" y="43"/>
                  <a:pt x="60" y="41"/>
                  <a:pt x="57" y="39"/>
                </a:cubicBezTo>
                <a:lnTo>
                  <a:pt x="41" y="33"/>
                </a:lnTo>
                <a:lnTo>
                  <a:pt x="57" y="26"/>
                </a:lnTo>
                <a:cubicBezTo>
                  <a:pt x="60" y="25"/>
                  <a:pt x="62" y="23"/>
                  <a:pt x="62" y="19"/>
                </a:cubicBezTo>
                <a:cubicBezTo>
                  <a:pt x="62" y="15"/>
                  <a:pt x="59" y="12"/>
                  <a:pt x="55" y="12"/>
                </a:cubicBezTo>
                <a:cubicBezTo>
                  <a:pt x="53" y="12"/>
                  <a:pt x="51" y="12"/>
                  <a:pt x="49" y="14"/>
                </a:cubicBezTo>
                <a:lnTo>
                  <a:pt x="36" y="24"/>
                </a:lnTo>
                <a:lnTo>
                  <a:pt x="38" y="8"/>
                </a:lnTo>
                <a:cubicBezTo>
                  <a:pt x="39" y="3"/>
                  <a:pt x="36" y="0"/>
                  <a:pt x="31" y="0"/>
                </a:cubicBezTo>
                <a:cubicBezTo>
                  <a:pt x="26" y="0"/>
                  <a:pt x="24" y="3"/>
                  <a:pt x="24" y="8"/>
                </a:cubicBezTo>
                <a:lnTo>
                  <a:pt x="26" y="24"/>
                </a:lnTo>
                <a:lnTo>
                  <a:pt x="13" y="14"/>
                </a:lnTo>
                <a:cubicBezTo>
                  <a:pt x="11" y="12"/>
                  <a:pt x="9" y="12"/>
                  <a:pt x="8" y="12"/>
                </a:cubicBezTo>
                <a:cubicBezTo>
                  <a:pt x="3" y="12"/>
                  <a:pt x="0" y="15"/>
                  <a:pt x="0" y="19"/>
                </a:cubicBezTo>
                <a:cubicBezTo>
                  <a:pt x="0" y="23"/>
                  <a:pt x="2" y="25"/>
                  <a:pt x="5" y="26"/>
                </a:cubicBezTo>
                <a:lnTo>
                  <a:pt x="21" y="33"/>
                </a:lnTo>
                <a:lnTo>
                  <a:pt x="5" y="39"/>
                </a:lnTo>
                <a:cubicBezTo>
                  <a:pt x="2" y="40"/>
                  <a:pt x="0" y="43"/>
                  <a:pt x="0" y="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3" name="Freeform 552">
            <a:extLst>
              <a:ext uri="{FF2B5EF4-FFF2-40B4-BE49-F238E27FC236}">
                <a16:creationId xmlns:a16="http://schemas.microsoft.com/office/drawing/2014/main" id="{46DA3298-3026-A746-B46E-870652B6893B}"/>
              </a:ext>
            </a:extLst>
          </p:cNvPr>
          <p:cNvSpPr/>
          <p:nvPr/>
        </p:nvSpPr>
        <p:spPr>
          <a:xfrm>
            <a:off x="1515553" y="7112011"/>
            <a:ext cx="2232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66">
                <a:moveTo>
                  <a:pt x="0" y="46"/>
                </a:moveTo>
                <a:cubicBezTo>
                  <a:pt x="0" y="51"/>
                  <a:pt x="4" y="54"/>
                  <a:pt x="8" y="54"/>
                </a:cubicBezTo>
                <a:cubicBezTo>
                  <a:pt x="10" y="54"/>
                  <a:pt x="12" y="53"/>
                  <a:pt x="13" y="52"/>
                </a:cubicBezTo>
                <a:lnTo>
                  <a:pt x="27" y="42"/>
                </a:lnTo>
                <a:lnTo>
                  <a:pt x="25" y="58"/>
                </a:lnTo>
                <a:cubicBezTo>
                  <a:pt x="24" y="62"/>
                  <a:pt x="27" y="66"/>
                  <a:pt x="32" y="66"/>
                </a:cubicBezTo>
                <a:cubicBezTo>
                  <a:pt x="36" y="66"/>
                  <a:pt x="39" y="62"/>
                  <a:pt x="39" y="57"/>
                </a:cubicBezTo>
                <a:lnTo>
                  <a:pt x="36" y="42"/>
                </a:lnTo>
                <a:lnTo>
                  <a:pt x="50" y="52"/>
                </a:lnTo>
                <a:cubicBezTo>
                  <a:pt x="52" y="53"/>
                  <a:pt x="53" y="54"/>
                  <a:pt x="55" y="54"/>
                </a:cubicBezTo>
                <a:cubicBezTo>
                  <a:pt x="59" y="54"/>
                  <a:pt x="63" y="51"/>
                  <a:pt x="63" y="47"/>
                </a:cubicBezTo>
                <a:cubicBezTo>
                  <a:pt x="63" y="43"/>
                  <a:pt x="60" y="41"/>
                  <a:pt x="57" y="39"/>
                </a:cubicBezTo>
                <a:lnTo>
                  <a:pt x="42" y="33"/>
                </a:lnTo>
                <a:lnTo>
                  <a:pt x="57" y="26"/>
                </a:lnTo>
                <a:cubicBezTo>
                  <a:pt x="60" y="25"/>
                  <a:pt x="63" y="23"/>
                  <a:pt x="63" y="19"/>
                </a:cubicBezTo>
                <a:cubicBezTo>
                  <a:pt x="63" y="15"/>
                  <a:pt x="59" y="12"/>
                  <a:pt x="55" y="12"/>
                </a:cubicBezTo>
                <a:cubicBezTo>
                  <a:pt x="53" y="12"/>
                  <a:pt x="52" y="12"/>
                  <a:pt x="50" y="14"/>
                </a:cubicBezTo>
                <a:lnTo>
                  <a:pt x="36" y="24"/>
                </a:lnTo>
                <a:lnTo>
                  <a:pt x="39" y="8"/>
                </a:lnTo>
                <a:cubicBezTo>
                  <a:pt x="39" y="3"/>
                  <a:pt x="36" y="0"/>
                  <a:pt x="32" y="0"/>
                </a:cubicBezTo>
                <a:cubicBezTo>
                  <a:pt x="27" y="0"/>
                  <a:pt x="24" y="3"/>
                  <a:pt x="25" y="8"/>
                </a:cubicBezTo>
                <a:lnTo>
                  <a:pt x="27" y="24"/>
                </a:lnTo>
                <a:lnTo>
                  <a:pt x="13" y="14"/>
                </a:lnTo>
                <a:cubicBezTo>
                  <a:pt x="12" y="12"/>
                  <a:pt x="10" y="12"/>
                  <a:pt x="8" y="12"/>
                </a:cubicBezTo>
                <a:cubicBezTo>
                  <a:pt x="4" y="12"/>
                  <a:pt x="0" y="15"/>
                  <a:pt x="0" y="19"/>
                </a:cubicBezTo>
                <a:cubicBezTo>
                  <a:pt x="0" y="23"/>
                  <a:pt x="3" y="25"/>
                  <a:pt x="6" y="26"/>
                </a:cubicBezTo>
                <a:lnTo>
                  <a:pt x="21" y="33"/>
                </a:lnTo>
                <a:lnTo>
                  <a:pt x="6" y="39"/>
                </a:lnTo>
                <a:cubicBezTo>
                  <a:pt x="3" y="40"/>
                  <a:pt x="0" y="43"/>
                  <a:pt x="0" y="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4" name="Freeform 553">
            <a:extLst>
              <a:ext uri="{FF2B5EF4-FFF2-40B4-BE49-F238E27FC236}">
                <a16:creationId xmlns:a16="http://schemas.microsoft.com/office/drawing/2014/main" id="{3A34A9F2-65DD-9D41-9DB9-BB368893C5FB}"/>
              </a:ext>
            </a:extLst>
          </p:cNvPr>
          <p:cNvSpPr/>
          <p:nvPr/>
        </p:nvSpPr>
        <p:spPr>
          <a:xfrm>
            <a:off x="1545792" y="7112011"/>
            <a:ext cx="2196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6">
                <a:moveTo>
                  <a:pt x="0" y="46"/>
                </a:moveTo>
                <a:cubicBezTo>
                  <a:pt x="0" y="51"/>
                  <a:pt x="3" y="54"/>
                  <a:pt x="7" y="54"/>
                </a:cubicBezTo>
                <a:cubicBezTo>
                  <a:pt x="9" y="54"/>
                  <a:pt x="11" y="53"/>
                  <a:pt x="13" y="52"/>
                </a:cubicBezTo>
                <a:lnTo>
                  <a:pt x="26" y="42"/>
                </a:lnTo>
                <a:lnTo>
                  <a:pt x="24" y="58"/>
                </a:lnTo>
                <a:cubicBezTo>
                  <a:pt x="23" y="62"/>
                  <a:pt x="26" y="66"/>
                  <a:pt x="31" y="66"/>
                </a:cubicBezTo>
                <a:cubicBezTo>
                  <a:pt x="36" y="66"/>
                  <a:pt x="39" y="62"/>
                  <a:pt x="38" y="57"/>
                </a:cubicBezTo>
                <a:lnTo>
                  <a:pt x="36" y="42"/>
                </a:lnTo>
                <a:lnTo>
                  <a:pt x="49" y="52"/>
                </a:lnTo>
                <a:cubicBezTo>
                  <a:pt x="51" y="53"/>
                  <a:pt x="53" y="54"/>
                  <a:pt x="54" y="54"/>
                </a:cubicBezTo>
                <a:cubicBezTo>
                  <a:pt x="59" y="54"/>
                  <a:pt x="62" y="51"/>
                  <a:pt x="62" y="47"/>
                </a:cubicBezTo>
                <a:cubicBezTo>
                  <a:pt x="62" y="43"/>
                  <a:pt x="60" y="41"/>
                  <a:pt x="57" y="39"/>
                </a:cubicBezTo>
                <a:lnTo>
                  <a:pt x="41" y="33"/>
                </a:lnTo>
                <a:lnTo>
                  <a:pt x="57" y="26"/>
                </a:lnTo>
                <a:cubicBezTo>
                  <a:pt x="60" y="25"/>
                  <a:pt x="62" y="23"/>
                  <a:pt x="62" y="19"/>
                </a:cubicBezTo>
                <a:cubicBezTo>
                  <a:pt x="62" y="15"/>
                  <a:pt x="59" y="12"/>
                  <a:pt x="55" y="12"/>
                </a:cubicBezTo>
                <a:cubicBezTo>
                  <a:pt x="53" y="12"/>
                  <a:pt x="51" y="12"/>
                  <a:pt x="49" y="14"/>
                </a:cubicBezTo>
                <a:lnTo>
                  <a:pt x="36" y="24"/>
                </a:lnTo>
                <a:lnTo>
                  <a:pt x="38" y="8"/>
                </a:lnTo>
                <a:cubicBezTo>
                  <a:pt x="39" y="3"/>
                  <a:pt x="36" y="0"/>
                  <a:pt x="31" y="0"/>
                </a:cubicBezTo>
                <a:cubicBezTo>
                  <a:pt x="26" y="0"/>
                  <a:pt x="23" y="3"/>
                  <a:pt x="24" y="8"/>
                </a:cubicBezTo>
                <a:lnTo>
                  <a:pt x="26" y="24"/>
                </a:lnTo>
                <a:lnTo>
                  <a:pt x="13" y="14"/>
                </a:lnTo>
                <a:cubicBezTo>
                  <a:pt x="11" y="12"/>
                  <a:pt x="9" y="12"/>
                  <a:pt x="8" y="12"/>
                </a:cubicBezTo>
                <a:cubicBezTo>
                  <a:pt x="3" y="12"/>
                  <a:pt x="0" y="15"/>
                  <a:pt x="0" y="19"/>
                </a:cubicBezTo>
                <a:cubicBezTo>
                  <a:pt x="0" y="23"/>
                  <a:pt x="2" y="25"/>
                  <a:pt x="5" y="26"/>
                </a:cubicBezTo>
                <a:lnTo>
                  <a:pt x="21" y="33"/>
                </a:lnTo>
                <a:lnTo>
                  <a:pt x="5" y="39"/>
                </a:lnTo>
                <a:cubicBezTo>
                  <a:pt x="2" y="40"/>
                  <a:pt x="0" y="43"/>
                  <a:pt x="0" y="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5" name="Freeform 554">
            <a:extLst>
              <a:ext uri="{FF2B5EF4-FFF2-40B4-BE49-F238E27FC236}">
                <a16:creationId xmlns:a16="http://schemas.microsoft.com/office/drawing/2014/main" id="{9019D6F5-9283-E540-8477-E5122F309907}"/>
              </a:ext>
            </a:extLst>
          </p:cNvPr>
          <p:cNvSpPr/>
          <p:nvPr/>
        </p:nvSpPr>
        <p:spPr>
          <a:xfrm>
            <a:off x="2611393" y="6918690"/>
            <a:ext cx="428760" cy="272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757">
                <a:moveTo>
                  <a:pt x="55" y="56"/>
                </a:moveTo>
                <a:lnTo>
                  <a:pt x="1137" y="56"/>
                </a:lnTo>
                <a:lnTo>
                  <a:pt x="1137" y="157"/>
                </a:lnTo>
                <a:lnTo>
                  <a:pt x="884" y="157"/>
                </a:lnTo>
                <a:lnTo>
                  <a:pt x="459" y="157"/>
                </a:lnTo>
                <a:cubicBezTo>
                  <a:pt x="444" y="157"/>
                  <a:pt x="432" y="169"/>
                  <a:pt x="432" y="184"/>
                </a:cubicBezTo>
                <a:lnTo>
                  <a:pt x="432" y="331"/>
                </a:lnTo>
                <a:lnTo>
                  <a:pt x="432" y="478"/>
                </a:lnTo>
                <a:lnTo>
                  <a:pt x="432" y="624"/>
                </a:lnTo>
                <a:cubicBezTo>
                  <a:pt x="432" y="639"/>
                  <a:pt x="444" y="652"/>
                  <a:pt x="459" y="652"/>
                </a:cubicBezTo>
                <a:lnTo>
                  <a:pt x="740" y="652"/>
                </a:lnTo>
                <a:lnTo>
                  <a:pt x="1137" y="652"/>
                </a:lnTo>
                <a:lnTo>
                  <a:pt x="1137" y="702"/>
                </a:lnTo>
                <a:lnTo>
                  <a:pt x="55" y="702"/>
                </a:lnTo>
                <a:close/>
                <a:moveTo>
                  <a:pt x="768" y="505"/>
                </a:moveTo>
                <a:lnTo>
                  <a:pt x="1024" y="505"/>
                </a:lnTo>
                <a:lnTo>
                  <a:pt x="1137" y="505"/>
                </a:lnTo>
                <a:lnTo>
                  <a:pt x="1137" y="596"/>
                </a:lnTo>
                <a:lnTo>
                  <a:pt x="768" y="596"/>
                </a:lnTo>
                <a:close/>
                <a:moveTo>
                  <a:pt x="856" y="303"/>
                </a:moveTo>
                <a:lnTo>
                  <a:pt x="600" y="303"/>
                </a:lnTo>
                <a:lnTo>
                  <a:pt x="487" y="303"/>
                </a:lnTo>
                <a:lnTo>
                  <a:pt x="487" y="212"/>
                </a:lnTo>
                <a:lnTo>
                  <a:pt x="856" y="212"/>
                </a:lnTo>
                <a:close/>
                <a:moveTo>
                  <a:pt x="1052" y="359"/>
                </a:moveTo>
                <a:lnTo>
                  <a:pt x="1137" y="359"/>
                </a:lnTo>
                <a:lnTo>
                  <a:pt x="1137" y="450"/>
                </a:lnTo>
                <a:lnTo>
                  <a:pt x="1052" y="450"/>
                </a:lnTo>
                <a:close/>
                <a:moveTo>
                  <a:pt x="487" y="359"/>
                </a:moveTo>
                <a:lnTo>
                  <a:pt x="572" y="359"/>
                </a:lnTo>
                <a:lnTo>
                  <a:pt x="572" y="450"/>
                </a:lnTo>
                <a:lnTo>
                  <a:pt x="487" y="450"/>
                </a:lnTo>
                <a:close/>
                <a:moveTo>
                  <a:pt x="740" y="450"/>
                </a:moveTo>
                <a:lnTo>
                  <a:pt x="627" y="450"/>
                </a:lnTo>
                <a:lnTo>
                  <a:pt x="627" y="359"/>
                </a:lnTo>
                <a:lnTo>
                  <a:pt x="884" y="359"/>
                </a:lnTo>
                <a:lnTo>
                  <a:pt x="997" y="359"/>
                </a:lnTo>
                <a:lnTo>
                  <a:pt x="997" y="450"/>
                </a:lnTo>
                <a:close/>
                <a:moveTo>
                  <a:pt x="911" y="212"/>
                </a:moveTo>
                <a:lnTo>
                  <a:pt x="1137" y="212"/>
                </a:lnTo>
                <a:lnTo>
                  <a:pt x="1137" y="303"/>
                </a:lnTo>
                <a:lnTo>
                  <a:pt x="1024" y="303"/>
                </a:lnTo>
                <a:lnTo>
                  <a:pt x="911" y="303"/>
                </a:lnTo>
                <a:close/>
                <a:moveTo>
                  <a:pt x="713" y="596"/>
                </a:moveTo>
                <a:lnTo>
                  <a:pt x="487" y="596"/>
                </a:lnTo>
                <a:lnTo>
                  <a:pt x="487" y="505"/>
                </a:lnTo>
                <a:lnTo>
                  <a:pt x="600" y="505"/>
                </a:lnTo>
                <a:lnTo>
                  <a:pt x="713" y="505"/>
                </a:lnTo>
                <a:close/>
                <a:moveTo>
                  <a:pt x="49" y="757"/>
                </a:moveTo>
                <a:lnTo>
                  <a:pt x="1144" y="757"/>
                </a:lnTo>
                <a:cubicBezTo>
                  <a:pt x="1170" y="757"/>
                  <a:pt x="1192" y="736"/>
                  <a:pt x="1192" y="710"/>
                </a:cubicBezTo>
                <a:lnTo>
                  <a:pt x="1192" y="630"/>
                </a:lnTo>
                <a:cubicBezTo>
                  <a:pt x="1192" y="629"/>
                  <a:pt x="1192" y="628"/>
                  <a:pt x="1192" y="627"/>
                </a:cubicBezTo>
                <a:cubicBezTo>
                  <a:pt x="1192" y="626"/>
                  <a:pt x="1192" y="625"/>
                  <a:pt x="1192" y="624"/>
                </a:cubicBezTo>
                <a:lnTo>
                  <a:pt x="1192" y="478"/>
                </a:lnTo>
                <a:lnTo>
                  <a:pt x="1192" y="466"/>
                </a:lnTo>
                <a:lnTo>
                  <a:pt x="1192" y="331"/>
                </a:lnTo>
                <a:lnTo>
                  <a:pt x="1192" y="184"/>
                </a:lnTo>
                <a:lnTo>
                  <a:pt x="1192" y="48"/>
                </a:lnTo>
                <a:cubicBezTo>
                  <a:pt x="1192" y="22"/>
                  <a:pt x="1170" y="0"/>
                  <a:pt x="1144" y="0"/>
                </a:cubicBezTo>
                <a:lnTo>
                  <a:pt x="49" y="0"/>
                </a:lnTo>
                <a:cubicBezTo>
                  <a:pt x="22" y="0"/>
                  <a:pt x="0" y="22"/>
                  <a:pt x="0" y="48"/>
                </a:cubicBezTo>
                <a:lnTo>
                  <a:pt x="0" y="710"/>
                </a:lnTo>
                <a:cubicBezTo>
                  <a:pt x="0" y="736"/>
                  <a:pt x="22" y="757"/>
                  <a:pt x="49" y="7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6" name="Freeform 555">
            <a:extLst>
              <a:ext uri="{FF2B5EF4-FFF2-40B4-BE49-F238E27FC236}">
                <a16:creationId xmlns:a16="http://schemas.microsoft.com/office/drawing/2014/main" id="{86F58059-3B25-DB45-990B-68490EC6D582}"/>
              </a:ext>
            </a:extLst>
          </p:cNvPr>
          <p:cNvSpPr/>
          <p:nvPr/>
        </p:nvSpPr>
        <p:spPr>
          <a:xfrm>
            <a:off x="2560993" y="7209931"/>
            <a:ext cx="529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55">
                <a:moveTo>
                  <a:pt x="1444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lnTo>
                  <a:pt x="1444" y="55"/>
                </a:lnTo>
                <a:cubicBezTo>
                  <a:pt x="1460" y="55"/>
                  <a:pt x="1472" y="43"/>
                  <a:pt x="1472" y="27"/>
                </a:cubicBezTo>
                <a:cubicBezTo>
                  <a:pt x="1472" y="12"/>
                  <a:pt x="1460" y="0"/>
                  <a:pt x="144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7" name="Freeform 556">
            <a:extLst>
              <a:ext uri="{FF2B5EF4-FFF2-40B4-BE49-F238E27FC236}">
                <a16:creationId xmlns:a16="http://schemas.microsoft.com/office/drawing/2014/main" id="{4A2C6AD5-4978-DD4D-998B-4FE28D2B5941}"/>
              </a:ext>
            </a:extLst>
          </p:cNvPr>
          <p:cNvSpPr/>
          <p:nvPr/>
        </p:nvSpPr>
        <p:spPr>
          <a:xfrm>
            <a:off x="3633432" y="7037491"/>
            <a:ext cx="453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55">
                <a:moveTo>
                  <a:pt x="100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8" y="55"/>
                </a:cubicBezTo>
                <a:lnTo>
                  <a:pt x="100" y="55"/>
                </a:lnTo>
                <a:cubicBezTo>
                  <a:pt x="115" y="55"/>
                  <a:pt x="127" y="43"/>
                  <a:pt x="127" y="27"/>
                </a:cubicBezTo>
                <a:cubicBezTo>
                  <a:pt x="127" y="12"/>
                  <a:pt x="115" y="0"/>
                  <a:pt x="10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8" name="Freeform 557">
            <a:extLst>
              <a:ext uri="{FF2B5EF4-FFF2-40B4-BE49-F238E27FC236}">
                <a16:creationId xmlns:a16="http://schemas.microsoft.com/office/drawing/2014/main" id="{ACFD717D-343C-F84C-A0D3-CAB5F5F0F4DF}"/>
              </a:ext>
            </a:extLst>
          </p:cNvPr>
          <p:cNvSpPr/>
          <p:nvPr/>
        </p:nvSpPr>
        <p:spPr>
          <a:xfrm>
            <a:off x="3607513" y="6935250"/>
            <a:ext cx="7128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126">
                <a:moveTo>
                  <a:pt x="27" y="126"/>
                </a:moveTo>
                <a:lnTo>
                  <a:pt x="100" y="126"/>
                </a:lnTo>
                <a:cubicBezTo>
                  <a:pt x="109" y="126"/>
                  <a:pt x="118" y="121"/>
                  <a:pt x="122" y="114"/>
                </a:cubicBezTo>
                <a:lnTo>
                  <a:pt x="191" y="47"/>
                </a:lnTo>
                <a:cubicBezTo>
                  <a:pt x="202" y="37"/>
                  <a:pt x="202" y="19"/>
                  <a:pt x="191" y="8"/>
                </a:cubicBezTo>
                <a:cubicBezTo>
                  <a:pt x="181" y="-3"/>
                  <a:pt x="163" y="-3"/>
                  <a:pt x="152" y="8"/>
                </a:cubicBezTo>
                <a:lnTo>
                  <a:pt x="88" y="71"/>
                </a:lnTo>
                <a:lnTo>
                  <a:pt x="27" y="71"/>
                </a:lnTo>
                <a:cubicBezTo>
                  <a:pt x="12" y="71"/>
                  <a:pt x="0" y="83"/>
                  <a:pt x="0" y="98"/>
                </a:cubicBezTo>
                <a:cubicBezTo>
                  <a:pt x="0" y="114"/>
                  <a:pt x="12" y="126"/>
                  <a:pt x="27" y="1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9" name="Freeform 558">
            <a:extLst>
              <a:ext uri="{FF2B5EF4-FFF2-40B4-BE49-F238E27FC236}">
                <a16:creationId xmlns:a16="http://schemas.microsoft.com/office/drawing/2014/main" id="{F0159181-F605-E14F-AF0B-4849501F5B31}"/>
              </a:ext>
            </a:extLst>
          </p:cNvPr>
          <p:cNvSpPr/>
          <p:nvPr/>
        </p:nvSpPr>
        <p:spPr>
          <a:xfrm>
            <a:off x="3402313" y="7114171"/>
            <a:ext cx="7128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126">
                <a:moveTo>
                  <a:pt x="172" y="0"/>
                </a:moveTo>
                <a:lnTo>
                  <a:pt x="100" y="0"/>
                </a:lnTo>
                <a:cubicBezTo>
                  <a:pt x="99" y="0"/>
                  <a:pt x="99" y="1"/>
                  <a:pt x="99" y="1"/>
                </a:cubicBezTo>
                <a:cubicBezTo>
                  <a:pt x="98" y="1"/>
                  <a:pt x="98" y="1"/>
                  <a:pt x="97" y="1"/>
                </a:cubicBezTo>
                <a:lnTo>
                  <a:pt x="96" y="1"/>
                </a:lnTo>
                <a:cubicBezTo>
                  <a:pt x="95" y="1"/>
                  <a:pt x="95" y="1"/>
                  <a:pt x="94" y="1"/>
                </a:cubicBezTo>
                <a:lnTo>
                  <a:pt x="93" y="1"/>
                </a:lnTo>
                <a:lnTo>
                  <a:pt x="92" y="2"/>
                </a:lnTo>
                <a:cubicBezTo>
                  <a:pt x="91" y="2"/>
                  <a:pt x="91" y="2"/>
                  <a:pt x="91" y="2"/>
                </a:cubicBezTo>
                <a:cubicBezTo>
                  <a:pt x="90" y="2"/>
                  <a:pt x="90" y="2"/>
                  <a:pt x="89" y="2"/>
                </a:cubicBezTo>
                <a:cubicBezTo>
                  <a:pt x="89" y="3"/>
                  <a:pt x="88" y="3"/>
                  <a:pt x="88" y="3"/>
                </a:cubicBezTo>
                <a:cubicBezTo>
                  <a:pt x="88" y="3"/>
                  <a:pt x="87" y="3"/>
                  <a:pt x="87" y="4"/>
                </a:cubicBezTo>
                <a:cubicBezTo>
                  <a:pt x="86" y="4"/>
                  <a:pt x="86" y="4"/>
                  <a:pt x="86" y="4"/>
                </a:cubicBezTo>
                <a:cubicBezTo>
                  <a:pt x="85" y="5"/>
                  <a:pt x="85" y="5"/>
                  <a:pt x="85" y="5"/>
                </a:cubicBezTo>
                <a:cubicBezTo>
                  <a:pt x="84" y="5"/>
                  <a:pt x="84" y="6"/>
                  <a:pt x="83" y="6"/>
                </a:cubicBezTo>
                <a:lnTo>
                  <a:pt x="82" y="7"/>
                </a:lnTo>
                <a:cubicBezTo>
                  <a:pt x="82" y="7"/>
                  <a:pt x="81" y="7"/>
                  <a:pt x="81" y="8"/>
                </a:cubicBezTo>
                <a:lnTo>
                  <a:pt x="80" y="8"/>
                </a:lnTo>
                <a:lnTo>
                  <a:pt x="8" y="78"/>
                </a:lnTo>
                <a:cubicBezTo>
                  <a:pt x="-3" y="89"/>
                  <a:pt x="-3" y="106"/>
                  <a:pt x="8" y="117"/>
                </a:cubicBezTo>
                <a:cubicBezTo>
                  <a:pt x="13" y="123"/>
                  <a:pt x="20" y="126"/>
                  <a:pt x="28" y="126"/>
                </a:cubicBezTo>
                <a:cubicBezTo>
                  <a:pt x="34" y="126"/>
                  <a:pt x="41" y="123"/>
                  <a:pt x="47" y="118"/>
                </a:cubicBezTo>
                <a:lnTo>
                  <a:pt x="111" y="56"/>
                </a:lnTo>
                <a:lnTo>
                  <a:pt x="172" y="56"/>
                </a:lnTo>
                <a:cubicBezTo>
                  <a:pt x="187" y="56"/>
                  <a:pt x="199" y="43"/>
                  <a:pt x="199" y="28"/>
                </a:cubicBezTo>
                <a:cubicBezTo>
                  <a:pt x="199" y="13"/>
                  <a:pt x="187" y="0"/>
                  <a:pt x="17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0" name="Freeform 559">
            <a:extLst>
              <a:ext uri="{FF2B5EF4-FFF2-40B4-BE49-F238E27FC236}">
                <a16:creationId xmlns:a16="http://schemas.microsoft.com/office/drawing/2014/main" id="{314A89CB-6DE4-CB4B-86A2-C9E761A5F2A4}"/>
              </a:ext>
            </a:extLst>
          </p:cNvPr>
          <p:cNvSpPr/>
          <p:nvPr/>
        </p:nvSpPr>
        <p:spPr>
          <a:xfrm>
            <a:off x="3403393" y="7037491"/>
            <a:ext cx="453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55">
                <a:moveTo>
                  <a:pt x="27" y="55"/>
                </a:moveTo>
                <a:lnTo>
                  <a:pt x="99" y="55"/>
                </a:lnTo>
                <a:cubicBezTo>
                  <a:pt x="114" y="55"/>
                  <a:pt x="127" y="43"/>
                  <a:pt x="127" y="27"/>
                </a:cubicBezTo>
                <a:cubicBezTo>
                  <a:pt x="127" y="12"/>
                  <a:pt x="114" y="0"/>
                  <a:pt x="99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1" name="Freeform 560">
            <a:extLst>
              <a:ext uri="{FF2B5EF4-FFF2-40B4-BE49-F238E27FC236}">
                <a16:creationId xmlns:a16="http://schemas.microsoft.com/office/drawing/2014/main" id="{A488BCD3-61F0-CB4F-8D42-4D8864BD23F6}"/>
              </a:ext>
            </a:extLst>
          </p:cNvPr>
          <p:cNvSpPr/>
          <p:nvPr/>
        </p:nvSpPr>
        <p:spPr>
          <a:xfrm>
            <a:off x="3403032" y="6935611"/>
            <a:ext cx="71280" cy="44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125">
                <a:moveTo>
                  <a:pt x="80" y="117"/>
                </a:moveTo>
                <a:lnTo>
                  <a:pt x="81" y="118"/>
                </a:lnTo>
                <a:lnTo>
                  <a:pt x="82" y="119"/>
                </a:lnTo>
                <a:cubicBezTo>
                  <a:pt x="82" y="119"/>
                  <a:pt x="83" y="119"/>
                  <a:pt x="83" y="120"/>
                </a:cubicBezTo>
                <a:lnTo>
                  <a:pt x="84" y="120"/>
                </a:lnTo>
                <a:cubicBezTo>
                  <a:pt x="84" y="121"/>
                  <a:pt x="85" y="121"/>
                  <a:pt x="85" y="121"/>
                </a:cubicBezTo>
                <a:lnTo>
                  <a:pt x="86" y="122"/>
                </a:lnTo>
                <a:cubicBezTo>
                  <a:pt x="87" y="122"/>
                  <a:pt x="87" y="122"/>
                  <a:pt x="87" y="122"/>
                </a:cubicBezTo>
                <a:cubicBezTo>
                  <a:pt x="88" y="122"/>
                  <a:pt x="88" y="123"/>
                  <a:pt x="89" y="123"/>
                </a:cubicBezTo>
                <a:lnTo>
                  <a:pt x="90" y="123"/>
                </a:lnTo>
                <a:lnTo>
                  <a:pt x="91" y="124"/>
                </a:lnTo>
                <a:cubicBezTo>
                  <a:pt x="92" y="124"/>
                  <a:pt x="92" y="124"/>
                  <a:pt x="93" y="124"/>
                </a:cubicBezTo>
                <a:lnTo>
                  <a:pt x="94" y="124"/>
                </a:lnTo>
                <a:cubicBezTo>
                  <a:pt x="94" y="124"/>
                  <a:pt x="95" y="124"/>
                  <a:pt x="95" y="125"/>
                </a:cubicBezTo>
                <a:cubicBezTo>
                  <a:pt x="96" y="125"/>
                  <a:pt x="96" y="125"/>
                  <a:pt x="96" y="125"/>
                </a:cubicBezTo>
                <a:cubicBezTo>
                  <a:pt x="97" y="125"/>
                  <a:pt x="98" y="125"/>
                  <a:pt x="99" y="125"/>
                </a:cubicBezTo>
                <a:lnTo>
                  <a:pt x="171" y="125"/>
                </a:lnTo>
                <a:cubicBezTo>
                  <a:pt x="186" y="125"/>
                  <a:pt x="199" y="113"/>
                  <a:pt x="199" y="97"/>
                </a:cubicBezTo>
                <a:cubicBezTo>
                  <a:pt x="199" y="82"/>
                  <a:pt x="186" y="70"/>
                  <a:pt x="171" y="70"/>
                </a:cubicBezTo>
                <a:lnTo>
                  <a:pt x="110" y="70"/>
                </a:lnTo>
                <a:lnTo>
                  <a:pt x="46" y="7"/>
                </a:lnTo>
                <a:cubicBezTo>
                  <a:pt x="35" y="-3"/>
                  <a:pt x="18" y="-3"/>
                  <a:pt x="7" y="8"/>
                </a:cubicBezTo>
                <a:cubicBezTo>
                  <a:pt x="-3" y="19"/>
                  <a:pt x="-3" y="36"/>
                  <a:pt x="8" y="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2" name="Freeform 561">
            <a:extLst>
              <a:ext uri="{FF2B5EF4-FFF2-40B4-BE49-F238E27FC236}">
                <a16:creationId xmlns:a16="http://schemas.microsoft.com/office/drawing/2014/main" id="{3F0F2696-37B4-CA4D-91F4-2DAAE4052221}"/>
              </a:ext>
            </a:extLst>
          </p:cNvPr>
          <p:cNvSpPr/>
          <p:nvPr/>
        </p:nvSpPr>
        <p:spPr>
          <a:xfrm>
            <a:off x="3454512" y="6882691"/>
            <a:ext cx="224280" cy="277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771">
                <a:moveTo>
                  <a:pt x="371" y="644"/>
                </a:moveTo>
                <a:cubicBezTo>
                  <a:pt x="336" y="690"/>
                  <a:pt x="290" y="716"/>
                  <a:pt x="242" y="716"/>
                </a:cubicBezTo>
                <a:cubicBezTo>
                  <a:pt x="194" y="716"/>
                  <a:pt x="148" y="690"/>
                  <a:pt x="113" y="644"/>
                </a:cubicBezTo>
                <a:cubicBezTo>
                  <a:pt x="76" y="595"/>
                  <a:pt x="55" y="529"/>
                  <a:pt x="55" y="459"/>
                </a:cubicBezTo>
                <a:cubicBezTo>
                  <a:pt x="55" y="389"/>
                  <a:pt x="76" y="323"/>
                  <a:pt x="113" y="274"/>
                </a:cubicBezTo>
                <a:cubicBezTo>
                  <a:pt x="148" y="228"/>
                  <a:pt x="194" y="202"/>
                  <a:pt x="242" y="202"/>
                </a:cubicBezTo>
                <a:cubicBezTo>
                  <a:pt x="290" y="202"/>
                  <a:pt x="336" y="228"/>
                  <a:pt x="371" y="274"/>
                </a:cubicBezTo>
                <a:cubicBezTo>
                  <a:pt x="408" y="323"/>
                  <a:pt x="429" y="389"/>
                  <a:pt x="429" y="459"/>
                </a:cubicBezTo>
                <a:cubicBezTo>
                  <a:pt x="429" y="529"/>
                  <a:pt x="408" y="595"/>
                  <a:pt x="371" y="644"/>
                </a:cubicBezTo>
                <a:close/>
                <a:moveTo>
                  <a:pt x="234" y="56"/>
                </a:moveTo>
                <a:cubicBezTo>
                  <a:pt x="259" y="56"/>
                  <a:pt x="280" y="76"/>
                  <a:pt x="280" y="101"/>
                </a:cubicBezTo>
                <a:cubicBezTo>
                  <a:pt x="280" y="126"/>
                  <a:pt x="259" y="147"/>
                  <a:pt x="234" y="147"/>
                </a:cubicBezTo>
                <a:cubicBezTo>
                  <a:pt x="209" y="147"/>
                  <a:pt x="189" y="126"/>
                  <a:pt x="189" y="101"/>
                </a:cubicBezTo>
                <a:cubicBezTo>
                  <a:pt x="189" y="76"/>
                  <a:pt x="209" y="56"/>
                  <a:pt x="234" y="56"/>
                </a:cubicBezTo>
                <a:close/>
                <a:moveTo>
                  <a:pt x="544" y="651"/>
                </a:moveTo>
                <a:lnTo>
                  <a:pt x="543" y="651"/>
                </a:lnTo>
                <a:cubicBezTo>
                  <a:pt x="543" y="650"/>
                  <a:pt x="542" y="650"/>
                  <a:pt x="542" y="650"/>
                </a:cubicBezTo>
                <a:cubicBezTo>
                  <a:pt x="542" y="649"/>
                  <a:pt x="541" y="649"/>
                  <a:pt x="541" y="649"/>
                </a:cubicBezTo>
                <a:lnTo>
                  <a:pt x="540" y="648"/>
                </a:lnTo>
                <a:cubicBezTo>
                  <a:pt x="539" y="648"/>
                  <a:pt x="539" y="648"/>
                  <a:pt x="539" y="647"/>
                </a:cubicBezTo>
                <a:cubicBezTo>
                  <a:pt x="538" y="647"/>
                  <a:pt x="538" y="647"/>
                  <a:pt x="537" y="647"/>
                </a:cubicBezTo>
                <a:cubicBezTo>
                  <a:pt x="537" y="646"/>
                  <a:pt x="537" y="646"/>
                  <a:pt x="536" y="646"/>
                </a:cubicBezTo>
                <a:cubicBezTo>
                  <a:pt x="536" y="646"/>
                  <a:pt x="535" y="646"/>
                  <a:pt x="535" y="645"/>
                </a:cubicBezTo>
                <a:lnTo>
                  <a:pt x="534" y="645"/>
                </a:lnTo>
                <a:cubicBezTo>
                  <a:pt x="533" y="645"/>
                  <a:pt x="533" y="645"/>
                  <a:pt x="532" y="645"/>
                </a:cubicBezTo>
                <a:cubicBezTo>
                  <a:pt x="532" y="645"/>
                  <a:pt x="532" y="644"/>
                  <a:pt x="531" y="644"/>
                </a:cubicBezTo>
                <a:lnTo>
                  <a:pt x="530" y="644"/>
                </a:lnTo>
                <a:cubicBezTo>
                  <a:pt x="529" y="644"/>
                  <a:pt x="529" y="644"/>
                  <a:pt x="528" y="644"/>
                </a:cubicBezTo>
                <a:lnTo>
                  <a:pt x="527" y="644"/>
                </a:lnTo>
                <a:lnTo>
                  <a:pt x="526" y="644"/>
                </a:lnTo>
                <a:cubicBezTo>
                  <a:pt x="525" y="644"/>
                  <a:pt x="525" y="643"/>
                  <a:pt x="525" y="643"/>
                </a:cubicBezTo>
                <a:lnTo>
                  <a:pt x="452" y="643"/>
                </a:lnTo>
                <a:cubicBezTo>
                  <a:pt x="444" y="643"/>
                  <a:pt x="437" y="647"/>
                  <a:pt x="432" y="653"/>
                </a:cubicBezTo>
                <a:cubicBezTo>
                  <a:pt x="466" y="598"/>
                  <a:pt x="484" y="530"/>
                  <a:pt x="484" y="459"/>
                </a:cubicBezTo>
                <a:cubicBezTo>
                  <a:pt x="484" y="377"/>
                  <a:pt x="460" y="300"/>
                  <a:pt x="416" y="241"/>
                </a:cubicBezTo>
                <a:cubicBezTo>
                  <a:pt x="387" y="204"/>
                  <a:pt x="353" y="176"/>
                  <a:pt x="315" y="161"/>
                </a:cubicBezTo>
                <a:cubicBezTo>
                  <a:pt x="328" y="144"/>
                  <a:pt x="335" y="124"/>
                  <a:pt x="335" y="101"/>
                </a:cubicBezTo>
                <a:cubicBezTo>
                  <a:pt x="335" y="46"/>
                  <a:pt x="290" y="0"/>
                  <a:pt x="234" y="0"/>
                </a:cubicBezTo>
                <a:cubicBezTo>
                  <a:pt x="179" y="0"/>
                  <a:pt x="134" y="46"/>
                  <a:pt x="134" y="101"/>
                </a:cubicBezTo>
                <a:cubicBezTo>
                  <a:pt x="134" y="126"/>
                  <a:pt x="143" y="149"/>
                  <a:pt x="157" y="166"/>
                </a:cubicBezTo>
                <a:cubicBezTo>
                  <a:pt x="124" y="182"/>
                  <a:pt x="94" y="207"/>
                  <a:pt x="68" y="241"/>
                </a:cubicBezTo>
                <a:cubicBezTo>
                  <a:pt x="24" y="300"/>
                  <a:pt x="0" y="377"/>
                  <a:pt x="0" y="459"/>
                </a:cubicBezTo>
                <a:cubicBezTo>
                  <a:pt x="0" y="541"/>
                  <a:pt x="24" y="618"/>
                  <a:pt x="68" y="677"/>
                </a:cubicBezTo>
                <a:cubicBezTo>
                  <a:pt x="114" y="738"/>
                  <a:pt x="176" y="771"/>
                  <a:pt x="242" y="771"/>
                </a:cubicBezTo>
                <a:cubicBezTo>
                  <a:pt x="308" y="771"/>
                  <a:pt x="370" y="738"/>
                  <a:pt x="416" y="677"/>
                </a:cubicBezTo>
                <a:cubicBezTo>
                  <a:pt x="420" y="671"/>
                  <a:pt x="423" y="666"/>
                  <a:pt x="427" y="660"/>
                </a:cubicBezTo>
                <a:cubicBezTo>
                  <a:pt x="426" y="664"/>
                  <a:pt x="425" y="667"/>
                  <a:pt x="425" y="671"/>
                </a:cubicBezTo>
                <a:cubicBezTo>
                  <a:pt x="425" y="686"/>
                  <a:pt x="437" y="699"/>
                  <a:pt x="452" y="699"/>
                </a:cubicBezTo>
                <a:lnTo>
                  <a:pt x="513" y="699"/>
                </a:lnTo>
                <a:lnTo>
                  <a:pt x="577" y="761"/>
                </a:lnTo>
                <a:cubicBezTo>
                  <a:pt x="583" y="766"/>
                  <a:pt x="590" y="769"/>
                  <a:pt x="597" y="769"/>
                </a:cubicBezTo>
                <a:cubicBezTo>
                  <a:pt x="604" y="769"/>
                  <a:pt x="611" y="766"/>
                  <a:pt x="616" y="760"/>
                </a:cubicBezTo>
                <a:cubicBezTo>
                  <a:pt x="627" y="749"/>
                  <a:pt x="627" y="732"/>
                  <a:pt x="616" y="7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3" name="Freeform 562">
            <a:extLst>
              <a:ext uri="{FF2B5EF4-FFF2-40B4-BE49-F238E27FC236}">
                <a16:creationId xmlns:a16="http://schemas.microsoft.com/office/drawing/2014/main" id="{68AF60F4-6AE7-9048-A017-304A1A0DAB0C}"/>
              </a:ext>
            </a:extLst>
          </p:cNvPr>
          <p:cNvSpPr/>
          <p:nvPr/>
        </p:nvSpPr>
        <p:spPr>
          <a:xfrm>
            <a:off x="4047433" y="6845250"/>
            <a:ext cx="416880" cy="35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9" h="979">
                <a:moveTo>
                  <a:pt x="693" y="727"/>
                </a:moveTo>
                <a:lnTo>
                  <a:pt x="467" y="727"/>
                </a:lnTo>
                <a:lnTo>
                  <a:pt x="55" y="727"/>
                </a:lnTo>
                <a:lnTo>
                  <a:pt x="55" y="667"/>
                </a:lnTo>
                <a:lnTo>
                  <a:pt x="1104" y="667"/>
                </a:lnTo>
                <a:lnTo>
                  <a:pt x="1104" y="727"/>
                </a:lnTo>
                <a:close/>
                <a:moveTo>
                  <a:pt x="726" y="924"/>
                </a:moveTo>
                <a:lnTo>
                  <a:pt x="433" y="924"/>
                </a:lnTo>
                <a:lnTo>
                  <a:pt x="486" y="782"/>
                </a:lnTo>
                <a:lnTo>
                  <a:pt x="674" y="782"/>
                </a:lnTo>
                <a:close/>
                <a:moveTo>
                  <a:pt x="1104" y="611"/>
                </a:moveTo>
                <a:lnTo>
                  <a:pt x="55" y="611"/>
                </a:lnTo>
                <a:lnTo>
                  <a:pt x="55" y="55"/>
                </a:lnTo>
                <a:lnTo>
                  <a:pt x="1104" y="55"/>
                </a:lnTo>
                <a:close/>
                <a:moveTo>
                  <a:pt x="1116" y="0"/>
                </a:moveTo>
                <a:lnTo>
                  <a:pt x="43" y="0"/>
                </a:lnTo>
                <a:cubicBezTo>
                  <a:pt x="20" y="0"/>
                  <a:pt x="0" y="20"/>
                  <a:pt x="0" y="44"/>
                </a:cubicBezTo>
                <a:lnTo>
                  <a:pt x="0" y="739"/>
                </a:lnTo>
                <a:cubicBezTo>
                  <a:pt x="0" y="763"/>
                  <a:pt x="20" y="782"/>
                  <a:pt x="43" y="782"/>
                </a:cubicBezTo>
                <a:lnTo>
                  <a:pt x="427" y="782"/>
                </a:lnTo>
                <a:lnTo>
                  <a:pt x="374" y="924"/>
                </a:lnTo>
                <a:lnTo>
                  <a:pt x="302" y="924"/>
                </a:lnTo>
                <a:cubicBezTo>
                  <a:pt x="287" y="924"/>
                  <a:pt x="275" y="936"/>
                  <a:pt x="275" y="952"/>
                </a:cubicBezTo>
                <a:cubicBezTo>
                  <a:pt x="275" y="967"/>
                  <a:pt x="287" y="979"/>
                  <a:pt x="302" y="979"/>
                </a:cubicBezTo>
                <a:lnTo>
                  <a:pt x="394" y="979"/>
                </a:lnTo>
                <a:lnTo>
                  <a:pt x="765" y="979"/>
                </a:lnTo>
                <a:lnTo>
                  <a:pt x="857" y="979"/>
                </a:lnTo>
                <a:cubicBezTo>
                  <a:pt x="872" y="979"/>
                  <a:pt x="885" y="967"/>
                  <a:pt x="885" y="952"/>
                </a:cubicBezTo>
                <a:cubicBezTo>
                  <a:pt x="885" y="936"/>
                  <a:pt x="872" y="924"/>
                  <a:pt x="857" y="924"/>
                </a:cubicBezTo>
                <a:lnTo>
                  <a:pt x="785" y="924"/>
                </a:lnTo>
                <a:lnTo>
                  <a:pt x="733" y="782"/>
                </a:lnTo>
                <a:lnTo>
                  <a:pt x="1116" y="782"/>
                </a:lnTo>
                <a:cubicBezTo>
                  <a:pt x="1140" y="782"/>
                  <a:pt x="1159" y="763"/>
                  <a:pt x="1159" y="739"/>
                </a:cubicBezTo>
                <a:lnTo>
                  <a:pt x="1159" y="44"/>
                </a:lnTo>
                <a:cubicBezTo>
                  <a:pt x="1159" y="20"/>
                  <a:pt x="1140" y="0"/>
                  <a:pt x="111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4" name="Freeform 563">
            <a:extLst>
              <a:ext uri="{FF2B5EF4-FFF2-40B4-BE49-F238E27FC236}">
                <a16:creationId xmlns:a16="http://schemas.microsoft.com/office/drawing/2014/main" id="{9A9BDDE5-6183-0847-A37A-2F0B517F85FB}"/>
              </a:ext>
            </a:extLst>
          </p:cNvPr>
          <p:cNvSpPr/>
          <p:nvPr/>
        </p:nvSpPr>
        <p:spPr>
          <a:xfrm>
            <a:off x="4179552" y="6892771"/>
            <a:ext cx="154800" cy="155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1" h="432">
                <a:moveTo>
                  <a:pt x="217" y="120"/>
                </a:moveTo>
                <a:cubicBezTo>
                  <a:pt x="271" y="120"/>
                  <a:pt x="314" y="181"/>
                  <a:pt x="314" y="256"/>
                </a:cubicBezTo>
                <a:cubicBezTo>
                  <a:pt x="314" y="332"/>
                  <a:pt x="271" y="393"/>
                  <a:pt x="217" y="393"/>
                </a:cubicBezTo>
                <a:cubicBezTo>
                  <a:pt x="163" y="393"/>
                  <a:pt x="119" y="332"/>
                  <a:pt x="119" y="256"/>
                </a:cubicBezTo>
                <a:cubicBezTo>
                  <a:pt x="119" y="181"/>
                  <a:pt x="163" y="120"/>
                  <a:pt x="217" y="120"/>
                </a:cubicBezTo>
                <a:close/>
                <a:moveTo>
                  <a:pt x="213" y="40"/>
                </a:moveTo>
                <a:cubicBezTo>
                  <a:pt x="224" y="40"/>
                  <a:pt x="233" y="49"/>
                  <a:pt x="233" y="60"/>
                </a:cubicBezTo>
                <a:cubicBezTo>
                  <a:pt x="233" y="71"/>
                  <a:pt x="224" y="81"/>
                  <a:pt x="213" y="81"/>
                </a:cubicBezTo>
                <a:cubicBezTo>
                  <a:pt x="201" y="81"/>
                  <a:pt x="192" y="71"/>
                  <a:pt x="192" y="60"/>
                </a:cubicBezTo>
                <a:cubicBezTo>
                  <a:pt x="192" y="49"/>
                  <a:pt x="201" y="40"/>
                  <a:pt x="213" y="40"/>
                </a:cubicBezTo>
                <a:close/>
                <a:moveTo>
                  <a:pt x="60" y="353"/>
                </a:moveTo>
                <a:cubicBezTo>
                  <a:pt x="59" y="353"/>
                  <a:pt x="59" y="353"/>
                  <a:pt x="59" y="353"/>
                </a:cubicBezTo>
                <a:cubicBezTo>
                  <a:pt x="58" y="353"/>
                  <a:pt x="58" y="353"/>
                  <a:pt x="58" y="353"/>
                </a:cubicBezTo>
                <a:cubicBezTo>
                  <a:pt x="57" y="353"/>
                  <a:pt x="57" y="353"/>
                  <a:pt x="57" y="353"/>
                </a:cubicBezTo>
                <a:cubicBezTo>
                  <a:pt x="56" y="353"/>
                  <a:pt x="56" y="353"/>
                  <a:pt x="56" y="353"/>
                </a:cubicBezTo>
                <a:cubicBezTo>
                  <a:pt x="56" y="354"/>
                  <a:pt x="55" y="354"/>
                  <a:pt x="55" y="354"/>
                </a:cubicBezTo>
                <a:lnTo>
                  <a:pt x="54" y="354"/>
                </a:lnTo>
                <a:lnTo>
                  <a:pt x="53" y="354"/>
                </a:lnTo>
                <a:lnTo>
                  <a:pt x="52" y="355"/>
                </a:lnTo>
                <a:lnTo>
                  <a:pt x="51" y="355"/>
                </a:lnTo>
                <a:lnTo>
                  <a:pt x="50" y="355"/>
                </a:lnTo>
                <a:cubicBezTo>
                  <a:pt x="50" y="356"/>
                  <a:pt x="50" y="356"/>
                  <a:pt x="50" y="356"/>
                </a:cubicBezTo>
                <a:cubicBezTo>
                  <a:pt x="49" y="356"/>
                  <a:pt x="49" y="356"/>
                  <a:pt x="49" y="356"/>
                </a:cubicBezTo>
                <a:cubicBezTo>
                  <a:pt x="48" y="357"/>
                  <a:pt x="48" y="357"/>
                  <a:pt x="48" y="357"/>
                </a:cubicBezTo>
                <a:lnTo>
                  <a:pt x="47" y="357"/>
                </a:lnTo>
                <a:cubicBezTo>
                  <a:pt x="47" y="358"/>
                  <a:pt x="47" y="358"/>
                  <a:pt x="46" y="358"/>
                </a:cubicBezTo>
                <a:lnTo>
                  <a:pt x="46" y="359"/>
                </a:lnTo>
                <a:lnTo>
                  <a:pt x="6" y="397"/>
                </a:lnTo>
                <a:cubicBezTo>
                  <a:pt x="-1" y="405"/>
                  <a:pt x="-2" y="417"/>
                  <a:pt x="6" y="425"/>
                </a:cubicBezTo>
                <a:cubicBezTo>
                  <a:pt x="10" y="429"/>
                  <a:pt x="15" y="431"/>
                  <a:pt x="20" y="431"/>
                </a:cubicBezTo>
                <a:cubicBezTo>
                  <a:pt x="25" y="431"/>
                  <a:pt x="30" y="429"/>
                  <a:pt x="34" y="425"/>
                </a:cubicBezTo>
                <a:lnTo>
                  <a:pt x="68" y="393"/>
                </a:lnTo>
                <a:lnTo>
                  <a:pt x="99" y="393"/>
                </a:lnTo>
                <a:cubicBezTo>
                  <a:pt x="108" y="393"/>
                  <a:pt x="115" y="387"/>
                  <a:pt x="118" y="379"/>
                </a:cubicBezTo>
                <a:cubicBezTo>
                  <a:pt x="144" y="413"/>
                  <a:pt x="179" y="432"/>
                  <a:pt x="217" y="432"/>
                </a:cubicBezTo>
                <a:cubicBezTo>
                  <a:pt x="254" y="432"/>
                  <a:pt x="288" y="414"/>
                  <a:pt x="314" y="381"/>
                </a:cubicBezTo>
                <a:cubicBezTo>
                  <a:pt x="317" y="388"/>
                  <a:pt x="324" y="393"/>
                  <a:pt x="332" y="393"/>
                </a:cubicBezTo>
                <a:lnTo>
                  <a:pt x="364" y="393"/>
                </a:lnTo>
                <a:lnTo>
                  <a:pt x="397" y="425"/>
                </a:lnTo>
                <a:cubicBezTo>
                  <a:pt x="401" y="429"/>
                  <a:pt x="406" y="431"/>
                  <a:pt x="411" y="431"/>
                </a:cubicBezTo>
                <a:cubicBezTo>
                  <a:pt x="416" y="431"/>
                  <a:pt x="421" y="429"/>
                  <a:pt x="425" y="425"/>
                </a:cubicBezTo>
                <a:cubicBezTo>
                  <a:pt x="433" y="417"/>
                  <a:pt x="433" y="405"/>
                  <a:pt x="425" y="397"/>
                </a:cubicBezTo>
                <a:lnTo>
                  <a:pt x="385" y="359"/>
                </a:lnTo>
                <a:lnTo>
                  <a:pt x="385" y="358"/>
                </a:lnTo>
                <a:cubicBezTo>
                  <a:pt x="385" y="358"/>
                  <a:pt x="384" y="358"/>
                  <a:pt x="384" y="357"/>
                </a:cubicBezTo>
                <a:lnTo>
                  <a:pt x="383" y="357"/>
                </a:lnTo>
                <a:lnTo>
                  <a:pt x="382" y="356"/>
                </a:lnTo>
                <a:cubicBezTo>
                  <a:pt x="381" y="356"/>
                  <a:pt x="381" y="356"/>
                  <a:pt x="381" y="355"/>
                </a:cubicBezTo>
                <a:lnTo>
                  <a:pt x="380" y="355"/>
                </a:lnTo>
                <a:lnTo>
                  <a:pt x="379" y="355"/>
                </a:lnTo>
                <a:lnTo>
                  <a:pt x="378" y="354"/>
                </a:lnTo>
                <a:lnTo>
                  <a:pt x="377" y="354"/>
                </a:lnTo>
                <a:lnTo>
                  <a:pt x="376" y="354"/>
                </a:lnTo>
                <a:lnTo>
                  <a:pt x="375" y="353"/>
                </a:lnTo>
                <a:lnTo>
                  <a:pt x="374" y="353"/>
                </a:lnTo>
                <a:lnTo>
                  <a:pt x="373" y="353"/>
                </a:lnTo>
                <a:lnTo>
                  <a:pt x="372" y="353"/>
                </a:lnTo>
                <a:lnTo>
                  <a:pt x="332" y="353"/>
                </a:lnTo>
                <a:cubicBezTo>
                  <a:pt x="345" y="327"/>
                  <a:pt x="353" y="296"/>
                  <a:pt x="354" y="264"/>
                </a:cubicBezTo>
                <a:cubicBezTo>
                  <a:pt x="357" y="271"/>
                  <a:pt x="364" y="275"/>
                  <a:pt x="372" y="275"/>
                </a:cubicBezTo>
                <a:lnTo>
                  <a:pt x="411" y="275"/>
                </a:lnTo>
                <a:cubicBezTo>
                  <a:pt x="422" y="275"/>
                  <a:pt x="431" y="266"/>
                  <a:pt x="431" y="256"/>
                </a:cubicBezTo>
                <a:cubicBezTo>
                  <a:pt x="431" y="245"/>
                  <a:pt x="422" y="236"/>
                  <a:pt x="411" y="236"/>
                </a:cubicBezTo>
                <a:lnTo>
                  <a:pt x="372" y="236"/>
                </a:lnTo>
                <a:cubicBezTo>
                  <a:pt x="364" y="236"/>
                  <a:pt x="357" y="241"/>
                  <a:pt x="354" y="247"/>
                </a:cubicBezTo>
                <a:cubicBezTo>
                  <a:pt x="353" y="215"/>
                  <a:pt x="345" y="185"/>
                  <a:pt x="331" y="158"/>
                </a:cubicBezTo>
                <a:lnTo>
                  <a:pt x="332" y="158"/>
                </a:lnTo>
                <a:lnTo>
                  <a:pt x="372" y="158"/>
                </a:lnTo>
                <a:cubicBezTo>
                  <a:pt x="378" y="158"/>
                  <a:pt x="384" y="155"/>
                  <a:pt x="388" y="150"/>
                </a:cubicBezTo>
                <a:lnTo>
                  <a:pt x="425" y="114"/>
                </a:lnTo>
                <a:cubicBezTo>
                  <a:pt x="433" y="106"/>
                  <a:pt x="433" y="94"/>
                  <a:pt x="425" y="86"/>
                </a:cubicBezTo>
                <a:cubicBezTo>
                  <a:pt x="418" y="78"/>
                  <a:pt x="405" y="78"/>
                  <a:pt x="397" y="86"/>
                </a:cubicBezTo>
                <a:lnTo>
                  <a:pt x="363" y="119"/>
                </a:lnTo>
                <a:lnTo>
                  <a:pt x="332" y="119"/>
                </a:lnTo>
                <a:cubicBezTo>
                  <a:pt x="324" y="119"/>
                  <a:pt x="316" y="124"/>
                  <a:pt x="314" y="132"/>
                </a:cubicBezTo>
                <a:cubicBezTo>
                  <a:pt x="299" y="114"/>
                  <a:pt x="282" y="100"/>
                  <a:pt x="264" y="91"/>
                </a:cubicBezTo>
                <a:cubicBezTo>
                  <a:pt x="269" y="82"/>
                  <a:pt x="272" y="71"/>
                  <a:pt x="272" y="60"/>
                </a:cubicBezTo>
                <a:cubicBezTo>
                  <a:pt x="272" y="27"/>
                  <a:pt x="246" y="0"/>
                  <a:pt x="213" y="0"/>
                </a:cubicBezTo>
                <a:cubicBezTo>
                  <a:pt x="180" y="0"/>
                  <a:pt x="153" y="27"/>
                  <a:pt x="153" y="60"/>
                </a:cubicBezTo>
                <a:cubicBezTo>
                  <a:pt x="153" y="73"/>
                  <a:pt x="157" y="85"/>
                  <a:pt x="163" y="94"/>
                </a:cubicBezTo>
                <a:cubicBezTo>
                  <a:pt x="147" y="103"/>
                  <a:pt x="132" y="116"/>
                  <a:pt x="119" y="133"/>
                </a:cubicBezTo>
                <a:cubicBezTo>
                  <a:pt x="116" y="125"/>
                  <a:pt x="109" y="119"/>
                  <a:pt x="100" y="119"/>
                </a:cubicBezTo>
                <a:lnTo>
                  <a:pt x="68" y="119"/>
                </a:lnTo>
                <a:lnTo>
                  <a:pt x="35" y="86"/>
                </a:lnTo>
                <a:cubicBezTo>
                  <a:pt x="27" y="79"/>
                  <a:pt x="14" y="79"/>
                  <a:pt x="7" y="87"/>
                </a:cubicBezTo>
                <a:cubicBezTo>
                  <a:pt x="-1" y="94"/>
                  <a:pt x="-1" y="107"/>
                  <a:pt x="7" y="115"/>
                </a:cubicBezTo>
                <a:lnTo>
                  <a:pt x="47" y="153"/>
                </a:lnTo>
                <a:cubicBezTo>
                  <a:pt x="48" y="154"/>
                  <a:pt x="48" y="154"/>
                  <a:pt x="48" y="154"/>
                </a:cubicBezTo>
                <a:cubicBezTo>
                  <a:pt x="48" y="154"/>
                  <a:pt x="49" y="154"/>
                  <a:pt x="49" y="155"/>
                </a:cubicBezTo>
                <a:lnTo>
                  <a:pt x="50" y="155"/>
                </a:lnTo>
                <a:lnTo>
                  <a:pt x="50" y="156"/>
                </a:lnTo>
                <a:cubicBezTo>
                  <a:pt x="51" y="156"/>
                  <a:pt x="51" y="156"/>
                  <a:pt x="51" y="156"/>
                </a:cubicBezTo>
                <a:cubicBezTo>
                  <a:pt x="52" y="156"/>
                  <a:pt x="52" y="156"/>
                  <a:pt x="52" y="157"/>
                </a:cubicBezTo>
                <a:lnTo>
                  <a:pt x="53" y="157"/>
                </a:lnTo>
                <a:lnTo>
                  <a:pt x="54" y="157"/>
                </a:lnTo>
                <a:cubicBezTo>
                  <a:pt x="54" y="157"/>
                  <a:pt x="54" y="158"/>
                  <a:pt x="55" y="158"/>
                </a:cubicBezTo>
                <a:lnTo>
                  <a:pt x="56" y="158"/>
                </a:lnTo>
                <a:lnTo>
                  <a:pt x="57" y="158"/>
                </a:lnTo>
                <a:lnTo>
                  <a:pt x="58" y="158"/>
                </a:lnTo>
                <a:cubicBezTo>
                  <a:pt x="59" y="158"/>
                  <a:pt x="60" y="158"/>
                  <a:pt x="60" y="158"/>
                </a:cubicBezTo>
                <a:lnTo>
                  <a:pt x="100" y="158"/>
                </a:lnTo>
                <a:cubicBezTo>
                  <a:pt x="101" y="158"/>
                  <a:pt x="102" y="158"/>
                  <a:pt x="103" y="158"/>
                </a:cubicBezTo>
                <a:cubicBezTo>
                  <a:pt x="88" y="185"/>
                  <a:pt x="80" y="217"/>
                  <a:pt x="80" y="251"/>
                </a:cubicBezTo>
                <a:cubicBezTo>
                  <a:pt x="77" y="242"/>
                  <a:pt x="70" y="236"/>
                  <a:pt x="60" y="236"/>
                </a:cubicBezTo>
                <a:lnTo>
                  <a:pt x="21" y="236"/>
                </a:lnTo>
                <a:cubicBezTo>
                  <a:pt x="10" y="236"/>
                  <a:pt x="1" y="245"/>
                  <a:pt x="1" y="256"/>
                </a:cubicBezTo>
                <a:cubicBezTo>
                  <a:pt x="1" y="266"/>
                  <a:pt x="10" y="275"/>
                  <a:pt x="21" y="275"/>
                </a:cubicBezTo>
                <a:lnTo>
                  <a:pt x="60" y="275"/>
                </a:lnTo>
                <a:cubicBezTo>
                  <a:pt x="70" y="275"/>
                  <a:pt x="77" y="269"/>
                  <a:pt x="80" y="260"/>
                </a:cubicBezTo>
                <a:cubicBezTo>
                  <a:pt x="80" y="294"/>
                  <a:pt x="88" y="326"/>
                  <a:pt x="102" y="353"/>
                </a:cubicBezTo>
                <a:cubicBezTo>
                  <a:pt x="101" y="353"/>
                  <a:pt x="100" y="353"/>
                  <a:pt x="99" y="3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5" name="Freeform 564">
            <a:extLst>
              <a:ext uri="{FF2B5EF4-FFF2-40B4-BE49-F238E27FC236}">
                <a16:creationId xmlns:a16="http://schemas.microsoft.com/office/drawing/2014/main" id="{047571AF-CAB3-1D43-8D45-D485E7E81E9D}"/>
              </a:ext>
            </a:extLst>
          </p:cNvPr>
          <p:cNvSpPr/>
          <p:nvPr/>
        </p:nvSpPr>
        <p:spPr>
          <a:xfrm>
            <a:off x="4755193" y="6806731"/>
            <a:ext cx="42840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1" h="1192">
                <a:moveTo>
                  <a:pt x="1136" y="743"/>
                </a:moveTo>
                <a:cubicBezTo>
                  <a:pt x="1136" y="772"/>
                  <a:pt x="1112" y="796"/>
                  <a:pt x="1083" y="796"/>
                </a:cubicBezTo>
                <a:lnTo>
                  <a:pt x="830" y="796"/>
                </a:lnTo>
                <a:lnTo>
                  <a:pt x="744" y="753"/>
                </a:lnTo>
                <a:cubicBezTo>
                  <a:pt x="698" y="731"/>
                  <a:pt x="647" y="719"/>
                  <a:pt x="596" y="719"/>
                </a:cubicBezTo>
                <a:cubicBezTo>
                  <a:pt x="545" y="719"/>
                  <a:pt x="494" y="731"/>
                  <a:pt x="449" y="753"/>
                </a:cubicBezTo>
                <a:lnTo>
                  <a:pt x="361" y="796"/>
                </a:lnTo>
                <a:lnTo>
                  <a:pt x="109" y="796"/>
                </a:lnTo>
                <a:cubicBezTo>
                  <a:pt x="79" y="796"/>
                  <a:pt x="56" y="772"/>
                  <a:pt x="56" y="743"/>
                </a:cubicBezTo>
                <a:lnTo>
                  <a:pt x="56" y="448"/>
                </a:lnTo>
                <a:cubicBezTo>
                  <a:pt x="56" y="419"/>
                  <a:pt x="79" y="395"/>
                  <a:pt x="109" y="395"/>
                </a:cubicBezTo>
                <a:lnTo>
                  <a:pt x="1065" y="395"/>
                </a:lnTo>
                <a:lnTo>
                  <a:pt x="1083" y="395"/>
                </a:lnTo>
                <a:cubicBezTo>
                  <a:pt x="1112" y="395"/>
                  <a:pt x="1136" y="419"/>
                  <a:pt x="1136" y="448"/>
                </a:cubicBezTo>
                <a:close/>
                <a:moveTo>
                  <a:pt x="866" y="1050"/>
                </a:moveTo>
                <a:cubicBezTo>
                  <a:pt x="786" y="1107"/>
                  <a:pt x="691" y="1136"/>
                  <a:pt x="593" y="1136"/>
                </a:cubicBezTo>
                <a:cubicBezTo>
                  <a:pt x="402" y="1136"/>
                  <a:pt x="232" y="1023"/>
                  <a:pt x="158" y="851"/>
                </a:cubicBezTo>
                <a:lnTo>
                  <a:pt x="368" y="851"/>
                </a:lnTo>
                <a:cubicBezTo>
                  <a:pt x="372" y="851"/>
                  <a:pt x="376" y="850"/>
                  <a:pt x="380" y="848"/>
                </a:cubicBezTo>
                <a:lnTo>
                  <a:pt x="473" y="802"/>
                </a:lnTo>
                <a:cubicBezTo>
                  <a:pt x="511" y="784"/>
                  <a:pt x="554" y="774"/>
                  <a:pt x="596" y="774"/>
                </a:cubicBezTo>
                <a:cubicBezTo>
                  <a:pt x="639" y="774"/>
                  <a:pt x="681" y="784"/>
                  <a:pt x="719" y="803"/>
                </a:cubicBezTo>
                <a:lnTo>
                  <a:pt x="812" y="848"/>
                </a:lnTo>
                <a:cubicBezTo>
                  <a:pt x="815" y="850"/>
                  <a:pt x="820" y="851"/>
                  <a:pt x="824" y="851"/>
                </a:cubicBezTo>
                <a:lnTo>
                  <a:pt x="1027" y="851"/>
                </a:lnTo>
                <a:cubicBezTo>
                  <a:pt x="993" y="931"/>
                  <a:pt x="937" y="999"/>
                  <a:pt x="866" y="1050"/>
                </a:cubicBezTo>
                <a:close/>
                <a:moveTo>
                  <a:pt x="317" y="142"/>
                </a:moveTo>
                <a:cubicBezTo>
                  <a:pt x="397" y="85"/>
                  <a:pt x="492" y="55"/>
                  <a:pt x="590" y="55"/>
                </a:cubicBezTo>
                <a:cubicBezTo>
                  <a:pt x="780" y="55"/>
                  <a:pt x="950" y="168"/>
                  <a:pt x="1025" y="340"/>
                </a:cubicBezTo>
                <a:lnTo>
                  <a:pt x="156" y="340"/>
                </a:lnTo>
                <a:cubicBezTo>
                  <a:pt x="190" y="261"/>
                  <a:pt x="246" y="192"/>
                  <a:pt x="317" y="142"/>
                </a:cubicBezTo>
                <a:close/>
                <a:moveTo>
                  <a:pt x="1084" y="340"/>
                </a:moveTo>
                <a:cubicBezTo>
                  <a:pt x="1007" y="136"/>
                  <a:pt x="811" y="0"/>
                  <a:pt x="590" y="0"/>
                </a:cubicBezTo>
                <a:cubicBezTo>
                  <a:pt x="480" y="0"/>
                  <a:pt x="375" y="33"/>
                  <a:pt x="285" y="97"/>
                </a:cubicBezTo>
                <a:cubicBezTo>
                  <a:pt x="199" y="158"/>
                  <a:pt x="133" y="242"/>
                  <a:pt x="96" y="341"/>
                </a:cubicBezTo>
                <a:cubicBezTo>
                  <a:pt x="42" y="347"/>
                  <a:pt x="0" y="393"/>
                  <a:pt x="0" y="448"/>
                </a:cubicBezTo>
                <a:lnTo>
                  <a:pt x="0" y="743"/>
                </a:lnTo>
                <a:cubicBezTo>
                  <a:pt x="0" y="799"/>
                  <a:pt x="44" y="845"/>
                  <a:pt x="99" y="851"/>
                </a:cubicBezTo>
                <a:cubicBezTo>
                  <a:pt x="176" y="1055"/>
                  <a:pt x="372" y="1192"/>
                  <a:pt x="593" y="1192"/>
                </a:cubicBezTo>
                <a:cubicBezTo>
                  <a:pt x="703" y="1192"/>
                  <a:pt x="808" y="1158"/>
                  <a:pt x="898" y="1095"/>
                </a:cubicBezTo>
                <a:cubicBezTo>
                  <a:pt x="984" y="1034"/>
                  <a:pt x="1049" y="949"/>
                  <a:pt x="1087" y="851"/>
                </a:cubicBezTo>
                <a:cubicBezTo>
                  <a:pt x="1144" y="849"/>
                  <a:pt x="1191" y="801"/>
                  <a:pt x="1191" y="743"/>
                </a:cubicBezTo>
                <a:lnTo>
                  <a:pt x="1191" y="448"/>
                </a:lnTo>
                <a:cubicBezTo>
                  <a:pt x="1191" y="389"/>
                  <a:pt x="1143" y="341"/>
                  <a:pt x="1084" y="3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6" name="Freeform 565">
            <a:extLst>
              <a:ext uri="{FF2B5EF4-FFF2-40B4-BE49-F238E27FC236}">
                <a16:creationId xmlns:a16="http://schemas.microsoft.com/office/drawing/2014/main" id="{9CCDE08A-FB44-864D-8EDA-B62EC4AB1BF4}"/>
              </a:ext>
            </a:extLst>
          </p:cNvPr>
          <p:cNvSpPr/>
          <p:nvPr/>
        </p:nvSpPr>
        <p:spPr>
          <a:xfrm>
            <a:off x="4942393" y="6955051"/>
            <a:ext cx="54000" cy="35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1" h="99">
                <a:moveTo>
                  <a:pt x="129" y="34"/>
                </a:moveTo>
                <a:cubicBezTo>
                  <a:pt x="129" y="42"/>
                  <a:pt x="123" y="48"/>
                  <a:pt x="113" y="48"/>
                </a:cubicBezTo>
                <a:lnTo>
                  <a:pt x="91" y="48"/>
                </a:lnTo>
                <a:lnTo>
                  <a:pt x="91" y="20"/>
                </a:lnTo>
                <a:lnTo>
                  <a:pt x="112" y="20"/>
                </a:lnTo>
                <a:cubicBezTo>
                  <a:pt x="123" y="20"/>
                  <a:pt x="129" y="25"/>
                  <a:pt x="129" y="34"/>
                </a:cubicBezTo>
                <a:close/>
                <a:moveTo>
                  <a:pt x="114" y="1"/>
                </a:moveTo>
                <a:lnTo>
                  <a:pt x="84" y="1"/>
                </a:lnTo>
                <a:cubicBezTo>
                  <a:pt x="83" y="1"/>
                  <a:pt x="82" y="0"/>
                  <a:pt x="80" y="0"/>
                </a:cubicBezTo>
                <a:cubicBezTo>
                  <a:pt x="75" y="0"/>
                  <a:pt x="72" y="4"/>
                  <a:pt x="70" y="7"/>
                </a:cubicBezTo>
                <a:lnTo>
                  <a:pt x="46" y="70"/>
                </a:lnTo>
                <a:lnTo>
                  <a:pt x="22" y="8"/>
                </a:lnTo>
                <a:cubicBezTo>
                  <a:pt x="20" y="3"/>
                  <a:pt x="17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3"/>
                  <a:pt x="1" y="14"/>
                  <a:pt x="2" y="16"/>
                </a:cubicBezTo>
                <a:lnTo>
                  <a:pt x="33" y="91"/>
                </a:lnTo>
                <a:cubicBezTo>
                  <a:pt x="35" y="96"/>
                  <a:pt x="39" y="99"/>
                  <a:pt x="45" y="99"/>
                </a:cubicBezTo>
                <a:lnTo>
                  <a:pt x="46" y="99"/>
                </a:lnTo>
                <a:cubicBezTo>
                  <a:pt x="52" y="99"/>
                  <a:pt x="56" y="96"/>
                  <a:pt x="58" y="91"/>
                </a:cubicBezTo>
                <a:lnTo>
                  <a:pt x="70" y="62"/>
                </a:lnTo>
                <a:lnTo>
                  <a:pt x="70" y="88"/>
                </a:lnTo>
                <a:cubicBezTo>
                  <a:pt x="70" y="94"/>
                  <a:pt x="75" y="98"/>
                  <a:pt x="81" y="98"/>
                </a:cubicBezTo>
                <a:cubicBezTo>
                  <a:pt x="87" y="98"/>
                  <a:pt x="91" y="94"/>
                  <a:pt x="91" y="88"/>
                </a:cubicBezTo>
                <a:lnTo>
                  <a:pt x="91" y="66"/>
                </a:lnTo>
                <a:lnTo>
                  <a:pt x="108" y="66"/>
                </a:lnTo>
                <a:lnTo>
                  <a:pt x="129" y="93"/>
                </a:lnTo>
                <a:cubicBezTo>
                  <a:pt x="131" y="96"/>
                  <a:pt x="135" y="98"/>
                  <a:pt x="139" y="98"/>
                </a:cubicBezTo>
                <a:cubicBezTo>
                  <a:pt x="144" y="98"/>
                  <a:pt x="149" y="94"/>
                  <a:pt x="149" y="88"/>
                </a:cubicBezTo>
                <a:cubicBezTo>
                  <a:pt x="149" y="85"/>
                  <a:pt x="148" y="83"/>
                  <a:pt x="146" y="80"/>
                </a:cubicBezTo>
                <a:lnTo>
                  <a:pt x="131" y="62"/>
                </a:lnTo>
                <a:cubicBezTo>
                  <a:pt x="143" y="58"/>
                  <a:pt x="151" y="48"/>
                  <a:pt x="151" y="33"/>
                </a:cubicBezTo>
                <a:cubicBezTo>
                  <a:pt x="151" y="24"/>
                  <a:pt x="148" y="16"/>
                  <a:pt x="142" y="11"/>
                </a:cubicBezTo>
                <a:cubicBezTo>
                  <a:pt x="136" y="5"/>
                  <a:pt x="126" y="1"/>
                  <a:pt x="114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7" name="Freeform 566">
            <a:extLst>
              <a:ext uri="{FF2B5EF4-FFF2-40B4-BE49-F238E27FC236}">
                <a16:creationId xmlns:a16="http://schemas.microsoft.com/office/drawing/2014/main" id="{25A80E66-A551-0946-90F2-A4D036B887A2}"/>
              </a:ext>
            </a:extLst>
          </p:cNvPr>
          <p:cNvSpPr/>
          <p:nvPr/>
        </p:nvSpPr>
        <p:spPr>
          <a:xfrm>
            <a:off x="4884793" y="7126771"/>
            <a:ext cx="169920" cy="4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3" h="122">
                <a:moveTo>
                  <a:pt x="445" y="0"/>
                </a:moveTo>
                <a:cubicBezTo>
                  <a:pt x="430" y="0"/>
                  <a:pt x="418" y="11"/>
                  <a:pt x="418" y="26"/>
                </a:cubicBezTo>
                <a:cubicBezTo>
                  <a:pt x="415" y="30"/>
                  <a:pt x="402" y="41"/>
                  <a:pt x="366" y="51"/>
                </a:cubicBezTo>
                <a:cubicBezTo>
                  <a:pt x="331" y="61"/>
                  <a:pt x="284" y="67"/>
                  <a:pt x="236" y="67"/>
                </a:cubicBezTo>
                <a:cubicBezTo>
                  <a:pt x="188" y="67"/>
                  <a:pt x="142" y="61"/>
                  <a:pt x="107" y="51"/>
                </a:cubicBezTo>
                <a:cubicBezTo>
                  <a:pt x="71" y="41"/>
                  <a:pt x="58" y="30"/>
                  <a:pt x="55" y="26"/>
                </a:cubicBezTo>
                <a:cubicBezTo>
                  <a:pt x="55" y="11"/>
                  <a:pt x="42" y="0"/>
                  <a:pt x="28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49"/>
                  <a:pt x="14" y="80"/>
                  <a:pt x="80" y="101"/>
                </a:cubicBezTo>
                <a:cubicBezTo>
                  <a:pt x="122" y="114"/>
                  <a:pt x="178" y="122"/>
                  <a:pt x="236" y="122"/>
                </a:cubicBezTo>
                <a:cubicBezTo>
                  <a:pt x="295" y="122"/>
                  <a:pt x="350" y="114"/>
                  <a:pt x="392" y="101"/>
                </a:cubicBezTo>
                <a:cubicBezTo>
                  <a:pt x="459" y="80"/>
                  <a:pt x="473" y="49"/>
                  <a:pt x="473" y="27"/>
                </a:cubicBezTo>
                <a:cubicBezTo>
                  <a:pt x="473" y="12"/>
                  <a:pt x="460" y="0"/>
                  <a:pt x="44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8" name="Freeform 567">
            <a:extLst>
              <a:ext uri="{FF2B5EF4-FFF2-40B4-BE49-F238E27FC236}">
                <a16:creationId xmlns:a16="http://schemas.microsoft.com/office/drawing/2014/main" id="{7357C548-93CD-7B44-8BBF-021D1037A872}"/>
              </a:ext>
            </a:extLst>
          </p:cNvPr>
          <p:cNvSpPr/>
          <p:nvPr/>
        </p:nvSpPr>
        <p:spPr>
          <a:xfrm>
            <a:off x="5487433" y="6893851"/>
            <a:ext cx="394920" cy="294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8" h="820">
                <a:moveTo>
                  <a:pt x="1042" y="497"/>
                </a:moveTo>
                <a:cubicBezTo>
                  <a:pt x="1040" y="574"/>
                  <a:pt x="1033" y="637"/>
                  <a:pt x="1020" y="683"/>
                </a:cubicBezTo>
                <a:cubicBezTo>
                  <a:pt x="1008" y="731"/>
                  <a:pt x="989" y="759"/>
                  <a:pt x="969" y="764"/>
                </a:cubicBezTo>
                <a:cubicBezTo>
                  <a:pt x="956" y="767"/>
                  <a:pt x="935" y="753"/>
                  <a:pt x="912" y="726"/>
                </a:cubicBezTo>
                <a:cubicBezTo>
                  <a:pt x="889" y="698"/>
                  <a:pt x="863" y="657"/>
                  <a:pt x="836" y="604"/>
                </a:cubicBezTo>
                <a:cubicBezTo>
                  <a:pt x="789" y="511"/>
                  <a:pt x="755" y="414"/>
                  <a:pt x="755" y="413"/>
                </a:cubicBezTo>
                <a:cubicBezTo>
                  <a:pt x="751" y="402"/>
                  <a:pt x="740" y="395"/>
                  <a:pt x="729" y="395"/>
                </a:cubicBezTo>
                <a:lnTo>
                  <a:pt x="370" y="395"/>
                </a:lnTo>
                <a:cubicBezTo>
                  <a:pt x="358" y="395"/>
                  <a:pt x="348" y="402"/>
                  <a:pt x="344" y="413"/>
                </a:cubicBezTo>
                <a:cubicBezTo>
                  <a:pt x="343" y="414"/>
                  <a:pt x="308" y="509"/>
                  <a:pt x="261" y="600"/>
                </a:cubicBezTo>
                <a:cubicBezTo>
                  <a:pt x="195" y="725"/>
                  <a:pt x="148" y="763"/>
                  <a:pt x="126" y="758"/>
                </a:cubicBezTo>
                <a:cubicBezTo>
                  <a:pt x="106" y="753"/>
                  <a:pt x="88" y="724"/>
                  <a:pt x="76" y="677"/>
                </a:cubicBezTo>
                <a:cubicBezTo>
                  <a:pt x="64" y="631"/>
                  <a:pt x="57" y="569"/>
                  <a:pt x="55" y="493"/>
                </a:cubicBezTo>
                <a:cubicBezTo>
                  <a:pt x="52" y="384"/>
                  <a:pt x="61" y="275"/>
                  <a:pt x="65" y="236"/>
                </a:cubicBezTo>
                <a:cubicBezTo>
                  <a:pt x="66" y="233"/>
                  <a:pt x="67" y="230"/>
                  <a:pt x="67" y="227"/>
                </a:cubicBezTo>
                <a:cubicBezTo>
                  <a:pt x="67" y="225"/>
                  <a:pt x="67" y="222"/>
                  <a:pt x="67" y="219"/>
                </a:cubicBezTo>
                <a:cubicBezTo>
                  <a:pt x="71" y="127"/>
                  <a:pt x="147" y="55"/>
                  <a:pt x="239" y="55"/>
                </a:cubicBezTo>
                <a:cubicBezTo>
                  <a:pt x="279" y="55"/>
                  <a:pt x="319" y="69"/>
                  <a:pt x="350" y="95"/>
                </a:cubicBezTo>
                <a:cubicBezTo>
                  <a:pt x="354" y="100"/>
                  <a:pt x="361" y="103"/>
                  <a:pt x="368" y="104"/>
                </a:cubicBezTo>
                <a:cubicBezTo>
                  <a:pt x="369" y="104"/>
                  <a:pt x="369" y="104"/>
                  <a:pt x="370" y="104"/>
                </a:cubicBezTo>
                <a:lnTo>
                  <a:pt x="723" y="104"/>
                </a:lnTo>
                <a:cubicBezTo>
                  <a:pt x="728" y="105"/>
                  <a:pt x="733" y="104"/>
                  <a:pt x="738" y="102"/>
                </a:cubicBezTo>
                <a:cubicBezTo>
                  <a:pt x="743" y="101"/>
                  <a:pt x="748" y="98"/>
                  <a:pt x="751" y="93"/>
                </a:cubicBezTo>
                <a:cubicBezTo>
                  <a:pt x="782" y="68"/>
                  <a:pt x="820" y="55"/>
                  <a:pt x="860" y="55"/>
                </a:cubicBezTo>
                <a:cubicBezTo>
                  <a:pt x="955" y="55"/>
                  <a:pt x="1032" y="132"/>
                  <a:pt x="1032" y="227"/>
                </a:cubicBezTo>
                <a:cubicBezTo>
                  <a:pt x="1032" y="228"/>
                  <a:pt x="1032" y="228"/>
                  <a:pt x="1032" y="229"/>
                </a:cubicBezTo>
                <a:lnTo>
                  <a:pt x="1032" y="230"/>
                </a:lnTo>
                <a:cubicBezTo>
                  <a:pt x="1033" y="233"/>
                  <a:pt x="1046" y="364"/>
                  <a:pt x="1042" y="497"/>
                </a:cubicBezTo>
                <a:close/>
                <a:moveTo>
                  <a:pt x="1087" y="226"/>
                </a:moveTo>
                <a:cubicBezTo>
                  <a:pt x="1087" y="101"/>
                  <a:pt x="985" y="0"/>
                  <a:pt x="860" y="0"/>
                </a:cubicBezTo>
                <a:cubicBezTo>
                  <a:pt x="809" y="0"/>
                  <a:pt x="759" y="17"/>
                  <a:pt x="719" y="48"/>
                </a:cubicBezTo>
                <a:lnTo>
                  <a:pt x="380" y="48"/>
                </a:lnTo>
                <a:cubicBezTo>
                  <a:pt x="340" y="17"/>
                  <a:pt x="290" y="0"/>
                  <a:pt x="239" y="0"/>
                </a:cubicBezTo>
                <a:cubicBezTo>
                  <a:pt x="118" y="0"/>
                  <a:pt x="18" y="94"/>
                  <a:pt x="12" y="215"/>
                </a:cubicBezTo>
                <a:cubicBezTo>
                  <a:pt x="10" y="232"/>
                  <a:pt x="-3" y="361"/>
                  <a:pt x="0" y="494"/>
                </a:cubicBezTo>
                <a:cubicBezTo>
                  <a:pt x="4" y="691"/>
                  <a:pt x="42" y="795"/>
                  <a:pt x="114" y="811"/>
                </a:cubicBezTo>
                <a:cubicBezTo>
                  <a:pt x="149" y="820"/>
                  <a:pt x="186" y="801"/>
                  <a:pt x="225" y="757"/>
                </a:cubicBezTo>
                <a:cubicBezTo>
                  <a:pt x="252" y="726"/>
                  <a:pt x="280" y="682"/>
                  <a:pt x="309" y="626"/>
                </a:cubicBezTo>
                <a:cubicBezTo>
                  <a:pt x="347" y="555"/>
                  <a:pt x="376" y="483"/>
                  <a:pt x="389" y="450"/>
                </a:cubicBezTo>
                <a:lnTo>
                  <a:pt x="709" y="450"/>
                </a:lnTo>
                <a:cubicBezTo>
                  <a:pt x="722" y="483"/>
                  <a:pt x="750" y="556"/>
                  <a:pt x="787" y="628"/>
                </a:cubicBezTo>
                <a:cubicBezTo>
                  <a:pt x="816" y="685"/>
                  <a:pt x="844" y="730"/>
                  <a:pt x="870" y="761"/>
                </a:cubicBezTo>
                <a:cubicBezTo>
                  <a:pt x="903" y="800"/>
                  <a:pt x="935" y="820"/>
                  <a:pt x="965" y="820"/>
                </a:cubicBezTo>
                <a:cubicBezTo>
                  <a:pt x="971" y="820"/>
                  <a:pt x="976" y="819"/>
                  <a:pt x="981" y="818"/>
                </a:cubicBezTo>
                <a:cubicBezTo>
                  <a:pt x="1054" y="802"/>
                  <a:pt x="1092" y="697"/>
                  <a:pt x="1097" y="498"/>
                </a:cubicBezTo>
                <a:cubicBezTo>
                  <a:pt x="1101" y="366"/>
                  <a:pt x="1089" y="240"/>
                  <a:pt x="1087" y="2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9" name="Freeform 568">
            <a:extLst>
              <a:ext uri="{FF2B5EF4-FFF2-40B4-BE49-F238E27FC236}">
                <a16:creationId xmlns:a16="http://schemas.microsoft.com/office/drawing/2014/main" id="{3F25CCA6-A5B6-A641-9C38-C95A67F80AB3}"/>
              </a:ext>
            </a:extLst>
          </p:cNvPr>
          <p:cNvSpPr/>
          <p:nvPr/>
        </p:nvSpPr>
        <p:spPr>
          <a:xfrm>
            <a:off x="5541793" y="6952531"/>
            <a:ext cx="64440" cy="64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0" h="180">
                <a:moveTo>
                  <a:pt x="145" y="108"/>
                </a:moveTo>
                <a:lnTo>
                  <a:pt x="126" y="108"/>
                </a:lnTo>
                <a:cubicBezTo>
                  <a:pt x="116" y="108"/>
                  <a:pt x="108" y="116"/>
                  <a:pt x="108" y="126"/>
                </a:cubicBezTo>
                <a:lnTo>
                  <a:pt x="108" y="145"/>
                </a:lnTo>
                <a:lnTo>
                  <a:pt x="72" y="145"/>
                </a:lnTo>
                <a:lnTo>
                  <a:pt x="72" y="126"/>
                </a:lnTo>
                <a:cubicBezTo>
                  <a:pt x="72" y="116"/>
                  <a:pt x="64" y="108"/>
                  <a:pt x="55" y="108"/>
                </a:cubicBezTo>
                <a:lnTo>
                  <a:pt x="36" y="108"/>
                </a:lnTo>
                <a:lnTo>
                  <a:pt x="36" y="73"/>
                </a:lnTo>
                <a:lnTo>
                  <a:pt x="55" y="73"/>
                </a:lnTo>
                <a:cubicBezTo>
                  <a:pt x="64" y="73"/>
                  <a:pt x="72" y="65"/>
                  <a:pt x="72" y="55"/>
                </a:cubicBezTo>
                <a:lnTo>
                  <a:pt x="72" y="36"/>
                </a:lnTo>
                <a:lnTo>
                  <a:pt x="108" y="36"/>
                </a:lnTo>
                <a:lnTo>
                  <a:pt x="108" y="55"/>
                </a:lnTo>
                <a:cubicBezTo>
                  <a:pt x="108" y="65"/>
                  <a:pt x="116" y="73"/>
                  <a:pt x="126" y="73"/>
                </a:cubicBezTo>
                <a:lnTo>
                  <a:pt x="145" y="73"/>
                </a:lnTo>
                <a:close/>
                <a:moveTo>
                  <a:pt x="163" y="37"/>
                </a:moveTo>
                <a:lnTo>
                  <a:pt x="143" y="37"/>
                </a:lnTo>
                <a:lnTo>
                  <a:pt x="143" y="18"/>
                </a:lnTo>
                <a:cubicBezTo>
                  <a:pt x="143" y="8"/>
                  <a:pt x="136" y="0"/>
                  <a:pt x="126" y="0"/>
                </a:cubicBezTo>
                <a:lnTo>
                  <a:pt x="55" y="0"/>
                </a:lnTo>
                <a:cubicBezTo>
                  <a:pt x="45" y="0"/>
                  <a:pt x="37" y="8"/>
                  <a:pt x="37" y="18"/>
                </a:cubicBezTo>
                <a:lnTo>
                  <a:pt x="37" y="37"/>
                </a:lnTo>
                <a:lnTo>
                  <a:pt x="18" y="37"/>
                </a:lnTo>
                <a:cubicBezTo>
                  <a:pt x="8" y="37"/>
                  <a:pt x="0" y="45"/>
                  <a:pt x="0" y="55"/>
                </a:cubicBezTo>
                <a:lnTo>
                  <a:pt x="0" y="126"/>
                </a:lnTo>
                <a:cubicBezTo>
                  <a:pt x="0" y="136"/>
                  <a:pt x="8" y="144"/>
                  <a:pt x="18" y="144"/>
                </a:cubicBezTo>
                <a:lnTo>
                  <a:pt x="37" y="144"/>
                </a:lnTo>
                <a:lnTo>
                  <a:pt x="37" y="163"/>
                </a:lnTo>
                <a:cubicBezTo>
                  <a:pt x="37" y="172"/>
                  <a:pt x="45" y="180"/>
                  <a:pt x="55" y="180"/>
                </a:cubicBezTo>
                <a:lnTo>
                  <a:pt x="126" y="180"/>
                </a:lnTo>
                <a:cubicBezTo>
                  <a:pt x="136" y="180"/>
                  <a:pt x="143" y="172"/>
                  <a:pt x="143" y="163"/>
                </a:cubicBezTo>
                <a:lnTo>
                  <a:pt x="143" y="144"/>
                </a:lnTo>
                <a:lnTo>
                  <a:pt x="163" y="144"/>
                </a:lnTo>
                <a:cubicBezTo>
                  <a:pt x="172" y="144"/>
                  <a:pt x="180" y="136"/>
                  <a:pt x="180" y="126"/>
                </a:cubicBezTo>
                <a:lnTo>
                  <a:pt x="180" y="55"/>
                </a:lnTo>
                <a:cubicBezTo>
                  <a:pt x="180" y="45"/>
                  <a:pt x="172" y="37"/>
                  <a:pt x="163" y="3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0" name="Freeform 569">
            <a:extLst>
              <a:ext uri="{FF2B5EF4-FFF2-40B4-BE49-F238E27FC236}">
                <a16:creationId xmlns:a16="http://schemas.microsoft.com/office/drawing/2014/main" id="{CB52A5CB-DFB1-584D-BA45-0BFE3B4D97B3}"/>
              </a:ext>
            </a:extLst>
          </p:cNvPr>
          <p:cNvSpPr/>
          <p:nvPr/>
        </p:nvSpPr>
        <p:spPr>
          <a:xfrm>
            <a:off x="5704153" y="6991051"/>
            <a:ext cx="38520" cy="38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" h="108">
                <a:moveTo>
                  <a:pt x="54" y="72"/>
                </a:moveTo>
                <a:cubicBezTo>
                  <a:pt x="44" y="72"/>
                  <a:pt x="36" y="64"/>
                  <a:pt x="36" y="54"/>
                </a:cubicBezTo>
                <a:cubicBezTo>
                  <a:pt x="36" y="44"/>
                  <a:pt x="44" y="35"/>
                  <a:pt x="54" y="35"/>
                </a:cubicBezTo>
                <a:cubicBezTo>
                  <a:pt x="64" y="35"/>
                  <a:pt x="72" y="44"/>
                  <a:pt x="72" y="54"/>
                </a:cubicBezTo>
                <a:cubicBezTo>
                  <a:pt x="72" y="64"/>
                  <a:pt x="64" y="72"/>
                  <a:pt x="54" y="72"/>
                </a:cubicBezTo>
                <a:close/>
                <a:moveTo>
                  <a:pt x="54" y="0"/>
                </a:moveTo>
                <a:cubicBezTo>
                  <a:pt x="24" y="0"/>
                  <a:pt x="0" y="24"/>
                  <a:pt x="0" y="54"/>
                </a:cubicBezTo>
                <a:cubicBezTo>
                  <a:pt x="0" y="84"/>
                  <a:pt x="24" y="108"/>
                  <a:pt x="54" y="108"/>
                </a:cubicBezTo>
                <a:cubicBezTo>
                  <a:pt x="84" y="108"/>
                  <a:pt x="108" y="84"/>
                  <a:pt x="108" y="54"/>
                </a:cubicBezTo>
                <a:cubicBezTo>
                  <a:pt x="108" y="24"/>
                  <a:pt x="84" y="0"/>
                  <a:pt x="5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1" name="Freeform 570">
            <a:extLst>
              <a:ext uri="{FF2B5EF4-FFF2-40B4-BE49-F238E27FC236}">
                <a16:creationId xmlns:a16="http://schemas.microsoft.com/office/drawing/2014/main" id="{3C27E863-5C88-2540-B808-ADF96F809995}"/>
              </a:ext>
            </a:extLst>
          </p:cNvPr>
          <p:cNvSpPr/>
          <p:nvPr/>
        </p:nvSpPr>
        <p:spPr>
          <a:xfrm>
            <a:off x="5764273" y="6932011"/>
            <a:ext cx="74520" cy="74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8" h="208">
                <a:moveTo>
                  <a:pt x="104" y="172"/>
                </a:moveTo>
                <a:cubicBezTo>
                  <a:pt x="66" y="172"/>
                  <a:pt x="35" y="142"/>
                  <a:pt x="35" y="104"/>
                </a:cubicBezTo>
                <a:cubicBezTo>
                  <a:pt x="35" y="66"/>
                  <a:pt x="66" y="35"/>
                  <a:pt x="104" y="35"/>
                </a:cubicBezTo>
                <a:cubicBezTo>
                  <a:pt x="141" y="35"/>
                  <a:pt x="172" y="66"/>
                  <a:pt x="172" y="104"/>
                </a:cubicBezTo>
                <a:cubicBezTo>
                  <a:pt x="172" y="142"/>
                  <a:pt x="141" y="172"/>
                  <a:pt x="104" y="172"/>
                </a:cubicBezTo>
                <a:close/>
                <a:moveTo>
                  <a:pt x="104" y="0"/>
                </a:moveTo>
                <a:cubicBezTo>
                  <a:pt x="46" y="0"/>
                  <a:pt x="0" y="47"/>
                  <a:pt x="0" y="104"/>
                </a:cubicBezTo>
                <a:cubicBezTo>
                  <a:pt x="0" y="161"/>
                  <a:pt x="46" y="208"/>
                  <a:pt x="104" y="208"/>
                </a:cubicBezTo>
                <a:cubicBezTo>
                  <a:pt x="161" y="208"/>
                  <a:pt x="208" y="161"/>
                  <a:pt x="208" y="104"/>
                </a:cubicBezTo>
                <a:cubicBezTo>
                  <a:pt x="208" y="47"/>
                  <a:pt x="161" y="0"/>
                  <a:pt x="10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2" name="Freeform 571">
            <a:extLst>
              <a:ext uri="{FF2B5EF4-FFF2-40B4-BE49-F238E27FC236}">
                <a16:creationId xmlns:a16="http://schemas.microsoft.com/office/drawing/2014/main" id="{B18532DC-3340-3747-8727-C7E5F9FF9ACE}"/>
              </a:ext>
            </a:extLst>
          </p:cNvPr>
          <p:cNvSpPr/>
          <p:nvPr/>
        </p:nvSpPr>
        <p:spPr>
          <a:xfrm>
            <a:off x="5627113" y="6991051"/>
            <a:ext cx="38520" cy="38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" h="108">
                <a:moveTo>
                  <a:pt x="54" y="72"/>
                </a:moveTo>
                <a:cubicBezTo>
                  <a:pt x="44" y="72"/>
                  <a:pt x="36" y="64"/>
                  <a:pt x="36" y="54"/>
                </a:cubicBezTo>
                <a:cubicBezTo>
                  <a:pt x="36" y="44"/>
                  <a:pt x="44" y="35"/>
                  <a:pt x="54" y="35"/>
                </a:cubicBezTo>
                <a:cubicBezTo>
                  <a:pt x="64" y="35"/>
                  <a:pt x="73" y="44"/>
                  <a:pt x="73" y="54"/>
                </a:cubicBezTo>
                <a:cubicBezTo>
                  <a:pt x="73" y="64"/>
                  <a:pt x="64" y="72"/>
                  <a:pt x="54" y="72"/>
                </a:cubicBezTo>
                <a:close/>
                <a:moveTo>
                  <a:pt x="54" y="0"/>
                </a:moveTo>
                <a:cubicBezTo>
                  <a:pt x="25" y="0"/>
                  <a:pt x="0" y="24"/>
                  <a:pt x="0" y="54"/>
                </a:cubicBezTo>
                <a:cubicBezTo>
                  <a:pt x="0" y="84"/>
                  <a:pt x="25" y="108"/>
                  <a:pt x="54" y="108"/>
                </a:cubicBezTo>
                <a:cubicBezTo>
                  <a:pt x="84" y="108"/>
                  <a:pt x="108" y="84"/>
                  <a:pt x="108" y="54"/>
                </a:cubicBezTo>
                <a:cubicBezTo>
                  <a:pt x="108" y="24"/>
                  <a:pt x="84" y="0"/>
                  <a:pt x="5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3" name="Freeform 572">
            <a:extLst>
              <a:ext uri="{FF2B5EF4-FFF2-40B4-BE49-F238E27FC236}">
                <a16:creationId xmlns:a16="http://schemas.microsoft.com/office/drawing/2014/main" id="{C0D40329-961E-464D-8089-B57CB8CC7C38}"/>
              </a:ext>
            </a:extLst>
          </p:cNvPr>
          <p:cNvSpPr/>
          <p:nvPr/>
        </p:nvSpPr>
        <p:spPr>
          <a:xfrm>
            <a:off x="7015633" y="6860371"/>
            <a:ext cx="201240" cy="32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0" h="891">
                <a:moveTo>
                  <a:pt x="525" y="369"/>
                </a:moveTo>
                <a:lnTo>
                  <a:pt x="429" y="369"/>
                </a:lnTo>
                <a:lnTo>
                  <a:pt x="429" y="274"/>
                </a:lnTo>
                <a:lnTo>
                  <a:pt x="525" y="274"/>
                </a:lnTo>
                <a:close/>
                <a:moveTo>
                  <a:pt x="322" y="811"/>
                </a:moveTo>
                <a:cubicBezTo>
                  <a:pt x="322" y="835"/>
                  <a:pt x="303" y="855"/>
                  <a:pt x="278" y="855"/>
                </a:cubicBezTo>
                <a:cubicBezTo>
                  <a:pt x="254" y="855"/>
                  <a:pt x="234" y="835"/>
                  <a:pt x="234" y="811"/>
                </a:cubicBezTo>
                <a:cubicBezTo>
                  <a:pt x="234" y="787"/>
                  <a:pt x="254" y="767"/>
                  <a:pt x="278" y="767"/>
                </a:cubicBezTo>
                <a:cubicBezTo>
                  <a:pt x="303" y="767"/>
                  <a:pt x="322" y="787"/>
                  <a:pt x="322" y="811"/>
                </a:cubicBezTo>
                <a:close/>
                <a:moveTo>
                  <a:pt x="36" y="318"/>
                </a:moveTo>
                <a:cubicBezTo>
                  <a:pt x="36" y="293"/>
                  <a:pt x="55" y="274"/>
                  <a:pt x="79" y="274"/>
                </a:cubicBezTo>
                <a:cubicBezTo>
                  <a:pt x="104" y="274"/>
                  <a:pt x="123" y="293"/>
                  <a:pt x="123" y="318"/>
                </a:cubicBezTo>
                <a:cubicBezTo>
                  <a:pt x="123" y="342"/>
                  <a:pt x="104" y="362"/>
                  <a:pt x="79" y="362"/>
                </a:cubicBezTo>
                <a:cubicBezTo>
                  <a:pt x="55" y="362"/>
                  <a:pt x="36" y="342"/>
                  <a:pt x="36" y="318"/>
                </a:cubicBezTo>
                <a:close/>
                <a:moveTo>
                  <a:pt x="278" y="57"/>
                </a:moveTo>
                <a:lnTo>
                  <a:pt x="317" y="131"/>
                </a:lnTo>
                <a:lnTo>
                  <a:pt x="240" y="131"/>
                </a:lnTo>
                <a:close/>
                <a:moveTo>
                  <a:pt x="542" y="238"/>
                </a:moveTo>
                <a:lnTo>
                  <a:pt x="411" y="238"/>
                </a:lnTo>
                <a:cubicBezTo>
                  <a:pt x="401" y="238"/>
                  <a:pt x="393" y="246"/>
                  <a:pt x="393" y="256"/>
                </a:cubicBezTo>
                <a:lnTo>
                  <a:pt x="393" y="387"/>
                </a:lnTo>
                <a:cubicBezTo>
                  <a:pt x="393" y="397"/>
                  <a:pt x="401" y="405"/>
                  <a:pt x="411" y="405"/>
                </a:cubicBezTo>
                <a:lnTo>
                  <a:pt x="459" y="405"/>
                </a:lnTo>
                <a:lnTo>
                  <a:pt x="459" y="497"/>
                </a:lnTo>
                <a:lnTo>
                  <a:pt x="296" y="497"/>
                </a:lnTo>
                <a:lnTo>
                  <a:pt x="296" y="167"/>
                </a:lnTo>
                <a:lnTo>
                  <a:pt x="346" y="167"/>
                </a:lnTo>
                <a:cubicBezTo>
                  <a:pt x="352" y="167"/>
                  <a:pt x="358" y="164"/>
                  <a:pt x="361" y="158"/>
                </a:cubicBezTo>
                <a:cubicBezTo>
                  <a:pt x="364" y="153"/>
                  <a:pt x="364" y="146"/>
                  <a:pt x="361" y="141"/>
                </a:cubicBezTo>
                <a:lnTo>
                  <a:pt x="294" y="10"/>
                </a:lnTo>
                <a:cubicBezTo>
                  <a:pt x="291" y="4"/>
                  <a:pt x="285" y="0"/>
                  <a:pt x="278" y="0"/>
                </a:cubicBezTo>
                <a:cubicBezTo>
                  <a:pt x="272" y="0"/>
                  <a:pt x="266" y="4"/>
                  <a:pt x="263" y="10"/>
                </a:cubicBezTo>
                <a:lnTo>
                  <a:pt x="195" y="141"/>
                </a:lnTo>
                <a:cubicBezTo>
                  <a:pt x="192" y="146"/>
                  <a:pt x="193" y="153"/>
                  <a:pt x="196" y="158"/>
                </a:cubicBezTo>
                <a:cubicBezTo>
                  <a:pt x="199" y="164"/>
                  <a:pt x="205" y="167"/>
                  <a:pt x="211" y="167"/>
                </a:cubicBezTo>
                <a:lnTo>
                  <a:pt x="261" y="167"/>
                </a:lnTo>
                <a:lnTo>
                  <a:pt x="261" y="497"/>
                </a:lnTo>
                <a:lnTo>
                  <a:pt x="97" y="497"/>
                </a:lnTo>
                <a:lnTo>
                  <a:pt x="97" y="395"/>
                </a:lnTo>
                <a:cubicBezTo>
                  <a:pt x="133" y="387"/>
                  <a:pt x="159" y="355"/>
                  <a:pt x="159" y="318"/>
                </a:cubicBezTo>
                <a:cubicBezTo>
                  <a:pt x="159" y="274"/>
                  <a:pt x="123" y="238"/>
                  <a:pt x="79" y="238"/>
                </a:cubicBezTo>
                <a:cubicBezTo>
                  <a:pt x="36" y="238"/>
                  <a:pt x="0" y="274"/>
                  <a:pt x="0" y="318"/>
                </a:cubicBezTo>
                <a:cubicBezTo>
                  <a:pt x="0" y="355"/>
                  <a:pt x="27" y="387"/>
                  <a:pt x="62" y="395"/>
                </a:cubicBezTo>
                <a:lnTo>
                  <a:pt x="62" y="514"/>
                </a:lnTo>
                <a:cubicBezTo>
                  <a:pt x="62" y="524"/>
                  <a:pt x="70" y="532"/>
                  <a:pt x="79" y="532"/>
                </a:cubicBezTo>
                <a:lnTo>
                  <a:pt x="261" y="532"/>
                </a:lnTo>
                <a:lnTo>
                  <a:pt x="261" y="734"/>
                </a:lnTo>
                <a:cubicBezTo>
                  <a:pt x="225" y="742"/>
                  <a:pt x="199" y="773"/>
                  <a:pt x="199" y="811"/>
                </a:cubicBezTo>
                <a:cubicBezTo>
                  <a:pt x="199" y="855"/>
                  <a:pt x="235" y="891"/>
                  <a:pt x="278" y="891"/>
                </a:cubicBezTo>
                <a:cubicBezTo>
                  <a:pt x="322" y="891"/>
                  <a:pt x="358" y="855"/>
                  <a:pt x="358" y="811"/>
                </a:cubicBezTo>
                <a:cubicBezTo>
                  <a:pt x="358" y="773"/>
                  <a:pt x="331" y="742"/>
                  <a:pt x="296" y="734"/>
                </a:cubicBezTo>
                <a:lnTo>
                  <a:pt x="296" y="532"/>
                </a:lnTo>
                <a:lnTo>
                  <a:pt x="477" y="532"/>
                </a:lnTo>
                <a:cubicBezTo>
                  <a:pt x="486" y="532"/>
                  <a:pt x="494" y="524"/>
                  <a:pt x="494" y="514"/>
                </a:cubicBezTo>
                <a:lnTo>
                  <a:pt x="494" y="405"/>
                </a:lnTo>
                <a:lnTo>
                  <a:pt x="542" y="405"/>
                </a:lnTo>
                <a:cubicBezTo>
                  <a:pt x="552" y="405"/>
                  <a:pt x="560" y="397"/>
                  <a:pt x="560" y="387"/>
                </a:cubicBezTo>
                <a:lnTo>
                  <a:pt x="560" y="256"/>
                </a:lnTo>
                <a:cubicBezTo>
                  <a:pt x="560" y="246"/>
                  <a:pt x="552" y="238"/>
                  <a:pt x="542" y="2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4" name="Freeform 573">
            <a:extLst>
              <a:ext uri="{FF2B5EF4-FFF2-40B4-BE49-F238E27FC236}">
                <a16:creationId xmlns:a16="http://schemas.microsoft.com/office/drawing/2014/main" id="{6C89FFF3-2250-7845-B1D6-0EE2BC1DAD56}"/>
              </a:ext>
            </a:extLst>
          </p:cNvPr>
          <p:cNvSpPr/>
          <p:nvPr/>
        </p:nvSpPr>
        <p:spPr>
          <a:xfrm>
            <a:off x="6290233" y="6781891"/>
            <a:ext cx="222120" cy="47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8" h="1332">
                <a:moveTo>
                  <a:pt x="563" y="1020"/>
                </a:moveTo>
                <a:cubicBezTo>
                  <a:pt x="563" y="1021"/>
                  <a:pt x="563" y="1085"/>
                  <a:pt x="530" y="1150"/>
                </a:cubicBezTo>
                <a:cubicBezTo>
                  <a:pt x="488" y="1234"/>
                  <a:pt x="412" y="1276"/>
                  <a:pt x="305" y="1276"/>
                </a:cubicBezTo>
                <a:cubicBezTo>
                  <a:pt x="202" y="1276"/>
                  <a:pt x="129" y="1234"/>
                  <a:pt x="88" y="1152"/>
                </a:cubicBezTo>
                <a:cubicBezTo>
                  <a:pt x="56" y="1087"/>
                  <a:pt x="55" y="1021"/>
                  <a:pt x="55" y="1020"/>
                </a:cubicBezTo>
                <a:lnTo>
                  <a:pt x="55" y="55"/>
                </a:lnTo>
                <a:lnTo>
                  <a:pt x="563" y="55"/>
                </a:lnTo>
                <a:close/>
                <a:moveTo>
                  <a:pt x="591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1020"/>
                </a:lnTo>
                <a:cubicBezTo>
                  <a:pt x="0" y="1023"/>
                  <a:pt x="0" y="1099"/>
                  <a:pt x="37" y="1174"/>
                </a:cubicBezTo>
                <a:cubicBezTo>
                  <a:pt x="72" y="1246"/>
                  <a:pt x="148" y="1332"/>
                  <a:pt x="305" y="1332"/>
                </a:cubicBezTo>
                <a:cubicBezTo>
                  <a:pt x="467" y="1332"/>
                  <a:pt x="544" y="1246"/>
                  <a:pt x="580" y="1175"/>
                </a:cubicBezTo>
                <a:cubicBezTo>
                  <a:pt x="618" y="1099"/>
                  <a:pt x="618" y="1023"/>
                  <a:pt x="618" y="1020"/>
                </a:cubicBezTo>
                <a:lnTo>
                  <a:pt x="618" y="27"/>
                </a:lnTo>
                <a:cubicBezTo>
                  <a:pt x="618" y="12"/>
                  <a:pt x="606" y="0"/>
                  <a:pt x="59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5" name="Freeform 574">
            <a:extLst>
              <a:ext uri="{FF2B5EF4-FFF2-40B4-BE49-F238E27FC236}">
                <a16:creationId xmlns:a16="http://schemas.microsoft.com/office/drawing/2014/main" id="{1E3E15F5-80DB-5941-B2EB-DBCE894E36DF}"/>
              </a:ext>
            </a:extLst>
          </p:cNvPr>
          <p:cNvSpPr/>
          <p:nvPr/>
        </p:nvSpPr>
        <p:spPr>
          <a:xfrm>
            <a:off x="6342793" y="7091130"/>
            <a:ext cx="115920" cy="11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323">
                <a:moveTo>
                  <a:pt x="162" y="55"/>
                </a:moveTo>
                <a:cubicBezTo>
                  <a:pt x="221" y="55"/>
                  <a:pt x="268" y="103"/>
                  <a:pt x="268" y="161"/>
                </a:cubicBezTo>
                <a:cubicBezTo>
                  <a:pt x="268" y="220"/>
                  <a:pt x="221" y="268"/>
                  <a:pt x="162" y="268"/>
                </a:cubicBezTo>
                <a:cubicBezTo>
                  <a:pt x="103" y="268"/>
                  <a:pt x="56" y="220"/>
                  <a:pt x="56" y="161"/>
                </a:cubicBezTo>
                <a:cubicBezTo>
                  <a:pt x="56" y="103"/>
                  <a:pt x="103" y="55"/>
                  <a:pt x="162" y="55"/>
                </a:cubicBezTo>
                <a:close/>
                <a:moveTo>
                  <a:pt x="162" y="323"/>
                </a:moveTo>
                <a:cubicBezTo>
                  <a:pt x="251" y="323"/>
                  <a:pt x="323" y="250"/>
                  <a:pt x="323" y="161"/>
                </a:cubicBezTo>
                <a:cubicBezTo>
                  <a:pt x="323" y="72"/>
                  <a:pt x="251" y="0"/>
                  <a:pt x="162" y="0"/>
                </a:cubicBezTo>
                <a:cubicBezTo>
                  <a:pt x="73" y="0"/>
                  <a:pt x="0" y="72"/>
                  <a:pt x="0" y="161"/>
                </a:cubicBezTo>
                <a:cubicBezTo>
                  <a:pt x="0" y="250"/>
                  <a:pt x="73" y="323"/>
                  <a:pt x="162" y="3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6" name="Freeform 575">
            <a:extLst>
              <a:ext uri="{FF2B5EF4-FFF2-40B4-BE49-F238E27FC236}">
                <a16:creationId xmlns:a16="http://schemas.microsoft.com/office/drawing/2014/main" id="{9CFE0955-72AB-504F-A715-9BE93B19E230}"/>
              </a:ext>
            </a:extLst>
          </p:cNvPr>
          <p:cNvSpPr/>
          <p:nvPr/>
        </p:nvSpPr>
        <p:spPr>
          <a:xfrm>
            <a:off x="567672" y="3206372"/>
            <a:ext cx="222480" cy="47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9" h="1332">
                <a:moveTo>
                  <a:pt x="563" y="1021"/>
                </a:moveTo>
                <a:cubicBezTo>
                  <a:pt x="563" y="1021"/>
                  <a:pt x="563" y="1086"/>
                  <a:pt x="531" y="1150"/>
                </a:cubicBezTo>
                <a:cubicBezTo>
                  <a:pt x="488" y="1234"/>
                  <a:pt x="413" y="1277"/>
                  <a:pt x="305" y="1277"/>
                </a:cubicBezTo>
                <a:cubicBezTo>
                  <a:pt x="202" y="1277"/>
                  <a:pt x="129" y="1235"/>
                  <a:pt x="88" y="1152"/>
                </a:cubicBezTo>
                <a:cubicBezTo>
                  <a:pt x="56" y="1088"/>
                  <a:pt x="55" y="1021"/>
                  <a:pt x="55" y="1021"/>
                </a:cubicBezTo>
                <a:lnTo>
                  <a:pt x="55" y="55"/>
                </a:lnTo>
                <a:lnTo>
                  <a:pt x="563" y="55"/>
                </a:lnTo>
                <a:close/>
                <a:moveTo>
                  <a:pt x="591" y="0"/>
                </a:move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lnTo>
                  <a:pt x="0" y="1021"/>
                </a:lnTo>
                <a:cubicBezTo>
                  <a:pt x="0" y="1024"/>
                  <a:pt x="0" y="1099"/>
                  <a:pt x="37" y="1175"/>
                </a:cubicBezTo>
                <a:cubicBezTo>
                  <a:pt x="73" y="1246"/>
                  <a:pt x="148" y="1332"/>
                  <a:pt x="305" y="1332"/>
                </a:cubicBezTo>
                <a:cubicBezTo>
                  <a:pt x="467" y="1332"/>
                  <a:pt x="544" y="1246"/>
                  <a:pt x="580" y="1175"/>
                </a:cubicBezTo>
                <a:cubicBezTo>
                  <a:pt x="618" y="1099"/>
                  <a:pt x="619" y="1024"/>
                  <a:pt x="619" y="1021"/>
                </a:cubicBezTo>
                <a:lnTo>
                  <a:pt x="619" y="28"/>
                </a:lnTo>
                <a:cubicBezTo>
                  <a:pt x="619" y="12"/>
                  <a:pt x="606" y="0"/>
                  <a:pt x="59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7" name="Freeform 576">
            <a:extLst>
              <a:ext uri="{FF2B5EF4-FFF2-40B4-BE49-F238E27FC236}">
                <a16:creationId xmlns:a16="http://schemas.microsoft.com/office/drawing/2014/main" id="{A3B06A83-5363-1A45-A0E8-81EC1CD3DD86}"/>
              </a:ext>
            </a:extLst>
          </p:cNvPr>
          <p:cNvSpPr/>
          <p:nvPr/>
        </p:nvSpPr>
        <p:spPr>
          <a:xfrm>
            <a:off x="620593" y="3515611"/>
            <a:ext cx="115920" cy="11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323">
                <a:moveTo>
                  <a:pt x="161" y="268"/>
                </a:moveTo>
                <a:cubicBezTo>
                  <a:pt x="102" y="268"/>
                  <a:pt x="55" y="220"/>
                  <a:pt x="55" y="162"/>
                </a:cubicBezTo>
                <a:cubicBezTo>
                  <a:pt x="55" y="103"/>
                  <a:pt x="102" y="55"/>
                  <a:pt x="161" y="55"/>
                </a:cubicBezTo>
                <a:cubicBezTo>
                  <a:pt x="220" y="55"/>
                  <a:pt x="267" y="103"/>
                  <a:pt x="267" y="162"/>
                </a:cubicBezTo>
                <a:cubicBezTo>
                  <a:pt x="267" y="220"/>
                  <a:pt x="220" y="268"/>
                  <a:pt x="161" y="268"/>
                </a:cubicBezTo>
                <a:close/>
                <a:moveTo>
                  <a:pt x="161" y="0"/>
                </a:moveTo>
                <a:cubicBezTo>
                  <a:pt x="72" y="0"/>
                  <a:pt x="0" y="73"/>
                  <a:pt x="0" y="162"/>
                </a:cubicBezTo>
                <a:cubicBezTo>
                  <a:pt x="0" y="251"/>
                  <a:pt x="72" y="323"/>
                  <a:pt x="161" y="323"/>
                </a:cubicBezTo>
                <a:cubicBezTo>
                  <a:pt x="250" y="323"/>
                  <a:pt x="323" y="251"/>
                  <a:pt x="323" y="162"/>
                </a:cubicBezTo>
                <a:cubicBezTo>
                  <a:pt x="323" y="73"/>
                  <a:pt x="250" y="0"/>
                  <a:pt x="16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8" name="Freeform 577">
            <a:extLst>
              <a:ext uri="{FF2B5EF4-FFF2-40B4-BE49-F238E27FC236}">
                <a16:creationId xmlns:a16="http://schemas.microsoft.com/office/drawing/2014/main" id="{BA05BD76-52AE-D944-ADE0-D8613587EE80}"/>
              </a:ext>
            </a:extLst>
          </p:cNvPr>
          <p:cNvSpPr/>
          <p:nvPr/>
        </p:nvSpPr>
        <p:spPr>
          <a:xfrm>
            <a:off x="600074" y="3280531"/>
            <a:ext cx="154440" cy="155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0" h="432">
                <a:moveTo>
                  <a:pt x="216" y="120"/>
                </a:moveTo>
                <a:cubicBezTo>
                  <a:pt x="270" y="120"/>
                  <a:pt x="314" y="181"/>
                  <a:pt x="314" y="256"/>
                </a:cubicBezTo>
                <a:cubicBezTo>
                  <a:pt x="314" y="332"/>
                  <a:pt x="270" y="393"/>
                  <a:pt x="216" y="393"/>
                </a:cubicBezTo>
                <a:cubicBezTo>
                  <a:pt x="162" y="393"/>
                  <a:pt x="118" y="332"/>
                  <a:pt x="118" y="256"/>
                </a:cubicBezTo>
                <a:cubicBezTo>
                  <a:pt x="118" y="181"/>
                  <a:pt x="162" y="120"/>
                  <a:pt x="216" y="120"/>
                </a:cubicBezTo>
                <a:close/>
                <a:moveTo>
                  <a:pt x="212" y="40"/>
                </a:moveTo>
                <a:cubicBezTo>
                  <a:pt x="223" y="40"/>
                  <a:pt x="232" y="49"/>
                  <a:pt x="232" y="60"/>
                </a:cubicBezTo>
                <a:cubicBezTo>
                  <a:pt x="232" y="71"/>
                  <a:pt x="223" y="81"/>
                  <a:pt x="212" y="81"/>
                </a:cubicBezTo>
                <a:cubicBezTo>
                  <a:pt x="200" y="81"/>
                  <a:pt x="191" y="71"/>
                  <a:pt x="191" y="60"/>
                </a:cubicBezTo>
                <a:cubicBezTo>
                  <a:pt x="191" y="49"/>
                  <a:pt x="200" y="40"/>
                  <a:pt x="212" y="40"/>
                </a:cubicBezTo>
                <a:close/>
                <a:moveTo>
                  <a:pt x="59" y="353"/>
                </a:moveTo>
                <a:lnTo>
                  <a:pt x="58" y="353"/>
                </a:lnTo>
                <a:lnTo>
                  <a:pt x="57" y="353"/>
                </a:lnTo>
                <a:lnTo>
                  <a:pt x="56" y="353"/>
                </a:lnTo>
                <a:lnTo>
                  <a:pt x="55" y="353"/>
                </a:lnTo>
                <a:cubicBezTo>
                  <a:pt x="55" y="353"/>
                  <a:pt x="54" y="353"/>
                  <a:pt x="54" y="354"/>
                </a:cubicBezTo>
                <a:lnTo>
                  <a:pt x="53" y="354"/>
                </a:lnTo>
                <a:lnTo>
                  <a:pt x="52" y="354"/>
                </a:lnTo>
                <a:lnTo>
                  <a:pt x="51" y="354"/>
                </a:lnTo>
                <a:cubicBezTo>
                  <a:pt x="51" y="355"/>
                  <a:pt x="51" y="355"/>
                  <a:pt x="50" y="355"/>
                </a:cubicBezTo>
                <a:cubicBezTo>
                  <a:pt x="49" y="355"/>
                  <a:pt x="49" y="356"/>
                  <a:pt x="49" y="356"/>
                </a:cubicBezTo>
                <a:cubicBezTo>
                  <a:pt x="48" y="356"/>
                  <a:pt x="48" y="356"/>
                  <a:pt x="48" y="356"/>
                </a:cubicBezTo>
                <a:lnTo>
                  <a:pt x="47" y="357"/>
                </a:lnTo>
                <a:lnTo>
                  <a:pt x="46" y="357"/>
                </a:lnTo>
                <a:cubicBezTo>
                  <a:pt x="46" y="358"/>
                  <a:pt x="46" y="358"/>
                  <a:pt x="46" y="358"/>
                </a:cubicBezTo>
                <a:cubicBezTo>
                  <a:pt x="45" y="358"/>
                  <a:pt x="45" y="358"/>
                  <a:pt x="45" y="359"/>
                </a:cubicBezTo>
                <a:lnTo>
                  <a:pt x="6" y="397"/>
                </a:lnTo>
                <a:cubicBezTo>
                  <a:pt x="-2" y="405"/>
                  <a:pt x="-2" y="417"/>
                  <a:pt x="5" y="425"/>
                </a:cubicBezTo>
                <a:cubicBezTo>
                  <a:pt x="9" y="429"/>
                  <a:pt x="14" y="431"/>
                  <a:pt x="19" y="431"/>
                </a:cubicBezTo>
                <a:cubicBezTo>
                  <a:pt x="24" y="431"/>
                  <a:pt x="29" y="429"/>
                  <a:pt x="33" y="425"/>
                </a:cubicBezTo>
                <a:lnTo>
                  <a:pt x="67" y="392"/>
                </a:lnTo>
                <a:lnTo>
                  <a:pt x="98" y="392"/>
                </a:lnTo>
                <a:cubicBezTo>
                  <a:pt x="107" y="392"/>
                  <a:pt x="115" y="387"/>
                  <a:pt x="117" y="379"/>
                </a:cubicBezTo>
                <a:cubicBezTo>
                  <a:pt x="143" y="413"/>
                  <a:pt x="178" y="432"/>
                  <a:pt x="216" y="432"/>
                </a:cubicBezTo>
                <a:cubicBezTo>
                  <a:pt x="253" y="432"/>
                  <a:pt x="287" y="414"/>
                  <a:pt x="313" y="380"/>
                </a:cubicBezTo>
                <a:cubicBezTo>
                  <a:pt x="316" y="388"/>
                  <a:pt x="323" y="392"/>
                  <a:pt x="331" y="392"/>
                </a:cubicBezTo>
                <a:lnTo>
                  <a:pt x="363" y="392"/>
                </a:lnTo>
                <a:lnTo>
                  <a:pt x="397" y="425"/>
                </a:lnTo>
                <a:cubicBezTo>
                  <a:pt x="400" y="429"/>
                  <a:pt x="405" y="431"/>
                  <a:pt x="410" y="431"/>
                </a:cubicBezTo>
                <a:cubicBezTo>
                  <a:pt x="415" y="431"/>
                  <a:pt x="421" y="429"/>
                  <a:pt x="424" y="425"/>
                </a:cubicBezTo>
                <a:cubicBezTo>
                  <a:pt x="432" y="417"/>
                  <a:pt x="432" y="405"/>
                  <a:pt x="424" y="397"/>
                </a:cubicBezTo>
                <a:lnTo>
                  <a:pt x="385" y="359"/>
                </a:lnTo>
                <a:cubicBezTo>
                  <a:pt x="384" y="358"/>
                  <a:pt x="384" y="358"/>
                  <a:pt x="384" y="358"/>
                </a:cubicBezTo>
                <a:lnTo>
                  <a:pt x="383" y="357"/>
                </a:lnTo>
                <a:cubicBezTo>
                  <a:pt x="382" y="357"/>
                  <a:pt x="382" y="356"/>
                  <a:pt x="382" y="356"/>
                </a:cubicBezTo>
                <a:cubicBezTo>
                  <a:pt x="381" y="356"/>
                  <a:pt x="381" y="356"/>
                  <a:pt x="381" y="356"/>
                </a:cubicBezTo>
                <a:lnTo>
                  <a:pt x="380" y="355"/>
                </a:lnTo>
                <a:lnTo>
                  <a:pt x="379" y="355"/>
                </a:lnTo>
                <a:lnTo>
                  <a:pt x="378" y="354"/>
                </a:lnTo>
                <a:lnTo>
                  <a:pt x="377" y="354"/>
                </a:lnTo>
                <a:lnTo>
                  <a:pt x="376" y="354"/>
                </a:lnTo>
                <a:cubicBezTo>
                  <a:pt x="375" y="353"/>
                  <a:pt x="375" y="353"/>
                  <a:pt x="375" y="353"/>
                </a:cubicBezTo>
                <a:cubicBezTo>
                  <a:pt x="374" y="353"/>
                  <a:pt x="374" y="353"/>
                  <a:pt x="374" y="353"/>
                </a:cubicBezTo>
                <a:cubicBezTo>
                  <a:pt x="373" y="353"/>
                  <a:pt x="373" y="353"/>
                  <a:pt x="373" y="353"/>
                </a:cubicBezTo>
                <a:cubicBezTo>
                  <a:pt x="372" y="353"/>
                  <a:pt x="372" y="353"/>
                  <a:pt x="372" y="353"/>
                </a:cubicBezTo>
                <a:cubicBezTo>
                  <a:pt x="371" y="353"/>
                  <a:pt x="371" y="353"/>
                  <a:pt x="371" y="353"/>
                </a:cubicBezTo>
                <a:lnTo>
                  <a:pt x="331" y="353"/>
                </a:lnTo>
                <a:cubicBezTo>
                  <a:pt x="344" y="327"/>
                  <a:pt x="352" y="296"/>
                  <a:pt x="353" y="264"/>
                </a:cubicBezTo>
                <a:cubicBezTo>
                  <a:pt x="356" y="271"/>
                  <a:pt x="363" y="275"/>
                  <a:pt x="371" y="275"/>
                </a:cubicBezTo>
                <a:lnTo>
                  <a:pt x="410" y="275"/>
                </a:lnTo>
                <a:cubicBezTo>
                  <a:pt x="421" y="275"/>
                  <a:pt x="430" y="266"/>
                  <a:pt x="430" y="256"/>
                </a:cubicBezTo>
                <a:cubicBezTo>
                  <a:pt x="430" y="245"/>
                  <a:pt x="421" y="236"/>
                  <a:pt x="410" y="236"/>
                </a:cubicBezTo>
                <a:lnTo>
                  <a:pt x="371" y="236"/>
                </a:lnTo>
                <a:cubicBezTo>
                  <a:pt x="363" y="236"/>
                  <a:pt x="356" y="240"/>
                  <a:pt x="353" y="247"/>
                </a:cubicBezTo>
                <a:cubicBezTo>
                  <a:pt x="352" y="215"/>
                  <a:pt x="344" y="185"/>
                  <a:pt x="330" y="158"/>
                </a:cubicBezTo>
                <a:lnTo>
                  <a:pt x="331" y="158"/>
                </a:lnTo>
                <a:lnTo>
                  <a:pt x="371" y="158"/>
                </a:lnTo>
                <a:cubicBezTo>
                  <a:pt x="378" y="158"/>
                  <a:pt x="383" y="155"/>
                  <a:pt x="387" y="150"/>
                </a:cubicBezTo>
                <a:lnTo>
                  <a:pt x="424" y="114"/>
                </a:lnTo>
                <a:cubicBezTo>
                  <a:pt x="432" y="106"/>
                  <a:pt x="432" y="94"/>
                  <a:pt x="424" y="86"/>
                </a:cubicBezTo>
                <a:cubicBezTo>
                  <a:pt x="417" y="78"/>
                  <a:pt x="404" y="78"/>
                  <a:pt x="397" y="86"/>
                </a:cubicBezTo>
                <a:lnTo>
                  <a:pt x="362" y="119"/>
                </a:lnTo>
                <a:lnTo>
                  <a:pt x="331" y="119"/>
                </a:lnTo>
                <a:cubicBezTo>
                  <a:pt x="323" y="119"/>
                  <a:pt x="316" y="124"/>
                  <a:pt x="313" y="132"/>
                </a:cubicBezTo>
                <a:cubicBezTo>
                  <a:pt x="299" y="113"/>
                  <a:pt x="282" y="100"/>
                  <a:pt x="263" y="91"/>
                </a:cubicBezTo>
                <a:cubicBezTo>
                  <a:pt x="268" y="82"/>
                  <a:pt x="272" y="71"/>
                  <a:pt x="272" y="60"/>
                </a:cubicBezTo>
                <a:cubicBezTo>
                  <a:pt x="272" y="27"/>
                  <a:pt x="245" y="0"/>
                  <a:pt x="212" y="0"/>
                </a:cubicBezTo>
                <a:cubicBezTo>
                  <a:pt x="179" y="0"/>
                  <a:pt x="152" y="27"/>
                  <a:pt x="152" y="60"/>
                </a:cubicBezTo>
                <a:cubicBezTo>
                  <a:pt x="152" y="73"/>
                  <a:pt x="156" y="85"/>
                  <a:pt x="162" y="94"/>
                </a:cubicBezTo>
                <a:cubicBezTo>
                  <a:pt x="146" y="103"/>
                  <a:pt x="131" y="116"/>
                  <a:pt x="118" y="133"/>
                </a:cubicBezTo>
                <a:cubicBezTo>
                  <a:pt x="116" y="125"/>
                  <a:pt x="108" y="119"/>
                  <a:pt x="99" y="119"/>
                </a:cubicBezTo>
                <a:lnTo>
                  <a:pt x="68" y="119"/>
                </a:lnTo>
                <a:lnTo>
                  <a:pt x="34" y="86"/>
                </a:lnTo>
                <a:cubicBezTo>
                  <a:pt x="26" y="78"/>
                  <a:pt x="14" y="79"/>
                  <a:pt x="6" y="87"/>
                </a:cubicBezTo>
                <a:cubicBezTo>
                  <a:pt x="-2" y="94"/>
                  <a:pt x="-1" y="107"/>
                  <a:pt x="6" y="114"/>
                </a:cubicBezTo>
                <a:lnTo>
                  <a:pt x="46" y="153"/>
                </a:lnTo>
                <a:cubicBezTo>
                  <a:pt x="47" y="153"/>
                  <a:pt x="47" y="154"/>
                  <a:pt x="47" y="154"/>
                </a:cubicBezTo>
                <a:cubicBezTo>
                  <a:pt x="47" y="154"/>
                  <a:pt x="48" y="154"/>
                  <a:pt x="48" y="155"/>
                </a:cubicBezTo>
                <a:lnTo>
                  <a:pt x="49" y="155"/>
                </a:lnTo>
                <a:lnTo>
                  <a:pt x="50" y="156"/>
                </a:lnTo>
                <a:cubicBezTo>
                  <a:pt x="51" y="156"/>
                  <a:pt x="51" y="156"/>
                  <a:pt x="51" y="157"/>
                </a:cubicBezTo>
                <a:cubicBezTo>
                  <a:pt x="52" y="157"/>
                  <a:pt x="52" y="157"/>
                  <a:pt x="52" y="157"/>
                </a:cubicBezTo>
                <a:lnTo>
                  <a:pt x="53" y="157"/>
                </a:lnTo>
                <a:lnTo>
                  <a:pt x="54" y="157"/>
                </a:lnTo>
                <a:cubicBezTo>
                  <a:pt x="54" y="158"/>
                  <a:pt x="55" y="158"/>
                  <a:pt x="55" y="158"/>
                </a:cubicBezTo>
                <a:lnTo>
                  <a:pt x="56" y="158"/>
                </a:lnTo>
                <a:lnTo>
                  <a:pt x="57" y="158"/>
                </a:lnTo>
                <a:lnTo>
                  <a:pt x="58" y="158"/>
                </a:lnTo>
                <a:cubicBezTo>
                  <a:pt x="58" y="158"/>
                  <a:pt x="59" y="158"/>
                  <a:pt x="60" y="158"/>
                </a:cubicBezTo>
                <a:lnTo>
                  <a:pt x="99" y="158"/>
                </a:lnTo>
                <a:cubicBezTo>
                  <a:pt x="100" y="158"/>
                  <a:pt x="101" y="158"/>
                  <a:pt x="102" y="158"/>
                </a:cubicBezTo>
                <a:cubicBezTo>
                  <a:pt x="88" y="185"/>
                  <a:pt x="80" y="217"/>
                  <a:pt x="79" y="251"/>
                </a:cubicBezTo>
                <a:cubicBezTo>
                  <a:pt x="77" y="242"/>
                  <a:pt x="69" y="236"/>
                  <a:pt x="60" y="236"/>
                </a:cubicBezTo>
                <a:lnTo>
                  <a:pt x="20" y="236"/>
                </a:lnTo>
                <a:cubicBezTo>
                  <a:pt x="9" y="236"/>
                  <a:pt x="0" y="245"/>
                  <a:pt x="0" y="256"/>
                </a:cubicBezTo>
                <a:cubicBezTo>
                  <a:pt x="0" y="266"/>
                  <a:pt x="9" y="275"/>
                  <a:pt x="20" y="275"/>
                </a:cubicBezTo>
                <a:lnTo>
                  <a:pt x="60" y="275"/>
                </a:lnTo>
                <a:cubicBezTo>
                  <a:pt x="69" y="275"/>
                  <a:pt x="77" y="269"/>
                  <a:pt x="79" y="260"/>
                </a:cubicBezTo>
                <a:cubicBezTo>
                  <a:pt x="79" y="294"/>
                  <a:pt x="87" y="326"/>
                  <a:pt x="101" y="353"/>
                </a:cubicBezTo>
                <a:cubicBezTo>
                  <a:pt x="100" y="353"/>
                  <a:pt x="99" y="353"/>
                  <a:pt x="98" y="3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9" name="Freeform 578">
            <a:extLst>
              <a:ext uri="{FF2B5EF4-FFF2-40B4-BE49-F238E27FC236}">
                <a16:creationId xmlns:a16="http://schemas.microsoft.com/office/drawing/2014/main" id="{C7275A10-85C0-FD4C-B255-D5D2C9BC2013}"/>
              </a:ext>
            </a:extLst>
          </p:cNvPr>
          <p:cNvSpPr/>
          <p:nvPr/>
        </p:nvSpPr>
        <p:spPr>
          <a:xfrm>
            <a:off x="1283353" y="3206372"/>
            <a:ext cx="222480" cy="47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9" h="1332">
                <a:moveTo>
                  <a:pt x="564" y="1021"/>
                </a:moveTo>
                <a:cubicBezTo>
                  <a:pt x="564" y="1021"/>
                  <a:pt x="563" y="1086"/>
                  <a:pt x="531" y="1150"/>
                </a:cubicBezTo>
                <a:cubicBezTo>
                  <a:pt x="489" y="1234"/>
                  <a:pt x="413" y="1277"/>
                  <a:pt x="306" y="1277"/>
                </a:cubicBezTo>
                <a:cubicBezTo>
                  <a:pt x="203" y="1277"/>
                  <a:pt x="129" y="1235"/>
                  <a:pt x="88" y="1152"/>
                </a:cubicBezTo>
                <a:cubicBezTo>
                  <a:pt x="56" y="1088"/>
                  <a:pt x="55" y="1021"/>
                  <a:pt x="55" y="1021"/>
                </a:cubicBezTo>
                <a:lnTo>
                  <a:pt x="55" y="55"/>
                </a:lnTo>
                <a:lnTo>
                  <a:pt x="564" y="55"/>
                </a:lnTo>
                <a:close/>
                <a:moveTo>
                  <a:pt x="591" y="0"/>
                </a:move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lnTo>
                  <a:pt x="0" y="1021"/>
                </a:lnTo>
                <a:cubicBezTo>
                  <a:pt x="0" y="1024"/>
                  <a:pt x="1" y="1099"/>
                  <a:pt x="38" y="1175"/>
                </a:cubicBezTo>
                <a:cubicBezTo>
                  <a:pt x="73" y="1246"/>
                  <a:pt x="148" y="1332"/>
                  <a:pt x="306" y="1332"/>
                </a:cubicBezTo>
                <a:cubicBezTo>
                  <a:pt x="467" y="1332"/>
                  <a:pt x="544" y="1246"/>
                  <a:pt x="580" y="1175"/>
                </a:cubicBezTo>
                <a:cubicBezTo>
                  <a:pt x="618" y="1099"/>
                  <a:pt x="619" y="1024"/>
                  <a:pt x="619" y="1021"/>
                </a:cubicBezTo>
                <a:lnTo>
                  <a:pt x="619" y="28"/>
                </a:lnTo>
                <a:cubicBezTo>
                  <a:pt x="619" y="12"/>
                  <a:pt x="607" y="0"/>
                  <a:pt x="59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0" name="Freeform 579">
            <a:extLst>
              <a:ext uri="{FF2B5EF4-FFF2-40B4-BE49-F238E27FC236}">
                <a16:creationId xmlns:a16="http://schemas.microsoft.com/office/drawing/2014/main" id="{186AA9C3-6D6E-9C42-93AF-8D7BFDAC50C7}"/>
              </a:ext>
            </a:extLst>
          </p:cNvPr>
          <p:cNvSpPr/>
          <p:nvPr/>
        </p:nvSpPr>
        <p:spPr>
          <a:xfrm>
            <a:off x="1336273" y="3515611"/>
            <a:ext cx="115920" cy="11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323">
                <a:moveTo>
                  <a:pt x="161" y="268"/>
                </a:moveTo>
                <a:cubicBezTo>
                  <a:pt x="103" y="268"/>
                  <a:pt x="55" y="220"/>
                  <a:pt x="55" y="162"/>
                </a:cubicBezTo>
                <a:cubicBezTo>
                  <a:pt x="55" y="103"/>
                  <a:pt x="103" y="55"/>
                  <a:pt x="161" y="55"/>
                </a:cubicBezTo>
                <a:cubicBezTo>
                  <a:pt x="220" y="55"/>
                  <a:pt x="268" y="103"/>
                  <a:pt x="268" y="162"/>
                </a:cubicBezTo>
                <a:cubicBezTo>
                  <a:pt x="268" y="220"/>
                  <a:pt x="220" y="268"/>
                  <a:pt x="161" y="268"/>
                </a:cubicBezTo>
                <a:close/>
                <a:moveTo>
                  <a:pt x="161" y="0"/>
                </a:moveTo>
                <a:cubicBezTo>
                  <a:pt x="72" y="0"/>
                  <a:pt x="0" y="73"/>
                  <a:pt x="0" y="162"/>
                </a:cubicBezTo>
                <a:cubicBezTo>
                  <a:pt x="0" y="251"/>
                  <a:pt x="72" y="323"/>
                  <a:pt x="161" y="323"/>
                </a:cubicBezTo>
                <a:cubicBezTo>
                  <a:pt x="251" y="323"/>
                  <a:pt x="323" y="251"/>
                  <a:pt x="323" y="162"/>
                </a:cubicBezTo>
                <a:cubicBezTo>
                  <a:pt x="323" y="73"/>
                  <a:pt x="251" y="0"/>
                  <a:pt x="16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1" name="Freeform 580">
            <a:extLst>
              <a:ext uri="{FF2B5EF4-FFF2-40B4-BE49-F238E27FC236}">
                <a16:creationId xmlns:a16="http://schemas.microsoft.com/office/drawing/2014/main" id="{607B4005-844E-314E-AF25-2CCAB18741B3}"/>
              </a:ext>
            </a:extLst>
          </p:cNvPr>
          <p:cNvSpPr/>
          <p:nvPr/>
        </p:nvSpPr>
        <p:spPr>
          <a:xfrm>
            <a:off x="1331593" y="3265051"/>
            <a:ext cx="124920" cy="169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8" h="473">
                <a:moveTo>
                  <a:pt x="193" y="117"/>
                </a:moveTo>
                <a:lnTo>
                  <a:pt x="153" y="183"/>
                </a:lnTo>
                <a:cubicBezTo>
                  <a:pt x="150" y="189"/>
                  <a:pt x="150" y="196"/>
                  <a:pt x="153" y="201"/>
                </a:cubicBezTo>
                <a:cubicBezTo>
                  <a:pt x="156" y="207"/>
                  <a:pt x="162" y="210"/>
                  <a:pt x="168" y="210"/>
                </a:cubicBezTo>
                <a:lnTo>
                  <a:pt x="285" y="210"/>
                </a:lnTo>
                <a:lnTo>
                  <a:pt x="136" y="347"/>
                </a:lnTo>
                <a:lnTo>
                  <a:pt x="188" y="267"/>
                </a:lnTo>
                <a:cubicBezTo>
                  <a:pt x="192" y="261"/>
                  <a:pt x="192" y="254"/>
                  <a:pt x="189" y="249"/>
                </a:cubicBezTo>
                <a:cubicBezTo>
                  <a:pt x="186" y="243"/>
                  <a:pt x="180" y="239"/>
                  <a:pt x="173" y="239"/>
                </a:cubicBezTo>
                <a:lnTo>
                  <a:pt x="62" y="239"/>
                </a:lnTo>
                <a:close/>
                <a:moveTo>
                  <a:pt x="17" y="275"/>
                </a:moveTo>
                <a:lnTo>
                  <a:pt x="141" y="275"/>
                </a:lnTo>
                <a:lnTo>
                  <a:pt x="30" y="446"/>
                </a:lnTo>
                <a:cubicBezTo>
                  <a:pt x="25" y="453"/>
                  <a:pt x="27" y="463"/>
                  <a:pt x="34" y="469"/>
                </a:cubicBezTo>
                <a:cubicBezTo>
                  <a:pt x="37" y="472"/>
                  <a:pt x="41" y="473"/>
                  <a:pt x="45" y="473"/>
                </a:cubicBezTo>
                <a:cubicBezTo>
                  <a:pt x="49" y="473"/>
                  <a:pt x="54" y="472"/>
                  <a:pt x="57" y="468"/>
                </a:cubicBezTo>
                <a:lnTo>
                  <a:pt x="342" y="206"/>
                </a:lnTo>
                <a:cubicBezTo>
                  <a:pt x="347" y="201"/>
                  <a:pt x="349" y="193"/>
                  <a:pt x="346" y="186"/>
                </a:cubicBezTo>
                <a:cubicBezTo>
                  <a:pt x="344" y="179"/>
                  <a:pt x="337" y="175"/>
                  <a:pt x="330" y="175"/>
                </a:cubicBezTo>
                <a:lnTo>
                  <a:pt x="199" y="175"/>
                </a:lnTo>
                <a:lnTo>
                  <a:pt x="287" y="27"/>
                </a:lnTo>
                <a:cubicBezTo>
                  <a:pt x="292" y="19"/>
                  <a:pt x="290" y="9"/>
                  <a:pt x="283" y="4"/>
                </a:cubicBezTo>
                <a:cubicBezTo>
                  <a:pt x="276" y="-2"/>
                  <a:pt x="266" y="-1"/>
                  <a:pt x="260" y="5"/>
                </a:cubicBezTo>
                <a:lnTo>
                  <a:pt x="5" y="244"/>
                </a:lnTo>
                <a:cubicBezTo>
                  <a:pt x="0" y="249"/>
                  <a:pt x="-2" y="257"/>
                  <a:pt x="1" y="264"/>
                </a:cubicBezTo>
                <a:cubicBezTo>
                  <a:pt x="3" y="270"/>
                  <a:pt x="10" y="275"/>
                  <a:pt x="17" y="27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2" name="Freeform 581">
            <a:extLst>
              <a:ext uri="{FF2B5EF4-FFF2-40B4-BE49-F238E27FC236}">
                <a16:creationId xmlns:a16="http://schemas.microsoft.com/office/drawing/2014/main" id="{8EDC61BC-C3AA-3F4A-90EF-4DD44CDD306A}"/>
              </a:ext>
            </a:extLst>
          </p:cNvPr>
          <p:cNvSpPr/>
          <p:nvPr/>
        </p:nvSpPr>
        <p:spPr>
          <a:xfrm>
            <a:off x="1999393" y="3206372"/>
            <a:ext cx="222120" cy="47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8" h="1332">
                <a:moveTo>
                  <a:pt x="563" y="1021"/>
                </a:moveTo>
                <a:cubicBezTo>
                  <a:pt x="563" y="1021"/>
                  <a:pt x="563" y="1087"/>
                  <a:pt x="530" y="1152"/>
                </a:cubicBezTo>
                <a:cubicBezTo>
                  <a:pt x="487" y="1235"/>
                  <a:pt x="412" y="1277"/>
                  <a:pt x="305" y="1277"/>
                </a:cubicBezTo>
                <a:cubicBezTo>
                  <a:pt x="202" y="1277"/>
                  <a:pt x="129" y="1235"/>
                  <a:pt x="88" y="1152"/>
                </a:cubicBezTo>
                <a:cubicBezTo>
                  <a:pt x="56" y="1088"/>
                  <a:pt x="55" y="1021"/>
                  <a:pt x="55" y="1021"/>
                </a:cubicBezTo>
                <a:lnTo>
                  <a:pt x="55" y="55"/>
                </a:lnTo>
                <a:lnTo>
                  <a:pt x="563" y="55"/>
                </a:lnTo>
                <a:close/>
                <a:moveTo>
                  <a:pt x="591" y="0"/>
                </a:move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lnTo>
                  <a:pt x="0" y="1021"/>
                </a:lnTo>
                <a:cubicBezTo>
                  <a:pt x="0" y="1024"/>
                  <a:pt x="0" y="1099"/>
                  <a:pt x="37" y="1175"/>
                </a:cubicBezTo>
                <a:cubicBezTo>
                  <a:pt x="72" y="1246"/>
                  <a:pt x="147" y="1332"/>
                  <a:pt x="305" y="1332"/>
                </a:cubicBezTo>
                <a:cubicBezTo>
                  <a:pt x="467" y="1332"/>
                  <a:pt x="544" y="1246"/>
                  <a:pt x="580" y="1175"/>
                </a:cubicBezTo>
                <a:cubicBezTo>
                  <a:pt x="618" y="1099"/>
                  <a:pt x="618" y="1024"/>
                  <a:pt x="618" y="1021"/>
                </a:cubicBezTo>
                <a:lnTo>
                  <a:pt x="618" y="28"/>
                </a:lnTo>
                <a:cubicBezTo>
                  <a:pt x="618" y="12"/>
                  <a:pt x="606" y="0"/>
                  <a:pt x="59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3" name="Freeform 582">
            <a:extLst>
              <a:ext uri="{FF2B5EF4-FFF2-40B4-BE49-F238E27FC236}">
                <a16:creationId xmlns:a16="http://schemas.microsoft.com/office/drawing/2014/main" id="{D2FE2F61-2540-6C43-BF53-54DADD107B8E}"/>
              </a:ext>
            </a:extLst>
          </p:cNvPr>
          <p:cNvSpPr/>
          <p:nvPr/>
        </p:nvSpPr>
        <p:spPr>
          <a:xfrm>
            <a:off x="2051954" y="3515611"/>
            <a:ext cx="115920" cy="11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323">
                <a:moveTo>
                  <a:pt x="162" y="268"/>
                </a:moveTo>
                <a:cubicBezTo>
                  <a:pt x="103" y="268"/>
                  <a:pt x="56" y="220"/>
                  <a:pt x="56" y="162"/>
                </a:cubicBezTo>
                <a:cubicBezTo>
                  <a:pt x="56" y="103"/>
                  <a:pt x="103" y="55"/>
                  <a:pt x="162" y="55"/>
                </a:cubicBezTo>
                <a:cubicBezTo>
                  <a:pt x="221" y="55"/>
                  <a:pt x="268" y="103"/>
                  <a:pt x="268" y="162"/>
                </a:cubicBezTo>
                <a:cubicBezTo>
                  <a:pt x="268" y="220"/>
                  <a:pt x="221" y="268"/>
                  <a:pt x="162" y="268"/>
                </a:cubicBezTo>
                <a:close/>
                <a:moveTo>
                  <a:pt x="162" y="0"/>
                </a:moveTo>
                <a:cubicBezTo>
                  <a:pt x="73" y="0"/>
                  <a:pt x="0" y="73"/>
                  <a:pt x="0" y="162"/>
                </a:cubicBezTo>
                <a:cubicBezTo>
                  <a:pt x="0" y="251"/>
                  <a:pt x="73" y="323"/>
                  <a:pt x="162" y="323"/>
                </a:cubicBezTo>
                <a:cubicBezTo>
                  <a:pt x="251" y="323"/>
                  <a:pt x="323" y="251"/>
                  <a:pt x="323" y="162"/>
                </a:cubicBezTo>
                <a:cubicBezTo>
                  <a:pt x="323" y="73"/>
                  <a:pt x="251" y="0"/>
                  <a:pt x="16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4" name="Freeform 583">
            <a:extLst>
              <a:ext uri="{FF2B5EF4-FFF2-40B4-BE49-F238E27FC236}">
                <a16:creationId xmlns:a16="http://schemas.microsoft.com/office/drawing/2014/main" id="{65F0145B-92EC-3B4A-B530-7C890A7B272A}"/>
              </a:ext>
            </a:extLst>
          </p:cNvPr>
          <p:cNvSpPr/>
          <p:nvPr/>
        </p:nvSpPr>
        <p:spPr>
          <a:xfrm>
            <a:off x="2037553" y="3259652"/>
            <a:ext cx="14652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8" h="126">
                <a:moveTo>
                  <a:pt x="28" y="126"/>
                </a:moveTo>
                <a:cubicBezTo>
                  <a:pt x="35" y="126"/>
                  <a:pt x="42" y="123"/>
                  <a:pt x="47" y="118"/>
                </a:cubicBezTo>
                <a:cubicBezTo>
                  <a:pt x="85" y="79"/>
                  <a:pt x="142" y="57"/>
                  <a:pt x="204" y="55"/>
                </a:cubicBezTo>
                <a:cubicBezTo>
                  <a:pt x="265" y="54"/>
                  <a:pt x="322" y="73"/>
                  <a:pt x="362" y="109"/>
                </a:cubicBezTo>
                <a:cubicBezTo>
                  <a:pt x="373" y="119"/>
                  <a:pt x="390" y="118"/>
                  <a:pt x="400" y="106"/>
                </a:cubicBezTo>
                <a:cubicBezTo>
                  <a:pt x="411" y="95"/>
                  <a:pt x="410" y="78"/>
                  <a:pt x="398" y="68"/>
                </a:cubicBezTo>
                <a:cubicBezTo>
                  <a:pt x="349" y="23"/>
                  <a:pt x="277" y="-2"/>
                  <a:pt x="203" y="0"/>
                </a:cubicBezTo>
                <a:cubicBezTo>
                  <a:pt x="127" y="2"/>
                  <a:pt x="56" y="30"/>
                  <a:pt x="8" y="79"/>
                </a:cubicBezTo>
                <a:cubicBezTo>
                  <a:pt x="-3" y="90"/>
                  <a:pt x="-2" y="107"/>
                  <a:pt x="8" y="118"/>
                </a:cubicBezTo>
                <a:cubicBezTo>
                  <a:pt x="14" y="123"/>
                  <a:pt x="21" y="126"/>
                  <a:pt x="28" y="1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5" name="Freeform 584">
            <a:extLst>
              <a:ext uri="{FF2B5EF4-FFF2-40B4-BE49-F238E27FC236}">
                <a16:creationId xmlns:a16="http://schemas.microsoft.com/office/drawing/2014/main" id="{88AF80AA-4DD9-CE4D-9DC4-545D038CE0EF}"/>
              </a:ext>
            </a:extLst>
          </p:cNvPr>
          <p:cNvSpPr/>
          <p:nvPr/>
        </p:nvSpPr>
        <p:spPr>
          <a:xfrm>
            <a:off x="2096953" y="3351811"/>
            <a:ext cx="32040" cy="3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" h="90">
                <a:moveTo>
                  <a:pt x="44" y="0"/>
                </a:moveTo>
                <a:cubicBezTo>
                  <a:pt x="19" y="1"/>
                  <a:pt x="0" y="22"/>
                  <a:pt x="0" y="46"/>
                </a:cubicBezTo>
                <a:cubicBezTo>
                  <a:pt x="1" y="71"/>
                  <a:pt x="21" y="90"/>
                  <a:pt x="45" y="90"/>
                </a:cubicBezTo>
                <a:lnTo>
                  <a:pt x="46" y="90"/>
                </a:lnTo>
                <a:cubicBezTo>
                  <a:pt x="71" y="90"/>
                  <a:pt x="90" y="69"/>
                  <a:pt x="90" y="44"/>
                </a:cubicBezTo>
                <a:cubicBezTo>
                  <a:pt x="89" y="20"/>
                  <a:pt x="69" y="0"/>
                  <a:pt x="4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6" name="Freeform 585">
            <a:extLst>
              <a:ext uri="{FF2B5EF4-FFF2-40B4-BE49-F238E27FC236}">
                <a16:creationId xmlns:a16="http://schemas.microsoft.com/office/drawing/2014/main" id="{4184629A-166A-C64C-BD93-7BF17EE7D73B}"/>
              </a:ext>
            </a:extLst>
          </p:cNvPr>
          <p:cNvSpPr/>
          <p:nvPr/>
        </p:nvSpPr>
        <p:spPr>
          <a:xfrm>
            <a:off x="2052313" y="3285931"/>
            <a:ext cx="117720" cy="3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8" h="110">
                <a:moveTo>
                  <a:pt x="318" y="54"/>
                </a:moveTo>
                <a:cubicBezTo>
                  <a:pt x="278" y="18"/>
                  <a:pt x="222" y="-2"/>
                  <a:pt x="162" y="0"/>
                </a:cubicBezTo>
                <a:cubicBezTo>
                  <a:pt x="102" y="1"/>
                  <a:pt x="46" y="24"/>
                  <a:pt x="8" y="63"/>
                </a:cubicBezTo>
                <a:cubicBezTo>
                  <a:pt x="-3" y="73"/>
                  <a:pt x="-3" y="91"/>
                  <a:pt x="8" y="102"/>
                </a:cubicBezTo>
                <a:cubicBezTo>
                  <a:pt x="13" y="107"/>
                  <a:pt x="20" y="110"/>
                  <a:pt x="27" y="110"/>
                </a:cubicBezTo>
                <a:cubicBezTo>
                  <a:pt x="34" y="110"/>
                  <a:pt x="41" y="107"/>
                  <a:pt x="47" y="101"/>
                </a:cubicBezTo>
                <a:cubicBezTo>
                  <a:pt x="75" y="73"/>
                  <a:pt x="118" y="56"/>
                  <a:pt x="164" y="55"/>
                </a:cubicBezTo>
                <a:cubicBezTo>
                  <a:pt x="209" y="54"/>
                  <a:pt x="252" y="68"/>
                  <a:pt x="281" y="95"/>
                </a:cubicBezTo>
                <a:cubicBezTo>
                  <a:pt x="293" y="105"/>
                  <a:pt x="310" y="104"/>
                  <a:pt x="320" y="93"/>
                </a:cubicBezTo>
                <a:cubicBezTo>
                  <a:pt x="330" y="81"/>
                  <a:pt x="330" y="64"/>
                  <a:pt x="318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7" name="Freeform 586">
            <a:extLst>
              <a:ext uri="{FF2B5EF4-FFF2-40B4-BE49-F238E27FC236}">
                <a16:creationId xmlns:a16="http://schemas.microsoft.com/office/drawing/2014/main" id="{3D56C64B-D653-3841-A6A4-6A52E64CD5F0}"/>
              </a:ext>
            </a:extLst>
          </p:cNvPr>
          <p:cNvSpPr/>
          <p:nvPr/>
        </p:nvSpPr>
        <p:spPr>
          <a:xfrm>
            <a:off x="2069233" y="3312931"/>
            <a:ext cx="84960" cy="32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92">
                <a:moveTo>
                  <a:pt x="230" y="77"/>
                </a:moveTo>
                <a:cubicBezTo>
                  <a:pt x="240" y="66"/>
                  <a:pt x="239" y="49"/>
                  <a:pt x="228" y="38"/>
                </a:cubicBezTo>
                <a:cubicBezTo>
                  <a:pt x="199" y="13"/>
                  <a:pt x="159" y="-1"/>
                  <a:pt x="117" y="0"/>
                </a:cubicBezTo>
                <a:cubicBezTo>
                  <a:pt x="75" y="1"/>
                  <a:pt x="35" y="17"/>
                  <a:pt x="8" y="45"/>
                </a:cubicBezTo>
                <a:cubicBezTo>
                  <a:pt x="-3" y="56"/>
                  <a:pt x="-3" y="73"/>
                  <a:pt x="8" y="84"/>
                </a:cubicBezTo>
                <a:cubicBezTo>
                  <a:pt x="13" y="89"/>
                  <a:pt x="20" y="92"/>
                  <a:pt x="27" y="92"/>
                </a:cubicBezTo>
                <a:cubicBezTo>
                  <a:pt x="34" y="92"/>
                  <a:pt x="42" y="89"/>
                  <a:pt x="47" y="84"/>
                </a:cubicBezTo>
                <a:cubicBezTo>
                  <a:pt x="64" y="66"/>
                  <a:pt x="90" y="56"/>
                  <a:pt x="119" y="55"/>
                </a:cubicBezTo>
                <a:cubicBezTo>
                  <a:pt x="147" y="55"/>
                  <a:pt x="173" y="63"/>
                  <a:pt x="191" y="80"/>
                </a:cubicBezTo>
                <a:cubicBezTo>
                  <a:pt x="202" y="90"/>
                  <a:pt x="220" y="89"/>
                  <a:pt x="230" y="7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8" name="Freeform 587">
            <a:extLst>
              <a:ext uri="{FF2B5EF4-FFF2-40B4-BE49-F238E27FC236}">
                <a16:creationId xmlns:a16="http://schemas.microsoft.com/office/drawing/2014/main" id="{04E5656A-135E-4846-B266-59846DA1F062}"/>
              </a:ext>
            </a:extLst>
          </p:cNvPr>
          <p:cNvSpPr/>
          <p:nvPr/>
        </p:nvSpPr>
        <p:spPr>
          <a:xfrm>
            <a:off x="2721913" y="3206372"/>
            <a:ext cx="222480" cy="47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9" h="1332">
                <a:moveTo>
                  <a:pt x="564" y="1021"/>
                </a:moveTo>
                <a:cubicBezTo>
                  <a:pt x="564" y="1021"/>
                  <a:pt x="563" y="1086"/>
                  <a:pt x="531" y="1150"/>
                </a:cubicBezTo>
                <a:cubicBezTo>
                  <a:pt x="489" y="1234"/>
                  <a:pt x="413" y="1277"/>
                  <a:pt x="306" y="1277"/>
                </a:cubicBezTo>
                <a:cubicBezTo>
                  <a:pt x="203" y="1277"/>
                  <a:pt x="129" y="1235"/>
                  <a:pt x="88" y="1152"/>
                </a:cubicBezTo>
                <a:cubicBezTo>
                  <a:pt x="56" y="1088"/>
                  <a:pt x="55" y="1021"/>
                  <a:pt x="55" y="1021"/>
                </a:cubicBezTo>
                <a:lnTo>
                  <a:pt x="55" y="55"/>
                </a:lnTo>
                <a:lnTo>
                  <a:pt x="564" y="55"/>
                </a:lnTo>
                <a:close/>
                <a:moveTo>
                  <a:pt x="591" y="0"/>
                </a:move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lnTo>
                  <a:pt x="0" y="1021"/>
                </a:lnTo>
                <a:cubicBezTo>
                  <a:pt x="0" y="1024"/>
                  <a:pt x="1" y="1099"/>
                  <a:pt x="38" y="1175"/>
                </a:cubicBezTo>
                <a:cubicBezTo>
                  <a:pt x="73" y="1246"/>
                  <a:pt x="148" y="1332"/>
                  <a:pt x="306" y="1332"/>
                </a:cubicBezTo>
                <a:cubicBezTo>
                  <a:pt x="467" y="1332"/>
                  <a:pt x="544" y="1246"/>
                  <a:pt x="580" y="1175"/>
                </a:cubicBezTo>
                <a:cubicBezTo>
                  <a:pt x="619" y="1099"/>
                  <a:pt x="619" y="1024"/>
                  <a:pt x="619" y="1021"/>
                </a:cubicBezTo>
                <a:lnTo>
                  <a:pt x="619" y="28"/>
                </a:lnTo>
                <a:cubicBezTo>
                  <a:pt x="619" y="12"/>
                  <a:pt x="607" y="0"/>
                  <a:pt x="59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9" name="Freeform 588">
            <a:extLst>
              <a:ext uri="{FF2B5EF4-FFF2-40B4-BE49-F238E27FC236}">
                <a16:creationId xmlns:a16="http://schemas.microsoft.com/office/drawing/2014/main" id="{ADE0C370-C58E-FD4F-891B-9C4DFC540E85}"/>
              </a:ext>
            </a:extLst>
          </p:cNvPr>
          <p:cNvSpPr/>
          <p:nvPr/>
        </p:nvSpPr>
        <p:spPr>
          <a:xfrm>
            <a:off x="2774834" y="3515611"/>
            <a:ext cx="115920" cy="11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323">
                <a:moveTo>
                  <a:pt x="162" y="268"/>
                </a:moveTo>
                <a:cubicBezTo>
                  <a:pt x="103" y="268"/>
                  <a:pt x="55" y="220"/>
                  <a:pt x="55" y="162"/>
                </a:cubicBezTo>
                <a:cubicBezTo>
                  <a:pt x="55" y="103"/>
                  <a:pt x="103" y="55"/>
                  <a:pt x="162" y="55"/>
                </a:cubicBezTo>
                <a:cubicBezTo>
                  <a:pt x="220" y="55"/>
                  <a:pt x="268" y="103"/>
                  <a:pt x="268" y="162"/>
                </a:cubicBezTo>
                <a:cubicBezTo>
                  <a:pt x="268" y="220"/>
                  <a:pt x="220" y="268"/>
                  <a:pt x="162" y="268"/>
                </a:cubicBezTo>
                <a:close/>
                <a:moveTo>
                  <a:pt x="162" y="0"/>
                </a:moveTo>
                <a:cubicBezTo>
                  <a:pt x="72" y="0"/>
                  <a:pt x="0" y="73"/>
                  <a:pt x="0" y="162"/>
                </a:cubicBezTo>
                <a:cubicBezTo>
                  <a:pt x="0" y="251"/>
                  <a:pt x="72" y="323"/>
                  <a:pt x="162" y="323"/>
                </a:cubicBezTo>
                <a:cubicBezTo>
                  <a:pt x="251" y="323"/>
                  <a:pt x="323" y="251"/>
                  <a:pt x="323" y="162"/>
                </a:cubicBezTo>
                <a:cubicBezTo>
                  <a:pt x="323" y="73"/>
                  <a:pt x="251" y="0"/>
                  <a:pt x="16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0" name="Freeform 589">
            <a:extLst>
              <a:ext uri="{FF2B5EF4-FFF2-40B4-BE49-F238E27FC236}">
                <a16:creationId xmlns:a16="http://schemas.microsoft.com/office/drawing/2014/main" id="{16FD46D0-4306-9A4B-8499-1D7B821F3268}"/>
              </a:ext>
            </a:extLst>
          </p:cNvPr>
          <p:cNvSpPr/>
          <p:nvPr/>
        </p:nvSpPr>
        <p:spPr>
          <a:xfrm>
            <a:off x="2758634" y="3266491"/>
            <a:ext cx="133920" cy="188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3" h="525">
                <a:moveTo>
                  <a:pt x="214" y="328"/>
                </a:moveTo>
                <a:lnTo>
                  <a:pt x="297" y="411"/>
                </a:lnTo>
                <a:lnTo>
                  <a:pt x="214" y="452"/>
                </a:lnTo>
                <a:close/>
                <a:moveTo>
                  <a:pt x="214" y="71"/>
                </a:moveTo>
                <a:lnTo>
                  <a:pt x="298" y="111"/>
                </a:lnTo>
                <a:lnTo>
                  <a:pt x="214" y="195"/>
                </a:lnTo>
                <a:close/>
                <a:moveTo>
                  <a:pt x="147" y="262"/>
                </a:moveTo>
                <a:lnTo>
                  <a:pt x="10" y="398"/>
                </a:lnTo>
                <a:cubicBezTo>
                  <a:pt x="0" y="409"/>
                  <a:pt x="0" y="427"/>
                  <a:pt x="10" y="438"/>
                </a:cubicBezTo>
                <a:cubicBezTo>
                  <a:pt x="21" y="448"/>
                  <a:pt x="39" y="448"/>
                  <a:pt x="49" y="438"/>
                </a:cubicBezTo>
                <a:lnTo>
                  <a:pt x="159" y="328"/>
                </a:lnTo>
                <a:lnTo>
                  <a:pt x="159" y="497"/>
                </a:lnTo>
                <a:cubicBezTo>
                  <a:pt x="159" y="506"/>
                  <a:pt x="164" y="515"/>
                  <a:pt x="172" y="520"/>
                </a:cubicBezTo>
                <a:cubicBezTo>
                  <a:pt x="176" y="523"/>
                  <a:pt x="181" y="525"/>
                  <a:pt x="186" y="525"/>
                </a:cubicBezTo>
                <a:cubicBezTo>
                  <a:pt x="190" y="525"/>
                  <a:pt x="195" y="524"/>
                  <a:pt x="199" y="522"/>
                </a:cubicBezTo>
                <a:lnTo>
                  <a:pt x="355" y="443"/>
                </a:lnTo>
                <a:cubicBezTo>
                  <a:pt x="363" y="439"/>
                  <a:pt x="369" y="432"/>
                  <a:pt x="370" y="423"/>
                </a:cubicBezTo>
                <a:cubicBezTo>
                  <a:pt x="372" y="414"/>
                  <a:pt x="369" y="405"/>
                  <a:pt x="363" y="399"/>
                </a:cubicBezTo>
                <a:lnTo>
                  <a:pt x="225" y="262"/>
                </a:lnTo>
                <a:lnTo>
                  <a:pt x="364" y="123"/>
                </a:lnTo>
                <a:cubicBezTo>
                  <a:pt x="371" y="116"/>
                  <a:pt x="374" y="107"/>
                  <a:pt x="372" y="98"/>
                </a:cubicBezTo>
                <a:cubicBezTo>
                  <a:pt x="371" y="90"/>
                  <a:pt x="365" y="82"/>
                  <a:pt x="357" y="78"/>
                </a:cubicBezTo>
                <a:lnTo>
                  <a:pt x="198" y="2"/>
                </a:lnTo>
                <a:cubicBezTo>
                  <a:pt x="190" y="-2"/>
                  <a:pt x="180" y="-1"/>
                  <a:pt x="172" y="4"/>
                </a:cubicBezTo>
                <a:cubicBezTo>
                  <a:pt x="164" y="9"/>
                  <a:pt x="159" y="18"/>
                  <a:pt x="159" y="27"/>
                </a:cubicBezTo>
                <a:lnTo>
                  <a:pt x="159" y="195"/>
                </a:lnTo>
                <a:lnTo>
                  <a:pt x="47" y="84"/>
                </a:lnTo>
                <a:cubicBezTo>
                  <a:pt x="36" y="73"/>
                  <a:pt x="19" y="73"/>
                  <a:pt x="8" y="84"/>
                </a:cubicBezTo>
                <a:cubicBezTo>
                  <a:pt x="-3" y="94"/>
                  <a:pt x="-3" y="112"/>
                  <a:pt x="8" y="1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1" name="Freeform 590">
            <a:extLst>
              <a:ext uri="{FF2B5EF4-FFF2-40B4-BE49-F238E27FC236}">
                <a16:creationId xmlns:a16="http://schemas.microsoft.com/office/drawing/2014/main" id="{3A91436E-DF5C-7842-B6AA-7757BCDA9403}"/>
              </a:ext>
            </a:extLst>
          </p:cNvPr>
          <p:cNvSpPr/>
          <p:nvPr/>
        </p:nvSpPr>
        <p:spPr>
          <a:xfrm>
            <a:off x="3429674" y="3206372"/>
            <a:ext cx="222120" cy="47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8" h="1332">
                <a:moveTo>
                  <a:pt x="563" y="1021"/>
                </a:moveTo>
                <a:cubicBezTo>
                  <a:pt x="563" y="1021"/>
                  <a:pt x="563" y="1086"/>
                  <a:pt x="531" y="1150"/>
                </a:cubicBezTo>
                <a:cubicBezTo>
                  <a:pt x="488" y="1234"/>
                  <a:pt x="412" y="1277"/>
                  <a:pt x="305" y="1277"/>
                </a:cubicBezTo>
                <a:cubicBezTo>
                  <a:pt x="202" y="1277"/>
                  <a:pt x="129" y="1235"/>
                  <a:pt x="88" y="1152"/>
                </a:cubicBezTo>
                <a:cubicBezTo>
                  <a:pt x="56" y="1088"/>
                  <a:pt x="55" y="1021"/>
                  <a:pt x="55" y="1021"/>
                </a:cubicBezTo>
                <a:lnTo>
                  <a:pt x="55" y="55"/>
                </a:lnTo>
                <a:lnTo>
                  <a:pt x="563" y="55"/>
                </a:lnTo>
                <a:close/>
                <a:moveTo>
                  <a:pt x="591" y="0"/>
                </a:move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lnTo>
                  <a:pt x="0" y="1021"/>
                </a:lnTo>
                <a:cubicBezTo>
                  <a:pt x="0" y="1024"/>
                  <a:pt x="0" y="1099"/>
                  <a:pt x="37" y="1175"/>
                </a:cubicBezTo>
                <a:cubicBezTo>
                  <a:pt x="73" y="1246"/>
                  <a:pt x="147" y="1332"/>
                  <a:pt x="305" y="1332"/>
                </a:cubicBezTo>
                <a:cubicBezTo>
                  <a:pt x="467" y="1332"/>
                  <a:pt x="544" y="1246"/>
                  <a:pt x="580" y="1175"/>
                </a:cubicBezTo>
                <a:cubicBezTo>
                  <a:pt x="618" y="1099"/>
                  <a:pt x="618" y="1024"/>
                  <a:pt x="618" y="1021"/>
                </a:cubicBezTo>
                <a:lnTo>
                  <a:pt x="618" y="28"/>
                </a:lnTo>
                <a:cubicBezTo>
                  <a:pt x="618" y="12"/>
                  <a:pt x="606" y="0"/>
                  <a:pt x="59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2" name="Freeform 591">
            <a:extLst>
              <a:ext uri="{FF2B5EF4-FFF2-40B4-BE49-F238E27FC236}">
                <a16:creationId xmlns:a16="http://schemas.microsoft.com/office/drawing/2014/main" id="{70222A21-FF04-0B42-9B22-FE2739655359}"/>
              </a:ext>
            </a:extLst>
          </p:cNvPr>
          <p:cNvSpPr/>
          <p:nvPr/>
        </p:nvSpPr>
        <p:spPr>
          <a:xfrm>
            <a:off x="3482593" y="3515611"/>
            <a:ext cx="115920" cy="11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323">
                <a:moveTo>
                  <a:pt x="161" y="268"/>
                </a:moveTo>
                <a:cubicBezTo>
                  <a:pt x="102" y="268"/>
                  <a:pt x="55" y="220"/>
                  <a:pt x="55" y="162"/>
                </a:cubicBezTo>
                <a:cubicBezTo>
                  <a:pt x="55" y="103"/>
                  <a:pt x="102" y="55"/>
                  <a:pt x="161" y="55"/>
                </a:cubicBezTo>
                <a:cubicBezTo>
                  <a:pt x="220" y="55"/>
                  <a:pt x="267" y="103"/>
                  <a:pt x="267" y="162"/>
                </a:cubicBezTo>
                <a:cubicBezTo>
                  <a:pt x="267" y="220"/>
                  <a:pt x="220" y="268"/>
                  <a:pt x="161" y="268"/>
                </a:cubicBezTo>
                <a:close/>
                <a:moveTo>
                  <a:pt x="161" y="0"/>
                </a:moveTo>
                <a:cubicBezTo>
                  <a:pt x="72" y="0"/>
                  <a:pt x="0" y="73"/>
                  <a:pt x="0" y="162"/>
                </a:cubicBezTo>
                <a:cubicBezTo>
                  <a:pt x="0" y="251"/>
                  <a:pt x="72" y="323"/>
                  <a:pt x="161" y="323"/>
                </a:cubicBezTo>
                <a:cubicBezTo>
                  <a:pt x="250" y="323"/>
                  <a:pt x="323" y="251"/>
                  <a:pt x="323" y="162"/>
                </a:cubicBezTo>
                <a:cubicBezTo>
                  <a:pt x="323" y="73"/>
                  <a:pt x="250" y="0"/>
                  <a:pt x="16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3" name="Freeform 592">
            <a:extLst>
              <a:ext uri="{FF2B5EF4-FFF2-40B4-BE49-F238E27FC236}">
                <a16:creationId xmlns:a16="http://schemas.microsoft.com/office/drawing/2014/main" id="{AF495221-EB6F-F446-B1F4-EB0C9CAA05E3}"/>
              </a:ext>
            </a:extLst>
          </p:cNvPr>
          <p:cNvSpPr/>
          <p:nvPr/>
        </p:nvSpPr>
        <p:spPr>
          <a:xfrm>
            <a:off x="3572232" y="3375571"/>
            <a:ext cx="50400" cy="8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1" h="246">
                <a:moveTo>
                  <a:pt x="123" y="0"/>
                </a:moveTo>
                <a:cubicBezTo>
                  <a:pt x="113" y="0"/>
                  <a:pt x="105" y="8"/>
                  <a:pt x="105" y="18"/>
                </a:cubicBezTo>
                <a:lnTo>
                  <a:pt x="105" y="210"/>
                </a:lnTo>
                <a:lnTo>
                  <a:pt x="18" y="210"/>
                </a:lnTo>
                <a:cubicBezTo>
                  <a:pt x="8" y="210"/>
                  <a:pt x="0" y="218"/>
                  <a:pt x="0" y="228"/>
                </a:cubicBezTo>
                <a:cubicBezTo>
                  <a:pt x="0" y="238"/>
                  <a:pt x="8" y="246"/>
                  <a:pt x="18" y="246"/>
                </a:cubicBezTo>
                <a:lnTo>
                  <a:pt x="123" y="246"/>
                </a:lnTo>
                <a:cubicBezTo>
                  <a:pt x="133" y="246"/>
                  <a:pt x="141" y="238"/>
                  <a:pt x="141" y="228"/>
                </a:cubicBezTo>
                <a:lnTo>
                  <a:pt x="141" y="18"/>
                </a:lnTo>
                <a:cubicBezTo>
                  <a:pt x="141" y="8"/>
                  <a:pt x="133" y="0"/>
                  <a:pt x="12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4" name="Freeform 593">
            <a:extLst>
              <a:ext uri="{FF2B5EF4-FFF2-40B4-BE49-F238E27FC236}">
                <a16:creationId xmlns:a16="http://schemas.microsoft.com/office/drawing/2014/main" id="{50B5CDF8-5C51-764A-B24B-D8E3FEBD5D74}"/>
              </a:ext>
            </a:extLst>
          </p:cNvPr>
          <p:cNvSpPr/>
          <p:nvPr/>
        </p:nvSpPr>
        <p:spPr>
          <a:xfrm>
            <a:off x="3458473" y="3299971"/>
            <a:ext cx="12600" cy="87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" h="245">
                <a:moveTo>
                  <a:pt x="18" y="245"/>
                </a:moveTo>
                <a:cubicBezTo>
                  <a:pt x="28" y="245"/>
                  <a:pt x="36" y="237"/>
                  <a:pt x="36" y="228"/>
                </a:cubicBezTo>
                <a:lnTo>
                  <a:pt x="36" y="18"/>
                </a:lnTo>
                <a:cubicBezTo>
                  <a:pt x="36" y="8"/>
                  <a:pt x="28" y="0"/>
                  <a:pt x="19" y="0"/>
                </a:cubicBezTo>
                <a:cubicBezTo>
                  <a:pt x="9" y="0"/>
                  <a:pt x="1" y="8"/>
                  <a:pt x="1" y="18"/>
                </a:cubicBezTo>
                <a:lnTo>
                  <a:pt x="0" y="227"/>
                </a:lnTo>
                <a:cubicBezTo>
                  <a:pt x="0" y="237"/>
                  <a:pt x="8" y="245"/>
                  <a:pt x="18" y="2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5" name="Freeform 594">
            <a:extLst>
              <a:ext uri="{FF2B5EF4-FFF2-40B4-BE49-F238E27FC236}">
                <a16:creationId xmlns:a16="http://schemas.microsoft.com/office/drawing/2014/main" id="{9775EBE4-0572-0E4C-AC5E-2EB3D4C4C30C}"/>
              </a:ext>
            </a:extLst>
          </p:cNvPr>
          <p:cNvSpPr/>
          <p:nvPr/>
        </p:nvSpPr>
        <p:spPr>
          <a:xfrm>
            <a:off x="3458473" y="3413371"/>
            <a:ext cx="5076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141">
                <a:moveTo>
                  <a:pt x="106" y="106"/>
                </a:moveTo>
                <a:lnTo>
                  <a:pt x="36" y="106"/>
                </a:lnTo>
                <a:lnTo>
                  <a:pt x="36" y="35"/>
                </a:lnTo>
                <a:lnTo>
                  <a:pt x="106" y="35"/>
                </a:lnTo>
                <a:close/>
                <a:moveTo>
                  <a:pt x="142" y="124"/>
                </a:moveTo>
                <a:lnTo>
                  <a:pt x="142" y="17"/>
                </a:lnTo>
                <a:cubicBezTo>
                  <a:pt x="142" y="8"/>
                  <a:pt x="134" y="0"/>
                  <a:pt x="124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124"/>
                </a:lnTo>
                <a:cubicBezTo>
                  <a:pt x="0" y="133"/>
                  <a:pt x="8" y="141"/>
                  <a:pt x="18" y="141"/>
                </a:cubicBezTo>
                <a:lnTo>
                  <a:pt x="124" y="141"/>
                </a:lnTo>
                <a:cubicBezTo>
                  <a:pt x="134" y="141"/>
                  <a:pt x="142" y="133"/>
                  <a:pt x="142" y="1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6" name="Freeform 595">
            <a:extLst>
              <a:ext uri="{FF2B5EF4-FFF2-40B4-BE49-F238E27FC236}">
                <a16:creationId xmlns:a16="http://schemas.microsoft.com/office/drawing/2014/main" id="{0D128D87-D959-A84D-8655-9ECCDD851745}"/>
              </a:ext>
            </a:extLst>
          </p:cNvPr>
          <p:cNvSpPr/>
          <p:nvPr/>
        </p:nvSpPr>
        <p:spPr>
          <a:xfrm>
            <a:off x="3455233" y="3238772"/>
            <a:ext cx="50400" cy="21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1" h="62">
                <a:moveTo>
                  <a:pt x="18" y="62"/>
                </a:moveTo>
                <a:lnTo>
                  <a:pt x="124" y="62"/>
                </a:lnTo>
                <a:cubicBezTo>
                  <a:pt x="133" y="62"/>
                  <a:pt x="141" y="54"/>
                  <a:pt x="141" y="45"/>
                </a:cubicBezTo>
                <a:lnTo>
                  <a:pt x="141" y="18"/>
                </a:lnTo>
                <a:cubicBezTo>
                  <a:pt x="141" y="8"/>
                  <a:pt x="133" y="0"/>
                  <a:pt x="124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45"/>
                </a:lnTo>
                <a:cubicBezTo>
                  <a:pt x="0" y="54"/>
                  <a:pt x="8" y="62"/>
                  <a:pt x="18" y="6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7" name="Freeform 596">
            <a:extLst>
              <a:ext uri="{FF2B5EF4-FFF2-40B4-BE49-F238E27FC236}">
                <a16:creationId xmlns:a16="http://schemas.microsoft.com/office/drawing/2014/main" id="{82F55EAF-77C4-BA48-BD2E-BD1AF1A6D282}"/>
              </a:ext>
            </a:extLst>
          </p:cNvPr>
          <p:cNvSpPr/>
          <p:nvPr/>
        </p:nvSpPr>
        <p:spPr>
          <a:xfrm>
            <a:off x="3564312" y="3299611"/>
            <a:ext cx="58320" cy="5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3" h="163">
                <a:moveTo>
                  <a:pt x="36" y="36"/>
                </a:moveTo>
                <a:lnTo>
                  <a:pt x="127" y="36"/>
                </a:lnTo>
                <a:lnTo>
                  <a:pt x="127" y="127"/>
                </a:lnTo>
                <a:lnTo>
                  <a:pt x="36" y="127"/>
                </a:lnTo>
                <a:close/>
                <a:moveTo>
                  <a:pt x="18" y="163"/>
                </a:moveTo>
                <a:lnTo>
                  <a:pt x="145" y="163"/>
                </a:lnTo>
                <a:cubicBezTo>
                  <a:pt x="155" y="163"/>
                  <a:pt x="163" y="155"/>
                  <a:pt x="163" y="145"/>
                </a:cubicBezTo>
                <a:lnTo>
                  <a:pt x="163" y="18"/>
                </a:lnTo>
                <a:cubicBezTo>
                  <a:pt x="163" y="8"/>
                  <a:pt x="155" y="0"/>
                  <a:pt x="145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45"/>
                </a:lnTo>
                <a:cubicBezTo>
                  <a:pt x="0" y="155"/>
                  <a:pt x="8" y="163"/>
                  <a:pt x="18" y="1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8" name="Freeform 597">
            <a:extLst>
              <a:ext uri="{FF2B5EF4-FFF2-40B4-BE49-F238E27FC236}">
                <a16:creationId xmlns:a16="http://schemas.microsoft.com/office/drawing/2014/main" id="{95997F9F-B2B1-B04F-AC67-397AF016A565}"/>
              </a:ext>
            </a:extLst>
          </p:cNvPr>
          <p:cNvSpPr/>
          <p:nvPr/>
        </p:nvSpPr>
        <p:spPr>
          <a:xfrm>
            <a:off x="3477913" y="3373410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52" y="52"/>
                </a:moveTo>
                <a:lnTo>
                  <a:pt x="35" y="52"/>
                </a:lnTo>
                <a:lnTo>
                  <a:pt x="35" y="35"/>
                </a:lnTo>
                <a:lnTo>
                  <a:pt x="52" y="35"/>
                </a:lnTo>
                <a:close/>
                <a:moveTo>
                  <a:pt x="70" y="0"/>
                </a:moveTo>
                <a:lnTo>
                  <a:pt x="17" y="0"/>
                </a:lnTo>
                <a:cubicBezTo>
                  <a:pt x="8" y="0"/>
                  <a:pt x="0" y="8"/>
                  <a:pt x="0" y="17"/>
                </a:cubicBezTo>
                <a:lnTo>
                  <a:pt x="0" y="70"/>
                </a:lnTo>
                <a:cubicBezTo>
                  <a:pt x="0" y="80"/>
                  <a:pt x="8" y="88"/>
                  <a:pt x="17" y="88"/>
                </a:cubicBezTo>
                <a:lnTo>
                  <a:pt x="70" y="88"/>
                </a:lnTo>
                <a:cubicBezTo>
                  <a:pt x="80" y="88"/>
                  <a:pt x="88" y="80"/>
                  <a:pt x="88" y="70"/>
                </a:cubicBezTo>
                <a:lnTo>
                  <a:pt x="88" y="17"/>
                </a:lnTo>
                <a:cubicBezTo>
                  <a:pt x="88" y="8"/>
                  <a:pt x="80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9" name="Freeform 598">
            <a:extLst>
              <a:ext uri="{FF2B5EF4-FFF2-40B4-BE49-F238E27FC236}">
                <a16:creationId xmlns:a16="http://schemas.microsoft.com/office/drawing/2014/main" id="{D0CA09F8-468F-0E40-9C9E-DD66958ECE34}"/>
              </a:ext>
            </a:extLst>
          </p:cNvPr>
          <p:cNvSpPr/>
          <p:nvPr/>
        </p:nvSpPr>
        <p:spPr>
          <a:xfrm>
            <a:off x="3557832" y="3394291"/>
            <a:ext cx="4536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141">
                <a:moveTo>
                  <a:pt x="35" y="88"/>
                </a:moveTo>
                <a:lnTo>
                  <a:pt x="57" y="88"/>
                </a:lnTo>
                <a:cubicBezTo>
                  <a:pt x="67" y="88"/>
                  <a:pt x="75" y="80"/>
                  <a:pt x="75" y="70"/>
                </a:cubicBezTo>
                <a:lnTo>
                  <a:pt x="75" y="35"/>
                </a:lnTo>
                <a:lnTo>
                  <a:pt x="92" y="35"/>
                </a:lnTo>
                <a:lnTo>
                  <a:pt x="92" y="105"/>
                </a:lnTo>
                <a:lnTo>
                  <a:pt x="35" y="105"/>
                </a:lnTo>
                <a:close/>
                <a:moveTo>
                  <a:pt x="110" y="141"/>
                </a:moveTo>
                <a:cubicBezTo>
                  <a:pt x="120" y="141"/>
                  <a:pt x="127" y="133"/>
                  <a:pt x="127" y="123"/>
                </a:cubicBezTo>
                <a:lnTo>
                  <a:pt x="127" y="18"/>
                </a:lnTo>
                <a:cubicBezTo>
                  <a:pt x="127" y="8"/>
                  <a:pt x="120" y="0"/>
                  <a:pt x="110" y="0"/>
                </a:cubicBezTo>
                <a:lnTo>
                  <a:pt x="57" y="0"/>
                </a:lnTo>
                <a:cubicBezTo>
                  <a:pt x="47" y="0"/>
                  <a:pt x="39" y="8"/>
                  <a:pt x="39" y="18"/>
                </a:cubicBezTo>
                <a:lnTo>
                  <a:pt x="39" y="52"/>
                </a:lnTo>
                <a:lnTo>
                  <a:pt x="18" y="52"/>
                </a:lnTo>
                <a:cubicBezTo>
                  <a:pt x="8" y="52"/>
                  <a:pt x="0" y="60"/>
                  <a:pt x="0" y="70"/>
                </a:cubicBezTo>
                <a:lnTo>
                  <a:pt x="0" y="123"/>
                </a:lnTo>
                <a:cubicBezTo>
                  <a:pt x="0" y="133"/>
                  <a:pt x="8" y="141"/>
                  <a:pt x="18" y="1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0" name="Freeform 599">
            <a:extLst>
              <a:ext uri="{FF2B5EF4-FFF2-40B4-BE49-F238E27FC236}">
                <a16:creationId xmlns:a16="http://schemas.microsoft.com/office/drawing/2014/main" id="{85201531-A4F6-584C-8E73-2D3516C2B441}"/>
              </a:ext>
            </a:extLst>
          </p:cNvPr>
          <p:cNvSpPr/>
          <p:nvPr/>
        </p:nvSpPr>
        <p:spPr>
          <a:xfrm>
            <a:off x="3525072" y="343245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35" y="35"/>
                </a:moveTo>
                <a:lnTo>
                  <a:pt x="52" y="35"/>
                </a:lnTo>
                <a:lnTo>
                  <a:pt x="52" y="52"/>
                </a:lnTo>
                <a:lnTo>
                  <a:pt x="35" y="52"/>
                </a:lnTo>
                <a:close/>
                <a:moveTo>
                  <a:pt x="0" y="17"/>
                </a:moveTo>
                <a:lnTo>
                  <a:pt x="0" y="70"/>
                </a:lnTo>
                <a:cubicBezTo>
                  <a:pt x="0" y="80"/>
                  <a:pt x="7" y="88"/>
                  <a:pt x="17" y="88"/>
                </a:cubicBezTo>
                <a:lnTo>
                  <a:pt x="70" y="88"/>
                </a:lnTo>
                <a:cubicBezTo>
                  <a:pt x="80" y="88"/>
                  <a:pt x="88" y="80"/>
                  <a:pt x="88" y="70"/>
                </a:cubicBezTo>
                <a:lnTo>
                  <a:pt x="88" y="17"/>
                </a:lnTo>
                <a:cubicBezTo>
                  <a:pt x="88" y="8"/>
                  <a:pt x="80" y="0"/>
                  <a:pt x="70" y="0"/>
                </a:cubicBezTo>
                <a:lnTo>
                  <a:pt x="17" y="0"/>
                </a:lnTo>
                <a:cubicBezTo>
                  <a:pt x="7" y="0"/>
                  <a:pt x="0" y="8"/>
                  <a:pt x="0" y="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1" name="Freeform 600">
            <a:extLst>
              <a:ext uri="{FF2B5EF4-FFF2-40B4-BE49-F238E27FC236}">
                <a16:creationId xmlns:a16="http://schemas.microsoft.com/office/drawing/2014/main" id="{EB8DFAE9-69F1-9F40-9281-A5531B18F133}"/>
              </a:ext>
            </a:extLst>
          </p:cNvPr>
          <p:cNvSpPr/>
          <p:nvPr/>
        </p:nvSpPr>
        <p:spPr>
          <a:xfrm>
            <a:off x="3527592" y="3286291"/>
            <a:ext cx="3168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88">
                <a:moveTo>
                  <a:pt x="36" y="36"/>
                </a:moveTo>
                <a:lnTo>
                  <a:pt x="53" y="36"/>
                </a:lnTo>
                <a:lnTo>
                  <a:pt x="53" y="53"/>
                </a:lnTo>
                <a:lnTo>
                  <a:pt x="36" y="53"/>
                </a:lnTo>
                <a:close/>
                <a:moveTo>
                  <a:pt x="0" y="18"/>
                </a:moveTo>
                <a:lnTo>
                  <a:pt x="0" y="71"/>
                </a:lnTo>
                <a:cubicBezTo>
                  <a:pt x="0" y="80"/>
                  <a:pt x="8" y="88"/>
                  <a:pt x="18" y="88"/>
                </a:cubicBezTo>
                <a:lnTo>
                  <a:pt x="71" y="88"/>
                </a:lnTo>
                <a:cubicBezTo>
                  <a:pt x="81" y="88"/>
                  <a:pt x="89" y="80"/>
                  <a:pt x="89" y="71"/>
                </a:cubicBezTo>
                <a:lnTo>
                  <a:pt x="89" y="18"/>
                </a:lnTo>
                <a:cubicBezTo>
                  <a:pt x="89" y="8"/>
                  <a:pt x="81" y="0"/>
                  <a:pt x="71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2" name="Freeform 601">
            <a:extLst>
              <a:ext uri="{FF2B5EF4-FFF2-40B4-BE49-F238E27FC236}">
                <a16:creationId xmlns:a16="http://schemas.microsoft.com/office/drawing/2014/main" id="{163144F9-4CCF-5141-8055-CC3814C6068E}"/>
              </a:ext>
            </a:extLst>
          </p:cNvPr>
          <p:cNvSpPr/>
          <p:nvPr/>
        </p:nvSpPr>
        <p:spPr>
          <a:xfrm>
            <a:off x="3521113" y="323913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36" y="35"/>
                </a:moveTo>
                <a:lnTo>
                  <a:pt x="53" y="35"/>
                </a:lnTo>
                <a:lnTo>
                  <a:pt x="53" y="52"/>
                </a:lnTo>
                <a:lnTo>
                  <a:pt x="36" y="52"/>
                </a:lnTo>
                <a:close/>
                <a:moveTo>
                  <a:pt x="18" y="88"/>
                </a:moveTo>
                <a:lnTo>
                  <a:pt x="71" y="88"/>
                </a:lnTo>
                <a:cubicBezTo>
                  <a:pt x="80" y="88"/>
                  <a:pt x="88" y="80"/>
                  <a:pt x="88" y="70"/>
                </a:cubicBezTo>
                <a:lnTo>
                  <a:pt x="88" y="17"/>
                </a:lnTo>
                <a:cubicBezTo>
                  <a:pt x="88" y="8"/>
                  <a:pt x="80" y="0"/>
                  <a:pt x="71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70"/>
                </a:lnTo>
                <a:cubicBezTo>
                  <a:pt x="0" y="80"/>
                  <a:pt x="8" y="88"/>
                  <a:pt x="18" y="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3" name="Freeform 602">
            <a:extLst>
              <a:ext uri="{FF2B5EF4-FFF2-40B4-BE49-F238E27FC236}">
                <a16:creationId xmlns:a16="http://schemas.microsoft.com/office/drawing/2014/main" id="{0ABE3FA8-CFE2-0C43-9D9D-814309C8419C}"/>
              </a:ext>
            </a:extLst>
          </p:cNvPr>
          <p:cNvSpPr/>
          <p:nvPr/>
        </p:nvSpPr>
        <p:spPr>
          <a:xfrm>
            <a:off x="3477552" y="3314371"/>
            <a:ext cx="4572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" h="141">
                <a:moveTo>
                  <a:pt x="36" y="36"/>
                </a:moveTo>
                <a:lnTo>
                  <a:pt x="92" y="36"/>
                </a:lnTo>
                <a:lnTo>
                  <a:pt x="92" y="53"/>
                </a:lnTo>
                <a:lnTo>
                  <a:pt x="71" y="53"/>
                </a:lnTo>
                <a:cubicBezTo>
                  <a:pt x="61" y="53"/>
                  <a:pt x="53" y="61"/>
                  <a:pt x="53" y="71"/>
                </a:cubicBezTo>
                <a:lnTo>
                  <a:pt x="53" y="105"/>
                </a:lnTo>
                <a:lnTo>
                  <a:pt x="36" y="105"/>
                </a:lnTo>
                <a:close/>
                <a:moveTo>
                  <a:pt x="0" y="18"/>
                </a:moveTo>
                <a:lnTo>
                  <a:pt x="0" y="123"/>
                </a:lnTo>
                <a:cubicBezTo>
                  <a:pt x="0" y="133"/>
                  <a:pt x="8" y="141"/>
                  <a:pt x="18" y="141"/>
                </a:cubicBezTo>
                <a:lnTo>
                  <a:pt x="71" y="141"/>
                </a:lnTo>
                <a:cubicBezTo>
                  <a:pt x="81" y="141"/>
                  <a:pt x="89" y="133"/>
                  <a:pt x="89" y="123"/>
                </a:cubicBezTo>
                <a:lnTo>
                  <a:pt x="89" y="88"/>
                </a:lnTo>
                <a:lnTo>
                  <a:pt x="110" y="88"/>
                </a:lnTo>
                <a:cubicBezTo>
                  <a:pt x="120" y="88"/>
                  <a:pt x="128" y="80"/>
                  <a:pt x="128" y="71"/>
                </a:cubicBezTo>
                <a:lnTo>
                  <a:pt x="128" y="18"/>
                </a:lnTo>
                <a:cubicBezTo>
                  <a:pt x="128" y="8"/>
                  <a:pt x="120" y="0"/>
                  <a:pt x="110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4" name="Freeform 603">
            <a:extLst>
              <a:ext uri="{FF2B5EF4-FFF2-40B4-BE49-F238E27FC236}">
                <a16:creationId xmlns:a16="http://schemas.microsoft.com/office/drawing/2014/main" id="{F5ACC41B-49F1-3E4C-953F-13F7E6F0FAEC}"/>
              </a:ext>
            </a:extLst>
          </p:cNvPr>
          <p:cNvSpPr/>
          <p:nvPr/>
        </p:nvSpPr>
        <p:spPr>
          <a:xfrm>
            <a:off x="3530833" y="339069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8" y="56"/>
                </a:move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7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5" name="Freeform 604">
            <a:extLst>
              <a:ext uri="{FF2B5EF4-FFF2-40B4-BE49-F238E27FC236}">
                <a16:creationId xmlns:a16="http://schemas.microsoft.com/office/drawing/2014/main" id="{1CAF06F9-9136-FA4A-9EE2-08F4D8948BCA}"/>
              </a:ext>
            </a:extLst>
          </p:cNvPr>
          <p:cNvSpPr/>
          <p:nvPr/>
        </p:nvSpPr>
        <p:spPr>
          <a:xfrm>
            <a:off x="3511393" y="3371611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8" y="0"/>
                </a:moveTo>
                <a:lnTo>
                  <a:pt x="18" y="0"/>
                </a:lnTo>
                <a:cubicBezTo>
                  <a:pt x="8" y="0"/>
                  <a:pt x="0" y="9"/>
                  <a:pt x="0" y="18"/>
                </a:cubicBezTo>
                <a:lnTo>
                  <a:pt x="0" y="39"/>
                </a:lnTo>
                <a:cubicBezTo>
                  <a:pt x="0" y="49"/>
                  <a:pt x="8" y="57"/>
                  <a:pt x="18" y="57"/>
                </a:cubicBezTo>
                <a:lnTo>
                  <a:pt x="38" y="57"/>
                </a:lnTo>
                <a:cubicBezTo>
                  <a:pt x="48" y="57"/>
                  <a:pt x="56" y="49"/>
                  <a:pt x="56" y="39"/>
                </a:cubicBezTo>
                <a:lnTo>
                  <a:pt x="56" y="18"/>
                </a:lnTo>
                <a:cubicBezTo>
                  <a:pt x="56" y="9"/>
                  <a:pt x="48" y="0"/>
                  <a:pt x="3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6" name="Freeform 605">
            <a:extLst>
              <a:ext uri="{FF2B5EF4-FFF2-40B4-BE49-F238E27FC236}">
                <a16:creationId xmlns:a16="http://schemas.microsoft.com/office/drawing/2014/main" id="{6FAB1D33-8989-914D-B75E-84F82BBEE658}"/>
              </a:ext>
            </a:extLst>
          </p:cNvPr>
          <p:cNvSpPr/>
          <p:nvPr/>
        </p:nvSpPr>
        <p:spPr>
          <a:xfrm>
            <a:off x="3455233" y="3271172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8" y="56"/>
                </a:moveTo>
                <a:lnTo>
                  <a:pt x="38" y="56"/>
                </a:lnTo>
                <a:cubicBezTo>
                  <a:pt x="48" y="56"/>
                  <a:pt x="56" y="48"/>
                  <a:pt x="56" y="39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8"/>
                  <a:pt x="8" y="56"/>
                  <a:pt x="1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7" name="Freeform 606">
            <a:extLst>
              <a:ext uri="{FF2B5EF4-FFF2-40B4-BE49-F238E27FC236}">
                <a16:creationId xmlns:a16="http://schemas.microsoft.com/office/drawing/2014/main" id="{14EE3AFA-1B1C-B644-9765-CE7C89B7FF98}"/>
              </a:ext>
            </a:extLst>
          </p:cNvPr>
          <p:cNvSpPr/>
          <p:nvPr/>
        </p:nvSpPr>
        <p:spPr>
          <a:xfrm>
            <a:off x="3602833" y="323913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8" y="56"/>
                </a:move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7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8" name="Freeform 607">
            <a:extLst>
              <a:ext uri="{FF2B5EF4-FFF2-40B4-BE49-F238E27FC236}">
                <a16:creationId xmlns:a16="http://schemas.microsoft.com/office/drawing/2014/main" id="{6FEAD06F-A042-7845-8A25-554FFC5CA2A1}"/>
              </a:ext>
            </a:extLst>
          </p:cNvPr>
          <p:cNvSpPr/>
          <p:nvPr/>
        </p:nvSpPr>
        <p:spPr>
          <a:xfrm>
            <a:off x="3533354" y="335289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9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8"/>
                  <a:pt x="8" y="56"/>
                  <a:pt x="18" y="56"/>
                </a:cubicBezTo>
                <a:lnTo>
                  <a:pt x="39" y="56"/>
                </a:lnTo>
                <a:cubicBezTo>
                  <a:pt x="49" y="56"/>
                  <a:pt x="56" y="48"/>
                  <a:pt x="56" y="39"/>
                </a:cubicBezTo>
                <a:lnTo>
                  <a:pt x="56" y="18"/>
                </a:lnTo>
                <a:cubicBezTo>
                  <a:pt x="56" y="8"/>
                  <a:pt x="49" y="0"/>
                  <a:pt x="3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9" name="Freeform 608">
            <a:extLst>
              <a:ext uri="{FF2B5EF4-FFF2-40B4-BE49-F238E27FC236}">
                <a16:creationId xmlns:a16="http://schemas.microsoft.com/office/drawing/2014/main" id="{6CA42831-0948-A44D-88DF-44CE103F3096}"/>
              </a:ext>
            </a:extLst>
          </p:cNvPr>
          <p:cNvSpPr/>
          <p:nvPr/>
        </p:nvSpPr>
        <p:spPr>
          <a:xfrm>
            <a:off x="3530833" y="332589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0" name="Freeform 609">
            <a:extLst>
              <a:ext uri="{FF2B5EF4-FFF2-40B4-BE49-F238E27FC236}">
                <a16:creationId xmlns:a16="http://schemas.microsoft.com/office/drawing/2014/main" id="{98DA969D-B74E-284C-9024-BE65EBC7BCCF}"/>
              </a:ext>
            </a:extLst>
          </p:cNvPr>
          <p:cNvSpPr/>
          <p:nvPr/>
        </p:nvSpPr>
        <p:spPr>
          <a:xfrm>
            <a:off x="3482233" y="3286292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56"/>
                </a:move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1" name="Freeform 610">
            <a:extLst>
              <a:ext uri="{FF2B5EF4-FFF2-40B4-BE49-F238E27FC236}">
                <a16:creationId xmlns:a16="http://schemas.microsoft.com/office/drawing/2014/main" id="{78FBFDAC-E470-6545-B2B8-AB1D9B275D33}"/>
              </a:ext>
            </a:extLst>
          </p:cNvPr>
          <p:cNvSpPr/>
          <p:nvPr/>
        </p:nvSpPr>
        <p:spPr>
          <a:xfrm>
            <a:off x="3501313" y="326577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0" y="18"/>
                </a:move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2" name="Freeform 611">
            <a:extLst>
              <a:ext uri="{FF2B5EF4-FFF2-40B4-BE49-F238E27FC236}">
                <a16:creationId xmlns:a16="http://schemas.microsoft.com/office/drawing/2014/main" id="{D5D6715F-CFD4-E14F-90CE-838CD6B29127}"/>
              </a:ext>
            </a:extLst>
          </p:cNvPr>
          <p:cNvSpPr/>
          <p:nvPr/>
        </p:nvSpPr>
        <p:spPr>
          <a:xfrm>
            <a:off x="3557114" y="336801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0" y="18"/>
                </a:moveTo>
                <a:lnTo>
                  <a:pt x="0" y="39"/>
                </a:lnTo>
                <a:cubicBezTo>
                  <a:pt x="0" y="48"/>
                  <a:pt x="7" y="56"/>
                  <a:pt x="17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9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3" name="Freeform 612">
            <a:extLst>
              <a:ext uri="{FF2B5EF4-FFF2-40B4-BE49-F238E27FC236}">
                <a16:creationId xmlns:a16="http://schemas.microsoft.com/office/drawing/2014/main" id="{7353A304-9C36-A343-89D4-FAC7496EBAE6}"/>
              </a:ext>
            </a:extLst>
          </p:cNvPr>
          <p:cNvSpPr/>
          <p:nvPr/>
        </p:nvSpPr>
        <p:spPr>
          <a:xfrm>
            <a:off x="3564673" y="3267572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8" y="56"/>
                </a:moveTo>
                <a:lnTo>
                  <a:pt x="39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4" name="Freeform 613">
            <a:extLst>
              <a:ext uri="{FF2B5EF4-FFF2-40B4-BE49-F238E27FC236}">
                <a16:creationId xmlns:a16="http://schemas.microsoft.com/office/drawing/2014/main" id="{E3F4FABC-328A-5449-BA23-83CE86146373}"/>
              </a:ext>
            </a:extLst>
          </p:cNvPr>
          <p:cNvSpPr/>
          <p:nvPr/>
        </p:nvSpPr>
        <p:spPr>
          <a:xfrm>
            <a:off x="3598873" y="3267572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8" y="56"/>
                </a:moveTo>
                <a:lnTo>
                  <a:pt x="39" y="56"/>
                </a:lnTo>
                <a:cubicBezTo>
                  <a:pt x="49" y="56"/>
                  <a:pt x="57" y="48"/>
                  <a:pt x="57" y="38"/>
                </a:cubicBezTo>
                <a:lnTo>
                  <a:pt x="57" y="18"/>
                </a:lnTo>
                <a:cubicBezTo>
                  <a:pt x="57" y="8"/>
                  <a:pt x="49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5" name="Freeform 614">
            <a:extLst>
              <a:ext uri="{FF2B5EF4-FFF2-40B4-BE49-F238E27FC236}">
                <a16:creationId xmlns:a16="http://schemas.microsoft.com/office/drawing/2014/main" id="{2AB77444-11E7-2B4E-9E59-42CA1D5E4A3B}"/>
              </a:ext>
            </a:extLst>
          </p:cNvPr>
          <p:cNvSpPr/>
          <p:nvPr/>
        </p:nvSpPr>
        <p:spPr>
          <a:xfrm>
            <a:off x="4143913" y="3206372"/>
            <a:ext cx="222480" cy="47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9" h="1332">
                <a:moveTo>
                  <a:pt x="591" y="775"/>
                </a:moveTo>
                <a:cubicBezTo>
                  <a:pt x="576" y="775"/>
                  <a:pt x="564" y="787"/>
                  <a:pt x="564" y="802"/>
                </a:cubicBezTo>
                <a:lnTo>
                  <a:pt x="564" y="1021"/>
                </a:lnTo>
                <a:cubicBezTo>
                  <a:pt x="564" y="1021"/>
                  <a:pt x="563" y="1087"/>
                  <a:pt x="530" y="1152"/>
                </a:cubicBezTo>
                <a:cubicBezTo>
                  <a:pt x="488" y="1235"/>
                  <a:pt x="412" y="1277"/>
                  <a:pt x="306" y="1277"/>
                </a:cubicBezTo>
                <a:cubicBezTo>
                  <a:pt x="203" y="1277"/>
                  <a:pt x="130" y="1235"/>
                  <a:pt x="88" y="1152"/>
                </a:cubicBezTo>
                <a:cubicBezTo>
                  <a:pt x="56" y="1088"/>
                  <a:pt x="56" y="1021"/>
                  <a:pt x="56" y="1021"/>
                </a:cubicBezTo>
                <a:lnTo>
                  <a:pt x="56" y="55"/>
                </a:lnTo>
                <a:lnTo>
                  <a:pt x="451" y="55"/>
                </a:lnTo>
                <a:cubicBezTo>
                  <a:pt x="467" y="55"/>
                  <a:pt x="479" y="43"/>
                  <a:pt x="479" y="28"/>
                </a:cubicBezTo>
                <a:cubicBezTo>
                  <a:pt x="479" y="12"/>
                  <a:pt x="467" y="0"/>
                  <a:pt x="451" y="0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lnTo>
                  <a:pt x="0" y="1021"/>
                </a:lnTo>
                <a:cubicBezTo>
                  <a:pt x="0" y="1024"/>
                  <a:pt x="1" y="1099"/>
                  <a:pt x="38" y="1175"/>
                </a:cubicBezTo>
                <a:cubicBezTo>
                  <a:pt x="73" y="1246"/>
                  <a:pt x="148" y="1332"/>
                  <a:pt x="306" y="1332"/>
                </a:cubicBezTo>
                <a:cubicBezTo>
                  <a:pt x="467" y="1332"/>
                  <a:pt x="544" y="1246"/>
                  <a:pt x="580" y="1175"/>
                </a:cubicBezTo>
                <a:cubicBezTo>
                  <a:pt x="619" y="1099"/>
                  <a:pt x="619" y="1024"/>
                  <a:pt x="619" y="1021"/>
                </a:cubicBezTo>
                <a:lnTo>
                  <a:pt x="619" y="802"/>
                </a:lnTo>
                <a:cubicBezTo>
                  <a:pt x="619" y="787"/>
                  <a:pt x="607" y="775"/>
                  <a:pt x="591" y="77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6" name="Freeform 615">
            <a:extLst>
              <a:ext uri="{FF2B5EF4-FFF2-40B4-BE49-F238E27FC236}">
                <a16:creationId xmlns:a16="http://schemas.microsoft.com/office/drawing/2014/main" id="{4980E3F3-1735-0249-96BC-2D09DBF09DF1}"/>
              </a:ext>
            </a:extLst>
          </p:cNvPr>
          <p:cNvSpPr/>
          <p:nvPr/>
        </p:nvSpPr>
        <p:spPr>
          <a:xfrm>
            <a:off x="4196834" y="3515611"/>
            <a:ext cx="115920" cy="11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323">
                <a:moveTo>
                  <a:pt x="55" y="162"/>
                </a:moveTo>
                <a:cubicBezTo>
                  <a:pt x="55" y="103"/>
                  <a:pt x="103" y="55"/>
                  <a:pt x="162" y="55"/>
                </a:cubicBezTo>
                <a:cubicBezTo>
                  <a:pt x="220" y="55"/>
                  <a:pt x="268" y="103"/>
                  <a:pt x="268" y="162"/>
                </a:cubicBezTo>
                <a:cubicBezTo>
                  <a:pt x="268" y="220"/>
                  <a:pt x="220" y="268"/>
                  <a:pt x="162" y="268"/>
                </a:cubicBezTo>
                <a:cubicBezTo>
                  <a:pt x="103" y="268"/>
                  <a:pt x="55" y="220"/>
                  <a:pt x="55" y="162"/>
                </a:cubicBezTo>
                <a:close/>
                <a:moveTo>
                  <a:pt x="323" y="162"/>
                </a:moveTo>
                <a:cubicBezTo>
                  <a:pt x="323" y="73"/>
                  <a:pt x="251" y="0"/>
                  <a:pt x="162" y="0"/>
                </a:cubicBezTo>
                <a:cubicBezTo>
                  <a:pt x="73" y="0"/>
                  <a:pt x="0" y="73"/>
                  <a:pt x="0" y="162"/>
                </a:cubicBezTo>
                <a:cubicBezTo>
                  <a:pt x="0" y="251"/>
                  <a:pt x="73" y="323"/>
                  <a:pt x="162" y="323"/>
                </a:cubicBezTo>
                <a:cubicBezTo>
                  <a:pt x="251" y="323"/>
                  <a:pt x="323" y="251"/>
                  <a:pt x="323" y="16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7" name="Freeform 616">
            <a:extLst>
              <a:ext uri="{FF2B5EF4-FFF2-40B4-BE49-F238E27FC236}">
                <a16:creationId xmlns:a16="http://schemas.microsoft.com/office/drawing/2014/main" id="{9865D345-2107-FB41-8552-12B2E8D5B2BA}"/>
              </a:ext>
            </a:extLst>
          </p:cNvPr>
          <p:cNvSpPr/>
          <p:nvPr/>
        </p:nvSpPr>
        <p:spPr>
          <a:xfrm>
            <a:off x="4203312" y="3183690"/>
            <a:ext cx="226800" cy="29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1" h="810">
                <a:moveTo>
                  <a:pt x="425" y="179"/>
                </a:moveTo>
                <a:cubicBezTo>
                  <a:pt x="424" y="178"/>
                  <a:pt x="423" y="177"/>
                  <a:pt x="421" y="176"/>
                </a:cubicBezTo>
                <a:cubicBezTo>
                  <a:pt x="417" y="174"/>
                  <a:pt x="413" y="172"/>
                  <a:pt x="408" y="170"/>
                </a:cubicBezTo>
                <a:cubicBezTo>
                  <a:pt x="398" y="165"/>
                  <a:pt x="387" y="161"/>
                  <a:pt x="377" y="159"/>
                </a:cubicBezTo>
                <a:cubicBezTo>
                  <a:pt x="381" y="90"/>
                  <a:pt x="428" y="35"/>
                  <a:pt x="486" y="35"/>
                </a:cubicBezTo>
                <a:cubicBezTo>
                  <a:pt x="547" y="35"/>
                  <a:pt x="596" y="96"/>
                  <a:pt x="596" y="170"/>
                </a:cubicBezTo>
                <a:cubicBezTo>
                  <a:pt x="596" y="216"/>
                  <a:pt x="577" y="256"/>
                  <a:pt x="549" y="280"/>
                </a:cubicBezTo>
                <a:cubicBezTo>
                  <a:pt x="529" y="227"/>
                  <a:pt x="482" y="188"/>
                  <a:pt x="425" y="179"/>
                </a:cubicBezTo>
                <a:close/>
                <a:moveTo>
                  <a:pt x="406" y="291"/>
                </a:moveTo>
                <a:cubicBezTo>
                  <a:pt x="400" y="299"/>
                  <a:pt x="402" y="310"/>
                  <a:pt x="410" y="315"/>
                </a:cubicBezTo>
                <a:cubicBezTo>
                  <a:pt x="412" y="317"/>
                  <a:pt x="415" y="318"/>
                  <a:pt x="417" y="320"/>
                </a:cubicBezTo>
                <a:cubicBezTo>
                  <a:pt x="412" y="324"/>
                  <a:pt x="407" y="326"/>
                  <a:pt x="400" y="326"/>
                </a:cubicBezTo>
                <a:cubicBezTo>
                  <a:pt x="386" y="326"/>
                  <a:pt x="375" y="315"/>
                  <a:pt x="375" y="301"/>
                </a:cubicBezTo>
                <a:cubicBezTo>
                  <a:pt x="375" y="287"/>
                  <a:pt x="386" y="276"/>
                  <a:pt x="400" y="276"/>
                </a:cubicBezTo>
                <a:cubicBezTo>
                  <a:pt x="407" y="276"/>
                  <a:pt x="414" y="279"/>
                  <a:pt x="418" y="283"/>
                </a:cubicBezTo>
                <a:cubicBezTo>
                  <a:pt x="414" y="284"/>
                  <a:pt x="409" y="286"/>
                  <a:pt x="406" y="291"/>
                </a:cubicBezTo>
                <a:close/>
                <a:moveTo>
                  <a:pt x="464" y="437"/>
                </a:moveTo>
                <a:cubicBezTo>
                  <a:pt x="454" y="443"/>
                  <a:pt x="449" y="455"/>
                  <a:pt x="452" y="466"/>
                </a:cubicBezTo>
                <a:lnTo>
                  <a:pt x="412" y="500"/>
                </a:lnTo>
                <a:cubicBezTo>
                  <a:pt x="408" y="504"/>
                  <a:pt x="405" y="509"/>
                  <a:pt x="405" y="514"/>
                </a:cubicBezTo>
                <a:cubicBezTo>
                  <a:pt x="405" y="519"/>
                  <a:pt x="406" y="525"/>
                  <a:pt x="410" y="528"/>
                </a:cubicBezTo>
                <a:lnTo>
                  <a:pt x="437" y="559"/>
                </a:lnTo>
                <a:lnTo>
                  <a:pt x="437" y="577"/>
                </a:lnTo>
                <a:lnTo>
                  <a:pt x="399" y="608"/>
                </a:lnTo>
                <a:cubicBezTo>
                  <a:pt x="395" y="612"/>
                  <a:pt x="392" y="618"/>
                  <a:pt x="392" y="623"/>
                </a:cubicBezTo>
                <a:cubicBezTo>
                  <a:pt x="392" y="629"/>
                  <a:pt x="394" y="635"/>
                  <a:pt x="399" y="638"/>
                </a:cubicBezTo>
                <a:lnTo>
                  <a:pt x="426" y="663"/>
                </a:lnTo>
                <a:lnTo>
                  <a:pt x="403" y="683"/>
                </a:lnTo>
                <a:cubicBezTo>
                  <a:pt x="399" y="686"/>
                  <a:pt x="396" y="692"/>
                  <a:pt x="396" y="697"/>
                </a:cubicBezTo>
                <a:cubicBezTo>
                  <a:pt x="396" y="703"/>
                  <a:pt x="399" y="708"/>
                  <a:pt x="403" y="712"/>
                </a:cubicBezTo>
                <a:lnTo>
                  <a:pt x="428" y="735"/>
                </a:lnTo>
                <a:lnTo>
                  <a:pt x="401" y="762"/>
                </a:lnTo>
                <a:lnTo>
                  <a:pt x="366" y="727"/>
                </a:lnTo>
                <a:lnTo>
                  <a:pt x="366" y="494"/>
                </a:lnTo>
                <a:cubicBezTo>
                  <a:pt x="366" y="488"/>
                  <a:pt x="364" y="483"/>
                  <a:pt x="360" y="479"/>
                </a:cubicBezTo>
                <a:lnTo>
                  <a:pt x="352" y="471"/>
                </a:lnTo>
                <a:lnTo>
                  <a:pt x="352" y="470"/>
                </a:lnTo>
                <a:cubicBezTo>
                  <a:pt x="355" y="458"/>
                  <a:pt x="350" y="445"/>
                  <a:pt x="339" y="439"/>
                </a:cubicBezTo>
                <a:cubicBezTo>
                  <a:pt x="303" y="417"/>
                  <a:pt x="281" y="378"/>
                  <a:pt x="281" y="336"/>
                </a:cubicBezTo>
                <a:cubicBezTo>
                  <a:pt x="281" y="304"/>
                  <a:pt x="293" y="274"/>
                  <a:pt x="316" y="251"/>
                </a:cubicBezTo>
                <a:cubicBezTo>
                  <a:pt x="339" y="229"/>
                  <a:pt x="369" y="216"/>
                  <a:pt x="400" y="216"/>
                </a:cubicBezTo>
                <a:lnTo>
                  <a:pt x="401" y="216"/>
                </a:lnTo>
                <a:cubicBezTo>
                  <a:pt x="454" y="217"/>
                  <a:pt x="499" y="252"/>
                  <a:pt x="514" y="300"/>
                </a:cubicBezTo>
                <a:cubicBezTo>
                  <a:pt x="505" y="303"/>
                  <a:pt x="496" y="305"/>
                  <a:pt x="486" y="305"/>
                </a:cubicBezTo>
                <a:cubicBezTo>
                  <a:pt x="478" y="305"/>
                  <a:pt x="469" y="304"/>
                  <a:pt x="461" y="302"/>
                </a:cubicBezTo>
                <a:cubicBezTo>
                  <a:pt x="461" y="301"/>
                  <a:pt x="461" y="301"/>
                  <a:pt x="461" y="301"/>
                </a:cubicBezTo>
                <a:cubicBezTo>
                  <a:pt x="461" y="267"/>
                  <a:pt x="434" y="240"/>
                  <a:pt x="400" y="240"/>
                </a:cubicBezTo>
                <a:cubicBezTo>
                  <a:pt x="367" y="240"/>
                  <a:pt x="339" y="267"/>
                  <a:pt x="339" y="301"/>
                </a:cubicBezTo>
                <a:cubicBezTo>
                  <a:pt x="339" y="334"/>
                  <a:pt x="367" y="362"/>
                  <a:pt x="400" y="362"/>
                </a:cubicBezTo>
                <a:cubicBezTo>
                  <a:pt x="421" y="362"/>
                  <a:pt x="439" y="351"/>
                  <a:pt x="450" y="335"/>
                </a:cubicBezTo>
                <a:cubicBezTo>
                  <a:pt x="462" y="339"/>
                  <a:pt x="474" y="341"/>
                  <a:pt x="486" y="341"/>
                </a:cubicBezTo>
                <a:cubicBezTo>
                  <a:pt x="498" y="341"/>
                  <a:pt x="509" y="339"/>
                  <a:pt x="520" y="336"/>
                </a:cubicBezTo>
                <a:cubicBezTo>
                  <a:pt x="520" y="377"/>
                  <a:pt x="499" y="415"/>
                  <a:pt x="464" y="437"/>
                </a:cubicBezTo>
                <a:close/>
                <a:moveTo>
                  <a:pt x="281" y="444"/>
                </a:moveTo>
                <a:lnTo>
                  <a:pt x="269" y="444"/>
                </a:lnTo>
                <a:cubicBezTo>
                  <a:pt x="264" y="444"/>
                  <a:pt x="258" y="446"/>
                  <a:pt x="255" y="450"/>
                </a:cubicBezTo>
                <a:lnTo>
                  <a:pt x="90" y="615"/>
                </a:lnTo>
                <a:lnTo>
                  <a:pt x="41" y="615"/>
                </a:lnTo>
                <a:lnTo>
                  <a:pt x="40" y="577"/>
                </a:lnTo>
                <a:lnTo>
                  <a:pt x="74" y="579"/>
                </a:lnTo>
                <a:cubicBezTo>
                  <a:pt x="80" y="579"/>
                  <a:pt x="85" y="577"/>
                  <a:pt x="89" y="573"/>
                </a:cubicBezTo>
                <a:cubicBezTo>
                  <a:pt x="93" y="569"/>
                  <a:pt x="95" y="563"/>
                  <a:pt x="95" y="557"/>
                </a:cubicBezTo>
                <a:lnTo>
                  <a:pt x="93" y="527"/>
                </a:lnTo>
                <a:lnTo>
                  <a:pt x="129" y="529"/>
                </a:lnTo>
                <a:cubicBezTo>
                  <a:pt x="135" y="530"/>
                  <a:pt x="141" y="528"/>
                  <a:pt x="145" y="524"/>
                </a:cubicBezTo>
                <a:cubicBezTo>
                  <a:pt x="149" y="519"/>
                  <a:pt x="151" y="514"/>
                  <a:pt x="150" y="508"/>
                </a:cubicBezTo>
                <a:lnTo>
                  <a:pt x="146" y="459"/>
                </a:lnTo>
                <a:lnTo>
                  <a:pt x="158" y="446"/>
                </a:lnTo>
                <a:lnTo>
                  <a:pt x="199" y="444"/>
                </a:lnTo>
                <a:cubicBezTo>
                  <a:pt x="205" y="443"/>
                  <a:pt x="209" y="441"/>
                  <a:pt x="213" y="437"/>
                </a:cubicBezTo>
                <a:cubicBezTo>
                  <a:pt x="216" y="433"/>
                  <a:pt x="218" y="428"/>
                  <a:pt x="218" y="423"/>
                </a:cubicBezTo>
                <a:lnTo>
                  <a:pt x="214" y="370"/>
                </a:lnTo>
                <a:cubicBezTo>
                  <a:pt x="223" y="364"/>
                  <a:pt x="228" y="352"/>
                  <a:pt x="226" y="341"/>
                </a:cubicBezTo>
                <a:cubicBezTo>
                  <a:pt x="217" y="300"/>
                  <a:pt x="229" y="259"/>
                  <a:pt x="258" y="230"/>
                </a:cubicBezTo>
                <a:cubicBezTo>
                  <a:pt x="276" y="211"/>
                  <a:pt x="300" y="200"/>
                  <a:pt x="324" y="196"/>
                </a:cubicBezTo>
                <a:cubicBezTo>
                  <a:pt x="311" y="203"/>
                  <a:pt x="299" y="212"/>
                  <a:pt x="288" y="223"/>
                </a:cubicBezTo>
                <a:cubicBezTo>
                  <a:pt x="258" y="253"/>
                  <a:pt x="241" y="293"/>
                  <a:pt x="241" y="336"/>
                </a:cubicBezTo>
                <a:cubicBezTo>
                  <a:pt x="241" y="375"/>
                  <a:pt x="256" y="413"/>
                  <a:pt x="282" y="442"/>
                </a:cubicBezTo>
                <a:lnTo>
                  <a:pt x="281" y="443"/>
                </a:lnTo>
                <a:cubicBezTo>
                  <a:pt x="281" y="444"/>
                  <a:pt x="281" y="444"/>
                  <a:pt x="281" y="444"/>
                </a:cubicBezTo>
                <a:lnTo>
                  <a:pt x="631" y="170"/>
                </a:lnTo>
                <a:cubicBezTo>
                  <a:pt x="631" y="76"/>
                  <a:pt x="566" y="0"/>
                  <a:pt x="486" y="0"/>
                </a:cubicBezTo>
                <a:cubicBezTo>
                  <a:pt x="410" y="0"/>
                  <a:pt x="348" y="68"/>
                  <a:pt x="341" y="156"/>
                </a:cubicBezTo>
                <a:cubicBezTo>
                  <a:pt x="300" y="156"/>
                  <a:pt x="260" y="172"/>
                  <a:pt x="230" y="202"/>
                </a:cubicBezTo>
                <a:cubicBezTo>
                  <a:pt x="195" y="237"/>
                  <a:pt x="178" y="286"/>
                  <a:pt x="185" y="334"/>
                </a:cubicBezTo>
                <a:cubicBezTo>
                  <a:pt x="184" y="334"/>
                  <a:pt x="184" y="335"/>
                  <a:pt x="184" y="335"/>
                </a:cubicBezTo>
                <a:cubicBezTo>
                  <a:pt x="177" y="338"/>
                  <a:pt x="172" y="346"/>
                  <a:pt x="173" y="354"/>
                </a:cubicBezTo>
                <a:lnTo>
                  <a:pt x="177" y="406"/>
                </a:lnTo>
                <a:lnTo>
                  <a:pt x="148" y="408"/>
                </a:lnTo>
                <a:cubicBezTo>
                  <a:pt x="143" y="408"/>
                  <a:pt x="139" y="410"/>
                  <a:pt x="135" y="413"/>
                </a:cubicBezTo>
                <a:lnTo>
                  <a:pt x="111" y="438"/>
                </a:lnTo>
                <a:cubicBezTo>
                  <a:pt x="107" y="442"/>
                  <a:pt x="105" y="448"/>
                  <a:pt x="105" y="454"/>
                </a:cubicBezTo>
                <a:lnTo>
                  <a:pt x="109" y="488"/>
                </a:lnTo>
                <a:lnTo>
                  <a:pt x="73" y="486"/>
                </a:lnTo>
                <a:cubicBezTo>
                  <a:pt x="67" y="485"/>
                  <a:pt x="61" y="487"/>
                  <a:pt x="57" y="491"/>
                </a:cubicBezTo>
                <a:cubicBezTo>
                  <a:pt x="53" y="496"/>
                  <a:pt x="51" y="501"/>
                  <a:pt x="52" y="507"/>
                </a:cubicBezTo>
                <a:lnTo>
                  <a:pt x="54" y="538"/>
                </a:lnTo>
                <a:lnTo>
                  <a:pt x="21" y="537"/>
                </a:lnTo>
                <a:cubicBezTo>
                  <a:pt x="16" y="537"/>
                  <a:pt x="10" y="539"/>
                  <a:pt x="6" y="542"/>
                </a:cubicBezTo>
                <a:cubicBezTo>
                  <a:pt x="3" y="546"/>
                  <a:pt x="0" y="551"/>
                  <a:pt x="0" y="557"/>
                </a:cubicBezTo>
                <a:lnTo>
                  <a:pt x="1" y="636"/>
                </a:lnTo>
                <a:cubicBezTo>
                  <a:pt x="2" y="641"/>
                  <a:pt x="4" y="646"/>
                  <a:pt x="7" y="649"/>
                </a:cubicBezTo>
                <a:cubicBezTo>
                  <a:pt x="11" y="653"/>
                  <a:pt x="16" y="655"/>
                  <a:pt x="21" y="655"/>
                </a:cubicBezTo>
                <a:lnTo>
                  <a:pt x="98" y="654"/>
                </a:lnTo>
                <a:cubicBezTo>
                  <a:pt x="103" y="654"/>
                  <a:pt x="108" y="652"/>
                  <a:pt x="112" y="648"/>
                </a:cubicBezTo>
                <a:lnTo>
                  <a:pt x="277" y="484"/>
                </a:lnTo>
                <a:lnTo>
                  <a:pt x="301" y="484"/>
                </a:lnTo>
                <a:cubicBezTo>
                  <a:pt x="303" y="484"/>
                  <a:pt x="305" y="484"/>
                  <a:pt x="308" y="483"/>
                </a:cubicBezTo>
                <a:cubicBezTo>
                  <a:pt x="308" y="484"/>
                  <a:pt x="309" y="485"/>
                  <a:pt x="310" y="485"/>
                </a:cubicBezTo>
                <a:lnTo>
                  <a:pt x="327" y="502"/>
                </a:lnTo>
                <a:lnTo>
                  <a:pt x="327" y="735"/>
                </a:lnTo>
                <a:cubicBezTo>
                  <a:pt x="327" y="740"/>
                  <a:pt x="329" y="745"/>
                  <a:pt x="332" y="749"/>
                </a:cubicBezTo>
                <a:lnTo>
                  <a:pt x="386" y="804"/>
                </a:lnTo>
                <a:cubicBezTo>
                  <a:pt x="390" y="807"/>
                  <a:pt x="395" y="809"/>
                  <a:pt x="400" y="810"/>
                </a:cubicBezTo>
                <a:cubicBezTo>
                  <a:pt x="405" y="810"/>
                  <a:pt x="410" y="808"/>
                  <a:pt x="414" y="804"/>
                </a:cubicBezTo>
                <a:lnTo>
                  <a:pt x="470" y="749"/>
                </a:lnTo>
                <a:cubicBezTo>
                  <a:pt x="474" y="745"/>
                  <a:pt x="476" y="740"/>
                  <a:pt x="476" y="734"/>
                </a:cubicBezTo>
                <a:cubicBezTo>
                  <a:pt x="476" y="729"/>
                  <a:pt x="474" y="724"/>
                  <a:pt x="470" y="720"/>
                </a:cubicBezTo>
                <a:lnTo>
                  <a:pt x="446" y="698"/>
                </a:lnTo>
                <a:lnTo>
                  <a:pt x="470" y="678"/>
                </a:lnTo>
                <a:cubicBezTo>
                  <a:pt x="474" y="674"/>
                  <a:pt x="476" y="668"/>
                  <a:pt x="476" y="663"/>
                </a:cubicBezTo>
                <a:cubicBezTo>
                  <a:pt x="476" y="657"/>
                  <a:pt x="474" y="651"/>
                  <a:pt x="470" y="648"/>
                </a:cubicBezTo>
                <a:lnTo>
                  <a:pt x="442" y="624"/>
                </a:lnTo>
                <a:lnTo>
                  <a:pt x="469" y="602"/>
                </a:lnTo>
                <a:cubicBezTo>
                  <a:pt x="474" y="598"/>
                  <a:pt x="476" y="592"/>
                  <a:pt x="476" y="587"/>
                </a:cubicBezTo>
                <a:lnTo>
                  <a:pt x="476" y="552"/>
                </a:lnTo>
                <a:cubicBezTo>
                  <a:pt x="476" y="547"/>
                  <a:pt x="475" y="543"/>
                  <a:pt x="471" y="539"/>
                </a:cubicBezTo>
                <a:lnTo>
                  <a:pt x="453" y="518"/>
                </a:lnTo>
                <a:lnTo>
                  <a:pt x="492" y="484"/>
                </a:lnTo>
                <a:cubicBezTo>
                  <a:pt x="498" y="478"/>
                  <a:pt x="500" y="470"/>
                  <a:pt x="498" y="462"/>
                </a:cubicBezTo>
                <a:lnTo>
                  <a:pt x="497" y="462"/>
                </a:lnTo>
                <a:cubicBezTo>
                  <a:pt x="536" y="432"/>
                  <a:pt x="559" y="386"/>
                  <a:pt x="559" y="336"/>
                </a:cubicBezTo>
                <a:cubicBezTo>
                  <a:pt x="559" y="330"/>
                  <a:pt x="559" y="324"/>
                  <a:pt x="558" y="318"/>
                </a:cubicBezTo>
                <a:cubicBezTo>
                  <a:pt x="602" y="289"/>
                  <a:pt x="631" y="233"/>
                  <a:pt x="631" y="17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8" name="Freeform 617">
            <a:extLst>
              <a:ext uri="{FF2B5EF4-FFF2-40B4-BE49-F238E27FC236}">
                <a16:creationId xmlns:a16="http://schemas.microsoft.com/office/drawing/2014/main" id="{2C39A56A-E899-FF49-9567-27A29103D1A5}"/>
              </a:ext>
            </a:extLst>
          </p:cNvPr>
          <p:cNvSpPr/>
          <p:nvPr/>
        </p:nvSpPr>
        <p:spPr>
          <a:xfrm>
            <a:off x="4858873" y="3206372"/>
            <a:ext cx="222480" cy="47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9" h="1332">
                <a:moveTo>
                  <a:pt x="592" y="423"/>
                </a:moveTo>
                <a:cubicBezTo>
                  <a:pt x="576" y="423"/>
                  <a:pt x="564" y="435"/>
                  <a:pt x="564" y="451"/>
                </a:cubicBezTo>
                <a:lnTo>
                  <a:pt x="564" y="1021"/>
                </a:lnTo>
                <a:cubicBezTo>
                  <a:pt x="564" y="1021"/>
                  <a:pt x="564" y="1086"/>
                  <a:pt x="531" y="1150"/>
                </a:cubicBezTo>
                <a:cubicBezTo>
                  <a:pt x="489" y="1234"/>
                  <a:pt x="413" y="1277"/>
                  <a:pt x="306" y="1277"/>
                </a:cubicBezTo>
                <a:cubicBezTo>
                  <a:pt x="203" y="1277"/>
                  <a:pt x="130" y="1235"/>
                  <a:pt x="88" y="1152"/>
                </a:cubicBezTo>
                <a:cubicBezTo>
                  <a:pt x="56" y="1088"/>
                  <a:pt x="56" y="1021"/>
                  <a:pt x="56" y="1021"/>
                </a:cubicBezTo>
                <a:lnTo>
                  <a:pt x="56" y="55"/>
                </a:lnTo>
                <a:lnTo>
                  <a:pt x="564" y="55"/>
                </a:lnTo>
                <a:lnTo>
                  <a:pt x="564" y="172"/>
                </a:lnTo>
                <a:cubicBezTo>
                  <a:pt x="564" y="187"/>
                  <a:pt x="576" y="200"/>
                  <a:pt x="592" y="200"/>
                </a:cubicBezTo>
                <a:cubicBezTo>
                  <a:pt x="607" y="200"/>
                  <a:pt x="619" y="187"/>
                  <a:pt x="619" y="172"/>
                </a:cubicBezTo>
                <a:lnTo>
                  <a:pt x="619" y="28"/>
                </a:lnTo>
                <a:cubicBezTo>
                  <a:pt x="619" y="12"/>
                  <a:pt x="607" y="0"/>
                  <a:pt x="592" y="0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lnTo>
                  <a:pt x="0" y="1021"/>
                </a:lnTo>
                <a:cubicBezTo>
                  <a:pt x="0" y="1024"/>
                  <a:pt x="1" y="1099"/>
                  <a:pt x="38" y="1175"/>
                </a:cubicBezTo>
                <a:cubicBezTo>
                  <a:pt x="73" y="1246"/>
                  <a:pt x="148" y="1332"/>
                  <a:pt x="306" y="1332"/>
                </a:cubicBezTo>
                <a:cubicBezTo>
                  <a:pt x="468" y="1332"/>
                  <a:pt x="544" y="1246"/>
                  <a:pt x="580" y="1175"/>
                </a:cubicBezTo>
                <a:cubicBezTo>
                  <a:pt x="619" y="1099"/>
                  <a:pt x="619" y="1024"/>
                  <a:pt x="619" y="1021"/>
                </a:cubicBezTo>
                <a:lnTo>
                  <a:pt x="619" y="451"/>
                </a:lnTo>
                <a:cubicBezTo>
                  <a:pt x="619" y="435"/>
                  <a:pt x="607" y="423"/>
                  <a:pt x="592" y="4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9" name="Freeform 618">
            <a:extLst>
              <a:ext uri="{FF2B5EF4-FFF2-40B4-BE49-F238E27FC236}">
                <a16:creationId xmlns:a16="http://schemas.microsoft.com/office/drawing/2014/main" id="{FC46AC29-BB7C-F040-9897-EF8A14C07C77}"/>
              </a:ext>
            </a:extLst>
          </p:cNvPr>
          <p:cNvSpPr/>
          <p:nvPr/>
        </p:nvSpPr>
        <p:spPr>
          <a:xfrm>
            <a:off x="4911793" y="3515611"/>
            <a:ext cx="115920" cy="11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323">
                <a:moveTo>
                  <a:pt x="55" y="162"/>
                </a:moveTo>
                <a:cubicBezTo>
                  <a:pt x="55" y="103"/>
                  <a:pt x="103" y="55"/>
                  <a:pt x="162" y="55"/>
                </a:cubicBezTo>
                <a:cubicBezTo>
                  <a:pt x="220" y="55"/>
                  <a:pt x="268" y="103"/>
                  <a:pt x="268" y="162"/>
                </a:cubicBezTo>
                <a:cubicBezTo>
                  <a:pt x="268" y="220"/>
                  <a:pt x="220" y="268"/>
                  <a:pt x="162" y="268"/>
                </a:cubicBezTo>
                <a:cubicBezTo>
                  <a:pt x="103" y="268"/>
                  <a:pt x="55" y="220"/>
                  <a:pt x="55" y="162"/>
                </a:cubicBezTo>
                <a:close/>
                <a:moveTo>
                  <a:pt x="323" y="162"/>
                </a:moveTo>
                <a:cubicBezTo>
                  <a:pt x="323" y="73"/>
                  <a:pt x="251" y="0"/>
                  <a:pt x="162" y="0"/>
                </a:cubicBezTo>
                <a:cubicBezTo>
                  <a:pt x="73" y="0"/>
                  <a:pt x="0" y="73"/>
                  <a:pt x="0" y="162"/>
                </a:cubicBezTo>
                <a:cubicBezTo>
                  <a:pt x="0" y="251"/>
                  <a:pt x="73" y="323"/>
                  <a:pt x="162" y="323"/>
                </a:cubicBezTo>
                <a:cubicBezTo>
                  <a:pt x="251" y="323"/>
                  <a:pt x="323" y="251"/>
                  <a:pt x="323" y="16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0" name="Freeform 619">
            <a:extLst>
              <a:ext uri="{FF2B5EF4-FFF2-40B4-BE49-F238E27FC236}">
                <a16:creationId xmlns:a16="http://schemas.microsoft.com/office/drawing/2014/main" id="{3FAC7705-06C2-8547-89C5-6B5E41A39AFF}"/>
              </a:ext>
            </a:extLst>
          </p:cNvPr>
          <p:cNvSpPr/>
          <p:nvPr/>
        </p:nvSpPr>
        <p:spPr>
          <a:xfrm>
            <a:off x="4911793" y="3285212"/>
            <a:ext cx="268920" cy="64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8" h="180">
                <a:moveTo>
                  <a:pt x="712" y="145"/>
                </a:moveTo>
                <a:lnTo>
                  <a:pt x="35" y="145"/>
                </a:lnTo>
                <a:lnTo>
                  <a:pt x="35" y="35"/>
                </a:lnTo>
                <a:lnTo>
                  <a:pt x="712" y="35"/>
                </a:lnTo>
                <a:close/>
                <a:moveTo>
                  <a:pt x="730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63"/>
                </a:lnTo>
                <a:cubicBezTo>
                  <a:pt x="0" y="173"/>
                  <a:pt x="8" y="180"/>
                  <a:pt x="18" y="180"/>
                </a:cubicBezTo>
                <a:lnTo>
                  <a:pt x="730" y="180"/>
                </a:lnTo>
                <a:cubicBezTo>
                  <a:pt x="740" y="180"/>
                  <a:pt x="748" y="173"/>
                  <a:pt x="748" y="163"/>
                </a:cubicBezTo>
                <a:lnTo>
                  <a:pt x="748" y="18"/>
                </a:lnTo>
                <a:cubicBezTo>
                  <a:pt x="748" y="8"/>
                  <a:pt x="740" y="0"/>
                  <a:pt x="73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1" name="Freeform 620">
            <a:extLst>
              <a:ext uri="{FF2B5EF4-FFF2-40B4-BE49-F238E27FC236}">
                <a16:creationId xmlns:a16="http://schemas.microsoft.com/office/drawing/2014/main" id="{122605F2-7E81-8442-8B52-4B40621A34A0}"/>
              </a:ext>
            </a:extLst>
          </p:cNvPr>
          <p:cNvSpPr/>
          <p:nvPr/>
        </p:nvSpPr>
        <p:spPr>
          <a:xfrm>
            <a:off x="4990273" y="3306091"/>
            <a:ext cx="2196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6">
                <a:moveTo>
                  <a:pt x="0" y="47"/>
                </a:moveTo>
                <a:cubicBezTo>
                  <a:pt x="0" y="51"/>
                  <a:pt x="3" y="54"/>
                  <a:pt x="7" y="54"/>
                </a:cubicBezTo>
                <a:cubicBezTo>
                  <a:pt x="9" y="54"/>
                  <a:pt x="11" y="54"/>
                  <a:pt x="13" y="52"/>
                </a:cubicBezTo>
                <a:lnTo>
                  <a:pt x="26" y="42"/>
                </a:lnTo>
                <a:lnTo>
                  <a:pt x="24" y="58"/>
                </a:lnTo>
                <a:cubicBezTo>
                  <a:pt x="23" y="63"/>
                  <a:pt x="26" y="66"/>
                  <a:pt x="31" y="66"/>
                </a:cubicBezTo>
                <a:cubicBezTo>
                  <a:pt x="35" y="66"/>
                  <a:pt x="38" y="63"/>
                  <a:pt x="38" y="58"/>
                </a:cubicBezTo>
                <a:lnTo>
                  <a:pt x="35" y="42"/>
                </a:lnTo>
                <a:lnTo>
                  <a:pt x="49" y="52"/>
                </a:lnTo>
                <a:cubicBezTo>
                  <a:pt x="51" y="54"/>
                  <a:pt x="52" y="54"/>
                  <a:pt x="54" y="54"/>
                </a:cubicBezTo>
                <a:cubicBezTo>
                  <a:pt x="58" y="54"/>
                  <a:pt x="62" y="51"/>
                  <a:pt x="62" y="47"/>
                </a:cubicBezTo>
                <a:cubicBezTo>
                  <a:pt x="62" y="44"/>
                  <a:pt x="59" y="41"/>
                  <a:pt x="57" y="40"/>
                </a:cubicBezTo>
                <a:lnTo>
                  <a:pt x="41" y="33"/>
                </a:lnTo>
                <a:lnTo>
                  <a:pt x="57" y="27"/>
                </a:lnTo>
                <a:cubicBezTo>
                  <a:pt x="59" y="25"/>
                  <a:pt x="62" y="23"/>
                  <a:pt x="62" y="20"/>
                </a:cubicBezTo>
                <a:cubicBezTo>
                  <a:pt x="62" y="16"/>
                  <a:pt x="58" y="12"/>
                  <a:pt x="54" y="12"/>
                </a:cubicBezTo>
                <a:cubicBezTo>
                  <a:pt x="52" y="12"/>
                  <a:pt x="51" y="13"/>
                  <a:pt x="49" y="14"/>
                </a:cubicBezTo>
                <a:lnTo>
                  <a:pt x="35" y="25"/>
                </a:lnTo>
                <a:lnTo>
                  <a:pt x="38" y="9"/>
                </a:lnTo>
                <a:cubicBezTo>
                  <a:pt x="38" y="4"/>
                  <a:pt x="35" y="0"/>
                  <a:pt x="31" y="0"/>
                </a:cubicBezTo>
                <a:cubicBezTo>
                  <a:pt x="26" y="0"/>
                  <a:pt x="23" y="4"/>
                  <a:pt x="24" y="9"/>
                </a:cubicBezTo>
                <a:lnTo>
                  <a:pt x="26" y="25"/>
                </a:lnTo>
                <a:lnTo>
                  <a:pt x="13" y="14"/>
                </a:lnTo>
                <a:cubicBezTo>
                  <a:pt x="11" y="13"/>
                  <a:pt x="9" y="12"/>
                  <a:pt x="7" y="12"/>
                </a:cubicBezTo>
                <a:cubicBezTo>
                  <a:pt x="3" y="12"/>
                  <a:pt x="0" y="15"/>
                  <a:pt x="0" y="19"/>
                </a:cubicBezTo>
                <a:cubicBezTo>
                  <a:pt x="0" y="23"/>
                  <a:pt x="2" y="25"/>
                  <a:pt x="5" y="27"/>
                </a:cubicBezTo>
                <a:lnTo>
                  <a:pt x="21" y="33"/>
                </a:lnTo>
                <a:lnTo>
                  <a:pt x="5" y="40"/>
                </a:lnTo>
                <a:cubicBezTo>
                  <a:pt x="2" y="41"/>
                  <a:pt x="0" y="43"/>
                  <a:pt x="0" y="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2" name="Freeform 621">
            <a:extLst>
              <a:ext uri="{FF2B5EF4-FFF2-40B4-BE49-F238E27FC236}">
                <a16:creationId xmlns:a16="http://schemas.microsoft.com/office/drawing/2014/main" id="{4E19F505-EEEE-7245-ADAE-D7B31745FA3E}"/>
              </a:ext>
            </a:extLst>
          </p:cNvPr>
          <p:cNvSpPr/>
          <p:nvPr/>
        </p:nvSpPr>
        <p:spPr>
          <a:xfrm>
            <a:off x="5020154" y="3306091"/>
            <a:ext cx="2196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6">
                <a:moveTo>
                  <a:pt x="0" y="47"/>
                </a:moveTo>
                <a:cubicBezTo>
                  <a:pt x="0" y="51"/>
                  <a:pt x="3" y="54"/>
                  <a:pt x="7" y="54"/>
                </a:cubicBezTo>
                <a:cubicBezTo>
                  <a:pt x="9" y="54"/>
                  <a:pt x="11" y="54"/>
                  <a:pt x="13" y="52"/>
                </a:cubicBezTo>
                <a:lnTo>
                  <a:pt x="26" y="42"/>
                </a:lnTo>
                <a:lnTo>
                  <a:pt x="24" y="58"/>
                </a:lnTo>
                <a:cubicBezTo>
                  <a:pt x="24" y="63"/>
                  <a:pt x="27" y="66"/>
                  <a:pt x="31" y="66"/>
                </a:cubicBezTo>
                <a:cubicBezTo>
                  <a:pt x="36" y="66"/>
                  <a:pt x="39" y="63"/>
                  <a:pt x="38" y="58"/>
                </a:cubicBezTo>
                <a:lnTo>
                  <a:pt x="36" y="42"/>
                </a:lnTo>
                <a:lnTo>
                  <a:pt x="49" y="52"/>
                </a:lnTo>
                <a:cubicBezTo>
                  <a:pt x="51" y="54"/>
                  <a:pt x="53" y="54"/>
                  <a:pt x="55" y="54"/>
                </a:cubicBezTo>
                <a:cubicBezTo>
                  <a:pt x="59" y="54"/>
                  <a:pt x="62" y="51"/>
                  <a:pt x="62" y="47"/>
                </a:cubicBezTo>
                <a:cubicBezTo>
                  <a:pt x="62" y="44"/>
                  <a:pt x="60" y="41"/>
                  <a:pt x="57" y="40"/>
                </a:cubicBezTo>
                <a:lnTo>
                  <a:pt x="41" y="33"/>
                </a:lnTo>
                <a:lnTo>
                  <a:pt x="57" y="27"/>
                </a:lnTo>
                <a:cubicBezTo>
                  <a:pt x="60" y="25"/>
                  <a:pt x="62" y="23"/>
                  <a:pt x="62" y="20"/>
                </a:cubicBezTo>
                <a:cubicBezTo>
                  <a:pt x="62" y="16"/>
                  <a:pt x="59" y="12"/>
                  <a:pt x="55" y="12"/>
                </a:cubicBezTo>
                <a:cubicBezTo>
                  <a:pt x="53" y="12"/>
                  <a:pt x="51" y="13"/>
                  <a:pt x="49" y="14"/>
                </a:cubicBezTo>
                <a:lnTo>
                  <a:pt x="36" y="25"/>
                </a:lnTo>
                <a:lnTo>
                  <a:pt x="38" y="9"/>
                </a:lnTo>
                <a:cubicBezTo>
                  <a:pt x="39" y="4"/>
                  <a:pt x="36" y="0"/>
                  <a:pt x="31" y="0"/>
                </a:cubicBezTo>
                <a:cubicBezTo>
                  <a:pt x="27" y="0"/>
                  <a:pt x="24" y="4"/>
                  <a:pt x="24" y="9"/>
                </a:cubicBezTo>
                <a:lnTo>
                  <a:pt x="26" y="25"/>
                </a:lnTo>
                <a:lnTo>
                  <a:pt x="13" y="14"/>
                </a:lnTo>
                <a:cubicBezTo>
                  <a:pt x="11" y="13"/>
                  <a:pt x="10" y="12"/>
                  <a:pt x="8" y="12"/>
                </a:cubicBezTo>
                <a:cubicBezTo>
                  <a:pt x="4" y="12"/>
                  <a:pt x="0" y="15"/>
                  <a:pt x="0" y="19"/>
                </a:cubicBezTo>
                <a:cubicBezTo>
                  <a:pt x="0" y="23"/>
                  <a:pt x="2" y="25"/>
                  <a:pt x="5" y="27"/>
                </a:cubicBezTo>
                <a:lnTo>
                  <a:pt x="21" y="33"/>
                </a:lnTo>
                <a:lnTo>
                  <a:pt x="5" y="40"/>
                </a:lnTo>
                <a:cubicBezTo>
                  <a:pt x="3" y="41"/>
                  <a:pt x="0" y="43"/>
                  <a:pt x="0" y="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3" name="Freeform 622">
            <a:extLst>
              <a:ext uri="{FF2B5EF4-FFF2-40B4-BE49-F238E27FC236}">
                <a16:creationId xmlns:a16="http://schemas.microsoft.com/office/drawing/2014/main" id="{B1A58B68-5269-6640-9B48-09F85640EA7A}"/>
              </a:ext>
            </a:extLst>
          </p:cNvPr>
          <p:cNvSpPr/>
          <p:nvPr/>
        </p:nvSpPr>
        <p:spPr>
          <a:xfrm>
            <a:off x="5050393" y="3306091"/>
            <a:ext cx="2196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6">
                <a:moveTo>
                  <a:pt x="0" y="47"/>
                </a:moveTo>
                <a:cubicBezTo>
                  <a:pt x="0" y="51"/>
                  <a:pt x="3" y="54"/>
                  <a:pt x="7" y="54"/>
                </a:cubicBezTo>
                <a:cubicBezTo>
                  <a:pt x="9" y="54"/>
                  <a:pt x="11" y="54"/>
                  <a:pt x="13" y="52"/>
                </a:cubicBezTo>
                <a:lnTo>
                  <a:pt x="26" y="42"/>
                </a:lnTo>
                <a:lnTo>
                  <a:pt x="24" y="58"/>
                </a:lnTo>
                <a:cubicBezTo>
                  <a:pt x="23" y="63"/>
                  <a:pt x="26" y="66"/>
                  <a:pt x="31" y="66"/>
                </a:cubicBezTo>
                <a:cubicBezTo>
                  <a:pt x="35" y="66"/>
                  <a:pt x="38" y="63"/>
                  <a:pt x="38" y="58"/>
                </a:cubicBezTo>
                <a:lnTo>
                  <a:pt x="36" y="42"/>
                </a:lnTo>
                <a:lnTo>
                  <a:pt x="49" y="52"/>
                </a:lnTo>
                <a:cubicBezTo>
                  <a:pt x="51" y="54"/>
                  <a:pt x="52" y="54"/>
                  <a:pt x="54" y="54"/>
                </a:cubicBezTo>
                <a:cubicBezTo>
                  <a:pt x="58" y="54"/>
                  <a:pt x="62" y="51"/>
                  <a:pt x="62" y="47"/>
                </a:cubicBezTo>
                <a:cubicBezTo>
                  <a:pt x="62" y="44"/>
                  <a:pt x="59" y="41"/>
                  <a:pt x="56" y="40"/>
                </a:cubicBezTo>
                <a:lnTo>
                  <a:pt x="41" y="33"/>
                </a:lnTo>
                <a:lnTo>
                  <a:pt x="56" y="27"/>
                </a:lnTo>
                <a:cubicBezTo>
                  <a:pt x="59" y="25"/>
                  <a:pt x="62" y="23"/>
                  <a:pt x="62" y="20"/>
                </a:cubicBezTo>
                <a:cubicBezTo>
                  <a:pt x="62" y="16"/>
                  <a:pt x="58" y="12"/>
                  <a:pt x="54" y="12"/>
                </a:cubicBezTo>
                <a:cubicBezTo>
                  <a:pt x="52" y="12"/>
                  <a:pt x="51" y="13"/>
                  <a:pt x="49" y="14"/>
                </a:cubicBezTo>
                <a:lnTo>
                  <a:pt x="36" y="25"/>
                </a:lnTo>
                <a:lnTo>
                  <a:pt x="38" y="9"/>
                </a:lnTo>
                <a:cubicBezTo>
                  <a:pt x="38" y="4"/>
                  <a:pt x="35" y="0"/>
                  <a:pt x="31" y="0"/>
                </a:cubicBezTo>
                <a:cubicBezTo>
                  <a:pt x="26" y="0"/>
                  <a:pt x="23" y="4"/>
                  <a:pt x="24" y="9"/>
                </a:cubicBezTo>
                <a:lnTo>
                  <a:pt x="26" y="25"/>
                </a:lnTo>
                <a:lnTo>
                  <a:pt x="13" y="14"/>
                </a:lnTo>
                <a:cubicBezTo>
                  <a:pt x="11" y="13"/>
                  <a:pt x="9" y="12"/>
                  <a:pt x="7" y="12"/>
                </a:cubicBezTo>
                <a:cubicBezTo>
                  <a:pt x="3" y="12"/>
                  <a:pt x="0" y="15"/>
                  <a:pt x="0" y="19"/>
                </a:cubicBezTo>
                <a:cubicBezTo>
                  <a:pt x="0" y="23"/>
                  <a:pt x="2" y="25"/>
                  <a:pt x="5" y="27"/>
                </a:cubicBezTo>
                <a:lnTo>
                  <a:pt x="21" y="33"/>
                </a:lnTo>
                <a:lnTo>
                  <a:pt x="5" y="40"/>
                </a:lnTo>
                <a:cubicBezTo>
                  <a:pt x="2" y="41"/>
                  <a:pt x="0" y="43"/>
                  <a:pt x="0" y="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4" name="Freeform 623">
            <a:extLst>
              <a:ext uri="{FF2B5EF4-FFF2-40B4-BE49-F238E27FC236}">
                <a16:creationId xmlns:a16="http://schemas.microsoft.com/office/drawing/2014/main" id="{FDA5F84B-069C-3548-AE5B-B2144691CDE4}"/>
              </a:ext>
            </a:extLst>
          </p:cNvPr>
          <p:cNvSpPr/>
          <p:nvPr/>
        </p:nvSpPr>
        <p:spPr>
          <a:xfrm>
            <a:off x="5080273" y="3306091"/>
            <a:ext cx="2196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6">
                <a:moveTo>
                  <a:pt x="0" y="47"/>
                </a:moveTo>
                <a:cubicBezTo>
                  <a:pt x="0" y="51"/>
                  <a:pt x="3" y="54"/>
                  <a:pt x="7" y="54"/>
                </a:cubicBezTo>
                <a:cubicBezTo>
                  <a:pt x="9" y="54"/>
                  <a:pt x="11" y="54"/>
                  <a:pt x="13" y="52"/>
                </a:cubicBezTo>
                <a:lnTo>
                  <a:pt x="26" y="42"/>
                </a:lnTo>
                <a:lnTo>
                  <a:pt x="24" y="58"/>
                </a:lnTo>
                <a:cubicBezTo>
                  <a:pt x="24" y="63"/>
                  <a:pt x="26" y="66"/>
                  <a:pt x="31" y="66"/>
                </a:cubicBezTo>
                <a:cubicBezTo>
                  <a:pt x="36" y="66"/>
                  <a:pt x="39" y="63"/>
                  <a:pt x="38" y="58"/>
                </a:cubicBezTo>
                <a:lnTo>
                  <a:pt x="36" y="42"/>
                </a:lnTo>
                <a:lnTo>
                  <a:pt x="49" y="52"/>
                </a:lnTo>
                <a:cubicBezTo>
                  <a:pt x="51" y="54"/>
                  <a:pt x="53" y="54"/>
                  <a:pt x="55" y="54"/>
                </a:cubicBezTo>
                <a:cubicBezTo>
                  <a:pt x="59" y="54"/>
                  <a:pt x="62" y="51"/>
                  <a:pt x="62" y="47"/>
                </a:cubicBezTo>
                <a:cubicBezTo>
                  <a:pt x="62" y="44"/>
                  <a:pt x="60" y="41"/>
                  <a:pt x="57" y="40"/>
                </a:cubicBezTo>
                <a:lnTo>
                  <a:pt x="41" y="33"/>
                </a:lnTo>
                <a:lnTo>
                  <a:pt x="57" y="27"/>
                </a:lnTo>
                <a:cubicBezTo>
                  <a:pt x="60" y="25"/>
                  <a:pt x="62" y="23"/>
                  <a:pt x="62" y="20"/>
                </a:cubicBezTo>
                <a:cubicBezTo>
                  <a:pt x="62" y="16"/>
                  <a:pt x="59" y="12"/>
                  <a:pt x="55" y="12"/>
                </a:cubicBezTo>
                <a:cubicBezTo>
                  <a:pt x="53" y="12"/>
                  <a:pt x="51" y="13"/>
                  <a:pt x="49" y="14"/>
                </a:cubicBezTo>
                <a:lnTo>
                  <a:pt x="36" y="25"/>
                </a:lnTo>
                <a:lnTo>
                  <a:pt x="38" y="9"/>
                </a:lnTo>
                <a:cubicBezTo>
                  <a:pt x="39" y="4"/>
                  <a:pt x="36" y="0"/>
                  <a:pt x="31" y="0"/>
                </a:cubicBezTo>
                <a:cubicBezTo>
                  <a:pt x="26" y="0"/>
                  <a:pt x="24" y="4"/>
                  <a:pt x="24" y="9"/>
                </a:cubicBezTo>
                <a:lnTo>
                  <a:pt x="26" y="25"/>
                </a:lnTo>
                <a:lnTo>
                  <a:pt x="13" y="14"/>
                </a:lnTo>
                <a:cubicBezTo>
                  <a:pt x="11" y="13"/>
                  <a:pt x="10" y="12"/>
                  <a:pt x="8" y="12"/>
                </a:cubicBezTo>
                <a:cubicBezTo>
                  <a:pt x="4" y="12"/>
                  <a:pt x="0" y="15"/>
                  <a:pt x="0" y="19"/>
                </a:cubicBezTo>
                <a:cubicBezTo>
                  <a:pt x="0" y="23"/>
                  <a:pt x="2" y="25"/>
                  <a:pt x="5" y="27"/>
                </a:cubicBezTo>
                <a:lnTo>
                  <a:pt x="21" y="33"/>
                </a:lnTo>
                <a:lnTo>
                  <a:pt x="5" y="40"/>
                </a:lnTo>
                <a:cubicBezTo>
                  <a:pt x="3" y="41"/>
                  <a:pt x="0" y="43"/>
                  <a:pt x="0" y="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5" name="Freeform 624">
            <a:extLst>
              <a:ext uri="{FF2B5EF4-FFF2-40B4-BE49-F238E27FC236}">
                <a16:creationId xmlns:a16="http://schemas.microsoft.com/office/drawing/2014/main" id="{25F64892-D55E-4940-9B1A-3FA3F99A536F}"/>
              </a:ext>
            </a:extLst>
          </p:cNvPr>
          <p:cNvSpPr/>
          <p:nvPr/>
        </p:nvSpPr>
        <p:spPr>
          <a:xfrm>
            <a:off x="5470153" y="3345691"/>
            <a:ext cx="428760" cy="218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608">
                <a:moveTo>
                  <a:pt x="1024" y="553"/>
                </a:moveTo>
                <a:lnTo>
                  <a:pt x="1017" y="553"/>
                </a:lnTo>
                <a:cubicBezTo>
                  <a:pt x="984" y="553"/>
                  <a:pt x="957" y="527"/>
                  <a:pt x="956" y="494"/>
                </a:cubicBezTo>
                <a:lnTo>
                  <a:pt x="1085" y="494"/>
                </a:lnTo>
                <a:cubicBezTo>
                  <a:pt x="1084" y="527"/>
                  <a:pt x="1057" y="553"/>
                  <a:pt x="1024" y="553"/>
                </a:cubicBezTo>
                <a:close/>
                <a:moveTo>
                  <a:pt x="177" y="260"/>
                </a:moveTo>
                <a:cubicBezTo>
                  <a:pt x="177" y="147"/>
                  <a:pt x="268" y="55"/>
                  <a:pt x="381" y="55"/>
                </a:cubicBezTo>
                <a:cubicBezTo>
                  <a:pt x="494" y="55"/>
                  <a:pt x="586" y="147"/>
                  <a:pt x="586" y="260"/>
                </a:cubicBezTo>
                <a:cubicBezTo>
                  <a:pt x="586" y="372"/>
                  <a:pt x="494" y="464"/>
                  <a:pt x="381" y="464"/>
                </a:cubicBezTo>
                <a:cubicBezTo>
                  <a:pt x="268" y="464"/>
                  <a:pt x="177" y="372"/>
                  <a:pt x="177" y="260"/>
                </a:cubicBezTo>
                <a:close/>
                <a:moveTo>
                  <a:pt x="175" y="553"/>
                </a:moveTo>
                <a:lnTo>
                  <a:pt x="168" y="553"/>
                </a:lnTo>
                <a:cubicBezTo>
                  <a:pt x="135" y="553"/>
                  <a:pt x="108" y="527"/>
                  <a:pt x="107" y="494"/>
                </a:cubicBezTo>
                <a:lnTo>
                  <a:pt x="236" y="494"/>
                </a:lnTo>
                <a:cubicBezTo>
                  <a:pt x="235" y="527"/>
                  <a:pt x="208" y="553"/>
                  <a:pt x="175" y="553"/>
                </a:cubicBezTo>
                <a:close/>
                <a:moveTo>
                  <a:pt x="55" y="98"/>
                </a:moveTo>
                <a:cubicBezTo>
                  <a:pt x="55" y="83"/>
                  <a:pt x="67" y="71"/>
                  <a:pt x="83" y="71"/>
                </a:cubicBezTo>
                <a:lnTo>
                  <a:pt x="203" y="71"/>
                </a:lnTo>
                <a:cubicBezTo>
                  <a:pt x="153" y="118"/>
                  <a:pt x="122" y="185"/>
                  <a:pt x="122" y="260"/>
                </a:cubicBezTo>
                <a:cubicBezTo>
                  <a:pt x="122" y="329"/>
                  <a:pt x="149" y="392"/>
                  <a:pt x="194" y="439"/>
                </a:cubicBezTo>
                <a:lnTo>
                  <a:pt x="83" y="439"/>
                </a:lnTo>
                <a:cubicBezTo>
                  <a:pt x="67" y="439"/>
                  <a:pt x="55" y="427"/>
                  <a:pt x="55" y="411"/>
                </a:cubicBezTo>
                <a:close/>
                <a:moveTo>
                  <a:pt x="1109" y="71"/>
                </a:moveTo>
                <a:cubicBezTo>
                  <a:pt x="1124" y="71"/>
                  <a:pt x="1137" y="83"/>
                  <a:pt x="1137" y="98"/>
                </a:cubicBezTo>
                <a:lnTo>
                  <a:pt x="1137" y="411"/>
                </a:lnTo>
                <a:cubicBezTo>
                  <a:pt x="1137" y="427"/>
                  <a:pt x="1124" y="439"/>
                  <a:pt x="1109" y="439"/>
                </a:cubicBezTo>
                <a:lnTo>
                  <a:pt x="569" y="439"/>
                </a:lnTo>
                <a:cubicBezTo>
                  <a:pt x="614" y="392"/>
                  <a:pt x="641" y="329"/>
                  <a:pt x="641" y="260"/>
                </a:cubicBezTo>
                <a:cubicBezTo>
                  <a:pt x="641" y="185"/>
                  <a:pt x="610" y="118"/>
                  <a:pt x="559" y="71"/>
                </a:cubicBezTo>
                <a:close/>
                <a:moveTo>
                  <a:pt x="1109" y="16"/>
                </a:moveTo>
                <a:lnTo>
                  <a:pt x="476" y="16"/>
                </a:lnTo>
                <a:cubicBezTo>
                  <a:pt x="475" y="16"/>
                  <a:pt x="473" y="16"/>
                  <a:pt x="472" y="16"/>
                </a:cubicBezTo>
                <a:cubicBezTo>
                  <a:pt x="443" y="6"/>
                  <a:pt x="413" y="0"/>
                  <a:pt x="381" y="0"/>
                </a:cubicBezTo>
                <a:cubicBezTo>
                  <a:pt x="348" y="0"/>
                  <a:pt x="317" y="6"/>
                  <a:pt x="288" y="17"/>
                </a:cubicBezTo>
                <a:cubicBezTo>
                  <a:pt x="285" y="16"/>
                  <a:pt x="282" y="16"/>
                  <a:pt x="279" y="16"/>
                </a:cubicBezTo>
                <a:lnTo>
                  <a:pt x="83" y="16"/>
                </a:lnTo>
                <a:cubicBezTo>
                  <a:pt x="37" y="16"/>
                  <a:pt x="0" y="53"/>
                  <a:pt x="0" y="98"/>
                </a:cubicBezTo>
                <a:lnTo>
                  <a:pt x="0" y="411"/>
                </a:lnTo>
                <a:cubicBezTo>
                  <a:pt x="0" y="446"/>
                  <a:pt x="21" y="476"/>
                  <a:pt x="52" y="488"/>
                </a:cubicBezTo>
                <a:cubicBezTo>
                  <a:pt x="51" y="489"/>
                  <a:pt x="51" y="490"/>
                  <a:pt x="51" y="492"/>
                </a:cubicBezTo>
                <a:cubicBezTo>
                  <a:pt x="51" y="556"/>
                  <a:pt x="104" y="608"/>
                  <a:pt x="168" y="608"/>
                </a:cubicBezTo>
                <a:lnTo>
                  <a:pt x="175" y="608"/>
                </a:lnTo>
                <a:cubicBezTo>
                  <a:pt x="236" y="608"/>
                  <a:pt x="285" y="562"/>
                  <a:pt x="291" y="503"/>
                </a:cubicBezTo>
                <a:cubicBezTo>
                  <a:pt x="319" y="513"/>
                  <a:pt x="350" y="519"/>
                  <a:pt x="381" y="519"/>
                </a:cubicBezTo>
                <a:cubicBezTo>
                  <a:pt x="423" y="519"/>
                  <a:pt x="463" y="509"/>
                  <a:pt x="497" y="492"/>
                </a:cubicBezTo>
                <a:cubicBezTo>
                  <a:pt x="501" y="493"/>
                  <a:pt x="505" y="494"/>
                  <a:pt x="509" y="494"/>
                </a:cubicBezTo>
                <a:lnTo>
                  <a:pt x="900" y="494"/>
                </a:lnTo>
                <a:cubicBezTo>
                  <a:pt x="902" y="557"/>
                  <a:pt x="953" y="608"/>
                  <a:pt x="1017" y="608"/>
                </a:cubicBezTo>
                <a:lnTo>
                  <a:pt x="1024" y="608"/>
                </a:lnTo>
                <a:cubicBezTo>
                  <a:pt x="1088" y="608"/>
                  <a:pt x="1140" y="556"/>
                  <a:pt x="1140" y="492"/>
                </a:cubicBezTo>
                <a:cubicBezTo>
                  <a:pt x="1140" y="490"/>
                  <a:pt x="1140" y="489"/>
                  <a:pt x="1140" y="488"/>
                </a:cubicBezTo>
                <a:cubicBezTo>
                  <a:pt x="1170" y="476"/>
                  <a:pt x="1192" y="446"/>
                  <a:pt x="1192" y="411"/>
                </a:cubicBezTo>
                <a:lnTo>
                  <a:pt x="1192" y="98"/>
                </a:lnTo>
                <a:cubicBezTo>
                  <a:pt x="1192" y="53"/>
                  <a:pt x="1155" y="16"/>
                  <a:pt x="1109" y="1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6" name="Freeform 625">
            <a:extLst>
              <a:ext uri="{FF2B5EF4-FFF2-40B4-BE49-F238E27FC236}">
                <a16:creationId xmlns:a16="http://schemas.microsoft.com/office/drawing/2014/main" id="{22AA0039-829A-EB47-9378-E37BA711D7C4}"/>
              </a:ext>
            </a:extLst>
          </p:cNvPr>
          <p:cNvSpPr/>
          <p:nvPr/>
        </p:nvSpPr>
        <p:spPr>
          <a:xfrm>
            <a:off x="5725394" y="3400770"/>
            <a:ext cx="1216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55">
                <a:moveTo>
                  <a:pt x="27" y="55"/>
                </a:moveTo>
                <a:lnTo>
                  <a:pt x="311" y="55"/>
                </a:lnTo>
                <a:cubicBezTo>
                  <a:pt x="327" y="55"/>
                  <a:pt x="339" y="43"/>
                  <a:pt x="339" y="28"/>
                </a:cubicBezTo>
                <a:cubicBezTo>
                  <a:pt x="339" y="13"/>
                  <a:pt x="327" y="0"/>
                  <a:pt x="311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7" name="Freeform 626">
            <a:extLst>
              <a:ext uri="{FF2B5EF4-FFF2-40B4-BE49-F238E27FC236}">
                <a16:creationId xmlns:a16="http://schemas.microsoft.com/office/drawing/2014/main" id="{8C33647D-091F-2247-91DB-835B6AC9BDE8}"/>
              </a:ext>
            </a:extLst>
          </p:cNvPr>
          <p:cNvSpPr/>
          <p:nvPr/>
        </p:nvSpPr>
        <p:spPr>
          <a:xfrm>
            <a:off x="5725394" y="3452611"/>
            <a:ext cx="1216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55">
                <a:moveTo>
                  <a:pt x="27" y="55"/>
                </a:moveTo>
                <a:lnTo>
                  <a:pt x="311" y="55"/>
                </a:lnTo>
                <a:cubicBezTo>
                  <a:pt x="327" y="55"/>
                  <a:pt x="339" y="42"/>
                  <a:pt x="339" y="27"/>
                </a:cubicBezTo>
                <a:cubicBezTo>
                  <a:pt x="339" y="12"/>
                  <a:pt x="327" y="0"/>
                  <a:pt x="31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8" name="Freeform 627">
            <a:extLst>
              <a:ext uri="{FF2B5EF4-FFF2-40B4-BE49-F238E27FC236}">
                <a16:creationId xmlns:a16="http://schemas.microsoft.com/office/drawing/2014/main" id="{0037C0CC-C831-F443-B095-E6AEA3702F45}"/>
              </a:ext>
            </a:extLst>
          </p:cNvPr>
          <p:cNvSpPr/>
          <p:nvPr/>
        </p:nvSpPr>
        <p:spPr>
          <a:xfrm>
            <a:off x="5541432" y="3374131"/>
            <a:ext cx="129600" cy="12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1" h="361">
                <a:moveTo>
                  <a:pt x="181" y="325"/>
                </a:moveTo>
                <a:cubicBezTo>
                  <a:pt x="101" y="325"/>
                  <a:pt x="36" y="260"/>
                  <a:pt x="36" y="181"/>
                </a:cubicBezTo>
                <a:cubicBezTo>
                  <a:pt x="36" y="101"/>
                  <a:pt x="101" y="36"/>
                  <a:pt x="181" y="36"/>
                </a:cubicBezTo>
                <a:cubicBezTo>
                  <a:pt x="260" y="36"/>
                  <a:pt x="325" y="101"/>
                  <a:pt x="325" y="181"/>
                </a:cubicBezTo>
                <a:cubicBezTo>
                  <a:pt x="325" y="260"/>
                  <a:pt x="260" y="325"/>
                  <a:pt x="181" y="325"/>
                </a:cubicBezTo>
                <a:close/>
                <a:moveTo>
                  <a:pt x="181" y="0"/>
                </a:moveTo>
                <a:cubicBezTo>
                  <a:pt x="81" y="0"/>
                  <a:pt x="0" y="81"/>
                  <a:pt x="0" y="181"/>
                </a:cubicBezTo>
                <a:cubicBezTo>
                  <a:pt x="0" y="280"/>
                  <a:pt x="81" y="361"/>
                  <a:pt x="181" y="361"/>
                </a:cubicBezTo>
                <a:cubicBezTo>
                  <a:pt x="280" y="361"/>
                  <a:pt x="361" y="280"/>
                  <a:pt x="361" y="181"/>
                </a:cubicBezTo>
                <a:cubicBezTo>
                  <a:pt x="361" y="81"/>
                  <a:pt x="280" y="0"/>
                  <a:pt x="18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9" name="Freeform 628">
            <a:extLst>
              <a:ext uri="{FF2B5EF4-FFF2-40B4-BE49-F238E27FC236}">
                <a16:creationId xmlns:a16="http://schemas.microsoft.com/office/drawing/2014/main" id="{8F180DD3-3D72-B34C-A74C-0986669349E7}"/>
              </a:ext>
            </a:extLst>
          </p:cNvPr>
          <p:cNvSpPr/>
          <p:nvPr/>
        </p:nvSpPr>
        <p:spPr>
          <a:xfrm>
            <a:off x="6252433" y="3349291"/>
            <a:ext cx="19332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8" h="340">
                <a:moveTo>
                  <a:pt x="483" y="285"/>
                </a:moveTo>
                <a:lnTo>
                  <a:pt x="55" y="285"/>
                </a:lnTo>
                <a:lnTo>
                  <a:pt x="55" y="56"/>
                </a:lnTo>
                <a:lnTo>
                  <a:pt x="483" y="56"/>
                </a:lnTo>
                <a:close/>
                <a:moveTo>
                  <a:pt x="510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313"/>
                </a:lnTo>
                <a:cubicBezTo>
                  <a:pt x="0" y="328"/>
                  <a:pt x="13" y="340"/>
                  <a:pt x="28" y="340"/>
                </a:cubicBezTo>
                <a:lnTo>
                  <a:pt x="510" y="340"/>
                </a:lnTo>
                <a:cubicBezTo>
                  <a:pt x="526" y="340"/>
                  <a:pt x="538" y="328"/>
                  <a:pt x="538" y="313"/>
                </a:cubicBezTo>
                <a:lnTo>
                  <a:pt x="538" y="28"/>
                </a:lnTo>
                <a:cubicBezTo>
                  <a:pt x="538" y="13"/>
                  <a:pt x="526" y="0"/>
                  <a:pt x="51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0" name="Freeform 629">
            <a:extLst>
              <a:ext uri="{FF2B5EF4-FFF2-40B4-BE49-F238E27FC236}">
                <a16:creationId xmlns:a16="http://schemas.microsoft.com/office/drawing/2014/main" id="{F9271806-BEB7-724C-874D-EBCD86183E8E}"/>
              </a:ext>
            </a:extLst>
          </p:cNvPr>
          <p:cNvSpPr/>
          <p:nvPr/>
        </p:nvSpPr>
        <p:spPr>
          <a:xfrm>
            <a:off x="6452233" y="3351811"/>
            <a:ext cx="2952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83">
                <a:moveTo>
                  <a:pt x="48" y="48"/>
                </a:moveTo>
                <a:lnTo>
                  <a:pt x="35" y="48"/>
                </a:lnTo>
                <a:lnTo>
                  <a:pt x="35" y="35"/>
                </a:lnTo>
                <a:lnTo>
                  <a:pt x="48" y="35"/>
                </a:lnTo>
                <a:close/>
                <a:moveTo>
                  <a:pt x="66" y="0"/>
                </a:move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65"/>
                </a:lnTo>
                <a:cubicBezTo>
                  <a:pt x="0" y="75"/>
                  <a:pt x="8" y="83"/>
                  <a:pt x="18" y="83"/>
                </a:cubicBezTo>
                <a:lnTo>
                  <a:pt x="66" y="83"/>
                </a:lnTo>
                <a:cubicBezTo>
                  <a:pt x="75" y="83"/>
                  <a:pt x="83" y="75"/>
                  <a:pt x="83" y="65"/>
                </a:cubicBezTo>
                <a:lnTo>
                  <a:pt x="83" y="17"/>
                </a:lnTo>
                <a:cubicBezTo>
                  <a:pt x="83" y="8"/>
                  <a:pt x="75" y="0"/>
                  <a:pt x="6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1" name="Freeform 630">
            <a:extLst>
              <a:ext uri="{FF2B5EF4-FFF2-40B4-BE49-F238E27FC236}">
                <a16:creationId xmlns:a16="http://schemas.microsoft.com/office/drawing/2014/main" id="{9506A5C0-30FF-2641-8A67-8842FCCD2ACE}"/>
              </a:ext>
            </a:extLst>
          </p:cNvPr>
          <p:cNvSpPr/>
          <p:nvPr/>
        </p:nvSpPr>
        <p:spPr>
          <a:xfrm>
            <a:off x="6484993" y="3351811"/>
            <a:ext cx="2952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83">
                <a:moveTo>
                  <a:pt x="48" y="48"/>
                </a:moveTo>
                <a:lnTo>
                  <a:pt x="35" y="48"/>
                </a:lnTo>
                <a:lnTo>
                  <a:pt x="35" y="35"/>
                </a:lnTo>
                <a:lnTo>
                  <a:pt x="48" y="35"/>
                </a:lnTo>
                <a:close/>
                <a:moveTo>
                  <a:pt x="65" y="0"/>
                </a:moveTo>
                <a:lnTo>
                  <a:pt x="17" y="0"/>
                </a:lnTo>
                <a:cubicBezTo>
                  <a:pt x="7" y="0"/>
                  <a:pt x="0" y="8"/>
                  <a:pt x="0" y="17"/>
                </a:cubicBezTo>
                <a:lnTo>
                  <a:pt x="0" y="65"/>
                </a:lnTo>
                <a:cubicBezTo>
                  <a:pt x="0" y="75"/>
                  <a:pt x="7" y="83"/>
                  <a:pt x="17" y="83"/>
                </a:cubicBezTo>
                <a:lnTo>
                  <a:pt x="65" y="83"/>
                </a:lnTo>
                <a:cubicBezTo>
                  <a:pt x="75" y="83"/>
                  <a:pt x="83" y="75"/>
                  <a:pt x="83" y="65"/>
                </a:cubicBezTo>
                <a:lnTo>
                  <a:pt x="83" y="17"/>
                </a:lnTo>
                <a:cubicBezTo>
                  <a:pt x="83" y="8"/>
                  <a:pt x="75" y="0"/>
                  <a:pt x="6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2" name="Freeform 631">
            <a:extLst>
              <a:ext uri="{FF2B5EF4-FFF2-40B4-BE49-F238E27FC236}">
                <a16:creationId xmlns:a16="http://schemas.microsoft.com/office/drawing/2014/main" id="{131E1820-4061-D34F-99FA-8CB4AC202062}"/>
              </a:ext>
            </a:extLst>
          </p:cNvPr>
          <p:cNvSpPr/>
          <p:nvPr/>
        </p:nvSpPr>
        <p:spPr>
          <a:xfrm>
            <a:off x="6517392" y="3351811"/>
            <a:ext cx="2988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" h="83">
                <a:moveTo>
                  <a:pt x="48" y="48"/>
                </a:moveTo>
                <a:lnTo>
                  <a:pt x="36" y="48"/>
                </a:lnTo>
                <a:lnTo>
                  <a:pt x="36" y="35"/>
                </a:lnTo>
                <a:lnTo>
                  <a:pt x="48" y="35"/>
                </a:lnTo>
                <a:close/>
                <a:moveTo>
                  <a:pt x="66" y="0"/>
                </a:move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65"/>
                </a:lnTo>
                <a:cubicBezTo>
                  <a:pt x="0" y="75"/>
                  <a:pt x="8" y="83"/>
                  <a:pt x="18" y="83"/>
                </a:cubicBezTo>
                <a:lnTo>
                  <a:pt x="66" y="83"/>
                </a:lnTo>
                <a:cubicBezTo>
                  <a:pt x="76" y="83"/>
                  <a:pt x="84" y="75"/>
                  <a:pt x="84" y="65"/>
                </a:cubicBezTo>
                <a:lnTo>
                  <a:pt x="84" y="17"/>
                </a:lnTo>
                <a:cubicBezTo>
                  <a:pt x="84" y="8"/>
                  <a:pt x="76" y="0"/>
                  <a:pt x="6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3" name="Freeform 632">
            <a:extLst>
              <a:ext uri="{FF2B5EF4-FFF2-40B4-BE49-F238E27FC236}">
                <a16:creationId xmlns:a16="http://schemas.microsoft.com/office/drawing/2014/main" id="{D6298FD7-6CF0-5048-9227-407F9B562B6C}"/>
              </a:ext>
            </a:extLst>
          </p:cNvPr>
          <p:cNvSpPr/>
          <p:nvPr/>
        </p:nvSpPr>
        <p:spPr>
          <a:xfrm>
            <a:off x="6452233" y="3395010"/>
            <a:ext cx="2952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83">
                <a:moveTo>
                  <a:pt x="48" y="48"/>
                </a:moveTo>
                <a:lnTo>
                  <a:pt x="35" y="48"/>
                </a:lnTo>
                <a:lnTo>
                  <a:pt x="35" y="35"/>
                </a:lnTo>
                <a:lnTo>
                  <a:pt x="48" y="35"/>
                </a:lnTo>
                <a:close/>
                <a:moveTo>
                  <a:pt x="66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66"/>
                </a:lnTo>
                <a:cubicBezTo>
                  <a:pt x="0" y="75"/>
                  <a:pt x="8" y="83"/>
                  <a:pt x="18" y="83"/>
                </a:cubicBezTo>
                <a:lnTo>
                  <a:pt x="66" y="83"/>
                </a:lnTo>
                <a:cubicBezTo>
                  <a:pt x="75" y="83"/>
                  <a:pt x="83" y="75"/>
                  <a:pt x="83" y="66"/>
                </a:cubicBezTo>
                <a:lnTo>
                  <a:pt x="83" y="18"/>
                </a:lnTo>
                <a:cubicBezTo>
                  <a:pt x="83" y="8"/>
                  <a:pt x="75" y="0"/>
                  <a:pt x="6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4" name="Freeform 633">
            <a:extLst>
              <a:ext uri="{FF2B5EF4-FFF2-40B4-BE49-F238E27FC236}">
                <a16:creationId xmlns:a16="http://schemas.microsoft.com/office/drawing/2014/main" id="{55E377DE-303D-554E-9BE1-5007683A3261}"/>
              </a:ext>
            </a:extLst>
          </p:cNvPr>
          <p:cNvSpPr/>
          <p:nvPr/>
        </p:nvSpPr>
        <p:spPr>
          <a:xfrm>
            <a:off x="6484993" y="3395010"/>
            <a:ext cx="2952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83">
                <a:moveTo>
                  <a:pt x="48" y="48"/>
                </a:moveTo>
                <a:lnTo>
                  <a:pt x="35" y="48"/>
                </a:lnTo>
                <a:lnTo>
                  <a:pt x="35" y="35"/>
                </a:lnTo>
                <a:lnTo>
                  <a:pt x="48" y="35"/>
                </a:lnTo>
                <a:close/>
                <a:moveTo>
                  <a:pt x="65" y="0"/>
                </a:move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66"/>
                </a:lnTo>
                <a:cubicBezTo>
                  <a:pt x="0" y="75"/>
                  <a:pt x="7" y="83"/>
                  <a:pt x="17" y="83"/>
                </a:cubicBezTo>
                <a:lnTo>
                  <a:pt x="65" y="83"/>
                </a:lnTo>
                <a:cubicBezTo>
                  <a:pt x="75" y="83"/>
                  <a:pt x="83" y="75"/>
                  <a:pt x="83" y="66"/>
                </a:cubicBezTo>
                <a:lnTo>
                  <a:pt x="83" y="18"/>
                </a:lnTo>
                <a:cubicBezTo>
                  <a:pt x="83" y="8"/>
                  <a:pt x="75" y="0"/>
                  <a:pt x="6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5" name="Freeform 634">
            <a:extLst>
              <a:ext uri="{FF2B5EF4-FFF2-40B4-BE49-F238E27FC236}">
                <a16:creationId xmlns:a16="http://schemas.microsoft.com/office/drawing/2014/main" id="{E578A378-1296-FA4C-8364-9A5E81AE0636}"/>
              </a:ext>
            </a:extLst>
          </p:cNvPr>
          <p:cNvSpPr/>
          <p:nvPr/>
        </p:nvSpPr>
        <p:spPr>
          <a:xfrm>
            <a:off x="6517392" y="3395010"/>
            <a:ext cx="2988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" h="83">
                <a:moveTo>
                  <a:pt x="48" y="48"/>
                </a:moveTo>
                <a:lnTo>
                  <a:pt x="36" y="48"/>
                </a:lnTo>
                <a:lnTo>
                  <a:pt x="36" y="35"/>
                </a:lnTo>
                <a:lnTo>
                  <a:pt x="48" y="35"/>
                </a:lnTo>
                <a:close/>
                <a:moveTo>
                  <a:pt x="66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66"/>
                </a:lnTo>
                <a:cubicBezTo>
                  <a:pt x="0" y="75"/>
                  <a:pt x="8" y="83"/>
                  <a:pt x="18" y="83"/>
                </a:cubicBezTo>
                <a:lnTo>
                  <a:pt x="66" y="83"/>
                </a:lnTo>
                <a:cubicBezTo>
                  <a:pt x="76" y="83"/>
                  <a:pt x="84" y="75"/>
                  <a:pt x="84" y="66"/>
                </a:cubicBezTo>
                <a:lnTo>
                  <a:pt x="84" y="18"/>
                </a:lnTo>
                <a:cubicBezTo>
                  <a:pt x="84" y="8"/>
                  <a:pt x="76" y="0"/>
                  <a:pt x="6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6" name="Freeform 635">
            <a:extLst>
              <a:ext uri="{FF2B5EF4-FFF2-40B4-BE49-F238E27FC236}">
                <a16:creationId xmlns:a16="http://schemas.microsoft.com/office/drawing/2014/main" id="{E3C2245F-1858-C34D-B8B8-8F4B41E368FB}"/>
              </a:ext>
            </a:extLst>
          </p:cNvPr>
          <p:cNvSpPr/>
          <p:nvPr/>
        </p:nvSpPr>
        <p:spPr>
          <a:xfrm>
            <a:off x="6452233" y="3438211"/>
            <a:ext cx="29520" cy="2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84">
                <a:moveTo>
                  <a:pt x="48" y="48"/>
                </a:moveTo>
                <a:lnTo>
                  <a:pt x="35" y="48"/>
                </a:lnTo>
                <a:lnTo>
                  <a:pt x="35" y="36"/>
                </a:lnTo>
                <a:lnTo>
                  <a:pt x="48" y="36"/>
                </a:lnTo>
                <a:close/>
                <a:moveTo>
                  <a:pt x="66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66"/>
                </a:lnTo>
                <a:cubicBezTo>
                  <a:pt x="0" y="76"/>
                  <a:pt x="8" y="84"/>
                  <a:pt x="18" y="84"/>
                </a:cubicBezTo>
                <a:lnTo>
                  <a:pt x="66" y="84"/>
                </a:lnTo>
                <a:cubicBezTo>
                  <a:pt x="75" y="84"/>
                  <a:pt x="83" y="76"/>
                  <a:pt x="83" y="66"/>
                </a:cubicBezTo>
                <a:lnTo>
                  <a:pt x="83" y="18"/>
                </a:lnTo>
                <a:cubicBezTo>
                  <a:pt x="83" y="8"/>
                  <a:pt x="75" y="0"/>
                  <a:pt x="6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7" name="Freeform 636">
            <a:extLst>
              <a:ext uri="{FF2B5EF4-FFF2-40B4-BE49-F238E27FC236}">
                <a16:creationId xmlns:a16="http://schemas.microsoft.com/office/drawing/2014/main" id="{7655F7F6-3E37-074B-BE7C-D4DD73169ABE}"/>
              </a:ext>
            </a:extLst>
          </p:cNvPr>
          <p:cNvSpPr/>
          <p:nvPr/>
        </p:nvSpPr>
        <p:spPr>
          <a:xfrm>
            <a:off x="6484993" y="3438211"/>
            <a:ext cx="29520" cy="2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84">
                <a:moveTo>
                  <a:pt x="48" y="48"/>
                </a:moveTo>
                <a:lnTo>
                  <a:pt x="35" y="48"/>
                </a:lnTo>
                <a:lnTo>
                  <a:pt x="35" y="36"/>
                </a:lnTo>
                <a:lnTo>
                  <a:pt x="48" y="36"/>
                </a:lnTo>
                <a:close/>
                <a:moveTo>
                  <a:pt x="65" y="0"/>
                </a:move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66"/>
                </a:lnTo>
                <a:cubicBezTo>
                  <a:pt x="0" y="76"/>
                  <a:pt x="7" y="84"/>
                  <a:pt x="17" y="84"/>
                </a:cubicBezTo>
                <a:lnTo>
                  <a:pt x="65" y="84"/>
                </a:lnTo>
                <a:cubicBezTo>
                  <a:pt x="75" y="84"/>
                  <a:pt x="83" y="76"/>
                  <a:pt x="83" y="66"/>
                </a:cubicBezTo>
                <a:lnTo>
                  <a:pt x="83" y="18"/>
                </a:lnTo>
                <a:cubicBezTo>
                  <a:pt x="83" y="8"/>
                  <a:pt x="75" y="0"/>
                  <a:pt x="6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8" name="Freeform 637">
            <a:extLst>
              <a:ext uri="{FF2B5EF4-FFF2-40B4-BE49-F238E27FC236}">
                <a16:creationId xmlns:a16="http://schemas.microsoft.com/office/drawing/2014/main" id="{9180F6D2-1790-0B4F-88A1-381BC62D9785}"/>
              </a:ext>
            </a:extLst>
          </p:cNvPr>
          <p:cNvSpPr/>
          <p:nvPr/>
        </p:nvSpPr>
        <p:spPr>
          <a:xfrm>
            <a:off x="6517392" y="3438211"/>
            <a:ext cx="29880" cy="2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" h="84">
                <a:moveTo>
                  <a:pt x="48" y="48"/>
                </a:moveTo>
                <a:lnTo>
                  <a:pt x="36" y="48"/>
                </a:lnTo>
                <a:lnTo>
                  <a:pt x="36" y="36"/>
                </a:lnTo>
                <a:lnTo>
                  <a:pt x="48" y="36"/>
                </a:lnTo>
                <a:close/>
                <a:moveTo>
                  <a:pt x="66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66"/>
                </a:lnTo>
                <a:cubicBezTo>
                  <a:pt x="0" y="76"/>
                  <a:pt x="8" y="84"/>
                  <a:pt x="18" y="84"/>
                </a:cubicBezTo>
                <a:lnTo>
                  <a:pt x="66" y="84"/>
                </a:lnTo>
                <a:cubicBezTo>
                  <a:pt x="76" y="84"/>
                  <a:pt x="84" y="76"/>
                  <a:pt x="84" y="66"/>
                </a:cubicBezTo>
                <a:lnTo>
                  <a:pt x="84" y="18"/>
                </a:lnTo>
                <a:cubicBezTo>
                  <a:pt x="84" y="8"/>
                  <a:pt x="76" y="0"/>
                  <a:pt x="6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9" name="Freeform 638">
            <a:extLst>
              <a:ext uri="{FF2B5EF4-FFF2-40B4-BE49-F238E27FC236}">
                <a16:creationId xmlns:a16="http://schemas.microsoft.com/office/drawing/2014/main" id="{7CFBA9CF-56C5-664A-84EC-186D6F2778E3}"/>
              </a:ext>
            </a:extLst>
          </p:cNvPr>
          <p:cNvSpPr/>
          <p:nvPr/>
        </p:nvSpPr>
        <p:spPr>
          <a:xfrm>
            <a:off x="6187272" y="3267931"/>
            <a:ext cx="428760" cy="355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988">
                <a:moveTo>
                  <a:pt x="1137" y="933"/>
                </a:moveTo>
                <a:lnTo>
                  <a:pt x="55" y="933"/>
                </a:lnTo>
                <a:lnTo>
                  <a:pt x="55" y="804"/>
                </a:lnTo>
                <a:lnTo>
                  <a:pt x="1137" y="804"/>
                </a:lnTo>
                <a:close/>
                <a:moveTo>
                  <a:pt x="166" y="216"/>
                </a:moveTo>
                <a:lnTo>
                  <a:pt x="1026" y="216"/>
                </a:lnTo>
                <a:lnTo>
                  <a:pt x="1026" y="593"/>
                </a:lnTo>
                <a:lnTo>
                  <a:pt x="166" y="593"/>
                </a:lnTo>
                <a:close/>
                <a:moveTo>
                  <a:pt x="283" y="120"/>
                </a:moveTo>
                <a:cubicBezTo>
                  <a:pt x="282" y="106"/>
                  <a:pt x="270" y="95"/>
                  <a:pt x="255" y="95"/>
                </a:cubicBezTo>
                <a:lnTo>
                  <a:pt x="235" y="95"/>
                </a:lnTo>
                <a:lnTo>
                  <a:pt x="235" y="55"/>
                </a:lnTo>
                <a:lnTo>
                  <a:pt x="374" y="55"/>
                </a:lnTo>
                <a:lnTo>
                  <a:pt x="374" y="95"/>
                </a:lnTo>
                <a:lnTo>
                  <a:pt x="353" y="95"/>
                </a:lnTo>
                <a:cubicBezTo>
                  <a:pt x="338" y="95"/>
                  <a:pt x="326" y="106"/>
                  <a:pt x="325" y="120"/>
                </a:cubicBezTo>
                <a:lnTo>
                  <a:pt x="322" y="161"/>
                </a:lnTo>
                <a:lnTo>
                  <a:pt x="287" y="161"/>
                </a:lnTo>
                <a:close/>
                <a:moveTo>
                  <a:pt x="156" y="648"/>
                </a:moveTo>
                <a:lnTo>
                  <a:pt x="1036" y="648"/>
                </a:lnTo>
                <a:lnTo>
                  <a:pt x="1110" y="749"/>
                </a:lnTo>
                <a:lnTo>
                  <a:pt x="82" y="749"/>
                </a:lnTo>
                <a:close/>
                <a:moveTo>
                  <a:pt x="1192" y="776"/>
                </a:moveTo>
                <a:cubicBezTo>
                  <a:pt x="1192" y="775"/>
                  <a:pt x="1192" y="775"/>
                  <a:pt x="1192" y="774"/>
                </a:cubicBezTo>
                <a:lnTo>
                  <a:pt x="1192" y="773"/>
                </a:lnTo>
                <a:cubicBezTo>
                  <a:pt x="1192" y="773"/>
                  <a:pt x="1192" y="772"/>
                  <a:pt x="1191" y="772"/>
                </a:cubicBezTo>
                <a:cubicBezTo>
                  <a:pt x="1191" y="771"/>
                  <a:pt x="1191" y="771"/>
                  <a:pt x="1191" y="770"/>
                </a:cubicBezTo>
                <a:lnTo>
                  <a:pt x="1191" y="769"/>
                </a:lnTo>
                <a:cubicBezTo>
                  <a:pt x="1191" y="769"/>
                  <a:pt x="1191" y="768"/>
                  <a:pt x="1190" y="768"/>
                </a:cubicBezTo>
                <a:cubicBezTo>
                  <a:pt x="1190" y="767"/>
                  <a:pt x="1190" y="767"/>
                  <a:pt x="1190" y="766"/>
                </a:cubicBezTo>
                <a:lnTo>
                  <a:pt x="1189" y="765"/>
                </a:lnTo>
                <a:lnTo>
                  <a:pt x="1189" y="764"/>
                </a:lnTo>
                <a:cubicBezTo>
                  <a:pt x="1189" y="764"/>
                  <a:pt x="1189" y="763"/>
                  <a:pt x="1188" y="763"/>
                </a:cubicBezTo>
                <a:cubicBezTo>
                  <a:pt x="1188" y="762"/>
                  <a:pt x="1188" y="762"/>
                  <a:pt x="1188" y="762"/>
                </a:cubicBezTo>
                <a:cubicBezTo>
                  <a:pt x="1187" y="761"/>
                  <a:pt x="1187" y="761"/>
                  <a:pt x="1187" y="760"/>
                </a:cubicBezTo>
                <a:lnTo>
                  <a:pt x="1080" y="615"/>
                </a:lnTo>
                <a:cubicBezTo>
                  <a:pt x="1081" y="611"/>
                  <a:pt x="1081" y="608"/>
                  <a:pt x="1081" y="604"/>
                </a:cubicBezTo>
                <a:lnTo>
                  <a:pt x="1081" y="205"/>
                </a:lnTo>
                <a:cubicBezTo>
                  <a:pt x="1081" y="181"/>
                  <a:pt x="1062" y="161"/>
                  <a:pt x="1038" y="161"/>
                </a:cubicBezTo>
                <a:lnTo>
                  <a:pt x="378" y="161"/>
                </a:lnTo>
                <a:lnTo>
                  <a:pt x="379" y="150"/>
                </a:lnTo>
                <a:lnTo>
                  <a:pt x="401" y="150"/>
                </a:lnTo>
                <a:cubicBezTo>
                  <a:pt x="417" y="150"/>
                  <a:pt x="429" y="138"/>
                  <a:pt x="429" y="122"/>
                </a:cubicBezTo>
                <a:lnTo>
                  <a:pt x="429" y="27"/>
                </a:lnTo>
                <a:cubicBezTo>
                  <a:pt x="429" y="12"/>
                  <a:pt x="417" y="0"/>
                  <a:pt x="401" y="0"/>
                </a:cubicBezTo>
                <a:lnTo>
                  <a:pt x="207" y="0"/>
                </a:lnTo>
                <a:cubicBezTo>
                  <a:pt x="192" y="0"/>
                  <a:pt x="180" y="12"/>
                  <a:pt x="180" y="27"/>
                </a:cubicBezTo>
                <a:lnTo>
                  <a:pt x="180" y="122"/>
                </a:lnTo>
                <a:cubicBezTo>
                  <a:pt x="180" y="138"/>
                  <a:pt x="192" y="150"/>
                  <a:pt x="207" y="150"/>
                </a:cubicBezTo>
                <a:lnTo>
                  <a:pt x="230" y="150"/>
                </a:lnTo>
                <a:lnTo>
                  <a:pt x="231" y="161"/>
                </a:lnTo>
                <a:lnTo>
                  <a:pt x="154" y="161"/>
                </a:lnTo>
                <a:cubicBezTo>
                  <a:pt x="130" y="161"/>
                  <a:pt x="110" y="181"/>
                  <a:pt x="110" y="205"/>
                </a:cubicBezTo>
                <a:lnTo>
                  <a:pt x="110" y="604"/>
                </a:lnTo>
                <a:cubicBezTo>
                  <a:pt x="110" y="608"/>
                  <a:pt x="111" y="611"/>
                  <a:pt x="112" y="615"/>
                </a:cubicBezTo>
                <a:lnTo>
                  <a:pt x="5" y="760"/>
                </a:lnTo>
                <a:cubicBezTo>
                  <a:pt x="5" y="761"/>
                  <a:pt x="4" y="761"/>
                  <a:pt x="4" y="762"/>
                </a:cubicBezTo>
                <a:lnTo>
                  <a:pt x="3" y="763"/>
                </a:lnTo>
                <a:lnTo>
                  <a:pt x="3" y="764"/>
                </a:lnTo>
                <a:lnTo>
                  <a:pt x="2" y="765"/>
                </a:lnTo>
                <a:cubicBezTo>
                  <a:pt x="2" y="766"/>
                  <a:pt x="2" y="766"/>
                  <a:pt x="2" y="766"/>
                </a:cubicBezTo>
                <a:cubicBezTo>
                  <a:pt x="2" y="767"/>
                  <a:pt x="1" y="767"/>
                  <a:pt x="1" y="768"/>
                </a:cubicBezTo>
                <a:lnTo>
                  <a:pt x="1" y="769"/>
                </a:lnTo>
                <a:cubicBezTo>
                  <a:pt x="1" y="769"/>
                  <a:pt x="1" y="770"/>
                  <a:pt x="0" y="770"/>
                </a:cubicBezTo>
                <a:cubicBezTo>
                  <a:pt x="0" y="771"/>
                  <a:pt x="0" y="771"/>
                  <a:pt x="0" y="772"/>
                </a:cubicBezTo>
                <a:lnTo>
                  <a:pt x="0" y="773"/>
                </a:lnTo>
                <a:lnTo>
                  <a:pt x="0" y="774"/>
                </a:lnTo>
                <a:cubicBezTo>
                  <a:pt x="0" y="775"/>
                  <a:pt x="0" y="775"/>
                  <a:pt x="0" y="776"/>
                </a:cubicBezTo>
                <a:lnTo>
                  <a:pt x="0" y="961"/>
                </a:lnTo>
                <a:cubicBezTo>
                  <a:pt x="0" y="976"/>
                  <a:pt x="12" y="988"/>
                  <a:pt x="27" y="988"/>
                </a:cubicBezTo>
                <a:lnTo>
                  <a:pt x="1164" y="988"/>
                </a:lnTo>
                <a:cubicBezTo>
                  <a:pt x="1179" y="988"/>
                  <a:pt x="1192" y="976"/>
                  <a:pt x="1192" y="96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0" name="Freeform 639">
            <a:extLst>
              <a:ext uri="{FF2B5EF4-FFF2-40B4-BE49-F238E27FC236}">
                <a16:creationId xmlns:a16="http://schemas.microsoft.com/office/drawing/2014/main" id="{6578C980-2205-1F41-AC33-4999433C7CD7}"/>
              </a:ext>
            </a:extLst>
          </p:cNvPr>
          <p:cNvSpPr/>
          <p:nvPr/>
        </p:nvSpPr>
        <p:spPr>
          <a:xfrm>
            <a:off x="6382033" y="3559892"/>
            <a:ext cx="40680" cy="41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4" h="115">
                <a:moveTo>
                  <a:pt x="57" y="36"/>
                </a:moveTo>
                <a:cubicBezTo>
                  <a:pt x="69" y="36"/>
                  <a:pt x="78" y="45"/>
                  <a:pt x="78" y="58"/>
                </a:cubicBezTo>
                <a:cubicBezTo>
                  <a:pt x="78" y="69"/>
                  <a:pt x="69" y="79"/>
                  <a:pt x="57" y="79"/>
                </a:cubicBezTo>
                <a:cubicBezTo>
                  <a:pt x="45" y="79"/>
                  <a:pt x="35" y="69"/>
                  <a:pt x="35" y="58"/>
                </a:cubicBezTo>
                <a:cubicBezTo>
                  <a:pt x="35" y="45"/>
                  <a:pt x="45" y="36"/>
                  <a:pt x="57" y="36"/>
                </a:cubicBezTo>
                <a:close/>
                <a:moveTo>
                  <a:pt x="57" y="115"/>
                </a:moveTo>
                <a:cubicBezTo>
                  <a:pt x="88" y="115"/>
                  <a:pt x="114" y="89"/>
                  <a:pt x="114" y="58"/>
                </a:cubicBezTo>
                <a:cubicBezTo>
                  <a:pt x="114" y="26"/>
                  <a:pt x="88" y="0"/>
                  <a:pt x="57" y="0"/>
                </a:cubicBezTo>
                <a:cubicBezTo>
                  <a:pt x="25" y="0"/>
                  <a:pt x="0" y="26"/>
                  <a:pt x="0" y="58"/>
                </a:cubicBezTo>
                <a:cubicBezTo>
                  <a:pt x="0" y="89"/>
                  <a:pt x="25" y="115"/>
                  <a:pt x="57" y="11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1" name="Freeform 640">
            <a:extLst>
              <a:ext uri="{FF2B5EF4-FFF2-40B4-BE49-F238E27FC236}">
                <a16:creationId xmlns:a16="http://schemas.microsoft.com/office/drawing/2014/main" id="{B63E5312-DE84-E04A-8982-6E5C88B9F374}"/>
              </a:ext>
            </a:extLst>
          </p:cNvPr>
          <p:cNvSpPr/>
          <p:nvPr/>
        </p:nvSpPr>
        <p:spPr>
          <a:xfrm>
            <a:off x="6966673" y="3349291"/>
            <a:ext cx="19332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8" h="340">
                <a:moveTo>
                  <a:pt x="84" y="285"/>
                </a:moveTo>
                <a:lnTo>
                  <a:pt x="55" y="285"/>
                </a:lnTo>
                <a:lnTo>
                  <a:pt x="55" y="56"/>
                </a:lnTo>
                <a:lnTo>
                  <a:pt x="482" y="56"/>
                </a:lnTo>
                <a:lnTo>
                  <a:pt x="482" y="285"/>
                </a:lnTo>
                <a:lnTo>
                  <a:pt x="440" y="285"/>
                </a:lnTo>
                <a:cubicBezTo>
                  <a:pt x="425" y="285"/>
                  <a:pt x="412" y="298"/>
                  <a:pt x="412" y="313"/>
                </a:cubicBezTo>
                <a:cubicBezTo>
                  <a:pt x="412" y="328"/>
                  <a:pt x="425" y="340"/>
                  <a:pt x="440" y="340"/>
                </a:cubicBezTo>
                <a:lnTo>
                  <a:pt x="510" y="340"/>
                </a:lnTo>
                <a:cubicBezTo>
                  <a:pt x="525" y="340"/>
                  <a:pt x="538" y="328"/>
                  <a:pt x="538" y="313"/>
                </a:cubicBezTo>
                <a:lnTo>
                  <a:pt x="538" y="28"/>
                </a:lnTo>
                <a:cubicBezTo>
                  <a:pt x="538" y="13"/>
                  <a:pt x="525" y="0"/>
                  <a:pt x="510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lnTo>
                  <a:pt x="0" y="313"/>
                </a:lnTo>
                <a:cubicBezTo>
                  <a:pt x="0" y="328"/>
                  <a:pt x="12" y="340"/>
                  <a:pt x="28" y="340"/>
                </a:cubicBezTo>
                <a:lnTo>
                  <a:pt x="84" y="340"/>
                </a:lnTo>
                <a:cubicBezTo>
                  <a:pt x="99" y="340"/>
                  <a:pt x="111" y="328"/>
                  <a:pt x="111" y="313"/>
                </a:cubicBezTo>
                <a:cubicBezTo>
                  <a:pt x="111" y="298"/>
                  <a:pt x="99" y="285"/>
                  <a:pt x="84" y="28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2" name="Freeform 641">
            <a:extLst>
              <a:ext uri="{FF2B5EF4-FFF2-40B4-BE49-F238E27FC236}">
                <a16:creationId xmlns:a16="http://schemas.microsoft.com/office/drawing/2014/main" id="{B18C07CD-92BE-5848-BC0F-ACE5034E8490}"/>
              </a:ext>
            </a:extLst>
          </p:cNvPr>
          <p:cNvSpPr/>
          <p:nvPr/>
        </p:nvSpPr>
        <p:spPr>
          <a:xfrm>
            <a:off x="7166472" y="3351811"/>
            <a:ext cx="2952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83">
                <a:moveTo>
                  <a:pt x="35" y="35"/>
                </a:moveTo>
                <a:lnTo>
                  <a:pt x="48" y="35"/>
                </a:lnTo>
                <a:lnTo>
                  <a:pt x="48" y="48"/>
                </a:lnTo>
                <a:lnTo>
                  <a:pt x="35" y="48"/>
                </a:lnTo>
                <a:close/>
                <a:moveTo>
                  <a:pt x="17" y="83"/>
                </a:moveTo>
                <a:lnTo>
                  <a:pt x="65" y="83"/>
                </a:lnTo>
                <a:cubicBezTo>
                  <a:pt x="75" y="83"/>
                  <a:pt x="83" y="75"/>
                  <a:pt x="83" y="65"/>
                </a:cubicBezTo>
                <a:lnTo>
                  <a:pt x="83" y="17"/>
                </a:lnTo>
                <a:cubicBezTo>
                  <a:pt x="83" y="8"/>
                  <a:pt x="75" y="0"/>
                  <a:pt x="65" y="0"/>
                </a:cubicBezTo>
                <a:lnTo>
                  <a:pt x="17" y="0"/>
                </a:lnTo>
                <a:cubicBezTo>
                  <a:pt x="7" y="0"/>
                  <a:pt x="0" y="8"/>
                  <a:pt x="0" y="17"/>
                </a:cubicBezTo>
                <a:lnTo>
                  <a:pt x="0" y="65"/>
                </a:lnTo>
                <a:cubicBezTo>
                  <a:pt x="0" y="75"/>
                  <a:pt x="7" y="83"/>
                  <a:pt x="17" y="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3" name="Freeform 642">
            <a:extLst>
              <a:ext uri="{FF2B5EF4-FFF2-40B4-BE49-F238E27FC236}">
                <a16:creationId xmlns:a16="http://schemas.microsoft.com/office/drawing/2014/main" id="{1F825E8F-F1AE-6243-ADF6-D79366A747EC}"/>
              </a:ext>
            </a:extLst>
          </p:cNvPr>
          <p:cNvSpPr/>
          <p:nvPr/>
        </p:nvSpPr>
        <p:spPr>
          <a:xfrm>
            <a:off x="7198873" y="3351811"/>
            <a:ext cx="2988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" h="83">
                <a:moveTo>
                  <a:pt x="36" y="35"/>
                </a:moveTo>
                <a:lnTo>
                  <a:pt x="48" y="35"/>
                </a:lnTo>
                <a:lnTo>
                  <a:pt x="48" y="48"/>
                </a:lnTo>
                <a:lnTo>
                  <a:pt x="36" y="48"/>
                </a:lnTo>
                <a:close/>
                <a:moveTo>
                  <a:pt x="18" y="83"/>
                </a:moveTo>
                <a:lnTo>
                  <a:pt x="66" y="83"/>
                </a:lnTo>
                <a:cubicBezTo>
                  <a:pt x="76" y="83"/>
                  <a:pt x="84" y="75"/>
                  <a:pt x="84" y="65"/>
                </a:cubicBezTo>
                <a:lnTo>
                  <a:pt x="84" y="17"/>
                </a:lnTo>
                <a:cubicBezTo>
                  <a:pt x="84" y="8"/>
                  <a:pt x="76" y="0"/>
                  <a:pt x="66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65"/>
                </a:lnTo>
                <a:cubicBezTo>
                  <a:pt x="0" y="75"/>
                  <a:pt x="8" y="83"/>
                  <a:pt x="18" y="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4" name="Freeform 643">
            <a:extLst>
              <a:ext uri="{FF2B5EF4-FFF2-40B4-BE49-F238E27FC236}">
                <a16:creationId xmlns:a16="http://schemas.microsoft.com/office/drawing/2014/main" id="{8AF5EBFE-FA09-4649-B667-AC60E962AD86}"/>
              </a:ext>
            </a:extLst>
          </p:cNvPr>
          <p:cNvSpPr/>
          <p:nvPr/>
        </p:nvSpPr>
        <p:spPr>
          <a:xfrm>
            <a:off x="7231632" y="3351811"/>
            <a:ext cx="2952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83">
                <a:moveTo>
                  <a:pt x="35" y="35"/>
                </a:moveTo>
                <a:lnTo>
                  <a:pt x="48" y="35"/>
                </a:lnTo>
                <a:lnTo>
                  <a:pt x="48" y="48"/>
                </a:lnTo>
                <a:lnTo>
                  <a:pt x="35" y="48"/>
                </a:lnTo>
                <a:close/>
                <a:moveTo>
                  <a:pt x="18" y="83"/>
                </a:moveTo>
                <a:lnTo>
                  <a:pt x="66" y="83"/>
                </a:lnTo>
                <a:cubicBezTo>
                  <a:pt x="75" y="83"/>
                  <a:pt x="83" y="75"/>
                  <a:pt x="83" y="65"/>
                </a:cubicBezTo>
                <a:lnTo>
                  <a:pt x="83" y="17"/>
                </a:lnTo>
                <a:cubicBezTo>
                  <a:pt x="83" y="8"/>
                  <a:pt x="75" y="0"/>
                  <a:pt x="66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65"/>
                </a:lnTo>
                <a:cubicBezTo>
                  <a:pt x="0" y="75"/>
                  <a:pt x="8" y="83"/>
                  <a:pt x="18" y="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5" name="Freeform 644">
            <a:extLst>
              <a:ext uri="{FF2B5EF4-FFF2-40B4-BE49-F238E27FC236}">
                <a16:creationId xmlns:a16="http://schemas.microsoft.com/office/drawing/2014/main" id="{7BDC82C3-70B4-B647-939E-4C6300FA8B24}"/>
              </a:ext>
            </a:extLst>
          </p:cNvPr>
          <p:cNvSpPr/>
          <p:nvPr/>
        </p:nvSpPr>
        <p:spPr>
          <a:xfrm>
            <a:off x="7166472" y="3395010"/>
            <a:ext cx="2952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83">
                <a:moveTo>
                  <a:pt x="35" y="35"/>
                </a:moveTo>
                <a:lnTo>
                  <a:pt x="48" y="35"/>
                </a:lnTo>
                <a:lnTo>
                  <a:pt x="48" y="48"/>
                </a:lnTo>
                <a:lnTo>
                  <a:pt x="35" y="48"/>
                </a:lnTo>
                <a:close/>
                <a:moveTo>
                  <a:pt x="17" y="83"/>
                </a:moveTo>
                <a:lnTo>
                  <a:pt x="65" y="83"/>
                </a:lnTo>
                <a:cubicBezTo>
                  <a:pt x="75" y="83"/>
                  <a:pt x="83" y="75"/>
                  <a:pt x="83" y="66"/>
                </a:cubicBezTo>
                <a:lnTo>
                  <a:pt x="83" y="18"/>
                </a:lnTo>
                <a:cubicBezTo>
                  <a:pt x="83" y="8"/>
                  <a:pt x="75" y="0"/>
                  <a:pt x="65" y="0"/>
                </a:cubicBez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66"/>
                </a:lnTo>
                <a:cubicBezTo>
                  <a:pt x="0" y="75"/>
                  <a:pt x="7" y="83"/>
                  <a:pt x="17" y="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6" name="Freeform 645">
            <a:extLst>
              <a:ext uri="{FF2B5EF4-FFF2-40B4-BE49-F238E27FC236}">
                <a16:creationId xmlns:a16="http://schemas.microsoft.com/office/drawing/2014/main" id="{285CD62C-5787-6346-A59D-B98C0C7DB78A}"/>
              </a:ext>
            </a:extLst>
          </p:cNvPr>
          <p:cNvSpPr/>
          <p:nvPr/>
        </p:nvSpPr>
        <p:spPr>
          <a:xfrm>
            <a:off x="7198873" y="3395010"/>
            <a:ext cx="2988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" h="83">
                <a:moveTo>
                  <a:pt x="36" y="35"/>
                </a:moveTo>
                <a:lnTo>
                  <a:pt x="48" y="35"/>
                </a:lnTo>
                <a:lnTo>
                  <a:pt x="48" y="48"/>
                </a:lnTo>
                <a:lnTo>
                  <a:pt x="36" y="48"/>
                </a:lnTo>
                <a:close/>
                <a:moveTo>
                  <a:pt x="18" y="83"/>
                </a:moveTo>
                <a:lnTo>
                  <a:pt x="66" y="83"/>
                </a:lnTo>
                <a:cubicBezTo>
                  <a:pt x="76" y="83"/>
                  <a:pt x="84" y="75"/>
                  <a:pt x="84" y="66"/>
                </a:cubicBezTo>
                <a:lnTo>
                  <a:pt x="84" y="18"/>
                </a:lnTo>
                <a:cubicBezTo>
                  <a:pt x="84" y="8"/>
                  <a:pt x="76" y="0"/>
                  <a:pt x="6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66"/>
                </a:lnTo>
                <a:cubicBezTo>
                  <a:pt x="0" y="75"/>
                  <a:pt x="8" y="83"/>
                  <a:pt x="18" y="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7" name="Freeform 646">
            <a:extLst>
              <a:ext uri="{FF2B5EF4-FFF2-40B4-BE49-F238E27FC236}">
                <a16:creationId xmlns:a16="http://schemas.microsoft.com/office/drawing/2014/main" id="{672542D9-9642-2F44-A03C-D2CDDDA54E28}"/>
              </a:ext>
            </a:extLst>
          </p:cNvPr>
          <p:cNvSpPr/>
          <p:nvPr/>
        </p:nvSpPr>
        <p:spPr>
          <a:xfrm>
            <a:off x="7231632" y="3395010"/>
            <a:ext cx="2952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83">
                <a:moveTo>
                  <a:pt x="35" y="35"/>
                </a:moveTo>
                <a:lnTo>
                  <a:pt x="48" y="35"/>
                </a:lnTo>
                <a:lnTo>
                  <a:pt x="48" y="48"/>
                </a:lnTo>
                <a:lnTo>
                  <a:pt x="35" y="48"/>
                </a:lnTo>
                <a:close/>
                <a:moveTo>
                  <a:pt x="18" y="83"/>
                </a:moveTo>
                <a:lnTo>
                  <a:pt x="66" y="83"/>
                </a:lnTo>
                <a:cubicBezTo>
                  <a:pt x="75" y="83"/>
                  <a:pt x="83" y="75"/>
                  <a:pt x="83" y="66"/>
                </a:cubicBezTo>
                <a:lnTo>
                  <a:pt x="83" y="18"/>
                </a:lnTo>
                <a:cubicBezTo>
                  <a:pt x="83" y="8"/>
                  <a:pt x="75" y="0"/>
                  <a:pt x="6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66"/>
                </a:lnTo>
                <a:cubicBezTo>
                  <a:pt x="0" y="75"/>
                  <a:pt x="8" y="83"/>
                  <a:pt x="18" y="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8" name="Freeform 647">
            <a:extLst>
              <a:ext uri="{FF2B5EF4-FFF2-40B4-BE49-F238E27FC236}">
                <a16:creationId xmlns:a16="http://schemas.microsoft.com/office/drawing/2014/main" id="{0AD95813-FA0F-7041-8F76-C78EE45A2961}"/>
              </a:ext>
            </a:extLst>
          </p:cNvPr>
          <p:cNvSpPr/>
          <p:nvPr/>
        </p:nvSpPr>
        <p:spPr>
          <a:xfrm>
            <a:off x="7166472" y="3438211"/>
            <a:ext cx="29520" cy="2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84">
                <a:moveTo>
                  <a:pt x="35" y="36"/>
                </a:moveTo>
                <a:lnTo>
                  <a:pt x="48" y="36"/>
                </a:lnTo>
                <a:lnTo>
                  <a:pt x="48" y="48"/>
                </a:lnTo>
                <a:lnTo>
                  <a:pt x="35" y="48"/>
                </a:lnTo>
                <a:close/>
                <a:moveTo>
                  <a:pt x="17" y="84"/>
                </a:moveTo>
                <a:lnTo>
                  <a:pt x="65" y="84"/>
                </a:lnTo>
                <a:cubicBezTo>
                  <a:pt x="75" y="84"/>
                  <a:pt x="83" y="76"/>
                  <a:pt x="83" y="66"/>
                </a:cubicBezTo>
                <a:lnTo>
                  <a:pt x="83" y="18"/>
                </a:lnTo>
                <a:cubicBezTo>
                  <a:pt x="83" y="8"/>
                  <a:pt x="75" y="0"/>
                  <a:pt x="65" y="0"/>
                </a:cubicBez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66"/>
                </a:lnTo>
                <a:cubicBezTo>
                  <a:pt x="0" y="76"/>
                  <a:pt x="7" y="84"/>
                  <a:pt x="17" y="8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9" name="Freeform 648">
            <a:extLst>
              <a:ext uri="{FF2B5EF4-FFF2-40B4-BE49-F238E27FC236}">
                <a16:creationId xmlns:a16="http://schemas.microsoft.com/office/drawing/2014/main" id="{63125330-449B-584E-B75B-18111E8E690B}"/>
              </a:ext>
            </a:extLst>
          </p:cNvPr>
          <p:cNvSpPr/>
          <p:nvPr/>
        </p:nvSpPr>
        <p:spPr>
          <a:xfrm>
            <a:off x="7198873" y="3438211"/>
            <a:ext cx="29880" cy="2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" h="84">
                <a:moveTo>
                  <a:pt x="36" y="36"/>
                </a:moveTo>
                <a:lnTo>
                  <a:pt x="48" y="36"/>
                </a:lnTo>
                <a:lnTo>
                  <a:pt x="48" y="48"/>
                </a:lnTo>
                <a:lnTo>
                  <a:pt x="36" y="48"/>
                </a:lnTo>
                <a:close/>
                <a:moveTo>
                  <a:pt x="18" y="84"/>
                </a:moveTo>
                <a:lnTo>
                  <a:pt x="66" y="84"/>
                </a:lnTo>
                <a:cubicBezTo>
                  <a:pt x="76" y="84"/>
                  <a:pt x="84" y="76"/>
                  <a:pt x="84" y="66"/>
                </a:cubicBezTo>
                <a:lnTo>
                  <a:pt x="84" y="18"/>
                </a:lnTo>
                <a:cubicBezTo>
                  <a:pt x="84" y="8"/>
                  <a:pt x="76" y="0"/>
                  <a:pt x="6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66"/>
                </a:lnTo>
                <a:cubicBezTo>
                  <a:pt x="0" y="76"/>
                  <a:pt x="8" y="84"/>
                  <a:pt x="18" y="8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0" name="Freeform 649">
            <a:extLst>
              <a:ext uri="{FF2B5EF4-FFF2-40B4-BE49-F238E27FC236}">
                <a16:creationId xmlns:a16="http://schemas.microsoft.com/office/drawing/2014/main" id="{E4EE92EE-E804-C346-9BDE-E3AA7DED9055}"/>
              </a:ext>
            </a:extLst>
          </p:cNvPr>
          <p:cNvSpPr/>
          <p:nvPr/>
        </p:nvSpPr>
        <p:spPr>
          <a:xfrm>
            <a:off x="7231632" y="3438211"/>
            <a:ext cx="29520" cy="2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84">
                <a:moveTo>
                  <a:pt x="35" y="36"/>
                </a:moveTo>
                <a:lnTo>
                  <a:pt x="48" y="36"/>
                </a:lnTo>
                <a:lnTo>
                  <a:pt x="48" y="48"/>
                </a:lnTo>
                <a:lnTo>
                  <a:pt x="35" y="48"/>
                </a:lnTo>
                <a:close/>
                <a:moveTo>
                  <a:pt x="18" y="84"/>
                </a:moveTo>
                <a:lnTo>
                  <a:pt x="66" y="84"/>
                </a:lnTo>
                <a:cubicBezTo>
                  <a:pt x="75" y="84"/>
                  <a:pt x="83" y="76"/>
                  <a:pt x="83" y="66"/>
                </a:cubicBezTo>
                <a:lnTo>
                  <a:pt x="83" y="18"/>
                </a:lnTo>
                <a:cubicBezTo>
                  <a:pt x="83" y="8"/>
                  <a:pt x="75" y="0"/>
                  <a:pt x="6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66"/>
                </a:lnTo>
                <a:cubicBezTo>
                  <a:pt x="0" y="76"/>
                  <a:pt x="8" y="84"/>
                  <a:pt x="18" y="8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1" name="Freeform 650">
            <a:extLst>
              <a:ext uri="{FF2B5EF4-FFF2-40B4-BE49-F238E27FC236}">
                <a16:creationId xmlns:a16="http://schemas.microsoft.com/office/drawing/2014/main" id="{CC6DAB64-6709-6143-870D-7E05CF138B62}"/>
              </a:ext>
            </a:extLst>
          </p:cNvPr>
          <p:cNvSpPr/>
          <p:nvPr/>
        </p:nvSpPr>
        <p:spPr>
          <a:xfrm>
            <a:off x="6901513" y="3267931"/>
            <a:ext cx="428760" cy="355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988">
                <a:moveTo>
                  <a:pt x="1136" y="933"/>
                </a:moveTo>
                <a:lnTo>
                  <a:pt x="55" y="933"/>
                </a:lnTo>
                <a:lnTo>
                  <a:pt x="55" y="804"/>
                </a:lnTo>
                <a:lnTo>
                  <a:pt x="1136" y="804"/>
                </a:lnTo>
                <a:close/>
                <a:moveTo>
                  <a:pt x="165" y="216"/>
                </a:moveTo>
                <a:lnTo>
                  <a:pt x="1026" y="216"/>
                </a:lnTo>
                <a:lnTo>
                  <a:pt x="1026" y="593"/>
                </a:lnTo>
                <a:lnTo>
                  <a:pt x="538" y="593"/>
                </a:lnTo>
                <a:cubicBezTo>
                  <a:pt x="523" y="593"/>
                  <a:pt x="510" y="605"/>
                  <a:pt x="510" y="620"/>
                </a:cubicBezTo>
                <a:cubicBezTo>
                  <a:pt x="510" y="635"/>
                  <a:pt x="523" y="648"/>
                  <a:pt x="538" y="648"/>
                </a:cubicBezTo>
                <a:lnTo>
                  <a:pt x="1035" y="648"/>
                </a:lnTo>
                <a:lnTo>
                  <a:pt x="1110" y="749"/>
                </a:lnTo>
                <a:lnTo>
                  <a:pt x="82" y="749"/>
                </a:lnTo>
                <a:lnTo>
                  <a:pt x="156" y="648"/>
                </a:lnTo>
                <a:lnTo>
                  <a:pt x="356" y="648"/>
                </a:lnTo>
                <a:cubicBezTo>
                  <a:pt x="371" y="648"/>
                  <a:pt x="384" y="635"/>
                  <a:pt x="384" y="620"/>
                </a:cubicBezTo>
                <a:cubicBezTo>
                  <a:pt x="384" y="605"/>
                  <a:pt x="371" y="593"/>
                  <a:pt x="356" y="593"/>
                </a:cubicBezTo>
                <a:lnTo>
                  <a:pt x="165" y="593"/>
                </a:lnTo>
                <a:close/>
                <a:moveTo>
                  <a:pt x="283" y="120"/>
                </a:moveTo>
                <a:cubicBezTo>
                  <a:pt x="281" y="106"/>
                  <a:pt x="269" y="95"/>
                  <a:pt x="255" y="95"/>
                </a:cubicBezTo>
                <a:lnTo>
                  <a:pt x="234" y="95"/>
                </a:lnTo>
                <a:lnTo>
                  <a:pt x="234" y="55"/>
                </a:lnTo>
                <a:lnTo>
                  <a:pt x="374" y="55"/>
                </a:lnTo>
                <a:lnTo>
                  <a:pt x="374" y="95"/>
                </a:lnTo>
                <a:lnTo>
                  <a:pt x="352" y="95"/>
                </a:lnTo>
                <a:cubicBezTo>
                  <a:pt x="338" y="95"/>
                  <a:pt x="326" y="106"/>
                  <a:pt x="325" y="120"/>
                </a:cubicBezTo>
                <a:lnTo>
                  <a:pt x="322" y="161"/>
                </a:lnTo>
                <a:lnTo>
                  <a:pt x="286" y="161"/>
                </a:lnTo>
                <a:close/>
                <a:moveTo>
                  <a:pt x="1191" y="776"/>
                </a:moveTo>
                <a:cubicBezTo>
                  <a:pt x="1191" y="775"/>
                  <a:pt x="1191" y="775"/>
                  <a:pt x="1191" y="774"/>
                </a:cubicBezTo>
                <a:lnTo>
                  <a:pt x="1191" y="773"/>
                </a:lnTo>
                <a:lnTo>
                  <a:pt x="1191" y="772"/>
                </a:lnTo>
                <a:cubicBezTo>
                  <a:pt x="1191" y="771"/>
                  <a:pt x="1191" y="771"/>
                  <a:pt x="1191" y="770"/>
                </a:cubicBezTo>
                <a:lnTo>
                  <a:pt x="1191" y="769"/>
                </a:lnTo>
                <a:cubicBezTo>
                  <a:pt x="1190" y="769"/>
                  <a:pt x="1190" y="768"/>
                  <a:pt x="1190" y="768"/>
                </a:cubicBezTo>
                <a:cubicBezTo>
                  <a:pt x="1190" y="767"/>
                  <a:pt x="1190" y="767"/>
                  <a:pt x="1190" y="766"/>
                </a:cubicBezTo>
                <a:cubicBezTo>
                  <a:pt x="1190" y="766"/>
                  <a:pt x="1189" y="766"/>
                  <a:pt x="1189" y="765"/>
                </a:cubicBezTo>
                <a:lnTo>
                  <a:pt x="1189" y="764"/>
                </a:lnTo>
                <a:cubicBezTo>
                  <a:pt x="1188" y="764"/>
                  <a:pt x="1188" y="763"/>
                  <a:pt x="1188" y="763"/>
                </a:cubicBezTo>
                <a:cubicBezTo>
                  <a:pt x="1188" y="762"/>
                  <a:pt x="1188" y="762"/>
                  <a:pt x="1187" y="762"/>
                </a:cubicBezTo>
                <a:cubicBezTo>
                  <a:pt x="1187" y="761"/>
                  <a:pt x="1187" y="761"/>
                  <a:pt x="1186" y="760"/>
                </a:cubicBezTo>
                <a:lnTo>
                  <a:pt x="1080" y="615"/>
                </a:lnTo>
                <a:cubicBezTo>
                  <a:pt x="1080" y="611"/>
                  <a:pt x="1081" y="608"/>
                  <a:pt x="1081" y="604"/>
                </a:cubicBezTo>
                <a:lnTo>
                  <a:pt x="1081" y="205"/>
                </a:lnTo>
                <a:cubicBezTo>
                  <a:pt x="1081" y="181"/>
                  <a:pt x="1062" y="161"/>
                  <a:pt x="1038" y="161"/>
                </a:cubicBezTo>
                <a:lnTo>
                  <a:pt x="377" y="161"/>
                </a:lnTo>
                <a:lnTo>
                  <a:pt x="378" y="150"/>
                </a:lnTo>
                <a:lnTo>
                  <a:pt x="401" y="150"/>
                </a:lnTo>
                <a:cubicBezTo>
                  <a:pt x="416" y="150"/>
                  <a:pt x="429" y="138"/>
                  <a:pt x="429" y="122"/>
                </a:cubicBezTo>
                <a:lnTo>
                  <a:pt x="429" y="27"/>
                </a:lnTo>
                <a:cubicBezTo>
                  <a:pt x="429" y="12"/>
                  <a:pt x="416" y="0"/>
                  <a:pt x="401" y="0"/>
                </a:cubicBezTo>
                <a:lnTo>
                  <a:pt x="207" y="0"/>
                </a:lnTo>
                <a:cubicBezTo>
                  <a:pt x="192" y="0"/>
                  <a:pt x="179" y="12"/>
                  <a:pt x="179" y="27"/>
                </a:cubicBezTo>
                <a:lnTo>
                  <a:pt x="179" y="122"/>
                </a:lnTo>
                <a:cubicBezTo>
                  <a:pt x="179" y="138"/>
                  <a:pt x="192" y="150"/>
                  <a:pt x="207" y="150"/>
                </a:cubicBezTo>
                <a:lnTo>
                  <a:pt x="230" y="150"/>
                </a:lnTo>
                <a:lnTo>
                  <a:pt x="231" y="161"/>
                </a:lnTo>
                <a:lnTo>
                  <a:pt x="153" y="161"/>
                </a:lnTo>
                <a:cubicBezTo>
                  <a:pt x="130" y="161"/>
                  <a:pt x="110" y="181"/>
                  <a:pt x="110" y="205"/>
                </a:cubicBezTo>
                <a:lnTo>
                  <a:pt x="110" y="604"/>
                </a:lnTo>
                <a:cubicBezTo>
                  <a:pt x="110" y="608"/>
                  <a:pt x="111" y="611"/>
                  <a:pt x="111" y="615"/>
                </a:cubicBezTo>
                <a:lnTo>
                  <a:pt x="5" y="760"/>
                </a:lnTo>
                <a:cubicBezTo>
                  <a:pt x="4" y="761"/>
                  <a:pt x="4" y="761"/>
                  <a:pt x="4" y="762"/>
                </a:cubicBezTo>
                <a:cubicBezTo>
                  <a:pt x="3" y="762"/>
                  <a:pt x="3" y="762"/>
                  <a:pt x="3" y="763"/>
                </a:cubicBezTo>
                <a:cubicBezTo>
                  <a:pt x="3" y="763"/>
                  <a:pt x="3" y="764"/>
                  <a:pt x="2" y="764"/>
                </a:cubicBezTo>
                <a:lnTo>
                  <a:pt x="2" y="765"/>
                </a:lnTo>
                <a:cubicBezTo>
                  <a:pt x="2" y="766"/>
                  <a:pt x="2" y="766"/>
                  <a:pt x="1" y="766"/>
                </a:cubicBezTo>
                <a:cubicBezTo>
                  <a:pt x="1" y="767"/>
                  <a:pt x="1" y="767"/>
                  <a:pt x="1" y="768"/>
                </a:cubicBezTo>
                <a:cubicBezTo>
                  <a:pt x="1" y="768"/>
                  <a:pt x="1" y="769"/>
                  <a:pt x="0" y="769"/>
                </a:cubicBezTo>
                <a:lnTo>
                  <a:pt x="0" y="770"/>
                </a:lnTo>
                <a:cubicBezTo>
                  <a:pt x="0" y="771"/>
                  <a:pt x="0" y="771"/>
                  <a:pt x="0" y="772"/>
                </a:cubicBezTo>
                <a:lnTo>
                  <a:pt x="0" y="773"/>
                </a:lnTo>
                <a:lnTo>
                  <a:pt x="0" y="774"/>
                </a:lnTo>
                <a:cubicBezTo>
                  <a:pt x="0" y="775"/>
                  <a:pt x="0" y="775"/>
                  <a:pt x="0" y="776"/>
                </a:cubicBezTo>
                <a:lnTo>
                  <a:pt x="0" y="961"/>
                </a:lnTo>
                <a:cubicBezTo>
                  <a:pt x="0" y="976"/>
                  <a:pt x="12" y="988"/>
                  <a:pt x="27" y="988"/>
                </a:cubicBezTo>
                <a:lnTo>
                  <a:pt x="1164" y="988"/>
                </a:lnTo>
                <a:cubicBezTo>
                  <a:pt x="1179" y="988"/>
                  <a:pt x="1192" y="976"/>
                  <a:pt x="1192" y="961"/>
                </a:cubicBezTo>
                <a:lnTo>
                  <a:pt x="1192" y="776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2" name="Freeform 651">
            <a:extLst>
              <a:ext uri="{FF2B5EF4-FFF2-40B4-BE49-F238E27FC236}">
                <a16:creationId xmlns:a16="http://schemas.microsoft.com/office/drawing/2014/main" id="{61E57434-844D-B242-B719-A8AB024859F3}"/>
              </a:ext>
            </a:extLst>
          </p:cNvPr>
          <p:cNvSpPr/>
          <p:nvPr/>
        </p:nvSpPr>
        <p:spPr>
          <a:xfrm>
            <a:off x="7095914" y="3559892"/>
            <a:ext cx="41040" cy="41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" h="115">
                <a:moveTo>
                  <a:pt x="57" y="36"/>
                </a:moveTo>
                <a:cubicBezTo>
                  <a:pt x="69" y="36"/>
                  <a:pt x="79" y="45"/>
                  <a:pt x="79" y="58"/>
                </a:cubicBezTo>
                <a:cubicBezTo>
                  <a:pt x="79" y="69"/>
                  <a:pt x="69" y="79"/>
                  <a:pt x="57" y="79"/>
                </a:cubicBezTo>
                <a:cubicBezTo>
                  <a:pt x="45" y="79"/>
                  <a:pt x="36" y="69"/>
                  <a:pt x="36" y="58"/>
                </a:cubicBezTo>
                <a:cubicBezTo>
                  <a:pt x="36" y="45"/>
                  <a:pt x="45" y="36"/>
                  <a:pt x="57" y="36"/>
                </a:cubicBezTo>
                <a:close/>
                <a:moveTo>
                  <a:pt x="57" y="115"/>
                </a:moveTo>
                <a:cubicBezTo>
                  <a:pt x="89" y="115"/>
                  <a:pt x="115" y="89"/>
                  <a:pt x="115" y="58"/>
                </a:cubicBezTo>
                <a:cubicBezTo>
                  <a:pt x="115" y="26"/>
                  <a:pt x="89" y="0"/>
                  <a:pt x="57" y="0"/>
                </a:cubicBezTo>
                <a:cubicBezTo>
                  <a:pt x="26" y="0"/>
                  <a:pt x="0" y="26"/>
                  <a:pt x="0" y="58"/>
                </a:cubicBezTo>
                <a:cubicBezTo>
                  <a:pt x="0" y="89"/>
                  <a:pt x="26" y="115"/>
                  <a:pt x="57" y="11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3" name="Freeform 652">
            <a:extLst>
              <a:ext uri="{FF2B5EF4-FFF2-40B4-BE49-F238E27FC236}">
                <a16:creationId xmlns:a16="http://schemas.microsoft.com/office/drawing/2014/main" id="{91011076-DF4E-B745-83A4-3E7DF996D367}"/>
              </a:ext>
            </a:extLst>
          </p:cNvPr>
          <p:cNvSpPr/>
          <p:nvPr/>
        </p:nvSpPr>
        <p:spPr>
          <a:xfrm>
            <a:off x="6988274" y="3382771"/>
            <a:ext cx="14616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7" h="126">
                <a:moveTo>
                  <a:pt x="400" y="107"/>
                </a:moveTo>
                <a:cubicBezTo>
                  <a:pt x="410" y="96"/>
                  <a:pt x="409" y="78"/>
                  <a:pt x="398" y="68"/>
                </a:cubicBezTo>
                <a:cubicBezTo>
                  <a:pt x="348" y="23"/>
                  <a:pt x="277" y="-1"/>
                  <a:pt x="203" y="0"/>
                </a:cubicBezTo>
                <a:cubicBezTo>
                  <a:pt x="127" y="2"/>
                  <a:pt x="56" y="31"/>
                  <a:pt x="8" y="79"/>
                </a:cubicBezTo>
                <a:cubicBezTo>
                  <a:pt x="-3" y="90"/>
                  <a:pt x="-3" y="107"/>
                  <a:pt x="8" y="118"/>
                </a:cubicBezTo>
                <a:cubicBezTo>
                  <a:pt x="13" y="123"/>
                  <a:pt x="21" y="126"/>
                  <a:pt x="28" y="126"/>
                </a:cubicBezTo>
                <a:cubicBezTo>
                  <a:pt x="35" y="126"/>
                  <a:pt x="42" y="123"/>
                  <a:pt x="47" y="118"/>
                </a:cubicBezTo>
                <a:cubicBezTo>
                  <a:pt x="85" y="80"/>
                  <a:pt x="142" y="57"/>
                  <a:pt x="204" y="56"/>
                </a:cubicBezTo>
                <a:cubicBezTo>
                  <a:pt x="264" y="54"/>
                  <a:pt x="322" y="74"/>
                  <a:pt x="361" y="109"/>
                </a:cubicBezTo>
                <a:cubicBezTo>
                  <a:pt x="373" y="119"/>
                  <a:pt x="390" y="118"/>
                  <a:pt x="400" y="10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4" name="Freeform 653">
            <a:extLst>
              <a:ext uri="{FF2B5EF4-FFF2-40B4-BE49-F238E27FC236}">
                <a16:creationId xmlns:a16="http://schemas.microsoft.com/office/drawing/2014/main" id="{12B16CDD-89D2-924B-95CF-0301F6DDB1A2}"/>
              </a:ext>
            </a:extLst>
          </p:cNvPr>
          <p:cNvSpPr/>
          <p:nvPr/>
        </p:nvSpPr>
        <p:spPr>
          <a:xfrm>
            <a:off x="7047673" y="3474932"/>
            <a:ext cx="32040" cy="3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" h="90">
                <a:moveTo>
                  <a:pt x="45" y="0"/>
                </a:moveTo>
                <a:cubicBezTo>
                  <a:pt x="44" y="0"/>
                  <a:pt x="44" y="0"/>
                  <a:pt x="44" y="0"/>
                </a:cubicBezTo>
                <a:cubicBezTo>
                  <a:pt x="19" y="0"/>
                  <a:pt x="-1" y="21"/>
                  <a:pt x="0" y="46"/>
                </a:cubicBezTo>
                <a:cubicBezTo>
                  <a:pt x="1" y="70"/>
                  <a:pt x="21" y="90"/>
                  <a:pt x="45" y="90"/>
                </a:cubicBezTo>
                <a:lnTo>
                  <a:pt x="46" y="90"/>
                </a:lnTo>
                <a:cubicBezTo>
                  <a:pt x="71" y="89"/>
                  <a:pt x="90" y="68"/>
                  <a:pt x="90" y="44"/>
                </a:cubicBezTo>
                <a:cubicBezTo>
                  <a:pt x="89" y="19"/>
                  <a:pt x="69" y="0"/>
                  <a:pt x="4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5" name="Freeform 654">
            <a:extLst>
              <a:ext uri="{FF2B5EF4-FFF2-40B4-BE49-F238E27FC236}">
                <a16:creationId xmlns:a16="http://schemas.microsoft.com/office/drawing/2014/main" id="{869E88F2-6493-6C46-BE91-1F0373807D3E}"/>
              </a:ext>
            </a:extLst>
          </p:cNvPr>
          <p:cNvSpPr/>
          <p:nvPr/>
        </p:nvSpPr>
        <p:spPr>
          <a:xfrm>
            <a:off x="7003033" y="3409050"/>
            <a:ext cx="117360" cy="3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7" h="110">
                <a:moveTo>
                  <a:pt x="164" y="55"/>
                </a:moveTo>
                <a:cubicBezTo>
                  <a:pt x="209" y="54"/>
                  <a:pt x="252" y="69"/>
                  <a:pt x="281" y="95"/>
                </a:cubicBezTo>
                <a:cubicBezTo>
                  <a:pt x="292" y="105"/>
                  <a:pt x="310" y="104"/>
                  <a:pt x="320" y="93"/>
                </a:cubicBezTo>
                <a:cubicBezTo>
                  <a:pt x="330" y="82"/>
                  <a:pt x="329" y="64"/>
                  <a:pt x="318" y="54"/>
                </a:cubicBezTo>
                <a:cubicBezTo>
                  <a:pt x="278" y="18"/>
                  <a:pt x="221" y="-1"/>
                  <a:pt x="162" y="0"/>
                </a:cubicBezTo>
                <a:cubicBezTo>
                  <a:pt x="102" y="2"/>
                  <a:pt x="46" y="24"/>
                  <a:pt x="7" y="63"/>
                </a:cubicBezTo>
                <a:cubicBezTo>
                  <a:pt x="-3" y="74"/>
                  <a:pt x="-3" y="91"/>
                  <a:pt x="8" y="102"/>
                </a:cubicBezTo>
                <a:cubicBezTo>
                  <a:pt x="13" y="107"/>
                  <a:pt x="20" y="110"/>
                  <a:pt x="27" y="110"/>
                </a:cubicBezTo>
                <a:cubicBezTo>
                  <a:pt x="34" y="110"/>
                  <a:pt x="41" y="107"/>
                  <a:pt x="47" y="102"/>
                </a:cubicBezTo>
                <a:cubicBezTo>
                  <a:pt x="75" y="73"/>
                  <a:pt x="117" y="56"/>
                  <a:pt x="164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6" name="Freeform 655">
            <a:extLst>
              <a:ext uri="{FF2B5EF4-FFF2-40B4-BE49-F238E27FC236}">
                <a16:creationId xmlns:a16="http://schemas.microsoft.com/office/drawing/2014/main" id="{64918BEB-4497-054E-91B6-6929A086F577}"/>
              </a:ext>
            </a:extLst>
          </p:cNvPr>
          <p:cNvSpPr/>
          <p:nvPr/>
        </p:nvSpPr>
        <p:spPr>
          <a:xfrm>
            <a:off x="7019953" y="3436051"/>
            <a:ext cx="84960" cy="3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91">
                <a:moveTo>
                  <a:pt x="47" y="83"/>
                </a:moveTo>
                <a:cubicBezTo>
                  <a:pt x="64" y="66"/>
                  <a:pt x="90" y="55"/>
                  <a:pt x="118" y="55"/>
                </a:cubicBezTo>
                <a:cubicBezTo>
                  <a:pt x="146" y="54"/>
                  <a:pt x="173" y="63"/>
                  <a:pt x="191" y="79"/>
                </a:cubicBezTo>
                <a:cubicBezTo>
                  <a:pt x="202" y="89"/>
                  <a:pt x="219" y="88"/>
                  <a:pt x="229" y="77"/>
                </a:cubicBezTo>
                <a:cubicBezTo>
                  <a:pt x="240" y="66"/>
                  <a:pt x="239" y="48"/>
                  <a:pt x="227" y="38"/>
                </a:cubicBezTo>
                <a:cubicBezTo>
                  <a:pt x="199" y="13"/>
                  <a:pt x="159" y="-1"/>
                  <a:pt x="117" y="0"/>
                </a:cubicBezTo>
                <a:cubicBezTo>
                  <a:pt x="75" y="0"/>
                  <a:pt x="35" y="17"/>
                  <a:pt x="8" y="44"/>
                </a:cubicBezTo>
                <a:cubicBezTo>
                  <a:pt x="-3" y="55"/>
                  <a:pt x="-3" y="72"/>
                  <a:pt x="8" y="83"/>
                </a:cubicBezTo>
                <a:cubicBezTo>
                  <a:pt x="13" y="88"/>
                  <a:pt x="20" y="91"/>
                  <a:pt x="27" y="91"/>
                </a:cubicBezTo>
                <a:cubicBezTo>
                  <a:pt x="34" y="91"/>
                  <a:pt x="41" y="88"/>
                  <a:pt x="47" y="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7" name="Freeform 656">
            <a:extLst>
              <a:ext uri="{FF2B5EF4-FFF2-40B4-BE49-F238E27FC236}">
                <a16:creationId xmlns:a16="http://schemas.microsoft.com/office/drawing/2014/main" id="{DA3B48FF-51B2-144A-A402-C129131FBFD2}"/>
              </a:ext>
            </a:extLst>
          </p:cNvPr>
          <p:cNvSpPr/>
          <p:nvPr/>
        </p:nvSpPr>
        <p:spPr>
          <a:xfrm>
            <a:off x="1429872" y="2500411"/>
            <a:ext cx="154800" cy="155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1" h="432">
                <a:moveTo>
                  <a:pt x="216" y="120"/>
                </a:moveTo>
                <a:cubicBezTo>
                  <a:pt x="270" y="120"/>
                  <a:pt x="314" y="181"/>
                  <a:pt x="314" y="256"/>
                </a:cubicBezTo>
                <a:cubicBezTo>
                  <a:pt x="314" y="331"/>
                  <a:pt x="270" y="392"/>
                  <a:pt x="216" y="392"/>
                </a:cubicBezTo>
                <a:cubicBezTo>
                  <a:pt x="162" y="392"/>
                  <a:pt x="118" y="331"/>
                  <a:pt x="118" y="256"/>
                </a:cubicBezTo>
                <a:cubicBezTo>
                  <a:pt x="118" y="181"/>
                  <a:pt x="162" y="120"/>
                  <a:pt x="216" y="120"/>
                </a:cubicBezTo>
                <a:close/>
                <a:moveTo>
                  <a:pt x="212" y="39"/>
                </a:moveTo>
                <a:cubicBezTo>
                  <a:pt x="223" y="39"/>
                  <a:pt x="233" y="48"/>
                  <a:pt x="233" y="60"/>
                </a:cubicBezTo>
                <a:cubicBezTo>
                  <a:pt x="233" y="71"/>
                  <a:pt x="223" y="80"/>
                  <a:pt x="212" y="80"/>
                </a:cubicBezTo>
                <a:cubicBezTo>
                  <a:pt x="201" y="80"/>
                  <a:pt x="192" y="71"/>
                  <a:pt x="192" y="60"/>
                </a:cubicBezTo>
                <a:cubicBezTo>
                  <a:pt x="192" y="48"/>
                  <a:pt x="201" y="39"/>
                  <a:pt x="212" y="39"/>
                </a:cubicBezTo>
                <a:close/>
                <a:moveTo>
                  <a:pt x="59" y="353"/>
                </a:moveTo>
                <a:cubicBezTo>
                  <a:pt x="58" y="353"/>
                  <a:pt x="58" y="353"/>
                  <a:pt x="57" y="353"/>
                </a:cubicBezTo>
                <a:lnTo>
                  <a:pt x="56" y="353"/>
                </a:lnTo>
                <a:cubicBezTo>
                  <a:pt x="55" y="353"/>
                  <a:pt x="55" y="353"/>
                  <a:pt x="55" y="353"/>
                </a:cubicBezTo>
                <a:cubicBezTo>
                  <a:pt x="54" y="353"/>
                  <a:pt x="54" y="353"/>
                  <a:pt x="54" y="353"/>
                </a:cubicBezTo>
                <a:cubicBezTo>
                  <a:pt x="53" y="354"/>
                  <a:pt x="53" y="354"/>
                  <a:pt x="53" y="354"/>
                </a:cubicBezTo>
                <a:cubicBezTo>
                  <a:pt x="52" y="354"/>
                  <a:pt x="52" y="354"/>
                  <a:pt x="52" y="354"/>
                </a:cubicBezTo>
                <a:cubicBezTo>
                  <a:pt x="51" y="354"/>
                  <a:pt x="51" y="354"/>
                  <a:pt x="51" y="354"/>
                </a:cubicBezTo>
                <a:cubicBezTo>
                  <a:pt x="51" y="355"/>
                  <a:pt x="50" y="355"/>
                  <a:pt x="50" y="355"/>
                </a:cubicBezTo>
                <a:lnTo>
                  <a:pt x="49" y="355"/>
                </a:lnTo>
                <a:cubicBezTo>
                  <a:pt x="49" y="356"/>
                  <a:pt x="49" y="356"/>
                  <a:pt x="48" y="356"/>
                </a:cubicBezTo>
                <a:cubicBezTo>
                  <a:pt x="47" y="357"/>
                  <a:pt x="47" y="357"/>
                  <a:pt x="47" y="357"/>
                </a:cubicBezTo>
                <a:cubicBezTo>
                  <a:pt x="47" y="357"/>
                  <a:pt x="46" y="357"/>
                  <a:pt x="46" y="358"/>
                </a:cubicBezTo>
                <a:lnTo>
                  <a:pt x="6" y="397"/>
                </a:lnTo>
                <a:cubicBezTo>
                  <a:pt x="-2" y="404"/>
                  <a:pt x="-2" y="417"/>
                  <a:pt x="6" y="424"/>
                </a:cubicBezTo>
                <a:cubicBezTo>
                  <a:pt x="9" y="428"/>
                  <a:pt x="15" y="430"/>
                  <a:pt x="20" y="430"/>
                </a:cubicBezTo>
                <a:cubicBezTo>
                  <a:pt x="25" y="430"/>
                  <a:pt x="30" y="429"/>
                  <a:pt x="33" y="425"/>
                </a:cubicBezTo>
                <a:lnTo>
                  <a:pt x="67" y="392"/>
                </a:lnTo>
                <a:lnTo>
                  <a:pt x="99" y="392"/>
                </a:lnTo>
                <a:cubicBezTo>
                  <a:pt x="108" y="392"/>
                  <a:pt x="115" y="386"/>
                  <a:pt x="118" y="378"/>
                </a:cubicBezTo>
                <a:cubicBezTo>
                  <a:pt x="144" y="413"/>
                  <a:pt x="179" y="432"/>
                  <a:pt x="216" y="432"/>
                </a:cubicBezTo>
                <a:cubicBezTo>
                  <a:pt x="253" y="432"/>
                  <a:pt x="288" y="413"/>
                  <a:pt x="314" y="380"/>
                </a:cubicBezTo>
                <a:cubicBezTo>
                  <a:pt x="317" y="387"/>
                  <a:pt x="324" y="392"/>
                  <a:pt x="332" y="392"/>
                </a:cubicBezTo>
                <a:lnTo>
                  <a:pt x="363" y="392"/>
                </a:lnTo>
                <a:lnTo>
                  <a:pt x="397" y="425"/>
                </a:lnTo>
                <a:cubicBezTo>
                  <a:pt x="401" y="429"/>
                  <a:pt x="406" y="430"/>
                  <a:pt x="411" y="430"/>
                </a:cubicBezTo>
                <a:cubicBezTo>
                  <a:pt x="416" y="430"/>
                  <a:pt x="421" y="428"/>
                  <a:pt x="425" y="424"/>
                </a:cubicBezTo>
                <a:cubicBezTo>
                  <a:pt x="433" y="417"/>
                  <a:pt x="432" y="404"/>
                  <a:pt x="425" y="397"/>
                </a:cubicBezTo>
                <a:lnTo>
                  <a:pt x="385" y="358"/>
                </a:lnTo>
                <a:cubicBezTo>
                  <a:pt x="384" y="357"/>
                  <a:pt x="384" y="357"/>
                  <a:pt x="384" y="357"/>
                </a:cubicBezTo>
                <a:cubicBezTo>
                  <a:pt x="383" y="357"/>
                  <a:pt x="383" y="357"/>
                  <a:pt x="383" y="356"/>
                </a:cubicBezTo>
                <a:lnTo>
                  <a:pt x="382" y="356"/>
                </a:lnTo>
                <a:lnTo>
                  <a:pt x="381" y="355"/>
                </a:lnTo>
                <a:lnTo>
                  <a:pt x="380" y="355"/>
                </a:lnTo>
                <a:lnTo>
                  <a:pt x="380" y="354"/>
                </a:lnTo>
                <a:cubicBezTo>
                  <a:pt x="379" y="354"/>
                  <a:pt x="379" y="354"/>
                  <a:pt x="379" y="354"/>
                </a:cubicBezTo>
                <a:cubicBezTo>
                  <a:pt x="378" y="354"/>
                  <a:pt x="378" y="354"/>
                  <a:pt x="378" y="354"/>
                </a:cubicBezTo>
                <a:cubicBezTo>
                  <a:pt x="377" y="354"/>
                  <a:pt x="377" y="354"/>
                  <a:pt x="377" y="353"/>
                </a:cubicBezTo>
                <a:lnTo>
                  <a:pt x="376" y="353"/>
                </a:lnTo>
                <a:lnTo>
                  <a:pt x="375" y="353"/>
                </a:lnTo>
                <a:lnTo>
                  <a:pt x="374" y="353"/>
                </a:lnTo>
                <a:lnTo>
                  <a:pt x="373" y="353"/>
                </a:lnTo>
                <a:lnTo>
                  <a:pt x="372" y="353"/>
                </a:lnTo>
                <a:lnTo>
                  <a:pt x="371" y="353"/>
                </a:lnTo>
                <a:lnTo>
                  <a:pt x="332" y="353"/>
                </a:lnTo>
                <a:lnTo>
                  <a:pt x="331" y="353"/>
                </a:lnTo>
                <a:cubicBezTo>
                  <a:pt x="345" y="326"/>
                  <a:pt x="352" y="295"/>
                  <a:pt x="353" y="263"/>
                </a:cubicBezTo>
                <a:cubicBezTo>
                  <a:pt x="357" y="270"/>
                  <a:pt x="363" y="275"/>
                  <a:pt x="371" y="275"/>
                </a:cubicBezTo>
                <a:lnTo>
                  <a:pt x="411" y="275"/>
                </a:lnTo>
                <a:cubicBezTo>
                  <a:pt x="422" y="275"/>
                  <a:pt x="431" y="266"/>
                  <a:pt x="431" y="255"/>
                </a:cubicBezTo>
                <a:cubicBezTo>
                  <a:pt x="431" y="244"/>
                  <a:pt x="422" y="235"/>
                  <a:pt x="411" y="235"/>
                </a:cubicBezTo>
                <a:lnTo>
                  <a:pt x="371" y="235"/>
                </a:lnTo>
                <a:cubicBezTo>
                  <a:pt x="363" y="235"/>
                  <a:pt x="356" y="240"/>
                  <a:pt x="353" y="247"/>
                </a:cubicBezTo>
                <a:cubicBezTo>
                  <a:pt x="352" y="215"/>
                  <a:pt x="344" y="184"/>
                  <a:pt x="330" y="158"/>
                </a:cubicBezTo>
                <a:cubicBezTo>
                  <a:pt x="331" y="158"/>
                  <a:pt x="331" y="158"/>
                  <a:pt x="332" y="158"/>
                </a:cubicBezTo>
                <a:lnTo>
                  <a:pt x="371" y="158"/>
                </a:lnTo>
                <a:cubicBezTo>
                  <a:pt x="378" y="158"/>
                  <a:pt x="384" y="155"/>
                  <a:pt x="387" y="150"/>
                </a:cubicBezTo>
                <a:lnTo>
                  <a:pt x="425" y="113"/>
                </a:lnTo>
                <a:cubicBezTo>
                  <a:pt x="432" y="106"/>
                  <a:pt x="433" y="93"/>
                  <a:pt x="425" y="86"/>
                </a:cubicBezTo>
                <a:cubicBezTo>
                  <a:pt x="417" y="78"/>
                  <a:pt x="405" y="78"/>
                  <a:pt x="397" y="85"/>
                </a:cubicBezTo>
                <a:lnTo>
                  <a:pt x="363" y="118"/>
                </a:lnTo>
                <a:lnTo>
                  <a:pt x="332" y="118"/>
                </a:lnTo>
                <a:cubicBezTo>
                  <a:pt x="323" y="118"/>
                  <a:pt x="316" y="124"/>
                  <a:pt x="313" y="131"/>
                </a:cubicBezTo>
                <a:cubicBezTo>
                  <a:pt x="299" y="113"/>
                  <a:pt x="282" y="99"/>
                  <a:pt x="263" y="91"/>
                </a:cubicBezTo>
                <a:cubicBezTo>
                  <a:pt x="269" y="82"/>
                  <a:pt x="272" y="71"/>
                  <a:pt x="272" y="60"/>
                </a:cubicBezTo>
                <a:cubicBezTo>
                  <a:pt x="272" y="27"/>
                  <a:pt x="245" y="0"/>
                  <a:pt x="212" y="0"/>
                </a:cubicBezTo>
                <a:cubicBezTo>
                  <a:pt x="179" y="0"/>
                  <a:pt x="152" y="27"/>
                  <a:pt x="152" y="60"/>
                </a:cubicBezTo>
                <a:cubicBezTo>
                  <a:pt x="152" y="72"/>
                  <a:pt x="156" y="84"/>
                  <a:pt x="163" y="94"/>
                </a:cubicBezTo>
                <a:cubicBezTo>
                  <a:pt x="146" y="102"/>
                  <a:pt x="131" y="116"/>
                  <a:pt x="118" y="132"/>
                </a:cubicBezTo>
                <a:cubicBezTo>
                  <a:pt x="116" y="124"/>
                  <a:pt x="109" y="118"/>
                  <a:pt x="100" y="118"/>
                </a:cubicBezTo>
                <a:lnTo>
                  <a:pt x="68" y="118"/>
                </a:lnTo>
                <a:lnTo>
                  <a:pt x="34" y="86"/>
                </a:lnTo>
                <a:cubicBezTo>
                  <a:pt x="26" y="78"/>
                  <a:pt x="14" y="78"/>
                  <a:pt x="6" y="86"/>
                </a:cubicBezTo>
                <a:cubicBezTo>
                  <a:pt x="-1" y="94"/>
                  <a:pt x="-1" y="106"/>
                  <a:pt x="7" y="114"/>
                </a:cubicBezTo>
                <a:lnTo>
                  <a:pt x="46" y="152"/>
                </a:lnTo>
                <a:lnTo>
                  <a:pt x="47" y="153"/>
                </a:lnTo>
                <a:lnTo>
                  <a:pt x="48" y="153"/>
                </a:lnTo>
                <a:cubicBezTo>
                  <a:pt x="48" y="154"/>
                  <a:pt x="48" y="154"/>
                  <a:pt x="48" y="154"/>
                </a:cubicBezTo>
                <a:cubicBezTo>
                  <a:pt x="49" y="154"/>
                  <a:pt x="49" y="154"/>
                  <a:pt x="49" y="155"/>
                </a:cubicBezTo>
                <a:lnTo>
                  <a:pt x="50" y="155"/>
                </a:lnTo>
                <a:cubicBezTo>
                  <a:pt x="50" y="155"/>
                  <a:pt x="51" y="155"/>
                  <a:pt x="51" y="156"/>
                </a:cubicBezTo>
                <a:lnTo>
                  <a:pt x="52" y="156"/>
                </a:lnTo>
                <a:lnTo>
                  <a:pt x="53" y="156"/>
                </a:lnTo>
                <a:cubicBezTo>
                  <a:pt x="53" y="156"/>
                  <a:pt x="53" y="157"/>
                  <a:pt x="54" y="157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6" y="157"/>
                  <a:pt x="56" y="157"/>
                  <a:pt x="56" y="157"/>
                </a:cubicBezTo>
                <a:cubicBezTo>
                  <a:pt x="57" y="158"/>
                  <a:pt x="57" y="158"/>
                  <a:pt x="57" y="158"/>
                </a:cubicBezTo>
                <a:cubicBezTo>
                  <a:pt x="58" y="158"/>
                  <a:pt x="58" y="158"/>
                  <a:pt x="58" y="158"/>
                </a:cubicBezTo>
                <a:cubicBezTo>
                  <a:pt x="59" y="158"/>
                  <a:pt x="59" y="158"/>
                  <a:pt x="60" y="158"/>
                </a:cubicBezTo>
                <a:lnTo>
                  <a:pt x="100" y="158"/>
                </a:lnTo>
                <a:cubicBezTo>
                  <a:pt x="100" y="158"/>
                  <a:pt x="101" y="158"/>
                  <a:pt x="102" y="158"/>
                </a:cubicBezTo>
                <a:cubicBezTo>
                  <a:pt x="88" y="185"/>
                  <a:pt x="80" y="217"/>
                  <a:pt x="79" y="250"/>
                </a:cubicBezTo>
                <a:cubicBezTo>
                  <a:pt x="77" y="242"/>
                  <a:pt x="69" y="235"/>
                  <a:pt x="60" y="235"/>
                </a:cubicBezTo>
                <a:lnTo>
                  <a:pt x="21" y="235"/>
                </a:lnTo>
                <a:cubicBezTo>
                  <a:pt x="10" y="235"/>
                  <a:pt x="1" y="244"/>
                  <a:pt x="1" y="255"/>
                </a:cubicBezTo>
                <a:cubicBezTo>
                  <a:pt x="1" y="266"/>
                  <a:pt x="10" y="275"/>
                  <a:pt x="21" y="275"/>
                </a:cubicBezTo>
                <a:lnTo>
                  <a:pt x="60" y="275"/>
                </a:lnTo>
                <a:cubicBezTo>
                  <a:pt x="69" y="275"/>
                  <a:pt x="77" y="268"/>
                  <a:pt x="79" y="260"/>
                </a:cubicBezTo>
                <a:cubicBezTo>
                  <a:pt x="80" y="293"/>
                  <a:pt x="87" y="325"/>
                  <a:pt x="102" y="353"/>
                </a:cubicBezTo>
                <a:cubicBezTo>
                  <a:pt x="101" y="353"/>
                  <a:pt x="100" y="353"/>
                  <a:pt x="99" y="3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8" name="Freeform 657">
            <a:extLst>
              <a:ext uri="{FF2B5EF4-FFF2-40B4-BE49-F238E27FC236}">
                <a16:creationId xmlns:a16="http://schemas.microsoft.com/office/drawing/2014/main" id="{1E8B692F-A27F-7C4D-9375-F7C2CECE8B16}"/>
              </a:ext>
            </a:extLst>
          </p:cNvPr>
          <p:cNvSpPr/>
          <p:nvPr/>
        </p:nvSpPr>
        <p:spPr>
          <a:xfrm>
            <a:off x="1194794" y="2529931"/>
            <a:ext cx="402120" cy="40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8" h="1117">
                <a:moveTo>
                  <a:pt x="1090" y="531"/>
                </a:moveTo>
                <a:cubicBezTo>
                  <a:pt x="1075" y="531"/>
                  <a:pt x="1063" y="543"/>
                  <a:pt x="1063" y="558"/>
                </a:cubicBezTo>
                <a:cubicBezTo>
                  <a:pt x="1063" y="693"/>
                  <a:pt x="1010" y="819"/>
                  <a:pt x="915" y="914"/>
                </a:cubicBezTo>
                <a:cubicBezTo>
                  <a:pt x="820" y="1009"/>
                  <a:pt x="694" y="1062"/>
                  <a:pt x="559" y="1062"/>
                </a:cubicBezTo>
                <a:cubicBezTo>
                  <a:pt x="425" y="1062"/>
                  <a:pt x="298" y="1009"/>
                  <a:pt x="203" y="914"/>
                </a:cubicBezTo>
                <a:cubicBezTo>
                  <a:pt x="108" y="819"/>
                  <a:pt x="56" y="693"/>
                  <a:pt x="56" y="558"/>
                </a:cubicBezTo>
                <a:cubicBezTo>
                  <a:pt x="56" y="424"/>
                  <a:pt x="108" y="297"/>
                  <a:pt x="203" y="202"/>
                </a:cubicBezTo>
                <a:cubicBezTo>
                  <a:pt x="298" y="107"/>
                  <a:pt x="425" y="55"/>
                  <a:pt x="559" y="55"/>
                </a:cubicBezTo>
                <a:cubicBezTo>
                  <a:pt x="574" y="55"/>
                  <a:pt x="587" y="42"/>
                  <a:pt x="587" y="27"/>
                </a:cubicBezTo>
                <a:cubicBezTo>
                  <a:pt x="587" y="12"/>
                  <a:pt x="574" y="0"/>
                  <a:pt x="559" y="0"/>
                </a:cubicBezTo>
                <a:cubicBezTo>
                  <a:pt x="410" y="0"/>
                  <a:pt x="270" y="58"/>
                  <a:pt x="164" y="163"/>
                </a:cubicBezTo>
                <a:cubicBezTo>
                  <a:pt x="58" y="269"/>
                  <a:pt x="0" y="409"/>
                  <a:pt x="0" y="558"/>
                </a:cubicBezTo>
                <a:cubicBezTo>
                  <a:pt x="0" y="707"/>
                  <a:pt x="58" y="848"/>
                  <a:pt x="164" y="953"/>
                </a:cubicBezTo>
                <a:cubicBezTo>
                  <a:pt x="270" y="1059"/>
                  <a:pt x="410" y="1117"/>
                  <a:pt x="559" y="1117"/>
                </a:cubicBezTo>
                <a:cubicBezTo>
                  <a:pt x="708" y="1117"/>
                  <a:pt x="849" y="1059"/>
                  <a:pt x="954" y="953"/>
                </a:cubicBezTo>
                <a:cubicBezTo>
                  <a:pt x="1060" y="848"/>
                  <a:pt x="1118" y="707"/>
                  <a:pt x="1118" y="558"/>
                </a:cubicBezTo>
                <a:cubicBezTo>
                  <a:pt x="1118" y="543"/>
                  <a:pt x="1105" y="531"/>
                  <a:pt x="1090" y="53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9" name="Freeform 658">
            <a:extLst>
              <a:ext uri="{FF2B5EF4-FFF2-40B4-BE49-F238E27FC236}">
                <a16:creationId xmlns:a16="http://schemas.microsoft.com/office/drawing/2014/main" id="{19517A0C-D98F-C849-8DA4-515BDD32F981}"/>
              </a:ext>
            </a:extLst>
          </p:cNvPr>
          <p:cNvSpPr/>
          <p:nvPr/>
        </p:nvSpPr>
        <p:spPr>
          <a:xfrm>
            <a:off x="1336273" y="2672130"/>
            <a:ext cx="12024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5" h="335">
                <a:moveTo>
                  <a:pt x="167" y="55"/>
                </a:moveTo>
                <a:cubicBezTo>
                  <a:pt x="229" y="55"/>
                  <a:pt x="280" y="106"/>
                  <a:pt x="280" y="167"/>
                </a:cubicBezTo>
                <a:cubicBezTo>
                  <a:pt x="280" y="229"/>
                  <a:pt x="229" y="280"/>
                  <a:pt x="167" y="280"/>
                </a:cubicBezTo>
                <a:cubicBezTo>
                  <a:pt x="106" y="280"/>
                  <a:pt x="55" y="229"/>
                  <a:pt x="55" y="167"/>
                </a:cubicBezTo>
                <a:cubicBezTo>
                  <a:pt x="55" y="106"/>
                  <a:pt x="106" y="55"/>
                  <a:pt x="167" y="55"/>
                </a:cubicBezTo>
                <a:close/>
                <a:moveTo>
                  <a:pt x="167" y="335"/>
                </a:moveTo>
                <a:cubicBezTo>
                  <a:pt x="260" y="335"/>
                  <a:pt x="335" y="260"/>
                  <a:pt x="335" y="167"/>
                </a:cubicBezTo>
                <a:cubicBezTo>
                  <a:pt x="335" y="75"/>
                  <a:pt x="260" y="0"/>
                  <a:pt x="167" y="0"/>
                </a:cubicBezTo>
                <a:cubicBezTo>
                  <a:pt x="75" y="0"/>
                  <a:pt x="0" y="75"/>
                  <a:pt x="0" y="167"/>
                </a:cubicBezTo>
                <a:cubicBezTo>
                  <a:pt x="0" y="260"/>
                  <a:pt x="75" y="335"/>
                  <a:pt x="167" y="3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0" name="Freeform 659">
            <a:extLst>
              <a:ext uri="{FF2B5EF4-FFF2-40B4-BE49-F238E27FC236}">
                <a16:creationId xmlns:a16="http://schemas.microsoft.com/office/drawing/2014/main" id="{DE475E4A-8AD8-1A4B-B58B-4CD538ABC730}"/>
              </a:ext>
            </a:extLst>
          </p:cNvPr>
          <p:cNvSpPr/>
          <p:nvPr/>
        </p:nvSpPr>
        <p:spPr>
          <a:xfrm>
            <a:off x="1416553" y="2696251"/>
            <a:ext cx="86040" cy="13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0" h="388">
                <a:moveTo>
                  <a:pt x="18" y="388"/>
                </a:moveTo>
                <a:cubicBezTo>
                  <a:pt x="19" y="388"/>
                  <a:pt x="21" y="388"/>
                  <a:pt x="23" y="388"/>
                </a:cubicBezTo>
                <a:cubicBezTo>
                  <a:pt x="86" y="369"/>
                  <a:pt x="141" y="331"/>
                  <a:pt x="180" y="278"/>
                </a:cubicBezTo>
                <a:cubicBezTo>
                  <a:pt x="208" y="242"/>
                  <a:pt x="227" y="199"/>
                  <a:pt x="235" y="154"/>
                </a:cubicBezTo>
                <a:cubicBezTo>
                  <a:pt x="244" y="107"/>
                  <a:pt x="242" y="59"/>
                  <a:pt x="228" y="13"/>
                </a:cubicBezTo>
                <a:cubicBezTo>
                  <a:pt x="225" y="3"/>
                  <a:pt x="216" y="-2"/>
                  <a:pt x="206" y="1"/>
                </a:cubicBezTo>
                <a:cubicBezTo>
                  <a:pt x="197" y="4"/>
                  <a:pt x="191" y="13"/>
                  <a:pt x="194" y="23"/>
                </a:cubicBezTo>
                <a:cubicBezTo>
                  <a:pt x="218" y="104"/>
                  <a:pt x="202" y="189"/>
                  <a:pt x="152" y="257"/>
                </a:cubicBezTo>
                <a:cubicBezTo>
                  <a:pt x="117" y="304"/>
                  <a:pt x="69" y="337"/>
                  <a:pt x="13" y="354"/>
                </a:cubicBezTo>
                <a:cubicBezTo>
                  <a:pt x="3" y="356"/>
                  <a:pt x="-2" y="366"/>
                  <a:pt x="1" y="376"/>
                </a:cubicBezTo>
                <a:cubicBezTo>
                  <a:pt x="3" y="383"/>
                  <a:pt x="10" y="388"/>
                  <a:pt x="18" y="3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1" name="Freeform 660">
            <a:extLst>
              <a:ext uri="{FF2B5EF4-FFF2-40B4-BE49-F238E27FC236}">
                <a16:creationId xmlns:a16="http://schemas.microsoft.com/office/drawing/2014/main" id="{F22A24DB-2059-BE45-9FB7-5D768A4347BC}"/>
              </a:ext>
            </a:extLst>
          </p:cNvPr>
          <p:cNvSpPr/>
          <p:nvPr/>
        </p:nvSpPr>
        <p:spPr>
          <a:xfrm>
            <a:off x="1285513" y="2626411"/>
            <a:ext cx="86040" cy="13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0" h="388">
                <a:moveTo>
                  <a:pt x="227" y="34"/>
                </a:moveTo>
                <a:cubicBezTo>
                  <a:pt x="237" y="32"/>
                  <a:pt x="242" y="22"/>
                  <a:pt x="239" y="12"/>
                </a:cubicBezTo>
                <a:cubicBezTo>
                  <a:pt x="236" y="3"/>
                  <a:pt x="227" y="-2"/>
                  <a:pt x="217" y="0"/>
                </a:cubicBezTo>
                <a:cubicBezTo>
                  <a:pt x="156" y="18"/>
                  <a:pt x="102" y="55"/>
                  <a:pt x="63" y="105"/>
                </a:cubicBezTo>
                <a:cubicBezTo>
                  <a:pt x="4" y="182"/>
                  <a:pt x="-15" y="283"/>
                  <a:pt x="12" y="375"/>
                </a:cubicBezTo>
                <a:cubicBezTo>
                  <a:pt x="14" y="383"/>
                  <a:pt x="21" y="388"/>
                  <a:pt x="29" y="388"/>
                </a:cubicBezTo>
                <a:cubicBezTo>
                  <a:pt x="31" y="388"/>
                  <a:pt x="32" y="388"/>
                  <a:pt x="34" y="387"/>
                </a:cubicBezTo>
                <a:cubicBezTo>
                  <a:pt x="43" y="385"/>
                  <a:pt x="49" y="375"/>
                  <a:pt x="46" y="365"/>
                </a:cubicBezTo>
                <a:cubicBezTo>
                  <a:pt x="22" y="284"/>
                  <a:pt x="39" y="194"/>
                  <a:pt x="91" y="127"/>
                </a:cubicBezTo>
                <a:cubicBezTo>
                  <a:pt x="126" y="82"/>
                  <a:pt x="173" y="50"/>
                  <a:pt x="227" y="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2" name="Freeform 661">
            <a:extLst>
              <a:ext uri="{FF2B5EF4-FFF2-40B4-BE49-F238E27FC236}">
                <a16:creationId xmlns:a16="http://schemas.microsoft.com/office/drawing/2014/main" id="{A4B1FB86-D98A-BC41-B627-8464956E64D3}"/>
              </a:ext>
            </a:extLst>
          </p:cNvPr>
          <p:cNvSpPr/>
          <p:nvPr/>
        </p:nvSpPr>
        <p:spPr>
          <a:xfrm>
            <a:off x="1246273" y="2590051"/>
            <a:ext cx="113760" cy="186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7" h="520">
                <a:moveTo>
                  <a:pt x="113" y="166"/>
                </a:moveTo>
                <a:cubicBezTo>
                  <a:pt x="161" y="102"/>
                  <a:pt x="228" y="57"/>
                  <a:pt x="304" y="35"/>
                </a:cubicBezTo>
                <a:cubicBezTo>
                  <a:pt x="314" y="32"/>
                  <a:pt x="319" y="22"/>
                  <a:pt x="316" y="13"/>
                </a:cubicBezTo>
                <a:cubicBezTo>
                  <a:pt x="314" y="3"/>
                  <a:pt x="304" y="-2"/>
                  <a:pt x="294" y="1"/>
                </a:cubicBezTo>
                <a:cubicBezTo>
                  <a:pt x="210" y="25"/>
                  <a:pt x="138" y="75"/>
                  <a:pt x="85" y="144"/>
                </a:cubicBezTo>
                <a:cubicBezTo>
                  <a:pt x="46" y="194"/>
                  <a:pt x="20" y="253"/>
                  <a:pt x="8" y="315"/>
                </a:cubicBezTo>
                <a:cubicBezTo>
                  <a:pt x="-5" y="378"/>
                  <a:pt x="-2" y="445"/>
                  <a:pt x="17" y="508"/>
                </a:cubicBezTo>
                <a:cubicBezTo>
                  <a:pt x="19" y="515"/>
                  <a:pt x="26" y="520"/>
                  <a:pt x="34" y="520"/>
                </a:cubicBezTo>
                <a:cubicBezTo>
                  <a:pt x="35" y="520"/>
                  <a:pt x="37" y="520"/>
                  <a:pt x="39" y="520"/>
                </a:cubicBezTo>
                <a:cubicBezTo>
                  <a:pt x="48" y="517"/>
                  <a:pt x="53" y="507"/>
                  <a:pt x="51" y="498"/>
                </a:cubicBezTo>
                <a:cubicBezTo>
                  <a:pt x="34" y="440"/>
                  <a:pt x="31" y="380"/>
                  <a:pt x="43" y="321"/>
                </a:cubicBezTo>
                <a:cubicBezTo>
                  <a:pt x="54" y="265"/>
                  <a:pt x="78" y="211"/>
                  <a:pt x="113" y="1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3" name="Freeform 662">
            <a:extLst>
              <a:ext uri="{FF2B5EF4-FFF2-40B4-BE49-F238E27FC236}">
                <a16:creationId xmlns:a16="http://schemas.microsoft.com/office/drawing/2014/main" id="{A71E1C9A-923A-CA44-A393-482323827E93}"/>
              </a:ext>
            </a:extLst>
          </p:cNvPr>
          <p:cNvSpPr/>
          <p:nvPr/>
        </p:nvSpPr>
        <p:spPr>
          <a:xfrm>
            <a:off x="1426273" y="2685450"/>
            <a:ext cx="114120" cy="186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8" h="520">
                <a:moveTo>
                  <a:pt x="17" y="520"/>
                </a:moveTo>
                <a:cubicBezTo>
                  <a:pt x="19" y="520"/>
                  <a:pt x="21" y="520"/>
                  <a:pt x="22" y="520"/>
                </a:cubicBezTo>
                <a:cubicBezTo>
                  <a:pt x="109" y="494"/>
                  <a:pt x="183" y="443"/>
                  <a:pt x="236" y="371"/>
                </a:cubicBezTo>
                <a:cubicBezTo>
                  <a:pt x="273" y="321"/>
                  <a:pt x="298" y="263"/>
                  <a:pt x="310" y="203"/>
                </a:cubicBezTo>
                <a:cubicBezTo>
                  <a:pt x="322" y="139"/>
                  <a:pt x="319" y="75"/>
                  <a:pt x="300" y="13"/>
                </a:cubicBezTo>
                <a:cubicBezTo>
                  <a:pt x="298" y="3"/>
                  <a:pt x="288" y="-2"/>
                  <a:pt x="278" y="0"/>
                </a:cubicBezTo>
                <a:cubicBezTo>
                  <a:pt x="269" y="3"/>
                  <a:pt x="264" y="13"/>
                  <a:pt x="266" y="22"/>
                </a:cubicBezTo>
                <a:cubicBezTo>
                  <a:pt x="283" y="80"/>
                  <a:pt x="286" y="138"/>
                  <a:pt x="275" y="196"/>
                </a:cubicBezTo>
                <a:cubicBezTo>
                  <a:pt x="264" y="251"/>
                  <a:pt x="241" y="305"/>
                  <a:pt x="207" y="350"/>
                </a:cubicBezTo>
                <a:cubicBezTo>
                  <a:pt x="159" y="416"/>
                  <a:pt x="91" y="463"/>
                  <a:pt x="13" y="485"/>
                </a:cubicBezTo>
                <a:cubicBezTo>
                  <a:pt x="3" y="488"/>
                  <a:pt x="-2" y="498"/>
                  <a:pt x="0" y="507"/>
                </a:cubicBezTo>
                <a:cubicBezTo>
                  <a:pt x="3" y="515"/>
                  <a:pt x="10" y="520"/>
                  <a:pt x="17" y="5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4" name="Freeform 663">
            <a:extLst>
              <a:ext uri="{FF2B5EF4-FFF2-40B4-BE49-F238E27FC236}">
                <a16:creationId xmlns:a16="http://schemas.microsoft.com/office/drawing/2014/main" id="{6A4D5420-F84F-334F-A530-2A899389C671}"/>
              </a:ext>
            </a:extLst>
          </p:cNvPr>
          <p:cNvSpPr/>
          <p:nvPr/>
        </p:nvSpPr>
        <p:spPr>
          <a:xfrm>
            <a:off x="479113" y="2529931"/>
            <a:ext cx="401760" cy="40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7" h="1117">
                <a:moveTo>
                  <a:pt x="915" y="914"/>
                </a:moveTo>
                <a:cubicBezTo>
                  <a:pt x="820" y="1009"/>
                  <a:pt x="693" y="1062"/>
                  <a:pt x="559" y="1062"/>
                </a:cubicBezTo>
                <a:cubicBezTo>
                  <a:pt x="424" y="1062"/>
                  <a:pt x="298" y="1009"/>
                  <a:pt x="203" y="914"/>
                </a:cubicBezTo>
                <a:cubicBezTo>
                  <a:pt x="108" y="819"/>
                  <a:pt x="55" y="693"/>
                  <a:pt x="55" y="558"/>
                </a:cubicBezTo>
                <a:cubicBezTo>
                  <a:pt x="55" y="424"/>
                  <a:pt x="108" y="297"/>
                  <a:pt x="203" y="202"/>
                </a:cubicBezTo>
                <a:cubicBezTo>
                  <a:pt x="298" y="107"/>
                  <a:pt x="424" y="55"/>
                  <a:pt x="559" y="55"/>
                </a:cubicBezTo>
                <a:cubicBezTo>
                  <a:pt x="693" y="55"/>
                  <a:pt x="820" y="107"/>
                  <a:pt x="915" y="202"/>
                </a:cubicBezTo>
                <a:cubicBezTo>
                  <a:pt x="1010" y="297"/>
                  <a:pt x="1062" y="424"/>
                  <a:pt x="1062" y="558"/>
                </a:cubicBezTo>
                <a:cubicBezTo>
                  <a:pt x="1062" y="693"/>
                  <a:pt x="1010" y="819"/>
                  <a:pt x="915" y="914"/>
                </a:cubicBezTo>
                <a:close/>
                <a:moveTo>
                  <a:pt x="954" y="163"/>
                </a:moveTo>
                <a:cubicBezTo>
                  <a:pt x="848" y="58"/>
                  <a:pt x="708" y="0"/>
                  <a:pt x="559" y="0"/>
                </a:cubicBezTo>
                <a:cubicBezTo>
                  <a:pt x="409" y="0"/>
                  <a:pt x="269" y="58"/>
                  <a:pt x="164" y="163"/>
                </a:cubicBezTo>
                <a:cubicBezTo>
                  <a:pt x="58" y="269"/>
                  <a:pt x="0" y="409"/>
                  <a:pt x="0" y="558"/>
                </a:cubicBezTo>
                <a:cubicBezTo>
                  <a:pt x="0" y="707"/>
                  <a:pt x="58" y="848"/>
                  <a:pt x="164" y="953"/>
                </a:cubicBezTo>
                <a:cubicBezTo>
                  <a:pt x="269" y="1059"/>
                  <a:pt x="409" y="1117"/>
                  <a:pt x="559" y="1117"/>
                </a:cubicBezTo>
                <a:cubicBezTo>
                  <a:pt x="708" y="1117"/>
                  <a:pt x="848" y="1059"/>
                  <a:pt x="954" y="953"/>
                </a:cubicBezTo>
                <a:cubicBezTo>
                  <a:pt x="1059" y="848"/>
                  <a:pt x="1117" y="707"/>
                  <a:pt x="1117" y="558"/>
                </a:cubicBezTo>
                <a:cubicBezTo>
                  <a:pt x="1117" y="409"/>
                  <a:pt x="1059" y="269"/>
                  <a:pt x="954" y="1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5" name="Freeform 664">
            <a:extLst>
              <a:ext uri="{FF2B5EF4-FFF2-40B4-BE49-F238E27FC236}">
                <a16:creationId xmlns:a16="http://schemas.microsoft.com/office/drawing/2014/main" id="{1F687A2C-40F2-154F-8E93-93BA2F165ECC}"/>
              </a:ext>
            </a:extLst>
          </p:cNvPr>
          <p:cNvSpPr/>
          <p:nvPr/>
        </p:nvSpPr>
        <p:spPr>
          <a:xfrm>
            <a:off x="620593" y="2672130"/>
            <a:ext cx="12024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5" h="335">
                <a:moveTo>
                  <a:pt x="167" y="280"/>
                </a:moveTo>
                <a:cubicBezTo>
                  <a:pt x="105" y="280"/>
                  <a:pt x="55" y="229"/>
                  <a:pt x="55" y="167"/>
                </a:cubicBezTo>
                <a:cubicBezTo>
                  <a:pt x="55" y="106"/>
                  <a:pt x="105" y="55"/>
                  <a:pt x="167" y="55"/>
                </a:cubicBezTo>
                <a:cubicBezTo>
                  <a:pt x="229" y="55"/>
                  <a:pt x="279" y="106"/>
                  <a:pt x="279" y="167"/>
                </a:cubicBezTo>
                <a:cubicBezTo>
                  <a:pt x="279" y="229"/>
                  <a:pt x="229" y="280"/>
                  <a:pt x="167" y="280"/>
                </a:cubicBezTo>
                <a:close/>
                <a:moveTo>
                  <a:pt x="335" y="167"/>
                </a:moveTo>
                <a:cubicBezTo>
                  <a:pt x="335" y="75"/>
                  <a:pt x="260" y="0"/>
                  <a:pt x="167" y="0"/>
                </a:cubicBezTo>
                <a:cubicBezTo>
                  <a:pt x="75" y="0"/>
                  <a:pt x="0" y="75"/>
                  <a:pt x="0" y="167"/>
                </a:cubicBezTo>
                <a:cubicBezTo>
                  <a:pt x="0" y="260"/>
                  <a:pt x="75" y="335"/>
                  <a:pt x="167" y="335"/>
                </a:cubicBezTo>
                <a:cubicBezTo>
                  <a:pt x="260" y="335"/>
                  <a:pt x="335" y="260"/>
                  <a:pt x="335" y="1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6" name="Freeform 665">
            <a:extLst>
              <a:ext uri="{FF2B5EF4-FFF2-40B4-BE49-F238E27FC236}">
                <a16:creationId xmlns:a16="http://schemas.microsoft.com/office/drawing/2014/main" id="{7918F2DD-818A-0C4A-8816-CB4AE64C27D7}"/>
              </a:ext>
            </a:extLst>
          </p:cNvPr>
          <p:cNvSpPr/>
          <p:nvPr/>
        </p:nvSpPr>
        <p:spPr>
          <a:xfrm>
            <a:off x="700873" y="2696251"/>
            <a:ext cx="86400" cy="13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1" h="388">
                <a:moveTo>
                  <a:pt x="180" y="278"/>
                </a:moveTo>
                <a:cubicBezTo>
                  <a:pt x="207" y="242"/>
                  <a:pt x="226" y="199"/>
                  <a:pt x="235" y="154"/>
                </a:cubicBezTo>
                <a:cubicBezTo>
                  <a:pt x="244" y="107"/>
                  <a:pt x="241" y="59"/>
                  <a:pt x="228" y="13"/>
                </a:cubicBezTo>
                <a:cubicBezTo>
                  <a:pt x="225" y="3"/>
                  <a:pt x="215" y="-2"/>
                  <a:pt x="206" y="1"/>
                </a:cubicBezTo>
                <a:cubicBezTo>
                  <a:pt x="196" y="4"/>
                  <a:pt x="191" y="13"/>
                  <a:pt x="194" y="23"/>
                </a:cubicBezTo>
                <a:cubicBezTo>
                  <a:pt x="217" y="104"/>
                  <a:pt x="202" y="189"/>
                  <a:pt x="151" y="257"/>
                </a:cubicBezTo>
                <a:cubicBezTo>
                  <a:pt x="117" y="304"/>
                  <a:pt x="68" y="337"/>
                  <a:pt x="12" y="354"/>
                </a:cubicBezTo>
                <a:cubicBezTo>
                  <a:pt x="3" y="356"/>
                  <a:pt x="-2" y="366"/>
                  <a:pt x="0" y="376"/>
                </a:cubicBezTo>
                <a:cubicBezTo>
                  <a:pt x="3" y="383"/>
                  <a:pt x="10" y="388"/>
                  <a:pt x="17" y="388"/>
                </a:cubicBezTo>
                <a:cubicBezTo>
                  <a:pt x="19" y="388"/>
                  <a:pt x="21" y="388"/>
                  <a:pt x="22" y="388"/>
                </a:cubicBezTo>
                <a:cubicBezTo>
                  <a:pt x="86" y="369"/>
                  <a:pt x="140" y="331"/>
                  <a:pt x="180" y="27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7" name="Freeform 666">
            <a:extLst>
              <a:ext uri="{FF2B5EF4-FFF2-40B4-BE49-F238E27FC236}">
                <a16:creationId xmlns:a16="http://schemas.microsoft.com/office/drawing/2014/main" id="{688D12EC-E394-3144-8A6B-43F92D653947}"/>
              </a:ext>
            </a:extLst>
          </p:cNvPr>
          <p:cNvSpPr/>
          <p:nvPr/>
        </p:nvSpPr>
        <p:spPr>
          <a:xfrm>
            <a:off x="569473" y="2626411"/>
            <a:ext cx="86400" cy="13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1" h="388">
                <a:moveTo>
                  <a:pt x="240" y="12"/>
                </a:moveTo>
                <a:cubicBezTo>
                  <a:pt x="237" y="3"/>
                  <a:pt x="227" y="-2"/>
                  <a:pt x="218" y="0"/>
                </a:cubicBezTo>
                <a:cubicBezTo>
                  <a:pt x="156" y="18"/>
                  <a:pt x="103" y="55"/>
                  <a:pt x="64" y="105"/>
                </a:cubicBezTo>
                <a:cubicBezTo>
                  <a:pt x="5" y="182"/>
                  <a:pt x="-15" y="283"/>
                  <a:pt x="12" y="375"/>
                </a:cubicBezTo>
                <a:cubicBezTo>
                  <a:pt x="15" y="383"/>
                  <a:pt x="22" y="388"/>
                  <a:pt x="29" y="388"/>
                </a:cubicBezTo>
                <a:cubicBezTo>
                  <a:pt x="31" y="388"/>
                  <a:pt x="33" y="388"/>
                  <a:pt x="34" y="387"/>
                </a:cubicBezTo>
                <a:cubicBezTo>
                  <a:pt x="44" y="385"/>
                  <a:pt x="49" y="375"/>
                  <a:pt x="46" y="365"/>
                </a:cubicBezTo>
                <a:cubicBezTo>
                  <a:pt x="23" y="284"/>
                  <a:pt x="39" y="194"/>
                  <a:pt x="92" y="127"/>
                </a:cubicBezTo>
                <a:cubicBezTo>
                  <a:pt x="126" y="82"/>
                  <a:pt x="173" y="50"/>
                  <a:pt x="228" y="34"/>
                </a:cubicBezTo>
                <a:cubicBezTo>
                  <a:pt x="237" y="32"/>
                  <a:pt x="243" y="22"/>
                  <a:pt x="240" y="1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8" name="Freeform 667">
            <a:extLst>
              <a:ext uri="{FF2B5EF4-FFF2-40B4-BE49-F238E27FC236}">
                <a16:creationId xmlns:a16="http://schemas.microsoft.com/office/drawing/2014/main" id="{A3C5F5A4-731B-4C40-A663-C44E53198BAA}"/>
              </a:ext>
            </a:extLst>
          </p:cNvPr>
          <p:cNvSpPr/>
          <p:nvPr/>
        </p:nvSpPr>
        <p:spPr>
          <a:xfrm>
            <a:off x="530593" y="2590051"/>
            <a:ext cx="113760" cy="186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7" h="520">
                <a:moveTo>
                  <a:pt x="112" y="166"/>
                </a:moveTo>
                <a:cubicBezTo>
                  <a:pt x="161" y="102"/>
                  <a:pt x="227" y="57"/>
                  <a:pt x="304" y="35"/>
                </a:cubicBezTo>
                <a:cubicBezTo>
                  <a:pt x="313" y="32"/>
                  <a:pt x="319" y="22"/>
                  <a:pt x="316" y="13"/>
                </a:cubicBezTo>
                <a:cubicBezTo>
                  <a:pt x="313" y="3"/>
                  <a:pt x="303" y="-2"/>
                  <a:pt x="294" y="1"/>
                </a:cubicBezTo>
                <a:cubicBezTo>
                  <a:pt x="210" y="25"/>
                  <a:pt x="137" y="75"/>
                  <a:pt x="84" y="144"/>
                </a:cubicBezTo>
                <a:cubicBezTo>
                  <a:pt x="46" y="194"/>
                  <a:pt x="19" y="253"/>
                  <a:pt x="7" y="315"/>
                </a:cubicBezTo>
                <a:cubicBezTo>
                  <a:pt x="-5" y="378"/>
                  <a:pt x="-2" y="445"/>
                  <a:pt x="16" y="508"/>
                </a:cubicBezTo>
                <a:cubicBezTo>
                  <a:pt x="18" y="515"/>
                  <a:pt x="25" y="520"/>
                  <a:pt x="33" y="520"/>
                </a:cubicBezTo>
                <a:cubicBezTo>
                  <a:pt x="35" y="520"/>
                  <a:pt x="36" y="520"/>
                  <a:pt x="38" y="520"/>
                </a:cubicBezTo>
                <a:cubicBezTo>
                  <a:pt x="48" y="517"/>
                  <a:pt x="53" y="507"/>
                  <a:pt x="50" y="498"/>
                </a:cubicBezTo>
                <a:cubicBezTo>
                  <a:pt x="33" y="440"/>
                  <a:pt x="31" y="380"/>
                  <a:pt x="42" y="321"/>
                </a:cubicBezTo>
                <a:cubicBezTo>
                  <a:pt x="53" y="265"/>
                  <a:pt x="77" y="211"/>
                  <a:pt x="112" y="1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9" name="Freeform 668">
            <a:extLst>
              <a:ext uri="{FF2B5EF4-FFF2-40B4-BE49-F238E27FC236}">
                <a16:creationId xmlns:a16="http://schemas.microsoft.com/office/drawing/2014/main" id="{681A80F1-7E5A-784E-B646-C8BC7A33B17C}"/>
              </a:ext>
            </a:extLst>
          </p:cNvPr>
          <p:cNvSpPr/>
          <p:nvPr/>
        </p:nvSpPr>
        <p:spPr>
          <a:xfrm>
            <a:off x="710593" y="2685450"/>
            <a:ext cx="113760" cy="186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7" h="520">
                <a:moveTo>
                  <a:pt x="301" y="13"/>
                </a:moveTo>
                <a:cubicBezTo>
                  <a:pt x="298" y="3"/>
                  <a:pt x="288" y="-2"/>
                  <a:pt x="279" y="0"/>
                </a:cubicBezTo>
                <a:cubicBezTo>
                  <a:pt x="270" y="3"/>
                  <a:pt x="264" y="13"/>
                  <a:pt x="267" y="22"/>
                </a:cubicBezTo>
                <a:cubicBezTo>
                  <a:pt x="284" y="80"/>
                  <a:pt x="286" y="138"/>
                  <a:pt x="276" y="196"/>
                </a:cubicBezTo>
                <a:cubicBezTo>
                  <a:pt x="265" y="251"/>
                  <a:pt x="242" y="305"/>
                  <a:pt x="208" y="350"/>
                </a:cubicBezTo>
                <a:cubicBezTo>
                  <a:pt x="159" y="416"/>
                  <a:pt x="92" y="463"/>
                  <a:pt x="13" y="485"/>
                </a:cubicBezTo>
                <a:cubicBezTo>
                  <a:pt x="4" y="488"/>
                  <a:pt x="-2" y="498"/>
                  <a:pt x="1" y="507"/>
                </a:cubicBezTo>
                <a:cubicBezTo>
                  <a:pt x="3" y="515"/>
                  <a:pt x="10" y="520"/>
                  <a:pt x="18" y="520"/>
                </a:cubicBezTo>
                <a:cubicBezTo>
                  <a:pt x="20" y="520"/>
                  <a:pt x="21" y="520"/>
                  <a:pt x="23" y="520"/>
                </a:cubicBezTo>
                <a:cubicBezTo>
                  <a:pt x="109" y="494"/>
                  <a:pt x="183" y="443"/>
                  <a:pt x="237" y="371"/>
                </a:cubicBezTo>
                <a:cubicBezTo>
                  <a:pt x="273" y="321"/>
                  <a:pt x="299" y="263"/>
                  <a:pt x="310" y="203"/>
                </a:cubicBezTo>
                <a:cubicBezTo>
                  <a:pt x="322" y="139"/>
                  <a:pt x="319" y="75"/>
                  <a:pt x="301" y="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0" name="Freeform 669">
            <a:extLst>
              <a:ext uri="{FF2B5EF4-FFF2-40B4-BE49-F238E27FC236}">
                <a16:creationId xmlns:a16="http://schemas.microsoft.com/office/drawing/2014/main" id="{F0A15E69-3E99-914B-BF6D-2EE6511C4852}"/>
              </a:ext>
            </a:extLst>
          </p:cNvPr>
          <p:cNvSpPr/>
          <p:nvPr/>
        </p:nvSpPr>
        <p:spPr>
          <a:xfrm>
            <a:off x="1910833" y="2529931"/>
            <a:ext cx="401760" cy="40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7" h="1117">
                <a:moveTo>
                  <a:pt x="1090" y="531"/>
                </a:moveTo>
                <a:cubicBezTo>
                  <a:pt x="1074" y="531"/>
                  <a:pt x="1062" y="543"/>
                  <a:pt x="1062" y="558"/>
                </a:cubicBezTo>
                <a:cubicBezTo>
                  <a:pt x="1062" y="693"/>
                  <a:pt x="1010" y="819"/>
                  <a:pt x="915" y="914"/>
                </a:cubicBezTo>
                <a:cubicBezTo>
                  <a:pt x="820" y="1009"/>
                  <a:pt x="693" y="1062"/>
                  <a:pt x="559" y="1062"/>
                </a:cubicBezTo>
                <a:cubicBezTo>
                  <a:pt x="424" y="1062"/>
                  <a:pt x="298" y="1009"/>
                  <a:pt x="203" y="914"/>
                </a:cubicBezTo>
                <a:cubicBezTo>
                  <a:pt x="107" y="819"/>
                  <a:pt x="55" y="693"/>
                  <a:pt x="55" y="558"/>
                </a:cubicBezTo>
                <a:cubicBezTo>
                  <a:pt x="55" y="424"/>
                  <a:pt x="107" y="297"/>
                  <a:pt x="203" y="202"/>
                </a:cubicBezTo>
                <a:cubicBezTo>
                  <a:pt x="298" y="107"/>
                  <a:pt x="424" y="55"/>
                  <a:pt x="559" y="55"/>
                </a:cubicBezTo>
                <a:cubicBezTo>
                  <a:pt x="574" y="55"/>
                  <a:pt x="586" y="42"/>
                  <a:pt x="586" y="27"/>
                </a:cubicBezTo>
                <a:cubicBezTo>
                  <a:pt x="586" y="12"/>
                  <a:pt x="574" y="0"/>
                  <a:pt x="559" y="0"/>
                </a:cubicBezTo>
                <a:cubicBezTo>
                  <a:pt x="409" y="0"/>
                  <a:pt x="269" y="58"/>
                  <a:pt x="164" y="163"/>
                </a:cubicBezTo>
                <a:cubicBezTo>
                  <a:pt x="58" y="269"/>
                  <a:pt x="0" y="409"/>
                  <a:pt x="0" y="558"/>
                </a:cubicBezTo>
                <a:cubicBezTo>
                  <a:pt x="0" y="707"/>
                  <a:pt x="58" y="848"/>
                  <a:pt x="164" y="953"/>
                </a:cubicBezTo>
                <a:cubicBezTo>
                  <a:pt x="269" y="1059"/>
                  <a:pt x="409" y="1117"/>
                  <a:pt x="559" y="1117"/>
                </a:cubicBezTo>
                <a:cubicBezTo>
                  <a:pt x="708" y="1117"/>
                  <a:pt x="848" y="1059"/>
                  <a:pt x="954" y="953"/>
                </a:cubicBezTo>
                <a:cubicBezTo>
                  <a:pt x="1059" y="848"/>
                  <a:pt x="1117" y="707"/>
                  <a:pt x="1117" y="558"/>
                </a:cubicBezTo>
                <a:cubicBezTo>
                  <a:pt x="1117" y="543"/>
                  <a:pt x="1105" y="531"/>
                  <a:pt x="1090" y="53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1" name="Freeform 670">
            <a:extLst>
              <a:ext uri="{FF2B5EF4-FFF2-40B4-BE49-F238E27FC236}">
                <a16:creationId xmlns:a16="http://schemas.microsoft.com/office/drawing/2014/main" id="{2FE6951E-6055-764F-B131-CC2792C7F579}"/>
              </a:ext>
            </a:extLst>
          </p:cNvPr>
          <p:cNvSpPr/>
          <p:nvPr/>
        </p:nvSpPr>
        <p:spPr>
          <a:xfrm>
            <a:off x="2052313" y="2672130"/>
            <a:ext cx="12024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5" h="335">
                <a:moveTo>
                  <a:pt x="167" y="55"/>
                </a:moveTo>
                <a:cubicBezTo>
                  <a:pt x="182" y="55"/>
                  <a:pt x="195" y="43"/>
                  <a:pt x="195" y="28"/>
                </a:cubicBezTo>
                <a:cubicBezTo>
                  <a:pt x="195" y="12"/>
                  <a:pt x="182" y="0"/>
                  <a:pt x="167" y="0"/>
                </a:cubicBezTo>
                <a:cubicBezTo>
                  <a:pt x="75" y="0"/>
                  <a:pt x="0" y="75"/>
                  <a:pt x="0" y="167"/>
                </a:cubicBezTo>
                <a:cubicBezTo>
                  <a:pt x="0" y="260"/>
                  <a:pt x="75" y="335"/>
                  <a:pt x="167" y="335"/>
                </a:cubicBezTo>
                <a:cubicBezTo>
                  <a:pt x="259" y="335"/>
                  <a:pt x="335" y="260"/>
                  <a:pt x="335" y="167"/>
                </a:cubicBezTo>
                <a:cubicBezTo>
                  <a:pt x="335" y="152"/>
                  <a:pt x="322" y="140"/>
                  <a:pt x="307" y="140"/>
                </a:cubicBezTo>
                <a:cubicBezTo>
                  <a:pt x="292" y="140"/>
                  <a:pt x="279" y="152"/>
                  <a:pt x="279" y="167"/>
                </a:cubicBezTo>
                <a:cubicBezTo>
                  <a:pt x="279" y="229"/>
                  <a:pt x="229" y="280"/>
                  <a:pt x="167" y="280"/>
                </a:cubicBezTo>
                <a:cubicBezTo>
                  <a:pt x="105" y="280"/>
                  <a:pt x="55" y="229"/>
                  <a:pt x="55" y="167"/>
                </a:cubicBezTo>
                <a:cubicBezTo>
                  <a:pt x="55" y="106"/>
                  <a:pt x="105" y="55"/>
                  <a:pt x="16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2" name="Freeform 671">
            <a:extLst>
              <a:ext uri="{FF2B5EF4-FFF2-40B4-BE49-F238E27FC236}">
                <a16:creationId xmlns:a16="http://schemas.microsoft.com/office/drawing/2014/main" id="{545213B4-5955-5740-BD16-C21DE9B338B9}"/>
              </a:ext>
            </a:extLst>
          </p:cNvPr>
          <p:cNvSpPr/>
          <p:nvPr/>
        </p:nvSpPr>
        <p:spPr>
          <a:xfrm>
            <a:off x="2132233" y="2725052"/>
            <a:ext cx="86040" cy="11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0" h="308">
                <a:moveTo>
                  <a:pt x="0" y="296"/>
                </a:moveTo>
                <a:cubicBezTo>
                  <a:pt x="2" y="303"/>
                  <a:pt x="10" y="308"/>
                  <a:pt x="17" y="308"/>
                </a:cubicBezTo>
                <a:cubicBezTo>
                  <a:pt x="19" y="308"/>
                  <a:pt x="21" y="308"/>
                  <a:pt x="22" y="308"/>
                </a:cubicBezTo>
                <a:cubicBezTo>
                  <a:pt x="86" y="289"/>
                  <a:pt x="140" y="251"/>
                  <a:pt x="180" y="198"/>
                </a:cubicBezTo>
                <a:cubicBezTo>
                  <a:pt x="219" y="146"/>
                  <a:pt x="240" y="82"/>
                  <a:pt x="240" y="17"/>
                </a:cubicBezTo>
                <a:cubicBezTo>
                  <a:pt x="240" y="7"/>
                  <a:pt x="232" y="0"/>
                  <a:pt x="222" y="0"/>
                </a:cubicBezTo>
                <a:cubicBezTo>
                  <a:pt x="212" y="0"/>
                  <a:pt x="204" y="8"/>
                  <a:pt x="204" y="17"/>
                </a:cubicBezTo>
                <a:cubicBezTo>
                  <a:pt x="205" y="74"/>
                  <a:pt x="186" y="131"/>
                  <a:pt x="151" y="177"/>
                </a:cubicBezTo>
                <a:cubicBezTo>
                  <a:pt x="116" y="224"/>
                  <a:pt x="68" y="257"/>
                  <a:pt x="12" y="274"/>
                </a:cubicBezTo>
                <a:cubicBezTo>
                  <a:pt x="3" y="276"/>
                  <a:pt x="-2" y="286"/>
                  <a:pt x="0" y="2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3" name="Freeform 672">
            <a:extLst>
              <a:ext uri="{FF2B5EF4-FFF2-40B4-BE49-F238E27FC236}">
                <a16:creationId xmlns:a16="http://schemas.microsoft.com/office/drawing/2014/main" id="{EF751D0C-AA01-CF4F-92DC-9EA995CE4EC0}"/>
              </a:ext>
            </a:extLst>
          </p:cNvPr>
          <p:cNvSpPr/>
          <p:nvPr/>
        </p:nvSpPr>
        <p:spPr>
          <a:xfrm>
            <a:off x="2001192" y="2626411"/>
            <a:ext cx="86400" cy="13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1" h="388">
                <a:moveTo>
                  <a:pt x="228" y="34"/>
                </a:moveTo>
                <a:cubicBezTo>
                  <a:pt x="237" y="32"/>
                  <a:pt x="243" y="22"/>
                  <a:pt x="240" y="12"/>
                </a:cubicBezTo>
                <a:cubicBezTo>
                  <a:pt x="237" y="3"/>
                  <a:pt x="227" y="-2"/>
                  <a:pt x="218" y="0"/>
                </a:cubicBezTo>
                <a:cubicBezTo>
                  <a:pt x="156" y="18"/>
                  <a:pt x="103" y="55"/>
                  <a:pt x="64" y="105"/>
                </a:cubicBezTo>
                <a:cubicBezTo>
                  <a:pt x="4" y="182"/>
                  <a:pt x="-15" y="283"/>
                  <a:pt x="12" y="375"/>
                </a:cubicBezTo>
                <a:cubicBezTo>
                  <a:pt x="15" y="383"/>
                  <a:pt x="22" y="388"/>
                  <a:pt x="29" y="388"/>
                </a:cubicBezTo>
                <a:cubicBezTo>
                  <a:pt x="31" y="388"/>
                  <a:pt x="33" y="388"/>
                  <a:pt x="34" y="387"/>
                </a:cubicBezTo>
                <a:cubicBezTo>
                  <a:pt x="44" y="385"/>
                  <a:pt x="49" y="375"/>
                  <a:pt x="47" y="365"/>
                </a:cubicBezTo>
                <a:cubicBezTo>
                  <a:pt x="23" y="284"/>
                  <a:pt x="40" y="194"/>
                  <a:pt x="92" y="127"/>
                </a:cubicBezTo>
                <a:cubicBezTo>
                  <a:pt x="126" y="82"/>
                  <a:pt x="173" y="50"/>
                  <a:pt x="228" y="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4" name="Freeform 673">
            <a:extLst>
              <a:ext uri="{FF2B5EF4-FFF2-40B4-BE49-F238E27FC236}">
                <a16:creationId xmlns:a16="http://schemas.microsoft.com/office/drawing/2014/main" id="{E4C44245-2D69-3847-AFC1-447A94C1AFA7}"/>
              </a:ext>
            </a:extLst>
          </p:cNvPr>
          <p:cNvSpPr/>
          <p:nvPr/>
        </p:nvSpPr>
        <p:spPr>
          <a:xfrm>
            <a:off x="1962313" y="2590051"/>
            <a:ext cx="113760" cy="186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7" h="520">
                <a:moveTo>
                  <a:pt x="112" y="166"/>
                </a:moveTo>
                <a:cubicBezTo>
                  <a:pt x="161" y="102"/>
                  <a:pt x="227" y="57"/>
                  <a:pt x="304" y="35"/>
                </a:cubicBezTo>
                <a:cubicBezTo>
                  <a:pt x="313" y="32"/>
                  <a:pt x="319" y="22"/>
                  <a:pt x="316" y="13"/>
                </a:cubicBezTo>
                <a:cubicBezTo>
                  <a:pt x="313" y="3"/>
                  <a:pt x="303" y="-2"/>
                  <a:pt x="294" y="1"/>
                </a:cubicBezTo>
                <a:cubicBezTo>
                  <a:pt x="210" y="25"/>
                  <a:pt x="137" y="75"/>
                  <a:pt x="84" y="144"/>
                </a:cubicBezTo>
                <a:cubicBezTo>
                  <a:pt x="46" y="194"/>
                  <a:pt x="19" y="253"/>
                  <a:pt x="7" y="315"/>
                </a:cubicBezTo>
                <a:cubicBezTo>
                  <a:pt x="-5" y="378"/>
                  <a:pt x="-2" y="445"/>
                  <a:pt x="16" y="508"/>
                </a:cubicBezTo>
                <a:cubicBezTo>
                  <a:pt x="18" y="515"/>
                  <a:pt x="25" y="520"/>
                  <a:pt x="33" y="520"/>
                </a:cubicBezTo>
                <a:cubicBezTo>
                  <a:pt x="35" y="520"/>
                  <a:pt x="36" y="520"/>
                  <a:pt x="38" y="520"/>
                </a:cubicBezTo>
                <a:cubicBezTo>
                  <a:pt x="47" y="517"/>
                  <a:pt x="53" y="507"/>
                  <a:pt x="50" y="498"/>
                </a:cubicBezTo>
                <a:cubicBezTo>
                  <a:pt x="33" y="440"/>
                  <a:pt x="30" y="380"/>
                  <a:pt x="42" y="321"/>
                </a:cubicBezTo>
                <a:cubicBezTo>
                  <a:pt x="53" y="265"/>
                  <a:pt x="77" y="211"/>
                  <a:pt x="112" y="1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5" name="Freeform 674">
            <a:extLst>
              <a:ext uri="{FF2B5EF4-FFF2-40B4-BE49-F238E27FC236}">
                <a16:creationId xmlns:a16="http://schemas.microsoft.com/office/drawing/2014/main" id="{284BD938-2D61-D44B-84C9-5989A813F097}"/>
              </a:ext>
            </a:extLst>
          </p:cNvPr>
          <p:cNvSpPr/>
          <p:nvPr/>
        </p:nvSpPr>
        <p:spPr>
          <a:xfrm>
            <a:off x="2142313" y="2724332"/>
            <a:ext cx="113760" cy="14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7" h="413">
                <a:moveTo>
                  <a:pt x="18" y="413"/>
                </a:moveTo>
                <a:cubicBezTo>
                  <a:pt x="20" y="413"/>
                  <a:pt x="21" y="413"/>
                  <a:pt x="23" y="413"/>
                </a:cubicBezTo>
                <a:cubicBezTo>
                  <a:pt x="109" y="387"/>
                  <a:pt x="183" y="336"/>
                  <a:pt x="237" y="264"/>
                </a:cubicBezTo>
                <a:cubicBezTo>
                  <a:pt x="289" y="193"/>
                  <a:pt x="318" y="106"/>
                  <a:pt x="317" y="18"/>
                </a:cubicBezTo>
                <a:cubicBezTo>
                  <a:pt x="317" y="8"/>
                  <a:pt x="309" y="0"/>
                  <a:pt x="300" y="0"/>
                </a:cubicBezTo>
                <a:cubicBezTo>
                  <a:pt x="290" y="1"/>
                  <a:pt x="282" y="9"/>
                  <a:pt x="282" y="18"/>
                </a:cubicBezTo>
                <a:cubicBezTo>
                  <a:pt x="282" y="98"/>
                  <a:pt x="256" y="178"/>
                  <a:pt x="208" y="243"/>
                </a:cubicBezTo>
                <a:cubicBezTo>
                  <a:pt x="159" y="309"/>
                  <a:pt x="92" y="356"/>
                  <a:pt x="13" y="378"/>
                </a:cubicBezTo>
                <a:cubicBezTo>
                  <a:pt x="4" y="381"/>
                  <a:pt x="-2" y="391"/>
                  <a:pt x="1" y="400"/>
                </a:cubicBezTo>
                <a:cubicBezTo>
                  <a:pt x="3" y="408"/>
                  <a:pt x="10" y="413"/>
                  <a:pt x="18" y="4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6" name="Freeform 675">
            <a:extLst>
              <a:ext uri="{FF2B5EF4-FFF2-40B4-BE49-F238E27FC236}">
                <a16:creationId xmlns:a16="http://schemas.microsoft.com/office/drawing/2014/main" id="{964E0669-F31C-D642-84FE-2729365B78CF}"/>
              </a:ext>
            </a:extLst>
          </p:cNvPr>
          <p:cNvSpPr/>
          <p:nvPr/>
        </p:nvSpPr>
        <p:spPr>
          <a:xfrm>
            <a:off x="2128633" y="2653770"/>
            <a:ext cx="882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6" h="141">
                <a:moveTo>
                  <a:pt x="0" y="123"/>
                </a:moveTo>
                <a:cubicBezTo>
                  <a:pt x="0" y="133"/>
                  <a:pt x="8" y="141"/>
                  <a:pt x="18" y="141"/>
                </a:cubicBezTo>
                <a:lnTo>
                  <a:pt x="229" y="141"/>
                </a:lnTo>
                <a:cubicBezTo>
                  <a:pt x="238" y="141"/>
                  <a:pt x="246" y="133"/>
                  <a:pt x="246" y="123"/>
                </a:cubicBezTo>
                <a:cubicBezTo>
                  <a:pt x="246" y="114"/>
                  <a:pt x="238" y="106"/>
                  <a:pt x="229" y="106"/>
                </a:cubicBezTo>
                <a:lnTo>
                  <a:pt x="36" y="106"/>
                </a:lnTo>
                <a:lnTo>
                  <a:pt x="36" y="18"/>
                </a:ln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7" name="Freeform 676">
            <a:extLst>
              <a:ext uri="{FF2B5EF4-FFF2-40B4-BE49-F238E27FC236}">
                <a16:creationId xmlns:a16="http://schemas.microsoft.com/office/drawing/2014/main" id="{3C358F29-2BBD-864A-A707-D18148715F20}"/>
              </a:ext>
            </a:extLst>
          </p:cNvPr>
          <p:cNvSpPr/>
          <p:nvPr/>
        </p:nvSpPr>
        <p:spPr>
          <a:xfrm>
            <a:off x="2204593" y="2540372"/>
            <a:ext cx="8784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5" h="36">
                <a:moveTo>
                  <a:pt x="18" y="35"/>
                </a:moveTo>
                <a:lnTo>
                  <a:pt x="228" y="36"/>
                </a:lnTo>
                <a:cubicBezTo>
                  <a:pt x="238" y="36"/>
                  <a:pt x="245" y="28"/>
                  <a:pt x="245" y="18"/>
                </a:cubicBezTo>
                <a:cubicBezTo>
                  <a:pt x="245" y="8"/>
                  <a:pt x="238" y="0"/>
                  <a:pt x="228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cubicBezTo>
                  <a:pt x="0" y="27"/>
                  <a:pt x="8" y="35"/>
                  <a:pt x="18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8" name="Freeform 677">
            <a:extLst>
              <a:ext uri="{FF2B5EF4-FFF2-40B4-BE49-F238E27FC236}">
                <a16:creationId xmlns:a16="http://schemas.microsoft.com/office/drawing/2014/main" id="{B937B85A-A02B-F04C-8584-3D3105021119}"/>
              </a:ext>
            </a:extLst>
          </p:cNvPr>
          <p:cNvSpPr/>
          <p:nvPr/>
        </p:nvSpPr>
        <p:spPr>
          <a:xfrm>
            <a:off x="2128633" y="2540371"/>
            <a:ext cx="5076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141">
                <a:moveTo>
                  <a:pt x="35" y="35"/>
                </a:moveTo>
                <a:lnTo>
                  <a:pt x="106" y="35"/>
                </a:lnTo>
                <a:lnTo>
                  <a:pt x="106" y="106"/>
                </a:lnTo>
                <a:lnTo>
                  <a:pt x="35" y="106"/>
                </a:lnTo>
                <a:close/>
                <a:moveTo>
                  <a:pt x="18" y="141"/>
                </a:moveTo>
                <a:lnTo>
                  <a:pt x="124" y="141"/>
                </a:lnTo>
                <a:cubicBezTo>
                  <a:pt x="134" y="141"/>
                  <a:pt x="142" y="133"/>
                  <a:pt x="142" y="123"/>
                </a:cubicBezTo>
                <a:lnTo>
                  <a:pt x="142" y="17"/>
                </a:lnTo>
                <a:cubicBezTo>
                  <a:pt x="142" y="8"/>
                  <a:pt x="134" y="0"/>
                  <a:pt x="124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123"/>
                </a:lnTo>
                <a:cubicBezTo>
                  <a:pt x="0" y="133"/>
                  <a:pt x="8" y="141"/>
                  <a:pt x="18" y="1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9" name="Freeform 678">
            <a:extLst>
              <a:ext uri="{FF2B5EF4-FFF2-40B4-BE49-F238E27FC236}">
                <a16:creationId xmlns:a16="http://schemas.microsoft.com/office/drawing/2014/main" id="{EAEC8B3B-A398-9E4B-A3DB-0C887C3787F3}"/>
              </a:ext>
            </a:extLst>
          </p:cNvPr>
          <p:cNvSpPr/>
          <p:nvPr/>
        </p:nvSpPr>
        <p:spPr>
          <a:xfrm>
            <a:off x="2331674" y="2536771"/>
            <a:ext cx="21960" cy="5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142">
                <a:moveTo>
                  <a:pt x="44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24"/>
                </a:lnTo>
                <a:cubicBezTo>
                  <a:pt x="0" y="134"/>
                  <a:pt x="8" y="142"/>
                  <a:pt x="18" y="142"/>
                </a:cubicBezTo>
                <a:lnTo>
                  <a:pt x="44" y="142"/>
                </a:lnTo>
                <a:cubicBezTo>
                  <a:pt x="54" y="142"/>
                  <a:pt x="62" y="134"/>
                  <a:pt x="62" y="124"/>
                </a:cubicBezTo>
                <a:lnTo>
                  <a:pt x="62" y="18"/>
                </a:lnTo>
                <a:cubicBezTo>
                  <a:pt x="62" y="8"/>
                  <a:pt x="54" y="0"/>
                  <a:pt x="4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0" name="Freeform 679">
            <a:extLst>
              <a:ext uri="{FF2B5EF4-FFF2-40B4-BE49-F238E27FC236}">
                <a16:creationId xmlns:a16="http://schemas.microsoft.com/office/drawing/2014/main" id="{FE2A48A1-B633-7C40-9774-155C5BA0849B}"/>
              </a:ext>
            </a:extLst>
          </p:cNvPr>
          <p:cNvSpPr/>
          <p:nvPr/>
        </p:nvSpPr>
        <p:spPr>
          <a:xfrm>
            <a:off x="2234834" y="2646210"/>
            <a:ext cx="57960" cy="57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2" h="162">
                <a:moveTo>
                  <a:pt x="127" y="127"/>
                </a:moveTo>
                <a:lnTo>
                  <a:pt x="35" y="127"/>
                </a:lnTo>
                <a:lnTo>
                  <a:pt x="35" y="35"/>
                </a:lnTo>
                <a:lnTo>
                  <a:pt x="127" y="35"/>
                </a:lnTo>
                <a:close/>
                <a:moveTo>
                  <a:pt x="162" y="145"/>
                </a:moveTo>
                <a:lnTo>
                  <a:pt x="162" y="17"/>
                </a:lnTo>
                <a:cubicBezTo>
                  <a:pt x="162" y="8"/>
                  <a:pt x="154" y="0"/>
                  <a:pt x="144" y="0"/>
                </a:cubicBezTo>
                <a:lnTo>
                  <a:pt x="17" y="0"/>
                </a:lnTo>
                <a:cubicBezTo>
                  <a:pt x="7" y="0"/>
                  <a:pt x="0" y="8"/>
                  <a:pt x="0" y="17"/>
                </a:cubicBezTo>
                <a:lnTo>
                  <a:pt x="0" y="145"/>
                </a:lnTo>
                <a:cubicBezTo>
                  <a:pt x="0" y="154"/>
                  <a:pt x="7" y="162"/>
                  <a:pt x="17" y="162"/>
                </a:cubicBezTo>
                <a:lnTo>
                  <a:pt x="144" y="162"/>
                </a:lnTo>
                <a:cubicBezTo>
                  <a:pt x="154" y="162"/>
                  <a:pt x="162" y="154"/>
                  <a:pt x="162" y="1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1" name="Freeform 680">
            <a:extLst>
              <a:ext uri="{FF2B5EF4-FFF2-40B4-BE49-F238E27FC236}">
                <a16:creationId xmlns:a16="http://schemas.microsoft.com/office/drawing/2014/main" id="{E977481E-7FDD-7948-A14D-F26048BD6C4A}"/>
              </a:ext>
            </a:extLst>
          </p:cNvPr>
          <p:cNvSpPr/>
          <p:nvPr/>
        </p:nvSpPr>
        <p:spPr>
          <a:xfrm>
            <a:off x="2187674" y="2559451"/>
            <a:ext cx="3168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88">
                <a:moveTo>
                  <a:pt x="36" y="35"/>
                </a:moveTo>
                <a:lnTo>
                  <a:pt x="53" y="35"/>
                </a:lnTo>
                <a:lnTo>
                  <a:pt x="53" y="53"/>
                </a:lnTo>
                <a:lnTo>
                  <a:pt x="36" y="53"/>
                </a:lnTo>
                <a:close/>
                <a:moveTo>
                  <a:pt x="18" y="88"/>
                </a:moveTo>
                <a:lnTo>
                  <a:pt x="71" y="88"/>
                </a:lnTo>
                <a:cubicBezTo>
                  <a:pt x="81" y="88"/>
                  <a:pt x="89" y="80"/>
                  <a:pt x="89" y="70"/>
                </a:cubicBezTo>
                <a:lnTo>
                  <a:pt x="89" y="18"/>
                </a:lnTo>
                <a:cubicBezTo>
                  <a:pt x="89" y="8"/>
                  <a:pt x="81" y="0"/>
                  <a:pt x="71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0"/>
                </a:lnTo>
                <a:cubicBezTo>
                  <a:pt x="0" y="80"/>
                  <a:pt x="8" y="88"/>
                  <a:pt x="18" y="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2" name="Freeform 681">
            <a:extLst>
              <a:ext uri="{FF2B5EF4-FFF2-40B4-BE49-F238E27FC236}">
                <a16:creationId xmlns:a16="http://schemas.microsoft.com/office/drawing/2014/main" id="{8CF93B30-3F71-094D-8E4E-DDA122E1B2D0}"/>
              </a:ext>
            </a:extLst>
          </p:cNvPr>
          <p:cNvSpPr/>
          <p:nvPr/>
        </p:nvSpPr>
        <p:spPr>
          <a:xfrm>
            <a:off x="2148073" y="2639371"/>
            <a:ext cx="5004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0" h="128">
                <a:moveTo>
                  <a:pt x="105" y="75"/>
                </a:moveTo>
                <a:lnTo>
                  <a:pt x="105" y="92"/>
                </a:lnTo>
                <a:lnTo>
                  <a:pt x="35" y="92"/>
                </a:lnTo>
                <a:lnTo>
                  <a:pt x="35" y="36"/>
                </a:lnTo>
                <a:lnTo>
                  <a:pt x="52" y="36"/>
                </a:lnTo>
                <a:lnTo>
                  <a:pt x="52" y="57"/>
                </a:lnTo>
                <a:cubicBezTo>
                  <a:pt x="52" y="67"/>
                  <a:pt x="60" y="75"/>
                  <a:pt x="70" y="75"/>
                </a:cubicBezTo>
                <a:close/>
                <a:moveTo>
                  <a:pt x="70" y="0"/>
                </a:move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lnTo>
                  <a:pt x="0" y="110"/>
                </a:lnTo>
                <a:cubicBezTo>
                  <a:pt x="0" y="120"/>
                  <a:pt x="8" y="128"/>
                  <a:pt x="17" y="128"/>
                </a:cubicBezTo>
                <a:lnTo>
                  <a:pt x="123" y="128"/>
                </a:lnTo>
                <a:cubicBezTo>
                  <a:pt x="132" y="128"/>
                  <a:pt x="140" y="120"/>
                  <a:pt x="140" y="110"/>
                </a:cubicBezTo>
                <a:lnTo>
                  <a:pt x="140" y="57"/>
                </a:lnTo>
                <a:cubicBezTo>
                  <a:pt x="140" y="48"/>
                  <a:pt x="132" y="40"/>
                  <a:pt x="123" y="40"/>
                </a:cubicBezTo>
                <a:lnTo>
                  <a:pt x="88" y="40"/>
                </a:ln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3" name="Freeform 682">
            <a:extLst>
              <a:ext uri="{FF2B5EF4-FFF2-40B4-BE49-F238E27FC236}">
                <a16:creationId xmlns:a16="http://schemas.microsoft.com/office/drawing/2014/main" id="{FF6E9DFB-E35D-8D42-A904-86D13445199D}"/>
              </a:ext>
            </a:extLst>
          </p:cNvPr>
          <p:cNvSpPr/>
          <p:nvPr/>
        </p:nvSpPr>
        <p:spPr>
          <a:xfrm>
            <a:off x="2128634" y="2606610"/>
            <a:ext cx="3168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88">
                <a:moveTo>
                  <a:pt x="36" y="35"/>
                </a:moveTo>
                <a:lnTo>
                  <a:pt x="53" y="35"/>
                </a:lnTo>
                <a:lnTo>
                  <a:pt x="53" y="52"/>
                </a:lnTo>
                <a:lnTo>
                  <a:pt x="36" y="52"/>
                </a:lnTo>
                <a:close/>
                <a:moveTo>
                  <a:pt x="18" y="88"/>
                </a:moveTo>
                <a:lnTo>
                  <a:pt x="71" y="88"/>
                </a:lnTo>
                <a:cubicBezTo>
                  <a:pt x="81" y="88"/>
                  <a:pt x="89" y="80"/>
                  <a:pt x="89" y="70"/>
                </a:cubicBezTo>
                <a:lnTo>
                  <a:pt x="89" y="18"/>
                </a:lnTo>
                <a:cubicBezTo>
                  <a:pt x="89" y="8"/>
                  <a:pt x="81" y="0"/>
                  <a:pt x="71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0"/>
                </a:lnTo>
                <a:cubicBezTo>
                  <a:pt x="0" y="80"/>
                  <a:pt x="8" y="88"/>
                  <a:pt x="18" y="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4" name="Freeform 683">
            <a:extLst>
              <a:ext uri="{FF2B5EF4-FFF2-40B4-BE49-F238E27FC236}">
                <a16:creationId xmlns:a16="http://schemas.microsoft.com/office/drawing/2014/main" id="{EEE21C9C-7C07-9E46-9841-18B42CFFED27}"/>
              </a:ext>
            </a:extLst>
          </p:cNvPr>
          <p:cNvSpPr/>
          <p:nvPr/>
        </p:nvSpPr>
        <p:spPr>
          <a:xfrm>
            <a:off x="2274792" y="260949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53" y="52"/>
                </a:moveTo>
                <a:lnTo>
                  <a:pt x="35" y="52"/>
                </a:lnTo>
                <a:lnTo>
                  <a:pt x="35" y="35"/>
                </a:lnTo>
                <a:lnTo>
                  <a:pt x="53" y="35"/>
                </a:lnTo>
                <a:close/>
                <a:moveTo>
                  <a:pt x="88" y="70"/>
                </a:moveTo>
                <a:lnTo>
                  <a:pt x="88" y="17"/>
                </a:lnTo>
                <a:cubicBezTo>
                  <a:pt x="88" y="8"/>
                  <a:pt x="80" y="0"/>
                  <a:pt x="70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70"/>
                </a:lnTo>
                <a:cubicBezTo>
                  <a:pt x="0" y="80"/>
                  <a:pt x="8" y="88"/>
                  <a:pt x="18" y="88"/>
                </a:cubicBezTo>
                <a:lnTo>
                  <a:pt x="70" y="88"/>
                </a:lnTo>
                <a:cubicBezTo>
                  <a:pt x="80" y="88"/>
                  <a:pt x="88" y="80"/>
                  <a:pt x="88" y="7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5" name="Freeform 684">
            <a:extLst>
              <a:ext uri="{FF2B5EF4-FFF2-40B4-BE49-F238E27FC236}">
                <a16:creationId xmlns:a16="http://schemas.microsoft.com/office/drawing/2014/main" id="{F4CE8BB6-0053-144C-8BB2-987B6AD2E6E2}"/>
              </a:ext>
            </a:extLst>
          </p:cNvPr>
          <p:cNvSpPr/>
          <p:nvPr/>
        </p:nvSpPr>
        <p:spPr>
          <a:xfrm>
            <a:off x="2321953" y="2602652"/>
            <a:ext cx="3168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89">
                <a:moveTo>
                  <a:pt x="53" y="53"/>
                </a:moveTo>
                <a:lnTo>
                  <a:pt x="36" y="53"/>
                </a:lnTo>
                <a:lnTo>
                  <a:pt x="36" y="36"/>
                </a:lnTo>
                <a:lnTo>
                  <a:pt x="53" y="36"/>
                </a:lnTo>
                <a:close/>
                <a:moveTo>
                  <a:pt x="71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1"/>
                  <a:pt x="8" y="89"/>
                  <a:pt x="18" y="89"/>
                </a:cubicBezTo>
                <a:lnTo>
                  <a:pt x="71" y="89"/>
                </a:lnTo>
                <a:cubicBezTo>
                  <a:pt x="81" y="89"/>
                  <a:pt x="89" y="81"/>
                  <a:pt x="89" y="71"/>
                </a:cubicBezTo>
                <a:lnTo>
                  <a:pt x="89" y="18"/>
                </a:lnTo>
                <a:cubicBezTo>
                  <a:pt x="89" y="8"/>
                  <a:pt x="81" y="0"/>
                  <a:pt x="7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6" name="Freeform 685">
            <a:extLst>
              <a:ext uri="{FF2B5EF4-FFF2-40B4-BE49-F238E27FC236}">
                <a16:creationId xmlns:a16="http://schemas.microsoft.com/office/drawing/2014/main" id="{559EECAC-EB86-DB4F-94D1-FB1F1F9BB312}"/>
              </a:ext>
            </a:extLst>
          </p:cNvPr>
          <p:cNvSpPr/>
          <p:nvPr/>
        </p:nvSpPr>
        <p:spPr>
          <a:xfrm>
            <a:off x="2227993" y="2559451"/>
            <a:ext cx="5004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0" h="127">
                <a:moveTo>
                  <a:pt x="105" y="92"/>
                </a:moveTo>
                <a:lnTo>
                  <a:pt x="87" y="92"/>
                </a:lnTo>
                <a:lnTo>
                  <a:pt x="87" y="70"/>
                </a:lnTo>
                <a:cubicBezTo>
                  <a:pt x="87" y="60"/>
                  <a:pt x="79" y="52"/>
                  <a:pt x="70" y="52"/>
                </a:cubicBezTo>
                <a:lnTo>
                  <a:pt x="35" y="52"/>
                </a:lnTo>
                <a:lnTo>
                  <a:pt x="35" y="35"/>
                </a:lnTo>
                <a:lnTo>
                  <a:pt x="105" y="35"/>
                </a:lnTo>
                <a:close/>
                <a:moveTo>
                  <a:pt x="140" y="109"/>
                </a:moveTo>
                <a:lnTo>
                  <a:pt x="140" y="17"/>
                </a:lnTo>
                <a:cubicBezTo>
                  <a:pt x="140" y="8"/>
                  <a:pt x="132" y="0"/>
                  <a:pt x="122" y="0"/>
                </a:cubicBezTo>
                <a:lnTo>
                  <a:pt x="17" y="0"/>
                </a:lnTo>
                <a:cubicBezTo>
                  <a:pt x="8" y="0"/>
                  <a:pt x="0" y="8"/>
                  <a:pt x="0" y="17"/>
                </a:cubicBezTo>
                <a:lnTo>
                  <a:pt x="0" y="70"/>
                </a:lnTo>
                <a:cubicBezTo>
                  <a:pt x="0" y="80"/>
                  <a:pt x="8" y="88"/>
                  <a:pt x="17" y="88"/>
                </a:cubicBezTo>
                <a:lnTo>
                  <a:pt x="52" y="88"/>
                </a:lnTo>
                <a:lnTo>
                  <a:pt x="52" y="109"/>
                </a:lnTo>
                <a:cubicBezTo>
                  <a:pt x="52" y="119"/>
                  <a:pt x="60" y="127"/>
                  <a:pt x="70" y="127"/>
                </a:cubicBezTo>
                <a:lnTo>
                  <a:pt x="122" y="127"/>
                </a:lnTo>
                <a:cubicBezTo>
                  <a:pt x="132" y="127"/>
                  <a:pt x="140" y="119"/>
                  <a:pt x="140" y="10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7" name="Freeform 686">
            <a:extLst>
              <a:ext uri="{FF2B5EF4-FFF2-40B4-BE49-F238E27FC236}">
                <a16:creationId xmlns:a16="http://schemas.microsoft.com/office/drawing/2014/main" id="{BA5F4B66-C445-B14E-977D-458B7BA282DB}"/>
              </a:ext>
            </a:extLst>
          </p:cNvPr>
          <p:cNvSpPr/>
          <p:nvPr/>
        </p:nvSpPr>
        <p:spPr>
          <a:xfrm>
            <a:off x="2181913" y="261237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8" y="56"/>
                </a:moveTo>
                <a:lnTo>
                  <a:pt x="39" y="56"/>
                </a:lnTo>
                <a:cubicBezTo>
                  <a:pt x="49" y="56"/>
                  <a:pt x="57" y="48"/>
                  <a:pt x="57" y="39"/>
                </a:cubicBezTo>
                <a:lnTo>
                  <a:pt x="57" y="18"/>
                </a:lnTo>
                <a:cubicBezTo>
                  <a:pt x="57" y="8"/>
                  <a:pt x="49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8"/>
                  <a:pt x="8" y="56"/>
                  <a:pt x="1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8" name="Freeform 687">
            <a:extLst>
              <a:ext uri="{FF2B5EF4-FFF2-40B4-BE49-F238E27FC236}">
                <a16:creationId xmlns:a16="http://schemas.microsoft.com/office/drawing/2014/main" id="{06EB213B-E65C-A848-948B-2409D6E29CC6}"/>
              </a:ext>
            </a:extLst>
          </p:cNvPr>
          <p:cNvSpPr/>
          <p:nvPr/>
        </p:nvSpPr>
        <p:spPr>
          <a:xfrm>
            <a:off x="2200993" y="2592931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8" y="0"/>
                </a:move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9"/>
                  <a:pt x="8" y="57"/>
                  <a:pt x="17" y="57"/>
                </a:cubicBezTo>
                <a:lnTo>
                  <a:pt x="38" y="57"/>
                </a:lnTo>
                <a:cubicBezTo>
                  <a:pt x="48" y="57"/>
                  <a:pt x="56" y="49"/>
                  <a:pt x="56" y="39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9" name="Freeform 688">
            <a:extLst>
              <a:ext uri="{FF2B5EF4-FFF2-40B4-BE49-F238E27FC236}">
                <a16:creationId xmlns:a16="http://schemas.microsoft.com/office/drawing/2014/main" id="{56E0F05F-D8B6-2B40-BAED-8C3886E2DBAC}"/>
              </a:ext>
            </a:extLst>
          </p:cNvPr>
          <p:cNvSpPr/>
          <p:nvPr/>
        </p:nvSpPr>
        <p:spPr>
          <a:xfrm>
            <a:off x="2301434" y="2536772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8" y="56"/>
                </a:moveTo>
                <a:lnTo>
                  <a:pt x="38" y="56"/>
                </a:lnTo>
                <a:cubicBezTo>
                  <a:pt x="48" y="56"/>
                  <a:pt x="56" y="48"/>
                  <a:pt x="56" y="39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8"/>
                  <a:pt x="8" y="56"/>
                  <a:pt x="1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0" name="Freeform 689">
            <a:extLst>
              <a:ext uri="{FF2B5EF4-FFF2-40B4-BE49-F238E27FC236}">
                <a16:creationId xmlns:a16="http://schemas.microsoft.com/office/drawing/2014/main" id="{4DBB5B45-7A43-904E-B8CE-05B590DE5E1C}"/>
              </a:ext>
            </a:extLst>
          </p:cNvPr>
          <p:cNvSpPr/>
          <p:nvPr/>
        </p:nvSpPr>
        <p:spPr>
          <a:xfrm>
            <a:off x="2333473" y="2684371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9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9" y="56"/>
                </a:lnTo>
                <a:cubicBezTo>
                  <a:pt x="49" y="56"/>
                  <a:pt x="57" y="48"/>
                  <a:pt x="57" y="38"/>
                </a:cubicBezTo>
                <a:lnTo>
                  <a:pt x="57" y="18"/>
                </a:lnTo>
                <a:cubicBezTo>
                  <a:pt x="57" y="8"/>
                  <a:pt x="49" y="0"/>
                  <a:pt x="3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1" name="Freeform 690">
            <a:extLst>
              <a:ext uri="{FF2B5EF4-FFF2-40B4-BE49-F238E27FC236}">
                <a16:creationId xmlns:a16="http://schemas.microsoft.com/office/drawing/2014/main" id="{0C3B479D-D863-B249-B5DA-9A21584B89CC}"/>
              </a:ext>
            </a:extLst>
          </p:cNvPr>
          <p:cNvSpPr/>
          <p:nvPr/>
        </p:nvSpPr>
        <p:spPr>
          <a:xfrm>
            <a:off x="2219713" y="2615252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0" y="17"/>
                </a:move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7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2" name="Freeform 691">
            <a:extLst>
              <a:ext uri="{FF2B5EF4-FFF2-40B4-BE49-F238E27FC236}">
                <a16:creationId xmlns:a16="http://schemas.microsoft.com/office/drawing/2014/main" id="{BA1A0FF4-C5D7-1C47-88A5-4D41D8B4E154}"/>
              </a:ext>
            </a:extLst>
          </p:cNvPr>
          <p:cNvSpPr/>
          <p:nvPr/>
        </p:nvSpPr>
        <p:spPr>
          <a:xfrm>
            <a:off x="2246714" y="2612370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8"/>
                  <a:pt x="8" y="56"/>
                  <a:pt x="18" y="56"/>
                </a:cubicBezTo>
                <a:lnTo>
                  <a:pt x="39" y="56"/>
                </a:lnTo>
                <a:cubicBezTo>
                  <a:pt x="48" y="56"/>
                  <a:pt x="56" y="48"/>
                  <a:pt x="56" y="39"/>
                </a:cubicBezTo>
                <a:lnTo>
                  <a:pt x="56" y="18"/>
                </a:lnTo>
                <a:cubicBezTo>
                  <a:pt x="56" y="8"/>
                  <a:pt x="48" y="0"/>
                  <a:pt x="3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3" name="Freeform 692">
            <a:extLst>
              <a:ext uri="{FF2B5EF4-FFF2-40B4-BE49-F238E27FC236}">
                <a16:creationId xmlns:a16="http://schemas.microsoft.com/office/drawing/2014/main" id="{1BAC7C86-37B5-1C4E-95DE-07B3BB2FC173}"/>
              </a:ext>
            </a:extLst>
          </p:cNvPr>
          <p:cNvSpPr/>
          <p:nvPr/>
        </p:nvSpPr>
        <p:spPr>
          <a:xfrm>
            <a:off x="2286313" y="256377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0" y="18"/>
                </a:moveTo>
                <a:lnTo>
                  <a:pt x="0" y="39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9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4" name="Freeform 693">
            <a:extLst>
              <a:ext uri="{FF2B5EF4-FFF2-40B4-BE49-F238E27FC236}">
                <a16:creationId xmlns:a16="http://schemas.microsoft.com/office/drawing/2014/main" id="{38FA3794-4D82-B94E-92AD-E64D5F85966D}"/>
              </a:ext>
            </a:extLst>
          </p:cNvPr>
          <p:cNvSpPr/>
          <p:nvPr/>
        </p:nvSpPr>
        <p:spPr>
          <a:xfrm>
            <a:off x="2306833" y="2582851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9"/>
                  <a:pt x="8" y="57"/>
                  <a:pt x="18" y="57"/>
                </a:cubicBezTo>
                <a:lnTo>
                  <a:pt x="38" y="57"/>
                </a:lnTo>
                <a:cubicBezTo>
                  <a:pt x="48" y="57"/>
                  <a:pt x="56" y="49"/>
                  <a:pt x="56" y="39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5" name="Freeform 694">
            <a:extLst>
              <a:ext uri="{FF2B5EF4-FFF2-40B4-BE49-F238E27FC236}">
                <a16:creationId xmlns:a16="http://schemas.microsoft.com/office/drawing/2014/main" id="{92A2603B-14A9-7C44-8FA6-090AB081D4A6}"/>
              </a:ext>
            </a:extLst>
          </p:cNvPr>
          <p:cNvSpPr/>
          <p:nvPr/>
        </p:nvSpPr>
        <p:spPr>
          <a:xfrm>
            <a:off x="2204593" y="2638650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6" name="Freeform 695">
            <a:extLst>
              <a:ext uri="{FF2B5EF4-FFF2-40B4-BE49-F238E27FC236}">
                <a16:creationId xmlns:a16="http://schemas.microsoft.com/office/drawing/2014/main" id="{3E9E21D7-F920-1141-BA6B-CE931C1EDA5B}"/>
              </a:ext>
            </a:extLst>
          </p:cNvPr>
          <p:cNvSpPr/>
          <p:nvPr/>
        </p:nvSpPr>
        <p:spPr>
          <a:xfrm>
            <a:off x="2305033" y="2646572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9" y="0"/>
                </a:move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9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7"/>
                </a:lnTo>
                <a:cubicBezTo>
                  <a:pt x="56" y="8"/>
                  <a:pt x="48" y="0"/>
                  <a:pt x="3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7" name="Freeform 696">
            <a:extLst>
              <a:ext uri="{FF2B5EF4-FFF2-40B4-BE49-F238E27FC236}">
                <a16:creationId xmlns:a16="http://schemas.microsoft.com/office/drawing/2014/main" id="{AFDC3C28-C01B-2F41-A647-132558B887DC}"/>
              </a:ext>
            </a:extLst>
          </p:cNvPr>
          <p:cNvSpPr/>
          <p:nvPr/>
        </p:nvSpPr>
        <p:spPr>
          <a:xfrm>
            <a:off x="2305033" y="268077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9" y="0"/>
                </a:moveTo>
                <a:lnTo>
                  <a:pt x="18" y="0"/>
                </a:lnTo>
                <a:cubicBezTo>
                  <a:pt x="8" y="0"/>
                  <a:pt x="0" y="8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9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7"/>
                </a:lnTo>
                <a:cubicBezTo>
                  <a:pt x="56" y="8"/>
                  <a:pt x="48" y="0"/>
                  <a:pt x="3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8" name="Freeform 697">
            <a:extLst>
              <a:ext uri="{FF2B5EF4-FFF2-40B4-BE49-F238E27FC236}">
                <a16:creationId xmlns:a16="http://schemas.microsoft.com/office/drawing/2014/main" id="{84D617D1-36E4-5146-A3E5-027FB1C6B83A}"/>
              </a:ext>
            </a:extLst>
          </p:cNvPr>
          <p:cNvSpPr/>
          <p:nvPr/>
        </p:nvSpPr>
        <p:spPr>
          <a:xfrm>
            <a:off x="2625433" y="2529571"/>
            <a:ext cx="402120" cy="402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8" h="1118">
                <a:moveTo>
                  <a:pt x="1090" y="532"/>
                </a:moveTo>
                <a:cubicBezTo>
                  <a:pt x="1075" y="532"/>
                  <a:pt x="1062" y="544"/>
                  <a:pt x="1062" y="559"/>
                </a:cubicBezTo>
                <a:cubicBezTo>
                  <a:pt x="1062" y="600"/>
                  <a:pt x="1058" y="640"/>
                  <a:pt x="1048" y="678"/>
                </a:cubicBezTo>
                <a:cubicBezTo>
                  <a:pt x="1048" y="679"/>
                  <a:pt x="1048" y="680"/>
                  <a:pt x="1047" y="681"/>
                </a:cubicBezTo>
                <a:cubicBezTo>
                  <a:pt x="1036" y="726"/>
                  <a:pt x="1019" y="768"/>
                  <a:pt x="997" y="807"/>
                </a:cubicBezTo>
                <a:cubicBezTo>
                  <a:pt x="975" y="846"/>
                  <a:pt x="948" y="883"/>
                  <a:pt x="915" y="915"/>
                </a:cubicBezTo>
                <a:cubicBezTo>
                  <a:pt x="900" y="930"/>
                  <a:pt x="885" y="943"/>
                  <a:pt x="869" y="956"/>
                </a:cubicBezTo>
                <a:cubicBezTo>
                  <a:pt x="853" y="968"/>
                  <a:pt x="836" y="980"/>
                  <a:pt x="818" y="991"/>
                </a:cubicBezTo>
                <a:cubicBezTo>
                  <a:pt x="779" y="1015"/>
                  <a:pt x="737" y="1033"/>
                  <a:pt x="694" y="1045"/>
                </a:cubicBezTo>
                <a:cubicBezTo>
                  <a:pt x="650" y="1057"/>
                  <a:pt x="605" y="1063"/>
                  <a:pt x="559" y="1063"/>
                </a:cubicBezTo>
                <a:cubicBezTo>
                  <a:pt x="538" y="1063"/>
                  <a:pt x="518" y="1061"/>
                  <a:pt x="498" y="1059"/>
                </a:cubicBezTo>
                <a:cubicBezTo>
                  <a:pt x="477" y="1057"/>
                  <a:pt x="457" y="1053"/>
                  <a:pt x="437" y="1048"/>
                </a:cubicBezTo>
                <a:cubicBezTo>
                  <a:pt x="393" y="1037"/>
                  <a:pt x="350" y="1020"/>
                  <a:pt x="311" y="998"/>
                </a:cubicBezTo>
                <a:cubicBezTo>
                  <a:pt x="272" y="976"/>
                  <a:pt x="236" y="948"/>
                  <a:pt x="203" y="915"/>
                </a:cubicBezTo>
                <a:cubicBezTo>
                  <a:pt x="188" y="901"/>
                  <a:pt x="175" y="885"/>
                  <a:pt x="162" y="869"/>
                </a:cubicBezTo>
                <a:cubicBezTo>
                  <a:pt x="150" y="853"/>
                  <a:pt x="138" y="836"/>
                  <a:pt x="127" y="819"/>
                </a:cubicBezTo>
                <a:cubicBezTo>
                  <a:pt x="104" y="779"/>
                  <a:pt x="86" y="737"/>
                  <a:pt x="74" y="694"/>
                </a:cubicBezTo>
                <a:cubicBezTo>
                  <a:pt x="62" y="651"/>
                  <a:pt x="55" y="605"/>
                  <a:pt x="55" y="559"/>
                </a:cubicBezTo>
                <a:cubicBezTo>
                  <a:pt x="55" y="539"/>
                  <a:pt x="57" y="518"/>
                  <a:pt x="59" y="498"/>
                </a:cubicBezTo>
                <a:cubicBezTo>
                  <a:pt x="62" y="478"/>
                  <a:pt x="65" y="458"/>
                  <a:pt x="70" y="438"/>
                </a:cubicBezTo>
                <a:cubicBezTo>
                  <a:pt x="81" y="393"/>
                  <a:pt x="98" y="350"/>
                  <a:pt x="121" y="311"/>
                </a:cubicBezTo>
                <a:cubicBezTo>
                  <a:pt x="143" y="272"/>
                  <a:pt x="170" y="236"/>
                  <a:pt x="203" y="203"/>
                </a:cubicBezTo>
                <a:cubicBezTo>
                  <a:pt x="217" y="189"/>
                  <a:pt x="233" y="175"/>
                  <a:pt x="249" y="163"/>
                </a:cubicBezTo>
                <a:cubicBezTo>
                  <a:pt x="265" y="150"/>
                  <a:pt x="282" y="138"/>
                  <a:pt x="299" y="128"/>
                </a:cubicBezTo>
                <a:cubicBezTo>
                  <a:pt x="339" y="104"/>
                  <a:pt x="381" y="86"/>
                  <a:pt x="424" y="74"/>
                </a:cubicBezTo>
                <a:cubicBezTo>
                  <a:pt x="468" y="62"/>
                  <a:pt x="513" y="56"/>
                  <a:pt x="559" y="56"/>
                </a:cubicBezTo>
                <a:cubicBezTo>
                  <a:pt x="560" y="56"/>
                  <a:pt x="561" y="56"/>
                  <a:pt x="562" y="56"/>
                </a:cubicBezTo>
                <a:cubicBezTo>
                  <a:pt x="601" y="56"/>
                  <a:pt x="641" y="61"/>
                  <a:pt x="680" y="71"/>
                </a:cubicBezTo>
                <a:cubicBezTo>
                  <a:pt x="695" y="74"/>
                  <a:pt x="710" y="65"/>
                  <a:pt x="714" y="51"/>
                </a:cubicBezTo>
                <a:cubicBezTo>
                  <a:pt x="718" y="36"/>
                  <a:pt x="709" y="21"/>
                  <a:pt x="694" y="17"/>
                </a:cubicBezTo>
                <a:cubicBezTo>
                  <a:pt x="599" y="-7"/>
                  <a:pt x="501" y="-5"/>
                  <a:pt x="409" y="21"/>
                </a:cubicBezTo>
                <a:cubicBezTo>
                  <a:pt x="339" y="40"/>
                  <a:pt x="273" y="73"/>
                  <a:pt x="215" y="119"/>
                </a:cubicBezTo>
                <a:cubicBezTo>
                  <a:pt x="156" y="164"/>
                  <a:pt x="108" y="221"/>
                  <a:pt x="72" y="284"/>
                </a:cubicBezTo>
                <a:cubicBezTo>
                  <a:pt x="36" y="348"/>
                  <a:pt x="13" y="418"/>
                  <a:pt x="4" y="491"/>
                </a:cubicBezTo>
                <a:cubicBezTo>
                  <a:pt x="-5" y="565"/>
                  <a:pt x="1" y="638"/>
                  <a:pt x="20" y="709"/>
                </a:cubicBezTo>
                <a:cubicBezTo>
                  <a:pt x="40" y="779"/>
                  <a:pt x="73" y="845"/>
                  <a:pt x="119" y="903"/>
                </a:cubicBezTo>
                <a:cubicBezTo>
                  <a:pt x="164" y="962"/>
                  <a:pt x="220" y="1010"/>
                  <a:pt x="284" y="1046"/>
                </a:cubicBezTo>
                <a:cubicBezTo>
                  <a:pt x="345" y="1080"/>
                  <a:pt x="412" y="1103"/>
                  <a:pt x="482" y="1113"/>
                </a:cubicBezTo>
                <a:cubicBezTo>
                  <a:pt x="483" y="1113"/>
                  <a:pt x="485" y="1113"/>
                  <a:pt x="486" y="1113"/>
                </a:cubicBezTo>
                <a:cubicBezTo>
                  <a:pt x="488" y="1113"/>
                  <a:pt x="489" y="1114"/>
                  <a:pt x="491" y="1114"/>
                </a:cubicBezTo>
                <a:cubicBezTo>
                  <a:pt x="514" y="1117"/>
                  <a:pt x="537" y="1118"/>
                  <a:pt x="560" y="1118"/>
                </a:cubicBezTo>
                <a:cubicBezTo>
                  <a:pt x="610" y="1118"/>
                  <a:pt x="660" y="1111"/>
                  <a:pt x="708" y="1098"/>
                </a:cubicBezTo>
                <a:cubicBezTo>
                  <a:pt x="710" y="1097"/>
                  <a:pt x="711" y="1097"/>
                  <a:pt x="712" y="1097"/>
                </a:cubicBezTo>
                <a:cubicBezTo>
                  <a:pt x="714" y="1096"/>
                  <a:pt x="716" y="1096"/>
                  <a:pt x="718" y="1095"/>
                </a:cubicBezTo>
                <a:cubicBezTo>
                  <a:pt x="785" y="1075"/>
                  <a:pt x="847" y="1043"/>
                  <a:pt x="903" y="999"/>
                </a:cubicBezTo>
                <a:cubicBezTo>
                  <a:pt x="961" y="954"/>
                  <a:pt x="1010" y="898"/>
                  <a:pt x="1045" y="834"/>
                </a:cubicBezTo>
                <a:cubicBezTo>
                  <a:pt x="1093" y="751"/>
                  <a:pt x="1118" y="657"/>
                  <a:pt x="1118" y="559"/>
                </a:cubicBezTo>
                <a:cubicBezTo>
                  <a:pt x="1118" y="544"/>
                  <a:pt x="1105" y="532"/>
                  <a:pt x="1090" y="5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9" name="Freeform 698">
            <a:extLst>
              <a:ext uri="{FF2B5EF4-FFF2-40B4-BE49-F238E27FC236}">
                <a16:creationId xmlns:a16="http://schemas.microsoft.com/office/drawing/2014/main" id="{2BD709F5-FB88-0F41-9A80-B343B2DC3393}"/>
              </a:ext>
            </a:extLst>
          </p:cNvPr>
          <p:cNvSpPr/>
          <p:nvPr/>
        </p:nvSpPr>
        <p:spPr>
          <a:xfrm>
            <a:off x="2766912" y="2672130"/>
            <a:ext cx="12024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5" h="335">
                <a:moveTo>
                  <a:pt x="167" y="280"/>
                </a:moveTo>
                <a:cubicBezTo>
                  <a:pt x="106" y="280"/>
                  <a:pt x="55" y="229"/>
                  <a:pt x="55" y="167"/>
                </a:cubicBezTo>
                <a:cubicBezTo>
                  <a:pt x="55" y="106"/>
                  <a:pt x="106" y="55"/>
                  <a:pt x="167" y="55"/>
                </a:cubicBezTo>
                <a:cubicBezTo>
                  <a:pt x="229" y="55"/>
                  <a:pt x="280" y="106"/>
                  <a:pt x="280" y="167"/>
                </a:cubicBezTo>
                <a:cubicBezTo>
                  <a:pt x="280" y="229"/>
                  <a:pt x="229" y="280"/>
                  <a:pt x="167" y="280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60"/>
                  <a:pt x="75" y="335"/>
                  <a:pt x="167" y="335"/>
                </a:cubicBezTo>
                <a:cubicBezTo>
                  <a:pt x="260" y="335"/>
                  <a:pt x="335" y="260"/>
                  <a:pt x="335" y="167"/>
                </a:cubicBezTo>
                <a:cubicBezTo>
                  <a:pt x="335" y="75"/>
                  <a:pt x="260" y="0"/>
                  <a:pt x="16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0" name="Freeform 699">
            <a:extLst>
              <a:ext uri="{FF2B5EF4-FFF2-40B4-BE49-F238E27FC236}">
                <a16:creationId xmlns:a16="http://schemas.microsoft.com/office/drawing/2014/main" id="{1DCAE102-C072-8A43-902B-10379450072A}"/>
              </a:ext>
            </a:extLst>
          </p:cNvPr>
          <p:cNvSpPr/>
          <p:nvPr/>
        </p:nvSpPr>
        <p:spPr>
          <a:xfrm>
            <a:off x="2847193" y="2696251"/>
            <a:ext cx="86040" cy="13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0" h="388">
                <a:moveTo>
                  <a:pt x="13" y="354"/>
                </a:moveTo>
                <a:cubicBezTo>
                  <a:pt x="3" y="356"/>
                  <a:pt x="-2" y="366"/>
                  <a:pt x="1" y="376"/>
                </a:cubicBezTo>
                <a:cubicBezTo>
                  <a:pt x="3" y="383"/>
                  <a:pt x="10" y="388"/>
                  <a:pt x="18" y="388"/>
                </a:cubicBezTo>
                <a:cubicBezTo>
                  <a:pt x="19" y="388"/>
                  <a:pt x="21" y="388"/>
                  <a:pt x="23" y="388"/>
                </a:cubicBezTo>
                <a:cubicBezTo>
                  <a:pt x="86" y="369"/>
                  <a:pt x="141" y="331"/>
                  <a:pt x="180" y="278"/>
                </a:cubicBezTo>
                <a:cubicBezTo>
                  <a:pt x="208" y="242"/>
                  <a:pt x="226" y="199"/>
                  <a:pt x="235" y="154"/>
                </a:cubicBezTo>
                <a:cubicBezTo>
                  <a:pt x="244" y="107"/>
                  <a:pt x="242" y="59"/>
                  <a:pt x="228" y="13"/>
                </a:cubicBezTo>
                <a:cubicBezTo>
                  <a:pt x="225" y="3"/>
                  <a:pt x="215" y="-2"/>
                  <a:pt x="206" y="1"/>
                </a:cubicBezTo>
                <a:cubicBezTo>
                  <a:pt x="197" y="4"/>
                  <a:pt x="191" y="13"/>
                  <a:pt x="194" y="23"/>
                </a:cubicBezTo>
                <a:cubicBezTo>
                  <a:pt x="218" y="104"/>
                  <a:pt x="202" y="189"/>
                  <a:pt x="152" y="257"/>
                </a:cubicBezTo>
                <a:cubicBezTo>
                  <a:pt x="117" y="304"/>
                  <a:pt x="69" y="337"/>
                  <a:pt x="13" y="3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1" name="Freeform 700">
            <a:extLst>
              <a:ext uri="{FF2B5EF4-FFF2-40B4-BE49-F238E27FC236}">
                <a16:creationId xmlns:a16="http://schemas.microsoft.com/office/drawing/2014/main" id="{4554ABF8-A041-E240-9EFC-F720C619442D}"/>
              </a:ext>
            </a:extLst>
          </p:cNvPr>
          <p:cNvSpPr/>
          <p:nvPr/>
        </p:nvSpPr>
        <p:spPr>
          <a:xfrm>
            <a:off x="2716153" y="2626411"/>
            <a:ext cx="86040" cy="13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0" h="388">
                <a:moveTo>
                  <a:pt x="227" y="34"/>
                </a:moveTo>
                <a:cubicBezTo>
                  <a:pt x="236" y="32"/>
                  <a:pt x="242" y="22"/>
                  <a:pt x="239" y="12"/>
                </a:cubicBezTo>
                <a:cubicBezTo>
                  <a:pt x="236" y="3"/>
                  <a:pt x="227" y="-2"/>
                  <a:pt x="217" y="0"/>
                </a:cubicBezTo>
                <a:cubicBezTo>
                  <a:pt x="155" y="18"/>
                  <a:pt x="102" y="55"/>
                  <a:pt x="63" y="105"/>
                </a:cubicBezTo>
                <a:cubicBezTo>
                  <a:pt x="4" y="182"/>
                  <a:pt x="-15" y="283"/>
                  <a:pt x="12" y="375"/>
                </a:cubicBezTo>
                <a:cubicBezTo>
                  <a:pt x="14" y="383"/>
                  <a:pt x="21" y="388"/>
                  <a:pt x="29" y="388"/>
                </a:cubicBezTo>
                <a:cubicBezTo>
                  <a:pt x="30" y="388"/>
                  <a:pt x="32" y="388"/>
                  <a:pt x="34" y="387"/>
                </a:cubicBezTo>
                <a:cubicBezTo>
                  <a:pt x="43" y="385"/>
                  <a:pt x="48" y="375"/>
                  <a:pt x="46" y="365"/>
                </a:cubicBezTo>
                <a:cubicBezTo>
                  <a:pt x="22" y="284"/>
                  <a:pt x="39" y="194"/>
                  <a:pt x="91" y="127"/>
                </a:cubicBezTo>
                <a:cubicBezTo>
                  <a:pt x="126" y="82"/>
                  <a:pt x="173" y="50"/>
                  <a:pt x="227" y="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2" name="Freeform 701">
            <a:extLst>
              <a:ext uri="{FF2B5EF4-FFF2-40B4-BE49-F238E27FC236}">
                <a16:creationId xmlns:a16="http://schemas.microsoft.com/office/drawing/2014/main" id="{5027FDB5-2E83-3F47-AA6B-7399785A6F7B}"/>
              </a:ext>
            </a:extLst>
          </p:cNvPr>
          <p:cNvSpPr/>
          <p:nvPr/>
        </p:nvSpPr>
        <p:spPr>
          <a:xfrm>
            <a:off x="2676913" y="2590051"/>
            <a:ext cx="113760" cy="186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7" h="520">
                <a:moveTo>
                  <a:pt x="113" y="166"/>
                </a:moveTo>
                <a:cubicBezTo>
                  <a:pt x="161" y="102"/>
                  <a:pt x="227" y="57"/>
                  <a:pt x="304" y="35"/>
                </a:cubicBezTo>
                <a:cubicBezTo>
                  <a:pt x="314" y="32"/>
                  <a:pt x="319" y="22"/>
                  <a:pt x="316" y="13"/>
                </a:cubicBezTo>
                <a:cubicBezTo>
                  <a:pt x="314" y="3"/>
                  <a:pt x="304" y="-2"/>
                  <a:pt x="294" y="1"/>
                </a:cubicBezTo>
                <a:cubicBezTo>
                  <a:pt x="210" y="25"/>
                  <a:pt x="138" y="75"/>
                  <a:pt x="84" y="144"/>
                </a:cubicBezTo>
                <a:cubicBezTo>
                  <a:pt x="46" y="194"/>
                  <a:pt x="20" y="253"/>
                  <a:pt x="8" y="315"/>
                </a:cubicBezTo>
                <a:cubicBezTo>
                  <a:pt x="-5" y="378"/>
                  <a:pt x="-2" y="445"/>
                  <a:pt x="16" y="508"/>
                </a:cubicBezTo>
                <a:cubicBezTo>
                  <a:pt x="19" y="515"/>
                  <a:pt x="26" y="520"/>
                  <a:pt x="33" y="520"/>
                </a:cubicBezTo>
                <a:cubicBezTo>
                  <a:pt x="35" y="520"/>
                  <a:pt x="37" y="520"/>
                  <a:pt x="38" y="520"/>
                </a:cubicBezTo>
                <a:cubicBezTo>
                  <a:pt x="48" y="517"/>
                  <a:pt x="53" y="507"/>
                  <a:pt x="50" y="498"/>
                </a:cubicBezTo>
                <a:cubicBezTo>
                  <a:pt x="34" y="440"/>
                  <a:pt x="31" y="380"/>
                  <a:pt x="42" y="321"/>
                </a:cubicBezTo>
                <a:cubicBezTo>
                  <a:pt x="53" y="265"/>
                  <a:pt x="78" y="211"/>
                  <a:pt x="113" y="1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3" name="Freeform 702">
            <a:extLst>
              <a:ext uri="{FF2B5EF4-FFF2-40B4-BE49-F238E27FC236}">
                <a16:creationId xmlns:a16="http://schemas.microsoft.com/office/drawing/2014/main" id="{68F2FD15-E427-8441-B529-2C03CD18A172}"/>
              </a:ext>
            </a:extLst>
          </p:cNvPr>
          <p:cNvSpPr/>
          <p:nvPr/>
        </p:nvSpPr>
        <p:spPr>
          <a:xfrm>
            <a:off x="2833513" y="2429850"/>
            <a:ext cx="226800" cy="442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1" h="1231">
                <a:moveTo>
                  <a:pt x="424" y="179"/>
                </a:moveTo>
                <a:cubicBezTo>
                  <a:pt x="423" y="178"/>
                  <a:pt x="422" y="178"/>
                  <a:pt x="421" y="177"/>
                </a:cubicBezTo>
                <a:cubicBezTo>
                  <a:pt x="417" y="174"/>
                  <a:pt x="412" y="172"/>
                  <a:pt x="408" y="170"/>
                </a:cubicBezTo>
                <a:cubicBezTo>
                  <a:pt x="398" y="166"/>
                  <a:pt x="387" y="162"/>
                  <a:pt x="376" y="160"/>
                </a:cubicBezTo>
                <a:cubicBezTo>
                  <a:pt x="381" y="90"/>
                  <a:pt x="428" y="36"/>
                  <a:pt x="486" y="36"/>
                </a:cubicBezTo>
                <a:cubicBezTo>
                  <a:pt x="546" y="36"/>
                  <a:pt x="595" y="96"/>
                  <a:pt x="595" y="171"/>
                </a:cubicBezTo>
                <a:cubicBezTo>
                  <a:pt x="595" y="216"/>
                  <a:pt x="577" y="256"/>
                  <a:pt x="549" y="281"/>
                </a:cubicBezTo>
                <a:cubicBezTo>
                  <a:pt x="529" y="228"/>
                  <a:pt x="482" y="188"/>
                  <a:pt x="424" y="179"/>
                </a:cubicBezTo>
                <a:close/>
                <a:moveTo>
                  <a:pt x="406" y="291"/>
                </a:moveTo>
                <a:cubicBezTo>
                  <a:pt x="400" y="299"/>
                  <a:pt x="402" y="310"/>
                  <a:pt x="410" y="316"/>
                </a:cubicBezTo>
                <a:cubicBezTo>
                  <a:pt x="412" y="318"/>
                  <a:pt x="414" y="319"/>
                  <a:pt x="416" y="320"/>
                </a:cubicBezTo>
                <a:cubicBezTo>
                  <a:pt x="412" y="324"/>
                  <a:pt x="406" y="327"/>
                  <a:pt x="400" y="327"/>
                </a:cubicBezTo>
                <a:cubicBezTo>
                  <a:pt x="386" y="327"/>
                  <a:pt x="374" y="316"/>
                  <a:pt x="374" y="302"/>
                </a:cubicBezTo>
                <a:cubicBezTo>
                  <a:pt x="374" y="287"/>
                  <a:pt x="386" y="276"/>
                  <a:pt x="400" y="276"/>
                </a:cubicBezTo>
                <a:cubicBezTo>
                  <a:pt x="407" y="276"/>
                  <a:pt x="413" y="279"/>
                  <a:pt x="418" y="284"/>
                </a:cubicBezTo>
                <a:cubicBezTo>
                  <a:pt x="413" y="284"/>
                  <a:pt x="409" y="287"/>
                  <a:pt x="406" y="291"/>
                </a:cubicBezTo>
                <a:close/>
                <a:moveTo>
                  <a:pt x="464" y="437"/>
                </a:moveTo>
                <a:cubicBezTo>
                  <a:pt x="454" y="444"/>
                  <a:pt x="449" y="455"/>
                  <a:pt x="451" y="467"/>
                </a:cubicBezTo>
                <a:lnTo>
                  <a:pt x="411" y="501"/>
                </a:lnTo>
                <a:cubicBezTo>
                  <a:pt x="407" y="504"/>
                  <a:pt x="405" y="509"/>
                  <a:pt x="405" y="514"/>
                </a:cubicBezTo>
                <a:cubicBezTo>
                  <a:pt x="404" y="520"/>
                  <a:pt x="406" y="525"/>
                  <a:pt x="409" y="529"/>
                </a:cubicBezTo>
                <a:lnTo>
                  <a:pt x="437" y="560"/>
                </a:lnTo>
                <a:lnTo>
                  <a:pt x="437" y="578"/>
                </a:lnTo>
                <a:lnTo>
                  <a:pt x="399" y="609"/>
                </a:lnTo>
                <a:cubicBezTo>
                  <a:pt x="394" y="613"/>
                  <a:pt x="392" y="618"/>
                  <a:pt x="392" y="624"/>
                </a:cubicBezTo>
                <a:cubicBezTo>
                  <a:pt x="391" y="630"/>
                  <a:pt x="394" y="635"/>
                  <a:pt x="398" y="639"/>
                </a:cubicBezTo>
                <a:lnTo>
                  <a:pt x="426" y="663"/>
                </a:lnTo>
                <a:lnTo>
                  <a:pt x="403" y="683"/>
                </a:lnTo>
                <a:cubicBezTo>
                  <a:pt x="399" y="687"/>
                  <a:pt x="396" y="692"/>
                  <a:pt x="396" y="698"/>
                </a:cubicBezTo>
                <a:cubicBezTo>
                  <a:pt x="396" y="703"/>
                  <a:pt x="398" y="709"/>
                  <a:pt x="402" y="713"/>
                </a:cubicBezTo>
                <a:lnTo>
                  <a:pt x="428" y="736"/>
                </a:lnTo>
                <a:lnTo>
                  <a:pt x="400" y="762"/>
                </a:lnTo>
                <a:lnTo>
                  <a:pt x="368" y="729"/>
                </a:lnTo>
                <a:cubicBezTo>
                  <a:pt x="367" y="727"/>
                  <a:pt x="367" y="725"/>
                  <a:pt x="366" y="724"/>
                </a:cubicBezTo>
                <a:cubicBezTo>
                  <a:pt x="366" y="723"/>
                  <a:pt x="366" y="723"/>
                  <a:pt x="366" y="723"/>
                </a:cubicBezTo>
                <a:lnTo>
                  <a:pt x="366" y="494"/>
                </a:lnTo>
                <a:cubicBezTo>
                  <a:pt x="366" y="489"/>
                  <a:pt x="364" y="484"/>
                  <a:pt x="360" y="480"/>
                </a:cubicBezTo>
                <a:lnTo>
                  <a:pt x="351" y="472"/>
                </a:lnTo>
                <a:cubicBezTo>
                  <a:pt x="352" y="471"/>
                  <a:pt x="352" y="471"/>
                  <a:pt x="352" y="471"/>
                </a:cubicBezTo>
                <a:cubicBezTo>
                  <a:pt x="355" y="458"/>
                  <a:pt x="350" y="446"/>
                  <a:pt x="339" y="439"/>
                </a:cubicBezTo>
                <a:cubicBezTo>
                  <a:pt x="303" y="418"/>
                  <a:pt x="280" y="378"/>
                  <a:pt x="280" y="336"/>
                </a:cubicBezTo>
                <a:cubicBezTo>
                  <a:pt x="280" y="304"/>
                  <a:pt x="293" y="274"/>
                  <a:pt x="316" y="252"/>
                </a:cubicBezTo>
                <a:cubicBezTo>
                  <a:pt x="338" y="229"/>
                  <a:pt x="368" y="217"/>
                  <a:pt x="400" y="217"/>
                </a:cubicBezTo>
                <a:cubicBezTo>
                  <a:pt x="454" y="217"/>
                  <a:pt x="499" y="252"/>
                  <a:pt x="514" y="301"/>
                </a:cubicBezTo>
                <a:cubicBezTo>
                  <a:pt x="505" y="304"/>
                  <a:pt x="495" y="306"/>
                  <a:pt x="486" y="306"/>
                </a:cubicBezTo>
                <a:cubicBezTo>
                  <a:pt x="477" y="306"/>
                  <a:pt x="469" y="304"/>
                  <a:pt x="461" y="302"/>
                </a:cubicBezTo>
                <a:cubicBezTo>
                  <a:pt x="461" y="268"/>
                  <a:pt x="433" y="241"/>
                  <a:pt x="400" y="241"/>
                </a:cubicBezTo>
                <a:cubicBezTo>
                  <a:pt x="366" y="241"/>
                  <a:pt x="339" y="268"/>
                  <a:pt x="339" y="302"/>
                </a:cubicBezTo>
                <a:cubicBezTo>
                  <a:pt x="339" y="335"/>
                  <a:pt x="366" y="362"/>
                  <a:pt x="400" y="362"/>
                </a:cubicBezTo>
                <a:cubicBezTo>
                  <a:pt x="421" y="362"/>
                  <a:pt x="439" y="352"/>
                  <a:pt x="450" y="336"/>
                </a:cubicBezTo>
                <a:cubicBezTo>
                  <a:pt x="462" y="339"/>
                  <a:pt x="474" y="341"/>
                  <a:pt x="486" y="341"/>
                </a:cubicBezTo>
                <a:cubicBezTo>
                  <a:pt x="497" y="341"/>
                  <a:pt x="509" y="339"/>
                  <a:pt x="519" y="336"/>
                </a:cubicBezTo>
                <a:cubicBezTo>
                  <a:pt x="519" y="378"/>
                  <a:pt x="499" y="415"/>
                  <a:pt x="464" y="437"/>
                </a:cubicBezTo>
                <a:lnTo>
                  <a:pt x="280" y="445"/>
                </a:lnTo>
                <a:lnTo>
                  <a:pt x="269" y="445"/>
                </a:lnTo>
                <a:cubicBezTo>
                  <a:pt x="263" y="444"/>
                  <a:pt x="258" y="447"/>
                  <a:pt x="254" y="450"/>
                </a:cubicBezTo>
                <a:lnTo>
                  <a:pt x="89" y="615"/>
                </a:lnTo>
                <a:lnTo>
                  <a:pt x="40" y="616"/>
                </a:lnTo>
                <a:lnTo>
                  <a:pt x="40" y="578"/>
                </a:lnTo>
                <a:lnTo>
                  <a:pt x="74" y="579"/>
                </a:lnTo>
                <a:cubicBezTo>
                  <a:pt x="80" y="579"/>
                  <a:pt x="85" y="577"/>
                  <a:pt x="89" y="573"/>
                </a:cubicBezTo>
                <a:cubicBezTo>
                  <a:pt x="93" y="569"/>
                  <a:pt x="95" y="564"/>
                  <a:pt x="94" y="558"/>
                </a:cubicBezTo>
                <a:lnTo>
                  <a:pt x="92" y="527"/>
                </a:lnTo>
                <a:lnTo>
                  <a:pt x="129" y="530"/>
                </a:lnTo>
                <a:cubicBezTo>
                  <a:pt x="135" y="530"/>
                  <a:pt x="140" y="528"/>
                  <a:pt x="144" y="524"/>
                </a:cubicBezTo>
                <a:cubicBezTo>
                  <a:pt x="149" y="520"/>
                  <a:pt x="151" y="514"/>
                  <a:pt x="150" y="508"/>
                </a:cubicBezTo>
                <a:lnTo>
                  <a:pt x="145" y="460"/>
                </a:lnTo>
                <a:lnTo>
                  <a:pt x="158" y="447"/>
                </a:lnTo>
                <a:lnTo>
                  <a:pt x="199" y="444"/>
                </a:lnTo>
                <a:cubicBezTo>
                  <a:pt x="204" y="444"/>
                  <a:pt x="209" y="442"/>
                  <a:pt x="213" y="438"/>
                </a:cubicBezTo>
                <a:cubicBezTo>
                  <a:pt x="216" y="433"/>
                  <a:pt x="218" y="428"/>
                  <a:pt x="217" y="423"/>
                </a:cubicBezTo>
                <a:lnTo>
                  <a:pt x="213" y="371"/>
                </a:lnTo>
                <a:cubicBezTo>
                  <a:pt x="223" y="364"/>
                  <a:pt x="228" y="353"/>
                  <a:pt x="225" y="341"/>
                </a:cubicBezTo>
                <a:cubicBezTo>
                  <a:pt x="216" y="301"/>
                  <a:pt x="228" y="259"/>
                  <a:pt x="257" y="230"/>
                </a:cubicBezTo>
                <a:cubicBezTo>
                  <a:pt x="276" y="212"/>
                  <a:pt x="299" y="201"/>
                  <a:pt x="324" y="197"/>
                </a:cubicBezTo>
                <a:cubicBezTo>
                  <a:pt x="311" y="204"/>
                  <a:pt x="299" y="213"/>
                  <a:pt x="288" y="224"/>
                </a:cubicBezTo>
                <a:cubicBezTo>
                  <a:pt x="258" y="254"/>
                  <a:pt x="241" y="294"/>
                  <a:pt x="241" y="336"/>
                </a:cubicBezTo>
                <a:cubicBezTo>
                  <a:pt x="241" y="376"/>
                  <a:pt x="256" y="414"/>
                  <a:pt x="282" y="442"/>
                </a:cubicBezTo>
                <a:cubicBezTo>
                  <a:pt x="281" y="443"/>
                  <a:pt x="281" y="443"/>
                  <a:pt x="281" y="444"/>
                </a:cubicBezTo>
                <a:cubicBezTo>
                  <a:pt x="281" y="444"/>
                  <a:pt x="280" y="444"/>
                  <a:pt x="280" y="445"/>
                </a:cubicBezTo>
                <a:close/>
                <a:moveTo>
                  <a:pt x="631" y="171"/>
                </a:moveTo>
                <a:cubicBezTo>
                  <a:pt x="631" y="77"/>
                  <a:pt x="566" y="0"/>
                  <a:pt x="486" y="0"/>
                </a:cubicBezTo>
                <a:cubicBezTo>
                  <a:pt x="410" y="0"/>
                  <a:pt x="347" y="69"/>
                  <a:pt x="341" y="156"/>
                </a:cubicBezTo>
                <a:cubicBezTo>
                  <a:pt x="300" y="156"/>
                  <a:pt x="260" y="172"/>
                  <a:pt x="229" y="202"/>
                </a:cubicBezTo>
                <a:cubicBezTo>
                  <a:pt x="194" y="238"/>
                  <a:pt x="178" y="286"/>
                  <a:pt x="184" y="335"/>
                </a:cubicBezTo>
                <a:cubicBezTo>
                  <a:pt x="176" y="339"/>
                  <a:pt x="172" y="346"/>
                  <a:pt x="172" y="355"/>
                </a:cubicBezTo>
                <a:lnTo>
                  <a:pt x="176" y="406"/>
                </a:lnTo>
                <a:lnTo>
                  <a:pt x="148" y="408"/>
                </a:lnTo>
                <a:cubicBezTo>
                  <a:pt x="143" y="408"/>
                  <a:pt x="139" y="410"/>
                  <a:pt x="135" y="414"/>
                </a:cubicBezTo>
                <a:lnTo>
                  <a:pt x="111" y="438"/>
                </a:lnTo>
                <a:cubicBezTo>
                  <a:pt x="107" y="442"/>
                  <a:pt x="104" y="448"/>
                  <a:pt x="105" y="454"/>
                </a:cubicBezTo>
                <a:lnTo>
                  <a:pt x="108" y="489"/>
                </a:lnTo>
                <a:lnTo>
                  <a:pt x="72" y="486"/>
                </a:lnTo>
                <a:cubicBezTo>
                  <a:pt x="67" y="486"/>
                  <a:pt x="61" y="488"/>
                  <a:pt x="57" y="492"/>
                </a:cubicBezTo>
                <a:cubicBezTo>
                  <a:pt x="53" y="496"/>
                  <a:pt x="51" y="502"/>
                  <a:pt x="51" y="507"/>
                </a:cubicBezTo>
                <a:lnTo>
                  <a:pt x="54" y="539"/>
                </a:lnTo>
                <a:lnTo>
                  <a:pt x="21" y="537"/>
                </a:lnTo>
                <a:cubicBezTo>
                  <a:pt x="15" y="537"/>
                  <a:pt x="10" y="539"/>
                  <a:pt x="6" y="543"/>
                </a:cubicBezTo>
                <a:cubicBezTo>
                  <a:pt x="2" y="547"/>
                  <a:pt x="0" y="552"/>
                  <a:pt x="0" y="557"/>
                </a:cubicBezTo>
                <a:lnTo>
                  <a:pt x="1" y="636"/>
                </a:lnTo>
                <a:cubicBezTo>
                  <a:pt x="1" y="641"/>
                  <a:pt x="3" y="646"/>
                  <a:pt x="7" y="650"/>
                </a:cubicBezTo>
                <a:cubicBezTo>
                  <a:pt x="11" y="654"/>
                  <a:pt x="16" y="656"/>
                  <a:pt x="21" y="656"/>
                </a:cubicBezTo>
                <a:lnTo>
                  <a:pt x="98" y="655"/>
                </a:lnTo>
                <a:cubicBezTo>
                  <a:pt x="103" y="654"/>
                  <a:pt x="108" y="652"/>
                  <a:pt x="112" y="649"/>
                </a:cubicBezTo>
                <a:lnTo>
                  <a:pt x="276" y="484"/>
                </a:lnTo>
                <a:lnTo>
                  <a:pt x="300" y="485"/>
                </a:lnTo>
                <a:cubicBezTo>
                  <a:pt x="303" y="485"/>
                  <a:pt x="305" y="484"/>
                  <a:pt x="307" y="484"/>
                </a:cubicBezTo>
                <a:cubicBezTo>
                  <a:pt x="308" y="484"/>
                  <a:pt x="308" y="485"/>
                  <a:pt x="309" y="486"/>
                </a:cubicBezTo>
                <a:lnTo>
                  <a:pt x="327" y="502"/>
                </a:lnTo>
                <a:lnTo>
                  <a:pt x="327" y="735"/>
                </a:lnTo>
                <a:cubicBezTo>
                  <a:pt x="327" y="740"/>
                  <a:pt x="329" y="745"/>
                  <a:pt x="332" y="749"/>
                </a:cubicBezTo>
                <a:lnTo>
                  <a:pt x="338" y="755"/>
                </a:lnTo>
                <a:cubicBezTo>
                  <a:pt x="349" y="805"/>
                  <a:pt x="350" y="856"/>
                  <a:pt x="341" y="907"/>
                </a:cubicBezTo>
                <a:cubicBezTo>
                  <a:pt x="330" y="962"/>
                  <a:pt x="307" y="1016"/>
                  <a:pt x="273" y="1061"/>
                </a:cubicBezTo>
                <a:cubicBezTo>
                  <a:pt x="225" y="1127"/>
                  <a:pt x="157" y="1174"/>
                  <a:pt x="78" y="1196"/>
                </a:cubicBezTo>
                <a:cubicBezTo>
                  <a:pt x="69" y="1199"/>
                  <a:pt x="64" y="1209"/>
                  <a:pt x="66" y="1218"/>
                </a:cubicBezTo>
                <a:cubicBezTo>
                  <a:pt x="69" y="1226"/>
                  <a:pt x="76" y="1231"/>
                  <a:pt x="83" y="1231"/>
                </a:cubicBezTo>
                <a:cubicBezTo>
                  <a:pt x="85" y="1231"/>
                  <a:pt x="87" y="1231"/>
                  <a:pt x="88" y="1231"/>
                </a:cubicBezTo>
                <a:cubicBezTo>
                  <a:pt x="175" y="1205"/>
                  <a:pt x="248" y="1154"/>
                  <a:pt x="302" y="1082"/>
                </a:cubicBezTo>
                <a:cubicBezTo>
                  <a:pt x="339" y="1032"/>
                  <a:pt x="364" y="974"/>
                  <a:pt x="376" y="914"/>
                </a:cubicBezTo>
                <a:cubicBezTo>
                  <a:pt x="383" y="875"/>
                  <a:pt x="385" y="837"/>
                  <a:pt x="381" y="799"/>
                </a:cubicBezTo>
                <a:lnTo>
                  <a:pt x="386" y="804"/>
                </a:lnTo>
                <a:cubicBezTo>
                  <a:pt x="389" y="808"/>
                  <a:pt x="394" y="810"/>
                  <a:pt x="400" y="810"/>
                </a:cubicBezTo>
                <a:cubicBezTo>
                  <a:pt x="405" y="810"/>
                  <a:pt x="410" y="808"/>
                  <a:pt x="414" y="805"/>
                </a:cubicBezTo>
                <a:lnTo>
                  <a:pt x="470" y="749"/>
                </a:lnTo>
                <a:cubicBezTo>
                  <a:pt x="474" y="746"/>
                  <a:pt x="476" y="740"/>
                  <a:pt x="476" y="735"/>
                </a:cubicBezTo>
                <a:cubicBezTo>
                  <a:pt x="476" y="730"/>
                  <a:pt x="474" y="725"/>
                  <a:pt x="470" y="721"/>
                </a:cubicBezTo>
                <a:lnTo>
                  <a:pt x="445" y="699"/>
                </a:lnTo>
                <a:lnTo>
                  <a:pt x="469" y="678"/>
                </a:lnTo>
                <a:cubicBezTo>
                  <a:pt x="473" y="674"/>
                  <a:pt x="476" y="669"/>
                  <a:pt x="476" y="663"/>
                </a:cubicBezTo>
                <a:cubicBezTo>
                  <a:pt x="476" y="657"/>
                  <a:pt x="473" y="652"/>
                  <a:pt x="469" y="648"/>
                </a:cubicBezTo>
                <a:lnTo>
                  <a:pt x="442" y="624"/>
                </a:lnTo>
                <a:lnTo>
                  <a:pt x="469" y="602"/>
                </a:lnTo>
                <a:cubicBezTo>
                  <a:pt x="473" y="599"/>
                  <a:pt x="476" y="593"/>
                  <a:pt x="476" y="587"/>
                </a:cubicBezTo>
                <a:lnTo>
                  <a:pt x="476" y="552"/>
                </a:lnTo>
                <a:cubicBezTo>
                  <a:pt x="476" y="548"/>
                  <a:pt x="474" y="543"/>
                  <a:pt x="471" y="539"/>
                </a:cubicBezTo>
                <a:lnTo>
                  <a:pt x="452" y="518"/>
                </a:lnTo>
                <a:lnTo>
                  <a:pt x="492" y="484"/>
                </a:lnTo>
                <a:cubicBezTo>
                  <a:pt x="498" y="479"/>
                  <a:pt x="500" y="470"/>
                  <a:pt x="497" y="462"/>
                </a:cubicBezTo>
                <a:cubicBezTo>
                  <a:pt x="536" y="432"/>
                  <a:pt x="559" y="386"/>
                  <a:pt x="559" y="336"/>
                </a:cubicBezTo>
                <a:cubicBezTo>
                  <a:pt x="559" y="330"/>
                  <a:pt x="558" y="324"/>
                  <a:pt x="558" y="318"/>
                </a:cubicBezTo>
                <a:cubicBezTo>
                  <a:pt x="601" y="289"/>
                  <a:pt x="631" y="234"/>
                  <a:pt x="631" y="17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4" name="Freeform 703">
            <a:extLst>
              <a:ext uri="{FF2B5EF4-FFF2-40B4-BE49-F238E27FC236}">
                <a16:creationId xmlns:a16="http://schemas.microsoft.com/office/drawing/2014/main" id="{175FE39B-8CD7-484E-A6D2-9CB2277DA626}"/>
              </a:ext>
            </a:extLst>
          </p:cNvPr>
          <p:cNvSpPr/>
          <p:nvPr/>
        </p:nvSpPr>
        <p:spPr>
          <a:xfrm>
            <a:off x="3340752" y="2529571"/>
            <a:ext cx="402120" cy="402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8" h="1118">
                <a:moveTo>
                  <a:pt x="978" y="929"/>
                </a:moveTo>
                <a:cubicBezTo>
                  <a:pt x="1025" y="876"/>
                  <a:pt x="1062" y="813"/>
                  <a:pt x="1085" y="745"/>
                </a:cubicBezTo>
                <a:cubicBezTo>
                  <a:pt x="1129" y="623"/>
                  <a:pt x="1128" y="490"/>
                  <a:pt x="1083" y="367"/>
                </a:cubicBezTo>
                <a:cubicBezTo>
                  <a:pt x="1078" y="353"/>
                  <a:pt x="1062" y="345"/>
                  <a:pt x="1048" y="350"/>
                </a:cubicBezTo>
                <a:cubicBezTo>
                  <a:pt x="1033" y="356"/>
                  <a:pt x="1026" y="371"/>
                  <a:pt x="1031" y="386"/>
                </a:cubicBezTo>
                <a:cubicBezTo>
                  <a:pt x="1066" y="481"/>
                  <a:pt x="1072" y="582"/>
                  <a:pt x="1048" y="678"/>
                </a:cubicBezTo>
                <a:cubicBezTo>
                  <a:pt x="1048" y="679"/>
                  <a:pt x="1047" y="680"/>
                  <a:pt x="1047" y="681"/>
                </a:cubicBezTo>
                <a:cubicBezTo>
                  <a:pt x="1043" y="696"/>
                  <a:pt x="1039" y="712"/>
                  <a:pt x="1033" y="727"/>
                </a:cubicBezTo>
                <a:cubicBezTo>
                  <a:pt x="1032" y="730"/>
                  <a:pt x="1031" y="733"/>
                  <a:pt x="1030" y="736"/>
                </a:cubicBezTo>
                <a:cubicBezTo>
                  <a:pt x="1026" y="748"/>
                  <a:pt x="1021" y="759"/>
                  <a:pt x="1015" y="771"/>
                </a:cubicBezTo>
                <a:cubicBezTo>
                  <a:pt x="995" y="816"/>
                  <a:pt x="968" y="857"/>
                  <a:pt x="936" y="893"/>
                </a:cubicBezTo>
                <a:cubicBezTo>
                  <a:pt x="935" y="894"/>
                  <a:pt x="934" y="895"/>
                  <a:pt x="933" y="896"/>
                </a:cubicBezTo>
                <a:cubicBezTo>
                  <a:pt x="933" y="897"/>
                  <a:pt x="932" y="898"/>
                  <a:pt x="931" y="899"/>
                </a:cubicBezTo>
                <a:cubicBezTo>
                  <a:pt x="898" y="934"/>
                  <a:pt x="860" y="965"/>
                  <a:pt x="818" y="991"/>
                </a:cubicBezTo>
                <a:cubicBezTo>
                  <a:pt x="807" y="997"/>
                  <a:pt x="796" y="1003"/>
                  <a:pt x="785" y="1009"/>
                </a:cubicBezTo>
                <a:cubicBezTo>
                  <a:pt x="782" y="1010"/>
                  <a:pt x="779" y="1012"/>
                  <a:pt x="776" y="1013"/>
                </a:cubicBezTo>
                <a:cubicBezTo>
                  <a:pt x="762" y="1020"/>
                  <a:pt x="747" y="1026"/>
                  <a:pt x="732" y="1032"/>
                </a:cubicBezTo>
                <a:cubicBezTo>
                  <a:pt x="686" y="1049"/>
                  <a:pt x="638" y="1059"/>
                  <a:pt x="590" y="1062"/>
                </a:cubicBezTo>
                <a:cubicBezTo>
                  <a:pt x="588" y="1062"/>
                  <a:pt x="587" y="1062"/>
                  <a:pt x="586" y="1062"/>
                </a:cubicBezTo>
                <a:cubicBezTo>
                  <a:pt x="584" y="1062"/>
                  <a:pt x="583" y="1062"/>
                  <a:pt x="582" y="1062"/>
                </a:cubicBezTo>
                <a:cubicBezTo>
                  <a:pt x="534" y="1065"/>
                  <a:pt x="485" y="1060"/>
                  <a:pt x="437" y="1048"/>
                </a:cubicBezTo>
                <a:cubicBezTo>
                  <a:pt x="421" y="1044"/>
                  <a:pt x="406" y="1039"/>
                  <a:pt x="391" y="1034"/>
                </a:cubicBezTo>
                <a:cubicBezTo>
                  <a:pt x="376" y="1029"/>
                  <a:pt x="362" y="1023"/>
                  <a:pt x="347" y="1016"/>
                </a:cubicBezTo>
                <a:cubicBezTo>
                  <a:pt x="303" y="995"/>
                  <a:pt x="262" y="969"/>
                  <a:pt x="226" y="937"/>
                </a:cubicBezTo>
                <a:cubicBezTo>
                  <a:pt x="225" y="936"/>
                  <a:pt x="224" y="935"/>
                  <a:pt x="223" y="934"/>
                </a:cubicBezTo>
                <a:cubicBezTo>
                  <a:pt x="222" y="933"/>
                  <a:pt x="221" y="932"/>
                  <a:pt x="220" y="931"/>
                </a:cubicBezTo>
                <a:cubicBezTo>
                  <a:pt x="185" y="899"/>
                  <a:pt x="154" y="861"/>
                  <a:pt x="128" y="819"/>
                </a:cubicBezTo>
                <a:cubicBezTo>
                  <a:pt x="120" y="805"/>
                  <a:pt x="112" y="791"/>
                  <a:pt x="106" y="777"/>
                </a:cubicBezTo>
                <a:cubicBezTo>
                  <a:pt x="99" y="762"/>
                  <a:pt x="93" y="748"/>
                  <a:pt x="87" y="733"/>
                </a:cubicBezTo>
                <a:cubicBezTo>
                  <a:pt x="70" y="686"/>
                  <a:pt x="60" y="638"/>
                  <a:pt x="57" y="590"/>
                </a:cubicBezTo>
                <a:cubicBezTo>
                  <a:pt x="57" y="589"/>
                  <a:pt x="57" y="588"/>
                  <a:pt x="57" y="586"/>
                </a:cubicBezTo>
                <a:cubicBezTo>
                  <a:pt x="57" y="585"/>
                  <a:pt x="57" y="584"/>
                  <a:pt x="56" y="582"/>
                </a:cubicBezTo>
                <a:cubicBezTo>
                  <a:pt x="54" y="534"/>
                  <a:pt x="59" y="486"/>
                  <a:pt x="71" y="438"/>
                </a:cubicBezTo>
                <a:cubicBezTo>
                  <a:pt x="75" y="422"/>
                  <a:pt x="79" y="407"/>
                  <a:pt x="85" y="392"/>
                </a:cubicBezTo>
                <a:cubicBezTo>
                  <a:pt x="90" y="377"/>
                  <a:pt x="96" y="362"/>
                  <a:pt x="103" y="348"/>
                </a:cubicBezTo>
                <a:cubicBezTo>
                  <a:pt x="124" y="303"/>
                  <a:pt x="150" y="262"/>
                  <a:pt x="182" y="226"/>
                </a:cubicBezTo>
                <a:cubicBezTo>
                  <a:pt x="183" y="225"/>
                  <a:pt x="184" y="224"/>
                  <a:pt x="185" y="223"/>
                </a:cubicBezTo>
                <a:cubicBezTo>
                  <a:pt x="186" y="222"/>
                  <a:pt x="187" y="221"/>
                  <a:pt x="187" y="220"/>
                </a:cubicBezTo>
                <a:cubicBezTo>
                  <a:pt x="220" y="184"/>
                  <a:pt x="258" y="153"/>
                  <a:pt x="300" y="128"/>
                </a:cubicBezTo>
                <a:cubicBezTo>
                  <a:pt x="311" y="121"/>
                  <a:pt x="321" y="115"/>
                  <a:pt x="332" y="110"/>
                </a:cubicBezTo>
                <a:cubicBezTo>
                  <a:pt x="335" y="108"/>
                  <a:pt x="338" y="107"/>
                  <a:pt x="341" y="105"/>
                </a:cubicBezTo>
                <a:cubicBezTo>
                  <a:pt x="355" y="98"/>
                  <a:pt x="370" y="92"/>
                  <a:pt x="385" y="86"/>
                </a:cubicBezTo>
                <a:cubicBezTo>
                  <a:pt x="386" y="86"/>
                  <a:pt x="387" y="86"/>
                  <a:pt x="388" y="86"/>
                </a:cubicBezTo>
                <a:cubicBezTo>
                  <a:pt x="481" y="52"/>
                  <a:pt x="582" y="46"/>
                  <a:pt x="680" y="71"/>
                </a:cubicBezTo>
                <a:cubicBezTo>
                  <a:pt x="695" y="74"/>
                  <a:pt x="710" y="65"/>
                  <a:pt x="714" y="51"/>
                </a:cubicBezTo>
                <a:cubicBezTo>
                  <a:pt x="717" y="36"/>
                  <a:pt x="708" y="21"/>
                  <a:pt x="694" y="17"/>
                </a:cubicBezTo>
                <a:cubicBezTo>
                  <a:pt x="566" y="-15"/>
                  <a:pt x="434" y="-1"/>
                  <a:pt x="317" y="55"/>
                </a:cubicBezTo>
                <a:cubicBezTo>
                  <a:pt x="315" y="57"/>
                  <a:pt x="312" y="59"/>
                  <a:pt x="308" y="60"/>
                </a:cubicBezTo>
                <a:cubicBezTo>
                  <a:pt x="247" y="91"/>
                  <a:pt x="192" y="133"/>
                  <a:pt x="147" y="183"/>
                </a:cubicBezTo>
                <a:cubicBezTo>
                  <a:pt x="146" y="184"/>
                  <a:pt x="145" y="185"/>
                  <a:pt x="144" y="186"/>
                </a:cubicBezTo>
                <a:cubicBezTo>
                  <a:pt x="143" y="187"/>
                  <a:pt x="142" y="188"/>
                  <a:pt x="141" y="189"/>
                </a:cubicBezTo>
                <a:cubicBezTo>
                  <a:pt x="93" y="243"/>
                  <a:pt x="57" y="305"/>
                  <a:pt x="33" y="374"/>
                </a:cubicBezTo>
                <a:cubicBezTo>
                  <a:pt x="8" y="442"/>
                  <a:pt x="-2" y="514"/>
                  <a:pt x="1" y="585"/>
                </a:cubicBezTo>
                <a:cubicBezTo>
                  <a:pt x="1" y="586"/>
                  <a:pt x="1" y="588"/>
                  <a:pt x="1" y="589"/>
                </a:cubicBezTo>
                <a:cubicBezTo>
                  <a:pt x="2" y="591"/>
                  <a:pt x="2" y="592"/>
                  <a:pt x="2" y="594"/>
                </a:cubicBezTo>
                <a:cubicBezTo>
                  <a:pt x="6" y="665"/>
                  <a:pt x="24" y="735"/>
                  <a:pt x="56" y="801"/>
                </a:cubicBezTo>
                <a:cubicBezTo>
                  <a:pt x="87" y="866"/>
                  <a:pt x="130" y="924"/>
                  <a:pt x="183" y="972"/>
                </a:cubicBezTo>
                <a:cubicBezTo>
                  <a:pt x="184" y="973"/>
                  <a:pt x="185" y="974"/>
                  <a:pt x="186" y="975"/>
                </a:cubicBezTo>
                <a:cubicBezTo>
                  <a:pt x="187" y="976"/>
                  <a:pt x="189" y="977"/>
                  <a:pt x="190" y="978"/>
                </a:cubicBezTo>
                <a:cubicBezTo>
                  <a:pt x="241" y="1024"/>
                  <a:pt x="301" y="1059"/>
                  <a:pt x="365" y="1083"/>
                </a:cubicBezTo>
                <a:cubicBezTo>
                  <a:pt x="366" y="1084"/>
                  <a:pt x="367" y="1084"/>
                  <a:pt x="367" y="1084"/>
                </a:cubicBezTo>
                <a:cubicBezTo>
                  <a:pt x="370" y="1085"/>
                  <a:pt x="373" y="1086"/>
                  <a:pt x="375" y="1087"/>
                </a:cubicBezTo>
                <a:cubicBezTo>
                  <a:pt x="435" y="1108"/>
                  <a:pt x="496" y="1118"/>
                  <a:pt x="558" y="1118"/>
                </a:cubicBezTo>
                <a:cubicBezTo>
                  <a:pt x="565" y="1118"/>
                  <a:pt x="571" y="1118"/>
                  <a:pt x="578" y="1118"/>
                </a:cubicBezTo>
                <a:lnTo>
                  <a:pt x="579" y="1118"/>
                </a:lnTo>
                <a:cubicBezTo>
                  <a:pt x="581" y="1118"/>
                  <a:pt x="583" y="1118"/>
                  <a:pt x="585" y="1118"/>
                </a:cubicBezTo>
                <a:cubicBezTo>
                  <a:pt x="659" y="1114"/>
                  <a:pt x="732" y="1096"/>
                  <a:pt x="800" y="1063"/>
                </a:cubicBezTo>
                <a:cubicBezTo>
                  <a:pt x="801" y="1062"/>
                  <a:pt x="803" y="1062"/>
                  <a:pt x="804" y="1061"/>
                </a:cubicBezTo>
                <a:cubicBezTo>
                  <a:pt x="805" y="1061"/>
                  <a:pt x="805" y="1061"/>
                  <a:pt x="806" y="1060"/>
                </a:cubicBezTo>
                <a:cubicBezTo>
                  <a:pt x="869" y="1029"/>
                  <a:pt x="925" y="987"/>
                  <a:pt x="972" y="936"/>
                </a:cubicBezTo>
                <a:cubicBezTo>
                  <a:pt x="973" y="935"/>
                  <a:pt x="974" y="934"/>
                  <a:pt x="974" y="933"/>
                </a:cubicBezTo>
                <a:cubicBezTo>
                  <a:pt x="976" y="932"/>
                  <a:pt x="976" y="930"/>
                  <a:pt x="978" y="9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5" name="Freeform 704">
            <a:extLst>
              <a:ext uri="{FF2B5EF4-FFF2-40B4-BE49-F238E27FC236}">
                <a16:creationId xmlns:a16="http://schemas.microsoft.com/office/drawing/2014/main" id="{1291C49B-A457-514E-B9F9-F1BAB0A04845}"/>
              </a:ext>
            </a:extLst>
          </p:cNvPr>
          <p:cNvSpPr/>
          <p:nvPr/>
        </p:nvSpPr>
        <p:spPr>
          <a:xfrm>
            <a:off x="3482593" y="2672130"/>
            <a:ext cx="12024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5" h="335">
                <a:moveTo>
                  <a:pt x="167" y="280"/>
                </a:moveTo>
                <a:cubicBezTo>
                  <a:pt x="105" y="280"/>
                  <a:pt x="55" y="229"/>
                  <a:pt x="55" y="167"/>
                </a:cubicBezTo>
                <a:cubicBezTo>
                  <a:pt x="55" y="106"/>
                  <a:pt x="105" y="55"/>
                  <a:pt x="167" y="55"/>
                </a:cubicBezTo>
                <a:cubicBezTo>
                  <a:pt x="229" y="55"/>
                  <a:pt x="279" y="106"/>
                  <a:pt x="279" y="167"/>
                </a:cubicBezTo>
                <a:cubicBezTo>
                  <a:pt x="279" y="229"/>
                  <a:pt x="229" y="280"/>
                  <a:pt x="167" y="280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60"/>
                  <a:pt x="75" y="335"/>
                  <a:pt x="167" y="335"/>
                </a:cubicBezTo>
                <a:cubicBezTo>
                  <a:pt x="259" y="335"/>
                  <a:pt x="335" y="260"/>
                  <a:pt x="335" y="167"/>
                </a:cubicBezTo>
                <a:cubicBezTo>
                  <a:pt x="335" y="75"/>
                  <a:pt x="259" y="0"/>
                  <a:pt x="16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6" name="Freeform 705">
            <a:extLst>
              <a:ext uri="{FF2B5EF4-FFF2-40B4-BE49-F238E27FC236}">
                <a16:creationId xmlns:a16="http://schemas.microsoft.com/office/drawing/2014/main" id="{5093EFA1-85A3-B64C-9CB2-6AE6C2874710}"/>
              </a:ext>
            </a:extLst>
          </p:cNvPr>
          <p:cNvSpPr/>
          <p:nvPr/>
        </p:nvSpPr>
        <p:spPr>
          <a:xfrm>
            <a:off x="3562512" y="2696251"/>
            <a:ext cx="86400" cy="13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1" h="388">
                <a:moveTo>
                  <a:pt x="12" y="354"/>
                </a:moveTo>
                <a:cubicBezTo>
                  <a:pt x="3" y="356"/>
                  <a:pt x="-2" y="366"/>
                  <a:pt x="0" y="376"/>
                </a:cubicBezTo>
                <a:cubicBezTo>
                  <a:pt x="3" y="383"/>
                  <a:pt x="10" y="388"/>
                  <a:pt x="17" y="388"/>
                </a:cubicBezTo>
                <a:cubicBezTo>
                  <a:pt x="19" y="388"/>
                  <a:pt x="21" y="388"/>
                  <a:pt x="22" y="388"/>
                </a:cubicBezTo>
                <a:cubicBezTo>
                  <a:pt x="86" y="369"/>
                  <a:pt x="140" y="331"/>
                  <a:pt x="180" y="278"/>
                </a:cubicBezTo>
                <a:cubicBezTo>
                  <a:pt x="207" y="242"/>
                  <a:pt x="226" y="199"/>
                  <a:pt x="235" y="154"/>
                </a:cubicBezTo>
                <a:cubicBezTo>
                  <a:pt x="244" y="107"/>
                  <a:pt x="241" y="59"/>
                  <a:pt x="228" y="13"/>
                </a:cubicBezTo>
                <a:cubicBezTo>
                  <a:pt x="225" y="3"/>
                  <a:pt x="215" y="-2"/>
                  <a:pt x="206" y="1"/>
                </a:cubicBezTo>
                <a:cubicBezTo>
                  <a:pt x="196" y="4"/>
                  <a:pt x="191" y="13"/>
                  <a:pt x="194" y="23"/>
                </a:cubicBezTo>
                <a:cubicBezTo>
                  <a:pt x="217" y="104"/>
                  <a:pt x="202" y="189"/>
                  <a:pt x="151" y="257"/>
                </a:cubicBezTo>
                <a:cubicBezTo>
                  <a:pt x="117" y="304"/>
                  <a:pt x="68" y="337"/>
                  <a:pt x="12" y="3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7" name="Freeform 706">
            <a:extLst>
              <a:ext uri="{FF2B5EF4-FFF2-40B4-BE49-F238E27FC236}">
                <a16:creationId xmlns:a16="http://schemas.microsoft.com/office/drawing/2014/main" id="{D3064FA3-CA3B-064D-A09C-4B0E2D1B0DB0}"/>
              </a:ext>
            </a:extLst>
          </p:cNvPr>
          <p:cNvSpPr/>
          <p:nvPr/>
        </p:nvSpPr>
        <p:spPr>
          <a:xfrm>
            <a:off x="3431473" y="2626411"/>
            <a:ext cx="86400" cy="13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1" h="388">
                <a:moveTo>
                  <a:pt x="228" y="34"/>
                </a:moveTo>
                <a:cubicBezTo>
                  <a:pt x="237" y="32"/>
                  <a:pt x="243" y="22"/>
                  <a:pt x="240" y="12"/>
                </a:cubicBezTo>
                <a:cubicBezTo>
                  <a:pt x="237" y="3"/>
                  <a:pt x="227" y="-2"/>
                  <a:pt x="218" y="0"/>
                </a:cubicBezTo>
                <a:cubicBezTo>
                  <a:pt x="156" y="18"/>
                  <a:pt x="103" y="55"/>
                  <a:pt x="64" y="105"/>
                </a:cubicBezTo>
                <a:cubicBezTo>
                  <a:pt x="5" y="182"/>
                  <a:pt x="-15" y="283"/>
                  <a:pt x="12" y="375"/>
                </a:cubicBezTo>
                <a:cubicBezTo>
                  <a:pt x="15" y="383"/>
                  <a:pt x="22" y="388"/>
                  <a:pt x="29" y="388"/>
                </a:cubicBezTo>
                <a:cubicBezTo>
                  <a:pt x="31" y="388"/>
                  <a:pt x="33" y="388"/>
                  <a:pt x="34" y="387"/>
                </a:cubicBezTo>
                <a:cubicBezTo>
                  <a:pt x="44" y="385"/>
                  <a:pt x="49" y="375"/>
                  <a:pt x="46" y="365"/>
                </a:cubicBezTo>
                <a:cubicBezTo>
                  <a:pt x="23" y="284"/>
                  <a:pt x="39" y="194"/>
                  <a:pt x="92" y="127"/>
                </a:cubicBezTo>
                <a:cubicBezTo>
                  <a:pt x="126" y="82"/>
                  <a:pt x="173" y="50"/>
                  <a:pt x="228" y="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8" name="Freeform 707">
            <a:extLst>
              <a:ext uri="{FF2B5EF4-FFF2-40B4-BE49-F238E27FC236}">
                <a16:creationId xmlns:a16="http://schemas.microsoft.com/office/drawing/2014/main" id="{93073CAC-7BA0-C146-AD75-3B0A20FE1726}"/>
              </a:ext>
            </a:extLst>
          </p:cNvPr>
          <p:cNvSpPr/>
          <p:nvPr/>
        </p:nvSpPr>
        <p:spPr>
          <a:xfrm>
            <a:off x="3392233" y="2590051"/>
            <a:ext cx="113760" cy="186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7" h="520">
                <a:moveTo>
                  <a:pt x="112" y="166"/>
                </a:moveTo>
                <a:cubicBezTo>
                  <a:pt x="161" y="102"/>
                  <a:pt x="227" y="57"/>
                  <a:pt x="304" y="35"/>
                </a:cubicBezTo>
                <a:cubicBezTo>
                  <a:pt x="313" y="32"/>
                  <a:pt x="319" y="22"/>
                  <a:pt x="316" y="13"/>
                </a:cubicBezTo>
                <a:cubicBezTo>
                  <a:pt x="313" y="3"/>
                  <a:pt x="303" y="-2"/>
                  <a:pt x="294" y="1"/>
                </a:cubicBezTo>
                <a:cubicBezTo>
                  <a:pt x="210" y="25"/>
                  <a:pt x="137" y="75"/>
                  <a:pt x="84" y="144"/>
                </a:cubicBezTo>
                <a:cubicBezTo>
                  <a:pt x="46" y="194"/>
                  <a:pt x="19" y="253"/>
                  <a:pt x="7" y="315"/>
                </a:cubicBezTo>
                <a:cubicBezTo>
                  <a:pt x="-5" y="378"/>
                  <a:pt x="-2" y="445"/>
                  <a:pt x="16" y="508"/>
                </a:cubicBezTo>
                <a:cubicBezTo>
                  <a:pt x="18" y="515"/>
                  <a:pt x="25" y="520"/>
                  <a:pt x="33" y="520"/>
                </a:cubicBezTo>
                <a:cubicBezTo>
                  <a:pt x="35" y="520"/>
                  <a:pt x="36" y="520"/>
                  <a:pt x="38" y="520"/>
                </a:cubicBezTo>
                <a:cubicBezTo>
                  <a:pt x="47" y="517"/>
                  <a:pt x="53" y="507"/>
                  <a:pt x="50" y="498"/>
                </a:cubicBezTo>
                <a:cubicBezTo>
                  <a:pt x="33" y="440"/>
                  <a:pt x="30" y="380"/>
                  <a:pt x="42" y="321"/>
                </a:cubicBezTo>
                <a:cubicBezTo>
                  <a:pt x="53" y="265"/>
                  <a:pt x="77" y="211"/>
                  <a:pt x="112" y="1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9" name="Freeform 708">
            <a:extLst>
              <a:ext uri="{FF2B5EF4-FFF2-40B4-BE49-F238E27FC236}">
                <a16:creationId xmlns:a16="http://schemas.microsoft.com/office/drawing/2014/main" id="{335C1389-6841-7D4C-A964-E06A166D8B09}"/>
              </a:ext>
            </a:extLst>
          </p:cNvPr>
          <p:cNvSpPr/>
          <p:nvPr/>
        </p:nvSpPr>
        <p:spPr>
          <a:xfrm>
            <a:off x="3572593" y="2685450"/>
            <a:ext cx="113760" cy="186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7" h="520">
                <a:moveTo>
                  <a:pt x="208" y="350"/>
                </a:moveTo>
                <a:cubicBezTo>
                  <a:pt x="159" y="416"/>
                  <a:pt x="92" y="463"/>
                  <a:pt x="13" y="485"/>
                </a:cubicBezTo>
                <a:cubicBezTo>
                  <a:pt x="4" y="488"/>
                  <a:pt x="-2" y="498"/>
                  <a:pt x="1" y="507"/>
                </a:cubicBezTo>
                <a:cubicBezTo>
                  <a:pt x="3" y="515"/>
                  <a:pt x="10" y="520"/>
                  <a:pt x="18" y="520"/>
                </a:cubicBezTo>
                <a:cubicBezTo>
                  <a:pt x="20" y="520"/>
                  <a:pt x="21" y="520"/>
                  <a:pt x="23" y="520"/>
                </a:cubicBezTo>
                <a:cubicBezTo>
                  <a:pt x="109" y="494"/>
                  <a:pt x="183" y="443"/>
                  <a:pt x="237" y="371"/>
                </a:cubicBezTo>
                <a:cubicBezTo>
                  <a:pt x="273" y="321"/>
                  <a:pt x="299" y="263"/>
                  <a:pt x="310" y="203"/>
                </a:cubicBezTo>
                <a:cubicBezTo>
                  <a:pt x="322" y="139"/>
                  <a:pt x="319" y="75"/>
                  <a:pt x="301" y="13"/>
                </a:cubicBezTo>
                <a:cubicBezTo>
                  <a:pt x="298" y="3"/>
                  <a:pt x="288" y="-2"/>
                  <a:pt x="279" y="0"/>
                </a:cubicBezTo>
                <a:cubicBezTo>
                  <a:pt x="270" y="3"/>
                  <a:pt x="264" y="13"/>
                  <a:pt x="267" y="22"/>
                </a:cubicBezTo>
                <a:cubicBezTo>
                  <a:pt x="283" y="80"/>
                  <a:pt x="286" y="138"/>
                  <a:pt x="276" y="196"/>
                </a:cubicBezTo>
                <a:cubicBezTo>
                  <a:pt x="265" y="251"/>
                  <a:pt x="242" y="305"/>
                  <a:pt x="208" y="35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0" name="Freeform 709">
            <a:extLst>
              <a:ext uri="{FF2B5EF4-FFF2-40B4-BE49-F238E27FC236}">
                <a16:creationId xmlns:a16="http://schemas.microsoft.com/office/drawing/2014/main" id="{6DF5DC11-DB0C-EF42-B6E0-9EC955614B77}"/>
              </a:ext>
            </a:extLst>
          </p:cNvPr>
          <p:cNvSpPr/>
          <p:nvPr/>
        </p:nvSpPr>
        <p:spPr>
          <a:xfrm>
            <a:off x="3553152" y="2571691"/>
            <a:ext cx="268560" cy="64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7" h="181">
                <a:moveTo>
                  <a:pt x="712" y="145"/>
                </a:moveTo>
                <a:lnTo>
                  <a:pt x="35" y="145"/>
                </a:lnTo>
                <a:lnTo>
                  <a:pt x="35" y="35"/>
                </a:lnTo>
                <a:lnTo>
                  <a:pt x="712" y="35"/>
                </a:lnTo>
                <a:close/>
                <a:moveTo>
                  <a:pt x="730" y="0"/>
                </a:move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163"/>
                </a:lnTo>
                <a:cubicBezTo>
                  <a:pt x="0" y="173"/>
                  <a:pt x="7" y="181"/>
                  <a:pt x="17" y="181"/>
                </a:cubicBezTo>
                <a:lnTo>
                  <a:pt x="730" y="181"/>
                </a:lnTo>
                <a:cubicBezTo>
                  <a:pt x="739" y="181"/>
                  <a:pt x="747" y="173"/>
                  <a:pt x="747" y="163"/>
                </a:cubicBezTo>
                <a:lnTo>
                  <a:pt x="747" y="18"/>
                </a:lnTo>
                <a:cubicBezTo>
                  <a:pt x="747" y="8"/>
                  <a:pt x="739" y="0"/>
                  <a:pt x="73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1" name="Freeform 710">
            <a:extLst>
              <a:ext uri="{FF2B5EF4-FFF2-40B4-BE49-F238E27FC236}">
                <a16:creationId xmlns:a16="http://schemas.microsoft.com/office/drawing/2014/main" id="{85055264-FBB7-CC44-A7D6-B4270112E388}"/>
              </a:ext>
            </a:extLst>
          </p:cNvPr>
          <p:cNvSpPr/>
          <p:nvPr/>
        </p:nvSpPr>
        <p:spPr>
          <a:xfrm>
            <a:off x="3631273" y="2592571"/>
            <a:ext cx="219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7">
                <a:moveTo>
                  <a:pt x="0" y="47"/>
                </a:moveTo>
                <a:cubicBezTo>
                  <a:pt x="0" y="51"/>
                  <a:pt x="3" y="55"/>
                  <a:pt x="8" y="55"/>
                </a:cubicBezTo>
                <a:cubicBezTo>
                  <a:pt x="9" y="55"/>
                  <a:pt x="11" y="54"/>
                  <a:pt x="13" y="52"/>
                </a:cubicBezTo>
                <a:lnTo>
                  <a:pt x="26" y="42"/>
                </a:lnTo>
                <a:lnTo>
                  <a:pt x="24" y="58"/>
                </a:lnTo>
                <a:cubicBezTo>
                  <a:pt x="24" y="63"/>
                  <a:pt x="27" y="67"/>
                  <a:pt x="31" y="67"/>
                </a:cubicBezTo>
                <a:cubicBezTo>
                  <a:pt x="36" y="67"/>
                  <a:pt x="39" y="63"/>
                  <a:pt x="38" y="58"/>
                </a:cubicBezTo>
                <a:lnTo>
                  <a:pt x="36" y="42"/>
                </a:lnTo>
                <a:lnTo>
                  <a:pt x="49" y="52"/>
                </a:lnTo>
                <a:cubicBezTo>
                  <a:pt x="51" y="54"/>
                  <a:pt x="53" y="55"/>
                  <a:pt x="55" y="55"/>
                </a:cubicBezTo>
                <a:cubicBezTo>
                  <a:pt x="59" y="55"/>
                  <a:pt x="62" y="51"/>
                  <a:pt x="62" y="47"/>
                </a:cubicBezTo>
                <a:cubicBezTo>
                  <a:pt x="62" y="44"/>
                  <a:pt x="60" y="41"/>
                  <a:pt x="57" y="40"/>
                </a:cubicBezTo>
                <a:lnTo>
                  <a:pt x="41" y="34"/>
                </a:lnTo>
                <a:lnTo>
                  <a:pt x="57" y="27"/>
                </a:lnTo>
                <a:cubicBezTo>
                  <a:pt x="60" y="26"/>
                  <a:pt x="62" y="23"/>
                  <a:pt x="62" y="20"/>
                </a:cubicBezTo>
                <a:cubicBezTo>
                  <a:pt x="62" y="16"/>
                  <a:pt x="59" y="12"/>
                  <a:pt x="55" y="12"/>
                </a:cubicBezTo>
                <a:cubicBezTo>
                  <a:pt x="53" y="12"/>
                  <a:pt x="51" y="13"/>
                  <a:pt x="49" y="15"/>
                </a:cubicBezTo>
                <a:lnTo>
                  <a:pt x="36" y="25"/>
                </a:lnTo>
                <a:lnTo>
                  <a:pt x="38" y="9"/>
                </a:lnTo>
                <a:cubicBezTo>
                  <a:pt x="39" y="4"/>
                  <a:pt x="36" y="0"/>
                  <a:pt x="31" y="0"/>
                </a:cubicBezTo>
                <a:cubicBezTo>
                  <a:pt x="27" y="0"/>
                  <a:pt x="24" y="4"/>
                  <a:pt x="24" y="9"/>
                </a:cubicBezTo>
                <a:lnTo>
                  <a:pt x="26" y="25"/>
                </a:lnTo>
                <a:lnTo>
                  <a:pt x="13" y="15"/>
                </a:lnTo>
                <a:cubicBezTo>
                  <a:pt x="11" y="13"/>
                  <a:pt x="10" y="12"/>
                  <a:pt x="8" y="12"/>
                </a:cubicBezTo>
                <a:cubicBezTo>
                  <a:pt x="4" y="12"/>
                  <a:pt x="0" y="16"/>
                  <a:pt x="0" y="20"/>
                </a:cubicBezTo>
                <a:cubicBezTo>
                  <a:pt x="0" y="23"/>
                  <a:pt x="2" y="26"/>
                  <a:pt x="5" y="27"/>
                </a:cubicBezTo>
                <a:lnTo>
                  <a:pt x="21" y="34"/>
                </a:lnTo>
                <a:lnTo>
                  <a:pt x="5" y="40"/>
                </a:lnTo>
                <a:cubicBezTo>
                  <a:pt x="3" y="41"/>
                  <a:pt x="0" y="44"/>
                  <a:pt x="0" y="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2" name="Freeform 711">
            <a:extLst>
              <a:ext uri="{FF2B5EF4-FFF2-40B4-BE49-F238E27FC236}">
                <a16:creationId xmlns:a16="http://schemas.microsoft.com/office/drawing/2014/main" id="{CDD57106-190B-7A47-A610-9987A3AB51CE}"/>
              </a:ext>
            </a:extLst>
          </p:cNvPr>
          <p:cNvSpPr/>
          <p:nvPr/>
        </p:nvSpPr>
        <p:spPr>
          <a:xfrm>
            <a:off x="3661513" y="2592571"/>
            <a:ext cx="219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7">
                <a:moveTo>
                  <a:pt x="0" y="47"/>
                </a:moveTo>
                <a:cubicBezTo>
                  <a:pt x="0" y="51"/>
                  <a:pt x="3" y="55"/>
                  <a:pt x="7" y="55"/>
                </a:cubicBezTo>
                <a:cubicBezTo>
                  <a:pt x="9" y="55"/>
                  <a:pt x="11" y="54"/>
                  <a:pt x="13" y="52"/>
                </a:cubicBezTo>
                <a:lnTo>
                  <a:pt x="26" y="42"/>
                </a:lnTo>
                <a:lnTo>
                  <a:pt x="24" y="58"/>
                </a:lnTo>
                <a:cubicBezTo>
                  <a:pt x="23" y="63"/>
                  <a:pt x="26" y="67"/>
                  <a:pt x="31" y="67"/>
                </a:cubicBezTo>
                <a:cubicBezTo>
                  <a:pt x="35" y="67"/>
                  <a:pt x="38" y="63"/>
                  <a:pt x="38" y="58"/>
                </a:cubicBezTo>
                <a:lnTo>
                  <a:pt x="36" y="42"/>
                </a:lnTo>
                <a:lnTo>
                  <a:pt x="49" y="52"/>
                </a:lnTo>
                <a:cubicBezTo>
                  <a:pt x="51" y="54"/>
                  <a:pt x="52" y="55"/>
                  <a:pt x="54" y="55"/>
                </a:cubicBezTo>
                <a:cubicBezTo>
                  <a:pt x="58" y="55"/>
                  <a:pt x="62" y="51"/>
                  <a:pt x="62" y="47"/>
                </a:cubicBezTo>
                <a:cubicBezTo>
                  <a:pt x="62" y="44"/>
                  <a:pt x="59" y="41"/>
                  <a:pt x="57" y="40"/>
                </a:cubicBezTo>
                <a:lnTo>
                  <a:pt x="41" y="34"/>
                </a:lnTo>
                <a:lnTo>
                  <a:pt x="57" y="27"/>
                </a:lnTo>
                <a:cubicBezTo>
                  <a:pt x="59" y="26"/>
                  <a:pt x="62" y="23"/>
                  <a:pt x="62" y="20"/>
                </a:cubicBezTo>
                <a:cubicBezTo>
                  <a:pt x="62" y="16"/>
                  <a:pt x="58" y="12"/>
                  <a:pt x="54" y="12"/>
                </a:cubicBezTo>
                <a:cubicBezTo>
                  <a:pt x="52" y="12"/>
                  <a:pt x="51" y="13"/>
                  <a:pt x="49" y="15"/>
                </a:cubicBezTo>
                <a:lnTo>
                  <a:pt x="36" y="25"/>
                </a:lnTo>
                <a:lnTo>
                  <a:pt x="38" y="9"/>
                </a:lnTo>
                <a:cubicBezTo>
                  <a:pt x="38" y="4"/>
                  <a:pt x="35" y="0"/>
                  <a:pt x="31" y="0"/>
                </a:cubicBezTo>
                <a:cubicBezTo>
                  <a:pt x="26" y="0"/>
                  <a:pt x="23" y="4"/>
                  <a:pt x="24" y="9"/>
                </a:cubicBezTo>
                <a:lnTo>
                  <a:pt x="26" y="25"/>
                </a:lnTo>
                <a:lnTo>
                  <a:pt x="13" y="15"/>
                </a:lnTo>
                <a:cubicBezTo>
                  <a:pt x="11" y="13"/>
                  <a:pt x="9" y="12"/>
                  <a:pt x="7" y="12"/>
                </a:cubicBezTo>
                <a:cubicBezTo>
                  <a:pt x="3" y="12"/>
                  <a:pt x="0" y="16"/>
                  <a:pt x="0" y="20"/>
                </a:cubicBezTo>
                <a:cubicBezTo>
                  <a:pt x="0" y="23"/>
                  <a:pt x="2" y="26"/>
                  <a:pt x="5" y="27"/>
                </a:cubicBezTo>
                <a:lnTo>
                  <a:pt x="21" y="34"/>
                </a:lnTo>
                <a:lnTo>
                  <a:pt x="5" y="40"/>
                </a:lnTo>
                <a:cubicBezTo>
                  <a:pt x="2" y="41"/>
                  <a:pt x="0" y="44"/>
                  <a:pt x="0" y="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3" name="Freeform 712">
            <a:extLst>
              <a:ext uri="{FF2B5EF4-FFF2-40B4-BE49-F238E27FC236}">
                <a16:creationId xmlns:a16="http://schemas.microsoft.com/office/drawing/2014/main" id="{D196DBD7-2819-AE4B-82A9-17D141D6ED29}"/>
              </a:ext>
            </a:extLst>
          </p:cNvPr>
          <p:cNvSpPr/>
          <p:nvPr/>
        </p:nvSpPr>
        <p:spPr>
          <a:xfrm>
            <a:off x="3691393" y="2592571"/>
            <a:ext cx="219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7">
                <a:moveTo>
                  <a:pt x="0" y="47"/>
                </a:moveTo>
                <a:cubicBezTo>
                  <a:pt x="0" y="51"/>
                  <a:pt x="3" y="55"/>
                  <a:pt x="8" y="55"/>
                </a:cubicBezTo>
                <a:cubicBezTo>
                  <a:pt x="9" y="55"/>
                  <a:pt x="11" y="54"/>
                  <a:pt x="13" y="52"/>
                </a:cubicBezTo>
                <a:lnTo>
                  <a:pt x="26" y="42"/>
                </a:lnTo>
                <a:lnTo>
                  <a:pt x="24" y="58"/>
                </a:lnTo>
                <a:cubicBezTo>
                  <a:pt x="24" y="63"/>
                  <a:pt x="27" y="67"/>
                  <a:pt x="31" y="67"/>
                </a:cubicBezTo>
                <a:cubicBezTo>
                  <a:pt x="36" y="67"/>
                  <a:pt x="39" y="63"/>
                  <a:pt x="38" y="58"/>
                </a:cubicBezTo>
                <a:lnTo>
                  <a:pt x="36" y="42"/>
                </a:lnTo>
                <a:lnTo>
                  <a:pt x="49" y="52"/>
                </a:lnTo>
                <a:cubicBezTo>
                  <a:pt x="51" y="54"/>
                  <a:pt x="53" y="55"/>
                  <a:pt x="55" y="55"/>
                </a:cubicBezTo>
                <a:cubicBezTo>
                  <a:pt x="59" y="55"/>
                  <a:pt x="62" y="51"/>
                  <a:pt x="62" y="47"/>
                </a:cubicBezTo>
                <a:cubicBezTo>
                  <a:pt x="62" y="44"/>
                  <a:pt x="60" y="41"/>
                  <a:pt x="57" y="40"/>
                </a:cubicBezTo>
                <a:lnTo>
                  <a:pt x="41" y="34"/>
                </a:lnTo>
                <a:lnTo>
                  <a:pt x="57" y="27"/>
                </a:lnTo>
                <a:cubicBezTo>
                  <a:pt x="60" y="26"/>
                  <a:pt x="62" y="23"/>
                  <a:pt x="62" y="20"/>
                </a:cubicBezTo>
                <a:cubicBezTo>
                  <a:pt x="62" y="16"/>
                  <a:pt x="59" y="12"/>
                  <a:pt x="55" y="12"/>
                </a:cubicBezTo>
                <a:cubicBezTo>
                  <a:pt x="53" y="12"/>
                  <a:pt x="51" y="13"/>
                  <a:pt x="49" y="15"/>
                </a:cubicBezTo>
                <a:lnTo>
                  <a:pt x="36" y="25"/>
                </a:lnTo>
                <a:lnTo>
                  <a:pt x="38" y="9"/>
                </a:lnTo>
                <a:cubicBezTo>
                  <a:pt x="39" y="4"/>
                  <a:pt x="36" y="0"/>
                  <a:pt x="31" y="0"/>
                </a:cubicBezTo>
                <a:cubicBezTo>
                  <a:pt x="27" y="0"/>
                  <a:pt x="24" y="4"/>
                  <a:pt x="24" y="9"/>
                </a:cubicBezTo>
                <a:lnTo>
                  <a:pt x="26" y="25"/>
                </a:lnTo>
                <a:lnTo>
                  <a:pt x="13" y="15"/>
                </a:lnTo>
                <a:cubicBezTo>
                  <a:pt x="11" y="13"/>
                  <a:pt x="10" y="12"/>
                  <a:pt x="8" y="12"/>
                </a:cubicBezTo>
                <a:cubicBezTo>
                  <a:pt x="4" y="12"/>
                  <a:pt x="0" y="16"/>
                  <a:pt x="0" y="20"/>
                </a:cubicBezTo>
                <a:cubicBezTo>
                  <a:pt x="0" y="23"/>
                  <a:pt x="2" y="26"/>
                  <a:pt x="5" y="27"/>
                </a:cubicBezTo>
                <a:lnTo>
                  <a:pt x="21" y="34"/>
                </a:lnTo>
                <a:lnTo>
                  <a:pt x="5" y="40"/>
                </a:lnTo>
                <a:cubicBezTo>
                  <a:pt x="3" y="41"/>
                  <a:pt x="0" y="44"/>
                  <a:pt x="0" y="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4" name="Freeform 713">
            <a:extLst>
              <a:ext uri="{FF2B5EF4-FFF2-40B4-BE49-F238E27FC236}">
                <a16:creationId xmlns:a16="http://schemas.microsoft.com/office/drawing/2014/main" id="{BC22D02A-9EE1-AE43-BE5A-25C40ED82E5A}"/>
              </a:ext>
            </a:extLst>
          </p:cNvPr>
          <p:cNvSpPr/>
          <p:nvPr/>
        </p:nvSpPr>
        <p:spPr>
          <a:xfrm>
            <a:off x="3721633" y="2592571"/>
            <a:ext cx="219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7">
                <a:moveTo>
                  <a:pt x="0" y="47"/>
                </a:moveTo>
                <a:cubicBezTo>
                  <a:pt x="0" y="51"/>
                  <a:pt x="3" y="55"/>
                  <a:pt x="7" y="55"/>
                </a:cubicBezTo>
                <a:cubicBezTo>
                  <a:pt x="9" y="55"/>
                  <a:pt x="11" y="54"/>
                  <a:pt x="13" y="52"/>
                </a:cubicBezTo>
                <a:lnTo>
                  <a:pt x="26" y="42"/>
                </a:lnTo>
                <a:lnTo>
                  <a:pt x="24" y="58"/>
                </a:lnTo>
                <a:cubicBezTo>
                  <a:pt x="23" y="63"/>
                  <a:pt x="26" y="67"/>
                  <a:pt x="31" y="67"/>
                </a:cubicBezTo>
                <a:cubicBezTo>
                  <a:pt x="35" y="67"/>
                  <a:pt x="38" y="63"/>
                  <a:pt x="38" y="58"/>
                </a:cubicBezTo>
                <a:lnTo>
                  <a:pt x="36" y="42"/>
                </a:lnTo>
                <a:lnTo>
                  <a:pt x="49" y="52"/>
                </a:lnTo>
                <a:cubicBezTo>
                  <a:pt x="51" y="54"/>
                  <a:pt x="52" y="55"/>
                  <a:pt x="54" y="55"/>
                </a:cubicBezTo>
                <a:cubicBezTo>
                  <a:pt x="58" y="55"/>
                  <a:pt x="62" y="51"/>
                  <a:pt x="62" y="47"/>
                </a:cubicBezTo>
                <a:cubicBezTo>
                  <a:pt x="62" y="44"/>
                  <a:pt x="59" y="41"/>
                  <a:pt x="57" y="40"/>
                </a:cubicBezTo>
                <a:lnTo>
                  <a:pt x="41" y="34"/>
                </a:lnTo>
                <a:lnTo>
                  <a:pt x="57" y="27"/>
                </a:lnTo>
                <a:cubicBezTo>
                  <a:pt x="59" y="26"/>
                  <a:pt x="62" y="23"/>
                  <a:pt x="62" y="20"/>
                </a:cubicBezTo>
                <a:cubicBezTo>
                  <a:pt x="62" y="16"/>
                  <a:pt x="58" y="12"/>
                  <a:pt x="54" y="12"/>
                </a:cubicBezTo>
                <a:cubicBezTo>
                  <a:pt x="52" y="12"/>
                  <a:pt x="51" y="13"/>
                  <a:pt x="49" y="15"/>
                </a:cubicBezTo>
                <a:lnTo>
                  <a:pt x="36" y="25"/>
                </a:lnTo>
                <a:lnTo>
                  <a:pt x="38" y="9"/>
                </a:lnTo>
                <a:cubicBezTo>
                  <a:pt x="38" y="4"/>
                  <a:pt x="35" y="0"/>
                  <a:pt x="31" y="0"/>
                </a:cubicBezTo>
                <a:cubicBezTo>
                  <a:pt x="26" y="0"/>
                  <a:pt x="23" y="4"/>
                  <a:pt x="24" y="9"/>
                </a:cubicBezTo>
                <a:lnTo>
                  <a:pt x="26" y="25"/>
                </a:lnTo>
                <a:lnTo>
                  <a:pt x="13" y="15"/>
                </a:lnTo>
                <a:cubicBezTo>
                  <a:pt x="11" y="13"/>
                  <a:pt x="9" y="12"/>
                  <a:pt x="7" y="12"/>
                </a:cubicBezTo>
                <a:cubicBezTo>
                  <a:pt x="3" y="12"/>
                  <a:pt x="0" y="16"/>
                  <a:pt x="0" y="20"/>
                </a:cubicBezTo>
                <a:cubicBezTo>
                  <a:pt x="0" y="23"/>
                  <a:pt x="2" y="26"/>
                  <a:pt x="5" y="27"/>
                </a:cubicBezTo>
                <a:lnTo>
                  <a:pt x="21" y="34"/>
                </a:lnTo>
                <a:lnTo>
                  <a:pt x="5" y="40"/>
                </a:lnTo>
                <a:cubicBezTo>
                  <a:pt x="2" y="41"/>
                  <a:pt x="0" y="44"/>
                  <a:pt x="0" y="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5" name="Freeform 714">
            <a:extLst>
              <a:ext uri="{FF2B5EF4-FFF2-40B4-BE49-F238E27FC236}">
                <a16:creationId xmlns:a16="http://schemas.microsoft.com/office/drawing/2014/main" id="{8EAD8B21-162D-284C-ACCB-87ADA1EC11A8}"/>
              </a:ext>
            </a:extLst>
          </p:cNvPr>
          <p:cNvSpPr/>
          <p:nvPr/>
        </p:nvSpPr>
        <p:spPr>
          <a:xfrm>
            <a:off x="4115114" y="2574211"/>
            <a:ext cx="26856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7" h="904">
                <a:moveTo>
                  <a:pt x="690" y="848"/>
                </a:moveTo>
                <a:lnTo>
                  <a:pt x="55" y="848"/>
                </a:lnTo>
                <a:lnTo>
                  <a:pt x="56" y="782"/>
                </a:lnTo>
                <a:lnTo>
                  <a:pt x="691" y="782"/>
                </a:lnTo>
                <a:close/>
                <a:moveTo>
                  <a:pt x="113" y="80"/>
                </a:moveTo>
                <a:cubicBezTo>
                  <a:pt x="114" y="66"/>
                  <a:pt x="126" y="55"/>
                  <a:pt x="141" y="55"/>
                </a:cubicBezTo>
                <a:lnTo>
                  <a:pt x="609" y="55"/>
                </a:lnTo>
                <a:cubicBezTo>
                  <a:pt x="624" y="55"/>
                  <a:pt x="636" y="66"/>
                  <a:pt x="637" y="80"/>
                </a:cubicBezTo>
                <a:lnTo>
                  <a:pt x="689" y="727"/>
                </a:lnTo>
                <a:lnTo>
                  <a:pt x="59" y="727"/>
                </a:lnTo>
                <a:close/>
                <a:moveTo>
                  <a:pt x="747" y="752"/>
                </a:moveTo>
                <a:lnTo>
                  <a:pt x="692" y="76"/>
                </a:lnTo>
                <a:cubicBezTo>
                  <a:pt x="688" y="33"/>
                  <a:pt x="652" y="0"/>
                  <a:pt x="609" y="0"/>
                </a:cubicBezTo>
                <a:lnTo>
                  <a:pt x="141" y="0"/>
                </a:lnTo>
                <a:cubicBezTo>
                  <a:pt x="98" y="0"/>
                  <a:pt x="62" y="33"/>
                  <a:pt x="58" y="75"/>
                </a:cubicBezTo>
                <a:lnTo>
                  <a:pt x="2" y="752"/>
                </a:lnTo>
                <a:lnTo>
                  <a:pt x="2" y="753"/>
                </a:lnTo>
                <a:lnTo>
                  <a:pt x="2" y="754"/>
                </a:lnTo>
                <a:lnTo>
                  <a:pt x="0" y="860"/>
                </a:lnTo>
                <a:cubicBezTo>
                  <a:pt x="0" y="884"/>
                  <a:pt x="19" y="904"/>
                  <a:pt x="43" y="904"/>
                </a:cubicBezTo>
                <a:lnTo>
                  <a:pt x="701" y="904"/>
                </a:lnTo>
                <a:cubicBezTo>
                  <a:pt x="725" y="904"/>
                  <a:pt x="745" y="884"/>
                  <a:pt x="745" y="861"/>
                </a:cubicBezTo>
                <a:lnTo>
                  <a:pt x="747" y="755"/>
                </a:lnTo>
                <a:cubicBezTo>
                  <a:pt x="747" y="754"/>
                  <a:pt x="747" y="753"/>
                  <a:pt x="747" y="7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6" name="Freeform 715">
            <a:extLst>
              <a:ext uri="{FF2B5EF4-FFF2-40B4-BE49-F238E27FC236}">
                <a16:creationId xmlns:a16="http://schemas.microsoft.com/office/drawing/2014/main" id="{CB218FF5-58BA-394F-8367-3B2848FDE453}"/>
              </a:ext>
            </a:extLst>
          </p:cNvPr>
          <p:cNvSpPr/>
          <p:nvPr/>
        </p:nvSpPr>
        <p:spPr>
          <a:xfrm>
            <a:off x="4328233" y="2860770"/>
            <a:ext cx="1332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" h="39">
                <a:moveTo>
                  <a:pt x="19" y="39"/>
                </a:moveTo>
                <a:cubicBezTo>
                  <a:pt x="30" y="39"/>
                  <a:pt x="38" y="30"/>
                  <a:pt x="38" y="19"/>
                </a:cubicBezTo>
                <a:cubicBezTo>
                  <a:pt x="38" y="9"/>
                  <a:pt x="30" y="0"/>
                  <a:pt x="19" y="0"/>
                </a:cubicBezTo>
                <a:cubicBezTo>
                  <a:pt x="8" y="0"/>
                  <a:pt x="0" y="9"/>
                  <a:pt x="0" y="19"/>
                </a:cubicBezTo>
                <a:cubicBezTo>
                  <a:pt x="0" y="30"/>
                  <a:pt x="8" y="39"/>
                  <a:pt x="19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7" name="Freeform 716">
            <a:extLst>
              <a:ext uri="{FF2B5EF4-FFF2-40B4-BE49-F238E27FC236}">
                <a16:creationId xmlns:a16="http://schemas.microsoft.com/office/drawing/2014/main" id="{67DEA9E3-BEF1-0747-9DFC-A885F41B0BFA}"/>
              </a:ext>
            </a:extLst>
          </p:cNvPr>
          <p:cNvSpPr/>
          <p:nvPr/>
        </p:nvSpPr>
        <p:spPr>
          <a:xfrm>
            <a:off x="4829353" y="2574211"/>
            <a:ext cx="26856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7" h="904">
                <a:moveTo>
                  <a:pt x="690" y="848"/>
                </a:moveTo>
                <a:lnTo>
                  <a:pt x="55" y="848"/>
                </a:lnTo>
                <a:lnTo>
                  <a:pt x="56" y="782"/>
                </a:lnTo>
                <a:lnTo>
                  <a:pt x="691" y="782"/>
                </a:lnTo>
                <a:close/>
                <a:moveTo>
                  <a:pt x="113" y="80"/>
                </a:moveTo>
                <a:cubicBezTo>
                  <a:pt x="115" y="66"/>
                  <a:pt x="127" y="55"/>
                  <a:pt x="141" y="55"/>
                </a:cubicBezTo>
                <a:lnTo>
                  <a:pt x="610" y="55"/>
                </a:lnTo>
                <a:cubicBezTo>
                  <a:pt x="624" y="55"/>
                  <a:pt x="636" y="66"/>
                  <a:pt x="637" y="80"/>
                </a:cubicBezTo>
                <a:lnTo>
                  <a:pt x="690" y="727"/>
                </a:lnTo>
                <a:lnTo>
                  <a:pt x="59" y="727"/>
                </a:lnTo>
                <a:close/>
                <a:moveTo>
                  <a:pt x="747" y="752"/>
                </a:moveTo>
                <a:lnTo>
                  <a:pt x="692" y="76"/>
                </a:lnTo>
                <a:cubicBezTo>
                  <a:pt x="689" y="33"/>
                  <a:pt x="652" y="0"/>
                  <a:pt x="610" y="0"/>
                </a:cubicBezTo>
                <a:lnTo>
                  <a:pt x="141" y="0"/>
                </a:lnTo>
                <a:cubicBezTo>
                  <a:pt x="98" y="0"/>
                  <a:pt x="62" y="33"/>
                  <a:pt x="58" y="75"/>
                </a:cubicBezTo>
                <a:lnTo>
                  <a:pt x="2" y="752"/>
                </a:lnTo>
                <a:lnTo>
                  <a:pt x="2" y="753"/>
                </a:lnTo>
                <a:lnTo>
                  <a:pt x="2" y="754"/>
                </a:lnTo>
                <a:lnTo>
                  <a:pt x="0" y="860"/>
                </a:lnTo>
                <a:cubicBezTo>
                  <a:pt x="0" y="884"/>
                  <a:pt x="19" y="904"/>
                  <a:pt x="43" y="904"/>
                </a:cubicBezTo>
                <a:lnTo>
                  <a:pt x="702" y="904"/>
                </a:lnTo>
                <a:cubicBezTo>
                  <a:pt x="726" y="904"/>
                  <a:pt x="745" y="884"/>
                  <a:pt x="745" y="861"/>
                </a:cubicBezTo>
                <a:lnTo>
                  <a:pt x="747" y="755"/>
                </a:lnTo>
                <a:cubicBezTo>
                  <a:pt x="747" y="754"/>
                  <a:pt x="747" y="753"/>
                  <a:pt x="747" y="7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8" name="Freeform 717">
            <a:extLst>
              <a:ext uri="{FF2B5EF4-FFF2-40B4-BE49-F238E27FC236}">
                <a16:creationId xmlns:a16="http://schemas.microsoft.com/office/drawing/2014/main" id="{053021E3-6D02-8B4C-AEBB-E1FD99619CB1}"/>
              </a:ext>
            </a:extLst>
          </p:cNvPr>
          <p:cNvSpPr/>
          <p:nvPr/>
        </p:nvSpPr>
        <p:spPr>
          <a:xfrm>
            <a:off x="5042473" y="2860770"/>
            <a:ext cx="1368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39">
                <a:moveTo>
                  <a:pt x="19" y="39"/>
                </a:moveTo>
                <a:cubicBezTo>
                  <a:pt x="30" y="39"/>
                  <a:pt x="39" y="30"/>
                  <a:pt x="39" y="19"/>
                </a:cubicBezTo>
                <a:cubicBezTo>
                  <a:pt x="39" y="9"/>
                  <a:pt x="30" y="0"/>
                  <a:pt x="19" y="0"/>
                </a:cubicBezTo>
                <a:cubicBezTo>
                  <a:pt x="8" y="0"/>
                  <a:pt x="0" y="9"/>
                  <a:pt x="0" y="19"/>
                </a:cubicBezTo>
                <a:cubicBezTo>
                  <a:pt x="0" y="30"/>
                  <a:pt x="8" y="39"/>
                  <a:pt x="19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9" name="Freeform 718">
            <a:extLst>
              <a:ext uri="{FF2B5EF4-FFF2-40B4-BE49-F238E27FC236}">
                <a16:creationId xmlns:a16="http://schemas.microsoft.com/office/drawing/2014/main" id="{CABA63BD-3F5F-5A4E-B71C-557E4264E0D2}"/>
              </a:ext>
            </a:extLst>
          </p:cNvPr>
          <p:cNvSpPr/>
          <p:nvPr/>
        </p:nvSpPr>
        <p:spPr>
          <a:xfrm>
            <a:off x="4889473" y="2631091"/>
            <a:ext cx="160560" cy="154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7" h="429">
                <a:moveTo>
                  <a:pt x="269" y="3"/>
                </a:moveTo>
                <a:cubicBezTo>
                  <a:pt x="212" y="-7"/>
                  <a:pt x="156" y="6"/>
                  <a:pt x="109" y="39"/>
                </a:cubicBezTo>
                <a:cubicBezTo>
                  <a:pt x="97" y="48"/>
                  <a:pt x="94" y="65"/>
                  <a:pt x="102" y="77"/>
                </a:cubicBezTo>
                <a:cubicBezTo>
                  <a:pt x="111" y="90"/>
                  <a:pt x="128" y="93"/>
                  <a:pt x="141" y="84"/>
                </a:cubicBezTo>
                <a:cubicBezTo>
                  <a:pt x="176" y="59"/>
                  <a:pt x="218" y="50"/>
                  <a:pt x="260" y="57"/>
                </a:cubicBezTo>
                <a:cubicBezTo>
                  <a:pt x="302" y="64"/>
                  <a:pt x="338" y="87"/>
                  <a:pt x="363" y="122"/>
                </a:cubicBezTo>
                <a:cubicBezTo>
                  <a:pt x="387" y="156"/>
                  <a:pt x="397" y="199"/>
                  <a:pt x="390" y="240"/>
                </a:cubicBezTo>
                <a:cubicBezTo>
                  <a:pt x="383" y="282"/>
                  <a:pt x="360" y="319"/>
                  <a:pt x="325" y="344"/>
                </a:cubicBezTo>
                <a:cubicBezTo>
                  <a:pt x="323" y="345"/>
                  <a:pt x="322" y="346"/>
                  <a:pt x="320" y="348"/>
                </a:cubicBezTo>
                <a:cubicBezTo>
                  <a:pt x="295" y="364"/>
                  <a:pt x="265" y="374"/>
                  <a:pt x="234" y="374"/>
                </a:cubicBezTo>
                <a:cubicBezTo>
                  <a:pt x="181" y="374"/>
                  <a:pt x="133" y="348"/>
                  <a:pt x="104" y="306"/>
                </a:cubicBezTo>
                <a:lnTo>
                  <a:pt x="128" y="314"/>
                </a:lnTo>
                <a:cubicBezTo>
                  <a:pt x="130" y="315"/>
                  <a:pt x="133" y="315"/>
                  <a:pt x="136" y="315"/>
                </a:cubicBezTo>
                <a:cubicBezTo>
                  <a:pt x="148" y="315"/>
                  <a:pt x="159" y="308"/>
                  <a:pt x="162" y="296"/>
                </a:cubicBezTo>
                <a:cubicBezTo>
                  <a:pt x="167" y="281"/>
                  <a:pt x="159" y="266"/>
                  <a:pt x="144" y="261"/>
                </a:cubicBezTo>
                <a:lnTo>
                  <a:pt x="62" y="235"/>
                </a:lnTo>
                <a:cubicBezTo>
                  <a:pt x="61" y="235"/>
                  <a:pt x="61" y="235"/>
                  <a:pt x="61" y="235"/>
                </a:cubicBezTo>
                <a:cubicBezTo>
                  <a:pt x="60" y="235"/>
                  <a:pt x="60" y="235"/>
                  <a:pt x="60" y="235"/>
                </a:cubicBezTo>
                <a:lnTo>
                  <a:pt x="59" y="235"/>
                </a:lnTo>
                <a:cubicBezTo>
                  <a:pt x="59" y="234"/>
                  <a:pt x="59" y="234"/>
                  <a:pt x="58" y="234"/>
                </a:cubicBezTo>
                <a:lnTo>
                  <a:pt x="57" y="234"/>
                </a:lnTo>
                <a:lnTo>
                  <a:pt x="56" y="234"/>
                </a:lnTo>
                <a:cubicBezTo>
                  <a:pt x="55" y="234"/>
                  <a:pt x="55" y="234"/>
                  <a:pt x="54" y="234"/>
                </a:cubicBezTo>
                <a:lnTo>
                  <a:pt x="53" y="234"/>
                </a:lnTo>
                <a:cubicBezTo>
                  <a:pt x="52" y="234"/>
                  <a:pt x="52" y="234"/>
                  <a:pt x="51" y="234"/>
                </a:cubicBezTo>
                <a:lnTo>
                  <a:pt x="50" y="234"/>
                </a:lnTo>
                <a:lnTo>
                  <a:pt x="49" y="234"/>
                </a:lnTo>
                <a:cubicBezTo>
                  <a:pt x="48" y="234"/>
                  <a:pt x="48" y="234"/>
                  <a:pt x="48" y="235"/>
                </a:cubicBezTo>
                <a:cubicBezTo>
                  <a:pt x="47" y="235"/>
                  <a:pt x="47" y="235"/>
                  <a:pt x="47" y="235"/>
                </a:cubicBezTo>
                <a:cubicBezTo>
                  <a:pt x="46" y="235"/>
                  <a:pt x="46" y="235"/>
                  <a:pt x="46" y="235"/>
                </a:cubicBezTo>
                <a:lnTo>
                  <a:pt x="45" y="235"/>
                </a:lnTo>
                <a:cubicBezTo>
                  <a:pt x="45" y="235"/>
                  <a:pt x="44" y="236"/>
                  <a:pt x="43" y="236"/>
                </a:cubicBezTo>
                <a:cubicBezTo>
                  <a:pt x="35" y="239"/>
                  <a:pt x="29" y="246"/>
                  <a:pt x="27" y="255"/>
                </a:cubicBezTo>
                <a:lnTo>
                  <a:pt x="1" y="336"/>
                </a:lnTo>
                <a:cubicBezTo>
                  <a:pt x="-3" y="350"/>
                  <a:pt x="5" y="366"/>
                  <a:pt x="19" y="370"/>
                </a:cubicBezTo>
                <a:cubicBezTo>
                  <a:pt x="22" y="371"/>
                  <a:pt x="25" y="372"/>
                  <a:pt x="28" y="372"/>
                </a:cubicBezTo>
                <a:cubicBezTo>
                  <a:pt x="39" y="372"/>
                  <a:pt x="50" y="364"/>
                  <a:pt x="54" y="352"/>
                </a:cubicBezTo>
                <a:lnTo>
                  <a:pt x="58" y="337"/>
                </a:lnTo>
                <a:cubicBezTo>
                  <a:pt x="98" y="394"/>
                  <a:pt x="162" y="429"/>
                  <a:pt x="234" y="429"/>
                </a:cubicBezTo>
                <a:cubicBezTo>
                  <a:pt x="331" y="429"/>
                  <a:pt x="416" y="363"/>
                  <a:pt x="441" y="269"/>
                </a:cubicBezTo>
                <a:cubicBezTo>
                  <a:pt x="441" y="267"/>
                  <a:pt x="442" y="265"/>
                  <a:pt x="442" y="263"/>
                </a:cubicBezTo>
                <a:cubicBezTo>
                  <a:pt x="443" y="259"/>
                  <a:pt x="444" y="254"/>
                  <a:pt x="444" y="250"/>
                </a:cubicBezTo>
                <a:cubicBezTo>
                  <a:pt x="454" y="193"/>
                  <a:pt x="441" y="136"/>
                  <a:pt x="408" y="90"/>
                </a:cubicBezTo>
                <a:cubicBezTo>
                  <a:pt x="375" y="43"/>
                  <a:pt x="325" y="12"/>
                  <a:pt x="269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0" name="Freeform 719">
            <a:extLst>
              <a:ext uri="{FF2B5EF4-FFF2-40B4-BE49-F238E27FC236}">
                <a16:creationId xmlns:a16="http://schemas.microsoft.com/office/drawing/2014/main" id="{0DE084DA-7F45-B543-B6AE-E4466916F6C3}"/>
              </a:ext>
            </a:extLst>
          </p:cNvPr>
          <p:cNvSpPr/>
          <p:nvPr/>
        </p:nvSpPr>
        <p:spPr>
          <a:xfrm>
            <a:off x="5544314" y="2574211"/>
            <a:ext cx="26856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7" h="904">
                <a:moveTo>
                  <a:pt x="690" y="848"/>
                </a:moveTo>
                <a:lnTo>
                  <a:pt x="55" y="848"/>
                </a:lnTo>
                <a:lnTo>
                  <a:pt x="56" y="782"/>
                </a:lnTo>
                <a:lnTo>
                  <a:pt x="691" y="782"/>
                </a:lnTo>
                <a:close/>
                <a:moveTo>
                  <a:pt x="113" y="80"/>
                </a:moveTo>
                <a:cubicBezTo>
                  <a:pt x="115" y="66"/>
                  <a:pt x="127" y="55"/>
                  <a:pt x="141" y="55"/>
                </a:cubicBezTo>
                <a:lnTo>
                  <a:pt x="610" y="55"/>
                </a:lnTo>
                <a:cubicBezTo>
                  <a:pt x="624" y="55"/>
                  <a:pt x="636" y="66"/>
                  <a:pt x="637" y="80"/>
                </a:cubicBezTo>
                <a:lnTo>
                  <a:pt x="690" y="727"/>
                </a:lnTo>
                <a:lnTo>
                  <a:pt x="59" y="727"/>
                </a:lnTo>
                <a:close/>
                <a:moveTo>
                  <a:pt x="747" y="752"/>
                </a:moveTo>
                <a:lnTo>
                  <a:pt x="692" y="76"/>
                </a:lnTo>
                <a:cubicBezTo>
                  <a:pt x="689" y="33"/>
                  <a:pt x="652" y="0"/>
                  <a:pt x="610" y="0"/>
                </a:cubicBezTo>
                <a:lnTo>
                  <a:pt x="141" y="0"/>
                </a:lnTo>
                <a:cubicBezTo>
                  <a:pt x="98" y="0"/>
                  <a:pt x="62" y="33"/>
                  <a:pt x="58" y="75"/>
                </a:cubicBezTo>
                <a:lnTo>
                  <a:pt x="2" y="752"/>
                </a:lnTo>
                <a:lnTo>
                  <a:pt x="2" y="753"/>
                </a:lnTo>
                <a:lnTo>
                  <a:pt x="2" y="754"/>
                </a:lnTo>
                <a:lnTo>
                  <a:pt x="0" y="860"/>
                </a:lnTo>
                <a:cubicBezTo>
                  <a:pt x="0" y="884"/>
                  <a:pt x="19" y="904"/>
                  <a:pt x="43" y="904"/>
                </a:cubicBezTo>
                <a:lnTo>
                  <a:pt x="702" y="904"/>
                </a:lnTo>
                <a:cubicBezTo>
                  <a:pt x="726" y="904"/>
                  <a:pt x="745" y="884"/>
                  <a:pt x="745" y="861"/>
                </a:cubicBezTo>
                <a:lnTo>
                  <a:pt x="747" y="755"/>
                </a:lnTo>
                <a:cubicBezTo>
                  <a:pt x="747" y="754"/>
                  <a:pt x="747" y="753"/>
                  <a:pt x="747" y="7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1" name="Freeform 720">
            <a:extLst>
              <a:ext uri="{FF2B5EF4-FFF2-40B4-BE49-F238E27FC236}">
                <a16:creationId xmlns:a16="http://schemas.microsoft.com/office/drawing/2014/main" id="{36002F30-85A6-CB4F-AE6D-5C286DDA6AEA}"/>
              </a:ext>
            </a:extLst>
          </p:cNvPr>
          <p:cNvSpPr/>
          <p:nvPr/>
        </p:nvSpPr>
        <p:spPr>
          <a:xfrm>
            <a:off x="5757433" y="2860770"/>
            <a:ext cx="1368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39">
                <a:moveTo>
                  <a:pt x="19" y="39"/>
                </a:moveTo>
                <a:cubicBezTo>
                  <a:pt x="30" y="39"/>
                  <a:pt x="39" y="30"/>
                  <a:pt x="39" y="19"/>
                </a:cubicBezTo>
                <a:cubicBezTo>
                  <a:pt x="39" y="9"/>
                  <a:pt x="30" y="0"/>
                  <a:pt x="19" y="0"/>
                </a:cubicBezTo>
                <a:cubicBezTo>
                  <a:pt x="9" y="0"/>
                  <a:pt x="0" y="9"/>
                  <a:pt x="0" y="19"/>
                </a:cubicBezTo>
                <a:cubicBezTo>
                  <a:pt x="0" y="30"/>
                  <a:pt x="9" y="39"/>
                  <a:pt x="19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2" name="Freeform 721">
            <a:extLst>
              <a:ext uri="{FF2B5EF4-FFF2-40B4-BE49-F238E27FC236}">
                <a16:creationId xmlns:a16="http://schemas.microsoft.com/office/drawing/2014/main" id="{58EA609F-F508-944B-A6D4-073D523B0289}"/>
              </a:ext>
            </a:extLst>
          </p:cNvPr>
          <p:cNvSpPr/>
          <p:nvPr/>
        </p:nvSpPr>
        <p:spPr>
          <a:xfrm>
            <a:off x="5608033" y="2630731"/>
            <a:ext cx="154800" cy="155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1" h="432">
                <a:moveTo>
                  <a:pt x="217" y="393"/>
                </a:moveTo>
                <a:cubicBezTo>
                  <a:pt x="163" y="393"/>
                  <a:pt x="119" y="331"/>
                  <a:pt x="119" y="256"/>
                </a:cubicBezTo>
                <a:cubicBezTo>
                  <a:pt x="119" y="181"/>
                  <a:pt x="163" y="120"/>
                  <a:pt x="217" y="120"/>
                </a:cubicBezTo>
                <a:cubicBezTo>
                  <a:pt x="271" y="120"/>
                  <a:pt x="315" y="181"/>
                  <a:pt x="315" y="256"/>
                </a:cubicBezTo>
                <a:cubicBezTo>
                  <a:pt x="315" y="331"/>
                  <a:pt x="271" y="393"/>
                  <a:pt x="217" y="393"/>
                </a:cubicBezTo>
                <a:close/>
                <a:moveTo>
                  <a:pt x="213" y="40"/>
                </a:moveTo>
                <a:cubicBezTo>
                  <a:pt x="224" y="40"/>
                  <a:pt x="233" y="49"/>
                  <a:pt x="233" y="60"/>
                </a:cubicBezTo>
                <a:cubicBezTo>
                  <a:pt x="233" y="71"/>
                  <a:pt x="224" y="80"/>
                  <a:pt x="213" y="80"/>
                </a:cubicBezTo>
                <a:cubicBezTo>
                  <a:pt x="201" y="80"/>
                  <a:pt x="192" y="71"/>
                  <a:pt x="192" y="60"/>
                </a:cubicBezTo>
                <a:cubicBezTo>
                  <a:pt x="192" y="49"/>
                  <a:pt x="201" y="40"/>
                  <a:pt x="213" y="40"/>
                </a:cubicBezTo>
                <a:close/>
                <a:moveTo>
                  <a:pt x="372" y="275"/>
                </a:moveTo>
                <a:lnTo>
                  <a:pt x="411" y="275"/>
                </a:lnTo>
                <a:cubicBezTo>
                  <a:pt x="422" y="275"/>
                  <a:pt x="431" y="266"/>
                  <a:pt x="431" y="255"/>
                </a:cubicBezTo>
                <a:cubicBezTo>
                  <a:pt x="431" y="245"/>
                  <a:pt x="422" y="236"/>
                  <a:pt x="411" y="236"/>
                </a:cubicBezTo>
                <a:lnTo>
                  <a:pt x="372" y="236"/>
                </a:lnTo>
                <a:cubicBezTo>
                  <a:pt x="364" y="236"/>
                  <a:pt x="357" y="240"/>
                  <a:pt x="354" y="247"/>
                </a:cubicBezTo>
                <a:cubicBezTo>
                  <a:pt x="353" y="215"/>
                  <a:pt x="345" y="184"/>
                  <a:pt x="331" y="158"/>
                </a:cubicBezTo>
                <a:lnTo>
                  <a:pt x="332" y="158"/>
                </a:lnTo>
                <a:lnTo>
                  <a:pt x="372" y="158"/>
                </a:lnTo>
                <a:cubicBezTo>
                  <a:pt x="378" y="158"/>
                  <a:pt x="384" y="155"/>
                  <a:pt x="388" y="150"/>
                </a:cubicBezTo>
                <a:lnTo>
                  <a:pt x="425" y="114"/>
                </a:lnTo>
                <a:cubicBezTo>
                  <a:pt x="433" y="106"/>
                  <a:pt x="433" y="94"/>
                  <a:pt x="425" y="86"/>
                </a:cubicBezTo>
                <a:cubicBezTo>
                  <a:pt x="418" y="78"/>
                  <a:pt x="405" y="78"/>
                  <a:pt x="398" y="86"/>
                </a:cubicBezTo>
                <a:lnTo>
                  <a:pt x="363" y="119"/>
                </a:lnTo>
                <a:lnTo>
                  <a:pt x="332" y="119"/>
                </a:lnTo>
                <a:cubicBezTo>
                  <a:pt x="324" y="119"/>
                  <a:pt x="317" y="124"/>
                  <a:pt x="314" y="132"/>
                </a:cubicBezTo>
                <a:cubicBezTo>
                  <a:pt x="299" y="113"/>
                  <a:pt x="282" y="100"/>
                  <a:pt x="264" y="91"/>
                </a:cubicBezTo>
                <a:cubicBezTo>
                  <a:pt x="269" y="82"/>
                  <a:pt x="272" y="71"/>
                  <a:pt x="272" y="60"/>
                </a:cubicBezTo>
                <a:cubicBezTo>
                  <a:pt x="272" y="27"/>
                  <a:pt x="246" y="0"/>
                  <a:pt x="213" y="0"/>
                </a:cubicBezTo>
                <a:cubicBezTo>
                  <a:pt x="180" y="0"/>
                  <a:pt x="153" y="27"/>
                  <a:pt x="153" y="60"/>
                </a:cubicBezTo>
                <a:cubicBezTo>
                  <a:pt x="153" y="73"/>
                  <a:pt x="157" y="84"/>
                  <a:pt x="163" y="94"/>
                </a:cubicBezTo>
                <a:cubicBezTo>
                  <a:pt x="147" y="103"/>
                  <a:pt x="132" y="116"/>
                  <a:pt x="119" y="133"/>
                </a:cubicBezTo>
                <a:cubicBezTo>
                  <a:pt x="116" y="125"/>
                  <a:pt x="109" y="119"/>
                  <a:pt x="100" y="119"/>
                </a:cubicBezTo>
                <a:lnTo>
                  <a:pt x="69" y="119"/>
                </a:lnTo>
                <a:lnTo>
                  <a:pt x="35" y="86"/>
                </a:lnTo>
                <a:cubicBezTo>
                  <a:pt x="27" y="78"/>
                  <a:pt x="14" y="79"/>
                  <a:pt x="7" y="86"/>
                </a:cubicBezTo>
                <a:cubicBezTo>
                  <a:pt x="-1" y="94"/>
                  <a:pt x="0" y="107"/>
                  <a:pt x="7" y="114"/>
                </a:cubicBezTo>
                <a:lnTo>
                  <a:pt x="47" y="153"/>
                </a:lnTo>
                <a:cubicBezTo>
                  <a:pt x="48" y="153"/>
                  <a:pt x="48" y="154"/>
                  <a:pt x="48" y="154"/>
                </a:cubicBezTo>
                <a:lnTo>
                  <a:pt x="49" y="154"/>
                </a:lnTo>
                <a:cubicBezTo>
                  <a:pt x="49" y="155"/>
                  <a:pt x="49" y="155"/>
                  <a:pt x="50" y="155"/>
                </a:cubicBezTo>
                <a:lnTo>
                  <a:pt x="51" y="156"/>
                </a:lnTo>
                <a:cubicBezTo>
                  <a:pt x="52" y="156"/>
                  <a:pt x="52" y="156"/>
                  <a:pt x="52" y="156"/>
                </a:cubicBezTo>
                <a:cubicBezTo>
                  <a:pt x="52" y="157"/>
                  <a:pt x="53" y="157"/>
                  <a:pt x="53" y="157"/>
                </a:cubicBezTo>
                <a:lnTo>
                  <a:pt x="54" y="157"/>
                </a:lnTo>
                <a:lnTo>
                  <a:pt x="55" y="157"/>
                </a:lnTo>
                <a:cubicBezTo>
                  <a:pt x="55" y="158"/>
                  <a:pt x="55" y="158"/>
                  <a:pt x="56" y="158"/>
                </a:cubicBezTo>
                <a:lnTo>
                  <a:pt x="57" y="158"/>
                </a:lnTo>
                <a:lnTo>
                  <a:pt x="58" y="158"/>
                </a:lnTo>
                <a:lnTo>
                  <a:pt x="59" y="158"/>
                </a:lnTo>
                <a:cubicBezTo>
                  <a:pt x="59" y="158"/>
                  <a:pt x="60" y="158"/>
                  <a:pt x="61" y="158"/>
                </a:cubicBezTo>
                <a:lnTo>
                  <a:pt x="100" y="158"/>
                </a:lnTo>
                <a:cubicBezTo>
                  <a:pt x="101" y="158"/>
                  <a:pt x="102" y="158"/>
                  <a:pt x="103" y="158"/>
                </a:cubicBezTo>
                <a:cubicBezTo>
                  <a:pt x="89" y="185"/>
                  <a:pt x="80" y="217"/>
                  <a:pt x="80" y="251"/>
                </a:cubicBezTo>
                <a:cubicBezTo>
                  <a:pt x="77" y="242"/>
                  <a:pt x="70" y="236"/>
                  <a:pt x="61" y="236"/>
                </a:cubicBezTo>
                <a:lnTo>
                  <a:pt x="21" y="236"/>
                </a:lnTo>
                <a:cubicBezTo>
                  <a:pt x="10" y="236"/>
                  <a:pt x="1" y="244"/>
                  <a:pt x="1" y="255"/>
                </a:cubicBezTo>
                <a:cubicBezTo>
                  <a:pt x="1" y="266"/>
                  <a:pt x="10" y="275"/>
                  <a:pt x="21" y="275"/>
                </a:cubicBezTo>
                <a:lnTo>
                  <a:pt x="61" y="275"/>
                </a:lnTo>
                <a:cubicBezTo>
                  <a:pt x="70" y="275"/>
                  <a:pt x="77" y="269"/>
                  <a:pt x="80" y="260"/>
                </a:cubicBezTo>
                <a:cubicBezTo>
                  <a:pt x="80" y="294"/>
                  <a:pt x="88" y="326"/>
                  <a:pt x="102" y="353"/>
                </a:cubicBezTo>
                <a:cubicBezTo>
                  <a:pt x="101" y="353"/>
                  <a:pt x="100" y="353"/>
                  <a:pt x="99" y="353"/>
                </a:cubicBezTo>
                <a:lnTo>
                  <a:pt x="60" y="353"/>
                </a:lnTo>
                <a:cubicBezTo>
                  <a:pt x="59" y="353"/>
                  <a:pt x="59" y="353"/>
                  <a:pt x="59" y="353"/>
                </a:cubicBezTo>
                <a:lnTo>
                  <a:pt x="58" y="353"/>
                </a:lnTo>
                <a:lnTo>
                  <a:pt x="57" y="353"/>
                </a:lnTo>
                <a:lnTo>
                  <a:pt x="56" y="353"/>
                </a:lnTo>
                <a:cubicBezTo>
                  <a:pt x="56" y="353"/>
                  <a:pt x="55" y="353"/>
                  <a:pt x="55" y="354"/>
                </a:cubicBezTo>
                <a:lnTo>
                  <a:pt x="54" y="354"/>
                </a:lnTo>
                <a:lnTo>
                  <a:pt x="53" y="354"/>
                </a:lnTo>
                <a:lnTo>
                  <a:pt x="52" y="354"/>
                </a:lnTo>
                <a:cubicBezTo>
                  <a:pt x="52" y="354"/>
                  <a:pt x="52" y="355"/>
                  <a:pt x="51" y="355"/>
                </a:cubicBezTo>
                <a:lnTo>
                  <a:pt x="50" y="355"/>
                </a:lnTo>
                <a:lnTo>
                  <a:pt x="50" y="356"/>
                </a:lnTo>
                <a:cubicBezTo>
                  <a:pt x="49" y="356"/>
                  <a:pt x="49" y="356"/>
                  <a:pt x="49" y="356"/>
                </a:cubicBezTo>
                <a:lnTo>
                  <a:pt x="48" y="357"/>
                </a:lnTo>
                <a:lnTo>
                  <a:pt x="47" y="357"/>
                </a:lnTo>
                <a:cubicBezTo>
                  <a:pt x="47" y="358"/>
                  <a:pt x="47" y="358"/>
                  <a:pt x="46" y="358"/>
                </a:cubicBezTo>
                <a:lnTo>
                  <a:pt x="7" y="397"/>
                </a:lnTo>
                <a:cubicBezTo>
                  <a:pt x="-1" y="404"/>
                  <a:pt x="-2" y="417"/>
                  <a:pt x="6" y="425"/>
                </a:cubicBezTo>
                <a:cubicBezTo>
                  <a:pt x="10" y="429"/>
                  <a:pt x="15" y="431"/>
                  <a:pt x="20" y="431"/>
                </a:cubicBezTo>
                <a:cubicBezTo>
                  <a:pt x="25" y="431"/>
                  <a:pt x="30" y="429"/>
                  <a:pt x="34" y="425"/>
                </a:cubicBezTo>
                <a:lnTo>
                  <a:pt x="68" y="392"/>
                </a:lnTo>
                <a:lnTo>
                  <a:pt x="99" y="392"/>
                </a:lnTo>
                <a:cubicBezTo>
                  <a:pt x="108" y="392"/>
                  <a:pt x="115" y="387"/>
                  <a:pt x="118" y="379"/>
                </a:cubicBezTo>
                <a:cubicBezTo>
                  <a:pt x="144" y="413"/>
                  <a:pt x="179" y="432"/>
                  <a:pt x="217" y="432"/>
                </a:cubicBezTo>
                <a:cubicBezTo>
                  <a:pt x="254" y="432"/>
                  <a:pt x="288" y="414"/>
                  <a:pt x="314" y="380"/>
                </a:cubicBezTo>
                <a:cubicBezTo>
                  <a:pt x="317" y="387"/>
                  <a:pt x="324" y="392"/>
                  <a:pt x="332" y="392"/>
                </a:cubicBezTo>
                <a:lnTo>
                  <a:pt x="364" y="392"/>
                </a:lnTo>
                <a:lnTo>
                  <a:pt x="398" y="425"/>
                </a:lnTo>
                <a:cubicBezTo>
                  <a:pt x="401" y="429"/>
                  <a:pt x="406" y="431"/>
                  <a:pt x="411" y="431"/>
                </a:cubicBezTo>
                <a:cubicBezTo>
                  <a:pt x="416" y="431"/>
                  <a:pt x="422" y="429"/>
                  <a:pt x="425" y="425"/>
                </a:cubicBezTo>
                <a:cubicBezTo>
                  <a:pt x="433" y="417"/>
                  <a:pt x="433" y="404"/>
                  <a:pt x="425" y="397"/>
                </a:cubicBezTo>
                <a:lnTo>
                  <a:pt x="386" y="358"/>
                </a:lnTo>
                <a:cubicBezTo>
                  <a:pt x="385" y="358"/>
                  <a:pt x="385" y="358"/>
                  <a:pt x="385" y="358"/>
                </a:cubicBezTo>
                <a:cubicBezTo>
                  <a:pt x="385" y="358"/>
                  <a:pt x="384" y="358"/>
                  <a:pt x="384" y="357"/>
                </a:cubicBezTo>
                <a:lnTo>
                  <a:pt x="383" y="357"/>
                </a:lnTo>
                <a:lnTo>
                  <a:pt x="383" y="356"/>
                </a:lnTo>
                <a:cubicBezTo>
                  <a:pt x="382" y="356"/>
                  <a:pt x="382" y="356"/>
                  <a:pt x="382" y="356"/>
                </a:cubicBezTo>
                <a:lnTo>
                  <a:pt x="381" y="355"/>
                </a:lnTo>
                <a:lnTo>
                  <a:pt x="380" y="355"/>
                </a:lnTo>
                <a:cubicBezTo>
                  <a:pt x="380" y="355"/>
                  <a:pt x="380" y="354"/>
                  <a:pt x="379" y="354"/>
                </a:cubicBezTo>
                <a:lnTo>
                  <a:pt x="378" y="354"/>
                </a:lnTo>
                <a:lnTo>
                  <a:pt x="377" y="354"/>
                </a:lnTo>
                <a:lnTo>
                  <a:pt x="376" y="354"/>
                </a:lnTo>
                <a:cubicBezTo>
                  <a:pt x="376" y="353"/>
                  <a:pt x="376" y="353"/>
                  <a:pt x="376" y="353"/>
                </a:cubicBezTo>
                <a:cubicBezTo>
                  <a:pt x="375" y="353"/>
                  <a:pt x="375" y="353"/>
                  <a:pt x="375" y="353"/>
                </a:cubicBezTo>
                <a:cubicBezTo>
                  <a:pt x="374" y="353"/>
                  <a:pt x="374" y="353"/>
                  <a:pt x="374" y="353"/>
                </a:cubicBezTo>
                <a:cubicBezTo>
                  <a:pt x="373" y="353"/>
                  <a:pt x="373" y="353"/>
                  <a:pt x="372" y="353"/>
                </a:cubicBezTo>
                <a:lnTo>
                  <a:pt x="332" y="353"/>
                </a:lnTo>
                <a:lnTo>
                  <a:pt x="331" y="353"/>
                </a:lnTo>
                <a:cubicBezTo>
                  <a:pt x="345" y="327"/>
                  <a:pt x="353" y="296"/>
                  <a:pt x="354" y="264"/>
                </a:cubicBezTo>
                <a:cubicBezTo>
                  <a:pt x="357" y="270"/>
                  <a:pt x="364" y="275"/>
                  <a:pt x="372" y="27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3" name="Freeform 722">
            <a:extLst>
              <a:ext uri="{FF2B5EF4-FFF2-40B4-BE49-F238E27FC236}">
                <a16:creationId xmlns:a16="http://schemas.microsoft.com/office/drawing/2014/main" id="{D1B1F7CE-F25E-6A4C-9499-726EC7BB341D}"/>
              </a:ext>
            </a:extLst>
          </p:cNvPr>
          <p:cNvSpPr/>
          <p:nvPr/>
        </p:nvSpPr>
        <p:spPr>
          <a:xfrm>
            <a:off x="6261073" y="2574211"/>
            <a:ext cx="26856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7" h="904">
                <a:moveTo>
                  <a:pt x="690" y="848"/>
                </a:moveTo>
                <a:lnTo>
                  <a:pt x="55" y="848"/>
                </a:lnTo>
                <a:lnTo>
                  <a:pt x="57" y="782"/>
                </a:lnTo>
                <a:lnTo>
                  <a:pt x="692" y="782"/>
                </a:lnTo>
                <a:close/>
                <a:moveTo>
                  <a:pt x="714" y="346"/>
                </a:moveTo>
                <a:cubicBezTo>
                  <a:pt x="713" y="330"/>
                  <a:pt x="700" y="319"/>
                  <a:pt x="685" y="320"/>
                </a:cubicBezTo>
                <a:cubicBezTo>
                  <a:pt x="669" y="321"/>
                  <a:pt x="658" y="335"/>
                  <a:pt x="659" y="350"/>
                </a:cubicBezTo>
                <a:lnTo>
                  <a:pt x="690" y="727"/>
                </a:lnTo>
                <a:lnTo>
                  <a:pt x="59" y="727"/>
                </a:lnTo>
                <a:lnTo>
                  <a:pt x="114" y="80"/>
                </a:lnTo>
                <a:cubicBezTo>
                  <a:pt x="115" y="66"/>
                  <a:pt x="127" y="55"/>
                  <a:pt x="141" y="55"/>
                </a:cubicBezTo>
                <a:lnTo>
                  <a:pt x="277" y="55"/>
                </a:lnTo>
                <a:cubicBezTo>
                  <a:pt x="293" y="55"/>
                  <a:pt x="305" y="42"/>
                  <a:pt x="305" y="27"/>
                </a:cubicBezTo>
                <a:cubicBezTo>
                  <a:pt x="305" y="12"/>
                  <a:pt x="293" y="0"/>
                  <a:pt x="277" y="0"/>
                </a:cubicBezTo>
                <a:lnTo>
                  <a:pt x="141" y="0"/>
                </a:lnTo>
                <a:cubicBezTo>
                  <a:pt x="98" y="0"/>
                  <a:pt x="62" y="33"/>
                  <a:pt x="59" y="75"/>
                </a:cubicBezTo>
                <a:lnTo>
                  <a:pt x="2" y="752"/>
                </a:lnTo>
                <a:lnTo>
                  <a:pt x="2" y="753"/>
                </a:lnTo>
                <a:lnTo>
                  <a:pt x="2" y="754"/>
                </a:lnTo>
                <a:lnTo>
                  <a:pt x="0" y="860"/>
                </a:lnTo>
                <a:cubicBezTo>
                  <a:pt x="0" y="884"/>
                  <a:pt x="19" y="904"/>
                  <a:pt x="43" y="904"/>
                </a:cubicBezTo>
                <a:lnTo>
                  <a:pt x="702" y="904"/>
                </a:lnTo>
                <a:cubicBezTo>
                  <a:pt x="726" y="904"/>
                  <a:pt x="745" y="884"/>
                  <a:pt x="745" y="861"/>
                </a:cubicBezTo>
                <a:lnTo>
                  <a:pt x="747" y="755"/>
                </a:lnTo>
                <a:cubicBezTo>
                  <a:pt x="747" y="754"/>
                  <a:pt x="747" y="753"/>
                  <a:pt x="747" y="7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4" name="Freeform 723">
            <a:extLst>
              <a:ext uri="{FF2B5EF4-FFF2-40B4-BE49-F238E27FC236}">
                <a16:creationId xmlns:a16="http://schemas.microsoft.com/office/drawing/2014/main" id="{59DC6B6B-472C-334F-849B-5A1CD540B6BF}"/>
              </a:ext>
            </a:extLst>
          </p:cNvPr>
          <p:cNvSpPr/>
          <p:nvPr/>
        </p:nvSpPr>
        <p:spPr>
          <a:xfrm>
            <a:off x="6474193" y="2860770"/>
            <a:ext cx="1368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39">
                <a:moveTo>
                  <a:pt x="19" y="39"/>
                </a:moveTo>
                <a:cubicBezTo>
                  <a:pt x="30" y="39"/>
                  <a:pt x="39" y="30"/>
                  <a:pt x="39" y="19"/>
                </a:cubicBezTo>
                <a:cubicBezTo>
                  <a:pt x="39" y="9"/>
                  <a:pt x="30" y="0"/>
                  <a:pt x="19" y="0"/>
                </a:cubicBezTo>
                <a:cubicBezTo>
                  <a:pt x="9" y="0"/>
                  <a:pt x="0" y="9"/>
                  <a:pt x="0" y="19"/>
                </a:cubicBezTo>
                <a:cubicBezTo>
                  <a:pt x="0" y="30"/>
                  <a:pt x="9" y="39"/>
                  <a:pt x="19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5" name="Freeform 724">
            <a:extLst>
              <a:ext uri="{FF2B5EF4-FFF2-40B4-BE49-F238E27FC236}">
                <a16:creationId xmlns:a16="http://schemas.microsoft.com/office/drawing/2014/main" id="{8D7811C3-BA92-B649-840C-A6F17C5360DA}"/>
              </a:ext>
            </a:extLst>
          </p:cNvPr>
          <p:cNvSpPr/>
          <p:nvPr/>
        </p:nvSpPr>
        <p:spPr>
          <a:xfrm>
            <a:off x="6313993" y="2507250"/>
            <a:ext cx="226800" cy="29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1" h="810">
                <a:moveTo>
                  <a:pt x="199" y="444"/>
                </a:moveTo>
                <a:cubicBezTo>
                  <a:pt x="204" y="443"/>
                  <a:pt x="209" y="441"/>
                  <a:pt x="213" y="437"/>
                </a:cubicBezTo>
                <a:cubicBezTo>
                  <a:pt x="216" y="433"/>
                  <a:pt x="218" y="428"/>
                  <a:pt x="218" y="423"/>
                </a:cubicBezTo>
                <a:lnTo>
                  <a:pt x="213" y="370"/>
                </a:lnTo>
                <a:cubicBezTo>
                  <a:pt x="223" y="364"/>
                  <a:pt x="228" y="352"/>
                  <a:pt x="225" y="341"/>
                </a:cubicBezTo>
                <a:cubicBezTo>
                  <a:pt x="216" y="300"/>
                  <a:pt x="229" y="259"/>
                  <a:pt x="258" y="230"/>
                </a:cubicBezTo>
                <a:cubicBezTo>
                  <a:pt x="276" y="212"/>
                  <a:pt x="299" y="200"/>
                  <a:pt x="324" y="196"/>
                </a:cubicBezTo>
                <a:cubicBezTo>
                  <a:pt x="311" y="204"/>
                  <a:pt x="299" y="213"/>
                  <a:pt x="288" y="223"/>
                </a:cubicBezTo>
                <a:cubicBezTo>
                  <a:pt x="258" y="254"/>
                  <a:pt x="241" y="293"/>
                  <a:pt x="241" y="336"/>
                </a:cubicBezTo>
                <a:cubicBezTo>
                  <a:pt x="241" y="375"/>
                  <a:pt x="256" y="413"/>
                  <a:pt x="282" y="442"/>
                </a:cubicBezTo>
                <a:lnTo>
                  <a:pt x="281" y="443"/>
                </a:lnTo>
                <a:cubicBezTo>
                  <a:pt x="281" y="444"/>
                  <a:pt x="281" y="444"/>
                  <a:pt x="281" y="444"/>
                </a:cubicBezTo>
                <a:lnTo>
                  <a:pt x="269" y="444"/>
                </a:lnTo>
                <a:cubicBezTo>
                  <a:pt x="263" y="444"/>
                  <a:pt x="258" y="446"/>
                  <a:pt x="254" y="450"/>
                </a:cubicBezTo>
                <a:lnTo>
                  <a:pt x="90" y="615"/>
                </a:lnTo>
                <a:lnTo>
                  <a:pt x="40" y="616"/>
                </a:lnTo>
                <a:lnTo>
                  <a:pt x="40" y="577"/>
                </a:lnTo>
                <a:lnTo>
                  <a:pt x="74" y="579"/>
                </a:lnTo>
                <a:cubicBezTo>
                  <a:pt x="80" y="579"/>
                  <a:pt x="85" y="577"/>
                  <a:pt x="89" y="573"/>
                </a:cubicBezTo>
                <a:cubicBezTo>
                  <a:pt x="93" y="569"/>
                  <a:pt x="95" y="563"/>
                  <a:pt x="95" y="558"/>
                </a:cubicBezTo>
                <a:lnTo>
                  <a:pt x="92" y="527"/>
                </a:lnTo>
                <a:lnTo>
                  <a:pt x="129" y="529"/>
                </a:lnTo>
                <a:cubicBezTo>
                  <a:pt x="135" y="530"/>
                  <a:pt x="141" y="528"/>
                  <a:pt x="145" y="524"/>
                </a:cubicBezTo>
                <a:cubicBezTo>
                  <a:pt x="149" y="519"/>
                  <a:pt x="151" y="514"/>
                  <a:pt x="150" y="508"/>
                </a:cubicBezTo>
                <a:lnTo>
                  <a:pt x="146" y="459"/>
                </a:lnTo>
                <a:lnTo>
                  <a:pt x="158" y="447"/>
                </a:lnTo>
                <a:close/>
                <a:moveTo>
                  <a:pt x="486" y="35"/>
                </a:moveTo>
                <a:cubicBezTo>
                  <a:pt x="546" y="35"/>
                  <a:pt x="596" y="96"/>
                  <a:pt x="596" y="170"/>
                </a:cubicBezTo>
                <a:cubicBezTo>
                  <a:pt x="596" y="216"/>
                  <a:pt x="577" y="256"/>
                  <a:pt x="549" y="280"/>
                </a:cubicBezTo>
                <a:cubicBezTo>
                  <a:pt x="529" y="227"/>
                  <a:pt x="482" y="188"/>
                  <a:pt x="424" y="179"/>
                </a:cubicBezTo>
                <a:cubicBezTo>
                  <a:pt x="423" y="178"/>
                  <a:pt x="422" y="177"/>
                  <a:pt x="421" y="177"/>
                </a:cubicBezTo>
                <a:cubicBezTo>
                  <a:pt x="417" y="174"/>
                  <a:pt x="413" y="172"/>
                  <a:pt x="408" y="170"/>
                </a:cubicBezTo>
                <a:cubicBezTo>
                  <a:pt x="398" y="165"/>
                  <a:pt x="387" y="162"/>
                  <a:pt x="377" y="159"/>
                </a:cubicBezTo>
                <a:cubicBezTo>
                  <a:pt x="381" y="90"/>
                  <a:pt x="428" y="35"/>
                  <a:pt x="486" y="35"/>
                </a:cubicBezTo>
                <a:close/>
                <a:moveTo>
                  <a:pt x="406" y="291"/>
                </a:moveTo>
                <a:cubicBezTo>
                  <a:pt x="400" y="299"/>
                  <a:pt x="402" y="310"/>
                  <a:pt x="410" y="315"/>
                </a:cubicBezTo>
                <a:cubicBezTo>
                  <a:pt x="412" y="317"/>
                  <a:pt x="414" y="319"/>
                  <a:pt x="417" y="320"/>
                </a:cubicBezTo>
                <a:cubicBezTo>
                  <a:pt x="412" y="324"/>
                  <a:pt x="406" y="326"/>
                  <a:pt x="400" y="326"/>
                </a:cubicBezTo>
                <a:cubicBezTo>
                  <a:pt x="386" y="326"/>
                  <a:pt x="375" y="315"/>
                  <a:pt x="375" y="301"/>
                </a:cubicBezTo>
                <a:cubicBezTo>
                  <a:pt x="375" y="287"/>
                  <a:pt x="386" y="276"/>
                  <a:pt x="400" y="276"/>
                </a:cubicBezTo>
                <a:cubicBezTo>
                  <a:pt x="407" y="276"/>
                  <a:pt x="414" y="279"/>
                  <a:pt x="418" y="284"/>
                </a:cubicBezTo>
                <a:cubicBezTo>
                  <a:pt x="414" y="284"/>
                  <a:pt x="409" y="286"/>
                  <a:pt x="406" y="291"/>
                </a:cubicBezTo>
                <a:close/>
                <a:moveTo>
                  <a:pt x="464" y="437"/>
                </a:moveTo>
                <a:cubicBezTo>
                  <a:pt x="454" y="443"/>
                  <a:pt x="449" y="455"/>
                  <a:pt x="451" y="467"/>
                </a:cubicBezTo>
                <a:lnTo>
                  <a:pt x="412" y="501"/>
                </a:lnTo>
                <a:cubicBezTo>
                  <a:pt x="408" y="504"/>
                  <a:pt x="405" y="509"/>
                  <a:pt x="405" y="514"/>
                </a:cubicBezTo>
                <a:cubicBezTo>
                  <a:pt x="404" y="519"/>
                  <a:pt x="406" y="525"/>
                  <a:pt x="410" y="529"/>
                </a:cubicBezTo>
                <a:lnTo>
                  <a:pt x="437" y="560"/>
                </a:lnTo>
                <a:lnTo>
                  <a:pt x="437" y="577"/>
                </a:lnTo>
                <a:lnTo>
                  <a:pt x="399" y="608"/>
                </a:lnTo>
                <a:cubicBezTo>
                  <a:pt x="394" y="612"/>
                  <a:pt x="392" y="618"/>
                  <a:pt x="392" y="623"/>
                </a:cubicBezTo>
                <a:cubicBezTo>
                  <a:pt x="392" y="629"/>
                  <a:pt x="394" y="635"/>
                  <a:pt x="398" y="639"/>
                </a:cubicBezTo>
                <a:lnTo>
                  <a:pt x="426" y="663"/>
                </a:lnTo>
                <a:lnTo>
                  <a:pt x="403" y="683"/>
                </a:lnTo>
                <a:cubicBezTo>
                  <a:pt x="399" y="686"/>
                  <a:pt x="396" y="692"/>
                  <a:pt x="396" y="697"/>
                </a:cubicBezTo>
                <a:cubicBezTo>
                  <a:pt x="396" y="703"/>
                  <a:pt x="398" y="708"/>
                  <a:pt x="403" y="712"/>
                </a:cubicBezTo>
                <a:lnTo>
                  <a:pt x="428" y="735"/>
                </a:lnTo>
                <a:lnTo>
                  <a:pt x="400" y="762"/>
                </a:lnTo>
                <a:lnTo>
                  <a:pt x="366" y="727"/>
                </a:lnTo>
                <a:lnTo>
                  <a:pt x="366" y="494"/>
                </a:lnTo>
                <a:cubicBezTo>
                  <a:pt x="366" y="488"/>
                  <a:pt x="364" y="483"/>
                  <a:pt x="360" y="479"/>
                </a:cubicBezTo>
                <a:lnTo>
                  <a:pt x="352" y="471"/>
                </a:lnTo>
                <a:lnTo>
                  <a:pt x="352" y="470"/>
                </a:lnTo>
                <a:cubicBezTo>
                  <a:pt x="355" y="458"/>
                  <a:pt x="350" y="445"/>
                  <a:pt x="339" y="439"/>
                </a:cubicBezTo>
                <a:cubicBezTo>
                  <a:pt x="303" y="417"/>
                  <a:pt x="281" y="378"/>
                  <a:pt x="281" y="336"/>
                </a:cubicBezTo>
                <a:cubicBezTo>
                  <a:pt x="281" y="304"/>
                  <a:pt x="293" y="274"/>
                  <a:pt x="316" y="251"/>
                </a:cubicBezTo>
                <a:cubicBezTo>
                  <a:pt x="338" y="229"/>
                  <a:pt x="368" y="216"/>
                  <a:pt x="400" y="216"/>
                </a:cubicBezTo>
                <a:cubicBezTo>
                  <a:pt x="454" y="217"/>
                  <a:pt x="499" y="252"/>
                  <a:pt x="514" y="301"/>
                </a:cubicBezTo>
                <a:cubicBezTo>
                  <a:pt x="505" y="304"/>
                  <a:pt x="496" y="305"/>
                  <a:pt x="486" y="305"/>
                </a:cubicBezTo>
                <a:cubicBezTo>
                  <a:pt x="477" y="305"/>
                  <a:pt x="469" y="304"/>
                  <a:pt x="461" y="301"/>
                </a:cubicBezTo>
                <a:cubicBezTo>
                  <a:pt x="461" y="268"/>
                  <a:pt x="434" y="240"/>
                  <a:pt x="400" y="240"/>
                </a:cubicBezTo>
                <a:cubicBezTo>
                  <a:pt x="367" y="240"/>
                  <a:pt x="339" y="268"/>
                  <a:pt x="339" y="301"/>
                </a:cubicBezTo>
                <a:cubicBezTo>
                  <a:pt x="339" y="335"/>
                  <a:pt x="367" y="362"/>
                  <a:pt x="400" y="362"/>
                </a:cubicBezTo>
                <a:cubicBezTo>
                  <a:pt x="421" y="362"/>
                  <a:pt x="439" y="351"/>
                  <a:pt x="450" y="335"/>
                </a:cubicBezTo>
                <a:cubicBezTo>
                  <a:pt x="462" y="339"/>
                  <a:pt x="474" y="341"/>
                  <a:pt x="486" y="341"/>
                </a:cubicBezTo>
                <a:cubicBezTo>
                  <a:pt x="497" y="341"/>
                  <a:pt x="509" y="339"/>
                  <a:pt x="520" y="336"/>
                </a:cubicBezTo>
                <a:cubicBezTo>
                  <a:pt x="520" y="377"/>
                  <a:pt x="499" y="415"/>
                  <a:pt x="464" y="437"/>
                </a:cubicBezTo>
                <a:close/>
                <a:moveTo>
                  <a:pt x="177" y="406"/>
                </a:moveTo>
                <a:lnTo>
                  <a:pt x="148" y="408"/>
                </a:lnTo>
                <a:cubicBezTo>
                  <a:pt x="143" y="408"/>
                  <a:pt x="139" y="410"/>
                  <a:pt x="135" y="413"/>
                </a:cubicBezTo>
                <a:lnTo>
                  <a:pt x="111" y="438"/>
                </a:lnTo>
                <a:cubicBezTo>
                  <a:pt x="107" y="442"/>
                  <a:pt x="105" y="448"/>
                  <a:pt x="105" y="454"/>
                </a:cubicBezTo>
                <a:lnTo>
                  <a:pt x="109" y="489"/>
                </a:lnTo>
                <a:lnTo>
                  <a:pt x="73" y="486"/>
                </a:lnTo>
                <a:cubicBezTo>
                  <a:pt x="67" y="485"/>
                  <a:pt x="61" y="488"/>
                  <a:pt x="57" y="492"/>
                </a:cubicBezTo>
                <a:cubicBezTo>
                  <a:pt x="53" y="496"/>
                  <a:pt x="51" y="501"/>
                  <a:pt x="51" y="507"/>
                </a:cubicBezTo>
                <a:lnTo>
                  <a:pt x="54" y="538"/>
                </a:lnTo>
                <a:lnTo>
                  <a:pt x="21" y="537"/>
                </a:lnTo>
                <a:cubicBezTo>
                  <a:pt x="16" y="537"/>
                  <a:pt x="10" y="539"/>
                  <a:pt x="6" y="542"/>
                </a:cubicBezTo>
                <a:cubicBezTo>
                  <a:pt x="2" y="546"/>
                  <a:pt x="0" y="551"/>
                  <a:pt x="0" y="557"/>
                </a:cubicBezTo>
                <a:lnTo>
                  <a:pt x="1" y="636"/>
                </a:lnTo>
                <a:cubicBezTo>
                  <a:pt x="1" y="641"/>
                  <a:pt x="4" y="646"/>
                  <a:pt x="7" y="650"/>
                </a:cubicBezTo>
                <a:cubicBezTo>
                  <a:pt x="11" y="653"/>
                  <a:pt x="16" y="655"/>
                  <a:pt x="21" y="655"/>
                </a:cubicBezTo>
                <a:lnTo>
                  <a:pt x="98" y="654"/>
                </a:lnTo>
                <a:cubicBezTo>
                  <a:pt x="103" y="654"/>
                  <a:pt x="108" y="652"/>
                  <a:pt x="112" y="648"/>
                </a:cubicBezTo>
                <a:lnTo>
                  <a:pt x="276" y="484"/>
                </a:lnTo>
                <a:lnTo>
                  <a:pt x="300" y="484"/>
                </a:lnTo>
                <a:cubicBezTo>
                  <a:pt x="303" y="484"/>
                  <a:pt x="305" y="484"/>
                  <a:pt x="307" y="483"/>
                </a:cubicBezTo>
                <a:cubicBezTo>
                  <a:pt x="308" y="484"/>
                  <a:pt x="309" y="485"/>
                  <a:pt x="310" y="485"/>
                </a:cubicBezTo>
                <a:lnTo>
                  <a:pt x="327" y="502"/>
                </a:lnTo>
                <a:lnTo>
                  <a:pt x="327" y="735"/>
                </a:lnTo>
                <a:cubicBezTo>
                  <a:pt x="327" y="740"/>
                  <a:pt x="329" y="745"/>
                  <a:pt x="332" y="749"/>
                </a:cubicBezTo>
                <a:lnTo>
                  <a:pt x="386" y="804"/>
                </a:lnTo>
                <a:cubicBezTo>
                  <a:pt x="390" y="807"/>
                  <a:pt x="395" y="810"/>
                  <a:pt x="400" y="810"/>
                </a:cubicBezTo>
                <a:cubicBezTo>
                  <a:pt x="405" y="810"/>
                  <a:pt x="410" y="808"/>
                  <a:pt x="414" y="804"/>
                </a:cubicBezTo>
                <a:lnTo>
                  <a:pt x="470" y="749"/>
                </a:lnTo>
                <a:cubicBezTo>
                  <a:pt x="474" y="745"/>
                  <a:pt x="476" y="740"/>
                  <a:pt x="476" y="735"/>
                </a:cubicBezTo>
                <a:cubicBezTo>
                  <a:pt x="476" y="729"/>
                  <a:pt x="474" y="724"/>
                  <a:pt x="470" y="720"/>
                </a:cubicBezTo>
                <a:lnTo>
                  <a:pt x="446" y="698"/>
                </a:lnTo>
                <a:lnTo>
                  <a:pt x="469" y="678"/>
                </a:lnTo>
                <a:cubicBezTo>
                  <a:pt x="474" y="674"/>
                  <a:pt x="476" y="668"/>
                  <a:pt x="476" y="663"/>
                </a:cubicBezTo>
                <a:cubicBezTo>
                  <a:pt x="476" y="657"/>
                  <a:pt x="474" y="652"/>
                  <a:pt x="469" y="648"/>
                </a:cubicBezTo>
                <a:lnTo>
                  <a:pt x="442" y="624"/>
                </a:lnTo>
                <a:lnTo>
                  <a:pt x="469" y="602"/>
                </a:lnTo>
                <a:cubicBezTo>
                  <a:pt x="474" y="598"/>
                  <a:pt x="476" y="592"/>
                  <a:pt x="476" y="587"/>
                </a:cubicBezTo>
                <a:lnTo>
                  <a:pt x="476" y="552"/>
                </a:lnTo>
                <a:cubicBezTo>
                  <a:pt x="476" y="547"/>
                  <a:pt x="474" y="543"/>
                  <a:pt x="471" y="539"/>
                </a:cubicBezTo>
                <a:lnTo>
                  <a:pt x="452" y="517"/>
                </a:lnTo>
                <a:lnTo>
                  <a:pt x="492" y="484"/>
                </a:lnTo>
                <a:cubicBezTo>
                  <a:pt x="498" y="479"/>
                  <a:pt x="500" y="470"/>
                  <a:pt x="497" y="462"/>
                </a:cubicBezTo>
                <a:cubicBezTo>
                  <a:pt x="536" y="432"/>
                  <a:pt x="559" y="386"/>
                  <a:pt x="559" y="336"/>
                </a:cubicBezTo>
                <a:cubicBezTo>
                  <a:pt x="559" y="330"/>
                  <a:pt x="559" y="324"/>
                  <a:pt x="558" y="318"/>
                </a:cubicBezTo>
                <a:cubicBezTo>
                  <a:pt x="602" y="289"/>
                  <a:pt x="631" y="233"/>
                  <a:pt x="631" y="170"/>
                </a:cubicBezTo>
                <a:cubicBezTo>
                  <a:pt x="631" y="76"/>
                  <a:pt x="566" y="0"/>
                  <a:pt x="486" y="0"/>
                </a:cubicBezTo>
                <a:cubicBezTo>
                  <a:pt x="410" y="0"/>
                  <a:pt x="348" y="68"/>
                  <a:pt x="341" y="156"/>
                </a:cubicBezTo>
                <a:cubicBezTo>
                  <a:pt x="300" y="156"/>
                  <a:pt x="260" y="172"/>
                  <a:pt x="230" y="202"/>
                </a:cubicBezTo>
                <a:cubicBezTo>
                  <a:pt x="195" y="237"/>
                  <a:pt x="178" y="286"/>
                  <a:pt x="184" y="335"/>
                </a:cubicBezTo>
                <a:cubicBezTo>
                  <a:pt x="176" y="338"/>
                  <a:pt x="172" y="346"/>
                  <a:pt x="173" y="3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6" name="Freeform 725">
            <a:extLst>
              <a:ext uri="{FF2B5EF4-FFF2-40B4-BE49-F238E27FC236}">
                <a16:creationId xmlns:a16="http://schemas.microsoft.com/office/drawing/2014/main" id="{817736E2-3C29-514F-A71A-021AAD6D541B}"/>
              </a:ext>
            </a:extLst>
          </p:cNvPr>
          <p:cNvSpPr/>
          <p:nvPr/>
        </p:nvSpPr>
        <p:spPr>
          <a:xfrm>
            <a:off x="6975313" y="2574211"/>
            <a:ext cx="26856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7" h="904">
                <a:moveTo>
                  <a:pt x="690" y="848"/>
                </a:moveTo>
                <a:lnTo>
                  <a:pt x="55" y="848"/>
                </a:lnTo>
                <a:lnTo>
                  <a:pt x="56" y="782"/>
                </a:lnTo>
                <a:lnTo>
                  <a:pt x="691" y="782"/>
                </a:lnTo>
                <a:close/>
                <a:moveTo>
                  <a:pt x="714" y="346"/>
                </a:moveTo>
                <a:cubicBezTo>
                  <a:pt x="713" y="330"/>
                  <a:pt x="699" y="319"/>
                  <a:pt x="684" y="320"/>
                </a:cubicBezTo>
                <a:cubicBezTo>
                  <a:pt x="669" y="321"/>
                  <a:pt x="658" y="335"/>
                  <a:pt x="659" y="350"/>
                </a:cubicBezTo>
                <a:lnTo>
                  <a:pt x="689" y="727"/>
                </a:lnTo>
                <a:lnTo>
                  <a:pt x="59" y="727"/>
                </a:lnTo>
                <a:lnTo>
                  <a:pt x="113" y="80"/>
                </a:lnTo>
                <a:cubicBezTo>
                  <a:pt x="115" y="66"/>
                  <a:pt x="127" y="55"/>
                  <a:pt x="141" y="55"/>
                </a:cubicBezTo>
                <a:lnTo>
                  <a:pt x="277" y="55"/>
                </a:lnTo>
                <a:cubicBezTo>
                  <a:pt x="292" y="55"/>
                  <a:pt x="304" y="42"/>
                  <a:pt x="304" y="27"/>
                </a:cubicBezTo>
                <a:cubicBezTo>
                  <a:pt x="304" y="12"/>
                  <a:pt x="292" y="0"/>
                  <a:pt x="277" y="0"/>
                </a:cubicBezTo>
                <a:lnTo>
                  <a:pt x="141" y="0"/>
                </a:lnTo>
                <a:cubicBezTo>
                  <a:pt x="98" y="0"/>
                  <a:pt x="62" y="33"/>
                  <a:pt x="58" y="75"/>
                </a:cubicBezTo>
                <a:lnTo>
                  <a:pt x="2" y="752"/>
                </a:lnTo>
                <a:lnTo>
                  <a:pt x="2" y="753"/>
                </a:lnTo>
                <a:lnTo>
                  <a:pt x="2" y="754"/>
                </a:lnTo>
                <a:lnTo>
                  <a:pt x="0" y="860"/>
                </a:lnTo>
                <a:cubicBezTo>
                  <a:pt x="0" y="884"/>
                  <a:pt x="19" y="904"/>
                  <a:pt x="43" y="904"/>
                </a:cubicBezTo>
                <a:lnTo>
                  <a:pt x="702" y="904"/>
                </a:lnTo>
                <a:cubicBezTo>
                  <a:pt x="725" y="904"/>
                  <a:pt x="745" y="884"/>
                  <a:pt x="745" y="861"/>
                </a:cubicBezTo>
                <a:lnTo>
                  <a:pt x="747" y="755"/>
                </a:lnTo>
                <a:cubicBezTo>
                  <a:pt x="747" y="754"/>
                  <a:pt x="747" y="753"/>
                  <a:pt x="747" y="7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7" name="Freeform 726">
            <a:extLst>
              <a:ext uri="{FF2B5EF4-FFF2-40B4-BE49-F238E27FC236}">
                <a16:creationId xmlns:a16="http://schemas.microsoft.com/office/drawing/2014/main" id="{DF15F6F2-E0C8-F944-9543-03C28FFC8753}"/>
              </a:ext>
            </a:extLst>
          </p:cNvPr>
          <p:cNvSpPr/>
          <p:nvPr/>
        </p:nvSpPr>
        <p:spPr>
          <a:xfrm>
            <a:off x="7188433" y="2860770"/>
            <a:ext cx="1332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" h="39">
                <a:moveTo>
                  <a:pt x="19" y="39"/>
                </a:moveTo>
                <a:cubicBezTo>
                  <a:pt x="30" y="39"/>
                  <a:pt x="38" y="30"/>
                  <a:pt x="38" y="19"/>
                </a:cubicBezTo>
                <a:cubicBezTo>
                  <a:pt x="38" y="9"/>
                  <a:pt x="30" y="0"/>
                  <a:pt x="19" y="0"/>
                </a:cubicBezTo>
                <a:cubicBezTo>
                  <a:pt x="8" y="0"/>
                  <a:pt x="0" y="9"/>
                  <a:pt x="0" y="19"/>
                </a:cubicBezTo>
                <a:cubicBezTo>
                  <a:pt x="0" y="30"/>
                  <a:pt x="8" y="39"/>
                  <a:pt x="19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8" name="Freeform 727">
            <a:extLst>
              <a:ext uri="{FF2B5EF4-FFF2-40B4-BE49-F238E27FC236}">
                <a16:creationId xmlns:a16="http://schemas.microsoft.com/office/drawing/2014/main" id="{8CE6F502-46D7-554C-B3AA-57A7857D48DB}"/>
              </a:ext>
            </a:extLst>
          </p:cNvPr>
          <p:cNvSpPr/>
          <p:nvPr/>
        </p:nvSpPr>
        <p:spPr>
          <a:xfrm>
            <a:off x="7060633" y="2604451"/>
            <a:ext cx="268920" cy="64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8" h="181">
                <a:moveTo>
                  <a:pt x="712" y="145"/>
                </a:moveTo>
                <a:lnTo>
                  <a:pt x="36" y="145"/>
                </a:lnTo>
                <a:lnTo>
                  <a:pt x="36" y="35"/>
                </a:lnTo>
                <a:lnTo>
                  <a:pt x="712" y="35"/>
                </a:lnTo>
                <a:close/>
                <a:moveTo>
                  <a:pt x="730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63"/>
                </a:lnTo>
                <a:cubicBezTo>
                  <a:pt x="0" y="173"/>
                  <a:pt x="8" y="181"/>
                  <a:pt x="18" y="181"/>
                </a:cubicBezTo>
                <a:lnTo>
                  <a:pt x="730" y="181"/>
                </a:lnTo>
                <a:cubicBezTo>
                  <a:pt x="740" y="181"/>
                  <a:pt x="748" y="173"/>
                  <a:pt x="748" y="163"/>
                </a:cubicBezTo>
                <a:lnTo>
                  <a:pt x="748" y="18"/>
                </a:lnTo>
                <a:cubicBezTo>
                  <a:pt x="748" y="8"/>
                  <a:pt x="740" y="0"/>
                  <a:pt x="73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9" name="Freeform 728">
            <a:extLst>
              <a:ext uri="{FF2B5EF4-FFF2-40B4-BE49-F238E27FC236}">
                <a16:creationId xmlns:a16="http://schemas.microsoft.com/office/drawing/2014/main" id="{575CDE30-35D8-514C-8A29-0C3E0B4C155B}"/>
              </a:ext>
            </a:extLst>
          </p:cNvPr>
          <p:cNvSpPr/>
          <p:nvPr/>
        </p:nvSpPr>
        <p:spPr>
          <a:xfrm>
            <a:off x="7139113" y="2625332"/>
            <a:ext cx="219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7">
                <a:moveTo>
                  <a:pt x="0" y="47"/>
                </a:moveTo>
                <a:cubicBezTo>
                  <a:pt x="0" y="51"/>
                  <a:pt x="3" y="55"/>
                  <a:pt x="7" y="55"/>
                </a:cubicBezTo>
                <a:cubicBezTo>
                  <a:pt x="9" y="55"/>
                  <a:pt x="11" y="54"/>
                  <a:pt x="13" y="52"/>
                </a:cubicBezTo>
                <a:lnTo>
                  <a:pt x="26" y="42"/>
                </a:lnTo>
                <a:lnTo>
                  <a:pt x="24" y="58"/>
                </a:lnTo>
                <a:cubicBezTo>
                  <a:pt x="23" y="63"/>
                  <a:pt x="26" y="67"/>
                  <a:pt x="31" y="67"/>
                </a:cubicBezTo>
                <a:cubicBezTo>
                  <a:pt x="35" y="67"/>
                  <a:pt x="38" y="63"/>
                  <a:pt x="38" y="58"/>
                </a:cubicBezTo>
                <a:lnTo>
                  <a:pt x="36" y="42"/>
                </a:lnTo>
                <a:lnTo>
                  <a:pt x="49" y="52"/>
                </a:lnTo>
                <a:cubicBezTo>
                  <a:pt x="51" y="54"/>
                  <a:pt x="52" y="55"/>
                  <a:pt x="54" y="55"/>
                </a:cubicBezTo>
                <a:cubicBezTo>
                  <a:pt x="58" y="55"/>
                  <a:pt x="62" y="51"/>
                  <a:pt x="62" y="47"/>
                </a:cubicBezTo>
                <a:cubicBezTo>
                  <a:pt x="62" y="44"/>
                  <a:pt x="60" y="41"/>
                  <a:pt x="57" y="40"/>
                </a:cubicBezTo>
                <a:lnTo>
                  <a:pt x="41" y="33"/>
                </a:lnTo>
                <a:lnTo>
                  <a:pt x="57" y="27"/>
                </a:lnTo>
                <a:cubicBezTo>
                  <a:pt x="59" y="26"/>
                  <a:pt x="62" y="23"/>
                  <a:pt x="62" y="20"/>
                </a:cubicBezTo>
                <a:cubicBezTo>
                  <a:pt x="62" y="16"/>
                  <a:pt x="59" y="12"/>
                  <a:pt x="55" y="12"/>
                </a:cubicBezTo>
                <a:cubicBezTo>
                  <a:pt x="53" y="12"/>
                  <a:pt x="51" y="13"/>
                  <a:pt x="49" y="15"/>
                </a:cubicBezTo>
                <a:lnTo>
                  <a:pt x="36" y="25"/>
                </a:lnTo>
                <a:lnTo>
                  <a:pt x="38" y="9"/>
                </a:lnTo>
                <a:cubicBezTo>
                  <a:pt x="38" y="4"/>
                  <a:pt x="35" y="0"/>
                  <a:pt x="31" y="0"/>
                </a:cubicBezTo>
                <a:cubicBezTo>
                  <a:pt x="26" y="0"/>
                  <a:pt x="23" y="4"/>
                  <a:pt x="24" y="9"/>
                </a:cubicBezTo>
                <a:lnTo>
                  <a:pt x="26" y="25"/>
                </a:lnTo>
                <a:lnTo>
                  <a:pt x="13" y="15"/>
                </a:lnTo>
                <a:cubicBezTo>
                  <a:pt x="11" y="13"/>
                  <a:pt x="9" y="12"/>
                  <a:pt x="7" y="12"/>
                </a:cubicBezTo>
                <a:cubicBezTo>
                  <a:pt x="3" y="12"/>
                  <a:pt x="0" y="16"/>
                  <a:pt x="0" y="20"/>
                </a:cubicBezTo>
                <a:cubicBezTo>
                  <a:pt x="0" y="23"/>
                  <a:pt x="2" y="26"/>
                  <a:pt x="5" y="27"/>
                </a:cubicBezTo>
                <a:lnTo>
                  <a:pt x="21" y="33"/>
                </a:lnTo>
                <a:lnTo>
                  <a:pt x="5" y="40"/>
                </a:lnTo>
                <a:cubicBezTo>
                  <a:pt x="2" y="41"/>
                  <a:pt x="0" y="44"/>
                  <a:pt x="0" y="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0" name="Freeform 729">
            <a:extLst>
              <a:ext uri="{FF2B5EF4-FFF2-40B4-BE49-F238E27FC236}">
                <a16:creationId xmlns:a16="http://schemas.microsoft.com/office/drawing/2014/main" id="{AF98B058-7DAC-7B48-B8D2-CE0D1B535176}"/>
              </a:ext>
            </a:extLst>
          </p:cNvPr>
          <p:cNvSpPr/>
          <p:nvPr/>
        </p:nvSpPr>
        <p:spPr>
          <a:xfrm>
            <a:off x="7168993" y="2625332"/>
            <a:ext cx="219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7">
                <a:moveTo>
                  <a:pt x="0" y="47"/>
                </a:moveTo>
                <a:cubicBezTo>
                  <a:pt x="0" y="51"/>
                  <a:pt x="4" y="55"/>
                  <a:pt x="8" y="55"/>
                </a:cubicBezTo>
                <a:cubicBezTo>
                  <a:pt x="10" y="55"/>
                  <a:pt x="11" y="54"/>
                  <a:pt x="13" y="52"/>
                </a:cubicBezTo>
                <a:lnTo>
                  <a:pt x="27" y="42"/>
                </a:lnTo>
                <a:lnTo>
                  <a:pt x="24" y="58"/>
                </a:lnTo>
                <a:cubicBezTo>
                  <a:pt x="24" y="63"/>
                  <a:pt x="27" y="67"/>
                  <a:pt x="31" y="67"/>
                </a:cubicBezTo>
                <a:cubicBezTo>
                  <a:pt x="36" y="67"/>
                  <a:pt x="39" y="63"/>
                  <a:pt x="38" y="58"/>
                </a:cubicBezTo>
                <a:lnTo>
                  <a:pt x="36" y="42"/>
                </a:lnTo>
                <a:lnTo>
                  <a:pt x="49" y="52"/>
                </a:lnTo>
                <a:cubicBezTo>
                  <a:pt x="51" y="54"/>
                  <a:pt x="53" y="55"/>
                  <a:pt x="55" y="55"/>
                </a:cubicBezTo>
                <a:cubicBezTo>
                  <a:pt x="59" y="55"/>
                  <a:pt x="62" y="51"/>
                  <a:pt x="62" y="47"/>
                </a:cubicBezTo>
                <a:cubicBezTo>
                  <a:pt x="62" y="44"/>
                  <a:pt x="60" y="41"/>
                  <a:pt x="57" y="40"/>
                </a:cubicBezTo>
                <a:lnTo>
                  <a:pt x="41" y="33"/>
                </a:lnTo>
                <a:lnTo>
                  <a:pt x="57" y="27"/>
                </a:lnTo>
                <a:cubicBezTo>
                  <a:pt x="60" y="26"/>
                  <a:pt x="62" y="23"/>
                  <a:pt x="62" y="20"/>
                </a:cubicBezTo>
                <a:cubicBezTo>
                  <a:pt x="62" y="16"/>
                  <a:pt x="59" y="12"/>
                  <a:pt x="55" y="12"/>
                </a:cubicBezTo>
                <a:cubicBezTo>
                  <a:pt x="53" y="12"/>
                  <a:pt x="51" y="13"/>
                  <a:pt x="49" y="15"/>
                </a:cubicBezTo>
                <a:lnTo>
                  <a:pt x="36" y="25"/>
                </a:lnTo>
                <a:lnTo>
                  <a:pt x="38" y="9"/>
                </a:lnTo>
                <a:cubicBezTo>
                  <a:pt x="39" y="4"/>
                  <a:pt x="36" y="0"/>
                  <a:pt x="31" y="0"/>
                </a:cubicBezTo>
                <a:cubicBezTo>
                  <a:pt x="27" y="0"/>
                  <a:pt x="24" y="4"/>
                  <a:pt x="24" y="9"/>
                </a:cubicBezTo>
                <a:lnTo>
                  <a:pt x="27" y="25"/>
                </a:lnTo>
                <a:lnTo>
                  <a:pt x="13" y="15"/>
                </a:lnTo>
                <a:cubicBezTo>
                  <a:pt x="11" y="13"/>
                  <a:pt x="10" y="12"/>
                  <a:pt x="8" y="12"/>
                </a:cubicBezTo>
                <a:cubicBezTo>
                  <a:pt x="4" y="12"/>
                  <a:pt x="0" y="16"/>
                  <a:pt x="0" y="20"/>
                </a:cubicBezTo>
                <a:cubicBezTo>
                  <a:pt x="0" y="23"/>
                  <a:pt x="3" y="26"/>
                  <a:pt x="6" y="27"/>
                </a:cubicBezTo>
                <a:lnTo>
                  <a:pt x="21" y="33"/>
                </a:lnTo>
                <a:lnTo>
                  <a:pt x="6" y="40"/>
                </a:lnTo>
                <a:cubicBezTo>
                  <a:pt x="3" y="41"/>
                  <a:pt x="0" y="44"/>
                  <a:pt x="0" y="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1" name="Freeform 730">
            <a:extLst>
              <a:ext uri="{FF2B5EF4-FFF2-40B4-BE49-F238E27FC236}">
                <a16:creationId xmlns:a16="http://schemas.microsoft.com/office/drawing/2014/main" id="{24CF26F0-16D2-8D4A-B009-F5B2C50A6EA4}"/>
              </a:ext>
            </a:extLst>
          </p:cNvPr>
          <p:cNvSpPr/>
          <p:nvPr/>
        </p:nvSpPr>
        <p:spPr>
          <a:xfrm>
            <a:off x="7199233" y="2625332"/>
            <a:ext cx="219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7">
                <a:moveTo>
                  <a:pt x="0" y="47"/>
                </a:moveTo>
                <a:cubicBezTo>
                  <a:pt x="0" y="51"/>
                  <a:pt x="3" y="55"/>
                  <a:pt x="7" y="55"/>
                </a:cubicBezTo>
                <a:cubicBezTo>
                  <a:pt x="9" y="55"/>
                  <a:pt x="11" y="54"/>
                  <a:pt x="13" y="52"/>
                </a:cubicBezTo>
                <a:lnTo>
                  <a:pt x="26" y="42"/>
                </a:lnTo>
                <a:lnTo>
                  <a:pt x="24" y="58"/>
                </a:lnTo>
                <a:cubicBezTo>
                  <a:pt x="23" y="63"/>
                  <a:pt x="26" y="67"/>
                  <a:pt x="31" y="67"/>
                </a:cubicBezTo>
                <a:cubicBezTo>
                  <a:pt x="35" y="67"/>
                  <a:pt x="38" y="63"/>
                  <a:pt x="38" y="58"/>
                </a:cubicBezTo>
                <a:lnTo>
                  <a:pt x="36" y="42"/>
                </a:lnTo>
                <a:lnTo>
                  <a:pt x="49" y="52"/>
                </a:lnTo>
                <a:cubicBezTo>
                  <a:pt x="51" y="54"/>
                  <a:pt x="52" y="55"/>
                  <a:pt x="54" y="55"/>
                </a:cubicBezTo>
                <a:cubicBezTo>
                  <a:pt x="58" y="55"/>
                  <a:pt x="62" y="51"/>
                  <a:pt x="62" y="47"/>
                </a:cubicBezTo>
                <a:cubicBezTo>
                  <a:pt x="62" y="44"/>
                  <a:pt x="60" y="41"/>
                  <a:pt x="57" y="40"/>
                </a:cubicBezTo>
                <a:lnTo>
                  <a:pt x="41" y="33"/>
                </a:lnTo>
                <a:lnTo>
                  <a:pt x="57" y="27"/>
                </a:lnTo>
                <a:cubicBezTo>
                  <a:pt x="59" y="26"/>
                  <a:pt x="62" y="23"/>
                  <a:pt x="62" y="20"/>
                </a:cubicBezTo>
                <a:cubicBezTo>
                  <a:pt x="62" y="16"/>
                  <a:pt x="59" y="12"/>
                  <a:pt x="54" y="12"/>
                </a:cubicBezTo>
                <a:cubicBezTo>
                  <a:pt x="53" y="12"/>
                  <a:pt x="51" y="13"/>
                  <a:pt x="49" y="15"/>
                </a:cubicBezTo>
                <a:lnTo>
                  <a:pt x="36" y="25"/>
                </a:lnTo>
                <a:lnTo>
                  <a:pt x="38" y="9"/>
                </a:lnTo>
                <a:cubicBezTo>
                  <a:pt x="38" y="4"/>
                  <a:pt x="35" y="0"/>
                  <a:pt x="31" y="0"/>
                </a:cubicBezTo>
                <a:cubicBezTo>
                  <a:pt x="26" y="0"/>
                  <a:pt x="23" y="4"/>
                  <a:pt x="24" y="9"/>
                </a:cubicBezTo>
                <a:lnTo>
                  <a:pt x="26" y="25"/>
                </a:lnTo>
                <a:lnTo>
                  <a:pt x="13" y="15"/>
                </a:lnTo>
                <a:cubicBezTo>
                  <a:pt x="11" y="13"/>
                  <a:pt x="9" y="12"/>
                  <a:pt x="7" y="12"/>
                </a:cubicBezTo>
                <a:cubicBezTo>
                  <a:pt x="3" y="12"/>
                  <a:pt x="0" y="16"/>
                  <a:pt x="0" y="20"/>
                </a:cubicBezTo>
                <a:cubicBezTo>
                  <a:pt x="0" y="23"/>
                  <a:pt x="2" y="26"/>
                  <a:pt x="5" y="27"/>
                </a:cubicBezTo>
                <a:lnTo>
                  <a:pt x="21" y="33"/>
                </a:lnTo>
                <a:lnTo>
                  <a:pt x="5" y="40"/>
                </a:lnTo>
                <a:cubicBezTo>
                  <a:pt x="2" y="41"/>
                  <a:pt x="0" y="44"/>
                  <a:pt x="0" y="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2" name="Freeform 731">
            <a:extLst>
              <a:ext uri="{FF2B5EF4-FFF2-40B4-BE49-F238E27FC236}">
                <a16:creationId xmlns:a16="http://schemas.microsoft.com/office/drawing/2014/main" id="{486105D9-A5CF-894B-B2FE-4608E85C098C}"/>
              </a:ext>
            </a:extLst>
          </p:cNvPr>
          <p:cNvSpPr/>
          <p:nvPr/>
        </p:nvSpPr>
        <p:spPr>
          <a:xfrm>
            <a:off x="7229113" y="2625332"/>
            <a:ext cx="219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67">
                <a:moveTo>
                  <a:pt x="0" y="47"/>
                </a:moveTo>
                <a:cubicBezTo>
                  <a:pt x="0" y="51"/>
                  <a:pt x="4" y="55"/>
                  <a:pt x="8" y="55"/>
                </a:cubicBezTo>
                <a:cubicBezTo>
                  <a:pt x="10" y="55"/>
                  <a:pt x="11" y="54"/>
                  <a:pt x="13" y="52"/>
                </a:cubicBezTo>
                <a:lnTo>
                  <a:pt x="26" y="42"/>
                </a:lnTo>
                <a:lnTo>
                  <a:pt x="24" y="58"/>
                </a:lnTo>
                <a:cubicBezTo>
                  <a:pt x="24" y="63"/>
                  <a:pt x="27" y="67"/>
                  <a:pt x="31" y="67"/>
                </a:cubicBezTo>
                <a:cubicBezTo>
                  <a:pt x="36" y="67"/>
                  <a:pt x="39" y="63"/>
                  <a:pt x="38" y="58"/>
                </a:cubicBezTo>
                <a:lnTo>
                  <a:pt x="36" y="42"/>
                </a:lnTo>
                <a:lnTo>
                  <a:pt x="49" y="52"/>
                </a:lnTo>
                <a:cubicBezTo>
                  <a:pt x="51" y="54"/>
                  <a:pt x="53" y="55"/>
                  <a:pt x="55" y="55"/>
                </a:cubicBezTo>
                <a:cubicBezTo>
                  <a:pt x="59" y="55"/>
                  <a:pt x="62" y="51"/>
                  <a:pt x="62" y="47"/>
                </a:cubicBezTo>
                <a:cubicBezTo>
                  <a:pt x="62" y="44"/>
                  <a:pt x="60" y="41"/>
                  <a:pt x="57" y="40"/>
                </a:cubicBezTo>
                <a:lnTo>
                  <a:pt x="41" y="33"/>
                </a:lnTo>
                <a:lnTo>
                  <a:pt x="57" y="27"/>
                </a:lnTo>
                <a:cubicBezTo>
                  <a:pt x="60" y="26"/>
                  <a:pt x="62" y="23"/>
                  <a:pt x="62" y="20"/>
                </a:cubicBezTo>
                <a:cubicBezTo>
                  <a:pt x="62" y="16"/>
                  <a:pt x="59" y="12"/>
                  <a:pt x="55" y="12"/>
                </a:cubicBezTo>
                <a:cubicBezTo>
                  <a:pt x="53" y="12"/>
                  <a:pt x="51" y="13"/>
                  <a:pt x="49" y="15"/>
                </a:cubicBezTo>
                <a:lnTo>
                  <a:pt x="36" y="25"/>
                </a:lnTo>
                <a:lnTo>
                  <a:pt x="38" y="9"/>
                </a:lnTo>
                <a:cubicBezTo>
                  <a:pt x="39" y="4"/>
                  <a:pt x="36" y="0"/>
                  <a:pt x="31" y="0"/>
                </a:cubicBezTo>
                <a:cubicBezTo>
                  <a:pt x="27" y="0"/>
                  <a:pt x="24" y="4"/>
                  <a:pt x="24" y="9"/>
                </a:cubicBezTo>
                <a:lnTo>
                  <a:pt x="26" y="25"/>
                </a:lnTo>
                <a:lnTo>
                  <a:pt x="13" y="15"/>
                </a:lnTo>
                <a:cubicBezTo>
                  <a:pt x="11" y="13"/>
                  <a:pt x="10" y="12"/>
                  <a:pt x="8" y="12"/>
                </a:cubicBezTo>
                <a:cubicBezTo>
                  <a:pt x="4" y="12"/>
                  <a:pt x="0" y="16"/>
                  <a:pt x="0" y="20"/>
                </a:cubicBezTo>
                <a:cubicBezTo>
                  <a:pt x="0" y="23"/>
                  <a:pt x="3" y="26"/>
                  <a:pt x="6" y="27"/>
                </a:cubicBezTo>
                <a:lnTo>
                  <a:pt x="21" y="33"/>
                </a:lnTo>
                <a:lnTo>
                  <a:pt x="6" y="40"/>
                </a:lnTo>
                <a:cubicBezTo>
                  <a:pt x="3" y="41"/>
                  <a:pt x="0" y="44"/>
                  <a:pt x="0" y="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3" name="Freeform 732">
            <a:extLst>
              <a:ext uri="{FF2B5EF4-FFF2-40B4-BE49-F238E27FC236}">
                <a16:creationId xmlns:a16="http://schemas.microsoft.com/office/drawing/2014/main" id="{8909B0BF-10E8-1B4F-AD2C-C5AE00016095}"/>
              </a:ext>
            </a:extLst>
          </p:cNvPr>
          <p:cNvSpPr/>
          <p:nvPr/>
        </p:nvSpPr>
        <p:spPr>
          <a:xfrm>
            <a:off x="587833" y="1852051"/>
            <a:ext cx="184320" cy="18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3" h="513">
                <a:moveTo>
                  <a:pt x="257" y="55"/>
                </a:moveTo>
                <a:cubicBezTo>
                  <a:pt x="368" y="55"/>
                  <a:pt x="458" y="145"/>
                  <a:pt x="458" y="256"/>
                </a:cubicBezTo>
                <a:cubicBezTo>
                  <a:pt x="458" y="367"/>
                  <a:pt x="368" y="457"/>
                  <a:pt x="257" y="457"/>
                </a:cubicBezTo>
                <a:cubicBezTo>
                  <a:pt x="146" y="457"/>
                  <a:pt x="55" y="367"/>
                  <a:pt x="55" y="256"/>
                </a:cubicBezTo>
                <a:cubicBezTo>
                  <a:pt x="55" y="145"/>
                  <a:pt x="146" y="55"/>
                  <a:pt x="257" y="55"/>
                </a:cubicBezTo>
                <a:close/>
                <a:moveTo>
                  <a:pt x="257" y="513"/>
                </a:moveTo>
                <a:cubicBezTo>
                  <a:pt x="398" y="513"/>
                  <a:pt x="513" y="398"/>
                  <a:pt x="513" y="256"/>
                </a:cubicBezTo>
                <a:cubicBezTo>
                  <a:pt x="513" y="115"/>
                  <a:pt x="398" y="0"/>
                  <a:pt x="257" y="0"/>
                </a:cubicBezTo>
                <a:cubicBezTo>
                  <a:pt x="115" y="0"/>
                  <a:pt x="0" y="115"/>
                  <a:pt x="0" y="256"/>
                </a:cubicBezTo>
                <a:cubicBezTo>
                  <a:pt x="0" y="398"/>
                  <a:pt x="115" y="513"/>
                  <a:pt x="257" y="5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4" name="Freeform 733">
            <a:extLst>
              <a:ext uri="{FF2B5EF4-FFF2-40B4-BE49-F238E27FC236}">
                <a16:creationId xmlns:a16="http://schemas.microsoft.com/office/drawing/2014/main" id="{5CB60D90-5F49-F042-942A-6BF13686CFB6}"/>
              </a:ext>
            </a:extLst>
          </p:cNvPr>
          <p:cNvSpPr/>
          <p:nvPr/>
        </p:nvSpPr>
        <p:spPr>
          <a:xfrm>
            <a:off x="540673" y="1804530"/>
            <a:ext cx="278640" cy="40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5" h="1129">
                <a:moveTo>
                  <a:pt x="720" y="1074"/>
                </a:moveTo>
                <a:lnTo>
                  <a:pt x="55" y="1074"/>
                </a:lnTo>
                <a:lnTo>
                  <a:pt x="55" y="1038"/>
                </a:lnTo>
                <a:lnTo>
                  <a:pt x="106" y="1038"/>
                </a:lnTo>
                <a:lnTo>
                  <a:pt x="671" y="1038"/>
                </a:lnTo>
                <a:lnTo>
                  <a:pt x="720" y="1038"/>
                </a:lnTo>
                <a:close/>
                <a:moveTo>
                  <a:pt x="263" y="755"/>
                </a:moveTo>
                <a:cubicBezTo>
                  <a:pt x="302" y="769"/>
                  <a:pt x="344" y="776"/>
                  <a:pt x="388" y="776"/>
                </a:cubicBezTo>
                <a:cubicBezTo>
                  <a:pt x="415" y="776"/>
                  <a:pt x="441" y="773"/>
                  <a:pt x="466" y="768"/>
                </a:cubicBezTo>
                <a:cubicBezTo>
                  <a:pt x="482" y="765"/>
                  <a:pt x="497" y="761"/>
                  <a:pt x="513" y="756"/>
                </a:cubicBezTo>
                <a:lnTo>
                  <a:pt x="626" y="982"/>
                </a:lnTo>
                <a:lnTo>
                  <a:pt x="150" y="982"/>
                </a:lnTo>
                <a:close/>
                <a:moveTo>
                  <a:pt x="55" y="388"/>
                </a:moveTo>
                <a:cubicBezTo>
                  <a:pt x="55" y="205"/>
                  <a:pt x="204" y="56"/>
                  <a:pt x="388" y="56"/>
                </a:cubicBezTo>
                <a:cubicBezTo>
                  <a:pt x="571" y="56"/>
                  <a:pt x="720" y="205"/>
                  <a:pt x="720" y="388"/>
                </a:cubicBezTo>
                <a:cubicBezTo>
                  <a:pt x="720" y="548"/>
                  <a:pt x="606" y="683"/>
                  <a:pt x="455" y="714"/>
                </a:cubicBezTo>
                <a:cubicBezTo>
                  <a:pt x="369" y="728"/>
                  <a:pt x="275" y="700"/>
                  <a:pt x="260" y="695"/>
                </a:cubicBezTo>
                <a:cubicBezTo>
                  <a:pt x="140" y="645"/>
                  <a:pt x="55" y="526"/>
                  <a:pt x="55" y="388"/>
                </a:cubicBezTo>
                <a:close/>
                <a:moveTo>
                  <a:pt x="724" y="982"/>
                </a:moveTo>
                <a:lnTo>
                  <a:pt x="688" y="982"/>
                </a:lnTo>
                <a:lnTo>
                  <a:pt x="563" y="734"/>
                </a:lnTo>
                <a:cubicBezTo>
                  <a:pt x="689" y="670"/>
                  <a:pt x="775" y="539"/>
                  <a:pt x="775" y="388"/>
                </a:cubicBezTo>
                <a:cubicBezTo>
                  <a:pt x="775" y="174"/>
                  <a:pt x="602" y="0"/>
                  <a:pt x="388" y="0"/>
                </a:cubicBezTo>
                <a:cubicBezTo>
                  <a:pt x="174" y="0"/>
                  <a:pt x="0" y="174"/>
                  <a:pt x="0" y="388"/>
                </a:cubicBezTo>
                <a:cubicBezTo>
                  <a:pt x="0" y="539"/>
                  <a:pt x="86" y="670"/>
                  <a:pt x="212" y="734"/>
                </a:cubicBezTo>
                <a:lnTo>
                  <a:pt x="89" y="982"/>
                </a:lnTo>
                <a:lnTo>
                  <a:pt x="51" y="982"/>
                </a:lnTo>
                <a:cubicBezTo>
                  <a:pt x="23" y="982"/>
                  <a:pt x="0" y="1005"/>
                  <a:pt x="0" y="1034"/>
                </a:cubicBezTo>
                <a:lnTo>
                  <a:pt x="0" y="1078"/>
                </a:lnTo>
                <a:cubicBezTo>
                  <a:pt x="0" y="1106"/>
                  <a:pt x="23" y="1129"/>
                  <a:pt x="51" y="1129"/>
                </a:cubicBezTo>
                <a:lnTo>
                  <a:pt x="724" y="1129"/>
                </a:lnTo>
                <a:cubicBezTo>
                  <a:pt x="752" y="1129"/>
                  <a:pt x="775" y="1106"/>
                  <a:pt x="775" y="1078"/>
                </a:cubicBezTo>
                <a:lnTo>
                  <a:pt x="775" y="1034"/>
                </a:lnTo>
                <a:cubicBezTo>
                  <a:pt x="775" y="1005"/>
                  <a:pt x="752" y="982"/>
                  <a:pt x="724" y="98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5" name="Freeform 734">
            <a:extLst>
              <a:ext uri="{FF2B5EF4-FFF2-40B4-BE49-F238E27FC236}">
                <a16:creationId xmlns:a16="http://schemas.microsoft.com/office/drawing/2014/main" id="{284E0435-FB1D-1145-BD71-749A6E333DBD}"/>
              </a:ext>
            </a:extLst>
          </p:cNvPr>
          <p:cNvSpPr/>
          <p:nvPr/>
        </p:nvSpPr>
        <p:spPr>
          <a:xfrm>
            <a:off x="620953" y="1940251"/>
            <a:ext cx="4860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" h="137">
                <a:moveTo>
                  <a:pt x="103" y="136"/>
                </a:moveTo>
                <a:cubicBezTo>
                  <a:pt x="105" y="136"/>
                  <a:pt x="107" y="137"/>
                  <a:pt x="109" y="137"/>
                </a:cubicBezTo>
                <a:cubicBezTo>
                  <a:pt x="122" y="137"/>
                  <a:pt x="133" y="128"/>
                  <a:pt x="136" y="115"/>
                </a:cubicBezTo>
                <a:cubicBezTo>
                  <a:pt x="139" y="101"/>
                  <a:pt x="130" y="86"/>
                  <a:pt x="116" y="82"/>
                </a:cubicBezTo>
                <a:cubicBezTo>
                  <a:pt x="107" y="80"/>
                  <a:pt x="89" y="74"/>
                  <a:pt x="74" y="58"/>
                </a:cubicBezTo>
                <a:cubicBezTo>
                  <a:pt x="62" y="45"/>
                  <a:pt x="57" y="31"/>
                  <a:pt x="55" y="21"/>
                </a:cubicBezTo>
                <a:cubicBezTo>
                  <a:pt x="51" y="7"/>
                  <a:pt x="36" y="-3"/>
                  <a:pt x="21" y="1"/>
                </a:cubicBezTo>
                <a:cubicBezTo>
                  <a:pt x="7" y="5"/>
                  <a:pt x="-3" y="19"/>
                  <a:pt x="1" y="34"/>
                </a:cubicBezTo>
                <a:cubicBezTo>
                  <a:pt x="5" y="50"/>
                  <a:pt x="14" y="74"/>
                  <a:pt x="34" y="96"/>
                </a:cubicBezTo>
                <a:cubicBezTo>
                  <a:pt x="57" y="121"/>
                  <a:pt x="84" y="131"/>
                  <a:pt x="103" y="1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6" name="Freeform 735">
            <a:extLst>
              <a:ext uri="{FF2B5EF4-FFF2-40B4-BE49-F238E27FC236}">
                <a16:creationId xmlns:a16="http://schemas.microsoft.com/office/drawing/2014/main" id="{6134F0B0-3C1A-7C46-9697-96483AB26CFB}"/>
              </a:ext>
            </a:extLst>
          </p:cNvPr>
          <p:cNvSpPr/>
          <p:nvPr/>
        </p:nvSpPr>
        <p:spPr>
          <a:xfrm>
            <a:off x="1221433" y="1870771"/>
            <a:ext cx="184320" cy="18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3" h="513">
                <a:moveTo>
                  <a:pt x="256" y="458"/>
                </a:moveTo>
                <a:cubicBezTo>
                  <a:pt x="145" y="458"/>
                  <a:pt x="55" y="367"/>
                  <a:pt x="55" y="256"/>
                </a:cubicBezTo>
                <a:cubicBezTo>
                  <a:pt x="55" y="145"/>
                  <a:pt x="145" y="55"/>
                  <a:pt x="256" y="55"/>
                </a:cubicBezTo>
                <a:cubicBezTo>
                  <a:pt x="367" y="55"/>
                  <a:pt x="457" y="145"/>
                  <a:pt x="457" y="256"/>
                </a:cubicBezTo>
                <a:cubicBezTo>
                  <a:pt x="457" y="367"/>
                  <a:pt x="367" y="458"/>
                  <a:pt x="256" y="458"/>
                </a:cubicBezTo>
                <a:close/>
                <a:moveTo>
                  <a:pt x="256" y="0"/>
                </a:moveTo>
                <a:cubicBezTo>
                  <a:pt x="115" y="0"/>
                  <a:pt x="0" y="115"/>
                  <a:pt x="0" y="256"/>
                </a:cubicBezTo>
                <a:cubicBezTo>
                  <a:pt x="0" y="398"/>
                  <a:pt x="115" y="513"/>
                  <a:pt x="256" y="513"/>
                </a:cubicBezTo>
                <a:cubicBezTo>
                  <a:pt x="398" y="513"/>
                  <a:pt x="513" y="398"/>
                  <a:pt x="513" y="256"/>
                </a:cubicBezTo>
                <a:cubicBezTo>
                  <a:pt x="513" y="115"/>
                  <a:pt x="398" y="0"/>
                  <a:pt x="25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7" name="Freeform 736">
            <a:extLst>
              <a:ext uri="{FF2B5EF4-FFF2-40B4-BE49-F238E27FC236}">
                <a16:creationId xmlns:a16="http://schemas.microsoft.com/office/drawing/2014/main" id="{2E451D89-E702-EF4A-8187-1F170D724618}"/>
              </a:ext>
            </a:extLst>
          </p:cNvPr>
          <p:cNvSpPr/>
          <p:nvPr/>
        </p:nvSpPr>
        <p:spPr>
          <a:xfrm>
            <a:off x="1173913" y="1823611"/>
            <a:ext cx="279000" cy="40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6" h="1129">
                <a:moveTo>
                  <a:pt x="721" y="1073"/>
                </a:moveTo>
                <a:lnTo>
                  <a:pt x="55" y="1073"/>
                </a:lnTo>
                <a:lnTo>
                  <a:pt x="55" y="1037"/>
                </a:lnTo>
                <a:lnTo>
                  <a:pt x="106" y="1037"/>
                </a:lnTo>
                <a:lnTo>
                  <a:pt x="672" y="1037"/>
                </a:lnTo>
                <a:lnTo>
                  <a:pt x="721" y="1037"/>
                </a:lnTo>
                <a:close/>
                <a:moveTo>
                  <a:pt x="264" y="755"/>
                </a:moveTo>
                <a:cubicBezTo>
                  <a:pt x="303" y="768"/>
                  <a:pt x="345" y="775"/>
                  <a:pt x="388" y="775"/>
                </a:cubicBezTo>
                <a:cubicBezTo>
                  <a:pt x="416" y="775"/>
                  <a:pt x="443" y="772"/>
                  <a:pt x="469" y="767"/>
                </a:cubicBezTo>
                <a:cubicBezTo>
                  <a:pt x="484" y="764"/>
                  <a:pt x="499" y="760"/>
                  <a:pt x="513" y="755"/>
                </a:cubicBezTo>
                <a:lnTo>
                  <a:pt x="627" y="982"/>
                </a:lnTo>
                <a:lnTo>
                  <a:pt x="151" y="982"/>
                </a:lnTo>
                <a:close/>
                <a:moveTo>
                  <a:pt x="725" y="982"/>
                </a:moveTo>
                <a:lnTo>
                  <a:pt x="689" y="982"/>
                </a:lnTo>
                <a:lnTo>
                  <a:pt x="564" y="733"/>
                </a:lnTo>
                <a:cubicBezTo>
                  <a:pt x="585" y="723"/>
                  <a:pt x="605" y="710"/>
                  <a:pt x="624" y="695"/>
                </a:cubicBezTo>
                <a:cubicBezTo>
                  <a:pt x="690" y="644"/>
                  <a:pt x="739" y="572"/>
                  <a:pt x="761" y="493"/>
                </a:cubicBezTo>
                <a:cubicBezTo>
                  <a:pt x="765" y="478"/>
                  <a:pt x="757" y="463"/>
                  <a:pt x="742" y="459"/>
                </a:cubicBezTo>
                <a:cubicBezTo>
                  <a:pt x="728" y="455"/>
                  <a:pt x="712" y="463"/>
                  <a:pt x="708" y="478"/>
                </a:cubicBezTo>
                <a:cubicBezTo>
                  <a:pt x="689" y="546"/>
                  <a:pt x="647" y="608"/>
                  <a:pt x="591" y="651"/>
                </a:cubicBezTo>
                <a:cubicBezTo>
                  <a:pt x="568" y="669"/>
                  <a:pt x="543" y="683"/>
                  <a:pt x="517" y="694"/>
                </a:cubicBezTo>
                <a:cubicBezTo>
                  <a:pt x="516" y="694"/>
                  <a:pt x="515" y="695"/>
                  <a:pt x="514" y="695"/>
                </a:cubicBezTo>
                <a:lnTo>
                  <a:pt x="513" y="696"/>
                </a:lnTo>
                <a:cubicBezTo>
                  <a:pt x="495" y="703"/>
                  <a:pt x="476" y="709"/>
                  <a:pt x="457" y="713"/>
                </a:cubicBezTo>
                <a:cubicBezTo>
                  <a:pt x="371" y="727"/>
                  <a:pt x="275" y="699"/>
                  <a:pt x="261" y="695"/>
                </a:cubicBezTo>
                <a:cubicBezTo>
                  <a:pt x="140" y="645"/>
                  <a:pt x="55" y="526"/>
                  <a:pt x="55" y="387"/>
                </a:cubicBezTo>
                <a:cubicBezTo>
                  <a:pt x="55" y="204"/>
                  <a:pt x="205" y="55"/>
                  <a:pt x="388" y="55"/>
                </a:cubicBezTo>
                <a:cubicBezTo>
                  <a:pt x="448" y="55"/>
                  <a:pt x="506" y="71"/>
                  <a:pt x="557" y="101"/>
                </a:cubicBezTo>
                <a:cubicBezTo>
                  <a:pt x="571" y="109"/>
                  <a:pt x="587" y="104"/>
                  <a:pt x="595" y="91"/>
                </a:cubicBezTo>
                <a:cubicBezTo>
                  <a:pt x="603" y="78"/>
                  <a:pt x="599" y="61"/>
                  <a:pt x="586" y="53"/>
                </a:cubicBezTo>
                <a:cubicBezTo>
                  <a:pt x="526" y="18"/>
                  <a:pt x="458" y="0"/>
                  <a:pt x="388" y="0"/>
                </a:cubicBezTo>
                <a:cubicBezTo>
                  <a:pt x="174" y="0"/>
                  <a:pt x="0" y="173"/>
                  <a:pt x="0" y="387"/>
                </a:cubicBezTo>
                <a:cubicBezTo>
                  <a:pt x="0" y="538"/>
                  <a:pt x="87" y="669"/>
                  <a:pt x="213" y="733"/>
                </a:cubicBezTo>
                <a:lnTo>
                  <a:pt x="89" y="982"/>
                </a:lnTo>
                <a:lnTo>
                  <a:pt x="52" y="982"/>
                </a:lnTo>
                <a:cubicBezTo>
                  <a:pt x="23" y="982"/>
                  <a:pt x="0" y="1005"/>
                  <a:pt x="0" y="1033"/>
                </a:cubicBezTo>
                <a:lnTo>
                  <a:pt x="0" y="1077"/>
                </a:lnTo>
                <a:cubicBezTo>
                  <a:pt x="0" y="1106"/>
                  <a:pt x="23" y="1129"/>
                  <a:pt x="52" y="1129"/>
                </a:cubicBezTo>
                <a:lnTo>
                  <a:pt x="725" y="1129"/>
                </a:lnTo>
                <a:cubicBezTo>
                  <a:pt x="753" y="1129"/>
                  <a:pt x="776" y="1106"/>
                  <a:pt x="776" y="1077"/>
                </a:cubicBezTo>
                <a:lnTo>
                  <a:pt x="776" y="1033"/>
                </a:lnTo>
                <a:cubicBezTo>
                  <a:pt x="776" y="1005"/>
                  <a:pt x="753" y="982"/>
                  <a:pt x="725" y="98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8" name="Freeform 737">
            <a:extLst>
              <a:ext uri="{FF2B5EF4-FFF2-40B4-BE49-F238E27FC236}">
                <a16:creationId xmlns:a16="http://schemas.microsoft.com/office/drawing/2014/main" id="{1D9B9786-1447-9148-A1A7-561D02473B0A}"/>
              </a:ext>
            </a:extLst>
          </p:cNvPr>
          <p:cNvSpPr/>
          <p:nvPr/>
        </p:nvSpPr>
        <p:spPr>
          <a:xfrm>
            <a:off x="1254192" y="1958971"/>
            <a:ext cx="4896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137">
                <a:moveTo>
                  <a:pt x="116" y="82"/>
                </a:moveTo>
                <a:cubicBezTo>
                  <a:pt x="107" y="80"/>
                  <a:pt x="89" y="74"/>
                  <a:pt x="75" y="58"/>
                </a:cubicBezTo>
                <a:cubicBezTo>
                  <a:pt x="63" y="45"/>
                  <a:pt x="57" y="31"/>
                  <a:pt x="55" y="22"/>
                </a:cubicBezTo>
                <a:cubicBezTo>
                  <a:pt x="52" y="7"/>
                  <a:pt x="37" y="-2"/>
                  <a:pt x="22" y="1"/>
                </a:cubicBezTo>
                <a:cubicBezTo>
                  <a:pt x="7" y="5"/>
                  <a:pt x="-2" y="20"/>
                  <a:pt x="1" y="34"/>
                </a:cubicBezTo>
                <a:cubicBezTo>
                  <a:pt x="5" y="51"/>
                  <a:pt x="14" y="74"/>
                  <a:pt x="34" y="96"/>
                </a:cubicBezTo>
                <a:cubicBezTo>
                  <a:pt x="57" y="121"/>
                  <a:pt x="84" y="132"/>
                  <a:pt x="103" y="136"/>
                </a:cubicBezTo>
                <a:cubicBezTo>
                  <a:pt x="105" y="137"/>
                  <a:pt x="107" y="137"/>
                  <a:pt x="109" y="137"/>
                </a:cubicBezTo>
                <a:cubicBezTo>
                  <a:pt x="122" y="137"/>
                  <a:pt x="133" y="128"/>
                  <a:pt x="136" y="116"/>
                </a:cubicBezTo>
                <a:cubicBezTo>
                  <a:pt x="140" y="101"/>
                  <a:pt x="131" y="86"/>
                  <a:pt x="116" y="8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9" name="Freeform 738">
            <a:extLst>
              <a:ext uri="{FF2B5EF4-FFF2-40B4-BE49-F238E27FC236}">
                <a16:creationId xmlns:a16="http://schemas.microsoft.com/office/drawing/2014/main" id="{E7393C82-E8A4-DB4A-9934-E11EF4B55AC9}"/>
              </a:ext>
            </a:extLst>
          </p:cNvPr>
          <p:cNvSpPr/>
          <p:nvPr/>
        </p:nvSpPr>
        <p:spPr>
          <a:xfrm>
            <a:off x="1392793" y="1857091"/>
            <a:ext cx="13824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5" h="195">
                <a:moveTo>
                  <a:pt x="382" y="156"/>
                </a:moveTo>
                <a:cubicBezTo>
                  <a:pt x="353" y="96"/>
                  <a:pt x="296" y="46"/>
                  <a:pt x="227" y="20"/>
                </a:cubicBezTo>
                <a:cubicBezTo>
                  <a:pt x="156" y="-7"/>
                  <a:pt x="79" y="-7"/>
                  <a:pt x="17" y="20"/>
                </a:cubicBezTo>
                <a:cubicBezTo>
                  <a:pt x="3" y="26"/>
                  <a:pt x="-4" y="42"/>
                  <a:pt x="2" y="56"/>
                </a:cubicBezTo>
                <a:cubicBezTo>
                  <a:pt x="8" y="70"/>
                  <a:pt x="24" y="76"/>
                  <a:pt x="38" y="70"/>
                </a:cubicBezTo>
                <a:cubicBezTo>
                  <a:pt x="88" y="49"/>
                  <a:pt x="149" y="49"/>
                  <a:pt x="207" y="71"/>
                </a:cubicBezTo>
                <a:cubicBezTo>
                  <a:pt x="264" y="93"/>
                  <a:pt x="310" y="132"/>
                  <a:pt x="333" y="180"/>
                </a:cubicBezTo>
                <a:cubicBezTo>
                  <a:pt x="338" y="190"/>
                  <a:pt x="348" y="195"/>
                  <a:pt x="358" y="195"/>
                </a:cubicBezTo>
                <a:cubicBezTo>
                  <a:pt x="362" y="195"/>
                  <a:pt x="366" y="195"/>
                  <a:pt x="370" y="193"/>
                </a:cubicBezTo>
                <a:cubicBezTo>
                  <a:pt x="384" y="186"/>
                  <a:pt x="389" y="169"/>
                  <a:pt x="382" y="1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0" name="Freeform 739">
            <a:extLst>
              <a:ext uri="{FF2B5EF4-FFF2-40B4-BE49-F238E27FC236}">
                <a16:creationId xmlns:a16="http://schemas.microsoft.com/office/drawing/2014/main" id="{BCB1E9B0-1902-F24B-A525-0AA6B371E1C2}"/>
              </a:ext>
            </a:extLst>
          </p:cNvPr>
          <p:cNvSpPr/>
          <p:nvPr/>
        </p:nvSpPr>
        <p:spPr>
          <a:xfrm>
            <a:off x="1420153" y="1949251"/>
            <a:ext cx="32040" cy="3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" h="90">
                <a:moveTo>
                  <a:pt x="45" y="90"/>
                </a:moveTo>
                <a:cubicBezTo>
                  <a:pt x="63" y="90"/>
                  <a:pt x="80" y="79"/>
                  <a:pt x="87" y="61"/>
                </a:cubicBezTo>
                <a:cubicBezTo>
                  <a:pt x="95" y="37"/>
                  <a:pt x="84" y="12"/>
                  <a:pt x="61" y="3"/>
                </a:cubicBezTo>
                <a:cubicBezTo>
                  <a:pt x="55" y="1"/>
                  <a:pt x="50" y="0"/>
                  <a:pt x="45" y="0"/>
                </a:cubicBezTo>
                <a:cubicBezTo>
                  <a:pt x="27" y="0"/>
                  <a:pt x="9" y="11"/>
                  <a:pt x="3" y="29"/>
                </a:cubicBezTo>
                <a:cubicBezTo>
                  <a:pt x="-6" y="52"/>
                  <a:pt x="6" y="78"/>
                  <a:pt x="29" y="87"/>
                </a:cubicBezTo>
                <a:cubicBezTo>
                  <a:pt x="34" y="89"/>
                  <a:pt x="39" y="90"/>
                  <a:pt x="45" y="9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1" name="Freeform 740">
            <a:extLst>
              <a:ext uri="{FF2B5EF4-FFF2-40B4-BE49-F238E27FC236}">
                <a16:creationId xmlns:a16="http://schemas.microsoft.com/office/drawing/2014/main" id="{FAC91A6A-6B93-1348-8D49-A152AE2BD205}"/>
              </a:ext>
            </a:extLst>
          </p:cNvPr>
          <p:cNvSpPr/>
          <p:nvPr/>
        </p:nvSpPr>
        <p:spPr>
          <a:xfrm>
            <a:off x="1398553" y="1882651"/>
            <a:ext cx="11160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1" h="165">
                <a:moveTo>
                  <a:pt x="184" y="16"/>
                </a:moveTo>
                <a:cubicBezTo>
                  <a:pt x="128" y="-5"/>
                  <a:pt x="67" y="-5"/>
                  <a:pt x="17" y="17"/>
                </a:cubicBezTo>
                <a:cubicBezTo>
                  <a:pt x="3" y="23"/>
                  <a:pt x="-4" y="39"/>
                  <a:pt x="2" y="53"/>
                </a:cubicBezTo>
                <a:cubicBezTo>
                  <a:pt x="8" y="67"/>
                  <a:pt x="25" y="73"/>
                  <a:pt x="39" y="67"/>
                </a:cubicBezTo>
                <a:cubicBezTo>
                  <a:pt x="75" y="51"/>
                  <a:pt x="121" y="52"/>
                  <a:pt x="164" y="68"/>
                </a:cubicBezTo>
                <a:cubicBezTo>
                  <a:pt x="207" y="84"/>
                  <a:pt x="241" y="114"/>
                  <a:pt x="258" y="149"/>
                </a:cubicBezTo>
                <a:cubicBezTo>
                  <a:pt x="263" y="159"/>
                  <a:pt x="273" y="165"/>
                  <a:pt x="283" y="165"/>
                </a:cubicBezTo>
                <a:cubicBezTo>
                  <a:pt x="287" y="165"/>
                  <a:pt x="291" y="164"/>
                  <a:pt x="295" y="162"/>
                </a:cubicBezTo>
                <a:cubicBezTo>
                  <a:pt x="309" y="155"/>
                  <a:pt x="315" y="139"/>
                  <a:pt x="308" y="125"/>
                </a:cubicBezTo>
                <a:cubicBezTo>
                  <a:pt x="285" y="77"/>
                  <a:pt x="239" y="37"/>
                  <a:pt x="184" y="1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2" name="Freeform 741">
            <a:extLst>
              <a:ext uri="{FF2B5EF4-FFF2-40B4-BE49-F238E27FC236}">
                <a16:creationId xmlns:a16="http://schemas.microsoft.com/office/drawing/2014/main" id="{87B1DC9D-B4AE-FE4D-8FC9-1D17D4705970}"/>
              </a:ext>
            </a:extLst>
          </p:cNvPr>
          <p:cNvSpPr/>
          <p:nvPr/>
        </p:nvSpPr>
        <p:spPr>
          <a:xfrm>
            <a:off x="1406833" y="1909651"/>
            <a:ext cx="8100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6" h="128">
                <a:moveTo>
                  <a:pt x="135" y="11"/>
                </a:moveTo>
                <a:cubicBezTo>
                  <a:pt x="95" y="-4"/>
                  <a:pt x="52" y="-4"/>
                  <a:pt x="16" y="11"/>
                </a:cubicBezTo>
                <a:cubicBezTo>
                  <a:pt x="2" y="17"/>
                  <a:pt x="-4" y="34"/>
                  <a:pt x="2" y="48"/>
                </a:cubicBezTo>
                <a:cubicBezTo>
                  <a:pt x="8" y="61"/>
                  <a:pt x="24" y="68"/>
                  <a:pt x="38" y="62"/>
                </a:cubicBezTo>
                <a:cubicBezTo>
                  <a:pt x="61" y="52"/>
                  <a:pt x="89" y="53"/>
                  <a:pt x="115" y="63"/>
                </a:cubicBezTo>
                <a:cubicBezTo>
                  <a:pt x="141" y="73"/>
                  <a:pt x="162" y="91"/>
                  <a:pt x="173" y="112"/>
                </a:cubicBezTo>
                <a:cubicBezTo>
                  <a:pt x="178" y="122"/>
                  <a:pt x="188" y="128"/>
                  <a:pt x="198" y="128"/>
                </a:cubicBezTo>
                <a:cubicBezTo>
                  <a:pt x="202" y="128"/>
                  <a:pt x="206" y="127"/>
                  <a:pt x="210" y="125"/>
                </a:cubicBezTo>
                <a:cubicBezTo>
                  <a:pt x="224" y="118"/>
                  <a:pt x="229" y="102"/>
                  <a:pt x="223" y="88"/>
                </a:cubicBezTo>
                <a:cubicBezTo>
                  <a:pt x="206" y="54"/>
                  <a:pt x="174" y="26"/>
                  <a:pt x="135" y="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9" name="Freeform 928">
            <a:extLst>
              <a:ext uri="{FF2B5EF4-FFF2-40B4-BE49-F238E27FC236}">
                <a16:creationId xmlns:a16="http://schemas.microsoft.com/office/drawing/2014/main" id="{43A650A1-85FC-4A44-AAFD-52AB5E871A2F}"/>
              </a:ext>
            </a:extLst>
          </p:cNvPr>
          <p:cNvSpPr/>
          <p:nvPr/>
        </p:nvSpPr>
        <p:spPr>
          <a:xfrm>
            <a:off x="1937113" y="1870771"/>
            <a:ext cx="184320" cy="18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3" h="513">
                <a:moveTo>
                  <a:pt x="257" y="458"/>
                </a:moveTo>
                <a:cubicBezTo>
                  <a:pt x="146" y="458"/>
                  <a:pt x="55" y="367"/>
                  <a:pt x="55" y="256"/>
                </a:cubicBezTo>
                <a:cubicBezTo>
                  <a:pt x="55" y="145"/>
                  <a:pt x="146" y="55"/>
                  <a:pt x="257" y="55"/>
                </a:cubicBezTo>
                <a:cubicBezTo>
                  <a:pt x="368" y="55"/>
                  <a:pt x="458" y="145"/>
                  <a:pt x="458" y="256"/>
                </a:cubicBezTo>
                <a:cubicBezTo>
                  <a:pt x="458" y="367"/>
                  <a:pt x="368" y="458"/>
                  <a:pt x="257" y="458"/>
                </a:cubicBezTo>
                <a:close/>
                <a:moveTo>
                  <a:pt x="257" y="0"/>
                </a:moveTo>
                <a:cubicBezTo>
                  <a:pt x="115" y="0"/>
                  <a:pt x="0" y="115"/>
                  <a:pt x="0" y="256"/>
                </a:cubicBezTo>
                <a:cubicBezTo>
                  <a:pt x="0" y="398"/>
                  <a:pt x="115" y="513"/>
                  <a:pt x="257" y="513"/>
                </a:cubicBezTo>
                <a:cubicBezTo>
                  <a:pt x="398" y="513"/>
                  <a:pt x="513" y="398"/>
                  <a:pt x="513" y="256"/>
                </a:cubicBezTo>
                <a:cubicBezTo>
                  <a:pt x="513" y="115"/>
                  <a:pt x="398" y="0"/>
                  <a:pt x="25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0" name="Freeform 929">
            <a:extLst>
              <a:ext uri="{FF2B5EF4-FFF2-40B4-BE49-F238E27FC236}">
                <a16:creationId xmlns:a16="http://schemas.microsoft.com/office/drawing/2014/main" id="{CEA8E406-A531-224B-97B9-05532EEB52BA}"/>
              </a:ext>
            </a:extLst>
          </p:cNvPr>
          <p:cNvSpPr/>
          <p:nvPr/>
        </p:nvSpPr>
        <p:spPr>
          <a:xfrm>
            <a:off x="1889953" y="1823611"/>
            <a:ext cx="278640" cy="40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5" h="1129">
                <a:moveTo>
                  <a:pt x="720" y="1073"/>
                </a:moveTo>
                <a:lnTo>
                  <a:pt x="55" y="1073"/>
                </a:lnTo>
                <a:lnTo>
                  <a:pt x="55" y="1037"/>
                </a:lnTo>
                <a:lnTo>
                  <a:pt x="106" y="1037"/>
                </a:lnTo>
                <a:lnTo>
                  <a:pt x="671" y="1037"/>
                </a:lnTo>
                <a:lnTo>
                  <a:pt x="720" y="1037"/>
                </a:lnTo>
                <a:close/>
                <a:moveTo>
                  <a:pt x="263" y="755"/>
                </a:moveTo>
                <a:cubicBezTo>
                  <a:pt x="302" y="768"/>
                  <a:pt x="344" y="775"/>
                  <a:pt x="388" y="775"/>
                </a:cubicBezTo>
                <a:cubicBezTo>
                  <a:pt x="415" y="775"/>
                  <a:pt x="442" y="772"/>
                  <a:pt x="469" y="767"/>
                </a:cubicBezTo>
                <a:cubicBezTo>
                  <a:pt x="484" y="764"/>
                  <a:pt x="498" y="760"/>
                  <a:pt x="513" y="755"/>
                </a:cubicBezTo>
                <a:lnTo>
                  <a:pt x="626" y="982"/>
                </a:lnTo>
                <a:lnTo>
                  <a:pt x="150" y="982"/>
                </a:lnTo>
                <a:close/>
                <a:moveTo>
                  <a:pt x="724" y="982"/>
                </a:moveTo>
                <a:lnTo>
                  <a:pt x="688" y="982"/>
                </a:lnTo>
                <a:lnTo>
                  <a:pt x="563" y="733"/>
                </a:lnTo>
                <a:cubicBezTo>
                  <a:pt x="584" y="723"/>
                  <a:pt x="604" y="710"/>
                  <a:pt x="624" y="695"/>
                </a:cubicBezTo>
                <a:cubicBezTo>
                  <a:pt x="690" y="644"/>
                  <a:pt x="738" y="572"/>
                  <a:pt x="761" y="493"/>
                </a:cubicBezTo>
                <a:cubicBezTo>
                  <a:pt x="765" y="478"/>
                  <a:pt x="757" y="463"/>
                  <a:pt x="742" y="459"/>
                </a:cubicBezTo>
                <a:cubicBezTo>
                  <a:pt x="727" y="455"/>
                  <a:pt x="712" y="463"/>
                  <a:pt x="708" y="478"/>
                </a:cubicBezTo>
                <a:cubicBezTo>
                  <a:pt x="689" y="546"/>
                  <a:pt x="647" y="608"/>
                  <a:pt x="590" y="651"/>
                </a:cubicBezTo>
                <a:cubicBezTo>
                  <a:pt x="567" y="669"/>
                  <a:pt x="543" y="683"/>
                  <a:pt x="517" y="694"/>
                </a:cubicBezTo>
                <a:cubicBezTo>
                  <a:pt x="516" y="694"/>
                  <a:pt x="515" y="695"/>
                  <a:pt x="514" y="695"/>
                </a:cubicBezTo>
                <a:cubicBezTo>
                  <a:pt x="513" y="695"/>
                  <a:pt x="513" y="695"/>
                  <a:pt x="513" y="696"/>
                </a:cubicBezTo>
                <a:cubicBezTo>
                  <a:pt x="495" y="703"/>
                  <a:pt x="476" y="709"/>
                  <a:pt x="457" y="713"/>
                </a:cubicBezTo>
                <a:cubicBezTo>
                  <a:pt x="370" y="727"/>
                  <a:pt x="275" y="699"/>
                  <a:pt x="260" y="695"/>
                </a:cubicBezTo>
                <a:cubicBezTo>
                  <a:pt x="140" y="645"/>
                  <a:pt x="55" y="526"/>
                  <a:pt x="55" y="387"/>
                </a:cubicBezTo>
                <a:cubicBezTo>
                  <a:pt x="55" y="204"/>
                  <a:pt x="204" y="55"/>
                  <a:pt x="388" y="55"/>
                </a:cubicBezTo>
                <a:cubicBezTo>
                  <a:pt x="447" y="55"/>
                  <a:pt x="506" y="71"/>
                  <a:pt x="557" y="101"/>
                </a:cubicBezTo>
                <a:cubicBezTo>
                  <a:pt x="570" y="109"/>
                  <a:pt x="587" y="104"/>
                  <a:pt x="595" y="91"/>
                </a:cubicBezTo>
                <a:cubicBezTo>
                  <a:pt x="602" y="78"/>
                  <a:pt x="598" y="61"/>
                  <a:pt x="585" y="53"/>
                </a:cubicBezTo>
                <a:cubicBezTo>
                  <a:pt x="525" y="18"/>
                  <a:pt x="457" y="0"/>
                  <a:pt x="388" y="0"/>
                </a:cubicBezTo>
                <a:cubicBezTo>
                  <a:pt x="174" y="0"/>
                  <a:pt x="0" y="173"/>
                  <a:pt x="0" y="387"/>
                </a:cubicBezTo>
                <a:cubicBezTo>
                  <a:pt x="0" y="538"/>
                  <a:pt x="86" y="669"/>
                  <a:pt x="212" y="733"/>
                </a:cubicBezTo>
                <a:lnTo>
                  <a:pt x="89" y="982"/>
                </a:lnTo>
                <a:lnTo>
                  <a:pt x="51" y="982"/>
                </a:lnTo>
                <a:cubicBezTo>
                  <a:pt x="23" y="982"/>
                  <a:pt x="0" y="1005"/>
                  <a:pt x="0" y="1033"/>
                </a:cubicBezTo>
                <a:lnTo>
                  <a:pt x="0" y="1077"/>
                </a:lnTo>
                <a:cubicBezTo>
                  <a:pt x="0" y="1106"/>
                  <a:pt x="23" y="1129"/>
                  <a:pt x="51" y="1129"/>
                </a:cubicBezTo>
                <a:lnTo>
                  <a:pt x="724" y="1129"/>
                </a:lnTo>
                <a:cubicBezTo>
                  <a:pt x="752" y="1129"/>
                  <a:pt x="775" y="1106"/>
                  <a:pt x="775" y="1077"/>
                </a:cubicBezTo>
                <a:lnTo>
                  <a:pt x="775" y="1033"/>
                </a:lnTo>
                <a:cubicBezTo>
                  <a:pt x="775" y="1005"/>
                  <a:pt x="752" y="982"/>
                  <a:pt x="724" y="98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1" name="Freeform 930">
            <a:extLst>
              <a:ext uri="{FF2B5EF4-FFF2-40B4-BE49-F238E27FC236}">
                <a16:creationId xmlns:a16="http://schemas.microsoft.com/office/drawing/2014/main" id="{54F78C1C-ED7C-DA41-9ECE-C9E5BC84B906}"/>
              </a:ext>
            </a:extLst>
          </p:cNvPr>
          <p:cNvSpPr/>
          <p:nvPr/>
        </p:nvSpPr>
        <p:spPr>
          <a:xfrm>
            <a:off x="1970233" y="1958971"/>
            <a:ext cx="4860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" h="137">
                <a:moveTo>
                  <a:pt x="116" y="82"/>
                </a:moveTo>
                <a:cubicBezTo>
                  <a:pt x="106" y="80"/>
                  <a:pt x="89" y="74"/>
                  <a:pt x="74" y="58"/>
                </a:cubicBezTo>
                <a:cubicBezTo>
                  <a:pt x="62" y="45"/>
                  <a:pt x="57" y="31"/>
                  <a:pt x="55" y="22"/>
                </a:cubicBezTo>
                <a:cubicBezTo>
                  <a:pt x="51" y="7"/>
                  <a:pt x="36" y="-2"/>
                  <a:pt x="21" y="1"/>
                </a:cubicBezTo>
                <a:cubicBezTo>
                  <a:pt x="7" y="5"/>
                  <a:pt x="-3" y="20"/>
                  <a:pt x="1" y="34"/>
                </a:cubicBezTo>
                <a:cubicBezTo>
                  <a:pt x="5" y="51"/>
                  <a:pt x="14" y="74"/>
                  <a:pt x="34" y="96"/>
                </a:cubicBezTo>
                <a:cubicBezTo>
                  <a:pt x="57" y="121"/>
                  <a:pt x="84" y="132"/>
                  <a:pt x="103" y="136"/>
                </a:cubicBezTo>
                <a:cubicBezTo>
                  <a:pt x="105" y="137"/>
                  <a:pt x="107" y="137"/>
                  <a:pt x="109" y="137"/>
                </a:cubicBezTo>
                <a:cubicBezTo>
                  <a:pt x="121" y="137"/>
                  <a:pt x="133" y="128"/>
                  <a:pt x="136" y="116"/>
                </a:cubicBezTo>
                <a:cubicBezTo>
                  <a:pt x="139" y="101"/>
                  <a:pt x="130" y="86"/>
                  <a:pt x="116" y="8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2" name="Freeform 931">
            <a:extLst>
              <a:ext uri="{FF2B5EF4-FFF2-40B4-BE49-F238E27FC236}">
                <a16:creationId xmlns:a16="http://schemas.microsoft.com/office/drawing/2014/main" id="{343575DB-89BD-A44A-A9EF-B26F0AB48F43}"/>
              </a:ext>
            </a:extLst>
          </p:cNvPr>
          <p:cNvSpPr/>
          <p:nvPr/>
        </p:nvSpPr>
        <p:spPr>
          <a:xfrm>
            <a:off x="2121794" y="1831891"/>
            <a:ext cx="108720" cy="15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3" h="422">
                <a:moveTo>
                  <a:pt x="179" y="350"/>
                </a:moveTo>
                <a:lnTo>
                  <a:pt x="179" y="277"/>
                </a:lnTo>
                <a:lnTo>
                  <a:pt x="227" y="326"/>
                </a:lnTo>
                <a:close/>
                <a:moveTo>
                  <a:pt x="179" y="72"/>
                </a:moveTo>
                <a:lnTo>
                  <a:pt x="228" y="95"/>
                </a:lnTo>
                <a:lnTo>
                  <a:pt x="179" y="144"/>
                </a:lnTo>
                <a:close/>
                <a:moveTo>
                  <a:pt x="190" y="211"/>
                </a:moveTo>
                <a:lnTo>
                  <a:pt x="294" y="106"/>
                </a:lnTo>
                <a:cubicBezTo>
                  <a:pt x="301" y="100"/>
                  <a:pt x="304" y="91"/>
                  <a:pt x="302" y="82"/>
                </a:cubicBezTo>
                <a:cubicBezTo>
                  <a:pt x="301" y="74"/>
                  <a:pt x="295" y="66"/>
                  <a:pt x="287" y="62"/>
                </a:cubicBezTo>
                <a:lnTo>
                  <a:pt x="163" y="3"/>
                </a:lnTo>
                <a:cubicBezTo>
                  <a:pt x="154" y="-1"/>
                  <a:pt x="144" y="-1"/>
                  <a:pt x="136" y="4"/>
                </a:cubicBezTo>
                <a:cubicBezTo>
                  <a:pt x="128" y="10"/>
                  <a:pt x="123" y="18"/>
                  <a:pt x="123" y="28"/>
                </a:cubicBezTo>
                <a:lnTo>
                  <a:pt x="123" y="144"/>
                </a:lnTo>
                <a:lnTo>
                  <a:pt x="47" y="67"/>
                </a:lnTo>
                <a:cubicBezTo>
                  <a:pt x="36" y="57"/>
                  <a:pt x="18" y="57"/>
                  <a:pt x="8" y="67"/>
                </a:cubicBezTo>
                <a:cubicBezTo>
                  <a:pt x="-3" y="78"/>
                  <a:pt x="-3" y="96"/>
                  <a:pt x="8" y="106"/>
                </a:cubicBezTo>
                <a:lnTo>
                  <a:pt x="112" y="211"/>
                </a:lnTo>
                <a:lnTo>
                  <a:pt x="9" y="313"/>
                </a:lnTo>
                <a:cubicBezTo>
                  <a:pt x="-1" y="324"/>
                  <a:pt x="-1" y="342"/>
                  <a:pt x="9" y="352"/>
                </a:cubicBezTo>
                <a:cubicBezTo>
                  <a:pt x="20" y="363"/>
                  <a:pt x="38" y="363"/>
                  <a:pt x="48" y="352"/>
                </a:cubicBezTo>
                <a:lnTo>
                  <a:pt x="123" y="277"/>
                </a:lnTo>
                <a:lnTo>
                  <a:pt x="123" y="394"/>
                </a:lnTo>
                <a:cubicBezTo>
                  <a:pt x="123" y="404"/>
                  <a:pt x="128" y="413"/>
                  <a:pt x="136" y="418"/>
                </a:cubicBezTo>
                <a:cubicBezTo>
                  <a:pt x="141" y="421"/>
                  <a:pt x="146" y="422"/>
                  <a:pt x="151" y="422"/>
                </a:cubicBezTo>
                <a:cubicBezTo>
                  <a:pt x="155" y="422"/>
                  <a:pt x="159" y="421"/>
                  <a:pt x="163" y="419"/>
                </a:cubicBezTo>
                <a:lnTo>
                  <a:pt x="286" y="358"/>
                </a:lnTo>
                <a:cubicBezTo>
                  <a:pt x="294" y="354"/>
                  <a:pt x="299" y="347"/>
                  <a:pt x="301" y="338"/>
                </a:cubicBezTo>
                <a:cubicBezTo>
                  <a:pt x="302" y="329"/>
                  <a:pt x="299" y="320"/>
                  <a:pt x="293" y="31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3" name="Freeform 932">
            <a:extLst>
              <a:ext uri="{FF2B5EF4-FFF2-40B4-BE49-F238E27FC236}">
                <a16:creationId xmlns:a16="http://schemas.microsoft.com/office/drawing/2014/main" id="{AE6E81C7-3355-6C49-96C8-F24F22848BBF}"/>
              </a:ext>
            </a:extLst>
          </p:cNvPr>
          <p:cNvSpPr/>
          <p:nvPr/>
        </p:nvSpPr>
        <p:spPr>
          <a:xfrm>
            <a:off x="2739913" y="1821092"/>
            <a:ext cx="173880" cy="37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4" h="1048">
                <a:moveTo>
                  <a:pt x="429" y="965"/>
                </a:moveTo>
                <a:cubicBezTo>
                  <a:pt x="429" y="980"/>
                  <a:pt x="417" y="993"/>
                  <a:pt x="402" y="993"/>
                </a:cubicBezTo>
                <a:lnTo>
                  <a:pt x="83" y="993"/>
                </a:lnTo>
                <a:cubicBezTo>
                  <a:pt x="68" y="993"/>
                  <a:pt x="56" y="980"/>
                  <a:pt x="56" y="965"/>
                </a:cubicBezTo>
                <a:lnTo>
                  <a:pt x="56" y="83"/>
                </a:lnTo>
                <a:cubicBezTo>
                  <a:pt x="56" y="67"/>
                  <a:pt x="68" y="55"/>
                  <a:pt x="83" y="55"/>
                </a:cubicBezTo>
                <a:lnTo>
                  <a:pt x="402" y="55"/>
                </a:lnTo>
                <a:cubicBezTo>
                  <a:pt x="417" y="55"/>
                  <a:pt x="429" y="67"/>
                  <a:pt x="429" y="83"/>
                </a:cubicBezTo>
                <a:close/>
                <a:moveTo>
                  <a:pt x="402" y="0"/>
                </a:moveTo>
                <a:lnTo>
                  <a:pt x="83" y="0"/>
                </a:lnTo>
                <a:cubicBezTo>
                  <a:pt x="38" y="0"/>
                  <a:pt x="0" y="37"/>
                  <a:pt x="0" y="83"/>
                </a:cubicBezTo>
                <a:lnTo>
                  <a:pt x="0" y="965"/>
                </a:lnTo>
                <a:cubicBezTo>
                  <a:pt x="0" y="1011"/>
                  <a:pt x="38" y="1048"/>
                  <a:pt x="83" y="1048"/>
                </a:cubicBezTo>
                <a:lnTo>
                  <a:pt x="402" y="1048"/>
                </a:lnTo>
                <a:cubicBezTo>
                  <a:pt x="447" y="1048"/>
                  <a:pt x="484" y="1011"/>
                  <a:pt x="484" y="965"/>
                </a:cubicBezTo>
                <a:lnTo>
                  <a:pt x="484" y="83"/>
                </a:lnTo>
                <a:cubicBezTo>
                  <a:pt x="484" y="37"/>
                  <a:pt x="447" y="0"/>
                  <a:pt x="40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4" name="Freeform 933">
            <a:extLst>
              <a:ext uri="{FF2B5EF4-FFF2-40B4-BE49-F238E27FC236}">
                <a16:creationId xmlns:a16="http://schemas.microsoft.com/office/drawing/2014/main" id="{B8D5EB0F-E178-5C4E-95DA-32D655966B0E}"/>
              </a:ext>
            </a:extLst>
          </p:cNvPr>
          <p:cNvSpPr/>
          <p:nvPr/>
        </p:nvSpPr>
        <p:spPr>
          <a:xfrm>
            <a:off x="2776993" y="1879051"/>
            <a:ext cx="103320" cy="103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8" h="288">
                <a:moveTo>
                  <a:pt x="144" y="233"/>
                </a:moveTo>
                <a:cubicBezTo>
                  <a:pt x="95" y="233"/>
                  <a:pt x="55" y="193"/>
                  <a:pt x="55" y="144"/>
                </a:cubicBezTo>
                <a:cubicBezTo>
                  <a:pt x="55" y="96"/>
                  <a:pt x="95" y="56"/>
                  <a:pt x="144" y="56"/>
                </a:cubicBezTo>
                <a:cubicBezTo>
                  <a:pt x="193" y="56"/>
                  <a:pt x="233" y="96"/>
                  <a:pt x="233" y="144"/>
                </a:cubicBezTo>
                <a:cubicBezTo>
                  <a:pt x="233" y="193"/>
                  <a:pt x="193" y="233"/>
                  <a:pt x="144" y="233"/>
                </a:cubicBezTo>
                <a:close/>
                <a:moveTo>
                  <a:pt x="144" y="0"/>
                </a:moveTo>
                <a:cubicBezTo>
                  <a:pt x="65" y="0"/>
                  <a:pt x="0" y="65"/>
                  <a:pt x="0" y="144"/>
                </a:cubicBezTo>
                <a:cubicBezTo>
                  <a:pt x="0" y="224"/>
                  <a:pt x="65" y="288"/>
                  <a:pt x="144" y="288"/>
                </a:cubicBezTo>
                <a:cubicBezTo>
                  <a:pt x="223" y="288"/>
                  <a:pt x="288" y="224"/>
                  <a:pt x="288" y="144"/>
                </a:cubicBezTo>
                <a:cubicBezTo>
                  <a:pt x="288" y="65"/>
                  <a:pt x="223" y="0"/>
                  <a:pt x="14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5" name="Freeform 934">
            <a:extLst>
              <a:ext uri="{FF2B5EF4-FFF2-40B4-BE49-F238E27FC236}">
                <a16:creationId xmlns:a16="http://schemas.microsoft.com/office/drawing/2014/main" id="{D4AA6E60-B514-5B48-BD86-81EA8D96D5BF}"/>
              </a:ext>
            </a:extLst>
          </p:cNvPr>
          <p:cNvSpPr/>
          <p:nvPr/>
        </p:nvSpPr>
        <p:spPr>
          <a:xfrm>
            <a:off x="2794273" y="1999291"/>
            <a:ext cx="68760" cy="6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191">
                <a:moveTo>
                  <a:pt x="96" y="156"/>
                </a:moveTo>
                <a:cubicBezTo>
                  <a:pt x="63" y="156"/>
                  <a:pt x="36" y="129"/>
                  <a:pt x="36" y="96"/>
                </a:cubicBezTo>
                <a:cubicBezTo>
                  <a:pt x="36" y="63"/>
                  <a:pt x="63" y="36"/>
                  <a:pt x="96" y="36"/>
                </a:cubicBezTo>
                <a:cubicBezTo>
                  <a:pt x="129" y="36"/>
                  <a:pt x="156" y="63"/>
                  <a:pt x="156" y="96"/>
                </a:cubicBezTo>
                <a:cubicBezTo>
                  <a:pt x="156" y="129"/>
                  <a:pt x="129" y="156"/>
                  <a:pt x="96" y="156"/>
                </a:cubicBezTo>
                <a:close/>
                <a:moveTo>
                  <a:pt x="96" y="0"/>
                </a:moveTo>
                <a:cubicBezTo>
                  <a:pt x="43" y="0"/>
                  <a:pt x="0" y="43"/>
                  <a:pt x="0" y="96"/>
                </a:cubicBezTo>
                <a:cubicBezTo>
                  <a:pt x="0" y="149"/>
                  <a:pt x="43" y="191"/>
                  <a:pt x="96" y="191"/>
                </a:cubicBezTo>
                <a:cubicBezTo>
                  <a:pt x="149" y="191"/>
                  <a:pt x="192" y="149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6" name="Freeform 935">
            <a:extLst>
              <a:ext uri="{FF2B5EF4-FFF2-40B4-BE49-F238E27FC236}">
                <a16:creationId xmlns:a16="http://schemas.microsoft.com/office/drawing/2014/main" id="{B72250A6-CAA5-F74A-BE4A-58AA442796C9}"/>
              </a:ext>
            </a:extLst>
          </p:cNvPr>
          <p:cNvSpPr/>
          <p:nvPr/>
        </p:nvSpPr>
        <p:spPr>
          <a:xfrm>
            <a:off x="2812992" y="1909651"/>
            <a:ext cx="31320" cy="42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119">
                <a:moveTo>
                  <a:pt x="88" y="59"/>
                </a:moveTo>
                <a:cubicBezTo>
                  <a:pt x="88" y="58"/>
                  <a:pt x="88" y="58"/>
                  <a:pt x="88" y="58"/>
                </a:cubicBezTo>
                <a:cubicBezTo>
                  <a:pt x="88" y="57"/>
                  <a:pt x="88" y="57"/>
                  <a:pt x="88" y="57"/>
                </a:cubicBezTo>
                <a:lnTo>
                  <a:pt x="88" y="56"/>
                </a:lnTo>
                <a:lnTo>
                  <a:pt x="88" y="55"/>
                </a:lnTo>
                <a:lnTo>
                  <a:pt x="87" y="54"/>
                </a:lnTo>
                <a:cubicBezTo>
                  <a:pt x="87" y="53"/>
                  <a:pt x="87" y="53"/>
                  <a:pt x="87" y="53"/>
                </a:cubicBezTo>
                <a:cubicBezTo>
                  <a:pt x="87" y="52"/>
                  <a:pt x="87" y="52"/>
                  <a:pt x="86" y="52"/>
                </a:cubicBezTo>
                <a:lnTo>
                  <a:pt x="86" y="51"/>
                </a:lnTo>
                <a:lnTo>
                  <a:pt x="86" y="50"/>
                </a:lnTo>
                <a:lnTo>
                  <a:pt x="85" y="50"/>
                </a:ln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4" y="49"/>
                  <a:pt x="84" y="48"/>
                </a:cubicBezTo>
                <a:cubicBezTo>
                  <a:pt x="83" y="47"/>
                  <a:pt x="83" y="47"/>
                  <a:pt x="83" y="47"/>
                </a:cubicBezTo>
                <a:lnTo>
                  <a:pt x="82" y="46"/>
                </a:lnTo>
                <a:lnTo>
                  <a:pt x="82" y="45"/>
                </a:lnTo>
                <a:lnTo>
                  <a:pt x="29" y="4"/>
                </a:lnTo>
                <a:cubicBezTo>
                  <a:pt x="21" y="-2"/>
                  <a:pt x="10" y="-1"/>
                  <a:pt x="4" y="7"/>
                </a:cubicBezTo>
                <a:cubicBezTo>
                  <a:pt x="-2" y="14"/>
                  <a:pt x="-1" y="26"/>
                  <a:pt x="7" y="32"/>
                </a:cubicBezTo>
                <a:lnTo>
                  <a:pt x="42" y="59"/>
                </a:lnTo>
                <a:lnTo>
                  <a:pt x="7" y="87"/>
                </a:lnTo>
                <a:cubicBezTo>
                  <a:pt x="-1" y="93"/>
                  <a:pt x="-2" y="105"/>
                  <a:pt x="4" y="112"/>
                </a:cubicBezTo>
                <a:cubicBezTo>
                  <a:pt x="7" y="117"/>
                  <a:pt x="12" y="119"/>
                  <a:pt x="18" y="119"/>
                </a:cubicBezTo>
                <a:cubicBezTo>
                  <a:pt x="21" y="119"/>
                  <a:pt x="25" y="118"/>
                  <a:pt x="29" y="115"/>
                </a:cubicBezTo>
                <a:lnTo>
                  <a:pt x="81" y="73"/>
                </a:lnTo>
                <a:cubicBezTo>
                  <a:pt x="82" y="73"/>
                  <a:pt x="82" y="73"/>
                  <a:pt x="82" y="73"/>
                </a:cubicBezTo>
                <a:lnTo>
                  <a:pt x="83" y="72"/>
                </a:lnTo>
                <a:cubicBezTo>
                  <a:pt x="84" y="71"/>
                  <a:pt x="84" y="71"/>
                  <a:pt x="84" y="71"/>
                </a:cubicBezTo>
                <a:lnTo>
                  <a:pt x="84" y="70"/>
                </a:lnTo>
                <a:lnTo>
                  <a:pt x="85" y="70"/>
                </a:lnTo>
                <a:lnTo>
                  <a:pt x="85" y="69"/>
                </a:lnTo>
                <a:lnTo>
                  <a:pt x="86" y="69"/>
                </a:lnTo>
                <a:cubicBezTo>
                  <a:pt x="86" y="68"/>
                  <a:pt x="86" y="68"/>
                  <a:pt x="86" y="68"/>
                </a:cubicBezTo>
                <a:cubicBezTo>
                  <a:pt x="86" y="67"/>
                  <a:pt x="86" y="67"/>
                  <a:pt x="86" y="67"/>
                </a:cubicBezTo>
                <a:cubicBezTo>
                  <a:pt x="87" y="67"/>
                  <a:pt x="87" y="66"/>
                  <a:pt x="87" y="66"/>
                </a:cubicBezTo>
                <a:lnTo>
                  <a:pt x="87" y="65"/>
                </a:lnTo>
                <a:cubicBezTo>
                  <a:pt x="88" y="64"/>
                  <a:pt x="88" y="64"/>
                  <a:pt x="88" y="64"/>
                </a:cubicBezTo>
                <a:cubicBezTo>
                  <a:pt x="88" y="63"/>
                  <a:pt x="88" y="63"/>
                  <a:pt x="88" y="63"/>
                </a:cubicBezTo>
                <a:lnTo>
                  <a:pt x="88" y="62"/>
                </a:lnTo>
                <a:lnTo>
                  <a:pt x="88" y="61"/>
                </a:lnTo>
                <a:lnTo>
                  <a:pt x="88" y="60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7" name="Freeform 936">
            <a:extLst>
              <a:ext uri="{FF2B5EF4-FFF2-40B4-BE49-F238E27FC236}">
                <a16:creationId xmlns:a16="http://schemas.microsoft.com/office/drawing/2014/main" id="{59F2061C-E3C8-B546-B093-1329D77E8DD0}"/>
              </a:ext>
            </a:extLst>
          </p:cNvPr>
          <p:cNvSpPr/>
          <p:nvPr/>
        </p:nvSpPr>
        <p:spPr>
          <a:xfrm>
            <a:off x="2818752" y="2022691"/>
            <a:ext cx="16200" cy="21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" h="62">
                <a:moveTo>
                  <a:pt x="44" y="4"/>
                </a:moveTo>
                <a:cubicBezTo>
                  <a:pt x="41" y="0"/>
                  <a:pt x="34" y="-1"/>
                  <a:pt x="30" y="2"/>
                </a:cubicBezTo>
                <a:lnTo>
                  <a:pt x="4" y="23"/>
                </a:lnTo>
                <a:cubicBezTo>
                  <a:pt x="3" y="23"/>
                  <a:pt x="3" y="24"/>
                  <a:pt x="3" y="24"/>
                </a:cubicBezTo>
                <a:lnTo>
                  <a:pt x="2" y="25"/>
                </a:lnTo>
                <a:cubicBezTo>
                  <a:pt x="2" y="26"/>
                  <a:pt x="1" y="26"/>
                  <a:pt x="1" y="26"/>
                </a:cubicBezTo>
                <a:cubicBezTo>
                  <a:pt x="1" y="27"/>
                  <a:pt x="1" y="27"/>
                  <a:pt x="1" y="27"/>
                </a:cubicBezTo>
                <a:lnTo>
                  <a:pt x="1" y="28"/>
                </a:lnTo>
                <a:cubicBezTo>
                  <a:pt x="0" y="28"/>
                  <a:pt x="0" y="29"/>
                  <a:pt x="0" y="29"/>
                </a:cubicBezTo>
                <a:lnTo>
                  <a:pt x="0" y="30"/>
                </a:lnTo>
                <a:lnTo>
                  <a:pt x="0" y="31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5"/>
                </a:lnTo>
                <a:cubicBezTo>
                  <a:pt x="1" y="36"/>
                  <a:pt x="2" y="36"/>
                  <a:pt x="2" y="36"/>
                </a:cubicBezTo>
                <a:cubicBezTo>
                  <a:pt x="2" y="37"/>
                  <a:pt x="2" y="37"/>
                  <a:pt x="2" y="37"/>
                </a:cubicBezTo>
                <a:lnTo>
                  <a:pt x="3" y="37"/>
                </a:lnTo>
                <a:cubicBezTo>
                  <a:pt x="3" y="38"/>
                  <a:pt x="3" y="38"/>
                  <a:pt x="4" y="39"/>
                </a:cubicBezTo>
                <a:lnTo>
                  <a:pt x="30" y="59"/>
                </a:lnTo>
                <a:cubicBezTo>
                  <a:pt x="32" y="61"/>
                  <a:pt x="34" y="62"/>
                  <a:pt x="36" y="62"/>
                </a:cubicBezTo>
                <a:cubicBezTo>
                  <a:pt x="39" y="62"/>
                  <a:pt x="42" y="60"/>
                  <a:pt x="44" y="58"/>
                </a:cubicBezTo>
                <a:cubicBezTo>
                  <a:pt x="47" y="54"/>
                  <a:pt x="47" y="47"/>
                  <a:pt x="43" y="44"/>
                </a:cubicBezTo>
                <a:lnTo>
                  <a:pt x="26" y="31"/>
                </a:lnTo>
                <a:lnTo>
                  <a:pt x="43" y="18"/>
                </a:lnTo>
                <a:cubicBezTo>
                  <a:pt x="47" y="14"/>
                  <a:pt x="47" y="8"/>
                  <a:pt x="4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8" name="Freeform 937">
            <a:extLst>
              <a:ext uri="{FF2B5EF4-FFF2-40B4-BE49-F238E27FC236}">
                <a16:creationId xmlns:a16="http://schemas.microsoft.com/office/drawing/2014/main" id="{AA61CB71-022A-354E-93E9-10209057A023}"/>
              </a:ext>
            </a:extLst>
          </p:cNvPr>
          <p:cNvSpPr/>
          <p:nvPr/>
        </p:nvSpPr>
        <p:spPr>
          <a:xfrm>
            <a:off x="3457393" y="1907132"/>
            <a:ext cx="173880" cy="37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4" h="1048">
                <a:moveTo>
                  <a:pt x="429" y="965"/>
                </a:moveTo>
                <a:cubicBezTo>
                  <a:pt x="429" y="980"/>
                  <a:pt x="416" y="993"/>
                  <a:pt x="401" y="993"/>
                </a:cubicBezTo>
                <a:lnTo>
                  <a:pt x="83" y="993"/>
                </a:lnTo>
                <a:cubicBezTo>
                  <a:pt x="67" y="993"/>
                  <a:pt x="55" y="980"/>
                  <a:pt x="55" y="965"/>
                </a:cubicBezTo>
                <a:lnTo>
                  <a:pt x="55" y="82"/>
                </a:lnTo>
                <a:cubicBezTo>
                  <a:pt x="55" y="67"/>
                  <a:pt x="67" y="55"/>
                  <a:pt x="83" y="55"/>
                </a:cubicBezTo>
                <a:lnTo>
                  <a:pt x="401" y="55"/>
                </a:lnTo>
                <a:cubicBezTo>
                  <a:pt x="416" y="55"/>
                  <a:pt x="429" y="67"/>
                  <a:pt x="429" y="82"/>
                </a:cubicBezTo>
                <a:close/>
                <a:moveTo>
                  <a:pt x="401" y="0"/>
                </a:moveTo>
                <a:lnTo>
                  <a:pt x="83" y="0"/>
                </a:lnTo>
                <a:cubicBezTo>
                  <a:pt x="37" y="0"/>
                  <a:pt x="0" y="37"/>
                  <a:pt x="0" y="82"/>
                </a:cubicBezTo>
                <a:lnTo>
                  <a:pt x="0" y="965"/>
                </a:lnTo>
                <a:cubicBezTo>
                  <a:pt x="0" y="1011"/>
                  <a:pt x="37" y="1048"/>
                  <a:pt x="83" y="1048"/>
                </a:cubicBezTo>
                <a:lnTo>
                  <a:pt x="401" y="1048"/>
                </a:lnTo>
                <a:cubicBezTo>
                  <a:pt x="447" y="1048"/>
                  <a:pt x="484" y="1011"/>
                  <a:pt x="484" y="965"/>
                </a:cubicBezTo>
                <a:lnTo>
                  <a:pt x="484" y="82"/>
                </a:lnTo>
                <a:cubicBezTo>
                  <a:pt x="484" y="37"/>
                  <a:pt x="447" y="0"/>
                  <a:pt x="40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9" name="Freeform 938">
            <a:extLst>
              <a:ext uri="{FF2B5EF4-FFF2-40B4-BE49-F238E27FC236}">
                <a16:creationId xmlns:a16="http://schemas.microsoft.com/office/drawing/2014/main" id="{F04E5362-875F-DE42-A156-B35F561054D8}"/>
              </a:ext>
            </a:extLst>
          </p:cNvPr>
          <p:cNvSpPr/>
          <p:nvPr/>
        </p:nvSpPr>
        <p:spPr>
          <a:xfrm>
            <a:off x="3497713" y="1968690"/>
            <a:ext cx="96480" cy="96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9" h="268">
                <a:moveTo>
                  <a:pt x="134" y="233"/>
                </a:moveTo>
                <a:cubicBezTo>
                  <a:pt x="80" y="233"/>
                  <a:pt x="36" y="189"/>
                  <a:pt x="36" y="134"/>
                </a:cubicBezTo>
                <a:cubicBezTo>
                  <a:pt x="36" y="80"/>
                  <a:pt x="80" y="36"/>
                  <a:pt x="134" y="36"/>
                </a:cubicBezTo>
                <a:cubicBezTo>
                  <a:pt x="189" y="36"/>
                  <a:pt x="233" y="80"/>
                  <a:pt x="233" y="134"/>
                </a:cubicBezTo>
                <a:cubicBezTo>
                  <a:pt x="233" y="189"/>
                  <a:pt x="189" y="233"/>
                  <a:pt x="134" y="233"/>
                </a:cubicBezTo>
                <a:close/>
                <a:moveTo>
                  <a:pt x="134" y="0"/>
                </a:moveTo>
                <a:cubicBezTo>
                  <a:pt x="60" y="0"/>
                  <a:pt x="0" y="60"/>
                  <a:pt x="0" y="134"/>
                </a:cubicBezTo>
                <a:cubicBezTo>
                  <a:pt x="0" y="208"/>
                  <a:pt x="60" y="268"/>
                  <a:pt x="134" y="268"/>
                </a:cubicBezTo>
                <a:cubicBezTo>
                  <a:pt x="208" y="268"/>
                  <a:pt x="269" y="208"/>
                  <a:pt x="269" y="134"/>
                </a:cubicBezTo>
                <a:cubicBezTo>
                  <a:pt x="269" y="60"/>
                  <a:pt x="208" y="0"/>
                  <a:pt x="13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0" name="Freeform 939">
            <a:extLst>
              <a:ext uri="{FF2B5EF4-FFF2-40B4-BE49-F238E27FC236}">
                <a16:creationId xmlns:a16="http://schemas.microsoft.com/office/drawing/2014/main" id="{6A424A36-7C1A-434A-ABF8-4F9BE9A4F52D}"/>
              </a:ext>
            </a:extLst>
          </p:cNvPr>
          <p:cNvSpPr/>
          <p:nvPr/>
        </p:nvSpPr>
        <p:spPr>
          <a:xfrm>
            <a:off x="3517513" y="1991371"/>
            <a:ext cx="56880" cy="53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9" h="150">
                <a:moveTo>
                  <a:pt x="119" y="1"/>
                </a:moveTo>
                <a:cubicBezTo>
                  <a:pt x="113" y="-2"/>
                  <a:pt x="106" y="0"/>
                  <a:pt x="102" y="6"/>
                </a:cubicBezTo>
                <a:cubicBezTo>
                  <a:pt x="99" y="11"/>
                  <a:pt x="101" y="19"/>
                  <a:pt x="107" y="22"/>
                </a:cubicBezTo>
                <a:cubicBezTo>
                  <a:pt x="124" y="32"/>
                  <a:pt x="135" y="50"/>
                  <a:pt x="135" y="70"/>
                </a:cubicBezTo>
                <a:cubicBezTo>
                  <a:pt x="135" y="101"/>
                  <a:pt x="110" y="126"/>
                  <a:pt x="79" y="126"/>
                </a:cubicBezTo>
                <a:cubicBezTo>
                  <a:pt x="49" y="126"/>
                  <a:pt x="24" y="101"/>
                  <a:pt x="24" y="70"/>
                </a:cubicBezTo>
                <a:cubicBezTo>
                  <a:pt x="24" y="51"/>
                  <a:pt x="34" y="32"/>
                  <a:pt x="51" y="22"/>
                </a:cubicBezTo>
                <a:cubicBezTo>
                  <a:pt x="57" y="19"/>
                  <a:pt x="59" y="12"/>
                  <a:pt x="56" y="6"/>
                </a:cubicBezTo>
                <a:cubicBezTo>
                  <a:pt x="52" y="0"/>
                  <a:pt x="45" y="-2"/>
                  <a:pt x="40" y="2"/>
                </a:cubicBezTo>
                <a:cubicBezTo>
                  <a:pt x="15" y="16"/>
                  <a:pt x="0" y="42"/>
                  <a:pt x="0" y="70"/>
                </a:cubicBezTo>
                <a:cubicBezTo>
                  <a:pt x="0" y="114"/>
                  <a:pt x="36" y="150"/>
                  <a:pt x="79" y="150"/>
                </a:cubicBezTo>
                <a:cubicBezTo>
                  <a:pt x="123" y="150"/>
                  <a:pt x="159" y="114"/>
                  <a:pt x="159" y="70"/>
                </a:cubicBezTo>
                <a:cubicBezTo>
                  <a:pt x="159" y="42"/>
                  <a:pt x="143" y="15"/>
                  <a:pt x="119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1" name="Freeform 940">
            <a:extLst>
              <a:ext uri="{FF2B5EF4-FFF2-40B4-BE49-F238E27FC236}">
                <a16:creationId xmlns:a16="http://schemas.microsoft.com/office/drawing/2014/main" id="{6B856CF5-C67B-4B40-BE26-B3D9E985D875}"/>
              </a:ext>
            </a:extLst>
          </p:cNvPr>
          <p:cNvSpPr/>
          <p:nvPr/>
        </p:nvSpPr>
        <p:spPr>
          <a:xfrm>
            <a:off x="3541633" y="1988491"/>
            <a:ext cx="8280" cy="28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" h="80">
                <a:moveTo>
                  <a:pt x="12" y="80"/>
                </a:moveTo>
                <a:cubicBezTo>
                  <a:pt x="19" y="80"/>
                  <a:pt x="24" y="75"/>
                  <a:pt x="24" y="68"/>
                </a:cubicBezTo>
                <a:lnTo>
                  <a:pt x="24" y="12"/>
                </a:lnTo>
                <a:cubicBezTo>
                  <a:pt x="24" y="5"/>
                  <a:pt x="19" y="0"/>
                  <a:pt x="12" y="0"/>
                </a:cubicBezTo>
                <a:cubicBezTo>
                  <a:pt x="6" y="0"/>
                  <a:pt x="0" y="5"/>
                  <a:pt x="0" y="12"/>
                </a:cubicBezTo>
                <a:lnTo>
                  <a:pt x="0" y="68"/>
                </a:lnTo>
                <a:cubicBezTo>
                  <a:pt x="0" y="75"/>
                  <a:pt x="6" y="80"/>
                  <a:pt x="12" y="8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2" name="Freeform 941">
            <a:extLst>
              <a:ext uri="{FF2B5EF4-FFF2-40B4-BE49-F238E27FC236}">
                <a16:creationId xmlns:a16="http://schemas.microsoft.com/office/drawing/2014/main" id="{87782BF8-5014-414C-A121-E4B0BC5BED2E}"/>
              </a:ext>
            </a:extLst>
          </p:cNvPr>
          <p:cNvSpPr/>
          <p:nvPr/>
        </p:nvSpPr>
        <p:spPr>
          <a:xfrm>
            <a:off x="3454153" y="1803451"/>
            <a:ext cx="172800" cy="47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1" h="134">
                <a:moveTo>
                  <a:pt x="45" y="123"/>
                </a:moveTo>
                <a:cubicBezTo>
                  <a:pt x="100" y="79"/>
                  <a:pt x="167" y="55"/>
                  <a:pt x="238" y="55"/>
                </a:cubicBezTo>
                <a:cubicBezTo>
                  <a:pt x="311" y="55"/>
                  <a:pt x="381" y="81"/>
                  <a:pt x="437" y="127"/>
                </a:cubicBezTo>
                <a:cubicBezTo>
                  <a:pt x="442" y="131"/>
                  <a:pt x="448" y="134"/>
                  <a:pt x="454" y="134"/>
                </a:cubicBezTo>
                <a:cubicBezTo>
                  <a:pt x="462" y="134"/>
                  <a:pt x="470" y="130"/>
                  <a:pt x="475" y="124"/>
                </a:cubicBezTo>
                <a:cubicBezTo>
                  <a:pt x="485" y="112"/>
                  <a:pt x="484" y="95"/>
                  <a:pt x="472" y="85"/>
                </a:cubicBezTo>
                <a:cubicBezTo>
                  <a:pt x="407" y="30"/>
                  <a:pt x="324" y="0"/>
                  <a:pt x="238" y="0"/>
                </a:cubicBezTo>
                <a:cubicBezTo>
                  <a:pt x="156" y="0"/>
                  <a:pt x="75" y="28"/>
                  <a:pt x="11" y="80"/>
                </a:cubicBezTo>
                <a:cubicBezTo>
                  <a:pt x="-1" y="90"/>
                  <a:pt x="-3" y="107"/>
                  <a:pt x="6" y="119"/>
                </a:cubicBezTo>
                <a:cubicBezTo>
                  <a:pt x="16" y="131"/>
                  <a:pt x="33" y="133"/>
                  <a:pt x="45" y="1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3" name="Freeform 942">
            <a:extLst>
              <a:ext uri="{FF2B5EF4-FFF2-40B4-BE49-F238E27FC236}">
                <a16:creationId xmlns:a16="http://schemas.microsoft.com/office/drawing/2014/main" id="{7EDDD487-D86D-CA46-BD31-6E0C13601F07}"/>
              </a:ext>
            </a:extLst>
          </p:cNvPr>
          <p:cNvSpPr/>
          <p:nvPr/>
        </p:nvSpPr>
        <p:spPr>
          <a:xfrm>
            <a:off x="3481152" y="1851331"/>
            <a:ext cx="116280" cy="3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4" h="105">
                <a:moveTo>
                  <a:pt x="161" y="0"/>
                </a:moveTo>
                <a:cubicBezTo>
                  <a:pt x="106" y="0"/>
                  <a:pt x="53" y="19"/>
                  <a:pt x="10" y="53"/>
                </a:cubicBezTo>
                <a:cubicBezTo>
                  <a:pt x="-2" y="63"/>
                  <a:pt x="-3" y="80"/>
                  <a:pt x="6" y="92"/>
                </a:cubicBezTo>
                <a:cubicBezTo>
                  <a:pt x="16" y="104"/>
                  <a:pt x="33" y="106"/>
                  <a:pt x="45" y="96"/>
                </a:cubicBezTo>
                <a:cubicBezTo>
                  <a:pt x="78" y="70"/>
                  <a:pt x="118" y="56"/>
                  <a:pt x="161" y="56"/>
                </a:cubicBezTo>
                <a:cubicBezTo>
                  <a:pt x="204" y="56"/>
                  <a:pt x="246" y="71"/>
                  <a:pt x="279" y="99"/>
                </a:cubicBezTo>
                <a:cubicBezTo>
                  <a:pt x="284" y="103"/>
                  <a:pt x="291" y="105"/>
                  <a:pt x="297" y="105"/>
                </a:cubicBezTo>
                <a:cubicBezTo>
                  <a:pt x="305" y="105"/>
                  <a:pt x="313" y="102"/>
                  <a:pt x="318" y="95"/>
                </a:cubicBezTo>
                <a:cubicBezTo>
                  <a:pt x="328" y="84"/>
                  <a:pt x="326" y="66"/>
                  <a:pt x="315" y="57"/>
                </a:cubicBezTo>
                <a:cubicBezTo>
                  <a:pt x="272" y="20"/>
                  <a:pt x="217" y="0"/>
                  <a:pt x="16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4" name="Freeform 943">
            <a:extLst>
              <a:ext uri="{FF2B5EF4-FFF2-40B4-BE49-F238E27FC236}">
                <a16:creationId xmlns:a16="http://schemas.microsoft.com/office/drawing/2014/main" id="{791A2F6E-3B00-4B44-BA39-70A92D8B28C9}"/>
              </a:ext>
            </a:extLst>
          </p:cNvPr>
          <p:cNvSpPr/>
          <p:nvPr/>
        </p:nvSpPr>
        <p:spPr>
          <a:xfrm>
            <a:off x="4168752" y="1803451"/>
            <a:ext cx="173160" cy="47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2" h="134">
                <a:moveTo>
                  <a:pt x="45" y="123"/>
                </a:moveTo>
                <a:cubicBezTo>
                  <a:pt x="100" y="79"/>
                  <a:pt x="167" y="55"/>
                  <a:pt x="238" y="55"/>
                </a:cubicBezTo>
                <a:cubicBezTo>
                  <a:pt x="310" y="55"/>
                  <a:pt x="381" y="81"/>
                  <a:pt x="436" y="127"/>
                </a:cubicBezTo>
                <a:cubicBezTo>
                  <a:pt x="441" y="131"/>
                  <a:pt x="448" y="134"/>
                  <a:pt x="454" y="134"/>
                </a:cubicBezTo>
                <a:cubicBezTo>
                  <a:pt x="462" y="134"/>
                  <a:pt x="470" y="130"/>
                  <a:pt x="475" y="124"/>
                </a:cubicBezTo>
                <a:cubicBezTo>
                  <a:pt x="485" y="112"/>
                  <a:pt x="483" y="95"/>
                  <a:pt x="472" y="85"/>
                </a:cubicBezTo>
                <a:cubicBezTo>
                  <a:pt x="406" y="30"/>
                  <a:pt x="323" y="0"/>
                  <a:pt x="238" y="0"/>
                </a:cubicBezTo>
                <a:cubicBezTo>
                  <a:pt x="155" y="0"/>
                  <a:pt x="74" y="28"/>
                  <a:pt x="10" y="80"/>
                </a:cubicBezTo>
                <a:cubicBezTo>
                  <a:pt x="-2" y="90"/>
                  <a:pt x="-4" y="107"/>
                  <a:pt x="6" y="119"/>
                </a:cubicBezTo>
                <a:cubicBezTo>
                  <a:pt x="15" y="131"/>
                  <a:pt x="33" y="133"/>
                  <a:pt x="45" y="1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5" name="Freeform 944">
            <a:extLst>
              <a:ext uri="{FF2B5EF4-FFF2-40B4-BE49-F238E27FC236}">
                <a16:creationId xmlns:a16="http://schemas.microsoft.com/office/drawing/2014/main" id="{AD3B2C1A-FDB9-F24B-96CC-B15894CF12E4}"/>
              </a:ext>
            </a:extLst>
          </p:cNvPr>
          <p:cNvSpPr/>
          <p:nvPr/>
        </p:nvSpPr>
        <p:spPr>
          <a:xfrm>
            <a:off x="4195753" y="1851331"/>
            <a:ext cx="116280" cy="3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4" h="105">
                <a:moveTo>
                  <a:pt x="160" y="0"/>
                </a:moveTo>
                <a:cubicBezTo>
                  <a:pt x="106" y="0"/>
                  <a:pt x="52" y="19"/>
                  <a:pt x="10" y="53"/>
                </a:cubicBezTo>
                <a:cubicBezTo>
                  <a:pt x="-2" y="63"/>
                  <a:pt x="-4" y="80"/>
                  <a:pt x="6" y="92"/>
                </a:cubicBezTo>
                <a:cubicBezTo>
                  <a:pt x="15" y="104"/>
                  <a:pt x="33" y="106"/>
                  <a:pt x="45" y="96"/>
                </a:cubicBezTo>
                <a:cubicBezTo>
                  <a:pt x="78" y="70"/>
                  <a:pt x="118" y="56"/>
                  <a:pt x="160" y="56"/>
                </a:cubicBezTo>
                <a:cubicBezTo>
                  <a:pt x="204" y="56"/>
                  <a:pt x="246" y="71"/>
                  <a:pt x="279" y="99"/>
                </a:cubicBezTo>
                <a:cubicBezTo>
                  <a:pt x="284" y="103"/>
                  <a:pt x="290" y="105"/>
                  <a:pt x="297" y="105"/>
                </a:cubicBezTo>
                <a:cubicBezTo>
                  <a:pt x="304" y="105"/>
                  <a:pt x="312" y="102"/>
                  <a:pt x="318" y="95"/>
                </a:cubicBezTo>
                <a:cubicBezTo>
                  <a:pt x="327" y="84"/>
                  <a:pt x="326" y="66"/>
                  <a:pt x="314" y="57"/>
                </a:cubicBezTo>
                <a:cubicBezTo>
                  <a:pt x="271" y="20"/>
                  <a:pt x="216" y="0"/>
                  <a:pt x="16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6" name="Freeform 945">
            <a:extLst>
              <a:ext uri="{FF2B5EF4-FFF2-40B4-BE49-F238E27FC236}">
                <a16:creationId xmlns:a16="http://schemas.microsoft.com/office/drawing/2014/main" id="{6FE7B245-674C-494A-840F-440E6819E9FE}"/>
              </a:ext>
            </a:extLst>
          </p:cNvPr>
          <p:cNvSpPr/>
          <p:nvPr/>
        </p:nvSpPr>
        <p:spPr>
          <a:xfrm>
            <a:off x="4141753" y="1933050"/>
            <a:ext cx="22752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3" h="904">
                <a:moveTo>
                  <a:pt x="577" y="588"/>
                </a:moveTo>
                <a:cubicBezTo>
                  <a:pt x="577" y="657"/>
                  <a:pt x="550" y="723"/>
                  <a:pt x="501" y="772"/>
                </a:cubicBezTo>
                <a:cubicBezTo>
                  <a:pt x="451" y="821"/>
                  <a:pt x="386" y="849"/>
                  <a:pt x="316" y="849"/>
                </a:cubicBezTo>
                <a:cubicBezTo>
                  <a:pt x="247" y="849"/>
                  <a:pt x="182" y="821"/>
                  <a:pt x="132" y="772"/>
                </a:cubicBezTo>
                <a:cubicBezTo>
                  <a:pt x="83" y="723"/>
                  <a:pt x="55" y="657"/>
                  <a:pt x="55" y="588"/>
                </a:cubicBezTo>
                <a:lnTo>
                  <a:pt x="55" y="316"/>
                </a:lnTo>
                <a:cubicBezTo>
                  <a:pt x="55" y="246"/>
                  <a:pt x="83" y="181"/>
                  <a:pt x="132" y="131"/>
                </a:cubicBezTo>
                <a:cubicBezTo>
                  <a:pt x="182" y="82"/>
                  <a:pt x="247" y="55"/>
                  <a:pt x="316" y="55"/>
                </a:cubicBezTo>
                <a:cubicBezTo>
                  <a:pt x="386" y="55"/>
                  <a:pt x="451" y="82"/>
                  <a:pt x="501" y="131"/>
                </a:cubicBezTo>
                <a:cubicBezTo>
                  <a:pt x="550" y="181"/>
                  <a:pt x="577" y="246"/>
                  <a:pt x="577" y="316"/>
                </a:cubicBezTo>
                <a:close/>
                <a:moveTo>
                  <a:pt x="540" y="92"/>
                </a:moveTo>
                <a:cubicBezTo>
                  <a:pt x="480" y="33"/>
                  <a:pt x="401" y="0"/>
                  <a:pt x="316" y="0"/>
                </a:cubicBezTo>
                <a:cubicBezTo>
                  <a:pt x="232" y="0"/>
                  <a:pt x="153" y="33"/>
                  <a:pt x="93" y="92"/>
                </a:cubicBezTo>
                <a:cubicBezTo>
                  <a:pt x="33" y="152"/>
                  <a:pt x="0" y="232"/>
                  <a:pt x="0" y="316"/>
                </a:cubicBezTo>
                <a:lnTo>
                  <a:pt x="0" y="588"/>
                </a:lnTo>
                <a:cubicBezTo>
                  <a:pt x="0" y="672"/>
                  <a:pt x="33" y="751"/>
                  <a:pt x="93" y="811"/>
                </a:cubicBezTo>
                <a:cubicBezTo>
                  <a:pt x="153" y="871"/>
                  <a:pt x="232" y="904"/>
                  <a:pt x="316" y="904"/>
                </a:cubicBezTo>
                <a:cubicBezTo>
                  <a:pt x="401" y="904"/>
                  <a:pt x="480" y="871"/>
                  <a:pt x="540" y="811"/>
                </a:cubicBezTo>
                <a:cubicBezTo>
                  <a:pt x="600" y="751"/>
                  <a:pt x="633" y="672"/>
                  <a:pt x="633" y="588"/>
                </a:cubicBezTo>
                <a:lnTo>
                  <a:pt x="633" y="316"/>
                </a:lnTo>
                <a:cubicBezTo>
                  <a:pt x="633" y="232"/>
                  <a:pt x="600" y="152"/>
                  <a:pt x="540" y="9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7" name="Freeform 946">
            <a:extLst>
              <a:ext uri="{FF2B5EF4-FFF2-40B4-BE49-F238E27FC236}">
                <a16:creationId xmlns:a16="http://schemas.microsoft.com/office/drawing/2014/main" id="{6F952250-15B2-AB49-9A0E-65A175B53FA8}"/>
              </a:ext>
            </a:extLst>
          </p:cNvPr>
          <p:cNvSpPr/>
          <p:nvPr/>
        </p:nvSpPr>
        <p:spPr>
          <a:xfrm>
            <a:off x="4244713" y="1983451"/>
            <a:ext cx="19440" cy="6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91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lnTo>
                  <a:pt x="0" y="163"/>
                </a:lnTo>
                <a:cubicBezTo>
                  <a:pt x="0" y="178"/>
                  <a:pt x="13" y="191"/>
                  <a:pt x="28" y="191"/>
                </a:cubicBezTo>
                <a:cubicBezTo>
                  <a:pt x="43" y="191"/>
                  <a:pt x="55" y="178"/>
                  <a:pt x="55" y="163"/>
                </a:cubicBezTo>
                <a:lnTo>
                  <a:pt x="55" y="27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8" name="Freeform 947">
            <a:extLst>
              <a:ext uri="{FF2B5EF4-FFF2-40B4-BE49-F238E27FC236}">
                <a16:creationId xmlns:a16="http://schemas.microsoft.com/office/drawing/2014/main" id="{7429D53B-BCB4-7B4E-BF67-7280BB0988D7}"/>
              </a:ext>
            </a:extLst>
          </p:cNvPr>
          <p:cNvSpPr/>
          <p:nvPr/>
        </p:nvSpPr>
        <p:spPr>
          <a:xfrm>
            <a:off x="5016913" y="215553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0"/>
                </a:moveTo>
                <a:cubicBezTo>
                  <a:pt x="15" y="0"/>
                  <a:pt x="0" y="16"/>
                  <a:pt x="0" y="34"/>
                </a:cubicBezTo>
                <a:cubicBezTo>
                  <a:pt x="0" y="53"/>
                  <a:pt x="15" y="68"/>
                  <a:pt x="34" y="68"/>
                </a:cubicBezTo>
                <a:cubicBezTo>
                  <a:pt x="53" y="68"/>
                  <a:pt x="68" y="53"/>
                  <a:pt x="68" y="34"/>
                </a:cubicBezTo>
                <a:cubicBezTo>
                  <a:pt x="68" y="16"/>
                  <a:pt x="53" y="0"/>
                  <a:pt x="3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9" name="Freeform 948">
            <a:extLst>
              <a:ext uri="{FF2B5EF4-FFF2-40B4-BE49-F238E27FC236}">
                <a16:creationId xmlns:a16="http://schemas.microsoft.com/office/drawing/2014/main" id="{692E51BA-3CF6-9444-9F96-33E46AD785C7}"/>
              </a:ext>
            </a:extLst>
          </p:cNvPr>
          <p:cNvSpPr/>
          <p:nvPr/>
        </p:nvSpPr>
        <p:spPr>
          <a:xfrm>
            <a:off x="4895593" y="2158051"/>
            <a:ext cx="968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0" h="55">
                <a:moveTo>
                  <a:pt x="242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2"/>
                  <a:pt x="13" y="55"/>
                  <a:pt x="28" y="55"/>
                </a:cubicBezTo>
                <a:lnTo>
                  <a:pt x="242" y="55"/>
                </a:lnTo>
                <a:cubicBezTo>
                  <a:pt x="257" y="55"/>
                  <a:pt x="270" y="42"/>
                  <a:pt x="270" y="27"/>
                </a:cubicBezTo>
                <a:cubicBezTo>
                  <a:pt x="270" y="12"/>
                  <a:pt x="257" y="0"/>
                  <a:pt x="24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0" name="Freeform 949">
            <a:extLst>
              <a:ext uri="{FF2B5EF4-FFF2-40B4-BE49-F238E27FC236}">
                <a16:creationId xmlns:a16="http://schemas.microsoft.com/office/drawing/2014/main" id="{CCD9188D-5BB4-C144-BB9B-AA9F640A6CC1}"/>
              </a:ext>
            </a:extLst>
          </p:cNvPr>
          <p:cNvSpPr/>
          <p:nvPr/>
        </p:nvSpPr>
        <p:spPr>
          <a:xfrm>
            <a:off x="4862113" y="1833331"/>
            <a:ext cx="212040" cy="115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0" h="322">
                <a:moveTo>
                  <a:pt x="535" y="266"/>
                </a:moveTo>
                <a:lnTo>
                  <a:pt x="55" y="266"/>
                </a:lnTo>
                <a:lnTo>
                  <a:pt x="55" y="55"/>
                </a:lnTo>
                <a:lnTo>
                  <a:pt x="535" y="55"/>
                </a:lnTo>
                <a:close/>
                <a:moveTo>
                  <a:pt x="590" y="294"/>
                </a:moveTo>
                <a:lnTo>
                  <a:pt x="590" y="27"/>
                </a:lnTo>
                <a:cubicBezTo>
                  <a:pt x="590" y="12"/>
                  <a:pt x="578" y="0"/>
                  <a:pt x="563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294"/>
                </a:lnTo>
                <a:cubicBezTo>
                  <a:pt x="0" y="309"/>
                  <a:pt x="12" y="322"/>
                  <a:pt x="27" y="322"/>
                </a:cubicBezTo>
                <a:lnTo>
                  <a:pt x="563" y="322"/>
                </a:lnTo>
                <a:cubicBezTo>
                  <a:pt x="578" y="322"/>
                  <a:pt x="590" y="309"/>
                  <a:pt x="590" y="29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1" name="Freeform 950">
            <a:extLst>
              <a:ext uri="{FF2B5EF4-FFF2-40B4-BE49-F238E27FC236}">
                <a16:creationId xmlns:a16="http://schemas.microsoft.com/office/drawing/2014/main" id="{CF570D3B-FCEF-514E-8F10-6376811A7D4F}"/>
              </a:ext>
            </a:extLst>
          </p:cNvPr>
          <p:cNvSpPr/>
          <p:nvPr/>
        </p:nvSpPr>
        <p:spPr>
          <a:xfrm>
            <a:off x="5016913" y="207993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2" name="Freeform 951">
            <a:extLst>
              <a:ext uri="{FF2B5EF4-FFF2-40B4-BE49-F238E27FC236}">
                <a16:creationId xmlns:a16="http://schemas.microsoft.com/office/drawing/2014/main" id="{07ACA27F-D61E-714E-A240-EFEA894DC8D5}"/>
              </a:ext>
            </a:extLst>
          </p:cNvPr>
          <p:cNvSpPr/>
          <p:nvPr/>
        </p:nvSpPr>
        <p:spPr>
          <a:xfrm>
            <a:off x="5017633" y="2028091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ubicBezTo>
                  <a:pt x="52" y="68"/>
                  <a:pt x="67" y="52"/>
                  <a:pt x="67" y="34"/>
                </a:cubicBezTo>
                <a:cubicBezTo>
                  <a:pt x="67" y="15"/>
                  <a:pt x="52" y="0"/>
                  <a:pt x="3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3" name="Freeform 952">
            <a:extLst>
              <a:ext uri="{FF2B5EF4-FFF2-40B4-BE49-F238E27FC236}">
                <a16:creationId xmlns:a16="http://schemas.microsoft.com/office/drawing/2014/main" id="{7877E3B5-C566-B147-978A-8FBF23D60D04}"/>
              </a:ext>
            </a:extLst>
          </p:cNvPr>
          <p:cNvSpPr/>
          <p:nvPr/>
        </p:nvSpPr>
        <p:spPr>
          <a:xfrm>
            <a:off x="4956433" y="2028091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33" y="68"/>
                </a:moveTo>
                <a:cubicBezTo>
                  <a:pt x="52" y="68"/>
                  <a:pt x="67" y="52"/>
                  <a:pt x="67" y="34"/>
                </a:cubicBezTo>
                <a:cubicBezTo>
                  <a:pt x="67" y="15"/>
                  <a:pt x="52" y="0"/>
                  <a:pt x="33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3" y="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4" name="Freeform 953">
            <a:extLst>
              <a:ext uri="{FF2B5EF4-FFF2-40B4-BE49-F238E27FC236}">
                <a16:creationId xmlns:a16="http://schemas.microsoft.com/office/drawing/2014/main" id="{9DD2F8F0-725F-0443-8437-DB2595936A22}"/>
              </a:ext>
            </a:extLst>
          </p:cNvPr>
          <p:cNvSpPr/>
          <p:nvPr/>
        </p:nvSpPr>
        <p:spPr>
          <a:xfrm>
            <a:off x="4894153" y="2028091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33" y="68"/>
                </a:moveTo>
                <a:cubicBezTo>
                  <a:pt x="52" y="68"/>
                  <a:pt x="67" y="52"/>
                  <a:pt x="67" y="34"/>
                </a:cubicBezTo>
                <a:cubicBezTo>
                  <a:pt x="67" y="15"/>
                  <a:pt x="52" y="0"/>
                  <a:pt x="33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3" y="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5" name="Freeform 954">
            <a:extLst>
              <a:ext uri="{FF2B5EF4-FFF2-40B4-BE49-F238E27FC236}">
                <a16:creationId xmlns:a16="http://schemas.microsoft.com/office/drawing/2014/main" id="{64544C93-F6C7-6C4D-A219-721CB1E3CA0C}"/>
              </a:ext>
            </a:extLst>
          </p:cNvPr>
          <p:cNvSpPr/>
          <p:nvPr/>
        </p:nvSpPr>
        <p:spPr>
          <a:xfrm>
            <a:off x="4956073" y="207993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68"/>
                </a:move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2"/>
                  <a:pt x="16" y="68"/>
                  <a:pt x="34" y="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6" name="Freeform 955">
            <a:extLst>
              <a:ext uri="{FF2B5EF4-FFF2-40B4-BE49-F238E27FC236}">
                <a16:creationId xmlns:a16="http://schemas.microsoft.com/office/drawing/2014/main" id="{EB36A226-2279-364A-9720-6F7E0B013E94}"/>
              </a:ext>
            </a:extLst>
          </p:cNvPr>
          <p:cNvSpPr/>
          <p:nvPr/>
        </p:nvSpPr>
        <p:spPr>
          <a:xfrm>
            <a:off x="4893793" y="207993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68"/>
                </a:move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2"/>
                  <a:pt x="16" y="68"/>
                  <a:pt x="34" y="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7" name="Freeform 956">
            <a:extLst>
              <a:ext uri="{FF2B5EF4-FFF2-40B4-BE49-F238E27FC236}">
                <a16:creationId xmlns:a16="http://schemas.microsoft.com/office/drawing/2014/main" id="{26D418A9-32B7-7748-9275-E5DA1798FEA7}"/>
              </a:ext>
            </a:extLst>
          </p:cNvPr>
          <p:cNvSpPr/>
          <p:nvPr/>
        </p:nvSpPr>
        <p:spPr>
          <a:xfrm>
            <a:off x="5017633" y="1977331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ubicBezTo>
                  <a:pt x="52" y="68"/>
                  <a:pt x="67" y="52"/>
                  <a:pt x="67" y="34"/>
                </a:cubicBezTo>
                <a:cubicBezTo>
                  <a:pt x="67" y="15"/>
                  <a:pt x="52" y="0"/>
                  <a:pt x="3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8" name="Freeform 957">
            <a:extLst>
              <a:ext uri="{FF2B5EF4-FFF2-40B4-BE49-F238E27FC236}">
                <a16:creationId xmlns:a16="http://schemas.microsoft.com/office/drawing/2014/main" id="{E4630D7D-ADEE-2E41-8426-80B4521A547D}"/>
              </a:ext>
            </a:extLst>
          </p:cNvPr>
          <p:cNvSpPr/>
          <p:nvPr/>
        </p:nvSpPr>
        <p:spPr>
          <a:xfrm>
            <a:off x="4956433" y="1977331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33" y="68"/>
                </a:moveTo>
                <a:cubicBezTo>
                  <a:pt x="52" y="68"/>
                  <a:pt x="67" y="52"/>
                  <a:pt x="67" y="34"/>
                </a:cubicBezTo>
                <a:cubicBezTo>
                  <a:pt x="67" y="15"/>
                  <a:pt x="52" y="0"/>
                  <a:pt x="33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3" y="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9" name="Freeform 958">
            <a:extLst>
              <a:ext uri="{FF2B5EF4-FFF2-40B4-BE49-F238E27FC236}">
                <a16:creationId xmlns:a16="http://schemas.microsoft.com/office/drawing/2014/main" id="{0D8655EC-B6C9-7841-8F15-FB5C21363937}"/>
              </a:ext>
            </a:extLst>
          </p:cNvPr>
          <p:cNvSpPr/>
          <p:nvPr/>
        </p:nvSpPr>
        <p:spPr>
          <a:xfrm>
            <a:off x="4894153" y="1977331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33" y="68"/>
                </a:moveTo>
                <a:cubicBezTo>
                  <a:pt x="52" y="68"/>
                  <a:pt x="67" y="52"/>
                  <a:pt x="67" y="34"/>
                </a:cubicBezTo>
                <a:cubicBezTo>
                  <a:pt x="67" y="15"/>
                  <a:pt x="52" y="0"/>
                  <a:pt x="33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3" y="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0" name="Freeform 959">
            <a:extLst>
              <a:ext uri="{FF2B5EF4-FFF2-40B4-BE49-F238E27FC236}">
                <a16:creationId xmlns:a16="http://schemas.microsoft.com/office/drawing/2014/main" id="{B59A2B21-901A-3F43-815E-DEB4320FB332}"/>
              </a:ext>
            </a:extLst>
          </p:cNvPr>
          <p:cNvSpPr/>
          <p:nvPr/>
        </p:nvSpPr>
        <p:spPr>
          <a:xfrm>
            <a:off x="4828993" y="1802012"/>
            <a:ext cx="281160" cy="427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2" h="1188">
                <a:moveTo>
                  <a:pt x="112" y="1133"/>
                </a:moveTo>
                <a:lnTo>
                  <a:pt x="110" y="1133"/>
                </a:lnTo>
                <a:cubicBezTo>
                  <a:pt x="80" y="1133"/>
                  <a:pt x="55" y="1108"/>
                  <a:pt x="55" y="1078"/>
                </a:cubicBezTo>
                <a:lnTo>
                  <a:pt x="55" y="109"/>
                </a:lnTo>
                <a:cubicBezTo>
                  <a:pt x="55" y="79"/>
                  <a:pt x="80" y="55"/>
                  <a:pt x="110" y="55"/>
                </a:cubicBezTo>
                <a:lnTo>
                  <a:pt x="670" y="55"/>
                </a:lnTo>
                <a:cubicBezTo>
                  <a:pt x="699" y="55"/>
                  <a:pt x="724" y="79"/>
                  <a:pt x="724" y="109"/>
                </a:cubicBezTo>
                <a:lnTo>
                  <a:pt x="724" y="1095"/>
                </a:lnTo>
                <a:cubicBezTo>
                  <a:pt x="720" y="1107"/>
                  <a:pt x="711" y="1118"/>
                  <a:pt x="700" y="1124"/>
                </a:cubicBezTo>
                <a:cubicBezTo>
                  <a:pt x="698" y="1125"/>
                  <a:pt x="696" y="1126"/>
                  <a:pt x="694" y="1127"/>
                </a:cubicBezTo>
                <a:cubicBezTo>
                  <a:pt x="686" y="1131"/>
                  <a:pt x="678" y="1133"/>
                  <a:pt x="670" y="1133"/>
                </a:cubicBezTo>
                <a:close/>
                <a:moveTo>
                  <a:pt x="778" y="95"/>
                </a:moveTo>
                <a:cubicBezTo>
                  <a:pt x="771" y="41"/>
                  <a:pt x="725" y="0"/>
                  <a:pt x="670" y="0"/>
                </a:cubicBezTo>
                <a:lnTo>
                  <a:pt x="110" y="0"/>
                </a:lnTo>
                <a:cubicBezTo>
                  <a:pt x="49" y="0"/>
                  <a:pt x="0" y="49"/>
                  <a:pt x="0" y="109"/>
                </a:cubicBezTo>
                <a:lnTo>
                  <a:pt x="0" y="1078"/>
                </a:lnTo>
                <a:cubicBezTo>
                  <a:pt x="0" y="1139"/>
                  <a:pt x="49" y="1188"/>
                  <a:pt x="110" y="1188"/>
                </a:cubicBezTo>
                <a:lnTo>
                  <a:pt x="112" y="1188"/>
                </a:lnTo>
                <a:lnTo>
                  <a:pt x="670" y="1188"/>
                </a:lnTo>
                <a:lnTo>
                  <a:pt x="672" y="1188"/>
                </a:lnTo>
                <a:cubicBezTo>
                  <a:pt x="733" y="1188"/>
                  <a:pt x="782" y="1139"/>
                  <a:pt x="782" y="1078"/>
                </a:cubicBezTo>
                <a:lnTo>
                  <a:pt x="782" y="109"/>
                </a:lnTo>
                <a:cubicBezTo>
                  <a:pt x="782" y="104"/>
                  <a:pt x="780" y="99"/>
                  <a:pt x="778" y="9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1" name="Freeform 960">
            <a:extLst>
              <a:ext uri="{FF2B5EF4-FFF2-40B4-BE49-F238E27FC236}">
                <a16:creationId xmlns:a16="http://schemas.microsoft.com/office/drawing/2014/main" id="{58A52573-4D73-6A41-B29B-726840361633}"/>
              </a:ext>
            </a:extLst>
          </p:cNvPr>
          <p:cNvSpPr/>
          <p:nvPr/>
        </p:nvSpPr>
        <p:spPr>
          <a:xfrm>
            <a:off x="5808193" y="2155531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34" y="0"/>
                </a:moveTo>
                <a:cubicBezTo>
                  <a:pt x="15" y="0"/>
                  <a:pt x="0" y="16"/>
                  <a:pt x="0" y="34"/>
                </a:cubicBezTo>
                <a:cubicBezTo>
                  <a:pt x="0" y="53"/>
                  <a:pt x="15" y="68"/>
                  <a:pt x="34" y="68"/>
                </a:cubicBezTo>
                <a:cubicBezTo>
                  <a:pt x="52" y="68"/>
                  <a:pt x="67" y="53"/>
                  <a:pt x="67" y="34"/>
                </a:cubicBezTo>
                <a:cubicBezTo>
                  <a:pt x="67" y="16"/>
                  <a:pt x="52" y="0"/>
                  <a:pt x="3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2" name="Freeform 961">
            <a:extLst>
              <a:ext uri="{FF2B5EF4-FFF2-40B4-BE49-F238E27FC236}">
                <a16:creationId xmlns:a16="http://schemas.microsoft.com/office/drawing/2014/main" id="{A0507B0C-73CA-E741-A8F8-4C00E25A07C0}"/>
              </a:ext>
            </a:extLst>
          </p:cNvPr>
          <p:cNvSpPr/>
          <p:nvPr/>
        </p:nvSpPr>
        <p:spPr>
          <a:xfrm>
            <a:off x="5686873" y="2158051"/>
            <a:ext cx="964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9" h="55">
                <a:moveTo>
                  <a:pt x="242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8" y="55"/>
                </a:cubicBezTo>
                <a:lnTo>
                  <a:pt x="242" y="55"/>
                </a:lnTo>
                <a:cubicBezTo>
                  <a:pt x="257" y="55"/>
                  <a:pt x="269" y="42"/>
                  <a:pt x="269" y="27"/>
                </a:cubicBezTo>
                <a:cubicBezTo>
                  <a:pt x="269" y="12"/>
                  <a:pt x="257" y="0"/>
                  <a:pt x="24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3" name="Freeform 962">
            <a:extLst>
              <a:ext uri="{FF2B5EF4-FFF2-40B4-BE49-F238E27FC236}">
                <a16:creationId xmlns:a16="http://schemas.microsoft.com/office/drawing/2014/main" id="{B3BE960C-A7CF-2C4E-9E6E-8EFC979F335C}"/>
              </a:ext>
            </a:extLst>
          </p:cNvPr>
          <p:cNvSpPr/>
          <p:nvPr/>
        </p:nvSpPr>
        <p:spPr>
          <a:xfrm>
            <a:off x="5653032" y="1833331"/>
            <a:ext cx="212400" cy="115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1" h="322">
                <a:moveTo>
                  <a:pt x="536" y="266"/>
                </a:moveTo>
                <a:lnTo>
                  <a:pt x="55" y="266"/>
                </a:lnTo>
                <a:lnTo>
                  <a:pt x="55" y="55"/>
                </a:lnTo>
                <a:lnTo>
                  <a:pt x="536" y="55"/>
                </a:lnTo>
                <a:close/>
                <a:moveTo>
                  <a:pt x="591" y="294"/>
                </a:moveTo>
                <a:lnTo>
                  <a:pt x="591" y="27"/>
                </a:lnTo>
                <a:cubicBezTo>
                  <a:pt x="591" y="12"/>
                  <a:pt x="578" y="0"/>
                  <a:pt x="563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294"/>
                </a:lnTo>
                <a:cubicBezTo>
                  <a:pt x="0" y="309"/>
                  <a:pt x="13" y="322"/>
                  <a:pt x="28" y="322"/>
                </a:cubicBezTo>
                <a:lnTo>
                  <a:pt x="563" y="322"/>
                </a:lnTo>
                <a:cubicBezTo>
                  <a:pt x="578" y="322"/>
                  <a:pt x="591" y="309"/>
                  <a:pt x="591" y="29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4" name="Freeform 963">
            <a:extLst>
              <a:ext uri="{FF2B5EF4-FFF2-40B4-BE49-F238E27FC236}">
                <a16:creationId xmlns:a16="http://schemas.microsoft.com/office/drawing/2014/main" id="{EDD88261-3297-C84E-9951-83642AD5141D}"/>
              </a:ext>
            </a:extLst>
          </p:cNvPr>
          <p:cNvSpPr/>
          <p:nvPr/>
        </p:nvSpPr>
        <p:spPr>
          <a:xfrm>
            <a:off x="5808193" y="2079931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ubicBezTo>
                  <a:pt x="52" y="68"/>
                  <a:pt x="67" y="52"/>
                  <a:pt x="67" y="34"/>
                </a:cubicBezTo>
                <a:cubicBezTo>
                  <a:pt x="67" y="15"/>
                  <a:pt x="52" y="0"/>
                  <a:pt x="3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5" name="Freeform 964">
            <a:extLst>
              <a:ext uri="{FF2B5EF4-FFF2-40B4-BE49-F238E27FC236}">
                <a16:creationId xmlns:a16="http://schemas.microsoft.com/office/drawing/2014/main" id="{CF4B7AC4-8ECC-8946-BB09-855CB01207ED}"/>
              </a:ext>
            </a:extLst>
          </p:cNvPr>
          <p:cNvSpPr/>
          <p:nvPr/>
        </p:nvSpPr>
        <p:spPr>
          <a:xfrm>
            <a:off x="5808553" y="202809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0"/>
                </a:moveTo>
                <a:cubicBezTo>
                  <a:pt x="16" y="0"/>
                  <a:pt x="0" y="15"/>
                  <a:pt x="0" y="34"/>
                </a:cubicBezTo>
                <a:cubicBezTo>
                  <a:pt x="0" y="52"/>
                  <a:pt x="16" y="68"/>
                  <a:pt x="34" y="68"/>
                </a:cubicBez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6" name="Freeform 965">
            <a:extLst>
              <a:ext uri="{FF2B5EF4-FFF2-40B4-BE49-F238E27FC236}">
                <a16:creationId xmlns:a16="http://schemas.microsoft.com/office/drawing/2014/main" id="{82D3B338-0FB2-284B-AFE6-1DAA0FDD6C91}"/>
              </a:ext>
            </a:extLst>
          </p:cNvPr>
          <p:cNvSpPr/>
          <p:nvPr/>
        </p:nvSpPr>
        <p:spPr>
          <a:xfrm>
            <a:off x="5747353" y="202809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68"/>
                </a:move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7" name="Freeform 966">
            <a:extLst>
              <a:ext uri="{FF2B5EF4-FFF2-40B4-BE49-F238E27FC236}">
                <a16:creationId xmlns:a16="http://schemas.microsoft.com/office/drawing/2014/main" id="{78EA7DE8-D0F8-4E47-AB3A-8E5B0056C76C}"/>
              </a:ext>
            </a:extLst>
          </p:cNvPr>
          <p:cNvSpPr/>
          <p:nvPr/>
        </p:nvSpPr>
        <p:spPr>
          <a:xfrm>
            <a:off x="5685073" y="202809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68"/>
                </a:move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8" name="Freeform 967">
            <a:extLst>
              <a:ext uri="{FF2B5EF4-FFF2-40B4-BE49-F238E27FC236}">
                <a16:creationId xmlns:a16="http://schemas.microsoft.com/office/drawing/2014/main" id="{560F6999-6BE6-8548-9B85-0D9C141CFD5A}"/>
              </a:ext>
            </a:extLst>
          </p:cNvPr>
          <p:cNvSpPr/>
          <p:nvPr/>
        </p:nvSpPr>
        <p:spPr>
          <a:xfrm>
            <a:off x="5747353" y="207993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68"/>
                </a:move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9" name="Freeform 968">
            <a:extLst>
              <a:ext uri="{FF2B5EF4-FFF2-40B4-BE49-F238E27FC236}">
                <a16:creationId xmlns:a16="http://schemas.microsoft.com/office/drawing/2014/main" id="{AAE23BD4-3C1B-CF49-8801-FAA04F151910}"/>
              </a:ext>
            </a:extLst>
          </p:cNvPr>
          <p:cNvSpPr/>
          <p:nvPr/>
        </p:nvSpPr>
        <p:spPr>
          <a:xfrm>
            <a:off x="5685073" y="207993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68"/>
                </a:move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0" name="Freeform 969">
            <a:extLst>
              <a:ext uri="{FF2B5EF4-FFF2-40B4-BE49-F238E27FC236}">
                <a16:creationId xmlns:a16="http://schemas.microsoft.com/office/drawing/2014/main" id="{C7EAAAAA-D62B-D448-A090-359EB65A6572}"/>
              </a:ext>
            </a:extLst>
          </p:cNvPr>
          <p:cNvSpPr/>
          <p:nvPr/>
        </p:nvSpPr>
        <p:spPr>
          <a:xfrm>
            <a:off x="5808553" y="197733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0"/>
                </a:moveTo>
                <a:cubicBezTo>
                  <a:pt x="16" y="0"/>
                  <a:pt x="0" y="15"/>
                  <a:pt x="0" y="34"/>
                </a:cubicBezTo>
                <a:cubicBezTo>
                  <a:pt x="0" y="52"/>
                  <a:pt x="16" y="68"/>
                  <a:pt x="34" y="68"/>
                </a:cubicBez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1" name="Freeform 970">
            <a:extLst>
              <a:ext uri="{FF2B5EF4-FFF2-40B4-BE49-F238E27FC236}">
                <a16:creationId xmlns:a16="http://schemas.microsoft.com/office/drawing/2014/main" id="{B29B4DE0-49A8-AB45-9590-2E6E88CDAC33}"/>
              </a:ext>
            </a:extLst>
          </p:cNvPr>
          <p:cNvSpPr/>
          <p:nvPr/>
        </p:nvSpPr>
        <p:spPr>
          <a:xfrm>
            <a:off x="5747353" y="197733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68"/>
                </a:move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2" name="Freeform 971">
            <a:extLst>
              <a:ext uri="{FF2B5EF4-FFF2-40B4-BE49-F238E27FC236}">
                <a16:creationId xmlns:a16="http://schemas.microsoft.com/office/drawing/2014/main" id="{DA8625D9-9E0A-1147-A6B1-8910BA9DAE6C}"/>
              </a:ext>
            </a:extLst>
          </p:cNvPr>
          <p:cNvSpPr/>
          <p:nvPr/>
        </p:nvSpPr>
        <p:spPr>
          <a:xfrm>
            <a:off x="5685073" y="197733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68"/>
                </a:move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3" name="Freeform 972">
            <a:extLst>
              <a:ext uri="{FF2B5EF4-FFF2-40B4-BE49-F238E27FC236}">
                <a16:creationId xmlns:a16="http://schemas.microsoft.com/office/drawing/2014/main" id="{49EE8C31-C258-E445-B48F-66A365497130}"/>
              </a:ext>
            </a:extLst>
          </p:cNvPr>
          <p:cNvSpPr/>
          <p:nvPr/>
        </p:nvSpPr>
        <p:spPr>
          <a:xfrm>
            <a:off x="5470513" y="1802012"/>
            <a:ext cx="430560" cy="427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7" h="1188">
                <a:moveTo>
                  <a:pt x="528" y="1133"/>
                </a:moveTo>
                <a:lnTo>
                  <a:pt x="109" y="1133"/>
                </a:lnTo>
                <a:cubicBezTo>
                  <a:pt x="79" y="1133"/>
                  <a:pt x="55" y="1108"/>
                  <a:pt x="55" y="1078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1085" y="55"/>
                </a:lnTo>
                <a:cubicBezTo>
                  <a:pt x="1115" y="55"/>
                  <a:pt x="1139" y="79"/>
                  <a:pt x="1139" y="109"/>
                </a:cubicBezTo>
                <a:lnTo>
                  <a:pt x="1139" y="1095"/>
                </a:lnTo>
                <a:cubicBezTo>
                  <a:pt x="1135" y="1107"/>
                  <a:pt x="1127" y="1118"/>
                  <a:pt x="1116" y="1124"/>
                </a:cubicBezTo>
                <a:cubicBezTo>
                  <a:pt x="1114" y="1125"/>
                  <a:pt x="1112" y="1126"/>
                  <a:pt x="1109" y="1127"/>
                </a:cubicBezTo>
                <a:cubicBezTo>
                  <a:pt x="1102" y="1131"/>
                  <a:pt x="1094" y="1133"/>
                  <a:pt x="1085" y="1133"/>
                </a:cubicBezTo>
                <a:close/>
                <a:moveTo>
                  <a:pt x="1194" y="95"/>
                </a:moveTo>
                <a:cubicBezTo>
                  <a:pt x="1187" y="41"/>
                  <a:pt x="1141" y="0"/>
                  <a:pt x="1085" y="0"/>
                </a:cubicBez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78"/>
                </a:lnTo>
                <a:cubicBezTo>
                  <a:pt x="0" y="1139"/>
                  <a:pt x="49" y="1188"/>
                  <a:pt x="109" y="1188"/>
                </a:cubicBezTo>
                <a:lnTo>
                  <a:pt x="528" y="1188"/>
                </a:lnTo>
                <a:lnTo>
                  <a:pt x="1085" y="1188"/>
                </a:lnTo>
                <a:lnTo>
                  <a:pt x="1088" y="1188"/>
                </a:lnTo>
                <a:cubicBezTo>
                  <a:pt x="1148" y="1188"/>
                  <a:pt x="1197" y="1139"/>
                  <a:pt x="1197" y="1078"/>
                </a:cubicBezTo>
                <a:lnTo>
                  <a:pt x="1197" y="109"/>
                </a:lnTo>
                <a:cubicBezTo>
                  <a:pt x="1197" y="104"/>
                  <a:pt x="1196" y="99"/>
                  <a:pt x="1194" y="9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4" name="Freeform 973">
            <a:extLst>
              <a:ext uri="{FF2B5EF4-FFF2-40B4-BE49-F238E27FC236}">
                <a16:creationId xmlns:a16="http://schemas.microsoft.com/office/drawing/2014/main" id="{18AA3ADA-75AB-B14E-A013-325B4475FBBD}"/>
              </a:ext>
            </a:extLst>
          </p:cNvPr>
          <p:cNvSpPr/>
          <p:nvPr/>
        </p:nvSpPr>
        <p:spPr>
          <a:xfrm>
            <a:off x="5522353" y="1852412"/>
            <a:ext cx="10332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8" h="905">
                <a:moveTo>
                  <a:pt x="233" y="761"/>
                </a:moveTo>
                <a:cubicBezTo>
                  <a:pt x="233" y="810"/>
                  <a:pt x="193" y="849"/>
                  <a:pt x="144" y="849"/>
                </a:cubicBezTo>
                <a:cubicBezTo>
                  <a:pt x="95" y="849"/>
                  <a:pt x="55" y="810"/>
                  <a:pt x="55" y="761"/>
                </a:cubicBezTo>
                <a:lnTo>
                  <a:pt x="55" y="145"/>
                </a:lnTo>
                <a:cubicBezTo>
                  <a:pt x="55" y="96"/>
                  <a:pt x="95" y="56"/>
                  <a:pt x="144" y="56"/>
                </a:cubicBezTo>
                <a:cubicBezTo>
                  <a:pt x="193" y="56"/>
                  <a:pt x="233" y="96"/>
                  <a:pt x="233" y="145"/>
                </a:cubicBezTo>
                <a:close/>
                <a:moveTo>
                  <a:pt x="144" y="0"/>
                </a:moveTo>
                <a:cubicBezTo>
                  <a:pt x="64" y="0"/>
                  <a:pt x="0" y="65"/>
                  <a:pt x="0" y="145"/>
                </a:cubicBezTo>
                <a:lnTo>
                  <a:pt x="0" y="761"/>
                </a:lnTo>
                <a:cubicBezTo>
                  <a:pt x="0" y="840"/>
                  <a:pt x="64" y="905"/>
                  <a:pt x="144" y="905"/>
                </a:cubicBezTo>
                <a:cubicBezTo>
                  <a:pt x="223" y="905"/>
                  <a:pt x="288" y="840"/>
                  <a:pt x="288" y="761"/>
                </a:cubicBezTo>
                <a:lnTo>
                  <a:pt x="288" y="145"/>
                </a:lnTo>
                <a:cubicBezTo>
                  <a:pt x="288" y="65"/>
                  <a:pt x="223" y="0"/>
                  <a:pt x="14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5" name="Freeform 974">
            <a:extLst>
              <a:ext uri="{FF2B5EF4-FFF2-40B4-BE49-F238E27FC236}">
                <a16:creationId xmlns:a16="http://schemas.microsoft.com/office/drawing/2014/main" id="{E43C8405-3501-E44B-864A-F6B7690899EC}"/>
              </a:ext>
            </a:extLst>
          </p:cNvPr>
          <p:cNvSpPr/>
          <p:nvPr/>
        </p:nvSpPr>
        <p:spPr>
          <a:xfrm>
            <a:off x="6297794" y="1925850"/>
            <a:ext cx="205920" cy="18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3" h="506">
                <a:moveTo>
                  <a:pt x="518" y="379"/>
                </a:moveTo>
                <a:lnTo>
                  <a:pt x="427" y="379"/>
                </a:lnTo>
                <a:cubicBezTo>
                  <a:pt x="412" y="379"/>
                  <a:pt x="400" y="391"/>
                  <a:pt x="400" y="407"/>
                </a:cubicBezTo>
                <a:lnTo>
                  <a:pt x="400" y="415"/>
                </a:lnTo>
                <a:lnTo>
                  <a:pt x="386" y="415"/>
                </a:lnTo>
                <a:cubicBezTo>
                  <a:pt x="371" y="415"/>
                  <a:pt x="358" y="428"/>
                  <a:pt x="358" y="443"/>
                </a:cubicBezTo>
                <a:lnTo>
                  <a:pt x="358" y="451"/>
                </a:lnTo>
                <a:lnTo>
                  <a:pt x="215" y="451"/>
                </a:lnTo>
                <a:lnTo>
                  <a:pt x="215" y="443"/>
                </a:lnTo>
                <a:cubicBezTo>
                  <a:pt x="215" y="428"/>
                  <a:pt x="202" y="415"/>
                  <a:pt x="187" y="415"/>
                </a:cubicBezTo>
                <a:lnTo>
                  <a:pt x="173" y="415"/>
                </a:lnTo>
                <a:lnTo>
                  <a:pt x="173" y="407"/>
                </a:lnTo>
                <a:cubicBezTo>
                  <a:pt x="173" y="391"/>
                  <a:pt x="161" y="379"/>
                  <a:pt x="146" y="379"/>
                </a:cubicBezTo>
                <a:lnTo>
                  <a:pt x="55" y="379"/>
                </a:lnTo>
                <a:lnTo>
                  <a:pt x="55" y="55"/>
                </a:lnTo>
                <a:lnTo>
                  <a:pt x="66" y="55"/>
                </a:lnTo>
                <a:lnTo>
                  <a:pt x="66" y="125"/>
                </a:lnTo>
                <a:cubicBezTo>
                  <a:pt x="66" y="134"/>
                  <a:pt x="74" y="142"/>
                  <a:pt x="84" y="142"/>
                </a:cubicBezTo>
                <a:lnTo>
                  <a:pt x="155" y="142"/>
                </a:lnTo>
                <a:cubicBezTo>
                  <a:pt x="164" y="142"/>
                  <a:pt x="172" y="134"/>
                  <a:pt x="172" y="125"/>
                </a:cubicBezTo>
                <a:lnTo>
                  <a:pt x="172" y="55"/>
                </a:lnTo>
                <a:lnTo>
                  <a:pt x="179" y="55"/>
                </a:lnTo>
                <a:lnTo>
                  <a:pt x="179" y="125"/>
                </a:lnTo>
                <a:cubicBezTo>
                  <a:pt x="179" y="134"/>
                  <a:pt x="187" y="142"/>
                  <a:pt x="197" y="142"/>
                </a:cubicBezTo>
                <a:lnTo>
                  <a:pt x="267" y="142"/>
                </a:lnTo>
                <a:cubicBezTo>
                  <a:pt x="277" y="142"/>
                  <a:pt x="285" y="134"/>
                  <a:pt x="285" y="125"/>
                </a:cubicBezTo>
                <a:lnTo>
                  <a:pt x="285" y="55"/>
                </a:lnTo>
                <a:lnTo>
                  <a:pt x="292" y="55"/>
                </a:lnTo>
                <a:lnTo>
                  <a:pt x="292" y="125"/>
                </a:lnTo>
                <a:cubicBezTo>
                  <a:pt x="292" y="134"/>
                  <a:pt x="300" y="142"/>
                  <a:pt x="309" y="142"/>
                </a:cubicBezTo>
                <a:lnTo>
                  <a:pt x="380" y="142"/>
                </a:lnTo>
                <a:cubicBezTo>
                  <a:pt x="390" y="142"/>
                  <a:pt x="398" y="134"/>
                  <a:pt x="398" y="125"/>
                </a:cubicBezTo>
                <a:lnTo>
                  <a:pt x="398" y="55"/>
                </a:lnTo>
                <a:lnTo>
                  <a:pt x="404" y="55"/>
                </a:lnTo>
                <a:lnTo>
                  <a:pt x="404" y="125"/>
                </a:lnTo>
                <a:cubicBezTo>
                  <a:pt x="404" y="134"/>
                  <a:pt x="412" y="142"/>
                  <a:pt x="422" y="142"/>
                </a:cubicBezTo>
                <a:lnTo>
                  <a:pt x="493" y="142"/>
                </a:lnTo>
                <a:cubicBezTo>
                  <a:pt x="503" y="142"/>
                  <a:pt x="511" y="134"/>
                  <a:pt x="511" y="125"/>
                </a:cubicBezTo>
                <a:lnTo>
                  <a:pt x="511" y="55"/>
                </a:lnTo>
                <a:lnTo>
                  <a:pt x="518" y="55"/>
                </a:lnTo>
                <a:close/>
                <a:moveTo>
                  <a:pt x="102" y="55"/>
                </a:moveTo>
                <a:lnTo>
                  <a:pt x="137" y="55"/>
                </a:lnTo>
                <a:lnTo>
                  <a:pt x="137" y="107"/>
                </a:lnTo>
                <a:lnTo>
                  <a:pt x="102" y="107"/>
                </a:lnTo>
                <a:close/>
                <a:moveTo>
                  <a:pt x="214" y="55"/>
                </a:moveTo>
                <a:lnTo>
                  <a:pt x="250" y="55"/>
                </a:lnTo>
                <a:lnTo>
                  <a:pt x="250" y="107"/>
                </a:lnTo>
                <a:lnTo>
                  <a:pt x="214" y="107"/>
                </a:lnTo>
                <a:close/>
                <a:moveTo>
                  <a:pt x="327" y="55"/>
                </a:moveTo>
                <a:lnTo>
                  <a:pt x="362" y="55"/>
                </a:lnTo>
                <a:lnTo>
                  <a:pt x="362" y="107"/>
                </a:lnTo>
                <a:lnTo>
                  <a:pt x="327" y="107"/>
                </a:lnTo>
                <a:close/>
                <a:moveTo>
                  <a:pt x="440" y="55"/>
                </a:moveTo>
                <a:lnTo>
                  <a:pt x="475" y="55"/>
                </a:lnTo>
                <a:lnTo>
                  <a:pt x="475" y="107"/>
                </a:lnTo>
                <a:lnTo>
                  <a:pt x="440" y="107"/>
                </a:lnTo>
                <a:close/>
                <a:moveTo>
                  <a:pt x="545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407"/>
                </a:lnTo>
                <a:cubicBezTo>
                  <a:pt x="0" y="422"/>
                  <a:pt x="13" y="434"/>
                  <a:pt x="28" y="434"/>
                </a:cubicBezTo>
                <a:lnTo>
                  <a:pt x="118" y="434"/>
                </a:lnTo>
                <a:lnTo>
                  <a:pt x="118" y="443"/>
                </a:lnTo>
                <a:cubicBezTo>
                  <a:pt x="118" y="458"/>
                  <a:pt x="130" y="470"/>
                  <a:pt x="146" y="470"/>
                </a:cubicBezTo>
                <a:lnTo>
                  <a:pt x="159" y="470"/>
                </a:lnTo>
                <a:lnTo>
                  <a:pt x="159" y="478"/>
                </a:lnTo>
                <a:cubicBezTo>
                  <a:pt x="159" y="493"/>
                  <a:pt x="172" y="506"/>
                  <a:pt x="187" y="506"/>
                </a:cubicBezTo>
                <a:lnTo>
                  <a:pt x="386" y="506"/>
                </a:lnTo>
                <a:cubicBezTo>
                  <a:pt x="401" y="506"/>
                  <a:pt x="413" y="493"/>
                  <a:pt x="413" y="478"/>
                </a:cubicBezTo>
                <a:lnTo>
                  <a:pt x="413" y="470"/>
                </a:lnTo>
                <a:lnTo>
                  <a:pt x="427" y="470"/>
                </a:lnTo>
                <a:cubicBezTo>
                  <a:pt x="443" y="470"/>
                  <a:pt x="455" y="458"/>
                  <a:pt x="455" y="443"/>
                </a:cubicBezTo>
                <a:lnTo>
                  <a:pt x="455" y="434"/>
                </a:lnTo>
                <a:lnTo>
                  <a:pt x="545" y="434"/>
                </a:lnTo>
                <a:cubicBezTo>
                  <a:pt x="560" y="434"/>
                  <a:pt x="573" y="422"/>
                  <a:pt x="573" y="407"/>
                </a:cubicBezTo>
                <a:lnTo>
                  <a:pt x="573" y="27"/>
                </a:lnTo>
                <a:cubicBezTo>
                  <a:pt x="573" y="12"/>
                  <a:pt x="560" y="0"/>
                  <a:pt x="54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6" name="Freeform 975">
            <a:extLst>
              <a:ext uri="{FF2B5EF4-FFF2-40B4-BE49-F238E27FC236}">
                <a16:creationId xmlns:a16="http://schemas.microsoft.com/office/drawing/2014/main" id="{E3E24E97-A39A-4546-B7A9-80A75BB5E1A0}"/>
              </a:ext>
            </a:extLst>
          </p:cNvPr>
          <p:cNvSpPr/>
          <p:nvPr/>
        </p:nvSpPr>
        <p:spPr>
          <a:xfrm>
            <a:off x="6254593" y="1885891"/>
            <a:ext cx="291960" cy="259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12" h="721">
                <a:moveTo>
                  <a:pt x="756" y="614"/>
                </a:moveTo>
                <a:cubicBezTo>
                  <a:pt x="756" y="643"/>
                  <a:pt x="734" y="666"/>
                  <a:pt x="705" y="666"/>
                </a:cubicBezTo>
                <a:lnTo>
                  <a:pt x="106" y="666"/>
                </a:lnTo>
                <a:cubicBezTo>
                  <a:pt x="78" y="666"/>
                  <a:pt x="55" y="643"/>
                  <a:pt x="55" y="614"/>
                </a:cubicBezTo>
                <a:lnTo>
                  <a:pt x="55" y="107"/>
                </a:lnTo>
                <a:cubicBezTo>
                  <a:pt x="55" y="79"/>
                  <a:pt x="78" y="56"/>
                  <a:pt x="106" y="56"/>
                </a:cubicBezTo>
                <a:lnTo>
                  <a:pt x="705" y="56"/>
                </a:lnTo>
                <a:cubicBezTo>
                  <a:pt x="734" y="56"/>
                  <a:pt x="756" y="79"/>
                  <a:pt x="756" y="107"/>
                </a:cubicBezTo>
                <a:close/>
                <a:moveTo>
                  <a:pt x="705" y="0"/>
                </a:moveTo>
                <a:lnTo>
                  <a:pt x="106" y="0"/>
                </a:lnTo>
                <a:cubicBezTo>
                  <a:pt x="48" y="0"/>
                  <a:pt x="0" y="48"/>
                  <a:pt x="0" y="107"/>
                </a:cubicBezTo>
                <a:lnTo>
                  <a:pt x="0" y="614"/>
                </a:lnTo>
                <a:cubicBezTo>
                  <a:pt x="0" y="673"/>
                  <a:pt x="48" y="721"/>
                  <a:pt x="106" y="721"/>
                </a:cubicBezTo>
                <a:lnTo>
                  <a:pt x="705" y="721"/>
                </a:lnTo>
                <a:cubicBezTo>
                  <a:pt x="764" y="721"/>
                  <a:pt x="812" y="673"/>
                  <a:pt x="812" y="614"/>
                </a:cubicBezTo>
                <a:lnTo>
                  <a:pt x="812" y="107"/>
                </a:lnTo>
                <a:cubicBezTo>
                  <a:pt x="812" y="48"/>
                  <a:pt x="764" y="0"/>
                  <a:pt x="70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7" name="Freeform 976">
            <a:extLst>
              <a:ext uri="{FF2B5EF4-FFF2-40B4-BE49-F238E27FC236}">
                <a16:creationId xmlns:a16="http://schemas.microsoft.com/office/drawing/2014/main" id="{743F773D-3A95-2341-955B-71C17960AB14}"/>
              </a:ext>
            </a:extLst>
          </p:cNvPr>
          <p:cNvSpPr/>
          <p:nvPr/>
        </p:nvSpPr>
        <p:spPr>
          <a:xfrm>
            <a:off x="1362553" y="1429051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0" y="33"/>
                </a:moveTo>
                <a:cubicBezTo>
                  <a:pt x="0" y="52"/>
                  <a:pt x="15" y="67"/>
                  <a:pt x="34" y="67"/>
                </a:cubicBezTo>
                <a:cubicBezTo>
                  <a:pt x="52" y="67"/>
                  <a:pt x="67" y="52"/>
                  <a:pt x="67" y="33"/>
                </a:cubicBezTo>
                <a:cubicBezTo>
                  <a:pt x="67" y="15"/>
                  <a:pt x="52" y="0"/>
                  <a:pt x="34" y="0"/>
                </a:cubicBezTo>
                <a:cubicBezTo>
                  <a:pt x="15" y="0"/>
                  <a:pt x="0" y="15"/>
                  <a:pt x="0" y="3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8" name="Freeform 977">
            <a:extLst>
              <a:ext uri="{FF2B5EF4-FFF2-40B4-BE49-F238E27FC236}">
                <a16:creationId xmlns:a16="http://schemas.microsoft.com/office/drawing/2014/main" id="{BEBD03B3-CC2E-1542-97E3-30FA2F64B767}"/>
              </a:ext>
            </a:extLst>
          </p:cNvPr>
          <p:cNvSpPr/>
          <p:nvPr/>
        </p:nvSpPr>
        <p:spPr>
          <a:xfrm>
            <a:off x="1339153" y="1136371"/>
            <a:ext cx="70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5">
                <a:moveTo>
                  <a:pt x="197" y="28"/>
                </a:moveTo>
                <a:cubicBezTo>
                  <a:pt x="197" y="13"/>
                  <a:pt x="185" y="0"/>
                  <a:pt x="170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70" y="55"/>
                </a:lnTo>
                <a:cubicBezTo>
                  <a:pt x="185" y="55"/>
                  <a:pt x="197" y="43"/>
                  <a:pt x="197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9" name="Freeform 978">
            <a:extLst>
              <a:ext uri="{FF2B5EF4-FFF2-40B4-BE49-F238E27FC236}">
                <a16:creationId xmlns:a16="http://schemas.microsoft.com/office/drawing/2014/main" id="{8CC03DFB-1CE8-644D-A564-01B09E98D068}"/>
              </a:ext>
            </a:extLst>
          </p:cNvPr>
          <p:cNvSpPr/>
          <p:nvPr/>
        </p:nvSpPr>
        <p:spPr>
          <a:xfrm>
            <a:off x="1256713" y="1090292"/>
            <a:ext cx="29196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12" h="1163">
                <a:moveTo>
                  <a:pt x="776" y="793"/>
                </a:moveTo>
                <a:lnTo>
                  <a:pt x="479" y="793"/>
                </a:lnTo>
                <a:lnTo>
                  <a:pt x="479" y="462"/>
                </a:lnTo>
                <a:lnTo>
                  <a:pt x="517" y="462"/>
                </a:lnTo>
                <a:lnTo>
                  <a:pt x="738" y="462"/>
                </a:lnTo>
                <a:lnTo>
                  <a:pt x="776" y="462"/>
                </a:lnTo>
                <a:close/>
                <a:moveTo>
                  <a:pt x="535" y="222"/>
                </a:moveTo>
                <a:lnTo>
                  <a:pt x="720" y="222"/>
                </a:lnTo>
                <a:lnTo>
                  <a:pt x="720" y="427"/>
                </a:lnTo>
                <a:lnTo>
                  <a:pt x="535" y="427"/>
                </a:lnTo>
                <a:close/>
                <a:moveTo>
                  <a:pt x="600" y="841"/>
                </a:moveTo>
                <a:cubicBezTo>
                  <a:pt x="596" y="841"/>
                  <a:pt x="593" y="839"/>
                  <a:pt x="591" y="836"/>
                </a:cubicBezTo>
                <a:lnTo>
                  <a:pt x="664" y="836"/>
                </a:lnTo>
                <a:cubicBezTo>
                  <a:pt x="662" y="839"/>
                  <a:pt x="659" y="841"/>
                  <a:pt x="655" y="841"/>
                </a:cubicBezTo>
                <a:close/>
                <a:moveTo>
                  <a:pt x="639" y="950"/>
                </a:moveTo>
                <a:lnTo>
                  <a:pt x="616" y="950"/>
                </a:lnTo>
                <a:lnTo>
                  <a:pt x="616" y="876"/>
                </a:lnTo>
                <a:lnTo>
                  <a:pt x="639" y="876"/>
                </a:lnTo>
                <a:close/>
                <a:moveTo>
                  <a:pt x="794" y="427"/>
                </a:moveTo>
                <a:lnTo>
                  <a:pt x="756" y="427"/>
                </a:lnTo>
                <a:lnTo>
                  <a:pt x="756" y="205"/>
                </a:lnTo>
                <a:cubicBezTo>
                  <a:pt x="756" y="195"/>
                  <a:pt x="748" y="187"/>
                  <a:pt x="738" y="187"/>
                </a:cubicBezTo>
                <a:lnTo>
                  <a:pt x="517" y="187"/>
                </a:lnTo>
                <a:cubicBezTo>
                  <a:pt x="507" y="187"/>
                  <a:pt x="499" y="195"/>
                  <a:pt x="499" y="205"/>
                </a:cubicBezTo>
                <a:lnTo>
                  <a:pt x="499" y="427"/>
                </a:lnTo>
                <a:lnTo>
                  <a:pt x="461" y="427"/>
                </a:lnTo>
                <a:cubicBezTo>
                  <a:pt x="451" y="427"/>
                  <a:pt x="443" y="435"/>
                  <a:pt x="443" y="445"/>
                </a:cubicBezTo>
                <a:lnTo>
                  <a:pt x="443" y="810"/>
                </a:lnTo>
                <a:cubicBezTo>
                  <a:pt x="443" y="820"/>
                  <a:pt x="451" y="828"/>
                  <a:pt x="461" y="828"/>
                </a:cubicBezTo>
                <a:lnTo>
                  <a:pt x="554" y="828"/>
                </a:lnTo>
                <a:cubicBezTo>
                  <a:pt x="554" y="829"/>
                  <a:pt x="554" y="830"/>
                  <a:pt x="554" y="830"/>
                </a:cubicBezTo>
                <a:cubicBezTo>
                  <a:pt x="554" y="848"/>
                  <a:pt x="565" y="864"/>
                  <a:pt x="580" y="872"/>
                </a:cubicBezTo>
                <a:lnTo>
                  <a:pt x="580" y="968"/>
                </a:lnTo>
                <a:cubicBezTo>
                  <a:pt x="580" y="978"/>
                  <a:pt x="588" y="986"/>
                  <a:pt x="598" y="986"/>
                </a:cubicBezTo>
                <a:lnTo>
                  <a:pt x="600" y="986"/>
                </a:lnTo>
                <a:lnTo>
                  <a:pt x="600" y="1053"/>
                </a:lnTo>
                <a:cubicBezTo>
                  <a:pt x="600" y="1083"/>
                  <a:pt x="576" y="1107"/>
                  <a:pt x="546" y="1107"/>
                </a:cubicBezTo>
                <a:lnTo>
                  <a:pt x="109" y="1107"/>
                </a:lnTo>
                <a:cubicBezTo>
                  <a:pt x="80" y="1107"/>
                  <a:pt x="55" y="1083"/>
                  <a:pt x="55" y="1053"/>
                </a:cubicBezTo>
                <a:lnTo>
                  <a:pt x="55" y="109"/>
                </a:lnTo>
                <a:cubicBezTo>
                  <a:pt x="55" y="79"/>
                  <a:pt x="80" y="55"/>
                  <a:pt x="109" y="55"/>
                </a:cubicBezTo>
                <a:lnTo>
                  <a:pt x="546" y="55"/>
                </a:lnTo>
                <a:cubicBezTo>
                  <a:pt x="576" y="55"/>
                  <a:pt x="600" y="79"/>
                  <a:pt x="600" y="109"/>
                </a:cubicBezTo>
                <a:lnTo>
                  <a:pt x="600" y="156"/>
                </a:lnTo>
                <a:cubicBezTo>
                  <a:pt x="600" y="171"/>
                  <a:pt x="612" y="183"/>
                  <a:pt x="627" y="183"/>
                </a:cubicBezTo>
                <a:cubicBezTo>
                  <a:pt x="643" y="183"/>
                  <a:pt x="655" y="171"/>
                  <a:pt x="655" y="156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3"/>
                </a:lnTo>
                <a:cubicBezTo>
                  <a:pt x="0" y="1114"/>
                  <a:pt x="49" y="1163"/>
                  <a:pt x="109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3"/>
                </a:cubicBezTo>
                <a:lnTo>
                  <a:pt x="655" y="986"/>
                </a:lnTo>
                <a:lnTo>
                  <a:pt x="657" y="986"/>
                </a:lnTo>
                <a:cubicBezTo>
                  <a:pt x="667" y="986"/>
                  <a:pt x="675" y="978"/>
                  <a:pt x="675" y="968"/>
                </a:cubicBezTo>
                <a:lnTo>
                  <a:pt x="675" y="872"/>
                </a:lnTo>
                <a:cubicBezTo>
                  <a:pt x="690" y="864"/>
                  <a:pt x="701" y="848"/>
                  <a:pt x="701" y="830"/>
                </a:cubicBezTo>
                <a:cubicBezTo>
                  <a:pt x="701" y="830"/>
                  <a:pt x="701" y="829"/>
                  <a:pt x="701" y="828"/>
                </a:cubicBezTo>
                <a:lnTo>
                  <a:pt x="794" y="828"/>
                </a:lnTo>
                <a:cubicBezTo>
                  <a:pt x="804" y="828"/>
                  <a:pt x="812" y="820"/>
                  <a:pt x="812" y="810"/>
                </a:cubicBezTo>
                <a:lnTo>
                  <a:pt x="812" y="445"/>
                </a:lnTo>
                <a:cubicBezTo>
                  <a:pt x="812" y="435"/>
                  <a:pt x="804" y="427"/>
                  <a:pt x="794" y="4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0" name="Freeform 979">
            <a:extLst>
              <a:ext uri="{FF2B5EF4-FFF2-40B4-BE49-F238E27FC236}">
                <a16:creationId xmlns:a16="http://schemas.microsoft.com/office/drawing/2014/main" id="{11A4031E-890B-7D4D-9066-8AE29367E6DC}"/>
              </a:ext>
            </a:extLst>
          </p:cNvPr>
          <p:cNvSpPr/>
          <p:nvPr/>
        </p:nvSpPr>
        <p:spPr>
          <a:xfrm>
            <a:off x="1453272" y="1270291"/>
            <a:ext cx="58680" cy="91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4" h="255">
                <a:moveTo>
                  <a:pt x="128" y="85"/>
                </a:moveTo>
                <a:lnTo>
                  <a:pt x="144" y="85"/>
                </a:lnTo>
                <a:lnTo>
                  <a:pt x="144" y="102"/>
                </a:lnTo>
                <a:lnTo>
                  <a:pt x="128" y="102"/>
                </a:lnTo>
                <a:close/>
                <a:moveTo>
                  <a:pt x="82" y="235"/>
                </a:moveTo>
                <a:cubicBezTo>
                  <a:pt x="78" y="235"/>
                  <a:pt x="75" y="232"/>
                  <a:pt x="75" y="228"/>
                </a:cubicBezTo>
                <a:cubicBezTo>
                  <a:pt x="75" y="224"/>
                  <a:pt x="78" y="221"/>
                  <a:pt x="82" y="221"/>
                </a:cubicBezTo>
                <a:cubicBezTo>
                  <a:pt x="85" y="221"/>
                  <a:pt x="89" y="224"/>
                  <a:pt x="89" y="228"/>
                </a:cubicBezTo>
                <a:cubicBezTo>
                  <a:pt x="89" y="232"/>
                  <a:pt x="85" y="235"/>
                  <a:pt x="82" y="235"/>
                </a:cubicBezTo>
                <a:close/>
                <a:moveTo>
                  <a:pt x="27" y="85"/>
                </a:moveTo>
                <a:cubicBezTo>
                  <a:pt x="31" y="85"/>
                  <a:pt x="34" y="89"/>
                  <a:pt x="34" y="93"/>
                </a:cubicBezTo>
                <a:cubicBezTo>
                  <a:pt x="34" y="96"/>
                  <a:pt x="31" y="100"/>
                  <a:pt x="27" y="100"/>
                </a:cubicBezTo>
                <a:cubicBezTo>
                  <a:pt x="23" y="100"/>
                  <a:pt x="20" y="96"/>
                  <a:pt x="20" y="93"/>
                </a:cubicBezTo>
                <a:cubicBezTo>
                  <a:pt x="20" y="89"/>
                  <a:pt x="23" y="85"/>
                  <a:pt x="27" y="85"/>
                </a:cubicBezTo>
                <a:close/>
                <a:moveTo>
                  <a:pt x="82" y="32"/>
                </a:moveTo>
                <a:lnTo>
                  <a:pt x="84" y="37"/>
                </a:lnTo>
                <a:lnTo>
                  <a:pt x="79" y="37"/>
                </a:lnTo>
                <a:close/>
                <a:moveTo>
                  <a:pt x="154" y="66"/>
                </a:moveTo>
                <a:lnTo>
                  <a:pt x="118" y="66"/>
                </a:lnTo>
                <a:cubicBezTo>
                  <a:pt x="113" y="66"/>
                  <a:pt x="108" y="70"/>
                  <a:pt x="108" y="76"/>
                </a:cubicBezTo>
                <a:lnTo>
                  <a:pt x="108" y="112"/>
                </a:lnTo>
                <a:cubicBezTo>
                  <a:pt x="108" y="117"/>
                  <a:pt x="113" y="122"/>
                  <a:pt x="118" y="122"/>
                </a:cubicBezTo>
                <a:lnTo>
                  <a:pt x="126" y="122"/>
                </a:lnTo>
                <a:lnTo>
                  <a:pt x="126" y="137"/>
                </a:lnTo>
                <a:lnTo>
                  <a:pt x="92" y="137"/>
                </a:lnTo>
                <a:lnTo>
                  <a:pt x="92" y="56"/>
                </a:lnTo>
                <a:lnTo>
                  <a:pt x="100" y="56"/>
                </a:lnTo>
                <a:cubicBezTo>
                  <a:pt x="103" y="56"/>
                  <a:pt x="107" y="55"/>
                  <a:pt x="108" y="52"/>
                </a:cubicBezTo>
                <a:cubicBezTo>
                  <a:pt x="110" y="49"/>
                  <a:pt x="110" y="45"/>
                  <a:pt x="109" y="42"/>
                </a:cubicBezTo>
                <a:lnTo>
                  <a:pt x="90" y="6"/>
                </a:lnTo>
                <a:cubicBezTo>
                  <a:pt x="89" y="3"/>
                  <a:pt x="85" y="0"/>
                  <a:pt x="82" y="0"/>
                </a:cubicBezTo>
                <a:cubicBezTo>
                  <a:pt x="78" y="0"/>
                  <a:pt x="74" y="3"/>
                  <a:pt x="73" y="6"/>
                </a:cubicBezTo>
                <a:lnTo>
                  <a:pt x="54" y="42"/>
                </a:lnTo>
                <a:cubicBezTo>
                  <a:pt x="53" y="45"/>
                  <a:pt x="53" y="49"/>
                  <a:pt x="55" y="52"/>
                </a:cubicBezTo>
                <a:cubicBezTo>
                  <a:pt x="57" y="55"/>
                  <a:pt x="60" y="56"/>
                  <a:pt x="63" y="56"/>
                </a:cubicBezTo>
                <a:lnTo>
                  <a:pt x="72" y="56"/>
                </a:lnTo>
                <a:lnTo>
                  <a:pt x="72" y="137"/>
                </a:lnTo>
                <a:lnTo>
                  <a:pt x="37" y="137"/>
                </a:lnTo>
                <a:lnTo>
                  <a:pt x="37" y="117"/>
                </a:lnTo>
                <a:cubicBezTo>
                  <a:pt x="47" y="114"/>
                  <a:pt x="54" y="104"/>
                  <a:pt x="54" y="93"/>
                </a:cubicBezTo>
                <a:cubicBezTo>
                  <a:pt x="54" y="78"/>
                  <a:pt x="42" y="66"/>
                  <a:pt x="27" y="66"/>
                </a:cubicBezTo>
                <a:cubicBezTo>
                  <a:pt x="12" y="66"/>
                  <a:pt x="0" y="78"/>
                  <a:pt x="0" y="93"/>
                </a:cubicBezTo>
                <a:cubicBezTo>
                  <a:pt x="0" y="104"/>
                  <a:pt x="7" y="114"/>
                  <a:pt x="17" y="117"/>
                </a:cubicBezTo>
                <a:lnTo>
                  <a:pt x="17" y="147"/>
                </a:lnTo>
                <a:cubicBezTo>
                  <a:pt x="17" y="152"/>
                  <a:pt x="22" y="156"/>
                  <a:pt x="27" y="156"/>
                </a:cubicBezTo>
                <a:lnTo>
                  <a:pt x="72" y="156"/>
                </a:lnTo>
                <a:lnTo>
                  <a:pt x="72" y="203"/>
                </a:lnTo>
                <a:cubicBezTo>
                  <a:pt x="62" y="207"/>
                  <a:pt x="55" y="217"/>
                  <a:pt x="55" y="228"/>
                </a:cubicBezTo>
                <a:cubicBezTo>
                  <a:pt x="55" y="243"/>
                  <a:pt x="67" y="255"/>
                  <a:pt x="82" y="255"/>
                </a:cubicBezTo>
                <a:cubicBezTo>
                  <a:pt x="96" y="255"/>
                  <a:pt x="108" y="243"/>
                  <a:pt x="108" y="228"/>
                </a:cubicBezTo>
                <a:cubicBezTo>
                  <a:pt x="108" y="217"/>
                  <a:pt x="101" y="207"/>
                  <a:pt x="92" y="203"/>
                </a:cubicBezTo>
                <a:lnTo>
                  <a:pt x="92" y="156"/>
                </a:lnTo>
                <a:lnTo>
                  <a:pt x="136" y="156"/>
                </a:lnTo>
                <a:cubicBezTo>
                  <a:pt x="141" y="156"/>
                  <a:pt x="146" y="152"/>
                  <a:pt x="146" y="147"/>
                </a:cubicBezTo>
                <a:lnTo>
                  <a:pt x="146" y="122"/>
                </a:lnTo>
                <a:lnTo>
                  <a:pt x="154" y="122"/>
                </a:lnTo>
                <a:cubicBezTo>
                  <a:pt x="159" y="122"/>
                  <a:pt x="164" y="117"/>
                  <a:pt x="164" y="112"/>
                </a:cubicBezTo>
                <a:lnTo>
                  <a:pt x="164" y="76"/>
                </a:lnTo>
                <a:cubicBezTo>
                  <a:pt x="164" y="70"/>
                  <a:pt x="159" y="66"/>
                  <a:pt x="154" y="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1" name="Freeform 980">
            <a:extLst>
              <a:ext uri="{FF2B5EF4-FFF2-40B4-BE49-F238E27FC236}">
                <a16:creationId xmlns:a16="http://schemas.microsoft.com/office/drawing/2014/main" id="{FAC336C2-2DCC-FC40-BCB3-A3370E9E6737}"/>
              </a:ext>
            </a:extLst>
          </p:cNvPr>
          <p:cNvSpPr/>
          <p:nvPr/>
        </p:nvSpPr>
        <p:spPr>
          <a:xfrm>
            <a:off x="1457234" y="1182452"/>
            <a:ext cx="2196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137">
                <a:moveTo>
                  <a:pt x="43" y="117"/>
                </a:moveTo>
                <a:lnTo>
                  <a:pt x="20" y="117"/>
                </a:lnTo>
                <a:lnTo>
                  <a:pt x="20" y="20"/>
                </a:lnTo>
                <a:lnTo>
                  <a:pt x="43" y="20"/>
                </a:lnTo>
                <a:close/>
                <a:moveTo>
                  <a:pt x="52" y="0"/>
                </a:moveTo>
                <a:lnTo>
                  <a:pt x="10" y="0"/>
                </a:lnTo>
                <a:cubicBezTo>
                  <a:pt x="5" y="0"/>
                  <a:pt x="0" y="5"/>
                  <a:pt x="0" y="10"/>
                </a:cubicBezTo>
                <a:lnTo>
                  <a:pt x="0" y="127"/>
                </a:lnTo>
                <a:cubicBezTo>
                  <a:pt x="0" y="132"/>
                  <a:pt x="5" y="137"/>
                  <a:pt x="10" y="137"/>
                </a:cubicBezTo>
                <a:lnTo>
                  <a:pt x="52" y="137"/>
                </a:lnTo>
                <a:cubicBezTo>
                  <a:pt x="58" y="137"/>
                  <a:pt x="62" y="132"/>
                  <a:pt x="62" y="127"/>
                </a:cubicBezTo>
                <a:lnTo>
                  <a:pt x="62" y="10"/>
                </a:lnTo>
                <a:cubicBezTo>
                  <a:pt x="62" y="5"/>
                  <a:pt x="58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2" name="Freeform 981">
            <a:extLst>
              <a:ext uri="{FF2B5EF4-FFF2-40B4-BE49-F238E27FC236}">
                <a16:creationId xmlns:a16="http://schemas.microsoft.com/office/drawing/2014/main" id="{E0740214-D181-7940-9090-C1841F9C9A5E}"/>
              </a:ext>
            </a:extLst>
          </p:cNvPr>
          <p:cNvSpPr/>
          <p:nvPr/>
        </p:nvSpPr>
        <p:spPr>
          <a:xfrm>
            <a:off x="1486034" y="1182452"/>
            <a:ext cx="2196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137">
                <a:moveTo>
                  <a:pt x="42" y="117"/>
                </a:moveTo>
                <a:lnTo>
                  <a:pt x="20" y="117"/>
                </a:lnTo>
                <a:lnTo>
                  <a:pt x="20" y="20"/>
                </a:lnTo>
                <a:lnTo>
                  <a:pt x="42" y="20"/>
                </a:lnTo>
                <a:close/>
                <a:moveTo>
                  <a:pt x="52" y="0"/>
                </a:moveTo>
                <a:lnTo>
                  <a:pt x="10" y="0"/>
                </a:lnTo>
                <a:cubicBezTo>
                  <a:pt x="4" y="0"/>
                  <a:pt x="0" y="5"/>
                  <a:pt x="0" y="10"/>
                </a:cubicBezTo>
                <a:lnTo>
                  <a:pt x="0" y="127"/>
                </a:lnTo>
                <a:cubicBezTo>
                  <a:pt x="0" y="132"/>
                  <a:pt x="4" y="137"/>
                  <a:pt x="10" y="137"/>
                </a:cubicBezTo>
                <a:lnTo>
                  <a:pt x="52" y="137"/>
                </a:lnTo>
                <a:cubicBezTo>
                  <a:pt x="57" y="137"/>
                  <a:pt x="62" y="132"/>
                  <a:pt x="62" y="127"/>
                </a:cubicBezTo>
                <a:lnTo>
                  <a:pt x="62" y="10"/>
                </a:lnTo>
                <a:cubicBezTo>
                  <a:pt x="62" y="5"/>
                  <a:pt x="57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3" name="Freeform 982">
            <a:extLst>
              <a:ext uri="{FF2B5EF4-FFF2-40B4-BE49-F238E27FC236}">
                <a16:creationId xmlns:a16="http://schemas.microsoft.com/office/drawing/2014/main" id="{B1C2726F-F03E-E048-90BA-246B2E77F39C}"/>
              </a:ext>
            </a:extLst>
          </p:cNvPr>
          <p:cNvSpPr/>
          <p:nvPr/>
        </p:nvSpPr>
        <p:spPr>
          <a:xfrm>
            <a:off x="7032194" y="1799851"/>
            <a:ext cx="166320" cy="43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3" h="1199">
                <a:moveTo>
                  <a:pt x="428" y="777"/>
                </a:moveTo>
                <a:lnTo>
                  <a:pt x="36" y="777"/>
                </a:lnTo>
                <a:lnTo>
                  <a:pt x="36" y="343"/>
                </a:lnTo>
                <a:lnTo>
                  <a:pt x="90" y="343"/>
                </a:lnTo>
                <a:lnTo>
                  <a:pt x="374" y="343"/>
                </a:lnTo>
                <a:lnTo>
                  <a:pt x="428" y="343"/>
                </a:lnTo>
                <a:close/>
                <a:moveTo>
                  <a:pt x="107" y="35"/>
                </a:moveTo>
                <a:lnTo>
                  <a:pt x="356" y="35"/>
                </a:lnTo>
                <a:lnTo>
                  <a:pt x="356" y="308"/>
                </a:lnTo>
                <a:lnTo>
                  <a:pt x="107" y="308"/>
                </a:lnTo>
                <a:close/>
                <a:moveTo>
                  <a:pt x="252" y="1164"/>
                </a:moveTo>
                <a:lnTo>
                  <a:pt x="212" y="1164"/>
                </a:lnTo>
                <a:lnTo>
                  <a:pt x="212" y="874"/>
                </a:lnTo>
                <a:lnTo>
                  <a:pt x="252" y="874"/>
                </a:lnTo>
                <a:close/>
                <a:moveTo>
                  <a:pt x="267" y="839"/>
                </a:moveTo>
                <a:lnTo>
                  <a:pt x="197" y="839"/>
                </a:lnTo>
                <a:cubicBezTo>
                  <a:pt x="187" y="839"/>
                  <a:pt x="179" y="832"/>
                  <a:pt x="178" y="823"/>
                </a:cubicBezTo>
                <a:lnTo>
                  <a:pt x="285" y="823"/>
                </a:lnTo>
                <a:cubicBezTo>
                  <a:pt x="284" y="832"/>
                  <a:pt x="276" y="839"/>
                  <a:pt x="267" y="839"/>
                </a:cubicBezTo>
                <a:close/>
                <a:moveTo>
                  <a:pt x="445" y="308"/>
                </a:moveTo>
                <a:lnTo>
                  <a:pt x="391" y="308"/>
                </a:lnTo>
                <a:lnTo>
                  <a:pt x="391" y="18"/>
                </a:lnTo>
                <a:cubicBezTo>
                  <a:pt x="391" y="8"/>
                  <a:pt x="384" y="0"/>
                  <a:pt x="374" y="0"/>
                </a:cubicBezTo>
                <a:lnTo>
                  <a:pt x="90" y="0"/>
                </a:lnTo>
                <a:cubicBezTo>
                  <a:pt x="80" y="0"/>
                  <a:pt x="72" y="8"/>
                  <a:pt x="72" y="18"/>
                </a:cubicBezTo>
                <a:lnTo>
                  <a:pt x="72" y="308"/>
                </a:lnTo>
                <a:lnTo>
                  <a:pt x="18" y="308"/>
                </a:lnTo>
                <a:cubicBezTo>
                  <a:pt x="8" y="308"/>
                  <a:pt x="0" y="316"/>
                  <a:pt x="0" y="326"/>
                </a:cubicBezTo>
                <a:lnTo>
                  <a:pt x="0" y="795"/>
                </a:lnTo>
                <a:cubicBezTo>
                  <a:pt x="0" y="805"/>
                  <a:pt x="8" y="813"/>
                  <a:pt x="18" y="813"/>
                </a:cubicBezTo>
                <a:lnTo>
                  <a:pt x="144" y="813"/>
                </a:lnTo>
                <a:cubicBezTo>
                  <a:pt x="143" y="815"/>
                  <a:pt x="143" y="818"/>
                  <a:pt x="143" y="820"/>
                </a:cubicBezTo>
                <a:cubicBezTo>
                  <a:pt x="143" y="843"/>
                  <a:pt x="157" y="862"/>
                  <a:pt x="176" y="870"/>
                </a:cubicBezTo>
                <a:lnTo>
                  <a:pt x="176" y="1182"/>
                </a:lnTo>
                <a:cubicBezTo>
                  <a:pt x="176" y="1191"/>
                  <a:pt x="184" y="1199"/>
                  <a:pt x="194" y="1199"/>
                </a:cubicBezTo>
                <a:lnTo>
                  <a:pt x="270" y="1199"/>
                </a:lnTo>
                <a:cubicBezTo>
                  <a:pt x="280" y="1199"/>
                  <a:pt x="287" y="1191"/>
                  <a:pt x="287" y="1182"/>
                </a:cubicBezTo>
                <a:lnTo>
                  <a:pt x="287" y="870"/>
                </a:lnTo>
                <a:cubicBezTo>
                  <a:pt x="307" y="862"/>
                  <a:pt x="321" y="843"/>
                  <a:pt x="321" y="820"/>
                </a:cubicBezTo>
                <a:cubicBezTo>
                  <a:pt x="321" y="818"/>
                  <a:pt x="320" y="815"/>
                  <a:pt x="320" y="813"/>
                </a:cubicBezTo>
                <a:lnTo>
                  <a:pt x="445" y="813"/>
                </a:lnTo>
                <a:cubicBezTo>
                  <a:pt x="455" y="813"/>
                  <a:pt x="463" y="805"/>
                  <a:pt x="463" y="795"/>
                </a:cubicBezTo>
                <a:lnTo>
                  <a:pt x="463" y="326"/>
                </a:lnTo>
                <a:cubicBezTo>
                  <a:pt x="463" y="316"/>
                  <a:pt x="455" y="308"/>
                  <a:pt x="445" y="30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4" name="Freeform 983">
            <a:extLst>
              <a:ext uri="{FF2B5EF4-FFF2-40B4-BE49-F238E27FC236}">
                <a16:creationId xmlns:a16="http://schemas.microsoft.com/office/drawing/2014/main" id="{0511BCE0-73B1-5F42-8DFA-6CB6793F11B5}"/>
              </a:ext>
            </a:extLst>
          </p:cNvPr>
          <p:cNvSpPr/>
          <p:nvPr/>
        </p:nvSpPr>
        <p:spPr>
          <a:xfrm>
            <a:off x="7076472" y="1940971"/>
            <a:ext cx="78840" cy="12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0" h="336">
                <a:moveTo>
                  <a:pt x="202" y="84"/>
                </a:moveTo>
                <a:lnTo>
                  <a:pt x="156" y="84"/>
                </a:lnTo>
                <a:cubicBezTo>
                  <a:pt x="146" y="84"/>
                  <a:pt x="138" y="92"/>
                  <a:pt x="138" y="102"/>
                </a:cubicBezTo>
                <a:lnTo>
                  <a:pt x="138" y="148"/>
                </a:lnTo>
                <a:cubicBezTo>
                  <a:pt x="138" y="158"/>
                  <a:pt x="146" y="166"/>
                  <a:pt x="156" y="166"/>
                </a:cubicBezTo>
                <a:lnTo>
                  <a:pt x="161" y="166"/>
                </a:lnTo>
                <a:lnTo>
                  <a:pt x="161" y="175"/>
                </a:lnTo>
                <a:lnTo>
                  <a:pt x="127" y="175"/>
                </a:lnTo>
                <a:lnTo>
                  <a:pt x="127" y="82"/>
                </a:lnTo>
                <a:lnTo>
                  <a:pt x="133" y="82"/>
                </a:lnTo>
                <a:cubicBezTo>
                  <a:pt x="139" y="82"/>
                  <a:pt x="145" y="79"/>
                  <a:pt x="148" y="74"/>
                </a:cubicBezTo>
                <a:cubicBezTo>
                  <a:pt x="151" y="68"/>
                  <a:pt x="151" y="62"/>
                  <a:pt x="148" y="56"/>
                </a:cubicBezTo>
                <a:lnTo>
                  <a:pt x="125" y="10"/>
                </a:lnTo>
                <a:cubicBezTo>
                  <a:pt x="122" y="4"/>
                  <a:pt x="116" y="0"/>
                  <a:pt x="109" y="0"/>
                </a:cubicBezTo>
                <a:cubicBezTo>
                  <a:pt x="102" y="0"/>
                  <a:pt x="96" y="4"/>
                  <a:pt x="93" y="10"/>
                </a:cubicBezTo>
                <a:lnTo>
                  <a:pt x="70" y="56"/>
                </a:lnTo>
                <a:cubicBezTo>
                  <a:pt x="67" y="62"/>
                  <a:pt x="67" y="68"/>
                  <a:pt x="70" y="74"/>
                </a:cubicBezTo>
                <a:cubicBezTo>
                  <a:pt x="73" y="79"/>
                  <a:pt x="79" y="82"/>
                  <a:pt x="85" y="82"/>
                </a:cubicBezTo>
                <a:lnTo>
                  <a:pt x="91" y="82"/>
                </a:lnTo>
                <a:lnTo>
                  <a:pt x="91" y="175"/>
                </a:lnTo>
                <a:lnTo>
                  <a:pt x="57" y="175"/>
                </a:lnTo>
                <a:lnTo>
                  <a:pt x="57" y="159"/>
                </a:lnTo>
                <a:cubicBezTo>
                  <a:pt x="70" y="152"/>
                  <a:pt x="79" y="139"/>
                  <a:pt x="79" y="123"/>
                </a:cubicBezTo>
                <a:cubicBezTo>
                  <a:pt x="79" y="102"/>
                  <a:pt x="61" y="84"/>
                  <a:pt x="39" y="84"/>
                </a:cubicBezTo>
                <a:cubicBezTo>
                  <a:pt x="17" y="84"/>
                  <a:pt x="0" y="102"/>
                  <a:pt x="0" y="123"/>
                </a:cubicBezTo>
                <a:cubicBezTo>
                  <a:pt x="0" y="139"/>
                  <a:pt x="9" y="152"/>
                  <a:pt x="21" y="159"/>
                </a:cubicBezTo>
                <a:lnTo>
                  <a:pt x="21" y="193"/>
                </a:lnTo>
                <a:cubicBezTo>
                  <a:pt x="21" y="203"/>
                  <a:pt x="29" y="210"/>
                  <a:pt x="39" y="210"/>
                </a:cubicBezTo>
                <a:lnTo>
                  <a:pt x="91" y="210"/>
                </a:lnTo>
                <a:lnTo>
                  <a:pt x="91" y="262"/>
                </a:lnTo>
                <a:cubicBezTo>
                  <a:pt x="78" y="268"/>
                  <a:pt x="70" y="282"/>
                  <a:pt x="70" y="297"/>
                </a:cubicBezTo>
                <a:cubicBezTo>
                  <a:pt x="70" y="319"/>
                  <a:pt x="87" y="336"/>
                  <a:pt x="109" y="336"/>
                </a:cubicBezTo>
                <a:cubicBezTo>
                  <a:pt x="131" y="336"/>
                  <a:pt x="148" y="319"/>
                  <a:pt x="148" y="297"/>
                </a:cubicBezTo>
                <a:cubicBezTo>
                  <a:pt x="148" y="282"/>
                  <a:pt x="140" y="268"/>
                  <a:pt x="127" y="262"/>
                </a:cubicBezTo>
                <a:lnTo>
                  <a:pt x="127" y="210"/>
                </a:lnTo>
                <a:lnTo>
                  <a:pt x="179" y="210"/>
                </a:lnTo>
                <a:cubicBezTo>
                  <a:pt x="188" y="210"/>
                  <a:pt x="196" y="203"/>
                  <a:pt x="196" y="193"/>
                </a:cubicBezTo>
                <a:lnTo>
                  <a:pt x="196" y="166"/>
                </a:lnTo>
                <a:lnTo>
                  <a:pt x="202" y="166"/>
                </a:lnTo>
                <a:cubicBezTo>
                  <a:pt x="212" y="166"/>
                  <a:pt x="220" y="158"/>
                  <a:pt x="220" y="148"/>
                </a:cubicBezTo>
                <a:lnTo>
                  <a:pt x="220" y="102"/>
                </a:lnTo>
                <a:cubicBezTo>
                  <a:pt x="220" y="92"/>
                  <a:pt x="212" y="84"/>
                  <a:pt x="202" y="8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5" name="Freeform 984">
            <a:extLst>
              <a:ext uri="{FF2B5EF4-FFF2-40B4-BE49-F238E27FC236}">
                <a16:creationId xmlns:a16="http://schemas.microsoft.com/office/drawing/2014/main" id="{AF0331EA-0D7D-A54E-83B7-CB1D9EF6D6D1}"/>
              </a:ext>
            </a:extLst>
          </p:cNvPr>
          <p:cNvSpPr/>
          <p:nvPr/>
        </p:nvSpPr>
        <p:spPr>
          <a:xfrm>
            <a:off x="7081513" y="1828292"/>
            <a:ext cx="31680" cy="66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185">
                <a:moveTo>
                  <a:pt x="54" y="150"/>
                </a:moveTo>
                <a:lnTo>
                  <a:pt x="35" y="150"/>
                </a:lnTo>
                <a:lnTo>
                  <a:pt x="35" y="36"/>
                </a:lnTo>
                <a:lnTo>
                  <a:pt x="54" y="36"/>
                </a:lnTo>
                <a:close/>
                <a:moveTo>
                  <a:pt x="72" y="0"/>
                </a:move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167"/>
                </a:lnTo>
                <a:cubicBezTo>
                  <a:pt x="0" y="177"/>
                  <a:pt x="7" y="185"/>
                  <a:pt x="17" y="185"/>
                </a:cubicBezTo>
                <a:lnTo>
                  <a:pt x="72" y="185"/>
                </a:lnTo>
                <a:cubicBezTo>
                  <a:pt x="81" y="185"/>
                  <a:pt x="89" y="177"/>
                  <a:pt x="89" y="167"/>
                </a:cubicBezTo>
                <a:lnTo>
                  <a:pt x="89" y="18"/>
                </a:lnTo>
                <a:cubicBezTo>
                  <a:pt x="89" y="8"/>
                  <a:pt x="81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6" name="Freeform 985">
            <a:extLst>
              <a:ext uri="{FF2B5EF4-FFF2-40B4-BE49-F238E27FC236}">
                <a16:creationId xmlns:a16="http://schemas.microsoft.com/office/drawing/2014/main" id="{910D9410-9293-2240-834D-D6891E5451B2}"/>
              </a:ext>
            </a:extLst>
          </p:cNvPr>
          <p:cNvSpPr/>
          <p:nvPr/>
        </p:nvSpPr>
        <p:spPr>
          <a:xfrm>
            <a:off x="7118234" y="1828292"/>
            <a:ext cx="31680" cy="66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185">
                <a:moveTo>
                  <a:pt x="54" y="150"/>
                </a:moveTo>
                <a:lnTo>
                  <a:pt x="35" y="150"/>
                </a:lnTo>
                <a:lnTo>
                  <a:pt x="35" y="36"/>
                </a:lnTo>
                <a:lnTo>
                  <a:pt x="54" y="36"/>
                </a:lnTo>
                <a:close/>
                <a:moveTo>
                  <a:pt x="72" y="0"/>
                </a:move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lnTo>
                  <a:pt x="0" y="167"/>
                </a:lnTo>
                <a:cubicBezTo>
                  <a:pt x="0" y="177"/>
                  <a:pt x="8" y="185"/>
                  <a:pt x="17" y="185"/>
                </a:cubicBezTo>
                <a:lnTo>
                  <a:pt x="72" y="185"/>
                </a:lnTo>
                <a:cubicBezTo>
                  <a:pt x="82" y="185"/>
                  <a:pt x="89" y="177"/>
                  <a:pt x="89" y="167"/>
                </a:cubicBezTo>
                <a:lnTo>
                  <a:pt x="89" y="18"/>
                </a:lnTo>
                <a:cubicBezTo>
                  <a:pt x="89" y="8"/>
                  <a:pt x="82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7" name="Freeform 986">
            <a:extLst>
              <a:ext uri="{FF2B5EF4-FFF2-40B4-BE49-F238E27FC236}">
                <a16:creationId xmlns:a16="http://schemas.microsoft.com/office/drawing/2014/main" id="{E31C12ED-FA03-DC45-B0E0-533905CD0618}"/>
              </a:ext>
            </a:extLst>
          </p:cNvPr>
          <p:cNvSpPr/>
          <p:nvPr/>
        </p:nvSpPr>
        <p:spPr>
          <a:xfrm>
            <a:off x="651913" y="1419331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0" y="34"/>
                </a:moveTo>
                <a:cubicBezTo>
                  <a:pt x="0" y="53"/>
                  <a:pt x="15" y="68"/>
                  <a:pt x="34" y="68"/>
                </a:cubicBezTo>
                <a:cubicBezTo>
                  <a:pt x="53" y="68"/>
                  <a:pt x="68" y="53"/>
                  <a:pt x="68" y="34"/>
                </a:cubicBezTo>
                <a:cubicBezTo>
                  <a:pt x="68" y="16"/>
                  <a:pt x="53" y="0"/>
                  <a:pt x="34" y="0"/>
                </a:cubicBezTo>
                <a:cubicBezTo>
                  <a:pt x="15" y="0"/>
                  <a:pt x="0" y="16"/>
                  <a:pt x="0" y="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8" name="Freeform 987">
            <a:extLst>
              <a:ext uri="{FF2B5EF4-FFF2-40B4-BE49-F238E27FC236}">
                <a16:creationId xmlns:a16="http://schemas.microsoft.com/office/drawing/2014/main" id="{8258ED4A-0C5C-A34E-8FC3-E841666DFF01}"/>
              </a:ext>
            </a:extLst>
          </p:cNvPr>
          <p:cNvSpPr/>
          <p:nvPr/>
        </p:nvSpPr>
        <p:spPr>
          <a:xfrm>
            <a:off x="628513" y="1127011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198" y="28"/>
                </a:moveTo>
                <a:cubicBezTo>
                  <a:pt x="198" y="12"/>
                  <a:pt x="185" y="0"/>
                  <a:pt x="170" y="0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170" y="55"/>
                </a:lnTo>
                <a:cubicBezTo>
                  <a:pt x="185" y="55"/>
                  <a:pt x="198" y="43"/>
                  <a:pt x="198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9" name="Freeform 988">
            <a:extLst>
              <a:ext uri="{FF2B5EF4-FFF2-40B4-BE49-F238E27FC236}">
                <a16:creationId xmlns:a16="http://schemas.microsoft.com/office/drawing/2014/main" id="{9A9A756A-D13F-F246-AED3-AD713BCDDE9D}"/>
              </a:ext>
            </a:extLst>
          </p:cNvPr>
          <p:cNvSpPr/>
          <p:nvPr/>
        </p:nvSpPr>
        <p:spPr>
          <a:xfrm>
            <a:off x="746953" y="1173091"/>
            <a:ext cx="2196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137">
                <a:moveTo>
                  <a:pt x="42" y="117"/>
                </a:moveTo>
                <a:lnTo>
                  <a:pt x="19" y="117"/>
                </a:lnTo>
                <a:lnTo>
                  <a:pt x="19" y="20"/>
                </a:lnTo>
                <a:lnTo>
                  <a:pt x="42" y="20"/>
                </a:lnTo>
                <a:close/>
                <a:moveTo>
                  <a:pt x="52" y="0"/>
                </a:moveTo>
                <a:lnTo>
                  <a:pt x="9" y="0"/>
                </a:lnTo>
                <a:cubicBezTo>
                  <a:pt x="4" y="0"/>
                  <a:pt x="0" y="5"/>
                  <a:pt x="0" y="10"/>
                </a:cubicBezTo>
                <a:lnTo>
                  <a:pt x="0" y="127"/>
                </a:lnTo>
                <a:cubicBezTo>
                  <a:pt x="0" y="132"/>
                  <a:pt x="4" y="137"/>
                  <a:pt x="9" y="137"/>
                </a:cubicBezTo>
                <a:lnTo>
                  <a:pt x="52" y="137"/>
                </a:lnTo>
                <a:cubicBezTo>
                  <a:pt x="57" y="137"/>
                  <a:pt x="62" y="132"/>
                  <a:pt x="62" y="127"/>
                </a:cubicBezTo>
                <a:lnTo>
                  <a:pt x="62" y="10"/>
                </a:lnTo>
                <a:cubicBezTo>
                  <a:pt x="62" y="5"/>
                  <a:pt x="57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0" name="Freeform 989">
            <a:extLst>
              <a:ext uri="{FF2B5EF4-FFF2-40B4-BE49-F238E27FC236}">
                <a16:creationId xmlns:a16="http://schemas.microsoft.com/office/drawing/2014/main" id="{8E912F30-DD54-B241-89D3-6BF80C1CB029}"/>
              </a:ext>
            </a:extLst>
          </p:cNvPr>
          <p:cNvSpPr/>
          <p:nvPr/>
        </p:nvSpPr>
        <p:spPr>
          <a:xfrm>
            <a:off x="775394" y="1173091"/>
            <a:ext cx="21960" cy="4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137">
                <a:moveTo>
                  <a:pt x="42" y="117"/>
                </a:moveTo>
                <a:lnTo>
                  <a:pt x="20" y="117"/>
                </a:lnTo>
                <a:lnTo>
                  <a:pt x="20" y="20"/>
                </a:lnTo>
                <a:lnTo>
                  <a:pt x="42" y="20"/>
                </a:lnTo>
                <a:close/>
                <a:moveTo>
                  <a:pt x="52" y="0"/>
                </a:moveTo>
                <a:lnTo>
                  <a:pt x="10" y="0"/>
                </a:lnTo>
                <a:cubicBezTo>
                  <a:pt x="5" y="0"/>
                  <a:pt x="0" y="5"/>
                  <a:pt x="0" y="10"/>
                </a:cubicBezTo>
                <a:lnTo>
                  <a:pt x="0" y="127"/>
                </a:lnTo>
                <a:cubicBezTo>
                  <a:pt x="0" y="132"/>
                  <a:pt x="5" y="137"/>
                  <a:pt x="10" y="137"/>
                </a:cubicBezTo>
                <a:lnTo>
                  <a:pt x="52" y="137"/>
                </a:lnTo>
                <a:cubicBezTo>
                  <a:pt x="58" y="137"/>
                  <a:pt x="62" y="132"/>
                  <a:pt x="62" y="127"/>
                </a:cubicBezTo>
                <a:lnTo>
                  <a:pt x="62" y="10"/>
                </a:lnTo>
                <a:cubicBezTo>
                  <a:pt x="62" y="5"/>
                  <a:pt x="58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1" name="Freeform 990">
            <a:extLst>
              <a:ext uri="{FF2B5EF4-FFF2-40B4-BE49-F238E27FC236}">
                <a16:creationId xmlns:a16="http://schemas.microsoft.com/office/drawing/2014/main" id="{6446539F-60ED-1D40-825D-1B27D4F19B2A}"/>
              </a:ext>
            </a:extLst>
          </p:cNvPr>
          <p:cNvSpPr/>
          <p:nvPr/>
        </p:nvSpPr>
        <p:spPr>
          <a:xfrm>
            <a:off x="546073" y="1080931"/>
            <a:ext cx="311760" cy="417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7" h="1162">
                <a:moveTo>
                  <a:pt x="485" y="793"/>
                </a:moveTo>
                <a:lnTo>
                  <a:pt x="628" y="650"/>
                </a:lnTo>
                <a:lnTo>
                  <a:pt x="770" y="793"/>
                </a:lnTo>
                <a:close/>
                <a:moveTo>
                  <a:pt x="479" y="501"/>
                </a:moveTo>
                <a:lnTo>
                  <a:pt x="603" y="625"/>
                </a:lnTo>
                <a:lnTo>
                  <a:pt x="479" y="749"/>
                </a:lnTo>
                <a:close/>
                <a:moveTo>
                  <a:pt x="517" y="462"/>
                </a:moveTo>
                <a:lnTo>
                  <a:pt x="738" y="462"/>
                </a:lnTo>
                <a:lnTo>
                  <a:pt x="766" y="462"/>
                </a:lnTo>
                <a:lnTo>
                  <a:pt x="628" y="600"/>
                </a:lnTo>
                <a:lnTo>
                  <a:pt x="490" y="462"/>
                </a:lnTo>
                <a:close/>
                <a:moveTo>
                  <a:pt x="535" y="222"/>
                </a:moveTo>
                <a:lnTo>
                  <a:pt x="721" y="222"/>
                </a:lnTo>
                <a:lnTo>
                  <a:pt x="721" y="427"/>
                </a:lnTo>
                <a:lnTo>
                  <a:pt x="535" y="427"/>
                </a:lnTo>
                <a:close/>
                <a:moveTo>
                  <a:pt x="777" y="749"/>
                </a:moveTo>
                <a:lnTo>
                  <a:pt x="653" y="625"/>
                </a:lnTo>
                <a:lnTo>
                  <a:pt x="777" y="501"/>
                </a:lnTo>
                <a:close/>
                <a:moveTo>
                  <a:pt x="600" y="840"/>
                </a:moveTo>
                <a:cubicBezTo>
                  <a:pt x="597" y="840"/>
                  <a:pt x="594" y="839"/>
                  <a:pt x="592" y="836"/>
                </a:cubicBezTo>
                <a:lnTo>
                  <a:pt x="664" y="836"/>
                </a:lnTo>
                <a:cubicBezTo>
                  <a:pt x="662" y="839"/>
                  <a:pt x="659" y="840"/>
                  <a:pt x="655" y="840"/>
                </a:cubicBezTo>
                <a:close/>
                <a:moveTo>
                  <a:pt x="640" y="950"/>
                </a:moveTo>
                <a:lnTo>
                  <a:pt x="616" y="950"/>
                </a:lnTo>
                <a:lnTo>
                  <a:pt x="616" y="876"/>
                </a:lnTo>
                <a:lnTo>
                  <a:pt x="640" y="876"/>
                </a:lnTo>
                <a:close/>
                <a:moveTo>
                  <a:pt x="812" y="784"/>
                </a:moveTo>
                <a:lnTo>
                  <a:pt x="812" y="466"/>
                </a:lnTo>
                <a:lnTo>
                  <a:pt x="862" y="416"/>
                </a:lnTo>
                <a:cubicBezTo>
                  <a:pt x="869" y="409"/>
                  <a:pt x="869" y="398"/>
                  <a:pt x="862" y="391"/>
                </a:cubicBezTo>
                <a:cubicBezTo>
                  <a:pt x="855" y="384"/>
                  <a:pt x="844" y="384"/>
                  <a:pt x="837" y="391"/>
                </a:cubicBezTo>
                <a:lnTo>
                  <a:pt x="800" y="428"/>
                </a:lnTo>
                <a:cubicBezTo>
                  <a:pt x="798" y="427"/>
                  <a:pt x="796" y="427"/>
                  <a:pt x="794" y="427"/>
                </a:cubicBezTo>
                <a:lnTo>
                  <a:pt x="756" y="427"/>
                </a:lnTo>
                <a:lnTo>
                  <a:pt x="756" y="204"/>
                </a:lnTo>
                <a:cubicBezTo>
                  <a:pt x="756" y="195"/>
                  <a:pt x="748" y="187"/>
                  <a:pt x="738" y="187"/>
                </a:cubicBezTo>
                <a:lnTo>
                  <a:pt x="517" y="187"/>
                </a:lnTo>
                <a:cubicBezTo>
                  <a:pt x="507" y="187"/>
                  <a:pt x="499" y="195"/>
                  <a:pt x="499" y="204"/>
                </a:cubicBezTo>
                <a:lnTo>
                  <a:pt x="499" y="427"/>
                </a:lnTo>
                <a:lnTo>
                  <a:pt x="461" y="427"/>
                </a:lnTo>
                <a:cubicBezTo>
                  <a:pt x="459" y="427"/>
                  <a:pt x="457" y="427"/>
                  <a:pt x="456" y="428"/>
                </a:cubicBezTo>
                <a:lnTo>
                  <a:pt x="419" y="391"/>
                </a:lnTo>
                <a:cubicBezTo>
                  <a:pt x="412" y="384"/>
                  <a:pt x="401" y="384"/>
                  <a:pt x="394" y="391"/>
                </a:cubicBezTo>
                <a:cubicBezTo>
                  <a:pt x="387" y="398"/>
                  <a:pt x="387" y="409"/>
                  <a:pt x="394" y="416"/>
                </a:cubicBezTo>
                <a:lnTo>
                  <a:pt x="443" y="466"/>
                </a:lnTo>
                <a:lnTo>
                  <a:pt x="443" y="784"/>
                </a:lnTo>
                <a:lnTo>
                  <a:pt x="394" y="834"/>
                </a:lnTo>
                <a:cubicBezTo>
                  <a:pt x="387" y="841"/>
                  <a:pt x="387" y="852"/>
                  <a:pt x="394" y="859"/>
                </a:cubicBezTo>
                <a:cubicBezTo>
                  <a:pt x="397" y="863"/>
                  <a:pt x="402" y="865"/>
                  <a:pt x="406" y="865"/>
                </a:cubicBezTo>
                <a:cubicBezTo>
                  <a:pt x="411" y="865"/>
                  <a:pt x="415" y="863"/>
                  <a:pt x="419" y="859"/>
                </a:cubicBezTo>
                <a:lnTo>
                  <a:pt x="452" y="826"/>
                </a:lnTo>
                <a:cubicBezTo>
                  <a:pt x="455" y="827"/>
                  <a:pt x="458" y="828"/>
                  <a:pt x="461" y="828"/>
                </a:cubicBezTo>
                <a:lnTo>
                  <a:pt x="555" y="828"/>
                </a:lnTo>
                <a:cubicBezTo>
                  <a:pt x="554" y="829"/>
                  <a:pt x="554" y="829"/>
                  <a:pt x="554" y="830"/>
                </a:cubicBezTo>
                <a:cubicBezTo>
                  <a:pt x="554" y="848"/>
                  <a:pt x="565" y="864"/>
                  <a:pt x="580" y="871"/>
                </a:cubicBezTo>
                <a:lnTo>
                  <a:pt x="580" y="968"/>
                </a:lnTo>
                <a:cubicBezTo>
                  <a:pt x="580" y="978"/>
                  <a:pt x="588" y="986"/>
                  <a:pt x="598" y="986"/>
                </a:cubicBezTo>
                <a:lnTo>
                  <a:pt x="600" y="986"/>
                </a:lnTo>
                <a:lnTo>
                  <a:pt x="600" y="1053"/>
                </a:lnTo>
                <a:cubicBezTo>
                  <a:pt x="600" y="1083"/>
                  <a:pt x="576" y="1107"/>
                  <a:pt x="546" y="1107"/>
                </a:cubicBezTo>
                <a:lnTo>
                  <a:pt x="110" y="1107"/>
                </a:lnTo>
                <a:cubicBezTo>
                  <a:pt x="80" y="1107"/>
                  <a:pt x="56" y="1083"/>
                  <a:pt x="56" y="1053"/>
                </a:cubicBezTo>
                <a:lnTo>
                  <a:pt x="56" y="109"/>
                </a:lnTo>
                <a:cubicBezTo>
                  <a:pt x="56" y="79"/>
                  <a:pt x="80" y="55"/>
                  <a:pt x="110" y="55"/>
                </a:cubicBezTo>
                <a:lnTo>
                  <a:pt x="546" y="55"/>
                </a:lnTo>
                <a:cubicBezTo>
                  <a:pt x="576" y="55"/>
                  <a:pt x="600" y="79"/>
                  <a:pt x="600" y="109"/>
                </a:cubicBezTo>
                <a:lnTo>
                  <a:pt x="600" y="156"/>
                </a:lnTo>
                <a:cubicBezTo>
                  <a:pt x="600" y="171"/>
                  <a:pt x="613" y="183"/>
                  <a:pt x="628" y="183"/>
                </a:cubicBezTo>
                <a:cubicBezTo>
                  <a:pt x="643" y="183"/>
                  <a:pt x="655" y="171"/>
                  <a:pt x="655" y="156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lnTo>
                  <a:pt x="110" y="0"/>
                </a:lnTo>
                <a:cubicBezTo>
                  <a:pt x="50" y="0"/>
                  <a:pt x="0" y="49"/>
                  <a:pt x="0" y="109"/>
                </a:cubicBezTo>
                <a:lnTo>
                  <a:pt x="0" y="1053"/>
                </a:lnTo>
                <a:cubicBezTo>
                  <a:pt x="0" y="1114"/>
                  <a:pt x="50" y="1162"/>
                  <a:pt x="110" y="1162"/>
                </a:cubicBezTo>
                <a:lnTo>
                  <a:pt x="546" y="1162"/>
                </a:lnTo>
                <a:cubicBezTo>
                  <a:pt x="606" y="1162"/>
                  <a:pt x="655" y="1114"/>
                  <a:pt x="655" y="1053"/>
                </a:cubicBezTo>
                <a:lnTo>
                  <a:pt x="655" y="986"/>
                </a:lnTo>
                <a:lnTo>
                  <a:pt x="657" y="986"/>
                </a:lnTo>
                <a:cubicBezTo>
                  <a:pt x="667" y="986"/>
                  <a:pt x="675" y="978"/>
                  <a:pt x="675" y="968"/>
                </a:cubicBezTo>
                <a:lnTo>
                  <a:pt x="675" y="871"/>
                </a:lnTo>
                <a:cubicBezTo>
                  <a:pt x="690" y="864"/>
                  <a:pt x="701" y="848"/>
                  <a:pt x="701" y="830"/>
                </a:cubicBezTo>
                <a:cubicBezTo>
                  <a:pt x="701" y="829"/>
                  <a:pt x="701" y="829"/>
                  <a:pt x="701" y="828"/>
                </a:cubicBezTo>
                <a:lnTo>
                  <a:pt x="794" y="828"/>
                </a:lnTo>
                <a:cubicBezTo>
                  <a:pt x="798" y="828"/>
                  <a:pt x="801" y="827"/>
                  <a:pt x="803" y="826"/>
                </a:cubicBezTo>
                <a:lnTo>
                  <a:pt x="837" y="859"/>
                </a:lnTo>
                <a:cubicBezTo>
                  <a:pt x="841" y="863"/>
                  <a:pt x="845" y="865"/>
                  <a:pt x="850" y="865"/>
                </a:cubicBezTo>
                <a:cubicBezTo>
                  <a:pt x="854" y="865"/>
                  <a:pt x="859" y="863"/>
                  <a:pt x="862" y="859"/>
                </a:cubicBezTo>
                <a:cubicBezTo>
                  <a:pt x="869" y="852"/>
                  <a:pt x="869" y="841"/>
                  <a:pt x="862" y="8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2" name="Freeform 991">
            <a:extLst>
              <a:ext uri="{FF2B5EF4-FFF2-40B4-BE49-F238E27FC236}">
                <a16:creationId xmlns:a16="http://schemas.microsoft.com/office/drawing/2014/main" id="{74C7A002-1558-FA46-8A91-1D96A5BF06B5}"/>
              </a:ext>
            </a:extLst>
          </p:cNvPr>
          <p:cNvSpPr/>
          <p:nvPr/>
        </p:nvSpPr>
        <p:spPr>
          <a:xfrm>
            <a:off x="1999393" y="1188211"/>
            <a:ext cx="222840" cy="22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0" h="621">
                <a:moveTo>
                  <a:pt x="565" y="538"/>
                </a:moveTo>
                <a:cubicBezTo>
                  <a:pt x="565" y="553"/>
                  <a:pt x="553" y="566"/>
                  <a:pt x="538" y="566"/>
                </a:cubicBezTo>
                <a:lnTo>
                  <a:pt x="82" y="566"/>
                </a:lnTo>
                <a:cubicBezTo>
                  <a:pt x="67" y="566"/>
                  <a:pt x="55" y="553"/>
                  <a:pt x="55" y="538"/>
                </a:cubicBezTo>
                <a:lnTo>
                  <a:pt x="55" y="83"/>
                </a:lnTo>
                <a:cubicBezTo>
                  <a:pt x="55" y="68"/>
                  <a:pt x="67" y="55"/>
                  <a:pt x="82" y="55"/>
                </a:cubicBezTo>
                <a:lnTo>
                  <a:pt x="538" y="55"/>
                </a:lnTo>
                <a:cubicBezTo>
                  <a:pt x="553" y="55"/>
                  <a:pt x="565" y="68"/>
                  <a:pt x="565" y="83"/>
                </a:cubicBezTo>
                <a:close/>
                <a:moveTo>
                  <a:pt x="538" y="0"/>
                </a:moveTo>
                <a:lnTo>
                  <a:pt x="82" y="0"/>
                </a:lnTo>
                <a:cubicBezTo>
                  <a:pt x="37" y="0"/>
                  <a:pt x="0" y="37"/>
                  <a:pt x="0" y="83"/>
                </a:cubicBezTo>
                <a:lnTo>
                  <a:pt x="0" y="538"/>
                </a:lnTo>
                <a:cubicBezTo>
                  <a:pt x="0" y="584"/>
                  <a:pt x="37" y="621"/>
                  <a:pt x="82" y="621"/>
                </a:cubicBezTo>
                <a:lnTo>
                  <a:pt x="538" y="621"/>
                </a:lnTo>
                <a:cubicBezTo>
                  <a:pt x="583" y="621"/>
                  <a:pt x="620" y="584"/>
                  <a:pt x="620" y="538"/>
                </a:cubicBezTo>
                <a:lnTo>
                  <a:pt x="620" y="83"/>
                </a:lnTo>
                <a:cubicBezTo>
                  <a:pt x="620" y="37"/>
                  <a:pt x="583" y="0"/>
                  <a:pt x="53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3" name="Freeform 992">
            <a:extLst>
              <a:ext uri="{FF2B5EF4-FFF2-40B4-BE49-F238E27FC236}">
                <a16:creationId xmlns:a16="http://schemas.microsoft.com/office/drawing/2014/main" id="{9BB51970-119F-6749-BEE4-DEB73C4592D7}"/>
              </a:ext>
            </a:extLst>
          </p:cNvPr>
          <p:cNvSpPr/>
          <p:nvPr/>
        </p:nvSpPr>
        <p:spPr>
          <a:xfrm>
            <a:off x="1894272" y="1084891"/>
            <a:ext cx="430560" cy="43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7" h="1198">
                <a:moveTo>
                  <a:pt x="998" y="966"/>
                </a:moveTo>
                <a:cubicBezTo>
                  <a:pt x="998" y="981"/>
                  <a:pt x="986" y="993"/>
                  <a:pt x="970" y="993"/>
                </a:cubicBezTo>
                <a:lnTo>
                  <a:pt x="231" y="993"/>
                </a:lnTo>
                <a:cubicBezTo>
                  <a:pt x="215" y="993"/>
                  <a:pt x="203" y="981"/>
                  <a:pt x="203" y="966"/>
                </a:cubicBezTo>
                <a:lnTo>
                  <a:pt x="203" y="226"/>
                </a:lnTo>
                <a:cubicBezTo>
                  <a:pt x="203" y="211"/>
                  <a:pt x="215" y="198"/>
                  <a:pt x="231" y="198"/>
                </a:cubicBezTo>
                <a:lnTo>
                  <a:pt x="312" y="198"/>
                </a:lnTo>
                <a:cubicBezTo>
                  <a:pt x="314" y="199"/>
                  <a:pt x="317" y="199"/>
                  <a:pt x="319" y="199"/>
                </a:cubicBezTo>
                <a:cubicBezTo>
                  <a:pt x="322" y="199"/>
                  <a:pt x="324" y="199"/>
                  <a:pt x="327" y="198"/>
                </a:cubicBezTo>
                <a:lnTo>
                  <a:pt x="506" y="198"/>
                </a:lnTo>
                <a:cubicBezTo>
                  <a:pt x="509" y="199"/>
                  <a:pt x="511" y="199"/>
                  <a:pt x="514" y="199"/>
                </a:cubicBezTo>
                <a:cubicBezTo>
                  <a:pt x="516" y="199"/>
                  <a:pt x="519" y="199"/>
                  <a:pt x="521" y="198"/>
                </a:cubicBezTo>
                <a:lnTo>
                  <a:pt x="692" y="198"/>
                </a:lnTo>
                <a:cubicBezTo>
                  <a:pt x="694" y="199"/>
                  <a:pt x="697" y="199"/>
                  <a:pt x="699" y="199"/>
                </a:cubicBezTo>
                <a:cubicBezTo>
                  <a:pt x="702" y="199"/>
                  <a:pt x="705" y="199"/>
                  <a:pt x="707" y="198"/>
                </a:cubicBezTo>
                <a:lnTo>
                  <a:pt x="877" y="198"/>
                </a:lnTo>
                <a:cubicBezTo>
                  <a:pt x="880" y="199"/>
                  <a:pt x="882" y="199"/>
                  <a:pt x="885" y="199"/>
                </a:cubicBezTo>
                <a:cubicBezTo>
                  <a:pt x="888" y="199"/>
                  <a:pt x="890" y="199"/>
                  <a:pt x="893" y="198"/>
                </a:cubicBezTo>
                <a:lnTo>
                  <a:pt x="970" y="198"/>
                </a:lnTo>
                <a:cubicBezTo>
                  <a:pt x="986" y="198"/>
                  <a:pt x="998" y="211"/>
                  <a:pt x="998" y="226"/>
                </a:cubicBezTo>
                <a:close/>
                <a:moveTo>
                  <a:pt x="1169" y="536"/>
                </a:moveTo>
                <a:cubicBezTo>
                  <a:pt x="1185" y="536"/>
                  <a:pt x="1197" y="523"/>
                  <a:pt x="1197" y="508"/>
                </a:cubicBezTo>
                <a:cubicBezTo>
                  <a:pt x="1197" y="493"/>
                  <a:pt x="1185" y="480"/>
                  <a:pt x="1169" y="480"/>
                </a:cubicBezTo>
                <a:lnTo>
                  <a:pt x="1053" y="480"/>
                </a:lnTo>
                <a:lnTo>
                  <a:pt x="1053" y="341"/>
                </a:lnTo>
                <a:lnTo>
                  <a:pt x="1169" y="341"/>
                </a:lnTo>
                <a:cubicBezTo>
                  <a:pt x="1185" y="341"/>
                  <a:pt x="1197" y="329"/>
                  <a:pt x="1197" y="314"/>
                </a:cubicBezTo>
                <a:cubicBezTo>
                  <a:pt x="1197" y="298"/>
                  <a:pt x="1185" y="286"/>
                  <a:pt x="1169" y="286"/>
                </a:cubicBezTo>
                <a:lnTo>
                  <a:pt x="1053" y="286"/>
                </a:lnTo>
                <a:lnTo>
                  <a:pt x="1053" y="226"/>
                </a:lnTo>
                <a:cubicBezTo>
                  <a:pt x="1053" y="180"/>
                  <a:pt x="1016" y="143"/>
                  <a:pt x="970" y="143"/>
                </a:cubicBezTo>
                <a:lnTo>
                  <a:pt x="912" y="143"/>
                </a:lnTo>
                <a:lnTo>
                  <a:pt x="912" y="28"/>
                </a:lnTo>
                <a:cubicBezTo>
                  <a:pt x="912" y="13"/>
                  <a:pt x="900" y="0"/>
                  <a:pt x="885" y="0"/>
                </a:cubicBezTo>
                <a:cubicBezTo>
                  <a:pt x="870" y="0"/>
                  <a:pt x="857" y="13"/>
                  <a:pt x="857" y="28"/>
                </a:cubicBezTo>
                <a:lnTo>
                  <a:pt x="857" y="143"/>
                </a:lnTo>
                <a:lnTo>
                  <a:pt x="727" y="143"/>
                </a:lnTo>
                <a:lnTo>
                  <a:pt x="727" y="28"/>
                </a:lnTo>
                <a:cubicBezTo>
                  <a:pt x="727" y="13"/>
                  <a:pt x="715" y="0"/>
                  <a:pt x="699" y="0"/>
                </a:cubicBezTo>
                <a:cubicBezTo>
                  <a:pt x="684" y="0"/>
                  <a:pt x="672" y="13"/>
                  <a:pt x="672" y="28"/>
                </a:cubicBezTo>
                <a:lnTo>
                  <a:pt x="672" y="143"/>
                </a:lnTo>
                <a:lnTo>
                  <a:pt x="541" y="143"/>
                </a:lnTo>
                <a:lnTo>
                  <a:pt x="541" y="28"/>
                </a:lnTo>
                <a:cubicBezTo>
                  <a:pt x="541" y="13"/>
                  <a:pt x="529" y="0"/>
                  <a:pt x="514" y="0"/>
                </a:cubicBezTo>
                <a:cubicBezTo>
                  <a:pt x="499" y="0"/>
                  <a:pt x="486" y="13"/>
                  <a:pt x="486" y="28"/>
                </a:cubicBezTo>
                <a:lnTo>
                  <a:pt x="486" y="143"/>
                </a:lnTo>
                <a:lnTo>
                  <a:pt x="347" y="143"/>
                </a:lnTo>
                <a:lnTo>
                  <a:pt x="347" y="28"/>
                </a:lnTo>
                <a:cubicBezTo>
                  <a:pt x="347" y="13"/>
                  <a:pt x="335" y="0"/>
                  <a:pt x="319" y="0"/>
                </a:cubicBezTo>
                <a:cubicBezTo>
                  <a:pt x="304" y="0"/>
                  <a:pt x="292" y="13"/>
                  <a:pt x="292" y="28"/>
                </a:cubicBezTo>
                <a:lnTo>
                  <a:pt x="292" y="143"/>
                </a:lnTo>
                <a:lnTo>
                  <a:pt x="231" y="143"/>
                </a:lnTo>
                <a:cubicBezTo>
                  <a:pt x="185" y="143"/>
                  <a:pt x="148" y="180"/>
                  <a:pt x="148" y="226"/>
                </a:cubicBezTo>
                <a:lnTo>
                  <a:pt x="148" y="285"/>
                </a:lnTo>
                <a:lnTo>
                  <a:pt x="28" y="285"/>
                </a:lnTo>
                <a:cubicBezTo>
                  <a:pt x="13" y="285"/>
                  <a:pt x="0" y="298"/>
                  <a:pt x="0" y="313"/>
                </a:cubicBezTo>
                <a:cubicBezTo>
                  <a:pt x="0" y="328"/>
                  <a:pt x="13" y="341"/>
                  <a:pt x="28" y="341"/>
                </a:cubicBezTo>
                <a:lnTo>
                  <a:pt x="148" y="341"/>
                </a:lnTo>
                <a:lnTo>
                  <a:pt x="148" y="480"/>
                </a:lnTo>
                <a:lnTo>
                  <a:pt x="28" y="480"/>
                </a:lnTo>
                <a:cubicBezTo>
                  <a:pt x="13" y="480"/>
                  <a:pt x="0" y="492"/>
                  <a:pt x="0" y="507"/>
                </a:cubicBezTo>
                <a:cubicBezTo>
                  <a:pt x="0" y="523"/>
                  <a:pt x="13" y="535"/>
                  <a:pt x="28" y="535"/>
                </a:cubicBezTo>
                <a:lnTo>
                  <a:pt x="148" y="535"/>
                </a:lnTo>
                <a:lnTo>
                  <a:pt x="148" y="665"/>
                </a:lnTo>
                <a:lnTo>
                  <a:pt x="28" y="665"/>
                </a:lnTo>
                <a:cubicBezTo>
                  <a:pt x="13" y="665"/>
                  <a:pt x="0" y="678"/>
                  <a:pt x="0" y="693"/>
                </a:cubicBezTo>
                <a:cubicBezTo>
                  <a:pt x="0" y="708"/>
                  <a:pt x="13" y="721"/>
                  <a:pt x="28" y="721"/>
                </a:cubicBezTo>
                <a:lnTo>
                  <a:pt x="148" y="721"/>
                </a:lnTo>
                <a:lnTo>
                  <a:pt x="148" y="851"/>
                </a:lnTo>
                <a:lnTo>
                  <a:pt x="28" y="851"/>
                </a:lnTo>
                <a:cubicBezTo>
                  <a:pt x="13" y="851"/>
                  <a:pt x="0" y="863"/>
                  <a:pt x="0" y="879"/>
                </a:cubicBezTo>
                <a:cubicBezTo>
                  <a:pt x="0" y="894"/>
                  <a:pt x="13" y="906"/>
                  <a:pt x="28" y="906"/>
                </a:cubicBezTo>
                <a:lnTo>
                  <a:pt x="148" y="906"/>
                </a:lnTo>
                <a:lnTo>
                  <a:pt x="148" y="966"/>
                </a:lnTo>
                <a:cubicBezTo>
                  <a:pt x="148" y="1011"/>
                  <a:pt x="185" y="1048"/>
                  <a:pt x="231" y="1048"/>
                </a:cubicBezTo>
                <a:lnTo>
                  <a:pt x="290" y="1048"/>
                </a:lnTo>
                <a:lnTo>
                  <a:pt x="290" y="1171"/>
                </a:lnTo>
                <a:cubicBezTo>
                  <a:pt x="290" y="1186"/>
                  <a:pt x="302" y="1198"/>
                  <a:pt x="318" y="1198"/>
                </a:cubicBezTo>
                <a:cubicBezTo>
                  <a:pt x="333" y="1198"/>
                  <a:pt x="345" y="1186"/>
                  <a:pt x="345" y="1171"/>
                </a:cubicBezTo>
                <a:lnTo>
                  <a:pt x="345" y="1048"/>
                </a:lnTo>
                <a:lnTo>
                  <a:pt x="485" y="1048"/>
                </a:lnTo>
                <a:lnTo>
                  <a:pt x="485" y="1171"/>
                </a:lnTo>
                <a:cubicBezTo>
                  <a:pt x="485" y="1186"/>
                  <a:pt x="497" y="1198"/>
                  <a:pt x="512" y="1198"/>
                </a:cubicBezTo>
                <a:cubicBezTo>
                  <a:pt x="527" y="1198"/>
                  <a:pt x="540" y="1186"/>
                  <a:pt x="540" y="1171"/>
                </a:cubicBezTo>
                <a:lnTo>
                  <a:pt x="540" y="1048"/>
                </a:lnTo>
                <a:lnTo>
                  <a:pt x="670" y="1048"/>
                </a:lnTo>
                <a:lnTo>
                  <a:pt x="670" y="1171"/>
                </a:lnTo>
                <a:cubicBezTo>
                  <a:pt x="670" y="1186"/>
                  <a:pt x="683" y="1198"/>
                  <a:pt x="698" y="1198"/>
                </a:cubicBezTo>
                <a:cubicBezTo>
                  <a:pt x="713" y="1198"/>
                  <a:pt x="725" y="1186"/>
                  <a:pt x="725" y="1171"/>
                </a:cubicBezTo>
                <a:lnTo>
                  <a:pt x="725" y="1048"/>
                </a:lnTo>
                <a:lnTo>
                  <a:pt x="856" y="1048"/>
                </a:lnTo>
                <a:lnTo>
                  <a:pt x="856" y="1171"/>
                </a:lnTo>
                <a:cubicBezTo>
                  <a:pt x="856" y="1186"/>
                  <a:pt x="868" y="1198"/>
                  <a:pt x="883" y="1198"/>
                </a:cubicBezTo>
                <a:cubicBezTo>
                  <a:pt x="899" y="1198"/>
                  <a:pt x="911" y="1186"/>
                  <a:pt x="911" y="1171"/>
                </a:cubicBezTo>
                <a:lnTo>
                  <a:pt x="911" y="1048"/>
                </a:lnTo>
                <a:lnTo>
                  <a:pt x="970" y="1048"/>
                </a:lnTo>
                <a:cubicBezTo>
                  <a:pt x="1016" y="1048"/>
                  <a:pt x="1053" y="1011"/>
                  <a:pt x="1053" y="966"/>
                </a:cubicBezTo>
                <a:lnTo>
                  <a:pt x="1053" y="907"/>
                </a:lnTo>
                <a:lnTo>
                  <a:pt x="1169" y="907"/>
                </a:lnTo>
                <a:cubicBezTo>
                  <a:pt x="1185" y="907"/>
                  <a:pt x="1197" y="894"/>
                  <a:pt x="1197" y="879"/>
                </a:cubicBezTo>
                <a:cubicBezTo>
                  <a:pt x="1197" y="864"/>
                  <a:pt x="1185" y="851"/>
                  <a:pt x="1169" y="851"/>
                </a:cubicBezTo>
                <a:lnTo>
                  <a:pt x="1053" y="851"/>
                </a:lnTo>
                <a:lnTo>
                  <a:pt x="1053" y="721"/>
                </a:lnTo>
                <a:lnTo>
                  <a:pt x="1169" y="721"/>
                </a:lnTo>
                <a:cubicBezTo>
                  <a:pt x="1185" y="721"/>
                  <a:pt x="1197" y="709"/>
                  <a:pt x="1197" y="694"/>
                </a:cubicBezTo>
                <a:cubicBezTo>
                  <a:pt x="1197" y="678"/>
                  <a:pt x="1185" y="666"/>
                  <a:pt x="1169" y="666"/>
                </a:cubicBezTo>
                <a:lnTo>
                  <a:pt x="1053" y="666"/>
                </a:lnTo>
                <a:lnTo>
                  <a:pt x="1053" y="536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4" name="Freeform 993">
            <a:extLst>
              <a:ext uri="{FF2B5EF4-FFF2-40B4-BE49-F238E27FC236}">
                <a16:creationId xmlns:a16="http://schemas.microsoft.com/office/drawing/2014/main" id="{88C44132-D0D6-754D-AB3F-E9C819FBB103}"/>
              </a:ext>
            </a:extLst>
          </p:cNvPr>
          <p:cNvSpPr/>
          <p:nvPr/>
        </p:nvSpPr>
        <p:spPr>
          <a:xfrm>
            <a:off x="2095872" y="1336891"/>
            <a:ext cx="99000" cy="47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6" h="133">
                <a:moveTo>
                  <a:pt x="221" y="77"/>
                </a:moveTo>
                <a:lnTo>
                  <a:pt x="55" y="77"/>
                </a:lnTo>
                <a:lnTo>
                  <a:pt x="55" y="56"/>
                </a:lnTo>
                <a:lnTo>
                  <a:pt x="221" y="56"/>
                </a:lnTo>
                <a:close/>
                <a:moveTo>
                  <a:pt x="248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lnTo>
                  <a:pt x="0" y="105"/>
                </a:lnTo>
                <a:cubicBezTo>
                  <a:pt x="0" y="120"/>
                  <a:pt x="12" y="133"/>
                  <a:pt x="27" y="133"/>
                </a:cubicBezTo>
                <a:lnTo>
                  <a:pt x="248" y="133"/>
                </a:lnTo>
                <a:cubicBezTo>
                  <a:pt x="263" y="133"/>
                  <a:pt x="276" y="120"/>
                  <a:pt x="276" y="105"/>
                </a:cubicBezTo>
                <a:lnTo>
                  <a:pt x="276" y="28"/>
                </a:lnTo>
                <a:cubicBezTo>
                  <a:pt x="276" y="13"/>
                  <a:pt x="263" y="0"/>
                  <a:pt x="24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5" name="Freeform 994">
            <a:extLst>
              <a:ext uri="{FF2B5EF4-FFF2-40B4-BE49-F238E27FC236}">
                <a16:creationId xmlns:a16="http://schemas.microsoft.com/office/drawing/2014/main" id="{73BD27E7-A149-0F48-9155-347A9D984CA1}"/>
              </a:ext>
            </a:extLst>
          </p:cNvPr>
          <p:cNvSpPr/>
          <p:nvPr/>
        </p:nvSpPr>
        <p:spPr>
          <a:xfrm>
            <a:off x="2913073" y="1173451"/>
            <a:ext cx="71280" cy="162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452">
                <a:moveTo>
                  <a:pt x="68" y="39"/>
                </a:moveTo>
                <a:cubicBezTo>
                  <a:pt x="56" y="26"/>
                  <a:pt x="43" y="15"/>
                  <a:pt x="29" y="4"/>
                </a:cubicBezTo>
                <a:cubicBezTo>
                  <a:pt x="21" y="-2"/>
                  <a:pt x="10" y="-1"/>
                  <a:pt x="4" y="7"/>
                </a:cubicBezTo>
                <a:cubicBezTo>
                  <a:pt x="-2" y="15"/>
                  <a:pt x="0" y="26"/>
                  <a:pt x="7" y="32"/>
                </a:cubicBezTo>
                <a:cubicBezTo>
                  <a:pt x="20" y="42"/>
                  <a:pt x="32" y="52"/>
                  <a:pt x="43" y="64"/>
                </a:cubicBezTo>
                <a:cubicBezTo>
                  <a:pt x="121" y="141"/>
                  <a:pt x="163" y="243"/>
                  <a:pt x="163" y="352"/>
                </a:cubicBezTo>
                <a:cubicBezTo>
                  <a:pt x="163" y="372"/>
                  <a:pt x="160" y="399"/>
                  <a:pt x="153" y="431"/>
                </a:cubicBezTo>
                <a:cubicBezTo>
                  <a:pt x="151" y="440"/>
                  <a:pt x="157" y="450"/>
                  <a:pt x="167" y="452"/>
                </a:cubicBezTo>
                <a:cubicBezTo>
                  <a:pt x="168" y="452"/>
                  <a:pt x="169" y="452"/>
                  <a:pt x="171" y="452"/>
                </a:cubicBezTo>
                <a:cubicBezTo>
                  <a:pt x="179" y="452"/>
                  <a:pt x="186" y="446"/>
                  <a:pt x="188" y="438"/>
                </a:cubicBezTo>
                <a:cubicBezTo>
                  <a:pt x="193" y="414"/>
                  <a:pt x="199" y="380"/>
                  <a:pt x="199" y="352"/>
                </a:cubicBezTo>
                <a:cubicBezTo>
                  <a:pt x="199" y="234"/>
                  <a:pt x="152" y="122"/>
                  <a:pt x="68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6" name="Freeform 995">
            <a:extLst>
              <a:ext uri="{FF2B5EF4-FFF2-40B4-BE49-F238E27FC236}">
                <a16:creationId xmlns:a16="http://schemas.microsoft.com/office/drawing/2014/main" id="{58398453-1120-EA45-BDF5-F438CF8A768D}"/>
              </a:ext>
            </a:extLst>
          </p:cNvPr>
          <p:cNvSpPr/>
          <p:nvPr/>
        </p:nvSpPr>
        <p:spPr>
          <a:xfrm>
            <a:off x="2674033" y="1141052"/>
            <a:ext cx="209160" cy="11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2" h="325">
                <a:moveTo>
                  <a:pt x="12" y="324"/>
                </a:moveTo>
                <a:cubicBezTo>
                  <a:pt x="14" y="325"/>
                  <a:pt x="16" y="325"/>
                  <a:pt x="18" y="325"/>
                </a:cubicBezTo>
                <a:cubicBezTo>
                  <a:pt x="25" y="325"/>
                  <a:pt x="32" y="320"/>
                  <a:pt x="35" y="313"/>
                </a:cubicBezTo>
                <a:cubicBezTo>
                  <a:pt x="54" y="254"/>
                  <a:pt x="88" y="199"/>
                  <a:pt x="133" y="155"/>
                </a:cubicBezTo>
                <a:cubicBezTo>
                  <a:pt x="151" y="137"/>
                  <a:pt x="170" y="120"/>
                  <a:pt x="191" y="106"/>
                </a:cubicBezTo>
                <a:cubicBezTo>
                  <a:pt x="206" y="96"/>
                  <a:pt x="222" y="86"/>
                  <a:pt x="239" y="78"/>
                </a:cubicBezTo>
                <a:cubicBezTo>
                  <a:pt x="256" y="70"/>
                  <a:pt x="273" y="63"/>
                  <a:pt x="290" y="57"/>
                </a:cubicBezTo>
                <a:cubicBezTo>
                  <a:pt x="332" y="43"/>
                  <a:pt x="376" y="35"/>
                  <a:pt x="420" y="35"/>
                </a:cubicBezTo>
                <a:cubicBezTo>
                  <a:pt x="468" y="35"/>
                  <a:pt x="514" y="44"/>
                  <a:pt x="559" y="59"/>
                </a:cubicBezTo>
                <a:cubicBezTo>
                  <a:pt x="568" y="63"/>
                  <a:pt x="578" y="58"/>
                  <a:pt x="581" y="49"/>
                </a:cubicBezTo>
                <a:cubicBezTo>
                  <a:pt x="585" y="40"/>
                  <a:pt x="580" y="29"/>
                  <a:pt x="571" y="26"/>
                </a:cubicBezTo>
                <a:cubicBezTo>
                  <a:pt x="523" y="9"/>
                  <a:pt x="472" y="0"/>
                  <a:pt x="420" y="0"/>
                </a:cubicBezTo>
                <a:cubicBezTo>
                  <a:pt x="372" y="0"/>
                  <a:pt x="325" y="8"/>
                  <a:pt x="279" y="23"/>
                </a:cubicBezTo>
                <a:cubicBezTo>
                  <a:pt x="260" y="29"/>
                  <a:pt x="241" y="37"/>
                  <a:pt x="223" y="46"/>
                </a:cubicBezTo>
                <a:cubicBezTo>
                  <a:pt x="205" y="55"/>
                  <a:pt x="188" y="66"/>
                  <a:pt x="171" y="77"/>
                </a:cubicBezTo>
                <a:cubicBezTo>
                  <a:pt x="149" y="92"/>
                  <a:pt x="127" y="110"/>
                  <a:pt x="108" y="129"/>
                </a:cubicBezTo>
                <a:cubicBezTo>
                  <a:pt x="59" y="178"/>
                  <a:pt x="22" y="237"/>
                  <a:pt x="1" y="302"/>
                </a:cubicBezTo>
                <a:cubicBezTo>
                  <a:pt x="-2" y="311"/>
                  <a:pt x="3" y="321"/>
                  <a:pt x="12" y="3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7" name="Freeform 996">
            <a:extLst>
              <a:ext uri="{FF2B5EF4-FFF2-40B4-BE49-F238E27FC236}">
                <a16:creationId xmlns:a16="http://schemas.microsoft.com/office/drawing/2014/main" id="{6E5D4A11-EB9C-F545-8A41-EB64F3E80D91}"/>
              </a:ext>
            </a:extLst>
          </p:cNvPr>
          <p:cNvSpPr/>
          <p:nvPr/>
        </p:nvSpPr>
        <p:spPr>
          <a:xfrm>
            <a:off x="2666113" y="1273892"/>
            <a:ext cx="28080" cy="101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9" h="284">
                <a:moveTo>
                  <a:pt x="36" y="73"/>
                </a:moveTo>
                <a:cubicBezTo>
                  <a:pt x="36" y="55"/>
                  <a:pt x="37" y="38"/>
                  <a:pt x="39" y="20"/>
                </a:cubicBezTo>
                <a:cubicBezTo>
                  <a:pt x="40" y="11"/>
                  <a:pt x="33" y="2"/>
                  <a:pt x="24" y="0"/>
                </a:cubicBezTo>
                <a:cubicBezTo>
                  <a:pt x="14" y="-1"/>
                  <a:pt x="5" y="6"/>
                  <a:pt x="4" y="16"/>
                </a:cubicBezTo>
                <a:cubicBezTo>
                  <a:pt x="1" y="35"/>
                  <a:pt x="0" y="54"/>
                  <a:pt x="0" y="73"/>
                </a:cubicBezTo>
                <a:cubicBezTo>
                  <a:pt x="0" y="151"/>
                  <a:pt x="15" y="216"/>
                  <a:pt x="45" y="274"/>
                </a:cubicBezTo>
                <a:cubicBezTo>
                  <a:pt x="48" y="280"/>
                  <a:pt x="55" y="284"/>
                  <a:pt x="61" y="284"/>
                </a:cubicBezTo>
                <a:cubicBezTo>
                  <a:pt x="64" y="284"/>
                  <a:pt x="67" y="283"/>
                  <a:pt x="69" y="282"/>
                </a:cubicBezTo>
                <a:cubicBezTo>
                  <a:pt x="78" y="277"/>
                  <a:pt x="81" y="266"/>
                  <a:pt x="77" y="258"/>
                </a:cubicBezTo>
                <a:cubicBezTo>
                  <a:pt x="49" y="205"/>
                  <a:pt x="36" y="145"/>
                  <a:pt x="36" y="7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8" name="Freeform 997">
            <a:extLst>
              <a:ext uri="{FF2B5EF4-FFF2-40B4-BE49-F238E27FC236}">
                <a16:creationId xmlns:a16="http://schemas.microsoft.com/office/drawing/2014/main" id="{37A9E4E0-E26E-CF40-94E6-3C268290BEFD}"/>
              </a:ext>
            </a:extLst>
          </p:cNvPr>
          <p:cNvSpPr/>
          <p:nvPr/>
        </p:nvSpPr>
        <p:spPr>
          <a:xfrm>
            <a:off x="2852593" y="1363170"/>
            <a:ext cx="14400" cy="84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" h="236">
                <a:moveTo>
                  <a:pt x="23" y="0"/>
                </a:moveTo>
                <a:cubicBezTo>
                  <a:pt x="13" y="0"/>
                  <a:pt x="6" y="8"/>
                  <a:pt x="6" y="18"/>
                </a:cubicBezTo>
                <a:cubicBezTo>
                  <a:pt x="8" y="120"/>
                  <a:pt x="0" y="216"/>
                  <a:pt x="0" y="217"/>
                </a:cubicBezTo>
                <a:cubicBezTo>
                  <a:pt x="-1" y="227"/>
                  <a:pt x="6" y="235"/>
                  <a:pt x="16" y="236"/>
                </a:cubicBezTo>
                <a:cubicBezTo>
                  <a:pt x="16" y="236"/>
                  <a:pt x="17" y="236"/>
                  <a:pt x="18" y="236"/>
                </a:cubicBezTo>
                <a:cubicBezTo>
                  <a:pt x="27" y="236"/>
                  <a:pt x="34" y="229"/>
                  <a:pt x="35" y="220"/>
                </a:cubicBezTo>
                <a:cubicBezTo>
                  <a:pt x="35" y="219"/>
                  <a:pt x="43" y="121"/>
                  <a:pt x="41" y="17"/>
                </a:cubicBezTo>
                <a:cubicBezTo>
                  <a:pt x="41" y="8"/>
                  <a:pt x="33" y="0"/>
                  <a:pt x="2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9" name="Freeform 998">
            <a:extLst>
              <a:ext uri="{FF2B5EF4-FFF2-40B4-BE49-F238E27FC236}">
                <a16:creationId xmlns:a16="http://schemas.microsoft.com/office/drawing/2014/main" id="{9415FDB0-008D-A241-80DE-9707D93BAE53}"/>
              </a:ext>
            </a:extLst>
          </p:cNvPr>
          <p:cNvSpPr/>
          <p:nvPr/>
        </p:nvSpPr>
        <p:spPr>
          <a:xfrm>
            <a:off x="2800033" y="1267051"/>
            <a:ext cx="64800" cy="72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1" h="201">
                <a:moveTo>
                  <a:pt x="164" y="201"/>
                </a:moveTo>
                <a:cubicBezTo>
                  <a:pt x="164" y="201"/>
                  <a:pt x="165" y="201"/>
                  <a:pt x="166" y="201"/>
                </a:cubicBezTo>
                <a:cubicBezTo>
                  <a:pt x="175" y="200"/>
                  <a:pt x="182" y="191"/>
                  <a:pt x="181" y="181"/>
                </a:cubicBezTo>
                <a:cubicBezTo>
                  <a:pt x="176" y="135"/>
                  <a:pt x="169" y="98"/>
                  <a:pt x="158" y="72"/>
                </a:cubicBezTo>
                <a:cubicBezTo>
                  <a:pt x="147" y="46"/>
                  <a:pt x="122" y="1"/>
                  <a:pt x="78" y="0"/>
                </a:cubicBezTo>
                <a:cubicBezTo>
                  <a:pt x="48" y="-1"/>
                  <a:pt x="19" y="19"/>
                  <a:pt x="2" y="51"/>
                </a:cubicBezTo>
                <a:cubicBezTo>
                  <a:pt x="-2" y="60"/>
                  <a:pt x="2" y="70"/>
                  <a:pt x="10" y="75"/>
                </a:cubicBezTo>
                <a:cubicBezTo>
                  <a:pt x="19" y="79"/>
                  <a:pt x="30" y="76"/>
                  <a:pt x="34" y="67"/>
                </a:cubicBezTo>
                <a:cubicBezTo>
                  <a:pt x="44" y="47"/>
                  <a:pt x="61" y="35"/>
                  <a:pt x="77" y="35"/>
                </a:cubicBezTo>
                <a:cubicBezTo>
                  <a:pt x="95" y="36"/>
                  <a:pt x="112" y="54"/>
                  <a:pt x="125" y="85"/>
                </a:cubicBezTo>
                <a:cubicBezTo>
                  <a:pt x="134" y="108"/>
                  <a:pt x="142" y="142"/>
                  <a:pt x="146" y="185"/>
                </a:cubicBezTo>
                <a:cubicBezTo>
                  <a:pt x="147" y="194"/>
                  <a:pt x="155" y="201"/>
                  <a:pt x="164" y="20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0" name="Freeform 999">
            <a:extLst>
              <a:ext uri="{FF2B5EF4-FFF2-40B4-BE49-F238E27FC236}">
                <a16:creationId xmlns:a16="http://schemas.microsoft.com/office/drawing/2014/main" id="{E70CDCE1-55D9-DE43-8805-EF85E3BC37AE}"/>
              </a:ext>
            </a:extLst>
          </p:cNvPr>
          <p:cNvSpPr/>
          <p:nvPr/>
        </p:nvSpPr>
        <p:spPr>
          <a:xfrm>
            <a:off x="2793913" y="1326811"/>
            <a:ext cx="21600" cy="13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" h="363">
                <a:moveTo>
                  <a:pt x="34" y="0"/>
                </a:moveTo>
                <a:cubicBezTo>
                  <a:pt x="24" y="1"/>
                  <a:pt x="17" y="9"/>
                  <a:pt x="18" y="19"/>
                </a:cubicBezTo>
                <a:cubicBezTo>
                  <a:pt x="25" y="87"/>
                  <a:pt x="37" y="255"/>
                  <a:pt x="1" y="338"/>
                </a:cubicBezTo>
                <a:cubicBezTo>
                  <a:pt x="-2" y="347"/>
                  <a:pt x="2" y="357"/>
                  <a:pt x="11" y="361"/>
                </a:cubicBezTo>
                <a:cubicBezTo>
                  <a:pt x="13" y="362"/>
                  <a:pt x="15" y="363"/>
                  <a:pt x="18" y="363"/>
                </a:cubicBezTo>
                <a:cubicBezTo>
                  <a:pt x="25" y="363"/>
                  <a:pt x="31" y="359"/>
                  <a:pt x="34" y="352"/>
                </a:cubicBezTo>
                <a:cubicBezTo>
                  <a:pt x="72" y="265"/>
                  <a:pt x="62" y="104"/>
                  <a:pt x="54" y="15"/>
                </a:cubicBezTo>
                <a:cubicBezTo>
                  <a:pt x="53" y="6"/>
                  <a:pt x="44" y="-1"/>
                  <a:pt x="3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1" name="Freeform 1000">
            <a:extLst>
              <a:ext uri="{FF2B5EF4-FFF2-40B4-BE49-F238E27FC236}">
                <a16:creationId xmlns:a16="http://schemas.microsoft.com/office/drawing/2014/main" id="{50584378-2269-1048-8536-5DC126DF7686}"/>
              </a:ext>
            </a:extLst>
          </p:cNvPr>
          <p:cNvSpPr/>
          <p:nvPr/>
        </p:nvSpPr>
        <p:spPr>
          <a:xfrm>
            <a:off x="2874912" y="1329692"/>
            <a:ext cx="20880" cy="118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" h="331">
                <a:moveTo>
                  <a:pt x="33" y="0"/>
                </a:moveTo>
                <a:cubicBezTo>
                  <a:pt x="23" y="1"/>
                  <a:pt x="16" y="10"/>
                  <a:pt x="17" y="20"/>
                </a:cubicBezTo>
                <a:cubicBezTo>
                  <a:pt x="38" y="169"/>
                  <a:pt x="1" y="307"/>
                  <a:pt x="0" y="308"/>
                </a:cubicBezTo>
                <a:cubicBezTo>
                  <a:pt x="-2" y="318"/>
                  <a:pt x="3" y="328"/>
                  <a:pt x="13" y="330"/>
                </a:cubicBezTo>
                <a:cubicBezTo>
                  <a:pt x="14" y="331"/>
                  <a:pt x="16" y="331"/>
                  <a:pt x="18" y="331"/>
                </a:cubicBezTo>
                <a:cubicBezTo>
                  <a:pt x="25" y="331"/>
                  <a:pt x="32" y="326"/>
                  <a:pt x="35" y="318"/>
                </a:cubicBezTo>
                <a:cubicBezTo>
                  <a:pt x="36" y="312"/>
                  <a:pt x="74" y="171"/>
                  <a:pt x="52" y="15"/>
                </a:cubicBezTo>
                <a:cubicBezTo>
                  <a:pt x="51" y="5"/>
                  <a:pt x="42" y="-2"/>
                  <a:pt x="3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2" name="Freeform 1001">
            <a:extLst>
              <a:ext uri="{FF2B5EF4-FFF2-40B4-BE49-F238E27FC236}">
                <a16:creationId xmlns:a16="http://schemas.microsoft.com/office/drawing/2014/main" id="{9D92D914-B472-9943-ABFA-048A36B25105}"/>
              </a:ext>
            </a:extLst>
          </p:cNvPr>
          <p:cNvSpPr/>
          <p:nvPr/>
        </p:nvSpPr>
        <p:spPr>
          <a:xfrm>
            <a:off x="2776993" y="1242212"/>
            <a:ext cx="108720" cy="63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3" h="176">
                <a:moveTo>
                  <a:pt x="291" y="175"/>
                </a:moveTo>
                <a:cubicBezTo>
                  <a:pt x="300" y="172"/>
                  <a:pt x="305" y="162"/>
                  <a:pt x="302" y="153"/>
                </a:cubicBezTo>
                <a:cubicBezTo>
                  <a:pt x="259" y="27"/>
                  <a:pt x="186" y="3"/>
                  <a:pt x="147" y="0"/>
                </a:cubicBezTo>
                <a:cubicBezTo>
                  <a:pt x="90" y="-5"/>
                  <a:pt x="33" y="29"/>
                  <a:pt x="2" y="87"/>
                </a:cubicBezTo>
                <a:cubicBezTo>
                  <a:pt x="-2" y="96"/>
                  <a:pt x="1" y="106"/>
                  <a:pt x="10" y="111"/>
                </a:cubicBezTo>
                <a:cubicBezTo>
                  <a:pt x="19" y="116"/>
                  <a:pt x="29" y="112"/>
                  <a:pt x="34" y="104"/>
                </a:cubicBezTo>
                <a:cubicBezTo>
                  <a:pt x="58" y="59"/>
                  <a:pt x="101" y="32"/>
                  <a:pt x="145" y="35"/>
                </a:cubicBezTo>
                <a:cubicBezTo>
                  <a:pt x="175" y="37"/>
                  <a:pt x="232" y="57"/>
                  <a:pt x="268" y="164"/>
                </a:cubicBezTo>
                <a:cubicBezTo>
                  <a:pt x="271" y="171"/>
                  <a:pt x="277" y="176"/>
                  <a:pt x="285" y="176"/>
                </a:cubicBezTo>
                <a:cubicBezTo>
                  <a:pt x="287" y="176"/>
                  <a:pt x="289" y="176"/>
                  <a:pt x="291" y="17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3" name="Freeform 1002">
            <a:extLst>
              <a:ext uri="{FF2B5EF4-FFF2-40B4-BE49-F238E27FC236}">
                <a16:creationId xmlns:a16="http://schemas.microsoft.com/office/drawing/2014/main" id="{BCC776EC-7FE9-4D40-A68A-05AA6D462F5F}"/>
              </a:ext>
            </a:extLst>
          </p:cNvPr>
          <p:cNvSpPr/>
          <p:nvPr/>
        </p:nvSpPr>
        <p:spPr>
          <a:xfrm>
            <a:off x="2770513" y="1306291"/>
            <a:ext cx="17280" cy="4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" h="113">
                <a:moveTo>
                  <a:pt x="0" y="21"/>
                </a:moveTo>
                <a:cubicBezTo>
                  <a:pt x="4" y="40"/>
                  <a:pt x="9" y="66"/>
                  <a:pt x="13" y="98"/>
                </a:cubicBezTo>
                <a:cubicBezTo>
                  <a:pt x="14" y="107"/>
                  <a:pt x="22" y="113"/>
                  <a:pt x="31" y="113"/>
                </a:cubicBezTo>
                <a:cubicBezTo>
                  <a:pt x="32" y="113"/>
                  <a:pt x="32" y="113"/>
                  <a:pt x="33" y="113"/>
                </a:cubicBezTo>
                <a:cubicBezTo>
                  <a:pt x="43" y="112"/>
                  <a:pt x="50" y="103"/>
                  <a:pt x="48" y="93"/>
                </a:cubicBezTo>
                <a:cubicBezTo>
                  <a:pt x="44" y="60"/>
                  <a:pt x="39" y="33"/>
                  <a:pt x="34" y="14"/>
                </a:cubicBezTo>
                <a:cubicBezTo>
                  <a:pt x="32" y="4"/>
                  <a:pt x="23" y="-2"/>
                  <a:pt x="13" y="0"/>
                </a:cubicBezTo>
                <a:cubicBezTo>
                  <a:pt x="4" y="2"/>
                  <a:pt x="-2" y="12"/>
                  <a:pt x="0" y="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4" name="Freeform 1003">
            <a:extLst>
              <a:ext uri="{FF2B5EF4-FFF2-40B4-BE49-F238E27FC236}">
                <a16:creationId xmlns:a16="http://schemas.microsoft.com/office/drawing/2014/main" id="{DAAC4F42-1136-2343-B437-B6A2AA6DBDE2}"/>
              </a:ext>
            </a:extLst>
          </p:cNvPr>
          <p:cNvSpPr/>
          <p:nvPr/>
        </p:nvSpPr>
        <p:spPr>
          <a:xfrm>
            <a:off x="2777713" y="1359931"/>
            <a:ext cx="12960" cy="41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" h="116">
                <a:moveTo>
                  <a:pt x="17" y="0"/>
                </a:moveTo>
                <a:cubicBezTo>
                  <a:pt x="8" y="0"/>
                  <a:pt x="0" y="8"/>
                  <a:pt x="1" y="18"/>
                </a:cubicBezTo>
                <a:cubicBezTo>
                  <a:pt x="2" y="45"/>
                  <a:pt x="2" y="72"/>
                  <a:pt x="0" y="98"/>
                </a:cubicBezTo>
                <a:cubicBezTo>
                  <a:pt x="0" y="108"/>
                  <a:pt x="7" y="116"/>
                  <a:pt x="17" y="116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27" y="116"/>
                  <a:pt x="35" y="109"/>
                  <a:pt x="36" y="100"/>
                </a:cubicBezTo>
                <a:cubicBezTo>
                  <a:pt x="37" y="72"/>
                  <a:pt x="37" y="44"/>
                  <a:pt x="36" y="16"/>
                </a:cubicBezTo>
                <a:cubicBezTo>
                  <a:pt x="35" y="7"/>
                  <a:pt x="27" y="-1"/>
                  <a:pt x="1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5" name="Freeform 1004">
            <a:extLst>
              <a:ext uri="{FF2B5EF4-FFF2-40B4-BE49-F238E27FC236}">
                <a16:creationId xmlns:a16="http://schemas.microsoft.com/office/drawing/2014/main" id="{59834C4D-866C-274E-BB7A-776B02219082}"/>
              </a:ext>
            </a:extLst>
          </p:cNvPr>
          <p:cNvSpPr/>
          <p:nvPr/>
        </p:nvSpPr>
        <p:spPr>
          <a:xfrm>
            <a:off x="2770154" y="1417172"/>
            <a:ext cx="16920" cy="33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" h="95">
                <a:moveTo>
                  <a:pt x="33" y="0"/>
                </a:moveTo>
                <a:cubicBezTo>
                  <a:pt x="23" y="-2"/>
                  <a:pt x="14" y="5"/>
                  <a:pt x="12" y="15"/>
                </a:cubicBezTo>
                <a:cubicBezTo>
                  <a:pt x="9" y="34"/>
                  <a:pt x="5" y="54"/>
                  <a:pt x="0" y="72"/>
                </a:cubicBezTo>
                <a:cubicBezTo>
                  <a:pt x="-2" y="82"/>
                  <a:pt x="4" y="92"/>
                  <a:pt x="13" y="94"/>
                </a:cubicBezTo>
                <a:cubicBezTo>
                  <a:pt x="15" y="94"/>
                  <a:pt x="16" y="95"/>
                  <a:pt x="18" y="95"/>
                </a:cubicBezTo>
                <a:cubicBezTo>
                  <a:pt x="26" y="95"/>
                  <a:pt x="33" y="89"/>
                  <a:pt x="35" y="81"/>
                </a:cubicBezTo>
                <a:cubicBezTo>
                  <a:pt x="40" y="61"/>
                  <a:pt x="44" y="41"/>
                  <a:pt x="47" y="20"/>
                </a:cubicBezTo>
                <a:cubicBezTo>
                  <a:pt x="49" y="11"/>
                  <a:pt x="42" y="2"/>
                  <a:pt x="3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6" name="Freeform 1005">
            <a:extLst>
              <a:ext uri="{FF2B5EF4-FFF2-40B4-BE49-F238E27FC236}">
                <a16:creationId xmlns:a16="http://schemas.microsoft.com/office/drawing/2014/main" id="{ACCB7D71-4E05-B444-8C21-946E167F2D41}"/>
              </a:ext>
            </a:extLst>
          </p:cNvPr>
          <p:cNvSpPr/>
          <p:nvPr/>
        </p:nvSpPr>
        <p:spPr>
          <a:xfrm>
            <a:off x="2903353" y="1389091"/>
            <a:ext cx="16920" cy="41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" h="116">
                <a:moveTo>
                  <a:pt x="31" y="0"/>
                </a:moveTo>
                <a:cubicBezTo>
                  <a:pt x="21" y="0"/>
                  <a:pt x="13" y="8"/>
                  <a:pt x="13" y="17"/>
                </a:cubicBezTo>
                <a:cubicBezTo>
                  <a:pt x="11" y="76"/>
                  <a:pt x="0" y="101"/>
                  <a:pt x="0" y="101"/>
                </a:cubicBezTo>
                <a:lnTo>
                  <a:pt x="32" y="116"/>
                </a:lnTo>
                <a:cubicBezTo>
                  <a:pt x="33" y="114"/>
                  <a:pt x="46" y="85"/>
                  <a:pt x="48" y="18"/>
                </a:cubicBezTo>
                <a:cubicBezTo>
                  <a:pt x="49" y="9"/>
                  <a:pt x="41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7" name="Freeform 1006">
            <a:extLst>
              <a:ext uri="{FF2B5EF4-FFF2-40B4-BE49-F238E27FC236}">
                <a16:creationId xmlns:a16="http://schemas.microsoft.com/office/drawing/2014/main" id="{46CF9200-535E-3D47-8D2C-BE655C82AD76}"/>
              </a:ext>
            </a:extLst>
          </p:cNvPr>
          <p:cNvSpPr/>
          <p:nvPr/>
        </p:nvSpPr>
        <p:spPr>
          <a:xfrm>
            <a:off x="2928553" y="1346611"/>
            <a:ext cx="14040" cy="41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115">
                <a:moveTo>
                  <a:pt x="15" y="0"/>
                </a:moveTo>
                <a:cubicBezTo>
                  <a:pt x="5" y="2"/>
                  <a:pt x="-2" y="11"/>
                  <a:pt x="0" y="20"/>
                </a:cubicBezTo>
                <a:cubicBezTo>
                  <a:pt x="8" y="79"/>
                  <a:pt x="1" y="104"/>
                  <a:pt x="1" y="105"/>
                </a:cubicBezTo>
                <a:lnTo>
                  <a:pt x="35" y="115"/>
                </a:lnTo>
                <a:cubicBezTo>
                  <a:pt x="36" y="112"/>
                  <a:pt x="45" y="81"/>
                  <a:pt x="35" y="15"/>
                </a:cubicBezTo>
                <a:cubicBezTo>
                  <a:pt x="34" y="6"/>
                  <a:pt x="25" y="-1"/>
                  <a:pt x="1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8" name="Freeform 1007">
            <a:extLst>
              <a:ext uri="{FF2B5EF4-FFF2-40B4-BE49-F238E27FC236}">
                <a16:creationId xmlns:a16="http://schemas.microsoft.com/office/drawing/2014/main" id="{073DDC17-B50E-D14A-A483-52BF7C3BF927}"/>
              </a:ext>
            </a:extLst>
          </p:cNvPr>
          <p:cNvSpPr/>
          <p:nvPr/>
        </p:nvSpPr>
        <p:spPr>
          <a:xfrm>
            <a:off x="2868073" y="1242211"/>
            <a:ext cx="50040" cy="12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0" h="338">
                <a:moveTo>
                  <a:pt x="123" y="338"/>
                </a:moveTo>
                <a:cubicBezTo>
                  <a:pt x="123" y="338"/>
                  <a:pt x="124" y="338"/>
                  <a:pt x="125" y="338"/>
                </a:cubicBezTo>
                <a:cubicBezTo>
                  <a:pt x="134" y="337"/>
                  <a:pt x="141" y="328"/>
                  <a:pt x="140" y="318"/>
                </a:cubicBezTo>
                <a:cubicBezTo>
                  <a:pt x="135" y="280"/>
                  <a:pt x="128" y="238"/>
                  <a:pt x="118" y="195"/>
                </a:cubicBezTo>
                <a:cubicBezTo>
                  <a:pt x="99" y="115"/>
                  <a:pt x="70" y="52"/>
                  <a:pt x="31" y="6"/>
                </a:cubicBezTo>
                <a:cubicBezTo>
                  <a:pt x="25" y="-1"/>
                  <a:pt x="13" y="-2"/>
                  <a:pt x="6" y="5"/>
                </a:cubicBezTo>
                <a:cubicBezTo>
                  <a:pt x="-1" y="11"/>
                  <a:pt x="-2" y="22"/>
                  <a:pt x="4" y="30"/>
                </a:cubicBezTo>
                <a:cubicBezTo>
                  <a:pt x="39" y="70"/>
                  <a:pt x="66" y="128"/>
                  <a:pt x="83" y="203"/>
                </a:cubicBezTo>
                <a:cubicBezTo>
                  <a:pt x="93" y="245"/>
                  <a:pt x="100" y="286"/>
                  <a:pt x="105" y="323"/>
                </a:cubicBezTo>
                <a:cubicBezTo>
                  <a:pt x="106" y="331"/>
                  <a:pt x="114" y="338"/>
                  <a:pt x="123" y="3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9" name="Freeform 1008">
            <a:extLst>
              <a:ext uri="{FF2B5EF4-FFF2-40B4-BE49-F238E27FC236}">
                <a16:creationId xmlns:a16="http://schemas.microsoft.com/office/drawing/2014/main" id="{412507DC-44DC-824D-A48D-E5D6CCF30D13}"/>
              </a:ext>
            </a:extLst>
          </p:cNvPr>
          <p:cNvSpPr/>
          <p:nvPr/>
        </p:nvSpPr>
        <p:spPr>
          <a:xfrm>
            <a:off x="2746753" y="1217371"/>
            <a:ext cx="84600" cy="21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6" h="610">
                <a:moveTo>
                  <a:pt x="89" y="96"/>
                </a:moveTo>
                <a:cubicBezTo>
                  <a:pt x="124" y="57"/>
                  <a:pt x="171" y="35"/>
                  <a:pt x="218" y="36"/>
                </a:cubicBezTo>
                <a:cubicBezTo>
                  <a:pt x="228" y="36"/>
                  <a:pt x="236" y="28"/>
                  <a:pt x="236" y="18"/>
                </a:cubicBezTo>
                <a:cubicBezTo>
                  <a:pt x="236" y="8"/>
                  <a:pt x="228" y="0"/>
                  <a:pt x="219" y="0"/>
                </a:cubicBezTo>
                <a:cubicBezTo>
                  <a:pt x="161" y="0"/>
                  <a:pt x="104" y="26"/>
                  <a:pt x="62" y="73"/>
                </a:cubicBezTo>
                <a:cubicBezTo>
                  <a:pt x="16" y="124"/>
                  <a:pt x="-6" y="194"/>
                  <a:pt x="2" y="264"/>
                </a:cubicBezTo>
                <a:cubicBezTo>
                  <a:pt x="2" y="265"/>
                  <a:pt x="3" y="265"/>
                  <a:pt x="3" y="266"/>
                </a:cubicBezTo>
                <a:cubicBezTo>
                  <a:pt x="8" y="291"/>
                  <a:pt x="35" y="428"/>
                  <a:pt x="20" y="591"/>
                </a:cubicBezTo>
                <a:cubicBezTo>
                  <a:pt x="19" y="600"/>
                  <a:pt x="26" y="609"/>
                  <a:pt x="36" y="610"/>
                </a:cubicBezTo>
                <a:lnTo>
                  <a:pt x="37" y="610"/>
                </a:lnTo>
                <a:cubicBezTo>
                  <a:pt x="46" y="610"/>
                  <a:pt x="54" y="603"/>
                  <a:pt x="55" y="594"/>
                </a:cubicBezTo>
                <a:cubicBezTo>
                  <a:pt x="71" y="428"/>
                  <a:pt x="44" y="288"/>
                  <a:pt x="38" y="259"/>
                </a:cubicBezTo>
                <a:cubicBezTo>
                  <a:pt x="31" y="200"/>
                  <a:pt x="49" y="140"/>
                  <a:pt x="89" y="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0" name="Freeform 1009">
            <a:extLst>
              <a:ext uri="{FF2B5EF4-FFF2-40B4-BE49-F238E27FC236}">
                <a16:creationId xmlns:a16="http://schemas.microsoft.com/office/drawing/2014/main" id="{92B8708C-2D37-2B4F-B524-FAF425218A26}"/>
              </a:ext>
            </a:extLst>
          </p:cNvPr>
          <p:cNvSpPr/>
          <p:nvPr/>
        </p:nvSpPr>
        <p:spPr>
          <a:xfrm>
            <a:off x="2915593" y="1290450"/>
            <a:ext cx="1692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" h="83">
                <a:moveTo>
                  <a:pt x="47" y="61"/>
                </a:moveTo>
                <a:cubicBezTo>
                  <a:pt x="43" y="44"/>
                  <a:pt x="39" y="28"/>
                  <a:pt x="34" y="12"/>
                </a:cubicBezTo>
                <a:cubicBezTo>
                  <a:pt x="32" y="3"/>
                  <a:pt x="22" y="-2"/>
                  <a:pt x="12" y="0"/>
                </a:cubicBezTo>
                <a:cubicBezTo>
                  <a:pt x="3" y="3"/>
                  <a:pt x="-2" y="13"/>
                  <a:pt x="0" y="22"/>
                </a:cubicBezTo>
                <a:cubicBezTo>
                  <a:pt x="5" y="37"/>
                  <a:pt x="9" y="53"/>
                  <a:pt x="13" y="69"/>
                </a:cubicBezTo>
                <a:cubicBezTo>
                  <a:pt x="15" y="77"/>
                  <a:pt x="22" y="83"/>
                  <a:pt x="30" y="83"/>
                </a:cubicBezTo>
                <a:cubicBezTo>
                  <a:pt x="31" y="83"/>
                  <a:pt x="33" y="83"/>
                  <a:pt x="34" y="82"/>
                </a:cubicBezTo>
                <a:cubicBezTo>
                  <a:pt x="44" y="80"/>
                  <a:pt x="50" y="70"/>
                  <a:pt x="47" y="6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1" name="Freeform 1010">
            <a:extLst>
              <a:ext uri="{FF2B5EF4-FFF2-40B4-BE49-F238E27FC236}">
                <a16:creationId xmlns:a16="http://schemas.microsoft.com/office/drawing/2014/main" id="{8CA494F8-4647-4F47-81FE-56FB057E0BFF}"/>
              </a:ext>
            </a:extLst>
          </p:cNvPr>
          <p:cNvSpPr/>
          <p:nvPr/>
        </p:nvSpPr>
        <p:spPr>
          <a:xfrm>
            <a:off x="2793913" y="1192531"/>
            <a:ext cx="109080" cy="5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4" h="156">
                <a:moveTo>
                  <a:pt x="163" y="15"/>
                </a:moveTo>
                <a:cubicBezTo>
                  <a:pt x="115" y="-3"/>
                  <a:pt x="63" y="-5"/>
                  <a:pt x="13" y="9"/>
                </a:cubicBezTo>
                <a:cubicBezTo>
                  <a:pt x="3" y="12"/>
                  <a:pt x="-2" y="21"/>
                  <a:pt x="1" y="31"/>
                </a:cubicBezTo>
                <a:cubicBezTo>
                  <a:pt x="3" y="40"/>
                  <a:pt x="13" y="46"/>
                  <a:pt x="22" y="43"/>
                </a:cubicBezTo>
                <a:cubicBezTo>
                  <a:pt x="116" y="17"/>
                  <a:pt x="207" y="55"/>
                  <a:pt x="272" y="148"/>
                </a:cubicBezTo>
                <a:cubicBezTo>
                  <a:pt x="275" y="153"/>
                  <a:pt x="281" y="156"/>
                  <a:pt x="286" y="156"/>
                </a:cubicBezTo>
                <a:cubicBezTo>
                  <a:pt x="290" y="156"/>
                  <a:pt x="293" y="155"/>
                  <a:pt x="296" y="152"/>
                </a:cubicBezTo>
                <a:cubicBezTo>
                  <a:pt x="304" y="147"/>
                  <a:pt x="306" y="136"/>
                  <a:pt x="301" y="128"/>
                </a:cubicBezTo>
                <a:cubicBezTo>
                  <a:pt x="263" y="73"/>
                  <a:pt x="216" y="35"/>
                  <a:pt x="163" y="1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2" name="Freeform 1011">
            <a:extLst>
              <a:ext uri="{FF2B5EF4-FFF2-40B4-BE49-F238E27FC236}">
                <a16:creationId xmlns:a16="http://schemas.microsoft.com/office/drawing/2014/main" id="{0C169506-06CF-C845-8FE2-37DC3F228569}"/>
              </a:ext>
            </a:extLst>
          </p:cNvPr>
          <p:cNvSpPr/>
          <p:nvPr/>
        </p:nvSpPr>
        <p:spPr>
          <a:xfrm>
            <a:off x="2721913" y="1221691"/>
            <a:ext cx="41040" cy="131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" h="365">
                <a:moveTo>
                  <a:pt x="32" y="365"/>
                </a:moveTo>
                <a:lnTo>
                  <a:pt x="33" y="365"/>
                </a:lnTo>
                <a:cubicBezTo>
                  <a:pt x="43" y="364"/>
                  <a:pt x="51" y="355"/>
                  <a:pt x="50" y="346"/>
                </a:cubicBezTo>
                <a:cubicBezTo>
                  <a:pt x="47" y="305"/>
                  <a:pt x="42" y="270"/>
                  <a:pt x="37" y="246"/>
                </a:cubicBezTo>
                <a:cubicBezTo>
                  <a:pt x="28" y="166"/>
                  <a:pt x="54" y="87"/>
                  <a:pt x="110" y="29"/>
                </a:cubicBezTo>
                <a:cubicBezTo>
                  <a:pt x="116" y="22"/>
                  <a:pt x="116" y="11"/>
                  <a:pt x="109" y="4"/>
                </a:cubicBezTo>
                <a:cubicBezTo>
                  <a:pt x="102" y="-2"/>
                  <a:pt x="91" y="-2"/>
                  <a:pt x="84" y="5"/>
                </a:cubicBezTo>
                <a:cubicBezTo>
                  <a:pt x="21" y="71"/>
                  <a:pt x="-9" y="160"/>
                  <a:pt x="2" y="251"/>
                </a:cubicBezTo>
                <a:lnTo>
                  <a:pt x="2" y="252"/>
                </a:lnTo>
                <a:cubicBezTo>
                  <a:pt x="7" y="275"/>
                  <a:pt x="12" y="309"/>
                  <a:pt x="14" y="348"/>
                </a:cubicBezTo>
                <a:cubicBezTo>
                  <a:pt x="15" y="358"/>
                  <a:pt x="23" y="365"/>
                  <a:pt x="32" y="3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3" name="Freeform 1012">
            <a:extLst>
              <a:ext uri="{FF2B5EF4-FFF2-40B4-BE49-F238E27FC236}">
                <a16:creationId xmlns:a16="http://schemas.microsoft.com/office/drawing/2014/main" id="{AE05B4CC-B8C2-A74C-BA82-B23C48A58A1F}"/>
              </a:ext>
            </a:extLst>
          </p:cNvPr>
          <p:cNvSpPr/>
          <p:nvPr/>
        </p:nvSpPr>
        <p:spPr>
          <a:xfrm>
            <a:off x="2728754" y="1375411"/>
            <a:ext cx="12600" cy="48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" h="136">
                <a:moveTo>
                  <a:pt x="18" y="0"/>
                </a:moveTo>
                <a:cubicBezTo>
                  <a:pt x="8" y="0"/>
                  <a:pt x="0" y="9"/>
                  <a:pt x="1" y="18"/>
                </a:cubicBezTo>
                <a:cubicBezTo>
                  <a:pt x="1" y="51"/>
                  <a:pt x="1" y="84"/>
                  <a:pt x="0" y="118"/>
                </a:cubicBezTo>
                <a:cubicBezTo>
                  <a:pt x="-1" y="127"/>
                  <a:pt x="7" y="136"/>
                  <a:pt x="17" y="136"/>
                </a:cubicBezTo>
                <a:cubicBezTo>
                  <a:pt x="27" y="136"/>
                  <a:pt x="35" y="128"/>
                  <a:pt x="35" y="119"/>
                </a:cubicBezTo>
                <a:cubicBezTo>
                  <a:pt x="36" y="85"/>
                  <a:pt x="37" y="51"/>
                  <a:pt x="36" y="18"/>
                </a:cubicBezTo>
                <a:cubicBezTo>
                  <a:pt x="36" y="8"/>
                  <a:pt x="28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4" name="Freeform 1013">
            <a:extLst>
              <a:ext uri="{FF2B5EF4-FFF2-40B4-BE49-F238E27FC236}">
                <a16:creationId xmlns:a16="http://schemas.microsoft.com/office/drawing/2014/main" id="{3EC9CD7A-7DA2-4D45-ACE1-09CA06669C02}"/>
              </a:ext>
            </a:extLst>
          </p:cNvPr>
          <p:cNvSpPr/>
          <p:nvPr/>
        </p:nvSpPr>
        <p:spPr>
          <a:xfrm>
            <a:off x="2940433" y="1281092"/>
            <a:ext cx="24480" cy="82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" h="230">
                <a:moveTo>
                  <a:pt x="35" y="13"/>
                </a:moveTo>
                <a:cubicBezTo>
                  <a:pt x="32" y="4"/>
                  <a:pt x="23" y="-2"/>
                  <a:pt x="13" y="1"/>
                </a:cubicBezTo>
                <a:cubicBezTo>
                  <a:pt x="4" y="4"/>
                  <a:pt x="-2" y="14"/>
                  <a:pt x="1" y="23"/>
                </a:cubicBezTo>
                <a:cubicBezTo>
                  <a:pt x="2" y="25"/>
                  <a:pt x="2" y="28"/>
                  <a:pt x="3" y="31"/>
                </a:cubicBezTo>
                <a:cubicBezTo>
                  <a:pt x="12" y="58"/>
                  <a:pt x="34" y="128"/>
                  <a:pt x="33" y="212"/>
                </a:cubicBezTo>
                <a:cubicBezTo>
                  <a:pt x="33" y="222"/>
                  <a:pt x="41" y="230"/>
                  <a:pt x="50" y="230"/>
                </a:cubicBezTo>
                <a:cubicBezTo>
                  <a:pt x="51" y="230"/>
                  <a:pt x="51" y="230"/>
                  <a:pt x="51" y="230"/>
                </a:cubicBezTo>
                <a:cubicBezTo>
                  <a:pt x="60" y="230"/>
                  <a:pt x="68" y="222"/>
                  <a:pt x="69" y="213"/>
                </a:cubicBezTo>
                <a:cubicBezTo>
                  <a:pt x="70" y="122"/>
                  <a:pt x="46" y="48"/>
                  <a:pt x="37" y="21"/>
                </a:cubicBezTo>
                <a:cubicBezTo>
                  <a:pt x="36" y="17"/>
                  <a:pt x="36" y="15"/>
                  <a:pt x="35" y="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5" name="Freeform 1014">
            <a:extLst>
              <a:ext uri="{FF2B5EF4-FFF2-40B4-BE49-F238E27FC236}">
                <a16:creationId xmlns:a16="http://schemas.microsoft.com/office/drawing/2014/main" id="{6FA9B19D-7BEC-AA43-93B0-4AF61360949E}"/>
              </a:ext>
            </a:extLst>
          </p:cNvPr>
          <p:cNvSpPr/>
          <p:nvPr/>
        </p:nvSpPr>
        <p:spPr>
          <a:xfrm>
            <a:off x="2694913" y="1165891"/>
            <a:ext cx="240120" cy="137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8" h="382">
                <a:moveTo>
                  <a:pt x="18" y="382"/>
                </a:moveTo>
                <a:cubicBezTo>
                  <a:pt x="27" y="382"/>
                  <a:pt x="35" y="375"/>
                  <a:pt x="35" y="365"/>
                </a:cubicBezTo>
                <a:cubicBezTo>
                  <a:pt x="37" y="288"/>
                  <a:pt x="65" y="216"/>
                  <a:pt x="114" y="156"/>
                </a:cubicBezTo>
                <a:cubicBezTo>
                  <a:pt x="160" y="99"/>
                  <a:pt x="223" y="59"/>
                  <a:pt x="289" y="43"/>
                </a:cubicBezTo>
                <a:cubicBezTo>
                  <a:pt x="351" y="28"/>
                  <a:pt x="414" y="36"/>
                  <a:pt x="471" y="64"/>
                </a:cubicBezTo>
                <a:cubicBezTo>
                  <a:pt x="536" y="96"/>
                  <a:pt x="591" y="154"/>
                  <a:pt x="634" y="235"/>
                </a:cubicBezTo>
                <a:cubicBezTo>
                  <a:pt x="639" y="244"/>
                  <a:pt x="650" y="247"/>
                  <a:pt x="658" y="242"/>
                </a:cubicBezTo>
                <a:cubicBezTo>
                  <a:pt x="667" y="238"/>
                  <a:pt x="670" y="227"/>
                  <a:pt x="666" y="218"/>
                </a:cubicBezTo>
                <a:cubicBezTo>
                  <a:pt x="618" y="130"/>
                  <a:pt x="558" y="67"/>
                  <a:pt x="487" y="32"/>
                </a:cubicBezTo>
                <a:cubicBezTo>
                  <a:pt x="423" y="0"/>
                  <a:pt x="351" y="-8"/>
                  <a:pt x="281" y="8"/>
                </a:cubicBezTo>
                <a:cubicBezTo>
                  <a:pt x="207" y="26"/>
                  <a:pt x="137" y="70"/>
                  <a:pt x="86" y="133"/>
                </a:cubicBezTo>
                <a:cubicBezTo>
                  <a:pt x="33" y="198"/>
                  <a:pt x="2" y="280"/>
                  <a:pt x="0" y="364"/>
                </a:cubicBezTo>
                <a:cubicBezTo>
                  <a:pt x="0" y="374"/>
                  <a:pt x="7" y="382"/>
                  <a:pt x="17" y="38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6" name="Freeform 1015">
            <a:extLst>
              <a:ext uri="{FF2B5EF4-FFF2-40B4-BE49-F238E27FC236}">
                <a16:creationId xmlns:a16="http://schemas.microsoft.com/office/drawing/2014/main" id="{5989F8EC-4C43-FA40-9232-CE480751EB73}"/>
              </a:ext>
            </a:extLst>
          </p:cNvPr>
          <p:cNvSpPr/>
          <p:nvPr/>
        </p:nvSpPr>
        <p:spPr>
          <a:xfrm>
            <a:off x="2699593" y="1334731"/>
            <a:ext cx="15840" cy="5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" h="167">
                <a:moveTo>
                  <a:pt x="15" y="0"/>
                </a:moveTo>
                <a:cubicBezTo>
                  <a:pt x="6" y="1"/>
                  <a:pt x="-1" y="10"/>
                  <a:pt x="0" y="20"/>
                </a:cubicBezTo>
                <a:cubicBezTo>
                  <a:pt x="4" y="58"/>
                  <a:pt x="8" y="103"/>
                  <a:pt x="9" y="150"/>
                </a:cubicBezTo>
                <a:cubicBezTo>
                  <a:pt x="10" y="160"/>
                  <a:pt x="17" y="167"/>
                  <a:pt x="27" y="167"/>
                </a:cubicBezTo>
                <a:lnTo>
                  <a:pt x="28" y="167"/>
                </a:lnTo>
                <a:cubicBezTo>
                  <a:pt x="37" y="167"/>
                  <a:pt x="45" y="158"/>
                  <a:pt x="45" y="149"/>
                </a:cubicBezTo>
                <a:cubicBezTo>
                  <a:pt x="43" y="100"/>
                  <a:pt x="40" y="54"/>
                  <a:pt x="35" y="16"/>
                </a:cubicBezTo>
                <a:cubicBezTo>
                  <a:pt x="34" y="6"/>
                  <a:pt x="25" y="-1"/>
                  <a:pt x="1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7" name="Freeform 1016">
            <a:extLst>
              <a:ext uri="{FF2B5EF4-FFF2-40B4-BE49-F238E27FC236}">
                <a16:creationId xmlns:a16="http://schemas.microsoft.com/office/drawing/2014/main" id="{2EC2C8A1-8D1B-2A48-8329-AC2B858CB0E2}"/>
              </a:ext>
            </a:extLst>
          </p:cNvPr>
          <p:cNvSpPr/>
          <p:nvPr/>
        </p:nvSpPr>
        <p:spPr>
          <a:xfrm>
            <a:off x="2824153" y="1429771"/>
            <a:ext cx="15120" cy="2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" h="82">
                <a:moveTo>
                  <a:pt x="27" y="0"/>
                </a:moveTo>
                <a:cubicBezTo>
                  <a:pt x="18" y="-1"/>
                  <a:pt x="9" y="6"/>
                  <a:pt x="7" y="15"/>
                </a:cubicBezTo>
                <a:cubicBezTo>
                  <a:pt x="5" y="32"/>
                  <a:pt x="2" y="46"/>
                  <a:pt x="1" y="54"/>
                </a:cubicBezTo>
                <a:cubicBezTo>
                  <a:pt x="0" y="58"/>
                  <a:pt x="0" y="61"/>
                  <a:pt x="0" y="62"/>
                </a:cubicBezTo>
                <a:cubicBezTo>
                  <a:pt x="-2" y="72"/>
                  <a:pt x="5" y="81"/>
                  <a:pt x="15" y="82"/>
                </a:cubicBezTo>
                <a:cubicBezTo>
                  <a:pt x="16" y="82"/>
                  <a:pt x="16" y="82"/>
                  <a:pt x="17" y="82"/>
                </a:cubicBezTo>
                <a:cubicBezTo>
                  <a:pt x="26" y="82"/>
                  <a:pt x="33" y="76"/>
                  <a:pt x="35" y="67"/>
                </a:cubicBezTo>
                <a:cubicBezTo>
                  <a:pt x="35" y="66"/>
                  <a:pt x="35" y="63"/>
                  <a:pt x="36" y="60"/>
                </a:cubicBezTo>
                <a:cubicBezTo>
                  <a:pt x="37" y="52"/>
                  <a:pt x="40" y="38"/>
                  <a:pt x="42" y="20"/>
                </a:cubicBezTo>
                <a:cubicBezTo>
                  <a:pt x="44" y="11"/>
                  <a:pt x="37" y="2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8" name="Freeform 1017">
            <a:extLst>
              <a:ext uri="{FF2B5EF4-FFF2-40B4-BE49-F238E27FC236}">
                <a16:creationId xmlns:a16="http://schemas.microsoft.com/office/drawing/2014/main" id="{488104DE-63D2-AB45-83B6-5075F23581D7}"/>
              </a:ext>
            </a:extLst>
          </p:cNvPr>
          <p:cNvSpPr/>
          <p:nvPr/>
        </p:nvSpPr>
        <p:spPr>
          <a:xfrm>
            <a:off x="2821993" y="1298372"/>
            <a:ext cx="21240" cy="11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" h="311">
                <a:moveTo>
                  <a:pt x="34" y="11"/>
                </a:moveTo>
                <a:cubicBezTo>
                  <a:pt x="30" y="2"/>
                  <a:pt x="20" y="-2"/>
                  <a:pt x="11" y="2"/>
                </a:cubicBezTo>
                <a:cubicBezTo>
                  <a:pt x="2" y="5"/>
                  <a:pt x="-3" y="16"/>
                  <a:pt x="1" y="25"/>
                </a:cubicBezTo>
                <a:cubicBezTo>
                  <a:pt x="9" y="44"/>
                  <a:pt x="17" y="125"/>
                  <a:pt x="23" y="203"/>
                </a:cubicBezTo>
                <a:cubicBezTo>
                  <a:pt x="25" y="228"/>
                  <a:pt x="25" y="258"/>
                  <a:pt x="23" y="293"/>
                </a:cubicBezTo>
                <a:cubicBezTo>
                  <a:pt x="22" y="302"/>
                  <a:pt x="29" y="311"/>
                  <a:pt x="39" y="311"/>
                </a:cubicBezTo>
                <a:lnTo>
                  <a:pt x="40" y="311"/>
                </a:lnTo>
                <a:cubicBezTo>
                  <a:pt x="49" y="311"/>
                  <a:pt x="57" y="304"/>
                  <a:pt x="58" y="295"/>
                </a:cubicBezTo>
                <a:cubicBezTo>
                  <a:pt x="60" y="259"/>
                  <a:pt x="60" y="227"/>
                  <a:pt x="58" y="200"/>
                </a:cubicBezTo>
                <a:cubicBezTo>
                  <a:pt x="48" y="81"/>
                  <a:pt x="42" y="31"/>
                  <a:pt x="34" y="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9" name="Freeform 1018">
            <a:extLst>
              <a:ext uri="{FF2B5EF4-FFF2-40B4-BE49-F238E27FC236}">
                <a16:creationId xmlns:a16="http://schemas.microsoft.com/office/drawing/2014/main" id="{46803A4C-2CFC-B44F-AF37-F4376AB86B09}"/>
              </a:ext>
            </a:extLst>
          </p:cNvPr>
          <p:cNvSpPr/>
          <p:nvPr/>
        </p:nvSpPr>
        <p:spPr>
          <a:xfrm>
            <a:off x="3429674" y="1059691"/>
            <a:ext cx="222120" cy="47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8" h="1332">
                <a:moveTo>
                  <a:pt x="563" y="1021"/>
                </a:moveTo>
                <a:cubicBezTo>
                  <a:pt x="563" y="1022"/>
                  <a:pt x="563" y="1086"/>
                  <a:pt x="531" y="1150"/>
                </a:cubicBezTo>
                <a:cubicBezTo>
                  <a:pt x="488" y="1234"/>
                  <a:pt x="412" y="1277"/>
                  <a:pt x="305" y="1277"/>
                </a:cubicBezTo>
                <a:cubicBezTo>
                  <a:pt x="202" y="1277"/>
                  <a:pt x="129" y="1235"/>
                  <a:pt x="88" y="1152"/>
                </a:cubicBezTo>
                <a:cubicBezTo>
                  <a:pt x="56" y="1088"/>
                  <a:pt x="55" y="1022"/>
                  <a:pt x="55" y="1021"/>
                </a:cubicBezTo>
                <a:lnTo>
                  <a:pt x="55" y="56"/>
                </a:lnTo>
                <a:lnTo>
                  <a:pt x="563" y="56"/>
                </a:lnTo>
                <a:close/>
                <a:moveTo>
                  <a:pt x="591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lnTo>
                  <a:pt x="0" y="1021"/>
                </a:lnTo>
                <a:cubicBezTo>
                  <a:pt x="0" y="1024"/>
                  <a:pt x="0" y="1099"/>
                  <a:pt x="37" y="1175"/>
                </a:cubicBezTo>
                <a:cubicBezTo>
                  <a:pt x="73" y="1247"/>
                  <a:pt x="147" y="1332"/>
                  <a:pt x="305" y="1332"/>
                </a:cubicBezTo>
                <a:cubicBezTo>
                  <a:pt x="467" y="1332"/>
                  <a:pt x="544" y="1247"/>
                  <a:pt x="580" y="1175"/>
                </a:cubicBezTo>
                <a:cubicBezTo>
                  <a:pt x="618" y="1099"/>
                  <a:pt x="618" y="1024"/>
                  <a:pt x="618" y="1021"/>
                </a:cubicBezTo>
                <a:lnTo>
                  <a:pt x="618" y="28"/>
                </a:lnTo>
                <a:cubicBezTo>
                  <a:pt x="618" y="13"/>
                  <a:pt x="606" y="0"/>
                  <a:pt x="59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0" name="Freeform 1019">
            <a:extLst>
              <a:ext uri="{FF2B5EF4-FFF2-40B4-BE49-F238E27FC236}">
                <a16:creationId xmlns:a16="http://schemas.microsoft.com/office/drawing/2014/main" id="{EEE2A6A8-1B1C-CF4C-81E4-3AED107FC0A3}"/>
              </a:ext>
            </a:extLst>
          </p:cNvPr>
          <p:cNvSpPr/>
          <p:nvPr/>
        </p:nvSpPr>
        <p:spPr>
          <a:xfrm>
            <a:off x="3482593" y="1368932"/>
            <a:ext cx="115920" cy="11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323">
                <a:moveTo>
                  <a:pt x="161" y="268"/>
                </a:moveTo>
                <a:cubicBezTo>
                  <a:pt x="102" y="268"/>
                  <a:pt x="55" y="221"/>
                  <a:pt x="55" y="162"/>
                </a:cubicBezTo>
                <a:cubicBezTo>
                  <a:pt x="55" y="103"/>
                  <a:pt x="102" y="56"/>
                  <a:pt x="161" y="56"/>
                </a:cubicBezTo>
                <a:cubicBezTo>
                  <a:pt x="220" y="56"/>
                  <a:pt x="267" y="103"/>
                  <a:pt x="267" y="162"/>
                </a:cubicBezTo>
                <a:cubicBezTo>
                  <a:pt x="267" y="221"/>
                  <a:pt x="220" y="268"/>
                  <a:pt x="161" y="268"/>
                </a:cubicBezTo>
                <a:close/>
                <a:moveTo>
                  <a:pt x="161" y="0"/>
                </a:moveTo>
                <a:cubicBezTo>
                  <a:pt x="72" y="0"/>
                  <a:pt x="0" y="73"/>
                  <a:pt x="0" y="162"/>
                </a:cubicBezTo>
                <a:cubicBezTo>
                  <a:pt x="0" y="251"/>
                  <a:pt x="72" y="323"/>
                  <a:pt x="161" y="323"/>
                </a:cubicBezTo>
                <a:cubicBezTo>
                  <a:pt x="250" y="323"/>
                  <a:pt x="323" y="251"/>
                  <a:pt x="323" y="162"/>
                </a:cubicBezTo>
                <a:cubicBezTo>
                  <a:pt x="323" y="73"/>
                  <a:pt x="250" y="0"/>
                  <a:pt x="16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1" name="Freeform 1020">
            <a:extLst>
              <a:ext uri="{FF2B5EF4-FFF2-40B4-BE49-F238E27FC236}">
                <a16:creationId xmlns:a16="http://schemas.microsoft.com/office/drawing/2014/main" id="{E9B76ED3-6EC8-DF4F-8FAE-A55474848189}"/>
              </a:ext>
            </a:extLst>
          </p:cNvPr>
          <p:cNvSpPr/>
          <p:nvPr/>
        </p:nvSpPr>
        <p:spPr>
          <a:xfrm>
            <a:off x="3577992" y="1111170"/>
            <a:ext cx="32400" cy="72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1" h="203">
                <a:moveTo>
                  <a:pt x="4" y="18"/>
                </a:moveTo>
                <a:cubicBezTo>
                  <a:pt x="9" y="23"/>
                  <a:pt x="14" y="27"/>
                  <a:pt x="19" y="32"/>
                </a:cubicBezTo>
                <a:cubicBezTo>
                  <a:pt x="53" y="65"/>
                  <a:pt x="71" y="110"/>
                  <a:pt x="71" y="157"/>
                </a:cubicBezTo>
                <a:cubicBezTo>
                  <a:pt x="71" y="166"/>
                  <a:pt x="70" y="177"/>
                  <a:pt x="67" y="191"/>
                </a:cubicBezTo>
                <a:cubicBezTo>
                  <a:pt x="66" y="196"/>
                  <a:pt x="69" y="201"/>
                  <a:pt x="75" y="203"/>
                </a:cubicBezTo>
                <a:cubicBezTo>
                  <a:pt x="75" y="203"/>
                  <a:pt x="76" y="203"/>
                  <a:pt x="77" y="203"/>
                </a:cubicBezTo>
                <a:cubicBezTo>
                  <a:pt x="81" y="203"/>
                  <a:pt x="85" y="200"/>
                  <a:pt x="86" y="195"/>
                </a:cubicBezTo>
                <a:cubicBezTo>
                  <a:pt x="88" y="184"/>
                  <a:pt x="91" y="169"/>
                  <a:pt x="91" y="157"/>
                </a:cubicBezTo>
                <a:cubicBezTo>
                  <a:pt x="91" y="104"/>
                  <a:pt x="70" y="55"/>
                  <a:pt x="33" y="18"/>
                </a:cubicBezTo>
                <a:cubicBezTo>
                  <a:pt x="28" y="13"/>
                  <a:pt x="22" y="7"/>
                  <a:pt x="16" y="3"/>
                </a:cubicBezTo>
                <a:cubicBezTo>
                  <a:pt x="12" y="-1"/>
                  <a:pt x="5" y="0"/>
                  <a:pt x="2" y="4"/>
                </a:cubicBezTo>
                <a:cubicBezTo>
                  <a:pt x="-1" y="9"/>
                  <a:pt x="-1" y="15"/>
                  <a:pt x="4" y="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2" name="Freeform 1021">
            <a:extLst>
              <a:ext uri="{FF2B5EF4-FFF2-40B4-BE49-F238E27FC236}">
                <a16:creationId xmlns:a16="http://schemas.microsoft.com/office/drawing/2014/main" id="{25456991-D949-A84B-81F3-C699A85B50DA}"/>
              </a:ext>
            </a:extLst>
          </p:cNvPr>
          <p:cNvSpPr/>
          <p:nvPr/>
        </p:nvSpPr>
        <p:spPr>
          <a:xfrm>
            <a:off x="3473233" y="1097130"/>
            <a:ext cx="93240" cy="52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0" h="147">
                <a:moveTo>
                  <a:pt x="7" y="146"/>
                </a:moveTo>
                <a:cubicBezTo>
                  <a:pt x="8" y="147"/>
                  <a:pt x="9" y="147"/>
                  <a:pt x="10" y="147"/>
                </a:cubicBezTo>
                <a:cubicBezTo>
                  <a:pt x="15" y="147"/>
                  <a:pt x="18" y="144"/>
                  <a:pt x="20" y="140"/>
                </a:cubicBezTo>
                <a:cubicBezTo>
                  <a:pt x="28" y="114"/>
                  <a:pt x="43" y="91"/>
                  <a:pt x="62" y="71"/>
                </a:cubicBezTo>
                <a:cubicBezTo>
                  <a:pt x="70" y="64"/>
                  <a:pt x="79" y="57"/>
                  <a:pt x="88" y="50"/>
                </a:cubicBezTo>
                <a:cubicBezTo>
                  <a:pt x="94" y="46"/>
                  <a:pt x="101" y="42"/>
                  <a:pt x="108" y="38"/>
                </a:cubicBezTo>
                <a:cubicBezTo>
                  <a:pt x="116" y="35"/>
                  <a:pt x="123" y="31"/>
                  <a:pt x="131" y="29"/>
                </a:cubicBezTo>
                <a:cubicBezTo>
                  <a:pt x="149" y="23"/>
                  <a:pt x="168" y="20"/>
                  <a:pt x="187" y="20"/>
                </a:cubicBezTo>
                <a:cubicBezTo>
                  <a:pt x="208" y="20"/>
                  <a:pt x="228" y="23"/>
                  <a:pt x="247" y="30"/>
                </a:cubicBezTo>
                <a:cubicBezTo>
                  <a:pt x="252" y="32"/>
                  <a:pt x="258" y="29"/>
                  <a:pt x="260" y="24"/>
                </a:cubicBezTo>
                <a:cubicBezTo>
                  <a:pt x="261" y="19"/>
                  <a:pt x="259" y="13"/>
                  <a:pt x="254" y="12"/>
                </a:cubicBezTo>
                <a:cubicBezTo>
                  <a:pt x="232" y="4"/>
                  <a:pt x="210" y="0"/>
                  <a:pt x="187" y="0"/>
                </a:cubicBezTo>
                <a:cubicBezTo>
                  <a:pt x="166" y="0"/>
                  <a:pt x="144" y="3"/>
                  <a:pt x="124" y="10"/>
                </a:cubicBezTo>
                <a:cubicBezTo>
                  <a:pt x="116" y="13"/>
                  <a:pt x="108" y="17"/>
                  <a:pt x="100" y="20"/>
                </a:cubicBezTo>
                <a:cubicBezTo>
                  <a:pt x="92" y="24"/>
                  <a:pt x="84" y="29"/>
                  <a:pt x="76" y="34"/>
                </a:cubicBezTo>
                <a:cubicBezTo>
                  <a:pt x="66" y="41"/>
                  <a:pt x="57" y="49"/>
                  <a:pt x="48" y="57"/>
                </a:cubicBezTo>
                <a:cubicBezTo>
                  <a:pt x="27" y="79"/>
                  <a:pt x="11" y="105"/>
                  <a:pt x="1" y="134"/>
                </a:cubicBezTo>
                <a:cubicBezTo>
                  <a:pt x="-1" y="139"/>
                  <a:pt x="2" y="145"/>
                  <a:pt x="7" y="1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3" name="Freeform 1022">
            <a:extLst>
              <a:ext uri="{FF2B5EF4-FFF2-40B4-BE49-F238E27FC236}">
                <a16:creationId xmlns:a16="http://schemas.microsoft.com/office/drawing/2014/main" id="{D1021FCE-A8DA-1E49-881E-8C023F4FBA2D}"/>
              </a:ext>
            </a:extLst>
          </p:cNvPr>
          <p:cNvSpPr/>
          <p:nvPr/>
        </p:nvSpPr>
        <p:spPr>
          <a:xfrm>
            <a:off x="3469993" y="1155451"/>
            <a:ext cx="1332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" h="128">
                <a:moveTo>
                  <a:pt x="29" y="128"/>
                </a:moveTo>
                <a:cubicBezTo>
                  <a:pt x="30" y="128"/>
                  <a:pt x="32" y="128"/>
                  <a:pt x="33" y="127"/>
                </a:cubicBezTo>
                <a:cubicBezTo>
                  <a:pt x="38" y="125"/>
                  <a:pt x="40" y="119"/>
                  <a:pt x="37" y="114"/>
                </a:cubicBezTo>
                <a:cubicBezTo>
                  <a:pt x="25" y="91"/>
                  <a:pt x="20" y="65"/>
                  <a:pt x="20" y="34"/>
                </a:cubicBezTo>
                <a:cubicBezTo>
                  <a:pt x="20" y="26"/>
                  <a:pt x="20" y="19"/>
                  <a:pt x="21" y="11"/>
                </a:cubicBezTo>
                <a:cubicBezTo>
                  <a:pt x="22" y="6"/>
                  <a:pt x="18" y="1"/>
                  <a:pt x="13" y="0"/>
                </a:cubicBezTo>
                <a:cubicBezTo>
                  <a:pt x="7" y="-1"/>
                  <a:pt x="2" y="3"/>
                  <a:pt x="2" y="9"/>
                </a:cubicBezTo>
                <a:cubicBezTo>
                  <a:pt x="0" y="17"/>
                  <a:pt x="0" y="26"/>
                  <a:pt x="0" y="34"/>
                </a:cubicBezTo>
                <a:cubicBezTo>
                  <a:pt x="0" y="68"/>
                  <a:pt x="7" y="97"/>
                  <a:pt x="20" y="123"/>
                </a:cubicBezTo>
                <a:cubicBezTo>
                  <a:pt x="22" y="127"/>
                  <a:pt x="25" y="128"/>
                  <a:pt x="29" y="1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4" name="Freeform 1023">
            <a:extLst>
              <a:ext uri="{FF2B5EF4-FFF2-40B4-BE49-F238E27FC236}">
                <a16:creationId xmlns:a16="http://schemas.microsoft.com/office/drawing/2014/main" id="{9A9432A6-D501-354F-BD45-FD26C8F3168C}"/>
              </a:ext>
            </a:extLst>
          </p:cNvPr>
          <p:cNvSpPr/>
          <p:nvPr/>
        </p:nvSpPr>
        <p:spPr>
          <a:xfrm>
            <a:off x="3551712" y="1194691"/>
            <a:ext cx="7560" cy="38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" h="107">
                <a:moveTo>
                  <a:pt x="9" y="107"/>
                </a:moveTo>
                <a:lnTo>
                  <a:pt x="10" y="107"/>
                </a:lnTo>
                <a:cubicBezTo>
                  <a:pt x="15" y="107"/>
                  <a:pt x="19" y="103"/>
                  <a:pt x="20" y="98"/>
                </a:cubicBezTo>
                <a:cubicBezTo>
                  <a:pt x="20" y="98"/>
                  <a:pt x="23" y="55"/>
                  <a:pt x="22" y="9"/>
                </a:cubicBezTo>
                <a:cubicBezTo>
                  <a:pt x="22" y="4"/>
                  <a:pt x="18" y="0"/>
                  <a:pt x="12" y="0"/>
                </a:cubicBezTo>
                <a:cubicBezTo>
                  <a:pt x="7" y="0"/>
                  <a:pt x="2" y="4"/>
                  <a:pt x="3" y="10"/>
                </a:cubicBezTo>
                <a:cubicBezTo>
                  <a:pt x="3" y="54"/>
                  <a:pt x="0" y="96"/>
                  <a:pt x="0" y="97"/>
                </a:cubicBezTo>
                <a:cubicBezTo>
                  <a:pt x="0" y="102"/>
                  <a:pt x="4" y="107"/>
                  <a:pt x="9" y="10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5" name="Freeform 1024">
            <a:extLst>
              <a:ext uri="{FF2B5EF4-FFF2-40B4-BE49-F238E27FC236}">
                <a16:creationId xmlns:a16="http://schemas.microsoft.com/office/drawing/2014/main" id="{479F88C3-3FE2-EE4F-80F9-DB05E0A3CC6F}"/>
              </a:ext>
            </a:extLst>
          </p:cNvPr>
          <p:cNvSpPr/>
          <p:nvPr/>
        </p:nvSpPr>
        <p:spPr>
          <a:xfrm>
            <a:off x="3528673" y="1152211"/>
            <a:ext cx="29880" cy="33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" h="93">
                <a:moveTo>
                  <a:pt x="74" y="93"/>
                </a:moveTo>
                <a:lnTo>
                  <a:pt x="75" y="93"/>
                </a:lnTo>
                <a:cubicBezTo>
                  <a:pt x="80" y="92"/>
                  <a:pt x="84" y="87"/>
                  <a:pt x="84" y="82"/>
                </a:cubicBezTo>
                <a:cubicBezTo>
                  <a:pt x="82" y="61"/>
                  <a:pt x="78" y="45"/>
                  <a:pt x="73" y="33"/>
                </a:cubicBezTo>
                <a:cubicBezTo>
                  <a:pt x="62" y="5"/>
                  <a:pt x="45" y="1"/>
                  <a:pt x="36" y="0"/>
                </a:cubicBezTo>
                <a:lnTo>
                  <a:pt x="35" y="0"/>
                </a:lnTo>
                <a:cubicBezTo>
                  <a:pt x="22" y="0"/>
                  <a:pt x="9" y="10"/>
                  <a:pt x="1" y="24"/>
                </a:cubicBezTo>
                <a:cubicBezTo>
                  <a:pt x="-1" y="29"/>
                  <a:pt x="1" y="35"/>
                  <a:pt x="6" y="37"/>
                </a:cubicBezTo>
                <a:cubicBezTo>
                  <a:pt x="11" y="40"/>
                  <a:pt x="16" y="38"/>
                  <a:pt x="19" y="33"/>
                </a:cubicBezTo>
                <a:cubicBezTo>
                  <a:pt x="23" y="25"/>
                  <a:pt x="30" y="20"/>
                  <a:pt x="36" y="20"/>
                </a:cubicBezTo>
                <a:cubicBezTo>
                  <a:pt x="43" y="20"/>
                  <a:pt x="50" y="28"/>
                  <a:pt x="55" y="41"/>
                </a:cubicBezTo>
                <a:cubicBezTo>
                  <a:pt x="59" y="51"/>
                  <a:pt x="62" y="65"/>
                  <a:pt x="64" y="84"/>
                </a:cubicBezTo>
                <a:cubicBezTo>
                  <a:pt x="65" y="89"/>
                  <a:pt x="69" y="93"/>
                  <a:pt x="74" y="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6" name="Freeform 1025">
            <a:extLst>
              <a:ext uri="{FF2B5EF4-FFF2-40B4-BE49-F238E27FC236}">
                <a16:creationId xmlns:a16="http://schemas.microsoft.com/office/drawing/2014/main" id="{245BBDD1-1F07-DB42-8447-441C1C9B6583}"/>
              </a:ext>
            </a:extLst>
          </p:cNvPr>
          <p:cNvSpPr/>
          <p:nvPr/>
        </p:nvSpPr>
        <p:spPr>
          <a:xfrm>
            <a:off x="3525794" y="1178491"/>
            <a:ext cx="1080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" h="164">
                <a:moveTo>
                  <a:pt x="7" y="163"/>
                </a:moveTo>
                <a:cubicBezTo>
                  <a:pt x="8" y="163"/>
                  <a:pt x="9" y="164"/>
                  <a:pt x="10" y="164"/>
                </a:cubicBezTo>
                <a:cubicBezTo>
                  <a:pt x="14" y="164"/>
                  <a:pt x="18" y="161"/>
                  <a:pt x="20" y="158"/>
                </a:cubicBezTo>
                <a:cubicBezTo>
                  <a:pt x="36" y="119"/>
                  <a:pt x="32" y="48"/>
                  <a:pt x="28" y="9"/>
                </a:cubicBezTo>
                <a:cubicBezTo>
                  <a:pt x="28" y="4"/>
                  <a:pt x="23" y="0"/>
                  <a:pt x="18" y="0"/>
                </a:cubicBezTo>
                <a:cubicBezTo>
                  <a:pt x="12" y="1"/>
                  <a:pt x="8" y="6"/>
                  <a:pt x="9" y="11"/>
                </a:cubicBezTo>
                <a:cubicBezTo>
                  <a:pt x="12" y="41"/>
                  <a:pt x="17" y="114"/>
                  <a:pt x="1" y="150"/>
                </a:cubicBezTo>
                <a:cubicBezTo>
                  <a:pt x="-1" y="155"/>
                  <a:pt x="2" y="161"/>
                  <a:pt x="7" y="1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7" name="Freeform 1026">
            <a:extLst>
              <a:ext uri="{FF2B5EF4-FFF2-40B4-BE49-F238E27FC236}">
                <a16:creationId xmlns:a16="http://schemas.microsoft.com/office/drawing/2014/main" id="{75A60CF0-0AED-1B4C-A708-481C7492EEA6}"/>
              </a:ext>
            </a:extLst>
          </p:cNvPr>
          <p:cNvSpPr/>
          <p:nvPr/>
        </p:nvSpPr>
        <p:spPr>
          <a:xfrm>
            <a:off x="3561432" y="1179931"/>
            <a:ext cx="10440" cy="5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" h="149">
                <a:moveTo>
                  <a:pt x="7" y="149"/>
                </a:moveTo>
                <a:cubicBezTo>
                  <a:pt x="8" y="149"/>
                  <a:pt x="9" y="149"/>
                  <a:pt x="10" y="149"/>
                </a:cubicBezTo>
                <a:cubicBezTo>
                  <a:pt x="14" y="149"/>
                  <a:pt x="18" y="146"/>
                  <a:pt x="19" y="142"/>
                </a:cubicBezTo>
                <a:cubicBezTo>
                  <a:pt x="20" y="139"/>
                  <a:pt x="36" y="77"/>
                  <a:pt x="27" y="8"/>
                </a:cubicBezTo>
                <a:cubicBezTo>
                  <a:pt x="26" y="3"/>
                  <a:pt x="21" y="-1"/>
                  <a:pt x="16" y="0"/>
                </a:cubicBezTo>
                <a:cubicBezTo>
                  <a:pt x="10" y="0"/>
                  <a:pt x="7" y="5"/>
                  <a:pt x="7" y="11"/>
                </a:cubicBezTo>
                <a:cubicBezTo>
                  <a:pt x="16" y="76"/>
                  <a:pt x="0" y="136"/>
                  <a:pt x="0" y="137"/>
                </a:cubicBezTo>
                <a:cubicBezTo>
                  <a:pt x="-1" y="142"/>
                  <a:pt x="2" y="147"/>
                  <a:pt x="7" y="1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8" name="Freeform 1027">
            <a:extLst>
              <a:ext uri="{FF2B5EF4-FFF2-40B4-BE49-F238E27FC236}">
                <a16:creationId xmlns:a16="http://schemas.microsoft.com/office/drawing/2014/main" id="{7C0B5FCF-395F-7C41-AD30-8AE3CBBB8193}"/>
              </a:ext>
            </a:extLst>
          </p:cNvPr>
          <p:cNvSpPr/>
          <p:nvPr/>
        </p:nvSpPr>
        <p:spPr>
          <a:xfrm>
            <a:off x="3518593" y="1141771"/>
            <a:ext cx="48600" cy="28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" h="81">
                <a:moveTo>
                  <a:pt x="127" y="81"/>
                </a:moveTo>
                <a:cubicBezTo>
                  <a:pt x="128" y="81"/>
                  <a:pt x="129" y="81"/>
                  <a:pt x="130" y="81"/>
                </a:cubicBezTo>
                <a:cubicBezTo>
                  <a:pt x="135" y="79"/>
                  <a:pt x="138" y="73"/>
                  <a:pt x="136" y="68"/>
                </a:cubicBezTo>
                <a:cubicBezTo>
                  <a:pt x="117" y="12"/>
                  <a:pt x="84" y="1"/>
                  <a:pt x="67" y="0"/>
                </a:cubicBezTo>
                <a:cubicBezTo>
                  <a:pt x="41" y="-2"/>
                  <a:pt x="15" y="13"/>
                  <a:pt x="1" y="39"/>
                </a:cubicBezTo>
                <a:cubicBezTo>
                  <a:pt x="-1" y="44"/>
                  <a:pt x="1" y="50"/>
                  <a:pt x="5" y="52"/>
                </a:cubicBezTo>
                <a:cubicBezTo>
                  <a:pt x="10" y="55"/>
                  <a:pt x="16" y="53"/>
                  <a:pt x="19" y="48"/>
                </a:cubicBezTo>
                <a:cubicBezTo>
                  <a:pt x="29" y="29"/>
                  <a:pt x="47" y="18"/>
                  <a:pt x="65" y="19"/>
                </a:cubicBezTo>
                <a:cubicBezTo>
                  <a:pt x="78" y="20"/>
                  <a:pt x="102" y="29"/>
                  <a:pt x="118" y="74"/>
                </a:cubicBezTo>
                <a:cubicBezTo>
                  <a:pt x="119" y="78"/>
                  <a:pt x="123" y="81"/>
                  <a:pt x="127" y="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9" name="Freeform 1028">
            <a:extLst>
              <a:ext uri="{FF2B5EF4-FFF2-40B4-BE49-F238E27FC236}">
                <a16:creationId xmlns:a16="http://schemas.microsoft.com/office/drawing/2014/main" id="{ABE8C046-8109-9240-87FD-6F099B24F224}"/>
              </a:ext>
            </a:extLst>
          </p:cNvPr>
          <p:cNvSpPr/>
          <p:nvPr/>
        </p:nvSpPr>
        <p:spPr>
          <a:xfrm>
            <a:off x="3515353" y="1169850"/>
            <a:ext cx="900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54">
                <a:moveTo>
                  <a:pt x="16" y="54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53"/>
                  <a:pt x="27" y="48"/>
                  <a:pt x="26" y="42"/>
                </a:cubicBezTo>
                <a:cubicBezTo>
                  <a:pt x="24" y="28"/>
                  <a:pt x="22" y="16"/>
                  <a:pt x="20" y="8"/>
                </a:cubicBezTo>
                <a:cubicBezTo>
                  <a:pt x="19" y="2"/>
                  <a:pt x="13" y="-1"/>
                  <a:pt x="8" y="0"/>
                </a:cubicBezTo>
                <a:cubicBezTo>
                  <a:pt x="3" y="1"/>
                  <a:pt x="-1" y="6"/>
                  <a:pt x="0" y="12"/>
                </a:cubicBezTo>
                <a:cubicBezTo>
                  <a:pt x="2" y="20"/>
                  <a:pt x="5" y="31"/>
                  <a:pt x="6" y="45"/>
                </a:cubicBezTo>
                <a:cubicBezTo>
                  <a:pt x="7" y="50"/>
                  <a:pt x="11" y="54"/>
                  <a:pt x="16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1" name="Freeform 1030">
            <a:extLst>
              <a:ext uri="{FF2B5EF4-FFF2-40B4-BE49-F238E27FC236}">
                <a16:creationId xmlns:a16="http://schemas.microsoft.com/office/drawing/2014/main" id="{8A109CA6-E634-3D44-B089-93D8107824C1}"/>
              </a:ext>
            </a:extLst>
          </p:cNvPr>
          <p:cNvSpPr/>
          <p:nvPr/>
        </p:nvSpPr>
        <p:spPr>
          <a:xfrm>
            <a:off x="3518953" y="1193251"/>
            <a:ext cx="68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" h="55">
                <a:moveTo>
                  <a:pt x="20" y="46"/>
                </a:moveTo>
                <a:cubicBezTo>
                  <a:pt x="20" y="34"/>
                  <a:pt x="20" y="21"/>
                  <a:pt x="20" y="9"/>
                </a:cubicBezTo>
                <a:cubicBezTo>
                  <a:pt x="19" y="3"/>
                  <a:pt x="15" y="-1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1" y="22"/>
                  <a:pt x="1" y="33"/>
                  <a:pt x="0" y="45"/>
                </a:cubicBezTo>
                <a:cubicBezTo>
                  <a:pt x="0" y="50"/>
                  <a:pt x="4" y="55"/>
                  <a:pt x="9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15" y="55"/>
                  <a:pt x="19" y="51"/>
                  <a:pt x="20" y="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2" name="Freeform 1031">
            <a:extLst>
              <a:ext uri="{FF2B5EF4-FFF2-40B4-BE49-F238E27FC236}">
                <a16:creationId xmlns:a16="http://schemas.microsoft.com/office/drawing/2014/main" id="{D1BB20E6-E9E3-A44D-8384-B5F6768D2518}"/>
              </a:ext>
            </a:extLst>
          </p:cNvPr>
          <p:cNvSpPr/>
          <p:nvPr/>
        </p:nvSpPr>
        <p:spPr>
          <a:xfrm>
            <a:off x="3515353" y="1218450"/>
            <a:ext cx="8640" cy="1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" h="46">
                <a:moveTo>
                  <a:pt x="7" y="45"/>
                </a:moveTo>
                <a:cubicBezTo>
                  <a:pt x="8" y="45"/>
                  <a:pt x="9" y="46"/>
                  <a:pt x="10" y="46"/>
                </a:cubicBezTo>
                <a:cubicBezTo>
                  <a:pt x="14" y="46"/>
                  <a:pt x="18" y="43"/>
                  <a:pt x="19" y="38"/>
                </a:cubicBezTo>
                <a:cubicBezTo>
                  <a:pt x="22" y="29"/>
                  <a:pt x="24" y="20"/>
                  <a:pt x="25" y="11"/>
                </a:cubicBezTo>
                <a:cubicBezTo>
                  <a:pt x="26" y="6"/>
                  <a:pt x="22" y="1"/>
                  <a:pt x="17" y="0"/>
                </a:cubicBezTo>
                <a:cubicBezTo>
                  <a:pt x="11" y="-1"/>
                  <a:pt x="6" y="3"/>
                  <a:pt x="5" y="8"/>
                </a:cubicBezTo>
                <a:cubicBezTo>
                  <a:pt x="4" y="17"/>
                  <a:pt x="2" y="25"/>
                  <a:pt x="0" y="33"/>
                </a:cubicBezTo>
                <a:cubicBezTo>
                  <a:pt x="-1" y="39"/>
                  <a:pt x="2" y="44"/>
                  <a:pt x="7" y="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3" name="Freeform 1032">
            <a:extLst>
              <a:ext uri="{FF2B5EF4-FFF2-40B4-BE49-F238E27FC236}">
                <a16:creationId xmlns:a16="http://schemas.microsoft.com/office/drawing/2014/main" id="{9D526A9D-0FCA-A443-B9F5-B13541132F25}"/>
              </a:ext>
            </a:extLst>
          </p:cNvPr>
          <p:cNvSpPr/>
          <p:nvPr/>
        </p:nvSpPr>
        <p:spPr>
          <a:xfrm>
            <a:off x="3573673" y="1205850"/>
            <a:ext cx="900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60">
                <a:moveTo>
                  <a:pt x="17" y="0"/>
                </a:moveTo>
                <a:cubicBezTo>
                  <a:pt x="11" y="0"/>
                  <a:pt x="7" y="4"/>
                  <a:pt x="7" y="10"/>
                </a:cubicBezTo>
                <a:cubicBezTo>
                  <a:pt x="6" y="35"/>
                  <a:pt x="1" y="45"/>
                  <a:pt x="1" y="45"/>
                </a:cubicBezTo>
                <a:cubicBezTo>
                  <a:pt x="-1" y="50"/>
                  <a:pt x="1" y="56"/>
                  <a:pt x="5" y="59"/>
                </a:cubicBezTo>
                <a:cubicBezTo>
                  <a:pt x="7" y="59"/>
                  <a:pt x="8" y="60"/>
                  <a:pt x="10" y="60"/>
                </a:cubicBezTo>
                <a:cubicBezTo>
                  <a:pt x="13" y="60"/>
                  <a:pt x="17" y="58"/>
                  <a:pt x="19" y="54"/>
                </a:cubicBezTo>
                <a:cubicBezTo>
                  <a:pt x="19" y="53"/>
                  <a:pt x="25" y="40"/>
                  <a:pt x="26" y="10"/>
                </a:cubicBezTo>
                <a:cubicBezTo>
                  <a:pt x="26" y="5"/>
                  <a:pt x="22" y="0"/>
                  <a:pt x="1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4" name="Freeform 1033">
            <a:extLst>
              <a:ext uri="{FF2B5EF4-FFF2-40B4-BE49-F238E27FC236}">
                <a16:creationId xmlns:a16="http://schemas.microsoft.com/office/drawing/2014/main" id="{8B746071-E23A-A348-9D0E-EC31364DACB5}"/>
              </a:ext>
            </a:extLst>
          </p:cNvPr>
          <p:cNvSpPr/>
          <p:nvPr/>
        </p:nvSpPr>
        <p:spPr>
          <a:xfrm>
            <a:off x="3584833" y="1187491"/>
            <a:ext cx="756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" h="60">
                <a:moveTo>
                  <a:pt x="7" y="59"/>
                </a:moveTo>
                <a:cubicBezTo>
                  <a:pt x="8" y="59"/>
                  <a:pt x="9" y="60"/>
                  <a:pt x="10" y="60"/>
                </a:cubicBezTo>
                <a:cubicBezTo>
                  <a:pt x="15" y="60"/>
                  <a:pt x="18" y="57"/>
                  <a:pt x="20" y="53"/>
                </a:cubicBezTo>
                <a:cubicBezTo>
                  <a:pt x="20" y="51"/>
                  <a:pt x="24" y="37"/>
                  <a:pt x="20" y="8"/>
                </a:cubicBezTo>
                <a:cubicBezTo>
                  <a:pt x="19" y="2"/>
                  <a:pt x="14" y="-1"/>
                  <a:pt x="8" y="0"/>
                </a:cubicBezTo>
                <a:cubicBezTo>
                  <a:pt x="3" y="0"/>
                  <a:pt x="-1" y="5"/>
                  <a:pt x="0" y="11"/>
                </a:cubicBezTo>
                <a:cubicBezTo>
                  <a:pt x="4" y="36"/>
                  <a:pt x="1" y="47"/>
                  <a:pt x="1" y="47"/>
                </a:cubicBezTo>
                <a:cubicBezTo>
                  <a:pt x="-1" y="52"/>
                  <a:pt x="2" y="58"/>
                  <a:pt x="7" y="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5" name="Freeform 1034">
            <a:extLst>
              <a:ext uri="{FF2B5EF4-FFF2-40B4-BE49-F238E27FC236}">
                <a16:creationId xmlns:a16="http://schemas.microsoft.com/office/drawing/2014/main" id="{9C18A560-7ECE-A943-B600-B4C212E20740}"/>
              </a:ext>
            </a:extLst>
          </p:cNvPr>
          <p:cNvSpPr/>
          <p:nvPr/>
        </p:nvSpPr>
        <p:spPr>
          <a:xfrm>
            <a:off x="3558193" y="1141411"/>
            <a:ext cx="23400" cy="5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" h="153">
                <a:moveTo>
                  <a:pt x="17" y="4"/>
                </a:moveTo>
                <a:cubicBezTo>
                  <a:pt x="14" y="0"/>
                  <a:pt x="7" y="-1"/>
                  <a:pt x="3" y="3"/>
                </a:cubicBezTo>
                <a:cubicBezTo>
                  <a:pt x="-1" y="6"/>
                  <a:pt x="-1" y="13"/>
                  <a:pt x="2" y="17"/>
                </a:cubicBezTo>
                <a:cubicBezTo>
                  <a:pt x="17" y="34"/>
                  <a:pt x="29" y="59"/>
                  <a:pt x="36" y="92"/>
                </a:cubicBezTo>
                <a:cubicBezTo>
                  <a:pt x="41" y="110"/>
                  <a:pt x="44" y="128"/>
                  <a:pt x="46" y="144"/>
                </a:cubicBezTo>
                <a:cubicBezTo>
                  <a:pt x="47" y="149"/>
                  <a:pt x="51" y="153"/>
                  <a:pt x="56" y="153"/>
                </a:cubicBezTo>
                <a:lnTo>
                  <a:pt x="57" y="153"/>
                </a:lnTo>
                <a:cubicBezTo>
                  <a:pt x="62" y="152"/>
                  <a:pt x="66" y="147"/>
                  <a:pt x="66" y="142"/>
                </a:cubicBezTo>
                <a:cubicBezTo>
                  <a:pt x="63" y="125"/>
                  <a:pt x="60" y="106"/>
                  <a:pt x="56" y="87"/>
                </a:cubicBezTo>
                <a:cubicBezTo>
                  <a:pt x="47" y="52"/>
                  <a:pt x="34" y="24"/>
                  <a:pt x="17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6" name="Freeform 1035">
            <a:extLst>
              <a:ext uri="{FF2B5EF4-FFF2-40B4-BE49-F238E27FC236}">
                <a16:creationId xmlns:a16="http://schemas.microsoft.com/office/drawing/2014/main" id="{3855F01D-089D-6D43-BFB5-23A40D7D0101}"/>
              </a:ext>
            </a:extLst>
          </p:cNvPr>
          <p:cNvSpPr/>
          <p:nvPr/>
        </p:nvSpPr>
        <p:spPr>
          <a:xfrm>
            <a:off x="3505273" y="1130611"/>
            <a:ext cx="38520" cy="97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" h="272">
                <a:moveTo>
                  <a:pt x="28" y="33"/>
                </a:moveTo>
                <a:cubicBezTo>
                  <a:pt x="7" y="56"/>
                  <a:pt x="-3" y="87"/>
                  <a:pt x="1" y="118"/>
                </a:cubicBezTo>
                <a:lnTo>
                  <a:pt x="1" y="119"/>
                </a:lnTo>
                <a:cubicBezTo>
                  <a:pt x="4" y="130"/>
                  <a:pt x="16" y="190"/>
                  <a:pt x="9" y="261"/>
                </a:cubicBezTo>
                <a:cubicBezTo>
                  <a:pt x="8" y="266"/>
                  <a:pt x="12" y="271"/>
                  <a:pt x="18" y="272"/>
                </a:cubicBezTo>
                <a:lnTo>
                  <a:pt x="19" y="272"/>
                </a:lnTo>
                <a:cubicBezTo>
                  <a:pt x="24" y="272"/>
                  <a:pt x="28" y="268"/>
                  <a:pt x="28" y="263"/>
                </a:cubicBezTo>
                <a:cubicBezTo>
                  <a:pt x="35" y="190"/>
                  <a:pt x="23" y="128"/>
                  <a:pt x="21" y="115"/>
                </a:cubicBezTo>
                <a:cubicBezTo>
                  <a:pt x="18" y="90"/>
                  <a:pt x="26" y="65"/>
                  <a:pt x="43" y="46"/>
                </a:cubicBezTo>
                <a:cubicBezTo>
                  <a:pt x="58" y="29"/>
                  <a:pt x="78" y="20"/>
                  <a:pt x="98" y="20"/>
                </a:cubicBezTo>
                <a:cubicBezTo>
                  <a:pt x="103" y="20"/>
                  <a:pt x="108" y="15"/>
                  <a:pt x="108" y="10"/>
                </a:cubicBezTo>
                <a:cubicBezTo>
                  <a:pt x="108" y="5"/>
                  <a:pt x="104" y="0"/>
                  <a:pt x="98" y="0"/>
                </a:cubicBezTo>
                <a:cubicBezTo>
                  <a:pt x="72" y="0"/>
                  <a:pt x="47" y="12"/>
                  <a:pt x="28" y="3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7" name="Freeform 1036">
            <a:extLst>
              <a:ext uri="{FF2B5EF4-FFF2-40B4-BE49-F238E27FC236}">
                <a16:creationId xmlns:a16="http://schemas.microsoft.com/office/drawing/2014/main" id="{B19D6625-F6E2-DA4C-AA55-B8F99E1885F9}"/>
              </a:ext>
            </a:extLst>
          </p:cNvPr>
          <p:cNvSpPr/>
          <p:nvPr/>
        </p:nvSpPr>
        <p:spPr>
          <a:xfrm>
            <a:off x="3579432" y="1162651"/>
            <a:ext cx="864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" h="41">
                <a:moveTo>
                  <a:pt x="20" y="7"/>
                </a:moveTo>
                <a:cubicBezTo>
                  <a:pt x="18" y="2"/>
                  <a:pt x="12" y="-1"/>
                  <a:pt x="7" y="1"/>
                </a:cubicBezTo>
                <a:cubicBezTo>
                  <a:pt x="2" y="2"/>
                  <a:pt x="-1" y="8"/>
                  <a:pt x="1" y="13"/>
                </a:cubicBezTo>
                <a:cubicBezTo>
                  <a:pt x="2" y="19"/>
                  <a:pt x="4" y="26"/>
                  <a:pt x="6" y="33"/>
                </a:cubicBezTo>
                <a:cubicBezTo>
                  <a:pt x="7" y="38"/>
                  <a:pt x="11" y="41"/>
                  <a:pt x="15" y="41"/>
                </a:cubicBezTo>
                <a:cubicBezTo>
                  <a:pt x="16" y="41"/>
                  <a:pt x="17" y="41"/>
                  <a:pt x="18" y="41"/>
                </a:cubicBezTo>
                <a:cubicBezTo>
                  <a:pt x="23" y="39"/>
                  <a:pt x="26" y="34"/>
                  <a:pt x="25" y="29"/>
                </a:cubicBezTo>
                <a:cubicBezTo>
                  <a:pt x="23" y="21"/>
                  <a:pt x="22" y="14"/>
                  <a:pt x="20" y="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8" name="Freeform 1037">
            <a:extLst>
              <a:ext uri="{FF2B5EF4-FFF2-40B4-BE49-F238E27FC236}">
                <a16:creationId xmlns:a16="http://schemas.microsoft.com/office/drawing/2014/main" id="{94343C48-36B9-574D-A929-2005F99A9475}"/>
              </a:ext>
            </a:extLst>
          </p:cNvPr>
          <p:cNvSpPr/>
          <p:nvPr/>
        </p:nvSpPr>
        <p:spPr>
          <a:xfrm>
            <a:off x="3525794" y="1119451"/>
            <a:ext cx="48960" cy="25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72">
                <a:moveTo>
                  <a:pt x="8" y="4"/>
                </a:moveTo>
                <a:cubicBezTo>
                  <a:pt x="2" y="5"/>
                  <a:pt x="-1" y="11"/>
                  <a:pt x="1" y="16"/>
                </a:cubicBezTo>
                <a:cubicBezTo>
                  <a:pt x="2" y="21"/>
                  <a:pt x="8" y="24"/>
                  <a:pt x="13" y="23"/>
                </a:cubicBezTo>
                <a:cubicBezTo>
                  <a:pt x="53" y="11"/>
                  <a:pt x="92" y="28"/>
                  <a:pt x="120" y="68"/>
                </a:cubicBezTo>
                <a:cubicBezTo>
                  <a:pt x="122" y="71"/>
                  <a:pt x="125" y="72"/>
                  <a:pt x="128" y="72"/>
                </a:cubicBezTo>
                <a:cubicBezTo>
                  <a:pt x="130" y="72"/>
                  <a:pt x="132" y="72"/>
                  <a:pt x="134" y="70"/>
                </a:cubicBezTo>
                <a:cubicBezTo>
                  <a:pt x="138" y="67"/>
                  <a:pt x="139" y="61"/>
                  <a:pt x="136" y="57"/>
                </a:cubicBezTo>
                <a:cubicBezTo>
                  <a:pt x="104" y="10"/>
                  <a:pt x="56" y="-10"/>
                  <a:pt x="8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9" name="Freeform 1038">
            <a:extLst>
              <a:ext uri="{FF2B5EF4-FFF2-40B4-BE49-F238E27FC236}">
                <a16:creationId xmlns:a16="http://schemas.microsoft.com/office/drawing/2014/main" id="{3AF4067B-EEFE-444C-8973-04EDB0190969}"/>
              </a:ext>
            </a:extLst>
          </p:cNvPr>
          <p:cNvSpPr/>
          <p:nvPr/>
        </p:nvSpPr>
        <p:spPr>
          <a:xfrm>
            <a:off x="3494473" y="1132412"/>
            <a:ext cx="1944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65">
                <a:moveTo>
                  <a:pt x="38" y="4"/>
                </a:moveTo>
                <a:cubicBezTo>
                  <a:pt x="10" y="33"/>
                  <a:pt x="-4" y="73"/>
                  <a:pt x="1" y="113"/>
                </a:cubicBezTo>
                <a:lnTo>
                  <a:pt x="1" y="114"/>
                </a:lnTo>
                <a:cubicBezTo>
                  <a:pt x="4" y="124"/>
                  <a:pt x="5" y="139"/>
                  <a:pt x="7" y="156"/>
                </a:cubicBezTo>
                <a:cubicBezTo>
                  <a:pt x="7" y="161"/>
                  <a:pt x="11" y="165"/>
                  <a:pt x="16" y="165"/>
                </a:cubicBezTo>
                <a:cubicBezTo>
                  <a:pt x="17" y="165"/>
                  <a:pt x="17" y="165"/>
                  <a:pt x="17" y="165"/>
                </a:cubicBezTo>
                <a:cubicBezTo>
                  <a:pt x="23" y="164"/>
                  <a:pt x="27" y="160"/>
                  <a:pt x="26" y="154"/>
                </a:cubicBezTo>
                <a:cubicBezTo>
                  <a:pt x="25" y="136"/>
                  <a:pt x="23" y="121"/>
                  <a:pt x="21" y="110"/>
                </a:cubicBezTo>
                <a:cubicBezTo>
                  <a:pt x="17" y="76"/>
                  <a:pt x="28" y="42"/>
                  <a:pt x="52" y="17"/>
                </a:cubicBezTo>
                <a:cubicBezTo>
                  <a:pt x="56" y="13"/>
                  <a:pt x="56" y="7"/>
                  <a:pt x="52" y="3"/>
                </a:cubicBezTo>
                <a:cubicBezTo>
                  <a:pt x="48" y="-1"/>
                  <a:pt x="42" y="0"/>
                  <a:pt x="38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0" name="Freeform 1039">
            <a:extLst>
              <a:ext uri="{FF2B5EF4-FFF2-40B4-BE49-F238E27FC236}">
                <a16:creationId xmlns:a16="http://schemas.microsoft.com/office/drawing/2014/main" id="{3CCCCB68-D557-7B4E-8BA5-2771610809B9}"/>
              </a:ext>
            </a:extLst>
          </p:cNvPr>
          <p:cNvSpPr/>
          <p:nvPr/>
        </p:nvSpPr>
        <p:spPr>
          <a:xfrm>
            <a:off x="3497353" y="1200091"/>
            <a:ext cx="6840" cy="22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" h="63">
                <a:moveTo>
                  <a:pt x="10" y="63"/>
                </a:moveTo>
                <a:cubicBezTo>
                  <a:pt x="15" y="63"/>
                  <a:pt x="20" y="59"/>
                  <a:pt x="20" y="54"/>
                </a:cubicBezTo>
                <a:cubicBezTo>
                  <a:pt x="20" y="39"/>
                  <a:pt x="20" y="24"/>
                  <a:pt x="20" y="9"/>
                </a:cubicBezTo>
                <a:cubicBezTo>
                  <a:pt x="20" y="4"/>
                  <a:pt x="16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1" y="24"/>
                  <a:pt x="1" y="39"/>
                  <a:pt x="0" y="53"/>
                </a:cubicBezTo>
                <a:cubicBezTo>
                  <a:pt x="0" y="59"/>
                  <a:pt x="4" y="63"/>
                  <a:pt x="10" y="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1" name="Freeform 1040">
            <a:extLst>
              <a:ext uri="{FF2B5EF4-FFF2-40B4-BE49-F238E27FC236}">
                <a16:creationId xmlns:a16="http://schemas.microsoft.com/office/drawing/2014/main" id="{61045896-4FEF-CD46-A1E6-80269FE207AB}"/>
              </a:ext>
            </a:extLst>
          </p:cNvPr>
          <p:cNvSpPr/>
          <p:nvPr/>
        </p:nvSpPr>
        <p:spPr>
          <a:xfrm>
            <a:off x="3590233" y="1158691"/>
            <a:ext cx="11880" cy="3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" h="105">
                <a:moveTo>
                  <a:pt x="20" y="7"/>
                </a:moveTo>
                <a:cubicBezTo>
                  <a:pt x="18" y="2"/>
                  <a:pt x="13" y="-1"/>
                  <a:pt x="7" y="0"/>
                </a:cubicBezTo>
                <a:cubicBezTo>
                  <a:pt x="2" y="2"/>
                  <a:pt x="-1" y="7"/>
                  <a:pt x="1" y="12"/>
                </a:cubicBezTo>
                <a:cubicBezTo>
                  <a:pt x="1" y="13"/>
                  <a:pt x="1" y="15"/>
                  <a:pt x="2" y="16"/>
                </a:cubicBezTo>
                <a:cubicBezTo>
                  <a:pt x="5" y="28"/>
                  <a:pt x="15" y="58"/>
                  <a:pt x="15" y="95"/>
                </a:cubicBezTo>
                <a:cubicBezTo>
                  <a:pt x="15" y="100"/>
                  <a:pt x="19" y="105"/>
                  <a:pt x="24" y="105"/>
                </a:cubicBezTo>
                <a:cubicBezTo>
                  <a:pt x="30" y="105"/>
                  <a:pt x="34" y="100"/>
                  <a:pt x="34" y="95"/>
                </a:cubicBezTo>
                <a:cubicBezTo>
                  <a:pt x="35" y="55"/>
                  <a:pt x="24" y="22"/>
                  <a:pt x="21" y="10"/>
                </a:cubicBezTo>
                <a:cubicBezTo>
                  <a:pt x="20" y="9"/>
                  <a:pt x="20" y="8"/>
                  <a:pt x="20" y="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2" name="Freeform 1041">
            <a:extLst>
              <a:ext uri="{FF2B5EF4-FFF2-40B4-BE49-F238E27FC236}">
                <a16:creationId xmlns:a16="http://schemas.microsoft.com/office/drawing/2014/main" id="{E232B7DA-191C-9F47-A950-D355B861FF8C}"/>
              </a:ext>
            </a:extLst>
          </p:cNvPr>
          <p:cNvSpPr/>
          <p:nvPr/>
        </p:nvSpPr>
        <p:spPr>
          <a:xfrm>
            <a:off x="3482593" y="1107931"/>
            <a:ext cx="106560" cy="6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7" h="172">
                <a:moveTo>
                  <a:pt x="125" y="4"/>
                </a:moveTo>
                <a:cubicBezTo>
                  <a:pt x="55" y="20"/>
                  <a:pt x="2" y="87"/>
                  <a:pt x="0" y="162"/>
                </a:cubicBezTo>
                <a:cubicBezTo>
                  <a:pt x="0" y="167"/>
                  <a:pt x="4" y="172"/>
                  <a:pt x="9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5" y="172"/>
                  <a:pt x="19" y="168"/>
                  <a:pt x="20" y="162"/>
                </a:cubicBezTo>
                <a:cubicBezTo>
                  <a:pt x="22" y="96"/>
                  <a:pt x="68" y="38"/>
                  <a:pt x="129" y="23"/>
                </a:cubicBezTo>
                <a:cubicBezTo>
                  <a:pt x="157" y="17"/>
                  <a:pt x="228" y="12"/>
                  <a:pt x="278" y="106"/>
                </a:cubicBezTo>
                <a:cubicBezTo>
                  <a:pt x="281" y="111"/>
                  <a:pt x="287" y="113"/>
                  <a:pt x="292" y="111"/>
                </a:cubicBezTo>
                <a:cubicBezTo>
                  <a:pt x="297" y="108"/>
                  <a:pt x="298" y="102"/>
                  <a:pt x="296" y="97"/>
                </a:cubicBezTo>
                <a:cubicBezTo>
                  <a:pt x="256" y="23"/>
                  <a:pt x="192" y="-12"/>
                  <a:pt x="125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3" name="Freeform 1042">
            <a:extLst>
              <a:ext uri="{FF2B5EF4-FFF2-40B4-BE49-F238E27FC236}">
                <a16:creationId xmlns:a16="http://schemas.microsoft.com/office/drawing/2014/main" id="{6BB33DED-CD97-2842-B731-6F57CDBC3D87}"/>
              </a:ext>
            </a:extLst>
          </p:cNvPr>
          <p:cNvSpPr/>
          <p:nvPr/>
        </p:nvSpPr>
        <p:spPr>
          <a:xfrm>
            <a:off x="3484393" y="1182091"/>
            <a:ext cx="7920" cy="2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" h="77">
                <a:moveTo>
                  <a:pt x="14" y="77"/>
                </a:moveTo>
                <a:cubicBezTo>
                  <a:pt x="19" y="77"/>
                  <a:pt x="24" y="73"/>
                  <a:pt x="23" y="67"/>
                </a:cubicBezTo>
                <a:cubicBezTo>
                  <a:pt x="23" y="46"/>
                  <a:pt x="21" y="26"/>
                  <a:pt x="19" y="9"/>
                </a:cubicBezTo>
                <a:cubicBezTo>
                  <a:pt x="19" y="3"/>
                  <a:pt x="14" y="-1"/>
                  <a:pt x="8" y="0"/>
                </a:cubicBezTo>
                <a:cubicBezTo>
                  <a:pt x="3" y="1"/>
                  <a:pt x="-1" y="6"/>
                  <a:pt x="0" y="11"/>
                </a:cubicBezTo>
                <a:cubicBezTo>
                  <a:pt x="2" y="28"/>
                  <a:pt x="3" y="47"/>
                  <a:pt x="4" y="68"/>
                </a:cubicBezTo>
                <a:cubicBezTo>
                  <a:pt x="4" y="73"/>
                  <a:pt x="8" y="77"/>
                  <a:pt x="14" y="7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4" name="Freeform 1043">
            <a:extLst>
              <a:ext uri="{FF2B5EF4-FFF2-40B4-BE49-F238E27FC236}">
                <a16:creationId xmlns:a16="http://schemas.microsoft.com/office/drawing/2014/main" id="{ABF7D736-49E8-6045-9F95-8494C68D1AD6}"/>
              </a:ext>
            </a:extLst>
          </p:cNvPr>
          <p:cNvSpPr/>
          <p:nvPr/>
        </p:nvSpPr>
        <p:spPr>
          <a:xfrm>
            <a:off x="3539113" y="1223851"/>
            <a:ext cx="792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" h="40">
                <a:moveTo>
                  <a:pt x="3" y="8"/>
                </a:moveTo>
                <a:cubicBezTo>
                  <a:pt x="2" y="16"/>
                  <a:pt x="1" y="22"/>
                  <a:pt x="0" y="25"/>
                </a:cubicBezTo>
                <a:cubicBezTo>
                  <a:pt x="0" y="27"/>
                  <a:pt x="0" y="28"/>
                  <a:pt x="0" y="29"/>
                </a:cubicBezTo>
                <a:cubicBezTo>
                  <a:pt x="-1" y="34"/>
                  <a:pt x="3" y="39"/>
                  <a:pt x="8" y="40"/>
                </a:cubicBezTo>
                <a:cubicBezTo>
                  <a:pt x="9" y="40"/>
                  <a:pt x="9" y="40"/>
                  <a:pt x="10" y="40"/>
                </a:cubicBezTo>
                <a:cubicBezTo>
                  <a:pt x="14" y="40"/>
                  <a:pt x="19" y="37"/>
                  <a:pt x="19" y="32"/>
                </a:cubicBezTo>
                <a:cubicBezTo>
                  <a:pt x="19" y="31"/>
                  <a:pt x="20" y="30"/>
                  <a:pt x="20" y="29"/>
                </a:cubicBezTo>
                <a:cubicBezTo>
                  <a:pt x="20" y="25"/>
                  <a:pt x="21" y="19"/>
                  <a:pt x="23" y="11"/>
                </a:cubicBezTo>
                <a:cubicBezTo>
                  <a:pt x="23" y="6"/>
                  <a:pt x="20" y="1"/>
                  <a:pt x="14" y="0"/>
                </a:cubicBezTo>
                <a:cubicBezTo>
                  <a:pt x="9" y="-1"/>
                  <a:pt x="4" y="3"/>
                  <a:pt x="3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5" name="Freeform 1044">
            <a:extLst>
              <a:ext uri="{FF2B5EF4-FFF2-40B4-BE49-F238E27FC236}">
                <a16:creationId xmlns:a16="http://schemas.microsoft.com/office/drawing/2014/main" id="{1FC7E078-2F42-3D45-B9C8-608DB1302313}"/>
              </a:ext>
            </a:extLst>
          </p:cNvPr>
          <p:cNvSpPr/>
          <p:nvPr/>
        </p:nvSpPr>
        <p:spPr>
          <a:xfrm>
            <a:off x="3538394" y="1165891"/>
            <a:ext cx="108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" h="141">
                <a:moveTo>
                  <a:pt x="30" y="132"/>
                </a:moveTo>
                <a:cubicBezTo>
                  <a:pt x="31" y="116"/>
                  <a:pt x="31" y="102"/>
                  <a:pt x="30" y="90"/>
                </a:cubicBezTo>
                <a:cubicBezTo>
                  <a:pt x="26" y="38"/>
                  <a:pt x="23" y="16"/>
                  <a:pt x="19" y="7"/>
                </a:cubicBezTo>
                <a:cubicBezTo>
                  <a:pt x="17" y="2"/>
                  <a:pt x="11" y="-1"/>
                  <a:pt x="6" y="1"/>
                </a:cubicBezTo>
                <a:cubicBezTo>
                  <a:pt x="1" y="4"/>
                  <a:pt x="-1" y="9"/>
                  <a:pt x="1" y="14"/>
                </a:cubicBezTo>
                <a:cubicBezTo>
                  <a:pt x="4" y="23"/>
                  <a:pt x="7" y="58"/>
                  <a:pt x="10" y="92"/>
                </a:cubicBezTo>
                <a:cubicBezTo>
                  <a:pt x="11" y="103"/>
                  <a:pt x="11" y="116"/>
                  <a:pt x="10" y="131"/>
                </a:cubicBezTo>
                <a:cubicBezTo>
                  <a:pt x="10" y="136"/>
                  <a:pt x="14" y="141"/>
                  <a:pt x="19" y="141"/>
                </a:cubicBezTo>
                <a:lnTo>
                  <a:pt x="20" y="141"/>
                </a:lnTo>
                <a:cubicBezTo>
                  <a:pt x="25" y="141"/>
                  <a:pt x="29" y="137"/>
                  <a:pt x="30" y="1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6" name="Freeform 1045">
            <a:extLst>
              <a:ext uri="{FF2B5EF4-FFF2-40B4-BE49-F238E27FC236}">
                <a16:creationId xmlns:a16="http://schemas.microsoft.com/office/drawing/2014/main" id="{371BD765-C681-614C-BB76-84EFB86626CA}"/>
              </a:ext>
            </a:extLst>
          </p:cNvPr>
          <p:cNvSpPr/>
          <p:nvPr/>
        </p:nvSpPr>
        <p:spPr>
          <a:xfrm>
            <a:off x="4092792" y="1062572"/>
            <a:ext cx="324720" cy="47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3" h="1317">
                <a:moveTo>
                  <a:pt x="876" y="917"/>
                </a:moveTo>
                <a:cubicBezTo>
                  <a:pt x="860" y="917"/>
                  <a:pt x="848" y="929"/>
                  <a:pt x="848" y="944"/>
                </a:cubicBezTo>
                <a:lnTo>
                  <a:pt x="848" y="1208"/>
                </a:lnTo>
                <a:cubicBezTo>
                  <a:pt x="848" y="1237"/>
                  <a:pt x="824" y="1262"/>
                  <a:pt x="794" y="1262"/>
                </a:cubicBezTo>
                <a:lnTo>
                  <a:pt x="109" y="1262"/>
                </a:lnTo>
                <a:cubicBezTo>
                  <a:pt x="80" y="1262"/>
                  <a:pt x="55" y="1237"/>
                  <a:pt x="55" y="1208"/>
                </a:cubicBezTo>
                <a:lnTo>
                  <a:pt x="55" y="109"/>
                </a:lnTo>
                <a:cubicBezTo>
                  <a:pt x="55" y="79"/>
                  <a:pt x="80" y="55"/>
                  <a:pt x="109" y="55"/>
                </a:cubicBezTo>
                <a:lnTo>
                  <a:pt x="794" y="55"/>
                </a:lnTo>
                <a:cubicBezTo>
                  <a:pt x="824" y="55"/>
                  <a:pt x="848" y="79"/>
                  <a:pt x="848" y="109"/>
                </a:cubicBezTo>
                <a:lnTo>
                  <a:pt x="848" y="377"/>
                </a:lnTo>
                <a:cubicBezTo>
                  <a:pt x="848" y="393"/>
                  <a:pt x="860" y="405"/>
                  <a:pt x="876" y="405"/>
                </a:cubicBezTo>
                <a:cubicBezTo>
                  <a:pt x="891" y="405"/>
                  <a:pt x="903" y="393"/>
                  <a:pt x="903" y="377"/>
                </a:cubicBezTo>
                <a:lnTo>
                  <a:pt x="903" y="109"/>
                </a:lnTo>
                <a:cubicBezTo>
                  <a:pt x="903" y="49"/>
                  <a:pt x="854" y="0"/>
                  <a:pt x="794" y="0"/>
                </a:cubicBez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208"/>
                </a:lnTo>
                <a:cubicBezTo>
                  <a:pt x="0" y="1268"/>
                  <a:pt x="49" y="1317"/>
                  <a:pt x="109" y="1317"/>
                </a:cubicBezTo>
                <a:lnTo>
                  <a:pt x="794" y="1317"/>
                </a:lnTo>
                <a:cubicBezTo>
                  <a:pt x="854" y="1317"/>
                  <a:pt x="903" y="1268"/>
                  <a:pt x="903" y="1208"/>
                </a:cubicBezTo>
                <a:lnTo>
                  <a:pt x="903" y="944"/>
                </a:lnTo>
                <a:cubicBezTo>
                  <a:pt x="903" y="929"/>
                  <a:pt x="891" y="917"/>
                  <a:pt x="876" y="9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7" name="Freeform 1046">
            <a:extLst>
              <a:ext uri="{FF2B5EF4-FFF2-40B4-BE49-F238E27FC236}">
                <a16:creationId xmlns:a16="http://schemas.microsoft.com/office/drawing/2014/main" id="{C484F531-FB92-9440-8FF5-7A089282EF22}"/>
              </a:ext>
            </a:extLst>
          </p:cNvPr>
          <p:cNvSpPr/>
          <p:nvPr/>
        </p:nvSpPr>
        <p:spPr>
          <a:xfrm>
            <a:off x="4240392" y="1448131"/>
            <a:ext cx="24480" cy="24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" h="70">
                <a:moveTo>
                  <a:pt x="0" y="35"/>
                </a:moveTo>
                <a:cubicBezTo>
                  <a:pt x="0" y="54"/>
                  <a:pt x="15" y="70"/>
                  <a:pt x="35" y="70"/>
                </a:cubicBezTo>
                <a:cubicBezTo>
                  <a:pt x="54" y="70"/>
                  <a:pt x="69" y="54"/>
                  <a:pt x="69" y="35"/>
                </a:cubicBezTo>
                <a:cubicBezTo>
                  <a:pt x="69" y="16"/>
                  <a:pt x="54" y="0"/>
                  <a:pt x="35" y="0"/>
                </a:cubicBezTo>
                <a:cubicBezTo>
                  <a:pt x="15" y="0"/>
                  <a:pt x="0" y="16"/>
                  <a:pt x="0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8" name="Freeform 1047">
            <a:extLst>
              <a:ext uri="{FF2B5EF4-FFF2-40B4-BE49-F238E27FC236}">
                <a16:creationId xmlns:a16="http://schemas.microsoft.com/office/drawing/2014/main" id="{B85B0B5B-2F5F-3644-9DF4-1BCE30721C64}"/>
              </a:ext>
            </a:extLst>
          </p:cNvPr>
          <p:cNvSpPr/>
          <p:nvPr/>
        </p:nvSpPr>
        <p:spPr>
          <a:xfrm>
            <a:off x="4213752" y="1115131"/>
            <a:ext cx="777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7" h="55">
                <a:moveTo>
                  <a:pt x="217" y="27"/>
                </a:moveTo>
                <a:cubicBezTo>
                  <a:pt x="217" y="12"/>
                  <a:pt x="205" y="0"/>
                  <a:pt x="190" y="0"/>
                </a:cubicBez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8" y="55"/>
                </a:cubicBezTo>
                <a:lnTo>
                  <a:pt x="190" y="55"/>
                </a:lnTo>
                <a:cubicBezTo>
                  <a:pt x="205" y="55"/>
                  <a:pt x="217" y="43"/>
                  <a:pt x="217" y="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9" name="Freeform 1048">
            <a:extLst>
              <a:ext uri="{FF2B5EF4-FFF2-40B4-BE49-F238E27FC236}">
                <a16:creationId xmlns:a16="http://schemas.microsoft.com/office/drawing/2014/main" id="{99DD107B-A5F9-8844-8DE4-71E4A9BAB191}"/>
              </a:ext>
            </a:extLst>
          </p:cNvPr>
          <p:cNvSpPr/>
          <p:nvPr/>
        </p:nvSpPr>
        <p:spPr>
          <a:xfrm>
            <a:off x="4437673" y="1242931"/>
            <a:ext cx="32400" cy="72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1" h="202">
                <a:moveTo>
                  <a:pt x="33" y="17"/>
                </a:moveTo>
                <a:cubicBezTo>
                  <a:pt x="28" y="12"/>
                  <a:pt x="22" y="7"/>
                  <a:pt x="16" y="2"/>
                </a:cubicBezTo>
                <a:cubicBezTo>
                  <a:pt x="12" y="-1"/>
                  <a:pt x="5" y="-1"/>
                  <a:pt x="2" y="3"/>
                </a:cubicBezTo>
                <a:cubicBezTo>
                  <a:pt x="-1" y="8"/>
                  <a:pt x="-1" y="14"/>
                  <a:pt x="4" y="17"/>
                </a:cubicBezTo>
                <a:cubicBezTo>
                  <a:pt x="9" y="22"/>
                  <a:pt x="14" y="26"/>
                  <a:pt x="19" y="31"/>
                </a:cubicBezTo>
                <a:cubicBezTo>
                  <a:pt x="53" y="65"/>
                  <a:pt x="71" y="109"/>
                  <a:pt x="71" y="156"/>
                </a:cubicBezTo>
                <a:cubicBezTo>
                  <a:pt x="71" y="165"/>
                  <a:pt x="70" y="176"/>
                  <a:pt x="67" y="190"/>
                </a:cubicBezTo>
                <a:cubicBezTo>
                  <a:pt x="66" y="196"/>
                  <a:pt x="69" y="201"/>
                  <a:pt x="75" y="202"/>
                </a:cubicBezTo>
                <a:cubicBezTo>
                  <a:pt x="75" y="202"/>
                  <a:pt x="76" y="202"/>
                  <a:pt x="77" y="202"/>
                </a:cubicBezTo>
                <a:cubicBezTo>
                  <a:pt x="81" y="202"/>
                  <a:pt x="85" y="199"/>
                  <a:pt x="86" y="194"/>
                </a:cubicBezTo>
                <a:cubicBezTo>
                  <a:pt x="88" y="184"/>
                  <a:pt x="91" y="169"/>
                  <a:pt x="91" y="156"/>
                </a:cubicBezTo>
                <a:cubicBezTo>
                  <a:pt x="91" y="104"/>
                  <a:pt x="70" y="54"/>
                  <a:pt x="33" y="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0" name="Freeform 1049">
            <a:extLst>
              <a:ext uri="{FF2B5EF4-FFF2-40B4-BE49-F238E27FC236}">
                <a16:creationId xmlns:a16="http://schemas.microsoft.com/office/drawing/2014/main" id="{BDD5FA34-94D0-3C4E-8C79-AB1B33E11996}"/>
              </a:ext>
            </a:extLst>
          </p:cNvPr>
          <p:cNvSpPr/>
          <p:nvPr/>
        </p:nvSpPr>
        <p:spPr>
          <a:xfrm>
            <a:off x="4332913" y="1228531"/>
            <a:ext cx="92880" cy="52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9" h="147">
                <a:moveTo>
                  <a:pt x="124" y="10"/>
                </a:moveTo>
                <a:cubicBezTo>
                  <a:pt x="116" y="13"/>
                  <a:pt x="107" y="17"/>
                  <a:pt x="99" y="21"/>
                </a:cubicBezTo>
                <a:cubicBezTo>
                  <a:pt x="91" y="25"/>
                  <a:pt x="84" y="29"/>
                  <a:pt x="76" y="34"/>
                </a:cubicBezTo>
                <a:cubicBezTo>
                  <a:pt x="66" y="41"/>
                  <a:pt x="57" y="49"/>
                  <a:pt x="48" y="58"/>
                </a:cubicBezTo>
                <a:cubicBezTo>
                  <a:pt x="27" y="79"/>
                  <a:pt x="10" y="105"/>
                  <a:pt x="1" y="134"/>
                </a:cubicBezTo>
                <a:cubicBezTo>
                  <a:pt x="-1" y="139"/>
                  <a:pt x="2" y="145"/>
                  <a:pt x="7" y="146"/>
                </a:cubicBezTo>
                <a:cubicBezTo>
                  <a:pt x="8" y="147"/>
                  <a:pt x="9" y="147"/>
                  <a:pt x="10" y="147"/>
                </a:cubicBezTo>
                <a:cubicBezTo>
                  <a:pt x="14" y="147"/>
                  <a:pt x="18" y="144"/>
                  <a:pt x="20" y="140"/>
                </a:cubicBezTo>
                <a:cubicBezTo>
                  <a:pt x="28" y="114"/>
                  <a:pt x="43" y="91"/>
                  <a:pt x="62" y="72"/>
                </a:cubicBezTo>
                <a:cubicBezTo>
                  <a:pt x="70" y="64"/>
                  <a:pt x="78" y="57"/>
                  <a:pt x="88" y="50"/>
                </a:cubicBezTo>
                <a:cubicBezTo>
                  <a:pt x="94" y="46"/>
                  <a:pt x="101" y="42"/>
                  <a:pt x="108" y="38"/>
                </a:cubicBezTo>
                <a:cubicBezTo>
                  <a:pt x="115" y="35"/>
                  <a:pt x="123" y="32"/>
                  <a:pt x="131" y="29"/>
                </a:cubicBezTo>
                <a:cubicBezTo>
                  <a:pt x="149" y="23"/>
                  <a:pt x="168" y="20"/>
                  <a:pt x="187" y="20"/>
                </a:cubicBezTo>
                <a:cubicBezTo>
                  <a:pt x="207" y="20"/>
                  <a:pt x="228" y="23"/>
                  <a:pt x="247" y="30"/>
                </a:cubicBezTo>
                <a:cubicBezTo>
                  <a:pt x="252" y="32"/>
                  <a:pt x="258" y="30"/>
                  <a:pt x="259" y="24"/>
                </a:cubicBezTo>
                <a:cubicBezTo>
                  <a:pt x="261" y="19"/>
                  <a:pt x="259" y="14"/>
                  <a:pt x="253" y="12"/>
                </a:cubicBezTo>
                <a:cubicBezTo>
                  <a:pt x="232" y="4"/>
                  <a:pt x="210" y="0"/>
                  <a:pt x="187" y="0"/>
                </a:cubicBezTo>
                <a:cubicBezTo>
                  <a:pt x="165" y="0"/>
                  <a:pt x="144" y="4"/>
                  <a:pt x="124" y="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1" name="Freeform 1050">
            <a:extLst>
              <a:ext uri="{FF2B5EF4-FFF2-40B4-BE49-F238E27FC236}">
                <a16:creationId xmlns:a16="http://schemas.microsoft.com/office/drawing/2014/main" id="{93E9CC4F-AEA0-044C-9259-5C3099160763}"/>
              </a:ext>
            </a:extLst>
          </p:cNvPr>
          <p:cNvSpPr/>
          <p:nvPr/>
        </p:nvSpPr>
        <p:spPr>
          <a:xfrm>
            <a:off x="4329313" y="1286851"/>
            <a:ext cx="1332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" h="129">
                <a:moveTo>
                  <a:pt x="12" y="0"/>
                </a:moveTo>
                <a:cubicBezTo>
                  <a:pt x="7" y="0"/>
                  <a:pt x="2" y="3"/>
                  <a:pt x="2" y="9"/>
                </a:cubicBezTo>
                <a:cubicBezTo>
                  <a:pt x="0" y="17"/>
                  <a:pt x="0" y="26"/>
                  <a:pt x="0" y="34"/>
                </a:cubicBezTo>
                <a:cubicBezTo>
                  <a:pt x="0" y="68"/>
                  <a:pt x="6" y="98"/>
                  <a:pt x="20" y="123"/>
                </a:cubicBezTo>
                <a:cubicBezTo>
                  <a:pt x="22" y="127"/>
                  <a:pt x="25" y="129"/>
                  <a:pt x="29" y="129"/>
                </a:cubicBezTo>
                <a:cubicBezTo>
                  <a:pt x="30" y="129"/>
                  <a:pt x="32" y="128"/>
                  <a:pt x="33" y="127"/>
                </a:cubicBezTo>
                <a:cubicBezTo>
                  <a:pt x="38" y="125"/>
                  <a:pt x="40" y="119"/>
                  <a:pt x="37" y="114"/>
                </a:cubicBezTo>
                <a:cubicBezTo>
                  <a:pt x="25" y="91"/>
                  <a:pt x="20" y="65"/>
                  <a:pt x="20" y="34"/>
                </a:cubicBezTo>
                <a:cubicBezTo>
                  <a:pt x="20" y="27"/>
                  <a:pt x="20" y="19"/>
                  <a:pt x="21" y="11"/>
                </a:cubicBezTo>
                <a:cubicBezTo>
                  <a:pt x="22" y="6"/>
                  <a:pt x="18" y="1"/>
                  <a:pt x="1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2" name="Freeform 1051">
            <a:extLst>
              <a:ext uri="{FF2B5EF4-FFF2-40B4-BE49-F238E27FC236}">
                <a16:creationId xmlns:a16="http://schemas.microsoft.com/office/drawing/2014/main" id="{272068A1-19E2-6847-8CFE-CEFBA8B0A655}"/>
              </a:ext>
            </a:extLst>
          </p:cNvPr>
          <p:cNvSpPr/>
          <p:nvPr/>
        </p:nvSpPr>
        <p:spPr>
          <a:xfrm>
            <a:off x="4411033" y="1326091"/>
            <a:ext cx="7560" cy="38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" h="107">
                <a:moveTo>
                  <a:pt x="12" y="0"/>
                </a:moveTo>
                <a:cubicBezTo>
                  <a:pt x="7" y="0"/>
                  <a:pt x="2" y="4"/>
                  <a:pt x="3" y="10"/>
                </a:cubicBezTo>
                <a:cubicBezTo>
                  <a:pt x="3" y="54"/>
                  <a:pt x="0" y="96"/>
                  <a:pt x="0" y="97"/>
                </a:cubicBezTo>
                <a:cubicBezTo>
                  <a:pt x="-1" y="102"/>
                  <a:pt x="4" y="107"/>
                  <a:pt x="9" y="107"/>
                </a:cubicBezTo>
                <a:lnTo>
                  <a:pt x="10" y="107"/>
                </a:lnTo>
                <a:cubicBezTo>
                  <a:pt x="15" y="107"/>
                  <a:pt x="19" y="104"/>
                  <a:pt x="20" y="98"/>
                </a:cubicBezTo>
                <a:cubicBezTo>
                  <a:pt x="20" y="98"/>
                  <a:pt x="23" y="55"/>
                  <a:pt x="22" y="10"/>
                </a:cubicBezTo>
                <a:cubicBezTo>
                  <a:pt x="22" y="4"/>
                  <a:pt x="18" y="0"/>
                  <a:pt x="1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3" name="Freeform 1052">
            <a:extLst>
              <a:ext uri="{FF2B5EF4-FFF2-40B4-BE49-F238E27FC236}">
                <a16:creationId xmlns:a16="http://schemas.microsoft.com/office/drawing/2014/main" id="{AF20719D-8C41-644E-8566-20A62043A163}"/>
              </a:ext>
            </a:extLst>
          </p:cNvPr>
          <p:cNvSpPr/>
          <p:nvPr/>
        </p:nvSpPr>
        <p:spPr>
          <a:xfrm>
            <a:off x="4388352" y="1283971"/>
            <a:ext cx="29880" cy="32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" h="92">
                <a:moveTo>
                  <a:pt x="74" y="92"/>
                </a:moveTo>
                <a:lnTo>
                  <a:pt x="75" y="92"/>
                </a:lnTo>
                <a:cubicBezTo>
                  <a:pt x="80" y="91"/>
                  <a:pt x="84" y="87"/>
                  <a:pt x="84" y="81"/>
                </a:cubicBezTo>
                <a:cubicBezTo>
                  <a:pt x="81" y="60"/>
                  <a:pt x="78" y="44"/>
                  <a:pt x="73" y="32"/>
                </a:cubicBezTo>
                <a:cubicBezTo>
                  <a:pt x="62" y="5"/>
                  <a:pt x="45" y="0"/>
                  <a:pt x="36" y="0"/>
                </a:cubicBezTo>
                <a:cubicBezTo>
                  <a:pt x="22" y="-1"/>
                  <a:pt x="9" y="8"/>
                  <a:pt x="1" y="23"/>
                </a:cubicBezTo>
                <a:cubicBezTo>
                  <a:pt x="-1" y="28"/>
                  <a:pt x="1" y="34"/>
                  <a:pt x="6" y="36"/>
                </a:cubicBezTo>
                <a:cubicBezTo>
                  <a:pt x="11" y="39"/>
                  <a:pt x="16" y="37"/>
                  <a:pt x="19" y="32"/>
                </a:cubicBezTo>
                <a:cubicBezTo>
                  <a:pt x="23" y="24"/>
                  <a:pt x="29" y="19"/>
                  <a:pt x="35" y="19"/>
                </a:cubicBezTo>
                <a:lnTo>
                  <a:pt x="36" y="19"/>
                </a:lnTo>
                <a:cubicBezTo>
                  <a:pt x="43" y="20"/>
                  <a:pt x="50" y="27"/>
                  <a:pt x="55" y="40"/>
                </a:cubicBezTo>
                <a:cubicBezTo>
                  <a:pt x="59" y="50"/>
                  <a:pt x="62" y="64"/>
                  <a:pt x="64" y="83"/>
                </a:cubicBezTo>
                <a:cubicBezTo>
                  <a:pt x="65" y="88"/>
                  <a:pt x="69" y="92"/>
                  <a:pt x="74" y="9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4" name="Freeform 1053">
            <a:extLst>
              <a:ext uri="{FF2B5EF4-FFF2-40B4-BE49-F238E27FC236}">
                <a16:creationId xmlns:a16="http://schemas.microsoft.com/office/drawing/2014/main" id="{DE23F0FB-EB45-BD4C-9778-199FEDD3D952}"/>
              </a:ext>
            </a:extLst>
          </p:cNvPr>
          <p:cNvSpPr/>
          <p:nvPr/>
        </p:nvSpPr>
        <p:spPr>
          <a:xfrm>
            <a:off x="4385474" y="1309891"/>
            <a:ext cx="1080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" h="164">
                <a:moveTo>
                  <a:pt x="6" y="163"/>
                </a:moveTo>
                <a:cubicBezTo>
                  <a:pt x="8" y="163"/>
                  <a:pt x="9" y="164"/>
                  <a:pt x="10" y="164"/>
                </a:cubicBezTo>
                <a:cubicBezTo>
                  <a:pt x="14" y="164"/>
                  <a:pt x="18" y="162"/>
                  <a:pt x="19" y="158"/>
                </a:cubicBezTo>
                <a:cubicBezTo>
                  <a:pt x="36" y="119"/>
                  <a:pt x="32" y="48"/>
                  <a:pt x="28" y="9"/>
                </a:cubicBezTo>
                <a:cubicBezTo>
                  <a:pt x="28" y="4"/>
                  <a:pt x="23" y="0"/>
                  <a:pt x="17" y="0"/>
                </a:cubicBezTo>
                <a:cubicBezTo>
                  <a:pt x="12" y="1"/>
                  <a:pt x="8" y="6"/>
                  <a:pt x="9" y="11"/>
                </a:cubicBezTo>
                <a:cubicBezTo>
                  <a:pt x="12" y="41"/>
                  <a:pt x="17" y="114"/>
                  <a:pt x="1" y="150"/>
                </a:cubicBezTo>
                <a:cubicBezTo>
                  <a:pt x="-1" y="155"/>
                  <a:pt x="1" y="161"/>
                  <a:pt x="6" y="1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5" name="Freeform 1054">
            <a:extLst>
              <a:ext uri="{FF2B5EF4-FFF2-40B4-BE49-F238E27FC236}">
                <a16:creationId xmlns:a16="http://schemas.microsoft.com/office/drawing/2014/main" id="{D8FBE134-1A03-3243-95FA-3BFE6540CF51}"/>
              </a:ext>
            </a:extLst>
          </p:cNvPr>
          <p:cNvSpPr/>
          <p:nvPr/>
        </p:nvSpPr>
        <p:spPr>
          <a:xfrm>
            <a:off x="4421114" y="1311332"/>
            <a:ext cx="10440" cy="5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" h="149">
                <a:moveTo>
                  <a:pt x="17" y="0"/>
                </a:moveTo>
                <a:cubicBezTo>
                  <a:pt x="11" y="1"/>
                  <a:pt x="8" y="6"/>
                  <a:pt x="8" y="11"/>
                </a:cubicBezTo>
                <a:cubicBezTo>
                  <a:pt x="17" y="76"/>
                  <a:pt x="1" y="136"/>
                  <a:pt x="1" y="137"/>
                </a:cubicBezTo>
                <a:cubicBezTo>
                  <a:pt x="-1" y="142"/>
                  <a:pt x="3" y="148"/>
                  <a:pt x="8" y="149"/>
                </a:cubicBezTo>
                <a:cubicBezTo>
                  <a:pt x="9" y="149"/>
                  <a:pt x="10" y="149"/>
                  <a:pt x="10" y="149"/>
                </a:cubicBezTo>
                <a:cubicBezTo>
                  <a:pt x="15" y="149"/>
                  <a:pt x="19" y="146"/>
                  <a:pt x="20" y="142"/>
                </a:cubicBezTo>
                <a:cubicBezTo>
                  <a:pt x="21" y="139"/>
                  <a:pt x="37" y="77"/>
                  <a:pt x="28" y="8"/>
                </a:cubicBezTo>
                <a:cubicBezTo>
                  <a:pt x="27" y="3"/>
                  <a:pt x="22" y="-1"/>
                  <a:pt x="1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6" name="Freeform 1055">
            <a:extLst>
              <a:ext uri="{FF2B5EF4-FFF2-40B4-BE49-F238E27FC236}">
                <a16:creationId xmlns:a16="http://schemas.microsoft.com/office/drawing/2014/main" id="{E3470FF0-09CF-6146-AB8B-1571D23A2E4B}"/>
              </a:ext>
            </a:extLst>
          </p:cNvPr>
          <p:cNvSpPr/>
          <p:nvPr/>
        </p:nvSpPr>
        <p:spPr>
          <a:xfrm>
            <a:off x="4377913" y="1273170"/>
            <a:ext cx="48960" cy="28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81">
                <a:moveTo>
                  <a:pt x="127" y="81"/>
                </a:moveTo>
                <a:cubicBezTo>
                  <a:pt x="128" y="81"/>
                  <a:pt x="129" y="81"/>
                  <a:pt x="130" y="81"/>
                </a:cubicBezTo>
                <a:cubicBezTo>
                  <a:pt x="135" y="79"/>
                  <a:pt x="138" y="73"/>
                  <a:pt x="136" y="68"/>
                </a:cubicBezTo>
                <a:cubicBezTo>
                  <a:pt x="117" y="12"/>
                  <a:pt x="84" y="1"/>
                  <a:pt x="67" y="0"/>
                </a:cubicBezTo>
                <a:cubicBezTo>
                  <a:pt x="41" y="-2"/>
                  <a:pt x="15" y="13"/>
                  <a:pt x="1" y="39"/>
                </a:cubicBezTo>
                <a:cubicBezTo>
                  <a:pt x="-1" y="44"/>
                  <a:pt x="0" y="50"/>
                  <a:pt x="5" y="53"/>
                </a:cubicBezTo>
                <a:cubicBezTo>
                  <a:pt x="10" y="55"/>
                  <a:pt x="16" y="53"/>
                  <a:pt x="19" y="48"/>
                </a:cubicBezTo>
                <a:cubicBezTo>
                  <a:pt x="29" y="29"/>
                  <a:pt x="47" y="18"/>
                  <a:pt x="65" y="19"/>
                </a:cubicBezTo>
                <a:cubicBezTo>
                  <a:pt x="78" y="20"/>
                  <a:pt x="102" y="29"/>
                  <a:pt x="118" y="75"/>
                </a:cubicBezTo>
                <a:cubicBezTo>
                  <a:pt x="119" y="79"/>
                  <a:pt x="123" y="81"/>
                  <a:pt x="127" y="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7" name="Freeform 1056">
            <a:extLst>
              <a:ext uri="{FF2B5EF4-FFF2-40B4-BE49-F238E27FC236}">
                <a16:creationId xmlns:a16="http://schemas.microsoft.com/office/drawing/2014/main" id="{04ACF26C-B88C-BC40-B543-F0B164165301}"/>
              </a:ext>
            </a:extLst>
          </p:cNvPr>
          <p:cNvSpPr/>
          <p:nvPr/>
        </p:nvSpPr>
        <p:spPr>
          <a:xfrm>
            <a:off x="4375033" y="1301251"/>
            <a:ext cx="900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54">
                <a:moveTo>
                  <a:pt x="20" y="8"/>
                </a:moveTo>
                <a:cubicBezTo>
                  <a:pt x="19" y="2"/>
                  <a:pt x="13" y="-1"/>
                  <a:pt x="8" y="0"/>
                </a:cubicBezTo>
                <a:cubicBezTo>
                  <a:pt x="3" y="1"/>
                  <a:pt x="-1" y="7"/>
                  <a:pt x="0" y="12"/>
                </a:cubicBezTo>
                <a:cubicBezTo>
                  <a:pt x="2" y="20"/>
                  <a:pt x="4" y="31"/>
                  <a:pt x="6" y="45"/>
                </a:cubicBezTo>
                <a:cubicBezTo>
                  <a:pt x="7" y="50"/>
                  <a:pt x="11" y="54"/>
                  <a:pt x="16" y="54"/>
                </a:cubicBezTo>
                <a:cubicBezTo>
                  <a:pt x="17" y="54"/>
                  <a:pt x="17" y="54"/>
                  <a:pt x="17" y="54"/>
                </a:cubicBezTo>
                <a:cubicBezTo>
                  <a:pt x="23" y="53"/>
                  <a:pt x="27" y="48"/>
                  <a:pt x="26" y="43"/>
                </a:cubicBezTo>
                <a:cubicBezTo>
                  <a:pt x="24" y="28"/>
                  <a:pt x="21" y="16"/>
                  <a:pt x="20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8" name="Freeform 1057">
            <a:extLst>
              <a:ext uri="{FF2B5EF4-FFF2-40B4-BE49-F238E27FC236}">
                <a16:creationId xmlns:a16="http://schemas.microsoft.com/office/drawing/2014/main" id="{15019E09-6A68-2B4F-8BEB-EC7CA5F9D980}"/>
              </a:ext>
            </a:extLst>
          </p:cNvPr>
          <p:cNvSpPr/>
          <p:nvPr/>
        </p:nvSpPr>
        <p:spPr>
          <a:xfrm>
            <a:off x="4378273" y="1324651"/>
            <a:ext cx="68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" h="55">
                <a:moveTo>
                  <a:pt x="9" y="0"/>
                </a:moveTo>
                <a:cubicBezTo>
                  <a:pt x="4" y="0"/>
                  <a:pt x="0" y="5"/>
                  <a:pt x="0" y="10"/>
                </a:cubicBezTo>
                <a:cubicBezTo>
                  <a:pt x="1" y="22"/>
                  <a:pt x="1" y="33"/>
                  <a:pt x="0" y="45"/>
                </a:cubicBezTo>
                <a:cubicBezTo>
                  <a:pt x="0" y="50"/>
                  <a:pt x="4" y="55"/>
                  <a:pt x="9" y="55"/>
                </a:cubicBezTo>
                <a:lnTo>
                  <a:pt x="10" y="55"/>
                </a:lnTo>
                <a:cubicBezTo>
                  <a:pt x="15" y="55"/>
                  <a:pt x="19" y="51"/>
                  <a:pt x="20" y="46"/>
                </a:cubicBezTo>
                <a:cubicBezTo>
                  <a:pt x="20" y="34"/>
                  <a:pt x="20" y="21"/>
                  <a:pt x="20" y="9"/>
                </a:cubicBezTo>
                <a:cubicBezTo>
                  <a:pt x="19" y="4"/>
                  <a:pt x="15" y="-1"/>
                  <a:pt x="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9" name="Freeform 1058">
            <a:extLst>
              <a:ext uri="{FF2B5EF4-FFF2-40B4-BE49-F238E27FC236}">
                <a16:creationId xmlns:a16="http://schemas.microsoft.com/office/drawing/2014/main" id="{A9CC9E7F-1BBE-E647-859A-8F80DF47513F}"/>
              </a:ext>
            </a:extLst>
          </p:cNvPr>
          <p:cNvSpPr/>
          <p:nvPr/>
        </p:nvSpPr>
        <p:spPr>
          <a:xfrm>
            <a:off x="4375034" y="1349850"/>
            <a:ext cx="8640" cy="1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" h="46">
                <a:moveTo>
                  <a:pt x="5" y="8"/>
                </a:moveTo>
                <a:cubicBezTo>
                  <a:pt x="4" y="17"/>
                  <a:pt x="2" y="25"/>
                  <a:pt x="0" y="33"/>
                </a:cubicBezTo>
                <a:cubicBezTo>
                  <a:pt x="-1" y="39"/>
                  <a:pt x="2" y="44"/>
                  <a:pt x="7" y="45"/>
                </a:cubicBezTo>
                <a:cubicBezTo>
                  <a:pt x="8" y="46"/>
                  <a:pt x="9" y="46"/>
                  <a:pt x="10" y="46"/>
                </a:cubicBezTo>
                <a:cubicBezTo>
                  <a:pt x="14" y="46"/>
                  <a:pt x="18" y="43"/>
                  <a:pt x="19" y="38"/>
                </a:cubicBezTo>
                <a:cubicBezTo>
                  <a:pt x="21" y="30"/>
                  <a:pt x="23" y="20"/>
                  <a:pt x="25" y="11"/>
                </a:cubicBezTo>
                <a:cubicBezTo>
                  <a:pt x="26" y="6"/>
                  <a:pt x="22" y="1"/>
                  <a:pt x="17" y="0"/>
                </a:cubicBezTo>
                <a:cubicBezTo>
                  <a:pt x="11" y="-1"/>
                  <a:pt x="6" y="3"/>
                  <a:pt x="5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0" name="Freeform 1059">
            <a:extLst>
              <a:ext uri="{FF2B5EF4-FFF2-40B4-BE49-F238E27FC236}">
                <a16:creationId xmlns:a16="http://schemas.microsoft.com/office/drawing/2014/main" id="{E31F739C-36CB-3B4D-BBC2-6FD034B149D1}"/>
              </a:ext>
            </a:extLst>
          </p:cNvPr>
          <p:cNvSpPr/>
          <p:nvPr/>
        </p:nvSpPr>
        <p:spPr>
          <a:xfrm>
            <a:off x="4432993" y="1337251"/>
            <a:ext cx="900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60">
                <a:moveTo>
                  <a:pt x="17" y="0"/>
                </a:moveTo>
                <a:lnTo>
                  <a:pt x="16" y="0"/>
                </a:lnTo>
                <a:cubicBezTo>
                  <a:pt x="11" y="0"/>
                  <a:pt x="7" y="5"/>
                  <a:pt x="6" y="10"/>
                </a:cubicBezTo>
                <a:cubicBezTo>
                  <a:pt x="6" y="35"/>
                  <a:pt x="1" y="46"/>
                  <a:pt x="1" y="46"/>
                </a:cubicBezTo>
                <a:cubicBezTo>
                  <a:pt x="-1" y="50"/>
                  <a:pt x="0" y="56"/>
                  <a:pt x="5" y="59"/>
                </a:cubicBezTo>
                <a:cubicBezTo>
                  <a:pt x="7" y="60"/>
                  <a:pt x="8" y="60"/>
                  <a:pt x="10" y="60"/>
                </a:cubicBezTo>
                <a:cubicBezTo>
                  <a:pt x="13" y="60"/>
                  <a:pt x="17" y="58"/>
                  <a:pt x="19" y="54"/>
                </a:cubicBezTo>
                <a:cubicBezTo>
                  <a:pt x="19" y="53"/>
                  <a:pt x="25" y="40"/>
                  <a:pt x="26" y="11"/>
                </a:cubicBezTo>
                <a:cubicBezTo>
                  <a:pt x="26" y="5"/>
                  <a:pt x="22" y="1"/>
                  <a:pt x="1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1" name="Freeform 1060">
            <a:extLst>
              <a:ext uri="{FF2B5EF4-FFF2-40B4-BE49-F238E27FC236}">
                <a16:creationId xmlns:a16="http://schemas.microsoft.com/office/drawing/2014/main" id="{B5B6936C-DB15-2640-BE46-DC26A8CCC65B}"/>
              </a:ext>
            </a:extLst>
          </p:cNvPr>
          <p:cNvSpPr/>
          <p:nvPr/>
        </p:nvSpPr>
        <p:spPr>
          <a:xfrm>
            <a:off x="4444513" y="1318891"/>
            <a:ext cx="756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" h="60">
                <a:moveTo>
                  <a:pt x="8" y="0"/>
                </a:moveTo>
                <a:cubicBezTo>
                  <a:pt x="3" y="1"/>
                  <a:pt x="-1" y="6"/>
                  <a:pt x="0" y="11"/>
                </a:cubicBezTo>
                <a:cubicBezTo>
                  <a:pt x="4" y="36"/>
                  <a:pt x="1" y="47"/>
                  <a:pt x="1" y="47"/>
                </a:cubicBezTo>
                <a:cubicBezTo>
                  <a:pt x="-1" y="52"/>
                  <a:pt x="2" y="58"/>
                  <a:pt x="7" y="59"/>
                </a:cubicBezTo>
                <a:cubicBezTo>
                  <a:pt x="8" y="60"/>
                  <a:pt x="9" y="60"/>
                  <a:pt x="10" y="60"/>
                </a:cubicBezTo>
                <a:cubicBezTo>
                  <a:pt x="14" y="60"/>
                  <a:pt x="18" y="57"/>
                  <a:pt x="20" y="53"/>
                </a:cubicBezTo>
                <a:cubicBezTo>
                  <a:pt x="20" y="51"/>
                  <a:pt x="24" y="37"/>
                  <a:pt x="19" y="8"/>
                </a:cubicBezTo>
                <a:cubicBezTo>
                  <a:pt x="19" y="3"/>
                  <a:pt x="14" y="-1"/>
                  <a:pt x="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2" name="Freeform 1061">
            <a:extLst>
              <a:ext uri="{FF2B5EF4-FFF2-40B4-BE49-F238E27FC236}">
                <a16:creationId xmlns:a16="http://schemas.microsoft.com/office/drawing/2014/main" id="{EBEC9309-EEE1-8F46-B1AF-EAD4AAD0E825}"/>
              </a:ext>
            </a:extLst>
          </p:cNvPr>
          <p:cNvSpPr/>
          <p:nvPr/>
        </p:nvSpPr>
        <p:spPr>
          <a:xfrm>
            <a:off x="4417873" y="1272811"/>
            <a:ext cx="23040" cy="5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" h="153">
                <a:moveTo>
                  <a:pt x="36" y="92"/>
                </a:moveTo>
                <a:cubicBezTo>
                  <a:pt x="41" y="110"/>
                  <a:pt x="44" y="128"/>
                  <a:pt x="46" y="144"/>
                </a:cubicBezTo>
                <a:cubicBezTo>
                  <a:pt x="46" y="149"/>
                  <a:pt x="51" y="153"/>
                  <a:pt x="56" y="153"/>
                </a:cubicBezTo>
                <a:lnTo>
                  <a:pt x="57" y="153"/>
                </a:lnTo>
                <a:cubicBezTo>
                  <a:pt x="62" y="152"/>
                  <a:pt x="66" y="147"/>
                  <a:pt x="65" y="142"/>
                </a:cubicBezTo>
                <a:cubicBezTo>
                  <a:pt x="63" y="125"/>
                  <a:pt x="60" y="107"/>
                  <a:pt x="55" y="87"/>
                </a:cubicBezTo>
                <a:cubicBezTo>
                  <a:pt x="47" y="52"/>
                  <a:pt x="34" y="24"/>
                  <a:pt x="17" y="4"/>
                </a:cubicBezTo>
                <a:cubicBezTo>
                  <a:pt x="13" y="0"/>
                  <a:pt x="7" y="-1"/>
                  <a:pt x="3" y="3"/>
                </a:cubicBezTo>
                <a:cubicBezTo>
                  <a:pt x="-1" y="6"/>
                  <a:pt x="-1" y="13"/>
                  <a:pt x="2" y="17"/>
                </a:cubicBezTo>
                <a:cubicBezTo>
                  <a:pt x="17" y="35"/>
                  <a:pt x="29" y="60"/>
                  <a:pt x="36" y="9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3" name="Freeform 1062">
            <a:extLst>
              <a:ext uri="{FF2B5EF4-FFF2-40B4-BE49-F238E27FC236}">
                <a16:creationId xmlns:a16="http://schemas.microsoft.com/office/drawing/2014/main" id="{2F2B9C10-ACB8-384A-8DCB-BC8494F0F4C5}"/>
              </a:ext>
            </a:extLst>
          </p:cNvPr>
          <p:cNvSpPr/>
          <p:nvPr/>
        </p:nvSpPr>
        <p:spPr>
          <a:xfrm>
            <a:off x="4364953" y="1262011"/>
            <a:ext cx="38520" cy="97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" h="272">
                <a:moveTo>
                  <a:pt x="98" y="20"/>
                </a:moveTo>
                <a:cubicBezTo>
                  <a:pt x="103" y="20"/>
                  <a:pt x="108" y="16"/>
                  <a:pt x="108" y="10"/>
                </a:cubicBezTo>
                <a:cubicBezTo>
                  <a:pt x="108" y="5"/>
                  <a:pt x="103" y="0"/>
                  <a:pt x="98" y="0"/>
                </a:cubicBezTo>
                <a:cubicBezTo>
                  <a:pt x="72" y="0"/>
                  <a:pt x="47" y="12"/>
                  <a:pt x="28" y="33"/>
                </a:cubicBezTo>
                <a:cubicBezTo>
                  <a:pt x="7" y="56"/>
                  <a:pt x="-3" y="87"/>
                  <a:pt x="1" y="118"/>
                </a:cubicBezTo>
                <a:cubicBezTo>
                  <a:pt x="1" y="119"/>
                  <a:pt x="1" y="119"/>
                  <a:pt x="1" y="119"/>
                </a:cubicBezTo>
                <a:cubicBezTo>
                  <a:pt x="4" y="130"/>
                  <a:pt x="15" y="190"/>
                  <a:pt x="9" y="261"/>
                </a:cubicBezTo>
                <a:cubicBezTo>
                  <a:pt x="8" y="267"/>
                  <a:pt x="12" y="271"/>
                  <a:pt x="17" y="272"/>
                </a:cubicBezTo>
                <a:cubicBezTo>
                  <a:pt x="18" y="272"/>
                  <a:pt x="18" y="272"/>
                  <a:pt x="18" y="272"/>
                </a:cubicBezTo>
                <a:cubicBezTo>
                  <a:pt x="24" y="272"/>
                  <a:pt x="28" y="268"/>
                  <a:pt x="28" y="263"/>
                </a:cubicBezTo>
                <a:cubicBezTo>
                  <a:pt x="35" y="190"/>
                  <a:pt x="23" y="128"/>
                  <a:pt x="21" y="116"/>
                </a:cubicBezTo>
                <a:cubicBezTo>
                  <a:pt x="18" y="90"/>
                  <a:pt x="26" y="65"/>
                  <a:pt x="43" y="46"/>
                </a:cubicBezTo>
                <a:cubicBezTo>
                  <a:pt x="58" y="29"/>
                  <a:pt x="78" y="20"/>
                  <a:pt x="98" y="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4" name="Freeform 1063">
            <a:extLst>
              <a:ext uri="{FF2B5EF4-FFF2-40B4-BE49-F238E27FC236}">
                <a16:creationId xmlns:a16="http://schemas.microsoft.com/office/drawing/2014/main" id="{13E936FF-EBB3-E94D-B3B4-AB99420913FF}"/>
              </a:ext>
            </a:extLst>
          </p:cNvPr>
          <p:cNvSpPr/>
          <p:nvPr/>
        </p:nvSpPr>
        <p:spPr>
          <a:xfrm>
            <a:off x="4438754" y="1294051"/>
            <a:ext cx="864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" h="41">
                <a:moveTo>
                  <a:pt x="25" y="29"/>
                </a:moveTo>
                <a:cubicBezTo>
                  <a:pt x="23" y="22"/>
                  <a:pt x="21" y="14"/>
                  <a:pt x="19" y="8"/>
                </a:cubicBezTo>
                <a:cubicBezTo>
                  <a:pt x="18" y="2"/>
                  <a:pt x="12" y="-1"/>
                  <a:pt x="7" y="1"/>
                </a:cubicBezTo>
                <a:cubicBezTo>
                  <a:pt x="2" y="2"/>
                  <a:pt x="-1" y="8"/>
                  <a:pt x="0" y="13"/>
                </a:cubicBezTo>
                <a:cubicBezTo>
                  <a:pt x="2" y="20"/>
                  <a:pt x="4" y="27"/>
                  <a:pt x="6" y="33"/>
                </a:cubicBezTo>
                <a:cubicBezTo>
                  <a:pt x="7" y="38"/>
                  <a:pt x="11" y="41"/>
                  <a:pt x="15" y="41"/>
                </a:cubicBezTo>
                <a:cubicBezTo>
                  <a:pt x="16" y="41"/>
                  <a:pt x="17" y="41"/>
                  <a:pt x="18" y="41"/>
                </a:cubicBezTo>
                <a:cubicBezTo>
                  <a:pt x="23" y="40"/>
                  <a:pt x="26" y="34"/>
                  <a:pt x="25" y="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5" name="Freeform 1064">
            <a:extLst>
              <a:ext uri="{FF2B5EF4-FFF2-40B4-BE49-F238E27FC236}">
                <a16:creationId xmlns:a16="http://schemas.microsoft.com/office/drawing/2014/main" id="{D7C17AA4-091E-3D4A-804E-07C28B57A7D9}"/>
              </a:ext>
            </a:extLst>
          </p:cNvPr>
          <p:cNvSpPr/>
          <p:nvPr/>
        </p:nvSpPr>
        <p:spPr>
          <a:xfrm>
            <a:off x="4385473" y="1250852"/>
            <a:ext cx="48960" cy="25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72">
                <a:moveTo>
                  <a:pt x="120" y="68"/>
                </a:moveTo>
                <a:cubicBezTo>
                  <a:pt x="122" y="71"/>
                  <a:pt x="125" y="72"/>
                  <a:pt x="128" y="72"/>
                </a:cubicBezTo>
                <a:cubicBezTo>
                  <a:pt x="130" y="72"/>
                  <a:pt x="132" y="72"/>
                  <a:pt x="134" y="71"/>
                </a:cubicBezTo>
                <a:cubicBezTo>
                  <a:pt x="138" y="67"/>
                  <a:pt x="139" y="61"/>
                  <a:pt x="136" y="57"/>
                </a:cubicBezTo>
                <a:cubicBezTo>
                  <a:pt x="104" y="10"/>
                  <a:pt x="56" y="-10"/>
                  <a:pt x="8" y="4"/>
                </a:cubicBezTo>
                <a:cubicBezTo>
                  <a:pt x="2" y="5"/>
                  <a:pt x="-1" y="11"/>
                  <a:pt x="1" y="16"/>
                </a:cubicBezTo>
                <a:cubicBezTo>
                  <a:pt x="2" y="21"/>
                  <a:pt x="8" y="24"/>
                  <a:pt x="13" y="23"/>
                </a:cubicBezTo>
                <a:cubicBezTo>
                  <a:pt x="53" y="12"/>
                  <a:pt x="92" y="28"/>
                  <a:pt x="120" y="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6" name="Freeform 1065">
            <a:extLst>
              <a:ext uri="{FF2B5EF4-FFF2-40B4-BE49-F238E27FC236}">
                <a16:creationId xmlns:a16="http://schemas.microsoft.com/office/drawing/2014/main" id="{DD6A9421-937E-AC45-9F1E-F2D06EE5499C}"/>
              </a:ext>
            </a:extLst>
          </p:cNvPr>
          <p:cNvSpPr/>
          <p:nvPr/>
        </p:nvSpPr>
        <p:spPr>
          <a:xfrm>
            <a:off x="4353793" y="1264171"/>
            <a:ext cx="1944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64">
                <a:moveTo>
                  <a:pt x="52" y="2"/>
                </a:moveTo>
                <a:cubicBezTo>
                  <a:pt x="48" y="-1"/>
                  <a:pt x="41" y="-1"/>
                  <a:pt x="38" y="3"/>
                </a:cubicBezTo>
                <a:cubicBezTo>
                  <a:pt x="10" y="32"/>
                  <a:pt x="-4" y="72"/>
                  <a:pt x="1" y="112"/>
                </a:cubicBezTo>
                <a:cubicBezTo>
                  <a:pt x="1" y="113"/>
                  <a:pt x="1" y="113"/>
                  <a:pt x="1" y="113"/>
                </a:cubicBezTo>
                <a:cubicBezTo>
                  <a:pt x="3" y="123"/>
                  <a:pt x="5" y="138"/>
                  <a:pt x="7" y="155"/>
                </a:cubicBezTo>
                <a:cubicBezTo>
                  <a:pt x="7" y="160"/>
                  <a:pt x="11" y="164"/>
                  <a:pt x="16" y="164"/>
                </a:cubicBezTo>
                <a:cubicBezTo>
                  <a:pt x="17" y="164"/>
                  <a:pt x="17" y="164"/>
                  <a:pt x="17" y="164"/>
                </a:cubicBezTo>
                <a:cubicBezTo>
                  <a:pt x="23" y="163"/>
                  <a:pt x="27" y="159"/>
                  <a:pt x="26" y="153"/>
                </a:cubicBezTo>
                <a:cubicBezTo>
                  <a:pt x="25" y="136"/>
                  <a:pt x="23" y="120"/>
                  <a:pt x="21" y="109"/>
                </a:cubicBezTo>
                <a:cubicBezTo>
                  <a:pt x="17" y="75"/>
                  <a:pt x="28" y="41"/>
                  <a:pt x="52" y="16"/>
                </a:cubicBezTo>
                <a:cubicBezTo>
                  <a:pt x="56" y="12"/>
                  <a:pt x="56" y="6"/>
                  <a:pt x="52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7" name="Freeform 1066">
            <a:extLst>
              <a:ext uri="{FF2B5EF4-FFF2-40B4-BE49-F238E27FC236}">
                <a16:creationId xmlns:a16="http://schemas.microsoft.com/office/drawing/2014/main" id="{E774F4FA-0947-6847-A422-97AD8D135A50}"/>
              </a:ext>
            </a:extLst>
          </p:cNvPr>
          <p:cNvSpPr/>
          <p:nvPr/>
        </p:nvSpPr>
        <p:spPr>
          <a:xfrm>
            <a:off x="4356673" y="1331491"/>
            <a:ext cx="6840" cy="22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" h="63">
                <a:moveTo>
                  <a:pt x="10" y="63"/>
                </a:moveTo>
                <a:cubicBezTo>
                  <a:pt x="15" y="63"/>
                  <a:pt x="19" y="59"/>
                  <a:pt x="20" y="54"/>
                </a:cubicBezTo>
                <a:cubicBezTo>
                  <a:pt x="20" y="39"/>
                  <a:pt x="20" y="24"/>
                  <a:pt x="20" y="10"/>
                </a:cubicBez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1" y="24"/>
                  <a:pt x="0" y="39"/>
                  <a:pt x="0" y="53"/>
                </a:cubicBezTo>
                <a:cubicBezTo>
                  <a:pt x="0" y="59"/>
                  <a:pt x="4" y="63"/>
                  <a:pt x="10" y="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8" name="Freeform 1067">
            <a:extLst>
              <a:ext uri="{FF2B5EF4-FFF2-40B4-BE49-F238E27FC236}">
                <a16:creationId xmlns:a16="http://schemas.microsoft.com/office/drawing/2014/main" id="{AA90DEFC-340F-6843-9E09-A6F91BFD8134}"/>
              </a:ext>
            </a:extLst>
          </p:cNvPr>
          <p:cNvSpPr/>
          <p:nvPr/>
        </p:nvSpPr>
        <p:spPr>
          <a:xfrm>
            <a:off x="4449553" y="1290091"/>
            <a:ext cx="11880" cy="3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" h="105">
                <a:moveTo>
                  <a:pt x="20" y="7"/>
                </a:moveTo>
                <a:cubicBezTo>
                  <a:pt x="18" y="2"/>
                  <a:pt x="13" y="-1"/>
                  <a:pt x="7" y="0"/>
                </a:cubicBezTo>
                <a:cubicBezTo>
                  <a:pt x="2" y="2"/>
                  <a:pt x="-1" y="7"/>
                  <a:pt x="0" y="12"/>
                </a:cubicBezTo>
                <a:cubicBezTo>
                  <a:pt x="1" y="13"/>
                  <a:pt x="1" y="15"/>
                  <a:pt x="2" y="16"/>
                </a:cubicBezTo>
                <a:cubicBezTo>
                  <a:pt x="5" y="28"/>
                  <a:pt x="15" y="58"/>
                  <a:pt x="15" y="95"/>
                </a:cubicBezTo>
                <a:cubicBezTo>
                  <a:pt x="14" y="100"/>
                  <a:pt x="19" y="105"/>
                  <a:pt x="24" y="105"/>
                </a:cubicBezTo>
                <a:cubicBezTo>
                  <a:pt x="30" y="105"/>
                  <a:pt x="34" y="101"/>
                  <a:pt x="34" y="95"/>
                </a:cubicBezTo>
                <a:cubicBezTo>
                  <a:pt x="35" y="55"/>
                  <a:pt x="24" y="23"/>
                  <a:pt x="20" y="10"/>
                </a:cubicBezTo>
                <a:cubicBezTo>
                  <a:pt x="20" y="9"/>
                  <a:pt x="20" y="8"/>
                  <a:pt x="20" y="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9" name="Freeform 1068">
            <a:extLst>
              <a:ext uri="{FF2B5EF4-FFF2-40B4-BE49-F238E27FC236}">
                <a16:creationId xmlns:a16="http://schemas.microsoft.com/office/drawing/2014/main" id="{2931C301-03F4-3649-916A-656249FBDD8F}"/>
              </a:ext>
            </a:extLst>
          </p:cNvPr>
          <p:cNvSpPr/>
          <p:nvPr/>
        </p:nvSpPr>
        <p:spPr>
          <a:xfrm>
            <a:off x="4341913" y="1239331"/>
            <a:ext cx="106560" cy="6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7" h="172">
                <a:moveTo>
                  <a:pt x="292" y="111"/>
                </a:moveTo>
                <a:cubicBezTo>
                  <a:pt x="296" y="108"/>
                  <a:pt x="298" y="102"/>
                  <a:pt x="296" y="97"/>
                </a:cubicBezTo>
                <a:cubicBezTo>
                  <a:pt x="256" y="23"/>
                  <a:pt x="192" y="-12"/>
                  <a:pt x="125" y="4"/>
                </a:cubicBezTo>
                <a:cubicBezTo>
                  <a:pt x="55" y="21"/>
                  <a:pt x="2" y="87"/>
                  <a:pt x="0" y="162"/>
                </a:cubicBezTo>
                <a:cubicBezTo>
                  <a:pt x="0" y="168"/>
                  <a:pt x="4" y="172"/>
                  <a:pt x="9" y="172"/>
                </a:cubicBezTo>
                <a:lnTo>
                  <a:pt x="10" y="172"/>
                </a:lnTo>
                <a:cubicBezTo>
                  <a:pt x="15" y="172"/>
                  <a:pt x="19" y="168"/>
                  <a:pt x="19" y="163"/>
                </a:cubicBezTo>
                <a:cubicBezTo>
                  <a:pt x="21" y="96"/>
                  <a:pt x="68" y="38"/>
                  <a:pt x="129" y="23"/>
                </a:cubicBezTo>
                <a:cubicBezTo>
                  <a:pt x="157" y="17"/>
                  <a:pt x="228" y="12"/>
                  <a:pt x="278" y="107"/>
                </a:cubicBezTo>
                <a:cubicBezTo>
                  <a:pt x="281" y="112"/>
                  <a:pt x="287" y="113"/>
                  <a:pt x="292" y="1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0" name="Freeform 1069">
            <a:extLst>
              <a:ext uri="{FF2B5EF4-FFF2-40B4-BE49-F238E27FC236}">
                <a16:creationId xmlns:a16="http://schemas.microsoft.com/office/drawing/2014/main" id="{792CA6F3-78DF-8B4C-87FA-1577436E9BD2}"/>
              </a:ext>
            </a:extLst>
          </p:cNvPr>
          <p:cNvSpPr/>
          <p:nvPr/>
        </p:nvSpPr>
        <p:spPr>
          <a:xfrm>
            <a:off x="4344073" y="1313492"/>
            <a:ext cx="792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" h="78">
                <a:moveTo>
                  <a:pt x="8" y="0"/>
                </a:moveTo>
                <a:cubicBezTo>
                  <a:pt x="3" y="1"/>
                  <a:pt x="-1" y="6"/>
                  <a:pt x="0" y="11"/>
                </a:cubicBezTo>
                <a:cubicBezTo>
                  <a:pt x="1" y="28"/>
                  <a:pt x="3" y="47"/>
                  <a:pt x="4" y="68"/>
                </a:cubicBezTo>
                <a:cubicBezTo>
                  <a:pt x="4" y="73"/>
                  <a:pt x="8" y="78"/>
                  <a:pt x="13" y="78"/>
                </a:cubicBezTo>
                <a:cubicBezTo>
                  <a:pt x="14" y="78"/>
                  <a:pt x="14" y="78"/>
                  <a:pt x="14" y="78"/>
                </a:cubicBezTo>
                <a:cubicBezTo>
                  <a:pt x="19" y="77"/>
                  <a:pt x="24" y="73"/>
                  <a:pt x="23" y="67"/>
                </a:cubicBezTo>
                <a:cubicBezTo>
                  <a:pt x="23" y="46"/>
                  <a:pt x="21" y="26"/>
                  <a:pt x="19" y="9"/>
                </a:cubicBezTo>
                <a:cubicBezTo>
                  <a:pt x="18" y="3"/>
                  <a:pt x="14" y="0"/>
                  <a:pt x="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1" name="Freeform 1070">
            <a:extLst>
              <a:ext uri="{FF2B5EF4-FFF2-40B4-BE49-F238E27FC236}">
                <a16:creationId xmlns:a16="http://schemas.microsoft.com/office/drawing/2014/main" id="{296A4BCC-6E53-AA46-88F6-A9105E878A65}"/>
              </a:ext>
            </a:extLst>
          </p:cNvPr>
          <p:cNvSpPr/>
          <p:nvPr/>
        </p:nvSpPr>
        <p:spPr>
          <a:xfrm>
            <a:off x="4398794" y="1355251"/>
            <a:ext cx="756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" h="40">
                <a:moveTo>
                  <a:pt x="3" y="8"/>
                </a:moveTo>
                <a:cubicBezTo>
                  <a:pt x="2" y="16"/>
                  <a:pt x="1" y="22"/>
                  <a:pt x="0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-1" y="34"/>
                  <a:pt x="3" y="39"/>
                  <a:pt x="8" y="40"/>
                </a:cubicBezTo>
                <a:lnTo>
                  <a:pt x="9" y="40"/>
                </a:lnTo>
                <a:cubicBezTo>
                  <a:pt x="14" y="40"/>
                  <a:pt x="19" y="37"/>
                  <a:pt x="19" y="32"/>
                </a:cubicBezTo>
                <a:cubicBezTo>
                  <a:pt x="19" y="31"/>
                  <a:pt x="19" y="30"/>
                  <a:pt x="20" y="29"/>
                </a:cubicBezTo>
                <a:cubicBezTo>
                  <a:pt x="20" y="25"/>
                  <a:pt x="21" y="19"/>
                  <a:pt x="22" y="11"/>
                </a:cubicBezTo>
                <a:cubicBezTo>
                  <a:pt x="23" y="6"/>
                  <a:pt x="19" y="1"/>
                  <a:pt x="14" y="0"/>
                </a:cubicBezTo>
                <a:cubicBezTo>
                  <a:pt x="9" y="-1"/>
                  <a:pt x="4" y="3"/>
                  <a:pt x="3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2" name="Freeform 1071">
            <a:extLst>
              <a:ext uri="{FF2B5EF4-FFF2-40B4-BE49-F238E27FC236}">
                <a16:creationId xmlns:a16="http://schemas.microsoft.com/office/drawing/2014/main" id="{3240BBD1-0A3B-EC42-B758-5DB989459FB2}"/>
              </a:ext>
            </a:extLst>
          </p:cNvPr>
          <p:cNvSpPr/>
          <p:nvPr/>
        </p:nvSpPr>
        <p:spPr>
          <a:xfrm>
            <a:off x="4398073" y="1297651"/>
            <a:ext cx="108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" h="141">
                <a:moveTo>
                  <a:pt x="30" y="131"/>
                </a:moveTo>
                <a:cubicBezTo>
                  <a:pt x="31" y="116"/>
                  <a:pt x="31" y="101"/>
                  <a:pt x="30" y="89"/>
                </a:cubicBezTo>
                <a:cubicBezTo>
                  <a:pt x="26" y="37"/>
                  <a:pt x="23" y="15"/>
                  <a:pt x="19" y="6"/>
                </a:cubicBezTo>
                <a:cubicBezTo>
                  <a:pt x="17" y="1"/>
                  <a:pt x="11" y="-1"/>
                  <a:pt x="6" y="1"/>
                </a:cubicBezTo>
                <a:cubicBezTo>
                  <a:pt x="1" y="3"/>
                  <a:pt x="-1" y="9"/>
                  <a:pt x="1" y="13"/>
                </a:cubicBezTo>
                <a:cubicBezTo>
                  <a:pt x="4" y="22"/>
                  <a:pt x="7" y="57"/>
                  <a:pt x="10" y="91"/>
                </a:cubicBezTo>
                <a:cubicBezTo>
                  <a:pt x="11" y="102"/>
                  <a:pt x="11" y="115"/>
                  <a:pt x="10" y="130"/>
                </a:cubicBezTo>
                <a:cubicBezTo>
                  <a:pt x="10" y="136"/>
                  <a:pt x="14" y="140"/>
                  <a:pt x="19" y="141"/>
                </a:cubicBezTo>
                <a:lnTo>
                  <a:pt x="20" y="141"/>
                </a:lnTo>
                <a:cubicBezTo>
                  <a:pt x="25" y="141"/>
                  <a:pt x="29" y="137"/>
                  <a:pt x="30" y="13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3" name="Freeform 1072">
            <a:extLst>
              <a:ext uri="{FF2B5EF4-FFF2-40B4-BE49-F238E27FC236}">
                <a16:creationId xmlns:a16="http://schemas.microsoft.com/office/drawing/2014/main" id="{F7298615-C1AD-004E-99EF-13A387F06CDE}"/>
              </a:ext>
            </a:extLst>
          </p:cNvPr>
          <p:cNvSpPr/>
          <p:nvPr/>
        </p:nvSpPr>
        <p:spPr>
          <a:xfrm>
            <a:off x="4851673" y="1088491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28" y="846"/>
                </a:moveTo>
                <a:cubicBezTo>
                  <a:pt x="612" y="846"/>
                  <a:pt x="600" y="858"/>
                  <a:pt x="600" y="873"/>
                </a:cubicBezTo>
                <a:lnTo>
                  <a:pt x="600" y="1053"/>
                </a:lnTo>
                <a:cubicBezTo>
                  <a:pt x="600" y="1083"/>
                  <a:pt x="576" y="1107"/>
                  <a:pt x="546" y="1107"/>
                </a:cubicBezTo>
                <a:lnTo>
                  <a:pt x="110" y="1107"/>
                </a:lnTo>
                <a:cubicBezTo>
                  <a:pt x="80" y="1107"/>
                  <a:pt x="56" y="1083"/>
                  <a:pt x="56" y="1053"/>
                </a:cubicBezTo>
                <a:lnTo>
                  <a:pt x="56" y="109"/>
                </a:lnTo>
                <a:cubicBezTo>
                  <a:pt x="56" y="79"/>
                  <a:pt x="80" y="55"/>
                  <a:pt x="110" y="55"/>
                </a:cubicBezTo>
                <a:lnTo>
                  <a:pt x="546" y="55"/>
                </a:lnTo>
                <a:cubicBezTo>
                  <a:pt x="576" y="55"/>
                  <a:pt x="600" y="79"/>
                  <a:pt x="600" y="109"/>
                </a:cubicBezTo>
                <a:lnTo>
                  <a:pt x="600" y="294"/>
                </a:lnTo>
                <a:cubicBezTo>
                  <a:pt x="600" y="310"/>
                  <a:pt x="612" y="322"/>
                  <a:pt x="628" y="322"/>
                </a:cubicBezTo>
                <a:cubicBezTo>
                  <a:pt x="643" y="322"/>
                  <a:pt x="655" y="310"/>
                  <a:pt x="655" y="294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lnTo>
                  <a:pt x="110" y="0"/>
                </a:lnTo>
                <a:cubicBezTo>
                  <a:pt x="49" y="0"/>
                  <a:pt x="0" y="49"/>
                  <a:pt x="0" y="109"/>
                </a:cubicBezTo>
                <a:lnTo>
                  <a:pt x="0" y="1053"/>
                </a:lnTo>
                <a:cubicBezTo>
                  <a:pt x="0" y="1114"/>
                  <a:pt x="49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3"/>
                </a:cubicBezTo>
                <a:lnTo>
                  <a:pt x="655" y="873"/>
                </a:lnTo>
                <a:cubicBezTo>
                  <a:pt x="655" y="858"/>
                  <a:pt x="643" y="846"/>
                  <a:pt x="628" y="8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4" name="Freeform 1073">
            <a:extLst>
              <a:ext uri="{FF2B5EF4-FFF2-40B4-BE49-F238E27FC236}">
                <a16:creationId xmlns:a16="http://schemas.microsoft.com/office/drawing/2014/main" id="{A40C387F-7A71-DF4E-BF1A-3A5FDB99FAB8}"/>
              </a:ext>
            </a:extLst>
          </p:cNvPr>
          <p:cNvSpPr/>
          <p:nvPr/>
        </p:nvSpPr>
        <p:spPr>
          <a:xfrm>
            <a:off x="4957513" y="1427252"/>
            <a:ext cx="2412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7">
                <a:moveTo>
                  <a:pt x="0" y="33"/>
                </a:moveTo>
                <a:cubicBezTo>
                  <a:pt x="0" y="52"/>
                  <a:pt x="15" y="67"/>
                  <a:pt x="34" y="67"/>
                </a:cubicBezTo>
                <a:cubicBezTo>
                  <a:pt x="52" y="67"/>
                  <a:pt x="68" y="52"/>
                  <a:pt x="68" y="33"/>
                </a:cubicBezTo>
                <a:cubicBezTo>
                  <a:pt x="68" y="15"/>
                  <a:pt x="52" y="0"/>
                  <a:pt x="34" y="0"/>
                </a:cubicBezTo>
                <a:cubicBezTo>
                  <a:pt x="15" y="0"/>
                  <a:pt x="0" y="15"/>
                  <a:pt x="0" y="3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5" name="Freeform 1074">
            <a:extLst>
              <a:ext uri="{FF2B5EF4-FFF2-40B4-BE49-F238E27FC236}">
                <a16:creationId xmlns:a16="http://schemas.microsoft.com/office/drawing/2014/main" id="{269A0494-C0D1-ED47-9AAE-DBF9C5A2D5CA}"/>
              </a:ext>
            </a:extLst>
          </p:cNvPr>
          <p:cNvSpPr/>
          <p:nvPr/>
        </p:nvSpPr>
        <p:spPr>
          <a:xfrm>
            <a:off x="4934113" y="1134571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198" y="28"/>
                </a:moveTo>
                <a:cubicBezTo>
                  <a:pt x="198" y="13"/>
                  <a:pt x="185" y="0"/>
                  <a:pt x="170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8" y="55"/>
                </a:cubicBezTo>
                <a:lnTo>
                  <a:pt x="170" y="55"/>
                </a:lnTo>
                <a:cubicBezTo>
                  <a:pt x="185" y="55"/>
                  <a:pt x="198" y="43"/>
                  <a:pt x="198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6" name="Freeform 1075">
            <a:extLst>
              <a:ext uri="{FF2B5EF4-FFF2-40B4-BE49-F238E27FC236}">
                <a16:creationId xmlns:a16="http://schemas.microsoft.com/office/drawing/2014/main" id="{37BAEFF9-3CEC-1844-8839-8B9077215616}"/>
              </a:ext>
            </a:extLst>
          </p:cNvPr>
          <p:cNvSpPr/>
          <p:nvPr/>
        </p:nvSpPr>
        <p:spPr>
          <a:xfrm>
            <a:off x="5107633" y="1243291"/>
            <a:ext cx="32400" cy="72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1" h="202">
                <a:moveTo>
                  <a:pt x="33" y="17"/>
                </a:moveTo>
                <a:cubicBezTo>
                  <a:pt x="28" y="12"/>
                  <a:pt x="22" y="7"/>
                  <a:pt x="16" y="2"/>
                </a:cubicBezTo>
                <a:cubicBezTo>
                  <a:pt x="12" y="-1"/>
                  <a:pt x="6" y="-1"/>
                  <a:pt x="2" y="4"/>
                </a:cubicBezTo>
                <a:cubicBezTo>
                  <a:pt x="-1" y="8"/>
                  <a:pt x="0" y="14"/>
                  <a:pt x="4" y="18"/>
                </a:cubicBezTo>
                <a:cubicBezTo>
                  <a:pt x="9" y="22"/>
                  <a:pt x="15" y="26"/>
                  <a:pt x="19" y="31"/>
                </a:cubicBezTo>
                <a:cubicBezTo>
                  <a:pt x="53" y="65"/>
                  <a:pt x="71" y="109"/>
                  <a:pt x="71" y="156"/>
                </a:cubicBezTo>
                <a:cubicBezTo>
                  <a:pt x="71" y="165"/>
                  <a:pt x="70" y="177"/>
                  <a:pt x="67" y="190"/>
                </a:cubicBezTo>
                <a:cubicBezTo>
                  <a:pt x="66" y="196"/>
                  <a:pt x="70" y="201"/>
                  <a:pt x="75" y="202"/>
                </a:cubicBezTo>
                <a:cubicBezTo>
                  <a:pt x="75" y="202"/>
                  <a:pt x="76" y="202"/>
                  <a:pt x="77" y="202"/>
                </a:cubicBezTo>
                <a:cubicBezTo>
                  <a:pt x="81" y="202"/>
                  <a:pt x="86" y="199"/>
                  <a:pt x="86" y="194"/>
                </a:cubicBezTo>
                <a:cubicBezTo>
                  <a:pt x="89" y="184"/>
                  <a:pt x="91" y="169"/>
                  <a:pt x="91" y="156"/>
                </a:cubicBezTo>
                <a:cubicBezTo>
                  <a:pt x="91" y="104"/>
                  <a:pt x="71" y="54"/>
                  <a:pt x="33" y="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7" name="Freeform 1076">
            <a:extLst>
              <a:ext uri="{FF2B5EF4-FFF2-40B4-BE49-F238E27FC236}">
                <a16:creationId xmlns:a16="http://schemas.microsoft.com/office/drawing/2014/main" id="{E26FBC9E-C798-EF4E-9BF6-1F32AC003819}"/>
              </a:ext>
            </a:extLst>
          </p:cNvPr>
          <p:cNvSpPr/>
          <p:nvPr/>
        </p:nvSpPr>
        <p:spPr>
          <a:xfrm>
            <a:off x="5002512" y="1228891"/>
            <a:ext cx="93240" cy="52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0" h="147">
                <a:moveTo>
                  <a:pt x="123" y="10"/>
                </a:moveTo>
                <a:cubicBezTo>
                  <a:pt x="115" y="13"/>
                  <a:pt x="107" y="17"/>
                  <a:pt x="99" y="21"/>
                </a:cubicBezTo>
                <a:cubicBezTo>
                  <a:pt x="91" y="25"/>
                  <a:pt x="83" y="29"/>
                  <a:pt x="76" y="34"/>
                </a:cubicBezTo>
                <a:cubicBezTo>
                  <a:pt x="66" y="41"/>
                  <a:pt x="56" y="49"/>
                  <a:pt x="47" y="58"/>
                </a:cubicBezTo>
                <a:cubicBezTo>
                  <a:pt x="26" y="79"/>
                  <a:pt x="10" y="105"/>
                  <a:pt x="0" y="134"/>
                </a:cubicBezTo>
                <a:cubicBezTo>
                  <a:pt x="-1" y="139"/>
                  <a:pt x="1" y="145"/>
                  <a:pt x="6" y="146"/>
                </a:cubicBezTo>
                <a:cubicBezTo>
                  <a:pt x="8" y="147"/>
                  <a:pt x="8" y="147"/>
                  <a:pt x="10" y="147"/>
                </a:cubicBezTo>
                <a:cubicBezTo>
                  <a:pt x="14" y="147"/>
                  <a:pt x="18" y="144"/>
                  <a:pt x="19" y="140"/>
                </a:cubicBezTo>
                <a:cubicBezTo>
                  <a:pt x="27" y="115"/>
                  <a:pt x="42" y="91"/>
                  <a:pt x="61" y="72"/>
                </a:cubicBezTo>
                <a:cubicBezTo>
                  <a:pt x="69" y="64"/>
                  <a:pt x="78" y="57"/>
                  <a:pt x="87" y="51"/>
                </a:cubicBezTo>
                <a:cubicBezTo>
                  <a:pt x="93" y="46"/>
                  <a:pt x="100" y="42"/>
                  <a:pt x="107" y="38"/>
                </a:cubicBezTo>
                <a:cubicBezTo>
                  <a:pt x="115" y="35"/>
                  <a:pt x="122" y="32"/>
                  <a:pt x="130" y="29"/>
                </a:cubicBezTo>
                <a:cubicBezTo>
                  <a:pt x="148" y="23"/>
                  <a:pt x="167" y="20"/>
                  <a:pt x="186" y="20"/>
                </a:cubicBezTo>
                <a:cubicBezTo>
                  <a:pt x="207" y="20"/>
                  <a:pt x="227" y="24"/>
                  <a:pt x="246" y="30"/>
                </a:cubicBezTo>
                <a:cubicBezTo>
                  <a:pt x="251" y="32"/>
                  <a:pt x="257" y="30"/>
                  <a:pt x="259" y="25"/>
                </a:cubicBezTo>
                <a:cubicBezTo>
                  <a:pt x="261" y="19"/>
                  <a:pt x="258" y="14"/>
                  <a:pt x="253" y="12"/>
                </a:cubicBezTo>
                <a:cubicBezTo>
                  <a:pt x="231" y="4"/>
                  <a:pt x="209" y="0"/>
                  <a:pt x="186" y="0"/>
                </a:cubicBezTo>
                <a:cubicBezTo>
                  <a:pt x="165" y="0"/>
                  <a:pt x="144" y="4"/>
                  <a:pt x="123" y="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8" name="Freeform 1077">
            <a:extLst>
              <a:ext uri="{FF2B5EF4-FFF2-40B4-BE49-F238E27FC236}">
                <a16:creationId xmlns:a16="http://schemas.microsoft.com/office/drawing/2014/main" id="{05E3B5D4-5697-004F-B0B9-E058F618F479}"/>
              </a:ext>
            </a:extLst>
          </p:cNvPr>
          <p:cNvSpPr/>
          <p:nvPr/>
        </p:nvSpPr>
        <p:spPr>
          <a:xfrm>
            <a:off x="4998913" y="1287211"/>
            <a:ext cx="1368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129">
                <a:moveTo>
                  <a:pt x="29" y="129"/>
                </a:moveTo>
                <a:cubicBezTo>
                  <a:pt x="30" y="129"/>
                  <a:pt x="32" y="128"/>
                  <a:pt x="33" y="128"/>
                </a:cubicBezTo>
                <a:cubicBezTo>
                  <a:pt x="38" y="125"/>
                  <a:pt x="40" y="119"/>
                  <a:pt x="38" y="114"/>
                </a:cubicBezTo>
                <a:cubicBezTo>
                  <a:pt x="26" y="91"/>
                  <a:pt x="20" y="65"/>
                  <a:pt x="20" y="34"/>
                </a:cubicBezTo>
                <a:cubicBezTo>
                  <a:pt x="20" y="27"/>
                  <a:pt x="20" y="19"/>
                  <a:pt x="21" y="11"/>
                </a:cubicBezTo>
                <a:cubicBezTo>
                  <a:pt x="22" y="6"/>
                  <a:pt x="18" y="1"/>
                  <a:pt x="13" y="0"/>
                </a:cubicBezTo>
                <a:cubicBezTo>
                  <a:pt x="7" y="0"/>
                  <a:pt x="2" y="3"/>
                  <a:pt x="2" y="9"/>
                </a:cubicBezTo>
                <a:cubicBezTo>
                  <a:pt x="1" y="17"/>
                  <a:pt x="0" y="26"/>
                  <a:pt x="0" y="34"/>
                </a:cubicBezTo>
                <a:cubicBezTo>
                  <a:pt x="0" y="69"/>
                  <a:pt x="7" y="98"/>
                  <a:pt x="20" y="123"/>
                </a:cubicBezTo>
                <a:cubicBezTo>
                  <a:pt x="22" y="127"/>
                  <a:pt x="25" y="129"/>
                  <a:pt x="29" y="1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9" name="Freeform 1078">
            <a:extLst>
              <a:ext uri="{FF2B5EF4-FFF2-40B4-BE49-F238E27FC236}">
                <a16:creationId xmlns:a16="http://schemas.microsoft.com/office/drawing/2014/main" id="{F75A6F63-F71D-164B-A668-5972A0DAB5C9}"/>
              </a:ext>
            </a:extLst>
          </p:cNvPr>
          <p:cNvSpPr/>
          <p:nvPr/>
        </p:nvSpPr>
        <p:spPr>
          <a:xfrm>
            <a:off x="5080633" y="1326451"/>
            <a:ext cx="7920" cy="38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" h="108">
                <a:moveTo>
                  <a:pt x="12" y="0"/>
                </a:moveTo>
                <a:cubicBezTo>
                  <a:pt x="7" y="0"/>
                  <a:pt x="3" y="5"/>
                  <a:pt x="3" y="10"/>
                </a:cubicBezTo>
                <a:cubicBezTo>
                  <a:pt x="4" y="54"/>
                  <a:pt x="0" y="97"/>
                  <a:pt x="0" y="97"/>
                </a:cubicBezTo>
                <a:cubicBezTo>
                  <a:pt x="0" y="102"/>
                  <a:pt x="4" y="107"/>
                  <a:pt x="9" y="108"/>
                </a:cubicBezTo>
                <a:lnTo>
                  <a:pt x="10" y="108"/>
                </a:lnTo>
                <a:cubicBezTo>
                  <a:pt x="15" y="108"/>
                  <a:pt x="19" y="104"/>
                  <a:pt x="20" y="99"/>
                </a:cubicBezTo>
                <a:cubicBezTo>
                  <a:pt x="20" y="98"/>
                  <a:pt x="23" y="55"/>
                  <a:pt x="23" y="10"/>
                </a:cubicBezTo>
                <a:cubicBezTo>
                  <a:pt x="22" y="4"/>
                  <a:pt x="18" y="0"/>
                  <a:pt x="1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0" name="Freeform 1079">
            <a:extLst>
              <a:ext uri="{FF2B5EF4-FFF2-40B4-BE49-F238E27FC236}">
                <a16:creationId xmlns:a16="http://schemas.microsoft.com/office/drawing/2014/main" id="{C4462089-A31A-EA43-9AA4-1F155FE5573D}"/>
              </a:ext>
            </a:extLst>
          </p:cNvPr>
          <p:cNvSpPr/>
          <p:nvPr/>
        </p:nvSpPr>
        <p:spPr>
          <a:xfrm>
            <a:off x="5057953" y="1284331"/>
            <a:ext cx="29880" cy="32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" h="92">
                <a:moveTo>
                  <a:pt x="74" y="92"/>
                </a:moveTo>
                <a:lnTo>
                  <a:pt x="75" y="92"/>
                </a:lnTo>
                <a:cubicBezTo>
                  <a:pt x="81" y="92"/>
                  <a:pt x="84" y="87"/>
                  <a:pt x="84" y="81"/>
                </a:cubicBezTo>
                <a:cubicBezTo>
                  <a:pt x="82" y="61"/>
                  <a:pt x="78" y="44"/>
                  <a:pt x="73" y="32"/>
                </a:cubicBezTo>
                <a:cubicBezTo>
                  <a:pt x="62" y="5"/>
                  <a:pt x="45" y="0"/>
                  <a:pt x="37" y="0"/>
                </a:cubicBezTo>
                <a:cubicBezTo>
                  <a:pt x="23" y="-1"/>
                  <a:pt x="9" y="8"/>
                  <a:pt x="1" y="23"/>
                </a:cubicBezTo>
                <a:cubicBezTo>
                  <a:pt x="-1" y="28"/>
                  <a:pt x="1" y="34"/>
                  <a:pt x="6" y="37"/>
                </a:cubicBezTo>
                <a:cubicBezTo>
                  <a:pt x="11" y="39"/>
                  <a:pt x="17" y="37"/>
                  <a:pt x="19" y="32"/>
                </a:cubicBezTo>
                <a:cubicBezTo>
                  <a:pt x="23" y="24"/>
                  <a:pt x="30" y="19"/>
                  <a:pt x="36" y="19"/>
                </a:cubicBezTo>
                <a:cubicBezTo>
                  <a:pt x="43" y="20"/>
                  <a:pt x="50" y="27"/>
                  <a:pt x="55" y="40"/>
                </a:cubicBezTo>
                <a:cubicBezTo>
                  <a:pt x="59" y="50"/>
                  <a:pt x="62" y="65"/>
                  <a:pt x="64" y="83"/>
                </a:cubicBezTo>
                <a:cubicBezTo>
                  <a:pt x="65" y="88"/>
                  <a:pt x="69" y="92"/>
                  <a:pt x="74" y="9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1" name="Freeform 1080">
            <a:extLst>
              <a:ext uri="{FF2B5EF4-FFF2-40B4-BE49-F238E27FC236}">
                <a16:creationId xmlns:a16="http://schemas.microsoft.com/office/drawing/2014/main" id="{48AC7CA8-DF8E-3149-AD47-235BF04138D8}"/>
              </a:ext>
            </a:extLst>
          </p:cNvPr>
          <p:cNvSpPr/>
          <p:nvPr/>
        </p:nvSpPr>
        <p:spPr>
          <a:xfrm>
            <a:off x="5055074" y="1310251"/>
            <a:ext cx="1080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" h="164">
                <a:moveTo>
                  <a:pt x="6" y="163"/>
                </a:moveTo>
                <a:cubicBezTo>
                  <a:pt x="7" y="164"/>
                  <a:pt x="8" y="164"/>
                  <a:pt x="10" y="164"/>
                </a:cubicBezTo>
                <a:cubicBezTo>
                  <a:pt x="13" y="164"/>
                  <a:pt x="17" y="162"/>
                  <a:pt x="19" y="158"/>
                </a:cubicBezTo>
                <a:cubicBezTo>
                  <a:pt x="35" y="119"/>
                  <a:pt x="31" y="48"/>
                  <a:pt x="27" y="9"/>
                </a:cubicBezTo>
                <a:cubicBezTo>
                  <a:pt x="27" y="4"/>
                  <a:pt x="22" y="0"/>
                  <a:pt x="17" y="0"/>
                </a:cubicBezTo>
                <a:cubicBezTo>
                  <a:pt x="11" y="1"/>
                  <a:pt x="7" y="6"/>
                  <a:pt x="8" y="11"/>
                </a:cubicBezTo>
                <a:cubicBezTo>
                  <a:pt x="11" y="41"/>
                  <a:pt x="16" y="114"/>
                  <a:pt x="1" y="150"/>
                </a:cubicBezTo>
                <a:cubicBezTo>
                  <a:pt x="-2" y="155"/>
                  <a:pt x="1" y="161"/>
                  <a:pt x="6" y="1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2" name="Freeform 1081">
            <a:extLst>
              <a:ext uri="{FF2B5EF4-FFF2-40B4-BE49-F238E27FC236}">
                <a16:creationId xmlns:a16="http://schemas.microsoft.com/office/drawing/2014/main" id="{93474B4E-9E67-DB48-9A4F-B1E3DBCE5F16}"/>
              </a:ext>
            </a:extLst>
          </p:cNvPr>
          <p:cNvSpPr/>
          <p:nvPr/>
        </p:nvSpPr>
        <p:spPr>
          <a:xfrm>
            <a:off x="5090714" y="1311691"/>
            <a:ext cx="10440" cy="5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" h="149">
                <a:moveTo>
                  <a:pt x="16" y="0"/>
                </a:moveTo>
                <a:cubicBezTo>
                  <a:pt x="11" y="1"/>
                  <a:pt x="7" y="6"/>
                  <a:pt x="7" y="11"/>
                </a:cubicBezTo>
                <a:cubicBezTo>
                  <a:pt x="16" y="76"/>
                  <a:pt x="0" y="136"/>
                  <a:pt x="0" y="137"/>
                </a:cubicBezTo>
                <a:cubicBezTo>
                  <a:pt x="-1" y="142"/>
                  <a:pt x="2" y="148"/>
                  <a:pt x="7" y="149"/>
                </a:cubicBezTo>
                <a:cubicBezTo>
                  <a:pt x="8" y="149"/>
                  <a:pt x="9" y="149"/>
                  <a:pt x="10" y="149"/>
                </a:cubicBezTo>
                <a:cubicBezTo>
                  <a:pt x="14" y="149"/>
                  <a:pt x="18" y="146"/>
                  <a:pt x="19" y="142"/>
                </a:cubicBezTo>
                <a:cubicBezTo>
                  <a:pt x="20" y="139"/>
                  <a:pt x="36" y="77"/>
                  <a:pt x="27" y="8"/>
                </a:cubicBezTo>
                <a:cubicBezTo>
                  <a:pt x="26" y="3"/>
                  <a:pt x="21" y="-1"/>
                  <a:pt x="1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3" name="Freeform 1082">
            <a:extLst>
              <a:ext uri="{FF2B5EF4-FFF2-40B4-BE49-F238E27FC236}">
                <a16:creationId xmlns:a16="http://schemas.microsoft.com/office/drawing/2014/main" id="{6DCCDF23-70DD-0B4D-97BE-5ADD2FF039C1}"/>
              </a:ext>
            </a:extLst>
          </p:cNvPr>
          <p:cNvSpPr/>
          <p:nvPr/>
        </p:nvSpPr>
        <p:spPr>
          <a:xfrm>
            <a:off x="5047873" y="1273532"/>
            <a:ext cx="48600" cy="28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" h="81">
                <a:moveTo>
                  <a:pt x="127" y="81"/>
                </a:moveTo>
                <a:cubicBezTo>
                  <a:pt x="128" y="81"/>
                  <a:pt x="129" y="81"/>
                  <a:pt x="130" y="81"/>
                </a:cubicBezTo>
                <a:cubicBezTo>
                  <a:pt x="135" y="79"/>
                  <a:pt x="138" y="73"/>
                  <a:pt x="136" y="68"/>
                </a:cubicBezTo>
                <a:cubicBezTo>
                  <a:pt x="117" y="12"/>
                  <a:pt x="85" y="1"/>
                  <a:pt x="67" y="0"/>
                </a:cubicBezTo>
                <a:cubicBezTo>
                  <a:pt x="41" y="-2"/>
                  <a:pt x="15" y="13"/>
                  <a:pt x="1" y="39"/>
                </a:cubicBezTo>
                <a:cubicBezTo>
                  <a:pt x="-1" y="44"/>
                  <a:pt x="1" y="50"/>
                  <a:pt x="5" y="53"/>
                </a:cubicBezTo>
                <a:cubicBezTo>
                  <a:pt x="10" y="55"/>
                  <a:pt x="16" y="53"/>
                  <a:pt x="19" y="48"/>
                </a:cubicBezTo>
                <a:cubicBezTo>
                  <a:pt x="29" y="29"/>
                  <a:pt x="47" y="18"/>
                  <a:pt x="65" y="19"/>
                </a:cubicBezTo>
                <a:cubicBezTo>
                  <a:pt x="78" y="20"/>
                  <a:pt x="102" y="29"/>
                  <a:pt x="118" y="75"/>
                </a:cubicBezTo>
                <a:cubicBezTo>
                  <a:pt x="119" y="79"/>
                  <a:pt x="123" y="81"/>
                  <a:pt x="127" y="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4" name="Freeform 1083">
            <a:extLst>
              <a:ext uri="{FF2B5EF4-FFF2-40B4-BE49-F238E27FC236}">
                <a16:creationId xmlns:a16="http://schemas.microsoft.com/office/drawing/2014/main" id="{16B9147B-7A95-4745-B2D3-C6A7336A0423}"/>
              </a:ext>
            </a:extLst>
          </p:cNvPr>
          <p:cNvSpPr/>
          <p:nvPr/>
        </p:nvSpPr>
        <p:spPr>
          <a:xfrm>
            <a:off x="5044993" y="1301611"/>
            <a:ext cx="900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54">
                <a:moveTo>
                  <a:pt x="20" y="8"/>
                </a:moveTo>
                <a:cubicBezTo>
                  <a:pt x="19" y="2"/>
                  <a:pt x="13" y="-1"/>
                  <a:pt x="8" y="0"/>
                </a:cubicBezTo>
                <a:cubicBezTo>
                  <a:pt x="3" y="1"/>
                  <a:pt x="-1" y="7"/>
                  <a:pt x="1" y="12"/>
                </a:cubicBezTo>
                <a:cubicBezTo>
                  <a:pt x="2" y="20"/>
                  <a:pt x="5" y="31"/>
                  <a:pt x="6" y="45"/>
                </a:cubicBezTo>
                <a:cubicBezTo>
                  <a:pt x="7" y="50"/>
                  <a:pt x="11" y="54"/>
                  <a:pt x="16" y="54"/>
                </a:cubicBezTo>
                <a:cubicBezTo>
                  <a:pt x="17" y="54"/>
                  <a:pt x="17" y="54"/>
                  <a:pt x="18" y="54"/>
                </a:cubicBezTo>
                <a:cubicBezTo>
                  <a:pt x="23" y="53"/>
                  <a:pt x="27" y="48"/>
                  <a:pt x="26" y="43"/>
                </a:cubicBezTo>
                <a:cubicBezTo>
                  <a:pt x="24" y="28"/>
                  <a:pt x="22" y="16"/>
                  <a:pt x="20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5" name="Freeform 1084">
            <a:extLst>
              <a:ext uri="{FF2B5EF4-FFF2-40B4-BE49-F238E27FC236}">
                <a16:creationId xmlns:a16="http://schemas.microsoft.com/office/drawing/2014/main" id="{C35DE38D-26BB-CF4B-B2C4-01A0E49E9FB0}"/>
              </a:ext>
            </a:extLst>
          </p:cNvPr>
          <p:cNvSpPr/>
          <p:nvPr/>
        </p:nvSpPr>
        <p:spPr>
          <a:xfrm>
            <a:off x="5047873" y="1325011"/>
            <a:ext cx="68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" h="55">
                <a:moveTo>
                  <a:pt x="10" y="0"/>
                </a:moveTo>
                <a:cubicBezTo>
                  <a:pt x="4" y="0"/>
                  <a:pt x="0" y="5"/>
                  <a:pt x="0" y="10"/>
                </a:cubicBezTo>
                <a:cubicBezTo>
                  <a:pt x="1" y="22"/>
                  <a:pt x="1" y="34"/>
                  <a:pt x="0" y="45"/>
                </a:cubicBezTo>
                <a:cubicBezTo>
                  <a:pt x="0" y="50"/>
                  <a:pt x="4" y="55"/>
                  <a:pt x="9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15" y="55"/>
                  <a:pt x="20" y="51"/>
                  <a:pt x="20" y="46"/>
                </a:cubicBezTo>
                <a:cubicBezTo>
                  <a:pt x="20" y="34"/>
                  <a:pt x="21" y="21"/>
                  <a:pt x="20" y="9"/>
                </a:cubicBezTo>
                <a:cubicBezTo>
                  <a:pt x="20" y="4"/>
                  <a:pt x="15" y="0"/>
                  <a:pt x="1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6" name="Freeform 1085">
            <a:extLst>
              <a:ext uri="{FF2B5EF4-FFF2-40B4-BE49-F238E27FC236}">
                <a16:creationId xmlns:a16="http://schemas.microsoft.com/office/drawing/2014/main" id="{79C1CACE-565C-544C-9E12-A7CF1EE4AD2B}"/>
              </a:ext>
            </a:extLst>
          </p:cNvPr>
          <p:cNvSpPr/>
          <p:nvPr/>
        </p:nvSpPr>
        <p:spPr>
          <a:xfrm>
            <a:off x="5044634" y="1350211"/>
            <a:ext cx="8640" cy="1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" h="46">
                <a:moveTo>
                  <a:pt x="6" y="8"/>
                </a:moveTo>
                <a:cubicBezTo>
                  <a:pt x="4" y="17"/>
                  <a:pt x="2" y="25"/>
                  <a:pt x="0" y="33"/>
                </a:cubicBezTo>
                <a:cubicBezTo>
                  <a:pt x="-1" y="39"/>
                  <a:pt x="2" y="44"/>
                  <a:pt x="8" y="45"/>
                </a:cubicBezTo>
                <a:cubicBezTo>
                  <a:pt x="8" y="46"/>
                  <a:pt x="9" y="46"/>
                  <a:pt x="10" y="46"/>
                </a:cubicBezTo>
                <a:cubicBezTo>
                  <a:pt x="14" y="46"/>
                  <a:pt x="18" y="43"/>
                  <a:pt x="20" y="38"/>
                </a:cubicBezTo>
                <a:cubicBezTo>
                  <a:pt x="22" y="30"/>
                  <a:pt x="24" y="20"/>
                  <a:pt x="25" y="11"/>
                </a:cubicBezTo>
                <a:cubicBezTo>
                  <a:pt x="26" y="6"/>
                  <a:pt x="22" y="1"/>
                  <a:pt x="17" y="0"/>
                </a:cubicBezTo>
                <a:cubicBezTo>
                  <a:pt x="12" y="-1"/>
                  <a:pt x="6" y="3"/>
                  <a:pt x="6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7" name="Freeform 1086">
            <a:extLst>
              <a:ext uri="{FF2B5EF4-FFF2-40B4-BE49-F238E27FC236}">
                <a16:creationId xmlns:a16="http://schemas.microsoft.com/office/drawing/2014/main" id="{7436DAF5-8189-5E41-9534-6088409399E1}"/>
              </a:ext>
            </a:extLst>
          </p:cNvPr>
          <p:cNvSpPr/>
          <p:nvPr/>
        </p:nvSpPr>
        <p:spPr>
          <a:xfrm>
            <a:off x="5102953" y="1337971"/>
            <a:ext cx="900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59">
                <a:moveTo>
                  <a:pt x="17" y="0"/>
                </a:moveTo>
                <a:cubicBezTo>
                  <a:pt x="11" y="-1"/>
                  <a:pt x="7" y="4"/>
                  <a:pt x="7" y="9"/>
                </a:cubicBezTo>
                <a:cubicBezTo>
                  <a:pt x="6" y="34"/>
                  <a:pt x="1" y="45"/>
                  <a:pt x="1" y="45"/>
                </a:cubicBezTo>
                <a:cubicBezTo>
                  <a:pt x="-1" y="50"/>
                  <a:pt x="1" y="56"/>
                  <a:pt x="6" y="58"/>
                </a:cubicBezTo>
                <a:cubicBezTo>
                  <a:pt x="7" y="59"/>
                  <a:pt x="9" y="59"/>
                  <a:pt x="10" y="59"/>
                </a:cubicBezTo>
                <a:cubicBezTo>
                  <a:pt x="14" y="59"/>
                  <a:pt x="17" y="57"/>
                  <a:pt x="19" y="54"/>
                </a:cubicBezTo>
                <a:cubicBezTo>
                  <a:pt x="20" y="52"/>
                  <a:pt x="26" y="39"/>
                  <a:pt x="26" y="10"/>
                </a:cubicBezTo>
                <a:cubicBezTo>
                  <a:pt x="27" y="4"/>
                  <a:pt x="22" y="0"/>
                  <a:pt x="1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8" name="Freeform 1087">
            <a:extLst>
              <a:ext uri="{FF2B5EF4-FFF2-40B4-BE49-F238E27FC236}">
                <a16:creationId xmlns:a16="http://schemas.microsoft.com/office/drawing/2014/main" id="{A0EC3E8C-F9E2-2E4F-AE99-1EBAF5C10ABA}"/>
              </a:ext>
            </a:extLst>
          </p:cNvPr>
          <p:cNvSpPr/>
          <p:nvPr/>
        </p:nvSpPr>
        <p:spPr>
          <a:xfrm>
            <a:off x="5114113" y="1319251"/>
            <a:ext cx="756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" h="60">
                <a:moveTo>
                  <a:pt x="8" y="0"/>
                </a:moveTo>
                <a:cubicBezTo>
                  <a:pt x="3" y="1"/>
                  <a:pt x="-1" y="6"/>
                  <a:pt x="0" y="11"/>
                </a:cubicBezTo>
                <a:cubicBezTo>
                  <a:pt x="4" y="36"/>
                  <a:pt x="1" y="47"/>
                  <a:pt x="1" y="47"/>
                </a:cubicBezTo>
                <a:cubicBezTo>
                  <a:pt x="-1" y="52"/>
                  <a:pt x="2" y="58"/>
                  <a:pt x="8" y="59"/>
                </a:cubicBezTo>
                <a:cubicBezTo>
                  <a:pt x="8" y="60"/>
                  <a:pt x="9" y="60"/>
                  <a:pt x="10" y="60"/>
                </a:cubicBezTo>
                <a:cubicBezTo>
                  <a:pt x="15" y="60"/>
                  <a:pt x="18" y="57"/>
                  <a:pt x="20" y="53"/>
                </a:cubicBezTo>
                <a:cubicBezTo>
                  <a:pt x="20" y="51"/>
                  <a:pt x="24" y="38"/>
                  <a:pt x="20" y="8"/>
                </a:cubicBezTo>
                <a:cubicBezTo>
                  <a:pt x="19" y="3"/>
                  <a:pt x="14" y="-1"/>
                  <a:pt x="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9" name="Freeform 1088">
            <a:extLst>
              <a:ext uri="{FF2B5EF4-FFF2-40B4-BE49-F238E27FC236}">
                <a16:creationId xmlns:a16="http://schemas.microsoft.com/office/drawing/2014/main" id="{F0A26052-30CB-954F-9625-71931FA1C403}"/>
              </a:ext>
            </a:extLst>
          </p:cNvPr>
          <p:cNvSpPr/>
          <p:nvPr/>
        </p:nvSpPr>
        <p:spPr>
          <a:xfrm>
            <a:off x="5087473" y="1273170"/>
            <a:ext cx="23400" cy="5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" h="153">
                <a:moveTo>
                  <a:pt x="36" y="92"/>
                </a:moveTo>
                <a:cubicBezTo>
                  <a:pt x="41" y="111"/>
                  <a:pt x="44" y="128"/>
                  <a:pt x="46" y="144"/>
                </a:cubicBezTo>
                <a:cubicBezTo>
                  <a:pt x="47" y="149"/>
                  <a:pt x="51" y="153"/>
                  <a:pt x="56" y="153"/>
                </a:cubicBezTo>
                <a:lnTo>
                  <a:pt x="57" y="153"/>
                </a:lnTo>
                <a:cubicBezTo>
                  <a:pt x="62" y="152"/>
                  <a:pt x="66" y="147"/>
                  <a:pt x="66" y="142"/>
                </a:cubicBezTo>
                <a:cubicBezTo>
                  <a:pt x="64" y="125"/>
                  <a:pt x="60" y="107"/>
                  <a:pt x="56" y="88"/>
                </a:cubicBezTo>
                <a:cubicBezTo>
                  <a:pt x="47" y="52"/>
                  <a:pt x="35" y="24"/>
                  <a:pt x="17" y="4"/>
                </a:cubicBezTo>
                <a:cubicBezTo>
                  <a:pt x="14" y="0"/>
                  <a:pt x="8" y="-1"/>
                  <a:pt x="3" y="3"/>
                </a:cubicBezTo>
                <a:cubicBezTo>
                  <a:pt x="-1" y="7"/>
                  <a:pt x="-1" y="13"/>
                  <a:pt x="2" y="17"/>
                </a:cubicBezTo>
                <a:cubicBezTo>
                  <a:pt x="18" y="35"/>
                  <a:pt x="29" y="60"/>
                  <a:pt x="36" y="9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0" name="Freeform 1089">
            <a:extLst>
              <a:ext uri="{FF2B5EF4-FFF2-40B4-BE49-F238E27FC236}">
                <a16:creationId xmlns:a16="http://schemas.microsoft.com/office/drawing/2014/main" id="{32B3CC7D-0842-9546-86DE-8B513351711E}"/>
              </a:ext>
            </a:extLst>
          </p:cNvPr>
          <p:cNvSpPr/>
          <p:nvPr/>
        </p:nvSpPr>
        <p:spPr>
          <a:xfrm>
            <a:off x="5034553" y="1262372"/>
            <a:ext cx="38520" cy="97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" h="272">
                <a:moveTo>
                  <a:pt x="97" y="20"/>
                </a:moveTo>
                <a:lnTo>
                  <a:pt x="98" y="20"/>
                </a:lnTo>
                <a:cubicBezTo>
                  <a:pt x="103" y="20"/>
                  <a:pt x="108" y="16"/>
                  <a:pt x="108" y="10"/>
                </a:cubicBezTo>
                <a:cubicBezTo>
                  <a:pt x="108" y="5"/>
                  <a:pt x="104" y="0"/>
                  <a:pt x="98" y="0"/>
                </a:cubicBezTo>
                <a:lnTo>
                  <a:pt x="97" y="0"/>
                </a:lnTo>
                <a:cubicBezTo>
                  <a:pt x="72" y="0"/>
                  <a:pt x="47" y="12"/>
                  <a:pt x="28" y="33"/>
                </a:cubicBezTo>
                <a:cubicBezTo>
                  <a:pt x="7" y="56"/>
                  <a:pt x="-2" y="87"/>
                  <a:pt x="1" y="118"/>
                </a:cubicBezTo>
                <a:cubicBezTo>
                  <a:pt x="1" y="119"/>
                  <a:pt x="1" y="119"/>
                  <a:pt x="1" y="119"/>
                </a:cubicBezTo>
                <a:cubicBezTo>
                  <a:pt x="4" y="131"/>
                  <a:pt x="16" y="190"/>
                  <a:pt x="9" y="261"/>
                </a:cubicBezTo>
                <a:cubicBezTo>
                  <a:pt x="8" y="267"/>
                  <a:pt x="12" y="271"/>
                  <a:pt x="18" y="272"/>
                </a:cubicBezTo>
                <a:lnTo>
                  <a:pt x="19" y="272"/>
                </a:lnTo>
                <a:cubicBezTo>
                  <a:pt x="24" y="272"/>
                  <a:pt x="28" y="268"/>
                  <a:pt x="29" y="263"/>
                </a:cubicBezTo>
                <a:cubicBezTo>
                  <a:pt x="35" y="190"/>
                  <a:pt x="24" y="129"/>
                  <a:pt x="21" y="116"/>
                </a:cubicBezTo>
                <a:cubicBezTo>
                  <a:pt x="18" y="90"/>
                  <a:pt x="26" y="65"/>
                  <a:pt x="43" y="46"/>
                </a:cubicBezTo>
                <a:cubicBezTo>
                  <a:pt x="58" y="30"/>
                  <a:pt x="77" y="20"/>
                  <a:pt x="97" y="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1" name="Freeform 1090">
            <a:extLst>
              <a:ext uri="{FF2B5EF4-FFF2-40B4-BE49-F238E27FC236}">
                <a16:creationId xmlns:a16="http://schemas.microsoft.com/office/drawing/2014/main" id="{E39F2277-0E94-F648-B1AF-4B59A15994C6}"/>
              </a:ext>
            </a:extLst>
          </p:cNvPr>
          <p:cNvSpPr/>
          <p:nvPr/>
        </p:nvSpPr>
        <p:spPr>
          <a:xfrm>
            <a:off x="5108713" y="1294411"/>
            <a:ext cx="864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" h="41">
                <a:moveTo>
                  <a:pt x="25" y="29"/>
                </a:moveTo>
                <a:cubicBezTo>
                  <a:pt x="24" y="22"/>
                  <a:pt x="22" y="14"/>
                  <a:pt x="20" y="8"/>
                </a:cubicBezTo>
                <a:cubicBezTo>
                  <a:pt x="18" y="2"/>
                  <a:pt x="13" y="-1"/>
                  <a:pt x="7" y="1"/>
                </a:cubicBezTo>
                <a:cubicBezTo>
                  <a:pt x="2" y="3"/>
                  <a:pt x="-1" y="8"/>
                  <a:pt x="1" y="13"/>
                </a:cubicBezTo>
                <a:cubicBezTo>
                  <a:pt x="3" y="20"/>
                  <a:pt x="4" y="27"/>
                  <a:pt x="6" y="34"/>
                </a:cubicBezTo>
                <a:cubicBezTo>
                  <a:pt x="7" y="38"/>
                  <a:pt x="11" y="41"/>
                  <a:pt x="16" y="41"/>
                </a:cubicBezTo>
                <a:cubicBezTo>
                  <a:pt x="16" y="41"/>
                  <a:pt x="17" y="41"/>
                  <a:pt x="18" y="41"/>
                </a:cubicBezTo>
                <a:cubicBezTo>
                  <a:pt x="23" y="40"/>
                  <a:pt x="26" y="34"/>
                  <a:pt x="25" y="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2" name="Freeform 1091">
            <a:extLst>
              <a:ext uri="{FF2B5EF4-FFF2-40B4-BE49-F238E27FC236}">
                <a16:creationId xmlns:a16="http://schemas.microsoft.com/office/drawing/2014/main" id="{75F37EA1-A0C0-5E4D-840B-79D6129E1BEE}"/>
              </a:ext>
            </a:extLst>
          </p:cNvPr>
          <p:cNvSpPr/>
          <p:nvPr/>
        </p:nvSpPr>
        <p:spPr>
          <a:xfrm>
            <a:off x="5055073" y="1251211"/>
            <a:ext cx="48960" cy="25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72">
                <a:moveTo>
                  <a:pt x="119" y="68"/>
                </a:moveTo>
                <a:cubicBezTo>
                  <a:pt x="121" y="71"/>
                  <a:pt x="124" y="72"/>
                  <a:pt x="127" y="72"/>
                </a:cubicBezTo>
                <a:cubicBezTo>
                  <a:pt x="129" y="72"/>
                  <a:pt x="131" y="72"/>
                  <a:pt x="133" y="71"/>
                </a:cubicBezTo>
                <a:cubicBezTo>
                  <a:pt x="137" y="68"/>
                  <a:pt x="139" y="61"/>
                  <a:pt x="135" y="57"/>
                </a:cubicBezTo>
                <a:cubicBezTo>
                  <a:pt x="103" y="10"/>
                  <a:pt x="55" y="-10"/>
                  <a:pt x="7" y="4"/>
                </a:cubicBezTo>
                <a:cubicBezTo>
                  <a:pt x="2" y="6"/>
                  <a:pt x="-1" y="11"/>
                  <a:pt x="0" y="16"/>
                </a:cubicBezTo>
                <a:cubicBezTo>
                  <a:pt x="2" y="21"/>
                  <a:pt x="7" y="24"/>
                  <a:pt x="12" y="23"/>
                </a:cubicBezTo>
                <a:cubicBezTo>
                  <a:pt x="52" y="12"/>
                  <a:pt x="91" y="28"/>
                  <a:pt x="119" y="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3" name="Freeform 1092">
            <a:extLst>
              <a:ext uri="{FF2B5EF4-FFF2-40B4-BE49-F238E27FC236}">
                <a16:creationId xmlns:a16="http://schemas.microsoft.com/office/drawing/2014/main" id="{7CEF190D-8E7A-5D43-B52C-6973011BD538}"/>
              </a:ext>
            </a:extLst>
          </p:cNvPr>
          <p:cNvSpPr/>
          <p:nvPr/>
        </p:nvSpPr>
        <p:spPr>
          <a:xfrm>
            <a:off x="5023753" y="1264531"/>
            <a:ext cx="1944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64">
                <a:moveTo>
                  <a:pt x="52" y="3"/>
                </a:moveTo>
                <a:cubicBezTo>
                  <a:pt x="48" y="-1"/>
                  <a:pt x="42" y="-1"/>
                  <a:pt x="38" y="3"/>
                </a:cubicBezTo>
                <a:cubicBezTo>
                  <a:pt x="10" y="32"/>
                  <a:pt x="-3" y="72"/>
                  <a:pt x="1" y="112"/>
                </a:cubicBezTo>
                <a:cubicBezTo>
                  <a:pt x="1" y="113"/>
                  <a:pt x="1" y="113"/>
                  <a:pt x="2" y="113"/>
                </a:cubicBezTo>
                <a:cubicBezTo>
                  <a:pt x="4" y="123"/>
                  <a:pt x="6" y="138"/>
                  <a:pt x="7" y="155"/>
                </a:cubicBezTo>
                <a:cubicBezTo>
                  <a:pt x="7" y="160"/>
                  <a:pt x="11" y="164"/>
                  <a:pt x="17" y="164"/>
                </a:cubicBezTo>
                <a:cubicBezTo>
                  <a:pt x="23" y="164"/>
                  <a:pt x="27" y="159"/>
                  <a:pt x="26" y="154"/>
                </a:cubicBezTo>
                <a:cubicBezTo>
                  <a:pt x="25" y="136"/>
                  <a:pt x="23" y="120"/>
                  <a:pt x="21" y="110"/>
                </a:cubicBezTo>
                <a:cubicBezTo>
                  <a:pt x="17" y="75"/>
                  <a:pt x="28" y="41"/>
                  <a:pt x="52" y="16"/>
                </a:cubicBezTo>
                <a:cubicBezTo>
                  <a:pt x="56" y="12"/>
                  <a:pt x="56" y="6"/>
                  <a:pt x="52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4" name="Freeform 1093">
            <a:extLst>
              <a:ext uri="{FF2B5EF4-FFF2-40B4-BE49-F238E27FC236}">
                <a16:creationId xmlns:a16="http://schemas.microsoft.com/office/drawing/2014/main" id="{000E3B46-3AEF-1147-BA33-888B3B9D0614}"/>
              </a:ext>
            </a:extLst>
          </p:cNvPr>
          <p:cNvSpPr/>
          <p:nvPr/>
        </p:nvSpPr>
        <p:spPr>
          <a:xfrm>
            <a:off x="5026273" y="1331851"/>
            <a:ext cx="6840" cy="22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" h="64">
                <a:moveTo>
                  <a:pt x="10" y="64"/>
                </a:moveTo>
                <a:cubicBezTo>
                  <a:pt x="15" y="64"/>
                  <a:pt x="20" y="59"/>
                  <a:pt x="20" y="54"/>
                </a:cubicBezTo>
                <a:cubicBezTo>
                  <a:pt x="20" y="39"/>
                  <a:pt x="21" y="24"/>
                  <a:pt x="20" y="10"/>
                </a:cubicBezTo>
                <a:cubicBezTo>
                  <a:pt x="20" y="4"/>
                  <a:pt x="16" y="0"/>
                  <a:pt x="10" y="0"/>
                </a:cubicBezTo>
                <a:cubicBezTo>
                  <a:pt x="5" y="0"/>
                  <a:pt x="1" y="5"/>
                  <a:pt x="1" y="10"/>
                </a:cubicBezTo>
                <a:cubicBezTo>
                  <a:pt x="1" y="24"/>
                  <a:pt x="1" y="39"/>
                  <a:pt x="0" y="53"/>
                </a:cubicBezTo>
                <a:cubicBezTo>
                  <a:pt x="0" y="59"/>
                  <a:pt x="4" y="63"/>
                  <a:pt x="10" y="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5" name="Freeform 1094">
            <a:extLst>
              <a:ext uri="{FF2B5EF4-FFF2-40B4-BE49-F238E27FC236}">
                <a16:creationId xmlns:a16="http://schemas.microsoft.com/office/drawing/2014/main" id="{AC51B6DE-77D0-8F47-8862-AA8BA264A74F}"/>
              </a:ext>
            </a:extLst>
          </p:cNvPr>
          <p:cNvSpPr/>
          <p:nvPr/>
        </p:nvSpPr>
        <p:spPr>
          <a:xfrm>
            <a:off x="5119513" y="1290450"/>
            <a:ext cx="11880" cy="3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" h="105">
                <a:moveTo>
                  <a:pt x="20" y="7"/>
                </a:moveTo>
                <a:cubicBezTo>
                  <a:pt x="18" y="2"/>
                  <a:pt x="13" y="-1"/>
                  <a:pt x="7" y="0"/>
                </a:cubicBezTo>
                <a:cubicBezTo>
                  <a:pt x="2" y="2"/>
                  <a:pt x="-1" y="7"/>
                  <a:pt x="1" y="13"/>
                </a:cubicBezTo>
                <a:cubicBezTo>
                  <a:pt x="1" y="13"/>
                  <a:pt x="1" y="15"/>
                  <a:pt x="2" y="16"/>
                </a:cubicBezTo>
                <a:cubicBezTo>
                  <a:pt x="6" y="28"/>
                  <a:pt x="15" y="58"/>
                  <a:pt x="15" y="95"/>
                </a:cubicBezTo>
                <a:cubicBezTo>
                  <a:pt x="15" y="100"/>
                  <a:pt x="19" y="105"/>
                  <a:pt x="24" y="105"/>
                </a:cubicBezTo>
                <a:lnTo>
                  <a:pt x="25" y="105"/>
                </a:lnTo>
                <a:cubicBezTo>
                  <a:pt x="30" y="105"/>
                  <a:pt x="34" y="101"/>
                  <a:pt x="34" y="95"/>
                </a:cubicBezTo>
                <a:cubicBezTo>
                  <a:pt x="35" y="55"/>
                  <a:pt x="25" y="23"/>
                  <a:pt x="21" y="10"/>
                </a:cubicBezTo>
                <a:cubicBezTo>
                  <a:pt x="20" y="9"/>
                  <a:pt x="20" y="8"/>
                  <a:pt x="20" y="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6" name="Freeform 1095">
            <a:extLst>
              <a:ext uri="{FF2B5EF4-FFF2-40B4-BE49-F238E27FC236}">
                <a16:creationId xmlns:a16="http://schemas.microsoft.com/office/drawing/2014/main" id="{BAF555F0-FA21-AB4A-98ED-8FB0904EF0A8}"/>
              </a:ext>
            </a:extLst>
          </p:cNvPr>
          <p:cNvSpPr/>
          <p:nvPr/>
        </p:nvSpPr>
        <p:spPr>
          <a:xfrm>
            <a:off x="5011513" y="1239691"/>
            <a:ext cx="106560" cy="61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7" h="171">
                <a:moveTo>
                  <a:pt x="292" y="110"/>
                </a:moveTo>
                <a:cubicBezTo>
                  <a:pt x="297" y="107"/>
                  <a:pt x="299" y="101"/>
                  <a:pt x="296" y="97"/>
                </a:cubicBezTo>
                <a:cubicBezTo>
                  <a:pt x="256" y="22"/>
                  <a:pt x="193" y="-12"/>
                  <a:pt x="125" y="3"/>
                </a:cubicBezTo>
                <a:cubicBezTo>
                  <a:pt x="55" y="20"/>
                  <a:pt x="2" y="86"/>
                  <a:pt x="0" y="161"/>
                </a:cubicBezTo>
                <a:cubicBezTo>
                  <a:pt x="0" y="167"/>
                  <a:pt x="4" y="171"/>
                  <a:pt x="10" y="171"/>
                </a:cubicBezTo>
                <a:cubicBezTo>
                  <a:pt x="15" y="171"/>
                  <a:pt x="20" y="167"/>
                  <a:pt x="20" y="162"/>
                </a:cubicBezTo>
                <a:cubicBezTo>
                  <a:pt x="22" y="96"/>
                  <a:pt x="68" y="37"/>
                  <a:pt x="130" y="22"/>
                </a:cubicBezTo>
                <a:cubicBezTo>
                  <a:pt x="157" y="16"/>
                  <a:pt x="228" y="11"/>
                  <a:pt x="279" y="106"/>
                </a:cubicBezTo>
                <a:cubicBezTo>
                  <a:pt x="281" y="111"/>
                  <a:pt x="287" y="112"/>
                  <a:pt x="292" y="1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7" name="Freeform 1096">
            <a:extLst>
              <a:ext uri="{FF2B5EF4-FFF2-40B4-BE49-F238E27FC236}">
                <a16:creationId xmlns:a16="http://schemas.microsoft.com/office/drawing/2014/main" id="{D9CA0063-632D-E444-A7E6-E872A35BC3F1}"/>
              </a:ext>
            </a:extLst>
          </p:cNvPr>
          <p:cNvSpPr/>
          <p:nvPr/>
        </p:nvSpPr>
        <p:spPr>
          <a:xfrm>
            <a:off x="5013673" y="1313851"/>
            <a:ext cx="828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" h="78">
                <a:moveTo>
                  <a:pt x="8" y="0"/>
                </a:moveTo>
                <a:cubicBezTo>
                  <a:pt x="3" y="1"/>
                  <a:pt x="-1" y="6"/>
                  <a:pt x="0" y="11"/>
                </a:cubicBezTo>
                <a:cubicBezTo>
                  <a:pt x="2" y="28"/>
                  <a:pt x="3" y="47"/>
                  <a:pt x="4" y="68"/>
                </a:cubicBezTo>
                <a:cubicBezTo>
                  <a:pt x="4" y="73"/>
                  <a:pt x="8" y="78"/>
                  <a:pt x="14" y="78"/>
                </a:cubicBezTo>
                <a:cubicBezTo>
                  <a:pt x="20" y="78"/>
                  <a:pt x="24" y="73"/>
                  <a:pt x="24" y="67"/>
                </a:cubicBezTo>
                <a:cubicBezTo>
                  <a:pt x="23" y="46"/>
                  <a:pt x="21" y="26"/>
                  <a:pt x="19" y="9"/>
                </a:cubicBezTo>
                <a:cubicBezTo>
                  <a:pt x="19" y="4"/>
                  <a:pt x="14" y="0"/>
                  <a:pt x="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8" name="Freeform 1097">
            <a:extLst>
              <a:ext uri="{FF2B5EF4-FFF2-40B4-BE49-F238E27FC236}">
                <a16:creationId xmlns:a16="http://schemas.microsoft.com/office/drawing/2014/main" id="{8558B059-14A7-2149-AA33-2CDE575418FB}"/>
              </a:ext>
            </a:extLst>
          </p:cNvPr>
          <p:cNvSpPr/>
          <p:nvPr/>
        </p:nvSpPr>
        <p:spPr>
          <a:xfrm>
            <a:off x="5068393" y="1355611"/>
            <a:ext cx="792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" h="40">
                <a:moveTo>
                  <a:pt x="3" y="9"/>
                </a:moveTo>
                <a:cubicBezTo>
                  <a:pt x="2" y="16"/>
                  <a:pt x="1" y="22"/>
                  <a:pt x="0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-1" y="34"/>
                  <a:pt x="3" y="39"/>
                  <a:pt x="8" y="40"/>
                </a:cubicBezTo>
                <a:cubicBezTo>
                  <a:pt x="9" y="40"/>
                  <a:pt x="9" y="40"/>
                  <a:pt x="10" y="40"/>
                </a:cubicBezTo>
                <a:cubicBezTo>
                  <a:pt x="15" y="40"/>
                  <a:pt x="19" y="37"/>
                  <a:pt x="19" y="32"/>
                </a:cubicBezTo>
                <a:cubicBezTo>
                  <a:pt x="19" y="31"/>
                  <a:pt x="20" y="30"/>
                  <a:pt x="20" y="29"/>
                </a:cubicBezTo>
                <a:cubicBezTo>
                  <a:pt x="21" y="25"/>
                  <a:pt x="22" y="19"/>
                  <a:pt x="23" y="11"/>
                </a:cubicBezTo>
                <a:cubicBezTo>
                  <a:pt x="23" y="6"/>
                  <a:pt x="20" y="1"/>
                  <a:pt x="14" y="0"/>
                </a:cubicBezTo>
                <a:cubicBezTo>
                  <a:pt x="9" y="-1"/>
                  <a:pt x="4" y="3"/>
                  <a:pt x="3" y="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9" name="Freeform 1098">
            <a:extLst>
              <a:ext uri="{FF2B5EF4-FFF2-40B4-BE49-F238E27FC236}">
                <a16:creationId xmlns:a16="http://schemas.microsoft.com/office/drawing/2014/main" id="{3023BDBF-B0CB-1D47-9AA6-44F9ACE85D23}"/>
              </a:ext>
            </a:extLst>
          </p:cNvPr>
          <p:cNvSpPr/>
          <p:nvPr/>
        </p:nvSpPr>
        <p:spPr>
          <a:xfrm>
            <a:off x="5067673" y="1298011"/>
            <a:ext cx="108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" h="141">
                <a:moveTo>
                  <a:pt x="30" y="132"/>
                </a:moveTo>
                <a:cubicBezTo>
                  <a:pt x="31" y="116"/>
                  <a:pt x="31" y="102"/>
                  <a:pt x="30" y="90"/>
                </a:cubicBezTo>
                <a:cubicBezTo>
                  <a:pt x="26" y="37"/>
                  <a:pt x="23" y="15"/>
                  <a:pt x="19" y="6"/>
                </a:cubicBezTo>
                <a:cubicBezTo>
                  <a:pt x="17" y="1"/>
                  <a:pt x="11" y="-1"/>
                  <a:pt x="6" y="1"/>
                </a:cubicBezTo>
                <a:cubicBezTo>
                  <a:pt x="1" y="3"/>
                  <a:pt x="-1" y="9"/>
                  <a:pt x="1" y="14"/>
                </a:cubicBezTo>
                <a:cubicBezTo>
                  <a:pt x="4" y="22"/>
                  <a:pt x="8" y="57"/>
                  <a:pt x="10" y="91"/>
                </a:cubicBezTo>
                <a:cubicBezTo>
                  <a:pt x="11" y="102"/>
                  <a:pt x="11" y="115"/>
                  <a:pt x="10" y="130"/>
                </a:cubicBezTo>
                <a:cubicBezTo>
                  <a:pt x="10" y="136"/>
                  <a:pt x="14" y="140"/>
                  <a:pt x="20" y="141"/>
                </a:cubicBezTo>
                <a:cubicBezTo>
                  <a:pt x="25" y="141"/>
                  <a:pt x="30" y="137"/>
                  <a:pt x="30" y="1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0" name="Freeform 1099">
            <a:extLst>
              <a:ext uri="{FF2B5EF4-FFF2-40B4-BE49-F238E27FC236}">
                <a16:creationId xmlns:a16="http://schemas.microsoft.com/office/drawing/2014/main" id="{4ED92780-3970-814A-93FB-242659A29796}"/>
              </a:ext>
            </a:extLst>
          </p:cNvPr>
          <p:cNvSpPr/>
          <p:nvPr/>
        </p:nvSpPr>
        <p:spPr>
          <a:xfrm>
            <a:off x="5470873" y="1196851"/>
            <a:ext cx="428760" cy="27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756">
                <a:moveTo>
                  <a:pt x="48" y="756"/>
                </a:moveTo>
                <a:lnTo>
                  <a:pt x="1143" y="756"/>
                </a:lnTo>
                <a:cubicBezTo>
                  <a:pt x="1170" y="756"/>
                  <a:pt x="1192" y="735"/>
                  <a:pt x="1192" y="709"/>
                </a:cubicBezTo>
                <a:lnTo>
                  <a:pt x="1192" y="629"/>
                </a:lnTo>
                <a:cubicBezTo>
                  <a:pt x="1192" y="614"/>
                  <a:pt x="1179" y="602"/>
                  <a:pt x="1164" y="602"/>
                </a:cubicBezTo>
                <a:cubicBezTo>
                  <a:pt x="1149" y="602"/>
                  <a:pt x="1137" y="614"/>
                  <a:pt x="1137" y="629"/>
                </a:cubicBezTo>
                <a:lnTo>
                  <a:pt x="1137" y="701"/>
                </a:lnTo>
                <a:lnTo>
                  <a:pt x="55" y="701"/>
                </a:lnTo>
                <a:lnTo>
                  <a:pt x="55" y="55"/>
                </a:lnTo>
                <a:lnTo>
                  <a:pt x="1137" y="55"/>
                </a:lnTo>
                <a:lnTo>
                  <a:pt x="1137" y="97"/>
                </a:lnTo>
                <a:cubicBezTo>
                  <a:pt x="1137" y="113"/>
                  <a:pt x="1149" y="125"/>
                  <a:pt x="1164" y="125"/>
                </a:cubicBezTo>
                <a:cubicBezTo>
                  <a:pt x="1179" y="125"/>
                  <a:pt x="1192" y="113"/>
                  <a:pt x="1192" y="97"/>
                </a:cubicBezTo>
                <a:lnTo>
                  <a:pt x="1192" y="47"/>
                </a:lnTo>
                <a:cubicBezTo>
                  <a:pt x="1192" y="21"/>
                  <a:pt x="1170" y="0"/>
                  <a:pt x="1143" y="0"/>
                </a:cubicBezTo>
                <a:lnTo>
                  <a:pt x="48" y="0"/>
                </a:lnTo>
                <a:cubicBezTo>
                  <a:pt x="22" y="0"/>
                  <a:pt x="0" y="21"/>
                  <a:pt x="0" y="47"/>
                </a:cubicBezTo>
                <a:lnTo>
                  <a:pt x="0" y="709"/>
                </a:lnTo>
                <a:cubicBezTo>
                  <a:pt x="0" y="735"/>
                  <a:pt x="22" y="756"/>
                  <a:pt x="48" y="7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1" name="Freeform 1100">
            <a:extLst>
              <a:ext uri="{FF2B5EF4-FFF2-40B4-BE49-F238E27FC236}">
                <a16:creationId xmlns:a16="http://schemas.microsoft.com/office/drawing/2014/main" id="{16908646-5318-3D48-9E3D-D43CED9EC05F}"/>
              </a:ext>
            </a:extLst>
          </p:cNvPr>
          <p:cNvSpPr/>
          <p:nvPr/>
        </p:nvSpPr>
        <p:spPr>
          <a:xfrm>
            <a:off x="5420473" y="1487731"/>
            <a:ext cx="5295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56">
                <a:moveTo>
                  <a:pt x="1444" y="0"/>
                </a:move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8" y="56"/>
                </a:cubicBezTo>
                <a:lnTo>
                  <a:pt x="1444" y="56"/>
                </a:lnTo>
                <a:cubicBezTo>
                  <a:pt x="1459" y="56"/>
                  <a:pt x="1472" y="43"/>
                  <a:pt x="1472" y="28"/>
                </a:cubicBezTo>
                <a:cubicBezTo>
                  <a:pt x="1472" y="13"/>
                  <a:pt x="1459" y="0"/>
                  <a:pt x="144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2" name="Freeform 1101">
            <a:extLst>
              <a:ext uri="{FF2B5EF4-FFF2-40B4-BE49-F238E27FC236}">
                <a16:creationId xmlns:a16="http://schemas.microsoft.com/office/drawing/2014/main" id="{F26A3363-1A25-5E44-87B0-89B6B22CFC50}"/>
              </a:ext>
            </a:extLst>
          </p:cNvPr>
          <p:cNvSpPr/>
          <p:nvPr/>
        </p:nvSpPr>
        <p:spPr>
          <a:xfrm>
            <a:off x="5890633" y="1268131"/>
            <a:ext cx="32760" cy="72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2" h="203">
                <a:moveTo>
                  <a:pt x="2" y="4"/>
                </a:moveTo>
                <a:cubicBezTo>
                  <a:pt x="-1" y="9"/>
                  <a:pt x="0" y="15"/>
                  <a:pt x="4" y="18"/>
                </a:cubicBezTo>
                <a:cubicBezTo>
                  <a:pt x="10" y="23"/>
                  <a:pt x="15" y="27"/>
                  <a:pt x="20" y="32"/>
                </a:cubicBezTo>
                <a:cubicBezTo>
                  <a:pt x="53" y="65"/>
                  <a:pt x="72" y="110"/>
                  <a:pt x="72" y="157"/>
                </a:cubicBezTo>
                <a:cubicBezTo>
                  <a:pt x="72" y="166"/>
                  <a:pt x="70" y="177"/>
                  <a:pt x="68" y="191"/>
                </a:cubicBezTo>
                <a:cubicBezTo>
                  <a:pt x="66" y="196"/>
                  <a:pt x="70" y="202"/>
                  <a:pt x="75" y="203"/>
                </a:cubicBezTo>
                <a:cubicBezTo>
                  <a:pt x="76" y="203"/>
                  <a:pt x="76" y="203"/>
                  <a:pt x="77" y="203"/>
                </a:cubicBezTo>
                <a:cubicBezTo>
                  <a:pt x="82" y="203"/>
                  <a:pt x="86" y="200"/>
                  <a:pt x="87" y="195"/>
                </a:cubicBezTo>
                <a:cubicBezTo>
                  <a:pt x="89" y="185"/>
                  <a:pt x="92" y="169"/>
                  <a:pt x="92" y="157"/>
                </a:cubicBezTo>
                <a:cubicBezTo>
                  <a:pt x="92" y="105"/>
                  <a:pt x="71" y="55"/>
                  <a:pt x="34" y="18"/>
                </a:cubicBezTo>
                <a:cubicBezTo>
                  <a:pt x="28" y="13"/>
                  <a:pt x="22" y="8"/>
                  <a:pt x="16" y="3"/>
                </a:cubicBezTo>
                <a:cubicBezTo>
                  <a:pt x="12" y="-1"/>
                  <a:pt x="6" y="0"/>
                  <a:pt x="2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3" name="Freeform 1102">
            <a:extLst>
              <a:ext uri="{FF2B5EF4-FFF2-40B4-BE49-F238E27FC236}">
                <a16:creationId xmlns:a16="http://schemas.microsoft.com/office/drawing/2014/main" id="{75394B29-0944-344C-8CDB-693367198033}"/>
              </a:ext>
            </a:extLst>
          </p:cNvPr>
          <p:cNvSpPr/>
          <p:nvPr/>
        </p:nvSpPr>
        <p:spPr>
          <a:xfrm>
            <a:off x="5786233" y="1254091"/>
            <a:ext cx="92880" cy="52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9" h="147">
                <a:moveTo>
                  <a:pt x="7" y="146"/>
                </a:moveTo>
                <a:cubicBezTo>
                  <a:pt x="8" y="147"/>
                  <a:pt x="9" y="147"/>
                  <a:pt x="10" y="147"/>
                </a:cubicBezTo>
                <a:cubicBezTo>
                  <a:pt x="14" y="147"/>
                  <a:pt x="18" y="144"/>
                  <a:pt x="19" y="140"/>
                </a:cubicBezTo>
                <a:cubicBezTo>
                  <a:pt x="28" y="114"/>
                  <a:pt x="42" y="91"/>
                  <a:pt x="62" y="71"/>
                </a:cubicBezTo>
                <a:cubicBezTo>
                  <a:pt x="70" y="64"/>
                  <a:pt x="78" y="57"/>
                  <a:pt x="87" y="50"/>
                </a:cubicBezTo>
                <a:cubicBezTo>
                  <a:pt x="94" y="46"/>
                  <a:pt x="101" y="42"/>
                  <a:pt x="108" y="38"/>
                </a:cubicBezTo>
                <a:cubicBezTo>
                  <a:pt x="115" y="35"/>
                  <a:pt x="122" y="32"/>
                  <a:pt x="130" y="29"/>
                </a:cubicBezTo>
                <a:cubicBezTo>
                  <a:pt x="148" y="23"/>
                  <a:pt x="167" y="20"/>
                  <a:pt x="186" y="20"/>
                </a:cubicBezTo>
                <a:cubicBezTo>
                  <a:pt x="207" y="20"/>
                  <a:pt x="227" y="23"/>
                  <a:pt x="246" y="30"/>
                </a:cubicBezTo>
                <a:cubicBezTo>
                  <a:pt x="252" y="32"/>
                  <a:pt x="257" y="29"/>
                  <a:pt x="259" y="24"/>
                </a:cubicBezTo>
                <a:cubicBezTo>
                  <a:pt x="261" y="19"/>
                  <a:pt x="258" y="14"/>
                  <a:pt x="253" y="12"/>
                </a:cubicBezTo>
                <a:cubicBezTo>
                  <a:pt x="232" y="4"/>
                  <a:pt x="209" y="0"/>
                  <a:pt x="186" y="0"/>
                </a:cubicBezTo>
                <a:cubicBezTo>
                  <a:pt x="165" y="0"/>
                  <a:pt x="144" y="3"/>
                  <a:pt x="124" y="10"/>
                </a:cubicBezTo>
                <a:cubicBezTo>
                  <a:pt x="115" y="13"/>
                  <a:pt x="107" y="17"/>
                  <a:pt x="99" y="21"/>
                </a:cubicBezTo>
                <a:cubicBezTo>
                  <a:pt x="91" y="25"/>
                  <a:pt x="83" y="29"/>
                  <a:pt x="76" y="34"/>
                </a:cubicBezTo>
                <a:cubicBezTo>
                  <a:pt x="66" y="41"/>
                  <a:pt x="56" y="49"/>
                  <a:pt x="48" y="58"/>
                </a:cubicBezTo>
                <a:cubicBezTo>
                  <a:pt x="26" y="79"/>
                  <a:pt x="10" y="105"/>
                  <a:pt x="1" y="134"/>
                </a:cubicBezTo>
                <a:cubicBezTo>
                  <a:pt x="-1" y="139"/>
                  <a:pt x="2" y="145"/>
                  <a:pt x="7" y="1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4" name="Freeform 1103">
            <a:extLst>
              <a:ext uri="{FF2B5EF4-FFF2-40B4-BE49-F238E27FC236}">
                <a16:creationId xmlns:a16="http://schemas.microsoft.com/office/drawing/2014/main" id="{0D9E5CD8-2172-0F47-8482-A8107B3B59C9}"/>
              </a:ext>
            </a:extLst>
          </p:cNvPr>
          <p:cNvSpPr/>
          <p:nvPr/>
        </p:nvSpPr>
        <p:spPr>
          <a:xfrm>
            <a:off x="5782273" y="1312411"/>
            <a:ext cx="1368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128">
                <a:moveTo>
                  <a:pt x="2" y="9"/>
                </a:moveTo>
                <a:cubicBezTo>
                  <a:pt x="1" y="17"/>
                  <a:pt x="0" y="26"/>
                  <a:pt x="0" y="34"/>
                </a:cubicBezTo>
                <a:cubicBezTo>
                  <a:pt x="0" y="68"/>
                  <a:pt x="7" y="98"/>
                  <a:pt x="20" y="123"/>
                </a:cubicBezTo>
                <a:cubicBezTo>
                  <a:pt x="22" y="127"/>
                  <a:pt x="26" y="128"/>
                  <a:pt x="29" y="128"/>
                </a:cubicBezTo>
                <a:cubicBezTo>
                  <a:pt x="31" y="128"/>
                  <a:pt x="32" y="128"/>
                  <a:pt x="34" y="127"/>
                </a:cubicBezTo>
                <a:cubicBezTo>
                  <a:pt x="39" y="125"/>
                  <a:pt x="40" y="119"/>
                  <a:pt x="38" y="114"/>
                </a:cubicBezTo>
                <a:cubicBezTo>
                  <a:pt x="26" y="91"/>
                  <a:pt x="20" y="65"/>
                  <a:pt x="20" y="34"/>
                </a:cubicBezTo>
                <a:cubicBezTo>
                  <a:pt x="20" y="26"/>
                  <a:pt x="21" y="19"/>
                  <a:pt x="22" y="11"/>
                </a:cubicBezTo>
                <a:cubicBezTo>
                  <a:pt x="22" y="6"/>
                  <a:pt x="18" y="1"/>
                  <a:pt x="13" y="0"/>
                </a:cubicBezTo>
                <a:cubicBezTo>
                  <a:pt x="8" y="-1"/>
                  <a:pt x="3" y="3"/>
                  <a:pt x="2" y="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5" name="Freeform 1104">
            <a:extLst>
              <a:ext uri="{FF2B5EF4-FFF2-40B4-BE49-F238E27FC236}">
                <a16:creationId xmlns:a16="http://schemas.microsoft.com/office/drawing/2014/main" id="{564A2FE2-446A-8641-9D33-7E759ED24197}"/>
              </a:ext>
            </a:extLst>
          </p:cNvPr>
          <p:cNvSpPr/>
          <p:nvPr/>
        </p:nvSpPr>
        <p:spPr>
          <a:xfrm>
            <a:off x="5863993" y="1351652"/>
            <a:ext cx="7920" cy="38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" h="107">
                <a:moveTo>
                  <a:pt x="9" y="107"/>
                </a:moveTo>
                <a:cubicBezTo>
                  <a:pt x="10" y="107"/>
                  <a:pt x="10" y="107"/>
                  <a:pt x="10" y="107"/>
                </a:cubicBezTo>
                <a:cubicBezTo>
                  <a:pt x="15" y="107"/>
                  <a:pt x="20" y="104"/>
                  <a:pt x="20" y="98"/>
                </a:cubicBezTo>
                <a:cubicBezTo>
                  <a:pt x="20" y="98"/>
                  <a:pt x="24" y="55"/>
                  <a:pt x="23" y="9"/>
                </a:cubicBezTo>
                <a:cubicBezTo>
                  <a:pt x="23" y="4"/>
                  <a:pt x="18" y="0"/>
                  <a:pt x="13" y="0"/>
                </a:cubicBezTo>
                <a:cubicBezTo>
                  <a:pt x="7" y="0"/>
                  <a:pt x="3" y="4"/>
                  <a:pt x="3" y="10"/>
                </a:cubicBezTo>
                <a:cubicBezTo>
                  <a:pt x="4" y="54"/>
                  <a:pt x="0" y="96"/>
                  <a:pt x="0" y="97"/>
                </a:cubicBezTo>
                <a:cubicBezTo>
                  <a:pt x="0" y="102"/>
                  <a:pt x="4" y="107"/>
                  <a:pt x="9" y="10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6" name="Freeform 1105">
            <a:extLst>
              <a:ext uri="{FF2B5EF4-FFF2-40B4-BE49-F238E27FC236}">
                <a16:creationId xmlns:a16="http://schemas.microsoft.com/office/drawing/2014/main" id="{A2343C39-D556-754A-8F7C-DD5EA078F498}"/>
              </a:ext>
            </a:extLst>
          </p:cNvPr>
          <p:cNvSpPr/>
          <p:nvPr/>
        </p:nvSpPr>
        <p:spPr>
          <a:xfrm>
            <a:off x="5841313" y="1309531"/>
            <a:ext cx="29880" cy="32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" h="92">
                <a:moveTo>
                  <a:pt x="73" y="92"/>
                </a:moveTo>
                <a:cubicBezTo>
                  <a:pt x="74" y="92"/>
                  <a:pt x="74" y="92"/>
                  <a:pt x="74" y="92"/>
                </a:cubicBezTo>
                <a:cubicBezTo>
                  <a:pt x="80" y="91"/>
                  <a:pt x="84" y="86"/>
                  <a:pt x="83" y="81"/>
                </a:cubicBezTo>
                <a:cubicBezTo>
                  <a:pt x="81" y="60"/>
                  <a:pt x="78" y="44"/>
                  <a:pt x="73" y="32"/>
                </a:cubicBezTo>
                <a:cubicBezTo>
                  <a:pt x="61" y="5"/>
                  <a:pt x="45" y="0"/>
                  <a:pt x="36" y="0"/>
                </a:cubicBezTo>
                <a:cubicBezTo>
                  <a:pt x="22" y="-1"/>
                  <a:pt x="8" y="8"/>
                  <a:pt x="1" y="23"/>
                </a:cubicBezTo>
                <a:cubicBezTo>
                  <a:pt x="-2" y="28"/>
                  <a:pt x="0" y="34"/>
                  <a:pt x="5" y="36"/>
                </a:cubicBezTo>
                <a:cubicBezTo>
                  <a:pt x="10" y="39"/>
                  <a:pt x="16" y="37"/>
                  <a:pt x="18" y="32"/>
                </a:cubicBezTo>
                <a:cubicBezTo>
                  <a:pt x="22" y="24"/>
                  <a:pt x="29" y="19"/>
                  <a:pt x="35" y="19"/>
                </a:cubicBezTo>
                <a:cubicBezTo>
                  <a:pt x="42" y="19"/>
                  <a:pt x="49" y="27"/>
                  <a:pt x="54" y="40"/>
                </a:cubicBezTo>
                <a:cubicBezTo>
                  <a:pt x="58" y="50"/>
                  <a:pt x="62" y="64"/>
                  <a:pt x="64" y="83"/>
                </a:cubicBezTo>
                <a:cubicBezTo>
                  <a:pt x="64" y="88"/>
                  <a:pt x="68" y="92"/>
                  <a:pt x="73" y="9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7" name="Freeform 1106">
            <a:extLst>
              <a:ext uri="{FF2B5EF4-FFF2-40B4-BE49-F238E27FC236}">
                <a16:creationId xmlns:a16="http://schemas.microsoft.com/office/drawing/2014/main" id="{3540B179-FE81-BC4B-B129-A40878DEB02C}"/>
              </a:ext>
            </a:extLst>
          </p:cNvPr>
          <p:cNvSpPr/>
          <p:nvPr/>
        </p:nvSpPr>
        <p:spPr>
          <a:xfrm>
            <a:off x="5838433" y="1335451"/>
            <a:ext cx="1080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" h="164">
                <a:moveTo>
                  <a:pt x="6" y="163"/>
                </a:moveTo>
                <a:cubicBezTo>
                  <a:pt x="7" y="163"/>
                  <a:pt x="9" y="164"/>
                  <a:pt x="10" y="164"/>
                </a:cubicBezTo>
                <a:cubicBezTo>
                  <a:pt x="14" y="164"/>
                  <a:pt x="17" y="161"/>
                  <a:pt x="19" y="158"/>
                </a:cubicBezTo>
                <a:cubicBezTo>
                  <a:pt x="36" y="119"/>
                  <a:pt x="32" y="48"/>
                  <a:pt x="28" y="9"/>
                </a:cubicBezTo>
                <a:cubicBezTo>
                  <a:pt x="27" y="4"/>
                  <a:pt x="22" y="0"/>
                  <a:pt x="17" y="0"/>
                </a:cubicBezTo>
                <a:cubicBezTo>
                  <a:pt x="12" y="1"/>
                  <a:pt x="8" y="6"/>
                  <a:pt x="8" y="11"/>
                </a:cubicBezTo>
                <a:cubicBezTo>
                  <a:pt x="11" y="41"/>
                  <a:pt x="16" y="114"/>
                  <a:pt x="1" y="150"/>
                </a:cubicBezTo>
                <a:cubicBezTo>
                  <a:pt x="-1" y="155"/>
                  <a:pt x="1" y="161"/>
                  <a:pt x="6" y="1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8" name="Freeform 1107">
            <a:extLst>
              <a:ext uri="{FF2B5EF4-FFF2-40B4-BE49-F238E27FC236}">
                <a16:creationId xmlns:a16="http://schemas.microsoft.com/office/drawing/2014/main" id="{95922C31-321B-2545-B87F-9A2F9A803964}"/>
              </a:ext>
            </a:extLst>
          </p:cNvPr>
          <p:cNvSpPr/>
          <p:nvPr/>
        </p:nvSpPr>
        <p:spPr>
          <a:xfrm>
            <a:off x="5874433" y="1336891"/>
            <a:ext cx="10440" cy="5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" h="149">
                <a:moveTo>
                  <a:pt x="7" y="149"/>
                </a:moveTo>
                <a:cubicBezTo>
                  <a:pt x="8" y="149"/>
                  <a:pt x="9" y="149"/>
                  <a:pt x="10" y="149"/>
                </a:cubicBezTo>
                <a:cubicBezTo>
                  <a:pt x="14" y="149"/>
                  <a:pt x="18" y="146"/>
                  <a:pt x="19" y="142"/>
                </a:cubicBezTo>
                <a:cubicBezTo>
                  <a:pt x="20" y="139"/>
                  <a:pt x="37" y="77"/>
                  <a:pt x="27" y="8"/>
                </a:cubicBezTo>
                <a:cubicBezTo>
                  <a:pt x="27" y="3"/>
                  <a:pt x="22" y="-1"/>
                  <a:pt x="16" y="0"/>
                </a:cubicBezTo>
                <a:cubicBezTo>
                  <a:pt x="11" y="1"/>
                  <a:pt x="7" y="5"/>
                  <a:pt x="8" y="11"/>
                </a:cubicBezTo>
                <a:cubicBezTo>
                  <a:pt x="17" y="76"/>
                  <a:pt x="1" y="136"/>
                  <a:pt x="1" y="137"/>
                </a:cubicBezTo>
                <a:cubicBezTo>
                  <a:pt x="-1" y="142"/>
                  <a:pt x="2" y="147"/>
                  <a:pt x="7" y="1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9" name="Freeform 1108">
            <a:extLst>
              <a:ext uri="{FF2B5EF4-FFF2-40B4-BE49-F238E27FC236}">
                <a16:creationId xmlns:a16="http://schemas.microsoft.com/office/drawing/2014/main" id="{09760564-6A7E-AF4F-97B0-193C2D6D6323}"/>
              </a:ext>
            </a:extLst>
          </p:cNvPr>
          <p:cNvSpPr/>
          <p:nvPr/>
        </p:nvSpPr>
        <p:spPr>
          <a:xfrm>
            <a:off x="5831233" y="1298732"/>
            <a:ext cx="48960" cy="28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" h="81">
                <a:moveTo>
                  <a:pt x="126" y="81"/>
                </a:moveTo>
                <a:cubicBezTo>
                  <a:pt x="128" y="81"/>
                  <a:pt x="129" y="81"/>
                  <a:pt x="130" y="81"/>
                </a:cubicBezTo>
                <a:cubicBezTo>
                  <a:pt x="135" y="79"/>
                  <a:pt x="138" y="73"/>
                  <a:pt x="136" y="68"/>
                </a:cubicBezTo>
                <a:cubicBezTo>
                  <a:pt x="117" y="12"/>
                  <a:pt x="84" y="1"/>
                  <a:pt x="66" y="0"/>
                </a:cubicBezTo>
                <a:cubicBezTo>
                  <a:pt x="40" y="-2"/>
                  <a:pt x="14" y="13"/>
                  <a:pt x="1" y="39"/>
                </a:cubicBezTo>
                <a:cubicBezTo>
                  <a:pt x="-2" y="44"/>
                  <a:pt x="0" y="50"/>
                  <a:pt x="5" y="52"/>
                </a:cubicBezTo>
                <a:cubicBezTo>
                  <a:pt x="10" y="55"/>
                  <a:pt x="16" y="53"/>
                  <a:pt x="18" y="48"/>
                </a:cubicBezTo>
                <a:cubicBezTo>
                  <a:pt x="28" y="29"/>
                  <a:pt x="46" y="18"/>
                  <a:pt x="65" y="19"/>
                </a:cubicBezTo>
                <a:cubicBezTo>
                  <a:pt x="78" y="20"/>
                  <a:pt x="102" y="29"/>
                  <a:pt x="117" y="74"/>
                </a:cubicBezTo>
                <a:cubicBezTo>
                  <a:pt x="119" y="79"/>
                  <a:pt x="122" y="81"/>
                  <a:pt x="126" y="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0" name="Freeform 1109">
            <a:extLst>
              <a:ext uri="{FF2B5EF4-FFF2-40B4-BE49-F238E27FC236}">
                <a16:creationId xmlns:a16="http://schemas.microsoft.com/office/drawing/2014/main" id="{C812346F-30BE-FE4B-84A4-2B10B8ED0410}"/>
              </a:ext>
            </a:extLst>
          </p:cNvPr>
          <p:cNvSpPr/>
          <p:nvPr/>
        </p:nvSpPr>
        <p:spPr>
          <a:xfrm>
            <a:off x="5828353" y="1326811"/>
            <a:ext cx="864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" h="54">
                <a:moveTo>
                  <a:pt x="0" y="12"/>
                </a:moveTo>
                <a:cubicBezTo>
                  <a:pt x="2" y="20"/>
                  <a:pt x="4" y="31"/>
                  <a:pt x="6" y="45"/>
                </a:cubicBezTo>
                <a:cubicBezTo>
                  <a:pt x="7" y="50"/>
                  <a:pt x="11" y="54"/>
                  <a:pt x="16" y="54"/>
                </a:cubicBezTo>
                <a:lnTo>
                  <a:pt x="17" y="54"/>
                </a:lnTo>
                <a:cubicBezTo>
                  <a:pt x="22" y="53"/>
                  <a:pt x="26" y="48"/>
                  <a:pt x="25" y="43"/>
                </a:cubicBezTo>
                <a:cubicBezTo>
                  <a:pt x="23" y="28"/>
                  <a:pt x="21" y="16"/>
                  <a:pt x="19" y="8"/>
                </a:cubicBezTo>
                <a:cubicBezTo>
                  <a:pt x="18" y="2"/>
                  <a:pt x="13" y="-1"/>
                  <a:pt x="7" y="0"/>
                </a:cubicBezTo>
                <a:cubicBezTo>
                  <a:pt x="2" y="1"/>
                  <a:pt x="-1" y="6"/>
                  <a:pt x="0" y="1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1" name="Freeform 1110">
            <a:extLst>
              <a:ext uri="{FF2B5EF4-FFF2-40B4-BE49-F238E27FC236}">
                <a16:creationId xmlns:a16="http://schemas.microsoft.com/office/drawing/2014/main" id="{F06D93DB-B099-E34B-83EB-1D290EE30F5E}"/>
              </a:ext>
            </a:extLst>
          </p:cNvPr>
          <p:cNvSpPr/>
          <p:nvPr/>
        </p:nvSpPr>
        <p:spPr>
          <a:xfrm>
            <a:off x="5831593" y="1350211"/>
            <a:ext cx="68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" h="55">
                <a:moveTo>
                  <a:pt x="19" y="46"/>
                </a:moveTo>
                <a:cubicBezTo>
                  <a:pt x="20" y="34"/>
                  <a:pt x="20" y="21"/>
                  <a:pt x="19" y="9"/>
                </a:cubicBezTo>
                <a:cubicBezTo>
                  <a:pt x="19" y="3"/>
                  <a:pt x="14" y="-1"/>
                  <a:pt x="9" y="0"/>
                </a:cubicBezTo>
                <a:cubicBezTo>
                  <a:pt x="3" y="0"/>
                  <a:pt x="-1" y="5"/>
                  <a:pt x="0" y="10"/>
                </a:cubicBezTo>
                <a:cubicBezTo>
                  <a:pt x="0" y="22"/>
                  <a:pt x="0" y="33"/>
                  <a:pt x="0" y="45"/>
                </a:cubicBezTo>
                <a:cubicBezTo>
                  <a:pt x="-1" y="50"/>
                  <a:pt x="3" y="55"/>
                  <a:pt x="9" y="55"/>
                </a:cubicBezTo>
                <a:cubicBezTo>
                  <a:pt x="15" y="55"/>
                  <a:pt x="19" y="51"/>
                  <a:pt x="19" y="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2" name="Freeform 1111">
            <a:extLst>
              <a:ext uri="{FF2B5EF4-FFF2-40B4-BE49-F238E27FC236}">
                <a16:creationId xmlns:a16="http://schemas.microsoft.com/office/drawing/2014/main" id="{7129DB69-C7A8-C243-97FB-746538FA54DE}"/>
              </a:ext>
            </a:extLst>
          </p:cNvPr>
          <p:cNvSpPr/>
          <p:nvPr/>
        </p:nvSpPr>
        <p:spPr>
          <a:xfrm>
            <a:off x="5828353" y="1375411"/>
            <a:ext cx="8640" cy="1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" h="46">
                <a:moveTo>
                  <a:pt x="8" y="45"/>
                </a:moveTo>
                <a:cubicBezTo>
                  <a:pt x="9" y="45"/>
                  <a:pt x="10" y="46"/>
                  <a:pt x="10" y="46"/>
                </a:cubicBezTo>
                <a:cubicBezTo>
                  <a:pt x="15" y="46"/>
                  <a:pt x="19" y="43"/>
                  <a:pt x="20" y="38"/>
                </a:cubicBezTo>
                <a:cubicBezTo>
                  <a:pt x="22" y="29"/>
                  <a:pt x="24" y="20"/>
                  <a:pt x="25" y="11"/>
                </a:cubicBezTo>
                <a:cubicBezTo>
                  <a:pt x="26" y="6"/>
                  <a:pt x="23" y="1"/>
                  <a:pt x="17" y="0"/>
                </a:cubicBezTo>
                <a:cubicBezTo>
                  <a:pt x="12" y="-1"/>
                  <a:pt x="7" y="3"/>
                  <a:pt x="6" y="8"/>
                </a:cubicBezTo>
                <a:cubicBezTo>
                  <a:pt x="5" y="17"/>
                  <a:pt x="3" y="25"/>
                  <a:pt x="1" y="33"/>
                </a:cubicBezTo>
                <a:cubicBezTo>
                  <a:pt x="-1" y="39"/>
                  <a:pt x="3" y="44"/>
                  <a:pt x="8" y="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3" name="Freeform 1112">
            <a:extLst>
              <a:ext uri="{FF2B5EF4-FFF2-40B4-BE49-F238E27FC236}">
                <a16:creationId xmlns:a16="http://schemas.microsoft.com/office/drawing/2014/main" id="{671FC070-6F6F-EF4C-94AE-D3C70311576E}"/>
              </a:ext>
            </a:extLst>
          </p:cNvPr>
          <p:cNvSpPr/>
          <p:nvPr/>
        </p:nvSpPr>
        <p:spPr>
          <a:xfrm>
            <a:off x="5886313" y="1362811"/>
            <a:ext cx="900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60">
                <a:moveTo>
                  <a:pt x="5" y="59"/>
                </a:moveTo>
                <a:cubicBezTo>
                  <a:pt x="6" y="59"/>
                  <a:pt x="8" y="60"/>
                  <a:pt x="9" y="60"/>
                </a:cubicBezTo>
                <a:cubicBezTo>
                  <a:pt x="13" y="60"/>
                  <a:pt x="16" y="58"/>
                  <a:pt x="18" y="54"/>
                </a:cubicBezTo>
                <a:cubicBezTo>
                  <a:pt x="19" y="53"/>
                  <a:pt x="25" y="40"/>
                  <a:pt x="26" y="10"/>
                </a:cubicBezTo>
                <a:cubicBezTo>
                  <a:pt x="26" y="5"/>
                  <a:pt x="22" y="1"/>
                  <a:pt x="16" y="0"/>
                </a:cubicBezTo>
                <a:cubicBezTo>
                  <a:pt x="11" y="0"/>
                  <a:pt x="6" y="5"/>
                  <a:pt x="6" y="10"/>
                </a:cubicBezTo>
                <a:cubicBezTo>
                  <a:pt x="5" y="35"/>
                  <a:pt x="1" y="46"/>
                  <a:pt x="1" y="46"/>
                </a:cubicBezTo>
                <a:cubicBezTo>
                  <a:pt x="-2" y="50"/>
                  <a:pt x="0" y="56"/>
                  <a:pt x="5" y="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4" name="Freeform 1113">
            <a:extLst>
              <a:ext uri="{FF2B5EF4-FFF2-40B4-BE49-F238E27FC236}">
                <a16:creationId xmlns:a16="http://schemas.microsoft.com/office/drawing/2014/main" id="{9648F4C0-BAF8-0B45-AD94-DDA478E4C399}"/>
              </a:ext>
            </a:extLst>
          </p:cNvPr>
          <p:cNvSpPr/>
          <p:nvPr/>
        </p:nvSpPr>
        <p:spPr>
          <a:xfrm>
            <a:off x="5897833" y="1344451"/>
            <a:ext cx="720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" h="60">
                <a:moveTo>
                  <a:pt x="7" y="59"/>
                </a:moveTo>
                <a:cubicBezTo>
                  <a:pt x="8" y="60"/>
                  <a:pt x="9" y="60"/>
                  <a:pt x="10" y="60"/>
                </a:cubicBezTo>
                <a:cubicBezTo>
                  <a:pt x="14" y="60"/>
                  <a:pt x="18" y="57"/>
                  <a:pt x="19" y="53"/>
                </a:cubicBezTo>
                <a:cubicBezTo>
                  <a:pt x="20" y="51"/>
                  <a:pt x="23" y="37"/>
                  <a:pt x="19" y="8"/>
                </a:cubicBezTo>
                <a:cubicBezTo>
                  <a:pt x="18" y="3"/>
                  <a:pt x="13" y="-1"/>
                  <a:pt x="8" y="0"/>
                </a:cubicBezTo>
                <a:cubicBezTo>
                  <a:pt x="2" y="1"/>
                  <a:pt x="-1" y="6"/>
                  <a:pt x="0" y="11"/>
                </a:cubicBezTo>
                <a:cubicBezTo>
                  <a:pt x="3" y="36"/>
                  <a:pt x="0" y="47"/>
                  <a:pt x="0" y="47"/>
                </a:cubicBezTo>
                <a:cubicBezTo>
                  <a:pt x="-1" y="52"/>
                  <a:pt x="2" y="58"/>
                  <a:pt x="7" y="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5" name="Freeform 1114">
            <a:extLst>
              <a:ext uri="{FF2B5EF4-FFF2-40B4-BE49-F238E27FC236}">
                <a16:creationId xmlns:a16="http://schemas.microsoft.com/office/drawing/2014/main" id="{08F64146-372B-B44C-9826-792E327C3706}"/>
              </a:ext>
            </a:extLst>
          </p:cNvPr>
          <p:cNvSpPr/>
          <p:nvPr/>
        </p:nvSpPr>
        <p:spPr>
          <a:xfrm>
            <a:off x="5871193" y="1298371"/>
            <a:ext cx="23400" cy="5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" h="153">
                <a:moveTo>
                  <a:pt x="56" y="153"/>
                </a:moveTo>
                <a:cubicBezTo>
                  <a:pt x="57" y="153"/>
                  <a:pt x="57" y="153"/>
                  <a:pt x="57" y="153"/>
                </a:cubicBezTo>
                <a:cubicBezTo>
                  <a:pt x="63" y="152"/>
                  <a:pt x="67" y="147"/>
                  <a:pt x="66" y="142"/>
                </a:cubicBezTo>
                <a:cubicBezTo>
                  <a:pt x="64" y="125"/>
                  <a:pt x="61" y="107"/>
                  <a:pt x="56" y="87"/>
                </a:cubicBezTo>
                <a:cubicBezTo>
                  <a:pt x="48" y="52"/>
                  <a:pt x="35" y="24"/>
                  <a:pt x="18" y="4"/>
                </a:cubicBezTo>
                <a:cubicBezTo>
                  <a:pt x="14" y="0"/>
                  <a:pt x="8" y="-1"/>
                  <a:pt x="4" y="3"/>
                </a:cubicBezTo>
                <a:cubicBezTo>
                  <a:pt x="0" y="6"/>
                  <a:pt x="-1" y="13"/>
                  <a:pt x="3" y="17"/>
                </a:cubicBezTo>
                <a:cubicBezTo>
                  <a:pt x="18" y="34"/>
                  <a:pt x="29" y="60"/>
                  <a:pt x="37" y="92"/>
                </a:cubicBezTo>
                <a:cubicBezTo>
                  <a:pt x="41" y="110"/>
                  <a:pt x="44" y="128"/>
                  <a:pt x="46" y="144"/>
                </a:cubicBezTo>
                <a:cubicBezTo>
                  <a:pt x="47" y="149"/>
                  <a:pt x="51" y="153"/>
                  <a:pt x="56" y="1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6" name="Freeform 1115">
            <a:extLst>
              <a:ext uri="{FF2B5EF4-FFF2-40B4-BE49-F238E27FC236}">
                <a16:creationId xmlns:a16="http://schemas.microsoft.com/office/drawing/2014/main" id="{8879FDC7-2CBC-9A4A-85F4-0E6647FE9A2F}"/>
              </a:ext>
            </a:extLst>
          </p:cNvPr>
          <p:cNvSpPr/>
          <p:nvPr/>
        </p:nvSpPr>
        <p:spPr>
          <a:xfrm>
            <a:off x="5817913" y="1287571"/>
            <a:ext cx="38160" cy="97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" h="272">
                <a:moveTo>
                  <a:pt x="17" y="272"/>
                </a:moveTo>
                <a:lnTo>
                  <a:pt x="18" y="272"/>
                </a:lnTo>
                <a:cubicBezTo>
                  <a:pt x="23" y="272"/>
                  <a:pt x="27" y="268"/>
                  <a:pt x="28" y="263"/>
                </a:cubicBezTo>
                <a:cubicBezTo>
                  <a:pt x="35" y="190"/>
                  <a:pt x="23" y="128"/>
                  <a:pt x="20" y="115"/>
                </a:cubicBezTo>
                <a:cubicBezTo>
                  <a:pt x="17" y="90"/>
                  <a:pt x="25" y="65"/>
                  <a:pt x="42" y="46"/>
                </a:cubicBezTo>
                <a:cubicBezTo>
                  <a:pt x="57" y="29"/>
                  <a:pt x="77" y="20"/>
                  <a:pt x="97" y="20"/>
                </a:cubicBezTo>
                <a:cubicBezTo>
                  <a:pt x="103" y="20"/>
                  <a:pt x="107" y="16"/>
                  <a:pt x="107" y="10"/>
                </a:cubicBezTo>
                <a:cubicBezTo>
                  <a:pt x="107" y="5"/>
                  <a:pt x="103" y="0"/>
                  <a:pt x="98" y="0"/>
                </a:cubicBezTo>
                <a:cubicBezTo>
                  <a:pt x="72" y="0"/>
                  <a:pt x="46" y="12"/>
                  <a:pt x="27" y="33"/>
                </a:cubicBezTo>
                <a:cubicBezTo>
                  <a:pt x="7" y="56"/>
                  <a:pt x="-3" y="87"/>
                  <a:pt x="1" y="118"/>
                </a:cubicBezTo>
                <a:cubicBezTo>
                  <a:pt x="1" y="119"/>
                  <a:pt x="1" y="119"/>
                  <a:pt x="1" y="119"/>
                </a:cubicBezTo>
                <a:cubicBezTo>
                  <a:pt x="3" y="130"/>
                  <a:pt x="15" y="190"/>
                  <a:pt x="8" y="261"/>
                </a:cubicBezTo>
                <a:cubicBezTo>
                  <a:pt x="8" y="266"/>
                  <a:pt x="12" y="271"/>
                  <a:pt x="17" y="2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7" name="Freeform 1116">
            <a:extLst>
              <a:ext uri="{FF2B5EF4-FFF2-40B4-BE49-F238E27FC236}">
                <a16:creationId xmlns:a16="http://schemas.microsoft.com/office/drawing/2014/main" id="{61F12918-92AE-354B-891D-ED773FD35A05}"/>
              </a:ext>
            </a:extLst>
          </p:cNvPr>
          <p:cNvSpPr/>
          <p:nvPr/>
        </p:nvSpPr>
        <p:spPr>
          <a:xfrm>
            <a:off x="5892072" y="1319611"/>
            <a:ext cx="900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41">
                <a:moveTo>
                  <a:pt x="18" y="41"/>
                </a:moveTo>
                <a:cubicBezTo>
                  <a:pt x="24" y="40"/>
                  <a:pt x="27" y="34"/>
                  <a:pt x="26" y="29"/>
                </a:cubicBezTo>
                <a:cubicBezTo>
                  <a:pt x="24" y="22"/>
                  <a:pt x="22" y="14"/>
                  <a:pt x="20" y="7"/>
                </a:cubicBezTo>
                <a:cubicBezTo>
                  <a:pt x="18" y="2"/>
                  <a:pt x="13" y="-1"/>
                  <a:pt x="8" y="1"/>
                </a:cubicBezTo>
                <a:cubicBezTo>
                  <a:pt x="2" y="2"/>
                  <a:pt x="-1" y="8"/>
                  <a:pt x="1" y="13"/>
                </a:cubicBezTo>
                <a:cubicBezTo>
                  <a:pt x="3" y="20"/>
                  <a:pt x="5" y="26"/>
                  <a:pt x="6" y="33"/>
                </a:cubicBezTo>
                <a:cubicBezTo>
                  <a:pt x="7" y="38"/>
                  <a:pt x="12" y="41"/>
                  <a:pt x="16" y="41"/>
                </a:cubicBezTo>
                <a:cubicBezTo>
                  <a:pt x="17" y="41"/>
                  <a:pt x="17" y="41"/>
                  <a:pt x="18" y="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8" name="Freeform 1117">
            <a:extLst>
              <a:ext uri="{FF2B5EF4-FFF2-40B4-BE49-F238E27FC236}">
                <a16:creationId xmlns:a16="http://schemas.microsoft.com/office/drawing/2014/main" id="{B2D7E1FD-F898-614B-8157-D50EA1CE354B}"/>
              </a:ext>
            </a:extLst>
          </p:cNvPr>
          <p:cNvSpPr/>
          <p:nvPr/>
        </p:nvSpPr>
        <p:spPr>
          <a:xfrm>
            <a:off x="5838433" y="1276411"/>
            <a:ext cx="49320" cy="25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8" h="72">
                <a:moveTo>
                  <a:pt x="7" y="4"/>
                </a:moveTo>
                <a:cubicBezTo>
                  <a:pt x="2" y="5"/>
                  <a:pt x="-1" y="11"/>
                  <a:pt x="0" y="16"/>
                </a:cubicBezTo>
                <a:cubicBezTo>
                  <a:pt x="2" y="21"/>
                  <a:pt x="7" y="24"/>
                  <a:pt x="13" y="23"/>
                </a:cubicBezTo>
                <a:cubicBezTo>
                  <a:pt x="53" y="12"/>
                  <a:pt x="92" y="28"/>
                  <a:pt x="120" y="68"/>
                </a:cubicBezTo>
                <a:cubicBezTo>
                  <a:pt x="121" y="71"/>
                  <a:pt x="125" y="72"/>
                  <a:pt x="128" y="72"/>
                </a:cubicBezTo>
                <a:cubicBezTo>
                  <a:pt x="130" y="72"/>
                  <a:pt x="132" y="72"/>
                  <a:pt x="133" y="70"/>
                </a:cubicBezTo>
                <a:cubicBezTo>
                  <a:pt x="138" y="67"/>
                  <a:pt x="139" y="61"/>
                  <a:pt x="136" y="57"/>
                </a:cubicBezTo>
                <a:cubicBezTo>
                  <a:pt x="103" y="10"/>
                  <a:pt x="55" y="-10"/>
                  <a:pt x="7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9" name="Freeform 1118">
            <a:extLst>
              <a:ext uri="{FF2B5EF4-FFF2-40B4-BE49-F238E27FC236}">
                <a16:creationId xmlns:a16="http://schemas.microsoft.com/office/drawing/2014/main" id="{CC835140-F567-AB4D-8086-A849A2517EAC}"/>
              </a:ext>
            </a:extLst>
          </p:cNvPr>
          <p:cNvSpPr/>
          <p:nvPr/>
        </p:nvSpPr>
        <p:spPr>
          <a:xfrm>
            <a:off x="5807113" y="1289731"/>
            <a:ext cx="1908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" h="164">
                <a:moveTo>
                  <a:pt x="51" y="2"/>
                </a:moveTo>
                <a:cubicBezTo>
                  <a:pt x="47" y="-1"/>
                  <a:pt x="41" y="-1"/>
                  <a:pt x="37" y="3"/>
                </a:cubicBezTo>
                <a:cubicBezTo>
                  <a:pt x="9" y="32"/>
                  <a:pt x="-4" y="72"/>
                  <a:pt x="1" y="112"/>
                </a:cubicBezTo>
                <a:lnTo>
                  <a:pt x="1" y="113"/>
                </a:lnTo>
                <a:cubicBezTo>
                  <a:pt x="3" y="123"/>
                  <a:pt x="5" y="138"/>
                  <a:pt x="6" y="155"/>
                </a:cubicBezTo>
                <a:cubicBezTo>
                  <a:pt x="7" y="160"/>
                  <a:pt x="11" y="164"/>
                  <a:pt x="16" y="164"/>
                </a:cubicBezTo>
                <a:lnTo>
                  <a:pt x="17" y="164"/>
                </a:lnTo>
                <a:cubicBezTo>
                  <a:pt x="22" y="163"/>
                  <a:pt x="26" y="159"/>
                  <a:pt x="26" y="153"/>
                </a:cubicBezTo>
                <a:cubicBezTo>
                  <a:pt x="24" y="136"/>
                  <a:pt x="22" y="120"/>
                  <a:pt x="20" y="109"/>
                </a:cubicBezTo>
                <a:cubicBezTo>
                  <a:pt x="16" y="75"/>
                  <a:pt x="28" y="41"/>
                  <a:pt x="51" y="16"/>
                </a:cubicBezTo>
                <a:cubicBezTo>
                  <a:pt x="55" y="12"/>
                  <a:pt x="55" y="6"/>
                  <a:pt x="51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0" name="Freeform 1119">
            <a:extLst>
              <a:ext uri="{FF2B5EF4-FFF2-40B4-BE49-F238E27FC236}">
                <a16:creationId xmlns:a16="http://schemas.microsoft.com/office/drawing/2014/main" id="{C9E81EA4-30A9-5E49-A0DB-EF6D456D7C08}"/>
              </a:ext>
            </a:extLst>
          </p:cNvPr>
          <p:cNvSpPr/>
          <p:nvPr/>
        </p:nvSpPr>
        <p:spPr>
          <a:xfrm>
            <a:off x="5809993" y="1357051"/>
            <a:ext cx="6840" cy="22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" h="63">
                <a:moveTo>
                  <a:pt x="9" y="63"/>
                </a:moveTo>
                <a:cubicBezTo>
                  <a:pt x="15" y="63"/>
                  <a:pt x="19" y="59"/>
                  <a:pt x="19" y="54"/>
                </a:cubicBezTo>
                <a:cubicBezTo>
                  <a:pt x="20" y="39"/>
                  <a:pt x="20" y="24"/>
                  <a:pt x="20" y="9"/>
                </a:cubicBezTo>
                <a:cubicBezTo>
                  <a:pt x="20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24"/>
                  <a:pt x="0" y="39"/>
                  <a:pt x="0" y="53"/>
                </a:cubicBezTo>
                <a:cubicBezTo>
                  <a:pt x="-1" y="59"/>
                  <a:pt x="4" y="63"/>
                  <a:pt x="9" y="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1" name="Freeform 1120">
            <a:extLst>
              <a:ext uri="{FF2B5EF4-FFF2-40B4-BE49-F238E27FC236}">
                <a16:creationId xmlns:a16="http://schemas.microsoft.com/office/drawing/2014/main" id="{E88F306B-085A-154E-A637-9730D02062F4}"/>
              </a:ext>
            </a:extLst>
          </p:cNvPr>
          <p:cNvSpPr/>
          <p:nvPr/>
        </p:nvSpPr>
        <p:spPr>
          <a:xfrm>
            <a:off x="5902873" y="1315651"/>
            <a:ext cx="11880" cy="3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" h="105">
                <a:moveTo>
                  <a:pt x="24" y="105"/>
                </a:moveTo>
                <a:cubicBezTo>
                  <a:pt x="29" y="105"/>
                  <a:pt x="34" y="101"/>
                  <a:pt x="34" y="95"/>
                </a:cubicBezTo>
                <a:cubicBezTo>
                  <a:pt x="34" y="55"/>
                  <a:pt x="24" y="22"/>
                  <a:pt x="20" y="10"/>
                </a:cubicBezTo>
                <a:cubicBezTo>
                  <a:pt x="20" y="9"/>
                  <a:pt x="19" y="8"/>
                  <a:pt x="19" y="7"/>
                </a:cubicBezTo>
                <a:cubicBezTo>
                  <a:pt x="18" y="2"/>
                  <a:pt x="12" y="-1"/>
                  <a:pt x="7" y="0"/>
                </a:cubicBezTo>
                <a:cubicBezTo>
                  <a:pt x="2" y="2"/>
                  <a:pt x="-1" y="7"/>
                  <a:pt x="0" y="12"/>
                </a:cubicBezTo>
                <a:cubicBezTo>
                  <a:pt x="0" y="13"/>
                  <a:pt x="1" y="15"/>
                  <a:pt x="1" y="16"/>
                </a:cubicBezTo>
                <a:cubicBezTo>
                  <a:pt x="5" y="28"/>
                  <a:pt x="15" y="58"/>
                  <a:pt x="14" y="95"/>
                </a:cubicBezTo>
                <a:cubicBezTo>
                  <a:pt x="14" y="100"/>
                  <a:pt x="18" y="105"/>
                  <a:pt x="24" y="10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2" name="Freeform 1121">
            <a:extLst>
              <a:ext uri="{FF2B5EF4-FFF2-40B4-BE49-F238E27FC236}">
                <a16:creationId xmlns:a16="http://schemas.microsoft.com/office/drawing/2014/main" id="{B9A20892-ABD8-B049-8B81-F9D6E3CFE2F8}"/>
              </a:ext>
            </a:extLst>
          </p:cNvPr>
          <p:cNvSpPr/>
          <p:nvPr/>
        </p:nvSpPr>
        <p:spPr>
          <a:xfrm>
            <a:off x="5794873" y="1264891"/>
            <a:ext cx="106560" cy="6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7" h="172">
                <a:moveTo>
                  <a:pt x="130" y="23"/>
                </a:moveTo>
                <a:cubicBezTo>
                  <a:pt x="158" y="17"/>
                  <a:pt x="228" y="12"/>
                  <a:pt x="279" y="107"/>
                </a:cubicBezTo>
                <a:cubicBezTo>
                  <a:pt x="282" y="111"/>
                  <a:pt x="287" y="113"/>
                  <a:pt x="292" y="111"/>
                </a:cubicBezTo>
                <a:cubicBezTo>
                  <a:pt x="297" y="108"/>
                  <a:pt x="299" y="102"/>
                  <a:pt x="296" y="97"/>
                </a:cubicBezTo>
                <a:cubicBezTo>
                  <a:pt x="257" y="23"/>
                  <a:pt x="193" y="-12"/>
                  <a:pt x="125" y="4"/>
                </a:cubicBezTo>
                <a:cubicBezTo>
                  <a:pt x="55" y="21"/>
                  <a:pt x="2" y="87"/>
                  <a:pt x="0" y="162"/>
                </a:cubicBezTo>
                <a:cubicBezTo>
                  <a:pt x="0" y="167"/>
                  <a:pt x="4" y="172"/>
                  <a:pt x="10" y="172"/>
                </a:cubicBezTo>
                <a:cubicBezTo>
                  <a:pt x="15" y="172"/>
                  <a:pt x="20" y="168"/>
                  <a:pt x="20" y="163"/>
                </a:cubicBezTo>
                <a:cubicBezTo>
                  <a:pt x="22" y="96"/>
                  <a:pt x="68" y="38"/>
                  <a:pt x="130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3" name="Freeform 1122">
            <a:extLst>
              <a:ext uri="{FF2B5EF4-FFF2-40B4-BE49-F238E27FC236}">
                <a16:creationId xmlns:a16="http://schemas.microsoft.com/office/drawing/2014/main" id="{5D28EA2F-9008-ED4F-A14C-77FD594120C5}"/>
              </a:ext>
            </a:extLst>
          </p:cNvPr>
          <p:cNvSpPr/>
          <p:nvPr/>
        </p:nvSpPr>
        <p:spPr>
          <a:xfrm>
            <a:off x="5797033" y="1339051"/>
            <a:ext cx="828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" h="78">
                <a:moveTo>
                  <a:pt x="9" y="0"/>
                </a:moveTo>
                <a:cubicBezTo>
                  <a:pt x="3" y="1"/>
                  <a:pt x="-1" y="6"/>
                  <a:pt x="0" y="11"/>
                </a:cubicBezTo>
                <a:cubicBezTo>
                  <a:pt x="2" y="28"/>
                  <a:pt x="3" y="47"/>
                  <a:pt x="4" y="68"/>
                </a:cubicBezTo>
                <a:cubicBezTo>
                  <a:pt x="4" y="73"/>
                  <a:pt x="9" y="78"/>
                  <a:pt x="14" y="78"/>
                </a:cubicBezTo>
                <a:cubicBezTo>
                  <a:pt x="20" y="77"/>
                  <a:pt x="24" y="73"/>
                  <a:pt x="24" y="67"/>
                </a:cubicBezTo>
                <a:cubicBezTo>
                  <a:pt x="23" y="46"/>
                  <a:pt x="22" y="26"/>
                  <a:pt x="20" y="9"/>
                </a:cubicBezTo>
                <a:cubicBezTo>
                  <a:pt x="19" y="3"/>
                  <a:pt x="14" y="-1"/>
                  <a:pt x="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4" name="Freeform 1123">
            <a:extLst>
              <a:ext uri="{FF2B5EF4-FFF2-40B4-BE49-F238E27FC236}">
                <a16:creationId xmlns:a16="http://schemas.microsoft.com/office/drawing/2014/main" id="{86A168CB-3A47-AD4E-80F5-824ECAC60403}"/>
              </a:ext>
            </a:extLst>
          </p:cNvPr>
          <p:cNvSpPr/>
          <p:nvPr/>
        </p:nvSpPr>
        <p:spPr>
          <a:xfrm>
            <a:off x="5851753" y="1380811"/>
            <a:ext cx="792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" h="40">
                <a:moveTo>
                  <a:pt x="3" y="8"/>
                </a:moveTo>
                <a:cubicBezTo>
                  <a:pt x="2" y="16"/>
                  <a:pt x="1" y="22"/>
                  <a:pt x="1" y="25"/>
                </a:cubicBezTo>
                <a:cubicBezTo>
                  <a:pt x="0" y="27"/>
                  <a:pt x="0" y="28"/>
                  <a:pt x="0" y="29"/>
                </a:cubicBezTo>
                <a:cubicBezTo>
                  <a:pt x="-1" y="34"/>
                  <a:pt x="3" y="39"/>
                  <a:pt x="9" y="40"/>
                </a:cubicBezTo>
                <a:lnTo>
                  <a:pt x="10" y="40"/>
                </a:lnTo>
                <a:cubicBezTo>
                  <a:pt x="15" y="40"/>
                  <a:pt x="19" y="37"/>
                  <a:pt x="20" y="32"/>
                </a:cubicBezTo>
                <a:cubicBezTo>
                  <a:pt x="20" y="31"/>
                  <a:pt x="20" y="30"/>
                  <a:pt x="20" y="29"/>
                </a:cubicBezTo>
                <a:cubicBezTo>
                  <a:pt x="21" y="25"/>
                  <a:pt x="22" y="19"/>
                  <a:pt x="23" y="11"/>
                </a:cubicBezTo>
                <a:cubicBezTo>
                  <a:pt x="24" y="6"/>
                  <a:pt x="20" y="1"/>
                  <a:pt x="15" y="0"/>
                </a:cubicBezTo>
                <a:cubicBezTo>
                  <a:pt x="9" y="-1"/>
                  <a:pt x="4" y="3"/>
                  <a:pt x="3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5" name="Freeform 1124">
            <a:extLst>
              <a:ext uri="{FF2B5EF4-FFF2-40B4-BE49-F238E27FC236}">
                <a16:creationId xmlns:a16="http://schemas.microsoft.com/office/drawing/2014/main" id="{F8FD86AE-C049-DB4D-AFF1-5562BE13FD72}"/>
              </a:ext>
            </a:extLst>
          </p:cNvPr>
          <p:cNvSpPr/>
          <p:nvPr/>
        </p:nvSpPr>
        <p:spPr>
          <a:xfrm>
            <a:off x="5851033" y="1323211"/>
            <a:ext cx="1044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" h="141">
                <a:moveTo>
                  <a:pt x="30" y="131"/>
                </a:moveTo>
                <a:cubicBezTo>
                  <a:pt x="31" y="115"/>
                  <a:pt x="31" y="101"/>
                  <a:pt x="30" y="89"/>
                </a:cubicBezTo>
                <a:cubicBezTo>
                  <a:pt x="26" y="37"/>
                  <a:pt x="23" y="15"/>
                  <a:pt x="20" y="6"/>
                </a:cubicBezTo>
                <a:cubicBezTo>
                  <a:pt x="18" y="1"/>
                  <a:pt x="12" y="-1"/>
                  <a:pt x="7" y="1"/>
                </a:cubicBezTo>
                <a:cubicBezTo>
                  <a:pt x="2" y="3"/>
                  <a:pt x="-1" y="8"/>
                  <a:pt x="1" y="13"/>
                </a:cubicBezTo>
                <a:cubicBezTo>
                  <a:pt x="5" y="22"/>
                  <a:pt x="8" y="57"/>
                  <a:pt x="11" y="91"/>
                </a:cubicBezTo>
                <a:cubicBezTo>
                  <a:pt x="12" y="102"/>
                  <a:pt x="12" y="115"/>
                  <a:pt x="11" y="130"/>
                </a:cubicBezTo>
                <a:cubicBezTo>
                  <a:pt x="10" y="135"/>
                  <a:pt x="14" y="140"/>
                  <a:pt x="20" y="141"/>
                </a:cubicBezTo>
                <a:cubicBezTo>
                  <a:pt x="26" y="141"/>
                  <a:pt x="30" y="137"/>
                  <a:pt x="30" y="13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6" name="Freeform 1125">
            <a:extLst>
              <a:ext uri="{FF2B5EF4-FFF2-40B4-BE49-F238E27FC236}">
                <a16:creationId xmlns:a16="http://schemas.microsoft.com/office/drawing/2014/main" id="{40BECEBC-BC2F-F24E-A555-7F38003514D5}"/>
              </a:ext>
            </a:extLst>
          </p:cNvPr>
          <p:cNvSpPr/>
          <p:nvPr/>
        </p:nvSpPr>
        <p:spPr>
          <a:xfrm>
            <a:off x="6911234" y="1191811"/>
            <a:ext cx="404280" cy="14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4" h="403">
                <a:moveTo>
                  <a:pt x="457" y="240"/>
                </a:moveTo>
                <a:lnTo>
                  <a:pt x="494" y="56"/>
                </a:lnTo>
                <a:lnTo>
                  <a:pt x="637" y="56"/>
                </a:lnTo>
                <a:lnTo>
                  <a:pt x="675" y="240"/>
                </a:lnTo>
                <a:lnTo>
                  <a:pt x="675" y="253"/>
                </a:lnTo>
                <a:lnTo>
                  <a:pt x="457" y="253"/>
                </a:lnTo>
                <a:close/>
                <a:moveTo>
                  <a:pt x="562" y="348"/>
                </a:moveTo>
                <a:cubicBezTo>
                  <a:pt x="540" y="348"/>
                  <a:pt x="521" y="330"/>
                  <a:pt x="519" y="308"/>
                </a:cubicBezTo>
                <a:lnTo>
                  <a:pt x="605" y="308"/>
                </a:lnTo>
                <a:cubicBezTo>
                  <a:pt x="604" y="330"/>
                  <a:pt x="585" y="348"/>
                  <a:pt x="562" y="348"/>
                </a:cubicBezTo>
                <a:close/>
                <a:moveTo>
                  <a:pt x="225" y="51"/>
                </a:moveTo>
                <a:cubicBezTo>
                  <a:pt x="215" y="49"/>
                  <a:pt x="205" y="54"/>
                  <a:pt x="203" y="64"/>
                </a:cubicBezTo>
                <a:cubicBezTo>
                  <a:pt x="201" y="73"/>
                  <a:pt x="206" y="83"/>
                  <a:pt x="216" y="85"/>
                </a:cubicBezTo>
                <a:lnTo>
                  <a:pt x="421" y="137"/>
                </a:lnTo>
                <a:lnTo>
                  <a:pt x="416" y="164"/>
                </a:lnTo>
                <a:lnTo>
                  <a:pt x="14" y="263"/>
                </a:lnTo>
                <a:cubicBezTo>
                  <a:pt x="4" y="265"/>
                  <a:pt x="-2" y="275"/>
                  <a:pt x="1" y="284"/>
                </a:cubicBezTo>
                <a:cubicBezTo>
                  <a:pt x="3" y="292"/>
                  <a:pt x="10" y="298"/>
                  <a:pt x="18" y="298"/>
                </a:cubicBezTo>
                <a:cubicBezTo>
                  <a:pt x="20" y="298"/>
                  <a:pt x="21" y="298"/>
                  <a:pt x="22" y="297"/>
                </a:cubicBezTo>
                <a:lnTo>
                  <a:pt x="408" y="202"/>
                </a:lnTo>
                <a:lnTo>
                  <a:pt x="402" y="232"/>
                </a:lnTo>
                <a:cubicBezTo>
                  <a:pt x="402" y="234"/>
                  <a:pt x="401" y="236"/>
                  <a:pt x="401" y="238"/>
                </a:cubicBezTo>
                <a:lnTo>
                  <a:pt x="401" y="280"/>
                </a:lnTo>
                <a:cubicBezTo>
                  <a:pt x="401" y="295"/>
                  <a:pt x="414" y="308"/>
                  <a:pt x="429" y="308"/>
                </a:cubicBezTo>
                <a:lnTo>
                  <a:pt x="464" y="308"/>
                </a:lnTo>
                <a:cubicBezTo>
                  <a:pt x="466" y="360"/>
                  <a:pt x="509" y="403"/>
                  <a:pt x="562" y="403"/>
                </a:cubicBezTo>
                <a:cubicBezTo>
                  <a:pt x="616" y="403"/>
                  <a:pt x="659" y="360"/>
                  <a:pt x="661" y="308"/>
                </a:cubicBezTo>
                <a:lnTo>
                  <a:pt x="703" y="308"/>
                </a:lnTo>
                <a:cubicBezTo>
                  <a:pt x="718" y="308"/>
                  <a:pt x="730" y="295"/>
                  <a:pt x="730" y="280"/>
                </a:cubicBezTo>
                <a:lnTo>
                  <a:pt x="730" y="238"/>
                </a:lnTo>
                <a:cubicBezTo>
                  <a:pt x="730" y="236"/>
                  <a:pt x="730" y="234"/>
                  <a:pt x="730" y="232"/>
                </a:cubicBezTo>
                <a:lnTo>
                  <a:pt x="724" y="204"/>
                </a:lnTo>
                <a:lnTo>
                  <a:pt x="1102" y="297"/>
                </a:lnTo>
                <a:cubicBezTo>
                  <a:pt x="1104" y="298"/>
                  <a:pt x="1105" y="298"/>
                  <a:pt x="1107" y="298"/>
                </a:cubicBezTo>
                <a:cubicBezTo>
                  <a:pt x="1114" y="298"/>
                  <a:pt x="1122" y="292"/>
                  <a:pt x="1124" y="284"/>
                </a:cubicBezTo>
                <a:cubicBezTo>
                  <a:pt x="1126" y="275"/>
                  <a:pt x="1120" y="265"/>
                  <a:pt x="1111" y="263"/>
                </a:cubicBezTo>
                <a:lnTo>
                  <a:pt x="716" y="165"/>
                </a:lnTo>
                <a:lnTo>
                  <a:pt x="710" y="135"/>
                </a:lnTo>
                <a:lnTo>
                  <a:pt x="907" y="85"/>
                </a:lnTo>
                <a:cubicBezTo>
                  <a:pt x="917" y="83"/>
                  <a:pt x="923" y="73"/>
                  <a:pt x="920" y="64"/>
                </a:cubicBezTo>
                <a:cubicBezTo>
                  <a:pt x="918" y="54"/>
                  <a:pt x="908" y="49"/>
                  <a:pt x="899" y="51"/>
                </a:cubicBezTo>
                <a:lnTo>
                  <a:pt x="702" y="100"/>
                </a:lnTo>
                <a:lnTo>
                  <a:pt x="687" y="22"/>
                </a:lnTo>
                <a:cubicBezTo>
                  <a:pt x="684" y="10"/>
                  <a:pt x="673" y="0"/>
                  <a:pt x="659" y="0"/>
                </a:cubicBezTo>
                <a:lnTo>
                  <a:pt x="472" y="0"/>
                </a:lnTo>
                <a:cubicBezTo>
                  <a:pt x="459" y="0"/>
                  <a:pt x="448" y="10"/>
                  <a:pt x="445" y="22"/>
                </a:cubicBezTo>
                <a:lnTo>
                  <a:pt x="429" y="102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7" name="Freeform 1126">
            <a:extLst>
              <a:ext uri="{FF2B5EF4-FFF2-40B4-BE49-F238E27FC236}">
                <a16:creationId xmlns:a16="http://schemas.microsoft.com/office/drawing/2014/main" id="{ECDD6587-A5FF-FE4C-A46D-DE850FB520DE}"/>
              </a:ext>
            </a:extLst>
          </p:cNvPr>
          <p:cNvSpPr/>
          <p:nvPr/>
        </p:nvSpPr>
        <p:spPr>
          <a:xfrm>
            <a:off x="6929593" y="1173091"/>
            <a:ext cx="110160" cy="78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7" h="218">
                <a:moveTo>
                  <a:pt x="11" y="153"/>
                </a:moveTo>
                <a:cubicBezTo>
                  <a:pt x="15" y="160"/>
                  <a:pt x="20" y="167"/>
                  <a:pt x="26" y="173"/>
                </a:cubicBezTo>
                <a:cubicBezTo>
                  <a:pt x="31" y="179"/>
                  <a:pt x="38" y="184"/>
                  <a:pt x="44" y="189"/>
                </a:cubicBezTo>
                <a:cubicBezTo>
                  <a:pt x="56" y="197"/>
                  <a:pt x="70" y="204"/>
                  <a:pt x="83" y="208"/>
                </a:cubicBezTo>
                <a:cubicBezTo>
                  <a:pt x="97" y="213"/>
                  <a:pt x="111" y="216"/>
                  <a:pt x="125" y="217"/>
                </a:cubicBezTo>
                <a:cubicBezTo>
                  <a:pt x="132" y="218"/>
                  <a:pt x="139" y="218"/>
                  <a:pt x="145" y="218"/>
                </a:cubicBezTo>
                <a:cubicBezTo>
                  <a:pt x="152" y="217"/>
                  <a:pt x="159" y="217"/>
                  <a:pt x="166" y="216"/>
                </a:cubicBezTo>
                <a:cubicBezTo>
                  <a:pt x="179" y="215"/>
                  <a:pt x="193" y="212"/>
                  <a:pt x="205" y="208"/>
                </a:cubicBezTo>
                <a:cubicBezTo>
                  <a:pt x="218" y="203"/>
                  <a:pt x="230" y="198"/>
                  <a:pt x="241" y="190"/>
                </a:cubicBezTo>
                <a:cubicBezTo>
                  <a:pt x="228" y="192"/>
                  <a:pt x="215" y="193"/>
                  <a:pt x="203" y="192"/>
                </a:cubicBezTo>
                <a:cubicBezTo>
                  <a:pt x="190" y="192"/>
                  <a:pt x="178" y="191"/>
                  <a:pt x="166" y="189"/>
                </a:cubicBezTo>
                <a:cubicBezTo>
                  <a:pt x="142" y="186"/>
                  <a:pt x="120" y="179"/>
                  <a:pt x="100" y="168"/>
                </a:cubicBezTo>
                <a:cubicBezTo>
                  <a:pt x="90" y="163"/>
                  <a:pt x="81" y="157"/>
                  <a:pt x="74" y="150"/>
                </a:cubicBezTo>
                <a:cubicBezTo>
                  <a:pt x="66" y="144"/>
                  <a:pt x="61" y="136"/>
                  <a:pt x="58" y="129"/>
                </a:cubicBezTo>
                <a:cubicBezTo>
                  <a:pt x="54" y="122"/>
                  <a:pt x="54" y="115"/>
                  <a:pt x="55" y="108"/>
                </a:cubicBezTo>
                <a:cubicBezTo>
                  <a:pt x="56" y="102"/>
                  <a:pt x="60" y="95"/>
                  <a:pt x="66" y="88"/>
                </a:cubicBezTo>
                <a:cubicBezTo>
                  <a:pt x="68" y="85"/>
                  <a:pt x="72" y="81"/>
                  <a:pt x="75" y="78"/>
                </a:cubicBezTo>
                <a:cubicBezTo>
                  <a:pt x="79" y="75"/>
                  <a:pt x="83" y="72"/>
                  <a:pt x="88" y="70"/>
                </a:cubicBezTo>
                <a:cubicBezTo>
                  <a:pt x="97" y="64"/>
                  <a:pt x="106" y="60"/>
                  <a:pt x="117" y="57"/>
                </a:cubicBezTo>
                <a:cubicBezTo>
                  <a:pt x="137" y="49"/>
                  <a:pt x="160" y="46"/>
                  <a:pt x="183" y="45"/>
                </a:cubicBezTo>
                <a:cubicBezTo>
                  <a:pt x="206" y="45"/>
                  <a:pt x="229" y="48"/>
                  <a:pt x="251" y="56"/>
                </a:cubicBezTo>
                <a:cubicBezTo>
                  <a:pt x="262" y="59"/>
                  <a:pt x="273" y="64"/>
                  <a:pt x="283" y="71"/>
                </a:cubicBezTo>
                <a:cubicBezTo>
                  <a:pt x="288" y="75"/>
                  <a:pt x="292" y="79"/>
                  <a:pt x="296" y="83"/>
                </a:cubicBezTo>
                <a:cubicBezTo>
                  <a:pt x="300" y="88"/>
                  <a:pt x="304" y="93"/>
                  <a:pt x="307" y="98"/>
                </a:cubicBezTo>
                <a:cubicBezTo>
                  <a:pt x="307" y="92"/>
                  <a:pt x="306" y="85"/>
                  <a:pt x="304" y="79"/>
                </a:cubicBezTo>
                <a:cubicBezTo>
                  <a:pt x="301" y="72"/>
                  <a:pt x="298" y="66"/>
                  <a:pt x="294" y="61"/>
                </a:cubicBezTo>
                <a:cubicBezTo>
                  <a:pt x="290" y="55"/>
                  <a:pt x="285" y="50"/>
                  <a:pt x="280" y="45"/>
                </a:cubicBezTo>
                <a:cubicBezTo>
                  <a:pt x="275" y="40"/>
                  <a:pt x="270" y="36"/>
                  <a:pt x="264" y="31"/>
                </a:cubicBezTo>
                <a:cubicBezTo>
                  <a:pt x="258" y="28"/>
                  <a:pt x="252" y="24"/>
                  <a:pt x="246" y="21"/>
                </a:cubicBezTo>
                <a:cubicBezTo>
                  <a:pt x="240" y="18"/>
                  <a:pt x="233" y="15"/>
                  <a:pt x="227" y="12"/>
                </a:cubicBezTo>
                <a:cubicBezTo>
                  <a:pt x="220" y="10"/>
                  <a:pt x="214" y="8"/>
                  <a:pt x="207" y="6"/>
                </a:cubicBezTo>
                <a:cubicBezTo>
                  <a:pt x="200" y="5"/>
                  <a:pt x="193" y="3"/>
                  <a:pt x="186" y="2"/>
                </a:cubicBezTo>
                <a:cubicBezTo>
                  <a:pt x="158" y="-2"/>
                  <a:pt x="130" y="-1"/>
                  <a:pt x="102" y="6"/>
                </a:cubicBezTo>
                <a:cubicBezTo>
                  <a:pt x="88" y="10"/>
                  <a:pt x="74" y="15"/>
                  <a:pt x="61" y="23"/>
                </a:cubicBezTo>
                <a:cubicBezTo>
                  <a:pt x="47" y="30"/>
                  <a:pt x="35" y="39"/>
                  <a:pt x="24" y="52"/>
                </a:cubicBezTo>
                <a:cubicBezTo>
                  <a:pt x="18" y="58"/>
                  <a:pt x="13" y="66"/>
                  <a:pt x="10" y="73"/>
                </a:cubicBezTo>
                <a:cubicBezTo>
                  <a:pt x="6" y="82"/>
                  <a:pt x="3" y="90"/>
                  <a:pt x="1" y="100"/>
                </a:cubicBezTo>
                <a:cubicBezTo>
                  <a:pt x="0" y="109"/>
                  <a:pt x="0" y="118"/>
                  <a:pt x="2" y="127"/>
                </a:cubicBezTo>
                <a:cubicBezTo>
                  <a:pt x="4" y="136"/>
                  <a:pt x="7" y="145"/>
                  <a:pt x="11" y="1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8" name="Freeform 1127">
            <a:extLst>
              <a:ext uri="{FF2B5EF4-FFF2-40B4-BE49-F238E27FC236}">
                <a16:creationId xmlns:a16="http://schemas.microsoft.com/office/drawing/2014/main" id="{B3B6BE34-C2A3-C945-9150-967B8B3A245A}"/>
              </a:ext>
            </a:extLst>
          </p:cNvPr>
          <p:cNvSpPr/>
          <p:nvPr/>
        </p:nvSpPr>
        <p:spPr>
          <a:xfrm>
            <a:off x="6864072" y="1253371"/>
            <a:ext cx="110160" cy="78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7" h="218">
                <a:moveTo>
                  <a:pt x="282" y="147"/>
                </a:moveTo>
                <a:cubicBezTo>
                  <a:pt x="273" y="153"/>
                  <a:pt x="262" y="158"/>
                  <a:pt x="251" y="162"/>
                </a:cubicBezTo>
                <a:cubicBezTo>
                  <a:pt x="229" y="170"/>
                  <a:pt x="205" y="173"/>
                  <a:pt x="183" y="172"/>
                </a:cubicBezTo>
                <a:cubicBezTo>
                  <a:pt x="160" y="172"/>
                  <a:pt x="137" y="168"/>
                  <a:pt x="116" y="161"/>
                </a:cubicBezTo>
                <a:cubicBezTo>
                  <a:pt x="106" y="158"/>
                  <a:pt x="96" y="153"/>
                  <a:pt x="87" y="148"/>
                </a:cubicBezTo>
                <a:cubicBezTo>
                  <a:pt x="83" y="145"/>
                  <a:pt x="79" y="142"/>
                  <a:pt x="75" y="139"/>
                </a:cubicBezTo>
                <a:cubicBezTo>
                  <a:pt x="71" y="136"/>
                  <a:pt x="68" y="133"/>
                  <a:pt x="65" y="130"/>
                </a:cubicBezTo>
                <a:cubicBezTo>
                  <a:pt x="59" y="123"/>
                  <a:pt x="56" y="116"/>
                  <a:pt x="55" y="110"/>
                </a:cubicBezTo>
                <a:cubicBezTo>
                  <a:pt x="53" y="103"/>
                  <a:pt x="54" y="96"/>
                  <a:pt x="57" y="89"/>
                </a:cubicBezTo>
                <a:cubicBezTo>
                  <a:pt x="60" y="82"/>
                  <a:pt x="66" y="74"/>
                  <a:pt x="73" y="67"/>
                </a:cubicBezTo>
                <a:cubicBezTo>
                  <a:pt x="81" y="60"/>
                  <a:pt x="90" y="54"/>
                  <a:pt x="100" y="49"/>
                </a:cubicBezTo>
                <a:cubicBezTo>
                  <a:pt x="119" y="39"/>
                  <a:pt x="142" y="32"/>
                  <a:pt x="166" y="28"/>
                </a:cubicBezTo>
                <a:cubicBezTo>
                  <a:pt x="178" y="26"/>
                  <a:pt x="190" y="25"/>
                  <a:pt x="202" y="25"/>
                </a:cubicBezTo>
                <a:cubicBezTo>
                  <a:pt x="215" y="25"/>
                  <a:pt x="227" y="26"/>
                  <a:pt x="240" y="28"/>
                </a:cubicBezTo>
                <a:cubicBezTo>
                  <a:pt x="230" y="20"/>
                  <a:pt x="217" y="14"/>
                  <a:pt x="205" y="10"/>
                </a:cubicBezTo>
                <a:cubicBezTo>
                  <a:pt x="192" y="6"/>
                  <a:pt x="179" y="3"/>
                  <a:pt x="166" y="1"/>
                </a:cubicBezTo>
                <a:cubicBezTo>
                  <a:pt x="159" y="1"/>
                  <a:pt x="152" y="0"/>
                  <a:pt x="145" y="0"/>
                </a:cubicBezTo>
                <a:cubicBezTo>
                  <a:pt x="138" y="0"/>
                  <a:pt x="131" y="0"/>
                  <a:pt x="124" y="1"/>
                </a:cubicBezTo>
                <a:cubicBezTo>
                  <a:pt x="111" y="2"/>
                  <a:pt x="97" y="5"/>
                  <a:pt x="83" y="9"/>
                </a:cubicBezTo>
                <a:cubicBezTo>
                  <a:pt x="69" y="14"/>
                  <a:pt x="56" y="20"/>
                  <a:pt x="43" y="29"/>
                </a:cubicBezTo>
                <a:cubicBezTo>
                  <a:pt x="37" y="34"/>
                  <a:pt x="31" y="39"/>
                  <a:pt x="25" y="45"/>
                </a:cubicBezTo>
                <a:cubicBezTo>
                  <a:pt x="20" y="51"/>
                  <a:pt x="15" y="57"/>
                  <a:pt x="11" y="65"/>
                </a:cubicBezTo>
                <a:cubicBezTo>
                  <a:pt x="6" y="73"/>
                  <a:pt x="3" y="82"/>
                  <a:pt x="1" y="91"/>
                </a:cubicBezTo>
                <a:cubicBezTo>
                  <a:pt x="0" y="100"/>
                  <a:pt x="0" y="109"/>
                  <a:pt x="1" y="118"/>
                </a:cubicBezTo>
                <a:cubicBezTo>
                  <a:pt x="2" y="127"/>
                  <a:pt x="5" y="136"/>
                  <a:pt x="9" y="144"/>
                </a:cubicBezTo>
                <a:cubicBezTo>
                  <a:pt x="13" y="152"/>
                  <a:pt x="18" y="159"/>
                  <a:pt x="23" y="166"/>
                </a:cubicBezTo>
                <a:cubicBezTo>
                  <a:pt x="34" y="178"/>
                  <a:pt x="47" y="188"/>
                  <a:pt x="60" y="195"/>
                </a:cubicBezTo>
                <a:cubicBezTo>
                  <a:pt x="73" y="202"/>
                  <a:pt x="87" y="208"/>
                  <a:pt x="101" y="211"/>
                </a:cubicBezTo>
                <a:cubicBezTo>
                  <a:pt x="129" y="219"/>
                  <a:pt x="158" y="220"/>
                  <a:pt x="186" y="216"/>
                </a:cubicBezTo>
                <a:cubicBezTo>
                  <a:pt x="193" y="215"/>
                  <a:pt x="200" y="213"/>
                  <a:pt x="206" y="212"/>
                </a:cubicBezTo>
                <a:cubicBezTo>
                  <a:pt x="213" y="210"/>
                  <a:pt x="220" y="208"/>
                  <a:pt x="226" y="205"/>
                </a:cubicBezTo>
                <a:cubicBezTo>
                  <a:pt x="233" y="203"/>
                  <a:pt x="239" y="200"/>
                  <a:pt x="246" y="197"/>
                </a:cubicBezTo>
                <a:cubicBezTo>
                  <a:pt x="252" y="194"/>
                  <a:pt x="258" y="190"/>
                  <a:pt x="264" y="186"/>
                </a:cubicBezTo>
                <a:cubicBezTo>
                  <a:pt x="269" y="182"/>
                  <a:pt x="275" y="178"/>
                  <a:pt x="280" y="173"/>
                </a:cubicBezTo>
                <a:cubicBezTo>
                  <a:pt x="285" y="168"/>
                  <a:pt x="289" y="163"/>
                  <a:pt x="293" y="157"/>
                </a:cubicBezTo>
                <a:cubicBezTo>
                  <a:pt x="297" y="152"/>
                  <a:pt x="301" y="145"/>
                  <a:pt x="303" y="139"/>
                </a:cubicBezTo>
                <a:cubicBezTo>
                  <a:pt x="305" y="133"/>
                  <a:pt x="307" y="126"/>
                  <a:pt x="307" y="119"/>
                </a:cubicBezTo>
                <a:cubicBezTo>
                  <a:pt x="304" y="125"/>
                  <a:pt x="300" y="130"/>
                  <a:pt x="296" y="135"/>
                </a:cubicBezTo>
                <a:cubicBezTo>
                  <a:pt x="292" y="139"/>
                  <a:pt x="287" y="143"/>
                  <a:pt x="282" y="1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9" name="Freeform 1128">
            <a:extLst>
              <a:ext uri="{FF2B5EF4-FFF2-40B4-BE49-F238E27FC236}">
                <a16:creationId xmlns:a16="http://schemas.microsoft.com/office/drawing/2014/main" id="{62D1E70C-85AA-934B-B8CF-93EB75D864D5}"/>
              </a:ext>
            </a:extLst>
          </p:cNvPr>
          <p:cNvSpPr/>
          <p:nvPr/>
        </p:nvSpPr>
        <p:spPr>
          <a:xfrm>
            <a:off x="7186633" y="1173091"/>
            <a:ext cx="110160" cy="78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7" h="218">
                <a:moveTo>
                  <a:pt x="25" y="71"/>
                </a:moveTo>
                <a:cubicBezTo>
                  <a:pt x="35" y="64"/>
                  <a:pt x="45" y="59"/>
                  <a:pt x="56" y="56"/>
                </a:cubicBezTo>
                <a:cubicBezTo>
                  <a:pt x="78" y="48"/>
                  <a:pt x="102" y="45"/>
                  <a:pt x="125" y="45"/>
                </a:cubicBezTo>
                <a:cubicBezTo>
                  <a:pt x="148" y="46"/>
                  <a:pt x="170" y="49"/>
                  <a:pt x="191" y="57"/>
                </a:cubicBezTo>
                <a:cubicBezTo>
                  <a:pt x="201" y="60"/>
                  <a:pt x="211" y="64"/>
                  <a:pt x="220" y="70"/>
                </a:cubicBezTo>
                <a:cubicBezTo>
                  <a:pt x="224" y="72"/>
                  <a:pt x="228" y="75"/>
                  <a:pt x="232" y="78"/>
                </a:cubicBezTo>
                <a:cubicBezTo>
                  <a:pt x="236" y="81"/>
                  <a:pt x="239" y="85"/>
                  <a:pt x="242" y="88"/>
                </a:cubicBezTo>
                <a:cubicBezTo>
                  <a:pt x="248" y="95"/>
                  <a:pt x="251" y="102"/>
                  <a:pt x="253" y="108"/>
                </a:cubicBezTo>
                <a:cubicBezTo>
                  <a:pt x="254" y="115"/>
                  <a:pt x="253" y="122"/>
                  <a:pt x="250" y="129"/>
                </a:cubicBezTo>
                <a:cubicBezTo>
                  <a:pt x="247" y="136"/>
                  <a:pt x="241" y="144"/>
                  <a:pt x="234" y="150"/>
                </a:cubicBezTo>
                <a:cubicBezTo>
                  <a:pt x="226" y="157"/>
                  <a:pt x="217" y="163"/>
                  <a:pt x="208" y="169"/>
                </a:cubicBezTo>
                <a:cubicBezTo>
                  <a:pt x="188" y="179"/>
                  <a:pt x="165" y="186"/>
                  <a:pt x="141" y="189"/>
                </a:cubicBezTo>
                <a:cubicBezTo>
                  <a:pt x="129" y="191"/>
                  <a:pt x="117" y="192"/>
                  <a:pt x="105" y="192"/>
                </a:cubicBezTo>
                <a:cubicBezTo>
                  <a:pt x="92" y="193"/>
                  <a:pt x="80" y="192"/>
                  <a:pt x="67" y="190"/>
                </a:cubicBezTo>
                <a:cubicBezTo>
                  <a:pt x="78" y="198"/>
                  <a:pt x="90" y="203"/>
                  <a:pt x="102" y="208"/>
                </a:cubicBezTo>
                <a:cubicBezTo>
                  <a:pt x="115" y="212"/>
                  <a:pt x="128" y="215"/>
                  <a:pt x="142" y="216"/>
                </a:cubicBezTo>
                <a:cubicBezTo>
                  <a:pt x="148" y="217"/>
                  <a:pt x="155" y="217"/>
                  <a:pt x="162" y="218"/>
                </a:cubicBezTo>
                <a:cubicBezTo>
                  <a:pt x="169" y="218"/>
                  <a:pt x="176" y="218"/>
                  <a:pt x="183" y="217"/>
                </a:cubicBezTo>
                <a:cubicBezTo>
                  <a:pt x="197" y="216"/>
                  <a:pt x="211" y="213"/>
                  <a:pt x="224" y="208"/>
                </a:cubicBezTo>
                <a:cubicBezTo>
                  <a:pt x="238" y="204"/>
                  <a:pt x="251" y="197"/>
                  <a:pt x="264" y="189"/>
                </a:cubicBezTo>
                <a:cubicBezTo>
                  <a:pt x="270" y="184"/>
                  <a:pt x="276" y="179"/>
                  <a:pt x="282" y="173"/>
                </a:cubicBezTo>
                <a:cubicBezTo>
                  <a:pt x="287" y="167"/>
                  <a:pt x="292" y="160"/>
                  <a:pt x="297" y="153"/>
                </a:cubicBezTo>
                <a:cubicBezTo>
                  <a:pt x="301" y="145"/>
                  <a:pt x="304" y="136"/>
                  <a:pt x="306" y="127"/>
                </a:cubicBezTo>
                <a:cubicBezTo>
                  <a:pt x="307" y="118"/>
                  <a:pt x="308" y="109"/>
                  <a:pt x="306" y="100"/>
                </a:cubicBezTo>
                <a:cubicBezTo>
                  <a:pt x="305" y="90"/>
                  <a:pt x="302" y="82"/>
                  <a:pt x="298" y="73"/>
                </a:cubicBezTo>
                <a:cubicBezTo>
                  <a:pt x="294" y="66"/>
                  <a:pt x="289" y="58"/>
                  <a:pt x="284" y="52"/>
                </a:cubicBezTo>
                <a:cubicBezTo>
                  <a:pt x="273" y="39"/>
                  <a:pt x="260" y="30"/>
                  <a:pt x="247" y="23"/>
                </a:cubicBezTo>
                <a:cubicBezTo>
                  <a:pt x="234" y="15"/>
                  <a:pt x="220" y="10"/>
                  <a:pt x="206" y="6"/>
                </a:cubicBezTo>
                <a:cubicBezTo>
                  <a:pt x="178" y="-1"/>
                  <a:pt x="149" y="-2"/>
                  <a:pt x="121" y="2"/>
                </a:cubicBezTo>
                <a:cubicBezTo>
                  <a:pt x="115" y="3"/>
                  <a:pt x="108" y="5"/>
                  <a:pt x="101" y="6"/>
                </a:cubicBezTo>
                <a:cubicBezTo>
                  <a:pt x="94" y="8"/>
                  <a:pt x="87" y="10"/>
                  <a:pt x="81" y="12"/>
                </a:cubicBezTo>
                <a:cubicBezTo>
                  <a:pt x="74" y="15"/>
                  <a:pt x="68" y="18"/>
                  <a:pt x="62" y="21"/>
                </a:cubicBezTo>
                <a:cubicBezTo>
                  <a:pt x="55" y="24"/>
                  <a:pt x="49" y="28"/>
                  <a:pt x="44" y="31"/>
                </a:cubicBezTo>
                <a:cubicBezTo>
                  <a:pt x="38" y="36"/>
                  <a:pt x="32" y="40"/>
                  <a:pt x="27" y="45"/>
                </a:cubicBezTo>
                <a:cubicBezTo>
                  <a:pt x="22" y="50"/>
                  <a:pt x="18" y="55"/>
                  <a:pt x="14" y="61"/>
                </a:cubicBezTo>
                <a:cubicBezTo>
                  <a:pt x="10" y="66"/>
                  <a:pt x="6" y="72"/>
                  <a:pt x="4" y="79"/>
                </a:cubicBezTo>
                <a:cubicBezTo>
                  <a:pt x="2" y="85"/>
                  <a:pt x="0" y="92"/>
                  <a:pt x="0" y="98"/>
                </a:cubicBezTo>
                <a:cubicBezTo>
                  <a:pt x="3" y="93"/>
                  <a:pt x="7" y="88"/>
                  <a:pt x="11" y="83"/>
                </a:cubicBezTo>
                <a:cubicBezTo>
                  <a:pt x="15" y="79"/>
                  <a:pt x="20" y="75"/>
                  <a:pt x="25" y="7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0" name="Freeform 1129">
            <a:extLst>
              <a:ext uri="{FF2B5EF4-FFF2-40B4-BE49-F238E27FC236}">
                <a16:creationId xmlns:a16="http://schemas.microsoft.com/office/drawing/2014/main" id="{BF14D282-783F-B744-B95E-5AF6A063C84F}"/>
              </a:ext>
            </a:extLst>
          </p:cNvPr>
          <p:cNvSpPr/>
          <p:nvPr/>
        </p:nvSpPr>
        <p:spPr>
          <a:xfrm>
            <a:off x="7259353" y="1254811"/>
            <a:ext cx="110160" cy="78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7" h="218">
                <a:moveTo>
                  <a:pt x="305" y="91"/>
                </a:moveTo>
                <a:cubicBezTo>
                  <a:pt x="303" y="82"/>
                  <a:pt x="300" y="73"/>
                  <a:pt x="296" y="66"/>
                </a:cubicBezTo>
                <a:cubicBezTo>
                  <a:pt x="292" y="58"/>
                  <a:pt x="287" y="51"/>
                  <a:pt x="281" y="45"/>
                </a:cubicBezTo>
                <a:cubicBezTo>
                  <a:pt x="276" y="39"/>
                  <a:pt x="269" y="34"/>
                  <a:pt x="263" y="30"/>
                </a:cubicBezTo>
                <a:cubicBezTo>
                  <a:pt x="251" y="21"/>
                  <a:pt x="237" y="14"/>
                  <a:pt x="224" y="10"/>
                </a:cubicBezTo>
                <a:cubicBezTo>
                  <a:pt x="210" y="5"/>
                  <a:pt x="196" y="2"/>
                  <a:pt x="182" y="1"/>
                </a:cubicBezTo>
                <a:cubicBezTo>
                  <a:pt x="175" y="1"/>
                  <a:pt x="168" y="0"/>
                  <a:pt x="161" y="0"/>
                </a:cubicBezTo>
                <a:cubicBezTo>
                  <a:pt x="154" y="1"/>
                  <a:pt x="148" y="1"/>
                  <a:pt x="141" y="2"/>
                </a:cubicBezTo>
                <a:cubicBezTo>
                  <a:pt x="127" y="3"/>
                  <a:pt x="114" y="6"/>
                  <a:pt x="102" y="11"/>
                </a:cubicBezTo>
                <a:cubicBezTo>
                  <a:pt x="89" y="15"/>
                  <a:pt x="77" y="21"/>
                  <a:pt x="66" y="28"/>
                </a:cubicBezTo>
                <a:cubicBezTo>
                  <a:pt x="79" y="26"/>
                  <a:pt x="92" y="26"/>
                  <a:pt x="104" y="26"/>
                </a:cubicBezTo>
                <a:cubicBezTo>
                  <a:pt x="116" y="26"/>
                  <a:pt x="129" y="27"/>
                  <a:pt x="141" y="29"/>
                </a:cubicBezTo>
                <a:cubicBezTo>
                  <a:pt x="164" y="32"/>
                  <a:pt x="187" y="39"/>
                  <a:pt x="207" y="50"/>
                </a:cubicBezTo>
                <a:cubicBezTo>
                  <a:pt x="217" y="55"/>
                  <a:pt x="226" y="61"/>
                  <a:pt x="233" y="68"/>
                </a:cubicBezTo>
                <a:cubicBezTo>
                  <a:pt x="240" y="74"/>
                  <a:pt x="246" y="82"/>
                  <a:pt x="249" y="89"/>
                </a:cubicBezTo>
                <a:cubicBezTo>
                  <a:pt x="252" y="97"/>
                  <a:pt x="253" y="103"/>
                  <a:pt x="252" y="110"/>
                </a:cubicBezTo>
                <a:cubicBezTo>
                  <a:pt x="251" y="117"/>
                  <a:pt x="247" y="124"/>
                  <a:pt x="241" y="130"/>
                </a:cubicBezTo>
                <a:cubicBezTo>
                  <a:pt x="238" y="134"/>
                  <a:pt x="235" y="137"/>
                  <a:pt x="231" y="140"/>
                </a:cubicBezTo>
                <a:cubicBezTo>
                  <a:pt x="228" y="143"/>
                  <a:pt x="224" y="146"/>
                  <a:pt x="219" y="148"/>
                </a:cubicBezTo>
                <a:cubicBezTo>
                  <a:pt x="210" y="154"/>
                  <a:pt x="201" y="158"/>
                  <a:pt x="190" y="162"/>
                </a:cubicBezTo>
                <a:cubicBezTo>
                  <a:pt x="170" y="169"/>
                  <a:pt x="147" y="172"/>
                  <a:pt x="124" y="173"/>
                </a:cubicBezTo>
                <a:cubicBezTo>
                  <a:pt x="101" y="173"/>
                  <a:pt x="78" y="170"/>
                  <a:pt x="55" y="163"/>
                </a:cubicBezTo>
                <a:cubicBezTo>
                  <a:pt x="44" y="159"/>
                  <a:pt x="34" y="154"/>
                  <a:pt x="24" y="147"/>
                </a:cubicBezTo>
                <a:cubicBezTo>
                  <a:pt x="19" y="143"/>
                  <a:pt x="15" y="140"/>
                  <a:pt x="11" y="135"/>
                </a:cubicBezTo>
                <a:cubicBezTo>
                  <a:pt x="6" y="131"/>
                  <a:pt x="3" y="126"/>
                  <a:pt x="0" y="120"/>
                </a:cubicBezTo>
                <a:cubicBezTo>
                  <a:pt x="0" y="126"/>
                  <a:pt x="1" y="133"/>
                  <a:pt x="3" y="139"/>
                </a:cubicBezTo>
                <a:cubicBezTo>
                  <a:pt x="6" y="146"/>
                  <a:pt x="9" y="152"/>
                  <a:pt x="13" y="158"/>
                </a:cubicBezTo>
                <a:cubicBezTo>
                  <a:pt x="17" y="163"/>
                  <a:pt x="22" y="169"/>
                  <a:pt x="27" y="173"/>
                </a:cubicBezTo>
                <a:cubicBezTo>
                  <a:pt x="32" y="178"/>
                  <a:pt x="37" y="183"/>
                  <a:pt x="43" y="187"/>
                </a:cubicBezTo>
                <a:cubicBezTo>
                  <a:pt x="49" y="191"/>
                  <a:pt x="55" y="194"/>
                  <a:pt x="61" y="197"/>
                </a:cubicBezTo>
                <a:cubicBezTo>
                  <a:pt x="67" y="201"/>
                  <a:pt x="74" y="203"/>
                  <a:pt x="80" y="206"/>
                </a:cubicBezTo>
                <a:cubicBezTo>
                  <a:pt x="87" y="208"/>
                  <a:pt x="93" y="210"/>
                  <a:pt x="100" y="212"/>
                </a:cubicBezTo>
                <a:cubicBezTo>
                  <a:pt x="107" y="214"/>
                  <a:pt x="114" y="215"/>
                  <a:pt x="121" y="216"/>
                </a:cubicBezTo>
                <a:cubicBezTo>
                  <a:pt x="148" y="220"/>
                  <a:pt x="177" y="219"/>
                  <a:pt x="205" y="212"/>
                </a:cubicBezTo>
                <a:cubicBezTo>
                  <a:pt x="219" y="208"/>
                  <a:pt x="233" y="203"/>
                  <a:pt x="246" y="196"/>
                </a:cubicBezTo>
                <a:cubicBezTo>
                  <a:pt x="260" y="188"/>
                  <a:pt x="272" y="179"/>
                  <a:pt x="283" y="166"/>
                </a:cubicBezTo>
                <a:cubicBezTo>
                  <a:pt x="289" y="160"/>
                  <a:pt x="293" y="153"/>
                  <a:pt x="297" y="145"/>
                </a:cubicBezTo>
                <a:cubicBezTo>
                  <a:pt x="301" y="137"/>
                  <a:pt x="304" y="128"/>
                  <a:pt x="306" y="119"/>
                </a:cubicBezTo>
                <a:cubicBezTo>
                  <a:pt x="307" y="109"/>
                  <a:pt x="307" y="100"/>
                  <a:pt x="305" y="9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1" name="Freeform 1130">
            <a:extLst>
              <a:ext uri="{FF2B5EF4-FFF2-40B4-BE49-F238E27FC236}">
                <a16:creationId xmlns:a16="http://schemas.microsoft.com/office/drawing/2014/main" id="{B9077335-4ADE-C74E-AAC9-D91E285E584F}"/>
              </a:ext>
            </a:extLst>
          </p:cNvPr>
          <p:cNvSpPr/>
          <p:nvPr/>
        </p:nvSpPr>
        <p:spPr>
          <a:xfrm>
            <a:off x="7064592" y="1364250"/>
            <a:ext cx="103680" cy="15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9" h="443">
                <a:moveTo>
                  <a:pt x="177" y="296"/>
                </a:moveTo>
                <a:cubicBezTo>
                  <a:pt x="165" y="320"/>
                  <a:pt x="153" y="342"/>
                  <a:pt x="142" y="360"/>
                </a:cubicBezTo>
                <a:cubicBezTo>
                  <a:pt x="102" y="286"/>
                  <a:pt x="55" y="186"/>
                  <a:pt x="55" y="145"/>
                </a:cubicBezTo>
                <a:cubicBezTo>
                  <a:pt x="55" y="95"/>
                  <a:pt x="96" y="55"/>
                  <a:pt x="145" y="55"/>
                </a:cubicBezTo>
                <a:cubicBezTo>
                  <a:pt x="194" y="55"/>
                  <a:pt x="234" y="95"/>
                  <a:pt x="234" y="145"/>
                </a:cubicBezTo>
                <a:cubicBezTo>
                  <a:pt x="234" y="160"/>
                  <a:pt x="227" y="200"/>
                  <a:pt x="177" y="296"/>
                </a:cubicBezTo>
                <a:close/>
                <a:moveTo>
                  <a:pt x="145" y="0"/>
                </a:moveTo>
                <a:cubicBezTo>
                  <a:pt x="65" y="0"/>
                  <a:pt x="0" y="65"/>
                  <a:pt x="0" y="145"/>
                </a:cubicBezTo>
                <a:cubicBezTo>
                  <a:pt x="0" y="226"/>
                  <a:pt x="106" y="409"/>
                  <a:pt x="118" y="429"/>
                </a:cubicBezTo>
                <a:cubicBezTo>
                  <a:pt x="123" y="438"/>
                  <a:pt x="132" y="443"/>
                  <a:pt x="141" y="443"/>
                </a:cubicBezTo>
                <a:lnTo>
                  <a:pt x="142" y="443"/>
                </a:lnTo>
                <a:cubicBezTo>
                  <a:pt x="151" y="443"/>
                  <a:pt x="160" y="438"/>
                  <a:pt x="165" y="430"/>
                </a:cubicBezTo>
                <a:cubicBezTo>
                  <a:pt x="178" y="409"/>
                  <a:pt x="289" y="226"/>
                  <a:pt x="289" y="145"/>
                </a:cubicBezTo>
                <a:cubicBezTo>
                  <a:pt x="289" y="65"/>
                  <a:pt x="225" y="0"/>
                  <a:pt x="14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2" name="Freeform 1131">
            <a:extLst>
              <a:ext uri="{FF2B5EF4-FFF2-40B4-BE49-F238E27FC236}">
                <a16:creationId xmlns:a16="http://schemas.microsoft.com/office/drawing/2014/main" id="{B21AFE9F-0D86-B941-BF8C-F6B7BB268617}"/>
              </a:ext>
            </a:extLst>
          </p:cNvPr>
          <p:cNvSpPr/>
          <p:nvPr/>
        </p:nvSpPr>
        <p:spPr>
          <a:xfrm>
            <a:off x="7089793" y="1388011"/>
            <a:ext cx="53640" cy="53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0" h="150">
                <a:moveTo>
                  <a:pt x="75" y="94"/>
                </a:moveTo>
                <a:cubicBezTo>
                  <a:pt x="64" y="94"/>
                  <a:pt x="55" y="86"/>
                  <a:pt x="55" y="75"/>
                </a:cubicBezTo>
                <a:cubicBezTo>
                  <a:pt x="55" y="64"/>
                  <a:pt x="64" y="55"/>
                  <a:pt x="75" y="55"/>
                </a:cubicBezTo>
                <a:cubicBezTo>
                  <a:pt x="86" y="55"/>
                  <a:pt x="95" y="64"/>
                  <a:pt x="95" y="75"/>
                </a:cubicBezTo>
                <a:cubicBezTo>
                  <a:pt x="95" y="86"/>
                  <a:pt x="86" y="94"/>
                  <a:pt x="75" y="94"/>
                </a:cubicBezTo>
                <a:close/>
                <a:moveTo>
                  <a:pt x="75" y="0"/>
                </a:moveTo>
                <a:cubicBezTo>
                  <a:pt x="34" y="0"/>
                  <a:pt x="0" y="33"/>
                  <a:pt x="0" y="75"/>
                </a:cubicBezTo>
                <a:cubicBezTo>
                  <a:pt x="0" y="116"/>
                  <a:pt x="34" y="150"/>
                  <a:pt x="75" y="150"/>
                </a:cubicBezTo>
                <a:cubicBezTo>
                  <a:pt x="116" y="150"/>
                  <a:pt x="150" y="116"/>
                  <a:pt x="150" y="75"/>
                </a:cubicBezTo>
                <a:cubicBezTo>
                  <a:pt x="150" y="33"/>
                  <a:pt x="116" y="0"/>
                  <a:pt x="7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3" name="Freeform 1132">
            <a:extLst>
              <a:ext uri="{FF2B5EF4-FFF2-40B4-BE49-F238E27FC236}">
                <a16:creationId xmlns:a16="http://schemas.microsoft.com/office/drawing/2014/main" id="{F5B204D0-BCB3-0444-BB63-0DAD4FADE6FB}"/>
              </a:ext>
            </a:extLst>
          </p:cNvPr>
          <p:cNvSpPr/>
          <p:nvPr/>
        </p:nvSpPr>
        <p:spPr>
          <a:xfrm>
            <a:off x="7022833" y="1492051"/>
            <a:ext cx="18504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5" h="198">
                <a:moveTo>
                  <a:pt x="422" y="12"/>
                </a:moveTo>
                <a:cubicBezTo>
                  <a:pt x="408" y="8"/>
                  <a:pt x="393" y="4"/>
                  <a:pt x="377" y="1"/>
                </a:cubicBezTo>
                <a:cubicBezTo>
                  <a:pt x="362" y="-2"/>
                  <a:pt x="348" y="8"/>
                  <a:pt x="345" y="23"/>
                </a:cubicBezTo>
                <a:cubicBezTo>
                  <a:pt x="342" y="38"/>
                  <a:pt x="352" y="52"/>
                  <a:pt x="367" y="55"/>
                </a:cubicBezTo>
                <a:cubicBezTo>
                  <a:pt x="381" y="58"/>
                  <a:pt x="394" y="61"/>
                  <a:pt x="406" y="65"/>
                </a:cubicBezTo>
                <a:cubicBezTo>
                  <a:pt x="446" y="77"/>
                  <a:pt x="458" y="90"/>
                  <a:pt x="460" y="94"/>
                </a:cubicBezTo>
                <a:cubicBezTo>
                  <a:pt x="458" y="98"/>
                  <a:pt x="446" y="111"/>
                  <a:pt x="405" y="123"/>
                </a:cubicBezTo>
                <a:cubicBezTo>
                  <a:pt x="365" y="136"/>
                  <a:pt x="313" y="142"/>
                  <a:pt x="258" y="142"/>
                </a:cubicBezTo>
                <a:cubicBezTo>
                  <a:pt x="203" y="142"/>
                  <a:pt x="150" y="136"/>
                  <a:pt x="110" y="123"/>
                </a:cubicBezTo>
                <a:cubicBezTo>
                  <a:pt x="69" y="111"/>
                  <a:pt x="57" y="98"/>
                  <a:pt x="56" y="94"/>
                </a:cubicBezTo>
                <a:cubicBezTo>
                  <a:pt x="57" y="90"/>
                  <a:pt x="70" y="77"/>
                  <a:pt x="111" y="64"/>
                </a:cubicBezTo>
                <a:cubicBezTo>
                  <a:pt x="122" y="61"/>
                  <a:pt x="135" y="58"/>
                  <a:pt x="148" y="55"/>
                </a:cubicBezTo>
                <a:cubicBezTo>
                  <a:pt x="163" y="52"/>
                  <a:pt x="173" y="38"/>
                  <a:pt x="170" y="23"/>
                </a:cubicBezTo>
                <a:cubicBezTo>
                  <a:pt x="167" y="8"/>
                  <a:pt x="153" y="-2"/>
                  <a:pt x="138" y="1"/>
                </a:cubicBezTo>
                <a:cubicBezTo>
                  <a:pt x="123" y="4"/>
                  <a:pt x="108" y="7"/>
                  <a:pt x="95" y="11"/>
                </a:cubicBezTo>
                <a:cubicBezTo>
                  <a:pt x="17" y="35"/>
                  <a:pt x="0" y="69"/>
                  <a:pt x="0" y="94"/>
                </a:cubicBezTo>
                <a:cubicBezTo>
                  <a:pt x="0" y="165"/>
                  <a:pt x="134" y="198"/>
                  <a:pt x="258" y="198"/>
                </a:cubicBezTo>
                <a:cubicBezTo>
                  <a:pt x="382" y="198"/>
                  <a:pt x="515" y="165"/>
                  <a:pt x="515" y="94"/>
                </a:cubicBezTo>
                <a:cubicBezTo>
                  <a:pt x="515" y="70"/>
                  <a:pt x="499" y="36"/>
                  <a:pt x="422" y="1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4" name="Freeform 1133">
            <a:extLst>
              <a:ext uri="{FF2B5EF4-FFF2-40B4-BE49-F238E27FC236}">
                <a16:creationId xmlns:a16="http://schemas.microsoft.com/office/drawing/2014/main" id="{462AC6AB-0CEA-9D47-BE1E-5341D927503C}"/>
              </a:ext>
            </a:extLst>
          </p:cNvPr>
          <p:cNvSpPr/>
          <p:nvPr/>
        </p:nvSpPr>
        <p:spPr>
          <a:xfrm>
            <a:off x="6952993" y="1367492"/>
            <a:ext cx="19800" cy="67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88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161"/>
                </a:lnTo>
                <a:cubicBezTo>
                  <a:pt x="1" y="176"/>
                  <a:pt x="13" y="188"/>
                  <a:pt x="28" y="188"/>
                </a:cubicBezTo>
                <a:cubicBezTo>
                  <a:pt x="43" y="188"/>
                  <a:pt x="56" y="176"/>
                  <a:pt x="56" y="161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5" name="Freeform 1134">
            <a:extLst>
              <a:ext uri="{FF2B5EF4-FFF2-40B4-BE49-F238E27FC236}">
                <a16:creationId xmlns:a16="http://schemas.microsoft.com/office/drawing/2014/main" id="{3C5AD8F0-265F-0E47-BC84-F1B103C43519}"/>
              </a:ext>
            </a:extLst>
          </p:cNvPr>
          <p:cNvSpPr/>
          <p:nvPr/>
        </p:nvSpPr>
        <p:spPr>
          <a:xfrm>
            <a:off x="7004834" y="1340491"/>
            <a:ext cx="19800" cy="67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88">
                <a:moveTo>
                  <a:pt x="55" y="27"/>
                </a:moveTo>
                <a:cubicBezTo>
                  <a:pt x="55" y="12"/>
                  <a:pt x="42" y="0"/>
                  <a:pt x="27" y="0"/>
                </a:cubicBezTo>
                <a:cubicBezTo>
                  <a:pt x="12" y="0"/>
                  <a:pt x="-1" y="12"/>
                  <a:pt x="0" y="27"/>
                </a:cubicBezTo>
                <a:lnTo>
                  <a:pt x="0" y="161"/>
                </a:lnTo>
                <a:cubicBezTo>
                  <a:pt x="0" y="176"/>
                  <a:pt x="13" y="188"/>
                  <a:pt x="28" y="188"/>
                </a:cubicBezTo>
                <a:cubicBezTo>
                  <a:pt x="43" y="188"/>
                  <a:pt x="56" y="176"/>
                  <a:pt x="56" y="1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6" name="Freeform 1135">
            <a:extLst>
              <a:ext uri="{FF2B5EF4-FFF2-40B4-BE49-F238E27FC236}">
                <a16:creationId xmlns:a16="http://schemas.microsoft.com/office/drawing/2014/main" id="{3FE837EF-1B43-7248-A2D1-D11025ED1BB9}"/>
              </a:ext>
            </a:extLst>
          </p:cNvPr>
          <p:cNvSpPr/>
          <p:nvPr/>
        </p:nvSpPr>
        <p:spPr>
          <a:xfrm>
            <a:off x="7207873" y="1341931"/>
            <a:ext cx="19800" cy="67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88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161"/>
                </a:lnTo>
                <a:cubicBezTo>
                  <a:pt x="0" y="176"/>
                  <a:pt x="13" y="188"/>
                  <a:pt x="28" y="188"/>
                </a:cubicBezTo>
                <a:cubicBezTo>
                  <a:pt x="43" y="188"/>
                  <a:pt x="56" y="176"/>
                  <a:pt x="56" y="160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7" name="Freeform 1136">
            <a:extLst>
              <a:ext uri="{FF2B5EF4-FFF2-40B4-BE49-F238E27FC236}">
                <a16:creationId xmlns:a16="http://schemas.microsoft.com/office/drawing/2014/main" id="{A2F0440F-9F45-2148-908E-BC6927FD28FA}"/>
              </a:ext>
            </a:extLst>
          </p:cNvPr>
          <p:cNvSpPr/>
          <p:nvPr/>
        </p:nvSpPr>
        <p:spPr>
          <a:xfrm>
            <a:off x="7258633" y="1367492"/>
            <a:ext cx="19800" cy="67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88">
                <a:moveTo>
                  <a:pt x="28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1" y="161"/>
                </a:lnTo>
                <a:cubicBezTo>
                  <a:pt x="1" y="176"/>
                  <a:pt x="13" y="188"/>
                  <a:pt x="28" y="188"/>
                </a:cubicBezTo>
                <a:cubicBezTo>
                  <a:pt x="44" y="188"/>
                  <a:pt x="56" y="176"/>
                  <a:pt x="56" y="161"/>
                </a:cubicBezTo>
                <a:lnTo>
                  <a:pt x="55" y="27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8" name="Freeform 1137">
            <a:extLst>
              <a:ext uri="{FF2B5EF4-FFF2-40B4-BE49-F238E27FC236}">
                <a16:creationId xmlns:a16="http://schemas.microsoft.com/office/drawing/2014/main" id="{99799176-F7B6-C845-98AE-6462E4573DBF}"/>
              </a:ext>
            </a:extLst>
          </p:cNvPr>
          <p:cNvSpPr/>
          <p:nvPr/>
        </p:nvSpPr>
        <p:spPr>
          <a:xfrm>
            <a:off x="6199154" y="1244371"/>
            <a:ext cx="404280" cy="144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4" h="402">
                <a:moveTo>
                  <a:pt x="675" y="252"/>
                </a:moveTo>
                <a:lnTo>
                  <a:pt x="456" y="252"/>
                </a:lnTo>
                <a:lnTo>
                  <a:pt x="456" y="240"/>
                </a:lnTo>
                <a:lnTo>
                  <a:pt x="494" y="55"/>
                </a:lnTo>
                <a:lnTo>
                  <a:pt x="637" y="55"/>
                </a:lnTo>
                <a:lnTo>
                  <a:pt x="675" y="240"/>
                </a:lnTo>
                <a:close/>
                <a:moveTo>
                  <a:pt x="562" y="347"/>
                </a:moveTo>
                <a:cubicBezTo>
                  <a:pt x="539" y="347"/>
                  <a:pt x="521" y="329"/>
                  <a:pt x="519" y="307"/>
                </a:cubicBezTo>
                <a:lnTo>
                  <a:pt x="605" y="307"/>
                </a:lnTo>
                <a:cubicBezTo>
                  <a:pt x="604" y="329"/>
                  <a:pt x="585" y="347"/>
                  <a:pt x="562" y="347"/>
                </a:cubicBezTo>
                <a:close/>
                <a:moveTo>
                  <a:pt x="1106" y="297"/>
                </a:moveTo>
                <a:cubicBezTo>
                  <a:pt x="1114" y="297"/>
                  <a:pt x="1122" y="292"/>
                  <a:pt x="1124" y="284"/>
                </a:cubicBezTo>
                <a:cubicBezTo>
                  <a:pt x="1126" y="274"/>
                  <a:pt x="1120" y="264"/>
                  <a:pt x="1111" y="262"/>
                </a:cubicBezTo>
                <a:lnTo>
                  <a:pt x="716" y="165"/>
                </a:lnTo>
                <a:lnTo>
                  <a:pt x="709" y="134"/>
                </a:lnTo>
                <a:lnTo>
                  <a:pt x="907" y="85"/>
                </a:lnTo>
                <a:cubicBezTo>
                  <a:pt x="917" y="82"/>
                  <a:pt x="922" y="73"/>
                  <a:pt x="920" y="63"/>
                </a:cubicBezTo>
                <a:cubicBezTo>
                  <a:pt x="918" y="54"/>
                  <a:pt x="908" y="48"/>
                  <a:pt x="899" y="50"/>
                </a:cubicBezTo>
                <a:lnTo>
                  <a:pt x="702" y="99"/>
                </a:lnTo>
                <a:lnTo>
                  <a:pt x="686" y="22"/>
                </a:lnTo>
                <a:cubicBezTo>
                  <a:pt x="684" y="9"/>
                  <a:pt x="672" y="0"/>
                  <a:pt x="659" y="0"/>
                </a:cubicBezTo>
                <a:lnTo>
                  <a:pt x="472" y="0"/>
                </a:lnTo>
                <a:cubicBezTo>
                  <a:pt x="459" y="0"/>
                  <a:pt x="447" y="9"/>
                  <a:pt x="445" y="22"/>
                </a:cubicBezTo>
                <a:lnTo>
                  <a:pt x="428" y="101"/>
                </a:lnTo>
                <a:lnTo>
                  <a:pt x="224" y="50"/>
                </a:lnTo>
                <a:cubicBezTo>
                  <a:pt x="215" y="48"/>
                  <a:pt x="205" y="54"/>
                  <a:pt x="203" y="63"/>
                </a:cubicBezTo>
                <a:cubicBezTo>
                  <a:pt x="200" y="73"/>
                  <a:pt x="206" y="82"/>
                  <a:pt x="216" y="85"/>
                </a:cubicBezTo>
                <a:lnTo>
                  <a:pt x="421" y="136"/>
                </a:lnTo>
                <a:lnTo>
                  <a:pt x="416" y="163"/>
                </a:lnTo>
                <a:lnTo>
                  <a:pt x="14" y="262"/>
                </a:lnTo>
                <a:cubicBezTo>
                  <a:pt x="4" y="264"/>
                  <a:pt x="-2" y="274"/>
                  <a:pt x="1" y="284"/>
                </a:cubicBezTo>
                <a:cubicBezTo>
                  <a:pt x="3" y="292"/>
                  <a:pt x="10" y="297"/>
                  <a:pt x="18" y="297"/>
                </a:cubicBezTo>
                <a:cubicBezTo>
                  <a:pt x="19" y="297"/>
                  <a:pt x="21" y="297"/>
                  <a:pt x="22" y="297"/>
                </a:cubicBezTo>
                <a:lnTo>
                  <a:pt x="408" y="201"/>
                </a:lnTo>
                <a:lnTo>
                  <a:pt x="402" y="231"/>
                </a:lnTo>
                <a:cubicBezTo>
                  <a:pt x="401" y="233"/>
                  <a:pt x="401" y="235"/>
                  <a:pt x="401" y="237"/>
                </a:cubicBezTo>
                <a:lnTo>
                  <a:pt x="401" y="279"/>
                </a:lnTo>
                <a:cubicBezTo>
                  <a:pt x="401" y="295"/>
                  <a:pt x="414" y="307"/>
                  <a:pt x="429" y="307"/>
                </a:cubicBezTo>
                <a:lnTo>
                  <a:pt x="464" y="307"/>
                </a:lnTo>
                <a:cubicBezTo>
                  <a:pt x="465" y="360"/>
                  <a:pt x="509" y="402"/>
                  <a:pt x="562" y="402"/>
                </a:cubicBezTo>
                <a:cubicBezTo>
                  <a:pt x="615" y="402"/>
                  <a:pt x="659" y="360"/>
                  <a:pt x="661" y="307"/>
                </a:cubicBezTo>
                <a:lnTo>
                  <a:pt x="702" y="307"/>
                </a:lnTo>
                <a:cubicBezTo>
                  <a:pt x="718" y="307"/>
                  <a:pt x="730" y="295"/>
                  <a:pt x="730" y="279"/>
                </a:cubicBezTo>
                <a:lnTo>
                  <a:pt x="730" y="237"/>
                </a:lnTo>
                <a:cubicBezTo>
                  <a:pt x="730" y="235"/>
                  <a:pt x="730" y="233"/>
                  <a:pt x="729" y="231"/>
                </a:cubicBezTo>
                <a:lnTo>
                  <a:pt x="724" y="203"/>
                </a:lnTo>
                <a:lnTo>
                  <a:pt x="1102" y="297"/>
                </a:lnTo>
                <a:cubicBezTo>
                  <a:pt x="1103" y="297"/>
                  <a:pt x="1105" y="297"/>
                  <a:pt x="1106" y="2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9" name="Freeform 1138">
            <a:extLst>
              <a:ext uri="{FF2B5EF4-FFF2-40B4-BE49-F238E27FC236}">
                <a16:creationId xmlns:a16="http://schemas.microsoft.com/office/drawing/2014/main" id="{963813A1-292A-AA42-926A-CDC734EA48B3}"/>
              </a:ext>
            </a:extLst>
          </p:cNvPr>
          <p:cNvSpPr/>
          <p:nvPr/>
        </p:nvSpPr>
        <p:spPr>
          <a:xfrm>
            <a:off x="6217873" y="1225291"/>
            <a:ext cx="110160" cy="78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7" h="218">
                <a:moveTo>
                  <a:pt x="11" y="153"/>
                </a:moveTo>
                <a:cubicBezTo>
                  <a:pt x="15" y="161"/>
                  <a:pt x="20" y="167"/>
                  <a:pt x="26" y="173"/>
                </a:cubicBezTo>
                <a:cubicBezTo>
                  <a:pt x="31" y="179"/>
                  <a:pt x="37" y="184"/>
                  <a:pt x="44" y="189"/>
                </a:cubicBezTo>
                <a:cubicBezTo>
                  <a:pt x="56" y="198"/>
                  <a:pt x="70" y="204"/>
                  <a:pt x="83" y="209"/>
                </a:cubicBezTo>
                <a:cubicBezTo>
                  <a:pt x="97" y="213"/>
                  <a:pt x="111" y="216"/>
                  <a:pt x="125" y="217"/>
                </a:cubicBezTo>
                <a:cubicBezTo>
                  <a:pt x="132" y="218"/>
                  <a:pt x="139" y="218"/>
                  <a:pt x="145" y="218"/>
                </a:cubicBezTo>
                <a:cubicBezTo>
                  <a:pt x="152" y="218"/>
                  <a:pt x="159" y="217"/>
                  <a:pt x="166" y="217"/>
                </a:cubicBezTo>
                <a:cubicBezTo>
                  <a:pt x="179" y="215"/>
                  <a:pt x="193" y="212"/>
                  <a:pt x="205" y="208"/>
                </a:cubicBezTo>
                <a:cubicBezTo>
                  <a:pt x="218" y="203"/>
                  <a:pt x="230" y="198"/>
                  <a:pt x="241" y="190"/>
                </a:cubicBezTo>
                <a:cubicBezTo>
                  <a:pt x="228" y="192"/>
                  <a:pt x="215" y="193"/>
                  <a:pt x="203" y="193"/>
                </a:cubicBezTo>
                <a:cubicBezTo>
                  <a:pt x="190" y="192"/>
                  <a:pt x="178" y="192"/>
                  <a:pt x="166" y="190"/>
                </a:cubicBezTo>
                <a:cubicBezTo>
                  <a:pt x="142" y="186"/>
                  <a:pt x="120" y="179"/>
                  <a:pt x="100" y="169"/>
                </a:cubicBezTo>
                <a:cubicBezTo>
                  <a:pt x="90" y="164"/>
                  <a:pt x="81" y="158"/>
                  <a:pt x="74" y="151"/>
                </a:cubicBezTo>
                <a:cubicBezTo>
                  <a:pt x="66" y="144"/>
                  <a:pt x="61" y="136"/>
                  <a:pt x="58" y="129"/>
                </a:cubicBezTo>
                <a:cubicBezTo>
                  <a:pt x="54" y="122"/>
                  <a:pt x="54" y="115"/>
                  <a:pt x="55" y="108"/>
                </a:cubicBezTo>
                <a:cubicBezTo>
                  <a:pt x="56" y="102"/>
                  <a:pt x="60" y="95"/>
                  <a:pt x="65" y="88"/>
                </a:cubicBezTo>
                <a:cubicBezTo>
                  <a:pt x="68" y="85"/>
                  <a:pt x="72" y="82"/>
                  <a:pt x="75" y="79"/>
                </a:cubicBezTo>
                <a:cubicBezTo>
                  <a:pt x="79" y="76"/>
                  <a:pt x="83" y="73"/>
                  <a:pt x="88" y="70"/>
                </a:cubicBezTo>
                <a:cubicBezTo>
                  <a:pt x="96" y="65"/>
                  <a:pt x="106" y="60"/>
                  <a:pt x="116" y="57"/>
                </a:cubicBezTo>
                <a:cubicBezTo>
                  <a:pt x="137" y="50"/>
                  <a:pt x="160" y="46"/>
                  <a:pt x="183" y="46"/>
                </a:cubicBezTo>
                <a:cubicBezTo>
                  <a:pt x="206" y="45"/>
                  <a:pt x="229" y="48"/>
                  <a:pt x="251" y="56"/>
                </a:cubicBezTo>
                <a:cubicBezTo>
                  <a:pt x="262" y="60"/>
                  <a:pt x="273" y="65"/>
                  <a:pt x="283" y="71"/>
                </a:cubicBezTo>
                <a:cubicBezTo>
                  <a:pt x="287" y="75"/>
                  <a:pt x="292" y="79"/>
                  <a:pt x="296" y="83"/>
                </a:cubicBezTo>
                <a:cubicBezTo>
                  <a:pt x="300" y="88"/>
                  <a:pt x="304" y="93"/>
                  <a:pt x="307" y="99"/>
                </a:cubicBezTo>
                <a:cubicBezTo>
                  <a:pt x="307" y="92"/>
                  <a:pt x="306" y="85"/>
                  <a:pt x="303" y="79"/>
                </a:cubicBezTo>
                <a:cubicBezTo>
                  <a:pt x="301" y="73"/>
                  <a:pt x="298" y="66"/>
                  <a:pt x="294" y="61"/>
                </a:cubicBezTo>
                <a:cubicBezTo>
                  <a:pt x="290" y="55"/>
                  <a:pt x="285" y="50"/>
                  <a:pt x="280" y="45"/>
                </a:cubicBezTo>
                <a:cubicBezTo>
                  <a:pt x="275" y="40"/>
                  <a:pt x="269" y="36"/>
                  <a:pt x="264" y="32"/>
                </a:cubicBezTo>
                <a:cubicBezTo>
                  <a:pt x="258" y="28"/>
                  <a:pt x="252" y="24"/>
                  <a:pt x="246" y="21"/>
                </a:cubicBezTo>
                <a:cubicBezTo>
                  <a:pt x="240" y="18"/>
                  <a:pt x="233" y="15"/>
                  <a:pt x="227" y="13"/>
                </a:cubicBezTo>
                <a:cubicBezTo>
                  <a:pt x="220" y="10"/>
                  <a:pt x="213" y="8"/>
                  <a:pt x="207" y="6"/>
                </a:cubicBezTo>
                <a:cubicBezTo>
                  <a:pt x="200" y="5"/>
                  <a:pt x="193" y="3"/>
                  <a:pt x="186" y="2"/>
                </a:cubicBezTo>
                <a:cubicBezTo>
                  <a:pt x="158" y="-2"/>
                  <a:pt x="130" y="-1"/>
                  <a:pt x="102" y="7"/>
                </a:cubicBezTo>
                <a:cubicBezTo>
                  <a:pt x="88" y="10"/>
                  <a:pt x="74" y="16"/>
                  <a:pt x="60" y="23"/>
                </a:cubicBezTo>
                <a:cubicBezTo>
                  <a:pt x="47" y="30"/>
                  <a:pt x="34" y="40"/>
                  <a:pt x="24" y="52"/>
                </a:cubicBezTo>
                <a:cubicBezTo>
                  <a:pt x="18" y="59"/>
                  <a:pt x="13" y="66"/>
                  <a:pt x="9" y="74"/>
                </a:cubicBezTo>
                <a:cubicBezTo>
                  <a:pt x="5" y="82"/>
                  <a:pt x="2" y="91"/>
                  <a:pt x="1" y="100"/>
                </a:cubicBezTo>
                <a:cubicBezTo>
                  <a:pt x="0" y="109"/>
                  <a:pt x="0" y="118"/>
                  <a:pt x="2" y="127"/>
                </a:cubicBezTo>
                <a:cubicBezTo>
                  <a:pt x="3" y="137"/>
                  <a:pt x="7" y="145"/>
                  <a:pt x="11" y="1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0" name="Freeform 1139">
            <a:extLst>
              <a:ext uri="{FF2B5EF4-FFF2-40B4-BE49-F238E27FC236}">
                <a16:creationId xmlns:a16="http://schemas.microsoft.com/office/drawing/2014/main" id="{69DC45D5-59A5-624C-B5D2-27B4B20C99B8}"/>
              </a:ext>
            </a:extLst>
          </p:cNvPr>
          <p:cNvSpPr/>
          <p:nvPr/>
        </p:nvSpPr>
        <p:spPr>
          <a:xfrm>
            <a:off x="6151993" y="1305571"/>
            <a:ext cx="110160" cy="78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7" h="218">
                <a:moveTo>
                  <a:pt x="186" y="216"/>
                </a:moveTo>
                <a:cubicBezTo>
                  <a:pt x="193" y="215"/>
                  <a:pt x="199" y="213"/>
                  <a:pt x="206" y="212"/>
                </a:cubicBezTo>
                <a:cubicBezTo>
                  <a:pt x="213" y="210"/>
                  <a:pt x="220" y="208"/>
                  <a:pt x="226" y="206"/>
                </a:cubicBezTo>
                <a:cubicBezTo>
                  <a:pt x="233" y="203"/>
                  <a:pt x="239" y="200"/>
                  <a:pt x="245" y="197"/>
                </a:cubicBezTo>
                <a:cubicBezTo>
                  <a:pt x="252" y="194"/>
                  <a:pt x="258" y="190"/>
                  <a:pt x="263" y="186"/>
                </a:cubicBezTo>
                <a:cubicBezTo>
                  <a:pt x="269" y="182"/>
                  <a:pt x="274" y="178"/>
                  <a:pt x="280" y="173"/>
                </a:cubicBezTo>
                <a:cubicBezTo>
                  <a:pt x="285" y="168"/>
                  <a:pt x="289" y="163"/>
                  <a:pt x="293" y="157"/>
                </a:cubicBezTo>
                <a:cubicBezTo>
                  <a:pt x="297" y="152"/>
                  <a:pt x="301" y="146"/>
                  <a:pt x="303" y="139"/>
                </a:cubicBezTo>
                <a:cubicBezTo>
                  <a:pt x="305" y="133"/>
                  <a:pt x="307" y="126"/>
                  <a:pt x="307" y="120"/>
                </a:cubicBezTo>
                <a:cubicBezTo>
                  <a:pt x="304" y="125"/>
                  <a:pt x="300" y="130"/>
                  <a:pt x="296" y="135"/>
                </a:cubicBezTo>
                <a:cubicBezTo>
                  <a:pt x="292" y="139"/>
                  <a:pt x="287" y="143"/>
                  <a:pt x="282" y="147"/>
                </a:cubicBezTo>
                <a:cubicBezTo>
                  <a:pt x="272" y="154"/>
                  <a:pt x="262" y="159"/>
                  <a:pt x="251" y="162"/>
                </a:cubicBezTo>
                <a:cubicBezTo>
                  <a:pt x="229" y="170"/>
                  <a:pt x="205" y="173"/>
                  <a:pt x="182" y="173"/>
                </a:cubicBezTo>
                <a:cubicBezTo>
                  <a:pt x="159" y="172"/>
                  <a:pt x="137" y="169"/>
                  <a:pt x="116" y="161"/>
                </a:cubicBezTo>
                <a:cubicBezTo>
                  <a:pt x="106" y="158"/>
                  <a:pt x="96" y="153"/>
                  <a:pt x="87" y="148"/>
                </a:cubicBezTo>
                <a:cubicBezTo>
                  <a:pt x="83" y="146"/>
                  <a:pt x="79" y="143"/>
                  <a:pt x="75" y="140"/>
                </a:cubicBezTo>
                <a:cubicBezTo>
                  <a:pt x="71" y="137"/>
                  <a:pt x="68" y="133"/>
                  <a:pt x="65" y="130"/>
                </a:cubicBezTo>
                <a:cubicBezTo>
                  <a:pt x="59" y="123"/>
                  <a:pt x="56" y="117"/>
                  <a:pt x="54" y="110"/>
                </a:cubicBezTo>
                <a:cubicBezTo>
                  <a:pt x="53" y="103"/>
                  <a:pt x="54" y="96"/>
                  <a:pt x="57" y="89"/>
                </a:cubicBezTo>
                <a:cubicBezTo>
                  <a:pt x="60" y="82"/>
                  <a:pt x="66" y="74"/>
                  <a:pt x="73" y="68"/>
                </a:cubicBezTo>
                <a:cubicBezTo>
                  <a:pt x="81" y="61"/>
                  <a:pt x="90" y="55"/>
                  <a:pt x="99" y="50"/>
                </a:cubicBezTo>
                <a:cubicBezTo>
                  <a:pt x="119" y="39"/>
                  <a:pt x="142" y="32"/>
                  <a:pt x="166" y="29"/>
                </a:cubicBezTo>
                <a:cubicBezTo>
                  <a:pt x="178" y="27"/>
                  <a:pt x="190" y="26"/>
                  <a:pt x="202" y="26"/>
                </a:cubicBezTo>
                <a:cubicBezTo>
                  <a:pt x="215" y="25"/>
                  <a:pt x="227" y="26"/>
                  <a:pt x="240" y="28"/>
                </a:cubicBezTo>
                <a:cubicBezTo>
                  <a:pt x="229" y="20"/>
                  <a:pt x="217" y="15"/>
                  <a:pt x="205" y="10"/>
                </a:cubicBezTo>
                <a:cubicBezTo>
                  <a:pt x="192" y="6"/>
                  <a:pt x="179" y="3"/>
                  <a:pt x="165" y="2"/>
                </a:cubicBezTo>
                <a:cubicBezTo>
                  <a:pt x="159" y="1"/>
                  <a:pt x="152" y="0"/>
                  <a:pt x="145" y="0"/>
                </a:cubicBezTo>
                <a:cubicBezTo>
                  <a:pt x="138" y="0"/>
                  <a:pt x="131" y="0"/>
                  <a:pt x="124" y="1"/>
                </a:cubicBezTo>
                <a:cubicBezTo>
                  <a:pt x="110" y="2"/>
                  <a:pt x="96" y="5"/>
                  <a:pt x="83" y="9"/>
                </a:cubicBezTo>
                <a:cubicBezTo>
                  <a:pt x="69" y="14"/>
                  <a:pt x="56" y="20"/>
                  <a:pt x="43" y="29"/>
                </a:cubicBezTo>
                <a:cubicBezTo>
                  <a:pt x="37" y="34"/>
                  <a:pt x="31" y="39"/>
                  <a:pt x="25" y="45"/>
                </a:cubicBezTo>
                <a:cubicBezTo>
                  <a:pt x="20" y="51"/>
                  <a:pt x="15" y="58"/>
                  <a:pt x="10" y="65"/>
                </a:cubicBezTo>
                <a:cubicBezTo>
                  <a:pt x="6" y="73"/>
                  <a:pt x="3" y="82"/>
                  <a:pt x="1" y="91"/>
                </a:cubicBezTo>
                <a:cubicBezTo>
                  <a:pt x="0" y="100"/>
                  <a:pt x="0" y="109"/>
                  <a:pt x="1" y="118"/>
                </a:cubicBezTo>
                <a:cubicBezTo>
                  <a:pt x="2" y="128"/>
                  <a:pt x="5" y="136"/>
                  <a:pt x="9" y="144"/>
                </a:cubicBezTo>
                <a:cubicBezTo>
                  <a:pt x="13" y="152"/>
                  <a:pt x="18" y="160"/>
                  <a:pt x="23" y="166"/>
                </a:cubicBezTo>
                <a:cubicBezTo>
                  <a:pt x="34" y="179"/>
                  <a:pt x="47" y="188"/>
                  <a:pt x="60" y="195"/>
                </a:cubicBezTo>
                <a:cubicBezTo>
                  <a:pt x="73" y="203"/>
                  <a:pt x="87" y="208"/>
                  <a:pt x="101" y="212"/>
                </a:cubicBezTo>
                <a:cubicBezTo>
                  <a:pt x="129" y="219"/>
                  <a:pt x="158" y="220"/>
                  <a:pt x="186" y="21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1" name="Freeform 1140">
            <a:extLst>
              <a:ext uri="{FF2B5EF4-FFF2-40B4-BE49-F238E27FC236}">
                <a16:creationId xmlns:a16="http://schemas.microsoft.com/office/drawing/2014/main" id="{9F9EC4CB-3671-9248-AEBA-FF2CD0C6A92B}"/>
              </a:ext>
            </a:extLst>
          </p:cNvPr>
          <p:cNvSpPr/>
          <p:nvPr/>
        </p:nvSpPr>
        <p:spPr>
          <a:xfrm>
            <a:off x="6474553" y="1225291"/>
            <a:ext cx="110160" cy="78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7" h="218">
                <a:moveTo>
                  <a:pt x="25" y="71"/>
                </a:moveTo>
                <a:cubicBezTo>
                  <a:pt x="34" y="65"/>
                  <a:pt x="45" y="60"/>
                  <a:pt x="56" y="56"/>
                </a:cubicBezTo>
                <a:cubicBezTo>
                  <a:pt x="78" y="48"/>
                  <a:pt x="101" y="45"/>
                  <a:pt x="124" y="46"/>
                </a:cubicBezTo>
                <a:cubicBezTo>
                  <a:pt x="147" y="46"/>
                  <a:pt x="170" y="50"/>
                  <a:pt x="191" y="57"/>
                </a:cubicBezTo>
                <a:cubicBezTo>
                  <a:pt x="201" y="60"/>
                  <a:pt x="211" y="65"/>
                  <a:pt x="220" y="70"/>
                </a:cubicBezTo>
                <a:cubicBezTo>
                  <a:pt x="224" y="73"/>
                  <a:pt x="228" y="76"/>
                  <a:pt x="232" y="79"/>
                </a:cubicBezTo>
                <a:cubicBezTo>
                  <a:pt x="236" y="82"/>
                  <a:pt x="239" y="85"/>
                  <a:pt x="242" y="88"/>
                </a:cubicBezTo>
                <a:cubicBezTo>
                  <a:pt x="247" y="95"/>
                  <a:pt x="251" y="102"/>
                  <a:pt x="252" y="108"/>
                </a:cubicBezTo>
                <a:cubicBezTo>
                  <a:pt x="254" y="115"/>
                  <a:pt x="253" y="122"/>
                  <a:pt x="250" y="129"/>
                </a:cubicBezTo>
                <a:cubicBezTo>
                  <a:pt x="247" y="136"/>
                  <a:pt x="241" y="144"/>
                  <a:pt x="234" y="151"/>
                </a:cubicBezTo>
                <a:cubicBezTo>
                  <a:pt x="226" y="158"/>
                  <a:pt x="217" y="164"/>
                  <a:pt x="207" y="169"/>
                </a:cubicBezTo>
                <a:cubicBezTo>
                  <a:pt x="188" y="179"/>
                  <a:pt x="165" y="186"/>
                  <a:pt x="141" y="190"/>
                </a:cubicBezTo>
                <a:cubicBezTo>
                  <a:pt x="129" y="192"/>
                  <a:pt x="117" y="192"/>
                  <a:pt x="105" y="193"/>
                </a:cubicBezTo>
                <a:cubicBezTo>
                  <a:pt x="92" y="193"/>
                  <a:pt x="80" y="192"/>
                  <a:pt x="67" y="190"/>
                </a:cubicBezTo>
                <a:cubicBezTo>
                  <a:pt x="78" y="198"/>
                  <a:pt x="90" y="203"/>
                  <a:pt x="102" y="208"/>
                </a:cubicBezTo>
                <a:cubicBezTo>
                  <a:pt x="115" y="212"/>
                  <a:pt x="128" y="215"/>
                  <a:pt x="141" y="217"/>
                </a:cubicBezTo>
                <a:cubicBezTo>
                  <a:pt x="148" y="217"/>
                  <a:pt x="155" y="218"/>
                  <a:pt x="162" y="218"/>
                </a:cubicBezTo>
                <a:cubicBezTo>
                  <a:pt x="169" y="218"/>
                  <a:pt x="176" y="218"/>
                  <a:pt x="183" y="217"/>
                </a:cubicBezTo>
                <a:cubicBezTo>
                  <a:pt x="196" y="216"/>
                  <a:pt x="210" y="213"/>
                  <a:pt x="224" y="209"/>
                </a:cubicBezTo>
                <a:cubicBezTo>
                  <a:pt x="238" y="204"/>
                  <a:pt x="251" y="198"/>
                  <a:pt x="264" y="189"/>
                </a:cubicBezTo>
                <a:cubicBezTo>
                  <a:pt x="270" y="184"/>
                  <a:pt x="276" y="179"/>
                  <a:pt x="282" y="173"/>
                </a:cubicBezTo>
                <a:cubicBezTo>
                  <a:pt x="287" y="167"/>
                  <a:pt x="292" y="161"/>
                  <a:pt x="296" y="153"/>
                </a:cubicBezTo>
                <a:cubicBezTo>
                  <a:pt x="301" y="145"/>
                  <a:pt x="304" y="137"/>
                  <a:pt x="306" y="127"/>
                </a:cubicBezTo>
                <a:cubicBezTo>
                  <a:pt x="307" y="118"/>
                  <a:pt x="307" y="109"/>
                  <a:pt x="306" y="100"/>
                </a:cubicBezTo>
                <a:cubicBezTo>
                  <a:pt x="305" y="91"/>
                  <a:pt x="302" y="82"/>
                  <a:pt x="298" y="74"/>
                </a:cubicBezTo>
                <a:cubicBezTo>
                  <a:pt x="294" y="66"/>
                  <a:pt x="289" y="59"/>
                  <a:pt x="284" y="52"/>
                </a:cubicBezTo>
                <a:cubicBezTo>
                  <a:pt x="273" y="40"/>
                  <a:pt x="260" y="30"/>
                  <a:pt x="247" y="23"/>
                </a:cubicBezTo>
                <a:cubicBezTo>
                  <a:pt x="234" y="16"/>
                  <a:pt x="220" y="10"/>
                  <a:pt x="206" y="7"/>
                </a:cubicBezTo>
                <a:cubicBezTo>
                  <a:pt x="177" y="-1"/>
                  <a:pt x="149" y="-2"/>
                  <a:pt x="121" y="2"/>
                </a:cubicBezTo>
                <a:cubicBezTo>
                  <a:pt x="114" y="3"/>
                  <a:pt x="107" y="5"/>
                  <a:pt x="101" y="6"/>
                </a:cubicBezTo>
                <a:cubicBezTo>
                  <a:pt x="94" y="8"/>
                  <a:pt x="87" y="10"/>
                  <a:pt x="81" y="13"/>
                </a:cubicBezTo>
                <a:cubicBezTo>
                  <a:pt x="74" y="15"/>
                  <a:pt x="68" y="18"/>
                  <a:pt x="62" y="21"/>
                </a:cubicBezTo>
                <a:cubicBezTo>
                  <a:pt x="55" y="24"/>
                  <a:pt x="49" y="28"/>
                  <a:pt x="43" y="32"/>
                </a:cubicBezTo>
                <a:cubicBezTo>
                  <a:pt x="38" y="36"/>
                  <a:pt x="32" y="40"/>
                  <a:pt x="27" y="45"/>
                </a:cubicBezTo>
                <a:cubicBezTo>
                  <a:pt x="22" y="50"/>
                  <a:pt x="18" y="55"/>
                  <a:pt x="14" y="61"/>
                </a:cubicBezTo>
                <a:cubicBezTo>
                  <a:pt x="10" y="66"/>
                  <a:pt x="6" y="73"/>
                  <a:pt x="4" y="79"/>
                </a:cubicBezTo>
                <a:cubicBezTo>
                  <a:pt x="2" y="85"/>
                  <a:pt x="0" y="92"/>
                  <a:pt x="0" y="99"/>
                </a:cubicBezTo>
                <a:cubicBezTo>
                  <a:pt x="3" y="93"/>
                  <a:pt x="7" y="88"/>
                  <a:pt x="11" y="83"/>
                </a:cubicBezTo>
                <a:cubicBezTo>
                  <a:pt x="15" y="79"/>
                  <a:pt x="20" y="75"/>
                  <a:pt x="25" y="7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2" name="Freeform 1141">
            <a:extLst>
              <a:ext uri="{FF2B5EF4-FFF2-40B4-BE49-F238E27FC236}">
                <a16:creationId xmlns:a16="http://schemas.microsoft.com/office/drawing/2014/main" id="{081B96E6-B6C0-AB4E-A5A7-6CDE639AA3FF}"/>
              </a:ext>
            </a:extLst>
          </p:cNvPr>
          <p:cNvSpPr/>
          <p:nvPr/>
        </p:nvSpPr>
        <p:spPr>
          <a:xfrm>
            <a:off x="6546913" y="1307371"/>
            <a:ext cx="11016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7" h="217">
                <a:moveTo>
                  <a:pt x="306" y="90"/>
                </a:moveTo>
                <a:cubicBezTo>
                  <a:pt x="304" y="81"/>
                  <a:pt x="301" y="72"/>
                  <a:pt x="297" y="65"/>
                </a:cubicBezTo>
                <a:cubicBezTo>
                  <a:pt x="293" y="57"/>
                  <a:pt x="287" y="50"/>
                  <a:pt x="282" y="44"/>
                </a:cubicBezTo>
                <a:cubicBezTo>
                  <a:pt x="276" y="38"/>
                  <a:pt x="270" y="33"/>
                  <a:pt x="264" y="29"/>
                </a:cubicBezTo>
                <a:cubicBezTo>
                  <a:pt x="251" y="20"/>
                  <a:pt x="238" y="13"/>
                  <a:pt x="224" y="9"/>
                </a:cubicBezTo>
                <a:cubicBezTo>
                  <a:pt x="211" y="4"/>
                  <a:pt x="197" y="2"/>
                  <a:pt x="183" y="0"/>
                </a:cubicBezTo>
                <a:cubicBezTo>
                  <a:pt x="176" y="0"/>
                  <a:pt x="169" y="0"/>
                  <a:pt x="162" y="0"/>
                </a:cubicBezTo>
                <a:cubicBezTo>
                  <a:pt x="155" y="0"/>
                  <a:pt x="149" y="0"/>
                  <a:pt x="142" y="1"/>
                </a:cubicBezTo>
                <a:cubicBezTo>
                  <a:pt x="128" y="3"/>
                  <a:pt x="115" y="6"/>
                  <a:pt x="102" y="10"/>
                </a:cubicBezTo>
                <a:cubicBezTo>
                  <a:pt x="90" y="14"/>
                  <a:pt x="78" y="20"/>
                  <a:pt x="67" y="27"/>
                </a:cubicBezTo>
                <a:cubicBezTo>
                  <a:pt x="80" y="26"/>
                  <a:pt x="93" y="25"/>
                  <a:pt x="105" y="25"/>
                </a:cubicBezTo>
                <a:cubicBezTo>
                  <a:pt x="117" y="25"/>
                  <a:pt x="129" y="26"/>
                  <a:pt x="141" y="28"/>
                </a:cubicBezTo>
                <a:cubicBezTo>
                  <a:pt x="165" y="32"/>
                  <a:pt x="188" y="39"/>
                  <a:pt x="208" y="49"/>
                </a:cubicBezTo>
                <a:cubicBezTo>
                  <a:pt x="217" y="54"/>
                  <a:pt x="226" y="60"/>
                  <a:pt x="234" y="67"/>
                </a:cubicBezTo>
                <a:cubicBezTo>
                  <a:pt x="241" y="74"/>
                  <a:pt x="247" y="81"/>
                  <a:pt x="250" y="88"/>
                </a:cubicBezTo>
                <a:cubicBezTo>
                  <a:pt x="253" y="96"/>
                  <a:pt x="254" y="103"/>
                  <a:pt x="253" y="109"/>
                </a:cubicBezTo>
                <a:cubicBezTo>
                  <a:pt x="251" y="116"/>
                  <a:pt x="248" y="123"/>
                  <a:pt x="242" y="129"/>
                </a:cubicBezTo>
                <a:cubicBezTo>
                  <a:pt x="239" y="133"/>
                  <a:pt x="236" y="136"/>
                  <a:pt x="232" y="139"/>
                </a:cubicBezTo>
                <a:cubicBezTo>
                  <a:pt x="228" y="142"/>
                  <a:pt x="224" y="145"/>
                  <a:pt x="220" y="148"/>
                </a:cubicBezTo>
                <a:cubicBezTo>
                  <a:pt x="211" y="153"/>
                  <a:pt x="201" y="157"/>
                  <a:pt x="191" y="161"/>
                </a:cubicBezTo>
                <a:cubicBezTo>
                  <a:pt x="170" y="168"/>
                  <a:pt x="148" y="172"/>
                  <a:pt x="125" y="172"/>
                </a:cubicBezTo>
                <a:cubicBezTo>
                  <a:pt x="102" y="172"/>
                  <a:pt x="78" y="170"/>
                  <a:pt x="56" y="162"/>
                </a:cubicBezTo>
                <a:cubicBezTo>
                  <a:pt x="45" y="158"/>
                  <a:pt x="35" y="153"/>
                  <a:pt x="25" y="146"/>
                </a:cubicBezTo>
                <a:cubicBezTo>
                  <a:pt x="20" y="143"/>
                  <a:pt x="16" y="139"/>
                  <a:pt x="11" y="134"/>
                </a:cubicBezTo>
                <a:cubicBezTo>
                  <a:pt x="7" y="130"/>
                  <a:pt x="3" y="125"/>
                  <a:pt x="0" y="119"/>
                </a:cubicBezTo>
                <a:cubicBezTo>
                  <a:pt x="0" y="126"/>
                  <a:pt x="2" y="132"/>
                  <a:pt x="4" y="139"/>
                </a:cubicBezTo>
                <a:cubicBezTo>
                  <a:pt x="7" y="145"/>
                  <a:pt x="10" y="151"/>
                  <a:pt x="14" y="157"/>
                </a:cubicBezTo>
                <a:cubicBezTo>
                  <a:pt x="18" y="163"/>
                  <a:pt x="23" y="168"/>
                  <a:pt x="27" y="173"/>
                </a:cubicBezTo>
                <a:cubicBezTo>
                  <a:pt x="33" y="177"/>
                  <a:pt x="38" y="182"/>
                  <a:pt x="44" y="186"/>
                </a:cubicBezTo>
                <a:cubicBezTo>
                  <a:pt x="49" y="190"/>
                  <a:pt x="55" y="193"/>
                  <a:pt x="62" y="197"/>
                </a:cubicBezTo>
                <a:cubicBezTo>
                  <a:pt x="68" y="200"/>
                  <a:pt x="74" y="202"/>
                  <a:pt x="81" y="205"/>
                </a:cubicBezTo>
                <a:cubicBezTo>
                  <a:pt x="87" y="207"/>
                  <a:pt x="94" y="209"/>
                  <a:pt x="101" y="211"/>
                </a:cubicBezTo>
                <a:cubicBezTo>
                  <a:pt x="108" y="213"/>
                  <a:pt x="115" y="214"/>
                  <a:pt x="121" y="215"/>
                </a:cubicBezTo>
                <a:cubicBezTo>
                  <a:pt x="149" y="219"/>
                  <a:pt x="178" y="218"/>
                  <a:pt x="206" y="211"/>
                </a:cubicBezTo>
                <a:cubicBezTo>
                  <a:pt x="220" y="207"/>
                  <a:pt x="234" y="202"/>
                  <a:pt x="247" y="195"/>
                </a:cubicBezTo>
                <a:cubicBezTo>
                  <a:pt x="260" y="188"/>
                  <a:pt x="273" y="178"/>
                  <a:pt x="284" y="165"/>
                </a:cubicBezTo>
                <a:cubicBezTo>
                  <a:pt x="289" y="159"/>
                  <a:pt x="294" y="152"/>
                  <a:pt x="298" y="144"/>
                </a:cubicBezTo>
                <a:cubicBezTo>
                  <a:pt x="302" y="136"/>
                  <a:pt x="305" y="127"/>
                  <a:pt x="306" y="118"/>
                </a:cubicBezTo>
                <a:cubicBezTo>
                  <a:pt x="308" y="109"/>
                  <a:pt x="308" y="99"/>
                  <a:pt x="306" y="9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3" name="Freeform 1142">
            <a:extLst>
              <a:ext uri="{FF2B5EF4-FFF2-40B4-BE49-F238E27FC236}">
                <a16:creationId xmlns:a16="http://schemas.microsoft.com/office/drawing/2014/main" id="{CBB922D3-6AA0-E348-ABA1-186358D450F3}"/>
              </a:ext>
            </a:extLst>
          </p:cNvPr>
          <p:cNvSpPr/>
          <p:nvPr/>
        </p:nvSpPr>
        <p:spPr>
          <a:xfrm>
            <a:off x="6330553" y="1168051"/>
            <a:ext cx="139320" cy="37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8" h="106">
                <a:moveTo>
                  <a:pt x="17" y="106"/>
                </a:moveTo>
                <a:cubicBezTo>
                  <a:pt x="22" y="106"/>
                  <a:pt x="26" y="105"/>
                  <a:pt x="30" y="101"/>
                </a:cubicBezTo>
                <a:cubicBezTo>
                  <a:pt x="70" y="61"/>
                  <a:pt x="129" y="37"/>
                  <a:pt x="193" y="36"/>
                </a:cubicBezTo>
                <a:cubicBezTo>
                  <a:pt x="256" y="34"/>
                  <a:pt x="316" y="55"/>
                  <a:pt x="358" y="92"/>
                </a:cubicBezTo>
                <a:cubicBezTo>
                  <a:pt x="365" y="98"/>
                  <a:pt x="376" y="98"/>
                  <a:pt x="383" y="90"/>
                </a:cubicBezTo>
                <a:cubicBezTo>
                  <a:pt x="389" y="83"/>
                  <a:pt x="389" y="72"/>
                  <a:pt x="381" y="65"/>
                </a:cubicBezTo>
                <a:cubicBezTo>
                  <a:pt x="333" y="22"/>
                  <a:pt x="264" y="-1"/>
                  <a:pt x="192" y="0"/>
                </a:cubicBezTo>
                <a:cubicBezTo>
                  <a:pt x="119" y="2"/>
                  <a:pt x="51" y="30"/>
                  <a:pt x="5" y="76"/>
                </a:cubicBezTo>
                <a:cubicBezTo>
                  <a:pt x="-2" y="83"/>
                  <a:pt x="-2" y="94"/>
                  <a:pt x="5" y="101"/>
                </a:cubicBezTo>
                <a:cubicBezTo>
                  <a:pt x="8" y="105"/>
                  <a:pt x="13" y="106"/>
                  <a:pt x="17" y="10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4" name="Freeform 1143">
            <a:extLst>
              <a:ext uri="{FF2B5EF4-FFF2-40B4-BE49-F238E27FC236}">
                <a16:creationId xmlns:a16="http://schemas.microsoft.com/office/drawing/2014/main" id="{D3BF115C-1B43-F747-A29A-06FEC13BB41C}"/>
              </a:ext>
            </a:extLst>
          </p:cNvPr>
          <p:cNvSpPr/>
          <p:nvPr/>
        </p:nvSpPr>
        <p:spPr>
          <a:xfrm>
            <a:off x="6344953" y="1194331"/>
            <a:ext cx="110520" cy="3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8" h="90">
                <a:moveTo>
                  <a:pt x="30" y="85"/>
                </a:moveTo>
                <a:cubicBezTo>
                  <a:pt x="60" y="55"/>
                  <a:pt x="105" y="37"/>
                  <a:pt x="154" y="36"/>
                </a:cubicBezTo>
                <a:cubicBezTo>
                  <a:pt x="202" y="34"/>
                  <a:pt x="247" y="50"/>
                  <a:pt x="278" y="78"/>
                </a:cubicBezTo>
                <a:cubicBezTo>
                  <a:pt x="286" y="85"/>
                  <a:pt x="297" y="84"/>
                  <a:pt x="303" y="77"/>
                </a:cubicBezTo>
                <a:cubicBezTo>
                  <a:pt x="310" y="69"/>
                  <a:pt x="309" y="58"/>
                  <a:pt x="302" y="52"/>
                </a:cubicBezTo>
                <a:cubicBezTo>
                  <a:pt x="264" y="18"/>
                  <a:pt x="210" y="-1"/>
                  <a:pt x="153" y="0"/>
                </a:cubicBezTo>
                <a:cubicBezTo>
                  <a:pt x="95" y="1"/>
                  <a:pt x="41" y="23"/>
                  <a:pt x="5" y="60"/>
                </a:cubicBezTo>
                <a:cubicBezTo>
                  <a:pt x="-2" y="67"/>
                  <a:pt x="-2" y="78"/>
                  <a:pt x="5" y="85"/>
                </a:cubicBezTo>
                <a:cubicBezTo>
                  <a:pt x="9" y="89"/>
                  <a:pt x="13" y="90"/>
                  <a:pt x="18" y="90"/>
                </a:cubicBezTo>
                <a:cubicBezTo>
                  <a:pt x="22" y="90"/>
                  <a:pt x="27" y="89"/>
                  <a:pt x="30" y="8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5" name="Freeform 1144">
            <a:extLst>
              <a:ext uri="{FF2B5EF4-FFF2-40B4-BE49-F238E27FC236}">
                <a16:creationId xmlns:a16="http://schemas.microsoft.com/office/drawing/2014/main" id="{282D9108-2825-714F-ACCB-EAEBEA4620C5}"/>
              </a:ext>
            </a:extLst>
          </p:cNvPr>
          <p:cNvSpPr/>
          <p:nvPr/>
        </p:nvSpPr>
        <p:spPr>
          <a:xfrm>
            <a:off x="6330192" y="1427611"/>
            <a:ext cx="139320" cy="37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8" h="106">
                <a:moveTo>
                  <a:pt x="5" y="15"/>
                </a:moveTo>
                <a:cubicBezTo>
                  <a:pt x="-2" y="23"/>
                  <a:pt x="-1" y="34"/>
                  <a:pt x="6" y="40"/>
                </a:cubicBezTo>
                <a:cubicBezTo>
                  <a:pt x="53" y="82"/>
                  <a:pt x="119" y="106"/>
                  <a:pt x="188" y="106"/>
                </a:cubicBezTo>
                <a:cubicBezTo>
                  <a:pt x="191" y="106"/>
                  <a:pt x="193" y="105"/>
                  <a:pt x="195" y="105"/>
                </a:cubicBezTo>
                <a:cubicBezTo>
                  <a:pt x="269" y="104"/>
                  <a:pt x="337" y="76"/>
                  <a:pt x="383" y="30"/>
                </a:cubicBezTo>
                <a:cubicBezTo>
                  <a:pt x="390" y="23"/>
                  <a:pt x="390" y="11"/>
                  <a:pt x="383" y="5"/>
                </a:cubicBezTo>
                <a:cubicBezTo>
                  <a:pt x="376" y="-2"/>
                  <a:pt x="365" y="-2"/>
                  <a:pt x="358" y="5"/>
                </a:cubicBezTo>
                <a:cubicBezTo>
                  <a:pt x="318" y="45"/>
                  <a:pt x="259" y="69"/>
                  <a:pt x="195" y="70"/>
                </a:cubicBezTo>
                <a:cubicBezTo>
                  <a:pt x="131" y="71"/>
                  <a:pt x="72" y="51"/>
                  <a:pt x="30" y="14"/>
                </a:cubicBezTo>
                <a:cubicBezTo>
                  <a:pt x="23" y="7"/>
                  <a:pt x="12" y="8"/>
                  <a:pt x="5" y="1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6" name="Freeform 1145">
            <a:extLst>
              <a:ext uri="{FF2B5EF4-FFF2-40B4-BE49-F238E27FC236}">
                <a16:creationId xmlns:a16="http://schemas.microsoft.com/office/drawing/2014/main" id="{CCA577D0-1F36-0543-A888-1F72F1DE1635}"/>
              </a:ext>
            </a:extLst>
          </p:cNvPr>
          <p:cNvSpPr/>
          <p:nvPr/>
        </p:nvSpPr>
        <p:spPr>
          <a:xfrm>
            <a:off x="6344592" y="1407091"/>
            <a:ext cx="110520" cy="3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8" h="90">
                <a:moveTo>
                  <a:pt x="149" y="90"/>
                </a:moveTo>
                <a:cubicBezTo>
                  <a:pt x="151" y="90"/>
                  <a:pt x="153" y="90"/>
                  <a:pt x="155" y="90"/>
                </a:cubicBezTo>
                <a:cubicBezTo>
                  <a:pt x="212" y="88"/>
                  <a:pt x="266" y="66"/>
                  <a:pt x="303" y="30"/>
                </a:cubicBezTo>
                <a:cubicBezTo>
                  <a:pt x="309" y="23"/>
                  <a:pt x="309" y="11"/>
                  <a:pt x="303" y="5"/>
                </a:cubicBezTo>
                <a:cubicBezTo>
                  <a:pt x="296" y="-2"/>
                  <a:pt x="284" y="-2"/>
                  <a:pt x="277" y="5"/>
                </a:cubicBezTo>
                <a:cubicBezTo>
                  <a:pt x="247" y="35"/>
                  <a:pt x="202" y="53"/>
                  <a:pt x="154" y="54"/>
                </a:cubicBezTo>
                <a:cubicBezTo>
                  <a:pt x="106" y="55"/>
                  <a:pt x="61" y="40"/>
                  <a:pt x="29" y="12"/>
                </a:cubicBezTo>
                <a:cubicBezTo>
                  <a:pt x="22" y="5"/>
                  <a:pt x="11" y="6"/>
                  <a:pt x="4" y="13"/>
                </a:cubicBezTo>
                <a:cubicBezTo>
                  <a:pt x="-2" y="20"/>
                  <a:pt x="-2" y="32"/>
                  <a:pt x="6" y="38"/>
                </a:cubicBezTo>
                <a:cubicBezTo>
                  <a:pt x="42" y="71"/>
                  <a:pt x="94" y="90"/>
                  <a:pt x="149" y="9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7" name="Freeform 1146">
            <a:extLst>
              <a:ext uri="{FF2B5EF4-FFF2-40B4-BE49-F238E27FC236}">
                <a16:creationId xmlns:a16="http://schemas.microsoft.com/office/drawing/2014/main" id="{0BF6221A-0439-0744-99BF-25CC48FD1EBB}"/>
              </a:ext>
            </a:extLst>
          </p:cNvPr>
          <p:cNvSpPr/>
          <p:nvPr/>
        </p:nvSpPr>
        <p:spPr>
          <a:xfrm>
            <a:off x="6186913" y="1414291"/>
            <a:ext cx="428760" cy="14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407">
                <a:moveTo>
                  <a:pt x="1132" y="93"/>
                </a:moveTo>
                <a:cubicBezTo>
                  <a:pt x="1098" y="67"/>
                  <a:pt x="1051" y="45"/>
                  <a:pt x="991" y="27"/>
                </a:cubicBezTo>
                <a:cubicBezTo>
                  <a:pt x="959" y="17"/>
                  <a:pt x="923" y="8"/>
                  <a:pt x="884" y="1"/>
                </a:cubicBezTo>
                <a:cubicBezTo>
                  <a:pt x="869" y="-2"/>
                  <a:pt x="855" y="8"/>
                  <a:pt x="852" y="23"/>
                </a:cubicBezTo>
                <a:cubicBezTo>
                  <a:pt x="849" y="38"/>
                  <a:pt x="859" y="52"/>
                  <a:pt x="874" y="55"/>
                </a:cubicBezTo>
                <a:cubicBezTo>
                  <a:pt x="910" y="62"/>
                  <a:pt x="944" y="70"/>
                  <a:pt x="975" y="80"/>
                </a:cubicBezTo>
                <a:cubicBezTo>
                  <a:pt x="1075" y="111"/>
                  <a:pt x="1137" y="153"/>
                  <a:pt x="1137" y="191"/>
                </a:cubicBezTo>
                <a:cubicBezTo>
                  <a:pt x="1137" y="227"/>
                  <a:pt x="1080" y="268"/>
                  <a:pt x="989" y="298"/>
                </a:cubicBezTo>
                <a:cubicBezTo>
                  <a:pt x="885" y="332"/>
                  <a:pt x="745" y="352"/>
                  <a:pt x="596" y="352"/>
                </a:cubicBezTo>
                <a:cubicBezTo>
                  <a:pt x="447" y="352"/>
                  <a:pt x="307" y="332"/>
                  <a:pt x="203" y="298"/>
                </a:cubicBezTo>
                <a:cubicBezTo>
                  <a:pt x="112" y="268"/>
                  <a:pt x="55" y="227"/>
                  <a:pt x="55" y="191"/>
                </a:cubicBezTo>
                <a:cubicBezTo>
                  <a:pt x="55" y="152"/>
                  <a:pt x="119" y="109"/>
                  <a:pt x="221" y="78"/>
                </a:cubicBezTo>
                <a:cubicBezTo>
                  <a:pt x="251" y="70"/>
                  <a:pt x="283" y="62"/>
                  <a:pt x="317" y="55"/>
                </a:cubicBezTo>
                <a:cubicBezTo>
                  <a:pt x="332" y="52"/>
                  <a:pt x="342" y="38"/>
                  <a:pt x="339" y="23"/>
                </a:cubicBezTo>
                <a:cubicBezTo>
                  <a:pt x="337" y="8"/>
                  <a:pt x="322" y="-2"/>
                  <a:pt x="307" y="1"/>
                </a:cubicBezTo>
                <a:cubicBezTo>
                  <a:pt x="271" y="8"/>
                  <a:pt x="237" y="16"/>
                  <a:pt x="205" y="26"/>
                </a:cubicBezTo>
                <a:cubicBezTo>
                  <a:pt x="145" y="44"/>
                  <a:pt x="96" y="66"/>
                  <a:pt x="61" y="92"/>
                </a:cubicBezTo>
                <a:cubicBezTo>
                  <a:pt x="21" y="121"/>
                  <a:pt x="0" y="155"/>
                  <a:pt x="0" y="191"/>
                </a:cubicBezTo>
                <a:cubicBezTo>
                  <a:pt x="0" y="236"/>
                  <a:pt x="32" y="300"/>
                  <a:pt x="186" y="350"/>
                </a:cubicBezTo>
                <a:cubicBezTo>
                  <a:pt x="296" y="387"/>
                  <a:pt x="441" y="407"/>
                  <a:pt x="596" y="407"/>
                </a:cubicBezTo>
                <a:cubicBezTo>
                  <a:pt x="751" y="407"/>
                  <a:pt x="897" y="387"/>
                  <a:pt x="1007" y="350"/>
                </a:cubicBezTo>
                <a:cubicBezTo>
                  <a:pt x="1160" y="300"/>
                  <a:pt x="1192" y="236"/>
                  <a:pt x="1192" y="191"/>
                </a:cubicBezTo>
                <a:cubicBezTo>
                  <a:pt x="1192" y="155"/>
                  <a:pt x="1172" y="122"/>
                  <a:pt x="1132" y="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8" name="Freeform 1147">
            <a:extLst>
              <a:ext uri="{FF2B5EF4-FFF2-40B4-BE49-F238E27FC236}">
                <a16:creationId xmlns:a16="http://schemas.microsoft.com/office/drawing/2014/main" id="{10CA8637-E417-4A4E-8623-C24EC70CFF42}"/>
              </a:ext>
            </a:extLst>
          </p:cNvPr>
          <p:cNvSpPr/>
          <p:nvPr/>
        </p:nvSpPr>
        <p:spPr>
          <a:xfrm>
            <a:off x="595753" y="392971"/>
            <a:ext cx="166320" cy="38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3" h="1068">
                <a:moveTo>
                  <a:pt x="427" y="646"/>
                </a:moveTo>
                <a:lnTo>
                  <a:pt x="35" y="646"/>
                </a:lnTo>
                <a:lnTo>
                  <a:pt x="35" y="212"/>
                </a:lnTo>
                <a:lnTo>
                  <a:pt x="89" y="212"/>
                </a:lnTo>
                <a:lnTo>
                  <a:pt x="373" y="212"/>
                </a:lnTo>
                <a:lnTo>
                  <a:pt x="427" y="212"/>
                </a:lnTo>
                <a:close/>
                <a:moveTo>
                  <a:pt x="107" y="35"/>
                </a:moveTo>
                <a:lnTo>
                  <a:pt x="355" y="35"/>
                </a:lnTo>
                <a:lnTo>
                  <a:pt x="355" y="177"/>
                </a:lnTo>
                <a:lnTo>
                  <a:pt x="107" y="177"/>
                </a:lnTo>
                <a:close/>
                <a:moveTo>
                  <a:pt x="251" y="1033"/>
                </a:moveTo>
                <a:lnTo>
                  <a:pt x="211" y="1033"/>
                </a:lnTo>
                <a:lnTo>
                  <a:pt x="211" y="743"/>
                </a:lnTo>
                <a:lnTo>
                  <a:pt x="251" y="743"/>
                </a:lnTo>
                <a:close/>
                <a:moveTo>
                  <a:pt x="266" y="708"/>
                </a:moveTo>
                <a:lnTo>
                  <a:pt x="196" y="708"/>
                </a:lnTo>
                <a:cubicBezTo>
                  <a:pt x="187" y="708"/>
                  <a:pt x="179" y="701"/>
                  <a:pt x="178" y="691"/>
                </a:cubicBezTo>
                <a:lnTo>
                  <a:pt x="285" y="691"/>
                </a:lnTo>
                <a:cubicBezTo>
                  <a:pt x="284" y="701"/>
                  <a:pt x="276" y="708"/>
                  <a:pt x="266" y="708"/>
                </a:cubicBezTo>
                <a:close/>
                <a:moveTo>
                  <a:pt x="445" y="177"/>
                </a:moveTo>
                <a:lnTo>
                  <a:pt x="391" y="177"/>
                </a:lnTo>
                <a:lnTo>
                  <a:pt x="391" y="18"/>
                </a:lnTo>
                <a:cubicBezTo>
                  <a:pt x="391" y="8"/>
                  <a:pt x="383" y="0"/>
                  <a:pt x="373" y="0"/>
                </a:cubicBezTo>
                <a:lnTo>
                  <a:pt x="89" y="0"/>
                </a:lnTo>
                <a:cubicBezTo>
                  <a:pt x="79" y="0"/>
                  <a:pt x="71" y="8"/>
                  <a:pt x="71" y="18"/>
                </a:cubicBezTo>
                <a:lnTo>
                  <a:pt x="71" y="177"/>
                </a:lnTo>
                <a:lnTo>
                  <a:pt x="17" y="177"/>
                </a:lnTo>
                <a:cubicBezTo>
                  <a:pt x="8" y="177"/>
                  <a:pt x="0" y="185"/>
                  <a:pt x="0" y="195"/>
                </a:cubicBezTo>
                <a:lnTo>
                  <a:pt x="0" y="664"/>
                </a:lnTo>
                <a:cubicBezTo>
                  <a:pt x="0" y="674"/>
                  <a:pt x="8" y="682"/>
                  <a:pt x="17" y="682"/>
                </a:cubicBezTo>
                <a:lnTo>
                  <a:pt x="143" y="682"/>
                </a:lnTo>
                <a:cubicBezTo>
                  <a:pt x="142" y="684"/>
                  <a:pt x="142" y="687"/>
                  <a:pt x="142" y="689"/>
                </a:cubicBezTo>
                <a:cubicBezTo>
                  <a:pt x="142" y="712"/>
                  <a:pt x="156" y="731"/>
                  <a:pt x="175" y="739"/>
                </a:cubicBezTo>
                <a:lnTo>
                  <a:pt x="175" y="1051"/>
                </a:lnTo>
                <a:cubicBezTo>
                  <a:pt x="175" y="1060"/>
                  <a:pt x="183" y="1068"/>
                  <a:pt x="193" y="1068"/>
                </a:cubicBezTo>
                <a:lnTo>
                  <a:pt x="269" y="1068"/>
                </a:lnTo>
                <a:cubicBezTo>
                  <a:pt x="279" y="1068"/>
                  <a:pt x="287" y="1060"/>
                  <a:pt x="287" y="1051"/>
                </a:cubicBezTo>
                <a:lnTo>
                  <a:pt x="287" y="739"/>
                </a:lnTo>
                <a:cubicBezTo>
                  <a:pt x="306" y="731"/>
                  <a:pt x="320" y="712"/>
                  <a:pt x="320" y="689"/>
                </a:cubicBezTo>
                <a:cubicBezTo>
                  <a:pt x="320" y="687"/>
                  <a:pt x="320" y="684"/>
                  <a:pt x="319" y="682"/>
                </a:cubicBezTo>
                <a:lnTo>
                  <a:pt x="445" y="682"/>
                </a:lnTo>
                <a:cubicBezTo>
                  <a:pt x="455" y="682"/>
                  <a:pt x="463" y="674"/>
                  <a:pt x="463" y="664"/>
                </a:cubicBezTo>
                <a:lnTo>
                  <a:pt x="463" y="195"/>
                </a:lnTo>
                <a:cubicBezTo>
                  <a:pt x="463" y="185"/>
                  <a:pt x="455" y="177"/>
                  <a:pt x="445" y="17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9" name="Freeform 1148">
            <a:extLst>
              <a:ext uri="{FF2B5EF4-FFF2-40B4-BE49-F238E27FC236}">
                <a16:creationId xmlns:a16="http://schemas.microsoft.com/office/drawing/2014/main" id="{581EA0DB-4BFA-8745-B6DA-DD3B6D57EF6F}"/>
              </a:ext>
            </a:extLst>
          </p:cNvPr>
          <p:cNvSpPr/>
          <p:nvPr/>
        </p:nvSpPr>
        <p:spPr>
          <a:xfrm>
            <a:off x="627433" y="534811"/>
            <a:ext cx="23400" cy="28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" h="80">
                <a:moveTo>
                  <a:pt x="58" y="0"/>
                </a:moveTo>
                <a:cubicBezTo>
                  <a:pt x="53" y="0"/>
                  <a:pt x="49" y="4"/>
                  <a:pt x="49" y="9"/>
                </a:cubicBezTo>
                <a:lnTo>
                  <a:pt x="49" y="32"/>
                </a:lnTo>
                <a:lnTo>
                  <a:pt x="17" y="32"/>
                </a:lnTo>
                <a:lnTo>
                  <a:pt x="17" y="9"/>
                </a:lnTo>
                <a:cubicBezTo>
                  <a:pt x="17" y="4"/>
                  <a:pt x="13" y="0"/>
                  <a:pt x="8" y="0"/>
                </a:cubicBezTo>
                <a:cubicBezTo>
                  <a:pt x="4" y="0"/>
                  <a:pt x="0" y="4"/>
                  <a:pt x="0" y="9"/>
                </a:cubicBezTo>
                <a:lnTo>
                  <a:pt x="0" y="72"/>
                </a:lnTo>
                <a:cubicBezTo>
                  <a:pt x="0" y="76"/>
                  <a:pt x="4" y="80"/>
                  <a:pt x="8" y="80"/>
                </a:cubicBezTo>
                <a:cubicBezTo>
                  <a:pt x="13" y="80"/>
                  <a:pt x="17" y="76"/>
                  <a:pt x="17" y="72"/>
                </a:cubicBezTo>
                <a:lnTo>
                  <a:pt x="17" y="48"/>
                </a:lnTo>
                <a:lnTo>
                  <a:pt x="49" y="48"/>
                </a:lnTo>
                <a:lnTo>
                  <a:pt x="49" y="72"/>
                </a:lnTo>
                <a:cubicBezTo>
                  <a:pt x="49" y="76"/>
                  <a:pt x="53" y="80"/>
                  <a:pt x="58" y="80"/>
                </a:cubicBezTo>
                <a:cubicBezTo>
                  <a:pt x="63" y="80"/>
                  <a:pt x="66" y="76"/>
                  <a:pt x="66" y="72"/>
                </a:cubicBezTo>
                <a:lnTo>
                  <a:pt x="66" y="9"/>
                </a:lnTo>
                <a:cubicBezTo>
                  <a:pt x="66" y="4"/>
                  <a:pt x="63" y="0"/>
                  <a:pt x="5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0" name="Freeform 1149">
            <a:extLst>
              <a:ext uri="{FF2B5EF4-FFF2-40B4-BE49-F238E27FC236}">
                <a16:creationId xmlns:a16="http://schemas.microsoft.com/office/drawing/2014/main" id="{D69D4483-10A0-774E-B9D4-584C6C52570B}"/>
              </a:ext>
            </a:extLst>
          </p:cNvPr>
          <p:cNvSpPr/>
          <p:nvPr/>
        </p:nvSpPr>
        <p:spPr>
          <a:xfrm>
            <a:off x="658033" y="535170"/>
            <a:ext cx="25920" cy="2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" h="79">
                <a:moveTo>
                  <a:pt x="55" y="39"/>
                </a:moveTo>
                <a:cubicBezTo>
                  <a:pt x="55" y="53"/>
                  <a:pt x="45" y="63"/>
                  <a:pt x="31" y="63"/>
                </a:cubicBezTo>
                <a:lnTo>
                  <a:pt x="18" y="63"/>
                </a:lnTo>
                <a:lnTo>
                  <a:pt x="18" y="15"/>
                </a:lnTo>
                <a:lnTo>
                  <a:pt x="31" y="15"/>
                </a:lnTo>
                <a:cubicBezTo>
                  <a:pt x="45" y="15"/>
                  <a:pt x="55" y="25"/>
                  <a:pt x="55" y="39"/>
                </a:cubicBezTo>
                <a:close/>
                <a:moveTo>
                  <a:pt x="31" y="0"/>
                </a:moveTo>
                <a:lnTo>
                  <a:pt x="9" y="0"/>
                </a:lnTo>
                <a:cubicBezTo>
                  <a:pt x="4" y="0"/>
                  <a:pt x="0" y="4"/>
                  <a:pt x="0" y="8"/>
                </a:cubicBezTo>
                <a:lnTo>
                  <a:pt x="0" y="70"/>
                </a:lnTo>
                <a:cubicBezTo>
                  <a:pt x="0" y="75"/>
                  <a:pt x="4" y="79"/>
                  <a:pt x="9" y="79"/>
                </a:cubicBezTo>
                <a:lnTo>
                  <a:pt x="31" y="79"/>
                </a:lnTo>
                <a:cubicBezTo>
                  <a:pt x="56" y="79"/>
                  <a:pt x="73" y="61"/>
                  <a:pt x="73" y="39"/>
                </a:cubicBezTo>
                <a:cubicBezTo>
                  <a:pt x="73" y="17"/>
                  <a:pt x="56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1" name="Freeform 1150">
            <a:extLst>
              <a:ext uri="{FF2B5EF4-FFF2-40B4-BE49-F238E27FC236}">
                <a16:creationId xmlns:a16="http://schemas.microsoft.com/office/drawing/2014/main" id="{16EAFB14-AD6A-6E49-8CAF-79D77D191486}"/>
              </a:ext>
            </a:extLst>
          </p:cNvPr>
          <p:cNvSpPr/>
          <p:nvPr/>
        </p:nvSpPr>
        <p:spPr>
          <a:xfrm>
            <a:off x="689713" y="534811"/>
            <a:ext cx="28080" cy="28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9" h="80">
                <a:moveTo>
                  <a:pt x="70" y="0"/>
                </a:moveTo>
                <a:lnTo>
                  <a:pt x="69" y="0"/>
                </a:lnTo>
                <a:cubicBezTo>
                  <a:pt x="65" y="0"/>
                  <a:pt x="63" y="2"/>
                  <a:pt x="61" y="5"/>
                </a:cubicBezTo>
                <a:lnTo>
                  <a:pt x="40" y="39"/>
                </a:lnTo>
                <a:lnTo>
                  <a:pt x="19" y="5"/>
                </a:lnTo>
                <a:cubicBezTo>
                  <a:pt x="17" y="2"/>
                  <a:pt x="15" y="0"/>
                  <a:pt x="11" y="0"/>
                </a:cubicBezTo>
                <a:lnTo>
                  <a:pt x="9" y="0"/>
                </a:lnTo>
                <a:cubicBezTo>
                  <a:pt x="4" y="0"/>
                  <a:pt x="0" y="4"/>
                  <a:pt x="0" y="9"/>
                </a:cubicBezTo>
                <a:lnTo>
                  <a:pt x="0" y="72"/>
                </a:lnTo>
                <a:cubicBezTo>
                  <a:pt x="0" y="76"/>
                  <a:pt x="4" y="80"/>
                  <a:pt x="9" y="80"/>
                </a:cubicBezTo>
                <a:cubicBezTo>
                  <a:pt x="13" y="80"/>
                  <a:pt x="17" y="76"/>
                  <a:pt x="17" y="72"/>
                </a:cubicBezTo>
                <a:lnTo>
                  <a:pt x="17" y="33"/>
                </a:lnTo>
                <a:lnTo>
                  <a:pt x="32" y="56"/>
                </a:lnTo>
                <a:cubicBezTo>
                  <a:pt x="34" y="58"/>
                  <a:pt x="36" y="60"/>
                  <a:pt x="40" y="60"/>
                </a:cubicBezTo>
                <a:cubicBezTo>
                  <a:pt x="43" y="60"/>
                  <a:pt x="45" y="58"/>
                  <a:pt x="47" y="56"/>
                </a:cubicBezTo>
                <a:lnTo>
                  <a:pt x="62" y="32"/>
                </a:lnTo>
                <a:lnTo>
                  <a:pt x="62" y="72"/>
                </a:lnTo>
                <a:cubicBezTo>
                  <a:pt x="62" y="76"/>
                  <a:pt x="66" y="80"/>
                  <a:pt x="70" y="80"/>
                </a:cubicBezTo>
                <a:cubicBezTo>
                  <a:pt x="75" y="80"/>
                  <a:pt x="79" y="76"/>
                  <a:pt x="79" y="72"/>
                </a:cubicBezTo>
                <a:lnTo>
                  <a:pt x="79" y="9"/>
                </a:lnTo>
                <a:cubicBezTo>
                  <a:pt x="79" y="4"/>
                  <a:pt x="75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2" name="Freeform 1151">
            <a:extLst>
              <a:ext uri="{FF2B5EF4-FFF2-40B4-BE49-F238E27FC236}">
                <a16:creationId xmlns:a16="http://schemas.microsoft.com/office/drawing/2014/main" id="{23CD577F-406A-CA49-8A6D-248CBA4617DF}"/>
              </a:ext>
            </a:extLst>
          </p:cNvPr>
          <p:cNvSpPr/>
          <p:nvPr/>
        </p:nvSpPr>
        <p:spPr>
          <a:xfrm>
            <a:off x="725353" y="534811"/>
            <a:ext cx="5760" cy="28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" h="80">
                <a:moveTo>
                  <a:pt x="0" y="9"/>
                </a:moveTo>
                <a:lnTo>
                  <a:pt x="0" y="72"/>
                </a:lnTo>
                <a:cubicBezTo>
                  <a:pt x="0" y="76"/>
                  <a:pt x="4" y="80"/>
                  <a:pt x="8" y="80"/>
                </a:cubicBezTo>
                <a:cubicBezTo>
                  <a:pt x="13" y="80"/>
                  <a:pt x="17" y="76"/>
                  <a:pt x="17" y="72"/>
                </a:cubicBezTo>
                <a:lnTo>
                  <a:pt x="17" y="9"/>
                </a:lnTo>
                <a:cubicBezTo>
                  <a:pt x="17" y="4"/>
                  <a:pt x="13" y="0"/>
                  <a:pt x="8" y="0"/>
                </a:cubicBezTo>
                <a:cubicBezTo>
                  <a:pt x="4" y="0"/>
                  <a:pt x="0" y="4"/>
                  <a:pt x="0" y="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3" name="Freeform 1152">
            <a:extLst>
              <a:ext uri="{FF2B5EF4-FFF2-40B4-BE49-F238E27FC236}">
                <a16:creationId xmlns:a16="http://schemas.microsoft.com/office/drawing/2014/main" id="{9D7BFECC-48FF-4D49-AB54-81DD84D22D26}"/>
              </a:ext>
            </a:extLst>
          </p:cNvPr>
          <p:cNvSpPr/>
          <p:nvPr/>
        </p:nvSpPr>
        <p:spPr>
          <a:xfrm>
            <a:off x="1312153" y="409891"/>
            <a:ext cx="166320" cy="350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3" h="975">
                <a:moveTo>
                  <a:pt x="397" y="624"/>
                </a:moveTo>
                <a:lnTo>
                  <a:pt x="395" y="624"/>
                </a:lnTo>
                <a:lnTo>
                  <a:pt x="395" y="588"/>
                </a:lnTo>
                <a:lnTo>
                  <a:pt x="397" y="588"/>
                </a:lnTo>
                <a:close/>
                <a:moveTo>
                  <a:pt x="71" y="624"/>
                </a:moveTo>
                <a:lnTo>
                  <a:pt x="70" y="624"/>
                </a:lnTo>
                <a:lnTo>
                  <a:pt x="70" y="588"/>
                </a:lnTo>
                <a:lnTo>
                  <a:pt x="71" y="588"/>
                </a:lnTo>
                <a:close/>
                <a:moveTo>
                  <a:pt x="131" y="35"/>
                </a:moveTo>
                <a:lnTo>
                  <a:pt x="336" y="35"/>
                </a:lnTo>
                <a:lnTo>
                  <a:pt x="336" y="83"/>
                </a:lnTo>
                <a:lnTo>
                  <a:pt x="131" y="83"/>
                </a:lnTo>
                <a:close/>
                <a:moveTo>
                  <a:pt x="35" y="553"/>
                </a:moveTo>
                <a:lnTo>
                  <a:pt x="35" y="119"/>
                </a:lnTo>
                <a:lnTo>
                  <a:pt x="113" y="119"/>
                </a:lnTo>
                <a:lnTo>
                  <a:pt x="353" y="119"/>
                </a:lnTo>
                <a:lnTo>
                  <a:pt x="427" y="119"/>
                </a:lnTo>
                <a:lnTo>
                  <a:pt x="427" y="553"/>
                </a:lnTo>
                <a:close/>
                <a:moveTo>
                  <a:pt x="252" y="939"/>
                </a:moveTo>
                <a:lnTo>
                  <a:pt x="211" y="939"/>
                </a:lnTo>
                <a:lnTo>
                  <a:pt x="211" y="650"/>
                </a:lnTo>
                <a:lnTo>
                  <a:pt x="252" y="650"/>
                </a:lnTo>
                <a:close/>
                <a:moveTo>
                  <a:pt x="267" y="614"/>
                </a:moveTo>
                <a:lnTo>
                  <a:pt x="196" y="614"/>
                </a:lnTo>
                <a:cubicBezTo>
                  <a:pt x="187" y="614"/>
                  <a:pt x="179" y="607"/>
                  <a:pt x="178" y="598"/>
                </a:cubicBezTo>
                <a:lnTo>
                  <a:pt x="285" y="598"/>
                </a:lnTo>
                <a:cubicBezTo>
                  <a:pt x="284" y="607"/>
                  <a:pt x="276" y="614"/>
                  <a:pt x="267" y="614"/>
                </a:cubicBezTo>
                <a:lnTo>
                  <a:pt x="445" y="83"/>
                </a:lnTo>
                <a:lnTo>
                  <a:pt x="431" y="83"/>
                </a:lnTo>
                <a:lnTo>
                  <a:pt x="431" y="31"/>
                </a:lnTo>
                <a:cubicBezTo>
                  <a:pt x="431" y="21"/>
                  <a:pt x="423" y="13"/>
                  <a:pt x="413" y="13"/>
                </a:cubicBezTo>
                <a:cubicBezTo>
                  <a:pt x="403" y="13"/>
                  <a:pt x="395" y="21"/>
                  <a:pt x="395" y="31"/>
                </a:cubicBezTo>
                <a:lnTo>
                  <a:pt x="395" y="83"/>
                </a:lnTo>
                <a:lnTo>
                  <a:pt x="371" y="83"/>
                </a:lnTo>
                <a:lnTo>
                  <a:pt x="371" y="17"/>
                </a:lnTo>
                <a:cubicBezTo>
                  <a:pt x="371" y="8"/>
                  <a:pt x="363" y="0"/>
                  <a:pt x="353" y="0"/>
                </a:cubicBezTo>
                <a:lnTo>
                  <a:pt x="113" y="0"/>
                </a:lnTo>
                <a:cubicBezTo>
                  <a:pt x="103" y="0"/>
                  <a:pt x="95" y="8"/>
                  <a:pt x="95" y="17"/>
                </a:cubicBezTo>
                <a:lnTo>
                  <a:pt x="95" y="83"/>
                </a:lnTo>
                <a:lnTo>
                  <a:pt x="68" y="83"/>
                </a:lnTo>
                <a:lnTo>
                  <a:pt x="68" y="31"/>
                </a:lnTo>
                <a:cubicBezTo>
                  <a:pt x="68" y="21"/>
                  <a:pt x="60" y="13"/>
                  <a:pt x="50" y="13"/>
                </a:cubicBezTo>
                <a:cubicBezTo>
                  <a:pt x="40" y="13"/>
                  <a:pt x="33" y="21"/>
                  <a:pt x="33" y="31"/>
                </a:cubicBezTo>
                <a:lnTo>
                  <a:pt x="33" y="83"/>
                </a:lnTo>
                <a:lnTo>
                  <a:pt x="18" y="83"/>
                </a:lnTo>
                <a:cubicBezTo>
                  <a:pt x="8" y="83"/>
                  <a:pt x="0" y="91"/>
                  <a:pt x="0" y="101"/>
                </a:cubicBezTo>
                <a:lnTo>
                  <a:pt x="0" y="570"/>
                </a:lnTo>
                <a:cubicBezTo>
                  <a:pt x="0" y="580"/>
                  <a:pt x="8" y="588"/>
                  <a:pt x="18" y="588"/>
                </a:cubicBezTo>
                <a:lnTo>
                  <a:pt x="34" y="588"/>
                </a:lnTo>
                <a:lnTo>
                  <a:pt x="34" y="642"/>
                </a:lnTo>
                <a:cubicBezTo>
                  <a:pt x="34" y="651"/>
                  <a:pt x="42" y="659"/>
                  <a:pt x="52" y="659"/>
                </a:cubicBezTo>
                <a:lnTo>
                  <a:pt x="89" y="659"/>
                </a:lnTo>
                <a:cubicBezTo>
                  <a:pt x="99" y="659"/>
                  <a:pt x="107" y="651"/>
                  <a:pt x="107" y="642"/>
                </a:cubicBezTo>
                <a:lnTo>
                  <a:pt x="107" y="588"/>
                </a:lnTo>
                <a:lnTo>
                  <a:pt x="143" y="588"/>
                </a:lnTo>
                <a:cubicBezTo>
                  <a:pt x="143" y="590"/>
                  <a:pt x="142" y="593"/>
                  <a:pt x="142" y="596"/>
                </a:cubicBezTo>
                <a:cubicBezTo>
                  <a:pt x="142" y="618"/>
                  <a:pt x="156" y="637"/>
                  <a:pt x="176" y="645"/>
                </a:cubicBezTo>
                <a:lnTo>
                  <a:pt x="176" y="957"/>
                </a:lnTo>
                <a:cubicBezTo>
                  <a:pt x="176" y="967"/>
                  <a:pt x="184" y="975"/>
                  <a:pt x="193" y="975"/>
                </a:cubicBezTo>
                <a:lnTo>
                  <a:pt x="269" y="975"/>
                </a:lnTo>
                <a:cubicBezTo>
                  <a:pt x="279" y="975"/>
                  <a:pt x="287" y="967"/>
                  <a:pt x="287" y="957"/>
                </a:cubicBezTo>
                <a:lnTo>
                  <a:pt x="287" y="645"/>
                </a:lnTo>
                <a:cubicBezTo>
                  <a:pt x="307" y="637"/>
                  <a:pt x="320" y="618"/>
                  <a:pt x="320" y="596"/>
                </a:cubicBezTo>
                <a:cubicBezTo>
                  <a:pt x="320" y="593"/>
                  <a:pt x="320" y="590"/>
                  <a:pt x="320" y="588"/>
                </a:cubicBezTo>
                <a:lnTo>
                  <a:pt x="359" y="588"/>
                </a:lnTo>
                <a:lnTo>
                  <a:pt x="359" y="642"/>
                </a:lnTo>
                <a:cubicBezTo>
                  <a:pt x="359" y="651"/>
                  <a:pt x="367" y="659"/>
                  <a:pt x="377" y="659"/>
                </a:cubicBezTo>
                <a:lnTo>
                  <a:pt x="414" y="659"/>
                </a:lnTo>
                <a:cubicBezTo>
                  <a:pt x="424" y="659"/>
                  <a:pt x="432" y="651"/>
                  <a:pt x="432" y="642"/>
                </a:cubicBezTo>
                <a:lnTo>
                  <a:pt x="432" y="588"/>
                </a:lnTo>
                <a:lnTo>
                  <a:pt x="445" y="588"/>
                </a:lnTo>
                <a:cubicBezTo>
                  <a:pt x="455" y="588"/>
                  <a:pt x="463" y="580"/>
                  <a:pt x="463" y="570"/>
                </a:cubicBezTo>
                <a:lnTo>
                  <a:pt x="463" y="101"/>
                </a:lnTo>
                <a:cubicBezTo>
                  <a:pt x="463" y="91"/>
                  <a:pt x="455" y="83"/>
                  <a:pt x="445" y="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4" name="Freeform 1153">
            <a:extLst>
              <a:ext uri="{FF2B5EF4-FFF2-40B4-BE49-F238E27FC236}">
                <a16:creationId xmlns:a16="http://schemas.microsoft.com/office/drawing/2014/main" id="{EE1B1E36-C5B1-334D-93A8-DCB8FF26FEBF}"/>
              </a:ext>
            </a:extLst>
          </p:cNvPr>
          <p:cNvSpPr/>
          <p:nvPr/>
        </p:nvSpPr>
        <p:spPr>
          <a:xfrm>
            <a:off x="1352473" y="519331"/>
            <a:ext cx="2556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" h="78">
                <a:moveTo>
                  <a:pt x="64" y="0"/>
                </a:moveTo>
                <a:cubicBezTo>
                  <a:pt x="60" y="0"/>
                  <a:pt x="57" y="2"/>
                  <a:pt x="56" y="5"/>
                </a:cubicBezTo>
                <a:lnTo>
                  <a:pt x="36" y="55"/>
                </a:lnTo>
                <a:lnTo>
                  <a:pt x="17" y="6"/>
                </a:lnTo>
                <a:cubicBezTo>
                  <a:pt x="16" y="2"/>
                  <a:pt x="13" y="0"/>
                  <a:pt x="9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9"/>
                  <a:pt x="1" y="11"/>
                  <a:pt x="1" y="12"/>
                </a:cubicBezTo>
                <a:lnTo>
                  <a:pt x="26" y="71"/>
                </a:lnTo>
                <a:cubicBezTo>
                  <a:pt x="28" y="75"/>
                  <a:pt x="31" y="78"/>
                  <a:pt x="36" y="78"/>
                </a:cubicBezTo>
                <a:lnTo>
                  <a:pt x="37" y="78"/>
                </a:lnTo>
                <a:cubicBezTo>
                  <a:pt x="41" y="78"/>
                  <a:pt x="45" y="75"/>
                  <a:pt x="46" y="71"/>
                </a:cubicBezTo>
                <a:lnTo>
                  <a:pt x="71" y="11"/>
                </a:lnTo>
                <a:cubicBezTo>
                  <a:pt x="72" y="11"/>
                  <a:pt x="72" y="9"/>
                  <a:pt x="72" y="8"/>
                </a:cubicBezTo>
                <a:cubicBezTo>
                  <a:pt x="72" y="3"/>
                  <a:pt x="68" y="0"/>
                  <a:pt x="6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5" name="Freeform 1154">
            <a:extLst>
              <a:ext uri="{FF2B5EF4-FFF2-40B4-BE49-F238E27FC236}">
                <a16:creationId xmlns:a16="http://schemas.microsoft.com/office/drawing/2014/main" id="{B82A974F-0A9F-5444-9F8E-02770CE51A6F}"/>
              </a:ext>
            </a:extLst>
          </p:cNvPr>
          <p:cNvSpPr/>
          <p:nvPr/>
        </p:nvSpPr>
        <p:spPr>
          <a:xfrm>
            <a:off x="1380913" y="518971"/>
            <a:ext cx="25920" cy="2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" h="79">
                <a:moveTo>
                  <a:pt x="64" y="34"/>
                </a:moveTo>
                <a:lnTo>
                  <a:pt x="45" y="34"/>
                </a:lnTo>
                <a:cubicBezTo>
                  <a:pt x="41" y="34"/>
                  <a:pt x="38" y="37"/>
                  <a:pt x="38" y="41"/>
                </a:cubicBezTo>
                <a:cubicBezTo>
                  <a:pt x="38" y="45"/>
                  <a:pt x="41" y="48"/>
                  <a:pt x="45" y="48"/>
                </a:cubicBezTo>
                <a:lnTo>
                  <a:pt x="57" y="48"/>
                </a:lnTo>
                <a:lnTo>
                  <a:pt x="57" y="59"/>
                </a:lnTo>
                <a:cubicBezTo>
                  <a:pt x="52" y="62"/>
                  <a:pt x="47" y="64"/>
                  <a:pt x="41" y="64"/>
                </a:cubicBezTo>
                <a:cubicBezTo>
                  <a:pt x="27" y="64"/>
                  <a:pt x="18" y="53"/>
                  <a:pt x="18" y="40"/>
                </a:cubicBezTo>
                <a:lnTo>
                  <a:pt x="18" y="39"/>
                </a:lnTo>
                <a:cubicBezTo>
                  <a:pt x="18" y="26"/>
                  <a:pt x="27" y="16"/>
                  <a:pt x="39" y="16"/>
                </a:cubicBezTo>
                <a:cubicBezTo>
                  <a:pt x="47" y="16"/>
                  <a:pt x="52" y="18"/>
                  <a:pt x="56" y="21"/>
                </a:cubicBezTo>
                <a:cubicBezTo>
                  <a:pt x="57" y="22"/>
                  <a:pt x="59" y="22"/>
                  <a:pt x="61" y="22"/>
                </a:cubicBezTo>
                <a:cubicBezTo>
                  <a:pt x="66" y="22"/>
                  <a:pt x="70" y="19"/>
                  <a:pt x="70" y="14"/>
                </a:cubicBezTo>
                <a:cubicBezTo>
                  <a:pt x="70" y="11"/>
                  <a:pt x="68" y="9"/>
                  <a:pt x="66" y="7"/>
                </a:cubicBezTo>
                <a:cubicBezTo>
                  <a:pt x="59" y="3"/>
                  <a:pt x="52" y="0"/>
                  <a:pt x="40" y="0"/>
                </a:cubicBezTo>
                <a:cubicBezTo>
                  <a:pt x="17" y="0"/>
                  <a:pt x="0" y="18"/>
                  <a:pt x="0" y="40"/>
                </a:cubicBezTo>
                <a:cubicBezTo>
                  <a:pt x="0" y="62"/>
                  <a:pt x="16" y="79"/>
                  <a:pt x="40" y="79"/>
                </a:cubicBezTo>
                <a:cubicBezTo>
                  <a:pt x="52" y="79"/>
                  <a:pt x="61" y="75"/>
                  <a:pt x="67" y="71"/>
                </a:cubicBezTo>
                <a:cubicBezTo>
                  <a:pt x="71" y="69"/>
                  <a:pt x="73" y="66"/>
                  <a:pt x="73" y="61"/>
                </a:cubicBezTo>
                <a:lnTo>
                  <a:pt x="73" y="42"/>
                </a:lnTo>
                <a:cubicBezTo>
                  <a:pt x="73" y="37"/>
                  <a:pt x="69" y="34"/>
                  <a:pt x="64" y="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6" name="Freeform 1155">
            <a:extLst>
              <a:ext uri="{FF2B5EF4-FFF2-40B4-BE49-F238E27FC236}">
                <a16:creationId xmlns:a16="http://schemas.microsoft.com/office/drawing/2014/main" id="{46037CF3-799B-3A43-97B2-2111FB65AD9D}"/>
              </a:ext>
            </a:extLst>
          </p:cNvPr>
          <p:cNvSpPr/>
          <p:nvPr/>
        </p:nvSpPr>
        <p:spPr>
          <a:xfrm>
            <a:off x="1411153" y="518971"/>
            <a:ext cx="2664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" h="78">
                <a:moveTo>
                  <a:pt x="27" y="46"/>
                </a:moveTo>
                <a:lnTo>
                  <a:pt x="37" y="21"/>
                </a:lnTo>
                <a:lnTo>
                  <a:pt x="48" y="46"/>
                </a:lnTo>
                <a:close/>
                <a:moveTo>
                  <a:pt x="48" y="7"/>
                </a:moveTo>
                <a:cubicBezTo>
                  <a:pt x="46" y="3"/>
                  <a:pt x="43" y="0"/>
                  <a:pt x="38" y="0"/>
                </a:cubicBezTo>
                <a:lnTo>
                  <a:pt x="37" y="0"/>
                </a:lnTo>
                <a:cubicBezTo>
                  <a:pt x="33" y="0"/>
                  <a:pt x="29" y="3"/>
                  <a:pt x="27" y="7"/>
                </a:cubicBezTo>
                <a:lnTo>
                  <a:pt x="1" y="67"/>
                </a:lnTo>
                <a:cubicBezTo>
                  <a:pt x="0" y="68"/>
                  <a:pt x="0" y="69"/>
                  <a:pt x="0" y="71"/>
                </a:cubicBezTo>
                <a:cubicBezTo>
                  <a:pt x="0" y="75"/>
                  <a:pt x="3" y="78"/>
                  <a:pt x="7" y="78"/>
                </a:cubicBezTo>
                <a:cubicBezTo>
                  <a:pt x="11" y="78"/>
                  <a:pt x="14" y="76"/>
                  <a:pt x="15" y="73"/>
                </a:cubicBezTo>
                <a:lnTo>
                  <a:pt x="21" y="61"/>
                </a:lnTo>
                <a:lnTo>
                  <a:pt x="54" y="61"/>
                </a:lnTo>
                <a:lnTo>
                  <a:pt x="59" y="73"/>
                </a:lnTo>
                <a:cubicBezTo>
                  <a:pt x="61" y="76"/>
                  <a:pt x="63" y="78"/>
                  <a:pt x="67" y="78"/>
                </a:cubicBezTo>
                <a:cubicBezTo>
                  <a:pt x="72" y="78"/>
                  <a:pt x="75" y="75"/>
                  <a:pt x="75" y="70"/>
                </a:cubicBezTo>
                <a:cubicBezTo>
                  <a:pt x="75" y="69"/>
                  <a:pt x="75" y="68"/>
                  <a:pt x="74" y="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7" name="Freeform 1156">
            <a:extLst>
              <a:ext uri="{FF2B5EF4-FFF2-40B4-BE49-F238E27FC236}">
                <a16:creationId xmlns:a16="http://schemas.microsoft.com/office/drawing/2014/main" id="{F1ACD73D-A8E0-764A-B4EC-1BA0107B2438}"/>
              </a:ext>
            </a:extLst>
          </p:cNvPr>
          <p:cNvSpPr/>
          <p:nvPr/>
        </p:nvSpPr>
        <p:spPr>
          <a:xfrm>
            <a:off x="1893553" y="323491"/>
            <a:ext cx="490320" cy="498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3" h="1385">
                <a:moveTo>
                  <a:pt x="1297" y="624"/>
                </a:moveTo>
                <a:lnTo>
                  <a:pt x="1295" y="624"/>
                </a:lnTo>
                <a:lnTo>
                  <a:pt x="1295" y="588"/>
                </a:lnTo>
                <a:lnTo>
                  <a:pt x="1297" y="588"/>
                </a:lnTo>
                <a:close/>
                <a:moveTo>
                  <a:pt x="972" y="624"/>
                </a:moveTo>
                <a:lnTo>
                  <a:pt x="970" y="624"/>
                </a:lnTo>
                <a:lnTo>
                  <a:pt x="970" y="588"/>
                </a:lnTo>
                <a:lnTo>
                  <a:pt x="972" y="588"/>
                </a:lnTo>
                <a:close/>
                <a:moveTo>
                  <a:pt x="1031" y="36"/>
                </a:moveTo>
                <a:lnTo>
                  <a:pt x="1236" y="36"/>
                </a:lnTo>
                <a:lnTo>
                  <a:pt x="1236" y="84"/>
                </a:lnTo>
                <a:lnTo>
                  <a:pt x="1031" y="84"/>
                </a:lnTo>
                <a:close/>
                <a:moveTo>
                  <a:pt x="936" y="553"/>
                </a:moveTo>
                <a:lnTo>
                  <a:pt x="936" y="119"/>
                </a:lnTo>
                <a:lnTo>
                  <a:pt x="1014" y="119"/>
                </a:lnTo>
                <a:lnTo>
                  <a:pt x="1254" y="119"/>
                </a:lnTo>
                <a:lnTo>
                  <a:pt x="1328" y="119"/>
                </a:lnTo>
                <a:lnTo>
                  <a:pt x="1328" y="553"/>
                </a:lnTo>
                <a:close/>
                <a:moveTo>
                  <a:pt x="1152" y="940"/>
                </a:moveTo>
                <a:lnTo>
                  <a:pt x="1112" y="940"/>
                </a:lnTo>
                <a:lnTo>
                  <a:pt x="1112" y="650"/>
                </a:lnTo>
                <a:lnTo>
                  <a:pt x="1152" y="650"/>
                </a:lnTo>
                <a:close/>
                <a:moveTo>
                  <a:pt x="1167" y="615"/>
                </a:moveTo>
                <a:lnTo>
                  <a:pt x="1097" y="615"/>
                </a:lnTo>
                <a:cubicBezTo>
                  <a:pt x="1087" y="615"/>
                  <a:pt x="1079" y="607"/>
                  <a:pt x="1078" y="598"/>
                </a:cubicBezTo>
                <a:lnTo>
                  <a:pt x="1185" y="598"/>
                </a:lnTo>
                <a:cubicBezTo>
                  <a:pt x="1184" y="607"/>
                  <a:pt x="1177" y="615"/>
                  <a:pt x="1167" y="615"/>
                </a:cubicBezTo>
                <a:close/>
                <a:moveTo>
                  <a:pt x="190" y="816"/>
                </a:moveTo>
                <a:lnTo>
                  <a:pt x="168" y="816"/>
                </a:lnTo>
                <a:lnTo>
                  <a:pt x="168" y="607"/>
                </a:lnTo>
                <a:lnTo>
                  <a:pt x="190" y="607"/>
                </a:lnTo>
                <a:close/>
                <a:moveTo>
                  <a:pt x="213" y="855"/>
                </a:moveTo>
                <a:lnTo>
                  <a:pt x="146" y="855"/>
                </a:lnTo>
                <a:cubicBezTo>
                  <a:pt x="147" y="853"/>
                  <a:pt x="150" y="852"/>
                  <a:pt x="153" y="852"/>
                </a:cubicBezTo>
                <a:lnTo>
                  <a:pt x="206" y="852"/>
                </a:lnTo>
                <a:cubicBezTo>
                  <a:pt x="209" y="852"/>
                  <a:pt x="211" y="853"/>
                  <a:pt x="213" y="855"/>
                </a:cubicBezTo>
                <a:close/>
                <a:moveTo>
                  <a:pt x="323" y="1216"/>
                </a:moveTo>
                <a:lnTo>
                  <a:pt x="286" y="1216"/>
                </a:lnTo>
                <a:lnTo>
                  <a:pt x="72" y="1216"/>
                </a:lnTo>
                <a:lnTo>
                  <a:pt x="36" y="1216"/>
                </a:lnTo>
                <a:lnTo>
                  <a:pt x="36" y="898"/>
                </a:lnTo>
                <a:lnTo>
                  <a:pt x="323" y="898"/>
                </a:lnTo>
                <a:close/>
                <a:moveTo>
                  <a:pt x="269" y="1349"/>
                </a:moveTo>
                <a:lnTo>
                  <a:pt x="90" y="1349"/>
                </a:lnTo>
                <a:lnTo>
                  <a:pt x="90" y="1252"/>
                </a:lnTo>
                <a:lnTo>
                  <a:pt x="269" y="1252"/>
                </a:lnTo>
                <a:close/>
                <a:moveTo>
                  <a:pt x="1346" y="84"/>
                </a:moveTo>
                <a:lnTo>
                  <a:pt x="1331" y="84"/>
                </a:lnTo>
                <a:lnTo>
                  <a:pt x="1331" y="32"/>
                </a:lnTo>
                <a:cubicBezTo>
                  <a:pt x="1331" y="22"/>
                  <a:pt x="1323" y="14"/>
                  <a:pt x="1313" y="14"/>
                </a:cubicBezTo>
                <a:cubicBezTo>
                  <a:pt x="1304" y="14"/>
                  <a:pt x="1296" y="22"/>
                  <a:pt x="1296" y="32"/>
                </a:cubicBezTo>
                <a:lnTo>
                  <a:pt x="1296" y="84"/>
                </a:lnTo>
                <a:lnTo>
                  <a:pt x="1271" y="84"/>
                </a:lnTo>
                <a:lnTo>
                  <a:pt x="1271" y="18"/>
                </a:lnTo>
                <a:cubicBezTo>
                  <a:pt x="1271" y="8"/>
                  <a:pt x="1264" y="0"/>
                  <a:pt x="1254" y="0"/>
                </a:cubicBezTo>
                <a:lnTo>
                  <a:pt x="1014" y="0"/>
                </a:lnTo>
                <a:cubicBezTo>
                  <a:pt x="1004" y="0"/>
                  <a:pt x="996" y="8"/>
                  <a:pt x="996" y="18"/>
                </a:cubicBezTo>
                <a:lnTo>
                  <a:pt x="996" y="84"/>
                </a:lnTo>
                <a:lnTo>
                  <a:pt x="968" y="84"/>
                </a:lnTo>
                <a:lnTo>
                  <a:pt x="968" y="32"/>
                </a:lnTo>
                <a:cubicBezTo>
                  <a:pt x="968" y="22"/>
                  <a:pt x="961" y="14"/>
                  <a:pt x="951" y="14"/>
                </a:cubicBezTo>
                <a:cubicBezTo>
                  <a:pt x="941" y="14"/>
                  <a:pt x="933" y="22"/>
                  <a:pt x="933" y="32"/>
                </a:cubicBezTo>
                <a:lnTo>
                  <a:pt x="933" y="84"/>
                </a:lnTo>
                <a:lnTo>
                  <a:pt x="918" y="84"/>
                </a:lnTo>
                <a:cubicBezTo>
                  <a:pt x="908" y="84"/>
                  <a:pt x="900" y="92"/>
                  <a:pt x="900" y="101"/>
                </a:cubicBezTo>
                <a:lnTo>
                  <a:pt x="900" y="571"/>
                </a:lnTo>
                <a:cubicBezTo>
                  <a:pt x="900" y="580"/>
                  <a:pt x="908" y="588"/>
                  <a:pt x="918" y="588"/>
                </a:cubicBezTo>
                <a:lnTo>
                  <a:pt x="935" y="588"/>
                </a:lnTo>
                <a:lnTo>
                  <a:pt x="935" y="642"/>
                </a:lnTo>
                <a:cubicBezTo>
                  <a:pt x="935" y="652"/>
                  <a:pt x="943" y="660"/>
                  <a:pt x="952" y="660"/>
                </a:cubicBezTo>
                <a:lnTo>
                  <a:pt x="990" y="660"/>
                </a:lnTo>
                <a:cubicBezTo>
                  <a:pt x="999" y="660"/>
                  <a:pt x="1007" y="652"/>
                  <a:pt x="1007" y="642"/>
                </a:cubicBezTo>
                <a:lnTo>
                  <a:pt x="1007" y="588"/>
                </a:lnTo>
                <a:lnTo>
                  <a:pt x="1044" y="588"/>
                </a:lnTo>
                <a:cubicBezTo>
                  <a:pt x="1043" y="591"/>
                  <a:pt x="1043" y="594"/>
                  <a:pt x="1043" y="596"/>
                </a:cubicBezTo>
                <a:cubicBezTo>
                  <a:pt x="1043" y="619"/>
                  <a:pt x="1057" y="638"/>
                  <a:pt x="1076" y="646"/>
                </a:cubicBezTo>
                <a:lnTo>
                  <a:pt x="1076" y="957"/>
                </a:lnTo>
                <a:cubicBezTo>
                  <a:pt x="1076" y="967"/>
                  <a:pt x="1084" y="975"/>
                  <a:pt x="1094" y="975"/>
                </a:cubicBezTo>
                <a:lnTo>
                  <a:pt x="1109" y="975"/>
                </a:lnTo>
                <a:cubicBezTo>
                  <a:pt x="1084" y="1003"/>
                  <a:pt x="1057" y="1018"/>
                  <a:pt x="1026" y="1020"/>
                </a:cubicBezTo>
                <a:cubicBezTo>
                  <a:pt x="927" y="1027"/>
                  <a:pt x="800" y="900"/>
                  <a:pt x="678" y="777"/>
                </a:cubicBezTo>
                <a:cubicBezTo>
                  <a:pt x="593" y="691"/>
                  <a:pt x="505" y="602"/>
                  <a:pt x="420" y="552"/>
                </a:cubicBezTo>
                <a:cubicBezTo>
                  <a:pt x="373" y="524"/>
                  <a:pt x="331" y="511"/>
                  <a:pt x="292" y="510"/>
                </a:cubicBezTo>
                <a:lnTo>
                  <a:pt x="291" y="510"/>
                </a:lnTo>
                <a:cubicBezTo>
                  <a:pt x="246" y="510"/>
                  <a:pt x="205" y="528"/>
                  <a:pt x="169" y="563"/>
                </a:cubicBezTo>
                <a:cubicBezTo>
                  <a:pt x="167" y="566"/>
                  <a:pt x="166" y="568"/>
                  <a:pt x="165" y="571"/>
                </a:cubicBezTo>
                <a:lnTo>
                  <a:pt x="151" y="571"/>
                </a:lnTo>
                <a:cubicBezTo>
                  <a:pt x="141" y="571"/>
                  <a:pt x="133" y="579"/>
                  <a:pt x="133" y="589"/>
                </a:cubicBezTo>
                <a:lnTo>
                  <a:pt x="133" y="821"/>
                </a:lnTo>
                <a:cubicBezTo>
                  <a:pt x="118" y="828"/>
                  <a:pt x="108" y="843"/>
                  <a:pt x="108" y="861"/>
                </a:cubicBezTo>
                <a:lnTo>
                  <a:pt x="108" y="862"/>
                </a:lnTo>
                <a:lnTo>
                  <a:pt x="18" y="862"/>
                </a:lnTo>
                <a:cubicBezTo>
                  <a:pt x="9" y="862"/>
                  <a:pt x="0" y="870"/>
                  <a:pt x="0" y="880"/>
                </a:cubicBezTo>
                <a:lnTo>
                  <a:pt x="0" y="1234"/>
                </a:lnTo>
                <a:cubicBezTo>
                  <a:pt x="0" y="1244"/>
                  <a:pt x="9" y="1252"/>
                  <a:pt x="18" y="1252"/>
                </a:cubicBezTo>
                <a:lnTo>
                  <a:pt x="55" y="1252"/>
                </a:lnTo>
                <a:lnTo>
                  <a:pt x="55" y="1367"/>
                </a:lnTo>
                <a:cubicBezTo>
                  <a:pt x="55" y="1377"/>
                  <a:pt x="63" y="1385"/>
                  <a:pt x="72" y="1385"/>
                </a:cubicBezTo>
                <a:lnTo>
                  <a:pt x="286" y="1385"/>
                </a:lnTo>
                <a:cubicBezTo>
                  <a:pt x="296" y="1385"/>
                  <a:pt x="304" y="1377"/>
                  <a:pt x="304" y="1367"/>
                </a:cubicBezTo>
                <a:lnTo>
                  <a:pt x="304" y="1252"/>
                </a:lnTo>
                <a:lnTo>
                  <a:pt x="340" y="1252"/>
                </a:lnTo>
                <a:cubicBezTo>
                  <a:pt x="350" y="1252"/>
                  <a:pt x="358" y="1244"/>
                  <a:pt x="358" y="1234"/>
                </a:cubicBezTo>
                <a:lnTo>
                  <a:pt x="358" y="880"/>
                </a:lnTo>
                <a:cubicBezTo>
                  <a:pt x="358" y="870"/>
                  <a:pt x="350" y="862"/>
                  <a:pt x="340" y="862"/>
                </a:cubicBezTo>
                <a:lnTo>
                  <a:pt x="251" y="862"/>
                </a:lnTo>
                <a:lnTo>
                  <a:pt x="251" y="861"/>
                </a:lnTo>
                <a:cubicBezTo>
                  <a:pt x="251" y="843"/>
                  <a:pt x="241" y="828"/>
                  <a:pt x="226" y="821"/>
                </a:cubicBezTo>
                <a:lnTo>
                  <a:pt x="226" y="589"/>
                </a:lnTo>
                <a:cubicBezTo>
                  <a:pt x="226" y="581"/>
                  <a:pt x="221" y="574"/>
                  <a:pt x="214" y="572"/>
                </a:cubicBezTo>
                <a:cubicBezTo>
                  <a:pt x="266" y="534"/>
                  <a:pt x="326" y="538"/>
                  <a:pt x="402" y="583"/>
                </a:cubicBezTo>
                <a:cubicBezTo>
                  <a:pt x="483" y="630"/>
                  <a:pt x="569" y="717"/>
                  <a:pt x="653" y="802"/>
                </a:cubicBezTo>
                <a:cubicBezTo>
                  <a:pt x="783" y="932"/>
                  <a:pt x="906" y="1056"/>
                  <a:pt x="1018" y="1056"/>
                </a:cubicBezTo>
                <a:cubicBezTo>
                  <a:pt x="1022" y="1056"/>
                  <a:pt x="1025" y="1056"/>
                  <a:pt x="1028" y="1056"/>
                </a:cubicBezTo>
                <a:cubicBezTo>
                  <a:pt x="1073" y="1053"/>
                  <a:pt x="1114" y="1029"/>
                  <a:pt x="1148" y="984"/>
                </a:cubicBezTo>
                <a:cubicBezTo>
                  <a:pt x="1150" y="981"/>
                  <a:pt x="1151" y="978"/>
                  <a:pt x="1151" y="975"/>
                </a:cubicBezTo>
                <a:lnTo>
                  <a:pt x="1170" y="975"/>
                </a:lnTo>
                <a:cubicBezTo>
                  <a:pt x="1180" y="975"/>
                  <a:pt x="1188" y="967"/>
                  <a:pt x="1188" y="957"/>
                </a:cubicBezTo>
                <a:lnTo>
                  <a:pt x="1188" y="646"/>
                </a:lnTo>
                <a:cubicBezTo>
                  <a:pt x="1207" y="638"/>
                  <a:pt x="1221" y="619"/>
                  <a:pt x="1221" y="596"/>
                </a:cubicBezTo>
                <a:cubicBezTo>
                  <a:pt x="1221" y="594"/>
                  <a:pt x="1221" y="591"/>
                  <a:pt x="1220" y="588"/>
                </a:cubicBezTo>
                <a:lnTo>
                  <a:pt x="1260" y="588"/>
                </a:lnTo>
                <a:lnTo>
                  <a:pt x="1260" y="642"/>
                </a:lnTo>
                <a:cubicBezTo>
                  <a:pt x="1260" y="652"/>
                  <a:pt x="1268" y="660"/>
                  <a:pt x="1278" y="660"/>
                </a:cubicBezTo>
                <a:lnTo>
                  <a:pt x="1315" y="660"/>
                </a:lnTo>
                <a:cubicBezTo>
                  <a:pt x="1325" y="660"/>
                  <a:pt x="1333" y="652"/>
                  <a:pt x="1333" y="642"/>
                </a:cubicBezTo>
                <a:lnTo>
                  <a:pt x="1333" y="588"/>
                </a:lnTo>
                <a:lnTo>
                  <a:pt x="1346" y="588"/>
                </a:lnTo>
                <a:cubicBezTo>
                  <a:pt x="1355" y="588"/>
                  <a:pt x="1363" y="580"/>
                  <a:pt x="1363" y="571"/>
                </a:cubicBezTo>
                <a:lnTo>
                  <a:pt x="1363" y="101"/>
                </a:lnTo>
                <a:cubicBezTo>
                  <a:pt x="1363" y="92"/>
                  <a:pt x="1355" y="84"/>
                  <a:pt x="1346" y="8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8" name="Freeform 1157">
            <a:extLst>
              <a:ext uri="{FF2B5EF4-FFF2-40B4-BE49-F238E27FC236}">
                <a16:creationId xmlns:a16="http://schemas.microsoft.com/office/drawing/2014/main" id="{3A97E518-3C2B-8647-8C7A-6454E7450487}"/>
              </a:ext>
            </a:extLst>
          </p:cNvPr>
          <p:cNvSpPr/>
          <p:nvPr/>
        </p:nvSpPr>
        <p:spPr>
          <a:xfrm>
            <a:off x="2258233" y="432931"/>
            <a:ext cx="2556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" h="78">
                <a:moveTo>
                  <a:pt x="63" y="0"/>
                </a:moveTo>
                <a:cubicBezTo>
                  <a:pt x="59" y="0"/>
                  <a:pt x="56" y="3"/>
                  <a:pt x="55" y="6"/>
                </a:cubicBezTo>
                <a:lnTo>
                  <a:pt x="36" y="56"/>
                </a:lnTo>
                <a:lnTo>
                  <a:pt x="17" y="6"/>
                </a:lnTo>
                <a:cubicBezTo>
                  <a:pt x="15" y="3"/>
                  <a:pt x="13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"/>
                  <a:pt x="0" y="11"/>
                  <a:pt x="1" y="13"/>
                </a:cubicBezTo>
                <a:lnTo>
                  <a:pt x="26" y="72"/>
                </a:lnTo>
                <a:cubicBezTo>
                  <a:pt x="27" y="76"/>
                  <a:pt x="31" y="78"/>
                  <a:pt x="35" y="78"/>
                </a:cubicBezTo>
                <a:lnTo>
                  <a:pt x="36" y="78"/>
                </a:lnTo>
                <a:cubicBezTo>
                  <a:pt x="41" y="78"/>
                  <a:pt x="44" y="76"/>
                  <a:pt x="46" y="72"/>
                </a:cubicBezTo>
                <a:lnTo>
                  <a:pt x="71" y="12"/>
                </a:lnTo>
                <a:cubicBezTo>
                  <a:pt x="71" y="11"/>
                  <a:pt x="72" y="10"/>
                  <a:pt x="72" y="8"/>
                </a:cubicBezTo>
                <a:cubicBezTo>
                  <a:pt x="72" y="4"/>
                  <a:pt x="68" y="0"/>
                  <a:pt x="6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9" name="Freeform 1158">
            <a:extLst>
              <a:ext uri="{FF2B5EF4-FFF2-40B4-BE49-F238E27FC236}">
                <a16:creationId xmlns:a16="http://schemas.microsoft.com/office/drawing/2014/main" id="{476042D5-A22D-E449-ACA1-0AAFDA87CBE3}"/>
              </a:ext>
            </a:extLst>
          </p:cNvPr>
          <p:cNvSpPr/>
          <p:nvPr/>
        </p:nvSpPr>
        <p:spPr>
          <a:xfrm>
            <a:off x="2286313" y="432571"/>
            <a:ext cx="25920" cy="2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" h="79">
                <a:moveTo>
                  <a:pt x="65" y="34"/>
                </a:moveTo>
                <a:lnTo>
                  <a:pt x="46" y="34"/>
                </a:lnTo>
                <a:cubicBezTo>
                  <a:pt x="42" y="34"/>
                  <a:pt x="38" y="37"/>
                  <a:pt x="38" y="41"/>
                </a:cubicBezTo>
                <a:cubicBezTo>
                  <a:pt x="38" y="46"/>
                  <a:pt x="42" y="49"/>
                  <a:pt x="46" y="49"/>
                </a:cubicBezTo>
                <a:lnTo>
                  <a:pt x="57" y="49"/>
                </a:lnTo>
                <a:lnTo>
                  <a:pt x="57" y="60"/>
                </a:lnTo>
                <a:cubicBezTo>
                  <a:pt x="53" y="63"/>
                  <a:pt x="47" y="64"/>
                  <a:pt x="41" y="64"/>
                </a:cubicBezTo>
                <a:cubicBezTo>
                  <a:pt x="28" y="64"/>
                  <a:pt x="18" y="54"/>
                  <a:pt x="18" y="40"/>
                </a:cubicBezTo>
                <a:cubicBezTo>
                  <a:pt x="18" y="27"/>
                  <a:pt x="28" y="16"/>
                  <a:pt x="40" y="16"/>
                </a:cubicBezTo>
                <a:cubicBezTo>
                  <a:pt x="47" y="16"/>
                  <a:pt x="52" y="18"/>
                  <a:pt x="57" y="21"/>
                </a:cubicBezTo>
                <a:cubicBezTo>
                  <a:pt x="58" y="22"/>
                  <a:pt x="59" y="23"/>
                  <a:pt x="62" y="23"/>
                </a:cubicBezTo>
                <a:cubicBezTo>
                  <a:pt x="66" y="23"/>
                  <a:pt x="70" y="19"/>
                  <a:pt x="70" y="15"/>
                </a:cubicBezTo>
                <a:cubicBezTo>
                  <a:pt x="70" y="11"/>
                  <a:pt x="68" y="9"/>
                  <a:pt x="67" y="8"/>
                </a:cubicBezTo>
                <a:cubicBezTo>
                  <a:pt x="60" y="3"/>
                  <a:pt x="52" y="0"/>
                  <a:pt x="41" y="0"/>
                </a:cubicBezTo>
                <a:cubicBezTo>
                  <a:pt x="17" y="0"/>
                  <a:pt x="0" y="18"/>
                  <a:pt x="0" y="40"/>
                </a:cubicBezTo>
                <a:cubicBezTo>
                  <a:pt x="0" y="63"/>
                  <a:pt x="17" y="79"/>
                  <a:pt x="41" y="79"/>
                </a:cubicBezTo>
                <a:cubicBezTo>
                  <a:pt x="52" y="79"/>
                  <a:pt x="61" y="76"/>
                  <a:pt x="67" y="72"/>
                </a:cubicBezTo>
                <a:cubicBezTo>
                  <a:pt x="71" y="69"/>
                  <a:pt x="73" y="66"/>
                  <a:pt x="73" y="61"/>
                </a:cubicBezTo>
                <a:lnTo>
                  <a:pt x="73" y="43"/>
                </a:lnTo>
                <a:cubicBezTo>
                  <a:pt x="73" y="38"/>
                  <a:pt x="70" y="34"/>
                  <a:pt x="65" y="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0" name="Freeform 1159">
            <a:extLst>
              <a:ext uri="{FF2B5EF4-FFF2-40B4-BE49-F238E27FC236}">
                <a16:creationId xmlns:a16="http://schemas.microsoft.com/office/drawing/2014/main" id="{606C96BB-9282-B344-8A69-1DAF07404638}"/>
              </a:ext>
            </a:extLst>
          </p:cNvPr>
          <p:cNvSpPr/>
          <p:nvPr/>
        </p:nvSpPr>
        <p:spPr>
          <a:xfrm>
            <a:off x="2316553" y="432931"/>
            <a:ext cx="2700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" h="78">
                <a:moveTo>
                  <a:pt x="27" y="45"/>
                </a:moveTo>
                <a:lnTo>
                  <a:pt x="38" y="20"/>
                </a:lnTo>
                <a:lnTo>
                  <a:pt x="49" y="45"/>
                </a:lnTo>
                <a:close/>
                <a:moveTo>
                  <a:pt x="48" y="6"/>
                </a:moveTo>
                <a:cubicBezTo>
                  <a:pt x="46" y="2"/>
                  <a:pt x="43" y="0"/>
                  <a:pt x="39" y="0"/>
                </a:cubicBezTo>
                <a:lnTo>
                  <a:pt x="38" y="0"/>
                </a:lnTo>
                <a:cubicBezTo>
                  <a:pt x="33" y="0"/>
                  <a:pt x="30" y="2"/>
                  <a:pt x="28" y="6"/>
                </a:cubicBezTo>
                <a:lnTo>
                  <a:pt x="1" y="66"/>
                </a:lnTo>
                <a:cubicBezTo>
                  <a:pt x="1" y="68"/>
                  <a:pt x="0" y="69"/>
                  <a:pt x="0" y="70"/>
                </a:cubicBezTo>
                <a:cubicBezTo>
                  <a:pt x="0" y="74"/>
                  <a:pt x="4" y="78"/>
                  <a:pt x="8" y="78"/>
                </a:cubicBezTo>
                <a:cubicBezTo>
                  <a:pt x="11" y="78"/>
                  <a:pt x="14" y="76"/>
                  <a:pt x="16" y="73"/>
                </a:cubicBezTo>
                <a:lnTo>
                  <a:pt x="21" y="60"/>
                </a:lnTo>
                <a:lnTo>
                  <a:pt x="55" y="60"/>
                </a:lnTo>
                <a:lnTo>
                  <a:pt x="60" y="72"/>
                </a:lnTo>
                <a:cubicBezTo>
                  <a:pt x="61" y="76"/>
                  <a:pt x="64" y="78"/>
                  <a:pt x="68" y="78"/>
                </a:cubicBezTo>
                <a:cubicBezTo>
                  <a:pt x="72" y="78"/>
                  <a:pt x="76" y="74"/>
                  <a:pt x="76" y="70"/>
                </a:cubicBezTo>
                <a:cubicBezTo>
                  <a:pt x="76" y="69"/>
                  <a:pt x="76" y="68"/>
                  <a:pt x="75" y="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1" name="Freeform 1160">
            <a:extLst>
              <a:ext uri="{FF2B5EF4-FFF2-40B4-BE49-F238E27FC236}">
                <a16:creationId xmlns:a16="http://schemas.microsoft.com/office/drawing/2014/main" id="{92253BCA-B83F-9641-84E0-48390A74C3CC}"/>
              </a:ext>
            </a:extLst>
          </p:cNvPr>
          <p:cNvSpPr/>
          <p:nvPr/>
        </p:nvSpPr>
        <p:spPr>
          <a:xfrm>
            <a:off x="1978873" y="691771"/>
            <a:ext cx="17640" cy="2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" h="61">
                <a:moveTo>
                  <a:pt x="7" y="61"/>
                </a:moveTo>
                <a:cubicBezTo>
                  <a:pt x="10" y="61"/>
                  <a:pt x="13" y="58"/>
                  <a:pt x="13" y="54"/>
                </a:cubicBezTo>
                <a:lnTo>
                  <a:pt x="13" y="37"/>
                </a:lnTo>
                <a:lnTo>
                  <a:pt x="37" y="37"/>
                </a:lnTo>
                <a:lnTo>
                  <a:pt x="37" y="54"/>
                </a:lnTo>
                <a:cubicBezTo>
                  <a:pt x="37" y="58"/>
                  <a:pt x="40" y="61"/>
                  <a:pt x="44" y="61"/>
                </a:cubicBezTo>
                <a:cubicBezTo>
                  <a:pt x="48" y="61"/>
                  <a:pt x="50" y="58"/>
                  <a:pt x="50" y="54"/>
                </a:cubicBezTo>
                <a:lnTo>
                  <a:pt x="50" y="7"/>
                </a:lnTo>
                <a:cubicBezTo>
                  <a:pt x="50" y="3"/>
                  <a:pt x="48" y="0"/>
                  <a:pt x="44" y="0"/>
                </a:cubicBezTo>
                <a:cubicBezTo>
                  <a:pt x="40" y="0"/>
                  <a:pt x="37" y="3"/>
                  <a:pt x="37" y="7"/>
                </a:cubicBezTo>
                <a:lnTo>
                  <a:pt x="37" y="25"/>
                </a:lnTo>
                <a:lnTo>
                  <a:pt x="13" y="25"/>
                </a:lnTo>
                <a:lnTo>
                  <a:pt x="13" y="7"/>
                </a:lnTo>
                <a:cubicBezTo>
                  <a:pt x="13" y="3"/>
                  <a:pt x="10" y="0"/>
                  <a:pt x="7" y="0"/>
                </a:cubicBezTo>
                <a:cubicBezTo>
                  <a:pt x="3" y="0"/>
                  <a:pt x="0" y="3"/>
                  <a:pt x="0" y="7"/>
                </a:cubicBezTo>
                <a:lnTo>
                  <a:pt x="0" y="54"/>
                </a:lnTo>
                <a:cubicBezTo>
                  <a:pt x="0" y="58"/>
                  <a:pt x="3" y="61"/>
                  <a:pt x="7" y="6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2" name="Freeform 1161">
            <a:extLst>
              <a:ext uri="{FF2B5EF4-FFF2-40B4-BE49-F238E27FC236}">
                <a16:creationId xmlns:a16="http://schemas.microsoft.com/office/drawing/2014/main" id="{4C98B7DB-52A0-0D42-901E-B6043AE94039}"/>
              </a:ext>
            </a:extLst>
          </p:cNvPr>
          <p:cNvSpPr/>
          <p:nvPr/>
        </p:nvSpPr>
        <p:spPr>
          <a:xfrm>
            <a:off x="1954033" y="692131"/>
            <a:ext cx="1944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9">
                <a:moveTo>
                  <a:pt x="14" y="29"/>
                </a:moveTo>
                <a:cubicBezTo>
                  <a:pt x="14" y="19"/>
                  <a:pt x="21" y="11"/>
                  <a:pt x="32" y="11"/>
                </a:cubicBezTo>
                <a:lnTo>
                  <a:pt x="42" y="11"/>
                </a:lnTo>
                <a:lnTo>
                  <a:pt x="42" y="47"/>
                </a:lnTo>
                <a:lnTo>
                  <a:pt x="32" y="47"/>
                </a:lnTo>
                <a:cubicBezTo>
                  <a:pt x="21" y="47"/>
                  <a:pt x="14" y="40"/>
                  <a:pt x="14" y="29"/>
                </a:cubicBezTo>
                <a:close/>
                <a:moveTo>
                  <a:pt x="32" y="59"/>
                </a:moveTo>
                <a:lnTo>
                  <a:pt x="48" y="59"/>
                </a:lnTo>
                <a:cubicBezTo>
                  <a:pt x="52" y="59"/>
                  <a:pt x="55" y="56"/>
                  <a:pt x="55" y="53"/>
                </a:cubicBezTo>
                <a:lnTo>
                  <a:pt x="55" y="6"/>
                </a:lnTo>
                <a:cubicBezTo>
                  <a:pt x="55" y="3"/>
                  <a:pt x="52" y="0"/>
                  <a:pt x="48" y="0"/>
                </a:cubicBezTo>
                <a:lnTo>
                  <a:pt x="32" y="0"/>
                </a:lnTo>
                <a:cubicBezTo>
                  <a:pt x="13" y="0"/>
                  <a:pt x="0" y="13"/>
                  <a:pt x="0" y="29"/>
                </a:cubicBezTo>
                <a:lnTo>
                  <a:pt x="0" y="30"/>
                </a:lnTo>
                <a:cubicBezTo>
                  <a:pt x="0" y="46"/>
                  <a:pt x="13" y="59"/>
                  <a:pt x="32" y="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3" name="Freeform 1162">
            <a:extLst>
              <a:ext uri="{FF2B5EF4-FFF2-40B4-BE49-F238E27FC236}">
                <a16:creationId xmlns:a16="http://schemas.microsoft.com/office/drawing/2014/main" id="{F73EBADA-0502-954D-AB00-F75E5D6C343E}"/>
              </a:ext>
            </a:extLst>
          </p:cNvPr>
          <p:cNvSpPr/>
          <p:nvPr/>
        </p:nvSpPr>
        <p:spPr>
          <a:xfrm>
            <a:off x="1928472" y="691771"/>
            <a:ext cx="212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" h="60">
                <a:moveTo>
                  <a:pt x="7" y="60"/>
                </a:moveTo>
                <a:lnTo>
                  <a:pt x="8" y="60"/>
                </a:lnTo>
                <a:cubicBezTo>
                  <a:pt x="11" y="60"/>
                  <a:pt x="13" y="59"/>
                  <a:pt x="14" y="57"/>
                </a:cubicBezTo>
                <a:lnTo>
                  <a:pt x="30" y="31"/>
                </a:lnTo>
                <a:lnTo>
                  <a:pt x="46" y="57"/>
                </a:lnTo>
                <a:cubicBezTo>
                  <a:pt x="47" y="59"/>
                  <a:pt x="49" y="60"/>
                  <a:pt x="52" y="60"/>
                </a:cubicBezTo>
                <a:lnTo>
                  <a:pt x="53" y="60"/>
                </a:lnTo>
                <a:cubicBezTo>
                  <a:pt x="57" y="60"/>
                  <a:pt x="60" y="58"/>
                  <a:pt x="60" y="54"/>
                </a:cubicBezTo>
                <a:lnTo>
                  <a:pt x="60" y="7"/>
                </a:lnTo>
                <a:cubicBezTo>
                  <a:pt x="60" y="3"/>
                  <a:pt x="57" y="0"/>
                  <a:pt x="53" y="0"/>
                </a:cubicBezTo>
                <a:cubicBezTo>
                  <a:pt x="50" y="0"/>
                  <a:pt x="47" y="3"/>
                  <a:pt x="47" y="7"/>
                </a:cubicBezTo>
                <a:lnTo>
                  <a:pt x="47" y="36"/>
                </a:lnTo>
                <a:lnTo>
                  <a:pt x="36" y="19"/>
                </a:lnTo>
                <a:cubicBezTo>
                  <a:pt x="34" y="17"/>
                  <a:pt x="32" y="15"/>
                  <a:pt x="30" y="15"/>
                </a:cubicBezTo>
                <a:cubicBezTo>
                  <a:pt x="28" y="15"/>
                  <a:pt x="26" y="17"/>
                  <a:pt x="25" y="19"/>
                </a:cubicBezTo>
                <a:lnTo>
                  <a:pt x="13" y="36"/>
                </a:lnTo>
                <a:lnTo>
                  <a:pt x="13" y="7"/>
                </a:lnTo>
                <a:cubicBezTo>
                  <a:pt x="13" y="3"/>
                  <a:pt x="10" y="0"/>
                  <a:pt x="7" y="0"/>
                </a:cubicBezTo>
                <a:cubicBezTo>
                  <a:pt x="3" y="0"/>
                  <a:pt x="0" y="3"/>
                  <a:pt x="0" y="7"/>
                </a:cubicBezTo>
                <a:lnTo>
                  <a:pt x="0" y="54"/>
                </a:lnTo>
                <a:cubicBezTo>
                  <a:pt x="0" y="58"/>
                  <a:pt x="3" y="60"/>
                  <a:pt x="7" y="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4" name="Freeform 1163">
            <a:extLst>
              <a:ext uri="{FF2B5EF4-FFF2-40B4-BE49-F238E27FC236}">
                <a16:creationId xmlns:a16="http://schemas.microsoft.com/office/drawing/2014/main" id="{83509A8C-8255-E348-8A53-2C25FBA77408}"/>
              </a:ext>
            </a:extLst>
          </p:cNvPr>
          <p:cNvSpPr/>
          <p:nvPr/>
        </p:nvSpPr>
        <p:spPr>
          <a:xfrm>
            <a:off x="1918392" y="691771"/>
            <a:ext cx="4320" cy="2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" h="61">
                <a:moveTo>
                  <a:pt x="7" y="61"/>
                </a:moveTo>
                <a:cubicBezTo>
                  <a:pt x="10" y="61"/>
                  <a:pt x="13" y="58"/>
                  <a:pt x="13" y="54"/>
                </a:cubicBezTo>
                <a:lnTo>
                  <a:pt x="13" y="7"/>
                </a:lnTo>
                <a:cubicBezTo>
                  <a:pt x="13" y="3"/>
                  <a:pt x="10" y="0"/>
                  <a:pt x="7" y="0"/>
                </a:cubicBezTo>
                <a:cubicBezTo>
                  <a:pt x="3" y="0"/>
                  <a:pt x="0" y="3"/>
                  <a:pt x="0" y="7"/>
                </a:cubicBezTo>
                <a:lnTo>
                  <a:pt x="0" y="54"/>
                </a:lnTo>
                <a:cubicBezTo>
                  <a:pt x="0" y="58"/>
                  <a:pt x="3" y="61"/>
                  <a:pt x="7" y="6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5" name="Freeform 1164">
            <a:extLst>
              <a:ext uri="{FF2B5EF4-FFF2-40B4-BE49-F238E27FC236}">
                <a16:creationId xmlns:a16="http://schemas.microsoft.com/office/drawing/2014/main" id="{9480F5C1-25C6-FE46-9F9C-648B6F1A86CB}"/>
              </a:ext>
            </a:extLst>
          </p:cNvPr>
          <p:cNvSpPr/>
          <p:nvPr/>
        </p:nvSpPr>
        <p:spPr>
          <a:xfrm>
            <a:off x="2688073" y="705091"/>
            <a:ext cx="2124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" h="66">
                <a:moveTo>
                  <a:pt x="7" y="66"/>
                </a:moveTo>
                <a:cubicBezTo>
                  <a:pt x="10" y="66"/>
                  <a:pt x="13" y="64"/>
                  <a:pt x="14" y="62"/>
                </a:cubicBezTo>
                <a:lnTo>
                  <a:pt x="30" y="20"/>
                </a:lnTo>
                <a:lnTo>
                  <a:pt x="46" y="61"/>
                </a:lnTo>
                <a:cubicBezTo>
                  <a:pt x="47" y="64"/>
                  <a:pt x="50" y="66"/>
                  <a:pt x="53" y="66"/>
                </a:cubicBezTo>
                <a:cubicBezTo>
                  <a:pt x="57" y="66"/>
                  <a:pt x="60" y="63"/>
                  <a:pt x="60" y="59"/>
                </a:cubicBezTo>
                <a:cubicBezTo>
                  <a:pt x="60" y="58"/>
                  <a:pt x="60" y="57"/>
                  <a:pt x="60" y="56"/>
                </a:cubicBezTo>
                <a:lnTo>
                  <a:pt x="39" y="6"/>
                </a:lnTo>
                <a:cubicBezTo>
                  <a:pt x="37" y="2"/>
                  <a:pt x="34" y="0"/>
                  <a:pt x="31" y="0"/>
                </a:cubicBezTo>
                <a:lnTo>
                  <a:pt x="30" y="0"/>
                </a:lnTo>
                <a:cubicBezTo>
                  <a:pt x="26" y="0"/>
                  <a:pt x="23" y="2"/>
                  <a:pt x="22" y="6"/>
                </a:cubicBezTo>
                <a:lnTo>
                  <a:pt x="1" y="56"/>
                </a:lnTo>
                <a:cubicBezTo>
                  <a:pt x="0" y="57"/>
                  <a:pt x="0" y="58"/>
                  <a:pt x="0" y="59"/>
                </a:cubicBezTo>
                <a:cubicBezTo>
                  <a:pt x="0" y="63"/>
                  <a:pt x="3" y="66"/>
                  <a:pt x="7" y="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6" name="Freeform 1165">
            <a:extLst>
              <a:ext uri="{FF2B5EF4-FFF2-40B4-BE49-F238E27FC236}">
                <a16:creationId xmlns:a16="http://schemas.microsoft.com/office/drawing/2014/main" id="{8BCD5821-1260-7D4F-8340-D1504C9A5D3B}"/>
              </a:ext>
            </a:extLst>
          </p:cNvPr>
          <p:cNvSpPr/>
          <p:nvPr/>
        </p:nvSpPr>
        <p:spPr>
          <a:xfrm>
            <a:off x="2663953" y="705091"/>
            <a:ext cx="2160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" h="67">
                <a:moveTo>
                  <a:pt x="7" y="38"/>
                </a:moveTo>
                <a:lnTo>
                  <a:pt x="23" y="38"/>
                </a:lnTo>
                <a:cubicBezTo>
                  <a:pt x="27" y="38"/>
                  <a:pt x="29" y="36"/>
                  <a:pt x="29" y="32"/>
                </a:cubicBezTo>
                <a:cubicBezTo>
                  <a:pt x="29" y="29"/>
                  <a:pt x="27" y="26"/>
                  <a:pt x="23" y="26"/>
                </a:cubicBezTo>
                <a:lnTo>
                  <a:pt x="14" y="26"/>
                </a:lnTo>
                <a:lnTo>
                  <a:pt x="14" y="17"/>
                </a:lnTo>
                <a:cubicBezTo>
                  <a:pt x="17" y="14"/>
                  <a:pt x="22" y="13"/>
                  <a:pt x="27" y="13"/>
                </a:cubicBezTo>
                <a:cubicBezTo>
                  <a:pt x="38" y="13"/>
                  <a:pt x="46" y="22"/>
                  <a:pt x="46" y="34"/>
                </a:cubicBezTo>
                <a:cubicBezTo>
                  <a:pt x="46" y="45"/>
                  <a:pt x="38" y="54"/>
                  <a:pt x="28" y="54"/>
                </a:cubicBezTo>
                <a:cubicBezTo>
                  <a:pt x="22" y="54"/>
                  <a:pt x="18" y="52"/>
                  <a:pt x="14" y="49"/>
                </a:cubicBezTo>
                <a:cubicBezTo>
                  <a:pt x="13" y="49"/>
                  <a:pt x="12" y="48"/>
                  <a:pt x="10" y="48"/>
                </a:cubicBezTo>
                <a:cubicBezTo>
                  <a:pt x="6" y="48"/>
                  <a:pt x="3" y="51"/>
                  <a:pt x="3" y="55"/>
                </a:cubicBezTo>
                <a:cubicBezTo>
                  <a:pt x="3" y="58"/>
                  <a:pt x="4" y="60"/>
                  <a:pt x="5" y="60"/>
                </a:cubicBezTo>
                <a:cubicBezTo>
                  <a:pt x="11" y="65"/>
                  <a:pt x="18" y="67"/>
                  <a:pt x="27" y="67"/>
                </a:cubicBezTo>
                <a:cubicBezTo>
                  <a:pt x="47" y="67"/>
                  <a:pt x="61" y="52"/>
                  <a:pt x="61" y="34"/>
                </a:cubicBezTo>
                <a:lnTo>
                  <a:pt x="61" y="33"/>
                </a:lnTo>
                <a:cubicBezTo>
                  <a:pt x="61" y="14"/>
                  <a:pt x="47" y="0"/>
                  <a:pt x="27" y="0"/>
                </a:cubicBezTo>
                <a:cubicBezTo>
                  <a:pt x="18" y="0"/>
                  <a:pt x="10" y="3"/>
                  <a:pt x="5" y="7"/>
                </a:cubicBezTo>
                <a:cubicBezTo>
                  <a:pt x="1" y="9"/>
                  <a:pt x="0" y="12"/>
                  <a:pt x="0" y="16"/>
                </a:cubicBezTo>
                <a:lnTo>
                  <a:pt x="0" y="31"/>
                </a:lnTo>
                <a:cubicBezTo>
                  <a:pt x="0" y="35"/>
                  <a:pt x="3" y="38"/>
                  <a:pt x="7" y="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7" name="Freeform 1166">
            <a:extLst>
              <a:ext uri="{FF2B5EF4-FFF2-40B4-BE49-F238E27FC236}">
                <a16:creationId xmlns:a16="http://schemas.microsoft.com/office/drawing/2014/main" id="{D18D636F-F846-2544-963B-BC0BCC1568F0}"/>
              </a:ext>
            </a:extLst>
          </p:cNvPr>
          <p:cNvSpPr/>
          <p:nvPr/>
        </p:nvSpPr>
        <p:spPr>
          <a:xfrm>
            <a:off x="2637672" y="705451"/>
            <a:ext cx="2268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" h="66">
                <a:moveTo>
                  <a:pt x="41" y="27"/>
                </a:moveTo>
                <a:lnTo>
                  <a:pt x="32" y="48"/>
                </a:lnTo>
                <a:lnTo>
                  <a:pt x="23" y="27"/>
                </a:lnTo>
                <a:close/>
                <a:moveTo>
                  <a:pt x="23" y="60"/>
                </a:moveTo>
                <a:cubicBezTo>
                  <a:pt x="25" y="64"/>
                  <a:pt x="28" y="66"/>
                  <a:pt x="31" y="66"/>
                </a:cubicBezTo>
                <a:lnTo>
                  <a:pt x="32" y="66"/>
                </a:lnTo>
                <a:cubicBezTo>
                  <a:pt x="36" y="66"/>
                  <a:pt x="39" y="64"/>
                  <a:pt x="41" y="60"/>
                </a:cubicBezTo>
                <a:lnTo>
                  <a:pt x="63" y="9"/>
                </a:lnTo>
                <a:cubicBezTo>
                  <a:pt x="63" y="8"/>
                  <a:pt x="64" y="7"/>
                  <a:pt x="64" y="6"/>
                </a:cubicBezTo>
                <a:cubicBezTo>
                  <a:pt x="64" y="3"/>
                  <a:pt x="61" y="0"/>
                  <a:pt x="57" y="0"/>
                </a:cubicBezTo>
                <a:cubicBezTo>
                  <a:pt x="54" y="0"/>
                  <a:pt x="52" y="1"/>
                  <a:pt x="51" y="4"/>
                </a:cubicBezTo>
                <a:lnTo>
                  <a:pt x="46" y="15"/>
                </a:lnTo>
                <a:lnTo>
                  <a:pt x="18" y="15"/>
                </a:lnTo>
                <a:lnTo>
                  <a:pt x="14" y="5"/>
                </a:lnTo>
                <a:cubicBezTo>
                  <a:pt x="12" y="2"/>
                  <a:pt x="10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7"/>
                  <a:pt x="0" y="8"/>
                  <a:pt x="1" y="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8" name="Freeform 1167">
            <a:extLst>
              <a:ext uri="{FF2B5EF4-FFF2-40B4-BE49-F238E27FC236}">
                <a16:creationId xmlns:a16="http://schemas.microsoft.com/office/drawing/2014/main" id="{332DAB6E-ED75-604F-895C-1F129FA120E6}"/>
              </a:ext>
            </a:extLst>
          </p:cNvPr>
          <p:cNvSpPr/>
          <p:nvPr/>
        </p:nvSpPr>
        <p:spPr>
          <a:xfrm>
            <a:off x="2602392" y="321331"/>
            <a:ext cx="489960" cy="50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2" h="1391">
                <a:moveTo>
                  <a:pt x="1327" y="646"/>
                </a:moveTo>
                <a:lnTo>
                  <a:pt x="935" y="646"/>
                </a:lnTo>
                <a:lnTo>
                  <a:pt x="935" y="212"/>
                </a:lnTo>
                <a:lnTo>
                  <a:pt x="989" y="212"/>
                </a:lnTo>
                <a:lnTo>
                  <a:pt x="1272" y="212"/>
                </a:lnTo>
                <a:lnTo>
                  <a:pt x="1327" y="212"/>
                </a:lnTo>
                <a:close/>
                <a:moveTo>
                  <a:pt x="1006" y="35"/>
                </a:moveTo>
                <a:lnTo>
                  <a:pt x="1255" y="35"/>
                </a:lnTo>
                <a:lnTo>
                  <a:pt x="1255" y="177"/>
                </a:lnTo>
                <a:lnTo>
                  <a:pt x="1006" y="177"/>
                </a:lnTo>
                <a:close/>
                <a:moveTo>
                  <a:pt x="1151" y="963"/>
                </a:moveTo>
                <a:lnTo>
                  <a:pt x="1137" y="963"/>
                </a:lnTo>
                <a:cubicBezTo>
                  <a:pt x="1133" y="961"/>
                  <a:pt x="1128" y="961"/>
                  <a:pt x="1124" y="963"/>
                </a:cubicBezTo>
                <a:lnTo>
                  <a:pt x="1110" y="963"/>
                </a:lnTo>
                <a:lnTo>
                  <a:pt x="1110" y="743"/>
                </a:lnTo>
                <a:lnTo>
                  <a:pt x="1151" y="743"/>
                </a:lnTo>
                <a:close/>
                <a:moveTo>
                  <a:pt x="1166" y="708"/>
                </a:moveTo>
                <a:lnTo>
                  <a:pt x="1095" y="708"/>
                </a:lnTo>
                <a:cubicBezTo>
                  <a:pt x="1086" y="708"/>
                  <a:pt x="1078" y="701"/>
                  <a:pt x="1077" y="692"/>
                </a:cubicBezTo>
                <a:lnTo>
                  <a:pt x="1184" y="692"/>
                </a:lnTo>
                <a:cubicBezTo>
                  <a:pt x="1183" y="701"/>
                  <a:pt x="1175" y="708"/>
                  <a:pt x="1166" y="708"/>
                </a:cubicBezTo>
                <a:close/>
                <a:moveTo>
                  <a:pt x="212" y="838"/>
                </a:moveTo>
                <a:lnTo>
                  <a:pt x="184" y="838"/>
                </a:lnTo>
                <a:lnTo>
                  <a:pt x="184" y="600"/>
                </a:lnTo>
                <a:lnTo>
                  <a:pt x="212" y="600"/>
                </a:lnTo>
                <a:close/>
                <a:moveTo>
                  <a:pt x="240" y="882"/>
                </a:moveTo>
                <a:lnTo>
                  <a:pt x="157" y="882"/>
                </a:lnTo>
                <a:cubicBezTo>
                  <a:pt x="158" y="877"/>
                  <a:pt x="163" y="874"/>
                  <a:pt x="169" y="874"/>
                </a:cubicBezTo>
                <a:lnTo>
                  <a:pt x="228" y="874"/>
                </a:lnTo>
                <a:cubicBezTo>
                  <a:pt x="233" y="874"/>
                  <a:pt x="238" y="877"/>
                  <a:pt x="240" y="882"/>
                </a:cubicBezTo>
                <a:close/>
                <a:moveTo>
                  <a:pt x="280" y="1355"/>
                </a:moveTo>
                <a:lnTo>
                  <a:pt x="113" y="1355"/>
                </a:lnTo>
                <a:lnTo>
                  <a:pt x="113" y="1321"/>
                </a:lnTo>
                <a:lnTo>
                  <a:pt x="280" y="1321"/>
                </a:lnTo>
                <a:close/>
                <a:moveTo>
                  <a:pt x="360" y="925"/>
                </a:moveTo>
                <a:lnTo>
                  <a:pt x="360" y="1285"/>
                </a:lnTo>
                <a:lnTo>
                  <a:pt x="298" y="1285"/>
                </a:lnTo>
                <a:lnTo>
                  <a:pt x="95" y="1285"/>
                </a:lnTo>
                <a:lnTo>
                  <a:pt x="36" y="1285"/>
                </a:lnTo>
                <a:lnTo>
                  <a:pt x="36" y="925"/>
                </a:lnTo>
                <a:close/>
                <a:moveTo>
                  <a:pt x="1344" y="177"/>
                </a:moveTo>
                <a:lnTo>
                  <a:pt x="1290" y="177"/>
                </a:lnTo>
                <a:lnTo>
                  <a:pt x="1290" y="18"/>
                </a:lnTo>
                <a:cubicBezTo>
                  <a:pt x="1290" y="8"/>
                  <a:pt x="1282" y="0"/>
                  <a:pt x="1272" y="0"/>
                </a:cubicBezTo>
                <a:lnTo>
                  <a:pt x="989" y="0"/>
                </a:lnTo>
                <a:cubicBezTo>
                  <a:pt x="979" y="0"/>
                  <a:pt x="971" y="8"/>
                  <a:pt x="971" y="18"/>
                </a:cubicBezTo>
                <a:lnTo>
                  <a:pt x="971" y="177"/>
                </a:lnTo>
                <a:lnTo>
                  <a:pt x="917" y="177"/>
                </a:lnTo>
                <a:cubicBezTo>
                  <a:pt x="907" y="177"/>
                  <a:pt x="899" y="185"/>
                  <a:pt x="899" y="195"/>
                </a:cubicBezTo>
                <a:lnTo>
                  <a:pt x="899" y="664"/>
                </a:lnTo>
                <a:cubicBezTo>
                  <a:pt x="899" y="674"/>
                  <a:pt x="907" y="682"/>
                  <a:pt x="917" y="682"/>
                </a:cubicBezTo>
                <a:lnTo>
                  <a:pt x="1042" y="682"/>
                </a:lnTo>
                <a:cubicBezTo>
                  <a:pt x="1042" y="684"/>
                  <a:pt x="1041" y="687"/>
                  <a:pt x="1041" y="689"/>
                </a:cubicBezTo>
                <a:cubicBezTo>
                  <a:pt x="1041" y="712"/>
                  <a:pt x="1055" y="731"/>
                  <a:pt x="1075" y="739"/>
                </a:cubicBezTo>
                <a:lnTo>
                  <a:pt x="1075" y="981"/>
                </a:lnTo>
                <a:cubicBezTo>
                  <a:pt x="1075" y="989"/>
                  <a:pt x="1081" y="996"/>
                  <a:pt x="1089" y="998"/>
                </a:cubicBezTo>
                <a:cubicBezTo>
                  <a:pt x="1069" y="1015"/>
                  <a:pt x="1047" y="1025"/>
                  <a:pt x="1023" y="1026"/>
                </a:cubicBezTo>
                <a:cubicBezTo>
                  <a:pt x="924" y="1033"/>
                  <a:pt x="797" y="906"/>
                  <a:pt x="675" y="783"/>
                </a:cubicBezTo>
                <a:cubicBezTo>
                  <a:pt x="590" y="697"/>
                  <a:pt x="502" y="608"/>
                  <a:pt x="417" y="558"/>
                </a:cubicBezTo>
                <a:cubicBezTo>
                  <a:pt x="370" y="530"/>
                  <a:pt x="328" y="517"/>
                  <a:pt x="288" y="516"/>
                </a:cubicBezTo>
                <a:cubicBezTo>
                  <a:pt x="246" y="516"/>
                  <a:pt x="207" y="532"/>
                  <a:pt x="172" y="564"/>
                </a:cubicBezTo>
                <a:lnTo>
                  <a:pt x="166" y="564"/>
                </a:lnTo>
                <a:cubicBezTo>
                  <a:pt x="156" y="564"/>
                  <a:pt x="148" y="572"/>
                  <a:pt x="148" y="582"/>
                </a:cubicBezTo>
                <a:lnTo>
                  <a:pt x="148" y="843"/>
                </a:lnTo>
                <a:cubicBezTo>
                  <a:pt x="132" y="850"/>
                  <a:pt x="120" y="867"/>
                  <a:pt x="120" y="886"/>
                </a:cubicBezTo>
                <a:cubicBezTo>
                  <a:pt x="120" y="888"/>
                  <a:pt x="121" y="889"/>
                  <a:pt x="121" y="890"/>
                </a:cubicBezTo>
                <a:lnTo>
                  <a:pt x="93" y="890"/>
                </a:lnTo>
                <a:lnTo>
                  <a:pt x="93" y="848"/>
                </a:lnTo>
                <a:cubicBezTo>
                  <a:pt x="93" y="838"/>
                  <a:pt x="85" y="830"/>
                  <a:pt x="75" y="830"/>
                </a:cubicBezTo>
                <a:lnTo>
                  <a:pt x="44" y="830"/>
                </a:lnTo>
                <a:cubicBezTo>
                  <a:pt x="34" y="830"/>
                  <a:pt x="26" y="838"/>
                  <a:pt x="26" y="848"/>
                </a:cubicBezTo>
                <a:lnTo>
                  <a:pt x="26" y="890"/>
                </a:lnTo>
                <a:lnTo>
                  <a:pt x="18" y="890"/>
                </a:lnTo>
                <a:cubicBezTo>
                  <a:pt x="8" y="890"/>
                  <a:pt x="0" y="898"/>
                  <a:pt x="0" y="908"/>
                </a:cubicBezTo>
                <a:lnTo>
                  <a:pt x="0" y="1303"/>
                </a:lnTo>
                <a:cubicBezTo>
                  <a:pt x="0" y="1313"/>
                  <a:pt x="8" y="1321"/>
                  <a:pt x="18" y="1321"/>
                </a:cubicBezTo>
                <a:lnTo>
                  <a:pt x="28" y="1321"/>
                </a:lnTo>
                <a:lnTo>
                  <a:pt x="28" y="1362"/>
                </a:lnTo>
                <a:cubicBezTo>
                  <a:pt x="28" y="1372"/>
                  <a:pt x="36" y="1380"/>
                  <a:pt x="45" y="1380"/>
                </a:cubicBezTo>
                <a:cubicBezTo>
                  <a:pt x="55" y="1380"/>
                  <a:pt x="63" y="1372"/>
                  <a:pt x="63" y="1362"/>
                </a:cubicBezTo>
                <a:lnTo>
                  <a:pt x="63" y="1321"/>
                </a:lnTo>
                <a:lnTo>
                  <a:pt x="78" y="1321"/>
                </a:lnTo>
                <a:lnTo>
                  <a:pt x="78" y="1373"/>
                </a:lnTo>
                <a:cubicBezTo>
                  <a:pt x="78" y="1383"/>
                  <a:pt x="86" y="1391"/>
                  <a:pt x="95" y="1391"/>
                </a:cubicBezTo>
                <a:lnTo>
                  <a:pt x="298" y="1391"/>
                </a:lnTo>
                <a:cubicBezTo>
                  <a:pt x="308" y="1391"/>
                  <a:pt x="316" y="1383"/>
                  <a:pt x="316" y="1373"/>
                </a:cubicBezTo>
                <a:lnTo>
                  <a:pt x="316" y="1321"/>
                </a:lnTo>
                <a:lnTo>
                  <a:pt x="333" y="1321"/>
                </a:lnTo>
                <a:lnTo>
                  <a:pt x="333" y="1362"/>
                </a:lnTo>
                <a:cubicBezTo>
                  <a:pt x="333" y="1372"/>
                  <a:pt x="341" y="1380"/>
                  <a:pt x="351" y="1380"/>
                </a:cubicBezTo>
                <a:cubicBezTo>
                  <a:pt x="361" y="1380"/>
                  <a:pt x="368" y="1372"/>
                  <a:pt x="368" y="1362"/>
                </a:cubicBezTo>
                <a:lnTo>
                  <a:pt x="368" y="1321"/>
                </a:lnTo>
                <a:lnTo>
                  <a:pt x="378" y="1321"/>
                </a:lnTo>
                <a:cubicBezTo>
                  <a:pt x="388" y="1321"/>
                  <a:pt x="396" y="1313"/>
                  <a:pt x="396" y="1303"/>
                </a:cubicBezTo>
                <a:lnTo>
                  <a:pt x="396" y="908"/>
                </a:lnTo>
                <a:cubicBezTo>
                  <a:pt x="396" y="898"/>
                  <a:pt x="388" y="890"/>
                  <a:pt x="378" y="890"/>
                </a:cubicBezTo>
                <a:lnTo>
                  <a:pt x="367" y="890"/>
                </a:lnTo>
                <a:lnTo>
                  <a:pt x="367" y="848"/>
                </a:lnTo>
                <a:cubicBezTo>
                  <a:pt x="367" y="838"/>
                  <a:pt x="359" y="830"/>
                  <a:pt x="349" y="830"/>
                </a:cubicBezTo>
                <a:lnTo>
                  <a:pt x="318" y="830"/>
                </a:lnTo>
                <a:cubicBezTo>
                  <a:pt x="308" y="830"/>
                  <a:pt x="300" y="838"/>
                  <a:pt x="300" y="848"/>
                </a:cubicBezTo>
                <a:lnTo>
                  <a:pt x="300" y="890"/>
                </a:lnTo>
                <a:lnTo>
                  <a:pt x="276" y="890"/>
                </a:lnTo>
                <a:cubicBezTo>
                  <a:pt x="276" y="889"/>
                  <a:pt x="276" y="888"/>
                  <a:pt x="276" y="886"/>
                </a:cubicBezTo>
                <a:cubicBezTo>
                  <a:pt x="276" y="867"/>
                  <a:pt x="264" y="850"/>
                  <a:pt x="248" y="843"/>
                </a:cubicBezTo>
                <a:lnTo>
                  <a:pt x="248" y="582"/>
                </a:lnTo>
                <a:cubicBezTo>
                  <a:pt x="248" y="573"/>
                  <a:pt x="241" y="566"/>
                  <a:pt x="233" y="565"/>
                </a:cubicBezTo>
                <a:cubicBezTo>
                  <a:pt x="280" y="542"/>
                  <a:pt x="334" y="550"/>
                  <a:pt x="399" y="589"/>
                </a:cubicBezTo>
                <a:cubicBezTo>
                  <a:pt x="480" y="636"/>
                  <a:pt x="566" y="723"/>
                  <a:pt x="650" y="808"/>
                </a:cubicBezTo>
                <a:cubicBezTo>
                  <a:pt x="780" y="938"/>
                  <a:pt x="903" y="1062"/>
                  <a:pt x="1015" y="1062"/>
                </a:cubicBezTo>
                <a:cubicBezTo>
                  <a:pt x="1019" y="1062"/>
                  <a:pt x="1022" y="1062"/>
                  <a:pt x="1025" y="1062"/>
                </a:cubicBezTo>
                <a:cubicBezTo>
                  <a:pt x="1067" y="1059"/>
                  <a:pt x="1105" y="1038"/>
                  <a:pt x="1138" y="998"/>
                </a:cubicBezTo>
                <a:lnTo>
                  <a:pt x="1169" y="998"/>
                </a:lnTo>
                <a:cubicBezTo>
                  <a:pt x="1178" y="998"/>
                  <a:pt x="1186" y="990"/>
                  <a:pt x="1186" y="981"/>
                </a:cubicBezTo>
                <a:lnTo>
                  <a:pt x="1186" y="739"/>
                </a:lnTo>
                <a:cubicBezTo>
                  <a:pt x="1206" y="731"/>
                  <a:pt x="1220" y="712"/>
                  <a:pt x="1220" y="689"/>
                </a:cubicBezTo>
                <a:cubicBezTo>
                  <a:pt x="1220" y="687"/>
                  <a:pt x="1219" y="684"/>
                  <a:pt x="1219" y="682"/>
                </a:cubicBezTo>
                <a:lnTo>
                  <a:pt x="1344" y="682"/>
                </a:lnTo>
                <a:cubicBezTo>
                  <a:pt x="1354" y="682"/>
                  <a:pt x="1362" y="674"/>
                  <a:pt x="1362" y="664"/>
                </a:cubicBezTo>
                <a:lnTo>
                  <a:pt x="1362" y="195"/>
                </a:lnTo>
                <a:cubicBezTo>
                  <a:pt x="1362" y="185"/>
                  <a:pt x="1354" y="177"/>
                  <a:pt x="1344" y="17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9" name="Freeform 1168">
            <a:extLst>
              <a:ext uri="{FF2B5EF4-FFF2-40B4-BE49-F238E27FC236}">
                <a16:creationId xmlns:a16="http://schemas.microsoft.com/office/drawing/2014/main" id="{E29B2D47-33C1-6644-B7A8-82D88CC24A21}"/>
              </a:ext>
            </a:extLst>
          </p:cNvPr>
          <p:cNvSpPr/>
          <p:nvPr/>
        </p:nvSpPr>
        <p:spPr>
          <a:xfrm>
            <a:off x="2957713" y="463170"/>
            <a:ext cx="23760" cy="28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80">
                <a:moveTo>
                  <a:pt x="58" y="0"/>
                </a:moveTo>
                <a:cubicBezTo>
                  <a:pt x="53" y="0"/>
                  <a:pt x="49" y="4"/>
                  <a:pt x="49" y="9"/>
                </a:cubicBezTo>
                <a:lnTo>
                  <a:pt x="49" y="32"/>
                </a:lnTo>
                <a:lnTo>
                  <a:pt x="17" y="32"/>
                </a:lnTo>
                <a:lnTo>
                  <a:pt x="17" y="9"/>
                </a:lnTo>
                <a:cubicBezTo>
                  <a:pt x="17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lnTo>
                  <a:pt x="0" y="72"/>
                </a:lnTo>
                <a:cubicBezTo>
                  <a:pt x="0" y="76"/>
                  <a:pt x="4" y="80"/>
                  <a:pt x="9" y="80"/>
                </a:cubicBezTo>
                <a:cubicBezTo>
                  <a:pt x="14" y="80"/>
                  <a:pt x="17" y="76"/>
                  <a:pt x="17" y="72"/>
                </a:cubicBezTo>
                <a:lnTo>
                  <a:pt x="17" y="48"/>
                </a:lnTo>
                <a:lnTo>
                  <a:pt x="49" y="48"/>
                </a:lnTo>
                <a:lnTo>
                  <a:pt x="49" y="72"/>
                </a:lnTo>
                <a:cubicBezTo>
                  <a:pt x="49" y="76"/>
                  <a:pt x="53" y="80"/>
                  <a:pt x="58" y="80"/>
                </a:cubicBezTo>
                <a:cubicBezTo>
                  <a:pt x="63" y="80"/>
                  <a:pt x="67" y="76"/>
                  <a:pt x="67" y="72"/>
                </a:cubicBezTo>
                <a:lnTo>
                  <a:pt x="67" y="9"/>
                </a:lnTo>
                <a:cubicBezTo>
                  <a:pt x="67" y="4"/>
                  <a:pt x="63" y="0"/>
                  <a:pt x="5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0" name="Freeform 1169">
            <a:extLst>
              <a:ext uri="{FF2B5EF4-FFF2-40B4-BE49-F238E27FC236}">
                <a16:creationId xmlns:a16="http://schemas.microsoft.com/office/drawing/2014/main" id="{5B0F7B14-DC19-8546-A2D0-78E74A799690}"/>
              </a:ext>
            </a:extLst>
          </p:cNvPr>
          <p:cNvSpPr/>
          <p:nvPr/>
        </p:nvSpPr>
        <p:spPr>
          <a:xfrm>
            <a:off x="2988672" y="463530"/>
            <a:ext cx="25560" cy="2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" h="79">
                <a:moveTo>
                  <a:pt x="54" y="39"/>
                </a:moveTo>
                <a:cubicBezTo>
                  <a:pt x="54" y="53"/>
                  <a:pt x="45" y="63"/>
                  <a:pt x="30" y="63"/>
                </a:cubicBezTo>
                <a:lnTo>
                  <a:pt x="17" y="63"/>
                </a:lnTo>
                <a:lnTo>
                  <a:pt x="17" y="15"/>
                </a:lnTo>
                <a:lnTo>
                  <a:pt x="30" y="15"/>
                </a:lnTo>
                <a:cubicBezTo>
                  <a:pt x="45" y="15"/>
                  <a:pt x="54" y="25"/>
                  <a:pt x="54" y="39"/>
                </a:cubicBezTo>
                <a:close/>
                <a:moveTo>
                  <a:pt x="30" y="0"/>
                </a:moveTo>
                <a:lnTo>
                  <a:pt x="8" y="0"/>
                </a:lnTo>
                <a:cubicBezTo>
                  <a:pt x="4" y="0"/>
                  <a:pt x="0" y="4"/>
                  <a:pt x="0" y="8"/>
                </a:cubicBezTo>
                <a:lnTo>
                  <a:pt x="0" y="70"/>
                </a:lnTo>
                <a:cubicBezTo>
                  <a:pt x="0" y="75"/>
                  <a:pt x="4" y="79"/>
                  <a:pt x="8" y="79"/>
                </a:cubicBezTo>
                <a:lnTo>
                  <a:pt x="30" y="79"/>
                </a:lnTo>
                <a:cubicBezTo>
                  <a:pt x="55" y="79"/>
                  <a:pt x="72" y="61"/>
                  <a:pt x="72" y="39"/>
                </a:cubicBezTo>
                <a:cubicBezTo>
                  <a:pt x="72" y="17"/>
                  <a:pt x="55" y="0"/>
                  <a:pt x="3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1" name="Freeform 1170">
            <a:extLst>
              <a:ext uri="{FF2B5EF4-FFF2-40B4-BE49-F238E27FC236}">
                <a16:creationId xmlns:a16="http://schemas.microsoft.com/office/drawing/2014/main" id="{A68039D2-DF89-9049-B9DC-61B38D2E09CB}"/>
              </a:ext>
            </a:extLst>
          </p:cNvPr>
          <p:cNvSpPr/>
          <p:nvPr/>
        </p:nvSpPr>
        <p:spPr>
          <a:xfrm>
            <a:off x="3020352" y="463170"/>
            <a:ext cx="27720" cy="28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" h="80">
                <a:moveTo>
                  <a:pt x="70" y="0"/>
                </a:moveTo>
                <a:lnTo>
                  <a:pt x="68" y="0"/>
                </a:lnTo>
                <a:cubicBezTo>
                  <a:pt x="64" y="0"/>
                  <a:pt x="62" y="2"/>
                  <a:pt x="60" y="5"/>
                </a:cubicBezTo>
                <a:lnTo>
                  <a:pt x="39" y="39"/>
                </a:lnTo>
                <a:lnTo>
                  <a:pt x="18" y="5"/>
                </a:lnTo>
                <a:cubicBezTo>
                  <a:pt x="17" y="2"/>
                  <a:pt x="14" y="0"/>
                  <a:pt x="10" y="0"/>
                </a:cubicBezTo>
                <a:lnTo>
                  <a:pt x="8" y="0"/>
                </a:lnTo>
                <a:cubicBezTo>
                  <a:pt x="4" y="0"/>
                  <a:pt x="0" y="4"/>
                  <a:pt x="0" y="9"/>
                </a:cubicBezTo>
                <a:lnTo>
                  <a:pt x="0" y="72"/>
                </a:lnTo>
                <a:cubicBezTo>
                  <a:pt x="0" y="77"/>
                  <a:pt x="3" y="80"/>
                  <a:pt x="8" y="80"/>
                </a:cubicBezTo>
                <a:cubicBezTo>
                  <a:pt x="13" y="80"/>
                  <a:pt x="17" y="77"/>
                  <a:pt x="17" y="72"/>
                </a:cubicBezTo>
                <a:lnTo>
                  <a:pt x="17" y="33"/>
                </a:lnTo>
                <a:lnTo>
                  <a:pt x="32" y="56"/>
                </a:lnTo>
                <a:cubicBezTo>
                  <a:pt x="34" y="58"/>
                  <a:pt x="36" y="60"/>
                  <a:pt x="39" y="60"/>
                </a:cubicBezTo>
                <a:cubicBezTo>
                  <a:pt x="42" y="60"/>
                  <a:pt x="44" y="58"/>
                  <a:pt x="46" y="56"/>
                </a:cubicBezTo>
                <a:lnTo>
                  <a:pt x="61" y="32"/>
                </a:lnTo>
                <a:lnTo>
                  <a:pt x="61" y="72"/>
                </a:lnTo>
                <a:cubicBezTo>
                  <a:pt x="61" y="76"/>
                  <a:pt x="65" y="80"/>
                  <a:pt x="70" y="80"/>
                </a:cubicBezTo>
                <a:cubicBezTo>
                  <a:pt x="75" y="80"/>
                  <a:pt x="78" y="76"/>
                  <a:pt x="78" y="72"/>
                </a:cubicBezTo>
                <a:lnTo>
                  <a:pt x="78" y="9"/>
                </a:lnTo>
                <a:cubicBezTo>
                  <a:pt x="78" y="4"/>
                  <a:pt x="75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2" name="Freeform 1171">
            <a:extLst>
              <a:ext uri="{FF2B5EF4-FFF2-40B4-BE49-F238E27FC236}">
                <a16:creationId xmlns:a16="http://schemas.microsoft.com/office/drawing/2014/main" id="{AEC9F9AF-B4E5-0846-8291-1018B3D5691D}"/>
              </a:ext>
            </a:extLst>
          </p:cNvPr>
          <p:cNvSpPr/>
          <p:nvPr/>
        </p:nvSpPr>
        <p:spPr>
          <a:xfrm>
            <a:off x="3055633" y="463170"/>
            <a:ext cx="6120" cy="28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" h="80">
                <a:moveTo>
                  <a:pt x="0" y="9"/>
                </a:moveTo>
                <a:lnTo>
                  <a:pt x="0" y="72"/>
                </a:lnTo>
                <a:cubicBezTo>
                  <a:pt x="0" y="76"/>
                  <a:pt x="4" y="80"/>
                  <a:pt x="9" y="80"/>
                </a:cubicBezTo>
                <a:cubicBezTo>
                  <a:pt x="14" y="80"/>
                  <a:pt x="18" y="76"/>
                  <a:pt x="18" y="72"/>
                </a:cubicBezTo>
                <a:lnTo>
                  <a:pt x="18" y="9"/>
                </a:ln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3" name="Freeform 1172">
            <a:extLst>
              <a:ext uri="{FF2B5EF4-FFF2-40B4-BE49-F238E27FC236}">
                <a16:creationId xmlns:a16="http://schemas.microsoft.com/office/drawing/2014/main" id="{720C933D-7BC1-D944-AC79-750D193B536F}"/>
              </a:ext>
            </a:extLst>
          </p:cNvPr>
          <p:cNvSpPr/>
          <p:nvPr/>
        </p:nvSpPr>
        <p:spPr>
          <a:xfrm>
            <a:off x="3275952" y="402691"/>
            <a:ext cx="529560" cy="344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959">
                <a:moveTo>
                  <a:pt x="386" y="569"/>
                </a:moveTo>
                <a:lnTo>
                  <a:pt x="408" y="569"/>
                </a:lnTo>
                <a:lnTo>
                  <a:pt x="408" y="771"/>
                </a:lnTo>
                <a:lnTo>
                  <a:pt x="386" y="771"/>
                </a:lnTo>
                <a:close/>
                <a:moveTo>
                  <a:pt x="363" y="530"/>
                </a:moveTo>
                <a:lnTo>
                  <a:pt x="431" y="530"/>
                </a:lnTo>
                <a:cubicBezTo>
                  <a:pt x="429" y="532"/>
                  <a:pt x="426" y="533"/>
                  <a:pt x="423" y="533"/>
                </a:cubicBezTo>
                <a:lnTo>
                  <a:pt x="370" y="533"/>
                </a:lnTo>
                <a:cubicBezTo>
                  <a:pt x="367" y="533"/>
                  <a:pt x="365" y="532"/>
                  <a:pt x="363" y="530"/>
                </a:cubicBezTo>
                <a:lnTo>
                  <a:pt x="253" y="169"/>
                </a:lnTo>
                <a:lnTo>
                  <a:pt x="290" y="169"/>
                </a:lnTo>
                <a:lnTo>
                  <a:pt x="504" y="169"/>
                </a:lnTo>
                <a:lnTo>
                  <a:pt x="540" y="169"/>
                </a:lnTo>
                <a:lnTo>
                  <a:pt x="540" y="487"/>
                </a:lnTo>
                <a:lnTo>
                  <a:pt x="253" y="487"/>
                </a:lnTo>
                <a:close/>
                <a:moveTo>
                  <a:pt x="308" y="35"/>
                </a:moveTo>
                <a:lnTo>
                  <a:pt x="486" y="35"/>
                </a:lnTo>
                <a:lnTo>
                  <a:pt x="486" y="133"/>
                </a:lnTo>
                <a:lnTo>
                  <a:pt x="308" y="133"/>
                </a:lnTo>
                <a:close/>
                <a:moveTo>
                  <a:pt x="1444" y="59"/>
                </a:moveTo>
                <a:lnTo>
                  <a:pt x="595" y="59"/>
                </a:lnTo>
                <a:cubicBezTo>
                  <a:pt x="580" y="59"/>
                  <a:pt x="568" y="71"/>
                  <a:pt x="568" y="86"/>
                </a:cubicBezTo>
                <a:cubicBezTo>
                  <a:pt x="568" y="101"/>
                  <a:pt x="580" y="114"/>
                  <a:pt x="595" y="114"/>
                </a:cubicBezTo>
                <a:lnTo>
                  <a:pt x="1417" y="114"/>
                </a:lnTo>
                <a:lnTo>
                  <a:pt x="1417" y="771"/>
                </a:lnTo>
                <a:lnTo>
                  <a:pt x="443" y="771"/>
                </a:lnTo>
                <a:lnTo>
                  <a:pt x="443" y="564"/>
                </a:lnTo>
                <a:cubicBezTo>
                  <a:pt x="458" y="557"/>
                  <a:pt x="468" y="542"/>
                  <a:pt x="468" y="524"/>
                </a:cubicBezTo>
                <a:lnTo>
                  <a:pt x="468" y="523"/>
                </a:lnTo>
                <a:lnTo>
                  <a:pt x="558" y="523"/>
                </a:lnTo>
                <a:cubicBezTo>
                  <a:pt x="568" y="523"/>
                  <a:pt x="576" y="515"/>
                  <a:pt x="576" y="505"/>
                </a:cubicBezTo>
                <a:lnTo>
                  <a:pt x="576" y="151"/>
                </a:lnTo>
                <a:cubicBezTo>
                  <a:pt x="576" y="141"/>
                  <a:pt x="568" y="133"/>
                  <a:pt x="558" y="133"/>
                </a:cubicBezTo>
                <a:lnTo>
                  <a:pt x="522" y="133"/>
                </a:lnTo>
                <a:lnTo>
                  <a:pt x="522" y="18"/>
                </a:lnTo>
                <a:cubicBezTo>
                  <a:pt x="522" y="8"/>
                  <a:pt x="514" y="0"/>
                  <a:pt x="504" y="0"/>
                </a:cubicBezTo>
                <a:lnTo>
                  <a:pt x="290" y="0"/>
                </a:lnTo>
                <a:cubicBezTo>
                  <a:pt x="280" y="0"/>
                  <a:pt x="272" y="8"/>
                  <a:pt x="272" y="18"/>
                </a:cubicBezTo>
                <a:lnTo>
                  <a:pt x="272" y="133"/>
                </a:lnTo>
                <a:lnTo>
                  <a:pt x="236" y="133"/>
                </a:lnTo>
                <a:cubicBezTo>
                  <a:pt x="226" y="133"/>
                  <a:pt x="218" y="141"/>
                  <a:pt x="218" y="151"/>
                </a:cubicBezTo>
                <a:lnTo>
                  <a:pt x="218" y="505"/>
                </a:lnTo>
                <a:cubicBezTo>
                  <a:pt x="218" y="515"/>
                  <a:pt x="226" y="523"/>
                  <a:pt x="236" y="523"/>
                </a:cubicBezTo>
                <a:lnTo>
                  <a:pt x="325" y="523"/>
                </a:lnTo>
                <a:lnTo>
                  <a:pt x="325" y="524"/>
                </a:lnTo>
                <a:cubicBezTo>
                  <a:pt x="325" y="542"/>
                  <a:pt x="336" y="557"/>
                  <a:pt x="350" y="564"/>
                </a:cubicBezTo>
                <a:lnTo>
                  <a:pt x="350" y="771"/>
                </a:lnTo>
                <a:lnTo>
                  <a:pt x="55" y="771"/>
                </a:lnTo>
                <a:lnTo>
                  <a:pt x="55" y="114"/>
                </a:lnTo>
                <a:lnTo>
                  <a:pt x="203" y="114"/>
                </a:lnTo>
                <a:cubicBezTo>
                  <a:pt x="218" y="114"/>
                  <a:pt x="230" y="101"/>
                  <a:pt x="230" y="86"/>
                </a:cubicBezTo>
                <a:cubicBezTo>
                  <a:pt x="230" y="71"/>
                  <a:pt x="218" y="59"/>
                  <a:pt x="203" y="59"/>
                </a:cubicBezTo>
                <a:lnTo>
                  <a:pt x="28" y="59"/>
                </a:lnTo>
                <a:cubicBezTo>
                  <a:pt x="13" y="59"/>
                  <a:pt x="0" y="71"/>
                  <a:pt x="0" y="86"/>
                </a:cubicBezTo>
                <a:lnTo>
                  <a:pt x="0" y="798"/>
                </a:lnTo>
                <a:cubicBezTo>
                  <a:pt x="0" y="814"/>
                  <a:pt x="13" y="826"/>
                  <a:pt x="28" y="826"/>
                </a:cubicBezTo>
                <a:lnTo>
                  <a:pt x="241" y="826"/>
                </a:lnTo>
                <a:lnTo>
                  <a:pt x="149" y="912"/>
                </a:lnTo>
                <a:cubicBezTo>
                  <a:pt x="138" y="922"/>
                  <a:pt x="137" y="940"/>
                  <a:pt x="147" y="951"/>
                </a:cubicBezTo>
                <a:cubicBezTo>
                  <a:pt x="153" y="957"/>
                  <a:pt x="160" y="959"/>
                  <a:pt x="168" y="959"/>
                </a:cubicBezTo>
                <a:cubicBezTo>
                  <a:pt x="174" y="959"/>
                  <a:pt x="181" y="957"/>
                  <a:pt x="186" y="952"/>
                </a:cubicBezTo>
                <a:lnTo>
                  <a:pt x="322" y="826"/>
                </a:lnTo>
                <a:lnTo>
                  <a:pt x="963" y="826"/>
                </a:lnTo>
                <a:cubicBezTo>
                  <a:pt x="964" y="827"/>
                  <a:pt x="964" y="829"/>
                  <a:pt x="965" y="830"/>
                </a:cubicBezTo>
                <a:lnTo>
                  <a:pt x="978" y="849"/>
                </a:lnTo>
                <a:cubicBezTo>
                  <a:pt x="983" y="857"/>
                  <a:pt x="991" y="862"/>
                  <a:pt x="1001" y="862"/>
                </a:cubicBezTo>
                <a:lnTo>
                  <a:pt x="1075" y="862"/>
                </a:lnTo>
                <a:cubicBezTo>
                  <a:pt x="1085" y="862"/>
                  <a:pt x="1094" y="857"/>
                  <a:pt x="1099" y="848"/>
                </a:cubicBezTo>
                <a:lnTo>
                  <a:pt x="1110" y="829"/>
                </a:lnTo>
                <a:cubicBezTo>
                  <a:pt x="1110" y="828"/>
                  <a:pt x="1111" y="827"/>
                  <a:pt x="1111" y="826"/>
                </a:cubicBezTo>
                <a:lnTo>
                  <a:pt x="1150" y="826"/>
                </a:lnTo>
                <a:lnTo>
                  <a:pt x="1286" y="952"/>
                </a:lnTo>
                <a:cubicBezTo>
                  <a:pt x="1291" y="957"/>
                  <a:pt x="1298" y="959"/>
                  <a:pt x="1305" y="959"/>
                </a:cubicBezTo>
                <a:cubicBezTo>
                  <a:pt x="1312" y="959"/>
                  <a:pt x="1319" y="957"/>
                  <a:pt x="1325" y="951"/>
                </a:cubicBezTo>
                <a:cubicBezTo>
                  <a:pt x="1335" y="940"/>
                  <a:pt x="1334" y="922"/>
                  <a:pt x="1323" y="912"/>
                </a:cubicBezTo>
                <a:lnTo>
                  <a:pt x="1231" y="826"/>
                </a:lnTo>
                <a:lnTo>
                  <a:pt x="1444" y="826"/>
                </a:lnTo>
                <a:cubicBezTo>
                  <a:pt x="1460" y="826"/>
                  <a:pt x="1472" y="814"/>
                  <a:pt x="1472" y="798"/>
                </a:cubicBezTo>
                <a:lnTo>
                  <a:pt x="1472" y="86"/>
                </a:lnTo>
                <a:cubicBezTo>
                  <a:pt x="1472" y="71"/>
                  <a:pt x="1460" y="59"/>
                  <a:pt x="1444" y="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4" name="Freeform 1173">
            <a:extLst>
              <a:ext uri="{FF2B5EF4-FFF2-40B4-BE49-F238E27FC236}">
                <a16:creationId xmlns:a16="http://schemas.microsoft.com/office/drawing/2014/main" id="{AC937FC9-A671-1F44-832A-3D1490306D20}"/>
              </a:ext>
            </a:extLst>
          </p:cNvPr>
          <p:cNvSpPr/>
          <p:nvPr/>
        </p:nvSpPr>
        <p:spPr>
          <a:xfrm>
            <a:off x="3379992" y="511050"/>
            <a:ext cx="17640" cy="2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" h="61">
                <a:moveTo>
                  <a:pt x="43" y="0"/>
                </a:moveTo>
                <a:cubicBezTo>
                  <a:pt x="40" y="0"/>
                  <a:pt x="37" y="3"/>
                  <a:pt x="37" y="7"/>
                </a:cubicBezTo>
                <a:lnTo>
                  <a:pt x="37" y="24"/>
                </a:lnTo>
                <a:lnTo>
                  <a:pt x="13" y="24"/>
                </a:lnTo>
                <a:lnTo>
                  <a:pt x="13" y="7"/>
                </a:lnTo>
                <a:cubicBezTo>
                  <a:pt x="13" y="3"/>
                  <a:pt x="10" y="0"/>
                  <a:pt x="6" y="0"/>
                </a:cubicBezTo>
                <a:cubicBezTo>
                  <a:pt x="3" y="0"/>
                  <a:pt x="0" y="3"/>
                  <a:pt x="0" y="7"/>
                </a:cubicBezTo>
                <a:lnTo>
                  <a:pt x="0" y="54"/>
                </a:lnTo>
                <a:cubicBezTo>
                  <a:pt x="0" y="58"/>
                  <a:pt x="3" y="61"/>
                  <a:pt x="6" y="61"/>
                </a:cubicBezTo>
                <a:cubicBezTo>
                  <a:pt x="10" y="61"/>
                  <a:pt x="13" y="58"/>
                  <a:pt x="13" y="54"/>
                </a:cubicBezTo>
                <a:lnTo>
                  <a:pt x="13" y="36"/>
                </a:lnTo>
                <a:lnTo>
                  <a:pt x="37" y="36"/>
                </a:lnTo>
                <a:lnTo>
                  <a:pt x="37" y="54"/>
                </a:lnTo>
                <a:cubicBezTo>
                  <a:pt x="37" y="58"/>
                  <a:pt x="40" y="61"/>
                  <a:pt x="43" y="61"/>
                </a:cubicBezTo>
                <a:cubicBezTo>
                  <a:pt x="47" y="61"/>
                  <a:pt x="50" y="58"/>
                  <a:pt x="50" y="54"/>
                </a:cubicBezTo>
                <a:lnTo>
                  <a:pt x="50" y="7"/>
                </a:lnTo>
                <a:cubicBezTo>
                  <a:pt x="50" y="3"/>
                  <a:pt x="47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5" name="Freeform 1174">
            <a:extLst>
              <a:ext uri="{FF2B5EF4-FFF2-40B4-BE49-F238E27FC236}">
                <a16:creationId xmlns:a16="http://schemas.microsoft.com/office/drawing/2014/main" id="{90418990-4D32-7844-A156-61E4C598D952}"/>
              </a:ext>
            </a:extLst>
          </p:cNvPr>
          <p:cNvSpPr/>
          <p:nvPr/>
        </p:nvSpPr>
        <p:spPr>
          <a:xfrm>
            <a:off x="3403032" y="511410"/>
            <a:ext cx="1944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9">
                <a:moveTo>
                  <a:pt x="41" y="30"/>
                </a:moveTo>
                <a:cubicBezTo>
                  <a:pt x="41" y="40"/>
                  <a:pt x="34" y="47"/>
                  <a:pt x="23" y="47"/>
                </a:cubicBezTo>
                <a:lnTo>
                  <a:pt x="13" y="47"/>
                </a:lnTo>
                <a:lnTo>
                  <a:pt x="13" y="12"/>
                </a:lnTo>
                <a:lnTo>
                  <a:pt x="23" y="12"/>
                </a:lnTo>
                <a:cubicBezTo>
                  <a:pt x="34" y="12"/>
                  <a:pt x="41" y="19"/>
                  <a:pt x="41" y="30"/>
                </a:cubicBezTo>
                <a:close/>
                <a:moveTo>
                  <a:pt x="23" y="0"/>
                </a:moveTo>
                <a:lnTo>
                  <a:pt x="7" y="0"/>
                </a:lnTo>
                <a:cubicBezTo>
                  <a:pt x="3" y="0"/>
                  <a:pt x="0" y="3"/>
                  <a:pt x="0" y="6"/>
                </a:cubicBezTo>
                <a:lnTo>
                  <a:pt x="0" y="53"/>
                </a:lnTo>
                <a:cubicBezTo>
                  <a:pt x="0" y="56"/>
                  <a:pt x="3" y="59"/>
                  <a:pt x="7" y="59"/>
                </a:cubicBezTo>
                <a:lnTo>
                  <a:pt x="23" y="59"/>
                </a:lnTo>
                <a:cubicBezTo>
                  <a:pt x="42" y="59"/>
                  <a:pt x="55" y="46"/>
                  <a:pt x="55" y="30"/>
                </a:cubicBezTo>
                <a:lnTo>
                  <a:pt x="55" y="29"/>
                </a:lnTo>
                <a:cubicBezTo>
                  <a:pt x="55" y="13"/>
                  <a:pt x="42" y="0"/>
                  <a:pt x="2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6" name="Freeform 1175">
            <a:extLst>
              <a:ext uri="{FF2B5EF4-FFF2-40B4-BE49-F238E27FC236}">
                <a16:creationId xmlns:a16="http://schemas.microsoft.com/office/drawing/2014/main" id="{E6429D9A-B2D0-B94F-A8C6-B5BA784C3358}"/>
              </a:ext>
            </a:extLst>
          </p:cNvPr>
          <p:cNvSpPr/>
          <p:nvPr/>
        </p:nvSpPr>
        <p:spPr>
          <a:xfrm>
            <a:off x="3427153" y="511410"/>
            <a:ext cx="2088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" h="60">
                <a:moveTo>
                  <a:pt x="52" y="0"/>
                </a:moveTo>
                <a:lnTo>
                  <a:pt x="51" y="0"/>
                </a:lnTo>
                <a:cubicBezTo>
                  <a:pt x="48" y="0"/>
                  <a:pt x="47" y="1"/>
                  <a:pt x="45" y="3"/>
                </a:cubicBezTo>
                <a:lnTo>
                  <a:pt x="29" y="29"/>
                </a:lnTo>
                <a:lnTo>
                  <a:pt x="13" y="3"/>
                </a:lnTo>
                <a:cubicBezTo>
                  <a:pt x="12" y="1"/>
                  <a:pt x="10" y="0"/>
                  <a:pt x="8" y="0"/>
                </a:cubicBezTo>
                <a:lnTo>
                  <a:pt x="6" y="0"/>
                </a:lnTo>
                <a:cubicBezTo>
                  <a:pt x="2" y="0"/>
                  <a:pt x="0" y="2"/>
                  <a:pt x="0" y="6"/>
                </a:cubicBezTo>
                <a:lnTo>
                  <a:pt x="0" y="53"/>
                </a:lnTo>
                <a:cubicBezTo>
                  <a:pt x="0" y="57"/>
                  <a:pt x="2" y="60"/>
                  <a:pt x="6" y="60"/>
                </a:cubicBezTo>
                <a:cubicBezTo>
                  <a:pt x="10" y="60"/>
                  <a:pt x="12" y="57"/>
                  <a:pt x="12" y="53"/>
                </a:cubicBezTo>
                <a:lnTo>
                  <a:pt x="12" y="24"/>
                </a:lnTo>
                <a:lnTo>
                  <a:pt x="24" y="41"/>
                </a:lnTo>
                <a:cubicBezTo>
                  <a:pt x="25" y="43"/>
                  <a:pt x="27" y="45"/>
                  <a:pt x="29" y="45"/>
                </a:cubicBezTo>
                <a:cubicBezTo>
                  <a:pt x="32" y="45"/>
                  <a:pt x="33" y="43"/>
                  <a:pt x="34" y="41"/>
                </a:cubicBezTo>
                <a:lnTo>
                  <a:pt x="46" y="24"/>
                </a:lnTo>
                <a:lnTo>
                  <a:pt x="46" y="53"/>
                </a:lnTo>
                <a:cubicBezTo>
                  <a:pt x="46" y="57"/>
                  <a:pt x="49" y="60"/>
                  <a:pt x="52" y="60"/>
                </a:cubicBezTo>
                <a:cubicBezTo>
                  <a:pt x="56" y="60"/>
                  <a:pt x="59" y="57"/>
                  <a:pt x="59" y="53"/>
                </a:cubicBezTo>
                <a:lnTo>
                  <a:pt x="59" y="6"/>
                </a:lnTo>
                <a:cubicBezTo>
                  <a:pt x="59" y="2"/>
                  <a:pt x="56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7" name="Freeform 1176">
            <a:extLst>
              <a:ext uri="{FF2B5EF4-FFF2-40B4-BE49-F238E27FC236}">
                <a16:creationId xmlns:a16="http://schemas.microsoft.com/office/drawing/2014/main" id="{0E0A26A2-BC19-B542-ADC9-3BFF23CF0ECE}"/>
              </a:ext>
            </a:extLst>
          </p:cNvPr>
          <p:cNvSpPr/>
          <p:nvPr/>
        </p:nvSpPr>
        <p:spPr>
          <a:xfrm>
            <a:off x="3453793" y="511050"/>
            <a:ext cx="4320" cy="2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" h="61">
                <a:moveTo>
                  <a:pt x="6" y="0"/>
                </a:moveTo>
                <a:cubicBezTo>
                  <a:pt x="3" y="0"/>
                  <a:pt x="0" y="3"/>
                  <a:pt x="0" y="7"/>
                </a:cubicBezTo>
                <a:lnTo>
                  <a:pt x="0" y="54"/>
                </a:lnTo>
                <a:cubicBezTo>
                  <a:pt x="0" y="58"/>
                  <a:pt x="3" y="61"/>
                  <a:pt x="6" y="61"/>
                </a:cubicBezTo>
                <a:cubicBezTo>
                  <a:pt x="10" y="61"/>
                  <a:pt x="13" y="58"/>
                  <a:pt x="13" y="54"/>
                </a:cubicBezTo>
                <a:lnTo>
                  <a:pt x="13" y="7"/>
                </a:lnTo>
                <a:cubicBezTo>
                  <a:pt x="13" y="3"/>
                  <a:pt x="10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8" name="Freeform 1177">
            <a:extLst>
              <a:ext uri="{FF2B5EF4-FFF2-40B4-BE49-F238E27FC236}">
                <a16:creationId xmlns:a16="http://schemas.microsoft.com/office/drawing/2014/main" id="{007EEF61-D35A-DB4E-9B72-72D759AE6B96}"/>
              </a:ext>
            </a:extLst>
          </p:cNvPr>
          <p:cNvSpPr/>
          <p:nvPr/>
        </p:nvSpPr>
        <p:spPr>
          <a:xfrm>
            <a:off x="3990553" y="413131"/>
            <a:ext cx="529200" cy="334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1" h="930">
                <a:moveTo>
                  <a:pt x="405" y="553"/>
                </a:moveTo>
                <a:lnTo>
                  <a:pt x="434" y="553"/>
                </a:lnTo>
                <a:lnTo>
                  <a:pt x="434" y="742"/>
                </a:lnTo>
                <a:lnTo>
                  <a:pt x="405" y="742"/>
                </a:lnTo>
                <a:close/>
                <a:moveTo>
                  <a:pt x="378" y="509"/>
                </a:moveTo>
                <a:lnTo>
                  <a:pt x="461" y="509"/>
                </a:lnTo>
                <a:cubicBezTo>
                  <a:pt x="459" y="514"/>
                  <a:pt x="454" y="517"/>
                  <a:pt x="449" y="517"/>
                </a:cubicBezTo>
                <a:lnTo>
                  <a:pt x="390" y="517"/>
                </a:lnTo>
                <a:cubicBezTo>
                  <a:pt x="384" y="517"/>
                  <a:pt x="380" y="514"/>
                  <a:pt x="378" y="509"/>
                </a:cubicBezTo>
                <a:close/>
                <a:moveTo>
                  <a:pt x="337" y="35"/>
                </a:moveTo>
                <a:lnTo>
                  <a:pt x="504" y="35"/>
                </a:lnTo>
                <a:lnTo>
                  <a:pt x="504" y="70"/>
                </a:lnTo>
                <a:lnTo>
                  <a:pt x="337" y="70"/>
                </a:lnTo>
                <a:close/>
                <a:moveTo>
                  <a:pt x="257" y="466"/>
                </a:moveTo>
                <a:lnTo>
                  <a:pt x="257" y="106"/>
                </a:lnTo>
                <a:lnTo>
                  <a:pt x="319" y="106"/>
                </a:lnTo>
                <a:lnTo>
                  <a:pt x="522" y="106"/>
                </a:lnTo>
                <a:lnTo>
                  <a:pt x="582" y="106"/>
                </a:lnTo>
                <a:lnTo>
                  <a:pt x="582" y="466"/>
                </a:lnTo>
                <a:close/>
                <a:moveTo>
                  <a:pt x="1444" y="30"/>
                </a:moveTo>
                <a:lnTo>
                  <a:pt x="675" y="30"/>
                </a:lnTo>
                <a:cubicBezTo>
                  <a:pt x="660" y="30"/>
                  <a:pt x="647" y="42"/>
                  <a:pt x="647" y="57"/>
                </a:cubicBezTo>
                <a:cubicBezTo>
                  <a:pt x="647" y="72"/>
                  <a:pt x="660" y="85"/>
                  <a:pt x="675" y="85"/>
                </a:cubicBezTo>
                <a:lnTo>
                  <a:pt x="1416" y="85"/>
                </a:lnTo>
                <a:lnTo>
                  <a:pt x="1416" y="742"/>
                </a:lnTo>
                <a:lnTo>
                  <a:pt x="469" y="742"/>
                </a:lnTo>
                <a:lnTo>
                  <a:pt x="469" y="548"/>
                </a:lnTo>
                <a:cubicBezTo>
                  <a:pt x="486" y="541"/>
                  <a:pt x="497" y="524"/>
                  <a:pt x="497" y="505"/>
                </a:cubicBezTo>
                <a:cubicBezTo>
                  <a:pt x="497" y="504"/>
                  <a:pt x="497" y="502"/>
                  <a:pt x="497" y="501"/>
                </a:cubicBezTo>
                <a:lnTo>
                  <a:pt x="524" y="501"/>
                </a:lnTo>
                <a:lnTo>
                  <a:pt x="524" y="543"/>
                </a:lnTo>
                <a:cubicBezTo>
                  <a:pt x="524" y="553"/>
                  <a:pt x="532" y="561"/>
                  <a:pt x="542" y="561"/>
                </a:cubicBezTo>
                <a:lnTo>
                  <a:pt x="573" y="561"/>
                </a:lnTo>
                <a:cubicBezTo>
                  <a:pt x="583" y="561"/>
                  <a:pt x="591" y="553"/>
                  <a:pt x="591" y="543"/>
                </a:cubicBezTo>
                <a:lnTo>
                  <a:pt x="591" y="501"/>
                </a:lnTo>
                <a:lnTo>
                  <a:pt x="599" y="501"/>
                </a:lnTo>
                <a:cubicBezTo>
                  <a:pt x="609" y="501"/>
                  <a:pt x="617" y="493"/>
                  <a:pt x="617" y="483"/>
                </a:cubicBezTo>
                <a:lnTo>
                  <a:pt x="617" y="88"/>
                </a:lnTo>
                <a:cubicBezTo>
                  <a:pt x="617" y="78"/>
                  <a:pt x="609" y="70"/>
                  <a:pt x="599" y="70"/>
                </a:cubicBezTo>
                <a:lnTo>
                  <a:pt x="590" y="70"/>
                </a:lnTo>
                <a:lnTo>
                  <a:pt x="590" y="29"/>
                </a:lnTo>
                <a:cubicBezTo>
                  <a:pt x="590" y="19"/>
                  <a:pt x="582" y="11"/>
                  <a:pt x="572" y="11"/>
                </a:cubicBezTo>
                <a:cubicBezTo>
                  <a:pt x="562" y="11"/>
                  <a:pt x="554" y="19"/>
                  <a:pt x="554" y="29"/>
                </a:cubicBezTo>
                <a:lnTo>
                  <a:pt x="554" y="70"/>
                </a:lnTo>
                <a:lnTo>
                  <a:pt x="540" y="70"/>
                </a:lnTo>
                <a:lnTo>
                  <a:pt x="540" y="18"/>
                </a:lnTo>
                <a:cubicBezTo>
                  <a:pt x="540" y="8"/>
                  <a:pt x="532" y="0"/>
                  <a:pt x="522" y="0"/>
                </a:cubicBezTo>
                <a:lnTo>
                  <a:pt x="319" y="0"/>
                </a:lnTo>
                <a:cubicBezTo>
                  <a:pt x="310" y="0"/>
                  <a:pt x="302" y="8"/>
                  <a:pt x="302" y="18"/>
                </a:cubicBezTo>
                <a:lnTo>
                  <a:pt x="302" y="70"/>
                </a:lnTo>
                <a:lnTo>
                  <a:pt x="284" y="70"/>
                </a:lnTo>
                <a:lnTo>
                  <a:pt x="284" y="29"/>
                </a:lnTo>
                <a:cubicBezTo>
                  <a:pt x="284" y="19"/>
                  <a:pt x="277" y="11"/>
                  <a:pt x="267" y="11"/>
                </a:cubicBezTo>
                <a:cubicBezTo>
                  <a:pt x="257" y="11"/>
                  <a:pt x="249" y="19"/>
                  <a:pt x="249" y="29"/>
                </a:cubicBezTo>
                <a:lnTo>
                  <a:pt x="249" y="70"/>
                </a:lnTo>
                <a:lnTo>
                  <a:pt x="239" y="70"/>
                </a:lnTo>
                <a:cubicBezTo>
                  <a:pt x="229" y="70"/>
                  <a:pt x="221" y="78"/>
                  <a:pt x="221" y="88"/>
                </a:cubicBezTo>
                <a:lnTo>
                  <a:pt x="221" y="483"/>
                </a:lnTo>
                <a:cubicBezTo>
                  <a:pt x="221" y="493"/>
                  <a:pt x="229" y="501"/>
                  <a:pt x="239" y="501"/>
                </a:cubicBezTo>
                <a:lnTo>
                  <a:pt x="250" y="501"/>
                </a:lnTo>
                <a:lnTo>
                  <a:pt x="250" y="543"/>
                </a:lnTo>
                <a:cubicBezTo>
                  <a:pt x="250" y="553"/>
                  <a:pt x="258" y="561"/>
                  <a:pt x="268" y="561"/>
                </a:cubicBezTo>
                <a:lnTo>
                  <a:pt x="299" y="561"/>
                </a:lnTo>
                <a:cubicBezTo>
                  <a:pt x="309" y="561"/>
                  <a:pt x="317" y="553"/>
                  <a:pt x="317" y="543"/>
                </a:cubicBezTo>
                <a:lnTo>
                  <a:pt x="317" y="501"/>
                </a:lnTo>
                <a:lnTo>
                  <a:pt x="342" y="501"/>
                </a:lnTo>
                <a:cubicBezTo>
                  <a:pt x="342" y="502"/>
                  <a:pt x="341" y="504"/>
                  <a:pt x="341" y="505"/>
                </a:cubicBezTo>
                <a:cubicBezTo>
                  <a:pt x="341" y="524"/>
                  <a:pt x="353" y="541"/>
                  <a:pt x="370" y="548"/>
                </a:cubicBezTo>
                <a:lnTo>
                  <a:pt x="370" y="742"/>
                </a:lnTo>
                <a:lnTo>
                  <a:pt x="55" y="742"/>
                </a:lnTo>
                <a:lnTo>
                  <a:pt x="55" y="85"/>
                </a:lnTo>
                <a:lnTo>
                  <a:pt x="167" y="85"/>
                </a:lnTo>
                <a:cubicBezTo>
                  <a:pt x="183" y="85"/>
                  <a:pt x="195" y="72"/>
                  <a:pt x="195" y="57"/>
                </a:cubicBezTo>
                <a:cubicBezTo>
                  <a:pt x="195" y="42"/>
                  <a:pt x="183" y="30"/>
                  <a:pt x="167" y="30"/>
                </a:cubicBezTo>
                <a:lnTo>
                  <a:pt x="27" y="30"/>
                </a:lnTo>
                <a:cubicBezTo>
                  <a:pt x="12" y="30"/>
                  <a:pt x="0" y="42"/>
                  <a:pt x="0" y="57"/>
                </a:cubicBezTo>
                <a:lnTo>
                  <a:pt x="0" y="769"/>
                </a:lnTo>
                <a:cubicBezTo>
                  <a:pt x="0" y="785"/>
                  <a:pt x="12" y="797"/>
                  <a:pt x="27" y="797"/>
                </a:cubicBezTo>
                <a:lnTo>
                  <a:pt x="241" y="797"/>
                </a:lnTo>
                <a:lnTo>
                  <a:pt x="148" y="883"/>
                </a:lnTo>
                <a:cubicBezTo>
                  <a:pt x="137" y="893"/>
                  <a:pt x="137" y="911"/>
                  <a:pt x="147" y="922"/>
                </a:cubicBezTo>
                <a:cubicBezTo>
                  <a:pt x="152" y="928"/>
                  <a:pt x="160" y="930"/>
                  <a:pt x="167" y="930"/>
                </a:cubicBezTo>
                <a:cubicBezTo>
                  <a:pt x="174" y="930"/>
                  <a:pt x="181" y="928"/>
                  <a:pt x="186" y="923"/>
                </a:cubicBezTo>
                <a:lnTo>
                  <a:pt x="322" y="797"/>
                </a:lnTo>
                <a:lnTo>
                  <a:pt x="962" y="797"/>
                </a:lnTo>
                <a:cubicBezTo>
                  <a:pt x="963" y="798"/>
                  <a:pt x="964" y="800"/>
                  <a:pt x="965" y="801"/>
                </a:cubicBezTo>
                <a:lnTo>
                  <a:pt x="977" y="820"/>
                </a:lnTo>
                <a:cubicBezTo>
                  <a:pt x="982" y="828"/>
                  <a:pt x="991" y="833"/>
                  <a:pt x="1000" y="833"/>
                </a:cubicBezTo>
                <a:lnTo>
                  <a:pt x="1074" y="833"/>
                </a:lnTo>
                <a:cubicBezTo>
                  <a:pt x="1084" y="833"/>
                  <a:pt x="1093" y="828"/>
                  <a:pt x="1098" y="819"/>
                </a:cubicBezTo>
                <a:lnTo>
                  <a:pt x="1109" y="800"/>
                </a:lnTo>
                <a:cubicBezTo>
                  <a:pt x="1110" y="799"/>
                  <a:pt x="1111" y="798"/>
                  <a:pt x="1111" y="797"/>
                </a:cubicBezTo>
                <a:lnTo>
                  <a:pt x="1149" y="797"/>
                </a:lnTo>
                <a:lnTo>
                  <a:pt x="1285" y="923"/>
                </a:lnTo>
                <a:cubicBezTo>
                  <a:pt x="1291" y="928"/>
                  <a:pt x="1297" y="930"/>
                  <a:pt x="1304" y="930"/>
                </a:cubicBezTo>
                <a:cubicBezTo>
                  <a:pt x="1311" y="930"/>
                  <a:pt x="1319" y="928"/>
                  <a:pt x="1324" y="922"/>
                </a:cubicBezTo>
                <a:cubicBezTo>
                  <a:pt x="1335" y="911"/>
                  <a:pt x="1334" y="893"/>
                  <a:pt x="1323" y="883"/>
                </a:cubicBezTo>
                <a:lnTo>
                  <a:pt x="1230" y="797"/>
                </a:lnTo>
                <a:lnTo>
                  <a:pt x="1444" y="797"/>
                </a:lnTo>
                <a:cubicBezTo>
                  <a:pt x="1459" y="797"/>
                  <a:pt x="1471" y="785"/>
                  <a:pt x="1471" y="769"/>
                </a:cubicBezTo>
                <a:lnTo>
                  <a:pt x="1471" y="57"/>
                </a:lnTo>
                <a:cubicBezTo>
                  <a:pt x="1471" y="42"/>
                  <a:pt x="1459" y="30"/>
                  <a:pt x="1444" y="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9" name="Freeform 1178">
            <a:extLst>
              <a:ext uri="{FF2B5EF4-FFF2-40B4-BE49-F238E27FC236}">
                <a16:creationId xmlns:a16="http://schemas.microsoft.com/office/drawing/2014/main" id="{C0EF9705-FE5E-4242-87E8-3C1F8C289314}"/>
              </a:ext>
            </a:extLst>
          </p:cNvPr>
          <p:cNvSpPr/>
          <p:nvPr/>
        </p:nvSpPr>
        <p:spPr>
          <a:xfrm>
            <a:off x="4105392" y="506370"/>
            <a:ext cx="2124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" h="66">
                <a:moveTo>
                  <a:pt x="53" y="0"/>
                </a:moveTo>
                <a:cubicBezTo>
                  <a:pt x="50" y="0"/>
                  <a:pt x="48" y="2"/>
                  <a:pt x="47" y="4"/>
                </a:cubicBezTo>
                <a:lnTo>
                  <a:pt x="30" y="46"/>
                </a:lnTo>
                <a:lnTo>
                  <a:pt x="14" y="5"/>
                </a:lnTo>
                <a:cubicBezTo>
                  <a:pt x="13" y="2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8"/>
                  <a:pt x="0" y="9"/>
                  <a:pt x="1" y="10"/>
                </a:cubicBezTo>
                <a:lnTo>
                  <a:pt x="22" y="60"/>
                </a:lnTo>
                <a:cubicBezTo>
                  <a:pt x="23" y="64"/>
                  <a:pt x="26" y="66"/>
                  <a:pt x="30" y="66"/>
                </a:cubicBezTo>
                <a:lnTo>
                  <a:pt x="31" y="66"/>
                </a:lnTo>
                <a:cubicBezTo>
                  <a:pt x="34" y="66"/>
                  <a:pt x="37" y="64"/>
                  <a:pt x="39" y="60"/>
                </a:cubicBezTo>
                <a:lnTo>
                  <a:pt x="60" y="10"/>
                </a:lnTo>
                <a:cubicBezTo>
                  <a:pt x="60" y="9"/>
                  <a:pt x="60" y="8"/>
                  <a:pt x="60" y="7"/>
                </a:cubicBezTo>
                <a:cubicBezTo>
                  <a:pt x="60" y="3"/>
                  <a:pt x="57" y="0"/>
                  <a:pt x="5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0" name="Freeform 1179">
            <a:extLst>
              <a:ext uri="{FF2B5EF4-FFF2-40B4-BE49-F238E27FC236}">
                <a16:creationId xmlns:a16="http://schemas.microsoft.com/office/drawing/2014/main" id="{6F6270A5-38B3-434D-91AF-FD7F16429D86}"/>
              </a:ext>
            </a:extLst>
          </p:cNvPr>
          <p:cNvSpPr/>
          <p:nvPr/>
        </p:nvSpPr>
        <p:spPr>
          <a:xfrm>
            <a:off x="4129153" y="506011"/>
            <a:ext cx="2160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" h="67">
                <a:moveTo>
                  <a:pt x="54" y="29"/>
                </a:moveTo>
                <a:lnTo>
                  <a:pt x="38" y="29"/>
                </a:lnTo>
                <a:cubicBezTo>
                  <a:pt x="35" y="29"/>
                  <a:pt x="32" y="31"/>
                  <a:pt x="32" y="35"/>
                </a:cubicBezTo>
                <a:cubicBezTo>
                  <a:pt x="32" y="38"/>
                  <a:pt x="35" y="41"/>
                  <a:pt x="38" y="41"/>
                </a:cubicBezTo>
                <a:lnTo>
                  <a:pt x="48" y="41"/>
                </a:lnTo>
                <a:lnTo>
                  <a:pt x="48" y="50"/>
                </a:lnTo>
                <a:cubicBezTo>
                  <a:pt x="44" y="53"/>
                  <a:pt x="40" y="54"/>
                  <a:pt x="34" y="54"/>
                </a:cubicBezTo>
                <a:cubicBezTo>
                  <a:pt x="23" y="54"/>
                  <a:pt x="15" y="45"/>
                  <a:pt x="15" y="34"/>
                </a:cubicBezTo>
                <a:lnTo>
                  <a:pt x="15" y="33"/>
                </a:lnTo>
                <a:cubicBezTo>
                  <a:pt x="15" y="22"/>
                  <a:pt x="23" y="13"/>
                  <a:pt x="34" y="13"/>
                </a:cubicBezTo>
                <a:cubicBezTo>
                  <a:pt x="40" y="13"/>
                  <a:pt x="44" y="15"/>
                  <a:pt x="47" y="18"/>
                </a:cubicBezTo>
                <a:cubicBezTo>
                  <a:pt x="49" y="18"/>
                  <a:pt x="50" y="19"/>
                  <a:pt x="52" y="19"/>
                </a:cubicBezTo>
                <a:cubicBezTo>
                  <a:pt x="56" y="19"/>
                  <a:pt x="59" y="16"/>
                  <a:pt x="59" y="12"/>
                </a:cubicBezTo>
                <a:cubicBezTo>
                  <a:pt x="59" y="9"/>
                  <a:pt x="57" y="8"/>
                  <a:pt x="56" y="6"/>
                </a:cubicBezTo>
                <a:cubicBezTo>
                  <a:pt x="50" y="2"/>
                  <a:pt x="44" y="0"/>
                  <a:pt x="34" y="0"/>
                </a:cubicBezTo>
                <a:cubicBezTo>
                  <a:pt x="14" y="0"/>
                  <a:pt x="0" y="15"/>
                  <a:pt x="0" y="34"/>
                </a:cubicBezTo>
                <a:cubicBezTo>
                  <a:pt x="0" y="53"/>
                  <a:pt x="14" y="67"/>
                  <a:pt x="34" y="67"/>
                </a:cubicBezTo>
                <a:cubicBezTo>
                  <a:pt x="44" y="67"/>
                  <a:pt x="51" y="64"/>
                  <a:pt x="57" y="60"/>
                </a:cubicBezTo>
                <a:cubicBezTo>
                  <a:pt x="60" y="58"/>
                  <a:pt x="61" y="56"/>
                  <a:pt x="61" y="51"/>
                </a:cubicBezTo>
                <a:lnTo>
                  <a:pt x="61" y="36"/>
                </a:lnTo>
                <a:cubicBezTo>
                  <a:pt x="61" y="32"/>
                  <a:pt x="58" y="29"/>
                  <a:pt x="54" y="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1" name="Freeform 1180">
            <a:extLst>
              <a:ext uri="{FF2B5EF4-FFF2-40B4-BE49-F238E27FC236}">
                <a16:creationId xmlns:a16="http://schemas.microsoft.com/office/drawing/2014/main" id="{BA8199BD-41FD-434F-978E-7DE3A19EA868}"/>
              </a:ext>
            </a:extLst>
          </p:cNvPr>
          <p:cNvSpPr/>
          <p:nvPr/>
        </p:nvSpPr>
        <p:spPr>
          <a:xfrm>
            <a:off x="4154713" y="506011"/>
            <a:ext cx="2232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66">
                <a:moveTo>
                  <a:pt x="22" y="39"/>
                </a:moveTo>
                <a:lnTo>
                  <a:pt x="31" y="17"/>
                </a:lnTo>
                <a:lnTo>
                  <a:pt x="40" y="39"/>
                </a:lnTo>
                <a:close/>
                <a:moveTo>
                  <a:pt x="40" y="6"/>
                </a:moveTo>
                <a:cubicBezTo>
                  <a:pt x="39" y="2"/>
                  <a:pt x="36" y="0"/>
                  <a:pt x="32" y="0"/>
                </a:cubicBezTo>
                <a:lnTo>
                  <a:pt x="31" y="0"/>
                </a:lnTo>
                <a:cubicBezTo>
                  <a:pt x="27" y="0"/>
                  <a:pt x="24" y="2"/>
                  <a:pt x="23" y="6"/>
                </a:cubicBezTo>
                <a:lnTo>
                  <a:pt x="0" y="57"/>
                </a:lnTo>
                <a:cubicBezTo>
                  <a:pt x="0" y="58"/>
                  <a:pt x="0" y="59"/>
                  <a:pt x="0" y="60"/>
                </a:cubicBezTo>
                <a:cubicBezTo>
                  <a:pt x="0" y="63"/>
                  <a:pt x="3" y="66"/>
                  <a:pt x="6" y="66"/>
                </a:cubicBezTo>
                <a:cubicBezTo>
                  <a:pt x="9" y="66"/>
                  <a:pt x="12" y="65"/>
                  <a:pt x="13" y="62"/>
                </a:cubicBezTo>
                <a:lnTo>
                  <a:pt x="17" y="51"/>
                </a:lnTo>
                <a:lnTo>
                  <a:pt x="46" y="51"/>
                </a:lnTo>
                <a:lnTo>
                  <a:pt x="50" y="61"/>
                </a:lnTo>
                <a:cubicBezTo>
                  <a:pt x="51" y="64"/>
                  <a:pt x="53" y="66"/>
                  <a:pt x="57" y="66"/>
                </a:cubicBezTo>
                <a:cubicBezTo>
                  <a:pt x="60" y="66"/>
                  <a:pt x="63" y="63"/>
                  <a:pt x="63" y="59"/>
                </a:cubicBezTo>
                <a:cubicBezTo>
                  <a:pt x="63" y="58"/>
                  <a:pt x="63" y="58"/>
                  <a:pt x="63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2" name="Freeform 1181">
            <a:extLst>
              <a:ext uri="{FF2B5EF4-FFF2-40B4-BE49-F238E27FC236}">
                <a16:creationId xmlns:a16="http://schemas.microsoft.com/office/drawing/2014/main" id="{01511D57-94C6-6740-8A2D-15E1FCC70DFD}"/>
              </a:ext>
            </a:extLst>
          </p:cNvPr>
          <p:cNvSpPr/>
          <p:nvPr/>
        </p:nvSpPr>
        <p:spPr>
          <a:xfrm>
            <a:off x="4797673" y="425731"/>
            <a:ext cx="142200" cy="285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6" h="794">
                <a:moveTo>
                  <a:pt x="116" y="36"/>
                </a:moveTo>
                <a:lnTo>
                  <a:pt x="283" y="36"/>
                </a:lnTo>
                <a:lnTo>
                  <a:pt x="283" y="70"/>
                </a:lnTo>
                <a:lnTo>
                  <a:pt x="116" y="70"/>
                </a:lnTo>
                <a:close/>
                <a:moveTo>
                  <a:pt x="98" y="106"/>
                </a:moveTo>
                <a:lnTo>
                  <a:pt x="301" y="106"/>
                </a:lnTo>
                <a:lnTo>
                  <a:pt x="360" y="106"/>
                </a:lnTo>
                <a:lnTo>
                  <a:pt x="360" y="466"/>
                </a:lnTo>
                <a:lnTo>
                  <a:pt x="36" y="466"/>
                </a:lnTo>
                <a:lnTo>
                  <a:pt x="36" y="106"/>
                </a:lnTo>
                <a:close/>
                <a:moveTo>
                  <a:pt x="212" y="759"/>
                </a:moveTo>
                <a:lnTo>
                  <a:pt x="184" y="759"/>
                </a:lnTo>
                <a:lnTo>
                  <a:pt x="184" y="553"/>
                </a:lnTo>
                <a:lnTo>
                  <a:pt x="212" y="553"/>
                </a:lnTo>
                <a:close/>
                <a:moveTo>
                  <a:pt x="156" y="509"/>
                </a:moveTo>
                <a:lnTo>
                  <a:pt x="239" y="509"/>
                </a:lnTo>
                <a:cubicBezTo>
                  <a:pt x="238" y="514"/>
                  <a:pt x="233" y="517"/>
                  <a:pt x="228" y="517"/>
                </a:cubicBezTo>
                <a:lnTo>
                  <a:pt x="168" y="517"/>
                </a:lnTo>
                <a:cubicBezTo>
                  <a:pt x="163" y="517"/>
                  <a:pt x="158" y="514"/>
                  <a:pt x="156" y="509"/>
                </a:cubicBezTo>
                <a:close/>
                <a:moveTo>
                  <a:pt x="78" y="561"/>
                </a:moveTo>
                <a:cubicBezTo>
                  <a:pt x="88" y="561"/>
                  <a:pt x="96" y="553"/>
                  <a:pt x="96" y="543"/>
                </a:cubicBezTo>
                <a:lnTo>
                  <a:pt x="96" y="501"/>
                </a:lnTo>
                <a:lnTo>
                  <a:pt x="120" y="501"/>
                </a:lnTo>
                <a:cubicBezTo>
                  <a:pt x="120" y="502"/>
                  <a:pt x="120" y="504"/>
                  <a:pt x="120" y="505"/>
                </a:cubicBezTo>
                <a:cubicBezTo>
                  <a:pt x="120" y="524"/>
                  <a:pt x="132" y="541"/>
                  <a:pt x="148" y="549"/>
                </a:cubicBezTo>
                <a:lnTo>
                  <a:pt x="148" y="776"/>
                </a:lnTo>
                <a:cubicBezTo>
                  <a:pt x="148" y="786"/>
                  <a:pt x="156" y="794"/>
                  <a:pt x="166" y="794"/>
                </a:cubicBezTo>
                <a:lnTo>
                  <a:pt x="230" y="794"/>
                </a:lnTo>
                <a:cubicBezTo>
                  <a:pt x="240" y="794"/>
                  <a:pt x="248" y="786"/>
                  <a:pt x="248" y="776"/>
                </a:cubicBezTo>
                <a:lnTo>
                  <a:pt x="248" y="549"/>
                </a:lnTo>
                <a:cubicBezTo>
                  <a:pt x="264" y="541"/>
                  <a:pt x="276" y="524"/>
                  <a:pt x="276" y="505"/>
                </a:cubicBezTo>
                <a:cubicBezTo>
                  <a:pt x="276" y="504"/>
                  <a:pt x="276" y="502"/>
                  <a:pt x="275" y="501"/>
                </a:cubicBezTo>
                <a:lnTo>
                  <a:pt x="303" y="501"/>
                </a:lnTo>
                <a:lnTo>
                  <a:pt x="303" y="543"/>
                </a:lnTo>
                <a:cubicBezTo>
                  <a:pt x="303" y="553"/>
                  <a:pt x="311" y="561"/>
                  <a:pt x="321" y="561"/>
                </a:cubicBezTo>
                <a:lnTo>
                  <a:pt x="352" y="561"/>
                </a:lnTo>
                <a:cubicBezTo>
                  <a:pt x="362" y="561"/>
                  <a:pt x="370" y="553"/>
                  <a:pt x="370" y="543"/>
                </a:cubicBezTo>
                <a:lnTo>
                  <a:pt x="370" y="501"/>
                </a:lnTo>
                <a:lnTo>
                  <a:pt x="378" y="501"/>
                </a:lnTo>
                <a:cubicBezTo>
                  <a:pt x="388" y="501"/>
                  <a:pt x="396" y="493"/>
                  <a:pt x="396" y="483"/>
                </a:cubicBezTo>
                <a:lnTo>
                  <a:pt x="396" y="88"/>
                </a:lnTo>
                <a:cubicBezTo>
                  <a:pt x="396" y="78"/>
                  <a:pt x="388" y="70"/>
                  <a:pt x="378" y="70"/>
                </a:cubicBezTo>
                <a:lnTo>
                  <a:pt x="368" y="70"/>
                </a:lnTo>
                <a:lnTo>
                  <a:pt x="368" y="29"/>
                </a:lnTo>
                <a:cubicBezTo>
                  <a:pt x="368" y="20"/>
                  <a:pt x="361" y="12"/>
                  <a:pt x="351" y="12"/>
                </a:cubicBezTo>
                <a:cubicBezTo>
                  <a:pt x="341" y="12"/>
                  <a:pt x="333" y="20"/>
                  <a:pt x="333" y="29"/>
                </a:cubicBezTo>
                <a:lnTo>
                  <a:pt x="333" y="70"/>
                </a:lnTo>
                <a:lnTo>
                  <a:pt x="318" y="70"/>
                </a:lnTo>
                <a:lnTo>
                  <a:pt x="318" y="18"/>
                </a:lnTo>
                <a:cubicBezTo>
                  <a:pt x="318" y="8"/>
                  <a:pt x="310" y="0"/>
                  <a:pt x="301" y="0"/>
                </a:cubicBezTo>
                <a:lnTo>
                  <a:pt x="98" y="0"/>
                </a:lnTo>
                <a:cubicBezTo>
                  <a:pt x="88" y="0"/>
                  <a:pt x="80" y="8"/>
                  <a:pt x="80" y="18"/>
                </a:cubicBezTo>
                <a:lnTo>
                  <a:pt x="80" y="70"/>
                </a:lnTo>
                <a:lnTo>
                  <a:pt x="63" y="70"/>
                </a:lnTo>
                <a:lnTo>
                  <a:pt x="63" y="29"/>
                </a:lnTo>
                <a:cubicBezTo>
                  <a:pt x="63" y="20"/>
                  <a:pt x="55" y="12"/>
                  <a:pt x="45" y="12"/>
                </a:cubicBezTo>
                <a:cubicBezTo>
                  <a:pt x="36" y="12"/>
                  <a:pt x="28" y="20"/>
                  <a:pt x="28" y="29"/>
                </a:cubicBezTo>
                <a:lnTo>
                  <a:pt x="28" y="70"/>
                </a:lnTo>
                <a:lnTo>
                  <a:pt x="18" y="70"/>
                </a:lnTo>
                <a:cubicBezTo>
                  <a:pt x="8" y="70"/>
                  <a:pt x="0" y="78"/>
                  <a:pt x="0" y="88"/>
                </a:cubicBezTo>
                <a:lnTo>
                  <a:pt x="0" y="483"/>
                </a:lnTo>
                <a:cubicBezTo>
                  <a:pt x="0" y="493"/>
                  <a:pt x="8" y="501"/>
                  <a:pt x="18" y="501"/>
                </a:cubicBezTo>
                <a:lnTo>
                  <a:pt x="29" y="501"/>
                </a:lnTo>
                <a:lnTo>
                  <a:pt x="29" y="543"/>
                </a:lnTo>
                <a:cubicBezTo>
                  <a:pt x="29" y="553"/>
                  <a:pt x="37" y="561"/>
                  <a:pt x="47" y="56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3" name="Freeform 1182">
            <a:extLst>
              <a:ext uri="{FF2B5EF4-FFF2-40B4-BE49-F238E27FC236}">
                <a16:creationId xmlns:a16="http://schemas.microsoft.com/office/drawing/2014/main" id="{98FD6155-EBED-2548-B467-3900255A0571}"/>
              </a:ext>
            </a:extLst>
          </p:cNvPr>
          <p:cNvSpPr/>
          <p:nvPr/>
        </p:nvSpPr>
        <p:spPr>
          <a:xfrm>
            <a:off x="4832953" y="518971"/>
            <a:ext cx="2124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" h="66">
                <a:moveTo>
                  <a:pt x="21" y="60"/>
                </a:moveTo>
                <a:cubicBezTo>
                  <a:pt x="23" y="64"/>
                  <a:pt x="26" y="66"/>
                  <a:pt x="29" y="66"/>
                </a:cubicBezTo>
                <a:lnTo>
                  <a:pt x="30" y="66"/>
                </a:lnTo>
                <a:cubicBezTo>
                  <a:pt x="34" y="66"/>
                  <a:pt x="37" y="64"/>
                  <a:pt x="38" y="60"/>
                </a:cubicBezTo>
                <a:lnTo>
                  <a:pt x="59" y="10"/>
                </a:lnTo>
                <a:cubicBezTo>
                  <a:pt x="60" y="9"/>
                  <a:pt x="60" y="8"/>
                  <a:pt x="60" y="7"/>
                </a:cubicBezTo>
                <a:cubicBezTo>
                  <a:pt x="60" y="3"/>
                  <a:pt x="57" y="0"/>
                  <a:pt x="53" y="0"/>
                </a:cubicBezTo>
                <a:cubicBezTo>
                  <a:pt x="50" y="0"/>
                  <a:pt x="47" y="2"/>
                  <a:pt x="46" y="4"/>
                </a:cubicBezTo>
                <a:lnTo>
                  <a:pt x="30" y="46"/>
                </a:lnTo>
                <a:lnTo>
                  <a:pt x="14" y="5"/>
                </a:lnTo>
                <a:cubicBezTo>
                  <a:pt x="13" y="2"/>
                  <a:pt x="10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8"/>
                  <a:pt x="0" y="9"/>
                  <a:pt x="0" y="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4" name="Freeform 1183">
            <a:extLst>
              <a:ext uri="{FF2B5EF4-FFF2-40B4-BE49-F238E27FC236}">
                <a16:creationId xmlns:a16="http://schemas.microsoft.com/office/drawing/2014/main" id="{86A29473-CBB0-844D-BB55-04F9CB96B03C}"/>
              </a:ext>
            </a:extLst>
          </p:cNvPr>
          <p:cNvSpPr/>
          <p:nvPr/>
        </p:nvSpPr>
        <p:spPr>
          <a:xfrm>
            <a:off x="4856713" y="518611"/>
            <a:ext cx="2160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" h="67">
                <a:moveTo>
                  <a:pt x="34" y="67"/>
                </a:moveTo>
                <a:cubicBezTo>
                  <a:pt x="43" y="67"/>
                  <a:pt x="51" y="64"/>
                  <a:pt x="56" y="61"/>
                </a:cubicBezTo>
                <a:cubicBezTo>
                  <a:pt x="60" y="58"/>
                  <a:pt x="61" y="56"/>
                  <a:pt x="61" y="52"/>
                </a:cubicBezTo>
                <a:lnTo>
                  <a:pt x="61" y="36"/>
                </a:lnTo>
                <a:cubicBezTo>
                  <a:pt x="61" y="32"/>
                  <a:pt x="58" y="29"/>
                  <a:pt x="54" y="29"/>
                </a:cubicBezTo>
                <a:lnTo>
                  <a:pt x="38" y="29"/>
                </a:lnTo>
                <a:cubicBezTo>
                  <a:pt x="35" y="29"/>
                  <a:pt x="32" y="32"/>
                  <a:pt x="32" y="35"/>
                </a:cubicBezTo>
                <a:cubicBezTo>
                  <a:pt x="32" y="38"/>
                  <a:pt x="35" y="41"/>
                  <a:pt x="38" y="41"/>
                </a:cubicBezTo>
                <a:lnTo>
                  <a:pt x="47" y="41"/>
                </a:lnTo>
                <a:lnTo>
                  <a:pt x="47" y="50"/>
                </a:lnTo>
                <a:cubicBezTo>
                  <a:pt x="44" y="53"/>
                  <a:pt x="39" y="54"/>
                  <a:pt x="34" y="54"/>
                </a:cubicBezTo>
                <a:cubicBezTo>
                  <a:pt x="23" y="54"/>
                  <a:pt x="15" y="45"/>
                  <a:pt x="15" y="34"/>
                </a:cubicBezTo>
                <a:lnTo>
                  <a:pt x="15" y="33"/>
                </a:lnTo>
                <a:cubicBezTo>
                  <a:pt x="15" y="23"/>
                  <a:pt x="23" y="13"/>
                  <a:pt x="33" y="13"/>
                </a:cubicBezTo>
                <a:cubicBezTo>
                  <a:pt x="39" y="13"/>
                  <a:pt x="43" y="15"/>
                  <a:pt x="47" y="18"/>
                </a:cubicBezTo>
                <a:cubicBezTo>
                  <a:pt x="48" y="19"/>
                  <a:pt x="49" y="19"/>
                  <a:pt x="52" y="19"/>
                </a:cubicBezTo>
                <a:cubicBezTo>
                  <a:pt x="55" y="19"/>
                  <a:pt x="59" y="16"/>
                  <a:pt x="59" y="12"/>
                </a:cubicBezTo>
                <a:cubicBezTo>
                  <a:pt x="59" y="10"/>
                  <a:pt x="57" y="8"/>
                  <a:pt x="56" y="7"/>
                </a:cubicBezTo>
                <a:cubicBezTo>
                  <a:pt x="50" y="3"/>
                  <a:pt x="43" y="0"/>
                  <a:pt x="34" y="0"/>
                </a:cubicBezTo>
                <a:cubicBezTo>
                  <a:pt x="14" y="0"/>
                  <a:pt x="0" y="15"/>
                  <a:pt x="0" y="34"/>
                </a:cubicBezTo>
                <a:cubicBezTo>
                  <a:pt x="0" y="53"/>
                  <a:pt x="14" y="67"/>
                  <a:pt x="34" y="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5" name="Freeform 1184">
            <a:extLst>
              <a:ext uri="{FF2B5EF4-FFF2-40B4-BE49-F238E27FC236}">
                <a16:creationId xmlns:a16="http://schemas.microsoft.com/office/drawing/2014/main" id="{B4D328DE-373B-8A43-A374-60D5C0E7D702}"/>
              </a:ext>
            </a:extLst>
          </p:cNvPr>
          <p:cNvSpPr/>
          <p:nvPr/>
        </p:nvSpPr>
        <p:spPr>
          <a:xfrm>
            <a:off x="4881913" y="518611"/>
            <a:ext cx="2268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" h="66">
                <a:moveTo>
                  <a:pt x="32" y="18"/>
                </a:moveTo>
                <a:lnTo>
                  <a:pt x="41" y="39"/>
                </a:lnTo>
                <a:lnTo>
                  <a:pt x="23" y="39"/>
                </a:lnTo>
                <a:close/>
                <a:moveTo>
                  <a:pt x="7" y="66"/>
                </a:moveTo>
                <a:cubicBezTo>
                  <a:pt x="10" y="66"/>
                  <a:pt x="12" y="65"/>
                  <a:pt x="13" y="62"/>
                </a:cubicBezTo>
                <a:lnTo>
                  <a:pt x="18" y="51"/>
                </a:lnTo>
                <a:lnTo>
                  <a:pt x="46" y="51"/>
                </a:lnTo>
                <a:lnTo>
                  <a:pt x="51" y="62"/>
                </a:lnTo>
                <a:cubicBezTo>
                  <a:pt x="52" y="65"/>
                  <a:pt x="54" y="66"/>
                  <a:pt x="57" y="66"/>
                </a:cubicBezTo>
                <a:cubicBezTo>
                  <a:pt x="61" y="66"/>
                  <a:pt x="64" y="63"/>
                  <a:pt x="64" y="60"/>
                </a:cubicBezTo>
                <a:cubicBezTo>
                  <a:pt x="64" y="59"/>
                  <a:pt x="64" y="58"/>
                  <a:pt x="63" y="57"/>
                </a:cubicBezTo>
                <a:lnTo>
                  <a:pt x="41" y="6"/>
                </a:lnTo>
                <a:cubicBezTo>
                  <a:pt x="39" y="3"/>
                  <a:pt x="37" y="0"/>
                  <a:pt x="33" y="0"/>
                </a:cubicBezTo>
                <a:lnTo>
                  <a:pt x="32" y="0"/>
                </a:lnTo>
                <a:cubicBezTo>
                  <a:pt x="28" y="0"/>
                  <a:pt x="25" y="3"/>
                  <a:pt x="24" y="6"/>
                </a:cubicBezTo>
                <a:lnTo>
                  <a:pt x="1" y="57"/>
                </a:lnTo>
                <a:cubicBezTo>
                  <a:pt x="1" y="58"/>
                  <a:pt x="0" y="59"/>
                  <a:pt x="0" y="60"/>
                </a:cubicBezTo>
                <a:cubicBezTo>
                  <a:pt x="0" y="63"/>
                  <a:pt x="3" y="66"/>
                  <a:pt x="7" y="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6" name="Freeform 1185">
            <a:extLst>
              <a:ext uri="{FF2B5EF4-FFF2-40B4-BE49-F238E27FC236}">
                <a16:creationId xmlns:a16="http://schemas.microsoft.com/office/drawing/2014/main" id="{1CF63A53-6C78-FB40-989B-760E8B4E4FE6}"/>
              </a:ext>
            </a:extLst>
          </p:cNvPr>
          <p:cNvSpPr/>
          <p:nvPr/>
        </p:nvSpPr>
        <p:spPr>
          <a:xfrm>
            <a:off x="4813873" y="520411"/>
            <a:ext cx="426600" cy="333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6" h="926">
                <a:moveTo>
                  <a:pt x="1131" y="841"/>
                </a:moveTo>
                <a:cubicBezTo>
                  <a:pt x="1131" y="857"/>
                  <a:pt x="1117" y="871"/>
                  <a:pt x="1101" y="871"/>
                </a:cubicBezTo>
                <a:lnTo>
                  <a:pt x="859" y="871"/>
                </a:lnTo>
                <a:cubicBezTo>
                  <a:pt x="843" y="871"/>
                  <a:pt x="830" y="857"/>
                  <a:pt x="830" y="841"/>
                </a:cubicBezTo>
                <a:lnTo>
                  <a:pt x="830" y="222"/>
                </a:lnTo>
                <a:cubicBezTo>
                  <a:pt x="830" y="206"/>
                  <a:pt x="843" y="193"/>
                  <a:pt x="859" y="193"/>
                </a:cubicBezTo>
                <a:lnTo>
                  <a:pt x="1101" y="193"/>
                </a:lnTo>
                <a:cubicBezTo>
                  <a:pt x="1117" y="193"/>
                  <a:pt x="1131" y="206"/>
                  <a:pt x="1131" y="222"/>
                </a:cubicBezTo>
                <a:close/>
                <a:moveTo>
                  <a:pt x="603" y="770"/>
                </a:moveTo>
                <a:lnTo>
                  <a:pt x="373" y="770"/>
                </a:lnTo>
                <a:lnTo>
                  <a:pt x="413" y="661"/>
                </a:lnTo>
                <a:lnTo>
                  <a:pt x="564" y="661"/>
                </a:lnTo>
                <a:close/>
                <a:moveTo>
                  <a:pt x="1101" y="137"/>
                </a:moveTo>
                <a:lnTo>
                  <a:pt x="972" y="137"/>
                </a:lnTo>
                <a:cubicBezTo>
                  <a:pt x="974" y="134"/>
                  <a:pt x="975" y="129"/>
                  <a:pt x="975" y="125"/>
                </a:cubicBezTo>
                <a:lnTo>
                  <a:pt x="975" y="45"/>
                </a:lnTo>
                <a:cubicBezTo>
                  <a:pt x="975" y="20"/>
                  <a:pt x="955" y="0"/>
                  <a:pt x="930" y="0"/>
                </a:cubicBezTo>
                <a:lnTo>
                  <a:pt x="433" y="0"/>
                </a:lnTo>
                <a:cubicBezTo>
                  <a:pt x="418" y="0"/>
                  <a:pt x="405" y="12"/>
                  <a:pt x="405" y="27"/>
                </a:cubicBezTo>
                <a:cubicBezTo>
                  <a:pt x="405" y="43"/>
                  <a:pt x="418" y="55"/>
                  <a:pt x="433" y="55"/>
                </a:cubicBezTo>
                <a:lnTo>
                  <a:pt x="920" y="55"/>
                </a:lnTo>
                <a:lnTo>
                  <a:pt x="920" y="125"/>
                </a:lnTo>
                <a:cubicBezTo>
                  <a:pt x="920" y="129"/>
                  <a:pt x="921" y="134"/>
                  <a:pt x="923" y="137"/>
                </a:cubicBezTo>
                <a:lnTo>
                  <a:pt x="859" y="137"/>
                </a:lnTo>
                <a:cubicBezTo>
                  <a:pt x="813" y="137"/>
                  <a:pt x="775" y="175"/>
                  <a:pt x="775" y="222"/>
                </a:cubicBezTo>
                <a:lnTo>
                  <a:pt x="775" y="606"/>
                </a:lnTo>
                <a:lnTo>
                  <a:pt x="583" y="606"/>
                </a:lnTo>
                <a:lnTo>
                  <a:pt x="394" y="606"/>
                </a:lnTo>
                <a:lnTo>
                  <a:pt x="56" y="606"/>
                </a:lnTo>
                <a:lnTo>
                  <a:pt x="56" y="389"/>
                </a:lnTo>
                <a:cubicBezTo>
                  <a:pt x="56" y="374"/>
                  <a:pt x="43" y="362"/>
                  <a:pt x="28" y="362"/>
                </a:cubicBezTo>
                <a:cubicBezTo>
                  <a:pt x="13" y="362"/>
                  <a:pt x="0" y="374"/>
                  <a:pt x="0" y="389"/>
                </a:cubicBezTo>
                <a:lnTo>
                  <a:pt x="0" y="616"/>
                </a:lnTo>
                <a:cubicBezTo>
                  <a:pt x="0" y="641"/>
                  <a:pt x="21" y="661"/>
                  <a:pt x="45" y="661"/>
                </a:cubicBezTo>
                <a:lnTo>
                  <a:pt x="354" y="661"/>
                </a:lnTo>
                <a:lnTo>
                  <a:pt x="314" y="770"/>
                </a:lnTo>
                <a:lnTo>
                  <a:pt x="257" y="770"/>
                </a:lnTo>
                <a:cubicBezTo>
                  <a:pt x="242" y="770"/>
                  <a:pt x="229" y="782"/>
                  <a:pt x="229" y="797"/>
                </a:cubicBezTo>
                <a:cubicBezTo>
                  <a:pt x="229" y="812"/>
                  <a:pt x="242" y="825"/>
                  <a:pt x="257" y="825"/>
                </a:cubicBezTo>
                <a:lnTo>
                  <a:pt x="333" y="825"/>
                </a:lnTo>
                <a:lnTo>
                  <a:pt x="643" y="825"/>
                </a:lnTo>
                <a:lnTo>
                  <a:pt x="719" y="825"/>
                </a:lnTo>
                <a:cubicBezTo>
                  <a:pt x="734" y="825"/>
                  <a:pt x="747" y="812"/>
                  <a:pt x="747" y="797"/>
                </a:cubicBezTo>
                <a:cubicBezTo>
                  <a:pt x="747" y="782"/>
                  <a:pt x="734" y="770"/>
                  <a:pt x="719" y="770"/>
                </a:cubicBezTo>
                <a:lnTo>
                  <a:pt x="662" y="770"/>
                </a:lnTo>
                <a:lnTo>
                  <a:pt x="622" y="661"/>
                </a:lnTo>
                <a:lnTo>
                  <a:pt x="775" y="661"/>
                </a:lnTo>
                <a:lnTo>
                  <a:pt x="775" y="841"/>
                </a:lnTo>
                <a:cubicBezTo>
                  <a:pt x="775" y="888"/>
                  <a:pt x="813" y="926"/>
                  <a:pt x="859" y="926"/>
                </a:cubicBezTo>
                <a:lnTo>
                  <a:pt x="1101" y="926"/>
                </a:lnTo>
                <a:cubicBezTo>
                  <a:pt x="1148" y="926"/>
                  <a:pt x="1186" y="888"/>
                  <a:pt x="1186" y="841"/>
                </a:cubicBezTo>
                <a:lnTo>
                  <a:pt x="1186" y="222"/>
                </a:lnTo>
                <a:cubicBezTo>
                  <a:pt x="1186" y="175"/>
                  <a:pt x="1148" y="137"/>
                  <a:pt x="1101" y="13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7" name="Freeform 1186">
            <a:extLst>
              <a:ext uri="{FF2B5EF4-FFF2-40B4-BE49-F238E27FC236}">
                <a16:creationId xmlns:a16="http://schemas.microsoft.com/office/drawing/2014/main" id="{B501ECF9-8933-894B-8A30-D02B6630FD55}"/>
              </a:ext>
            </a:extLst>
          </p:cNvPr>
          <p:cNvSpPr/>
          <p:nvPr/>
        </p:nvSpPr>
        <p:spPr>
          <a:xfrm>
            <a:off x="5122753" y="613651"/>
            <a:ext cx="8748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89">
                <a:moveTo>
                  <a:pt x="208" y="54"/>
                </a:moveTo>
                <a:lnTo>
                  <a:pt x="36" y="54"/>
                </a:lnTo>
                <a:lnTo>
                  <a:pt x="36" y="36"/>
                </a:lnTo>
                <a:lnTo>
                  <a:pt x="208" y="36"/>
                </a:lnTo>
                <a:close/>
                <a:moveTo>
                  <a:pt x="226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1"/>
                  <a:pt x="8" y="89"/>
                  <a:pt x="18" y="89"/>
                </a:cubicBezTo>
                <a:lnTo>
                  <a:pt x="226" y="89"/>
                </a:lnTo>
                <a:cubicBezTo>
                  <a:pt x="236" y="89"/>
                  <a:pt x="244" y="81"/>
                  <a:pt x="244" y="71"/>
                </a:cubicBezTo>
                <a:lnTo>
                  <a:pt x="244" y="18"/>
                </a:lnTo>
                <a:cubicBezTo>
                  <a:pt x="244" y="8"/>
                  <a:pt x="236" y="0"/>
                  <a:pt x="22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8" name="Freeform 1187">
            <a:extLst>
              <a:ext uri="{FF2B5EF4-FFF2-40B4-BE49-F238E27FC236}">
                <a16:creationId xmlns:a16="http://schemas.microsoft.com/office/drawing/2014/main" id="{C1403A4B-5D8D-574D-B043-15AC3EBEB4DE}"/>
              </a:ext>
            </a:extLst>
          </p:cNvPr>
          <p:cNvSpPr/>
          <p:nvPr/>
        </p:nvSpPr>
        <p:spPr>
          <a:xfrm>
            <a:off x="5122753" y="653970"/>
            <a:ext cx="8748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89">
                <a:moveTo>
                  <a:pt x="208" y="54"/>
                </a:moveTo>
                <a:lnTo>
                  <a:pt x="36" y="54"/>
                </a:lnTo>
                <a:lnTo>
                  <a:pt x="36" y="36"/>
                </a:lnTo>
                <a:lnTo>
                  <a:pt x="208" y="36"/>
                </a:lnTo>
                <a:close/>
                <a:moveTo>
                  <a:pt x="226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2"/>
                </a:lnTo>
                <a:cubicBezTo>
                  <a:pt x="0" y="81"/>
                  <a:pt x="8" y="89"/>
                  <a:pt x="18" y="89"/>
                </a:cubicBezTo>
                <a:lnTo>
                  <a:pt x="226" y="89"/>
                </a:lnTo>
                <a:cubicBezTo>
                  <a:pt x="236" y="89"/>
                  <a:pt x="244" y="81"/>
                  <a:pt x="244" y="72"/>
                </a:cubicBezTo>
                <a:lnTo>
                  <a:pt x="244" y="18"/>
                </a:lnTo>
                <a:cubicBezTo>
                  <a:pt x="244" y="8"/>
                  <a:pt x="236" y="0"/>
                  <a:pt x="22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9" name="Freeform 1188">
            <a:extLst>
              <a:ext uri="{FF2B5EF4-FFF2-40B4-BE49-F238E27FC236}">
                <a16:creationId xmlns:a16="http://schemas.microsoft.com/office/drawing/2014/main" id="{A8012D74-AAB8-4448-8951-D3BC4DD8C9BA}"/>
              </a:ext>
            </a:extLst>
          </p:cNvPr>
          <p:cNvSpPr/>
          <p:nvPr/>
        </p:nvSpPr>
        <p:spPr>
          <a:xfrm>
            <a:off x="5127433" y="728131"/>
            <a:ext cx="7812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8" h="252">
                <a:moveTo>
                  <a:pt x="182" y="217"/>
                </a:moveTo>
                <a:lnTo>
                  <a:pt x="36" y="217"/>
                </a:lnTo>
                <a:lnTo>
                  <a:pt x="36" y="35"/>
                </a:lnTo>
                <a:lnTo>
                  <a:pt x="182" y="35"/>
                </a:lnTo>
                <a:close/>
                <a:moveTo>
                  <a:pt x="200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235"/>
                </a:lnTo>
                <a:cubicBezTo>
                  <a:pt x="0" y="244"/>
                  <a:pt x="8" y="252"/>
                  <a:pt x="18" y="252"/>
                </a:cubicBezTo>
                <a:lnTo>
                  <a:pt x="200" y="252"/>
                </a:lnTo>
                <a:cubicBezTo>
                  <a:pt x="210" y="252"/>
                  <a:pt x="218" y="244"/>
                  <a:pt x="218" y="235"/>
                </a:cubicBezTo>
                <a:lnTo>
                  <a:pt x="218" y="18"/>
                </a:lnTo>
                <a:cubicBezTo>
                  <a:pt x="218" y="8"/>
                  <a:pt x="210" y="0"/>
                  <a:pt x="20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0" name="Freeform 1189">
            <a:extLst>
              <a:ext uri="{FF2B5EF4-FFF2-40B4-BE49-F238E27FC236}">
                <a16:creationId xmlns:a16="http://schemas.microsoft.com/office/drawing/2014/main" id="{3DB34818-496D-954E-97CE-780B250B3A0F}"/>
              </a:ext>
            </a:extLst>
          </p:cNvPr>
          <p:cNvSpPr/>
          <p:nvPr/>
        </p:nvSpPr>
        <p:spPr>
          <a:xfrm>
            <a:off x="5529193" y="520411"/>
            <a:ext cx="426240" cy="333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5" h="926">
                <a:moveTo>
                  <a:pt x="1130" y="841"/>
                </a:moveTo>
                <a:cubicBezTo>
                  <a:pt x="1130" y="857"/>
                  <a:pt x="1116" y="871"/>
                  <a:pt x="1100" y="871"/>
                </a:cubicBezTo>
                <a:lnTo>
                  <a:pt x="858" y="871"/>
                </a:lnTo>
                <a:cubicBezTo>
                  <a:pt x="842" y="871"/>
                  <a:pt x="829" y="857"/>
                  <a:pt x="829" y="841"/>
                </a:cubicBezTo>
                <a:lnTo>
                  <a:pt x="829" y="222"/>
                </a:lnTo>
                <a:cubicBezTo>
                  <a:pt x="829" y="206"/>
                  <a:pt x="842" y="193"/>
                  <a:pt x="858" y="193"/>
                </a:cubicBezTo>
                <a:lnTo>
                  <a:pt x="1100" y="193"/>
                </a:lnTo>
                <a:cubicBezTo>
                  <a:pt x="1116" y="193"/>
                  <a:pt x="1130" y="206"/>
                  <a:pt x="1130" y="222"/>
                </a:cubicBezTo>
                <a:close/>
                <a:moveTo>
                  <a:pt x="602" y="770"/>
                </a:moveTo>
                <a:lnTo>
                  <a:pt x="372" y="770"/>
                </a:lnTo>
                <a:lnTo>
                  <a:pt x="412" y="661"/>
                </a:lnTo>
                <a:lnTo>
                  <a:pt x="563" y="661"/>
                </a:lnTo>
                <a:close/>
                <a:moveTo>
                  <a:pt x="1100" y="137"/>
                </a:moveTo>
                <a:lnTo>
                  <a:pt x="971" y="137"/>
                </a:lnTo>
                <a:cubicBezTo>
                  <a:pt x="973" y="134"/>
                  <a:pt x="974" y="129"/>
                  <a:pt x="974" y="125"/>
                </a:cubicBezTo>
                <a:lnTo>
                  <a:pt x="974" y="45"/>
                </a:lnTo>
                <a:cubicBezTo>
                  <a:pt x="974" y="20"/>
                  <a:pt x="954" y="0"/>
                  <a:pt x="929" y="0"/>
                </a:cubicBezTo>
                <a:lnTo>
                  <a:pt x="432" y="0"/>
                </a:lnTo>
                <a:cubicBezTo>
                  <a:pt x="417" y="0"/>
                  <a:pt x="404" y="12"/>
                  <a:pt x="404" y="27"/>
                </a:cubicBezTo>
                <a:cubicBezTo>
                  <a:pt x="404" y="43"/>
                  <a:pt x="417" y="55"/>
                  <a:pt x="432" y="55"/>
                </a:cubicBezTo>
                <a:lnTo>
                  <a:pt x="919" y="55"/>
                </a:lnTo>
                <a:lnTo>
                  <a:pt x="919" y="125"/>
                </a:lnTo>
                <a:cubicBezTo>
                  <a:pt x="919" y="129"/>
                  <a:pt x="920" y="134"/>
                  <a:pt x="922" y="137"/>
                </a:cubicBezTo>
                <a:lnTo>
                  <a:pt x="858" y="137"/>
                </a:lnTo>
                <a:cubicBezTo>
                  <a:pt x="812" y="137"/>
                  <a:pt x="774" y="175"/>
                  <a:pt x="774" y="222"/>
                </a:cubicBezTo>
                <a:lnTo>
                  <a:pt x="774" y="606"/>
                </a:lnTo>
                <a:lnTo>
                  <a:pt x="582" y="606"/>
                </a:lnTo>
                <a:lnTo>
                  <a:pt x="393" y="606"/>
                </a:lnTo>
                <a:lnTo>
                  <a:pt x="55" y="606"/>
                </a:lnTo>
                <a:lnTo>
                  <a:pt x="55" y="389"/>
                </a:lnTo>
                <a:cubicBezTo>
                  <a:pt x="55" y="374"/>
                  <a:pt x="42" y="362"/>
                  <a:pt x="27" y="362"/>
                </a:cubicBezTo>
                <a:cubicBezTo>
                  <a:pt x="12" y="362"/>
                  <a:pt x="0" y="374"/>
                  <a:pt x="0" y="389"/>
                </a:cubicBezTo>
                <a:lnTo>
                  <a:pt x="0" y="616"/>
                </a:lnTo>
                <a:cubicBezTo>
                  <a:pt x="0" y="641"/>
                  <a:pt x="20" y="661"/>
                  <a:pt x="44" y="661"/>
                </a:cubicBezTo>
                <a:lnTo>
                  <a:pt x="353" y="661"/>
                </a:lnTo>
                <a:lnTo>
                  <a:pt x="313" y="770"/>
                </a:lnTo>
                <a:lnTo>
                  <a:pt x="256" y="770"/>
                </a:lnTo>
                <a:cubicBezTo>
                  <a:pt x="241" y="770"/>
                  <a:pt x="228" y="782"/>
                  <a:pt x="228" y="797"/>
                </a:cubicBezTo>
                <a:cubicBezTo>
                  <a:pt x="228" y="812"/>
                  <a:pt x="241" y="825"/>
                  <a:pt x="256" y="825"/>
                </a:cubicBezTo>
                <a:lnTo>
                  <a:pt x="332" y="825"/>
                </a:lnTo>
                <a:lnTo>
                  <a:pt x="642" y="825"/>
                </a:lnTo>
                <a:lnTo>
                  <a:pt x="718" y="825"/>
                </a:lnTo>
                <a:cubicBezTo>
                  <a:pt x="733" y="825"/>
                  <a:pt x="746" y="812"/>
                  <a:pt x="746" y="797"/>
                </a:cubicBezTo>
                <a:cubicBezTo>
                  <a:pt x="746" y="782"/>
                  <a:pt x="733" y="770"/>
                  <a:pt x="718" y="770"/>
                </a:cubicBezTo>
                <a:lnTo>
                  <a:pt x="661" y="770"/>
                </a:lnTo>
                <a:lnTo>
                  <a:pt x="621" y="661"/>
                </a:lnTo>
                <a:lnTo>
                  <a:pt x="774" y="661"/>
                </a:lnTo>
                <a:lnTo>
                  <a:pt x="774" y="841"/>
                </a:lnTo>
                <a:cubicBezTo>
                  <a:pt x="774" y="888"/>
                  <a:pt x="812" y="926"/>
                  <a:pt x="858" y="926"/>
                </a:cubicBezTo>
                <a:lnTo>
                  <a:pt x="1100" y="926"/>
                </a:lnTo>
                <a:cubicBezTo>
                  <a:pt x="1147" y="926"/>
                  <a:pt x="1185" y="888"/>
                  <a:pt x="1185" y="841"/>
                </a:cubicBezTo>
                <a:lnTo>
                  <a:pt x="1185" y="222"/>
                </a:lnTo>
                <a:cubicBezTo>
                  <a:pt x="1185" y="175"/>
                  <a:pt x="1147" y="137"/>
                  <a:pt x="1100" y="13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1" name="Freeform 1190">
            <a:extLst>
              <a:ext uri="{FF2B5EF4-FFF2-40B4-BE49-F238E27FC236}">
                <a16:creationId xmlns:a16="http://schemas.microsoft.com/office/drawing/2014/main" id="{8FCD52DA-2263-4C44-90CC-33718B64C976}"/>
              </a:ext>
            </a:extLst>
          </p:cNvPr>
          <p:cNvSpPr/>
          <p:nvPr/>
        </p:nvSpPr>
        <p:spPr>
          <a:xfrm>
            <a:off x="5837713" y="613651"/>
            <a:ext cx="8748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89">
                <a:moveTo>
                  <a:pt x="209" y="54"/>
                </a:moveTo>
                <a:lnTo>
                  <a:pt x="36" y="54"/>
                </a:lnTo>
                <a:lnTo>
                  <a:pt x="36" y="36"/>
                </a:lnTo>
                <a:lnTo>
                  <a:pt x="209" y="36"/>
                </a:lnTo>
                <a:close/>
                <a:moveTo>
                  <a:pt x="226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1"/>
                  <a:pt x="8" y="89"/>
                  <a:pt x="18" y="89"/>
                </a:cubicBezTo>
                <a:lnTo>
                  <a:pt x="226" y="89"/>
                </a:lnTo>
                <a:cubicBezTo>
                  <a:pt x="236" y="89"/>
                  <a:pt x="244" y="81"/>
                  <a:pt x="244" y="71"/>
                </a:cubicBezTo>
                <a:lnTo>
                  <a:pt x="244" y="18"/>
                </a:lnTo>
                <a:cubicBezTo>
                  <a:pt x="244" y="8"/>
                  <a:pt x="236" y="0"/>
                  <a:pt x="22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2" name="Freeform 1191">
            <a:extLst>
              <a:ext uri="{FF2B5EF4-FFF2-40B4-BE49-F238E27FC236}">
                <a16:creationId xmlns:a16="http://schemas.microsoft.com/office/drawing/2014/main" id="{1540E57B-5AC3-9B4A-81F2-EA2A0AB9EB24}"/>
              </a:ext>
            </a:extLst>
          </p:cNvPr>
          <p:cNvSpPr/>
          <p:nvPr/>
        </p:nvSpPr>
        <p:spPr>
          <a:xfrm>
            <a:off x="5837713" y="653970"/>
            <a:ext cx="8748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89">
                <a:moveTo>
                  <a:pt x="209" y="54"/>
                </a:moveTo>
                <a:lnTo>
                  <a:pt x="36" y="54"/>
                </a:lnTo>
                <a:lnTo>
                  <a:pt x="36" y="36"/>
                </a:lnTo>
                <a:lnTo>
                  <a:pt x="209" y="36"/>
                </a:lnTo>
                <a:close/>
                <a:moveTo>
                  <a:pt x="226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2"/>
                </a:lnTo>
                <a:cubicBezTo>
                  <a:pt x="0" y="81"/>
                  <a:pt x="8" y="89"/>
                  <a:pt x="18" y="89"/>
                </a:cubicBezTo>
                <a:lnTo>
                  <a:pt x="226" y="89"/>
                </a:lnTo>
                <a:cubicBezTo>
                  <a:pt x="236" y="89"/>
                  <a:pt x="244" y="81"/>
                  <a:pt x="244" y="72"/>
                </a:cubicBezTo>
                <a:lnTo>
                  <a:pt x="244" y="18"/>
                </a:lnTo>
                <a:cubicBezTo>
                  <a:pt x="244" y="8"/>
                  <a:pt x="236" y="0"/>
                  <a:pt x="22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3" name="Freeform 1192">
            <a:extLst>
              <a:ext uri="{FF2B5EF4-FFF2-40B4-BE49-F238E27FC236}">
                <a16:creationId xmlns:a16="http://schemas.microsoft.com/office/drawing/2014/main" id="{E2BDC58F-00A3-B841-8DE6-BD3B9E23D250}"/>
              </a:ext>
            </a:extLst>
          </p:cNvPr>
          <p:cNvSpPr/>
          <p:nvPr/>
        </p:nvSpPr>
        <p:spPr>
          <a:xfrm>
            <a:off x="5842752" y="728131"/>
            <a:ext cx="7776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7" h="252">
                <a:moveTo>
                  <a:pt x="181" y="217"/>
                </a:moveTo>
                <a:lnTo>
                  <a:pt x="35" y="217"/>
                </a:lnTo>
                <a:lnTo>
                  <a:pt x="35" y="35"/>
                </a:lnTo>
                <a:lnTo>
                  <a:pt x="181" y="35"/>
                </a:lnTo>
                <a:close/>
                <a:moveTo>
                  <a:pt x="199" y="0"/>
                </a:move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235"/>
                </a:lnTo>
                <a:cubicBezTo>
                  <a:pt x="0" y="244"/>
                  <a:pt x="7" y="252"/>
                  <a:pt x="17" y="252"/>
                </a:cubicBezTo>
                <a:lnTo>
                  <a:pt x="199" y="252"/>
                </a:lnTo>
                <a:cubicBezTo>
                  <a:pt x="209" y="252"/>
                  <a:pt x="217" y="244"/>
                  <a:pt x="217" y="235"/>
                </a:cubicBezTo>
                <a:lnTo>
                  <a:pt x="217" y="18"/>
                </a:lnTo>
                <a:cubicBezTo>
                  <a:pt x="217" y="8"/>
                  <a:pt x="209" y="0"/>
                  <a:pt x="19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4" name="Freeform 1193">
            <a:extLst>
              <a:ext uri="{FF2B5EF4-FFF2-40B4-BE49-F238E27FC236}">
                <a16:creationId xmlns:a16="http://schemas.microsoft.com/office/drawing/2014/main" id="{1FCCB4E4-29E2-EC4F-A790-DE0860D15CF0}"/>
              </a:ext>
            </a:extLst>
          </p:cNvPr>
          <p:cNvSpPr/>
          <p:nvPr/>
        </p:nvSpPr>
        <p:spPr>
          <a:xfrm>
            <a:off x="5520193" y="421051"/>
            <a:ext cx="128160" cy="292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7" h="814">
                <a:moveTo>
                  <a:pt x="35" y="168"/>
                </a:moveTo>
                <a:lnTo>
                  <a:pt x="71" y="168"/>
                </a:lnTo>
                <a:lnTo>
                  <a:pt x="285" y="168"/>
                </a:lnTo>
                <a:lnTo>
                  <a:pt x="322" y="168"/>
                </a:lnTo>
                <a:lnTo>
                  <a:pt x="322" y="487"/>
                </a:lnTo>
                <a:lnTo>
                  <a:pt x="35" y="487"/>
                </a:lnTo>
                <a:close/>
                <a:moveTo>
                  <a:pt x="89" y="35"/>
                </a:moveTo>
                <a:lnTo>
                  <a:pt x="268" y="35"/>
                </a:lnTo>
                <a:lnTo>
                  <a:pt x="268" y="133"/>
                </a:lnTo>
                <a:lnTo>
                  <a:pt x="89" y="133"/>
                </a:lnTo>
                <a:close/>
                <a:moveTo>
                  <a:pt x="189" y="778"/>
                </a:moveTo>
                <a:lnTo>
                  <a:pt x="167" y="778"/>
                </a:lnTo>
                <a:lnTo>
                  <a:pt x="167" y="569"/>
                </a:lnTo>
                <a:lnTo>
                  <a:pt x="189" y="569"/>
                </a:lnTo>
                <a:close/>
                <a:moveTo>
                  <a:pt x="144" y="530"/>
                </a:moveTo>
                <a:lnTo>
                  <a:pt x="212" y="530"/>
                </a:lnTo>
                <a:cubicBezTo>
                  <a:pt x="210" y="532"/>
                  <a:pt x="208" y="533"/>
                  <a:pt x="205" y="533"/>
                </a:cubicBezTo>
                <a:lnTo>
                  <a:pt x="152" y="533"/>
                </a:lnTo>
                <a:cubicBezTo>
                  <a:pt x="149" y="533"/>
                  <a:pt x="146" y="532"/>
                  <a:pt x="144" y="530"/>
                </a:cubicBezTo>
                <a:close/>
                <a:moveTo>
                  <a:pt x="107" y="524"/>
                </a:moveTo>
                <a:cubicBezTo>
                  <a:pt x="107" y="541"/>
                  <a:pt x="117" y="557"/>
                  <a:pt x="132" y="564"/>
                </a:cubicBezTo>
                <a:lnTo>
                  <a:pt x="132" y="796"/>
                </a:lnTo>
                <a:cubicBezTo>
                  <a:pt x="132" y="806"/>
                  <a:pt x="140" y="814"/>
                  <a:pt x="150" y="814"/>
                </a:cubicBezTo>
                <a:lnTo>
                  <a:pt x="207" y="814"/>
                </a:lnTo>
                <a:cubicBezTo>
                  <a:pt x="217" y="814"/>
                  <a:pt x="225" y="806"/>
                  <a:pt x="225" y="796"/>
                </a:cubicBezTo>
                <a:lnTo>
                  <a:pt x="225" y="564"/>
                </a:lnTo>
                <a:cubicBezTo>
                  <a:pt x="240" y="557"/>
                  <a:pt x="250" y="541"/>
                  <a:pt x="250" y="524"/>
                </a:cubicBezTo>
                <a:cubicBezTo>
                  <a:pt x="250" y="523"/>
                  <a:pt x="250" y="523"/>
                  <a:pt x="250" y="522"/>
                </a:cubicBezTo>
                <a:lnTo>
                  <a:pt x="339" y="522"/>
                </a:lnTo>
                <a:cubicBezTo>
                  <a:pt x="349" y="522"/>
                  <a:pt x="357" y="514"/>
                  <a:pt x="357" y="504"/>
                </a:cubicBezTo>
                <a:lnTo>
                  <a:pt x="357" y="151"/>
                </a:lnTo>
                <a:cubicBezTo>
                  <a:pt x="357" y="141"/>
                  <a:pt x="349" y="133"/>
                  <a:pt x="339" y="133"/>
                </a:cubicBezTo>
                <a:lnTo>
                  <a:pt x="303" y="133"/>
                </a:lnTo>
                <a:lnTo>
                  <a:pt x="303" y="17"/>
                </a:lnTo>
                <a:cubicBezTo>
                  <a:pt x="303" y="8"/>
                  <a:pt x="295" y="0"/>
                  <a:pt x="285" y="0"/>
                </a:cubicBezTo>
                <a:lnTo>
                  <a:pt x="71" y="0"/>
                </a:lnTo>
                <a:cubicBezTo>
                  <a:pt x="62" y="0"/>
                  <a:pt x="54" y="8"/>
                  <a:pt x="54" y="17"/>
                </a:cubicBezTo>
                <a:lnTo>
                  <a:pt x="54" y="133"/>
                </a:lnTo>
                <a:lnTo>
                  <a:pt x="17" y="133"/>
                </a:lnTo>
                <a:cubicBezTo>
                  <a:pt x="7" y="133"/>
                  <a:pt x="0" y="141"/>
                  <a:pt x="0" y="151"/>
                </a:cubicBezTo>
                <a:lnTo>
                  <a:pt x="0" y="504"/>
                </a:lnTo>
                <a:cubicBezTo>
                  <a:pt x="0" y="514"/>
                  <a:pt x="7" y="522"/>
                  <a:pt x="17" y="522"/>
                </a:cubicBezTo>
                <a:lnTo>
                  <a:pt x="107" y="522"/>
                </a:lnTo>
                <a:cubicBezTo>
                  <a:pt x="107" y="523"/>
                  <a:pt x="107" y="523"/>
                  <a:pt x="107" y="5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5" name="Freeform 1194">
            <a:extLst>
              <a:ext uri="{FF2B5EF4-FFF2-40B4-BE49-F238E27FC236}">
                <a16:creationId xmlns:a16="http://schemas.microsoft.com/office/drawing/2014/main" id="{886C4ED1-188A-D348-9772-AD385959E202}"/>
              </a:ext>
            </a:extLst>
          </p:cNvPr>
          <p:cNvSpPr/>
          <p:nvPr/>
        </p:nvSpPr>
        <p:spPr>
          <a:xfrm>
            <a:off x="5545393" y="529411"/>
            <a:ext cx="1800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" h="60">
                <a:moveTo>
                  <a:pt x="44" y="0"/>
                </a:moveTo>
                <a:cubicBezTo>
                  <a:pt x="40" y="0"/>
                  <a:pt x="38" y="3"/>
                  <a:pt x="38" y="6"/>
                </a:cubicBezTo>
                <a:lnTo>
                  <a:pt x="38" y="24"/>
                </a:lnTo>
                <a:lnTo>
                  <a:pt x="13" y="24"/>
                </a:lnTo>
                <a:lnTo>
                  <a:pt x="13" y="6"/>
                </a:lnTo>
                <a:cubicBezTo>
                  <a:pt x="13" y="3"/>
                  <a:pt x="11" y="0"/>
                  <a:pt x="7" y="0"/>
                </a:cubicBezTo>
                <a:cubicBezTo>
                  <a:pt x="3" y="0"/>
                  <a:pt x="0" y="3"/>
                  <a:pt x="0" y="6"/>
                </a:cubicBezTo>
                <a:lnTo>
                  <a:pt x="0" y="54"/>
                </a:lnTo>
                <a:cubicBezTo>
                  <a:pt x="0" y="57"/>
                  <a:pt x="3" y="60"/>
                  <a:pt x="7" y="60"/>
                </a:cubicBezTo>
                <a:cubicBezTo>
                  <a:pt x="11" y="60"/>
                  <a:pt x="13" y="57"/>
                  <a:pt x="13" y="54"/>
                </a:cubicBezTo>
                <a:lnTo>
                  <a:pt x="13" y="36"/>
                </a:lnTo>
                <a:lnTo>
                  <a:pt x="38" y="36"/>
                </a:lnTo>
                <a:lnTo>
                  <a:pt x="38" y="54"/>
                </a:lnTo>
                <a:cubicBezTo>
                  <a:pt x="38" y="57"/>
                  <a:pt x="40" y="60"/>
                  <a:pt x="44" y="60"/>
                </a:cubicBezTo>
                <a:cubicBezTo>
                  <a:pt x="48" y="60"/>
                  <a:pt x="51" y="57"/>
                  <a:pt x="51" y="54"/>
                </a:cubicBezTo>
                <a:lnTo>
                  <a:pt x="51" y="6"/>
                </a:lnTo>
                <a:cubicBezTo>
                  <a:pt x="51" y="3"/>
                  <a:pt x="48" y="0"/>
                  <a:pt x="4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6" name="Freeform 1195">
            <a:extLst>
              <a:ext uri="{FF2B5EF4-FFF2-40B4-BE49-F238E27FC236}">
                <a16:creationId xmlns:a16="http://schemas.microsoft.com/office/drawing/2014/main" id="{66F2D011-0755-E147-8010-91C3E5224293}"/>
              </a:ext>
            </a:extLst>
          </p:cNvPr>
          <p:cNvSpPr/>
          <p:nvPr/>
        </p:nvSpPr>
        <p:spPr>
          <a:xfrm>
            <a:off x="5568793" y="529411"/>
            <a:ext cx="194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60">
                <a:moveTo>
                  <a:pt x="41" y="30"/>
                </a:moveTo>
                <a:cubicBezTo>
                  <a:pt x="41" y="41"/>
                  <a:pt x="34" y="48"/>
                  <a:pt x="23" y="48"/>
                </a:cubicBezTo>
                <a:lnTo>
                  <a:pt x="13" y="48"/>
                </a:lnTo>
                <a:lnTo>
                  <a:pt x="13" y="12"/>
                </a:lnTo>
                <a:lnTo>
                  <a:pt x="23" y="12"/>
                </a:lnTo>
                <a:cubicBezTo>
                  <a:pt x="34" y="12"/>
                  <a:pt x="41" y="20"/>
                  <a:pt x="41" y="30"/>
                </a:cubicBezTo>
                <a:close/>
                <a:moveTo>
                  <a:pt x="23" y="0"/>
                </a:moveTo>
                <a:lnTo>
                  <a:pt x="6" y="0"/>
                </a:lnTo>
                <a:cubicBezTo>
                  <a:pt x="3" y="0"/>
                  <a:pt x="0" y="3"/>
                  <a:pt x="0" y="7"/>
                </a:cubicBezTo>
                <a:lnTo>
                  <a:pt x="0" y="53"/>
                </a:lnTo>
                <a:cubicBezTo>
                  <a:pt x="0" y="57"/>
                  <a:pt x="3" y="60"/>
                  <a:pt x="6" y="60"/>
                </a:cubicBezTo>
                <a:lnTo>
                  <a:pt x="23" y="60"/>
                </a:lnTo>
                <a:cubicBezTo>
                  <a:pt x="42" y="60"/>
                  <a:pt x="55" y="47"/>
                  <a:pt x="55" y="30"/>
                </a:cubicBezTo>
                <a:cubicBezTo>
                  <a:pt x="55" y="13"/>
                  <a:pt x="42" y="0"/>
                  <a:pt x="2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7" name="Freeform 1196">
            <a:extLst>
              <a:ext uri="{FF2B5EF4-FFF2-40B4-BE49-F238E27FC236}">
                <a16:creationId xmlns:a16="http://schemas.microsoft.com/office/drawing/2014/main" id="{DEE19650-D579-0144-A928-A3AC256A4E21}"/>
              </a:ext>
            </a:extLst>
          </p:cNvPr>
          <p:cNvSpPr/>
          <p:nvPr/>
        </p:nvSpPr>
        <p:spPr>
          <a:xfrm>
            <a:off x="5592553" y="529411"/>
            <a:ext cx="212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" h="60">
                <a:moveTo>
                  <a:pt x="53" y="0"/>
                </a:moveTo>
                <a:lnTo>
                  <a:pt x="52" y="0"/>
                </a:lnTo>
                <a:cubicBezTo>
                  <a:pt x="49" y="0"/>
                  <a:pt x="47" y="1"/>
                  <a:pt x="46" y="3"/>
                </a:cubicBezTo>
                <a:lnTo>
                  <a:pt x="30" y="29"/>
                </a:lnTo>
                <a:lnTo>
                  <a:pt x="14" y="4"/>
                </a:lnTo>
                <a:cubicBezTo>
                  <a:pt x="13" y="2"/>
                  <a:pt x="11" y="0"/>
                  <a:pt x="8" y="0"/>
                </a:cubicBezTo>
                <a:lnTo>
                  <a:pt x="7" y="0"/>
                </a:lnTo>
                <a:cubicBezTo>
                  <a:pt x="3" y="0"/>
                  <a:pt x="0" y="3"/>
                  <a:pt x="0" y="7"/>
                </a:cubicBezTo>
                <a:lnTo>
                  <a:pt x="0" y="54"/>
                </a:lnTo>
                <a:cubicBezTo>
                  <a:pt x="0" y="58"/>
                  <a:pt x="3" y="60"/>
                  <a:pt x="6" y="60"/>
                </a:cubicBezTo>
                <a:cubicBezTo>
                  <a:pt x="10" y="60"/>
                  <a:pt x="13" y="58"/>
                  <a:pt x="13" y="54"/>
                </a:cubicBezTo>
                <a:lnTo>
                  <a:pt x="13" y="24"/>
                </a:lnTo>
                <a:lnTo>
                  <a:pt x="24" y="42"/>
                </a:lnTo>
                <a:cubicBezTo>
                  <a:pt x="26" y="44"/>
                  <a:pt x="27" y="45"/>
                  <a:pt x="30" y="45"/>
                </a:cubicBezTo>
                <a:cubicBezTo>
                  <a:pt x="32" y="45"/>
                  <a:pt x="34" y="44"/>
                  <a:pt x="35" y="42"/>
                </a:cubicBezTo>
                <a:lnTo>
                  <a:pt x="47" y="24"/>
                </a:lnTo>
                <a:lnTo>
                  <a:pt x="47" y="54"/>
                </a:lnTo>
                <a:cubicBezTo>
                  <a:pt x="47" y="57"/>
                  <a:pt x="49" y="60"/>
                  <a:pt x="53" y="60"/>
                </a:cubicBezTo>
                <a:cubicBezTo>
                  <a:pt x="57" y="60"/>
                  <a:pt x="60" y="57"/>
                  <a:pt x="60" y="54"/>
                </a:cubicBezTo>
                <a:lnTo>
                  <a:pt x="60" y="7"/>
                </a:lnTo>
                <a:cubicBezTo>
                  <a:pt x="60" y="3"/>
                  <a:pt x="57" y="0"/>
                  <a:pt x="5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8" name="Freeform 1197">
            <a:extLst>
              <a:ext uri="{FF2B5EF4-FFF2-40B4-BE49-F238E27FC236}">
                <a16:creationId xmlns:a16="http://schemas.microsoft.com/office/drawing/2014/main" id="{58F0266A-3C1D-154A-A806-21E674AA9A76}"/>
              </a:ext>
            </a:extLst>
          </p:cNvPr>
          <p:cNvSpPr/>
          <p:nvPr/>
        </p:nvSpPr>
        <p:spPr>
          <a:xfrm>
            <a:off x="5619193" y="529411"/>
            <a:ext cx="432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" h="60">
                <a:moveTo>
                  <a:pt x="7" y="0"/>
                </a:moveTo>
                <a:cubicBezTo>
                  <a:pt x="3" y="0"/>
                  <a:pt x="0" y="3"/>
                  <a:pt x="0" y="6"/>
                </a:cubicBezTo>
                <a:lnTo>
                  <a:pt x="0" y="54"/>
                </a:lnTo>
                <a:cubicBezTo>
                  <a:pt x="0" y="57"/>
                  <a:pt x="3" y="60"/>
                  <a:pt x="7" y="60"/>
                </a:cubicBezTo>
                <a:cubicBezTo>
                  <a:pt x="11" y="60"/>
                  <a:pt x="13" y="57"/>
                  <a:pt x="13" y="54"/>
                </a:cubicBezTo>
                <a:lnTo>
                  <a:pt x="13" y="6"/>
                </a:lnTo>
                <a:cubicBezTo>
                  <a:pt x="13" y="3"/>
                  <a:pt x="11" y="0"/>
                  <a:pt x="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9" name="Freeform 1198">
            <a:extLst>
              <a:ext uri="{FF2B5EF4-FFF2-40B4-BE49-F238E27FC236}">
                <a16:creationId xmlns:a16="http://schemas.microsoft.com/office/drawing/2014/main" id="{9DEF7F46-8347-6044-B9D8-A201038E0E7F}"/>
              </a:ext>
            </a:extLst>
          </p:cNvPr>
          <p:cNvSpPr/>
          <p:nvPr/>
        </p:nvSpPr>
        <p:spPr>
          <a:xfrm>
            <a:off x="6187633" y="458131"/>
            <a:ext cx="428760" cy="29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824">
                <a:moveTo>
                  <a:pt x="316" y="569"/>
                </a:moveTo>
                <a:lnTo>
                  <a:pt x="338" y="569"/>
                </a:lnTo>
                <a:lnTo>
                  <a:pt x="338" y="769"/>
                </a:lnTo>
                <a:lnTo>
                  <a:pt x="316" y="769"/>
                </a:lnTo>
                <a:close/>
                <a:moveTo>
                  <a:pt x="293" y="530"/>
                </a:moveTo>
                <a:lnTo>
                  <a:pt x="361" y="530"/>
                </a:lnTo>
                <a:cubicBezTo>
                  <a:pt x="359" y="532"/>
                  <a:pt x="357" y="534"/>
                  <a:pt x="354" y="534"/>
                </a:cubicBezTo>
                <a:lnTo>
                  <a:pt x="301" y="534"/>
                </a:lnTo>
                <a:cubicBezTo>
                  <a:pt x="298" y="534"/>
                  <a:pt x="295" y="532"/>
                  <a:pt x="293" y="530"/>
                </a:cubicBezTo>
                <a:lnTo>
                  <a:pt x="184" y="169"/>
                </a:lnTo>
                <a:lnTo>
                  <a:pt x="220" y="169"/>
                </a:lnTo>
                <a:lnTo>
                  <a:pt x="434" y="169"/>
                </a:lnTo>
                <a:lnTo>
                  <a:pt x="470" y="169"/>
                </a:lnTo>
                <a:lnTo>
                  <a:pt x="470" y="488"/>
                </a:lnTo>
                <a:lnTo>
                  <a:pt x="184" y="488"/>
                </a:lnTo>
                <a:close/>
                <a:moveTo>
                  <a:pt x="238" y="36"/>
                </a:moveTo>
                <a:lnTo>
                  <a:pt x="416" y="36"/>
                </a:lnTo>
                <a:lnTo>
                  <a:pt x="416" y="134"/>
                </a:lnTo>
                <a:lnTo>
                  <a:pt x="238" y="134"/>
                </a:lnTo>
                <a:close/>
                <a:moveTo>
                  <a:pt x="49" y="824"/>
                </a:moveTo>
                <a:lnTo>
                  <a:pt x="1143" y="824"/>
                </a:lnTo>
                <a:cubicBezTo>
                  <a:pt x="1170" y="824"/>
                  <a:pt x="1192" y="803"/>
                  <a:pt x="1192" y="777"/>
                </a:cubicBezTo>
                <a:lnTo>
                  <a:pt x="1192" y="115"/>
                </a:lnTo>
                <a:cubicBezTo>
                  <a:pt x="1192" y="89"/>
                  <a:pt x="1170" y="68"/>
                  <a:pt x="1143" y="68"/>
                </a:cubicBezTo>
                <a:lnTo>
                  <a:pt x="508" y="68"/>
                </a:lnTo>
                <a:cubicBezTo>
                  <a:pt x="492" y="68"/>
                  <a:pt x="480" y="80"/>
                  <a:pt x="480" y="96"/>
                </a:cubicBezTo>
                <a:cubicBezTo>
                  <a:pt x="480" y="111"/>
                  <a:pt x="492" y="123"/>
                  <a:pt x="508" y="123"/>
                </a:cubicBezTo>
                <a:lnTo>
                  <a:pt x="1137" y="123"/>
                </a:lnTo>
                <a:lnTo>
                  <a:pt x="1137" y="769"/>
                </a:lnTo>
                <a:lnTo>
                  <a:pt x="373" y="769"/>
                </a:lnTo>
                <a:lnTo>
                  <a:pt x="373" y="565"/>
                </a:lnTo>
                <a:cubicBezTo>
                  <a:pt x="388" y="557"/>
                  <a:pt x="399" y="542"/>
                  <a:pt x="399" y="524"/>
                </a:cubicBezTo>
                <a:lnTo>
                  <a:pt x="398" y="523"/>
                </a:lnTo>
                <a:lnTo>
                  <a:pt x="488" y="523"/>
                </a:lnTo>
                <a:cubicBezTo>
                  <a:pt x="498" y="523"/>
                  <a:pt x="506" y="515"/>
                  <a:pt x="506" y="505"/>
                </a:cubicBezTo>
                <a:lnTo>
                  <a:pt x="506" y="152"/>
                </a:lnTo>
                <a:cubicBezTo>
                  <a:pt x="506" y="142"/>
                  <a:pt x="498" y="134"/>
                  <a:pt x="488" y="134"/>
                </a:cubicBezTo>
                <a:lnTo>
                  <a:pt x="452" y="134"/>
                </a:lnTo>
                <a:lnTo>
                  <a:pt x="452" y="18"/>
                </a:lnTo>
                <a:cubicBezTo>
                  <a:pt x="452" y="8"/>
                  <a:pt x="444" y="0"/>
                  <a:pt x="434" y="0"/>
                </a:cubicBezTo>
                <a:lnTo>
                  <a:pt x="220" y="0"/>
                </a:lnTo>
                <a:cubicBezTo>
                  <a:pt x="210" y="0"/>
                  <a:pt x="202" y="8"/>
                  <a:pt x="202" y="18"/>
                </a:cubicBezTo>
                <a:lnTo>
                  <a:pt x="202" y="134"/>
                </a:lnTo>
                <a:lnTo>
                  <a:pt x="166" y="134"/>
                </a:lnTo>
                <a:cubicBezTo>
                  <a:pt x="156" y="134"/>
                  <a:pt x="148" y="142"/>
                  <a:pt x="148" y="152"/>
                </a:cubicBezTo>
                <a:lnTo>
                  <a:pt x="148" y="505"/>
                </a:lnTo>
                <a:cubicBezTo>
                  <a:pt x="148" y="515"/>
                  <a:pt x="156" y="523"/>
                  <a:pt x="166" y="523"/>
                </a:cubicBezTo>
                <a:lnTo>
                  <a:pt x="256" y="523"/>
                </a:lnTo>
                <a:lnTo>
                  <a:pt x="256" y="524"/>
                </a:lnTo>
                <a:cubicBezTo>
                  <a:pt x="256" y="542"/>
                  <a:pt x="266" y="557"/>
                  <a:pt x="281" y="565"/>
                </a:cubicBezTo>
                <a:lnTo>
                  <a:pt x="281" y="769"/>
                </a:lnTo>
                <a:lnTo>
                  <a:pt x="55" y="769"/>
                </a:lnTo>
                <a:lnTo>
                  <a:pt x="55" y="123"/>
                </a:lnTo>
                <a:lnTo>
                  <a:pt x="139" y="123"/>
                </a:lnTo>
                <a:cubicBezTo>
                  <a:pt x="154" y="123"/>
                  <a:pt x="167" y="111"/>
                  <a:pt x="167" y="96"/>
                </a:cubicBezTo>
                <a:cubicBezTo>
                  <a:pt x="167" y="80"/>
                  <a:pt x="154" y="68"/>
                  <a:pt x="139" y="68"/>
                </a:cubicBezTo>
                <a:lnTo>
                  <a:pt x="49" y="68"/>
                </a:lnTo>
                <a:cubicBezTo>
                  <a:pt x="22" y="68"/>
                  <a:pt x="0" y="89"/>
                  <a:pt x="0" y="115"/>
                </a:cubicBezTo>
                <a:lnTo>
                  <a:pt x="0" y="777"/>
                </a:lnTo>
                <a:cubicBezTo>
                  <a:pt x="0" y="803"/>
                  <a:pt x="22" y="824"/>
                  <a:pt x="49" y="8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0" name="Freeform 1199">
            <a:extLst>
              <a:ext uri="{FF2B5EF4-FFF2-40B4-BE49-F238E27FC236}">
                <a16:creationId xmlns:a16="http://schemas.microsoft.com/office/drawing/2014/main" id="{D6C7EF5E-9B4F-1B42-B030-D55205A7E604}"/>
              </a:ext>
            </a:extLst>
          </p:cNvPr>
          <p:cNvSpPr/>
          <p:nvPr/>
        </p:nvSpPr>
        <p:spPr>
          <a:xfrm>
            <a:off x="6137233" y="773491"/>
            <a:ext cx="529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55">
                <a:moveTo>
                  <a:pt x="1444" y="0"/>
                </a:moveTo>
                <a:lnTo>
                  <a:pt x="28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8" y="55"/>
                </a:cubicBezTo>
                <a:lnTo>
                  <a:pt x="1444" y="55"/>
                </a:lnTo>
                <a:cubicBezTo>
                  <a:pt x="1459" y="55"/>
                  <a:pt x="1472" y="43"/>
                  <a:pt x="1472" y="28"/>
                </a:cubicBezTo>
                <a:cubicBezTo>
                  <a:pt x="1472" y="12"/>
                  <a:pt x="1459" y="0"/>
                  <a:pt x="144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1" name="Freeform 1200">
            <a:extLst>
              <a:ext uri="{FF2B5EF4-FFF2-40B4-BE49-F238E27FC236}">
                <a16:creationId xmlns:a16="http://schemas.microsoft.com/office/drawing/2014/main" id="{D956C30D-B363-DF48-ACAA-F9E85DF07894}"/>
              </a:ext>
            </a:extLst>
          </p:cNvPr>
          <p:cNvSpPr/>
          <p:nvPr/>
        </p:nvSpPr>
        <p:spPr>
          <a:xfrm>
            <a:off x="6266472" y="566850"/>
            <a:ext cx="176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" h="60">
                <a:moveTo>
                  <a:pt x="44" y="0"/>
                </a:moveTo>
                <a:cubicBezTo>
                  <a:pt x="40" y="0"/>
                  <a:pt x="37" y="3"/>
                  <a:pt x="37" y="6"/>
                </a:cubicBezTo>
                <a:lnTo>
                  <a:pt x="37" y="24"/>
                </a:lnTo>
                <a:lnTo>
                  <a:pt x="13" y="24"/>
                </a:lnTo>
                <a:lnTo>
                  <a:pt x="13" y="6"/>
                </a:lnTo>
                <a:cubicBezTo>
                  <a:pt x="13" y="3"/>
                  <a:pt x="10" y="0"/>
                  <a:pt x="7" y="0"/>
                </a:cubicBezTo>
                <a:cubicBezTo>
                  <a:pt x="3" y="0"/>
                  <a:pt x="0" y="3"/>
                  <a:pt x="0" y="6"/>
                </a:cubicBezTo>
                <a:lnTo>
                  <a:pt x="0" y="54"/>
                </a:lnTo>
                <a:cubicBezTo>
                  <a:pt x="0" y="57"/>
                  <a:pt x="3" y="60"/>
                  <a:pt x="7" y="60"/>
                </a:cubicBezTo>
                <a:cubicBezTo>
                  <a:pt x="10" y="60"/>
                  <a:pt x="13" y="57"/>
                  <a:pt x="13" y="54"/>
                </a:cubicBezTo>
                <a:lnTo>
                  <a:pt x="13" y="36"/>
                </a:lnTo>
                <a:lnTo>
                  <a:pt x="37" y="36"/>
                </a:lnTo>
                <a:lnTo>
                  <a:pt x="37" y="54"/>
                </a:lnTo>
                <a:cubicBezTo>
                  <a:pt x="37" y="57"/>
                  <a:pt x="40" y="60"/>
                  <a:pt x="44" y="60"/>
                </a:cubicBezTo>
                <a:cubicBezTo>
                  <a:pt x="47" y="60"/>
                  <a:pt x="50" y="57"/>
                  <a:pt x="50" y="54"/>
                </a:cubicBezTo>
                <a:lnTo>
                  <a:pt x="50" y="6"/>
                </a:lnTo>
                <a:cubicBezTo>
                  <a:pt x="50" y="3"/>
                  <a:pt x="47" y="0"/>
                  <a:pt x="4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2" name="Freeform 1201">
            <a:extLst>
              <a:ext uri="{FF2B5EF4-FFF2-40B4-BE49-F238E27FC236}">
                <a16:creationId xmlns:a16="http://schemas.microsoft.com/office/drawing/2014/main" id="{9B568835-38D7-8C40-AB72-88885B681945}"/>
              </a:ext>
            </a:extLst>
          </p:cNvPr>
          <p:cNvSpPr/>
          <p:nvPr/>
        </p:nvSpPr>
        <p:spPr>
          <a:xfrm>
            <a:off x="6289873" y="566850"/>
            <a:ext cx="1908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" h="60">
                <a:moveTo>
                  <a:pt x="41" y="30"/>
                </a:moveTo>
                <a:cubicBezTo>
                  <a:pt x="41" y="41"/>
                  <a:pt x="33" y="48"/>
                  <a:pt x="23" y="48"/>
                </a:cubicBezTo>
                <a:lnTo>
                  <a:pt x="13" y="48"/>
                </a:lnTo>
                <a:lnTo>
                  <a:pt x="13" y="12"/>
                </a:lnTo>
                <a:lnTo>
                  <a:pt x="23" y="12"/>
                </a:lnTo>
                <a:cubicBezTo>
                  <a:pt x="33" y="12"/>
                  <a:pt x="41" y="19"/>
                  <a:pt x="41" y="30"/>
                </a:cubicBezTo>
                <a:close/>
                <a:moveTo>
                  <a:pt x="23" y="0"/>
                </a:moveTo>
                <a:lnTo>
                  <a:pt x="6" y="0"/>
                </a:lnTo>
                <a:cubicBezTo>
                  <a:pt x="2" y="0"/>
                  <a:pt x="0" y="3"/>
                  <a:pt x="0" y="7"/>
                </a:cubicBezTo>
                <a:lnTo>
                  <a:pt x="0" y="53"/>
                </a:lnTo>
                <a:cubicBezTo>
                  <a:pt x="0" y="57"/>
                  <a:pt x="2" y="60"/>
                  <a:pt x="6" y="60"/>
                </a:cubicBezTo>
                <a:lnTo>
                  <a:pt x="23" y="60"/>
                </a:lnTo>
                <a:cubicBezTo>
                  <a:pt x="41" y="60"/>
                  <a:pt x="54" y="47"/>
                  <a:pt x="54" y="30"/>
                </a:cubicBezTo>
                <a:cubicBezTo>
                  <a:pt x="54" y="13"/>
                  <a:pt x="41" y="0"/>
                  <a:pt x="2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3" name="Freeform 1202">
            <a:extLst>
              <a:ext uri="{FF2B5EF4-FFF2-40B4-BE49-F238E27FC236}">
                <a16:creationId xmlns:a16="http://schemas.microsoft.com/office/drawing/2014/main" id="{C7324144-49CC-464A-A9C7-5A3F5A68BFE5}"/>
              </a:ext>
            </a:extLst>
          </p:cNvPr>
          <p:cNvSpPr/>
          <p:nvPr/>
        </p:nvSpPr>
        <p:spPr>
          <a:xfrm>
            <a:off x="6313633" y="566850"/>
            <a:ext cx="2088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" h="60">
                <a:moveTo>
                  <a:pt x="53" y="0"/>
                </a:moveTo>
                <a:lnTo>
                  <a:pt x="51" y="0"/>
                </a:lnTo>
                <a:cubicBezTo>
                  <a:pt x="49" y="0"/>
                  <a:pt x="47" y="1"/>
                  <a:pt x="45" y="3"/>
                </a:cubicBezTo>
                <a:lnTo>
                  <a:pt x="30" y="29"/>
                </a:lnTo>
                <a:lnTo>
                  <a:pt x="14" y="3"/>
                </a:lnTo>
                <a:cubicBezTo>
                  <a:pt x="13" y="1"/>
                  <a:pt x="11" y="0"/>
                  <a:pt x="8" y="0"/>
                </a:cubicBezTo>
                <a:lnTo>
                  <a:pt x="6" y="0"/>
                </a:lnTo>
                <a:cubicBezTo>
                  <a:pt x="3" y="0"/>
                  <a:pt x="0" y="3"/>
                  <a:pt x="0" y="7"/>
                </a:cubicBezTo>
                <a:lnTo>
                  <a:pt x="0" y="54"/>
                </a:lnTo>
                <a:cubicBezTo>
                  <a:pt x="0" y="57"/>
                  <a:pt x="3" y="60"/>
                  <a:pt x="6" y="60"/>
                </a:cubicBezTo>
                <a:cubicBezTo>
                  <a:pt x="10" y="60"/>
                  <a:pt x="13" y="57"/>
                  <a:pt x="13" y="54"/>
                </a:cubicBezTo>
                <a:lnTo>
                  <a:pt x="13" y="24"/>
                </a:lnTo>
                <a:lnTo>
                  <a:pt x="24" y="42"/>
                </a:lnTo>
                <a:cubicBezTo>
                  <a:pt x="25" y="44"/>
                  <a:pt x="27" y="45"/>
                  <a:pt x="29" y="45"/>
                </a:cubicBezTo>
                <a:cubicBezTo>
                  <a:pt x="32" y="45"/>
                  <a:pt x="33" y="44"/>
                  <a:pt x="35" y="42"/>
                </a:cubicBezTo>
                <a:lnTo>
                  <a:pt x="46" y="24"/>
                </a:lnTo>
                <a:lnTo>
                  <a:pt x="46" y="54"/>
                </a:lnTo>
                <a:cubicBezTo>
                  <a:pt x="46" y="57"/>
                  <a:pt x="49" y="60"/>
                  <a:pt x="53" y="60"/>
                </a:cubicBezTo>
                <a:cubicBezTo>
                  <a:pt x="56" y="60"/>
                  <a:pt x="59" y="57"/>
                  <a:pt x="59" y="54"/>
                </a:cubicBezTo>
                <a:lnTo>
                  <a:pt x="59" y="7"/>
                </a:lnTo>
                <a:cubicBezTo>
                  <a:pt x="59" y="3"/>
                  <a:pt x="56" y="0"/>
                  <a:pt x="5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4" name="Freeform 1203">
            <a:extLst>
              <a:ext uri="{FF2B5EF4-FFF2-40B4-BE49-F238E27FC236}">
                <a16:creationId xmlns:a16="http://schemas.microsoft.com/office/drawing/2014/main" id="{D0D4C2C4-93CE-354A-9DB5-FAA3F5CBB2E5}"/>
              </a:ext>
            </a:extLst>
          </p:cNvPr>
          <p:cNvSpPr/>
          <p:nvPr/>
        </p:nvSpPr>
        <p:spPr>
          <a:xfrm>
            <a:off x="6340273" y="566850"/>
            <a:ext cx="432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" h="60">
                <a:moveTo>
                  <a:pt x="7" y="0"/>
                </a:moveTo>
                <a:cubicBezTo>
                  <a:pt x="3" y="0"/>
                  <a:pt x="0" y="3"/>
                  <a:pt x="0" y="6"/>
                </a:cubicBezTo>
                <a:lnTo>
                  <a:pt x="0" y="54"/>
                </a:lnTo>
                <a:cubicBezTo>
                  <a:pt x="0" y="57"/>
                  <a:pt x="3" y="60"/>
                  <a:pt x="7" y="60"/>
                </a:cubicBezTo>
                <a:cubicBezTo>
                  <a:pt x="10" y="60"/>
                  <a:pt x="13" y="57"/>
                  <a:pt x="13" y="54"/>
                </a:cubicBezTo>
                <a:lnTo>
                  <a:pt x="13" y="6"/>
                </a:lnTo>
                <a:cubicBezTo>
                  <a:pt x="13" y="3"/>
                  <a:pt x="10" y="0"/>
                  <a:pt x="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5" name="Freeform 1204">
            <a:extLst>
              <a:ext uri="{FF2B5EF4-FFF2-40B4-BE49-F238E27FC236}">
                <a16:creationId xmlns:a16="http://schemas.microsoft.com/office/drawing/2014/main" id="{ADA4DE25-9687-1A4D-9F10-5C3B288D26DE}"/>
              </a:ext>
            </a:extLst>
          </p:cNvPr>
          <p:cNvSpPr/>
          <p:nvPr/>
        </p:nvSpPr>
        <p:spPr>
          <a:xfrm>
            <a:off x="6901873" y="465331"/>
            <a:ext cx="428760" cy="28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804">
                <a:moveTo>
                  <a:pt x="337" y="553"/>
                </a:moveTo>
                <a:lnTo>
                  <a:pt x="365" y="553"/>
                </a:lnTo>
                <a:lnTo>
                  <a:pt x="365" y="749"/>
                </a:lnTo>
                <a:lnTo>
                  <a:pt x="337" y="749"/>
                </a:lnTo>
                <a:close/>
                <a:moveTo>
                  <a:pt x="309" y="510"/>
                </a:moveTo>
                <a:lnTo>
                  <a:pt x="392" y="510"/>
                </a:lnTo>
                <a:cubicBezTo>
                  <a:pt x="391" y="514"/>
                  <a:pt x="386" y="518"/>
                  <a:pt x="381" y="518"/>
                </a:cubicBezTo>
                <a:lnTo>
                  <a:pt x="321" y="518"/>
                </a:lnTo>
                <a:cubicBezTo>
                  <a:pt x="316" y="518"/>
                  <a:pt x="311" y="514"/>
                  <a:pt x="309" y="510"/>
                </a:cubicBezTo>
                <a:close/>
                <a:moveTo>
                  <a:pt x="269" y="36"/>
                </a:moveTo>
                <a:lnTo>
                  <a:pt x="436" y="36"/>
                </a:lnTo>
                <a:lnTo>
                  <a:pt x="436" y="71"/>
                </a:lnTo>
                <a:lnTo>
                  <a:pt x="269" y="71"/>
                </a:lnTo>
                <a:close/>
                <a:moveTo>
                  <a:pt x="189" y="466"/>
                </a:moveTo>
                <a:lnTo>
                  <a:pt x="189" y="106"/>
                </a:lnTo>
                <a:lnTo>
                  <a:pt x="251" y="106"/>
                </a:lnTo>
                <a:lnTo>
                  <a:pt x="454" y="106"/>
                </a:lnTo>
                <a:lnTo>
                  <a:pt x="513" y="106"/>
                </a:lnTo>
                <a:lnTo>
                  <a:pt x="513" y="466"/>
                </a:lnTo>
                <a:close/>
                <a:moveTo>
                  <a:pt x="48" y="804"/>
                </a:moveTo>
                <a:lnTo>
                  <a:pt x="1143" y="804"/>
                </a:lnTo>
                <a:cubicBezTo>
                  <a:pt x="1170" y="804"/>
                  <a:pt x="1192" y="783"/>
                  <a:pt x="1192" y="757"/>
                </a:cubicBezTo>
                <a:lnTo>
                  <a:pt x="1192" y="95"/>
                </a:lnTo>
                <a:cubicBezTo>
                  <a:pt x="1192" y="69"/>
                  <a:pt x="1170" y="48"/>
                  <a:pt x="1143" y="48"/>
                </a:cubicBezTo>
                <a:lnTo>
                  <a:pt x="596" y="48"/>
                </a:lnTo>
                <a:cubicBezTo>
                  <a:pt x="580" y="48"/>
                  <a:pt x="568" y="60"/>
                  <a:pt x="568" y="76"/>
                </a:cubicBezTo>
                <a:cubicBezTo>
                  <a:pt x="568" y="91"/>
                  <a:pt x="580" y="103"/>
                  <a:pt x="596" y="103"/>
                </a:cubicBezTo>
                <a:lnTo>
                  <a:pt x="1136" y="103"/>
                </a:lnTo>
                <a:lnTo>
                  <a:pt x="1136" y="749"/>
                </a:lnTo>
                <a:lnTo>
                  <a:pt x="401" y="749"/>
                </a:lnTo>
                <a:lnTo>
                  <a:pt x="401" y="549"/>
                </a:lnTo>
                <a:cubicBezTo>
                  <a:pt x="417" y="541"/>
                  <a:pt x="429" y="524"/>
                  <a:pt x="429" y="505"/>
                </a:cubicBezTo>
                <a:cubicBezTo>
                  <a:pt x="429" y="504"/>
                  <a:pt x="429" y="503"/>
                  <a:pt x="428" y="501"/>
                </a:cubicBezTo>
                <a:lnTo>
                  <a:pt x="456" y="501"/>
                </a:lnTo>
                <a:lnTo>
                  <a:pt x="456" y="544"/>
                </a:lnTo>
                <a:cubicBezTo>
                  <a:pt x="456" y="553"/>
                  <a:pt x="464" y="561"/>
                  <a:pt x="474" y="561"/>
                </a:cubicBezTo>
                <a:lnTo>
                  <a:pt x="505" y="561"/>
                </a:lnTo>
                <a:cubicBezTo>
                  <a:pt x="515" y="561"/>
                  <a:pt x="523" y="553"/>
                  <a:pt x="523" y="544"/>
                </a:cubicBezTo>
                <a:lnTo>
                  <a:pt x="523" y="501"/>
                </a:lnTo>
                <a:lnTo>
                  <a:pt x="531" y="501"/>
                </a:lnTo>
                <a:cubicBezTo>
                  <a:pt x="541" y="501"/>
                  <a:pt x="549" y="493"/>
                  <a:pt x="549" y="484"/>
                </a:cubicBezTo>
                <a:lnTo>
                  <a:pt x="549" y="88"/>
                </a:lnTo>
                <a:cubicBezTo>
                  <a:pt x="549" y="79"/>
                  <a:pt x="541" y="71"/>
                  <a:pt x="531" y="71"/>
                </a:cubicBezTo>
                <a:lnTo>
                  <a:pt x="521" y="71"/>
                </a:lnTo>
                <a:lnTo>
                  <a:pt x="521" y="29"/>
                </a:lnTo>
                <a:cubicBezTo>
                  <a:pt x="521" y="20"/>
                  <a:pt x="513" y="12"/>
                  <a:pt x="504" y="12"/>
                </a:cubicBezTo>
                <a:cubicBezTo>
                  <a:pt x="494" y="12"/>
                  <a:pt x="486" y="20"/>
                  <a:pt x="486" y="29"/>
                </a:cubicBezTo>
                <a:lnTo>
                  <a:pt x="486" y="71"/>
                </a:lnTo>
                <a:lnTo>
                  <a:pt x="471" y="71"/>
                </a:lnTo>
                <a:lnTo>
                  <a:pt x="471" y="18"/>
                </a:lnTo>
                <a:cubicBezTo>
                  <a:pt x="471" y="8"/>
                  <a:pt x="463" y="0"/>
                  <a:pt x="454" y="0"/>
                </a:cubicBezTo>
                <a:lnTo>
                  <a:pt x="251" y="0"/>
                </a:lnTo>
                <a:cubicBezTo>
                  <a:pt x="241" y="0"/>
                  <a:pt x="233" y="8"/>
                  <a:pt x="233" y="18"/>
                </a:cubicBezTo>
                <a:lnTo>
                  <a:pt x="233" y="71"/>
                </a:lnTo>
                <a:lnTo>
                  <a:pt x="216" y="71"/>
                </a:lnTo>
                <a:lnTo>
                  <a:pt x="216" y="29"/>
                </a:lnTo>
                <a:cubicBezTo>
                  <a:pt x="216" y="20"/>
                  <a:pt x="208" y="12"/>
                  <a:pt x="198" y="12"/>
                </a:cubicBezTo>
                <a:cubicBezTo>
                  <a:pt x="189" y="12"/>
                  <a:pt x="181" y="20"/>
                  <a:pt x="181" y="29"/>
                </a:cubicBezTo>
                <a:lnTo>
                  <a:pt x="181" y="71"/>
                </a:lnTo>
                <a:lnTo>
                  <a:pt x="171" y="71"/>
                </a:lnTo>
                <a:cubicBezTo>
                  <a:pt x="161" y="71"/>
                  <a:pt x="153" y="79"/>
                  <a:pt x="153" y="88"/>
                </a:cubicBezTo>
                <a:lnTo>
                  <a:pt x="153" y="484"/>
                </a:lnTo>
                <a:cubicBezTo>
                  <a:pt x="153" y="493"/>
                  <a:pt x="161" y="501"/>
                  <a:pt x="171" y="501"/>
                </a:cubicBezTo>
                <a:lnTo>
                  <a:pt x="182" y="501"/>
                </a:lnTo>
                <a:lnTo>
                  <a:pt x="182" y="544"/>
                </a:lnTo>
                <a:cubicBezTo>
                  <a:pt x="182" y="553"/>
                  <a:pt x="190" y="561"/>
                  <a:pt x="200" y="561"/>
                </a:cubicBezTo>
                <a:lnTo>
                  <a:pt x="231" y="561"/>
                </a:lnTo>
                <a:cubicBezTo>
                  <a:pt x="241" y="561"/>
                  <a:pt x="249" y="553"/>
                  <a:pt x="249" y="544"/>
                </a:cubicBezTo>
                <a:lnTo>
                  <a:pt x="249" y="501"/>
                </a:lnTo>
                <a:lnTo>
                  <a:pt x="273" y="501"/>
                </a:lnTo>
                <a:cubicBezTo>
                  <a:pt x="273" y="503"/>
                  <a:pt x="273" y="504"/>
                  <a:pt x="273" y="505"/>
                </a:cubicBezTo>
                <a:cubicBezTo>
                  <a:pt x="273" y="524"/>
                  <a:pt x="285" y="541"/>
                  <a:pt x="301" y="549"/>
                </a:cubicBezTo>
                <a:lnTo>
                  <a:pt x="301" y="749"/>
                </a:lnTo>
                <a:lnTo>
                  <a:pt x="55" y="749"/>
                </a:lnTo>
                <a:lnTo>
                  <a:pt x="55" y="103"/>
                </a:lnTo>
                <a:lnTo>
                  <a:pt x="109" y="103"/>
                </a:lnTo>
                <a:cubicBezTo>
                  <a:pt x="124" y="103"/>
                  <a:pt x="136" y="91"/>
                  <a:pt x="136" y="76"/>
                </a:cubicBezTo>
                <a:cubicBezTo>
                  <a:pt x="136" y="60"/>
                  <a:pt x="124" y="48"/>
                  <a:pt x="109" y="48"/>
                </a:cubicBezTo>
                <a:lnTo>
                  <a:pt x="48" y="48"/>
                </a:lnTo>
                <a:cubicBezTo>
                  <a:pt x="21" y="48"/>
                  <a:pt x="0" y="69"/>
                  <a:pt x="0" y="95"/>
                </a:cubicBezTo>
                <a:lnTo>
                  <a:pt x="0" y="757"/>
                </a:lnTo>
                <a:cubicBezTo>
                  <a:pt x="0" y="783"/>
                  <a:pt x="21" y="804"/>
                  <a:pt x="48" y="80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6" name="Freeform 1205">
            <a:extLst>
              <a:ext uri="{FF2B5EF4-FFF2-40B4-BE49-F238E27FC236}">
                <a16:creationId xmlns:a16="http://schemas.microsoft.com/office/drawing/2014/main" id="{645D36D4-8DB4-6345-8339-FFD136A44A59}"/>
              </a:ext>
            </a:extLst>
          </p:cNvPr>
          <p:cNvSpPr/>
          <p:nvPr/>
        </p:nvSpPr>
        <p:spPr>
          <a:xfrm>
            <a:off x="6851473" y="773491"/>
            <a:ext cx="5292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1" h="55">
                <a:moveTo>
                  <a:pt x="1444" y="0"/>
                </a:move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444" y="55"/>
                </a:lnTo>
                <a:cubicBezTo>
                  <a:pt x="1459" y="55"/>
                  <a:pt x="1471" y="43"/>
                  <a:pt x="1471" y="28"/>
                </a:cubicBezTo>
                <a:cubicBezTo>
                  <a:pt x="1471" y="12"/>
                  <a:pt x="1459" y="0"/>
                  <a:pt x="144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7" name="Freeform 1206">
            <a:extLst>
              <a:ext uri="{FF2B5EF4-FFF2-40B4-BE49-F238E27FC236}">
                <a16:creationId xmlns:a16="http://schemas.microsoft.com/office/drawing/2014/main" id="{8431072E-F834-8941-96FD-7BBDC0A60248}"/>
              </a:ext>
            </a:extLst>
          </p:cNvPr>
          <p:cNvSpPr/>
          <p:nvPr/>
        </p:nvSpPr>
        <p:spPr>
          <a:xfrm>
            <a:off x="6992233" y="558571"/>
            <a:ext cx="2124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" h="66">
                <a:moveTo>
                  <a:pt x="53" y="0"/>
                </a:moveTo>
                <a:cubicBezTo>
                  <a:pt x="50" y="0"/>
                  <a:pt x="47" y="2"/>
                  <a:pt x="46" y="5"/>
                </a:cubicBezTo>
                <a:lnTo>
                  <a:pt x="30" y="47"/>
                </a:lnTo>
                <a:lnTo>
                  <a:pt x="14" y="5"/>
                </a:lnTo>
                <a:cubicBezTo>
                  <a:pt x="13" y="2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8"/>
                  <a:pt x="0" y="9"/>
                  <a:pt x="1" y="10"/>
                </a:cubicBezTo>
                <a:lnTo>
                  <a:pt x="21" y="60"/>
                </a:lnTo>
                <a:cubicBezTo>
                  <a:pt x="23" y="64"/>
                  <a:pt x="26" y="66"/>
                  <a:pt x="29" y="66"/>
                </a:cubicBezTo>
                <a:lnTo>
                  <a:pt x="30" y="66"/>
                </a:lnTo>
                <a:cubicBezTo>
                  <a:pt x="34" y="66"/>
                  <a:pt x="37" y="64"/>
                  <a:pt x="38" y="60"/>
                </a:cubicBezTo>
                <a:lnTo>
                  <a:pt x="59" y="10"/>
                </a:lnTo>
                <a:cubicBezTo>
                  <a:pt x="60" y="9"/>
                  <a:pt x="60" y="8"/>
                  <a:pt x="60" y="7"/>
                </a:cubicBezTo>
                <a:cubicBezTo>
                  <a:pt x="60" y="3"/>
                  <a:pt x="57" y="0"/>
                  <a:pt x="5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8" name="Freeform 1207">
            <a:extLst>
              <a:ext uri="{FF2B5EF4-FFF2-40B4-BE49-F238E27FC236}">
                <a16:creationId xmlns:a16="http://schemas.microsoft.com/office/drawing/2014/main" id="{2AA1A9D0-4EC0-9343-8545-1A8ED7FDC923}"/>
              </a:ext>
            </a:extLst>
          </p:cNvPr>
          <p:cNvSpPr/>
          <p:nvPr/>
        </p:nvSpPr>
        <p:spPr>
          <a:xfrm>
            <a:off x="7015993" y="558210"/>
            <a:ext cx="2160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" h="67">
                <a:moveTo>
                  <a:pt x="54" y="29"/>
                </a:moveTo>
                <a:lnTo>
                  <a:pt x="38" y="29"/>
                </a:lnTo>
                <a:cubicBezTo>
                  <a:pt x="35" y="29"/>
                  <a:pt x="32" y="32"/>
                  <a:pt x="32" y="35"/>
                </a:cubicBezTo>
                <a:cubicBezTo>
                  <a:pt x="32" y="38"/>
                  <a:pt x="35" y="41"/>
                  <a:pt x="38" y="41"/>
                </a:cubicBezTo>
                <a:lnTo>
                  <a:pt x="47" y="41"/>
                </a:lnTo>
                <a:lnTo>
                  <a:pt x="47" y="50"/>
                </a:lnTo>
                <a:cubicBezTo>
                  <a:pt x="44" y="53"/>
                  <a:pt x="39" y="54"/>
                  <a:pt x="34" y="54"/>
                </a:cubicBezTo>
                <a:cubicBezTo>
                  <a:pt x="23" y="54"/>
                  <a:pt x="15" y="46"/>
                  <a:pt x="15" y="34"/>
                </a:cubicBezTo>
                <a:cubicBezTo>
                  <a:pt x="15" y="23"/>
                  <a:pt x="23" y="14"/>
                  <a:pt x="33" y="14"/>
                </a:cubicBezTo>
                <a:cubicBezTo>
                  <a:pt x="39" y="14"/>
                  <a:pt x="43" y="15"/>
                  <a:pt x="47" y="18"/>
                </a:cubicBezTo>
                <a:cubicBezTo>
                  <a:pt x="48" y="19"/>
                  <a:pt x="49" y="19"/>
                  <a:pt x="51" y="19"/>
                </a:cubicBezTo>
                <a:cubicBezTo>
                  <a:pt x="55" y="19"/>
                  <a:pt x="58" y="16"/>
                  <a:pt x="58" y="12"/>
                </a:cubicBezTo>
                <a:cubicBezTo>
                  <a:pt x="58" y="10"/>
                  <a:pt x="57" y="8"/>
                  <a:pt x="56" y="7"/>
                </a:cubicBezTo>
                <a:cubicBezTo>
                  <a:pt x="50" y="3"/>
                  <a:pt x="43" y="0"/>
                  <a:pt x="34" y="0"/>
                </a:cubicBezTo>
                <a:cubicBezTo>
                  <a:pt x="14" y="0"/>
                  <a:pt x="0" y="16"/>
                  <a:pt x="0" y="34"/>
                </a:cubicBezTo>
                <a:cubicBezTo>
                  <a:pt x="0" y="53"/>
                  <a:pt x="14" y="67"/>
                  <a:pt x="34" y="67"/>
                </a:cubicBezTo>
                <a:cubicBezTo>
                  <a:pt x="43" y="67"/>
                  <a:pt x="51" y="64"/>
                  <a:pt x="56" y="61"/>
                </a:cubicBezTo>
                <a:cubicBezTo>
                  <a:pt x="60" y="59"/>
                  <a:pt x="61" y="56"/>
                  <a:pt x="61" y="52"/>
                </a:cubicBezTo>
                <a:lnTo>
                  <a:pt x="61" y="36"/>
                </a:lnTo>
                <a:cubicBezTo>
                  <a:pt x="61" y="32"/>
                  <a:pt x="58" y="29"/>
                  <a:pt x="54" y="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9" name="Freeform 1208">
            <a:extLst>
              <a:ext uri="{FF2B5EF4-FFF2-40B4-BE49-F238E27FC236}">
                <a16:creationId xmlns:a16="http://schemas.microsoft.com/office/drawing/2014/main" id="{4E4921E0-43A8-2C44-BDD5-F22E8DE551F9}"/>
              </a:ext>
            </a:extLst>
          </p:cNvPr>
          <p:cNvSpPr/>
          <p:nvPr/>
        </p:nvSpPr>
        <p:spPr>
          <a:xfrm>
            <a:off x="7041193" y="558571"/>
            <a:ext cx="2268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" h="66">
                <a:moveTo>
                  <a:pt x="23" y="38"/>
                </a:moveTo>
                <a:lnTo>
                  <a:pt x="32" y="17"/>
                </a:lnTo>
                <a:lnTo>
                  <a:pt x="41" y="38"/>
                </a:lnTo>
                <a:close/>
                <a:moveTo>
                  <a:pt x="41" y="5"/>
                </a:moveTo>
                <a:cubicBezTo>
                  <a:pt x="39" y="2"/>
                  <a:pt x="37" y="0"/>
                  <a:pt x="33" y="0"/>
                </a:cubicBezTo>
                <a:lnTo>
                  <a:pt x="32" y="0"/>
                </a:lnTo>
                <a:cubicBezTo>
                  <a:pt x="28" y="0"/>
                  <a:pt x="25" y="2"/>
                  <a:pt x="24" y="5"/>
                </a:cubicBezTo>
                <a:lnTo>
                  <a:pt x="1" y="56"/>
                </a:lnTo>
                <a:cubicBezTo>
                  <a:pt x="1" y="57"/>
                  <a:pt x="0" y="58"/>
                  <a:pt x="0" y="59"/>
                </a:cubicBezTo>
                <a:cubicBezTo>
                  <a:pt x="0" y="63"/>
                  <a:pt x="3" y="66"/>
                  <a:pt x="7" y="66"/>
                </a:cubicBezTo>
                <a:cubicBezTo>
                  <a:pt x="10" y="66"/>
                  <a:pt x="12" y="64"/>
                  <a:pt x="13" y="61"/>
                </a:cubicBezTo>
                <a:lnTo>
                  <a:pt x="18" y="51"/>
                </a:lnTo>
                <a:lnTo>
                  <a:pt x="46" y="51"/>
                </a:lnTo>
                <a:lnTo>
                  <a:pt x="51" y="61"/>
                </a:lnTo>
                <a:cubicBezTo>
                  <a:pt x="52" y="64"/>
                  <a:pt x="54" y="66"/>
                  <a:pt x="57" y="66"/>
                </a:cubicBezTo>
                <a:cubicBezTo>
                  <a:pt x="61" y="66"/>
                  <a:pt x="64" y="63"/>
                  <a:pt x="64" y="59"/>
                </a:cubicBezTo>
                <a:cubicBezTo>
                  <a:pt x="64" y="58"/>
                  <a:pt x="64" y="57"/>
                  <a:pt x="63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0" name="Freeform 1209">
            <a:extLst>
              <a:ext uri="{FF2B5EF4-FFF2-40B4-BE49-F238E27FC236}">
                <a16:creationId xmlns:a16="http://schemas.microsoft.com/office/drawing/2014/main" id="{583F2D41-CA06-EB42-96CC-0435674A118E}"/>
              </a:ext>
            </a:extLst>
          </p:cNvPr>
          <p:cNvSpPr/>
          <p:nvPr/>
        </p:nvSpPr>
        <p:spPr>
          <a:xfrm>
            <a:off x="464353" y="5409211"/>
            <a:ext cx="428760" cy="360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1001">
                <a:moveTo>
                  <a:pt x="83" y="55"/>
                </a:moveTo>
                <a:cubicBezTo>
                  <a:pt x="68" y="55"/>
                  <a:pt x="55" y="68"/>
                  <a:pt x="55" y="83"/>
                </a:cubicBezTo>
                <a:lnTo>
                  <a:pt x="55" y="918"/>
                </a:lnTo>
                <a:cubicBezTo>
                  <a:pt x="55" y="933"/>
                  <a:pt x="68" y="946"/>
                  <a:pt x="83" y="946"/>
                </a:cubicBezTo>
                <a:lnTo>
                  <a:pt x="1109" y="946"/>
                </a:lnTo>
                <a:cubicBezTo>
                  <a:pt x="1125" y="946"/>
                  <a:pt x="1137" y="933"/>
                  <a:pt x="1137" y="918"/>
                </a:cubicBezTo>
                <a:lnTo>
                  <a:pt x="1137" y="83"/>
                </a:lnTo>
                <a:cubicBezTo>
                  <a:pt x="1137" y="68"/>
                  <a:pt x="1125" y="55"/>
                  <a:pt x="1109" y="55"/>
                </a:cubicBezTo>
                <a:close/>
                <a:moveTo>
                  <a:pt x="1109" y="1001"/>
                </a:moveTo>
                <a:lnTo>
                  <a:pt x="83" y="1001"/>
                </a:lnTo>
                <a:cubicBezTo>
                  <a:pt x="37" y="1001"/>
                  <a:pt x="0" y="964"/>
                  <a:pt x="0" y="918"/>
                </a:cubicBezTo>
                <a:lnTo>
                  <a:pt x="0" y="83"/>
                </a:lnTo>
                <a:cubicBezTo>
                  <a:pt x="0" y="37"/>
                  <a:pt x="37" y="0"/>
                  <a:pt x="83" y="0"/>
                </a:cubicBezTo>
                <a:lnTo>
                  <a:pt x="1109" y="0"/>
                </a:lnTo>
                <a:cubicBezTo>
                  <a:pt x="1155" y="0"/>
                  <a:pt x="1192" y="37"/>
                  <a:pt x="1192" y="83"/>
                </a:cubicBezTo>
                <a:lnTo>
                  <a:pt x="1192" y="918"/>
                </a:lnTo>
                <a:cubicBezTo>
                  <a:pt x="1192" y="964"/>
                  <a:pt x="1155" y="1001"/>
                  <a:pt x="1109" y="100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1" name="Freeform 1210">
            <a:extLst>
              <a:ext uri="{FF2B5EF4-FFF2-40B4-BE49-F238E27FC236}">
                <a16:creationId xmlns:a16="http://schemas.microsoft.com/office/drawing/2014/main" id="{4047DC1E-864A-D14B-A9DB-D1E0EDD72B9C}"/>
              </a:ext>
            </a:extLst>
          </p:cNvPr>
          <p:cNvSpPr/>
          <p:nvPr/>
        </p:nvSpPr>
        <p:spPr>
          <a:xfrm>
            <a:off x="530593" y="5459610"/>
            <a:ext cx="294840" cy="51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20" h="144">
                <a:moveTo>
                  <a:pt x="61" y="55"/>
                </a:moveTo>
                <a:cubicBezTo>
                  <a:pt x="58" y="55"/>
                  <a:pt x="56" y="58"/>
                  <a:pt x="56" y="61"/>
                </a:cubicBezTo>
                <a:lnTo>
                  <a:pt x="56" y="83"/>
                </a:lnTo>
                <a:cubicBezTo>
                  <a:pt x="56" y="86"/>
                  <a:pt x="58" y="89"/>
                  <a:pt x="61" y="89"/>
                </a:cubicBezTo>
                <a:lnTo>
                  <a:pt x="759" y="89"/>
                </a:lnTo>
                <a:cubicBezTo>
                  <a:pt x="762" y="89"/>
                  <a:pt x="765" y="86"/>
                  <a:pt x="765" y="83"/>
                </a:cubicBezTo>
                <a:lnTo>
                  <a:pt x="765" y="61"/>
                </a:lnTo>
                <a:cubicBezTo>
                  <a:pt x="765" y="58"/>
                  <a:pt x="762" y="55"/>
                  <a:pt x="759" y="55"/>
                </a:cubicBezTo>
                <a:close/>
                <a:moveTo>
                  <a:pt x="759" y="144"/>
                </a:moveTo>
                <a:lnTo>
                  <a:pt x="61" y="144"/>
                </a:lnTo>
                <a:cubicBezTo>
                  <a:pt x="28" y="144"/>
                  <a:pt x="0" y="117"/>
                  <a:pt x="0" y="83"/>
                </a:cubicBezTo>
                <a:lnTo>
                  <a:pt x="0" y="61"/>
                </a:lnTo>
                <a:cubicBezTo>
                  <a:pt x="0" y="27"/>
                  <a:pt x="28" y="0"/>
                  <a:pt x="61" y="0"/>
                </a:cubicBezTo>
                <a:lnTo>
                  <a:pt x="759" y="0"/>
                </a:lnTo>
                <a:cubicBezTo>
                  <a:pt x="793" y="0"/>
                  <a:pt x="820" y="27"/>
                  <a:pt x="820" y="61"/>
                </a:cubicBezTo>
                <a:lnTo>
                  <a:pt x="820" y="83"/>
                </a:lnTo>
                <a:cubicBezTo>
                  <a:pt x="820" y="117"/>
                  <a:pt x="793" y="144"/>
                  <a:pt x="759" y="1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2" name="Freeform 1211">
            <a:extLst>
              <a:ext uri="{FF2B5EF4-FFF2-40B4-BE49-F238E27FC236}">
                <a16:creationId xmlns:a16="http://schemas.microsoft.com/office/drawing/2014/main" id="{F32CAEAC-7AF0-C544-9CE5-CE2ABF9338AF}"/>
              </a:ext>
            </a:extLst>
          </p:cNvPr>
          <p:cNvSpPr/>
          <p:nvPr/>
        </p:nvSpPr>
        <p:spPr>
          <a:xfrm>
            <a:off x="828312" y="5583091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23" y="23"/>
                </a:moveTo>
                <a:cubicBezTo>
                  <a:pt x="28" y="18"/>
                  <a:pt x="28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ubicBezTo>
                  <a:pt x="9" y="29"/>
                  <a:pt x="18" y="29"/>
                  <a:pt x="23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3" name="Freeform 1212">
            <a:extLst>
              <a:ext uri="{FF2B5EF4-FFF2-40B4-BE49-F238E27FC236}">
                <a16:creationId xmlns:a16="http://schemas.microsoft.com/office/drawing/2014/main" id="{60728E6B-FF56-6547-9A71-10C188A5EF8F}"/>
              </a:ext>
            </a:extLst>
          </p:cNvPr>
          <p:cNvSpPr/>
          <p:nvPr/>
        </p:nvSpPr>
        <p:spPr>
          <a:xfrm>
            <a:off x="828312" y="5549251"/>
            <a:ext cx="900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6">
                <a:moveTo>
                  <a:pt x="23" y="23"/>
                </a:moveTo>
                <a:cubicBezTo>
                  <a:pt x="28" y="18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4" name="Freeform 1213">
            <a:extLst>
              <a:ext uri="{FF2B5EF4-FFF2-40B4-BE49-F238E27FC236}">
                <a16:creationId xmlns:a16="http://schemas.microsoft.com/office/drawing/2014/main" id="{F6B3E371-8461-A14F-A5E7-288D2023D227}"/>
              </a:ext>
            </a:extLst>
          </p:cNvPr>
          <p:cNvSpPr/>
          <p:nvPr/>
        </p:nvSpPr>
        <p:spPr>
          <a:xfrm>
            <a:off x="828312" y="5677051"/>
            <a:ext cx="900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6">
                <a:moveTo>
                  <a:pt x="23" y="23"/>
                </a:moveTo>
                <a:cubicBezTo>
                  <a:pt x="28" y="18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5" name="Freeform 1214">
            <a:extLst>
              <a:ext uri="{FF2B5EF4-FFF2-40B4-BE49-F238E27FC236}">
                <a16:creationId xmlns:a16="http://schemas.microsoft.com/office/drawing/2014/main" id="{5306AA32-4857-D641-A138-0E56BA475833}"/>
              </a:ext>
            </a:extLst>
          </p:cNvPr>
          <p:cNvSpPr/>
          <p:nvPr/>
        </p:nvSpPr>
        <p:spPr>
          <a:xfrm>
            <a:off x="828312" y="5608292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4" y="23"/>
                </a:moveTo>
                <a:cubicBezTo>
                  <a:pt x="9" y="29"/>
                  <a:pt x="18" y="29"/>
                  <a:pt x="23" y="23"/>
                </a:cubicBezTo>
                <a:cubicBezTo>
                  <a:pt x="28" y="18"/>
                  <a:pt x="28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6" name="Freeform 1215">
            <a:extLst>
              <a:ext uri="{FF2B5EF4-FFF2-40B4-BE49-F238E27FC236}">
                <a16:creationId xmlns:a16="http://schemas.microsoft.com/office/drawing/2014/main" id="{9216FDC9-3D9D-0541-B7D3-2348C9A43869}"/>
              </a:ext>
            </a:extLst>
          </p:cNvPr>
          <p:cNvSpPr/>
          <p:nvPr/>
        </p:nvSpPr>
        <p:spPr>
          <a:xfrm>
            <a:off x="828312" y="5642850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4" y="4"/>
                </a:moveTo>
                <a:cubicBezTo>
                  <a:pt x="-1" y="9"/>
                  <a:pt x="-1" y="17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7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7" name="Freeform 1216">
            <a:extLst>
              <a:ext uri="{FF2B5EF4-FFF2-40B4-BE49-F238E27FC236}">
                <a16:creationId xmlns:a16="http://schemas.microsoft.com/office/drawing/2014/main" id="{F65D824A-F370-1542-B11E-F1771029BAB1}"/>
              </a:ext>
            </a:extLst>
          </p:cNvPr>
          <p:cNvSpPr/>
          <p:nvPr/>
        </p:nvSpPr>
        <p:spPr>
          <a:xfrm>
            <a:off x="828312" y="5702251"/>
            <a:ext cx="900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8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8" name="Freeform 1217">
            <a:extLst>
              <a:ext uri="{FF2B5EF4-FFF2-40B4-BE49-F238E27FC236}">
                <a16:creationId xmlns:a16="http://schemas.microsoft.com/office/drawing/2014/main" id="{6EFC0561-C670-3A48-A013-5D35CCA0644E}"/>
              </a:ext>
            </a:extLst>
          </p:cNvPr>
          <p:cNvSpPr/>
          <p:nvPr/>
        </p:nvSpPr>
        <p:spPr>
          <a:xfrm>
            <a:off x="800954" y="5583091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24" y="23"/>
                </a:moveTo>
                <a:cubicBezTo>
                  <a:pt x="29" y="18"/>
                  <a:pt x="29" y="10"/>
                  <a:pt x="24" y="4"/>
                </a:cubicBezTo>
                <a:cubicBezTo>
                  <a:pt x="18" y="-1"/>
                  <a:pt x="10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ubicBezTo>
                  <a:pt x="10" y="29"/>
                  <a:pt x="18" y="29"/>
                  <a:pt x="24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9" name="Freeform 1218">
            <a:extLst>
              <a:ext uri="{FF2B5EF4-FFF2-40B4-BE49-F238E27FC236}">
                <a16:creationId xmlns:a16="http://schemas.microsoft.com/office/drawing/2014/main" id="{F07627EC-4E64-BE42-A809-767A216D25E0}"/>
              </a:ext>
            </a:extLst>
          </p:cNvPr>
          <p:cNvSpPr/>
          <p:nvPr/>
        </p:nvSpPr>
        <p:spPr>
          <a:xfrm>
            <a:off x="766753" y="55492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9" y="18"/>
                  <a:pt x="29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0" name="Freeform 1219">
            <a:extLst>
              <a:ext uri="{FF2B5EF4-FFF2-40B4-BE49-F238E27FC236}">
                <a16:creationId xmlns:a16="http://schemas.microsoft.com/office/drawing/2014/main" id="{1ABF702D-3B1F-2B41-A3FB-BAC1A6B80BE1}"/>
              </a:ext>
            </a:extLst>
          </p:cNvPr>
          <p:cNvSpPr/>
          <p:nvPr/>
        </p:nvSpPr>
        <p:spPr>
          <a:xfrm>
            <a:off x="766753" y="5583091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23" y="23"/>
                </a:moveTo>
                <a:cubicBezTo>
                  <a:pt x="29" y="18"/>
                  <a:pt x="29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ubicBezTo>
                  <a:pt x="9" y="29"/>
                  <a:pt x="18" y="29"/>
                  <a:pt x="23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1" name="Freeform 1220">
            <a:extLst>
              <a:ext uri="{FF2B5EF4-FFF2-40B4-BE49-F238E27FC236}">
                <a16:creationId xmlns:a16="http://schemas.microsoft.com/office/drawing/2014/main" id="{6B622EF0-8194-EB44-B940-61C6C8462F45}"/>
              </a:ext>
            </a:extLst>
          </p:cNvPr>
          <p:cNvSpPr/>
          <p:nvPr/>
        </p:nvSpPr>
        <p:spPr>
          <a:xfrm>
            <a:off x="800954" y="5548891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10" y="28"/>
                  <a:pt x="18" y="28"/>
                  <a:pt x="24" y="23"/>
                </a:cubicBezTo>
                <a:cubicBezTo>
                  <a:pt x="29" y="18"/>
                  <a:pt x="29" y="9"/>
                  <a:pt x="24" y="4"/>
                </a:cubicBezTo>
                <a:cubicBezTo>
                  <a:pt x="18" y="-2"/>
                  <a:pt x="10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2" name="Freeform 1221">
            <a:extLst>
              <a:ext uri="{FF2B5EF4-FFF2-40B4-BE49-F238E27FC236}">
                <a16:creationId xmlns:a16="http://schemas.microsoft.com/office/drawing/2014/main" id="{F1C19FE1-2FB8-F844-9646-85799F659B14}"/>
              </a:ext>
            </a:extLst>
          </p:cNvPr>
          <p:cNvSpPr/>
          <p:nvPr/>
        </p:nvSpPr>
        <p:spPr>
          <a:xfrm>
            <a:off x="734353" y="5583091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23" y="23"/>
                </a:moveTo>
                <a:cubicBezTo>
                  <a:pt x="29" y="18"/>
                  <a:pt x="29" y="10"/>
                  <a:pt x="23" y="4"/>
                </a:cubicBezTo>
                <a:cubicBezTo>
                  <a:pt x="18" y="-1"/>
                  <a:pt x="10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ubicBezTo>
                  <a:pt x="10" y="29"/>
                  <a:pt x="18" y="29"/>
                  <a:pt x="23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3" name="Freeform 1222">
            <a:extLst>
              <a:ext uri="{FF2B5EF4-FFF2-40B4-BE49-F238E27FC236}">
                <a16:creationId xmlns:a16="http://schemas.microsoft.com/office/drawing/2014/main" id="{F78BD459-3F06-A942-8C60-62DD59BAB769}"/>
              </a:ext>
            </a:extLst>
          </p:cNvPr>
          <p:cNvSpPr/>
          <p:nvPr/>
        </p:nvSpPr>
        <p:spPr>
          <a:xfrm>
            <a:off x="734353" y="5548891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10" y="28"/>
                  <a:pt x="18" y="28"/>
                  <a:pt x="23" y="23"/>
                </a:cubicBezTo>
                <a:cubicBezTo>
                  <a:pt x="29" y="18"/>
                  <a:pt x="29" y="9"/>
                  <a:pt x="24" y="4"/>
                </a:cubicBezTo>
                <a:cubicBezTo>
                  <a:pt x="18" y="-2"/>
                  <a:pt x="10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4" name="Freeform 1223">
            <a:extLst>
              <a:ext uri="{FF2B5EF4-FFF2-40B4-BE49-F238E27FC236}">
                <a16:creationId xmlns:a16="http://schemas.microsoft.com/office/drawing/2014/main" id="{0053AFD4-AAA5-6245-896E-40CE30329467}"/>
              </a:ext>
            </a:extLst>
          </p:cNvPr>
          <p:cNvSpPr/>
          <p:nvPr/>
        </p:nvSpPr>
        <p:spPr>
          <a:xfrm>
            <a:off x="800954" y="56770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24" y="23"/>
                </a:moveTo>
                <a:cubicBezTo>
                  <a:pt x="29" y="18"/>
                  <a:pt x="29" y="9"/>
                  <a:pt x="24" y="4"/>
                </a:cubicBezTo>
                <a:cubicBezTo>
                  <a:pt x="18" y="-1"/>
                  <a:pt x="10" y="-1"/>
                  <a:pt x="4" y="4"/>
                </a:cubicBezTo>
                <a:cubicBezTo>
                  <a:pt x="-1" y="9"/>
                  <a:pt x="-1" y="18"/>
                  <a:pt x="4" y="23"/>
                </a:cubicBezTo>
                <a:cubicBezTo>
                  <a:pt x="10" y="28"/>
                  <a:pt x="18" y="28"/>
                  <a:pt x="24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5" name="Freeform 1224">
            <a:extLst>
              <a:ext uri="{FF2B5EF4-FFF2-40B4-BE49-F238E27FC236}">
                <a16:creationId xmlns:a16="http://schemas.microsoft.com/office/drawing/2014/main" id="{297A3246-91AF-394E-9FC2-FDC31FB90512}"/>
              </a:ext>
            </a:extLst>
          </p:cNvPr>
          <p:cNvSpPr/>
          <p:nvPr/>
        </p:nvSpPr>
        <p:spPr>
          <a:xfrm>
            <a:off x="800954" y="5608292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23"/>
                </a:moveTo>
                <a:cubicBezTo>
                  <a:pt x="10" y="29"/>
                  <a:pt x="18" y="29"/>
                  <a:pt x="24" y="23"/>
                </a:cubicBezTo>
                <a:cubicBezTo>
                  <a:pt x="29" y="18"/>
                  <a:pt x="29" y="10"/>
                  <a:pt x="24" y="4"/>
                </a:cubicBezTo>
                <a:cubicBezTo>
                  <a:pt x="18" y="-1"/>
                  <a:pt x="10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6" name="Freeform 1225">
            <a:extLst>
              <a:ext uri="{FF2B5EF4-FFF2-40B4-BE49-F238E27FC236}">
                <a16:creationId xmlns:a16="http://schemas.microsoft.com/office/drawing/2014/main" id="{EF6F3672-6E5F-7F4B-8454-A010C3EA84DB}"/>
              </a:ext>
            </a:extLst>
          </p:cNvPr>
          <p:cNvSpPr/>
          <p:nvPr/>
        </p:nvSpPr>
        <p:spPr>
          <a:xfrm>
            <a:off x="766753" y="5642850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9"/>
                  <a:pt x="-1" y="17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9" y="17"/>
                  <a:pt x="29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7" name="Freeform 1226">
            <a:extLst>
              <a:ext uri="{FF2B5EF4-FFF2-40B4-BE49-F238E27FC236}">
                <a16:creationId xmlns:a16="http://schemas.microsoft.com/office/drawing/2014/main" id="{7A0E5C62-BF73-F54A-B5AC-780D23A95042}"/>
              </a:ext>
            </a:extLst>
          </p:cNvPr>
          <p:cNvSpPr/>
          <p:nvPr/>
        </p:nvSpPr>
        <p:spPr>
          <a:xfrm>
            <a:off x="766753" y="56770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23" y="23"/>
                </a:moveTo>
                <a:cubicBezTo>
                  <a:pt x="29" y="18"/>
                  <a:pt x="29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8" name="Freeform 1227">
            <a:extLst>
              <a:ext uri="{FF2B5EF4-FFF2-40B4-BE49-F238E27FC236}">
                <a16:creationId xmlns:a16="http://schemas.microsoft.com/office/drawing/2014/main" id="{428C1589-3270-1D42-887D-2C15AE6266F4}"/>
              </a:ext>
            </a:extLst>
          </p:cNvPr>
          <p:cNvSpPr/>
          <p:nvPr/>
        </p:nvSpPr>
        <p:spPr>
          <a:xfrm>
            <a:off x="800954" y="5642850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9"/>
                  <a:pt x="-1" y="17"/>
                  <a:pt x="4" y="23"/>
                </a:cubicBezTo>
                <a:cubicBezTo>
                  <a:pt x="10" y="28"/>
                  <a:pt x="18" y="28"/>
                  <a:pt x="24" y="23"/>
                </a:cubicBezTo>
                <a:cubicBezTo>
                  <a:pt x="29" y="17"/>
                  <a:pt x="29" y="9"/>
                  <a:pt x="24" y="4"/>
                </a:cubicBezTo>
                <a:cubicBezTo>
                  <a:pt x="18" y="-1"/>
                  <a:pt x="10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9" name="Freeform 1228">
            <a:extLst>
              <a:ext uri="{FF2B5EF4-FFF2-40B4-BE49-F238E27FC236}">
                <a16:creationId xmlns:a16="http://schemas.microsoft.com/office/drawing/2014/main" id="{40F781FC-013E-0347-ACD7-133262D2FF69}"/>
              </a:ext>
            </a:extLst>
          </p:cNvPr>
          <p:cNvSpPr/>
          <p:nvPr/>
        </p:nvSpPr>
        <p:spPr>
          <a:xfrm>
            <a:off x="734353" y="56770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23" y="23"/>
                </a:moveTo>
                <a:cubicBezTo>
                  <a:pt x="29" y="18"/>
                  <a:pt x="29" y="9"/>
                  <a:pt x="23" y="4"/>
                </a:cubicBezTo>
                <a:cubicBezTo>
                  <a:pt x="18" y="-1"/>
                  <a:pt x="10" y="-1"/>
                  <a:pt x="4" y="4"/>
                </a:cubicBezTo>
                <a:cubicBezTo>
                  <a:pt x="-1" y="9"/>
                  <a:pt x="-1" y="18"/>
                  <a:pt x="4" y="23"/>
                </a:cubicBezTo>
                <a:cubicBezTo>
                  <a:pt x="10" y="28"/>
                  <a:pt x="18" y="28"/>
                  <a:pt x="23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0" name="Freeform 1229">
            <a:extLst>
              <a:ext uri="{FF2B5EF4-FFF2-40B4-BE49-F238E27FC236}">
                <a16:creationId xmlns:a16="http://schemas.microsoft.com/office/drawing/2014/main" id="{363F6242-D0D5-0241-A9DA-2D6731429B7F}"/>
              </a:ext>
            </a:extLst>
          </p:cNvPr>
          <p:cNvSpPr/>
          <p:nvPr/>
        </p:nvSpPr>
        <p:spPr>
          <a:xfrm>
            <a:off x="734353" y="5608292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23"/>
                </a:moveTo>
                <a:cubicBezTo>
                  <a:pt x="10" y="29"/>
                  <a:pt x="18" y="29"/>
                  <a:pt x="24" y="23"/>
                </a:cubicBezTo>
                <a:cubicBezTo>
                  <a:pt x="29" y="18"/>
                  <a:pt x="29" y="10"/>
                  <a:pt x="23" y="4"/>
                </a:cubicBezTo>
                <a:cubicBezTo>
                  <a:pt x="18" y="-1"/>
                  <a:pt x="10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1" name="Freeform 1230">
            <a:extLst>
              <a:ext uri="{FF2B5EF4-FFF2-40B4-BE49-F238E27FC236}">
                <a16:creationId xmlns:a16="http://schemas.microsoft.com/office/drawing/2014/main" id="{C0FE00CA-0CFC-B44A-B40F-5C9B3549B4C8}"/>
              </a:ext>
            </a:extLst>
          </p:cNvPr>
          <p:cNvSpPr/>
          <p:nvPr/>
        </p:nvSpPr>
        <p:spPr>
          <a:xfrm>
            <a:off x="734353" y="5642850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9"/>
                  <a:pt x="-1" y="17"/>
                  <a:pt x="4" y="23"/>
                </a:cubicBezTo>
                <a:cubicBezTo>
                  <a:pt x="10" y="28"/>
                  <a:pt x="18" y="28"/>
                  <a:pt x="23" y="23"/>
                </a:cubicBezTo>
                <a:cubicBezTo>
                  <a:pt x="29" y="17"/>
                  <a:pt x="29" y="9"/>
                  <a:pt x="24" y="4"/>
                </a:cubicBezTo>
                <a:cubicBezTo>
                  <a:pt x="18" y="-1"/>
                  <a:pt x="10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2" name="Freeform 1231">
            <a:extLst>
              <a:ext uri="{FF2B5EF4-FFF2-40B4-BE49-F238E27FC236}">
                <a16:creationId xmlns:a16="http://schemas.microsoft.com/office/drawing/2014/main" id="{3DA98515-4F24-C046-B9F4-7B4F76D921EC}"/>
              </a:ext>
            </a:extLst>
          </p:cNvPr>
          <p:cNvSpPr/>
          <p:nvPr/>
        </p:nvSpPr>
        <p:spPr>
          <a:xfrm>
            <a:off x="766753" y="5608292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10"/>
                  <a:pt x="-1" y="18"/>
                  <a:pt x="4" y="23"/>
                </a:cubicBezTo>
                <a:cubicBezTo>
                  <a:pt x="9" y="29"/>
                  <a:pt x="18" y="29"/>
                  <a:pt x="23" y="23"/>
                </a:cubicBezTo>
                <a:cubicBezTo>
                  <a:pt x="29" y="18"/>
                  <a:pt x="29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3" name="Freeform 1232">
            <a:extLst>
              <a:ext uri="{FF2B5EF4-FFF2-40B4-BE49-F238E27FC236}">
                <a16:creationId xmlns:a16="http://schemas.microsoft.com/office/drawing/2014/main" id="{B72AAF50-B4BE-764A-8FFD-57A6C30F86B5}"/>
              </a:ext>
            </a:extLst>
          </p:cNvPr>
          <p:cNvSpPr/>
          <p:nvPr/>
        </p:nvSpPr>
        <p:spPr>
          <a:xfrm>
            <a:off x="800954" y="57022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10" y="28"/>
                  <a:pt x="18" y="28"/>
                  <a:pt x="24" y="23"/>
                </a:cubicBezTo>
                <a:cubicBezTo>
                  <a:pt x="29" y="18"/>
                  <a:pt x="29" y="9"/>
                  <a:pt x="24" y="4"/>
                </a:cubicBezTo>
                <a:cubicBezTo>
                  <a:pt x="18" y="-1"/>
                  <a:pt x="10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4" name="Freeform 1233">
            <a:extLst>
              <a:ext uri="{FF2B5EF4-FFF2-40B4-BE49-F238E27FC236}">
                <a16:creationId xmlns:a16="http://schemas.microsoft.com/office/drawing/2014/main" id="{CEAEECFA-3D00-1D4E-B209-AF867158ECE1}"/>
              </a:ext>
            </a:extLst>
          </p:cNvPr>
          <p:cNvSpPr/>
          <p:nvPr/>
        </p:nvSpPr>
        <p:spPr>
          <a:xfrm>
            <a:off x="734353" y="57022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10" y="28"/>
                  <a:pt x="18" y="28"/>
                  <a:pt x="24" y="23"/>
                </a:cubicBezTo>
                <a:cubicBezTo>
                  <a:pt x="29" y="18"/>
                  <a:pt x="29" y="9"/>
                  <a:pt x="23" y="4"/>
                </a:cubicBezTo>
                <a:cubicBezTo>
                  <a:pt x="18" y="-1"/>
                  <a:pt x="10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5" name="Freeform 1234">
            <a:extLst>
              <a:ext uri="{FF2B5EF4-FFF2-40B4-BE49-F238E27FC236}">
                <a16:creationId xmlns:a16="http://schemas.microsoft.com/office/drawing/2014/main" id="{B8F58722-3564-BD40-90DF-998C71BA4D19}"/>
              </a:ext>
            </a:extLst>
          </p:cNvPr>
          <p:cNvSpPr/>
          <p:nvPr/>
        </p:nvSpPr>
        <p:spPr>
          <a:xfrm>
            <a:off x="766753" y="57022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9" y="18"/>
                  <a:pt x="29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6" name="Freeform 1235">
            <a:extLst>
              <a:ext uri="{FF2B5EF4-FFF2-40B4-BE49-F238E27FC236}">
                <a16:creationId xmlns:a16="http://schemas.microsoft.com/office/drawing/2014/main" id="{242BA94C-886F-E840-95A4-A3D2EE224626}"/>
              </a:ext>
            </a:extLst>
          </p:cNvPr>
          <p:cNvSpPr/>
          <p:nvPr/>
        </p:nvSpPr>
        <p:spPr>
          <a:xfrm>
            <a:off x="707353" y="5583091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23" y="23"/>
                </a:moveTo>
                <a:cubicBezTo>
                  <a:pt x="28" y="18"/>
                  <a:pt x="28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ubicBezTo>
                  <a:pt x="9" y="29"/>
                  <a:pt x="18" y="29"/>
                  <a:pt x="23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7" name="Freeform 1236">
            <a:extLst>
              <a:ext uri="{FF2B5EF4-FFF2-40B4-BE49-F238E27FC236}">
                <a16:creationId xmlns:a16="http://schemas.microsoft.com/office/drawing/2014/main" id="{94761F1A-C25B-6A43-99C6-B5773CB98E40}"/>
              </a:ext>
            </a:extLst>
          </p:cNvPr>
          <p:cNvSpPr/>
          <p:nvPr/>
        </p:nvSpPr>
        <p:spPr>
          <a:xfrm>
            <a:off x="672793" y="55492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10" y="28"/>
                  <a:pt x="18" y="28"/>
                  <a:pt x="24" y="23"/>
                </a:cubicBezTo>
                <a:cubicBezTo>
                  <a:pt x="29" y="18"/>
                  <a:pt x="29" y="9"/>
                  <a:pt x="24" y="4"/>
                </a:cubicBezTo>
                <a:cubicBezTo>
                  <a:pt x="18" y="-1"/>
                  <a:pt x="10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8" name="Freeform 1237">
            <a:extLst>
              <a:ext uri="{FF2B5EF4-FFF2-40B4-BE49-F238E27FC236}">
                <a16:creationId xmlns:a16="http://schemas.microsoft.com/office/drawing/2014/main" id="{88896FE1-8A15-A941-A3F9-51FBF44DC9AC}"/>
              </a:ext>
            </a:extLst>
          </p:cNvPr>
          <p:cNvSpPr/>
          <p:nvPr/>
        </p:nvSpPr>
        <p:spPr>
          <a:xfrm>
            <a:off x="672793" y="5583091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24" y="23"/>
                </a:moveTo>
                <a:cubicBezTo>
                  <a:pt x="29" y="18"/>
                  <a:pt x="29" y="10"/>
                  <a:pt x="24" y="4"/>
                </a:cubicBezTo>
                <a:cubicBezTo>
                  <a:pt x="18" y="-1"/>
                  <a:pt x="10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ubicBezTo>
                  <a:pt x="10" y="29"/>
                  <a:pt x="18" y="29"/>
                  <a:pt x="24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9" name="Freeform 1238">
            <a:extLst>
              <a:ext uri="{FF2B5EF4-FFF2-40B4-BE49-F238E27FC236}">
                <a16:creationId xmlns:a16="http://schemas.microsoft.com/office/drawing/2014/main" id="{9654BA04-C5C4-2B4A-B393-B3090FB2A90E}"/>
              </a:ext>
            </a:extLst>
          </p:cNvPr>
          <p:cNvSpPr/>
          <p:nvPr/>
        </p:nvSpPr>
        <p:spPr>
          <a:xfrm>
            <a:off x="707353" y="5548891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8"/>
                  <a:pt x="28" y="9"/>
                  <a:pt x="23" y="4"/>
                </a:cubicBezTo>
                <a:cubicBezTo>
                  <a:pt x="18" y="-2"/>
                  <a:pt x="9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0" name="Freeform 1239">
            <a:extLst>
              <a:ext uri="{FF2B5EF4-FFF2-40B4-BE49-F238E27FC236}">
                <a16:creationId xmlns:a16="http://schemas.microsoft.com/office/drawing/2014/main" id="{0AF59D76-69EA-D542-83F7-8B1E38CF7DAD}"/>
              </a:ext>
            </a:extLst>
          </p:cNvPr>
          <p:cNvSpPr/>
          <p:nvPr/>
        </p:nvSpPr>
        <p:spPr>
          <a:xfrm>
            <a:off x="640393" y="5583091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23" y="23"/>
                </a:moveTo>
                <a:cubicBezTo>
                  <a:pt x="28" y="18"/>
                  <a:pt x="28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ubicBezTo>
                  <a:pt x="9" y="29"/>
                  <a:pt x="18" y="29"/>
                  <a:pt x="23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1" name="Freeform 1240">
            <a:extLst>
              <a:ext uri="{FF2B5EF4-FFF2-40B4-BE49-F238E27FC236}">
                <a16:creationId xmlns:a16="http://schemas.microsoft.com/office/drawing/2014/main" id="{B278E4D8-0A3D-D747-AAD8-D7B8BCF4E6FB}"/>
              </a:ext>
            </a:extLst>
          </p:cNvPr>
          <p:cNvSpPr/>
          <p:nvPr/>
        </p:nvSpPr>
        <p:spPr>
          <a:xfrm>
            <a:off x="640393" y="5548891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8"/>
                  <a:pt x="28" y="9"/>
                  <a:pt x="23" y="4"/>
                </a:cubicBezTo>
                <a:cubicBezTo>
                  <a:pt x="18" y="-2"/>
                  <a:pt x="9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2" name="Freeform 1241">
            <a:extLst>
              <a:ext uri="{FF2B5EF4-FFF2-40B4-BE49-F238E27FC236}">
                <a16:creationId xmlns:a16="http://schemas.microsoft.com/office/drawing/2014/main" id="{698169F9-3530-1C47-8997-3B144F2870E3}"/>
              </a:ext>
            </a:extLst>
          </p:cNvPr>
          <p:cNvSpPr/>
          <p:nvPr/>
        </p:nvSpPr>
        <p:spPr>
          <a:xfrm>
            <a:off x="707353" y="5677051"/>
            <a:ext cx="900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6">
                <a:moveTo>
                  <a:pt x="23" y="23"/>
                </a:moveTo>
                <a:cubicBezTo>
                  <a:pt x="28" y="18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3" name="Freeform 1242">
            <a:extLst>
              <a:ext uri="{FF2B5EF4-FFF2-40B4-BE49-F238E27FC236}">
                <a16:creationId xmlns:a16="http://schemas.microsoft.com/office/drawing/2014/main" id="{511C6A68-FAB6-C440-ADD8-1B0C4C47628C}"/>
              </a:ext>
            </a:extLst>
          </p:cNvPr>
          <p:cNvSpPr/>
          <p:nvPr/>
        </p:nvSpPr>
        <p:spPr>
          <a:xfrm>
            <a:off x="707353" y="5608292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4" y="23"/>
                </a:moveTo>
                <a:cubicBezTo>
                  <a:pt x="9" y="29"/>
                  <a:pt x="18" y="29"/>
                  <a:pt x="23" y="23"/>
                </a:cubicBezTo>
                <a:cubicBezTo>
                  <a:pt x="28" y="18"/>
                  <a:pt x="28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4" name="Freeform 1243">
            <a:extLst>
              <a:ext uri="{FF2B5EF4-FFF2-40B4-BE49-F238E27FC236}">
                <a16:creationId xmlns:a16="http://schemas.microsoft.com/office/drawing/2014/main" id="{D7E21D74-42E7-E04F-9907-5058CCD8032E}"/>
              </a:ext>
            </a:extLst>
          </p:cNvPr>
          <p:cNvSpPr/>
          <p:nvPr/>
        </p:nvSpPr>
        <p:spPr>
          <a:xfrm>
            <a:off x="672793" y="5642850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9"/>
                  <a:pt x="-1" y="17"/>
                  <a:pt x="4" y="23"/>
                </a:cubicBezTo>
                <a:cubicBezTo>
                  <a:pt x="10" y="28"/>
                  <a:pt x="18" y="28"/>
                  <a:pt x="24" y="23"/>
                </a:cubicBezTo>
                <a:cubicBezTo>
                  <a:pt x="29" y="17"/>
                  <a:pt x="29" y="9"/>
                  <a:pt x="24" y="4"/>
                </a:cubicBezTo>
                <a:cubicBezTo>
                  <a:pt x="18" y="-1"/>
                  <a:pt x="10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5" name="Freeform 1244">
            <a:extLst>
              <a:ext uri="{FF2B5EF4-FFF2-40B4-BE49-F238E27FC236}">
                <a16:creationId xmlns:a16="http://schemas.microsoft.com/office/drawing/2014/main" id="{2DD74CAE-D296-1847-B10C-A12F40897F88}"/>
              </a:ext>
            </a:extLst>
          </p:cNvPr>
          <p:cNvSpPr/>
          <p:nvPr/>
        </p:nvSpPr>
        <p:spPr>
          <a:xfrm>
            <a:off x="672793" y="56770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24" y="23"/>
                </a:moveTo>
                <a:cubicBezTo>
                  <a:pt x="29" y="18"/>
                  <a:pt x="29" y="9"/>
                  <a:pt x="24" y="4"/>
                </a:cubicBezTo>
                <a:cubicBezTo>
                  <a:pt x="18" y="-1"/>
                  <a:pt x="10" y="-1"/>
                  <a:pt x="4" y="4"/>
                </a:cubicBezTo>
                <a:cubicBezTo>
                  <a:pt x="-1" y="9"/>
                  <a:pt x="-1" y="18"/>
                  <a:pt x="4" y="23"/>
                </a:cubicBezTo>
                <a:cubicBezTo>
                  <a:pt x="10" y="28"/>
                  <a:pt x="18" y="28"/>
                  <a:pt x="24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6" name="Freeform 1245">
            <a:extLst>
              <a:ext uri="{FF2B5EF4-FFF2-40B4-BE49-F238E27FC236}">
                <a16:creationId xmlns:a16="http://schemas.microsoft.com/office/drawing/2014/main" id="{013D29C4-936F-B14E-A4EB-60E5BFC00BF3}"/>
              </a:ext>
            </a:extLst>
          </p:cNvPr>
          <p:cNvSpPr/>
          <p:nvPr/>
        </p:nvSpPr>
        <p:spPr>
          <a:xfrm>
            <a:off x="707353" y="5642850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4" y="4"/>
                </a:moveTo>
                <a:cubicBezTo>
                  <a:pt x="-1" y="9"/>
                  <a:pt x="-1" y="17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7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7" name="Freeform 1246">
            <a:extLst>
              <a:ext uri="{FF2B5EF4-FFF2-40B4-BE49-F238E27FC236}">
                <a16:creationId xmlns:a16="http://schemas.microsoft.com/office/drawing/2014/main" id="{48B6FAEB-277F-0044-AB2D-F45850A57685}"/>
              </a:ext>
            </a:extLst>
          </p:cNvPr>
          <p:cNvSpPr/>
          <p:nvPr/>
        </p:nvSpPr>
        <p:spPr>
          <a:xfrm>
            <a:off x="640393" y="56770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23" y="23"/>
                </a:moveTo>
                <a:cubicBezTo>
                  <a:pt x="28" y="18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8" name="Freeform 1247">
            <a:extLst>
              <a:ext uri="{FF2B5EF4-FFF2-40B4-BE49-F238E27FC236}">
                <a16:creationId xmlns:a16="http://schemas.microsoft.com/office/drawing/2014/main" id="{9C3481F6-FD5D-E34B-8649-96B90DC83C7F}"/>
              </a:ext>
            </a:extLst>
          </p:cNvPr>
          <p:cNvSpPr/>
          <p:nvPr/>
        </p:nvSpPr>
        <p:spPr>
          <a:xfrm>
            <a:off x="640393" y="5608292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23"/>
                </a:moveTo>
                <a:cubicBezTo>
                  <a:pt x="9" y="29"/>
                  <a:pt x="18" y="29"/>
                  <a:pt x="23" y="23"/>
                </a:cubicBezTo>
                <a:cubicBezTo>
                  <a:pt x="28" y="18"/>
                  <a:pt x="28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9" name="Freeform 1248">
            <a:extLst>
              <a:ext uri="{FF2B5EF4-FFF2-40B4-BE49-F238E27FC236}">
                <a16:creationId xmlns:a16="http://schemas.microsoft.com/office/drawing/2014/main" id="{2756D519-1979-814A-95B7-90183BEEE70B}"/>
              </a:ext>
            </a:extLst>
          </p:cNvPr>
          <p:cNvSpPr/>
          <p:nvPr/>
        </p:nvSpPr>
        <p:spPr>
          <a:xfrm>
            <a:off x="640393" y="5642850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9"/>
                  <a:pt x="-1" y="17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7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0" name="Freeform 1249">
            <a:extLst>
              <a:ext uri="{FF2B5EF4-FFF2-40B4-BE49-F238E27FC236}">
                <a16:creationId xmlns:a16="http://schemas.microsoft.com/office/drawing/2014/main" id="{6EFF10D0-52A7-7F43-9DA5-253E1A40E301}"/>
              </a:ext>
            </a:extLst>
          </p:cNvPr>
          <p:cNvSpPr/>
          <p:nvPr/>
        </p:nvSpPr>
        <p:spPr>
          <a:xfrm>
            <a:off x="672793" y="5608292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10"/>
                  <a:pt x="-1" y="18"/>
                  <a:pt x="4" y="23"/>
                </a:cubicBezTo>
                <a:cubicBezTo>
                  <a:pt x="10" y="29"/>
                  <a:pt x="18" y="29"/>
                  <a:pt x="24" y="23"/>
                </a:cubicBezTo>
                <a:cubicBezTo>
                  <a:pt x="29" y="18"/>
                  <a:pt x="29" y="10"/>
                  <a:pt x="24" y="4"/>
                </a:cubicBezTo>
                <a:cubicBezTo>
                  <a:pt x="18" y="-1"/>
                  <a:pt x="10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1" name="Freeform 1250">
            <a:extLst>
              <a:ext uri="{FF2B5EF4-FFF2-40B4-BE49-F238E27FC236}">
                <a16:creationId xmlns:a16="http://schemas.microsoft.com/office/drawing/2014/main" id="{6C3C79DA-A0B1-F24D-B486-78A8A475CB10}"/>
              </a:ext>
            </a:extLst>
          </p:cNvPr>
          <p:cNvSpPr/>
          <p:nvPr/>
        </p:nvSpPr>
        <p:spPr>
          <a:xfrm>
            <a:off x="707353" y="5702251"/>
            <a:ext cx="900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8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2" name="Freeform 1251">
            <a:extLst>
              <a:ext uri="{FF2B5EF4-FFF2-40B4-BE49-F238E27FC236}">
                <a16:creationId xmlns:a16="http://schemas.microsoft.com/office/drawing/2014/main" id="{C88E3C19-52BB-FE4C-9E1F-49062980FBC4}"/>
              </a:ext>
            </a:extLst>
          </p:cNvPr>
          <p:cNvSpPr/>
          <p:nvPr/>
        </p:nvSpPr>
        <p:spPr>
          <a:xfrm>
            <a:off x="640393" y="57022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8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3" name="Freeform 1252">
            <a:extLst>
              <a:ext uri="{FF2B5EF4-FFF2-40B4-BE49-F238E27FC236}">
                <a16:creationId xmlns:a16="http://schemas.microsoft.com/office/drawing/2014/main" id="{96BA588B-3782-9449-9605-80E0FABCF99E}"/>
              </a:ext>
            </a:extLst>
          </p:cNvPr>
          <p:cNvSpPr/>
          <p:nvPr/>
        </p:nvSpPr>
        <p:spPr>
          <a:xfrm>
            <a:off x="672793" y="57022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10" y="28"/>
                  <a:pt x="18" y="28"/>
                  <a:pt x="24" y="23"/>
                </a:cubicBezTo>
                <a:cubicBezTo>
                  <a:pt x="29" y="18"/>
                  <a:pt x="29" y="9"/>
                  <a:pt x="24" y="4"/>
                </a:cubicBezTo>
                <a:cubicBezTo>
                  <a:pt x="18" y="-1"/>
                  <a:pt x="10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4" name="Freeform 1253">
            <a:extLst>
              <a:ext uri="{FF2B5EF4-FFF2-40B4-BE49-F238E27FC236}">
                <a16:creationId xmlns:a16="http://schemas.microsoft.com/office/drawing/2014/main" id="{1A8E92D9-D3D0-6045-97DA-9430522BD5AE}"/>
              </a:ext>
            </a:extLst>
          </p:cNvPr>
          <p:cNvSpPr/>
          <p:nvPr/>
        </p:nvSpPr>
        <p:spPr>
          <a:xfrm>
            <a:off x="613394" y="5583091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23" y="23"/>
                </a:moveTo>
                <a:cubicBezTo>
                  <a:pt x="29" y="18"/>
                  <a:pt x="29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ubicBezTo>
                  <a:pt x="9" y="29"/>
                  <a:pt x="18" y="29"/>
                  <a:pt x="23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5" name="Freeform 1254">
            <a:extLst>
              <a:ext uri="{FF2B5EF4-FFF2-40B4-BE49-F238E27FC236}">
                <a16:creationId xmlns:a16="http://schemas.microsoft.com/office/drawing/2014/main" id="{D3616743-912D-084B-B0CF-EF71B402D1EB}"/>
              </a:ext>
            </a:extLst>
          </p:cNvPr>
          <p:cNvSpPr/>
          <p:nvPr/>
        </p:nvSpPr>
        <p:spPr>
          <a:xfrm>
            <a:off x="579192" y="5549251"/>
            <a:ext cx="900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8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6" name="Freeform 1255">
            <a:extLst>
              <a:ext uri="{FF2B5EF4-FFF2-40B4-BE49-F238E27FC236}">
                <a16:creationId xmlns:a16="http://schemas.microsoft.com/office/drawing/2014/main" id="{7EC6C5E0-CE1B-8B4F-A87D-51053DE18ED8}"/>
              </a:ext>
            </a:extLst>
          </p:cNvPr>
          <p:cNvSpPr/>
          <p:nvPr/>
        </p:nvSpPr>
        <p:spPr>
          <a:xfrm>
            <a:off x="579192" y="5583091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23" y="23"/>
                </a:moveTo>
                <a:cubicBezTo>
                  <a:pt x="28" y="18"/>
                  <a:pt x="28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ubicBezTo>
                  <a:pt x="9" y="29"/>
                  <a:pt x="18" y="29"/>
                  <a:pt x="23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7" name="Freeform 1256">
            <a:extLst>
              <a:ext uri="{FF2B5EF4-FFF2-40B4-BE49-F238E27FC236}">
                <a16:creationId xmlns:a16="http://schemas.microsoft.com/office/drawing/2014/main" id="{487D35E0-3D27-3743-8496-16D1C6357C43}"/>
              </a:ext>
            </a:extLst>
          </p:cNvPr>
          <p:cNvSpPr/>
          <p:nvPr/>
        </p:nvSpPr>
        <p:spPr>
          <a:xfrm>
            <a:off x="613394" y="5548891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9" y="18"/>
                  <a:pt x="29" y="9"/>
                  <a:pt x="23" y="4"/>
                </a:cubicBezTo>
                <a:cubicBezTo>
                  <a:pt x="18" y="-2"/>
                  <a:pt x="9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8" name="Freeform 1257">
            <a:extLst>
              <a:ext uri="{FF2B5EF4-FFF2-40B4-BE49-F238E27FC236}">
                <a16:creationId xmlns:a16="http://schemas.microsoft.com/office/drawing/2014/main" id="{EE18257C-A948-1648-BDC4-C8EDBF4D444D}"/>
              </a:ext>
            </a:extLst>
          </p:cNvPr>
          <p:cNvSpPr/>
          <p:nvPr/>
        </p:nvSpPr>
        <p:spPr>
          <a:xfrm>
            <a:off x="546793" y="5583091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23" y="23"/>
                </a:moveTo>
                <a:cubicBezTo>
                  <a:pt x="28" y="18"/>
                  <a:pt x="28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ubicBezTo>
                  <a:pt x="9" y="29"/>
                  <a:pt x="18" y="29"/>
                  <a:pt x="23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9" name="Freeform 1258">
            <a:extLst>
              <a:ext uri="{FF2B5EF4-FFF2-40B4-BE49-F238E27FC236}">
                <a16:creationId xmlns:a16="http://schemas.microsoft.com/office/drawing/2014/main" id="{DFD1219D-FBF4-7549-8845-85BD8863A1E8}"/>
              </a:ext>
            </a:extLst>
          </p:cNvPr>
          <p:cNvSpPr/>
          <p:nvPr/>
        </p:nvSpPr>
        <p:spPr>
          <a:xfrm>
            <a:off x="546793" y="5548891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8"/>
                  <a:pt x="28" y="9"/>
                  <a:pt x="23" y="4"/>
                </a:cubicBezTo>
                <a:cubicBezTo>
                  <a:pt x="18" y="-2"/>
                  <a:pt x="9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0" name="Freeform 1259">
            <a:extLst>
              <a:ext uri="{FF2B5EF4-FFF2-40B4-BE49-F238E27FC236}">
                <a16:creationId xmlns:a16="http://schemas.microsoft.com/office/drawing/2014/main" id="{214A06CA-E0B0-324C-8103-7084F5807989}"/>
              </a:ext>
            </a:extLst>
          </p:cNvPr>
          <p:cNvSpPr/>
          <p:nvPr/>
        </p:nvSpPr>
        <p:spPr>
          <a:xfrm>
            <a:off x="613394" y="56770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23" y="23"/>
                </a:moveTo>
                <a:cubicBezTo>
                  <a:pt x="29" y="18"/>
                  <a:pt x="29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1" name="Freeform 1260">
            <a:extLst>
              <a:ext uri="{FF2B5EF4-FFF2-40B4-BE49-F238E27FC236}">
                <a16:creationId xmlns:a16="http://schemas.microsoft.com/office/drawing/2014/main" id="{D2139733-4CE4-444D-BBD6-6C8CB552D8BF}"/>
              </a:ext>
            </a:extLst>
          </p:cNvPr>
          <p:cNvSpPr/>
          <p:nvPr/>
        </p:nvSpPr>
        <p:spPr>
          <a:xfrm>
            <a:off x="613394" y="5608292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23"/>
                </a:moveTo>
                <a:cubicBezTo>
                  <a:pt x="9" y="29"/>
                  <a:pt x="18" y="29"/>
                  <a:pt x="23" y="23"/>
                </a:cubicBezTo>
                <a:cubicBezTo>
                  <a:pt x="29" y="18"/>
                  <a:pt x="29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2" name="Freeform 1261">
            <a:extLst>
              <a:ext uri="{FF2B5EF4-FFF2-40B4-BE49-F238E27FC236}">
                <a16:creationId xmlns:a16="http://schemas.microsoft.com/office/drawing/2014/main" id="{9C5D55FC-AB6A-C744-981C-1A54A7B46ED3}"/>
              </a:ext>
            </a:extLst>
          </p:cNvPr>
          <p:cNvSpPr/>
          <p:nvPr/>
        </p:nvSpPr>
        <p:spPr>
          <a:xfrm>
            <a:off x="579192" y="5642850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4" y="4"/>
                </a:moveTo>
                <a:cubicBezTo>
                  <a:pt x="-1" y="9"/>
                  <a:pt x="-1" y="17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7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3" name="Freeform 1262">
            <a:extLst>
              <a:ext uri="{FF2B5EF4-FFF2-40B4-BE49-F238E27FC236}">
                <a16:creationId xmlns:a16="http://schemas.microsoft.com/office/drawing/2014/main" id="{CD6F4DE7-ABAA-0B44-94A8-49459B791C84}"/>
              </a:ext>
            </a:extLst>
          </p:cNvPr>
          <p:cNvSpPr/>
          <p:nvPr/>
        </p:nvSpPr>
        <p:spPr>
          <a:xfrm>
            <a:off x="579192" y="5677051"/>
            <a:ext cx="900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6">
                <a:moveTo>
                  <a:pt x="23" y="23"/>
                </a:moveTo>
                <a:cubicBezTo>
                  <a:pt x="28" y="18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4" name="Freeform 1263">
            <a:extLst>
              <a:ext uri="{FF2B5EF4-FFF2-40B4-BE49-F238E27FC236}">
                <a16:creationId xmlns:a16="http://schemas.microsoft.com/office/drawing/2014/main" id="{9C72E9E5-FFE3-A142-835F-F70C186DB682}"/>
              </a:ext>
            </a:extLst>
          </p:cNvPr>
          <p:cNvSpPr/>
          <p:nvPr/>
        </p:nvSpPr>
        <p:spPr>
          <a:xfrm>
            <a:off x="613394" y="5642850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9"/>
                  <a:pt x="-1" y="17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9" y="17"/>
                  <a:pt x="29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5" name="Freeform 1264">
            <a:extLst>
              <a:ext uri="{FF2B5EF4-FFF2-40B4-BE49-F238E27FC236}">
                <a16:creationId xmlns:a16="http://schemas.microsoft.com/office/drawing/2014/main" id="{14AD4D03-8DBB-EE40-BDD3-C274E724EBF9}"/>
              </a:ext>
            </a:extLst>
          </p:cNvPr>
          <p:cNvSpPr/>
          <p:nvPr/>
        </p:nvSpPr>
        <p:spPr>
          <a:xfrm>
            <a:off x="546793" y="5677051"/>
            <a:ext cx="900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6">
                <a:moveTo>
                  <a:pt x="23" y="23"/>
                </a:moveTo>
                <a:cubicBezTo>
                  <a:pt x="28" y="18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6" name="Freeform 1265">
            <a:extLst>
              <a:ext uri="{FF2B5EF4-FFF2-40B4-BE49-F238E27FC236}">
                <a16:creationId xmlns:a16="http://schemas.microsoft.com/office/drawing/2014/main" id="{239BAA73-EFD7-7540-A6B3-23B19DE6CB75}"/>
              </a:ext>
            </a:extLst>
          </p:cNvPr>
          <p:cNvSpPr/>
          <p:nvPr/>
        </p:nvSpPr>
        <p:spPr>
          <a:xfrm>
            <a:off x="546793" y="5608292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4" y="23"/>
                </a:moveTo>
                <a:cubicBezTo>
                  <a:pt x="9" y="29"/>
                  <a:pt x="18" y="29"/>
                  <a:pt x="23" y="23"/>
                </a:cubicBezTo>
                <a:cubicBezTo>
                  <a:pt x="28" y="18"/>
                  <a:pt x="28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7" name="Freeform 1266">
            <a:extLst>
              <a:ext uri="{FF2B5EF4-FFF2-40B4-BE49-F238E27FC236}">
                <a16:creationId xmlns:a16="http://schemas.microsoft.com/office/drawing/2014/main" id="{8A310D26-9F43-214D-BBF8-AAD899F76C71}"/>
              </a:ext>
            </a:extLst>
          </p:cNvPr>
          <p:cNvSpPr/>
          <p:nvPr/>
        </p:nvSpPr>
        <p:spPr>
          <a:xfrm>
            <a:off x="546793" y="5642850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4" y="4"/>
                </a:moveTo>
                <a:cubicBezTo>
                  <a:pt x="-1" y="9"/>
                  <a:pt x="-1" y="17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7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8" name="Freeform 1267">
            <a:extLst>
              <a:ext uri="{FF2B5EF4-FFF2-40B4-BE49-F238E27FC236}">
                <a16:creationId xmlns:a16="http://schemas.microsoft.com/office/drawing/2014/main" id="{0AAA6E3B-B2C8-0048-8A48-4BA3E001DDF2}"/>
              </a:ext>
            </a:extLst>
          </p:cNvPr>
          <p:cNvSpPr/>
          <p:nvPr/>
        </p:nvSpPr>
        <p:spPr>
          <a:xfrm>
            <a:off x="579192" y="5608292"/>
            <a:ext cx="900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7">
                <a:moveTo>
                  <a:pt x="4" y="4"/>
                </a:moveTo>
                <a:cubicBezTo>
                  <a:pt x="-1" y="10"/>
                  <a:pt x="-1" y="18"/>
                  <a:pt x="4" y="23"/>
                </a:cubicBezTo>
                <a:cubicBezTo>
                  <a:pt x="9" y="29"/>
                  <a:pt x="18" y="29"/>
                  <a:pt x="23" y="23"/>
                </a:cubicBezTo>
                <a:cubicBezTo>
                  <a:pt x="28" y="18"/>
                  <a:pt x="28" y="10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9" name="Freeform 1268">
            <a:extLst>
              <a:ext uri="{FF2B5EF4-FFF2-40B4-BE49-F238E27FC236}">
                <a16:creationId xmlns:a16="http://schemas.microsoft.com/office/drawing/2014/main" id="{42055303-6990-1342-85DB-C30BEBF98284}"/>
              </a:ext>
            </a:extLst>
          </p:cNvPr>
          <p:cNvSpPr/>
          <p:nvPr/>
        </p:nvSpPr>
        <p:spPr>
          <a:xfrm>
            <a:off x="613394" y="57022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9" y="18"/>
                  <a:pt x="29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0" name="Freeform 1269">
            <a:extLst>
              <a:ext uri="{FF2B5EF4-FFF2-40B4-BE49-F238E27FC236}">
                <a16:creationId xmlns:a16="http://schemas.microsoft.com/office/drawing/2014/main" id="{187F8A6D-EB8A-8347-992B-D33CBE27C1A8}"/>
              </a:ext>
            </a:extLst>
          </p:cNvPr>
          <p:cNvSpPr/>
          <p:nvPr/>
        </p:nvSpPr>
        <p:spPr>
          <a:xfrm>
            <a:off x="546793" y="5702251"/>
            <a:ext cx="900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8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1" name="Freeform 1270">
            <a:extLst>
              <a:ext uri="{FF2B5EF4-FFF2-40B4-BE49-F238E27FC236}">
                <a16:creationId xmlns:a16="http://schemas.microsoft.com/office/drawing/2014/main" id="{718F6567-A0BB-724A-9414-4739667F65BD}"/>
              </a:ext>
            </a:extLst>
          </p:cNvPr>
          <p:cNvSpPr/>
          <p:nvPr/>
        </p:nvSpPr>
        <p:spPr>
          <a:xfrm>
            <a:off x="579192" y="5702251"/>
            <a:ext cx="900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8" y="28"/>
                  <a:pt x="23" y="23"/>
                </a:cubicBezTo>
                <a:cubicBezTo>
                  <a:pt x="28" y="18"/>
                  <a:pt x="28" y="9"/>
                  <a:pt x="23" y="4"/>
                </a:cubicBezTo>
                <a:cubicBezTo>
                  <a:pt x="18" y="-1"/>
                  <a:pt x="9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2" name="Freeform 1271">
            <a:extLst>
              <a:ext uri="{FF2B5EF4-FFF2-40B4-BE49-F238E27FC236}">
                <a16:creationId xmlns:a16="http://schemas.microsoft.com/office/drawing/2014/main" id="{BF74F033-CC65-F64D-A29A-09D30727D703}"/>
              </a:ext>
            </a:extLst>
          </p:cNvPr>
          <p:cNvSpPr/>
          <p:nvPr/>
        </p:nvSpPr>
        <p:spPr>
          <a:xfrm>
            <a:off x="519432" y="5583091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23" y="23"/>
                </a:moveTo>
                <a:cubicBezTo>
                  <a:pt x="28" y="18"/>
                  <a:pt x="28" y="10"/>
                  <a:pt x="23" y="4"/>
                </a:cubicBezTo>
                <a:cubicBezTo>
                  <a:pt x="17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ubicBezTo>
                  <a:pt x="9" y="29"/>
                  <a:pt x="17" y="29"/>
                  <a:pt x="23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3" name="Freeform 1272">
            <a:extLst>
              <a:ext uri="{FF2B5EF4-FFF2-40B4-BE49-F238E27FC236}">
                <a16:creationId xmlns:a16="http://schemas.microsoft.com/office/drawing/2014/main" id="{036EAF68-B118-B842-83B8-CB4748525344}"/>
              </a:ext>
            </a:extLst>
          </p:cNvPr>
          <p:cNvSpPr/>
          <p:nvPr/>
        </p:nvSpPr>
        <p:spPr>
          <a:xfrm>
            <a:off x="519432" y="5548891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7" y="28"/>
                  <a:pt x="23" y="23"/>
                </a:cubicBezTo>
                <a:cubicBezTo>
                  <a:pt x="28" y="18"/>
                  <a:pt x="28" y="9"/>
                  <a:pt x="23" y="4"/>
                </a:cubicBezTo>
                <a:cubicBezTo>
                  <a:pt x="17" y="-2"/>
                  <a:pt x="9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4" name="Freeform 1273">
            <a:extLst>
              <a:ext uri="{FF2B5EF4-FFF2-40B4-BE49-F238E27FC236}">
                <a16:creationId xmlns:a16="http://schemas.microsoft.com/office/drawing/2014/main" id="{52B0CB8E-3C95-114A-889A-BDD1D1FD43E9}"/>
              </a:ext>
            </a:extLst>
          </p:cNvPr>
          <p:cNvSpPr/>
          <p:nvPr/>
        </p:nvSpPr>
        <p:spPr>
          <a:xfrm>
            <a:off x="519432" y="56770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23" y="23"/>
                </a:moveTo>
                <a:cubicBezTo>
                  <a:pt x="28" y="18"/>
                  <a:pt x="28" y="9"/>
                  <a:pt x="23" y="4"/>
                </a:cubicBezTo>
                <a:cubicBezTo>
                  <a:pt x="17" y="-1"/>
                  <a:pt x="9" y="-1"/>
                  <a:pt x="4" y="4"/>
                </a:cubicBez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7" y="28"/>
                  <a:pt x="23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5" name="Freeform 1274">
            <a:extLst>
              <a:ext uri="{FF2B5EF4-FFF2-40B4-BE49-F238E27FC236}">
                <a16:creationId xmlns:a16="http://schemas.microsoft.com/office/drawing/2014/main" id="{35A24A8B-E081-2F4E-A3A7-AB0D2748C548}"/>
              </a:ext>
            </a:extLst>
          </p:cNvPr>
          <p:cNvSpPr/>
          <p:nvPr/>
        </p:nvSpPr>
        <p:spPr>
          <a:xfrm>
            <a:off x="519432" y="5608292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23"/>
                </a:moveTo>
                <a:cubicBezTo>
                  <a:pt x="9" y="29"/>
                  <a:pt x="17" y="29"/>
                  <a:pt x="23" y="23"/>
                </a:cubicBezTo>
                <a:cubicBezTo>
                  <a:pt x="28" y="18"/>
                  <a:pt x="28" y="10"/>
                  <a:pt x="23" y="4"/>
                </a:cubicBezTo>
                <a:cubicBezTo>
                  <a:pt x="17" y="-1"/>
                  <a:pt x="9" y="-1"/>
                  <a:pt x="4" y="4"/>
                </a:cubicBezTo>
                <a:cubicBezTo>
                  <a:pt x="-1" y="10"/>
                  <a:pt x="-1" y="18"/>
                  <a:pt x="4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6" name="Freeform 1275">
            <a:extLst>
              <a:ext uri="{FF2B5EF4-FFF2-40B4-BE49-F238E27FC236}">
                <a16:creationId xmlns:a16="http://schemas.microsoft.com/office/drawing/2014/main" id="{756494AB-7914-AE49-BE63-1E31871F36E5}"/>
              </a:ext>
            </a:extLst>
          </p:cNvPr>
          <p:cNvSpPr/>
          <p:nvPr/>
        </p:nvSpPr>
        <p:spPr>
          <a:xfrm>
            <a:off x="519432" y="5642850"/>
            <a:ext cx="9360" cy="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7">
                <a:moveTo>
                  <a:pt x="4" y="4"/>
                </a:moveTo>
                <a:cubicBezTo>
                  <a:pt x="-1" y="9"/>
                  <a:pt x="-1" y="17"/>
                  <a:pt x="4" y="23"/>
                </a:cubicBezTo>
                <a:cubicBezTo>
                  <a:pt x="9" y="28"/>
                  <a:pt x="17" y="28"/>
                  <a:pt x="23" y="23"/>
                </a:cubicBezTo>
                <a:cubicBezTo>
                  <a:pt x="28" y="17"/>
                  <a:pt x="28" y="9"/>
                  <a:pt x="23" y="4"/>
                </a:cubicBezTo>
                <a:cubicBezTo>
                  <a:pt x="17" y="-1"/>
                  <a:pt x="9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7" name="Freeform 1276">
            <a:extLst>
              <a:ext uri="{FF2B5EF4-FFF2-40B4-BE49-F238E27FC236}">
                <a16:creationId xmlns:a16="http://schemas.microsoft.com/office/drawing/2014/main" id="{893FA3EC-1C3F-9448-9398-2FA16B6657A3}"/>
              </a:ext>
            </a:extLst>
          </p:cNvPr>
          <p:cNvSpPr/>
          <p:nvPr/>
        </p:nvSpPr>
        <p:spPr>
          <a:xfrm>
            <a:off x="519432" y="5702251"/>
            <a:ext cx="9360" cy="9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" h="26">
                <a:moveTo>
                  <a:pt x="4" y="4"/>
                </a:moveTo>
                <a:cubicBezTo>
                  <a:pt x="-1" y="9"/>
                  <a:pt x="-1" y="18"/>
                  <a:pt x="4" y="23"/>
                </a:cubicBezTo>
                <a:cubicBezTo>
                  <a:pt x="9" y="28"/>
                  <a:pt x="17" y="28"/>
                  <a:pt x="23" y="23"/>
                </a:cubicBezTo>
                <a:cubicBezTo>
                  <a:pt x="28" y="18"/>
                  <a:pt x="28" y="9"/>
                  <a:pt x="23" y="4"/>
                </a:cubicBezTo>
                <a:cubicBezTo>
                  <a:pt x="17" y="-1"/>
                  <a:pt x="9" y="-1"/>
                  <a:pt x="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8" name="Freeform 1277">
            <a:extLst>
              <a:ext uri="{FF2B5EF4-FFF2-40B4-BE49-F238E27FC236}">
                <a16:creationId xmlns:a16="http://schemas.microsoft.com/office/drawing/2014/main" id="{9411B93A-6DCF-8C47-9376-39356CB53D24}"/>
              </a:ext>
            </a:extLst>
          </p:cNvPr>
          <p:cNvSpPr/>
          <p:nvPr/>
        </p:nvSpPr>
        <p:spPr>
          <a:xfrm>
            <a:off x="1998313" y="7091130"/>
            <a:ext cx="882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6" h="141">
                <a:moveTo>
                  <a:pt x="229" y="105"/>
                </a:moveTo>
                <a:lnTo>
                  <a:pt x="36" y="105"/>
                </a:lnTo>
                <a:lnTo>
                  <a:pt x="36" y="17"/>
                </a:ln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7"/>
                </a:cubicBezTo>
                <a:lnTo>
                  <a:pt x="0" y="123"/>
                </a:lnTo>
                <a:cubicBezTo>
                  <a:pt x="0" y="133"/>
                  <a:pt x="8" y="141"/>
                  <a:pt x="18" y="141"/>
                </a:cubicBezTo>
                <a:lnTo>
                  <a:pt x="229" y="141"/>
                </a:lnTo>
                <a:cubicBezTo>
                  <a:pt x="239" y="141"/>
                  <a:pt x="246" y="133"/>
                  <a:pt x="246" y="123"/>
                </a:cubicBezTo>
                <a:cubicBezTo>
                  <a:pt x="246" y="113"/>
                  <a:pt x="239" y="105"/>
                  <a:pt x="229" y="10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9" name="Freeform 1278">
            <a:extLst>
              <a:ext uri="{FF2B5EF4-FFF2-40B4-BE49-F238E27FC236}">
                <a16:creationId xmlns:a16="http://schemas.microsoft.com/office/drawing/2014/main" id="{04F70AB5-5A5E-0349-BFD3-D7190B2B917A}"/>
              </a:ext>
            </a:extLst>
          </p:cNvPr>
          <p:cNvSpPr/>
          <p:nvPr/>
        </p:nvSpPr>
        <p:spPr>
          <a:xfrm>
            <a:off x="2074272" y="6977371"/>
            <a:ext cx="8820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6" h="36">
                <a:moveTo>
                  <a:pt x="18" y="35"/>
                </a:moveTo>
                <a:lnTo>
                  <a:pt x="228" y="36"/>
                </a:lnTo>
                <a:cubicBezTo>
                  <a:pt x="238" y="36"/>
                  <a:pt x="245" y="28"/>
                  <a:pt x="246" y="18"/>
                </a:cubicBezTo>
                <a:cubicBezTo>
                  <a:pt x="246" y="9"/>
                  <a:pt x="238" y="1"/>
                  <a:pt x="228" y="1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0" name="Freeform 1279">
            <a:extLst>
              <a:ext uri="{FF2B5EF4-FFF2-40B4-BE49-F238E27FC236}">
                <a16:creationId xmlns:a16="http://schemas.microsoft.com/office/drawing/2014/main" id="{FD0AA397-9476-854C-B5C7-44A98D3CB6C2}"/>
              </a:ext>
            </a:extLst>
          </p:cNvPr>
          <p:cNvSpPr/>
          <p:nvPr/>
        </p:nvSpPr>
        <p:spPr>
          <a:xfrm>
            <a:off x="1998313" y="6977371"/>
            <a:ext cx="5076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141">
                <a:moveTo>
                  <a:pt x="36" y="35"/>
                </a:moveTo>
                <a:lnTo>
                  <a:pt x="106" y="35"/>
                </a:lnTo>
                <a:lnTo>
                  <a:pt x="106" y="106"/>
                </a:lnTo>
                <a:lnTo>
                  <a:pt x="36" y="106"/>
                </a:lnTo>
                <a:close/>
                <a:moveTo>
                  <a:pt x="18" y="141"/>
                </a:moveTo>
                <a:lnTo>
                  <a:pt x="124" y="141"/>
                </a:lnTo>
                <a:cubicBezTo>
                  <a:pt x="134" y="141"/>
                  <a:pt x="142" y="134"/>
                  <a:pt x="142" y="124"/>
                </a:cubicBezTo>
                <a:lnTo>
                  <a:pt x="142" y="18"/>
                </a:lnTo>
                <a:cubicBezTo>
                  <a:pt x="142" y="8"/>
                  <a:pt x="134" y="0"/>
                  <a:pt x="124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24"/>
                </a:lnTo>
                <a:cubicBezTo>
                  <a:pt x="0" y="134"/>
                  <a:pt x="8" y="141"/>
                  <a:pt x="18" y="1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1" name="Freeform 1280">
            <a:extLst>
              <a:ext uri="{FF2B5EF4-FFF2-40B4-BE49-F238E27FC236}">
                <a16:creationId xmlns:a16="http://schemas.microsoft.com/office/drawing/2014/main" id="{DD2CDB5A-32F0-6B42-BCA2-597AE6B58E7F}"/>
              </a:ext>
            </a:extLst>
          </p:cNvPr>
          <p:cNvSpPr/>
          <p:nvPr/>
        </p:nvSpPr>
        <p:spPr>
          <a:xfrm>
            <a:off x="2201353" y="6973771"/>
            <a:ext cx="21960" cy="5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142">
                <a:moveTo>
                  <a:pt x="18" y="142"/>
                </a:moveTo>
                <a:lnTo>
                  <a:pt x="44" y="142"/>
                </a:lnTo>
                <a:cubicBezTo>
                  <a:pt x="54" y="142"/>
                  <a:pt x="62" y="134"/>
                  <a:pt x="62" y="124"/>
                </a:cubicBezTo>
                <a:lnTo>
                  <a:pt x="62" y="18"/>
                </a:lnTo>
                <a:cubicBezTo>
                  <a:pt x="62" y="8"/>
                  <a:pt x="54" y="0"/>
                  <a:pt x="44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24"/>
                </a:lnTo>
                <a:cubicBezTo>
                  <a:pt x="0" y="134"/>
                  <a:pt x="8" y="142"/>
                  <a:pt x="18" y="1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2" name="Freeform 1281">
            <a:extLst>
              <a:ext uri="{FF2B5EF4-FFF2-40B4-BE49-F238E27FC236}">
                <a16:creationId xmlns:a16="http://schemas.microsoft.com/office/drawing/2014/main" id="{FE3DC1C6-AFBC-BB4C-A31F-045968020C20}"/>
              </a:ext>
            </a:extLst>
          </p:cNvPr>
          <p:cNvSpPr/>
          <p:nvPr/>
        </p:nvSpPr>
        <p:spPr>
          <a:xfrm>
            <a:off x="2057353" y="6996451"/>
            <a:ext cx="3168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88">
                <a:moveTo>
                  <a:pt x="36" y="36"/>
                </a:moveTo>
                <a:lnTo>
                  <a:pt x="53" y="36"/>
                </a:lnTo>
                <a:lnTo>
                  <a:pt x="53" y="53"/>
                </a:lnTo>
                <a:lnTo>
                  <a:pt x="36" y="53"/>
                </a:lnTo>
                <a:close/>
                <a:moveTo>
                  <a:pt x="18" y="88"/>
                </a:moveTo>
                <a:lnTo>
                  <a:pt x="71" y="88"/>
                </a:lnTo>
                <a:cubicBezTo>
                  <a:pt x="81" y="88"/>
                  <a:pt x="89" y="81"/>
                  <a:pt x="89" y="71"/>
                </a:cubicBezTo>
                <a:lnTo>
                  <a:pt x="89" y="18"/>
                </a:lnTo>
                <a:cubicBezTo>
                  <a:pt x="89" y="8"/>
                  <a:pt x="81" y="0"/>
                  <a:pt x="71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1"/>
                  <a:pt x="8" y="88"/>
                  <a:pt x="18" y="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3" name="Freeform 1282">
            <a:extLst>
              <a:ext uri="{FF2B5EF4-FFF2-40B4-BE49-F238E27FC236}">
                <a16:creationId xmlns:a16="http://schemas.microsoft.com/office/drawing/2014/main" id="{B88DE82B-6E85-B94C-9294-5196999DF13F}"/>
              </a:ext>
            </a:extLst>
          </p:cNvPr>
          <p:cNvSpPr/>
          <p:nvPr/>
        </p:nvSpPr>
        <p:spPr>
          <a:xfrm>
            <a:off x="2017753" y="7076731"/>
            <a:ext cx="5004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0" h="127">
                <a:moveTo>
                  <a:pt x="105" y="75"/>
                </a:moveTo>
                <a:lnTo>
                  <a:pt x="105" y="92"/>
                </a:lnTo>
                <a:lnTo>
                  <a:pt x="35" y="92"/>
                </a:lnTo>
                <a:lnTo>
                  <a:pt x="35" y="35"/>
                </a:lnTo>
                <a:lnTo>
                  <a:pt x="53" y="35"/>
                </a:lnTo>
                <a:lnTo>
                  <a:pt x="53" y="57"/>
                </a:lnTo>
                <a:cubicBezTo>
                  <a:pt x="53" y="67"/>
                  <a:pt x="60" y="75"/>
                  <a:pt x="70" y="75"/>
                </a:cubicBezTo>
                <a:close/>
                <a:moveTo>
                  <a:pt x="70" y="0"/>
                </a:moveTo>
                <a:lnTo>
                  <a:pt x="17" y="0"/>
                </a:lnTo>
                <a:cubicBezTo>
                  <a:pt x="8" y="0"/>
                  <a:pt x="0" y="8"/>
                  <a:pt x="0" y="17"/>
                </a:cubicBezTo>
                <a:lnTo>
                  <a:pt x="0" y="110"/>
                </a:lnTo>
                <a:cubicBezTo>
                  <a:pt x="0" y="119"/>
                  <a:pt x="8" y="127"/>
                  <a:pt x="17" y="127"/>
                </a:cubicBezTo>
                <a:lnTo>
                  <a:pt x="123" y="127"/>
                </a:lnTo>
                <a:cubicBezTo>
                  <a:pt x="132" y="127"/>
                  <a:pt x="140" y="119"/>
                  <a:pt x="140" y="110"/>
                </a:cubicBezTo>
                <a:lnTo>
                  <a:pt x="140" y="57"/>
                </a:lnTo>
                <a:cubicBezTo>
                  <a:pt x="140" y="47"/>
                  <a:pt x="132" y="39"/>
                  <a:pt x="123" y="39"/>
                </a:cubicBezTo>
                <a:lnTo>
                  <a:pt x="88" y="39"/>
                </a:lnTo>
                <a:lnTo>
                  <a:pt x="88" y="17"/>
                </a:lnTo>
                <a:cubicBezTo>
                  <a:pt x="88" y="8"/>
                  <a:pt x="80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4" name="Freeform 1283">
            <a:extLst>
              <a:ext uri="{FF2B5EF4-FFF2-40B4-BE49-F238E27FC236}">
                <a16:creationId xmlns:a16="http://schemas.microsoft.com/office/drawing/2014/main" id="{370BA0D4-37EE-2F4F-B8C7-1BF1C1B9BA9B}"/>
              </a:ext>
            </a:extLst>
          </p:cNvPr>
          <p:cNvSpPr/>
          <p:nvPr/>
        </p:nvSpPr>
        <p:spPr>
          <a:xfrm>
            <a:off x="1998673" y="704361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52" y="53"/>
                </a:moveTo>
                <a:lnTo>
                  <a:pt x="35" y="53"/>
                </a:lnTo>
                <a:lnTo>
                  <a:pt x="35" y="36"/>
                </a:lnTo>
                <a:lnTo>
                  <a:pt x="52" y="36"/>
                </a:lnTo>
                <a:close/>
                <a:moveTo>
                  <a:pt x="88" y="71"/>
                </a:move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71"/>
                </a:lnTo>
                <a:cubicBezTo>
                  <a:pt x="0" y="80"/>
                  <a:pt x="7" y="88"/>
                  <a:pt x="17" y="88"/>
                </a:cubicBezTo>
                <a:lnTo>
                  <a:pt x="70" y="88"/>
                </a:lnTo>
                <a:cubicBezTo>
                  <a:pt x="80" y="88"/>
                  <a:pt x="88" y="80"/>
                  <a:pt x="88" y="7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5" name="Freeform 1284">
            <a:extLst>
              <a:ext uri="{FF2B5EF4-FFF2-40B4-BE49-F238E27FC236}">
                <a16:creationId xmlns:a16="http://schemas.microsoft.com/office/drawing/2014/main" id="{C27FE18B-D749-C146-8F3D-10E02150771C}"/>
              </a:ext>
            </a:extLst>
          </p:cNvPr>
          <p:cNvSpPr/>
          <p:nvPr/>
        </p:nvSpPr>
        <p:spPr>
          <a:xfrm>
            <a:off x="2144473" y="7046491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53" y="53"/>
                </a:moveTo>
                <a:lnTo>
                  <a:pt x="35" y="53"/>
                </a:lnTo>
                <a:lnTo>
                  <a:pt x="35" y="35"/>
                </a:lnTo>
                <a:lnTo>
                  <a:pt x="53" y="35"/>
                </a:lnTo>
                <a:close/>
                <a:moveTo>
                  <a:pt x="70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0"/>
                </a:lnTo>
                <a:cubicBezTo>
                  <a:pt x="0" y="80"/>
                  <a:pt x="8" y="88"/>
                  <a:pt x="18" y="88"/>
                </a:cubicBezTo>
                <a:lnTo>
                  <a:pt x="70" y="88"/>
                </a:lnTo>
                <a:cubicBezTo>
                  <a:pt x="80" y="88"/>
                  <a:pt x="88" y="80"/>
                  <a:pt x="88" y="70"/>
                </a:cubicBez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6" name="Freeform 1285">
            <a:extLst>
              <a:ext uri="{FF2B5EF4-FFF2-40B4-BE49-F238E27FC236}">
                <a16:creationId xmlns:a16="http://schemas.microsoft.com/office/drawing/2014/main" id="{53133405-5F01-3243-9E2F-3E3E2939D126}"/>
              </a:ext>
            </a:extLst>
          </p:cNvPr>
          <p:cNvSpPr/>
          <p:nvPr/>
        </p:nvSpPr>
        <p:spPr>
          <a:xfrm>
            <a:off x="2191633" y="7040011"/>
            <a:ext cx="3168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88">
                <a:moveTo>
                  <a:pt x="36" y="35"/>
                </a:moveTo>
                <a:lnTo>
                  <a:pt x="53" y="35"/>
                </a:lnTo>
                <a:lnTo>
                  <a:pt x="53" y="52"/>
                </a:lnTo>
                <a:lnTo>
                  <a:pt x="36" y="52"/>
                </a:lnTo>
                <a:close/>
                <a:moveTo>
                  <a:pt x="0" y="18"/>
                </a:moveTo>
                <a:lnTo>
                  <a:pt x="0" y="70"/>
                </a:lnTo>
                <a:cubicBezTo>
                  <a:pt x="0" y="80"/>
                  <a:pt x="8" y="88"/>
                  <a:pt x="18" y="88"/>
                </a:cubicBezTo>
                <a:lnTo>
                  <a:pt x="71" y="88"/>
                </a:lnTo>
                <a:cubicBezTo>
                  <a:pt x="81" y="88"/>
                  <a:pt x="89" y="80"/>
                  <a:pt x="89" y="70"/>
                </a:cubicBezTo>
                <a:lnTo>
                  <a:pt x="89" y="18"/>
                </a:lnTo>
                <a:cubicBezTo>
                  <a:pt x="89" y="8"/>
                  <a:pt x="81" y="0"/>
                  <a:pt x="71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7" name="Freeform 1286">
            <a:extLst>
              <a:ext uri="{FF2B5EF4-FFF2-40B4-BE49-F238E27FC236}">
                <a16:creationId xmlns:a16="http://schemas.microsoft.com/office/drawing/2014/main" id="{8C9FF10A-61B1-D94C-B3E2-AC52ECA28146}"/>
              </a:ext>
            </a:extLst>
          </p:cNvPr>
          <p:cNvSpPr/>
          <p:nvPr/>
        </p:nvSpPr>
        <p:spPr>
          <a:xfrm>
            <a:off x="2097672" y="6996451"/>
            <a:ext cx="5004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0" h="128">
                <a:moveTo>
                  <a:pt x="105" y="92"/>
                </a:moveTo>
                <a:lnTo>
                  <a:pt x="87" y="92"/>
                </a:lnTo>
                <a:lnTo>
                  <a:pt x="87" y="70"/>
                </a:lnTo>
                <a:cubicBezTo>
                  <a:pt x="87" y="61"/>
                  <a:pt x="80" y="53"/>
                  <a:pt x="70" y="53"/>
                </a:cubicBezTo>
                <a:lnTo>
                  <a:pt x="35" y="53"/>
                </a:lnTo>
                <a:lnTo>
                  <a:pt x="35" y="35"/>
                </a:lnTo>
                <a:lnTo>
                  <a:pt x="105" y="35"/>
                </a:lnTo>
                <a:close/>
                <a:moveTo>
                  <a:pt x="140" y="110"/>
                </a:moveTo>
                <a:lnTo>
                  <a:pt x="140" y="18"/>
                </a:lnTo>
                <a:cubicBezTo>
                  <a:pt x="140" y="8"/>
                  <a:pt x="132" y="0"/>
                  <a:pt x="122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lnTo>
                  <a:pt x="0" y="70"/>
                </a:lnTo>
                <a:cubicBezTo>
                  <a:pt x="0" y="80"/>
                  <a:pt x="8" y="88"/>
                  <a:pt x="17" y="88"/>
                </a:cubicBezTo>
                <a:lnTo>
                  <a:pt x="52" y="88"/>
                </a:lnTo>
                <a:lnTo>
                  <a:pt x="52" y="110"/>
                </a:lnTo>
                <a:cubicBezTo>
                  <a:pt x="52" y="120"/>
                  <a:pt x="60" y="128"/>
                  <a:pt x="70" y="128"/>
                </a:cubicBezTo>
                <a:lnTo>
                  <a:pt x="122" y="128"/>
                </a:lnTo>
                <a:cubicBezTo>
                  <a:pt x="132" y="128"/>
                  <a:pt x="140" y="120"/>
                  <a:pt x="140" y="1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8" name="Freeform 1287">
            <a:extLst>
              <a:ext uri="{FF2B5EF4-FFF2-40B4-BE49-F238E27FC236}">
                <a16:creationId xmlns:a16="http://schemas.microsoft.com/office/drawing/2014/main" id="{91796D6A-6A54-C14B-B2B8-DD72C0B106E8}"/>
              </a:ext>
            </a:extLst>
          </p:cNvPr>
          <p:cNvSpPr/>
          <p:nvPr/>
        </p:nvSpPr>
        <p:spPr>
          <a:xfrm>
            <a:off x="2051593" y="7049731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8" y="56"/>
                </a:moveTo>
                <a:lnTo>
                  <a:pt x="39" y="56"/>
                </a:lnTo>
                <a:cubicBezTo>
                  <a:pt x="49" y="56"/>
                  <a:pt x="57" y="48"/>
                  <a:pt x="57" y="38"/>
                </a:cubicBezTo>
                <a:lnTo>
                  <a:pt x="57" y="17"/>
                </a:lnTo>
                <a:cubicBezTo>
                  <a:pt x="57" y="7"/>
                  <a:pt x="49" y="0"/>
                  <a:pt x="39" y="0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9" name="Freeform 1288">
            <a:extLst>
              <a:ext uri="{FF2B5EF4-FFF2-40B4-BE49-F238E27FC236}">
                <a16:creationId xmlns:a16="http://schemas.microsoft.com/office/drawing/2014/main" id="{FD89727F-7598-A442-9E86-10BA2D640174}"/>
              </a:ext>
            </a:extLst>
          </p:cNvPr>
          <p:cNvSpPr/>
          <p:nvPr/>
        </p:nvSpPr>
        <p:spPr>
          <a:xfrm>
            <a:off x="2070673" y="703029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56" y="17"/>
                </a:moveTo>
                <a:cubicBezTo>
                  <a:pt x="56" y="8"/>
                  <a:pt x="48" y="0"/>
                  <a:pt x="38" y="0"/>
                </a:cubicBezTo>
                <a:lnTo>
                  <a:pt x="17" y="0"/>
                </a:lnTo>
                <a:cubicBezTo>
                  <a:pt x="8" y="0"/>
                  <a:pt x="0" y="8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7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0" name="Freeform 1289">
            <a:extLst>
              <a:ext uri="{FF2B5EF4-FFF2-40B4-BE49-F238E27FC236}">
                <a16:creationId xmlns:a16="http://schemas.microsoft.com/office/drawing/2014/main" id="{3941AD51-7E3E-A948-A95E-2B2418D3B960}"/>
              </a:ext>
            </a:extLst>
          </p:cNvPr>
          <p:cNvSpPr/>
          <p:nvPr/>
        </p:nvSpPr>
        <p:spPr>
          <a:xfrm>
            <a:off x="2171113" y="6973771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8" y="57"/>
                </a:moveTo>
                <a:lnTo>
                  <a:pt x="38" y="57"/>
                </a:lnTo>
                <a:cubicBezTo>
                  <a:pt x="48" y="57"/>
                  <a:pt x="56" y="49"/>
                  <a:pt x="56" y="39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9"/>
                  <a:pt x="8" y="57"/>
                  <a:pt x="1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1" name="Freeform 1290">
            <a:extLst>
              <a:ext uri="{FF2B5EF4-FFF2-40B4-BE49-F238E27FC236}">
                <a16:creationId xmlns:a16="http://schemas.microsoft.com/office/drawing/2014/main" id="{9C462682-8B50-B94B-ABFE-5FC2EDBB354A}"/>
              </a:ext>
            </a:extLst>
          </p:cNvPr>
          <p:cNvSpPr/>
          <p:nvPr/>
        </p:nvSpPr>
        <p:spPr>
          <a:xfrm>
            <a:off x="2089392" y="705225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2" name="Freeform 1291">
            <a:extLst>
              <a:ext uri="{FF2B5EF4-FFF2-40B4-BE49-F238E27FC236}">
                <a16:creationId xmlns:a16="http://schemas.microsoft.com/office/drawing/2014/main" id="{B5FD9766-F855-C440-86EE-DAF3F4574932}"/>
              </a:ext>
            </a:extLst>
          </p:cNvPr>
          <p:cNvSpPr/>
          <p:nvPr/>
        </p:nvSpPr>
        <p:spPr>
          <a:xfrm>
            <a:off x="2116392" y="7049731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8" y="0"/>
                </a:move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7"/>
                </a:lnTo>
                <a:cubicBezTo>
                  <a:pt x="56" y="7"/>
                  <a:pt x="48" y="0"/>
                  <a:pt x="3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3" name="Freeform 1292">
            <a:extLst>
              <a:ext uri="{FF2B5EF4-FFF2-40B4-BE49-F238E27FC236}">
                <a16:creationId xmlns:a16="http://schemas.microsoft.com/office/drawing/2014/main" id="{7FF6523E-D582-224D-B5EC-A385A3006B2F}"/>
              </a:ext>
            </a:extLst>
          </p:cNvPr>
          <p:cNvSpPr/>
          <p:nvPr/>
        </p:nvSpPr>
        <p:spPr>
          <a:xfrm>
            <a:off x="2155992" y="7000771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0" y="18"/>
                </a:moveTo>
                <a:lnTo>
                  <a:pt x="0" y="39"/>
                </a:lnTo>
                <a:cubicBezTo>
                  <a:pt x="0" y="49"/>
                  <a:pt x="8" y="57"/>
                  <a:pt x="18" y="57"/>
                </a:cubicBezTo>
                <a:lnTo>
                  <a:pt x="38" y="57"/>
                </a:lnTo>
                <a:cubicBezTo>
                  <a:pt x="48" y="57"/>
                  <a:pt x="56" y="49"/>
                  <a:pt x="56" y="39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4" name="Freeform 1293">
            <a:extLst>
              <a:ext uri="{FF2B5EF4-FFF2-40B4-BE49-F238E27FC236}">
                <a16:creationId xmlns:a16="http://schemas.microsoft.com/office/drawing/2014/main" id="{17D1D207-9749-6643-B02A-079F567F7A76}"/>
              </a:ext>
            </a:extLst>
          </p:cNvPr>
          <p:cNvSpPr/>
          <p:nvPr/>
        </p:nvSpPr>
        <p:spPr>
          <a:xfrm>
            <a:off x="2176513" y="7020210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5" name="Freeform 1294">
            <a:extLst>
              <a:ext uri="{FF2B5EF4-FFF2-40B4-BE49-F238E27FC236}">
                <a16:creationId xmlns:a16="http://schemas.microsoft.com/office/drawing/2014/main" id="{65180BF0-2E9C-F247-B8BD-BB91525A2F4A}"/>
              </a:ext>
            </a:extLst>
          </p:cNvPr>
          <p:cNvSpPr/>
          <p:nvPr/>
        </p:nvSpPr>
        <p:spPr>
          <a:xfrm>
            <a:off x="2074272" y="7075650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56" y="18"/>
                </a:move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6" name="Freeform 1295">
            <a:extLst>
              <a:ext uri="{FF2B5EF4-FFF2-40B4-BE49-F238E27FC236}">
                <a16:creationId xmlns:a16="http://schemas.microsoft.com/office/drawing/2014/main" id="{A0E54ECD-F5BF-BD40-A558-8F6884E84D24}"/>
              </a:ext>
            </a:extLst>
          </p:cNvPr>
          <p:cNvSpPr/>
          <p:nvPr/>
        </p:nvSpPr>
        <p:spPr>
          <a:xfrm>
            <a:off x="1903992" y="6925171"/>
            <a:ext cx="457920" cy="27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3" h="756">
                <a:moveTo>
                  <a:pt x="55" y="55"/>
                </a:moveTo>
                <a:lnTo>
                  <a:pt x="1137" y="55"/>
                </a:lnTo>
                <a:lnTo>
                  <a:pt x="1137" y="460"/>
                </a:lnTo>
                <a:lnTo>
                  <a:pt x="808" y="460"/>
                </a:lnTo>
                <a:lnTo>
                  <a:pt x="808" y="458"/>
                </a:lnTo>
                <a:cubicBezTo>
                  <a:pt x="808" y="448"/>
                  <a:pt x="801" y="440"/>
                  <a:pt x="791" y="440"/>
                </a:cubicBezTo>
                <a:lnTo>
                  <a:pt x="770" y="440"/>
                </a:lnTo>
                <a:cubicBezTo>
                  <a:pt x="760" y="440"/>
                  <a:pt x="752" y="448"/>
                  <a:pt x="752" y="458"/>
                </a:cubicBezTo>
                <a:lnTo>
                  <a:pt x="752" y="460"/>
                </a:lnTo>
                <a:lnTo>
                  <a:pt x="719" y="460"/>
                </a:lnTo>
                <a:lnTo>
                  <a:pt x="719" y="457"/>
                </a:lnTo>
                <a:cubicBezTo>
                  <a:pt x="719" y="447"/>
                  <a:pt x="711" y="439"/>
                  <a:pt x="701" y="439"/>
                </a:cubicBezTo>
                <a:lnTo>
                  <a:pt x="574" y="439"/>
                </a:lnTo>
                <a:cubicBezTo>
                  <a:pt x="564" y="439"/>
                  <a:pt x="556" y="447"/>
                  <a:pt x="556" y="457"/>
                </a:cubicBezTo>
                <a:lnTo>
                  <a:pt x="556" y="460"/>
                </a:lnTo>
                <a:lnTo>
                  <a:pt x="543" y="460"/>
                </a:lnTo>
                <a:cubicBezTo>
                  <a:pt x="533" y="460"/>
                  <a:pt x="525" y="468"/>
                  <a:pt x="525" y="478"/>
                </a:cubicBezTo>
                <a:lnTo>
                  <a:pt x="525" y="619"/>
                </a:lnTo>
                <a:cubicBezTo>
                  <a:pt x="525" y="629"/>
                  <a:pt x="533" y="637"/>
                  <a:pt x="543" y="637"/>
                </a:cubicBezTo>
                <a:lnTo>
                  <a:pt x="1137" y="637"/>
                </a:lnTo>
                <a:lnTo>
                  <a:pt x="1137" y="701"/>
                </a:lnTo>
                <a:lnTo>
                  <a:pt x="55" y="701"/>
                </a:lnTo>
                <a:close/>
                <a:moveTo>
                  <a:pt x="1238" y="602"/>
                </a:moveTo>
                <a:lnTo>
                  <a:pt x="1168" y="602"/>
                </a:lnTo>
                <a:cubicBezTo>
                  <a:pt x="1167" y="601"/>
                  <a:pt x="1166" y="601"/>
                  <a:pt x="1164" y="601"/>
                </a:cubicBezTo>
                <a:cubicBezTo>
                  <a:pt x="1163" y="601"/>
                  <a:pt x="1161" y="601"/>
                  <a:pt x="1160" y="602"/>
                </a:cubicBezTo>
                <a:lnTo>
                  <a:pt x="561" y="602"/>
                </a:lnTo>
                <a:lnTo>
                  <a:pt x="561" y="496"/>
                </a:lnTo>
                <a:lnTo>
                  <a:pt x="767" y="496"/>
                </a:lnTo>
                <a:cubicBezTo>
                  <a:pt x="768" y="496"/>
                  <a:pt x="769" y="496"/>
                  <a:pt x="770" y="496"/>
                </a:cubicBezTo>
                <a:lnTo>
                  <a:pt x="791" y="496"/>
                </a:lnTo>
                <a:cubicBezTo>
                  <a:pt x="792" y="496"/>
                  <a:pt x="793" y="496"/>
                  <a:pt x="794" y="496"/>
                </a:cubicBezTo>
                <a:lnTo>
                  <a:pt x="1238" y="496"/>
                </a:lnTo>
                <a:close/>
                <a:moveTo>
                  <a:pt x="48" y="756"/>
                </a:moveTo>
                <a:lnTo>
                  <a:pt x="1143" y="756"/>
                </a:lnTo>
                <a:cubicBezTo>
                  <a:pt x="1170" y="756"/>
                  <a:pt x="1192" y="735"/>
                  <a:pt x="1192" y="709"/>
                </a:cubicBezTo>
                <a:lnTo>
                  <a:pt x="1192" y="637"/>
                </a:lnTo>
                <a:lnTo>
                  <a:pt x="1256" y="637"/>
                </a:lnTo>
                <a:cubicBezTo>
                  <a:pt x="1265" y="637"/>
                  <a:pt x="1273" y="629"/>
                  <a:pt x="1273" y="619"/>
                </a:cubicBezTo>
                <a:lnTo>
                  <a:pt x="1273" y="478"/>
                </a:lnTo>
                <a:cubicBezTo>
                  <a:pt x="1273" y="468"/>
                  <a:pt x="1265" y="460"/>
                  <a:pt x="1256" y="460"/>
                </a:cubicBezTo>
                <a:lnTo>
                  <a:pt x="1192" y="460"/>
                </a:lnTo>
                <a:lnTo>
                  <a:pt x="1192" y="47"/>
                </a:lnTo>
                <a:cubicBezTo>
                  <a:pt x="1192" y="21"/>
                  <a:pt x="1170" y="0"/>
                  <a:pt x="1143" y="0"/>
                </a:cubicBezTo>
                <a:lnTo>
                  <a:pt x="48" y="0"/>
                </a:lnTo>
                <a:cubicBezTo>
                  <a:pt x="22" y="0"/>
                  <a:pt x="0" y="21"/>
                  <a:pt x="0" y="47"/>
                </a:cubicBezTo>
                <a:lnTo>
                  <a:pt x="0" y="709"/>
                </a:lnTo>
                <a:cubicBezTo>
                  <a:pt x="0" y="735"/>
                  <a:pt x="22" y="756"/>
                  <a:pt x="48" y="7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7" name="Freeform 1296">
            <a:extLst>
              <a:ext uri="{FF2B5EF4-FFF2-40B4-BE49-F238E27FC236}">
                <a16:creationId xmlns:a16="http://schemas.microsoft.com/office/drawing/2014/main" id="{E13BF42E-625E-3F43-90F0-3F8F94BE4CBA}"/>
              </a:ext>
            </a:extLst>
          </p:cNvPr>
          <p:cNvSpPr/>
          <p:nvPr/>
        </p:nvSpPr>
        <p:spPr>
          <a:xfrm>
            <a:off x="1853593" y="7216051"/>
            <a:ext cx="529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55">
                <a:moveTo>
                  <a:pt x="1444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lnTo>
                  <a:pt x="1444" y="55"/>
                </a:lnTo>
                <a:cubicBezTo>
                  <a:pt x="1459" y="55"/>
                  <a:pt x="1472" y="43"/>
                  <a:pt x="1472" y="27"/>
                </a:cubicBezTo>
                <a:cubicBezTo>
                  <a:pt x="1472" y="12"/>
                  <a:pt x="1459" y="0"/>
                  <a:pt x="144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8" name="Freeform 1297">
            <a:extLst>
              <a:ext uri="{FF2B5EF4-FFF2-40B4-BE49-F238E27FC236}">
                <a16:creationId xmlns:a16="http://schemas.microsoft.com/office/drawing/2014/main" id="{DBBF5AA6-94F9-BC4B-9FD5-74360CA9D09E}"/>
              </a:ext>
            </a:extLst>
          </p:cNvPr>
          <p:cNvSpPr/>
          <p:nvPr/>
        </p:nvSpPr>
        <p:spPr>
          <a:xfrm>
            <a:off x="2148433" y="7110210"/>
            <a:ext cx="18720" cy="2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" h="69">
                <a:moveTo>
                  <a:pt x="46" y="55"/>
                </a:moveTo>
                <a:lnTo>
                  <a:pt x="15" y="55"/>
                </a:lnTo>
                <a:lnTo>
                  <a:pt x="15" y="41"/>
                </a:lnTo>
                <a:lnTo>
                  <a:pt x="41" y="41"/>
                </a:lnTo>
                <a:cubicBezTo>
                  <a:pt x="45" y="41"/>
                  <a:pt x="48" y="38"/>
                  <a:pt x="48" y="34"/>
                </a:cubicBezTo>
                <a:cubicBezTo>
                  <a:pt x="48" y="30"/>
                  <a:pt x="45" y="27"/>
                  <a:pt x="41" y="27"/>
                </a:cubicBezTo>
                <a:lnTo>
                  <a:pt x="15" y="27"/>
                </a:lnTo>
                <a:lnTo>
                  <a:pt x="15" y="13"/>
                </a:lnTo>
                <a:lnTo>
                  <a:pt x="46" y="13"/>
                </a:lnTo>
                <a:cubicBezTo>
                  <a:pt x="49" y="13"/>
                  <a:pt x="52" y="10"/>
                  <a:pt x="52" y="7"/>
                </a:cubicBezTo>
                <a:cubicBezTo>
                  <a:pt x="52" y="3"/>
                  <a:pt x="49" y="0"/>
                  <a:pt x="46" y="0"/>
                </a:cubicBezTo>
                <a:lnTo>
                  <a:pt x="7" y="0"/>
                </a:lnTo>
                <a:cubicBezTo>
                  <a:pt x="3" y="0"/>
                  <a:pt x="0" y="3"/>
                  <a:pt x="0" y="8"/>
                </a:cubicBezTo>
                <a:lnTo>
                  <a:pt x="0" y="61"/>
                </a:lnTo>
                <a:cubicBezTo>
                  <a:pt x="0" y="65"/>
                  <a:pt x="3" y="69"/>
                  <a:pt x="7" y="69"/>
                </a:cubicBezTo>
                <a:lnTo>
                  <a:pt x="46" y="69"/>
                </a:lnTo>
                <a:cubicBezTo>
                  <a:pt x="50" y="69"/>
                  <a:pt x="53" y="66"/>
                  <a:pt x="53" y="62"/>
                </a:cubicBezTo>
                <a:cubicBezTo>
                  <a:pt x="53" y="58"/>
                  <a:pt x="50" y="55"/>
                  <a:pt x="46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9" name="Freeform 1298">
            <a:extLst>
              <a:ext uri="{FF2B5EF4-FFF2-40B4-BE49-F238E27FC236}">
                <a16:creationId xmlns:a16="http://schemas.microsoft.com/office/drawing/2014/main" id="{83DF4FE1-ABFE-8F4A-92FC-B88AE132E482}"/>
              </a:ext>
            </a:extLst>
          </p:cNvPr>
          <p:cNvSpPr/>
          <p:nvPr/>
        </p:nvSpPr>
        <p:spPr>
          <a:xfrm>
            <a:off x="2179033" y="7110210"/>
            <a:ext cx="20520" cy="2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69">
                <a:moveTo>
                  <a:pt x="42" y="23"/>
                </a:moveTo>
                <a:lnTo>
                  <a:pt x="42" y="24"/>
                </a:lnTo>
                <a:cubicBezTo>
                  <a:pt x="42" y="29"/>
                  <a:pt x="38" y="33"/>
                  <a:pt x="31" y="33"/>
                </a:cubicBezTo>
                <a:lnTo>
                  <a:pt x="15" y="33"/>
                </a:lnTo>
                <a:lnTo>
                  <a:pt x="15" y="14"/>
                </a:lnTo>
                <a:lnTo>
                  <a:pt x="30" y="14"/>
                </a:lnTo>
                <a:cubicBezTo>
                  <a:pt x="38" y="14"/>
                  <a:pt x="42" y="17"/>
                  <a:pt x="42" y="23"/>
                </a:cubicBezTo>
                <a:close/>
                <a:moveTo>
                  <a:pt x="8" y="0"/>
                </a:moveTo>
                <a:cubicBezTo>
                  <a:pt x="4" y="0"/>
                  <a:pt x="0" y="3"/>
                  <a:pt x="0" y="8"/>
                </a:cubicBezTo>
                <a:lnTo>
                  <a:pt x="0" y="62"/>
                </a:lnTo>
                <a:cubicBezTo>
                  <a:pt x="0" y="66"/>
                  <a:pt x="4" y="69"/>
                  <a:pt x="8" y="69"/>
                </a:cubicBezTo>
                <a:cubicBezTo>
                  <a:pt x="12" y="69"/>
                  <a:pt x="15" y="66"/>
                  <a:pt x="15" y="62"/>
                </a:cubicBezTo>
                <a:lnTo>
                  <a:pt x="15" y="47"/>
                </a:lnTo>
                <a:lnTo>
                  <a:pt x="27" y="47"/>
                </a:lnTo>
                <a:lnTo>
                  <a:pt x="42" y="65"/>
                </a:lnTo>
                <a:cubicBezTo>
                  <a:pt x="44" y="68"/>
                  <a:pt x="46" y="69"/>
                  <a:pt x="50" y="69"/>
                </a:cubicBezTo>
                <a:cubicBezTo>
                  <a:pt x="53" y="69"/>
                  <a:pt x="57" y="67"/>
                  <a:pt x="57" y="62"/>
                </a:cubicBezTo>
                <a:cubicBezTo>
                  <a:pt x="57" y="60"/>
                  <a:pt x="56" y="58"/>
                  <a:pt x="54" y="57"/>
                </a:cubicBezTo>
                <a:lnTo>
                  <a:pt x="44" y="44"/>
                </a:lnTo>
                <a:cubicBezTo>
                  <a:pt x="52" y="40"/>
                  <a:pt x="58" y="34"/>
                  <a:pt x="58" y="23"/>
                </a:cubicBezTo>
                <a:cubicBezTo>
                  <a:pt x="58" y="16"/>
                  <a:pt x="55" y="11"/>
                  <a:pt x="52" y="7"/>
                </a:cubicBezTo>
                <a:cubicBezTo>
                  <a:pt x="47" y="2"/>
                  <a:pt x="40" y="0"/>
                  <a:pt x="3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0" name="Freeform 1299">
            <a:extLst>
              <a:ext uri="{FF2B5EF4-FFF2-40B4-BE49-F238E27FC236}">
                <a16:creationId xmlns:a16="http://schemas.microsoft.com/office/drawing/2014/main" id="{7D1D0742-236D-F446-9ADB-65BE6FC832A6}"/>
              </a:ext>
            </a:extLst>
          </p:cNvPr>
          <p:cNvSpPr/>
          <p:nvPr/>
        </p:nvSpPr>
        <p:spPr>
          <a:xfrm>
            <a:off x="2211793" y="7110210"/>
            <a:ext cx="20160" cy="2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69">
                <a:moveTo>
                  <a:pt x="15" y="14"/>
                </a:moveTo>
                <a:lnTo>
                  <a:pt x="30" y="14"/>
                </a:lnTo>
                <a:cubicBezTo>
                  <a:pt x="37" y="14"/>
                  <a:pt x="42" y="17"/>
                  <a:pt x="42" y="23"/>
                </a:cubicBezTo>
                <a:lnTo>
                  <a:pt x="42" y="24"/>
                </a:lnTo>
                <a:cubicBezTo>
                  <a:pt x="42" y="29"/>
                  <a:pt x="38" y="33"/>
                  <a:pt x="30" y="33"/>
                </a:cubicBezTo>
                <a:lnTo>
                  <a:pt x="15" y="33"/>
                </a:lnTo>
                <a:close/>
                <a:moveTo>
                  <a:pt x="7" y="69"/>
                </a:moveTo>
                <a:cubicBezTo>
                  <a:pt x="12" y="69"/>
                  <a:pt x="15" y="66"/>
                  <a:pt x="15" y="62"/>
                </a:cubicBezTo>
                <a:lnTo>
                  <a:pt x="15" y="47"/>
                </a:lnTo>
                <a:lnTo>
                  <a:pt x="27" y="47"/>
                </a:lnTo>
                <a:lnTo>
                  <a:pt x="42" y="65"/>
                </a:lnTo>
                <a:cubicBezTo>
                  <a:pt x="44" y="68"/>
                  <a:pt x="46" y="69"/>
                  <a:pt x="49" y="69"/>
                </a:cubicBezTo>
                <a:cubicBezTo>
                  <a:pt x="53" y="69"/>
                  <a:pt x="56" y="67"/>
                  <a:pt x="56" y="62"/>
                </a:cubicBezTo>
                <a:cubicBezTo>
                  <a:pt x="56" y="60"/>
                  <a:pt x="55" y="58"/>
                  <a:pt x="54" y="57"/>
                </a:cubicBezTo>
                <a:lnTo>
                  <a:pt x="43" y="44"/>
                </a:lnTo>
                <a:cubicBezTo>
                  <a:pt x="52" y="40"/>
                  <a:pt x="57" y="34"/>
                  <a:pt x="57" y="23"/>
                </a:cubicBezTo>
                <a:cubicBezTo>
                  <a:pt x="57" y="16"/>
                  <a:pt x="55" y="11"/>
                  <a:pt x="51" y="7"/>
                </a:cubicBezTo>
                <a:cubicBezTo>
                  <a:pt x="47" y="2"/>
                  <a:pt x="40" y="0"/>
                  <a:pt x="31" y="0"/>
                </a:cubicBezTo>
                <a:lnTo>
                  <a:pt x="7" y="0"/>
                </a:lnTo>
                <a:cubicBezTo>
                  <a:pt x="3" y="0"/>
                  <a:pt x="0" y="3"/>
                  <a:pt x="0" y="8"/>
                </a:cubicBezTo>
                <a:lnTo>
                  <a:pt x="0" y="62"/>
                </a:lnTo>
                <a:cubicBezTo>
                  <a:pt x="0" y="66"/>
                  <a:pt x="3" y="69"/>
                  <a:pt x="7" y="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1" name="Freeform 1300">
            <a:extLst>
              <a:ext uri="{FF2B5EF4-FFF2-40B4-BE49-F238E27FC236}">
                <a16:creationId xmlns:a16="http://schemas.microsoft.com/office/drawing/2014/main" id="{B4D7DF63-D9E2-384F-882C-4BA65FFFEBE7}"/>
              </a:ext>
            </a:extLst>
          </p:cNvPr>
          <p:cNvSpPr/>
          <p:nvPr/>
        </p:nvSpPr>
        <p:spPr>
          <a:xfrm>
            <a:off x="2243113" y="7109851"/>
            <a:ext cx="25920" cy="25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" h="71">
                <a:moveTo>
                  <a:pt x="16" y="35"/>
                </a:moveTo>
                <a:cubicBezTo>
                  <a:pt x="16" y="23"/>
                  <a:pt x="25" y="14"/>
                  <a:pt x="37" y="14"/>
                </a:cubicBezTo>
                <a:cubicBezTo>
                  <a:pt x="49" y="14"/>
                  <a:pt x="58" y="24"/>
                  <a:pt x="58" y="35"/>
                </a:cubicBezTo>
                <a:lnTo>
                  <a:pt x="58" y="36"/>
                </a:lnTo>
                <a:cubicBezTo>
                  <a:pt x="58" y="47"/>
                  <a:pt x="49" y="57"/>
                  <a:pt x="37" y="57"/>
                </a:cubicBezTo>
                <a:cubicBezTo>
                  <a:pt x="25" y="57"/>
                  <a:pt x="16" y="47"/>
                  <a:pt x="16" y="35"/>
                </a:cubicBezTo>
                <a:close/>
                <a:moveTo>
                  <a:pt x="37" y="71"/>
                </a:moveTo>
                <a:cubicBezTo>
                  <a:pt x="58" y="71"/>
                  <a:pt x="73" y="55"/>
                  <a:pt x="73" y="35"/>
                </a:cubicBezTo>
                <a:cubicBezTo>
                  <a:pt x="73" y="16"/>
                  <a:pt x="58" y="0"/>
                  <a:pt x="37" y="0"/>
                </a:cubicBezTo>
                <a:cubicBezTo>
                  <a:pt x="16" y="0"/>
                  <a:pt x="0" y="16"/>
                  <a:pt x="0" y="35"/>
                </a:cubicBezTo>
                <a:lnTo>
                  <a:pt x="0" y="36"/>
                </a:lnTo>
                <a:cubicBezTo>
                  <a:pt x="0" y="55"/>
                  <a:pt x="16" y="71"/>
                  <a:pt x="37" y="7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2" name="Freeform 1301">
            <a:extLst>
              <a:ext uri="{FF2B5EF4-FFF2-40B4-BE49-F238E27FC236}">
                <a16:creationId xmlns:a16="http://schemas.microsoft.com/office/drawing/2014/main" id="{97245EA6-F066-EA48-B52F-F57E9C15B074}"/>
              </a:ext>
            </a:extLst>
          </p:cNvPr>
          <p:cNvSpPr/>
          <p:nvPr/>
        </p:nvSpPr>
        <p:spPr>
          <a:xfrm>
            <a:off x="2281273" y="7110210"/>
            <a:ext cx="20520" cy="2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69">
                <a:moveTo>
                  <a:pt x="16" y="14"/>
                </a:moveTo>
                <a:lnTo>
                  <a:pt x="31" y="14"/>
                </a:lnTo>
                <a:cubicBezTo>
                  <a:pt x="38" y="14"/>
                  <a:pt x="43" y="17"/>
                  <a:pt x="43" y="23"/>
                </a:cubicBezTo>
                <a:lnTo>
                  <a:pt x="43" y="24"/>
                </a:lnTo>
                <a:cubicBezTo>
                  <a:pt x="43" y="29"/>
                  <a:pt x="38" y="33"/>
                  <a:pt x="31" y="33"/>
                </a:cubicBezTo>
                <a:lnTo>
                  <a:pt x="16" y="33"/>
                </a:lnTo>
                <a:close/>
                <a:moveTo>
                  <a:pt x="8" y="69"/>
                </a:moveTo>
                <a:cubicBezTo>
                  <a:pt x="12" y="69"/>
                  <a:pt x="16" y="66"/>
                  <a:pt x="16" y="62"/>
                </a:cubicBezTo>
                <a:lnTo>
                  <a:pt x="16" y="47"/>
                </a:lnTo>
                <a:lnTo>
                  <a:pt x="28" y="47"/>
                </a:lnTo>
                <a:lnTo>
                  <a:pt x="42" y="65"/>
                </a:lnTo>
                <a:cubicBezTo>
                  <a:pt x="44" y="68"/>
                  <a:pt x="46" y="69"/>
                  <a:pt x="50" y="69"/>
                </a:cubicBezTo>
                <a:cubicBezTo>
                  <a:pt x="54" y="69"/>
                  <a:pt x="57" y="67"/>
                  <a:pt x="57" y="62"/>
                </a:cubicBezTo>
                <a:cubicBezTo>
                  <a:pt x="57" y="60"/>
                  <a:pt x="56" y="58"/>
                  <a:pt x="55" y="57"/>
                </a:cubicBezTo>
                <a:lnTo>
                  <a:pt x="44" y="44"/>
                </a:lnTo>
                <a:cubicBezTo>
                  <a:pt x="52" y="40"/>
                  <a:pt x="58" y="34"/>
                  <a:pt x="58" y="23"/>
                </a:cubicBezTo>
                <a:cubicBezTo>
                  <a:pt x="58" y="16"/>
                  <a:pt x="56" y="11"/>
                  <a:pt x="52" y="7"/>
                </a:cubicBezTo>
                <a:cubicBezTo>
                  <a:pt x="47" y="2"/>
                  <a:pt x="41" y="0"/>
                  <a:pt x="32" y="0"/>
                </a:cubicBezTo>
                <a:lnTo>
                  <a:pt x="8" y="0"/>
                </a:lnTo>
                <a:cubicBezTo>
                  <a:pt x="4" y="0"/>
                  <a:pt x="0" y="3"/>
                  <a:pt x="0" y="8"/>
                </a:cubicBezTo>
                <a:lnTo>
                  <a:pt x="0" y="62"/>
                </a:lnTo>
                <a:cubicBezTo>
                  <a:pt x="0" y="66"/>
                  <a:pt x="4" y="69"/>
                  <a:pt x="8" y="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14606722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" name="TextBox 259">
            <a:extLst>
              <a:ext uri="{FF2B5EF4-FFF2-40B4-BE49-F238E27FC236}">
                <a16:creationId xmlns:a16="http://schemas.microsoft.com/office/drawing/2014/main" id="{A85ED98D-A5F9-5249-9D87-31214E03D032}"/>
              </a:ext>
            </a:extLst>
          </p:cNvPr>
          <p:cNvSpPr txBox="1"/>
          <p:nvPr/>
        </p:nvSpPr>
        <p:spPr>
          <a:xfrm rot="16200000">
            <a:off x="6033478" y="3472286"/>
            <a:ext cx="591059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pc="600" dirty="0">
                <a:latin typeface="Funnel Display" pitchFamily="2" charset="0"/>
              </a:rPr>
              <a:t>ESSENTIAL ICONS</a:t>
            </a:r>
          </a:p>
        </p:txBody>
      </p:sp>
      <p:sp>
        <p:nvSpPr>
          <p:cNvPr id="261" name="Freeform 260">
            <a:extLst>
              <a:ext uri="{FF2B5EF4-FFF2-40B4-BE49-F238E27FC236}">
                <a16:creationId xmlns:a16="http://schemas.microsoft.com/office/drawing/2014/main" id="{21EF3070-4C33-9945-9FE4-8A363CE86813}"/>
              </a:ext>
            </a:extLst>
          </p:cNvPr>
          <p:cNvSpPr/>
          <p:nvPr/>
        </p:nvSpPr>
        <p:spPr>
          <a:xfrm>
            <a:off x="510073" y="408978"/>
            <a:ext cx="468000" cy="468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01" h="1301">
                <a:moveTo>
                  <a:pt x="1022" y="1061"/>
                </a:moveTo>
                <a:cubicBezTo>
                  <a:pt x="923" y="1160"/>
                  <a:pt x="791" y="1215"/>
                  <a:pt x="651" y="1215"/>
                </a:cubicBezTo>
                <a:cubicBezTo>
                  <a:pt x="646" y="1215"/>
                  <a:pt x="642" y="1215"/>
                  <a:pt x="637" y="1215"/>
                </a:cubicBezTo>
                <a:cubicBezTo>
                  <a:pt x="499" y="1211"/>
                  <a:pt x="371" y="1155"/>
                  <a:pt x="274" y="1056"/>
                </a:cubicBezTo>
                <a:cubicBezTo>
                  <a:pt x="273" y="1055"/>
                  <a:pt x="273" y="1054"/>
                  <a:pt x="273" y="1053"/>
                </a:cubicBezTo>
                <a:cubicBezTo>
                  <a:pt x="273" y="1051"/>
                  <a:pt x="274" y="1050"/>
                  <a:pt x="274" y="1050"/>
                </a:cubicBezTo>
                <a:cubicBezTo>
                  <a:pt x="361" y="975"/>
                  <a:pt x="500" y="930"/>
                  <a:pt x="645" y="930"/>
                </a:cubicBezTo>
                <a:cubicBezTo>
                  <a:pt x="795" y="930"/>
                  <a:pt x="936" y="977"/>
                  <a:pt x="1022" y="1055"/>
                </a:cubicBezTo>
                <a:cubicBezTo>
                  <a:pt x="1022" y="1056"/>
                  <a:pt x="1023" y="1057"/>
                  <a:pt x="1023" y="1058"/>
                </a:cubicBezTo>
                <a:cubicBezTo>
                  <a:pt x="1023" y="1059"/>
                  <a:pt x="1023" y="1061"/>
                  <a:pt x="1022" y="1061"/>
                </a:cubicBezTo>
                <a:close/>
                <a:moveTo>
                  <a:pt x="645" y="138"/>
                </a:moveTo>
                <a:cubicBezTo>
                  <a:pt x="830" y="138"/>
                  <a:pt x="981" y="289"/>
                  <a:pt x="981" y="474"/>
                </a:cubicBezTo>
                <a:cubicBezTo>
                  <a:pt x="981" y="659"/>
                  <a:pt x="830" y="810"/>
                  <a:pt x="645" y="810"/>
                </a:cubicBezTo>
                <a:cubicBezTo>
                  <a:pt x="460" y="810"/>
                  <a:pt x="309" y="659"/>
                  <a:pt x="309" y="474"/>
                </a:cubicBezTo>
                <a:cubicBezTo>
                  <a:pt x="309" y="289"/>
                  <a:pt x="460" y="138"/>
                  <a:pt x="645" y="138"/>
                </a:cubicBezTo>
                <a:close/>
                <a:moveTo>
                  <a:pt x="1111" y="190"/>
                </a:moveTo>
                <a:cubicBezTo>
                  <a:pt x="988" y="68"/>
                  <a:pt x="825" y="0"/>
                  <a:pt x="651" y="0"/>
                </a:cubicBezTo>
                <a:cubicBezTo>
                  <a:pt x="477" y="0"/>
                  <a:pt x="314" y="68"/>
                  <a:pt x="191" y="190"/>
                </a:cubicBezTo>
                <a:cubicBezTo>
                  <a:pt x="68" y="313"/>
                  <a:pt x="0" y="477"/>
                  <a:pt x="0" y="650"/>
                </a:cubicBezTo>
                <a:cubicBezTo>
                  <a:pt x="0" y="824"/>
                  <a:pt x="68" y="988"/>
                  <a:pt x="191" y="1110"/>
                </a:cubicBezTo>
                <a:cubicBezTo>
                  <a:pt x="312" y="1231"/>
                  <a:pt x="472" y="1299"/>
                  <a:pt x="643" y="1301"/>
                </a:cubicBezTo>
                <a:cubicBezTo>
                  <a:pt x="646" y="1301"/>
                  <a:pt x="648" y="1301"/>
                  <a:pt x="651" y="1301"/>
                </a:cubicBezTo>
                <a:cubicBezTo>
                  <a:pt x="825" y="1301"/>
                  <a:pt x="988" y="1233"/>
                  <a:pt x="1111" y="1110"/>
                </a:cubicBezTo>
                <a:cubicBezTo>
                  <a:pt x="1234" y="988"/>
                  <a:pt x="1301" y="824"/>
                  <a:pt x="1301" y="650"/>
                </a:cubicBezTo>
                <a:cubicBezTo>
                  <a:pt x="1301" y="477"/>
                  <a:pt x="1234" y="313"/>
                  <a:pt x="1111" y="19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2" name="Freeform 261">
            <a:extLst>
              <a:ext uri="{FF2B5EF4-FFF2-40B4-BE49-F238E27FC236}">
                <a16:creationId xmlns:a16="http://schemas.microsoft.com/office/drawing/2014/main" id="{B89E1A22-E7EC-D449-B935-4D1AF9166F26}"/>
              </a:ext>
            </a:extLst>
          </p:cNvPr>
          <p:cNvSpPr/>
          <p:nvPr/>
        </p:nvSpPr>
        <p:spPr>
          <a:xfrm>
            <a:off x="621312" y="458657"/>
            <a:ext cx="241560" cy="24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2" h="672">
                <a:moveTo>
                  <a:pt x="336" y="86"/>
                </a:moveTo>
                <a:cubicBezTo>
                  <a:pt x="474" y="86"/>
                  <a:pt x="586" y="198"/>
                  <a:pt x="586" y="336"/>
                </a:cubicBezTo>
                <a:cubicBezTo>
                  <a:pt x="586" y="474"/>
                  <a:pt x="474" y="586"/>
                  <a:pt x="336" y="586"/>
                </a:cubicBezTo>
                <a:cubicBezTo>
                  <a:pt x="198" y="586"/>
                  <a:pt x="86" y="474"/>
                  <a:pt x="86" y="336"/>
                </a:cubicBezTo>
                <a:cubicBezTo>
                  <a:pt x="86" y="198"/>
                  <a:pt x="198" y="86"/>
                  <a:pt x="336" y="86"/>
                </a:cubicBezTo>
                <a:close/>
                <a:moveTo>
                  <a:pt x="336" y="672"/>
                </a:moveTo>
                <a:cubicBezTo>
                  <a:pt x="521" y="672"/>
                  <a:pt x="672" y="521"/>
                  <a:pt x="672" y="336"/>
                </a:cubicBezTo>
                <a:cubicBezTo>
                  <a:pt x="672" y="151"/>
                  <a:pt x="521" y="0"/>
                  <a:pt x="336" y="0"/>
                </a:cubicBezTo>
                <a:cubicBezTo>
                  <a:pt x="151" y="0"/>
                  <a:pt x="0" y="151"/>
                  <a:pt x="0" y="336"/>
                </a:cubicBezTo>
                <a:cubicBezTo>
                  <a:pt x="0" y="521"/>
                  <a:pt x="151" y="672"/>
                  <a:pt x="336" y="6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3" name="Freeform 262">
            <a:extLst>
              <a:ext uri="{FF2B5EF4-FFF2-40B4-BE49-F238E27FC236}">
                <a16:creationId xmlns:a16="http://schemas.microsoft.com/office/drawing/2014/main" id="{D024FFE9-45CE-DB4E-8A9E-EB32F9BE5030}"/>
              </a:ext>
            </a:extLst>
          </p:cNvPr>
          <p:cNvSpPr/>
          <p:nvPr/>
        </p:nvSpPr>
        <p:spPr>
          <a:xfrm>
            <a:off x="1903273" y="404658"/>
            <a:ext cx="476640" cy="47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5" h="1325">
                <a:moveTo>
                  <a:pt x="1025" y="352"/>
                </a:moveTo>
                <a:lnTo>
                  <a:pt x="693" y="682"/>
                </a:lnTo>
                <a:cubicBezTo>
                  <a:pt x="685" y="694"/>
                  <a:pt x="672" y="702"/>
                  <a:pt x="657" y="702"/>
                </a:cubicBezTo>
                <a:lnTo>
                  <a:pt x="408" y="702"/>
                </a:lnTo>
                <a:cubicBezTo>
                  <a:pt x="384" y="702"/>
                  <a:pt x="365" y="683"/>
                  <a:pt x="365" y="659"/>
                </a:cubicBezTo>
                <a:cubicBezTo>
                  <a:pt x="365" y="635"/>
                  <a:pt x="384" y="616"/>
                  <a:pt x="408" y="616"/>
                </a:cubicBezTo>
                <a:lnTo>
                  <a:pt x="637" y="616"/>
                </a:lnTo>
                <a:lnTo>
                  <a:pt x="965" y="291"/>
                </a:lnTo>
                <a:cubicBezTo>
                  <a:pt x="981" y="274"/>
                  <a:pt x="1009" y="274"/>
                  <a:pt x="1025" y="291"/>
                </a:cubicBezTo>
                <a:cubicBezTo>
                  <a:pt x="1042" y="308"/>
                  <a:pt x="1042" y="335"/>
                  <a:pt x="1025" y="352"/>
                </a:cubicBezTo>
                <a:close/>
                <a:moveTo>
                  <a:pt x="1131" y="194"/>
                </a:moveTo>
                <a:cubicBezTo>
                  <a:pt x="1006" y="69"/>
                  <a:pt x="840" y="0"/>
                  <a:pt x="663" y="0"/>
                </a:cubicBezTo>
                <a:cubicBezTo>
                  <a:pt x="486" y="0"/>
                  <a:pt x="319" y="69"/>
                  <a:pt x="194" y="194"/>
                </a:cubicBezTo>
                <a:cubicBezTo>
                  <a:pt x="69" y="319"/>
                  <a:pt x="0" y="485"/>
                  <a:pt x="0" y="662"/>
                </a:cubicBezTo>
                <a:cubicBezTo>
                  <a:pt x="0" y="839"/>
                  <a:pt x="69" y="1006"/>
                  <a:pt x="194" y="1131"/>
                </a:cubicBezTo>
                <a:cubicBezTo>
                  <a:pt x="319" y="1256"/>
                  <a:pt x="486" y="1325"/>
                  <a:pt x="663" y="1325"/>
                </a:cubicBezTo>
                <a:cubicBezTo>
                  <a:pt x="840" y="1325"/>
                  <a:pt x="1006" y="1256"/>
                  <a:pt x="1131" y="1131"/>
                </a:cubicBezTo>
                <a:cubicBezTo>
                  <a:pt x="1256" y="1006"/>
                  <a:pt x="1325" y="839"/>
                  <a:pt x="1325" y="662"/>
                </a:cubicBezTo>
                <a:cubicBezTo>
                  <a:pt x="1325" y="485"/>
                  <a:pt x="1256" y="319"/>
                  <a:pt x="1131" y="19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4" name="Freeform 263">
            <a:extLst>
              <a:ext uri="{FF2B5EF4-FFF2-40B4-BE49-F238E27FC236}">
                <a16:creationId xmlns:a16="http://schemas.microsoft.com/office/drawing/2014/main" id="{40120349-78EF-2C41-90D4-F02554C73123}"/>
              </a:ext>
            </a:extLst>
          </p:cNvPr>
          <p:cNvSpPr/>
          <p:nvPr/>
        </p:nvSpPr>
        <p:spPr>
          <a:xfrm>
            <a:off x="1205953" y="403218"/>
            <a:ext cx="476640" cy="47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5" h="1325">
                <a:moveTo>
                  <a:pt x="1053" y="316"/>
                </a:moveTo>
                <a:lnTo>
                  <a:pt x="558" y="929"/>
                </a:lnTo>
                <a:cubicBezTo>
                  <a:pt x="557" y="931"/>
                  <a:pt x="555" y="932"/>
                  <a:pt x="554" y="934"/>
                </a:cubicBezTo>
                <a:cubicBezTo>
                  <a:pt x="553" y="934"/>
                  <a:pt x="553" y="934"/>
                  <a:pt x="552" y="935"/>
                </a:cubicBezTo>
                <a:cubicBezTo>
                  <a:pt x="552" y="935"/>
                  <a:pt x="551" y="935"/>
                  <a:pt x="551" y="936"/>
                </a:cubicBezTo>
                <a:cubicBezTo>
                  <a:pt x="551" y="936"/>
                  <a:pt x="550" y="936"/>
                  <a:pt x="550" y="937"/>
                </a:cubicBezTo>
                <a:cubicBezTo>
                  <a:pt x="549" y="937"/>
                  <a:pt x="549" y="937"/>
                  <a:pt x="549" y="937"/>
                </a:cubicBezTo>
                <a:cubicBezTo>
                  <a:pt x="547" y="938"/>
                  <a:pt x="546" y="939"/>
                  <a:pt x="545" y="939"/>
                </a:cubicBezTo>
                <a:cubicBezTo>
                  <a:pt x="543" y="940"/>
                  <a:pt x="542" y="941"/>
                  <a:pt x="541" y="941"/>
                </a:cubicBezTo>
                <a:cubicBezTo>
                  <a:pt x="540" y="941"/>
                  <a:pt x="539" y="942"/>
                  <a:pt x="539" y="942"/>
                </a:cubicBezTo>
                <a:cubicBezTo>
                  <a:pt x="538" y="942"/>
                  <a:pt x="537" y="942"/>
                  <a:pt x="537" y="942"/>
                </a:cubicBezTo>
                <a:cubicBezTo>
                  <a:pt x="536" y="942"/>
                  <a:pt x="536" y="942"/>
                  <a:pt x="535" y="943"/>
                </a:cubicBezTo>
                <a:lnTo>
                  <a:pt x="534" y="943"/>
                </a:lnTo>
                <a:cubicBezTo>
                  <a:pt x="533" y="943"/>
                  <a:pt x="533" y="943"/>
                  <a:pt x="532" y="943"/>
                </a:cubicBezTo>
                <a:lnTo>
                  <a:pt x="531" y="943"/>
                </a:lnTo>
                <a:cubicBezTo>
                  <a:pt x="530" y="943"/>
                  <a:pt x="529" y="943"/>
                  <a:pt x="529" y="943"/>
                </a:cubicBezTo>
                <a:cubicBezTo>
                  <a:pt x="528" y="943"/>
                  <a:pt x="528" y="943"/>
                  <a:pt x="527" y="943"/>
                </a:cubicBezTo>
                <a:lnTo>
                  <a:pt x="526" y="943"/>
                </a:lnTo>
                <a:cubicBezTo>
                  <a:pt x="525" y="943"/>
                  <a:pt x="524" y="943"/>
                  <a:pt x="523" y="943"/>
                </a:cubicBezTo>
                <a:cubicBezTo>
                  <a:pt x="523" y="943"/>
                  <a:pt x="522" y="943"/>
                  <a:pt x="522" y="942"/>
                </a:cubicBezTo>
                <a:cubicBezTo>
                  <a:pt x="519" y="942"/>
                  <a:pt x="517" y="941"/>
                  <a:pt x="515" y="941"/>
                </a:cubicBezTo>
                <a:cubicBezTo>
                  <a:pt x="515" y="940"/>
                  <a:pt x="514" y="940"/>
                  <a:pt x="514" y="940"/>
                </a:cubicBezTo>
                <a:lnTo>
                  <a:pt x="513" y="940"/>
                </a:lnTo>
                <a:cubicBezTo>
                  <a:pt x="512" y="939"/>
                  <a:pt x="512" y="939"/>
                  <a:pt x="511" y="939"/>
                </a:cubicBezTo>
                <a:cubicBezTo>
                  <a:pt x="511" y="938"/>
                  <a:pt x="510" y="938"/>
                  <a:pt x="510" y="938"/>
                </a:cubicBezTo>
                <a:cubicBezTo>
                  <a:pt x="508" y="937"/>
                  <a:pt x="507" y="936"/>
                  <a:pt x="505" y="935"/>
                </a:cubicBezTo>
                <a:cubicBezTo>
                  <a:pt x="504" y="934"/>
                  <a:pt x="504" y="934"/>
                  <a:pt x="503" y="933"/>
                </a:cubicBezTo>
                <a:lnTo>
                  <a:pt x="502" y="932"/>
                </a:lnTo>
                <a:lnTo>
                  <a:pt x="261" y="686"/>
                </a:lnTo>
                <a:cubicBezTo>
                  <a:pt x="246" y="672"/>
                  <a:pt x="247" y="648"/>
                  <a:pt x="261" y="633"/>
                </a:cubicBezTo>
                <a:cubicBezTo>
                  <a:pt x="276" y="619"/>
                  <a:pt x="300" y="619"/>
                  <a:pt x="315" y="634"/>
                </a:cubicBezTo>
                <a:lnTo>
                  <a:pt x="526" y="849"/>
                </a:lnTo>
                <a:lnTo>
                  <a:pt x="995" y="268"/>
                </a:lnTo>
                <a:cubicBezTo>
                  <a:pt x="1008" y="252"/>
                  <a:pt x="1032" y="250"/>
                  <a:pt x="1048" y="263"/>
                </a:cubicBezTo>
                <a:cubicBezTo>
                  <a:pt x="1064" y="276"/>
                  <a:pt x="1066" y="299"/>
                  <a:pt x="1053" y="316"/>
                </a:cubicBezTo>
                <a:close/>
                <a:moveTo>
                  <a:pt x="1130" y="194"/>
                </a:moveTo>
                <a:cubicBezTo>
                  <a:pt x="1005" y="69"/>
                  <a:pt x="839" y="0"/>
                  <a:pt x="662" y="0"/>
                </a:cubicBezTo>
                <a:cubicBezTo>
                  <a:pt x="485" y="0"/>
                  <a:pt x="319" y="69"/>
                  <a:pt x="194" y="194"/>
                </a:cubicBezTo>
                <a:cubicBezTo>
                  <a:pt x="68" y="319"/>
                  <a:pt x="0" y="485"/>
                  <a:pt x="0" y="662"/>
                </a:cubicBezTo>
                <a:cubicBezTo>
                  <a:pt x="0" y="839"/>
                  <a:pt x="68" y="1006"/>
                  <a:pt x="194" y="1131"/>
                </a:cubicBezTo>
                <a:cubicBezTo>
                  <a:pt x="319" y="1256"/>
                  <a:pt x="485" y="1325"/>
                  <a:pt x="662" y="1325"/>
                </a:cubicBezTo>
                <a:cubicBezTo>
                  <a:pt x="839" y="1325"/>
                  <a:pt x="1005" y="1256"/>
                  <a:pt x="1130" y="1131"/>
                </a:cubicBezTo>
                <a:cubicBezTo>
                  <a:pt x="1256" y="1006"/>
                  <a:pt x="1325" y="839"/>
                  <a:pt x="1325" y="662"/>
                </a:cubicBezTo>
                <a:cubicBezTo>
                  <a:pt x="1325" y="485"/>
                  <a:pt x="1256" y="319"/>
                  <a:pt x="1130" y="19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5" name="Freeform 264">
            <a:extLst>
              <a:ext uri="{FF2B5EF4-FFF2-40B4-BE49-F238E27FC236}">
                <a16:creationId xmlns:a16="http://schemas.microsoft.com/office/drawing/2014/main" id="{FE0B4F4C-58A7-D248-98E1-F58618766129}"/>
              </a:ext>
            </a:extLst>
          </p:cNvPr>
          <p:cNvSpPr/>
          <p:nvPr/>
        </p:nvSpPr>
        <p:spPr>
          <a:xfrm>
            <a:off x="2605992" y="404658"/>
            <a:ext cx="461520" cy="111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3" h="312">
                <a:moveTo>
                  <a:pt x="43" y="312"/>
                </a:moveTo>
                <a:cubicBezTo>
                  <a:pt x="32" y="312"/>
                  <a:pt x="21" y="308"/>
                  <a:pt x="12" y="299"/>
                </a:cubicBezTo>
                <a:cubicBezTo>
                  <a:pt x="-4" y="282"/>
                  <a:pt x="-4" y="255"/>
                  <a:pt x="13" y="238"/>
                </a:cubicBezTo>
                <a:cubicBezTo>
                  <a:pt x="170" y="87"/>
                  <a:pt x="401" y="0"/>
                  <a:pt x="645" y="0"/>
                </a:cubicBezTo>
                <a:cubicBezTo>
                  <a:pt x="885" y="0"/>
                  <a:pt x="1113" y="84"/>
                  <a:pt x="1270" y="231"/>
                </a:cubicBezTo>
                <a:cubicBezTo>
                  <a:pt x="1287" y="247"/>
                  <a:pt x="1288" y="275"/>
                  <a:pt x="1272" y="292"/>
                </a:cubicBezTo>
                <a:cubicBezTo>
                  <a:pt x="1255" y="309"/>
                  <a:pt x="1228" y="310"/>
                  <a:pt x="1211" y="294"/>
                </a:cubicBezTo>
                <a:cubicBezTo>
                  <a:pt x="1070" y="162"/>
                  <a:pt x="864" y="86"/>
                  <a:pt x="645" y="86"/>
                </a:cubicBezTo>
                <a:cubicBezTo>
                  <a:pt x="423" y="86"/>
                  <a:pt x="214" y="164"/>
                  <a:pt x="73" y="300"/>
                </a:cubicBezTo>
                <a:cubicBezTo>
                  <a:pt x="65" y="308"/>
                  <a:pt x="54" y="312"/>
                  <a:pt x="43" y="31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6" name="Freeform 265">
            <a:extLst>
              <a:ext uri="{FF2B5EF4-FFF2-40B4-BE49-F238E27FC236}">
                <a16:creationId xmlns:a16="http://schemas.microsoft.com/office/drawing/2014/main" id="{747BB4C3-C82E-0F4D-8B0D-BC9F173B83C4}"/>
              </a:ext>
            </a:extLst>
          </p:cNvPr>
          <p:cNvSpPr/>
          <p:nvPr/>
        </p:nvSpPr>
        <p:spPr>
          <a:xfrm>
            <a:off x="2783833" y="699138"/>
            <a:ext cx="10944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5" h="304">
                <a:moveTo>
                  <a:pt x="153" y="0"/>
                </a:moveTo>
                <a:cubicBezTo>
                  <a:pt x="69" y="0"/>
                  <a:pt x="0" y="68"/>
                  <a:pt x="0" y="152"/>
                </a:cubicBezTo>
                <a:cubicBezTo>
                  <a:pt x="0" y="236"/>
                  <a:pt x="69" y="304"/>
                  <a:pt x="153" y="304"/>
                </a:cubicBezTo>
                <a:cubicBezTo>
                  <a:pt x="237" y="304"/>
                  <a:pt x="305" y="236"/>
                  <a:pt x="305" y="152"/>
                </a:cubicBezTo>
                <a:cubicBezTo>
                  <a:pt x="305" y="68"/>
                  <a:pt x="237" y="0"/>
                  <a:pt x="15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7" name="Freeform 266">
            <a:extLst>
              <a:ext uri="{FF2B5EF4-FFF2-40B4-BE49-F238E27FC236}">
                <a16:creationId xmlns:a16="http://schemas.microsoft.com/office/drawing/2014/main" id="{A2414650-5618-2D4E-8C59-6FA1F16ED466}"/>
              </a:ext>
            </a:extLst>
          </p:cNvPr>
          <p:cNvSpPr/>
          <p:nvPr/>
        </p:nvSpPr>
        <p:spPr>
          <a:xfrm>
            <a:off x="2653873" y="493577"/>
            <a:ext cx="364320" cy="93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262">
                <a:moveTo>
                  <a:pt x="43" y="262"/>
                </a:moveTo>
                <a:cubicBezTo>
                  <a:pt x="32" y="262"/>
                  <a:pt x="21" y="257"/>
                  <a:pt x="12" y="248"/>
                </a:cubicBezTo>
                <a:cubicBezTo>
                  <a:pt x="-4" y="231"/>
                  <a:pt x="-4" y="204"/>
                  <a:pt x="13" y="187"/>
                </a:cubicBezTo>
                <a:cubicBezTo>
                  <a:pt x="136" y="69"/>
                  <a:pt x="317" y="0"/>
                  <a:pt x="509" y="0"/>
                </a:cubicBezTo>
                <a:cubicBezTo>
                  <a:pt x="697" y="0"/>
                  <a:pt x="876" y="67"/>
                  <a:pt x="999" y="182"/>
                </a:cubicBezTo>
                <a:cubicBezTo>
                  <a:pt x="1017" y="198"/>
                  <a:pt x="1017" y="226"/>
                  <a:pt x="1001" y="243"/>
                </a:cubicBezTo>
                <a:cubicBezTo>
                  <a:pt x="985" y="260"/>
                  <a:pt x="958" y="261"/>
                  <a:pt x="940" y="245"/>
                </a:cubicBezTo>
                <a:cubicBezTo>
                  <a:pt x="833" y="144"/>
                  <a:pt x="676" y="86"/>
                  <a:pt x="509" y="86"/>
                </a:cubicBezTo>
                <a:cubicBezTo>
                  <a:pt x="339" y="86"/>
                  <a:pt x="180" y="146"/>
                  <a:pt x="73" y="249"/>
                </a:cubicBezTo>
                <a:cubicBezTo>
                  <a:pt x="65" y="258"/>
                  <a:pt x="54" y="262"/>
                  <a:pt x="43" y="26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8" name="Freeform 267">
            <a:extLst>
              <a:ext uri="{FF2B5EF4-FFF2-40B4-BE49-F238E27FC236}">
                <a16:creationId xmlns:a16="http://schemas.microsoft.com/office/drawing/2014/main" id="{A078C0B4-33B2-824B-94E8-7F56AE17C032}"/>
              </a:ext>
            </a:extLst>
          </p:cNvPr>
          <p:cNvSpPr/>
          <p:nvPr/>
        </p:nvSpPr>
        <p:spPr>
          <a:xfrm>
            <a:off x="2709673" y="584658"/>
            <a:ext cx="253080" cy="72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4" h="203">
                <a:moveTo>
                  <a:pt x="43" y="203"/>
                </a:moveTo>
                <a:cubicBezTo>
                  <a:pt x="32" y="203"/>
                  <a:pt x="20" y="199"/>
                  <a:pt x="12" y="190"/>
                </a:cubicBezTo>
                <a:cubicBezTo>
                  <a:pt x="-5" y="173"/>
                  <a:pt x="-4" y="145"/>
                  <a:pt x="13" y="129"/>
                </a:cubicBezTo>
                <a:cubicBezTo>
                  <a:pt x="98" y="47"/>
                  <a:pt x="222" y="0"/>
                  <a:pt x="354" y="0"/>
                </a:cubicBezTo>
                <a:cubicBezTo>
                  <a:pt x="483" y="0"/>
                  <a:pt x="606" y="46"/>
                  <a:pt x="691" y="125"/>
                </a:cubicBezTo>
                <a:cubicBezTo>
                  <a:pt x="708" y="141"/>
                  <a:pt x="709" y="169"/>
                  <a:pt x="692" y="186"/>
                </a:cubicBezTo>
                <a:cubicBezTo>
                  <a:pt x="676" y="203"/>
                  <a:pt x="649" y="204"/>
                  <a:pt x="632" y="188"/>
                </a:cubicBezTo>
                <a:cubicBezTo>
                  <a:pt x="563" y="123"/>
                  <a:pt x="461" y="86"/>
                  <a:pt x="354" y="86"/>
                </a:cubicBezTo>
                <a:cubicBezTo>
                  <a:pt x="244" y="86"/>
                  <a:pt x="142" y="124"/>
                  <a:pt x="73" y="191"/>
                </a:cubicBezTo>
                <a:cubicBezTo>
                  <a:pt x="64" y="199"/>
                  <a:pt x="54" y="203"/>
                  <a:pt x="43" y="20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9" name="Freeform 268">
            <a:extLst>
              <a:ext uri="{FF2B5EF4-FFF2-40B4-BE49-F238E27FC236}">
                <a16:creationId xmlns:a16="http://schemas.microsoft.com/office/drawing/2014/main" id="{E9134849-A9FE-1445-8772-521E9809F234}"/>
              </a:ext>
            </a:extLst>
          </p:cNvPr>
          <p:cNvSpPr/>
          <p:nvPr/>
        </p:nvSpPr>
        <p:spPr>
          <a:xfrm>
            <a:off x="3352633" y="460818"/>
            <a:ext cx="36432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013">
                <a:moveTo>
                  <a:pt x="1013" y="505"/>
                </a:moveTo>
                <a:cubicBezTo>
                  <a:pt x="1013" y="529"/>
                  <a:pt x="993" y="548"/>
                  <a:pt x="970" y="548"/>
                </a:cubicBezTo>
                <a:lnTo>
                  <a:pt x="549" y="549"/>
                </a:lnTo>
                <a:lnTo>
                  <a:pt x="550" y="970"/>
                </a:lnTo>
                <a:cubicBezTo>
                  <a:pt x="550" y="993"/>
                  <a:pt x="530" y="1013"/>
                  <a:pt x="507" y="1013"/>
                </a:cubicBezTo>
                <a:lnTo>
                  <a:pt x="506" y="1013"/>
                </a:lnTo>
                <a:cubicBezTo>
                  <a:pt x="483" y="1013"/>
                  <a:pt x="463" y="994"/>
                  <a:pt x="463" y="970"/>
                </a:cubicBezTo>
                <a:lnTo>
                  <a:pt x="463" y="549"/>
                </a:lnTo>
                <a:lnTo>
                  <a:pt x="43" y="549"/>
                </a:lnTo>
                <a:cubicBezTo>
                  <a:pt x="19" y="549"/>
                  <a:pt x="0" y="530"/>
                  <a:pt x="0" y="506"/>
                </a:cubicBezTo>
                <a:cubicBezTo>
                  <a:pt x="0" y="482"/>
                  <a:pt x="19" y="463"/>
                  <a:pt x="43" y="463"/>
                </a:cubicBezTo>
                <a:lnTo>
                  <a:pt x="463" y="463"/>
                </a:lnTo>
                <a:lnTo>
                  <a:pt x="462" y="43"/>
                </a:lnTo>
                <a:cubicBezTo>
                  <a:pt x="462" y="19"/>
                  <a:pt x="482" y="0"/>
                  <a:pt x="505" y="0"/>
                </a:cubicBezTo>
                <a:cubicBezTo>
                  <a:pt x="529" y="0"/>
                  <a:pt x="548" y="19"/>
                  <a:pt x="548" y="43"/>
                </a:cubicBezTo>
                <a:lnTo>
                  <a:pt x="549" y="463"/>
                </a:lnTo>
                <a:lnTo>
                  <a:pt x="969" y="462"/>
                </a:lnTo>
                <a:cubicBezTo>
                  <a:pt x="993" y="462"/>
                  <a:pt x="1012" y="481"/>
                  <a:pt x="1013" y="50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0" name="Freeform 269">
            <a:extLst>
              <a:ext uri="{FF2B5EF4-FFF2-40B4-BE49-F238E27FC236}">
                <a16:creationId xmlns:a16="http://schemas.microsoft.com/office/drawing/2014/main" id="{49543EBD-A19F-CF40-ACCA-B98A5A4F9849}"/>
              </a:ext>
            </a:extLst>
          </p:cNvPr>
          <p:cNvSpPr/>
          <p:nvPr/>
        </p:nvSpPr>
        <p:spPr>
          <a:xfrm>
            <a:off x="4051393" y="460457"/>
            <a:ext cx="363959" cy="36395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2" h="1012">
                <a:moveTo>
                  <a:pt x="999" y="939"/>
                </a:moveTo>
                <a:cubicBezTo>
                  <a:pt x="1016" y="955"/>
                  <a:pt x="1016" y="983"/>
                  <a:pt x="999" y="999"/>
                </a:cubicBezTo>
                <a:cubicBezTo>
                  <a:pt x="991" y="1008"/>
                  <a:pt x="980" y="1012"/>
                  <a:pt x="968" y="1012"/>
                </a:cubicBezTo>
                <a:cubicBezTo>
                  <a:pt x="957" y="1012"/>
                  <a:pt x="946" y="1008"/>
                  <a:pt x="938" y="999"/>
                </a:cubicBezTo>
                <a:lnTo>
                  <a:pt x="506" y="567"/>
                </a:lnTo>
                <a:lnTo>
                  <a:pt x="73" y="999"/>
                </a:lnTo>
                <a:cubicBezTo>
                  <a:pt x="65" y="1008"/>
                  <a:pt x="54" y="1012"/>
                  <a:pt x="43" y="1012"/>
                </a:cubicBezTo>
                <a:cubicBezTo>
                  <a:pt x="32" y="1012"/>
                  <a:pt x="21" y="1008"/>
                  <a:pt x="12" y="999"/>
                </a:cubicBezTo>
                <a:cubicBezTo>
                  <a:pt x="-4" y="983"/>
                  <a:pt x="-4" y="955"/>
                  <a:pt x="12" y="939"/>
                </a:cubicBezTo>
                <a:lnTo>
                  <a:pt x="445" y="506"/>
                </a:lnTo>
                <a:lnTo>
                  <a:pt x="12" y="74"/>
                </a:lnTo>
                <a:cubicBezTo>
                  <a:pt x="-4" y="57"/>
                  <a:pt x="-4" y="30"/>
                  <a:pt x="12" y="13"/>
                </a:cubicBezTo>
                <a:cubicBezTo>
                  <a:pt x="29" y="-4"/>
                  <a:pt x="56" y="-4"/>
                  <a:pt x="73" y="13"/>
                </a:cubicBezTo>
                <a:lnTo>
                  <a:pt x="506" y="445"/>
                </a:lnTo>
                <a:lnTo>
                  <a:pt x="938" y="13"/>
                </a:lnTo>
                <a:cubicBezTo>
                  <a:pt x="955" y="-4"/>
                  <a:pt x="982" y="-4"/>
                  <a:pt x="999" y="13"/>
                </a:cubicBezTo>
                <a:cubicBezTo>
                  <a:pt x="1016" y="30"/>
                  <a:pt x="1016" y="57"/>
                  <a:pt x="999" y="74"/>
                </a:cubicBezTo>
                <a:lnTo>
                  <a:pt x="566" y="506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1" name="Freeform 270">
            <a:extLst>
              <a:ext uri="{FF2B5EF4-FFF2-40B4-BE49-F238E27FC236}">
                <a16:creationId xmlns:a16="http://schemas.microsoft.com/office/drawing/2014/main" id="{9A3E0E04-BB8F-A54E-9222-EDCB2F0BE265}"/>
              </a:ext>
            </a:extLst>
          </p:cNvPr>
          <p:cNvSpPr/>
          <p:nvPr/>
        </p:nvSpPr>
        <p:spPr>
          <a:xfrm>
            <a:off x="4958233" y="670338"/>
            <a:ext cx="197280" cy="195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9" h="544">
                <a:moveTo>
                  <a:pt x="381" y="544"/>
                </a:moveTo>
                <a:cubicBezTo>
                  <a:pt x="370" y="544"/>
                  <a:pt x="359" y="540"/>
                  <a:pt x="350" y="532"/>
                </a:cubicBezTo>
                <a:lnTo>
                  <a:pt x="39" y="224"/>
                </a:lnTo>
                <a:cubicBezTo>
                  <a:pt x="-12" y="174"/>
                  <a:pt x="-13" y="91"/>
                  <a:pt x="38" y="39"/>
                </a:cubicBezTo>
                <a:cubicBezTo>
                  <a:pt x="63" y="14"/>
                  <a:pt x="96" y="0"/>
                  <a:pt x="131" y="0"/>
                </a:cubicBezTo>
                <a:cubicBezTo>
                  <a:pt x="166" y="0"/>
                  <a:pt x="200" y="13"/>
                  <a:pt x="225" y="38"/>
                </a:cubicBezTo>
                <a:lnTo>
                  <a:pt x="537" y="351"/>
                </a:lnTo>
                <a:cubicBezTo>
                  <a:pt x="545" y="359"/>
                  <a:pt x="549" y="371"/>
                  <a:pt x="549" y="382"/>
                </a:cubicBezTo>
                <a:cubicBezTo>
                  <a:pt x="549" y="394"/>
                  <a:pt x="544" y="405"/>
                  <a:pt x="536" y="413"/>
                </a:cubicBezTo>
                <a:lnTo>
                  <a:pt x="410" y="533"/>
                </a:lnTo>
                <a:cubicBezTo>
                  <a:pt x="402" y="540"/>
                  <a:pt x="391" y="544"/>
                  <a:pt x="381" y="5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2" name="Freeform 271">
            <a:extLst>
              <a:ext uri="{FF2B5EF4-FFF2-40B4-BE49-F238E27FC236}">
                <a16:creationId xmlns:a16="http://schemas.microsoft.com/office/drawing/2014/main" id="{0B009CF2-EBA6-684D-82F9-8EBCA4A958FB}"/>
              </a:ext>
            </a:extLst>
          </p:cNvPr>
          <p:cNvSpPr/>
          <p:nvPr/>
        </p:nvSpPr>
        <p:spPr>
          <a:xfrm>
            <a:off x="4710913" y="424818"/>
            <a:ext cx="286200" cy="28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96" h="796">
                <a:moveTo>
                  <a:pt x="398" y="43"/>
                </a:moveTo>
                <a:cubicBezTo>
                  <a:pt x="202" y="43"/>
                  <a:pt x="43" y="202"/>
                  <a:pt x="43" y="398"/>
                </a:cubicBezTo>
                <a:cubicBezTo>
                  <a:pt x="43" y="594"/>
                  <a:pt x="202" y="753"/>
                  <a:pt x="398" y="753"/>
                </a:cubicBezTo>
                <a:cubicBezTo>
                  <a:pt x="594" y="753"/>
                  <a:pt x="753" y="594"/>
                  <a:pt x="753" y="398"/>
                </a:cubicBezTo>
                <a:cubicBezTo>
                  <a:pt x="753" y="202"/>
                  <a:pt x="594" y="43"/>
                  <a:pt x="398" y="43"/>
                </a:cubicBezTo>
                <a:close/>
                <a:moveTo>
                  <a:pt x="398" y="796"/>
                </a:moveTo>
                <a:cubicBezTo>
                  <a:pt x="178" y="796"/>
                  <a:pt x="0" y="617"/>
                  <a:pt x="0" y="398"/>
                </a:cubicBezTo>
                <a:cubicBezTo>
                  <a:pt x="0" y="178"/>
                  <a:pt x="178" y="0"/>
                  <a:pt x="398" y="0"/>
                </a:cubicBezTo>
                <a:cubicBezTo>
                  <a:pt x="618" y="0"/>
                  <a:pt x="796" y="178"/>
                  <a:pt x="796" y="398"/>
                </a:cubicBezTo>
                <a:cubicBezTo>
                  <a:pt x="796" y="617"/>
                  <a:pt x="618" y="796"/>
                  <a:pt x="398" y="79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3" name="Freeform 272">
            <a:extLst>
              <a:ext uri="{FF2B5EF4-FFF2-40B4-BE49-F238E27FC236}">
                <a16:creationId xmlns:a16="http://schemas.microsoft.com/office/drawing/2014/main" id="{E442501E-F9AE-734E-BC0E-21755F9C4897}"/>
              </a:ext>
            </a:extLst>
          </p:cNvPr>
          <p:cNvSpPr/>
          <p:nvPr/>
        </p:nvSpPr>
        <p:spPr>
          <a:xfrm>
            <a:off x="4702993" y="416898"/>
            <a:ext cx="302040" cy="30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0" h="840">
                <a:moveTo>
                  <a:pt x="420" y="754"/>
                </a:moveTo>
                <a:cubicBezTo>
                  <a:pt x="236" y="754"/>
                  <a:pt x="86" y="604"/>
                  <a:pt x="86" y="420"/>
                </a:cubicBezTo>
                <a:cubicBezTo>
                  <a:pt x="86" y="236"/>
                  <a:pt x="236" y="86"/>
                  <a:pt x="420" y="86"/>
                </a:cubicBezTo>
                <a:cubicBezTo>
                  <a:pt x="604" y="86"/>
                  <a:pt x="754" y="236"/>
                  <a:pt x="754" y="420"/>
                </a:cubicBezTo>
                <a:cubicBezTo>
                  <a:pt x="754" y="604"/>
                  <a:pt x="604" y="754"/>
                  <a:pt x="420" y="754"/>
                </a:cubicBezTo>
                <a:close/>
                <a:moveTo>
                  <a:pt x="420" y="0"/>
                </a:moveTo>
                <a:cubicBezTo>
                  <a:pt x="188" y="0"/>
                  <a:pt x="0" y="188"/>
                  <a:pt x="0" y="420"/>
                </a:cubicBezTo>
                <a:cubicBezTo>
                  <a:pt x="0" y="651"/>
                  <a:pt x="188" y="840"/>
                  <a:pt x="420" y="840"/>
                </a:cubicBezTo>
                <a:cubicBezTo>
                  <a:pt x="651" y="840"/>
                  <a:pt x="840" y="651"/>
                  <a:pt x="840" y="420"/>
                </a:cubicBezTo>
                <a:cubicBezTo>
                  <a:pt x="840" y="188"/>
                  <a:pt x="651" y="0"/>
                  <a:pt x="420" y="0"/>
                </a:cubicBezTo>
                <a:close/>
                <a:moveTo>
                  <a:pt x="797" y="420"/>
                </a:moveTo>
                <a:cubicBezTo>
                  <a:pt x="797" y="628"/>
                  <a:pt x="628" y="797"/>
                  <a:pt x="420" y="797"/>
                </a:cubicBezTo>
                <a:cubicBezTo>
                  <a:pt x="212" y="797"/>
                  <a:pt x="43" y="628"/>
                  <a:pt x="43" y="420"/>
                </a:cubicBezTo>
                <a:cubicBezTo>
                  <a:pt x="43" y="628"/>
                  <a:pt x="212" y="797"/>
                  <a:pt x="420" y="797"/>
                </a:cubicBezTo>
                <a:cubicBezTo>
                  <a:pt x="628" y="797"/>
                  <a:pt x="797" y="628"/>
                  <a:pt x="797" y="420"/>
                </a:cubicBezTo>
                <a:close/>
              </a:path>
            </a:pathLst>
          </a:custGeom>
          <a:solidFill>
            <a:srgbClr val="231F2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4" name="Freeform 273">
            <a:extLst>
              <a:ext uri="{FF2B5EF4-FFF2-40B4-BE49-F238E27FC236}">
                <a16:creationId xmlns:a16="http://schemas.microsoft.com/office/drawing/2014/main" id="{65F575D8-2E8C-B842-92D7-363B499BB928}"/>
              </a:ext>
            </a:extLst>
          </p:cNvPr>
          <p:cNvSpPr/>
          <p:nvPr/>
        </p:nvSpPr>
        <p:spPr>
          <a:xfrm>
            <a:off x="561552" y="1247778"/>
            <a:ext cx="364679" cy="24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4" h="672">
                <a:moveTo>
                  <a:pt x="997" y="663"/>
                </a:moveTo>
                <a:cubicBezTo>
                  <a:pt x="989" y="669"/>
                  <a:pt x="979" y="672"/>
                  <a:pt x="970" y="672"/>
                </a:cubicBezTo>
                <a:cubicBezTo>
                  <a:pt x="957" y="672"/>
                  <a:pt x="945" y="667"/>
                  <a:pt x="936" y="656"/>
                </a:cubicBezTo>
                <a:lnTo>
                  <a:pt x="506" y="112"/>
                </a:lnTo>
                <a:lnTo>
                  <a:pt x="77" y="656"/>
                </a:lnTo>
                <a:cubicBezTo>
                  <a:pt x="69" y="667"/>
                  <a:pt x="56" y="672"/>
                  <a:pt x="43" y="672"/>
                </a:cubicBezTo>
                <a:cubicBezTo>
                  <a:pt x="34" y="672"/>
                  <a:pt x="25" y="669"/>
                  <a:pt x="17" y="663"/>
                </a:cubicBezTo>
                <a:cubicBezTo>
                  <a:pt x="-2" y="648"/>
                  <a:pt x="-5" y="621"/>
                  <a:pt x="10" y="603"/>
                </a:cubicBezTo>
                <a:lnTo>
                  <a:pt x="473" y="16"/>
                </a:lnTo>
                <a:lnTo>
                  <a:pt x="474" y="16"/>
                </a:lnTo>
                <a:cubicBezTo>
                  <a:pt x="477" y="12"/>
                  <a:pt x="481" y="9"/>
                  <a:pt x="485" y="6"/>
                </a:cubicBezTo>
                <a:cubicBezTo>
                  <a:pt x="485" y="6"/>
                  <a:pt x="486" y="5"/>
                  <a:pt x="487" y="5"/>
                </a:cubicBezTo>
                <a:cubicBezTo>
                  <a:pt x="488" y="5"/>
                  <a:pt x="488" y="4"/>
                  <a:pt x="489" y="4"/>
                </a:cubicBezTo>
                <a:cubicBezTo>
                  <a:pt x="489" y="3"/>
                  <a:pt x="489" y="3"/>
                  <a:pt x="490" y="3"/>
                </a:cubicBezTo>
                <a:cubicBezTo>
                  <a:pt x="491" y="3"/>
                  <a:pt x="492" y="2"/>
                  <a:pt x="492" y="2"/>
                </a:cubicBezTo>
                <a:cubicBezTo>
                  <a:pt x="493" y="2"/>
                  <a:pt x="494" y="2"/>
                  <a:pt x="495" y="1"/>
                </a:cubicBezTo>
                <a:cubicBezTo>
                  <a:pt x="495" y="1"/>
                  <a:pt x="496" y="1"/>
                  <a:pt x="497" y="1"/>
                </a:cubicBezTo>
                <a:cubicBezTo>
                  <a:pt x="498" y="1"/>
                  <a:pt x="498" y="0"/>
                  <a:pt x="499" y="0"/>
                </a:cubicBezTo>
                <a:lnTo>
                  <a:pt x="500" y="0"/>
                </a:lnTo>
                <a:lnTo>
                  <a:pt x="501" y="0"/>
                </a:lnTo>
                <a:cubicBezTo>
                  <a:pt x="502" y="0"/>
                  <a:pt x="503" y="0"/>
                  <a:pt x="503" y="0"/>
                </a:cubicBezTo>
                <a:cubicBezTo>
                  <a:pt x="504" y="0"/>
                  <a:pt x="504" y="0"/>
                  <a:pt x="504" y="0"/>
                </a:cubicBezTo>
                <a:cubicBezTo>
                  <a:pt x="506" y="0"/>
                  <a:pt x="507" y="0"/>
                  <a:pt x="508" y="0"/>
                </a:cubicBezTo>
                <a:cubicBezTo>
                  <a:pt x="509" y="0"/>
                  <a:pt x="509" y="0"/>
                  <a:pt x="509" y="0"/>
                </a:cubicBezTo>
                <a:cubicBezTo>
                  <a:pt x="510" y="0"/>
                  <a:pt x="511" y="0"/>
                  <a:pt x="511" y="0"/>
                </a:cubicBezTo>
                <a:cubicBezTo>
                  <a:pt x="512" y="0"/>
                  <a:pt x="512" y="0"/>
                  <a:pt x="513" y="0"/>
                </a:cubicBezTo>
                <a:lnTo>
                  <a:pt x="514" y="0"/>
                </a:lnTo>
                <a:cubicBezTo>
                  <a:pt x="514" y="0"/>
                  <a:pt x="515" y="1"/>
                  <a:pt x="516" y="1"/>
                </a:cubicBezTo>
                <a:cubicBezTo>
                  <a:pt x="516" y="1"/>
                  <a:pt x="517" y="1"/>
                  <a:pt x="518" y="1"/>
                </a:cubicBezTo>
                <a:cubicBezTo>
                  <a:pt x="519" y="2"/>
                  <a:pt x="520" y="2"/>
                  <a:pt x="520" y="2"/>
                </a:cubicBezTo>
                <a:cubicBezTo>
                  <a:pt x="521" y="2"/>
                  <a:pt x="522" y="3"/>
                  <a:pt x="523" y="3"/>
                </a:cubicBezTo>
                <a:cubicBezTo>
                  <a:pt x="523" y="3"/>
                  <a:pt x="524" y="4"/>
                  <a:pt x="525" y="4"/>
                </a:cubicBezTo>
                <a:cubicBezTo>
                  <a:pt x="525" y="4"/>
                  <a:pt x="526" y="5"/>
                  <a:pt x="527" y="5"/>
                </a:cubicBezTo>
                <a:cubicBezTo>
                  <a:pt x="527" y="5"/>
                  <a:pt x="528" y="6"/>
                  <a:pt x="529" y="6"/>
                </a:cubicBezTo>
                <a:cubicBezTo>
                  <a:pt x="530" y="7"/>
                  <a:pt x="532" y="8"/>
                  <a:pt x="533" y="9"/>
                </a:cubicBezTo>
                <a:cubicBezTo>
                  <a:pt x="536" y="11"/>
                  <a:pt x="538" y="14"/>
                  <a:pt x="540" y="16"/>
                </a:cubicBezTo>
                <a:lnTo>
                  <a:pt x="1004" y="603"/>
                </a:lnTo>
                <a:cubicBezTo>
                  <a:pt x="1019" y="621"/>
                  <a:pt x="1016" y="648"/>
                  <a:pt x="997" y="6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5" name="Freeform 274">
            <a:extLst>
              <a:ext uri="{FF2B5EF4-FFF2-40B4-BE49-F238E27FC236}">
                <a16:creationId xmlns:a16="http://schemas.microsoft.com/office/drawing/2014/main" id="{EE138A09-B150-8C43-9DA6-D94A8F330F20}"/>
              </a:ext>
            </a:extLst>
          </p:cNvPr>
          <p:cNvSpPr/>
          <p:nvPr/>
        </p:nvSpPr>
        <p:spPr>
          <a:xfrm>
            <a:off x="6839953" y="550097"/>
            <a:ext cx="363959" cy="241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2" h="671">
                <a:moveTo>
                  <a:pt x="1003" y="70"/>
                </a:moveTo>
                <a:lnTo>
                  <a:pt x="540" y="655"/>
                </a:lnTo>
                <a:cubicBezTo>
                  <a:pt x="538" y="656"/>
                  <a:pt x="537" y="657"/>
                  <a:pt x="536" y="659"/>
                </a:cubicBezTo>
                <a:cubicBezTo>
                  <a:pt x="536" y="659"/>
                  <a:pt x="535" y="659"/>
                  <a:pt x="535" y="660"/>
                </a:cubicBezTo>
                <a:cubicBezTo>
                  <a:pt x="534" y="661"/>
                  <a:pt x="533" y="661"/>
                  <a:pt x="532" y="662"/>
                </a:cubicBezTo>
                <a:cubicBezTo>
                  <a:pt x="532" y="663"/>
                  <a:pt x="531" y="663"/>
                  <a:pt x="530" y="663"/>
                </a:cubicBezTo>
                <a:cubicBezTo>
                  <a:pt x="530" y="664"/>
                  <a:pt x="529" y="664"/>
                  <a:pt x="528" y="665"/>
                </a:cubicBezTo>
                <a:lnTo>
                  <a:pt x="527" y="666"/>
                </a:lnTo>
                <a:cubicBezTo>
                  <a:pt x="525" y="667"/>
                  <a:pt x="524" y="667"/>
                  <a:pt x="523" y="668"/>
                </a:cubicBezTo>
                <a:cubicBezTo>
                  <a:pt x="522" y="668"/>
                  <a:pt x="522" y="668"/>
                  <a:pt x="521" y="668"/>
                </a:cubicBezTo>
                <a:cubicBezTo>
                  <a:pt x="521" y="669"/>
                  <a:pt x="520" y="669"/>
                  <a:pt x="520" y="669"/>
                </a:cubicBezTo>
                <a:cubicBezTo>
                  <a:pt x="519" y="669"/>
                  <a:pt x="518" y="669"/>
                  <a:pt x="517" y="670"/>
                </a:cubicBezTo>
                <a:cubicBezTo>
                  <a:pt x="517" y="670"/>
                  <a:pt x="516" y="670"/>
                  <a:pt x="515" y="670"/>
                </a:cubicBezTo>
                <a:cubicBezTo>
                  <a:pt x="515" y="670"/>
                  <a:pt x="514" y="671"/>
                  <a:pt x="513" y="671"/>
                </a:cubicBezTo>
                <a:lnTo>
                  <a:pt x="512" y="671"/>
                </a:lnTo>
                <a:lnTo>
                  <a:pt x="511" y="671"/>
                </a:lnTo>
                <a:cubicBezTo>
                  <a:pt x="510" y="671"/>
                  <a:pt x="509" y="671"/>
                  <a:pt x="509" y="671"/>
                </a:cubicBezTo>
                <a:cubicBezTo>
                  <a:pt x="508" y="671"/>
                  <a:pt x="508" y="671"/>
                  <a:pt x="508" y="671"/>
                </a:cubicBezTo>
                <a:cubicBezTo>
                  <a:pt x="507" y="671"/>
                  <a:pt x="506" y="671"/>
                  <a:pt x="506" y="671"/>
                </a:cubicBezTo>
                <a:cubicBezTo>
                  <a:pt x="505" y="671"/>
                  <a:pt x="504" y="671"/>
                  <a:pt x="504" y="671"/>
                </a:cubicBezTo>
                <a:cubicBezTo>
                  <a:pt x="503" y="671"/>
                  <a:pt x="503" y="671"/>
                  <a:pt x="503" y="671"/>
                </a:cubicBezTo>
                <a:cubicBezTo>
                  <a:pt x="501" y="671"/>
                  <a:pt x="500" y="671"/>
                  <a:pt x="498" y="671"/>
                </a:cubicBezTo>
                <a:cubicBezTo>
                  <a:pt x="497" y="671"/>
                  <a:pt x="497" y="670"/>
                  <a:pt x="496" y="670"/>
                </a:cubicBezTo>
                <a:cubicBezTo>
                  <a:pt x="496" y="670"/>
                  <a:pt x="495" y="670"/>
                  <a:pt x="494" y="670"/>
                </a:cubicBezTo>
                <a:cubicBezTo>
                  <a:pt x="493" y="669"/>
                  <a:pt x="492" y="669"/>
                  <a:pt x="492" y="669"/>
                </a:cubicBezTo>
                <a:cubicBezTo>
                  <a:pt x="491" y="669"/>
                  <a:pt x="490" y="669"/>
                  <a:pt x="490" y="668"/>
                </a:cubicBezTo>
                <a:cubicBezTo>
                  <a:pt x="489" y="668"/>
                  <a:pt x="489" y="668"/>
                  <a:pt x="489" y="668"/>
                </a:cubicBezTo>
                <a:lnTo>
                  <a:pt x="489" y="667"/>
                </a:lnTo>
                <a:cubicBezTo>
                  <a:pt x="488" y="667"/>
                  <a:pt x="487" y="667"/>
                  <a:pt x="486" y="666"/>
                </a:cubicBezTo>
                <a:cubicBezTo>
                  <a:pt x="485" y="666"/>
                  <a:pt x="485" y="665"/>
                  <a:pt x="484" y="665"/>
                </a:cubicBezTo>
                <a:cubicBezTo>
                  <a:pt x="483" y="665"/>
                  <a:pt x="483" y="664"/>
                  <a:pt x="482" y="664"/>
                </a:cubicBezTo>
                <a:cubicBezTo>
                  <a:pt x="479" y="661"/>
                  <a:pt x="476" y="659"/>
                  <a:pt x="473" y="655"/>
                </a:cubicBezTo>
                <a:lnTo>
                  <a:pt x="10" y="70"/>
                </a:lnTo>
                <a:cubicBezTo>
                  <a:pt x="-5" y="51"/>
                  <a:pt x="-2" y="24"/>
                  <a:pt x="17" y="10"/>
                </a:cubicBezTo>
                <a:cubicBezTo>
                  <a:pt x="35" y="-5"/>
                  <a:pt x="62" y="-2"/>
                  <a:pt x="77" y="17"/>
                </a:cubicBezTo>
                <a:lnTo>
                  <a:pt x="506" y="559"/>
                </a:lnTo>
                <a:lnTo>
                  <a:pt x="935" y="17"/>
                </a:lnTo>
                <a:cubicBezTo>
                  <a:pt x="950" y="-2"/>
                  <a:pt x="977" y="-5"/>
                  <a:pt x="996" y="10"/>
                </a:cubicBezTo>
                <a:cubicBezTo>
                  <a:pt x="1014" y="24"/>
                  <a:pt x="1017" y="51"/>
                  <a:pt x="1003" y="7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6" name="Freeform 275">
            <a:extLst>
              <a:ext uri="{FF2B5EF4-FFF2-40B4-BE49-F238E27FC236}">
                <a16:creationId xmlns:a16="http://schemas.microsoft.com/office/drawing/2014/main" id="{A634D779-531B-5F42-9B9A-D3D37878312B}"/>
              </a:ext>
            </a:extLst>
          </p:cNvPr>
          <p:cNvSpPr/>
          <p:nvPr/>
        </p:nvSpPr>
        <p:spPr>
          <a:xfrm>
            <a:off x="6229032" y="459377"/>
            <a:ext cx="24156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2" h="1013">
                <a:moveTo>
                  <a:pt x="663" y="996"/>
                </a:moveTo>
                <a:cubicBezTo>
                  <a:pt x="654" y="1007"/>
                  <a:pt x="642" y="1013"/>
                  <a:pt x="629" y="1013"/>
                </a:cubicBezTo>
                <a:cubicBezTo>
                  <a:pt x="620" y="1013"/>
                  <a:pt x="610" y="1010"/>
                  <a:pt x="602" y="1003"/>
                </a:cubicBezTo>
                <a:lnTo>
                  <a:pt x="17" y="540"/>
                </a:lnTo>
                <a:lnTo>
                  <a:pt x="16" y="540"/>
                </a:lnTo>
                <a:lnTo>
                  <a:pt x="15" y="539"/>
                </a:lnTo>
                <a:cubicBezTo>
                  <a:pt x="13" y="537"/>
                  <a:pt x="11" y="535"/>
                  <a:pt x="9" y="533"/>
                </a:cubicBezTo>
                <a:cubicBezTo>
                  <a:pt x="9" y="532"/>
                  <a:pt x="8" y="531"/>
                  <a:pt x="8" y="531"/>
                </a:cubicBezTo>
                <a:cubicBezTo>
                  <a:pt x="7" y="530"/>
                  <a:pt x="7" y="530"/>
                  <a:pt x="7" y="529"/>
                </a:cubicBezTo>
                <a:cubicBezTo>
                  <a:pt x="6" y="528"/>
                  <a:pt x="5" y="527"/>
                  <a:pt x="4" y="525"/>
                </a:cubicBezTo>
                <a:lnTo>
                  <a:pt x="4" y="524"/>
                </a:lnTo>
                <a:cubicBezTo>
                  <a:pt x="4" y="524"/>
                  <a:pt x="4" y="523"/>
                  <a:pt x="3" y="523"/>
                </a:cubicBezTo>
                <a:cubicBezTo>
                  <a:pt x="3" y="522"/>
                  <a:pt x="3" y="521"/>
                  <a:pt x="2" y="520"/>
                </a:cubicBezTo>
                <a:cubicBezTo>
                  <a:pt x="2" y="520"/>
                  <a:pt x="2" y="519"/>
                  <a:pt x="2" y="518"/>
                </a:cubicBezTo>
                <a:cubicBezTo>
                  <a:pt x="1" y="517"/>
                  <a:pt x="1" y="517"/>
                  <a:pt x="1" y="516"/>
                </a:cubicBezTo>
                <a:lnTo>
                  <a:pt x="1" y="515"/>
                </a:lnTo>
                <a:cubicBezTo>
                  <a:pt x="1" y="514"/>
                  <a:pt x="1" y="514"/>
                  <a:pt x="1" y="513"/>
                </a:cubicBezTo>
                <a:cubicBezTo>
                  <a:pt x="0" y="512"/>
                  <a:pt x="0" y="512"/>
                  <a:pt x="0" y="511"/>
                </a:cubicBezTo>
                <a:cubicBezTo>
                  <a:pt x="0" y="511"/>
                  <a:pt x="0" y="510"/>
                  <a:pt x="0" y="509"/>
                </a:cubicBezTo>
                <a:lnTo>
                  <a:pt x="0" y="508"/>
                </a:lnTo>
                <a:cubicBezTo>
                  <a:pt x="0" y="507"/>
                  <a:pt x="0" y="506"/>
                  <a:pt x="0" y="504"/>
                </a:cubicBezTo>
                <a:lnTo>
                  <a:pt x="0" y="503"/>
                </a:lnTo>
                <a:cubicBezTo>
                  <a:pt x="0" y="503"/>
                  <a:pt x="0" y="502"/>
                  <a:pt x="0" y="501"/>
                </a:cubicBezTo>
                <a:cubicBezTo>
                  <a:pt x="0" y="501"/>
                  <a:pt x="0" y="500"/>
                  <a:pt x="1" y="500"/>
                </a:cubicBezTo>
                <a:cubicBezTo>
                  <a:pt x="1" y="499"/>
                  <a:pt x="1" y="498"/>
                  <a:pt x="1" y="497"/>
                </a:cubicBezTo>
                <a:lnTo>
                  <a:pt x="1" y="496"/>
                </a:lnTo>
                <a:cubicBezTo>
                  <a:pt x="1" y="496"/>
                  <a:pt x="1" y="495"/>
                  <a:pt x="2" y="495"/>
                </a:cubicBezTo>
                <a:cubicBezTo>
                  <a:pt x="2" y="494"/>
                  <a:pt x="2" y="493"/>
                  <a:pt x="2" y="492"/>
                </a:cubicBezTo>
                <a:cubicBezTo>
                  <a:pt x="3" y="492"/>
                  <a:pt x="3" y="491"/>
                  <a:pt x="3" y="490"/>
                </a:cubicBezTo>
                <a:cubicBezTo>
                  <a:pt x="4" y="489"/>
                  <a:pt x="4" y="489"/>
                  <a:pt x="4" y="488"/>
                </a:cubicBezTo>
                <a:lnTo>
                  <a:pt x="4" y="487"/>
                </a:lnTo>
                <a:cubicBezTo>
                  <a:pt x="5" y="486"/>
                  <a:pt x="6" y="485"/>
                  <a:pt x="7" y="483"/>
                </a:cubicBezTo>
                <a:lnTo>
                  <a:pt x="8" y="482"/>
                </a:lnTo>
                <a:cubicBezTo>
                  <a:pt x="10" y="479"/>
                  <a:pt x="13" y="475"/>
                  <a:pt x="16" y="473"/>
                </a:cubicBezTo>
                <a:lnTo>
                  <a:pt x="17" y="472"/>
                </a:lnTo>
                <a:lnTo>
                  <a:pt x="602" y="9"/>
                </a:lnTo>
                <a:cubicBezTo>
                  <a:pt x="621" y="-6"/>
                  <a:pt x="648" y="-2"/>
                  <a:pt x="663" y="16"/>
                </a:cubicBezTo>
                <a:cubicBezTo>
                  <a:pt x="677" y="35"/>
                  <a:pt x="674" y="62"/>
                  <a:pt x="656" y="77"/>
                </a:cubicBezTo>
                <a:lnTo>
                  <a:pt x="112" y="506"/>
                </a:lnTo>
                <a:lnTo>
                  <a:pt x="656" y="936"/>
                </a:lnTo>
                <a:cubicBezTo>
                  <a:pt x="674" y="951"/>
                  <a:pt x="677" y="978"/>
                  <a:pt x="663" y="99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7" name="Freeform 276">
            <a:extLst>
              <a:ext uri="{FF2B5EF4-FFF2-40B4-BE49-F238E27FC236}">
                <a16:creationId xmlns:a16="http://schemas.microsoft.com/office/drawing/2014/main" id="{F33076BE-5102-304A-AE9D-D61C596C8155}"/>
              </a:ext>
            </a:extLst>
          </p:cNvPr>
          <p:cNvSpPr/>
          <p:nvPr/>
        </p:nvSpPr>
        <p:spPr>
          <a:xfrm>
            <a:off x="5531712" y="459377"/>
            <a:ext cx="24120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1" h="1013">
                <a:moveTo>
                  <a:pt x="671" y="504"/>
                </a:moveTo>
                <a:cubicBezTo>
                  <a:pt x="671" y="506"/>
                  <a:pt x="671" y="507"/>
                  <a:pt x="671" y="508"/>
                </a:cubicBezTo>
                <a:cubicBezTo>
                  <a:pt x="671" y="509"/>
                  <a:pt x="671" y="509"/>
                  <a:pt x="671" y="509"/>
                </a:cubicBezTo>
                <a:cubicBezTo>
                  <a:pt x="671" y="510"/>
                  <a:pt x="671" y="511"/>
                  <a:pt x="671" y="511"/>
                </a:cubicBezTo>
                <a:cubicBezTo>
                  <a:pt x="671" y="512"/>
                  <a:pt x="671" y="512"/>
                  <a:pt x="671" y="513"/>
                </a:cubicBezTo>
                <a:cubicBezTo>
                  <a:pt x="671" y="514"/>
                  <a:pt x="671" y="514"/>
                  <a:pt x="670" y="515"/>
                </a:cubicBezTo>
                <a:cubicBezTo>
                  <a:pt x="670" y="516"/>
                  <a:pt x="670" y="516"/>
                  <a:pt x="670" y="516"/>
                </a:cubicBezTo>
                <a:cubicBezTo>
                  <a:pt x="670" y="517"/>
                  <a:pt x="670" y="517"/>
                  <a:pt x="670" y="518"/>
                </a:cubicBezTo>
                <a:cubicBezTo>
                  <a:pt x="670" y="519"/>
                  <a:pt x="669" y="520"/>
                  <a:pt x="669" y="520"/>
                </a:cubicBezTo>
                <a:cubicBezTo>
                  <a:pt x="669" y="521"/>
                  <a:pt x="668" y="522"/>
                  <a:pt x="668" y="523"/>
                </a:cubicBezTo>
                <a:cubicBezTo>
                  <a:pt x="668" y="523"/>
                  <a:pt x="668" y="524"/>
                  <a:pt x="667" y="524"/>
                </a:cubicBezTo>
                <a:lnTo>
                  <a:pt x="667" y="525"/>
                </a:lnTo>
                <a:cubicBezTo>
                  <a:pt x="666" y="527"/>
                  <a:pt x="666" y="528"/>
                  <a:pt x="665" y="529"/>
                </a:cubicBezTo>
                <a:cubicBezTo>
                  <a:pt x="665" y="530"/>
                  <a:pt x="664" y="530"/>
                  <a:pt x="664" y="531"/>
                </a:cubicBezTo>
                <a:cubicBezTo>
                  <a:pt x="662" y="533"/>
                  <a:pt x="660" y="536"/>
                  <a:pt x="657" y="539"/>
                </a:cubicBezTo>
                <a:cubicBezTo>
                  <a:pt x="656" y="539"/>
                  <a:pt x="656" y="540"/>
                  <a:pt x="655" y="540"/>
                </a:cubicBezTo>
                <a:lnTo>
                  <a:pt x="654" y="540"/>
                </a:lnTo>
                <a:lnTo>
                  <a:pt x="70" y="1003"/>
                </a:lnTo>
                <a:cubicBezTo>
                  <a:pt x="62" y="1010"/>
                  <a:pt x="53" y="1013"/>
                  <a:pt x="43" y="1013"/>
                </a:cubicBezTo>
                <a:cubicBezTo>
                  <a:pt x="31" y="1013"/>
                  <a:pt x="18" y="1007"/>
                  <a:pt x="10" y="996"/>
                </a:cubicBezTo>
                <a:cubicBezTo>
                  <a:pt x="-5" y="978"/>
                  <a:pt x="-2" y="951"/>
                  <a:pt x="17" y="936"/>
                </a:cubicBezTo>
                <a:lnTo>
                  <a:pt x="559" y="506"/>
                </a:lnTo>
                <a:lnTo>
                  <a:pt x="17" y="77"/>
                </a:lnTo>
                <a:cubicBezTo>
                  <a:pt x="-2" y="62"/>
                  <a:pt x="-5" y="35"/>
                  <a:pt x="10" y="16"/>
                </a:cubicBezTo>
                <a:cubicBezTo>
                  <a:pt x="24" y="-2"/>
                  <a:pt x="51" y="-6"/>
                  <a:pt x="70" y="9"/>
                </a:cubicBezTo>
                <a:lnTo>
                  <a:pt x="655" y="472"/>
                </a:lnTo>
                <a:cubicBezTo>
                  <a:pt x="657" y="475"/>
                  <a:pt x="660" y="477"/>
                  <a:pt x="662" y="480"/>
                </a:cubicBezTo>
                <a:cubicBezTo>
                  <a:pt x="663" y="480"/>
                  <a:pt x="663" y="481"/>
                  <a:pt x="664" y="482"/>
                </a:cubicBezTo>
                <a:cubicBezTo>
                  <a:pt x="664" y="483"/>
                  <a:pt x="665" y="483"/>
                  <a:pt x="665" y="483"/>
                </a:cubicBezTo>
                <a:cubicBezTo>
                  <a:pt x="666" y="485"/>
                  <a:pt x="666" y="486"/>
                  <a:pt x="667" y="487"/>
                </a:cubicBezTo>
                <a:cubicBezTo>
                  <a:pt x="667" y="488"/>
                  <a:pt x="667" y="488"/>
                  <a:pt x="667" y="488"/>
                </a:cubicBezTo>
                <a:cubicBezTo>
                  <a:pt x="668" y="489"/>
                  <a:pt x="668" y="489"/>
                  <a:pt x="668" y="490"/>
                </a:cubicBezTo>
                <a:cubicBezTo>
                  <a:pt x="668" y="491"/>
                  <a:pt x="669" y="492"/>
                  <a:pt x="669" y="492"/>
                </a:cubicBezTo>
                <a:cubicBezTo>
                  <a:pt x="669" y="493"/>
                  <a:pt x="670" y="494"/>
                  <a:pt x="670" y="495"/>
                </a:cubicBezTo>
                <a:lnTo>
                  <a:pt x="670" y="496"/>
                </a:lnTo>
                <a:cubicBezTo>
                  <a:pt x="670" y="497"/>
                  <a:pt x="670" y="497"/>
                  <a:pt x="670" y="497"/>
                </a:cubicBezTo>
                <a:cubicBezTo>
                  <a:pt x="671" y="498"/>
                  <a:pt x="671" y="499"/>
                  <a:pt x="671" y="500"/>
                </a:cubicBezTo>
                <a:lnTo>
                  <a:pt x="671" y="501"/>
                </a:lnTo>
                <a:cubicBezTo>
                  <a:pt x="671" y="502"/>
                  <a:pt x="671" y="503"/>
                  <a:pt x="671" y="503"/>
                </a:cubicBezTo>
                <a:cubicBezTo>
                  <a:pt x="671" y="504"/>
                  <a:pt x="671" y="504"/>
                  <a:pt x="671" y="50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8" name="Freeform 277">
            <a:extLst>
              <a:ext uri="{FF2B5EF4-FFF2-40B4-BE49-F238E27FC236}">
                <a16:creationId xmlns:a16="http://schemas.microsoft.com/office/drawing/2014/main" id="{9B74A74C-E933-4442-8534-4C7E5704E96E}"/>
              </a:ext>
            </a:extLst>
          </p:cNvPr>
          <p:cNvSpPr/>
          <p:nvPr/>
        </p:nvSpPr>
        <p:spPr>
          <a:xfrm>
            <a:off x="1945394" y="1089378"/>
            <a:ext cx="38772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8" h="1327">
                <a:moveTo>
                  <a:pt x="692" y="1194"/>
                </a:moveTo>
                <a:cubicBezTo>
                  <a:pt x="647" y="1224"/>
                  <a:pt x="594" y="1240"/>
                  <a:pt x="539" y="1240"/>
                </a:cubicBezTo>
                <a:cubicBezTo>
                  <a:pt x="484" y="1240"/>
                  <a:pt x="432" y="1224"/>
                  <a:pt x="387" y="1194"/>
                </a:cubicBezTo>
                <a:cubicBezTo>
                  <a:pt x="363" y="1178"/>
                  <a:pt x="342" y="1158"/>
                  <a:pt x="324" y="1136"/>
                </a:cubicBezTo>
                <a:lnTo>
                  <a:pt x="539" y="1136"/>
                </a:lnTo>
                <a:lnTo>
                  <a:pt x="754" y="1136"/>
                </a:lnTo>
                <a:cubicBezTo>
                  <a:pt x="737" y="1158"/>
                  <a:pt x="716" y="1178"/>
                  <a:pt x="692" y="1194"/>
                </a:cubicBezTo>
                <a:close/>
                <a:moveTo>
                  <a:pt x="1065" y="1038"/>
                </a:moveTo>
                <a:cubicBezTo>
                  <a:pt x="1014" y="977"/>
                  <a:pt x="979" y="885"/>
                  <a:pt x="960" y="766"/>
                </a:cubicBezTo>
                <a:cubicBezTo>
                  <a:pt x="944" y="661"/>
                  <a:pt x="943" y="555"/>
                  <a:pt x="946" y="485"/>
                </a:cubicBezTo>
                <a:cubicBezTo>
                  <a:pt x="947" y="456"/>
                  <a:pt x="949" y="424"/>
                  <a:pt x="951" y="403"/>
                </a:cubicBezTo>
                <a:cubicBezTo>
                  <a:pt x="952" y="379"/>
                  <a:pt x="951" y="356"/>
                  <a:pt x="947" y="334"/>
                </a:cubicBezTo>
                <a:cubicBezTo>
                  <a:pt x="911" y="140"/>
                  <a:pt x="737" y="0"/>
                  <a:pt x="534" y="0"/>
                </a:cubicBezTo>
                <a:cubicBezTo>
                  <a:pt x="439" y="0"/>
                  <a:pt x="345" y="32"/>
                  <a:pt x="270" y="90"/>
                </a:cubicBezTo>
                <a:cubicBezTo>
                  <a:pt x="197" y="148"/>
                  <a:pt x="145" y="230"/>
                  <a:pt x="125" y="319"/>
                </a:cubicBezTo>
                <a:cubicBezTo>
                  <a:pt x="118" y="347"/>
                  <a:pt x="116" y="377"/>
                  <a:pt x="119" y="407"/>
                </a:cubicBezTo>
                <a:cubicBezTo>
                  <a:pt x="120" y="422"/>
                  <a:pt x="122" y="453"/>
                  <a:pt x="124" y="492"/>
                </a:cubicBezTo>
                <a:lnTo>
                  <a:pt x="124" y="509"/>
                </a:lnTo>
                <a:lnTo>
                  <a:pt x="125" y="510"/>
                </a:lnTo>
                <a:cubicBezTo>
                  <a:pt x="128" y="579"/>
                  <a:pt x="127" y="677"/>
                  <a:pt x="113" y="774"/>
                </a:cubicBezTo>
                <a:cubicBezTo>
                  <a:pt x="95" y="892"/>
                  <a:pt x="62" y="980"/>
                  <a:pt x="14" y="1038"/>
                </a:cubicBezTo>
                <a:cubicBezTo>
                  <a:pt x="-1" y="1056"/>
                  <a:pt x="-4" y="1080"/>
                  <a:pt x="6" y="1101"/>
                </a:cubicBezTo>
                <a:cubicBezTo>
                  <a:pt x="15" y="1122"/>
                  <a:pt x="36" y="1136"/>
                  <a:pt x="60" y="1136"/>
                </a:cubicBezTo>
                <a:lnTo>
                  <a:pt x="223" y="1136"/>
                </a:lnTo>
                <a:cubicBezTo>
                  <a:pt x="250" y="1188"/>
                  <a:pt x="289" y="1232"/>
                  <a:pt x="339" y="1266"/>
                </a:cubicBezTo>
                <a:cubicBezTo>
                  <a:pt x="398" y="1306"/>
                  <a:pt x="467" y="1327"/>
                  <a:pt x="539" y="1327"/>
                </a:cubicBezTo>
                <a:cubicBezTo>
                  <a:pt x="611" y="1327"/>
                  <a:pt x="681" y="1306"/>
                  <a:pt x="740" y="1266"/>
                </a:cubicBezTo>
                <a:cubicBezTo>
                  <a:pt x="789" y="1232"/>
                  <a:pt x="829" y="1188"/>
                  <a:pt x="855" y="1136"/>
                </a:cubicBezTo>
                <a:lnTo>
                  <a:pt x="1018" y="1136"/>
                </a:lnTo>
                <a:cubicBezTo>
                  <a:pt x="1042" y="1136"/>
                  <a:pt x="1062" y="1123"/>
                  <a:pt x="1072" y="1102"/>
                </a:cubicBezTo>
                <a:cubicBezTo>
                  <a:pt x="1082" y="1081"/>
                  <a:pt x="1079" y="1056"/>
                  <a:pt x="1065" y="103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9" name="Freeform 278">
            <a:extLst>
              <a:ext uri="{FF2B5EF4-FFF2-40B4-BE49-F238E27FC236}">
                <a16:creationId xmlns:a16="http://schemas.microsoft.com/office/drawing/2014/main" id="{293A9C75-2996-564E-B67F-6A7C896B0E3F}"/>
              </a:ext>
            </a:extLst>
          </p:cNvPr>
          <p:cNvSpPr/>
          <p:nvPr/>
        </p:nvSpPr>
        <p:spPr>
          <a:xfrm>
            <a:off x="3352634" y="1129698"/>
            <a:ext cx="363959" cy="42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2" h="1170">
                <a:moveTo>
                  <a:pt x="1003" y="1153"/>
                </a:moveTo>
                <a:cubicBezTo>
                  <a:pt x="1004" y="1153"/>
                  <a:pt x="1005" y="1152"/>
                  <a:pt x="1005" y="1151"/>
                </a:cubicBezTo>
                <a:cubicBezTo>
                  <a:pt x="1006" y="1150"/>
                  <a:pt x="1007" y="1149"/>
                  <a:pt x="1007" y="1148"/>
                </a:cubicBezTo>
                <a:cubicBezTo>
                  <a:pt x="1007" y="1147"/>
                  <a:pt x="1008" y="1147"/>
                  <a:pt x="1008" y="1147"/>
                </a:cubicBezTo>
                <a:cubicBezTo>
                  <a:pt x="1008" y="1146"/>
                  <a:pt x="1008" y="1146"/>
                  <a:pt x="1008" y="1145"/>
                </a:cubicBezTo>
                <a:cubicBezTo>
                  <a:pt x="1010" y="1142"/>
                  <a:pt x="1011" y="1139"/>
                  <a:pt x="1012" y="1136"/>
                </a:cubicBezTo>
                <a:lnTo>
                  <a:pt x="1012" y="1135"/>
                </a:lnTo>
                <a:cubicBezTo>
                  <a:pt x="1012" y="1134"/>
                  <a:pt x="1012" y="1134"/>
                  <a:pt x="1012" y="1133"/>
                </a:cubicBezTo>
                <a:cubicBezTo>
                  <a:pt x="1012" y="1132"/>
                  <a:pt x="1012" y="1131"/>
                  <a:pt x="1012" y="1131"/>
                </a:cubicBezTo>
                <a:cubicBezTo>
                  <a:pt x="1012" y="1130"/>
                  <a:pt x="1012" y="1130"/>
                  <a:pt x="1012" y="1129"/>
                </a:cubicBezTo>
                <a:cubicBezTo>
                  <a:pt x="1012" y="1128"/>
                  <a:pt x="1013" y="1128"/>
                  <a:pt x="1012" y="1127"/>
                </a:cubicBezTo>
                <a:cubicBezTo>
                  <a:pt x="1012" y="1126"/>
                  <a:pt x="1012" y="1126"/>
                  <a:pt x="1012" y="1126"/>
                </a:cubicBezTo>
                <a:cubicBezTo>
                  <a:pt x="1012" y="1122"/>
                  <a:pt x="1012" y="1119"/>
                  <a:pt x="1011" y="1116"/>
                </a:cubicBezTo>
                <a:cubicBezTo>
                  <a:pt x="1011" y="1115"/>
                  <a:pt x="1011" y="1115"/>
                  <a:pt x="1011" y="1114"/>
                </a:cubicBezTo>
                <a:cubicBezTo>
                  <a:pt x="1011" y="1114"/>
                  <a:pt x="1010" y="1114"/>
                  <a:pt x="1010" y="1113"/>
                </a:cubicBezTo>
                <a:cubicBezTo>
                  <a:pt x="1010" y="1112"/>
                  <a:pt x="1009" y="1111"/>
                  <a:pt x="1009" y="1110"/>
                </a:cubicBezTo>
                <a:lnTo>
                  <a:pt x="546" y="26"/>
                </a:lnTo>
                <a:lnTo>
                  <a:pt x="546" y="25"/>
                </a:lnTo>
                <a:cubicBezTo>
                  <a:pt x="545" y="24"/>
                  <a:pt x="545" y="24"/>
                  <a:pt x="545" y="23"/>
                </a:cubicBezTo>
                <a:cubicBezTo>
                  <a:pt x="544" y="22"/>
                  <a:pt x="544" y="22"/>
                  <a:pt x="544" y="21"/>
                </a:cubicBezTo>
                <a:cubicBezTo>
                  <a:pt x="543" y="21"/>
                  <a:pt x="543" y="20"/>
                  <a:pt x="542" y="19"/>
                </a:cubicBezTo>
                <a:cubicBezTo>
                  <a:pt x="542" y="19"/>
                  <a:pt x="542" y="18"/>
                  <a:pt x="541" y="18"/>
                </a:cubicBezTo>
                <a:cubicBezTo>
                  <a:pt x="541" y="17"/>
                  <a:pt x="540" y="17"/>
                  <a:pt x="540" y="16"/>
                </a:cubicBezTo>
                <a:cubicBezTo>
                  <a:pt x="539" y="15"/>
                  <a:pt x="539" y="15"/>
                  <a:pt x="539" y="14"/>
                </a:cubicBezTo>
                <a:cubicBezTo>
                  <a:pt x="538" y="14"/>
                  <a:pt x="538" y="13"/>
                  <a:pt x="537" y="13"/>
                </a:cubicBezTo>
                <a:cubicBezTo>
                  <a:pt x="537" y="12"/>
                  <a:pt x="536" y="12"/>
                  <a:pt x="536" y="11"/>
                </a:cubicBezTo>
                <a:cubicBezTo>
                  <a:pt x="535" y="11"/>
                  <a:pt x="535" y="10"/>
                  <a:pt x="534" y="10"/>
                </a:cubicBezTo>
                <a:cubicBezTo>
                  <a:pt x="534" y="10"/>
                  <a:pt x="533" y="9"/>
                  <a:pt x="532" y="9"/>
                </a:cubicBezTo>
                <a:cubicBezTo>
                  <a:pt x="532" y="8"/>
                  <a:pt x="531" y="8"/>
                  <a:pt x="531" y="8"/>
                </a:cubicBezTo>
                <a:cubicBezTo>
                  <a:pt x="530" y="7"/>
                  <a:pt x="529" y="7"/>
                  <a:pt x="529" y="6"/>
                </a:cubicBezTo>
                <a:cubicBezTo>
                  <a:pt x="528" y="6"/>
                  <a:pt x="528" y="6"/>
                  <a:pt x="527" y="5"/>
                </a:cubicBezTo>
                <a:cubicBezTo>
                  <a:pt x="526" y="5"/>
                  <a:pt x="526" y="5"/>
                  <a:pt x="525" y="4"/>
                </a:cubicBezTo>
                <a:lnTo>
                  <a:pt x="524" y="4"/>
                </a:lnTo>
                <a:cubicBezTo>
                  <a:pt x="523" y="4"/>
                  <a:pt x="523" y="4"/>
                  <a:pt x="523" y="3"/>
                </a:cubicBezTo>
                <a:cubicBezTo>
                  <a:pt x="522" y="3"/>
                  <a:pt x="522" y="3"/>
                  <a:pt x="521" y="3"/>
                </a:cubicBezTo>
                <a:cubicBezTo>
                  <a:pt x="520" y="2"/>
                  <a:pt x="520" y="2"/>
                  <a:pt x="519" y="2"/>
                </a:cubicBezTo>
                <a:cubicBezTo>
                  <a:pt x="518" y="2"/>
                  <a:pt x="518" y="2"/>
                  <a:pt x="517" y="2"/>
                </a:cubicBezTo>
                <a:cubicBezTo>
                  <a:pt x="516" y="1"/>
                  <a:pt x="516" y="1"/>
                  <a:pt x="515" y="1"/>
                </a:cubicBezTo>
                <a:cubicBezTo>
                  <a:pt x="514" y="1"/>
                  <a:pt x="514" y="1"/>
                  <a:pt x="513" y="1"/>
                </a:cubicBezTo>
                <a:cubicBezTo>
                  <a:pt x="512" y="1"/>
                  <a:pt x="512" y="0"/>
                  <a:pt x="511" y="0"/>
                </a:cubicBezTo>
                <a:cubicBezTo>
                  <a:pt x="510" y="0"/>
                  <a:pt x="510" y="0"/>
                  <a:pt x="509" y="0"/>
                </a:cubicBezTo>
                <a:cubicBezTo>
                  <a:pt x="508" y="0"/>
                  <a:pt x="507" y="0"/>
                  <a:pt x="507" y="0"/>
                </a:cubicBezTo>
                <a:cubicBezTo>
                  <a:pt x="506" y="0"/>
                  <a:pt x="505" y="0"/>
                  <a:pt x="505" y="0"/>
                </a:cubicBezTo>
                <a:cubicBezTo>
                  <a:pt x="504" y="0"/>
                  <a:pt x="503" y="0"/>
                  <a:pt x="503" y="0"/>
                </a:cubicBezTo>
                <a:cubicBezTo>
                  <a:pt x="502" y="0"/>
                  <a:pt x="501" y="1"/>
                  <a:pt x="500" y="1"/>
                </a:cubicBezTo>
                <a:cubicBezTo>
                  <a:pt x="500" y="1"/>
                  <a:pt x="499" y="1"/>
                  <a:pt x="498" y="1"/>
                </a:cubicBezTo>
                <a:cubicBezTo>
                  <a:pt x="498" y="1"/>
                  <a:pt x="497" y="1"/>
                  <a:pt x="496" y="2"/>
                </a:cubicBezTo>
                <a:cubicBezTo>
                  <a:pt x="496" y="2"/>
                  <a:pt x="495" y="2"/>
                  <a:pt x="494" y="2"/>
                </a:cubicBezTo>
                <a:cubicBezTo>
                  <a:pt x="494" y="2"/>
                  <a:pt x="493" y="2"/>
                  <a:pt x="493" y="3"/>
                </a:cubicBezTo>
                <a:cubicBezTo>
                  <a:pt x="492" y="3"/>
                  <a:pt x="491" y="3"/>
                  <a:pt x="490" y="3"/>
                </a:cubicBezTo>
                <a:cubicBezTo>
                  <a:pt x="490" y="4"/>
                  <a:pt x="490" y="4"/>
                  <a:pt x="490" y="4"/>
                </a:cubicBezTo>
                <a:cubicBezTo>
                  <a:pt x="489" y="4"/>
                  <a:pt x="489" y="4"/>
                  <a:pt x="489" y="4"/>
                </a:cubicBezTo>
                <a:cubicBezTo>
                  <a:pt x="488" y="5"/>
                  <a:pt x="487" y="5"/>
                  <a:pt x="486" y="5"/>
                </a:cubicBezTo>
                <a:cubicBezTo>
                  <a:pt x="486" y="6"/>
                  <a:pt x="485" y="6"/>
                  <a:pt x="485" y="6"/>
                </a:cubicBezTo>
                <a:cubicBezTo>
                  <a:pt x="484" y="7"/>
                  <a:pt x="483" y="7"/>
                  <a:pt x="483" y="8"/>
                </a:cubicBezTo>
                <a:cubicBezTo>
                  <a:pt x="482" y="8"/>
                  <a:pt x="482" y="8"/>
                  <a:pt x="481" y="9"/>
                </a:cubicBezTo>
                <a:cubicBezTo>
                  <a:pt x="480" y="9"/>
                  <a:pt x="480" y="10"/>
                  <a:pt x="479" y="10"/>
                </a:cubicBezTo>
                <a:lnTo>
                  <a:pt x="478" y="11"/>
                </a:lnTo>
                <a:cubicBezTo>
                  <a:pt x="477" y="12"/>
                  <a:pt x="477" y="12"/>
                  <a:pt x="476" y="13"/>
                </a:cubicBezTo>
                <a:lnTo>
                  <a:pt x="475" y="14"/>
                </a:lnTo>
                <a:cubicBezTo>
                  <a:pt x="474" y="15"/>
                  <a:pt x="474" y="15"/>
                  <a:pt x="474" y="16"/>
                </a:cubicBezTo>
                <a:cubicBezTo>
                  <a:pt x="473" y="17"/>
                  <a:pt x="473" y="17"/>
                  <a:pt x="472" y="18"/>
                </a:cubicBezTo>
                <a:lnTo>
                  <a:pt x="471" y="19"/>
                </a:lnTo>
                <a:cubicBezTo>
                  <a:pt x="471" y="20"/>
                  <a:pt x="470" y="21"/>
                  <a:pt x="470" y="21"/>
                </a:cubicBezTo>
                <a:cubicBezTo>
                  <a:pt x="470" y="22"/>
                  <a:pt x="469" y="22"/>
                  <a:pt x="469" y="23"/>
                </a:cubicBezTo>
                <a:cubicBezTo>
                  <a:pt x="468" y="24"/>
                  <a:pt x="468" y="24"/>
                  <a:pt x="468" y="25"/>
                </a:cubicBezTo>
                <a:cubicBezTo>
                  <a:pt x="468" y="26"/>
                  <a:pt x="467" y="26"/>
                  <a:pt x="467" y="26"/>
                </a:cubicBezTo>
                <a:lnTo>
                  <a:pt x="3" y="1110"/>
                </a:lnTo>
                <a:cubicBezTo>
                  <a:pt x="3" y="1111"/>
                  <a:pt x="2" y="1112"/>
                  <a:pt x="2" y="1114"/>
                </a:cubicBezTo>
                <a:cubicBezTo>
                  <a:pt x="2" y="1115"/>
                  <a:pt x="2" y="1115"/>
                  <a:pt x="1" y="1115"/>
                </a:cubicBezTo>
                <a:cubicBezTo>
                  <a:pt x="1" y="1117"/>
                  <a:pt x="0" y="1120"/>
                  <a:pt x="0" y="1122"/>
                </a:cubicBezTo>
                <a:cubicBezTo>
                  <a:pt x="0" y="1123"/>
                  <a:pt x="0" y="1124"/>
                  <a:pt x="0" y="1126"/>
                </a:cubicBezTo>
                <a:lnTo>
                  <a:pt x="0" y="1127"/>
                </a:lnTo>
                <a:cubicBezTo>
                  <a:pt x="0" y="1127"/>
                  <a:pt x="0" y="1128"/>
                  <a:pt x="0" y="1129"/>
                </a:cubicBezTo>
                <a:cubicBezTo>
                  <a:pt x="0" y="1130"/>
                  <a:pt x="0" y="1130"/>
                  <a:pt x="0" y="1131"/>
                </a:cubicBezTo>
                <a:cubicBezTo>
                  <a:pt x="0" y="1131"/>
                  <a:pt x="0" y="1132"/>
                  <a:pt x="0" y="1133"/>
                </a:cubicBezTo>
                <a:cubicBezTo>
                  <a:pt x="0" y="1133"/>
                  <a:pt x="0" y="1134"/>
                  <a:pt x="1" y="1135"/>
                </a:cubicBezTo>
                <a:lnTo>
                  <a:pt x="1" y="1136"/>
                </a:lnTo>
                <a:cubicBezTo>
                  <a:pt x="1" y="1137"/>
                  <a:pt x="1" y="1138"/>
                  <a:pt x="2" y="1139"/>
                </a:cubicBezTo>
                <a:lnTo>
                  <a:pt x="2" y="1140"/>
                </a:lnTo>
                <a:cubicBezTo>
                  <a:pt x="2" y="1142"/>
                  <a:pt x="3" y="1144"/>
                  <a:pt x="4" y="1146"/>
                </a:cubicBezTo>
                <a:cubicBezTo>
                  <a:pt x="4" y="1146"/>
                  <a:pt x="4" y="1147"/>
                  <a:pt x="5" y="1147"/>
                </a:cubicBezTo>
                <a:lnTo>
                  <a:pt x="5" y="1148"/>
                </a:lnTo>
                <a:cubicBezTo>
                  <a:pt x="6" y="1149"/>
                  <a:pt x="6" y="1150"/>
                  <a:pt x="7" y="1151"/>
                </a:cubicBezTo>
                <a:cubicBezTo>
                  <a:pt x="8" y="1152"/>
                  <a:pt x="8" y="1152"/>
                  <a:pt x="9" y="1153"/>
                </a:cubicBezTo>
                <a:cubicBezTo>
                  <a:pt x="9" y="1154"/>
                  <a:pt x="9" y="1154"/>
                  <a:pt x="10" y="1154"/>
                </a:cubicBezTo>
                <a:cubicBezTo>
                  <a:pt x="10" y="1155"/>
                  <a:pt x="11" y="1156"/>
                  <a:pt x="12" y="1157"/>
                </a:cubicBezTo>
                <a:cubicBezTo>
                  <a:pt x="13" y="1158"/>
                  <a:pt x="14" y="1159"/>
                  <a:pt x="15" y="1160"/>
                </a:cubicBezTo>
                <a:cubicBezTo>
                  <a:pt x="17" y="1162"/>
                  <a:pt x="19" y="1163"/>
                  <a:pt x="22" y="1164"/>
                </a:cubicBezTo>
                <a:cubicBezTo>
                  <a:pt x="22" y="1165"/>
                  <a:pt x="22" y="1165"/>
                  <a:pt x="22" y="1165"/>
                </a:cubicBezTo>
                <a:cubicBezTo>
                  <a:pt x="23" y="1165"/>
                  <a:pt x="25" y="1166"/>
                  <a:pt x="26" y="1167"/>
                </a:cubicBezTo>
                <a:cubicBezTo>
                  <a:pt x="28" y="1167"/>
                  <a:pt x="29" y="1168"/>
                  <a:pt x="30" y="1168"/>
                </a:cubicBezTo>
                <a:cubicBezTo>
                  <a:pt x="31" y="1168"/>
                  <a:pt x="33" y="1169"/>
                  <a:pt x="34" y="1169"/>
                </a:cubicBezTo>
                <a:lnTo>
                  <a:pt x="35" y="1169"/>
                </a:lnTo>
                <a:cubicBezTo>
                  <a:pt x="36" y="1169"/>
                  <a:pt x="37" y="1170"/>
                  <a:pt x="38" y="1170"/>
                </a:cubicBezTo>
                <a:cubicBezTo>
                  <a:pt x="39" y="1170"/>
                  <a:pt x="39" y="1170"/>
                  <a:pt x="39" y="1170"/>
                </a:cubicBezTo>
                <a:cubicBezTo>
                  <a:pt x="40" y="1170"/>
                  <a:pt x="41" y="1170"/>
                  <a:pt x="42" y="1170"/>
                </a:cubicBezTo>
                <a:lnTo>
                  <a:pt x="43" y="1170"/>
                </a:lnTo>
                <a:cubicBezTo>
                  <a:pt x="44" y="1170"/>
                  <a:pt x="45" y="1170"/>
                  <a:pt x="47" y="1170"/>
                </a:cubicBezTo>
                <a:cubicBezTo>
                  <a:pt x="52" y="1169"/>
                  <a:pt x="57" y="1168"/>
                  <a:pt x="62" y="1165"/>
                </a:cubicBezTo>
                <a:cubicBezTo>
                  <a:pt x="63" y="1165"/>
                  <a:pt x="63" y="1165"/>
                  <a:pt x="64" y="1165"/>
                </a:cubicBezTo>
                <a:lnTo>
                  <a:pt x="64" y="1164"/>
                </a:lnTo>
                <a:cubicBezTo>
                  <a:pt x="65" y="1164"/>
                  <a:pt x="66" y="1164"/>
                  <a:pt x="66" y="1163"/>
                </a:cubicBezTo>
                <a:lnTo>
                  <a:pt x="507" y="874"/>
                </a:lnTo>
                <a:lnTo>
                  <a:pt x="946" y="1163"/>
                </a:lnTo>
                <a:cubicBezTo>
                  <a:pt x="946" y="1163"/>
                  <a:pt x="947" y="1164"/>
                  <a:pt x="948" y="1164"/>
                </a:cubicBezTo>
                <a:cubicBezTo>
                  <a:pt x="948" y="1164"/>
                  <a:pt x="948" y="1165"/>
                  <a:pt x="949" y="1165"/>
                </a:cubicBezTo>
                <a:lnTo>
                  <a:pt x="950" y="1165"/>
                </a:lnTo>
                <a:cubicBezTo>
                  <a:pt x="955" y="1168"/>
                  <a:pt x="960" y="1169"/>
                  <a:pt x="966" y="1170"/>
                </a:cubicBezTo>
                <a:cubicBezTo>
                  <a:pt x="967" y="1170"/>
                  <a:pt x="968" y="1170"/>
                  <a:pt x="969" y="1170"/>
                </a:cubicBezTo>
                <a:cubicBezTo>
                  <a:pt x="970" y="1170"/>
                  <a:pt x="970" y="1170"/>
                  <a:pt x="970" y="1170"/>
                </a:cubicBezTo>
                <a:cubicBezTo>
                  <a:pt x="971" y="1170"/>
                  <a:pt x="972" y="1170"/>
                  <a:pt x="973" y="1170"/>
                </a:cubicBezTo>
                <a:cubicBezTo>
                  <a:pt x="974" y="1170"/>
                  <a:pt x="974" y="1170"/>
                  <a:pt x="974" y="1170"/>
                </a:cubicBezTo>
                <a:cubicBezTo>
                  <a:pt x="975" y="1170"/>
                  <a:pt x="976" y="1169"/>
                  <a:pt x="978" y="1169"/>
                </a:cubicBezTo>
                <a:lnTo>
                  <a:pt x="979" y="1169"/>
                </a:lnTo>
                <a:cubicBezTo>
                  <a:pt x="980" y="1169"/>
                  <a:pt x="981" y="1169"/>
                  <a:pt x="982" y="1168"/>
                </a:cubicBezTo>
                <a:cubicBezTo>
                  <a:pt x="984" y="1168"/>
                  <a:pt x="985" y="1167"/>
                  <a:pt x="986" y="1167"/>
                </a:cubicBezTo>
                <a:lnTo>
                  <a:pt x="987" y="1167"/>
                </a:lnTo>
                <a:cubicBezTo>
                  <a:pt x="988" y="1166"/>
                  <a:pt x="989" y="1165"/>
                  <a:pt x="990" y="1165"/>
                </a:cubicBezTo>
                <a:cubicBezTo>
                  <a:pt x="990" y="1165"/>
                  <a:pt x="991" y="1165"/>
                  <a:pt x="991" y="1164"/>
                </a:cubicBezTo>
                <a:cubicBezTo>
                  <a:pt x="993" y="1163"/>
                  <a:pt x="995" y="1162"/>
                  <a:pt x="997" y="1160"/>
                </a:cubicBezTo>
                <a:lnTo>
                  <a:pt x="998" y="1160"/>
                </a:lnTo>
                <a:cubicBezTo>
                  <a:pt x="999" y="1159"/>
                  <a:pt x="999" y="1158"/>
                  <a:pt x="1000" y="1157"/>
                </a:cubicBezTo>
                <a:lnTo>
                  <a:pt x="1001" y="1157"/>
                </a:lnTo>
                <a:cubicBezTo>
                  <a:pt x="1001" y="1156"/>
                  <a:pt x="1002" y="1155"/>
                  <a:pt x="1003" y="11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0" name="Freeform 279">
            <a:extLst>
              <a:ext uri="{FF2B5EF4-FFF2-40B4-BE49-F238E27FC236}">
                <a16:creationId xmlns:a16="http://schemas.microsoft.com/office/drawing/2014/main" id="{1A6EF2A3-0B75-904A-ABED-8446F82D3475}"/>
              </a:ext>
            </a:extLst>
          </p:cNvPr>
          <p:cNvSpPr/>
          <p:nvPr/>
        </p:nvSpPr>
        <p:spPr>
          <a:xfrm>
            <a:off x="2593393" y="1128618"/>
            <a:ext cx="486720" cy="42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53" h="1170">
                <a:moveTo>
                  <a:pt x="1217" y="587"/>
                </a:moveTo>
                <a:close/>
                <a:moveTo>
                  <a:pt x="677" y="1170"/>
                </a:moveTo>
                <a:cubicBezTo>
                  <a:pt x="666" y="1170"/>
                  <a:pt x="655" y="1166"/>
                  <a:pt x="646" y="1157"/>
                </a:cubicBezTo>
                <a:lnTo>
                  <a:pt x="197" y="708"/>
                </a:lnTo>
                <a:cubicBezTo>
                  <a:pt x="196" y="707"/>
                  <a:pt x="196" y="706"/>
                  <a:pt x="195" y="706"/>
                </a:cubicBezTo>
                <a:lnTo>
                  <a:pt x="106" y="618"/>
                </a:lnTo>
                <a:cubicBezTo>
                  <a:pt x="38" y="549"/>
                  <a:pt x="0" y="458"/>
                  <a:pt x="0" y="362"/>
                </a:cubicBezTo>
                <a:cubicBezTo>
                  <a:pt x="0" y="265"/>
                  <a:pt x="38" y="174"/>
                  <a:pt x="106" y="106"/>
                </a:cubicBezTo>
                <a:cubicBezTo>
                  <a:pt x="175" y="38"/>
                  <a:pt x="266" y="0"/>
                  <a:pt x="362" y="0"/>
                </a:cubicBezTo>
                <a:cubicBezTo>
                  <a:pt x="459" y="0"/>
                  <a:pt x="550" y="38"/>
                  <a:pt x="618" y="106"/>
                </a:cubicBezTo>
                <a:lnTo>
                  <a:pt x="677" y="165"/>
                </a:lnTo>
                <a:lnTo>
                  <a:pt x="736" y="106"/>
                </a:lnTo>
                <a:cubicBezTo>
                  <a:pt x="804" y="38"/>
                  <a:pt x="895" y="0"/>
                  <a:pt x="991" y="0"/>
                </a:cubicBezTo>
                <a:cubicBezTo>
                  <a:pt x="1088" y="0"/>
                  <a:pt x="1179" y="38"/>
                  <a:pt x="1247" y="106"/>
                </a:cubicBezTo>
                <a:cubicBezTo>
                  <a:pt x="1316" y="174"/>
                  <a:pt x="1353" y="265"/>
                  <a:pt x="1353" y="362"/>
                </a:cubicBezTo>
                <a:cubicBezTo>
                  <a:pt x="1353" y="458"/>
                  <a:pt x="1316" y="549"/>
                  <a:pt x="1247" y="618"/>
                </a:cubicBezTo>
                <a:lnTo>
                  <a:pt x="1159" y="706"/>
                </a:lnTo>
                <a:cubicBezTo>
                  <a:pt x="1158" y="706"/>
                  <a:pt x="1157" y="707"/>
                  <a:pt x="1156" y="708"/>
                </a:cubicBezTo>
                <a:lnTo>
                  <a:pt x="707" y="1157"/>
                </a:lnTo>
                <a:cubicBezTo>
                  <a:pt x="699" y="1166"/>
                  <a:pt x="688" y="1170"/>
                  <a:pt x="677" y="117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1" name="Freeform 280">
            <a:extLst>
              <a:ext uri="{FF2B5EF4-FFF2-40B4-BE49-F238E27FC236}">
                <a16:creationId xmlns:a16="http://schemas.microsoft.com/office/drawing/2014/main" id="{3AEDC9C5-D8DE-444C-9469-F001BC273951}"/>
              </a:ext>
            </a:extLst>
          </p:cNvPr>
          <p:cNvSpPr/>
          <p:nvPr/>
        </p:nvSpPr>
        <p:spPr>
          <a:xfrm>
            <a:off x="5444593" y="1136178"/>
            <a:ext cx="364320" cy="40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128">
                <a:moveTo>
                  <a:pt x="782" y="264"/>
                </a:moveTo>
                <a:lnTo>
                  <a:pt x="241" y="264"/>
                </a:lnTo>
                <a:lnTo>
                  <a:pt x="241" y="86"/>
                </a:lnTo>
                <a:lnTo>
                  <a:pt x="782" y="86"/>
                </a:lnTo>
                <a:close/>
                <a:moveTo>
                  <a:pt x="393" y="468"/>
                </a:moveTo>
                <a:cubicBezTo>
                  <a:pt x="393" y="445"/>
                  <a:pt x="413" y="425"/>
                  <a:pt x="436" y="425"/>
                </a:cubicBezTo>
                <a:lnTo>
                  <a:pt x="592" y="425"/>
                </a:lnTo>
                <a:cubicBezTo>
                  <a:pt x="615" y="425"/>
                  <a:pt x="635" y="445"/>
                  <a:pt x="635" y="468"/>
                </a:cubicBezTo>
                <a:cubicBezTo>
                  <a:pt x="635" y="492"/>
                  <a:pt x="615" y="511"/>
                  <a:pt x="592" y="511"/>
                </a:cubicBezTo>
                <a:lnTo>
                  <a:pt x="436" y="511"/>
                </a:lnTo>
                <a:cubicBezTo>
                  <a:pt x="413" y="511"/>
                  <a:pt x="393" y="492"/>
                  <a:pt x="393" y="468"/>
                </a:cubicBezTo>
                <a:close/>
                <a:moveTo>
                  <a:pt x="782" y="1042"/>
                </a:moveTo>
                <a:lnTo>
                  <a:pt x="241" y="1042"/>
                </a:lnTo>
                <a:lnTo>
                  <a:pt x="241" y="737"/>
                </a:lnTo>
                <a:lnTo>
                  <a:pt x="782" y="737"/>
                </a:lnTo>
                <a:close/>
                <a:moveTo>
                  <a:pt x="952" y="264"/>
                </a:moveTo>
                <a:lnTo>
                  <a:pt x="868" y="264"/>
                </a:lnTo>
                <a:lnTo>
                  <a:pt x="868" y="51"/>
                </a:lnTo>
                <a:cubicBezTo>
                  <a:pt x="868" y="22"/>
                  <a:pt x="844" y="0"/>
                  <a:pt x="813" y="0"/>
                </a:cubicBezTo>
                <a:lnTo>
                  <a:pt x="209" y="0"/>
                </a:lnTo>
                <a:cubicBezTo>
                  <a:pt x="179" y="0"/>
                  <a:pt x="155" y="22"/>
                  <a:pt x="155" y="51"/>
                </a:cubicBezTo>
                <a:lnTo>
                  <a:pt x="155" y="264"/>
                </a:lnTo>
                <a:lnTo>
                  <a:pt x="60" y="264"/>
                </a:lnTo>
                <a:cubicBezTo>
                  <a:pt x="27" y="264"/>
                  <a:pt x="0" y="291"/>
                  <a:pt x="0" y="324"/>
                </a:cubicBezTo>
                <a:lnTo>
                  <a:pt x="0" y="910"/>
                </a:lnTo>
                <a:cubicBezTo>
                  <a:pt x="0" y="943"/>
                  <a:pt x="27" y="971"/>
                  <a:pt x="60" y="971"/>
                </a:cubicBezTo>
                <a:lnTo>
                  <a:pt x="155" y="971"/>
                </a:lnTo>
                <a:lnTo>
                  <a:pt x="155" y="1074"/>
                </a:lnTo>
                <a:cubicBezTo>
                  <a:pt x="155" y="1104"/>
                  <a:pt x="179" y="1128"/>
                  <a:pt x="209" y="1128"/>
                </a:cubicBezTo>
                <a:lnTo>
                  <a:pt x="813" y="1128"/>
                </a:lnTo>
                <a:cubicBezTo>
                  <a:pt x="843" y="1128"/>
                  <a:pt x="868" y="1104"/>
                  <a:pt x="868" y="1074"/>
                </a:cubicBezTo>
                <a:lnTo>
                  <a:pt x="868" y="971"/>
                </a:lnTo>
                <a:lnTo>
                  <a:pt x="952" y="971"/>
                </a:lnTo>
                <a:cubicBezTo>
                  <a:pt x="986" y="971"/>
                  <a:pt x="1013" y="943"/>
                  <a:pt x="1013" y="910"/>
                </a:cubicBezTo>
                <a:lnTo>
                  <a:pt x="1013" y="324"/>
                </a:lnTo>
                <a:cubicBezTo>
                  <a:pt x="1013" y="291"/>
                  <a:pt x="986" y="264"/>
                  <a:pt x="952" y="26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2" name="Freeform 281">
            <a:extLst>
              <a:ext uri="{FF2B5EF4-FFF2-40B4-BE49-F238E27FC236}">
                <a16:creationId xmlns:a16="http://schemas.microsoft.com/office/drawing/2014/main" id="{8B306803-C5C5-BC4F-9A86-CD9C4974EFF5}"/>
              </a:ext>
            </a:extLst>
          </p:cNvPr>
          <p:cNvSpPr/>
          <p:nvPr/>
        </p:nvSpPr>
        <p:spPr>
          <a:xfrm>
            <a:off x="1288393" y="1089378"/>
            <a:ext cx="30168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9" h="1327">
                <a:moveTo>
                  <a:pt x="419" y="602"/>
                </a:moveTo>
                <a:cubicBezTo>
                  <a:pt x="312" y="602"/>
                  <a:pt x="224" y="514"/>
                  <a:pt x="224" y="406"/>
                </a:cubicBezTo>
                <a:cubicBezTo>
                  <a:pt x="224" y="298"/>
                  <a:pt x="312" y="211"/>
                  <a:pt x="419" y="211"/>
                </a:cubicBezTo>
                <a:cubicBezTo>
                  <a:pt x="527" y="211"/>
                  <a:pt x="615" y="298"/>
                  <a:pt x="615" y="406"/>
                </a:cubicBezTo>
                <a:cubicBezTo>
                  <a:pt x="615" y="514"/>
                  <a:pt x="527" y="602"/>
                  <a:pt x="419" y="602"/>
                </a:cubicBezTo>
                <a:close/>
                <a:moveTo>
                  <a:pt x="419" y="0"/>
                </a:moveTo>
                <a:cubicBezTo>
                  <a:pt x="188" y="0"/>
                  <a:pt x="0" y="188"/>
                  <a:pt x="0" y="419"/>
                </a:cubicBezTo>
                <a:cubicBezTo>
                  <a:pt x="0" y="527"/>
                  <a:pt x="66" y="710"/>
                  <a:pt x="196" y="962"/>
                </a:cubicBezTo>
                <a:cubicBezTo>
                  <a:pt x="291" y="1147"/>
                  <a:pt x="388" y="1304"/>
                  <a:pt x="389" y="1306"/>
                </a:cubicBezTo>
                <a:cubicBezTo>
                  <a:pt x="397" y="1319"/>
                  <a:pt x="410" y="1327"/>
                  <a:pt x="425" y="1327"/>
                </a:cubicBezTo>
                <a:lnTo>
                  <a:pt x="426" y="1327"/>
                </a:lnTo>
                <a:cubicBezTo>
                  <a:pt x="441" y="1326"/>
                  <a:pt x="454" y="1319"/>
                  <a:pt x="462" y="1306"/>
                </a:cubicBezTo>
                <a:cubicBezTo>
                  <a:pt x="463" y="1304"/>
                  <a:pt x="557" y="1147"/>
                  <a:pt x="649" y="962"/>
                </a:cubicBezTo>
                <a:cubicBezTo>
                  <a:pt x="775" y="710"/>
                  <a:pt x="839" y="527"/>
                  <a:pt x="839" y="419"/>
                </a:cubicBezTo>
                <a:cubicBezTo>
                  <a:pt x="839" y="188"/>
                  <a:pt x="651" y="0"/>
                  <a:pt x="41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3" name="Freeform 282">
            <a:extLst>
              <a:ext uri="{FF2B5EF4-FFF2-40B4-BE49-F238E27FC236}">
                <a16:creationId xmlns:a16="http://schemas.microsoft.com/office/drawing/2014/main" id="{A0EDB595-F7B6-7E49-A6DB-AD220B770E8E}"/>
              </a:ext>
            </a:extLst>
          </p:cNvPr>
          <p:cNvSpPr/>
          <p:nvPr/>
        </p:nvSpPr>
        <p:spPr>
          <a:xfrm>
            <a:off x="6839593" y="1101258"/>
            <a:ext cx="36432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327">
                <a:moveTo>
                  <a:pt x="43" y="1327"/>
                </a:moveTo>
                <a:cubicBezTo>
                  <a:pt x="35" y="1327"/>
                  <a:pt x="27" y="1325"/>
                  <a:pt x="21" y="1320"/>
                </a:cubicBezTo>
                <a:cubicBezTo>
                  <a:pt x="8" y="1313"/>
                  <a:pt x="0" y="1299"/>
                  <a:pt x="0" y="1284"/>
                </a:cubicBezTo>
                <a:lnTo>
                  <a:pt x="0" y="82"/>
                </a:lnTo>
                <a:cubicBezTo>
                  <a:pt x="0" y="34"/>
                  <a:pt x="25" y="0"/>
                  <a:pt x="61" y="0"/>
                </a:cubicBezTo>
                <a:lnTo>
                  <a:pt x="953" y="0"/>
                </a:lnTo>
                <a:cubicBezTo>
                  <a:pt x="988" y="0"/>
                  <a:pt x="1013" y="34"/>
                  <a:pt x="1013" y="82"/>
                </a:cubicBezTo>
                <a:lnTo>
                  <a:pt x="1013" y="1284"/>
                </a:lnTo>
                <a:cubicBezTo>
                  <a:pt x="1013" y="1299"/>
                  <a:pt x="1005" y="1313"/>
                  <a:pt x="993" y="1320"/>
                </a:cubicBezTo>
                <a:cubicBezTo>
                  <a:pt x="980" y="1328"/>
                  <a:pt x="964" y="1329"/>
                  <a:pt x="951" y="1323"/>
                </a:cubicBezTo>
                <a:lnTo>
                  <a:pt x="506" y="1106"/>
                </a:lnTo>
                <a:lnTo>
                  <a:pt x="62" y="1323"/>
                </a:lnTo>
                <a:cubicBezTo>
                  <a:pt x="56" y="1325"/>
                  <a:pt x="50" y="1327"/>
                  <a:pt x="43" y="13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4" name="Freeform 283">
            <a:extLst>
              <a:ext uri="{FF2B5EF4-FFF2-40B4-BE49-F238E27FC236}">
                <a16:creationId xmlns:a16="http://schemas.microsoft.com/office/drawing/2014/main" id="{71C35390-5ECC-554F-9E76-ADB6947DF381}"/>
              </a:ext>
            </a:extLst>
          </p:cNvPr>
          <p:cNvSpPr/>
          <p:nvPr/>
        </p:nvSpPr>
        <p:spPr>
          <a:xfrm>
            <a:off x="617352" y="1899017"/>
            <a:ext cx="2527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3" h="89">
                <a:moveTo>
                  <a:pt x="660" y="89"/>
                </a:moveTo>
                <a:lnTo>
                  <a:pt x="43" y="86"/>
                </a:lnTo>
                <a:cubicBezTo>
                  <a:pt x="19" y="86"/>
                  <a:pt x="0" y="66"/>
                  <a:pt x="0" y="43"/>
                </a:cubicBezTo>
                <a:cubicBezTo>
                  <a:pt x="0" y="19"/>
                  <a:pt x="20" y="0"/>
                  <a:pt x="43" y="0"/>
                </a:cubicBezTo>
                <a:lnTo>
                  <a:pt x="44" y="0"/>
                </a:lnTo>
                <a:lnTo>
                  <a:pt x="660" y="3"/>
                </a:lnTo>
                <a:cubicBezTo>
                  <a:pt x="684" y="3"/>
                  <a:pt x="703" y="22"/>
                  <a:pt x="703" y="46"/>
                </a:cubicBezTo>
                <a:cubicBezTo>
                  <a:pt x="703" y="70"/>
                  <a:pt x="684" y="89"/>
                  <a:pt x="660" y="8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5" name="Freeform 284">
            <a:extLst>
              <a:ext uri="{FF2B5EF4-FFF2-40B4-BE49-F238E27FC236}">
                <a16:creationId xmlns:a16="http://schemas.microsoft.com/office/drawing/2014/main" id="{60788E9F-42EA-7844-95F3-9F2C7FDCEA12}"/>
              </a:ext>
            </a:extLst>
          </p:cNvPr>
          <p:cNvSpPr/>
          <p:nvPr/>
        </p:nvSpPr>
        <p:spPr>
          <a:xfrm>
            <a:off x="617352" y="2009539"/>
            <a:ext cx="2527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3" h="89">
                <a:moveTo>
                  <a:pt x="660" y="89"/>
                </a:moveTo>
                <a:lnTo>
                  <a:pt x="43" y="86"/>
                </a:lnTo>
                <a:cubicBezTo>
                  <a:pt x="19" y="86"/>
                  <a:pt x="0" y="67"/>
                  <a:pt x="0" y="43"/>
                </a:cubicBezTo>
                <a:cubicBezTo>
                  <a:pt x="0" y="19"/>
                  <a:pt x="20" y="0"/>
                  <a:pt x="43" y="0"/>
                </a:cubicBezTo>
                <a:lnTo>
                  <a:pt x="44" y="0"/>
                </a:lnTo>
                <a:lnTo>
                  <a:pt x="660" y="3"/>
                </a:lnTo>
                <a:cubicBezTo>
                  <a:pt x="684" y="3"/>
                  <a:pt x="703" y="23"/>
                  <a:pt x="703" y="47"/>
                </a:cubicBezTo>
                <a:cubicBezTo>
                  <a:pt x="703" y="70"/>
                  <a:pt x="684" y="89"/>
                  <a:pt x="660" y="8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6" name="Freeform 285">
            <a:extLst>
              <a:ext uri="{FF2B5EF4-FFF2-40B4-BE49-F238E27FC236}">
                <a16:creationId xmlns:a16="http://schemas.microsoft.com/office/drawing/2014/main" id="{E0E4136B-16A4-7643-B8C9-58764E3AEF91}"/>
              </a:ext>
            </a:extLst>
          </p:cNvPr>
          <p:cNvSpPr/>
          <p:nvPr/>
        </p:nvSpPr>
        <p:spPr>
          <a:xfrm>
            <a:off x="617712" y="2120417"/>
            <a:ext cx="2527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3" h="89">
                <a:moveTo>
                  <a:pt x="660" y="89"/>
                </a:moveTo>
                <a:lnTo>
                  <a:pt x="43" y="86"/>
                </a:lnTo>
                <a:cubicBezTo>
                  <a:pt x="19" y="85"/>
                  <a:pt x="0" y="66"/>
                  <a:pt x="0" y="42"/>
                </a:cubicBezTo>
                <a:cubicBezTo>
                  <a:pt x="1" y="19"/>
                  <a:pt x="20" y="0"/>
                  <a:pt x="44" y="0"/>
                </a:cubicBezTo>
                <a:lnTo>
                  <a:pt x="660" y="3"/>
                </a:lnTo>
                <a:cubicBezTo>
                  <a:pt x="684" y="3"/>
                  <a:pt x="703" y="22"/>
                  <a:pt x="703" y="46"/>
                </a:cubicBezTo>
                <a:cubicBezTo>
                  <a:pt x="703" y="69"/>
                  <a:pt x="684" y="89"/>
                  <a:pt x="660" y="8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7" name="Freeform 286">
            <a:extLst>
              <a:ext uri="{FF2B5EF4-FFF2-40B4-BE49-F238E27FC236}">
                <a16:creationId xmlns:a16="http://schemas.microsoft.com/office/drawing/2014/main" id="{2D94A652-4A13-1C46-8A1F-9E2E61FABD19}"/>
              </a:ext>
            </a:extLst>
          </p:cNvPr>
          <p:cNvSpPr/>
          <p:nvPr/>
        </p:nvSpPr>
        <p:spPr>
          <a:xfrm>
            <a:off x="2654593" y="1797858"/>
            <a:ext cx="364320" cy="42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170">
                <a:moveTo>
                  <a:pt x="1001" y="633"/>
                </a:moveTo>
                <a:cubicBezTo>
                  <a:pt x="984" y="616"/>
                  <a:pt x="956" y="616"/>
                  <a:pt x="940" y="633"/>
                </a:cubicBezTo>
                <a:lnTo>
                  <a:pt x="550" y="1023"/>
                </a:lnTo>
                <a:lnTo>
                  <a:pt x="550" y="43"/>
                </a:lnTo>
                <a:cubicBezTo>
                  <a:pt x="550" y="19"/>
                  <a:pt x="531" y="0"/>
                  <a:pt x="507" y="0"/>
                </a:cubicBezTo>
                <a:cubicBezTo>
                  <a:pt x="483" y="0"/>
                  <a:pt x="464" y="19"/>
                  <a:pt x="464" y="43"/>
                </a:cubicBezTo>
                <a:lnTo>
                  <a:pt x="464" y="1023"/>
                </a:lnTo>
                <a:lnTo>
                  <a:pt x="74" y="633"/>
                </a:lnTo>
                <a:cubicBezTo>
                  <a:pt x="57" y="616"/>
                  <a:pt x="30" y="616"/>
                  <a:pt x="13" y="633"/>
                </a:cubicBezTo>
                <a:cubicBezTo>
                  <a:pt x="-4" y="650"/>
                  <a:pt x="-4" y="677"/>
                  <a:pt x="13" y="694"/>
                </a:cubicBezTo>
                <a:lnTo>
                  <a:pt x="476" y="1157"/>
                </a:lnTo>
                <a:cubicBezTo>
                  <a:pt x="477" y="1159"/>
                  <a:pt x="478" y="1159"/>
                  <a:pt x="479" y="1160"/>
                </a:cubicBezTo>
                <a:cubicBezTo>
                  <a:pt x="480" y="1161"/>
                  <a:pt x="480" y="1161"/>
                  <a:pt x="481" y="1161"/>
                </a:cubicBezTo>
                <a:cubicBezTo>
                  <a:pt x="482" y="1162"/>
                  <a:pt x="482" y="1162"/>
                  <a:pt x="483" y="1163"/>
                </a:cubicBezTo>
                <a:cubicBezTo>
                  <a:pt x="483" y="1163"/>
                  <a:pt x="484" y="1164"/>
                  <a:pt x="485" y="1164"/>
                </a:cubicBezTo>
                <a:lnTo>
                  <a:pt x="486" y="1165"/>
                </a:lnTo>
                <a:cubicBezTo>
                  <a:pt x="487" y="1165"/>
                  <a:pt x="488" y="1166"/>
                  <a:pt x="488" y="1166"/>
                </a:cubicBezTo>
                <a:cubicBezTo>
                  <a:pt x="489" y="1166"/>
                  <a:pt x="490" y="1167"/>
                  <a:pt x="490" y="1167"/>
                </a:cubicBezTo>
                <a:cubicBezTo>
                  <a:pt x="491" y="1167"/>
                  <a:pt x="492" y="1167"/>
                  <a:pt x="492" y="1168"/>
                </a:cubicBezTo>
                <a:cubicBezTo>
                  <a:pt x="493" y="1168"/>
                  <a:pt x="494" y="1168"/>
                  <a:pt x="494" y="1168"/>
                </a:cubicBezTo>
                <a:cubicBezTo>
                  <a:pt x="495" y="1168"/>
                  <a:pt x="496" y="1169"/>
                  <a:pt x="496" y="1169"/>
                </a:cubicBezTo>
                <a:cubicBezTo>
                  <a:pt x="497" y="1169"/>
                  <a:pt x="498" y="1169"/>
                  <a:pt x="498" y="1169"/>
                </a:cubicBezTo>
                <a:cubicBezTo>
                  <a:pt x="499" y="1169"/>
                  <a:pt x="500" y="1169"/>
                  <a:pt x="501" y="1170"/>
                </a:cubicBezTo>
                <a:cubicBezTo>
                  <a:pt x="501" y="1170"/>
                  <a:pt x="502" y="1170"/>
                  <a:pt x="503" y="1170"/>
                </a:cubicBezTo>
                <a:cubicBezTo>
                  <a:pt x="504" y="1170"/>
                  <a:pt x="505" y="1170"/>
                  <a:pt x="507" y="1170"/>
                </a:cubicBezTo>
                <a:cubicBezTo>
                  <a:pt x="508" y="1170"/>
                  <a:pt x="510" y="1170"/>
                  <a:pt x="511" y="1170"/>
                </a:cubicBezTo>
                <a:cubicBezTo>
                  <a:pt x="512" y="1170"/>
                  <a:pt x="512" y="1170"/>
                  <a:pt x="513" y="1170"/>
                </a:cubicBezTo>
                <a:cubicBezTo>
                  <a:pt x="514" y="1169"/>
                  <a:pt x="514" y="1169"/>
                  <a:pt x="515" y="1169"/>
                </a:cubicBezTo>
                <a:cubicBezTo>
                  <a:pt x="516" y="1169"/>
                  <a:pt x="517" y="1169"/>
                  <a:pt x="517" y="1169"/>
                </a:cubicBezTo>
                <a:cubicBezTo>
                  <a:pt x="518" y="1169"/>
                  <a:pt x="519" y="1168"/>
                  <a:pt x="519" y="1168"/>
                </a:cubicBezTo>
                <a:cubicBezTo>
                  <a:pt x="520" y="1168"/>
                  <a:pt x="521" y="1168"/>
                  <a:pt x="521" y="1168"/>
                </a:cubicBezTo>
                <a:cubicBezTo>
                  <a:pt x="522" y="1167"/>
                  <a:pt x="523" y="1167"/>
                  <a:pt x="523" y="1167"/>
                </a:cubicBezTo>
                <a:cubicBezTo>
                  <a:pt x="524" y="1167"/>
                  <a:pt x="525" y="1166"/>
                  <a:pt x="525" y="1166"/>
                </a:cubicBezTo>
                <a:cubicBezTo>
                  <a:pt x="526" y="1166"/>
                  <a:pt x="526" y="1165"/>
                  <a:pt x="527" y="1165"/>
                </a:cubicBezTo>
                <a:cubicBezTo>
                  <a:pt x="528" y="1165"/>
                  <a:pt x="528" y="1164"/>
                  <a:pt x="529" y="1164"/>
                </a:cubicBezTo>
                <a:cubicBezTo>
                  <a:pt x="529" y="1164"/>
                  <a:pt x="530" y="1163"/>
                  <a:pt x="531" y="1163"/>
                </a:cubicBezTo>
                <a:cubicBezTo>
                  <a:pt x="531" y="1162"/>
                  <a:pt x="532" y="1162"/>
                  <a:pt x="532" y="1161"/>
                </a:cubicBezTo>
                <a:cubicBezTo>
                  <a:pt x="533" y="1161"/>
                  <a:pt x="534" y="1161"/>
                  <a:pt x="534" y="1160"/>
                </a:cubicBezTo>
                <a:cubicBezTo>
                  <a:pt x="535" y="1159"/>
                  <a:pt x="536" y="1159"/>
                  <a:pt x="537" y="1158"/>
                </a:cubicBezTo>
                <a:cubicBezTo>
                  <a:pt x="537" y="1157"/>
                  <a:pt x="537" y="1157"/>
                  <a:pt x="537" y="1157"/>
                </a:cubicBezTo>
                <a:lnTo>
                  <a:pt x="1001" y="694"/>
                </a:lnTo>
                <a:cubicBezTo>
                  <a:pt x="1017" y="677"/>
                  <a:pt x="1017" y="650"/>
                  <a:pt x="1001" y="63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8" name="Freeform 287">
            <a:extLst>
              <a:ext uri="{FF2B5EF4-FFF2-40B4-BE49-F238E27FC236}">
                <a16:creationId xmlns:a16="http://schemas.microsoft.com/office/drawing/2014/main" id="{38C317D4-5F46-6542-BAB7-A33DD90A81C8}"/>
              </a:ext>
            </a:extLst>
          </p:cNvPr>
          <p:cNvSpPr/>
          <p:nvPr/>
        </p:nvSpPr>
        <p:spPr>
          <a:xfrm>
            <a:off x="1957273" y="1797858"/>
            <a:ext cx="364320" cy="42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170">
                <a:moveTo>
                  <a:pt x="1000" y="476"/>
                </a:moveTo>
                <a:lnTo>
                  <a:pt x="537" y="13"/>
                </a:lnTo>
                <a:cubicBezTo>
                  <a:pt x="535" y="12"/>
                  <a:pt x="535" y="11"/>
                  <a:pt x="533" y="10"/>
                </a:cubicBezTo>
                <a:lnTo>
                  <a:pt x="532" y="9"/>
                </a:lnTo>
                <a:cubicBezTo>
                  <a:pt x="531" y="8"/>
                  <a:pt x="531" y="8"/>
                  <a:pt x="530" y="7"/>
                </a:cubicBezTo>
                <a:cubicBezTo>
                  <a:pt x="529" y="7"/>
                  <a:pt x="529" y="7"/>
                  <a:pt x="528" y="6"/>
                </a:cubicBezTo>
                <a:cubicBezTo>
                  <a:pt x="528" y="6"/>
                  <a:pt x="527" y="6"/>
                  <a:pt x="526" y="5"/>
                </a:cubicBezTo>
                <a:cubicBezTo>
                  <a:pt x="526" y="5"/>
                  <a:pt x="525" y="5"/>
                  <a:pt x="524" y="4"/>
                </a:cubicBezTo>
                <a:cubicBezTo>
                  <a:pt x="524" y="4"/>
                  <a:pt x="523" y="4"/>
                  <a:pt x="523" y="3"/>
                </a:cubicBezTo>
                <a:cubicBezTo>
                  <a:pt x="522" y="3"/>
                  <a:pt x="521" y="3"/>
                  <a:pt x="521" y="3"/>
                </a:cubicBezTo>
                <a:cubicBezTo>
                  <a:pt x="520" y="3"/>
                  <a:pt x="519" y="2"/>
                  <a:pt x="519" y="2"/>
                </a:cubicBezTo>
                <a:cubicBezTo>
                  <a:pt x="518" y="2"/>
                  <a:pt x="517" y="2"/>
                  <a:pt x="517" y="2"/>
                </a:cubicBezTo>
                <a:cubicBezTo>
                  <a:pt x="516" y="1"/>
                  <a:pt x="515" y="1"/>
                  <a:pt x="514" y="1"/>
                </a:cubicBezTo>
                <a:cubicBezTo>
                  <a:pt x="514" y="1"/>
                  <a:pt x="513" y="1"/>
                  <a:pt x="512" y="1"/>
                </a:cubicBezTo>
                <a:cubicBezTo>
                  <a:pt x="512" y="1"/>
                  <a:pt x="511" y="1"/>
                  <a:pt x="510" y="1"/>
                </a:cubicBezTo>
                <a:cubicBezTo>
                  <a:pt x="508" y="0"/>
                  <a:pt x="505" y="0"/>
                  <a:pt x="502" y="1"/>
                </a:cubicBezTo>
                <a:cubicBezTo>
                  <a:pt x="501" y="1"/>
                  <a:pt x="501" y="1"/>
                  <a:pt x="500" y="1"/>
                </a:cubicBezTo>
                <a:cubicBezTo>
                  <a:pt x="499" y="1"/>
                  <a:pt x="498" y="1"/>
                  <a:pt x="498" y="1"/>
                </a:cubicBezTo>
                <a:cubicBezTo>
                  <a:pt x="497" y="1"/>
                  <a:pt x="496" y="1"/>
                  <a:pt x="496" y="2"/>
                </a:cubicBezTo>
                <a:cubicBezTo>
                  <a:pt x="495" y="2"/>
                  <a:pt x="494" y="2"/>
                  <a:pt x="494" y="2"/>
                </a:cubicBezTo>
                <a:cubicBezTo>
                  <a:pt x="493" y="2"/>
                  <a:pt x="492" y="3"/>
                  <a:pt x="492" y="3"/>
                </a:cubicBezTo>
                <a:cubicBezTo>
                  <a:pt x="491" y="3"/>
                  <a:pt x="490" y="3"/>
                  <a:pt x="490" y="4"/>
                </a:cubicBezTo>
                <a:cubicBezTo>
                  <a:pt x="489" y="4"/>
                  <a:pt x="488" y="4"/>
                  <a:pt x="488" y="4"/>
                </a:cubicBezTo>
                <a:cubicBezTo>
                  <a:pt x="487" y="5"/>
                  <a:pt x="486" y="5"/>
                  <a:pt x="486" y="5"/>
                </a:cubicBezTo>
                <a:cubicBezTo>
                  <a:pt x="485" y="6"/>
                  <a:pt x="485" y="6"/>
                  <a:pt x="484" y="6"/>
                </a:cubicBezTo>
                <a:cubicBezTo>
                  <a:pt x="483" y="7"/>
                  <a:pt x="483" y="7"/>
                  <a:pt x="482" y="7"/>
                </a:cubicBezTo>
                <a:cubicBezTo>
                  <a:pt x="482" y="8"/>
                  <a:pt x="481" y="8"/>
                  <a:pt x="480" y="9"/>
                </a:cubicBezTo>
                <a:lnTo>
                  <a:pt x="479" y="10"/>
                </a:lnTo>
                <a:cubicBezTo>
                  <a:pt x="478" y="11"/>
                  <a:pt x="477" y="12"/>
                  <a:pt x="476" y="13"/>
                </a:cubicBezTo>
                <a:lnTo>
                  <a:pt x="12" y="476"/>
                </a:lnTo>
                <a:cubicBezTo>
                  <a:pt x="-4" y="493"/>
                  <a:pt x="-4" y="520"/>
                  <a:pt x="12" y="537"/>
                </a:cubicBezTo>
                <a:cubicBezTo>
                  <a:pt x="21" y="545"/>
                  <a:pt x="32" y="550"/>
                  <a:pt x="43" y="550"/>
                </a:cubicBezTo>
                <a:cubicBezTo>
                  <a:pt x="54" y="550"/>
                  <a:pt x="65" y="545"/>
                  <a:pt x="73" y="537"/>
                </a:cubicBezTo>
                <a:lnTo>
                  <a:pt x="463" y="147"/>
                </a:lnTo>
                <a:lnTo>
                  <a:pt x="463" y="1127"/>
                </a:lnTo>
                <a:cubicBezTo>
                  <a:pt x="463" y="1151"/>
                  <a:pt x="482" y="1170"/>
                  <a:pt x="506" y="1170"/>
                </a:cubicBezTo>
                <a:cubicBezTo>
                  <a:pt x="530" y="1170"/>
                  <a:pt x="549" y="1151"/>
                  <a:pt x="549" y="1127"/>
                </a:cubicBezTo>
                <a:lnTo>
                  <a:pt x="549" y="147"/>
                </a:lnTo>
                <a:lnTo>
                  <a:pt x="939" y="537"/>
                </a:lnTo>
                <a:cubicBezTo>
                  <a:pt x="947" y="545"/>
                  <a:pt x="958" y="550"/>
                  <a:pt x="969" y="550"/>
                </a:cubicBezTo>
                <a:cubicBezTo>
                  <a:pt x="981" y="550"/>
                  <a:pt x="991" y="545"/>
                  <a:pt x="1000" y="537"/>
                </a:cubicBezTo>
                <a:cubicBezTo>
                  <a:pt x="1017" y="520"/>
                  <a:pt x="1017" y="493"/>
                  <a:pt x="1000" y="47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9" name="Freeform 288">
            <a:extLst>
              <a:ext uri="{FF2B5EF4-FFF2-40B4-BE49-F238E27FC236}">
                <a16:creationId xmlns:a16="http://schemas.microsoft.com/office/drawing/2014/main" id="{C93B96FD-3FF8-7F49-B067-D68AEABEC6D6}"/>
              </a:ext>
            </a:extLst>
          </p:cNvPr>
          <p:cNvSpPr/>
          <p:nvPr/>
        </p:nvSpPr>
        <p:spPr>
          <a:xfrm>
            <a:off x="3352273" y="1854378"/>
            <a:ext cx="42084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0" h="1013">
                <a:moveTo>
                  <a:pt x="1127" y="464"/>
                </a:moveTo>
                <a:lnTo>
                  <a:pt x="147" y="464"/>
                </a:lnTo>
                <a:lnTo>
                  <a:pt x="537" y="74"/>
                </a:lnTo>
                <a:cubicBezTo>
                  <a:pt x="554" y="57"/>
                  <a:pt x="554" y="30"/>
                  <a:pt x="537" y="13"/>
                </a:cubicBezTo>
                <a:cubicBezTo>
                  <a:pt x="520" y="-4"/>
                  <a:pt x="493" y="-4"/>
                  <a:pt x="476" y="13"/>
                </a:cubicBezTo>
                <a:lnTo>
                  <a:pt x="13" y="476"/>
                </a:lnTo>
                <a:cubicBezTo>
                  <a:pt x="12" y="477"/>
                  <a:pt x="11" y="478"/>
                  <a:pt x="10" y="479"/>
                </a:cubicBezTo>
                <a:cubicBezTo>
                  <a:pt x="9" y="480"/>
                  <a:pt x="9" y="480"/>
                  <a:pt x="9" y="481"/>
                </a:cubicBezTo>
                <a:cubicBezTo>
                  <a:pt x="8" y="482"/>
                  <a:pt x="8" y="482"/>
                  <a:pt x="7" y="483"/>
                </a:cubicBezTo>
                <a:cubicBezTo>
                  <a:pt x="7" y="483"/>
                  <a:pt x="7" y="484"/>
                  <a:pt x="6" y="485"/>
                </a:cubicBezTo>
                <a:lnTo>
                  <a:pt x="5" y="486"/>
                </a:lnTo>
                <a:cubicBezTo>
                  <a:pt x="5" y="487"/>
                  <a:pt x="5" y="488"/>
                  <a:pt x="4" y="488"/>
                </a:cubicBezTo>
                <a:cubicBezTo>
                  <a:pt x="4" y="489"/>
                  <a:pt x="4" y="490"/>
                  <a:pt x="3" y="490"/>
                </a:cubicBezTo>
                <a:cubicBezTo>
                  <a:pt x="3" y="491"/>
                  <a:pt x="3" y="492"/>
                  <a:pt x="3" y="492"/>
                </a:cubicBezTo>
                <a:cubicBezTo>
                  <a:pt x="2" y="493"/>
                  <a:pt x="2" y="494"/>
                  <a:pt x="2" y="494"/>
                </a:cubicBezTo>
                <a:cubicBezTo>
                  <a:pt x="2" y="495"/>
                  <a:pt x="2" y="495"/>
                  <a:pt x="1" y="496"/>
                </a:cubicBezTo>
                <a:cubicBezTo>
                  <a:pt x="1" y="497"/>
                  <a:pt x="1" y="498"/>
                  <a:pt x="1" y="498"/>
                </a:cubicBezTo>
                <a:cubicBezTo>
                  <a:pt x="1" y="499"/>
                  <a:pt x="1" y="500"/>
                  <a:pt x="0" y="501"/>
                </a:cubicBezTo>
                <a:lnTo>
                  <a:pt x="0" y="502"/>
                </a:lnTo>
                <a:cubicBezTo>
                  <a:pt x="0" y="504"/>
                  <a:pt x="0" y="505"/>
                  <a:pt x="0" y="507"/>
                </a:cubicBezTo>
                <a:cubicBezTo>
                  <a:pt x="0" y="508"/>
                  <a:pt x="0" y="510"/>
                  <a:pt x="0" y="511"/>
                </a:cubicBezTo>
                <a:cubicBezTo>
                  <a:pt x="0" y="512"/>
                  <a:pt x="0" y="512"/>
                  <a:pt x="0" y="513"/>
                </a:cubicBezTo>
                <a:cubicBezTo>
                  <a:pt x="1" y="514"/>
                  <a:pt x="1" y="514"/>
                  <a:pt x="1" y="515"/>
                </a:cubicBezTo>
                <a:cubicBezTo>
                  <a:pt x="1" y="516"/>
                  <a:pt x="1" y="517"/>
                  <a:pt x="1" y="517"/>
                </a:cubicBezTo>
                <a:cubicBezTo>
                  <a:pt x="2" y="518"/>
                  <a:pt x="2" y="519"/>
                  <a:pt x="2" y="519"/>
                </a:cubicBezTo>
                <a:cubicBezTo>
                  <a:pt x="2" y="520"/>
                  <a:pt x="2" y="521"/>
                  <a:pt x="3" y="521"/>
                </a:cubicBezTo>
                <a:cubicBezTo>
                  <a:pt x="3" y="522"/>
                  <a:pt x="3" y="523"/>
                  <a:pt x="3" y="523"/>
                </a:cubicBezTo>
                <a:cubicBezTo>
                  <a:pt x="4" y="524"/>
                  <a:pt x="4" y="524"/>
                  <a:pt x="4" y="525"/>
                </a:cubicBezTo>
                <a:cubicBezTo>
                  <a:pt x="5" y="526"/>
                  <a:pt x="5" y="526"/>
                  <a:pt x="5" y="527"/>
                </a:cubicBezTo>
                <a:cubicBezTo>
                  <a:pt x="5" y="528"/>
                  <a:pt x="6" y="528"/>
                  <a:pt x="6" y="529"/>
                </a:cubicBezTo>
                <a:cubicBezTo>
                  <a:pt x="7" y="529"/>
                  <a:pt x="7" y="530"/>
                  <a:pt x="7" y="531"/>
                </a:cubicBezTo>
                <a:cubicBezTo>
                  <a:pt x="8" y="531"/>
                  <a:pt x="8" y="532"/>
                  <a:pt x="9" y="532"/>
                </a:cubicBezTo>
                <a:cubicBezTo>
                  <a:pt x="9" y="533"/>
                  <a:pt x="9" y="533"/>
                  <a:pt x="10" y="534"/>
                </a:cubicBezTo>
                <a:cubicBezTo>
                  <a:pt x="11" y="535"/>
                  <a:pt x="12" y="536"/>
                  <a:pt x="13" y="537"/>
                </a:cubicBezTo>
                <a:lnTo>
                  <a:pt x="476" y="1000"/>
                </a:lnTo>
                <a:cubicBezTo>
                  <a:pt x="484" y="1009"/>
                  <a:pt x="495" y="1013"/>
                  <a:pt x="506" y="1013"/>
                </a:cubicBezTo>
                <a:cubicBezTo>
                  <a:pt x="517" y="1013"/>
                  <a:pt x="528" y="1009"/>
                  <a:pt x="537" y="1000"/>
                </a:cubicBezTo>
                <a:cubicBezTo>
                  <a:pt x="554" y="984"/>
                  <a:pt x="554" y="956"/>
                  <a:pt x="537" y="940"/>
                </a:cubicBezTo>
                <a:lnTo>
                  <a:pt x="147" y="550"/>
                </a:lnTo>
                <a:lnTo>
                  <a:pt x="1127" y="550"/>
                </a:lnTo>
                <a:cubicBezTo>
                  <a:pt x="1151" y="550"/>
                  <a:pt x="1170" y="530"/>
                  <a:pt x="1170" y="507"/>
                </a:cubicBezTo>
                <a:cubicBezTo>
                  <a:pt x="1170" y="483"/>
                  <a:pt x="1151" y="464"/>
                  <a:pt x="1127" y="46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0" name="Freeform 289">
            <a:extLst>
              <a:ext uri="{FF2B5EF4-FFF2-40B4-BE49-F238E27FC236}">
                <a16:creationId xmlns:a16="http://schemas.microsoft.com/office/drawing/2014/main" id="{BC044DD2-6A44-4E4F-83D0-B9B5BCF06458}"/>
              </a:ext>
            </a:extLst>
          </p:cNvPr>
          <p:cNvSpPr/>
          <p:nvPr/>
        </p:nvSpPr>
        <p:spPr>
          <a:xfrm>
            <a:off x="3993074" y="1854378"/>
            <a:ext cx="42048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69" h="1013">
                <a:moveTo>
                  <a:pt x="1162" y="531"/>
                </a:moveTo>
                <a:cubicBezTo>
                  <a:pt x="1163" y="530"/>
                  <a:pt x="1163" y="529"/>
                  <a:pt x="1163" y="529"/>
                </a:cubicBezTo>
                <a:cubicBezTo>
                  <a:pt x="1164" y="528"/>
                  <a:pt x="1164" y="528"/>
                  <a:pt x="1164" y="527"/>
                </a:cubicBezTo>
                <a:cubicBezTo>
                  <a:pt x="1165" y="526"/>
                  <a:pt x="1165" y="526"/>
                  <a:pt x="1165" y="525"/>
                </a:cubicBezTo>
                <a:cubicBezTo>
                  <a:pt x="1165" y="524"/>
                  <a:pt x="1166" y="524"/>
                  <a:pt x="1166" y="523"/>
                </a:cubicBezTo>
                <a:cubicBezTo>
                  <a:pt x="1166" y="523"/>
                  <a:pt x="1167" y="522"/>
                  <a:pt x="1167" y="521"/>
                </a:cubicBezTo>
                <a:cubicBezTo>
                  <a:pt x="1167" y="521"/>
                  <a:pt x="1167" y="520"/>
                  <a:pt x="1168" y="519"/>
                </a:cubicBezTo>
                <a:cubicBezTo>
                  <a:pt x="1168" y="519"/>
                  <a:pt x="1168" y="518"/>
                  <a:pt x="1168" y="517"/>
                </a:cubicBezTo>
                <a:cubicBezTo>
                  <a:pt x="1168" y="517"/>
                  <a:pt x="1168" y="516"/>
                  <a:pt x="1169" y="515"/>
                </a:cubicBezTo>
                <a:cubicBezTo>
                  <a:pt x="1169" y="514"/>
                  <a:pt x="1169" y="514"/>
                  <a:pt x="1169" y="513"/>
                </a:cubicBezTo>
                <a:cubicBezTo>
                  <a:pt x="1169" y="512"/>
                  <a:pt x="1169" y="512"/>
                  <a:pt x="1169" y="511"/>
                </a:cubicBezTo>
                <a:cubicBezTo>
                  <a:pt x="1169" y="510"/>
                  <a:pt x="1169" y="508"/>
                  <a:pt x="1169" y="507"/>
                </a:cubicBezTo>
                <a:cubicBezTo>
                  <a:pt x="1169" y="505"/>
                  <a:pt x="1169" y="504"/>
                  <a:pt x="1169" y="502"/>
                </a:cubicBezTo>
                <a:lnTo>
                  <a:pt x="1169" y="501"/>
                </a:lnTo>
                <a:cubicBezTo>
                  <a:pt x="1169" y="500"/>
                  <a:pt x="1169" y="499"/>
                  <a:pt x="1169" y="498"/>
                </a:cubicBezTo>
                <a:cubicBezTo>
                  <a:pt x="1168" y="498"/>
                  <a:pt x="1168" y="497"/>
                  <a:pt x="1168" y="496"/>
                </a:cubicBezTo>
                <a:cubicBezTo>
                  <a:pt x="1168" y="496"/>
                  <a:pt x="1168" y="495"/>
                  <a:pt x="1168" y="494"/>
                </a:cubicBezTo>
                <a:cubicBezTo>
                  <a:pt x="1167" y="494"/>
                  <a:pt x="1167" y="493"/>
                  <a:pt x="1167" y="492"/>
                </a:cubicBezTo>
                <a:cubicBezTo>
                  <a:pt x="1167" y="492"/>
                  <a:pt x="1166" y="491"/>
                  <a:pt x="1166" y="490"/>
                </a:cubicBezTo>
                <a:lnTo>
                  <a:pt x="1165" y="489"/>
                </a:lnTo>
                <a:cubicBezTo>
                  <a:pt x="1165" y="488"/>
                  <a:pt x="1165" y="487"/>
                  <a:pt x="1164" y="486"/>
                </a:cubicBezTo>
                <a:cubicBezTo>
                  <a:pt x="1164" y="486"/>
                  <a:pt x="1164" y="485"/>
                  <a:pt x="1163" y="485"/>
                </a:cubicBezTo>
                <a:cubicBezTo>
                  <a:pt x="1163" y="484"/>
                  <a:pt x="1163" y="483"/>
                  <a:pt x="1162" y="483"/>
                </a:cubicBezTo>
                <a:cubicBezTo>
                  <a:pt x="1162" y="482"/>
                  <a:pt x="1161" y="482"/>
                  <a:pt x="1161" y="481"/>
                </a:cubicBezTo>
                <a:cubicBezTo>
                  <a:pt x="1160" y="480"/>
                  <a:pt x="1160" y="480"/>
                  <a:pt x="1160" y="480"/>
                </a:cubicBezTo>
                <a:cubicBezTo>
                  <a:pt x="1160" y="479"/>
                  <a:pt x="1160" y="479"/>
                  <a:pt x="1160" y="479"/>
                </a:cubicBezTo>
                <a:cubicBezTo>
                  <a:pt x="1159" y="478"/>
                  <a:pt x="1158" y="477"/>
                  <a:pt x="1157" y="477"/>
                </a:cubicBezTo>
                <a:cubicBezTo>
                  <a:pt x="1157" y="476"/>
                  <a:pt x="1157" y="476"/>
                  <a:pt x="1157" y="476"/>
                </a:cubicBezTo>
                <a:lnTo>
                  <a:pt x="693" y="13"/>
                </a:lnTo>
                <a:cubicBezTo>
                  <a:pt x="677" y="-4"/>
                  <a:pt x="649" y="-4"/>
                  <a:pt x="633" y="13"/>
                </a:cubicBezTo>
                <a:cubicBezTo>
                  <a:pt x="616" y="30"/>
                  <a:pt x="616" y="57"/>
                  <a:pt x="633" y="74"/>
                </a:cubicBezTo>
                <a:lnTo>
                  <a:pt x="1023" y="464"/>
                </a:lnTo>
                <a:lnTo>
                  <a:pt x="43" y="464"/>
                </a:lnTo>
                <a:cubicBezTo>
                  <a:pt x="19" y="464"/>
                  <a:pt x="0" y="483"/>
                  <a:pt x="0" y="507"/>
                </a:cubicBezTo>
                <a:cubicBezTo>
                  <a:pt x="0" y="530"/>
                  <a:pt x="19" y="550"/>
                  <a:pt x="43" y="550"/>
                </a:cubicBezTo>
                <a:lnTo>
                  <a:pt x="1023" y="550"/>
                </a:lnTo>
                <a:lnTo>
                  <a:pt x="633" y="940"/>
                </a:lnTo>
                <a:cubicBezTo>
                  <a:pt x="616" y="956"/>
                  <a:pt x="616" y="984"/>
                  <a:pt x="633" y="1000"/>
                </a:cubicBezTo>
                <a:cubicBezTo>
                  <a:pt x="641" y="1009"/>
                  <a:pt x="652" y="1013"/>
                  <a:pt x="663" y="1013"/>
                </a:cubicBezTo>
                <a:cubicBezTo>
                  <a:pt x="674" y="1013"/>
                  <a:pt x="685" y="1009"/>
                  <a:pt x="693" y="1000"/>
                </a:cubicBezTo>
                <a:lnTo>
                  <a:pt x="1157" y="537"/>
                </a:lnTo>
                <a:cubicBezTo>
                  <a:pt x="1158" y="536"/>
                  <a:pt x="1159" y="535"/>
                  <a:pt x="1160" y="534"/>
                </a:cubicBezTo>
                <a:cubicBezTo>
                  <a:pt x="1160" y="534"/>
                  <a:pt x="1160" y="533"/>
                  <a:pt x="1161" y="5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1" name="Freeform 290">
            <a:extLst>
              <a:ext uri="{FF2B5EF4-FFF2-40B4-BE49-F238E27FC236}">
                <a16:creationId xmlns:a16="http://schemas.microsoft.com/office/drawing/2014/main" id="{2BAA456D-24DD-B44C-B4BE-60000FCAA5E6}"/>
              </a:ext>
            </a:extLst>
          </p:cNvPr>
          <p:cNvSpPr/>
          <p:nvPr/>
        </p:nvSpPr>
        <p:spPr>
          <a:xfrm>
            <a:off x="4746913" y="1854378"/>
            <a:ext cx="363959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2" h="1013">
                <a:moveTo>
                  <a:pt x="969" y="464"/>
                </a:moveTo>
                <a:cubicBezTo>
                  <a:pt x="946" y="464"/>
                  <a:pt x="927" y="483"/>
                  <a:pt x="927" y="507"/>
                </a:cubicBezTo>
                <a:lnTo>
                  <a:pt x="927" y="927"/>
                </a:lnTo>
                <a:lnTo>
                  <a:pt x="86" y="927"/>
                </a:lnTo>
                <a:lnTo>
                  <a:pt x="86" y="86"/>
                </a:lnTo>
                <a:lnTo>
                  <a:pt x="507" y="86"/>
                </a:lnTo>
                <a:cubicBezTo>
                  <a:pt x="530" y="86"/>
                  <a:pt x="550" y="67"/>
                  <a:pt x="550" y="43"/>
                </a:cubicBezTo>
                <a:cubicBezTo>
                  <a:pt x="550" y="20"/>
                  <a:pt x="530" y="0"/>
                  <a:pt x="507" y="0"/>
                </a:cubicBezTo>
                <a:lnTo>
                  <a:pt x="60" y="0"/>
                </a:lnTo>
                <a:cubicBezTo>
                  <a:pt x="27" y="0"/>
                  <a:pt x="0" y="27"/>
                  <a:pt x="0" y="61"/>
                </a:cubicBezTo>
                <a:lnTo>
                  <a:pt x="0" y="953"/>
                </a:lnTo>
                <a:cubicBezTo>
                  <a:pt x="0" y="986"/>
                  <a:pt x="27" y="1013"/>
                  <a:pt x="60" y="1013"/>
                </a:cubicBezTo>
                <a:lnTo>
                  <a:pt x="952" y="1013"/>
                </a:lnTo>
                <a:cubicBezTo>
                  <a:pt x="985" y="1013"/>
                  <a:pt x="1012" y="986"/>
                  <a:pt x="1012" y="953"/>
                </a:cubicBezTo>
                <a:lnTo>
                  <a:pt x="1012" y="507"/>
                </a:lnTo>
                <a:cubicBezTo>
                  <a:pt x="1012" y="483"/>
                  <a:pt x="993" y="464"/>
                  <a:pt x="969" y="46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2" name="Freeform 291">
            <a:extLst>
              <a:ext uri="{FF2B5EF4-FFF2-40B4-BE49-F238E27FC236}">
                <a16:creationId xmlns:a16="http://schemas.microsoft.com/office/drawing/2014/main" id="{87E387E9-D8F8-5F4D-A62B-E31CB2FF71AA}"/>
              </a:ext>
            </a:extLst>
          </p:cNvPr>
          <p:cNvSpPr/>
          <p:nvPr/>
        </p:nvSpPr>
        <p:spPr>
          <a:xfrm>
            <a:off x="4913953" y="1854378"/>
            <a:ext cx="197640" cy="19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0" h="549">
                <a:moveTo>
                  <a:pt x="219" y="86"/>
                </a:moveTo>
                <a:lnTo>
                  <a:pt x="403" y="86"/>
                </a:lnTo>
                <a:lnTo>
                  <a:pt x="13" y="476"/>
                </a:lnTo>
                <a:cubicBezTo>
                  <a:pt x="-4" y="492"/>
                  <a:pt x="-4" y="520"/>
                  <a:pt x="13" y="537"/>
                </a:cubicBezTo>
                <a:cubicBezTo>
                  <a:pt x="21" y="545"/>
                  <a:pt x="32" y="549"/>
                  <a:pt x="43" y="549"/>
                </a:cubicBezTo>
                <a:cubicBezTo>
                  <a:pt x="54" y="549"/>
                  <a:pt x="65" y="545"/>
                  <a:pt x="74" y="537"/>
                </a:cubicBezTo>
                <a:lnTo>
                  <a:pt x="464" y="147"/>
                </a:lnTo>
                <a:lnTo>
                  <a:pt x="464" y="331"/>
                </a:lnTo>
                <a:cubicBezTo>
                  <a:pt x="464" y="355"/>
                  <a:pt x="483" y="374"/>
                  <a:pt x="507" y="374"/>
                </a:cubicBezTo>
                <a:cubicBezTo>
                  <a:pt x="531" y="374"/>
                  <a:pt x="550" y="355"/>
                  <a:pt x="550" y="331"/>
                </a:cubicBezTo>
                <a:lnTo>
                  <a:pt x="550" y="43"/>
                </a:lnTo>
                <a:cubicBezTo>
                  <a:pt x="550" y="42"/>
                  <a:pt x="550" y="41"/>
                  <a:pt x="550" y="41"/>
                </a:cubicBezTo>
                <a:cubicBezTo>
                  <a:pt x="550" y="40"/>
                  <a:pt x="550" y="40"/>
                  <a:pt x="550" y="39"/>
                </a:cubicBezTo>
                <a:cubicBezTo>
                  <a:pt x="550" y="38"/>
                  <a:pt x="550" y="37"/>
                  <a:pt x="549" y="36"/>
                </a:cubicBezTo>
                <a:lnTo>
                  <a:pt x="549" y="35"/>
                </a:lnTo>
                <a:cubicBezTo>
                  <a:pt x="549" y="34"/>
                  <a:pt x="549" y="33"/>
                  <a:pt x="548" y="32"/>
                </a:cubicBezTo>
                <a:lnTo>
                  <a:pt x="548" y="31"/>
                </a:lnTo>
                <a:cubicBezTo>
                  <a:pt x="548" y="30"/>
                  <a:pt x="547" y="29"/>
                  <a:pt x="547" y="28"/>
                </a:cubicBezTo>
                <a:lnTo>
                  <a:pt x="547" y="27"/>
                </a:lnTo>
                <a:cubicBezTo>
                  <a:pt x="546" y="26"/>
                  <a:pt x="546" y="25"/>
                  <a:pt x="545" y="24"/>
                </a:cubicBezTo>
                <a:lnTo>
                  <a:pt x="545" y="23"/>
                </a:lnTo>
                <a:cubicBezTo>
                  <a:pt x="538" y="10"/>
                  <a:pt x="524" y="0"/>
                  <a:pt x="507" y="0"/>
                </a:cubicBezTo>
                <a:lnTo>
                  <a:pt x="219" y="0"/>
                </a:lnTo>
                <a:cubicBezTo>
                  <a:pt x="195" y="0"/>
                  <a:pt x="176" y="20"/>
                  <a:pt x="176" y="43"/>
                </a:cubicBezTo>
                <a:cubicBezTo>
                  <a:pt x="176" y="67"/>
                  <a:pt x="195" y="86"/>
                  <a:pt x="219" y="8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3" name="Freeform 292">
            <a:extLst>
              <a:ext uri="{FF2B5EF4-FFF2-40B4-BE49-F238E27FC236}">
                <a16:creationId xmlns:a16="http://schemas.microsoft.com/office/drawing/2014/main" id="{71D111E7-C0C8-5A43-8870-343DF8BF363A}"/>
              </a:ext>
            </a:extLst>
          </p:cNvPr>
          <p:cNvSpPr/>
          <p:nvPr/>
        </p:nvSpPr>
        <p:spPr>
          <a:xfrm>
            <a:off x="1258153" y="1964897"/>
            <a:ext cx="364320" cy="25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706">
                <a:moveTo>
                  <a:pt x="953" y="0"/>
                </a:moveTo>
                <a:lnTo>
                  <a:pt x="660" y="0"/>
                </a:lnTo>
                <a:cubicBezTo>
                  <a:pt x="636" y="0"/>
                  <a:pt x="617" y="19"/>
                  <a:pt x="617" y="43"/>
                </a:cubicBezTo>
                <a:cubicBezTo>
                  <a:pt x="617" y="66"/>
                  <a:pt x="636" y="86"/>
                  <a:pt x="660" y="86"/>
                </a:cubicBezTo>
                <a:lnTo>
                  <a:pt x="927" y="86"/>
                </a:lnTo>
                <a:lnTo>
                  <a:pt x="927" y="620"/>
                </a:lnTo>
                <a:lnTo>
                  <a:pt x="86" y="620"/>
                </a:lnTo>
                <a:lnTo>
                  <a:pt x="86" y="86"/>
                </a:lnTo>
                <a:lnTo>
                  <a:pt x="350" y="86"/>
                </a:lnTo>
                <a:cubicBezTo>
                  <a:pt x="374" y="86"/>
                  <a:pt x="393" y="66"/>
                  <a:pt x="393" y="43"/>
                </a:cubicBezTo>
                <a:cubicBezTo>
                  <a:pt x="393" y="19"/>
                  <a:pt x="374" y="0"/>
                  <a:pt x="350" y="0"/>
                </a:cubicBezTo>
                <a:lnTo>
                  <a:pt x="60" y="0"/>
                </a:lnTo>
                <a:cubicBezTo>
                  <a:pt x="27" y="0"/>
                  <a:pt x="0" y="27"/>
                  <a:pt x="0" y="60"/>
                </a:cubicBezTo>
                <a:lnTo>
                  <a:pt x="0" y="646"/>
                </a:lnTo>
                <a:cubicBezTo>
                  <a:pt x="0" y="679"/>
                  <a:pt x="27" y="706"/>
                  <a:pt x="60" y="706"/>
                </a:cubicBezTo>
                <a:lnTo>
                  <a:pt x="953" y="706"/>
                </a:lnTo>
                <a:cubicBezTo>
                  <a:pt x="986" y="706"/>
                  <a:pt x="1013" y="679"/>
                  <a:pt x="1013" y="646"/>
                </a:cubicBezTo>
                <a:lnTo>
                  <a:pt x="1013" y="60"/>
                </a:lnTo>
                <a:cubicBezTo>
                  <a:pt x="1013" y="27"/>
                  <a:pt x="986" y="0"/>
                  <a:pt x="95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4" name="Freeform 293">
            <a:extLst>
              <a:ext uri="{FF2B5EF4-FFF2-40B4-BE49-F238E27FC236}">
                <a16:creationId xmlns:a16="http://schemas.microsoft.com/office/drawing/2014/main" id="{0F02A656-3786-5546-B41D-9A2653812521}"/>
              </a:ext>
            </a:extLst>
          </p:cNvPr>
          <p:cNvSpPr/>
          <p:nvPr/>
        </p:nvSpPr>
        <p:spPr>
          <a:xfrm>
            <a:off x="1353193" y="1869858"/>
            <a:ext cx="177120" cy="266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3" h="742">
                <a:moveTo>
                  <a:pt x="73" y="465"/>
                </a:moveTo>
                <a:cubicBezTo>
                  <a:pt x="57" y="448"/>
                  <a:pt x="29" y="448"/>
                  <a:pt x="12" y="465"/>
                </a:cubicBezTo>
                <a:cubicBezTo>
                  <a:pt x="-4" y="481"/>
                  <a:pt x="-4" y="509"/>
                  <a:pt x="13" y="526"/>
                </a:cubicBezTo>
                <a:lnTo>
                  <a:pt x="216" y="729"/>
                </a:lnTo>
                <a:cubicBezTo>
                  <a:pt x="217" y="730"/>
                  <a:pt x="217" y="730"/>
                  <a:pt x="218" y="731"/>
                </a:cubicBezTo>
                <a:cubicBezTo>
                  <a:pt x="218" y="731"/>
                  <a:pt x="219" y="731"/>
                  <a:pt x="219" y="732"/>
                </a:cubicBezTo>
                <a:cubicBezTo>
                  <a:pt x="220" y="733"/>
                  <a:pt x="221" y="733"/>
                  <a:pt x="222" y="734"/>
                </a:cubicBezTo>
                <a:cubicBezTo>
                  <a:pt x="223" y="735"/>
                  <a:pt x="224" y="736"/>
                  <a:pt x="225" y="736"/>
                </a:cubicBezTo>
                <a:cubicBezTo>
                  <a:pt x="226" y="736"/>
                  <a:pt x="226" y="736"/>
                  <a:pt x="226" y="737"/>
                </a:cubicBezTo>
                <a:cubicBezTo>
                  <a:pt x="227" y="737"/>
                  <a:pt x="228" y="738"/>
                  <a:pt x="229" y="738"/>
                </a:cubicBezTo>
                <a:lnTo>
                  <a:pt x="230" y="738"/>
                </a:lnTo>
                <a:cubicBezTo>
                  <a:pt x="231" y="739"/>
                  <a:pt x="232" y="739"/>
                  <a:pt x="233" y="739"/>
                </a:cubicBezTo>
                <a:cubicBezTo>
                  <a:pt x="233" y="740"/>
                  <a:pt x="233" y="740"/>
                  <a:pt x="234" y="740"/>
                </a:cubicBezTo>
                <a:cubicBezTo>
                  <a:pt x="235" y="740"/>
                  <a:pt x="236" y="740"/>
                  <a:pt x="238" y="741"/>
                </a:cubicBezTo>
                <a:cubicBezTo>
                  <a:pt x="241" y="741"/>
                  <a:pt x="244" y="742"/>
                  <a:pt x="247" y="742"/>
                </a:cubicBezTo>
                <a:cubicBezTo>
                  <a:pt x="257" y="742"/>
                  <a:pt x="268" y="737"/>
                  <a:pt x="277" y="729"/>
                </a:cubicBezTo>
                <a:lnTo>
                  <a:pt x="481" y="526"/>
                </a:lnTo>
                <a:cubicBezTo>
                  <a:pt x="497" y="509"/>
                  <a:pt x="497" y="481"/>
                  <a:pt x="481" y="465"/>
                </a:cubicBezTo>
                <a:cubicBezTo>
                  <a:pt x="464" y="448"/>
                  <a:pt x="436" y="448"/>
                  <a:pt x="420" y="465"/>
                </a:cubicBezTo>
                <a:lnTo>
                  <a:pt x="290" y="595"/>
                </a:lnTo>
                <a:lnTo>
                  <a:pt x="290" y="43"/>
                </a:lnTo>
                <a:cubicBezTo>
                  <a:pt x="290" y="20"/>
                  <a:pt x="271" y="0"/>
                  <a:pt x="247" y="0"/>
                </a:cubicBezTo>
                <a:cubicBezTo>
                  <a:pt x="224" y="0"/>
                  <a:pt x="204" y="20"/>
                  <a:pt x="204" y="43"/>
                </a:cubicBezTo>
                <a:lnTo>
                  <a:pt x="204" y="595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5" name="Freeform 294">
            <a:extLst>
              <a:ext uri="{FF2B5EF4-FFF2-40B4-BE49-F238E27FC236}">
                <a16:creationId xmlns:a16="http://schemas.microsoft.com/office/drawing/2014/main" id="{C7E175AF-9984-C545-B9C0-1557D66EC70B}"/>
              </a:ext>
            </a:extLst>
          </p:cNvPr>
          <p:cNvSpPr/>
          <p:nvPr/>
        </p:nvSpPr>
        <p:spPr>
          <a:xfrm>
            <a:off x="4745473" y="1267218"/>
            <a:ext cx="364320" cy="25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706">
                <a:moveTo>
                  <a:pt x="953" y="0"/>
                </a:moveTo>
                <a:lnTo>
                  <a:pt x="661" y="0"/>
                </a:lnTo>
                <a:cubicBezTo>
                  <a:pt x="637" y="0"/>
                  <a:pt x="617" y="19"/>
                  <a:pt x="617" y="43"/>
                </a:cubicBezTo>
                <a:cubicBezTo>
                  <a:pt x="617" y="67"/>
                  <a:pt x="637" y="86"/>
                  <a:pt x="661" y="86"/>
                </a:cubicBezTo>
                <a:lnTo>
                  <a:pt x="927" y="86"/>
                </a:lnTo>
                <a:lnTo>
                  <a:pt x="927" y="620"/>
                </a:lnTo>
                <a:lnTo>
                  <a:pt x="86" y="620"/>
                </a:lnTo>
                <a:lnTo>
                  <a:pt x="86" y="86"/>
                </a:lnTo>
                <a:lnTo>
                  <a:pt x="350" y="86"/>
                </a:lnTo>
                <a:cubicBezTo>
                  <a:pt x="374" y="86"/>
                  <a:pt x="393" y="67"/>
                  <a:pt x="393" y="43"/>
                </a:cubicBezTo>
                <a:cubicBezTo>
                  <a:pt x="393" y="19"/>
                  <a:pt x="374" y="0"/>
                  <a:pt x="350" y="0"/>
                </a:cubicBezTo>
                <a:lnTo>
                  <a:pt x="60" y="0"/>
                </a:lnTo>
                <a:cubicBezTo>
                  <a:pt x="27" y="0"/>
                  <a:pt x="0" y="27"/>
                  <a:pt x="0" y="60"/>
                </a:cubicBezTo>
                <a:lnTo>
                  <a:pt x="0" y="646"/>
                </a:lnTo>
                <a:cubicBezTo>
                  <a:pt x="0" y="679"/>
                  <a:pt x="27" y="706"/>
                  <a:pt x="60" y="706"/>
                </a:cubicBezTo>
                <a:lnTo>
                  <a:pt x="953" y="706"/>
                </a:lnTo>
                <a:cubicBezTo>
                  <a:pt x="986" y="706"/>
                  <a:pt x="1013" y="679"/>
                  <a:pt x="1013" y="646"/>
                </a:cubicBezTo>
                <a:lnTo>
                  <a:pt x="1013" y="60"/>
                </a:lnTo>
                <a:cubicBezTo>
                  <a:pt x="1013" y="27"/>
                  <a:pt x="986" y="0"/>
                  <a:pt x="95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6" name="Freeform 295">
            <a:extLst>
              <a:ext uri="{FF2B5EF4-FFF2-40B4-BE49-F238E27FC236}">
                <a16:creationId xmlns:a16="http://schemas.microsoft.com/office/drawing/2014/main" id="{05365E7F-7D5B-7B48-B638-8449DB3D8624}"/>
              </a:ext>
            </a:extLst>
          </p:cNvPr>
          <p:cNvSpPr/>
          <p:nvPr/>
        </p:nvSpPr>
        <p:spPr>
          <a:xfrm>
            <a:off x="4840873" y="1130059"/>
            <a:ext cx="177120" cy="266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3" h="741">
                <a:moveTo>
                  <a:pt x="43" y="290"/>
                </a:moveTo>
                <a:cubicBezTo>
                  <a:pt x="54" y="290"/>
                  <a:pt x="65" y="285"/>
                  <a:pt x="74" y="277"/>
                </a:cubicBezTo>
                <a:lnTo>
                  <a:pt x="204" y="147"/>
                </a:lnTo>
                <a:lnTo>
                  <a:pt x="203" y="698"/>
                </a:lnTo>
                <a:cubicBezTo>
                  <a:pt x="203" y="722"/>
                  <a:pt x="222" y="741"/>
                  <a:pt x="246" y="741"/>
                </a:cubicBezTo>
                <a:cubicBezTo>
                  <a:pt x="270" y="741"/>
                  <a:pt x="289" y="722"/>
                  <a:pt x="289" y="698"/>
                </a:cubicBezTo>
                <a:lnTo>
                  <a:pt x="290" y="147"/>
                </a:lnTo>
                <a:lnTo>
                  <a:pt x="420" y="277"/>
                </a:lnTo>
                <a:cubicBezTo>
                  <a:pt x="428" y="285"/>
                  <a:pt x="439" y="290"/>
                  <a:pt x="450" y="290"/>
                </a:cubicBezTo>
                <a:cubicBezTo>
                  <a:pt x="461" y="290"/>
                  <a:pt x="472" y="285"/>
                  <a:pt x="481" y="277"/>
                </a:cubicBezTo>
                <a:cubicBezTo>
                  <a:pt x="498" y="260"/>
                  <a:pt x="497" y="233"/>
                  <a:pt x="481" y="216"/>
                </a:cubicBezTo>
                <a:lnTo>
                  <a:pt x="277" y="13"/>
                </a:lnTo>
                <a:cubicBezTo>
                  <a:pt x="277" y="12"/>
                  <a:pt x="276" y="11"/>
                  <a:pt x="275" y="11"/>
                </a:cubicBezTo>
                <a:cubicBezTo>
                  <a:pt x="275" y="10"/>
                  <a:pt x="274" y="10"/>
                  <a:pt x="274" y="10"/>
                </a:cubicBezTo>
                <a:cubicBezTo>
                  <a:pt x="273" y="9"/>
                  <a:pt x="272" y="8"/>
                  <a:pt x="272" y="8"/>
                </a:cubicBezTo>
                <a:cubicBezTo>
                  <a:pt x="271" y="8"/>
                  <a:pt x="271" y="7"/>
                  <a:pt x="271" y="7"/>
                </a:cubicBezTo>
                <a:cubicBezTo>
                  <a:pt x="270" y="7"/>
                  <a:pt x="269" y="6"/>
                  <a:pt x="268" y="5"/>
                </a:cubicBezTo>
                <a:lnTo>
                  <a:pt x="267" y="5"/>
                </a:lnTo>
                <a:cubicBezTo>
                  <a:pt x="267" y="5"/>
                  <a:pt x="266" y="5"/>
                  <a:pt x="266" y="4"/>
                </a:cubicBezTo>
                <a:cubicBezTo>
                  <a:pt x="265" y="4"/>
                  <a:pt x="264" y="4"/>
                  <a:pt x="264" y="4"/>
                </a:cubicBezTo>
                <a:cubicBezTo>
                  <a:pt x="264" y="4"/>
                  <a:pt x="264" y="3"/>
                  <a:pt x="263" y="3"/>
                </a:cubicBezTo>
                <a:cubicBezTo>
                  <a:pt x="262" y="3"/>
                  <a:pt x="261" y="2"/>
                  <a:pt x="260" y="2"/>
                </a:cubicBezTo>
                <a:lnTo>
                  <a:pt x="259" y="2"/>
                </a:lnTo>
                <a:cubicBezTo>
                  <a:pt x="258" y="1"/>
                  <a:pt x="257" y="1"/>
                  <a:pt x="255" y="1"/>
                </a:cubicBezTo>
                <a:cubicBezTo>
                  <a:pt x="252" y="0"/>
                  <a:pt x="250" y="0"/>
                  <a:pt x="247" y="0"/>
                </a:cubicBezTo>
                <a:cubicBezTo>
                  <a:pt x="238" y="0"/>
                  <a:pt x="229" y="3"/>
                  <a:pt x="221" y="9"/>
                </a:cubicBezTo>
                <a:cubicBezTo>
                  <a:pt x="219" y="10"/>
                  <a:pt x="218" y="11"/>
                  <a:pt x="216" y="13"/>
                </a:cubicBezTo>
                <a:lnTo>
                  <a:pt x="13" y="216"/>
                </a:lnTo>
                <a:cubicBezTo>
                  <a:pt x="-4" y="233"/>
                  <a:pt x="-4" y="260"/>
                  <a:pt x="13" y="277"/>
                </a:cubicBezTo>
                <a:cubicBezTo>
                  <a:pt x="21" y="285"/>
                  <a:pt x="32" y="290"/>
                  <a:pt x="43" y="29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7" name="Freeform 296">
            <a:extLst>
              <a:ext uri="{FF2B5EF4-FFF2-40B4-BE49-F238E27FC236}">
                <a16:creationId xmlns:a16="http://schemas.microsoft.com/office/drawing/2014/main" id="{89E6A43B-A4F3-7548-9D05-469EAF45931E}"/>
              </a:ext>
            </a:extLst>
          </p:cNvPr>
          <p:cNvSpPr/>
          <p:nvPr/>
        </p:nvSpPr>
        <p:spPr>
          <a:xfrm>
            <a:off x="5444593" y="1866978"/>
            <a:ext cx="364320" cy="342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952">
                <a:moveTo>
                  <a:pt x="506" y="952"/>
                </a:moveTo>
                <a:cubicBezTo>
                  <a:pt x="371" y="952"/>
                  <a:pt x="244" y="900"/>
                  <a:pt x="148" y="804"/>
                </a:cubicBezTo>
                <a:cubicBezTo>
                  <a:pt x="53" y="708"/>
                  <a:pt x="0" y="581"/>
                  <a:pt x="0" y="446"/>
                </a:cubicBezTo>
                <a:cubicBezTo>
                  <a:pt x="0" y="356"/>
                  <a:pt x="24" y="267"/>
                  <a:pt x="69" y="190"/>
                </a:cubicBezTo>
                <a:cubicBezTo>
                  <a:pt x="114" y="115"/>
                  <a:pt x="177" y="52"/>
                  <a:pt x="252" y="8"/>
                </a:cubicBezTo>
                <a:cubicBezTo>
                  <a:pt x="272" y="-4"/>
                  <a:pt x="299" y="3"/>
                  <a:pt x="311" y="24"/>
                </a:cubicBezTo>
                <a:cubicBezTo>
                  <a:pt x="323" y="44"/>
                  <a:pt x="316" y="71"/>
                  <a:pt x="295" y="83"/>
                </a:cubicBezTo>
                <a:cubicBezTo>
                  <a:pt x="233" y="119"/>
                  <a:pt x="180" y="171"/>
                  <a:pt x="144" y="233"/>
                </a:cubicBezTo>
                <a:cubicBezTo>
                  <a:pt x="106" y="298"/>
                  <a:pt x="86" y="371"/>
                  <a:pt x="86" y="446"/>
                </a:cubicBezTo>
                <a:cubicBezTo>
                  <a:pt x="86" y="678"/>
                  <a:pt x="275" y="866"/>
                  <a:pt x="506" y="866"/>
                </a:cubicBezTo>
                <a:cubicBezTo>
                  <a:pt x="738" y="866"/>
                  <a:pt x="927" y="678"/>
                  <a:pt x="927" y="446"/>
                </a:cubicBezTo>
                <a:cubicBezTo>
                  <a:pt x="927" y="370"/>
                  <a:pt x="906" y="296"/>
                  <a:pt x="868" y="232"/>
                </a:cubicBezTo>
                <a:cubicBezTo>
                  <a:pt x="831" y="169"/>
                  <a:pt x="777" y="116"/>
                  <a:pt x="714" y="80"/>
                </a:cubicBezTo>
                <a:cubicBezTo>
                  <a:pt x="693" y="69"/>
                  <a:pt x="686" y="42"/>
                  <a:pt x="698" y="22"/>
                </a:cubicBezTo>
                <a:cubicBezTo>
                  <a:pt x="709" y="1"/>
                  <a:pt x="736" y="-6"/>
                  <a:pt x="756" y="6"/>
                </a:cubicBezTo>
                <a:cubicBezTo>
                  <a:pt x="833" y="49"/>
                  <a:pt x="897" y="112"/>
                  <a:pt x="942" y="188"/>
                </a:cubicBezTo>
                <a:cubicBezTo>
                  <a:pt x="988" y="265"/>
                  <a:pt x="1013" y="355"/>
                  <a:pt x="1013" y="446"/>
                </a:cubicBezTo>
                <a:cubicBezTo>
                  <a:pt x="1013" y="581"/>
                  <a:pt x="960" y="708"/>
                  <a:pt x="864" y="804"/>
                </a:cubicBezTo>
                <a:cubicBezTo>
                  <a:pt x="769" y="900"/>
                  <a:pt x="642" y="952"/>
                  <a:pt x="506" y="9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8" name="Freeform 297">
            <a:extLst>
              <a:ext uri="{FF2B5EF4-FFF2-40B4-BE49-F238E27FC236}">
                <a16:creationId xmlns:a16="http://schemas.microsoft.com/office/drawing/2014/main" id="{5CA6B6CA-EECE-1D4F-888C-5B968A40F6ED}"/>
              </a:ext>
            </a:extLst>
          </p:cNvPr>
          <p:cNvSpPr/>
          <p:nvPr/>
        </p:nvSpPr>
        <p:spPr>
          <a:xfrm>
            <a:off x="5610914" y="1845378"/>
            <a:ext cx="30960" cy="170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7" h="475">
                <a:moveTo>
                  <a:pt x="43" y="475"/>
                </a:moveTo>
                <a:cubicBezTo>
                  <a:pt x="19" y="475"/>
                  <a:pt x="0" y="455"/>
                  <a:pt x="0" y="432"/>
                </a:cubicBezTo>
                <a:lnTo>
                  <a:pt x="1" y="43"/>
                </a:lnTo>
                <a:cubicBezTo>
                  <a:pt x="1" y="19"/>
                  <a:pt x="20" y="0"/>
                  <a:pt x="44" y="0"/>
                </a:cubicBezTo>
                <a:cubicBezTo>
                  <a:pt x="68" y="0"/>
                  <a:pt x="87" y="19"/>
                  <a:pt x="87" y="43"/>
                </a:cubicBezTo>
                <a:lnTo>
                  <a:pt x="86" y="432"/>
                </a:lnTo>
                <a:cubicBezTo>
                  <a:pt x="86" y="455"/>
                  <a:pt x="67" y="475"/>
                  <a:pt x="43" y="47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9" name="Freeform 298">
            <a:extLst>
              <a:ext uri="{FF2B5EF4-FFF2-40B4-BE49-F238E27FC236}">
                <a16:creationId xmlns:a16="http://schemas.microsoft.com/office/drawing/2014/main" id="{8C6B4A35-B5D3-AF45-9E02-AA3CAD2FFA3C}"/>
              </a:ext>
            </a:extLst>
          </p:cNvPr>
          <p:cNvSpPr/>
          <p:nvPr/>
        </p:nvSpPr>
        <p:spPr>
          <a:xfrm>
            <a:off x="6299233" y="1899378"/>
            <a:ext cx="50760" cy="252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703">
                <a:moveTo>
                  <a:pt x="113" y="140"/>
                </a:moveTo>
                <a:lnTo>
                  <a:pt x="114" y="43"/>
                </a:lnTo>
                <a:cubicBezTo>
                  <a:pt x="114" y="19"/>
                  <a:pt x="95" y="0"/>
                  <a:pt x="71" y="0"/>
                </a:cubicBezTo>
                <a:cubicBezTo>
                  <a:pt x="47" y="0"/>
                  <a:pt x="28" y="19"/>
                  <a:pt x="28" y="43"/>
                </a:cubicBezTo>
                <a:lnTo>
                  <a:pt x="27" y="140"/>
                </a:lnTo>
                <a:cubicBezTo>
                  <a:pt x="11" y="154"/>
                  <a:pt x="0" y="174"/>
                  <a:pt x="0" y="197"/>
                </a:cubicBezTo>
                <a:cubicBezTo>
                  <a:pt x="0" y="220"/>
                  <a:pt x="10" y="240"/>
                  <a:pt x="27" y="253"/>
                </a:cubicBezTo>
                <a:lnTo>
                  <a:pt x="25" y="660"/>
                </a:lnTo>
                <a:cubicBezTo>
                  <a:pt x="25" y="683"/>
                  <a:pt x="44" y="703"/>
                  <a:pt x="68" y="703"/>
                </a:cubicBezTo>
                <a:cubicBezTo>
                  <a:pt x="92" y="703"/>
                  <a:pt x="111" y="684"/>
                  <a:pt x="111" y="660"/>
                </a:cubicBezTo>
                <a:lnTo>
                  <a:pt x="113" y="255"/>
                </a:lnTo>
                <a:cubicBezTo>
                  <a:pt x="131" y="242"/>
                  <a:pt x="142" y="221"/>
                  <a:pt x="142" y="197"/>
                </a:cubicBezTo>
                <a:cubicBezTo>
                  <a:pt x="142" y="174"/>
                  <a:pt x="131" y="153"/>
                  <a:pt x="113" y="1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0" name="Freeform 299">
            <a:extLst>
              <a:ext uri="{FF2B5EF4-FFF2-40B4-BE49-F238E27FC236}">
                <a16:creationId xmlns:a16="http://schemas.microsoft.com/office/drawing/2014/main" id="{FA48109F-5D29-CF43-924B-FDB3D219341C}"/>
              </a:ext>
            </a:extLst>
          </p:cNvPr>
          <p:cNvSpPr/>
          <p:nvPr/>
        </p:nvSpPr>
        <p:spPr>
          <a:xfrm>
            <a:off x="6187993" y="1899378"/>
            <a:ext cx="50760" cy="252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703">
                <a:moveTo>
                  <a:pt x="114" y="451"/>
                </a:moveTo>
                <a:lnTo>
                  <a:pt x="116" y="43"/>
                </a:lnTo>
                <a:cubicBezTo>
                  <a:pt x="116" y="19"/>
                  <a:pt x="97" y="0"/>
                  <a:pt x="73" y="0"/>
                </a:cubicBezTo>
                <a:cubicBezTo>
                  <a:pt x="49" y="0"/>
                  <a:pt x="30" y="19"/>
                  <a:pt x="30" y="43"/>
                </a:cubicBezTo>
                <a:lnTo>
                  <a:pt x="28" y="452"/>
                </a:lnTo>
                <a:cubicBezTo>
                  <a:pt x="11" y="465"/>
                  <a:pt x="0" y="485"/>
                  <a:pt x="0" y="508"/>
                </a:cubicBezTo>
                <a:cubicBezTo>
                  <a:pt x="0" y="531"/>
                  <a:pt x="11" y="551"/>
                  <a:pt x="27" y="564"/>
                </a:cubicBezTo>
                <a:lnTo>
                  <a:pt x="27" y="660"/>
                </a:lnTo>
                <a:cubicBezTo>
                  <a:pt x="27" y="683"/>
                  <a:pt x="46" y="703"/>
                  <a:pt x="69" y="703"/>
                </a:cubicBezTo>
                <a:cubicBezTo>
                  <a:pt x="70" y="703"/>
                  <a:pt x="70" y="703"/>
                  <a:pt x="70" y="703"/>
                </a:cubicBezTo>
                <a:cubicBezTo>
                  <a:pt x="93" y="703"/>
                  <a:pt x="113" y="684"/>
                  <a:pt x="113" y="660"/>
                </a:cubicBezTo>
                <a:lnTo>
                  <a:pt x="113" y="566"/>
                </a:lnTo>
                <a:cubicBezTo>
                  <a:pt x="131" y="553"/>
                  <a:pt x="142" y="532"/>
                  <a:pt x="142" y="508"/>
                </a:cubicBezTo>
                <a:cubicBezTo>
                  <a:pt x="142" y="485"/>
                  <a:pt x="131" y="464"/>
                  <a:pt x="114" y="45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1" name="Freeform 300">
            <a:extLst>
              <a:ext uri="{FF2B5EF4-FFF2-40B4-BE49-F238E27FC236}">
                <a16:creationId xmlns:a16="http://schemas.microsoft.com/office/drawing/2014/main" id="{7B379047-AE00-B24D-A930-7E8B89048AA4}"/>
              </a:ext>
            </a:extLst>
          </p:cNvPr>
          <p:cNvSpPr/>
          <p:nvPr/>
        </p:nvSpPr>
        <p:spPr>
          <a:xfrm>
            <a:off x="6411554" y="1899738"/>
            <a:ext cx="51120" cy="252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3" h="703">
                <a:moveTo>
                  <a:pt x="143" y="507"/>
                </a:moveTo>
                <a:cubicBezTo>
                  <a:pt x="143" y="484"/>
                  <a:pt x="131" y="463"/>
                  <a:pt x="114" y="450"/>
                </a:cubicBezTo>
                <a:lnTo>
                  <a:pt x="116" y="44"/>
                </a:lnTo>
                <a:cubicBezTo>
                  <a:pt x="116" y="20"/>
                  <a:pt x="97" y="1"/>
                  <a:pt x="73" y="0"/>
                </a:cubicBezTo>
                <a:cubicBezTo>
                  <a:pt x="49" y="0"/>
                  <a:pt x="30" y="20"/>
                  <a:pt x="30" y="43"/>
                </a:cubicBezTo>
                <a:lnTo>
                  <a:pt x="28" y="451"/>
                </a:lnTo>
                <a:cubicBezTo>
                  <a:pt x="11" y="464"/>
                  <a:pt x="0" y="484"/>
                  <a:pt x="0" y="507"/>
                </a:cubicBezTo>
                <a:cubicBezTo>
                  <a:pt x="0" y="530"/>
                  <a:pt x="11" y="550"/>
                  <a:pt x="27" y="563"/>
                </a:cubicBezTo>
                <a:lnTo>
                  <a:pt x="27" y="660"/>
                </a:lnTo>
                <a:cubicBezTo>
                  <a:pt x="27" y="684"/>
                  <a:pt x="46" y="703"/>
                  <a:pt x="70" y="703"/>
                </a:cubicBezTo>
                <a:cubicBezTo>
                  <a:pt x="94" y="703"/>
                  <a:pt x="113" y="684"/>
                  <a:pt x="113" y="660"/>
                </a:cubicBezTo>
                <a:lnTo>
                  <a:pt x="113" y="565"/>
                </a:lnTo>
                <a:cubicBezTo>
                  <a:pt x="131" y="552"/>
                  <a:pt x="143" y="531"/>
                  <a:pt x="143" y="50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2" name="Freeform 301">
            <a:extLst>
              <a:ext uri="{FF2B5EF4-FFF2-40B4-BE49-F238E27FC236}">
                <a16:creationId xmlns:a16="http://schemas.microsoft.com/office/drawing/2014/main" id="{FD5CFC7E-884B-B441-A7D2-3A26144886BF}"/>
              </a:ext>
            </a:extLst>
          </p:cNvPr>
          <p:cNvSpPr/>
          <p:nvPr/>
        </p:nvSpPr>
        <p:spPr>
          <a:xfrm>
            <a:off x="6827354" y="1786698"/>
            <a:ext cx="38808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9" h="1327">
                <a:moveTo>
                  <a:pt x="366" y="261"/>
                </a:moveTo>
                <a:cubicBezTo>
                  <a:pt x="366" y="165"/>
                  <a:pt x="444" y="86"/>
                  <a:pt x="540" y="86"/>
                </a:cubicBezTo>
                <a:cubicBezTo>
                  <a:pt x="636" y="86"/>
                  <a:pt x="715" y="165"/>
                  <a:pt x="715" y="261"/>
                </a:cubicBezTo>
                <a:lnTo>
                  <a:pt x="715" y="358"/>
                </a:lnTo>
                <a:lnTo>
                  <a:pt x="366" y="358"/>
                </a:lnTo>
                <a:close/>
                <a:moveTo>
                  <a:pt x="1073" y="393"/>
                </a:moveTo>
                <a:cubicBezTo>
                  <a:pt x="1063" y="372"/>
                  <a:pt x="1042" y="359"/>
                  <a:pt x="1019" y="358"/>
                </a:cubicBezTo>
                <a:lnTo>
                  <a:pt x="801" y="358"/>
                </a:lnTo>
                <a:lnTo>
                  <a:pt x="801" y="261"/>
                </a:lnTo>
                <a:cubicBezTo>
                  <a:pt x="801" y="117"/>
                  <a:pt x="684" y="0"/>
                  <a:pt x="540" y="0"/>
                </a:cubicBezTo>
                <a:cubicBezTo>
                  <a:pt x="397" y="0"/>
                  <a:pt x="280" y="117"/>
                  <a:pt x="280" y="261"/>
                </a:cubicBezTo>
                <a:lnTo>
                  <a:pt x="280" y="358"/>
                </a:lnTo>
                <a:lnTo>
                  <a:pt x="61" y="358"/>
                </a:lnTo>
                <a:cubicBezTo>
                  <a:pt x="37" y="358"/>
                  <a:pt x="16" y="372"/>
                  <a:pt x="6" y="393"/>
                </a:cubicBezTo>
                <a:cubicBezTo>
                  <a:pt x="-4" y="413"/>
                  <a:pt x="-1" y="438"/>
                  <a:pt x="14" y="456"/>
                </a:cubicBezTo>
                <a:cubicBezTo>
                  <a:pt x="64" y="518"/>
                  <a:pt x="99" y="609"/>
                  <a:pt x="118" y="728"/>
                </a:cubicBezTo>
                <a:cubicBezTo>
                  <a:pt x="135" y="833"/>
                  <a:pt x="135" y="939"/>
                  <a:pt x="133" y="1009"/>
                </a:cubicBezTo>
                <a:cubicBezTo>
                  <a:pt x="131" y="1038"/>
                  <a:pt x="129" y="1070"/>
                  <a:pt x="128" y="1092"/>
                </a:cubicBezTo>
                <a:cubicBezTo>
                  <a:pt x="126" y="1115"/>
                  <a:pt x="127" y="1138"/>
                  <a:pt x="131" y="1160"/>
                </a:cubicBezTo>
                <a:cubicBezTo>
                  <a:pt x="142" y="1217"/>
                  <a:pt x="193" y="1260"/>
                  <a:pt x="282" y="1289"/>
                </a:cubicBezTo>
                <a:cubicBezTo>
                  <a:pt x="350" y="1312"/>
                  <a:pt x="440" y="1325"/>
                  <a:pt x="535" y="1327"/>
                </a:cubicBezTo>
                <a:cubicBezTo>
                  <a:pt x="542" y="1327"/>
                  <a:pt x="549" y="1327"/>
                  <a:pt x="557" y="1327"/>
                </a:cubicBezTo>
                <a:cubicBezTo>
                  <a:pt x="645" y="1327"/>
                  <a:pt x="729" y="1317"/>
                  <a:pt x="795" y="1298"/>
                </a:cubicBezTo>
                <a:cubicBezTo>
                  <a:pt x="888" y="1272"/>
                  <a:pt x="941" y="1231"/>
                  <a:pt x="954" y="1175"/>
                </a:cubicBezTo>
                <a:cubicBezTo>
                  <a:pt x="960" y="1147"/>
                  <a:pt x="962" y="1117"/>
                  <a:pt x="960" y="1087"/>
                </a:cubicBezTo>
                <a:cubicBezTo>
                  <a:pt x="959" y="1072"/>
                  <a:pt x="956" y="1041"/>
                  <a:pt x="954" y="1003"/>
                </a:cubicBezTo>
                <a:lnTo>
                  <a:pt x="954" y="986"/>
                </a:lnTo>
                <a:lnTo>
                  <a:pt x="954" y="985"/>
                </a:lnTo>
                <a:cubicBezTo>
                  <a:pt x="951" y="915"/>
                  <a:pt x="951" y="817"/>
                  <a:pt x="966" y="720"/>
                </a:cubicBezTo>
                <a:cubicBezTo>
                  <a:pt x="983" y="603"/>
                  <a:pt x="1017" y="514"/>
                  <a:pt x="1065" y="456"/>
                </a:cubicBezTo>
                <a:cubicBezTo>
                  <a:pt x="1080" y="438"/>
                  <a:pt x="1083" y="414"/>
                  <a:pt x="1073" y="39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3" name="Freeform 302">
            <a:extLst>
              <a:ext uri="{FF2B5EF4-FFF2-40B4-BE49-F238E27FC236}">
                <a16:creationId xmlns:a16="http://schemas.microsoft.com/office/drawing/2014/main" id="{63AB1688-5B53-5943-8DC7-3D23146654E1}"/>
              </a:ext>
            </a:extLst>
          </p:cNvPr>
          <p:cNvSpPr/>
          <p:nvPr/>
        </p:nvSpPr>
        <p:spPr>
          <a:xfrm>
            <a:off x="561912" y="2552058"/>
            <a:ext cx="36432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013">
                <a:moveTo>
                  <a:pt x="970" y="463"/>
                </a:moveTo>
                <a:cubicBezTo>
                  <a:pt x="946" y="463"/>
                  <a:pt x="927" y="483"/>
                  <a:pt x="927" y="506"/>
                </a:cubicBezTo>
                <a:lnTo>
                  <a:pt x="927" y="927"/>
                </a:lnTo>
                <a:lnTo>
                  <a:pt x="86" y="927"/>
                </a:lnTo>
                <a:lnTo>
                  <a:pt x="86" y="86"/>
                </a:lnTo>
                <a:lnTo>
                  <a:pt x="507" y="86"/>
                </a:lnTo>
                <a:cubicBezTo>
                  <a:pt x="531" y="86"/>
                  <a:pt x="550" y="67"/>
                  <a:pt x="550" y="43"/>
                </a:cubicBezTo>
                <a:cubicBezTo>
                  <a:pt x="550" y="19"/>
                  <a:pt x="531" y="0"/>
                  <a:pt x="507" y="0"/>
                </a:cubicBezTo>
                <a:lnTo>
                  <a:pt x="60" y="0"/>
                </a:lnTo>
                <a:cubicBezTo>
                  <a:pt x="27" y="0"/>
                  <a:pt x="0" y="27"/>
                  <a:pt x="0" y="60"/>
                </a:cubicBezTo>
                <a:lnTo>
                  <a:pt x="0" y="952"/>
                </a:lnTo>
                <a:cubicBezTo>
                  <a:pt x="0" y="986"/>
                  <a:pt x="27" y="1013"/>
                  <a:pt x="60" y="1013"/>
                </a:cubicBezTo>
                <a:lnTo>
                  <a:pt x="952" y="1013"/>
                </a:lnTo>
                <a:cubicBezTo>
                  <a:pt x="986" y="1013"/>
                  <a:pt x="1013" y="986"/>
                  <a:pt x="1013" y="952"/>
                </a:cubicBezTo>
                <a:lnTo>
                  <a:pt x="1013" y="506"/>
                </a:lnTo>
                <a:cubicBezTo>
                  <a:pt x="1013" y="483"/>
                  <a:pt x="993" y="463"/>
                  <a:pt x="970" y="4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4" name="Freeform 303">
            <a:extLst>
              <a:ext uri="{FF2B5EF4-FFF2-40B4-BE49-F238E27FC236}">
                <a16:creationId xmlns:a16="http://schemas.microsoft.com/office/drawing/2014/main" id="{50E06333-D1B0-B641-B4AE-36C307FDDD34}"/>
              </a:ext>
            </a:extLst>
          </p:cNvPr>
          <p:cNvSpPr/>
          <p:nvPr/>
        </p:nvSpPr>
        <p:spPr>
          <a:xfrm>
            <a:off x="764952" y="2511378"/>
            <a:ext cx="201960" cy="20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2" h="558">
                <a:moveTo>
                  <a:pt x="406" y="221"/>
                </a:moveTo>
                <a:lnTo>
                  <a:pt x="344" y="159"/>
                </a:lnTo>
                <a:lnTo>
                  <a:pt x="398" y="105"/>
                </a:lnTo>
                <a:lnTo>
                  <a:pt x="459" y="168"/>
                </a:lnTo>
                <a:close/>
                <a:moveTo>
                  <a:pt x="190" y="440"/>
                </a:moveTo>
                <a:lnTo>
                  <a:pt x="103" y="459"/>
                </a:lnTo>
                <a:lnTo>
                  <a:pt x="125" y="377"/>
                </a:lnTo>
                <a:lnTo>
                  <a:pt x="283" y="220"/>
                </a:lnTo>
                <a:lnTo>
                  <a:pt x="346" y="282"/>
                </a:lnTo>
                <a:close/>
                <a:moveTo>
                  <a:pt x="550" y="139"/>
                </a:moveTo>
                <a:lnTo>
                  <a:pt x="430" y="14"/>
                </a:lnTo>
                <a:cubicBezTo>
                  <a:pt x="422" y="5"/>
                  <a:pt x="411" y="0"/>
                  <a:pt x="400" y="0"/>
                </a:cubicBezTo>
                <a:cubicBezTo>
                  <a:pt x="388" y="0"/>
                  <a:pt x="377" y="5"/>
                  <a:pt x="369" y="13"/>
                </a:cubicBezTo>
                <a:lnTo>
                  <a:pt x="56" y="325"/>
                </a:lnTo>
                <a:cubicBezTo>
                  <a:pt x="51" y="330"/>
                  <a:pt x="47" y="336"/>
                  <a:pt x="45" y="344"/>
                </a:cubicBezTo>
                <a:lnTo>
                  <a:pt x="1" y="504"/>
                </a:lnTo>
                <a:cubicBezTo>
                  <a:pt x="-2" y="518"/>
                  <a:pt x="1" y="534"/>
                  <a:pt x="12" y="545"/>
                </a:cubicBezTo>
                <a:cubicBezTo>
                  <a:pt x="20" y="553"/>
                  <a:pt x="31" y="558"/>
                  <a:pt x="43" y="558"/>
                </a:cubicBezTo>
                <a:cubicBezTo>
                  <a:pt x="46" y="558"/>
                  <a:pt x="49" y="558"/>
                  <a:pt x="52" y="557"/>
                </a:cubicBezTo>
                <a:lnTo>
                  <a:pt x="220" y="522"/>
                </a:lnTo>
                <a:cubicBezTo>
                  <a:pt x="228" y="520"/>
                  <a:pt x="236" y="516"/>
                  <a:pt x="242" y="510"/>
                </a:cubicBezTo>
                <a:lnTo>
                  <a:pt x="549" y="199"/>
                </a:lnTo>
                <a:cubicBezTo>
                  <a:pt x="566" y="182"/>
                  <a:pt x="566" y="156"/>
                  <a:pt x="550" y="1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5" name="Freeform 304">
            <a:extLst>
              <a:ext uri="{FF2B5EF4-FFF2-40B4-BE49-F238E27FC236}">
                <a16:creationId xmlns:a16="http://schemas.microsoft.com/office/drawing/2014/main" id="{95EBC4A0-BB0D-1F43-8436-B17ACA56AFBA}"/>
              </a:ext>
            </a:extLst>
          </p:cNvPr>
          <p:cNvSpPr/>
          <p:nvPr/>
        </p:nvSpPr>
        <p:spPr>
          <a:xfrm>
            <a:off x="1466233" y="2512098"/>
            <a:ext cx="197640" cy="19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0" h="549">
                <a:moveTo>
                  <a:pt x="43" y="549"/>
                </a:moveTo>
                <a:cubicBezTo>
                  <a:pt x="54" y="549"/>
                  <a:pt x="65" y="544"/>
                  <a:pt x="74" y="536"/>
                </a:cubicBezTo>
                <a:lnTo>
                  <a:pt x="464" y="147"/>
                </a:lnTo>
                <a:lnTo>
                  <a:pt x="464" y="331"/>
                </a:lnTo>
                <a:cubicBezTo>
                  <a:pt x="464" y="355"/>
                  <a:pt x="484" y="374"/>
                  <a:pt x="507" y="374"/>
                </a:cubicBezTo>
                <a:cubicBezTo>
                  <a:pt x="531" y="374"/>
                  <a:pt x="550" y="355"/>
                  <a:pt x="550" y="331"/>
                </a:cubicBezTo>
                <a:lnTo>
                  <a:pt x="550" y="43"/>
                </a:lnTo>
                <a:cubicBezTo>
                  <a:pt x="550" y="42"/>
                  <a:pt x="550" y="41"/>
                  <a:pt x="550" y="40"/>
                </a:cubicBezTo>
                <a:lnTo>
                  <a:pt x="550" y="39"/>
                </a:lnTo>
                <a:cubicBezTo>
                  <a:pt x="550" y="38"/>
                  <a:pt x="550" y="37"/>
                  <a:pt x="550" y="36"/>
                </a:cubicBezTo>
                <a:cubicBezTo>
                  <a:pt x="550" y="35"/>
                  <a:pt x="550" y="35"/>
                  <a:pt x="550" y="35"/>
                </a:cubicBezTo>
                <a:cubicBezTo>
                  <a:pt x="549" y="35"/>
                  <a:pt x="549" y="34"/>
                  <a:pt x="549" y="34"/>
                </a:cubicBezTo>
                <a:cubicBezTo>
                  <a:pt x="549" y="33"/>
                  <a:pt x="549" y="32"/>
                  <a:pt x="549" y="31"/>
                </a:cubicBezTo>
                <a:cubicBezTo>
                  <a:pt x="548" y="30"/>
                  <a:pt x="548" y="28"/>
                  <a:pt x="547" y="27"/>
                </a:cubicBezTo>
                <a:cubicBezTo>
                  <a:pt x="547" y="26"/>
                  <a:pt x="546" y="24"/>
                  <a:pt x="546" y="23"/>
                </a:cubicBezTo>
                <a:lnTo>
                  <a:pt x="545" y="23"/>
                </a:lnTo>
                <a:cubicBezTo>
                  <a:pt x="545" y="22"/>
                  <a:pt x="544" y="20"/>
                  <a:pt x="543" y="19"/>
                </a:cubicBezTo>
                <a:cubicBezTo>
                  <a:pt x="535" y="8"/>
                  <a:pt x="522" y="0"/>
                  <a:pt x="507" y="0"/>
                </a:cubicBezTo>
                <a:lnTo>
                  <a:pt x="219" y="0"/>
                </a:lnTo>
                <a:cubicBezTo>
                  <a:pt x="196" y="0"/>
                  <a:pt x="176" y="19"/>
                  <a:pt x="176" y="43"/>
                </a:cubicBezTo>
                <a:cubicBezTo>
                  <a:pt x="176" y="67"/>
                  <a:pt x="196" y="86"/>
                  <a:pt x="219" y="86"/>
                </a:cubicBezTo>
                <a:lnTo>
                  <a:pt x="403" y="86"/>
                </a:lnTo>
                <a:lnTo>
                  <a:pt x="13" y="475"/>
                </a:lnTo>
                <a:cubicBezTo>
                  <a:pt x="-4" y="492"/>
                  <a:pt x="-4" y="519"/>
                  <a:pt x="13" y="536"/>
                </a:cubicBezTo>
                <a:cubicBezTo>
                  <a:pt x="21" y="544"/>
                  <a:pt x="32" y="549"/>
                  <a:pt x="43" y="54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6" name="Freeform 305">
            <a:extLst>
              <a:ext uri="{FF2B5EF4-FFF2-40B4-BE49-F238E27FC236}">
                <a16:creationId xmlns:a16="http://schemas.microsoft.com/office/drawing/2014/main" id="{B95CEDCF-7E29-5348-8243-3242E27ADB9C}"/>
              </a:ext>
            </a:extLst>
          </p:cNvPr>
          <p:cNvSpPr/>
          <p:nvPr/>
        </p:nvSpPr>
        <p:spPr>
          <a:xfrm>
            <a:off x="1219633" y="2511739"/>
            <a:ext cx="197280" cy="197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9" h="550">
                <a:moveTo>
                  <a:pt x="146" y="86"/>
                </a:moveTo>
                <a:lnTo>
                  <a:pt x="331" y="86"/>
                </a:lnTo>
                <a:cubicBezTo>
                  <a:pt x="354" y="86"/>
                  <a:pt x="374" y="67"/>
                  <a:pt x="374" y="43"/>
                </a:cubicBezTo>
                <a:cubicBezTo>
                  <a:pt x="374" y="20"/>
                  <a:pt x="354" y="0"/>
                  <a:pt x="331" y="0"/>
                </a:cubicBezTo>
                <a:lnTo>
                  <a:pt x="43" y="0"/>
                </a:lnTo>
                <a:cubicBezTo>
                  <a:pt x="42" y="0"/>
                  <a:pt x="41" y="0"/>
                  <a:pt x="40" y="0"/>
                </a:cubicBezTo>
                <a:cubicBezTo>
                  <a:pt x="40" y="1"/>
                  <a:pt x="39" y="1"/>
                  <a:pt x="39" y="1"/>
                </a:cubicBezTo>
                <a:cubicBezTo>
                  <a:pt x="38" y="1"/>
                  <a:pt x="37" y="1"/>
                  <a:pt x="35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3" y="1"/>
                  <a:pt x="32" y="2"/>
                  <a:pt x="31" y="2"/>
                </a:cubicBezTo>
                <a:cubicBezTo>
                  <a:pt x="29" y="2"/>
                  <a:pt x="28" y="3"/>
                  <a:pt x="27" y="3"/>
                </a:cubicBezTo>
                <a:lnTo>
                  <a:pt x="27" y="4"/>
                </a:lnTo>
                <a:cubicBezTo>
                  <a:pt x="25" y="4"/>
                  <a:pt x="24" y="5"/>
                  <a:pt x="23" y="5"/>
                </a:cubicBezTo>
                <a:cubicBezTo>
                  <a:pt x="22" y="6"/>
                  <a:pt x="20" y="7"/>
                  <a:pt x="19" y="7"/>
                </a:cubicBezTo>
                <a:cubicBezTo>
                  <a:pt x="7" y="15"/>
                  <a:pt x="0" y="28"/>
                  <a:pt x="0" y="43"/>
                </a:cubicBezTo>
                <a:lnTo>
                  <a:pt x="0" y="331"/>
                </a:lnTo>
                <a:cubicBezTo>
                  <a:pt x="0" y="355"/>
                  <a:pt x="19" y="374"/>
                  <a:pt x="43" y="374"/>
                </a:cubicBezTo>
                <a:cubicBezTo>
                  <a:pt x="67" y="374"/>
                  <a:pt x="86" y="355"/>
                  <a:pt x="86" y="331"/>
                </a:cubicBezTo>
                <a:lnTo>
                  <a:pt x="86" y="147"/>
                </a:lnTo>
                <a:lnTo>
                  <a:pt x="475" y="538"/>
                </a:lnTo>
                <a:cubicBezTo>
                  <a:pt x="484" y="546"/>
                  <a:pt x="495" y="550"/>
                  <a:pt x="506" y="550"/>
                </a:cubicBezTo>
                <a:cubicBezTo>
                  <a:pt x="517" y="550"/>
                  <a:pt x="528" y="546"/>
                  <a:pt x="536" y="538"/>
                </a:cubicBezTo>
                <a:cubicBezTo>
                  <a:pt x="553" y="521"/>
                  <a:pt x="553" y="494"/>
                  <a:pt x="536" y="47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7" name="Freeform 306">
            <a:extLst>
              <a:ext uri="{FF2B5EF4-FFF2-40B4-BE49-F238E27FC236}">
                <a16:creationId xmlns:a16="http://schemas.microsoft.com/office/drawing/2014/main" id="{02B78D1E-87A1-F648-B7E8-0EEB8161DA94}"/>
              </a:ext>
            </a:extLst>
          </p:cNvPr>
          <p:cNvSpPr/>
          <p:nvPr/>
        </p:nvSpPr>
        <p:spPr>
          <a:xfrm>
            <a:off x="1218193" y="2759058"/>
            <a:ext cx="198000" cy="19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1" h="549">
                <a:moveTo>
                  <a:pt x="477" y="12"/>
                </a:moveTo>
                <a:lnTo>
                  <a:pt x="86" y="402"/>
                </a:lnTo>
                <a:lnTo>
                  <a:pt x="86" y="218"/>
                </a:lnTo>
                <a:cubicBezTo>
                  <a:pt x="86" y="194"/>
                  <a:pt x="67" y="175"/>
                  <a:pt x="44" y="175"/>
                </a:cubicBezTo>
                <a:cubicBezTo>
                  <a:pt x="20" y="175"/>
                  <a:pt x="0" y="194"/>
                  <a:pt x="0" y="218"/>
                </a:cubicBezTo>
                <a:lnTo>
                  <a:pt x="1" y="505"/>
                </a:lnTo>
                <a:cubicBezTo>
                  <a:pt x="1" y="506"/>
                  <a:pt x="1" y="507"/>
                  <a:pt x="1" y="508"/>
                </a:cubicBezTo>
                <a:cubicBezTo>
                  <a:pt x="1" y="508"/>
                  <a:pt x="1" y="509"/>
                  <a:pt x="1" y="510"/>
                </a:cubicBezTo>
                <a:cubicBezTo>
                  <a:pt x="1" y="511"/>
                  <a:pt x="1" y="512"/>
                  <a:pt x="1" y="513"/>
                </a:cubicBezTo>
                <a:lnTo>
                  <a:pt x="1" y="514"/>
                </a:lnTo>
                <a:cubicBezTo>
                  <a:pt x="2" y="515"/>
                  <a:pt x="2" y="516"/>
                  <a:pt x="2" y="517"/>
                </a:cubicBezTo>
                <a:lnTo>
                  <a:pt x="2" y="518"/>
                </a:lnTo>
                <a:cubicBezTo>
                  <a:pt x="3" y="519"/>
                  <a:pt x="3" y="520"/>
                  <a:pt x="3" y="521"/>
                </a:cubicBezTo>
                <a:cubicBezTo>
                  <a:pt x="4" y="521"/>
                  <a:pt x="4" y="521"/>
                  <a:pt x="4" y="522"/>
                </a:cubicBezTo>
                <a:cubicBezTo>
                  <a:pt x="4" y="523"/>
                  <a:pt x="5" y="524"/>
                  <a:pt x="5" y="525"/>
                </a:cubicBezTo>
                <a:cubicBezTo>
                  <a:pt x="6" y="527"/>
                  <a:pt x="7" y="528"/>
                  <a:pt x="7" y="529"/>
                </a:cubicBezTo>
                <a:cubicBezTo>
                  <a:pt x="15" y="541"/>
                  <a:pt x="28" y="549"/>
                  <a:pt x="44" y="549"/>
                </a:cubicBezTo>
                <a:lnTo>
                  <a:pt x="331" y="548"/>
                </a:lnTo>
                <a:cubicBezTo>
                  <a:pt x="355" y="548"/>
                  <a:pt x="374" y="529"/>
                  <a:pt x="374" y="505"/>
                </a:cubicBezTo>
                <a:cubicBezTo>
                  <a:pt x="374" y="482"/>
                  <a:pt x="355" y="462"/>
                  <a:pt x="331" y="462"/>
                </a:cubicBezTo>
                <a:lnTo>
                  <a:pt x="148" y="462"/>
                </a:lnTo>
                <a:lnTo>
                  <a:pt x="538" y="73"/>
                </a:lnTo>
                <a:cubicBezTo>
                  <a:pt x="555" y="56"/>
                  <a:pt x="555" y="29"/>
                  <a:pt x="538" y="12"/>
                </a:cubicBezTo>
                <a:cubicBezTo>
                  <a:pt x="521" y="-4"/>
                  <a:pt x="494" y="-5"/>
                  <a:pt x="477" y="1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8" name="Freeform 307">
            <a:extLst>
              <a:ext uri="{FF2B5EF4-FFF2-40B4-BE49-F238E27FC236}">
                <a16:creationId xmlns:a16="http://schemas.microsoft.com/office/drawing/2014/main" id="{02E636FC-C1E7-B24C-9769-2B9ECEBDE511}"/>
              </a:ext>
            </a:extLst>
          </p:cNvPr>
          <p:cNvSpPr/>
          <p:nvPr/>
        </p:nvSpPr>
        <p:spPr>
          <a:xfrm>
            <a:off x="1468033" y="2760858"/>
            <a:ext cx="197280" cy="197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9" h="550">
                <a:moveTo>
                  <a:pt x="521" y="547"/>
                </a:moveTo>
                <a:lnTo>
                  <a:pt x="522" y="547"/>
                </a:lnTo>
                <a:cubicBezTo>
                  <a:pt x="523" y="546"/>
                  <a:pt x="524" y="546"/>
                  <a:pt x="525" y="545"/>
                </a:cubicBezTo>
                <a:lnTo>
                  <a:pt x="526" y="545"/>
                </a:lnTo>
                <a:cubicBezTo>
                  <a:pt x="539" y="538"/>
                  <a:pt x="549" y="524"/>
                  <a:pt x="549" y="507"/>
                </a:cubicBezTo>
                <a:lnTo>
                  <a:pt x="549" y="219"/>
                </a:lnTo>
                <a:cubicBezTo>
                  <a:pt x="549" y="195"/>
                  <a:pt x="529" y="176"/>
                  <a:pt x="506" y="176"/>
                </a:cubicBezTo>
                <a:cubicBezTo>
                  <a:pt x="482" y="176"/>
                  <a:pt x="463" y="195"/>
                  <a:pt x="463" y="219"/>
                </a:cubicBezTo>
                <a:lnTo>
                  <a:pt x="463" y="403"/>
                </a:lnTo>
                <a:lnTo>
                  <a:pt x="73" y="13"/>
                </a:lnTo>
                <a:cubicBezTo>
                  <a:pt x="56" y="-4"/>
                  <a:pt x="29" y="-4"/>
                  <a:pt x="12" y="13"/>
                </a:cubicBezTo>
                <a:cubicBezTo>
                  <a:pt x="-4" y="29"/>
                  <a:pt x="-4" y="57"/>
                  <a:pt x="12" y="74"/>
                </a:cubicBezTo>
                <a:lnTo>
                  <a:pt x="402" y="464"/>
                </a:lnTo>
                <a:lnTo>
                  <a:pt x="218" y="464"/>
                </a:lnTo>
                <a:cubicBezTo>
                  <a:pt x="194" y="464"/>
                  <a:pt x="175" y="483"/>
                  <a:pt x="175" y="507"/>
                </a:cubicBezTo>
                <a:cubicBezTo>
                  <a:pt x="175" y="531"/>
                  <a:pt x="194" y="550"/>
                  <a:pt x="218" y="550"/>
                </a:cubicBezTo>
                <a:lnTo>
                  <a:pt x="506" y="550"/>
                </a:lnTo>
                <a:cubicBezTo>
                  <a:pt x="506" y="550"/>
                  <a:pt x="507" y="550"/>
                  <a:pt x="508" y="550"/>
                </a:cubicBezTo>
                <a:cubicBezTo>
                  <a:pt x="509" y="550"/>
                  <a:pt x="509" y="550"/>
                  <a:pt x="510" y="550"/>
                </a:cubicBezTo>
                <a:cubicBezTo>
                  <a:pt x="511" y="550"/>
                  <a:pt x="512" y="550"/>
                  <a:pt x="513" y="549"/>
                </a:cubicBezTo>
                <a:lnTo>
                  <a:pt x="514" y="549"/>
                </a:lnTo>
                <a:cubicBezTo>
                  <a:pt x="515" y="549"/>
                  <a:pt x="516" y="549"/>
                  <a:pt x="517" y="548"/>
                </a:cubicBezTo>
                <a:lnTo>
                  <a:pt x="518" y="548"/>
                </a:lnTo>
                <a:cubicBezTo>
                  <a:pt x="519" y="548"/>
                  <a:pt x="520" y="548"/>
                  <a:pt x="521" y="5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9" name="Freeform 308">
            <a:extLst>
              <a:ext uri="{FF2B5EF4-FFF2-40B4-BE49-F238E27FC236}">
                <a16:creationId xmlns:a16="http://schemas.microsoft.com/office/drawing/2014/main" id="{0E963F01-4156-5447-AF8E-8969C8B2B00D}"/>
              </a:ext>
            </a:extLst>
          </p:cNvPr>
          <p:cNvSpPr/>
          <p:nvPr/>
        </p:nvSpPr>
        <p:spPr>
          <a:xfrm>
            <a:off x="1974912" y="2570058"/>
            <a:ext cx="268560" cy="38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7" h="1074">
                <a:moveTo>
                  <a:pt x="686" y="1074"/>
                </a:moveTo>
                <a:lnTo>
                  <a:pt x="61" y="1074"/>
                </a:lnTo>
                <a:cubicBezTo>
                  <a:pt x="27" y="1074"/>
                  <a:pt x="0" y="1047"/>
                  <a:pt x="0" y="1013"/>
                </a:cubicBezTo>
                <a:lnTo>
                  <a:pt x="0" y="61"/>
                </a:lnTo>
                <a:cubicBezTo>
                  <a:pt x="0" y="28"/>
                  <a:pt x="27" y="0"/>
                  <a:pt x="61" y="0"/>
                </a:cubicBezTo>
                <a:lnTo>
                  <a:pt x="686" y="0"/>
                </a:lnTo>
                <a:cubicBezTo>
                  <a:pt x="720" y="0"/>
                  <a:pt x="747" y="28"/>
                  <a:pt x="747" y="61"/>
                </a:cubicBezTo>
                <a:lnTo>
                  <a:pt x="747" y="1013"/>
                </a:lnTo>
                <a:cubicBezTo>
                  <a:pt x="747" y="1047"/>
                  <a:pt x="720" y="1074"/>
                  <a:pt x="686" y="107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0" name="Freeform 309">
            <a:extLst>
              <a:ext uri="{FF2B5EF4-FFF2-40B4-BE49-F238E27FC236}">
                <a16:creationId xmlns:a16="http://schemas.microsoft.com/office/drawing/2014/main" id="{060CBABA-2767-D342-9CE6-184105610981}"/>
              </a:ext>
            </a:extLst>
          </p:cNvPr>
          <p:cNvSpPr/>
          <p:nvPr/>
        </p:nvSpPr>
        <p:spPr>
          <a:xfrm>
            <a:off x="2041514" y="2509937"/>
            <a:ext cx="262440" cy="37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0" h="1055">
                <a:moveTo>
                  <a:pt x="668" y="86"/>
                </a:moveTo>
                <a:close/>
                <a:moveTo>
                  <a:pt x="687" y="1055"/>
                </a:moveTo>
                <a:cubicBezTo>
                  <a:pt x="663" y="1055"/>
                  <a:pt x="644" y="1036"/>
                  <a:pt x="644" y="1012"/>
                </a:cubicBezTo>
                <a:lnTo>
                  <a:pt x="644" y="86"/>
                </a:lnTo>
                <a:lnTo>
                  <a:pt x="43" y="86"/>
                </a:lnTo>
                <a:cubicBezTo>
                  <a:pt x="20" y="86"/>
                  <a:pt x="0" y="66"/>
                  <a:pt x="0" y="43"/>
                </a:cubicBezTo>
                <a:cubicBezTo>
                  <a:pt x="0" y="19"/>
                  <a:pt x="20" y="0"/>
                  <a:pt x="43" y="0"/>
                </a:cubicBezTo>
                <a:lnTo>
                  <a:pt x="668" y="0"/>
                </a:lnTo>
                <a:cubicBezTo>
                  <a:pt x="702" y="0"/>
                  <a:pt x="730" y="27"/>
                  <a:pt x="730" y="61"/>
                </a:cubicBezTo>
                <a:lnTo>
                  <a:pt x="730" y="1012"/>
                </a:lnTo>
                <a:cubicBezTo>
                  <a:pt x="730" y="1036"/>
                  <a:pt x="710" y="1055"/>
                  <a:pt x="687" y="10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1" name="Freeform 310">
            <a:extLst>
              <a:ext uri="{FF2B5EF4-FFF2-40B4-BE49-F238E27FC236}">
                <a16:creationId xmlns:a16="http://schemas.microsoft.com/office/drawing/2014/main" id="{38DB4329-E05A-9146-9380-D8B56A6A32CB}"/>
              </a:ext>
            </a:extLst>
          </p:cNvPr>
          <p:cNvSpPr/>
          <p:nvPr/>
        </p:nvSpPr>
        <p:spPr>
          <a:xfrm>
            <a:off x="2598073" y="2495537"/>
            <a:ext cx="47736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1327">
                <a:moveTo>
                  <a:pt x="664" y="859"/>
                </a:moveTo>
                <a:cubicBezTo>
                  <a:pt x="556" y="859"/>
                  <a:pt x="468" y="771"/>
                  <a:pt x="468" y="663"/>
                </a:cubicBezTo>
                <a:cubicBezTo>
                  <a:pt x="468" y="556"/>
                  <a:pt x="556" y="468"/>
                  <a:pt x="664" y="468"/>
                </a:cubicBezTo>
                <a:cubicBezTo>
                  <a:pt x="772" y="468"/>
                  <a:pt x="859" y="556"/>
                  <a:pt x="859" y="663"/>
                </a:cubicBezTo>
                <a:cubicBezTo>
                  <a:pt x="859" y="771"/>
                  <a:pt x="772" y="859"/>
                  <a:pt x="664" y="859"/>
                </a:cubicBezTo>
                <a:close/>
                <a:moveTo>
                  <a:pt x="1284" y="513"/>
                </a:moveTo>
                <a:lnTo>
                  <a:pt x="1114" y="512"/>
                </a:lnTo>
                <a:cubicBezTo>
                  <a:pt x="1108" y="491"/>
                  <a:pt x="1099" y="470"/>
                  <a:pt x="1090" y="449"/>
                </a:cubicBezTo>
                <a:lnTo>
                  <a:pt x="1208" y="330"/>
                </a:lnTo>
                <a:cubicBezTo>
                  <a:pt x="1225" y="313"/>
                  <a:pt x="1224" y="286"/>
                  <a:pt x="1208" y="269"/>
                </a:cubicBezTo>
                <a:lnTo>
                  <a:pt x="1057" y="118"/>
                </a:lnTo>
                <a:cubicBezTo>
                  <a:pt x="1040" y="101"/>
                  <a:pt x="1013" y="101"/>
                  <a:pt x="996" y="118"/>
                </a:cubicBezTo>
                <a:lnTo>
                  <a:pt x="881" y="233"/>
                </a:lnTo>
                <a:cubicBezTo>
                  <a:pt x="859" y="221"/>
                  <a:pt x="837" y="212"/>
                  <a:pt x="814" y="204"/>
                </a:cubicBezTo>
                <a:lnTo>
                  <a:pt x="813" y="43"/>
                </a:lnTo>
                <a:cubicBezTo>
                  <a:pt x="812" y="19"/>
                  <a:pt x="793" y="0"/>
                  <a:pt x="770" y="0"/>
                </a:cubicBezTo>
                <a:lnTo>
                  <a:pt x="556" y="0"/>
                </a:lnTo>
                <a:cubicBezTo>
                  <a:pt x="532" y="0"/>
                  <a:pt x="513" y="19"/>
                  <a:pt x="513" y="43"/>
                </a:cubicBezTo>
                <a:lnTo>
                  <a:pt x="513" y="204"/>
                </a:lnTo>
                <a:cubicBezTo>
                  <a:pt x="489" y="212"/>
                  <a:pt x="467" y="222"/>
                  <a:pt x="445" y="233"/>
                </a:cubicBezTo>
                <a:lnTo>
                  <a:pt x="330" y="119"/>
                </a:lnTo>
                <a:cubicBezTo>
                  <a:pt x="313" y="103"/>
                  <a:pt x="286" y="103"/>
                  <a:pt x="269" y="119"/>
                </a:cubicBezTo>
                <a:lnTo>
                  <a:pt x="118" y="271"/>
                </a:lnTo>
                <a:cubicBezTo>
                  <a:pt x="102" y="287"/>
                  <a:pt x="102" y="315"/>
                  <a:pt x="118" y="331"/>
                </a:cubicBezTo>
                <a:lnTo>
                  <a:pt x="237" y="451"/>
                </a:lnTo>
                <a:cubicBezTo>
                  <a:pt x="228" y="471"/>
                  <a:pt x="220" y="492"/>
                  <a:pt x="213" y="514"/>
                </a:cubicBezTo>
                <a:lnTo>
                  <a:pt x="43" y="515"/>
                </a:lnTo>
                <a:cubicBezTo>
                  <a:pt x="19" y="515"/>
                  <a:pt x="0" y="534"/>
                  <a:pt x="0" y="558"/>
                </a:cubicBezTo>
                <a:lnTo>
                  <a:pt x="0" y="771"/>
                </a:lnTo>
                <a:cubicBezTo>
                  <a:pt x="0" y="795"/>
                  <a:pt x="20" y="814"/>
                  <a:pt x="43" y="814"/>
                </a:cubicBezTo>
                <a:lnTo>
                  <a:pt x="222" y="815"/>
                </a:lnTo>
                <a:cubicBezTo>
                  <a:pt x="229" y="833"/>
                  <a:pt x="237" y="851"/>
                  <a:pt x="246" y="869"/>
                </a:cubicBezTo>
                <a:lnTo>
                  <a:pt x="120" y="997"/>
                </a:lnTo>
                <a:cubicBezTo>
                  <a:pt x="103" y="1014"/>
                  <a:pt x="103" y="1041"/>
                  <a:pt x="120" y="1058"/>
                </a:cubicBezTo>
                <a:lnTo>
                  <a:pt x="271" y="1209"/>
                </a:lnTo>
                <a:cubicBezTo>
                  <a:pt x="288" y="1226"/>
                  <a:pt x="315" y="1226"/>
                  <a:pt x="332" y="1209"/>
                </a:cubicBezTo>
                <a:lnTo>
                  <a:pt x="464" y="1077"/>
                </a:lnTo>
                <a:cubicBezTo>
                  <a:pt x="480" y="1085"/>
                  <a:pt x="497" y="1091"/>
                  <a:pt x="514" y="1097"/>
                </a:cubicBezTo>
                <a:lnTo>
                  <a:pt x="515" y="1284"/>
                </a:lnTo>
                <a:cubicBezTo>
                  <a:pt x="515" y="1308"/>
                  <a:pt x="534" y="1327"/>
                  <a:pt x="558" y="1327"/>
                </a:cubicBezTo>
                <a:lnTo>
                  <a:pt x="772" y="1327"/>
                </a:lnTo>
                <a:cubicBezTo>
                  <a:pt x="795" y="1327"/>
                  <a:pt x="815" y="1308"/>
                  <a:pt x="815" y="1284"/>
                </a:cubicBezTo>
                <a:lnTo>
                  <a:pt x="815" y="1097"/>
                </a:lnTo>
                <a:cubicBezTo>
                  <a:pt x="832" y="1091"/>
                  <a:pt x="849" y="1084"/>
                  <a:pt x="865" y="1077"/>
                </a:cubicBezTo>
                <a:lnTo>
                  <a:pt x="997" y="1208"/>
                </a:lnTo>
                <a:cubicBezTo>
                  <a:pt x="1014" y="1224"/>
                  <a:pt x="1041" y="1224"/>
                  <a:pt x="1058" y="1207"/>
                </a:cubicBezTo>
                <a:lnTo>
                  <a:pt x="1209" y="1056"/>
                </a:lnTo>
                <a:cubicBezTo>
                  <a:pt x="1226" y="1040"/>
                  <a:pt x="1226" y="1012"/>
                  <a:pt x="1209" y="996"/>
                </a:cubicBezTo>
                <a:lnTo>
                  <a:pt x="1082" y="868"/>
                </a:lnTo>
                <a:cubicBezTo>
                  <a:pt x="1091" y="850"/>
                  <a:pt x="1099" y="832"/>
                  <a:pt x="1106" y="813"/>
                </a:cubicBezTo>
                <a:lnTo>
                  <a:pt x="1284" y="812"/>
                </a:lnTo>
                <a:cubicBezTo>
                  <a:pt x="1308" y="812"/>
                  <a:pt x="1327" y="793"/>
                  <a:pt x="1327" y="769"/>
                </a:cubicBezTo>
                <a:lnTo>
                  <a:pt x="1327" y="556"/>
                </a:lnTo>
                <a:cubicBezTo>
                  <a:pt x="1327" y="532"/>
                  <a:pt x="1308" y="513"/>
                  <a:pt x="1284" y="5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2" name="Freeform 311">
            <a:extLst>
              <a:ext uri="{FF2B5EF4-FFF2-40B4-BE49-F238E27FC236}">
                <a16:creationId xmlns:a16="http://schemas.microsoft.com/office/drawing/2014/main" id="{65866033-28D2-F74A-878C-9CB8B354B36D}"/>
              </a:ext>
            </a:extLst>
          </p:cNvPr>
          <p:cNvSpPr/>
          <p:nvPr/>
        </p:nvSpPr>
        <p:spPr>
          <a:xfrm>
            <a:off x="4036994" y="2468178"/>
            <a:ext cx="389160" cy="53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2" h="1479">
                <a:moveTo>
                  <a:pt x="996" y="1393"/>
                </a:moveTo>
                <a:lnTo>
                  <a:pt x="86" y="1393"/>
                </a:lnTo>
                <a:lnTo>
                  <a:pt x="86" y="238"/>
                </a:lnTo>
                <a:lnTo>
                  <a:pt x="137" y="238"/>
                </a:lnTo>
                <a:lnTo>
                  <a:pt x="137" y="1289"/>
                </a:lnTo>
                <a:cubicBezTo>
                  <a:pt x="137" y="1312"/>
                  <a:pt x="156" y="1332"/>
                  <a:pt x="180" y="1332"/>
                </a:cubicBezTo>
                <a:lnTo>
                  <a:pt x="905" y="1332"/>
                </a:lnTo>
                <a:cubicBezTo>
                  <a:pt x="928" y="1332"/>
                  <a:pt x="948" y="1312"/>
                  <a:pt x="948" y="1289"/>
                </a:cubicBezTo>
                <a:lnTo>
                  <a:pt x="948" y="238"/>
                </a:lnTo>
                <a:lnTo>
                  <a:pt x="996" y="238"/>
                </a:lnTo>
                <a:close/>
                <a:moveTo>
                  <a:pt x="385" y="942"/>
                </a:moveTo>
                <a:lnTo>
                  <a:pt x="697" y="942"/>
                </a:lnTo>
                <a:cubicBezTo>
                  <a:pt x="721" y="942"/>
                  <a:pt x="740" y="961"/>
                  <a:pt x="740" y="985"/>
                </a:cubicBezTo>
                <a:cubicBezTo>
                  <a:pt x="740" y="1008"/>
                  <a:pt x="721" y="1028"/>
                  <a:pt x="697" y="1028"/>
                </a:cubicBezTo>
                <a:lnTo>
                  <a:pt x="385" y="1028"/>
                </a:lnTo>
                <a:cubicBezTo>
                  <a:pt x="361" y="1028"/>
                  <a:pt x="342" y="1008"/>
                  <a:pt x="342" y="985"/>
                </a:cubicBezTo>
                <a:cubicBezTo>
                  <a:pt x="342" y="961"/>
                  <a:pt x="361" y="942"/>
                  <a:pt x="385" y="942"/>
                </a:cubicBezTo>
                <a:close/>
                <a:moveTo>
                  <a:pt x="385" y="707"/>
                </a:moveTo>
                <a:lnTo>
                  <a:pt x="697" y="707"/>
                </a:lnTo>
                <a:cubicBezTo>
                  <a:pt x="721" y="707"/>
                  <a:pt x="740" y="726"/>
                  <a:pt x="740" y="750"/>
                </a:cubicBezTo>
                <a:cubicBezTo>
                  <a:pt x="740" y="774"/>
                  <a:pt x="721" y="793"/>
                  <a:pt x="697" y="793"/>
                </a:cubicBezTo>
                <a:lnTo>
                  <a:pt x="385" y="793"/>
                </a:lnTo>
                <a:cubicBezTo>
                  <a:pt x="361" y="793"/>
                  <a:pt x="342" y="774"/>
                  <a:pt x="342" y="750"/>
                </a:cubicBezTo>
                <a:cubicBezTo>
                  <a:pt x="342" y="726"/>
                  <a:pt x="361" y="707"/>
                  <a:pt x="385" y="707"/>
                </a:cubicBezTo>
                <a:close/>
                <a:moveTo>
                  <a:pt x="385" y="473"/>
                </a:moveTo>
                <a:lnTo>
                  <a:pt x="697" y="473"/>
                </a:lnTo>
                <a:cubicBezTo>
                  <a:pt x="721" y="473"/>
                  <a:pt x="740" y="492"/>
                  <a:pt x="740" y="516"/>
                </a:cubicBezTo>
                <a:cubicBezTo>
                  <a:pt x="740" y="539"/>
                  <a:pt x="721" y="559"/>
                  <a:pt x="697" y="559"/>
                </a:cubicBezTo>
                <a:lnTo>
                  <a:pt x="385" y="559"/>
                </a:lnTo>
                <a:cubicBezTo>
                  <a:pt x="361" y="559"/>
                  <a:pt x="342" y="539"/>
                  <a:pt x="342" y="516"/>
                </a:cubicBezTo>
                <a:cubicBezTo>
                  <a:pt x="342" y="492"/>
                  <a:pt x="361" y="473"/>
                  <a:pt x="385" y="473"/>
                </a:cubicBezTo>
                <a:close/>
                <a:moveTo>
                  <a:pt x="354" y="204"/>
                </a:moveTo>
                <a:cubicBezTo>
                  <a:pt x="369" y="171"/>
                  <a:pt x="393" y="142"/>
                  <a:pt x="424" y="121"/>
                </a:cubicBezTo>
                <a:cubicBezTo>
                  <a:pt x="459" y="98"/>
                  <a:pt x="499" y="86"/>
                  <a:pt x="541" y="86"/>
                </a:cubicBezTo>
                <a:cubicBezTo>
                  <a:pt x="583" y="86"/>
                  <a:pt x="624" y="98"/>
                  <a:pt x="658" y="121"/>
                </a:cubicBezTo>
                <a:cubicBezTo>
                  <a:pt x="689" y="142"/>
                  <a:pt x="713" y="171"/>
                  <a:pt x="729" y="204"/>
                </a:cubicBezTo>
                <a:lnTo>
                  <a:pt x="729" y="282"/>
                </a:lnTo>
                <a:lnTo>
                  <a:pt x="354" y="282"/>
                </a:lnTo>
                <a:close/>
                <a:moveTo>
                  <a:pt x="1020" y="152"/>
                </a:moveTo>
                <a:lnTo>
                  <a:pt x="799" y="152"/>
                </a:lnTo>
                <a:cubicBezTo>
                  <a:pt x="777" y="111"/>
                  <a:pt x="745" y="76"/>
                  <a:pt x="706" y="50"/>
                </a:cubicBezTo>
                <a:cubicBezTo>
                  <a:pt x="658" y="17"/>
                  <a:pt x="600" y="0"/>
                  <a:pt x="541" y="0"/>
                </a:cubicBezTo>
                <a:cubicBezTo>
                  <a:pt x="482" y="0"/>
                  <a:pt x="425" y="17"/>
                  <a:pt x="376" y="50"/>
                </a:cubicBezTo>
                <a:cubicBezTo>
                  <a:pt x="337" y="76"/>
                  <a:pt x="305" y="111"/>
                  <a:pt x="283" y="152"/>
                </a:cubicBezTo>
                <a:lnTo>
                  <a:pt x="62" y="152"/>
                </a:lnTo>
                <a:cubicBezTo>
                  <a:pt x="26" y="152"/>
                  <a:pt x="0" y="187"/>
                  <a:pt x="0" y="234"/>
                </a:cubicBezTo>
                <a:lnTo>
                  <a:pt x="0" y="1436"/>
                </a:lnTo>
                <a:cubicBezTo>
                  <a:pt x="0" y="1460"/>
                  <a:pt x="19" y="1479"/>
                  <a:pt x="43" y="1479"/>
                </a:cubicBezTo>
                <a:lnTo>
                  <a:pt x="1039" y="1479"/>
                </a:lnTo>
                <a:cubicBezTo>
                  <a:pt x="1063" y="1479"/>
                  <a:pt x="1082" y="1460"/>
                  <a:pt x="1082" y="1436"/>
                </a:cubicBezTo>
                <a:lnTo>
                  <a:pt x="1082" y="234"/>
                </a:lnTo>
                <a:cubicBezTo>
                  <a:pt x="1082" y="187"/>
                  <a:pt x="1056" y="152"/>
                  <a:pt x="1020" y="1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3" name="Freeform 312">
            <a:extLst>
              <a:ext uri="{FF2B5EF4-FFF2-40B4-BE49-F238E27FC236}">
                <a16:creationId xmlns:a16="http://schemas.microsoft.com/office/drawing/2014/main" id="{5BF5AA9A-E5D6-2D4F-96B9-5DCA77F0CA38}"/>
              </a:ext>
            </a:extLst>
          </p:cNvPr>
          <p:cNvSpPr/>
          <p:nvPr/>
        </p:nvSpPr>
        <p:spPr>
          <a:xfrm>
            <a:off x="4740793" y="2541619"/>
            <a:ext cx="376200" cy="420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6" h="1168">
                <a:moveTo>
                  <a:pt x="760" y="847"/>
                </a:moveTo>
                <a:cubicBezTo>
                  <a:pt x="760" y="871"/>
                  <a:pt x="741" y="890"/>
                  <a:pt x="717" y="890"/>
                </a:cubicBezTo>
                <a:cubicBezTo>
                  <a:pt x="694" y="890"/>
                  <a:pt x="674" y="871"/>
                  <a:pt x="674" y="847"/>
                </a:cubicBezTo>
                <a:lnTo>
                  <a:pt x="674" y="535"/>
                </a:lnTo>
                <a:cubicBezTo>
                  <a:pt x="674" y="512"/>
                  <a:pt x="694" y="492"/>
                  <a:pt x="717" y="492"/>
                </a:cubicBezTo>
                <a:cubicBezTo>
                  <a:pt x="741" y="492"/>
                  <a:pt x="760" y="512"/>
                  <a:pt x="760" y="535"/>
                </a:cubicBezTo>
                <a:close/>
                <a:moveTo>
                  <a:pt x="560" y="892"/>
                </a:moveTo>
                <a:cubicBezTo>
                  <a:pt x="560" y="915"/>
                  <a:pt x="541" y="935"/>
                  <a:pt x="517" y="935"/>
                </a:cubicBezTo>
                <a:cubicBezTo>
                  <a:pt x="494" y="935"/>
                  <a:pt x="474" y="915"/>
                  <a:pt x="474" y="892"/>
                </a:cubicBezTo>
                <a:lnTo>
                  <a:pt x="474" y="580"/>
                </a:lnTo>
                <a:cubicBezTo>
                  <a:pt x="474" y="556"/>
                  <a:pt x="494" y="537"/>
                  <a:pt x="517" y="537"/>
                </a:cubicBezTo>
                <a:cubicBezTo>
                  <a:pt x="541" y="537"/>
                  <a:pt x="560" y="556"/>
                  <a:pt x="560" y="580"/>
                </a:cubicBezTo>
                <a:close/>
                <a:moveTo>
                  <a:pt x="360" y="847"/>
                </a:moveTo>
                <a:cubicBezTo>
                  <a:pt x="360" y="871"/>
                  <a:pt x="341" y="890"/>
                  <a:pt x="317" y="890"/>
                </a:cubicBezTo>
                <a:cubicBezTo>
                  <a:pt x="294" y="890"/>
                  <a:pt x="274" y="871"/>
                  <a:pt x="274" y="847"/>
                </a:cubicBezTo>
                <a:lnTo>
                  <a:pt x="274" y="535"/>
                </a:lnTo>
                <a:cubicBezTo>
                  <a:pt x="274" y="512"/>
                  <a:pt x="294" y="492"/>
                  <a:pt x="317" y="492"/>
                </a:cubicBezTo>
                <a:cubicBezTo>
                  <a:pt x="341" y="492"/>
                  <a:pt x="360" y="512"/>
                  <a:pt x="360" y="535"/>
                </a:cubicBezTo>
                <a:close/>
                <a:moveTo>
                  <a:pt x="1036" y="324"/>
                </a:moveTo>
                <a:cubicBezTo>
                  <a:pt x="1027" y="314"/>
                  <a:pt x="1015" y="308"/>
                  <a:pt x="1002" y="308"/>
                </a:cubicBezTo>
                <a:lnTo>
                  <a:pt x="961" y="308"/>
                </a:lnTo>
                <a:lnTo>
                  <a:pt x="707" y="15"/>
                </a:lnTo>
                <a:cubicBezTo>
                  <a:pt x="691" y="-3"/>
                  <a:pt x="664" y="-5"/>
                  <a:pt x="646" y="11"/>
                </a:cubicBezTo>
                <a:cubicBezTo>
                  <a:pt x="628" y="26"/>
                  <a:pt x="626" y="53"/>
                  <a:pt x="642" y="71"/>
                </a:cubicBezTo>
                <a:lnTo>
                  <a:pt x="847" y="308"/>
                </a:lnTo>
                <a:lnTo>
                  <a:pt x="185" y="308"/>
                </a:lnTo>
                <a:lnTo>
                  <a:pt x="391" y="71"/>
                </a:lnTo>
                <a:cubicBezTo>
                  <a:pt x="407" y="53"/>
                  <a:pt x="405" y="26"/>
                  <a:pt x="387" y="11"/>
                </a:cubicBezTo>
                <a:cubicBezTo>
                  <a:pt x="369" y="-5"/>
                  <a:pt x="342" y="-3"/>
                  <a:pt x="326" y="15"/>
                </a:cubicBezTo>
                <a:lnTo>
                  <a:pt x="72" y="308"/>
                </a:lnTo>
                <a:lnTo>
                  <a:pt x="44" y="308"/>
                </a:lnTo>
                <a:cubicBezTo>
                  <a:pt x="31" y="308"/>
                  <a:pt x="19" y="314"/>
                  <a:pt x="10" y="324"/>
                </a:cubicBezTo>
                <a:cubicBezTo>
                  <a:pt x="-3" y="340"/>
                  <a:pt x="-1" y="359"/>
                  <a:pt x="2" y="382"/>
                </a:cubicBezTo>
                <a:cubicBezTo>
                  <a:pt x="3" y="397"/>
                  <a:pt x="6" y="418"/>
                  <a:pt x="11" y="445"/>
                </a:cubicBezTo>
                <a:cubicBezTo>
                  <a:pt x="18" y="491"/>
                  <a:pt x="29" y="555"/>
                  <a:pt x="44" y="635"/>
                </a:cubicBezTo>
                <a:cubicBezTo>
                  <a:pt x="70" y="776"/>
                  <a:pt x="101" y="931"/>
                  <a:pt x="111" y="982"/>
                </a:cubicBezTo>
                <a:cubicBezTo>
                  <a:pt x="113" y="993"/>
                  <a:pt x="114" y="999"/>
                  <a:pt x="115" y="1001"/>
                </a:cubicBezTo>
                <a:cubicBezTo>
                  <a:pt x="125" y="1057"/>
                  <a:pt x="176" y="1101"/>
                  <a:pt x="265" y="1130"/>
                </a:cubicBezTo>
                <a:cubicBezTo>
                  <a:pt x="333" y="1153"/>
                  <a:pt x="423" y="1166"/>
                  <a:pt x="518" y="1168"/>
                </a:cubicBezTo>
                <a:cubicBezTo>
                  <a:pt x="525" y="1168"/>
                  <a:pt x="532" y="1168"/>
                  <a:pt x="540" y="1168"/>
                </a:cubicBezTo>
                <a:cubicBezTo>
                  <a:pt x="628" y="1168"/>
                  <a:pt x="712" y="1158"/>
                  <a:pt x="778" y="1139"/>
                </a:cubicBezTo>
                <a:cubicBezTo>
                  <a:pt x="871" y="1113"/>
                  <a:pt x="924" y="1071"/>
                  <a:pt x="937" y="1016"/>
                </a:cubicBezTo>
                <a:cubicBezTo>
                  <a:pt x="940" y="1002"/>
                  <a:pt x="970" y="841"/>
                  <a:pt x="997" y="682"/>
                </a:cubicBezTo>
                <a:cubicBezTo>
                  <a:pt x="1013" y="591"/>
                  <a:pt x="1025" y="517"/>
                  <a:pt x="1033" y="463"/>
                </a:cubicBezTo>
                <a:cubicBezTo>
                  <a:pt x="1038" y="430"/>
                  <a:pt x="1042" y="405"/>
                  <a:pt x="1044" y="387"/>
                </a:cubicBezTo>
                <a:cubicBezTo>
                  <a:pt x="1047" y="358"/>
                  <a:pt x="1048" y="340"/>
                  <a:pt x="1036" y="32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4" name="Freeform 313">
            <a:extLst>
              <a:ext uri="{FF2B5EF4-FFF2-40B4-BE49-F238E27FC236}">
                <a16:creationId xmlns:a16="http://schemas.microsoft.com/office/drawing/2014/main" id="{55498163-2C63-7D47-9C2C-E057CEF7CED2}"/>
              </a:ext>
            </a:extLst>
          </p:cNvPr>
          <p:cNvSpPr/>
          <p:nvPr/>
        </p:nvSpPr>
        <p:spPr>
          <a:xfrm>
            <a:off x="5530272" y="2484377"/>
            <a:ext cx="19188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4" h="197">
                <a:moveTo>
                  <a:pt x="43" y="197"/>
                </a:moveTo>
                <a:cubicBezTo>
                  <a:pt x="67" y="197"/>
                  <a:pt x="86" y="178"/>
                  <a:pt x="86" y="154"/>
                </a:cubicBezTo>
                <a:lnTo>
                  <a:pt x="86" y="86"/>
                </a:lnTo>
                <a:lnTo>
                  <a:pt x="448" y="86"/>
                </a:lnTo>
                <a:lnTo>
                  <a:pt x="448" y="154"/>
                </a:lnTo>
                <a:cubicBezTo>
                  <a:pt x="448" y="178"/>
                  <a:pt x="467" y="197"/>
                  <a:pt x="491" y="197"/>
                </a:cubicBezTo>
                <a:cubicBezTo>
                  <a:pt x="515" y="197"/>
                  <a:pt x="534" y="178"/>
                  <a:pt x="534" y="154"/>
                </a:cubicBezTo>
                <a:lnTo>
                  <a:pt x="534" y="47"/>
                </a:lnTo>
                <a:cubicBezTo>
                  <a:pt x="534" y="21"/>
                  <a:pt x="512" y="0"/>
                  <a:pt x="483" y="0"/>
                </a:cubicBezTo>
                <a:lnTo>
                  <a:pt x="52" y="0"/>
                </a:lnTo>
                <a:cubicBezTo>
                  <a:pt x="23" y="0"/>
                  <a:pt x="0" y="21"/>
                  <a:pt x="0" y="47"/>
                </a:cubicBezTo>
                <a:lnTo>
                  <a:pt x="0" y="154"/>
                </a:lnTo>
                <a:cubicBezTo>
                  <a:pt x="0" y="178"/>
                  <a:pt x="19" y="197"/>
                  <a:pt x="43" y="19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5" name="Freeform 314">
            <a:extLst>
              <a:ext uri="{FF2B5EF4-FFF2-40B4-BE49-F238E27FC236}">
                <a16:creationId xmlns:a16="http://schemas.microsoft.com/office/drawing/2014/main" id="{C65F2454-DCD8-9942-8A9B-D1FF95171670}"/>
              </a:ext>
            </a:extLst>
          </p:cNvPr>
          <p:cNvSpPr/>
          <p:nvPr/>
        </p:nvSpPr>
        <p:spPr>
          <a:xfrm>
            <a:off x="5400674" y="2565739"/>
            <a:ext cx="451440" cy="396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5" h="1101">
                <a:moveTo>
                  <a:pt x="854" y="770"/>
                </a:moveTo>
                <a:cubicBezTo>
                  <a:pt x="854" y="794"/>
                  <a:pt x="834" y="813"/>
                  <a:pt x="811" y="813"/>
                </a:cubicBezTo>
                <a:cubicBezTo>
                  <a:pt x="787" y="813"/>
                  <a:pt x="768" y="794"/>
                  <a:pt x="768" y="770"/>
                </a:cubicBezTo>
                <a:lnTo>
                  <a:pt x="768" y="292"/>
                </a:lnTo>
                <a:cubicBezTo>
                  <a:pt x="768" y="268"/>
                  <a:pt x="787" y="249"/>
                  <a:pt x="811" y="249"/>
                </a:cubicBezTo>
                <a:cubicBezTo>
                  <a:pt x="834" y="249"/>
                  <a:pt x="854" y="268"/>
                  <a:pt x="854" y="292"/>
                </a:cubicBezTo>
                <a:close/>
                <a:moveTo>
                  <a:pt x="665" y="838"/>
                </a:moveTo>
                <a:cubicBezTo>
                  <a:pt x="665" y="862"/>
                  <a:pt x="646" y="881"/>
                  <a:pt x="622" y="881"/>
                </a:cubicBezTo>
                <a:cubicBezTo>
                  <a:pt x="598" y="881"/>
                  <a:pt x="579" y="862"/>
                  <a:pt x="579" y="838"/>
                </a:cubicBezTo>
                <a:lnTo>
                  <a:pt x="579" y="360"/>
                </a:lnTo>
                <a:cubicBezTo>
                  <a:pt x="579" y="336"/>
                  <a:pt x="598" y="317"/>
                  <a:pt x="622" y="317"/>
                </a:cubicBezTo>
                <a:cubicBezTo>
                  <a:pt x="646" y="317"/>
                  <a:pt x="665" y="336"/>
                  <a:pt x="665" y="360"/>
                </a:cubicBezTo>
                <a:close/>
                <a:moveTo>
                  <a:pt x="477" y="770"/>
                </a:moveTo>
                <a:cubicBezTo>
                  <a:pt x="477" y="794"/>
                  <a:pt x="458" y="813"/>
                  <a:pt x="434" y="813"/>
                </a:cubicBezTo>
                <a:cubicBezTo>
                  <a:pt x="410" y="813"/>
                  <a:pt x="391" y="794"/>
                  <a:pt x="391" y="770"/>
                </a:cubicBezTo>
                <a:lnTo>
                  <a:pt x="391" y="292"/>
                </a:lnTo>
                <a:cubicBezTo>
                  <a:pt x="391" y="268"/>
                  <a:pt x="410" y="249"/>
                  <a:pt x="434" y="249"/>
                </a:cubicBezTo>
                <a:cubicBezTo>
                  <a:pt x="458" y="249"/>
                  <a:pt x="477" y="268"/>
                  <a:pt x="477" y="292"/>
                </a:cubicBezTo>
                <a:close/>
                <a:moveTo>
                  <a:pt x="1212" y="0"/>
                </a:moveTo>
                <a:lnTo>
                  <a:pt x="177" y="0"/>
                </a:lnTo>
                <a:lnTo>
                  <a:pt x="43" y="0"/>
                </a:lnTo>
                <a:cubicBezTo>
                  <a:pt x="19" y="0"/>
                  <a:pt x="0" y="20"/>
                  <a:pt x="0" y="43"/>
                </a:cubicBezTo>
                <a:cubicBezTo>
                  <a:pt x="0" y="67"/>
                  <a:pt x="19" y="86"/>
                  <a:pt x="43" y="86"/>
                </a:cubicBezTo>
                <a:lnTo>
                  <a:pt x="135" y="86"/>
                </a:lnTo>
                <a:cubicBezTo>
                  <a:pt x="135" y="87"/>
                  <a:pt x="135" y="88"/>
                  <a:pt x="135" y="89"/>
                </a:cubicBezTo>
                <a:cubicBezTo>
                  <a:pt x="137" y="113"/>
                  <a:pt x="140" y="147"/>
                  <a:pt x="145" y="191"/>
                </a:cubicBezTo>
                <a:cubicBezTo>
                  <a:pt x="154" y="265"/>
                  <a:pt x="166" y="367"/>
                  <a:pt x="181" y="492"/>
                </a:cubicBezTo>
                <a:cubicBezTo>
                  <a:pt x="207" y="697"/>
                  <a:pt x="238" y="930"/>
                  <a:pt x="240" y="942"/>
                </a:cubicBezTo>
                <a:cubicBezTo>
                  <a:pt x="251" y="996"/>
                  <a:pt x="299" y="1037"/>
                  <a:pt x="384" y="1065"/>
                </a:cubicBezTo>
                <a:cubicBezTo>
                  <a:pt x="448" y="1086"/>
                  <a:pt x="533" y="1099"/>
                  <a:pt x="623" y="1101"/>
                </a:cubicBezTo>
                <a:cubicBezTo>
                  <a:pt x="630" y="1101"/>
                  <a:pt x="636" y="1101"/>
                  <a:pt x="643" y="1101"/>
                </a:cubicBezTo>
                <a:cubicBezTo>
                  <a:pt x="727" y="1101"/>
                  <a:pt x="806" y="1091"/>
                  <a:pt x="869" y="1074"/>
                </a:cubicBezTo>
                <a:cubicBezTo>
                  <a:pt x="957" y="1049"/>
                  <a:pt x="1008" y="1009"/>
                  <a:pt x="1020" y="956"/>
                </a:cubicBezTo>
                <a:cubicBezTo>
                  <a:pt x="1024" y="939"/>
                  <a:pt x="1056" y="685"/>
                  <a:pt x="1078" y="497"/>
                </a:cubicBezTo>
                <a:cubicBezTo>
                  <a:pt x="1093" y="373"/>
                  <a:pt x="1104" y="267"/>
                  <a:pt x="1112" y="192"/>
                </a:cubicBezTo>
                <a:cubicBezTo>
                  <a:pt x="1117" y="148"/>
                  <a:pt x="1120" y="113"/>
                  <a:pt x="1122" y="89"/>
                </a:cubicBezTo>
                <a:cubicBezTo>
                  <a:pt x="1122" y="88"/>
                  <a:pt x="1122" y="87"/>
                  <a:pt x="1122" y="86"/>
                </a:cubicBezTo>
                <a:lnTo>
                  <a:pt x="1212" y="86"/>
                </a:lnTo>
                <a:cubicBezTo>
                  <a:pt x="1235" y="86"/>
                  <a:pt x="1255" y="67"/>
                  <a:pt x="1255" y="43"/>
                </a:cubicBezTo>
                <a:cubicBezTo>
                  <a:pt x="1255" y="20"/>
                  <a:pt x="1235" y="0"/>
                  <a:pt x="121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6" name="Freeform 315">
            <a:extLst>
              <a:ext uri="{FF2B5EF4-FFF2-40B4-BE49-F238E27FC236}">
                <a16:creationId xmlns:a16="http://schemas.microsoft.com/office/drawing/2014/main" id="{DFEA4AB1-196F-DD43-821D-F86E86088EFE}"/>
              </a:ext>
            </a:extLst>
          </p:cNvPr>
          <p:cNvSpPr/>
          <p:nvPr/>
        </p:nvSpPr>
        <p:spPr>
          <a:xfrm>
            <a:off x="3324193" y="2523618"/>
            <a:ext cx="420480" cy="42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69" h="1170">
                <a:moveTo>
                  <a:pt x="1083" y="1084"/>
                </a:moveTo>
                <a:lnTo>
                  <a:pt x="799" y="1084"/>
                </a:lnTo>
                <a:lnTo>
                  <a:pt x="682" y="879"/>
                </a:lnTo>
                <a:lnTo>
                  <a:pt x="859" y="655"/>
                </a:lnTo>
                <a:lnTo>
                  <a:pt x="1083" y="938"/>
                </a:lnTo>
                <a:close/>
                <a:moveTo>
                  <a:pt x="86" y="1084"/>
                </a:moveTo>
                <a:lnTo>
                  <a:pt x="86" y="803"/>
                </a:lnTo>
                <a:cubicBezTo>
                  <a:pt x="86" y="802"/>
                  <a:pt x="87" y="801"/>
                  <a:pt x="87" y="801"/>
                </a:cubicBezTo>
                <a:lnTo>
                  <a:pt x="313" y="403"/>
                </a:lnTo>
                <a:lnTo>
                  <a:pt x="700" y="1084"/>
                </a:lnTo>
                <a:close/>
                <a:moveTo>
                  <a:pt x="858" y="132"/>
                </a:moveTo>
                <a:cubicBezTo>
                  <a:pt x="955" y="132"/>
                  <a:pt x="1034" y="211"/>
                  <a:pt x="1034" y="308"/>
                </a:cubicBezTo>
                <a:cubicBezTo>
                  <a:pt x="1034" y="405"/>
                  <a:pt x="955" y="484"/>
                  <a:pt x="858" y="484"/>
                </a:cubicBezTo>
                <a:cubicBezTo>
                  <a:pt x="761" y="484"/>
                  <a:pt x="682" y="405"/>
                  <a:pt x="682" y="308"/>
                </a:cubicBezTo>
                <a:cubicBezTo>
                  <a:pt x="682" y="211"/>
                  <a:pt x="761" y="132"/>
                  <a:pt x="858" y="132"/>
                </a:cubicBezTo>
                <a:close/>
                <a:moveTo>
                  <a:pt x="1096" y="0"/>
                </a:moveTo>
                <a:lnTo>
                  <a:pt x="73" y="0"/>
                </a:lnTo>
                <a:cubicBezTo>
                  <a:pt x="32" y="0"/>
                  <a:pt x="0" y="28"/>
                  <a:pt x="0" y="64"/>
                </a:cubicBezTo>
                <a:lnTo>
                  <a:pt x="0" y="1107"/>
                </a:lnTo>
                <a:cubicBezTo>
                  <a:pt x="0" y="1143"/>
                  <a:pt x="32" y="1170"/>
                  <a:pt x="73" y="1170"/>
                </a:cubicBezTo>
                <a:lnTo>
                  <a:pt x="1096" y="1170"/>
                </a:lnTo>
                <a:cubicBezTo>
                  <a:pt x="1137" y="1170"/>
                  <a:pt x="1169" y="1143"/>
                  <a:pt x="1169" y="1107"/>
                </a:cubicBezTo>
                <a:lnTo>
                  <a:pt x="1169" y="64"/>
                </a:lnTo>
                <a:cubicBezTo>
                  <a:pt x="1169" y="28"/>
                  <a:pt x="1137" y="0"/>
                  <a:pt x="109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7" name="Freeform 316">
            <a:extLst>
              <a:ext uri="{FF2B5EF4-FFF2-40B4-BE49-F238E27FC236}">
                <a16:creationId xmlns:a16="http://schemas.microsoft.com/office/drawing/2014/main" id="{DBB0C50C-5CA4-D448-ADC0-A0D92FE11C6E}"/>
              </a:ext>
            </a:extLst>
          </p:cNvPr>
          <p:cNvSpPr/>
          <p:nvPr/>
        </p:nvSpPr>
        <p:spPr>
          <a:xfrm>
            <a:off x="6085753" y="2491218"/>
            <a:ext cx="420840" cy="452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0" h="1259">
                <a:moveTo>
                  <a:pt x="955" y="1173"/>
                </a:moveTo>
                <a:cubicBezTo>
                  <a:pt x="908" y="1173"/>
                  <a:pt x="870" y="1135"/>
                  <a:pt x="870" y="1088"/>
                </a:cubicBezTo>
                <a:cubicBezTo>
                  <a:pt x="870" y="1041"/>
                  <a:pt x="908" y="1002"/>
                  <a:pt x="955" y="1002"/>
                </a:cubicBezTo>
                <a:cubicBezTo>
                  <a:pt x="1002" y="1002"/>
                  <a:pt x="1041" y="1041"/>
                  <a:pt x="1041" y="1088"/>
                </a:cubicBezTo>
                <a:cubicBezTo>
                  <a:pt x="1041" y="1135"/>
                  <a:pt x="1002" y="1173"/>
                  <a:pt x="955" y="1173"/>
                </a:cubicBezTo>
                <a:close/>
                <a:moveTo>
                  <a:pt x="439" y="1173"/>
                </a:moveTo>
                <a:cubicBezTo>
                  <a:pt x="392" y="1173"/>
                  <a:pt x="354" y="1135"/>
                  <a:pt x="354" y="1088"/>
                </a:cubicBezTo>
                <a:cubicBezTo>
                  <a:pt x="354" y="1041"/>
                  <a:pt x="392" y="1002"/>
                  <a:pt x="439" y="1002"/>
                </a:cubicBezTo>
                <a:cubicBezTo>
                  <a:pt x="486" y="1002"/>
                  <a:pt x="524" y="1041"/>
                  <a:pt x="524" y="1088"/>
                </a:cubicBezTo>
                <a:cubicBezTo>
                  <a:pt x="524" y="1135"/>
                  <a:pt x="486" y="1173"/>
                  <a:pt x="439" y="1173"/>
                </a:cubicBezTo>
                <a:close/>
                <a:moveTo>
                  <a:pt x="1127" y="916"/>
                </a:moveTo>
                <a:lnTo>
                  <a:pt x="188" y="916"/>
                </a:lnTo>
                <a:lnTo>
                  <a:pt x="245" y="827"/>
                </a:lnTo>
                <a:lnTo>
                  <a:pt x="976" y="827"/>
                </a:lnTo>
                <a:cubicBezTo>
                  <a:pt x="977" y="827"/>
                  <a:pt x="979" y="827"/>
                  <a:pt x="980" y="827"/>
                </a:cubicBezTo>
                <a:lnTo>
                  <a:pt x="981" y="827"/>
                </a:lnTo>
                <a:cubicBezTo>
                  <a:pt x="982" y="826"/>
                  <a:pt x="983" y="826"/>
                  <a:pt x="984" y="826"/>
                </a:cubicBezTo>
                <a:cubicBezTo>
                  <a:pt x="985" y="826"/>
                  <a:pt x="985" y="826"/>
                  <a:pt x="985" y="826"/>
                </a:cubicBezTo>
                <a:cubicBezTo>
                  <a:pt x="986" y="826"/>
                  <a:pt x="987" y="825"/>
                  <a:pt x="988" y="825"/>
                </a:cubicBezTo>
                <a:cubicBezTo>
                  <a:pt x="988" y="825"/>
                  <a:pt x="989" y="825"/>
                  <a:pt x="990" y="825"/>
                </a:cubicBezTo>
                <a:cubicBezTo>
                  <a:pt x="990" y="824"/>
                  <a:pt x="991" y="824"/>
                  <a:pt x="992" y="824"/>
                </a:cubicBezTo>
                <a:cubicBezTo>
                  <a:pt x="992" y="824"/>
                  <a:pt x="993" y="824"/>
                  <a:pt x="993" y="823"/>
                </a:cubicBezTo>
                <a:cubicBezTo>
                  <a:pt x="994" y="823"/>
                  <a:pt x="995" y="823"/>
                  <a:pt x="995" y="822"/>
                </a:cubicBezTo>
                <a:cubicBezTo>
                  <a:pt x="996" y="822"/>
                  <a:pt x="996" y="822"/>
                  <a:pt x="997" y="822"/>
                </a:cubicBezTo>
                <a:cubicBezTo>
                  <a:pt x="998" y="821"/>
                  <a:pt x="999" y="820"/>
                  <a:pt x="1000" y="820"/>
                </a:cubicBezTo>
                <a:cubicBezTo>
                  <a:pt x="1000" y="819"/>
                  <a:pt x="1001" y="819"/>
                  <a:pt x="1001" y="819"/>
                </a:cubicBezTo>
                <a:cubicBezTo>
                  <a:pt x="1002" y="818"/>
                  <a:pt x="1002" y="818"/>
                  <a:pt x="1003" y="817"/>
                </a:cubicBezTo>
                <a:cubicBezTo>
                  <a:pt x="1003" y="817"/>
                  <a:pt x="1004" y="817"/>
                  <a:pt x="1004" y="816"/>
                </a:cubicBezTo>
                <a:cubicBezTo>
                  <a:pt x="1005" y="816"/>
                  <a:pt x="1005" y="815"/>
                  <a:pt x="1006" y="815"/>
                </a:cubicBezTo>
                <a:cubicBezTo>
                  <a:pt x="1006" y="814"/>
                  <a:pt x="1007" y="814"/>
                  <a:pt x="1007" y="814"/>
                </a:cubicBezTo>
                <a:cubicBezTo>
                  <a:pt x="1008" y="813"/>
                  <a:pt x="1008" y="812"/>
                  <a:pt x="1009" y="812"/>
                </a:cubicBezTo>
                <a:cubicBezTo>
                  <a:pt x="1009" y="811"/>
                  <a:pt x="1009" y="811"/>
                  <a:pt x="1010" y="811"/>
                </a:cubicBezTo>
                <a:cubicBezTo>
                  <a:pt x="1010" y="810"/>
                  <a:pt x="1011" y="809"/>
                  <a:pt x="1011" y="809"/>
                </a:cubicBezTo>
                <a:cubicBezTo>
                  <a:pt x="1011" y="808"/>
                  <a:pt x="1012" y="808"/>
                  <a:pt x="1012" y="808"/>
                </a:cubicBezTo>
                <a:cubicBezTo>
                  <a:pt x="1012" y="807"/>
                  <a:pt x="1013" y="806"/>
                  <a:pt x="1013" y="805"/>
                </a:cubicBezTo>
                <a:cubicBezTo>
                  <a:pt x="1014" y="805"/>
                  <a:pt x="1014" y="805"/>
                  <a:pt x="1014" y="804"/>
                </a:cubicBezTo>
                <a:cubicBezTo>
                  <a:pt x="1014" y="803"/>
                  <a:pt x="1015" y="802"/>
                  <a:pt x="1015" y="801"/>
                </a:cubicBezTo>
                <a:cubicBezTo>
                  <a:pt x="1016" y="801"/>
                  <a:pt x="1016" y="800"/>
                  <a:pt x="1016" y="800"/>
                </a:cubicBezTo>
                <a:cubicBezTo>
                  <a:pt x="1016" y="799"/>
                  <a:pt x="1017" y="798"/>
                  <a:pt x="1017" y="797"/>
                </a:cubicBezTo>
                <a:cubicBezTo>
                  <a:pt x="1017" y="796"/>
                  <a:pt x="1017" y="796"/>
                  <a:pt x="1017" y="795"/>
                </a:cubicBezTo>
                <a:cubicBezTo>
                  <a:pt x="1018" y="794"/>
                  <a:pt x="1018" y="794"/>
                  <a:pt x="1018" y="793"/>
                </a:cubicBezTo>
                <a:lnTo>
                  <a:pt x="1149" y="219"/>
                </a:lnTo>
                <a:cubicBezTo>
                  <a:pt x="1149" y="218"/>
                  <a:pt x="1149" y="217"/>
                  <a:pt x="1149" y="217"/>
                </a:cubicBezTo>
                <a:cubicBezTo>
                  <a:pt x="1149" y="216"/>
                  <a:pt x="1149" y="215"/>
                  <a:pt x="1149" y="215"/>
                </a:cubicBezTo>
                <a:cubicBezTo>
                  <a:pt x="1150" y="214"/>
                  <a:pt x="1150" y="213"/>
                  <a:pt x="1150" y="213"/>
                </a:cubicBezTo>
                <a:cubicBezTo>
                  <a:pt x="1150" y="212"/>
                  <a:pt x="1150" y="211"/>
                  <a:pt x="1150" y="210"/>
                </a:cubicBezTo>
                <a:cubicBezTo>
                  <a:pt x="1150" y="209"/>
                  <a:pt x="1150" y="209"/>
                  <a:pt x="1150" y="209"/>
                </a:cubicBezTo>
                <a:cubicBezTo>
                  <a:pt x="1150" y="208"/>
                  <a:pt x="1150" y="207"/>
                  <a:pt x="1150" y="206"/>
                </a:cubicBezTo>
                <a:cubicBezTo>
                  <a:pt x="1150" y="205"/>
                  <a:pt x="1149" y="205"/>
                  <a:pt x="1149" y="204"/>
                </a:cubicBezTo>
                <a:cubicBezTo>
                  <a:pt x="1149" y="203"/>
                  <a:pt x="1149" y="203"/>
                  <a:pt x="1149" y="202"/>
                </a:cubicBezTo>
                <a:cubicBezTo>
                  <a:pt x="1149" y="201"/>
                  <a:pt x="1149" y="200"/>
                  <a:pt x="1149" y="200"/>
                </a:cubicBezTo>
                <a:cubicBezTo>
                  <a:pt x="1148" y="199"/>
                  <a:pt x="1148" y="198"/>
                  <a:pt x="1148" y="198"/>
                </a:cubicBezTo>
                <a:cubicBezTo>
                  <a:pt x="1148" y="197"/>
                  <a:pt x="1147" y="196"/>
                  <a:pt x="1147" y="196"/>
                </a:cubicBezTo>
                <a:cubicBezTo>
                  <a:pt x="1147" y="195"/>
                  <a:pt x="1147" y="194"/>
                  <a:pt x="1147" y="194"/>
                </a:cubicBezTo>
                <a:cubicBezTo>
                  <a:pt x="1146" y="193"/>
                  <a:pt x="1146" y="192"/>
                  <a:pt x="1146" y="192"/>
                </a:cubicBezTo>
                <a:cubicBezTo>
                  <a:pt x="1145" y="191"/>
                  <a:pt x="1145" y="191"/>
                  <a:pt x="1145" y="190"/>
                </a:cubicBezTo>
                <a:cubicBezTo>
                  <a:pt x="1144" y="189"/>
                  <a:pt x="1144" y="189"/>
                  <a:pt x="1144" y="188"/>
                </a:cubicBezTo>
                <a:cubicBezTo>
                  <a:pt x="1143" y="188"/>
                  <a:pt x="1143" y="187"/>
                  <a:pt x="1143" y="186"/>
                </a:cubicBezTo>
                <a:cubicBezTo>
                  <a:pt x="1142" y="186"/>
                  <a:pt x="1142" y="185"/>
                  <a:pt x="1142" y="185"/>
                </a:cubicBezTo>
                <a:cubicBezTo>
                  <a:pt x="1141" y="184"/>
                  <a:pt x="1141" y="184"/>
                  <a:pt x="1140" y="183"/>
                </a:cubicBezTo>
                <a:lnTo>
                  <a:pt x="1139" y="182"/>
                </a:lnTo>
                <a:cubicBezTo>
                  <a:pt x="1139" y="181"/>
                  <a:pt x="1138" y="180"/>
                  <a:pt x="1138" y="180"/>
                </a:cubicBezTo>
                <a:cubicBezTo>
                  <a:pt x="1137" y="180"/>
                  <a:pt x="1137" y="179"/>
                  <a:pt x="1136" y="179"/>
                </a:cubicBezTo>
                <a:cubicBezTo>
                  <a:pt x="1136" y="178"/>
                  <a:pt x="1135" y="178"/>
                  <a:pt x="1134" y="177"/>
                </a:cubicBezTo>
                <a:cubicBezTo>
                  <a:pt x="1134" y="177"/>
                  <a:pt x="1134" y="176"/>
                  <a:pt x="1133" y="176"/>
                </a:cubicBezTo>
                <a:cubicBezTo>
                  <a:pt x="1132" y="176"/>
                  <a:pt x="1132" y="175"/>
                  <a:pt x="1131" y="175"/>
                </a:cubicBezTo>
                <a:cubicBezTo>
                  <a:pt x="1131" y="174"/>
                  <a:pt x="1130" y="174"/>
                  <a:pt x="1130" y="174"/>
                </a:cubicBezTo>
                <a:cubicBezTo>
                  <a:pt x="1129" y="173"/>
                  <a:pt x="1128" y="173"/>
                  <a:pt x="1128" y="172"/>
                </a:cubicBezTo>
                <a:cubicBezTo>
                  <a:pt x="1127" y="172"/>
                  <a:pt x="1126" y="172"/>
                  <a:pt x="1126" y="171"/>
                </a:cubicBezTo>
                <a:cubicBezTo>
                  <a:pt x="1125" y="171"/>
                  <a:pt x="1125" y="171"/>
                  <a:pt x="1124" y="171"/>
                </a:cubicBezTo>
                <a:cubicBezTo>
                  <a:pt x="1123" y="170"/>
                  <a:pt x="1122" y="170"/>
                  <a:pt x="1122" y="170"/>
                </a:cubicBezTo>
                <a:cubicBezTo>
                  <a:pt x="1121" y="169"/>
                  <a:pt x="1121" y="169"/>
                  <a:pt x="1120" y="169"/>
                </a:cubicBezTo>
                <a:cubicBezTo>
                  <a:pt x="1119" y="169"/>
                  <a:pt x="1118" y="169"/>
                  <a:pt x="1117" y="168"/>
                </a:cubicBezTo>
                <a:lnTo>
                  <a:pt x="1116" y="168"/>
                </a:lnTo>
                <a:cubicBezTo>
                  <a:pt x="1115" y="168"/>
                  <a:pt x="1114" y="168"/>
                  <a:pt x="1113" y="168"/>
                </a:cubicBezTo>
                <a:cubicBezTo>
                  <a:pt x="1113" y="167"/>
                  <a:pt x="1112" y="167"/>
                  <a:pt x="1111" y="167"/>
                </a:cubicBezTo>
                <a:lnTo>
                  <a:pt x="1110" y="167"/>
                </a:lnTo>
                <a:cubicBezTo>
                  <a:pt x="1109" y="167"/>
                  <a:pt x="1108" y="167"/>
                  <a:pt x="1107" y="167"/>
                </a:cubicBezTo>
                <a:lnTo>
                  <a:pt x="252" y="167"/>
                </a:lnTo>
                <a:cubicBezTo>
                  <a:pt x="247" y="167"/>
                  <a:pt x="242" y="168"/>
                  <a:pt x="238" y="169"/>
                </a:cubicBezTo>
                <a:lnTo>
                  <a:pt x="212" y="35"/>
                </a:lnTo>
                <a:cubicBezTo>
                  <a:pt x="212" y="34"/>
                  <a:pt x="212" y="33"/>
                  <a:pt x="211" y="32"/>
                </a:cubicBezTo>
                <a:cubicBezTo>
                  <a:pt x="211" y="31"/>
                  <a:pt x="211" y="31"/>
                  <a:pt x="211" y="31"/>
                </a:cubicBezTo>
                <a:cubicBezTo>
                  <a:pt x="211" y="30"/>
                  <a:pt x="211" y="29"/>
                  <a:pt x="210" y="28"/>
                </a:cubicBezTo>
                <a:lnTo>
                  <a:pt x="210" y="27"/>
                </a:lnTo>
                <a:cubicBezTo>
                  <a:pt x="209" y="26"/>
                  <a:pt x="209" y="25"/>
                  <a:pt x="209" y="25"/>
                </a:cubicBezTo>
                <a:cubicBezTo>
                  <a:pt x="208" y="24"/>
                  <a:pt x="208" y="23"/>
                  <a:pt x="208" y="23"/>
                </a:cubicBezTo>
                <a:cubicBezTo>
                  <a:pt x="208" y="22"/>
                  <a:pt x="207" y="22"/>
                  <a:pt x="207" y="21"/>
                </a:cubicBezTo>
                <a:cubicBezTo>
                  <a:pt x="207" y="21"/>
                  <a:pt x="206" y="20"/>
                  <a:pt x="206" y="19"/>
                </a:cubicBezTo>
                <a:cubicBezTo>
                  <a:pt x="206" y="19"/>
                  <a:pt x="205" y="19"/>
                  <a:pt x="205" y="18"/>
                </a:cubicBezTo>
                <a:cubicBezTo>
                  <a:pt x="205" y="18"/>
                  <a:pt x="204" y="17"/>
                  <a:pt x="203" y="16"/>
                </a:cubicBezTo>
                <a:lnTo>
                  <a:pt x="203" y="15"/>
                </a:lnTo>
                <a:cubicBezTo>
                  <a:pt x="202" y="14"/>
                  <a:pt x="201" y="14"/>
                  <a:pt x="200" y="13"/>
                </a:cubicBezTo>
                <a:cubicBezTo>
                  <a:pt x="200" y="12"/>
                  <a:pt x="200" y="12"/>
                  <a:pt x="199" y="11"/>
                </a:cubicBezTo>
                <a:cubicBezTo>
                  <a:pt x="199" y="11"/>
                  <a:pt x="198" y="10"/>
                  <a:pt x="197" y="10"/>
                </a:cubicBezTo>
                <a:cubicBezTo>
                  <a:pt x="197" y="9"/>
                  <a:pt x="196" y="9"/>
                  <a:pt x="195" y="8"/>
                </a:cubicBezTo>
                <a:lnTo>
                  <a:pt x="194" y="8"/>
                </a:lnTo>
                <a:cubicBezTo>
                  <a:pt x="193" y="7"/>
                  <a:pt x="192" y="6"/>
                  <a:pt x="191" y="6"/>
                </a:cubicBezTo>
                <a:lnTo>
                  <a:pt x="191" y="5"/>
                </a:lnTo>
                <a:cubicBezTo>
                  <a:pt x="190" y="5"/>
                  <a:pt x="188" y="4"/>
                  <a:pt x="187" y="4"/>
                </a:cubicBezTo>
                <a:cubicBezTo>
                  <a:pt x="186" y="3"/>
                  <a:pt x="185" y="3"/>
                  <a:pt x="184" y="3"/>
                </a:cubicBezTo>
                <a:cubicBezTo>
                  <a:pt x="184" y="2"/>
                  <a:pt x="183" y="2"/>
                  <a:pt x="183" y="2"/>
                </a:cubicBezTo>
                <a:cubicBezTo>
                  <a:pt x="182" y="2"/>
                  <a:pt x="182" y="2"/>
                  <a:pt x="181" y="2"/>
                </a:cubicBezTo>
                <a:cubicBezTo>
                  <a:pt x="180" y="1"/>
                  <a:pt x="180" y="1"/>
                  <a:pt x="179" y="1"/>
                </a:cubicBezTo>
                <a:cubicBezTo>
                  <a:pt x="178" y="1"/>
                  <a:pt x="178" y="1"/>
                  <a:pt x="177" y="1"/>
                </a:cubicBezTo>
                <a:cubicBezTo>
                  <a:pt x="176" y="1"/>
                  <a:pt x="175" y="1"/>
                  <a:pt x="175" y="0"/>
                </a:cubicBezTo>
                <a:cubicBezTo>
                  <a:pt x="174" y="0"/>
                  <a:pt x="174" y="0"/>
                  <a:pt x="173" y="0"/>
                </a:cubicBezTo>
                <a:cubicBezTo>
                  <a:pt x="172" y="0"/>
                  <a:pt x="171" y="0"/>
                  <a:pt x="170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7"/>
                  <a:pt x="19" y="86"/>
                  <a:pt x="43" y="86"/>
                </a:cubicBezTo>
                <a:lnTo>
                  <a:pt x="134" y="86"/>
                </a:lnTo>
                <a:lnTo>
                  <a:pt x="259" y="741"/>
                </a:lnTo>
                <a:lnTo>
                  <a:pt x="221" y="741"/>
                </a:lnTo>
                <a:cubicBezTo>
                  <a:pt x="220" y="741"/>
                  <a:pt x="219" y="741"/>
                  <a:pt x="218" y="741"/>
                </a:cubicBezTo>
                <a:cubicBezTo>
                  <a:pt x="218" y="741"/>
                  <a:pt x="217" y="741"/>
                  <a:pt x="216" y="741"/>
                </a:cubicBezTo>
                <a:cubicBezTo>
                  <a:pt x="216" y="741"/>
                  <a:pt x="215" y="741"/>
                  <a:pt x="214" y="741"/>
                </a:cubicBezTo>
                <a:cubicBezTo>
                  <a:pt x="214" y="742"/>
                  <a:pt x="213" y="742"/>
                  <a:pt x="212" y="742"/>
                </a:cubicBezTo>
                <a:lnTo>
                  <a:pt x="211" y="742"/>
                </a:lnTo>
                <a:cubicBezTo>
                  <a:pt x="210" y="742"/>
                  <a:pt x="209" y="743"/>
                  <a:pt x="208" y="743"/>
                </a:cubicBezTo>
                <a:lnTo>
                  <a:pt x="207" y="743"/>
                </a:lnTo>
                <a:cubicBezTo>
                  <a:pt x="206" y="744"/>
                  <a:pt x="205" y="744"/>
                  <a:pt x="204" y="744"/>
                </a:cubicBezTo>
                <a:cubicBezTo>
                  <a:pt x="204" y="745"/>
                  <a:pt x="203" y="745"/>
                  <a:pt x="203" y="745"/>
                </a:cubicBezTo>
                <a:cubicBezTo>
                  <a:pt x="202" y="745"/>
                  <a:pt x="201" y="746"/>
                  <a:pt x="201" y="746"/>
                </a:cubicBezTo>
                <a:cubicBezTo>
                  <a:pt x="200" y="746"/>
                  <a:pt x="199" y="747"/>
                  <a:pt x="198" y="747"/>
                </a:cubicBezTo>
                <a:cubicBezTo>
                  <a:pt x="198" y="748"/>
                  <a:pt x="197" y="748"/>
                  <a:pt x="197" y="748"/>
                </a:cubicBezTo>
                <a:cubicBezTo>
                  <a:pt x="196" y="749"/>
                  <a:pt x="196" y="749"/>
                  <a:pt x="195" y="750"/>
                </a:cubicBezTo>
                <a:cubicBezTo>
                  <a:pt x="194" y="750"/>
                  <a:pt x="194" y="750"/>
                  <a:pt x="194" y="751"/>
                </a:cubicBezTo>
                <a:cubicBezTo>
                  <a:pt x="193" y="751"/>
                  <a:pt x="192" y="752"/>
                  <a:pt x="192" y="753"/>
                </a:cubicBezTo>
                <a:cubicBezTo>
                  <a:pt x="191" y="753"/>
                  <a:pt x="191" y="753"/>
                  <a:pt x="191" y="754"/>
                </a:cubicBezTo>
                <a:cubicBezTo>
                  <a:pt x="190" y="754"/>
                  <a:pt x="190" y="755"/>
                  <a:pt x="189" y="755"/>
                </a:cubicBezTo>
                <a:cubicBezTo>
                  <a:pt x="189" y="756"/>
                  <a:pt x="188" y="756"/>
                  <a:pt x="188" y="757"/>
                </a:cubicBezTo>
                <a:cubicBezTo>
                  <a:pt x="187" y="757"/>
                  <a:pt x="187" y="758"/>
                  <a:pt x="187" y="758"/>
                </a:cubicBezTo>
                <a:cubicBezTo>
                  <a:pt x="186" y="759"/>
                  <a:pt x="186" y="760"/>
                  <a:pt x="185" y="760"/>
                </a:cubicBezTo>
                <a:lnTo>
                  <a:pt x="185" y="761"/>
                </a:lnTo>
                <a:lnTo>
                  <a:pt x="73" y="936"/>
                </a:lnTo>
                <a:cubicBezTo>
                  <a:pt x="73" y="937"/>
                  <a:pt x="73" y="937"/>
                  <a:pt x="72" y="937"/>
                </a:cubicBezTo>
                <a:cubicBezTo>
                  <a:pt x="72" y="938"/>
                  <a:pt x="71" y="939"/>
                  <a:pt x="71" y="940"/>
                </a:cubicBezTo>
                <a:cubicBezTo>
                  <a:pt x="71" y="940"/>
                  <a:pt x="71" y="941"/>
                  <a:pt x="70" y="941"/>
                </a:cubicBezTo>
                <a:cubicBezTo>
                  <a:pt x="70" y="942"/>
                  <a:pt x="70" y="943"/>
                  <a:pt x="69" y="943"/>
                </a:cubicBezTo>
                <a:cubicBezTo>
                  <a:pt x="69" y="944"/>
                  <a:pt x="69" y="945"/>
                  <a:pt x="69" y="945"/>
                </a:cubicBezTo>
                <a:cubicBezTo>
                  <a:pt x="68" y="946"/>
                  <a:pt x="68" y="947"/>
                  <a:pt x="68" y="947"/>
                </a:cubicBezTo>
                <a:cubicBezTo>
                  <a:pt x="68" y="948"/>
                  <a:pt x="68" y="949"/>
                  <a:pt x="67" y="949"/>
                </a:cubicBezTo>
                <a:cubicBezTo>
                  <a:pt x="67" y="950"/>
                  <a:pt x="67" y="951"/>
                  <a:pt x="67" y="951"/>
                </a:cubicBezTo>
                <a:cubicBezTo>
                  <a:pt x="67" y="952"/>
                  <a:pt x="67" y="953"/>
                  <a:pt x="67" y="954"/>
                </a:cubicBezTo>
                <a:cubicBezTo>
                  <a:pt x="67" y="954"/>
                  <a:pt x="66" y="955"/>
                  <a:pt x="66" y="956"/>
                </a:cubicBezTo>
                <a:cubicBezTo>
                  <a:pt x="66" y="956"/>
                  <a:pt x="66" y="957"/>
                  <a:pt x="66" y="958"/>
                </a:cubicBezTo>
                <a:cubicBezTo>
                  <a:pt x="66" y="959"/>
                  <a:pt x="66" y="959"/>
                  <a:pt x="66" y="959"/>
                </a:cubicBezTo>
                <a:cubicBezTo>
                  <a:pt x="66" y="960"/>
                  <a:pt x="66" y="960"/>
                  <a:pt x="66" y="960"/>
                </a:cubicBezTo>
                <a:cubicBezTo>
                  <a:pt x="66" y="961"/>
                  <a:pt x="66" y="961"/>
                  <a:pt x="66" y="962"/>
                </a:cubicBezTo>
                <a:cubicBezTo>
                  <a:pt x="66" y="963"/>
                  <a:pt x="66" y="964"/>
                  <a:pt x="66" y="964"/>
                </a:cubicBezTo>
                <a:cubicBezTo>
                  <a:pt x="67" y="965"/>
                  <a:pt x="67" y="965"/>
                  <a:pt x="67" y="966"/>
                </a:cubicBezTo>
                <a:cubicBezTo>
                  <a:pt x="67" y="967"/>
                  <a:pt x="67" y="968"/>
                  <a:pt x="67" y="968"/>
                </a:cubicBezTo>
                <a:cubicBezTo>
                  <a:pt x="67" y="969"/>
                  <a:pt x="67" y="969"/>
                  <a:pt x="68" y="970"/>
                </a:cubicBezTo>
                <a:cubicBezTo>
                  <a:pt x="68" y="971"/>
                  <a:pt x="68" y="972"/>
                  <a:pt x="68" y="972"/>
                </a:cubicBezTo>
                <a:cubicBezTo>
                  <a:pt x="68" y="973"/>
                  <a:pt x="68" y="973"/>
                  <a:pt x="69" y="974"/>
                </a:cubicBezTo>
                <a:cubicBezTo>
                  <a:pt x="69" y="974"/>
                  <a:pt x="69" y="975"/>
                  <a:pt x="70" y="976"/>
                </a:cubicBezTo>
                <a:cubicBezTo>
                  <a:pt x="70" y="977"/>
                  <a:pt x="70" y="977"/>
                  <a:pt x="70" y="978"/>
                </a:cubicBezTo>
                <a:cubicBezTo>
                  <a:pt x="71" y="978"/>
                  <a:pt x="71" y="979"/>
                  <a:pt x="71" y="980"/>
                </a:cubicBezTo>
                <a:cubicBezTo>
                  <a:pt x="72" y="981"/>
                  <a:pt x="72" y="981"/>
                  <a:pt x="73" y="982"/>
                </a:cubicBezTo>
                <a:cubicBezTo>
                  <a:pt x="73" y="983"/>
                  <a:pt x="73" y="983"/>
                  <a:pt x="74" y="984"/>
                </a:cubicBezTo>
                <a:cubicBezTo>
                  <a:pt x="74" y="984"/>
                  <a:pt x="75" y="985"/>
                  <a:pt x="75" y="986"/>
                </a:cubicBezTo>
                <a:cubicBezTo>
                  <a:pt x="76" y="986"/>
                  <a:pt x="76" y="986"/>
                  <a:pt x="76" y="987"/>
                </a:cubicBezTo>
                <a:cubicBezTo>
                  <a:pt x="77" y="988"/>
                  <a:pt x="77" y="988"/>
                  <a:pt x="78" y="989"/>
                </a:cubicBezTo>
                <a:lnTo>
                  <a:pt x="79" y="990"/>
                </a:lnTo>
                <a:cubicBezTo>
                  <a:pt x="79" y="990"/>
                  <a:pt x="80" y="991"/>
                  <a:pt x="81" y="991"/>
                </a:cubicBezTo>
                <a:cubicBezTo>
                  <a:pt x="81" y="992"/>
                  <a:pt x="82" y="992"/>
                  <a:pt x="82" y="993"/>
                </a:cubicBezTo>
                <a:cubicBezTo>
                  <a:pt x="83" y="993"/>
                  <a:pt x="83" y="993"/>
                  <a:pt x="84" y="994"/>
                </a:cubicBezTo>
                <a:cubicBezTo>
                  <a:pt x="84" y="994"/>
                  <a:pt x="85" y="995"/>
                  <a:pt x="86" y="995"/>
                </a:cubicBezTo>
                <a:lnTo>
                  <a:pt x="86" y="996"/>
                </a:lnTo>
                <a:cubicBezTo>
                  <a:pt x="87" y="996"/>
                  <a:pt x="87" y="996"/>
                  <a:pt x="88" y="997"/>
                </a:cubicBezTo>
                <a:lnTo>
                  <a:pt x="89" y="997"/>
                </a:lnTo>
                <a:cubicBezTo>
                  <a:pt x="90" y="998"/>
                  <a:pt x="91" y="998"/>
                  <a:pt x="92" y="999"/>
                </a:cubicBezTo>
                <a:lnTo>
                  <a:pt x="93" y="999"/>
                </a:lnTo>
                <a:cubicBezTo>
                  <a:pt x="94" y="1000"/>
                  <a:pt x="95" y="1000"/>
                  <a:pt x="96" y="1000"/>
                </a:cubicBezTo>
                <a:lnTo>
                  <a:pt x="97" y="1001"/>
                </a:lnTo>
                <a:cubicBezTo>
                  <a:pt x="98" y="1001"/>
                  <a:pt x="99" y="1001"/>
                  <a:pt x="100" y="1001"/>
                </a:cubicBezTo>
                <a:cubicBezTo>
                  <a:pt x="101" y="1001"/>
                  <a:pt x="101" y="1001"/>
                  <a:pt x="101" y="1001"/>
                </a:cubicBezTo>
                <a:cubicBezTo>
                  <a:pt x="102" y="1002"/>
                  <a:pt x="103" y="1002"/>
                  <a:pt x="104" y="1002"/>
                </a:cubicBezTo>
                <a:cubicBezTo>
                  <a:pt x="105" y="1002"/>
                  <a:pt x="105" y="1002"/>
                  <a:pt x="105" y="1002"/>
                </a:cubicBezTo>
                <a:cubicBezTo>
                  <a:pt x="107" y="1002"/>
                  <a:pt x="108" y="1002"/>
                  <a:pt x="109" y="1002"/>
                </a:cubicBezTo>
                <a:lnTo>
                  <a:pt x="290" y="1002"/>
                </a:lnTo>
                <a:cubicBezTo>
                  <a:pt x="276" y="1027"/>
                  <a:pt x="268" y="1057"/>
                  <a:pt x="268" y="1088"/>
                </a:cubicBezTo>
                <a:cubicBezTo>
                  <a:pt x="268" y="1182"/>
                  <a:pt x="344" y="1259"/>
                  <a:pt x="439" y="1259"/>
                </a:cubicBezTo>
                <a:cubicBezTo>
                  <a:pt x="533" y="1259"/>
                  <a:pt x="610" y="1182"/>
                  <a:pt x="610" y="1088"/>
                </a:cubicBezTo>
                <a:cubicBezTo>
                  <a:pt x="610" y="1057"/>
                  <a:pt x="602" y="1027"/>
                  <a:pt x="587" y="1002"/>
                </a:cubicBezTo>
                <a:lnTo>
                  <a:pt x="807" y="1002"/>
                </a:lnTo>
                <a:cubicBezTo>
                  <a:pt x="792" y="1027"/>
                  <a:pt x="784" y="1057"/>
                  <a:pt x="784" y="1088"/>
                </a:cubicBezTo>
                <a:cubicBezTo>
                  <a:pt x="784" y="1182"/>
                  <a:pt x="861" y="1259"/>
                  <a:pt x="955" y="1259"/>
                </a:cubicBezTo>
                <a:cubicBezTo>
                  <a:pt x="1050" y="1259"/>
                  <a:pt x="1127" y="1182"/>
                  <a:pt x="1127" y="1088"/>
                </a:cubicBezTo>
                <a:cubicBezTo>
                  <a:pt x="1127" y="1057"/>
                  <a:pt x="1118" y="1027"/>
                  <a:pt x="1104" y="1002"/>
                </a:cubicBezTo>
                <a:lnTo>
                  <a:pt x="1127" y="1002"/>
                </a:lnTo>
                <a:cubicBezTo>
                  <a:pt x="1151" y="1002"/>
                  <a:pt x="1170" y="983"/>
                  <a:pt x="1170" y="959"/>
                </a:cubicBezTo>
                <a:cubicBezTo>
                  <a:pt x="1170" y="936"/>
                  <a:pt x="1151" y="916"/>
                  <a:pt x="1127" y="91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8" name="Freeform 317">
            <a:extLst>
              <a:ext uri="{FF2B5EF4-FFF2-40B4-BE49-F238E27FC236}">
                <a16:creationId xmlns:a16="http://schemas.microsoft.com/office/drawing/2014/main" id="{6BCCC1BA-C3EE-2C4F-8E09-1187B2436F68}"/>
              </a:ext>
            </a:extLst>
          </p:cNvPr>
          <p:cNvSpPr/>
          <p:nvPr/>
        </p:nvSpPr>
        <p:spPr>
          <a:xfrm>
            <a:off x="6837074" y="2510298"/>
            <a:ext cx="368640" cy="45251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5" h="1258">
                <a:moveTo>
                  <a:pt x="705" y="300"/>
                </a:moveTo>
                <a:lnTo>
                  <a:pt x="705" y="145"/>
                </a:lnTo>
                <a:lnTo>
                  <a:pt x="866" y="300"/>
                </a:lnTo>
                <a:close/>
                <a:moveTo>
                  <a:pt x="736" y="591"/>
                </a:moveTo>
                <a:lnTo>
                  <a:pt x="292" y="591"/>
                </a:lnTo>
                <a:cubicBezTo>
                  <a:pt x="269" y="591"/>
                  <a:pt x="249" y="572"/>
                  <a:pt x="249" y="548"/>
                </a:cubicBezTo>
                <a:cubicBezTo>
                  <a:pt x="249" y="524"/>
                  <a:pt x="269" y="505"/>
                  <a:pt x="292" y="505"/>
                </a:cubicBezTo>
                <a:lnTo>
                  <a:pt x="736" y="505"/>
                </a:lnTo>
                <a:cubicBezTo>
                  <a:pt x="760" y="505"/>
                  <a:pt x="779" y="524"/>
                  <a:pt x="779" y="548"/>
                </a:cubicBezTo>
                <a:cubicBezTo>
                  <a:pt x="779" y="572"/>
                  <a:pt x="760" y="591"/>
                  <a:pt x="736" y="591"/>
                </a:cubicBezTo>
                <a:close/>
                <a:moveTo>
                  <a:pt x="736" y="812"/>
                </a:moveTo>
                <a:lnTo>
                  <a:pt x="292" y="812"/>
                </a:lnTo>
                <a:cubicBezTo>
                  <a:pt x="269" y="812"/>
                  <a:pt x="249" y="793"/>
                  <a:pt x="249" y="769"/>
                </a:cubicBezTo>
                <a:cubicBezTo>
                  <a:pt x="249" y="745"/>
                  <a:pt x="269" y="726"/>
                  <a:pt x="292" y="726"/>
                </a:cubicBezTo>
                <a:lnTo>
                  <a:pt x="736" y="726"/>
                </a:lnTo>
                <a:cubicBezTo>
                  <a:pt x="760" y="726"/>
                  <a:pt x="779" y="745"/>
                  <a:pt x="779" y="769"/>
                </a:cubicBezTo>
                <a:cubicBezTo>
                  <a:pt x="779" y="793"/>
                  <a:pt x="760" y="812"/>
                  <a:pt x="736" y="812"/>
                </a:cubicBezTo>
                <a:close/>
                <a:moveTo>
                  <a:pt x="736" y="1034"/>
                </a:moveTo>
                <a:lnTo>
                  <a:pt x="292" y="1034"/>
                </a:lnTo>
                <a:cubicBezTo>
                  <a:pt x="269" y="1034"/>
                  <a:pt x="249" y="1014"/>
                  <a:pt x="249" y="991"/>
                </a:cubicBezTo>
                <a:cubicBezTo>
                  <a:pt x="249" y="967"/>
                  <a:pt x="269" y="948"/>
                  <a:pt x="292" y="948"/>
                </a:cubicBezTo>
                <a:lnTo>
                  <a:pt x="736" y="948"/>
                </a:lnTo>
                <a:cubicBezTo>
                  <a:pt x="760" y="948"/>
                  <a:pt x="779" y="967"/>
                  <a:pt x="779" y="991"/>
                </a:cubicBezTo>
                <a:cubicBezTo>
                  <a:pt x="779" y="1014"/>
                  <a:pt x="760" y="1034"/>
                  <a:pt x="736" y="1034"/>
                </a:cubicBezTo>
                <a:close/>
                <a:moveTo>
                  <a:pt x="1025" y="354"/>
                </a:moveTo>
                <a:cubicBezTo>
                  <a:pt x="1026" y="342"/>
                  <a:pt x="1022" y="330"/>
                  <a:pt x="1012" y="321"/>
                </a:cubicBezTo>
                <a:lnTo>
                  <a:pt x="692" y="13"/>
                </a:lnTo>
                <a:cubicBezTo>
                  <a:pt x="683" y="4"/>
                  <a:pt x="671" y="0"/>
                  <a:pt x="660" y="1"/>
                </a:cubicBezTo>
                <a:cubicBezTo>
                  <a:pt x="659" y="1"/>
                  <a:pt x="659" y="0"/>
                  <a:pt x="658" y="0"/>
                </a:cubicBezTo>
                <a:lnTo>
                  <a:pt x="60" y="0"/>
                </a:lnTo>
                <a:cubicBezTo>
                  <a:pt x="25" y="0"/>
                  <a:pt x="0" y="34"/>
                  <a:pt x="0" y="80"/>
                </a:cubicBezTo>
                <a:lnTo>
                  <a:pt x="0" y="1215"/>
                </a:lnTo>
                <a:cubicBezTo>
                  <a:pt x="0" y="1239"/>
                  <a:pt x="19" y="1258"/>
                  <a:pt x="43" y="1258"/>
                </a:cubicBezTo>
                <a:lnTo>
                  <a:pt x="982" y="1258"/>
                </a:lnTo>
                <a:cubicBezTo>
                  <a:pt x="1006" y="1258"/>
                  <a:pt x="1025" y="1239"/>
                  <a:pt x="1025" y="1215"/>
                </a:cubicBezTo>
                <a:lnTo>
                  <a:pt x="1025" y="356"/>
                </a:lnTo>
                <a:cubicBezTo>
                  <a:pt x="1025" y="355"/>
                  <a:pt x="1025" y="355"/>
                  <a:pt x="1025" y="3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9" name="Freeform 318">
            <a:extLst>
              <a:ext uri="{FF2B5EF4-FFF2-40B4-BE49-F238E27FC236}">
                <a16:creationId xmlns:a16="http://schemas.microsoft.com/office/drawing/2014/main" id="{270240DF-8E76-3744-A993-62CA57183E29}"/>
              </a:ext>
            </a:extLst>
          </p:cNvPr>
          <p:cNvSpPr/>
          <p:nvPr/>
        </p:nvSpPr>
        <p:spPr>
          <a:xfrm>
            <a:off x="4049594" y="1100538"/>
            <a:ext cx="363959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2" h="1327">
                <a:moveTo>
                  <a:pt x="172" y="620"/>
                </a:moveTo>
                <a:lnTo>
                  <a:pt x="171" y="419"/>
                </a:lnTo>
                <a:cubicBezTo>
                  <a:pt x="171" y="235"/>
                  <a:pt x="321" y="86"/>
                  <a:pt x="505" y="86"/>
                </a:cubicBezTo>
                <a:cubicBezTo>
                  <a:pt x="689" y="86"/>
                  <a:pt x="839" y="235"/>
                  <a:pt x="839" y="419"/>
                </a:cubicBezTo>
                <a:lnTo>
                  <a:pt x="839" y="620"/>
                </a:lnTo>
                <a:close/>
                <a:moveTo>
                  <a:pt x="800" y="1051"/>
                </a:moveTo>
                <a:cubicBezTo>
                  <a:pt x="800" y="1075"/>
                  <a:pt x="781" y="1094"/>
                  <a:pt x="757" y="1094"/>
                </a:cubicBezTo>
                <a:cubicBezTo>
                  <a:pt x="734" y="1094"/>
                  <a:pt x="714" y="1075"/>
                  <a:pt x="714" y="1051"/>
                </a:cubicBezTo>
                <a:lnTo>
                  <a:pt x="714" y="896"/>
                </a:lnTo>
                <a:cubicBezTo>
                  <a:pt x="714" y="873"/>
                  <a:pt x="734" y="853"/>
                  <a:pt x="757" y="853"/>
                </a:cubicBezTo>
                <a:cubicBezTo>
                  <a:pt x="781" y="853"/>
                  <a:pt x="800" y="873"/>
                  <a:pt x="800" y="896"/>
                </a:cubicBezTo>
                <a:close/>
                <a:moveTo>
                  <a:pt x="952" y="620"/>
                </a:moveTo>
                <a:lnTo>
                  <a:pt x="926" y="620"/>
                </a:lnTo>
                <a:lnTo>
                  <a:pt x="925" y="419"/>
                </a:lnTo>
                <a:cubicBezTo>
                  <a:pt x="925" y="188"/>
                  <a:pt x="736" y="0"/>
                  <a:pt x="505" y="0"/>
                </a:cubicBezTo>
                <a:cubicBezTo>
                  <a:pt x="274" y="0"/>
                  <a:pt x="85" y="188"/>
                  <a:pt x="85" y="419"/>
                </a:cubicBezTo>
                <a:lnTo>
                  <a:pt x="86" y="620"/>
                </a:lnTo>
                <a:lnTo>
                  <a:pt x="60" y="620"/>
                </a:lnTo>
                <a:cubicBezTo>
                  <a:pt x="27" y="620"/>
                  <a:pt x="0" y="647"/>
                  <a:pt x="0" y="680"/>
                </a:cubicBezTo>
                <a:lnTo>
                  <a:pt x="0" y="1266"/>
                </a:lnTo>
                <a:cubicBezTo>
                  <a:pt x="0" y="1299"/>
                  <a:pt x="27" y="1327"/>
                  <a:pt x="60" y="1327"/>
                </a:cubicBezTo>
                <a:lnTo>
                  <a:pt x="952" y="1327"/>
                </a:lnTo>
                <a:cubicBezTo>
                  <a:pt x="985" y="1327"/>
                  <a:pt x="1012" y="1299"/>
                  <a:pt x="1012" y="1266"/>
                </a:cubicBezTo>
                <a:lnTo>
                  <a:pt x="1012" y="680"/>
                </a:lnTo>
                <a:cubicBezTo>
                  <a:pt x="1012" y="647"/>
                  <a:pt x="985" y="620"/>
                  <a:pt x="952" y="62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0" name="Freeform 319">
            <a:extLst>
              <a:ext uri="{FF2B5EF4-FFF2-40B4-BE49-F238E27FC236}">
                <a16:creationId xmlns:a16="http://schemas.microsoft.com/office/drawing/2014/main" id="{7A638870-3AF1-2C46-8E77-3BE8A677032C}"/>
              </a:ext>
            </a:extLst>
          </p:cNvPr>
          <p:cNvSpPr/>
          <p:nvPr/>
        </p:nvSpPr>
        <p:spPr>
          <a:xfrm>
            <a:off x="520873" y="3249378"/>
            <a:ext cx="39636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02" h="1013">
                <a:moveTo>
                  <a:pt x="1016" y="772"/>
                </a:moveTo>
                <a:lnTo>
                  <a:pt x="829" y="772"/>
                </a:lnTo>
                <a:lnTo>
                  <a:pt x="829" y="231"/>
                </a:lnTo>
                <a:lnTo>
                  <a:pt x="1016" y="231"/>
                </a:lnTo>
                <a:close/>
                <a:moveTo>
                  <a:pt x="312" y="817"/>
                </a:moveTo>
                <a:cubicBezTo>
                  <a:pt x="272" y="817"/>
                  <a:pt x="240" y="785"/>
                  <a:pt x="240" y="746"/>
                </a:cubicBezTo>
                <a:cubicBezTo>
                  <a:pt x="240" y="706"/>
                  <a:pt x="272" y="674"/>
                  <a:pt x="312" y="674"/>
                </a:cubicBezTo>
                <a:cubicBezTo>
                  <a:pt x="351" y="674"/>
                  <a:pt x="383" y="706"/>
                  <a:pt x="383" y="746"/>
                </a:cubicBezTo>
                <a:cubicBezTo>
                  <a:pt x="383" y="785"/>
                  <a:pt x="351" y="817"/>
                  <a:pt x="312" y="817"/>
                </a:cubicBezTo>
                <a:close/>
                <a:moveTo>
                  <a:pt x="1052" y="145"/>
                </a:moveTo>
                <a:lnTo>
                  <a:pt x="1009" y="145"/>
                </a:lnTo>
                <a:lnTo>
                  <a:pt x="1009" y="60"/>
                </a:lnTo>
                <a:cubicBezTo>
                  <a:pt x="1009" y="27"/>
                  <a:pt x="982" y="0"/>
                  <a:pt x="949" y="0"/>
                </a:cubicBezTo>
                <a:lnTo>
                  <a:pt x="60" y="0"/>
                </a:lnTo>
                <a:cubicBezTo>
                  <a:pt x="27" y="0"/>
                  <a:pt x="0" y="27"/>
                  <a:pt x="0" y="60"/>
                </a:cubicBezTo>
                <a:lnTo>
                  <a:pt x="0" y="953"/>
                </a:lnTo>
                <a:cubicBezTo>
                  <a:pt x="0" y="986"/>
                  <a:pt x="27" y="1013"/>
                  <a:pt x="60" y="1013"/>
                </a:cubicBezTo>
                <a:lnTo>
                  <a:pt x="949" y="1013"/>
                </a:lnTo>
                <a:cubicBezTo>
                  <a:pt x="982" y="1013"/>
                  <a:pt x="1009" y="986"/>
                  <a:pt x="1009" y="953"/>
                </a:cubicBezTo>
                <a:lnTo>
                  <a:pt x="1009" y="858"/>
                </a:lnTo>
                <a:lnTo>
                  <a:pt x="1052" y="858"/>
                </a:lnTo>
                <a:cubicBezTo>
                  <a:pt x="1080" y="858"/>
                  <a:pt x="1102" y="834"/>
                  <a:pt x="1102" y="803"/>
                </a:cubicBezTo>
                <a:lnTo>
                  <a:pt x="1102" y="199"/>
                </a:lnTo>
                <a:cubicBezTo>
                  <a:pt x="1102" y="169"/>
                  <a:pt x="1080" y="145"/>
                  <a:pt x="1052" y="1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1" name="Freeform 320">
            <a:extLst>
              <a:ext uri="{FF2B5EF4-FFF2-40B4-BE49-F238E27FC236}">
                <a16:creationId xmlns:a16="http://schemas.microsoft.com/office/drawing/2014/main" id="{C55D4502-E51D-F347-835C-E70636C623E7}"/>
              </a:ext>
            </a:extLst>
          </p:cNvPr>
          <p:cNvSpPr/>
          <p:nvPr/>
        </p:nvSpPr>
        <p:spPr>
          <a:xfrm>
            <a:off x="1900753" y="3249019"/>
            <a:ext cx="477360" cy="36539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1016">
                <a:moveTo>
                  <a:pt x="502" y="86"/>
                </a:moveTo>
                <a:close/>
                <a:moveTo>
                  <a:pt x="689" y="164"/>
                </a:moveTo>
                <a:close/>
                <a:moveTo>
                  <a:pt x="1261" y="1016"/>
                </a:moveTo>
                <a:lnTo>
                  <a:pt x="66" y="1016"/>
                </a:lnTo>
                <a:cubicBezTo>
                  <a:pt x="29" y="1016"/>
                  <a:pt x="0" y="987"/>
                  <a:pt x="0" y="952"/>
                </a:cubicBezTo>
                <a:lnTo>
                  <a:pt x="0" y="69"/>
                </a:lnTo>
                <a:cubicBezTo>
                  <a:pt x="0" y="31"/>
                  <a:pt x="31" y="0"/>
                  <a:pt x="69" y="0"/>
                </a:cubicBezTo>
                <a:lnTo>
                  <a:pt x="502" y="0"/>
                </a:lnTo>
                <a:cubicBezTo>
                  <a:pt x="518" y="0"/>
                  <a:pt x="533" y="7"/>
                  <a:pt x="545" y="18"/>
                </a:cubicBezTo>
                <a:lnTo>
                  <a:pt x="681" y="156"/>
                </a:lnTo>
                <a:lnTo>
                  <a:pt x="1261" y="156"/>
                </a:lnTo>
                <a:cubicBezTo>
                  <a:pt x="1297" y="156"/>
                  <a:pt x="1327" y="185"/>
                  <a:pt x="1327" y="221"/>
                </a:cubicBezTo>
                <a:lnTo>
                  <a:pt x="1327" y="952"/>
                </a:lnTo>
                <a:cubicBezTo>
                  <a:pt x="1327" y="987"/>
                  <a:pt x="1297" y="1016"/>
                  <a:pt x="1261" y="101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2" name="Freeform 321">
            <a:extLst>
              <a:ext uri="{FF2B5EF4-FFF2-40B4-BE49-F238E27FC236}">
                <a16:creationId xmlns:a16="http://schemas.microsoft.com/office/drawing/2014/main" id="{8E7EC902-D65F-2749-9ED7-551A2E2001E3}"/>
              </a:ext>
            </a:extLst>
          </p:cNvPr>
          <p:cNvSpPr/>
          <p:nvPr/>
        </p:nvSpPr>
        <p:spPr>
          <a:xfrm>
            <a:off x="2139433" y="3249018"/>
            <a:ext cx="23868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4" h="86">
                <a:moveTo>
                  <a:pt x="621" y="86"/>
                </a:moveTo>
                <a:lnTo>
                  <a:pt x="43" y="86"/>
                </a:lnTo>
                <a:cubicBezTo>
                  <a:pt x="19" y="86"/>
                  <a:pt x="0" y="67"/>
                  <a:pt x="0" y="43"/>
                </a:cubicBezTo>
                <a:cubicBezTo>
                  <a:pt x="0" y="20"/>
                  <a:pt x="19" y="0"/>
                  <a:pt x="43" y="0"/>
                </a:cubicBezTo>
                <a:lnTo>
                  <a:pt x="621" y="0"/>
                </a:lnTo>
                <a:cubicBezTo>
                  <a:pt x="644" y="0"/>
                  <a:pt x="664" y="20"/>
                  <a:pt x="664" y="43"/>
                </a:cubicBezTo>
                <a:cubicBezTo>
                  <a:pt x="664" y="67"/>
                  <a:pt x="644" y="86"/>
                  <a:pt x="621" y="8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3" name="Freeform 322">
            <a:extLst>
              <a:ext uri="{FF2B5EF4-FFF2-40B4-BE49-F238E27FC236}">
                <a16:creationId xmlns:a16="http://schemas.microsoft.com/office/drawing/2014/main" id="{7F553911-A755-B847-BD01-FEFF8E244BD2}"/>
              </a:ext>
            </a:extLst>
          </p:cNvPr>
          <p:cNvSpPr/>
          <p:nvPr/>
        </p:nvSpPr>
        <p:spPr>
          <a:xfrm>
            <a:off x="3422473" y="3450618"/>
            <a:ext cx="102240" cy="137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5" h="382">
                <a:moveTo>
                  <a:pt x="129" y="214"/>
                </a:moveTo>
                <a:lnTo>
                  <a:pt x="22" y="302"/>
                </a:lnTo>
                <a:cubicBezTo>
                  <a:pt x="8" y="313"/>
                  <a:pt x="0" y="327"/>
                  <a:pt x="0" y="343"/>
                </a:cubicBezTo>
                <a:cubicBezTo>
                  <a:pt x="0" y="368"/>
                  <a:pt x="19" y="382"/>
                  <a:pt x="45" y="382"/>
                </a:cubicBezTo>
                <a:lnTo>
                  <a:pt x="249" y="382"/>
                </a:lnTo>
                <a:cubicBezTo>
                  <a:pt x="269" y="382"/>
                  <a:pt x="285" y="367"/>
                  <a:pt x="285" y="347"/>
                </a:cubicBezTo>
                <a:cubicBezTo>
                  <a:pt x="285" y="327"/>
                  <a:pt x="269" y="311"/>
                  <a:pt x="249" y="311"/>
                </a:cubicBezTo>
                <a:lnTo>
                  <a:pt x="118" y="311"/>
                </a:lnTo>
                <a:lnTo>
                  <a:pt x="179" y="263"/>
                </a:lnTo>
                <a:cubicBezTo>
                  <a:pt x="246" y="212"/>
                  <a:pt x="278" y="180"/>
                  <a:pt x="278" y="117"/>
                </a:cubicBezTo>
                <a:lnTo>
                  <a:pt x="278" y="116"/>
                </a:lnTo>
                <a:cubicBezTo>
                  <a:pt x="278" y="46"/>
                  <a:pt x="227" y="0"/>
                  <a:pt x="149" y="0"/>
                </a:cubicBezTo>
                <a:cubicBezTo>
                  <a:pt x="92" y="0"/>
                  <a:pt x="56" y="21"/>
                  <a:pt x="26" y="56"/>
                </a:cubicBezTo>
                <a:cubicBezTo>
                  <a:pt x="20" y="62"/>
                  <a:pt x="16" y="72"/>
                  <a:pt x="16" y="81"/>
                </a:cubicBezTo>
                <a:cubicBezTo>
                  <a:pt x="16" y="102"/>
                  <a:pt x="33" y="119"/>
                  <a:pt x="54" y="119"/>
                </a:cubicBezTo>
                <a:cubicBezTo>
                  <a:pt x="67" y="119"/>
                  <a:pt x="77" y="113"/>
                  <a:pt x="82" y="107"/>
                </a:cubicBezTo>
                <a:cubicBezTo>
                  <a:pt x="103" y="85"/>
                  <a:pt x="120" y="74"/>
                  <a:pt x="143" y="74"/>
                </a:cubicBezTo>
                <a:cubicBezTo>
                  <a:pt x="173" y="74"/>
                  <a:pt x="194" y="92"/>
                  <a:pt x="194" y="123"/>
                </a:cubicBezTo>
                <a:cubicBezTo>
                  <a:pt x="194" y="155"/>
                  <a:pt x="176" y="176"/>
                  <a:pt x="129" y="21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4" name="Freeform 323">
            <a:extLst>
              <a:ext uri="{FF2B5EF4-FFF2-40B4-BE49-F238E27FC236}">
                <a16:creationId xmlns:a16="http://schemas.microsoft.com/office/drawing/2014/main" id="{E8D6A43A-1774-CD41-93D3-3F9EB58C6716}"/>
              </a:ext>
            </a:extLst>
          </p:cNvPr>
          <p:cNvSpPr/>
          <p:nvPr/>
        </p:nvSpPr>
        <p:spPr>
          <a:xfrm>
            <a:off x="3545954" y="3452418"/>
            <a:ext cx="99720" cy="136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8" h="380">
                <a:moveTo>
                  <a:pt x="36" y="72"/>
                </a:moveTo>
                <a:lnTo>
                  <a:pt x="180" y="72"/>
                </a:lnTo>
                <a:lnTo>
                  <a:pt x="40" y="317"/>
                </a:lnTo>
                <a:cubicBezTo>
                  <a:pt x="36" y="325"/>
                  <a:pt x="33" y="336"/>
                  <a:pt x="33" y="343"/>
                </a:cubicBezTo>
                <a:cubicBezTo>
                  <a:pt x="33" y="367"/>
                  <a:pt x="53" y="380"/>
                  <a:pt x="75" y="380"/>
                </a:cubicBezTo>
                <a:cubicBezTo>
                  <a:pt x="91" y="380"/>
                  <a:pt x="104" y="372"/>
                  <a:pt x="115" y="352"/>
                </a:cubicBezTo>
                <a:lnTo>
                  <a:pt x="266" y="78"/>
                </a:lnTo>
                <a:cubicBezTo>
                  <a:pt x="273" y="65"/>
                  <a:pt x="278" y="50"/>
                  <a:pt x="278" y="38"/>
                </a:cubicBezTo>
                <a:cubicBezTo>
                  <a:pt x="278" y="14"/>
                  <a:pt x="264" y="0"/>
                  <a:pt x="240" y="0"/>
                </a:cubicBezTo>
                <a:lnTo>
                  <a:pt x="36" y="0"/>
                </a:lnTo>
                <a:cubicBezTo>
                  <a:pt x="16" y="0"/>
                  <a:pt x="0" y="17"/>
                  <a:pt x="0" y="36"/>
                </a:cubicBezTo>
                <a:cubicBezTo>
                  <a:pt x="0" y="56"/>
                  <a:pt x="16" y="72"/>
                  <a:pt x="36" y="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5" name="Freeform 324">
            <a:extLst>
              <a:ext uri="{FF2B5EF4-FFF2-40B4-BE49-F238E27FC236}">
                <a16:creationId xmlns:a16="http://schemas.microsoft.com/office/drawing/2014/main" id="{C6737992-EDD6-DC4A-8498-8942969E4DE9}"/>
              </a:ext>
            </a:extLst>
          </p:cNvPr>
          <p:cNvSpPr/>
          <p:nvPr/>
        </p:nvSpPr>
        <p:spPr>
          <a:xfrm>
            <a:off x="3311593" y="3194299"/>
            <a:ext cx="444960" cy="477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37" h="1326">
                <a:moveTo>
                  <a:pt x="1151" y="1240"/>
                </a:moveTo>
                <a:lnTo>
                  <a:pt x="86" y="1240"/>
                </a:lnTo>
                <a:lnTo>
                  <a:pt x="86" y="522"/>
                </a:lnTo>
                <a:lnTo>
                  <a:pt x="1151" y="522"/>
                </a:lnTo>
                <a:close/>
                <a:moveTo>
                  <a:pt x="433" y="265"/>
                </a:moveTo>
                <a:lnTo>
                  <a:pt x="811" y="265"/>
                </a:lnTo>
                <a:cubicBezTo>
                  <a:pt x="834" y="265"/>
                  <a:pt x="854" y="284"/>
                  <a:pt x="854" y="308"/>
                </a:cubicBezTo>
                <a:cubicBezTo>
                  <a:pt x="854" y="332"/>
                  <a:pt x="834" y="351"/>
                  <a:pt x="811" y="351"/>
                </a:cubicBezTo>
                <a:lnTo>
                  <a:pt x="433" y="351"/>
                </a:lnTo>
                <a:cubicBezTo>
                  <a:pt x="409" y="351"/>
                  <a:pt x="390" y="332"/>
                  <a:pt x="390" y="308"/>
                </a:cubicBezTo>
                <a:cubicBezTo>
                  <a:pt x="390" y="284"/>
                  <a:pt x="409" y="265"/>
                  <a:pt x="433" y="265"/>
                </a:cubicBezTo>
                <a:close/>
                <a:moveTo>
                  <a:pt x="1237" y="147"/>
                </a:moveTo>
                <a:cubicBezTo>
                  <a:pt x="1237" y="112"/>
                  <a:pt x="1205" y="94"/>
                  <a:pt x="1172" y="94"/>
                </a:cubicBezTo>
                <a:lnTo>
                  <a:pt x="1045" y="94"/>
                </a:lnTo>
                <a:lnTo>
                  <a:pt x="1045" y="42"/>
                </a:lnTo>
                <a:cubicBezTo>
                  <a:pt x="1045" y="19"/>
                  <a:pt x="1026" y="0"/>
                  <a:pt x="1002" y="0"/>
                </a:cubicBezTo>
                <a:cubicBezTo>
                  <a:pt x="979" y="0"/>
                  <a:pt x="959" y="19"/>
                  <a:pt x="959" y="42"/>
                </a:cubicBezTo>
                <a:lnTo>
                  <a:pt x="959" y="94"/>
                </a:lnTo>
                <a:lnTo>
                  <a:pt x="274" y="94"/>
                </a:lnTo>
                <a:lnTo>
                  <a:pt x="274" y="42"/>
                </a:lnTo>
                <a:cubicBezTo>
                  <a:pt x="274" y="19"/>
                  <a:pt x="254" y="0"/>
                  <a:pt x="231" y="0"/>
                </a:cubicBezTo>
                <a:cubicBezTo>
                  <a:pt x="207" y="0"/>
                  <a:pt x="188" y="19"/>
                  <a:pt x="188" y="42"/>
                </a:cubicBezTo>
                <a:lnTo>
                  <a:pt x="188" y="94"/>
                </a:lnTo>
                <a:lnTo>
                  <a:pt x="65" y="94"/>
                </a:lnTo>
                <a:cubicBezTo>
                  <a:pt x="22" y="94"/>
                  <a:pt x="0" y="120"/>
                  <a:pt x="0" y="147"/>
                </a:cubicBezTo>
                <a:lnTo>
                  <a:pt x="0" y="470"/>
                </a:lnTo>
                <a:cubicBezTo>
                  <a:pt x="0" y="475"/>
                  <a:pt x="1" y="480"/>
                  <a:pt x="3" y="484"/>
                </a:cubicBezTo>
                <a:cubicBezTo>
                  <a:pt x="1" y="490"/>
                  <a:pt x="0" y="495"/>
                  <a:pt x="0" y="501"/>
                </a:cubicBezTo>
                <a:lnTo>
                  <a:pt x="0" y="1261"/>
                </a:lnTo>
                <a:cubicBezTo>
                  <a:pt x="0" y="1297"/>
                  <a:pt x="29" y="1326"/>
                  <a:pt x="65" y="1326"/>
                </a:cubicBezTo>
                <a:lnTo>
                  <a:pt x="1172" y="1326"/>
                </a:lnTo>
                <a:cubicBezTo>
                  <a:pt x="1208" y="1326"/>
                  <a:pt x="1237" y="1297"/>
                  <a:pt x="1237" y="1261"/>
                </a:cubicBezTo>
                <a:lnTo>
                  <a:pt x="1237" y="501"/>
                </a:lnTo>
                <a:cubicBezTo>
                  <a:pt x="1237" y="495"/>
                  <a:pt x="1236" y="490"/>
                  <a:pt x="1235" y="484"/>
                </a:cubicBezTo>
                <a:cubicBezTo>
                  <a:pt x="1236" y="479"/>
                  <a:pt x="1237" y="474"/>
                  <a:pt x="1237" y="47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6" name="Freeform 325">
            <a:extLst>
              <a:ext uri="{FF2B5EF4-FFF2-40B4-BE49-F238E27FC236}">
                <a16:creationId xmlns:a16="http://schemas.microsoft.com/office/drawing/2014/main" id="{AE0D370F-E1FD-7C4A-9B17-C54EC7E13FA2}"/>
              </a:ext>
            </a:extLst>
          </p:cNvPr>
          <p:cNvSpPr/>
          <p:nvPr/>
        </p:nvSpPr>
        <p:spPr>
          <a:xfrm>
            <a:off x="6142274" y="6023178"/>
            <a:ext cx="371879" cy="38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4" h="1058">
                <a:moveTo>
                  <a:pt x="1025" y="302"/>
                </a:moveTo>
                <a:cubicBezTo>
                  <a:pt x="1026" y="301"/>
                  <a:pt x="1026" y="301"/>
                  <a:pt x="1026" y="300"/>
                </a:cubicBezTo>
                <a:cubicBezTo>
                  <a:pt x="1027" y="300"/>
                  <a:pt x="1027" y="299"/>
                  <a:pt x="1027" y="298"/>
                </a:cubicBezTo>
                <a:cubicBezTo>
                  <a:pt x="1028" y="298"/>
                  <a:pt x="1028" y="297"/>
                  <a:pt x="1029" y="297"/>
                </a:cubicBezTo>
                <a:cubicBezTo>
                  <a:pt x="1029" y="296"/>
                  <a:pt x="1029" y="295"/>
                  <a:pt x="1030" y="295"/>
                </a:cubicBezTo>
                <a:cubicBezTo>
                  <a:pt x="1030" y="294"/>
                  <a:pt x="1030" y="294"/>
                  <a:pt x="1030" y="293"/>
                </a:cubicBezTo>
                <a:cubicBezTo>
                  <a:pt x="1031" y="292"/>
                  <a:pt x="1031" y="292"/>
                  <a:pt x="1031" y="291"/>
                </a:cubicBezTo>
                <a:cubicBezTo>
                  <a:pt x="1031" y="290"/>
                  <a:pt x="1032" y="289"/>
                  <a:pt x="1032" y="289"/>
                </a:cubicBezTo>
                <a:cubicBezTo>
                  <a:pt x="1032" y="288"/>
                  <a:pt x="1032" y="288"/>
                  <a:pt x="1032" y="287"/>
                </a:cubicBezTo>
                <a:cubicBezTo>
                  <a:pt x="1032" y="286"/>
                  <a:pt x="1033" y="286"/>
                  <a:pt x="1033" y="285"/>
                </a:cubicBezTo>
                <a:cubicBezTo>
                  <a:pt x="1033" y="284"/>
                  <a:pt x="1033" y="283"/>
                  <a:pt x="1033" y="282"/>
                </a:cubicBezTo>
                <a:lnTo>
                  <a:pt x="1033" y="281"/>
                </a:lnTo>
                <a:cubicBezTo>
                  <a:pt x="1034" y="279"/>
                  <a:pt x="1034" y="278"/>
                  <a:pt x="1034" y="276"/>
                </a:cubicBezTo>
                <a:cubicBezTo>
                  <a:pt x="1034" y="275"/>
                  <a:pt x="1034" y="274"/>
                  <a:pt x="1033" y="272"/>
                </a:cubicBezTo>
                <a:cubicBezTo>
                  <a:pt x="1033" y="271"/>
                  <a:pt x="1033" y="271"/>
                  <a:pt x="1033" y="270"/>
                </a:cubicBezTo>
                <a:cubicBezTo>
                  <a:pt x="1033" y="269"/>
                  <a:pt x="1033" y="269"/>
                  <a:pt x="1033" y="268"/>
                </a:cubicBezTo>
                <a:cubicBezTo>
                  <a:pt x="1033" y="267"/>
                  <a:pt x="1032" y="267"/>
                  <a:pt x="1032" y="266"/>
                </a:cubicBezTo>
                <a:cubicBezTo>
                  <a:pt x="1032" y="265"/>
                  <a:pt x="1032" y="264"/>
                  <a:pt x="1032" y="264"/>
                </a:cubicBezTo>
                <a:cubicBezTo>
                  <a:pt x="1032" y="263"/>
                  <a:pt x="1031" y="263"/>
                  <a:pt x="1031" y="262"/>
                </a:cubicBezTo>
                <a:cubicBezTo>
                  <a:pt x="1031" y="261"/>
                  <a:pt x="1031" y="260"/>
                  <a:pt x="1030" y="260"/>
                </a:cubicBezTo>
                <a:cubicBezTo>
                  <a:pt x="1030" y="259"/>
                  <a:pt x="1030" y="259"/>
                  <a:pt x="1029" y="258"/>
                </a:cubicBezTo>
                <a:cubicBezTo>
                  <a:pt x="1029" y="257"/>
                  <a:pt x="1029" y="257"/>
                  <a:pt x="1029" y="256"/>
                </a:cubicBezTo>
                <a:cubicBezTo>
                  <a:pt x="1028" y="255"/>
                  <a:pt x="1028" y="255"/>
                  <a:pt x="1027" y="254"/>
                </a:cubicBezTo>
                <a:cubicBezTo>
                  <a:pt x="1027" y="254"/>
                  <a:pt x="1027" y="253"/>
                  <a:pt x="1026" y="252"/>
                </a:cubicBezTo>
                <a:lnTo>
                  <a:pt x="1025" y="251"/>
                </a:lnTo>
                <a:cubicBezTo>
                  <a:pt x="1025" y="250"/>
                  <a:pt x="1024" y="250"/>
                  <a:pt x="1024" y="249"/>
                </a:cubicBezTo>
                <a:cubicBezTo>
                  <a:pt x="1023" y="248"/>
                  <a:pt x="1022" y="247"/>
                  <a:pt x="1021" y="246"/>
                </a:cubicBezTo>
                <a:lnTo>
                  <a:pt x="788" y="13"/>
                </a:lnTo>
                <a:cubicBezTo>
                  <a:pt x="772" y="-4"/>
                  <a:pt x="744" y="-4"/>
                  <a:pt x="728" y="13"/>
                </a:cubicBezTo>
                <a:cubicBezTo>
                  <a:pt x="711" y="30"/>
                  <a:pt x="711" y="57"/>
                  <a:pt x="728" y="74"/>
                </a:cubicBezTo>
                <a:lnTo>
                  <a:pt x="887" y="233"/>
                </a:lnTo>
                <a:lnTo>
                  <a:pt x="469" y="233"/>
                </a:lnTo>
                <a:cubicBezTo>
                  <a:pt x="366" y="233"/>
                  <a:pt x="285" y="252"/>
                  <a:pt x="218" y="290"/>
                </a:cubicBezTo>
                <a:cubicBezTo>
                  <a:pt x="155" y="327"/>
                  <a:pt x="107" y="381"/>
                  <a:pt x="73" y="456"/>
                </a:cubicBezTo>
                <a:cubicBezTo>
                  <a:pt x="43" y="520"/>
                  <a:pt x="24" y="600"/>
                  <a:pt x="13" y="702"/>
                </a:cubicBezTo>
                <a:cubicBezTo>
                  <a:pt x="4" y="783"/>
                  <a:pt x="0" y="880"/>
                  <a:pt x="0" y="1015"/>
                </a:cubicBezTo>
                <a:cubicBezTo>
                  <a:pt x="0" y="1039"/>
                  <a:pt x="19" y="1058"/>
                  <a:pt x="43" y="1058"/>
                </a:cubicBezTo>
                <a:cubicBezTo>
                  <a:pt x="66" y="1058"/>
                  <a:pt x="86" y="1039"/>
                  <a:pt x="86" y="1015"/>
                </a:cubicBezTo>
                <a:cubicBezTo>
                  <a:pt x="86" y="786"/>
                  <a:pt x="97" y="610"/>
                  <a:pt x="151" y="492"/>
                </a:cubicBezTo>
                <a:cubicBezTo>
                  <a:pt x="206" y="373"/>
                  <a:pt x="304" y="319"/>
                  <a:pt x="469" y="319"/>
                </a:cubicBezTo>
                <a:lnTo>
                  <a:pt x="887" y="319"/>
                </a:lnTo>
                <a:lnTo>
                  <a:pt x="727" y="479"/>
                </a:lnTo>
                <a:cubicBezTo>
                  <a:pt x="711" y="495"/>
                  <a:pt x="711" y="523"/>
                  <a:pt x="727" y="539"/>
                </a:cubicBezTo>
                <a:cubicBezTo>
                  <a:pt x="736" y="548"/>
                  <a:pt x="747" y="552"/>
                  <a:pt x="758" y="552"/>
                </a:cubicBezTo>
                <a:cubicBezTo>
                  <a:pt x="769" y="552"/>
                  <a:pt x="780" y="548"/>
                  <a:pt x="788" y="539"/>
                </a:cubicBezTo>
                <a:lnTo>
                  <a:pt x="1021" y="307"/>
                </a:lnTo>
                <a:lnTo>
                  <a:pt x="1021" y="306"/>
                </a:lnTo>
                <a:cubicBezTo>
                  <a:pt x="1022" y="306"/>
                  <a:pt x="1023" y="305"/>
                  <a:pt x="1024" y="304"/>
                </a:cubicBezTo>
                <a:cubicBezTo>
                  <a:pt x="1024" y="303"/>
                  <a:pt x="1025" y="303"/>
                  <a:pt x="1025" y="30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7" name="Freeform 326">
            <a:extLst>
              <a:ext uri="{FF2B5EF4-FFF2-40B4-BE49-F238E27FC236}">
                <a16:creationId xmlns:a16="http://schemas.microsoft.com/office/drawing/2014/main" id="{0B1907B9-3949-CC48-ADAD-6162256F3E58}"/>
              </a:ext>
            </a:extLst>
          </p:cNvPr>
          <p:cNvSpPr/>
          <p:nvPr/>
        </p:nvSpPr>
        <p:spPr>
          <a:xfrm>
            <a:off x="4041674" y="3233538"/>
            <a:ext cx="379800" cy="40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128">
                <a:moveTo>
                  <a:pt x="1048" y="876"/>
                </a:moveTo>
                <a:cubicBezTo>
                  <a:pt x="1049" y="876"/>
                  <a:pt x="1049" y="875"/>
                  <a:pt x="1050" y="875"/>
                </a:cubicBezTo>
                <a:cubicBezTo>
                  <a:pt x="1050" y="874"/>
                  <a:pt x="1050" y="873"/>
                  <a:pt x="1051" y="873"/>
                </a:cubicBezTo>
                <a:cubicBezTo>
                  <a:pt x="1051" y="872"/>
                  <a:pt x="1051" y="872"/>
                  <a:pt x="1052" y="871"/>
                </a:cubicBezTo>
                <a:cubicBezTo>
                  <a:pt x="1052" y="870"/>
                  <a:pt x="1052" y="870"/>
                  <a:pt x="1052" y="869"/>
                </a:cubicBezTo>
                <a:cubicBezTo>
                  <a:pt x="1053" y="868"/>
                  <a:pt x="1053" y="868"/>
                  <a:pt x="1053" y="867"/>
                </a:cubicBezTo>
                <a:cubicBezTo>
                  <a:pt x="1053" y="866"/>
                  <a:pt x="1054" y="866"/>
                  <a:pt x="1054" y="865"/>
                </a:cubicBezTo>
                <a:cubicBezTo>
                  <a:pt x="1054" y="864"/>
                  <a:pt x="1054" y="864"/>
                  <a:pt x="1054" y="863"/>
                </a:cubicBezTo>
                <a:cubicBezTo>
                  <a:pt x="1055" y="862"/>
                  <a:pt x="1055" y="862"/>
                  <a:pt x="1055" y="861"/>
                </a:cubicBezTo>
                <a:cubicBezTo>
                  <a:pt x="1055" y="860"/>
                  <a:pt x="1055" y="859"/>
                  <a:pt x="1055" y="859"/>
                </a:cubicBezTo>
                <a:cubicBezTo>
                  <a:pt x="1055" y="858"/>
                  <a:pt x="1055" y="858"/>
                  <a:pt x="1055" y="857"/>
                </a:cubicBezTo>
                <a:cubicBezTo>
                  <a:pt x="1056" y="855"/>
                  <a:pt x="1056" y="854"/>
                  <a:pt x="1056" y="853"/>
                </a:cubicBezTo>
                <a:cubicBezTo>
                  <a:pt x="1056" y="851"/>
                  <a:pt x="1056" y="850"/>
                  <a:pt x="1055" y="848"/>
                </a:cubicBezTo>
                <a:cubicBezTo>
                  <a:pt x="1055" y="848"/>
                  <a:pt x="1055" y="847"/>
                  <a:pt x="1055" y="846"/>
                </a:cubicBezTo>
                <a:cubicBezTo>
                  <a:pt x="1055" y="846"/>
                  <a:pt x="1055" y="845"/>
                  <a:pt x="1055" y="844"/>
                </a:cubicBezTo>
                <a:cubicBezTo>
                  <a:pt x="1055" y="843"/>
                  <a:pt x="1055" y="843"/>
                  <a:pt x="1054" y="842"/>
                </a:cubicBezTo>
                <a:cubicBezTo>
                  <a:pt x="1054" y="841"/>
                  <a:pt x="1054" y="841"/>
                  <a:pt x="1054" y="840"/>
                </a:cubicBezTo>
                <a:cubicBezTo>
                  <a:pt x="1054" y="839"/>
                  <a:pt x="1053" y="839"/>
                  <a:pt x="1053" y="838"/>
                </a:cubicBezTo>
                <a:cubicBezTo>
                  <a:pt x="1053" y="837"/>
                  <a:pt x="1053" y="837"/>
                  <a:pt x="1052" y="836"/>
                </a:cubicBezTo>
                <a:cubicBezTo>
                  <a:pt x="1052" y="835"/>
                  <a:pt x="1052" y="835"/>
                  <a:pt x="1052" y="834"/>
                </a:cubicBezTo>
                <a:cubicBezTo>
                  <a:pt x="1051" y="834"/>
                  <a:pt x="1051" y="833"/>
                  <a:pt x="1051" y="832"/>
                </a:cubicBezTo>
                <a:cubicBezTo>
                  <a:pt x="1050" y="832"/>
                  <a:pt x="1050" y="831"/>
                  <a:pt x="1050" y="831"/>
                </a:cubicBezTo>
                <a:cubicBezTo>
                  <a:pt x="1049" y="830"/>
                  <a:pt x="1049" y="829"/>
                  <a:pt x="1048" y="829"/>
                </a:cubicBezTo>
                <a:cubicBezTo>
                  <a:pt x="1048" y="828"/>
                  <a:pt x="1048" y="828"/>
                  <a:pt x="1047" y="827"/>
                </a:cubicBezTo>
                <a:cubicBezTo>
                  <a:pt x="1047" y="826"/>
                  <a:pt x="1046" y="826"/>
                  <a:pt x="1046" y="825"/>
                </a:cubicBezTo>
                <a:cubicBezTo>
                  <a:pt x="1045" y="824"/>
                  <a:pt x="1044" y="823"/>
                  <a:pt x="1043" y="823"/>
                </a:cubicBezTo>
                <a:cubicBezTo>
                  <a:pt x="1043" y="822"/>
                  <a:pt x="1043" y="822"/>
                  <a:pt x="1043" y="822"/>
                </a:cubicBezTo>
                <a:lnTo>
                  <a:pt x="810" y="589"/>
                </a:lnTo>
                <a:cubicBezTo>
                  <a:pt x="794" y="573"/>
                  <a:pt x="766" y="573"/>
                  <a:pt x="750" y="589"/>
                </a:cubicBezTo>
                <a:cubicBezTo>
                  <a:pt x="733" y="606"/>
                  <a:pt x="733" y="634"/>
                  <a:pt x="750" y="650"/>
                </a:cubicBezTo>
                <a:lnTo>
                  <a:pt x="909" y="810"/>
                </a:lnTo>
                <a:lnTo>
                  <a:pt x="491" y="810"/>
                </a:lnTo>
                <a:cubicBezTo>
                  <a:pt x="268" y="810"/>
                  <a:pt x="86" y="648"/>
                  <a:pt x="86" y="448"/>
                </a:cubicBezTo>
                <a:cubicBezTo>
                  <a:pt x="86" y="249"/>
                  <a:pt x="268" y="87"/>
                  <a:pt x="491" y="87"/>
                </a:cubicBezTo>
                <a:lnTo>
                  <a:pt x="780" y="86"/>
                </a:lnTo>
                <a:cubicBezTo>
                  <a:pt x="804" y="86"/>
                  <a:pt x="823" y="66"/>
                  <a:pt x="823" y="43"/>
                </a:cubicBezTo>
                <a:cubicBezTo>
                  <a:pt x="823" y="19"/>
                  <a:pt x="804" y="0"/>
                  <a:pt x="780" y="0"/>
                </a:cubicBezTo>
                <a:lnTo>
                  <a:pt x="491" y="1"/>
                </a:lnTo>
                <a:cubicBezTo>
                  <a:pt x="360" y="1"/>
                  <a:pt x="238" y="47"/>
                  <a:pt x="146" y="131"/>
                </a:cubicBezTo>
                <a:cubicBezTo>
                  <a:pt x="52" y="215"/>
                  <a:pt x="0" y="328"/>
                  <a:pt x="0" y="448"/>
                </a:cubicBezTo>
                <a:cubicBezTo>
                  <a:pt x="0" y="569"/>
                  <a:pt x="52" y="681"/>
                  <a:pt x="146" y="766"/>
                </a:cubicBezTo>
                <a:cubicBezTo>
                  <a:pt x="238" y="850"/>
                  <a:pt x="360" y="896"/>
                  <a:pt x="491" y="896"/>
                </a:cubicBezTo>
                <a:lnTo>
                  <a:pt x="909" y="896"/>
                </a:lnTo>
                <a:lnTo>
                  <a:pt x="750" y="1055"/>
                </a:lnTo>
                <a:cubicBezTo>
                  <a:pt x="733" y="1072"/>
                  <a:pt x="733" y="1099"/>
                  <a:pt x="750" y="1116"/>
                </a:cubicBezTo>
                <a:cubicBezTo>
                  <a:pt x="758" y="1124"/>
                  <a:pt x="769" y="1128"/>
                  <a:pt x="780" y="1128"/>
                </a:cubicBezTo>
                <a:cubicBezTo>
                  <a:pt x="791" y="1128"/>
                  <a:pt x="802" y="1124"/>
                  <a:pt x="811" y="1116"/>
                </a:cubicBezTo>
                <a:lnTo>
                  <a:pt x="1043" y="883"/>
                </a:lnTo>
                <a:cubicBezTo>
                  <a:pt x="1044" y="882"/>
                  <a:pt x="1045" y="881"/>
                  <a:pt x="1046" y="880"/>
                </a:cubicBezTo>
                <a:cubicBezTo>
                  <a:pt x="1046" y="879"/>
                  <a:pt x="1047" y="879"/>
                  <a:pt x="1047" y="878"/>
                </a:cubicBezTo>
                <a:cubicBezTo>
                  <a:pt x="1048" y="878"/>
                  <a:pt x="1048" y="877"/>
                  <a:pt x="1048" y="87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8" name="Freeform 327">
            <a:extLst>
              <a:ext uri="{FF2B5EF4-FFF2-40B4-BE49-F238E27FC236}">
                <a16:creationId xmlns:a16="http://schemas.microsoft.com/office/drawing/2014/main" id="{341DC33A-8562-9A4F-A424-C71E3FECFD93}"/>
              </a:ext>
            </a:extLst>
          </p:cNvPr>
          <p:cNvSpPr/>
          <p:nvPr/>
        </p:nvSpPr>
        <p:spPr>
          <a:xfrm>
            <a:off x="4690392" y="3193218"/>
            <a:ext cx="42408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9" h="1327">
                <a:moveTo>
                  <a:pt x="275" y="806"/>
                </a:moveTo>
                <a:lnTo>
                  <a:pt x="887" y="806"/>
                </a:lnTo>
                <a:lnTo>
                  <a:pt x="887" y="1241"/>
                </a:lnTo>
                <a:lnTo>
                  <a:pt x="275" y="1241"/>
                </a:lnTo>
                <a:close/>
                <a:moveTo>
                  <a:pt x="725" y="327"/>
                </a:moveTo>
                <a:lnTo>
                  <a:pt x="397" y="327"/>
                </a:lnTo>
                <a:lnTo>
                  <a:pt x="397" y="89"/>
                </a:lnTo>
                <a:lnTo>
                  <a:pt x="725" y="89"/>
                </a:lnTo>
                <a:close/>
                <a:moveTo>
                  <a:pt x="1178" y="363"/>
                </a:moveTo>
                <a:cubicBezTo>
                  <a:pt x="1182" y="348"/>
                  <a:pt x="1178" y="332"/>
                  <a:pt x="1166" y="321"/>
                </a:cubicBezTo>
                <a:lnTo>
                  <a:pt x="846" y="12"/>
                </a:lnTo>
                <a:cubicBezTo>
                  <a:pt x="845" y="11"/>
                  <a:pt x="845" y="11"/>
                  <a:pt x="845" y="11"/>
                </a:cubicBezTo>
                <a:cubicBezTo>
                  <a:pt x="844" y="10"/>
                  <a:pt x="843" y="10"/>
                  <a:pt x="843" y="9"/>
                </a:cubicBezTo>
                <a:cubicBezTo>
                  <a:pt x="842" y="9"/>
                  <a:pt x="842" y="8"/>
                  <a:pt x="841" y="8"/>
                </a:cubicBezTo>
                <a:cubicBezTo>
                  <a:pt x="840" y="8"/>
                  <a:pt x="840" y="7"/>
                  <a:pt x="839" y="7"/>
                </a:cubicBezTo>
                <a:cubicBezTo>
                  <a:pt x="839" y="6"/>
                  <a:pt x="838" y="6"/>
                  <a:pt x="837" y="6"/>
                </a:cubicBezTo>
                <a:cubicBezTo>
                  <a:pt x="837" y="5"/>
                  <a:pt x="836" y="5"/>
                  <a:pt x="836" y="5"/>
                </a:cubicBezTo>
                <a:cubicBezTo>
                  <a:pt x="835" y="4"/>
                  <a:pt x="834" y="4"/>
                  <a:pt x="834" y="4"/>
                </a:cubicBezTo>
                <a:cubicBezTo>
                  <a:pt x="833" y="3"/>
                  <a:pt x="832" y="3"/>
                  <a:pt x="832" y="3"/>
                </a:cubicBezTo>
                <a:cubicBezTo>
                  <a:pt x="831" y="3"/>
                  <a:pt x="830" y="2"/>
                  <a:pt x="830" y="2"/>
                </a:cubicBezTo>
                <a:cubicBezTo>
                  <a:pt x="829" y="2"/>
                  <a:pt x="828" y="2"/>
                  <a:pt x="828" y="1"/>
                </a:cubicBezTo>
                <a:cubicBezTo>
                  <a:pt x="827" y="1"/>
                  <a:pt x="826" y="1"/>
                  <a:pt x="826" y="1"/>
                </a:cubicBezTo>
                <a:cubicBezTo>
                  <a:pt x="825" y="1"/>
                  <a:pt x="824" y="1"/>
                  <a:pt x="824" y="0"/>
                </a:cubicBezTo>
                <a:cubicBezTo>
                  <a:pt x="823" y="0"/>
                  <a:pt x="822" y="0"/>
                  <a:pt x="822" y="0"/>
                </a:cubicBezTo>
                <a:cubicBezTo>
                  <a:pt x="821" y="0"/>
                  <a:pt x="820" y="0"/>
                  <a:pt x="820" y="0"/>
                </a:cubicBezTo>
                <a:cubicBezTo>
                  <a:pt x="819" y="0"/>
                  <a:pt x="818" y="0"/>
                  <a:pt x="817" y="0"/>
                </a:cubicBezTo>
                <a:lnTo>
                  <a:pt x="816" y="0"/>
                </a:lnTo>
                <a:lnTo>
                  <a:pt x="74" y="0"/>
                </a:lnTo>
                <a:cubicBezTo>
                  <a:pt x="40" y="0"/>
                  <a:pt x="0" y="35"/>
                  <a:pt x="0" y="81"/>
                </a:cubicBezTo>
                <a:lnTo>
                  <a:pt x="0" y="1284"/>
                </a:lnTo>
                <a:cubicBezTo>
                  <a:pt x="0" y="1307"/>
                  <a:pt x="19" y="1327"/>
                  <a:pt x="43" y="1327"/>
                </a:cubicBezTo>
                <a:lnTo>
                  <a:pt x="252" y="1327"/>
                </a:lnTo>
                <a:lnTo>
                  <a:pt x="911" y="1327"/>
                </a:lnTo>
                <a:lnTo>
                  <a:pt x="1136" y="1327"/>
                </a:lnTo>
                <a:cubicBezTo>
                  <a:pt x="1160" y="1327"/>
                  <a:pt x="1179" y="1307"/>
                  <a:pt x="1179" y="1284"/>
                </a:cubicBezTo>
                <a:lnTo>
                  <a:pt x="1179" y="374"/>
                </a:lnTo>
                <a:cubicBezTo>
                  <a:pt x="1179" y="370"/>
                  <a:pt x="1179" y="366"/>
                  <a:pt x="1178" y="3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9" name="Freeform 328">
            <a:extLst>
              <a:ext uri="{FF2B5EF4-FFF2-40B4-BE49-F238E27FC236}">
                <a16:creationId xmlns:a16="http://schemas.microsoft.com/office/drawing/2014/main" id="{018AC5B9-3479-5444-875F-96F48E31683E}"/>
              </a:ext>
            </a:extLst>
          </p:cNvPr>
          <p:cNvSpPr/>
          <p:nvPr/>
        </p:nvSpPr>
        <p:spPr>
          <a:xfrm>
            <a:off x="5761753" y="3210497"/>
            <a:ext cx="81000" cy="8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6" h="226">
                <a:moveTo>
                  <a:pt x="211" y="185"/>
                </a:moveTo>
                <a:cubicBezTo>
                  <a:pt x="197" y="205"/>
                  <a:pt x="177" y="219"/>
                  <a:pt x="153" y="224"/>
                </a:cubicBezTo>
                <a:cubicBezTo>
                  <a:pt x="146" y="226"/>
                  <a:pt x="140" y="226"/>
                  <a:pt x="133" y="226"/>
                </a:cubicBezTo>
                <a:cubicBezTo>
                  <a:pt x="116" y="226"/>
                  <a:pt x="98" y="221"/>
                  <a:pt x="83" y="211"/>
                </a:cubicBezTo>
                <a:cubicBezTo>
                  <a:pt x="79" y="208"/>
                  <a:pt x="76" y="206"/>
                  <a:pt x="73" y="203"/>
                </a:cubicBezTo>
                <a:cubicBezTo>
                  <a:pt x="71" y="202"/>
                  <a:pt x="70" y="200"/>
                  <a:pt x="69" y="199"/>
                </a:cubicBezTo>
                <a:lnTo>
                  <a:pt x="25" y="155"/>
                </a:lnTo>
                <a:cubicBezTo>
                  <a:pt x="9" y="139"/>
                  <a:pt x="0" y="117"/>
                  <a:pt x="0" y="94"/>
                </a:cubicBezTo>
                <a:cubicBezTo>
                  <a:pt x="0" y="72"/>
                  <a:pt x="9" y="50"/>
                  <a:pt x="25" y="34"/>
                </a:cubicBezTo>
                <a:lnTo>
                  <a:pt x="33" y="25"/>
                </a:lnTo>
                <a:cubicBezTo>
                  <a:pt x="67" y="-8"/>
                  <a:pt x="121" y="-8"/>
                  <a:pt x="155" y="25"/>
                </a:cubicBezTo>
                <a:lnTo>
                  <a:pt x="199" y="69"/>
                </a:lnTo>
                <a:cubicBezTo>
                  <a:pt x="230" y="100"/>
                  <a:pt x="235" y="148"/>
                  <a:pt x="211" y="18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0" name="Freeform 329">
            <a:extLst>
              <a:ext uri="{FF2B5EF4-FFF2-40B4-BE49-F238E27FC236}">
                <a16:creationId xmlns:a16="http://schemas.microsoft.com/office/drawing/2014/main" id="{6EE995E3-255F-794B-A12C-C65C97DFC76A}"/>
              </a:ext>
            </a:extLst>
          </p:cNvPr>
          <p:cNvSpPr/>
          <p:nvPr/>
        </p:nvSpPr>
        <p:spPr>
          <a:xfrm>
            <a:off x="5406794" y="3210858"/>
            <a:ext cx="81360" cy="8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7" h="226">
                <a:moveTo>
                  <a:pt x="227" y="94"/>
                </a:moveTo>
                <a:cubicBezTo>
                  <a:pt x="227" y="117"/>
                  <a:pt x="218" y="139"/>
                  <a:pt x="201" y="155"/>
                </a:cubicBezTo>
                <a:lnTo>
                  <a:pt x="158" y="199"/>
                </a:lnTo>
                <a:cubicBezTo>
                  <a:pt x="153" y="203"/>
                  <a:pt x="149" y="207"/>
                  <a:pt x="143" y="211"/>
                </a:cubicBezTo>
                <a:cubicBezTo>
                  <a:pt x="128" y="221"/>
                  <a:pt x="110" y="226"/>
                  <a:pt x="93" y="226"/>
                </a:cubicBezTo>
                <a:cubicBezTo>
                  <a:pt x="86" y="226"/>
                  <a:pt x="80" y="226"/>
                  <a:pt x="74" y="224"/>
                </a:cubicBezTo>
                <a:cubicBezTo>
                  <a:pt x="49" y="219"/>
                  <a:pt x="29" y="205"/>
                  <a:pt x="15" y="184"/>
                </a:cubicBezTo>
                <a:cubicBezTo>
                  <a:pt x="-9" y="148"/>
                  <a:pt x="-3" y="99"/>
                  <a:pt x="27" y="69"/>
                </a:cubicBezTo>
                <a:lnTo>
                  <a:pt x="28" y="69"/>
                </a:lnTo>
                <a:lnTo>
                  <a:pt x="71" y="25"/>
                </a:lnTo>
                <a:cubicBezTo>
                  <a:pt x="79" y="17"/>
                  <a:pt x="89" y="11"/>
                  <a:pt x="99" y="6"/>
                </a:cubicBezTo>
                <a:cubicBezTo>
                  <a:pt x="109" y="2"/>
                  <a:pt x="121" y="0"/>
                  <a:pt x="132" y="0"/>
                </a:cubicBezTo>
                <a:cubicBezTo>
                  <a:pt x="155" y="0"/>
                  <a:pt x="177" y="9"/>
                  <a:pt x="193" y="25"/>
                </a:cubicBezTo>
                <a:lnTo>
                  <a:pt x="201" y="34"/>
                </a:lnTo>
                <a:cubicBezTo>
                  <a:pt x="218" y="50"/>
                  <a:pt x="227" y="72"/>
                  <a:pt x="227" y="9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1" name="Freeform 330">
            <a:extLst>
              <a:ext uri="{FF2B5EF4-FFF2-40B4-BE49-F238E27FC236}">
                <a16:creationId xmlns:a16="http://schemas.microsoft.com/office/drawing/2014/main" id="{06820937-F9D6-CF49-BB90-15F261A7A61D}"/>
              </a:ext>
            </a:extLst>
          </p:cNvPr>
          <p:cNvSpPr/>
          <p:nvPr/>
        </p:nvSpPr>
        <p:spPr>
          <a:xfrm>
            <a:off x="5426233" y="3228859"/>
            <a:ext cx="400680" cy="44171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4" h="1228">
                <a:moveTo>
                  <a:pt x="863" y="304"/>
                </a:moveTo>
                <a:lnTo>
                  <a:pt x="587" y="577"/>
                </a:lnTo>
                <a:cubicBezTo>
                  <a:pt x="580" y="589"/>
                  <a:pt x="567" y="596"/>
                  <a:pt x="552" y="596"/>
                </a:cubicBezTo>
                <a:lnTo>
                  <a:pt x="345" y="596"/>
                </a:lnTo>
                <a:cubicBezTo>
                  <a:pt x="322" y="596"/>
                  <a:pt x="302" y="577"/>
                  <a:pt x="302" y="553"/>
                </a:cubicBezTo>
                <a:cubicBezTo>
                  <a:pt x="302" y="530"/>
                  <a:pt x="322" y="510"/>
                  <a:pt x="345" y="510"/>
                </a:cubicBezTo>
                <a:lnTo>
                  <a:pt x="533" y="510"/>
                </a:lnTo>
                <a:lnTo>
                  <a:pt x="802" y="243"/>
                </a:lnTo>
                <a:cubicBezTo>
                  <a:pt x="819" y="226"/>
                  <a:pt x="846" y="227"/>
                  <a:pt x="863" y="243"/>
                </a:cubicBezTo>
                <a:cubicBezTo>
                  <a:pt x="880" y="260"/>
                  <a:pt x="880" y="288"/>
                  <a:pt x="863" y="304"/>
                </a:cubicBezTo>
                <a:close/>
                <a:moveTo>
                  <a:pt x="916" y="982"/>
                </a:moveTo>
                <a:cubicBezTo>
                  <a:pt x="928" y="972"/>
                  <a:pt x="939" y="961"/>
                  <a:pt x="950" y="950"/>
                </a:cubicBezTo>
                <a:cubicBezTo>
                  <a:pt x="1056" y="845"/>
                  <a:pt x="1114" y="705"/>
                  <a:pt x="1114" y="557"/>
                </a:cubicBezTo>
                <a:cubicBezTo>
                  <a:pt x="1114" y="408"/>
                  <a:pt x="1056" y="268"/>
                  <a:pt x="950" y="163"/>
                </a:cubicBezTo>
                <a:cubicBezTo>
                  <a:pt x="845" y="58"/>
                  <a:pt x="706" y="0"/>
                  <a:pt x="557" y="0"/>
                </a:cubicBezTo>
                <a:cubicBezTo>
                  <a:pt x="408" y="0"/>
                  <a:pt x="268" y="58"/>
                  <a:pt x="163" y="163"/>
                </a:cubicBezTo>
                <a:cubicBezTo>
                  <a:pt x="58" y="268"/>
                  <a:pt x="0" y="408"/>
                  <a:pt x="0" y="557"/>
                </a:cubicBezTo>
                <a:cubicBezTo>
                  <a:pt x="0" y="705"/>
                  <a:pt x="58" y="845"/>
                  <a:pt x="163" y="950"/>
                </a:cubicBezTo>
                <a:cubicBezTo>
                  <a:pt x="173" y="960"/>
                  <a:pt x="184" y="970"/>
                  <a:pt x="195" y="979"/>
                </a:cubicBezTo>
                <a:lnTo>
                  <a:pt x="122" y="1169"/>
                </a:lnTo>
                <a:cubicBezTo>
                  <a:pt x="113" y="1191"/>
                  <a:pt x="124" y="1216"/>
                  <a:pt x="147" y="1225"/>
                </a:cubicBezTo>
                <a:cubicBezTo>
                  <a:pt x="152" y="1227"/>
                  <a:pt x="157" y="1228"/>
                  <a:pt x="162" y="1228"/>
                </a:cubicBezTo>
                <a:cubicBezTo>
                  <a:pt x="179" y="1228"/>
                  <a:pt x="196" y="1217"/>
                  <a:pt x="202" y="1200"/>
                </a:cubicBezTo>
                <a:lnTo>
                  <a:pt x="267" y="1032"/>
                </a:lnTo>
                <a:cubicBezTo>
                  <a:pt x="353" y="1085"/>
                  <a:pt x="453" y="1113"/>
                  <a:pt x="557" y="1113"/>
                </a:cubicBezTo>
                <a:cubicBezTo>
                  <a:pt x="660" y="1113"/>
                  <a:pt x="758" y="1086"/>
                  <a:pt x="844" y="1034"/>
                </a:cubicBezTo>
                <a:lnTo>
                  <a:pt x="908" y="1200"/>
                </a:lnTo>
                <a:cubicBezTo>
                  <a:pt x="914" y="1217"/>
                  <a:pt x="930" y="1228"/>
                  <a:pt x="948" y="1228"/>
                </a:cubicBezTo>
                <a:cubicBezTo>
                  <a:pt x="953" y="1228"/>
                  <a:pt x="958" y="1227"/>
                  <a:pt x="963" y="1225"/>
                </a:cubicBezTo>
                <a:cubicBezTo>
                  <a:pt x="985" y="1216"/>
                  <a:pt x="997" y="1191"/>
                  <a:pt x="988" y="116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2" name="Freeform 331">
            <a:extLst>
              <a:ext uri="{FF2B5EF4-FFF2-40B4-BE49-F238E27FC236}">
                <a16:creationId xmlns:a16="http://schemas.microsoft.com/office/drawing/2014/main" id="{4A2242D5-1A19-CA47-9A02-DB547B8BF710}"/>
              </a:ext>
            </a:extLst>
          </p:cNvPr>
          <p:cNvSpPr/>
          <p:nvPr/>
        </p:nvSpPr>
        <p:spPr>
          <a:xfrm>
            <a:off x="6085753" y="3236778"/>
            <a:ext cx="477000" cy="377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6" h="1050">
                <a:moveTo>
                  <a:pt x="86" y="964"/>
                </a:moveTo>
                <a:lnTo>
                  <a:pt x="86" y="700"/>
                </a:lnTo>
                <a:cubicBezTo>
                  <a:pt x="109" y="714"/>
                  <a:pt x="137" y="721"/>
                  <a:pt x="166" y="721"/>
                </a:cubicBezTo>
                <a:lnTo>
                  <a:pt x="1160" y="721"/>
                </a:lnTo>
                <a:cubicBezTo>
                  <a:pt x="1189" y="721"/>
                  <a:pt x="1217" y="714"/>
                  <a:pt x="1240" y="700"/>
                </a:cubicBezTo>
                <a:lnTo>
                  <a:pt x="1240" y="964"/>
                </a:lnTo>
                <a:close/>
                <a:moveTo>
                  <a:pt x="86" y="277"/>
                </a:moveTo>
                <a:lnTo>
                  <a:pt x="311" y="277"/>
                </a:lnTo>
                <a:lnTo>
                  <a:pt x="1015" y="277"/>
                </a:lnTo>
                <a:lnTo>
                  <a:pt x="1015" y="276"/>
                </a:lnTo>
                <a:lnTo>
                  <a:pt x="1240" y="276"/>
                </a:lnTo>
                <a:lnTo>
                  <a:pt x="1240" y="357"/>
                </a:lnTo>
                <a:lnTo>
                  <a:pt x="1240" y="555"/>
                </a:lnTo>
                <a:cubicBezTo>
                  <a:pt x="1240" y="599"/>
                  <a:pt x="1204" y="635"/>
                  <a:pt x="1160" y="635"/>
                </a:cubicBezTo>
                <a:lnTo>
                  <a:pt x="166" y="635"/>
                </a:lnTo>
                <a:cubicBezTo>
                  <a:pt x="122" y="635"/>
                  <a:pt x="86" y="599"/>
                  <a:pt x="86" y="555"/>
                </a:cubicBezTo>
                <a:lnTo>
                  <a:pt x="86" y="357"/>
                </a:lnTo>
                <a:close/>
                <a:moveTo>
                  <a:pt x="511" y="133"/>
                </a:moveTo>
                <a:cubicBezTo>
                  <a:pt x="556" y="102"/>
                  <a:pt x="608" y="86"/>
                  <a:pt x="663" y="86"/>
                </a:cubicBezTo>
                <a:cubicBezTo>
                  <a:pt x="718" y="86"/>
                  <a:pt x="771" y="102"/>
                  <a:pt x="815" y="133"/>
                </a:cubicBezTo>
                <a:cubicBezTo>
                  <a:pt x="839" y="149"/>
                  <a:pt x="860" y="168"/>
                  <a:pt x="877" y="190"/>
                </a:cubicBezTo>
                <a:lnTo>
                  <a:pt x="663" y="190"/>
                </a:lnTo>
                <a:lnTo>
                  <a:pt x="449" y="190"/>
                </a:lnTo>
                <a:cubicBezTo>
                  <a:pt x="466" y="168"/>
                  <a:pt x="487" y="149"/>
                  <a:pt x="511" y="133"/>
                </a:cubicBezTo>
                <a:close/>
                <a:moveTo>
                  <a:pt x="1260" y="190"/>
                </a:moveTo>
                <a:lnTo>
                  <a:pt x="978" y="190"/>
                </a:lnTo>
                <a:cubicBezTo>
                  <a:pt x="952" y="139"/>
                  <a:pt x="913" y="94"/>
                  <a:pt x="863" y="61"/>
                </a:cubicBezTo>
                <a:cubicBezTo>
                  <a:pt x="804" y="21"/>
                  <a:pt x="735" y="0"/>
                  <a:pt x="663" y="0"/>
                </a:cubicBezTo>
                <a:cubicBezTo>
                  <a:pt x="591" y="0"/>
                  <a:pt x="522" y="21"/>
                  <a:pt x="463" y="61"/>
                </a:cubicBezTo>
                <a:cubicBezTo>
                  <a:pt x="413" y="94"/>
                  <a:pt x="374" y="139"/>
                  <a:pt x="347" y="191"/>
                </a:cubicBezTo>
                <a:lnTo>
                  <a:pt x="69" y="191"/>
                </a:lnTo>
                <a:cubicBezTo>
                  <a:pt x="30" y="191"/>
                  <a:pt x="0" y="222"/>
                  <a:pt x="0" y="260"/>
                </a:cubicBezTo>
                <a:lnTo>
                  <a:pt x="0" y="357"/>
                </a:lnTo>
                <a:lnTo>
                  <a:pt x="0" y="555"/>
                </a:lnTo>
                <a:lnTo>
                  <a:pt x="0" y="986"/>
                </a:lnTo>
                <a:cubicBezTo>
                  <a:pt x="0" y="1021"/>
                  <a:pt x="29" y="1050"/>
                  <a:pt x="66" y="1050"/>
                </a:cubicBezTo>
                <a:lnTo>
                  <a:pt x="1260" y="1050"/>
                </a:lnTo>
                <a:cubicBezTo>
                  <a:pt x="1297" y="1050"/>
                  <a:pt x="1326" y="1021"/>
                  <a:pt x="1326" y="986"/>
                </a:cubicBezTo>
                <a:lnTo>
                  <a:pt x="1326" y="555"/>
                </a:lnTo>
                <a:lnTo>
                  <a:pt x="1326" y="357"/>
                </a:lnTo>
                <a:lnTo>
                  <a:pt x="1326" y="255"/>
                </a:lnTo>
                <a:cubicBezTo>
                  <a:pt x="1326" y="219"/>
                  <a:pt x="1297" y="190"/>
                  <a:pt x="1260" y="19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3" name="Freeform 332">
            <a:extLst>
              <a:ext uri="{FF2B5EF4-FFF2-40B4-BE49-F238E27FC236}">
                <a16:creationId xmlns:a16="http://schemas.microsoft.com/office/drawing/2014/main" id="{B0CCD04A-06EF-F646-9834-188D5ACD3EF1}"/>
              </a:ext>
            </a:extLst>
          </p:cNvPr>
          <p:cNvSpPr/>
          <p:nvPr/>
        </p:nvSpPr>
        <p:spPr>
          <a:xfrm>
            <a:off x="6783073" y="3245419"/>
            <a:ext cx="477360" cy="408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1135">
                <a:moveTo>
                  <a:pt x="86" y="1049"/>
                </a:moveTo>
                <a:lnTo>
                  <a:pt x="86" y="694"/>
                </a:lnTo>
                <a:lnTo>
                  <a:pt x="235" y="694"/>
                </a:lnTo>
                <a:lnTo>
                  <a:pt x="235" y="768"/>
                </a:lnTo>
                <a:cubicBezTo>
                  <a:pt x="235" y="792"/>
                  <a:pt x="254" y="812"/>
                  <a:pt x="278" y="812"/>
                </a:cubicBezTo>
                <a:cubicBezTo>
                  <a:pt x="302" y="812"/>
                  <a:pt x="321" y="792"/>
                  <a:pt x="321" y="768"/>
                </a:cubicBezTo>
                <a:lnTo>
                  <a:pt x="321" y="694"/>
                </a:lnTo>
                <a:lnTo>
                  <a:pt x="1006" y="694"/>
                </a:lnTo>
                <a:lnTo>
                  <a:pt x="1006" y="768"/>
                </a:lnTo>
                <a:cubicBezTo>
                  <a:pt x="1006" y="792"/>
                  <a:pt x="1026" y="812"/>
                  <a:pt x="1049" y="812"/>
                </a:cubicBezTo>
                <a:cubicBezTo>
                  <a:pt x="1073" y="812"/>
                  <a:pt x="1092" y="792"/>
                  <a:pt x="1092" y="768"/>
                </a:cubicBezTo>
                <a:lnTo>
                  <a:pt x="1092" y="694"/>
                </a:lnTo>
                <a:lnTo>
                  <a:pt x="1241" y="694"/>
                </a:lnTo>
                <a:lnTo>
                  <a:pt x="1241" y="1049"/>
                </a:lnTo>
                <a:close/>
                <a:moveTo>
                  <a:pt x="664" y="252"/>
                </a:moveTo>
                <a:lnTo>
                  <a:pt x="1241" y="252"/>
                </a:lnTo>
                <a:lnTo>
                  <a:pt x="1241" y="607"/>
                </a:lnTo>
                <a:lnTo>
                  <a:pt x="1092" y="607"/>
                </a:lnTo>
                <a:lnTo>
                  <a:pt x="1092" y="579"/>
                </a:lnTo>
                <a:cubicBezTo>
                  <a:pt x="1092" y="556"/>
                  <a:pt x="1073" y="536"/>
                  <a:pt x="1049" y="536"/>
                </a:cubicBezTo>
                <a:cubicBezTo>
                  <a:pt x="1026" y="536"/>
                  <a:pt x="1006" y="556"/>
                  <a:pt x="1006" y="579"/>
                </a:cubicBezTo>
                <a:lnTo>
                  <a:pt x="1006" y="607"/>
                </a:lnTo>
                <a:lnTo>
                  <a:pt x="321" y="607"/>
                </a:lnTo>
                <a:lnTo>
                  <a:pt x="321" y="579"/>
                </a:lnTo>
                <a:cubicBezTo>
                  <a:pt x="321" y="556"/>
                  <a:pt x="302" y="536"/>
                  <a:pt x="278" y="536"/>
                </a:cubicBezTo>
                <a:cubicBezTo>
                  <a:pt x="254" y="536"/>
                  <a:pt x="235" y="556"/>
                  <a:pt x="235" y="579"/>
                </a:cubicBezTo>
                <a:lnTo>
                  <a:pt x="235" y="607"/>
                </a:lnTo>
                <a:lnTo>
                  <a:pt x="86" y="607"/>
                </a:lnTo>
                <a:lnTo>
                  <a:pt x="86" y="253"/>
                </a:lnTo>
                <a:close/>
                <a:moveTo>
                  <a:pt x="441" y="154"/>
                </a:moveTo>
                <a:lnTo>
                  <a:pt x="441" y="86"/>
                </a:lnTo>
                <a:lnTo>
                  <a:pt x="887" y="86"/>
                </a:lnTo>
                <a:lnTo>
                  <a:pt x="887" y="154"/>
                </a:lnTo>
                <a:cubicBezTo>
                  <a:pt x="887" y="158"/>
                  <a:pt x="887" y="162"/>
                  <a:pt x="888" y="166"/>
                </a:cubicBezTo>
                <a:lnTo>
                  <a:pt x="664" y="166"/>
                </a:lnTo>
                <a:lnTo>
                  <a:pt x="439" y="167"/>
                </a:lnTo>
                <a:cubicBezTo>
                  <a:pt x="440" y="163"/>
                  <a:pt x="441" y="159"/>
                  <a:pt x="441" y="154"/>
                </a:cubicBezTo>
                <a:close/>
                <a:moveTo>
                  <a:pt x="1261" y="166"/>
                </a:moveTo>
                <a:lnTo>
                  <a:pt x="971" y="166"/>
                </a:lnTo>
                <a:cubicBezTo>
                  <a:pt x="972" y="162"/>
                  <a:pt x="973" y="158"/>
                  <a:pt x="973" y="154"/>
                </a:cubicBezTo>
                <a:lnTo>
                  <a:pt x="973" y="47"/>
                </a:lnTo>
                <a:cubicBezTo>
                  <a:pt x="973" y="17"/>
                  <a:pt x="945" y="0"/>
                  <a:pt x="920" y="0"/>
                </a:cubicBezTo>
                <a:lnTo>
                  <a:pt x="407" y="0"/>
                </a:lnTo>
                <a:cubicBezTo>
                  <a:pt x="382" y="0"/>
                  <a:pt x="354" y="17"/>
                  <a:pt x="354" y="47"/>
                </a:cubicBezTo>
                <a:lnTo>
                  <a:pt x="354" y="154"/>
                </a:lnTo>
                <a:cubicBezTo>
                  <a:pt x="354" y="159"/>
                  <a:pt x="355" y="163"/>
                  <a:pt x="356" y="167"/>
                </a:cubicBezTo>
                <a:lnTo>
                  <a:pt x="69" y="167"/>
                </a:lnTo>
                <a:cubicBezTo>
                  <a:pt x="31" y="167"/>
                  <a:pt x="0" y="200"/>
                  <a:pt x="0" y="240"/>
                </a:cubicBezTo>
                <a:lnTo>
                  <a:pt x="0" y="1067"/>
                </a:lnTo>
                <a:cubicBezTo>
                  <a:pt x="0" y="1104"/>
                  <a:pt x="30" y="1135"/>
                  <a:pt x="66" y="1135"/>
                </a:cubicBezTo>
                <a:lnTo>
                  <a:pt x="1261" y="1135"/>
                </a:lnTo>
                <a:cubicBezTo>
                  <a:pt x="1297" y="1135"/>
                  <a:pt x="1327" y="1104"/>
                  <a:pt x="1327" y="1067"/>
                </a:cubicBezTo>
                <a:lnTo>
                  <a:pt x="1327" y="234"/>
                </a:lnTo>
                <a:cubicBezTo>
                  <a:pt x="1327" y="197"/>
                  <a:pt x="1297" y="166"/>
                  <a:pt x="1261" y="1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4" name="Freeform 333">
            <a:extLst>
              <a:ext uri="{FF2B5EF4-FFF2-40B4-BE49-F238E27FC236}">
                <a16:creationId xmlns:a16="http://schemas.microsoft.com/office/drawing/2014/main" id="{52718030-B2FE-FC41-A5B3-1FD35DAB73BE}"/>
              </a:ext>
            </a:extLst>
          </p:cNvPr>
          <p:cNvSpPr/>
          <p:nvPr/>
        </p:nvSpPr>
        <p:spPr>
          <a:xfrm>
            <a:off x="655513" y="3946698"/>
            <a:ext cx="177120" cy="266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3" h="742">
                <a:moveTo>
                  <a:pt x="216" y="729"/>
                </a:moveTo>
                <a:cubicBezTo>
                  <a:pt x="217" y="730"/>
                  <a:pt x="218" y="730"/>
                  <a:pt x="218" y="731"/>
                </a:cubicBezTo>
                <a:cubicBezTo>
                  <a:pt x="219" y="731"/>
                  <a:pt x="219" y="732"/>
                  <a:pt x="219" y="732"/>
                </a:cubicBezTo>
                <a:cubicBezTo>
                  <a:pt x="220" y="733"/>
                  <a:pt x="221" y="733"/>
                  <a:pt x="222" y="734"/>
                </a:cubicBezTo>
                <a:lnTo>
                  <a:pt x="223" y="734"/>
                </a:lnTo>
                <a:cubicBezTo>
                  <a:pt x="224" y="735"/>
                  <a:pt x="225" y="736"/>
                  <a:pt x="226" y="736"/>
                </a:cubicBezTo>
                <a:lnTo>
                  <a:pt x="226" y="737"/>
                </a:lnTo>
                <a:cubicBezTo>
                  <a:pt x="227" y="737"/>
                  <a:pt x="228" y="738"/>
                  <a:pt x="230" y="738"/>
                </a:cubicBezTo>
                <a:cubicBezTo>
                  <a:pt x="231" y="739"/>
                  <a:pt x="232" y="739"/>
                  <a:pt x="234" y="740"/>
                </a:cubicBezTo>
                <a:cubicBezTo>
                  <a:pt x="235" y="740"/>
                  <a:pt x="237" y="741"/>
                  <a:pt x="238" y="741"/>
                </a:cubicBezTo>
                <a:cubicBezTo>
                  <a:pt x="241" y="741"/>
                  <a:pt x="244" y="742"/>
                  <a:pt x="247" y="742"/>
                </a:cubicBezTo>
                <a:cubicBezTo>
                  <a:pt x="258" y="742"/>
                  <a:pt x="269" y="738"/>
                  <a:pt x="277" y="729"/>
                </a:cubicBezTo>
                <a:lnTo>
                  <a:pt x="481" y="526"/>
                </a:lnTo>
                <a:cubicBezTo>
                  <a:pt x="498" y="509"/>
                  <a:pt x="498" y="481"/>
                  <a:pt x="481" y="465"/>
                </a:cubicBezTo>
                <a:cubicBezTo>
                  <a:pt x="464" y="448"/>
                  <a:pt x="437" y="448"/>
                  <a:pt x="420" y="465"/>
                </a:cubicBezTo>
                <a:lnTo>
                  <a:pt x="290" y="595"/>
                </a:lnTo>
                <a:lnTo>
                  <a:pt x="291" y="44"/>
                </a:lnTo>
                <a:cubicBezTo>
                  <a:pt x="291" y="20"/>
                  <a:pt x="271" y="0"/>
                  <a:pt x="248" y="0"/>
                </a:cubicBezTo>
                <a:cubicBezTo>
                  <a:pt x="224" y="0"/>
                  <a:pt x="205" y="20"/>
                  <a:pt x="205" y="43"/>
                </a:cubicBezTo>
                <a:lnTo>
                  <a:pt x="204" y="595"/>
                </a:lnTo>
                <a:lnTo>
                  <a:pt x="74" y="465"/>
                </a:lnTo>
                <a:cubicBezTo>
                  <a:pt x="57" y="448"/>
                  <a:pt x="30" y="448"/>
                  <a:pt x="13" y="465"/>
                </a:cubicBezTo>
                <a:cubicBezTo>
                  <a:pt x="-4" y="482"/>
                  <a:pt x="-4" y="509"/>
                  <a:pt x="13" y="5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5" name="Freeform 334">
            <a:extLst>
              <a:ext uri="{FF2B5EF4-FFF2-40B4-BE49-F238E27FC236}">
                <a16:creationId xmlns:a16="http://schemas.microsoft.com/office/drawing/2014/main" id="{88613806-C40F-A54C-8238-F224BAB92128}"/>
              </a:ext>
            </a:extLst>
          </p:cNvPr>
          <p:cNvSpPr/>
          <p:nvPr/>
        </p:nvSpPr>
        <p:spPr>
          <a:xfrm>
            <a:off x="597552" y="4264219"/>
            <a:ext cx="29340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16" h="86">
                <a:moveTo>
                  <a:pt x="773" y="0"/>
                </a:move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7"/>
                  <a:pt x="19" y="86"/>
                  <a:pt x="43" y="86"/>
                </a:cubicBezTo>
                <a:lnTo>
                  <a:pt x="773" y="86"/>
                </a:lnTo>
                <a:cubicBezTo>
                  <a:pt x="796" y="86"/>
                  <a:pt x="816" y="67"/>
                  <a:pt x="816" y="43"/>
                </a:cubicBezTo>
                <a:cubicBezTo>
                  <a:pt x="816" y="19"/>
                  <a:pt x="796" y="0"/>
                  <a:pt x="77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6" name="Freeform 335">
            <a:extLst>
              <a:ext uri="{FF2B5EF4-FFF2-40B4-BE49-F238E27FC236}">
                <a16:creationId xmlns:a16="http://schemas.microsoft.com/office/drawing/2014/main" id="{1C08DCD9-5BDA-0B46-BA2A-28F39B64BD64}"/>
              </a:ext>
            </a:extLst>
          </p:cNvPr>
          <p:cNvSpPr/>
          <p:nvPr/>
        </p:nvSpPr>
        <p:spPr>
          <a:xfrm>
            <a:off x="1259594" y="4114098"/>
            <a:ext cx="199800" cy="20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6" h="557">
                <a:moveTo>
                  <a:pt x="261" y="557"/>
                </a:moveTo>
                <a:cubicBezTo>
                  <a:pt x="191" y="557"/>
                  <a:pt x="126" y="530"/>
                  <a:pt x="76" y="481"/>
                </a:cubicBezTo>
                <a:cubicBezTo>
                  <a:pt x="-25" y="379"/>
                  <a:pt x="-25" y="214"/>
                  <a:pt x="76" y="112"/>
                </a:cubicBezTo>
                <a:lnTo>
                  <a:pt x="175" y="13"/>
                </a:lnTo>
                <a:cubicBezTo>
                  <a:pt x="192" y="-4"/>
                  <a:pt x="219" y="-4"/>
                  <a:pt x="236" y="12"/>
                </a:cubicBezTo>
                <a:cubicBezTo>
                  <a:pt x="253" y="29"/>
                  <a:pt x="253" y="56"/>
                  <a:pt x="237" y="73"/>
                </a:cubicBezTo>
                <a:lnTo>
                  <a:pt x="137" y="173"/>
                </a:lnTo>
                <a:cubicBezTo>
                  <a:pt x="104" y="206"/>
                  <a:pt x="86" y="250"/>
                  <a:pt x="86" y="297"/>
                </a:cubicBezTo>
                <a:cubicBezTo>
                  <a:pt x="86" y="343"/>
                  <a:pt x="104" y="387"/>
                  <a:pt x="137" y="420"/>
                </a:cubicBezTo>
                <a:cubicBezTo>
                  <a:pt x="170" y="453"/>
                  <a:pt x="214" y="471"/>
                  <a:pt x="261" y="471"/>
                </a:cubicBezTo>
                <a:cubicBezTo>
                  <a:pt x="307" y="471"/>
                  <a:pt x="351" y="453"/>
                  <a:pt x="384" y="420"/>
                </a:cubicBezTo>
                <a:lnTo>
                  <a:pt x="483" y="320"/>
                </a:lnTo>
                <a:cubicBezTo>
                  <a:pt x="500" y="303"/>
                  <a:pt x="527" y="303"/>
                  <a:pt x="544" y="320"/>
                </a:cubicBezTo>
                <a:cubicBezTo>
                  <a:pt x="561" y="336"/>
                  <a:pt x="561" y="364"/>
                  <a:pt x="544" y="381"/>
                </a:cubicBezTo>
                <a:lnTo>
                  <a:pt x="445" y="481"/>
                </a:lnTo>
                <a:cubicBezTo>
                  <a:pt x="396" y="530"/>
                  <a:pt x="330" y="557"/>
                  <a:pt x="261" y="5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7" name="Freeform 336">
            <a:extLst>
              <a:ext uri="{FF2B5EF4-FFF2-40B4-BE49-F238E27FC236}">
                <a16:creationId xmlns:a16="http://schemas.microsoft.com/office/drawing/2014/main" id="{EA9ACE80-F7D8-0346-A2ED-1A0805F223E7}"/>
              </a:ext>
            </a:extLst>
          </p:cNvPr>
          <p:cNvSpPr/>
          <p:nvPr/>
        </p:nvSpPr>
        <p:spPr>
          <a:xfrm>
            <a:off x="1428793" y="3936618"/>
            <a:ext cx="200520" cy="19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8" h="555">
                <a:moveTo>
                  <a:pt x="360" y="555"/>
                </a:moveTo>
                <a:cubicBezTo>
                  <a:pt x="350" y="555"/>
                  <a:pt x="339" y="551"/>
                  <a:pt x="331" y="543"/>
                </a:cubicBezTo>
                <a:cubicBezTo>
                  <a:pt x="313" y="527"/>
                  <a:pt x="312" y="500"/>
                  <a:pt x="329" y="483"/>
                </a:cubicBezTo>
                <a:lnTo>
                  <a:pt x="424" y="379"/>
                </a:lnTo>
                <a:cubicBezTo>
                  <a:pt x="456" y="345"/>
                  <a:pt x="473" y="301"/>
                  <a:pt x="471" y="254"/>
                </a:cubicBezTo>
                <a:cubicBezTo>
                  <a:pt x="470" y="208"/>
                  <a:pt x="450" y="165"/>
                  <a:pt x="416" y="133"/>
                </a:cubicBezTo>
                <a:cubicBezTo>
                  <a:pt x="346" y="67"/>
                  <a:pt x="235" y="71"/>
                  <a:pt x="169" y="141"/>
                </a:cubicBezTo>
                <a:lnTo>
                  <a:pt x="74" y="244"/>
                </a:lnTo>
                <a:cubicBezTo>
                  <a:pt x="58" y="262"/>
                  <a:pt x="31" y="263"/>
                  <a:pt x="13" y="246"/>
                </a:cubicBezTo>
                <a:cubicBezTo>
                  <a:pt x="-4" y="230"/>
                  <a:pt x="-5" y="203"/>
                  <a:pt x="11" y="186"/>
                </a:cubicBezTo>
                <a:lnTo>
                  <a:pt x="106" y="82"/>
                </a:lnTo>
                <a:cubicBezTo>
                  <a:pt x="205" y="-23"/>
                  <a:pt x="370" y="-28"/>
                  <a:pt x="475" y="70"/>
                </a:cubicBezTo>
                <a:cubicBezTo>
                  <a:pt x="526" y="117"/>
                  <a:pt x="555" y="182"/>
                  <a:pt x="557" y="251"/>
                </a:cubicBezTo>
                <a:cubicBezTo>
                  <a:pt x="560" y="321"/>
                  <a:pt x="535" y="387"/>
                  <a:pt x="487" y="438"/>
                </a:cubicBezTo>
                <a:lnTo>
                  <a:pt x="392" y="541"/>
                </a:lnTo>
                <a:cubicBezTo>
                  <a:pt x="383" y="550"/>
                  <a:pt x="372" y="555"/>
                  <a:pt x="360" y="5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8" name="Freeform 337">
            <a:extLst>
              <a:ext uri="{FF2B5EF4-FFF2-40B4-BE49-F238E27FC236}">
                <a16:creationId xmlns:a16="http://schemas.microsoft.com/office/drawing/2014/main" id="{E69F6A56-0611-3B46-8F96-6D14BC921ADC}"/>
              </a:ext>
            </a:extLst>
          </p:cNvPr>
          <p:cNvSpPr/>
          <p:nvPr/>
        </p:nvSpPr>
        <p:spPr>
          <a:xfrm>
            <a:off x="1378393" y="4070538"/>
            <a:ext cx="126720" cy="127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3" h="354">
                <a:moveTo>
                  <a:pt x="43" y="354"/>
                </a:moveTo>
                <a:cubicBezTo>
                  <a:pt x="32" y="354"/>
                  <a:pt x="21" y="350"/>
                  <a:pt x="12" y="341"/>
                </a:cubicBezTo>
                <a:cubicBezTo>
                  <a:pt x="-4" y="324"/>
                  <a:pt x="-4" y="297"/>
                  <a:pt x="12" y="280"/>
                </a:cubicBezTo>
                <a:lnTo>
                  <a:pt x="280" y="13"/>
                </a:lnTo>
                <a:cubicBezTo>
                  <a:pt x="297" y="-4"/>
                  <a:pt x="324" y="-4"/>
                  <a:pt x="341" y="13"/>
                </a:cubicBezTo>
                <a:cubicBezTo>
                  <a:pt x="357" y="30"/>
                  <a:pt x="357" y="57"/>
                  <a:pt x="341" y="74"/>
                </a:cubicBezTo>
                <a:lnTo>
                  <a:pt x="73" y="341"/>
                </a:lnTo>
                <a:cubicBezTo>
                  <a:pt x="65" y="350"/>
                  <a:pt x="54" y="354"/>
                  <a:pt x="43" y="3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9" name="Freeform 338">
            <a:extLst>
              <a:ext uri="{FF2B5EF4-FFF2-40B4-BE49-F238E27FC236}">
                <a16:creationId xmlns:a16="http://schemas.microsoft.com/office/drawing/2014/main" id="{2618BED0-1B2A-7343-B0F5-9745090253D2}"/>
              </a:ext>
            </a:extLst>
          </p:cNvPr>
          <p:cNvSpPr/>
          <p:nvPr/>
        </p:nvSpPr>
        <p:spPr>
          <a:xfrm>
            <a:off x="2718313" y="3911419"/>
            <a:ext cx="237240" cy="44531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0" h="1238">
                <a:moveTo>
                  <a:pt x="330" y="1238"/>
                </a:moveTo>
                <a:cubicBezTo>
                  <a:pt x="149" y="1238"/>
                  <a:pt x="1" y="1091"/>
                  <a:pt x="1" y="909"/>
                </a:cubicBezTo>
                <a:lnTo>
                  <a:pt x="0" y="281"/>
                </a:lnTo>
                <a:cubicBezTo>
                  <a:pt x="0" y="257"/>
                  <a:pt x="19" y="238"/>
                  <a:pt x="43" y="238"/>
                </a:cubicBezTo>
                <a:cubicBezTo>
                  <a:pt x="67" y="238"/>
                  <a:pt x="86" y="257"/>
                  <a:pt x="86" y="281"/>
                </a:cubicBezTo>
                <a:lnTo>
                  <a:pt x="87" y="909"/>
                </a:lnTo>
                <a:cubicBezTo>
                  <a:pt x="87" y="1043"/>
                  <a:pt x="196" y="1152"/>
                  <a:pt x="330" y="1152"/>
                </a:cubicBezTo>
                <a:cubicBezTo>
                  <a:pt x="464" y="1152"/>
                  <a:pt x="574" y="1043"/>
                  <a:pt x="574" y="909"/>
                </a:cubicBezTo>
                <a:lnTo>
                  <a:pt x="573" y="724"/>
                </a:lnTo>
                <a:lnTo>
                  <a:pt x="573" y="723"/>
                </a:lnTo>
                <a:lnTo>
                  <a:pt x="573" y="360"/>
                </a:lnTo>
                <a:lnTo>
                  <a:pt x="573" y="236"/>
                </a:lnTo>
                <a:cubicBezTo>
                  <a:pt x="573" y="153"/>
                  <a:pt x="506" y="86"/>
                  <a:pt x="423" y="86"/>
                </a:cubicBezTo>
                <a:cubicBezTo>
                  <a:pt x="341" y="86"/>
                  <a:pt x="274" y="153"/>
                  <a:pt x="274" y="235"/>
                </a:cubicBezTo>
                <a:lnTo>
                  <a:pt x="275" y="360"/>
                </a:lnTo>
                <a:lnTo>
                  <a:pt x="275" y="842"/>
                </a:lnTo>
                <a:lnTo>
                  <a:pt x="275" y="903"/>
                </a:lnTo>
                <a:cubicBezTo>
                  <a:pt x="275" y="933"/>
                  <a:pt x="299" y="956"/>
                  <a:pt x="328" y="956"/>
                </a:cubicBezTo>
                <a:cubicBezTo>
                  <a:pt x="357" y="956"/>
                  <a:pt x="381" y="933"/>
                  <a:pt x="381" y="904"/>
                </a:cubicBezTo>
                <a:lnTo>
                  <a:pt x="381" y="288"/>
                </a:lnTo>
                <a:cubicBezTo>
                  <a:pt x="381" y="264"/>
                  <a:pt x="400" y="245"/>
                  <a:pt x="423" y="244"/>
                </a:cubicBezTo>
                <a:cubicBezTo>
                  <a:pt x="447" y="244"/>
                  <a:pt x="467" y="264"/>
                  <a:pt x="467" y="288"/>
                </a:cubicBezTo>
                <a:lnTo>
                  <a:pt x="467" y="904"/>
                </a:lnTo>
                <a:cubicBezTo>
                  <a:pt x="467" y="980"/>
                  <a:pt x="405" y="1042"/>
                  <a:pt x="328" y="1042"/>
                </a:cubicBezTo>
                <a:cubicBezTo>
                  <a:pt x="251" y="1042"/>
                  <a:pt x="189" y="980"/>
                  <a:pt x="189" y="904"/>
                </a:cubicBezTo>
                <a:lnTo>
                  <a:pt x="189" y="842"/>
                </a:lnTo>
                <a:lnTo>
                  <a:pt x="189" y="360"/>
                </a:lnTo>
                <a:lnTo>
                  <a:pt x="188" y="236"/>
                </a:lnTo>
                <a:cubicBezTo>
                  <a:pt x="188" y="106"/>
                  <a:pt x="294" y="0"/>
                  <a:pt x="423" y="0"/>
                </a:cubicBezTo>
                <a:cubicBezTo>
                  <a:pt x="553" y="0"/>
                  <a:pt x="659" y="106"/>
                  <a:pt x="659" y="235"/>
                </a:cubicBezTo>
                <a:lnTo>
                  <a:pt x="659" y="360"/>
                </a:lnTo>
                <a:lnTo>
                  <a:pt x="659" y="723"/>
                </a:lnTo>
                <a:lnTo>
                  <a:pt x="660" y="909"/>
                </a:lnTo>
                <a:cubicBezTo>
                  <a:pt x="660" y="1091"/>
                  <a:pt x="512" y="1238"/>
                  <a:pt x="330" y="123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0" name="Freeform 339">
            <a:extLst>
              <a:ext uri="{FF2B5EF4-FFF2-40B4-BE49-F238E27FC236}">
                <a16:creationId xmlns:a16="http://schemas.microsoft.com/office/drawing/2014/main" id="{7C9BD31E-0C23-AD4C-8143-2687375EEC83}"/>
              </a:ext>
            </a:extLst>
          </p:cNvPr>
          <p:cNvSpPr/>
          <p:nvPr/>
        </p:nvSpPr>
        <p:spPr>
          <a:xfrm>
            <a:off x="3295753" y="3978378"/>
            <a:ext cx="477360" cy="321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894">
                <a:moveTo>
                  <a:pt x="745" y="113"/>
                </a:moveTo>
                <a:close/>
                <a:moveTo>
                  <a:pt x="86" y="808"/>
                </a:moveTo>
                <a:lnTo>
                  <a:pt x="1241" y="808"/>
                </a:lnTo>
                <a:lnTo>
                  <a:pt x="1241" y="86"/>
                </a:lnTo>
                <a:lnTo>
                  <a:pt x="851" y="86"/>
                </a:lnTo>
                <a:lnTo>
                  <a:pt x="824" y="148"/>
                </a:lnTo>
                <a:cubicBezTo>
                  <a:pt x="814" y="170"/>
                  <a:pt x="792" y="184"/>
                  <a:pt x="769" y="184"/>
                </a:cubicBezTo>
                <a:lnTo>
                  <a:pt x="86" y="184"/>
                </a:lnTo>
                <a:close/>
                <a:moveTo>
                  <a:pt x="1261" y="894"/>
                </a:moveTo>
                <a:lnTo>
                  <a:pt x="66" y="894"/>
                </a:lnTo>
                <a:cubicBezTo>
                  <a:pt x="30" y="894"/>
                  <a:pt x="0" y="865"/>
                  <a:pt x="0" y="830"/>
                </a:cubicBezTo>
                <a:lnTo>
                  <a:pt x="0" y="167"/>
                </a:lnTo>
                <a:cubicBezTo>
                  <a:pt x="0" y="129"/>
                  <a:pt x="31" y="98"/>
                  <a:pt x="69" y="98"/>
                </a:cubicBezTo>
                <a:lnTo>
                  <a:pt x="752" y="97"/>
                </a:lnTo>
                <a:lnTo>
                  <a:pt x="780" y="36"/>
                </a:lnTo>
                <a:cubicBezTo>
                  <a:pt x="789" y="14"/>
                  <a:pt x="811" y="0"/>
                  <a:pt x="835" y="0"/>
                </a:cubicBezTo>
                <a:lnTo>
                  <a:pt x="1261" y="0"/>
                </a:lnTo>
                <a:cubicBezTo>
                  <a:pt x="1297" y="0"/>
                  <a:pt x="1327" y="29"/>
                  <a:pt x="1327" y="65"/>
                </a:cubicBezTo>
                <a:lnTo>
                  <a:pt x="1327" y="830"/>
                </a:lnTo>
                <a:cubicBezTo>
                  <a:pt x="1327" y="865"/>
                  <a:pt x="1297" y="894"/>
                  <a:pt x="1261" y="89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1" name="Freeform 340">
            <a:extLst>
              <a:ext uri="{FF2B5EF4-FFF2-40B4-BE49-F238E27FC236}">
                <a16:creationId xmlns:a16="http://schemas.microsoft.com/office/drawing/2014/main" id="{35C3FE62-A1E5-4A41-96E7-B1F6EA0D65A3}"/>
              </a:ext>
            </a:extLst>
          </p:cNvPr>
          <p:cNvSpPr/>
          <p:nvPr/>
        </p:nvSpPr>
        <p:spPr>
          <a:xfrm>
            <a:off x="3355513" y="3978379"/>
            <a:ext cx="878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5" h="86">
                <a:moveTo>
                  <a:pt x="202" y="86"/>
                </a:moveTo>
                <a:lnTo>
                  <a:pt x="43" y="86"/>
                </a:lnTo>
                <a:cubicBezTo>
                  <a:pt x="20" y="86"/>
                  <a:pt x="0" y="67"/>
                  <a:pt x="0" y="43"/>
                </a:cubicBezTo>
                <a:cubicBezTo>
                  <a:pt x="0" y="19"/>
                  <a:pt x="20" y="0"/>
                  <a:pt x="43" y="0"/>
                </a:cubicBezTo>
                <a:lnTo>
                  <a:pt x="202" y="0"/>
                </a:lnTo>
                <a:cubicBezTo>
                  <a:pt x="226" y="0"/>
                  <a:pt x="245" y="19"/>
                  <a:pt x="245" y="43"/>
                </a:cubicBezTo>
                <a:cubicBezTo>
                  <a:pt x="245" y="67"/>
                  <a:pt x="226" y="86"/>
                  <a:pt x="202" y="8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2" name="Freeform 341">
            <a:extLst>
              <a:ext uri="{FF2B5EF4-FFF2-40B4-BE49-F238E27FC236}">
                <a16:creationId xmlns:a16="http://schemas.microsoft.com/office/drawing/2014/main" id="{B90BC415-BF72-A245-A616-79CEF3FAE763}"/>
              </a:ext>
            </a:extLst>
          </p:cNvPr>
          <p:cNvSpPr/>
          <p:nvPr/>
        </p:nvSpPr>
        <p:spPr>
          <a:xfrm>
            <a:off x="3613634" y="4034178"/>
            <a:ext cx="96840" cy="8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0" h="226">
                <a:moveTo>
                  <a:pt x="86" y="140"/>
                </a:moveTo>
                <a:lnTo>
                  <a:pt x="184" y="140"/>
                </a:lnTo>
                <a:lnTo>
                  <a:pt x="184" y="86"/>
                </a:lnTo>
                <a:lnTo>
                  <a:pt x="86" y="86"/>
                </a:lnTo>
                <a:close/>
                <a:moveTo>
                  <a:pt x="222" y="226"/>
                </a:moveTo>
                <a:lnTo>
                  <a:pt x="48" y="226"/>
                </a:lnTo>
                <a:cubicBezTo>
                  <a:pt x="21" y="226"/>
                  <a:pt x="0" y="206"/>
                  <a:pt x="0" y="181"/>
                </a:cubicBezTo>
                <a:lnTo>
                  <a:pt x="0" y="45"/>
                </a:lnTo>
                <a:cubicBezTo>
                  <a:pt x="0" y="20"/>
                  <a:pt x="21" y="0"/>
                  <a:pt x="48" y="0"/>
                </a:cubicBezTo>
                <a:lnTo>
                  <a:pt x="222" y="0"/>
                </a:lnTo>
                <a:cubicBezTo>
                  <a:pt x="249" y="0"/>
                  <a:pt x="270" y="20"/>
                  <a:pt x="270" y="45"/>
                </a:cubicBezTo>
                <a:lnTo>
                  <a:pt x="270" y="181"/>
                </a:lnTo>
                <a:cubicBezTo>
                  <a:pt x="270" y="206"/>
                  <a:pt x="249" y="226"/>
                  <a:pt x="222" y="2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3" name="Freeform 342">
            <a:extLst>
              <a:ext uri="{FF2B5EF4-FFF2-40B4-BE49-F238E27FC236}">
                <a16:creationId xmlns:a16="http://schemas.microsoft.com/office/drawing/2014/main" id="{98B64757-5D49-CB40-8ACB-47E1C016487B}"/>
              </a:ext>
            </a:extLst>
          </p:cNvPr>
          <p:cNvSpPr/>
          <p:nvPr/>
        </p:nvSpPr>
        <p:spPr>
          <a:xfrm>
            <a:off x="3424633" y="4068378"/>
            <a:ext cx="183240" cy="183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0" h="510">
                <a:moveTo>
                  <a:pt x="255" y="86"/>
                </a:moveTo>
                <a:cubicBezTo>
                  <a:pt x="162" y="86"/>
                  <a:pt x="86" y="162"/>
                  <a:pt x="86" y="255"/>
                </a:cubicBezTo>
                <a:cubicBezTo>
                  <a:pt x="86" y="348"/>
                  <a:pt x="162" y="424"/>
                  <a:pt x="255" y="424"/>
                </a:cubicBezTo>
                <a:cubicBezTo>
                  <a:pt x="349" y="424"/>
                  <a:pt x="424" y="348"/>
                  <a:pt x="424" y="255"/>
                </a:cubicBezTo>
                <a:cubicBezTo>
                  <a:pt x="424" y="162"/>
                  <a:pt x="349" y="86"/>
                  <a:pt x="255" y="86"/>
                </a:cubicBezTo>
                <a:close/>
                <a:moveTo>
                  <a:pt x="255" y="510"/>
                </a:moveTo>
                <a:cubicBezTo>
                  <a:pt x="115" y="510"/>
                  <a:pt x="0" y="396"/>
                  <a:pt x="0" y="255"/>
                </a:cubicBezTo>
                <a:cubicBezTo>
                  <a:pt x="0" y="114"/>
                  <a:pt x="115" y="0"/>
                  <a:pt x="255" y="0"/>
                </a:cubicBezTo>
                <a:cubicBezTo>
                  <a:pt x="396" y="0"/>
                  <a:pt x="510" y="114"/>
                  <a:pt x="510" y="255"/>
                </a:cubicBezTo>
                <a:cubicBezTo>
                  <a:pt x="510" y="396"/>
                  <a:pt x="396" y="510"/>
                  <a:pt x="255" y="5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4" name="Freeform 343">
            <a:extLst>
              <a:ext uri="{FF2B5EF4-FFF2-40B4-BE49-F238E27FC236}">
                <a16:creationId xmlns:a16="http://schemas.microsoft.com/office/drawing/2014/main" id="{9A37C111-1399-7B40-B922-DCC82280D97A}"/>
              </a:ext>
            </a:extLst>
          </p:cNvPr>
          <p:cNvSpPr/>
          <p:nvPr/>
        </p:nvSpPr>
        <p:spPr>
          <a:xfrm>
            <a:off x="3960674" y="3958578"/>
            <a:ext cx="503280" cy="39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99" h="1091">
                <a:moveTo>
                  <a:pt x="675" y="451"/>
                </a:moveTo>
                <a:lnTo>
                  <a:pt x="761" y="451"/>
                </a:lnTo>
                <a:lnTo>
                  <a:pt x="761" y="687"/>
                </a:lnTo>
                <a:lnTo>
                  <a:pt x="675" y="687"/>
                </a:lnTo>
                <a:close/>
                <a:moveTo>
                  <a:pt x="589" y="788"/>
                </a:moveTo>
                <a:lnTo>
                  <a:pt x="485" y="788"/>
                </a:lnTo>
                <a:lnTo>
                  <a:pt x="485" y="303"/>
                </a:lnTo>
                <a:lnTo>
                  <a:pt x="589" y="303"/>
                </a:lnTo>
                <a:close/>
                <a:moveTo>
                  <a:pt x="89" y="1005"/>
                </a:moveTo>
                <a:lnTo>
                  <a:pt x="207" y="86"/>
                </a:lnTo>
                <a:lnTo>
                  <a:pt x="399" y="86"/>
                </a:lnTo>
                <a:lnTo>
                  <a:pt x="399" y="1005"/>
                </a:lnTo>
                <a:close/>
                <a:moveTo>
                  <a:pt x="1248" y="367"/>
                </a:moveTo>
                <a:lnTo>
                  <a:pt x="1313" y="367"/>
                </a:lnTo>
                <a:lnTo>
                  <a:pt x="1313" y="782"/>
                </a:lnTo>
                <a:lnTo>
                  <a:pt x="1248" y="782"/>
                </a:lnTo>
                <a:close/>
                <a:moveTo>
                  <a:pt x="847" y="443"/>
                </a:moveTo>
                <a:lnTo>
                  <a:pt x="1162" y="376"/>
                </a:lnTo>
                <a:lnTo>
                  <a:pt x="1162" y="771"/>
                </a:lnTo>
                <a:lnTo>
                  <a:pt x="847" y="697"/>
                </a:lnTo>
                <a:close/>
                <a:moveTo>
                  <a:pt x="1356" y="281"/>
                </a:moveTo>
                <a:lnTo>
                  <a:pt x="1205" y="281"/>
                </a:lnTo>
                <a:cubicBezTo>
                  <a:pt x="1204" y="281"/>
                  <a:pt x="1203" y="281"/>
                  <a:pt x="1201" y="281"/>
                </a:cubicBezTo>
                <a:lnTo>
                  <a:pt x="1200" y="281"/>
                </a:lnTo>
                <a:cubicBezTo>
                  <a:pt x="1199" y="281"/>
                  <a:pt x="1198" y="281"/>
                  <a:pt x="1196" y="281"/>
                </a:cubicBezTo>
                <a:lnTo>
                  <a:pt x="800" y="364"/>
                </a:lnTo>
                <a:lnTo>
                  <a:pt x="675" y="364"/>
                </a:lnTo>
                <a:lnTo>
                  <a:pt x="675" y="270"/>
                </a:lnTo>
                <a:cubicBezTo>
                  <a:pt x="675" y="240"/>
                  <a:pt x="654" y="217"/>
                  <a:pt x="627" y="217"/>
                </a:cubicBezTo>
                <a:lnTo>
                  <a:pt x="485" y="217"/>
                </a:lnTo>
                <a:lnTo>
                  <a:pt x="485" y="62"/>
                </a:lnTo>
                <a:cubicBezTo>
                  <a:pt x="485" y="51"/>
                  <a:pt x="483" y="41"/>
                  <a:pt x="479" y="32"/>
                </a:cubicBezTo>
                <a:cubicBezTo>
                  <a:pt x="471" y="12"/>
                  <a:pt x="454" y="0"/>
                  <a:pt x="434" y="0"/>
                </a:cubicBezTo>
                <a:lnTo>
                  <a:pt x="175" y="0"/>
                </a:lnTo>
                <a:cubicBezTo>
                  <a:pt x="155" y="0"/>
                  <a:pt x="138" y="12"/>
                  <a:pt x="130" y="32"/>
                </a:cubicBezTo>
                <a:cubicBezTo>
                  <a:pt x="126" y="40"/>
                  <a:pt x="124" y="49"/>
                  <a:pt x="124" y="58"/>
                </a:cubicBezTo>
                <a:lnTo>
                  <a:pt x="0" y="1023"/>
                </a:lnTo>
                <a:cubicBezTo>
                  <a:pt x="-2" y="1040"/>
                  <a:pt x="3" y="1058"/>
                  <a:pt x="15" y="1071"/>
                </a:cubicBezTo>
                <a:cubicBezTo>
                  <a:pt x="26" y="1084"/>
                  <a:pt x="43" y="1091"/>
                  <a:pt x="60" y="1091"/>
                </a:cubicBezTo>
                <a:lnTo>
                  <a:pt x="434" y="1091"/>
                </a:lnTo>
                <a:cubicBezTo>
                  <a:pt x="454" y="1091"/>
                  <a:pt x="471" y="1079"/>
                  <a:pt x="479" y="1059"/>
                </a:cubicBezTo>
                <a:cubicBezTo>
                  <a:pt x="483" y="1050"/>
                  <a:pt x="485" y="1040"/>
                  <a:pt x="485" y="1029"/>
                </a:cubicBezTo>
                <a:lnTo>
                  <a:pt x="485" y="874"/>
                </a:lnTo>
                <a:lnTo>
                  <a:pt x="627" y="874"/>
                </a:lnTo>
                <a:cubicBezTo>
                  <a:pt x="654" y="874"/>
                  <a:pt x="675" y="851"/>
                  <a:pt x="675" y="821"/>
                </a:cubicBezTo>
                <a:lnTo>
                  <a:pt x="675" y="774"/>
                </a:lnTo>
                <a:lnTo>
                  <a:pt x="799" y="774"/>
                </a:lnTo>
                <a:lnTo>
                  <a:pt x="1195" y="867"/>
                </a:lnTo>
                <a:cubicBezTo>
                  <a:pt x="1196" y="867"/>
                  <a:pt x="1196" y="867"/>
                  <a:pt x="1196" y="867"/>
                </a:cubicBezTo>
                <a:lnTo>
                  <a:pt x="1197" y="867"/>
                </a:lnTo>
                <a:cubicBezTo>
                  <a:pt x="1198" y="868"/>
                  <a:pt x="1200" y="868"/>
                  <a:pt x="1201" y="868"/>
                </a:cubicBezTo>
                <a:cubicBezTo>
                  <a:pt x="1202" y="868"/>
                  <a:pt x="1204" y="868"/>
                  <a:pt x="1205" y="868"/>
                </a:cubicBezTo>
                <a:lnTo>
                  <a:pt x="1206" y="868"/>
                </a:lnTo>
                <a:lnTo>
                  <a:pt x="1356" y="868"/>
                </a:lnTo>
                <a:cubicBezTo>
                  <a:pt x="1380" y="868"/>
                  <a:pt x="1399" y="849"/>
                  <a:pt x="1399" y="825"/>
                </a:cubicBezTo>
                <a:lnTo>
                  <a:pt x="1399" y="324"/>
                </a:lnTo>
                <a:cubicBezTo>
                  <a:pt x="1399" y="300"/>
                  <a:pt x="1380" y="281"/>
                  <a:pt x="1356" y="2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5" name="Freeform 344">
            <a:extLst>
              <a:ext uri="{FF2B5EF4-FFF2-40B4-BE49-F238E27FC236}">
                <a16:creationId xmlns:a16="http://schemas.microsoft.com/office/drawing/2014/main" id="{85B804F5-498A-8C4C-827D-D913C2BE4A06}"/>
              </a:ext>
            </a:extLst>
          </p:cNvPr>
          <p:cNvSpPr/>
          <p:nvPr/>
        </p:nvSpPr>
        <p:spPr>
          <a:xfrm>
            <a:off x="4747274" y="3895577"/>
            <a:ext cx="366119" cy="475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8" h="1322">
                <a:moveTo>
                  <a:pt x="1005" y="929"/>
                </a:moveTo>
                <a:cubicBezTo>
                  <a:pt x="994" y="850"/>
                  <a:pt x="982" y="760"/>
                  <a:pt x="1001" y="681"/>
                </a:cubicBezTo>
                <a:cubicBezTo>
                  <a:pt x="1022" y="591"/>
                  <a:pt x="1024" y="499"/>
                  <a:pt x="1009" y="414"/>
                </a:cubicBezTo>
                <a:cubicBezTo>
                  <a:pt x="993" y="329"/>
                  <a:pt x="958" y="250"/>
                  <a:pt x="908" y="186"/>
                </a:cubicBezTo>
                <a:cubicBezTo>
                  <a:pt x="864" y="129"/>
                  <a:pt x="809" y="84"/>
                  <a:pt x="745" y="53"/>
                </a:cubicBezTo>
                <a:cubicBezTo>
                  <a:pt x="678" y="20"/>
                  <a:pt x="602" y="2"/>
                  <a:pt x="521" y="0"/>
                </a:cubicBezTo>
                <a:cubicBezTo>
                  <a:pt x="516" y="0"/>
                  <a:pt x="512" y="0"/>
                  <a:pt x="508" y="0"/>
                </a:cubicBezTo>
                <a:cubicBezTo>
                  <a:pt x="444" y="0"/>
                  <a:pt x="381" y="10"/>
                  <a:pt x="321" y="29"/>
                </a:cubicBezTo>
                <a:cubicBezTo>
                  <a:pt x="188" y="71"/>
                  <a:pt x="91" y="159"/>
                  <a:pt x="40" y="284"/>
                </a:cubicBezTo>
                <a:cubicBezTo>
                  <a:pt x="-4" y="393"/>
                  <a:pt x="-12" y="526"/>
                  <a:pt x="19" y="668"/>
                </a:cubicBezTo>
                <a:cubicBezTo>
                  <a:pt x="36" y="748"/>
                  <a:pt x="25" y="855"/>
                  <a:pt x="16" y="942"/>
                </a:cubicBezTo>
                <a:cubicBezTo>
                  <a:pt x="13" y="966"/>
                  <a:pt x="11" y="988"/>
                  <a:pt x="9" y="1009"/>
                </a:cubicBezTo>
                <a:cubicBezTo>
                  <a:pt x="7" y="1027"/>
                  <a:pt x="6" y="1045"/>
                  <a:pt x="6" y="1062"/>
                </a:cubicBezTo>
                <a:cubicBezTo>
                  <a:pt x="6" y="1063"/>
                  <a:pt x="6" y="1063"/>
                  <a:pt x="6" y="1063"/>
                </a:cubicBezTo>
                <a:cubicBezTo>
                  <a:pt x="6" y="1064"/>
                  <a:pt x="7" y="1065"/>
                  <a:pt x="7" y="1066"/>
                </a:cubicBezTo>
                <a:cubicBezTo>
                  <a:pt x="8" y="1085"/>
                  <a:pt x="11" y="1104"/>
                  <a:pt x="16" y="1123"/>
                </a:cubicBezTo>
                <a:cubicBezTo>
                  <a:pt x="42" y="1221"/>
                  <a:pt x="118" y="1296"/>
                  <a:pt x="215" y="1321"/>
                </a:cubicBezTo>
                <a:cubicBezTo>
                  <a:pt x="218" y="1322"/>
                  <a:pt x="221" y="1322"/>
                  <a:pt x="226" y="1322"/>
                </a:cubicBezTo>
                <a:cubicBezTo>
                  <a:pt x="238" y="1322"/>
                  <a:pt x="258" y="1318"/>
                  <a:pt x="306" y="1296"/>
                </a:cubicBezTo>
                <a:cubicBezTo>
                  <a:pt x="348" y="1277"/>
                  <a:pt x="376" y="1262"/>
                  <a:pt x="388" y="1249"/>
                </a:cubicBezTo>
                <a:cubicBezTo>
                  <a:pt x="406" y="1230"/>
                  <a:pt x="404" y="1210"/>
                  <a:pt x="402" y="1203"/>
                </a:cubicBezTo>
                <a:lnTo>
                  <a:pt x="401" y="1201"/>
                </a:lnTo>
                <a:lnTo>
                  <a:pt x="264" y="834"/>
                </a:lnTo>
                <a:cubicBezTo>
                  <a:pt x="259" y="820"/>
                  <a:pt x="247" y="809"/>
                  <a:pt x="232" y="805"/>
                </a:cubicBezTo>
                <a:cubicBezTo>
                  <a:pt x="220" y="802"/>
                  <a:pt x="203" y="800"/>
                  <a:pt x="152" y="820"/>
                </a:cubicBezTo>
                <a:cubicBezTo>
                  <a:pt x="135" y="826"/>
                  <a:pt x="122" y="832"/>
                  <a:pt x="112" y="837"/>
                </a:cubicBezTo>
                <a:cubicBezTo>
                  <a:pt x="116" y="773"/>
                  <a:pt x="115" y="708"/>
                  <a:pt x="103" y="650"/>
                </a:cubicBezTo>
                <a:cubicBezTo>
                  <a:pt x="76" y="525"/>
                  <a:pt x="82" y="409"/>
                  <a:pt x="120" y="316"/>
                </a:cubicBezTo>
                <a:cubicBezTo>
                  <a:pt x="161" y="215"/>
                  <a:pt x="237" y="146"/>
                  <a:pt x="347" y="111"/>
                </a:cubicBezTo>
                <a:cubicBezTo>
                  <a:pt x="399" y="95"/>
                  <a:pt x="453" y="86"/>
                  <a:pt x="508" y="86"/>
                </a:cubicBezTo>
                <a:cubicBezTo>
                  <a:pt x="512" y="86"/>
                  <a:pt x="515" y="86"/>
                  <a:pt x="519" y="86"/>
                </a:cubicBezTo>
                <a:cubicBezTo>
                  <a:pt x="654" y="89"/>
                  <a:pt x="765" y="142"/>
                  <a:pt x="840" y="238"/>
                </a:cubicBezTo>
                <a:cubicBezTo>
                  <a:pt x="882" y="292"/>
                  <a:pt x="911" y="358"/>
                  <a:pt x="924" y="430"/>
                </a:cubicBezTo>
                <a:cubicBezTo>
                  <a:pt x="938" y="503"/>
                  <a:pt x="935" y="583"/>
                  <a:pt x="917" y="662"/>
                </a:cubicBezTo>
                <a:cubicBezTo>
                  <a:pt x="903" y="719"/>
                  <a:pt x="903" y="779"/>
                  <a:pt x="908" y="835"/>
                </a:cubicBezTo>
                <a:cubicBezTo>
                  <a:pt x="898" y="830"/>
                  <a:pt x="885" y="825"/>
                  <a:pt x="871" y="820"/>
                </a:cubicBezTo>
                <a:cubicBezTo>
                  <a:pt x="819" y="800"/>
                  <a:pt x="802" y="802"/>
                  <a:pt x="790" y="805"/>
                </a:cubicBezTo>
                <a:cubicBezTo>
                  <a:pt x="775" y="809"/>
                  <a:pt x="763" y="820"/>
                  <a:pt x="758" y="834"/>
                </a:cubicBezTo>
                <a:lnTo>
                  <a:pt x="622" y="1199"/>
                </a:lnTo>
                <a:lnTo>
                  <a:pt x="621" y="1201"/>
                </a:lnTo>
                <a:lnTo>
                  <a:pt x="621" y="1203"/>
                </a:lnTo>
                <a:cubicBezTo>
                  <a:pt x="619" y="1210"/>
                  <a:pt x="616" y="1230"/>
                  <a:pt x="634" y="1249"/>
                </a:cubicBezTo>
                <a:cubicBezTo>
                  <a:pt x="647" y="1262"/>
                  <a:pt x="674" y="1277"/>
                  <a:pt x="716" y="1296"/>
                </a:cubicBezTo>
                <a:cubicBezTo>
                  <a:pt x="764" y="1318"/>
                  <a:pt x="785" y="1322"/>
                  <a:pt x="797" y="1322"/>
                </a:cubicBezTo>
                <a:cubicBezTo>
                  <a:pt x="801" y="1322"/>
                  <a:pt x="805" y="1322"/>
                  <a:pt x="808" y="1321"/>
                </a:cubicBezTo>
                <a:cubicBezTo>
                  <a:pt x="904" y="1296"/>
                  <a:pt x="980" y="1221"/>
                  <a:pt x="1006" y="1123"/>
                </a:cubicBezTo>
                <a:cubicBezTo>
                  <a:pt x="1013" y="1097"/>
                  <a:pt x="1016" y="1072"/>
                  <a:pt x="1016" y="1046"/>
                </a:cubicBezTo>
                <a:lnTo>
                  <a:pt x="1016" y="1045"/>
                </a:lnTo>
                <a:cubicBezTo>
                  <a:pt x="1016" y="1011"/>
                  <a:pt x="1011" y="971"/>
                  <a:pt x="1005" y="9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6" name="Freeform 345">
            <a:extLst>
              <a:ext uri="{FF2B5EF4-FFF2-40B4-BE49-F238E27FC236}">
                <a16:creationId xmlns:a16="http://schemas.microsoft.com/office/drawing/2014/main" id="{39D437CC-BAE9-2C4A-9BA4-C92988262580}"/>
              </a:ext>
            </a:extLst>
          </p:cNvPr>
          <p:cNvSpPr/>
          <p:nvPr/>
        </p:nvSpPr>
        <p:spPr>
          <a:xfrm>
            <a:off x="5442793" y="3951378"/>
            <a:ext cx="23004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0" h="1013">
                <a:moveTo>
                  <a:pt x="616" y="5"/>
                </a:moveTo>
                <a:cubicBezTo>
                  <a:pt x="602" y="-3"/>
                  <a:pt x="584" y="-1"/>
                  <a:pt x="571" y="8"/>
                </a:cubicBezTo>
                <a:lnTo>
                  <a:pt x="182" y="296"/>
                </a:lnTo>
                <a:lnTo>
                  <a:pt x="45" y="296"/>
                </a:lnTo>
                <a:cubicBezTo>
                  <a:pt x="29" y="296"/>
                  <a:pt x="14" y="306"/>
                  <a:pt x="7" y="321"/>
                </a:cubicBezTo>
                <a:lnTo>
                  <a:pt x="4" y="326"/>
                </a:lnTo>
                <a:cubicBezTo>
                  <a:pt x="1" y="332"/>
                  <a:pt x="0" y="338"/>
                  <a:pt x="0" y="345"/>
                </a:cubicBezTo>
                <a:lnTo>
                  <a:pt x="0" y="657"/>
                </a:lnTo>
                <a:cubicBezTo>
                  <a:pt x="0" y="663"/>
                  <a:pt x="1" y="670"/>
                  <a:pt x="4" y="676"/>
                </a:cubicBezTo>
                <a:lnTo>
                  <a:pt x="7" y="681"/>
                </a:lnTo>
                <a:cubicBezTo>
                  <a:pt x="14" y="696"/>
                  <a:pt x="29" y="705"/>
                  <a:pt x="45" y="705"/>
                </a:cubicBezTo>
                <a:lnTo>
                  <a:pt x="181" y="705"/>
                </a:lnTo>
                <a:lnTo>
                  <a:pt x="571" y="1004"/>
                </a:lnTo>
                <a:cubicBezTo>
                  <a:pt x="579" y="1010"/>
                  <a:pt x="588" y="1013"/>
                  <a:pt x="597" y="1013"/>
                </a:cubicBezTo>
                <a:cubicBezTo>
                  <a:pt x="603" y="1013"/>
                  <a:pt x="610" y="1011"/>
                  <a:pt x="616" y="1008"/>
                </a:cubicBezTo>
                <a:cubicBezTo>
                  <a:pt x="631" y="1001"/>
                  <a:pt x="640" y="986"/>
                  <a:pt x="640" y="970"/>
                </a:cubicBezTo>
                <a:lnTo>
                  <a:pt x="640" y="43"/>
                </a:lnTo>
                <a:cubicBezTo>
                  <a:pt x="640" y="27"/>
                  <a:pt x="631" y="12"/>
                  <a:pt x="616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7" name="Freeform 346">
            <a:extLst>
              <a:ext uri="{FF2B5EF4-FFF2-40B4-BE49-F238E27FC236}">
                <a16:creationId xmlns:a16="http://schemas.microsoft.com/office/drawing/2014/main" id="{71BFB643-5AD0-6A4B-A13E-425295D1B298}"/>
              </a:ext>
            </a:extLst>
          </p:cNvPr>
          <p:cNvSpPr/>
          <p:nvPr/>
        </p:nvSpPr>
        <p:spPr>
          <a:xfrm>
            <a:off x="1203073" y="4609459"/>
            <a:ext cx="477360" cy="45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1267">
                <a:moveTo>
                  <a:pt x="282" y="1267"/>
                </a:moveTo>
                <a:cubicBezTo>
                  <a:pt x="273" y="1267"/>
                  <a:pt x="264" y="1264"/>
                  <a:pt x="257" y="1259"/>
                </a:cubicBezTo>
                <a:cubicBezTo>
                  <a:pt x="243" y="1249"/>
                  <a:pt x="237" y="1233"/>
                  <a:pt x="239" y="1217"/>
                </a:cubicBezTo>
                <a:lnTo>
                  <a:pt x="308" y="812"/>
                </a:lnTo>
                <a:lnTo>
                  <a:pt x="13" y="526"/>
                </a:lnTo>
                <a:cubicBezTo>
                  <a:pt x="1" y="515"/>
                  <a:pt x="-3" y="498"/>
                  <a:pt x="2" y="482"/>
                </a:cubicBezTo>
                <a:cubicBezTo>
                  <a:pt x="7" y="467"/>
                  <a:pt x="21" y="455"/>
                  <a:pt x="37" y="453"/>
                </a:cubicBezTo>
                <a:lnTo>
                  <a:pt x="443" y="393"/>
                </a:lnTo>
                <a:lnTo>
                  <a:pt x="624" y="24"/>
                </a:lnTo>
                <a:cubicBezTo>
                  <a:pt x="631" y="9"/>
                  <a:pt x="646" y="0"/>
                  <a:pt x="662" y="0"/>
                </a:cubicBezTo>
                <a:cubicBezTo>
                  <a:pt x="679" y="0"/>
                  <a:pt x="694" y="9"/>
                  <a:pt x="701" y="24"/>
                </a:cubicBezTo>
                <a:lnTo>
                  <a:pt x="884" y="392"/>
                </a:lnTo>
                <a:lnTo>
                  <a:pt x="1290" y="450"/>
                </a:lnTo>
                <a:cubicBezTo>
                  <a:pt x="1306" y="452"/>
                  <a:pt x="1320" y="463"/>
                  <a:pt x="1325" y="479"/>
                </a:cubicBezTo>
                <a:cubicBezTo>
                  <a:pt x="1330" y="494"/>
                  <a:pt x="1326" y="511"/>
                  <a:pt x="1314" y="523"/>
                </a:cubicBezTo>
                <a:lnTo>
                  <a:pt x="1021" y="810"/>
                </a:lnTo>
                <a:lnTo>
                  <a:pt x="1091" y="1215"/>
                </a:lnTo>
                <a:cubicBezTo>
                  <a:pt x="1094" y="1231"/>
                  <a:pt x="1087" y="1247"/>
                  <a:pt x="1074" y="1257"/>
                </a:cubicBezTo>
                <a:cubicBezTo>
                  <a:pt x="1061" y="1267"/>
                  <a:pt x="1043" y="1268"/>
                  <a:pt x="1029" y="1260"/>
                </a:cubicBezTo>
                <a:lnTo>
                  <a:pt x="665" y="1070"/>
                </a:lnTo>
                <a:lnTo>
                  <a:pt x="302" y="1262"/>
                </a:lnTo>
                <a:cubicBezTo>
                  <a:pt x="296" y="1265"/>
                  <a:pt x="289" y="1267"/>
                  <a:pt x="282" y="12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8" name="Freeform 347">
            <a:extLst>
              <a:ext uri="{FF2B5EF4-FFF2-40B4-BE49-F238E27FC236}">
                <a16:creationId xmlns:a16="http://schemas.microsoft.com/office/drawing/2014/main" id="{94E63C67-4EA8-684E-9EE0-359B3E2CF82F}"/>
              </a:ext>
            </a:extLst>
          </p:cNvPr>
          <p:cNvSpPr/>
          <p:nvPr/>
        </p:nvSpPr>
        <p:spPr>
          <a:xfrm>
            <a:off x="2735954" y="4585339"/>
            <a:ext cx="201600" cy="332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1" h="924">
                <a:moveTo>
                  <a:pt x="1" y="440"/>
                </a:moveTo>
                <a:cubicBezTo>
                  <a:pt x="1" y="440"/>
                  <a:pt x="1" y="441"/>
                  <a:pt x="1" y="442"/>
                </a:cubicBezTo>
                <a:lnTo>
                  <a:pt x="1" y="644"/>
                </a:lnTo>
                <a:cubicBezTo>
                  <a:pt x="1" y="719"/>
                  <a:pt x="30" y="789"/>
                  <a:pt x="83" y="842"/>
                </a:cubicBezTo>
                <a:cubicBezTo>
                  <a:pt x="136" y="895"/>
                  <a:pt x="206" y="924"/>
                  <a:pt x="281" y="924"/>
                </a:cubicBezTo>
                <a:cubicBezTo>
                  <a:pt x="435" y="924"/>
                  <a:pt x="561" y="799"/>
                  <a:pt x="561" y="644"/>
                </a:cubicBezTo>
                <a:lnTo>
                  <a:pt x="561" y="448"/>
                </a:lnTo>
                <a:lnTo>
                  <a:pt x="561" y="435"/>
                </a:lnTo>
                <a:lnTo>
                  <a:pt x="561" y="434"/>
                </a:lnTo>
                <a:lnTo>
                  <a:pt x="561" y="281"/>
                </a:lnTo>
                <a:cubicBezTo>
                  <a:pt x="561" y="206"/>
                  <a:pt x="532" y="136"/>
                  <a:pt x="479" y="83"/>
                </a:cubicBezTo>
                <a:cubicBezTo>
                  <a:pt x="426" y="30"/>
                  <a:pt x="356" y="1"/>
                  <a:pt x="281" y="0"/>
                </a:cubicBezTo>
                <a:lnTo>
                  <a:pt x="280" y="0"/>
                </a:lnTo>
                <a:cubicBezTo>
                  <a:pt x="206" y="0"/>
                  <a:pt x="135" y="30"/>
                  <a:pt x="83" y="82"/>
                </a:cubicBezTo>
                <a:cubicBezTo>
                  <a:pt x="30" y="135"/>
                  <a:pt x="1" y="205"/>
                  <a:pt x="0" y="280"/>
                </a:cubicBezTo>
                <a:lnTo>
                  <a:pt x="1" y="433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9" name="Freeform 348">
            <a:extLst>
              <a:ext uri="{FF2B5EF4-FFF2-40B4-BE49-F238E27FC236}">
                <a16:creationId xmlns:a16="http://schemas.microsoft.com/office/drawing/2014/main" id="{0397CC62-9674-404F-A263-E1E69C10F5FF}"/>
              </a:ext>
            </a:extLst>
          </p:cNvPr>
          <p:cNvSpPr/>
          <p:nvPr/>
        </p:nvSpPr>
        <p:spPr>
          <a:xfrm>
            <a:off x="2673674" y="4803498"/>
            <a:ext cx="326160" cy="260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7" h="724">
                <a:moveTo>
                  <a:pt x="907" y="44"/>
                </a:moveTo>
                <a:cubicBezTo>
                  <a:pt x="907" y="20"/>
                  <a:pt x="888" y="0"/>
                  <a:pt x="864" y="0"/>
                </a:cubicBezTo>
                <a:cubicBezTo>
                  <a:pt x="841" y="0"/>
                  <a:pt x="821" y="20"/>
                  <a:pt x="821" y="44"/>
                </a:cubicBezTo>
                <a:cubicBezTo>
                  <a:pt x="821" y="246"/>
                  <a:pt x="656" y="411"/>
                  <a:pt x="454" y="411"/>
                </a:cubicBezTo>
                <a:cubicBezTo>
                  <a:pt x="251" y="411"/>
                  <a:pt x="86" y="246"/>
                  <a:pt x="86" y="44"/>
                </a:cubicBezTo>
                <a:cubicBezTo>
                  <a:pt x="86" y="20"/>
                  <a:pt x="67" y="0"/>
                  <a:pt x="43" y="0"/>
                </a:cubicBezTo>
                <a:cubicBezTo>
                  <a:pt x="19" y="0"/>
                  <a:pt x="0" y="20"/>
                  <a:pt x="0" y="44"/>
                </a:cubicBezTo>
                <a:cubicBezTo>
                  <a:pt x="0" y="279"/>
                  <a:pt x="181" y="473"/>
                  <a:pt x="411" y="495"/>
                </a:cubicBezTo>
                <a:lnTo>
                  <a:pt x="411" y="637"/>
                </a:lnTo>
                <a:lnTo>
                  <a:pt x="285" y="637"/>
                </a:lnTo>
                <a:cubicBezTo>
                  <a:pt x="261" y="637"/>
                  <a:pt x="242" y="656"/>
                  <a:pt x="242" y="680"/>
                </a:cubicBezTo>
                <a:cubicBezTo>
                  <a:pt x="242" y="704"/>
                  <a:pt x="261" y="723"/>
                  <a:pt x="285" y="723"/>
                </a:cubicBezTo>
                <a:lnTo>
                  <a:pt x="446" y="723"/>
                </a:lnTo>
                <a:cubicBezTo>
                  <a:pt x="448" y="723"/>
                  <a:pt x="451" y="724"/>
                  <a:pt x="454" y="724"/>
                </a:cubicBezTo>
                <a:cubicBezTo>
                  <a:pt x="457" y="724"/>
                  <a:pt x="459" y="723"/>
                  <a:pt x="462" y="723"/>
                </a:cubicBezTo>
                <a:lnTo>
                  <a:pt x="622" y="723"/>
                </a:lnTo>
                <a:cubicBezTo>
                  <a:pt x="646" y="723"/>
                  <a:pt x="665" y="704"/>
                  <a:pt x="665" y="680"/>
                </a:cubicBezTo>
                <a:cubicBezTo>
                  <a:pt x="665" y="656"/>
                  <a:pt x="646" y="637"/>
                  <a:pt x="622" y="637"/>
                </a:cubicBezTo>
                <a:lnTo>
                  <a:pt x="497" y="637"/>
                </a:lnTo>
                <a:lnTo>
                  <a:pt x="497" y="495"/>
                </a:lnTo>
                <a:cubicBezTo>
                  <a:pt x="727" y="473"/>
                  <a:pt x="907" y="279"/>
                  <a:pt x="907" y="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0" name="Freeform 349">
            <a:extLst>
              <a:ext uri="{FF2B5EF4-FFF2-40B4-BE49-F238E27FC236}">
                <a16:creationId xmlns:a16="http://schemas.microsoft.com/office/drawing/2014/main" id="{77F4BE7A-35A3-B94D-A935-F9EBA91E0BAF}"/>
              </a:ext>
            </a:extLst>
          </p:cNvPr>
          <p:cNvSpPr/>
          <p:nvPr/>
        </p:nvSpPr>
        <p:spPr>
          <a:xfrm>
            <a:off x="3324193" y="4587859"/>
            <a:ext cx="442080" cy="47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9" h="1323">
                <a:moveTo>
                  <a:pt x="565" y="109"/>
                </a:moveTo>
                <a:close/>
                <a:moveTo>
                  <a:pt x="948" y="1323"/>
                </a:moveTo>
                <a:cubicBezTo>
                  <a:pt x="937" y="1323"/>
                  <a:pt x="926" y="1322"/>
                  <a:pt x="914" y="1321"/>
                </a:cubicBezTo>
                <a:cubicBezTo>
                  <a:pt x="861" y="1317"/>
                  <a:pt x="807" y="1306"/>
                  <a:pt x="771" y="1296"/>
                </a:cubicBezTo>
                <a:cubicBezTo>
                  <a:pt x="755" y="1293"/>
                  <a:pt x="740" y="1291"/>
                  <a:pt x="724" y="1293"/>
                </a:cubicBezTo>
                <a:cubicBezTo>
                  <a:pt x="719" y="1293"/>
                  <a:pt x="714" y="1293"/>
                  <a:pt x="708" y="1293"/>
                </a:cubicBezTo>
                <a:cubicBezTo>
                  <a:pt x="638" y="1293"/>
                  <a:pt x="510" y="1259"/>
                  <a:pt x="412" y="1178"/>
                </a:cubicBezTo>
                <a:cubicBezTo>
                  <a:pt x="385" y="1182"/>
                  <a:pt x="326" y="1194"/>
                  <a:pt x="300" y="1201"/>
                </a:cubicBezTo>
                <a:cubicBezTo>
                  <a:pt x="285" y="1205"/>
                  <a:pt x="271" y="1209"/>
                  <a:pt x="258" y="1213"/>
                </a:cubicBezTo>
                <a:cubicBezTo>
                  <a:pt x="190" y="1232"/>
                  <a:pt x="119" y="1210"/>
                  <a:pt x="75" y="1157"/>
                </a:cubicBezTo>
                <a:cubicBezTo>
                  <a:pt x="25" y="1096"/>
                  <a:pt x="0" y="1006"/>
                  <a:pt x="0" y="890"/>
                </a:cubicBezTo>
                <a:cubicBezTo>
                  <a:pt x="0" y="725"/>
                  <a:pt x="46" y="639"/>
                  <a:pt x="85" y="597"/>
                </a:cubicBezTo>
                <a:cubicBezTo>
                  <a:pt x="107" y="572"/>
                  <a:pt x="140" y="560"/>
                  <a:pt x="173" y="562"/>
                </a:cubicBezTo>
                <a:lnTo>
                  <a:pt x="332" y="575"/>
                </a:lnTo>
                <a:cubicBezTo>
                  <a:pt x="350" y="556"/>
                  <a:pt x="383" y="520"/>
                  <a:pt x="416" y="481"/>
                </a:cubicBezTo>
                <a:cubicBezTo>
                  <a:pt x="506" y="373"/>
                  <a:pt x="509" y="342"/>
                  <a:pt x="509" y="341"/>
                </a:cubicBezTo>
                <a:cubicBezTo>
                  <a:pt x="510" y="213"/>
                  <a:pt x="500" y="186"/>
                  <a:pt x="491" y="160"/>
                </a:cubicBezTo>
                <a:cubicBezTo>
                  <a:pt x="487" y="151"/>
                  <a:pt x="484" y="141"/>
                  <a:pt x="481" y="127"/>
                </a:cubicBezTo>
                <a:cubicBezTo>
                  <a:pt x="470" y="80"/>
                  <a:pt x="504" y="28"/>
                  <a:pt x="559" y="8"/>
                </a:cubicBezTo>
                <a:cubicBezTo>
                  <a:pt x="600" y="-7"/>
                  <a:pt x="646" y="-1"/>
                  <a:pt x="688" y="23"/>
                </a:cubicBezTo>
                <a:cubicBezTo>
                  <a:pt x="734" y="50"/>
                  <a:pt x="775" y="99"/>
                  <a:pt x="810" y="169"/>
                </a:cubicBezTo>
                <a:cubicBezTo>
                  <a:pt x="834" y="218"/>
                  <a:pt x="824" y="287"/>
                  <a:pt x="815" y="354"/>
                </a:cubicBezTo>
                <a:cubicBezTo>
                  <a:pt x="811" y="382"/>
                  <a:pt x="808" y="408"/>
                  <a:pt x="807" y="430"/>
                </a:cubicBezTo>
                <a:cubicBezTo>
                  <a:pt x="806" y="452"/>
                  <a:pt x="809" y="461"/>
                  <a:pt x="810" y="464"/>
                </a:cubicBezTo>
                <a:cubicBezTo>
                  <a:pt x="863" y="502"/>
                  <a:pt x="918" y="503"/>
                  <a:pt x="987" y="504"/>
                </a:cubicBezTo>
                <a:cubicBezTo>
                  <a:pt x="1024" y="505"/>
                  <a:pt x="1067" y="505"/>
                  <a:pt x="1113" y="513"/>
                </a:cubicBezTo>
                <a:cubicBezTo>
                  <a:pt x="1191" y="526"/>
                  <a:pt x="1229" y="583"/>
                  <a:pt x="1220" y="674"/>
                </a:cubicBezTo>
                <a:cubicBezTo>
                  <a:pt x="1217" y="703"/>
                  <a:pt x="1202" y="728"/>
                  <a:pt x="1185" y="746"/>
                </a:cubicBezTo>
                <a:cubicBezTo>
                  <a:pt x="1214" y="774"/>
                  <a:pt x="1229" y="806"/>
                  <a:pt x="1229" y="841"/>
                </a:cubicBezTo>
                <a:cubicBezTo>
                  <a:pt x="1229" y="897"/>
                  <a:pt x="1202" y="934"/>
                  <a:pt x="1171" y="957"/>
                </a:cubicBezTo>
                <a:cubicBezTo>
                  <a:pt x="1187" y="985"/>
                  <a:pt x="1200" y="1022"/>
                  <a:pt x="1189" y="1062"/>
                </a:cubicBezTo>
                <a:cubicBezTo>
                  <a:pt x="1180" y="1097"/>
                  <a:pt x="1154" y="1124"/>
                  <a:pt x="1113" y="1144"/>
                </a:cubicBezTo>
                <a:cubicBezTo>
                  <a:pt x="1114" y="1148"/>
                  <a:pt x="1115" y="1151"/>
                  <a:pt x="1116" y="1155"/>
                </a:cubicBezTo>
                <a:cubicBezTo>
                  <a:pt x="1126" y="1204"/>
                  <a:pt x="1110" y="1251"/>
                  <a:pt x="1071" y="1286"/>
                </a:cubicBezTo>
                <a:cubicBezTo>
                  <a:pt x="1045" y="1311"/>
                  <a:pt x="1004" y="1323"/>
                  <a:pt x="948" y="13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1" name="Freeform 350">
            <a:extLst>
              <a:ext uri="{FF2B5EF4-FFF2-40B4-BE49-F238E27FC236}">
                <a16:creationId xmlns:a16="http://schemas.microsoft.com/office/drawing/2014/main" id="{2180E4BD-AE49-FA49-92D0-9769A4E98EE8}"/>
              </a:ext>
            </a:extLst>
          </p:cNvPr>
          <p:cNvSpPr/>
          <p:nvPr/>
        </p:nvSpPr>
        <p:spPr>
          <a:xfrm>
            <a:off x="4771753" y="6680538"/>
            <a:ext cx="315000" cy="47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76" h="1323">
                <a:moveTo>
                  <a:pt x="727" y="412"/>
                </a:moveTo>
                <a:cubicBezTo>
                  <a:pt x="727" y="422"/>
                  <a:pt x="719" y="429"/>
                  <a:pt x="710" y="429"/>
                </a:cubicBezTo>
                <a:lnTo>
                  <a:pt x="160" y="429"/>
                </a:lnTo>
                <a:cubicBezTo>
                  <a:pt x="150" y="429"/>
                  <a:pt x="143" y="422"/>
                  <a:pt x="143" y="412"/>
                </a:cubicBezTo>
                <a:lnTo>
                  <a:pt x="143" y="156"/>
                </a:lnTo>
                <a:cubicBezTo>
                  <a:pt x="143" y="146"/>
                  <a:pt x="150" y="138"/>
                  <a:pt x="160" y="138"/>
                </a:cubicBezTo>
                <a:lnTo>
                  <a:pt x="710" y="138"/>
                </a:lnTo>
                <a:cubicBezTo>
                  <a:pt x="719" y="138"/>
                  <a:pt x="727" y="146"/>
                  <a:pt x="727" y="156"/>
                </a:cubicBezTo>
                <a:close/>
                <a:moveTo>
                  <a:pt x="621" y="632"/>
                </a:moveTo>
                <a:cubicBezTo>
                  <a:pt x="594" y="632"/>
                  <a:pt x="571" y="609"/>
                  <a:pt x="571" y="582"/>
                </a:cubicBezTo>
                <a:cubicBezTo>
                  <a:pt x="571" y="554"/>
                  <a:pt x="594" y="532"/>
                  <a:pt x="621" y="532"/>
                </a:cubicBezTo>
                <a:cubicBezTo>
                  <a:pt x="648" y="532"/>
                  <a:pt x="671" y="554"/>
                  <a:pt x="671" y="582"/>
                </a:cubicBezTo>
                <a:cubicBezTo>
                  <a:pt x="671" y="609"/>
                  <a:pt x="648" y="632"/>
                  <a:pt x="621" y="632"/>
                </a:cubicBezTo>
                <a:close/>
                <a:moveTo>
                  <a:pt x="621" y="786"/>
                </a:moveTo>
                <a:cubicBezTo>
                  <a:pt x="594" y="786"/>
                  <a:pt x="571" y="763"/>
                  <a:pt x="571" y="736"/>
                </a:cubicBezTo>
                <a:cubicBezTo>
                  <a:pt x="571" y="708"/>
                  <a:pt x="594" y="686"/>
                  <a:pt x="621" y="686"/>
                </a:cubicBezTo>
                <a:cubicBezTo>
                  <a:pt x="648" y="686"/>
                  <a:pt x="671" y="708"/>
                  <a:pt x="671" y="736"/>
                </a:cubicBezTo>
                <a:cubicBezTo>
                  <a:pt x="671" y="763"/>
                  <a:pt x="648" y="786"/>
                  <a:pt x="621" y="786"/>
                </a:cubicBezTo>
                <a:close/>
                <a:moveTo>
                  <a:pt x="619" y="943"/>
                </a:moveTo>
                <a:cubicBezTo>
                  <a:pt x="592" y="943"/>
                  <a:pt x="570" y="920"/>
                  <a:pt x="570" y="893"/>
                </a:cubicBezTo>
                <a:cubicBezTo>
                  <a:pt x="570" y="865"/>
                  <a:pt x="592" y="843"/>
                  <a:pt x="619" y="843"/>
                </a:cubicBezTo>
                <a:cubicBezTo>
                  <a:pt x="647" y="843"/>
                  <a:pt x="669" y="865"/>
                  <a:pt x="669" y="893"/>
                </a:cubicBezTo>
                <a:cubicBezTo>
                  <a:pt x="669" y="920"/>
                  <a:pt x="647" y="943"/>
                  <a:pt x="619" y="943"/>
                </a:cubicBezTo>
                <a:close/>
                <a:moveTo>
                  <a:pt x="619" y="1173"/>
                </a:moveTo>
                <a:cubicBezTo>
                  <a:pt x="592" y="1173"/>
                  <a:pt x="570" y="1150"/>
                  <a:pt x="570" y="1123"/>
                </a:cubicBezTo>
                <a:cubicBezTo>
                  <a:pt x="570" y="1095"/>
                  <a:pt x="592" y="1073"/>
                  <a:pt x="619" y="1073"/>
                </a:cubicBezTo>
                <a:cubicBezTo>
                  <a:pt x="647" y="1073"/>
                  <a:pt x="669" y="1095"/>
                  <a:pt x="669" y="1123"/>
                </a:cubicBezTo>
                <a:cubicBezTo>
                  <a:pt x="669" y="1150"/>
                  <a:pt x="647" y="1173"/>
                  <a:pt x="619" y="1173"/>
                </a:cubicBezTo>
                <a:close/>
                <a:moveTo>
                  <a:pt x="435" y="843"/>
                </a:moveTo>
                <a:cubicBezTo>
                  <a:pt x="463" y="843"/>
                  <a:pt x="485" y="865"/>
                  <a:pt x="485" y="893"/>
                </a:cubicBezTo>
                <a:cubicBezTo>
                  <a:pt x="485" y="920"/>
                  <a:pt x="463" y="943"/>
                  <a:pt x="435" y="943"/>
                </a:cubicBezTo>
                <a:cubicBezTo>
                  <a:pt x="408" y="943"/>
                  <a:pt x="385" y="920"/>
                  <a:pt x="385" y="893"/>
                </a:cubicBezTo>
                <a:cubicBezTo>
                  <a:pt x="385" y="865"/>
                  <a:pt x="408" y="843"/>
                  <a:pt x="435" y="843"/>
                </a:cubicBezTo>
                <a:close/>
                <a:moveTo>
                  <a:pt x="386" y="582"/>
                </a:moveTo>
                <a:cubicBezTo>
                  <a:pt x="386" y="554"/>
                  <a:pt x="408" y="532"/>
                  <a:pt x="435" y="532"/>
                </a:cubicBezTo>
                <a:cubicBezTo>
                  <a:pt x="463" y="532"/>
                  <a:pt x="485" y="554"/>
                  <a:pt x="485" y="582"/>
                </a:cubicBezTo>
                <a:cubicBezTo>
                  <a:pt x="485" y="609"/>
                  <a:pt x="463" y="632"/>
                  <a:pt x="435" y="632"/>
                </a:cubicBezTo>
                <a:cubicBezTo>
                  <a:pt x="408" y="632"/>
                  <a:pt x="386" y="609"/>
                  <a:pt x="386" y="582"/>
                </a:cubicBezTo>
                <a:close/>
                <a:moveTo>
                  <a:pt x="435" y="686"/>
                </a:moveTo>
                <a:cubicBezTo>
                  <a:pt x="463" y="686"/>
                  <a:pt x="485" y="708"/>
                  <a:pt x="485" y="736"/>
                </a:cubicBezTo>
                <a:cubicBezTo>
                  <a:pt x="485" y="763"/>
                  <a:pt x="463" y="786"/>
                  <a:pt x="435" y="786"/>
                </a:cubicBezTo>
                <a:cubicBezTo>
                  <a:pt x="408" y="786"/>
                  <a:pt x="386" y="763"/>
                  <a:pt x="386" y="736"/>
                </a:cubicBezTo>
                <a:cubicBezTo>
                  <a:pt x="386" y="708"/>
                  <a:pt x="408" y="686"/>
                  <a:pt x="435" y="686"/>
                </a:cubicBezTo>
                <a:close/>
                <a:moveTo>
                  <a:pt x="479" y="1166"/>
                </a:moveTo>
                <a:lnTo>
                  <a:pt x="245" y="1166"/>
                </a:lnTo>
                <a:cubicBezTo>
                  <a:pt x="221" y="1166"/>
                  <a:pt x="202" y="1146"/>
                  <a:pt x="202" y="1123"/>
                </a:cubicBezTo>
                <a:cubicBezTo>
                  <a:pt x="202" y="1099"/>
                  <a:pt x="221" y="1080"/>
                  <a:pt x="245" y="1080"/>
                </a:cubicBezTo>
                <a:lnTo>
                  <a:pt x="479" y="1080"/>
                </a:lnTo>
                <a:cubicBezTo>
                  <a:pt x="503" y="1080"/>
                  <a:pt x="522" y="1099"/>
                  <a:pt x="522" y="1123"/>
                </a:cubicBezTo>
                <a:cubicBezTo>
                  <a:pt x="522" y="1146"/>
                  <a:pt x="503" y="1166"/>
                  <a:pt x="479" y="1166"/>
                </a:cubicBezTo>
                <a:close/>
                <a:moveTo>
                  <a:pt x="246" y="843"/>
                </a:moveTo>
                <a:cubicBezTo>
                  <a:pt x="274" y="843"/>
                  <a:pt x="296" y="865"/>
                  <a:pt x="296" y="893"/>
                </a:cubicBezTo>
                <a:cubicBezTo>
                  <a:pt x="296" y="920"/>
                  <a:pt x="274" y="943"/>
                  <a:pt x="246" y="943"/>
                </a:cubicBezTo>
                <a:cubicBezTo>
                  <a:pt x="219" y="943"/>
                  <a:pt x="196" y="920"/>
                  <a:pt x="196" y="893"/>
                </a:cubicBezTo>
                <a:cubicBezTo>
                  <a:pt x="196" y="865"/>
                  <a:pt x="219" y="843"/>
                  <a:pt x="246" y="843"/>
                </a:cubicBezTo>
                <a:close/>
                <a:moveTo>
                  <a:pt x="197" y="582"/>
                </a:moveTo>
                <a:cubicBezTo>
                  <a:pt x="197" y="554"/>
                  <a:pt x="219" y="532"/>
                  <a:pt x="246" y="532"/>
                </a:cubicBezTo>
                <a:cubicBezTo>
                  <a:pt x="274" y="532"/>
                  <a:pt x="296" y="554"/>
                  <a:pt x="296" y="582"/>
                </a:cubicBezTo>
                <a:cubicBezTo>
                  <a:pt x="296" y="609"/>
                  <a:pt x="274" y="632"/>
                  <a:pt x="246" y="632"/>
                </a:cubicBezTo>
                <a:cubicBezTo>
                  <a:pt x="219" y="632"/>
                  <a:pt x="197" y="609"/>
                  <a:pt x="197" y="582"/>
                </a:cubicBezTo>
                <a:close/>
                <a:moveTo>
                  <a:pt x="246" y="686"/>
                </a:moveTo>
                <a:cubicBezTo>
                  <a:pt x="274" y="686"/>
                  <a:pt x="296" y="708"/>
                  <a:pt x="296" y="736"/>
                </a:cubicBezTo>
                <a:cubicBezTo>
                  <a:pt x="296" y="763"/>
                  <a:pt x="274" y="786"/>
                  <a:pt x="246" y="786"/>
                </a:cubicBezTo>
                <a:cubicBezTo>
                  <a:pt x="219" y="786"/>
                  <a:pt x="197" y="763"/>
                  <a:pt x="197" y="736"/>
                </a:cubicBezTo>
                <a:cubicBezTo>
                  <a:pt x="197" y="708"/>
                  <a:pt x="219" y="686"/>
                  <a:pt x="246" y="686"/>
                </a:cubicBezTo>
                <a:close/>
                <a:moveTo>
                  <a:pt x="743" y="0"/>
                </a:moveTo>
                <a:lnTo>
                  <a:pt x="132" y="0"/>
                </a:lnTo>
                <a:cubicBezTo>
                  <a:pt x="59" y="0"/>
                  <a:pt x="0" y="59"/>
                  <a:pt x="0" y="132"/>
                </a:cubicBezTo>
                <a:lnTo>
                  <a:pt x="0" y="1190"/>
                </a:lnTo>
                <a:cubicBezTo>
                  <a:pt x="0" y="1263"/>
                  <a:pt x="59" y="1323"/>
                  <a:pt x="132" y="1323"/>
                </a:cubicBezTo>
                <a:lnTo>
                  <a:pt x="743" y="1323"/>
                </a:lnTo>
                <a:cubicBezTo>
                  <a:pt x="816" y="1323"/>
                  <a:pt x="876" y="1263"/>
                  <a:pt x="876" y="1190"/>
                </a:cubicBezTo>
                <a:lnTo>
                  <a:pt x="876" y="132"/>
                </a:lnTo>
                <a:cubicBezTo>
                  <a:pt x="876" y="59"/>
                  <a:pt x="816" y="0"/>
                  <a:pt x="74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2" name="Freeform 351">
            <a:extLst>
              <a:ext uri="{FF2B5EF4-FFF2-40B4-BE49-F238E27FC236}">
                <a16:creationId xmlns:a16="http://schemas.microsoft.com/office/drawing/2014/main" id="{9518B763-0293-C94A-A810-5AA4DF9F16C0}"/>
              </a:ext>
            </a:extLst>
          </p:cNvPr>
          <p:cNvSpPr/>
          <p:nvPr/>
        </p:nvSpPr>
        <p:spPr>
          <a:xfrm>
            <a:off x="4097113" y="4591818"/>
            <a:ext cx="266040" cy="465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0" h="1294">
                <a:moveTo>
                  <a:pt x="132" y="86"/>
                </a:moveTo>
                <a:cubicBezTo>
                  <a:pt x="107" y="86"/>
                  <a:pt x="86" y="106"/>
                  <a:pt x="86" y="132"/>
                </a:cubicBezTo>
                <a:lnTo>
                  <a:pt x="86" y="1162"/>
                </a:lnTo>
                <a:cubicBezTo>
                  <a:pt x="86" y="1188"/>
                  <a:pt x="107" y="1208"/>
                  <a:pt x="132" y="1208"/>
                </a:cubicBezTo>
                <a:lnTo>
                  <a:pt x="608" y="1208"/>
                </a:lnTo>
                <a:cubicBezTo>
                  <a:pt x="634" y="1208"/>
                  <a:pt x="654" y="1188"/>
                  <a:pt x="654" y="1162"/>
                </a:cubicBezTo>
                <a:lnTo>
                  <a:pt x="654" y="132"/>
                </a:lnTo>
                <a:cubicBezTo>
                  <a:pt x="654" y="106"/>
                  <a:pt x="634" y="86"/>
                  <a:pt x="608" y="86"/>
                </a:cubicBezTo>
                <a:close/>
                <a:moveTo>
                  <a:pt x="608" y="1294"/>
                </a:moveTo>
                <a:lnTo>
                  <a:pt x="132" y="1294"/>
                </a:lnTo>
                <a:cubicBezTo>
                  <a:pt x="59" y="1294"/>
                  <a:pt x="0" y="1235"/>
                  <a:pt x="0" y="1162"/>
                </a:cubicBezTo>
                <a:lnTo>
                  <a:pt x="0" y="132"/>
                </a:lnTo>
                <a:cubicBezTo>
                  <a:pt x="0" y="59"/>
                  <a:pt x="59" y="0"/>
                  <a:pt x="132" y="0"/>
                </a:cubicBezTo>
                <a:lnTo>
                  <a:pt x="608" y="0"/>
                </a:lnTo>
                <a:cubicBezTo>
                  <a:pt x="681" y="0"/>
                  <a:pt x="740" y="59"/>
                  <a:pt x="740" y="132"/>
                </a:cubicBezTo>
                <a:lnTo>
                  <a:pt x="740" y="1162"/>
                </a:lnTo>
                <a:cubicBezTo>
                  <a:pt x="740" y="1235"/>
                  <a:pt x="681" y="1294"/>
                  <a:pt x="608" y="129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3" name="Freeform 352">
            <a:extLst>
              <a:ext uri="{FF2B5EF4-FFF2-40B4-BE49-F238E27FC236}">
                <a16:creationId xmlns:a16="http://schemas.microsoft.com/office/drawing/2014/main" id="{D54C64F0-D285-9748-9410-A27902DA0A3A}"/>
              </a:ext>
            </a:extLst>
          </p:cNvPr>
          <p:cNvSpPr/>
          <p:nvPr/>
        </p:nvSpPr>
        <p:spPr>
          <a:xfrm>
            <a:off x="4212313" y="4961178"/>
            <a:ext cx="3564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0" h="100">
                <a:moveTo>
                  <a:pt x="50" y="100"/>
                </a:moveTo>
                <a:cubicBezTo>
                  <a:pt x="23" y="100"/>
                  <a:pt x="0" y="78"/>
                  <a:pt x="0" y="50"/>
                </a:cubicBezTo>
                <a:cubicBezTo>
                  <a:pt x="0" y="23"/>
                  <a:pt x="23" y="0"/>
                  <a:pt x="50" y="0"/>
                </a:cubicBezTo>
                <a:cubicBezTo>
                  <a:pt x="78" y="0"/>
                  <a:pt x="100" y="23"/>
                  <a:pt x="100" y="50"/>
                </a:cubicBezTo>
                <a:cubicBezTo>
                  <a:pt x="100" y="78"/>
                  <a:pt x="78" y="100"/>
                  <a:pt x="50" y="10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4" name="Freeform 353">
            <a:extLst>
              <a:ext uri="{FF2B5EF4-FFF2-40B4-BE49-F238E27FC236}">
                <a16:creationId xmlns:a16="http://schemas.microsoft.com/office/drawing/2014/main" id="{EC4C9D34-1311-A042-AAE7-3729D88FF48B}"/>
              </a:ext>
            </a:extLst>
          </p:cNvPr>
          <p:cNvSpPr/>
          <p:nvPr/>
        </p:nvSpPr>
        <p:spPr>
          <a:xfrm>
            <a:off x="4194673" y="4649777"/>
            <a:ext cx="70920" cy="15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43">
                <a:moveTo>
                  <a:pt x="177" y="43"/>
                </a:moveTo>
                <a:lnTo>
                  <a:pt x="22" y="43"/>
                </a:lnTo>
                <a:cubicBezTo>
                  <a:pt x="10" y="43"/>
                  <a:pt x="0" y="33"/>
                  <a:pt x="0" y="21"/>
                </a:cubicBezTo>
                <a:cubicBezTo>
                  <a:pt x="0" y="10"/>
                  <a:pt x="10" y="0"/>
                  <a:pt x="22" y="0"/>
                </a:cubicBezTo>
                <a:lnTo>
                  <a:pt x="177" y="0"/>
                </a:lnTo>
                <a:cubicBezTo>
                  <a:pt x="189" y="0"/>
                  <a:pt x="198" y="10"/>
                  <a:pt x="198" y="21"/>
                </a:cubicBezTo>
                <a:cubicBezTo>
                  <a:pt x="198" y="33"/>
                  <a:pt x="189" y="43"/>
                  <a:pt x="177" y="4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5" name="Freeform 354">
            <a:extLst>
              <a:ext uri="{FF2B5EF4-FFF2-40B4-BE49-F238E27FC236}">
                <a16:creationId xmlns:a16="http://schemas.microsoft.com/office/drawing/2014/main" id="{5A531D34-C4DE-2744-AC89-E51432C19A9C}"/>
              </a:ext>
            </a:extLst>
          </p:cNvPr>
          <p:cNvSpPr/>
          <p:nvPr/>
        </p:nvSpPr>
        <p:spPr>
          <a:xfrm>
            <a:off x="6834193" y="4623858"/>
            <a:ext cx="368279" cy="40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4" h="1122">
                <a:moveTo>
                  <a:pt x="571" y="1122"/>
                </a:moveTo>
                <a:cubicBezTo>
                  <a:pt x="418" y="1122"/>
                  <a:pt x="275" y="1062"/>
                  <a:pt x="167" y="954"/>
                </a:cubicBezTo>
                <a:cubicBezTo>
                  <a:pt x="59" y="846"/>
                  <a:pt x="0" y="703"/>
                  <a:pt x="0" y="551"/>
                </a:cubicBezTo>
                <a:cubicBezTo>
                  <a:pt x="0" y="424"/>
                  <a:pt x="41" y="304"/>
                  <a:pt x="117" y="204"/>
                </a:cubicBezTo>
                <a:cubicBezTo>
                  <a:pt x="192" y="107"/>
                  <a:pt x="297" y="35"/>
                  <a:pt x="414" y="2"/>
                </a:cubicBezTo>
                <a:cubicBezTo>
                  <a:pt x="432" y="-4"/>
                  <a:pt x="451" y="4"/>
                  <a:pt x="461" y="19"/>
                </a:cubicBezTo>
                <a:cubicBezTo>
                  <a:pt x="472" y="35"/>
                  <a:pt x="471" y="56"/>
                  <a:pt x="459" y="70"/>
                </a:cubicBezTo>
                <a:cubicBezTo>
                  <a:pt x="389" y="156"/>
                  <a:pt x="350" y="265"/>
                  <a:pt x="350" y="376"/>
                </a:cubicBezTo>
                <a:cubicBezTo>
                  <a:pt x="350" y="505"/>
                  <a:pt x="401" y="627"/>
                  <a:pt x="492" y="719"/>
                </a:cubicBezTo>
                <a:cubicBezTo>
                  <a:pt x="584" y="810"/>
                  <a:pt x="706" y="861"/>
                  <a:pt x="835" y="861"/>
                </a:cubicBezTo>
                <a:cubicBezTo>
                  <a:pt x="881" y="861"/>
                  <a:pt x="926" y="854"/>
                  <a:pt x="969" y="842"/>
                </a:cubicBezTo>
                <a:cubicBezTo>
                  <a:pt x="987" y="837"/>
                  <a:pt x="1006" y="844"/>
                  <a:pt x="1017" y="860"/>
                </a:cubicBezTo>
                <a:cubicBezTo>
                  <a:pt x="1027" y="875"/>
                  <a:pt x="1026" y="896"/>
                  <a:pt x="1014" y="911"/>
                </a:cubicBezTo>
                <a:cubicBezTo>
                  <a:pt x="905" y="1045"/>
                  <a:pt x="744" y="1122"/>
                  <a:pt x="571" y="112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6" name="Freeform 355">
            <a:extLst>
              <a:ext uri="{FF2B5EF4-FFF2-40B4-BE49-F238E27FC236}">
                <a16:creationId xmlns:a16="http://schemas.microsoft.com/office/drawing/2014/main" id="{9961C587-A000-1E40-8575-29FC7AA253B1}"/>
              </a:ext>
            </a:extLst>
          </p:cNvPr>
          <p:cNvSpPr/>
          <p:nvPr/>
        </p:nvSpPr>
        <p:spPr>
          <a:xfrm>
            <a:off x="5512273" y="4711339"/>
            <a:ext cx="228960" cy="22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7" h="637">
                <a:moveTo>
                  <a:pt x="637" y="318"/>
                </a:moveTo>
                <a:cubicBezTo>
                  <a:pt x="637" y="275"/>
                  <a:pt x="628" y="234"/>
                  <a:pt x="612" y="194"/>
                </a:cubicBezTo>
                <a:cubicBezTo>
                  <a:pt x="596" y="156"/>
                  <a:pt x="573" y="122"/>
                  <a:pt x="543" y="93"/>
                </a:cubicBezTo>
                <a:cubicBezTo>
                  <a:pt x="514" y="64"/>
                  <a:pt x="480" y="41"/>
                  <a:pt x="442" y="25"/>
                </a:cubicBezTo>
                <a:cubicBezTo>
                  <a:pt x="403" y="8"/>
                  <a:pt x="361" y="0"/>
                  <a:pt x="318" y="0"/>
                </a:cubicBezTo>
                <a:cubicBezTo>
                  <a:pt x="275" y="0"/>
                  <a:pt x="234" y="8"/>
                  <a:pt x="194" y="25"/>
                </a:cubicBezTo>
                <a:cubicBezTo>
                  <a:pt x="156" y="41"/>
                  <a:pt x="122" y="64"/>
                  <a:pt x="93" y="93"/>
                </a:cubicBezTo>
                <a:cubicBezTo>
                  <a:pt x="64" y="122"/>
                  <a:pt x="41" y="156"/>
                  <a:pt x="25" y="194"/>
                </a:cubicBezTo>
                <a:cubicBezTo>
                  <a:pt x="8" y="234"/>
                  <a:pt x="0" y="275"/>
                  <a:pt x="0" y="318"/>
                </a:cubicBezTo>
                <a:cubicBezTo>
                  <a:pt x="0" y="361"/>
                  <a:pt x="8" y="403"/>
                  <a:pt x="25" y="442"/>
                </a:cubicBezTo>
                <a:cubicBezTo>
                  <a:pt x="41" y="480"/>
                  <a:pt x="64" y="514"/>
                  <a:pt x="93" y="543"/>
                </a:cubicBezTo>
                <a:cubicBezTo>
                  <a:pt x="122" y="573"/>
                  <a:pt x="156" y="596"/>
                  <a:pt x="194" y="612"/>
                </a:cubicBezTo>
                <a:cubicBezTo>
                  <a:pt x="234" y="628"/>
                  <a:pt x="275" y="637"/>
                  <a:pt x="318" y="637"/>
                </a:cubicBezTo>
                <a:cubicBezTo>
                  <a:pt x="361" y="637"/>
                  <a:pt x="403" y="628"/>
                  <a:pt x="442" y="612"/>
                </a:cubicBezTo>
                <a:cubicBezTo>
                  <a:pt x="480" y="596"/>
                  <a:pt x="514" y="573"/>
                  <a:pt x="543" y="543"/>
                </a:cubicBezTo>
                <a:cubicBezTo>
                  <a:pt x="573" y="514"/>
                  <a:pt x="596" y="480"/>
                  <a:pt x="612" y="442"/>
                </a:cubicBezTo>
                <a:cubicBezTo>
                  <a:pt x="628" y="403"/>
                  <a:pt x="637" y="361"/>
                  <a:pt x="637" y="3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7" name="Freeform 356">
            <a:extLst>
              <a:ext uri="{FF2B5EF4-FFF2-40B4-BE49-F238E27FC236}">
                <a16:creationId xmlns:a16="http://schemas.microsoft.com/office/drawing/2014/main" id="{58409AEF-2727-D44E-B957-CFF1A5BC817B}"/>
              </a:ext>
            </a:extLst>
          </p:cNvPr>
          <p:cNvSpPr/>
          <p:nvPr/>
        </p:nvSpPr>
        <p:spPr>
          <a:xfrm>
            <a:off x="5611274" y="4587858"/>
            <a:ext cx="30600" cy="84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37">
                <a:moveTo>
                  <a:pt x="43" y="237"/>
                </a:moveTo>
                <a:cubicBezTo>
                  <a:pt x="67" y="237"/>
                  <a:pt x="86" y="218"/>
                  <a:pt x="86" y="194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20" y="0"/>
                  <a:pt x="0" y="19"/>
                  <a:pt x="0" y="43"/>
                </a:cubicBezTo>
                <a:lnTo>
                  <a:pt x="0" y="194"/>
                </a:lnTo>
                <a:cubicBezTo>
                  <a:pt x="0" y="218"/>
                  <a:pt x="20" y="237"/>
                  <a:pt x="43" y="23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8" name="Freeform 357">
            <a:extLst>
              <a:ext uri="{FF2B5EF4-FFF2-40B4-BE49-F238E27FC236}">
                <a16:creationId xmlns:a16="http://schemas.microsoft.com/office/drawing/2014/main" id="{49FC8EEB-3BF9-4241-A3A6-80C61A723BC9}"/>
              </a:ext>
            </a:extLst>
          </p:cNvPr>
          <p:cNvSpPr/>
          <p:nvPr/>
        </p:nvSpPr>
        <p:spPr>
          <a:xfrm>
            <a:off x="5730073" y="4653738"/>
            <a:ext cx="6876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193">
                <a:moveTo>
                  <a:pt x="43" y="193"/>
                </a:moveTo>
                <a:cubicBezTo>
                  <a:pt x="54" y="193"/>
                  <a:pt x="65" y="189"/>
                  <a:pt x="73" y="181"/>
                </a:cubicBezTo>
                <a:lnTo>
                  <a:pt x="180" y="74"/>
                </a:lnTo>
                <a:cubicBezTo>
                  <a:pt x="197" y="57"/>
                  <a:pt x="197" y="30"/>
                  <a:pt x="180" y="13"/>
                </a:cubicBezTo>
                <a:cubicBezTo>
                  <a:pt x="164" y="-4"/>
                  <a:pt x="136" y="-4"/>
                  <a:pt x="120" y="13"/>
                </a:cubicBezTo>
                <a:lnTo>
                  <a:pt x="13" y="120"/>
                </a:lnTo>
                <a:cubicBezTo>
                  <a:pt x="-4" y="137"/>
                  <a:pt x="-4" y="164"/>
                  <a:pt x="13" y="181"/>
                </a:cubicBezTo>
                <a:cubicBezTo>
                  <a:pt x="21" y="189"/>
                  <a:pt x="32" y="193"/>
                  <a:pt x="43" y="19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9" name="Freeform 358">
            <a:extLst>
              <a:ext uri="{FF2B5EF4-FFF2-40B4-BE49-F238E27FC236}">
                <a16:creationId xmlns:a16="http://schemas.microsoft.com/office/drawing/2014/main" id="{37ADA39E-95BB-C740-B125-4AE447DE2D39}"/>
              </a:ext>
            </a:extLst>
          </p:cNvPr>
          <p:cNvSpPr/>
          <p:nvPr/>
        </p:nvSpPr>
        <p:spPr>
          <a:xfrm>
            <a:off x="5779033" y="4810698"/>
            <a:ext cx="8496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86">
                <a:moveTo>
                  <a:pt x="194" y="0"/>
                </a:move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7"/>
                  <a:pt x="19" y="86"/>
                  <a:pt x="43" y="86"/>
                </a:cubicBezTo>
                <a:lnTo>
                  <a:pt x="194" y="86"/>
                </a:lnTo>
                <a:cubicBezTo>
                  <a:pt x="218" y="86"/>
                  <a:pt x="237" y="67"/>
                  <a:pt x="237" y="43"/>
                </a:cubicBezTo>
                <a:cubicBezTo>
                  <a:pt x="237" y="19"/>
                  <a:pt x="218" y="0"/>
                  <a:pt x="19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0" name="Freeform 359">
            <a:extLst>
              <a:ext uri="{FF2B5EF4-FFF2-40B4-BE49-F238E27FC236}">
                <a16:creationId xmlns:a16="http://schemas.microsoft.com/office/drawing/2014/main" id="{BAE0CB25-B990-4C47-9954-06DCC0657AEF}"/>
              </a:ext>
            </a:extLst>
          </p:cNvPr>
          <p:cNvSpPr/>
          <p:nvPr/>
        </p:nvSpPr>
        <p:spPr>
          <a:xfrm>
            <a:off x="5729713" y="4929138"/>
            <a:ext cx="6912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3">
                <a:moveTo>
                  <a:pt x="74" y="12"/>
                </a:moveTo>
                <a:cubicBezTo>
                  <a:pt x="57" y="-4"/>
                  <a:pt x="30" y="-4"/>
                  <a:pt x="13" y="12"/>
                </a:cubicBezTo>
                <a:cubicBezTo>
                  <a:pt x="-4" y="29"/>
                  <a:pt x="-4" y="57"/>
                  <a:pt x="13" y="73"/>
                </a:cubicBezTo>
                <a:lnTo>
                  <a:pt x="120" y="180"/>
                </a:lnTo>
                <a:cubicBezTo>
                  <a:pt x="128" y="189"/>
                  <a:pt x="139" y="193"/>
                  <a:pt x="150" y="193"/>
                </a:cubicBezTo>
                <a:cubicBezTo>
                  <a:pt x="161" y="193"/>
                  <a:pt x="172" y="189"/>
                  <a:pt x="181" y="180"/>
                </a:cubicBezTo>
                <a:cubicBezTo>
                  <a:pt x="198" y="164"/>
                  <a:pt x="198" y="136"/>
                  <a:pt x="181" y="12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1" name="Freeform 360">
            <a:extLst>
              <a:ext uri="{FF2B5EF4-FFF2-40B4-BE49-F238E27FC236}">
                <a16:creationId xmlns:a16="http://schemas.microsoft.com/office/drawing/2014/main" id="{E610432A-831E-4242-A3EA-4201B1F6869D}"/>
              </a:ext>
            </a:extLst>
          </p:cNvPr>
          <p:cNvSpPr/>
          <p:nvPr/>
        </p:nvSpPr>
        <p:spPr>
          <a:xfrm>
            <a:off x="5611274" y="4978098"/>
            <a:ext cx="30600" cy="84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37">
                <a:moveTo>
                  <a:pt x="43" y="0"/>
                </a:moveTo>
                <a:cubicBezTo>
                  <a:pt x="19" y="0"/>
                  <a:pt x="0" y="19"/>
                  <a:pt x="0" y="43"/>
                </a:cubicBezTo>
                <a:lnTo>
                  <a:pt x="0" y="194"/>
                </a:lnTo>
                <a:cubicBezTo>
                  <a:pt x="0" y="218"/>
                  <a:pt x="19" y="237"/>
                  <a:pt x="43" y="237"/>
                </a:cubicBezTo>
                <a:cubicBezTo>
                  <a:pt x="67" y="237"/>
                  <a:pt x="86" y="218"/>
                  <a:pt x="86" y="194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2" name="Freeform 361">
            <a:extLst>
              <a:ext uri="{FF2B5EF4-FFF2-40B4-BE49-F238E27FC236}">
                <a16:creationId xmlns:a16="http://schemas.microsoft.com/office/drawing/2014/main" id="{065B9C8B-2518-B044-8D6B-474DAF379D0D}"/>
              </a:ext>
            </a:extLst>
          </p:cNvPr>
          <p:cNvSpPr/>
          <p:nvPr/>
        </p:nvSpPr>
        <p:spPr>
          <a:xfrm>
            <a:off x="5454314" y="4929138"/>
            <a:ext cx="6912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3">
                <a:moveTo>
                  <a:pt x="120" y="13"/>
                </a:moveTo>
                <a:lnTo>
                  <a:pt x="13" y="120"/>
                </a:lnTo>
                <a:cubicBezTo>
                  <a:pt x="-4" y="137"/>
                  <a:pt x="-4" y="164"/>
                  <a:pt x="13" y="181"/>
                </a:cubicBezTo>
                <a:cubicBezTo>
                  <a:pt x="22" y="189"/>
                  <a:pt x="33" y="193"/>
                  <a:pt x="44" y="193"/>
                </a:cubicBezTo>
                <a:cubicBezTo>
                  <a:pt x="55" y="193"/>
                  <a:pt x="66" y="189"/>
                  <a:pt x="74" y="181"/>
                </a:cubicBezTo>
                <a:lnTo>
                  <a:pt x="181" y="74"/>
                </a:lnTo>
                <a:cubicBezTo>
                  <a:pt x="198" y="57"/>
                  <a:pt x="198" y="30"/>
                  <a:pt x="181" y="13"/>
                </a:cubicBezTo>
                <a:cubicBezTo>
                  <a:pt x="164" y="-4"/>
                  <a:pt x="137" y="-4"/>
                  <a:pt x="120" y="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3" name="Freeform 362">
            <a:extLst>
              <a:ext uri="{FF2B5EF4-FFF2-40B4-BE49-F238E27FC236}">
                <a16:creationId xmlns:a16="http://schemas.microsoft.com/office/drawing/2014/main" id="{9627A516-93C9-2045-9888-7A9E3BDD067B}"/>
              </a:ext>
            </a:extLst>
          </p:cNvPr>
          <p:cNvSpPr/>
          <p:nvPr/>
        </p:nvSpPr>
        <p:spPr>
          <a:xfrm>
            <a:off x="5389154" y="4810338"/>
            <a:ext cx="8532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8" h="86">
                <a:moveTo>
                  <a:pt x="238" y="43"/>
                </a:moveTo>
                <a:cubicBezTo>
                  <a:pt x="238" y="19"/>
                  <a:pt x="219" y="0"/>
                  <a:pt x="195" y="0"/>
                </a:cubicBezTo>
                <a:lnTo>
                  <a:pt x="43" y="0"/>
                </a:lnTo>
                <a:cubicBezTo>
                  <a:pt x="20" y="0"/>
                  <a:pt x="0" y="19"/>
                  <a:pt x="0" y="43"/>
                </a:cubicBezTo>
                <a:cubicBezTo>
                  <a:pt x="0" y="67"/>
                  <a:pt x="20" y="86"/>
                  <a:pt x="43" y="86"/>
                </a:cubicBezTo>
                <a:lnTo>
                  <a:pt x="195" y="86"/>
                </a:lnTo>
                <a:cubicBezTo>
                  <a:pt x="219" y="86"/>
                  <a:pt x="238" y="67"/>
                  <a:pt x="238" y="4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4" name="Freeform 363">
            <a:extLst>
              <a:ext uri="{FF2B5EF4-FFF2-40B4-BE49-F238E27FC236}">
                <a16:creationId xmlns:a16="http://schemas.microsoft.com/office/drawing/2014/main" id="{A0A7B3C0-3CF8-EA4C-9E30-841FA1B2DE9F}"/>
              </a:ext>
            </a:extLst>
          </p:cNvPr>
          <p:cNvSpPr/>
          <p:nvPr/>
        </p:nvSpPr>
        <p:spPr>
          <a:xfrm>
            <a:off x="5454673" y="4653379"/>
            <a:ext cx="6912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4">
                <a:moveTo>
                  <a:pt x="120" y="181"/>
                </a:moveTo>
                <a:cubicBezTo>
                  <a:pt x="129" y="189"/>
                  <a:pt x="139" y="194"/>
                  <a:pt x="150" y="194"/>
                </a:cubicBezTo>
                <a:cubicBezTo>
                  <a:pt x="162" y="194"/>
                  <a:pt x="173" y="189"/>
                  <a:pt x="181" y="181"/>
                </a:cubicBezTo>
                <a:cubicBezTo>
                  <a:pt x="198" y="164"/>
                  <a:pt x="198" y="137"/>
                  <a:pt x="181" y="120"/>
                </a:cubicBezTo>
                <a:lnTo>
                  <a:pt x="74" y="13"/>
                </a:lnTo>
                <a:cubicBezTo>
                  <a:pt x="57" y="-4"/>
                  <a:pt x="30" y="-4"/>
                  <a:pt x="13" y="13"/>
                </a:cubicBezTo>
                <a:cubicBezTo>
                  <a:pt x="-4" y="30"/>
                  <a:pt x="-4" y="57"/>
                  <a:pt x="13" y="7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5" name="Freeform 364">
            <a:extLst>
              <a:ext uri="{FF2B5EF4-FFF2-40B4-BE49-F238E27FC236}">
                <a16:creationId xmlns:a16="http://schemas.microsoft.com/office/drawing/2014/main" id="{8709E086-FA2A-E241-935F-21E7428DFC1E}"/>
              </a:ext>
            </a:extLst>
          </p:cNvPr>
          <p:cNvSpPr/>
          <p:nvPr/>
        </p:nvSpPr>
        <p:spPr>
          <a:xfrm>
            <a:off x="4849874" y="4747338"/>
            <a:ext cx="157320" cy="156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8" h="437">
                <a:moveTo>
                  <a:pt x="219" y="437"/>
                </a:moveTo>
                <a:cubicBezTo>
                  <a:pt x="98" y="437"/>
                  <a:pt x="0" y="339"/>
                  <a:pt x="0" y="218"/>
                </a:cubicBezTo>
                <a:cubicBezTo>
                  <a:pt x="0" y="98"/>
                  <a:pt x="98" y="0"/>
                  <a:pt x="219" y="0"/>
                </a:cubicBezTo>
                <a:cubicBezTo>
                  <a:pt x="340" y="0"/>
                  <a:pt x="438" y="98"/>
                  <a:pt x="438" y="218"/>
                </a:cubicBezTo>
                <a:cubicBezTo>
                  <a:pt x="438" y="339"/>
                  <a:pt x="340" y="437"/>
                  <a:pt x="219" y="43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6" name="Freeform 365">
            <a:extLst>
              <a:ext uri="{FF2B5EF4-FFF2-40B4-BE49-F238E27FC236}">
                <a16:creationId xmlns:a16="http://schemas.microsoft.com/office/drawing/2014/main" id="{AD778569-6EAC-E443-85D9-60DF4AAC58A4}"/>
              </a:ext>
            </a:extLst>
          </p:cNvPr>
          <p:cNvSpPr/>
          <p:nvPr/>
        </p:nvSpPr>
        <p:spPr>
          <a:xfrm>
            <a:off x="4913234" y="4642218"/>
            <a:ext cx="30600" cy="71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00">
                <a:moveTo>
                  <a:pt x="43" y="200"/>
                </a:moveTo>
                <a:cubicBezTo>
                  <a:pt x="19" y="200"/>
                  <a:pt x="0" y="181"/>
                  <a:pt x="0" y="157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cubicBezTo>
                  <a:pt x="67" y="0"/>
                  <a:pt x="86" y="19"/>
                  <a:pt x="86" y="43"/>
                </a:cubicBezTo>
                <a:lnTo>
                  <a:pt x="86" y="157"/>
                </a:lnTo>
                <a:cubicBezTo>
                  <a:pt x="86" y="181"/>
                  <a:pt x="67" y="200"/>
                  <a:pt x="43" y="20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7" name="Freeform 366">
            <a:extLst>
              <a:ext uri="{FF2B5EF4-FFF2-40B4-BE49-F238E27FC236}">
                <a16:creationId xmlns:a16="http://schemas.microsoft.com/office/drawing/2014/main" id="{8FFB9B7F-FBDF-E64B-9FB6-5FBB494AC1F3}"/>
              </a:ext>
            </a:extLst>
          </p:cNvPr>
          <p:cNvSpPr/>
          <p:nvPr/>
        </p:nvSpPr>
        <p:spPr>
          <a:xfrm>
            <a:off x="5003233" y="4691898"/>
            <a:ext cx="59400" cy="5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6" h="167">
                <a:moveTo>
                  <a:pt x="43" y="167"/>
                </a:moveTo>
                <a:cubicBezTo>
                  <a:pt x="32" y="167"/>
                  <a:pt x="21" y="163"/>
                  <a:pt x="13" y="154"/>
                </a:cubicBezTo>
                <a:cubicBezTo>
                  <a:pt x="-4" y="137"/>
                  <a:pt x="-4" y="110"/>
                  <a:pt x="13" y="93"/>
                </a:cubicBezTo>
                <a:lnTo>
                  <a:pt x="94" y="12"/>
                </a:lnTo>
                <a:cubicBezTo>
                  <a:pt x="110" y="-4"/>
                  <a:pt x="138" y="-4"/>
                  <a:pt x="154" y="12"/>
                </a:cubicBezTo>
                <a:cubicBezTo>
                  <a:pt x="171" y="29"/>
                  <a:pt x="171" y="56"/>
                  <a:pt x="154" y="73"/>
                </a:cubicBezTo>
                <a:lnTo>
                  <a:pt x="74" y="154"/>
                </a:lnTo>
                <a:cubicBezTo>
                  <a:pt x="65" y="163"/>
                  <a:pt x="54" y="167"/>
                  <a:pt x="43" y="1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8" name="Freeform 367">
            <a:extLst>
              <a:ext uri="{FF2B5EF4-FFF2-40B4-BE49-F238E27FC236}">
                <a16:creationId xmlns:a16="http://schemas.microsoft.com/office/drawing/2014/main" id="{722A9E39-1416-734A-A848-44514B470A54}"/>
              </a:ext>
            </a:extLst>
          </p:cNvPr>
          <p:cNvSpPr/>
          <p:nvPr/>
        </p:nvSpPr>
        <p:spPr>
          <a:xfrm>
            <a:off x="5039953" y="4810698"/>
            <a:ext cx="7200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1" h="86">
                <a:moveTo>
                  <a:pt x="157" y="86"/>
                </a:moveTo>
                <a:lnTo>
                  <a:pt x="43" y="86"/>
                </a:lnTo>
                <a:cubicBezTo>
                  <a:pt x="19" y="86"/>
                  <a:pt x="0" y="66"/>
                  <a:pt x="0" y="43"/>
                </a:cubicBezTo>
                <a:cubicBezTo>
                  <a:pt x="0" y="19"/>
                  <a:pt x="19" y="0"/>
                  <a:pt x="43" y="0"/>
                </a:cubicBezTo>
                <a:lnTo>
                  <a:pt x="157" y="0"/>
                </a:lnTo>
                <a:cubicBezTo>
                  <a:pt x="181" y="0"/>
                  <a:pt x="201" y="19"/>
                  <a:pt x="201" y="43"/>
                </a:cubicBezTo>
                <a:cubicBezTo>
                  <a:pt x="201" y="66"/>
                  <a:pt x="181" y="86"/>
                  <a:pt x="157" y="8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9" name="Freeform 368">
            <a:extLst>
              <a:ext uri="{FF2B5EF4-FFF2-40B4-BE49-F238E27FC236}">
                <a16:creationId xmlns:a16="http://schemas.microsoft.com/office/drawing/2014/main" id="{95F0E0BC-A56A-8345-98D4-16D05046E867}"/>
              </a:ext>
            </a:extLst>
          </p:cNvPr>
          <p:cNvSpPr/>
          <p:nvPr/>
        </p:nvSpPr>
        <p:spPr>
          <a:xfrm>
            <a:off x="5002873" y="4900338"/>
            <a:ext cx="59760" cy="5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7" h="167">
                <a:moveTo>
                  <a:pt x="125" y="167"/>
                </a:moveTo>
                <a:cubicBezTo>
                  <a:pt x="114" y="167"/>
                  <a:pt x="103" y="163"/>
                  <a:pt x="94" y="155"/>
                </a:cubicBezTo>
                <a:lnTo>
                  <a:pt x="13" y="74"/>
                </a:lnTo>
                <a:cubicBezTo>
                  <a:pt x="-4" y="57"/>
                  <a:pt x="-4" y="30"/>
                  <a:pt x="13" y="13"/>
                </a:cubicBezTo>
                <a:cubicBezTo>
                  <a:pt x="30" y="-4"/>
                  <a:pt x="57" y="-4"/>
                  <a:pt x="74" y="13"/>
                </a:cubicBezTo>
                <a:lnTo>
                  <a:pt x="155" y="94"/>
                </a:lnTo>
                <a:cubicBezTo>
                  <a:pt x="172" y="111"/>
                  <a:pt x="172" y="138"/>
                  <a:pt x="155" y="155"/>
                </a:cubicBezTo>
                <a:cubicBezTo>
                  <a:pt x="147" y="163"/>
                  <a:pt x="136" y="167"/>
                  <a:pt x="125" y="1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0" name="Freeform 369">
            <a:extLst>
              <a:ext uri="{FF2B5EF4-FFF2-40B4-BE49-F238E27FC236}">
                <a16:creationId xmlns:a16="http://schemas.microsoft.com/office/drawing/2014/main" id="{4B7C20A3-1FB9-4E42-8763-64B407AF6F50}"/>
              </a:ext>
            </a:extLst>
          </p:cNvPr>
          <p:cNvSpPr/>
          <p:nvPr/>
        </p:nvSpPr>
        <p:spPr>
          <a:xfrm>
            <a:off x="4913234" y="4937058"/>
            <a:ext cx="30600" cy="72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01">
                <a:moveTo>
                  <a:pt x="43" y="201"/>
                </a:moveTo>
                <a:cubicBezTo>
                  <a:pt x="19" y="201"/>
                  <a:pt x="0" y="182"/>
                  <a:pt x="0" y="158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cubicBezTo>
                  <a:pt x="66" y="0"/>
                  <a:pt x="86" y="19"/>
                  <a:pt x="86" y="43"/>
                </a:cubicBezTo>
                <a:lnTo>
                  <a:pt x="86" y="158"/>
                </a:lnTo>
                <a:cubicBezTo>
                  <a:pt x="86" y="182"/>
                  <a:pt x="66" y="201"/>
                  <a:pt x="43" y="20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CC0D4C6E-6F56-DD4A-A111-F099CF262022}"/>
              </a:ext>
            </a:extLst>
          </p:cNvPr>
          <p:cNvSpPr/>
          <p:nvPr/>
        </p:nvSpPr>
        <p:spPr>
          <a:xfrm>
            <a:off x="4794433" y="4899978"/>
            <a:ext cx="59760" cy="5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7" h="167">
                <a:moveTo>
                  <a:pt x="43" y="167"/>
                </a:moveTo>
                <a:cubicBezTo>
                  <a:pt x="32" y="167"/>
                  <a:pt x="21" y="163"/>
                  <a:pt x="12" y="154"/>
                </a:cubicBezTo>
                <a:cubicBezTo>
                  <a:pt x="-4" y="138"/>
                  <a:pt x="-4" y="110"/>
                  <a:pt x="12" y="93"/>
                </a:cubicBezTo>
                <a:lnTo>
                  <a:pt x="93" y="12"/>
                </a:lnTo>
                <a:cubicBezTo>
                  <a:pt x="110" y="-4"/>
                  <a:pt x="138" y="-4"/>
                  <a:pt x="154" y="12"/>
                </a:cubicBezTo>
                <a:cubicBezTo>
                  <a:pt x="171" y="29"/>
                  <a:pt x="171" y="56"/>
                  <a:pt x="154" y="73"/>
                </a:cubicBezTo>
                <a:lnTo>
                  <a:pt x="73" y="154"/>
                </a:lnTo>
                <a:cubicBezTo>
                  <a:pt x="65" y="163"/>
                  <a:pt x="54" y="167"/>
                  <a:pt x="43" y="1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550D0963-B19D-6243-93F1-D068589304A9}"/>
              </a:ext>
            </a:extLst>
          </p:cNvPr>
          <p:cNvSpPr/>
          <p:nvPr/>
        </p:nvSpPr>
        <p:spPr>
          <a:xfrm>
            <a:off x="4745473" y="4810338"/>
            <a:ext cx="716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0" h="86">
                <a:moveTo>
                  <a:pt x="157" y="86"/>
                </a:moveTo>
                <a:lnTo>
                  <a:pt x="42" y="86"/>
                </a:lnTo>
                <a:cubicBezTo>
                  <a:pt x="19" y="86"/>
                  <a:pt x="0" y="67"/>
                  <a:pt x="0" y="43"/>
                </a:cubicBezTo>
                <a:cubicBezTo>
                  <a:pt x="0" y="19"/>
                  <a:pt x="19" y="0"/>
                  <a:pt x="42" y="0"/>
                </a:cubicBezTo>
                <a:lnTo>
                  <a:pt x="157" y="0"/>
                </a:lnTo>
                <a:cubicBezTo>
                  <a:pt x="181" y="0"/>
                  <a:pt x="200" y="19"/>
                  <a:pt x="200" y="43"/>
                </a:cubicBezTo>
                <a:cubicBezTo>
                  <a:pt x="200" y="67"/>
                  <a:pt x="181" y="86"/>
                  <a:pt x="157" y="8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3" name="Freeform 372">
            <a:extLst>
              <a:ext uri="{FF2B5EF4-FFF2-40B4-BE49-F238E27FC236}">
                <a16:creationId xmlns:a16="http://schemas.microsoft.com/office/drawing/2014/main" id="{E1303101-5E49-6741-9C1A-D33A2A4019BD}"/>
              </a:ext>
            </a:extLst>
          </p:cNvPr>
          <p:cNvSpPr/>
          <p:nvPr/>
        </p:nvSpPr>
        <p:spPr>
          <a:xfrm>
            <a:off x="4794793" y="4691898"/>
            <a:ext cx="59760" cy="5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7" h="167">
                <a:moveTo>
                  <a:pt x="124" y="167"/>
                </a:moveTo>
                <a:cubicBezTo>
                  <a:pt x="113" y="167"/>
                  <a:pt x="102" y="163"/>
                  <a:pt x="94" y="154"/>
                </a:cubicBezTo>
                <a:lnTo>
                  <a:pt x="13" y="74"/>
                </a:lnTo>
                <a:cubicBezTo>
                  <a:pt x="-4" y="57"/>
                  <a:pt x="-4" y="30"/>
                  <a:pt x="13" y="13"/>
                </a:cubicBezTo>
                <a:cubicBezTo>
                  <a:pt x="30" y="-4"/>
                  <a:pt x="57" y="-4"/>
                  <a:pt x="74" y="13"/>
                </a:cubicBezTo>
                <a:lnTo>
                  <a:pt x="155" y="94"/>
                </a:lnTo>
                <a:cubicBezTo>
                  <a:pt x="172" y="110"/>
                  <a:pt x="172" y="138"/>
                  <a:pt x="155" y="154"/>
                </a:cubicBezTo>
                <a:cubicBezTo>
                  <a:pt x="146" y="163"/>
                  <a:pt x="135" y="167"/>
                  <a:pt x="124" y="1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4" name="Freeform 373">
            <a:extLst>
              <a:ext uri="{FF2B5EF4-FFF2-40B4-BE49-F238E27FC236}">
                <a16:creationId xmlns:a16="http://schemas.microsoft.com/office/drawing/2014/main" id="{124B1CDC-672E-144E-84F9-BE48F9FE95D9}"/>
              </a:ext>
            </a:extLst>
          </p:cNvPr>
          <p:cNvSpPr/>
          <p:nvPr/>
        </p:nvSpPr>
        <p:spPr>
          <a:xfrm>
            <a:off x="6307514" y="4587498"/>
            <a:ext cx="30600" cy="84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37">
                <a:moveTo>
                  <a:pt x="43" y="237"/>
                </a:moveTo>
                <a:cubicBezTo>
                  <a:pt x="67" y="237"/>
                  <a:pt x="86" y="218"/>
                  <a:pt x="86" y="194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lnTo>
                  <a:pt x="0" y="194"/>
                </a:lnTo>
                <a:cubicBezTo>
                  <a:pt x="0" y="218"/>
                  <a:pt x="19" y="237"/>
                  <a:pt x="43" y="23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5" name="Freeform 374">
            <a:extLst>
              <a:ext uri="{FF2B5EF4-FFF2-40B4-BE49-F238E27FC236}">
                <a16:creationId xmlns:a16="http://schemas.microsoft.com/office/drawing/2014/main" id="{18A9555A-7FC8-B844-8438-089859DEE9FC}"/>
              </a:ext>
            </a:extLst>
          </p:cNvPr>
          <p:cNvSpPr/>
          <p:nvPr/>
        </p:nvSpPr>
        <p:spPr>
          <a:xfrm>
            <a:off x="6425952" y="4653378"/>
            <a:ext cx="6912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3">
                <a:moveTo>
                  <a:pt x="43" y="193"/>
                </a:moveTo>
                <a:cubicBezTo>
                  <a:pt x="54" y="193"/>
                  <a:pt x="65" y="189"/>
                  <a:pt x="74" y="181"/>
                </a:cubicBezTo>
                <a:lnTo>
                  <a:pt x="181" y="74"/>
                </a:lnTo>
                <a:cubicBezTo>
                  <a:pt x="198" y="57"/>
                  <a:pt x="198" y="30"/>
                  <a:pt x="181" y="13"/>
                </a:cubicBezTo>
                <a:cubicBezTo>
                  <a:pt x="164" y="-4"/>
                  <a:pt x="137" y="-4"/>
                  <a:pt x="120" y="13"/>
                </a:cubicBezTo>
                <a:lnTo>
                  <a:pt x="13" y="120"/>
                </a:lnTo>
                <a:cubicBezTo>
                  <a:pt x="-4" y="137"/>
                  <a:pt x="-4" y="164"/>
                  <a:pt x="13" y="181"/>
                </a:cubicBezTo>
                <a:cubicBezTo>
                  <a:pt x="21" y="189"/>
                  <a:pt x="32" y="193"/>
                  <a:pt x="43" y="19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6" name="Freeform 375">
            <a:extLst>
              <a:ext uri="{FF2B5EF4-FFF2-40B4-BE49-F238E27FC236}">
                <a16:creationId xmlns:a16="http://schemas.microsoft.com/office/drawing/2014/main" id="{1BEA1743-9BFF-BB49-81A4-C0DBBA05F44E}"/>
              </a:ext>
            </a:extLst>
          </p:cNvPr>
          <p:cNvSpPr/>
          <p:nvPr/>
        </p:nvSpPr>
        <p:spPr>
          <a:xfrm>
            <a:off x="6474913" y="4810338"/>
            <a:ext cx="8532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8" h="86">
                <a:moveTo>
                  <a:pt x="195" y="0"/>
                </a:moveTo>
                <a:lnTo>
                  <a:pt x="43" y="0"/>
                </a:lnTo>
                <a:cubicBezTo>
                  <a:pt x="20" y="0"/>
                  <a:pt x="0" y="19"/>
                  <a:pt x="0" y="43"/>
                </a:cubicBezTo>
                <a:cubicBezTo>
                  <a:pt x="0" y="66"/>
                  <a:pt x="20" y="86"/>
                  <a:pt x="43" y="86"/>
                </a:cubicBezTo>
                <a:lnTo>
                  <a:pt x="195" y="86"/>
                </a:lnTo>
                <a:cubicBezTo>
                  <a:pt x="219" y="86"/>
                  <a:pt x="238" y="66"/>
                  <a:pt x="238" y="43"/>
                </a:cubicBezTo>
                <a:cubicBezTo>
                  <a:pt x="238" y="19"/>
                  <a:pt x="219" y="0"/>
                  <a:pt x="19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7" name="Freeform 376">
            <a:extLst>
              <a:ext uri="{FF2B5EF4-FFF2-40B4-BE49-F238E27FC236}">
                <a16:creationId xmlns:a16="http://schemas.microsoft.com/office/drawing/2014/main" id="{626C9D8B-8D5B-1E49-B18D-2A7C60914896}"/>
              </a:ext>
            </a:extLst>
          </p:cNvPr>
          <p:cNvSpPr/>
          <p:nvPr/>
        </p:nvSpPr>
        <p:spPr>
          <a:xfrm>
            <a:off x="6425593" y="4928779"/>
            <a:ext cx="6912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3">
                <a:moveTo>
                  <a:pt x="74" y="12"/>
                </a:moveTo>
                <a:cubicBezTo>
                  <a:pt x="57" y="-4"/>
                  <a:pt x="30" y="-4"/>
                  <a:pt x="13" y="12"/>
                </a:cubicBezTo>
                <a:cubicBezTo>
                  <a:pt x="-4" y="29"/>
                  <a:pt x="-4" y="56"/>
                  <a:pt x="13" y="73"/>
                </a:cubicBezTo>
                <a:lnTo>
                  <a:pt x="120" y="180"/>
                </a:lnTo>
                <a:cubicBezTo>
                  <a:pt x="129" y="189"/>
                  <a:pt x="140" y="193"/>
                  <a:pt x="151" y="193"/>
                </a:cubicBezTo>
                <a:cubicBezTo>
                  <a:pt x="162" y="193"/>
                  <a:pt x="173" y="189"/>
                  <a:pt x="181" y="180"/>
                </a:cubicBezTo>
                <a:cubicBezTo>
                  <a:pt x="198" y="164"/>
                  <a:pt x="198" y="136"/>
                  <a:pt x="181" y="11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8" name="Freeform 377">
            <a:extLst>
              <a:ext uri="{FF2B5EF4-FFF2-40B4-BE49-F238E27FC236}">
                <a16:creationId xmlns:a16="http://schemas.microsoft.com/office/drawing/2014/main" id="{8E32762B-5A89-394D-8071-0E6C6B0B02ED}"/>
              </a:ext>
            </a:extLst>
          </p:cNvPr>
          <p:cNvSpPr/>
          <p:nvPr/>
        </p:nvSpPr>
        <p:spPr>
          <a:xfrm>
            <a:off x="6307154" y="4977738"/>
            <a:ext cx="30600" cy="84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37">
                <a:moveTo>
                  <a:pt x="43" y="0"/>
                </a:moveTo>
                <a:cubicBezTo>
                  <a:pt x="20" y="0"/>
                  <a:pt x="0" y="19"/>
                  <a:pt x="0" y="43"/>
                </a:cubicBezTo>
                <a:lnTo>
                  <a:pt x="0" y="194"/>
                </a:lnTo>
                <a:cubicBezTo>
                  <a:pt x="0" y="218"/>
                  <a:pt x="20" y="237"/>
                  <a:pt x="43" y="237"/>
                </a:cubicBezTo>
                <a:cubicBezTo>
                  <a:pt x="67" y="237"/>
                  <a:pt x="86" y="218"/>
                  <a:pt x="86" y="194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9" name="Freeform 378">
            <a:extLst>
              <a:ext uri="{FF2B5EF4-FFF2-40B4-BE49-F238E27FC236}">
                <a16:creationId xmlns:a16="http://schemas.microsoft.com/office/drawing/2014/main" id="{41A4A25B-12D9-394B-BA09-517424E804FF}"/>
              </a:ext>
            </a:extLst>
          </p:cNvPr>
          <p:cNvSpPr/>
          <p:nvPr/>
        </p:nvSpPr>
        <p:spPr>
          <a:xfrm>
            <a:off x="6150194" y="4928779"/>
            <a:ext cx="6912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3">
                <a:moveTo>
                  <a:pt x="120" y="13"/>
                </a:moveTo>
                <a:lnTo>
                  <a:pt x="13" y="120"/>
                </a:lnTo>
                <a:cubicBezTo>
                  <a:pt x="-4" y="137"/>
                  <a:pt x="-4" y="164"/>
                  <a:pt x="13" y="181"/>
                </a:cubicBezTo>
                <a:cubicBezTo>
                  <a:pt x="21" y="189"/>
                  <a:pt x="32" y="193"/>
                  <a:pt x="43" y="193"/>
                </a:cubicBezTo>
                <a:cubicBezTo>
                  <a:pt x="54" y="193"/>
                  <a:pt x="65" y="189"/>
                  <a:pt x="73" y="181"/>
                </a:cubicBezTo>
                <a:lnTo>
                  <a:pt x="181" y="74"/>
                </a:lnTo>
                <a:cubicBezTo>
                  <a:pt x="198" y="57"/>
                  <a:pt x="198" y="30"/>
                  <a:pt x="181" y="13"/>
                </a:cubicBezTo>
                <a:cubicBezTo>
                  <a:pt x="164" y="-4"/>
                  <a:pt x="137" y="-4"/>
                  <a:pt x="120" y="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0" name="Freeform 379">
            <a:extLst>
              <a:ext uri="{FF2B5EF4-FFF2-40B4-BE49-F238E27FC236}">
                <a16:creationId xmlns:a16="http://schemas.microsoft.com/office/drawing/2014/main" id="{984510B8-171F-2242-AF7B-F90E81770D76}"/>
              </a:ext>
            </a:extLst>
          </p:cNvPr>
          <p:cNvSpPr/>
          <p:nvPr/>
        </p:nvSpPr>
        <p:spPr>
          <a:xfrm>
            <a:off x="6085393" y="4809979"/>
            <a:ext cx="8496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86">
                <a:moveTo>
                  <a:pt x="237" y="43"/>
                </a:moveTo>
                <a:cubicBezTo>
                  <a:pt x="237" y="19"/>
                  <a:pt x="218" y="0"/>
                  <a:pt x="194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6"/>
                  <a:pt x="43" y="86"/>
                </a:cubicBezTo>
                <a:lnTo>
                  <a:pt x="194" y="86"/>
                </a:lnTo>
                <a:cubicBezTo>
                  <a:pt x="218" y="86"/>
                  <a:pt x="237" y="66"/>
                  <a:pt x="237" y="4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1" name="Freeform 380">
            <a:extLst>
              <a:ext uri="{FF2B5EF4-FFF2-40B4-BE49-F238E27FC236}">
                <a16:creationId xmlns:a16="http://schemas.microsoft.com/office/drawing/2014/main" id="{6DFD9C86-C686-6942-BA16-6637F45DD2A8}"/>
              </a:ext>
            </a:extLst>
          </p:cNvPr>
          <p:cNvSpPr/>
          <p:nvPr/>
        </p:nvSpPr>
        <p:spPr>
          <a:xfrm>
            <a:off x="6150553" y="4653019"/>
            <a:ext cx="6912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4">
                <a:moveTo>
                  <a:pt x="120" y="181"/>
                </a:moveTo>
                <a:cubicBezTo>
                  <a:pt x="128" y="189"/>
                  <a:pt x="139" y="194"/>
                  <a:pt x="150" y="194"/>
                </a:cubicBezTo>
                <a:cubicBezTo>
                  <a:pt x="161" y="194"/>
                  <a:pt x="172" y="189"/>
                  <a:pt x="180" y="181"/>
                </a:cubicBezTo>
                <a:cubicBezTo>
                  <a:pt x="197" y="164"/>
                  <a:pt x="197" y="137"/>
                  <a:pt x="180" y="120"/>
                </a:cubicBezTo>
                <a:lnTo>
                  <a:pt x="73" y="13"/>
                </a:lnTo>
                <a:cubicBezTo>
                  <a:pt x="56" y="-4"/>
                  <a:pt x="29" y="-4"/>
                  <a:pt x="12" y="13"/>
                </a:cubicBezTo>
                <a:cubicBezTo>
                  <a:pt x="-4" y="30"/>
                  <a:pt x="-4" y="57"/>
                  <a:pt x="12" y="7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2" name="Freeform 381">
            <a:extLst>
              <a:ext uri="{FF2B5EF4-FFF2-40B4-BE49-F238E27FC236}">
                <a16:creationId xmlns:a16="http://schemas.microsoft.com/office/drawing/2014/main" id="{D57D9442-E5B7-8846-A929-FF93078C91D2}"/>
              </a:ext>
            </a:extLst>
          </p:cNvPr>
          <p:cNvSpPr/>
          <p:nvPr/>
        </p:nvSpPr>
        <p:spPr>
          <a:xfrm>
            <a:off x="6207793" y="4710978"/>
            <a:ext cx="228960" cy="22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7" h="637">
                <a:moveTo>
                  <a:pt x="319" y="551"/>
                </a:moveTo>
                <a:cubicBezTo>
                  <a:pt x="190" y="551"/>
                  <a:pt x="86" y="447"/>
                  <a:pt x="86" y="319"/>
                </a:cubicBezTo>
                <a:cubicBezTo>
                  <a:pt x="86" y="233"/>
                  <a:pt x="133" y="158"/>
                  <a:pt x="203" y="117"/>
                </a:cubicBezTo>
                <a:cubicBezTo>
                  <a:pt x="189" y="151"/>
                  <a:pt x="182" y="188"/>
                  <a:pt x="182" y="225"/>
                </a:cubicBezTo>
                <a:cubicBezTo>
                  <a:pt x="182" y="377"/>
                  <a:pt x="303" y="502"/>
                  <a:pt x="455" y="507"/>
                </a:cubicBezTo>
                <a:cubicBezTo>
                  <a:pt x="417" y="535"/>
                  <a:pt x="370" y="551"/>
                  <a:pt x="319" y="551"/>
                </a:cubicBezTo>
                <a:close/>
                <a:moveTo>
                  <a:pt x="637" y="319"/>
                </a:moveTo>
                <a:cubicBezTo>
                  <a:pt x="637" y="276"/>
                  <a:pt x="629" y="234"/>
                  <a:pt x="612" y="195"/>
                </a:cubicBezTo>
                <a:cubicBezTo>
                  <a:pt x="596" y="157"/>
                  <a:pt x="573" y="123"/>
                  <a:pt x="544" y="94"/>
                </a:cubicBezTo>
                <a:cubicBezTo>
                  <a:pt x="515" y="64"/>
                  <a:pt x="481" y="41"/>
                  <a:pt x="443" y="25"/>
                </a:cubicBezTo>
                <a:cubicBezTo>
                  <a:pt x="403" y="9"/>
                  <a:pt x="362" y="0"/>
                  <a:pt x="319" y="0"/>
                </a:cubicBezTo>
                <a:cubicBezTo>
                  <a:pt x="276" y="0"/>
                  <a:pt x="234" y="9"/>
                  <a:pt x="195" y="25"/>
                </a:cubicBezTo>
                <a:cubicBezTo>
                  <a:pt x="157" y="41"/>
                  <a:pt x="123" y="64"/>
                  <a:pt x="94" y="94"/>
                </a:cubicBezTo>
                <a:cubicBezTo>
                  <a:pt x="64" y="123"/>
                  <a:pt x="42" y="157"/>
                  <a:pt x="25" y="195"/>
                </a:cubicBezTo>
                <a:cubicBezTo>
                  <a:pt x="9" y="234"/>
                  <a:pt x="0" y="276"/>
                  <a:pt x="0" y="319"/>
                </a:cubicBezTo>
                <a:cubicBezTo>
                  <a:pt x="0" y="362"/>
                  <a:pt x="9" y="403"/>
                  <a:pt x="25" y="443"/>
                </a:cubicBezTo>
                <a:cubicBezTo>
                  <a:pt x="42" y="481"/>
                  <a:pt x="64" y="515"/>
                  <a:pt x="94" y="544"/>
                </a:cubicBezTo>
                <a:cubicBezTo>
                  <a:pt x="123" y="573"/>
                  <a:pt x="157" y="596"/>
                  <a:pt x="195" y="612"/>
                </a:cubicBezTo>
                <a:cubicBezTo>
                  <a:pt x="234" y="629"/>
                  <a:pt x="276" y="637"/>
                  <a:pt x="319" y="637"/>
                </a:cubicBezTo>
                <a:cubicBezTo>
                  <a:pt x="362" y="637"/>
                  <a:pt x="403" y="629"/>
                  <a:pt x="443" y="612"/>
                </a:cubicBezTo>
                <a:cubicBezTo>
                  <a:pt x="481" y="596"/>
                  <a:pt x="515" y="573"/>
                  <a:pt x="544" y="544"/>
                </a:cubicBezTo>
                <a:cubicBezTo>
                  <a:pt x="573" y="515"/>
                  <a:pt x="596" y="481"/>
                  <a:pt x="612" y="443"/>
                </a:cubicBezTo>
                <a:cubicBezTo>
                  <a:pt x="629" y="403"/>
                  <a:pt x="637" y="362"/>
                  <a:pt x="637" y="31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3" name="Freeform 382">
            <a:extLst>
              <a:ext uri="{FF2B5EF4-FFF2-40B4-BE49-F238E27FC236}">
                <a16:creationId xmlns:a16="http://schemas.microsoft.com/office/drawing/2014/main" id="{9F0917D4-91CF-C845-86FA-0E0C04A13803}"/>
              </a:ext>
            </a:extLst>
          </p:cNvPr>
          <p:cNvSpPr/>
          <p:nvPr/>
        </p:nvSpPr>
        <p:spPr>
          <a:xfrm>
            <a:off x="563352" y="5340618"/>
            <a:ext cx="383760" cy="155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67" h="434">
                <a:moveTo>
                  <a:pt x="1040" y="152"/>
                </a:moveTo>
                <a:cubicBezTo>
                  <a:pt x="1018" y="143"/>
                  <a:pt x="993" y="153"/>
                  <a:pt x="984" y="175"/>
                </a:cubicBezTo>
                <a:lnTo>
                  <a:pt x="943" y="275"/>
                </a:lnTo>
                <a:cubicBezTo>
                  <a:pt x="858" y="109"/>
                  <a:pt x="685" y="0"/>
                  <a:pt x="492" y="0"/>
                </a:cubicBezTo>
                <a:cubicBezTo>
                  <a:pt x="260" y="0"/>
                  <a:pt x="59" y="156"/>
                  <a:pt x="1" y="380"/>
                </a:cubicBezTo>
                <a:cubicBezTo>
                  <a:pt x="-5" y="403"/>
                  <a:pt x="9" y="426"/>
                  <a:pt x="32" y="432"/>
                </a:cubicBezTo>
                <a:cubicBezTo>
                  <a:pt x="36" y="433"/>
                  <a:pt x="39" y="434"/>
                  <a:pt x="43" y="434"/>
                </a:cubicBezTo>
                <a:cubicBezTo>
                  <a:pt x="62" y="434"/>
                  <a:pt x="79" y="421"/>
                  <a:pt x="84" y="401"/>
                </a:cubicBezTo>
                <a:cubicBezTo>
                  <a:pt x="132" y="215"/>
                  <a:pt x="300" y="86"/>
                  <a:pt x="492" y="86"/>
                </a:cubicBezTo>
                <a:cubicBezTo>
                  <a:pt x="651" y="86"/>
                  <a:pt x="794" y="176"/>
                  <a:pt x="866" y="313"/>
                </a:cubicBezTo>
                <a:lnTo>
                  <a:pt x="759" y="268"/>
                </a:lnTo>
                <a:cubicBezTo>
                  <a:pt x="737" y="259"/>
                  <a:pt x="712" y="270"/>
                  <a:pt x="703" y="292"/>
                </a:cubicBezTo>
                <a:cubicBezTo>
                  <a:pt x="693" y="314"/>
                  <a:pt x="704" y="339"/>
                  <a:pt x="726" y="348"/>
                </a:cubicBezTo>
                <a:lnTo>
                  <a:pt x="925" y="430"/>
                </a:lnTo>
                <a:cubicBezTo>
                  <a:pt x="930" y="433"/>
                  <a:pt x="936" y="434"/>
                  <a:pt x="941" y="434"/>
                </a:cubicBezTo>
                <a:cubicBezTo>
                  <a:pt x="958" y="434"/>
                  <a:pt x="974" y="424"/>
                  <a:pt x="981" y="407"/>
                </a:cubicBezTo>
                <a:lnTo>
                  <a:pt x="1064" y="208"/>
                </a:lnTo>
                <a:cubicBezTo>
                  <a:pt x="1073" y="186"/>
                  <a:pt x="1062" y="161"/>
                  <a:pt x="1040" y="1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4" name="Freeform 383">
            <a:extLst>
              <a:ext uri="{FF2B5EF4-FFF2-40B4-BE49-F238E27FC236}">
                <a16:creationId xmlns:a16="http://schemas.microsoft.com/office/drawing/2014/main" id="{C5AB1805-CD68-BA45-A36F-0602C75C373E}"/>
              </a:ext>
            </a:extLst>
          </p:cNvPr>
          <p:cNvSpPr/>
          <p:nvPr/>
        </p:nvSpPr>
        <p:spPr>
          <a:xfrm>
            <a:off x="539952" y="5549057"/>
            <a:ext cx="377280" cy="155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9" h="434">
                <a:moveTo>
                  <a:pt x="1017" y="2"/>
                </a:moveTo>
                <a:cubicBezTo>
                  <a:pt x="994" y="-4"/>
                  <a:pt x="970" y="10"/>
                  <a:pt x="964" y="33"/>
                </a:cubicBezTo>
                <a:cubicBezTo>
                  <a:pt x="917" y="219"/>
                  <a:pt x="749" y="348"/>
                  <a:pt x="557" y="348"/>
                </a:cubicBezTo>
                <a:cubicBezTo>
                  <a:pt x="392" y="348"/>
                  <a:pt x="246" y="254"/>
                  <a:pt x="177" y="110"/>
                </a:cubicBezTo>
                <a:lnTo>
                  <a:pt x="300" y="149"/>
                </a:lnTo>
                <a:cubicBezTo>
                  <a:pt x="305" y="150"/>
                  <a:pt x="309" y="151"/>
                  <a:pt x="313" y="151"/>
                </a:cubicBezTo>
                <a:cubicBezTo>
                  <a:pt x="332" y="151"/>
                  <a:pt x="348" y="139"/>
                  <a:pt x="354" y="121"/>
                </a:cubicBezTo>
                <a:cubicBezTo>
                  <a:pt x="361" y="98"/>
                  <a:pt x="349" y="74"/>
                  <a:pt x="326" y="67"/>
                </a:cubicBezTo>
                <a:lnTo>
                  <a:pt x="121" y="2"/>
                </a:lnTo>
                <a:cubicBezTo>
                  <a:pt x="120" y="2"/>
                  <a:pt x="119" y="1"/>
                  <a:pt x="118" y="1"/>
                </a:cubicBezTo>
                <a:cubicBezTo>
                  <a:pt x="116" y="1"/>
                  <a:pt x="116" y="0"/>
                  <a:pt x="115" y="0"/>
                </a:cubicBezTo>
                <a:cubicBezTo>
                  <a:pt x="114" y="0"/>
                  <a:pt x="114" y="0"/>
                  <a:pt x="113" y="0"/>
                </a:cubicBezTo>
                <a:cubicBezTo>
                  <a:pt x="112" y="0"/>
                  <a:pt x="111" y="0"/>
                  <a:pt x="111" y="0"/>
                </a:cubicBezTo>
                <a:cubicBezTo>
                  <a:pt x="110" y="0"/>
                  <a:pt x="109" y="0"/>
                  <a:pt x="109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106" y="0"/>
                  <a:pt x="105" y="0"/>
                  <a:pt x="104" y="0"/>
                </a:cubicBezTo>
                <a:lnTo>
                  <a:pt x="103" y="0"/>
                </a:lnTo>
                <a:cubicBezTo>
                  <a:pt x="102" y="0"/>
                  <a:pt x="101" y="0"/>
                  <a:pt x="100" y="0"/>
                </a:cubicBezTo>
                <a:cubicBezTo>
                  <a:pt x="99" y="0"/>
                  <a:pt x="99" y="1"/>
                  <a:pt x="99" y="1"/>
                </a:cubicBezTo>
                <a:cubicBezTo>
                  <a:pt x="98" y="1"/>
                  <a:pt x="97" y="1"/>
                  <a:pt x="97" y="1"/>
                </a:cubicBezTo>
                <a:cubicBezTo>
                  <a:pt x="96" y="1"/>
                  <a:pt x="96" y="1"/>
                  <a:pt x="95" y="2"/>
                </a:cubicBezTo>
                <a:cubicBezTo>
                  <a:pt x="80" y="6"/>
                  <a:pt x="69" y="18"/>
                  <a:pt x="66" y="33"/>
                </a:cubicBezTo>
                <a:lnTo>
                  <a:pt x="2" y="235"/>
                </a:lnTo>
                <a:cubicBezTo>
                  <a:pt x="-5" y="258"/>
                  <a:pt x="7" y="282"/>
                  <a:pt x="30" y="290"/>
                </a:cubicBezTo>
                <a:cubicBezTo>
                  <a:pt x="34" y="291"/>
                  <a:pt x="39" y="291"/>
                  <a:pt x="43" y="291"/>
                </a:cubicBezTo>
                <a:cubicBezTo>
                  <a:pt x="61" y="291"/>
                  <a:pt x="78" y="280"/>
                  <a:pt x="84" y="261"/>
                </a:cubicBezTo>
                <a:lnTo>
                  <a:pt x="112" y="171"/>
                </a:lnTo>
                <a:cubicBezTo>
                  <a:pt x="145" y="230"/>
                  <a:pt x="190" y="284"/>
                  <a:pt x="244" y="326"/>
                </a:cubicBezTo>
                <a:cubicBezTo>
                  <a:pt x="334" y="397"/>
                  <a:pt x="442" y="434"/>
                  <a:pt x="557" y="434"/>
                </a:cubicBezTo>
                <a:cubicBezTo>
                  <a:pt x="788" y="434"/>
                  <a:pt x="990" y="278"/>
                  <a:pt x="1048" y="54"/>
                </a:cubicBezTo>
                <a:cubicBezTo>
                  <a:pt x="1054" y="31"/>
                  <a:pt x="1040" y="8"/>
                  <a:pt x="1017" y="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5" name="Freeform 384">
            <a:extLst>
              <a:ext uri="{FF2B5EF4-FFF2-40B4-BE49-F238E27FC236}">
                <a16:creationId xmlns:a16="http://schemas.microsoft.com/office/drawing/2014/main" id="{60D7ECD8-EA1C-1B44-A68D-98E12B92C054}"/>
              </a:ext>
            </a:extLst>
          </p:cNvPr>
          <p:cNvSpPr/>
          <p:nvPr/>
        </p:nvSpPr>
        <p:spPr>
          <a:xfrm>
            <a:off x="1537153" y="5492177"/>
            <a:ext cx="6300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6" h="175">
                <a:moveTo>
                  <a:pt x="176" y="88"/>
                </a:moveTo>
                <a:cubicBezTo>
                  <a:pt x="176" y="136"/>
                  <a:pt x="136" y="175"/>
                  <a:pt x="88" y="175"/>
                </a:cubicBezTo>
                <a:cubicBezTo>
                  <a:pt x="40" y="175"/>
                  <a:pt x="0" y="136"/>
                  <a:pt x="0" y="88"/>
                </a:cubicBezTo>
                <a:cubicBezTo>
                  <a:pt x="0" y="39"/>
                  <a:pt x="40" y="0"/>
                  <a:pt x="88" y="0"/>
                </a:cubicBezTo>
                <a:cubicBezTo>
                  <a:pt x="136" y="0"/>
                  <a:pt x="176" y="39"/>
                  <a:pt x="176" y="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6" name="Freeform 385">
            <a:extLst>
              <a:ext uri="{FF2B5EF4-FFF2-40B4-BE49-F238E27FC236}">
                <a16:creationId xmlns:a16="http://schemas.microsoft.com/office/drawing/2014/main" id="{E13013C1-1164-CC4D-AD01-C05A4291C85C}"/>
              </a:ext>
            </a:extLst>
          </p:cNvPr>
          <p:cNvSpPr/>
          <p:nvPr/>
        </p:nvSpPr>
        <p:spPr>
          <a:xfrm>
            <a:off x="1410073" y="5493257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175" y="88"/>
                </a:moveTo>
                <a:cubicBezTo>
                  <a:pt x="175" y="136"/>
                  <a:pt x="136" y="175"/>
                  <a:pt x="88" y="175"/>
                </a:cubicBezTo>
                <a:cubicBezTo>
                  <a:pt x="39" y="175"/>
                  <a:pt x="0" y="136"/>
                  <a:pt x="0" y="88"/>
                </a:cubicBezTo>
                <a:cubicBezTo>
                  <a:pt x="0" y="40"/>
                  <a:pt x="39" y="0"/>
                  <a:pt x="88" y="0"/>
                </a:cubicBezTo>
                <a:cubicBezTo>
                  <a:pt x="136" y="0"/>
                  <a:pt x="175" y="40"/>
                  <a:pt x="175" y="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7" name="Freeform 386">
            <a:extLst>
              <a:ext uri="{FF2B5EF4-FFF2-40B4-BE49-F238E27FC236}">
                <a16:creationId xmlns:a16="http://schemas.microsoft.com/office/drawing/2014/main" id="{1D22D9B1-A17F-3D4A-8598-BDBBB23BE222}"/>
              </a:ext>
            </a:extLst>
          </p:cNvPr>
          <p:cNvSpPr/>
          <p:nvPr/>
        </p:nvSpPr>
        <p:spPr>
          <a:xfrm>
            <a:off x="1283352" y="5492177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175" y="88"/>
                </a:moveTo>
                <a:cubicBezTo>
                  <a:pt x="175" y="136"/>
                  <a:pt x="136" y="175"/>
                  <a:pt x="88" y="175"/>
                </a:cubicBezTo>
                <a:cubicBezTo>
                  <a:pt x="40" y="175"/>
                  <a:pt x="0" y="136"/>
                  <a:pt x="0" y="88"/>
                </a:cubicBezTo>
                <a:cubicBezTo>
                  <a:pt x="0" y="39"/>
                  <a:pt x="40" y="0"/>
                  <a:pt x="88" y="0"/>
                </a:cubicBezTo>
                <a:cubicBezTo>
                  <a:pt x="136" y="0"/>
                  <a:pt x="175" y="39"/>
                  <a:pt x="175" y="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8" name="Freeform 387">
            <a:extLst>
              <a:ext uri="{FF2B5EF4-FFF2-40B4-BE49-F238E27FC236}">
                <a16:creationId xmlns:a16="http://schemas.microsoft.com/office/drawing/2014/main" id="{2D8B5676-2568-0140-B7CE-7375B8CDA8F5}"/>
              </a:ext>
            </a:extLst>
          </p:cNvPr>
          <p:cNvSpPr/>
          <p:nvPr/>
        </p:nvSpPr>
        <p:spPr>
          <a:xfrm>
            <a:off x="6477434" y="3896298"/>
            <a:ext cx="11268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4" h="1327">
                <a:moveTo>
                  <a:pt x="74" y="14"/>
                </a:moveTo>
                <a:cubicBezTo>
                  <a:pt x="57" y="-4"/>
                  <a:pt x="30" y="-4"/>
                  <a:pt x="13" y="12"/>
                </a:cubicBezTo>
                <a:cubicBezTo>
                  <a:pt x="-4" y="28"/>
                  <a:pt x="-5" y="55"/>
                  <a:pt x="11" y="73"/>
                </a:cubicBezTo>
                <a:cubicBezTo>
                  <a:pt x="149" y="219"/>
                  <a:pt x="228" y="436"/>
                  <a:pt x="228" y="667"/>
                </a:cubicBezTo>
                <a:cubicBezTo>
                  <a:pt x="228" y="894"/>
                  <a:pt x="151" y="1109"/>
                  <a:pt x="17" y="1255"/>
                </a:cubicBezTo>
                <a:cubicBezTo>
                  <a:pt x="1" y="1273"/>
                  <a:pt x="2" y="1300"/>
                  <a:pt x="20" y="1316"/>
                </a:cubicBezTo>
                <a:cubicBezTo>
                  <a:pt x="28" y="1323"/>
                  <a:pt x="38" y="1327"/>
                  <a:pt x="49" y="1327"/>
                </a:cubicBezTo>
                <a:cubicBezTo>
                  <a:pt x="61" y="1327"/>
                  <a:pt x="72" y="1322"/>
                  <a:pt x="81" y="1313"/>
                </a:cubicBezTo>
                <a:cubicBezTo>
                  <a:pt x="229" y="1151"/>
                  <a:pt x="314" y="916"/>
                  <a:pt x="314" y="667"/>
                </a:cubicBezTo>
                <a:cubicBezTo>
                  <a:pt x="314" y="414"/>
                  <a:pt x="227" y="176"/>
                  <a:pt x="74" y="1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9" name="Freeform 388">
            <a:extLst>
              <a:ext uri="{FF2B5EF4-FFF2-40B4-BE49-F238E27FC236}">
                <a16:creationId xmlns:a16="http://schemas.microsoft.com/office/drawing/2014/main" id="{5589FB06-E12D-8B41-9744-497DA8C91A17}"/>
              </a:ext>
            </a:extLst>
          </p:cNvPr>
          <p:cNvSpPr/>
          <p:nvPr/>
        </p:nvSpPr>
        <p:spPr>
          <a:xfrm>
            <a:off x="6405793" y="3945618"/>
            <a:ext cx="94320" cy="37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3" h="1046">
                <a:moveTo>
                  <a:pt x="74" y="13"/>
                </a:moveTo>
                <a:cubicBezTo>
                  <a:pt x="58" y="-4"/>
                  <a:pt x="30" y="-5"/>
                  <a:pt x="13" y="12"/>
                </a:cubicBezTo>
                <a:cubicBezTo>
                  <a:pt x="-4" y="28"/>
                  <a:pt x="-5" y="55"/>
                  <a:pt x="11" y="72"/>
                </a:cubicBezTo>
                <a:cubicBezTo>
                  <a:pt x="116" y="184"/>
                  <a:pt x="177" y="349"/>
                  <a:pt x="177" y="526"/>
                </a:cubicBezTo>
                <a:cubicBezTo>
                  <a:pt x="177" y="699"/>
                  <a:pt x="118" y="863"/>
                  <a:pt x="16" y="974"/>
                </a:cubicBezTo>
                <a:cubicBezTo>
                  <a:pt x="0" y="992"/>
                  <a:pt x="1" y="1019"/>
                  <a:pt x="18" y="1035"/>
                </a:cubicBezTo>
                <a:cubicBezTo>
                  <a:pt x="27" y="1043"/>
                  <a:pt x="37" y="1046"/>
                  <a:pt x="48" y="1046"/>
                </a:cubicBezTo>
                <a:cubicBezTo>
                  <a:pt x="59" y="1046"/>
                  <a:pt x="71" y="1042"/>
                  <a:pt x="79" y="1032"/>
                </a:cubicBezTo>
                <a:cubicBezTo>
                  <a:pt x="196" y="905"/>
                  <a:pt x="263" y="721"/>
                  <a:pt x="263" y="526"/>
                </a:cubicBezTo>
                <a:cubicBezTo>
                  <a:pt x="263" y="328"/>
                  <a:pt x="194" y="141"/>
                  <a:pt x="74" y="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0" name="Freeform 389">
            <a:extLst>
              <a:ext uri="{FF2B5EF4-FFF2-40B4-BE49-F238E27FC236}">
                <a16:creationId xmlns:a16="http://schemas.microsoft.com/office/drawing/2014/main" id="{469758B0-93CF-7E4E-8F4D-6BC520233046}"/>
              </a:ext>
            </a:extLst>
          </p:cNvPr>
          <p:cNvSpPr/>
          <p:nvPr/>
        </p:nvSpPr>
        <p:spPr>
          <a:xfrm>
            <a:off x="6334873" y="4003937"/>
            <a:ext cx="73080" cy="26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4" h="726">
                <a:moveTo>
                  <a:pt x="74" y="13"/>
                </a:moveTo>
                <a:cubicBezTo>
                  <a:pt x="58" y="-4"/>
                  <a:pt x="31" y="-5"/>
                  <a:pt x="13" y="11"/>
                </a:cubicBezTo>
                <a:cubicBezTo>
                  <a:pt x="-4" y="27"/>
                  <a:pt x="-5" y="55"/>
                  <a:pt x="11" y="72"/>
                </a:cubicBezTo>
                <a:cubicBezTo>
                  <a:pt x="79" y="144"/>
                  <a:pt x="118" y="250"/>
                  <a:pt x="118" y="365"/>
                </a:cubicBezTo>
                <a:cubicBezTo>
                  <a:pt x="118" y="477"/>
                  <a:pt x="80" y="582"/>
                  <a:pt x="14" y="654"/>
                </a:cubicBezTo>
                <a:cubicBezTo>
                  <a:pt x="-2" y="672"/>
                  <a:pt x="0" y="699"/>
                  <a:pt x="17" y="715"/>
                </a:cubicBezTo>
                <a:cubicBezTo>
                  <a:pt x="25" y="722"/>
                  <a:pt x="36" y="726"/>
                  <a:pt x="46" y="726"/>
                </a:cubicBezTo>
                <a:cubicBezTo>
                  <a:pt x="58" y="726"/>
                  <a:pt x="69" y="722"/>
                  <a:pt x="78" y="712"/>
                </a:cubicBezTo>
                <a:cubicBezTo>
                  <a:pt x="158" y="625"/>
                  <a:pt x="204" y="498"/>
                  <a:pt x="204" y="365"/>
                </a:cubicBezTo>
                <a:cubicBezTo>
                  <a:pt x="204" y="229"/>
                  <a:pt x="157" y="100"/>
                  <a:pt x="74" y="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1" name="Freeform 390">
            <a:extLst>
              <a:ext uri="{FF2B5EF4-FFF2-40B4-BE49-F238E27FC236}">
                <a16:creationId xmlns:a16="http://schemas.microsoft.com/office/drawing/2014/main" id="{7C372B88-BBDD-8540-A2FA-5D4EB8C581E4}"/>
              </a:ext>
            </a:extLst>
          </p:cNvPr>
          <p:cNvSpPr/>
          <p:nvPr/>
        </p:nvSpPr>
        <p:spPr>
          <a:xfrm>
            <a:off x="6058393" y="3957859"/>
            <a:ext cx="230040" cy="36395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0" h="1012">
                <a:moveTo>
                  <a:pt x="616" y="5"/>
                </a:moveTo>
                <a:cubicBezTo>
                  <a:pt x="602" y="-2"/>
                  <a:pt x="585" y="-1"/>
                  <a:pt x="572" y="9"/>
                </a:cubicBezTo>
                <a:lnTo>
                  <a:pt x="182" y="296"/>
                </a:lnTo>
                <a:lnTo>
                  <a:pt x="45" y="296"/>
                </a:lnTo>
                <a:cubicBezTo>
                  <a:pt x="29" y="296"/>
                  <a:pt x="14" y="305"/>
                  <a:pt x="7" y="320"/>
                </a:cubicBezTo>
                <a:lnTo>
                  <a:pt x="4" y="326"/>
                </a:lnTo>
                <a:cubicBezTo>
                  <a:pt x="1" y="331"/>
                  <a:pt x="0" y="338"/>
                  <a:pt x="0" y="344"/>
                </a:cubicBezTo>
                <a:lnTo>
                  <a:pt x="0" y="657"/>
                </a:lnTo>
                <a:cubicBezTo>
                  <a:pt x="0" y="663"/>
                  <a:pt x="1" y="669"/>
                  <a:pt x="4" y="675"/>
                </a:cubicBezTo>
                <a:lnTo>
                  <a:pt x="7" y="681"/>
                </a:lnTo>
                <a:cubicBezTo>
                  <a:pt x="14" y="695"/>
                  <a:pt x="29" y="705"/>
                  <a:pt x="45" y="705"/>
                </a:cubicBezTo>
                <a:lnTo>
                  <a:pt x="181" y="705"/>
                </a:lnTo>
                <a:lnTo>
                  <a:pt x="571" y="1003"/>
                </a:lnTo>
                <a:cubicBezTo>
                  <a:pt x="579" y="1009"/>
                  <a:pt x="588" y="1012"/>
                  <a:pt x="597" y="1012"/>
                </a:cubicBezTo>
                <a:cubicBezTo>
                  <a:pt x="603" y="1012"/>
                  <a:pt x="610" y="1011"/>
                  <a:pt x="616" y="1008"/>
                </a:cubicBezTo>
                <a:cubicBezTo>
                  <a:pt x="631" y="1001"/>
                  <a:pt x="640" y="986"/>
                  <a:pt x="640" y="969"/>
                </a:cubicBezTo>
                <a:lnTo>
                  <a:pt x="640" y="44"/>
                </a:lnTo>
                <a:cubicBezTo>
                  <a:pt x="640" y="27"/>
                  <a:pt x="631" y="12"/>
                  <a:pt x="616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2" name="Freeform 391">
            <a:extLst>
              <a:ext uri="{FF2B5EF4-FFF2-40B4-BE49-F238E27FC236}">
                <a16:creationId xmlns:a16="http://schemas.microsoft.com/office/drawing/2014/main" id="{9FB79860-71D9-FC43-891D-1E6D3E11EA6C}"/>
              </a:ext>
            </a:extLst>
          </p:cNvPr>
          <p:cNvSpPr/>
          <p:nvPr/>
        </p:nvSpPr>
        <p:spPr>
          <a:xfrm>
            <a:off x="7155673" y="3947418"/>
            <a:ext cx="9432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3" h="1047">
                <a:moveTo>
                  <a:pt x="74" y="14"/>
                </a:moveTo>
                <a:cubicBezTo>
                  <a:pt x="58" y="-4"/>
                  <a:pt x="31" y="-4"/>
                  <a:pt x="13" y="12"/>
                </a:cubicBezTo>
                <a:cubicBezTo>
                  <a:pt x="-4" y="28"/>
                  <a:pt x="-5" y="55"/>
                  <a:pt x="12" y="73"/>
                </a:cubicBezTo>
                <a:cubicBezTo>
                  <a:pt x="117" y="184"/>
                  <a:pt x="177" y="350"/>
                  <a:pt x="177" y="526"/>
                </a:cubicBezTo>
                <a:cubicBezTo>
                  <a:pt x="177" y="700"/>
                  <a:pt x="118" y="863"/>
                  <a:pt x="16" y="975"/>
                </a:cubicBezTo>
                <a:cubicBezTo>
                  <a:pt x="0" y="992"/>
                  <a:pt x="1" y="1019"/>
                  <a:pt x="19" y="1035"/>
                </a:cubicBezTo>
                <a:cubicBezTo>
                  <a:pt x="27" y="1043"/>
                  <a:pt x="37" y="1047"/>
                  <a:pt x="48" y="1047"/>
                </a:cubicBezTo>
                <a:cubicBezTo>
                  <a:pt x="59" y="1047"/>
                  <a:pt x="71" y="1042"/>
                  <a:pt x="79" y="1033"/>
                </a:cubicBezTo>
                <a:cubicBezTo>
                  <a:pt x="196" y="906"/>
                  <a:pt x="263" y="721"/>
                  <a:pt x="263" y="526"/>
                </a:cubicBezTo>
                <a:cubicBezTo>
                  <a:pt x="263" y="328"/>
                  <a:pt x="194" y="141"/>
                  <a:pt x="74" y="1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3" name="Freeform 392">
            <a:extLst>
              <a:ext uri="{FF2B5EF4-FFF2-40B4-BE49-F238E27FC236}">
                <a16:creationId xmlns:a16="http://schemas.microsoft.com/office/drawing/2014/main" id="{87099A0D-C5F8-4B48-9E37-382C213C330F}"/>
              </a:ext>
            </a:extLst>
          </p:cNvPr>
          <p:cNvSpPr/>
          <p:nvPr/>
        </p:nvSpPr>
        <p:spPr>
          <a:xfrm>
            <a:off x="7084752" y="4005378"/>
            <a:ext cx="73080" cy="26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4" h="726">
                <a:moveTo>
                  <a:pt x="74" y="13"/>
                </a:moveTo>
                <a:cubicBezTo>
                  <a:pt x="58" y="-4"/>
                  <a:pt x="31" y="-5"/>
                  <a:pt x="13" y="11"/>
                </a:cubicBezTo>
                <a:cubicBezTo>
                  <a:pt x="-4" y="28"/>
                  <a:pt x="-5" y="55"/>
                  <a:pt x="12" y="72"/>
                </a:cubicBezTo>
                <a:cubicBezTo>
                  <a:pt x="79" y="144"/>
                  <a:pt x="118" y="251"/>
                  <a:pt x="118" y="365"/>
                </a:cubicBezTo>
                <a:cubicBezTo>
                  <a:pt x="118" y="477"/>
                  <a:pt x="80" y="583"/>
                  <a:pt x="15" y="654"/>
                </a:cubicBezTo>
                <a:cubicBezTo>
                  <a:pt x="-1" y="672"/>
                  <a:pt x="0" y="699"/>
                  <a:pt x="17" y="715"/>
                </a:cubicBezTo>
                <a:cubicBezTo>
                  <a:pt x="25" y="723"/>
                  <a:pt x="36" y="726"/>
                  <a:pt x="46" y="726"/>
                </a:cubicBezTo>
                <a:cubicBezTo>
                  <a:pt x="58" y="726"/>
                  <a:pt x="69" y="722"/>
                  <a:pt x="78" y="712"/>
                </a:cubicBezTo>
                <a:cubicBezTo>
                  <a:pt x="158" y="625"/>
                  <a:pt x="204" y="498"/>
                  <a:pt x="204" y="365"/>
                </a:cubicBezTo>
                <a:cubicBezTo>
                  <a:pt x="204" y="229"/>
                  <a:pt x="157" y="101"/>
                  <a:pt x="74" y="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4" name="Freeform 393">
            <a:extLst>
              <a:ext uri="{FF2B5EF4-FFF2-40B4-BE49-F238E27FC236}">
                <a16:creationId xmlns:a16="http://schemas.microsoft.com/office/drawing/2014/main" id="{ABC47CD2-8F4C-164C-A9AB-5B940C3EFC85}"/>
              </a:ext>
            </a:extLst>
          </p:cNvPr>
          <p:cNvSpPr/>
          <p:nvPr/>
        </p:nvSpPr>
        <p:spPr>
          <a:xfrm>
            <a:off x="6808274" y="3959298"/>
            <a:ext cx="23004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0" h="1013">
                <a:moveTo>
                  <a:pt x="617" y="4"/>
                </a:moveTo>
                <a:cubicBezTo>
                  <a:pt x="602" y="-3"/>
                  <a:pt x="585" y="-1"/>
                  <a:pt x="572" y="8"/>
                </a:cubicBezTo>
                <a:lnTo>
                  <a:pt x="182" y="296"/>
                </a:lnTo>
                <a:lnTo>
                  <a:pt x="46" y="296"/>
                </a:lnTo>
                <a:cubicBezTo>
                  <a:pt x="29" y="296"/>
                  <a:pt x="14" y="306"/>
                  <a:pt x="7" y="321"/>
                </a:cubicBezTo>
                <a:lnTo>
                  <a:pt x="4" y="326"/>
                </a:lnTo>
                <a:cubicBezTo>
                  <a:pt x="2" y="332"/>
                  <a:pt x="0" y="338"/>
                  <a:pt x="0" y="345"/>
                </a:cubicBezTo>
                <a:lnTo>
                  <a:pt x="0" y="657"/>
                </a:lnTo>
                <a:cubicBezTo>
                  <a:pt x="0" y="663"/>
                  <a:pt x="2" y="670"/>
                  <a:pt x="4" y="676"/>
                </a:cubicBezTo>
                <a:lnTo>
                  <a:pt x="7" y="681"/>
                </a:lnTo>
                <a:cubicBezTo>
                  <a:pt x="14" y="696"/>
                  <a:pt x="29" y="705"/>
                  <a:pt x="46" y="705"/>
                </a:cubicBezTo>
                <a:lnTo>
                  <a:pt x="182" y="705"/>
                </a:lnTo>
                <a:lnTo>
                  <a:pt x="571" y="1004"/>
                </a:lnTo>
                <a:cubicBezTo>
                  <a:pt x="579" y="1009"/>
                  <a:pt x="588" y="1013"/>
                  <a:pt x="597" y="1013"/>
                </a:cubicBezTo>
                <a:cubicBezTo>
                  <a:pt x="604" y="1013"/>
                  <a:pt x="610" y="1011"/>
                  <a:pt x="616" y="1008"/>
                </a:cubicBezTo>
                <a:cubicBezTo>
                  <a:pt x="631" y="1001"/>
                  <a:pt x="640" y="986"/>
                  <a:pt x="640" y="969"/>
                </a:cubicBezTo>
                <a:lnTo>
                  <a:pt x="640" y="43"/>
                </a:lnTo>
                <a:cubicBezTo>
                  <a:pt x="640" y="27"/>
                  <a:pt x="631" y="12"/>
                  <a:pt x="617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5" name="Freeform 394">
            <a:extLst>
              <a:ext uri="{FF2B5EF4-FFF2-40B4-BE49-F238E27FC236}">
                <a16:creationId xmlns:a16="http://schemas.microsoft.com/office/drawing/2014/main" id="{470C1C1D-F93D-C144-97D8-DAD2AF47C190}"/>
              </a:ext>
            </a:extLst>
          </p:cNvPr>
          <p:cNvSpPr/>
          <p:nvPr/>
        </p:nvSpPr>
        <p:spPr>
          <a:xfrm>
            <a:off x="839113" y="4700177"/>
            <a:ext cx="73080" cy="26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4" h="726">
                <a:moveTo>
                  <a:pt x="74" y="13"/>
                </a:moveTo>
                <a:cubicBezTo>
                  <a:pt x="57" y="-4"/>
                  <a:pt x="30" y="-5"/>
                  <a:pt x="13" y="11"/>
                </a:cubicBezTo>
                <a:cubicBezTo>
                  <a:pt x="-4" y="28"/>
                  <a:pt x="-5" y="55"/>
                  <a:pt x="11" y="72"/>
                </a:cubicBezTo>
                <a:cubicBezTo>
                  <a:pt x="79" y="144"/>
                  <a:pt x="117" y="251"/>
                  <a:pt x="117" y="365"/>
                </a:cubicBezTo>
                <a:cubicBezTo>
                  <a:pt x="117" y="477"/>
                  <a:pt x="80" y="583"/>
                  <a:pt x="14" y="654"/>
                </a:cubicBezTo>
                <a:cubicBezTo>
                  <a:pt x="-2" y="672"/>
                  <a:pt x="-1" y="699"/>
                  <a:pt x="17" y="715"/>
                </a:cubicBezTo>
                <a:cubicBezTo>
                  <a:pt x="25" y="723"/>
                  <a:pt x="35" y="726"/>
                  <a:pt x="46" y="726"/>
                </a:cubicBezTo>
                <a:cubicBezTo>
                  <a:pt x="57" y="726"/>
                  <a:pt x="69" y="722"/>
                  <a:pt x="77" y="713"/>
                </a:cubicBezTo>
                <a:cubicBezTo>
                  <a:pt x="158" y="625"/>
                  <a:pt x="204" y="498"/>
                  <a:pt x="204" y="365"/>
                </a:cubicBezTo>
                <a:cubicBezTo>
                  <a:pt x="204" y="229"/>
                  <a:pt x="156" y="101"/>
                  <a:pt x="74" y="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6" name="Freeform 395">
            <a:extLst>
              <a:ext uri="{FF2B5EF4-FFF2-40B4-BE49-F238E27FC236}">
                <a16:creationId xmlns:a16="http://schemas.microsoft.com/office/drawing/2014/main" id="{D52D1D6B-B095-FE47-A5F9-1388AC0A2B83}"/>
              </a:ext>
            </a:extLst>
          </p:cNvPr>
          <p:cNvSpPr/>
          <p:nvPr/>
        </p:nvSpPr>
        <p:spPr>
          <a:xfrm>
            <a:off x="562272" y="4654098"/>
            <a:ext cx="23040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1" h="1013">
                <a:moveTo>
                  <a:pt x="617" y="4"/>
                </a:moveTo>
                <a:cubicBezTo>
                  <a:pt x="603" y="-3"/>
                  <a:pt x="585" y="-1"/>
                  <a:pt x="572" y="8"/>
                </a:cubicBezTo>
                <a:lnTo>
                  <a:pt x="182" y="296"/>
                </a:lnTo>
                <a:lnTo>
                  <a:pt x="46" y="296"/>
                </a:lnTo>
                <a:cubicBezTo>
                  <a:pt x="29" y="296"/>
                  <a:pt x="14" y="306"/>
                  <a:pt x="7" y="321"/>
                </a:cubicBezTo>
                <a:lnTo>
                  <a:pt x="5" y="326"/>
                </a:lnTo>
                <a:cubicBezTo>
                  <a:pt x="2" y="332"/>
                  <a:pt x="0" y="338"/>
                  <a:pt x="0" y="345"/>
                </a:cubicBezTo>
                <a:lnTo>
                  <a:pt x="0" y="657"/>
                </a:lnTo>
                <a:cubicBezTo>
                  <a:pt x="0" y="663"/>
                  <a:pt x="2" y="670"/>
                  <a:pt x="5" y="676"/>
                </a:cubicBezTo>
                <a:lnTo>
                  <a:pt x="7" y="681"/>
                </a:lnTo>
                <a:cubicBezTo>
                  <a:pt x="14" y="696"/>
                  <a:pt x="29" y="705"/>
                  <a:pt x="46" y="705"/>
                </a:cubicBezTo>
                <a:lnTo>
                  <a:pt x="182" y="705"/>
                </a:lnTo>
                <a:lnTo>
                  <a:pt x="572" y="1004"/>
                </a:lnTo>
                <a:cubicBezTo>
                  <a:pt x="579" y="1009"/>
                  <a:pt x="588" y="1013"/>
                  <a:pt x="598" y="1013"/>
                </a:cubicBezTo>
                <a:cubicBezTo>
                  <a:pt x="604" y="1013"/>
                  <a:pt x="611" y="1011"/>
                  <a:pt x="617" y="1008"/>
                </a:cubicBezTo>
                <a:cubicBezTo>
                  <a:pt x="632" y="1001"/>
                  <a:pt x="641" y="986"/>
                  <a:pt x="641" y="969"/>
                </a:cubicBezTo>
                <a:lnTo>
                  <a:pt x="641" y="43"/>
                </a:lnTo>
                <a:cubicBezTo>
                  <a:pt x="641" y="27"/>
                  <a:pt x="632" y="12"/>
                  <a:pt x="617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7" name="Freeform 396">
            <a:extLst>
              <a:ext uri="{FF2B5EF4-FFF2-40B4-BE49-F238E27FC236}">
                <a16:creationId xmlns:a16="http://schemas.microsoft.com/office/drawing/2014/main" id="{45025506-CADC-9542-AC26-FE70DC419B9B}"/>
              </a:ext>
            </a:extLst>
          </p:cNvPr>
          <p:cNvSpPr/>
          <p:nvPr/>
        </p:nvSpPr>
        <p:spPr>
          <a:xfrm>
            <a:off x="1900393" y="5346018"/>
            <a:ext cx="477360" cy="40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1128">
                <a:moveTo>
                  <a:pt x="1309" y="471"/>
                </a:moveTo>
                <a:lnTo>
                  <a:pt x="1152" y="354"/>
                </a:lnTo>
                <a:lnTo>
                  <a:pt x="689" y="8"/>
                </a:lnTo>
                <a:cubicBezTo>
                  <a:pt x="674" y="-3"/>
                  <a:pt x="653" y="-3"/>
                  <a:pt x="637" y="8"/>
                </a:cubicBezTo>
                <a:lnTo>
                  <a:pt x="174" y="354"/>
                </a:lnTo>
                <a:lnTo>
                  <a:pt x="17" y="471"/>
                </a:lnTo>
                <a:cubicBezTo>
                  <a:pt x="-2" y="486"/>
                  <a:pt x="-6" y="512"/>
                  <a:pt x="8" y="532"/>
                </a:cubicBezTo>
                <a:cubicBezTo>
                  <a:pt x="17" y="543"/>
                  <a:pt x="30" y="549"/>
                  <a:pt x="43" y="549"/>
                </a:cubicBezTo>
                <a:cubicBezTo>
                  <a:pt x="52" y="549"/>
                  <a:pt x="61" y="546"/>
                  <a:pt x="68" y="540"/>
                </a:cubicBezTo>
                <a:lnTo>
                  <a:pt x="157" y="474"/>
                </a:lnTo>
                <a:lnTo>
                  <a:pt x="157" y="1068"/>
                </a:lnTo>
                <a:cubicBezTo>
                  <a:pt x="157" y="1101"/>
                  <a:pt x="184" y="1128"/>
                  <a:pt x="217" y="1128"/>
                </a:cubicBezTo>
                <a:lnTo>
                  <a:pt x="411" y="1128"/>
                </a:lnTo>
                <a:cubicBezTo>
                  <a:pt x="425" y="1128"/>
                  <a:pt x="439" y="1123"/>
                  <a:pt x="448" y="1113"/>
                </a:cubicBezTo>
                <a:cubicBezTo>
                  <a:pt x="458" y="1103"/>
                  <a:pt x="464" y="1089"/>
                  <a:pt x="464" y="1075"/>
                </a:cubicBezTo>
                <a:lnTo>
                  <a:pt x="464" y="744"/>
                </a:lnTo>
                <a:cubicBezTo>
                  <a:pt x="464" y="738"/>
                  <a:pt x="468" y="734"/>
                  <a:pt x="471" y="734"/>
                </a:cubicBezTo>
                <a:lnTo>
                  <a:pt x="854" y="734"/>
                </a:lnTo>
                <a:cubicBezTo>
                  <a:pt x="857" y="734"/>
                  <a:pt x="861" y="738"/>
                  <a:pt x="861" y="744"/>
                </a:cubicBezTo>
                <a:lnTo>
                  <a:pt x="861" y="1075"/>
                </a:lnTo>
                <a:cubicBezTo>
                  <a:pt x="861" y="1089"/>
                  <a:pt x="867" y="1103"/>
                  <a:pt x="877" y="1113"/>
                </a:cubicBezTo>
                <a:cubicBezTo>
                  <a:pt x="887" y="1123"/>
                  <a:pt x="900" y="1128"/>
                  <a:pt x="914" y="1128"/>
                </a:cubicBezTo>
                <a:lnTo>
                  <a:pt x="1109" y="1128"/>
                </a:lnTo>
                <a:cubicBezTo>
                  <a:pt x="1142" y="1128"/>
                  <a:pt x="1169" y="1101"/>
                  <a:pt x="1169" y="1068"/>
                </a:cubicBezTo>
                <a:lnTo>
                  <a:pt x="1169" y="474"/>
                </a:lnTo>
                <a:lnTo>
                  <a:pt x="1258" y="540"/>
                </a:lnTo>
                <a:cubicBezTo>
                  <a:pt x="1266" y="546"/>
                  <a:pt x="1275" y="549"/>
                  <a:pt x="1284" y="549"/>
                </a:cubicBezTo>
                <a:cubicBezTo>
                  <a:pt x="1297" y="549"/>
                  <a:pt x="1310" y="543"/>
                  <a:pt x="1318" y="532"/>
                </a:cubicBezTo>
                <a:cubicBezTo>
                  <a:pt x="1332" y="512"/>
                  <a:pt x="1328" y="486"/>
                  <a:pt x="1309" y="47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8" name="Freeform 397">
            <a:extLst>
              <a:ext uri="{FF2B5EF4-FFF2-40B4-BE49-F238E27FC236}">
                <a16:creationId xmlns:a16="http://schemas.microsoft.com/office/drawing/2014/main" id="{F89638D2-150A-9246-B14E-BCEFEF6CC20E}"/>
              </a:ext>
            </a:extLst>
          </p:cNvPr>
          <p:cNvSpPr/>
          <p:nvPr/>
        </p:nvSpPr>
        <p:spPr>
          <a:xfrm>
            <a:off x="2596273" y="5288058"/>
            <a:ext cx="481320" cy="48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8" h="1338">
                <a:moveTo>
                  <a:pt x="462" y="515"/>
                </a:moveTo>
                <a:close/>
                <a:moveTo>
                  <a:pt x="1020" y="889"/>
                </a:moveTo>
                <a:close/>
                <a:moveTo>
                  <a:pt x="1053" y="1338"/>
                </a:moveTo>
                <a:cubicBezTo>
                  <a:pt x="991" y="1338"/>
                  <a:pt x="924" y="1319"/>
                  <a:pt x="852" y="1282"/>
                </a:cubicBezTo>
                <a:cubicBezTo>
                  <a:pt x="787" y="1249"/>
                  <a:pt x="732" y="1208"/>
                  <a:pt x="698" y="1179"/>
                </a:cubicBezTo>
                <a:cubicBezTo>
                  <a:pt x="672" y="1158"/>
                  <a:pt x="645" y="1136"/>
                  <a:pt x="611" y="1109"/>
                </a:cubicBezTo>
                <a:cubicBezTo>
                  <a:pt x="515" y="1034"/>
                  <a:pt x="426" y="950"/>
                  <a:pt x="344" y="860"/>
                </a:cubicBezTo>
                <a:cubicBezTo>
                  <a:pt x="282" y="791"/>
                  <a:pt x="223" y="718"/>
                  <a:pt x="170" y="642"/>
                </a:cubicBezTo>
                <a:cubicBezTo>
                  <a:pt x="148" y="611"/>
                  <a:pt x="125" y="580"/>
                  <a:pt x="103" y="550"/>
                </a:cubicBezTo>
                <a:lnTo>
                  <a:pt x="93" y="536"/>
                </a:lnTo>
                <a:cubicBezTo>
                  <a:pt x="47" y="475"/>
                  <a:pt x="17" y="408"/>
                  <a:pt x="5" y="342"/>
                </a:cubicBezTo>
                <a:cubicBezTo>
                  <a:pt x="-7" y="272"/>
                  <a:pt x="2" y="208"/>
                  <a:pt x="32" y="155"/>
                </a:cubicBezTo>
                <a:cubicBezTo>
                  <a:pt x="73" y="83"/>
                  <a:pt x="132" y="33"/>
                  <a:pt x="203" y="12"/>
                </a:cubicBezTo>
                <a:cubicBezTo>
                  <a:pt x="261" y="-5"/>
                  <a:pt x="311" y="0"/>
                  <a:pt x="330" y="3"/>
                </a:cubicBezTo>
                <a:cubicBezTo>
                  <a:pt x="345" y="6"/>
                  <a:pt x="358" y="14"/>
                  <a:pt x="367" y="26"/>
                </a:cubicBezTo>
                <a:cubicBezTo>
                  <a:pt x="379" y="40"/>
                  <a:pt x="420" y="94"/>
                  <a:pt x="458" y="152"/>
                </a:cubicBezTo>
                <a:cubicBezTo>
                  <a:pt x="527" y="257"/>
                  <a:pt x="537" y="303"/>
                  <a:pt x="539" y="328"/>
                </a:cubicBezTo>
                <a:cubicBezTo>
                  <a:pt x="541" y="368"/>
                  <a:pt x="518" y="408"/>
                  <a:pt x="495" y="446"/>
                </a:cubicBezTo>
                <a:cubicBezTo>
                  <a:pt x="481" y="470"/>
                  <a:pt x="465" y="497"/>
                  <a:pt x="462" y="514"/>
                </a:cubicBezTo>
                <a:cubicBezTo>
                  <a:pt x="462" y="517"/>
                  <a:pt x="466" y="537"/>
                  <a:pt x="506" y="589"/>
                </a:cubicBezTo>
                <a:cubicBezTo>
                  <a:pt x="534" y="627"/>
                  <a:pt x="573" y="671"/>
                  <a:pt x="619" y="716"/>
                </a:cubicBezTo>
                <a:cubicBezTo>
                  <a:pt x="716" y="813"/>
                  <a:pt x="799" y="875"/>
                  <a:pt x="821" y="881"/>
                </a:cubicBezTo>
                <a:cubicBezTo>
                  <a:pt x="840" y="882"/>
                  <a:pt x="883" y="859"/>
                  <a:pt x="911" y="843"/>
                </a:cubicBezTo>
                <a:cubicBezTo>
                  <a:pt x="954" y="820"/>
                  <a:pt x="991" y="800"/>
                  <a:pt x="1025" y="803"/>
                </a:cubicBezTo>
                <a:cubicBezTo>
                  <a:pt x="1077" y="806"/>
                  <a:pt x="1147" y="852"/>
                  <a:pt x="1195" y="887"/>
                </a:cubicBezTo>
                <a:cubicBezTo>
                  <a:pt x="1249" y="925"/>
                  <a:pt x="1296" y="966"/>
                  <a:pt x="1314" y="981"/>
                </a:cubicBezTo>
                <a:cubicBezTo>
                  <a:pt x="1325" y="991"/>
                  <a:pt x="1332" y="1004"/>
                  <a:pt x="1334" y="1018"/>
                </a:cubicBezTo>
                <a:cubicBezTo>
                  <a:pt x="1346" y="1101"/>
                  <a:pt x="1328" y="1175"/>
                  <a:pt x="1283" y="1232"/>
                </a:cubicBezTo>
                <a:cubicBezTo>
                  <a:pt x="1235" y="1291"/>
                  <a:pt x="1161" y="1329"/>
                  <a:pt x="1078" y="1336"/>
                </a:cubicBezTo>
                <a:cubicBezTo>
                  <a:pt x="1070" y="1337"/>
                  <a:pt x="1061" y="1338"/>
                  <a:pt x="1053" y="133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9" name="Freeform 398">
            <a:extLst>
              <a:ext uri="{FF2B5EF4-FFF2-40B4-BE49-F238E27FC236}">
                <a16:creationId xmlns:a16="http://schemas.microsoft.com/office/drawing/2014/main" id="{8CD7E08C-B152-1D49-BF45-20DE785D8F46}"/>
              </a:ext>
            </a:extLst>
          </p:cNvPr>
          <p:cNvSpPr/>
          <p:nvPr/>
        </p:nvSpPr>
        <p:spPr>
          <a:xfrm>
            <a:off x="3296834" y="5330178"/>
            <a:ext cx="477720" cy="39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8" h="1089">
                <a:moveTo>
                  <a:pt x="1025" y="498"/>
                </a:moveTo>
                <a:cubicBezTo>
                  <a:pt x="977" y="498"/>
                  <a:pt x="938" y="459"/>
                  <a:pt x="938" y="410"/>
                </a:cubicBezTo>
                <a:cubicBezTo>
                  <a:pt x="938" y="362"/>
                  <a:pt x="977" y="323"/>
                  <a:pt x="1025" y="323"/>
                </a:cubicBezTo>
                <a:cubicBezTo>
                  <a:pt x="1074" y="323"/>
                  <a:pt x="1113" y="362"/>
                  <a:pt x="1113" y="410"/>
                </a:cubicBezTo>
                <a:cubicBezTo>
                  <a:pt x="1113" y="459"/>
                  <a:pt x="1074" y="498"/>
                  <a:pt x="1025" y="498"/>
                </a:cubicBezTo>
                <a:close/>
                <a:moveTo>
                  <a:pt x="672" y="501"/>
                </a:moveTo>
                <a:cubicBezTo>
                  <a:pt x="623" y="501"/>
                  <a:pt x="584" y="462"/>
                  <a:pt x="584" y="413"/>
                </a:cubicBezTo>
                <a:cubicBezTo>
                  <a:pt x="584" y="365"/>
                  <a:pt x="623" y="326"/>
                  <a:pt x="672" y="326"/>
                </a:cubicBezTo>
                <a:cubicBezTo>
                  <a:pt x="720" y="326"/>
                  <a:pt x="759" y="365"/>
                  <a:pt x="759" y="413"/>
                </a:cubicBezTo>
                <a:cubicBezTo>
                  <a:pt x="759" y="462"/>
                  <a:pt x="720" y="501"/>
                  <a:pt x="672" y="501"/>
                </a:cubicBezTo>
                <a:close/>
                <a:moveTo>
                  <a:pt x="320" y="498"/>
                </a:moveTo>
                <a:cubicBezTo>
                  <a:pt x="272" y="498"/>
                  <a:pt x="232" y="459"/>
                  <a:pt x="232" y="410"/>
                </a:cubicBezTo>
                <a:cubicBezTo>
                  <a:pt x="232" y="362"/>
                  <a:pt x="272" y="323"/>
                  <a:pt x="320" y="323"/>
                </a:cubicBezTo>
                <a:cubicBezTo>
                  <a:pt x="368" y="323"/>
                  <a:pt x="407" y="362"/>
                  <a:pt x="407" y="410"/>
                </a:cubicBezTo>
                <a:cubicBezTo>
                  <a:pt x="407" y="459"/>
                  <a:pt x="368" y="498"/>
                  <a:pt x="320" y="498"/>
                </a:cubicBezTo>
                <a:close/>
                <a:moveTo>
                  <a:pt x="1204" y="127"/>
                </a:moveTo>
                <a:cubicBezTo>
                  <a:pt x="1123" y="45"/>
                  <a:pt x="1015" y="0"/>
                  <a:pt x="901" y="0"/>
                </a:cubicBezTo>
                <a:lnTo>
                  <a:pt x="423" y="0"/>
                </a:lnTo>
                <a:cubicBezTo>
                  <a:pt x="311" y="0"/>
                  <a:pt x="204" y="44"/>
                  <a:pt x="124" y="124"/>
                </a:cubicBezTo>
                <a:cubicBezTo>
                  <a:pt x="44" y="204"/>
                  <a:pt x="0" y="311"/>
                  <a:pt x="0" y="423"/>
                </a:cubicBezTo>
                <a:cubicBezTo>
                  <a:pt x="0" y="498"/>
                  <a:pt x="20" y="571"/>
                  <a:pt x="57" y="635"/>
                </a:cubicBezTo>
                <a:cubicBezTo>
                  <a:pt x="88" y="689"/>
                  <a:pt x="131" y="735"/>
                  <a:pt x="181" y="770"/>
                </a:cubicBezTo>
                <a:cubicBezTo>
                  <a:pt x="152" y="919"/>
                  <a:pt x="136" y="1035"/>
                  <a:pt x="135" y="1040"/>
                </a:cubicBezTo>
                <a:cubicBezTo>
                  <a:pt x="133" y="1055"/>
                  <a:pt x="139" y="1070"/>
                  <a:pt x="151" y="1080"/>
                </a:cubicBezTo>
                <a:cubicBezTo>
                  <a:pt x="159" y="1086"/>
                  <a:pt x="168" y="1089"/>
                  <a:pt x="178" y="1089"/>
                </a:cubicBezTo>
                <a:cubicBezTo>
                  <a:pt x="183" y="1089"/>
                  <a:pt x="187" y="1088"/>
                  <a:pt x="192" y="1086"/>
                </a:cubicBezTo>
                <a:cubicBezTo>
                  <a:pt x="201" y="1083"/>
                  <a:pt x="414" y="1007"/>
                  <a:pt x="624" y="909"/>
                </a:cubicBezTo>
                <a:cubicBezTo>
                  <a:pt x="711" y="868"/>
                  <a:pt x="808" y="847"/>
                  <a:pt x="904" y="847"/>
                </a:cubicBezTo>
                <a:cubicBezTo>
                  <a:pt x="1017" y="847"/>
                  <a:pt x="1123" y="803"/>
                  <a:pt x="1203" y="722"/>
                </a:cubicBezTo>
                <a:cubicBezTo>
                  <a:pt x="1283" y="643"/>
                  <a:pt x="1327" y="537"/>
                  <a:pt x="1328" y="425"/>
                </a:cubicBezTo>
                <a:cubicBezTo>
                  <a:pt x="1328" y="313"/>
                  <a:pt x="1284" y="207"/>
                  <a:pt x="1204" y="1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0" name="Freeform 399">
            <a:extLst>
              <a:ext uri="{FF2B5EF4-FFF2-40B4-BE49-F238E27FC236}">
                <a16:creationId xmlns:a16="http://schemas.microsoft.com/office/drawing/2014/main" id="{DC45117B-293B-2E4A-8EC6-A1C888EDA658}"/>
              </a:ext>
            </a:extLst>
          </p:cNvPr>
          <p:cNvSpPr/>
          <p:nvPr/>
        </p:nvSpPr>
        <p:spPr>
          <a:xfrm>
            <a:off x="3939433" y="5343858"/>
            <a:ext cx="58680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31" h="1013">
                <a:moveTo>
                  <a:pt x="812" y="843"/>
                </a:moveTo>
                <a:cubicBezTo>
                  <a:pt x="627" y="843"/>
                  <a:pt x="476" y="692"/>
                  <a:pt x="476" y="507"/>
                </a:cubicBezTo>
                <a:cubicBezTo>
                  <a:pt x="476" y="321"/>
                  <a:pt x="627" y="170"/>
                  <a:pt x="812" y="170"/>
                </a:cubicBezTo>
                <a:cubicBezTo>
                  <a:pt x="997" y="170"/>
                  <a:pt x="1148" y="321"/>
                  <a:pt x="1148" y="507"/>
                </a:cubicBezTo>
                <a:cubicBezTo>
                  <a:pt x="1148" y="692"/>
                  <a:pt x="997" y="843"/>
                  <a:pt x="812" y="843"/>
                </a:cubicBezTo>
                <a:close/>
                <a:moveTo>
                  <a:pt x="1626" y="487"/>
                </a:moveTo>
                <a:cubicBezTo>
                  <a:pt x="1624" y="483"/>
                  <a:pt x="1621" y="479"/>
                  <a:pt x="1618" y="475"/>
                </a:cubicBezTo>
                <a:cubicBezTo>
                  <a:pt x="1543" y="372"/>
                  <a:pt x="1453" y="278"/>
                  <a:pt x="1359" y="204"/>
                </a:cubicBezTo>
                <a:cubicBezTo>
                  <a:pt x="1184" y="66"/>
                  <a:pt x="998" y="-2"/>
                  <a:pt x="806" y="0"/>
                </a:cubicBezTo>
                <a:cubicBezTo>
                  <a:pt x="618" y="2"/>
                  <a:pt x="437" y="72"/>
                  <a:pt x="267" y="207"/>
                </a:cubicBezTo>
                <a:cubicBezTo>
                  <a:pt x="173" y="281"/>
                  <a:pt x="83" y="376"/>
                  <a:pt x="8" y="481"/>
                </a:cubicBezTo>
                <a:cubicBezTo>
                  <a:pt x="-2" y="495"/>
                  <a:pt x="-3" y="512"/>
                  <a:pt x="5" y="526"/>
                </a:cubicBezTo>
                <a:cubicBezTo>
                  <a:pt x="7" y="531"/>
                  <a:pt x="10" y="534"/>
                  <a:pt x="13" y="538"/>
                </a:cubicBezTo>
                <a:cubicBezTo>
                  <a:pt x="88" y="641"/>
                  <a:pt x="178" y="735"/>
                  <a:pt x="272" y="809"/>
                </a:cubicBezTo>
                <a:cubicBezTo>
                  <a:pt x="444" y="944"/>
                  <a:pt x="627" y="1013"/>
                  <a:pt x="816" y="1013"/>
                </a:cubicBezTo>
                <a:cubicBezTo>
                  <a:pt x="819" y="1013"/>
                  <a:pt x="822" y="1013"/>
                  <a:pt x="825" y="1013"/>
                </a:cubicBezTo>
                <a:cubicBezTo>
                  <a:pt x="1012" y="1011"/>
                  <a:pt x="1194" y="941"/>
                  <a:pt x="1364" y="806"/>
                </a:cubicBezTo>
                <a:cubicBezTo>
                  <a:pt x="1458" y="732"/>
                  <a:pt x="1548" y="636"/>
                  <a:pt x="1623" y="532"/>
                </a:cubicBezTo>
                <a:cubicBezTo>
                  <a:pt x="1632" y="518"/>
                  <a:pt x="1634" y="501"/>
                  <a:pt x="1626" y="48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1" name="Freeform 400">
            <a:extLst>
              <a:ext uri="{FF2B5EF4-FFF2-40B4-BE49-F238E27FC236}">
                <a16:creationId xmlns:a16="http://schemas.microsoft.com/office/drawing/2014/main" id="{677B4262-6572-B841-9D90-022DCAA83752}"/>
              </a:ext>
            </a:extLst>
          </p:cNvPr>
          <p:cNvSpPr/>
          <p:nvPr/>
        </p:nvSpPr>
        <p:spPr>
          <a:xfrm>
            <a:off x="2570353" y="6047658"/>
            <a:ext cx="532440" cy="311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80" h="866">
                <a:moveTo>
                  <a:pt x="390" y="328"/>
                </a:moveTo>
                <a:cubicBezTo>
                  <a:pt x="322" y="328"/>
                  <a:pt x="263" y="341"/>
                  <a:pt x="214" y="366"/>
                </a:cubicBezTo>
                <a:cubicBezTo>
                  <a:pt x="172" y="388"/>
                  <a:pt x="138" y="419"/>
                  <a:pt x="115" y="457"/>
                </a:cubicBezTo>
                <a:cubicBezTo>
                  <a:pt x="77" y="522"/>
                  <a:pt x="76" y="602"/>
                  <a:pt x="113" y="666"/>
                </a:cubicBezTo>
                <a:cubicBezTo>
                  <a:pt x="155" y="739"/>
                  <a:pt x="236" y="780"/>
                  <a:pt x="342" y="780"/>
                </a:cubicBezTo>
                <a:lnTo>
                  <a:pt x="1019" y="780"/>
                </a:lnTo>
                <a:cubicBezTo>
                  <a:pt x="1138" y="780"/>
                  <a:pt x="1236" y="746"/>
                  <a:pt x="1303" y="681"/>
                </a:cubicBezTo>
                <a:cubicBezTo>
                  <a:pt x="1361" y="627"/>
                  <a:pt x="1393" y="553"/>
                  <a:pt x="1393" y="474"/>
                </a:cubicBezTo>
                <a:cubicBezTo>
                  <a:pt x="1394" y="405"/>
                  <a:pt x="1370" y="340"/>
                  <a:pt x="1325" y="292"/>
                </a:cubicBezTo>
                <a:cubicBezTo>
                  <a:pt x="1275" y="239"/>
                  <a:pt x="1202" y="210"/>
                  <a:pt x="1116" y="208"/>
                </a:cubicBezTo>
                <a:cubicBezTo>
                  <a:pt x="1102" y="208"/>
                  <a:pt x="1086" y="209"/>
                  <a:pt x="1069" y="213"/>
                </a:cubicBezTo>
                <a:cubicBezTo>
                  <a:pt x="1052" y="216"/>
                  <a:pt x="1036" y="209"/>
                  <a:pt x="1026" y="195"/>
                </a:cubicBezTo>
                <a:cubicBezTo>
                  <a:pt x="978" y="127"/>
                  <a:pt x="899" y="86"/>
                  <a:pt x="815" y="86"/>
                </a:cubicBezTo>
                <a:cubicBezTo>
                  <a:pt x="684" y="86"/>
                  <a:pt x="573" y="185"/>
                  <a:pt x="558" y="315"/>
                </a:cubicBezTo>
                <a:cubicBezTo>
                  <a:pt x="557" y="328"/>
                  <a:pt x="549" y="340"/>
                  <a:pt x="537" y="347"/>
                </a:cubicBezTo>
                <a:cubicBezTo>
                  <a:pt x="525" y="354"/>
                  <a:pt x="511" y="355"/>
                  <a:pt x="498" y="349"/>
                </a:cubicBezTo>
                <a:cubicBezTo>
                  <a:pt x="466" y="335"/>
                  <a:pt x="431" y="328"/>
                  <a:pt x="394" y="328"/>
                </a:cubicBezTo>
                <a:cubicBezTo>
                  <a:pt x="393" y="328"/>
                  <a:pt x="391" y="328"/>
                  <a:pt x="390" y="328"/>
                </a:cubicBezTo>
                <a:close/>
                <a:moveTo>
                  <a:pt x="1019" y="866"/>
                </a:moveTo>
                <a:lnTo>
                  <a:pt x="342" y="866"/>
                </a:lnTo>
                <a:cubicBezTo>
                  <a:pt x="206" y="866"/>
                  <a:pt x="95" y="809"/>
                  <a:pt x="38" y="709"/>
                </a:cubicBezTo>
                <a:cubicBezTo>
                  <a:pt x="-14" y="619"/>
                  <a:pt x="-13" y="506"/>
                  <a:pt x="41" y="414"/>
                </a:cubicBezTo>
                <a:cubicBezTo>
                  <a:pt x="71" y="362"/>
                  <a:pt x="118" y="319"/>
                  <a:pt x="175" y="289"/>
                </a:cubicBezTo>
                <a:cubicBezTo>
                  <a:pt x="237" y="257"/>
                  <a:pt x="312" y="241"/>
                  <a:pt x="395" y="242"/>
                </a:cubicBezTo>
                <a:cubicBezTo>
                  <a:pt x="425" y="242"/>
                  <a:pt x="454" y="246"/>
                  <a:pt x="483" y="253"/>
                </a:cubicBezTo>
                <a:cubicBezTo>
                  <a:pt x="523" y="106"/>
                  <a:pt x="658" y="0"/>
                  <a:pt x="815" y="0"/>
                </a:cubicBezTo>
                <a:cubicBezTo>
                  <a:pt x="917" y="0"/>
                  <a:pt x="1014" y="46"/>
                  <a:pt x="1080" y="124"/>
                </a:cubicBezTo>
                <a:cubicBezTo>
                  <a:pt x="1093" y="123"/>
                  <a:pt x="1105" y="122"/>
                  <a:pt x="1117" y="122"/>
                </a:cubicBezTo>
                <a:cubicBezTo>
                  <a:pt x="1228" y="124"/>
                  <a:pt x="1321" y="162"/>
                  <a:pt x="1388" y="233"/>
                </a:cubicBezTo>
                <a:cubicBezTo>
                  <a:pt x="1448" y="298"/>
                  <a:pt x="1480" y="383"/>
                  <a:pt x="1480" y="475"/>
                </a:cubicBezTo>
                <a:cubicBezTo>
                  <a:pt x="1479" y="577"/>
                  <a:pt x="1437" y="673"/>
                  <a:pt x="1363" y="744"/>
                </a:cubicBezTo>
                <a:cubicBezTo>
                  <a:pt x="1279" y="823"/>
                  <a:pt x="1160" y="866"/>
                  <a:pt x="1019" y="8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2" name="Freeform 401">
            <a:extLst>
              <a:ext uri="{FF2B5EF4-FFF2-40B4-BE49-F238E27FC236}">
                <a16:creationId xmlns:a16="http://schemas.microsoft.com/office/drawing/2014/main" id="{C23A13AC-4C03-8C4F-B237-B1FFFF830D53}"/>
              </a:ext>
            </a:extLst>
          </p:cNvPr>
          <p:cNvSpPr/>
          <p:nvPr/>
        </p:nvSpPr>
        <p:spPr>
          <a:xfrm>
            <a:off x="6486073" y="5643738"/>
            <a:ext cx="5652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217">
                <a:moveTo>
                  <a:pt x="135" y="6"/>
                </a:moveTo>
                <a:cubicBezTo>
                  <a:pt x="115" y="-6"/>
                  <a:pt x="88" y="2"/>
                  <a:pt x="77" y="23"/>
                </a:cubicBezTo>
                <a:lnTo>
                  <a:pt x="5" y="153"/>
                </a:lnTo>
                <a:cubicBezTo>
                  <a:pt x="-6" y="174"/>
                  <a:pt x="1" y="200"/>
                  <a:pt x="22" y="212"/>
                </a:cubicBezTo>
                <a:cubicBezTo>
                  <a:pt x="28" y="216"/>
                  <a:pt x="36" y="217"/>
                  <a:pt x="43" y="217"/>
                </a:cubicBezTo>
                <a:cubicBezTo>
                  <a:pt x="58" y="217"/>
                  <a:pt x="72" y="209"/>
                  <a:pt x="80" y="195"/>
                </a:cubicBezTo>
                <a:lnTo>
                  <a:pt x="152" y="64"/>
                </a:lnTo>
                <a:cubicBezTo>
                  <a:pt x="164" y="43"/>
                  <a:pt x="156" y="17"/>
                  <a:pt x="135" y="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3" name="Freeform 402">
            <a:extLst>
              <a:ext uri="{FF2B5EF4-FFF2-40B4-BE49-F238E27FC236}">
                <a16:creationId xmlns:a16="http://schemas.microsoft.com/office/drawing/2014/main" id="{AFFDAE1F-E280-9043-BDEB-34E45495E54F}"/>
              </a:ext>
            </a:extLst>
          </p:cNvPr>
          <p:cNvSpPr/>
          <p:nvPr/>
        </p:nvSpPr>
        <p:spPr>
          <a:xfrm>
            <a:off x="6288794" y="5667137"/>
            <a:ext cx="69120" cy="100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279">
                <a:moveTo>
                  <a:pt x="171" y="5"/>
                </a:moveTo>
                <a:cubicBezTo>
                  <a:pt x="150" y="-6"/>
                  <a:pt x="124" y="1"/>
                  <a:pt x="112" y="22"/>
                </a:cubicBezTo>
                <a:lnTo>
                  <a:pt x="6" y="215"/>
                </a:lnTo>
                <a:cubicBezTo>
                  <a:pt x="-6" y="236"/>
                  <a:pt x="2" y="262"/>
                  <a:pt x="23" y="274"/>
                </a:cubicBezTo>
                <a:cubicBezTo>
                  <a:pt x="29" y="278"/>
                  <a:pt x="36" y="279"/>
                  <a:pt x="43" y="279"/>
                </a:cubicBezTo>
                <a:cubicBezTo>
                  <a:pt x="58" y="279"/>
                  <a:pt x="73" y="271"/>
                  <a:pt x="81" y="257"/>
                </a:cubicBezTo>
                <a:lnTo>
                  <a:pt x="188" y="64"/>
                </a:lnTo>
                <a:cubicBezTo>
                  <a:pt x="199" y="43"/>
                  <a:pt x="191" y="17"/>
                  <a:pt x="171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4" name="Freeform 403">
            <a:extLst>
              <a:ext uri="{FF2B5EF4-FFF2-40B4-BE49-F238E27FC236}">
                <a16:creationId xmlns:a16="http://schemas.microsoft.com/office/drawing/2014/main" id="{1EBFB0C4-F90F-114B-B854-C26F49013EA7}"/>
              </a:ext>
            </a:extLst>
          </p:cNvPr>
          <p:cNvSpPr/>
          <p:nvPr/>
        </p:nvSpPr>
        <p:spPr>
          <a:xfrm>
            <a:off x="6173953" y="5673978"/>
            <a:ext cx="84960" cy="12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360">
                <a:moveTo>
                  <a:pt x="215" y="5"/>
                </a:moveTo>
                <a:cubicBezTo>
                  <a:pt x="194" y="-6"/>
                  <a:pt x="168" y="1"/>
                  <a:pt x="157" y="22"/>
                </a:cubicBezTo>
                <a:lnTo>
                  <a:pt x="6" y="296"/>
                </a:lnTo>
                <a:cubicBezTo>
                  <a:pt x="-6" y="317"/>
                  <a:pt x="2" y="343"/>
                  <a:pt x="22" y="355"/>
                </a:cubicBezTo>
                <a:cubicBezTo>
                  <a:pt x="29" y="358"/>
                  <a:pt x="36" y="360"/>
                  <a:pt x="43" y="360"/>
                </a:cubicBezTo>
                <a:cubicBezTo>
                  <a:pt x="58" y="360"/>
                  <a:pt x="73" y="352"/>
                  <a:pt x="81" y="338"/>
                </a:cubicBezTo>
                <a:lnTo>
                  <a:pt x="232" y="64"/>
                </a:lnTo>
                <a:cubicBezTo>
                  <a:pt x="243" y="43"/>
                  <a:pt x="236" y="17"/>
                  <a:pt x="215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5" name="Freeform 404">
            <a:extLst>
              <a:ext uri="{FF2B5EF4-FFF2-40B4-BE49-F238E27FC236}">
                <a16:creationId xmlns:a16="http://schemas.microsoft.com/office/drawing/2014/main" id="{1212C851-8069-9147-AA93-5F15025AE3CB}"/>
              </a:ext>
            </a:extLst>
          </p:cNvPr>
          <p:cNvSpPr/>
          <p:nvPr/>
        </p:nvSpPr>
        <p:spPr>
          <a:xfrm>
            <a:off x="6369432" y="5673978"/>
            <a:ext cx="84960" cy="12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360">
                <a:moveTo>
                  <a:pt x="214" y="5"/>
                </a:moveTo>
                <a:cubicBezTo>
                  <a:pt x="194" y="-6"/>
                  <a:pt x="167" y="1"/>
                  <a:pt x="156" y="22"/>
                </a:cubicBezTo>
                <a:lnTo>
                  <a:pt x="5" y="296"/>
                </a:lnTo>
                <a:cubicBezTo>
                  <a:pt x="-6" y="317"/>
                  <a:pt x="1" y="343"/>
                  <a:pt x="22" y="355"/>
                </a:cubicBezTo>
                <a:cubicBezTo>
                  <a:pt x="29" y="358"/>
                  <a:pt x="36" y="360"/>
                  <a:pt x="43" y="360"/>
                </a:cubicBezTo>
                <a:cubicBezTo>
                  <a:pt x="58" y="360"/>
                  <a:pt x="73" y="352"/>
                  <a:pt x="80" y="338"/>
                </a:cubicBezTo>
                <a:lnTo>
                  <a:pt x="231" y="64"/>
                </a:lnTo>
                <a:cubicBezTo>
                  <a:pt x="243" y="43"/>
                  <a:pt x="235" y="17"/>
                  <a:pt x="214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6" name="Freeform 405">
            <a:extLst>
              <a:ext uri="{FF2B5EF4-FFF2-40B4-BE49-F238E27FC236}">
                <a16:creationId xmlns:a16="http://schemas.microsoft.com/office/drawing/2014/main" id="{272B4258-42D1-A34B-B60E-70931F56CDAC}"/>
              </a:ext>
            </a:extLst>
          </p:cNvPr>
          <p:cNvSpPr/>
          <p:nvPr/>
        </p:nvSpPr>
        <p:spPr>
          <a:xfrm>
            <a:off x="6109153" y="5664258"/>
            <a:ext cx="5652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217">
                <a:moveTo>
                  <a:pt x="135" y="6"/>
                </a:moveTo>
                <a:cubicBezTo>
                  <a:pt x="115" y="-6"/>
                  <a:pt x="89" y="2"/>
                  <a:pt x="77" y="23"/>
                </a:cubicBezTo>
                <a:lnTo>
                  <a:pt x="5" y="153"/>
                </a:lnTo>
                <a:cubicBezTo>
                  <a:pt x="-6" y="174"/>
                  <a:pt x="1" y="200"/>
                  <a:pt x="22" y="212"/>
                </a:cubicBezTo>
                <a:cubicBezTo>
                  <a:pt x="29" y="215"/>
                  <a:pt x="36" y="217"/>
                  <a:pt x="43" y="217"/>
                </a:cubicBezTo>
                <a:cubicBezTo>
                  <a:pt x="58" y="217"/>
                  <a:pt x="73" y="209"/>
                  <a:pt x="80" y="195"/>
                </a:cubicBezTo>
                <a:lnTo>
                  <a:pt x="152" y="64"/>
                </a:lnTo>
                <a:cubicBezTo>
                  <a:pt x="164" y="44"/>
                  <a:pt x="156" y="17"/>
                  <a:pt x="135" y="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7" name="Freeform 406">
            <a:extLst>
              <a:ext uri="{FF2B5EF4-FFF2-40B4-BE49-F238E27FC236}">
                <a16:creationId xmlns:a16="http://schemas.microsoft.com/office/drawing/2014/main" id="{38FC477B-494D-6041-B39A-4F177A075F8A}"/>
              </a:ext>
            </a:extLst>
          </p:cNvPr>
          <p:cNvSpPr/>
          <p:nvPr/>
        </p:nvSpPr>
        <p:spPr>
          <a:xfrm>
            <a:off x="6262874" y="5240898"/>
            <a:ext cx="30960" cy="66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7" h="186">
                <a:moveTo>
                  <a:pt x="43" y="186"/>
                </a:moveTo>
                <a:cubicBezTo>
                  <a:pt x="67" y="186"/>
                  <a:pt x="87" y="167"/>
                  <a:pt x="87" y="143"/>
                </a:cubicBezTo>
                <a:lnTo>
                  <a:pt x="87" y="43"/>
                </a:lnTo>
                <a:cubicBezTo>
                  <a:pt x="87" y="19"/>
                  <a:pt x="67" y="0"/>
                  <a:pt x="43" y="0"/>
                </a:cubicBezTo>
                <a:cubicBezTo>
                  <a:pt x="20" y="0"/>
                  <a:pt x="0" y="19"/>
                  <a:pt x="0" y="43"/>
                </a:cubicBezTo>
                <a:lnTo>
                  <a:pt x="0" y="143"/>
                </a:lnTo>
                <a:cubicBezTo>
                  <a:pt x="0" y="167"/>
                  <a:pt x="20" y="186"/>
                  <a:pt x="43" y="18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8" name="Freeform 407">
            <a:extLst>
              <a:ext uri="{FF2B5EF4-FFF2-40B4-BE49-F238E27FC236}">
                <a16:creationId xmlns:a16="http://schemas.microsoft.com/office/drawing/2014/main" id="{CE59612E-4EB9-EC44-BCAE-B7E88C0313C8}"/>
              </a:ext>
            </a:extLst>
          </p:cNvPr>
          <p:cNvSpPr/>
          <p:nvPr/>
        </p:nvSpPr>
        <p:spPr>
          <a:xfrm>
            <a:off x="6341354" y="5284458"/>
            <a:ext cx="56160" cy="5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7" h="157">
                <a:moveTo>
                  <a:pt x="43" y="157"/>
                </a:moveTo>
                <a:cubicBezTo>
                  <a:pt x="54" y="157"/>
                  <a:pt x="65" y="153"/>
                  <a:pt x="73" y="144"/>
                </a:cubicBezTo>
                <a:lnTo>
                  <a:pt x="144" y="74"/>
                </a:lnTo>
                <a:cubicBezTo>
                  <a:pt x="161" y="57"/>
                  <a:pt x="161" y="30"/>
                  <a:pt x="144" y="13"/>
                </a:cubicBezTo>
                <a:cubicBezTo>
                  <a:pt x="127" y="-4"/>
                  <a:pt x="100" y="-4"/>
                  <a:pt x="83" y="13"/>
                </a:cubicBezTo>
                <a:lnTo>
                  <a:pt x="12" y="84"/>
                </a:lnTo>
                <a:cubicBezTo>
                  <a:pt x="-4" y="100"/>
                  <a:pt x="-4" y="128"/>
                  <a:pt x="12" y="144"/>
                </a:cubicBezTo>
                <a:cubicBezTo>
                  <a:pt x="21" y="153"/>
                  <a:pt x="32" y="157"/>
                  <a:pt x="43" y="1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9" name="Freeform 408">
            <a:extLst>
              <a:ext uri="{FF2B5EF4-FFF2-40B4-BE49-F238E27FC236}">
                <a16:creationId xmlns:a16="http://schemas.microsoft.com/office/drawing/2014/main" id="{B4E478BA-BAF4-D344-8D5D-55E52E47A4F0}"/>
              </a:ext>
            </a:extLst>
          </p:cNvPr>
          <p:cNvSpPr/>
          <p:nvPr/>
        </p:nvSpPr>
        <p:spPr>
          <a:xfrm>
            <a:off x="6116353" y="5387777"/>
            <a:ext cx="6660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6" h="86">
                <a:moveTo>
                  <a:pt x="43" y="86"/>
                </a:moveTo>
                <a:lnTo>
                  <a:pt x="143" y="86"/>
                </a:lnTo>
                <a:cubicBezTo>
                  <a:pt x="167" y="86"/>
                  <a:pt x="186" y="66"/>
                  <a:pt x="186" y="43"/>
                </a:cubicBezTo>
                <a:cubicBezTo>
                  <a:pt x="186" y="19"/>
                  <a:pt x="167" y="0"/>
                  <a:pt x="143" y="0"/>
                </a:cubicBezTo>
                <a:lnTo>
                  <a:pt x="43" y="0"/>
                </a:lnTo>
                <a:cubicBezTo>
                  <a:pt x="20" y="0"/>
                  <a:pt x="0" y="19"/>
                  <a:pt x="0" y="43"/>
                </a:cubicBezTo>
                <a:cubicBezTo>
                  <a:pt x="0" y="66"/>
                  <a:pt x="20" y="86"/>
                  <a:pt x="43" y="8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0" name="Freeform 409">
            <a:extLst>
              <a:ext uri="{FF2B5EF4-FFF2-40B4-BE49-F238E27FC236}">
                <a16:creationId xmlns:a16="http://schemas.microsoft.com/office/drawing/2014/main" id="{A35F8721-5108-C940-9C4B-DB5FEA1D6E3C}"/>
              </a:ext>
            </a:extLst>
          </p:cNvPr>
          <p:cNvSpPr/>
          <p:nvPr/>
        </p:nvSpPr>
        <p:spPr>
          <a:xfrm>
            <a:off x="6159553" y="5284099"/>
            <a:ext cx="56160" cy="5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7" h="157">
                <a:moveTo>
                  <a:pt x="83" y="144"/>
                </a:moveTo>
                <a:cubicBezTo>
                  <a:pt x="92" y="152"/>
                  <a:pt x="102" y="157"/>
                  <a:pt x="113" y="157"/>
                </a:cubicBezTo>
                <a:cubicBezTo>
                  <a:pt x="125" y="157"/>
                  <a:pt x="135" y="152"/>
                  <a:pt x="144" y="144"/>
                </a:cubicBezTo>
                <a:cubicBezTo>
                  <a:pt x="161" y="127"/>
                  <a:pt x="161" y="100"/>
                  <a:pt x="144" y="83"/>
                </a:cubicBezTo>
                <a:lnTo>
                  <a:pt x="73" y="12"/>
                </a:lnTo>
                <a:cubicBezTo>
                  <a:pt x="57" y="-4"/>
                  <a:pt x="29" y="-4"/>
                  <a:pt x="12" y="13"/>
                </a:cubicBezTo>
                <a:cubicBezTo>
                  <a:pt x="-4" y="29"/>
                  <a:pt x="-4" y="57"/>
                  <a:pt x="12" y="7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1" name="Freeform 410">
            <a:extLst>
              <a:ext uri="{FF2B5EF4-FFF2-40B4-BE49-F238E27FC236}">
                <a16:creationId xmlns:a16="http://schemas.microsoft.com/office/drawing/2014/main" id="{56455C24-6552-1C49-9C7E-AADC2E374297}"/>
              </a:ext>
            </a:extLst>
          </p:cNvPr>
          <p:cNvSpPr/>
          <p:nvPr/>
        </p:nvSpPr>
        <p:spPr>
          <a:xfrm>
            <a:off x="6058393" y="5332698"/>
            <a:ext cx="532080" cy="32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9" h="914">
                <a:moveTo>
                  <a:pt x="1302" y="730"/>
                </a:moveTo>
                <a:cubicBezTo>
                  <a:pt x="1235" y="794"/>
                  <a:pt x="1137" y="828"/>
                  <a:pt x="1018" y="828"/>
                </a:cubicBezTo>
                <a:lnTo>
                  <a:pt x="342" y="828"/>
                </a:lnTo>
                <a:cubicBezTo>
                  <a:pt x="236" y="828"/>
                  <a:pt x="154" y="788"/>
                  <a:pt x="112" y="715"/>
                </a:cubicBezTo>
                <a:cubicBezTo>
                  <a:pt x="76" y="651"/>
                  <a:pt x="76" y="571"/>
                  <a:pt x="115" y="506"/>
                </a:cubicBezTo>
                <a:cubicBezTo>
                  <a:pt x="137" y="468"/>
                  <a:pt x="171" y="436"/>
                  <a:pt x="214" y="414"/>
                </a:cubicBezTo>
                <a:cubicBezTo>
                  <a:pt x="263" y="389"/>
                  <a:pt x="322" y="376"/>
                  <a:pt x="389" y="376"/>
                </a:cubicBezTo>
                <a:cubicBezTo>
                  <a:pt x="391" y="376"/>
                  <a:pt x="392" y="376"/>
                  <a:pt x="394" y="376"/>
                </a:cubicBezTo>
                <a:cubicBezTo>
                  <a:pt x="430" y="376"/>
                  <a:pt x="465" y="384"/>
                  <a:pt x="497" y="398"/>
                </a:cubicBezTo>
                <a:cubicBezTo>
                  <a:pt x="510" y="403"/>
                  <a:pt x="524" y="402"/>
                  <a:pt x="536" y="396"/>
                </a:cubicBezTo>
                <a:cubicBezTo>
                  <a:pt x="548" y="389"/>
                  <a:pt x="556" y="377"/>
                  <a:pt x="557" y="363"/>
                </a:cubicBezTo>
                <a:cubicBezTo>
                  <a:pt x="572" y="233"/>
                  <a:pt x="683" y="134"/>
                  <a:pt x="814" y="134"/>
                </a:cubicBezTo>
                <a:cubicBezTo>
                  <a:pt x="898" y="134"/>
                  <a:pt x="977" y="175"/>
                  <a:pt x="1025" y="244"/>
                </a:cubicBezTo>
                <a:cubicBezTo>
                  <a:pt x="1035" y="257"/>
                  <a:pt x="1052" y="264"/>
                  <a:pt x="1068" y="261"/>
                </a:cubicBezTo>
                <a:cubicBezTo>
                  <a:pt x="1085" y="258"/>
                  <a:pt x="1101" y="256"/>
                  <a:pt x="1115" y="256"/>
                </a:cubicBezTo>
                <a:cubicBezTo>
                  <a:pt x="1202" y="258"/>
                  <a:pt x="1274" y="287"/>
                  <a:pt x="1324" y="340"/>
                </a:cubicBezTo>
                <a:cubicBezTo>
                  <a:pt x="1369" y="388"/>
                  <a:pt x="1393" y="453"/>
                  <a:pt x="1393" y="523"/>
                </a:cubicBezTo>
                <a:cubicBezTo>
                  <a:pt x="1392" y="601"/>
                  <a:pt x="1360" y="675"/>
                  <a:pt x="1302" y="730"/>
                </a:cubicBezTo>
                <a:close/>
                <a:moveTo>
                  <a:pt x="1387" y="282"/>
                </a:moveTo>
                <a:cubicBezTo>
                  <a:pt x="1320" y="211"/>
                  <a:pt x="1227" y="172"/>
                  <a:pt x="1117" y="170"/>
                </a:cubicBezTo>
                <a:cubicBezTo>
                  <a:pt x="1104" y="170"/>
                  <a:pt x="1092" y="171"/>
                  <a:pt x="1079" y="172"/>
                </a:cubicBezTo>
                <a:cubicBezTo>
                  <a:pt x="1014" y="94"/>
                  <a:pt x="917" y="48"/>
                  <a:pt x="814" y="48"/>
                </a:cubicBezTo>
                <a:cubicBezTo>
                  <a:pt x="792" y="48"/>
                  <a:pt x="769" y="51"/>
                  <a:pt x="748" y="55"/>
                </a:cubicBezTo>
                <a:cubicBezTo>
                  <a:pt x="712" y="20"/>
                  <a:pt x="662" y="0"/>
                  <a:pt x="611" y="0"/>
                </a:cubicBezTo>
                <a:cubicBezTo>
                  <a:pt x="503" y="0"/>
                  <a:pt x="415" y="88"/>
                  <a:pt x="415" y="196"/>
                </a:cubicBezTo>
                <a:cubicBezTo>
                  <a:pt x="415" y="231"/>
                  <a:pt x="424" y="264"/>
                  <a:pt x="441" y="293"/>
                </a:cubicBezTo>
                <a:cubicBezTo>
                  <a:pt x="426" y="291"/>
                  <a:pt x="410" y="290"/>
                  <a:pt x="394" y="290"/>
                </a:cubicBezTo>
                <a:cubicBezTo>
                  <a:pt x="393" y="290"/>
                  <a:pt x="391" y="290"/>
                  <a:pt x="389" y="290"/>
                </a:cubicBezTo>
                <a:cubicBezTo>
                  <a:pt x="308" y="290"/>
                  <a:pt x="235" y="306"/>
                  <a:pt x="174" y="337"/>
                </a:cubicBezTo>
                <a:cubicBezTo>
                  <a:pt x="117" y="367"/>
                  <a:pt x="71" y="410"/>
                  <a:pt x="40" y="462"/>
                </a:cubicBezTo>
                <a:cubicBezTo>
                  <a:pt x="-13" y="554"/>
                  <a:pt x="-14" y="667"/>
                  <a:pt x="38" y="757"/>
                </a:cubicBezTo>
                <a:cubicBezTo>
                  <a:pt x="95" y="857"/>
                  <a:pt x="205" y="914"/>
                  <a:pt x="342" y="914"/>
                </a:cubicBezTo>
                <a:lnTo>
                  <a:pt x="1018" y="914"/>
                </a:lnTo>
                <a:cubicBezTo>
                  <a:pt x="1159" y="914"/>
                  <a:pt x="1278" y="872"/>
                  <a:pt x="1362" y="792"/>
                </a:cubicBezTo>
                <a:cubicBezTo>
                  <a:pt x="1436" y="721"/>
                  <a:pt x="1478" y="626"/>
                  <a:pt x="1479" y="523"/>
                </a:cubicBezTo>
                <a:cubicBezTo>
                  <a:pt x="1480" y="432"/>
                  <a:pt x="1447" y="346"/>
                  <a:pt x="1387" y="28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2" name="Freeform 411">
            <a:extLst>
              <a:ext uri="{FF2B5EF4-FFF2-40B4-BE49-F238E27FC236}">
                <a16:creationId xmlns:a16="http://schemas.microsoft.com/office/drawing/2014/main" id="{E47566E3-0B8E-FD46-BD16-B63538BCEE6E}"/>
              </a:ext>
            </a:extLst>
          </p:cNvPr>
          <p:cNvSpPr/>
          <p:nvPr/>
        </p:nvSpPr>
        <p:spPr>
          <a:xfrm>
            <a:off x="4854554" y="5280137"/>
            <a:ext cx="30600" cy="66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186">
                <a:moveTo>
                  <a:pt x="43" y="186"/>
                </a:moveTo>
                <a:cubicBezTo>
                  <a:pt x="67" y="186"/>
                  <a:pt x="86" y="167"/>
                  <a:pt x="86" y="143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lnTo>
                  <a:pt x="0" y="143"/>
                </a:lnTo>
                <a:cubicBezTo>
                  <a:pt x="0" y="167"/>
                  <a:pt x="19" y="186"/>
                  <a:pt x="43" y="18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3" name="Freeform 412">
            <a:extLst>
              <a:ext uri="{FF2B5EF4-FFF2-40B4-BE49-F238E27FC236}">
                <a16:creationId xmlns:a16="http://schemas.microsoft.com/office/drawing/2014/main" id="{F8993AD7-207F-864A-877F-69B151E12BCD}"/>
              </a:ext>
            </a:extLst>
          </p:cNvPr>
          <p:cNvSpPr/>
          <p:nvPr/>
        </p:nvSpPr>
        <p:spPr>
          <a:xfrm>
            <a:off x="4933033" y="5323699"/>
            <a:ext cx="55800" cy="5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157">
                <a:moveTo>
                  <a:pt x="43" y="157"/>
                </a:moveTo>
                <a:cubicBezTo>
                  <a:pt x="54" y="157"/>
                  <a:pt x="65" y="153"/>
                  <a:pt x="74" y="144"/>
                </a:cubicBezTo>
                <a:lnTo>
                  <a:pt x="144" y="74"/>
                </a:lnTo>
                <a:cubicBezTo>
                  <a:pt x="161" y="57"/>
                  <a:pt x="161" y="30"/>
                  <a:pt x="144" y="13"/>
                </a:cubicBezTo>
                <a:cubicBezTo>
                  <a:pt x="127" y="-4"/>
                  <a:pt x="100" y="-4"/>
                  <a:pt x="83" y="13"/>
                </a:cubicBezTo>
                <a:lnTo>
                  <a:pt x="13" y="83"/>
                </a:lnTo>
                <a:cubicBezTo>
                  <a:pt x="-4" y="100"/>
                  <a:pt x="-4" y="127"/>
                  <a:pt x="13" y="144"/>
                </a:cubicBezTo>
                <a:cubicBezTo>
                  <a:pt x="21" y="153"/>
                  <a:pt x="32" y="157"/>
                  <a:pt x="43" y="1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4" name="Freeform 413">
            <a:extLst>
              <a:ext uri="{FF2B5EF4-FFF2-40B4-BE49-F238E27FC236}">
                <a16:creationId xmlns:a16="http://schemas.microsoft.com/office/drawing/2014/main" id="{D561F7CC-B195-764B-B31F-CC3A184FEE1B}"/>
              </a:ext>
            </a:extLst>
          </p:cNvPr>
          <p:cNvSpPr/>
          <p:nvPr/>
        </p:nvSpPr>
        <p:spPr>
          <a:xfrm>
            <a:off x="4708033" y="5426657"/>
            <a:ext cx="6660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6" h="86">
                <a:moveTo>
                  <a:pt x="43" y="86"/>
                </a:moveTo>
                <a:lnTo>
                  <a:pt x="143" y="86"/>
                </a:lnTo>
                <a:cubicBezTo>
                  <a:pt x="166" y="86"/>
                  <a:pt x="186" y="67"/>
                  <a:pt x="186" y="43"/>
                </a:cubicBezTo>
                <a:cubicBezTo>
                  <a:pt x="186" y="20"/>
                  <a:pt x="166" y="0"/>
                  <a:pt x="143" y="0"/>
                </a:cubicBezTo>
                <a:lnTo>
                  <a:pt x="43" y="0"/>
                </a:lnTo>
                <a:cubicBezTo>
                  <a:pt x="19" y="0"/>
                  <a:pt x="0" y="20"/>
                  <a:pt x="0" y="43"/>
                </a:cubicBezTo>
                <a:cubicBezTo>
                  <a:pt x="0" y="67"/>
                  <a:pt x="19" y="86"/>
                  <a:pt x="43" y="8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5" name="Freeform 414">
            <a:extLst>
              <a:ext uri="{FF2B5EF4-FFF2-40B4-BE49-F238E27FC236}">
                <a16:creationId xmlns:a16="http://schemas.microsoft.com/office/drawing/2014/main" id="{E31BB8F5-C5F5-1A40-A663-B4437EA77E9C}"/>
              </a:ext>
            </a:extLst>
          </p:cNvPr>
          <p:cNvSpPr/>
          <p:nvPr/>
        </p:nvSpPr>
        <p:spPr>
          <a:xfrm>
            <a:off x="4751233" y="5323338"/>
            <a:ext cx="55800" cy="5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156">
                <a:moveTo>
                  <a:pt x="83" y="144"/>
                </a:moveTo>
                <a:cubicBezTo>
                  <a:pt x="92" y="152"/>
                  <a:pt x="103" y="156"/>
                  <a:pt x="114" y="156"/>
                </a:cubicBezTo>
                <a:cubicBezTo>
                  <a:pt x="125" y="156"/>
                  <a:pt x="136" y="152"/>
                  <a:pt x="144" y="144"/>
                </a:cubicBezTo>
                <a:cubicBezTo>
                  <a:pt x="161" y="127"/>
                  <a:pt x="161" y="100"/>
                  <a:pt x="144" y="83"/>
                </a:cubicBezTo>
                <a:lnTo>
                  <a:pt x="74" y="12"/>
                </a:lnTo>
                <a:cubicBezTo>
                  <a:pt x="57" y="-4"/>
                  <a:pt x="30" y="-4"/>
                  <a:pt x="13" y="12"/>
                </a:cubicBezTo>
                <a:cubicBezTo>
                  <a:pt x="-4" y="29"/>
                  <a:pt x="-4" y="56"/>
                  <a:pt x="13" y="7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6" name="Freeform 415">
            <a:extLst>
              <a:ext uri="{FF2B5EF4-FFF2-40B4-BE49-F238E27FC236}">
                <a16:creationId xmlns:a16="http://schemas.microsoft.com/office/drawing/2014/main" id="{791C6507-89FC-2040-A795-2AC28C4EF257}"/>
              </a:ext>
            </a:extLst>
          </p:cNvPr>
          <p:cNvSpPr/>
          <p:nvPr/>
        </p:nvSpPr>
        <p:spPr>
          <a:xfrm>
            <a:off x="4649713" y="5371937"/>
            <a:ext cx="532080" cy="32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9" h="914">
                <a:moveTo>
                  <a:pt x="1303" y="730"/>
                </a:moveTo>
                <a:cubicBezTo>
                  <a:pt x="1235" y="794"/>
                  <a:pt x="1137" y="828"/>
                  <a:pt x="1019" y="828"/>
                </a:cubicBezTo>
                <a:lnTo>
                  <a:pt x="342" y="828"/>
                </a:lnTo>
                <a:cubicBezTo>
                  <a:pt x="236" y="828"/>
                  <a:pt x="154" y="788"/>
                  <a:pt x="112" y="714"/>
                </a:cubicBezTo>
                <a:cubicBezTo>
                  <a:pt x="76" y="651"/>
                  <a:pt x="77" y="571"/>
                  <a:pt x="115" y="505"/>
                </a:cubicBezTo>
                <a:cubicBezTo>
                  <a:pt x="137" y="468"/>
                  <a:pt x="171" y="436"/>
                  <a:pt x="214" y="414"/>
                </a:cubicBezTo>
                <a:cubicBezTo>
                  <a:pt x="263" y="389"/>
                  <a:pt x="322" y="376"/>
                  <a:pt x="390" y="376"/>
                </a:cubicBezTo>
                <a:cubicBezTo>
                  <a:pt x="391" y="376"/>
                  <a:pt x="392" y="376"/>
                  <a:pt x="394" y="376"/>
                </a:cubicBezTo>
                <a:cubicBezTo>
                  <a:pt x="431" y="376"/>
                  <a:pt x="466" y="384"/>
                  <a:pt x="498" y="398"/>
                </a:cubicBezTo>
                <a:cubicBezTo>
                  <a:pt x="510" y="403"/>
                  <a:pt x="525" y="402"/>
                  <a:pt x="536" y="395"/>
                </a:cubicBezTo>
                <a:cubicBezTo>
                  <a:pt x="548" y="389"/>
                  <a:pt x="556" y="377"/>
                  <a:pt x="558" y="363"/>
                </a:cubicBezTo>
                <a:cubicBezTo>
                  <a:pt x="573" y="233"/>
                  <a:pt x="683" y="134"/>
                  <a:pt x="814" y="134"/>
                </a:cubicBezTo>
                <a:cubicBezTo>
                  <a:pt x="898" y="134"/>
                  <a:pt x="977" y="175"/>
                  <a:pt x="1026" y="243"/>
                </a:cubicBezTo>
                <a:cubicBezTo>
                  <a:pt x="1035" y="257"/>
                  <a:pt x="1052" y="264"/>
                  <a:pt x="1068" y="261"/>
                </a:cubicBezTo>
                <a:cubicBezTo>
                  <a:pt x="1086" y="258"/>
                  <a:pt x="1101" y="256"/>
                  <a:pt x="1116" y="256"/>
                </a:cubicBezTo>
                <a:cubicBezTo>
                  <a:pt x="1202" y="258"/>
                  <a:pt x="1274" y="287"/>
                  <a:pt x="1324" y="340"/>
                </a:cubicBezTo>
                <a:cubicBezTo>
                  <a:pt x="1369" y="388"/>
                  <a:pt x="1394" y="453"/>
                  <a:pt x="1393" y="522"/>
                </a:cubicBezTo>
                <a:cubicBezTo>
                  <a:pt x="1392" y="601"/>
                  <a:pt x="1360" y="675"/>
                  <a:pt x="1303" y="730"/>
                </a:cubicBezTo>
                <a:close/>
                <a:moveTo>
                  <a:pt x="1387" y="281"/>
                </a:moveTo>
                <a:cubicBezTo>
                  <a:pt x="1321" y="210"/>
                  <a:pt x="1227" y="172"/>
                  <a:pt x="1117" y="170"/>
                </a:cubicBezTo>
                <a:cubicBezTo>
                  <a:pt x="1105" y="170"/>
                  <a:pt x="1092" y="171"/>
                  <a:pt x="1079" y="172"/>
                </a:cubicBezTo>
                <a:cubicBezTo>
                  <a:pt x="1014" y="94"/>
                  <a:pt x="917" y="48"/>
                  <a:pt x="814" y="48"/>
                </a:cubicBezTo>
                <a:cubicBezTo>
                  <a:pt x="792" y="48"/>
                  <a:pt x="770" y="51"/>
                  <a:pt x="748" y="55"/>
                </a:cubicBezTo>
                <a:cubicBezTo>
                  <a:pt x="712" y="20"/>
                  <a:pt x="663" y="0"/>
                  <a:pt x="612" y="0"/>
                </a:cubicBezTo>
                <a:cubicBezTo>
                  <a:pt x="503" y="0"/>
                  <a:pt x="415" y="88"/>
                  <a:pt x="415" y="196"/>
                </a:cubicBezTo>
                <a:cubicBezTo>
                  <a:pt x="415" y="231"/>
                  <a:pt x="425" y="264"/>
                  <a:pt x="441" y="293"/>
                </a:cubicBezTo>
                <a:cubicBezTo>
                  <a:pt x="426" y="291"/>
                  <a:pt x="410" y="290"/>
                  <a:pt x="395" y="290"/>
                </a:cubicBezTo>
                <a:cubicBezTo>
                  <a:pt x="311" y="289"/>
                  <a:pt x="237" y="305"/>
                  <a:pt x="175" y="337"/>
                </a:cubicBezTo>
                <a:cubicBezTo>
                  <a:pt x="117" y="367"/>
                  <a:pt x="71" y="410"/>
                  <a:pt x="41" y="462"/>
                </a:cubicBezTo>
                <a:cubicBezTo>
                  <a:pt x="-13" y="554"/>
                  <a:pt x="-14" y="667"/>
                  <a:pt x="38" y="757"/>
                </a:cubicBezTo>
                <a:cubicBezTo>
                  <a:pt x="95" y="857"/>
                  <a:pt x="206" y="914"/>
                  <a:pt x="342" y="914"/>
                </a:cubicBezTo>
                <a:lnTo>
                  <a:pt x="1019" y="914"/>
                </a:lnTo>
                <a:cubicBezTo>
                  <a:pt x="1160" y="914"/>
                  <a:pt x="1278" y="872"/>
                  <a:pt x="1362" y="792"/>
                </a:cubicBezTo>
                <a:cubicBezTo>
                  <a:pt x="1437" y="721"/>
                  <a:pt x="1478" y="625"/>
                  <a:pt x="1479" y="523"/>
                </a:cubicBezTo>
                <a:cubicBezTo>
                  <a:pt x="1480" y="431"/>
                  <a:pt x="1447" y="346"/>
                  <a:pt x="1387" y="2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7" name="Freeform 416">
            <a:extLst>
              <a:ext uri="{FF2B5EF4-FFF2-40B4-BE49-F238E27FC236}">
                <a16:creationId xmlns:a16="http://schemas.microsoft.com/office/drawing/2014/main" id="{B9CE91C8-038C-5744-AACA-770DF86CE339}"/>
              </a:ext>
            </a:extLst>
          </p:cNvPr>
          <p:cNvSpPr/>
          <p:nvPr/>
        </p:nvSpPr>
        <p:spPr>
          <a:xfrm>
            <a:off x="5772913" y="5591178"/>
            <a:ext cx="5652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217">
                <a:moveTo>
                  <a:pt x="135" y="6"/>
                </a:moveTo>
                <a:cubicBezTo>
                  <a:pt x="115" y="-6"/>
                  <a:pt x="88" y="2"/>
                  <a:pt x="77" y="23"/>
                </a:cubicBezTo>
                <a:lnTo>
                  <a:pt x="5" y="154"/>
                </a:lnTo>
                <a:cubicBezTo>
                  <a:pt x="-6" y="174"/>
                  <a:pt x="1" y="200"/>
                  <a:pt x="22" y="212"/>
                </a:cubicBezTo>
                <a:cubicBezTo>
                  <a:pt x="29" y="215"/>
                  <a:pt x="36" y="217"/>
                  <a:pt x="43" y="217"/>
                </a:cubicBezTo>
                <a:cubicBezTo>
                  <a:pt x="58" y="217"/>
                  <a:pt x="73" y="209"/>
                  <a:pt x="80" y="195"/>
                </a:cubicBezTo>
                <a:lnTo>
                  <a:pt x="152" y="64"/>
                </a:lnTo>
                <a:cubicBezTo>
                  <a:pt x="164" y="44"/>
                  <a:pt x="156" y="17"/>
                  <a:pt x="135" y="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8" name="Freeform 417">
            <a:extLst>
              <a:ext uri="{FF2B5EF4-FFF2-40B4-BE49-F238E27FC236}">
                <a16:creationId xmlns:a16="http://schemas.microsoft.com/office/drawing/2014/main" id="{B0E02B67-AF10-614D-896E-34829D19E62E}"/>
              </a:ext>
            </a:extLst>
          </p:cNvPr>
          <p:cNvSpPr/>
          <p:nvPr/>
        </p:nvSpPr>
        <p:spPr>
          <a:xfrm>
            <a:off x="5575633" y="5614577"/>
            <a:ext cx="69120" cy="100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279">
                <a:moveTo>
                  <a:pt x="171" y="5"/>
                </a:moveTo>
                <a:cubicBezTo>
                  <a:pt x="150" y="-6"/>
                  <a:pt x="124" y="1"/>
                  <a:pt x="112" y="22"/>
                </a:cubicBezTo>
                <a:lnTo>
                  <a:pt x="6" y="215"/>
                </a:lnTo>
                <a:cubicBezTo>
                  <a:pt x="-6" y="236"/>
                  <a:pt x="2" y="262"/>
                  <a:pt x="23" y="274"/>
                </a:cubicBezTo>
                <a:cubicBezTo>
                  <a:pt x="29" y="278"/>
                  <a:pt x="36" y="279"/>
                  <a:pt x="43" y="279"/>
                </a:cubicBezTo>
                <a:cubicBezTo>
                  <a:pt x="58" y="279"/>
                  <a:pt x="73" y="271"/>
                  <a:pt x="81" y="257"/>
                </a:cubicBezTo>
                <a:lnTo>
                  <a:pt x="188" y="64"/>
                </a:lnTo>
                <a:cubicBezTo>
                  <a:pt x="199" y="43"/>
                  <a:pt x="191" y="17"/>
                  <a:pt x="171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9" name="Freeform 418">
            <a:extLst>
              <a:ext uri="{FF2B5EF4-FFF2-40B4-BE49-F238E27FC236}">
                <a16:creationId xmlns:a16="http://schemas.microsoft.com/office/drawing/2014/main" id="{87EC623E-821E-1548-975B-8A63FC801D8D}"/>
              </a:ext>
            </a:extLst>
          </p:cNvPr>
          <p:cNvSpPr/>
          <p:nvPr/>
        </p:nvSpPr>
        <p:spPr>
          <a:xfrm>
            <a:off x="5460793" y="5621418"/>
            <a:ext cx="84960" cy="12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360">
                <a:moveTo>
                  <a:pt x="215" y="5"/>
                </a:moveTo>
                <a:cubicBezTo>
                  <a:pt x="194" y="-6"/>
                  <a:pt x="168" y="1"/>
                  <a:pt x="157" y="22"/>
                </a:cubicBezTo>
                <a:lnTo>
                  <a:pt x="6" y="296"/>
                </a:lnTo>
                <a:cubicBezTo>
                  <a:pt x="-6" y="317"/>
                  <a:pt x="2" y="343"/>
                  <a:pt x="23" y="355"/>
                </a:cubicBezTo>
                <a:cubicBezTo>
                  <a:pt x="29" y="358"/>
                  <a:pt x="36" y="360"/>
                  <a:pt x="43" y="360"/>
                </a:cubicBezTo>
                <a:cubicBezTo>
                  <a:pt x="58" y="360"/>
                  <a:pt x="73" y="352"/>
                  <a:pt x="81" y="338"/>
                </a:cubicBezTo>
                <a:lnTo>
                  <a:pt x="232" y="64"/>
                </a:lnTo>
                <a:cubicBezTo>
                  <a:pt x="243" y="43"/>
                  <a:pt x="236" y="17"/>
                  <a:pt x="215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0" name="Freeform 419">
            <a:extLst>
              <a:ext uri="{FF2B5EF4-FFF2-40B4-BE49-F238E27FC236}">
                <a16:creationId xmlns:a16="http://schemas.microsoft.com/office/drawing/2014/main" id="{705D5300-4BF1-8A48-97C1-B6CA3CA14B57}"/>
              </a:ext>
            </a:extLst>
          </p:cNvPr>
          <p:cNvSpPr/>
          <p:nvPr/>
        </p:nvSpPr>
        <p:spPr>
          <a:xfrm>
            <a:off x="5656273" y="5621418"/>
            <a:ext cx="84960" cy="12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360">
                <a:moveTo>
                  <a:pt x="214" y="5"/>
                </a:moveTo>
                <a:cubicBezTo>
                  <a:pt x="194" y="-6"/>
                  <a:pt x="167" y="1"/>
                  <a:pt x="156" y="22"/>
                </a:cubicBezTo>
                <a:lnTo>
                  <a:pt x="5" y="296"/>
                </a:lnTo>
                <a:cubicBezTo>
                  <a:pt x="-6" y="317"/>
                  <a:pt x="1" y="343"/>
                  <a:pt x="22" y="355"/>
                </a:cubicBezTo>
                <a:cubicBezTo>
                  <a:pt x="29" y="358"/>
                  <a:pt x="36" y="360"/>
                  <a:pt x="43" y="360"/>
                </a:cubicBezTo>
                <a:cubicBezTo>
                  <a:pt x="58" y="360"/>
                  <a:pt x="73" y="352"/>
                  <a:pt x="81" y="338"/>
                </a:cubicBezTo>
                <a:lnTo>
                  <a:pt x="231" y="64"/>
                </a:lnTo>
                <a:cubicBezTo>
                  <a:pt x="243" y="43"/>
                  <a:pt x="235" y="17"/>
                  <a:pt x="214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1" name="Freeform 420">
            <a:extLst>
              <a:ext uri="{FF2B5EF4-FFF2-40B4-BE49-F238E27FC236}">
                <a16:creationId xmlns:a16="http://schemas.microsoft.com/office/drawing/2014/main" id="{15FBD6F3-55D6-A24E-AA56-AEA3D994B1F0}"/>
              </a:ext>
            </a:extLst>
          </p:cNvPr>
          <p:cNvSpPr/>
          <p:nvPr/>
        </p:nvSpPr>
        <p:spPr>
          <a:xfrm>
            <a:off x="5395993" y="5611698"/>
            <a:ext cx="5652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217">
                <a:moveTo>
                  <a:pt x="136" y="6"/>
                </a:moveTo>
                <a:cubicBezTo>
                  <a:pt x="115" y="-6"/>
                  <a:pt x="89" y="2"/>
                  <a:pt x="77" y="23"/>
                </a:cubicBezTo>
                <a:lnTo>
                  <a:pt x="5" y="153"/>
                </a:lnTo>
                <a:cubicBezTo>
                  <a:pt x="-6" y="174"/>
                  <a:pt x="1" y="200"/>
                  <a:pt x="22" y="212"/>
                </a:cubicBezTo>
                <a:cubicBezTo>
                  <a:pt x="29" y="215"/>
                  <a:pt x="36" y="217"/>
                  <a:pt x="43" y="217"/>
                </a:cubicBezTo>
                <a:cubicBezTo>
                  <a:pt x="58" y="217"/>
                  <a:pt x="73" y="209"/>
                  <a:pt x="81" y="195"/>
                </a:cubicBezTo>
                <a:lnTo>
                  <a:pt x="153" y="64"/>
                </a:lnTo>
                <a:cubicBezTo>
                  <a:pt x="164" y="43"/>
                  <a:pt x="156" y="17"/>
                  <a:pt x="136" y="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2" name="Freeform 421">
            <a:extLst>
              <a:ext uri="{FF2B5EF4-FFF2-40B4-BE49-F238E27FC236}">
                <a16:creationId xmlns:a16="http://schemas.microsoft.com/office/drawing/2014/main" id="{E84E48D2-2DA9-E042-88CA-3F9BEB370294}"/>
              </a:ext>
            </a:extLst>
          </p:cNvPr>
          <p:cNvSpPr/>
          <p:nvPr/>
        </p:nvSpPr>
        <p:spPr>
          <a:xfrm>
            <a:off x="5345233" y="5297418"/>
            <a:ext cx="532080" cy="311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9" h="866">
                <a:moveTo>
                  <a:pt x="1302" y="682"/>
                </a:moveTo>
                <a:cubicBezTo>
                  <a:pt x="1235" y="746"/>
                  <a:pt x="1137" y="780"/>
                  <a:pt x="1018" y="780"/>
                </a:cubicBezTo>
                <a:lnTo>
                  <a:pt x="342" y="780"/>
                </a:lnTo>
                <a:cubicBezTo>
                  <a:pt x="236" y="780"/>
                  <a:pt x="154" y="740"/>
                  <a:pt x="112" y="667"/>
                </a:cubicBezTo>
                <a:cubicBezTo>
                  <a:pt x="76" y="603"/>
                  <a:pt x="76" y="523"/>
                  <a:pt x="115" y="458"/>
                </a:cubicBezTo>
                <a:cubicBezTo>
                  <a:pt x="137" y="420"/>
                  <a:pt x="171" y="388"/>
                  <a:pt x="214" y="366"/>
                </a:cubicBezTo>
                <a:cubicBezTo>
                  <a:pt x="263" y="341"/>
                  <a:pt x="322" y="328"/>
                  <a:pt x="389" y="328"/>
                </a:cubicBezTo>
                <a:cubicBezTo>
                  <a:pt x="391" y="328"/>
                  <a:pt x="392" y="328"/>
                  <a:pt x="394" y="328"/>
                </a:cubicBezTo>
                <a:cubicBezTo>
                  <a:pt x="430" y="328"/>
                  <a:pt x="465" y="336"/>
                  <a:pt x="497" y="350"/>
                </a:cubicBezTo>
                <a:cubicBezTo>
                  <a:pt x="510" y="355"/>
                  <a:pt x="524" y="354"/>
                  <a:pt x="536" y="348"/>
                </a:cubicBezTo>
                <a:cubicBezTo>
                  <a:pt x="548" y="341"/>
                  <a:pt x="556" y="329"/>
                  <a:pt x="557" y="315"/>
                </a:cubicBezTo>
                <a:cubicBezTo>
                  <a:pt x="572" y="185"/>
                  <a:pt x="683" y="86"/>
                  <a:pt x="814" y="86"/>
                </a:cubicBezTo>
                <a:cubicBezTo>
                  <a:pt x="898" y="86"/>
                  <a:pt x="977" y="127"/>
                  <a:pt x="1025" y="195"/>
                </a:cubicBezTo>
                <a:cubicBezTo>
                  <a:pt x="1035" y="209"/>
                  <a:pt x="1052" y="216"/>
                  <a:pt x="1068" y="213"/>
                </a:cubicBezTo>
                <a:cubicBezTo>
                  <a:pt x="1085" y="210"/>
                  <a:pt x="1101" y="208"/>
                  <a:pt x="1115" y="208"/>
                </a:cubicBezTo>
                <a:cubicBezTo>
                  <a:pt x="1202" y="210"/>
                  <a:pt x="1274" y="239"/>
                  <a:pt x="1324" y="292"/>
                </a:cubicBezTo>
                <a:cubicBezTo>
                  <a:pt x="1369" y="340"/>
                  <a:pt x="1393" y="405"/>
                  <a:pt x="1393" y="475"/>
                </a:cubicBezTo>
                <a:cubicBezTo>
                  <a:pt x="1392" y="553"/>
                  <a:pt x="1360" y="627"/>
                  <a:pt x="1302" y="682"/>
                </a:cubicBezTo>
                <a:close/>
                <a:moveTo>
                  <a:pt x="1387" y="234"/>
                </a:moveTo>
                <a:cubicBezTo>
                  <a:pt x="1321" y="163"/>
                  <a:pt x="1227" y="124"/>
                  <a:pt x="1117" y="122"/>
                </a:cubicBezTo>
                <a:cubicBezTo>
                  <a:pt x="1104" y="122"/>
                  <a:pt x="1092" y="123"/>
                  <a:pt x="1079" y="124"/>
                </a:cubicBezTo>
                <a:cubicBezTo>
                  <a:pt x="1014" y="46"/>
                  <a:pt x="917" y="0"/>
                  <a:pt x="814" y="0"/>
                </a:cubicBezTo>
                <a:cubicBezTo>
                  <a:pt x="657" y="0"/>
                  <a:pt x="522" y="106"/>
                  <a:pt x="482" y="254"/>
                </a:cubicBezTo>
                <a:cubicBezTo>
                  <a:pt x="454" y="246"/>
                  <a:pt x="425" y="242"/>
                  <a:pt x="394" y="242"/>
                </a:cubicBezTo>
                <a:cubicBezTo>
                  <a:pt x="311" y="241"/>
                  <a:pt x="237" y="257"/>
                  <a:pt x="174" y="290"/>
                </a:cubicBezTo>
                <a:cubicBezTo>
                  <a:pt x="117" y="319"/>
                  <a:pt x="71" y="362"/>
                  <a:pt x="40" y="414"/>
                </a:cubicBezTo>
                <a:cubicBezTo>
                  <a:pt x="-13" y="506"/>
                  <a:pt x="-14" y="619"/>
                  <a:pt x="38" y="709"/>
                </a:cubicBezTo>
                <a:cubicBezTo>
                  <a:pt x="95" y="809"/>
                  <a:pt x="205" y="866"/>
                  <a:pt x="342" y="866"/>
                </a:cubicBezTo>
                <a:lnTo>
                  <a:pt x="1018" y="866"/>
                </a:lnTo>
                <a:cubicBezTo>
                  <a:pt x="1159" y="866"/>
                  <a:pt x="1278" y="824"/>
                  <a:pt x="1362" y="744"/>
                </a:cubicBezTo>
                <a:cubicBezTo>
                  <a:pt x="1436" y="673"/>
                  <a:pt x="1478" y="578"/>
                  <a:pt x="1479" y="475"/>
                </a:cubicBezTo>
                <a:cubicBezTo>
                  <a:pt x="1480" y="384"/>
                  <a:pt x="1447" y="298"/>
                  <a:pt x="1387" y="2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3" name="Freeform 422">
            <a:extLst>
              <a:ext uri="{FF2B5EF4-FFF2-40B4-BE49-F238E27FC236}">
                <a16:creationId xmlns:a16="http://schemas.microsoft.com/office/drawing/2014/main" id="{893ED795-4977-E049-BA7D-933741DE8224}"/>
              </a:ext>
            </a:extLst>
          </p:cNvPr>
          <p:cNvSpPr/>
          <p:nvPr/>
        </p:nvSpPr>
        <p:spPr>
          <a:xfrm>
            <a:off x="1175713" y="5998698"/>
            <a:ext cx="532080" cy="46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9" h="1289">
                <a:moveTo>
                  <a:pt x="1303" y="817"/>
                </a:moveTo>
                <a:cubicBezTo>
                  <a:pt x="1235" y="882"/>
                  <a:pt x="1137" y="916"/>
                  <a:pt x="1019" y="916"/>
                </a:cubicBezTo>
                <a:lnTo>
                  <a:pt x="998" y="916"/>
                </a:lnTo>
                <a:lnTo>
                  <a:pt x="1388" y="556"/>
                </a:lnTo>
                <a:cubicBezTo>
                  <a:pt x="1392" y="573"/>
                  <a:pt x="1393" y="592"/>
                  <a:pt x="1393" y="610"/>
                </a:cubicBezTo>
                <a:cubicBezTo>
                  <a:pt x="1393" y="689"/>
                  <a:pt x="1361" y="763"/>
                  <a:pt x="1303" y="817"/>
                </a:cubicBezTo>
                <a:close/>
                <a:moveTo>
                  <a:pt x="733" y="916"/>
                </a:moveTo>
                <a:lnTo>
                  <a:pt x="342" y="916"/>
                </a:lnTo>
                <a:cubicBezTo>
                  <a:pt x="236" y="916"/>
                  <a:pt x="155" y="875"/>
                  <a:pt x="113" y="802"/>
                </a:cubicBezTo>
                <a:cubicBezTo>
                  <a:pt x="76" y="738"/>
                  <a:pt x="77" y="658"/>
                  <a:pt x="115" y="593"/>
                </a:cubicBezTo>
                <a:cubicBezTo>
                  <a:pt x="137" y="555"/>
                  <a:pt x="172" y="524"/>
                  <a:pt x="214" y="502"/>
                </a:cubicBezTo>
                <a:cubicBezTo>
                  <a:pt x="264" y="476"/>
                  <a:pt x="324" y="463"/>
                  <a:pt x="394" y="464"/>
                </a:cubicBezTo>
                <a:cubicBezTo>
                  <a:pt x="431" y="464"/>
                  <a:pt x="466" y="471"/>
                  <a:pt x="498" y="485"/>
                </a:cubicBezTo>
                <a:cubicBezTo>
                  <a:pt x="510" y="491"/>
                  <a:pt x="525" y="490"/>
                  <a:pt x="537" y="483"/>
                </a:cubicBezTo>
                <a:cubicBezTo>
                  <a:pt x="548" y="476"/>
                  <a:pt x="556" y="464"/>
                  <a:pt x="558" y="451"/>
                </a:cubicBezTo>
                <a:cubicBezTo>
                  <a:pt x="573" y="321"/>
                  <a:pt x="683" y="222"/>
                  <a:pt x="815" y="222"/>
                </a:cubicBezTo>
                <a:cubicBezTo>
                  <a:pt x="852" y="222"/>
                  <a:pt x="889" y="231"/>
                  <a:pt x="922" y="246"/>
                </a:cubicBezTo>
                <a:lnTo>
                  <a:pt x="471" y="669"/>
                </a:lnTo>
                <a:cubicBezTo>
                  <a:pt x="458" y="682"/>
                  <a:pt x="454" y="700"/>
                  <a:pt x="461" y="717"/>
                </a:cubicBezTo>
                <a:cubicBezTo>
                  <a:pt x="467" y="733"/>
                  <a:pt x="483" y="744"/>
                  <a:pt x="501" y="744"/>
                </a:cubicBezTo>
                <a:lnTo>
                  <a:pt x="851" y="744"/>
                </a:lnTo>
                <a:lnTo>
                  <a:pt x="740" y="916"/>
                </a:lnTo>
                <a:cubicBezTo>
                  <a:pt x="737" y="916"/>
                  <a:pt x="735" y="916"/>
                  <a:pt x="733" y="916"/>
                </a:cubicBezTo>
                <a:lnTo>
                  <a:pt x="1116" y="344"/>
                </a:lnTo>
                <a:cubicBezTo>
                  <a:pt x="1202" y="346"/>
                  <a:pt x="1274" y="375"/>
                  <a:pt x="1324" y="428"/>
                </a:cubicBezTo>
                <a:cubicBezTo>
                  <a:pt x="1339" y="444"/>
                  <a:pt x="1352" y="461"/>
                  <a:pt x="1362" y="480"/>
                </a:cubicBezTo>
                <a:cubicBezTo>
                  <a:pt x="1361" y="480"/>
                  <a:pt x="1361" y="480"/>
                  <a:pt x="1360" y="480"/>
                </a:cubicBezTo>
                <a:lnTo>
                  <a:pt x="992" y="480"/>
                </a:lnTo>
                <a:lnTo>
                  <a:pt x="1070" y="348"/>
                </a:lnTo>
                <a:cubicBezTo>
                  <a:pt x="1087" y="345"/>
                  <a:pt x="1101" y="344"/>
                  <a:pt x="1116" y="344"/>
                </a:cubicBezTo>
                <a:close/>
                <a:moveTo>
                  <a:pt x="1387" y="369"/>
                </a:moveTo>
                <a:cubicBezTo>
                  <a:pt x="1322" y="300"/>
                  <a:pt x="1231" y="261"/>
                  <a:pt x="1123" y="258"/>
                </a:cubicBezTo>
                <a:lnTo>
                  <a:pt x="1238" y="65"/>
                </a:lnTo>
                <a:cubicBezTo>
                  <a:pt x="1249" y="47"/>
                  <a:pt x="1245" y="23"/>
                  <a:pt x="1228" y="10"/>
                </a:cubicBezTo>
                <a:cubicBezTo>
                  <a:pt x="1211" y="-4"/>
                  <a:pt x="1187" y="-3"/>
                  <a:pt x="1172" y="12"/>
                </a:cubicBezTo>
                <a:lnTo>
                  <a:pt x="989" y="184"/>
                </a:lnTo>
                <a:cubicBezTo>
                  <a:pt x="937" y="153"/>
                  <a:pt x="877" y="136"/>
                  <a:pt x="815" y="136"/>
                </a:cubicBezTo>
                <a:cubicBezTo>
                  <a:pt x="657" y="136"/>
                  <a:pt x="523" y="242"/>
                  <a:pt x="482" y="389"/>
                </a:cubicBezTo>
                <a:cubicBezTo>
                  <a:pt x="454" y="382"/>
                  <a:pt x="425" y="378"/>
                  <a:pt x="395" y="378"/>
                </a:cubicBezTo>
                <a:cubicBezTo>
                  <a:pt x="311" y="377"/>
                  <a:pt x="237" y="393"/>
                  <a:pt x="175" y="425"/>
                </a:cubicBezTo>
                <a:cubicBezTo>
                  <a:pt x="118" y="455"/>
                  <a:pt x="71" y="498"/>
                  <a:pt x="41" y="550"/>
                </a:cubicBezTo>
                <a:cubicBezTo>
                  <a:pt x="-13" y="642"/>
                  <a:pt x="-14" y="755"/>
                  <a:pt x="38" y="845"/>
                </a:cubicBezTo>
                <a:cubicBezTo>
                  <a:pt x="95" y="945"/>
                  <a:pt x="206" y="1002"/>
                  <a:pt x="342" y="1002"/>
                </a:cubicBezTo>
                <a:lnTo>
                  <a:pt x="684" y="1002"/>
                </a:lnTo>
                <a:lnTo>
                  <a:pt x="541" y="1222"/>
                </a:lnTo>
                <a:cubicBezTo>
                  <a:pt x="530" y="1241"/>
                  <a:pt x="533" y="1265"/>
                  <a:pt x="550" y="1279"/>
                </a:cubicBezTo>
                <a:cubicBezTo>
                  <a:pt x="558" y="1285"/>
                  <a:pt x="568" y="1289"/>
                  <a:pt x="577" y="1289"/>
                </a:cubicBezTo>
                <a:cubicBezTo>
                  <a:pt x="588" y="1289"/>
                  <a:pt x="598" y="1285"/>
                  <a:pt x="607" y="1277"/>
                </a:cubicBezTo>
                <a:lnTo>
                  <a:pt x="906" y="1000"/>
                </a:lnTo>
                <a:cubicBezTo>
                  <a:pt x="909" y="1001"/>
                  <a:pt x="913" y="1002"/>
                  <a:pt x="916" y="1002"/>
                </a:cubicBezTo>
                <a:lnTo>
                  <a:pt x="1019" y="1002"/>
                </a:lnTo>
                <a:cubicBezTo>
                  <a:pt x="1160" y="1002"/>
                  <a:pt x="1279" y="959"/>
                  <a:pt x="1362" y="880"/>
                </a:cubicBezTo>
                <a:cubicBezTo>
                  <a:pt x="1437" y="809"/>
                  <a:pt x="1478" y="713"/>
                  <a:pt x="1479" y="611"/>
                </a:cubicBezTo>
                <a:cubicBezTo>
                  <a:pt x="1480" y="519"/>
                  <a:pt x="1447" y="434"/>
                  <a:pt x="1387" y="36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4" name="Freeform 423">
            <a:extLst>
              <a:ext uri="{FF2B5EF4-FFF2-40B4-BE49-F238E27FC236}">
                <a16:creationId xmlns:a16="http://schemas.microsoft.com/office/drawing/2014/main" id="{8B6F10F3-C662-354C-AF76-4B2379DF6BA9}"/>
              </a:ext>
            </a:extLst>
          </p:cNvPr>
          <p:cNvSpPr/>
          <p:nvPr/>
        </p:nvSpPr>
        <p:spPr>
          <a:xfrm>
            <a:off x="682873" y="5938578"/>
            <a:ext cx="30600" cy="66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186">
                <a:moveTo>
                  <a:pt x="43" y="186"/>
                </a:moveTo>
                <a:cubicBezTo>
                  <a:pt x="67" y="186"/>
                  <a:pt x="86" y="167"/>
                  <a:pt x="86" y="143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20" y="0"/>
                  <a:pt x="0" y="19"/>
                  <a:pt x="0" y="43"/>
                </a:cubicBezTo>
                <a:lnTo>
                  <a:pt x="0" y="143"/>
                </a:lnTo>
                <a:cubicBezTo>
                  <a:pt x="0" y="167"/>
                  <a:pt x="20" y="186"/>
                  <a:pt x="43" y="18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5" name="Freeform 424">
            <a:extLst>
              <a:ext uri="{FF2B5EF4-FFF2-40B4-BE49-F238E27FC236}">
                <a16:creationId xmlns:a16="http://schemas.microsoft.com/office/drawing/2014/main" id="{ED7B081D-2A43-804D-8361-997E66FB7BEC}"/>
              </a:ext>
            </a:extLst>
          </p:cNvPr>
          <p:cNvSpPr/>
          <p:nvPr/>
        </p:nvSpPr>
        <p:spPr>
          <a:xfrm>
            <a:off x="760993" y="5981777"/>
            <a:ext cx="56160" cy="5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7" h="157">
                <a:moveTo>
                  <a:pt x="44" y="157"/>
                </a:moveTo>
                <a:cubicBezTo>
                  <a:pt x="55" y="157"/>
                  <a:pt x="66" y="153"/>
                  <a:pt x="74" y="144"/>
                </a:cubicBezTo>
                <a:lnTo>
                  <a:pt x="145" y="73"/>
                </a:lnTo>
                <a:cubicBezTo>
                  <a:pt x="161" y="57"/>
                  <a:pt x="161" y="29"/>
                  <a:pt x="145" y="13"/>
                </a:cubicBezTo>
                <a:cubicBezTo>
                  <a:pt x="128" y="-4"/>
                  <a:pt x="101" y="-4"/>
                  <a:pt x="84" y="13"/>
                </a:cubicBezTo>
                <a:lnTo>
                  <a:pt x="13" y="83"/>
                </a:lnTo>
                <a:cubicBezTo>
                  <a:pt x="-4" y="100"/>
                  <a:pt x="-4" y="127"/>
                  <a:pt x="13" y="144"/>
                </a:cubicBezTo>
                <a:cubicBezTo>
                  <a:pt x="22" y="153"/>
                  <a:pt x="33" y="157"/>
                  <a:pt x="44" y="1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6" name="Freeform 425">
            <a:extLst>
              <a:ext uri="{FF2B5EF4-FFF2-40B4-BE49-F238E27FC236}">
                <a16:creationId xmlns:a16="http://schemas.microsoft.com/office/drawing/2014/main" id="{2D2FFDBA-8C0D-9E44-9275-9EF8E0507705}"/>
              </a:ext>
            </a:extLst>
          </p:cNvPr>
          <p:cNvSpPr/>
          <p:nvPr/>
        </p:nvSpPr>
        <p:spPr>
          <a:xfrm>
            <a:off x="536352" y="6085098"/>
            <a:ext cx="6660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6" h="86">
                <a:moveTo>
                  <a:pt x="43" y="86"/>
                </a:moveTo>
                <a:lnTo>
                  <a:pt x="143" y="86"/>
                </a:lnTo>
                <a:cubicBezTo>
                  <a:pt x="167" y="86"/>
                  <a:pt x="186" y="67"/>
                  <a:pt x="186" y="43"/>
                </a:cubicBezTo>
                <a:cubicBezTo>
                  <a:pt x="186" y="20"/>
                  <a:pt x="167" y="0"/>
                  <a:pt x="143" y="0"/>
                </a:cubicBezTo>
                <a:lnTo>
                  <a:pt x="43" y="0"/>
                </a:lnTo>
                <a:cubicBezTo>
                  <a:pt x="20" y="0"/>
                  <a:pt x="0" y="20"/>
                  <a:pt x="0" y="43"/>
                </a:cubicBezTo>
                <a:cubicBezTo>
                  <a:pt x="0" y="67"/>
                  <a:pt x="20" y="86"/>
                  <a:pt x="43" y="8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7" name="Freeform 426">
            <a:extLst>
              <a:ext uri="{FF2B5EF4-FFF2-40B4-BE49-F238E27FC236}">
                <a16:creationId xmlns:a16="http://schemas.microsoft.com/office/drawing/2014/main" id="{67533099-3774-D448-A22D-F4342C0E68B2}"/>
              </a:ext>
            </a:extLst>
          </p:cNvPr>
          <p:cNvSpPr/>
          <p:nvPr/>
        </p:nvSpPr>
        <p:spPr>
          <a:xfrm>
            <a:off x="579193" y="5981418"/>
            <a:ext cx="56160" cy="5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7" h="157">
                <a:moveTo>
                  <a:pt x="84" y="145"/>
                </a:moveTo>
                <a:cubicBezTo>
                  <a:pt x="92" y="153"/>
                  <a:pt x="103" y="157"/>
                  <a:pt x="114" y="157"/>
                </a:cubicBezTo>
                <a:cubicBezTo>
                  <a:pt x="125" y="157"/>
                  <a:pt x="136" y="153"/>
                  <a:pt x="145" y="145"/>
                </a:cubicBezTo>
                <a:cubicBezTo>
                  <a:pt x="162" y="128"/>
                  <a:pt x="162" y="101"/>
                  <a:pt x="145" y="84"/>
                </a:cubicBezTo>
                <a:lnTo>
                  <a:pt x="74" y="13"/>
                </a:lnTo>
                <a:cubicBezTo>
                  <a:pt x="57" y="-4"/>
                  <a:pt x="30" y="-4"/>
                  <a:pt x="13" y="13"/>
                </a:cubicBezTo>
                <a:cubicBezTo>
                  <a:pt x="-4" y="30"/>
                  <a:pt x="-4" y="57"/>
                  <a:pt x="13" y="7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8" name="Freeform 427">
            <a:extLst>
              <a:ext uri="{FF2B5EF4-FFF2-40B4-BE49-F238E27FC236}">
                <a16:creationId xmlns:a16="http://schemas.microsoft.com/office/drawing/2014/main" id="{C7F8BA44-7D68-824B-AC7D-097561E2EA27}"/>
              </a:ext>
            </a:extLst>
          </p:cNvPr>
          <p:cNvSpPr/>
          <p:nvPr/>
        </p:nvSpPr>
        <p:spPr>
          <a:xfrm>
            <a:off x="478033" y="5998698"/>
            <a:ext cx="532080" cy="46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9" h="1289">
                <a:moveTo>
                  <a:pt x="1302" y="817"/>
                </a:moveTo>
                <a:cubicBezTo>
                  <a:pt x="1235" y="882"/>
                  <a:pt x="1137" y="916"/>
                  <a:pt x="1018" y="916"/>
                </a:cubicBezTo>
                <a:lnTo>
                  <a:pt x="998" y="916"/>
                </a:lnTo>
                <a:lnTo>
                  <a:pt x="1388" y="556"/>
                </a:lnTo>
                <a:cubicBezTo>
                  <a:pt x="1391" y="573"/>
                  <a:pt x="1393" y="592"/>
                  <a:pt x="1393" y="610"/>
                </a:cubicBezTo>
                <a:cubicBezTo>
                  <a:pt x="1392" y="689"/>
                  <a:pt x="1360" y="763"/>
                  <a:pt x="1302" y="817"/>
                </a:cubicBezTo>
                <a:close/>
                <a:moveTo>
                  <a:pt x="733" y="916"/>
                </a:moveTo>
                <a:lnTo>
                  <a:pt x="341" y="916"/>
                </a:lnTo>
                <a:cubicBezTo>
                  <a:pt x="236" y="916"/>
                  <a:pt x="155" y="875"/>
                  <a:pt x="113" y="802"/>
                </a:cubicBezTo>
                <a:cubicBezTo>
                  <a:pt x="76" y="738"/>
                  <a:pt x="77" y="658"/>
                  <a:pt x="115" y="593"/>
                </a:cubicBezTo>
                <a:cubicBezTo>
                  <a:pt x="138" y="555"/>
                  <a:pt x="172" y="524"/>
                  <a:pt x="215" y="502"/>
                </a:cubicBezTo>
                <a:cubicBezTo>
                  <a:pt x="264" y="476"/>
                  <a:pt x="324" y="463"/>
                  <a:pt x="393" y="464"/>
                </a:cubicBezTo>
                <a:cubicBezTo>
                  <a:pt x="430" y="464"/>
                  <a:pt x="465" y="471"/>
                  <a:pt x="497" y="485"/>
                </a:cubicBezTo>
                <a:cubicBezTo>
                  <a:pt x="510" y="491"/>
                  <a:pt x="524" y="490"/>
                  <a:pt x="536" y="483"/>
                </a:cubicBezTo>
                <a:cubicBezTo>
                  <a:pt x="548" y="476"/>
                  <a:pt x="556" y="464"/>
                  <a:pt x="557" y="451"/>
                </a:cubicBezTo>
                <a:cubicBezTo>
                  <a:pt x="572" y="321"/>
                  <a:pt x="683" y="222"/>
                  <a:pt x="814" y="222"/>
                </a:cubicBezTo>
                <a:cubicBezTo>
                  <a:pt x="852" y="222"/>
                  <a:pt x="888" y="231"/>
                  <a:pt x="922" y="246"/>
                </a:cubicBezTo>
                <a:lnTo>
                  <a:pt x="471" y="669"/>
                </a:lnTo>
                <a:cubicBezTo>
                  <a:pt x="458" y="682"/>
                  <a:pt x="454" y="700"/>
                  <a:pt x="460" y="717"/>
                </a:cubicBezTo>
                <a:cubicBezTo>
                  <a:pt x="466" y="733"/>
                  <a:pt x="482" y="744"/>
                  <a:pt x="500" y="744"/>
                </a:cubicBezTo>
                <a:lnTo>
                  <a:pt x="851" y="744"/>
                </a:lnTo>
                <a:lnTo>
                  <a:pt x="739" y="916"/>
                </a:lnTo>
                <a:cubicBezTo>
                  <a:pt x="737" y="916"/>
                  <a:pt x="735" y="916"/>
                  <a:pt x="733" y="916"/>
                </a:cubicBezTo>
                <a:close/>
                <a:moveTo>
                  <a:pt x="1115" y="344"/>
                </a:moveTo>
                <a:cubicBezTo>
                  <a:pt x="1202" y="346"/>
                  <a:pt x="1274" y="375"/>
                  <a:pt x="1324" y="428"/>
                </a:cubicBezTo>
                <a:cubicBezTo>
                  <a:pt x="1339" y="444"/>
                  <a:pt x="1351" y="461"/>
                  <a:pt x="1361" y="480"/>
                </a:cubicBezTo>
                <a:cubicBezTo>
                  <a:pt x="1361" y="480"/>
                  <a:pt x="1360" y="480"/>
                  <a:pt x="1359" y="480"/>
                </a:cubicBezTo>
                <a:lnTo>
                  <a:pt x="991" y="480"/>
                </a:lnTo>
                <a:lnTo>
                  <a:pt x="1069" y="348"/>
                </a:lnTo>
                <a:cubicBezTo>
                  <a:pt x="1086" y="345"/>
                  <a:pt x="1101" y="344"/>
                  <a:pt x="1115" y="344"/>
                </a:cubicBezTo>
                <a:close/>
                <a:moveTo>
                  <a:pt x="1387" y="369"/>
                </a:moveTo>
                <a:cubicBezTo>
                  <a:pt x="1322" y="300"/>
                  <a:pt x="1230" y="261"/>
                  <a:pt x="1123" y="258"/>
                </a:cubicBezTo>
                <a:lnTo>
                  <a:pt x="1238" y="65"/>
                </a:lnTo>
                <a:cubicBezTo>
                  <a:pt x="1249" y="47"/>
                  <a:pt x="1244" y="23"/>
                  <a:pt x="1228" y="10"/>
                </a:cubicBezTo>
                <a:cubicBezTo>
                  <a:pt x="1211" y="-4"/>
                  <a:pt x="1187" y="-3"/>
                  <a:pt x="1171" y="12"/>
                </a:cubicBezTo>
                <a:lnTo>
                  <a:pt x="988" y="184"/>
                </a:lnTo>
                <a:cubicBezTo>
                  <a:pt x="936" y="153"/>
                  <a:pt x="876" y="136"/>
                  <a:pt x="814" y="136"/>
                </a:cubicBezTo>
                <a:cubicBezTo>
                  <a:pt x="791" y="136"/>
                  <a:pt x="769" y="138"/>
                  <a:pt x="748" y="143"/>
                </a:cubicBezTo>
                <a:cubicBezTo>
                  <a:pt x="711" y="107"/>
                  <a:pt x="662" y="87"/>
                  <a:pt x="611" y="87"/>
                </a:cubicBezTo>
                <a:cubicBezTo>
                  <a:pt x="503" y="87"/>
                  <a:pt x="415" y="175"/>
                  <a:pt x="415" y="284"/>
                </a:cubicBezTo>
                <a:cubicBezTo>
                  <a:pt x="415" y="318"/>
                  <a:pt x="424" y="352"/>
                  <a:pt x="441" y="381"/>
                </a:cubicBezTo>
                <a:cubicBezTo>
                  <a:pt x="426" y="379"/>
                  <a:pt x="410" y="378"/>
                  <a:pt x="394" y="378"/>
                </a:cubicBezTo>
                <a:cubicBezTo>
                  <a:pt x="392" y="378"/>
                  <a:pt x="391" y="378"/>
                  <a:pt x="389" y="378"/>
                </a:cubicBezTo>
                <a:cubicBezTo>
                  <a:pt x="308" y="378"/>
                  <a:pt x="236" y="394"/>
                  <a:pt x="175" y="425"/>
                </a:cubicBezTo>
                <a:cubicBezTo>
                  <a:pt x="118" y="455"/>
                  <a:pt x="72" y="498"/>
                  <a:pt x="41" y="550"/>
                </a:cubicBezTo>
                <a:cubicBezTo>
                  <a:pt x="-12" y="642"/>
                  <a:pt x="-13" y="755"/>
                  <a:pt x="38" y="845"/>
                </a:cubicBezTo>
                <a:cubicBezTo>
                  <a:pt x="95" y="945"/>
                  <a:pt x="206" y="1002"/>
                  <a:pt x="341" y="1002"/>
                </a:cubicBezTo>
                <a:lnTo>
                  <a:pt x="684" y="1002"/>
                </a:lnTo>
                <a:lnTo>
                  <a:pt x="541" y="1222"/>
                </a:lnTo>
                <a:cubicBezTo>
                  <a:pt x="529" y="1241"/>
                  <a:pt x="533" y="1265"/>
                  <a:pt x="549" y="1279"/>
                </a:cubicBezTo>
                <a:cubicBezTo>
                  <a:pt x="557" y="1285"/>
                  <a:pt x="567" y="1289"/>
                  <a:pt x="577" y="1289"/>
                </a:cubicBezTo>
                <a:cubicBezTo>
                  <a:pt x="587" y="1289"/>
                  <a:pt x="598" y="1285"/>
                  <a:pt x="606" y="1277"/>
                </a:cubicBezTo>
                <a:lnTo>
                  <a:pt x="906" y="1000"/>
                </a:lnTo>
                <a:cubicBezTo>
                  <a:pt x="909" y="1001"/>
                  <a:pt x="912" y="1002"/>
                  <a:pt x="915" y="1002"/>
                </a:cubicBezTo>
                <a:lnTo>
                  <a:pt x="1018" y="1002"/>
                </a:lnTo>
                <a:cubicBezTo>
                  <a:pt x="1159" y="1002"/>
                  <a:pt x="1278" y="959"/>
                  <a:pt x="1362" y="880"/>
                </a:cubicBezTo>
                <a:cubicBezTo>
                  <a:pt x="1436" y="809"/>
                  <a:pt x="1478" y="713"/>
                  <a:pt x="1479" y="611"/>
                </a:cubicBezTo>
                <a:cubicBezTo>
                  <a:pt x="1479" y="519"/>
                  <a:pt x="1447" y="434"/>
                  <a:pt x="1387" y="36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9" name="Freeform 428">
            <a:extLst>
              <a:ext uri="{FF2B5EF4-FFF2-40B4-BE49-F238E27FC236}">
                <a16:creationId xmlns:a16="http://schemas.microsoft.com/office/drawing/2014/main" id="{0327396F-378B-BE41-8561-3F21C1F31847}"/>
              </a:ext>
            </a:extLst>
          </p:cNvPr>
          <p:cNvSpPr/>
          <p:nvPr/>
        </p:nvSpPr>
        <p:spPr>
          <a:xfrm>
            <a:off x="2285953" y="6334577"/>
            <a:ext cx="5652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217">
                <a:moveTo>
                  <a:pt x="136" y="5"/>
                </a:moveTo>
                <a:cubicBezTo>
                  <a:pt x="115" y="-6"/>
                  <a:pt x="89" y="1"/>
                  <a:pt x="78" y="22"/>
                </a:cubicBezTo>
                <a:lnTo>
                  <a:pt x="6" y="153"/>
                </a:lnTo>
                <a:cubicBezTo>
                  <a:pt x="-6" y="174"/>
                  <a:pt x="2" y="200"/>
                  <a:pt x="23" y="211"/>
                </a:cubicBezTo>
                <a:cubicBezTo>
                  <a:pt x="29" y="215"/>
                  <a:pt x="36" y="217"/>
                  <a:pt x="43" y="217"/>
                </a:cubicBezTo>
                <a:cubicBezTo>
                  <a:pt x="59" y="217"/>
                  <a:pt x="73" y="209"/>
                  <a:pt x="81" y="194"/>
                </a:cubicBezTo>
                <a:lnTo>
                  <a:pt x="153" y="64"/>
                </a:lnTo>
                <a:cubicBezTo>
                  <a:pt x="164" y="43"/>
                  <a:pt x="157" y="17"/>
                  <a:pt x="136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0" name="Freeform 429">
            <a:extLst>
              <a:ext uri="{FF2B5EF4-FFF2-40B4-BE49-F238E27FC236}">
                <a16:creationId xmlns:a16="http://schemas.microsoft.com/office/drawing/2014/main" id="{516FE389-F24A-0A4A-98F5-632F41EF7203}"/>
              </a:ext>
            </a:extLst>
          </p:cNvPr>
          <p:cNvSpPr/>
          <p:nvPr/>
        </p:nvSpPr>
        <p:spPr>
          <a:xfrm>
            <a:off x="1973833" y="6365178"/>
            <a:ext cx="84960" cy="12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361">
                <a:moveTo>
                  <a:pt x="215" y="6"/>
                </a:moveTo>
                <a:cubicBezTo>
                  <a:pt x="194" y="-6"/>
                  <a:pt x="168" y="2"/>
                  <a:pt x="156" y="23"/>
                </a:cubicBezTo>
                <a:lnTo>
                  <a:pt x="5" y="297"/>
                </a:lnTo>
                <a:cubicBezTo>
                  <a:pt x="-6" y="318"/>
                  <a:pt x="1" y="344"/>
                  <a:pt x="22" y="355"/>
                </a:cubicBezTo>
                <a:cubicBezTo>
                  <a:pt x="29" y="359"/>
                  <a:pt x="36" y="361"/>
                  <a:pt x="43" y="361"/>
                </a:cubicBezTo>
                <a:cubicBezTo>
                  <a:pt x="58" y="361"/>
                  <a:pt x="73" y="352"/>
                  <a:pt x="81" y="338"/>
                </a:cubicBezTo>
                <a:lnTo>
                  <a:pt x="232" y="64"/>
                </a:lnTo>
                <a:cubicBezTo>
                  <a:pt x="243" y="43"/>
                  <a:pt x="235" y="17"/>
                  <a:pt x="215" y="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1" name="Freeform 430">
            <a:extLst>
              <a:ext uri="{FF2B5EF4-FFF2-40B4-BE49-F238E27FC236}">
                <a16:creationId xmlns:a16="http://schemas.microsoft.com/office/drawing/2014/main" id="{78AF25C4-8A3D-6B40-9BCF-0656298EEB98}"/>
              </a:ext>
            </a:extLst>
          </p:cNvPr>
          <p:cNvSpPr/>
          <p:nvPr/>
        </p:nvSpPr>
        <p:spPr>
          <a:xfrm>
            <a:off x="2169312" y="6365178"/>
            <a:ext cx="84960" cy="12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361">
                <a:moveTo>
                  <a:pt x="215" y="6"/>
                </a:moveTo>
                <a:cubicBezTo>
                  <a:pt x="194" y="-6"/>
                  <a:pt x="168" y="2"/>
                  <a:pt x="157" y="23"/>
                </a:cubicBezTo>
                <a:lnTo>
                  <a:pt x="6" y="297"/>
                </a:lnTo>
                <a:cubicBezTo>
                  <a:pt x="-6" y="318"/>
                  <a:pt x="2" y="344"/>
                  <a:pt x="23" y="355"/>
                </a:cubicBezTo>
                <a:cubicBezTo>
                  <a:pt x="29" y="359"/>
                  <a:pt x="36" y="361"/>
                  <a:pt x="43" y="361"/>
                </a:cubicBezTo>
                <a:cubicBezTo>
                  <a:pt x="59" y="361"/>
                  <a:pt x="73" y="352"/>
                  <a:pt x="81" y="338"/>
                </a:cubicBezTo>
                <a:lnTo>
                  <a:pt x="232" y="64"/>
                </a:lnTo>
                <a:cubicBezTo>
                  <a:pt x="244" y="43"/>
                  <a:pt x="236" y="17"/>
                  <a:pt x="215" y="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2" name="Freeform 431">
            <a:extLst>
              <a:ext uri="{FF2B5EF4-FFF2-40B4-BE49-F238E27FC236}">
                <a16:creationId xmlns:a16="http://schemas.microsoft.com/office/drawing/2014/main" id="{0F68554F-006D-4645-8BB9-18CD0F7F935A}"/>
              </a:ext>
            </a:extLst>
          </p:cNvPr>
          <p:cNvSpPr/>
          <p:nvPr/>
        </p:nvSpPr>
        <p:spPr>
          <a:xfrm>
            <a:off x="1909033" y="6355098"/>
            <a:ext cx="5652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217">
                <a:moveTo>
                  <a:pt x="136" y="5"/>
                </a:moveTo>
                <a:cubicBezTo>
                  <a:pt x="116" y="-6"/>
                  <a:pt x="89" y="1"/>
                  <a:pt x="78" y="22"/>
                </a:cubicBezTo>
                <a:lnTo>
                  <a:pt x="6" y="153"/>
                </a:lnTo>
                <a:cubicBezTo>
                  <a:pt x="-6" y="174"/>
                  <a:pt x="2" y="200"/>
                  <a:pt x="23" y="211"/>
                </a:cubicBezTo>
                <a:cubicBezTo>
                  <a:pt x="29" y="215"/>
                  <a:pt x="37" y="217"/>
                  <a:pt x="44" y="217"/>
                </a:cubicBezTo>
                <a:cubicBezTo>
                  <a:pt x="59" y="217"/>
                  <a:pt x="73" y="209"/>
                  <a:pt x="81" y="194"/>
                </a:cubicBezTo>
                <a:lnTo>
                  <a:pt x="153" y="64"/>
                </a:lnTo>
                <a:cubicBezTo>
                  <a:pt x="165" y="43"/>
                  <a:pt x="157" y="17"/>
                  <a:pt x="136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3" name="Freeform 432">
            <a:extLst>
              <a:ext uri="{FF2B5EF4-FFF2-40B4-BE49-F238E27FC236}">
                <a16:creationId xmlns:a16="http://schemas.microsoft.com/office/drawing/2014/main" id="{D84F02E2-550B-8849-8605-7D4CEE98155E}"/>
              </a:ext>
            </a:extLst>
          </p:cNvPr>
          <p:cNvSpPr/>
          <p:nvPr/>
        </p:nvSpPr>
        <p:spPr>
          <a:xfrm>
            <a:off x="1858273" y="5991858"/>
            <a:ext cx="532440" cy="463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80" h="1288">
                <a:moveTo>
                  <a:pt x="1303" y="817"/>
                </a:moveTo>
                <a:cubicBezTo>
                  <a:pt x="1236" y="881"/>
                  <a:pt x="1138" y="915"/>
                  <a:pt x="1019" y="915"/>
                </a:cubicBezTo>
                <a:lnTo>
                  <a:pt x="999" y="915"/>
                </a:lnTo>
                <a:lnTo>
                  <a:pt x="1389" y="555"/>
                </a:lnTo>
                <a:cubicBezTo>
                  <a:pt x="1392" y="573"/>
                  <a:pt x="1394" y="591"/>
                  <a:pt x="1393" y="610"/>
                </a:cubicBezTo>
                <a:cubicBezTo>
                  <a:pt x="1393" y="689"/>
                  <a:pt x="1361" y="762"/>
                  <a:pt x="1303" y="817"/>
                </a:cubicBezTo>
                <a:close/>
                <a:moveTo>
                  <a:pt x="733" y="915"/>
                </a:moveTo>
                <a:lnTo>
                  <a:pt x="342" y="915"/>
                </a:lnTo>
                <a:cubicBezTo>
                  <a:pt x="236" y="915"/>
                  <a:pt x="155" y="875"/>
                  <a:pt x="113" y="802"/>
                </a:cubicBezTo>
                <a:cubicBezTo>
                  <a:pt x="76" y="738"/>
                  <a:pt x="77" y="658"/>
                  <a:pt x="115" y="593"/>
                </a:cubicBezTo>
                <a:cubicBezTo>
                  <a:pt x="137" y="555"/>
                  <a:pt x="172" y="523"/>
                  <a:pt x="214" y="502"/>
                </a:cubicBezTo>
                <a:cubicBezTo>
                  <a:pt x="264" y="476"/>
                  <a:pt x="325" y="463"/>
                  <a:pt x="394" y="464"/>
                </a:cubicBezTo>
                <a:cubicBezTo>
                  <a:pt x="431" y="464"/>
                  <a:pt x="466" y="471"/>
                  <a:pt x="498" y="485"/>
                </a:cubicBezTo>
                <a:cubicBezTo>
                  <a:pt x="511" y="491"/>
                  <a:pt x="525" y="490"/>
                  <a:pt x="537" y="483"/>
                </a:cubicBezTo>
                <a:cubicBezTo>
                  <a:pt x="549" y="476"/>
                  <a:pt x="557" y="464"/>
                  <a:pt x="558" y="451"/>
                </a:cubicBezTo>
                <a:cubicBezTo>
                  <a:pt x="573" y="320"/>
                  <a:pt x="684" y="222"/>
                  <a:pt x="815" y="222"/>
                </a:cubicBezTo>
                <a:cubicBezTo>
                  <a:pt x="853" y="222"/>
                  <a:pt x="889" y="230"/>
                  <a:pt x="923" y="246"/>
                </a:cubicBezTo>
                <a:lnTo>
                  <a:pt x="471" y="669"/>
                </a:lnTo>
                <a:cubicBezTo>
                  <a:pt x="459" y="681"/>
                  <a:pt x="454" y="700"/>
                  <a:pt x="461" y="716"/>
                </a:cubicBezTo>
                <a:cubicBezTo>
                  <a:pt x="467" y="733"/>
                  <a:pt x="483" y="744"/>
                  <a:pt x="501" y="744"/>
                </a:cubicBezTo>
                <a:lnTo>
                  <a:pt x="851" y="744"/>
                </a:lnTo>
                <a:lnTo>
                  <a:pt x="740" y="916"/>
                </a:lnTo>
                <a:cubicBezTo>
                  <a:pt x="738" y="916"/>
                  <a:pt x="736" y="915"/>
                  <a:pt x="733" y="915"/>
                </a:cubicBezTo>
                <a:close/>
                <a:moveTo>
                  <a:pt x="1116" y="344"/>
                </a:moveTo>
                <a:cubicBezTo>
                  <a:pt x="1202" y="345"/>
                  <a:pt x="1275" y="374"/>
                  <a:pt x="1325" y="428"/>
                </a:cubicBezTo>
                <a:cubicBezTo>
                  <a:pt x="1339" y="444"/>
                  <a:pt x="1352" y="461"/>
                  <a:pt x="1362" y="480"/>
                </a:cubicBezTo>
                <a:cubicBezTo>
                  <a:pt x="1361" y="480"/>
                  <a:pt x="1361" y="480"/>
                  <a:pt x="1360" y="480"/>
                </a:cubicBezTo>
                <a:lnTo>
                  <a:pt x="992" y="480"/>
                </a:lnTo>
                <a:lnTo>
                  <a:pt x="1070" y="348"/>
                </a:lnTo>
                <a:cubicBezTo>
                  <a:pt x="1087" y="345"/>
                  <a:pt x="1102" y="344"/>
                  <a:pt x="1116" y="344"/>
                </a:cubicBezTo>
                <a:close/>
                <a:moveTo>
                  <a:pt x="1388" y="369"/>
                </a:moveTo>
                <a:cubicBezTo>
                  <a:pt x="1322" y="299"/>
                  <a:pt x="1231" y="261"/>
                  <a:pt x="1124" y="258"/>
                </a:cubicBezTo>
                <a:lnTo>
                  <a:pt x="1238" y="65"/>
                </a:lnTo>
                <a:cubicBezTo>
                  <a:pt x="1249" y="47"/>
                  <a:pt x="1245" y="23"/>
                  <a:pt x="1228" y="9"/>
                </a:cubicBezTo>
                <a:cubicBezTo>
                  <a:pt x="1212" y="-4"/>
                  <a:pt x="1188" y="-3"/>
                  <a:pt x="1172" y="12"/>
                </a:cubicBezTo>
                <a:lnTo>
                  <a:pt x="989" y="183"/>
                </a:lnTo>
                <a:cubicBezTo>
                  <a:pt x="937" y="153"/>
                  <a:pt x="877" y="136"/>
                  <a:pt x="815" y="136"/>
                </a:cubicBezTo>
                <a:cubicBezTo>
                  <a:pt x="658" y="136"/>
                  <a:pt x="523" y="242"/>
                  <a:pt x="483" y="389"/>
                </a:cubicBezTo>
                <a:cubicBezTo>
                  <a:pt x="454" y="382"/>
                  <a:pt x="425" y="378"/>
                  <a:pt x="395" y="378"/>
                </a:cubicBezTo>
                <a:cubicBezTo>
                  <a:pt x="311" y="377"/>
                  <a:pt x="237" y="393"/>
                  <a:pt x="175" y="425"/>
                </a:cubicBezTo>
                <a:cubicBezTo>
                  <a:pt x="118" y="454"/>
                  <a:pt x="71" y="498"/>
                  <a:pt x="41" y="550"/>
                </a:cubicBezTo>
                <a:cubicBezTo>
                  <a:pt x="-13" y="641"/>
                  <a:pt x="-14" y="754"/>
                  <a:pt x="38" y="845"/>
                </a:cubicBezTo>
                <a:cubicBezTo>
                  <a:pt x="95" y="944"/>
                  <a:pt x="206" y="1001"/>
                  <a:pt x="342" y="1001"/>
                </a:cubicBezTo>
                <a:lnTo>
                  <a:pt x="685" y="1001"/>
                </a:lnTo>
                <a:lnTo>
                  <a:pt x="542" y="1222"/>
                </a:lnTo>
                <a:cubicBezTo>
                  <a:pt x="530" y="1240"/>
                  <a:pt x="533" y="1264"/>
                  <a:pt x="550" y="1278"/>
                </a:cubicBezTo>
                <a:cubicBezTo>
                  <a:pt x="558" y="1285"/>
                  <a:pt x="568" y="1288"/>
                  <a:pt x="578" y="1288"/>
                </a:cubicBezTo>
                <a:cubicBezTo>
                  <a:pt x="588" y="1288"/>
                  <a:pt x="599" y="1285"/>
                  <a:pt x="607" y="1277"/>
                </a:cubicBezTo>
                <a:lnTo>
                  <a:pt x="907" y="1000"/>
                </a:lnTo>
                <a:cubicBezTo>
                  <a:pt x="910" y="1001"/>
                  <a:pt x="913" y="1001"/>
                  <a:pt x="916" y="1001"/>
                </a:cubicBezTo>
                <a:lnTo>
                  <a:pt x="1019" y="1001"/>
                </a:lnTo>
                <a:cubicBezTo>
                  <a:pt x="1160" y="1001"/>
                  <a:pt x="1279" y="959"/>
                  <a:pt x="1362" y="880"/>
                </a:cubicBezTo>
                <a:cubicBezTo>
                  <a:pt x="1437" y="808"/>
                  <a:pt x="1479" y="713"/>
                  <a:pt x="1480" y="611"/>
                </a:cubicBezTo>
                <a:cubicBezTo>
                  <a:pt x="1480" y="519"/>
                  <a:pt x="1448" y="433"/>
                  <a:pt x="1388" y="36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4" name="Freeform 433">
            <a:extLst>
              <a:ext uri="{FF2B5EF4-FFF2-40B4-BE49-F238E27FC236}">
                <a16:creationId xmlns:a16="http://schemas.microsoft.com/office/drawing/2014/main" id="{5859946E-035D-3A44-9884-18BD0AEDC0E7}"/>
              </a:ext>
            </a:extLst>
          </p:cNvPr>
          <p:cNvSpPr/>
          <p:nvPr/>
        </p:nvSpPr>
        <p:spPr>
          <a:xfrm>
            <a:off x="3295753" y="6041538"/>
            <a:ext cx="477360" cy="306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851">
                <a:moveTo>
                  <a:pt x="86" y="765"/>
                </a:moveTo>
                <a:lnTo>
                  <a:pt x="1241" y="765"/>
                </a:lnTo>
                <a:lnTo>
                  <a:pt x="1241" y="86"/>
                </a:lnTo>
                <a:lnTo>
                  <a:pt x="86" y="86"/>
                </a:lnTo>
                <a:close/>
                <a:moveTo>
                  <a:pt x="1261" y="851"/>
                </a:moveTo>
                <a:lnTo>
                  <a:pt x="66" y="851"/>
                </a:lnTo>
                <a:cubicBezTo>
                  <a:pt x="30" y="851"/>
                  <a:pt x="0" y="822"/>
                  <a:pt x="0" y="787"/>
                </a:cubicBezTo>
                <a:lnTo>
                  <a:pt x="0" y="64"/>
                </a:lnTo>
                <a:cubicBezTo>
                  <a:pt x="0" y="29"/>
                  <a:pt x="30" y="0"/>
                  <a:pt x="66" y="0"/>
                </a:cubicBezTo>
                <a:lnTo>
                  <a:pt x="1261" y="0"/>
                </a:lnTo>
                <a:cubicBezTo>
                  <a:pt x="1297" y="0"/>
                  <a:pt x="1327" y="29"/>
                  <a:pt x="1327" y="64"/>
                </a:cubicBezTo>
                <a:lnTo>
                  <a:pt x="1327" y="787"/>
                </a:lnTo>
                <a:cubicBezTo>
                  <a:pt x="1327" y="822"/>
                  <a:pt x="1297" y="851"/>
                  <a:pt x="1261" y="85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5" name="Freeform 434">
            <a:extLst>
              <a:ext uri="{FF2B5EF4-FFF2-40B4-BE49-F238E27FC236}">
                <a16:creationId xmlns:a16="http://schemas.microsoft.com/office/drawing/2014/main" id="{259922A0-75C3-9A48-8FF5-F67B2C318EE0}"/>
              </a:ext>
            </a:extLst>
          </p:cNvPr>
          <p:cNvSpPr/>
          <p:nvPr/>
        </p:nvSpPr>
        <p:spPr>
          <a:xfrm>
            <a:off x="3240672" y="6374898"/>
            <a:ext cx="587520" cy="30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33" h="87">
                <a:moveTo>
                  <a:pt x="1589" y="87"/>
                </a:moveTo>
                <a:lnTo>
                  <a:pt x="43" y="87"/>
                </a:lnTo>
                <a:cubicBezTo>
                  <a:pt x="20" y="87"/>
                  <a:pt x="0" y="67"/>
                  <a:pt x="0" y="43"/>
                </a:cubicBezTo>
                <a:cubicBezTo>
                  <a:pt x="0" y="20"/>
                  <a:pt x="20" y="0"/>
                  <a:pt x="43" y="0"/>
                </a:cubicBezTo>
                <a:lnTo>
                  <a:pt x="1589" y="0"/>
                </a:lnTo>
                <a:cubicBezTo>
                  <a:pt x="1613" y="0"/>
                  <a:pt x="1633" y="20"/>
                  <a:pt x="1633" y="43"/>
                </a:cubicBezTo>
                <a:cubicBezTo>
                  <a:pt x="1633" y="67"/>
                  <a:pt x="1613" y="87"/>
                  <a:pt x="1589" y="8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6" name="Freeform 435">
            <a:extLst>
              <a:ext uri="{FF2B5EF4-FFF2-40B4-BE49-F238E27FC236}">
                <a16:creationId xmlns:a16="http://schemas.microsoft.com/office/drawing/2014/main" id="{5CF4A562-0071-0441-9133-C5F74B4FBAB2}"/>
              </a:ext>
            </a:extLst>
          </p:cNvPr>
          <p:cNvSpPr/>
          <p:nvPr/>
        </p:nvSpPr>
        <p:spPr>
          <a:xfrm>
            <a:off x="4091353" y="5982498"/>
            <a:ext cx="24048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9" h="1327">
                <a:moveTo>
                  <a:pt x="335" y="357"/>
                </a:moveTo>
                <a:cubicBezTo>
                  <a:pt x="282" y="357"/>
                  <a:pt x="239" y="314"/>
                  <a:pt x="239" y="261"/>
                </a:cubicBezTo>
                <a:cubicBezTo>
                  <a:pt x="239" y="208"/>
                  <a:pt x="282" y="165"/>
                  <a:pt x="335" y="165"/>
                </a:cubicBezTo>
                <a:cubicBezTo>
                  <a:pt x="388" y="165"/>
                  <a:pt x="431" y="208"/>
                  <a:pt x="431" y="261"/>
                </a:cubicBezTo>
                <a:cubicBezTo>
                  <a:pt x="431" y="314"/>
                  <a:pt x="388" y="357"/>
                  <a:pt x="335" y="357"/>
                </a:cubicBezTo>
                <a:close/>
                <a:moveTo>
                  <a:pt x="571" y="97"/>
                </a:moveTo>
                <a:cubicBezTo>
                  <a:pt x="507" y="34"/>
                  <a:pt x="424" y="0"/>
                  <a:pt x="335" y="0"/>
                </a:cubicBezTo>
                <a:cubicBezTo>
                  <a:pt x="334" y="0"/>
                  <a:pt x="334" y="0"/>
                  <a:pt x="333" y="0"/>
                </a:cubicBezTo>
                <a:cubicBezTo>
                  <a:pt x="244" y="0"/>
                  <a:pt x="161" y="35"/>
                  <a:pt x="98" y="98"/>
                </a:cubicBezTo>
                <a:cubicBezTo>
                  <a:pt x="35" y="161"/>
                  <a:pt x="0" y="245"/>
                  <a:pt x="0" y="334"/>
                </a:cubicBezTo>
                <a:cubicBezTo>
                  <a:pt x="0" y="438"/>
                  <a:pt x="48" y="535"/>
                  <a:pt x="129" y="598"/>
                </a:cubicBezTo>
                <a:cubicBezTo>
                  <a:pt x="123" y="615"/>
                  <a:pt x="128" y="633"/>
                  <a:pt x="142" y="645"/>
                </a:cubicBezTo>
                <a:lnTo>
                  <a:pt x="223" y="714"/>
                </a:lnTo>
                <a:lnTo>
                  <a:pt x="184" y="758"/>
                </a:lnTo>
                <a:cubicBezTo>
                  <a:pt x="177" y="766"/>
                  <a:pt x="174" y="776"/>
                  <a:pt x="174" y="786"/>
                </a:cubicBezTo>
                <a:lnTo>
                  <a:pt x="174" y="859"/>
                </a:lnTo>
                <a:cubicBezTo>
                  <a:pt x="174" y="871"/>
                  <a:pt x="179" y="884"/>
                  <a:pt x="189" y="892"/>
                </a:cubicBezTo>
                <a:lnTo>
                  <a:pt x="244" y="937"/>
                </a:lnTo>
                <a:lnTo>
                  <a:pt x="189" y="985"/>
                </a:lnTo>
                <a:cubicBezTo>
                  <a:pt x="179" y="994"/>
                  <a:pt x="174" y="1005"/>
                  <a:pt x="174" y="1018"/>
                </a:cubicBezTo>
                <a:cubicBezTo>
                  <a:pt x="174" y="1030"/>
                  <a:pt x="179" y="1042"/>
                  <a:pt x="189" y="1050"/>
                </a:cubicBezTo>
                <a:lnTo>
                  <a:pt x="237" y="1092"/>
                </a:lnTo>
                <a:lnTo>
                  <a:pt x="188" y="1137"/>
                </a:lnTo>
                <a:cubicBezTo>
                  <a:pt x="179" y="1145"/>
                  <a:pt x="174" y="1157"/>
                  <a:pt x="174" y="1168"/>
                </a:cubicBezTo>
                <a:cubicBezTo>
                  <a:pt x="174" y="1180"/>
                  <a:pt x="178" y="1192"/>
                  <a:pt x="187" y="1200"/>
                </a:cubicBezTo>
                <a:lnTo>
                  <a:pt x="305" y="1315"/>
                </a:lnTo>
                <a:cubicBezTo>
                  <a:pt x="313" y="1323"/>
                  <a:pt x="324" y="1327"/>
                  <a:pt x="335" y="1327"/>
                </a:cubicBezTo>
                <a:cubicBezTo>
                  <a:pt x="347" y="1327"/>
                  <a:pt x="358" y="1322"/>
                  <a:pt x="366" y="1314"/>
                </a:cubicBezTo>
                <a:lnTo>
                  <a:pt x="478" y="1199"/>
                </a:lnTo>
                <a:cubicBezTo>
                  <a:pt x="486" y="1191"/>
                  <a:pt x="490" y="1180"/>
                  <a:pt x="490" y="1169"/>
                </a:cubicBezTo>
                <a:lnTo>
                  <a:pt x="490" y="683"/>
                </a:lnTo>
                <a:lnTo>
                  <a:pt x="526" y="648"/>
                </a:lnTo>
                <a:cubicBezTo>
                  <a:pt x="538" y="636"/>
                  <a:pt x="542" y="618"/>
                  <a:pt x="536" y="601"/>
                </a:cubicBezTo>
                <a:cubicBezTo>
                  <a:pt x="571" y="575"/>
                  <a:pt x="601" y="541"/>
                  <a:pt x="624" y="502"/>
                </a:cubicBezTo>
                <a:cubicBezTo>
                  <a:pt x="653" y="451"/>
                  <a:pt x="669" y="393"/>
                  <a:pt x="669" y="334"/>
                </a:cubicBezTo>
                <a:cubicBezTo>
                  <a:pt x="669" y="245"/>
                  <a:pt x="634" y="161"/>
                  <a:pt x="571" y="9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7" name="Freeform 436">
            <a:extLst>
              <a:ext uri="{FF2B5EF4-FFF2-40B4-BE49-F238E27FC236}">
                <a16:creationId xmlns:a16="http://schemas.microsoft.com/office/drawing/2014/main" id="{D4AB84C6-551B-764B-BD2C-78FB4B59B1B7}"/>
              </a:ext>
            </a:extLst>
          </p:cNvPr>
          <p:cNvSpPr/>
          <p:nvPr/>
        </p:nvSpPr>
        <p:spPr>
          <a:xfrm>
            <a:off x="4829353" y="6121458"/>
            <a:ext cx="199440" cy="308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5" h="859">
                <a:moveTo>
                  <a:pt x="512" y="772"/>
                </a:moveTo>
                <a:lnTo>
                  <a:pt x="394" y="772"/>
                </a:lnTo>
                <a:lnTo>
                  <a:pt x="397" y="44"/>
                </a:lnTo>
                <a:cubicBezTo>
                  <a:pt x="397" y="21"/>
                  <a:pt x="379" y="2"/>
                  <a:pt x="355" y="1"/>
                </a:cubicBezTo>
                <a:lnTo>
                  <a:pt x="354" y="1"/>
                </a:lnTo>
                <a:lnTo>
                  <a:pt x="201" y="0"/>
                </a:lnTo>
                <a:lnTo>
                  <a:pt x="200" y="0"/>
                </a:lnTo>
                <a:cubicBezTo>
                  <a:pt x="185" y="0"/>
                  <a:pt x="173" y="7"/>
                  <a:pt x="165" y="18"/>
                </a:cubicBezTo>
                <a:lnTo>
                  <a:pt x="17" y="167"/>
                </a:lnTo>
                <a:cubicBezTo>
                  <a:pt x="0" y="183"/>
                  <a:pt x="0" y="211"/>
                  <a:pt x="17" y="227"/>
                </a:cubicBezTo>
                <a:cubicBezTo>
                  <a:pt x="25" y="236"/>
                  <a:pt x="36" y="240"/>
                  <a:pt x="47" y="240"/>
                </a:cubicBezTo>
                <a:cubicBezTo>
                  <a:pt x="58" y="240"/>
                  <a:pt x="69" y="236"/>
                  <a:pt x="78" y="227"/>
                </a:cubicBezTo>
                <a:lnTo>
                  <a:pt x="156" y="149"/>
                </a:lnTo>
                <a:lnTo>
                  <a:pt x="154" y="772"/>
                </a:lnTo>
                <a:lnTo>
                  <a:pt x="43" y="772"/>
                </a:lnTo>
                <a:cubicBezTo>
                  <a:pt x="20" y="772"/>
                  <a:pt x="0" y="792"/>
                  <a:pt x="0" y="815"/>
                </a:cubicBezTo>
                <a:cubicBezTo>
                  <a:pt x="0" y="839"/>
                  <a:pt x="20" y="858"/>
                  <a:pt x="43" y="858"/>
                </a:cubicBezTo>
                <a:lnTo>
                  <a:pt x="196" y="858"/>
                </a:lnTo>
                <a:lnTo>
                  <a:pt x="343" y="858"/>
                </a:lnTo>
                <a:cubicBezTo>
                  <a:pt x="346" y="859"/>
                  <a:pt x="348" y="859"/>
                  <a:pt x="350" y="859"/>
                </a:cubicBezTo>
                <a:lnTo>
                  <a:pt x="351" y="859"/>
                </a:lnTo>
                <a:cubicBezTo>
                  <a:pt x="353" y="859"/>
                  <a:pt x="356" y="859"/>
                  <a:pt x="358" y="858"/>
                </a:cubicBezTo>
                <a:lnTo>
                  <a:pt x="512" y="858"/>
                </a:lnTo>
                <a:cubicBezTo>
                  <a:pt x="536" y="858"/>
                  <a:pt x="555" y="839"/>
                  <a:pt x="555" y="815"/>
                </a:cubicBezTo>
                <a:cubicBezTo>
                  <a:pt x="555" y="792"/>
                  <a:pt x="536" y="772"/>
                  <a:pt x="512" y="7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8" name="Freeform 437">
            <a:extLst>
              <a:ext uri="{FF2B5EF4-FFF2-40B4-BE49-F238E27FC236}">
                <a16:creationId xmlns:a16="http://schemas.microsoft.com/office/drawing/2014/main" id="{2C943AE5-D40F-8A45-A3F4-EEE44A91991A}"/>
              </a:ext>
            </a:extLst>
          </p:cNvPr>
          <p:cNvSpPr/>
          <p:nvPr/>
        </p:nvSpPr>
        <p:spPr>
          <a:xfrm>
            <a:off x="4887673" y="6013098"/>
            <a:ext cx="86400" cy="8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1" h="240">
                <a:moveTo>
                  <a:pt x="121" y="240"/>
                </a:moveTo>
                <a:cubicBezTo>
                  <a:pt x="187" y="240"/>
                  <a:pt x="241" y="186"/>
                  <a:pt x="241" y="120"/>
                </a:cubicBezTo>
                <a:cubicBezTo>
                  <a:pt x="241" y="54"/>
                  <a:pt x="187" y="0"/>
                  <a:pt x="121" y="0"/>
                </a:cubicBezTo>
                <a:cubicBezTo>
                  <a:pt x="54" y="0"/>
                  <a:pt x="0" y="54"/>
                  <a:pt x="0" y="120"/>
                </a:cubicBezTo>
                <a:cubicBezTo>
                  <a:pt x="0" y="186"/>
                  <a:pt x="54" y="240"/>
                  <a:pt x="121" y="2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9" name="Freeform 438">
            <a:extLst>
              <a:ext uri="{FF2B5EF4-FFF2-40B4-BE49-F238E27FC236}">
                <a16:creationId xmlns:a16="http://schemas.microsoft.com/office/drawing/2014/main" id="{B53E2417-94ED-954E-AFDD-700E06EF3933}"/>
              </a:ext>
            </a:extLst>
          </p:cNvPr>
          <p:cNvSpPr/>
          <p:nvPr/>
        </p:nvSpPr>
        <p:spPr>
          <a:xfrm>
            <a:off x="5444593" y="5982498"/>
            <a:ext cx="364320" cy="42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170">
                <a:moveTo>
                  <a:pt x="970" y="0"/>
                </a:moveTo>
                <a:lnTo>
                  <a:pt x="435" y="0"/>
                </a:lnTo>
                <a:cubicBezTo>
                  <a:pt x="434" y="0"/>
                  <a:pt x="432" y="0"/>
                  <a:pt x="430" y="0"/>
                </a:cubicBezTo>
                <a:cubicBezTo>
                  <a:pt x="428" y="0"/>
                  <a:pt x="427" y="0"/>
                  <a:pt x="425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lnTo>
                  <a:pt x="0" y="200"/>
                </a:lnTo>
                <a:cubicBezTo>
                  <a:pt x="0" y="224"/>
                  <a:pt x="19" y="243"/>
                  <a:pt x="43" y="243"/>
                </a:cubicBezTo>
                <a:cubicBezTo>
                  <a:pt x="67" y="243"/>
                  <a:pt x="86" y="224"/>
                  <a:pt x="86" y="200"/>
                </a:cubicBezTo>
                <a:lnTo>
                  <a:pt x="86" y="86"/>
                </a:lnTo>
                <a:lnTo>
                  <a:pt x="387" y="86"/>
                </a:lnTo>
                <a:lnTo>
                  <a:pt x="383" y="1084"/>
                </a:lnTo>
                <a:lnTo>
                  <a:pt x="272" y="1084"/>
                </a:lnTo>
                <a:cubicBezTo>
                  <a:pt x="248" y="1084"/>
                  <a:pt x="229" y="1103"/>
                  <a:pt x="229" y="1127"/>
                </a:cubicBezTo>
                <a:cubicBezTo>
                  <a:pt x="229" y="1151"/>
                  <a:pt x="248" y="1170"/>
                  <a:pt x="272" y="1170"/>
                </a:cubicBezTo>
                <a:lnTo>
                  <a:pt x="575" y="1170"/>
                </a:lnTo>
                <a:cubicBezTo>
                  <a:pt x="576" y="1170"/>
                  <a:pt x="578" y="1170"/>
                  <a:pt x="579" y="1170"/>
                </a:cubicBezTo>
                <a:lnTo>
                  <a:pt x="580" y="1170"/>
                </a:lnTo>
                <a:cubicBezTo>
                  <a:pt x="581" y="1170"/>
                  <a:pt x="583" y="1170"/>
                  <a:pt x="585" y="1170"/>
                </a:cubicBezTo>
                <a:lnTo>
                  <a:pt x="741" y="1170"/>
                </a:lnTo>
                <a:cubicBezTo>
                  <a:pt x="764" y="1170"/>
                  <a:pt x="784" y="1151"/>
                  <a:pt x="784" y="1127"/>
                </a:cubicBezTo>
                <a:cubicBezTo>
                  <a:pt x="784" y="1103"/>
                  <a:pt x="764" y="1084"/>
                  <a:pt x="741" y="1084"/>
                </a:cubicBezTo>
                <a:lnTo>
                  <a:pt x="623" y="1084"/>
                </a:lnTo>
                <a:lnTo>
                  <a:pt x="627" y="86"/>
                </a:lnTo>
                <a:lnTo>
                  <a:pt x="927" y="86"/>
                </a:lnTo>
                <a:lnTo>
                  <a:pt x="927" y="200"/>
                </a:lnTo>
                <a:cubicBezTo>
                  <a:pt x="927" y="224"/>
                  <a:pt x="946" y="243"/>
                  <a:pt x="970" y="243"/>
                </a:cubicBezTo>
                <a:cubicBezTo>
                  <a:pt x="993" y="243"/>
                  <a:pt x="1013" y="224"/>
                  <a:pt x="1013" y="200"/>
                </a:cubicBezTo>
                <a:lnTo>
                  <a:pt x="1013" y="43"/>
                </a:lnTo>
                <a:cubicBezTo>
                  <a:pt x="1013" y="19"/>
                  <a:pt x="993" y="0"/>
                  <a:pt x="9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0" name="Freeform 439">
            <a:extLst>
              <a:ext uri="{FF2B5EF4-FFF2-40B4-BE49-F238E27FC236}">
                <a16:creationId xmlns:a16="http://schemas.microsoft.com/office/drawing/2014/main" id="{F15AD4A8-0F23-6843-8B21-426D16D224BA}"/>
              </a:ext>
            </a:extLst>
          </p:cNvPr>
          <p:cNvSpPr/>
          <p:nvPr/>
        </p:nvSpPr>
        <p:spPr>
          <a:xfrm>
            <a:off x="615552" y="6741738"/>
            <a:ext cx="308880" cy="36395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59" h="1012">
                <a:moveTo>
                  <a:pt x="849" y="942"/>
                </a:moveTo>
                <a:lnTo>
                  <a:pt x="641" y="692"/>
                </a:lnTo>
                <a:lnTo>
                  <a:pt x="641" y="44"/>
                </a:lnTo>
                <a:cubicBezTo>
                  <a:pt x="641" y="28"/>
                  <a:pt x="632" y="13"/>
                  <a:pt x="617" y="5"/>
                </a:cubicBezTo>
                <a:cubicBezTo>
                  <a:pt x="603" y="-2"/>
                  <a:pt x="585" y="-1"/>
                  <a:pt x="572" y="9"/>
                </a:cubicBezTo>
                <a:lnTo>
                  <a:pt x="262" y="238"/>
                </a:lnTo>
                <a:lnTo>
                  <a:pt x="76" y="16"/>
                </a:lnTo>
                <a:cubicBezTo>
                  <a:pt x="61" y="-2"/>
                  <a:pt x="34" y="-5"/>
                  <a:pt x="16" y="11"/>
                </a:cubicBezTo>
                <a:cubicBezTo>
                  <a:pt x="-2" y="26"/>
                  <a:pt x="-5" y="53"/>
                  <a:pt x="10" y="71"/>
                </a:cubicBezTo>
                <a:lnTo>
                  <a:pt x="192" y="289"/>
                </a:lnTo>
                <a:lnTo>
                  <a:pt x="182" y="296"/>
                </a:lnTo>
                <a:lnTo>
                  <a:pt x="46" y="296"/>
                </a:lnTo>
                <a:cubicBezTo>
                  <a:pt x="30" y="296"/>
                  <a:pt x="15" y="306"/>
                  <a:pt x="7" y="320"/>
                </a:cubicBezTo>
                <a:lnTo>
                  <a:pt x="5" y="326"/>
                </a:lnTo>
                <a:cubicBezTo>
                  <a:pt x="2" y="332"/>
                  <a:pt x="0" y="338"/>
                  <a:pt x="0" y="344"/>
                </a:cubicBezTo>
                <a:lnTo>
                  <a:pt x="0" y="657"/>
                </a:lnTo>
                <a:cubicBezTo>
                  <a:pt x="0" y="663"/>
                  <a:pt x="2" y="670"/>
                  <a:pt x="5" y="676"/>
                </a:cubicBezTo>
                <a:lnTo>
                  <a:pt x="7" y="681"/>
                </a:lnTo>
                <a:cubicBezTo>
                  <a:pt x="15" y="696"/>
                  <a:pt x="30" y="705"/>
                  <a:pt x="46" y="705"/>
                </a:cubicBezTo>
                <a:lnTo>
                  <a:pt x="182" y="705"/>
                </a:lnTo>
                <a:lnTo>
                  <a:pt x="572" y="1004"/>
                </a:lnTo>
                <a:cubicBezTo>
                  <a:pt x="579" y="1009"/>
                  <a:pt x="589" y="1012"/>
                  <a:pt x="598" y="1012"/>
                </a:cubicBezTo>
                <a:cubicBezTo>
                  <a:pt x="604" y="1012"/>
                  <a:pt x="611" y="1011"/>
                  <a:pt x="617" y="1008"/>
                </a:cubicBezTo>
                <a:cubicBezTo>
                  <a:pt x="632" y="1001"/>
                  <a:pt x="641" y="986"/>
                  <a:pt x="641" y="969"/>
                </a:cubicBezTo>
                <a:lnTo>
                  <a:pt x="641" y="827"/>
                </a:lnTo>
                <a:lnTo>
                  <a:pt x="783" y="997"/>
                </a:lnTo>
                <a:cubicBezTo>
                  <a:pt x="791" y="1007"/>
                  <a:pt x="804" y="1012"/>
                  <a:pt x="816" y="1012"/>
                </a:cubicBezTo>
                <a:cubicBezTo>
                  <a:pt x="825" y="1012"/>
                  <a:pt x="835" y="1009"/>
                  <a:pt x="843" y="1003"/>
                </a:cubicBezTo>
                <a:cubicBezTo>
                  <a:pt x="862" y="987"/>
                  <a:pt x="864" y="960"/>
                  <a:pt x="849" y="94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1" name="Freeform 440">
            <a:extLst>
              <a:ext uri="{FF2B5EF4-FFF2-40B4-BE49-F238E27FC236}">
                <a16:creationId xmlns:a16="http://schemas.microsoft.com/office/drawing/2014/main" id="{0D20CFF5-4519-AA48-8B9B-B20167119DCF}"/>
              </a:ext>
            </a:extLst>
          </p:cNvPr>
          <p:cNvSpPr/>
          <p:nvPr/>
        </p:nvSpPr>
        <p:spPr>
          <a:xfrm>
            <a:off x="6911953" y="6041538"/>
            <a:ext cx="404640" cy="310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5" h="864">
                <a:moveTo>
                  <a:pt x="1120" y="487"/>
                </a:moveTo>
                <a:cubicBezTo>
                  <a:pt x="1118" y="482"/>
                  <a:pt x="1115" y="478"/>
                  <a:pt x="1111" y="475"/>
                </a:cubicBezTo>
                <a:cubicBezTo>
                  <a:pt x="1036" y="371"/>
                  <a:pt x="947" y="277"/>
                  <a:pt x="852" y="203"/>
                </a:cubicBezTo>
                <a:cubicBezTo>
                  <a:pt x="678" y="66"/>
                  <a:pt x="492" y="-2"/>
                  <a:pt x="300" y="0"/>
                </a:cubicBezTo>
                <a:cubicBezTo>
                  <a:pt x="208" y="1"/>
                  <a:pt x="116" y="18"/>
                  <a:pt x="28" y="52"/>
                </a:cubicBezTo>
                <a:cubicBezTo>
                  <a:pt x="5" y="60"/>
                  <a:pt x="-6" y="85"/>
                  <a:pt x="3" y="107"/>
                </a:cubicBezTo>
                <a:cubicBezTo>
                  <a:pt x="11" y="130"/>
                  <a:pt x="36" y="141"/>
                  <a:pt x="58" y="133"/>
                </a:cubicBezTo>
                <a:cubicBezTo>
                  <a:pt x="137" y="102"/>
                  <a:pt x="219" y="87"/>
                  <a:pt x="301" y="86"/>
                </a:cubicBezTo>
                <a:cubicBezTo>
                  <a:pt x="303" y="86"/>
                  <a:pt x="306" y="86"/>
                  <a:pt x="309" y="86"/>
                </a:cubicBezTo>
                <a:cubicBezTo>
                  <a:pt x="664" y="86"/>
                  <a:pt x="919" y="363"/>
                  <a:pt x="1028" y="507"/>
                </a:cubicBezTo>
                <a:cubicBezTo>
                  <a:pt x="943" y="619"/>
                  <a:pt x="845" y="715"/>
                  <a:pt x="741" y="785"/>
                </a:cubicBezTo>
                <a:cubicBezTo>
                  <a:pt x="721" y="798"/>
                  <a:pt x="716" y="825"/>
                  <a:pt x="729" y="845"/>
                </a:cubicBezTo>
                <a:cubicBezTo>
                  <a:pt x="737" y="857"/>
                  <a:pt x="751" y="864"/>
                  <a:pt x="765" y="864"/>
                </a:cubicBezTo>
                <a:cubicBezTo>
                  <a:pt x="773" y="864"/>
                  <a:pt x="782" y="861"/>
                  <a:pt x="789" y="856"/>
                </a:cubicBezTo>
                <a:cubicBezTo>
                  <a:pt x="909" y="775"/>
                  <a:pt x="1022" y="662"/>
                  <a:pt x="1117" y="531"/>
                </a:cubicBezTo>
                <a:cubicBezTo>
                  <a:pt x="1126" y="518"/>
                  <a:pt x="1127" y="501"/>
                  <a:pt x="1120" y="48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2" name="Freeform 441">
            <a:extLst>
              <a:ext uri="{FF2B5EF4-FFF2-40B4-BE49-F238E27FC236}">
                <a16:creationId xmlns:a16="http://schemas.microsoft.com/office/drawing/2014/main" id="{104FB34D-20B0-5249-8CAE-083EB3F81129}"/>
              </a:ext>
            </a:extLst>
          </p:cNvPr>
          <p:cNvSpPr/>
          <p:nvPr/>
        </p:nvSpPr>
        <p:spPr>
          <a:xfrm>
            <a:off x="6960913" y="6102737"/>
            <a:ext cx="181800" cy="179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6" h="499">
                <a:moveTo>
                  <a:pt x="419" y="496"/>
                </a:moveTo>
                <a:cubicBezTo>
                  <a:pt x="425" y="498"/>
                  <a:pt x="431" y="499"/>
                  <a:pt x="437" y="499"/>
                </a:cubicBezTo>
                <a:cubicBezTo>
                  <a:pt x="453" y="499"/>
                  <a:pt x="469" y="490"/>
                  <a:pt x="476" y="474"/>
                </a:cubicBezTo>
                <a:cubicBezTo>
                  <a:pt x="496" y="431"/>
                  <a:pt x="506" y="384"/>
                  <a:pt x="506" y="336"/>
                </a:cubicBezTo>
                <a:cubicBezTo>
                  <a:pt x="506" y="151"/>
                  <a:pt x="355" y="0"/>
                  <a:pt x="170" y="0"/>
                </a:cubicBezTo>
                <a:cubicBezTo>
                  <a:pt x="119" y="0"/>
                  <a:pt x="70" y="11"/>
                  <a:pt x="25" y="33"/>
                </a:cubicBezTo>
                <a:cubicBezTo>
                  <a:pt x="3" y="43"/>
                  <a:pt x="-6" y="69"/>
                  <a:pt x="5" y="90"/>
                </a:cubicBezTo>
                <a:cubicBezTo>
                  <a:pt x="15" y="112"/>
                  <a:pt x="40" y="121"/>
                  <a:pt x="62" y="110"/>
                </a:cubicBezTo>
                <a:cubicBezTo>
                  <a:pt x="96" y="94"/>
                  <a:pt x="132" y="86"/>
                  <a:pt x="170" y="86"/>
                </a:cubicBezTo>
                <a:cubicBezTo>
                  <a:pt x="308" y="86"/>
                  <a:pt x="420" y="198"/>
                  <a:pt x="420" y="336"/>
                </a:cubicBezTo>
                <a:cubicBezTo>
                  <a:pt x="420" y="372"/>
                  <a:pt x="412" y="407"/>
                  <a:pt x="398" y="439"/>
                </a:cubicBezTo>
                <a:cubicBezTo>
                  <a:pt x="388" y="460"/>
                  <a:pt x="398" y="486"/>
                  <a:pt x="419" y="49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3" name="Freeform 442">
            <a:extLst>
              <a:ext uri="{FF2B5EF4-FFF2-40B4-BE49-F238E27FC236}">
                <a16:creationId xmlns:a16="http://schemas.microsoft.com/office/drawing/2014/main" id="{5172F2DD-D4DA-DB4B-B29C-61C41815ED8A}"/>
              </a:ext>
            </a:extLst>
          </p:cNvPr>
          <p:cNvSpPr/>
          <p:nvPr/>
        </p:nvSpPr>
        <p:spPr>
          <a:xfrm>
            <a:off x="6729793" y="5985018"/>
            <a:ext cx="53100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6" h="1327">
                <a:moveTo>
                  <a:pt x="608" y="519"/>
                </a:moveTo>
                <a:lnTo>
                  <a:pt x="956" y="868"/>
                </a:lnTo>
                <a:cubicBezTo>
                  <a:pt x="915" y="897"/>
                  <a:pt x="865" y="913"/>
                  <a:pt x="813" y="913"/>
                </a:cubicBezTo>
                <a:cubicBezTo>
                  <a:pt x="675" y="913"/>
                  <a:pt x="563" y="801"/>
                  <a:pt x="563" y="663"/>
                </a:cubicBezTo>
                <a:cubicBezTo>
                  <a:pt x="563" y="611"/>
                  <a:pt x="578" y="561"/>
                  <a:pt x="608" y="519"/>
                </a:cubicBezTo>
                <a:close/>
                <a:moveTo>
                  <a:pt x="223" y="12"/>
                </a:moveTo>
                <a:cubicBezTo>
                  <a:pt x="206" y="-4"/>
                  <a:pt x="179" y="-4"/>
                  <a:pt x="162" y="12"/>
                </a:cubicBezTo>
                <a:cubicBezTo>
                  <a:pt x="145" y="29"/>
                  <a:pt x="145" y="56"/>
                  <a:pt x="162" y="73"/>
                </a:cubicBezTo>
                <a:lnTo>
                  <a:pt x="376" y="287"/>
                </a:lnTo>
                <a:cubicBezTo>
                  <a:pt x="297" y="336"/>
                  <a:pt x="221" y="397"/>
                  <a:pt x="150" y="470"/>
                </a:cubicBezTo>
                <a:cubicBezTo>
                  <a:pt x="99" y="522"/>
                  <a:pt x="51" y="578"/>
                  <a:pt x="8" y="638"/>
                </a:cubicBezTo>
                <a:cubicBezTo>
                  <a:pt x="-1" y="651"/>
                  <a:pt x="-2" y="668"/>
                  <a:pt x="5" y="683"/>
                </a:cubicBezTo>
                <a:cubicBezTo>
                  <a:pt x="7" y="687"/>
                  <a:pt x="10" y="691"/>
                  <a:pt x="14" y="694"/>
                </a:cubicBezTo>
                <a:cubicBezTo>
                  <a:pt x="89" y="798"/>
                  <a:pt x="178" y="892"/>
                  <a:pt x="273" y="966"/>
                </a:cubicBezTo>
                <a:cubicBezTo>
                  <a:pt x="444" y="1101"/>
                  <a:pt x="627" y="1170"/>
                  <a:pt x="816" y="1170"/>
                </a:cubicBezTo>
                <a:cubicBezTo>
                  <a:pt x="819" y="1170"/>
                  <a:pt x="822" y="1170"/>
                  <a:pt x="825" y="1169"/>
                </a:cubicBezTo>
                <a:cubicBezTo>
                  <a:pt x="943" y="1168"/>
                  <a:pt x="1060" y="1140"/>
                  <a:pt x="1173" y="1085"/>
                </a:cubicBezTo>
                <a:lnTo>
                  <a:pt x="1403" y="1314"/>
                </a:lnTo>
                <a:cubicBezTo>
                  <a:pt x="1411" y="1323"/>
                  <a:pt x="1422" y="1327"/>
                  <a:pt x="1433" y="1327"/>
                </a:cubicBezTo>
                <a:cubicBezTo>
                  <a:pt x="1444" y="1327"/>
                  <a:pt x="1455" y="1323"/>
                  <a:pt x="1464" y="1314"/>
                </a:cubicBezTo>
                <a:cubicBezTo>
                  <a:pt x="1480" y="1297"/>
                  <a:pt x="1480" y="1270"/>
                  <a:pt x="1464" y="12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4" name="Freeform 443">
            <a:extLst>
              <a:ext uri="{FF2B5EF4-FFF2-40B4-BE49-F238E27FC236}">
                <a16:creationId xmlns:a16="http://schemas.microsoft.com/office/drawing/2014/main" id="{B0B79354-D08D-6A48-8017-DD065DF12141}"/>
              </a:ext>
            </a:extLst>
          </p:cNvPr>
          <p:cNvSpPr/>
          <p:nvPr/>
        </p:nvSpPr>
        <p:spPr>
          <a:xfrm>
            <a:off x="1204153" y="6684138"/>
            <a:ext cx="474120" cy="47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18" h="1311">
                <a:moveTo>
                  <a:pt x="1122" y="1224"/>
                </a:moveTo>
                <a:cubicBezTo>
                  <a:pt x="1062" y="1224"/>
                  <a:pt x="1013" y="1175"/>
                  <a:pt x="1013" y="1115"/>
                </a:cubicBezTo>
                <a:cubicBezTo>
                  <a:pt x="1013" y="1055"/>
                  <a:pt x="1062" y="1006"/>
                  <a:pt x="1122" y="1006"/>
                </a:cubicBezTo>
                <a:cubicBezTo>
                  <a:pt x="1183" y="1006"/>
                  <a:pt x="1232" y="1055"/>
                  <a:pt x="1232" y="1115"/>
                </a:cubicBezTo>
                <a:cubicBezTo>
                  <a:pt x="1232" y="1175"/>
                  <a:pt x="1183" y="1224"/>
                  <a:pt x="1122" y="1224"/>
                </a:cubicBezTo>
                <a:close/>
                <a:moveTo>
                  <a:pt x="195" y="761"/>
                </a:moveTo>
                <a:cubicBezTo>
                  <a:pt x="135" y="761"/>
                  <a:pt x="86" y="712"/>
                  <a:pt x="86" y="652"/>
                </a:cubicBezTo>
                <a:cubicBezTo>
                  <a:pt x="86" y="591"/>
                  <a:pt x="135" y="542"/>
                  <a:pt x="195" y="542"/>
                </a:cubicBezTo>
                <a:cubicBezTo>
                  <a:pt x="255" y="542"/>
                  <a:pt x="304" y="591"/>
                  <a:pt x="304" y="652"/>
                </a:cubicBezTo>
                <a:cubicBezTo>
                  <a:pt x="304" y="712"/>
                  <a:pt x="255" y="761"/>
                  <a:pt x="195" y="761"/>
                </a:cubicBezTo>
                <a:close/>
                <a:moveTo>
                  <a:pt x="1122" y="86"/>
                </a:moveTo>
                <a:cubicBezTo>
                  <a:pt x="1183" y="86"/>
                  <a:pt x="1232" y="135"/>
                  <a:pt x="1232" y="196"/>
                </a:cubicBezTo>
                <a:cubicBezTo>
                  <a:pt x="1232" y="256"/>
                  <a:pt x="1183" y="305"/>
                  <a:pt x="1122" y="305"/>
                </a:cubicBezTo>
                <a:cubicBezTo>
                  <a:pt x="1062" y="305"/>
                  <a:pt x="1013" y="256"/>
                  <a:pt x="1013" y="196"/>
                </a:cubicBezTo>
                <a:cubicBezTo>
                  <a:pt x="1013" y="135"/>
                  <a:pt x="1062" y="86"/>
                  <a:pt x="1122" y="86"/>
                </a:cubicBezTo>
                <a:close/>
                <a:moveTo>
                  <a:pt x="1122" y="920"/>
                </a:moveTo>
                <a:cubicBezTo>
                  <a:pt x="1085" y="920"/>
                  <a:pt x="1050" y="930"/>
                  <a:pt x="1021" y="948"/>
                </a:cubicBezTo>
                <a:lnTo>
                  <a:pt x="463" y="653"/>
                </a:lnTo>
                <a:lnTo>
                  <a:pt x="1027" y="366"/>
                </a:lnTo>
                <a:cubicBezTo>
                  <a:pt x="1055" y="382"/>
                  <a:pt x="1088" y="391"/>
                  <a:pt x="1122" y="391"/>
                </a:cubicBezTo>
                <a:cubicBezTo>
                  <a:pt x="1230" y="391"/>
                  <a:pt x="1318" y="303"/>
                  <a:pt x="1318" y="196"/>
                </a:cubicBezTo>
                <a:cubicBezTo>
                  <a:pt x="1318" y="88"/>
                  <a:pt x="1230" y="0"/>
                  <a:pt x="1122" y="0"/>
                </a:cubicBezTo>
                <a:cubicBezTo>
                  <a:pt x="1015" y="0"/>
                  <a:pt x="927" y="88"/>
                  <a:pt x="927" y="196"/>
                </a:cubicBezTo>
                <a:cubicBezTo>
                  <a:pt x="927" y="236"/>
                  <a:pt x="939" y="273"/>
                  <a:pt x="960" y="304"/>
                </a:cubicBezTo>
                <a:lnTo>
                  <a:pt x="383" y="597"/>
                </a:lnTo>
                <a:cubicBezTo>
                  <a:pt x="359" y="516"/>
                  <a:pt x="284" y="456"/>
                  <a:pt x="195" y="456"/>
                </a:cubicBezTo>
                <a:cubicBezTo>
                  <a:pt x="87" y="456"/>
                  <a:pt x="0" y="544"/>
                  <a:pt x="0" y="652"/>
                </a:cubicBezTo>
                <a:cubicBezTo>
                  <a:pt x="0" y="759"/>
                  <a:pt x="87" y="847"/>
                  <a:pt x="195" y="847"/>
                </a:cubicBezTo>
                <a:cubicBezTo>
                  <a:pt x="284" y="847"/>
                  <a:pt x="358" y="788"/>
                  <a:pt x="382" y="707"/>
                </a:cubicBezTo>
                <a:lnTo>
                  <a:pt x="957" y="1012"/>
                </a:lnTo>
                <a:cubicBezTo>
                  <a:pt x="938" y="1042"/>
                  <a:pt x="927" y="1077"/>
                  <a:pt x="927" y="1115"/>
                </a:cubicBezTo>
                <a:cubicBezTo>
                  <a:pt x="927" y="1223"/>
                  <a:pt x="1015" y="1311"/>
                  <a:pt x="1122" y="1311"/>
                </a:cubicBezTo>
                <a:cubicBezTo>
                  <a:pt x="1230" y="1311"/>
                  <a:pt x="1318" y="1223"/>
                  <a:pt x="1318" y="1115"/>
                </a:cubicBezTo>
                <a:cubicBezTo>
                  <a:pt x="1318" y="1007"/>
                  <a:pt x="1230" y="920"/>
                  <a:pt x="1122" y="92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5" name="Freeform 444">
            <a:extLst>
              <a:ext uri="{FF2B5EF4-FFF2-40B4-BE49-F238E27FC236}">
                <a16:creationId xmlns:a16="http://schemas.microsoft.com/office/drawing/2014/main" id="{FE4D8ED1-5A34-8443-B98E-7774765AB24A}"/>
              </a:ext>
            </a:extLst>
          </p:cNvPr>
          <p:cNvSpPr/>
          <p:nvPr/>
        </p:nvSpPr>
        <p:spPr>
          <a:xfrm>
            <a:off x="2570352" y="6736698"/>
            <a:ext cx="546120" cy="30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18" h="861">
                <a:moveTo>
                  <a:pt x="1415" y="245"/>
                </a:moveTo>
                <a:cubicBezTo>
                  <a:pt x="1380" y="207"/>
                  <a:pt x="1337" y="178"/>
                  <a:pt x="1289" y="157"/>
                </a:cubicBezTo>
                <a:cubicBezTo>
                  <a:pt x="1238" y="134"/>
                  <a:pt x="1182" y="123"/>
                  <a:pt x="1122" y="122"/>
                </a:cubicBezTo>
                <a:cubicBezTo>
                  <a:pt x="1110" y="122"/>
                  <a:pt x="1097" y="122"/>
                  <a:pt x="1084" y="124"/>
                </a:cubicBezTo>
                <a:cubicBezTo>
                  <a:pt x="1019" y="46"/>
                  <a:pt x="922" y="0"/>
                  <a:pt x="819" y="0"/>
                </a:cubicBezTo>
                <a:cubicBezTo>
                  <a:pt x="662" y="0"/>
                  <a:pt x="527" y="105"/>
                  <a:pt x="487" y="253"/>
                </a:cubicBezTo>
                <a:cubicBezTo>
                  <a:pt x="459" y="246"/>
                  <a:pt x="430" y="242"/>
                  <a:pt x="399" y="241"/>
                </a:cubicBezTo>
                <a:cubicBezTo>
                  <a:pt x="237" y="240"/>
                  <a:pt x="106" y="304"/>
                  <a:pt x="41" y="416"/>
                </a:cubicBezTo>
                <a:cubicBezTo>
                  <a:pt x="-12" y="507"/>
                  <a:pt x="-14" y="619"/>
                  <a:pt x="37" y="707"/>
                </a:cubicBezTo>
                <a:cubicBezTo>
                  <a:pt x="93" y="805"/>
                  <a:pt x="203" y="861"/>
                  <a:pt x="338" y="861"/>
                </a:cubicBezTo>
                <a:lnTo>
                  <a:pt x="455" y="859"/>
                </a:lnTo>
                <a:cubicBezTo>
                  <a:pt x="479" y="859"/>
                  <a:pt x="498" y="839"/>
                  <a:pt x="498" y="816"/>
                </a:cubicBezTo>
                <a:cubicBezTo>
                  <a:pt x="498" y="792"/>
                  <a:pt x="478" y="773"/>
                  <a:pt x="455" y="773"/>
                </a:cubicBezTo>
                <a:lnTo>
                  <a:pt x="454" y="773"/>
                </a:lnTo>
                <a:lnTo>
                  <a:pt x="338" y="775"/>
                </a:lnTo>
                <a:cubicBezTo>
                  <a:pt x="233" y="775"/>
                  <a:pt x="153" y="736"/>
                  <a:pt x="112" y="664"/>
                </a:cubicBezTo>
                <a:cubicBezTo>
                  <a:pt x="76" y="602"/>
                  <a:pt x="77" y="524"/>
                  <a:pt x="115" y="459"/>
                </a:cubicBezTo>
                <a:cubicBezTo>
                  <a:pt x="138" y="421"/>
                  <a:pt x="172" y="388"/>
                  <a:pt x="216" y="366"/>
                </a:cubicBezTo>
                <a:cubicBezTo>
                  <a:pt x="267" y="340"/>
                  <a:pt x="328" y="327"/>
                  <a:pt x="399" y="328"/>
                </a:cubicBezTo>
                <a:cubicBezTo>
                  <a:pt x="436" y="328"/>
                  <a:pt x="471" y="335"/>
                  <a:pt x="503" y="349"/>
                </a:cubicBezTo>
                <a:cubicBezTo>
                  <a:pt x="515" y="354"/>
                  <a:pt x="529" y="354"/>
                  <a:pt x="541" y="347"/>
                </a:cubicBezTo>
                <a:cubicBezTo>
                  <a:pt x="553" y="340"/>
                  <a:pt x="561" y="328"/>
                  <a:pt x="563" y="314"/>
                </a:cubicBezTo>
                <a:cubicBezTo>
                  <a:pt x="578" y="184"/>
                  <a:pt x="688" y="86"/>
                  <a:pt x="819" y="86"/>
                </a:cubicBezTo>
                <a:cubicBezTo>
                  <a:pt x="903" y="86"/>
                  <a:pt x="982" y="127"/>
                  <a:pt x="1030" y="195"/>
                </a:cubicBezTo>
                <a:cubicBezTo>
                  <a:pt x="1040" y="208"/>
                  <a:pt x="1057" y="215"/>
                  <a:pt x="1073" y="212"/>
                </a:cubicBezTo>
                <a:cubicBezTo>
                  <a:pt x="1091" y="209"/>
                  <a:pt x="1106" y="207"/>
                  <a:pt x="1120" y="208"/>
                </a:cubicBezTo>
                <a:cubicBezTo>
                  <a:pt x="1324" y="211"/>
                  <a:pt x="1433" y="364"/>
                  <a:pt x="1432" y="506"/>
                </a:cubicBezTo>
                <a:cubicBezTo>
                  <a:pt x="1432" y="577"/>
                  <a:pt x="1404" y="642"/>
                  <a:pt x="1353" y="689"/>
                </a:cubicBezTo>
                <a:cubicBezTo>
                  <a:pt x="1293" y="744"/>
                  <a:pt x="1204" y="773"/>
                  <a:pt x="1094" y="773"/>
                </a:cubicBezTo>
                <a:cubicBezTo>
                  <a:pt x="1070" y="773"/>
                  <a:pt x="1051" y="793"/>
                  <a:pt x="1051" y="816"/>
                </a:cubicBezTo>
                <a:cubicBezTo>
                  <a:pt x="1051" y="840"/>
                  <a:pt x="1070" y="859"/>
                  <a:pt x="1094" y="859"/>
                </a:cubicBezTo>
                <a:cubicBezTo>
                  <a:pt x="1385" y="859"/>
                  <a:pt x="1517" y="682"/>
                  <a:pt x="1518" y="507"/>
                </a:cubicBezTo>
                <a:cubicBezTo>
                  <a:pt x="1519" y="411"/>
                  <a:pt x="1481" y="316"/>
                  <a:pt x="1415" y="2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6" name="Freeform 445">
            <a:extLst>
              <a:ext uri="{FF2B5EF4-FFF2-40B4-BE49-F238E27FC236}">
                <a16:creationId xmlns:a16="http://schemas.microsoft.com/office/drawing/2014/main" id="{C94D9E16-580B-6A4A-BF4B-75D8B7474AF0}"/>
              </a:ext>
            </a:extLst>
          </p:cNvPr>
          <p:cNvSpPr/>
          <p:nvPr/>
        </p:nvSpPr>
        <p:spPr>
          <a:xfrm>
            <a:off x="2760073" y="6903378"/>
            <a:ext cx="177120" cy="19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3" h="549">
                <a:moveTo>
                  <a:pt x="277" y="13"/>
                </a:moveTo>
                <a:cubicBezTo>
                  <a:pt x="277" y="12"/>
                  <a:pt x="276" y="12"/>
                  <a:pt x="275" y="11"/>
                </a:cubicBezTo>
                <a:lnTo>
                  <a:pt x="274" y="10"/>
                </a:lnTo>
                <a:cubicBezTo>
                  <a:pt x="273" y="9"/>
                  <a:pt x="272" y="9"/>
                  <a:pt x="271" y="8"/>
                </a:cubicBezTo>
                <a:lnTo>
                  <a:pt x="271" y="7"/>
                </a:lnTo>
                <a:cubicBezTo>
                  <a:pt x="270" y="7"/>
                  <a:pt x="269" y="6"/>
                  <a:pt x="268" y="6"/>
                </a:cubicBezTo>
                <a:cubicBezTo>
                  <a:pt x="268" y="5"/>
                  <a:pt x="267" y="5"/>
                  <a:pt x="267" y="5"/>
                </a:cubicBezTo>
                <a:cubicBezTo>
                  <a:pt x="266" y="5"/>
                  <a:pt x="265" y="4"/>
                  <a:pt x="264" y="4"/>
                </a:cubicBezTo>
                <a:lnTo>
                  <a:pt x="264" y="3"/>
                </a:lnTo>
                <a:cubicBezTo>
                  <a:pt x="262" y="3"/>
                  <a:pt x="261" y="3"/>
                  <a:pt x="260" y="2"/>
                </a:cubicBezTo>
                <a:lnTo>
                  <a:pt x="259" y="2"/>
                </a:lnTo>
                <a:cubicBezTo>
                  <a:pt x="245" y="-3"/>
                  <a:pt x="228" y="1"/>
                  <a:pt x="216" y="13"/>
                </a:cubicBezTo>
                <a:lnTo>
                  <a:pt x="13" y="216"/>
                </a:lnTo>
                <a:cubicBezTo>
                  <a:pt x="-4" y="233"/>
                  <a:pt x="-4" y="260"/>
                  <a:pt x="13" y="277"/>
                </a:cubicBezTo>
                <a:cubicBezTo>
                  <a:pt x="21" y="285"/>
                  <a:pt x="32" y="290"/>
                  <a:pt x="43" y="290"/>
                </a:cubicBezTo>
                <a:cubicBezTo>
                  <a:pt x="54" y="290"/>
                  <a:pt x="65" y="285"/>
                  <a:pt x="74" y="277"/>
                </a:cubicBezTo>
                <a:lnTo>
                  <a:pt x="204" y="147"/>
                </a:lnTo>
                <a:lnTo>
                  <a:pt x="204" y="506"/>
                </a:lnTo>
                <a:cubicBezTo>
                  <a:pt x="204" y="530"/>
                  <a:pt x="224" y="549"/>
                  <a:pt x="247" y="549"/>
                </a:cubicBezTo>
                <a:cubicBezTo>
                  <a:pt x="271" y="549"/>
                  <a:pt x="290" y="530"/>
                  <a:pt x="290" y="506"/>
                </a:cubicBezTo>
                <a:lnTo>
                  <a:pt x="290" y="147"/>
                </a:lnTo>
                <a:lnTo>
                  <a:pt x="420" y="277"/>
                </a:lnTo>
                <a:cubicBezTo>
                  <a:pt x="428" y="285"/>
                  <a:pt x="439" y="290"/>
                  <a:pt x="450" y="290"/>
                </a:cubicBezTo>
                <a:cubicBezTo>
                  <a:pt x="461" y="290"/>
                  <a:pt x="472" y="285"/>
                  <a:pt x="481" y="277"/>
                </a:cubicBezTo>
                <a:cubicBezTo>
                  <a:pt x="498" y="260"/>
                  <a:pt x="498" y="233"/>
                  <a:pt x="481" y="21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7" name="Freeform 446">
            <a:extLst>
              <a:ext uri="{FF2B5EF4-FFF2-40B4-BE49-F238E27FC236}">
                <a16:creationId xmlns:a16="http://schemas.microsoft.com/office/drawing/2014/main" id="{5D173D63-7546-A14B-8FC5-488E3CED51E8}"/>
              </a:ext>
            </a:extLst>
          </p:cNvPr>
          <p:cNvSpPr/>
          <p:nvPr/>
        </p:nvSpPr>
        <p:spPr>
          <a:xfrm>
            <a:off x="1872673" y="6736698"/>
            <a:ext cx="546120" cy="30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18" h="861">
                <a:moveTo>
                  <a:pt x="1414" y="245"/>
                </a:moveTo>
                <a:cubicBezTo>
                  <a:pt x="1379" y="207"/>
                  <a:pt x="1337" y="178"/>
                  <a:pt x="1289" y="157"/>
                </a:cubicBezTo>
                <a:cubicBezTo>
                  <a:pt x="1238" y="134"/>
                  <a:pt x="1181" y="123"/>
                  <a:pt x="1121" y="122"/>
                </a:cubicBezTo>
                <a:cubicBezTo>
                  <a:pt x="1109" y="122"/>
                  <a:pt x="1096" y="122"/>
                  <a:pt x="1083" y="124"/>
                </a:cubicBezTo>
                <a:cubicBezTo>
                  <a:pt x="1018" y="46"/>
                  <a:pt x="921" y="0"/>
                  <a:pt x="819" y="0"/>
                </a:cubicBezTo>
                <a:cubicBezTo>
                  <a:pt x="662" y="0"/>
                  <a:pt x="527" y="105"/>
                  <a:pt x="486" y="253"/>
                </a:cubicBezTo>
                <a:cubicBezTo>
                  <a:pt x="458" y="246"/>
                  <a:pt x="429" y="242"/>
                  <a:pt x="399" y="241"/>
                </a:cubicBezTo>
                <a:cubicBezTo>
                  <a:pt x="237" y="240"/>
                  <a:pt x="107" y="304"/>
                  <a:pt x="41" y="416"/>
                </a:cubicBezTo>
                <a:cubicBezTo>
                  <a:pt x="-12" y="507"/>
                  <a:pt x="-13" y="619"/>
                  <a:pt x="38" y="707"/>
                </a:cubicBezTo>
                <a:cubicBezTo>
                  <a:pt x="94" y="805"/>
                  <a:pt x="203" y="861"/>
                  <a:pt x="337" y="861"/>
                </a:cubicBezTo>
                <a:lnTo>
                  <a:pt x="338" y="861"/>
                </a:lnTo>
                <a:lnTo>
                  <a:pt x="455" y="859"/>
                </a:lnTo>
                <a:cubicBezTo>
                  <a:pt x="479" y="859"/>
                  <a:pt x="498" y="839"/>
                  <a:pt x="497" y="816"/>
                </a:cubicBezTo>
                <a:cubicBezTo>
                  <a:pt x="497" y="792"/>
                  <a:pt x="478" y="773"/>
                  <a:pt x="454" y="773"/>
                </a:cubicBezTo>
                <a:lnTo>
                  <a:pt x="337" y="775"/>
                </a:lnTo>
                <a:cubicBezTo>
                  <a:pt x="233" y="775"/>
                  <a:pt x="153" y="736"/>
                  <a:pt x="112" y="664"/>
                </a:cubicBezTo>
                <a:cubicBezTo>
                  <a:pt x="76" y="602"/>
                  <a:pt x="78" y="524"/>
                  <a:pt x="115" y="459"/>
                </a:cubicBezTo>
                <a:cubicBezTo>
                  <a:pt x="138" y="421"/>
                  <a:pt x="173" y="388"/>
                  <a:pt x="216" y="366"/>
                </a:cubicBezTo>
                <a:cubicBezTo>
                  <a:pt x="267" y="340"/>
                  <a:pt x="328" y="327"/>
                  <a:pt x="398" y="328"/>
                </a:cubicBezTo>
                <a:cubicBezTo>
                  <a:pt x="435" y="328"/>
                  <a:pt x="470" y="335"/>
                  <a:pt x="502" y="349"/>
                </a:cubicBezTo>
                <a:cubicBezTo>
                  <a:pt x="514" y="354"/>
                  <a:pt x="529" y="354"/>
                  <a:pt x="541" y="347"/>
                </a:cubicBezTo>
                <a:cubicBezTo>
                  <a:pt x="552" y="340"/>
                  <a:pt x="560" y="328"/>
                  <a:pt x="562" y="314"/>
                </a:cubicBezTo>
                <a:cubicBezTo>
                  <a:pt x="577" y="184"/>
                  <a:pt x="687" y="86"/>
                  <a:pt x="819" y="86"/>
                </a:cubicBezTo>
                <a:cubicBezTo>
                  <a:pt x="902" y="86"/>
                  <a:pt x="981" y="127"/>
                  <a:pt x="1030" y="195"/>
                </a:cubicBezTo>
                <a:cubicBezTo>
                  <a:pt x="1039" y="208"/>
                  <a:pt x="1056" y="215"/>
                  <a:pt x="1073" y="212"/>
                </a:cubicBezTo>
                <a:cubicBezTo>
                  <a:pt x="1090" y="209"/>
                  <a:pt x="1105" y="207"/>
                  <a:pt x="1120" y="208"/>
                </a:cubicBezTo>
                <a:cubicBezTo>
                  <a:pt x="1324" y="211"/>
                  <a:pt x="1433" y="364"/>
                  <a:pt x="1432" y="506"/>
                </a:cubicBezTo>
                <a:cubicBezTo>
                  <a:pt x="1431" y="577"/>
                  <a:pt x="1403" y="642"/>
                  <a:pt x="1352" y="689"/>
                </a:cubicBezTo>
                <a:cubicBezTo>
                  <a:pt x="1293" y="744"/>
                  <a:pt x="1203" y="773"/>
                  <a:pt x="1093" y="773"/>
                </a:cubicBezTo>
                <a:cubicBezTo>
                  <a:pt x="1069" y="773"/>
                  <a:pt x="1050" y="793"/>
                  <a:pt x="1050" y="816"/>
                </a:cubicBezTo>
                <a:cubicBezTo>
                  <a:pt x="1050" y="840"/>
                  <a:pt x="1069" y="859"/>
                  <a:pt x="1093" y="859"/>
                </a:cubicBezTo>
                <a:cubicBezTo>
                  <a:pt x="1384" y="859"/>
                  <a:pt x="1516" y="682"/>
                  <a:pt x="1518" y="507"/>
                </a:cubicBezTo>
                <a:cubicBezTo>
                  <a:pt x="1518" y="411"/>
                  <a:pt x="1481" y="316"/>
                  <a:pt x="1414" y="2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8" name="Freeform 447">
            <a:extLst>
              <a:ext uri="{FF2B5EF4-FFF2-40B4-BE49-F238E27FC236}">
                <a16:creationId xmlns:a16="http://schemas.microsoft.com/office/drawing/2014/main" id="{FB671BC7-F23B-A841-A71C-B8CA1251A897}"/>
              </a:ext>
            </a:extLst>
          </p:cNvPr>
          <p:cNvSpPr/>
          <p:nvPr/>
        </p:nvSpPr>
        <p:spPr>
          <a:xfrm>
            <a:off x="2062393" y="6903378"/>
            <a:ext cx="177120" cy="19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3" h="549">
                <a:moveTo>
                  <a:pt x="420" y="272"/>
                </a:moveTo>
                <a:lnTo>
                  <a:pt x="290" y="403"/>
                </a:lnTo>
                <a:lnTo>
                  <a:pt x="290" y="43"/>
                </a:lnTo>
                <a:cubicBezTo>
                  <a:pt x="290" y="19"/>
                  <a:pt x="271" y="0"/>
                  <a:pt x="247" y="0"/>
                </a:cubicBezTo>
                <a:cubicBezTo>
                  <a:pt x="223" y="0"/>
                  <a:pt x="204" y="19"/>
                  <a:pt x="204" y="43"/>
                </a:cubicBezTo>
                <a:lnTo>
                  <a:pt x="204" y="402"/>
                </a:lnTo>
                <a:lnTo>
                  <a:pt x="74" y="272"/>
                </a:lnTo>
                <a:cubicBezTo>
                  <a:pt x="57" y="256"/>
                  <a:pt x="30" y="256"/>
                  <a:pt x="13" y="272"/>
                </a:cubicBezTo>
                <a:cubicBezTo>
                  <a:pt x="-4" y="289"/>
                  <a:pt x="-4" y="316"/>
                  <a:pt x="13" y="333"/>
                </a:cubicBezTo>
                <a:lnTo>
                  <a:pt x="217" y="537"/>
                </a:lnTo>
                <a:cubicBezTo>
                  <a:pt x="217" y="538"/>
                  <a:pt x="218" y="538"/>
                  <a:pt x="219" y="539"/>
                </a:cubicBezTo>
                <a:lnTo>
                  <a:pt x="220" y="540"/>
                </a:lnTo>
                <a:cubicBezTo>
                  <a:pt x="221" y="540"/>
                  <a:pt x="222" y="541"/>
                  <a:pt x="223" y="542"/>
                </a:cubicBezTo>
                <a:cubicBezTo>
                  <a:pt x="224" y="543"/>
                  <a:pt x="225" y="543"/>
                  <a:pt x="226" y="544"/>
                </a:cubicBezTo>
                <a:lnTo>
                  <a:pt x="227" y="544"/>
                </a:lnTo>
                <a:cubicBezTo>
                  <a:pt x="228" y="545"/>
                  <a:pt x="229" y="545"/>
                  <a:pt x="230" y="546"/>
                </a:cubicBezTo>
                <a:lnTo>
                  <a:pt x="231" y="546"/>
                </a:lnTo>
                <a:cubicBezTo>
                  <a:pt x="232" y="547"/>
                  <a:pt x="233" y="547"/>
                  <a:pt x="234" y="547"/>
                </a:cubicBezTo>
                <a:cubicBezTo>
                  <a:pt x="239" y="549"/>
                  <a:pt x="243" y="549"/>
                  <a:pt x="247" y="549"/>
                </a:cubicBezTo>
                <a:cubicBezTo>
                  <a:pt x="258" y="549"/>
                  <a:pt x="269" y="545"/>
                  <a:pt x="278" y="537"/>
                </a:cubicBezTo>
                <a:lnTo>
                  <a:pt x="481" y="333"/>
                </a:lnTo>
                <a:cubicBezTo>
                  <a:pt x="498" y="316"/>
                  <a:pt x="498" y="289"/>
                  <a:pt x="481" y="272"/>
                </a:cubicBezTo>
                <a:cubicBezTo>
                  <a:pt x="464" y="256"/>
                  <a:pt x="437" y="256"/>
                  <a:pt x="420" y="2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9" name="Freeform 448">
            <a:extLst>
              <a:ext uri="{FF2B5EF4-FFF2-40B4-BE49-F238E27FC236}">
                <a16:creationId xmlns:a16="http://schemas.microsoft.com/office/drawing/2014/main" id="{2260D19C-F107-7A41-AE23-167B3CFB8BE1}"/>
              </a:ext>
            </a:extLst>
          </p:cNvPr>
          <p:cNvSpPr/>
          <p:nvPr/>
        </p:nvSpPr>
        <p:spPr>
          <a:xfrm>
            <a:off x="3351553" y="6737418"/>
            <a:ext cx="364320" cy="362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009">
                <a:moveTo>
                  <a:pt x="927" y="86"/>
                </a:moveTo>
                <a:lnTo>
                  <a:pt x="927" y="612"/>
                </a:lnTo>
                <a:lnTo>
                  <a:pt x="662" y="612"/>
                </a:lnTo>
                <a:cubicBezTo>
                  <a:pt x="651" y="612"/>
                  <a:pt x="640" y="617"/>
                  <a:pt x="632" y="625"/>
                </a:cubicBezTo>
                <a:cubicBezTo>
                  <a:pt x="624" y="633"/>
                  <a:pt x="619" y="644"/>
                  <a:pt x="619" y="656"/>
                </a:cubicBezTo>
                <a:cubicBezTo>
                  <a:pt x="619" y="658"/>
                  <a:pt x="619" y="690"/>
                  <a:pt x="604" y="720"/>
                </a:cubicBezTo>
                <a:cubicBezTo>
                  <a:pt x="586" y="757"/>
                  <a:pt x="554" y="775"/>
                  <a:pt x="508" y="775"/>
                </a:cubicBezTo>
                <a:cubicBezTo>
                  <a:pt x="461" y="775"/>
                  <a:pt x="429" y="757"/>
                  <a:pt x="409" y="720"/>
                </a:cubicBezTo>
                <a:cubicBezTo>
                  <a:pt x="393" y="689"/>
                  <a:pt x="392" y="657"/>
                  <a:pt x="392" y="654"/>
                </a:cubicBezTo>
                <a:cubicBezTo>
                  <a:pt x="391" y="631"/>
                  <a:pt x="372" y="612"/>
                  <a:pt x="349" y="612"/>
                </a:cubicBezTo>
                <a:lnTo>
                  <a:pt x="86" y="612"/>
                </a:lnTo>
                <a:lnTo>
                  <a:pt x="86" y="86"/>
                </a:lnTo>
                <a:close/>
                <a:moveTo>
                  <a:pt x="953" y="0"/>
                </a:moveTo>
                <a:lnTo>
                  <a:pt x="60" y="0"/>
                </a:lnTo>
                <a:cubicBezTo>
                  <a:pt x="27" y="0"/>
                  <a:pt x="0" y="27"/>
                  <a:pt x="0" y="60"/>
                </a:cubicBezTo>
                <a:lnTo>
                  <a:pt x="0" y="949"/>
                </a:lnTo>
                <a:cubicBezTo>
                  <a:pt x="0" y="982"/>
                  <a:pt x="27" y="1009"/>
                  <a:pt x="60" y="1009"/>
                </a:cubicBezTo>
                <a:lnTo>
                  <a:pt x="953" y="1009"/>
                </a:lnTo>
                <a:cubicBezTo>
                  <a:pt x="986" y="1009"/>
                  <a:pt x="1013" y="982"/>
                  <a:pt x="1013" y="949"/>
                </a:cubicBezTo>
                <a:lnTo>
                  <a:pt x="1013" y="60"/>
                </a:lnTo>
                <a:cubicBezTo>
                  <a:pt x="1013" y="27"/>
                  <a:pt x="986" y="0"/>
                  <a:pt x="95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0" name="Freeform 449">
            <a:extLst>
              <a:ext uri="{FF2B5EF4-FFF2-40B4-BE49-F238E27FC236}">
                <a16:creationId xmlns:a16="http://schemas.microsoft.com/office/drawing/2014/main" id="{6AAD683A-BF5B-F441-83BE-278F25000E73}"/>
              </a:ext>
            </a:extLst>
          </p:cNvPr>
          <p:cNvSpPr/>
          <p:nvPr/>
        </p:nvSpPr>
        <p:spPr>
          <a:xfrm>
            <a:off x="4033033" y="6755418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175" y="88"/>
                </a:moveTo>
                <a:cubicBezTo>
                  <a:pt x="175" y="136"/>
                  <a:pt x="136" y="175"/>
                  <a:pt x="87" y="175"/>
                </a:cubicBezTo>
                <a:cubicBezTo>
                  <a:pt x="39" y="175"/>
                  <a:pt x="0" y="136"/>
                  <a:pt x="0" y="88"/>
                </a:cubicBezTo>
                <a:cubicBezTo>
                  <a:pt x="0" y="40"/>
                  <a:pt x="39" y="0"/>
                  <a:pt x="87" y="0"/>
                </a:cubicBezTo>
                <a:cubicBezTo>
                  <a:pt x="136" y="0"/>
                  <a:pt x="175" y="40"/>
                  <a:pt x="175" y="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1" name="Freeform 450">
            <a:extLst>
              <a:ext uri="{FF2B5EF4-FFF2-40B4-BE49-F238E27FC236}">
                <a16:creationId xmlns:a16="http://schemas.microsoft.com/office/drawing/2014/main" id="{220CB887-49ED-E149-A7A2-92CD60F2AA10}"/>
              </a:ext>
            </a:extLst>
          </p:cNvPr>
          <p:cNvSpPr/>
          <p:nvPr/>
        </p:nvSpPr>
        <p:spPr>
          <a:xfrm>
            <a:off x="4034113" y="6882857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175" y="87"/>
                </a:moveTo>
                <a:cubicBezTo>
                  <a:pt x="175" y="136"/>
                  <a:pt x="136" y="175"/>
                  <a:pt x="87" y="175"/>
                </a:cubicBezTo>
                <a:cubicBezTo>
                  <a:pt x="39" y="175"/>
                  <a:pt x="0" y="136"/>
                  <a:pt x="0" y="87"/>
                </a:cubicBezTo>
                <a:cubicBezTo>
                  <a:pt x="0" y="39"/>
                  <a:pt x="39" y="0"/>
                  <a:pt x="87" y="0"/>
                </a:cubicBezTo>
                <a:cubicBezTo>
                  <a:pt x="136" y="0"/>
                  <a:pt x="175" y="39"/>
                  <a:pt x="175" y="8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2" name="Freeform 451">
            <a:extLst>
              <a:ext uri="{FF2B5EF4-FFF2-40B4-BE49-F238E27FC236}">
                <a16:creationId xmlns:a16="http://schemas.microsoft.com/office/drawing/2014/main" id="{452F10B9-6EDB-8041-ACDF-46C25840B6A8}"/>
              </a:ext>
            </a:extLst>
          </p:cNvPr>
          <p:cNvSpPr/>
          <p:nvPr/>
        </p:nvSpPr>
        <p:spPr>
          <a:xfrm>
            <a:off x="4033033" y="7009578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175" y="87"/>
                </a:moveTo>
                <a:cubicBezTo>
                  <a:pt x="175" y="136"/>
                  <a:pt x="136" y="175"/>
                  <a:pt x="87" y="175"/>
                </a:cubicBezTo>
                <a:cubicBezTo>
                  <a:pt x="39" y="175"/>
                  <a:pt x="0" y="136"/>
                  <a:pt x="0" y="87"/>
                </a:cubicBezTo>
                <a:cubicBezTo>
                  <a:pt x="0" y="39"/>
                  <a:pt x="39" y="0"/>
                  <a:pt x="87" y="0"/>
                </a:cubicBezTo>
                <a:cubicBezTo>
                  <a:pt x="136" y="0"/>
                  <a:pt x="175" y="39"/>
                  <a:pt x="175" y="8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3" name="Freeform 452">
            <a:extLst>
              <a:ext uri="{FF2B5EF4-FFF2-40B4-BE49-F238E27FC236}">
                <a16:creationId xmlns:a16="http://schemas.microsoft.com/office/drawing/2014/main" id="{EA7C3734-800D-F24F-93A4-D4FF4E79E9E5}"/>
              </a:ext>
            </a:extLst>
          </p:cNvPr>
          <p:cNvSpPr/>
          <p:nvPr/>
        </p:nvSpPr>
        <p:spPr>
          <a:xfrm>
            <a:off x="4161913" y="6771618"/>
            <a:ext cx="2516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0" h="86">
                <a:moveTo>
                  <a:pt x="657" y="86"/>
                </a:moveTo>
                <a:lnTo>
                  <a:pt x="43" y="86"/>
                </a:lnTo>
                <a:cubicBezTo>
                  <a:pt x="19" y="86"/>
                  <a:pt x="0" y="67"/>
                  <a:pt x="0" y="43"/>
                </a:cubicBezTo>
                <a:cubicBezTo>
                  <a:pt x="0" y="19"/>
                  <a:pt x="19" y="0"/>
                  <a:pt x="43" y="0"/>
                </a:cubicBezTo>
                <a:lnTo>
                  <a:pt x="657" y="0"/>
                </a:lnTo>
                <a:cubicBezTo>
                  <a:pt x="681" y="0"/>
                  <a:pt x="700" y="19"/>
                  <a:pt x="700" y="43"/>
                </a:cubicBezTo>
                <a:cubicBezTo>
                  <a:pt x="700" y="67"/>
                  <a:pt x="681" y="86"/>
                  <a:pt x="657" y="8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4" name="Freeform 453">
            <a:extLst>
              <a:ext uri="{FF2B5EF4-FFF2-40B4-BE49-F238E27FC236}">
                <a16:creationId xmlns:a16="http://schemas.microsoft.com/office/drawing/2014/main" id="{FC245BA5-BB5B-1E4C-9FE2-98A8B2200AEA}"/>
              </a:ext>
            </a:extLst>
          </p:cNvPr>
          <p:cNvSpPr/>
          <p:nvPr/>
        </p:nvSpPr>
        <p:spPr>
          <a:xfrm>
            <a:off x="4161913" y="6898697"/>
            <a:ext cx="2516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0" h="86">
                <a:moveTo>
                  <a:pt x="657" y="86"/>
                </a:moveTo>
                <a:lnTo>
                  <a:pt x="43" y="86"/>
                </a:lnTo>
                <a:cubicBezTo>
                  <a:pt x="19" y="86"/>
                  <a:pt x="0" y="67"/>
                  <a:pt x="0" y="43"/>
                </a:cubicBezTo>
                <a:cubicBezTo>
                  <a:pt x="0" y="20"/>
                  <a:pt x="19" y="0"/>
                  <a:pt x="43" y="0"/>
                </a:cubicBezTo>
                <a:lnTo>
                  <a:pt x="657" y="0"/>
                </a:lnTo>
                <a:cubicBezTo>
                  <a:pt x="681" y="0"/>
                  <a:pt x="700" y="20"/>
                  <a:pt x="700" y="43"/>
                </a:cubicBezTo>
                <a:cubicBezTo>
                  <a:pt x="700" y="67"/>
                  <a:pt x="681" y="86"/>
                  <a:pt x="657" y="8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5" name="Freeform 454">
            <a:extLst>
              <a:ext uri="{FF2B5EF4-FFF2-40B4-BE49-F238E27FC236}">
                <a16:creationId xmlns:a16="http://schemas.microsoft.com/office/drawing/2014/main" id="{317B13A3-BEEE-1548-B3B5-6CE1B86597AC}"/>
              </a:ext>
            </a:extLst>
          </p:cNvPr>
          <p:cNvSpPr/>
          <p:nvPr/>
        </p:nvSpPr>
        <p:spPr>
          <a:xfrm>
            <a:off x="4161913" y="7025418"/>
            <a:ext cx="2516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0" h="86">
                <a:moveTo>
                  <a:pt x="657" y="86"/>
                </a:moveTo>
                <a:lnTo>
                  <a:pt x="43" y="86"/>
                </a:lnTo>
                <a:cubicBezTo>
                  <a:pt x="19" y="86"/>
                  <a:pt x="0" y="67"/>
                  <a:pt x="0" y="43"/>
                </a:cubicBezTo>
                <a:cubicBezTo>
                  <a:pt x="0" y="19"/>
                  <a:pt x="19" y="0"/>
                  <a:pt x="43" y="0"/>
                </a:cubicBezTo>
                <a:lnTo>
                  <a:pt x="657" y="0"/>
                </a:lnTo>
                <a:cubicBezTo>
                  <a:pt x="681" y="0"/>
                  <a:pt x="700" y="19"/>
                  <a:pt x="700" y="43"/>
                </a:cubicBezTo>
                <a:cubicBezTo>
                  <a:pt x="700" y="67"/>
                  <a:pt x="681" y="86"/>
                  <a:pt x="657" y="8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6" name="Freeform 455">
            <a:extLst>
              <a:ext uri="{FF2B5EF4-FFF2-40B4-BE49-F238E27FC236}">
                <a16:creationId xmlns:a16="http://schemas.microsoft.com/office/drawing/2014/main" id="{322EC2E6-AD8B-9245-91AC-B6D347B5AEDA}"/>
              </a:ext>
            </a:extLst>
          </p:cNvPr>
          <p:cNvSpPr/>
          <p:nvPr/>
        </p:nvSpPr>
        <p:spPr>
          <a:xfrm>
            <a:off x="5499313" y="6678018"/>
            <a:ext cx="30600" cy="86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42">
                <a:moveTo>
                  <a:pt x="43" y="242"/>
                </a:moveTo>
                <a:cubicBezTo>
                  <a:pt x="67" y="242"/>
                  <a:pt x="86" y="223"/>
                  <a:pt x="86" y="199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lnTo>
                  <a:pt x="0" y="199"/>
                </a:lnTo>
                <a:cubicBezTo>
                  <a:pt x="0" y="223"/>
                  <a:pt x="19" y="242"/>
                  <a:pt x="43" y="24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7" name="Freeform 456">
            <a:extLst>
              <a:ext uri="{FF2B5EF4-FFF2-40B4-BE49-F238E27FC236}">
                <a16:creationId xmlns:a16="http://schemas.microsoft.com/office/drawing/2014/main" id="{A29C6646-7542-7F40-89AE-3D543467005A}"/>
              </a:ext>
            </a:extLst>
          </p:cNvPr>
          <p:cNvSpPr/>
          <p:nvPr/>
        </p:nvSpPr>
        <p:spPr>
          <a:xfrm>
            <a:off x="5499313" y="6847578"/>
            <a:ext cx="199440" cy="19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5" h="546">
                <a:moveTo>
                  <a:pt x="513" y="460"/>
                </a:moveTo>
                <a:lnTo>
                  <a:pt x="86" y="460"/>
                </a:ln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lnTo>
                  <a:pt x="0" y="503"/>
                </a:lnTo>
                <a:cubicBezTo>
                  <a:pt x="0" y="526"/>
                  <a:pt x="19" y="546"/>
                  <a:pt x="43" y="546"/>
                </a:cubicBezTo>
                <a:lnTo>
                  <a:pt x="513" y="546"/>
                </a:lnTo>
                <a:cubicBezTo>
                  <a:pt x="536" y="546"/>
                  <a:pt x="555" y="526"/>
                  <a:pt x="555" y="503"/>
                </a:cubicBezTo>
                <a:cubicBezTo>
                  <a:pt x="555" y="479"/>
                  <a:pt x="536" y="460"/>
                  <a:pt x="513" y="4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8" name="Freeform 457">
            <a:extLst>
              <a:ext uri="{FF2B5EF4-FFF2-40B4-BE49-F238E27FC236}">
                <a16:creationId xmlns:a16="http://schemas.microsoft.com/office/drawing/2014/main" id="{2B828288-C058-FE42-89C8-178CBB11ED48}"/>
              </a:ext>
            </a:extLst>
          </p:cNvPr>
          <p:cNvSpPr/>
          <p:nvPr/>
        </p:nvSpPr>
        <p:spPr>
          <a:xfrm>
            <a:off x="5779033" y="7013178"/>
            <a:ext cx="8568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9" h="86">
                <a:moveTo>
                  <a:pt x="196" y="0"/>
                </a:move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6"/>
                  <a:pt x="43" y="86"/>
                </a:cubicBezTo>
                <a:lnTo>
                  <a:pt x="196" y="86"/>
                </a:lnTo>
                <a:cubicBezTo>
                  <a:pt x="220" y="86"/>
                  <a:pt x="239" y="66"/>
                  <a:pt x="239" y="43"/>
                </a:cubicBezTo>
                <a:cubicBezTo>
                  <a:pt x="239" y="19"/>
                  <a:pt x="220" y="0"/>
                  <a:pt x="19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9" name="Freeform 458">
            <a:extLst>
              <a:ext uri="{FF2B5EF4-FFF2-40B4-BE49-F238E27FC236}">
                <a16:creationId xmlns:a16="http://schemas.microsoft.com/office/drawing/2014/main" id="{C6EA5B6B-8772-AD4C-A267-D17F19BB99AD}"/>
              </a:ext>
            </a:extLst>
          </p:cNvPr>
          <p:cNvSpPr/>
          <p:nvPr/>
        </p:nvSpPr>
        <p:spPr>
          <a:xfrm>
            <a:off x="5388073" y="6789978"/>
            <a:ext cx="365760" cy="36539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7" h="1016">
                <a:moveTo>
                  <a:pt x="974" y="0"/>
                </a:moveTo>
                <a:cubicBezTo>
                  <a:pt x="969" y="0"/>
                  <a:pt x="965" y="0"/>
                  <a:pt x="960" y="2"/>
                </a:cubicBezTo>
                <a:lnTo>
                  <a:pt x="43" y="2"/>
                </a:lnTo>
                <a:cubicBezTo>
                  <a:pt x="20" y="2"/>
                  <a:pt x="0" y="21"/>
                  <a:pt x="0" y="45"/>
                </a:cubicBezTo>
                <a:cubicBezTo>
                  <a:pt x="0" y="69"/>
                  <a:pt x="20" y="88"/>
                  <a:pt x="43" y="88"/>
                </a:cubicBezTo>
                <a:lnTo>
                  <a:pt x="931" y="88"/>
                </a:lnTo>
                <a:lnTo>
                  <a:pt x="931" y="973"/>
                </a:lnTo>
                <a:cubicBezTo>
                  <a:pt x="931" y="997"/>
                  <a:pt x="950" y="1016"/>
                  <a:pt x="974" y="1016"/>
                </a:cubicBezTo>
                <a:cubicBezTo>
                  <a:pt x="998" y="1016"/>
                  <a:pt x="1017" y="997"/>
                  <a:pt x="1017" y="973"/>
                </a:cubicBezTo>
                <a:lnTo>
                  <a:pt x="1017" y="43"/>
                </a:lnTo>
                <a:cubicBezTo>
                  <a:pt x="1017" y="19"/>
                  <a:pt x="998" y="0"/>
                  <a:pt x="97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0" name="Freeform 459">
            <a:extLst>
              <a:ext uri="{FF2B5EF4-FFF2-40B4-BE49-F238E27FC236}">
                <a16:creationId xmlns:a16="http://schemas.microsoft.com/office/drawing/2014/main" id="{6E1CEE82-6D32-FE4F-A9F1-22F609081295}"/>
              </a:ext>
            </a:extLst>
          </p:cNvPr>
          <p:cNvSpPr/>
          <p:nvPr/>
        </p:nvSpPr>
        <p:spPr>
          <a:xfrm>
            <a:off x="6086473" y="6754697"/>
            <a:ext cx="475920" cy="26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3" h="743">
                <a:moveTo>
                  <a:pt x="1322" y="215"/>
                </a:moveTo>
                <a:cubicBezTo>
                  <a:pt x="1322" y="212"/>
                  <a:pt x="1323" y="209"/>
                  <a:pt x="1323" y="206"/>
                </a:cubicBezTo>
                <a:cubicBezTo>
                  <a:pt x="1323" y="196"/>
                  <a:pt x="1320" y="187"/>
                  <a:pt x="1313" y="179"/>
                </a:cubicBezTo>
                <a:cubicBezTo>
                  <a:pt x="1312" y="178"/>
                  <a:pt x="1311" y="177"/>
                  <a:pt x="1310" y="176"/>
                </a:cubicBezTo>
                <a:lnTo>
                  <a:pt x="1148" y="13"/>
                </a:lnTo>
                <a:cubicBezTo>
                  <a:pt x="1131" y="-4"/>
                  <a:pt x="1104" y="-4"/>
                  <a:pt x="1087" y="13"/>
                </a:cubicBezTo>
                <a:cubicBezTo>
                  <a:pt x="1070" y="30"/>
                  <a:pt x="1070" y="57"/>
                  <a:pt x="1087" y="74"/>
                </a:cubicBezTo>
                <a:lnTo>
                  <a:pt x="1176" y="163"/>
                </a:lnTo>
                <a:lnTo>
                  <a:pt x="911" y="163"/>
                </a:lnTo>
                <a:lnTo>
                  <a:pt x="910" y="163"/>
                </a:lnTo>
                <a:lnTo>
                  <a:pt x="909" y="163"/>
                </a:lnTo>
                <a:cubicBezTo>
                  <a:pt x="908" y="163"/>
                  <a:pt x="908" y="163"/>
                  <a:pt x="907" y="163"/>
                </a:cubicBezTo>
                <a:cubicBezTo>
                  <a:pt x="906" y="163"/>
                  <a:pt x="905" y="163"/>
                  <a:pt x="905" y="163"/>
                </a:cubicBezTo>
                <a:cubicBezTo>
                  <a:pt x="904" y="163"/>
                  <a:pt x="903" y="163"/>
                  <a:pt x="902" y="163"/>
                </a:cubicBezTo>
                <a:lnTo>
                  <a:pt x="901" y="164"/>
                </a:lnTo>
                <a:cubicBezTo>
                  <a:pt x="900" y="164"/>
                  <a:pt x="899" y="164"/>
                  <a:pt x="898" y="164"/>
                </a:cubicBezTo>
                <a:cubicBezTo>
                  <a:pt x="898" y="164"/>
                  <a:pt x="897" y="165"/>
                  <a:pt x="896" y="165"/>
                </a:cubicBezTo>
                <a:cubicBezTo>
                  <a:pt x="896" y="165"/>
                  <a:pt x="895" y="165"/>
                  <a:pt x="894" y="166"/>
                </a:cubicBezTo>
                <a:cubicBezTo>
                  <a:pt x="894" y="166"/>
                  <a:pt x="893" y="166"/>
                  <a:pt x="892" y="166"/>
                </a:cubicBezTo>
                <a:cubicBezTo>
                  <a:pt x="892" y="167"/>
                  <a:pt x="891" y="167"/>
                  <a:pt x="891" y="167"/>
                </a:cubicBezTo>
                <a:cubicBezTo>
                  <a:pt x="890" y="168"/>
                  <a:pt x="889" y="168"/>
                  <a:pt x="888" y="169"/>
                </a:cubicBezTo>
                <a:lnTo>
                  <a:pt x="887" y="170"/>
                </a:lnTo>
                <a:cubicBezTo>
                  <a:pt x="886" y="170"/>
                  <a:pt x="886" y="171"/>
                  <a:pt x="885" y="171"/>
                </a:cubicBezTo>
                <a:lnTo>
                  <a:pt x="884" y="172"/>
                </a:lnTo>
                <a:lnTo>
                  <a:pt x="274" y="657"/>
                </a:lnTo>
                <a:lnTo>
                  <a:pt x="43" y="657"/>
                </a:lnTo>
                <a:cubicBezTo>
                  <a:pt x="19" y="657"/>
                  <a:pt x="0" y="676"/>
                  <a:pt x="0" y="700"/>
                </a:cubicBezTo>
                <a:cubicBezTo>
                  <a:pt x="0" y="724"/>
                  <a:pt x="19" y="743"/>
                  <a:pt x="43" y="743"/>
                </a:cubicBezTo>
                <a:lnTo>
                  <a:pt x="289" y="743"/>
                </a:lnTo>
                <a:cubicBezTo>
                  <a:pt x="290" y="743"/>
                  <a:pt x="291" y="743"/>
                  <a:pt x="293" y="743"/>
                </a:cubicBezTo>
                <a:lnTo>
                  <a:pt x="294" y="743"/>
                </a:lnTo>
                <a:cubicBezTo>
                  <a:pt x="295" y="743"/>
                  <a:pt x="296" y="742"/>
                  <a:pt x="297" y="742"/>
                </a:cubicBezTo>
                <a:lnTo>
                  <a:pt x="298" y="742"/>
                </a:lnTo>
                <a:cubicBezTo>
                  <a:pt x="299" y="742"/>
                  <a:pt x="300" y="742"/>
                  <a:pt x="301" y="741"/>
                </a:cubicBezTo>
                <a:lnTo>
                  <a:pt x="302" y="741"/>
                </a:lnTo>
                <a:cubicBezTo>
                  <a:pt x="303" y="741"/>
                  <a:pt x="304" y="740"/>
                  <a:pt x="304" y="740"/>
                </a:cubicBezTo>
                <a:cubicBezTo>
                  <a:pt x="305" y="740"/>
                  <a:pt x="305" y="740"/>
                  <a:pt x="306" y="740"/>
                </a:cubicBezTo>
                <a:cubicBezTo>
                  <a:pt x="307" y="739"/>
                  <a:pt x="308" y="739"/>
                  <a:pt x="309" y="738"/>
                </a:cubicBezTo>
                <a:cubicBezTo>
                  <a:pt x="310" y="737"/>
                  <a:pt x="311" y="737"/>
                  <a:pt x="313" y="736"/>
                </a:cubicBezTo>
                <a:cubicBezTo>
                  <a:pt x="313" y="736"/>
                  <a:pt x="313" y="735"/>
                  <a:pt x="314" y="735"/>
                </a:cubicBezTo>
                <a:lnTo>
                  <a:pt x="315" y="734"/>
                </a:lnTo>
                <a:lnTo>
                  <a:pt x="926" y="249"/>
                </a:lnTo>
                <a:lnTo>
                  <a:pt x="1176" y="249"/>
                </a:lnTo>
                <a:lnTo>
                  <a:pt x="1087" y="338"/>
                </a:lnTo>
                <a:cubicBezTo>
                  <a:pt x="1070" y="355"/>
                  <a:pt x="1070" y="382"/>
                  <a:pt x="1087" y="399"/>
                </a:cubicBezTo>
                <a:cubicBezTo>
                  <a:pt x="1095" y="407"/>
                  <a:pt x="1106" y="411"/>
                  <a:pt x="1117" y="411"/>
                </a:cubicBezTo>
                <a:cubicBezTo>
                  <a:pt x="1128" y="411"/>
                  <a:pt x="1139" y="407"/>
                  <a:pt x="1148" y="399"/>
                </a:cubicBezTo>
                <a:lnTo>
                  <a:pt x="1310" y="236"/>
                </a:lnTo>
                <a:cubicBezTo>
                  <a:pt x="1311" y="236"/>
                  <a:pt x="1311" y="235"/>
                  <a:pt x="1312" y="235"/>
                </a:cubicBezTo>
                <a:cubicBezTo>
                  <a:pt x="1312" y="234"/>
                  <a:pt x="1312" y="234"/>
                  <a:pt x="1313" y="233"/>
                </a:cubicBezTo>
                <a:cubicBezTo>
                  <a:pt x="1313" y="233"/>
                  <a:pt x="1314" y="232"/>
                  <a:pt x="1315" y="231"/>
                </a:cubicBezTo>
                <a:cubicBezTo>
                  <a:pt x="1315" y="230"/>
                  <a:pt x="1315" y="230"/>
                  <a:pt x="1315" y="230"/>
                </a:cubicBezTo>
                <a:cubicBezTo>
                  <a:pt x="1316" y="229"/>
                  <a:pt x="1317" y="228"/>
                  <a:pt x="1317" y="227"/>
                </a:cubicBezTo>
                <a:lnTo>
                  <a:pt x="1317" y="226"/>
                </a:lnTo>
                <a:cubicBezTo>
                  <a:pt x="1318" y="226"/>
                  <a:pt x="1319" y="224"/>
                  <a:pt x="1319" y="223"/>
                </a:cubicBezTo>
                <a:cubicBezTo>
                  <a:pt x="1320" y="222"/>
                  <a:pt x="1320" y="221"/>
                  <a:pt x="1320" y="219"/>
                </a:cubicBezTo>
                <a:cubicBezTo>
                  <a:pt x="1321" y="219"/>
                  <a:pt x="1321" y="219"/>
                  <a:pt x="1321" y="219"/>
                </a:cubicBezTo>
                <a:cubicBezTo>
                  <a:pt x="1321" y="218"/>
                  <a:pt x="1322" y="216"/>
                  <a:pt x="1322" y="21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1" name="Freeform 460">
            <a:extLst>
              <a:ext uri="{FF2B5EF4-FFF2-40B4-BE49-F238E27FC236}">
                <a16:creationId xmlns:a16="http://schemas.microsoft.com/office/drawing/2014/main" id="{07A7C554-6CFD-E849-B4D9-843D0CB719E0}"/>
              </a:ext>
            </a:extLst>
          </p:cNvPr>
          <p:cNvSpPr/>
          <p:nvPr/>
        </p:nvSpPr>
        <p:spPr>
          <a:xfrm>
            <a:off x="6321193" y="6928578"/>
            <a:ext cx="240120" cy="15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8" h="422">
                <a:moveTo>
                  <a:pt x="660" y="241"/>
                </a:moveTo>
                <a:lnTo>
                  <a:pt x="661" y="240"/>
                </a:lnTo>
                <a:cubicBezTo>
                  <a:pt x="661" y="239"/>
                  <a:pt x="662" y="238"/>
                  <a:pt x="662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4" y="236"/>
                  <a:pt x="664" y="235"/>
                  <a:pt x="664" y="234"/>
                </a:cubicBezTo>
                <a:cubicBezTo>
                  <a:pt x="665" y="233"/>
                  <a:pt x="665" y="233"/>
                  <a:pt x="665" y="233"/>
                </a:cubicBezTo>
                <a:cubicBezTo>
                  <a:pt x="665" y="232"/>
                  <a:pt x="666" y="231"/>
                  <a:pt x="666" y="230"/>
                </a:cubicBezTo>
                <a:cubicBezTo>
                  <a:pt x="666" y="229"/>
                  <a:pt x="666" y="229"/>
                  <a:pt x="666" y="229"/>
                </a:cubicBezTo>
                <a:cubicBezTo>
                  <a:pt x="667" y="228"/>
                  <a:pt x="667" y="227"/>
                  <a:pt x="667" y="225"/>
                </a:cubicBezTo>
                <a:cubicBezTo>
                  <a:pt x="670" y="211"/>
                  <a:pt x="666" y="196"/>
                  <a:pt x="656" y="186"/>
                </a:cubicBezTo>
                <a:lnTo>
                  <a:pt x="493" y="23"/>
                </a:lnTo>
                <a:cubicBezTo>
                  <a:pt x="477" y="7"/>
                  <a:pt x="450" y="7"/>
                  <a:pt x="433" y="23"/>
                </a:cubicBezTo>
                <a:cubicBezTo>
                  <a:pt x="417" y="40"/>
                  <a:pt x="417" y="67"/>
                  <a:pt x="433" y="84"/>
                </a:cubicBezTo>
                <a:lnTo>
                  <a:pt x="521" y="173"/>
                </a:lnTo>
                <a:lnTo>
                  <a:pt x="275" y="173"/>
                </a:lnTo>
                <a:lnTo>
                  <a:pt x="70" y="10"/>
                </a:lnTo>
                <a:cubicBezTo>
                  <a:pt x="52" y="-5"/>
                  <a:pt x="24" y="-2"/>
                  <a:pt x="10" y="17"/>
                </a:cubicBezTo>
                <a:cubicBezTo>
                  <a:pt x="-5" y="36"/>
                  <a:pt x="-2" y="63"/>
                  <a:pt x="17" y="77"/>
                </a:cubicBezTo>
                <a:lnTo>
                  <a:pt x="234" y="249"/>
                </a:lnTo>
                <a:cubicBezTo>
                  <a:pt x="234" y="250"/>
                  <a:pt x="235" y="250"/>
                  <a:pt x="235" y="251"/>
                </a:cubicBezTo>
                <a:cubicBezTo>
                  <a:pt x="236" y="251"/>
                  <a:pt x="236" y="251"/>
                  <a:pt x="237" y="251"/>
                </a:cubicBezTo>
                <a:cubicBezTo>
                  <a:pt x="238" y="252"/>
                  <a:pt x="239" y="253"/>
                  <a:pt x="240" y="253"/>
                </a:cubicBezTo>
                <a:lnTo>
                  <a:pt x="240" y="254"/>
                </a:lnTo>
                <a:cubicBezTo>
                  <a:pt x="241" y="254"/>
                  <a:pt x="242" y="255"/>
                  <a:pt x="243" y="255"/>
                </a:cubicBezTo>
                <a:cubicBezTo>
                  <a:pt x="244" y="255"/>
                  <a:pt x="244" y="256"/>
                  <a:pt x="245" y="256"/>
                </a:cubicBezTo>
                <a:cubicBezTo>
                  <a:pt x="246" y="256"/>
                  <a:pt x="246" y="256"/>
                  <a:pt x="247" y="257"/>
                </a:cubicBezTo>
                <a:cubicBezTo>
                  <a:pt x="248" y="257"/>
                  <a:pt x="248" y="257"/>
                  <a:pt x="249" y="257"/>
                </a:cubicBezTo>
                <a:cubicBezTo>
                  <a:pt x="249" y="257"/>
                  <a:pt x="250" y="257"/>
                  <a:pt x="251" y="258"/>
                </a:cubicBezTo>
                <a:cubicBezTo>
                  <a:pt x="252" y="258"/>
                  <a:pt x="252" y="258"/>
                  <a:pt x="252" y="258"/>
                </a:cubicBezTo>
                <a:cubicBezTo>
                  <a:pt x="253" y="258"/>
                  <a:pt x="254" y="258"/>
                  <a:pt x="255" y="258"/>
                </a:cubicBezTo>
                <a:cubicBezTo>
                  <a:pt x="256" y="258"/>
                  <a:pt x="256" y="259"/>
                  <a:pt x="256" y="259"/>
                </a:cubicBezTo>
                <a:cubicBezTo>
                  <a:pt x="258" y="259"/>
                  <a:pt x="259" y="259"/>
                  <a:pt x="260" y="259"/>
                </a:cubicBezTo>
                <a:lnTo>
                  <a:pt x="521" y="259"/>
                </a:lnTo>
                <a:lnTo>
                  <a:pt x="433" y="348"/>
                </a:lnTo>
                <a:cubicBezTo>
                  <a:pt x="417" y="365"/>
                  <a:pt x="417" y="392"/>
                  <a:pt x="433" y="409"/>
                </a:cubicBezTo>
                <a:cubicBezTo>
                  <a:pt x="442" y="417"/>
                  <a:pt x="453" y="422"/>
                  <a:pt x="464" y="422"/>
                </a:cubicBezTo>
                <a:cubicBezTo>
                  <a:pt x="475" y="422"/>
                  <a:pt x="486" y="417"/>
                  <a:pt x="493" y="409"/>
                </a:cubicBezTo>
                <a:lnTo>
                  <a:pt x="656" y="247"/>
                </a:lnTo>
                <a:cubicBezTo>
                  <a:pt x="656" y="246"/>
                  <a:pt x="657" y="246"/>
                  <a:pt x="657" y="245"/>
                </a:cubicBezTo>
                <a:cubicBezTo>
                  <a:pt x="657" y="244"/>
                  <a:pt x="658" y="244"/>
                  <a:pt x="658" y="243"/>
                </a:cubicBezTo>
                <a:cubicBezTo>
                  <a:pt x="659" y="243"/>
                  <a:pt x="660" y="242"/>
                  <a:pt x="660" y="2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2" name="Freeform 461">
            <a:extLst>
              <a:ext uri="{FF2B5EF4-FFF2-40B4-BE49-F238E27FC236}">
                <a16:creationId xmlns:a16="http://schemas.microsoft.com/office/drawing/2014/main" id="{69BF0563-3451-EB4F-BEB4-C750AC3CEDC5}"/>
              </a:ext>
            </a:extLst>
          </p:cNvPr>
          <p:cNvSpPr/>
          <p:nvPr/>
        </p:nvSpPr>
        <p:spPr>
          <a:xfrm>
            <a:off x="6086833" y="6813378"/>
            <a:ext cx="197640" cy="92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0" h="259">
                <a:moveTo>
                  <a:pt x="43" y="86"/>
                </a:moveTo>
                <a:lnTo>
                  <a:pt x="274" y="86"/>
                </a:lnTo>
                <a:lnTo>
                  <a:pt x="481" y="250"/>
                </a:lnTo>
                <a:cubicBezTo>
                  <a:pt x="489" y="256"/>
                  <a:pt x="498" y="259"/>
                  <a:pt x="507" y="259"/>
                </a:cubicBezTo>
                <a:cubicBezTo>
                  <a:pt x="520" y="259"/>
                  <a:pt x="533" y="254"/>
                  <a:pt x="541" y="243"/>
                </a:cubicBezTo>
                <a:cubicBezTo>
                  <a:pt x="556" y="224"/>
                  <a:pt x="553" y="197"/>
                  <a:pt x="534" y="182"/>
                </a:cubicBezTo>
                <a:lnTo>
                  <a:pt x="315" y="9"/>
                </a:lnTo>
                <a:lnTo>
                  <a:pt x="314" y="9"/>
                </a:lnTo>
                <a:cubicBezTo>
                  <a:pt x="313" y="8"/>
                  <a:pt x="313" y="8"/>
                  <a:pt x="312" y="7"/>
                </a:cubicBezTo>
                <a:cubicBezTo>
                  <a:pt x="311" y="7"/>
                  <a:pt x="311" y="6"/>
                  <a:pt x="310" y="6"/>
                </a:cubicBezTo>
                <a:cubicBezTo>
                  <a:pt x="310" y="6"/>
                  <a:pt x="309" y="5"/>
                  <a:pt x="308" y="5"/>
                </a:cubicBezTo>
                <a:cubicBezTo>
                  <a:pt x="308" y="5"/>
                  <a:pt x="307" y="4"/>
                  <a:pt x="306" y="4"/>
                </a:cubicBezTo>
                <a:cubicBezTo>
                  <a:pt x="306" y="4"/>
                  <a:pt x="305" y="3"/>
                  <a:pt x="304" y="3"/>
                </a:cubicBezTo>
                <a:lnTo>
                  <a:pt x="303" y="3"/>
                </a:lnTo>
                <a:cubicBezTo>
                  <a:pt x="302" y="2"/>
                  <a:pt x="301" y="2"/>
                  <a:pt x="301" y="2"/>
                </a:cubicBezTo>
                <a:cubicBezTo>
                  <a:pt x="300" y="2"/>
                  <a:pt x="299" y="2"/>
                  <a:pt x="298" y="1"/>
                </a:cubicBezTo>
                <a:cubicBezTo>
                  <a:pt x="298" y="1"/>
                  <a:pt x="297" y="1"/>
                  <a:pt x="296" y="1"/>
                </a:cubicBezTo>
                <a:cubicBezTo>
                  <a:pt x="296" y="1"/>
                  <a:pt x="295" y="1"/>
                  <a:pt x="294" y="1"/>
                </a:cubicBezTo>
                <a:cubicBezTo>
                  <a:pt x="294" y="0"/>
                  <a:pt x="293" y="0"/>
                  <a:pt x="292" y="0"/>
                </a:cubicBezTo>
                <a:cubicBezTo>
                  <a:pt x="291" y="0"/>
                  <a:pt x="291" y="0"/>
                  <a:pt x="290" y="0"/>
                </a:cubicBezTo>
                <a:cubicBezTo>
                  <a:pt x="289" y="0"/>
                  <a:pt x="289" y="0"/>
                  <a:pt x="288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6"/>
                  <a:pt x="43" y="8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3" name="Freeform 462">
            <a:extLst>
              <a:ext uri="{FF2B5EF4-FFF2-40B4-BE49-F238E27FC236}">
                <a16:creationId xmlns:a16="http://schemas.microsoft.com/office/drawing/2014/main" id="{0E112036-CF27-074D-A0A6-DD832AF52311}"/>
              </a:ext>
            </a:extLst>
          </p:cNvPr>
          <p:cNvSpPr/>
          <p:nvPr/>
        </p:nvSpPr>
        <p:spPr>
          <a:xfrm>
            <a:off x="6844993" y="6739218"/>
            <a:ext cx="176400" cy="176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1" h="491">
                <a:moveTo>
                  <a:pt x="245" y="491"/>
                </a:moveTo>
                <a:cubicBezTo>
                  <a:pt x="110" y="491"/>
                  <a:pt x="0" y="381"/>
                  <a:pt x="0" y="245"/>
                </a:cubicBezTo>
                <a:cubicBezTo>
                  <a:pt x="0" y="110"/>
                  <a:pt x="110" y="0"/>
                  <a:pt x="245" y="0"/>
                </a:cubicBezTo>
                <a:cubicBezTo>
                  <a:pt x="381" y="0"/>
                  <a:pt x="491" y="110"/>
                  <a:pt x="491" y="245"/>
                </a:cubicBezTo>
                <a:cubicBezTo>
                  <a:pt x="491" y="381"/>
                  <a:pt x="381" y="491"/>
                  <a:pt x="245" y="49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4" name="Freeform 463">
            <a:extLst>
              <a:ext uri="{FF2B5EF4-FFF2-40B4-BE49-F238E27FC236}">
                <a16:creationId xmlns:a16="http://schemas.microsoft.com/office/drawing/2014/main" id="{407495AC-ACDF-744F-843E-5BF04CF883EC}"/>
              </a:ext>
            </a:extLst>
          </p:cNvPr>
          <p:cNvSpPr/>
          <p:nvPr/>
        </p:nvSpPr>
        <p:spPr>
          <a:xfrm>
            <a:off x="6783792" y="6932177"/>
            <a:ext cx="299160" cy="167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2" h="466">
                <a:moveTo>
                  <a:pt x="789" y="466"/>
                </a:moveTo>
                <a:lnTo>
                  <a:pt x="43" y="466"/>
                </a:lnTo>
                <a:cubicBezTo>
                  <a:pt x="20" y="466"/>
                  <a:pt x="0" y="447"/>
                  <a:pt x="0" y="423"/>
                </a:cubicBezTo>
                <a:lnTo>
                  <a:pt x="0" y="251"/>
                </a:lnTo>
                <a:cubicBezTo>
                  <a:pt x="0" y="191"/>
                  <a:pt x="29" y="136"/>
                  <a:pt x="78" y="102"/>
                </a:cubicBezTo>
                <a:cubicBezTo>
                  <a:pt x="172" y="36"/>
                  <a:pt x="292" y="0"/>
                  <a:pt x="415" y="0"/>
                </a:cubicBezTo>
                <a:cubicBezTo>
                  <a:pt x="540" y="0"/>
                  <a:pt x="660" y="37"/>
                  <a:pt x="755" y="104"/>
                </a:cubicBezTo>
                <a:cubicBezTo>
                  <a:pt x="802" y="137"/>
                  <a:pt x="831" y="191"/>
                  <a:pt x="831" y="250"/>
                </a:cubicBezTo>
                <a:cubicBezTo>
                  <a:pt x="831" y="298"/>
                  <a:pt x="832" y="367"/>
                  <a:pt x="832" y="423"/>
                </a:cubicBezTo>
                <a:cubicBezTo>
                  <a:pt x="832" y="447"/>
                  <a:pt x="812" y="466"/>
                  <a:pt x="789" y="4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5" name="Freeform 464">
            <a:extLst>
              <a:ext uri="{FF2B5EF4-FFF2-40B4-BE49-F238E27FC236}">
                <a16:creationId xmlns:a16="http://schemas.microsoft.com/office/drawing/2014/main" id="{7A9E61AB-03CE-E742-81B3-C0E49C5A12A2}"/>
              </a:ext>
            </a:extLst>
          </p:cNvPr>
          <p:cNvSpPr/>
          <p:nvPr/>
        </p:nvSpPr>
        <p:spPr>
          <a:xfrm>
            <a:off x="7048752" y="6770538"/>
            <a:ext cx="147600" cy="147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1" h="410">
                <a:moveTo>
                  <a:pt x="206" y="410"/>
                </a:moveTo>
                <a:cubicBezTo>
                  <a:pt x="92" y="410"/>
                  <a:pt x="0" y="318"/>
                  <a:pt x="0" y="205"/>
                </a:cubicBezTo>
                <a:cubicBezTo>
                  <a:pt x="0" y="92"/>
                  <a:pt x="92" y="0"/>
                  <a:pt x="206" y="0"/>
                </a:cubicBezTo>
                <a:cubicBezTo>
                  <a:pt x="319" y="0"/>
                  <a:pt x="411" y="92"/>
                  <a:pt x="411" y="205"/>
                </a:cubicBezTo>
                <a:cubicBezTo>
                  <a:pt x="411" y="318"/>
                  <a:pt x="319" y="410"/>
                  <a:pt x="206" y="4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6" name="Freeform 465">
            <a:extLst>
              <a:ext uri="{FF2B5EF4-FFF2-40B4-BE49-F238E27FC236}">
                <a16:creationId xmlns:a16="http://schemas.microsoft.com/office/drawing/2014/main" id="{42484DE7-E6A6-F240-B728-A092B14F2B0A}"/>
              </a:ext>
            </a:extLst>
          </p:cNvPr>
          <p:cNvSpPr/>
          <p:nvPr/>
        </p:nvSpPr>
        <p:spPr>
          <a:xfrm>
            <a:off x="6810793" y="5413699"/>
            <a:ext cx="477360" cy="32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907">
                <a:moveTo>
                  <a:pt x="1162" y="735"/>
                </a:moveTo>
                <a:cubicBezTo>
                  <a:pt x="1103" y="791"/>
                  <a:pt x="1016" y="821"/>
                  <a:pt x="912" y="821"/>
                </a:cubicBezTo>
                <a:lnTo>
                  <a:pt x="309" y="821"/>
                </a:lnTo>
                <a:cubicBezTo>
                  <a:pt x="218" y="821"/>
                  <a:pt x="146" y="786"/>
                  <a:pt x="110" y="722"/>
                </a:cubicBezTo>
                <a:cubicBezTo>
                  <a:pt x="78" y="667"/>
                  <a:pt x="79" y="597"/>
                  <a:pt x="112" y="541"/>
                </a:cubicBezTo>
                <a:cubicBezTo>
                  <a:pt x="131" y="508"/>
                  <a:pt x="161" y="480"/>
                  <a:pt x="198" y="461"/>
                </a:cubicBezTo>
                <a:cubicBezTo>
                  <a:pt x="241" y="439"/>
                  <a:pt x="293" y="428"/>
                  <a:pt x="352" y="428"/>
                </a:cubicBezTo>
                <a:cubicBezTo>
                  <a:pt x="353" y="428"/>
                  <a:pt x="354" y="428"/>
                  <a:pt x="355" y="428"/>
                </a:cubicBezTo>
                <a:cubicBezTo>
                  <a:pt x="388" y="428"/>
                  <a:pt x="418" y="434"/>
                  <a:pt x="446" y="447"/>
                </a:cubicBezTo>
                <a:cubicBezTo>
                  <a:pt x="459" y="452"/>
                  <a:pt x="473" y="451"/>
                  <a:pt x="485" y="445"/>
                </a:cubicBezTo>
                <a:cubicBezTo>
                  <a:pt x="497" y="438"/>
                  <a:pt x="505" y="426"/>
                  <a:pt x="506" y="412"/>
                </a:cubicBezTo>
                <a:cubicBezTo>
                  <a:pt x="519" y="298"/>
                  <a:pt x="616" y="213"/>
                  <a:pt x="730" y="213"/>
                </a:cubicBezTo>
                <a:cubicBezTo>
                  <a:pt x="803" y="213"/>
                  <a:pt x="872" y="248"/>
                  <a:pt x="914" y="308"/>
                </a:cubicBezTo>
                <a:cubicBezTo>
                  <a:pt x="924" y="321"/>
                  <a:pt x="941" y="328"/>
                  <a:pt x="957" y="325"/>
                </a:cubicBezTo>
                <a:cubicBezTo>
                  <a:pt x="972" y="322"/>
                  <a:pt x="985" y="321"/>
                  <a:pt x="998" y="321"/>
                </a:cubicBezTo>
                <a:cubicBezTo>
                  <a:pt x="1074" y="322"/>
                  <a:pt x="1137" y="348"/>
                  <a:pt x="1181" y="394"/>
                </a:cubicBezTo>
                <a:cubicBezTo>
                  <a:pt x="1220" y="436"/>
                  <a:pt x="1241" y="493"/>
                  <a:pt x="1241" y="553"/>
                </a:cubicBezTo>
                <a:cubicBezTo>
                  <a:pt x="1240" y="622"/>
                  <a:pt x="1212" y="687"/>
                  <a:pt x="1162" y="735"/>
                </a:cubicBezTo>
                <a:close/>
                <a:moveTo>
                  <a:pt x="1243" y="336"/>
                </a:moveTo>
                <a:cubicBezTo>
                  <a:pt x="1183" y="271"/>
                  <a:pt x="1099" y="237"/>
                  <a:pt x="999" y="235"/>
                </a:cubicBezTo>
                <a:cubicBezTo>
                  <a:pt x="989" y="235"/>
                  <a:pt x="979" y="235"/>
                  <a:pt x="968" y="237"/>
                </a:cubicBezTo>
                <a:cubicBezTo>
                  <a:pt x="909" y="167"/>
                  <a:pt x="822" y="127"/>
                  <a:pt x="730" y="127"/>
                </a:cubicBezTo>
                <a:cubicBezTo>
                  <a:pt x="672" y="127"/>
                  <a:pt x="617" y="143"/>
                  <a:pt x="570" y="171"/>
                </a:cubicBezTo>
                <a:cubicBezTo>
                  <a:pt x="548" y="73"/>
                  <a:pt x="461" y="0"/>
                  <a:pt x="356" y="0"/>
                </a:cubicBezTo>
                <a:cubicBezTo>
                  <a:pt x="237" y="0"/>
                  <a:pt x="138" y="98"/>
                  <a:pt x="138" y="218"/>
                </a:cubicBezTo>
                <a:cubicBezTo>
                  <a:pt x="138" y="275"/>
                  <a:pt x="160" y="328"/>
                  <a:pt x="197" y="368"/>
                </a:cubicBezTo>
                <a:cubicBezTo>
                  <a:pt x="184" y="373"/>
                  <a:pt x="171" y="378"/>
                  <a:pt x="159" y="385"/>
                </a:cubicBezTo>
                <a:cubicBezTo>
                  <a:pt x="107" y="411"/>
                  <a:pt x="65" y="450"/>
                  <a:pt x="38" y="497"/>
                </a:cubicBezTo>
                <a:cubicBezTo>
                  <a:pt x="-11" y="580"/>
                  <a:pt x="-12" y="683"/>
                  <a:pt x="35" y="765"/>
                </a:cubicBezTo>
                <a:cubicBezTo>
                  <a:pt x="87" y="855"/>
                  <a:pt x="187" y="907"/>
                  <a:pt x="309" y="907"/>
                </a:cubicBezTo>
                <a:lnTo>
                  <a:pt x="912" y="907"/>
                </a:lnTo>
                <a:cubicBezTo>
                  <a:pt x="1039" y="907"/>
                  <a:pt x="1146" y="869"/>
                  <a:pt x="1221" y="797"/>
                </a:cubicBezTo>
                <a:cubicBezTo>
                  <a:pt x="1288" y="733"/>
                  <a:pt x="1326" y="647"/>
                  <a:pt x="1327" y="554"/>
                </a:cubicBezTo>
                <a:cubicBezTo>
                  <a:pt x="1327" y="471"/>
                  <a:pt x="1298" y="394"/>
                  <a:pt x="1243" y="3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7" name="Freeform 466">
            <a:extLst>
              <a:ext uri="{FF2B5EF4-FFF2-40B4-BE49-F238E27FC236}">
                <a16:creationId xmlns:a16="http://schemas.microsoft.com/office/drawing/2014/main" id="{EA237F3B-0E0D-0147-AB07-B27A7073630E}"/>
              </a:ext>
            </a:extLst>
          </p:cNvPr>
          <p:cNvSpPr/>
          <p:nvPr/>
        </p:nvSpPr>
        <p:spPr>
          <a:xfrm>
            <a:off x="6923473" y="5308578"/>
            <a:ext cx="30600" cy="71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00">
                <a:moveTo>
                  <a:pt x="43" y="200"/>
                </a:moveTo>
                <a:cubicBezTo>
                  <a:pt x="67" y="200"/>
                  <a:pt x="86" y="181"/>
                  <a:pt x="86" y="157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lnTo>
                  <a:pt x="0" y="157"/>
                </a:lnTo>
                <a:cubicBezTo>
                  <a:pt x="0" y="181"/>
                  <a:pt x="19" y="200"/>
                  <a:pt x="43" y="20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8" name="Freeform 467">
            <a:extLst>
              <a:ext uri="{FF2B5EF4-FFF2-40B4-BE49-F238E27FC236}">
                <a16:creationId xmlns:a16="http://schemas.microsoft.com/office/drawing/2014/main" id="{A265E8E6-09E0-784C-82C3-CD43784599B5}"/>
              </a:ext>
            </a:extLst>
          </p:cNvPr>
          <p:cNvSpPr/>
          <p:nvPr/>
        </p:nvSpPr>
        <p:spPr>
          <a:xfrm>
            <a:off x="7013112" y="5358258"/>
            <a:ext cx="59760" cy="60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7" h="168">
                <a:moveTo>
                  <a:pt x="43" y="168"/>
                </a:moveTo>
                <a:cubicBezTo>
                  <a:pt x="54" y="168"/>
                  <a:pt x="65" y="163"/>
                  <a:pt x="74" y="155"/>
                </a:cubicBezTo>
                <a:lnTo>
                  <a:pt x="155" y="74"/>
                </a:lnTo>
                <a:cubicBezTo>
                  <a:pt x="171" y="57"/>
                  <a:pt x="171" y="30"/>
                  <a:pt x="155" y="13"/>
                </a:cubicBezTo>
                <a:cubicBezTo>
                  <a:pt x="138" y="-4"/>
                  <a:pt x="111" y="-4"/>
                  <a:pt x="94" y="13"/>
                </a:cubicBezTo>
                <a:lnTo>
                  <a:pt x="13" y="94"/>
                </a:lnTo>
                <a:cubicBezTo>
                  <a:pt x="-4" y="111"/>
                  <a:pt x="-4" y="138"/>
                  <a:pt x="13" y="155"/>
                </a:cubicBezTo>
                <a:cubicBezTo>
                  <a:pt x="21" y="163"/>
                  <a:pt x="32" y="168"/>
                  <a:pt x="43" y="1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9" name="Freeform 468">
            <a:extLst>
              <a:ext uri="{FF2B5EF4-FFF2-40B4-BE49-F238E27FC236}">
                <a16:creationId xmlns:a16="http://schemas.microsoft.com/office/drawing/2014/main" id="{7E9F49B3-2A14-EF4E-BEB3-B73F9CE4FA05}"/>
              </a:ext>
            </a:extLst>
          </p:cNvPr>
          <p:cNvSpPr/>
          <p:nvPr/>
        </p:nvSpPr>
        <p:spPr>
          <a:xfrm>
            <a:off x="6755712" y="5476698"/>
            <a:ext cx="716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0" h="86">
                <a:moveTo>
                  <a:pt x="200" y="43"/>
                </a:moveTo>
                <a:cubicBezTo>
                  <a:pt x="200" y="19"/>
                  <a:pt x="181" y="0"/>
                  <a:pt x="157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7"/>
                  <a:pt x="19" y="86"/>
                  <a:pt x="43" y="86"/>
                </a:cubicBezTo>
                <a:lnTo>
                  <a:pt x="157" y="86"/>
                </a:lnTo>
                <a:cubicBezTo>
                  <a:pt x="181" y="86"/>
                  <a:pt x="200" y="67"/>
                  <a:pt x="200" y="4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0" name="Freeform 469">
            <a:extLst>
              <a:ext uri="{FF2B5EF4-FFF2-40B4-BE49-F238E27FC236}">
                <a16:creationId xmlns:a16="http://schemas.microsoft.com/office/drawing/2014/main" id="{103B1F5A-349C-7A42-80CC-B78C9A8FCF0E}"/>
              </a:ext>
            </a:extLst>
          </p:cNvPr>
          <p:cNvSpPr/>
          <p:nvPr/>
        </p:nvSpPr>
        <p:spPr>
          <a:xfrm>
            <a:off x="6804673" y="5358258"/>
            <a:ext cx="59760" cy="5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7" h="167">
                <a:moveTo>
                  <a:pt x="94" y="155"/>
                </a:moveTo>
                <a:cubicBezTo>
                  <a:pt x="103" y="163"/>
                  <a:pt x="114" y="167"/>
                  <a:pt x="125" y="167"/>
                </a:cubicBezTo>
                <a:cubicBezTo>
                  <a:pt x="136" y="167"/>
                  <a:pt x="147" y="163"/>
                  <a:pt x="155" y="155"/>
                </a:cubicBezTo>
                <a:cubicBezTo>
                  <a:pt x="172" y="138"/>
                  <a:pt x="172" y="111"/>
                  <a:pt x="155" y="94"/>
                </a:cubicBezTo>
                <a:lnTo>
                  <a:pt x="74" y="13"/>
                </a:lnTo>
                <a:cubicBezTo>
                  <a:pt x="57" y="-4"/>
                  <a:pt x="30" y="-4"/>
                  <a:pt x="13" y="13"/>
                </a:cubicBezTo>
                <a:cubicBezTo>
                  <a:pt x="-4" y="30"/>
                  <a:pt x="-4" y="57"/>
                  <a:pt x="13" y="7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1" name="Freeform 470">
            <a:extLst>
              <a:ext uri="{FF2B5EF4-FFF2-40B4-BE49-F238E27FC236}">
                <a16:creationId xmlns:a16="http://schemas.microsoft.com/office/drawing/2014/main" id="{8FA016E2-ECA3-D441-87C7-A08A6C27FD91}"/>
              </a:ext>
            </a:extLst>
          </p:cNvPr>
          <p:cNvSpPr/>
          <p:nvPr/>
        </p:nvSpPr>
        <p:spPr>
          <a:xfrm>
            <a:off x="1259593" y="3349817"/>
            <a:ext cx="364320" cy="283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788">
                <a:moveTo>
                  <a:pt x="429" y="111"/>
                </a:moveTo>
                <a:lnTo>
                  <a:pt x="584" y="111"/>
                </a:lnTo>
                <a:cubicBezTo>
                  <a:pt x="608" y="111"/>
                  <a:pt x="627" y="130"/>
                  <a:pt x="627" y="154"/>
                </a:cubicBezTo>
                <a:cubicBezTo>
                  <a:pt x="627" y="177"/>
                  <a:pt x="608" y="197"/>
                  <a:pt x="584" y="197"/>
                </a:cubicBezTo>
                <a:lnTo>
                  <a:pt x="429" y="197"/>
                </a:lnTo>
                <a:cubicBezTo>
                  <a:pt x="405" y="197"/>
                  <a:pt x="386" y="177"/>
                  <a:pt x="386" y="154"/>
                </a:cubicBezTo>
                <a:cubicBezTo>
                  <a:pt x="386" y="130"/>
                  <a:pt x="405" y="111"/>
                  <a:pt x="429" y="111"/>
                </a:cubicBezTo>
                <a:close/>
                <a:moveTo>
                  <a:pt x="0" y="730"/>
                </a:moveTo>
                <a:cubicBezTo>
                  <a:pt x="0" y="762"/>
                  <a:pt x="27" y="788"/>
                  <a:pt x="60" y="788"/>
                </a:cubicBezTo>
                <a:lnTo>
                  <a:pt x="953" y="788"/>
                </a:lnTo>
                <a:cubicBezTo>
                  <a:pt x="986" y="788"/>
                  <a:pt x="1013" y="762"/>
                  <a:pt x="1013" y="730"/>
                </a:cubicBezTo>
                <a:lnTo>
                  <a:pt x="101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2" name="Freeform 471">
            <a:extLst>
              <a:ext uri="{FF2B5EF4-FFF2-40B4-BE49-F238E27FC236}">
                <a16:creationId xmlns:a16="http://schemas.microsoft.com/office/drawing/2014/main" id="{5BB939FF-CCE3-5C44-B508-33EDA300CD5A}"/>
              </a:ext>
            </a:extLst>
          </p:cNvPr>
          <p:cNvSpPr/>
          <p:nvPr/>
        </p:nvSpPr>
        <p:spPr>
          <a:xfrm>
            <a:off x="1236193" y="3225258"/>
            <a:ext cx="411120" cy="103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43" h="288">
                <a:moveTo>
                  <a:pt x="1080" y="0"/>
                </a:moveTo>
                <a:lnTo>
                  <a:pt x="63" y="0"/>
                </a:lnTo>
                <a:cubicBezTo>
                  <a:pt x="19" y="0"/>
                  <a:pt x="0" y="22"/>
                  <a:pt x="0" y="44"/>
                </a:cubicBezTo>
                <a:lnTo>
                  <a:pt x="0" y="245"/>
                </a:lnTo>
                <a:cubicBezTo>
                  <a:pt x="0" y="267"/>
                  <a:pt x="19" y="288"/>
                  <a:pt x="63" y="288"/>
                </a:cubicBezTo>
                <a:lnTo>
                  <a:pt x="65" y="288"/>
                </a:lnTo>
                <a:lnTo>
                  <a:pt x="1078" y="288"/>
                </a:lnTo>
                <a:lnTo>
                  <a:pt x="1080" y="288"/>
                </a:lnTo>
                <a:cubicBezTo>
                  <a:pt x="1086" y="288"/>
                  <a:pt x="1092" y="288"/>
                  <a:pt x="1097" y="287"/>
                </a:cubicBezTo>
                <a:lnTo>
                  <a:pt x="46" y="287"/>
                </a:lnTo>
                <a:lnTo>
                  <a:pt x="1097" y="287"/>
                </a:lnTo>
                <a:cubicBezTo>
                  <a:pt x="1128" y="282"/>
                  <a:pt x="1143" y="263"/>
                  <a:pt x="1143" y="245"/>
                </a:cubicBezTo>
                <a:lnTo>
                  <a:pt x="1143" y="44"/>
                </a:lnTo>
                <a:cubicBezTo>
                  <a:pt x="1143" y="22"/>
                  <a:pt x="1123" y="0"/>
                  <a:pt x="108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3" name="Freeform 472">
            <a:extLst>
              <a:ext uri="{FF2B5EF4-FFF2-40B4-BE49-F238E27FC236}">
                <a16:creationId xmlns:a16="http://schemas.microsoft.com/office/drawing/2014/main" id="{68334D3E-DCAF-3F44-AB21-0FD37B53BE26}"/>
              </a:ext>
            </a:extLst>
          </p:cNvPr>
          <p:cNvSpPr/>
          <p:nvPr/>
        </p:nvSpPr>
        <p:spPr>
          <a:xfrm>
            <a:off x="2850433" y="3215179"/>
            <a:ext cx="191880" cy="38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4" h="1078">
                <a:moveTo>
                  <a:pt x="476" y="0"/>
                </a:moveTo>
                <a:cubicBezTo>
                  <a:pt x="475" y="0"/>
                  <a:pt x="473" y="1"/>
                  <a:pt x="471" y="1"/>
                </a:cubicBezTo>
                <a:lnTo>
                  <a:pt x="13" y="62"/>
                </a:lnTo>
                <a:cubicBezTo>
                  <a:pt x="9" y="62"/>
                  <a:pt x="6" y="66"/>
                  <a:pt x="6" y="70"/>
                </a:cubicBezTo>
                <a:lnTo>
                  <a:pt x="0" y="1069"/>
                </a:lnTo>
                <a:cubicBezTo>
                  <a:pt x="0" y="1072"/>
                  <a:pt x="3" y="1076"/>
                  <a:pt x="6" y="1077"/>
                </a:cubicBezTo>
                <a:cubicBezTo>
                  <a:pt x="10" y="1077"/>
                  <a:pt x="14" y="1078"/>
                  <a:pt x="18" y="1078"/>
                </a:cubicBezTo>
                <a:cubicBezTo>
                  <a:pt x="21" y="1078"/>
                  <a:pt x="25" y="1077"/>
                  <a:pt x="28" y="1077"/>
                </a:cubicBezTo>
                <a:lnTo>
                  <a:pt x="482" y="965"/>
                </a:lnTo>
                <a:cubicBezTo>
                  <a:pt x="510" y="961"/>
                  <a:pt x="533" y="935"/>
                  <a:pt x="533" y="904"/>
                </a:cubicBezTo>
                <a:lnTo>
                  <a:pt x="534" y="704"/>
                </a:lnTo>
                <a:lnTo>
                  <a:pt x="534" y="62"/>
                </a:lnTo>
                <a:cubicBezTo>
                  <a:pt x="534" y="28"/>
                  <a:pt x="508" y="0"/>
                  <a:pt x="47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4" name="Freeform 473">
            <a:extLst>
              <a:ext uri="{FF2B5EF4-FFF2-40B4-BE49-F238E27FC236}">
                <a16:creationId xmlns:a16="http://schemas.microsoft.com/office/drawing/2014/main" id="{6ACD2A71-FB1D-8F4C-A3FC-7327477F80B5}"/>
              </a:ext>
            </a:extLst>
          </p:cNvPr>
          <p:cNvSpPr/>
          <p:nvPr/>
        </p:nvSpPr>
        <p:spPr>
          <a:xfrm>
            <a:off x="2631193" y="3215179"/>
            <a:ext cx="191880" cy="38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4" h="1078">
                <a:moveTo>
                  <a:pt x="0" y="62"/>
                </a:moveTo>
                <a:lnTo>
                  <a:pt x="0" y="704"/>
                </a:lnTo>
                <a:lnTo>
                  <a:pt x="2" y="904"/>
                </a:lnTo>
                <a:cubicBezTo>
                  <a:pt x="2" y="935"/>
                  <a:pt x="24" y="961"/>
                  <a:pt x="53" y="965"/>
                </a:cubicBezTo>
                <a:lnTo>
                  <a:pt x="507" y="1077"/>
                </a:lnTo>
                <a:cubicBezTo>
                  <a:pt x="510" y="1077"/>
                  <a:pt x="513" y="1078"/>
                  <a:pt x="516" y="1078"/>
                </a:cubicBezTo>
                <a:cubicBezTo>
                  <a:pt x="520" y="1078"/>
                  <a:pt x="524" y="1077"/>
                  <a:pt x="528" y="1077"/>
                </a:cubicBezTo>
                <a:cubicBezTo>
                  <a:pt x="532" y="1076"/>
                  <a:pt x="534" y="1072"/>
                  <a:pt x="534" y="1069"/>
                </a:cubicBezTo>
                <a:lnTo>
                  <a:pt x="529" y="70"/>
                </a:lnTo>
                <a:cubicBezTo>
                  <a:pt x="529" y="66"/>
                  <a:pt x="525" y="62"/>
                  <a:pt x="521" y="62"/>
                </a:cubicBezTo>
                <a:lnTo>
                  <a:pt x="63" y="1"/>
                </a:lnTo>
                <a:cubicBezTo>
                  <a:pt x="61" y="1"/>
                  <a:pt x="60" y="0"/>
                  <a:pt x="58" y="0"/>
                </a:cubicBezTo>
                <a:cubicBezTo>
                  <a:pt x="26" y="0"/>
                  <a:pt x="0" y="28"/>
                  <a:pt x="0" y="6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5" name="Freeform 474">
            <a:extLst>
              <a:ext uri="{FF2B5EF4-FFF2-40B4-BE49-F238E27FC236}">
                <a16:creationId xmlns:a16="http://schemas.microsoft.com/office/drawing/2014/main" id="{26E75515-546F-E642-B197-952F364D298A}"/>
              </a:ext>
            </a:extLst>
          </p:cNvPr>
          <p:cNvSpPr/>
          <p:nvPr/>
        </p:nvSpPr>
        <p:spPr>
          <a:xfrm>
            <a:off x="6085753" y="1214298"/>
            <a:ext cx="477000" cy="277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6" h="772">
                <a:moveTo>
                  <a:pt x="68" y="772"/>
                </a:moveTo>
                <a:lnTo>
                  <a:pt x="1258" y="772"/>
                </a:lnTo>
                <a:cubicBezTo>
                  <a:pt x="1296" y="772"/>
                  <a:pt x="1326" y="741"/>
                  <a:pt x="1326" y="704"/>
                </a:cubicBezTo>
                <a:lnTo>
                  <a:pt x="1326" y="0"/>
                </a:lnTo>
                <a:lnTo>
                  <a:pt x="684" y="327"/>
                </a:lnTo>
                <a:cubicBezTo>
                  <a:pt x="683" y="327"/>
                  <a:pt x="682" y="328"/>
                  <a:pt x="681" y="328"/>
                </a:cubicBezTo>
                <a:lnTo>
                  <a:pt x="680" y="328"/>
                </a:lnTo>
                <a:cubicBezTo>
                  <a:pt x="680" y="329"/>
                  <a:pt x="679" y="329"/>
                  <a:pt x="678" y="329"/>
                </a:cubicBezTo>
                <a:lnTo>
                  <a:pt x="677" y="329"/>
                </a:lnTo>
                <a:cubicBezTo>
                  <a:pt x="676" y="330"/>
                  <a:pt x="676" y="330"/>
                  <a:pt x="675" y="330"/>
                </a:cubicBezTo>
                <a:cubicBezTo>
                  <a:pt x="674" y="330"/>
                  <a:pt x="674" y="330"/>
                  <a:pt x="674" y="330"/>
                </a:cubicBezTo>
                <a:cubicBezTo>
                  <a:pt x="673" y="331"/>
                  <a:pt x="672" y="331"/>
                  <a:pt x="672" y="331"/>
                </a:cubicBezTo>
                <a:cubicBezTo>
                  <a:pt x="671" y="331"/>
                  <a:pt x="671" y="331"/>
                  <a:pt x="671" y="331"/>
                </a:cubicBezTo>
                <a:cubicBezTo>
                  <a:pt x="670" y="331"/>
                  <a:pt x="669" y="331"/>
                  <a:pt x="668" y="332"/>
                </a:cubicBezTo>
                <a:cubicBezTo>
                  <a:pt x="667" y="332"/>
                  <a:pt x="666" y="332"/>
                  <a:pt x="665" y="332"/>
                </a:cubicBezTo>
                <a:lnTo>
                  <a:pt x="664" y="332"/>
                </a:lnTo>
                <a:cubicBezTo>
                  <a:pt x="663" y="332"/>
                  <a:pt x="662" y="332"/>
                  <a:pt x="661" y="332"/>
                </a:cubicBezTo>
                <a:cubicBezTo>
                  <a:pt x="660" y="332"/>
                  <a:pt x="659" y="332"/>
                  <a:pt x="658" y="332"/>
                </a:cubicBezTo>
                <a:cubicBezTo>
                  <a:pt x="657" y="332"/>
                  <a:pt x="656" y="332"/>
                  <a:pt x="655" y="332"/>
                </a:cubicBezTo>
                <a:lnTo>
                  <a:pt x="654" y="332"/>
                </a:lnTo>
                <a:cubicBezTo>
                  <a:pt x="653" y="331"/>
                  <a:pt x="652" y="331"/>
                  <a:pt x="652" y="331"/>
                </a:cubicBezTo>
                <a:cubicBezTo>
                  <a:pt x="651" y="331"/>
                  <a:pt x="651" y="331"/>
                  <a:pt x="651" y="331"/>
                </a:cubicBezTo>
                <a:cubicBezTo>
                  <a:pt x="650" y="331"/>
                  <a:pt x="649" y="331"/>
                  <a:pt x="648" y="330"/>
                </a:cubicBezTo>
                <a:cubicBezTo>
                  <a:pt x="647" y="330"/>
                  <a:pt x="646" y="330"/>
                  <a:pt x="645" y="329"/>
                </a:cubicBezTo>
                <a:cubicBezTo>
                  <a:pt x="644" y="329"/>
                  <a:pt x="643" y="329"/>
                  <a:pt x="642" y="328"/>
                </a:cubicBezTo>
                <a:cubicBezTo>
                  <a:pt x="641" y="328"/>
                  <a:pt x="640" y="327"/>
                  <a:pt x="639" y="327"/>
                </a:cubicBezTo>
                <a:lnTo>
                  <a:pt x="196" y="101"/>
                </a:lnTo>
                <a:lnTo>
                  <a:pt x="0" y="1"/>
                </a:lnTo>
                <a:lnTo>
                  <a:pt x="0" y="704"/>
                </a:lnTo>
                <a:cubicBezTo>
                  <a:pt x="0" y="741"/>
                  <a:pt x="30" y="772"/>
                  <a:pt x="68" y="7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6" name="Freeform 475">
            <a:extLst>
              <a:ext uri="{FF2B5EF4-FFF2-40B4-BE49-F238E27FC236}">
                <a16:creationId xmlns:a16="http://schemas.microsoft.com/office/drawing/2014/main" id="{CBE0A508-25E5-4E41-9C5F-AAAE86D599B0}"/>
              </a:ext>
            </a:extLst>
          </p:cNvPr>
          <p:cNvSpPr/>
          <p:nvPr/>
        </p:nvSpPr>
        <p:spPr>
          <a:xfrm>
            <a:off x="6105194" y="1185857"/>
            <a:ext cx="438119" cy="11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8" h="324">
                <a:moveTo>
                  <a:pt x="1210" y="0"/>
                </a:moveTo>
                <a:lnTo>
                  <a:pt x="9" y="0"/>
                </a:lnTo>
                <a:cubicBezTo>
                  <a:pt x="0" y="0"/>
                  <a:pt x="-3" y="12"/>
                  <a:pt x="5" y="17"/>
                </a:cubicBezTo>
                <a:lnTo>
                  <a:pt x="107" y="69"/>
                </a:lnTo>
                <a:lnTo>
                  <a:pt x="209" y="121"/>
                </a:lnTo>
                <a:lnTo>
                  <a:pt x="107" y="69"/>
                </a:lnTo>
                <a:lnTo>
                  <a:pt x="608" y="324"/>
                </a:lnTo>
                <a:lnTo>
                  <a:pt x="1214" y="17"/>
                </a:lnTo>
                <a:cubicBezTo>
                  <a:pt x="1222" y="12"/>
                  <a:pt x="1219" y="0"/>
                  <a:pt x="121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7" name="Freeform 476">
            <a:extLst>
              <a:ext uri="{FF2B5EF4-FFF2-40B4-BE49-F238E27FC236}">
                <a16:creationId xmlns:a16="http://schemas.microsoft.com/office/drawing/2014/main" id="{D758317B-4341-2546-ACB9-369C85346F06}"/>
              </a:ext>
            </a:extLst>
          </p:cNvPr>
          <p:cNvSpPr/>
          <p:nvPr/>
        </p:nvSpPr>
        <p:spPr>
          <a:xfrm>
            <a:off x="1906873" y="3954259"/>
            <a:ext cx="465120" cy="12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339">
                <a:moveTo>
                  <a:pt x="203" y="0"/>
                </a:moveTo>
                <a:lnTo>
                  <a:pt x="0" y="230"/>
                </a:lnTo>
                <a:cubicBezTo>
                  <a:pt x="7" y="291"/>
                  <a:pt x="59" y="339"/>
                  <a:pt x="122" y="339"/>
                </a:cubicBezTo>
                <a:cubicBezTo>
                  <a:pt x="191" y="339"/>
                  <a:pt x="246" y="284"/>
                  <a:pt x="246" y="215"/>
                </a:cubicBezTo>
                <a:cubicBezTo>
                  <a:pt x="246" y="187"/>
                  <a:pt x="269" y="164"/>
                  <a:pt x="297" y="164"/>
                </a:cubicBezTo>
                <a:cubicBezTo>
                  <a:pt x="325" y="164"/>
                  <a:pt x="348" y="187"/>
                  <a:pt x="348" y="215"/>
                </a:cubicBezTo>
                <a:cubicBezTo>
                  <a:pt x="348" y="284"/>
                  <a:pt x="403" y="339"/>
                  <a:pt x="471" y="339"/>
                </a:cubicBezTo>
                <a:cubicBezTo>
                  <a:pt x="540" y="339"/>
                  <a:pt x="595" y="284"/>
                  <a:pt x="595" y="215"/>
                </a:cubicBezTo>
                <a:cubicBezTo>
                  <a:pt x="595" y="187"/>
                  <a:pt x="618" y="164"/>
                  <a:pt x="646" y="164"/>
                </a:cubicBezTo>
                <a:cubicBezTo>
                  <a:pt x="674" y="164"/>
                  <a:pt x="697" y="187"/>
                  <a:pt x="697" y="215"/>
                </a:cubicBezTo>
                <a:cubicBezTo>
                  <a:pt x="697" y="284"/>
                  <a:pt x="752" y="339"/>
                  <a:pt x="821" y="339"/>
                </a:cubicBezTo>
                <a:cubicBezTo>
                  <a:pt x="889" y="339"/>
                  <a:pt x="944" y="284"/>
                  <a:pt x="944" y="215"/>
                </a:cubicBezTo>
                <a:cubicBezTo>
                  <a:pt x="944" y="187"/>
                  <a:pt x="967" y="164"/>
                  <a:pt x="995" y="164"/>
                </a:cubicBezTo>
                <a:cubicBezTo>
                  <a:pt x="1023" y="164"/>
                  <a:pt x="1046" y="187"/>
                  <a:pt x="1046" y="215"/>
                </a:cubicBezTo>
                <a:cubicBezTo>
                  <a:pt x="1046" y="284"/>
                  <a:pt x="1102" y="339"/>
                  <a:pt x="1170" y="339"/>
                </a:cubicBezTo>
                <a:cubicBezTo>
                  <a:pt x="1233" y="339"/>
                  <a:pt x="1285" y="291"/>
                  <a:pt x="1293" y="230"/>
                </a:cubicBezTo>
                <a:lnTo>
                  <a:pt x="1089" y="0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8" name="Freeform 477">
            <a:extLst>
              <a:ext uri="{FF2B5EF4-FFF2-40B4-BE49-F238E27FC236}">
                <a16:creationId xmlns:a16="http://schemas.microsoft.com/office/drawing/2014/main" id="{AFA5B1B9-2DA0-854C-BF82-C06ED3DDACD6}"/>
              </a:ext>
            </a:extLst>
          </p:cNvPr>
          <p:cNvSpPr/>
          <p:nvPr/>
        </p:nvSpPr>
        <p:spPr>
          <a:xfrm>
            <a:off x="1952593" y="4075218"/>
            <a:ext cx="373320" cy="28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8" h="799">
                <a:moveTo>
                  <a:pt x="1019" y="82"/>
                </a:moveTo>
                <a:cubicBezTo>
                  <a:pt x="966" y="76"/>
                  <a:pt x="919" y="49"/>
                  <a:pt x="885" y="8"/>
                </a:cubicBezTo>
                <a:cubicBezTo>
                  <a:pt x="881" y="3"/>
                  <a:pt x="875" y="0"/>
                  <a:pt x="868" y="0"/>
                </a:cubicBezTo>
                <a:cubicBezTo>
                  <a:pt x="862" y="0"/>
                  <a:pt x="856" y="3"/>
                  <a:pt x="852" y="8"/>
                </a:cubicBezTo>
                <a:cubicBezTo>
                  <a:pt x="813" y="56"/>
                  <a:pt x="755" y="83"/>
                  <a:pt x="694" y="83"/>
                </a:cubicBezTo>
                <a:cubicBezTo>
                  <a:pt x="632" y="83"/>
                  <a:pt x="575" y="56"/>
                  <a:pt x="536" y="8"/>
                </a:cubicBezTo>
                <a:cubicBezTo>
                  <a:pt x="532" y="3"/>
                  <a:pt x="526" y="0"/>
                  <a:pt x="519" y="0"/>
                </a:cubicBezTo>
                <a:cubicBezTo>
                  <a:pt x="513" y="0"/>
                  <a:pt x="506" y="3"/>
                  <a:pt x="502" y="8"/>
                </a:cubicBezTo>
                <a:cubicBezTo>
                  <a:pt x="463" y="56"/>
                  <a:pt x="406" y="83"/>
                  <a:pt x="344" y="83"/>
                </a:cubicBezTo>
                <a:cubicBezTo>
                  <a:pt x="283" y="83"/>
                  <a:pt x="226" y="56"/>
                  <a:pt x="187" y="8"/>
                </a:cubicBezTo>
                <a:cubicBezTo>
                  <a:pt x="183" y="3"/>
                  <a:pt x="176" y="0"/>
                  <a:pt x="170" y="0"/>
                </a:cubicBezTo>
                <a:cubicBezTo>
                  <a:pt x="163" y="0"/>
                  <a:pt x="157" y="3"/>
                  <a:pt x="153" y="8"/>
                </a:cubicBezTo>
                <a:cubicBezTo>
                  <a:pt x="120" y="49"/>
                  <a:pt x="72" y="76"/>
                  <a:pt x="19" y="82"/>
                </a:cubicBezTo>
                <a:cubicBezTo>
                  <a:pt x="9" y="83"/>
                  <a:pt x="0" y="92"/>
                  <a:pt x="0" y="103"/>
                </a:cubicBezTo>
                <a:lnTo>
                  <a:pt x="0" y="777"/>
                </a:lnTo>
                <a:cubicBezTo>
                  <a:pt x="0" y="789"/>
                  <a:pt x="10" y="799"/>
                  <a:pt x="22" y="799"/>
                </a:cubicBezTo>
                <a:lnTo>
                  <a:pt x="275" y="799"/>
                </a:lnTo>
                <a:cubicBezTo>
                  <a:pt x="287" y="799"/>
                  <a:pt x="296" y="789"/>
                  <a:pt x="296" y="777"/>
                </a:cubicBezTo>
                <a:lnTo>
                  <a:pt x="297" y="495"/>
                </a:lnTo>
                <a:cubicBezTo>
                  <a:pt x="297" y="472"/>
                  <a:pt x="314" y="454"/>
                  <a:pt x="335" y="454"/>
                </a:cubicBezTo>
                <a:lnTo>
                  <a:pt x="703" y="454"/>
                </a:lnTo>
                <a:cubicBezTo>
                  <a:pt x="724" y="454"/>
                  <a:pt x="741" y="472"/>
                  <a:pt x="741" y="495"/>
                </a:cubicBezTo>
                <a:lnTo>
                  <a:pt x="741" y="777"/>
                </a:lnTo>
                <a:cubicBezTo>
                  <a:pt x="741" y="783"/>
                  <a:pt x="743" y="788"/>
                  <a:pt x="747" y="792"/>
                </a:cubicBezTo>
                <a:cubicBezTo>
                  <a:pt x="751" y="797"/>
                  <a:pt x="757" y="799"/>
                  <a:pt x="762" y="799"/>
                </a:cubicBezTo>
                <a:lnTo>
                  <a:pt x="1016" y="799"/>
                </a:lnTo>
                <a:cubicBezTo>
                  <a:pt x="1028" y="799"/>
                  <a:pt x="1038" y="789"/>
                  <a:pt x="1038" y="777"/>
                </a:cubicBezTo>
                <a:lnTo>
                  <a:pt x="1038" y="103"/>
                </a:lnTo>
                <a:cubicBezTo>
                  <a:pt x="1038" y="92"/>
                  <a:pt x="1030" y="83"/>
                  <a:pt x="1019" y="8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9" name="Freeform 478">
            <a:extLst>
              <a:ext uri="{FF2B5EF4-FFF2-40B4-BE49-F238E27FC236}">
                <a16:creationId xmlns:a16="http://schemas.microsoft.com/office/drawing/2014/main" id="{B324CECA-EEBE-2744-95B1-713867A99E91}"/>
              </a:ext>
            </a:extLst>
          </p:cNvPr>
          <p:cNvSpPr/>
          <p:nvPr/>
        </p:nvSpPr>
        <p:spPr>
          <a:xfrm>
            <a:off x="2159953" y="4660577"/>
            <a:ext cx="145800" cy="147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6" h="411">
                <a:moveTo>
                  <a:pt x="191" y="350"/>
                </a:moveTo>
                <a:lnTo>
                  <a:pt x="252" y="411"/>
                </a:lnTo>
                <a:lnTo>
                  <a:pt x="394" y="267"/>
                </a:lnTo>
                <a:cubicBezTo>
                  <a:pt x="410" y="251"/>
                  <a:pt x="410" y="224"/>
                  <a:pt x="394" y="208"/>
                </a:cubicBezTo>
                <a:lnTo>
                  <a:pt x="209" y="13"/>
                </a:lnTo>
                <a:cubicBezTo>
                  <a:pt x="201" y="5"/>
                  <a:pt x="190" y="0"/>
                  <a:pt x="178" y="0"/>
                </a:cubicBezTo>
                <a:cubicBezTo>
                  <a:pt x="167" y="0"/>
                  <a:pt x="155" y="4"/>
                  <a:pt x="147" y="12"/>
                </a:cubicBezTo>
                <a:lnTo>
                  <a:pt x="0" y="159"/>
                </a:lnTo>
                <a:lnTo>
                  <a:pt x="61" y="220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0" name="Freeform 479">
            <a:extLst>
              <a:ext uri="{FF2B5EF4-FFF2-40B4-BE49-F238E27FC236}">
                <a16:creationId xmlns:a16="http://schemas.microsoft.com/office/drawing/2014/main" id="{EC05FE1A-4144-9543-A8F5-BC03061F6B09}"/>
              </a:ext>
            </a:extLst>
          </p:cNvPr>
          <p:cNvSpPr/>
          <p:nvPr/>
        </p:nvSpPr>
        <p:spPr>
          <a:xfrm>
            <a:off x="2009473" y="4739777"/>
            <a:ext cx="218880" cy="214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9" h="597">
                <a:moveTo>
                  <a:pt x="44" y="597"/>
                </a:moveTo>
                <a:cubicBezTo>
                  <a:pt x="47" y="597"/>
                  <a:pt x="50" y="597"/>
                  <a:pt x="53" y="596"/>
                </a:cubicBezTo>
                <a:lnTo>
                  <a:pt x="313" y="541"/>
                </a:lnTo>
                <a:cubicBezTo>
                  <a:pt x="321" y="539"/>
                  <a:pt x="328" y="535"/>
                  <a:pt x="334" y="529"/>
                </a:cubicBezTo>
                <a:lnTo>
                  <a:pt x="609" y="252"/>
                </a:lnTo>
                <a:lnTo>
                  <a:pt x="356" y="0"/>
                </a:lnTo>
                <a:lnTo>
                  <a:pt x="80" y="275"/>
                </a:lnTo>
                <a:cubicBezTo>
                  <a:pt x="75" y="281"/>
                  <a:pt x="71" y="287"/>
                  <a:pt x="69" y="295"/>
                </a:cubicBezTo>
                <a:lnTo>
                  <a:pt x="2" y="543"/>
                </a:lnTo>
                <a:cubicBezTo>
                  <a:pt x="-2" y="557"/>
                  <a:pt x="2" y="572"/>
                  <a:pt x="13" y="583"/>
                </a:cubicBezTo>
                <a:cubicBezTo>
                  <a:pt x="21" y="592"/>
                  <a:pt x="32" y="597"/>
                  <a:pt x="44" y="59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1" name="Freeform 480">
            <a:extLst>
              <a:ext uri="{FF2B5EF4-FFF2-40B4-BE49-F238E27FC236}">
                <a16:creationId xmlns:a16="http://schemas.microsoft.com/office/drawing/2014/main" id="{7B47D73E-8403-D54B-A0CB-562BAB888EF2}"/>
              </a:ext>
            </a:extLst>
          </p:cNvPr>
          <p:cNvSpPr/>
          <p:nvPr/>
        </p:nvSpPr>
        <p:spPr>
          <a:xfrm>
            <a:off x="1956912" y="4978098"/>
            <a:ext cx="364679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4" h="86">
                <a:moveTo>
                  <a:pt x="971" y="0"/>
                </a:moveTo>
                <a:lnTo>
                  <a:pt x="43" y="0"/>
                </a:lnTo>
                <a:cubicBezTo>
                  <a:pt x="20" y="0"/>
                  <a:pt x="0" y="20"/>
                  <a:pt x="0" y="43"/>
                </a:cubicBezTo>
                <a:cubicBezTo>
                  <a:pt x="0" y="67"/>
                  <a:pt x="20" y="86"/>
                  <a:pt x="43" y="86"/>
                </a:cubicBezTo>
                <a:lnTo>
                  <a:pt x="971" y="86"/>
                </a:lnTo>
                <a:cubicBezTo>
                  <a:pt x="995" y="86"/>
                  <a:pt x="1014" y="67"/>
                  <a:pt x="1014" y="43"/>
                </a:cubicBezTo>
                <a:cubicBezTo>
                  <a:pt x="1014" y="20"/>
                  <a:pt x="995" y="0"/>
                  <a:pt x="97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2" name="Freeform 481">
            <a:extLst>
              <a:ext uri="{FF2B5EF4-FFF2-40B4-BE49-F238E27FC236}">
                <a16:creationId xmlns:a16="http://schemas.microsoft.com/office/drawing/2014/main" id="{73C5B197-F4A2-7F44-98E1-E5AB168CF061}"/>
              </a:ext>
            </a:extLst>
          </p:cNvPr>
          <p:cNvSpPr/>
          <p:nvPr/>
        </p:nvSpPr>
        <p:spPr>
          <a:xfrm>
            <a:off x="7070712" y="6939738"/>
            <a:ext cx="189000" cy="152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26" h="424">
                <a:moveTo>
                  <a:pt x="525" y="227"/>
                </a:moveTo>
                <a:cubicBezTo>
                  <a:pt x="525" y="173"/>
                  <a:pt x="499" y="123"/>
                  <a:pt x="456" y="93"/>
                </a:cubicBezTo>
                <a:cubicBezTo>
                  <a:pt x="371" y="33"/>
                  <a:pt x="262" y="0"/>
                  <a:pt x="151" y="0"/>
                </a:cubicBezTo>
                <a:cubicBezTo>
                  <a:pt x="111" y="0"/>
                  <a:pt x="72" y="4"/>
                  <a:pt x="35" y="12"/>
                </a:cubicBezTo>
                <a:cubicBezTo>
                  <a:pt x="11" y="17"/>
                  <a:pt x="-4" y="39"/>
                  <a:pt x="1" y="63"/>
                </a:cubicBezTo>
                <a:cubicBezTo>
                  <a:pt x="3" y="70"/>
                  <a:pt x="6" y="76"/>
                  <a:pt x="10" y="81"/>
                </a:cubicBezTo>
                <a:cubicBezTo>
                  <a:pt x="14" y="85"/>
                  <a:pt x="18" y="89"/>
                  <a:pt x="23" y="91"/>
                </a:cubicBezTo>
                <a:cubicBezTo>
                  <a:pt x="48" y="113"/>
                  <a:pt x="56" y="123"/>
                  <a:pt x="64" y="141"/>
                </a:cubicBezTo>
                <a:cubicBezTo>
                  <a:pt x="116" y="247"/>
                  <a:pt x="60" y="360"/>
                  <a:pt x="122" y="410"/>
                </a:cubicBezTo>
                <a:cubicBezTo>
                  <a:pt x="128" y="417"/>
                  <a:pt x="136" y="421"/>
                  <a:pt x="144" y="423"/>
                </a:cubicBezTo>
                <a:lnTo>
                  <a:pt x="145" y="423"/>
                </a:lnTo>
                <a:cubicBezTo>
                  <a:pt x="147" y="424"/>
                  <a:pt x="151" y="424"/>
                  <a:pt x="154" y="424"/>
                </a:cubicBezTo>
                <a:lnTo>
                  <a:pt x="483" y="424"/>
                </a:lnTo>
                <a:cubicBezTo>
                  <a:pt x="507" y="424"/>
                  <a:pt x="526" y="405"/>
                  <a:pt x="526" y="381"/>
                </a:cubicBezTo>
                <a:cubicBezTo>
                  <a:pt x="526" y="331"/>
                  <a:pt x="526" y="269"/>
                  <a:pt x="525" y="2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03425283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" name="TextBox 264">
            <a:extLst>
              <a:ext uri="{FF2B5EF4-FFF2-40B4-BE49-F238E27FC236}">
                <a16:creationId xmlns:a16="http://schemas.microsoft.com/office/drawing/2014/main" id="{CA25621F-F960-3F45-924A-AFD39A41AD90}"/>
              </a:ext>
            </a:extLst>
          </p:cNvPr>
          <p:cNvSpPr txBox="1"/>
          <p:nvPr/>
        </p:nvSpPr>
        <p:spPr>
          <a:xfrm rot="16200000">
            <a:off x="6033478" y="3472286"/>
            <a:ext cx="591059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pc="600" dirty="0">
                <a:latin typeface="Funnel Display" pitchFamily="2" charset="0"/>
              </a:rPr>
              <a:t>ESSENTIAL ICONS</a:t>
            </a:r>
          </a:p>
        </p:txBody>
      </p:sp>
      <p:sp>
        <p:nvSpPr>
          <p:cNvPr id="260" name="Freeform 259">
            <a:extLst>
              <a:ext uri="{FF2B5EF4-FFF2-40B4-BE49-F238E27FC236}">
                <a16:creationId xmlns:a16="http://schemas.microsoft.com/office/drawing/2014/main" id="{F11549D0-1154-4140-BADA-3E877E169BB4}"/>
              </a:ext>
            </a:extLst>
          </p:cNvPr>
          <p:cNvSpPr/>
          <p:nvPr/>
        </p:nvSpPr>
        <p:spPr>
          <a:xfrm>
            <a:off x="510073" y="408978"/>
            <a:ext cx="468000" cy="468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01" h="1301">
                <a:moveTo>
                  <a:pt x="1022" y="1061"/>
                </a:moveTo>
                <a:cubicBezTo>
                  <a:pt x="923" y="1160"/>
                  <a:pt x="791" y="1215"/>
                  <a:pt x="651" y="1215"/>
                </a:cubicBezTo>
                <a:cubicBezTo>
                  <a:pt x="646" y="1215"/>
                  <a:pt x="642" y="1215"/>
                  <a:pt x="637" y="1215"/>
                </a:cubicBezTo>
                <a:cubicBezTo>
                  <a:pt x="499" y="1211"/>
                  <a:pt x="371" y="1155"/>
                  <a:pt x="274" y="1056"/>
                </a:cubicBezTo>
                <a:cubicBezTo>
                  <a:pt x="273" y="1055"/>
                  <a:pt x="273" y="1054"/>
                  <a:pt x="273" y="1053"/>
                </a:cubicBezTo>
                <a:cubicBezTo>
                  <a:pt x="273" y="1051"/>
                  <a:pt x="274" y="1050"/>
                  <a:pt x="274" y="1050"/>
                </a:cubicBezTo>
                <a:cubicBezTo>
                  <a:pt x="361" y="975"/>
                  <a:pt x="500" y="930"/>
                  <a:pt x="645" y="930"/>
                </a:cubicBezTo>
                <a:cubicBezTo>
                  <a:pt x="795" y="930"/>
                  <a:pt x="936" y="977"/>
                  <a:pt x="1022" y="1055"/>
                </a:cubicBezTo>
                <a:cubicBezTo>
                  <a:pt x="1022" y="1056"/>
                  <a:pt x="1023" y="1057"/>
                  <a:pt x="1023" y="1058"/>
                </a:cubicBezTo>
                <a:cubicBezTo>
                  <a:pt x="1023" y="1059"/>
                  <a:pt x="1023" y="1061"/>
                  <a:pt x="1022" y="1061"/>
                </a:cubicBezTo>
                <a:close/>
                <a:moveTo>
                  <a:pt x="645" y="138"/>
                </a:moveTo>
                <a:cubicBezTo>
                  <a:pt x="830" y="138"/>
                  <a:pt x="981" y="289"/>
                  <a:pt x="981" y="474"/>
                </a:cubicBezTo>
                <a:cubicBezTo>
                  <a:pt x="981" y="659"/>
                  <a:pt x="830" y="810"/>
                  <a:pt x="645" y="810"/>
                </a:cubicBezTo>
                <a:cubicBezTo>
                  <a:pt x="460" y="810"/>
                  <a:pt x="309" y="659"/>
                  <a:pt x="309" y="474"/>
                </a:cubicBezTo>
                <a:cubicBezTo>
                  <a:pt x="309" y="289"/>
                  <a:pt x="460" y="138"/>
                  <a:pt x="645" y="138"/>
                </a:cubicBezTo>
                <a:close/>
                <a:moveTo>
                  <a:pt x="1111" y="190"/>
                </a:moveTo>
                <a:cubicBezTo>
                  <a:pt x="988" y="68"/>
                  <a:pt x="825" y="0"/>
                  <a:pt x="651" y="0"/>
                </a:cubicBezTo>
                <a:cubicBezTo>
                  <a:pt x="477" y="0"/>
                  <a:pt x="314" y="68"/>
                  <a:pt x="191" y="190"/>
                </a:cubicBezTo>
                <a:cubicBezTo>
                  <a:pt x="68" y="313"/>
                  <a:pt x="0" y="477"/>
                  <a:pt x="0" y="650"/>
                </a:cubicBezTo>
                <a:cubicBezTo>
                  <a:pt x="0" y="824"/>
                  <a:pt x="68" y="988"/>
                  <a:pt x="191" y="1110"/>
                </a:cubicBezTo>
                <a:cubicBezTo>
                  <a:pt x="312" y="1231"/>
                  <a:pt x="472" y="1299"/>
                  <a:pt x="643" y="1301"/>
                </a:cubicBezTo>
                <a:cubicBezTo>
                  <a:pt x="646" y="1301"/>
                  <a:pt x="648" y="1301"/>
                  <a:pt x="651" y="1301"/>
                </a:cubicBezTo>
                <a:cubicBezTo>
                  <a:pt x="825" y="1301"/>
                  <a:pt x="988" y="1233"/>
                  <a:pt x="1111" y="1110"/>
                </a:cubicBezTo>
                <a:cubicBezTo>
                  <a:pt x="1234" y="988"/>
                  <a:pt x="1301" y="824"/>
                  <a:pt x="1301" y="650"/>
                </a:cubicBezTo>
                <a:cubicBezTo>
                  <a:pt x="1301" y="477"/>
                  <a:pt x="1234" y="313"/>
                  <a:pt x="1111" y="19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1" name="Freeform 260">
            <a:extLst>
              <a:ext uri="{FF2B5EF4-FFF2-40B4-BE49-F238E27FC236}">
                <a16:creationId xmlns:a16="http://schemas.microsoft.com/office/drawing/2014/main" id="{AB84F096-653E-DB43-AE85-3618CE91B28E}"/>
              </a:ext>
            </a:extLst>
          </p:cNvPr>
          <p:cNvSpPr/>
          <p:nvPr/>
        </p:nvSpPr>
        <p:spPr>
          <a:xfrm>
            <a:off x="621312" y="458657"/>
            <a:ext cx="241560" cy="24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2" h="672">
                <a:moveTo>
                  <a:pt x="336" y="86"/>
                </a:moveTo>
                <a:cubicBezTo>
                  <a:pt x="474" y="86"/>
                  <a:pt x="586" y="198"/>
                  <a:pt x="586" y="336"/>
                </a:cubicBezTo>
                <a:cubicBezTo>
                  <a:pt x="586" y="474"/>
                  <a:pt x="474" y="586"/>
                  <a:pt x="336" y="586"/>
                </a:cubicBezTo>
                <a:cubicBezTo>
                  <a:pt x="198" y="586"/>
                  <a:pt x="86" y="474"/>
                  <a:pt x="86" y="336"/>
                </a:cubicBezTo>
                <a:cubicBezTo>
                  <a:pt x="86" y="198"/>
                  <a:pt x="198" y="86"/>
                  <a:pt x="336" y="86"/>
                </a:cubicBezTo>
                <a:close/>
                <a:moveTo>
                  <a:pt x="336" y="672"/>
                </a:moveTo>
                <a:cubicBezTo>
                  <a:pt x="521" y="672"/>
                  <a:pt x="672" y="521"/>
                  <a:pt x="672" y="336"/>
                </a:cubicBezTo>
                <a:cubicBezTo>
                  <a:pt x="672" y="151"/>
                  <a:pt x="521" y="0"/>
                  <a:pt x="336" y="0"/>
                </a:cubicBezTo>
                <a:cubicBezTo>
                  <a:pt x="151" y="0"/>
                  <a:pt x="0" y="151"/>
                  <a:pt x="0" y="336"/>
                </a:cubicBezTo>
                <a:cubicBezTo>
                  <a:pt x="0" y="521"/>
                  <a:pt x="151" y="672"/>
                  <a:pt x="336" y="6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2" name="Freeform 261">
            <a:extLst>
              <a:ext uri="{FF2B5EF4-FFF2-40B4-BE49-F238E27FC236}">
                <a16:creationId xmlns:a16="http://schemas.microsoft.com/office/drawing/2014/main" id="{ADAEB4E4-D7B8-2940-8BF6-145DE67C41B4}"/>
              </a:ext>
            </a:extLst>
          </p:cNvPr>
          <p:cNvSpPr/>
          <p:nvPr/>
        </p:nvSpPr>
        <p:spPr>
          <a:xfrm>
            <a:off x="1903273" y="404658"/>
            <a:ext cx="476640" cy="47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5" h="1325">
                <a:moveTo>
                  <a:pt x="1025" y="352"/>
                </a:moveTo>
                <a:lnTo>
                  <a:pt x="693" y="682"/>
                </a:lnTo>
                <a:cubicBezTo>
                  <a:pt x="685" y="694"/>
                  <a:pt x="672" y="702"/>
                  <a:pt x="657" y="702"/>
                </a:cubicBezTo>
                <a:lnTo>
                  <a:pt x="408" y="702"/>
                </a:lnTo>
                <a:cubicBezTo>
                  <a:pt x="384" y="702"/>
                  <a:pt x="365" y="683"/>
                  <a:pt x="365" y="659"/>
                </a:cubicBezTo>
                <a:cubicBezTo>
                  <a:pt x="365" y="635"/>
                  <a:pt x="384" y="616"/>
                  <a:pt x="408" y="616"/>
                </a:cubicBezTo>
                <a:lnTo>
                  <a:pt x="637" y="616"/>
                </a:lnTo>
                <a:lnTo>
                  <a:pt x="965" y="291"/>
                </a:lnTo>
                <a:cubicBezTo>
                  <a:pt x="981" y="274"/>
                  <a:pt x="1009" y="274"/>
                  <a:pt x="1025" y="291"/>
                </a:cubicBezTo>
                <a:cubicBezTo>
                  <a:pt x="1042" y="308"/>
                  <a:pt x="1042" y="335"/>
                  <a:pt x="1025" y="352"/>
                </a:cubicBezTo>
                <a:close/>
                <a:moveTo>
                  <a:pt x="1131" y="194"/>
                </a:moveTo>
                <a:cubicBezTo>
                  <a:pt x="1006" y="69"/>
                  <a:pt x="840" y="0"/>
                  <a:pt x="663" y="0"/>
                </a:cubicBezTo>
                <a:cubicBezTo>
                  <a:pt x="486" y="0"/>
                  <a:pt x="319" y="69"/>
                  <a:pt x="194" y="194"/>
                </a:cubicBezTo>
                <a:cubicBezTo>
                  <a:pt x="69" y="319"/>
                  <a:pt x="0" y="485"/>
                  <a:pt x="0" y="662"/>
                </a:cubicBezTo>
                <a:cubicBezTo>
                  <a:pt x="0" y="839"/>
                  <a:pt x="69" y="1006"/>
                  <a:pt x="194" y="1131"/>
                </a:cubicBezTo>
                <a:cubicBezTo>
                  <a:pt x="319" y="1256"/>
                  <a:pt x="486" y="1325"/>
                  <a:pt x="663" y="1325"/>
                </a:cubicBezTo>
                <a:cubicBezTo>
                  <a:pt x="840" y="1325"/>
                  <a:pt x="1006" y="1256"/>
                  <a:pt x="1131" y="1131"/>
                </a:cubicBezTo>
                <a:cubicBezTo>
                  <a:pt x="1256" y="1006"/>
                  <a:pt x="1325" y="839"/>
                  <a:pt x="1325" y="662"/>
                </a:cubicBezTo>
                <a:cubicBezTo>
                  <a:pt x="1325" y="485"/>
                  <a:pt x="1256" y="319"/>
                  <a:pt x="1131" y="19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3" name="Freeform 262">
            <a:extLst>
              <a:ext uri="{FF2B5EF4-FFF2-40B4-BE49-F238E27FC236}">
                <a16:creationId xmlns:a16="http://schemas.microsoft.com/office/drawing/2014/main" id="{36F7F4BF-433E-0F4B-A0DC-6EAD16E82A22}"/>
              </a:ext>
            </a:extLst>
          </p:cNvPr>
          <p:cNvSpPr/>
          <p:nvPr/>
        </p:nvSpPr>
        <p:spPr>
          <a:xfrm>
            <a:off x="1205953" y="403218"/>
            <a:ext cx="476640" cy="47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5" h="1325">
                <a:moveTo>
                  <a:pt x="1053" y="316"/>
                </a:moveTo>
                <a:lnTo>
                  <a:pt x="558" y="929"/>
                </a:lnTo>
                <a:cubicBezTo>
                  <a:pt x="557" y="931"/>
                  <a:pt x="555" y="932"/>
                  <a:pt x="554" y="934"/>
                </a:cubicBezTo>
                <a:cubicBezTo>
                  <a:pt x="553" y="934"/>
                  <a:pt x="553" y="934"/>
                  <a:pt x="552" y="935"/>
                </a:cubicBezTo>
                <a:cubicBezTo>
                  <a:pt x="552" y="935"/>
                  <a:pt x="551" y="935"/>
                  <a:pt x="551" y="936"/>
                </a:cubicBezTo>
                <a:cubicBezTo>
                  <a:pt x="551" y="936"/>
                  <a:pt x="550" y="936"/>
                  <a:pt x="550" y="937"/>
                </a:cubicBezTo>
                <a:cubicBezTo>
                  <a:pt x="549" y="937"/>
                  <a:pt x="549" y="937"/>
                  <a:pt x="549" y="937"/>
                </a:cubicBezTo>
                <a:cubicBezTo>
                  <a:pt x="547" y="938"/>
                  <a:pt x="546" y="939"/>
                  <a:pt x="545" y="939"/>
                </a:cubicBezTo>
                <a:cubicBezTo>
                  <a:pt x="543" y="940"/>
                  <a:pt x="542" y="941"/>
                  <a:pt x="541" y="941"/>
                </a:cubicBezTo>
                <a:cubicBezTo>
                  <a:pt x="540" y="941"/>
                  <a:pt x="539" y="942"/>
                  <a:pt x="539" y="942"/>
                </a:cubicBezTo>
                <a:cubicBezTo>
                  <a:pt x="538" y="942"/>
                  <a:pt x="537" y="942"/>
                  <a:pt x="537" y="942"/>
                </a:cubicBezTo>
                <a:cubicBezTo>
                  <a:pt x="536" y="942"/>
                  <a:pt x="536" y="942"/>
                  <a:pt x="535" y="943"/>
                </a:cubicBezTo>
                <a:lnTo>
                  <a:pt x="534" y="943"/>
                </a:lnTo>
                <a:cubicBezTo>
                  <a:pt x="533" y="943"/>
                  <a:pt x="533" y="943"/>
                  <a:pt x="532" y="943"/>
                </a:cubicBezTo>
                <a:lnTo>
                  <a:pt x="531" y="943"/>
                </a:lnTo>
                <a:cubicBezTo>
                  <a:pt x="530" y="943"/>
                  <a:pt x="529" y="943"/>
                  <a:pt x="529" y="943"/>
                </a:cubicBezTo>
                <a:cubicBezTo>
                  <a:pt x="528" y="943"/>
                  <a:pt x="528" y="943"/>
                  <a:pt x="527" y="943"/>
                </a:cubicBezTo>
                <a:lnTo>
                  <a:pt x="526" y="943"/>
                </a:lnTo>
                <a:cubicBezTo>
                  <a:pt x="525" y="943"/>
                  <a:pt x="524" y="943"/>
                  <a:pt x="523" y="943"/>
                </a:cubicBezTo>
                <a:cubicBezTo>
                  <a:pt x="523" y="943"/>
                  <a:pt x="522" y="943"/>
                  <a:pt x="522" y="942"/>
                </a:cubicBezTo>
                <a:cubicBezTo>
                  <a:pt x="519" y="942"/>
                  <a:pt x="517" y="941"/>
                  <a:pt x="515" y="941"/>
                </a:cubicBezTo>
                <a:cubicBezTo>
                  <a:pt x="515" y="940"/>
                  <a:pt x="514" y="940"/>
                  <a:pt x="514" y="940"/>
                </a:cubicBezTo>
                <a:lnTo>
                  <a:pt x="513" y="940"/>
                </a:lnTo>
                <a:cubicBezTo>
                  <a:pt x="512" y="939"/>
                  <a:pt x="512" y="939"/>
                  <a:pt x="511" y="939"/>
                </a:cubicBezTo>
                <a:cubicBezTo>
                  <a:pt x="511" y="938"/>
                  <a:pt x="510" y="938"/>
                  <a:pt x="510" y="938"/>
                </a:cubicBezTo>
                <a:cubicBezTo>
                  <a:pt x="508" y="937"/>
                  <a:pt x="507" y="936"/>
                  <a:pt x="505" y="935"/>
                </a:cubicBezTo>
                <a:cubicBezTo>
                  <a:pt x="504" y="934"/>
                  <a:pt x="504" y="934"/>
                  <a:pt x="503" y="933"/>
                </a:cubicBezTo>
                <a:lnTo>
                  <a:pt x="502" y="932"/>
                </a:lnTo>
                <a:lnTo>
                  <a:pt x="261" y="686"/>
                </a:lnTo>
                <a:cubicBezTo>
                  <a:pt x="246" y="672"/>
                  <a:pt x="247" y="648"/>
                  <a:pt x="261" y="633"/>
                </a:cubicBezTo>
                <a:cubicBezTo>
                  <a:pt x="276" y="619"/>
                  <a:pt x="300" y="619"/>
                  <a:pt x="315" y="634"/>
                </a:cubicBezTo>
                <a:lnTo>
                  <a:pt x="526" y="849"/>
                </a:lnTo>
                <a:lnTo>
                  <a:pt x="995" y="268"/>
                </a:lnTo>
                <a:cubicBezTo>
                  <a:pt x="1008" y="252"/>
                  <a:pt x="1032" y="250"/>
                  <a:pt x="1048" y="263"/>
                </a:cubicBezTo>
                <a:cubicBezTo>
                  <a:pt x="1064" y="276"/>
                  <a:pt x="1066" y="299"/>
                  <a:pt x="1053" y="316"/>
                </a:cubicBezTo>
                <a:close/>
                <a:moveTo>
                  <a:pt x="1130" y="194"/>
                </a:moveTo>
                <a:cubicBezTo>
                  <a:pt x="1005" y="69"/>
                  <a:pt x="839" y="0"/>
                  <a:pt x="662" y="0"/>
                </a:cubicBezTo>
                <a:cubicBezTo>
                  <a:pt x="485" y="0"/>
                  <a:pt x="319" y="69"/>
                  <a:pt x="194" y="194"/>
                </a:cubicBezTo>
                <a:cubicBezTo>
                  <a:pt x="68" y="319"/>
                  <a:pt x="0" y="485"/>
                  <a:pt x="0" y="662"/>
                </a:cubicBezTo>
                <a:cubicBezTo>
                  <a:pt x="0" y="839"/>
                  <a:pt x="68" y="1006"/>
                  <a:pt x="194" y="1131"/>
                </a:cubicBezTo>
                <a:cubicBezTo>
                  <a:pt x="319" y="1256"/>
                  <a:pt x="485" y="1325"/>
                  <a:pt x="662" y="1325"/>
                </a:cubicBezTo>
                <a:cubicBezTo>
                  <a:pt x="839" y="1325"/>
                  <a:pt x="1005" y="1256"/>
                  <a:pt x="1130" y="1131"/>
                </a:cubicBezTo>
                <a:cubicBezTo>
                  <a:pt x="1256" y="1006"/>
                  <a:pt x="1325" y="839"/>
                  <a:pt x="1325" y="662"/>
                </a:cubicBezTo>
                <a:cubicBezTo>
                  <a:pt x="1325" y="485"/>
                  <a:pt x="1256" y="319"/>
                  <a:pt x="1130" y="19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4" name="Freeform 263">
            <a:extLst>
              <a:ext uri="{FF2B5EF4-FFF2-40B4-BE49-F238E27FC236}">
                <a16:creationId xmlns:a16="http://schemas.microsoft.com/office/drawing/2014/main" id="{A1EC691F-49CD-4A44-B4D5-D68DB02EB624}"/>
              </a:ext>
            </a:extLst>
          </p:cNvPr>
          <p:cNvSpPr/>
          <p:nvPr/>
        </p:nvSpPr>
        <p:spPr>
          <a:xfrm>
            <a:off x="2605992" y="404658"/>
            <a:ext cx="461520" cy="111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3" h="312">
                <a:moveTo>
                  <a:pt x="43" y="312"/>
                </a:moveTo>
                <a:cubicBezTo>
                  <a:pt x="32" y="312"/>
                  <a:pt x="21" y="308"/>
                  <a:pt x="12" y="299"/>
                </a:cubicBezTo>
                <a:cubicBezTo>
                  <a:pt x="-4" y="282"/>
                  <a:pt x="-4" y="255"/>
                  <a:pt x="13" y="238"/>
                </a:cubicBezTo>
                <a:cubicBezTo>
                  <a:pt x="170" y="87"/>
                  <a:pt x="401" y="0"/>
                  <a:pt x="645" y="0"/>
                </a:cubicBezTo>
                <a:cubicBezTo>
                  <a:pt x="885" y="0"/>
                  <a:pt x="1113" y="84"/>
                  <a:pt x="1270" y="231"/>
                </a:cubicBezTo>
                <a:cubicBezTo>
                  <a:pt x="1287" y="247"/>
                  <a:pt x="1288" y="275"/>
                  <a:pt x="1272" y="292"/>
                </a:cubicBezTo>
                <a:cubicBezTo>
                  <a:pt x="1255" y="309"/>
                  <a:pt x="1228" y="310"/>
                  <a:pt x="1211" y="294"/>
                </a:cubicBezTo>
                <a:cubicBezTo>
                  <a:pt x="1070" y="162"/>
                  <a:pt x="864" y="86"/>
                  <a:pt x="645" y="86"/>
                </a:cubicBezTo>
                <a:cubicBezTo>
                  <a:pt x="423" y="86"/>
                  <a:pt x="214" y="164"/>
                  <a:pt x="73" y="300"/>
                </a:cubicBezTo>
                <a:cubicBezTo>
                  <a:pt x="65" y="308"/>
                  <a:pt x="54" y="312"/>
                  <a:pt x="43" y="31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6" name="Freeform 265">
            <a:extLst>
              <a:ext uri="{FF2B5EF4-FFF2-40B4-BE49-F238E27FC236}">
                <a16:creationId xmlns:a16="http://schemas.microsoft.com/office/drawing/2014/main" id="{607E5897-67A0-C24B-90DA-5334698E1CE7}"/>
              </a:ext>
            </a:extLst>
          </p:cNvPr>
          <p:cNvSpPr/>
          <p:nvPr/>
        </p:nvSpPr>
        <p:spPr>
          <a:xfrm>
            <a:off x="2783833" y="699138"/>
            <a:ext cx="10944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5" h="304">
                <a:moveTo>
                  <a:pt x="153" y="0"/>
                </a:moveTo>
                <a:cubicBezTo>
                  <a:pt x="69" y="0"/>
                  <a:pt x="0" y="68"/>
                  <a:pt x="0" y="152"/>
                </a:cubicBezTo>
                <a:cubicBezTo>
                  <a:pt x="0" y="236"/>
                  <a:pt x="69" y="304"/>
                  <a:pt x="153" y="304"/>
                </a:cubicBezTo>
                <a:cubicBezTo>
                  <a:pt x="237" y="304"/>
                  <a:pt x="305" y="236"/>
                  <a:pt x="305" y="152"/>
                </a:cubicBezTo>
                <a:cubicBezTo>
                  <a:pt x="305" y="68"/>
                  <a:pt x="237" y="0"/>
                  <a:pt x="15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7" name="Freeform 266">
            <a:extLst>
              <a:ext uri="{FF2B5EF4-FFF2-40B4-BE49-F238E27FC236}">
                <a16:creationId xmlns:a16="http://schemas.microsoft.com/office/drawing/2014/main" id="{AA209206-28C5-DD4C-92D7-B79743616F12}"/>
              </a:ext>
            </a:extLst>
          </p:cNvPr>
          <p:cNvSpPr/>
          <p:nvPr/>
        </p:nvSpPr>
        <p:spPr>
          <a:xfrm>
            <a:off x="2653873" y="493577"/>
            <a:ext cx="364320" cy="93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262">
                <a:moveTo>
                  <a:pt x="43" y="262"/>
                </a:moveTo>
                <a:cubicBezTo>
                  <a:pt x="32" y="262"/>
                  <a:pt x="21" y="257"/>
                  <a:pt x="12" y="248"/>
                </a:cubicBezTo>
                <a:cubicBezTo>
                  <a:pt x="-4" y="231"/>
                  <a:pt x="-4" y="204"/>
                  <a:pt x="13" y="187"/>
                </a:cubicBezTo>
                <a:cubicBezTo>
                  <a:pt x="136" y="69"/>
                  <a:pt x="317" y="0"/>
                  <a:pt x="509" y="0"/>
                </a:cubicBezTo>
                <a:cubicBezTo>
                  <a:pt x="697" y="0"/>
                  <a:pt x="876" y="67"/>
                  <a:pt x="999" y="182"/>
                </a:cubicBezTo>
                <a:cubicBezTo>
                  <a:pt x="1017" y="198"/>
                  <a:pt x="1017" y="226"/>
                  <a:pt x="1001" y="243"/>
                </a:cubicBezTo>
                <a:cubicBezTo>
                  <a:pt x="985" y="260"/>
                  <a:pt x="958" y="261"/>
                  <a:pt x="940" y="245"/>
                </a:cubicBezTo>
                <a:cubicBezTo>
                  <a:pt x="833" y="144"/>
                  <a:pt x="676" y="86"/>
                  <a:pt x="509" y="86"/>
                </a:cubicBezTo>
                <a:cubicBezTo>
                  <a:pt x="339" y="86"/>
                  <a:pt x="180" y="146"/>
                  <a:pt x="73" y="249"/>
                </a:cubicBezTo>
                <a:cubicBezTo>
                  <a:pt x="65" y="258"/>
                  <a:pt x="54" y="262"/>
                  <a:pt x="43" y="26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8" name="Freeform 267">
            <a:extLst>
              <a:ext uri="{FF2B5EF4-FFF2-40B4-BE49-F238E27FC236}">
                <a16:creationId xmlns:a16="http://schemas.microsoft.com/office/drawing/2014/main" id="{E1359C5E-B1F6-184C-960E-C5B4BB91EE32}"/>
              </a:ext>
            </a:extLst>
          </p:cNvPr>
          <p:cNvSpPr/>
          <p:nvPr/>
        </p:nvSpPr>
        <p:spPr>
          <a:xfrm>
            <a:off x="2709673" y="584658"/>
            <a:ext cx="253080" cy="72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4" h="203">
                <a:moveTo>
                  <a:pt x="43" y="203"/>
                </a:moveTo>
                <a:cubicBezTo>
                  <a:pt x="32" y="203"/>
                  <a:pt x="20" y="199"/>
                  <a:pt x="12" y="190"/>
                </a:cubicBezTo>
                <a:cubicBezTo>
                  <a:pt x="-5" y="173"/>
                  <a:pt x="-4" y="145"/>
                  <a:pt x="13" y="129"/>
                </a:cubicBezTo>
                <a:cubicBezTo>
                  <a:pt x="98" y="47"/>
                  <a:pt x="222" y="0"/>
                  <a:pt x="354" y="0"/>
                </a:cubicBezTo>
                <a:cubicBezTo>
                  <a:pt x="483" y="0"/>
                  <a:pt x="606" y="46"/>
                  <a:pt x="691" y="125"/>
                </a:cubicBezTo>
                <a:cubicBezTo>
                  <a:pt x="708" y="141"/>
                  <a:pt x="709" y="169"/>
                  <a:pt x="692" y="186"/>
                </a:cubicBezTo>
                <a:cubicBezTo>
                  <a:pt x="676" y="203"/>
                  <a:pt x="649" y="204"/>
                  <a:pt x="632" y="188"/>
                </a:cubicBezTo>
                <a:cubicBezTo>
                  <a:pt x="563" y="123"/>
                  <a:pt x="461" y="86"/>
                  <a:pt x="354" y="86"/>
                </a:cubicBezTo>
                <a:cubicBezTo>
                  <a:pt x="244" y="86"/>
                  <a:pt x="142" y="124"/>
                  <a:pt x="73" y="191"/>
                </a:cubicBezTo>
                <a:cubicBezTo>
                  <a:pt x="64" y="199"/>
                  <a:pt x="54" y="203"/>
                  <a:pt x="43" y="20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9" name="Freeform 268">
            <a:extLst>
              <a:ext uri="{FF2B5EF4-FFF2-40B4-BE49-F238E27FC236}">
                <a16:creationId xmlns:a16="http://schemas.microsoft.com/office/drawing/2014/main" id="{2D56ED29-6F49-B448-AEFA-25722CB1A2A7}"/>
              </a:ext>
            </a:extLst>
          </p:cNvPr>
          <p:cNvSpPr/>
          <p:nvPr/>
        </p:nvSpPr>
        <p:spPr>
          <a:xfrm>
            <a:off x="3352633" y="460818"/>
            <a:ext cx="36432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013">
                <a:moveTo>
                  <a:pt x="1013" y="505"/>
                </a:moveTo>
                <a:cubicBezTo>
                  <a:pt x="1013" y="529"/>
                  <a:pt x="993" y="548"/>
                  <a:pt x="970" y="548"/>
                </a:cubicBezTo>
                <a:lnTo>
                  <a:pt x="549" y="549"/>
                </a:lnTo>
                <a:lnTo>
                  <a:pt x="550" y="970"/>
                </a:lnTo>
                <a:cubicBezTo>
                  <a:pt x="550" y="993"/>
                  <a:pt x="530" y="1013"/>
                  <a:pt x="507" y="1013"/>
                </a:cubicBezTo>
                <a:lnTo>
                  <a:pt x="506" y="1013"/>
                </a:lnTo>
                <a:cubicBezTo>
                  <a:pt x="483" y="1013"/>
                  <a:pt x="463" y="994"/>
                  <a:pt x="463" y="970"/>
                </a:cubicBezTo>
                <a:lnTo>
                  <a:pt x="463" y="549"/>
                </a:lnTo>
                <a:lnTo>
                  <a:pt x="43" y="549"/>
                </a:lnTo>
                <a:cubicBezTo>
                  <a:pt x="19" y="549"/>
                  <a:pt x="0" y="530"/>
                  <a:pt x="0" y="506"/>
                </a:cubicBezTo>
                <a:cubicBezTo>
                  <a:pt x="0" y="482"/>
                  <a:pt x="19" y="463"/>
                  <a:pt x="43" y="463"/>
                </a:cubicBezTo>
                <a:lnTo>
                  <a:pt x="463" y="463"/>
                </a:lnTo>
                <a:lnTo>
                  <a:pt x="462" y="43"/>
                </a:lnTo>
                <a:cubicBezTo>
                  <a:pt x="462" y="19"/>
                  <a:pt x="482" y="0"/>
                  <a:pt x="505" y="0"/>
                </a:cubicBezTo>
                <a:cubicBezTo>
                  <a:pt x="529" y="0"/>
                  <a:pt x="548" y="19"/>
                  <a:pt x="548" y="43"/>
                </a:cubicBezTo>
                <a:lnTo>
                  <a:pt x="549" y="463"/>
                </a:lnTo>
                <a:lnTo>
                  <a:pt x="969" y="462"/>
                </a:lnTo>
                <a:cubicBezTo>
                  <a:pt x="993" y="462"/>
                  <a:pt x="1012" y="481"/>
                  <a:pt x="1013" y="50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0" name="Freeform 269">
            <a:extLst>
              <a:ext uri="{FF2B5EF4-FFF2-40B4-BE49-F238E27FC236}">
                <a16:creationId xmlns:a16="http://schemas.microsoft.com/office/drawing/2014/main" id="{FCB60B02-B0AE-B44A-A0DC-472C33492368}"/>
              </a:ext>
            </a:extLst>
          </p:cNvPr>
          <p:cNvSpPr/>
          <p:nvPr/>
        </p:nvSpPr>
        <p:spPr>
          <a:xfrm>
            <a:off x="4051393" y="460457"/>
            <a:ext cx="363959" cy="36395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2" h="1012">
                <a:moveTo>
                  <a:pt x="999" y="939"/>
                </a:moveTo>
                <a:cubicBezTo>
                  <a:pt x="1016" y="955"/>
                  <a:pt x="1016" y="983"/>
                  <a:pt x="999" y="999"/>
                </a:cubicBezTo>
                <a:cubicBezTo>
                  <a:pt x="991" y="1008"/>
                  <a:pt x="980" y="1012"/>
                  <a:pt x="968" y="1012"/>
                </a:cubicBezTo>
                <a:cubicBezTo>
                  <a:pt x="957" y="1012"/>
                  <a:pt x="946" y="1008"/>
                  <a:pt x="938" y="999"/>
                </a:cubicBezTo>
                <a:lnTo>
                  <a:pt x="506" y="567"/>
                </a:lnTo>
                <a:lnTo>
                  <a:pt x="73" y="999"/>
                </a:lnTo>
                <a:cubicBezTo>
                  <a:pt x="65" y="1008"/>
                  <a:pt x="54" y="1012"/>
                  <a:pt x="43" y="1012"/>
                </a:cubicBezTo>
                <a:cubicBezTo>
                  <a:pt x="32" y="1012"/>
                  <a:pt x="21" y="1008"/>
                  <a:pt x="12" y="999"/>
                </a:cubicBezTo>
                <a:cubicBezTo>
                  <a:pt x="-4" y="983"/>
                  <a:pt x="-4" y="955"/>
                  <a:pt x="12" y="939"/>
                </a:cubicBezTo>
                <a:lnTo>
                  <a:pt x="445" y="506"/>
                </a:lnTo>
                <a:lnTo>
                  <a:pt x="12" y="74"/>
                </a:lnTo>
                <a:cubicBezTo>
                  <a:pt x="-4" y="57"/>
                  <a:pt x="-4" y="30"/>
                  <a:pt x="12" y="13"/>
                </a:cubicBezTo>
                <a:cubicBezTo>
                  <a:pt x="29" y="-4"/>
                  <a:pt x="56" y="-4"/>
                  <a:pt x="73" y="13"/>
                </a:cubicBezTo>
                <a:lnTo>
                  <a:pt x="506" y="445"/>
                </a:lnTo>
                <a:lnTo>
                  <a:pt x="938" y="13"/>
                </a:lnTo>
                <a:cubicBezTo>
                  <a:pt x="955" y="-4"/>
                  <a:pt x="982" y="-4"/>
                  <a:pt x="999" y="13"/>
                </a:cubicBezTo>
                <a:cubicBezTo>
                  <a:pt x="1016" y="30"/>
                  <a:pt x="1016" y="57"/>
                  <a:pt x="999" y="74"/>
                </a:cubicBezTo>
                <a:lnTo>
                  <a:pt x="566" y="506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1" name="Freeform 270">
            <a:extLst>
              <a:ext uri="{FF2B5EF4-FFF2-40B4-BE49-F238E27FC236}">
                <a16:creationId xmlns:a16="http://schemas.microsoft.com/office/drawing/2014/main" id="{424B03FF-564C-A64C-A55E-3773A0DA7415}"/>
              </a:ext>
            </a:extLst>
          </p:cNvPr>
          <p:cNvSpPr/>
          <p:nvPr/>
        </p:nvSpPr>
        <p:spPr>
          <a:xfrm>
            <a:off x="4958233" y="670338"/>
            <a:ext cx="197280" cy="195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9" h="544">
                <a:moveTo>
                  <a:pt x="381" y="544"/>
                </a:moveTo>
                <a:cubicBezTo>
                  <a:pt x="370" y="544"/>
                  <a:pt x="359" y="540"/>
                  <a:pt x="350" y="532"/>
                </a:cubicBezTo>
                <a:lnTo>
                  <a:pt x="39" y="224"/>
                </a:lnTo>
                <a:cubicBezTo>
                  <a:pt x="-12" y="174"/>
                  <a:pt x="-13" y="91"/>
                  <a:pt x="38" y="39"/>
                </a:cubicBezTo>
                <a:cubicBezTo>
                  <a:pt x="63" y="14"/>
                  <a:pt x="96" y="0"/>
                  <a:pt x="131" y="0"/>
                </a:cubicBezTo>
                <a:cubicBezTo>
                  <a:pt x="166" y="0"/>
                  <a:pt x="200" y="13"/>
                  <a:pt x="225" y="38"/>
                </a:cubicBezTo>
                <a:lnTo>
                  <a:pt x="537" y="351"/>
                </a:lnTo>
                <a:cubicBezTo>
                  <a:pt x="545" y="359"/>
                  <a:pt x="549" y="371"/>
                  <a:pt x="549" y="382"/>
                </a:cubicBezTo>
                <a:cubicBezTo>
                  <a:pt x="549" y="394"/>
                  <a:pt x="544" y="405"/>
                  <a:pt x="536" y="413"/>
                </a:cubicBezTo>
                <a:lnTo>
                  <a:pt x="410" y="533"/>
                </a:lnTo>
                <a:cubicBezTo>
                  <a:pt x="402" y="540"/>
                  <a:pt x="391" y="544"/>
                  <a:pt x="381" y="5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2" name="Freeform 271">
            <a:extLst>
              <a:ext uri="{FF2B5EF4-FFF2-40B4-BE49-F238E27FC236}">
                <a16:creationId xmlns:a16="http://schemas.microsoft.com/office/drawing/2014/main" id="{11DAC289-8AB0-C046-A4B0-3A87DE9C9B1F}"/>
              </a:ext>
            </a:extLst>
          </p:cNvPr>
          <p:cNvSpPr/>
          <p:nvPr/>
        </p:nvSpPr>
        <p:spPr>
          <a:xfrm>
            <a:off x="4710913" y="424818"/>
            <a:ext cx="286200" cy="28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96" h="796">
                <a:moveTo>
                  <a:pt x="398" y="43"/>
                </a:moveTo>
                <a:cubicBezTo>
                  <a:pt x="202" y="43"/>
                  <a:pt x="43" y="202"/>
                  <a:pt x="43" y="398"/>
                </a:cubicBezTo>
                <a:cubicBezTo>
                  <a:pt x="43" y="594"/>
                  <a:pt x="202" y="753"/>
                  <a:pt x="398" y="753"/>
                </a:cubicBezTo>
                <a:cubicBezTo>
                  <a:pt x="594" y="753"/>
                  <a:pt x="753" y="594"/>
                  <a:pt x="753" y="398"/>
                </a:cubicBezTo>
                <a:cubicBezTo>
                  <a:pt x="753" y="202"/>
                  <a:pt x="594" y="43"/>
                  <a:pt x="398" y="43"/>
                </a:cubicBezTo>
                <a:close/>
                <a:moveTo>
                  <a:pt x="398" y="796"/>
                </a:moveTo>
                <a:cubicBezTo>
                  <a:pt x="178" y="796"/>
                  <a:pt x="0" y="617"/>
                  <a:pt x="0" y="398"/>
                </a:cubicBezTo>
                <a:cubicBezTo>
                  <a:pt x="0" y="178"/>
                  <a:pt x="178" y="0"/>
                  <a:pt x="398" y="0"/>
                </a:cubicBezTo>
                <a:cubicBezTo>
                  <a:pt x="618" y="0"/>
                  <a:pt x="796" y="178"/>
                  <a:pt x="796" y="398"/>
                </a:cubicBezTo>
                <a:cubicBezTo>
                  <a:pt x="796" y="617"/>
                  <a:pt x="618" y="796"/>
                  <a:pt x="398" y="7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3" name="Freeform 272">
            <a:extLst>
              <a:ext uri="{FF2B5EF4-FFF2-40B4-BE49-F238E27FC236}">
                <a16:creationId xmlns:a16="http://schemas.microsoft.com/office/drawing/2014/main" id="{9455B0EA-AFD5-0C4F-AE4A-2FDD0B084281}"/>
              </a:ext>
            </a:extLst>
          </p:cNvPr>
          <p:cNvSpPr/>
          <p:nvPr/>
        </p:nvSpPr>
        <p:spPr>
          <a:xfrm>
            <a:off x="4702993" y="416898"/>
            <a:ext cx="302040" cy="30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0" h="840">
                <a:moveTo>
                  <a:pt x="420" y="754"/>
                </a:moveTo>
                <a:cubicBezTo>
                  <a:pt x="236" y="754"/>
                  <a:pt x="86" y="604"/>
                  <a:pt x="86" y="420"/>
                </a:cubicBezTo>
                <a:cubicBezTo>
                  <a:pt x="86" y="236"/>
                  <a:pt x="236" y="86"/>
                  <a:pt x="420" y="86"/>
                </a:cubicBezTo>
                <a:cubicBezTo>
                  <a:pt x="604" y="86"/>
                  <a:pt x="754" y="236"/>
                  <a:pt x="754" y="420"/>
                </a:cubicBezTo>
                <a:cubicBezTo>
                  <a:pt x="754" y="604"/>
                  <a:pt x="604" y="754"/>
                  <a:pt x="420" y="754"/>
                </a:cubicBezTo>
                <a:close/>
                <a:moveTo>
                  <a:pt x="420" y="0"/>
                </a:moveTo>
                <a:cubicBezTo>
                  <a:pt x="188" y="0"/>
                  <a:pt x="0" y="188"/>
                  <a:pt x="0" y="420"/>
                </a:cubicBezTo>
                <a:cubicBezTo>
                  <a:pt x="0" y="651"/>
                  <a:pt x="188" y="840"/>
                  <a:pt x="420" y="840"/>
                </a:cubicBezTo>
                <a:cubicBezTo>
                  <a:pt x="651" y="840"/>
                  <a:pt x="840" y="651"/>
                  <a:pt x="840" y="420"/>
                </a:cubicBezTo>
                <a:cubicBezTo>
                  <a:pt x="840" y="188"/>
                  <a:pt x="651" y="0"/>
                  <a:pt x="420" y="0"/>
                </a:cubicBezTo>
                <a:close/>
                <a:moveTo>
                  <a:pt x="797" y="420"/>
                </a:moveTo>
                <a:cubicBezTo>
                  <a:pt x="797" y="628"/>
                  <a:pt x="628" y="797"/>
                  <a:pt x="420" y="797"/>
                </a:cubicBezTo>
                <a:cubicBezTo>
                  <a:pt x="212" y="797"/>
                  <a:pt x="43" y="628"/>
                  <a:pt x="43" y="420"/>
                </a:cubicBezTo>
                <a:cubicBezTo>
                  <a:pt x="43" y="628"/>
                  <a:pt x="212" y="797"/>
                  <a:pt x="420" y="797"/>
                </a:cubicBezTo>
                <a:cubicBezTo>
                  <a:pt x="628" y="797"/>
                  <a:pt x="797" y="628"/>
                  <a:pt x="797" y="4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4" name="Freeform 273">
            <a:extLst>
              <a:ext uri="{FF2B5EF4-FFF2-40B4-BE49-F238E27FC236}">
                <a16:creationId xmlns:a16="http://schemas.microsoft.com/office/drawing/2014/main" id="{FF4A33CB-2BA4-EB4A-A1DE-0008D63D8937}"/>
              </a:ext>
            </a:extLst>
          </p:cNvPr>
          <p:cNvSpPr/>
          <p:nvPr/>
        </p:nvSpPr>
        <p:spPr>
          <a:xfrm>
            <a:off x="561552" y="1247778"/>
            <a:ext cx="364679" cy="24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4" h="672">
                <a:moveTo>
                  <a:pt x="997" y="663"/>
                </a:moveTo>
                <a:cubicBezTo>
                  <a:pt x="989" y="669"/>
                  <a:pt x="979" y="672"/>
                  <a:pt x="970" y="672"/>
                </a:cubicBezTo>
                <a:cubicBezTo>
                  <a:pt x="957" y="672"/>
                  <a:pt x="945" y="667"/>
                  <a:pt x="936" y="656"/>
                </a:cubicBezTo>
                <a:lnTo>
                  <a:pt x="506" y="112"/>
                </a:lnTo>
                <a:lnTo>
                  <a:pt x="77" y="656"/>
                </a:lnTo>
                <a:cubicBezTo>
                  <a:pt x="69" y="667"/>
                  <a:pt x="56" y="672"/>
                  <a:pt x="43" y="672"/>
                </a:cubicBezTo>
                <a:cubicBezTo>
                  <a:pt x="34" y="672"/>
                  <a:pt x="25" y="669"/>
                  <a:pt x="17" y="663"/>
                </a:cubicBezTo>
                <a:cubicBezTo>
                  <a:pt x="-2" y="648"/>
                  <a:pt x="-5" y="621"/>
                  <a:pt x="10" y="603"/>
                </a:cubicBezTo>
                <a:lnTo>
                  <a:pt x="473" y="16"/>
                </a:lnTo>
                <a:lnTo>
                  <a:pt x="474" y="16"/>
                </a:lnTo>
                <a:cubicBezTo>
                  <a:pt x="477" y="12"/>
                  <a:pt x="481" y="9"/>
                  <a:pt x="485" y="6"/>
                </a:cubicBezTo>
                <a:cubicBezTo>
                  <a:pt x="485" y="6"/>
                  <a:pt x="486" y="5"/>
                  <a:pt x="487" y="5"/>
                </a:cubicBezTo>
                <a:cubicBezTo>
                  <a:pt x="488" y="5"/>
                  <a:pt x="488" y="4"/>
                  <a:pt x="489" y="4"/>
                </a:cubicBezTo>
                <a:cubicBezTo>
                  <a:pt x="489" y="3"/>
                  <a:pt x="489" y="3"/>
                  <a:pt x="490" y="3"/>
                </a:cubicBezTo>
                <a:cubicBezTo>
                  <a:pt x="491" y="3"/>
                  <a:pt x="492" y="2"/>
                  <a:pt x="492" y="2"/>
                </a:cubicBezTo>
                <a:cubicBezTo>
                  <a:pt x="493" y="2"/>
                  <a:pt x="494" y="2"/>
                  <a:pt x="495" y="1"/>
                </a:cubicBezTo>
                <a:cubicBezTo>
                  <a:pt x="495" y="1"/>
                  <a:pt x="496" y="1"/>
                  <a:pt x="497" y="1"/>
                </a:cubicBezTo>
                <a:cubicBezTo>
                  <a:pt x="498" y="1"/>
                  <a:pt x="498" y="0"/>
                  <a:pt x="499" y="0"/>
                </a:cubicBezTo>
                <a:lnTo>
                  <a:pt x="500" y="0"/>
                </a:lnTo>
                <a:lnTo>
                  <a:pt x="501" y="0"/>
                </a:lnTo>
                <a:cubicBezTo>
                  <a:pt x="502" y="0"/>
                  <a:pt x="503" y="0"/>
                  <a:pt x="503" y="0"/>
                </a:cubicBezTo>
                <a:cubicBezTo>
                  <a:pt x="504" y="0"/>
                  <a:pt x="504" y="0"/>
                  <a:pt x="504" y="0"/>
                </a:cubicBezTo>
                <a:cubicBezTo>
                  <a:pt x="506" y="0"/>
                  <a:pt x="507" y="0"/>
                  <a:pt x="508" y="0"/>
                </a:cubicBezTo>
                <a:cubicBezTo>
                  <a:pt x="509" y="0"/>
                  <a:pt x="509" y="0"/>
                  <a:pt x="509" y="0"/>
                </a:cubicBezTo>
                <a:cubicBezTo>
                  <a:pt x="510" y="0"/>
                  <a:pt x="511" y="0"/>
                  <a:pt x="511" y="0"/>
                </a:cubicBezTo>
                <a:cubicBezTo>
                  <a:pt x="512" y="0"/>
                  <a:pt x="512" y="0"/>
                  <a:pt x="513" y="0"/>
                </a:cubicBezTo>
                <a:lnTo>
                  <a:pt x="514" y="0"/>
                </a:lnTo>
                <a:cubicBezTo>
                  <a:pt x="514" y="0"/>
                  <a:pt x="515" y="1"/>
                  <a:pt x="516" y="1"/>
                </a:cubicBezTo>
                <a:cubicBezTo>
                  <a:pt x="516" y="1"/>
                  <a:pt x="517" y="1"/>
                  <a:pt x="518" y="1"/>
                </a:cubicBezTo>
                <a:cubicBezTo>
                  <a:pt x="519" y="2"/>
                  <a:pt x="520" y="2"/>
                  <a:pt x="520" y="2"/>
                </a:cubicBezTo>
                <a:cubicBezTo>
                  <a:pt x="521" y="2"/>
                  <a:pt x="522" y="3"/>
                  <a:pt x="523" y="3"/>
                </a:cubicBezTo>
                <a:cubicBezTo>
                  <a:pt x="523" y="3"/>
                  <a:pt x="524" y="4"/>
                  <a:pt x="525" y="4"/>
                </a:cubicBezTo>
                <a:cubicBezTo>
                  <a:pt x="525" y="4"/>
                  <a:pt x="526" y="5"/>
                  <a:pt x="527" y="5"/>
                </a:cubicBezTo>
                <a:cubicBezTo>
                  <a:pt x="527" y="5"/>
                  <a:pt x="528" y="6"/>
                  <a:pt x="529" y="6"/>
                </a:cubicBezTo>
                <a:cubicBezTo>
                  <a:pt x="530" y="7"/>
                  <a:pt x="532" y="8"/>
                  <a:pt x="533" y="9"/>
                </a:cubicBezTo>
                <a:cubicBezTo>
                  <a:pt x="536" y="11"/>
                  <a:pt x="538" y="14"/>
                  <a:pt x="540" y="16"/>
                </a:cubicBezTo>
                <a:lnTo>
                  <a:pt x="1004" y="603"/>
                </a:lnTo>
                <a:cubicBezTo>
                  <a:pt x="1019" y="621"/>
                  <a:pt x="1016" y="648"/>
                  <a:pt x="997" y="6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5" name="Freeform 274">
            <a:extLst>
              <a:ext uri="{FF2B5EF4-FFF2-40B4-BE49-F238E27FC236}">
                <a16:creationId xmlns:a16="http://schemas.microsoft.com/office/drawing/2014/main" id="{7294AC1A-FA99-DB4C-A596-6FE4B9FF843E}"/>
              </a:ext>
            </a:extLst>
          </p:cNvPr>
          <p:cNvSpPr/>
          <p:nvPr/>
        </p:nvSpPr>
        <p:spPr>
          <a:xfrm>
            <a:off x="6839953" y="550097"/>
            <a:ext cx="363959" cy="241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2" h="671">
                <a:moveTo>
                  <a:pt x="1003" y="70"/>
                </a:moveTo>
                <a:lnTo>
                  <a:pt x="540" y="655"/>
                </a:lnTo>
                <a:cubicBezTo>
                  <a:pt x="538" y="656"/>
                  <a:pt x="537" y="657"/>
                  <a:pt x="536" y="659"/>
                </a:cubicBezTo>
                <a:cubicBezTo>
                  <a:pt x="536" y="659"/>
                  <a:pt x="535" y="659"/>
                  <a:pt x="535" y="660"/>
                </a:cubicBezTo>
                <a:cubicBezTo>
                  <a:pt x="534" y="661"/>
                  <a:pt x="533" y="661"/>
                  <a:pt x="532" y="662"/>
                </a:cubicBezTo>
                <a:cubicBezTo>
                  <a:pt x="532" y="663"/>
                  <a:pt x="531" y="663"/>
                  <a:pt x="530" y="663"/>
                </a:cubicBezTo>
                <a:cubicBezTo>
                  <a:pt x="530" y="664"/>
                  <a:pt x="529" y="664"/>
                  <a:pt x="528" y="665"/>
                </a:cubicBezTo>
                <a:lnTo>
                  <a:pt x="527" y="666"/>
                </a:lnTo>
                <a:cubicBezTo>
                  <a:pt x="525" y="667"/>
                  <a:pt x="524" y="667"/>
                  <a:pt x="523" y="668"/>
                </a:cubicBezTo>
                <a:cubicBezTo>
                  <a:pt x="522" y="668"/>
                  <a:pt x="522" y="668"/>
                  <a:pt x="521" y="668"/>
                </a:cubicBezTo>
                <a:cubicBezTo>
                  <a:pt x="521" y="669"/>
                  <a:pt x="520" y="669"/>
                  <a:pt x="520" y="669"/>
                </a:cubicBezTo>
                <a:cubicBezTo>
                  <a:pt x="519" y="669"/>
                  <a:pt x="518" y="669"/>
                  <a:pt x="517" y="670"/>
                </a:cubicBezTo>
                <a:cubicBezTo>
                  <a:pt x="517" y="670"/>
                  <a:pt x="516" y="670"/>
                  <a:pt x="515" y="670"/>
                </a:cubicBezTo>
                <a:cubicBezTo>
                  <a:pt x="515" y="670"/>
                  <a:pt x="514" y="671"/>
                  <a:pt x="513" y="671"/>
                </a:cubicBezTo>
                <a:lnTo>
                  <a:pt x="512" y="671"/>
                </a:lnTo>
                <a:lnTo>
                  <a:pt x="511" y="671"/>
                </a:lnTo>
                <a:cubicBezTo>
                  <a:pt x="510" y="671"/>
                  <a:pt x="509" y="671"/>
                  <a:pt x="509" y="671"/>
                </a:cubicBezTo>
                <a:cubicBezTo>
                  <a:pt x="508" y="671"/>
                  <a:pt x="508" y="671"/>
                  <a:pt x="508" y="671"/>
                </a:cubicBezTo>
                <a:cubicBezTo>
                  <a:pt x="507" y="671"/>
                  <a:pt x="506" y="671"/>
                  <a:pt x="506" y="671"/>
                </a:cubicBezTo>
                <a:cubicBezTo>
                  <a:pt x="505" y="671"/>
                  <a:pt x="504" y="671"/>
                  <a:pt x="504" y="671"/>
                </a:cubicBezTo>
                <a:cubicBezTo>
                  <a:pt x="503" y="671"/>
                  <a:pt x="503" y="671"/>
                  <a:pt x="503" y="671"/>
                </a:cubicBezTo>
                <a:cubicBezTo>
                  <a:pt x="501" y="671"/>
                  <a:pt x="500" y="671"/>
                  <a:pt x="498" y="671"/>
                </a:cubicBezTo>
                <a:cubicBezTo>
                  <a:pt x="497" y="671"/>
                  <a:pt x="497" y="670"/>
                  <a:pt x="496" y="670"/>
                </a:cubicBezTo>
                <a:cubicBezTo>
                  <a:pt x="496" y="670"/>
                  <a:pt x="495" y="670"/>
                  <a:pt x="494" y="670"/>
                </a:cubicBezTo>
                <a:cubicBezTo>
                  <a:pt x="493" y="669"/>
                  <a:pt x="492" y="669"/>
                  <a:pt x="492" y="669"/>
                </a:cubicBezTo>
                <a:cubicBezTo>
                  <a:pt x="491" y="669"/>
                  <a:pt x="490" y="669"/>
                  <a:pt x="490" y="668"/>
                </a:cubicBezTo>
                <a:cubicBezTo>
                  <a:pt x="489" y="668"/>
                  <a:pt x="489" y="668"/>
                  <a:pt x="489" y="668"/>
                </a:cubicBezTo>
                <a:lnTo>
                  <a:pt x="489" y="667"/>
                </a:lnTo>
                <a:cubicBezTo>
                  <a:pt x="488" y="667"/>
                  <a:pt x="487" y="667"/>
                  <a:pt x="486" y="666"/>
                </a:cubicBezTo>
                <a:cubicBezTo>
                  <a:pt x="485" y="666"/>
                  <a:pt x="485" y="665"/>
                  <a:pt x="484" y="665"/>
                </a:cubicBezTo>
                <a:cubicBezTo>
                  <a:pt x="483" y="665"/>
                  <a:pt x="483" y="664"/>
                  <a:pt x="482" y="664"/>
                </a:cubicBezTo>
                <a:cubicBezTo>
                  <a:pt x="479" y="661"/>
                  <a:pt x="476" y="659"/>
                  <a:pt x="473" y="655"/>
                </a:cubicBezTo>
                <a:lnTo>
                  <a:pt x="10" y="70"/>
                </a:lnTo>
                <a:cubicBezTo>
                  <a:pt x="-5" y="51"/>
                  <a:pt x="-2" y="24"/>
                  <a:pt x="17" y="10"/>
                </a:cubicBezTo>
                <a:cubicBezTo>
                  <a:pt x="35" y="-5"/>
                  <a:pt x="62" y="-2"/>
                  <a:pt x="77" y="17"/>
                </a:cubicBezTo>
                <a:lnTo>
                  <a:pt x="506" y="559"/>
                </a:lnTo>
                <a:lnTo>
                  <a:pt x="935" y="17"/>
                </a:lnTo>
                <a:cubicBezTo>
                  <a:pt x="950" y="-2"/>
                  <a:pt x="977" y="-5"/>
                  <a:pt x="996" y="10"/>
                </a:cubicBezTo>
                <a:cubicBezTo>
                  <a:pt x="1014" y="24"/>
                  <a:pt x="1017" y="51"/>
                  <a:pt x="1003" y="7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6" name="Freeform 275">
            <a:extLst>
              <a:ext uri="{FF2B5EF4-FFF2-40B4-BE49-F238E27FC236}">
                <a16:creationId xmlns:a16="http://schemas.microsoft.com/office/drawing/2014/main" id="{4AE6D0F0-53A2-2849-84FC-98C7D3F792C1}"/>
              </a:ext>
            </a:extLst>
          </p:cNvPr>
          <p:cNvSpPr/>
          <p:nvPr/>
        </p:nvSpPr>
        <p:spPr>
          <a:xfrm>
            <a:off x="6229032" y="459377"/>
            <a:ext cx="24156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2" h="1013">
                <a:moveTo>
                  <a:pt x="663" y="996"/>
                </a:moveTo>
                <a:cubicBezTo>
                  <a:pt x="654" y="1007"/>
                  <a:pt x="642" y="1013"/>
                  <a:pt x="629" y="1013"/>
                </a:cubicBezTo>
                <a:cubicBezTo>
                  <a:pt x="620" y="1013"/>
                  <a:pt x="610" y="1010"/>
                  <a:pt x="602" y="1003"/>
                </a:cubicBezTo>
                <a:lnTo>
                  <a:pt x="17" y="540"/>
                </a:lnTo>
                <a:lnTo>
                  <a:pt x="16" y="540"/>
                </a:lnTo>
                <a:lnTo>
                  <a:pt x="15" y="539"/>
                </a:lnTo>
                <a:cubicBezTo>
                  <a:pt x="13" y="537"/>
                  <a:pt x="11" y="535"/>
                  <a:pt x="9" y="533"/>
                </a:cubicBezTo>
                <a:cubicBezTo>
                  <a:pt x="9" y="532"/>
                  <a:pt x="8" y="531"/>
                  <a:pt x="8" y="531"/>
                </a:cubicBezTo>
                <a:cubicBezTo>
                  <a:pt x="7" y="530"/>
                  <a:pt x="7" y="530"/>
                  <a:pt x="7" y="529"/>
                </a:cubicBezTo>
                <a:cubicBezTo>
                  <a:pt x="6" y="528"/>
                  <a:pt x="5" y="527"/>
                  <a:pt x="4" y="525"/>
                </a:cubicBezTo>
                <a:lnTo>
                  <a:pt x="4" y="524"/>
                </a:lnTo>
                <a:cubicBezTo>
                  <a:pt x="4" y="524"/>
                  <a:pt x="4" y="523"/>
                  <a:pt x="3" y="523"/>
                </a:cubicBezTo>
                <a:cubicBezTo>
                  <a:pt x="3" y="522"/>
                  <a:pt x="3" y="521"/>
                  <a:pt x="2" y="520"/>
                </a:cubicBezTo>
                <a:cubicBezTo>
                  <a:pt x="2" y="520"/>
                  <a:pt x="2" y="519"/>
                  <a:pt x="2" y="518"/>
                </a:cubicBezTo>
                <a:cubicBezTo>
                  <a:pt x="1" y="517"/>
                  <a:pt x="1" y="517"/>
                  <a:pt x="1" y="516"/>
                </a:cubicBezTo>
                <a:lnTo>
                  <a:pt x="1" y="515"/>
                </a:lnTo>
                <a:cubicBezTo>
                  <a:pt x="1" y="514"/>
                  <a:pt x="1" y="514"/>
                  <a:pt x="1" y="513"/>
                </a:cubicBezTo>
                <a:cubicBezTo>
                  <a:pt x="0" y="512"/>
                  <a:pt x="0" y="512"/>
                  <a:pt x="0" y="511"/>
                </a:cubicBezTo>
                <a:cubicBezTo>
                  <a:pt x="0" y="511"/>
                  <a:pt x="0" y="510"/>
                  <a:pt x="0" y="509"/>
                </a:cubicBezTo>
                <a:lnTo>
                  <a:pt x="0" y="508"/>
                </a:lnTo>
                <a:cubicBezTo>
                  <a:pt x="0" y="507"/>
                  <a:pt x="0" y="506"/>
                  <a:pt x="0" y="504"/>
                </a:cubicBezTo>
                <a:lnTo>
                  <a:pt x="0" y="503"/>
                </a:lnTo>
                <a:cubicBezTo>
                  <a:pt x="0" y="503"/>
                  <a:pt x="0" y="502"/>
                  <a:pt x="0" y="501"/>
                </a:cubicBezTo>
                <a:cubicBezTo>
                  <a:pt x="0" y="501"/>
                  <a:pt x="0" y="500"/>
                  <a:pt x="1" y="500"/>
                </a:cubicBezTo>
                <a:cubicBezTo>
                  <a:pt x="1" y="499"/>
                  <a:pt x="1" y="498"/>
                  <a:pt x="1" y="497"/>
                </a:cubicBezTo>
                <a:lnTo>
                  <a:pt x="1" y="496"/>
                </a:lnTo>
                <a:cubicBezTo>
                  <a:pt x="1" y="496"/>
                  <a:pt x="1" y="495"/>
                  <a:pt x="2" y="495"/>
                </a:cubicBezTo>
                <a:cubicBezTo>
                  <a:pt x="2" y="494"/>
                  <a:pt x="2" y="493"/>
                  <a:pt x="2" y="492"/>
                </a:cubicBezTo>
                <a:cubicBezTo>
                  <a:pt x="3" y="492"/>
                  <a:pt x="3" y="491"/>
                  <a:pt x="3" y="490"/>
                </a:cubicBezTo>
                <a:cubicBezTo>
                  <a:pt x="4" y="489"/>
                  <a:pt x="4" y="489"/>
                  <a:pt x="4" y="488"/>
                </a:cubicBezTo>
                <a:lnTo>
                  <a:pt x="4" y="487"/>
                </a:lnTo>
                <a:cubicBezTo>
                  <a:pt x="5" y="486"/>
                  <a:pt x="6" y="485"/>
                  <a:pt x="7" y="483"/>
                </a:cubicBezTo>
                <a:lnTo>
                  <a:pt x="8" y="482"/>
                </a:lnTo>
                <a:cubicBezTo>
                  <a:pt x="10" y="479"/>
                  <a:pt x="13" y="475"/>
                  <a:pt x="16" y="473"/>
                </a:cubicBezTo>
                <a:lnTo>
                  <a:pt x="17" y="472"/>
                </a:lnTo>
                <a:lnTo>
                  <a:pt x="602" y="9"/>
                </a:lnTo>
                <a:cubicBezTo>
                  <a:pt x="621" y="-6"/>
                  <a:pt x="648" y="-2"/>
                  <a:pt x="663" y="16"/>
                </a:cubicBezTo>
                <a:cubicBezTo>
                  <a:pt x="677" y="35"/>
                  <a:pt x="674" y="62"/>
                  <a:pt x="656" y="77"/>
                </a:cubicBezTo>
                <a:lnTo>
                  <a:pt x="112" y="506"/>
                </a:lnTo>
                <a:lnTo>
                  <a:pt x="656" y="936"/>
                </a:lnTo>
                <a:cubicBezTo>
                  <a:pt x="674" y="951"/>
                  <a:pt x="677" y="978"/>
                  <a:pt x="663" y="9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7" name="Freeform 276">
            <a:extLst>
              <a:ext uri="{FF2B5EF4-FFF2-40B4-BE49-F238E27FC236}">
                <a16:creationId xmlns:a16="http://schemas.microsoft.com/office/drawing/2014/main" id="{FB6DF4A8-72FD-7F49-A1A8-43A78380DE9A}"/>
              </a:ext>
            </a:extLst>
          </p:cNvPr>
          <p:cNvSpPr/>
          <p:nvPr/>
        </p:nvSpPr>
        <p:spPr>
          <a:xfrm>
            <a:off x="5531712" y="459377"/>
            <a:ext cx="24120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1" h="1013">
                <a:moveTo>
                  <a:pt x="671" y="504"/>
                </a:moveTo>
                <a:cubicBezTo>
                  <a:pt x="671" y="506"/>
                  <a:pt x="671" y="507"/>
                  <a:pt x="671" y="508"/>
                </a:cubicBezTo>
                <a:cubicBezTo>
                  <a:pt x="671" y="509"/>
                  <a:pt x="671" y="509"/>
                  <a:pt x="671" y="509"/>
                </a:cubicBezTo>
                <a:cubicBezTo>
                  <a:pt x="671" y="510"/>
                  <a:pt x="671" y="511"/>
                  <a:pt x="671" y="511"/>
                </a:cubicBezTo>
                <a:cubicBezTo>
                  <a:pt x="671" y="512"/>
                  <a:pt x="671" y="512"/>
                  <a:pt x="671" y="513"/>
                </a:cubicBezTo>
                <a:cubicBezTo>
                  <a:pt x="671" y="514"/>
                  <a:pt x="671" y="514"/>
                  <a:pt x="670" y="515"/>
                </a:cubicBezTo>
                <a:cubicBezTo>
                  <a:pt x="670" y="516"/>
                  <a:pt x="670" y="516"/>
                  <a:pt x="670" y="516"/>
                </a:cubicBezTo>
                <a:cubicBezTo>
                  <a:pt x="670" y="517"/>
                  <a:pt x="670" y="517"/>
                  <a:pt x="670" y="518"/>
                </a:cubicBezTo>
                <a:cubicBezTo>
                  <a:pt x="670" y="519"/>
                  <a:pt x="669" y="520"/>
                  <a:pt x="669" y="520"/>
                </a:cubicBezTo>
                <a:cubicBezTo>
                  <a:pt x="669" y="521"/>
                  <a:pt x="668" y="522"/>
                  <a:pt x="668" y="523"/>
                </a:cubicBezTo>
                <a:cubicBezTo>
                  <a:pt x="668" y="523"/>
                  <a:pt x="668" y="524"/>
                  <a:pt x="667" y="524"/>
                </a:cubicBezTo>
                <a:lnTo>
                  <a:pt x="667" y="525"/>
                </a:lnTo>
                <a:cubicBezTo>
                  <a:pt x="666" y="527"/>
                  <a:pt x="666" y="528"/>
                  <a:pt x="665" y="529"/>
                </a:cubicBezTo>
                <a:cubicBezTo>
                  <a:pt x="665" y="530"/>
                  <a:pt x="664" y="530"/>
                  <a:pt x="664" y="531"/>
                </a:cubicBezTo>
                <a:cubicBezTo>
                  <a:pt x="662" y="533"/>
                  <a:pt x="660" y="536"/>
                  <a:pt x="657" y="539"/>
                </a:cubicBezTo>
                <a:cubicBezTo>
                  <a:pt x="656" y="539"/>
                  <a:pt x="656" y="540"/>
                  <a:pt x="655" y="540"/>
                </a:cubicBezTo>
                <a:lnTo>
                  <a:pt x="654" y="540"/>
                </a:lnTo>
                <a:lnTo>
                  <a:pt x="70" y="1003"/>
                </a:lnTo>
                <a:cubicBezTo>
                  <a:pt x="62" y="1010"/>
                  <a:pt x="53" y="1013"/>
                  <a:pt x="43" y="1013"/>
                </a:cubicBezTo>
                <a:cubicBezTo>
                  <a:pt x="31" y="1013"/>
                  <a:pt x="18" y="1007"/>
                  <a:pt x="10" y="996"/>
                </a:cubicBezTo>
                <a:cubicBezTo>
                  <a:pt x="-5" y="978"/>
                  <a:pt x="-2" y="951"/>
                  <a:pt x="17" y="936"/>
                </a:cubicBezTo>
                <a:lnTo>
                  <a:pt x="559" y="506"/>
                </a:lnTo>
                <a:lnTo>
                  <a:pt x="17" y="77"/>
                </a:lnTo>
                <a:cubicBezTo>
                  <a:pt x="-2" y="62"/>
                  <a:pt x="-5" y="35"/>
                  <a:pt x="10" y="16"/>
                </a:cubicBezTo>
                <a:cubicBezTo>
                  <a:pt x="24" y="-2"/>
                  <a:pt x="51" y="-6"/>
                  <a:pt x="70" y="9"/>
                </a:cubicBezTo>
                <a:lnTo>
                  <a:pt x="655" y="472"/>
                </a:lnTo>
                <a:cubicBezTo>
                  <a:pt x="657" y="475"/>
                  <a:pt x="660" y="477"/>
                  <a:pt x="662" y="480"/>
                </a:cubicBezTo>
                <a:cubicBezTo>
                  <a:pt x="663" y="480"/>
                  <a:pt x="663" y="481"/>
                  <a:pt x="664" y="482"/>
                </a:cubicBezTo>
                <a:cubicBezTo>
                  <a:pt x="664" y="483"/>
                  <a:pt x="665" y="483"/>
                  <a:pt x="665" y="483"/>
                </a:cubicBezTo>
                <a:cubicBezTo>
                  <a:pt x="666" y="485"/>
                  <a:pt x="666" y="486"/>
                  <a:pt x="667" y="487"/>
                </a:cubicBezTo>
                <a:cubicBezTo>
                  <a:pt x="667" y="488"/>
                  <a:pt x="667" y="488"/>
                  <a:pt x="667" y="488"/>
                </a:cubicBezTo>
                <a:cubicBezTo>
                  <a:pt x="668" y="489"/>
                  <a:pt x="668" y="489"/>
                  <a:pt x="668" y="490"/>
                </a:cubicBezTo>
                <a:cubicBezTo>
                  <a:pt x="668" y="491"/>
                  <a:pt x="669" y="492"/>
                  <a:pt x="669" y="492"/>
                </a:cubicBezTo>
                <a:cubicBezTo>
                  <a:pt x="669" y="493"/>
                  <a:pt x="670" y="494"/>
                  <a:pt x="670" y="495"/>
                </a:cubicBezTo>
                <a:lnTo>
                  <a:pt x="670" y="496"/>
                </a:lnTo>
                <a:cubicBezTo>
                  <a:pt x="670" y="497"/>
                  <a:pt x="670" y="497"/>
                  <a:pt x="670" y="497"/>
                </a:cubicBezTo>
                <a:cubicBezTo>
                  <a:pt x="671" y="498"/>
                  <a:pt x="671" y="499"/>
                  <a:pt x="671" y="500"/>
                </a:cubicBezTo>
                <a:lnTo>
                  <a:pt x="671" y="501"/>
                </a:lnTo>
                <a:cubicBezTo>
                  <a:pt x="671" y="502"/>
                  <a:pt x="671" y="503"/>
                  <a:pt x="671" y="503"/>
                </a:cubicBezTo>
                <a:cubicBezTo>
                  <a:pt x="671" y="504"/>
                  <a:pt x="671" y="504"/>
                  <a:pt x="671" y="50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8" name="Freeform 277">
            <a:extLst>
              <a:ext uri="{FF2B5EF4-FFF2-40B4-BE49-F238E27FC236}">
                <a16:creationId xmlns:a16="http://schemas.microsoft.com/office/drawing/2014/main" id="{0C70F1A3-96AB-2B43-A7AF-E7576CFFE75B}"/>
              </a:ext>
            </a:extLst>
          </p:cNvPr>
          <p:cNvSpPr/>
          <p:nvPr/>
        </p:nvSpPr>
        <p:spPr>
          <a:xfrm>
            <a:off x="1945394" y="1089378"/>
            <a:ext cx="38772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8" h="1327">
                <a:moveTo>
                  <a:pt x="692" y="1194"/>
                </a:moveTo>
                <a:cubicBezTo>
                  <a:pt x="647" y="1224"/>
                  <a:pt x="594" y="1240"/>
                  <a:pt x="539" y="1240"/>
                </a:cubicBezTo>
                <a:cubicBezTo>
                  <a:pt x="484" y="1240"/>
                  <a:pt x="432" y="1224"/>
                  <a:pt x="387" y="1194"/>
                </a:cubicBezTo>
                <a:cubicBezTo>
                  <a:pt x="363" y="1178"/>
                  <a:pt x="342" y="1158"/>
                  <a:pt x="324" y="1136"/>
                </a:cubicBezTo>
                <a:lnTo>
                  <a:pt x="539" y="1136"/>
                </a:lnTo>
                <a:lnTo>
                  <a:pt x="754" y="1136"/>
                </a:lnTo>
                <a:cubicBezTo>
                  <a:pt x="737" y="1158"/>
                  <a:pt x="716" y="1178"/>
                  <a:pt x="692" y="1194"/>
                </a:cubicBezTo>
                <a:close/>
                <a:moveTo>
                  <a:pt x="1065" y="1038"/>
                </a:moveTo>
                <a:cubicBezTo>
                  <a:pt x="1014" y="977"/>
                  <a:pt x="979" y="885"/>
                  <a:pt x="960" y="766"/>
                </a:cubicBezTo>
                <a:cubicBezTo>
                  <a:pt x="944" y="661"/>
                  <a:pt x="943" y="555"/>
                  <a:pt x="946" y="485"/>
                </a:cubicBezTo>
                <a:cubicBezTo>
                  <a:pt x="947" y="456"/>
                  <a:pt x="949" y="424"/>
                  <a:pt x="951" y="403"/>
                </a:cubicBezTo>
                <a:cubicBezTo>
                  <a:pt x="952" y="379"/>
                  <a:pt x="951" y="356"/>
                  <a:pt x="947" y="334"/>
                </a:cubicBezTo>
                <a:cubicBezTo>
                  <a:pt x="911" y="140"/>
                  <a:pt x="737" y="0"/>
                  <a:pt x="534" y="0"/>
                </a:cubicBezTo>
                <a:cubicBezTo>
                  <a:pt x="439" y="0"/>
                  <a:pt x="345" y="32"/>
                  <a:pt x="270" y="90"/>
                </a:cubicBezTo>
                <a:cubicBezTo>
                  <a:pt x="197" y="148"/>
                  <a:pt x="145" y="230"/>
                  <a:pt x="125" y="319"/>
                </a:cubicBezTo>
                <a:cubicBezTo>
                  <a:pt x="118" y="347"/>
                  <a:pt x="116" y="377"/>
                  <a:pt x="119" y="407"/>
                </a:cubicBezTo>
                <a:cubicBezTo>
                  <a:pt x="120" y="422"/>
                  <a:pt x="122" y="453"/>
                  <a:pt x="124" y="492"/>
                </a:cubicBezTo>
                <a:lnTo>
                  <a:pt x="124" y="509"/>
                </a:lnTo>
                <a:lnTo>
                  <a:pt x="125" y="510"/>
                </a:lnTo>
                <a:cubicBezTo>
                  <a:pt x="128" y="579"/>
                  <a:pt x="127" y="677"/>
                  <a:pt x="113" y="774"/>
                </a:cubicBezTo>
                <a:cubicBezTo>
                  <a:pt x="95" y="892"/>
                  <a:pt x="62" y="980"/>
                  <a:pt x="14" y="1038"/>
                </a:cubicBezTo>
                <a:cubicBezTo>
                  <a:pt x="-1" y="1056"/>
                  <a:pt x="-4" y="1080"/>
                  <a:pt x="6" y="1101"/>
                </a:cubicBezTo>
                <a:cubicBezTo>
                  <a:pt x="15" y="1122"/>
                  <a:pt x="36" y="1136"/>
                  <a:pt x="60" y="1136"/>
                </a:cubicBezTo>
                <a:lnTo>
                  <a:pt x="223" y="1136"/>
                </a:lnTo>
                <a:cubicBezTo>
                  <a:pt x="250" y="1188"/>
                  <a:pt x="289" y="1232"/>
                  <a:pt x="339" y="1266"/>
                </a:cubicBezTo>
                <a:cubicBezTo>
                  <a:pt x="398" y="1306"/>
                  <a:pt x="467" y="1327"/>
                  <a:pt x="539" y="1327"/>
                </a:cubicBezTo>
                <a:cubicBezTo>
                  <a:pt x="611" y="1327"/>
                  <a:pt x="681" y="1306"/>
                  <a:pt x="740" y="1266"/>
                </a:cubicBezTo>
                <a:cubicBezTo>
                  <a:pt x="789" y="1232"/>
                  <a:pt x="829" y="1188"/>
                  <a:pt x="855" y="1136"/>
                </a:cubicBezTo>
                <a:lnTo>
                  <a:pt x="1018" y="1136"/>
                </a:lnTo>
                <a:cubicBezTo>
                  <a:pt x="1042" y="1136"/>
                  <a:pt x="1062" y="1123"/>
                  <a:pt x="1072" y="1102"/>
                </a:cubicBezTo>
                <a:cubicBezTo>
                  <a:pt x="1082" y="1081"/>
                  <a:pt x="1079" y="1056"/>
                  <a:pt x="1065" y="10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9" name="Freeform 278">
            <a:extLst>
              <a:ext uri="{FF2B5EF4-FFF2-40B4-BE49-F238E27FC236}">
                <a16:creationId xmlns:a16="http://schemas.microsoft.com/office/drawing/2014/main" id="{F1E325F1-7832-C949-BE8E-7E185F13BDA5}"/>
              </a:ext>
            </a:extLst>
          </p:cNvPr>
          <p:cNvSpPr/>
          <p:nvPr/>
        </p:nvSpPr>
        <p:spPr>
          <a:xfrm>
            <a:off x="3352634" y="1129698"/>
            <a:ext cx="363959" cy="42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2" h="1170">
                <a:moveTo>
                  <a:pt x="1003" y="1153"/>
                </a:moveTo>
                <a:cubicBezTo>
                  <a:pt x="1004" y="1153"/>
                  <a:pt x="1005" y="1152"/>
                  <a:pt x="1005" y="1151"/>
                </a:cubicBezTo>
                <a:cubicBezTo>
                  <a:pt x="1006" y="1150"/>
                  <a:pt x="1007" y="1149"/>
                  <a:pt x="1007" y="1148"/>
                </a:cubicBezTo>
                <a:cubicBezTo>
                  <a:pt x="1007" y="1147"/>
                  <a:pt x="1008" y="1147"/>
                  <a:pt x="1008" y="1147"/>
                </a:cubicBezTo>
                <a:cubicBezTo>
                  <a:pt x="1008" y="1146"/>
                  <a:pt x="1008" y="1146"/>
                  <a:pt x="1008" y="1145"/>
                </a:cubicBezTo>
                <a:cubicBezTo>
                  <a:pt x="1010" y="1142"/>
                  <a:pt x="1011" y="1139"/>
                  <a:pt x="1012" y="1136"/>
                </a:cubicBezTo>
                <a:lnTo>
                  <a:pt x="1012" y="1135"/>
                </a:lnTo>
                <a:cubicBezTo>
                  <a:pt x="1012" y="1134"/>
                  <a:pt x="1012" y="1134"/>
                  <a:pt x="1012" y="1133"/>
                </a:cubicBezTo>
                <a:cubicBezTo>
                  <a:pt x="1012" y="1132"/>
                  <a:pt x="1012" y="1131"/>
                  <a:pt x="1012" y="1131"/>
                </a:cubicBezTo>
                <a:cubicBezTo>
                  <a:pt x="1012" y="1130"/>
                  <a:pt x="1012" y="1130"/>
                  <a:pt x="1012" y="1129"/>
                </a:cubicBezTo>
                <a:cubicBezTo>
                  <a:pt x="1012" y="1128"/>
                  <a:pt x="1013" y="1128"/>
                  <a:pt x="1012" y="1127"/>
                </a:cubicBezTo>
                <a:cubicBezTo>
                  <a:pt x="1012" y="1126"/>
                  <a:pt x="1012" y="1126"/>
                  <a:pt x="1012" y="1126"/>
                </a:cubicBezTo>
                <a:cubicBezTo>
                  <a:pt x="1012" y="1122"/>
                  <a:pt x="1012" y="1119"/>
                  <a:pt x="1011" y="1116"/>
                </a:cubicBezTo>
                <a:cubicBezTo>
                  <a:pt x="1011" y="1115"/>
                  <a:pt x="1011" y="1115"/>
                  <a:pt x="1011" y="1114"/>
                </a:cubicBezTo>
                <a:cubicBezTo>
                  <a:pt x="1011" y="1114"/>
                  <a:pt x="1010" y="1114"/>
                  <a:pt x="1010" y="1113"/>
                </a:cubicBezTo>
                <a:cubicBezTo>
                  <a:pt x="1010" y="1112"/>
                  <a:pt x="1009" y="1111"/>
                  <a:pt x="1009" y="1110"/>
                </a:cubicBezTo>
                <a:lnTo>
                  <a:pt x="546" y="26"/>
                </a:lnTo>
                <a:lnTo>
                  <a:pt x="546" y="25"/>
                </a:lnTo>
                <a:cubicBezTo>
                  <a:pt x="545" y="24"/>
                  <a:pt x="545" y="24"/>
                  <a:pt x="545" y="23"/>
                </a:cubicBezTo>
                <a:cubicBezTo>
                  <a:pt x="544" y="22"/>
                  <a:pt x="544" y="22"/>
                  <a:pt x="544" y="21"/>
                </a:cubicBezTo>
                <a:cubicBezTo>
                  <a:pt x="543" y="21"/>
                  <a:pt x="543" y="20"/>
                  <a:pt x="542" y="19"/>
                </a:cubicBezTo>
                <a:cubicBezTo>
                  <a:pt x="542" y="19"/>
                  <a:pt x="542" y="18"/>
                  <a:pt x="541" y="18"/>
                </a:cubicBezTo>
                <a:cubicBezTo>
                  <a:pt x="541" y="17"/>
                  <a:pt x="540" y="17"/>
                  <a:pt x="540" y="16"/>
                </a:cubicBezTo>
                <a:cubicBezTo>
                  <a:pt x="539" y="15"/>
                  <a:pt x="539" y="15"/>
                  <a:pt x="539" y="14"/>
                </a:cubicBezTo>
                <a:cubicBezTo>
                  <a:pt x="538" y="14"/>
                  <a:pt x="538" y="13"/>
                  <a:pt x="537" y="13"/>
                </a:cubicBezTo>
                <a:cubicBezTo>
                  <a:pt x="537" y="12"/>
                  <a:pt x="536" y="12"/>
                  <a:pt x="536" y="11"/>
                </a:cubicBezTo>
                <a:cubicBezTo>
                  <a:pt x="535" y="11"/>
                  <a:pt x="535" y="10"/>
                  <a:pt x="534" y="10"/>
                </a:cubicBezTo>
                <a:cubicBezTo>
                  <a:pt x="534" y="10"/>
                  <a:pt x="533" y="9"/>
                  <a:pt x="532" y="9"/>
                </a:cubicBezTo>
                <a:cubicBezTo>
                  <a:pt x="532" y="8"/>
                  <a:pt x="531" y="8"/>
                  <a:pt x="531" y="8"/>
                </a:cubicBezTo>
                <a:cubicBezTo>
                  <a:pt x="530" y="7"/>
                  <a:pt x="529" y="7"/>
                  <a:pt x="529" y="6"/>
                </a:cubicBezTo>
                <a:cubicBezTo>
                  <a:pt x="528" y="6"/>
                  <a:pt x="528" y="6"/>
                  <a:pt x="527" y="5"/>
                </a:cubicBezTo>
                <a:cubicBezTo>
                  <a:pt x="526" y="5"/>
                  <a:pt x="526" y="5"/>
                  <a:pt x="525" y="4"/>
                </a:cubicBezTo>
                <a:lnTo>
                  <a:pt x="524" y="4"/>
                </a:lnTo>
                <a:cubicBezTo>
                  <a:pt x="523" y="4"/>
                  <a:pt x="523" y="4"/>
                  <a:pt x="523" y="3"/>
                </a:cubicBezTo>
                <a:cubicBezTo>
                  <a:pt x="522" y="3"/>
                  <a:pt x="522" y="3"/>
                  <a:pt x="521" y="3"/>
                </a:cubicBezTo>
                <a:cubicBezTo>
                  <a:pt x="520" y="2"/>
                  <a:pt x="520" y="2"/>
                  <a:pt x="519" y="2"/>
                </a:cubicBezTo>
                <a:cubicBezTo>
                  <a:pt x="518" y="2"/>
                  <a:pt x="518" y="2"/>
                  <a:pt x="517" y="2"/>
                </a:cubicBezTo>
                <a:cubicBezTo>
                  <a:pt x="516" y="1"/>
                  <a:pt x="516" y="1"/>
                  <a:pt x="515" y="1"/>
                </a:cubicBezTo>
                <a:cubicBezTo>
                  <a:pt x="514" y="1"/>
                  <a:pt x="514" y="1"/>
                  <a:pt x="513" y="1"/>
                </a:cubicBezTo>
                <a:cubicBezTo>
                  <a:pt x="512" y="1"/>
                  <a:pt x="512" y="0"/>
                  <a:pt x="511" y="0"/>
                </a:cubicBezTo>
                <a:cubicBezTo>
                  <a:pt x="510" y="0"/>
                  <a:pt x="510" y="0"/>
                  <a:pt x="509" y="0"/>
                </a:cubicBezTo>
                <a:cubicBezTo>
                  <a:pt x="508" y="0"/>
                  <a:pt x="507" y="0"/>
                  <a:pt x="507" y="0"/>
                </a:cubicBezTo>
                <a:cubicBezTo>
                  <a:pt x="506" y="0"/>
                  <a:pt x="505" y="0"/>
                  <a:pt x="505" y="0"/>
                </a:cubicBezTo>
                <a:cubicBezTo>
                  <a:pt x="504" y="0"/>
                  <a:pt x="503" y="0"/>
                  <a:pt x="503" y="0"/>
                </a:cubicBezTo>
                <a:cubicBezTo>
                  <a:pt x="502" y="0"/>
                  <a:pt x="501" y="1"/>
                  <a:pt x="500" y="1"/>
                </a:cubicBezTo>
                <a:cubicBezTo>
                  <a:pt x="500" y="1"/>
                  <a:pt x="499" y="1"/>
                  <a:pt x="498" y="1"/>
                </a:cubicBezTo>
                <a:cubicBezTo>
                  <a:pt x="498" y="1"/>
                  <a:pt x="497" y="1"/>
                  <a:pt x="496" y="2"/>
                </a:cubicBezTo>
                <a:cubicBezTo>
                  <a:pt x="496" y="2"/>
                  <a:pt x="495" y="2"/>
                  <a:pt x="494" y="2"/>
                </a:cubicBezTo>
                <a:cubicBezTo>
                  <a:pt x="494" y="2"/>
                  <a:pt x="493" y="2"/>
                  <a:pt x="493" y="3"/>
                </a:cubicBezTo>
                <a:cubicBezTo>
                  <a:pt x="492" y="3"/>
                  <a:pt x="491" y="3"/>
                  <a:pt x="490" y="3"/>
                </a:cubicBezTo>
                <a:cubicBezTo>
                  <a:pt x="490" y="4"/>
                  <a:pt x="490" y="4"/>
                  <a:pt x="490" y="4"/>
                </a:cubicBezTo>
                <a:cubicBezTo>
                  <a:pt x="489" y="4"/>
                  <a:pt x="489" y="4"/>
                  <a:pt x="489" y="4"/>
                </a:cubicBezTo>
                <a:cubicBezTo>
                  <a:pt x="488" y="5"/>
                  <a:pt x="487" y="5"/>
                  <a:pt x="486" y="5"/>
                </a:cubicBezTo>
                <a:cubicBezTo>
                  <a:pt x="486" y="6"/>
                  <a:pt x="485" y="6"/>
                  <a:pt x="485" y="6"/>
                </a:cubicBezTo>
                <a:cubicBezTo>
                  <a:pt x="484" y="7"/>
                  <a:pt x="483" y="7"/>
                  <a:pt x="483" y="8"/>
                </a:cubicBezTo>
                <a:cubicBezTo>
                  <a:pt x="482" y="8"/>
                  <a:pt x="482" y="8"/>
                  <a:pt x="481" y="9"/>
                </a:cubicBezTo>
                <a:cubicBezTo>
                  <a:pt x="480" y="9"/>
                  <a:pt x="480" y="10"/>
                  <a:pt x="479" y="10"/>
                </a:cubicBezTo>
                <a:lnTo>
                  <a:pt x="478" y="11"/>
                </a:lnTo>
                <a:cubicBezTo>
                  <a:pt x="477" y="12"/>
                  <a:pt x="477" y="12"/>
                  <a:pt x="476" y="13"/>
                </a:cubicBezTo>
                <a:lnTo>
                  <a:pt x="475" y="14"/>
                </a:lnTo>
                <a:cubicBezTo>
                  <a:pt x="474" y="15"/>
                  <a:pt x="474" y="15"/>
                  <a:pt x="474" y="16"/>
                </a:cubicBezTo>
                <a:cubicBezTo>
                  <a:pt x="473" y="17"/>
                  <a:pt x="473" y="17"/>
                  <a:pt x="472" y="18"/>
                </a:cubicBezTo>
                <a:lnTo>
                  <a:pt x="471" y="19"/>
                </a:lnTo>
                <a:cubicBezTo>
                  <a:pt x="471" y="20"/>
                  <a:pt x="470" y="21"/>
                  <a:pt x="470" y="21"/>
                </a:cubicBezTo>
                <a:cubicBezTo>
                  <a:pt x="470" y="22"/>
                  <a:pt x="469" y="22"/>
                  <a:pt x="469" y="23"/>
                </a:cubicBezTo>
                <a:cubicBezTo>
                  <a:pt x="468" y="24"/>
                  <a:pt x="468" y="24"/>
                  <a:pt x="468" y="25"/>
                </a:cubicBezTo>
                <a:cubicBezTo>
                  <a:pt x="468" y="26"/>
                  <a:pt x="467" y="26"/>
                  <a:pt x="467" y="26"/>
                </a:cubicBezTo>
                <a:lnTo>
                  <a:pt x="3" y="1110"/>
                </a:lnTo>
                <a:cubicBezTo>
                  <a:pt x="3" y="1111"/>
                  <a:pt x="2" y="1112"/>
                  <a:pt x="2" y="1114"/>
                </a:cubicBezTo>
                <a:cubicBezTo>
                  <a:pt x="2" y="1115"/>
                  <a:pt x="2" y="1115"/>
                  <a:pt x="1" y="1115"/>
                </a:cubicBezTo>
                <a:cubicBezTo>
                  <a:pt x="1" y="1117"/>
                  <a:pt x="0" y="1120"/>
                  <a:pt x="0" y="1122"/>
                </a:cubicBezTo>
                <a:cubicBezTo>
                  <a:pt x="0" y="1123"/>
                  <a:pt x="0" y="1124"/>
                  <a:pt x="0" y="1126"/>
                </a:cubicBezTo>
                <a:lnTo>
                  <a:pt x="0" y="1127"/>
                </a:lnTo>
                <a:cubicBezTo>
                  <a:pt x="0" y="1127"/>
                  <a:pt x="0" y="1128"/>
                  <a:pt x="0" y="1129"/>
                </a:cubicBezTo>
                <a:cubicBezTo>
                  <a:pt x="0" y="1130"/>
                  <a:pt x="0" y="1130"/>
                  <a:pt x="0" y="1131"/>
                </a:cubicBezTo>
                <a:cubicBezTo>
                  <a:pt x="0" y="1131"/>
                  <a:pt x="0" y="1132"/>
                  <a:pt x="0" y="1133"/>
                </a:cubicBezTo>
                <a:cubicBezTo>
                  <a:pt x="0" y="1133"/>
                  <a:pt x="0" y="1134"/>
                  <a:pt x="1" y="1135"/>
                </a:cubicBezTo>
                <a:lnTo>
                  <a:pt x="1" y="1136"/>
                </a:lnTo>
                <a:cubicBezTo>
                  <a:pt x="1" y="1137"/>
                  <a:pt x="1" y="1138"/>
                  <a:pt x="2" y="1139"/>
                </a:cubicBezTo>
                <a:lnTo>
                  <a:pt x="2" y="1140"/>
                </a:lnTo>
                <a:cubicBezTo>
                  <a:pt x="2" y="1142"/>
                  <a:pt x="3" y="1144"/>
                  <a:pt x="4" y="1146"/>
                </a:cubicBezTo>
                <a:cubicBezTo>
                  <a:pt x="4" y="1146"/>
                  <a:pt x="4" y="1147"/>
                  <a:pt x="5" y="1147"/>
                </a:cubicBezTo>
                <a:lnTo>
                  <a:pt x="5" y="1148"/>
                </a:lnTo>
                <a:cubicBezTo>
                  <a:pt x="6" y="1149"/>
                  <a:pt x="6" y="1150"/>
                  <a:pt x="7" y="1151"/>
                </a:cubicBezTo>
                <a:cubicBezTo>
                  <a:pt x="8" y="1152"/>
                  <a:pt x="8" y="1152"/>
                  <a:pt x="9" y="1153"/>
                </a:cubicBezTo>
                <a:cubicBezTo>
                  <a:pt x="9" y="1154"/>
                  <a:pt x="9" y="1154"/>
                  <a:pt x="10" y="1154"/>
                </a:cubicBezTo>
                <a:cubicBezTo>
                  <a:pt x="10" y="1155"/>
                  <a:pt x="11" y="1156"/>
                  <a:pt x="12" y="1157"/>
                </a:cubicBezTo>
                <a:cubicBezTo>
                  <a:pt x="13" y="1158"/>
                  <a:pt x="14" y="1159"/>
                  <a:pt x="15" y="1160"/>
                </a:cubicBezTo>
                <a:cubicBezTo>
                  <a:pt x="17" y="1162"/>
                  <a:pt x="19" y="1163"/>
                  <a:pt x="22" y="1164"/>
                </a:cubicBezTo>
                <a:cubicBezTo>
                  <a:pt x="22" y="1165"/>
                  <a:pt x="22" y="1165"/>
                  <a:pt x="22" y="1165"/>
                </a:cubicBezTo>
                <a:cubicBezTo>
                  <a:pt x="23" y="1165"/>
                  <a:pt x="25" y="1166"/>
                  <a:pt x="26" y="1167"/>
                </a:cubicBezTo>
                <a:cubicBezTo>
                  <a:pt x="28" y="1167"/>
                  <a:pt x="29" y="1168"/>
                  <a:pt x="30" y="1168"/>
                </a:cubicBezTo>
                <a:cubicBezTo>
                  <a:pt x="31" y="1168"/>
                  <a:pt x="33" y="1169"/>
                  <a:pt x="34" y="1169"/>
                </a:cubicBezTo>
                <a:lnTo>
                  <a:pt x="35" y="1169"/>
                </a:lnTo>
                <a:cubicBezTo>
                  <a:pt x="36" y="1169"/>
                  <a:pt x="37" y="1170"/>
                  <a:pt x="38" y="1170"/>
                </a:cubicBezTo>
                <a:cubicBezTo>
                  <a:pt x="39" y="1170"/>
                  <a:pt x="39" y="1170"/>
                  <a:pt x="39" y="1170"/>
                </a:cubicBezTo>
                <a:cubicBezTo>
                  <a:pt x="40" y="1170"/>
                  <a:pt x="41" y="1170"/>
                  <a:pt x="42" y="1170"/>
                </a:cubicBezTo>
                <a:lnTo>
                  <a:pt x="43" y="1170"/>
                </a:lnTo>
                <a:cubicBezTo>
                  <a:pt x="44" y="1170"/>
                  <a:pt x="45" y="1170"/>
                  <a:pt x="47" y="1170"/>
                </a:cubicBezTo>
                <a:cubicBezTo>
                  <a:pt x="52" y="1169"/>
                  <a:pt x="57" y="1168"/>
                  <a:pt x="62" y="1165"/>
                </a:cubicBezTo>
                <a:cubicBezTo>
                  <a:pt x="63" y="1165"/>
                  <a:pt x="63" y="1165"/>
                  <a:pt x="64" y="1165"/>
                </a:cubicBezTo>
                <a:lnTo>
                  <a:pt x="64" y="1164"/>
                </a:lnTo>
                <a:cubicBezTo>
                  <a:pt x="65" y="1164"/>
                  <a:pt x="66" y="1164"/>
                  <a:pt x="66" y="1163"/>
                </a:cubicBezTo>
                <a:lnTo>
                  <a:pt x="507" y="874"/>
                </a:lnTo>
                <a:lnTo>
                  <a:pt x="946" y="1163"/>
                </a:lnTo>
                <a:cubicBezTo>
                  <a:pt x="946" y="1163"/>
                  <a:pt x="947" y="1164"/>
                  <a:pt x="948" y="1164"/>
                </a:cubicBezTo>
                <a:cubicBezTo>
                  <a:pt x="948" y="1164"/>
                  <a:pt x="948" y="1165"/>
                  <a:pt x="949" y="1165"/>
                </a:cubicBezTo>
                <a:lnTo>
                  <a:pt x="950" y="1165"/>
                </a:lnTo>
                <a:cubicBezTo>
                  <a:pt x="955" y="1168"/>
                  <a:pt x="960" y="1169"/>
                  <a:pt x="966" y="1170"/>
                </a:cubicBezTo>
                <a:cubicBezTo>
                  <a:pt x="967" y="1170"/>
                  <a:pt x="968" y="1170"/>
                  <a:pt x="969" y="1170"/>
                </a:cubicBezTo>
                <a:cubicBezTo>
                  <a:pt x="970" y="1170"/>
                  <a:pt x="970" y="1170"/>
                  <a:pt x="970" y="1170"/>
                </a:cubicBezTo>
                <a:cubicBezTo>
                  <a:pt x="971" y="1170"/>
                  <a:pt x="972" y="1170"/>
                  <a:pt x="973" y="1170"/>
                </a:cubicBezTo>
                <a:cubicBezTo>
                  <a:pt x="974" y="1170"/>
                  <a:pt x="974" y="1170"/>
                  <a:pt x="974" y="1170"/>
                </a:cubicBezTo>
                <a:cubicBezTo>
                  <a:pt x="975" y="1170"/>
                  <a:pt x="976" y="1169"/>
                  <a:pt x="978" y="1169"/>
                </a:cubicBezTo>
                <a:lnTo>
                  <a:pt x="979" y="1169"/>
                </a:lnTo>
                <a:cubicBezTo>
                  <a:pt x="980" y="1169"/>
                  <a:pt x="981" y="1169"/>
                  <a:pt x="982" y="1168"/>
                </a:cubicBezTo>
                <a:cubicBezTo>
                  <a:pt x="984" y="1168"/>
                  <a:pt x="985" y="1167"/>
                  <a:pt x="986" y="1167"/>
                </a:cubicBezTo>
                <a:lnTo>
                  <a:pt x="987" y="1167"/>
                </a:lnTo>
                <a:cubicBezTo>
                  <a:pt x="988" y="1166"/>
                  <a:pt x="989" y="1165"/>
                  <a:pt x="990" y="1165"/>
                </a:cubicBezTo>
                <a:cubicBezTo>
                  <a:pt x="990" y="1165"/>
                  <a:pt x="991" y="1165"/>
                  <a:pt x="991" y="1164"/>
                </a:cubicBezTo>
                <a:cubicBezTo>
                  <a:pt x="993" y="1163"/>
                  <a:pt x="995" y="1162"/>
                  <a:pt x="997" y="1160"/>
                </a:cubicBezTo>
                <a:lnTo>
                  <a:pt x="998" y="1160"/>
                </a:lnTo>
                <a:cubicBezTo>
                  <a:pt x="999" y="1159"/>
                  <a:pt x="999" y="1158"/>
                  <a:pt x="1000" y="1157"/>
                </a:cubicBezTo>
                <a:lnTo>
                  <a:pt x="1001" y="1157"/>
                </a:lnTo>
                <a:cubicBezTo>
                  <a:pt x="1001" y="1156"/>
                  <a:pt x="1002" y="1155"/>
                  <a:pt x="1003" y="11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0" name="Freeform 279">
            <a:extLst>
              <a:ext uri="{FF2B5EF4-FFF2-40B4-BE49-F238E27FC236}">
                <a16:creationId xmlns:a16="http://schemas.microsoft.com/office/drawing/2014/main" id="{B425EFE4-9434-D94F-ACC2-4D084ED38378}"/>
              </a:ext>
            </a:extLst>
          </p:cNvPr>
          <p:cNvSpPr/>
          <p:nvPr/>
        </p:nvSpPr>
        <p:spPr>
          <a:xfrm>
            <a:off x="2593393" y="1128618"/>
            <a:ext cx="486720" cy="42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53" h="1170">
                <a:moveTo>
                  <a:pt x="1217" y="587"/>
                </a:moveTo>
                <a:close/>
                <a:moveTo>
                  <a:pt x="677" y="1170"/>
                </a:moveTo>
                <a:cubicBezTo>
                  <a:pt x="666" y="1170"/>
                  <a:pt x="655" y="1166"/>
                  <a:pt x="646" y="1157"/>
                </a:cubicBezTo>
                <a:lnTo>
                  <a:pt x="197" y="708"/>
                </a:lnTo>
                <a:cubicBezTo>
                  <a:pt x="196" y="707"/>
                  <a:pt x="196" y="706"/>
                  <a:pt x="195" y="706"/>
                </a:cubicBezTo>
                <a:lnTo>
                  <a:pt x="106" y="618"/>
                </a:lnTo>
                <a:cubicBezTo>
                  <a:pt x="38" y="549"/>
                  <a:pt x="0" y="458"/>
                  <a:pt x="0" y="362"/>
                </a:cubicBezTo>
                <a:cubicBezTo>
                  <a:pt x="0" y="265"/>
                  <a:pt x="38" y="174"/>
                  <a:pt x="106" y="106"/>
                </a:cubicBezTo>
                <a:cubicBezTo>
                  <a:pt x="175" y="38"/>
                  <a:pt x="266" y="0"/>
                  <a:pt x="362" y="0"/>
                </a:cubicBezTo>
                <a:cubicBezTo>
                  <a:pt x="459" y="0"/>
                  <a:pt x="550" y="38"/>
                  <a:pt x="618" y="106"/>
                </a:cubicBezTo>
                <a:lnTo>
                  <a:pt x="677" y="165"/>
                </a:lnTo>
                <a:lnTo>
                  <a:pt x="736" y="106"/>
                </a:lnTo>
                <a:cubicBezTo>
                  <a:pt x="804" y="38"/>
                  <a:pt x="895" y="0"/>
                  <a:pt x="991" y="0"/>
                </a:cubicBezTo>
                <a:cubicBezTo>
                  <a:pt x="1088" y="0"/>
                  <a:pt x="1179" y="38"/>
                  <a:pt x="1247" y="106"/>
                </a:cubicBezTo>
                <a:cubicBezTo>
                  <a:pt x="1316" y="174"/>
                  <a:pt x="1353" y="265"/>
                  <a:pt x="1353" y="362"/>
                </a:cubicBezTo>
                <a:cubicBezTo>
                  <a:pt x="1353" y="458"/>
                  <a:pt x="1316" y="549"/>
                  <a:pt x="1247" y="618"/>
                </a:cubicBezTo>
                <a:lnTo>
                  <a:pt x="1159" y="706"/>
                </a:lnTo>
                <a:cubicBezTo>
                  <a:pt x="1158" y="706"/>
                  <a:pt x="1157" y="707"/>
                  <a:pt x="1156" y="708"/>
                </a:cubicBezTo>
                <a:lnTo>
                  <a:pt x="707" y="1157"/>
                </a:lnTo>
                <a:cubicBezTo>
                  <a:pt x="699" y="1166"/>
                  <a:pt x="688" y="1170"/>
                  <a:pt x="677" y="117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1" name="Freeform 280">
            <a:extLst>
              <a:ext uri="{FF2B5EF4-FFF2-40B4-BE49-F238E27FC236}">
                <a16:creationId xmlns:a16="http://schemas.microsoft.com/office/drawing/2014/main" id="{DCA67585-1012-EE4F-AFAC-DDA9C5302AD3}"/>
              </a:ext>
            </a:extLst>
          </p:cNvPr>
          <p:cNvSpPr/>
          <p:nvPr/>
        </p:nvSpPr>
        <p:spPr>
          <a:xfrm>
            <a:off x="5444593" y="1136178"/>
            <a:ext cx="364320" cy="40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128">
                <a:moveTo>
                  <a:pt x="782" y="264"/>
                </a:moveTo>
                <a:lnTo>
                  <a:pt x="241" y="264"/>
                </a:lnTo>
                <a:lnTo>
                  <a:pt x="241" y="86"/>
                </a:lnTo>
                <a:lnTo>
                  <a:pt x="782" y="86"/>
                </a:lnTo>
                <a:close/>
                <a:moveTo>
                  <a:pt x="393" y="468"/>
                </a:moveTo>
                <a:cubicBezTo>
                  <a:pt x="393" y="445"/>
                  <a:pt x="413" y="425"/>
                  <a:pt x="436" y="425"/>
                </a:cubicBezTo>
                <a:lnTo>
                  <a:pt x="592" y="425"/>
                </a:lnTo>
                <a:cubicBezTo>
                  <a:pt x="615" y="425"/>
                  <a:pt x="635" y="445"/>
                  <a:pt x="635" y="468"/>
                </a:cubicBezTo>
                <a:cubicBezTo>
                  <a:pt x="635" y="492"/>
                  <a:pt x="615" y="511"/>
                  <a:pt x="592" y="511"/>
                </a:cubicBezTo>
                <a:lnTo>
                  <a:pt x="436" y="511"/>
                </a:lnTo>
                <a:cubicBezTo>
                  <a:pt x="413" y="511"/>
                  <a:pt x="393" y="492"/>
                  <a:pt x="393" y="468"/>
                </a:cubicBezTo>
                <a:close/>
                <a:moveTo>
                  <a:pt x="782" y="1042"/>
                </a:moveTo>
                <a:lnTo>
                  <a:pt x="241" y="1042"/>
                </a:lnTo>
                <a:lnTo>
                  <a:pt x="241" y="737"/>
                </a:lnTo>
                <a:lnTo>
                  <a:pt x="782" y="737"/>
                </a:lnTo>
                <a:close/>
                <a:moveTo>
                  <a:pt x="952" y="264"/>
                </a:moveTo>
                <a:lnTo>
                  <a:pt x="868" y="264"/>
                </a:lnTo>
                <a:lnTo>
                  <a:pt x="868" y="51"/>
                </a:lnTo>
                <a:cubicBezTo>
                  <a:pt x="868" y="22"/>
                  <a:pt x="844" y="0"/>
                  <a:pt x="813" y="0"/>
                </a:cubicBezTo>
                <a:lnTo>
                  <a:pt x="209" y="0"/>
                </a:lnTo>
                <a:cubicBezTo>
                  <a:pt x="179" y="0"/>
                  <a:pt x="155" y="22"/>
                  <a:pt x="155" y="51"/>
                </a:cubicBezTo>
                <a:lnTo>
                  <a:pt x="155" y="264"/>
                </a:lnTo>
                <a:lnTo>
                  <a:pt x="60" y="264"/>
                </a:lnTo>
                <a:cubicBezTo>
                  <a:pt x="27" y="264"/>
                  <a:pt x="0" y="291"/>
                  <a:pt x="0" y="324"/>
                </a:cubicBezTo>
                <a:lnTo>
                  <a:pt x="0" y="910"/>
                </a:lnTo>
                <a:cubicBezTo>
                  <a:pt x="0" y="943"/>
                  <a:pt x="27" y="971"/>
                  <a:pt x="60" y="971"/>
                </a:cubicBezTo>
                <a:lnTo>
                  <a:pt x="155" y="971"/>
                </a:lnTo>
                <a:lnTo>
                  <a:pt x="155" y="1074"/>
                </a:lnTo>
                <a:cubicBezTo>
                  <a:pt x="155" y="1104"/>
                  <a:pt x="179" y="1128"/>
                  <a:pt x="209" y="1128"/>
                </a:cubicBezTo>
                <a:lnTo>
                  <a:pt x="813" y="1128"/>
                </a:lnTo>
                <a:cubicBezTo>
                  <a:pt x="843" y="1128"/>
                  <a:pt x="868" y="1104"/>
                  <a:pt x="868" y="1074"/>
                </a:cubicBezTo>
                <a:lnTo>
                  <a:pt x="868" y="971"/>
                </a:lnTo>
                <a:lnTo>
                  <a:pt x="952" y="971"/>
                </a:lnTo>
                <a:cubicBezTo>
                  <a:pt x="986" y="971"/>
                  <a:pt x="1013" y="943"/>
                  <a:pt x="1013" y="910"/>
                </a:cubicBezTo>
                <a:lnTo>
                  <a:pt x="1013" y="324"/>
                </a:lnTo>
                <a:cubicBezTo>
                  <a:pt x="1013" y="291"/>
                  <a:pt x="986" y="264"/>
                  <a:pt x="952" y="2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2" name="Freeform 281">
            <a:extLst>
              <a:ext uri="{FF2B5EF4-FFF2-40B4-BE49-F238E27FC236}">
                <a16:creationId xmlns:a16="http://schemas.microsoft.com/office/drawing/2014/main" id="{04E26C90-25A9-8A45-8DE1-50B3FE0ED3A5}"/>
              </a:ext>
            </a:extLst>
          </p:cNvPr>
          <p:cNvSpPr/>
          <p:nvPr/>
        </p:nvSpPr>
        <p:spPr>
          <a:xfrm>
            <a:off x="1288393" y="1089378"/>
            <a:ext cx="30168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9" h="1327">
                <a:moveTo>
                  <a:pt x="419" y="602"/>
                </a:moveTo>
                <a:cubicBezTo>
                  <a:pt x="312" y="602"/>
                  <a:pt x="224" y="514"/>
                  <a:pt x="224" y="406"/>
                </a:cubicBezTo>
                <a:cubicBezTo>
                  <a:pt x="224" y="298"/>
                  <a:pt x="312" y="211"/>
                  <a:pt x="419" y="211"/>
                </a:cubicBezTo>
                <a:cubicBezTo>
                  <a:pt x="527" y="211"/>
                  <a:pt x="615" y="298"/>
                  <a:pt x="615" y="406"/>
                </a:cubicBezTo>
                <a:cubicBezTo>
                  <a:pt x="615" y="514"/>
                  <a:pt x="527" y="602"/>
                  <a:pt x="419" y="602"/>
                </a:cubicBezTo>
                <a:close/>
                <a:moveTo>
                  <a:pt x="419" y="0"/>
                </a:moveTo>
                <a:cubicBezTo>
                  <a:pt x="188" y="0"/>
                  <a:pt x="0" y="188"/>
                  <a:pt x="0" y="419"/>
                </a:cubicBezTo>
                <a:cubicBezTo>
                  <a:pt x="0" y="527"/>
                  <a:pt x="66" y="710"/>
                  <a:pt x="196" y="962"/>
                </a:cubicBezTo>
                <a:cubicBezTo>
                  <a:pt x="291" y="1147"/>
                  <a:pt x="388" y="1304"/>
                  <a:pt x="389" y="1306"/>
                </a:cubicBezTo>
                <a:cubicBezTo>
                  <a:pt x="397" y="1319"/>
                  <a:pt x="410" y="1327"/>
                  <a:pt x="425" y="1327"/>
                </a:cubicBezTo>
                <a:lnTo>
                  <a:pt x="426" y="1327"/>
                </a:lnTo>
                <a:cubicBezTo>
                  <a:pt x="441" y="1326"/>
                  <a:pt x="454" y="1319"/>
                  <a:pt x="462" y="1306"/>
                </a:cubicBezTo>
                <a:cubicBezTo>
                  <a:pt x="463" y="1304"/>
                  <a:pt x="557" y="1147"/>
                  <a:pt x="649" y="962"/>
                </a:cubicBezTo>
                <a:cubicBezTo>
                  <a:pt x="775" y="710"/>
                  <a:pt x="839" y="527"/>
                  <a:pt x="839" y="419"/>
                </a:cubicBezTo>
                <a:cubicBezTo>
                  <a:pt x="839" y="188"/>
                  <a:pt x="651" y="0"/>
                  <a:pt x="41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3" name="Freeform 282">
            <a:extLst>
              <a:ext uri="{FF2B5EF4-FFF2-40B4-BE49-F238E27FC236}">
                <a16:creationId xmlns:a16="http://schemas.microsoft.com/office/drawing/2014/main" id="{276E0D66-52A9-9344-A96F-DA0A4A9292DA}"/>
              </a:ext>
            </a:extLst>
          </p:cNvPr>
          <p:cNvSpPr/>
          <p:nvPr/>
        </p:nvSpPr>
        <p:spPr>
          <a:xfrm>
            <a:off x="6839593" y="1101258"/>
            <a:ext cx="36432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327">
                <a:moveTo>
                  <a:pt x="43" y="1327"/>
                </a:moveTo>
                <a:cubicBezTo>
                  <a:pt x="35" y="1327"/>
                  <a:pt x="27" y="1325"/>
                  <a:pt x="21" y="1320"/>
                </a:cubicBezTo>
                <a:cubicBezTo>
                  <a:pt x="8" y="1313"/>
                  <a:pt x="0" y="1299"/>
                  <a:pt x="0" y="1284"/>
                </a:cubicBezTo>
                <a:lnTo>
                  <a:pt x="0" y="82"/>
                </a:lnTo>
                <a:cubicBezTo>
                  <a:pt x="0" y="34"/>
                  <a:pt x="25" y="0"/>
                  <a:pt x="61" y="0"/>
                </a:cubicBezTo>
                <a:lnTo>
                  <a:pt x="953" y="0"/>
                </a:lnTo>
                <a:cubicBezTo>
                  <a:pt x="988" y="0"/>
                  <a:pt x="1013" y="34"/>
                  <a:pt x="1013" y="82"/>
                </a:cubicBezTo>
                <a:lnTo>
                  <a:pt x="1013" y="1284"/>
                </a:lnTo>
                <a:cubicBezTo>
                  <a:pt x="1013" y="1299"/>
                  <a:pt x="1005" y="1313"/>
                  <a:pt x="993" y="1320"/>
                </a:cubicBezTo>
                <a:cubicBezTo>
                  <a:pt x="980" y="1328"/>
                  <a:pt x="964" y="1329"/>
                  <a:pt x="951" y="1323"/>
                </a:cubicBezTo>
                <a:lnTo>
                  <a:pt x="506" y="1106"/>
                </a:lnTo>
                <a:lnTo>
                  <a:pt x="62" y="1323"/>
                </a:lnTo>
                <a:cubicBezTo>
                  <a:pt x="56" y="1325"/>
                  <a:pt x="50" y="1327"/>
                  <a:pt x="43" y="13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4" name="Freeform 283">
            <a:extLst>
              <a:ext uri="{FF2B5EF4-FFF2-40B4-BE49-F238E27FC236}">
                <a16:creationId xmlns:a16="http://schemas.microsoft.com/office/drawing/2014/main" id="{BACF8212-82A9-024F-B2E2-75C842729387}"/>
              </a:ext>
            </a:extLst>
          </p:cNvPr>
          <p:cNvSpPr/>
          <p:nvPr/>
        </p:nvSpPr>
        <p:spPr>
          <a:xfrm>
            <a:off x="617352" y="1899017"/>
            <a:ext cx="2527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3" h="89">
                <a:moveTo>
                  <a:pt x="660" y="89"/>
                </a:moveTo>
                <a:lnTo>
                  <a:pt x="43" y="86"/>
                </a:lnTo>
                <a:cubicBezTo>
                  <a:pt x="19" y="86"/>
                  <a:pt x="0" y="66"/>
                  <a:pt x="0" y="43"/>
                </a:cubicBezTo>
                <a:cubicBezTo>
                  <a:pt x="0" y="19"/>
                  <a:pt x="20" y="0"/>
                  <a:pt x="43" y="0"/>
                </a:cubicBezTo>
                <a:lnTo>
                  <a:pt x="44" y="0"/>
                </a:lnTo>
                <a:lnTo>
                  <a:pt x="660" y="3"/>
                </a:lnTo>
                <a:cubicBezTo>
                  <a:pt x="684" y="3"/>
                  <a:pt x="703" y="22"/>
                  <a:pt x="703" y="46"/>
                </a:cubicBezTo>
                <a:cubicBezTo>
                  <a:pt x="703" y="70"/>
                  <a:pt x="684" y="89"/>
                  <a:pt x="660" y="8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5" name="Freeform 284">
            <a:extLst>
              <a:ext uri="{FF2B5EF4-FFF2-40B4-BE49-F238E27FC236}">
                <a16:creationId xmlns:a16="http://schemas.microsoft.com/office/drawing/2014/main" id="{84B18F98-E6A3-B14D-A81C-8E1773CA2B2E}"/>
              </a:ext>
            </a:extLst>
          </p:cNvPr>
          <p:cNvSpPr/>
          <p:nvPr/>
        </p:nvSpPr>
        <p:spPr>
          <a:xfrm>
            <a:off x="617352" y="2009539"/>
            <a:ext cx="2527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3" h="89">
                <a:moveTo>
                  <a:pt x="660" y="89"/>
                </a:moveTo>
                <a:lnTo>
                  <a:pt x="43" y="86"/>
                </a:lnTo>
                <a:cubicBezTo>
                  <a:pt x="19" y="86"/>
                  <a:pt x="0" y="67"/>
                  <a:pt x="0" y="43"/>
                </a:cubicBezTo>
                <a:cubicBezTo>
                  <a:pt x="0" y="19"/>
                  <a:pt x="20" y="0"/>
                  <a:pt x="43" y="0"/>
                </a:cubicBezTo>
                <a:lnTo>
                  <a:pt x="44" y="0"/>
                </a:lnTo>
                <a:lnTo>
                  <a:pt x="660" y="3"/>
                </a:lnTo>
                <a:cubicBezTo>
                  <a:pt x="684" y="3"/>
                  <a:pt x="703" y="23"/>
                  <a:pt x="703" y="47"/>
                </a:cubicBezTo>
                <a:cubicBezTo>
                  <a:pt x="703" y="70"/>
                  <a:pt x="684" y="89"/>
                  <a:pt x="660" y="8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6" name="Freeform 285">
            <a:extLst>
              <a:ext uri="{FF2B5EF4-FFF2-40B4-BE49-F238E27FC236}">
                <a16:creationId xmlns:a16="http://schemas.microsoft.com/office/drawing/2014/main" id="{627A27BE-4596-3641-B9C1-A1251BDE02D4}"/>
              </a:ext>
            </a:extLst>
          </p:cNvPr>
          <p:cNvSpPr/>
          <p:nvPr/>
        </p:nvSpPr>
        <p:spPr>
          <a:xfrm>
            <a:off x="617712" y="2120417"/>
            <a:ext cx="2527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3" h="89">
                <a:moveTo>
                  <a:pt x="660" y="89"/>
                </a:moveTo>
                <a:lnTo>
                  <a:pt x="43" y="86"/>
                </a:lnTo>
                <a:cubicBezTo>
                  <a:pt x="19" y="85"/>
                  <a:pt x="0" y="66"/>
                  <a:pt x="0" y="42"/>
                </a:cubicBezTo>
                <a:cubicBezTo>
                  <a:pt x="1" y="19"/>
                  <a:pt x="20" y="0"/>
                  <a:pt x="44" y="0"/>
                </a:cubicBezTo>
                <a:lnTo>
                  <a:pt x="660" y="3"/>
                </a:lnTo>
                <a:cubicBezTo>
                  <a:pt x="684" y="3"/>
                  <a:pt x="703" y="22"/>
                  <a:pt x="703" y="46"/>
                </a:cubicBezTo>
                <a:cubicBezTo>
                  <a:pt x="703" y="69"/>
                  <a:pt x="684" y="89"/>
                  <a:pt x="660" y="8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7" name="Freeform 286">
            <a:extLst>
              <a:ext uri="{FF2B5EF4-FFF2-40B4-BE49-F238E27FC236}">
                <a16:creationId xmlns:a16="http://schemas.microsoft.com/office/drawing/2014/main" id="{29299EC5-1B5C-D64C-AFDB-BAE001C1DAC4}"/>
              </a:ext>
            </a:extLst>
          </p:cNvPr>
          <p:cNvSpPr/>
          <p:nvPr/>
        </p:nvSpPr>
        <p:spPr>
          <a:xfrm>
            <a:off x="2654593" y="1797858"/>
            <a:ext cx="364320" cy="42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170">
                <a:moveTo>
                  <a:pt x="1001" y="633"/>
                </a:moveTo>
                <a:cubicBezTo>
                  <a:pt x="984" y="616"/>
                  <a:pt x="956" y="616"/>
                  <a:pt x="940" y="633"/>
                </a:cubicBezTo>
                <a:lnTo>
                  <a:pt x="550" y="1023"/>
                </a:lnTo>
                <a:lnTo>
                  <a:pt x="550" y="43"/>
                </a:lnTo>
                <a:cubicBezTo>
                  <a:pt x="550" y="19"/>
                  <a:pt x="531" y="0"/>
                  <a:pt x="507" y="0"/>
                </a:cubicBezTo>
                <a:cubicBezTo>
                  <a:pt x="483" y="0"/>
                  <a:pt x="464" y="19"/>
                  <a:pt x="464" y="43"/>
                </a:cubicBezTo>
                <a:lnTo>
                  <a:pt x="464" y="1023"/>
                </a:lnTo>
                <a:lnTo>
                  <a:pt x="74" y="633"/>
                </a:lnTo>
                <a:cubicBezTo>
                  <a:pt x="57" y="616"/>
                  <a:pt x="30" y="616"/>
                  <a:pt x="13" y="633"/>
                </a:cubicBezTo>
                <a:cubicBezTo>
                  <a:pt x="-4" y="650"/>
                  <a:pt x="-4" y="677"/>
                  <a:pt x="13" y="694"/>
                </a:cubicBezTo>
                <a:lnTo>
                  <a:pt x="476" y="1157"/>
                </a:lnTo>
                <a:cubicBezTo>
                  <a:pt x="477" y="1159"/>
                  <a:pt x="478" y="1159"/>
                  <a:pt x="479" y="1160"/>
                </a:cubicBezTo>
                <a:cubicBezTo>
                  <a:pt x="480" y="1161"/>
                  <a:pt x="480" y="1161"/>
                  <a:pt x="481" y="1161"/>
                </a:cubicBezTo>
                <a:cubicBezTo>
                  <a:pt x="482" y="1162"/>
                  <a:pt x="482" y="1162"/>
                  <a:pt x="483" y="1163"/>
                </a:cubicBezTo>
                <a:cubicBezTo>
                  <a:pt x="483" y="1163"/>
                  <a:pt x="484" y="1164"/>
                  <a:pt x="485" y="1164"/>
                </a:cubicBezTo>
                <a:lnTo>
                  <a:pt x="486" y="1165"/>
                </a:lnTo>
                <a:cubicBezTo>
                  <a:pt x="487" y="1165"/>
                  <a:pt x="488" y="1166"/>
                  <a:pt x="488" y="1166"/>
                </a:cubicBezTo>
                <a:cubicBezTo>
                  <a:pt x="489" y="1166"/>
                  <a:pt x="490" y="1167"/>
                  <a:pt x="490" y="1167"/>
                </a:cubicBezTo>
                <a:cubicBezTo>
                  <a:pt x="491" y="1167"/>
                  <a:pt x="492" y="1167"/>
                  <a:pt x="492" y="1168"/>
                </a:cubicBezTo>
                <a:cubicBezTo>
                  <a:pt x="493" y="1168"/>
                  <a:pt x="494" y="1168"/>
                  <a:pt x="494" y="1168"/>
                </a:cubicBezTo>
                <a:cubicBezTo>
                  <a:pt x="495" y="1168"/>
                  <a:pt x="496" y="1169"/>
                  <a:pt x="496" y="1169"/>
                </a:cubicBezTo>
                <a:cubicBezTo>
                  <a:pt x="497" y="1169"/>
                  <a:pt x="498" y="1169"/>
                  <a:pt x="498" y="1169"/>
                </a:cubicBezTo>
                <a:cubicBezTo>
                  <a:pt x="499" y="1169"/>
                  <a:pt x="500" y="1169"/>
                  <a:pt x="501" y="1170"/>
                </a:cubicBezTo>
                <a:cubicBezTo>
                  <a:pt x="501" y="1170"/>
                  <a:pt x="502" y="1170"/>
                  <a:pt x="503" y="1170"/>
                </a:cubicBezTo>
                <a:cubicBezTo>
                  <a:pt x="504" y="1170"/>
                  <a:pt x="505" y="1170"/>
                  <a:pt x="507" y="1170"/>
                </a:cubicBezTo>
                <a:cubicBezTo>
                  <a:pt x="508" y="1170"/>
                  <a:pt x="510" y="1170"/>
                  <a:pt x="511" y="1170"/>
                </a:cubicBezTo>
                <a:cubicBezTo>
                  <a:pt x="512" y="1170"/>
                  <a:pt x="512" y="1170"/>
                  <a:pt x="513" y="1170"/>
                </a:cubicBezTo>
                <a:cubicBezTo>
                  <a:pt x="514" y="1169"/>
                  <a:pt x="514" y="1169"/>
                  <a:pt x="515" y="1169"/>
                </a:cubicBezTo>
                <a:cubicBezTo>
                  <a:pt x="516" y="1169"/>
                  <a:pt x="517" y="1169"/>
                  <a:pt x="517" y="1169"/>
                </a:cubicBezTo>
                <a:cubicBezTo>
                  <a:pt x="518" y="1169"/>
                  <a:pt x="519" y="1168"/>
                  <a:pt x="519" y="1168"/>
                </a:cubicBezTo>
                <a:cubicBezTo>
                  <a:pt x="520" y="1168"/>
                  <a:pt x="521" y="1168"/>
                  <a:pt x="521" y="1168"/>
                </a:cubicBezTo>
                <a:cubicBezTo>
                  <a:pt x="522" y="1167"/>
                  <a:pt x="523" y="1167"/>
                  <a:pt x="523" y="1167"/>
                </a:cubicBezTo>
                <a:cubicBezTo>
                  <a:pt x="524" y="1167"/>
                  <a:pt x="525" y="1166"/>
                  <a:pt x="525" y="1166"/>
                </a:cubicBezTo>
                <a:cubicBezTo>
                  <a:pt x="526" y="1166"/>
                  <a:pt x="526" y="1165"/>
                  <a:pt x="527" y="1165"/>
                </a:cubicBezTo>
                <a:cubicBezTo>
                  <a:pt x="528" y="1165"/>
                  <a:pt x="528" y="1164"/>
                  <a:pt x="529" y="1164"/>
                </a:cubicBezTo>
                <a:cubicBezTo>
                  <a:pt x="529" y="1164"/>
                  <a:pt x="530" y="1163"/>
                  <a:pt x="531" y="1163"/>
                </a:cubicBezTo>
                <a:cubicBezTo>
                  <a:pt x="531" y="1162"/>
                  <a:pt x="532" y="1162"/>
                  <a:pt x="532" y="1161"/>
                </a:cubicBezTo>
                <a:cubicBezTo>
                  <a:pt x="533" y="1161"/>
                  <a:pt x="534" y="1161"/>
                  <a:pt x="534" y="1160"/>
                </a:cubicBezTo>
                <a:cubicBezTo>
                  <a:pt x="535" y="1159"/>
                  <a:pt x="536" y="1159"/>
                  <a:pt x="537" y="1158"/>
                </a:cubicBezTo>
                <a:cubicBezTo>
                  <a:pt x="537" y="1157"/>
                  <a:pt x="537" y="1157"/>
                  <a:pt x="537" y="1157"/>
                </a:cubicBezTo>
                <a:lnTo>
                  <a:pt x="1001" y="694"/>
                </a:lnTo>
                <a:cubicBezTo>
                  <a:pt x="1017" y="677"/>
                  <a:pt x="1017" y="650"/>
                  <a:pt x="1001" y="63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8" name="Freeform 287">
            <a:extLst>
              <a:ext uri="{FF2B5EF4-FFF2-40B4-BE49-F238E27FC236}">
                <a16:creationId xmlns:a16="http://schemas.microsoft.com/office/drawing/2014/main" id="{4FC93047-D00B-9B4A-8DE9-DB1EF368AFC9}"/>
              </a:ext>
            </a:extLst>
          </p:cNvPr>
          <p:cNvSpPr/>
          <p:nvPr/>
        </p:nvSpPr>
        <p:spPr>
          <a:xfrm>
            <a:off x="1957273" y="1797858"/>
            <a:ext cx="364320" cy="42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170">
                <a:moveTo>
                  <a:pt x="1000" y="476"/>
                </a:moveTo>
                <a:lnTo>
                  <a:pt x="537" y="13"/>
                </a:lnTo>
                <a:cubicBezTo>
                  <a:pt x="535" y="12"/>
                  <a:pt x="535" y="11"/>
                  <a:pt x="533" y="10"/>
                </a:cubicBezTo>
                <a:lnTo>
                  <a:pt x="532" y="9"/>
                </a:lnTo>
                <a:cubicBezTo>
                  <a:pt x="531" y="8"/>
                  <a:pt x="531" y="8"/>
                  <a:pt x="530" y="7"/>
                </a:cubicBezTo>
                <a:cubicBezTo>
                  <a:pt x="529" y="7"/>
                  <a:pt x="529" y="7"/>
                  <a:pt x="528" y="6"/>
                </a:cubicBezTo>
                <a:cubicBezTo>
                  <a:pt x="528" y="6"/>
                  <a:pt x="527" y="6"/>
                  <a:pt x="526" y="5"/>
                </a:cubicBezTo>
                <a:cubicBezTo>
                  <a:pt x="526" y="5"/>
                  <a:pt x="525" y="5"/>
                  <a:pt x="524" y="4"/>
                </a:cubicBezTo>
                <a:cubicBezTo>
                  <a:pt x="524" y="4"/>
                  <a:pt x="523" y="4"/>
                  <a:pt x="523" y="3"/>
                </a:cubicBezTo>
                <a:cubicBezTo>
                  <a:pt x="522" y="3"/>
                  <a:pt x="521" y="3"/>
                  <a:pt x="521" y="3"/>
                </a:cubicBezTo>
                <a:cubicBezTo>
                  <a:pt x="520" y="3"/>
                  <a:pt x="519" y="2"/>
                  <a:pt x="519" y="2"/>
                </a:cubicBezTo>
                <a:cubicBezTo>
                  <a:pt x="518" y="2"/>
                  <a:pt x="517" y="2"/>
                  <a:pt x="517" y="2"/>
                </a:cubicBezTo>
                <a:cubicBezTo>
                  <a:pt x="516" y="1"/>
                  <a:pt x="515" y="1"/>
                  <a:pt x="514" y="1"/>
                </a:cubicBezTo>
                <a:cubicBezTo>
                  <a:pt x="514" y="1"/>
                  <a:pt x="513" y="1"/>
                  <a:pt x="512" y="1"/>
                </a:cubicBezTo>
                <a:cubicBezTo>
                  <a:pt x="512" y="1"/>
                  <a:pt x="511" y="1"/>
                  <a:pt x="510" y="1"/>
                </a:cubicBezTo>
                <a:cubicBezTo>
                  <a:pt x="508" y="0"/>
                  <a:pt x="505" y="0"/>
                  <a:pt x="502" y="1"/>
                </a:cubicBezTo>
                <a:cubicBezTo>
                  <a:pt x="501" y="1"/>
                  <a:pt x="501" y="1"/>
                  <a:pt x="500" y="1"/>
                </a:cubicBezTo>
                <a:cubicBezTo>
                  <a:pt x="499" y="1"/>
                  <a:pt x="498" y="1"/>
                  <a:pt x="498" y="1"/>
                </a:cubicBezTo>
                <a:cubicBezTo>
                  <a:pt x="497" y="1"/>
                  <a:pt x="496" y="1"/>
                  <a:pt x="496" y="2"/>
                </a:cubicBezTo>
                <a:cubicBezTo>
                  <a:pt x="495" y="2"/>
                  <a:pt x="494" y="2"/>
                  <a:pt x="494" y="2"/>
                </a:cubicBezTo>
                <a:cubicBezTo>
                  <a:pt x="493" y="2"/>
                  <a:pt x="492" y="3"/>
                  <a:pt x="492" y="3"/>
                </a:cubicBezTo>
                <a:cubicBezTo>
                  <a:pt x="491" y="3"/>
                  <a:pt x="490" y="3"/>
                  <a:pt x="490" y="4"/>
                </a:cubicBezTo>
                <a:cubicBezTo>
                  <a:pt x="489" y="4"/>
                  <a:pt x="488" y="4"/>
                  <a:pt x="488" y="4"/>
                </a:cubicBezTo>
                <a:cubicBezTo>
                  <a:pt x="487" y="5"/>
                  <a:pt x="486" y="5"/>
                  <a:pt x="486" y="5"/>
                </a:cubicBezTo>
                <a:cubicBezTo>
                  <a:pt x="485" y="6"/>
                  <a:pt x="485" y="6"/>
                  <a:pt x="484" y="6"/>
                </a:cubicBezTo>
                <a:cubicBezTo>
                  <a:pt x="483" y="7"/>
                  <a:pt x="483" y="7"/>
                  <a:pt x="482" y="7"/>
                </a:cubicBezTo>
                <a:cubicBezTo>
                  <a:pt x="482" y="8"/>
                  <a:pt x="481" y="8"/>
                  <a:pt x="480" y="9"/>
                </a:cubicBezTo>
                <a:lnTo>
                  <a:pt x="479" y="10"/>
                </a:lnTo>
                <a:cubicBezTo>
                  <a:pt x="478" y="11"/>
                  <a:pt x="477" y="12"/>
                  <a:pt x="476" y="13"/>
                </a:cubicBezTo>
                <a:lnTo>
                  <a:pt x="12" y="476"/>
                </a:lnTo>
                <a:cubicBezTo>
                  <a:pt x="-4" y="493"/>
                  <a:pt x="-4" y="520"/>
                  <a:pt x="12" y="537"/>
                </a:cubicBezTo>
                <a:cubicBezTo>
                  <a:pt x="21" y="545"/>
                  <a:pt x="32" y="550"/>
                  <a:pt x="43" y="550"/>
                </a:cubicBezTo>
                <a:cubicBezTo>
                  <a:pt x="54" y="550"/>
                  <a:pt x="65" y="545"/>
                  <a:pt x="73" y="537"/>
                </a:cubicBezTo>
                <a:lnTo>
                  <a:pt x="463" y="147"/>
                </a:lnTo>
                <a:lnTo>
                  <a:pt x="463" y="1127"/>
                </a:lnTo>
                <a:cubicBezTo>
                  <a:pt x="463" y="1151"/>
                  <a:pt x="482" y="1170"/>
                  <a:pt x="506" y="1170"/>
                </a:cubicBezTo>
                <a:cubicBezTo>
                  <a:pt x="530" y="1170"/>
                  <a:pt x="549" y="1151"/>
                  <a:pt x="549" y="1127"/>
                </a:cubicBezTo>
                <a:lnTo>
                  <a:pt x="549" y="147"/>
                </a:lnTo>
                <a:lnTo>
                  <a:pt x="939" y="537"/>
                </a:lnTo>
                <a:cubicBezTo>
                  <a:pt x="947" y="545"/>
                  <a:pt x="958" y="550"/>
                  <a:pt x="969" y="550"/>
                </a:cubicBezTo>
                <a:cubicBezTo>
                  <a:pt x="981" y="550"/>
                  <a:pt x="991" y="545"/>
                  <a:pt x="1000" y="537"/>
                </a:cubicBezTo>
                <a:cubicBezTo>
                  <a:pt x="1017" y="520"/>
                  <a:pt x="1017" y="493"/>
                  <a:pt x="1000" y="47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9" name="Freeform 288">
            <a:extLst>
              <a:ext uri="{FF2B5EF4-FFF2-40B4-BE49-F238E27FC236}">
                <a16:creationId xmlns:a16="http://schemas.microsoft.com/office/drawing/2014/main" id="{B6DC7F68-E680-9E4E-B690-696E2D2F47BC}"/>
              </a:ext>
            </a:extLst>
          </p:cNvPr>
          <p:cNvSpPr/>
          <p:nvPr/>
        </p:nvSpPr>
        <p:spPr>
          <a:xfrm>
            <a:off x="3352273" y="1854378"/>
            <a:ext cx="42084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0" h="1013">
                <a:moveTo>
                  <a:pt x="1127" y="464"/>
                </a:moveTo>
                <a:lnTo>
                  <a:pt x="147" y="464"/>
                </a:lnTo>
                <a:lnTo>
                  <a:pt x="537" y="74"/>
                </a:lnTo>
                <a:cubicBezTo>
                  <a:pt x="554" y="57"/>
                  <a:pt x="554" y="30"/>
                  <a:pt x="537" y="13"/>
                </a:cubicBezTo>
                <a:cubicBezTo>
                  <a:pt x="520" y="-4"/>
                  <a:pt x="493" y="-4"/>
                  <a:pt x="476" y="13"/>
                </a:cubicBezTo>
                <a:lnTo>
                  <a:pt x="13" y="476"/>
                </a:lnTo>
                <a:cubicBezTo>
                  <a:pt x="12" y="477"/>
                  <a:pt x="11" y="478"/>
                  <a:pt x="10" y="479"/>
                </a:cubicBezTo>
                <a:cubicBezTo>
                  <a:pt x="9" y="480"/>
                  <a:pt x="9" y="480"/>
                  <a:pt x="9" y="481"/>
                </a:cubicBezTo>
                <a:cubicBezTo>
                  <a:pt x="8" y="482"/>
                  <a:pt x="8" y="482"/>
                  <a:pt x="7" y="483"/>
                </a:cubicBezTo>
                <a:cubicBezTo>
                  <a:pt x="7" y="483"/>
                  <a:pt x="7" y="484"/>
                  <a:pt x="6" y="485"/>
                </a:cubicBezTo>
                <a:lnTo>
                  <a:pt x="5" y="486"/>
                </a:lnTo>
                <a:cubicBezTo>
                  <a:pt x="5" y="487"/>
                  <a:pt x="5" y="488"/>
                  <a:pt x="4" y="488"/>
                </a:cubicBezTo>
                <a:cubicBezTo>
                  <a:pt x="4" y="489"/>
                  <a:pt x="4" y="490"/>
                  <a:pt x="3" y="490"/>
                </a:cubicBezTo>
                <a:cubicBezTo>
                  <a:pt x="3" y="491"/>
                  <a:pt x="3" y="492"/>
                  <a:pt x="3" y="492"/>
                </a:cubicBezTo>
                <a:cubicBezTo>
                  <a:pt x="2" y="493"/>
                  <a:pt x="2" y="494"/>
                  <a:pt x="2" y="494"/>
                </a:cubicBezTo>
                <a:cubicBezTo>
                  <a:pt x="2" y="495"/>
                  <a:pt x="2" y="495"/>
                  <a:pt x="1" y="496"/>
                </a:cubicBezTo>
                <a:cubicBezTo>
                  <a:pt x="1" y="497"/>
                  <a:pt x="1" y="498"/>
                  <a:pt x="1" y="498"/>
                </a:cubicBezTo>
                <a:cubicBezTo>
                  <a:pt x="1" y="499"/>
                  <a:pt x="1" y="500"/>
                  <a:pt x="0" y="501"/>
                </a:cubicBezTo>
                <a:lnTo>
                  <a:pt x="0" y="502"/>
                </a:lnTo>
                <a:cubicBezTo>
                  <a:pt x="0" y="504"/>
                  <a:pt x="0" y="505"/>
                  <a:pt x="0" y="507"/>
                </a:cubicBezTo>
                <a:cubicBezTo>
                  <a:pt x="0" y="508"/>
                  <a:pt x="0" y="510"/>
                  <a:pt x="0" y="511"/>
                </a:cubicBezTo>
                <a:cubicBezTo>
                  <a:pt x="0" y="512"/>
                  <a:pt x="0" y="512"/>
                  <a:pt x="0" y="513"/>
                </a:cubicBezTo>
                <a:cubicBezTo>
                  <a:pt x="1" y="514"/>
                  <a:pt x="1" y="514"/>
                  <a:pt x="1" y="515"/>
                </a:cubicBezTo>
                <a:cubicBezTo>
                  <a:pt x="1" y="516"/>
                  <a:pt x="1" y="517"/>
                  <a:pt x="1" y="517"/>
                </a:cubicBezTo>
                <a:cubicBezTo>
                  <a:pt x="2" y="518"/>
                  <a:pt x="2" y="519"/>
                  <a:pt x="2" y="519"/>
                </a:cubicBezTo>
                <a:cubicBezTo>
                  <a:pt x="2" y="520"/>
                  <a:pt x="2" y="521"/>
                  <a:pt x="3" y="521"/>
                </a:cubicBezTo>
                <a:cubicBezTo>
                  <a:pt x="3" y="522"/>
                  <a:pt x="3" y="523"/>
                  <a:pt x="3" y="523"/>
                </a:cubicBezTo>
                <a:cubicBezTo>
                  <a:pt x="4" y="524"/>
                  <a:pt x="4" y="524"/>
                  <a:pt x="4" y="525"/>
                </a:cubicBezTo>
                <a:cubicBezTo>
                  <a:pt x="5" y="526"/>
                  <a:pt x="5" y="526"/>
                  <a:pt x="5" y="527"/>
                </a:cubicBezTo>
                <a:cubicBezTo>
                  <a:pt x="5" y="528"/>
                  <a:pt x="6" y="528"/>
                  <a:pt x="6" y="529"/>
                </a:cubicBezTo>
                <a:cubicBezTo>
                  <a:pt x="7" y="529"/>
                  <a:pt x="7" y="530"/>
                  <a:pt x="7" y="531"/>
                </a:cubicBezTo>
                <a:cubicBezTo>
                  <a:pt x="8" y="531"/>
                  <a:pt x="8" y="532"/>
                  <a:pt x="9" y="532"/>
                </a:cubicBezTo>
                <a:cubicBezTo>
                  <a:pt x="9" y="533"/>
                  <a:pt x="9" y="533"/>
                  <a:pt x="10" y="534"/>
                </a:cubicBezTo>
                <a:cubicBezTo>
                  <a:pt x="11" y="535"/>
                  <a:pt x="12" y="536"/>
                  <a:pt x="13" y="537"/>
                </a:cubicBezTo>
                <a:lnTo>
                  <a:pt x="476" y="1000"/>
                </a:lnTo>
                <a:cubicBezTo>
                  <a:pt x="484" y="1009"/>
                  <a:pt x="495" y="1013"/>
                  <a:pt x="506" y="1013"/>
                </a:cubicBezTo>
                <a:cubicBezTo>
                  <a:pt x="517" y="1013"/>
                  <a:pt x="528" y="1009"/>
                  <a:pt x="537" y="1000"/>
                </a:cubicBezTo>
                <a:cubicBezTo>
                  <a:pt x="554" y="984"/>
                  <a:pt x="554" y="956"/>
                  <a:pt x="537" y="940"/>
                </a:cubicBezTo>
                <a:lnTo>
                  <a:pt x="147" y="550"/>
                </a:lnTo>
                <a:lnTo>
                  <a:pt x="1127" y="550"/>
                </a:lnTo>
                <a:cubicBezTo>
                  <a:pt x="1151" y="550"/>
                  <a:pt x="1170" y="530"/>
                  <a:pt x="1170" y="507"/>
                </a:cubicBezTo>
                <a:cubicBezTo>
                  <a:pt x="1170" y="483"/>
                  <a:pt x="1151" y="464"/>
                  <a:pt x="1127" y="4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0" name="Freeform 289">
            <a:extLst>
              <a:ext uri="{FF2B5EF4-FFF2-40B4-BE49-F238E27FC236}">
                <a16:creationId xmlns:a16="http://schemas.microsoft.com/office/drawing/2014/main" id="{CFE13BE6-006D-6B43-B18A-8502FBEAC36E}"/>
              </a:ext>
            </a:extLst>
          </p:cNvPr>
          <p:cNvSpPr/>
          <p:nvPr/>
        </p:nvSpPr>
        <p:spPr>
          <a:xfrm>
            <a:off x="3993074" y="1854378"/>
            <a:ext cx="42048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69" h="1013">
                <a:moveTo>
                  <a:pt x="1162" y="531"/>
                </a:moveTo>
                <a:cubicBezTo>
                  <a:pt x="1163" y="530"/>
                  <a:pt x="1163" y="529"/>
                  <a:pt x="1163" y="529"/>
                </a:cubicBezTo>
                <a:cubicBezTo>
                  <a:pt x="1164" y="528"/>
                  <a:pt x="1164" y="528"/>
                  <a:pt x="1164" y="527"/>
                </a:cubicBezTo>
                <a:cubicBezTo>
                  <a:pt x="1165" y="526"/>
                  <a:pt x="1165" y="526"/>
                  <a:pt x="1165" y="525"/>
                </a:cubicBezTo>
                <a:cubicBezTo>
                  <a:pt x="1165" y="524"/>
                  <a:pt x="1166" y="524"/>
                  <a:pt x="1166" y="523"/>
                </a:cubicBezTo>
                <a:cubicBezTo>
                  <a:pt x="1166" y="523"/>
                  <a:pt x="1167" y="522"/>
                  <a:pt x="1167" y="521"/>
                </a:cubicBezTo>
                <a:cubicBezTo>
                  <a:pt x="1167" y="521"/>
                  <a:pt x="1167" y="520"/>
                  <a:pt x="1168" y="519"/>
                </a:cubicBezTo>
                <a:cubicBezTo>
                  <a:pt x="1168" y="519"/>
                  <a:pt x="1168" y="518"/>
                  <a:pt x="1168" y="517"/>
                </a:cubicBezTo>
                <a:cubicBezTo>
                  <a:pt x="1168" y="517"/>
                  <a:pt x="1168" y="516"/>
                  <a:pt x="1169" y="515"/>
                </a:cubicBezTo>
                <a:cubicBezTo>
                  <a:pt x="1169" y="514"/>
                  <a:pt x="1169" y="514"/>
                  <a:pt x="1169" y="513"/>
                </a:cubicBezTo>
                <a:cubicBezTo>
                  <a:pt x="1169" y="512"/>
                  <a:pt x="1169" y="512"/>
                  <a:pt x="1169" y="511"/>
                </a:cubicBezTo>
                <a:cubicBezTo>
                  <a:pt x="1169" y="510"/>
                  <a:pt x="1169" y="508"/>
                  <a:pt x="1169" y="507"/>
                </a:cubicBezTo>
                <a:cubicBezTo>
                  <a:pt x="1169" y="505"/>
                  <a:pt x="1169" y="504"/>
                  <a:pt x="1169" y="502"/>
                </a:cubicBezTo>
                <a:lnTo>
                  <a:pt x="1169" y="501"/>
                </a:lnTo>
                <a:cubicBezTo>
                  <a:pt x="1169" y="500"/>
                  <a:pt x="1169" y="499"/>
                  <a:pt x="1169" y="498"/>
                </a:cubicBezTo>
                <a:cubicBezTo>
                  <a:pt x="1168" y="498"/>
                  <a:pt x="1168" y="497"/>
                  <a:pt x="1168" y="496"/>
                </a:cubicBezTo>
                <a:cubicBezTo>
                  <a:pt x="1168" y="496"/>
                  <a:pt x="1168" y="495"/>
                  <a:pt x="1168" y="494"/>
                </a:cubicBezTo>
                <a:cubicBezTo>
                  <a:pt x="1167" y="494"/>
                  <a:pt x="1167" y="493"/>
                  <a:pt x="1167" y="492"/>
                </a:cubicBezTo>
                <a:cubicBezTo>
                  <a:pt x="1167" y="492"/>
                  <a:pt x="1166" y="491"/>
                  <a:pt x="1166" y="490"/>
                </a:cubicBezTo>
                <a:lnTo>
                  <a:pt x="1165" y="489"/>
                </a:lnTo>
                <a:cubicBezTo>
                  <a:pt x="1165" y="488"/>
                  <a:pt x="1165" y="487"/>
                  <a:pt x="1164" y="486"/>
                </a:cubicBezTo>
                <a:cubicBezTo>
                  <a:pt x="1164" y="486"/>
                  <a:pt x="1164" y="485"/>
                  <a:pt x="1163" y="485"/>
                </a:cubicBezTo>
                <a:cubicBezTo>
                  <a:pt x="1163" y="484"/>
                  <a:pt x="1163" y="483"/>
                  <a:pt x="1162" y="483"/>
                </a:cubicBezTo>
                <a:cubicBezTo>
                  <a:pt x="1162" y="482"/>
                  <a:pt x="1161" y="482"/>
                  <a:pt x="1161" y="481"/>
                </a:cubicBezTo>
                <a:cubicBezTo>
                  <a:pt x="1160" y="480"/>
                  <a:pt x="1160" y="480"/>
                  <a:pt x="1160" y="480"/>
                </a:cubicBezTo>
                <a:cubicBezTo>
                  <a:pt x="1160" y="479"/>
                  <a:pt x="1160" y="479"/>
                  <a:pt x="1160" y="479"/>
                </a:cubicBezTo>
                <a:cubicBezTo>
                  <a:pt x="1159" y="478"/>
                  <a:pt x="1158" y="477"/>
                  <a:pt x="1157" y="477"/>
                </a:cubicBezTo>
                <a:cubicBezTo>
                  <a:pt x="1157" y="476"/>
                  <a:pt x="1157" y="476"/>
                  <a:pt x="1157" y="476"/>
                </a:cubicBezTo>
                <a:lnTo>
                  <a:pt x="693" y="13"/>
                </a:lnTo>
                <a:cubicBezTo>
                  <a:pt x="677" y="-4"/>
                  <a:pt x="649" y="-4"/>
                  <a:pt x="633" y="13"/>
                </a:cubicBezTo>
                <a:cubicBezTo>
                  <a:pt x="616" y="30"/>
                  <a:pt x="616" y="57"/>
                  <a:pt x="633" y="74"/>
                </a:cubicBezTo>
                <a:lnTo>
                  <a:pt x="1023" y="464"/>
                </a:lnTo>
                <a:lnTo>
                  <a:pt x="43" y="464"/>
                </a:lnTo>
                <a:cubicBezTo>
                  <a:pt x="19" y="464"/>
                  <a:pt x="0" y="483"/>
                  <a:pt x="0" y="507"/>
                </a:cubicBezTo>
                <a:cubicBezTo>
                  <a:pt x="0" y="530"/>
                  <a:pt x="19" y="550"/>
                  <a:pt x="43" y="550"/>
                </a:cubicBezTo>
                <a:lnTo>
                  <a:pt x="1023" y="550"/>
                </a:lnTo>
                <a:lnTo>
                  <a:pt x="633" y="940"/>
                </a:lnTo>
                <a:cubicBezTo>
                  <a:pt x="616" y="956"/>
                  <a:pt x="616" y="984"/>
                  <a:pt x="633" y="1000"/>
                </a:cubicBezTo>
                <a:cubicBezTo>
                  <a:pt x="641" y="1009"/>
                  <a:pt x="652" y="1013"/>
                  <a:pt x="663" y="1013"/>
                </a:cubicBezTo>
                <a:cubicBezTo>
                  <a:pt x="674" y="1013"/>
                  <a:pt x="685" y="1009"/>
                  <a:pt x="693" y="1000"/>
                </a:cubicBezTo>
                <a:lnTo>
                  <a:pt x="1157" y="537"/>
                </a:lnTo>
                <a:cubicBezTo>
                  <a:pt x="1158" y="536"/>
                  <a:pt x="1159" y="535"/>
                  <a:pt x="1160" y="534"/>
                </a:cubicBezTo>
                <a:cubicBezTo>
                  <a:pt x="1160" y="534"/>
                  <a:pt x="1160" y="533"/>
                  <a:pt x="1161" y="5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1" name="Freeform 290">
            <a:extLst>
              <a:ext uri="{FF2B5EF4-FFF2-40B4-BE49-F238E27FC236}">
                <a16:creationId xmlns:a16="http://schemas.microsoft.com/office/drawing/2014/main" id="{B12850C0-A29E-F549-A1B8-573BAE053611}"/>
              </a:ext>
            </a:extLst>
          </p:cNvPr>
          <p:cNvSpPr/>
          <p:nvPr/>
        </p:nvSpPr>
        <p:spPr>
          <a:xfrm>
            <a:off x="4746913" y="1854378"/>
            <a:ext cx="363959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2" h="1013">
                <a:moveTo>
                  <a:pt x="969" y="464"/>
                </a:moveTo>
                <a:cubicBezTo>
                  <a:pt x="946" y="464"/>
                  <a:pt x="927" y="483"/>
                  <a:pt x="927" y="507"/>
                </a:cubicBezTo>
                <a:lnTo>
                  <a:pt x="927" y="927"/>
                </a:lnTo>
                <a:lnTo>
                  <a:pt x="86" y="927"/>
                </a:lnTo>
                <a:lnTo>
                  <a:pt x="86" y="86"/>
                </a:lnTo>
                <a:lnTo>
                  <a:pt x="507" y="86"/>
                </a:lnTo>
                <a:cubicBezTo>
                  <a:pt x="530" y="86"/>
                  <a:pt x="550" y="67"/>
                  <a:pt x="550" y="43"/>
                </a:cubicBezTo>
                <a:cubicBezTo>
                  <a:pt x="550" y="20"/>
                  <a:pt x="530" y="0"/>
                  <a:pt x="507" y="0"/>
                </a:cubicBezTo>
                <a:lnTo>
                  <a:pt x="60" y="0"/>
                </a:lnTo>
                <a:cubicBezTo>
                  <a:pt x="27" y="0"/>
                  <a:pt x="0" y="27"/>
                  <a:pt x="0" y="61"/>
                </a:cubicBezTo>
                <a:lnTo>
                  <a:pt x="0" y="953"/>
                </a:lnTo>
                <a:cubicBezTo>
                  <a:pt x="0" y="986"/>
                  <a:pt x="27" y="1013"/>
                  <a:pt x="60" y="1013"/>
                </a:cubicBezTo>
                <a:lnTo>
                  <a:pt x="952" y="1013"/>
                </a:lnTo>
                <a:cubicBezTo>
                  <a:pt x="985" y="1013"/>
                  <a:pt x="1012" y="986"/>
                  <a:pt x="1012" y="953"/>
                </a:cubicBezTo>
                <a:lnTo>
                  <a:pt x="1012" y="507"/>
                </a:lnTo>
                <a:cubicBezTo>
                  <a:pt x="1012" y="483"/>
                  <a:pt x="993" y="464"/>
                  <a:pt x="969" y="4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2" name="Freeform 291">
            <a:extLst>
              <a:ext uri="{FF2B5EF4-FFF2-40B4-BE49-F238E27FC236}">
                <a16:creationId xmlns:a16="http://schemas.microsoft.com/office/drawing/2014/main" id="{E0C34FC3-793C-5D46-8284-2459AB4EB15B}"/>
              </a:ext>
            </a:extLst>
          </p:cNvPr>
          <p:cNvSpPr/>
          <p:nvPr/>
        </p:nvSpPr>
        <p:spPr>
          <a:xfrm>
            <a:off x="4913953" y="1854378"/>
            <a:ext cx="197640" cy="19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0" h="549">
                <a:moveTo>
                  <a:pt x="219" y="86"/>
                </a:moveTo>
                <a:lnTo>
                  <a:pt x="403" y="86"/>
                </a:lnTo>
                <a:lnTo>
                  <a:pt x="13" y="476"/>
                </a:lnTo>
                <a:cubicBezTo>
                  <a:pt x="-4" y="492"/>
                  <a:pt x="-4" y="520"/>
                  <a:pt x="13" y="537"/>
                </a:cubicBezTo>
                <a:cubicBezTo>
                  <a:pt x="21" y="545"/>
                  <a:pt x="32" y="549"/>
                  <a:pt x="43" y="549"/>
                </a:cubicBezTo>
                <a:cubicBezTo>
                  <a:pt x="54" y="549"/>
                  <a:pt x="65" y="545"/>
                  <a:pt x="74" y="537"/>
                </a:cubicBezTo>
                <a:lnTo>
                  <a:pt x="464" y="147"/>
                </a:lnTo>
                <a:lnTo>
                  <a:pt x="464" y="331"/>
                </a:lnTo>
                <a:cubicBezTo>
                  <a:pt x="464" y="355"/>
                  <a:pt x="483" y="374"/>
                  <a:pt x="507" y="374"/>
                </a:cubicBezTo>
                <a:cubicBezTo>
                  <a:pt x="531" y="374"/>
                  <a:pt x="550" y="355"/>
                  <a:pt x="550" y="331"/>
                </a:cubicBezTo>
                <a:lnTo>
                  <a:pt x="550" y="43"/>
                </a:lnTo>
                <a:cubicBezTo>
                  <a:pt x="550" y="42"/>
                  <a:pt x="550" y="41"/>
                  <a:pt x="550" y="41"/>
                </a:cubicBezTo>
                <a:cubicBezTo>
                  <a:pt x="550" y="40"/>
                  <a:pt x="550" y="40"/>
                  <a:pt x="550" y="39"/>
                </a:cubicBezTo>
                <a:cubicBezTo>
                  <a:pt x="550" y="38"/>
                  <a:pt x="550" y="37"/>
                  <a:pt x="549" y="36"/>
                </a:cubicBezTo>
                <a:lnTo>
                  <a:pt x="549" y="35"/>
                </a:lnTo>
                <a:cubicBezTo>
                  <a:pt x="549" y="34"/>
                  <a:pt x="549" y="33"/>
                  <a:pt x="548" y="32"/>
                </a:cubicBezTo>
                <a:lnTo>
                  <a:pt x="548" y="31"/>
                </a:lnTo>
                <a:cubicBezTo>
                  <a:pt x="548" y="30"/>
                  <a:pt x="547" y="29"/>
                  <a:pt x="547" y="28"/>
                </a:cubicBezTo>
                <a:lnTo>
                  <a:pt x="547" y="27"/>
                </a:lnTo>
                <a:cubicBezTo>
                  <a:pt x="546" y="26"/>
                  <a:pt x="546" y="25"/>
                  <a:pt x="545" y="24"/>
                </a:cubicBezTo>
                <a:lnTo>
                  <a:pt x="545" y="23"/>
                </a:lnTo>
                <a:cubicBezTo>
                  <a:pt x="538" y="10"/>
                  <a:pt x="524" y="0"/>
                  <a:pt x="507" y="0"/>
                </a:cubicBezTo>
                <a:lnTo>
                  <a:pt x="219" y="0"/>
                </a:lnTo>
                <a:cubicBezTo>
                  <a:pt x="195" y="0"/>
                  <a:pt x="176" y="20"/>
                  <a:pt x="176" y="43"/>
                </a:cubicBezTo>
                <a:cubicBezTo>
                  <a:pt x="176" y="67"/>
                  <a:pt x="195" y="86"/>
                  <a:pt x="219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3" name="Freeform 292">
            <a:extLst>
              <a:ext uri="{FF2B5EF4-FFF2-40B4-BE49-F238E27FC236}">
                <a16:creationId xmlns:a16="http://schemas.microsoft.com/office/drawing/2014/main" id="{A985AE1F-B9E4-EE4F-A4E2-BFE2C76368AC}"/>
              </a:ext>
            </a:extLst>
          </p:cNvPr>
          <p:cNvSpPr/>
          <p:nvPr/>
        </p:nvSpPr>
        <p:spPr>
          <a:xfrm>
            <a:off x="1258153" y="1964897"/>
            <a:ext cx="364320" cy="25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706">
                <a:moveTo>
                  <a:pt x="953" y="0"/>
                </a:moveTo>
                <a:lnTo>
                  <a:pt x="660" y="0"/>
                </a:lnTo>
                <a:cubicBezTo>
                  <a:pt x="636" y="0"/>
                  <a:pt x="617" y="19"/>
                  <a:pt x="617" y="43"/>
                </a:cubicBezTo>
                <a:cubicBezTo>
                  <a:pt x="617" y="66"/>
                  <a:pt x="636" y="86"/>
                  <a:pt x="660" y="86"/>
                </a:cubicBezTo>
                <a:lnTo>
                  <a:pt x="927" y="86"/>
                </a:lnTo>
                <a:lnTo>
                  <a:pt x="927" y="620"/>
                </a:lnTo>
                <a:lnTo>
                  <a:pt x="86" y="620"/>
                </a:lnTo>
                <a:lnTo>
                  <a:pt x="86" y="86"/>
                </a:lnTo>
                <a:lnTo>
                  <a:pt x="350" y="86"/>
                </a:lnTo>
                <a:cubicBezTo>
                  <a:pt x="374" y="86"/>
                  <a:pt x="393" y="66"/>
                  <a:pt x="393" y="43"/>
                </a:cubicBezTo>
                <a:cubicBezTo>
                  <a:pt x="393" y="19"/>
                  <a:pt x="374" y="0"/>
                  <a:pt x="350" y="0"/>
                </a:cubicBezTo>
                <a:lnTo>
                  <a:pt x="60" y="0"/>
                </a:lnTo>
                <a:cubicBezTo>
                  <a:pt x="27" y="0"/>
                  <a:pt x="0" y="27"/>
                  <a:pt x="0" y="60"/>
                </a:cubicBezTo>
                <a:lnTo>
                  <a:pt x="0" y="646"/>
                </a:lnTo>
                <a:cubicBezTo>
                  <a:pt x="0" y="679"/>
                  <a:pt x="27" y="706"/>
                  <a:pt x="60" y="706"/>
                </a:cubicBezTo>
                <a:lnTo>
                  <a:pt x="953" y="706"/>
                </a:lnTo>
                <a:cubicBezTo>
                  <a:pt x="986" y="706"/>
                  <a:pt x="1013" y="679"/>
                  <a:pt x="1013" y="646"/>
                </a:cubicBezTo>
                <a:lnTo>
                  <a:pt x="1013" y="60"/>
                </a:lnTo>
                <a:cubicBezTo>
                  <a:pt x="1013" y="27"/>
                  <a:pt x="986" y="0"/>
                  <a:pt x="95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4" name="Freeform 293">
            <a:extLst>
              <a:ext uri="{FF2B5EF4-FFF2-40B4-BE49-F238E27FC236}">
                <a16:creationId xmlns:a16="http://schemas.microsoft.com/office/drawing/2014/main" id="{C8D21C08-B85F-0242-BBE9-6E2C08E7CEFA}"/>
              </a:ext>
            </a:extLst>
          </p:cNvPr>
          <p:cNvSpPr/>
          <p:nvPr/>
        </p:nvSpPr>
        <p:spPr>
          <a:xfrm>
            <a:off x="1353193" y="1869858"/>
            <a:ext cx="177120" cy="266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3" h="742">
                <a:moveTo>
                  <a:pt x="73" y="465"/>
                </a:moveTo>
                <a:cubicBezTo>
                  <a:pt x="57" y="448"/>
                  <a:pt x="29" y="448"/>
                  <a:pt x="12" y="465"/>
                </a:cubicBezTo>
                <a:cubicBezTo>
                  <a:pt x="-4" y="481"/>
                  <a:pt x="-4" y="509"/>
                  <a:pt x="13" y="526"/>
                </a:cubicBezTo>
                <a:lnTo>
                  <a:pt x="216" y="729"/>
                </a:lnTo>
                <a:cubicBezTo>
                  <a:pt x="217" y="730"/>
                  <a:pt x="217" y="730"/>
                  <a:pt x="218" y="731"/>
                </a:cubicBezTo>
                <a:cubicBezTo>
                  <a:pt x="218" y="731"/>
                  <a:pt x="219" y="731"/>
                  <a:pt x="219" y="732"/>
                </a:cubicBezTo>
                <a:cubicBezTo>
                  <a:pt x="220" y="733"/>
                  <a:pt x="221" y="733"/>
                  <a:pt x="222" y="734"/>
                </a:cubicBezTo>
                <a:cubicBezTo>
                  <a:pt x="223" y="735"/>
                  <a:pt x="224" y="736"/>
                  <a:pt x="225" y="736"/>
                </a:cubicBezTo>
                <a:cubicBezTo>
                  <a:pt x="226" y="736"/>
                  <a:pt x="226" y="736"/>
                  <a:pt x="226" y="737"/>
                </a:cubicBezTo>
                <a:cubicBezTo>
                  <a:pt x="227" y="737"/>
                  <a:pt x="228" y="738"/>
                  <a:pt x="229" y="738"/>
                </a:cubicBezTo>
                <a:lnTo>
                  <a:pt x="230" y="738"/>
                </a:lnTo>
                <a:cubicBezTo>
                  <a:pt x="231" y="739"/>
                  <a:pt x="232" y="739"/>
                  <a:pt x="233" y="739"/>
                </a:cubicBezTo>
                <a:cubicBezTo>
                  <a:pt x="233" y="740"/>
                  <a:pt x="233" y="740"/>
                  <a:pt x="234" y="740"/>
                </a:cubicBezTo>
                <a:cubicBezTo>
                  <a:pt x="235" y="740"/>
                  <a:pt x="236" y="740"/>
                  <a:pt x="238" y="741"/>
                </a:cubicBezTo>
                <a:cubicBezTo>
                  <a:pt x="241" y="741"/>
                  <a:pt x="244" y="742"/>
                  <a:pt x="247" y="742"/>
                </a:cubicBezTo>
                <a:cubicBezTo>
                  <a:pt x="257" y="742"/>
                  <a:pt x="268" y="737"/>
                  <a:pt x="277" y="729"/>
                </a:cubicBezTo>
                <a:lnTo>
                  <a:pt x="481" y="526"/>
                </a:lnTo>
                <a:cubicBezTo>
                  <a:pt x="497" y="509"/>
                  <a:pt x="497" y="481"/>
                  <a:pt x="481" y="465"/>
                </a:cubicBezTo>
                <a:cubicBezTo>
                  <a:pt x="464" y="448"/>
                  <a:pt x="436" y="448"/>
                  <a:pt x="420" y="465"/>
                </a:cubicBezTo>
                <a:lnTo>
                  <a:pt x="290" y="595"/>
                </a:lnTo>
                <a:lnTo>
                  <a:pt x="290" y="43"/>
                </a:lnTo>
                <a:cubicBezTo>
                  <a:pt x="290" y="20"/>
                  <a:pt x="271" y="0"/>
                  <a:pt x="247" y="0"/>
                </a:cubicBezTo>
                <a:cubicBezTo>
                  <a:pt x="224" y="0"/>
                  <a:pt x="204" y="20"/>
                  <a:pt x="204" y="43"/>
                </a:cubicBezTo>
                <a:lnTo>
                  <a:pt x="204" y="595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5" name="Freeform 294">
            <a:extLst>
              <a:ext uri="{FF2B5EF4-FFF2-40B4-BE49-F238E27FC236}">
                <a16:creationId xmlns:a16="http://schemas.microsoft.com/office/drawing/2014/main" id="{A274C67D-783A-324D-854C-3E74BC50EB73}"/>
              </a:ext>
            </a:extLst>
          </p:cNvPr>
          <p:cNvSpPr/>
          <p:nvPr/>
        </p:nvSpPr>
        <p:spPr>
          <a:xfrm>
            <a:off x="4745473" y="1267218"/>
            <a:ext cx="364320" cy="25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706">
                <a:moveTo>
                  <a:pt x="953" y="0"/>
                </a:moveTo>
                <a:lnTo>
                  <a:pt x="661" y="0"/>
                </a:lnTo>
                <a:cubicBezTo>
                  <a:pt x="637" y="0"/>
                  <a:pt x="617" y="19"/>
                  <a:pt x="617" y="43"/>
                </a:cubicBezTo>
                <a:cubicBezTo>
                  <a:pt x="617" y="67"/>
                  <a:pt x="637" y="86"/>
                  <a:pt x="661" y="86"/>
                </a:cubicBezTo>
                <a:lnTo>
                  <a:pt x="927" y="86"/>
                </a:lnTo>
                <a:lnTo>
                  <a:pt x="927" y="620"/>
                </a:lnTo>
                <a:lnTo>
                  <a:pt x="86" y="620"/>
                </a:lnTo>
                <a:lnTo>
                  <a:pt x="86" y="86"/>
                </a:lnTo>
                <a:lnTo>
                  <a:pt x="350" y="86"/>
                </a:lnTo>
                <a:cubicBezTo>
                  <a:pt x="374" y="86"/>
                  <a:pt x="393" y="67"/>
                  <a:pt x="393" y="43"/>
                </a:cubicBezTo>
                <a:cubicBezTo>
                  <a:pt x="393" y="19"/>
                  <a:pt x="374" y="0"/>
                  <a:pt x="350" y="0"/>
                </a:cubicBezTo>
                <a:lnTo>
                  <a:pt x="60" y="0"/>
                </a:lnTo>
                <a:cubicBezTo>
                  <a:pt x="27" y="0"/>
                  <a:pt x="0" y="27"/>
                  <a:pt x="0" y="60"/>
                </a:cubicBezTo>
                <a:lnTo>
                  <a:pt x="0" y="646"/>
                </a:lnTo>
                <a:cubicBezTo>
                  <a:pt x="0" y="679"/>
                  <a:pt x="27" y="706"/>
                  <a:pt x="60" y="706"/>
                </a:cubicBezTo>
                <a:lnTo>
                  <a:pt x="953" y="706"/>
                </a:lnTo>
                <a:cubicBezTo>
                  <a:pt x="986" y="706"/>
                  <a:pt x="1013" y="679"/>
                  <a:pt x="1013" y="646"/>
                </a:cubicBezTo>
                <a:lnTo>
                  <a:pt x="1013" y="60"/>
                </a:lnTo>
                <a:cubicBezTo>
                  <a:pt x="1013" y="27"/>
                  <a:pt x="986" y="0"/>
                  <a:pt x="95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6" name="Freeform 295">
            <a:extLst>
              <a:ext uri="{FF2B5EF4-FFF2-40B4-BE49-F238E27FC236}">
                <a16:creationId xmlns:a16="http://schemas.microsoft.com/office/drawing/2014/main" id="{9A76BFE0-1917-5C47-BC5B-782691158335}"/>
              </a:ext>
            </a:extLst>
          </p:cNvPr>
          <p:cNvSpPr/>
          <p:nvPr/>
        </p:nvSpPr>
        <p:spPr>
          <a:xfrm>
            <a:off x="4840873" y="1130059"/>
            <a:ext cx="177120" cy="266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3" h="741">
                <a:moveTo>
                  <a:pt x="43" y="290"/>
                </a:moveTo>
                <a:cubicBezTo>
                  <a:pt x="54" y="290"/>
                  <a:pt x="65" y="285"/>
                  <a:pt x="74" y="277"/>
                </a:cubicBezTo>
                <a:lnTo>
                  <a:pt x="204" y="147"/>
                </a:lnTo>
                <a:lnTo>
                  <a:pt x="203" y="698"/>
                </a:lnTo>
                <a:cubicBezTo>
                  <a:pt x="203" y="722"/>
                  <a:pt x="222" y="741"/>
                  <a:pt x="246" y="741"/>
                </a:cubicBezTo>
                <a:cubicBezTo>
                  <a:pt x="270" y="741"/>
                  <a:pt x="289" y="722"/>
                  <a:pt x="289" y="698"/>
                </a:cubicBezTo>
                <a:lnTo>
                  <a:pt x="290" y="147"/>
                </a:lnTo>
                <a:lnTo>
                  <a:pt x="420" y="277"/>
                </a:lnTo>
                <a:cubicBezTo>
                  <a:pt x="428" y="285"/>
                  <a:pt x="439" y="290"/>
                  <a:pt x="450" y="290"/>
                </a:cubicBezTo>
                <a:cubicBezTo>
                  <a:pt x="461" y="290"/>
                  <a:pt x="472" y="285"/>
                  <a:pt x="481" y="277"/>
                </a:cubicBezTo>
                <a:cubicBezTo>
                  <a:pt x="498" y="260"/>
                  <a:pt x="497" y="233"/>
                  <a:pt x="481" y="216"/>
                </a:cubicBezTo>
                <a:lnTo>
                  <a:pt x="277" y="13"/>
                </a:lnTo>
                <a:cubicBezTo>
                  <a:pt x="277" y="12"/>
                  <a:pt x="276" y="11"/>
                  <a:pt x="275" y="11"/>
                </a:cubicBezTo>
                <a:cubicBezTo>
                  <a:pt x="275" y="10"/>
                  <a:pt x="274" y="10"/>
                  <a:pt x="274" y="10"/>
                </a:cubicBezTo>
                <a:cubicBezTo>
                  <a:pt x="273" y="9"/>
                  <a:pt x="272" y="8"/>
                  <a:pt x="272" y="8"/>
                </a:cubicBezTo>
                <a:cubicBezTo>
                  <a:pt x="271" y="8"/>
                  <a:pt x="271" y="7"/>
                  <a:pt x="271" y="7"/>
                </a:cubicBezTo>
                <a:cubicBezTo>
                  <a:pt x="270" y="7"/>
                  <a:pt x="269" y="6"/>
                  <a:pt x="268" y="5"/>
                </a:cubicBezTo>
                <a:lnTo>
                  <a:pt x="267" y="5"/>
                </a:lnTo>
                <a:cubicBezTo>
                  <a:pt x="267" y="5"/>
                  <a:pt x="266" y="5"/>
                  <a:pt x="266" y="4"/>
                </a:cubicBezTo>
                <a:cubicBezTo>
                  <a:pt x="265" y="4"/>
                  <a:pt x="264" y="4"/>
                  <a:pt x="264" y="4"/>
                </a:cubicBezTo>
                <a:cubicBezTo>
                  <a:pt x="264" y="4"/>
                  <a:pt x="264" y="3"/>
                  <a:pt x="263" y="3"/>
                </a:cubicBezTo>
                <a:cubicBezTo>
                  <a:pt x="262" y="3"/>
                  <a:pt x="261" y="2"/>
                  <a:pt x="260" y="2"/>
                </a:cubicBezTo>
                <a:lnTo>
                  <a:pt x="259" y="2"/>
                </a:lnTo>
                <a:cubicBezTo>
                  <a:pt x="258" y="1"/>
                  <a:pt x="257" y="1"/>
                  <a:pt x="255" y="1"/>
                </a:cubicBezTo>
                <a:cubicBezTo>
                  <a:pt x="252" y="0"/>
                  <a:pt x="250" y="0"/>
                  <a:pt x="247" y="0"/>
                </a:cubicBezTo>
                <a:cubicBezTo>
                  <a:pt x="238" y="0"/>
                  <a:pt x="229" y="3"/>
                  <a:pt x="221" y="9"/>
                </a:cubicBezTo>
                <a:cubicBezTo>
                  <a:pt x="219" y="10"/>
                  <a:pt x="218" y="11"/>
                  <a:pt x="216" y="13"/>
                </a:cubicBezTo>
                <a:lnTo>
                  <a:pt x="13" y="216"/>
                </a:lnTo>
                <a:cubicBezTo>
                  <a:pt x="-4" y="233"/>
                  <a:pt x="-4" y="260"/>
                  <a:pt x="13" y="277"/>
                </a:cubicBezTo>
                <a:cubicBezTo>
                  <a:pt x="21" y="285"/>
                  <a:pt x="32" y="290"/>
                  <a:pt x="43" y="29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7" name="Freeform 296">
            <a:extLst>
              <a:ext uri="{FF2B5EF4-FFF2-40B4-BE49-F238E27FC236}">
                <a16:creationId xmlns:a16="http://schemas.microsoft.com/office/drawing/2014/main" id="{F4DCCC60-7055-B340-9AA3-67410620644E}"/>
              </a:ext>
            </a:extLst>
          </p:cNvPr>
          <p:cNvSpPr/>
          <p:nvPr/>
        </p:nvSpPr>
        <p:spPr>
          <a:xfrm>
            <a:off x="5444593" y="1866978"/>
            <a:ext cx="364320" cy="342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952">
                <a:moveTo>
                  <a:pt x="506" y="952"/>
                </a:moveTo>
                <a:cubicBezTo>
                  <a:pt x="371" y="952"/>
                  <a:pt x="244" y="900"/>
                  <a:pt x="148" y="804"/>
                </a:cubicBezTo>
                <a:cubicBezTo>
                  <a:pt x="53" y="708"/>
                  <a:pt x="0" y="581"/>
                  <a:pt x="0" y="446"/>
                </a:cubicBezTo>
                <a:cubicBezTo>
                  <a:pt x="0" y="356"/>
                  <a:pt x="24" y="267"/>
                  <a:pt x="69" y="190"/>
                </a:cubicBezTo>
                <a:cubicBezTo>
                  <a:pt x="114" y="115"/>
                  <a:pt x="177" y="52"/>
                  <a:pt x="252" y="8"/>
                </a:cubicBezTo>
                <a:cubicBezTo>
                  <a:pt x="272" y="-4"/>
                  <a:pt x="299" y="3"/>
                  <a:pt x="311" y="24"/>
                </a:cubicBezTo>
                <a:cubicBezTo>
                  <a:pt x="323" y="44"/>
                  <a:pt x="316" y="71"/>
                  <a:pt x="295" y="83"/>
                </a:cubicBezTo>
                <a:cubicBezTo>
                  <a:pt x="233" y="119"/>
                  <a:pt x="180" y="171"/>
                  <a:pt x="144" y="233"/>
                </a:cubicBezTo>
                <a:cubicBezTo>
                  <a:pt x="106" y="298"/>
                  <a:pt x="86" y="371"/>
                  <a:pt x="86" y="446"/>
                </a:cubicBezTo>
                <a:cubicBezTo>
                  <a:pt x="86" y="678"/>
                  <a:pt x="275" y="866"/>
                  <a:pt x="506" y="866"/>
                </a:cubicBezTo>
                <a:cubicBezTo>
                  <a:pt x="738" y="866"/>
                  <a:pt x="927" y="678"/>
                  <a:pt x="927" y="446"/>
                </a:cubicBezTo>
                <a:cubicBezTo>
                  <a:pt x="927" y="370"/>
                  <a:pt x="906" y="296"/>
                  <a:pt x="868" y="232"/>
                </a:cubicBezTo>
                <a:cubicBezTo>
                  <a:pt x="831" y="169"/>
                  <a:pt x="777" y="116"/>
                  <a:pt x="714" y="80"/>
                </a:cubicBezTo>
                <a:cubicBezTo>
                  <a:pt x="693" y="69"/>
                  <a:pt x="686" y="42"/>
                  <a:pt x="698" y="22"/>
                </a:cubicBezTo>
                <a:cubicBezTo>
                  <a:pt x="709" y="1"/>
                  <a:pt x="736" y="-6"/>
                  <a:pt x="756" y="6"/>
                </a:cubicBezTo>
                <a:cubicBezTo>
                  <a:pt x="833" y="49"/>
                  <a:pt x="897" y="112"/>
                  <a:pt x="942" y="188"/>
                </a:cubicBezTo>
                <a:cubicBezTo>
                  <a:pt x="988" y="265"/>
                  <a:pt x="1013" y="355"/>
                  <a:pt x="1013" y="446"/>
                </a:cubicBezTo>
                <a:cubicBezTo>
                  <a:pt x="1013" y="581"/>
                  <a:pt x="960" y="708"/>
                  <a:pt x="864" y="804"/>
                </a:cubicBezTo>
                <a:cubicBezTo>
                  <a:pt x="769" y="900"/>
                  <a:pt x="642" y="952"/>
                  <a:pt x="506" y="9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8" name="Freeform 297">
            <a:extLst>
              <a:ext uri="{FF2B5EF4-FFF2-40B4-BE49-F238E27FC236}">
                <a16:creationId xmlns:a16="http://schemas.microsoft.com/office/drawing/2014/main" id="{F28C54E5-7B9F-9849-A41E-DB4ABAE32AC1}"/>
              </a:ext>
            </a:extLst>
          </p:cNvPr>
          <p:cNvSpPr/>
          <p:nvPr/>
        </p:nvSpPr>
        <p:spPr>
          <a:xfrm>
            <a:off x="5610914" y="1845378"/>
            <a:ext cx="30960" cy="170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7" h="475">
                <a:moveTo>
                  <a:pt x="43" y="475"/>
                </a:moveTo>
                <a:cubicBezTo>
                  <a:pt x="19" y="475"/>
                  <a:pt x="0" y="455"/>
                  <a:pt x="0" y="432"/>
                </a:cubicBezTo>
                <a:lnTo>
                  <a:pt x="1" y="43"/>
                </a:lnTo>
                <a:cubicBezTo>
                  <a:pt x="1" y="19"/>
                  <a:pt x="20" y="0"/>
                  <a:pt x="44" y="0"/>
                </a:cubicBezTo>
                <a:cubicBezTo>
                  <a:pt x="68" y="0"/>
                  <a:pt x="87" y="19"/>
                  <a:pt x="87" y="43"/>
                </a:cubicBezTo>
                <a:lnTo>
                  <a:pt x="86" y="432"/>
                </a:lnTo>
                <a:cubicBezTo>
                  <a:pt x="86" y="455"/>
                  <a:pt x="67" y="475"/>
                  <a:pt x="43" y="47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9" name="Freeform 298">
            <a:extLst>
              <a:ext uri="{FF2B5EF4-FFF2-40B4-BE49-F238E27FC236}">
                <a16:creationId xmlns:a16="http://schemas.microsoft.com/office/drawing/2014/main" id="{0DE0CEE4-28AA-A44B-AA4F-38523098100A}"/>
              </a:ext>
            </a:extLst>
          </p:cNvPr>
          <p:cNvSpPr/>
          <p:nvPr/>
        </p:nvSpPr>
        <p:spPr>
          <a:xfrm>
            <a:off x="6299233" y="1899378"/>
            <a:ext cx="50760" cy="252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703">
                <a:moveTo>
                  <a:pt x="113" y="140"/>
                </a:moveTo>
                <a:lnTo>
                  <a:pt x="114" y="43"/>
                </a:lnTo>
                <a:cubicBezTo>
                  <a:pt x="114" y="19"/>
                  <a:pt x="95" y="0"/>
                  <a:pt x="71" y="0"/>
                </a:cubicBezTo>
                <a:cubicBezTo>
                  <a:pt x="47" y="0"/>
                  <a:pt x="28" y="19"/>
                  <a:pt x="28" y="43"/>
                </a:cubicBezTo>
                <a:lnTo>
                  <a:pt x="27" y="140"/>
                </a:lnTo>
                <a:cubicBezTo>
                  <a:pt x="11" y="154"/>
                  <a:pt x="0" y="174"/>
                  <a:pt x="0" y="197"/>
                </a:cubicBezTo>
                <a:cubicBezTo>
                  <a:pt x="0" y="220"/>
                  <a:pt x="10" y="240"/>
                  <a:pt x="27" y="253"/>
                </a:cubicBezTo>
                <a:lnTo>
                  <a:pt x="25" y="660"/>
                </a:lnTo>
                <a:cubicBezTo>
                  <a:pt x="25" y="683"/>
                  <a:pt x="44" y="703"/>
                  <a:pt x="68" y="703"/>
                </a:cubicBezTo>
                <a:cubicBezTo>
                  <a:pt x="92" y="703"/>
                  <a:pt x="111" y="684"/>
                  <a:pt x="111" y="660"/>
                </a:cubicBezTo>
                <a:lnTo>
                  <a:pt x="113" y="255"/>
                </a:lnTo>
                <a:cubicBezTo>
                  <a:pt x="131" y="242"/>
                  <a:pt x="142" y="221"/>
                  <a:pt x="142" y="197"/>
                </a:cubicBezTo>
                <a:cubicBezTo>
                  <a:pt x="142" y="174"/>
                  <a:pt x="131" y="153"/>
                  <a:pt x="113" y="1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0" name="Freeform 299">
            <a:extLst>
              <a:ext uri="{FF2B5EF4-FFF2-40B4-BE49-F238E27FC236}">
                <a16:creationId xmlns:a16="http://schemas.microsoft.com/office/drawing/2014/main" id="{4D12E5A1-2A7A-B643-B890-33746962E2CE}"/>
              </a:ext>
            </a:extLst>
          </p:cNvPr>
          <p:cNvSpPr/>
          <p:nvPr/>
        </p:nvSpPr>
        <p:spPr>
          <a:xfrm>
            <a:off x="6187993" y="1899378"/>
            <a:ext cx="50760" cy="252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703">
                <a:moveTo>
                  <a:pt x="114" y="451"/>
                </a:moveTo>
                <a:lnTo>
                  <a:pt x="116" y="43"/>
                </a:lnTo>
                <a:cubicBezTo>
                  <a:pt x="116" y="19"/>
                  <a:pt x="97" y="0"/>
                  <a:pt x="73" y="0"/>
                </a:cubicBezTo>
                <a:cubicBezTo>
                  <a:pt x="49" y="0"/>
                  <a:pt x="30" y="19"/>
                  <a:pt x="30" y="43"/>
                </a:cubicBezTo>
                <a:lnTo>
                  <a:pt x="28" y="452"/>
                </a:lnTo>
                <a:cubicBezTo>
                  <a:pt x="11" y="465"/>
                  <a:pt x="0" y="485"/>
                  <a:pt x="0" y="508"/>
                </a:cubicBezTo>
                <a:cubicBezTo>
                  <a:pt x="0" y="531"/>
                  <a:pt x="11" y="551"/>
                  <a:pt x="27" y="564"/>
                </a:cubicBezTo>
                <a:lnTo>
                  <a:pt x="27" y="660"/>
                </a:lnTo>
                <a:cubicBezTo>
                  <a:pt x="27" y="683"/>
                  <a:pt x="46" y="703"/>
                  <a:pt x="69" y="703"/>
                </a:cubicBezTo>
                <a:cubicBezTo>
                  <a:pt x="70" y="703"/>
                  <a:pt x="70" y="703"/>
                  <a:pt x="70" y="703"/>
                </a:cubicBezTo>
                <a:cubicBezTo>
                  <a:pt x="93" y="703"/>
                  <a:pt x="113" y="684"/>
                  <a:pt x="113" y="660"/>
                </a:cubicBezTo>
                <a:lnTo>
                  <a:pt x="113" y="566"/>
                </a:lnTo>
                <a:cubicBezTo>
                  <a:pt x="131" y="553"/>
                  <a:pt x="142" y="532"/>
                  <a:pt x="142" y="508"/>
                </a:cubicBezTo>
                <a:cubicBezTo>
                  <a:pt x="142" y="485"/>
                  <a:pt x="131" y="464"/>
                  <a:pt x="114" y="45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1" name="Freeform 300">
            <a:extLst>
              <a:ext uri="{FF2B5EF4-FFF2-40B4-BE49-F238E27FC236}">
                <a16:creationId xmlns:a16="http://schemas.microsoft.com/office/drawing/2014/main" id="{30F20B7F-2E36-9B43-8A6F-A545E0DC6251}"/>
              </a:ext>
            </a:extLst>
          </p:cNvPr>
          <p:cNvSpPr/>
          <p:nvPr/>
        </p:nvSpPr>
        <p:spPr>
          <a:xfrm>
            <a:off x="6411554" y="1899738"/>
            <a:ext cx="51120" cy="252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3" h="703">
                <a:moveTo>
                  <a:pt x="143" y="507"/>
                </a:moveTo>
                <a:cubicBezTo>
                  <a:pt x="143" y="484"/>
                  <a:pt x="131" y="463"/>
                  <a:pt x="114" y="450"/>
                </a:cubicBezTo>
                <a:lnTo>
                  <a:pt x="116" y="44"/>
                </a:lnTo>
                <a:cubicBezTo>
                  <a:pt x="116" y="20"/>
                  <a:pt x="97" y="1"/>
                  <a:pt x="73" y="0"/>
                </a:cubicBezTo>
                <a:cubicBezTo>
                  <a:pt x="49" y="0"/>
                  <a:pt x="30" y="20"/>
                  <a:pt x="30" y="43"/>
                </a:cubicBezTo>
                <a:lnTo>
                  <a:pt x="28" y="451"/>
                </a:lnTo>
                <a:cubicBezTo>
                  <a:pt x="11" y="464"/>
                  <a:pt x="0" y="484"/>
                  <a:pt x="0" y="507"/>
                </a:cubicBezTo>
                <a:cubicBezTo>
                  <a:pt x="0" y="530"/>
                  <a:pt x="11" y="550"/>
                  <a:pt x="27" y="563"/>
                </a:cubicBezTo>
                <a:lnTo>
                  <a:pt x="27" y="660"/>
                </a:lnTo>
                <a:cubicBezTo>
                  <a:pt x="27" y="684"/>
                  <a:pt x="46" y="703"/>
                  <a:pt x="70" y="703"/>
                </a:cubicBezTo>
                <a:cubicBezTo>
                  <a:pt x="94" y="703"/>
                  <a:pt x="113" y="684"/>
                  <a:pt x="113" y="660"/>
                </a:cubicBezTo>
                <a:lnTo>
                  <a:pt x="113" y="565"/>
                </a:lnTo>
                <a:cubicBezTo>
                  <a:pt x="131" y="552"/>
                  <a:pt x="143" y="531"/>
                  <a:pt x="143" y="50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2" name="Freeform 301">
            <a:extLst>
              <a:ext uri="{FF2B5EF4-FFF2-40B4-BE49-F238E27FC236}">
                <a16:creationId xmlns:a16="http://schemas.microsoft.com/office/drawing/2014/main" id="{94A54253-CA98-0340-AEB7-158A13D2AD61}"/>
              </a:ext>
            </a:extLst>
          </p:cNvPr>
          <p:cNvSpPr/>
          <p:nvPr/>
        </p:nvSpPr>
        <p:spPr>
          <a:xfrm>
            <a:off x="6827354" y="1786698"/>
            <a:ext cx="38808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9" h="1327">
                <a:moveTo>
                  <a:pt x="366" y="261"/>
                </a:moveTo>
                <a:cubicBezTo>
                  <a:pt x="366" y="165"/>
                  <a:pt x="444" y="86"/>
                  <a:pt x="540" y="86"/>
                </a:cubicBezTo>
                <a:cubicBezTo>
                  <a:pt x="636" y="86"/>
                  <a:pt x="715" y="165"/>
                  <a:pt x="715" y="261"/>
                </a:cubicBezTo>
                <a:lnTo>
                  <a:pt x="715" y="358"/>
                </a:lnTo>
                <a:lnTo>
                  <a:pt x="366" y="358"/>
                </a:lnTo>
                <a:close/>
                <a:moveTo>
                  <a:pt x="1073" y="393"/>
                </a:moveTo>
                <a:cubicBezTo>
                  <a:pt x="1063" y="372"/>
                  <a:pt x="1042" y="359"/>
                  <a:pt x="1019" y="358"/>
                </a:cubicBezTo>
                <a:lnTo>
                  <a:pt x="801" y="358"/>
                </a:lnTo>
                <a:lnTo>
                  <a:pt x="801" y="261"/>
                </a:lnTo>
                <a:cubicBezTo>
                  <a:pt x="801" y="117"/>
                  <a:pt x="684" y="0"/>
                  <a:pt x="540" y="0"/>
                </a:cubicBezTo>
                <a:cubicBezTo>
                  <a:pt x="397" y="0"/>
                  <a:pt x="280" y="117"/>
                  <a:pt x="280" y="261"/>
                </a:cubicBezTo>
                <a:lnTo>
                  <a:pt x="280" y="358"/>
                </a:lnTo>
                <a:lnTo>
                  <a:pt x="61" y="358"/>
                </a:lnTo>
                <a:cubicBezTo>
                  <a:pt x="37" y="358"/>
                  <a:pt x="16" y="372"/>
                  <a:pt x="6" y="393"/>
                </a:cubicBezTo>
                <a:cubicBezTo>
                  <a:pt x="-4" y="413"/>
                  <a:pt x="-1" y="438"/>
                  <a:pt x="14" y="456"/>
                </a:cubicBezTo>
                <a:cubicBezTo>
                  <a:pt x="64" y="518"/>
                  <a:pt x="99" y="609"/>
                  <a:pt x="118" y="728"/>
                </a:cubicBezTo>
                <a:cubicBezTo>
                  <a:pt x="135" y="833"/>
                  <a:pt x="135" y="939"/>
                  <a:pt x="133" y="1009"/>
                </a:cubicBezTo>
                <a:cubicBezTo>
                  <a:pt x="131" y="1038"/>
                  <a:pt x="129" y="1070"/>
                  <a:pt x="128" y="1092"/>
                </a:cubicBezTo>
                <a:cubicBezTo>
                  <a:pt x="126" y="1115"/>
                  <a:pt x="127" y="1138"/>
                  <a:pt x="131" y="1160"/>
                </a:cubicBezTo>
                <a:cubicBezTo>
                  <a:pt x="142" y="1217"/>
                  <a:pt x="193" y="1260"/>
                  <a:pt x="282" y="1289"/>
                </a:cubicBezTo>
                <a:cubicBezTo>
                  <a:pt x="350" y="1312"/>
                  <a:pt x="440" y="1325"/>
                  <a:pt x="535" y="1327"/>
                </a:cubicBezTo>
                <a:cubicBezTo>
                  <a:pt x="542" y="1327"/>
                  <a:pt x="549" y="1327"/>
                  <a:pt x="557" y="1327"/>
                </a:cubicBezTo>
                <a:cubicBezTo>
                  <a:pt x="645" y="1327"/>
                  <a:pt x="729" y="1317"/>
                  <a:pt x="795" y="1298"/>
                </a:cubicBezTo>
                <a:cubicBezTo>
                  <a:pt x="888" y="1272"/>
                  <a:pt x="941" y="1231"/>
                  <a:pt x="954" y="1175"/>
                </a:cubicBezTo>
                <a:cubicBezTo>
                  <a:pt x="960" y="1147"/>
                  <a:pt x="962" y="1117"/>
                  <a:pt x="960" y="1087"/>
                </a:cubicBezTo>
                <a:cubicBezTo>
                  <a:pt x="959" y="1072"/>
                  <a:pt x="956" y="1041"/>
                  <a:pt x="954" y="1003"/>
                </a:cubicBezTo>
                <a:lnTo>
                  <a:pt x="954" y="986"/>
                </a:lnTo>
                <a:lnTo>
                  <a:pt x="954" y="985"/>
                </a:lnTo>
                <a:cubicBezTo>
                  <a:pt x="951" y="915"/>
                  <a:pt x="951" y="817"/>
                  <a:pt x="966" y="720"/>
                </a:cubicBezTo>
                <a:cubicBezTo>
                  <a:pt x="983" y="603"/>
                  <a:pt x="1017" y="514"/>
                  <a:pt x="1065" y="456"/>
                </a:cubicBezTo>
                <a:cubicBezTo>
                  <a:pt x="1080" y="438"/>
                  <a:pt x="1083" y="414"/>
                  <a:pt x="1073" y="3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3" name="Freeform 302">
            <a:extLst>
              <a:ext uri="{FF2B5EF4-FFF2-40B4-BE49-F238E27FC236}">
                <a16:creationId xmlns:a16="http://schemas.microsoft.com/office/drawing/2014/main" id="{7FD4797F-D3EB-264E-8840-521F5D433287}"/>
              </a:ext>
            </a:extLst>
          </p:cNvPr>
          <p:cNvSpPr/>
          <p:nvPr/>
        </p:nvSpPr>
        <p:spPr>
          <a:xfrm>
            <a:off x="561912" y="2552058"/>
            <a:ext cx="36432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013">
                <a:moveTo>
                  <a:pt x="970" y="463"/>
                </a:moveTo>
                <a:cubicBezTo>
                  <a:pt x="946" y="463"/>
                  <a:pt x="927" y="483"/>
                  <a:pt x="927" y="506"/>
                </a:cubicBezTo>
                <a:lnTo>
                  <a:pt x="927" y="927"/>
                </a:lnTo>
                <a:lnTo>
                  <a:pt x="86" y="927"/>
                </a:lnTo>
                <a:lnTo>
                  <a:pt x="86" y="86"/>
                </a:lnTo>
                <a:lnTo>
                  <a:pt x="507" y="86"/>
                </a:lnTo>
                <a:cubicBezTo>
                  <a:pt x="531" y="86"/>
                  <a:pt x="550" y="67"/>
                  <a:pt x="550" y="43"/>
                </a:cubicBezTo>
                <a:cubicBezTo>
                  <a:pt x="550" y="19"/>
                  <a:pt x="531" y="0"/>
                  <a:pt x="507" y="0"/>
                </a:cubicBezTo>
                <a:lnTo>
                  <a:pt x="60" y="0"/>
                </a:lnTo>
                <a:cubicBezTo>
                  <a:pt x="27" y="0"/>
                  <a:pt x="0" y="27"/>
                  <a:pt x="0" y="60"/>
                </a:cubicBezTo>
                <a:lnTo>
                  <a:pt x="0" y="952"/>
                </a:lnTo>
                <a:cubicBezTo>
                  <a:pt x="0" y="986"/>
                  <a:pt x="27" y="1013"/>
                  <a:pt x="60" y="1013"/>
                </a:cubicBezTo>
                <a:lnTo>
                  <a:pt x="952" y="1013"/>
                </a:lnTo>
                <a:cubicBezTo>
                  <a:pt x="986" y="1013"/>
                  <a:pt x="1013" y="986"/>
                  <a:pt x="1013" y="952"/>
                </a:cubicBezTo>
                <a:lnTo>
                  <a:pt x="1013" y="506"/>
                </a:lnTo>
                <a:cubicBezTo>
                  <a:pt x="1013" y="483"/>
                  <a:pt x="993" y="463"/>
                  <a:pt x="970" y="4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4" name="Freeform 303">
            <a:extLst>
              <a:ext uri="{FF2B5EF4-FFF2-40B4-BE49-F238E27FC236}">
                <a16:creationId xmlns:a16="http://schemas.microsoft.com/office/drawing/2014/main" id="{3B7E7A7E-1D95-AA49-90E1-89B5410F9B9F}"/>
              </a:ext>
            </a:extLst>
          </p:cNvPr>
          <p:cNvSpPr/>
          <p:nvPr/>
        </p:nvSpPr>
        <p:spPr>
          <a:xfrm>
            <a:off x="764952" y="2511378"/>
            <a:ext cx="201960" cy="20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2" h="558">
                <a:moveTo>
                  <a:pt x="406" y="221"/>
                </a:moveTo>
                <a:lnTo>
                  <a:pt x="344" y="159"/>
                </a:lnTo>
                <a:lnTo>
                  <a:pt x="398" y="105"/>
                </a:lnTo>
                <a:lnTo>
                  <a:pt x="459" y="168"/>
                </a:lnTo>
                <a:close/>
                <a:moveTo>
                  <a:pt x="190" y="440"/>
                </a:moveTo>
                <a:lnTo>
                  <a:pt x="103" y="459"/>
                </a:lnTo>
                <a:lnTo>
                  <a:pt x="125" y="377"/>
                </a:lnTo>
                <a:lnTo>
                  <a:pt x="283" y="220"/>
                </a:lnTo>
                <a:lnTo>
                  <a:pt x="346" y="282"/>
                </a:lnTo>
                <a:close/>
                <a:moveTo>
                  <a:pt x="550" y="139"/>
                </a:moveTo>
                <a:lnTo>
                  <a:pt x="430" y="14"/>
                </a:lnTo>
                <a:cubicBezTo>
                  <a:pt x="422" y="5"/>
                  <a:pt x="411" y="0"/>
                  <a:pt x="400" y="0"/>
                </a:cubicBezTo>
                <a:cubicBezTo>
                  <a:pt x="388" y="0"/>
                  <a:pt x="377" y="5"/>
                  <a:pt x="369" y="13"/>
                </a:cubicBezTo>
                <a:lnTo>
                  <a:pt x="56" y="325"/>
                </a:lnTo>
                <a:cubicBezTo>
                  <a:pt x="51" y="330"/>
                  <a:pt x="47" y="336"/>
                  <a:pt x="45" y="344"/>
                </a:cubicBezTo>
                <a:lnTo>
                  <a:pt x="1" y="504"/>
                </a:lnTo>
                <a:cubicBezTo>
                  <a:pt x="-2" y="518"/>
                  <a:pt x="1" y="534"/>
                  <a:pt x="12" y="545"/>
                </a:cubicBezTo>
                <a:cubicBezTo>
                  <a:pt x="20" y="553"/>
                  <a:pt x="31" y="558"/>
                  <a:pt x="43" y="558"/>
                </a:cubicBezTo>
                <a:cubicBezTo>
                  <a:pt x="46" y="558"/>
                  <a:pt x="49" y="558"/>
                  <a:pt x="52" y="557"/>
                </a:cubicBezTo>
                <a:lnTo>
                  <a:pt x="220" y="522"/>
                </a:lnTo>
                <a:cubicBezTo>
                  <a:pt x="228" y="520"/>
                  <a:pt x="236" y="516"/>
                  <a:pt x="242" y="510"/>
                </a:cubicBezTo>
                <a:lnTo>
                  <a:pt x="549" y="199"/>
                </a:lnTo>
                <a:cubicBezTo>
                  <a:pt x="566" y="182"/>
                  <a:pt x="566" y="156"/>
                  <a:pt x="550" y="1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5" name="Freeform 304">
            <a:extLst>
              <a:ext uri="{FF2B5EF4-FFF2-40B4-BE49-F238E27FC236}">
                <a16:creationId xmlns:a16="http://schemas.microsoft.com/office/drawing/2014/main" id="{09B49517-737A-4943-A941-EB6D5C9E9C70}"/>
              </a:ext>
            </a:extLst>
          </p:cNvPr>
          <p:cNvSpPr/>
          <p:nvPr/>
        </p:nvSpPr>
        <p:spPr>
          <a:xfrm>
            <a:off x="1466233" y="2512098"/>
            <a:ext cx="197640" cy="19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0" h="549">
                <a:moveTo>
                  <a:pt x="43" y="549"/>
                </a:moveTo>
                <a:cubicBezTo>
                  <a:pt x="54" y="549"/>
                  <a:pt x="65" y="544"/>
                  <a:pt x="74" y="536"/>
                </a:cubicBezTo>
                <a:lnTo>
                  <a:pt x="464" y="147"/>
                </a:lnTo>
                <a:lnTo>
                  <a:pt x="464" y="331"/>
                </a:lnTo>
                <a:cubicBezTo>
                  <a:pt x="464" y="355"/>
                  <a:pt x="484" y="374"/>
                  <a:pt x="507" y="374"/>
                </a:cubicBezTo>
                <a:cubicBezTo>
                  <a:pt x="531" y="374"/>
                  <a:pt x="550" y="355"/>
                  <a:pt x="550" y="331"/>
                </a:cubicBezTo>
                <a:lnTo>
                  <a:pt x="550" y="43"/>
                </a:lnTo>
                <a:cubicBezTo>
                  <a:pt x="550" y="42"/>
                  <a:pt x="550" y="41"/>
                  <a:pt x="550" y="40"/>
                </a:cubicBezTo>
                <a:lnTo>
                  <a:pt x="550" y="39"/>
                </a:lnTo>
                <a:cubicBezTo>
                  <a:pt x="550" y="38"/>
                  <a:pt x="550" y="37"/>
                  <a:pt x="550" y="36"/>
                </a:cubicBezTo>
                <a:cubicBezTo>
                  <a:pt x="550" y="35"/>
                  <a:pt x="550" y="35"/>
                  <a:pt x="550" y="35"/>
                </a:cubicBezTo>
                <a:cubicBezTo>
                  <a:pt x="549" y="35"/>
                  <a:pt x="549" y="34"/>
                  <a:pt x="549" y="34"/>
                </a:cubicBezTo>
                <a:cubicBezTo>
                  <a:pt x="549" y="33"/>
                  <a:pt x="549" y="32"/>
                  <a:pt x="549" y="31"/>
                </a:cubicBezTo>
                <a:cubicBezTo>
                  <a:pt x="548" y="30"/>
                  <a:pt x="548" y="28"/>
                  <a:pt x="547" y="27"/>
                </a:cubicBezTo>
                <a:cubicBezTo>
                  <a:pt x="547" y="26"/>
                  <a:pt x="546" y="24"/>
                  <a:pt x="546" y="23"/>
                </a:cubicBezTo>
                <a:lnTo>
                  <a:pt x="545" y="23"/>
                </a:lnTo>
                <a:cubicBezTo>
                  <a:pt x="545" y="22"/>
                  <a:pt x="544" y="20"/>
                  <a:pt x="543" y="19"/>
                </a:cubicBezTo>
                <a:cubicBezTo>
                  <a:pt x="535" y="8"/>
                  <a:pt x="522" y="0"/>
                  <a:pt x="507" y="0"/>
                </a:cubicBezTo>
                <a:lnTo>
                  <a:pt x="219" y="0"/>
                </a:lnTo>
                <a:cubicBezTo>
                  <a:pt x="196" y="0"/>
                  <a:pt x="176" y="19"/>
                  <a:pt x="176" y="43"/>
                </a:cubicBezTo>
                <a:cubicBezTo>
                  <a:pt x="176" y="67"/>
                  <a:pt x="196" y="86"/>
                  <a:pt x="219" y="86"/>
                </a:cubicBezTo>
                <a:lnTo>
                  <a:pt x="403" y="86"/>
                </a:lnTo>
                <a:lnTo>
                  <a:pt x="13" y="475"/>
                </a:lnTo>
                <a:cubicBezTo>
                  <a:pt x="-4" y="492"/>
                  <a:pt x="-4" y="519"/>
                  <a:pt x="13" y="536"/>
                </a:cubicBezTo>
                <a:cubicBezTo>
                  <a:pt x="21" y="544"/>
                  <a:pt x="32" y="549"/>
                  <a:pt x="43" y="5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6" name="Freeform 305">
            <a:extLst>
              <a:ext uri="{FF2B5EF4-FFF2-40B4-BE49-F238E27FC236}">
                <a16:creationId xmlns:a16="http://schemas.microsoft.com/office/drawing/2014/main" id="{0B831790-D6AE-CD4B-9A1D-107A0CE7F666}"/>
              </a:ext>
            </a:extLst>
          </p:cNvPr>
          <p:cNvSpPr/>
          <p:nvPr/>
        </p:nvSpPr>
        <p:spPr>
          <a:xfrm>
            <a:off x="1219633" y="2511739"/>
            <a:ext cx="197280" cy="197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9" h="550">
                <a:moveTo>
                  <a:pt x="146" y="86"/>
                </a:moveTo>
                <a:lnTo>
                  <a:pt x="331" y="86"/>
                </a:lnTo>
                <a:cubicBezTo>
                  <a:pt x="354" y="86"/>
                  <a:pt x="374" y="67"/>
                  <a:pt x="374" y="43"/>
                </a:cubicBezTo>
                <a:cubicBezTo>
                  <a:pt x="374" y="20"/>
                  <a:pt x="354" y="0"/>
                  <a:pt x="331" y="0"/>
                </a:cubicBezTo>
                <a:lnTo>
                  <a:pt x="43" y="0"/>
                </a:lnTo>
                <a:cubicBezTo>
                  <a:pt x="42" y="0"/>
                  <a:pt x="41" y="0"/>
                  <a:pt x="40" y="0"/>
                </a:cubicBezTo>
                <a:cubicBezTo>
                  <a:pt x="40" y="1"/>
                  <a:pt x="39" y="1"/>
                  <a:pt x="39" y="1"/>
                </a:cubicBezTo>
                <a:cubicBezTo>
                  <a:pt x="38" y="1"/>
                  <a:pt x="37" y="1"/>
                  <a:pt x="35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3" y="1"/>
                  <a:pt x="32" y="2"/>
                  <a:pt x="31" y="2"/>
                </a:cubicBezTo>
                <a:cubicBezTo>
                  <a:pt x="29" y="2"/>
                  <a:pt x="28" y="3"/>
                  <a:pt x="27" y="3"/>
                </a:cubicBezTo>
                <a:lnTo>
                  <a:pt x="27" y="4"/>
                </a:lnTo>
                <a:cubicBezTo>
                  <a:pt x="25" y="4"/>
                  <a:pt x="24" y="5"/>
                  <a:pt x="23" y="5"/>
                </a:cubicBezTo>
                <a:cubicBezTo>
                  <a:pt x="22" y="6"/>
                  <a:pt x="20" y="7"/>
                  <a:pt x="19" y="7"/>
                </a:cubicBezTo>
                <a:cubicBezTo>
                  <a:pt x="7" y="15"/>
                  <a:pt x="0" y="28"/>
                  <a:pt x="0" y="43"/>
                </a:cubicBezTo>
                <a:lnTo>
                  <a:pt x="0" y="331"/>
                </a:lnTo>
                <a:cubicBezTo>
                  <a:pt x="0" y="355"/>
                  <a:pt x="19" y="374"/>
                  <a:pt x="43" y="374"/>
                </a:cubicBezTo>
                <a:cubicBezTo>
                  <a:pt x="67" y="374"/>
                  <a:pt x="86" y="355"/>
                  <a:pt x="86" y="331"/>
                </a:cubicBezTo>
                <a:lnTo>
                  <a:pt x="86" y="147"/>
                </a:lnTo>
                <a:lnTo>
                  <a:pt x="475" y="538"/>
                </a:lnTo>
                <a:cubicBezTo>
                  <a:pt x="484" y="546"/>
                  <a:pt x="495" y="550"/>
                  <a:pt x="506" y="550"/>
                </a:cubicBezTo>
                <a:cubicBezTo>
                  <a:pt x="517" y="550"/>
                  <a:pt x="528" y="546"/>
                  <a:pt x="536" y="538"/>
                </a:cubicBezTo>
                <a:cubicBezTo>
                  <a:pt x="553" y="521"/>
                  <a:pt x="553" y="494"/>
                  <a:pt x="536" y="47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7" name="Freeform 306">
            <a:extLst>
              <a:ext uri="{FF2B5EF4-FFF2-40B4-BE49-F238E27FC236}">
                <a16:creationId xmlns:a16="http://schemas.microsoft.com/office/drawing/2014/main" id="{48C33F1D-D01B-2247-9396-CC8F6D065664}"/>
              </a:ext>
            </a:extLst>
          </p:cNvPr>
          <p:cNvSpPr/>
          <p:nvPr/>
        </p:nvSpPr>
        <p:spPr>
          <a:xfrm>
            <a:off x="1218193" y="2759058"/>
            <a:ext cx="198000" cy="19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1" h="549">
                <a:moveTo>
                  <a:pt x="477" y="12"/>
                </a:moveTo>
                <a:lnTo>
                  <a:pt x="86" y="402"/>
                </a:lnTo>
                <a:lnTo>
                  <a:pt x="86" y="218"/>
                </a:lnTo>
                <a:cubicBezTo>
                  <a:pt x="86" y="194"/>
                  <a:pt x="67" y="175"/>
                  <a:pt x="44" y="175"/>
                </a:cubicBezTo>
                <a:cubicBezTo>
                  <a:pt x="20" y="175"/>
                  <a:pt x="0" y="194"/>
                  <a:pt x="0" y="218"/>
                </a:cubicBezTo>
                <a:lnTo>
                  <a:pt x="1" y="505"/>
                </a:lnTo>
                <a:cubicBezTo>
                  <a:pt x="1" y="506"/>
                  <a:pt x="1" y="507"/>
                  <a:pt x="1" y="508"/>
                </a:cubicBezTo>
                <a:cubicBezTo>
                  <a:pt x="1" y="508"/>
                  <a:pt x="1" y="509"/>
                  <a:pt x="1" y="510"/>
                </a:cubicBezTo>
                <a:cubicBezTo>
                  <a:pt x="1" y="511"/>
                  <a:pt x="1" y="512"/>
                  <a:pt x="1" y="513"/>
                </a:cubicBezTo>
                <a:lnTo>
                  <a:pt x="1" y="514"/>
                </a:lnTo>
                <a:cubicBezTo>
                  <a:pt x="2" y="515"/>
                  <a:pt x="2" y="516"/>
                  <a:pt x="2" y="517"/>
                </a:cubicBezTo>
                <a:lnTo>
                  <a:pt x="2" y="518"/>
                </a:lnTo>
                <a:cubicBezTo>
                  <a:pt x="3" y="519"/>
                  <a:pt x="3" y="520"/>
                  <a:pt x="3" y="521"/>
                </a:cubicBezTo>
                <a:cubicBezTo>
                  <a:pt x="4" y="521"/>
                  <a:pt x="4" y="521"/>
                  <a:pt x="4" y="522"/>
                </a:cubicBezTo>
                <a:cubicBezTo>
                  <a:pt x="4" y="523"/>
                  <a:pt x="5" y="524"/>
                  <a:pt x="5" y="525"/>
                </a:cubicBezTo>
                <a:cubicBezTo>
                  <a:pt x="6" y="527"/>
                  <a:pt x="7" y="528"/>
                  <a:pt x="7" y="529"/>
                </a:cubicBezTo>
                <a:cubicBezTo>
                  <a:pt x="15" y="541"/>
                  <a:pt x="28" y="549"/>
                  <a:pt x="44" y="549"/>
                </a:cubicBezTo>
                <a:lnTo>
                  <a:pt x="331" y="548"/>
                </a:lnTo>
                <a:cubicBezTo>
                  <a:pt x="355" y="548"/>
                  <a:pt x="374" y="529"/>
                  <a:pt x="374" y="505"/>
                </a:cubicBezTo>
                <a:cubicBezTo>
                  <a:pt x="374" y="482"/>
                  <a:pt x="355" y="462"/>
                  <a:pt x="331" y="462"/>
                </a:cubicBezTo>
                <a:lnTo>
                  <a:pt x="148" y="462"/>
                </a:lnTo>
                <a:lnTo>
                  <a:pt x="538" y="73"/>
                </a:lnTo>
                <a:cubicBezTo>
                  <a:pt x="555" y="56"/>
                  <a:pt x="555" y="29"/>
                  <a:pt x="538" y="12"/>
                </a:cubicBezTo>
                <a:cubicBezTo>
                  <a:pt x="521" y="-4"/>
                  <a:pt x="494" y="-5"/>
                  <a:pt x="477" y="1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8" name="Freeform 307">
            <a:extLst>
              <a:ext uri="{FF2B5EF4-FFF2-40B4-BE49-F238E27FC236}">
                <a16:creationId xmlns:a16="http://schemas.microsoft.com/office/drawing/2014/main" id="{85B2F8D6-51D0-424B-8B2E-B1EDA315E72C}"/>
              </a:ext>
            </a:extLst>
          </p:cNvPr>
          <p:cNvSpPr/>
          <p:nvPr/>
        </p:nvSpPr>
        <p:spPr>
          <a:xfrm>
            <a:off x="1468033" y="2760858"/>
            <a:ext cx="197280" cy="197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9" h="550">
                <a:moveTo>
                  <a:pt x="521" y="547"/>
                </a:moveTo>
                <a:lnTo>
                  <a:pt x="522" y="547"/>
                </a:lnTo>
                <a:cubicBezTo>
                  <a:pt x="523" y="546"/>
                  <a:pt x="524" y="546"/>
                  <a:pt x="525" y="545"/>
                </a:cubicBezTo>
                <a:lnTo>
                  <a:pt x="526" y="545"/>
                </a:lnTo>
                <a:cubicBezTo>
                  <a:pt x="539" y="538"/>
                  <a:pt x="549" y="524"/>
                  <a:pt x="549" y="507"/>
                </a:cubicBezTo>
                <a:lnTo>
                  <a:pt x="549" y="219"/>
                </a:lnTo>
                <a:cubicBezTo>
                  <a:pt x="549" y="195"/>
                  <a:pt x="529" y="176"/>
                  <a:pt x="506" y="176"/>
                </a:cubicBezTo>
                <a:cubicBezTo>
                  <a:pt x="482" y="176"/>
                  <a:pt x="463" y="195"/>
                  <a:pt x="463" y="219"/>
                </a:cubicBezTo>
                <a:lnTo>
                  <a:pt x="463" y="403"/>
                </a:lnTo>
                <a:lnTo>
                  <a:pt x="73" y="13"/>
                </a:lnTo>
                <a:cubicBezTo>
                  <a:pt x="56" y="-4"/>
                  <a:pt x="29" y="-4"/>
                  <a:pt x="12" y="13"/>
                </a:cubicBezTo>
                <a:cubicBezTo>
                  <a:pt x="-4" y="29"/>
                  <a:pt x="-4" y="57"/>
                  <a:pt x="12" y="74"/>
                </a:cubicBezTo>
                <a:lnTo>
                  <a:pt x="402" y="464"/>
                </a:lnTo>
                <a:lnTo>
                  <a:pt x="218" y="464"/>
                </a:lnTo>
                <a:cubicBezTo>
                  <a:pt x="194" y="464"/>
                  <a:pt x="175" y="483"/>
                  <a:pt x="175" y="507"/>
                </a:cubicBezTo>
                <a:cubicBezTo>
                  <a:pt x="175" y="531"/>
                  <a:pt x="194" y="550"/>
                  <a:pt x="218" y="550"/>
                </a:cubicBezTo>
                <a:lnTo>
                  <a:pt x="506" y="550"/>
                </a:lnTo>
                <a:cubicBezTo>
                  <a:pt x="506" y="550"/>
                  <a:pt x="507" y="550"/>
                  <a:pt x="508" y="550"/>
                </a:cubicBezTo>
                <a:cubicBezTo>
                  <a:pt x="509" y="550"/>
                  <a:pt x="509" y="550"/>
                  <a:pt x="510" y="550"/>
                </a:cubicBezTo>
                <a:cubicBezTo>
                  <a:pt x="511" y="550"/>
                  <a:pt x="512" y="550"/>
                  <a:pt x="513" y="549"/>
                </a:cubicBezTo>
                <a:lnTo>
                  <a:pt x="514" y="549"/>
                </a:lnTo>
                <a:cubicBezTo>
                  <a:pt x="515" y="549"/>
                  <a:pt x="516" y="549"/>
                  <a:pt x="517" y="548"/>
                </a:cubicBezTo>
                <a:lnTo>
                  <a:pt x="518" y="548"/>
                </a:lnTo>
                <a:cubicBezTo>
                  <a:pt x="519" y="548"/>
                  <a:pt x="520" y="548"/>
                  <a:pt x="521" y="5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9" name="Freeform 308">
            <a:extLst>
              <a:ext uri="{FF2B5EF4-FFF2-40B4-BE49-F238E27FC236}">
                <a16:creationId xmlns:a16="http://schemas.microsoft.com/office/drawing/2014/main" id="{579DB4A3-44E2-1042-8BF9-7F265E76E1AE}"/>
              </a:ext>
            </a:extLst>
          </p:cNvPr>
          <p:cNvSpPr/>
          <p:nvPr/>
        </p:nvSpPr>
        <p:spPr>
          <a:xfrm>
            <a:off x="1974912" y="2570058"/>
            <a:ext cx="268560" cy="38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7" h="1074">
                <a:moveTo>
                  <a:pt x="686" y="1074"/>
                </a:moveTo>
                <a:lnTo>
                  <a:pt x="61" y="1074"/>
                </a:lnTo>
                <a:cubicBezTo>
                  <a:pt x="27" y="1074"/>
                  <a:pt x="0" y="1047"/>
                  <a:pt x="0" y="1013"/>
                </a:cubicBezTo>
                <a:lnTo>
                  <a:pt x="0" y="61"/>
                </a:lnTo>
                <a:cubicBezTo>
                  <a:pt x="0" y="28"/>
                  <a:pt x="27" y="0"/>
                  <a:pt x="61" y="0"/>
                </a:cubicBezTo>
                <a:lnTo>
                  <a:pt x="686" y="0"/>
                </a:lnTo>
                <a:cubicBezTo>
                  <a:pt x="720" y="0"/>
                  <a:pt x="747" y="28"/>
                  <a:pt x="747" y="61"/>
                </a:cubicBezTo>
                <a:lnTo>
                  <a:pt x="747" y="1013"/>
                </a:lnTo>
                <a:cubicBezTo>
                  <a:pt x="747" y="1047"/>
                  <a:pt x="720" y="1074"/>
                  <a:pt x="686" y="107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0" name="Freeform 309">
            <a:extLst>
              <a:ext uri="{FF2B5EF4-FFF2-40B4-BE49-F238E27FC236}">
                <a16:creationId xmlns:a16="http://schemas.microsoft.com/office/drawing/2014/main" id="{2FF81E85-F2F5-EB48-B70D-2369DF9D54C5}"/>
              </a:ext>
            </a:extLst>
          </p:cNvPr>
          <p:cNvSpPr/>
          <p:nvPr/>
        </p:nvSpPr>
        <p:spPr>
          <a:xfrm>
            <a:off x="2041514" y="2509937"/>
            <a:ext cx="262440" cy="37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0" h="1055">
                <a:moveTo>
                  <a:pt x="668" y="86"/>
                </a:moveTo>
                <a:close/>
                <a:moveTo>
                  <a:pt x="687" y="1055"/>
                </a:moveTo>
                <a:cubicBezTo>
                  <a:pt x="663" y="1055"/>
                  <a:pt x="644" y="1036"/>
                  <a:pt x="644" y="1012"/>
                </a:cubicBezTo>
                <a:lnTo>
                  <a:pt x="644" y="86"/>
                </a:lnTo>
                <a:lnTo>
                  <a:pt x="43" y="86"/>
                </a:lnTo>
                <a:cubicBezTo>
                  <a:pt x="20" y="86"/>
                  <a:pt x="0" y="66"/>
                  <a:pt x="0" y="43"/>
                </a:cubicBezTo>
                <a:cubicBezTo>
                  <a:pt x="0" y="19"/>
                  <a:pt x="20" y="0"/>
                  <a:pt x="43" y="0"/>
                </a:cubicBezTo>
                <a:lnTo>
                  <a:pt x="668" y="0"/>
                </a:lnTo>
                <a:cubicBezTo>
                  <a:pt x="702" y="0"/>
                  <a:pt x="730" y="27"/>
                  <a:pt x="730" y="61"/>
                </a:cubicBezTo>
                <a:lnTo>
                  <a:pt x="730" y="1012"/>
                </a:lnTo>
                <a:cubicBezTo>
                  <a:pt x="730" y="1036"/>
                  <a:pt x="710" y="1055"/>
                  <a:pt x="687" y="10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1" name="Freeform 310">
            <a:extLst>
              <a:ext uri="{FF2B5EF4-FFF2-40B4-BE49-F238E27FC236}">
                <a16:creationId xmlns:a16="http://schemas.microsoft.com/office/drawing/2014/main" id="{651BFBCC-D478-7441-ABC7-3A9ADB6EA776}"/>
              </a:ext>
            </a:extLst>
          </p:cNvPr>
          <p:cNvSpPr/>
          <p:nvPr/>
        </p:nvSpPr>
        <p:spPr>
          <a:xfrm>
            <a:off x="2598073" y="2495537"/>
            <a:ext cx="47736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1327">
                <a:moveTo>
                  <a:pt x="664" y="859"/>
                </a:moveTo>
                <a:cubicBezTo>
                  <a:pt x="556" y="859"/>
                  <a:pt x="468" y="771"/>
                  <a:pt x="468" y="663"/>
                </a:cubicBezTo>
                <a:cubicBezTo>
                  <a:pt x="468" y="556"/>
                  <a:pt x="556" y="468"/>
                  <a:pt x="664" y="468"/>
                </a:cubicBezTo>
                <a:cubicBezTo>
                  <a:pt x="772" y="468"/>
                  <a:pt x="859" y="556"/>
                  <a:pt x="859" y="663"/>
                </a:cubicBezTo>
                <a:cubicBezTo>
                  <a:pt x="859" y="771"/>
                  <a:pt x="772" y="859"/>
                  <a:pt x="664" y="859"/>
                </a:cubicBezTo>
                <a:close/>
                <a:moveTo>
                  <a:pt x="1284" y="513"/>
                </a:moveTo>
                <a:lnTo>
                  <a:pt x="1114" y="512"/>
                </a:lnTo>
                <a:cubicBezTo>
                  <a:pt x="1108" y="491"/>
                  <a:pt x="1099" y="470"/>
                  <a:pt x="1090" y="449"/>
                </a:cubicBezTo>
                <a:lnTo>
                  <a:pt x="1208" y="330"/>
                </a:lnTo>
                <a:cubicBezTo>
                  <a:pt x="1225" y="313"/>
                  <a:pt x="1224" y="286"/>
                  <a:pt x="1208" y="269"/>
                </a:cubicBezTo>
                <a:lnTo>
                  <a:pt x="1057" y="118"/>
                </a:lnTo>
                <a:cubicBezTo>
                  <a:pt x="1040" y="101"/>
                  <a:pt x="1013" y="101"/>
                  <a:pt x="996" y="118"/>
                </a:cubicBezTo>
                <a:lnTo>
                  <a:pt x="881" y="233"/>
                </a:lnTo>
                <a:cubicBezTo>
                  <a:pt x="859" y="221"/>
                  <a:pt x="837" y="212"/>
                  <a:pt x="814" y="204"/>
                </a:cubicBezTo>
                <a:lnTo>
                  <a:pt x="813" y="43"/>
                </a:lnTo>
                <a:cubicBezTo>
                  <a:pt x="812" y="19"/>
                  <a:pt x="793" y="0"/>
                  <a:pt x="770" y="0"/>
                </a:cubicBezTo>
                <a:lnTo>
                  <a:pt x="556" y="0"/>
                </a:lnTo>
                <a:cubicBezTo>
                  <a:pt x="532" y="0"/>
                  <a:pt x="513" y="19"/>
                  <a:pt x="513" y="43"/>
                </a:cubicBezTo>
                <a:lnTo>
                  <a:pt x="513" y="204"/>
                </a:lnTo>
                <a:cubicBezTo>
                  <a:pt x="489" y="212"/>
                  <a:pt x="467" y="222"/>
                  <a:pt x="445" y="233"/>
                </a:cubicBezTo>
                <a:lnTo>
                  <a:pt x="330" y="119"/>
                </a:lnTo>
                <a:cubicBezTo>
                  <a:pt x="313" y="103"/>
                  <a:pt x="286" y="103"/>
                  <a:pt x="269" y="119"/>
                </a:cubicBezTo>
                <a:lnTo>
                  <a:pt x="118" y="271"/>
                </a:lnTo>
                <a:cubicBezTo>
                  <a:pt x="102" y="287"/>
                  <a:pt x="102" y="315"/>
                  <a:pt x="118" y="331"/>
                </a:cubicBezTo>
                <a:lnTo>
                  <a:pt x="237" y="451"/>
                </a:lnTo>
                <a:cubicBezTo>
                  <a:pt x="228" y="471"/>
                  <a:pt x="220" y="492"/>
                  <a:pt x="213" y="514"/>
                </a:cubicBezTo>
                <a:lnTo>
                  <a:pt x="43" y="515"/>
                </a:lnTo>
                <a:cubicBezTo>
                  <a:pt x="19" y="515"/>
                  <a:pt x="0" y="534"/>
                  <a:pt x="0" y="558"/>
                </a:cubicBezTo>
                <a:lnTo>
                  <a:pt x="0" y="771"/>
                </a:lnTo>
                <a:cubicBezTo>
                  <a:pt x="0" y="795"/>
                  <a:pt x="20" y="814"/>
                  <a:pt x="43" y="814"/>
                </a:cubicBezTo>
                <a:lnTo>
                  <a:pt x="222" y="815"/>
                </a:lnTo>
                <a:cubicBezTo>
                  <a:pt x="229" y="833"/>
                  <a:pt x="237" y="851"/>
                  <a:pt x="246" y="869"/>
                </a:cubicBezTo>
                <a:lnTo>
                  <a:pt x="120" y="997"/>
                </a:lnTo>
                <a:cubicBezTo>
                  <a:pt x="103" y="1014"/>
                  <a:pt x="103" y="1041"/>
                  <a:pt x="120" y="1058"/>
                </a:cubicBezTo>
                <a:lnTo>
                  <a:pt x="271" y="1209"/>
                </a:lnTo>
                <a:cubicBezTo>
                  <a:pt x="288" y="1226"/>
                  <a:pt x="315" y="1226"/>
                  <a:pt x="332" y="1209"/>
                </a:cubicBezTo>
                <a:lnTo>
                  <a:pt x="464" y="1077"/>
                </a:lnTo>
                <a:cubicBezTo>
                  <a:pt x="480" y="1085"/>
                  <a:pt x="497" y="1091"/>
                  <a:pt x="514" y="1097"/>
                </a:cubicBezTo>
                <a:lnTo>
                  <a:pt x="515" y="1284"/>
                </a:lnTo>
                <a:cubicBezTo>
                  <a:pt x="515" y="1308"/>
                  <a:pt x="534" y="1327"/>
                  <a:pt x="558" y="1327"/>
                </a:cubicBezTo>
                <a:lnTo>
                  <a:pt x="772" y="1327"/>
                </a:lnTo>
                <a:cubicBezTo>
                  <a:pt x="795" y="1327"/>
                  <a:pt x="815" y="1308"/>
                  <a:pt x="815" y="1284"/>
                </a:cubicBezTo>
                <a:lnTo>
                  <a:pt x="815" y="1097"/>
                </a:lnTo>
                <a:cubicBezTo>
                  <a:pt x="832" y="1091"/>
                  <a:pt x="849" y="1084"/>
                  <a:pt x="865" y="1077"/>
                </a:cubicBezTo>
                <a:lnTo>
                  <a:pt x="997" y="1208"/>
                </a:lnTo>
                <a:cubicBezTo>
                  <a:pt x="1014" y="1224"/>
                  <a:pt x="1041" y="1224"/>
                  <a:pt x="1058" y="1207"/>
                </a:cubicBezTo>
                <a:lnTo>
                  <a:pt x="1209" y="1056"/>
                </a:lnTo>
                <a:cubicBezTo>
                  <a:pt x="1226" y="1040"/>
                  <a:pt x="1226" y="1012"/>
                  <a:pt x="1209" y="996"/>
                </a:cubicBezTo>
                <a:lnTo>
                  <a:pt x="1082" y="868"/>
                </a:lnTo>
                <a:cubicBezTo>
                  <a:pt x="1091" y="850"/>
                  <a:pt x="1099" y="832"/>
                  <a:pt x="1106" y="813"/>
                </a:cubicBezTo>
                <a:lnTo>
                  <a:pt x="1284" y="812"/>
                </a:lnTo>
                <a:cubicBezTo>
                  <a:pt x="1308" y="812"/>
                  <a:pt x="1327" y="793"/>
                  <a:pt x="1327" y="769"/>
                </a:cubicBezTo>
                <a:lnTo>
                  <a:pt x="1327" y="556"/>
                </a:lnTo>
                <a:cubicBezTo>
                  <a:pt x="1327" y="532"/>
                  <a:pt x="1308" y="513"/>
                  <a:pt x="1284" y="5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2" name="Freeform 311">
            <a:extLst>
              <a:ext uri="{FF2B5EF4-FFF2-40B4-BE49-F238E27FC236}">
                <a16:creationId xmlns:a16="http://schemas.microsoft.com/office/drawing/2014/main" id="{F23A2A86-9832-C74C-B376-3A8D2F72D34D}"/>
              </a:ext>
            </a:extLst>
          </p:cNvPr>
          <p:cNvSpPr/>
          <p:nvPr/>
        </p:nvSpPr>
        <p:spPr>
          <a:xfrm>
            <a:off x="4036994" y="2468178"/>
            <a:ext cx="389160" cy="53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2" h="1479">
                <a:moveTo>
                  <a:pt x="996" y="1393"/>
                </a:moveTo>
                <a:lnTo>
                  <a:pt x="86" y="1393"/>
                </a:lnTo>
                <a:lnTo>
                  <a:pt x="86" y="238"/>
                </a:lnTo>
                <a:lnTo>
                  <a:pt x="137" y="238"/>
                </a:lnTo>
                <a:lnTo>
                  <a:pt x="137" y="1289"/>
                </a:lnTo>
                <a:cubicBezTo>
                  <a:pt x="137" y="1312"/>
                  <a:pt x="156" y="1332"/>
                  <a:pt x="180" y="1332"/>
                </a:cubicBezTo>
                <a:lnTo>
                  <a:pt x="905" y="1332"/>
                </a:lnTo>
                <a:cubicBezTo>
                  <a:pt x="928" y="1332"/>
                  <a:pt x="948" y="1312"/>
                  <a:pt x="948" y="1289"/>
                </a:cubicBezTo>
                <a:lnTo>
                  <a:pt x="948" y="238"/>
                </a:lnTo>
                <a:lnTo>
                  <a:pt x="996" y="238"/>
                </a:lnTo>
                <a:close/>
                <a:moveTo>
                  <a:pt x="385" y="942"/>
                </a:moveTo>
                <a:lnTo>
                  <a:pt x="697" y="942"/>
                </a:lnTo>
                <a:cubicBezTo>
                  <a:pt x="721" y="942"/>
                  <a:pt x="740" y="961"/>
                  <a:pt x="740" y="985"/>
                </a:cubicBezTo>
                <a:cubicBezTo>
                  <a:pt x="740" y="1008"/>
                  <a:pt x="721" y="1028"/>
                  <a:pt x="697" y="1028"/>
                </a:cubicBezTo>
                <a:lnTo>
                  <a:pt x="385" y="1028"/>
                </a:lnTo>
                <a:cubicBezTo>
                  <a:pt x="361" y="1028"/>
                  <a:pt x="342" y="1008"/>
                  <a:pt x="342" y="985"/>
                </a:cubicBezTo>
                <a:cubicBezTo>
                  <a:pt x="342" y="961"/>
                  <a:pt x="361" y="942"/>
                  <a:pt x="385" y="942"/>
                </a:cubicBezTo>
                <a:close/>
                <a:moveTo>
                  <a:pt x="385" y="707"/>
                </a:moveTo>
                <a:lnTo>
                  <a:pt x="697" y="707"/>
                </a:lnTo>
                <a:cubicBezTo>
                  <a:pt x="721" y="707"/>
                  <a:pt x="740" y="726"/>
                  <a:pt x="740" y="750"/>
                </a:cubicBezTo>
                <a:cubicBezTo>
                  <a:pt x="740" y="774"/>
                  <a:pt x="721" y="793"/>
                  <a:pt x="697" y="793"/>
                </a:cubicBezTo>
                <a:lnTo>
                  <a:pt x="385" y="793"/>
                </a:lnTo>
                <a:cubicBezTo>
                  <a:pt x="361" y="793"/>
                  <a:pt x="342" y="774"/>
                  <a:pt x="342" y="750"/>
                </a:cubicBezTo>
                <a:cubicBezTo>
                  <a:pt x="342" y="726"/>
                  <a:pt x="361" y="707"/>
                  <a:pt x="385" y="707"/>
                </a:cubicBezTo>
                <a:close/>
                <a:moveTo>
                  <a:pt x="385" y="473"/>
                </a:moveTo>
                <a:lnTo>
                  <a:pt x="697" y="473"/>
                </a:lnTo>
                <a:cubicBezTo>
                  <a:pt x="721" y="473"/>
                  <a:pt x="740" y="492"/>
                  <a:pt x="740" y="516"/>
                </a:cubicBezTo>
                <a:cubicBezTo>
                  <a:pt x="740" y="539"/>
                  <a:pt x="721" y="559"/>
                  <a:pt x="697" y="559"/>
                </a:cubicBezTo>
                <a:lnTo>
                  <a:pt x="385" y="559"/>
                </a:lnTo>
                <a:cubicBezTo>
                  <a:pt x="361" y="559"/>
                  <a:pt x="342" y="539"/>
                  <a:pt x="342" y="516"/>
                </a:cubicBezTo>
                <a:cubicBezTo>
                  <a:pt x="342" y="492"/>
                  <a:pt x="361" y="473"/>
                  <a:pt x="385" y="473"/>
                </a:cubicBezTo>
                <a:close/>
                <a:moveTo>
                  <a:pt x="354" y="204"/>
                </a:moveTo>
                <a:cubicBezTo>
                  <a:pt x="369" y="171"/>
                  <a:pt x="393" y="142"/>
                  <a:pt x="424" y="121"/>
                </a:cubicBezTo>
                <a:cubicBezTo>
                  <a:pt x="459" y="98"/>
                  <a:pt x="499" y="86"/>
                  <a:pt x="541" y="86"/>
                </a:cubicBezTo>
                <a:cubicBezTo>
                  <a:pt x="583" y="86"/>
                  <a:pt x="624" y="98"/>
                  <a:pt x="658" y="121"/>
                </a:cubicBezTo>
                <a:cubicBezTo>
                  <a:pt x="689" y="142"/>
                  <a:pt x="713" y="171"/>
                  <a:pt x="729" y="204"/>
                </a:cubicBezTo>
                <a:lnTo>
                  <a:pt x="729" y="282"/>
                </a:lnTo>
                <a:lnTo>
                  <a:pt x="354" y="282"/>
                </a:lnTo>
                <a:close/>
                <a:moveTo>
                  <a:pt x="1020" y="152"/>
                </a:moveTo>
                <a:lnTo>
                  <a:pt x="799" y="152"/>
                </a:lnTo>
                <a:cubicBezTo>
                  <a:pt x="777" y="111"/>
                  <a:pt x="745" y="76"/>
                  <a:pt x="706" y="50"/>
                </a:cubicBezTo>
                <a:cubicBezTo>
                  <a:pt x="658" y="17"/>
                  <a:pt x="600" y="0"/>
                  <a:pt x="541" y="0"/>
                </a:cubicBezTo>
                <a:cubicBezTo>
                  <a:pt x="482" y="0"/>
                  <a:pt x="425" y="17"/>
                  <a:pt x="376" y="50"/>
                </a:cubicBezTo>
                <a:cubicBezTo>
                  <a:pt x="337" y="76"/>
                  <a:pt x="305" y="111"/>
                  <a:pt x="283" y="152"/>
                </a:cubicBezTo>
                <a:lnTo>
                  <a:pt x="62" y="152"/>
                </a:lnTo>
                <a:cubicBezTo>
                  <a:pt x="26" y="152"/>
                  <a:pt x="0" y="187"/>
                  <a:pt x="0" y="234"/>
                </a:cubicBezTo>
                <a:lnTo>
                  <a:pt x="0" y="1436"/>
                </a:lnTo>
                <a:cubicBezTo>
                  <a:pt x="0" y="1460"/>
                  <a:pt x="19" y="1479"/>
                  <a:pt x="43" y="1479"/>
                </a:cubicBezTo>
                <a:lnTo>
                  <a:pt x="1039" y="1479"/>
                </a:lnTo>
                <a:cubicBezTo>
                  <a:pt x="1063" y="1479"/>
                  <a:pt x="1082" y="1460"/>
                  <a:pt x="1082" y="1436"/>
                </a:cubicBezTo>
                <a:lnTo>
                  <a:pt x="1082" y="234"/>
                </a:lnTo>
                <a:cubicBezTo>
                  <a:pt x="1082" y="187"/>
                  <a:pt x="1056" y="152"/>
                  <a:pt x="1020" y="1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3" name="Freeform 312">
            <a:extLst>
              <a:ext uri="{FF2B5EF4-FFF2-40B4-BE49-F238E27FC236}">
                <a16:creationId xmlns:a16="http://schemas.microsoft.com/office/drawing/2014/main" id="{79DD82CF-A14E-084D-A8FC-AF32818AC0D1}"/>
              </a:ext>
            </a:extLst>
          </p:cNvPr>
          <p:cNvSpPr/>
          <p:nvPr/>
        </p:nvSpPr>
        <p:spPr>
          <a:xfrm>
            <a:off x="4740793" y="2541619"/>
            <a:ext cx="376200" cy="420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6" h="1168">
                <a:moveTo>
                  <a:pt x="760" y="847"/>
                </a:moveTo>
                <a:cubicBezTo>
                  <a:pt x="760" y="871"/>
                  <a:pt x="741" y="890"/>
                  <a:pt x="717" y="890"/>
                </a:cubicBezTo>
                <a:cubicBezTo>
                  <a:pt x="694" y="890"/>
                  <a:pt x="674" y="871"/>
                  <a:pt x="674" y="847"/>
                </a:cubicBezTo>
                <a:lnTo>
                  <a:pt x="674" y="535"/>
                </a:lnTo>
                <a:cubicBezTo>
                  <a:pt x="674" y="512"/>
                  <a:pt x="694" y="492"/>
                  <a:pt x="717" y="492"/>
                </a:cubicBezTo>
                <a:cubicBezTo>
                  <a:pt x="741" y="492"/>
                  <a:pt x="760" y="512"/>
                  <a:pt x="760" y="535"/>
                </a:cubicBezTo>
                <a:close/>
                <a:moveTo>
                  <a:pt x="560" y="892"/>
                </a:moveTo>
                <a:cubicBezTo>
                  <a:pt x="560" y="915"/>
                  <a:pt x="541" y="935"/>
                  <a:pt x="517" y="935"/>
                </a:cubicBezTo>
                <a:cubicBezTo>
                  <a:pt x="494" y="935"/>
                  <a:pt x="474" y="915"/>
                  <a:pt x="474" y="892"/>
                </a:cubicBezTo>
                <a:lnTo>
                  <a:pt x="474" y="580"/>
                </a:lnTo>
                <a:cubicBezTo>
                  <a:pt x="474" y="556"/>
                  <a:pt x="494" y="537"/>
                  <a:pt x="517" y="537"/>
                </a:cubicBezTo>
                <a:cubicBezTo>
                  <a:pt x="541" y="537"/>
                  <a:pt x="560" y="556"/>
                  <a:pt x="560" y="580"/>
                </a:cubicBezTo>
                <a:close/>
                <a:moveTo>
                  <a:pt x="360" y="847"/>
                </a:moveTo>
                <a:cubicBezTo>
                  <a:pt x="360" y="871"/>
                  <a:pt x="341" y="890"/>
                  <a:pt x="317" y="890"/>
                </a:cubicBezTo>
                <a:cubicBezTo>
                  <a:pt x="294" y="890"/>
                  <a:pt x="274" y="871"/>
                  <a:pt x="274" y="847"/>
                </a:cubicBezTo>
                <a:lnTo>
                  <a:pt x="274" y="535"/>
                </a:lnTo>
                <a:cubicBezTo>
                  <a:pt x="274" y="512"/>
                  <a:pt x="294" y="492"/>
                  <a:pt x="317" y="492"/>
                </a:cubicBezTo>
                <a:cubicBezTo>
                  <a:pt x="341" y="492"/>
                  <a:pt x="360" y="512"/>
                  <a:pt x="360" y="535"/>
                </a:cubicBezTo>
                <a:close/>
                <a:moveTo>
                  <a:pt x="1036" y="324"/>
                </a:moveTo>
                <a:cubicBezTo>
                  <a:pt x="1027" y="314"/>
                  <a:pt x="1015" y="308"/>
                  <a:pt x="1002" y="308"/>
                </a:cubicBezTo>
                <a:lnTo>
                  <a:pt x="961" y="308"/>
                </a:lnTo>
                <a:lnTo>
                  <a:pt x="707" y="15"/>
                </a:lnTo>
                <a:cubicBezTo>
                  <a:pt x="691" y="-3"/>
                  <a:pt x="664" y="-5"/>
                  <a:pt x="646" y="11"/>
                </a:cubicBezTo>
                <a:cubicBezTo>
                  <a:pt x="628" y="26"/>
                  <a:pt x="626" y="53"/>
                  <a:pt x="642" y="71"/>
                </a:cubicBezTo>
                <a:lnTo>
                  <a:pt x="847" y="308"/>
                </a:lnTo>
                <a:lnTo>
                  <a:pt x="185" y="308"/>
                </a:lnTo>
                <a:lnTo>
                  <a:pt x="391" y="71"/>
                </a:lnTo>
                <a:cubicBezTo>
                  <a:pt x="407" y="53"/>
                  <a:pt x="405" y="26"/>
                  <a:pt x="387" y="11"/>
                </a:cubicBezTo>
                <a:cubicBezTo>
                  <a:pt x="369" y="-5"/>
                  <a:pt x="342" y="-3"/>
                  <a:pt x="326" y="15"/>
                </a:cubicBezTo>
                <a:lnTo>
                  <a:pt x="72" y="308"/>
                </a:lnTo>
                <a:lnTo>
                  <a:pt x="44" y="308"/>
                </a:lnTo>
                <a:cubicBezTo>
                  <a:pt x="31" y="308"/>
                  <a:pt x="19" y="314"/>
                  <a:pt x="10" y="324"/>
                </a:cubicBezTo>
                <a:cubicBezTo>
                  <a:pt x="-3" y="340"/>
                  <a:pt x="-1" y="359"/>
                  <a:pt x="2" y="382"/>
                </a:cubicBezTo>
                <a:cubicBezTo>
                  <a:pt x="3" y="397"/>
                  <a:pt x="6" y="418"/>
                  <a:pt x="11" y="445"/>
                </a:cubicBezTo>
                <a:cubicBezTo>
                  <a:pt x="18" y="491"/>
                  <a:pt x="29" y="555"/>
                  <a:pt x="44" y="635"/>
                </a:cubicBezTo>
                <a:cubicBezTo>
                  <a:pt x="70" y="776"/>
                  <a:pt x="101" y="931"/>
                  <a:pt x="111" y="982"/>
                </a:cubicBezTo>
                <a:cubicBezTo>
                  <a:pt x="113" y="993"/>
                  <a:pt x="114" y="999"/>
                  <a:pt x="115" y="1001"/>
                </a:cubicBezTo>
                <a:cubicBezTo>
                  <a:pt x="125" y="1057"/>
                  <a:pt x="176" y="1101"/>
                  <a:pt x="265" y="1130"/>
                </a:cubicBezTo>
                <a:cubicBezTo>
                  <a:pt x="333" y="1153"/>
                  <a:pt x="423" y="1166"/>
                  <a:pt x="518" y="1168"/>
                </a:cubicBezTo>
                <a:cubicBezTo>
                  <a:pt x="525" y="1168"/>
                  <a:pt x="532" y="1168"/>
                  <a:pt x="540" y="1168"/>
                </a:cubicBezTo>
                <a:cubicBezTo>
                  <a:pt x="628" y="1168"/>
                  <a:pt x="712" y="1158"/>
                  <a:pt x="778" y="1139"/>
                </a:cubicBezTo>
                <a:cubicBezTo>
                  <a:pt x="871" y="1113"/>
                  <a:pt x="924" y="1071"/>
                  <a:pt x="937" y="1016"/>
                </a:cubicBezTo>
                <a:cubicBezTo>
                  <a:pt x="940" y="1002"/>
                  <a:pt x="970" y="841"/>
                  <a:pt x="997" y="682"/>
                </a:cubicBezTo>
                <a:cubicBezTo>
                  <a:pt x="1013" y="591"/>
                  <a:pt x="1025" y="517"/>
                  <a:pt x="1033" y="463"/>
                </a:cubicBezTo>
                <a:cubicBezTo>
                  <a:pt x="1038" y="430"/>
                  <a:pt x="1042" y="405"/>
                  <a:pt x="1044" y="387"/>
                </a:cubicBezTo>
                <a:cubicBezTo>
                  <a:pt x="1047" y="358"/>
                  <a:pt x="1048" y="340"/>
                  <a:pt x="1036" y="3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4" name="Freeform 313">
            <a:extLst>
              <a:ext uri="{FF2B5EF4-FFF2-40B4-BE49-F238E27FC236}">
                <a16:creationId xmlns:a16="http://schemas.microsoft.com/office/drawing/2014/main" id="{47FF61CD-B10A-0E49-9966-CDC0824F2DB0}"/>
              </a:ext>
            </a:extLst>
          </p:cNvPr>
          <p:cNvSpPr/>
          <p:nvPr/>
        </p:nvSpPr>
        <p:spPr>
          <a:xfrm>
            <a:off x="5530272" y="2484377"/>
            <a:ext cx="19188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4" h="197">
                <a:moveTo>
                  <a:pt x="43" y="197"/>
                </a:moveTo>
                <a:cubicBezTo>
                  <a:pt x="67" y="197"/>
                  <a:pt x="86" y="178"/>
                  <a:pt x="86" y="154"/>
                </a:cubicBezTo>
                <a:lnTo>
                  <a:pt x="86" y="86"/>
                </a:lnTo>
                <a:lnTo>
                  <a:pt x="448" y="86"/>
                </a:lnTo>
                <a:lnTo>
                  <a:pt x="448" y="154"/>
                </a:lnTo>
                <a:cubicBezTo>
                  <a:pt x="448" y="178"/>
                  <a:pt x="467" y="197"/>
                  <a:pt x="491" y="197"/>
                </a:cubicBezTo>
                <a:cubicBezTo>
                  <a:pt x="515" y="197"/>
                  <a:pt x="534" y="178"/>
                  <a:pt x="534" y="154"/>
                </a:cubicBezTo>
                <a:lnTo>
                  <a:pt x="534" y="47"/>
                </a:lnTo>
                <a:cubicBezTo>
                  <a:pt x="534" y="21"/>
                  <a:pt x="512" y="0"/>
                  <a:pt x="483" y="0"/>
                </a:cubicBezTo>
                <a:lnTo>
                  <a:pt x="52" y="0"/>
                </a:lnTo>
                <a:cubicBezTo>
                  <a:pt x="23" y="0"/>
                  <a:pt x="0" y="21"/>
                  <a:pt x="0" y="47"/>
                </a:cubicBezTo>
                <a:lnTo>
                  <a:pt x="0" y="154"/>
                </a:lnTo>
                <a:cubicBezTo>
                  <a:pt x="0" y="178"/>
                  <a:pt x="19" y="197"/>
                  <a:pt x="43" y="1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5" name="Freeform 314">
            <a:extLst>
              <a:ext uri="{FF2B5EF4-FFF2-40B4-BE49-F238E27FC236}">
                <a16:creationId xmlns:a16="http://schemas.microsoft.com/office/drawing/2014/main" id="{167FC31B-CB45-334D-B16A-EE4811F88A8E}"/>
              </a:ext>
            </a:extLst>
          </p:cNvPr>
          <p:cNvSpPr/>
          <p:nvPr/>
        </p:nvSpPr>
        <p:spPr>
          <a:xfrm>
            <a:off x="5400674" y="2565739"/>
            <a:ext cx="451440" cy="396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5" h="1101">
                <a:moveTo>
                  <a:pt x="854" y="770"/>
                </a:moveTo>
                <a:cubicBezTo>
                  <a:pt x="854" y="794"/>
                  <a:pt x="834" y="813"/>
                  <a:pt x="811" y="813"/>
                </a:cubicBezTo>
                <a:cubicBezTo>
                  <a:pt x="787" y="813"/>
                  <a:pt x="768" y="794"/>
                  <a:pt x="768" y="770"/>
                </a:cubicBezTo>
                <a:lnTo>
                  <a:pt x="768" y="292"/>
                </a:lnTo>
                <a:cubicBezTo>
                  <a:pt x="768" y="268"/>
                  <a:pt x="787" y="249"/>
                  <a:pt x="811" y="249"/>
                </a:cubicBezTo>
                <a:cubicBezTo>
                  <a:pt x="834" y="249"/>
                  <a:pt x="854" y="268"/>
                  <a:pt x="854" y="292"/>
                </a:cubicBezTo>
                <a:close/>
                <a:moveTo>
                  <a:pt x="665" y="838"/>
                </a:moveTo>
                <a:cubicBezTo>
                  <a:pt x="665" y="862"/>
                  <a:pt x="646" y="881"/>
                  <a:pt x="622" y="881"/>
                </a:cubicBezTo>
                <a:cubicBezTo>
                  <a:pt x="598" y="881"/>
                  <a:pt x="579" y="862"/>
                  <a:pt x="579" y="838"/>
                </a:cubicBezTo>
                <a:lnTo>
                  <a:pt x="579" y="360"/>
                </a:lnTo>
                <a:cubicBezTo>
                  <a:pt x="579" y="336"/>
                  <a:pt x="598" y="317"/>
                  <a:pt x="622" y="317"/>
                </a:cubicBezTo>
                <a:cubicBezTo>
                  <a:pt x="646" y="317"/>
                  <a:pt x="665" y="336"/>
                  <a:pt x="665" y="360"/>
                </a:cubicBezTo>
                <a:close/>
                <a:moveTo>
                  <a:pt x="477" y="770"/>
                </a:moveTo>
                <a:cubicBezTo>
                  <a:pt x="477" y="794"/>
                  <a:pt x="458" y="813"/>
                  <a:pt x="434" y="813"/>
                </a:cubicBezTo>
                <a:cubicBezTo>
                  <a:pt x="410" y="813"/>
                  <a:pt x="391" y="794"/>
                  <a:pt x="391" y="770"/>
                </a:cubicBezTo>
                <a:lnTo>
                  <a:pt x="391" y="292"/>
                </a:lnTo>
                <a:cubicBezTo>
                  <a:pt x="391" y="268"/>
                  <a:pt x="410" y="249"/>
                  <a:pt x="434" y="249"/>
                </a:cubicBezTo>
                <a:cubicBezTo>
                  <a:pt x="458" y="249"/>
                  <a:pt x="477" y="268"/>
                  <a:pt x="477" y="292"/>
                </a:cubicBezTo>
                <a:close/>
                <a:moveTo>
                  <a:pt x="1212" y="0"/>
                </a:moveTo>
                <a:lnTo>
                  <a:pt x="177" y="0"/>
                </a:lnTo>
                <a:lnTo>
                  <a:pt x="43" y="0"/>
                </a:lnTo>
                <a:cubicBezTo>
                  <a:pt x="19" y="0"/>
                  <a:pt x="0" y="20"/>
                  <a:pt x="0" y="43"/>
                </a:cubicBezTo>
                <a:cubicBezTo>
                  <a:pt x="0" y="67"/>
                  <a:pt x="19" y="86"/>
                  <a:pt x="43" y="86"/>
                </a:cubicBezTo>
                <a:lnTo>
                  <a:pt x="135" y="86"/>
                </a:lnTo>
                <a:cubicBezTo>
                  <a:pt x="135" y="87"/>
                  <a:pt x="135" y="88"/>
                  <a:pt x="135" y="89"/>
                </a:cubicBezTo>
                <a:cubicBezTo>
                  <a:pt x="137" y="113"/>
                  <a:pt x="140" y="147"/>
                  <a:pt x="145" y="191"/>
                </a:cubicBezTo>
                <a:cubicBezTo>
                  <a:pt x="154" y="265"/>
                  <a:pt x="166" y="367"/>
                  <a:pt x="181" y="492"/>
                </a:cubicBezTo>
                <a:cubicBezTo>
                  <a:pt x="207" y="697"/>
                  <a:pt x="238" y="930"/>
                  <a:pt x="240" y="942"/>
                </a:cubicBezTo>
                <a:cubicBezTo>
                  <a:pt x="251" y="996"/>
                  <a:pt x="299" y="1037"/>
                  <a:pt x="384" y="1065"/>
                </a:cubicBezTo>
                <a:cubicBezTo>
                  <a:pt x="448" y="1086"/>
                  <a:pt x="533" y="1099"/>
                  <a:pt x="623" y="1101"/>
                </a:cubicBezTo>
                <a:cubicBezTo>
                  <a:pt x="630" y="1101"/>
                  <a:pt x="636" y="1101"/>
                  <a:pt x="643" y="1101"/>
                </a:cubicBezTo>
                <a:cubicBezTo>
                  <a:pt x="727" y="1101"/>
                  <a:pt x="806" y="1091"/>
                  <a:pt x="869" y="1074"/>
                </a:cubicBezTo>
                <a:cubicBezTo>
                  <a:pt x="957" y="1049"/>
                  <a:pt x="1008" y="1009"/>
                  <a:pt x="1020" y="956"/>
                </a:cubicBezTo>
                <a:cubicBezTo>
                  <a:pt x="1024" y="939"/>
                  <a:pt x="1056" y="685"/>
                  <a:pt x="1078" y="497"/>
                </a:cubicBezTo>
                <a:cubicBezTo>
                  <a:pt x="1093" y="373"/>
                  <a:pt x="1104" y="267"/>
                  <a:pt x="1112" y="192"/>
                </a:cubicBezTo>
                <a:cubicBezTo>
                  <a:pt x="1117" y="148"/>
                  <a:pt x="1120" y="113"/>
                  <a:pt x="1122" y="89"/>
                </a:cubicBezTo>
                <a:cubicBezTo>
                  <a:pt x="1122" y="88"/>
                  <a:pt x="1122" y="87"/>
                  <a:pt x="1122" y="86"/>
                </a:cubicBezTo>
                <a:lnTo>
                  <a:pt x="1212" y="86"/>
                </a:lnTo>
                <a:cubicBezTo>
                  <a:pt x="1235" y="86"/>
                  <a:pt x="1255" y="67"/>
                  <a:pt x="1255" y="43"/>
                </a:cubicBezTo>
                <a:cubicBezTo>
                  <a:pt x="1255" y="20"/>
                  <a:pt x="1235" y="0"/>
                  <a:pt x="121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6" name="Freeform 315">
            <a:extLst>
              <a:ext uri="{FF2B5EF4-FFF2-40B4-BE49-F238E27FC236}">
                <a16:creationId xmlns:a16="http://schemas.microsoft.com/office/drawing/2014/main" id="{1B14C5C2-8A7F-5D4F-B4C5-106B62606E7D}"/>
              </a:ext>
            </a:extLst>
          </p:cNvPr>
          <p:cNvSpPr/>
          <p:nvPr/>
        </p:nvSpPr>
        <p:spPr>
          <a:xfrm>
            <a:off x="3324193" y="2523618"/>
            <a:ext cx="420480" cy="42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69" h="1170">
                <a:moveTo>
                  <a:pt x="1083" y="1084"/>
                </a:moveTo>
                <a:lnTo>
                  <a:pt x="799" y="1084"/>
                </a:lnTo>
                <a:lnTo>
                  <a:pt x="682" y="879"/>
                </a:lnTo>
                <a:lnTo>
                  <a:pt x="859" y="655"/>
                </a:lnTo>
                <a:lnTo>
                  <a:pt x="1083" y="938"/>
                </a:lnTo>
                <a:close/>
                <a:moveTo>
                  <a:pt x="86" y="1084"/>
                </a:moveTo>
                <a:lnTo>
                  <a:pt x="86" y="803"/>
                </a:lnTo>
                <a:cubicBezTo>
                  <a:pt x="86" y="802"/>
                  <a:pt x="87" y="801"/>
                  <a:pt x="87" y="801"/>
                </a:cubicBezTo>
                <a:lnTo>
                  <a:pt x="313" y="403"/>
                </a:lnTo>
                <a:lnTo>
                  <a:pt x="700" y="1084"/>
                </a:lnTo>
                <a:close/>
                <a:moveTo>
                  <a:pt x="858" y="132"/>
                </a:moveTo>
                <a:cubicBezTo>
                  <a:pt x="955" y="132"/>
                  <a:pt x="1034" y="211"/>
                  <a:pt x="1034" y="308"/>
                </a:cubicBezTo>
                <a:cubicBezTo>
                  <a:pt x="1034" y="405"/>
                  <a:pt x="955" y="484"/>
                  <a:pt x="858" y="484"/>
                </a:cubicBezTo>
                <a:cubicBezTo>
                  <a:pt x="761" y="484"/>
                  <a:pt x="682" y="405"/>
                  <a:pt x="682" y="308"/>
                </a:cubicBezTo>
                <a:cubicBezTo>
                  <a:pt x="682" y="211"/>
                  <a:pt x="761" y="132"/>
                  <a:pt x="858" y="132"/>
                </a:cubicBezTo>
                <a:close/>
                <a:moveTo>
                  <a:pt x="1096" y="0"/>
                </a:moveTo>
                <a:lnTo>
                  <a:pt x="73" y="0"/>
                </a:lnTo>
                <a:cubicBezTo>
                  <a:pt x="32" y="0"/>
                  <a:pt x="0" y="28"/>
                  <a:pt x="0" y="64"/>
                </a:cubicBezTo>
                <a:lnTo>
                  <a:pt x="0" y="1107"/>
                </a:lnTo>
                <a:cubicBezTo>
                  <a:pt x="0" y="1143"/>
                  <a:pt x="32" y="1170"/>
                  <a:pt x="73" y="1170"/>
                </a:cubicBezTo>
                <a:lnTo>
                  <a:pt x="1096" y="1170"/>
                </a:lnTo>
                <a:cubicBezTo>
                  <a:pt x="1137" y="1170"/>
                  <a:pt x="1169" y="1143"/>
                  <a:pt x="1169" y="1107"/>
                </a:cubicBezTo>
                <a:lnTo>
                  <a:pt x="1169" y="64"/>
                </a:lnTo>
                <a:cubicBezTo>
                  <a:pt x="1169" y="28"/>
                  <a:pt x="1137" y="0"/>
                  <a:pt x="109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7" name="Freeform 316">
            <a:extLst>
              <a:ext uri="{FF2B5EF4-FFF2-40B4-BE49-F238E27FC236}">
                <a16:creationId xmlns:a16="http://schemas.microsoft.com/office/drawing/2014/main" id="{D4EC7009-15D2-674F-A1A4-40945A758BB3}"/>
              </a:ext>
            </a:extLst>
          </p:cNvPr>
          <p:cNvSpPr/>
          <p:nvPr/>
        </p:nvSpPr>
        <p:spPr>
          <a:xfrm>
            <a:off x="6085753" y="2491218"/>
            <a:ext cx="420840" cy="452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0" h="1259">
                <a:moveTo>
                  <a:pt x="955" y="1173"/>
                </a:moveTo>
                <a:cubicBezTo>
                  <a:pt x="908" y="1173"/>
                  <a:pt x="870" y="1135"/>
                  <a:pt x="870" y="1088"/>
                </a:cubicBezTo>
                <a:cubicBezTo>
                  <a:pt x="870" y="1041"/>
                  <a:pt x="908" y="1002"/>
                  <a:pt x="955" y="1002"/>
                </a:cubicBezTo>
                <a:cubicBezTo>
                  <a:pt x="1002" y="1002"/>
                  <a:pt x="1041" y="1041"/>
                  <a:pt x="1041" y="1088"/>
                </a:cubicBezTo>
                <a:cubicBezTo>
                  <a:pt x="1041" y="1135"/>
                  <a:pt x="1002" y="1173"/>
                  <a:pt x="955" y="1173"/>
                </a:cubicBezTo>
                <a:close/>
                <a:moveTo>
                  <a:pt x="439" y="1173"/>
                </a:moveTo>
                <a:cubicBezTo>
                  <a:pt x="392" y="1173"/>
                  <a:pt x="354" y="1135"/>
                  <a:pt x="354" y="1088"/>
                </a:cubicBezTo>
                <a:cubicBezTo>
                  <a:pt x="354" y="1041"/>
                  <a:pt x="392" y="1002"/>
                  <a:pt x="439" y="1002"/>
                </a:cubicBezTo>
                <a:cubicBezTo>
                  <a:pt x="486" y="1002"/>
                  <a:pt x="524" y="1041"/>
                  <a:pt x="524" y="1088"/>
                </a:cubicBezTo>
                <a:cubicBezTo>
                  <a:pt x="524" y="1135"/>
                  <a:pt x="486" y="1173"/>
                  <a:pt x="439" y="1173"/>
                </a:cubicBezTo>
                <a:close/>
                <a:moveTo>
                  <a:pt x="1127" y="916"/>
                </a:moveTo>
                <a:lnTo>
                  <a:pt x="188" y="916"/>
                </a:lnTo>
                <a:lnTo>
                  <a:pt x="245" y="827"/>
                </a:lnTo>
                <a:lnTo>
                  <a:pt x="976" y="827"/>
                </a:lnTo>
                <a:cubicBezTo>
                  <a:pt x="977" y="827"/>
                  <a:pt x="979" y="827"/>
                  <a:pt x="980" y="827"/>
                </a:cubicBezTo>
                <a:lnTo>
                  <a:pt x="981" y="827"/>
                </a:lnTo>
                <a:cubicBezTo>
                  <a:pt x="982" y="826"/>
                  <a:pt x="983" y="826"/>
                  <a:pt x="984" y="826"/>
                </a:cubicBezTo>
                <a:cubicBezTo>
                  <a:pt x="985" y="826"/>
                  <a:pt x="985" y="826"/>
                  <a:pt x="985" y="826"/>
                </a:cubicBezTo>
                <a:cubicBezTo>
                  <a:pt x="986" y="826"/>
                  <a:pt x="987" y="825"/>
                  <a:pt x="988" y="825"/>
                </a:cubicBezTo>
                <a:cubicBezTo>
                  <a:pt x="988" y="825"/>
                  <a:pt x="989" y="825"/>
                  <a:pt x="990" y="825"/>
                </a:cubicBezTo>
                <a:cubicBezTo>
                  <a:pt x="990" y="824"/>
                  <a:pt x="991" y="824"/>
                  <a:pt x="992" y="824"/>
                </a:cubicBezTo>
                <a:cubicBezTo>
                  <a:pt x="992" y="824"/>
                  <a:pt x="993" y="824"/>
                  <a:pt x="993" y="823"/>
                </a:cubicBezTo>
                <a:cubicBezTo>
                  <a:pt x="994" y="823"/>
                  <a:pt x="995" y="823"/>
                  <a:pt x="995" y="822"/>
                </a:cubicBezTo>
                <a:cubicBezTo>
                  <a:pt x="996" y="822"/>
                  <a:pt x="996" y="822"/>
                  <a:pt x="997" y="822"/>
                </a:cubicBezTo>
                <a:cubicBezTo>
                  <a:pt x="998" y="821"/>
                  <a:pt x="999" y="820"/>
                  <a:pt x="1000" y="820"/>
                </a:cubicBezTo>
                <a:cubicBezTo>
                  <a:pt x="1000" y="819"/>
                  <a:pt x="1001" y="819"/>
                  <a:pt x="1001" y="819"/>
                </a:cubicBezTo>
                <a:cubicBezTo>
                  <a:pt x="1002" y="818"/>
                  <a:pt x="1002" y="818"/>
                  <a:pt x="1003" y="817"/>
                </a:cubicBezTo>
                <a:cubicBezTo>
                  <a:pt x="1003" y="817"/>
                  <a:pt x="1004" y="817"/>
                  <a:pt x="1004" y="816"/>
                </a:cubicBezTo>
                <a:cubicBezTo>
                  <a:pt x="1005" y="816"/>
                  <a:pt x="1005" y="815"/>
                  <a:pt x="1006" y="815"/>
                </a:cubicBezTo>
                <a:cubicBezTo>
                  <a:pt x="1006" y="814"/>
                  <a:pt x="1007" y="814"/>
                  <a:pt x="1007" y="814"/>
                </a:cubicBezTo>
                <a:cubicBezTo>
                  <a:pt x="1008" y="813"/>
                  <a:pt x="1008" y="812"/>
                  <a:pt x="1009" y="812"/>
                </a:cubicBezTo>
                <a:cubicBezTo>
                  <a:pt x="1009" y="811"/>
                  <a:pt x="1009" y="811"/>
                  <a:pt x="1010" y="811"/>
                </a:cubicBezTo>
                <a:cubicBezTo>
                  <a:pt x="1010" y="810"/>
                  <a:pt x="1011" y="809"/>
                  <a:pt x="1011" y="809"/>
                </a:cubicBezTo>
                <a:cubicBezTo>
                  <a:pt x="1011" y="808"/>
                  <a:pt x="1012" y="808"/>
                  <a:pt x="1012" y="808"/>
                </a:cubicBezTo>
                <a:cubicBezTo>
                  <a:pt x="1012" y="807"/>
                  <a:pt x="1013" y="806"/>
                  <a:pt x="1013" y="805"/>
                </a:cubicBezTo>
                <a:cubicBezTo>
                  <a:pt x="1014" y="805"/>
                  <a:pt x="1014" y="805"/>
                  <a:pt x="1014" y="804"/>
                </a:cubicBezTo>
                <a:cubicBezTo>
                  <a:pt x="1014" y="803"/>
                  <a:pt x="1015" y="802"/>
                  <a:pt x="1015" y="801"/>
                </a:cubicBezTo>
                <a:cubicBezTo>
                  <a:pt x="1016" y="801"/>
                  <a:pt x="1016" y="800"/>
                  <a:pt x="1016" y="800"/>
                </a:cubicBezTo>
                <a:cubicBezTo>
                  <a:pt x="1016" y="799"/>
                  <a:pt x="1017" y="798"/>
                  <a:pt x="1017" y="797"/>
                </a:cubicBezTo>
                <a:cubicBezTo>
                  <a:pt x="1017" y="796"/>
                  <a:pt x="1017" y="796"/>
                  <a:pt x="1017" y="795"/>
                </a:cubicBezTo>
                <a:cubicBezTo>
                  <a:pt x="1018" y="794"/>
                  <a:pt x="1018" y="794"/>
                  <a:pt x="1018" y="793"/>
                </a:cubicBezTo>
                <a:lnTo>
                  <a:pt x="1149" y="219"/>
                </a:lnTo>
                <a:cubicBezTo>
                  <a:pt x="1149" y="218"/>
                  <a:pt x="1149" y="217"/>
                  <a:pt x="1149" y="217"/>
                </a:cubicBezTo>
                <a:cubicBezTo>
                  <a:pt x="1149" y="216"/>
                  <a:pt x="1149" y="215"/>
                  <a:pt x="1149" y="215"/>
                </a:cubicBezTo>
                <a:cubicBezTo>
                  <a:pt x="1150" y="214"/>
                  <a:pt x="1150" y="213"/>
                  <a:pt x="1150" y="213"/>
                </a:cubicBezTo>
                <a:cubicBezTo>
                  <a:pt x="1150" y="212"/>
                  <a:pt x="1150" y="211"/>
                  <a:pt x="1150" y="210"/>
                </a:cubicBezTo>
                <a:cubicBezTo>
                  <a:pt x="1150" y="209"/>
                  <a:pt x="1150" y="209"/>
                  <a:pt x="1150" y="209"/>
                </a:cubicBezTo>
                <a:cubicBezTo>
                  <a:pt x="1150" y="208"/>
                  <a:pt x="1150" y="207"/>
                  <a:pt x="1150" y="206"/>
                </a:cubicBezTo>
                <a:cubicBezTo>
                  <a:pt x="1150" y="205"/>
                  <a:pt x="1149" y="205"/>
                  <a:pt x="1149" y="204"/>
                </a:cubicBezTo>
                <a:cubicBezTo>
                  <a:pt x="1149" y="203"/>
                  <a:pt x="1149" y="203"/>
                  <a:pt x="1149" y="202"/>
                </a:cubicBezTo>
                <a:cubicBezTo>
                  <a:pt x="1149" y="201"/>
                  <a:pt x="1149" y="200"/>
                  <a:pt x="1149" y="200"/>
                </a:cubicBezTo>
                <a:cubicBezTo>
                  <a:pt x="1148" y="199"/>
                  <a:pt x="1148" y="198"/>
                  <a:pt x="1148" y="198"/>
                </a:cubicBezTo>
                <a:cubicBezTo>
                  <a:pt x="1148" y="197"/>
                  <a:pt x="1147" y="196"/>
                  <a:pt x="1147" y="196"/>
                </a:cubicBezTo>
                <a:cubicBezTo>
                  <a:pt x="1147" y="195"/>
                  <a:pt x="1147" y="194"/>
                  <a:pt x="1147" y="194"/>
                </a:cubicBezTo>
                <a:cubicBezTo>
                  <a:pt x="1146" y="193"/>
                  <a:pt x="1146" y="192"/>
                  <a:pt x="1146" y="192"/>
                </a:cubicBezTo>
                <a:cubicBezTo>
                  <a:pt x="1145" y="191"/>
                  <a:pt x="1145" y="191"/>
                  <a:pt x="1145" y="190"/>
                </a:cubicBezTo>
                <a:cubicBezTo>
                  <a:pt x="1144" y="189"/>
                  <a:pt x="1144" y="189"/>
                  <a:pt x="1144" y="188"/>
                </a:cubicBezTo>
                <a:cubicBezTo>
                  <a:pt x="1143" y="188"/>
                  <a:pt x="1143" y="187"/>
                  <a:pt x="1143" y="186"/>
                </a:cubicBezTo>
                <a:cubicBezTo>
                  <a:pt x="1142" y="186"/>
                  <a:pt x="1142" y="185"/>
                  <a:pt x="1142" y="185"/>
                </a:cubicBezTo>
                <a:cubicBezTo>
                  <a:pt x="1141" y="184"/>
                  <a:pt x="1141" y="184"/>
                  <a:pt x="1140" y="183"/>
                </a:cubicBezTo>
                <a:lnTo>
                  <a:pt x="1139" y="182"/>
                </a:lnTo>
                <a:cubicBezTo>
                  <a:pt x="1139" y="181"/>
                  <a:pt x="1138" y="180"/>
                  <a:pt x="1138" y="180"/>
                </a:cubicBezTo>
                <a:cubicBezTo>
                  <a:pt x="1137" y="180"/>
                  <a:pt x="1137" y="179"/>
                  <a:pt x="1136" y="179"/>
                </a:cubicBezTo>
                <a:cubicBezTo>
                  <a:pt x="1136" y="178"/>
                  <a:pt x="1135" y="178"/>
                  <a:pt x="1134" y="177"/>
                </a:cubicBezTo>
                <a:cubicBezTo>
                  <a:pt x="1134" y="177"/>
                  <a:pt x="1134" y="176"/>
                  <a:pt x="1133" y="176"/>
                </a:cubicBezTo>
                <a:cubicBezTo>
                  <a:pt x="1132" y="176"/>
                  <a:pt x="1132" y="175"/>
                  <a:pt x="1131" y="175"/>
                </a:cubicBezTo>
                <a:cubicBezTo>
                  <a:pt x="1131" y="174"/>
                  <a:pt x="1130" y="174"/>
                  <a:pt x="1130" y="174"/>
                </a:cubicBezTo>
                <a:cubicBezTo>
                  <a:pt x="1129" y="173"/>
                  <a:pt x="1128" y="173"/>
                  <a:pt x="1128" y="172"/>
                </a:cubicBezTo>
                <a:cubicBezTo>
                  <a:pt x="1127" y="172"/>
                  <a:pt x="1126" y="172"/>
                  <a:pt x="1126" y="171"/>
                </a:cubicBezTo>
                <a:cubicBezTo>
                  <a:pt x="1125" y="171"/>
                  <a:pt x="1125" y="171"/>
                  <a:pt x="1124" y="171"/>
                </a:cubicBezTo>
                <a:cubicBezTo>
                  <a:pt x="1123" y="170"/>
                  <a:pt x="1122" y="170"/>
                  <a:pt x="1122" y="170"/>
                </a:cubicBezTo>
                <a:cubicBezTo>
                  <a:pt x="1121" y="169"/>
                  <a:pt x="1121" y="169"/>
                  <a:pt x="1120" y="169"/>
                </a:cubicBezTo>
                <a:cubicBezTo>
                  <a:pt x="1119" y="169"/>
                  <a:pt x="1118" y="169"/>
                  <a:pt x="1117" y="168"/>
                </a:cubicBezTo>
                <a:lnTo>
                  <a:pt x="1116" y="168"/>
                </a:lnTo>
                <a:cubicBezTo>
                  <a:pt x="1115" y="168"/>
                  <a:pt x="1114" y="168"/>
                  <a:pt x="1113" y="168"/>
                </a:cubicBezTo>
                <a:cubicBezTo>
                  <a:pt x="1113" y="167"/>
                  <a:pt x="1112" y="167"/>
                  <a:pt x="1111" y="167"/>
                </a:cubicBezTo>
                <a:lnTo>
                  <a:pt x="1110" y="167"/>
                </a:lnTo>
                <a:cubicBezTo>
                  <a:pt x="1109" y="167"/>
                  <a:pt x="1108" y="167"/>
                  <a:pt x="1107" y="167"/>
                </a:cubicBezTo>
                <a:lnTo>
                  <a:pt x="252" y="167"/>
                </a:lnTo>
                <a:cubicBezTo>
                  <a:pt x="247" y="167"/>
                  <a:pt x="242" y="168"/>
                  <a:pt x="238" y="169"/>
                </a:cubicBezTo>
                <a:lnTo>
                  <a:pt x="212" y="35"/>
                </a:lnTo>
                <a:cubicBezTo>
                  <a:pt x="212" y="34"/>
                  <a:pt x="212" y="33"/>
                  <a:pt x="211" y="32"/>
                </a:cubicBezTo>
                <a:cubicBezTo>
                  <a:pt x="211" y="31"/>
                  <a:pt x="211" y="31"/>
                  <a:pt x="211" y="31"/>
                </a:cubicBezTo>
                <a:cubicBezTo>
                  <a:pt x="211" y="30"/>
                  <a:pt x="211" y="29"/>
                  <a:pt x="210" y="28"/>
                </a:cubicBezTo>
                <a:lnTo>
                  <a:pt x="210" y="27"/>
                </a:lnTo>
                <a:cubicBezTo>
                  <a:pt x="209" y="26"/>
                  <a:pt x="209" y="25"/>
                  <a:pt x="209" y="25"/>
                </a:cubicBezTo>
                <a:cubicBezTo>
                  <a:pt x="208" y="24"/>
                  <a:pt x="208" y="23"/>
                  <a:pt x="208" y="23"/>
                </a:cubicBezTo>
                <a:cubicBezTo>
                  <a:pt x="208" y="22"/>
                  <a:pt x="207" y="22"/>
                  <a:pt x="207" y="21"/>
                </a:cubicBezTo>
                <a:cubicBezTo>
                  <a:pt x="207" y="21"/>
                  <a:pt x="206" y="20"/>
                  <a:pt x="206" y="19"/>
                </a:cubicBezTo>
                <a:cubicBezTo>
                  <a:pt x="206" y="19"/>
                  <a:pt x="205" y="19"/>
                  <a:pt x="205" y="18"/>
                </a:cubicBezTo>
                <a:cubicBezTo>
                  <a:pt x="205" y="18"/>
                  <a:pt x="204" y="17"/>
                  <a:pt x="203" y="16"/>
                </a:cubicBezTo>
                <a:lnTo>
                  <a:pt x="203" y="15"/>
                </a:lnTo>
                <a:cubicBezTo>
                  <a:pt x="202" y="14"/>
                  <a:pt x="201" y="14"/>
                  <a:pt x="200" y="13"/>
                </a:cubicBezTo>
                <a:cubicBezTo>
                  <a:pt x="200" y="12"/>
                  <a:pt x="200" y="12"/>
                  <a:pt x="199" y="11"/>
                </a:cubicBezTo>
                <a:cubicBezTo>
                  <a:pt x="199" y="11"/>
                  <a:pt x="198" y="10"/>
                  <a:pt x="197" y="10"/>
                </a:cubicBezTo>
                <a:cubicBezTo>
                  <a:pt x="197" y="9"/>
                  <a:pt x="196" y="9"/>
                  <a:pt x="195" y="8"/>
                </a:cubicBezTo>
                <a:lnTo>
                  <a:pt x="194" y="8"/>
                </a:lnTo>
                <a:cubicBezTo>
                  <a:pt x="193" y="7"/>
                  <a:pt x="192" y="6"/>
                  <a:pt x="191" y="6"/>
                </a:cubicBezTo>
                <a:lnTo>
                  <a:pt x="191" y="5"/>
                </a:lnTo>
                <a:cubicBezTo>
                  <a:pt x="190" y="5"/>
                  <a:pt x="188" y="4"/>
                  <a:pt x="187" y="4"/>
                </a:cubicBezTo>
                <a:cubicBezTo>
                  <a:pt x="186" y="3"/>
                  <a:pt x="185" y="3"/>
                  <a:pt x="184" y="3"/>
                </a:cubicBezTo>
                <a:cubicBezTo>
                  <a:pt x="184" y="2"/>
                  <a:pt x="183" y="2"/>
                  <a:pt x="183" y="2"/>
                </a:cubicBezTo>
                <a:cubicBezTo>
                  <a:pt x="182" y="2"/>
                  <a:pt x="182" y="2"/>
                  <a:pt x="181" y="2"/>
                </a:cubicBezTo>
                <a:cubicBezTo>
                  <a:pt x="180" y="1"/>
                  <a:pt x="180" y="1"/>
                  <a:pt x="179" y="1"/>
                </a:cubicBezTo>
                <a:cubicBezTo>
                  <a:pt x="178" y="1"/>
                  <a:pt x="178" y="1"/>
                  <a:pt x="177" y="1"/>
                </a:cubicBezTo>
                <a:cubicBezTo>
                  <a:pt x="176" y="1"/>
                  <a:pt x="175" y="1"/>
                  <a:pt x="175" y="0"/>
                </a:cubicBezTo>
                <a:cubicBezTo>
                  <a:pt x="174" y="0"/>
                  <a:pt x="174" y="0"/>
                  <a:pt x="173" y="0"/>
                </a:cubicBezTo>
                <a:cubicBezTo>
                  <a:pt x="172" y="0"/>
                  <a:pt x="171" y="0"/>
                  <a:pt x="170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7"/>
                  <a:pt x="19" y="86"/>
                  <a:pt x="43" y="86"/>
                </a:cubicBezTo>
                <a:lnTo>
                  <a:pt x="134" y="86"/>
                </a:lnTo>
                <a:lnTo>
                  <a:pt x="259" y="741"/>
                </a:lnTo>
                <a:lnTo>
                  <a:pt x="221" y="741"/>
                </a:lnTo>
                <a:cubicBezTo>
                  <a:pt x="220" y="741"/>
                  <a:pt x="219" y="741"/>
                  <a:pt x="218" y="741"/>
                </a:cubicBezTo>
                <a:cubicBezTo>
                  <a:pt x="218" y="741"/>
                  <a:pt x="217" y="741"/>
                  <a:pt x="216" y="741"/>
                </a:cubicBezTo>
                <a:cubicBezTo>
                  <a:pt x="216" y="741"/>
                  <a:pt x="215" y="741"/>
                  <a:pt x="214" y="741"/>
                </a:cubicBezTo>
                <a:cubicBezTo>
                  <a:pt x="214" y="742"/>
                  <a:pt x="213" y="742"/>
                  <a:pt x="212" y="742"/>
                </a:cubicBezTo>
                <a:lnTo>
                  <a:pt x="211" y="742"/>
                </a:lnTo>
                <a:cubicBezTo>
                  <a:pt x="210" y="742"/>
                  <a:pt x="209" y="743"/>
                  <a:pt x="208" y="743"/>
                </a:cubicBezTo>
                <a:lnTo>
                  <a:pt x="207" y="743"/>
                </a:lnTo>
                <a:cubicBezTo>
                  <a:pt x="206" y="744"/>
                  <a:pt x="205" y="744"/>
                  <a:pt x="204" y="744"/>
                </a:cubicBezTo>
                <a:cubicBezTo>
                  <a:pt x="204" y="745"/>
                  <a:pt x="203" y="745"/>
                  <a:pt x="203" y="745"/>
                </a:cubicBezTo>
                <a:cubicBezTo>
                  <a:pt x="202" y="745"/>
                  <a:pt x="201" y="746"/>
                  <a:pt x="201" y="746"/>
                </a:cubicBezTo>
                <a:cubicBezTo>
                  <a:pt x="200" y="746"/>
                  <a:pt x="199" y="747"/>
                  <a:pt x="198" y="747"/>
                </a:cubicBezTo>
                <a:cubicBezTo>
                  <a:pt x="198" y="748"/>
                  <a:pt x="197" y="748"/>
                  <a:pt x="197" y="748"/>
                </a:cubicBezTo>
                <a:cubicBezTo>
                  <a:pt x="196" y="749"/>
                  <a:pt x="196" y="749"/>
                  <a:pt x="195" y="750"/>
                </a:cubicBezTo>
                <a:cubicBezTo>
                  <a:pt x="194" y="750"/>
                  <a:pt x="194" y="750"/>
                  <a:pt x="194" y="751"/>
                </a:cubicBezTo>
                <a:cubicBezTo>
                  <a:pt x="193" y="751"/>
                  <a:pt x="192" y="752"/>
                  <a:pt x="192" y="753"/>
                </a:cubicBezTo>
                <a:cubicBezTo>
                  <a:pt x="191" y="753"/>
                  <a:pt x="191" y="753"/>
                  <a:pt x="191" y="754"/>
                </a:cubicBezTo>
                <a:cubicBezTo>
                  <a:pt x="190" y="754"/>
                  <a:pt x="190" y="755"/>
                  <a:pt x="189" y="755"/>
                </a:cubicBezTo>
                <a:cubicBezTo>
                  <a:pt x="189" y="756"/>
                  <a:pt x="188" y="756"/>
                  <a:pt x="188" y="757"/>
                </a:cubicBezTo>
                <a:cubicBezTo>
                  <a:pt x="187" y="757"/>
                  <a:pt x="187" y="758"/>
                  <a:pt x="187" y="758"/>
                </a:cubicBezTo>
                <a:cubicBezTo>
                  <a:pt x="186" y="759"/>
                  <a:pt x="186" y="760"/>
                  <a:pt x="185" y="760"/>
                </a:cubicBezTo>
                <a:lnTo>
                  <a:pt x="185" y="761"/>
                </a:lnTo>
                <a:lnTo>
                  <a:pt x="73" y="936"/>
                </a:lnTo>
                <a:cubicBezTo>
                  <a:pt x="73" y="937"/>
                  <a:pt x="73" y="937"/>
                  <a:pt x="72" y="937"/>
                </a:cubicBezTo>
                <a:cubicBezTo>
                  <a:pt x="72" y="938"/>
                  <a:pt x="71" y="939"/>
                  <a:pt x="71" y="940"/>
                </a:cubicBezTo>
                <a:cubicBezTo>
                  <a:pt x="71" y="940"/>
                  <a:pt x="71" y="941"/>
                  <a:pt x="70" y="941"/>
                </a:cubicBezTo>
                <a:cubicBezTo>
                  <a:pt x="70" y="942"/>
                  <a:pt x="70" y="943"/>
                  <a:pt x="69" y="943"/>
                </a:cubicBezTo>
                <a:cubicBezTo>
                  <a:pt x="69" y="944"/>
                  <a:pt x="69" y="945"/>
                  <a:pt x="69" y="945"/>
                </a:cubicBezTo>
                <a:cubicBezTo>
                  <a:pt x="68" y="946"/>
                  <a:pt x="68" y="947"/>
                  <a:pt x="68" y="947"/>
                </a:cubicBezTo>
                <a:cubicBezTo>
                  <a:pt x="68" y="948"/>
                  <a:pt x="68" y="949"/>
                  <a:pt x="67" y="949"/>
                </a:cubicBezTo>
                <a:cubicBezTo>
                  <a:pt x="67" y="950"/>
                  <a:pt x="67" y="951"/>
                  <a:pt x="67" y="951"/>
                </a:cubicBezTo>
                <a:cubicBezTo>
                  <a:pt x="67" y="952"/>
                  <a:pt x="67" y="953"/>
                  <a:pt x="67" y="954"/>
                </a:cubicBezTo>
                <a:cubicBezTo>
                  <a:pt x="67" y="954"/>
                  <a:pt x="66" y="955"/>
                  <a:pt x="66" y="956"/>
                </a:cubicBezTo>
                <a:cubicBezTo>
                  <a:pt x="66" y="956"/>
                  <a:pt x="66" y="957"/>
                  <a:pt x="66" y="958"/>
                </a:cubicBezTo>
                <a:cubicBezTo>
                  <a:pt x="66" y="959"/>
                  <a:pt x="66" y="959"/>
                  <a:pt x="66" y="959"/>
                </a:cubicBezTo>
                <a:cubicBezTo>
                  <a:pt x="66" y="960"/>
                  <a:pt x="66" y="960"/>
                  <a:pt x="66" y="960"/>
                </a:cubicBezTo>
                <a:cubicBezTo>
                  <a:pt x="66" y="961"/>
                  <a:pt x="66" y="961"/>
                  <a:pt x="66" y="962"/>
                </a:cubicBezTo>
                <a:cubicBezTo>
                  <a:pt x="66" y="963"/>
                  <a:pt x="66" y="964"/>
                  <a:pt x="66" y="964"/>
                </a:cubicBezTo>
                <a:cubicBezTo>
                  <a:pt x="67" y="965"/>
                  <a:pt x="67" y="965"/>
                  <a:pt x="67" y="966"/>
                </a:cubicBezTo>
                <a:cubicBezTo>
                  <a:pt x="67" y="967"/>
                  <a:pt x="67" y="968"/>
                  <a:pt x="67" y="968"/>
                </a:cubicBezTo>
                <a:cubicBezTo>
                  <a:pt x="67" y="969"/>
                  <a:pt x="67" y="969"/>
                  <a:pt x="68" y="970"/>
                </a:cubicBezTo>
                <a:cubicBezTo>
                  <a:pt x="68" y="971"/>
                  <a:pt x="68" y="972"/>
                  <a:pt x="68" y="972"/>
                </a:cubicBezTo>
                <a:cubicBezTo>
                  <a:pt x="68" y="973"/>
                  <a:pt x="68" y="973"/>
                  <a:pt x="69" y="974"/>
                </a:cubicBezTo>
                <a:cubicBezTo>
                  <a:pt x="69" y="974"/>
                  <a:pt x="69" y="975"/>
                  <a:pt x="70" y="976"/>
                </a:cubicBezTo>
                <a:cubicBezTo>
                  <a:pt x="70" y="977"/>
                  <a:pt x="70" y="977"/>
                  <a:pt x="70" y="978"/>
                </a:cubicBezTo>
                <a:cubicBezTo>
                  <a:pt x="71" y="978"/>
                  <a:pt x="71" y="979"/>
                  <a:pt x="71" y="980"/>
                </a:cubicBezTo>
                <a:cubicBezTo>
                  <a:pt x="72" y="981"/>
                  <a:pt x="72" y="981"/>
                  <a:pt x="73" y="982"/>
                </a:cubicBezTo>
                <a:cubicBezTo>
                  <a:pt x="73" y="983"/>
                  <a:pt x="73" y="983"/>
                  <a:pt x="74" y="984"/>
                </a:cubicBezTo>
                <a:cubicBezTo>
                  <a:pt x="74" y="984"/>
                  <a:pt x="75" y="985"/>
                  <a:pt x="75" y="986"/>
                </a:cubicBezTo>
                <a:cubicBezTo>
                  <a:pt x="76" y="986"/>
                  <a:pt x="76" y="986"/>
                  <a:pt x="76" y="987"/>
                </a:cubicBezTo>
                <a:cubicBezTo>
                  <a:pt x="77" y="988"/>
                  <a:pt x="77" y="988"/>
                  <a:pt x="78" y="989"/>
                </a:cubicBezTo>
                <a:lnTo>
                  <a:pt x="79" y="990"/>
                </a:lnTo>
                <a:cubicBezTo>
                  <a:pt x="79" y="990"/>
                  <a:pt x="80" y="991"/>
                  <a:pt x="81" y="991"/>
                </a:cubicBezTo>
                <a:cubicBezTo>
                  <a:pt x="81" y="992"/>
                  <a:pt x="82" y="992"/>
                  <a:pt x="82" y="993"/>
                </a:cubicBezTo>
                <a:cubicBezTo>
                  <a:pt x="83" y="993"/>
                  <a:pt x="83" y="993"/>
                  <a:pt x="84" y="994"/>
                </a:cubicBezTo>
                <a:cubicBezTo>
                  <a:pt x="84" y="994"/>
                  <a:pt x="85" y="995"/>
                  <a:pt x="86" y="995"/>
                </a:cubicBezTo>
                <a:lnTo>
                  <a:pt x="86" y="996"/>
                </a:lnTo>
                <a:cubicBezTo>
                  <a:pt x="87" y="996"/>
                  <a:pt x="87" y="996"/>
                  <a:pt x="88" y="997"/>
                </a:cubicBezTo>
                <a:lnTo>
                  <a:pt x="89" y="997"/>
                </a:lnTo>
                <a:cubicBezTo>
                  <a:pt x="90" y="998"/>
                  <a:pt x="91" y="998"/>
                  <a:pt x="92" y="999"/>
                </a:cubicBezTo>
                <a:lnTo>
                  <a:pt x="93" y="999"/>
                </a:lnTo>
                <a:cubicBezTo>
                  <a:pt x="94" y="1000"/>
                  <a:pt x="95" y="1000"/>
                  <a:pt x="96" y="1000"/>
                </a:cubicBezTo>
                <a:lnTo>
                  <a:pt x="97" y="1001"/>
                </a:lnTo>
                <a:cubicBezTo>
                  <a:pt x="98" y="1001"/>
                  <a:pt x="99" y="1001"/>
                  <a:pt x="100" y="1001"/>
                </a:cubicBezTo>
                <a:cubicBezTo>
                  <a:pt x="101" y="1001"/>
                  <a:pt x="101" y="1001"/>
                  <a:pt x="101" y="1001"/>
                </a:cubicBezTo>
                <a:cubicBezTo>
                  <a:pt x="102" y="1002"/>
                  <a:pt x="103" y="1002"/>
                  <a:pt x="104" y="1002"/>
                </a:cubicBezTo>
                <a:cubicBezTo>
                  <a:pt x="105" y="1002"/>
                  <a:pt x="105" y="1002"/>
                  <a:pt x="105" y="1002"/>
                </a:cubicBezTo>
                <a:cubicBezTo>
                  <a:pt x="107" y="1002"/>
                  <a:pt x="108" y="1002"/>
                  <a:pt x="109" y="1002"/>
                </a:cubicBezTo>
                <a:lnTo>
                  <a:pt x="290" y="1002"/>
                </a:lnTo>
                <a:cubicBezTo>
                  <a:pt x="276" y="1027"/>
                  <a:pt x="268" y="1057"/>
                  <a:pt x="268" y="1088"/>
                </a:cubicBezTo>
                <a:cubicBezTo>
                  <a:pt x="268" y="1182"/>
                  <a:pt x="344" y="1259"/>
                  <a:pt x="439" y="1259"/>
                </a:cubicBezTo>
                <a:cubicBezTo>
                  <a:pt x="533" y="1259"/>
                  <a:pt x="610" y="1182"/>
                  <a:pt x="610" y="1088"/>
                </a:cubicBezTo>
                <a:cubicBezTo>
                  <a:pt x="610" y="1057"/>
                  <a:pt x="602" y="1027"/>
                  <a:pt x="587" y="1002"/>
                </a:cubicBezTo>
                <a:lnTo>
                  <a:pt x="807" y="1002"/>
                </a:lnTo>
                <a:cubicBezTo>
                  <a:pt x="792" y="1027"/>
                  <a:pt x="784" y="1057"/>
                  <a:pt x="784" y="1088"/>
                </a:cubicBezTo>
                <a:cubicBezTo>
                  <a:pt x="784" y="1182"/>
                  <a:pt x="861" y="1259"/>
                  <a:pt x="955" y="1259"/>
                </a:cubicBezTo>
                <a:cubicBezTo>
                  <a:pt x="1050" y="1259"/>
                  <a:pt x="1127" y="1182"/>
                  <a:pt x="1127" y="1088"/>
                </a:cubicBezTo>
                <a:cubicBezTo>
                  <a:pt x="1127" y="1057"/>
                  <a:pt x="1118" y="1027"/>
                  <a:pt x="1104" y="1002"/>
                </a:cubicBezTo>
                <a:lnTo>
                  <a:pt x="1127" y="1002"/>
                </a:lnTo>
                <a:cubicBezTo>
                  <a:pt x="1151" y="1002"/>
                  <a:pt x="1170" y="983"/>
                  <a:pt x="1170" y="959"/>
                </a:cubicBezTo>
                <a:cubicBezTo>
                  <a:pt x="1170" y="936"/>
                  <a:pt x="1151" y="916"/>
                  <a:pt x="1127" y="91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8" name="Freeform 317">
            <a:extLst>
              <a:ext uri="{FF2B5EF4-FFF2-40B4-BE49-F238E27FC236}">
                <a16:creationId xmlns:a16="http://schemas.microsoft.com/office/drawing/2014/main" id="{60ECA442-096D-A543-BA2A-58AEAD690E05}"/>
              </a:ext>
            </a:extLst>
          </p:cNvPr>
          <p:cNvSpPr/>
          <p:nvPr/>
        </p:nvSpPr>
        <p:spPr>
          <a:xfrm>
            <a:off x="6837074" y="2510298"/>
            <a:ext cx="368640" cy="45251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5" h="1258">
                <a:moveTo>
                  <a:pt x="705" y="300"/>
                </a:moveTo>
                <a:lnTo>
                  <a:pt x="705" y="145"/>
                </a:lnTo>
                <a:lnTo>
                  <a:pt x="866" y="300"/>
                </a:lnTo>
                <a:close/>
                <a:moveTo>
                  <a:pt x="736" y="591"/>
                </a:moveTo>
                <a:lnTo>
                  <a:pt x="292" y="591"/>
                </a:lnTo>
                <a:cubicBezTo>
                  <a:pt x="269" y="591"/>
                  <a:pt x="249" y="572"/>
                  <a:pt x="249" y="548"/>
                </a:cubicBezTo>
                <a:cubicBezTo>
                  <a:pt x="249" y="524"/>
                  <a:pt x="269" y="505"/>
                  <a:pt x="292" y="505"/>
                </a:cubicBezTo>
                <a:lnTo>
                  <a:pt x="736" y="505"/>
                </a:lnTo>
                <a:cubicBezTo>
                  <a:pt x="760" y="505"/>
                  <a:pt x="779" y="524"/>
                  <a:pt x="779" y="548"/>
                </a:cubicBezTo>
                <a:cubicBezTo>
                  <a:pt x="779" y="572"/>
                  <a:pt x="760" y="591"/>
                  <a:pt x="736" y="591"/>
                </a:cubicBezTo>
                <a:close/>
                <a:moveTo>
                  <a:pt x="736" y="812"/>
                </a:moveTo>
                <a:lnTo>
                  <a:pt x="292" y="812"/>
                </a:lnTo>
                <a:cubicBezTo>
                  <a:pt x="269" y="812"/>
                  <a:pt x="249" y="793"/>
                  <a:pt x="249" y="769"/>
                </a:cubicBezTo>
                <a:cubicBezTo>
                  <a:pt x="249" y="745"/>
                  <a:pt x="269" y="726"/>
                  <a:pt x="292" y="726"/>
                </a:cubicBezTo>
                <a:lnTo>
                  <a:pt x="736" y="726"/>
                </a:lnTo>
                <a:cubicBezTo>
                  <a:pt x="760" y="726"/>
                  <a:pt x="779" y="745"/>
                  <a:pt x="779" y="769"/>
                </a:cubicBezTo>
                <a:cubicBezTo>
                  <a:pt x="779" y="793"/>
                  <a:pt x="760" y="812"/>
                  <a:pt x="736" y="812"/>
                </a:cubicBezTo>
                <a:close/>
                <a:moveTo>
                  <a:pt x="736" y="1034"/>
                </a:moveTo>
                <a:lnTo>
                  <a:pt x="292" y="1034"/>
                </a:lnTo>
                <a:cubicBezTo>
                  <a:pt x="269" y="1034"/>
                  <a:pt x="249" y="1014"/>
                  <a:pt x="249" y="991"/>
                </a:cubicBezTo>
                <a:cubicBezTo>
                  <a:pt x="249" y="967"/>
                  <a:pt x="269" y="948"/>
                  <a:pt x="292" y="948"/>
                </a:cubicBezTo>
                <a:lnTo>
                  <a:pt x="736" y="948"/>
                </a:lnTo>
                <a:cubicBezTo>
                  <a:pt x="760" y="948"/>
                  <a:pt x="779" y="967"/>
                  <a:pt x="779" y="991"/>
                </a:cubicBezTo>
                <a:cubicBezTo>
                  <a:pt x="779" y="1014"/>
                  <a:pt x="760" y="1034"/>
                  <a:pt x="736" y="1034"/>
                </a:cubicBezTo>
                <a:close/>
                <a:moveTo>
                  <a:pt x="1025" y="354"/>
                </a:moveTo>
                <a:cubicBezTo>
                  <a:pt x="1026" y="342"/>
                  <a:pt x="1022" y="330"/>
                  <a:pt x="1012" y="321"/>
                </a:cubicBezTo>
                <a:lnTo>
                  <a:pt x="692" y="13"/>
                </a:lnTo>
                <a:cubicBezTo>
                  <a:pt x="683" y="4"/>
                  <a:pt x="671" y="0"/>
                  <a:pt x="660" y="1"/>
                </a:cubicBezTo>
                <a:cubicBezTo>
                  <a:pt x="659" y="1"/>
                  <a:pt x="659" y="0"/>
                  <a:pt x="658" y="0"/>
                </a:cubicBezTo>
                <a:lnTo>
                  <a:pt x="60" y="0"/>
                </a:lnTo>
                <a:cubicBezTo>
                  <a:pt x="25" y="0"/>
                  <a:pt x="0" y="34"/>
                  <a:pt x="0" y="80"/>
                </a:cubicBezTo>
                <a:lnTo>
                  <a:pt x="0" y="1215"/>
                </a:lnTo>
                <a:cubicBezTo>
                  <a:pt x="0" y="1239"/>
                  <a:pt x="19" y="1258"/>
                  <a:pt x="43" y="1258"/>
                </a:cubicBezTo>
                <a:lnTo>
                  <a:pt x="982" y="1258"/>
                </a:lnTo>
                <a:cubicBezTo>
                  <a:pt x="1006" y="1258"/>
                  <a:pt x="1025" y="1239"/>
                  <a:pt x="1025" y="1215"/>
                </a:cubicBezTo>
                <a:lnTo>
                  <a:pt x="1025" y="356"/>
                </a:lnTo>
                <a:cubicBezTo>
                  <a:pt x="1025" y="355"/>
                  <a:pt x="1025" y="355"/>
                  <a:pt x="1025" y="3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9" name="Freeform 318">
            <a:extLst>
              <a:ext uri="{FF2B5EF4-FFF2-40B4-BE49-F238E27FC236}">
                <a16:creationId xmlns:a16="http://schemas.microsoft.com/office/drawing/2014/main" id="{43CAA1BF-B845-8D49-A71F-1D3B63614878}"/>
              </a:ext>
            </a:extLst>
          </p:cNvPr>
          <p:cNvSpPr/>
          <p:nvPr/>
        </p:nvSpPr>
        <p:spPr>
          <a:xfrm>
            <a:off x="4049594" y="1100538"/>
            <a:ext cx="363959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2" h="1327">
                <a:moveTo>
                  <a:pt x="172" y="620"/>
                </a:moveTo>
                <a:lnTo>
                  <a:pt x="171" y="419"/>
                </a:lnTo>
                <a:cubicBezTo>
                  <a:pt x="171" y="235"/>
                  <a:pt x="321" y="86"/>
                  <a:pt x="505" y="86"/>
                </a:cubicBezTo>
                <a:cubicBezTo>
                  <a:pt x="689" y="86"/>
                  <a:pt x="839" y="235"/>
                  <a:pt x="839" y="419"/>
                </a:cubicBezTo>
                <a:lnTo>
                  <a:pt x="839" y="620"/>
                </a:lnTo>
                <a:close/>
                <a:moveTo>
                  <a:pt x="800" y="1051"/>
                </a:moveTo>
                <a:cubicBezTo>
                  <a:pt x="800" y="1075"/>
                  <a:pt x="781" y="1094"/>
                  <a:pt x="757" y="1094"/>
                </a:cubicBezTo>
                <a:cubicBezTo>
                  <a:pt x="734" y="1094"/>
                  <a:pt x="714" y="1075"/>
                  <a:pt x="714" y="1051"/>
                </a:cubicBezTo>
                <a:lnTo>
                  <a:pt x="714" y="896"/>
                </a:lnTo>
                <a:cubicBezTo>
                  <a:pt x="714" y="873"/>
                  <a:pt x="734" y="853"/>
                  <a:pt x="757" y="853"/>
                </a:cubicBezTo>
                <a:cubicBezTo>
                  <a:pt x="781" y="853"/>
                  <a:pt x="800" y="873"/>
                  <a:pt x="800" y="896"/>
                </a:cubicBezTo>
                <a:close/>
                <a:moveTo>
                  <a:pt x="952" y="620"/>
                </a:moveTo>
                <a:lnTo>
                  <a:pt x="926" y="620"/>
                </a:lnTo>
                <a:lnTo>
                  <a:pt x="925" y="419"/>
                </a:lnTo>
                <a:cubicBezTo>
                  <a:pt x="925" y="188"/>
                  <a:pt x="736" y="0"/>
                  <a:pt x="505" y="0"/>
                </a:cubicBezTo>
                <a:cubicBezTo>
                  <a:pt x="274" y="0"/>
                  <a:pt x="85" y="188"/>
                  <a:pt x="85" y="419"/>
                </a:cubicBezTo>
                <a:lnTo>
                  <a:pt x="86" y="620"/>
                </a:lnTo>
                <a:lnTo>
                  <a:pt x="60" y="620"/>
                </a:lnTo>
                <a:cubicBezTo>
                  <a:pt x="27" y="620"/>
                  <a:pt x="0" y="647"/>
                  <a:pt x="0" y="680"/>
                </a:cubicBezTo>
                <a:lnTo>
                  <a:pt x="0" y="1266"/>
                </a:lnTo>
                <a:cubicBezTo>
                  <a:pt x="0" y="1299"/>
                  <a:pt x="27" y="1327"/>
                  <a:pt x="60" y="1327"/>
                </a:cubicBezTo>
                <a:lnTo>
                  <a:pt x="952" y="1327"/>
                </a:lnTo>
                <a:cubicBezTo>
                  <a:pt x="985" y="1327"/>
                  <a:pt x="1012" y="1299"/>
                  <a:pt x="1012" y="1266"/>
                </a:cubicBezTo>
                <a:lnTo>
                  <a:pt x="1012" y="680"/>
                </a:lnTo>
                <a:cubicBezTo>
                  <a:pt x="1012" y="647"/>
                  <a:pt x="985" y="620"/>
                  <a:pt x="952" y="6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0" name="Freeform 319">
            <a:extLst>
              <a:ext uri="{FF2B5EF4-FFF2-40B4-BE49-F238E27FC236}">
                <a16:creationId xmlns:a16="http://schemas.microsoft.com/office/drawing/2014/main" id="{59199631-1F4A-AB45-B62C-5CAB52EEB81A}"/>
              </a:ext>
            </a:extLst>
          </p:cNvPr>
          <p:cNvSpPr/>
          <p:nvPr/>
        </p:nvSpPr>
        <p:spPr>
          <a:xfrm>
            <a:off x="520873" y="3249378"/>
            <a:ext cx="39636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02" h="1013">
                <a:moveTo>
                  <a:pt x="1016" y="772"/>
                </a:moveTo>
                <a:lnTo>
                  <a:pt x="829" y="772"/>
                </a:lnTo>
                <a:lnTo>
                  <a:pt x="829" y="231"/>
                </a:lnTo>
                <a:lnTo>
                  <a:pt x="1016" y="231"/>
                </a:lnTo>
                <a:close/>
                <a:moveTo>
                  <a:pt x="312" y="817"/>
                </a:moveTo>
                <a:cubicBezTo>
                  <a:pt x="272" y="817"/>
                  <a:pt x="240" y="785"/>
                  <a:pt x="240" y="746"/>
                </a:cubicBezTo>
                <a:cubicBezTo>
                  <a:pt x="240" y="706"/>
                  <a:pt x="272" y="674"/>
                  <a:pt x="312" y="674"/>
                </a:cubicBezTo>
                <a:cubicBezTo>
                  <a:pt x="351" y="674"/>
                  <a:pt x="383" y="706"/>
                  <a:pt x="383" y="746"/>
                </a:cubicBezTo>
                <a:cubicBezTo>
                  <a:pt x="383" y="785"/>
                  <a:pt x="351" y="817"/>
                  <a:pt x="312" y="817"/>
                </a:cubicBezTo>
                <a:close/>
                <a:moveTo>
                  <a:pt x="1052" y="145"/>
                </a:moveTo>
                <a:lnTo>
                  <a:pt x="1009" y="145"/>
                </a:lnTo>
                <a:lnTo>
                  <a:pt x="1009" y="60"/>
                </a:lnTo>
                <a:cubicBezTo>
                  <a:pt x="1009" y="27"/>
                  <a:pt x="982" y="0"/>
                  <a:pt x="949" y="0"/>
                </a:cubicBezTo>
                <a:lnTo>
                  <a:pt x="60" y="0"/>
                </a:lnTo>
                <a:cubicBezTo>
                  <a:pt x="27" y="0"/>
                  <a:pt x="0" y="27"/>
                  <a:pt x="0" y="60"/>
                </a:cubicBezTo>
                <a:lnTo>
                  <a:pt x="0" y="953"/>
                </a:lnTo>
                <a:cubicBezTo>
                  <a:pt x="0" y="986"/>
                  <a:pt x="27" y="1013"/>
                  <a:pt x="60" y="1013"/>
                </a:cubicBezTo>
                <a:lnTo>
                  <a:pt x="949" y="1013"/>
                </a:lnTo>
                <a:cubicBezTo>
                  <a:pt x="982" y="1013"/>
                  <a:pt x="1009" y="986"/>
                  <a:pt x="1009" y="953"/>
                </a:cubicBezTo>
                <a:lnTo>
                  <a:pt x="1009" y="858"/>
                </a:lnTo>
                <a:lnTo>
                  <a:pt x="1052" y="858"/>
                </a:lnTo>
                <a:cubicBezTo>
                  <a:pt x="1080" y="858"/>
                  <a:pt x="1102" y="834"/>
                  <a:pt x="1102" y="803"/>
                </a:cubicBezTo>
                <a:lnTo>
                  <a:pt x="1102" y="199"/>
                </a:lnTo>
                <a:cubicBezTo>
                  <a:pt x="1102" y="169"/>
                  <a:pt x="1080" y="145"/>
                  <a:pt x="1052" y="1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1" name="Freeform 320">
            <a:extLst>
              <a:ext uri="{FF2B5EF4-FFF2-40B4-BE49-F238E27FC236}">
                <a16:creationId xmlns:a16="http://schemas.microsoft.com/office/drawing/2014/main" id="{9219DF44-F114-6C42-B824-D62D0A890FC2}"/>
              </a:ext>
            </a:extLst>
          </p:cNvPr>
          <p:cNvSpPr/>
          <p:nvPr/>
        </p:nvSpPr>
        <p:spPr>
          <a:xfrm>
            <a:off x="1900753" y="3249019"/>
            <a:ext cx="477360" cy="36539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1016">
                <a:moveTo>
                  <a:pt x="502" y="86"/>
                </a:moveTo>
                <a:close/>
                <a:moveTo>
                  <a:pt x="689" y="164"/>
                </a:moveTo>
                <a:close/>
                <a:moveTo>
                  <a:pt x="1261" y="1016"/>
                </a:moveTo>
                <a:lnTo>
                  <a:pt x="66" y="1016"/>
                </a:lnTo>
                <a:cubicBezTo>
                  <a:pt x="29" y="1016"/>
                  <a:pt x="0" y="987"/>
                  <a:pt x="0" y="952"/>
                </a:cubicBezTo>
                <a:lnTo>
                  <a:pt x="0" y="69"/>
                </a:lnTo>
                <a:cubicBezTo>
                  <a:pt x="0" y="31"/>
                  <a:pt x="31" y="0"/>
                  <a:pt x="69" y="0"/>
                </a:cubicBezTo>
                <a:lnTo>
                  <a:pt x="502" y="0"/>
                </a:lnTo>
                <a:cubicBezTo>
                  <a:pt x="518" y="0"/>
                  <a:pt x="533" y="7"/>
                  <a:pt x="545" y="18"/>
                </a:cubicBezTo>
                <a:lnTo>
                  <a:pt x="681" y="156"/>
                </a:lnTo>
                <a:lnTo>
                  <a:pt x="1261" y="156"/>
                </a:lnTo>
                <a:cubicBezTo>
                  <a:pt x="1297" y="156"/>
                  <a:pt x="1327" y="185"/>
                  <a:pt x="1327" y="221"/>
                </a:cubicBezTo>
                <a:lnTo>
                  <a:pt x="1327" y="952"/>
                </a:lnTo>
                <a:cubicBezTo>
                  <a:pt x="1327" y="987"/>
                  <a:pt x="1297" y="1016"/>
                  <a:pt x="1261" y="101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2" name="Freeform 321">
            <a:extLst>
              <a:ext uri="{FF2B5EF4-FFF2-40B4-BE49-F238E27FC236}">
                <a16:creationId xmlns:a16="http://schemas.microsoft.com/office/drawing/2014/main" id="{658CD5D7-065E-2841-B139-E7FC306D902B}"/>
              </a:ext>
            </a:extLst>
          </p:cNvPr>
          <p:cNvSpPr/>
          <p:nvPr/>
        </p:nvSpPr>
        <p:spPr>
          <a:xfrm>
            <a:off x="2139433" y="3249018"/>
            <a:ext cx="23868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4" h="86">
                <a:moveTo>
                  <a:pt x="621" y="86"/>
                </a:moveTo>
                <a:lnTo>
                  <a:pt x="43" y="86"/>
                </a:lnTo>
                <a:cubicBezTo>
                  <a:pt x="19" y="86"/>
                  <a:pt x="0" y="67"/>
                  <a:pt x="0" y="43"/>
                </a:cubicBezTo>
                <a:cubicBezTo>
                  <a:pt x="0" y="20"/>
                  <a:pt x="19" y="0"/>
                  <a:pt x="43" y="0"/>
                </a:cubicBezTo>
                <a:lnTo>
                  <a:pt x="621" y="0"/>
                </a:lnTo>
                <a:cubicBezTo>
                  <a:pt x="644" y="0"/>
                  <a:pt x="664" y="20"/>
                  <a:pt x="664" y="43"/>
                </a:cubicBezTo>
                <a:cubicBezTo>
                  <a:pt x="664" y="67"/>
                  <a:pt x="644" y="86"/>
                  <a:pt x="621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3" name="Freeform 322">
            <a:extLst>
              <a:ext uri="{FF2B5EF4-FFF2-40B4-BE49-F238E27FC236}">
                <a16:creationId xmlns:a16="http://schemas.microsoft.com/office/drawing/2014/main" id="{E75A0D73-7803-744D-B776-C6C2C1A555F9}"/>
              </a:ext>
            </a:extLst>
          </p:cNvPr>
          <p:cNvSpPr/>
          <p:nvPr/>
        </p:nvSpPr>
        <p:spPr>
          <a:xfrm>
            <a:off x="3422473" y="3450618"/>
            <a:ext cx="102240" cy="137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5" h="382">
                <a:moveTo>
                  <a:pt x="129" y="214"/>
                </a:moveTo>
                <a:lnTo>
                  <a:pt x="22" y="302"/>
                </a:lnTo>
                <a:cubicBezTo>
                  <a:pt x="8" y="313"/>
                  <a:pt x="0" y="327"/>
                  <a:pt x="0" y="343"/>
                </a:cubicBezTo>
                <a:cubicBezTo>
                  <a:pt x="0" y="368"/>
                  <a:pt x="19" y="382"/>
                  <a:pt x="45" y="382"/>
                </a:cubicBezTo>
                <a:lnTo>
                  <a:pt x="249" y="382"/>
                </a:lnTo>
                <a:cubicBezTo>
                  <a:pt x="269" y="382"/>
                  <a:pt x="285" y="367"/>
                  <a:pt x="285" y="347"/>
                </a:cubicBezTo>
                <a:cubicBezTo>
                  <a:pt x="285" y="327"/>
                  <a:pt x="269" y="311"/>
                  <a:pt x="249" y="311"/>
                </a:cubicBezTo>
                <a:lnTo>
                  <a:pt x="118" y="311"/>
                </a:lnTo>
                <a:lnTo>
                  <a:pt x="179" y="263"/>
                </a:lnTo>
                <a:cubicBezTo>
                  <a:pt x="246" y="212"/>
                  <a:pt x="278" y="180"/>
                  <a:pt x="278" y="117"/>
                </a:cubicBezTo>
                <a:lnTo>
                  <a:pt x="278" y="116"/>
                </a:lnTo>
                <a:cubicBezTo>
                  <a:pt x="278" y="46"/>
                  <a:pt x="227" y="0"/>
                  <a:pt x="149" y="0"/>
                </a:cubicBezTo>
                <a:cubicBezTo>
                  <a:pt x="92" y="0"/>
                  <a:pt x="56" y="21"/>
                  <a:pt x="26" y="56"/>
                </a:cubicBezTo>
                <a:cubicBezTo>
                  <a:pt x="20" y="62"/>
                  <a:pt x="16" y="72"/>
                  <a:pt x="16" y="81"/>
                </a:cubicBezTo>
                <a:cubicBezTo>
                  <a:pt x="16" y="102"/>
                  <a:pt x="33" y="119"/>
                  <a:pt x="54" y="119"/>
                </a:cubicBezTo>
                <a:cubicBezTo>
                  <a:pt x="67" y="119"/>
                  <a:pt x="77" y="113"/>
                  <a:pt x="82" y="107"/>
                </a:cubicBezTo>
                <a:cubicBezTo>
                  <a:pt x="103" y="85"/>
                  <a:pt x="120" y="74"/>
                  <a:pt x="143" y="74"/>
                </a:cubicBezTo>
                <a:cubicBezTo>
                  <a:pt x="173" y="74"/>
                  <a:pt x="194" y="92"/>
                  <a:pt x="194" y="123"/>
                </a:cubicBezTo>
                <a:cubicBezTo>
                  <a:pt x="194" y="155"/>
                  <a:pt x="176" y="176"/>
                  <a:pt x="129" y="21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4" name="Freeform 323">
            <a:extLst>
              <a:ext uri="{FF2B5EF4-FFF2-40B4-BE49-F238E27FC236}">
                <a16:creationId xmlns:a16="http://schemas.microsoft.com/office/drawing/2014/main" id="{E060F402-74C7-014D-88CA-1C5590BEE0F4}"/>
              </a:ext>
            </a:extLst>
          </p:cNvPr>
          <p:cNvSpPr/>
          <p:nvPr/>
        </p:nvSpPr>
        <p:spPr>
          <a:xfrm>
            <a:off x="3545954" y="3452418"/>
            <a:ext cx="99720" cy="136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8" h="380">
                <a:moveTo>
                  <a:pt x="36" y="72"/>
                </a:moveTo>
                <a:lnTo>
                  <a:pt x="180" y="72"/>
                </a:lnTo>
                <a:lnTo>
                  <a:pt x="40" y="317"/>
                </a:lnTo>
                <a:cubicBezTo>
                  <a:pt x="36" y="325"/>
                  <a:pt x="33" y="336"/>
                  <a:pt x="33" y="343"/>
                </a:cubicBezTo>
                <a:cubicBezTo>
                  <a:pt x="33" y="367"/>
                  <a:pt x="53" y="380"/>
                  <a:pt x="75" y="380"/>
                </a:cubicBezTo>
                <a:cubicBezTo>
                  <a:pt x="91" y="380"/>
                  <a:pt x="104" y="372"/>
                  <a:pt x="115" y="352"/>
                </a:cubicBezTo>
                <a:lnTo>
                  <a:pt x="266" y="78"/>
                </a:lnTo>
                <a:cubicBezTo>
                  <a:pt x="273" y="65"/>
                  <a:pt x="278" y="50"/>
                  <a:pt x="278" y="38"/>
                </a:cubicBezTo>
                <a:cubicBezTo>
                  <a:pt x="278" y="14"/>
                  <a:pt x="264" y="0"/>
                  <a:pt x="240" y="0"/>
                </a:cubicBezTo>
                <a:lnTo>
                  <a:pt x="36" y="0"/>
                </a:lnTo>
                <a:cubicBezTo>
                  <a:pt x="16" y="0"/>
                  <a:pt x="0" y="17"/>
                  <a:pt x="0" y="36"/>
                </a:cubicBezTo>
                <a:cubicBezTo>
                  <a:pt x="0" y="56"/>
                  <a:pt x="1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5" name="Freeform 324">
            <a:extLst>
              <a:ext uri="{FF2B5EF4-FFF2-40B4-BE49-F238E27FC236}">
                <a16:creationId xmlns:a16="http://schemas.microsoft.com/office/drawing/2014/main" id="{5847D8A0-9D07-644B-B52B-8CAC7843FC80}"/>
              </a:ext>
            </a:extLst>
          </p:cNvPr>
          <p:cNvSpPr/>
          <p:nvPr/>
        </p:nvSpPr>
        <p:spPr>
          <a:xfrm>
            <a:off x="3311593" y="3194299"/>
            <a:ext cx="444960" cy="477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37" h="1326">
                <a:moveTo>
                  <a:pt x="1151" y="1240"/>
                </a:moveTo>
                <a:lnTo>
                  <a:pt x="86" y="1240"/>
                </a:lnTo>
                <a:lnTo>
                  <a:pt x="86" y="522"/>
                </a:lnTo>
                <a:lnTo>
                  <a:pt x="1151" y="522"/>
                </a:lnTo>
                <a:close/>
                <a:moveTo>
                  <a:pt x="433" y="265"/>
                </a:moveTo>
                <a:lnTo>
                  <a:pt x="811" y="265"/>
                </a:lnTo>
                <a:cubicBezTo>
                  <a:pt x="834" y="265"/>
                  <a:pt x="854" y="284"/>
                  <a:pt x="854" y="308"/>
                </a:cubicBezTo>
                <a:cubicBezTo>
                  <a:pt x="854" y="332"/>
                  <a:pt x="834" y="351"/>
                  <a:pt x="811" y="351"/>
                </a:cubicBezTo>
                <a:lnTo>
                  <a:pt x="433" y="351"/>
                </a:lnTo>
                <a:cubicBezTo>
                  <a:pt x="409" y="351"/>
                  <a:pt x="390" y="332"/>
                  <a:pt x="390" y="308"/>
                </a:cubicBezTo>
                <a:cubicBezTo>
                  <a:pt x="390" y="284"/>
                  <a:pt x="409" y="265"/>
                  <a:pt x="433" y="265"/>
                </a:cubicBezTo>
                <a:close/>
                <a:moveTo>
                  <a:pt x="1237" y="147"/>
                </a:moveTo>
                <a:cubicBezTo>
                  <a:pt x="1237" y="112"/>
                  <a:pt x="1205" y="94"/>
                  <a:pt x="1172" y="94"/>
                </a:cubicBezTo>
                <a:lnTo>
                  <a:pt x="1045" y="94"/>
                </a:lnTo>
                <a:lnTo>
                  <a:pt x="1045" y="42"/>
                </a:lnTo>
                <a:cubicBezTo>
                  <a:pt x="1045" y="19"/>
                  <a:pt x="1026" y="0"/>
                  <a:pt x="1002" y="0"/>
                </a:cubicBezTo>
                <a:cubicBezTo>
                  <a:pt x="979" y="0"/>
                  <a:pt x="959" y="19"/>
                  <a:pt x="959" y="42"/>
                </a:cubicBezTo>
                <a:lnTo>
                  <a:pt x="959" y="94"/>
                </a:lnTo>
                <a:lnTo>
                  <a:pt x="274" y="94"/>
                </a:lnTo>
                <a:lnTo>
                  <a:pt x="274" y="42"/>
                </a:lnTo>
                <a:cubicBezTo>
                  <a:pt x="274" y="19"/>
                  <a:pt x="254" y="0"/>
                  <a:pt x="231" y="0"/>
                </a:cubicBezTo>
                <a:cubicBezTo>
                  <a:pt x="207" y="0"/>
                  <a:pt x="188" y="19"/>
                  <a:pt x="188" y="42"/>
                </a:cubicBezTo>
                <a:lnTo>
                  <a:pt x="188" y="94"/>
                </a:lnTo>
                <a:lnTo>
                  <a:pt x="65" y="94"/>
                </a:lnTo>
                <a:cubicBezTo>
                  <a:pt x="22" y="94"/>
                  <a:pt x="0" y="120"/>
                  <a:pt x="0" y="147"/>
                </a:cubicBezTo>
                <a:lnTo>
                  <a:pt x="0" y="470"/>
                </a:lnTo>
                <a:cubicBezTo>
                  <a:pt x="0" y="475"/>
                  <a:pt x="1" y="480"/>
                  <a:pt x="3" y="484"/>
                </a:cubicBezTo>
                <a:cubicBezTo>
                  <a:pt x="1" y="490"/>
                  <a:pt x="0" y="495"/>
                  <a:pt x="0" y="501"/>
                </a:cubicBezTo>
                <a:lnTo>
                  <a:pt x="0" y="1261"/>
                </a:lnTo>
                <a:cubicBezTo>
                  <a:pt x="0" y="1297"/>
                  <a:pt x="29" y="1326"/>
                  <a:pt x="65" y="1326"/>
                </a:cubicBezTo>
                <a:lnTo>
                  <a:pt x="1172" y="1326"/>
                </a:lnTo>
                <a:cubicBezTo>
                  <a:pt x="1208" y="1326"/>
                  <a:pt x="1237" y="1297"/>
                  <a:pt x="1237" y="1261"/>
                </a:cubicBezTo>
                <a:lnTo>
                  <a:pt x="1237" y="501"/>
                </a:lnTo>
                <a:cubicBezTo>
                  <a:pt x="1237" y="495"/>
                  <a:pt x="1236" y="490"/>
                  <a:pt x="1235" y="484"/>
                </a:cubicBezTo>
                <a:cubicBezTo>
                  <a:pt x="1236" y="479"/>
                  <a:pt x="1237" y="474"/>
                  <a:pt x="1237" y="47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6" name="Freeform 325">
            <a:extLst>
              <a:ext uri="{FF2B5EF4-FFF2-40B4-BE49-F238E27FC236}">
                <a16:creationId xmlns:a16="http://schemas.microsoft.com/office/drawing/2014/main" id="{84C1F5C4-3D6F-FF48-B0E9-E9EBF6393445}"/>
              </a:ext>
            </a:extLst>
          </p:cNvPr>
          <p:cNvSpPr/>
          <p:nvPr/>
        </p:nvSpPr>
        <p:spPr>
          <a:xfrm>
            <a:off x="6142274" y="6023178"/>
            <a:ext cx="371879" cy="38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4" h="1058">
                <a:moveTo>
                  <a:pt x="1025" y="302"/>
                </a:moveTo>
                <a:cubicBezTo>
                  <a:pt x="1026" y="301"/>
                  <a:pt x="1026" y="301"/>
                  <a:pt x="1026" y="300"/>
                </a:cubicBezTo>
                <a:cubicBezTo>
                  <a:pt x="1027" y="300"/>
                  <a:pt x="1027" y="299"/>
                  <a:pt x="1027" y="298"/>
                </a:cubicBezTo>
                <a:cubicBezTo>
                  <a:pt x="1028" y="298"/>
                  <a:pt x="1028" y="297"/>
                  <a:pt x="1029" y="297"/>
                </a:cubicBezTo>
                <a:cubicBezTo>
                  <a:pt x="1029" y="296"/>
                  <a:pt x="1029" y="295"/>
                  <a:pt x="1030" y="295"/>
                </a:cubicBezTo>
                <a:cubicBezTo>
                  <a:pt x="1030" y="294"/>
                  <a:pt x="1030" y="294"/>
                  <a:pt x="1030" y="293"/>
                </a:cubicBezTo>
                <a:cubicBezTo>
                  <a:pt x="1031" y="292"/>
                  <a:pt x="1031" y="292"/>
                  <a:pt x="1031" y="291"/>
                </a:cubicBezTo>
                <a:cubicBezTo>
                  <a:pt x="1031" y="290"/>
                  <a:pt x="1032" y="289"/>
                  <a:pt x="1032" y="289"/>
                </a:cubicBezTo>
                <a:cubicBezTo>
                  <a:pt x="1032" y="288"/>
                  <a:pt x="1032" y="288"/>
                  <a:pt x="1032" y="287"/>
                </a:cubicBezTo>
                <a:cubicBezTo>
                  <a:pt x="1032" y="286"/>
                  <a:pt x="1033" y="286"/>
                  <a:pt x="1033" y="285"/>
                </a:cubicBezTo>
                <a:cubicBezTo>
                  <a:pt x="1033" y="284"/>
                  <a:pt x="1033" y="283"/>
                  <a:pt x="1033" y="282"/>
                </a:cubicBezTo>
                <a:lnTo>
                  <a:pt x="1033" y="281"/>
                </a:lnTo>
                <a:cubicBezTo>
                  <a:pt x="1034" y="279"/>
                  <a:pt x="1034" y="278"/>
                  <a:pt x="1034" y="276"/>
                </a:cubicBezTo>
                <a:cubicBezTo>
                  <a:pt x="1034" y="275"/>
                  <a:pt x="1034" y="274"/>
                  <a:pt x="1033" y="272"/>
                </a:cubicBezTo>
                <a:cubicBezTo>
                  <a:pt x="1033" y="271"/>
                  <a:pt x="1033" y="271"/>
                  <a:pt x="1033" y="270"/>
                </a:cubicBezTo>
                <a:cubicBezTo>
                  <a:pt x="1033" y="269"/>
                  <a:pt x="1033" y="269"/>
                  <a:pt x="1033" y="268"/>
                </a:cubicBezTo>
                <a:cubicBezTo>
                  <a:pt x="1033" y="267"/>
                  <a:pt x="1032" y="267"/>
                  <a:pt x="1032" y="266"/>
                </a:cubicBezTo>
                <a:cubicBezTo>
                  <a:pt x="1032" y="265"/>
                  <a:pt x="1032" y="264"/>
                  <a:pt x="1032" y="264"/>
                </a:cubicBezTo>
                <a:cubicBezTo>
                  <a:pt x="1032" y="263"/>
                  <a:pt x="1031" y="263"/>
                  <a:pt x="1031" y="262"/>
                </a:cubicBezTo>
                <a:cubicBezTo>
                  <a:pt x="1031" y="261"/>
                  <a:pt x="1031" y="260"/>
                  <a:pt x="1030" y="260"/>
                </a:cubicBezTo>
                <a:cubicBezTo>
                  <a:pt x="1030" y="259"/>
                  <a:pt x="1030" y="259"/>
                  <a:pt x="1029" y="258"/>
                </a:cubicBezTo>
                <a:cubicBezTo>
                  <a:pt x="1029" y="257"/>
                  <a:pt x="1029" y="257"/>
                  <a:pt x="1029" y="256"/>
                </a:cubicBezTo>
                <a:cubicBezTo>
                  <a:pt x="1028" y="255"/>
                  <a:pt x="1028" y="255"/>
                  <a:pt x="1027" y="254"/>
                </a:cubicBezTo>
                <a:cubicBezTo>
                  <a:pt x="1027" y="254"/>
                  <a:pt x="1027" y="253"/>
                  <a:pt x="1026" y="252"/>
                </a:cubicBezTo>
                <a:lnTo>
                  <a:pt x="1025" y="251"/>
                </a:lnTo>
                <a:cubicBezTo>
                  <a:pt x="1025" y="250"/>
                  <a:pt x="1024" y="250"/>
                  <a:pt x="1024" y="249"/>
                </a:cubicBezTo>
                <a:cubicBezTo>
                  <a:pt x="1023" y="248"/>
                  <a:pt x="1022" y="247"/>
                  <a:pt x="1021" y="246"/>
                </a:cubicBezTo>
                <a:lnTo>
                  <a:pt x="788" y="13"/>
                </a:lnTo>
                <a:cubicBezTo>
                  <a:pt x="772" y="-4"/>
                  <a:pt x="744" y="-4"/>
                  <a:pt x="728" y="13"/>
                </a:cubicBezTo>
                <a:cubicBezTo>
                  <a:pt x="711" y="30"/>
                  <a:pt x="711" y="57"/>
                  <a:pt x="728" y="74"/>
                </a:cubicBezTo>
                <a:lnTo>
                  <a:pt x="887" y="233"/>
                </a:lnTo>
                <a:lnTo>
                  <a:pt x="469" y="233"/>
                </a:lnTo>
                <a:cubicBezTo>
                  <a:pt x="366" y="233"/>
                  <a:pt x="285" y="252"/>
                  <a:pt x="218" y="290"/>
                </a:cubicBezTo>
                <a:cubicBezTo>
                  <a:pt x="155" y="327"/>
                  <a:pt x="107" y="381"/>
                  <a:pt x="73" y="456"/>
                </a:cubicBezTo>
                <a:cubicBezTo>
                  <a:pt x="43" y="520"/>
                  <a:pt x="24" y="600"/>
                  <a:pt x="13" y="702"/>
                </a:cubicBezTo>
                <a:cubicBezTo>
                  <a:pt x="4" y="783"/>
                  <a:pt x="0" y="880"/>
                  <a:pt x="0" y="1015"/>
                </a:cubicBezTo>
                <a:cubicBezTo>
                  <a:pt x="0" y="1039"/>
                  <a:pt x="19" y="1058"/>
                  <a:pt x="43" y="1058"/>
                </a:cubicBezTo>
                <a:cubicBezTo>
                  <a:pt x="66" y="1058"/>
                  <a:pt x="86" y="1039"/>
                  <a:pt x="86" y="1015"/>
                </a:cubicBezTo>
                <a:cubicBezTo>
                  <a:pt x="86" y="786"/>
                  <a:pt x="97" y="610"/>
                  <a:pt x="151" y="492"/>
                </a:cubicBezTo>
                <a:cubicBezTo>
                  <a:pt x="206" y="373"/>
                  <a:pt x="304" y="319"/>
                  <a:pt x="469" y="319"/>
                </a:cubicBezTo>
                <a:lnTo>
                  <a:pt x="887" y="319"/>
                </a:lnTo>
                <a:lnTo>
                  <a:pt x="727" y="479"/>
                </a:lnTo>
                <a:cubicBezTo>
                  <a:pt x="711" y="495"/>
                  <a:pt x="711" y="523"/>
                  <a:pt x="727" y="539"/>
                </a:cubicBezTo>
                <a:cubicBezTo>
                  <a:pt x="736" y="548"/>
                  <a:pt x="747" y="552"/>
                  <a:pt x="758" y="552"/>
                </a:cubicBezTo>
                <a:cubicBezTo>
                  <a:pt x="769" y="552"/>
                  <a:pt x="780" y="548"/>
                  <a:pt x="788" y="539"/>
                </a:cubicBezTo>
                <a:lnTo>
                  <a:pt x="1021" y="307"/>
                </a:lnTo>
                <a:lnTo>
                  <a:pt x="1021" y="306"/>
                </a:lnTo>
                <a:cubicBezTo>
                  <a:pt x="1022" y="306"/>
                  <a:pt x="1023" y="305"/>
                  <a:pt x="1024" y="304"/>
                </a:cubicBezTo>
                <a:cubicBezTo>
                  <a:pt x="1024" y="303"/>
                  <a:pt x="1025" y="303"/>
                  <a:pt x="1025" y="30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7" name="Freeform 326">
            <a:extLst>
              <a:ext uri="{FF2B5EF4-FFF2-40B4-BE49-F238E27FC236}">
                <a16:creationId xmlns:a16="http://schemas.microsoft.com/office/drawing/2014/main" id="{DD70C787-2D69-D940-8472-AB8CE3B5C568}"/>
              </a:ext>
            </a:extLst>
          </p:cNvPr>
          <p:cNvSpPr/>
          <p:nvPr/>
        </p:nvSpPr>
        <p:spPr>
          <a:xfrm>
            <a:off x="4041674" y="3233538"/>
            <a:ext cx="379800" cy="40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128">
                <a:moveTo>
                  <a:pt x="1048" y="876"/>
                </a:moveTo>
                <a:cubicBezTo>
                  <a:pt x="1049" y="876"/>
                  <a:pt x="1049" y="875"/>
                  <a:pt x="1050" y="875"/>
                </a:cubicBezTo>
                <a:cubicBezTo>
                  <a:pt x="1050" y="874"/>
                  <a:pt x="1050" y="873"/>
                  <a:pt x="1051" y="873"/>
                </a:cubicBezTo>
                <a:cubicBezTo>
                  <a:pt x="1051" y="872"/>
                  <a:pt x="1051" y="872"/>
                  <a:pt x="1052" y="871"/>
                </a:cubicBezTo>
                <a:cubicBezTo>
                  <a:pt x="1052" y="870"/>
                  <a:pt x="1052" y="870"/>
                  <a:pt x="1052" y="869"/>
                </a:cubicBezTo>
                <a:cubicBezTo>
                  <a:pt x="1053" y="868"/>
                  <a:pt x="1053" y="868"/>
                  <a:pt x="1053" y="867"/>
                </a:cubicBezTo>
                <a:cubicBezTo>
                  <a:pt x="1053" y="866"/>
                  <a:pt x="1054" y="866"/>
                  <a:pt x="1054" y="865"/>
                </a:cubicBezTo>
                <a:cubicBezTo>
                  <a:pt x="1054" y="864"/>
                  <a:pt x="1054" y="864"/>
                  <a:pt x="1054" y="863"/>
                </a:cubicBezTo>
                <a:cubicBezTo>
                  <a:pt x="1055" y="862"/>
                  <a:pt x="1055" y="862"/>
                  <a:pt x="1055" y="861"/>
                </a:cubicBezTo>
                <a:cubicBezTo>
                  <a:pt x="1055" y="860"/>
                  <a:pt x="1055" y="859"/>
                  <a:pt x="1055" y="859"/>
                </a:cubicBezTo>
                <a:cubicBezTo>
                  <a:pt x="1055" y="858"/>
                  <a:pt x="1055" y="858"/>
                  <a:pt x="1055" y="857"/>
                </a:cubicBezTo>
                <a:cubicBezTo>
                  <a:pt x="1056" y="855"/>
                  <a:pt x="1056" y="854"/>
                  <a:pt x="1056" y="853"/>
                </a:cubicBezTo>
                <a:cubicBezTo>
                  <a:pt x="1056" y="851"/>
                  <a:pt x="1056" y="850"/>
                  <a:pt x="1055" y="848"/>
                </a:cubicBezTo>
                <a:cubicBezTo>
                  <a:pt x="1055" y="848"/>
                  <a:pt x="1055" y="847"/>
                  <a:pt x="1055" y="846"/>
                </a:cubicBezTo>
                <a:cubicBezTo>
                  <a:pt x="1055" y="846"/>
                  <a:pt x="1055" y="845"/>
                  <a:pt x="1055" y="844"/>
                </a:cubicBezTo>
                <a:cubicBezTo>
                  <a:pt x="1055" y="843"/>
                  <a:pt x="1055" y="843"/>
                  <a:pt x="1054" y="842"/>
                </a:cubicBezTo>
                <a:cubicBezTo>
                  <a:pt x="1054" y="841"/>
                  <a:pt x="1054" y="841"/>
                  <a:pt x="1054" y="840"/>
                </a:cubicBezTo>
                <a:cubicBezTo>
                  <a:pt x="1054" y="839"/>
                  <a:pt x="1053" y="839"/>
                  <a:pt x="1053" y="838"/>
                </a:cubicBezTo>
                <a:cubicBezTo>
                  <a:pt x="1053" y="837"/>
                  <a:pt x="1053" y="837"/>
                  <a:pt x="1052" y="836"/>
                </a:cubicBezTo>
                <a:cubicBezTo>
                  <a:pt x="1052" y="835"/>
                  <a:pt x="1052" y="835"/>
                  <a:pt x="1052" y="834"/>
                </a:cubicBezTo>
                <a:cubicBezTo>
                  <a:pt x="1051" y="834"/>
                  <a:pt x="1051" y="833"/>
                  <a:pt x="1051" y="832"/>
                </a:cubicBezTo>
                <a:cubicBezTo>
                  <a:pt x="1050" y="832"/>
                  <a:pt x="1050" y="831"/>
                  <a:pt x="1050" y="831"/>
                </a:cubicBezTo>
                <a:cubicBezTo>
                  <a:pt x="1049" y="830"/>
                  <a:pt x="1049" y="829"/>
                  <a:pt x="1048" y="829"/>
                </a:cubicBezTo>
                <a:cubicBezTo>
                  <a:pt x="1048" y="828"/>
                  <a:pt x="1048" y="828"/>
                  <a:pt x="1047" y="827"/>
                </a:cubicBezTo>
                <a:cubicBezTo>
                  <a:pt x="1047" y="826"/>
                  <a:pt x="1046" y="826"/>
                  <a:pt x="1046" y="825"/>
                </a:cubicBezTo>
                <a:cubicBezTo>
                  <a:pt x="1045" y="824"/>
                  <a:pt x="1044" y="823"/>
                  <a:pt x="1043" y="823"/>
                </a:cubicBezTo>
                <a:cubicBezTo>
                  <a:pt x="1043" y="822"/>
                  <a:pt x="1043" y="822"/>
                  <a:pt x="1043" y="822"/>
                </a:cubicBezTo>
                <a:lnTo>
                  <a:pt x="810" y="589"/>
                </a:lnTo>
                <a:cubicBezTo>
                  <a:pt x="794" y="573"/>
                  <a:pt x="766" y="573"/>
                  <a:pt x="750" y="589"/>
                </a:cubicBezTo>
                <a:cubicBezTo>
                  <a:pt x="733" y="606"/>
                  <a:pt x="733" y="634"/>
                  <a:pt x="750" y="650"/>
                </a:cubicBezTo>
                <a:lnTo>
                  <a:pt x="909" y="810"/>
                </a:lnTo>
                <a:lnTo>
                  <a:pt x="491" y="810"/>
                </a:lnTo>
                <a:cubicBezTo>
                  <a:pt x="268" y="810"/>
                  <a:pt x="86" y="648"/>
                  <a:pt x="86" y="448"/>
                </a:cubicBezTo>
                <a:cubicBezTo>
                  <a:pt x="86" y="249"/>
                  <a:pt x="268" y="87"/>
                  <a:pt x="491" y="87"/>
                </a:cubicBezTo>
                <a:lnTo>
                  <a:pt x="780" y="86"/>
                </a:lnTo>
                <a:cubicBezTo>
                  <a:pt x="804" y="86"/>
                  <a:pt x="823" y="66"/>
                  <a:pt x="823" y="43"/>
                </a:cubicBezTo>
                <a:cubicBezTo>
                  <a:pt x="823" y="19"/>
                  <a:pt x="804" y="0"/>
                  <a:pt x="780" y="0"/>
                </a:cubicBezTo>
                <a:lnTo>
                  <a:pt x="491" y="1"/>
                </a:lnTo>
                <a:cubicBezTo>
                  <a:pt x="360" y="1"/>
                  <a:pt x="238" y="47"/>
                  <a:pt x="146" y="131"/>
                </a:cubicBezTo>
                <a:cubicBezTo>
                  <a:pt x="52" y="215"/>
                  <a:pt x="0" y="328"/>
                  <a:pt x="0" y="448"/>
                </a:cubicBezTo>
                <a:cubicBezTo>
                  <a:pt x="0" y="569"/>
                  <a:pt x="52" y="681"/>
                  <a:pt x="146" y="766"/>
                </a:cubicBezTo>
                <a:cubicBezTo>
                  <a:pt x="238" y="850"/>
                  <a:pt x="360" y="896"/>
                  <a:pt x="491" y="896"/>
                </a:cubicBezTo>
                <a:lnTo>
                  <a:pt x="909" y="896"/>
                </a:lnTo>
                <a:lnTo>
                  <a:pt x="750" y="1055"/>
                </a:lnTo>
                <a:cubicBezTo>
                  <a:pt x="733" y="1072"/>
                  <a:pt x="733" y="1099"/>
                  <a:pt x="750" y="1116"/>
                </a:cubicBezTo>
                <a:cubicBezTo>
                  <a:pt x="758" y="1124"/>
                  <a:pt x="769" y="1128"/>
                  <a:pt x="780" y="1128"/>
                </a:cubicBezTo>
                <a:cubicBezTo>
                  <a:pt x="791" y="1128"/>
                  <a:pt x="802" y="1124"/>
                  <a:pt x="811" y="1116"/>
                </a:cubicBezTo>
                <a:lnTo>
                  <a:pt x="1043" y="883"/>
                </a:lnTo>
                <a:cubicBezTo>
                  <a:pt x="1044" y="882"/>
                  <a:pt x="1045" y="881"/>
                  <a:pt x="1046" y="880"/>
                </a:cubicBezTo>
                <a:cubicBezTo>
                  <a:pt x="1046" y="879"/>
                  <a:pt x="1047" y="879"/>
                  <a:pt x="1047" y="878"/>
                </a:cubicBezTo>
                <a:cubicBezTo>
                  <a:pt x="1048" y="878"/>
                  <a:pt x="1048" y="877"/>
                  <a:pt x="1048" y="87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8" name="Freeform 327">
            <a:extLst>
              <a:ext uri="{FF2B5EF4-FFF2-40B4-BE49-F238E27FC236}">
                <a16:creationId xmlns:a16="http://schemas.microsoft.com/office/drawing/2014/main" id="{6786B583-39CE-3B42-B80B-3118E9167CE8}"/>
              </a:ext>
            </a:extLst>
          </p:cNvPr>
          <p:cNvSpPr/>
          <p:nvPr/>
        </p:nvSpPr>
        <p:spPr>
          <a:xfrm>
            <a:off x="4690392" y="3193218"/>
            <a:ext cx="42408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9" h="1327">
                <a:moveTo>
                  <a:pt x="275" y="806"/>
                </a:moveTo>
                <a:lnTo>
                  <a:pt x="887" y="806"/>
                </a:lnTo>
                <a:lnTo>
                  <a:pt x="887" y="1241"/>
                </a:lnTo>
                <a:lnTo>
                  <a:pt x="275" y="1241"/>
                </a:lnTo>
                <a:close/>
                <a:moveTo>
                  <a:pt x="725" y="327"/>
                </a:moveTo>
                <a:lnTo>
                  <a:pt x="397" y="327"/>
                </a:lnTo>
                <a:lnTo>
                  <a:pt x="397" y="89"/>
                </a:lnTo>
                <a:lnTo>
                  <a:pt x="725" y="89"/>
                </a:lnTo>
                <a:close/>
                <a:moveTo>
                  <a:pt x="1178" y="363"/>
                </a:moveTo>
                <a:cubicBezTo>
                  <a:pt x="1182" y="348"/>
                  <a:pt x="1178" y="332"/>
                  <a:pt x="1166" y="321"/>
                </a:cubicBezTo>
                <a:lnTo>
                  <a:pt x="846" y="12"/>
                </a:lnTo>
                <a:cubicBezTo>
                  <a:pt x="845" y="11"/>
                  <a:pt x="845" y="11"/>
                  <a:pt x="845" y="11"/>
                </a:cubicBezTo>
                <a:cubicBezTo>
                  <a:pt x="844" y="10"/>
                  <a:pt x="843" y="10"/>
                  <a:pt x="843" y="9"/>
                </a:cubicBezTo>
                <a:cubicBezTo>
                  <a:pt x="842" y="9"/>
                  <a:pt x="842" y="8"/>
                  <a:pt x="841" y="8"/>
                </a:cubicBezTo>
                <a:cubicBezTo>
                  <a:pt x="840" y="8"/>
                  <a:pt x="840" y="7"/>
                  <a:pt x="839" y="7"/>
                </a:cubicBezTo>
                <a:cubicBezTo>
                  <a:pt x="839" y="6"/>
                  <a:pt x="838" y="6"/>
                  <a:pt x="837" y="6"/>
                </a:cubicBezTo>
                <a:cubicBezTo>
                  <a:pt x="837" y="5"/>
                  <a:pt x="836" y="5"/>
                  <a:pt x="836" y="5"/>
                </a:cubicBezTo>
                <a:cubicBezTo>
                  <a:pt x="835" y="4"/>
                  <a:pt x="834" y="4"/>
                  <a:pt x="834" y="4"/>
                </a:cubicBezTo>
                <a:cubicBezTo>
                  <a:pt x="833" y="3"/>
                  <a:pt x="832" y="3"/>
                  <a:pt x="832" y="3"/>
                </a:cubicBezTo>
                <a:cubicBezTo>
                  <a:pt x="831" y="3"/>
                  <a:pt x="830" y="2"/>
                  <a:pt x="830" y="2"/>
                </a:cubicBezTo>
                <a:cubicBezTo>
                  <a:pt x="829" y="2"/>
                  <a:pt x="828" y="2"/>
                  <a:pt x="828" y="1"/>
                </a:cubicBezTo>
                <a:cubicBezTo>
                  <a:pt x="827" y="1"/>
                  <a:pt x="826" y="1"/>
                  <a:pt x="826" y="1"/>
                </a:cubicBezTo>
                <a:cubicBezTo>
                  <a:pt x="825" y="1"/>
                  <a:pt x="824" y="1"/>
                  <a:pt x="824" y="0"/>
                </a:cubicBezTo>
                <a:cubicBezTo>
                  <a:pt x="823" y="0"/>
                  <a:pt x="822" y="0"/>
                  <a:pt x="822" y="0"/>
                </a:cubicBezTo>
                <a:cubicBezTo>
                  <a:pt x="821" y="0"/>
                  <a:pt x="820" y="0"/>
                  <a:pt x="820" y="0"/>
                </a:cubicBezTo>
                <a:cubicBezTo>
                  <a:pt x="819" y="0"/>
                  <a:pt x="818" y="0"/>
                  <a:pt x="817" y="0"/>
                </a:cubicBezTo>
                <a:lnTo>
                  <a:pt x="816" y="0"/>
                </a:lnTo>
                <a:lnTo>
                  <a:pt x="74" y="0"/>
                </a:lnTo>
                <a:cubicBezTo>
                  <a:pt x="40" y="0"/>
                  <a:pt x="0" y="35"/>
                  <a:pt x="0" y="81"/>
                </a:cubicBezTo>
                <a:lnTo>
                  <a:pt x="0" y="1284"/>
                </a:lnTo>
                <a:cubicBezTo>
                  <a:pt x="0" y="1307"/>
                  <a:pt x="19" y="1327"/>
                  <a:pt x="43" y="1327"/>
                </a:cubicBezTo>
                <a:lnTo>
                  <a:pt x="252" y="1327"/>
                </a:lnTo>
                <a:lnTo>
                  <a:pt x="911" y="1327"/>
                </a:lnTo>
                <a:lnTo>
                  <a:pt x="1136" y="1327"/>
                </a:lnTo>
                <a:cubicBezTo>
                  <a:pt x="1160" y="1327"/>
                  <a:pt x="1179" y="1307"/>
                  <a:pt x="1179" y="1284"/>
                </a:cubicBezTo>
                <a:lnTo>
                  <a:pt x="1179" y="374"/>
                </a:lnTo>
                <a:cubicBezTo>
                  <a:pt x="1179" y="370"/>
                  <a:pt x="1179" y="366"/>
                  <a:pt x="1178" y="3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9" name="Freeform 328">
            <a:extLst>
              <a:ext uri="{FF2B5EF4-FFF2-40B4-BE49-F238E27FC236}">
                <a16:creationId xmlns:a16="http://schemas.microsoft.com/office/drawing/2014/main" id="{0F4C771C-A2C5-C94A-A4AB-A5BE5689A26D}"/>
              </a:ext>
            </a:extLst>
          </p:cNvPr>
          <p:cNvSpPr/>
          <p:nvPr/>
        </p:nvSpPr>
        <p:spPr>
          <a:xfrm>
            <a:off x="5761753" y="3210497"/>
            <a:ext cx="81000" cy="8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6" h="226">
                <a:moveTo>
                  <a:pt x="211" y="185"/>
                </a:moveTo>
                <a:cubicBezTo>
                  <a:pt x="197" y="205"/>
                  <a:pt x="177" y="219"/>
                  <a:pt x="153" y="224"/>
                </a:cubicBezTo>
                <a:cubicBezTo>
                  <a:pt x="146" y="226"/>
                  <a:pt x="140" y="226"/>
                  <a:pt x="133" y="226"/>
                </a:cubicBezTo>
                <a:cubicBezTo>
                  <a:pt x="116" y="226"/>
                  <a:pt x="98" y="221"/>
                  <a:pt x="83" y="211"/>
                </a:cubicBezTo>
                <a:cubicBezTo>
                  <a:pt x="79" y="208"/>
                  <a:pt x="76" y="206"/>
                  <a:pt x="73" y="203"/>
                </a:cubicBezTo>
                <a:cubicBezTo>
                  <a:pt x="71" y="202"/>
                  <a:pt x="70" y="200"/>
                  <a:pt x="69" y="199"/>
                </a:cubicBezTo>
                <a:lnTo>
                  <a:pt x="25" y="155"/>
                </a:lnTo>
                <a:cubicBezTo>
                  <a:pt x="9" y="139"/>
                  <a:pt x="0" y="117"/>
                  <a:pt x="0" y="94"/>
                </a:cubicBezTo>
                <a:cubicBezTo>
                  <a:pt x="0" y="72"/>
                  <a:pt x="9" y="50"/>
                  <a:pt x="25" y="34"/>
                </a:cubicBezTo>
                <a:lnTo>
                  <a:pt x="33" y="25"/>
                </a:lnTo>
                <a:cubicBezTo>
                  <a:pt x="67" y="-8"/>
                  <a:pt x="121" y="-8"/>
                  <a:pt x="155" y="25"/>
                </a:cubicBezTo>
                <a:lnTo>
                  <a:pt x="199" y="69"/>
                </a:lnTo>
                <a:cubicBezTo>
                  <a:pt x="230" y="100"/>
                  <a:pt x="235" y="148"/>
                  <a:pt x="211" y="18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0" name="Freeform 329">
            <a:extLst>
              <a:ext uri="{FF2B5EF4-FFF2-40B4-BE49-F238E27FC236}">
                <a16:creationId xmlns:a16="http://schemas.microsoft.com/office/drawing/2014/main" id="{62C73A35-4FAD-DD4D-B7BB-4EBFB85DFC44}"/>
              </a:ext>
            </a:extLst>
          </p:cNvPr>
          <p:cNvSpPr/>
          <p:nvPr/>
        </p:nvSpPr>
        <p:spPr>
          <a:xfrm>
            <a:off x="5406794" y="3210858"/>
            <a:ext cx="81360" cy="8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7" h="226">
                <a:moveTo>
                  <a:pt x="227" y="94"/>
                </a:moveTo>
                <a:cubicBezTo>
                  <a:pt x="227" y="117"/>
                  <a:pt x="218" y="139"/>
                  <a:pt x="201" y="155"/>
                </a:cubicBezTo>
                <a:lnTo>
                  <a:pt x="158" y="199"/>
                </a:lnTo>
                <a:cubicBezTo>
                  <a:pt x="153" y="203"/>
                  <a:pt x="149" y="207"/>
                  <a:pt x="143" y="211"/>
                </a:cubicBezTo>
                <a:cubicBezTo>
                  <a:pt x="128" y="221"/>
                  <a:pt x="110" y="226"/>
                  <a:pt x="93" y="226"/>
                </a:cubicBezTo>
                <a:cubicBezTo>
                  <a:pt x="86" y="226"/>
                  <a:pt x="80" y="226"/>
                  <a:pt x="74" y="224"/>
                </a:cubicBezTo>
                <a:cubicBezTo>
                  <a:pt x="49" y="219"/>
                  <a:pt x="29" y="205"/>
                  <a:pt x="15" y="184"/>
                </a:cubicBezTo>
                <a:cubicBezTo>
                  <a:pt x="-9" y="148"/>
                  <a:pt x="-3" y="99"/>
                  <a:pt x="27" y="69"/>
                </a:cubicBezTo>
                <a:lnTo>
                  <a:pt x="28" y="69"/>
                </a:lnTo>
                <a:lnTo>
                  <a:pt x="71" y="25"/>
                </a:lnTo>
                <a:cubicBezTo>
                  <a:pt x="79" y="17"/>
                  <a:pt x="89" y="11"/>
                  <a:pt x="99" y="6"/>
                </a:cubicBezTo>
                <a:cubicBezTo>
                  <a:pt x="109" y="2"/>
                  <a:pt x="121" y="0"/>
                  <a:pt x="132" y="0"/>
                </a:cubicBezTo>
                <a:cubicBezTo>
                  <a:pt x="155" y="0"/>
                  <a:pt x="177" y="9"/>
                  <a:pt x="193" y="25"/>
                </a:cubicBezTo>
                <a:lnTo>
                  <a:pt x="201" y="34"/>
                </a:lnTo>
                <a:cubicBezTo>
                  <a:pt x="218" y="50"/>
                  <a:pt x="227" y="72"/>
                  <a:pt x="227" y="9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1" name="Freeform 330">
            <a:extLst>
              <a:ext uri="{FF2B5EF4-FFF2-40B4-BE49-F238E27FC236}">
                <a16:creationId xmlns:a16="http://schemas.microsoft.com/office/drawing/2014/main" id="{B3841A55-BDDB-2F41-B5F0-370DAA3370E3}"/>
              </a:ext>
            </a:extLst>
          </p:cNvPr>
          <p:cNvSpPr/>
          <p:nvPr/>
        </p:nvSpPr>
        <p:spPr>
          <a:xfrm>
            <a:off x="5426233" y="3228859"/>
            <a:ext cx="400680" cy="44171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4" h="1228">
                <a:moveTo>
                  <a:pt x="863" y="304"/>
                </a:moveTo>
                <a:lnTo>
                  <a:pt x="587" y="577"/>
                </a:lnTo>
                <a:cubicBezTo>
                  <a:pt x="580" y="589"/>
                  <a:pt x="567" y="596"/>
                  <a:pt x="552" y="596"/>
                </a:cubicBezTo>
                <a:lnTo>
                  <a:pt x="345" y="596"/>
                </a:lnTo>
                <a:cubicBezTo>
                  <a:pt x="322" y="596"/>
                  <a:pt x="302" y="577"/>
                  <a:pt x="302" y="553"/>
                </a:cubicBezTo>
                <a:cubicBezTo>
                  <a:pt x="302" y="530"/>
                  <a:pt x="322" y="510"/>
                  <a:pt x="345" y="510"/>
                </a:cubicBezTo>
                <a:lnTo>
                  <a:pt x="533" y="510"/>
                </a:lnTo>
                <a:lnTo>
                  <a:pt x="802" y="243"/>
                </a:lnTo>
                <a:cubicBezTo>
                  <a:pt x="819" y="226"/>
                  <a:pt x="846" y="227"/>
                  <a:pt x="863" y="243"/>
                </a:cubicBezTo>
                <a:cubicBezTo>
                  <a:pt x="880" y="260"/>
                  <a:pt x="880" y="288"/>
                  <a:pt x="863" y="304"/>
                </a:cubicBezTo>
                <a:close/>
                <a:moveTo>
                  <a:pt x="916" y="982"/>
                </a:moveTo>
                <a:cubicBezTo>
                  <a:pt x="928" y="972"/>
                  <a:pt x="939" y="961"/>
                  <a:pt x="950" y="950"/>
                </a:cubicBezTo>
                <a:cubicBezTo>
                  <a:pt x="1056" y="845"/>
                  <a:pt x="1114" y="705"/>
                  <a:pt x="1114" y="557"/>
                </a:cubicBezTo>
                <a:cubicBezTo>
                  <a:pt x="1114" y="408"/>
                  <a:pt x="1056" y="268"/>
                  <a:pt x="950" y="163"/>
                </a:cubicBezTo>
                <a:cubicBezTo>
                  <a:pt x="845" y="58"/>
                  <a:pt x="706" y="0"/>
                  <a:pt x="557" y="0"/>
                </a:cubicBezTo>
                <a:cubicBezTo>
                  <a:pt x="408" y="0"/>
                  <a:pt x="268" y="58"/>
                  <a:pt x="163" y="163"/>
                </a:cubicBezTo>
                <a:cubicBezTo>
                  <a:pt x="58" y="268"/>
                  <a:pt x="0" y="408"/>
                  <a:pt x="0" y="557"/>
                </a:cubicBezTo>
                <a:cubicBezTo>
                  <a:pt x="0" y="705"/>
                  <a:pt x="58" y="845"/>
                  <a:pt x="163" y="950"/>
                </a:cubicBezTo>
                <a:cubicBezTo>
                  <a:pt x="173" y="960"/>
                  <a:pt x="184" y="970"/>
                  <a:pt x="195" y="979"/>
                </a:cubicBezTo>
                <a:lnTo>
                  <a:pt x="122" y="1169"/>
                </a:lnTo>
                <a:cubicBezTo>
                  <a:pt x="113" y="1191"/>
                  <a:pt x="124" y="1216"/>
                  <a:pt x="147" y="1225"/>
                </a:cubicBezTo>
                <a:cubicBezTo>
                  <a:pt x="152" y="1227"/>
                  <a:pt x="157" y="1228"/>
                  <a:pt x="162" y="1228"/>
                </a:cubicBezTo>
                <a:cubicBezTo>
                  <a:pt x="179" y="1228"/>
                  <a:pt x="196" y="1217"/>
                  <a:pt x="202" y="1200"/>
                </a:cubicBezTo>
                <a:lnTo>
                  <a:pt x="267" y="1032"/>
                </a:lnTo>
                <a:cubicBezTo>
                  <a:pt x="353" y="1085"/>
                  <a:pt x="453" y="1113"/>
                  <a:pt x="557" y="1113"/>
                </a:cubicBezTo>
                <a:cubicBezTo>
                  <a:pt x="660" y="1113"/>
                  <a:pt x="758" y="1086"/>
                  <a:pt x="844" y="1034"/>
                </a:cubicBezTo>
                <a:lnTo>
                  <a:pt x="908" y="1200"/>
                </a:lnTo>
                <a:cubicBezTo>
                  <a:pt x="914" y="1217"/>
                  <a:pt x="930" y="1228"/>
                  <a:pt x="948" y="1228"/>
                </a:cubicBezTo>
                <a:cubicBezTo>
                  <a:pt x="953" y="1228"/>
                  <a:pt x="958" y="1227"/>
                  <a:pt x="963" y="1225"/>
                </a:cubicBezTo>
                <a:cubicBezTo>
                  <a:pt x="985" y="1216"/>
                  <a:pt x="997" y="1191"/>
                  <a:pt x="988" y="11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2" name="Freeform 331">
            <a:extLst>
              <a:ext uri="{FF2B5EF4-FFF2-40B4-BE49-F238E27FC236}">
                <a16:creationId xmlns:a16="http://schemas.microsoft.com/office/drawing/2014/main" id="{35B95AF5-DFE9-C842-961B-C337D92ABE00}"/>
              </a:ext>
            </a:extLst>
          </p:cNvPr>
          <p:cNvSpPr/>
          <p:nvPr/>
        </p:nvSpPr>
        <p:spPr>
          <a:xfrm>
            <a:off x="6085753" y="3236778"/>
            <a:ext cx="477000" cy="377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6" h="1050">
                <a:moveTo>
                  <a:pt x="86" y="964"/>
                </a:moveTo>
                <a:lnTo>
                  <a:pt x="86" y="700"/>
                </a:lnTo>
                <a:cubicBezTo>
                  <a:pt x="109" y="714"/>
                  <a:pt x="137" y="721"/>
                  <a:pt x="166" y="721"/>
                </a:cubicBezTo>
                <a:lnTo>
                  <a:pt x="1160" y="721"/>
                </a:lnTo>
                <a:cubicBezTo>
                  <a:pt x="1189" y="721"/>
                  <a:pt x="1217" y="714"/>
                  <a:pt x="1240" y="700"/>
                </a:cubicBezTo>
                <a:lnTo>
                  <a:pt x="1240" y="964"/>
                </a:lnTo>
                <a:close/>
                <a:moveTo>
                  <a:pt x="86" y="277"/>
                </a:moveTo>
                <a:lnTo>
                  <a:pt x="311" y="277"/>
                </a:lnTo>
                <a:lnTo>
                  <a:pt x="1015" y="277"/>
                </a:lnTo>
                <a:lnTo>
                  <a:pt x="1015" y="276"/>
                </a:lnTo>
                <a:lnTo>
                  <a:pt x="1240" y="276"/>
                </a:lnTo>
                <a:lnTo>
                  <a:pt x="1240" y="357"/>
                </a:lnTo>
                <a:lnTo>
                  <a:pt x="1240" y="555"/>
                </a:lnTo>
                <a:cubicBezTo>
                  <a:pt x="1240" y="599"/>
                  <a:pt x="1204" y="635"/>
                  <a:pt x="1160" y="635"/>
                </a:cubicBezTo>
                <a:lnTo>
                  <a:pt x="166" y="635"/>
                </a:lnTo>
                <a:cubicBezTo>
                  <a:pt x="122" y="635"/>
                  <a:pt x="86" y="599"/>
                  <a:pt x="86" y="555"/>
                </a:cubicBezTo>
                <a:lnTo>
                  <a:pt x="86" y="357"/>
                </a:lnTo>
                <a:close/>
                <a:moveTo>
                  <a:pt x="511" y="133"/>
                </a:moveTo>
                <a:cubicBezTo>
                  <a:pt x="556" y="102"/>
                  <a:pt x="608" y="86"/>
                  <a:pt x="663" y="86"/>
                </a:cubicBezTo>
                <a:cubicBezTo>
                  <a:pt x="718" y="86"/>
                  <a:pt x="771" y="102"/>
                  <a:pt x="815" y="133"/>
                </a:cubicBezTo>
                <a:cubicBezTo>
                  <a:pt x="839" y="149"/>
                  <a:pt x="860" y="168"/>
                  <a:pt x="877" y="190"/>
                </a:cubicBezTo>
                <a:lnTo>
                  <a:pt x="663" y="190"/>
                </a:lnTo>
                <a:lnTo>
                  <a:pt x="449" y="190"/>
                </a:lnTo>
                <a:cubicBezTo>
                  <a:pt x="466" y="168"/>
                  <a:pt x="487" y="149"/>
                  <a:pt x="511" y="133"/>
                </a:cubicBezTo>
                <a:close/>
                <a:moveTo>
                  <a:pt x="1260" y="190"/>
                </a:moveTo>
                <a:lnTo>
                  <a:pt x="978" y="190"/>
                </a:lnTo>
                <a:cubicBezTo>
                  <a:pt x="952" y="139"/>
                  <a:pt x="913" y="94"/>
                  <a:pt x="863" y="61"/>
                </a:cubicBezTo>
                <a:cubicBezTo>
                  <a:pt x="804" y="21"/>
                  <a:pt x="735" y="0"/>
                  <a:pt x="663" y="0"/>
                </a:cubicBezTo>
                <a:cubicBezTo>
                  <a:pt x="591" y="0"/>
                  <a:pt x="522" y="21"/>
                  <a:pt x="463" y="61"/>
                </a:cubicBezTo>
                <a:cubicBezTo>
                  <a:pt x="413" y="94"/>
                  <a:pt x="374" y="139"/>
                  <a:pt x="347" y="191"/>
                </a:cubicBezTo>
                <a:lnTo>
                  <a:pt x="69" y="191"/>
                </a:lnTo>
                <a:cubicBezTo>
                  <a:pt x="30" y="191"/>
                  <a:pt x="0" y="222"/>
                  <a:pt x="0" y="260"/>
                </a:cubicBezTo>
                <a:lnTo>
                  <a:pt x="0" y="357"/>
                </a:lnTo>
                <a:lnTo>
                  <a:pt x="0" y="555"/>
                </a:lnTo>
                <a:lnTo>
                  <a:pt x="0" y="986"/>
                </a:lnTo>
                <a:cubicBezTo>
                  <a:pt x="0" y="1021"/>
                  <a:pt x="29" y="1050"/>
                  <a:pt x="66" y="1050"/>
                </a:cubicBezTo>
                <a:lnTo>
                  <a:pt x="1260" y="1050"/>
                </a:lnTo>
                <a:cubicBezTo>
                  <a:pt x="1297" y="1050"/>
                  <a:pt x="1326" y="1021"/>
                  <a:pt x="1326" y="986"/>
                </a:cubicBezTo>
                <a:lnTo>
                  <a:pt x="1326" y="555"/>
                </a:lnTo>
                <a:lnTo>
                  <a:pt x="1326" y="357"/>
                </a:lnTo>
                <a:lnTo>
                  <a:pt x="1326" y="255"/>
                </a:lnTo>
                <a:cubicBezTo>
                  <a:pt x="1326" y="219"/>
                  <a:pt x="1297" y="190"/>
                  <a:pt x="1260" y="19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3" name="Freeform 332">
            <a:extLst>
              <a:ext uri="{FF2B5EF4-FFF2-40B4-BE49-F238E27FC236}">
                <a16:creationId xmlns:a16="http://schemas.microsoft.com/office/drawing/2014/main" id="{4005C07B-44C2-5B45-B732-69823E61C6D0}"/>
              </a:ext>
            </a:extLst>
          </p:cNvPr>
          <p:cNvSpPr/>
          <p:nvPr/>
        </p:nvSpPr>
        <p:spPr>
          <a:xfrm>
            <a:off x="6783073" y="3245419"/>
            <a:ext cx="477360" cy="408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1135">
                <a:moveTo>
                  <a:pt x="86" y="1049"/>
                </a:moveTo>
                <a:lnTo>
                  <a:pt x="86" y="694"/>
                </a:lnTo>
                <a:lnTo>
                  <a:pt x="235" y="694"/>
                </a:lnTo>
                <a:lnTo>
                  <a:pt x="235" y="768"/>
                </a:lnTo>
                <a:cubicBezTo>
                  <a:pt x="235" y="792"/>
                  <a:pt x="254" y="812"/>
                  <a:pt x="278" y="812"/>
                </a:cubicBezTo>
                <a:cubicBezTo>
                  <a:pt x="302" y="812"/>
                  <a:pt x="321" y="792"/>
                  <a:pt x="321" y="768"/>
                </a:cubicBezTo>
                <a:lnTo>
                  <a:pt x="321" y="694"/>
                </a:lnTo>
                <a:lnTo>
                  <a:pt x="1006" y="694"/>
                </a:lnTo>
                <a:lnTo>
                  <a:pt x="1006" y="768"/>
                </a:lnTo>
                <a:cubicBezTo>
                  <a:pt x="1006" y="792"/>
                  <a:pt x="1026" y="812"/>
                  <a:pt x="1049" y="812"/>
                </a:cubicBezTo>
                <a:cubicBezTo>
                  <a:pt x="1073" y="812"/>
                  <a:pt x="1092" y="792"/>
                  <a:pt x="1092" y="768"/>
                </a:cubicBezTo>
                <a:lnTo>
                  <a:pt x="1092" y="694"/>
                </a:lnTo>
                <a:lnTo>
                  <a:pt x="1241" y="694"/>
                </a:lnTo>
                <a:lnTo>
                  <a:pt x="1241" y="1049"/>
                </a:lnTo>
                <a:close/>
                <a:moveTo>
                  <a:pt x="664" y="252"/>
                </a:moveTo>
                <a:lnTo>
                  <a:pt x="1241" y="252"/>
                </a:lnTo>
                <a:lnTo>
                  <a:pt x="1241" y="607"/>
                </a:lnTo>
                <a:lnTo>
                  <a:pt x="1092" y="607"/>
                </a:lnTo>
                <a:lnTo>
                  <a:pt x="1092" y="579"/>
                </a:lnTo>
                <a:cubicBezTo>
                  <a:pt x="1092" y="556"/>
                  <a:pt x="1073" y="536"/>
                  <a:pt x="1049" y="536"/>
                </a:cubicBezTo>
                <a:cubicBezTo>
                  <a:pt x="1026" y="536"/>
                  <a:pt x="1006" y="556"/>
                  <a:pt x="1006" y="579"/>
                </a:cubicBezTo>
                <a:lnTo>
                  <a:pt x="1006" y="607"/>
                </a:lnTo>
                <a:lnTo>
                  <a:pt x="321" y="607"/>
                </a:lnTo>
                <a:lnTo>
                  <a:pt x="321" y="579"/>
                </a:lnTo>
                <a:cubicBezTo>
                  <a:pt x="321" y="556"/>
                  <a:pt x="302" y="536"/>
                  <a:pt x="278" y="536"/>
                </a:cubicBezTo>
                <a:cubicBezTo>
                  <a:pt x="254" y="536"/>
                  <a:pt x="235" y="556"/>
                  <a:pt x="235" y="579"/>
                </a:cubicBezTo>
                <a:lnTo>
                  <a:pt x="235" y="607"/>
                </a:lnTo>
                <a:lnTo>
                  <a:pt x="86" y="607"/>
                </a:lnTo>
                <a:lnTo>
                  <a:pt x="86" y="253"/>
                </a:lnTo>
                <a:close/>
                <a:moveTo>
                  <a:pt x="441" y="154"/>
                </a:moveTo>
                <a:lnTo>
                  <a:pt x="441" y="86"/>
                </a:lnTo>
                <a:lnTo>
                  <a:pt x="887" y="86"/>
                </a:lnTo>
                <a:lnTo>
                  <a:pt x="887" y="154"/>
                </a:lnTo>
                <a:cubicBezTo>
                  <a:pt x="887" y="158"/>
                  <a:pt x="887" y="162"/>
                  <a:pt x="888" y="166"/>
                </a:cubicBezTo>
                <a:lnTo>
                  <a:pt x="664" y="166"/>
                </a:lnTo>
                <a:lnTo>
                  <a:pt x="439" y="167"/>
                </a:lnTo>
                <a:cubicBezTo>
                  <a:pt x="440" y="163"/>
                  <a:pt x="441" y="159"/>
                  <a:pt x="441" y="154"/>
                </a:cubicBezTo>
                <a:close/>
                <a:moveTo>
                  <a:pt x="1261" y="166"/>
                </a:moveTo>
                <a:lnTo>
                  <a:pt x="971" y="166"/>
                </a:lnTo>
                <a:cubicBezTo>
                  <a:pt x="972" y="162"/>
                  <a:pt x="973" y="158"/>
                  <a:pt x="973" y="154"/>
                </a:cubicBezTo>
                <a:lnTo>
                  <a:pt x="973" y="47"/>
                </a:lnTo>
                <a:cubicBezTo>
                  <a:pt x="973" y="17"/>
                  <a:pt x="945" y="0"/>
                  <a:pt x="920" y="0"/>
                </a:cubicBezTo>
                <a:lnTo>
                  <a:pt x="407" y="0"/>
                </a:lnTo>
                <a:cubicBezTo>
                  <a:pt x="382" y="0"/>
                  <a:pt x="354" y="17"/>
                  <a:pt x="354" y="47"/>
                </a:cubicBezTo>
                <a:lnTo>
                  <a:pt x="354" y="154"/>
                </a:lnTo>
                <a:cubicBezTo>
                  <a:pt x="354" y="159"/>
                  <a:pt x="355" y="163"/>
                  <a:pt x="356" y="167"/>
                </a:cubicBezTo>
                <a:lnTo>
                  <a:pt x="69" y="167"/>
                </a:lnTo>
                <a:cubicBezTo>
                  <a:pt x="31" y="167"/>
                  <a:pt x="0" y="200"/>
                  <a:pt x="0" y="240"/>
                </a:cubicBezTo>
                <a:lnTo>
                  <a:pt x="0" y="1067"/>
                </a:lnTo>
                <a:cubicBezTo>
                  <a:pt x="0" y="1104"/>
                  <a:pt x="30" y="1135"/>
                  <a:pt x="66" y="1135"/>
                </a:cubicBezTo>
                <a:lnTo>
                  <a:pt x="1261" y="1135"/>
                </a:lnTo>
                <a:cubicBezTo>
                  <a:pt x="1297" y="1135"/>
                  <a:pt x="1327" y="1104"/>
                  <a:pt x="1327" y="1067"/>
                </a:cubicBezTo>
                <a:lnTo>
                  <a:pt x="1327" y="234"/>
                </a:lnTo>
                <a:cubicBezTo>
                  <a:pt x="1327" y="197"/>
                  <a:pt x="1297" y="166"/>
                  <a:pt x="1261" y="1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4" name="Freeform 333">
            <a:extLst>
              <a:ext uri="{FF2B5EF4-FFF2-40B4-BE49-F238E27FC236}">
                <a16:creationId xmlns:a16="http://schemas.microsoft.com/office/drawing/2014/main" id="{1BC5BE16-69AB-914A-9B0E-B4965CF779B3}"/>
              </a:ext>
            </a:extLst>
          </p:cNvPr>
          <p:cNvSpPr/>
          <p:nvPr/>
        </p:nvSpPr>
        <p:spPr>
          <a:xfrm>
            <a:off x="655513" y="3946698"/>
            <a:ext cx="177120" cy="266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3" h="742">
                <a:moveTo>
                  <a:pt x="216" y="729"/>
                </a:moveTo>
                <a:cubicBezTo>
                  <a:pt x="217" y="730"/>
                  <a:pt x="218" y="730"/>
                  <a:pt x="218" y="731"/>
                </a:cubicBezTo>
                <a:cubicBezTo>
                  <a:pt x="219" y="731"/>
                  <a:pt x="219" y="732"/>
                  <a:pt x="219" y="732"/>
                </a:cubicBezTo>
                <a:cubicBezTo>
                  <a:pt x="220" y="733"/>
                  <a:pt x="221" y="733"/>
                  <a:pt x="222" y="734"/>
                </a:cubicBezTo>
                <a:lnTo>
                  <a:pt x="223" y="734"/>
                </a:lnTo>
                <a:cubicBezTo>
                  <a:pt x="224" y="735"/>
                  <a:pt x="225" y="736"/>
                  <a:pt x="226" y="736"/>
                </a:cubicBezTo>
                <a:lnTo>
                  <a:pt x="226" y="737"/>
                </a:lnTo>
                <a:cubicBezTo>
                  <a:pt x="227" y="737"/>
                  <a:pt x="228" y="738"/>
                  <a:pt x="230" y="738"/>
                </a:cubicBezTo>
                <a:cubicBezTo>
                  <a:pt x="231" y="739"/>
                  <a:pt x="232" y="739"/>
                  <a:pt x="234" y="740"/>
                </a:cubicBezTo>
                <a:cubicBezTo>
                  <a:pt x="235" y="740"/>
                  <a:pt x="237" y="741"/>
                  <a:pt x="238" y="741"/>
                </a:cubicBezTo>
                <a:cubicBezTo>
                  <a:pt x="241" y="741"/>
                  <a:pt x="244" y="742"/>
                  <a:pt x="247" y="742"/>
                </a:cubicBezTo>
                <a:cubicBezTo>
                  <a:pt x="258" y="742"/>
                  <a:pt x="269" y="738"/>
                  <a:pt x="277" y="729"/>
                </a:cubicBezTo>
                <a:lnTo>
                  <a:pt x="481" y="526"/>
                </a:lnTo>
                <a:cubicBezTo>
                  <a:pt x="498" y="509"/>
                  <a:pt x="498" y="481"/>
                  <a:pt x="481" y="465"/>
                </a:cubicBezTo>
                <a:cubicBezTo>
                  <a:pt x="464" y="448"/>
                  <a:pt x="437" y="448"/>
                  <a:pt x="420" y="465"/>
                </a:cubicBezTo>
                <a:lnTo>
                  <a:pt x="290" y="595"/>
                </a:lnTo>
                <a:lnTo>
                  <a:pt x="291" y="44"/>
                </a:lnTo>
                <a:cubicBezTo>
                  <a:pt x="291" y="20"/>
                  <a:pt x="271" y="0"/>
                  <a:pt x="248" y="0"/>
                </a:cubicBezTo>
                <a:cubicBezTo>
                  <a:pt x="224" y="0"/>
                  <a:pt x="205" y="20"/>
                  <a:pt x="205" y="43"/>
                </a:cubicBezTo>
                <a:lnTo>
                  <a:pt x="204" y="595"/>
                </a:lnTo>
                <a:lnTo>
                  <a:pt x="74" y="465"/>
                </a:lnTo>
                <a:cubicBezTo>
                  <a:pt x="57" y="448"/>
                  <a:pt x="30" y="448"/>
                  <a:pt x="13" y="465"/>
                </a:cubicBezTo>
                <a:cubicBezTo>
                  <a:pt x="-4" y="482"/>
                  <a:pt x="-4" y="509"/>
                  <a:pt x="13" y="5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5" name="Freeform 334">
            <a:extLst>
              <a:ext uri="{FF2B5EF4-FFF2-40B4-BE49-F238E27FC236}">
                <a16:creationId xmlns:a16="http://schemas.microsoft.com/office/drawing/2014/main" id="{241B3750-A62E-2E48-875E-DFF2AC9943AA}"/>
              </a:ext>
            </a:extLst>
          </p:cNvPr>
          <p:cNvSpPr/>
          <p:nvPr/>
        </p:nvSpPr>
        <p:spPr>
          <a:xfrm>
            <a:off x="597552" y="4264219"/>
            <a:ext cx="29340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16" h="86">
                <a:moveTo>
                  <a:pt x="773" y="0"/>
                </a:move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7"/>
                  <a:pt x="19" y="86"/>
                  <a:pt x="43" y="86"/>
                </a:cubicBezTo>
                <a:lnTo>
                  <a:pt x="773" y="86"/>
                </a:lnTo>
                <a:cubicBezTo>
                  <a:pt x="796" y="86"/>
                  <a:pt x="816" y="67"/>
                  <a:pt x="816" y="43"/>
                </a:cubicBezTo>
                <a:cubicBezTo>
                  <a:pt x="816" y="19"/>
                  <a:pt x="796" y="0"/>
                  <a:pt x="77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6" name="Freeform 335">
            <a:extLst>
              <a:ext uri="{FF2B5EF4-FFF2-40B4-BE49-F238E27FC236}">
                <a16:creationId xmlns:a16="http://schemas.microsoft.com/office/drawing/2014/main" id="{F5C6BE0B-DDD7-8843-80E6-78EE7B461FCF}"/>
              </a:ext>
            </a:extLst>
          </p:cNvPr>
          <p:cNvSpPr/>
          <p:nvPr/>
        </p:nvSpPr>
        <p:spPr>
          <a:xfrm>
            <a:off x="1259594" y="4114098"/>
            <a:ext cx="199800" cy="20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6" h="557">
                <a:moveTo>
                  <a:pt x="261" y="557"/>
                </a:moveTo>
                <a:cubicBezTo>
                  <a:pt x="191" y="557"/>
                  <a:pt x="126" y="530"/>
                  <a:pt x="76" y="481"/>
                </a:cubicBezTo>
                <a:cubicBezTo>
                  <a:pt x="-25" y="379"/>
                  <a:pt x="-25" y="214"/>
                  <a:pt x="76" y="112"/>
                </a:cubicBezTo>
                <a:lnTo>
                  <a:pt x="175" y="13"/>
                </a:lnTo>
                <a:cubicBezTo>
                  <a:pt x="192" y="-4"/>
                  <a:pt x="219" y="-4"/>
                  <a:pt x="236" y="12"/>
                </a:cubicBezTo>
                <a:cubicBezTo>
                  <a:pt x="253" y="29"/>
                  <a:pt x="253" y="56"/>
                  <a:pt x="237" y="73"/>
                </a:cubicBezTo>
                <a:lnTo>
                  <a:pt x="137" y="173"/>
                </a:lnTo>
                <a:cubicBezTo>
                  <a:pt x="104" y="206"/>
                  <a:pt x="86" y="250"/>
                  <a:pt x="86" y="297"/>
                </a:cubicBezTo>
                <a:cubicBezTo>
                  <a:pt x="86" y="343"/>
                  <a:pt x="104" y="387"/>
                  <a:pt x="137" y="420"/>
                </a:cubicBezTo>
                <a:cubicBezTo>
                  <a:pt x="170" y="453"/>
                  <a:pt x="214" y="471"/>
                  <a:pt x="261" y="471"/>
                </a:cubicBezTo>
                <a:cubicBezTo>
                  <a:pt x="307" y="471"/>
                  <a:pt x="351" y="453"/>
                  <a:pt x="384" y="420"/>
                </a:cubicBezTo>
                <a:lnTo>
                  <a:pt x="483" y="320"/>
                </a:lnTo>
                <a:cubicBezTo>
                  <a:pt x="500" y="303"/>
                  <a:pt x="527" y="303"/>
                  <a:pt x="544" y="320"/>
                </a:cubicBezTo>
                <a:cubicBezTo>
                  <a:pt x="561" y="336"/>
                  <a:pt x="561" y="364"/>
                  <a:pt x="544" y="381"/>
                </a:cubicBezTo>
                <a:lnTo>
                  <a:pt x="445" y="481"/>
                </a:lnTo>
                <a:cubicBezTo>
                  <a:pt x="396" y="530"/>
                  <a:pt x="330" y="557"/>
                  <a:pt x="261" y="5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7" name="Freeform 336">
            <a:extLst>
              <a:ext uri="{FF2B5EF4-FFF2-40B4-BE49-F238E27FC236}">
                <a16:creationId xmlns:a16="http://schemas.microsoft.com/office/drawing/2014/main" id="{C27AEA6A-0D12-8942-AFEA-F630F053D33A}"/>
              </a:ext>
            </a:extLst>
          </p:cNvPr>
          <p:cNvSpPr/>
          <p:nvPr/>
        </p:nvSpPr>
        <p:spPr>
          <a:xfrm>
            <a:off x="1428793" y="3936618"/>
            <a:ext cx="200520" cy="19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8" h="555">
                <a:moveTo>
                  <a:pt x="360" y="555"/>
                </a:moveTo>
                <a:cubicBezTo>
                  <a:pt x="350" y="555"/>
                  <a:pt x="339" y="551"/>
                  <a:pt x="331" y="543"/>
                </a:cubicBezTo>
                <a:cubicBezTo>
                  <a:pt x="313" y="527"/>
                  <a:pt x="312" y="500"/>
                  <a:pt x="329" y="483"/>
                </a:cubicBezTo>
                <a:lnTo>
                  <a:pt x="424" y="379"/>
                </a:lnTo>
                <a:cubicBezTo>
                  <a:pt x="456" y="345"/>
                  <a:pt x="473" y="301"/>
                  <a:pt x="471" y="254"/>
                </a:cubicBezTo>
                <a:cubicBezTo>
                  <a:pt x="470" y="208"/>
                  <a:pt x="450" y="165"/>
                  <a:pt x="416" y="133"/>
                </a:cubicBezTo>
                <a:cubicBezTo>
                  <a:pt x="346" y="67"/>
                  <a:pt x="235" y="71"/>
                  <a:pt x="169" y="141"/>
                </a:cubicBezTo>
                <a:lnTo>
                  <a:pt x="74" y="244"/>
                </a:lnTo>
                <a:cubicBezTo>
                  <a:pt x="58" y="262"/>
                  <a:pt x="31" y="263"/>
                  <a:pt x="13" y="246"/>
                </a:cubicBezTo>
                <a:cubicBezTo>
                  <a:pt x="-4" y="230"/>
                  <a:pt x="-5" y="203"/>
                  <a:pt x="11" y="186"/>
                </a:cubicBezTo>
                <a:lnTo>
                  <a:pt x="106" y="82"/>
                </a:lnTo>
                <a:cubicBezTo>
                  <a:pt x="205" y="-23"/>
                  <a:pt x="370" y="-28"/>
                  <a:pt x="475" y="70"/>
                </a:cubicBezTo>
                <a:cubicBezTo>
                  <a:pt x="526" y="117"/>
                  <a:pt x="555" y="182"/>
                  <a:pt x="557" y="251"/>
                </a:cubicBezTo>
                <a:cubicBezTo>
                  <a:pt x="560" y="321"/>
                  <a:pt x="535" y="387"/>
                  <a:pt x="487" y="438"/>
                </a:cubicBezTo>
                <a:lnTo>
                  <a:pt x="392" y="541"/>
                </a:lnTo>
                <a:cubicBezTo>
                  <a:pt x="383" y="550"/>
                  <a:pt x="372" y="555"/>
                  <a:pt x="360" y="5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8" name="Freeform 337">
            <a:extLst>
              <a:ext uri="{FF2B5EF4-FFF2-40B4-BE49-F238E27FC236}">
                <a16:creationId xmlns:a16="http://schemas.microsoft.com/office/drawing/2014/main" id="{AA6894B3-EFD8-1947-A3A5-0BF27F9FBD1C}"/>
              </a:ext>
            </a:extLst>
          </p:cNvPr>
          <p:cNvSpPr/>
          <p:nvPr/>
        </p:nvSpPr>
        <p:spPr>
          <a:xfrm>
            <a:off x="1378393" y="4070538"/>
            <a:ext cx="126720" cy="127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3" h="354">
                <a:moveTo>
                  <a:pt x="43" y="354"/>
                </a:moveTo>
                <a:cubicBezTo>
                  <a:pt x="32" y="354"/>
                  <a:pt x="21" y="350"/>
                  <a:pt x="12" y="341"/>
                </a:cubicBezTo>
                <a:cubicBezTo>
                  <a:pt x="-4" y="324"/>
                  <a:pt x="-4" y="297"/>
                  <a:pt x="12" y="280"/>
                </a:cubicBezTo>
                <a:lnTo>
                  <a:pt x="280" y="13"/>
                </a:lnTo>
                <a:cubicBezTo>
                  <a:pt x="297" y="-4"/>
                  <a:pt x="324" y="-4"/>
                  <a:pt x="341" y="13"/>
                </a:cubicBezTo>
                <a:cubicBezTo>
                  <a:pt x="357" y="30"/>
                  <a:pt x="357" y="57"/>
                  <a:pt x="341" y="74"/>
                </a:cubicBezTo>
                <a:lnTo>
                  <a:pt x="73" y="341"/>
                </a:lnTo>
                <a:cubicBezTo>
                  <a:pt x="65" y="350"/>
                  <a:pt x="54" y="354"/>
                  <a:pt x="43" y="3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9" name="Freeform 338">
            <a:extLst>
              <a:ext uri="{FF2B5EF4-FFF2-40B4-BE49-F238E27FC236}">
                <a16:creationId xmlns:a16="http://schemas.microsoft.com/office/drawing/2014/main" id="{B0DB3A1C-FD01-584A-899F-C3241AC1F6CF}"/>
              </a:ext>
            </a:extLst>
          </p:cNvPr>
          <p:cNvSpPr/>
          <p:nvPr/>
        </p:nvSpPr>
        <p:spPr>
          <a:xfrm>
            <a:off x="2718313" y="3911419"/>
            <a:ext cx="237240" cy="44531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0" h="1238">
                <a:moveTo>
                  <a:pt x="330" y="1238"/>
                </a:moveTo>
                <a:cubicBezTo>
                  <a:pt x="149" y="1238"/>
                  <a:pt x="1" y="1091"/>
                  <a:pt x="1" y="909"/>
                </a:cubicBezTo>
                <a:lnTo>
                  <a:pt x="0" y="281"/>
                </a:lnTo>
                <a:cubicBezTo>
                  <a:pt x="0" y="257"/>
                  <a:pt x="19" y="238"/>
                  <a:pt x="43" y="238"/>
                </a:cubicBezTo>
                <a:cubicBezTo>
                  <a:pt x="67" y="238"/>
                  <a:pt x="86" y="257"/>
                  <a:pt x="86" y="281"/>
                </a:cubicBezTo>
                <a:lnTo>
                  <a:pt x="87" y="909"/>
                </a:lnTo>
                <a:cubicBezTo>
                  <a:pt x="87" y="1043"/>
                  <a:pt x="196" y="1152"/>
                  <a:pt x="330" y="1152"/>
                </a:cubicBezTo>
                <a:cubicBezTo>
                  <a:pt x="464" y="1152"/>
                  <a:pt x="574" y="1043"/>
                  <a:pt x="574" y="909"/>
                </a:cubicBezTo>
                <a:lnTo>
                  <a:pt x="573" y="724"/>
                </a:lnTo>
                <a:lnTo>
                  <a:pt x="573" y="723"/>
                </a:lnTo>
                <a:lnTo>
                  <a:pt x="573" y="360"/>
                </a:lnTo>
                <a:lnTo>
                  <a:pt x="573" y="236"/>
                </a:lnTo>
                <a:cubicBezTo>
                  <a:pt x="573" y="153"/>
                  <a:pt x="506" y="86"/>
                  <a:pt x="423" y="86"/>
                </a:cubicBezTo>
                <a:cubicBezTo>
                  <a:pt x="341" y="86"/>
                  <a:pt x="274" y="153"/>
                  <a:pt x="274" y="235"/>
                </a:cubicBezTo>
                <a:lnTo>
                  <a:pt x="275" y="360"/>
                </a:lnTo>
                <a:lnTo>
                  <a:pt x="275" y="842"/>
                </a:lnTo>
                <a:lnTo>
                  <a:pt x="275" y="903"/>
                </a:lnTo>
                <a:cubicBezTo>
                  <a:pt x="275" y="933"/>
                  <a:pt x="299" y="956"/>
                  <a:pt x="328" y="956"/>
                </a:cubicBezTo>
                <a:cubicBezTo>
                  <a:pt x="357" y="956"/>
                  <a:pt x="381" y="933"/>
                  <a:pt x="381" y="904"/>
                </a:cubicBezTo>
                <a:lnTo>
                  <a:pt x="381" y="288"/>
                </a:lnTo>
                <a:cubicBezTo>
                  <a:pt x="381" y="264"/>
                  <a:pt x="400" y="245"/>
                  <a:pt x="423" y="244"/>
                </a:cubicBezTo>
                <a:cubicBezTo>
                  <a:pt x="447" y="244"/>
                  <a:pt x="467" y="264"/>
                  <a:pt x="467" y="288"/>
                </a:cubicBezTo>
                <a:lnTo>
                  <a:pt x="467" y="904"/>
                </a:lnTo>
                <a:cubicBezTo>
                  <a:pt x="467" y="980"/>
                  <a:pt x="405" y="1042"/>
                  <a:pt x="328" y="1042"/>
                </a:cubicBezTo>
                <a:cubicBezTo>
                  <a:pt x="251" y="1042"/>
                  <a:pt x="189" y="980"/>
                  <a:pt x="189" y="904"/>
                </a:cubicBezTo>
                <a:lnTo>
                  <a:pt x="189" y="842"/>
                </a:lnTo>
                <a:lnTo>
                  <a:pt x="189" y="360"/>
                </a:lnTo>
                <a:lnTo>
                  <a:pt x="188" y="236"/>
                </a:lnTo>
                <a:cubicBezTo>
                  <a:pt x="188" y="106"/>
                  <a:pt x="294" y="0"/>
                  <a:pt x="423" y="0"/>
                </a:cubicBezTo>
                <a:cubicBezTo>
                  <a:pt x="553" y="0"/>
                  <a:pt x="659" y="106"/>
                  <a:pt x="659" y="235"/>
                </a:cubicBezTo>
                <a:lnTo>
                  <a:pt x="659" y="360"/>
                </a:lnTo>
                <a:lnTo>
                  <a:pt x="659" y="723"/>
                </a:lnTo>
                <a:lnTo>
                  <a:pt x="660" y="909"/>
                </a:lnTo>
                <a:cubicBezTo>
                  <a:pt x="660" y="1091"/>
                  <a:pt x="512" y="1238"/>
                  <a:pt x="330" y="12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0" name="Freeform 339">
            <a:extLst>
              <a:ext uri="{FF2B5EF4-FFF2-40B4-BE49-F238E27FC236}">
                <a16:creationId xmlns:a16="http://schemas.microsoft.com/office/drawing/2014/main" id="{6F8E13C9-F2D1-A94D-921C-2E53E146DF77}"/>
              </a:ext>
            </a:extLst>
          </p:cNvPr>
          <p:cNvSpPr/>
          <p:nvPr/>
        </p:nvSpPr>
        <p:spPr>
          <a:xfrm>
            <a:off x="3295753" y="3978378"/>
            <a:ext cx="477360" cy="321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894">
                <a:moveTo>
                  <a:pt x="745" y="113"/>
                </a:moveTo>
                <a:close/>
                <a:moveTo>
                  <a:pt x="86" y="808"/>
                </a:moveTo>
                <a:lnTo>
                  <a:pt x="1241" y="808"/>
                </a:lnTo>
                <a:lnTo>
                  <a:pt x="1241" y="86"/>
                </a:lnTo>
                <a:lnTo>
                  <a:pt x="851" y="86"/>
                </a:lnTo>
                <a:lnTo>
                  <a:pt x="824" y="148"/>
                </a:lnTo>
                <a:cubicBezTo>
                  <a:pt x="814" y="170"/>
                  <a:pt x="792" y="184"/>
                  <a:pt x="769" y="184"/>
                </a:cubicBezTo>
                <a:lnTo>
                  <a:pt x="86" y="184"/>
                </a:lnTo>
                <a:close/>
                <a:moveTo>
                  <a:pt x="1261" y="894"/>
                </a:moveTo>
                <a:lnTo>
                  <a:pt x="66" y="894"/>
                </a:lnTo>
                <a:cubicBezTo>
                  <a:pt x="30" y="894"/>
                  <a:pt x="0" y="865"/>
                  <a:pt x="0" y="830"/>
                </a:cubicBezTo>
                <a:lnTo>
                  <a:pt x="0" y="167"/>
                </a:lnTo>
                <a:cubicBezTo>
                  <a:pt x="0" y="129"/>
                  <a:pt x="31" y="98"/>
                  <a:pt x="69" y="98"/>
                </a:cubicBezTo>
                <a:lnTo>
                  <a:pt x="752" y="97"/>
                </a:lnTo>
                <a:lnTo>
                  <a:pt x="780" y="36"/>
                </a:lnTo>
                <a:cubicBezTo>
                  <a:pt x="789" y="14"/>
                  <a:pt x="811" y="0"/>
                  <a:pt x="835" y="0"/>
                </a:cubicBezTo>
                <a:lnTo>
                  <a:pt x="1261" y="0"/>
                </a:lnTo>
                <a:cubicBezTo>
                  <a:pt x="1297" y="0"/>
                  <a:pt x="1327" y="29"/>
                  <a:pt x="1327" y="65"/>
                </a:cubicBezTo>
                <a:lnTo>
                  <a:pt x="1327" y="830"/>
                </a:lnTo>
                <a:cubicBezTo>
                  <a:pt x="1327" y="865"/>
                  <a:pt x="1297" y="894"/>
                  <a:pt x="1261" y="89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1" name="Freeform 340">
            <a:extLst>
              <a:ext uri="{FF2B5EF4-FFF2-40B4-BE49-F238E27FC236}">
                <a16:creationId xmlns:a16="http://schemas.microsoft.com/office/drawing/2014/main" id="{3F1D6DFB-B105-9448-96C1-3ABE00F59369}"/>
              </a:ext>
            </a:extLst>
          </p:cNvPr>
          <p:cNvSpPr/>
          <p:nvPr/>
        </p:nvSpPr>
        <p:spPr>
          <a:xfrm>
            <a:off x="3355513" y="3978379"/>
            <a:ext cx="878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5" h="86">
                <a:moveTo>
                  <a:pt x="202" y="86"/>
                </a:moveTo>
                <a:lnTo>
                  <a:pt x="43" y="86"/>
                </a:lnTo>
                <a:cubicBezTo>
                  <a:pt x="20" y="86"/>
                  <a:pt x="0" y="67"/>
                  <a:pt x="0" y="43"/>
                </a:cubicBezTo>
                <a:cubicBezTo>
                  <a:pt x="0" y="19"/>
                  <a:pt x="20" y="0"/>
                  <a:pt x="43" y="0"/>
                </a:cubicBezTo>
                <a:lnTo>
                  <a:pt x="202" y="0"/>
                </a:lnTo>
                <a:cubicBezTo>
                  <a:pt x="226" y="0"/>
                  <a:pt x="245" y="19"/>
                  <a:pt x="245" y="43"/>
                </a:cubicBezTo>
                <a:cubicBezTo>
                  <a:pt x="245" y="67"/>
                  <a:pt x="226" y="86"/>
                  <a:pt x="202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2" name="Freeform 341">
            <a:extLst>
              <a:ext uri="{FF2B5EF4-FFF2-40B4-BE49-F238E27FC236}">
                <a16:creationId xmlns:a16="http://schemas.microsoft.com/office/drawing/2014/main" id="{6A54758C-B0E8-A648-B3E1-734FE2DC0D03}"/>
              </a:ext>
            </a:extLst>
          </p:cNvPr>
          <p:cNvSpPr/>
          <p:nvPr/>
        </p:nvSpPr>
        <p:spPr>
          <a:xfrm>
            <a:off x="3613634" y="4034178"/>
            <a:ext cx="96840" cy="8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0" h="226">
                <a:moveTo>
                  <a:pt x="86" y="140"/>
                </a:moveTo>
                <a:lnTo>
                  <a:pt x="184" y="140"/>
                </a:lnTo>
                <a:lnTo>
                  <a:pt x="184" y="86"/>
                </a:lnTo>
                <a:lnTo>
                  <a:pt x="86" y="86"/>
                </a:lnTo>
                <a:close/>
                <a:moveTo>
                  <a:pt x="222" y="226"/>
                </a:moveTo>
                <a:lnTo>
                  <a:pt x="48" y="226"/>
                </a:lnTo>
                <a:cubicBezTo>
                  <a:pt x="21" y="226"/>
                  <a:pt x="0" y="206"/>
                  <a:pt x="0" y="181"/>
                </a:cubicBezTo>
                <a:lnTo>
                  <a:pt x="0" y="45"/>
                </a:lnTo>
                <a:cubicBezTo>
                  <a:pt x="0" y="20"/>
                  <a:pt x="21" y="0"/>
                  <a:pt x="48" y="0"/>
                </a:cubicBezTo>
                <a:lnTo>
                  <a:pt x="222" y="0"/>
                </a:lnTo>
                <a:cubicBezTo>
                  <a:pt x="249" y="0"/>
                  <a:pt x="270" y="20"/>
                  <a:pt x="270" y="45"/>
                </a:cubicBezTo>
                <a:lnTo>
                  <a:pt x="270" y="181"/>
                </a:lnTo>
                <a:cubicBezTo>
                  <a:pt x="270" y="206"/>
                  <a:pt x="249" y="226"/>
                  <a:pt x="222" y="2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3" name="Freeform 342">
            <a:extLst>
              <a:ext uri="{FF2B5EF4-FFF2-40B4-BE49-F238E27FC236}">
                <a16:creationId xmlns:a16="http://schemas.microsoft.com/office/drawing/2014/main" id="{7436D296-3279-C34F-A67F-7940EC64B7AA}"/>
              </a:ext>
            </a:extLst>
          </p:cNvPr>
          <p:cNvSpPr/>
          <p:nvPr/>
        </p:nvSpPr>
        <p:spPr>
          <a:xfrm>
            <a:off x="3424633" y="4068378"/>
            <a:ext cx="183240" cy="183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0" h="510">
                <a:moveTo>
                  <a:pt x="255" y="86"/>
                </a:moveTo>
                <a:cubicBezTo>
                  <a:pt x="162" y="86"/>
                  <a:pt x="86" y="162"/>
                  <a:pt x="86" y="255"/>
                </a:cubicBezTo>
                <a:cubicBezTo>
                  <a:pt x="86" y="348"/>
                  <a:pt x="162" y="424"/>
                  <a:pt x="255" y="424"/>
                </a:cubicBezTo>
                <a:cubicBezTo>
                  <a:pt x="349" y="424"/>
                  <a:pt x="424" y="348"/>
                  <a:pt x="424" y="255"/>
                </a:cubicBezTo>
                <a:cubicBezTo>
                  <a:pt x="424" y="162"/>
                  <a:pt x="349" y="86"/>
                  <a:pt x="255" y="86"/>
                </a:cubicBezTo>
                <a:close/>
                <a:moveTo>
                  <a:pt x="255" y="510"/>
                </a:moveTo>
                <a:cubicBezTo>
                  <a:pt x="115" y="510"/>
                  <a:pt x="0" y="396"/>
                  <a:pt x="0" y="255"/>
                </a:cubicBezTo>
                <a:cubicBezTo>
                  <a:pt x="0" y="114"/>
                  <a:pt x="115" y="0"/>
                  <a:pt x="255" y="0"/>
                </a:cubicBezTo>
                <a:cubicBezTo>
                  <a:pt x="396" y="0"/>
                  <a:pt x="510" y="114"/>
                  <a:pt x="510" y="255"/>
                </a:cubicBezTo>
                <a:cubicBezTo>
                  <a:pt x="510" y="396"/>
                  <a:pt x="396" y="510"/>
                  <a:pt x="255" y="5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4" name="Freeform 343">
            <a:extLst>
              <a:ext uri="{FF2B5EF4-FFF2-40B4-BE49-F238E27FC236}">
                <a16:creationId xmlns:a16="http://schemas.microsoft.com/office/drawing/2014/main" id="{30A83F35-70AD-A54D-B2B5-079B25FDE2B1}"/>
              </a:ext>
            </a:extLst>
          </p:cNvPr>
          <p:cNvSpPr/>
          <p:nvPr/>
        </p:nvSpPr>
        <p:spPr>
          <a:xfrm>
            <a:off x="3960674" y="3958578"/>
            <a:ext cx="503280" cy="39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99" h="1091">
                <a:moveTo>
                  <a:pt x="675" y="451"/>
                </a:moveTo>
                <a:lnTo>
                  <a:pt x="761" y="451"/>
                </a:lnTo>
                <a:lnTo>
                  <a:pt x="761" y="687"/>
                </a:lnTo>
                <a:lnTo>
                  <a:pt x="675" y="687"/>
                </a:lnTo>
                <a:close/>
                <a:moveTo>
                  <a:pt x="589" y="788"/>
                </a:moveTo>
                <a:lnTo>
                  <a:pt x="485" y="788"/>
                </a:lnTo>
                <a:lnTo>
                  <a:pt x="485" y="303"/>
                </a:lnTo>
                <a:lnTo>
                  <a:pt x="589" y="303"/>
                </a:lnTo>
                <a:close/>
                <a:moveTo>
                  <a:pt x="89" y="1005"/>
                </a:moveTo>
                <a:lnTo>
                  <a:pt x="207" y="86"/>
                </a:lnTo>
                <a:lnTo>
                  <a:pt x="399" y="86"/>
                </a:lnTo>
                <a:lnTo>
                  <a:pt x="399" y="1005"/>
                </a:lnTo>
                <a:close/>
                <a:moveTo>
                  <a:pt x="1248" y="367"/>
                </a:moveTo>
                <a:lnTo>
                  <a:pt x="1313" y="367"/>
                </a:lnTo>
                <a:lnTo>
                  <a:pt x="1313" y="782"/>
                </a:lnTo>
                <a:lnTo>
                  <a:pt x="1248" y="782"/>
                </a:lnTo>
                <a:close/>
                <a:moveTo>
                  <a:pt x="847" y="443"/>
                </a:moveTo>
                <a:lnTo>
                  <a:pt x="1162" y="376"/>
                </a:lnTo>
                <a:lnTo>
                  <a:pt x="1162" y="771"/>
                </a:lnTo>
                <a:lnTo>
                  <a:pt x="847" y="697"/>
                </a:lnTo>
                <a:close/>
                <a:moveTo>
                  <a:pt x="1356" y="281"/>
                </a:moveTo>
                <a:lnTo>
                  <a:pt x="1205" y="281"/>
                </a:lnTo>
                <a:cubicBezTo>
                  <a:pt x="1204" y="281"/>
                  <a:pt x="1203" y="281"/>
                  <a:pt x="1201" y="281"/>
                </a:cubicBezTo>
                <a:lnTo>
                  <a:pt x="1200" y="281"/>
                </a:lnTo>
                <a:cubicBezTo>
                  <a:pt x="1199" y="281"/>
                  <a:pt x="1198" y="281"/>
                  <a:pt x="1196" y="281"/>
                </a:cubicBezTo>
                <a:lnTo>
                  <a:pt x="800" y="364"/>
                </a:lnTo>
                <a:lnTo>
                  <a:pt x="675" y="364"/>
                </a:lnTo>
                <a:lnTo>
                  <a:pt x="675" y="270"/>
                </a:lnTo>
                <a:cubicBezTo>
                  <a:pt x="675" y="240"/>
                  <a:pt x="654" y="217"/>
                  <a:pt x="627" y="217"/>
                </a:cubicBezTo>
                <a:lnTo>
                  <a:pt x="485" y="217"/>
                </a:lnTo>
                <a:lnTo>
                  <a:pt x="485" y="62"/>
                </a:lnTo>
                <a:cubicBezTo>
                  <a:pt x="485" y="51"/>
                  <a:pt x="483" y="41"/>
                  <a:pt x="479" y="32"/>
                </a:cubicBezTo>
                <a:cubicBezTo>
                  <a:pt x="471" y="12"/>
                  <a:pt x="454" y="0"/>
                  <a:pt x="434" y="0"/>
                </a:cubicBezTo>
                <a:lnTo>
                  <a:pt x="175" y="0"/>
                </a:lnTo>
                <a:cubicBezTo>
                  <a:pt x="155" y="0"/>
                  <a:pt x="138" y="12"/>
                  <a:pt x="130" y="32"/>
                </a:cubicBezTo>
                <a:cubicBezTo>
                  <a:pt x="126" y="40"/>
                  <a:pt x="124" y="49"/>
                  <a:pt x="124" y="58"/>
                </a:cubicBezTo>
                <a:lnTo>
                  <a:pt x="0" y="1023"/>
                </a:lnTo>
                <a:cubicBezTo>
                  <a:pt x="-2" y="1040"/>
                  <a:pt x="3" y="1058"/>
                  <a:pt x="15" y="1071"/>
                </a:cubicBezTo>
                <a:cubicBezTo>
                  <a:pt x="26" y="1084"/>
                  <a:pt x="43" y="1091"/>
                  <a:pt x="60" y="1091"/>
                </a:cubicBezTo>
                <a:lnTo>
                  <a:pt x="434" y="1091"/>
                </a:lnTo>
                <a:cubicBezTo>
                  <a:pt x="454" y="1091"/>
                  <a:pt x="471" y="1079"/>
                  <a:pt x="479" y="1059"/>
                </a:cubicBezTo>
                <a:cubicBezTo>
                  <a:pt x="483" y="1050"/>
                  <a:pt x="485" y="1040"/>
                  <a:pt x="485" y="1029"/>
                </a:cubicBezTo>
                <a:lnTo>
                  <a:pt x="485" y="874"/>
                </a:lnTo>
                <a:lnTo>
                  <a:pt x="627" y="874"/>
                </a:lnTo>
                <a:cubicBezTo>
                  <a:pt x="654" y="874"/>
                  <a:pt x="675" y="851"/>
                  <a:pt x="675" y="821"/>
                </a:cubicBezTo>
                <a:lnTo>
                  <a:pt x="675" y="774"/>
                </a:lnTo>
                <a:lnTo>
                  <a:pt x="799" y="774"/>
                </a:lnTo>
                <a:lnTo>
                  <a:pt x="1195" y="867"/>
                </a:lnTo>
                <a:cubicBezTo>
                  <a:pt x="1196" y="867"/>
                  <a:pt x="1196" y="867"/>
                  <a:pt x="1196" y="867"/>
                </a:cubicBezTo>
                <a:lnTo>
                  <a:pt x="1197" y="867"/>
                </a:lnTo>
                <a:cubicBezTo>
                  <a:pt x="1198" y="868"/>
                  <a:pt x="1200" y="868"/>
                  <a:pt x="1201" y="868"/>
                </a:cubicBezTo>
                <a:cubicBezTo>
                  <a:pt x="1202" y="868"/>
                  <a:pt x="1204" y="868"/>
                  <a:pt x="1205" y="868"/>
                </a:cubicBezTo>
                <a:lnTo>
                  <a:pt x="1206" y="868"/>
                </a:lnTo>
                <a:lnTo>
                  <a:pt x="1356" y="868"/>
                </a:lnTo>
                <a:cubicBezTo>
                  <a:pt x="1380" y="868"/>
                  <a:pt x="1399" y="849"/>
                  <a:pt x="1399" y="825"/>
                </a:cubicBezTo>
                <a:lnTo>
                  <a:pt x="1399" y="324"/>
                </a:lnTo>
                <a:cubicBezTo>
                  <a:pt x="1399" y="300"/>
                  <a:pt x="1380" y="281"/>
                  <a:pt x="1356" y="2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5" name="Freeform 344">
            <a:extLst>
              <a:ext uri="{FF2B5EF4-FFF2-40B4-BE49-F238E27FC236}">
                <a16:creationId xmlns:a16="http://schemas.microsoft.com/office/drawing/2014/main" id="{3C96F5B4-3CDD-DF4F-8403-546C8E3F75A2}"/>
              </a:ext>
            </a:extLst>
          </p:cNvPr>
          <p:cNvSpPr/>
          <p:nvPr/>
        </p:nvSpPr>
        <p:spPr>
          <a:xfrm>
            <a:off x="4747274" y="3895577"/>
            <a:ext cx="366119" cy="475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8" h="1322">
                <a:moveTo>
                  <a:pt x="1005" y="929"/>
                </a:moveTo>
                <a:cubicBezTo>
                  <a:pt x="994" y="850"/>
                  <a:pt x="982" y="760"/>
                  <a:pt x="1001" y="681"/>
                </a:cubicBezTo>
                <a:cubicBezTo>
                  <a:pt x="1022" y="591"/>
                  <a:pt x="1024" y="499"/>
                  <a:pt x="1009" y="414"/>
                </a:cubicBezTo>
                <a:cubicBezTo>
                  <a:pt x="993" y="329"/>
                  <a:pt x="958" y="250"/>
                  <a:pt x="908" y="186"/>
                </a:cubicBezTo>
                <a:cubicBezTo>
                  <a:pt x="864" y="129"/>
                  <a:pt x="809" y="84"/>
                  <a:pt x="745" y="53"/>
                </a:cubicBezTo>
                <a:cubicBezTo>
                  <a:pt x="678" y="20"/>
                  <a:pt x="602" y="2"/>
                  <a:pt x="521" y="0"/>
                </a:cubicBezTo>
                <a:cubicBezTo>
                  <a:pt x="516" y="0"/>
                  <a:pt x="512" y="0"/>
                  <a:pt x="508" y="0"/>
                </a:cubicBezTo>
                <a:cubicBezTo>
                  <a:pt x="444" y="0"/>
                  <a:pt x="381" y="10"/>
                  <a:pt x="321" y="29"/>
                </a:cubicBezTo>
                <a:cubicBezTo>
                  <a:pt x="188" y="71"/>
                  <a:pt x="91" y="159"/>
                  <a:pt x="40" y="284"/>
                </a:cubicBezTo>
                <a:cubicBezTo>
                  <a:pt x="-4" y="393"/>
                  <a:pt x="-12" y="526"/>
                  <a:pt x="19" y="668"/>
                </a:cubicBezTo>
                <a:cubicBezTo>
                  <a:pt x="36" y="748"/>
                  <a:pt x="25" y="855"/>
                  <a:pt x="16" y="942"/>
                </a:cubicBezTo>
                <a:cubicBezTo>
                  <a:pt x="13" y="966"/>
                  <a:pt x="11" y="988"/>
                  <a:pt x="9" y="1009"/>
                </a:cubicBezTo>
                <a:cubicBezTo>
                  <a:pt x="7" y="1027"/>
                  <a:pt x="6" y="1045"/>
                  <a:pt x="6" y="1062"/>
                </a:cubicBezTo>
                <a:cubicBezTo>
                  <a:pt x="6" y="1063"/>
                  <a:pt x="6" y="1063"/>
                  <a:pt x="6" y="1063"/>
                </a:cubicBezTo>
                <a:cubicBezTo>
                  <a:pt x="6" y="1064"/>
                  <a:pt x="7" y="1065"/>
                  <a:pt x="7" y="1066"/>
                </a:cubicBezTo>
                <a:cubicBezTo>
                  <a:pt x="8" y="1085"/>
                  <a:pt x="11" y="1104"/>
                  <a:pt x="16" y="1123"/>
                </a:cubicBezTo>
                <a:cubicBezTo>
                  <a:pt x="42" y="1221"/>
                  <a:pt x="118" y="1296"/>
                  <a:pt x="215" y="1321"/>
                </a:cubicBezTo>
                <a:cubicBezTo>
                  <a:pt x="218" y="1322"/>
                  <a:pt x="221" y="1322"/>
                  <a:pt x="226" y="1322"/>
                </a:cubicBezTo>
                <a:cubicBezTo>
                  <a:pt x="238" y="1322"/>
                  <a:pt x="258" y="1318"/>
                  <a:pt x="306" y="1296"/>
                </a:cubicBezTo>
                <a:cubicBezTo>
                  <a:pt x="348" y="1277"/>
                  <a:pt x="376" y="1262"/>
                  <a:pt x="388" y="1249"/>
                </a:cubicBezTo>
                <a:cubicBezTo>
                  <a:pt x="406" y="1230"/>
                  <a:pt x="404" y="1210"/>
                  <a:pt x="402" y="1203"/>
                </a:cubicBezTo>
                <a:lnTo>
                  <a:pt x="401" y="1201"/>
                </a:lnTo>
                <a:lnTo>
                  <a:pt x="264" y="834"/>
                </a:lnTo>
                <a:cubicBezTo>
                  <a:pt x="259" y="820"/>
                  <a:pt x="247" y="809"/>
                  <a:pt x="232" y="805"/>
                </a:cubicBezTo>
                <a:cubicBezTo>
                  <a:pt x="220" y="802"/>
                  <a:pt x="203" y="800"/>
                  <a:pt x="152" y="820"/>
                </a:cubicBezTo>
                <a:cubicBezTo>
                  <a:pt x="135" y="826"/>
                  <a:pt x="122" y="832"/>
                  <a:pt x="112" y="837"/>
                </a:cubicBezTo>
                <a:cubicBezTo>
                  <a:pt x="116" y="773"/>
                  <a:pt x="115" y="708"/>
                  <a:pt x="103" y="650"/>
                </a:cubicBezTo>
                <a:cubicBezTo>
                  <a:pt x="76" y="525"/>
                  <a:pt x="82" y="409"/>
                  <a:pt x="120" y="316"/>
                </a:cubicBezTo>
                <a:cubicBezTo>
                  <a:pt x="161" y="215"/>
                  <a:pt x="237" y="146"/>
                  <a:pt x="347" y="111"/>
                </a:cubicBezTo>
                <a:cubicBezTo>
                  <a:pt x="399" y="95"/>
                  <a:pt x="453" y="86"/>
                  <a:pt x="508" y="86"/>
                </a:cubicBezTo>
                <a:cubicBezTo>
                  <a:pt x="512" y="86"/>
                  <a:pt x="515" y="86"/>
                  <a:pt x="519" y="86"/>
                </a:cubicBezTo>
                <a:cubicBezTo>
                  <a:pt x="654" y="89"/>
                  <a:pt x="765" y="142"/>
                  <a:pt x="840" y="238"/>
                </a:cubicBezTo>
                <a:cubicBezTo>
                  <a:pt x="882" y="292"/>
                  <a:pt x="911" y="358"/>
                  <a:pt x="924" y="430"/>
                </a:cubicBezTo>
                <a:cubicBezTo>
                  <a:pt x="938" y="503"/>
                  <a:pt x="935" y="583"/>
                  <a:pt x="917" y="662"/>
                </a:cubicBezTo>
                <a:cubicBezTo>
                  <a:pt x="903" y="719"/>
                  <a:pt x="903" y="779"/>
                  <a:pt x="908" y="835"/>
                </a:cubicBezTo>
                <a:cubicBezTo>
                  <a:pt x="898" y="830"/>
                  <a:pt x="885" y="825"/>
                  <a:pt x="871" y="820"/>
                </a:cubicBezTo>
                <a:cubicBezTo>
                  <a:pt x="819" y="800"/>
                  <a:pt x="802" y="802"/>
                  <a:pt x="790" y="805"/>
                </a:cubicBezTo>
                <a:cubicBezTo>
                  <a:pt x="775" y="809"/>
                  <a:pt x="763" y="820"/>
                  <a:pt x="758" y="834"/>
                </a:cubicBezTo>
                <a:lnTo>
                  <a:pt x="622" y="1199"/>
                </a:lnTo>
                <a:lnTo>
                  <a:pt x="621" y="1201"/>
                </a:lnTo>
                <a:lnTo>
                  <a:pt x="621" y="1203"/>
                </a:lnTo>
                <a:cubicBezTo>
                  <a:pt x="619" y="1210"/>
                  <a:pt x="616" y="1230"/>
                  <a:pt x="634" y="1249"/>
                </a:cubicBezTo>
                <a:cubicBezTo>
                  <a:pt x="647" y="1262"/>
                  <a:pt x="674" y="1277"/>
                  <a:pt x="716" y="1296"/>
                </a:cubicBezTo>
                <a:cubicBezTo>
                  <a:pt x="764" y="1318"/>
                  <a:pt x="785" y="1322"/>
                  <a:pt x="797" y="1322"/>
                </a:cubicBezTo>
                <a:cubicBezTo>
                  <a:pt x="801" y="1322"/>
                  <a:pt x="805" y="1322"/>
                  <a:pt x="808" y="1321"/>
                </a:cubicBezTo>
                <a:cubicBezTo>
                  <a:pt x="904" y="1296"/>
                  <a:pt x="980" y="1221"/>
                  <a:pt x="1006" y="1123"/>
                </a:cubicBezTo>
                <a:cubicBezTo>
                  <a:pt x="1013" y="1097"/>
                  <a:pt x="1016" y="1072"/>
                  <a:pt x="1016" y="1046"/>
                </a:cubicBezTo>
                <a:lnTo>
                  <a:pt x="1016" y="1045"/>
                </a:lnTo>
                <a:cubicBezTo>
                  <a:pt x="1016" y="1011"/>
                  <a:pt x="1011" y="971"/>
                  <a:pt x="1005" y="9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6" name="Freeform 345">
            <a:extLst>
              <a:ext uri="{FF2B5EF4-FFF2-40B4-BE49-F238E27FC236}">
                <a16:creationId xmlns:a16="http://schemas.microsoft.com/office/drawing/2014/main" id="{563D1036-B7DA-D446-954B-4D834FD16498}"/>
              </a:ext>
            </a:extLst>
          </p:cNvPr>
          <p:cNvSpPr/>
          <p:nvPr/>
        </p:nvSpPr>
        <p:spPr>
          <a:xfrm>
            <a:off x="5442793" y="3951378"/>
            <a:ext cx="23004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0" h="1013">
                <a:moveTo>
                  <a:pt x="616" y="5"/>
                </a:moveTo>
                <a:cubicBezTo>
                  <a:pt x="602" y="-3"/>
                  <a:pt x="584" y="-1"/>
                  <a:pt x="571" y="8"/>
                </a:cubicBezTo>
                <a:lnTo>
                  <a:pt x="182" y="296"/>
                </a:lnTo>
                <a:lnTo>
                  <a:pt x="45" y="296"/>
                </a:lnTo>
                <a:cubicBezTo>
                  <a:pt x="29" y="296"/>
                  <a:pt x="14" y="306"/>
                  <a:pt x="7" y="321"/>
                </a:cubicBezTo>
                <a:lnTo>
                  <a:pt x="4" y="326"/>
                </a:lnTo>
                <a:cubicBezTo>
                  <a:pt x="1" y="332"/>
                  <a:pt x="0" y="338"/>
                  <a:pt x="0" y="345"/>
                </a:cubicBezTo>
                <a:lnTo>
                  <a:pt x="0" y="657"/>
                </a:lnTo>
                <a:cubicBezTo>
                  <a:pt x="0" y="663"/>
                  <a:pt x="1" y="670"/>
                  <a:pt x="4" y="676"/>
                </a:cubicBezTo>
                <a:lnTo>
                  <a:pt x="7" y="681"/>
                </a:lnTo>
                <a:cubicBezTo>
                  <a:pt x="14" y="696"/>
                  <a:pt x="29" y="705"/>
                  <a:pt x="45" y="705"/>
                </a:cubicBezTo>
                <a:lnTo>
                  <a:pt x="181" y="705"/>
                </a:lnTo>
                <a:lnTo>
                  <a:pt x="571" y="1004"/>
                </a:lnTo>
                <a:cubicBezTo>
                  <a:pt x="579" y="1010"/>
                  <a:pt x="588" y="1013"/>
                  <a:pt x="597" y="1013"/>
                </a:cubicBezTo>
                <a:cubicBezTo>
                  <a:pt x="603" y="1013"/>
                  <a:pt x="610" y="1011"/>
                  <a:pt x="616" y="1008"/>
                </a:cubicBezTo>
                <a:cubicBezTo>
                  <a:pt x="631" y="1001"/>
                  <a:pt x="640" y="986"/>
                  <a:pt x="640" y="970"/>
                </a:cubicBezTo>
                <a:lnTo>
                  <a:pt x="640" y="43"/>
                </a:lnTo>
                <a:cubicBezTo>
                  <a:pt x="640" y="27"/>
                  <a:pt x="631" y="12"/>
                  <a:pt x="616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7" name="Freeform 346">
            <a:extLst>
              <a:ext uri="{FF2B5EF4-FFF2-40B4-BE49-F238E27FC236}">
                <a16:creationId xmlns:a16="http://schemas.microsoft.com/office/drawing/2014/main" id="{CC7FACEE-4677-7A43-A5D1-7E69580960ED}"/>
              </a:ext>
            </a:extLst>
          </p:cNvPr>
          <p:cNvSpPr/>
          <p:nvPr/>
        </p:nvSpPr>
        <p:spPr>
          <a:xfrm>
            <a:off x="1203073" y="4609459"/>
            <a:ext cx="477360" cy="45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1267">
                <a:moveTo>
                  <a:pt x="282" y="1267"/>
                </a:moveTo>
                <a:cubicBezTo>
                  <a:pt x="273" y="1267"/>
                  <a:pt x="264" y="1264"/>
                  <a:pt x="257" y="1259"/>
                </a:cubicBezTo>
                <a:cubicBezTo>
                  <a:pt x="243" y="1249"/>
                  <a:pt x="237" y="1233"/>
                  <a:pt x="239" y="1217"/>
                </a:cubicBezTo>
                <a:lnTo>
                  <a:pt x="308" y="812"/>
                </a:lnTo>
                <a:lnTo>
                  <a:pt x="13" y="526"/>
                </a:lnTo>
                <a:cubicBezTo>
                  <a:pt x="1" y="515"/>
                  <a:pt x="-3" y="498"/>
                  <a:pt x="2" y="482"/>
                </a:cubicBezTo>
                <a:cubicBezTo>
                  <a:pt x="7" y="467"/>
                  <a:pt x="21" y="455"/>
                  <a:pt x="37" y="453"/>
                </a:cubicBezTo>
                <a:lnTo>
                  <a:pt x="443" y="393"/>
                </a:lnTo>
                <a:lnTo>
                  <a:pt x="624" y="24"/>
                </a:lnTo>
                <a:cubicBezTo>
                  <a:pt x="631" y="9"/>
                  <a:pt x="646" y="0"/>
                  <a:pt x="662" y="0"/>
                </a:cubicBezTo>
                <a:cubicBezTo>
                  <a:pt x="679" y="0"/>
                  <a:pt x="694" y="9"/>
                  <a:pt x="701" y="24"/>
                </a:cubicBezTo>
                <a:lnTo>
                  <a:pt x="884" y="392"/>
                </a:lnTo>
                <a:lnTo>
                  <a:pt x="1290" y="450"/>
                </a:lnTo>
                <a:cubicBezTo>
                  <a:pt x="1306" y="452"/>
                  <a:pt x="1320" y="463"/>
                  <a:pt x="1325" y="479"/>
                </a:cubicBezTo>
                <a:cubicBezTo>
                  <a:pt x="1330" y="494"/>
                  <a:pt x="1326" y="511"/>
                  <a:pt x="1314" y="523"/>
                </a:cubicBezTo>
                <a:lnTo>
                  <a:pt x="1021" y="810"/>
                </a:lnTo>
                <a:lnTo>
                  <a:pt x="1091" y="1215"/>
                </a:lnTo>
                <a:cubicBezTo>
                  <a:pt x="1094" y="1231"/>
                  <a:pt x="1087" y="1247"/>
                  <a:pt x="1074" y="1257"/>
                </a:cubicBezTo>
                <a:cubicBezTo>
                  <a:pt x="1061" y="1267"/>
                  <a:pt x="1043" y="1268"/>
                  <a:pt x="1029" y="1260"/>
                </a:cubicBezTo>
                <a:lnTo>
                  <a:pt x="665" y="1070"/>
                </a:lnTo>
                <a:lnTo>
                  <a:pt x="302" y="1262"/>
                </a:lnTo>
                <a:cubicBezTo>
                  <a:pt x="296" y="1265"/>
                  <a:pt x="289" y="1267"/>
                  <a:pt x="282" y="12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8" name="Freeform 347">
            <a:extLst>
              <a:ext uri="{FF2B5EF4-FFF2-40B4-BE49-F238E27FC236}">
                <a16:creationId xmlns:a16="http://schemas.microsoft.com/office/drawing/2014/main" id="{741EF945-B83C-374E-AD36-31A8C09B7A92}"/>
              </a:ext>
            </a:extLst>
          </p:cNvPr>
          <p:cNvSpPr/>
          <p:nvPr/>
        </p:nvSpPr>
        <p:spPr>
          <a:xfrm>
            <a:off x="2735954" y="4585339"/>
            <a:ext cx="201600" cy="332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1" h="924">
                <a:moveTo>
                  <a:pt x="1" y="440"/>
                </a:moveTo>
                <a:cubicBezTo>
                  <a:pt x="1" y="440"/>
                  <a:pt x="1" y="441"/>
                  <a:pt x="1" y="442"/>
                </a:cubicBezTo>
                <a:lnTo>
                  <a:pt x="1" y="644"/>
                </a:lnTo>
                <a:cubicBezTo>
                  <a:pt x="1" y="719"/>
                  <a:pt x="30" y="789"/>
                  <a:pt x="83" y="842"/>
                </a:cubicBezTo>
                <a:cubicBezTo>
                  <a:pt x="136" y="895"/>
                  <a:pt x="206" y="924"/>
                  <a:pt x="281" y="924"/>
                </a:cubicBezTo>
                <a:cubicBezTo>
                  <a:pt x="435" y="924"/>
                  <a:pt x="561" y="799"/>
                  <a:pt x="561" y="644"/>
                </a:cubicBezTo>
                <a:lnTo>
                  <a:pt x="561" y="448"/>
                </a:lnTo>
                <a:lnTo>
                  <a:pt x="561" y="435"/>
                </a:lnTo>
                <a:lnTo>
                  <a:pt x="561" y="434"/>
                </a:lnTo>
                <a:lnTo>
                  <a:pt x="561" y="281"/>
                </a:lnTo>
                <a:cubicBezTo>
                  <a:pt x="561" y="206"/>
                  <a:pt x="532" y="136"/>
                  <a:pt x="479" y="83"/>
                </a:cubicBezTo>
                <a:cubicBezTo>
                  <a:pt x="426" y="30"/>
                  <a:pt x="356" y="1"/>
                  <a:pt x="281" y="0"/>
                </a:cubicBezTo>
                <a:lnTo>
                  <a:pt x="280" y="0"/>
                </a:lnTo>
                <a:cubicBezTo>
                  <a:pt x="206" y="0"/>
                  <a:pt x="135" y="30"/>
                  <a:pt x="83" y="82"/>
                </a:cubicBezTo>
                <a:cubicBezTo>
                  <a:pt x="30" y="135"/>
                  <a:pt x="1" y="205"/>
                  <a:pt x="0" y="280"/>
                </a:cubicBezTo>
                <a:lnTo>
                  <a:pt x="1" y="43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9" name="Freeform 348">
            <a:extLst>
              <a:ext uri="{FF2B5EF4-FFF2-40B4-BE49-F238E27FC236}">
                <a16:creationId xmlns:a16="http://schemas.microsoft.com/office/drawing/2014/main" id="{466FF784-00F6-8B40-B8D5-3ACF8711862C}"/>
              </a:ext>
            </a:extLst>
          </p:cNvPr>
          <p:cNvSpPr/>
          <p:nvPr/>
        </p:nvSpPr>
        <p:spPr>
          <a:xfrm>
            <a:off x="2673674" y="4803498"/>
            <a:ext cx="326160" cy="260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7" h="724">
                <a:moveTo>
                  <a:pt x="907" y="44"/>
                </a:moveTo>
                <a:cubicBezTo>
                  <a:pt x="907" y="20"/>
                  <a:pt x="888" y="0"/>
                  <a:pt x="864" y="0"/>
                </a:cubicBezTo>
                <a:cubicBezTo>
                  <a:pt x="841" y="0"/>
                  <a:pt x="821" y="20"/>
                  <a:pt x="821" y="44"/>
                </a:cubicBezTo>
                <a:cubicBezTo>
                  <a:pt x="821" y="246"/>
                  <a:pt x="656" y="411"/>
                  <a:pt x="454" y="411"/>
                </a:cubicBezTo>
                <a:cubicBezTo>
                  <a:pt x="251" y="411"/>
                  <a:pt x="86" y="246"/>
                  <a:pt x="86" y="44"/>
                </a:cubicBezTo>
                <a:cubicBezTo>
                  <a:pt x="86" y="20"/>
                  <a:pt x="67" y="0"/>
                  <a:pt x="43" y="0"/>
                </a:cubicBezTo>
                <a:cubicBezTo>
                  <a:pt x="19" y="0"/>
                  <a:pt x="0" y="20"/>
                  <a:pt x="0" y="44"/>
                </a:cubicBezTo>
                <a:cubicBezTo>
                  <a:pt x="0" y="279"/>
                  <a:pt x="181" y="473"/>
                  <a:pt x="411" y="495"/>
                </a:cubicBezTo>
                <a:lnTo>
                  <a:pt x="411" y="637"/>
                </a:lnTo>
                <a:lnTo>
                  <a:pt x="285" y="637"/>
                </a:lnTo>
                <a:cubicBezTo>
                  <a:pt x="261" y="637"/>
                  <a:pt x="242" y="656"/>
                  <a:pt x="242" y="680"/>
                </a:cubicBezTo>
                <a:cubicBezTo>
                  <a:pt x="242" y="704"/>
                  <a:pt x="261" y="723"/>
                  <a:pt x="285" y="723"/>
                </a:cubicBezTo>
                <a:lnTo>
                  <a:pt x="446" y="723"/>
                </a:lnTo>
                <a:cubicBezTo>
                  <a:pt x="448" y="723"/>
                  <a:pt x="451" y="724"/>
                  <a:pt x="454" y="724"/>
                </a:cubicBezTo>
                <a:cubicBezTo>
                  <a:pt x="457" y="724"/>
                  <a:pt x="459" y="723"/>
                  <a:pt x="462" y="723"/>
                </a:cubicBezTo>
                <a:lnTo>
                  <a:pt x="622" y="723"/>
                </a:lnTo>
                <a:cubicBezTo>
                  <a:pt x="646" y="723"/>
                  <a:pt x="665" y="704"/>
                  <a:pt x="665" y="680"/>
                </a:cubicBezTo>
                <a:cubicBezTo>
                  <a:pt x="665" y="656"/>
                  <a:pt x="646" y="637"/>
                  <a:pt x="622" y="637"/>
                </a:cubicBezTo>
                <a:lnTo>
                  <a:pt x="497" y="637"/>
                </a:lnTo>
                <a:lnTo>
                  <a:pt x="497" y="495"/>
                </a:lnTo>
                <a:cubicBezTo>
                  <a:pt x="727" y="473"/>
                  <a:pt x="907" y="279"/>
                  <a:pt x="907" y="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0" name="Freeform 349">
            <a:extLst>
              <a:ext uri="{FF2B5EF4-FFF2-40B4-BE49-F238E27FC236}">
                <a16:creationId xmlns:a16="http://schemas.microsoft.com/office/drawing/2014/main" id="{8B3F4A71-04AE-A646-9229-FF7A78145AE6}"/>
              </a:ext>
            </a:extLst>
          </p:cNvPr>
          <p:cNvSpPr/>
          <p:nvPr/>
        </p:nvSpPr>
        <p:spPr>
          <a:xfrm>
            <a:off x="3324193" y="4587859"/>
            <a:ext cx="442080" cy="47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9" h="1323">
                <a:moveTo>
                  <a:pt x="565" y="109"/>
                </a:moveTo>
                <a:close/>
                <a:moveTo>
                  <a:pt x="948" y="1323"/>
                </a:moveTo>
                <a:cubicBezTo>
                  <a:pt x="937" y="1323"/>
                  <a:pt x="926" y="1322"/>
                  <a:pt x="914" y="1321"/>
                </a:cubicBezTo>
                <a:cubicBezTo>
                  <a:pt x="861" y="1317"/>
                  <a:pt x="807" y="1306"/>
                  <a:pt x="771" y="1296"/>
                </a:cubicBezTo>
                <a:cubicBezTo>
                  <a:pt x="755" y="1293"/>
                  <a:pt x="740" y="1291"/>
                  <a:pt x="724" y="1293"/>
                </a:cubicBezTo>
                <a:cubicBezTo>
                  <a:pt x="719" y="1293"/>
                  <a:pt x="714" y="1293"/>
                  <a:pt x="708" y="1293"/>
                </a:cubicBezTo>
                <a:cubicBezTo>
                  <a:pt x="638" y="1293"/>
                  <a:pt x="510" y="1259"/>
                  <a:pt x="412" y="1178"/>
                </a:cubicBezTo>
                <a:cubicBezTo>
                  <a:pt x="385" y="1182"/>
                  <a:pt x="326" y="1194"/>
                  <a:pt x="300" y="1201"/>
                </a:cubicBezTo>
                <a:cubicBezTo>
                  <a:pt x="285" y="1205"/>
                  <a:pt x="271" y="1209"/>
                  <a:pt x="258" y="1213"/>
                </a:cubicBezTo>
                <a:cubicBezTo>
                  <a:pt x="190" y="1232"/>
                  <a:pt x="119" y="1210"/>
                  <a:pt x="75" y="1157"/>
                </a:cubicBezTo>
                <a:cubicBezTo>
                  <a:pt x="25" y="1096"/>
                  <a:pt x="0" y="1006"/>
                  <a:pt x="0" y="890"/>
                </a:cubicBezTo>
                <a:cubicBezTo>
                  <a:pt x="0" y="725"/>
                  <a:pt x="46" y="639"/>
                  <a:pt x="85" y="597"/>
                </a:cubicBezTo>
                <a:cubicBezTo>
                  <a:pt x="107" y="572"/>
                  <a:pt x="140" y="560"/>
                  <a:pt x="173" y="562"/>
                </a:cubicBezTo>
                <a:lnTo>
                  <a:pt x="332" y="575"/>
                </a:lnTo>
                <a:cubicBezTo>
                  <a:pt x="350" y="556"/>
                  <a:pt x="383" y="520"/>
                  <a:pt x="416" y="481"/>
                </a:cubicBezTo>
                <a:cubicBezTo>
                  <a:pt x="506" y="373"/>
                  <a:pt x="509" y="342"/>
                  <a:pt x="509" y="341"/>
                </a:cubicBezTo>
                <a:cubicBezTo>
                  <a:pt x="510" y="213"/>
                  <a:pt x="500" y="186"/>
                  <a:pt x="491" y="160"/>
                </a:cubicBezTo>
                <a:cubicBezTo>
                  <a:pt x="487" y="151"/>
                  <a:pt x="484" y="141"/>
                  <a:pt x="481" y="127"/>
                </a:cubicBezTo>
                <a:cubicBezTo>
                  <a:pt x="470" y="80"/>
                  <a:pt x="504" y="28"/>
                  <a:pt x="559" y="8"/>
                </a:cubicBezTo>
                <a:cubicBezTo>
                  <a:pt x="600" y="-7"/>
                  <a:pt x="646" y="-1"/>
                  <a:pt x="688" y="23"/>
                </a:cubicBezTo>
                <a:cubicBezTo>
                  <a:pt x="734" y="50"/>
                  <a:pt x="775" y="99"/>
                  <a:pt x="810" y="169"/>
                </a:cubicBezTo>
                <a:cubicBezTo>
                  <a:pt x="834" y="218"/>
                  <a:pt x="824" y="287"/>
                  <a:pt x="815" y="354"/>
                </a:cubicBezTo>
                <a:cubicBezTo>
                  <a:pt x="811" y="382"/>
                  <a:pt x="808" y="408"/>
                  <a:pt x="807" y="430"/>
                </a:cubicBezTo>
                <a:cubicBezTo>
                  <a:pt x="806" y="452"/>
                  <a:pt x="809" y="461"/>
                  <a:pt x="810" y="464"/>
                </a:cubicBezTo>
                <a:cubicBezTo>
                  <a:pt x="863" y="502"/>
                  <a:pt x="918" y="503"/>
                  <a:pt x="987" y="504"/>
                </a:cubicBezTo>
                <a:cubicBezTo>
                  <a:pt x="1024" y="505"/>
                  <a:pt x="1067" y="505"/>
                  <a:pt x="1113" y="513"/>
                </a:cubicBezTo>
                <a:cubicBezTo>
                  <a:pt x="1191" y="526"/>
                  <a:pt x="1229" y="583"/>
                  <a:pt x="1220" y="674"/>
                </a:cubicBezTo>
                <a:cubicBezTo>
                  <a:pt x="1217" y="703"/>
                  <a:pt x="1202" y="728"/>
                  <a:pt x="1185" y="746"/>
                </a:cubicBezTo>
                <a:cubicBezTo>
                  <a:pt x="1214" y="774"/>
                  <a:pt x="1229" y="806"/>
                  <a:pt x="1229" y="841"/>
                </a:cubicBezTo>
                <a:cubicBezTo>
                  <a:pt x="1229" y="897"/>
                  <a:pt x="1202" y="934"/>
                  <a:pt x="1171" y="957"/>
                </a:cubicBezTo>
                <a:cubicBezTo>
                  <a:pt x="1187" y="985"/>
                  <a:pt x="1200" y="1022"/>
                  <a:pt x="1189" y="1062"/>
                </a:cubicBezTo>
                <a:cubicBezTo>
                  <a:pt x="1180" y="1097"/>
                  <a:pt x="1154" y="1124"/>
                  <a:pt x="1113" y="1144"/>
                </a:cubicBezTo>
                <a:cubicBezTo>
                  <a:pt x="1114" y="1148"/>
                  <a:pt x="1115" y="1151"/>
                  <a:pt x="1116" y="1155"/>
                </a:cubicBezTo>
                <a:cubicBezTo>
                  <a:pt x="1126" y="1204"/>
                  <a:pt x="1110" y="1251"/>
                  <a:pt x="1071" y="1286"/>
                </a:cubicBezTo>
                <a:cubicBezTo>
                  <a:pt x="1045" y="1311"/>
                  <a:pt x="1004" y="1323"/>
                  <a:pt x="948" y="13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1" name="Freeform 350">
            <a:extLst>
              <a:ext uri="{FF2B5EF4-FFF2-40B4-BE49-F238E27FC236}">
                <a16:creationId xmlns:a16="http://schemas.microsoft.com/office/drawing/2014/main" id="{F5238A06-4ADF-5F45-A52A-5B9A34B4A645}"/>
              </a:ext>
            </a:extLst>
          </p:cNvPr>
          <p:cNvSpPr/>
          <p:nvPr/>
        </p:nvSpPr>
        <p:spPr>
          <a:xfrm>
            <a:off x="4771753" y="6680538"/>
            <a:ext cx="315000" cy="47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76" h="1323">
                <a:moveTo>
                  <a:pt x="727" y="412"/>
                </a:moveTo>
                <a:cubicBezTo>
                  <a:pt x="727" y="422"/>
                  <a:pt x="719" y="429"/>
                  <a:pt x="710" y="429"/>
                </a:cubicBezTo>
                <a:lnTo>
                  <a:pt x="160" y="429"/>
                </a:lnTo>
                <a:cubicBezTo>
                  <a:pt x="150" y="429"/>
                  <a:pt x="143" y="422"/>
                  <a:pt x="143" y="412"/>
                </a:cubicBezTo>
                <a:lnTo>
                  <a:pt x="143" y="156"/>
                </a:lnTo>
                <a:cubicBezTo>
                  <a:pt x="143" y="146"/>
                  <a:pt x="150" y="138"/>
                  <a:pt x="160" y="138"/>
                </a:cubicBezTo>
                <a:lnTo>
                  <a:pt x="710" y="138"/>
                </a:lnTo>
                <a:cubicBezTo>
                  <a:pt x="719" y="138"/>
                  <a:pt x="727" y="146"/>
                  <a:pt x="727" y="156"/>
                </a:cubicBezTo>
                <a:close/>
                <a:moveTo>
                  <a:pt x="621" y="632"/>
                </a:moveTo>
                <a:cubicBezTo>
                  <a:pt x="594" y="632"/>
                  <a:pt x="571" y="609"/>
                  <a:pt x="571" y="582"/>
                </a:cubicBezTo>
                <a:cubicBezTo>
                  <a:pt x="571" y="554"/>
                  <a:pt x="594" y="532"/>
                  <a:pt x="621" y="532"/>
                </a:cubicBezTo>
                <a:cubicBezTo>
                  <a:pt x="648" y="532"/>
                  <a:pt x="671" y="554"/>
                  <a:pt x="671" y="582"/>
                </a:cubicBezTo>
                <a:cubicBezTo>
                  <a:pt x="671" y="609"/>
                  <a:pt x="648" y="632"/>
                  <a:pt x="621" y="632"/>
                </a:cubicBezTo>
                <a:close/>
                <a:moveTo>
                  <a:pt x="621" y="786"/>
                </a:moveTo>
                <a:cubicBezTo>
                  <a:pt x="594" y="786"/>
                  <a:pt x="571" y="763"/>
                  <a:pt x="571" y="736"/>
                </a:cubicBezTo>
                <a:cubicBezTo>
                  <a:pt x="571" y="708"/>
                  <a:pt x="594" y="686"/>
                  <a:pt x="621" y="686"/>
                </a:cubicBezTo>
                <a:cubicBezTo>
                  <a:pt x="648" y="686"/>
                  <a:pt x="671" y="708"/>
                  <a:pt x="671" y="736"/>
                </a:cubicBezTo>
                <a:cubicBezTo>
                  <a:pt x="671" y="763"/>
                  <a:pt x="648" y="786"/>
                  <a:pt x="621" y="786"/>
                </a:cubicBezTo>
                <a:close/>
                <a:moveTo>
                  <a:pt x="619" y="943"/>
                </a:moveTo>
                <a:cubicBezTo>
                  <a:pt x="592" y="943"/>
                  <a:pt x="570" y="920"/>
                  <a:pt x="570" y="893"/>
                </a:cubicBezTo>
                <a:cubicBezTo>
                  <a:pt x="570" y="865"/>
                  <a:pt x="592" y="843"/>
                  <a:pt x="619" y="843"/>
                </a:cubicBezTo>
                <a:cubicBezTo>
                  <a:pt x="647" y="843"/>
                  <a:pt x="669" y="865"/>
                  <a:pt x="669" y="893"/>
                </a:cubicBezTo>
                <a:cubicBezTo>
                  <a:pt x="669" y="920"/>
                  <a:pt x="647" y="943"/>
                  <a:pt x="619" y="943"/>
                </a:cubicBezTo>
                <a:close/>
                <a:moveTo>
                  <a:pt x="619" y="1173"/>
                </a:moveTo>
                <a:cubicBezTo>
                  <a:pt x="592" y="1173"/>
                  <a:pt x="570" y="1150"/>
                  <a:pt x="570" y="1123"/>
                </a:cubicBezTo>
                <a:cubicBezTo>
                  <a:pt x="570" y="1095"/>
                  <a:pt x="592" y="1073"/>
                  <a:pt x="619" y="1073"/>
                </a:cubicBezTo>
                <a:cubicBezTo>
                  <a:pt x="647" y="1073"/>
                  <a:pt x="669" y="1095"/>
                  <a:pt x="669" y="1123"/>
                </a:cubicBezTo>
                <a:cubicBezTo>
                  <a:pt x="669" y="1150"/>
                  <a:pt x="647" y="1173"/>
                  <a:pt x="619" y="1173"/>
                </a:cubicBezTo>
                <a:close/>
                <a:moveTo>
                  <a:pt x="435" y="843"/>
                </a:moveTo>
                <a:cubicBezTo>
                  <a:pt x="463" y="843"/>
                  <a:pt x="485" y="865"/>
                  <a:pt x="485" y="893"/>
                </a:cubicBezTo>
                <a:cubicBezTo>
                  <a:pt x="485" y="920"/>
                  <a:pt x="463" y="943"/>
                  <a:pt x="435" y="943"/>
                </a:cubicBezTo>
                <a:cubicBezTo>
                  <a:pt x="408" y="943"/>
                  <a:pt x="385" y="920"/>
                  <a:pt x="385" y="893"/>
                </a:cubicBezTo>
                <a:cubicBezTo>
                  <a:pt x="385" y="865"/>
                  <a:pt x="408" y="843"/>
                  <a:pt x="435" y="843"/>
                </a:cubicBezTo>
                <a:close/>
                <a:moveTo>
                  <a:pt x="386" y="582"/>
                </a:moveTo>
                <a:cubicBezTo>
                  <a:pt x="386" y="554"/>
                  <a:pt x="408" y="532"/>
                  <a:pt x="435" y="532"/>
                </a:cubicBezTo>
                <a:cubicBezTo>
                  <a:pt x="463" y="532"/>
                  <a:pt x="485" y="554"/>
                  <a:pt x="485" y="582"/>
                </a:cubicBezTo>
                <a:cubicBezTo>
                  <a:pt x="485" y="609"/>
                  <a:pt x="463" y="632"/>
                  <a:pt x="435" y="632"/>
                </a:cubicBezTo>
                <a:cubicBezTo>
                  <a:pt x="408" y="632"/>
                  <a:pt x="386" y="609"/>
                  <a:pt x="386" y="582"/>
                </a:cubicBezTo>
                <a:close/>
                <a:moveTo>
                  <a:pt x="435" y="686"/>
                </a:moveTo>
                <a:cubicBezTo>
                  <a:pt x="463" y="686"/>
                  <a:pt x="485" y="708"/>
                  <a:pt x="485" y="736"/>
                </a:cubicBezTo>
                <a:cubicBezTo>
                  <a:pt x="485" y="763"/>
                  <a:pt x="463" y="786"/>
                  <a:pt x="435" y="786"/>
                </a:cubicBezTo>
                <a:cubicBezTo>
                  <a:pt x="408" y="786"/>
                  <a:pt x="386" y="763"/>
                  <a:pt x="386" y="736"/>
                </a:cubicBezTo>
                <a:cubicBezTo>
                  <a:pt x="386" y="708"/>
                  <a:pt x="408" y="686"/>
                  <a:pt x="435" y="686"/>
                </a:cubicBezTo>
                <a:close/>
                <a:moveTo>
                  <a:pt x="479" y="1166"/>
                </a:moveTo>
                <a:lnTo>
                  <a:pt x="245" y="1166"/>
                </a:lnTo>
                <a:cubicBezTo>
                  <a:pt x="221" y="1166"/>
                  <a:pt x="202" y="1146"/>
                  <a:pt x="202" y="1123"/>
                </a:cubicBezTo>
                <a:cubicBezTo>
                  <a:pt x="202" y="1099"/>
                  <a:pt x="221" y="1080"/>
                  <a:pt x="245" y="1080"/>
                </a:cubicBezTo>
                <a:lnTo>
                  <a:pt x="479" y="1080"/>
                </a:lnTo>
                <a:cubicBezTo>
                  <a:pt x="503" y="1080"/>
                  <a:pt x="522" y="1099"/>
                  <a:pt x="522" y="1123"/>
                </a:cubicBezTo>
                <a:cubicBezTo>
                  <a:pt x="522" y="1146"/>
                  <a:pt x="503" y="1166"/>
                  <a:pt x="479" y="1166"/>
                </a:cubicBezTo>
                <a:close/>
                <a:moveTo>
                  <a:pt x="246" y="843"/>
                </a:moveTo>
                <a:cubicBezTo>
                  <a:pt x="274" y="843"/>
                  <a:pt x="296" y="865"/>
                  <a:pt x="296" y="893"/>
                </a:cubicBezTo>
                <a:cubicBezTo>
                  <a:pt x="296" y="920"/>
                  <a:pt x="274" y="943"/>
                  <a:pt x="246" y="943"/>
                </a:cubicBezTo>
                <a:cubicBezTo>
                  <a:pt x="219" y="943"/>
                  <a:pt x="196" y="920"/>
                  <a:pt x="196" y="893"/>
                </a:cubicBezTo>
                <a:cubicBezTo>
                  <a:pt x="196" y="865"/>
                  <a:pt x="219" y="843"/>
                  <a:pt x="246" y="843"/>
                </a:cubicBezTo>
                <a:close/>
                <a:moveTo>
                  <a:pt x="197" y="582"/>
                </a:moveTo>
                <a:cubicBezTo>
                  <a:pt x="197" y="554"/>
                  <a:pt x="219" y="532"/>
                  <a:pt x="246" y="532"/>
                </a:cubicBezTo>
                <a:cubicBezTo>
                  <a:pt x="274" y="532"/>
                  <a:pt x="296" y="554"/>
                  <a:pt x="296" y="582"/>
                </a:cubicBezTo>
                <a:cubicBezTo>
                  <a:pt x="296" y="609"/>
                  <a:pt x="274" y="632"/>
                  <a:pt x="246" y="632"/>
                </a:cubicBezTo>
                <a:cubicBezTo>
                  <a:pt x="219" y="632"/>
                  <a:pt x="197" y="609"/>
                  <a:pt x="197" y="582"/>
                </a:cubicBezTo>
                <a:close/>
                <a:moveTo>
                  <a:pt x="246" y="686"/>
                </a:moveTo>
                <a:cubicBezTo>
                  <a:pt x="274" y="686"/>
                  <a:pt x="296" y="708"/>
                  <a:pt x="296" y="736"/>
                </a:cubicBezTo>
                <a:cubicBezTo>
                  <a:pt x="296" y="763"/>
                  <a:pt x="274" y="786"/>
                  <a:pt x="246" y="786"/>
                </a:cubicBezTo>
                <a:cubicBezTo>
                  <a:pt x="219" y="786"/>
                  <a:pt x="197" y="763"/>
                  <a:pt x="197" y="736"/>
                </a:cubicBezTo>
                <a:cubicBezTo>
                  <a:pt x="197" y="708"/>
                  <a:pt x="219" y="686"/>
                  <a:pt x="246" y="686"/>
                </a:cubicBezTo>
                <a:close/>
                <a:moveTo>
                  <a:pt x="743" y="0"/>
                </a:moveTo>
                <a:lnTo>
                  <a:pt x="132" y="0"/>
                </a:lnTo>
                <a:cubicBezTo>
                  <a:pt x="59" y="0"/>
                  <a:pt x="0" y="59"/>
                  <a:pt x="0" y="132"/>
                </a:cubicBezTo>
                <a:lnTo>
                  <a:pt x="0" y="1190"/>
                </a:lnTo>
                <a:cubicBezTo>
                  <a:pt x="0" y="1263"/>
                  <a:pt x="59" y="1323"/>
                  <a:pt x="132" y="1323"/>
                </a:cubicBezTo>
                <a:lnTo>
                  <a:pt x="743" y="1323"/>
                </a:lnTo>
                <a:cubicBezTo>
                  <a:pt x="816" y="1323"/>
                  <a:pt x="876" y="1263"/>
                  <a:pt x="876" y="1190"/>
                </a:cubicBezTo>
                <a:lnTo>
                  <a:pt x="876" y="132"/>
                </a:lnTo>
                <a:cubicBezTo>
                  <a:pt x="876" y="59"/>
                  <a:pt x="816" y="0"/>
                  <a:pt x="74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2" name="Freeform 351">
            <a:extLst>
              <a:ext uri="{FF2B5EF4-FFF2-40B4-BE49-F238E27FC236}">
                <a16:creationId xmlns:a16="http://schemas.microsoft.com/office/drawing/2014/main" id="{97CC94CB-F3D4-AA49-BBEC-332A05A90DC4}"/>
              </a:ext>
            </a:extLst>
          </p:cNvPr>
          <p:cNvSpPr/>
          <p:nvPr/>
        </p:nvSpPr>
        <p:spPr>
          <a:xfrm>
            <a:off x="4097113" y="4591818"/>
            <a:ext cx="266040" cy="465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0" h="1294">
                <a:moveTo>
                  <a:pt x="132" y="86"/>
                </a:moveTo>
                <a:cubicBezTo>
                  <a:pt x="107" y="86"/>
                  <a:pt x="86" y="106"/>
                  <a:pt x="86" y="132"/>
                </a:cubicBezTo>
                <a:lnTo>
                  <a:pt x="86" y="1162"/>
                </a:lnTo>
                <a:cubicBezTo>
                  <a:pt x="86" y="1188"/>
                  <a:pt x="107" y="1208"/>
                  <a:pt x="132" y="1208"/>
                </a:cubicBezTo>
                <a:lnTo>
                  <a:pt x="608" y="1208"/>
                </a:lnTo>
                <a:cubicBezTo>
                  <a:pt x="634" y="1208"/>
                  <a:pt x="654" y="1188"/>
                  <a:pt x="654" y="1162"/>
                </a:cubicBezTo>
                <a:lnTo>
                  <a:pt x="654" y="132"/>
                </a:lnTo>
                <a:cubicBezTo>
                  <a:pt x="654" y="106"/>
                  <a:pt x="634" y="86"/>
                  <a:pt x="608" y="86"/>
                </a:cubicBezTo>
                <a:close/>
                <a:moveTo>
                  <a:pt x="608" y="1294"/>
                </a:moveTo>
                <a:lnTo>
                  <a:pt x="132" y="1294"/>
                </a:lnTo>
                <a:cubicBezTo>
                  <a:pt x="59" y="1294"/>
                  <a:pt x="0" y="1235"/>
                  <a:pt x="0" y="1162"/>
                </a:cubicBezTo>
                <a:lnTo>
                  <a:pt x="0" y="132"/>
                </a:lnTo>
                <a:cubicBezTo>
                  <a:pt x="0" y="59"/>
                  <a:pt x="59" y="0"/>
                  <a:pt x="132" y="0"/>
                </a:cubicBezTo>
                <a:lnTo>
                  <a:pt x="608" y="0"/>
                </a:lnTo>
                <a:cubicBezTo>
                  <a:pt x="681" y="0"/>
                  <a:pt x="740" y="59"/>
                  <a:pt x="740" y="132"/>
                </a:cubicBezTo>
                <a:lnTo>
                  <a:pt x="740" y="1162"/>
                </a:lnTo>
                <a:cubicBezTo>
                  <a:pt x="740" y="1235"/>
                  <a:pt x="681" y="1294"/>
                  <a:pt x="608" y="129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3" name="Freeform 352">
            <a:extLst>
              <a:ext uri="{FF2B5EF4-FFF2-40B4-BE49-F238E27FC236}">
                <a16:creationId xmlns:a16="http://schemas.microsoft.com/office/drawing/2014/main" id="{D73A8E79-A137-664B-86F8-48BD75F95A19}"/>
              </a:ext>
            </a:extLst>
          </p:cNvPr>
          <p:cNvSpPr/>
          <p:nvPr/>
        </p:nvSpPr>
        <p:spPr>
          <a:xfrm>
            <a:off x="4212313" y="4961178"/>
            <a:ext cx="3564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0" h="100">
                <a:moveTo>
                  <a:pt x="50" y="100"/>
                </a:moveTo>
                <a:cubicBezTo>
                  <a:pt x="23" y="100"/>
                  <a:pt x="0" y="78"/>
                  <a:pt x="0" y="50"/>
                </a:cubicBezTo>
                <a:cubicBezTo>
                  <a:pt x="0" y="23"/>
                  <a:pt x="23" y="0"/>
                  <a:pt x="50" y="0"/>
                </a:cubicBezTo>
                <a:cubicBezTo>
                  <a:pt x="78" y="0"/>
                  <a:pt x="100" y="23"/>
                  <a:pt x="100" y="50"/>
                </a:cubicBezTo>
                <a:cubicBezTo>
                  <a:pt x="100" y="78"/>
                  <a:pt x="78" y="100"/>
                  <a:pt x="50" y="10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4" name="Freeform 353">
            <a:extLst>
              <a:ext uri="{FF2B5EF4-FFF2-40B4-BE49-F238E27FC236}">
                <a16:creationId xmlns:a16="http://schemas.microsoft.com/office/drawing/2014/main" id="{B8B5E193-FF69-EA40-8BB6-983A1C214191}"/>
              </a:ext>
            </a:extLst>
          </p:cNvPr>
          <p:cNvSpPr/>
          <p:nvPr/>
        </p:nvSpPr>
        <p:spPr>
          <a:xfrm>
            <a:off x="4194673" y="4649777"/>
            <a:ext cx="70920" cy="15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43">
                <a:moveTo>
                  <a:pt x="177" y="43"/>
                </a:moveTo>
                <a:lnTo>
                  <a:pt x="22" y="43"/>
                </a:lnTo>
                <a:cubicBezTo>
                  <a:pt x="10" y="43"/>
                  <a:pt x="0" y="33"/>
                  <a:pt x="0" y="21"/>
                </a:cubicBezTo>
                <a:cubicBezTo>
                  <a:pt x="0" y="10"/>
                  <a:pt x="10" y="0"/>
                  <a:pt x="22" y="0"/>
                </a:cubicBezTo>
                <a:lnTo>
                  <a:pt x="177" y="0"/>
                </a:lnTo>
                <a:cubicBezTo>
                  <a:pt x="189" y="0"/>
                  <a:pt x="198" y="10"/>
                  <a:pt x="198" y="21"/>
                </a:cubicBezTo>
                <a:cubicBezTo>
                  <a:pt x="198" y="33"/>
                  <a:pt x="189" y="43"/>
                  <a:pt x="177" y="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5" name="Freeform 354">
            <a:extLst>
              <a:ext uri="{FF2B5EF4-FFF2-40B4-BE49-F238E27FC236}">
                <a16:creationId xmlns:a16="http://schemas.microsoft.com/office/drawing/2014/main" id="{884D0CF8-882A-2941-B6C9-91DDA3E770AF}"/>
              </a:ext>
            </a:extLst>
          </p:cNvPr>
          <p:cNvSpPr/>
          <p:nvPr/>
        </p:nvSpPr>
        <p:spPr>
          <a:xfrm>
            <a:off x="6834193" y="4623858"/>
            <a:ext cx="368279" cy="40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4" h="1122">
                <a:moveTo>
                  <a:pt x="571" y="1122"/>
                </a:moveTo>
                <a:cubicBezTo>
                  <a:pt x="418" y="1122"/>
                  <a:pt x="275" y="1062"/>
                  <a:pt x="167" y="954"/>
                </a:cubicBezTo>
                <a:cubicBezTo>
                  <a:pt x="59" y="846"/>
                  <a:pt x="0" y="703"/>
                  <a:pt x="0" y="551"/>
                </a:cubicBezTo>
                <a:cubicBezTo>
                  <a:pt x="0" y="424"/>
                  <a:pt x="41" y="304"/>
                  <a:pt x="117" y="204"/>
                </a:cubicBezTo>
                <a:cubicBezTo>
                  <a:pt x="192" y="107"/>
                  <a:pt x="297" y="35"/>
                  <a:pt x="414" y="2"/>
                </a:cubicBezTo>
                <a:cubicBezTo>
                  <a:pt x="432" y="-4"/>
                  <a:pt x="451" y="4"/>
                  <a:pt x="461" y="19"/>
                </a:cubicBezTo>
                <a:cubicBezTo>
                  <a:pt x="472" y="35"/>
                  <a:pt x="471" y="56"/>
                  <a:pt x="459" y="70"/>
                </a:cubicBezTo>
                <a:cubicBezTo>
                  <a:pt x="389" y="156"/>
                  <a:pt x="350" y="265"/>
                  <a:pt x="350" y="376"/>
                </a:cubicBezTo>
                <a:cubicBezTo>
                  <a:pt x="350" y="505"/>
                  <a:pt x="401" y="627"/>
                  <a:pt x="492" y="719"/>
                </a:cubicBezTo>
                <a:cubicBezTo>
                  <a:pt x="584" y="810"/>
                  <a:pt x="706" y="861"/>
                  <a:pt x="835" y="861"/>
                </a:cubicBezTo>
                <a:cubicBezTo>
                  <a:pt x="881" y="861"/>
                  <a:pt x="926" y="854"/>
                  <a:pt x="969" y="842"/>
                </a:cubicBezTo>
                <a:cubicBezTo>
                  <a:pt x="987" y="837"/>
                  <a:pt x="1006" y="844"/>
                  <a:pt x="1017" y="860"/>
                </a:cubicBezTo>
                <a:cubicBezTo>
                  <a:pt x="1027" y="875"/>
                  <a:pt x="1026" y="896"/>
                  <a:pt x="1014" y="911"/>
                </a:cubicBezTo>
                <a:cubicBezTo>
                  <a:pt x="905" y="1045"/>
                  <a:pt x="744" y="1122"/>
                  <a:pt x="571" y="11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6" name="Freeform 355">
            <a:extLst>
              <a:ext uri="{FF2B5EF4-FFF2-40B4-BE49-F238E27FC236}">
                <a16:creationId xmlns:a16="http://schemas.microsoft.com/office/drawing/2014/main" id="{E9339F16-6B47-E240-8CB8-4F8224A20DA7}"/>
              </a:ext>
            </a:extLst>
          </p:cNvPr>
          <p:cNvSpPr/>
          <p:nvPr/>
        </p:nvSpPr>
        <p:spPr>
          <a:xfrm>
            <a:off x="5512273" y="4711339"/>
            <a:ext cx="228960" cy="22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7" h="637">
                <a:moveTo>
                  <a:pt x="637" y="318"/>
                </a:moveTo>
                <a:cubicBezTo>
                  <a:pt x="637" y="275"/>
                  <a:pt x="628" y="234"/>
                  <a:pt x="612" y="194"/>
                </a:cubicBezTo>
                <a:cubicBezTo>
                  <a:pt x="596" y="156"/>
                  <a:pt x="573" y="122"/>
                  <a:pt x="543" y="93"/>
                </a:cubicBezTo>
                <a:cubicBezTo>
                  <a:pt x="514" y="64"/>
                  <a:pt x="480" y="41"/>
                  <a:pt x="442" y="25"/>
                </a:cubicBezTo>
                <a:cubicBezTo>
                  <a:pt x="403" y="8"/>
                  <a:pt x="361" y="0"/>
                  <a:pt x="318" y="0"/>
                </a:cubicBezTo>
                <a:cubicBezTo>
                  <a:pt x="275" y="0"/>
                  <a:pt x="234" y="8"/>
                  <a:pt x="194" y="25"/>
                </a:cubicBezTo>
                <a:cubicBezTo>
                  <a:pt x="156" y="41"/>
                  <a:pt x="122" y="64"/>
                  <a:pt x="93" y="93"/>
                </a:cubicBezTo>
                <a:cubicBezTo>
                  <a:pt x="64" y="122"/>
                  <a:pt x="41" y="156"/>
                  <a:pt x="25" y="194"/>
                </a:cubicBezTo>
                <a:cubicBezTo>
                  <a:pt x="8" y="234"/>
                  <a:pt x="0" y="275"/>
                  <a:pt x="0" y="318"/>
                </a:cubicBezTo>
                <a:cubicBezTo>
                  <a:pt x="0" y="361"/>
                  <a:pt x="8" y="403"/>
                  <a:pt x="25" y="442"/>
                </a:cubicBezTo>
                <a:cubicBezTo>
                  <a:pt x="41" y="480"/>
                  <a:pt x="64" y="514"/>
                  <a:pt x="93" y="543"/>
                </a:cubicBezTo>
                <a:cubicBezTo>
                  <a:pt x="122" y="573"/>
                  <a:pt x="156" y="596"/>
                  <a:pt x="194" y="612"/>
                </a:cubicBezTo>
                <a:cubicBezTo>
                  <a:pt x="234" y="628"/>
                  <a:pt x="275" y="637"/>
                  <a:pt x="318" y="637"/>
                </a:cubicBezTo>
                <a:cubicBezTo>
                  <a:pt x="361" y="637"/>
                  <a:pt x="403" y="628"/>
                  <a:pt x="442" y="612"/>
                </a:cubicBezTo>
                <a:cubicBezTo>
                  <a:pt x="480" y="596"/>
                  <a:pt x="514" y="573"/>
                  <a:pt x="543" y="543"/>
                </a:cubicBezTo>
                <a:cubicBezTo>
                  <a:pt x="573" y="514"/>
                  <a:pt x="596" y="480"/>
                  <a:pt x="612" y="442"/>
                </a:cubicBezTo>
                <a:cubicBezTo>
                  <a:pt x="628" y="403"/>
                  <a:pt x="637" y="361"/>
                  <a:pt x="637" y="3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7" name="Freeform 356">
            <a:extLst>
              <a:ext uri="{FF2B5EF4-FFF2-40B4-BE49-F238E27FC236}">
                <a16:creationId xmlns:a16="http://schemas.microsoft.com/office/drawing/2014/main" id="{5CC52C86-90FB-D249-9762-3AA7A20B99B1}"/>
              </a:ext>
            </a:extLst>
          </p:cNvPr>
          <p:cNvSpPr/>
          <p:nvPr/>
        </p:nvSpPr>
        <p:spPr>
          <a:xfrm>
            <a:off x="5611274" y="4587858"/>
            <a:ext cx="30600" cy="84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37">
                <a:moveTo>
                  <a:pt x="43" y="237"/>
                </a:moveTo>
                <a:cubicBezTo>
                  <a:pt x="67" y="237"/>
                  <a:pt x="86" y="218"/>
                  <a:pt x="86" y="194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20" y="0"/>
                  <a:pt x="0" y="19"/>
                  <a:pt x="0" y="43"/>
                </a:cubicBezTo>
                <a:lnTo>
                  <a:pt x="0" y="194"/>
                </a:lnTo>
                <a:cubicBezTo>
                  <a:pt x="0" y="218"/>
                  <a:pt x="20" y="237"/>
                  <a:pt x="43" y="23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8" name="Freeform 357">
            <a:extLst>
              <a:ext uri="{FF2B5EF4-FFF2-40B4-BE49-F238E27FC236}">
                <a16:creationId xmlns:a16="http://schemas.microsoft.com/office/drawing/2014/main" id="{0849CF27-A239-B243-B2E2-FD805E3F6F6F}"/>
              </a:ext>
            </a:extLst>
          </p:cNvPr>
          <p:cNvSpPr/>
          <p:nvPr/>
        </p:nvSpPr>
        <p:spPr>
          <a:xfrm>
            <a:off x="5730073" y="4653738"/>
            <a:ext cx="6876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193">
                <a:moveTo>
                  <a:pt x="43" y="193"/>
                </a:moveTo>
                <a:cubicBezTo>
                  <a:pt x="54" y="193"/>
                  <a:pt x="65" y="189"/>
                  <a:pt x="73" y="181"/>
                </a:cubicBezTo>
                <a:lnTo>
                  <a:pt x="180" y="74"/>
                </a:lnTo>
                <a:cubicBezTo>
                  <a:pt x="197" y="57"/>
                  <a:pt x="197" y="30"/>
                  <a:pt x="180" y="13"/>
                </a:cubicBezTo>
                <a:cubicBezTo>
                  <a:pt x="164" y="-4"/>
                  <a:pt x="136" y="-4"/>
                  <a:pt x="120" y="13"/>
                </a:cubicBezTo>
                <a:lnTo>
                  <a:pt x="13" y="120"/>
                </a:lnTo>
                <a:cubicBezTo>
                  <a:pt x="-4" y="137"/>
                  <a:pt x="-4" y="164"/>
                  <a:pt x="13" y="181"/>
                </a:cubicBezTo>
                <a:cubicBezTo>
                  <a:pt x="21" y="189"/>
                  <a:pt x="32" y="193"/>
                  <a:pt x="43" y="1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9" name="Freeform 358">
            <a:extLst>
              <a:ext uri="{FF2B5EF4-FFF2-40B4-BE49-F238E27FC236}">
                <a16:creationId xmlns:a16="http://schemas.microsoft.com/office/drawing/2014/main" id="{6398F90B-0F6C-DF47-9101-502ACA7C6898}"/>
              </a:ext>
            </a:extLst>
          </p:cNvPr>
          <p:cNvSpPr/>
          <p:nvPr/>
        </p:nvSpPr>
        <p:spPr>
          <a:xfrm>
            <a:off x="5779033" y="4810698"/>
            <a:ext cx="8496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86">
                <a:moveTo>
                  <a:pt x="194" y="0"/>
                </a:move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7"/>
                  <a:pt x="19" y="86"/>
                  <a:pt x="43" y="86"/>
                </a:cubicBezTo>
                <a:lnTo>
                  <a:pt x="194" y="86"/>
                </a:lnTo>
                <a:cubicBezTo>
                  <a:pt x="218" y="86"/>
                  <a:pt x="237" y="67"/>
                  <a:pt x="237" y="43"/>
                </a:cubicBezTo>
                <a:cubicBezTo>
                  <a:pt x="237" y="19"/>
                  <a:pt x="218" y="0"/>
                  <a:pt x="19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0" name="Freeform 359">
            <a:extLst>
              <a:ext uri="{FF2B5EF4-FFF2-40B4-BE49-F238E27FC236}">
                <a16:creationId xmlns:a16="http://schemas.microsoft.com/office/drawing/2014/main" id="{B8EC2FC9-BBA7-C543-8583-BE4D039C76A6}"/>
              </a:ext>
            </a:extLst>
          </p:cNvPr>
          <p:cNvSpPr/>
          <p:nvPr/>
        </p:nvSpPr>
        <p:spPr>
          <a:xfrm>
            <a:off x="5729713" y="4929138"/>
            <a:ext cx="6912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3">
                <a:moveTo>
                  <a:pt x="74" y="12"/>
                </a:moveTo>
                <a:cubicBezTo>
                  <a:pt x="57" y="-4"/>
                  <a:pt x="30" y="-4"/>
                  <a:pt x="13" y="12"/>
                </a:cubicBezTo>
                <a:cubicBezTo>
                  <a:pt x="-4" y="29"/>
                  <a:pt x="-4" y="57"/>
                  <a:pt x="13" y="73"/>
                </a:cubicBezTo>
                <a:lnTo>
                  <a:pt x="120" y="180"/>
                </a:lnTo>
                <a:cubicBezTo>
                  <a:pt x="128" y="189"/>
                  <a:pt x="139" y="193"/>
                  <a:pt x="150" y="193"/>
                </a:cubicBezTo>
                <a:cubicBezTo>
                  <a:pt x="161" y="193"/>
                  <a:pt x="172" y="189"/>
                  <a:pt x="181" y="180"/>
                </a:cubicBezTo>
                <a:cubicBezTo>
                  <a:pt x="198" y="164"/>
                  <a:pt x="198" y="136"/>
                  <a:pt x="181" y="1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1" name="Freeform 360">
            <a:extLst>
              <a:ext uri="{FF2B5EF4-FFF2-40B4-BE49-F238E27FC236}">
                <a16:creationId xmlns:a16="http://schemas.microsoft.com/office/drawing/2014/main" id="{CB9FCB38-8361-7542-B481-952B03E1A345}"/>
              </a:ext>
            </a:extLst>
          </p:cNvPr>
          <p:cNvSpPr/>
          <p:nvPr/>
        </p:nvSpPr>
        <p:spPr>
          <a:xfrm>
            <a:off x="5611274" y="4978098"/>
            <a:ext cx="30600" cy="84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37">
                <a:moveTo>
                  <a:pt x="43" y="0"/>
                </a:moveTo>
                <a:cubicBezTo>
                  <a:pt x="19" y="0"/>
                  <a:pt x="0" y="19"/>
                  <a:pt x="0" y="43"/>
                </a:cubicBezTo>
                <a:lnTo>
                  <a:pt x="0" y="194"/>
                </a:lnTo>
                <a:cubicBezTo>
                  <a:pt x="0" y="218"/>
                  <a:pt x="19" y="237"/>
                  <a:pt x="43" y="237"/>
                </a:cubicBezTo>
                <a:cubicBezTo>
                  <a:pt x="67" y="237"/>
                  <a:pt x="86" y="218"/>
                  <a:pt x="86" y="194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2" name="Freeform 361">
            <a:extLst>
              <a:ext uri="{FF2B5EF4-FFF2-40B4-BE49-F238E27FC236}">
                <a16:creationId xmlns:a16="http://schemas.microsoft.com/office/drawing/2014/main" id="{387A8EAC-E6DF-E241-BD8E-3959B2580D4D}"/>
              </a:ext>
            </a:extLst>
          </p:cNvPr>
          <p:cNvSpPr/>
          <p:nvPr/>
        </p:nvSpPr>
        <p:spPr>
          <a:xfrm>
            <a:off x="5454314" y="4929138"/>
            <a:ext cx="6912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3">
                <a:moveTo>
                  <a:pt x="120" y="13"/>
                </a:moveTo>
                <a:lnTo>
                  <a:pt x="13" y="120"/>
                </a:lnTo>
                <a:cubicBezTo>
                  <a:pt x="-4" y="137"/>
                  <a:pt x="-4" y="164"/>
                  <a:pt x="13" y="181"/>
                </a:cubicBezTo>
                <a:cubicBezTo>
                  <a:pt x="22" y="189"/>
                  <a:pt x="33" y="193"/>
                  <a:pt x="44" y="193"/>
                </a:cubicBezTo>
                <a:cubicBezTo>
                  <a:pt x="55" y="193"/>
                  <a:pt x="66" y="189"/>
                  <a:pt x="74" y="181"/>
                </a:cubicBezTo>
                <a:lnTo>
                  <a:pt x="181" y="74"/>
                </a:lnTo>
                <a:cubicBezTo>
                  <a:pt x="198" y="57"/>
                  <a:pt x="198" y="30"/>
                  <a:pt x="181" y="13"/>
                </a:cubicBezTo>
                <a:cubicBezTo>
                  <a:pt x="164" y="-4"/>
                  <a:pt x="137" y="-4"/>
                  <a:pt x="120" y="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3" name="Freeform 362">
            <a:extLst>
              <a:ext uri="{FF2B5EF4-FFF2-40B4-BE49-F238E27FC236}">
                <a16:creationId xmlns:a16="http://schemas.microsoft.com/office/drawing/2014/main" id="{9C96B40F-231B-6E45-A3B9-7CF1DC097CB3}"/>
              </a:ext>
            </a:extLst>
          </p:cNvPr>
          <p:cNvSpPr/>
          <p:nvPr/>
        </p:nvSpPr>
        <p:spPr>
          <a:xfrm>
            <a:off x="5389154" y="4810338"/>
            <a:ext cx="8532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8" h="86">
                <a:moveTo>
                  <a:pt x="238" y="43"/>
                </a:moveTo>
                <a:cubicBezTo>
                  <a:pt x="238" y="19"/>
                  <a:pt x="219" y="0"/>
                  <a:pt x="195" y="0"/>
                </a:cubicBezTo>
                <a:lnTo>
                  <a:pt x="43" y="0"/>
                </a:lnTo>
                <a:cubicBezTo>
                  <a:pt x="20" y="0"/>
                  <a:pt x="0" y="19"/>
                  <a:pt x="0" y="43"/>
                </a:cubicBezTo>
                <a:cubicBezTo>
                  <a:pt x="0" y="67"/>
                  <a:pt x="20" y="86"/>
                  <a:pt x="43" y="86"/>
                </a:cubicBezTo>
                <a:lnTo>
                  <a:pt x="195" y="86"/>
                </a:lnTo>
                <a:cubicBezTo>
                  <a:pt x="219" y="86"/>
                  <a:pt x="238" y="67"/>
                  <a:pt x="238" y="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4" name="Freeform 363">
            <a:extLst>
              <a:ext uri="{FF2B5EF4-FFF2-40B4-BE49-F238E27FC236}">
                <a16:creationId xmlns:a16="http://schemas.microsoft.com/office/drawing/2014/main" id="{82E843F7-D67C-B64B-8566-E9488D2B4D30}"/>
              </a:ext>
            </a:extLst>
          </p:cNvPr>
          <p:cNvSpPr/>
          <p:nvPr/>
        </p:nvSpPr>
        <p:spPr>
          <a:xfrm>
            <a:off x="5454673" y="4653379"/>
            <a:ext cx="6912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4">
                <a:moveTo>
                  <a:pt x="120" y="181"/>
                </a:moveTo>
                <a:cubicBezTo>
                  <a:pt x="129" y="189"/>
                  <a:pt x="139" y="194"/>
                  <a:pt x="150" y="194"/>
                </a:cubicBezTo>
                <a:cubicBezTo>
                  <a:pt x="162" y="194"/>
                  <a:pt x="173" y="189"/>
                  <a:pt x="181" y="181"/>
                </a:cubicBezTo>
                <a:cubicBezTo>
                  <a:pt x="198" y="164"/>
                  <a:pt x="198" y="137"/>
                  <a:pt x="181" y="120"/>
                </a:cubicBezTo>
                <a:lnTo>
                  <a:pt x="74" y="13"/>
                </a:lnTo>
                <a:cubicBezTo>
                  <a:pt x="57" y="-4"/>
                  <a:pt x="30" y="-4"/>
                  <a:pt x="13" y="13"/>
                </a:cubicBezTo>
                <a:cubicBezTo>
                  <a:pt x="-4" y="30"/>
                  <a:pt x="-4" y="57"/>
                  <a:pt x="13" y="7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5" name="Freeform 364">
            <a:extLst>
              <a:ext uri="{FF2B5EF4-FFF2-40B4-BE49-F238E27FC236}">
                <a16:creationId xmlns:a16="http://schemas.microsoft.com/office/drawing/2014/main" id="{13D5E09B-E458-0949-A892-612157BAA11C}"/>
              </a:ext>
            </a:extLst>
          </p:cNvPr>
          <p:cNvSpPr/>
          <p:nvPr/>
        </p:nvSpPr>
        <p:spPr>
          <a:xfrm>
            <a:off x="4849874" y="4747338"/>
            <a:ext cx="157320" cy="156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8" h="437">
                <a:moveTo>
                  <a:pt x="219" y="437"/>
                </a:moveTo>
                <a:cubicBezTo>
                  <a:pt x="98" y="437"/>
                  <a:pt x="0" y="339"/>
                  <a:pt x="0" y="218"/>
                </a:cubicBezTo>
                <a:cubicBezTo>
                  <a:pt x="0" y="98"/>
                  <a:pt x="98" y="0"/>
                  <a:pt x="219" y="0"/>
                </a:cubicBezTo>
                <a:cubicBezTo>
                  <a:pt x="340" y="0"/>
                  <a:pt x="438" y="98"/>
                  <a:pt x="438" y="218"/>
                </a:cubicBezTo>
                <a:cubicBezTo>
                  <a:pt x="438" y="339"/>
                  <a:pt x="340" y="437"/>
                  <a:pt x="219" y="43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6" name="Freeform 365">
            <a:extLst>
              <a:ext uri="{FF2B5EF4-FFF2-40B4-BE49-F238E27FC236}">
                <a16:creationId xmlns:a16="http://schemas.microsoft.com/office/drawing/2014/main" id="{F8D04D7F-CD4D-0E46-9A39-764053A16963}"/>
              </a:ext>
            </a:extLst>
          </p:cNvPr>
          <p:cNvSpPr/>
          <p:nvPr/>
        </p:nvSpPr>
        <p:spPr>
          <a:xfrm>
            <a:off x="4913234" y="4642218"/>
            <a:ext cx="30600" cy="71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00">
                <a:moveTo>
                  <a:pt x="43" y="200"/>
                </a:moveTo>
                <a:cubicBezTo>
                  <a:pt x="19" y="200"/>
                  <a:pt x="0" y="181"/>
                  <a:pt x="0" y="157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cubicBezTo>
                  <a:pt x="67" y="0"/>
                  <a:pt x="86" y="19"/>
                  <a:pt x="86" y="43"/>
                </a:cubicBezTo>
                <a:lnTo>
                  <a:pt x="86" y="157"/>
                </a:lnTo>
                <a:cubicBezTo>
                  <a:pt x="86" y="181"/>
                  <a:pt x="67" y="200"/>
                  <a:pt x="43" y="20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7" name="Freeform 366">
            <a:extLst>
              <a:ext uri="{FF2B5EF4-FFF2-40B4-BE49-F238E27FC236}">
                <a16:creationId xmlns:a16="http://schemas.microsoft.com/office/drawing/2014/main" id="{905FE738-743D-9641-8526-9BBB09DBDB75}"/>
              </a:ext>
            </a:extLst>
          </p:cNvPr>
          <p:cNvSpPr/>
          <p:nvPr/>
        </p:nvSpPr>
        <p:spPr>
          <a:xfrm>
            <a:off x="5003233" y="4691898"/>
            <a:ext cx="59400" cy="5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6" h="167">
                <a:moveTo>
                  <a:pt x="43" y="167"/>
                </a:moveTo>
                <a:cubicBezTo>
                  <a:pt x="32" y="167"/>
                  <a:pt x="21" y="163"/>
                  <a:pt x="13" y="154"/>
                </a:cubicBezTo>
                <a:cubicBezTo>
                  <a:pt x="-4" y="137"/>
                  <a:pt x="-4" y="110"/>
                  <a:pt x="13" y="93"/>
                </a:cubicBezTo>
                <a:lnTo>
                  <a:pt x="94" y="12"/>
                </a:lnTo>
                <a:cubicBezTo>
                  <a:pt x="110" y="-4"/>
                  <a:pt x="138" y="-4"/>
                  <a:pt x="154" y="12"/>
                </a:cubicBezTo>
                <a:cubicBezTo>
                  <a:pt x="171" y="29"/>
                  <a:pt x="171" y="56"/>
                  <a:pt x="154" y="73"/>
                </a:cubicBezTo>
                <a:lnTo>
                  <a:pt x="74" y="154"/>
                </a:lnTo>
                <a:cubicBezTo>
                  <a:pt x="65" y="163"/>
                  <a:pt x="54" y="167"/>
                  <a:pt x="43" y="1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8" name="Freeform 367">
            <a:extLst>
              <a:ext uri="{FF2B5EF4-FFF2-40B4-BE49-F238E27FC236}">
                <a16:creationId xmlns:a16="http://schemas.microsoft.com/office/drawing/2014/main" id="{788AC97C-249D-5A47-B335-3A6901792000}"/>
              </a:ext>
            </a:extLst>
          </p:cNvPr>
          <p:cNvSpPr/>
          <p:nvPr/>
        </p:nvSpPr>
        <p:spPr>
          <a:xfrm>
            <a:off x="5039953" y="4810698"/>
            <a:ext cx="7200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1" h="86">
                <a:moveTo>
                  <a:pt x="157" y="86"/>
                </a:moveTo>
                <a:lnTo>
                  <a:pt x="43" y="86"/>
                </a:lnTo>
                <a:cubicBezTo>
                  <a:pt x="19" y="86"/>
                  <a:pt x="0" y="66"/>
                  <a:pt x="0" y="43"/>
                </a:cubicBezTo>
                <a:cubicBezTo>
                  <a:pt x="0" y="19"/>
                  <a:pt x="19" y="0"/>
                  <a:pt x="43" y="0"/>
                </a:cubicBezTo>
                <a:lnTo>
                  <a:pt x="157" y="0"/>
                </a:lnTo>
                <a:cubicBezTo>
                  <a:pt x="181" y="0"/>
                  <a:pt x="201" y="19"/>
                  <a:pt x="201" y="43"/>
                </a:cubicBezTo>
                <a:cubicBezTo>
                  <a:pt x="201" y="66"/>
                  <a:pt x="181" y="86"/>
                  <a:pt x="157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9" name="Freeform 368">
            <a:extLst>
              <a:ext uri="{FF2B5EF4-FFF2-40B4-BE49-F238E27FC236}">
                <a16:creationId xmlns:a16="http://schemas.microsoft.com/office/drawing/2014/main" id="{9B05F12C-FDAF-714C-A850-ED1DD2948237}"/>
              </a:ext>
            </a:extLst>
          </p:cNvPr>
          <p:cNvSpPr/>
          <p:nvPr/>
        </p:nvSpPr>
        <p:spPr>
          <a:xfrm>
            <a:off x="5002873" y="4900338"/>
            <a:ext cx="59760" cy="5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7" h="167">
                <a:moveTo>
                  <a:pt x="125" y="167"/>
                </a:moveTo>
                <a:cubicBezTo>
                  <a:pt x="114" y="167"/>
                  <a:pt x="103" y="163"/>
                  <a:pt x="94" y="155"/>
                </a:cubicBezTo>
                <a:lnTo>
                  <a:pt x="13" y="74"/>
                </a:lnTo>
                <a:cubicBezTo>
                  <a:pt x="-4" y="57"/>
                  <a:pt x="-4" y="30"/>
                  <a:pt x="13" y="13"/>
                </a:cubicBezTo>
                <a:cubicBezTo>
                  <a:pt x="30" y="-4"/>
                  <a:pt x="57" y="-4"/>
                  <a:pt x="74" y="13"/>
                </a:cubicBezTo>
                <a:lnTo>
                  <a:pt x="155" y="94"/>
                </a:lnTo>
                <a:cubicBezTo>
                  <a:pt x="172" y="111"/>
                  <a:pt x="172" y="138"/>
                  <a:pt x="155" y="155"/>
                </a:cubicBezTo>
                <a:cubicBezTo>
                  <a:pt x="147" y="163"/>
                  <a:pt x="136" y="167"/>
                  <a:pt x="125" y="1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0" name="Freeform 369">
            <a:extLst>
              <a:ext uri="{FF2B5EF4-FFF2-40B4-BE49-F238E27FC236}">
                <a16:creationId xmlns:a16="http://schemas.microsoft.com/office/drawing/2014/main" id="{D3408ACF-E62F-D047-A733-74C604E1916A}"/>
              </a:ext>
            </a:extLst>
          </p:cNvPr>
          <p:cNvSpPr/>
          <p:nvPr/>
        </p:nvSpPr>
        <p:spPr>
          <a:xfrm>
            <a:off x="4913234" y="4937058"/>
            <a:ext cx="30600" cy="72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01">
                <a:moveTo>
                  <a:pt x="43" y="201"/>
                </a:moveTo>
                <a:cubicBezTo>
                  <a:pt x="19" y="201"/>
                  <a:pt x="0" y="182"/>
                  <a:pt x="0" y="158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cubicBezTo>
                  <a:pt x="66" y="0"/>
                  <a:pt x="86" y="19"/>
                  <a:pt x="86" y="43"/>
                </a:cubicBezTo>
                <a:lnTo>
                  <a:pt x="86" y="158"/>
                </a:lnTo>
                <a:cubicBezTo>
                  <a:pt x="86" y="182"/>
                  <a:pt x="66" y="201"/>
                  <a:pt x="43" y="20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C2ABC986-7B86-AD47-8684-550C35689831}"/>
              </a:ext>
            </a:extLst>
          </p:cNvPr>
          <p:cNvSpPr/>
          <p:nvPr/>
        </p:nvSpPr>
        <p:spPr>
          <a:xfrm>
            <a:off x="4794433" y="4899978"/>
            <a:ext cx="59760" cy="5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7" h="167">
                <a:moveTo>
                  <a:pt x="43" y="167"/>
                </a:moveTo>
                <a:cubicBezTo>
                  <a:pt x="32" y="167"/>
                  <a:pt x="21" y="163"/>
                  <a:pt x="12" y="154"/>
                </a:cubicBezTo>
                <a:cubicBezTo>
                  <a:pt x="-4" y="138"/>
                  <a:pt x="-4" y="110"/>
                  <a:pt x="12" y="93"/>
                </a:cubicBezTo>
                <a:lnTo>
                  <a:pt x="93" y="12"/>
                </a:lnTo>
                <a:cubicBezTo>
                  <a:pt x="110" y="-4"/>
                  <a:pt x="138" y="-4"/>
                  <a:pt x="154" y="12"/>
                </a:cubicBezTo>
                <a:cubicBezTo>
                  <a:pt x="171" y="29"/>
                  <a:pt x="171" y="56"/>
                  <a:pt x="154" y="73"/>
                </a:cubicBezTo>
                <a:lnTo>
                  <a:pt x="73" y="154"/>
                </a:lnTo>
                <a:cubicBezTo>
                  <a:pt x="65" y="163"/>
                  <a:pt x="54" y="167"/>
                  <a:pt x="43" y="1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B70A78CA-E0A1-BF42-BC69-291CCBBF0B2A}"/>
              </a:ext>
            </a:extLst>
          </p:cNvPr>
          <p:cNvSpPr/>
          <p:nvPr/>
        </p:nvSpPr>
        <p:spPr>
          <a:xfrm>
            <a:off x="4745473" y="4810338"/>
            <a:ext cx="716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0" h="86">
                <a:moveTo>
                  <a:pt x="157" y="86"/>
                </a:moveTo>
                <a:lnTo>
                  <a:pt x="42" y="86"/>
                </a:lnTo>
                <a:cubicBezTo>
                  <a:pt x="19" y="86"/>
                  <a:pt x="0" y="67"/>
                  <a:pt x="0" y="43"/>
                </a:cubicBezTo>
                <a:cubicBezTo>
                  <a:pt x="0" y="19"/>
                  <a:pt x="19" y="0"/>
                  <a:pt x="42" y="0"/>
                </a:cubicBezTo>
                <a:lnTo>
                  <a:pt x="157" y="0"/>
                </a:lnTo>
                <a:cubicBezTo>
                  <a:pt x="181" y="0"/>
                  <a:pt x="200" y="19"/>
                  <a:pt x="200" y="43"/>
                </a:cubicBezTo>
                <a:cubicBezTo>
                  <a:pt x="200" y="67"/>
                  <a:pt x="181" y="86"/>
                  <a:pt x="157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3" name="Freeform 372">
            <a:extLst>
              <a:ext uri="{FF2B5EF4-FFF2-40B4-BE49-F238E27FC236}">
                <a16:creationId xmlns:a16="http://schemas.microsoft.com/office/drawing/2014/main" id="{20D68369-241C-B146-9FCD-9F51DC85EEED}"/>
              </a:ext>
            </a:extLst>
          </p:cNvPr>
          <p:cNvSpPr/>
          <p:nvPr/>
        </p:nvSpPr>
        <p:spPr>
          <a:xfrm>
            <a:off x="4794793" y="4691898"/>
            <a:ext cx="59760" cy="5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7" h="167">
                <a:moveTo>
                  <a:pt x="124" y="167"/>
                </a:moveTo>
                <a:cubicBezTo>
                  <a:pt x="113" y="167"/>
                  <a:pt x="102" y="163"/>
                  <a:pt x="94" y="154"/>
                </a:cubicBezTo>
                <a:lnTo>
                  <a:pt x="13" y="74"/>
                </a:lnTo>
                <a:cubicBezTo>
                  <a:pt x="-4" y="57"/>
                  <a:pt x="-4" y="30"/>
                  <a:pt x="13" y="13"/>
                </a:cubicBezTo>
                <a:cubicBezTo>
                  <a:pt x="30" y="-4"/>
                  <a:pt x="57" y="-4"/>
                  <a:pt x="74" y="13"/>
                </a:cubicBezTo>
                <a:lnTo>
                  <a:pt x="155" y="94"/>
                </a:lnTo>
                <a:cubicBezTo>
                  <a:pt x="172" y="110"/>
                  <a:pt x="172" y="138"/>
                  <a:pt x="155" y="154"/>
                </a:cubicBezTo>
                <a:cubicBezTo>
                  <a:pt x="146" y="163"/>
                  <a:pt x="135" y="167"/>
                  <a:pt x="124" y="1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4" name="Freeform 373">
            <a:extLst>
              <a:ext uri="{FF2B5EF4-FFF2-40B4-BE49-F238E27FC236}">
                <a16:creationId xmlns:a16="http://schemas.microsoft.com/office/drawing/2014/main" id="{A3D79040-CC14-3B4B-9241-473E85720451}"/>
              </a:ext>
            </a:extLst>
          </p:cNvPr>
          <p:cNvSpPr/>
          <p:nvPr/>
        </p:nvSpPr>
        <p:spPr>
          <a:xfrm>
            <a:off x="6307514" y="4587498"/>
            <a:ext cx="30600" cy="84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37">
                <a:moveTo>
                  <a:pt x="43" y="237"/>
                </a:moveTo>
                <a:cubicBezTo>
                  <a:pt x="67" y="237"/>
                  <a:pt x="86" y="218"/>
                  <a:pt x="86" y="194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lnTo>
                  <a:pt x="0" y="194"/>
                </a:lnTo>
                <a:cubicBezTo>
                  <a:pt x="0" y="218"/>
                  <a:pt x="19" y="237"/>
                  <a:pt x="43" y="23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5" name="Freeform 374">
            <a:extLst>
              <a:ext uri="{FF2B5EF4-FFF2-40B4-BE49-F238E27FC236}">
                <a16:creationId xmlns:a16="http://schemas.microsoft.com/office/drawing/2014/main" id="{F47D9F46-396F-1948-8833-0DFF20A9199E}"/>
              </a:ext>
            </a:extLst>
          </p:cNvPr>
          <p:cNvSpPr/>
          <p:nvPr/>
        </p:nvSpPr>
        <p:spPr>
          <a:xfrm>
            <a:off x="6425952" y="4653378"/>
            <a:ext cx="6912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3">
                <a:moveTo>
                  <a:pt x="43" y="193"/>
                </a:moveTo>
                <a:cubicBezTo>
                  <a:pt x="54" y="193"/>
                  <a:pt x="65" y="189"/>
                  <a:pt x="74" y="181"/>
                </a:cubicBezTo>
                <a:lnTo>
                  <a:pt x="181" y="74"/>
                </a:lnTo>
                <a:cubicBezTo>
                  <a:pt x="198" y="57"/>
                  <a:pt x="198" y="30"/>
                  <a:pt x="181" y="13"/>
                </a:cubicBezTo>
                <a:cubicBezTo>
                  <a:pt x="164" y="-4"/>
                  <a:pt x="137" y="-4"/>
                  <a:pt x="120" y="13"/>
                </a:cubicBezTo>
                <a:lnTo>
                  <a:pt x="13" y="120"/>
                </a:lnTo>
                <a:cubicBezTo>
                  <a:pt x="-4" y="137"/>
                  <a:pt x="-4" y="164"/>
                  <a:pt x="13" y="181"/>
                </a:cubicBezTo>
                <a:cubicBezTo>
                  <a:pt x="21" y="189"/>
                  <a:pt x="32" y="193"/>
                  <a:pt x="43" y="1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6" name="Freeform 375">
            <a:extLst>
              <a:ext uri="{FF2B5EF4-FFF2-40B4-BE49-F238E27FC236}">
                <a16:creationId xmlns:a16="http://schemas.microsoft.com/office/drawing/2014/main" id="{36EB4FC9-2B77-ED41-BA6E-F2547B6B0F90}"/>
              </a:ext>
            </a:extLst>
          </p:cNvPr>
          <p:cNvSpPr/>
          <p:nvPr/>
        </p:nvSpPr>
        <p:spPr>
          <a:xfrm>
            <a:off x="6474913" y="4810338"/>
            <a:ext cx="8532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8" h="86">
                <a:moveTo>
                  <a:pt x="195" y="0"/>
                </a:moveTo>
                <a:lnTo>
                  <a:pt x="43" y="0"/>
                </a:lnTo>
                <a:cubicBezTo>
                  <a:pt x="20" y="0"/>
                  <a:pt x="0" y="19"/>
                  <a:pt x="0" y="43"/>
                </a:cubicBezTo>
                <a:cubicBezTo>
                  <a:pt x="0" y="66"/>
                  <a:pt x="20" y="86"/>
                  <a:pt x="43" y="86"/>
                </a:cubicBezTo>
                <a:lnTo>
                  <a:pt x="195" y="86"/>
                </a:lnTo>
                <a:cubicBezTo>
                  <a:pt x="219" y="86"/>
                  <a:pt x="238" y="66"/>
                  <a:pt x="238" y="43"/>
                </a:cubicBezTo>
                <a:cubicBezTo>
                  <a:pt x="238" y="19"/>
                  <a:pt x="219" y="0"/>
                  <a:pt x="19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7" name="Freeform 376">
            <a:extLst>
              <a:ext uri="{FF2B5EF4-FFF2-40B4-BE49-F238E27FC236}">
                <a16:creationId xmlns:a16="http://schemas.microsoft.com/office/drawing/2014/main" id="{F43466BF-B4EF-CB42-A4EA-A5B97C1CD1EC}"/>
              </a:ext>
            </a:extLst>
          </p:cNvPr>
          <p:cNvSpPr/>
          <p:nvPr/>
        </p:nvSpPr>
        <p:spPr>
          <a:xfrm>
            <a:off x="6425593" y="4928779"/>
            <a:ext cx="6912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3">
                <a:moveTo>
                  <a:pt x="74" y="12"/>
                </a:moveTo>
                <a:cubicBezTo>
                  <a:pt x="57" y="-4"/>
                  <a:pt x="30" y="-4"/>
                  <a:pt x="13" y="12"/>
                </a:cubicBezTo>
                <a:cubicBezTo>
                  <a:pt x="-4" y="29"/>
                  <a:pt x="-4" y="56"/>
                  <a:pt x="13" y="73"/>
                </a:cubicBezTo>
                <a:lnTo>
                  <a:pt x="120" y="180"/>
                </a:lnTo>
                <a:cubicBezTo>
                  <a:pt x="129" y="189"/>
                  <a:pt x="140" y="193"/>
                  <a:pt x="151" y="193"/>
                </a:cubicBezTo>
                <a:cubicBezTo>
                  <a:pt x="162" y="193"/>
                  <a:pt x="173" y="189"/>
                  <a:pt x="181" y="180"/>
                </a:cubicBezTo>
                <a:cubicBezTo>
                  <a:pt x="198" y="164"/>
                  <a:pt x="198" y="136"/>
                  <a:pt x="181" y="11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8" name="Freeform 377">
            <a:extLst>
              <a:ext uri="{FF2B5EF4-FFF2-40B4-BE49-F238E27FC236}">
                <a16:creationId xmlns:a16="http://schemas.microsoft.com/office/drawing/2014/main" id="{4D8062E6-8ABF-0E43-9BA0-4947A0449F29}"/>
              </a:ext>
            </a:extLst>
          </p:cNvPr>
          <p:cNvSpPr/>
          <p:nvPr/>
        </p:nvSpPr>
        <p:spPr>
          <a:xfrm>
            <a:off x="6307154" y="4977738"/>
            <a:ext cx="30600" cy="84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37">
                <a:moveTo>
                  <a:pt x="43" y="0"/>
                </a:moveTo>
                <a:cubicBezTo>
                  <a:pt x="20" y="0"/>
                  <a:pt x="0" y="19"/>
                  <a:pt x="0" y="43"/>
                </a:cubicBezTo>
                <a:lnTo>
                  <a:pt x="0" y="194"/>
                </a:lnTo>
                <a:cubicBezTo>
                  <a:pt x="0" y="218"/>
                  <a:pt x="20" y="237"/>
                  <a:pt x="43" y="237"/>
                </a:cubicBezTo>
                <a:cubicBezTo>
                  <a:pt x="67" y="237"/>
                  <a:pt x="86" y="218"/>
                  <a:pt x="86" y="194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9" name="Freeform 378">
            <a:extLst>
              <a:ext uri="{FF2B5EF4-FFF2-40B4-BE49-F238E27FC236}">
                <a16:creationId xmlns:a16="http://schemas.microsoft.com/office/drawing/2014/main" id="{728098FB-4D7E-AD45-A6BE-2E3B5D7436FF}"/>
              </a:ext>
            </a:extLst>
          </p:cNvPr>
          <p:cNvSpPr/>
          <p:nvPr/>
        </p:nvSpPr>
        <p:spPr>
          <a:xfrm>
            <a:off x="6150194" y="4928779"/>
            <a:ext cx="6912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3">
                <a:moveTo>
                  <a:pt x="120" y="13"/>
                </a:moveTo>
                <a:lnTo>
                  <a:pt x="13" y="120"/>
                </a:lnTo>
                <a:cubicBezTo>
                  <a:pt x="-4" y="137"/>
                  <a:pt x="-4" y="164"/>
                  <a:pt x="13" y="181"/>
                </a:cubicBezTo>
                <a:cubicBezTo>
                  <a:pt x="21" y="189"/>
                  <a:pt x="32" y="193"/>
                  <a:pt x="43" y="193"/>
                </a:cubicBezTo>
                <a:cubicBezTo>
                  <a:pt x="54" y="193"/>
                  <a:pt x="65" y="189"/>
                  <a:pt x="73" y="181"/>
                </a:cubicBezTo>
                <a:lnTo>
                  <a:pt x="181" y="74"/>
                </a:lnTo>
                <a:cubicBezTo>
                  <a:pt x="198" y="57"/>
                  <a:pt x="198" y="30"/>
                  <a:pt x="181" y="13"/>
                </a:cubicBezTo>
                <a:cubicBezTo>
                  <a:pt x="164" y="-4"/>
                  <a:pt x="137" y="-4"/>
                  <a:pt x="120" y="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0" name="Freeform 379">
            <a:extLst>
              <a:ext uri="{FF2B5EF4-FFF2-40B4-BE49-F238E27FC236}">
                <a16:creationId xmlns:a16="http://schemas.microsoft.com/office/drawing/2014/main" id="{598D59EA-6489-5044-B4ED-47A3DA265FDB}"/>
              </a:ext>
            </a:extLst>
          </p:cNvPr>
          <p:cNvSpPr/>
          <p:nvPr/>
        </p:nvSpPr>
        <p:spPr>
          <a:xfrm>
            <a:off x="6085393" y="4809979"/>
            <a:ext cx="8496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86">
                <a:moveTo>
                  <a:pt x="237" y="43"/>
                </a:moveTo>
                <a:cubicBezTo>
                  <a:pt x="237" y="19"/>
                  <a:pt x="218" y="0"/>
                  <a:pt x="194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6"/>
                  <a:pt x="43" y="86"/>
                </a:cubicBezTo>
                <a:lnTo>
                  <a:pt x="194" y="86"/>
                </a:lnTo>
                <a:cubicBezTo>
                  <a:pt x="218" y="86"/>
                  <a:pt x="237" y="66"/>
                  <a:pt x="237" y="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1" name="Freeform 380">
            <a:extLst>
              <a:ext uri="{FF2B5EF4-FFF2-40B4-BE49-F238E27FC236}">
                <a16:creationId xmlns:a16="http://schemas.microsoft.com/office/drawing/2014/main" id="{B63D4D2D-4AF0-C846-A3F8-84158486CDAA}"/>
              </a:ext>
            </a:extLst>
          </p:cNvPr>
          <p:cNvSpPr/>
          <p:nvPr/>
        </p:nvSpPr>
        <p:spPr>
          <a:xfrm>
            <a:off x="6150553" y="4653019"/>
            <a:ext cx="6912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4">
                <a:moveTo>
                  <a:pt x="120" y="181"/>
                </a:moveTo>
                <a:cubicBezTo>
                  <a:pt x="128" y="189"/>
                  <a:pt x="139" y="194"/>
                  <a:pt x="150" y="194"/>
                </a:cubicBezTo>
                <a:cubicBezTo>
                  <a:pt x="161" y="194"/>
                  <a:pt x="172" y="189"/>
                  <a:pt x="180" y="181"/>
                </a:cubicBezTo>
                <a:cubicBezTo>
                  <a:pt x="197" y="164"/>
                  <a:pt x="197" y="137"/>
                  <a:pt x="180" y="120"/>
                </a:cubicBezTo>
                <a:lnTo>
                  <a:pt x="73" y="13"/>
                </a:lnTo>
                <a:cubicBezTo>
                  <a:pt x="56" y="-4"/>
                  <a:pt x="29" y="-4"/>
                  <a:pt x="12" y="13"/>
                </a:cubicBezTo>
                <a:cubicBezTo>
                  <a:pt x="-4" y="30"/>
                  <a:pt x="-4" y="57"/>
                  <a:pt x="12" y="7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2" name="Freeform 381">
            <a:extLst>
              <a:ext uri="{FF2B5EF4-FFF2-40B4-BE49-F238E27FC236}">
                <a16:creationId xmlns:a16="http://schemas.microsoft.com/office/drawing/2014/main" id="{9B876814-8264-6146-863B-27E049B24E07}"/>
              </a:ext>
            </a:extLst>
          </p:cNvPr>
          <p:cNvSpPr/>
          <p:nvPr/>
        </p:nvSpPr>
        <p:spPr>
          <a:xfrm>
            <a:off x="6207793" y="4710978"/>
            <a:ext cx="228960" cy="22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7" h="637">
                <a:moveTo>
                  <a:pt x="319" y="551"/>
                </a:moveTo>
                <a:cubicBezTo>
                  <a:pt x="190" y="551"/>
                  <a:pt x="86" y="447"/>
                  <a:pt x="86" y="319"/>
                </a:cubicBezTo>
                <a:cubicBezTo>
                  <a:pt x="86" y="233"/>
                  <a:pt x="133" y="158"/>
                  <a:pt x="203" y="117"/>
                </a:cubicBezTo>
                <a:cubicBezTo>
                  <a:pt x="189" y="151"/>
                  <a:pt x="182" y="188"/>
                  <a:pt x="182" y="225"/>
                </a:cubicBezTo>
                <a:cubicBezTo>
                  <a:pt x="182" y="377"/>
                  <a:pt x="303" y="502"/>
                  <a:pt x="455" y="507"/>
                </a:cubicBezTo>
                <a:cubicBezTo>
                  <a:pt x="417" y="535"/>
                  <a:pt x="370" y="551"/>
                  <a:pt x="319" y="551"/>
                </a:cubicBezTo>
                <a:close/>
                <a:moveTo>
                  <a:pt x="637" y="319"/>
                </a:moveTo>
                <a:cubicBezTo>
                  <a:pt x="637" y="276"/>
                  <a:pt x="629" y="234"/>
                  <a:pt x="612" y="195"/>
                </a:cubicBezTo>
                <a:cubicBezTo>
                  <a:pt x="596" y="157"/>
                  <a:pt x="573" y="123"/>
                  <a:pt x="544" y="94"/>
                </a:cubicBezTo>
                <a:cubicBezTo>
                  <a:pt x="515" y="64"/>
                  <a:pt x="481" y="41"/>
                  <a:pt x="443" y="25"/>
                </a:cubicBezTo>
                <a:cubicBezTo>
                  <a:pt x="403" y="9"/>
                  <a:pt x="362" y="0"/>
                  <a:pt x="319" y="0"/>
                </a:cubicBezTo>
                <a:cubicBezTo>
                  <a:pt x="276" y="0"/>
                  <a:pt x="234" y="9"/>
                  <a:pt x="195" y="25"/>
                </a:cubicBezTo>
                <a:cubicBezTo>
                  <a:pt x="157" y="41"/>
                  <a:pt x="123" y="64"/>
                  <a:pt x="94" y="94"/>
                </a:cubicBezTo>
                <a:cubicBezTo>
                  <a:pt x="64" y="123"/>
                  <a:pt x="42" y="157"/>
                  <a:pt x="25" y="195"/>
                </a:cubicBezTo>
                <a:cubicBezTo>
                  <a:pt x="9" y="234"/>
                  <a:pt x="0" y="276"/>
                  <a:pt x="0" y="319"/>
                </a:cubicBezTo>
                <a:cubicBezTo>
                  <a:pt x="0" y="362"/>
                  <a:pt x="9" y="403"/>
                  <a:pt x="25" y="443"/>
                </a:cubicBezTo>
                <a:cubicBezTo>
                  <a:pt x="42" y="481"/>
                  <a:pt x="64" y="515"/>
                  <a:pt x="94" y="544"/>
                </a:cubicBezTo>
                <a:cubicBezTo>
                  <a:pt x="123" y="573"/>
                  <a:pt x="157" y="596"/>
                  <a:pt x="195" y="612"/>
                </a:cubicBezTo>
                <a:cubicBezTo>
                  <a:pt x="234" y="629"/>
                  <a:pt x="276" y="637"/>
                  <a:pt x="319" y="637"/>
                </a:cubicBezTo>
                <a:cubicBezTo>
                  <a:pt x="362" y="637"/>
                  <a:pt x="403" y="629"/>
                  <a:pt x="443" y="612"/>
                </a:cubicBezTo>
                <a:cubicBezTo>
                  <a:pt x="481" y="596"/>
                  <a:pt x="515" y="573"/>
                  <a:pt x="544" y="544"/>
                </a:cubicBezTo>
                <a:cubicBezTo>
                  <a:pt x="573" y="515"/>
                  <a:pt x="596" y="481"/>
                  <a:pt x="612" y="443"/>
                </a:cubicBezTo>
                <a:cubicBezTo>
                  <a:pt x="629" y="403"/>
                  <a:pt x="637" y="362"/>
                  <a:pt x="637" y="31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3" name="Freeform 382">
            <a:extLst>
              <a:ext uri="{FF2B5EF4-FFF2-40B4-BE49-F238E27FC236}">
                <a16:creationId xmlns:a16="http://schemas.microsoft.com/office/drawing/2014/main" id="{624E1D98-9ADF-C34F-A47E-1DD946EA2B16}"/>
              </a:ext>
            </a:extLst>
          </p:cNvPr>
          <p:cNvSpPr/>
          <p:nvPr/>
        </p:nvSpPr>
        <p:spPr>
          <a:xfrm>
            <a:off x="563352" y="5340618"/>
            <a:ext cx="383760" cy="155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67" h="434">
                <a:moveTo>
                  <a:pt x="1040" y="152"/>
                </a:moveTo>
                <a:cubicBezTo>
                  <a:pt x="1018" y="143"/>
                  <a:pt x="993" y="153"/>
                  <a:pt x="984" y="175"/>
                </a:cubicBezTo>
                <a:lnTo>
                  <a:pt x="943" y="275"/>
                </a:lnTo>
                <a:cubicBezTo>
                  <a:pt x="858" y="109"/>
                  <a:pt x="685" y="0"/>
                  <a:pt x="492" y="0"/>
                </a:cubicBezTo>
                <a:cubicBezTo>
                  <a:pt x="260" y="0"/>
                  <a:pt x="59" y="156"/>
                  <a:pt x="1" y="380"/>
                </a:cubicBezTo>
                <a:cubicBezTo>
                  <a:pt x="-5" y="403"/>
                  <a:pt x="9" y="426"/>
                  <a:pt x="32" y="432"/>
                </a:cubicBezTo>
                <a:cubicBezTo>
                  <a:pt x="36" y="433"/>
                  <a:pt x="39" y="434"/>
                  <a:pt x="43" y="434"/>
                </a:cubicBezTo>
                <a:cubicBezTo>
                  <a:pt x="62" y="434"/>
                  <a:pt x="79" y="421"/>
                  <a:pt x="84" y="401"/>
                </a:cubicBezTo>
                <a:cubicBezTo>
                  <a:pt x="132" y="215"/>
                  <a:pt x="300" y="86"/>
                  <a:pt x="492" y="86"/>
                </a:cubicBezTo>
                <a:cubicBezTo>
                  <a:pt x="651" y="86"/>
                  <a:pt x="794" y="176"/>
                  <a:pt x="866" y="313"/>
                </a:cubicBezTo>
                <a:lnTo>
                  <a:pt x="759" y="268"/>
                </a:lnTo>
                <a:cubicBezTo>
                  <a:pt x="737" y="259"/>
                  <a:pt x="712" y="270"/>
                  <a:pt x="703" y="292"/>
                </a:cubicBezTo>
                <a:cubicBezTo>
                  <a:pt x="693" y="314"/>
                  <a:pt x="704" y="339"/>
                  <a:pt x="726" y="348"/>
                </a:cubicBezTo>
                <a:lnTo>
                  <a:pt x="925" y="430"/>
                </a:lnTo>
                <a:cubicBezTo>
                  <a:pt x="930" y="433"/>
                  <a:pt x="936" y="434"/>
                  <a:pt x="941" y="434"/>
                </a:cubicBezTo>
                <a:cubicBezTo>
                  <a:pt x="958" y="434"/>
                  <a:pt x="974" y="424"/>
                  <a:pt x="981" y="407"/>
                </a:cubicBezTo>
                <a:lnTo>
                  <a:pt x="1064" y="208"/>
                </a:lnTo>
                <a:cubicBezTo>
                  <a:pt x="1073" y="186"/>
                  <a:pt x="1062" y="161"/>
                  <a:pt x="1040" y="1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4" name="Freeform 383">
            <a:extLst>
              <a:ext uri="{FF2B5EF4-FFF2-40B4-BE49-F238E27FC236}">
                <a16:creationId xmlns:a16="http://schemas.microsoft.com/office/drawing/2014/main" id="{2CF24872-455C-D14E-A0A4-3B1E1E25B9C3}"/>
              </a:ext>
            </a:extLst>
          </p:cNvPr>
          <p:cNvSpPr/>
          <p:nvPr/>
        </p:nvSpPr>
        <p:spPr>
          <a:xfrm>
            <a:off x="539952" y="5549057"/>
            <a:ext cx="377280" cy="155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9" h="434">
                <a:moveTo>
                  <a:pt x="1017" y="2"/>
                </a:moveTo>
                <a:cubicBezTo>
                  <a:pt x="994" y="-4"/>
                  <a:pt x="970" y="10"/>
                  <a:pt x="964" y="33"/>
                </a:cubicBezTo>
                <a:cubicBezTo>
                  <a:pt x="917" y="219"/>
                  <a:pt x="749" y="348"/>
                  <a:pt x="557" y="348"/>
                </a:cubicBezTo>
                <a:cubicBezTo>
                  <a:pt x="392" y="348"/>
                  <a:pt x="246" y="254"/>
                  <a:pt x="177" y="110"/>
                </a:cubicBezTo>
                <a:lnTo>
                  <a:pt x="300" y="149"/>
                </a:lnTo>
                <a:cubicBezTo>
                  <a:pt x="305" y="150"/>
                  <a:pt x="309" y="151"/>
                  <a:pt x="313" y="151"/>
                </a:cubicBezTo>
                <a:cubicBezTo>
                  <a:pt x="332" y="151"/>
                  <a:pt x="348" y="139"/>
                  <a:pt x="354" y="121"/>
                </a:cubicBezTo>
                <a:cubicBezTo>
                  <a:pt x="361" y="98"/>
                  <a:pt x="349" y="74"/>
                  <a:pt x="326" y="67"/>
                </a:cubicBezTo>
                <a:lnTo>
                  <a:pt x="121" y="2"/>
                </a:lnTo>
                <a:cubicBezTo>
                  <a:pt x="120" y="2"/>
                  <a:pt x="119" y="1"/>
                  <a:pt x="118" y="1"/>
                </a:cubicBezTo>
                <a:cubicBezTo>
                  <a:pt x="116" y="1"/>
                  <a:pt x="116" y="0"/>
                  <a:pt x="115" y="0"/>
                </a:cubicBezTo>
                <a:cubicBezTo>
                  <a:pt x="114" y="0"/>
                  <a:pt x="114" y="0"/>
                  <a:pt x="113" y="0"/>
                </a:cubicBezTo>
                <a:cubicBezTo>
                  <a:pt x="112" y="0"/>
                  <a:pt x="111" y="0"/>
                  <a:pt x="111" y="0"/>
                </a:cubicBezTo>
                <a:cubicBezTo>
                  <a:pt x="110" y="0"/>
                  <a:pt x="109" y="0"/>
                  <a:pt x="109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106" y="0"/>
                  <a:pt x="105" y="0"/>
                  <a:pt x="104" y="0"/>
                </a:cubicBezTo>
                <a:lnTo>
                  <a:pt x="103" y="0"/>
                </a:lnTo>
                <a:cubicBezTo>
                  <a:pt x="102" y="0"/>
                  <a:pt x="101" y="0"/>
                  <a:pt x="100" y="0"/>
                </a:cubicBezTo>
                <a:cubicBezTo>
                  <a:pt x="99" y="0"/>
                  <a:pt x="99" y="1"/>
                  <a:pt x="99" y="1"/>
                </a:cubicBezTo>
                <a:cubicBezTo>
                  <a:pt x="98" y="1"/>
                  <a:pt x="97" y="1"/>
                  <a:pt x="97" y="1"/>
                </a:cubicBezTo>
                <a:cubicBezTo>
                  <a:pt x="96" y="1"/>
                  <a:pt x="96" y="1"/>
                  <a:pt x="95" y="2"/>
                </a:cubicBezTo>
                <a:cubicBezTo>
                  <a:pt x="80" y="6"/>
                  <a:pt x="69" y="18"/>
                  <a:pt x="66" y="33"/>
                </a:cubicBezTo>
                <a:lnTo>
                  <a:pt x="2" y="235"/>
                </a:lnTo>
                <a:cubicBezTo>
                  <a:pt x="-5" y="258"/>
                  <a:pt x="7" y="282"/>
                  <a:pt x="30" y="290"/>
                </a:cubicBezTo>
                <a:cubicBezTo>
                  <a:pt x="34" y="291"/>
                  <a:pt x="39" y="291"/>
                  <a:pt x="43" y="291"/>
                </a:cubicBezTo>
                <a:cubicBezTo>
                  <a:pt x="61" y="291"/>
                  <a:pt x="78" y="280"/>
                  <a:pt x="84" y="261"/>
                </a:cubicBezTo>
                <a:lnTo>
                  <a:pt x="112" y="171"/>
                </a:lnTo>
                <a:cubicBezTo>
                  <a:pt x="145" y="230"/>
                  <a:pt x="190" y="284"/>
                  <a:pt x="244" y="326"/>
                </a:cubicBezTo>
                <a:cubicBezTo>
                  <a:pt x="334" y="397"/>
                  <a:pt x="442" y="434"/>
                  <a:pt x="557" y="434"/>
                </a:cubicBezTo>
                <a:cubicBezTo>
                  <a:pt x="788" y="434"/>
                  <a:pt x="990" y="278"/>
                  <a:pt x="1048" y="54"/>
                </a:cubicBezTo>
                <a:cubicBezTo>
                  <a:pt x="1054" y="31"/>
                  <a:pt x="1040" y="8"/>
                  <a:pt x="1017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5" name="Freeform 384">
            <a:extLst>
              <a:ext uri="{FF2B5EF4-FFF2-40B4-BE49-F238E27FC236}">
                <a16:creationId xmlns:a16="http://schemas.microsoft.com/office/drawing/2014/main" id="{7B3F0862-5C79-E045-9708-42159B6B9247}"/>
              </a:ext>
            </a:extLst>
          </p:cNvPr>
          <p:cNvSpPr/>
          <p:nvPr/>
        </p:nvSpPr>
        <p:spPr>
          <a:xfrm>
            <a:off x="1537153" y="5492177"/>
            <a:ext cx="6300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6" h="175">
                <a:moveTo>
                  <a:pt x="176" y="88"/>
                </a:moveTo>
                <a:cubicBezTo>
                  <a:pt x="176" y="136"/>
                  <a:pt x="136" y="175"/>
                  <a:pt x="88" y="175"/>
                </a:cubicBezTo>
                <a:cubicBezTo>
                  <a:pt x="40" y="175"/>
                  <a:pt x="0" y="136"/>
                  <a:pt x="0" y="88"/>
                </a:cubicBezTo>
                <a:cubicBezTo>
                  <a:pt x="0" y="39"/>
                  <a:pt x="40" y="0"/>
                  <a:pt x="88" y="0"/>
                </a:cubicBezTo>
                <a:cubicBezTo>
                  <a:pt x="136" y="0"/>
                  <a:pt x="176" y="39"/>
                  <a:pt x="176" y="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6" name="Freeform 385">
            <a:extLst>
              <a:ext uri="{FF2B5EF4-FFF2-40B4-BE49-F238E27FC236}">
                <a16:creationId xmlns:a16="http://schemas.microsoft.com/office/drawing/2014/main" id="{02261CFC-58DF-9F4E-AC26-90E47248D55E}"/>
              </a:ext>
            </a:extLst>
          </p:cNvPr>
          <p:cNvSpPr/>
          <p:nvPr/>
        </p:nvSpPr>
        <p:spPr>
          <a:xfrm>
            <a:off x="1410073" y="5493257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175" y="88"/>
                </a:moveTo>
                <a:cubicBezTo>
                  <a:pt x="175" y="136"/>
                  <a:pt x="136" y="175"/>
                  <a:pt x="88" y="175"/>
                </a:cubicBezTo>
                <a:cubicBezTo>
                  <a:pt x="39" y="175"/>
                  <a:pt x="0" y="136"/>
                  <a:pt x="0" y="88"/>
                </a:cubicBezTo>
                <a:cubicBezTo>
                  <a:pt x="0" y="40"/>
                  <a:pt x="39" y="0"/>
                  <a:pt x="88" y="0"/>
                </a:cubicBezTo>
                <a:cubicBezTo>
                  <a:pt x="136" y="0"/>
                  <a:pt x="175" y="40"/>
                  <a:pt x="175" y="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7" name="Freeform 386">
            <a:extLst>
              <a:ext uri="{FF2B5EF4-FFF2-40B4-BE49-F238E27FC236}">
                <a16:creationId xmlns:a16="http://schemas.microsoft.com/office/drawing/2014/main" id="{6F82CA1B-D28F-C34C-B04E-B0FA8C7BE78D}"/>
              </a:ext>
            </a:extLst>
          </p:cNvPr>
          <p:cNvSpPr/>
          <p:nvPr/>
        </p:nvSpPr>
        <p:spPr>
          <a:xfrm>
            <a:off x="1283352" y="5492177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175" y="88"/>
                </a:moveTo>
                <a:cubicBezTo>
                  <a:pt x="175" y="136"/>
                  <a:pt x="136" y="175"/>
                  <a:pt x="88" y="175"/>
                </a:cubicBezTo>
                <a:cubicBezTo>
                  <a:pt x="40" y="175"/>
                  <a:pt x="0" y="136"/>
                  <a:pt x="0" y="88"/>
                </a:cubicBezTo>
                <a:cubicBezTo>
                  <a:pt x="0" y="39"/>
                  <a:pt x="40" y="0"/>
                  <a:pt x="88" y="0"/>
                </a:cubicBezTo>
                <a:cubicBezTo>
                  <a:pt x="136" y="0"/>
                  <a:pt x="175" y="39"/>
                  <a:pt x="175" y="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8" name="Freeform 387">
            <a:extLst>
              <a:ext uri="{FF2B5EF4-FFF2-40B4-BE49-F238E27FC236}">
                <a16:creationId xmlns:a16="http://schemas.microsoft.com/office/drawing/2014/main" id="{D8F0EBF9-DCB3-2E4D-A279-3BD0EC153212}"/>
              </a:ext>
            </a:extLst>
          </p:cNvPr>
          <p:cNvSpPr/>
          <p:nvPr/>
        </p:nvSpPr>
        <p:spPr>
          <a:xfrm>
            <a:off x="6477434" y="3896298"/>
            <a:ext cx="11268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4" h="1327">
                <a:moveTo>
                  <a:pt x="74" y="14"/>
                </a:moveTo>
                <a:cubicBezTo>
                  <a:pt x="57" y="-4"/>
                  <a:pt x="30" y="-4"/>
                  <a:pt x="13" y="12"/>
                </a:cubicBezTo>
                <a:cubicBezTo>
                  <a:pt x="-4" y="28"/>
                  <a:pt x="-5" y="55"/>
                  <a:pt x="11" y="73"/>
                </a:cubicBezTo>
                <a:cubicBezTo>
                  <a:pt x="149" y="219"/>
                  <a:pt x="228" y="436"/>
                  <a:pt x="228" y="667"/>
                </a:cubicBezTo>
                <a:cubicBezTo>
                  <a:pt x="228" y="894"/>
                  <a:pt x="151" y="1109"/>
                  <a:pt x="17" y="1255"/>
                </a:cubicBezTo>
                <a:cubicBezTo>
                  <a:pt x="1" y="1273"/>
                  <a:pt x="2" y="1300"/>
                  <a:pt x="20" y="1316"/>
                </a:cubicBezTo>
                <a:cubicBezTo>
                  <a:pt x="28" y="1323"/>
                  <a:pt x="38" y="1327"/>
                  <a:pt x="49" y="1327"/>
                </a:cubicBezTo>
                <a:cubicBezTo>
                  <a:pt x="61" y="1327"/>
                  <a:pt x="72" y="1322"/>
                  <a:pt x="81" y="1313"/>
                </a:cubicBezTo>
                <a:cubicBezTo>
                  <a:pt x="229" y="1151"/>
                  <a:pt x="314" y="916"/>
                  <a:pt x="314" y="667"/>
                </a:cubicBezTo>
                <a:cubicBezTo>
                  <a:pt x="314" y="414"/>
                  <a:pt x="227" y="176"/>
                  <a:pt x="74" y="1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9" name="Freeform 388">
            <a:extLst>
              <a:ext uri="{FF2B5EF4-FFF2-40B4-BE49-F238E27FC236}">
                <a16:creationId xmlns:a16="http://schemas.microsoft.com/office/drawing/2014/main" id="{884B38CF-141D-8248-9B47-B2D5C495F6F5}"/>
              </a:ext>
            </a:extLst>
          </p:cNvPr>
          <p:cNvSpPr/>
          <p:nvPr/>
        </p:nvSpPr>
        <p:spPr>
          <a:xfrm>
            <a:off x="6405793" y="3945618"/>
            <a:ext cx="94320" cy="37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3" h="1046">
                <a:moveTo>
                  <a:pt x="74" y="13"/>
                </a:moveTo>
                <a:cubicBezTo>
                  <a:pt x="58" y="-4"/>
                  <a:pt x="30" y="-5"/>
                  <a:pt x="13" y="12"/>
                </a:cubicBezTo>
                <a:cubicBezTo>
                  <a:pt x="-4" y="28"/>
                  <a:pt x="-5" y="55"/>
                  <a:pt x="11" y="72"/>
                </a:cubicBezTo>
                <a:cubicBezTo>
                  <a:pt x="116" y="184"/>
                  <a:pt x="177" y="349"/>
                  <a:pt x="177" y="526"/>
                </a:cubicBezTo>
                <a:cubicBezTo>
                  <a:pt x="177" y="699"/>
                  <a:pt x="118" y="863"/>
                  <a:pt x="16" y="974"/>
                </a:cubicBezTo>
                <a:cubicBezTo>
                  <a:pt x="0" y="992"/>
                  <a:pt x="1" y="1019"/>
                  <a:pt x="18" y="1035"/>
                </a:cubicBezTo>
                <a:cubicBezTo>
                  <a:pt x="27" y="1043"/>
                  <a:pt x="37" y="1046"/>
                  <a:pt x="48" y="1046"/>
                </a:cubicBezTo>
                <a:cubicBezTo>
                  <a:pt x="59" y="1046"/>
                  <a:pt x="71" y="1042"/>
                  <a:pt x="79" y="1032"/>
                </a:cubicBezTo>
                <a:cubicBezTo>
                  <a:pt x="196" y="905"/>
                  <a:pt x="263" y="721"/>
                  <a:pt x="263" y="526"/>
                </a:cubicBezTo>
                <a:cubicBezTo>
                  <a:pt x="263" y="328"/>
                  <a:pt x="194" y="141"/>
                  <a:pt x="74" y="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0" name="Freeform 389">
            <a:extLst>
              <a:ext uri="{FF2B5EF4-FFF2-40B4-BE49-F238E27FC236}">
                <a16:creationId xmlns:a16="http://schemas.microsoft.com/office/drawing/2014/main" id="{00C48BAD-B16F-984D-9EAA-56285732C144}"/>
              </a:ext>
            </a:extLst>
          </p:cNvPr>
          <p:cNvSpPr/>
          <p:nvPr/>
        </p:nvSpPr>
        <p:spPr>
          <a:xfrm>
            <a:off x="6334873" y="4003937"/>
            <a:ext cx="73080" cy="26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4" h="726">
                <a:moveTo>
                  <a:pt x="74" y="13"/>
                </a:moveTo>
                <a:cubicBezTo>
                  <a:pt x="58" y="-4"/>
                  <a:pt x="31" y="-5"/>
                  <a:pt x="13" y="11"/>
                </a:cubicBezTo>
                <a:cubicBezTo>
                  <a:pt x="-4" y="27"/>
                  <a:pt x="-5" y="55"/>
                  <a:pt x="11" y="72"/>
                </a:cubicBezTo>
                <a:cubicBezTo>
                  <a:pt x="79" y="144"/>
                  <a:pt x="118" y="250"/>
                  <a:pt x="118" y="365"/>
                </a:cubicBezTo>
                <a:cubicBezTo>
                  <a:pt x="118" y="477"/>
                  <a:pt x="80" y="582"/>
                  <a:pt x="14" y="654"/>
                </a:cubicBezTo>
                <a:cubicBezTo>
                  <a:pt x="-2" y="672"/>
                  <a:pt x="0" y="699"/>
                  <a:pt x="17" y="715"/>
                </a:cubicBezTo>
                <a:cubicBezTo>
                  <a:pt x="25" y="722"/>
                  <a:pt x="36" y="726"/>
                  <a:pt x="46" y="726"/>
                </a:cubicBezTo>
                <a:cubicBezTo>
                  <a:pt x="58" y="726"/>
                  <a:pt x="69" y="722"/>
                  <a:pt x="78" y="712"/>
                </a:cubicBezTo>
                <a:cubicBezTo>
                  <a:pt x="158" y="625"/>
                  <a:pt x="204" y="498"/>
                  <a:pt x="204" y="365"/>
                </a:cubicBezTo>
                <a:cubicBezTo>
                  <a:pt x="204" y="229"/>
                  <a:pt x="157" y="100"/>
                  <a:pt x="74" y="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1" name="Freeform 390">
            <a:extLst>
              <a:ext uri="{FF2B5EF4-FFF2-40B4-BE49-F238E27FC236}">
                <a16:creationId xmlns:a16="http://schemas.microsoft.com/office/drawing/2014/main" id="{42CD4EB7-656F-2448-AB25-6386170C0063}"/>
              </a:ext>
            </a:extLst>
          </p:cNvPr>
          <p:cNvSpPr/>
          <p:nvPr/>
        </p:nvSpPr>
        <p:spPr>
          <a:xfrm>
            <a:off x="6058393" y="3957859"/>
            <a:ext cx="230040" cy="36395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0" h="1012">
                <a:moveTo>
                  <a:pt x="616" y="5"/>
                </a:moveTo>
                <a:cubicBezTo>
                  <a:pt x="602" y="-2"/>
                  <a:pt x="585" y="-1"/>
                  <a:pt x="572" y="9"/>
                </a:cubicBezTo>
                <a:lnTo>
                  <a:pt x="182" y="296"/>
                </a:lnTo>
                <a:lnTo>
                  <a:pt x="45" y="296"/>
                </a:lnTo>
                <a:cubicBezTo>
                  <a:pt x="29" y="296"/>
                  <a:pt x="14" y="305"/>
                  <a:pt x="7" y="320"/>
                </a:cubicBezTo>
                <a:lnTo>
                  <a:pt x="4" y="326"/>
                </a:lnTo>
                <a:cubicBezTo>
                  <a:pt x="1" y="331"/>
                  <a:pt x="0" y="338"/>
                  <a:pt x="0" y="344"/>
                </a:cubicBezTo>
                <a:lnTo>
                  <a:pt x="0" y="657"/>
                </a:lnTo>
                <a:cubicBezTo>
                  <a:pt x="0" y="663"/>
                  <a:pt x="1" y="669"/>
                  <a:pt x="4" y="675"/>
                </a:cubicBezTo>
                <a:lnTo>
                  <a:pt x="7" y="681"/>
                </a:lnTo>
                <a:cubicBezTo>
                  <a:pt x="14" y="695"/>
                  <a:pt x="29" y="705"/>
                  <a:pt x="45" y="705"/>
                </a:cubicBezTo>
                <a:lnTo>
                  <a:pt x="181" y="705"/>
                </a:lnTo>
                <a:lnTo>
                  <a:pt x="571" y="1003"/>
                </a:lnTo>
                <a:cubicBezTo>
                  <a:pt x="579" y="1009"/>
                  <a:pt x="588" y="1012"/>
                  <a:pt x="597" y="1012"/>
                </a:cubicBezTo>
                <a:cubicBezTo>
                  <a:pt x="603" y="1012"/>
                  <a:pt x="610" y="1011"/>
                  <a:pt x="616" y="1008"/>
                </a:cubicBezTo>
                <a:cubicBezTo>
                  <a:pt x="631" y="1001"/>
                  <a:pt x="640" y="986"/>
                  <a:pt x="640" y="969"/>
                </a:cubicBezTo>
                <a:lnTo>
                  <a:pt x="640" y="44"/>
                </a:lnTo>
                <a:cubicBezTo>
                  <a:pt x="640" y="27"/>
                  <a:pt x="631" y="12"/>
                  <a:pt x="616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2" name="Freeform 391">
            <a:extLst>
              <a:ext uri="{FF2B5EF4-FFF2-40B4-BE49-F238E27FC236}">
                <a16:creationId xmlns:a16="http://schemas.microsoft.com/office/drawing/2014/main" id="{C23B600D-FE54-A445-8780-A8D0B1D942BC}"/>
              </a:ext>
            </a:extLst>
          </p:cNvPr>
          <p:cNvSpPr/>
          <p:nvPr/>
        </p:nvSpPr>
        <p:spPr>
          <a:xfrm>
            <a:off x="7155673" y="3947418"/>
            <a:ext cx="9432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3" h="1047">
                <a:moveTo>
                  <a:pt x="74" y="14"/>
                </a:moveTo>
                <a:cubicBezTo>
                  <a:pt x="58" y="-4"/>
                  <a:pt x="31" y="-4"/>
                  <a:pt x="13" y="12"/>
                </a:cubicBezTo>
                <a:cubicBezTo>
                  <a:pt x="-4" y="28"/>
                  <a:pt x="-5" y="55"/>
                  <a:pt x="12" y="73"/>
                </a:cubicBezTo>
                <a:cubicBezTo>
                  <a:pt x="117" y="184"/>
                  <a:pt x="177" y="350"/>
                  <a:pt x="177" y="526"/>
                </a:cubicBezTo>
                <a:cubicBezTo>
                  <a:pt x="177" y="700"/>
                  <a:pt x="118" y="863"/>
                  <a:pt x="16" y="975"/>
                </a:cubicBezTo>
                <a:cubicBezTo>
                  <a:pt x="0" y="992"/>
                  <a:pt x="1" y="1019"/>
                  <a:pt x="19" y="1035"/>
                </a:cubicBezTo>
                <a:cubicBezTo>
                  <a:pt x="27" y="1043"/>
                  <a:pt x="37" y="1047"/>
                  <a:pt x="48" y="1047"/>
                </a:cubicBezTo>
                <a:cubicBezTo>
                  <a:pt x="59" y="1047"/>
                  <a:pt x="71" y="1042"/>
                  <a:pt x="79" y="1033"/>
                </a:cubicBezTo>
                <a:cubicBezTo>
                  <a:pt x="196" y="906"/>
                  <a:pt x="263" y="721"/>
                  <a:pt x="263" y="526"/>
                </a:cubicBezTo>
                <a:cubicBezTo>
                  <a:pt x="263" y="328"/>
                  <a:pt x="194" y="141"/>
                  <a:pt x="74" y="1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3" name="Freeform 392">
            <a:extLst>
              <a:ext uri="{FF2B5EF4-FFF2-40B4-BE49-F238E27FC236}">
                <a16:creationId xmlns:a16="http://schemas.microsoft.com/office/drawing/2014/main" id="{2F5AF4BE-AEBF-9F4F-854D-675EC32279BF}"/>
              </a:ext>
            </a:extLst>
          </p:cNvPr>
          <p:cNvSpPr/>
          <p:nvPr/>
        </p:nvSpPr>
        <p:spPr>
          <a:xfrm>
            <a:off x="7084752" y="4005378"/>
            <a:ext cx="73080" cy="26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4" h="726">
                <a:moveTo>
                  <a:pt x="74" y="13"/>
                </a:moveTo>
                <a:cubicBezTo>
                  <a:pt x="58" y="-4"/>
                  <a:pt x="31" y="-5"/>
                  <a:pt x="13" y="11"/>
                </a:cubicBezTo>
                <a:cubicBezTo>
                  <a:pt x="-4" y="28"/>
                  <a:pt x="-5" y="55"/>
                  <a:pt x="12" y="72"/>
                </a:cubicBezTo>
                <a:cubicBezTo>
                  <a:pt x="79" y="144"/>
                  <a:pt x="118" y="251"/>
                  <a:pt x="118" y="365"/>
                </a:cubicBezTo>
                <a:cubicBezTo>
                  <a:pt x="118" y="477"/>
                  <a:pt x="80" y="583"/>
                  <a:pt x="15" y="654"/>
                </a:cubicBezTo>
                <a:cubicBezTo>
                  <a:pt x="-1" y="672"/>
                  <a:pt x="0" y="699"/>
                  <a:pt x="17" y="715"/>
                </a:cubicBezTo>
                <a:cubicBezTo>
                  <a:pt x="25" y="723"/>
                  <a:pt x="36" y="726"/>
                  <a:pt x="46" y="726"/>
                </a:cubicBezTo>
                <a:cubicBezTo>
                  <a:pt x="58" y="726"/>
                  <a:pt x="69" y="722"/>
                  <a:pt x="78" y="712"/>
                </a:cubicBezTo>
                <a:cubicBezTo>
                  <a:pt x="158" y="625"/>
                  <a:pt x="204" y="498"/>
                  <a:pt x="204" y="365"/>
                </a:cubicBezTo>
                <a:cubicBezTo>
                  <a:pt x="204" y="229"/>
                  <a:pt x="157" y="101"/>
                  <a:pt x="74" y="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4" name="Freeform 393">
            <a:extLst>
              <a:ext uri="{FF2B5EF4-FFF2-40B4-BE49-F238E27FC236}">
                <a16:creationId xmlns:a16="http://schemas.microsoft.com/office/drawing/2014/main" id="{0ED8106B-DDBD-394C-8DDA-6C740476722D}"/>
              </a:ext>
            </a:extLst>
          </p:cNvPr>
          <p:cNvSpPr/>
          <p:nvPr/>
        </p:nvSpPr>
        <p:spPr>
          <a:xfrm>
            <a:off x="6808274" y="3959298"/>
            <a:ext cx="23004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0" h="1013">
                <a:moveTo>
                  <a:pt x="617" y="4"/>
                </a:moveTo>
                <a:cubicBezTo>
                  <a:pt x="602" y="-3"/>
                  <a:pt x="585" y="-1"/>
                  <a:pt x="572" y="8"/>
                </a:cubicBezTo>
                <a:lnTo>
                  <a:pt x="182" y="296"/>
                </a:lnTo>
                <a:lnTo>
                  <a:pt x="46" y="296"/>
                </a:lnTo>
                <a:cubicBezTo>
                  <a:pt x="29" y="296"/>
                  <a:pt x="14" y="306"/>
                  <a:pt x="7" y="321"/>
                </a:cubicBezTo>
                <a:lnTo>
                  <a:pt x="4" y="326"/>
                </a:lnTo>
                <a:cubicBezTo>
                  <a:pt x="2" y="332"/>
                  <a:pt x="0" y="338"/>
                  <a:pt x="0" y="345"/>
                </a:cubicBezTo>
                <a:lnTo>
                  <a:pt x="0" y="657"/>
                </a:lnTo>
                <a:cubicBezTo>
                  <a:pt x="0" y="663"/>
                  <a:pt x="2" y="670"/>
                  <a:pt x="4" y="676"/>
                </a:cubicBezTo>
                <a:lnTo>
                  <a:pt x="7" y="681"/>
                </a:lnTo>
                <a:cubicBezTo>
                  <a:pt x="14" y="696"/>
                  <a:pt x="29" y="705"/>
                  <a:pt x="46" y="705"/>
                </a:cubicBezTo>
                <a:lnTo>
                  <a:pt x="182" y="705"/>
                </a:lnTo>
                <a:lnTo>
                  <a:pt x="571" y="1004"/>
                </a:lnTo>
                <a:cubicBezTo>
                  <a:pt x="579" y="1009"/>
                  <a:pt x="588" y="1013"/>
                  <a:pt x="597" y="1013"/>
                </a:cubicBezTo>
                <a:cubicBezTo>
                  <a:pt x="604" y="1013"/>
                  <a:pt x="610" y="1011"/>
                  <a:pt x="616" y="1008"/>
                </a:cubicBezTo>
                <a:cubicBezTo>
                  <a:pt x="631" y="1001"/>
                  <a:pt x="640" y="986"/>
                  <a:pt x="640" y="969"/>
                </a:cubicBezTo>
                <a:lnTo>
                  <a:pt x="640" y="43"/>
                </a:lnTo>
                <a:cubicBezTo>
                  <a:pt x="640" y="27"/>
                  <a:pt x="631" y="12"/>
                  <a:pt x="617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5" name="Freeform 394">
            <a:extLst>
              <a:ext uri="{FF2B5EF4-FFF2-40B4-BE49-F238E27FC236}">
                <a16:creationId xmlns:a16="http://schemas.microsoft.com/office/drawing/2014/main" id="{4BA85CC6-5DCE-244B-BF69-30189A2FEA4C}"/>
              </a:ext>
            </a:extLst>
          </p:cNvPr>
          <p:cNvSpPr/>
          <p:nvPr/>
        </p:nvSpPr>
        <p:spPr>
          <a:xfrm>
            <a:off x="839113" y="4700177"/>
            <a:ext cx="73080" cy="26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4" h="726">
                <a:moveTo>
                  <a:pt x="74" y="13"/>
                </a:moveTo>
                <a:cubicBezTo>
                  <a:pt x="57" y="-4"/>
                  <a:pt x="30" y="-5"/>
                  <a:pt x="13" y="11"/>
                </a:cubicBezTo>
                <a:cubicBezTo>
                  <a:pt x="-4" y="28"/>
                  <a:pt x="-5" y="55"/>
                  <a:pt x="11" y="72"/>
                </a:cubicBezTo>
                <a:cubicBezTo>
                  <a:pt x="79" y="144"/>
                  <a:pt x="117" y="251"/>
                  <a:pt x="117" y="365"/>
                </a:cubicBezTo>
                <a:cubicBezTo>
                  <a:pt x="117" y="477"/>
                  <a:pt x="80" y="583"/>
                  <a:pt x="14" y="654"/>
                </a:cubicBezTo>
                <a:cubicBezTo>
                  <a:pt x="-2" y="672"/>
                  <a:pt x="-1" y="699"/>
                  <a:pt x="17" y="715"/>
                </a:cubicBezTo>
                <a:cubicBezTo>
                  <a:pt x="25" y="723"/>
                  <a:pt x="35" y="726"/>
                  <a:pt x="46" y="726"/>
                </a:cubicBezTo>
                <a:cubicBezTo>
                  <a:pt x="57" y="726"/>
                  <a:pt x="69" y="722"/>
                  <a:pt x="77" y="713"/>
                </a:cubicBezTo>
                <a:cubicBezTo>
                  <a:pt x="158" y="625"/>
                  <a:pt x="204" y="498"/>
                  <a:pt x="204" y="365"/>
                </a:cubicBezTo>
                <a:cubicBezTo>
                  <a:pt x="204" y="229"/>
                  <a:pt x="156" y="101"/>
                  <a:pt x="74" y="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6" name="Freeform 395">
            <a:extLst>
              <a:ext uri="{FF2B5EF4-FFF2-40B4-BE49-F238E27FC236}">
                <a16:creationId xmlns:a16="http://schemas.microsoft.com/office/drawing/2014/main" id="{FF780A94-52B1-9740-8B01-FF34DBFE93EE}"/>
              </a:ext>
            </a:extLst>
          </p:cNvPr>
          <p:cNvSpPr/>
          <p:nvPr/>
        </p:nvSpPr>
        <p:spPr>
          <a:xfrm>
            <a:off x="562272" y="4654098"/>
            <a:ext cx="23040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1" h="1013">
                <a:moveTo>
                  <a:pt x="617" y="4"/>
                </a:moveTo>
                <a:cubicBezTo>
                  <a:pt x="603" y="-3"/>
                  <a:pt x="585" y="-1"/>
                  <a:pt x="572" y="8"/>
                </a:cubicBezTo>
                <a:lnTo>
                  <a:pt x="182" y="296"/>
                </a:lnTo>
                <a:lnTo>
                  <a:pt x="46" y="296"/>
                </a:lnTo>
                <a:cubicBezTo>
                  <a:pt x="29" y="296"/>
                  <a:pt x="14" y="306"/>
                  <a:pt x="7" y="321"/>
                </a:cubicBezTo>
                <a:lnTo>
                  <a:pt x="5" y="326"/>
                </a:lnTo>
                <a:cubicBezTo>
                  <a:pt x="2" y="332"/>
                  <a:pt x="0" y="338"/>
                  <a:pt x="0" y="345"/>
                </a:cubicBezTo>
                <a:lnTo>
                  <a:pt x="0" y="657"/>
                </a:lnTo>
                <a:cubicBezTo>
                  <a:pt x="0" y="663"/>
                  <a:pt x="2" y="670"/>
                  <a:pt x="5" y="676"/>
                </a:cubicBezTo>
                <a:lnTo>
                  <a:pt x="7" y="681"/>
                </a:lnTo>
                <a:cubicBezTo>
                  <a:pt x="14" y="696"/>
                  <a:pt x="29" y="705"/>
                  <a:pt x="46" y="705"/>
                </a:cubicBezTo>
                <a:lnTo>
                  <a:pt x="182" y="705"/>
                </a:lnTo>
                <a:lnTo>
                  <a:pt x="572" y="1004"/>
                </a:lnTo>
                <a:cubicBezTo>
                  <a:pt x="579" y="1009"/>
                  <a:pt x="588" y="1013"/>
                  <a:pt x="598" y="1013"/>
                </a:cubicBezTo>
                <a:cubicBezTo>
                  <a:pt x="604" y="1013"/>
                  <a:pt x="611" y="1011"/>
                  <a:pt x="617" y="1008"/>
                </a:cubicBezTo>
                <a:cubicBezTo>
                  <a:pt x="632" y="1001"/>
                  <a:pt x="641" y="986"/>
                  <a:pt x="641" y="969"/>
                </a:cubicBezTo>
                <a:lnTo>
                  <a:pt x="641" y="43"/>
                </a:lnTo>
                <a:cubicBezTo>
                  <a:pt x="641" y="27"/>
                  <a:pt x="632" y="12"/>
                  <a:pt x="617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7" name="Freeform 396">
            <a:extLst>
              <a:ext uri="{FF2B5EF4-FFF2-40B4-BE49-F238E27FC236}">
                <a16:creationId xmlns:a16="http://schemas.microsoft.com/office/drawing/2014/main" id="{607094C4-B051-CE4C-B940-25F6745ADA86}"/>
              </a:ext>
            </a:extLst>
          </p:cNvPr>
          <p:cNvSpPr/>
          <p:nvPr/>
        </p:nvSpPr>
        <p:spPr>
          <a:xfrm>
            <a:off x="1900393" y="5346018"/>
            <a:ext cx="477360" cy="40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1128">
                <a:moveTo>
                  <a:pt x="1309" y="471"/>
                </a:moveTo>
                <a:lnTo>
                  <a:pt x="1152" y="354"/>
                </a:lnTo>
                <a:lnTo>
                  <a:pt x="689" y="8"/>
                </a:lnTo>
                <a:cubicBezTo>
                  <a:pt x="674" y="-3"/>
                  <a:pt x="653" y="-3"/>
                  <a:pt x="637" y="8"/>
                </a:cubicBezTo>
                <a:lnTo>
                  <a:pt x="174" y="354"/>
                </a:lnTo>
                <a:lnTo>
                  <a:pt x="17" y="471"/>
                </a:lnTo>
                <a:cubicBezTo>
                  <a:pt x="-2" y="486"/>
                  <a:pt x="-6" y="512"/>
                  <a:pt x="8" y="532"/>
                </a:cubicBezTo>
                <a:cubicBezTo>
                  <a:pt x="17" y="543"/>
                  <a:pt x="30" y="549"/>
                  <a:pt x="43" y="549"/>
                </a:cubicBezTo>
                <a:cubicBezTo>
                  <a:pt x="52" y="549"/>
                  <a:pt x="61" y="546"/>
                  <a:pt x="68" y="540"/>
                </a:cubicBezTo>
                <a:lnTo>
                  <a:pt x="157" y="474"/>
                </a:lnTo>
                <a:lnTo>
                  <a:pt x="157" y="1068"/>
                </a:lnTo>
                <a:cubicBezTo>
                  <a:pt x="157" y="1101"/>
                  <a:pt x="184" y="1128"/>
                  <a:pt x="217" y="1128"/>
                </a:cubicBezTo>
                <a:lnTo>
                  <a:pt x="411" y="1128"/>
                </a:lnTo>
                <a:cubicBezTo>
                  <a:pt x="425" y="1128"/>
                  <a:pt x="439" y="1123"/>
                  <a:pt x="448" y="1113"/>
                </a:cubicBezTo>
                <a:cubicBezTo>
                  <a:pt x="458" y="1103"/>
                  <a:pt x="464" y="1089"/>
                  <a:pt x="464" y="1075"/>
                </a:cubicBezTo>
                <a:lnTo>
                  <a:pt x="464" y="744"/>
                </a:lnTo>
                <a:cubicBezTo>
                  <a:pt x="464" y="738"/>
                  <a:pt x="468" y="734"/>
                  <a:pt x="471" y="734"/>
                </a:cubicBezTo>
                <a:lnTo>
                  <a:pt x="854" y="734"/>
                </a:lnTo>
                <a:cubicBezTo>
                  <a:pt x="857" y="734"/>
                  <a:pt x="861" y="738"/>
                  <a:pt x="861" y="744"/>
                </a:cubicBezTo>
                <a:lnTo>
                  <a:pt x="861" y="1075"/>
                </a:lnTo>
                <a:cubicBezTo>
                  <a:pt x="861" y="1089"/>
                  <a:pt x="867" y="1103"/>
                  <a:pt x="877" y="1113"/>
                </a:cubicBezTo>
                <a:cubicBezTo>
                  <a:pt x="887" y="1123"/>
                  <a:pt x="900" y="1128"/>
                  <a:pt x="914" y="1128"/>
                </a:cubicBezTo>
                <a:lnTo>
                  <a:pt x="1109" y="1128"/>
                </a:lnTo>
                <a:cubicBezTo>
                  <a:pt x="1142" y="1128"/>
                  <a:pt x="1169" y="1101"/>
                  <a:pt x="1169" y="1068"/>
                </a:cubicBezTo>
                <a:lnTo>
                  <a:pt x="1169" y="474"/>
                </a:lnTo>
                <a:lnTo>
                  <a:pt x="1258" y="540"/>
                </a:lnTo>
                <a:cubicBezTo>
                  <a:pt x="1266" y="546"/>
                  <a:pt x="1275" y="549"/>
                  <a:pt x="1284" y="549"/>
                </a:cubicBezTo>
                <a:cubicBezTo>
                  <a:pt x="1297" y="549"/>
                  <a:pt x="1310" y="543"/>
                  <a:pt x="1318" y="532"/>
                </a:cubicBezTo>
                <a:cubicBezTo>
                  <a:pt x="1332" y="512"/>
                  <a:pt x="1328" y="486"/>
                  <a:pt x="1309" y="47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8" name="Freeform 397">
            <a:extLst>
              <a:ext uri="{FF2B5EF4-FFF2-40B4-BE49-F238E27FC236}">
                <a16:creationId xmlns:a16="http://schemas.microsoft.com/office/drawing/2014/main" id="{4F094B34-425D-1543-AD88-DB3D1FD0C570}"/>
              </a:ext>
            </a:extLst>
          </p:cNvPr>
          <p:cNvSpPr/>
          <p:nvPr/>
        </p:nvSpPr>
        <p:spPr>
          <a:xfrm>
            <a:off x="2596273" y="5288058"/>
            <a:ext cx="481320" cy="48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8" h="1338">
                <a:moveTo>
                  <a:pt x="462" y="515"/>
                </a:moveTo>
                <a:close/>
                <a:moveTo>
                  <a:pt x="1020" y="889"/>
                </a:moveTo>
                <a:close/>
                <a:moveTo>
                  <a:pt x="1053" y="1338"/>
                </a:moveTo>
                <a:cubicBezTo>
                  <a:pt x="991" y="1338"/>
                  <a:pt x="924" y="1319"/>
                  <a:pt x="852" y="1282"/>
                </a:cubicBezTo>
                <a:cubicBezTo>
                  <a:pt x="787" y="1249"/>
                  <a:pt x="732" y="1208"/>
                  <a:pt x="698" y="1179"/>
                </a:cubicBezTo>
                <a:cubicBezTo>
                  <a:pt x="672" y="1158"/>
                  <a:pt x="645" y="1136"/>
                  <a:pt x="611" y="1109"/>
                </a:cubicBezTo>
                <a:cubicBezTo>
                  <a:pt x="515" y="1034"/>
                  <a:pt x="426" y="950"/>
                  <a:pt x="344" y="860"/>
                </a:cubicBezTo>
                <a:cubicBezTo>
                  <a:pt x="282" y="791"/>
                  <a:pt x="223" y="718"/>
                  <a:pt x="170" y="642"/>
                </a:cubicBezTo>
                <a:cubicBezTo>
                  <a:pt x="148" y="611"/>
                  <a:pt x="125" y="580"/>
                  <a:pt x="103" y="550"/>
                </a:cubicBezTo>
                <a:lnTo>
                  <a:pt x="93" y="536"/>
                </a:lnTo>
                <a:cubicBezTo>
                  <a:pt x="47" y="475"/>
                  <a:pt x="17" y="408"/>
                  <a:pt x="5" y="342"/>
                </a:cubicBezTo>
                <a:cubicBezTo>
                  <a:pt x="-7" y="272"/>
                  <a:pt x="2" y="208"/>
                  <a:pt x="32" y="155"/>
                </a:cubicBezTo>
                <a:cubicBezTo>
                  <a:pt x="73" y="83"/>
                  <a:pt x="132" y="33"/>
                  <a:pt x="203" y="12"/>
                </a:cubicBezTo>
                <a:cubicBezTo>
                  <a:pt x="261" y="-5"/>
                  <a:pt x="311" y="0"/>
                  <a:pt x="330" y="3"/>
                </a:cubicBezTo>
                <a:cubicBezTo>
                  <a:pt x="345" y="6"/>
                  <a:pt x="358" y="14"/>
                  <a:pt x="367" y="26"/>
                </a:cubicBezTo>
                <a:cubicBezTo>
                  <a:pt x="379" y="40"/>
                  <a:pt x="420" y="94"/>
                  <a:pt x="458" y="152"/>
                </a:cubicBezTo>
                <a:cubicBezTo>
                  <a:pt x="527" y="257"/>
                  <a:pt x="537" y="303"/>
                  <a:pt x="539" y="328"/>
                </a:cubicBezTo>
                <a:cubicBezTo>
                  <a:pt x="541" y="368"/>
                  <a:pt x="518" y="408"/>
                  <a:pt x="495" y="446"/>
                </a:cubicBezTo>
                <a:cubicBezTo>
                  <a:pt x="481" y="470"/>
                  <a:pt x="465" y="497"/>
                  <a:pt x="462" y="514"/>
                </a:cubicBezTo>
                <a:cubicBezTo>
                  <a:pt x="462" y="517"/>
                  <a:pt x="466" y="537"/>
                  <a:pt x="506" y="589"/>
                </a:cubicBezTo>
                <a:cubicBezTo>
                  <a:pt x="534" y="627"/>
                  <a:pt x="573" y="671"/>
                  <a:pt x="619" y="716"/>
                </a:cubicBezTo>
                <a:cubicBezTo>
                  <a:pt x="716" y="813"/>
                  <a:pt x="799" y="875"/>
                  <a:pt x="821" y="881"/>
                </a:cubicBezTo>
                <a:cubicBezTo>
                  <a:pt x="840" y="882"/>
                  <a:pt x="883" y="859"/>
                  <a:pt x="911" y="843"/>
                </a:cubicBezTo>
                <a:cubicBezTo>
                  <a:pt x="954" y="820"/>
                  <a:pt x="991" y="800"/>
                  <a:pt x="1025" y="803"/>
                </a:cubicBezTo>
                <a:cubicBezTo>
                  <a:pt x="1077" y="806"/>
                  <a:pt x="1147" y="852"/>
                  <a:pt x="1195" y="887"/>
                </a:cubicBezTo>
                <a:cubicBezTo>
                  <a:pt x="1249" y="925"/>
                  <a:pt x="1296" y="966"/>
                  <a:pt x="1314" y="981"/>
                </a:cubicBezTo>
                <a:cubicBezTo>
                  <a:pt x="1325" y="991"/>
                  <a:pt x="1332" y="1004"/>
                  <a:pt x="1334" y="1018"/>
                </a:cubicBezTo>
                <a:cubicBezTo>
                  <a:pt x="1346" y="1101"/>
                  <a:pt x="1328" y="1175"/>
                  <a:pt x="1283" y="1232"/>
                </a:cubicBezTo>
                <a:cubicBezTo>
                  <a:pt x="1235" y="1291"/>
                  <a:pt x="1161" y="1329"/>
                  <a:pt x="1078" y="1336"/>
                </a:cubicBezTo>
                <a:cubicBezTo>
                  <a:pt x="1070" y="1337"/>
                  <a:pt x="1061" y="1338"/>
                  <a:pt x="1053" y="13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9" name="Freeform 398">
            <a:extLst>
              <a:ext uri="{FF2B5EF4-FFF2-40B4-BE49-F238E27FC236}">
                <a16:creationId xmlns:a16="http://schemas.microsoft.com/office/drawing/2014/main" id="{1978FD55-1469-7C4C-B87A-43A17E8ECCD3}"/>
              </a:ext>
            </a:extLst>
          </p:cNvPr>
          <p:cNvSpPr/>
          <p:nvPr/>
        </p:nvSpPr>
        <p:spPr>
          <a:xfrm>
            <a:off x="3296834" y="5330178"/>
            <a:ext cx="477720" cy="39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8" h="1089">
                <a:moveTo>
                  <a:pt x="1025" y="498"/>
                </a:moveTo>
                <a:cubicBezTo>
                  <a:pt x="977" y="498"/>
                  <a:pt x="938" y="459"/>
                  <a:pt x="938" y="410"/>
                </a:cubicBezTo>
                <a:cubicBezTo>
                  <a:pt x="938" y="362"/>
                  <a:pt x="977" y="323"/>
                  <a:pt x="1025" y="323"/>
                </a:cubicBezTo>
                <a:cubicBezTo>
                  <a:pt x="1074" y="323"/>
                  <a:pt x="1113" y="362"/>
                  <a:pt x="1113" y="410"/>
                </a:cubicBezTo>
                <a:cubicBezTo>
                  <a:pt x="1113" y="459"/>
                  <a:pt x="1074" y="498"/>
                  <a:pt x="1025" y="498"/>
                </a:cubicBezTo>
                <a:close/>
                <a:moveTo>
                  <a:pt x="672" y="501"/>
                </a:moveTo>
                <a:cubicBezTo>
                  <a:pt x="623" y="501"/>
                  <a:pt x="584" y="462"/>
                  <a:pt x="584" y="413"/>
                </a:cubicBezTo>
                <a:cubicBezTo>
                  <a:pt x="584" y="365"/>
                  <a:pt x="623" y="326"/>
                  <a:pt x="672" y="326"/>
                </a:cubicBezTo>
                <a:cubicBezTo>
                  <a:pt x="720" y="326"/>
                  <a:pt x="759" y="365"/>
                  <a:pt x="759" y="413"/>
                </a:cubicBezTo>
                <a:cubicBezTo>
                  <a:pt x="759" y="462"/>
                  <a:pt x="720" y="501"/>
                  <a:pt x="672" y="501"/>
                </a:cubicBezTo>
                <a:close/>
                <a:moveTo>
                  <a:pt x="320" y="498"/>
                </a:moveTo>
                <a:cubicBezTo>
                  <a:pt x="272" y="498"/>
                  <a:pt x="232" y="459"/>
                  <a:pt x="232" y="410"/>
                </a:cubicBezTo>
                <a:cubicBezTo>
                  <a:pt x="232" y="362"/>
                  <a:pt x="272" y="323"/>
                  <a:pt x="320" y="323"/>
                </a:cubicBezTo>
                <a:cubicBezTo>
                  <a:pt x="368" y="323"/>
                  <a:pt x="407" y="362"/>
                  <a:pt x="407" y="410"/>
                </a:cubicBezTo>
                <a:cubicBezTo>
                  <a:pt x="407" y="459"/>
                  <a:pt x="368" y="498"/>
                  <a:pt x="320" y="498"/>
                </a:cubicBezTo>
                <a:close/>
                <a:moveTo>
                  <a:pt x="1204" y="127"/>
                </a:moveTo>
                <a:cubicBezTo>
                  <a:pt x="1123" y="45"/>
                  <a:pt x="1015" y="0"/>
                  <a:pt x="901" y="0"/>
                </a:cubicBezTo>
                <a:lnTo>
                  <a:pt x="423" y="0"/>
                </a:lnTo>
                <a:cubicBezTo>
                  <a:pt x="311" y="0"/>
                  <a:pt x="204" y="44"/>
                  <a:pt x="124" y="124"/>
                </a:cubicBezTo>
                <a:cubicBezTo>
                  <a:pt x="44" y="204"/>
                  <a:pt x="0" y="311"/>
                  <a:pt x="0" y="423"/>
                </a:cubicBezTo>
                <a:cubicBezTo>
                  <a:pt x="0" y="498"/>
                  <a:pt x="20" y="571"/>
                  <a:pt x="57" y="635"/>
                </a:cubicBezTo>
                <a:cubicBezTo>
                  <a:pt x="88" y="689"/>
                  <a:pt x="131" y="735"/>
                  <a:pt x="181" y="770"/>
                </a:cubicBezTo>
                <a:cubicBezTo>
                  <a:pt x="152" y="919"/>
                  <a:pt x="136" y="1035"/>
                  <a:pt x="135" y="1040"/>
                </a:cubicBezTo>
                <a:cubicBezTo>
                  <a:pt x="133" y="1055"/>
                  <a:pt x="139" y="1070"/>
                  <a:pt x="151" y="1080"/>
                </a:cubicBezTo>
                <a:cubicBezTo>
                  <a:pt x="159" y="1086"/>
                  <a:pt x="168" y="1089"/>
                  <a:pt x="178" y="1089"/>
                </a:cubicBezTo>
                <a:cubicBezTo>
                  <a:pt x="183" y="1089"/>
                  <a:pt x="187" y="1088"/>
                  <a:pt x="192" y="1086"/>
                </a:cubicBezTo>
                <a:cubicBezTo>
                  <a:pt x="201" y="1083"/>
                  <a:pt x="414" y="1007"/>
                  <a:pt x="624" y="909"/>
                </a:cubicBezTo>
                <a:cubicBezTo>
                  <a:pt x="711" y="868"/>
                  <a:pt x="808" y="847"/>
                  <a:pt x="904" y="847"/>
                </a:cubicBezTo>
                <a:cubicBezTo>
                  <a:pt x="1017" y="847"/>
                  <a:pt x="1123" y="803"/>
                  <a:pt x="1203" y="722"/>
                </a:cubicBezTo>
                <a:cubicBezTo>
                  <a:pt x="1283" y="643"/>
                  <a:pt x="1327" y="537"/>
                  <a:pt x="1328" y="425"/>
                </a:cubicBezTo>
                <a:cubicBezTo>
                  <a:pt x="1328" y="313"/>
                  <a:pt x="1284" y="207"/>
                  <a:pt x="1204" y="1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0" name="Freeform 399">
            <a:extLst>
              <a:ext uri="{FF2B5EF4-FFF2-40B4-BE49-F238E27FC236}">
                <a16:creationId xmlns:a16="http://schemas.microsoft.com/office/drawing/2014/main" id="{4717A0D3-FBAD-8D45-9079-41F7241B2211}"/>
              </a:ext>
            </a:extLst>
          </p:cNvPr>
          <p:cNvSpPr/>
          <p:nvPr/>
        </p:nvSpPr>
        <p:spPr>
          <a:xfrm>
            <a:off x="3939433" y="5343858"/>
            <a:ext cx="58680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31" h="1013">
                <a:moveTo>
                  <a:pt x="812" y="843"/>
                </a:moveTo>
                <a:cubicBezTo>
                  <a:pt x="627" y="843"/>
                  <a:pt x="476" y="692"/>
                  <a:pt x="476" y="507"/>
                </a:cubicBezTo>
                <a:cubicBezTo>
                  <a:pt x="476" y="321"/>
                  <a:pt x="627" y="170"/>
                  <a:pt x="812" y="170"/>
                </a:cubicBezTo>
                <a:cubicBezTo>
                  <a:pt x="997" y="170"/>
                  <a:pt x="1148" y="321"/>
                  <a:pt x="1148" y="507"/>
                </a:cubicBezTo>
                <a:cubicBezTo>
                  <a:pt x="1148" y="692"/>
                  <a:pt x="997" y="843"/>
                  <a:pt x="812" y="843"/>
                </a:cubicBezTo>
                <a:close/>
                <a:moveTo>
                  <a:pt x="1626" y="487"/>
                </a:moveTo>
                <a:cubicBezTo>
                  <a:pt x="1624" y="483"/>
                  <a:pt x="1621" y="479"/>
                  <a:pt x="1618" y="475"/>
                </a:cubicBezTo>
                <a:cubicBezTo>
                  <a:pt x="1543" y="372"/>
                  <a:pt x="1453" y="278"/>
                  <a:pt x="1359" y="204"/>
                </a:cubicBezTo>
                <a:cubicBezTo>
                  <a:pt x="1184" y="66"/>
                  <a:pt x="998" y="-2"/>
                  <a:pt x="806" y="0"/>
                </a:cubicBezTo>
                <a:cubicBezTo>
                  <a:pt x="618" y="2"/>
                  <a:pt x="437" y="72"/>
                  <a:pt x="267" y="207"/>
                </a:cubicBezTo>
                <a:cubicBezTo>
                  <a:pt x="173" y="281"/>
                  <a:pt x="83" y="376"/>
                  <a:pt x="8" y="481"/>
                </a:cubicBezTo>
                <a:cubicBezTo>
                  <a:pt x="-2" y="495"/>
                  <a:pt x="-3" y="512"/>
                  <a:pt x="5" y="526"/>
                </a:cubicBezTo>
                <a:cubicBezTo>
                  <a:pt x="7" y="531"/>
                  <a:pt x="10" y="534"/>
                  <a:pt x="13" y="538"/>
                </a:cubicBezTo>
                <a:cubicBezTo>
                  <a:pt x="88" y="641"/>
                  <a:pt x="178" y="735"/>
                  <a:pt x="272" y="809"/>
                </a:cubicBezTo>
                <a:cubicBezTo>
                  <a:pt x="444" y="944"/>
                  <a:pt x="627" y="1013"/>
                  <a:pt x="816" y="1013"/>
                </a:cubicBezTo>
                <a:cubicBezTo>
                  <a:pt x="819" y="1013"/>
                  <a:pt x="822" y="1013"/>
                  <a:pt x="825" y="1013"/>
                </a:cubicBezTo>
                <a:cubicBezTo>
                  <a:pt x="1012" y="1011"/>
                  <a:pt x="1194" y="941"/>
                  <a:pt x="1364" y="806"/>
                </a:cubicBezTo>
                <a:cubicBezTo>
                  <a:pt x="1458" y="732"/>
                  <a:pt x="1548" y="636"/>
                  <a:pt x="1623" y="532"/>
                </a:cubicBezTo>
                <a:cubicBezTo>
                  <a:pt x="1632" y="518"/>
                  <a:pt x="1634" y="501"/>
                  <a:pt x="1626" y="48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1" name="Freeform 400">
            <a:extLst>
              <a:ext uri="{FF2B5EF4-FFF2-40B4-BE49-F238E27FC236}">
                <a16:creationId xmlns:a16="http://schemas.microsoft.com/office/drawing/2014/main" id="{209913A0-071C-A14F-8CCF-404015779527}"/>
              </a:ext>
            </a:extLst>
          </p:cNvPr>
          <p:cNvSpPr/>
          <p:nvPr/>
        </p:nvSpPr>
        <p:spPr>
          <a:xfrm>
            <a:off x="2570353" y="6047658"/>
            <a:ext cx="532440" cy="311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80" h="866">
                <a:moveTo>
                  <a:pt x="390" y="328"/>
                </a:moveTo>
                <a:cubicBezTo>
                  <a:pt x="322" y="328"/>
                  <a:pt x="263" y="341"/>
                  <a:pt x="214" y="366"/>
                </a:cubicBezTo>
                <a:cubicBezTo>
                  <a:pt x="172" y="388"/>
                  <a:pt x="138" y="419"/>
                  <a:pt x="115" y="457"/>
                </a:cubicBezTo>
                <a:cubicBezTo>
                  <a:pt x="77" y="522"/>
                  <a:pt x="76" y="602"/>
                  <a:pt x="113" y="666"/>
                </a:cubicBezTo>
                <a:cubicBezTo>
                  <a:pt x="155" y="739"/>
                  <a:pt x="236" y="780"/>
                  <a:pt x="342" y="780"/>
                </a:cubicBezTo>
                <a:lnTo>
                  <a:pt x="1019" y="780"/>
                </a:lnTo>
                <a:cubicBezTo>
                  <a:pt x="1138" y="780"/>
                  <a:pt x="1236" y="746"/>
                  <a:pt x="1303" y="681"/>
                </a:cubicBezTo>
                <a:cubicBezTo>
                  <a:pt x="1361" y="627"/>
                  <a:pt x="1393" y="553"/>
                  <a:pt x="1393" y="474"/>
                </a:cubicBezTo>
                <a:cubicBezTo>
                  <a:pt x="1394" y="405"/>
                  <a:pt x="1370" y="340"/>
                  <a:pt x="1325" y="292"/>
                </a:cubicBezTo>
                <a:cubicBezTo>
                  <a:pt x="1275" y="239"/>
                  <a:pt x="1202" y="210"/>
                  <a:pt x="1116" y="208"/>
                </a:cubicBezTo>
                <a:cubicBezTo>
                  <a:pt x="1102" y="208"/>
                  <a:pt x="1086" y="209"/>
                  <a:pt x="1069" y="213"/>
                </a:cubicBezTo>
                <a:cubicBezTo>
                  <a:pt x="1052" y="216"/>
                  <a:pt x="1036" y="209"/>
                  <a:pt x="1026" y="195"/>
                </a:cubicBezTo>
                <a:cubicBezTo>
                  <a:pt x="978" y="127"/>
                  <a:pt x="899" y="86"/>
                  <a:pt x="815" y="86"/>
                </a:cubicBezTo>
                <a:cubicBezTo>
                  <a:pt x="684" y="86"/>
                  <a:pt x="573" y="185"/>
                  <a:pt x="558" y="315"/>
                </a:cubicBezTo>
                <a:cubicBezTo>
                  <a:pt x="557" y="328"/>
                  <a:pt x="549" y="340"/>
                  <a:pt x="537" y="347"/>
                </a:cubicBezTo>
                <a:cubicBezTo>
                  <a:pt x="525" y="354"/>
                  <a:pt x="511" y="355"/>
                  <a:pt x="498" y="349"/>
                </a:cubicBezTo>
                <a:cubicBezTo>
                  <a:pt x="466" y="335"/>
                  <a:pt x="431" y="328"/>
                  <a:pt x="394" y="328"/>
                </a:cubicBezTo>
                <a:cubicBezTo>
                  <a:pt x="393" y="328"/>
                  <a:pt x="391" y="328"/>
                  <a:pt x="390" y="328"/>
                </a:cubicBezTo>
                <a:close/>
                <a:moveTo>
                  <a:pt x="1019" y="866"/>
                </a:moveTo>
                <a:lnTo>
                  <a:pt x="342" y="866"/>
                </a:lnTo>
                <a:cubicBezTo>
                  <a:pt x="206" y="866"/>
                  <a:pt x="95" y="809"/>
                  <a:pt x="38" y="709"/>
                </a:cubicBezTo>
                <a:cubicBezTo>
                  <a:pt x="-14" y="619"/>
                  <a:pt x="-13" y="506"/>
                  <a:pt x="41" y="414"/>
                </a:cubicBezTo>
                <a:cubicBezTo>
                  <a:pt x="71" y="362"/>
                  <a:pt x="118" y="319"/>
                  <a:pt x="175" y="289"/>
                </a:cubicBezTo>
                <a:cubicBezTo>
                  <a:pt x="237" y="257"/>
                  <a:pt x="312" y="241"/>
                  <a:pt x="395" y="242"/>
                </a:cubicBezTo>
                <a:cubicBezTo>
                  <a:pt x="425" y="242"/>
                  <a:pt x="454" y="246"/>
                  <a:pt x="483" y="253"/>
                </a:cubicBezTo>
                <a:cubicBezTo>
                  <a:pt x="523" y="106"/>
                  <a:pt x="658" y="0"/>
                  <a:pt x="815" y="0"/>
                </a:cubicBezTo>
                <a:cubicBezTo>
                  <a:pt x="917" y="0"/>
                  <a:pt x="1014" y="46"/>
                  <a:pt x="1080" y="124"/>
                </a:cubicBezTo>
                <a:cubicBezTo>
                  <a:pt x="1093" y="123"/>
                  <a:pt x="1105" y="122"/>
                  <a:pt x="1117" y="122"/>
                </a:cubicBezTo>
                <a:cubicBezTo>
                  <a:pt x="1228" y="124"/>
                  <a:pt x="1321" y="162"/>
                  <a:pt x="1388" y="233"/>
                </a:cubicBezTo>
                <a:cubicBezTo>
                  <a:pt x="1448" y="298"/>
                  <a:pt x="1480" y="383"/>
                  <a:pt x="1480" y="475"/>
                </a:cubicBezTo>
                <a:cubicBezTo>
                  <a:pt x="1479" y="577"/>
                  <a:pt x="1437" y="673"/>
                  <a:pt x="1363" y="744"/>
                </a:cubicBezTo>
                <a:cubicBezTo>
                  <a:pt x="1279" y="823"/>
                  <a:pt x="1160" y="866"/>
                  <a:pt x="1019" y="8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2" name="Freeform 401">
            <a:extLst>
              <a:ext uri="{FF2B5EF4-FFF2-40B4-BE49-F238E27FC236}">
                <a16:creationId xmlns:a16="http://schemas.microsoft.com/office/drawing/2014/main" id="{49AD2CBA-BFF1-9840-BF7E-E7B284F32C56}"/>
              </a:ext>
            </a:extLst>
          </p:cNvPr>
          <p:cNvSpPr/>
          <p:nvPr/>
        </p:nvSpPr>
        <p:spPr>
          <a:xfrm>
            <a:off x="6486073" y="5643738"/>
            <a:ext cx="5652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217">
                <a:moveTo>
                  <a:pt x="135" y="6"/>
                </a:moveTo>
                <a:cubicBezTo>
                  <a:pt x="115" y="-6"/>
                  <a:pt x="88" y="2"/>
                  <a:pt x="77" y="23"/>
                </a:cubicBezTo>
                <a:lnTo>
                  <a:pt x="5" y="153"/>
                </a:lnTo>
                <a:cubicBezTo>
                  <a:pt x="-6" y="174"/>
                  <a:pt x="1" y="200"/>
                  <a:pt x="22" y="212"/>
                </a:cubicBezTo>
                <a:cubicBezTo>
                  <a:pt x="28" y="216"/>
                  <a:pt x="36" y="217"/>
                  <a:pt x="43" y="217"/>
                </a:cubicBezTo>
                <a:cubicBezTo>
                  <a:pt x="58" y="217"/>
                  <a:pt x="72" y="209"/>
                  <a:pt x="80" y="195"/>
                </a:cubicBezTo>
                <a:lnTo>
                  <a:pt x="152" y="64"/>
                </a:lnTo>
                <a:cubicBezTo>
                  <a:pt x="164" y="43"/>
                  <a:pt x="156" y="17"/>
                  <a:pt x="135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3" name="Freeform 402">
            <a:extLst>
              <a:ext uri="{FF2B5EF4-FFF2-40B4-BE49-F238E27FC236}">
                <a16:creationId xmlns:a16="http://schemas.microsoft.com/office/drawing/2014/main" id="{C1D0ED0A-F3E8-5F42-92B5-C16CE3B43CAB}"/>
              </a:ext>
            </a:extLst>
          </p:cNvPr>
          <p:cNvSpPr/>
          <p:nvPr/>
        </p:nvSpPr>
        <p:spPr>
          <a:xfrm>
            <a:off x="6288794" y="5667137"/>
            <a:ext cx="69120" cy="100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279">
                <a:moveTo>
                  <a:pt x="171" y="5"/>
                </a:moveTo>
                <a:cubicBezTo>
                  <a:pt x="150" y="-6"/>
                  <a:pt x="124" y="1"/>
                  <a:pt x="112" y="22"/>
                </a:cubicBezTo>
                <a:lnTo>
                  <a:pt x="6" y="215"/>
                </a:lnTo>
                <a:cubicBezTo>
                  <a:pt x="-6" y="236"/>
                  <a:pt x="2" y="262"/>
                  <a:pt x="23" y="274"/>
                </a:cubicBezTo>
                <a:cubicBezTo>
                  <a:pt x="29" y="278"/>
                  <a:pt x="36" y="279"/>
                  <a:pt x="43" y="279"/>
                </a:cubicBezTo>
                <a:cubicBezTo>
                  <a:pt x="58" y="279"/>
                  <a:pt x="73" y="271"/>
                  <a:pt x="81" y="257"/>
                </a:cubicBezTo>
                <a:lnTo>
                  <a:pt x="188" y="64"/>
                </a:lnTo>
                <a:cubicBezTo>
                  <a:pt x="199" y="43"/>
                  <a:pt x="191" y="17"/>
                  <a:pt x="171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4" name="Freeform 403">
            <a:extLst>
              <a:ext uri="{FF2B5EF4-FFF2-40B4-BE49-F238E27FC236}">
                <a16:creationId xmlns:a16="http://schemas.microsoft.com/office/drawing/2014/main" id="{B1B2D65B-9A71-5C4E-ACB1-1C25BC541F14}"/>
              </a:ext>
            </a:extLst>
          </p:cNvPr>
          <p:cNvSpPr/>
          <p:nvPr/>
        </p:nvSpPr>
        <p:spPr>
          <a:xfrm>
            <a:off x="6173953" y="5673978"/>
            <a:ext cx="84960" cy="12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360">
                <a:moveTo>
                  <a:pt x="215" y="5"/>
                </a:moveTo>
                <a:cubicBezTo>
                  <a:pt x="194" y="-6"/>
                  <a:pt x="168" y="1"/>
                  <a:pt x="157" y="22"/>
                </a:cubicBezTo>
                <a:lnTo>
                  <a:pt x="6" y="296"/>
                </a:lnTo>
                <a:cubicBezTo>
                  <a:pt x="-6" y="317"/>
                  <a:pt x="2" y="343"/>
                  <a:pt x="22" y="355"/>
                </a:cubicBezTo>
                <a:cubicBezTo>
                  <a:pt x="29" y="358"/>
                  <a:pt x="36" y="360"/>
                  <a:pt x="43" y="360"/>
                </a:cubicBezTo>
                <a:cubicBezTo>
                  <a:pt x="58" y="360"/>
                  <a:pt x="73" y="352"/>
                  <a:pt x="81" y="338"/>
                </a:cubicBezTo>
                <a:lnTo>
                  <a:pt x="232" y="64"/>
                </a:lnTo>
                <a:cubicBezTo>
                  <a:pt x="243" y="43"/>
                  <a:pt x="236" y="17"/>
                  <a:pt x="215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5" name="Freeform 404">
            <a:extLst>
              <a:ext uri="{FF2B5EF4-FFF2-40B4-BE49-F238E27FC236}">
                <a16:creationId xmlns:a16="http://schemas.microsoft.com/office/drawing/2014/main" id="{8B56C51A-CC94-1E48-AA67-B62D77B82CFF}"/>
              </a:ext>
            </a:extLst>
          </p:cNvPr>
          <p:cNvSpPr/>
          <p:nvPr/>
        </p:nvSpPr>
        <p:spPr>
          <a:xfrm>
            <a:off x="6369432" y="5673978"/>
            <a:ext cx="84960" cy="12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360">
                <a:moveTo>
                  <a:pt x="214" y="5"/>
                </a:moveTo>
                <a:cubicBezTo>
                  <a:pt x="194" y="-6"/>
                  <a:pt x="167" y="1"/>
                  <a:pt x="156" y="22"/>
                </a:cubicBezTo>
                <a:lnTo>
                  <a:pt x="5" y="296"/>
                </a:lnTo>
                <a:cubicBezTo>
                  <a:pt x="-6" y="317"/>
                  <a:pt x="1" y="343"/>
                  <a:pt x="22" y="355"/>
                </a:cubicBezTo>
                <a:cubicBezTo>
                  <a:pt x="29" y="358"/>
                  <a:pt x="36" y="360"/>
                  <a:pt x="43" y="360"/>
                </a:cubicBezTo>
                <a:cubicBezTo>
                  <a:pt x="58" y="360"/>
                  <a:pt x="73" y="352"/>
                  <a:pt x="80" y="338"/>
                </a:cubicBezTo>
                <a:lnTo>
                  <a:pt x="231" y="64"/>
                </a:lnTo>
                <a:cubicBezTo>
                  <a:pt x="243" y="43"/>
                  <a:pt x="235" y="17"/>
                  <a:pt x="214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6" name="Freeform 405">
            <a:extLst>
              <a:ext uri="{FF2B5EF4-FFF2-40B4-BE49-F238E27FC236}">
                <a16:creationId xmlns:a16="http://schemas.microsoft.com/office/drawing/2014/main" id="{B0DA87CA-7151-0D4A-986F-628248C62165}"/>
              </a:ext>
            </a:extLst>
          </p:cNvPr>
          <p:cNvSpPr/>
          <p:nvPr/>
        </p:nvSpPr>
        <p:spPr>
          <a:xfrm>
            <a:off x="6109153" y="5664258"/>
            <a:ext cx="5652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217">
                <a:moveTo>
                  <a:pt x="135" y="6"/>
                </a:moveTo>
                <a:cubicBezTo>
                  <a:pt x="115" y="-6"/>
                  <a:pt x="89" y="2"/>
                  <a:pt x="77" y="23"/>
                </a:cubicBezTo>
                <a:lnTo>
                  <a:pt x="5" y="153"/>
                </a:lnTo>
                <a:cubicBezTo>
                  <a:pt x="-6" y="174"/>
                  <a:pt x="1" y="200"/>
                  <a:pt x="22" y="212"/>
                </a:cubicBezTo>
                <a:cubicBezTo>
                  <a:pt x="29" y="215"/>
                  <a:pt x="36" y="217"/>
                  <a:pt x="43" y="217"/>
                </a:cubicBezTo>
                <a:cubicBezTo>
                  <a:pt x="58" y="217"/>
                  <a:pt x="73" y="209"/>
                  <a:pt x="80" y="195"/>
                </a:cubicBezTo>
                <a:lnTo>
                  <a:pt x="152" y="64"/>
                </a:lnTo>
                <a:cubicBezTo>
                  <a:pt x="164" y="44"/>
                  <a:pt x="156" y="17"/>
                  <a:pt x="135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7" name="Freeform 406">
            <a:extLst>
              <a:ext uri="{FF2B5EF4-FFF2-40B4-BE49-F238E27FC236}">
                <a16:creationId xmlns:a16="http://schemas.microsoft.com/office/drawing/2014/main" id="{B5BA630E-3BCF-794E-ABC3-6F53CC934416}"/>
              </a:ext>
            </a:extLst>
          </p:cNvPr>
          <p:cNvSpPr/>
          <p:nvPr/>
        </p:nvSpPr>
        <p:spPr>
          <a:xfrm>
            <a:off x="6262874" y="5240898"/>
            <a:ext cx="30960" cy="66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7" h="186">
                <a:moveTo>
                  <a:pt x="43" y="186"/>
                </a:moveTo>
                <a:cubicBezTo>
                  <a:pt x="67" y="186"/>
                  <a:pt x="87" y="167"/>
                  <a:pt x="87" y="143"/>
                </a:cubicBezTo>
                <a:lnTo>
                  <a:pt x="87" y="43"/>
                </a:lnTo>
                <a:cubicBezTo>
                  <a:pt x="87" y="19"/>
                  <a:pt x="67" y="0"/>
                  <a:pt x="43" y="0"/>
                </a:cubicBezTo>
                <a:cubicBezTo>
                  <a:pt x="20" y="0"/>
                  <a:pt x="0" y="19"/>
                  <a:pt x="0" y="43"/>
                </a:cubicBezTo>
                <a:lnTo>
                  <a:pt x="0" y="143"/>
                </a:lnTo>
                <a:cubicBezTo>
                  <a:pt x="0" y="167"/>
                  <a:pt x="20" y="186"/>
                  <a:pt x="43" y="1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8" name="Freeform 407">
            <a:extLst>
              <a:ext uri="{FF2B5EF4-FFF2-40B4-BE49-F238E27FC236}">
                <a16:creationId xmlns:a16="http://schemas.microsoft.com/office/drawing/2014/main" id="{286A650B-BA2C-094D-918E-DE785280FEFD}"/>
              </a:ext>
            </a:extLst>
          </p:cNvPr>
          <p:cNvSpPr/>
          <p:nvPr/>
        </p:nvSpPr>
        <p:spPr>
          <a:xfrm>
            <a:off x="6341354" y="5284458"/>
            <a:ext cx="56160" cy="5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7" h="157">
                <a:moveTo>
                  <a:pt x="43" y="157"/>
                </a:moveTo>
                <a:cubicBezTo>
                  <a:pt x="54" y="157"/>
                  <a:pt x="65" y="153"/>
                  <a:pt x="73" y="144"/>
                </a:cubicBezTo>
                <a:lnTo>
                  <a:pt x="144" y="74"/>
                </a:lnTo>
                <a:cubicBezTo>
                  <a:pt x="161" y="57"/>
                  <a:pt x="161" y="30"/>
                  <a:pt x="144" y="13"/>
                </a:cubicBezTo>
                <a:cubicBezTo>
                  <a:pt x="127" y="-4"/>
                  <a:pt x="100" y="-4"/>
                  <a:pt x="83" y="13"/>
                </a:cubicBezTo>
                <a:lnTo>
                  <a:pt x="12" y="84"/>
                </a:lnTo>
                <a:cubicBezTo>
                  <a:pt x="-4" y="100"/>
                  <a:pt x="-4" y="128"/>
                  <a:pt x="12" y="144"/>
                </a:cubicBezTo>
                <a:cubicBezTo>
                  <a:pt x="21" y="153"/>
                  <a:pt x="32" y="157"/>
                  <a:pt x="43" y="1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9" name="Freeform 408">
            <a:extLst>
              <a:ext uri="{FF2B5EF4-FFF2-40B4-BE49-F238E27FC236}">
                <a16:creationId xmlns:a16="http://schemas.microsoft.com/office/drawing/2014/main" id="{A50D5CFF-4028-6141-9E0A-2342494F5F9C}"/>
              </a:ext>
            </a:extLst>
          </p:cNvPr>
          <p:cNvSpPr/>
          <p:nvPr/>
        </p:nvSpPr>
        <p:spPr>
          <a:xfrm>
            <a:off x="6116353" y="5387777"/>
            <a:ext cx="6660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6" h="86">
                <a:moveTo>
                  <a:pt x="43" y="86"/>
                </a:moveTo>
                <a:lnTo>
                  <a:pt x="143" y="86"/>
                </a:lnTo>
                <a:cubicBezTo>
                  <a:pt x="167" y="86"/>
                  <a:pt x="186" y="66"/>
                  <a:pt x="186" y="43"/>
                </a:cubicBezTo>
                <a:cubicBezTo>
                  <a:pt x="186" y="19"/>
                  <a:pt x="167" y="0"/>
                  <a:pt x="143" y="0"/>
                </a:cubicBezTo>
                <a:lnTo>
                  <a:pt x="43" y="0"/>
                </a:lnTo>
                <a:cubicBezTo>
                  <a:pt x="20" y="0"/>
                  <a:pt x="0" y="19"/>
                  <a:pt x="0" y="43"/>
                </a:cubicBezTo>
                <a:cubicBezTo>
                  <a:pt x="0" y="66"/>
                  <a:pt x="20" y="86"/>
                  <a:pt x="43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0" name="Freeform 409">
            <a:extLst>
              <a:ext uri="{FF2B5EF4-FFF2-40B4-BE49-F238E27FC236}">
                <a16:creationId xmlns:a16="http://schemas.microsoft.com/office/drawing/2014/main" id="{64448200-53CE-2147-8F30-5E1477C9B3BD}"/>
              </a:ext>
            </a:extLst>
          </p:cNvPr>
          <p:cNvSpPr/>
          <p:nvPr/>
        </p:nvSpPr>
        <p:spPr>
          <a:xfrm>
            <a:off x="6159553" y="5284099"/>
            <a:ext cx="56160" cy="5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7" h="157">
                <a:moveTo>
                  <a:pt x="83" y="144"/>
                </a:moveTo>
                <a:cubicBezTo>
                  <a:pt x="92" y="152"/>
                  <a:pt x="102" y="157"/>
                  <a:pt x="113" y="157"/>
                </a:cubicBezTo>
                <a:cubicBezTo>
                  <a:pt x="125" y="157"/>
                  <a:pt x="135" y="152"/>
                  <a:pt x="144" y="144"/>
                </a:cubicBezTo>
                <a:cubicBezTo>
                  <a:pt x="161" y="127"/>
                  <a:pt x="161" y="100"/>
                  <a:pt x="144" y="83"/>
                </a:cubicBezTo>
                <a:lnTo>
                  <a:pt x="73" y="12"/>
                </a:lnTo>
                <a:cubicBezTo>
                  <a:pt x="57" y="-4"/>
                  <a:pt x="29" y="-4"/>
                  <a:pt x="12" y="13"/>
                </a:cubicBezTo>
                <a:cubicBezTo>
                  <a:pt x="-4" y="29"/>
                  <a:pt x="-4" y="57"/>
                  <a:pt x="12" y="7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1" name="Freeform 410">
            <a:extLst>
              <a:ext uri="{FF2B5EF4-FFF2-40B4-BE49-F238E27FC236}">
                <a16:creationId xmlns:a16="http://schemas.microsoft.com/office/drawing/2014/main" id="{81113157-876D-4E4D-9985-BD8449496687}"/>
              </a:ext>
            </a:extLst>
          </p:cNvPr>
          <p:cNvSpPr/>
          <p:nvPr/>
        </p:nvSpPr>
        <p:spPr>
          <a:xfrm>
            <a:off x="6058393" y="5332698"/>
            <a:ext cx="532080" cy="32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9" h="914">
                <a:moveTo>
                  <a:pt x="1302" y="730"/>
                </a:moveTo>
                <a:cubicBezTo>
                  <a:pt x="1235" y="794"/>
                  <a:pt x="1137" y="828"/>
                  <a:pt x="1018" y="828"/>
                </a:cubicBezTo>
                <a:lnTo>
                  <a:pt x="342" y="828"/>
                </a:lnTo>
                <a:cubicBezTo>
                  <a:pt x="236" y="828"/>
                  <a:pt x="154" y="788"/>
                  <a:pt x="112" y="715"/>
                </a:cubicBezTo>
                <a:cubicBezTo>
                  <a:pt x="76" y="651"/>
                  <a:pt x="76" y="571"/>
                  <a:pt x="115" y="506"/>
                </a:cubicBezTo>
                <a:cubicBezTo>
                  <a:pt x="137" y="468"/>
                  <a:pt x="171" y="436"/>
                  <a:pt x="214" y="414"/>
                </a:cubicBezTo>
                <a:cubicBezTo>
                  <a:pt x="263" y="389"/>
                  <a:pt x="322" y="376"/>
                  <a:pt x="389" y="376"/>
                </a:cubicBezTo>
                <a:cubicBezTo>
                  <a:pt x="391" y="376"/>
                  <a:pt x="392" y="376"/>
                  <a:pt x="394" y="376"/>
                </a:cubicBezTo>
                <a:cubicBezTo>
                  <a:pt x="430" y="376"/>
                  <a:pt x="465" y="384"/>
                  <a:pt x="497" y="398"/>
                </a:cubicBezTo>
                <a:cubicBezTo>
                  <a:pt x="510" y="403"/>
                  <a:pt x="524" y="402"/>
                  <a:pt x="536" y="396"/>
                </a:cubicBezTo>
                <a:cubicBezTo>
                  <a:pt x="548" y="389"/>
                  <a:pt x="556" y="377"/>
                  <a:pt x="557" y="363"/>
                </a:cubicBezTo>
                <a:cubicBezTo>
                  <a:pt x="572" y="233"/>
                  <a:pt x="683" y="134"/>
                  <a:pt x="814" y="134"/>
                </a:cubicBezTo>
                <a:cubicBezTo>
                  <a:pt x="898" y="134"/>
                  <a:pt x="977" y="175"/>
                  <a:pt x="1025" y="244"/>
                </a:cubicBezTo>
                <a:cubicBezTo>
                  <a:pt x="1035" y="257"/>
                  <a:pt x="1052" y="264"/>
                  <a:pt x="1068" y="261"/>
                </a:cubicBezTo>
                <a:cubicBezTo>
                  <a:pt x="1085" y="258"/>
                  <a:pt x="1101" y="256"/>
                  <a:pt x="1115" y="256"/>
                </a:cubicBezTo>
                <a:cubicBezTo>
                  <a:pt x="1202" y="258"/>
                  <a:pt x="1274" y="287"/>
                  <a:pt x="1324" y="340"/>
                </a:cubicBezTo>
                <a:cubicBezTo>
                  <a:pt x="1369" y="388"/>
                  <a:pt x="1393" y="453"/>
                  <a:pt x="1393" y="523"/>
                </a:cubicBezTo>
                <a:cubicBezTo>
                  <a:pt x="1392" y="601"/>
                  <a:pt x="1360" y="675"/>
                  <a:pt x="1302" y="730"/>
                </a:cubicBezTo>
                <a:close/>
                <a:moveTo>
                  <a:pt x="1387" y="282"/>
                </a:moveTo>
                <a:cubicBezTo>
                  <a:pt x="1320" y="211"/>
                  <a:pt x="1227" y="172"/>
                  <a:pt x="1117" y="170"/>
                </a:cubicBezTo>
                <a:cubicBezTo>
                  <a:pt x="1104" y="170"/>
                  <a:pt x="1092" y="171"/>
                  <a:pt x="1079" y="172"/>
                </a:cubicBezTo>
                <a:cubicBezTo>
                  <a:pt x="1014" y="94"/>
                  <a:pt x="917" y="48"/>
                  <a:pt x="814" y="48"/>
                </a:cubicBezTo>
                <a:cubicBezTo>
                  <a:pt x="792" y="48"/>
                  <a:pt x="769" y="51"/>
                  <a:pt x="748" y="55"/>
                </a:cubicBezTo>
                <a:cubicBezTo>
                  <a:pt x="712" y="20"/>
                  <a:pt x="662" y="0"/>
                  <a:pt x="611" y="0"/>
                </a:cubicBezTo>
                <a:cubicBezTo>
                  <a:pt x="503" y="0"/>
                  <a:pt x="415" y="88"/>
                  <a:pt x="415" y="196"/>
                </a:cubicBezTo>
                <a:cubicBezTo>
                  <a:pt x="415" y="231"/>
                  <a:pt x="424" y="264"/>
                  <a:pt x="441" y="293"/>
                </a:cubicBezTo>
                <a:cubicBezTo>
                  <a:pt x="426" y="291"/>
                  <a:pt x="410" y="290"/>
                  <a:pt x="394" y="290"/>
                </a:cubicBezTo>
                <a:cubicBezTo>
                  <a:pt x="393" y="290"/>
                  <a:pt x="391" y="290"/>
                  <a:pt x="389" y="290"/>
                </a:cubicBezTo>
                <a:cubicBezTo>
                  <a:pt x="308" y="290"/>
                  <a:pt x="235" y="306"/>
                  <a:pt x="174" y="337"/>
                </a:cubicBezTo>
                <a:cubicBezTo>
                  <a:pt x="117" y="367"/>
                  <a:pt x="71" y="410"/>
                  <a:pt x="40" y="462"/>
                </a:cubicBezTo>
                <a:cubicBezTo>
                  <a:pt x="-13" y="554"/>
                  <a:pt x="-14" y="667"/>
                  <a:pt x="38" y="757"/>
                </a:cubicBezTo>
                <a:cubicBezTo>
                  <a:pt x="95" y="857"/>
                  <a:pt x="205" y="914"/>
                  <a:pt x="342" y="914"/>
                </a:cubicBezTo>
                <a:lnTo>
                  <a:pt x="1018" y="914"/>
                </a:lnTo>
                <a:cubicBezTo>
                  <a:pt x="1159" y="914"/>
                  <a:pt x="1278" y="872"/>
                  <a:pt x="1362" y="792"/>
                </a:cubicBezTo>
                <a:cubicBezTo>
                  <a:pt x="1436" y="721"/>
                  <a:pt x="1478" y="626"/>
                  <a:pt x="1479" y="523"/>
                </a:cubicBezTo>
                <a:cubicBezTo>
                  <a:pt x="1480" y="432"/>
                  <a:pt x="1447" y="346"/>
                  <a:pt x="1387" y="28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2" name="Freeform 411">
            <a:extLst>
              <a:ext uri="{FF2B5EF4-FFF2-40B4-BE49-F238E27FC236}">
                <a16:creationId xmlns:a16="http://schemas.microsoft.com/office/drawing/2014/main" id="{F7D28E5B-5897-E34A-BE93-DC2692024D4A}"/>
              </a:ext>
            </a:extLst>
          </p:cNvPr>
          <p:cNvSpPr/>
          <p:nvPr/>
        </p:nvSpPr>
        <p:spPr>
          <a:xfrm>
            <a:off x="4854554" y="5280137"/>
            <a:ext cx="30600" cy="66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186">
                <a:moveTo>
                  <a:pt x="43" y="186"/>
                </a:moveTo>
                <a:cubicBezTo>
                  <a:pt x="67" y="186"/>
                  <a:pt x="86" y="167"/>
                  <a:pt x="86" y="143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lnTo>
                  <a:pt x="0" y="143"/>
                </a:lnTo>
                <a:cubicBezTo>
                  <a:pt x="0" y="167"/>
                  <a:pt x="19" y="186"/>
                  <a:pt x="43" y="1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3" name="Freeform 412">
            <a:extLst>
              <a:ext uri="{FF2B5EF4-FFF2-40B4-BE49-F238E27FC236}">
                <a16:creationId xmlns:a16="http://schemas.microsoft.com/office/drawing/2014/main" id="{AA245D18-53E2-264B-B319-725FF55F99DD}"/>
              </a:ext>
            </a:extLst>
          </p:cNvPr>
          <p:cNvSpPr/>
          <p:nvPr/>
        </p:nvSpPr>
        <p:spPr>
          <a:xfrm>
            <a:off x="4933033" y="5323699"/>
            <a:ext cx="55800" cy="5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157">
                <a:moveTo>
                  <a:pt x="43" y="157"/>
                </a:moveTo>
                <a:cubicBezTo>
                  <a:pt x="54" y="157"/>
                  <a:pt x="65" y="153"/>
                  <a:pt x="74" y="144"/>
                </a:cubicBezTo>
                <a:lnTo>
                  <a:pt x="144" y="74"/>
                </a:lnTo>
                <a:cubicBezTo>
                  <a:pt x="161" y="57"/>
                  <a:pt x="161" y="30"/>
                  <a:pt x="144" y="13"/>
                </a:cubicBezTo>
                <a:cubicBezTo>
                  <a:pt x="127" y="-4"/>
                  <a:pt x="100" y="-4"/>
                  <a:pt x="83" y="13"/>
                </a:cubicBezTo>
                <a:lnTo>
                  <a:pt x="13" y="83"/>
                </a:lnTo>
                <a:cubicBezTo>
                  <a:pt x="-4" y="100"/>
                  <a:pt x="-4" y="127"/>
                  <a:pt x="13" y="144"/>
                </a:cubicBezTo>
                <a:cubicBezTo>
                  <a:pt x="21" y="153"/>
                  <a:pt x="32" y="157"/>
                  <a:pt x="43" y="1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4" name="Freeform 413">
            <a:extLst>
              <a:ext uri="{FF2B5EF4-FFF2-40B4-BE49-F238E27FC236}">
                <a16:creationId xmlns:a16="http://schemas.microsoft.com/office/drawing/2014/main" id="{A91BA6DB-CCE4-2D40-A7C2-356A590D6222}"/>
              </a:ext>
            </a:extLst>
          </p:cNvPr>
          <p:cNvSpPr/>
          <p:nvPr/>
        </p:nvSpPr>
        <p:spPr>
          <a:xfrm>
            <a:off x="4708033" y="5426657"/>
            <a:ext cx="6660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6" h="86">
                <a:moveTo>
                  <a:pt x="43" y="86"/>
                </a:moveTo>
                <a:lnTo>
                  <a:pt x="143" y="86"/>
                </a:lnTo>
                <a:cubicBezTo>
                  <a:pt x="166" y="86"/>
                  <a:pt x="186" y="67"/>
                  <a:pt x="186" y="43"/>
                </a:cubicBezTo>
                <a:cubicBezTo>
                  <a:pt x="186" y="20"/>
                  <a:pt x="166" y="0"/>
                  <a:pt x="143" y="0"/>
                </a:cubicBezTo>
                <a:lnTo>
                  <a:pt x="43" y="0"/>
                </a:lnTo>
                <a:cubicBezTo>
                  <a:pt x="19" y="0"/>
                  <a:pt x="0" y="20"/>
                  <a:pt x="0" y="43"/>
                </a:cubicBezTo>
                <a:cubicBezTo>
                  <a:pt x="0" y="67"/>
                  <a:pt x="19" y="86"/>
                  <a:pt x="43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5" name="Freeform 414">
            <a:extLst>
              <a:ext uri="{FF2B5EF4-FFF2-40B4-BE49-F238E27FC236}">
                <a16:creationId xmlns:a16="http://schemas.microsoft.com/office/drawing/2014/main" id="{532CCB86-9D7D-BF4C-ADA8-8C5D68A6EBFB}"/>
              </a:ext>
            </a:extLst>
          </p:cNvPr>
          <p:cNvSpPr/>
          <p:nvPr/>
        </p:nvSpPr>
        <p:spPr>
          <a:xfrm>
            <a:off x="4751233" y="5323338"/>
            <a:ext cx="55800" cy="5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156">
                <a:moveTo>
                  <a:pt x="83" y="144"/>
                </a:moveTo>
                <a:cubicBezTo>
                  <a:pt x="92" y="152"/>
                  <a:pt x="103" y="156"/>
                  <a:pt x="114" y="156"/>
                </a:cubicBezTo>
                <a:cubicBezTo>
                  <a:pt x="125" y="156"/>
                  <a:pt x="136" y="152"/>
                  <a:pt x="144" y="144"/>
                </a:cubicBezTo>
                <a:cubicBezTo>
                  <a:pt x="161" y="127"/>
                  <a:pt x="161" y="100"/>
                  <a:pt x="144" y="83"/>
                </a:cubicBezTo>
                <a:lnTo>
                  <a:pt x="74" y="12"/>
                </a:lnTo>
                <a:cubicBezTo>
                  <a:pt x="57" y="-4"/>
                  <a:pt x="30" y="-4"/>
                  <a:pt x="13" y="12"/>
                </a:cubicBezTo>
                <a:cubicBezTo>
                  <a:pt x="-4" y="29"/>
                  <a:pt x="-4" y="56"/>
                  <a:pt x="13" y="7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6" name="Freeform 415">
            <a:extLst>
              <a:ext uri="{FF2B5EF4-FFF2-40B4-BE49-F238E27FC236}">
                <a16:creationId xmlns:a16="http://schemas.microsoft.com/office/drawing/2014/main" id="{DFD5A1B5-406D-964F-898A-11F6B0D4D4D3}"/>
              </a:ext>
            </a:extLst>
          </p:cNvPr>
          <p:cNvSpPr/>
          <p:nvPr/>
        </p:nvSpPr>
        <p:spPr>
          <a:xfrm>
            <a:off x="4649713" y="5371937"/>
            <a:ext cx="532080" cy="32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9" h="914">
                <a:moveTo>
                  <a:pt x="1303" y="730"/>
                </a:moveTo>
                <a:cubicBezTo>
                  <a:pt x="1235" y="794"/>
                  <a:pt x="1137" y="828"/>
                  <a:pt x="1019" y="828"/>
                </a:cubicBezTo>
                <a:lnTo>
                  <a:pt x="342" y="828"/>
                </a:lnTo>
                <a:cubicBezTo>
                  <a:pt x="236" y="828"/>
                  <a:pt x="154" y="788"/>
                  <a:pt x="112" y="714"/>
                </a:cubicBezTo>
                <a:cubicBezTo>
                  <a:pt x="76" y="651"/>
                  <a:pt x="77" y="571"/>
                  <a:pt x="115" y="505"/>
                </a:cubicBezTo>
                <a:cubicBezTo>
                  <a:pt x="137" y="468"/>
                  <a:pt x="171" y="436"/>
                  <a:pt x="214" y="414"/>
                </a:cubicBezTo>
                <a:cubicBezTo>
                  <a:pt x="263" y="389"/>
                  <a:pt x="322" y="376"/>
                  <a:pt x="390" y="376"/>
                </a:cubicBezTo>
                <a:cubicBezTo>
                  <a:pt x="391" y="376"/>
                  <a:pt x="392" y="376"/>
                  <a:pt x="394" y="376"/>
                </a:cubicBezTo>
                <a:cubicBezTo>
                  <a:pt x="431" y="376"/>
                  <a:pt x="466" y="384"/>
                  <a:pt x="498" y="398"/>
                </a:cubicBezTo>
                <a:cubicBezTo>
                  <a:pt x="510" y="403"/>
                  <a:pt x="525" y="402"/>
                  <a:pt x="536" y="395"/>
                </a:cubicBezTo>
                <a:cubicBezTo>
                  <a:pt x="548" y="389"/>
                  <a:pt x="556" y="377"/>
                  <a:pt x="558" y="363"/>
                </a:cubicBezTo>
                <a:cubicBezTo>
                  <a:pt x="573" y="233"/>
                  <a:pt x="683" y="134"/>
                  <a:pt x="814" y="134"/>
                </a:cubicBezTo>
                <a:cubicBezTo>
                  <a:pt x="898" y="134"/>
                  <a:pt x="977" y="175"/>
                  <a:pt x="1026" y="243"/>
                </a:cubicBezTo>
                <a:cubicBezTo>
                  <a:pt x="1035" y="257"/>
                  <a:pt x="1052" y="264"/>
                  <a:pt x="1068" y="261"/>
                </a:cubicBezTo>
                <a:cubicBezTo>
                  <a:pt x="1086" y="258"/>
                  <a:pt x="1101" y="256"/>
                  <a:pt x="1116" y="256"/>
                </a:cubicBezTo>
                <a:cubicBezTo>
                  <a:pt x="1202" y="258"/>
                  <a:pt x="1274" y="287"/>
                  <a:pt x="1324" y="340"/>
                </a:cubicBezTo>
                <a:cubicBezTo>
                  <a:pt x="1369" y="388"/>
                  <a:pt x="1394" y="453"/>
                  <a:pt x="1393" y="522"/>
                </a:cubicBezTo>
                <a:cubicBezTo>
                  <a:pt x="1392" y="601"/>
                  <a:pt x="1360" y="675"/>
                  <a:pt x="1303" y="730"/>
                </a:cubicBezTo>
                <a:close/>
                <a:moveTo>
                  <a:pt x="1387" y="281"/>
                </a:moveTo>
                <a:cubicBezTo>
                  <a:pt x="1321" y="210"/>
                  <a:pt x="1227" y="172"/>
                  <a:pt x="1117" y="170"/>
                </a:cubicBezTo>
                <a:cubicBezTo>
                  <a:pt x="1105" y="170"/>
                  <a:pt x="1092" y="171"/>
                  <a:pt x="1079" y="172"/>
                </a:cubicBezTo>
                <a:cubicBezTo>
                  <a:pt x="1014" y="94"/>
                  <a:pt x="917" y="48"/>
                  <a:pt x="814" y="48"/>
                </a:cubicBezTo>
                <a:cubicBezTo>
                  <a:pt x="792" y="48"/>
                  <a:pt x="770" y="51"/>
                  <a:pt x="748" y="55"/>
                </a:cubicBezTo>
                <a:cubicBezTo>
                  <a:pt x="712" y="20"/>
                  <a:pt x="663" y="0"/>
                  <a:pt x="612" y="0"/>
                </a:cubicBezTo>
                <a:cubicBezTo>
                  <a:pt x="503" y="0"/>
                  <a:pt x="415" y="88"/>
                  <a:pt x="415" y="196"/>
                </a:cubicBezTo>
                <a:cubicBezTo>
                  <a:pt x="415" y="231"/>
                  <a:pt x="425" y="264"/>
                  <a:pt x="441" y="293"/>
                </a:cubicBezTo>
                <a:cubicBezTo>
                  <a:pt x="426" y="291"/>
                  <a:pt x="410" y="290"/>
                  <a:pt x="395" y="290"/>
                </a:cubicBezTo>
                <a:cubicBezTo>
                  <a:pt x="311" y="289"/>
                  <a:pt x="237" y="305"/>
                  <a:pt x="175" y="337"/>
                </a:cubicBezTo>
                <a:cubicBezTo>
                  <a:pt x="117" y="367"/>
                  <a:pt x="71" y="410"/>
                  <a:pt x="41" y="462"/>
                </a:cubicBezTo>
                <a:cubicBezTo>
                  <a:pt x="-13" y="554"/>
                  <a:pt x="-14" y="667"/>
                  <a:pt x="38" y="757"/>
                </a:cubicBezTo>
                <a:cubicBezTo>
                  <a:pt x="95" y="857"/>
                  <a:pt x="206" y="914"/>
                  <a:pt x="342" y="914"/>
                </a:cubicBezTo>
                <a:lnTo>
                  <a:pt x="1019" y="914"/>
                </a:lnTo>
                <a:cubicBezTo>
                  <a:pt x="1160" y="914"/>
                  <a:pt x="1278" y="872"/>
                  <a:pt x="1362" y="792"/>
                </a:cubicBezTo>
                <a:cubicBezTo>
                  <a:pt x="1437" y="721"/>
                  <a:pt x="1478" y="625"/>
                  <a:pt x="1479" y="523"/>
                </a:cubicBezTo>
                <a:cubicBezTo>
                  <a:pt x="1480" y="431"/>
                  <a:pt x="1447" y="346"/>
                  <a:pt x="1387" y="2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7" name="Freeform 416">
            <a:extLst>
              <a:ext uri="{FF2B5EF4-FFF2-40B4-BE49-F238E27FC236}">
                <a16:creationId xmlns:a16="http://schemas.microsoft.com/office/drawing/2014/main" id="{3920A3D6-0EDC-B94B-B8D7-283981225FB2}"/>
              </a:ext>
            </a:extLst>
          </p:cNvPr>
          <p:cNvSpPr/>
          <p:nvPr/>
        </p:nvSpPr>
        <p:spPr>
          <a:xfrm>
            <a:off x="5772913" y="5591178"/>
            <a:ext cx="5652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217">
                <a:moveTo>
                  <a:pt x="135" y="6"/>
                </a:moveTo>
                <a:cubicBezTo>
                  <a:pt x="115" y="-6"/>
                  <a:pt x="88" y="2"/>
                  <a:pt x="77" y="23"/>
                </a:cubicBezTo>
                <a:lnTo>
                  <a:pt x="5" y="154"/>
                </a:lnTo>
                <a:cubicBezTo>
                  <a:pt x="-6" y="174"/>
                  <a:pt x="1" y="200"/>
                  <a:pt x="22" y="212"/>
                </a:cubicBezTo>
                <a:cubicBezTo>
                  <a:pt x="29" y="215"/>
                  <a:pt x="36" y="217"/>
                  <a:pt x="43" y="217"/>
                </a:cubicBezTo>
                <a:cubicBezTo>
                  <a:pt x="58" y="217"/>
                  <a:pt x="73" y="209"/>
                  <a:pt x="80" y="195"/>
                </a:cubicBezTo>
                <a:lnTo>
                  <a:pt x="152" y="64"/>
                </a:lnTo>
                <a:cubicBezTo>
                  <a:pt x="164" y="44"/>
                  <a:pt x="156" y="17"/>
                  <a:pt x="135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8" name="Freeform 417">
            <a:extLst>
              <a:ext uri="{FF2B5EF4-FFF2-40B4-BE49-F238E27FC236}">
                <a16:creationId xmlns:a16="http://schemas.microsoft.com/office/drawing/2014/main" id="{108B70A1-84EA-014D-93A6-D6E3F9C75D8E}"/>
              </a:ext>
            </a:extLst>
          </p:cNvPr>
          <p:cNvSpPr/>
          <p:nvPr/>
        </p:nvSpPr>
        <p:spPr>
          <a:xfrm>
            <a:off x="5575633" y="5614577"/>
            <a:ext cx="69120" cy="100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279">
                <a:moveTo>
                  <a:pt x="171" y="5"/>
                </a:moveTo>
                <a:cubicBezTo>
                  <a:pt x="150" y="-6"/>
                  <a:pt x="124" y="1"/>
                  <a:pt x="112" y="22"/>
                </a:cubicBezTo>
                <a:lnTo>
                  <a:pt x="6" y="215"/>
                </a:lnTo>
                <a:cubicBezTo>
                  <a:pt x="-6" y="236"/>
                  <a:pt x="2" y="262"/>
                  <a:pt x="23" y="274"/>
                </a:cubicBezTo>
                <a:cubicBezTo>
                  <a:pt x="29" y="278"/>
                  <a:pt x="36" y="279"/>
                  <a:pt x="43" y="279"/>
                </a:cubicBezTo>
                <a:cubicBezTo>
                  <a:pt x="58" y="279"/>
                  <a:pt x="73" y="271"/>
                  <a:pt x="81" y="257"/>
                </a:cubicBezTo>
                <a:lnTo>
                  <a:pt x="188" y="64"/>
                </a:lnTo>
                <a:cubicBezTo>
                  <a:pt x="199" y="43"/>
                  <a:pt x="191" y="17"/>
                  <a:pt x="171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9" name="Freeform 418">
            <a:extLst>
              <a:ext uri="{FF2B5EF4-FFF2-40B4-BE49-F238E27FC236}">
                <a16:creationId xmlns:a16="http://schemas.microsoft.com/office/drawing/2014/main" id="{105612EA-0F68-C742-97B8-D40C5BE6CA78}"/>
              </a:ext>
            </a:extLst>
          </p:cNvPr>
          <p:cNvSpPr/>
          <p:nvPr/>
        </p:nvSpPr>
        <p:spPr>
          <a:xfrm>
            <a:off x="5460793" y="5621418"/>
            <a:ext cx="84960" cy="12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360">
                <a:moveTo>
                  <a:pt x="215" y="5"/>
                </a:moveTo>
                <a:cubicBezTo>
                  <a:pt x="194" y="-6"/>
                  <a:pt x="168" y="1"/>
                  <a:pt x="157" y="22"/>
                </a:cubicBezTo>
                <a:lnTo>
                  <a:pt x="6" y="296"/>
                </a:lnTo>
                <a:cubicBezTo>
                  <a:pt x="-6" y="317"/>
                  <a:pt x="2" y="343"/>
                  <a:pt x="23" y="355"/>
                </a:cubicBezTo>
                <a:cubicBezTo>
                  <a:pt x="29" y="358"/>
                  <a:pt x="36" y="360"/>
                  <a:pt x="43" y="360"/>
                </a:cubicBezTo>
                <a:cubicBezTo>
                  <a:pt x="58" y="360"/>
                  <a:pt x="73" y="352"/>
                  <a:pt x="81" y="338"/>
                </a:cubicBezTo>
                <a:lnTo>
                  <a:pt x="232" y="64"/>
                </a:lnTo>
                <a:cubicBezTo>
                  <a:pt x="243" y="43"/>
                  <a:pt x="236" y="17"/>
                  <a:pt x="215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0" name="Freeform 419">
            <a:extLst>
              <a:ext uri="{FF2B5EF4-FFF2-40B4-BE49-F238E27FC236}">
                <a16:creationId xmlns:a16="http://schemas.microsoft.com/office/drawing/2014/main" id="{EC2A4378-2D90-D54F-B7B6-16539622946B}"/>
              </a:ext>
            </a:extLst>
          </p:cNvPr>
          <p:cNvSpPr/>
          <p:nvPr/>
        </p:nvSpPr>
        <p:spPr>
          <a:xfrm>
            <a:off x="5656273" y="5621418"/>
            <a:ext cx="84960" cy="12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360">
                <a:moveTo>
                  <a:pt x="214" y="5"/>
                </a:moveTo>
                <a:cubicBezTo>
                  <a:pt x="194" y="-6"/>
                  <a:pt x="167" y="1"/>
                  <a:pt x="156" y="22"/>
                </a:cubicBezTo>
                <a:lnTo>
                  <a:pt x="5" y="296"/>
                </a:lnTo>
                <a:cubicBezTo>
                  <a:pt x="-6" y="317"/>
                  <a:pt x="1" y="343"/>
                  <a:pt x="22" y="355"/>
                </a:cubicBezTo>
                <a:cubicBezTo>
                  <a:pt x="29" y="358"/>
                  <a:pt x="36" y="360"/>
                  <a:pt x="43" y="360"/>
                </a:cubicBezTo>
                <a:cubicBezTo>
                  <a:pt x="58" y="360"/>
                  <a:pt x="73" y="352"/>
                  <a:pt x="81" y="338"/>
                </a:cubicBezTo>
                <a:lnTo>
                  <a:pt x="231" y="64"/>
                </a:lnTo>
                <a:cubicBezTo>
                  <a:pt x="243" y="43"/>
                  <a:pt x="235" y="17"/>
                  <a:pt x="214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1" name="Freeform 420">
            <a:extLst>
              <a:ext uri="{FF2B5EF4-FFF2-40B4-BE49-F238E27FC236}">
                <a16:creationId xmlns:a16="http://schemas.microsoft.com/office/drawing/2014/main" id="{3F80DCDA-CDC3-B742-B926-C9FE20BED9F8}"/>
              </a:ext>
            </a:extLst>
          </p:cNvPr>
          <p:cNvSpPr/>
          <p:nvPr/>
        </p:nvSpPr>
        <p:spPr>
          <a:xfrm>
            <a:off x="5395993" y="5611698"/>
            <a:ext cx="5652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217">
                <a:moveTo>
                  <a:pt x="136" y="6"/>
                </a:moveTo>
                <a:cubicBezTo>
                  <a:pt x="115" y="-6"/>
                  <a:pt x="89" y="2"/>
                  <a:pt x="77" y="23"/>
                </a:cubicBezTo>
                <a:lnTo>
                  <a:pt x="5" y="153"/>
                </a:lnTo>
                <a:cubicBezTo>
                  <a:pt x="-6" y="174"/>
                  <a:pt x="1" y="200"/>
                  <a:pt x="22" y="212"/>
                </a:cubicBezTo>
                <a:cubicBezTo>
                  <a:pt x="29" y="215"/>
                  <a:pt x="36" y="217"/>
                  <a:pt x="43" y="217"/>
                </a:cubicBezTo>
                <a:cubicBezTo>
                  <a:pt x="58" y="217"/>
                  <a:pt x="73" y="209"/>
                  <a:pt x="81" y="195"/>
                </a:cubicBezTo>
                <a:lnTo>
                  <a:pt x="153" y="64"/>
                </a:lnTo>
                <a:cubicBezTo>
                  <a:pt x="164" y="43"/>
                  <a:pt x="156" y="17"/>
                  <a:pt x="136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2" name="Freeform 421">
            <a:extLst>
              <a:ext uri="{FF2B5EF4-FFF2-40B4-BE49-F238E27FC236}">
                <a16:creationId xmlns:a16="http://schemas.microsoft.com/office/drawing/2014/main" id="{30D75F24-1705-4E44-A203-1672D20E034E}"/>
              </a:ext>
            </a:extLst>
          </p:cNvPr>
          <p:cNvSpPr/>
          <p:nvPr/>
        </p:nvSpPr>
        <p:spPr>
          <a:xfrm>
            <a:off x="5345233" y="5297418"/>
            <a:ext cx="532080" cy="311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9" h="866">
                <a:moveTo>
                  <a:pt x="1302" y="682"/>
                </a:moveTo>
                <a:cubicBezTo>
                  <a:pt x="1235" y="746"/>
                  <a:pt x="1137" y="780"/>
                  <a:pt x="1018" y="780"/>
                </a:cubicBezTo>
                <a:lnTo>
                  <a:pt x="342" y="780"/>
                </a:lnTo>
                <a:cubicBezTo>
                  <a:pt x="236" y="780"/>
                  <a:pt x="154" y="740"/>
                  <a:pt x="112" y="667"/>
                </a:cubicBezTo>
                <a:cubicBezTo>
                  <a:pt x="76" y="603"/>
                  <a:pt x="76" y="523"/>
                  <a:pt x="115" y="458"/>
                </a:cubicBezTo>
                <a:cubicBezTo>
                  <a:pt x="137" y="420"/>
                  <a:pt x="171" y="388"/>
                  <a:pt x="214" y="366"/>
                </a:cubicBezTo>
                <a:cubicBezTo>
                  <a:pt x="263" y="341"/>
                  <a:pt x="322" y="328"/>
                  <a:pt x="389" y="328"/>
                </a:cubicBezTo>
                <a:cubicBezTo>
                  <a:pt x="391" y="328"/>
                  <a:pt x="392" y="328"/>
                  <a:pt x="394" y="328"/>
                </a:cubicBezTo>
                <a:cubicBezTo>
                  <a:pt x="430" y="328"/>
                  <a:pt x="465" y="336"/>
                  <a:pt x="497" y="350"/>
                </a:cubicBezTo>
                <a:cubicBezTo>
                  <a:pt x="510" y="355"/>
                  <a:pt x="524" y="354"/>
                  <a:pt x="536" y="348"/>
                </a:cubicBezTo>
                <a:cubicBezTo>
                  <a:pt x="548" y="341"/>
                  <a:pt x="556" y="329"/>
                  <a:pt x="557" y="315"/>
                </a:cubicBezTo>
                <a:cubicBezTo>
                  <a:pt x="572" y="185"/>
                  <a:pt x="683" y="86"/>
                  <a:pt x="814" y="86"/>
                </a:cubicBezTo>
                <a:cubicBezTo>
                  <a:pt x="898" y="86"/>
                  <a:pt x="977" y="127"/>
                  <a:pt x="1025" y="195"/>
                </a:cubicBezTo>
                <a:cubicBezTo>
                  <a:pt x="1035" y="209"/>
                  <a:pt x="1052" y="216"/>
                  <a:pt x="1068" y="213"/>
                </a:cubicBezTo>
                <a:cubicBezTo>
                  <a:pt x="1085" y="210"/>
                  <a:pt x="1101" y="208"/>
                  <a:pt x="1115" y="208"/>
                </a:cubicBezTo>
                <a:cubicBezTo>
                  <a:pt x="1202" y="210"/>
                  <a:pt x="1274" y="239"/>
                  <a:pt x="1324" y="292"/>
                </a:cubicBezTo>
                <a:cubicBezTo>
                  <a:pt x="1369" y="340"/>
                  <a:pt x="1393" y="405"/>
                  <a:pt x="1393" y="475"/>
                </a:cubicBezTo>
                <a:cubicBezTo>
                  <a:pt x="1392" y="553"/>
                  <a:pt x="1360" y="627"/>
                  <a:pt x="1302" y="682"/>
                </a:cubicBezTo>
                <a:close/>
                <a:moveTo>
                  <a:pt x="1387" y="234"/>
                </a:moveTo>
                <a:cubicBezTo>
                  <a:pt x="1321" y="163"/>
                  <a:pt x="1227" y="124"/>
                  <a:pt x="1117" y="122"/>
                </a:cubicBezTo>
                <a:cubicBezTo>
                  <a:pt x="1104" y="122"/>
                  <a:pt x="1092" y="123"/>
                  <a:pt x="1079" y="124"/>
                </a:cubicBezTo>
                <a:cubicBezTo>
                  <a:pt x="1014" y="46"/>
                  <a:pt x="917" y="0"/>
                  <a:pt x="814" y="0"/>
                </a:cubicBezTo>
                <a:cubicBezTo>
                  <a:pt x="657" y="0"/>
                  <a:pt x="522" y="106"/>
                  <a:pt x="482" y="254"/>
                </a:cubicBezTo>
                <a:cubicBezTo>
                  <a:pt x="454" y="246"/>
                  <a:pt x="425" y="242"/>
                  <a:pt x="394" y="242"/>
                </a:cubicBezTo>
                <a:cubicBezTo>
                  <a:pt x="311" y="241"/>
                  <a:pt x="237" y="257"/>
                  <a:pt x="174" y="290"/>
                </a:cubicBezTo>
                <a:cubicBezTo>
                  <a:pt x="117" y="319"/>
                  <a:pt x="71" y="362"/>
                  <a:pt x="40" y="414"/>
                </a:cubicBezTo>
                <a:cubicBezTo>
                  <a:pt x="-13" y="506"/>
                  <a:pt x="-14" y="619"/>
                  <a:pt x="38" y="709"/>
                </a:cubicBezTo>
                <a:cubicBezTo>
                  <a:pt x="95" y="809"/>
                  <a:pt x="205" y="866"/>
                  <a:pt x="342" y="866"/>
                </a:cubicBezTo>
                <a:lnTo>
                  <a:pt x="1018" y="866"/>
                </a:lnTo>
                <a:cubicBezTo>
                  <a:pt x="1159" y="866"/>
                  <a:pt x="1278" y="824"/>
                  <a:pt x="1362" y="744"/>
                </a:cubicBezTo>
                <a:cubicBezTo>
                  <a:pt x="1436" y="673"/>
                  <a:pt x="1478" y="578"/>
                  <a:pt x="1479" y="475"/>
                </a:cubicBezTo>
                <a:cubicBezTo>
                  <a:pt x="1480" y="384"/>
                  <a:pt x="1447" y="298"/>
                  <a:pt x="1387" y="2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3" name="Freeform 422">
            <a:extLst>
              <a:ext uri="{FF2B5EF4-FFF2-40B4-BE49-F238E27FC236}">
                <a16:creationId xmlns:a16="http://schemas.microsoft.com/office/drawing/2014/main" id="{3AD7C925-B1D5-7340-BB3A-7367B60BAC0D}"/>
              </a:ext>
            </a:extLst>
          </p:cNvPr>
          <p:cNvSpPr/>
          <p:nvPr/>
        </p:nvSpPr>
        <p:spPr>
          <a:xfrm>
            <a:off x="1175713" y="5998698"/>
            <a:ext cx="532080" cy="46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9" h="1289">
                <a:moveTo>
                  <a:pt x="1303" y="817"/>
                </a:moveTo>
                <a:cubicBezTo>
                  <a:pt x="1235" y="882"/>
                  <a:pt x="1137" y="916"/>
                  <a:pt x="1019" y="916"/>
                </a:cubicBezTo>
                <a:lnTo>
                  <a:pt x="998" y="916"/>
                </a:lnTo>
                <a:lnTo>
                  <a:pt x="1388" y="556"/>
                </a:lnTo>
                <a:cubicBezTo>
                  <a:pt x="1392" y="573"/>
                  <a:pt x="1393" y="592"/>
                  <a:pt x="1393" y="610"/>
                </a:cubicBezTo>
                <a:cubicBezTo>
                  <a:pt x="1393" y="689"/>
                  <a:pt x="1361" y="763"/>
                  <a:pt x="1303" y="817"/>
                </a:cubicBezTo>
                <a:close/>
                <a:moveTo>
                  <a:pt x="733" y="916"/>
                </a:moveTo>
                <a:lnTo>
                  <a:pt x="342" y="916"/>
                </a:lnTo>
                <a:cubicBezTo>
                  <a:pt x="236" y="916"/>
                  <a:pt x="155" y="875"/>
                  <a:pt x="113" y="802"/>
                </a:cubicBezTo>
                <a:cubicBezTo>
                  <a:pt x="76" y="738"/>
                  <a:pt x="77" y="658"/>
                  <a:pt x="115" y="593"/>
                </a:cubicBezTo>
                <a:cubicBezTo>
                  <a:pt x="137" y="555"/>
                  <a:pt x="172" y="524"/>
                  <a:pt x="214" y="502"/>
                </a:cubicBezTo>
                <a:cubicBezTo>
                  <a:pt x="264" y="476"/>
                  <a:pt x="324" y="463"/>
                  <a:pt x="394" y="464"/>
                </a:cubicBezTo>
                <a:cubicBezTo>
                  <a:pt x="431" y="464"/>
                  <a:pt x="466" y="471"/>
                  <a:pt x="498" y="485"/>
                </a:cubicBezTo>
                <a:cubicBezTo>
                  <a:pt x="510" y="491"/>
                  <a:pt x="525" y="490"/>
                  <a:pt x="537" y="483"/>
                </a:cubicBezTo>
                <a:cubicBezTo>
                  <a:pt x="548" y="476"/>
                  <a:pt x="556" y="464"/>
                  <a:pt x="558" y="451"/>
                </a:cubicBezTo>
                <a:cubicBezTo>
                  <a:pt x="573" y="321"/>
                  <a:pt x="683" y="222"/>
                  <a:pt x="815" y="222"/>
                </a:cubicBezTo>
                <a:cubicBezTo>
                  <a:pt x="852" y="222"/>
                  <a:pt x="889" y="231"/>
                  <a:pt x="922" y="246"/>
                </a:cubicBezTo>
                <a:lnTo>
                  <a:pt x="471" y="669"/>
                </a:lnTo>
                <a:cubicBezTo>
                  <a:pt x="458" y="682"/>
                  <a:pt x="454" y="700"/>
                  <a:pt x="461" y="717"/>
                </a:cubicBezTo>
                <a:cubicBezTo>
                  <a:pt x="467" y="733"/>
                  <a:pt x="483" y="744"/>
                  <a:pt x="501" y="744"/>
                </a:cubicBezTo>
                <a:lnTo>
                  <a:pt x="851" y="744"/>
                </a:lnTo>
                <a:lnTo>
                  <a:pt x="740" y="916"/>
                </a:lnTo>
                <a:cubicBezTo>
                  <a:pt x="737" y="916"/>
                  <a:pt x="735" y="916"/>
                  <a:pt x="733" y="916"/>
                </a:cubicBezTo>
                <a:lnTo>
                  <a:pt x="1116" y="344"/>
                </a:lnTo>
                <a:cubicBezTo>
                  <a:pt x="1202" y="346"/>
                  <a:pt x="1274" y="375"/>
                  <a:pt x="1324" y="428"/>
                </a:cubicBezTo>
                <a:cubicBezTo>
                  <a:pt x="1339" y="444"/>
                  <a:pt x="1352" y="461"/>
                  <a:pt x="1362" y="480"/>
                </a:cubicBezTo>
                <a:cubicBezTo>
                  <a:pt x="1361" y="480"/>
                  <a:pt x="1361" y="480"/>
                  <a:pt x="1360" y="480"/>
                </a:cubicBezTo>
                <a:lnTo>
                  <a:pt x="992" y="480"/>
                </a:lnTo>
                <a:lnTo>
                  <a:pt x="1070" y="348"/>
                </a:lnTo>
                <a:cubicBezTo>
                  <a:pt x="1087" y="345"/>
                  <a:pt x="1101" y="344"/>
                  <a:pt x="1116" y="344"/>
                </a:cubicBezTo>
                <a:close/>
                <a:moveTo>
                  <a:pt x="1387" y="369"/>
                </a:moveTo>
                <a:cubicBezTo>
                  <a:pt x="1322" y="300"/>
                  <a:pt x="1231" y="261"/>
                  <a:pt x="1123" y="258"/>
                </a:cubicBezTo>
                <a:lnTo>
                  <a:pt x="1238" y="65"/>
                </a:lnTo>
                <a:cubicBezTo>
                  <a:pt x="1249" y="47"/>
                  <a:pt x="1245" y="23"/>
                  <a:pt x="1228" y="10"/>
                </a:cubicBezTo>
                <a:cubicBezTo>
                  <a:pt x="1211" y="-4"/>
                  <a:pt x="1187" y="-3"/>
                  <a:pt x="1172" y="12"/>
                </a:cubicBezTo>
                <a:lnTo>
                  <a:pt x="989" y="184"/>
                </a:lnTo>
                <a:cubicBezTo>
                  <a:pt x="937" y="153"/>
                  <a:pt x="877" y="136"/>
                  <a:pt x="815" y="136"/>
                </a:cubicBezTo>
                <a:cubicBezTo>
                  <a:pt x="657" y="136"/>
                  <a:pt x="523" y="242"/>
                  <a:pt x="482" y="389"/>
                </a:cubicBezTo>
                <a:cubicBezTo>
                  <a:pt x="454" y="382"/>
                  <a:pt x="425" y="378"/>
                  <a:pt x="395" y="378"/>
                </a:cubicBezTo>
                <a:cubicBezTo>
                  <a:pt x="311" y="377"/>
                  <a:pt x="237" y="393"/>
                  <a:pt x="175" y="425"/>
                </a:cubicBezTo>
                <a:cubicBezTo>
                  <a:pt x="118" y="455"/>
                  <a:pt x="71" y="498"/>
                  <a:pt x="41" y="550"/>
                </a:cubicBezTo>
                <a:cubicBezTo>
                  <a:pt x="-13" y="642"/>
                  <a:pt x="-14" y="755"/>
                  <a:pt x="38" y="845"/>
                </a:cubicBezTo>
                <a:cubicBezTo>
                  <a:pt x="95" y="945"/>
                  <a:pt x="206" y="1002"/>
                  <a:pt x="342" y="1002"/>
                </a:cubicBezTo>
                <a:lnTo>
                  <a:pt x="684" y="1002"/>
                </a:lnTo>
                <a:lnTo>
                  <a:pt x="541" y="1222"/>
                </a:lnTo>
                <a:cubicBezTo>
                  <a:pt x="530" y="1241"/>
                  <a:pt x="533" y="1265"/>
                  <a:pt x="550" y="1279"/>
                </a:cubicBezTo>
                <a:cubicBezTo>
                  <a:pt x="558" y="1285"/>
                  <a:pt x="568" y="1289"/>
                  <a:pt x="577" y="1289"/>
                </a:cubicBezTo>
                <a:cubicBezTo>
                  <a:pt x="588" y="1289"/>
                  <a:pt x="598" y="1285"/>
                  <a:pt x="607" y="1277"/>
                </a:cubicBezTo>
                <a:lnTo>
                  <a:pt x="906" y="1000"/>
                </a:lnTo>
                <a:cubicBezTo>
                  <a:pt x="909" y="1001"/>
                  <a:pt x="913" y="1002"/>
                  <a:pt x="916" y="1002"/>
                </a:cubicBezTo>
                <a:lnTo>
                  <a:pt x="1019" y="1002"/>
                </a:lnTo>
                <a:cubicBezTo>
                  <a:pt x="1160" y="1002"/>
                  <a:pt x="1279" y="959"/>
                  <a:pt x="1362" y="880"/>
                </a:cubicBezTo>
                <a:cubicBezTo>
                  <a:pt x="1437" y="809"/>
                  <a:pt x="1478" y="713"/>
                  <a:pt x="1479" y="611"/>
                </a:cubicBezTo>
                <a:cubicBezTo>
                  <a:pt x="1480" y="519"/>
                  <a:pt x="1447" y="434"/>
                  <a:pt x="1387" y="3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4" name="Freeform 423">
            <a:extLst>
              <a:ext uri="{FF2B5EF4-FFF2-40B4-BE49-F238E27FC236}">
                <a16:creationId xmlns:a16="http://schemas.microsoft.com/office/drawing/2014/main" id="{08C461E3-6444-B440-A6C9-BB7A67178888}"/>
              </a:ext>
            </a:extLst>
          </p:cNvPr>
          <p:cNvSpPr/>
          <p:nvPr/>
        </p:nvSpPr>
        <p:spPr>
          <a:xfrm>
            <a:off x="682873" y="5938578"/>
            <a:ext cx="30600" cy="66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186">
                <a:moveTo>
                  <a:pt x="43" y="186"/>
                </a:moveTo>
                <a:cubicBezTo>
                  <a:pt x="67" y="186"/>
                  <a:pt x="86" y="167"/>
                  <a:pt x="86" y="143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20" y="0"/>
                  <a:pt x="0" y="19"/>
                  <a:pt x="0" y="43"/>
                </a:cubicBezTo>
                <a:lnTo>
                  <a:pt x="0" y="143"/>
                </a:lnTo>
                <a:cubicBezTo>
                  <a:pt x="0" y="167"/>
                  <a:pt x="20" y="186"/>
                  <a:pt x="43" y="1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5" name="Freeform 424">
            <a:extLst>
              <a:ext uri="{FF2B5EF4-FFF2-40B4-BE49-F238E27FC236}">
                <a16:creationId xmlns:a16="http://schemas.microsoft.com/office/drawing/2014/main" id="{8AE5407A-4A9A-6E4E-9E9E-0832B3E0F429}"/>
              </a:ext>
            </a:extLst>
          </p:cNvPr>
          <p:cNvSpPr/>
          <p:nvPr/>
        </p:nvSpPr>
        <p:spPr>
          <a:xfrm>
            <a:off x="760993" y="5981777"/>
            <a:ext cx="56160" cy="5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7" h="157">
                <a:moveTo>
                  <a:pt x="44" y="157"/>
                </a:moveTo>
                <a:cubicBezTo>
                  <a:pt x="55" y="157"/>
                  <a:pt x="66" y="153"/>
                  <a:pt x="74" y="144"/>
                </a:cubicBezTo>
                <a:lnTo>
                  <a:pt x="145" y="73"/>
                </a:lnTo>
                <a:cubicBezTo>
                  <a:pt x="161" y="57"/>
                  <a:pt x="161" y="29"/>
                  <a:pt x="145" y="13"/>
                </a:cubicBezTo>
                <a:cubicBezTo>
                  <a:pt x="128" y="-4"/>
                  <a:pt x="101" y="-4"/>
                  <a:pt x="84" y="13"/>
                </a:cubicBezTo>
                <a:lnTo>
                  <a:pt x="13" y="83"/>
                </a:lnTo>
                <a:cubicBezTo>
                  <a:pt x="-4" y="100"/>
                  <a:pt x="-4" y="127"/>
                  <a:pt x="13" y="144"/>
                </a:cubicBezTo>
                <a:cubicBezTo>
                  <a:pt x="22" y="153"/>
                  <a:pt x="33" y="157"/>
                  <a:pt x="44" y="1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6" name="Freeform 425">
            <a:extLst>
              <a:ext uri="{FF2B5EF4-FFF2-40B4-BE49-F238E27FC236}">
                <a16:creationId xmlns:a16="http://schemas.microsoft.com/office/drawing/2014/main" id="{5947A578-BF5D-F641-BD99-5786F7DC4116}"/>
              </a:ext>
            </a:extLst>
          </p:cNvPr>
          <p:cNvSpPr/>
          <p:nvPr/>
        </p:nvSpPr>
        <p:spPr>
          <a:xfrm>
            <a:off x="536352" y="6085098"/>
            <a:ext cx="6660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6" h="86">
                <a:moveTo>
                  <a:pt x="43" y="86"/>
                </a:moveTo>
                <a:lnTo>
                  <a:pt x="143" y="86"/>
                </a:lnTo>
                <a:cubicBezTo>
                  <a:pt x="167" y="86"/>
                  <a:pt x="186" y="67"/>
                  <a:pt x="186" y="43"/>
                </a:cubicBezTo>
                <a:cubicBezTo>
                  <a:pt x="186" y="20"/>
                  <a:pt x="167" y="0"/>
                  <a:pt x="143" y="0"/>
                </a:cubicBezTo>
                <a:lnTo>
                  <a:pt x="43" y="0"/>
                </a:lnTo>
                <a:cubicBezTo>
                  <a:pt x="20" y="0"/>
                  <a:pt x="0" y="20"/>
                  <a:pt x="0" y="43"/>
                </a:cubicBezTo>
                <a:cubicBezTo>
                  <a:pt x="0" y="67"/>
                  <a:pt x="20" y="86"/>
                  <a:pt x="43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7" name="Freeform 426">
            <a:extLst>
              <a:ext uri="{FF2B5EF4-FFF2-40B4-BE49-F238E27FC236}">
                <a16:creationId xmlns:a16="http://schemas.microsoft.com/office/drawing/2014/main" id="{D7FB7214-1780-124A-A104-78E44873E16F}"/>
              </a:ext>
            </a:extLst>
          </p:cNvPr>
          <p:cNvSpPr/>
          <p:nvPr/>
        </p:nvSpPr>
        <p:spPr>
          <a:xfrm>
            <a:off x="579193" y="5981418"/>
            <a:ext cx="56160" cy="5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7" h="157">
                <a:moveTo>
                  <a:pt x="84" y="145"/>
                </a:moveTo>
                <a:cubicBezTo>
                  <a:pt x="92" y="153"/>
                  <a:pt x="103" y="157"/>
                  <a:pt x="114" y="157"/>
                </a:cubicBezTo>
                <a:cubicBezTo>
                  <a:pt x="125" y="157"/>
                  <a:pt x="136" y="153"/>
                  <a:pt x="145" y="145"/>
                </a:cubicBezTo>
                <a:cubicBezTo>
                  <a:pt x="162" y="128"/>
                  <a:pt x="162" y="101"/>
                  <a:pt x="145" y="84"/>
                </a:cubicBezTo>
                <a:lnTo>
                  <a:pt x="74" y="13"/>
                </a:lnTo>
                <a:cubicBezTo>
                  <a:pt x="57" y="-4"/>
                  <a:pt x="30" y="-4"/>
                  <a:pt x="13" y="13"/>
                </a:cubicBezTo>
                <a:cubicBezTo>
                  <a:pt x="-4" y="30"/>
                  <a:pt x="-4" y="57"/>
                  <a:pt x="13" y="7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8" name="Freeform 427">
            <a:extLst>
              <a:ext uri="{FF2B5EF4-FFF2-40B4-BE49-F238E27FC236}">
                <a16:creationId xmlns:a16="http://schemas.microsoft.com/office/drawing/2014/main" id="{883F2288-EE8D-0341-92A4-7E37B84304CA}"/>
              </a:ext>
            </a:extLst>
          </p:cNvPr>
          <p:cNvSpPr/>
          <p:nvPr/>
        </p:nvSpPr>
        <p:spPr>
          <a:xfrm>
            <a:off x="478033" y="5998698"/>
            <a:ext cx="532080" cy="46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9" h="1289">
                <a:moveTo>
                  <a:pt x="1302" y="817"/>
                </a:moveTo>
                <a:cubicBezTo>
                  <a:pt x="1235" y="882"/>
                  <a:pt x="1137" y="916"/>
                  <a:pt x="1018" y="916"/>
                </a:cubicBezTo>
                <a:lnTo>
                  <a:pt x="998" y="916"/>
                </a:lnTo>
                <a:lnTo>
                  <a:pt x="1388" y="556"/>
                </a:lnTo>
                <a:cubicBezTo>
                  <a:pt x="1391" y="573"/>
                  <a:pt x="1393" y="592"/>
                  <a:pt x="1393" y="610"/>
                </a:cubicBezTo>
                <a:cubicBezTo>
                  <a:pt x="1392" y="689"/>
                  <a:pt x="1360" y="763"/>
                  <a:pt x="1302" y="817"/>
                </a:cubicBezTo>
                <a:close/>
                <a:moveTo>
                  <a:pt x="733" y="916"/>
                </a:moveTo>
                <a:lnTo>
                  <a:pt x="341" y="916"/>
                </a:lnTo>
                <a:cubicBezTo>
                  <a:pt x="236" y="916"/>
                  <a:pt x="155" y="875"/>
                  <a:pt x="113" y="802"/>
                </a:cubicBezTo>
                <a:cubicBezTo>
                  <a:pt x="76" y="738"/>
                  <a:pt x="77" y="658"/>
                  <a:pt x="115" y="593"/>
                </a:cubicBezTo>
                <a:cubicBezTo>
                  <a:pt x="138" y="555"/>
                  <a:pt x="172" y="524"/>
                  <a:pt x="215" y="502"/>
                </a:cubicBezTo>
                <a:cubicBezTo>
                  <a:pt x="264" y="476"/>
                  <a:pt x="324" y="463"/>
                  <a:pt x="393" y="464"/>
                </a:cubicBezTo>
                <a:cubicBezTo>
                  <a:pt x="430" y="464"/>
                  <a:pt x="465" y="471"/>
                  <a:pt x="497" y="485"/>
                </a:cubicBezTo>
                <a:cubicBezTo>
                  <a:pt x="510" y="491"/>
                  <a:pt x="524" y="490"/>
                  <a:pt x="536" y="483"/>
                </a:cubicBezTo>
                <a:cubicBezTo>
                  <a:pt x="548" y="476"/>
                  <a:pt x="556" y="464"/>
                  <a:pt x="557" y="451"/>
                </a:cubicBezTo>
                <a:cubicBezTo>
                  <a:pt x="572" y="321"/>
                  <a:pt x="683" y="222"/>
                  <a:pt x="814" y="222"/>
                </a:cubicBezTo>
                <a:cubicBezTo>
                  <a:pt x="852" y="222"/>
                  <a:pt x="888" y="231"/>
                  <a:pt x="922" y="246"/>
                </a:cubicBezTo>
                <a:lnTo>
                  <a:pt x="471" y="669"/>
                </a:lnTo>
                <a:cubicBezTo>
                  <a:pt x="458" y="682"/>
                  <a:pt x="454" y="700"/>
                  <a:pt x="460" y="717"/>
                </a:cubicBezTo>
                <a:cubicBezTo>
                  <a:pt x="466" y="733"/>
                  <a:pt x="482" y="744"/>
                  <a:pt x="500" y="744"/>
                </a:cubicBezTo>
                <a:lnTo>
                  <a:pt x="851" y="744"/>
                </a:lnTo>
                <a:lnTo>
                  <a:pt x="739" y="916"/>
                </a:lnTo>
                <a:cubicBezTo>
                  <a:pt x="737" y="916"/>
                  <a:pt x="735" y="916"/>
                  <a:pt x="733" y="916"/>
                </a:cubicBezTo>
                <a:close/>
                <a:moveTo>
                  <a:pt x="1115" y="344"/>
                </a:moveTo>
                <a:cubicBezTo>
                  <a:pt x="1202" y="346"/>
                  <a:pt x="1274" y="375"/>
                  <a:pt x="1324" y="428"/>
                </a:cubicBezTo>
                <a:cubicBezTo>
                  <a:pt x="1339" y="444"/>
                  <a:pt x="1351" y="461"/>
                  <a:pt x="1361" y="480"/>
                </a:cubicBezTo>
                <a:cubicBezTo>
                  <a:pt x="1361" y="480"/>
                  <a:pt x="1360" y="480"/>
                  <a:pt x="1359" y="480"/>
                </a:cubicBezTo>
                <a:lnTo>
                  <a:pt x="991" y="480"/>
                </a:lnTo>
                <a:lnTo>
                  <a:pt x="1069" y="348"/>
                </a:lnTo>
                <a:cubicBezTo>
                  <a:pt x="1086" y="345"/>
                  <a:pt x="1101" y="344"/>
                  <a:pt x="1115" y="344"/>
                </a:cubicBezTo>
                <a:close/>
                <a:moveTo>
                  <a:pt x="1387" y="369"/>
                </a:moveTo>
                <a:cubicBezTo>
                  <a:pt x="1322" y="300"/>
                  <a:pt x="1230" y="261"/>
                  <a:pt x="1123" y="258"/>
                </a:cubicBezTo>
                <a:lnTo>
                  <a:pt x="1238" y="65"/>
                </a:lnTo>
                <a:cubicBezTo>
                  <a:pt x="1249" y="47"/>
                  <a:pt x="1244" y="23"/>
                  <a:pt x="1228" y="10"/>
                </a:cubicBezTo>
                <a:cubicBezTo>
                  <a:pt x="1211" y="-4"/>
                  <a:pt x="1187" y="-3"/>
                  <a:pt x="1171" y="12"/>
                </a:cubicBezTo>
                <a:lnTo>
                  <a:pt x="988" y="184"/>
                </a:lnTo>
                <a:cubicBezTo>
                  <a:pt x="936" y="153"/>
                  <a:pt x="876" y="136"/>
                  <a:pt x="814" y="136"/>
                </a:cubicBezTo>
                <a:cubicBezTo>
                  <a:pt x="791" y="136"/>
                  <a:pt x="769" y="138"/>
                  <a:pt x="748" y="143"/>
                </a:cubicBezTo>
                <a:cubicBezTo>
                  <a:pt x="711" y="107"/>
                  <a:pt x="662" y="87"/>
                  <a:pt x="611" y="87"/>
                </a:cubicBezTo>
                <a:cubicBezTo>
                  <a:pt x="503" y="87"/>
                  <a:pt x="415" y="175"/>
                  <a:pt x="415" y="284"/>
                </a:cubicBezTo>
                <a:cubicBezTo>
                  <a:pt x="415" y="318"/>
                  <a:pt x="424" y="352"/>
                  <a:pt x="441" y="381"/>
                </a:cubicBezTo>
                <a:cubicBezTo>
                  <a:pt x="426" y="379"/>
                  <a:pt x="410" y="378"/>
                  <a:pt x="394" y="378"/>
                </a:cubicBezTo>
                <a:cubicBezTo>
                  <a:pt x="392" y="378"/>
                  <a:pt x="391" y="378"/>
                  <a:pt x="389" y="378"/>
                </a:cubicBezTo>
                <a:cubicBezTo>
                  <a:pt x="308" y="378"/>
                  <a:pt x="236" y="394"/>
                  <a:pt x="175" y="425"/>
                </a:cubicBezTo>
                <a:cubicBezTo>
                  <a:pt x="118" y="455"/>
                  <a:pt x="72" y="498"/>
                  <a:pt x="41" y="550"/>
                </a:cubicBezTo>
                <a:cubicBezTo>
                  <a:pt x="-12" y="642"/>
                  <a:pt x="-13" y="755"/>
                  <a:pt x="38" y="845"/>
                </a:cubicBezTo>
                <a:cubicBezTo>
                  <a:pt x="95" y="945"/>
                  <a:pt x="206" y="1002"/>
                  <a:pt x="341" y="1002"/>
                </a:cubicBezTo>
                <a:lnTo>
                  <a:pt x="684" y="1002"/>
                </a:lnTo>
                <a:lnTo>
                  <a:pt x="541" y="1222"/>
                </a:lnTo>
                <a:cubicBezTo>
                  <a:pt x="529" y="1241"/>
                  <a:pt x="533" y="1265"/>
                  <a:pt x="549" y="1279"/>
                </a:cubicBezTo>
                <a:cubicBezTo>
                  <a:pt x="557" y="1285"/>
                  <a:pt x="567" y="1289"/>
                  <a:pt x="577" y="1289"/>
                </a:cubicBezTo>
                <a:cubicBezTo>
                  <a:pt x="587" y="1289"/>
                  <a:pt x="598" y="1285"/>
                  <a:pt x="606" y="1277"/>
                </a:cubicBezTo>
                <a:lnTo>
                  <a:pt x="906" y="1000"/>
                </a:lnTo>
                <a:cubicBezTo>
                  <a:pt x="909" y="1001"/>
                  <a:pt x="912" y="1002"/>
                  <a:pt x="915" y="1002"/>
                </a:cubicBezTo>
                <a:lnTo>
                  <a:pt x="1018" y="1002"/>
                </a:lnTo>
                <a:cubicBezTo>
                  <a:pt x="1159" y="1002"/>
                  <a:pt x="1278" y="959"/>
                  <a:pt x="1362" y="880"/>
                </a:cubicBezTo>
                <a:cubicBezTo>
                  <a:pt x="1436" y="809"/>
                  <a:pt x="1478" y="713"/>
                  <a:pt x="1479" y="611"/>
                </a:cubicBezTo>
                <a:cubicBezTo>
                  <a:pt x="1479" y="519"/>
                  <a:pt x="1447" y="434"/>
                  <a:pt x="1387" y="3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9" name="Freeform 428">
            <a:extLst>
              <a:ext uri="{FF2B5EF4-FFF2-40B4-BE49-F238E27FC236}">
                <a16:creationId xmlns:a16="http://schemas.microsoft.com/office/drawing/2014/main" id="{6FC0CAFB-CBA7-884F-A930-B7617528C535}"/>
              </a:ext>
            </a:extLst>
          </p:cNvPr>
          <p:cNvSpPr/>
          <p:nvPr/>
        </p:nvSpPr>
        <p:spPr>
          <a:xfrm>
            <a:off x="2285953" y="6334577"/>
            <a:ext cx="5652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217">
                <a:moveTo>
                  <a:pt x="136" y="5"/>
                </a:moveTo>
                <a:cubicBezTo>
                  <a:pt x="115" y="-6"/>
                  <a:pt x="89" y="1"/>
                  <a:pt x="78" y="22"/>
                </a:cubicBezTo>
                <a:lnTo>
                  <a:pt x="6" y="153"/>
                </a:lnTo>
                <a:cubicBezTo>
                  <a:pt x="-6" y="174"/>
                  <a:pt x="2" y="200"/>
                  <a:pt x="23" y="211"/>
                </a:cubicBezTo>
                <a:cubicBezTo>
                  <a:pt x="29" y="215"/>
                  <a:pt x="36" y="217"/>
                  <a:pt x="43" y="217"/>
                </a:cubicBezTo>
                <a:cubicBezTo>
                  <a:pt x="59" y="217"/>
                  <a:pt x="73" y="209"/>
                  <a:pt x="81" y="194"/>
                </a:cubicBezTo>
                <a:lnTo>
                  <a:pt x="153" y="64"/>
                </a:lnTo>
                <a:cubicBezTo>
                  <a:pt x="164" y="43"/>
                  <a:pt x="157" y="17"/>
                  <a:pt x="136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0" name="Freeform 429">
            <a:extLst>
              <a:ext uri="{FF2B5EF4-FFF2-40B4-BE49-F238E27FC236}">
                <a16:creationId xmlns:a16="http://schemas.microsoft.com/office/drawing/2014/main" id="{5B06BD44-4669-2142-937B-7C1284DFEB77}"/>
              </a:ext>
            </a:extLst>
          </p:cNvPr>
          <p:cNvSpPr/>
          <p:nvPr/>
        </p:nvSpPr>
        <p:spPr>
          <a:xfrm>
            <a:off x="1973833" y="6365178"/>
            <a:ext cx="84960" cy="12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361">
                <a:moveTo>
                  <a:pt x="215" y="6"/>
                </a:moveTo>
                <a:cubicBezTo>
                  <a:pt x="194" y="-6"/>
                  <a:pt x="168" y="2"/>
                  <a:pt x="156" y="23"/>
                </a:cubicBezTo>
                <a:lnTo>
                  <a:pt x="5" y="297"/>
                </a:lnTo>
                <a:cubicBezTo>
                  <a:pt x="-6" y="318"/>
                  <a:pt x="1" y="344"/>
                  <a:pt x="22" y="355"/>
                </a:cubicBezTo>
                <a:cubicBezTo>
                  <a:pt x="29" y="359"/>
                  <a:pt x="36" y="361"/>
                  <a:pt x="43" y="361"/>
                </a:cubicBezTo>
                <a:cubicBezTo>
                  <a:pt x="58" y="361"/>
                  <a:pt x="73" y="352"/>
                  <a:pt x="81" y="338"/>
                </a:cubicBezTo>
                <a:lnTo>
                  <a:pt x="232" y="64"/>
                </a:lnTo>
                <a:cubicBezTo>
                  <a:pt x="243" y="43"/>
                  <a:pt x="235" y="17"/>
                  <a:pt x="215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1" name="Freeform 430">
            <a:extLst>
              <a:ext uri="{FF2B5EF4-FFF2-40B4-BE49-F238E27FC236}">
                <a16:creationId xmlns:a16="http://schemas.microsoft.com/office/drawing/2014/main" id="{DA246B0C-42C5-B541-B4BC-FCB03C8AB8EA}"/>
              </a:ext>
            </a:extLst>
          </p:cNvPr>
          <p:cNvSpPr/>
          <p:nvPr/>
        </p:nvSpPr>
        <p:spPr>
          <a:xfrm>
            <a:off x="2169312" y="6365178"/>
            <a:ext cx="84960" cy="12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361">
                <a:moveTo>
                  <a:pt x="215" y="6"/>
                </a:moveTo>
                <a:cubicBezTo>
                  <a:pt x="194" y="-6"/>
                  <a:pt x="168" y="2"/>
                  <a:pt x="157" y="23"/>
                </a:cubicBezTo>
                <a:lnTo>
                  <a:pt x="6" y="297"/>
                </a:lnTo>
                <a:cubicBezTo>
                  <a:pt x="-6" y="318"/>
                  <a:pt x="2" y="344"/>
                  <a:pt x="23" y="355"/>
                </a:cubicBezTo>
                <a:cubicBezTo>
                  <a:pt x="29" y="359"/>
                  <a:pt x="36" y="361"/>
                  <a:pt x="43" y="361"/>
                </a:cubicBezTo>
                <a:cubicBezTo>
                  <a:pt x="59" y="361"/>
                  <a:pt x="73" y="352"/>
                  <a:pt x="81" y="338"/>
                </a:cubicBezTo>
                <a:lnTo>
                  <a:pt x="232" y="64"/>
                </a:lnTo>
                <a:cubicBezTo>
                  <a:pt x="244" y="43"/>
                  <a:pt x="236" y="17"/>
                  <a:pt x="215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2" name="Freeform 431">
            <a:extLst>
              <a:ext uri="{FF2B5EF4-FFF2-40B4-BE49-F238E27FC236}">
                <a16:creationId xmlns:a16="http://schemas.microsoft.com/office/drawing/2014/main" id="{04D3A9BC-9B48-1845-B38D-FFB080D7EE12}"/>
              </a:ext>
            </a:extLst>
          </p:cNvPr>
          <p:cNvSpPr/>
          <p:nvPr/>
        </p:nvSpPr>
        <p:spPr>
          <a:xfrm>
            <a:off x="1909033" y="6355098"/>
            <a:ext cx="5652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217">
                <a:moveTo>
                  <a:pt x="136" y="5"/>
                </a:moveTo>
                <a:cubicBezTo>
                  <a:pt x="116" y="-6"/>
                  <a:pt x="89" y="1"/>
                  <a:pt x="78" y="22"/>
                </a:cubicBezTo>
                <a:lnTo>
                  <a:pt x="6" y="153"/>
                </a:lnTo>
                <a:cubicBezTo>
                  <a:pt x="-6" y="174"/>
                  <a:pt x="2" y="200"/>
                  <a:pt x="23" y="211"/>
                </a:cubicBezTo>
                <a:cubicBezTo>
                  <a:pt x="29" y="215"/>
                  <a:pt x="37" y="217"/>
                  <a:pt x="44" y="217"/>
                </a:cubicBezTo>
                <a:cubicBezTo>
                  <a:pt x="59" y="217"/>
                  <a:pt x="73" y="209"/>
                  <a:pt x="81" y="194"/>
                </a:cubicBezTo>
                <a:lnTo>
                  <a:pt x="153" y="64"/>
                </a:lnTo>
                <a:cubicBezTo>
                  <a:pt x="165" y="43"/>
                  <a:pt x="157" y="17"/>
                  <a:pt x="136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3" name="Freeform 432">
            <a:extLst>
              <a:ext uri="{FF2B5EF4-FFF2-40B4-BE49-F238E27FC236}">
                <a16:creationId xmlns:a16="http://schemas.microsoft.com/office/drawing/2014/main" id="{DB40D1C6-596E-F54E-9EE9-2EDC547F688B}"/>
              </a:ext>
            </a:extLst>
          </p:cNvPr>
          <p:cNvSpPr/>
          <p:nvPr/>
        </p:nvSpPr>
        <p:spPr>
          <a:xfrm>
            <a:off x="1858273" y="5991858"/>
            <a:ext cx="532440" cy="463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80" h="1288">
                <a:moveTo>
                  <a:pt x="1303" y="817"/>
                </a:moveTo>
                <a:cubicBezTo>
                  <a:pt x="1236" y="881"/>
                  <a:pt x="1138" y="915"/>
                  <a:pt x="1019" y="915"/>
                </a:cubicBezTo>
                <a:lnTo>
                  <a:pt x="999" y="915"/>
                </a:lnTo>
                <a:lnTo>
                  <a:pt x="1389" y="555"/>
                </a:lnTo>
                <a:cubicBezTo>
                  <a:pt x="1392" y="573"/>
                  <a:pt x="1394" y="591"/>
                  <a:pt x="1393" y="610"/>
                </a:cubicBezTo>
                <a:cubicBezTo>
                  <a:pt x="1393" y="689"/>
                  <a:pt x="1361" y="762"/>
                  <a:pt x="1303" y="817"/>
                </a:cubicBezTo>
                <a:close/>
                <a:moveTo>
                  <a:pt x="733" y="915"/>
                </a:moveTo>
                <a:lnTo>
                  <a:pt x="342" y="915"/>
                </a:lnTo>
                <a:cubicBezTo>
                  <a:pt x="236" y="915"/>
                  <a:pt x="155" y="875"/>
                  <a:pt x="113" y="802"/>
                </a:cubicBezTo>
                <a:cubicBezTo>
                  <a:pt x="76" y="738"/>
                  <a:pt x="77" y="658"/>
                  <a:pt x="115" y="593"/>
                </a:cubicBezTo>
                <a:cubicBezTo>
                  <a:pt x="137" y="555"/>
                  <a:pt x="172" y="523"/>
                  <a:pt x="214" y="502"/>
                </a:cubicBezTo>
                <a:cubicBezTo>
                  <a:pt x="264" y="476"/>
                  <a:pt x="325" y="463"/>
                  <a:pt x="394" y="464"/>
                </a:cubicBezTo>
                <a:cubicBezTo>
                  <a:pt x="431" y="464"/>
                  <a:pt x="466" y="471"/>
                  <a:pt x="498" y="485"/>
                </a:cubicBezTo>
                <a:cubicBezTo>
                  <a:pt x="511" y="491"/>
                  <a:pt x="525" y="490"/>
                  <a:pt x="537" y="483"/>
                </a:cubicBezTo>
                <a:cubicBezTo>
                  <a:pt x="549" y="476"/>
                  <a:pt x="557" y="464"/>
                  <a:pt x="558" y="451"/>
                </a:cubicBezTo>
                <a:cubicBezTo>
                  <a:pt x="573" y="320"/>
                  <a:pt x="684" y="222"/>
                  <a:pt x="815" y="222"/>
                </a:cubicBezTo>
                <a:cubicBezTo>
                  <a:pt x="853" y="222"/>
                  <a:pt x="889" y="230"/>
                  <a:pt x="923" y="246"/>
                </a:cubicBezTo>
                <a:lnTo>
                  <a:pt x="471" y="669"/>
                </a:lnTo>
                <a:cubicBezTo>
                  <a:pt x="459" y="681"/>
                  <a:pt x="454" y="700"/>
                  <a:pt x="461" y="716"/>
                </a:cubicBezTo>
                <a:cubicBezTo>
                  <a:pt x="467" y="733"/>
                  <a:pt x="483" y="744"/>
                  <a:pt x="501" y="744"/>
                </a:cubicBezTo>
                <a:lnTo>
                  <a:pt x="851" y="744"/>
                </a:lnTo>
                <a:lnTo>
                  <a:pt x="740" y="916"/>
                </a:lnTo>
                <a:cubicBezTo>
                  <a:pt x="738" y="916"/>
                  <a:pt x="736" y="915"/>
                  <a:pt x="733" y="915"/>
                </a:cubicBezTo>
                <a:close/>
                <a:moveTo>
                  <a:pt x="1116" y="344"/>
                </a:moveTo>
                <a:cubicBezTo>
                  <a:pt x="1202" y="345"/>
                  <a:pt x="1275" y="374"/>
                  <a:pt x="1325" y="428"/>
                </a:cubicBezTo>
                <a:cubicBezTo>
                  <a:pt x="1339" y="444"/>
                  <a:pt x="1352" y="461"/>
                  <a:pt x="1362" y="480"/>
                </a:cubicBezTo>
                <a:cubicBezTo>
                  <a:pt x="1361" y="480"/>
                  <a:pt x="1361" y="480"/>
                  <a:pt x="1360" y="480"/>
                </a:cubicBezTo>
                <a:lnTo>
                  <a:pt x="992" y="480"/>
                </a:lnTo>
                <a:lnTo>
                  <a:pt x="1070" y="348"/>
                </a:lnTo>
                <a:cubicBezTo>
                  <a:pt x="1087" y="345"/>
                  <a:pt x="1102" y="344"/>
                  <a:pt x="1116" y="344"/>
                </a:cubicBezTo>
                <a:close/>
                <a:moveTo>
                  <a:pt x="1388" y="369"/>
                </a:moveTo>
                <a:cubicBezTo>
                  <a:pt x="1322" y="299"/>
                  <a:pt x="1231" y="261"/>
                  <a:pt x="1124" y="258"/>
                </a:cubicBezTo>
                <a:lnTo>
                  <a:pt x="1238" y="65"/>
                </a:lnTo>
                <a:cubicBezTo>
                  <a:pt x="1249" y="47"/>
                  <a:pt x="1245" y="23"/>
                  <a:pt x="1228" y="9"/>
                </a:cubicBezTo>
                <a:cubicBezTo>
                  <a:pt x="1212" y="-4"/>
                  <a:pt x="1188" y="-3"/>
                  <a:pt x="1172" y="12"/>
                </a:cubicBezTo>
                <a:lnTo>
                  <a:pt x="989" y="183"/>
                </a:lnTo>
                <a:cubicBezTo>
                  <a:pt x="937" y="153"/>
                  <a:pt x="877" y="136"/>
                  <a:pt x="815" y="136"/>
                </a:cubicBezTo>
                <a:cubicBezTo>
                  <a:pt x="658" y="136"/>
                  <a:pt x="523" y="242"/>
                  <a:pt x="483" y="389"/>
                </a:cubicBezTo>
                <a:cubicBezTo>
                  <a:pt x="454" y="382"/>
                  <a:pt x="425" y="378"/>
                  <a:pt x="395" y="378"/>
                </a:cubicBezTo>
                <a:cubicBezTo>
                  <a:pt x="311" y="377"/>
                  <a:pt x="237" y="393"/>
                  <a:pt x="175" y="425"/>
                </a:cubicBezTo>
                <a:cubicBezTo>
                  <a:pt x="118" y="454"/>
                  <a:pt x="71" y="498"/>
                  <a:pt x="41" y="550"/>
                </a:cubicBezTo>
                <a:cubicBezTo>
                  <a:pt x="-13" y="641"/>
                  <a:pt x="-14" y="754"/>
                  <a:pt x="38" y="845"/>
                </a:cubicBezTo>
                <a:cubicBezTo>
                  <a:pt x="95" y="944"/>
                  <a:pt x="206" y="1001"/>
                  <a:pt x="342" y="1001"/>
                </a:cubicBezTo>
                <a:lnTo>
                  <a:pt x="685" y="1001"/>
                </a:lnTo>
                <a:lnTo>
                  <a:pt x="542" y="1222"/>
                </a:lnTo>
                <a:cubicBezTo>
                  <a:pt x="530" y="1240"/>
                  <a:pt x="533" y="1264"/>
                  <a:pt x="550" y="1278"/>
                </a:cubicBezTo>
                <a:cubicBezTo>
                  <a:pt x="558" y="1285"/>
                  <a:pt x="568" y="1288"/>
                  <a:pt x="578" y="1288"/>
                </a:cubicBezTo>
                <a:cubicBezTo>
                  <a:pt x="588" y="1288"/>
                  <a:pt x="599" y="1285"/>
                  <a:pt x="607" y="1277"/>
                </a:cubicBezTo>
                <a:lnTo>
                  <a:pt x="907" y="1000"/>
                </a:lnTo>
                <a:cubicBezTo>
                  <a:pt x="910" y="1001"/>
                  <a:pt x="913" y="1001"/>
                  <a:pt x="916" y="1001"/>
                </a:cubicBezTo>
                <a:lnTo>
                  <a:pt x="1019" y="1001"/>
                </a:lnTo>
                <a:cubicBezTo>
                  <a:pt x="1160" y="1001"/>
                  <a:pt x="1279" y="959"/>
                  <a:pt x="1362" y="880"/>
                </a:cubicBezTo>
                <a:cubicBezTo>
                  <a:pt x="1437" y="808"/>
                  <a:pt x="1479" y="713"/>
                  <a:pt x="1480" y="611"/>
                </a:cubicBezTo>
                <a:cubicBezTo>
                  <a:pt x="1480" y="519"/>
                  <a:pt x="1448" y="433"/>
                  <a:pt x="1388" y="3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4" name="Freeform 433">
            <a:extLst>
              <a:ext uri="{FF2B5EF4-FFF2-40B4-BE49-F238E27FC236}">
                <a16:creationId xmlns:a16="http://schemas.microsoft.com/office/drawing/2014/main" id="{4CBE6125-5358-B243-B2FB-B5893571F29C}"/>
              </a:ext>
            </a:extLst>
          </p:cNvPr>
          <p:cNvSpPr/>
          <p:nvPr/>
        </p:nvSpPr>
        <p:spPr>
          <a:xfrm>
            <a:off x="3295753" y="6041538"/>
            <a:ext cx="477360" cy="306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851">
                <a:moveTo>
                  <a:pt x="86" y="765"/>
                </a:moveTo>
                <a:lnTo>
                  <a:pt x="1241" y="765"/>
                </a:lnTo>
                <a:lnTo>
                  <a:pt x="1241" y="86"/>
                </a:lnTo>
                <a:lnTo>
                  <a:pt x="86" y="86"/>
                </a:lnTo>
                <a:close/>
                <a:moveTo>
                  <a:pt x="1261" y="851"/>
                </a:moveTo>
                <a:lnTo>
                  <a:pt x="66" y="851"/>
                </a:lnTo>
                <a:cubicBezTo>
                  <a:pt x="30" y="851"/>
                  <a:pt x="0" y="822"/>
                  <a:pt x="0" y="787"/>
                </a:cubicBezTo>
                <a:lnTo>
                  <a:pt x="0" y="64"/>
                </a:lnTo>
                <a:cubicBezTo>
                  <a:pt x="0" y="29"/>
                  <a:pt x="30" y="0"/>
                  <a:pt x="66" y="0"/>
                </a:cubicBezTo>
                <a:lnTo>
                  <a:pt x="1261" y="0"/>
                </a:lnTo>
                <a:cubicBezTo>
                  <a:pt x="1297" y="0"/>
                  <a:pt x="1327" y="29"/>
                  <a:pt x="1327" y="64"/>
                </a:cubicBezTo>
                <a:lnTo>
                  <a:pt x="1327" y="787"/>
                </a:lnTo>
                <a:cubicBezTo>
                  <a:pt x="1327" y="822"/>
                  <a:pt x="1297" y="851"/>
                  <a:pt x="1261" y="85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5" name="Freeform 434">
            <a:extLst>
              <a:ext uri="{FF2B5EF4-FFF2-40B4-BE49-F238E27FC236}">
                <a16:creationId xmlns:a16="http://schemas.microsoft.com/office/drawing/2014/main" id="{3E4A9D92-6295-A14D-BBDB-7FF0275C4C67}"/>
              </a:ext>
            </a:extLst>
          </p:cNvPr>
          <p:cNvSpPr/>
          <p:nvPr/>
        </p:nvSpPr>
        <p:spPr>
          <a:xfrm>
            <a:off x="3240672" y="6374898"/>
            <a:ext cx="587520" cy="30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33" h="87">
                <a:moveTo>
                  <a:pt x="1589" y="87"/>
                </a:moveTo>
                <a:lnTo>
                  <a:pt x="43" y="87"/>
                </a:lnTo>
                <a:cubicBezTo>
                  <a:pt x="20" y="87"/>
                  <a:pt x="0" y="67"/>
                  <a:pt x="0" y="43"/>
                </a:cubicBezTo>
                <a:cubicBezTo>
                  <a:pt x="0" y="20"/>
                  <a:pt x="20" y="0"/>
                  <a:pt x="43" y="0"/>
                </a:cubicBezTo>
                <a:lnTo>
                  <a:pt x="1589" y="0"/>
                </a:lnTo>
                <a:cubicBezTo>
                  <a:pt x="1613" y="0"/>
                  <a:pt x="1633" y="20"/>
                  <a:pt x="1633" y="43"/>
                </a:cubicBezTo>
                <a:cubicBezTo>
                  <a:pt x="1633" y="67"/>
                  <a:pt x="1613" y="87"/>
                  <a:pt x="1589" y="8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6" name="Freeform 435">
            <a:extLst>
              <a:ext uri="{FF2B5EF4-FFF2-40B4-BE49-F238E27FC236}">
                <a16:creationId xmlns:a16="http://schemas.microsoft.com/office/drawing/2014/main" id="{92B7FD45-2A0E-9847-A0C4-21478AD67ADF}"/>
              </a:ext>
            </a:extLst>
          </p:cNvPr>
          <p:cNvSpPr/>
          <p:nvPr/>
        </p:nvSpPr>
        <p:spPr>
          <a:xfrm>
            <a:off x="4091353" y="5982498"/>
            <a:ext cx="24048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9" h="1327">
                <a:moveTo>
                  <a:pt x="335" y="357"/>
                </a:moveTo>
                <a:cubicBezTo>
                  <a:pt x="282" y="357"/>
                  <a:pt x="239" y="314"/>
                  <a:pt x="239" y="261"/>
                </a:cubicBezTo>
                <a:cubicBezTo>
                  <a:pt x="239" y="208"/>
                  <a:pt x="282" y="165"/>
                  <a:pt x="335" y="165"/>
                </a:cubicBezTo>
                <a:cubicBezTo>
                  <a:pt x="388" y="165"/>
                  <a:pt x="431" y="208"/>
                  <a:pt x="431" y="261"/>
                </a:cubicBezTo>
                <a:cubicBezTo>
                  <a:pt x="431" y="314"/>
                  <a:pt x="388" y="357"/>
                  <a:pt x="335" y="357"/>
                </a:cubicBezTo>
                <a:close/>
                <a:moveTo>
                  <a:pt x="571" y="97"/>
                </a:moveTo>
                <a:cubicBezTo>
                  <a:pt x="507" y="34"/>
                  <a:pt x="424" y="0"/>
                  <a:pt x="335" y="0"/>
                </a:cubicBezTo>
                <a:cubicBezTo>
                  <a:pt x="334" y="0"/>
                  <a:pt x="334" y="0"/>
                  <a:pt x="333" y="0"/>
                </a:cubicBezTo>
                <a:cubicBezTo>
                  <a:pt x="244" y="0"/>
                  <a:pt x="161" y="35"/>
                  <a:pt x="98" y="98"/>
                </a:cubicBezTo>
                <a:cubicBezTo>
                  <a:pt x="35" y="161"/>
                  <a:pt x="0" y="245"/>
                  <a:pt x="0" y="334"/>
                </a:cubicBezTo>
                <a:cubicBezTo>
                  <a:pt x="0" y="438"/>
                  <a:pt x="48" y="535"/>
                  <a:pt x="129" y="598"/>
                </a:cubicBezTo>
                <a:cubicBezTo>
                  <a:pt x="123" y="615"/>
                  <a:pt x="128" y="633"/>
                  <a:pt x="142" y="645"/>
                </a:cubicBezTo>
                <a:lnTo>
                  <a:pt x="223" y="714"/>
                </a:lnTo>
                <a:lnTo>
                  <a:pt x="184" y="758"/>
                </a:lnTo>
                <a:cubicBezTo>
                  <a:pt x="177" y="766"/>
                  <a:pt x="174" y="776"/>
                  <a:pt x="174" y="786"/>
                </a:cubicBezTo>
                <a:lnTo>
                  <a:pt x="174" y="859"/>
                </a:lnTo>
                <a:cubicBezTo>
                  <a:pt x="174" y="871"/>
                  <a:pt x="179" y="884"/>
                  <a:pt x="189" y="892"/>
                </a:cubicBezTo>
                <a:lnTo>
                  <a:pt x="244" y="937"/>
                </a:lnTo>
                <a:lnTo>
                  <a:pt x="189" y="985"/>
                </a:lnTo>
                <a:cubicBezTo>
                  <a:pt x="179" y="994"/>
                  <a:pt x="174" y="1005"/>
                  <a:pt x="174" y="1018"/>
                </a:cubicBezTo>
                <a:cubicBezTo>
                  <a:pt x="174" y="1030"/>
                  <a:pt x="179" y="1042"/>
                  <a:pt x="189" y="1050"/>
                </a:cubicBezTo>
                <a:lnTo>
                  <a:pt x="237" y="1092"/>
                </a:lnTo>
                <a:lnTo>
                  <a:pt x="188" y="1137"/>
                </a:lnTo>
                <a:cubicBezTo>
                  <a:pt x="179" y="1145"/>
                  <a:pt x="174" y="1157"/>
                  <a:pt x="174" y="1168"/>
                </a:cubicBezTo>
                <a:cubicBezTo>
                  <a:pt x="174" y="1180"/>
                  <a:pt x="178" y="1192"/>
                  <a:pt x="187" y="1200"/>
                </a:cubicBezTo>
                <a:lnTo>
                  <a:pt x="305" y="1315"/>
                </a:lnTo>
                <a:cubicBezTo>
                  <a:pt x="313" y="1323"/>
                  <a:pt x="324" y="1327"/>
                  <a:pt x="335" y="1327"/>
                </a:cubicBezTo>
                <a:cubicBezTo>
                  <a:pt x="347" y="1327"/>
                  <a:pt x="358" y="1322"/>
                  <a:pt x="366" y="1314"/>
                </a:cubicBezTo>
                <a:lnTo>
                  <a:pt x="478" y="1199"/>
                </a:lnTo>
                <a:cubicBezTo>
                  <a:pt x="486" y="1191"/>
                  <a:pt x="490" y="1180"/>
                  <a:pt x="490" y="1169"/>
                </a:cubicBezTo>
                <a:lnTo>
                  <a:pt x="490" y="683"/>
                </a:lnTo>
                <a:lnTo>
                  <a:pt x="526" y="648"/>
                </a:lnTo>
                <a:cubicBezTo>
                  <a:pt x="538" y="636"/>
                  <a:pt x="542" y="618"/>
                  <a:pt x="536" y="601"/>
                </a:cubicBezTo>
                <a:cubicBezTo>
                  <a:pt x="571" y="575"/>
                  <a:pt x="601" y="541"/>
                  <a:pt x="624" y="502"/>
                </a:cubicBezTo>
                <a:cubicBezTo>
                  <a:pt x="653" y="451"/>
                  <a:pt x="669" y="393"/>
                  <a:pt x="669" y="334"/>
                </a:cubicBezTo>
                <a:cubicBezTo>
                  <a:pt x="669" y="245"/>
                  <a:pt x="634" y="161"/>
                  <a:pt x="571" y="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7" name="Freeform 436">
            <a:extLst>
              <a:ext uri="{FF2B5EF4-FFF2-40B4-BE49-F238E27FC236}">
                <a16:creationId xmlns:a16="http://schemas.microsoft.com/office/drawing/2014/main" id="{A03FE8E4-7DD2-A64C-B5A5-096DA9E1600E}"/>
              </a:ext>
            </a:extLst>
          </p:cNvPr>
          <p:cNvSpPr/>
          <p:nvPr/>
        </p:nvSpPr>
        <p:spPr>
          <a:xfrm>
            <a:off x="4829353" y="6121458"/>
            <a:ext cx="199440" cy="308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5" h="859">
                <a:moveTo>
                  <a:pt x="512" y="772"/>
                </a:moveTo>
                <a:lnTo>
                  <a:pt x="394" y="772"/>
                </a:lnTo>
                <a:lnTo>
                  <a:pt x="397" y="44"/>
                </a:lnTo>
                <a:cubicBezTo>
                  <a:pt x="397" y="21"/>
                  <a:pt x="379" y="2"/>
                  <a:pt x="355" y="1"/>
                </a:cubicBezTo>
                <a:lnTo>
                  <a:pt x="354" y="1"/>
                </a:lnTo>
                <a:lnTo>
                  <a:pt x="201" y="0"/>
                </a:lnTo>
                <a:lnTo>
                  <a:pt x="200" y="0"/>
                </a:lnTo>
                <a:cubicBezTo>
                  <a:pt x="185" y="0"/>
                  <a:pt x="173" y="7"/>
                  <a:pt x="165" y="18"/>
                </a:cubicBezTo>
                <a:lnTo>
                  <a:pt x="17" y="167"/>
                </a:lnTo>
                <a:cubicBezTo>
                  <a:pt x="0" y="183"/>
                  <a:pt x="0" y="211"/>
                  <a:pt x="17" y="227"/>
                </a:cubicBezTo>
                <a:cubicBezTo>
                  <a:pt x="25" y="236"/>
                  <a:pt x="36" y="240"/>
                  <a:pt x="47" y="240"/>
                </a:cubicBezTo>
                <a:cubicBezTo>
                  <a:pt x="58" y="240"/>
                  <a:pt x="69" y="236"/>
                  <a:pt x="78" y="227"/>
                </a:cubicBezTo>
                <a:lnTo>
                  <a:pt x="156" y="149"/>
                </a:lnTo>
                <a:lnTo>
                  <a:pt x="154" y="772"/>
                </a:lnTo>
                <a:lnTo>
                  <a:pt x="43" y="772"/>
                </a:lnTo>
                <a:cubicBezTo>
                  <a:pt x="20" y="772"/>
                  <a:pt x="0" y="792"/>
                  <a:pt x="0" y="815"/>
                </a:cubicBezTo>
                <a:cubicBezTo>
                  <a:pt x="0" y="839"/>
                  <a:pt x="20" y="858"/>
                  <a:pt x="43" y="858"/>
                </a:cubicBezTo>
                <a:lnTo>
                  <a:pt x="196" y="858"/>
                </a:lnTo>
                <a:lnTo>
                  <a:pt x="343" y="858"/>
                </a:lnTo>
                <a:cubicBezTo>
                  <a:pt x="346" y="859"/>
                  <a:pt x="348" y="859"/>
                  <a:pt x="350" y="859"/>
                </a:cubicBezTo>
                <a:lnTo>
                  <a:pt x="351" y="859"/>
                </a:lnTo>
                <a:cubicBezTo>
                  <a:pt x="353" y="859"/>
                  <a:pt x="356" y="859"/>
                  <a:pt x="358" y="858"/>
                </a:cubicBezTo>
                <a:lnTo>
                  <a:pt x="512" y="858"/>
                </a:lnTo>
                <a:cubicBezTo>
                  <a:pt x="536" y="858"/>
                  <a:pt x="555" y="839"/>
                  <a:pt x="555" y="815"/>
                </a:cubicBezTo>
                <a:cubicBezTo>
                  <a:pt x="555" y="792"/>
                  <a:pt x="536" y="772"/>
                  <a:pt x="512" y="7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8" name="Freeform 437">
            <a:extLst>
              <a:ext uri="{FF2B5EF4-FFF2-40B4-BE49-F238E27FC236}">
                <a16:creationId xmlns:a16="http://schemas.microsoft.com/office/drawing/2014/main" id="{FCF5557E-00BD-6146-8648-EE8220673DF9}"/>
              </a:ext>
            </a:extLst>
          </p:cNvPr>
          <p:cNvSpPr/>
          <p:nvPr/>
        </p:nvSpPr>
        <p:spPr>
          <a:xfrm>
            <a:off x="4887673" y="6013098"/>
            <a:ext cx="86400" cy="8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1" h="240">
                <a:moveTo>
                  <a:pt x="121" y="240"/>
                </a:moveTo>
                <a:cubicBezTo>
                  <a:pt x="187" y="240"/>
                  <a:pt x="241" y="186"/>
                  <a:pt x="241" y="120"/>
                </a:cubicBezTo>
                <a:cubicBezTo>
                  <a:pt x="241" y="54"/>
                  <a:pt x="187" y="0"/>
                  <a:pt x="121" y="0"/>
                </a:cubicBezTo>
                <a:cubicBezTo>
                  <a:pt x="54" y="0"/>
                  <a:pt x="0" y="54"/>
                  <a:pt x="0" y="120"/>
                </a:cubicBezTo>
                <a:cubicBezTo>
                  <a:pt x="0" y="186"/>
                  <a:pt x="54" y="240"/>
                  <a:pt x="121" y="2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9" name="Freeform 438">
            <a:extLst>
              <a:ext uri="{FF2B5EF4-FFF2-40B4-BE49-F238E27FC236}">
                <a16:creationId xmlns:a16="http://schemas.microsoft.com/office/drawing/2014/main" id="{BBCE5D20-51CC-C04F-8BE2-25A75DC82440}"/>
              </a:ext>
            </a:extLst>
          </p:cNvPr>
          <p:cNvSpPr/>
          <p:nvPr/>
        </p:nvSpPr>
        <p:spPr>
          <a:xfrm>
            <a:off x="5444593" y="5982498"/>
            <a:ext cx="364320" cy="42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170">
                <a:moveTo>
                  <a:pt x="970" y="0"/>
                </a:moveTo>
                <a:lnTo>
                  <a:pt x="435" y="0"/>
                </a:lnTo>
                <a:cubicBezTo>
                  <a:pt x="434" y="0"/>
                  <a:pt x="432" y="0"/>
                  <a:pt x="430" y="0"/>
                </a:cubicBezTo>
                <a:cubicBezTo>
                  <a:pt x="428" y="0"/>
                  <a:pt x="427" y="0"/>
                  <a:pt x="425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lnTo>
                  <a:pt x="0" y="200"/>
                </a:lnTo>
                <a:cubicBezTo>
                  <a:pt x="0" y="224"/>
                  <a:pt x="19" y="243"/>
                  <a:pt x="43" y="243"/>
                </a:cubicBezTo>
                <a:cubicBezTo>
                  <a:pt x="67" y="243"/>
                  <a:pt x="86" y="224"/>
                  <a:pt x="86" y="200"/>
                </a:cubicBezTo>
                <a:lnTo>
                  <a:pt x="86" y="86"/>
                </a:lnTo>
                <a:lnTo>
                  <a:pt x="387" y="86"/>
                </a:lnTo>
                <a:lnTo>
                  <a:pt x="383" y="1084"/>
                </a:lnTo>
                <a:lnTo>
                  <a:pt x="272" y="1084"/>
                </a:lnTo>
                <a:cubicBezTo>
                  <a:pt x="248" y="1084"/>
                  <a:pt x="229" y="1103"/>
                  <a:pt x="229" y="1127"/>
                </a:cubicBezTo>
                <a:cubicBezTo>
                  <a:pt x="229" y="1151"/>
                  <a:pt x="248" y="1170"/>
                  <a:pt x="272" y="1170"/>
                </a:cubicBezTo>
                <a:lnTo>
                  <a:pt x="575" y="1170"/>
                </a:lnTo>
                <a:cubicBezTo>
                  <a:pt x="576" y="1170"/>
                  <a:pt x="578" y="1170"/>
                  <a:pt x="579" y="1170"/>
                </a:cubicBezTo>
                <a:lnTo>
                  <a:pt x="580" y="1170"/>
                </a:lnTo>
                <a:cubicBezTo>
                  <a:pt x="581" y="1170"/>
                  <a:pt x="583" y="1170"/>
                  <a:pt x="585" y="1170"/>
                </a:cubicBezTo>
                <a:lnTo>
                  <a:pt x="741" y="1170"/>
                </a:lnTo>
                <a:cubicBezTo>
                  <a:pt x="764" y="1170"/>
                  <a:pt x="784" y="1151"/>
                  <a:pt x="784" y="1127"/>
                </a:cubicBezTo>
                <a:cubicBezTo>
                  <a:pt x="784" y="1103"/>
                  <a:pt x="764" y="1084"/>
                  <a:pt x="741" y="1084"/>
                </a:cubicBezTo>
                <a:lnTo>
                  <a:pt x="623" y="1084"/>
                </a:lnTo>
                <a:lnTo>
                  <a:pt x="627" y="86"/>
                </a:lnTo>
                <a:lnTo>
                  <a:pt x="927" y="86"/>
                </a:lnTo>
                <a:lnTo>
                  <a:pt x="927" y="200"/>
                </a:lnTo>
                <a:cubicBezTo>
                  <a:pt x="927" y="224"/>
                  <a:pt x="946" y="243"/>
                  <a:pt x="970" y="243"/>
                </a:cubicBezTo>
                <a:cubicBezTo>
                  <a:pt x="993" y="243"/>
                  <a:pt x="1013" y="224"/>
                  <a:pt x="1013" y="200"/>
                </a:cubicBezTo>
                <a:lnTo>
                  <a:pt x="1013" y="43"/>
                </a:lnTo>
                <a:cubicBezTo>
                  <a:pt x="1013" y="19"/>
                  <a:pt x="993" y="0"/>
                  <a:pt x="9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0" name="Freeform 439">
            <a:extLst>
              <a:ext uri="{FF2B5EF4-FFF2-40B4-BE49-F238E27FC236}">
                <a16:creationId xmlns:a16="http://schemas.microsoft.com/office/drawing/2014/main" id="{48109B6D-F564-BE4D-9D4F-5C231F0ABFC5}"/>
              </a:ext>
            </a:extLst>
          </p:cNvPr>
          <p:cNvSpPr/>
          <p:nvPr/>
        </p:nvSpPr>
        <p:spPr>
          <a:xfrm>
            <a:off x="615552" y="6741738"/>
            <a:ext cx="308880" cy="36395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59" h="1012">
                <a:moveTo>
                  <a:pt x="849" y="942"/>
                </a:moveTo>
                <a:lnTo>
                  <a:pt x="641" y="692"/>
                </a:lnTo>
                <a:lnTo>
                  <a:pt x="641" y="44"/>
                </a:lnTo>
                <a:cubicBezTo>
                  <a:pt x="641" y="28"/>
                  <a:pt x="632" y="13"/>
                  <a:pt x="617" y="5"/>
                </a:cubicBezTo>
                <a:cubicBezTo>
                  <a:pt x="603" y="-2"/>
                  <a:pt x="585" y="-1"/>
                  <a:pt x="572" y="9"/>
                </a:cubicBezTo>
                <a:lnTo>
                  <a:pt x="262" y="238"/>
                </a:lnTo>
                <a:lnTo>
                  <a:pt x="76" y="16"/>
                </a:lnTo>
                <a:cubicBezTo>
                  <a:pt x="61" y="-2"/>
                  <a:pt x="34" y="-5"/>
                  <a:pt x="16" y="11"/>
                </a:cubicBezTo>
                <a:cubicBezTo>
                  <a:pt x="-2" y="26"/>
                  <a:pt x="-5" y="53"/>
                  <a:pt x="10" y="71"/>
                </a:cubicBezTo>
                <a:lnTo>
                  <a:pt x="192" y="289"/>
                </a:lnTo>
                <a:lnTo>
                  <a:pt x="182" y="296"/>
                </a:lnTo>
                <a:lnTo>
                  <a:pt x="46" y="296"/>
                </a:lnTo>
                <a:cubicBezTo>
                  <a:pt x="30" y="296"/>
                  <a:pt x="15" y="306"/>
                  <a:pt x="7" y="320"/>
                </a:cubicBezTo>
                <a:lnTo>
                  <a:pt x="5" y="326"/>
                </a:lnTo>
                <a:cubicBezTo>
                  <a:pt x="2" y="332"/>
                  <a:pt x="0" y="338"/>
                  <a:pt x="0" y="344"/>
                </a:cubicBezTo>
                <a:lnTo>
                  <a:pt x="0" y="657"/>
                </a:lnTo>
                <a:cubicBezTo>
                  <a:pt x="0" y="663"/>
                  <a:pt x="2" y="670"/>
                  <a:pt x="5" y="676"/>
                </a:cubicBezTo>
                <a:lnTo>
                  <a:pt x="7" y="681"/>
                </a:lnTo>
                <a:cubicBezTo>
                  <a:pt x="15" y="696"/>
                  <a:pt x="30" y="705"/>
                  <a:pt x="46" y="705"/>
                </a:cubicBezTo>
                <a:lnTo>
                  <a:pt x="182" y="705"/>
                </a:lnTo>
                <a:lnTo>
                  <a:pt x="572" y="1004"/>
                </a:lnTo>
                <a:cubicBezTo>
                  <a:pt x="579" y="1009"/>
                  <a:pt x="589" y="1012"/>
                  <a:pt x="598" y="1012"/>
                </a:cubicBezTo>
                <a:cubicBezTo>
                  <a:pt x="604" y="1012"/>
                  <a:pt x="611" y="1011"/>
                  <a:pt x="617" y="1008"/>
                </a:cubicBezTo>
                <a:cubicBezTo>
                  <a:pt x="632" y="1001"/>
                  <a:pt x="641" y="986"/>
                  <a:pt x="641" y="969"/>
                </a:cubicBezTo>
                <a:lnTo>
                  <a:pt x="641" y="827"/>
                </a:lnTo>
                <a:lnTo>
                  <a:pt x="783" y="997"/>
                </a:lnTo>
                <a:cubicBezTo>
                  <a:pt x="791" y="1007"/>
                  <a:pt x="804" y="1012"/>
                  <a:pt x="816" y="1012"/>
                </a:cubicBezTo>
                <a:cubicBezTo>
                  <a:pt x="825" y="1012"/>
                  <a:pt x="835" y="1009"/>
                  <a:pt x="843" y="1003"/>
                </a:cubicBezTo>
                <a:cubicBezTo>
                  <a:pt x="862" y="987"/>
                  <a:pt x="864" y="960"/>
                  <a:pt x="849" y="9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1" name="Freeform 440">
            <a:extLst>
              <a:ext uri="{FF2B5EF4-FFF2-40B4-BE49-F238E27FC236}">
                <a16:creationId xmlns:a16="http://schemas.microsoft.com/office/drawing/2014/main" id="{5B2C457E-E240-3049-B70F-A1A9D6A50A1E}"/>
              </a:ext>
            </a:extLst>
          </p:cNvPr>
          <p:cNvSpPr/>
          <p:nvPr/>
        </p:nvSpPr>
        <p:spPr>
          <a:xfrm>
            <a:off x="6911953" y="6041538"/>
            <a:ext cx="404640" cy="310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5" h="864">
                <a:moveTo>
                  <a:pt x="1120" y="487"/>
                </a:moveTo>
                <a:cubicBezTo>
                  <a:pt x="1118" y="482"/>
                  <a:pt x="1115" y="478"/>
                  <a:pt x="1111" y="475"/>
                </a:cubicBezTo>
                <a:cubicBezTo>
                  <a:pt x="1036" y="371"/>
                  <a:pt x="947" y="277"/>
                  <a:pt x="852" y="203"/>
                </a:cubicBezTo>
                <a:cubicBezTo>
                  <a:pt x="678" y="66"/>
                  <a:pt x="492" y="-2"/>
                  <a:pt x="300" y="0"/>
                </a:cubicBezTo>
                <a:cubicBezTo>
                  <a:pt x="208" y="1"/>
                  <a:pt x="116" y="18"/>
                  <a:pt x="28" y="52"/>
                </a:cubicBezTo>
                <a:cubicBezTo>
                  <a:pt x="5" y="60"/>
                  <a:pt x="-6" y="85"/>
                  <a:pt x="3" y="107"/>
                </a:cubicBezTo>
                <a:cubicBezTo>
                  <a:pt x="11" y="130"/>
                  <a:pt x="36" y="141"/>
                  <a:pt x="58" y="133"/>
                </a:cubicBezTo>
                <a:cubicBezTo>
                  <a:pt x="137" y="102"/>
                  <a:pt x="219" y="87"/>
                  <a:pt x="301" y="86"/>
                </a:cubicBezTo>
                <a:cubicBezTo>
                  <a:pt x="303" y="86"/>
                  <a:pt x="306" y="86"/>
                  <a:pt x="309" y="86"/>
                </a:cubicBezTo>
                <a:cubicBezTo>
                  <a:pt x="664" y="86"/>
                  <a:pt x="919" y="363"/>
                  <a:pt x="1028" y="507"/>
                </a:cubicBezTo>
                <a:cubicBezTo>
                  <a:pt x="943" y="619"/>
                  <a:pt x="845" y="715"/>
                  <a:pt x="741" y="785"/>
                </a:cubicBezTo>
                <a:cubicBezTo>
                  <a:pt x="721" y="798"/>
                  <a:pt x="716" y="825"/>
                  <a:pt x="729" y="845"/>
                </a:cubicBezTo>
                <a:cubicBezTo>
                  <a:pt x="737" y="857"/>
                  <a:pt x="751" y="864"/>
                  <a:pt x="765" y="864"/>
                </a:cubicBezTo>
                <a:cubicBezTo>
                  <a:pt x="773" y="864"/>
                  <a:pt x="782" y="861"/>
                  <a:pt x="789" y="856"/>
                </a:cubicBezTo>
                <a:cubicBezTo>
                  <a:pt x="909" y="775"/>
                  <a:pt x="1022" y="662"/>
                  <a:pt x="1117" y="531"/>
                </a:cubicBezTo>
                <a:cubicBezTo>
                  <a:pt x="1126" y="518"/>
                  <a:pt x="1127" y="501"/>
                  <a:pt x="1120" y="48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2" name="Freeform 441">
            <a:extLst>
              <a:ext uri="{FF2B5EF4-FFF2-40B4-BE49-F238E27FC236}">
                <a16:creationId xmlns:a16="http://schemas.microsoft.com/office/drawing/2014/main" id="{4275B376-D47D-2246-8237-BB1ABB84A0F1}"/>
              </a:ext>
            </a:extLst>
          </p:cNvPr>
          <p:cNvSpPr/>
          <p:nvPr/>
        </p:nvSpPr>
        <p:spPr>
          <a:xfrm>
            <a:off x="6960913" y="6102737"/>
            <a:ext cx="181800" cy="179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6" h="499">
                <a:moveTo>
                  <a:pt x="419" y="496"/>
                </a:moveTo>
                <a:cubicBezTo>
                  <a:pt x="425" y="498"/>
                  <a:pt x="431" y="499"/>
                  <a:pt x="437" y="499"/>
                </a:cubicBezTo>
                <a:cubicBezTo>
                  <a:pt x="453" y="499"/>
                  <a:pt x="469" y="490"/>
                  <a:pt x="476" y="474"/>
                </a:cubicBezTo>
                <a:cubicBezTo>
                  <a:pt x="496" y="431"/>
                  <a:pt x="506" y="384"/>
                  <a:pt x="506" y="336"/>
                </a:cubicBezTo>
                <a:cubicBezTo>
                  <a:pt x="506" y="151"/>
                  <a:pt x="355" y="0"/>
                  <a:pt x="170" y="0"/>
                </a:cubicBezTo>
                <a:cubicBezTo>
                  <a:pt x="119" y="0"/>
                  <a:pt x="70" y="11"/>
                  <a:pt x="25" y="33"/>
                </a:cubicBezTo>
                <a:cubicBezTo>
                  <a:pt x="3" y="43"/>
                  <a:pt x="-6" y="69"/>
                  <a:pt x="5" y="90"/>
                </a:cubicBezTo>
                <a:cubicBezTo>
                  <a:pt x="15" y="112"/>
                  <a:pt x="40" y="121"/>
                  <a:pt x="62" y="110"/>
                </a:cubicBezTo>
                <a:cubicBezTo>
                  <a:pt x="96" y="94"/>
                  <a:pt x="132" y="86"/>
                  <a:pt x="170" y="86"/>
                </a:cubicBezTo>
                <a:cubicBezTo>
                  <a:pt x="308" y="86"/>
                  <a:pt x="420" y="198"/>
                  <a:pt x="420" y="336"/>
                </a:cubicBezTo>
                <a:cubicBezTo>
                  <a:pt x="420" y="372"/>
                  <a:pt x="412" y="407"/>
                  <a:pt x="398" y="439"/>
                </a:cubicBezTo>
                <a:cubicBezTo>
                  <a:pt x="388" y="460"/>
                  <a:pt x="398" y="486"/>
                  <a:pt x="419" y="4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3" name="Freeform 442">
            <a:extLst>
              <a:ext uri="{FF2B5EF4-FFF2-40B4-BE49-F238E27FC236}">
                <a16:creationId xmlns:a16="http://schemas.microsoft.com/office/drawing/2014/main" id="{2CC1C019-4A4E-7547-88B8-009B2327B67C}"/>
              </a:ext>
            </a:extLst>
          </p:cNvPr>
          <p:cNvSpPr/>
          <p:nvPr/>
        </p:nvSpPr>
        <p:spPr>
          <a:xfrm>
            <a:off x="6729793" y="5985018"/>
            <a:ext cx="53100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6" h="1327">
                <a:moveTo>
                  <a:pt x="608" y="519"/>
                </a:moveTo>
                <a:lnTo>
                  <a:pt x="956" y="868"/>
                </a:lnTo>
                <a:cubicBezTo>
                  <a:pt x="915" y="897"/>
                  <a:pt x="865" y="913"/>
                  <a:pt x="813" y="913"/>
                </a:cubicBezTo>
                <a:cubicBezTo>
                  <a:pt x="675" y="913"/>
                  <a:pt x="563" y="801"/>
                  <a:pt x="563" y="663"/>
                </a:cubicBezTo>
                <a:cubicBezTo>
                  <a:pt x="563" y="611"/>
                  <a:pt x="578" y="561"/>
                  <a:pt x="608" y="519"/>
                </a:cubicBezTo>
                <a:close/>
                <a:moveTo>
                  <a:pt x="223" y="12"/>
                </a:moveTo>
                <a:cubicBezTo>
                  <a:pt x="206" y="-4"/>
                  <a:pt x="179" y="-4"/>
                  <a:pt x="162" y="12"/>
                </a:cubicBezTo>
                <a:cubicBezTo>
                  <a:pt x="145" y="29"/>
                  <a:pt x="145" y="56"/>
                  <a:pt x="162" y="73"/>
                </a:cubicBezTo>
                <a:lnTo>
                  <a:pt x="376" y="287"/>
                </a:lnTo>
                <a:cubicBezTo>
                  <a:pt x="297" y="336"/>
                  <a:pt x="221" y="397"/>
                  <a:pt x="150" y="470"/>
                </a:cubicBezTo>
                <a:cubicBezTo>
                  <a:pt x="99" y="522"/>
                  <a:pt x="51" y="578"/>
                  <a:pt x="8" y="638"/>
                </a:cubicBezTo>
                <a:cubicBezTo>
                  <a:pt x="-1" y="651"/>
                  <a:pt x="-2" y="668"/>
                  <a:pt x="5" y="683"/>
                </a:cubicBezTo>
                <a:cubicBezTo>
                  <a:pt x="7" y="687"/>
                  <a:pt x="10" y="691"/>
                  <a:pt x="14" y="694"/>
                </a:cubicBezTo>
                <a:cubicBezTo>
                  <a:pt x="89" y="798"/>
                  <a:pt x="178" y="892"/>
                  <a:pt x="273" y="966"/>
                </a:cubicBezTo>
                <a:cubicBezTo>
                  <a:pt x="444" y="1101"/>
                  <a:pt x="627" y="1170"/>
                  <a:pt x="816" y="1170"/>
                </a:cubicBezTo>
                <a:cubicBezTo>
                  <a:pt x="819" y="1170"/>
                  <a:pt x="822" y="1170"/>
                  <a:pt x="825" y="1169"/>
                </a:cubicBezTo>
                <a:cubicBezTo>
                  <a:pt x="943" y="1168"/>
                  <a:pt x="1060" y="1140"/>
                  <a:pt x="1173" y="1085"/>
                </a:cubicBezTo>
                <a:lnTo>
                  <a:pt x="1403" y="1314"/>
                </a:lnTo>
                <a:cubicBezTo>
                  <a:pt x="1411" y="1323"/>
                  <a:pt x="1422" y="1327"/>
                  <a:pt x="1433" y="1327"/>
                </a:cubicBezTo>
                <a:cubicBezTo>
                  <a:pt x="1444" y="1327"/>
                  <a:pt x="1455" y="1323"/>
                  <a:pt x="1464" y="1314"/>
                </a:cubicBezTo>
                <a:cubicBezTo>
                  <a:pt x="1480" y="1297"/>
                  <a:pt x="1480" y="1270"/>
                  <a:pt x="1464" y="12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4" name="Freeform 443">
            <a:extLst>
              <a:ext uri="{FF2B5EF4-FFF2-40B4-BE49-F238E27FC236}">
                <a16:creationId xmlns:a16="http://schemas.microsoft.com/office/drawing/2014/main" id="{BD914C1C-AC01-6645-9D3D-A837A0C7A843}"/>
              </a:ext>
            </a:extLst>
          </p:cNvPr>
          <p:cNvSpPr/>
          <p:nvPr/>
        </p:nvSpPr>
        <p:spPr>
          <a:xfrm>
            <a:off x="1204153" y="6684138"/>
            <a:ext cx="474120" cy="47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18" h="1311">
                <a:moveTo>
                  <a:pt x="1122" y="1224"/>
                </a:moveTo>
                <a:cubicBezTo>
                  <a:pt x="1062" y="1224"/>
                  <a:pt x="1013" y="1175"/>
                  <a:pt x="1013" y="1115"/>
                </a:cubicBezTo>
                <a:cubicBezTo>
                  <a:pt x="1013" y="1055"/>
                  <a:pt x="1062" y="1006"/>
                  <a:pt x="1122" y="1006"/>
                </a:cubicBezTo>
                <a:cubicBezTo>
                  <a:pt x="1183" y="1006"/>
                  <a:pt x="1232" y="1055"/>
                  <a:pt x="1232" y="1115"/>
                </a:cubicBezTo>
                <a:cubicBezTo>
                  <a:pt x="1232" y="1175"/>
                  <a:pt x="1183" y="1224"/>
                  <a:pt x="1122" y="1224"/>
                </a:cubicBezTo>
                <a:close/>
                <a:moveTo>
                  <a:pt x="195" y="761"/>
                </a:moveTo>
                <a:cubicBezTo>
                  <a:pt x="135" y="761"/>
                  <a:pt x="86" y="712"/>
                  <a:pt x="86" y="652"/>
                </a:cubicBezTo>
                <a:cubicBezTo>
                  <a:pt x="86" y="591"/>
                  <a:pt x="135" y="542"/>
                  <a:pt x="195" y="542"/>
                </a:cubicBezTo>
                <a:cubicBezTo>
                  <a:pt x="255" y="542"/>
                  <a:pt x="304" y="591"/>
                  <a:pt x="304" y="652"/>
                </a:cubicBezTo>
                <a:cubicBezTo>
                  <a:pt x="304" y="712"/>
                  <a:pt x="255" y="761"/>
                  <a:pt x="195" y="761"/>
                </a:cubicBezTo>
                <a:close/>
                <a:moveTo>
                  <a:pt x="1122" y="86"/>
                </a:moveTo>
                <a:cubicBezTo>
                  <a:pt x="1183" y="86"/>
                  <a:pt x="1232" y="135"/>
                  <a:pt x="1232" y="196"/>
                </a:cubicBezTo>
                <a:cubicBezTo>
                  <a:pt x="1232" y="256"/>
                  <a:pt x="1183" y="305"/>
                  <a:pt x="1122" y="305"/>
                </a:cubicBezTo>
                <a:cubicBezTo>
                  <a:pt x="1062" y="305"/>
                  <a:pt x="1013" y="256"/>
                  <a:pt x="1013" y="196"/>
                </a:cubicBezTo>
                <a:cubicBezTo>
                  <a:pt x="1013" y="135"/>
                  <a:pt x="1062" y="86"/>
                  <a:pt x="1122" y="86"/>
                </a:cubicBezTo>
                <a:close/>
                <a:moveTo>
                  <a:pt x="1122" y="920"/>
                </a:moveTo>
                <a:cubicBezTo>
                  <a:pt x="1085" y="920"/>
                  <a:pt x="1050" y="930"/>
                  <a:pt x="1021" y="948"/>
                </a:cubicBezTo>
                <a:lnTo>
                  <a:pt x="463" y="653"/>
                </a:lnTo>
                <a:lnTo>
                  <a:pt x="1027" y="366"/>
                </a:lnTo>
                <a:cubicBezTo>
                  <a:pt x="1055" y="382"/>
                  <a:pt x="1088" y="391"/>
                  <a:pt x="1122" y="391"/>
                </a:cubicBezTo>
                <a:cubicBezTo>
                  <a:pt x="1230" y="391"/>
                  <a:pt x="1318" y="303"/>
                  <a:pt x="1318" y="196"/>
                </a:cubicBezTo>
                <a:cubicBezTo>
                  <a:pt x="1318" y="88"/>
                  <a:pt x="1230" y="0"/>
                  <a:pt x="1122" y="0"/>
                </a:cubicBezTo>
                <a:cubicBezTo>
                  <a:pt x="1015" y="0"/>
                  <a:pt x="927" y="88"/>
                  <a:pt x="927" y="196"/>
                </a:cubicBezTo>
                <a:cubicBezTo>
                  <a:pt x="927" y="236"/>
                  <a:pt x="939" y="273"/>
                  <a:pt x="960" y="304"/>
                </a:cubicBezTo>
                <a:lnTo>
                  <a:pt x="383" y="597"/>
                </a:lnTo>
                <a:cubicBezTo>
                  <a:pt x="359" y="516"/>
                  <a:pt x="284" y="456"/>
                  <a:pt x="195" y="456"/>
                </a:cubicBezTo>
                <a:cubicBezTo>
                  <a:pt x="87" y="456"/>
                  <a:pt x="0" y="544"/>
                  <a:pt x="0" y="652"/>
                </a:cubicBezTo>
                <a:cubicBezTo>
                  <a:pt x="0" y="759"/>
                  <a:pt x="87" y="847"/>
                  <a:pt x="195" y="847"/>
                </a:cubicBezTo>
                <a:cubicBezTo>
                  <a:pt x="284" y="847"/>
                  <a:pt x="358" y="788"/>
                  <a:pt x="382" y="707"/>
                </a:cubicBezTo>
                <a:lnTo>
                  <a:pt x="957" y="1012"/>
                </a:lnTo>
                <a:cubicBezTo>
                  <a:pt x="938" y="1042"/>
                  <a:pt x="927" y="1077"/>
                  <a:pt x="927" y="1115"/>
                </a:cubicBezTo>
                <a:cubicBezTo>
                  <a:pt x="927" y="1223"/>
                  <a:pt x="1015" y="1311"/>
                  <a:pt x="1122" y="1311"/>
                </a:cubicBezTo>
                <a:cubicBezTo>
                  <a:pt x="1230" y="1311"/>
                  <a:pt x="1318" y="1223"/>
                  <a:pt x="1318" y="1115"/>
                </a:cubicBezTo>
                <a:cubicBezTo>
                  <a:pt x="1318" y="1007"/>
                  <a:pt x="1230" y="920"/>
                  <a:pt x="1122" y="9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5" name="Freeform 444">
            <a:extLst>
              <a:ext uri="{FF2B5EF4-FFF2-40B4-BE49-F238E27FC236}">
                <a16:creationId xmlns:a16="http://schemas.microsoft.com/office/drawing/2014/main" id="{CBF5AA3D-794B-394C-BA6A-1B38AAF78690}"/>
              </a:ext>
            </a:extLst>
          </p:cNvPr>
          <p:cNvSpPr/>
          <p:nvPr/>
        </p:nvSpPr>
        <p:spPr>
          <a:xfrm>
            <a:off x="2570352" y="6736698"/>
            <a:ext cx="546120" cy="30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18" h="861">
                <a:moveTo>
                  <a:pt x="1415" y="245"/>
                </a:moveTo>
                <a:cubicBezTo>
                  <a:pt x="1380" y="207"/>
                  <a:pt x="1337" y="178"/>
                  <a:pt x="1289" y="157"/>
                </a:cubicBezTo>
                <a:cubicBezTo>
                  <a:pt x="1238" y="134"/>
                  <a:pt x="1182" y="123"/>
                  <a:pt x="1122" y="122"/>
                </a:cubicBezTo>
                <a:cubicBezTo>
                  <a:pt x="1110" y="122"/>
                  <a:pt x="1097" y="122"/>
                  <a:pt x="1084" y="124"/>
                </a:cubicBezTo>
                <a:cubicBezTo>
                  <a:pt x="1019" y="46"/>
                  <a:pt x="922" y="0"/>
                  <a:pt x="819" y="0"/>
                </a:cubicBezTo>
                <a:cubicBezTo>
                  <a:pt x="662" y="0"/>
                  <a:pt x="527" y="105"/>
                  <a:pt x="487" y="253"/>
                </a:cubicBezTo>
                <a:cubicBezTo>
                  <a:pt x="459" y="246"/>
                  <a:pt x="430" y="242"/>
                  <a:pt x="399" y="241"/>
                </a:cubicBezTo>
                <a:cubicBezTo>
                  <a:pt x="237" y="240"/>
                  <a:pt x="106" y="304"/>
                  <a:pt x="41" y="416"/>
                </a:cubicBezTo>
                <a:cubicBezTo>
                  <a:pt x="-12" y="507"/>
                  <a:pt x="-14" y="619"/>
                  <a:pt x="37" y="707"/>
                </a:cubicBezTo>
                <a:cubicBezTo>
                  <a:pt x="93" y="805"/>
                  <a:pt x="203" y="861"/>
                  <a:pt x="338" y="861"/>
                </a:cubicBezTo>
                <a:lnTo>
                  <a:pt x="455" y="859"/>
                </a:lnTo>
                <a:cubicBezTo>
                  <a:pt x="479" y="859"/>
                  <a:pt x="498" y="839"/>
                  <a:pt x="498" y="816"/>
                </a:cubicBezTo>
                <a:cubicBezTo>
                  <a:pt x="498" y="792"/>
                  <a:pt x="478" y="773"/>
                  <a:pt x="455" y="773"/>
                </a:cubicBezTo>
                <a:lnTo>
                  <a:pt x="454" y="773"/>
                </a:lnTo>
                <a:lnTo>
                  <a:pt x="338" y="775"/>
                </a:lnTo>
                <a:cubicBezTo>
                  <a:pt x="233" y="775"/>
                  <a:pt x="153" y="736"/>
                  <a:pt x="112" y="664"/>
                </a:cubicBezTo>
                <a:cubicBezTo>
                  <a:pt x="76" y="602"/>
                  <a:pt x="77" y="524"/>
                  <a:pt x="115" y="459"/>
                </a:cubicBezTo>
                <a:cubicBezTo>
                  <a:pt x="138" y="421"/>
                  <a:pt x="172" y="388"/>
                  <a:pt x="216" y="366"/>
                </a:cubicBezTo>
                <a:cubicBezTo>
                  <a:pt x="267" y="340"/>
                  <a:pt x="328" y="327"/>
                  <a:pt x="399" y="328"/>
                </a:cubicBezTo>
                <a:cubicBezTo>
                  <a:pt x="436" y="328"/>
                  <a:pt x="471" y="335"/>
                  <a:pt x="503" y="349"/>
                </a:cubicBezTo>
                <a:cubicBezTo>
                  <a:pt x="515" y="354"/>
                  <a:pt x="529" y="354"/>
                  <a:pt x="541" y="347"/>
                </a:cubicBezTo>
                <a:cubicBezTo>
                  <a:pt x="553" y="340"/>
                  <a:pt x="561" y="328"/>
                  <a:pt x="563" y="314"/>
                </a:cubicBezTo>
                <a:cubicBezTo>
                  <a:pt x="578" y="184"/>
                  <a:pt x="688" y="86"/>
                  <a:pt x="819" y="86"/>
                </a:cubicBezTo>
                <a:cubicBezTo>
                  <a:pt x="903" y="86"/>
                  <a:pt x="982" y="127"/>
                  <a:pt x="1030" y="195"/>
                </a:cubicBezTo>
                <a:cubicBezTo>
                  <a:pt x="1040" y="208"/>
                  <a:pt x="1057" y="215"/>
                  <a:pt x="1073" y="212"/>
                </a:cubicBezTo>
                <a:cubicBezTo>
                  <a:pt x="1091" y="209"/>
                  <a:pt x="1106" y="207"/>
                  <a:pt x="1120" y="208"/>
                </a:cubicBezTo>
                <a:cubicBezTo>
                  <a:pt x="1324" y="211"/>
                  <a:pt x="1433" y="364"/>
                  <a:pt x="1432" y="506"/>
                </a:cubicBezTo>
                <a:cubicBezTo>
                  <a:pt x="1432" y="577"/>
                  <a:pt x="1404" y="642"/>
                  <a:pt x="1353" y="689"/>
                </a:cubicBezTo>
                <a:cubicBezTo>
                  <a:pt x="1293" y="744"/>
                  <a:pt x="1204" y="773"/>
                  <a:pt x="1094" y="773"/>
                </a:cubicBezTo>
                <a:cubicBezTo>
                  <a:pt x="1070" y="773"/>
                  <a:pt x="1051" y="793"/>
                  <a:pt x="1051" y="816"/>
                </a:cubicBezTo>
                <a:cubicBezTo>
                  <a:pt x="1051" y="840"/>
                  <a:pt x="1070" y="859"/>
                  <a:pt x="1094" y="859"/>
                </a:cubicBezTo>
                <a:cubicBezTo>
                  <a:pt x="1385" y="859"/>
                  <a:pt x="1517" y="682"/>
                  <a:pt x="1518" y="507"/>
                </a:cubicBezTo>
                <a:cubicBezTo>
                  <a:pt x="1519" y="411"/>
                  <a:pt x="1481" y="316"/>
                  <a:pt x="1415" y="2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6" name="Freeform 445">
            <a:extLst>
              <a:ext uri="{FF2B5EF4-FFF2-40B4-BE49-F238E27FC236}">
                <a16:creationId xmlns:a16="http://schemas.microsoft.com/office/drawing/2014/main" id="{9669AF44-FF62-8E42-B60C-D9E356F47C9D}"/>
              </a:ext>
            </a:extLst>
          </p:cNvPr>
          <p:cNvSpPr/>
          <p:nvPr/>
        </p:nvSpPr>
        <p:spPr>
          <a:xfrm>
            <a:off x="2760073" y="6903378"/>
            <a:ext cx="177120" cy="19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3" h="549">
                <a:moveTo>
                  <a:pt x="277" y="13"/>
                </a:moveTo>
                <a:cubicBezTo>
                  <a:pt x="277" y="12"/>
                  <a:pt x="276" y="12"/>
                  <a:pt x="275" y="11"/>
                </a:cubicBezTo>
                <a:lnTo>
                  <a:pt x="274" y="10"/>
                </a:lnTo>
                <a:cubicBezTo>
                  <a:pt x="273" y="9"/>
                  <a:pt x="272" y="9"/>
                  <a:pt x="271" y="8"/>
                </a:cubicBezTo>
                <a:lnTo>
                  <a:pt x="271" y="7"/>
                </a:lnTo>
                <a:cubicBezTo>
                  <a:pt x="270" y="7"/>
                  <a:pt x="269" y="6"/>
                  <a:pt x="268" y="6"/>
                </a:cubicBezTo>
                <a:cubicBezTo>
                  <a:pt x="268" y="5"/>
                  <a:pt x="267" y="5"/>
                  <a:pt x="267" y="5"/>
                </a:cubicBezTo>
                <a:cubicBezTo>
                  <a:pt x="266" y="5"/>
                  <a:pt x="265" y="4"/>
                  <a:pt x="264" y="4"/>
                </a:cubicBezTo>
                <a:lnTo>
                  <a:pt x="264" y="3"/>
                </a:lnTo>
                <a:cubicBezTo>
                  <a:pt x="262" y="3"/>
                  <a:pt x="261" y="3"/>
                  <a:pt x="260" y="2"/>
                </a:cubicBezTo>
                <a:lnTo>
                  <a:pt x="259" y="2"/>
                </a:lnTo>
                <a:cubicBezTo>
                  <a:pt x="245" y="-3"/>
                  <a:pt x="228" y="1"/>
                  <a:pt x="216" y="13"/>
                </a:cubicBezTo>
                <a:lnTo>
                  <a:pt x="13" y="216"/>
                </a:lnTo>
                <a:cubicBezTo>
                  <a:pt x="-4" y="233"/>
                  <a:pt x="-4" y="260"/>
                  <a:pt x="13" y="277"/>
                </a:cubicBezTo>
                <a:cubicBezTo>
                  <a:pt x="21" y="285"/>
                  <a:pt x="32" y="290"/>
                  <a:pt x="43" y="290"/>
                </a:cubicBezTo>
                <a:cubicBezTo>
                  <a:pt x="54" y="290"/>
                  <a:pt x="65" y="285"/>
                  <a:pt x="74" y="277"/>
                </a:cubicBezTo>
                <a:lnTo>
                  <a:pt x="204" y="147"/>
                </a:lnTo>
                <a:lnTo>
                  <a:pt x="204" y="506"/>
                </a:lnTo>
                <a:cubicBezTo>
                  <a:pt x="204" y="530"/>
                  <a:pt x="224" y="549"/>
                  <a:pt x="247" y="549"/>
                </a:cubicBezTo>
                <a:cubicBezTo>
                  <a:pt x="271" y="549"/>
                  <a:pt x="290" y="530"/>
                  <a:pt x="290" y="506"/>
                </a:cubicBezTo>
                <a:lnTo>
                  <a:pt x="290" y="147"/>
                </a:lnTo>
                <a:lnTo>
                  <a:pt x="420" y="277"/>
                </a:lnTo>
                <a:cubicBezTo>
                  <a:pt x="428" y="285"/>
                  <a:pt x="439" y="290"/>
                  <a:pt x="450" y="290"/>
                </a:cubicBezTo>
                <a:cubicBezTo>
                  <a:pt x="461" y="290"/>
                  <a:pt x="472" y="285"/>
                  <a:pt x="481" y="277"/>
                </a:cubicBezTo>
                <a:cubicBezTo>
                  <a:pt x="498" y="260"/>
                  <a:pt x="498" y="233"/>
                  <a:pt x="481" y="21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7" name="Freeform 446">
            <a:extLst>
              <a:ext uri="{FF2B5EF4-FFF2-40B4-BE49-F238E27FC236}">
                <a16:creationId xmlns:a16="http://schemas.microsoft.com/office/drawing/2014/main" id="{D15589C2-48DF-CA47-96B8-25E2B85B673A}"/>
              </a:ext>
            </a:extLst>
          </p:cNvPr>
          <p:cNvSpPr/>
          <p:nvPr/>
        </p:nvSpPr>
        <p:spPr>
          <a:xfrm>
            <a:off x="1872673" y="6736698"/>
            <a:ext cx="546120" cy="30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18" h="861">
                <a:moveTo>
                  <a:pt x="1414" y="245"/>
                </a:moveTo>
                <a:cubicBezTo>
                  <a:pt x="1379" y="207"/>
                  <a:pt x="1337" y="178"/>
                  <a:pt x="1289" y="157"/>
                </a:cubicBezTo>
                <a:cubicBezTo>
                  <a:pt x="1238" y="134"/>
                  <a:pt x="1181" y="123"/>
                  <a:pt x="1121" y="122"/>
                </a:cubicBezTo>
                <a:cubicBezTo>
                  <a:pt x="1109" y="122"/>
                  <a:pt x="1096" y="122"/>
                  <a:pt x="1083" y="124"/>
                </a:cubicBezTo>
                <a:cubicBezTo>
                  <a:pt x="1018" y="46"/>
                  <a:pt x="921" y="0"/>
                  <a:pt x="819" y="0"/>
                </a:cubicBezTo>
                <a:cubicBezTo>
                  <a:pt x="662" y="0"/>
                  <a:pt x="527" y="105"/>
                  <a:pt x="486" y="253"/>
                </a:cubicBezTo>
                <a:cubicBezTo>
                  <a:pt x="458" y="246"/>
                  <a:pt x="429" y="242"/>
                  <a:pt x="399" y="241"/>
                </a:cubicBezTo>
                <a:cubicBezTo>
                  <a:pt x="237" y="240"/>
                  <a:pt x="107" y="304"/>
                  <a:pt x="41" y="416"/>
                </a:cubicBezTo>
                <a:cubicBezTo>
                  <a:pt x="-12" y="507"/>
                  <a:pt x="-13" y="619"/>
                  <a:pt x="38" y="707"/>
                </a:cubicBezTo>
                <a:cubicBezTo>
                  <a:pt x="94" y="805"/>
                  <a:pt x="203" y="861"/>
                  <a:pt x="337" y="861"/>
                </a:cubicBezTo>
                <a:lnTo>
                  <a:pt x="338" y="861"/>
                </a:lnTo>
                <a:lnTo>
                  <a:pt x="455" y="859"/>
                </a:lnTo>
                <a:cubicBezTo>
                  <a:pt x="479" y="859"/>
                  <a:pt x="498" y="839"/>
                  <a:pt x="497" y="816"/>
                </a:cubicBezTo>
                <a:cubicBezTo>
                  <a:pt x="497" y="792"/>
                  <a:pt x="478" y="773"/>
                  <a:pt x="454" y="773"/>
                </a:cubicBezTo>
                <a:lnTo>
                  <a:pt x="337" y="775"/>
                </a:lnTo>
                <a:cubicBezTo>
                  <a:pt x="233" y="775"/>
                  <a:pt x="153" y="736"/>
                  <a:pt x="112" y="664"/>
                </a:cubicBezTo>
                <a:cubicBezTo>
                  <a:pt x="76" y="602"/>
                  <a:pt x="78" y="524"/>
                  <a:pt x="115" y="459"/>
                </a:cubicBezTo>
                <a:cubicBezTo>
                  <a:pt x="138" y="421"/>
                  <a:pt x="173" y="388"/>
                  <a:pt x="216" y="366"/>
                </a:cubicBezTo>
                <a:cubicBezTo>
                  <a:pt x="267" y="340"/>
                  <a:pt x="328" y="327"/>
                  <a:pt x="398" y="328"/>
                </a:cubicBezTo>
                <a:cubicBezTo>
                  <a:pt x="435" y="328"/>
                  <a:pt x="470" y="335"/>
                  <a:pt x="502" y="349"/>
                </a:cubicBezTo>
                <a:cubicBezTo>
                  <a:pt x="514" y="354"/>
                  <a:pt x="529" y="354"/>
                  <a:pt x="541" y="347"/>
                </a:cubicBezTo>
                <a:cubicBezTo>
                  <a:pt x="552" y="340"/>
                  <a:pt x="560" y="328"/>
                  <a:pt x="562" y="314"/>
                </a:cubicBezTo>
                <a:cubicBezTo>
                  <a:pt x="577" y="184"/>
                  <a:pt x="687" y="86"/>
                  <a:pt x="819" y="86"/>
                </a:cubicBezTo>
                <a:cubicBezTo>
                  <a:pt x="902" y="86"/>
                  <a:pt x="981" y="127"/>
                  <a:pt x="1030" y="195"/>
                </a:cubicBezTo>
                <a:cubicBezTo>
                  <a:pt x="1039" y="208"/>
                  <a:pt x="1056" y="215"/>
                  <a:pt x="1073" y="212"/>
                </a:cubicBezTo>
                <a:cubicBezTo>
                  <a:pt x="1090" y="209"/>
                  <a:pt x="1105" y="207"/>
                  <a:pt x="1120" y="208"/>
                </a:cubicBezTo>
                <a:cubicBezTo>
                  <a:pt x="1324" y="211"/>
                  <a:pt x="1433" y="364"/>
                  <a:pt x="1432" y="506"/>
                </a:cubicBezTo>
                <a:cubicBezTo>
                  <a:pt x="1431" y="577"/>
                  <a:pt x="1403" y="642"/>
                  <a:pt x="1352" y="689"/>
                </a:cubicBezTo>
                <a:cubicBezTo>
                  <a:pt x="1293" y="744"/>
                  <a:pt x="1203" y="773"/>
                  <a:pt x="1093" y="773"/>
                </a:cubicBezTo>
                <a:cubicBezTo>
                  <a:pt x="1069" y="773"/>
                  <a:pt x="1050" y="793"/>
                  <a:pt x="1050" y="816"/>
                </a:cubicBezTo>
                <a:cubicBezTo>
                  <a:pt x="1050" y="840"/>
                  <a:pt x="1069" y="859"/>
                  <a:pt x="1093" y="859"/>
                </a:cubicBezTo>
                <a:cubicBezTo>
                  <a:pt x="1384" y="859"/>
                  <a:pt x="1516" y="682"/>
                  <a:pt x="1518" y="507"/>
                </a:cubicBezTo>
                <a:cubicBezTo>
                  <a:pt x="1518" y="411"/>
                  <a:pt x="1481" y="316"/>
                  <a:pt x="1414" y="2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8" name="Freeform 447">
            <a:extLst>
              <a:ext uri="{FF2B5EF4-FFF2-40B4-BE49-F238E27FC236}">
                <a16:creationId xmlns:a16="http://schemas.microsoft.com/office/drawing/2014/main" id="{E6D3C0B4-CBC7-3446-BDF8-9590303FA272}"/>
              </a:ext>
            </a:extLst>
          </p:cNvPr>
          <p:cNvSpPr/>
          <p:nvPr/>
        </p:nvSpPr>
        <p:spPr>
          <a:xfrm>
            <a:off x="2062393" y="6903378"/>
            <a:ext cx="177120" cy="19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3" h="549">
                <a:moveTo>
                  <a:pt x="420" y="272"/>
                </a:moveTo>
                <a:lnTo>
                  <a:pt x="290" y="403"/>
                </a:lnTo>
                <a:lnTo>
                  <a:pt x="290" y="43"/>
                </a:lnTo>
                <a:cubicBezTo>
                  <a:pt x="290" y="19"/>
                  <a:pt x="271" y="0"/>
                  <a:pt x="247" y="0"/>
                </a:cubicBezTo>
                <a:cubicBezTo>
                  <a:pt x="223" y="0"/>
                  <a:pt x="204" y="19"/>
                  <a:pt x="204" y="43"/>
                </a:cubicBezTo>
                <a:lnTo>
                  <a:pt x="204" y="402"/>
                </a:lnTo>
                <a:lnTo>
                  <a:pt x="74" y="272"/>
                </a:lnTo>
                <a:cubicBezTo>
                  <a:pt x="57" y="256"/>
                  <a:pt x="30" y="256"/>
                  <a:pt x="13" y="272"/>
                </a:cubicBezTo>
                <a:cubicBezTo>
                  <a:pt x="-4" y="289"/>
                  <a:pt x="-4" y="316"/>
                  <a:pt x="13" y="333"/>
                </a:cubicBezTo>
                <a:lnTo>
                  <a:pt x="217" y="537"/>
                </a:lnTo>
                <a:cubicBezTo>
                  <a:pt x="217" y="538"/>
                  <a:pt x="218" y="538"/>
                  <a:pt x="219" y="539"/>
                </a:cubicBezTo>
                <a:lnTo>
                  <a:pt x="220" y="540"/>
                </a:lnTo>
                <a:cubicBezTo>
                  <a:pt x="221" y="540"/>
                  <a:pt x="222" y="541"/>
                  <a:pt x="223" y="542"/>
                </a:cubicBezTo>
                <a:cubicBezTo>
                  <a:pt x="224" y="543"/>
                  <a:pt x="225" y="543"/>
                  <a:pt x="226" y="544"/>
                </a:cubicBezTo>
                <a:lnTo>
                  <a:pt x="227" y="544"/>
                </a:lnTo>
                <a:cubicBezTo>
                  <a:pt x="228" y="545"/>
                  <a:pt x="229" y="545"/>
                  <a:pt x="230" y="546"/>
                </a:cubicBezTo>
                <a:lnTo>
                  <a:pt x="231" y="546"/>
                </a:lnTo>
                <a:cubicBezTo>
                  <a:pt x="232" y="547"/>
                  <a:pt x="233" y="547"/>
                  <a:pt x="234" y="547"/>
                </a:cubicBezTo>
                <a:cubicBezTo>
                  <a:pt x="239" y="549"/>
                  <a:pt x="243" y="549"/>
                  <a:pt x="247" y="549"/>
                </a:cubicBezTo>
                <a:cubicBezTo>
                  <a:pt x="258" y="549"/>
                  <a:pt x="269" y="545"/>
                  <a:pt x="278" y="537"/>
                </a:cubicBezTo>
                <a:lnTo>
                  <a:pt x="481" y="333"/>
                </a:lnTo>
                <a:cubicBezTo>
                  <a:pt x="498" y="316"/>
                  <a:pt x="498" y="289"/>
                  <a:pt x="481" y="272"/>
                </a:cubicBezTo>
                <a:cubicBezTo>
                  <a:pt x="464" y="256"/>
                  <a:pt x="437" y="256"/>
                  <a:pt x="420" y="2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9" name="Freeform 448">
            <a:extLst>
              <a:ext uri="{FF2B5EF4-FFF2-40B4-BE49-F238E27FC236}">
                <a16:creationId xmlns:a16="http://schemas.microsoft.com/office/drawing/2014/main" id="{3486C1A0-9A5F-D744-A7FD-872E7BD0A14D}"/>
              </a:ext>
            </a:extLst>
          </p:cNvPr>
          <p:cNvSpPr/>
          <p:nvPr/>
        </p:nvSpPr>
        <p:spPr>
          <a:xfrm>
            <a:off x="3351553" y="6737418"/>
            <a:ext cx="364320" cy="362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009">
                <a:moveTo>
                  <a:pt x="927" y="86"/>
                </a:moveTo>
                <a:lnTo>
                  <a:pt x="927" y="612"/>
                </a:lnTo>
                <a:lnTo>
                  <a:pt x="662" y="612"/>
                </a:lnTo>
                <a:cubicBezTo>
                  <a:pt x="651" y="612"/>
                  <a:pt x="640" y="617"/>
                  <a:pt x="632" y="625"/>
                </a:cubicBezTo>
                <a:cubicBezTo>
                  <a:pt x="624" y="633"/>
                  <a:pt x="619" y="644"/>
                  <a:pt x="619" y="656"/>
                </a:cubicBezTo>
                <a:cubicBezTo>
                  <a:pt x="619" y="658"/>
                  <a:pt x="619" y="690"/>
                  <a:pt x="604" y="720"/>
                </a:cubicBezTo>
                <a:cubicBezTo>
                  <a:pt x="586" y="757"/>
                  <a:pt x="554" y="775"/>
                  <a:pt x="508" y="775"/>
                </a:cubicBezTo>
                <a:cubicBezTo>
                  <a:pt x="461" y="775"/>
                  <a:pt x="429" y="757"/>
                  <a:pt x="409" y="720"/>
                </a:cubicBezTo>
                <a:cubicBezTo>
                  <a:pt x="393" y="689"/>
                  <a:pt x="392" y="657"/>
                  <a:pt x="392" y="654"/>
                </a:cubicBezTo>
                <a:cubicBezTo>
                  <a:pt x="391" y="631"/>
                  <a:pt x="372" y="612"/>
                  <a:pt x="349" y="612"/>
                </a:cubicBezTo>
                <a:lnTo>
                  <a:pt x="86" y="612"/>
                </a:lnTo>
                <a:lnTo>
                  <a:pt x="86" y="86"/>
                </a:lnTo>
                <a:close/>
                <a:moveTo>
                  <a:pt x="953" y="0"/>
                </a:moveTo>
                <a:lnTo>
                  <a:pt x="60" y="0"/>
                </a:lnTo>
                <a:cubicBezTo>
                  <a:pt x="27" y="0"/>
                  <a:pt x="0" y="27"/>
                  <a:pt x="0" y="60"/>
                </a:cubicBezTo>
                <a:lnTo>
                  <a:pt x="0" y="949"/>
                </a:lnTo>
                <a:cubicBezTo>
                  <a:pt x="0" y="982"/>
                  <a:pt x="27" y="1009"/>
                  <a:pt x="60" y="1009"/>
                </a:cubicBezTo>
                <a:lnTo>
                  <a:pt x="953" y="1009"/>
                </a:lnTo>
                <a:cubicBezTo>
                  <a:pt x="986" y="1009"/>
                  <a:pt x="1013" y="982"/>
                  <a:pt x="1013" y="949"/>
                </a:cubicBezTo>
                <a:lnTo>
                  <a:pt x="1013" y="60"/>
                </a:lnTo>
                <a:cubicBezTo>
                  <a:pt x="1013" y="27"/>
                  <a:pt x="986" y="0"/>
                  <a:pt x="95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0" name="Freeform 449">
            <a:extLst>
              <a:ext uri="{FF2B5EF4-FFF2-40B4-BE49-F238E27FC236}">
                <a16:creationId xmlns:a16="http://schemas.microsoft.com/office/drawing/2014/main" id="{24C87BE9-BA01-D448-8DC7-4F29B362D9F6}"/>
              </a:ext>
            </a:extLst>
          </p:cNvPr>
          <p:cNvSpPr/>
          <p:nvPr/>
        </p:nvSpPr>
        <p:spPr>
          <a:xfrm>
            <a:off x="4033033" y="6755418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175" y="88"/>
                </a:moveTo>
                <a:cubicBezTo>
                  <a:pt x="175" y="136"/>
                  <a:pt x="136" y="175"/>
                  <a:pt x="87" y="175"/>
                </a:cubicBezTo>
                <a:cubicBezTo>
                  <a:pt x="39" y="175"/>
                  <a:pt x="0" y="136"/>
                  <a:pt x="0" y="88"/>
                </a:cubicBezTo>
                <a:cubicBezTo>
                  <a:pt x="0" y="40"/>
                  <a:pt x="39" y="0"/>
                  <a:pt x="87" y="0"/>
                </a:cubicBezTo>
                <a:cubicBezTo>
                  <a:pt x="136" y="0"/>
                  <a:pt x="175" y="40"/>
                  <a:pt x="175" y="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1" name="Freeform 450">
            <a:extLst>
              <a:ext uri="{FF2B5EF4-FFF2-40B4-BE49-F238E27FC236}">
                <a16:creationId xmlns:a16="http://schemas.microsoft.com/office/drawing/2014/main" id="{6CAC6E63-9BAF-AC47-9E86-DD083DA63044}"/>
              </a:ext>
            </a:extLst>
          </p:cNvPr>
          <p:cNvSpPr/>
          <p:nvPr/>
        </p:nvSpPr>
        <p:spPr>
          <a:xfrm>
            <a:off x="4034113" y="6882857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175" y="87"/>
                </a:moveTo>
                <a:cubicBezTo>
                  <a:pt x="175" y="136"/>
                  <a:pt x="136" y="175"/>
                  <a:pt x="87" y="175"/>
                </a:cubicBezTo>
                <a:cubicBezTo>
                  <a:pt x="39" y="175"/>
                  <a:pt x="0" y="136"/>
                  <a:pt x="0" y="87"/>
                </a:cubicBezTo>
                <a:cubicBezTo>
                  <a:pt x="0" y="39"/>
                  <a:pt x="39" y="0"/>
                  <a:pt x="87" y="0"/>
                </a:cubicBezTo>
                <a:cubicBezTo>
                  <a:pt x="136" y="0"/>
                  <a:pt x="175" y="39"/>
                  <a:pt x="175" y="8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2" name="Freeform 451">
            <a:extLst>
              <a:ext uri="{FF2B5EF4-FFF2-40B4-BE49-F238E27FC236}">
                <a16:creationId xmlns:a16="http://schemas.microsoft.com/office/drawing/2014/main" id="{ACC685D6-3985-E442-BA84-B1526F84B70D}"/>
              </a:ext>
            </a:extLst>
          </p:cNvPr>
          <p:cNvSpPr/>
          <p:nvPr/>
        </p:nvSpPr>
        <p:spPr>
          <a:xfrm>
            <a:off x="4033033" y="7009578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175" y="87"/>
                </a:moveTo>
                <a:cubicBezTo>
                  <a:pt x="175" y="136"/>
                  <a:pt x="136" y="175"/>
                  <a:pt x="87" y="175"/>
                </a:cubicBezTo>
                <a:cubicBezTo>
                  <a:pt x="39" y="175"/>
                  <a:pt x="0" y="136"/>
                  <a:pt x="0" y="87"/>
                </a:cubicBezTo>
                <a:cubicBezTo>
                  <a:pt x="0" y="39"/>
                  <a:pt x="39" y="0"/>
                  <a:pt x="87" y="0"/>
                </a:cubicBezTo>
                <a:cubicBezTo>
                  <a:pt x="136" y="0"/>
                  <a:pt x="175" y="39"/>
                  <a:pt x="175" y="8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3" name="Freeform 452">
            <a:extLst>
              <a:ext uri="{FF2B5EF4-FFF2-40B4-BE49-F238E27FC236}">
                <a16:creationId xmlns:a16="http://schemas.microsoft.com/office/drawing/2014/main" id="{3E620A86-5144-3346-BA1E-A537720F2BDA}"/>
              </a:ext>
            </a:extLst>
          </p:cNvPr>
          <p:cNvSpPr/>
          <p:nvPr/>
        </p:nvSpPr>
        <p:spPr>
          <a:xfrm>
            <a:off x="4161913" y="6771618"/>
            <a:ext cx="2516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0" h="86">
                <a:moveTo>
                  <a:pt x="657" y="86"/>
                </a:moveTo>
                <a:lnTo>
                  <a:pt x="43" y="86"/>
                </a:lnTo>
                <a:cubicBezTo>
                  <a:pt x="19" y="86"/>
                  <a:pt x="0" y="67"/>
                  <a:pt x="0" y="43"/>
                </a:cubicBezTo>
                <a:cubicBezTo>
                  <a:pt x="0" y="19"/>
                  <a:pt x="19" y="0"/>
                  <a:pt x="43" y="0"/>
                </a:cubicBezTo>
                <a:lnTo>
                  <a:pt x="657" y="0"/>
                </a:lnTo>
                <a:cubicBezTo>
                  <a:pt x="681" y="0"/>
                  <a:pt x="700" y="19"/>
                  <a:pt x="700" y="43"/>
                </a:cubicBezTo>
                <a:cubicBezTo>
                  <a:pt x="700" y="67"/>
                  <a:pt x="681" y="86"/>
                  <a:pt x="657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4" name="Freeform 453">
            <a:extLst>
              <a:ext uri="{FF2B5EF4-FFF2-40B4-BE49-F238E27FC236}">
                <a16:creationId xmlns:a16="http://schemas.microsoft.com/office/drawing/2014/main" id="{49E800D3-193D-AE4A-9F6B-D36EEB3D082A}"/>
              </a:ext>
            </a:extLst>
          </p:cNvPr>
          <p:cNvSpPr/>
          <p:nvPr/>
        </p:nvSpPr>
        <p:spPr>
          <a:xfrm>
            <a:off x="4161913" y="6898697"/>
            <a:ext cx="2516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0" h="86">
                <a:moveTo>
                  <a:pt x="657" y="86"/>
                </a:moveTo>
                <a:lnTo>
                  <a:pt x="43" y="86"/>
                </a:lnTo>
                <a:cubicBezTo>
                  <a:pt x="19" y="86"/>
                  <a:pt x="0" y="67"/>
                  <a:pt x="0" y="43"/>
                </a:cubicBezTo>
                <a:cubicBezTo>
                  <a:pt x="0" y="20"/>
                  <a:pt x="19" y="0"/>
                  <a:pt x="43" y="0"/>
                </a:cubicBezTo>
                <a:lnTo>
                  <a:pt x="657" y="0"/>
                </a:lnTo>
                <a:cubicBezTo>
                  <a:pt x="681" y="0"/>
                  <a:pt x="700" y="20"/>
                  <a:pt x="700" y="43"/>
                </a:cubicBezTo>
                <a:cubicBezTo>
                  <a:pt x="700" y="67"/>
                  <a:pt x="681" y="86"/>
                  <a:pt x="657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5" name="Freeform 454">
            <a:extLst>
              <a:ext uri="{FF2B5EF4-FFF2-40B4-BE49-F238E27FC236}">
                <a16:creationId xmlns:a16="http://schemas.microsoft.com/office/drawing/2014/main" id="{698CE458-D434-4449-953A-E0E8F900CC2A}"/>
              </a:ext>
            </a:extLst>
          </p:cNvPr>
          <p:cNvSpPr/>
          <p:nvPr/>
        </p:nvSpPr>
        <p:spPr>
          <a:xfrm>
            <a:off x="4161913" y="7025418"/>
            <a:ext cx="2516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0" h="86">
                <a:moveTo>
                  <a:pt x="657" y="86"/>
                </a:moveTo>
                <a:lnTo>
                  <a:pt x="43" y="86"/>
                </a:lnTo>
                <a:cubicBezTo>
                  <a:pt x="19" y="86"/>
                  <a:pt x="0" y="67"/>
                  <a:pt x="0" y="43"/>
                </a:cubicBezTo>
                <a:cubicBezTo>
                  <a:pt x="0" y="19"/>
                  <a:pt x="19" y="0"/>
                  <a:pt x="43" y="0"/>
                </a:cubicBezTo>
                <a:lnTo>
                  <a:pt x="657" y="0"/>
                </a:lnTo>
                <a:cubicBezTo>
                  <a:pt x="681" y="0"/>
                  <a:pt x="700" y="19"/>
                  <a:pt x="700" y="43"/>
                </a:cubicBezTo>
                <a:cubicBezTo>
                  <a:pt x="700" y="67"/>
                  <a:pt x="681" y="86"/>
                  <a:pt x="657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6" name="Freeform 455">
            <a:extLst>
              <a:ext uri="{FF2B5EF4-FFF2-40B4-BE49-F238E27FC236}">
                <a16:creationId xmlns:a16="http://schemas.microsoft.com/office/drawing/2014/main" id="{D73774F7-D738-CA4F-BA9B-028B848E818F}"/>
              </a:ext>
            </a:extLst>
          </p:cNvPr>
          <p:cNvSpPr/>
          <p:nvPr/>
        </p:nvSpPr>
        <p:spPr>
          <a:xfrm>
            <a:off x="5499313" y="6678018"/>
            <a:ext cx="30600" cy="86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42">
                <a:moveTo>
                  <a:pt x="43" y="242"/>
                </a:moveTo>
                <a:cubicBezTo>
                  <a:pt x="67" y="242"/>
                  <a:pt x="86" y="223"/>
                  <a:pt x="86" y="199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lnTo>
                  <a:pt x="0" y="199"/>
                </a:lnTo>
                <a:cubicBezTo>
                  <a:pt x="0" y="223"/>
                  <a:pt x="19" y="242"/>
                  <a:pt x="43" y="2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7" name="Freeform 456">
            <a:extLst>
              <a:ext uri="{FF2B5EF4-FFF2-40B4-BE49-F238E27FC236}">
                <a16:creationId xmlns:a16="http://schemas.microsoft.com/office/drawing/2014/main" id="{930F6F2D-5CCD-4B44-92C7-C905A32E942C}"/>
              </a:ext>
            </a:extLst>
          </p:cNvPr>
          <p:cNvSpPr/>
          <p:nvPr/>
        </p:nvSpPr>
        <p:spPr>
          <a:xfrm>
            <a:off x="5499313" y="6847578"/>
            <a:ext cx="199440" cy="19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5" h="546">
                <a:moveTo>
                  <a:pt x="513" y="460"/>
                </a:moveTo>
                <a:lnTo>
                  <a:pt x="86" y="460"/>
                </a:ln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lnTo>
                  <a:pt x="0" y="503"/>
                </a:lnTo>
                <a:cubicBezTo>
                  <a:pt x="0" y="526"/>
                  <a:pt x="19" y="546"/>
                  <a:pt x="43" y="546"/>
                </a:cubicBezTo>
                <a:lnTo>
                  <a:pt x="513" y="546"/>
                </a:lnTo>
                <a:cubicBezTo>
                  <a:pt x="536" y="546"/>
                  <a:pt x="555" y="526"/>
                  <a:pt x="555" y="503"/>
                </a:cubicBezTo>
                <a:cubicBezTo>
                  <a:pt x="555" y="479"/>
                  <a:pt x="536" y="460"/>
                  <a:pt x="513" y="4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8" name="Freeform 457">
            <a:extLst>
              <a:ext uri="{FF2B5EF4-FFF2-40B4-BE49-F238E27FC236}">
                <a16:creationId xmlns:a16="http://schemas.microsoft.com/office/drawing/2014/main" id="{FF7039EE-5F5C-4045-9D99-3CA50DB89B5B}"/>
              </a:ext>
            </a:extLst>
          </p:cNvPr>
          <p:cNvSpPr/>
          <p:nvPr/>
        </p:nvSpPr>
        <p:spPr>
          <a:xfrm>
            <a:off x="5779033" y="7013178"/>
            <a:ext cx="8568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9" h="86">
                <a:moveTo>
                  <a:pt x="196" y="0"/>
                </a:move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6"/>
                  <a:pt x="43" y="86"/>
                </a:cubicBezTo>
                <a:lnTo>
                  <a:pt x="196" y="86"/>
                </a:lnTo>
                <a:cubicBezTo>
                  <a:pt x="220" y="86"/>
                  <a:pt x="239" y="66"/>
                  <a:pt x="239" y="43"/>
                </a:cubicBezTo>
                <a:cubicBezTo>
                  <a:pt x="239" y="19"/>
                  <a:pt x="220" y="0"/>
                  <a:pt x="19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9" name="Freeform 458">
            <a:extLst>
              <a:ext uri="{FF2B5EF4-FFF2-40B4-BE49-F238E27FC236}">
                <a16:creationId xmlns:a16="http://schemas.microsoft.com/office/drawing/2014/main" id="{6F9B7690-AE19-9B4A-BC12-8148B9CF5882}"/>
              </a:ext>
            </a:extLst>
          </p:cNvPr>
          <p:cNvSpPr/>
          <p:nvPr/>
        </p:nvSpPr>
        <p:spPr>
          <a:xfrm>
            <a:off x="5388073" y="6789978"/>
            <a:ext cx="365760" cy="36539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7" h="1016">
                <a:moveTo>
                  <a:pt x="974" y="0"/>
                </a:moveTo>
                <a:cubicBezTo>
                  <a:pt x="969" y="0"/>
                  <a:pt x="965" y="0"/>
                  <a:pt x="960" y="2"/>
                </a:cubicBezTo>
                <a:lnTo>
                  <a:pt x="43" y="2"/>
                </a:lnTo>
                <a:cubicBezTo>
                  <a:pt x="20" y="2"/>
                  <a:pt x="0" y="21"/>
                  <a:pt x="0" y="45"/>
                </a:cubicBezTo>
                <a:cubicBezTo>
                  <a:pt x="0" y="69"/>
                  <a:pt x="20" y="88"/>
                  <a:pt x="43" y="88"/>
                </a:cubicBezTo>
                <a:lnTo>
                  <a:pt x="931" y="88"/>
                </a:lnTo>
                <a:lnTo>
                  <a:pt x="931" y="973"/>
                </a:lnTo>
                <a:cubicBezTo>
                  <a:pt x="931" y="997"/>
                  <a:pt x="950" y="1016"/>
                  <a:pt x="974" y="1016"/>
                </a:cubicBezTo>
                <a:cubicBezTo>
                  <a:pt x="998" y="1016"/>
                  <a:pt x="1017" y="997"/>
                  <a:pt x="1017" y="973"/>
                </a:cubicBezTo>
                <a:lnTo>
                  <a:pt x="1017" y="43"/>
                </a:lnTo>
                <a:cubicBezTo>
                  <a:pt x="1017" y="19"/>
                  <a:pt x="998" y="0"/>
                  <a:pt x="97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0" name="Freeform 459">
            <a:extLst>
              <a:ext uri="{FF2B5EF4-FFF2-40B4-BE49-F238E27FC236}">
                <a16:creationId xmlns:a16="http://schemas.microsoft.com/office/drawing/2014/main" id="{020B24C3-D891-F345-B9BA-9CF5DE12D570}"/>
              </a:ext>
            </a:extLst>
          </p:cNvPr>
          <p:cNvSpPr/>
          <p:nvPr/>
        </p:nvSpPr>
        <p:spPr>
          <a:xfrm>
            <a:off x="6086473" y="6754697"/>
            <a:ext cx="475920" cy="26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3" h="743">
                <a:moveTo>
                  <a:pt x="1322" y="215"/>
                </a:moveTo>
                <a:cubicBezTo>
                  <a:pt x="1322" y="212"/>
                  <a:pt x="1323" y="209"/>
                  <a:pt x="1323" y="206"/>
                </a:cubicBezTo>
                <a:cubicBezTo>
                  <a:pt x="1323" y="196"/>
                  <a:pt x="1320" y="187"/>
                  <a:pt x="1313" y="179"/>
                </a:cubicBezTo>
                <a:cubicBezTo>
                  <a:pt x="1312" y="178"/>
                  <a:pt x="1311" y="177"/>
                  <a:pt x="1310" y="176"/>
                </a:cubicBezTo>
                <a:lnTo>
                  <a:pt x="1148" y="13"/>
                </a:lnTo>
                <a:cubicBezTo>
                  <a:pt x="1131" y="-4"/>
                  <a:pt x="1104" y="-4"/>
                  <a:pt x="1087" y="13"/>
                </a:cubicBezTo>
                <a:cubicBezTo>
                  <a:pt x="1070" y="30"/>
                  <a:pt x="1070" y="57"/>
                  <a:pt x="1087" y="74"/>
                </a:cubicBezTo>
                <a:lnTo>
                  <a:pt x="1176" y="163"/>
                </a:lnTo>
                <a:lnTo>
                  <a:pt x="911" y="163"/>
                </a:lnTo>
                <a:lnTo>
                  <a:pt x="910" y="163"/>
                </a:lnTo>
                <a:lnTo>
                  <a:pt x="909" y="163"/>
                </a:lnTo>
                <a:cubicBezTo>
                  <a:pt x="908" y="163"/>
                  <a:pt x="908" y="163"/>
                  <a:pt x="907" y="163"/>
                </a:cubicBezTo>
                <a:cubicBezTo>
                  <a:pt x="906" y="163"/>
                  <a:pt x="905" y="163"/>
                  <a:pt x="905" y="163"/>
                </a:cubicBezTo>
                <a:cubicBezTo>
                  <a:pt x="904" y="163"/>
                  <a:pt x="903" y="163"/>
                  <a:pt x="902" y="163"/>
                </a:cubicBezTo>
                <a:lnTo>
                  <a:pt x="901" y="164"/>
                </a:lnTo>
                <a:cubicBezTo>
                  <a:pt x="900" y="164"/>
                  <a:pt x="899" y="164"/>
                  <a:pt x="898" y="164"/>
                </a:cubicBezTo>
                <a:cubicBezTo>
                  <a:pt x="898" y="164"/>
                  <a:pt x="897" y="165"/>
                  <a:pt x="896" y="165"/>
                </a:cubicBezTo>
                <a:cubicBezTo>
                  <a:pt x="896" y="165"/>
                  <a:pt x="895" y="165"/>
                  <a:pt x="894" y="166"/>
                </a:cubicBezTo>
                <a:cubicBezTo>
                  <a:pt x="894" y="166"/>
                  <a:pt x="893" y="166"/>
                  <a:pt x="892" y="166"/>
                </a:cubicBezTo>
                <a:cubicBezTo>
                  <a:pt x="892" y="167"/>
                  <a:pt x="891" y="167"/>
                  <a:pt x="891" y="167"/>
                </a:cubicBezTo>
                <a:cubicBezTo>
                  <a:pt x="890" y="168"/>
                  <a:pt x="889" y="168"/>
                  <a:pt x="888" y="169"/>
                </a:cubicBezTo>
                <a:lnTo>
                  <a:pt x="887" y="170"/>
                </a:lnTo>
                <a:cubicBezTo>
                  <a:pt x="886" y="170"/>
                  <a:pt x="886" y="171"/>
                  <a:pt x="885" y="171"/>
                </a:cubicBezTo>
                <a:lnTo>
                  <a:pt x="884" y="172"/>
                </a:lnTo>
                <a:lnTo>
                  <a:pt x="274" y="657"/>
                </a:lnTo>
                <a:lnTo>
                  <a:pt x="43" y="657"/>
                </a:lnTo>
                <a:cubicBezTo>
                  <a:pt x="19" y="657"/>
                  <a:pt x="0" y="676"/>
                  <a:pt x="0" y="700"/>
                </a:cubicBezTo>
                <a:cubicBezTo>
                  <a:pt x="0" y="724"/>
                  <a:pt x="19" y="743"/>
                  <a:pt x="43" y="743"/>
                </a:cubicBezTo>
                <a:lnTo>
                  <a:pt x="289" y="743"/>
                </a:lnTo>
                <a:cubicBezTo>
                  <a:pt x="290" y="743"/>
                  <a:pt x="291" y="743"/>
                  <a:pt x="293" y="743"/>
                </a:cubicBezTo>
                <a:lnTo>
                  <a:pt x="294" y="743"/>
                </a:lnTo>
                <a:cubicBezTo>
                  <a:pt x="295" y="743"/>
                  <a:pt x="296" y="742"/>
                  <a:pt x="297" y="742"/>
                </a:cubicBezTo>
                <a:lnTo>
                  <a:pt x="298" y="742"/>
                </a:lnTo>
                <a:cubicBezTo>
                  <a:pt x="299" y="742"/>
                  <a:pt x="300" y="742"/>
                  <a:pt x="301" y="741"/>
                </a:cubicBezTo>
                <a:lnTo>
                  <a:pt x="302" y="741"/>
                </a:lnTo>
                <a:cubicBezTo>
                  <a:pt x="303" y="741"/>
                  <a:pt x="304" y="740"/>
                  <a:pt x="304" y="740"/>
                </a:cubicBezTo>
                <a:cubicBezTo>
                  <a:pt x="305" y="740"/>
                  <a:pt x="305" y="740"/>
                  <a:pt x="306" y="740"/>
                </a:cubicBezTo>
                <a:cubicBezTo>
                  <a:pt x="307" y="739"/>
                  <a:pt x="308" y="739"/>
                  <a:pt x="309" y="738"/>
                </a:cubicBezTo>
                <a:cubicBezTo>
                  <a:pt x="310" y="737"/>
                  <a:pt x="311" y="737"/>
                  <a:pt x="313" y="736"/>
                </a:cubicBezTo>
                <a:cubicBezTo>
                  <a:pt x="313" y="736"/>
                  <a:pt x="313" y="735"/>
                  <a:pt x="314" y="735"/>
                </a:cubicBezTo>
                <a:lnTo>
                  <a:pt x="315" y="734"/>
                </a:lnTo>
                <a:lnTo>
                  <a:pt x="926" y="249"/>
                </a:lnTo>
                <a:lnTo>
                  <a:pt x="1176" y="249"/>
                </a:lnTo>
                <a:lnTo>
                  <a:pt x="1087" y="338"/>
                </a:lnTo>
                <a:cubicBezTo>
                  <a:pt x="1070" y="355"/>
                  <a:pt x="1070" y="382"/>
                  <a:pt x="1087" y="399"/>
                </a:cubicBezTo>
                <a:cubicBezTo>
                  <a:pt x="1095" y="407"/>
                  <a:pt x="1106" y="411"/>
                  <a:pt x="1117" y="411"/>
                </a:cubicBezTo>
                <a:cubicBezTo>
                  <a:pt x="1128" y="411"/>
                  <a:pt x="1139" y="407"/>
                  <a:pt x="1148" y="399"/>
                </a:cubicBezTo>
                <a:lnTo>
                  <a:pt x="1310" y="236"/>
                </a:lnTo>
                <a:cubicBezTo>
                  <a:pt x="1311" y="236"/>
                  <a:pt x="1311" y="235"/>
                  <a:pt x="1312" y="235"/>
                </a:cubicBezTo>
                <a:cubicBezTo>
                  <a:pt x="1312" y="234"/>
                  <a:pt x="1312" y="234"/>
                  <a:pt x="1313" y="233"/>
                </a:cubicBezTo>
                <a:cubicBezTo>
                  <a:pt x="1313" y="233"/>
                  <a:pt x="1314" y="232"/>
                  <a:pt x="1315" y="231"/>
                </a:cubicBezTo>
                <a:cubicBezTo>
                  <a:pt x="1315" y="230"/>
                  <a:pt x="1315" y="230"/>
                  <a:pt x="1315" y="230"/>
                </a:cubicBezTo>
                <a:cubicBezTo>
                  <a:pt x="1316" y="229"/>
                  <a:pt x="1317" y="228"/>
                  <a:pt x="1317" y="227"/>
                </a:cubicBezTo>
                <a:lnTo>
                  <a:pt x="1317" y="226"/>
                </a:lnTo>
                <a:cubicBezTo>
                  <a:pt x="1318" y="226"/>
                  <a:pt x="1319" y="224"/>
                  <a:pt x="1319" y="223"/>
                </a:cubicBezTo>
                <a:cubicBezTo>
                  <a:pt x="1320" y="222"/>
                  <a:pt x="1320" y="221"/>
                  <a:pt x="1320" y="219"/>
                </a:cubicBezTo>
                <a:cubicBezTo>
                  <a:pt x="1321" y="219"/>
                  <a:pt x="1321" y="219"/>
                  <a:pt x="1321" y="219"/>
                </a:cubicBezTo>
                <a:cubicBezTo>
                  <a:pt x="1321" y="218"/>
                  <a:pt x="1322" y="216"/>
                  <a:pt x="1322" y="21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1" name="Freeform 460">
            <a:extLst>
              <a:ext uri="{FF2B5EF4-FFF2-40B4-BE49-F238E27FC236}">
                <a16:creationId xmlns:a16="http://schemas.microsoft.com/office/drawing/2014/main" id="{6BA5EA9C-5214-934B-B907-874B7FB62F81}"/>
              </a:ext>
            </a:extLst>
          </p:cNvPr>
          <p:cNvSpPr/>
          <p:nvPr/>
        </p:nvSpPr>
        <p:spPr>
          <a:xfrm>
            <a:off x="6321193" y="6928578"/>
            <a:ext cx="240120" cy="15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8" h="422">
                <a:moveTo>
                  <a:pt x="660" y="241"/>
                </a:moveTo>
                <a:lnTo>
                  <a:pt x="661" y="240"/>
                </a:lnTo>
                <a:cubicBezTo>
                  <a:pt x="661" y="239"/>
                  <a:pt x="662" y="238"/>
                  <a:pt x="662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4" y="236"/>
                  <a:pt x="664" y="235"/>
                  <a:pt x="664" y="234"/>
                </a:cubicBezTo>
                <a:cubicBezTo>
                  <a:pt x="665" y="233"/>
                  <a:pt x="665" y="233"/>
                  <a:pt x="665" y="233"/>
                </a:cubicBezTo>
                <a:cubicBezTo>
                  <a:pt x="665" y="232"/>
                  <a:pt x="666" y="231"/>
                  <a:pt x="666" y="230"/>
                </a:cubicBezTo>
                <a:cubicBezTo>
                  <a:pt x="666" y="229"/>
                  <a:pt x="666" y="229"/>
                  <a:pt x="666" y="229"/>
                </a:cubicBezTo>
                <a:cubicBezTo>
                  <a:pt x="667" y="228"/>
                  <a:pt x="667" y="227"/>
                  <a:pt x="667" y="225"/>
                </a:cubicBezTo>
                <a:cubicBezTo>
                  <a:pt x="670" y="211"/>
                  <a:pt x="666" y="196"/>
                  <a:pt x="656" y="186"/>
                </a:cubicBezTo>
                <a:lnTo>
                  <a:pt x="493" y="23"/>
                </a:lnTo>
                <a:cubicBezTo>
                  <a:pt x="477" y="7"/>
                  <a:pt x="450" y="7"/>
                  <a:pt x="433" y="23"/>
                </a:cubicBezTo>
                <a:cubicBezTo>
                  <a:pt x="417" y="40"/>
                  <a:pt x="417" y="67"/>
                  <a:pt x="433" y="84"/>
                </a:cubicBezTo>
                <a:lnTo>
                  <a:pt x="521" y="173"/>
                </a:lnTo>
                <a:lnTo>
                  <a:pt x="275" y="173"/>
                </a:lnTo>
                <a:lnTo>
                  <a:pt x="70" y="10"/>
                </a:lnTo>
                <a:cubicBezTo>
                  <a:pt x="52" y="-5"/>
                  <a:pt x="24" y="-2"/>
                  <a:pt x="10" y="17"/>
                </a:cubicBezTo>
                <a:cubicBezTo>
                  <a:pt x="-5" y="36"/>
                  <a:pt x="-2" y="63"/>
                  <a:pt x="17" y="77"/>
                </a:cubicBezTo>
                <a:lnTo>
                  <a:pt x="234" y="249"/>
                </a:lnTo>
                <a:cubicBezTo>
                  <a:pt x="234" y="250"/>
                  <a:pt x="235" y="250"/>
                  <a:pt x="235" y="251"/>
                </a:cubicBezTo>
                <a:cubicBezTo>
                  <a:pt x="236" y="251"/>
                  <a:pt x="236" y="251"/>
                  <a:pt x="237" y="251"/>
                </a:cubicBezTo>
                <a:cubicBezTo>
                  <a:pt x="238" y="252"/>
                  <a:pt x="239" y="253"/>
                  <a:pt x="240" y="253"/>
                </a:cubicBezTo>
                <a:lnTo>
                  <a:pt x="240" y="254"/>
                </a:lnTo>
                <a:cubicBezTo>
                  <a:pt x="241" y="254"/>
                  <a:pt x="242" y="255"/>
                  <a:pt x="243" y="255"/>
                </a:cubicBezTo>
                <a:cubicBezTo>
                  <a:pt x="244" y="255"/>
                  <a:pt x="244" y="256"/>
                  <a:pt x="245" y="256"/>
                </a:cubicBezTo>
                <a:cubicBezTo>
                  <a:pt x="246" y="256"/>
                  <a:pt x="246" y="256"/>
                  <a:pt x="247" y="257"/>
                </a:cubicBezTo>
                <a:cubicBezTo>
                  <a:pt x="248" y="257"/>
                  <a:pt x="248" y="257"/>
                  <a:pt x="249" y="257"/>
                </a:cubicBezTo>
                <a:cubicBezTo>
                  <a:pt x="249" y="257"/>
                  <a:pt x="250" y="257"/>
                  <a:pt x="251" y="258"/>
                </a:cubicBezTo>
                <a:cubicBezTo>
                  <a:pt x="252" y="258"/>
                  <a:pt x="252" y="258"/>
                  <a:pt x="252" y="258"/>
                </a:cubicBezTo>
                <a:cubicBezTo>
                  <a:pt x="253" y="258"/>
                  <a:pt x="254" y="258"/>
                  <a:pt x="255" y="258"/>
                </a:cubicBezTo>
                <a:cubicBezTo>
                  <a:pt x="256" y="258"/>
                  <a:pt x="256" y="259"/>
                  <a:pt x="256" y="259"/>
                </a:cubicBezTo>
                <a:cubicBezTo>
                  <a:pt x="258" y="259"/>
                  <a:pt x="259" y="259"/>
                  <a:pt x="260" y="259"/>
                </a:cubicBezTo>
                <a:lnTo>
                  <a:pt x="521" y="259"/>
                </a:lnTo>
                <a:lnTo>
                  <a:pt x="433" y="348"/>
                </a:lnTo>
                <a:cubicBezTo>
                  <a:pt x="417" y="365"/>
                  <a:pt x="417" y="392"/>
                  <a:pt x="433" y="409"/>
                </a:cubicBezTo>
                <a:cubicBezTo>
                  <a:pt x="442" y="417"/>
                  <a:pt x="453" y="422"/>
                  <a:pt x="464" y="422"/>
                </a:cubicBezTo>
                <a:cubicBezTo>
                  <a:pt x="475" y="422"/>
                  <a:pt x="486" y="417"/>
                  <a:pt x="493" y="409"/>
                </a:cubicBezTo>
                <a:lnTo>
                  <a:pt x="656" y="247"/>
                </a:lnTo>
                <a:cubicBezTo>
                  <a:pt x="656" y="246"/>
                  <a:pt x="657" y="246"/>
                  <a:pt x="657" y="245"/>
                </a:cubicBezTo>
                <a:cubicBezTo>
                  <a:pt x="657" y="244"/>
                  <a:pt x="658" y="244"/>
                  <a:pt x="658" y="243"/>
                </a:cubicBezTo>
                <a:cubicBezTo>
                  <a:pt x="659" y="243"/>
                  <a:pt x="660" y="242"/>
                  <a:pt x="660" y="2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2" name="Freeform 461">
            <a:extLst>
              <a:ext uri="{FF2B5EF4-FFF2-40B4-BE49-F238E27FC236}">
                <a16:creationId xmlns:a16="http://schemas.microsoft.com/office/drawing/2014/main" id="{C76B6E00-A131-2E47-B903-8EB5D4C59763}"/>
              </a:ext>
            </a:extLst>
          </p:cNvPr>
          <p:cNvSpPr/>
          <p:nvPr/>
        </p:nvSpPr>
        <p:spPr>
          <a:xfrm>
            <a:off x="6086833" y="6813378"/>
            <a:ext cx="197640" cy="92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0" h="259">
                <a:moveTo>
                  <a:pt x="43" y="86"/>
                </a:moveTo>
                <a:lnTo>
                  <a:pt x="274" y="86"/>
                </a:lnTo>
                <a:lnTo>
                  <a:pt x="481" y="250"/>
                </a:lnTo>
                <a:cubicBezTo>
                  <a:pt x="489" y="256"/>
                  <a:pt x="498" y="259"/>
                  <a:pt x="507" y="259"/>
                </a:cubicBezTo>
                <a:cubicBezTo>
                  <a:pt x="520" y="259"/>
                  <a:pt x="533" y="254"/>
                  <a:pt x="541" y="243"/>
                </a:cubicBezTo>
                <a:cubicBezTo>
                  <a:pt x="556" y="224"/>
                  <a:pt x="553" y="197"/>
                  <a:pt x="534" y="182"/>
                </a:cubicBezTo>
                <a:lnTo>
                  <a:pt x="315" y="9"/>
                </a:lnTo>
                <a:lnTo>
                  <a:pt x="314" y="9"/>
                </a:lnTo>
                <a:cubicBezTo>
                  <a:pt x="313" y="8"/>
                  <a:pt x="313" y="8"/>
                  <a:pt x="312" y="7"/>
                </a:cubicBezTo>
                <a:cubicBezTo>
                  <a:pt x="311" y="7"/>
                  <a:pt x="311" y="6"/>
                  <a:pt x="310" y="6"/>
                </a:cubicBezTo>
                <a:cubicBezTo>
                  <a:pt x="310" y="6"/>
                  <a:pt x="309" y="5"/>
                  <a:pt x="308" y="5"/>
                </a:cubicBezTo>
                <a:cubicBezTo>
                  <a:pt x="308" y="5"/>
                  <a:pt x="307" y="4"/>
                  <a:pt x="306" y="4"/>
                </a:cubicBezTo>
                <a:cubicBezTo>
                  <a:pt x="306" y="4"/>
                  <a:pt x="305" y="3"/>
                  <a:pt x="304" y="3"/>
                </a:cubicBezTo>
                <a:lnTo>
                  <a:pt x="303" y="3"/>
                </a:lnTo>
                <a:cubicBezTo>
                  <a:pt x="302" y="2"/>
                  <a:pt x="301" y="2"/>
                  <a:pt x="301" y="2"/>
                </a:cubicBezTo>
                <a:cubicBezTo>
                  <a:pt x="300" y="2"/>
                  <a:pt x="299" y="2"/>
                  <a:pt x="298" y="1"/>
                </a:cubicBezTo>
                <a:cubicBezTo>
                  <a:pt x="298" y="1"/>
                  <a:pt x="297" y="1"/>
                  <a:pt x="296" y="1"/>
                </a:cubicBezTo>
                <a:cubicBezTo>
                  <a:pt x="296" y="1"/>
                  <a:pt x="295" y="1"/>
                  <a:pt x="294" y="1"/>
                </a:cubicBezTo>
                <a:cubicBezTo>
                  <a:pt x="294" y="0"/>
                  <a:pt x="293" y="0"/>
                  <a:pt x="292" y="0"/>
                </a:cubicBezTo>
                <a:cubicBezTo>
                  <a:pt x="291" y="0"/>
                  <a:pt x="291" y="0"/>
                  <a:pt x="290" y="0"/>
                </a:cubicBezTo>
                <a:cubicBezTo>
                  <a:pt x="289" y="0"/>
                  <a:pt x="289" y="0"/>
                  <a:pt x="288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6"/>
                  <a:pt x="43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3" name="Freeform 462">
            <a:extLst>
              <a:ext uri="{FF2B5EF4-FFF2-40B4-BE49-F238E27FC236}">
                <a16:creationId xmlns:a16="http://schemas.microsoft.com/office/drawing/2014/main" id="{547C4362-3B93-8049-9136-5100198B811B}"/>
              </a:ext>
            </a:extLst>
          </p:cNvPr>
          <p:cNvSpPr/>
          <p:nvPr/>
        </p:nvSpPr>
        <p:spPr>
          <a:xfrm>
            <a:off x="6844993" y="6739218"/>
            <a:ext cx="176400" cy="176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1" h="491">
                <a:moveTo>
                  <a:pt x="245" y="491"/>
                </a:moveTo>
                <a:cubicBezTo>
                  <a:pt x="110" y="491"/>
                  <a:pt x="0" y="381"/>
                  <a:pt x="0" y="245"/>
                </a:cubicBezTo>
                <a:cubicBezTo>
                  <a:pt x="0" y="110"/>
                  <a:pt x="110" y="0"/>
                  <a:pt x="245" y="0"/>
                </a:cubicBezTo>
                <a:cubicBezTo>
                  <a:pt x="381" y="0"/>
                  <a:pt x="491" y="110"/>
                  <a:pt x="491" y="245"/>
                </a:cubicBezTo>
                <a:cubicBezTo>
                  <a:pt x="491" y="381"/>
                  <a:pt x="381" y="491"/>
                  <a:pt x="245" y="49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4" name="Freeform 463">
            <a:extLst>
              <a:ext uri="{FF2B5EF4-FFF2-40B4-BE49-F238E27FC236}">
                <a16:creationId xmlns:a16="http://schemas.microsoft.com/office/drawing/2014/main" id="{8294E9BB-12BF-AA46-AC91-77BA10556411}"/>
              </a:ext>
            </a:extLst>
          </p:cNvPr>
          <p:cNvSpPr/>
          <p:nvPr/>
        </p:nvSpPr>
        <p:spPr>
          <a:xfrm>
            <a:off x="6783792" y="6932177"/>
            <a:ext cx="299160" cy="167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2" h="466">
                <a:moveTo>
                  <a:pt x="789" y="466"/>
                </a:moveTo>
                <a:lnTo>
                  <a:pt x="43" y="466"/>
                </a:lnTo>
                <a:cubicBezTo>
                  <a:pt x="20" y="466"/>
                  <a:pt x="0" y="447"/>
                  <a:pt x="0" y="423"/>
                </a:cubicBezTo>
                <a:lnTo>
                  <a:pt x="0" y="251"/>
                </a:lnTo>
                <a:cubicBezTo>
                  <a:pt x="0" y="191"/>
                  <a:pt x="29" y="136"/>
                  <a:pt x="78" y="102"/>
                </a:cubicBezTo>
                <a:cubicBezTo>
                  <a:pt x="172" y="36"/>
                  <a:pt x="292" y="0"/>
                  <a:pt x="415" y="0"/>
                </a:cubicBezTo>
                <a:cubicBezTo>
                  <a:pt x="540" y="0"/>
                  <a:pt x="660" y="37"/>
                  <a:pt x="755" y="104"/>
                </a:cubicBezTo>
                <a:cubicBezTo>
                  <a:pt x="802" y="137"/>
                  <a:pt x="831" y="191"/>
                  <a:pt x="831" y="250"/>
                </a:cubicBezTo>
                <a:cubicBezTo>
                  <a:pt x="831" y="298"/>
                  <a:pt x="832" y="367"/>
                  <a:pt x="832" y="423"/>
                </a:cubicBezTo>
                <a:cubicBezTo>
                  <a:pt x="832" y="447"/>
                  <a:pt x="812" y="466"/>
                  <a:pt x="789" y="4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5" name="Freeform 464">
            <a:extLst>
              <a:ext uri="{FF2B5EF4-FFF2-40B4-BE49-F238E27FC236}">
                <a16:creationId xmlns:a16="http://schemas.microsoft.com/office/drawing/2014/main" id="{BD56AF8E-D90D-0E43-BE10-B4230D600B60}"/>
              </a:ext>
            </a:extLst>
          </p:cNvPr>
          <p:cNvSpPr/>
          <p:nvPr/>
        </p:nvSpPr>
        <p:spPr>
          <a:xfrm>
            <a:off x="7048752" y="6770538"/>
            <a:ext cx="147600" cy="147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1" h="410">
                <a:moveTo>
                  <a:pt x="206" y="410"/>
                </a:moveTo>
                <a:cubicBezTo>
                  <a:pt x="92" y="410"/>
                  <a:pt x="0" y="318"/>
                  <a:pt x="0" y="205"/>
                </a:cubicBezTo>
                <a:cubicBezTo>
                  <a:pt x="0" y="92"/>
                  <a:pt x="92" y="0"/>
                  <a:pt x="206" y="0"/>
                </a:cubicBezTo>
                <a:cubicBezTo>
                  <a:pt x="319" y="0"/>
                  <a:pt x="411" y="92"/>
                  <a:pt x="411" y="205"/>
                </a:cubicBezTo>
                <a:cubicBezTo>
                  <a:pt x="411" y="318"/>
                  <a:pt x="319" y="410"/>
                  <a:pt x="206" y="4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6" name="Freeform 465">
            <a:extLst>
              <a:ext uri="{FF2B5EF4-FFF2-40B4-BE49-F238E27FC236}">
                <a16:creationId xmlns:a16="http://schemas.microsoft.com/office/drawing/2014/main" id="{76243F7D-F1D1-2640-9217-46DDB1D37AD5}"/>
              </a:ext>
            </a:extLst>
          </p:cNvPr>
          <p:cNvSpPr/>
          <p:nvPr/>
        </p:nvSpPr>
        <p:spPr>
          <a:xfrm>
            <a:off x="6810793" y="5413699"/>
            <a:ext cx="477360" cy="32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907">
                <a:moveTo>
                  <a:pt x="1162" y="735"/>
                </a:moveTo>
                <a:cubicBezTo>
                  <a:pt x="1103" y="791"/>
                  <a:pt x="1016" y="821"/>
                  <a:pt x="912" y="821"/>
                </a:cubicBezTo>
                <a:lnTo>
                  <a:pt x="309" y="821"/>
                </a:lnTo>
                <a:cubicBezTo>
                  <a:pt x="218" y="821"/>
                  <a:pt x="146" y="786"/>
                  <a:pt x="110" y="722"/>
                </a:cubicBezTo>
                <a:cubicBezTo>
                  <a:pt x="78" y="667"/>
                  <a:pt x="79" y="597"/>
                  <a:pt x="112" y="541"/>
                </a:cubicBezTo>
                <a:cubicBezTo>
                  <a:pt x="131" y="508"/>
                  <a:pt x="161" y="480"/>
                  <a:pt x="198" y="461"/>
                </a:cubicBezTo>
                <a:cubicBezTo>
                  <a:pt x="241" y="439"/>
                  <a:pt x="293" y="428"/>
                  <a:pt x="352" y="428"/>
                </a:cubicBezTo>
                <a:cubicBezTo>
                  <a:pt x="353" y="428"/>
                  <a:pt x="354" y="428"/>
                  <a:pt x="355" y="428"/>
                </a:cubicBezTo>
                <a:cubicBezTo>
                  <a:pt x="388" y="428"/>
                  <a:pt x="418" y="434"/>
                  <a:pt x="446" y="447"/>
                </a:cubicBezTo>
                <a:cubicBezTo>
                  <a:pt x="459" y="452"/>
                  <a:pt x="473" y="451"/>
                  <a:pt x="485" y="445"/>
                </a:cubicBezTo>
                <a:cubicBezTo>
                  <a:pt x="497" y="438"/>
                  <a:pt x="505" y="426"/>
                  <a:pt x="506" y="412"/>
                </a:cubicBezTo>
                <a:cubicBezTo>
                  <a:pt x="519" y="298"/>
                  <a:pt x="616" y="213"/>
                  <a:pt x="730" y="213"/>
                </a:cubicBezTo>
                <a:cubicBezTo>
                  <a:pt x="803" y="213"/>
                  <a:pt x="872" y="248"/>
                  <a:pt x="914" y="308"/>
                </a:cubicBezTo>
                <a:cubicBezTo>
                  <a:pt x="924" y="321"/>
                  <a:pt x="941" y="328"/>
                  <a:pt x="957" y="325"/>
                </a:cubicBezTo>
                <a:cubicBezTo>
                  <a:pt x="972" y="322"/>
                  <a:pt x="985" y="321"/>
                  <a:pt x="998" y="321"/>
                </a:cubicBezTo>
                <a:cubicBezTo>
                  <a:pt x="1074" y="322"/>
                  <a:pt x="1137" y="348"/>
                  <a:pt x="1181" y="394"/>
                </a:cubicBezTo>
                <a:cubicBezTo>
                  <a:pt x="1220" y="436"/>
                  <a:pt x="1241" y="493"/>
                  <a:pt x="1241" y="553"/>
                </a:cubicBezTo>
                <a:cubicBezTo>
                  <a:pt x="1240" y="622"/>
                  <a:pt x="1212" y="687"/>
                  <a:pt x="1162" y="735"/>
                </a:cubicBezTo>
                <a:close/>
                <a:moveTo>
                  <a:pt x="1243" y="336"/>
                </a:moveTo>
                <a:cubicBezTo>
                  <a:pt x="1183" y="271"/>
                  <a:pt x="1099" y="237"/>
                  <a:pt x="999" y="235"/>
                </a:cubicBezTo>
                <a:cubicBezTo>
                  <a:pt x="989" y="235"/>
                  <a:pt x="979" y="235"/>
                  <a:pt x="968" y="237"/>
                </a:cubicBezTo>
                <a:cubicBezTo>
                  <a:pt x="909" y="167"/>
                  <a:pt x="822" y="127"/>
                  <a:pt x="730" y="127"/>
                </a:cubicBezTo>
                <a:cubicBezTo>
                  <a:pt x="672" y="127"/>
                  <a:pt x="617" y="143"/>
                  <a:pt x="570" y="171"/>
                </a:cubicBezTo>
                <a:cubicBezTo>
                  <a:pt x="548" y="73"/>
                  <a:pt x="461" y="0"/>
                  <a:pt x="356" y="0"/>
                </a:cubicBezTo>
                <a:cubicBezTo>
                  <a:pt x="237" y="0"/>
                  <a:pt x="138" y="98"/>
                  <a:pt x="138" y="218"/>
                </a:cubicBezTo>
                <a:cubicBezTo>
                  <a:pt x="138" y="275"/>
                  <a:pt x="160" y="328"/>
                  <a:pt x="197" y="368"/>
                </a:cubicBezTo>
                <a:cubicBezTo>
                  <a:pt x="184" y="373"/>
                  <a:pt x="171" y="378"/>
                  <a:pt x="159" y="385"/>
                </a:cubicBezTo>
                <a:cubicBezTo>
                  <a:pt x="107" y="411"/>
                  <a:pt x="65" y="450"/>
                  <a:pt x="38" y="497"/>
                </a:cubicBezTo>
                <a:cubicBezTo>
                  <a:pt x="-11" y="580"/>
                  <a:pt x="-12" y="683"/>
                  <a:pt x="35" y="765"/>
                </a:cubicBezTo>
                <a:cubicBezTo>
                  <a:pt x="87" y="855"/>
                  <a:pt x="187" y="907"/>
                  <a:pt x="309" y="907"/>
                </a:cubicBezTo>
                <a:lnTo>
                  <a:pt x="912" y="907"/>
                </a:lnTo>
                <a:cubicBezTo>
                  <a:pt x="1039" y="907"/>
                  <a:pt x="1146" y="869"/>
                  <a:pt x="1221" y="797"/>
                </a:cubicBezTo>
                <a:cubicBezTo>
                  <a:pt x="1288" y="733"/>
                  <a:pt x="1326" y="647"/>
                  <a:pt x="1327" y="554"/>
                </a:cubicBezTo>
                <a:cubicBezTo>
                  <a:pt x="1327" y="471"/>
                  <a:pt x="1298" y="394"/>
                  <a:pt x="1243" y="3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7" name="Freeform 466">
            <a:extLst>
              <a:ext uri="{FF2B5EF4-FFF2-40B4-BE49-F238E27FC236}">
                <a16:creationId xmlns:a16="http://schemas.microsoft.com/office/drawing/2014/main" id="{1A956876-C80C-A741-906C-8ACDAFCE94F7}"/>
              </a:ext>
            </a:extLst>
          </p:cNvPr>
          <p:cNvSpPr/>
          <p:nvPr/>
        </p:nvSpPr>
        <p:spPr>
          <a:xfrm>
            <a:off x="6923473" y="5308578"/>
            <a:ext cx="30600" cy="71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00">
                <a:moveTo>
                  <a:pt x="43" y="200"/>
                </a:moveTo>
                <a:cubicBezTo>
                  <a:pt x="67" y="200"/>
                  <a:pt x="86" y="181"/>
                  <a:pt x="86" y="157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lnTo>
                  <a:pt x="0" y="157"/>
                </a:lnTo>
                <a:cubicBezTo>
                  <a:pt x="0" y="181"/>
                  <a:pt x="19" y="200"/>
                  <a:pt x="43" y="20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8" name="Freeform 467">
            <a:extLst>
              <a:ext uri="{FF2B5EF4-FFF2-40B4-BE49-F238E27FC236}">
                <a16:creationId xmlns:a16="http://schemas.microsoft.com/office/drawing/2014/main" id="{5037768A-38D7-694A-80D4-1EBEE7D091F4}"/>
              </a:ext>
            </a:extLst>
          </p:cNvPr>
          <p:cNvSpPr/>
          <p:nvPr/>
        </p:nvSpPr>
        <p:spPr>
          <a:xfrm>
            <a:off x="7013112" y="5358258"/>
            <a:ext cx="59760" cy="60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7" h="168">
                <a:moveTo>
                  <a:pt x="43" y="168"/>
                </a:moveTo>
                <a:cubicBezTo>
                  <a:pt x="54" y="168"/>
                  <a:pt x="65" y="163"/>
                  <a:pt x="74" y="155"/>
                </a:cubicBezTo>
                <a:lnTo>
                  <a:pt x="155" y="74"/>
                </a:lnTo>
                <a:cubicBezTo>
                  <a:pt x="171" y="57"/>
                  <a:pt x="171" y="30"/>
                  <a:pt x="155" y="13"/>
                </a:cubicBezTo>
                <a:cubicBezTo>
                  <a:pt x="138" y="-4"/>
                  <a:pt x="111" y="-4"/>
                  <a:pt x="94" y="13"/>
                </a:cubicBezTo>
                <a:lnTo>
                  <a:pt x="13" y="94"/>
                </a:lnTo>
                <a:cubicBezTo>
                  <a:pt x="-4" y="111"/>
                  <a:pt x="-4" y="138"/>
                  <a:pt x="13" y="155"/>
                </a:cubicBezTo>
                <a:cubicBezTo>
                  <a:pt x="21" y="163"/>
                  <a:pt x="32" y="168"/>
                  <a:pt x="43" y="1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9" name="Freeform 468">
            <a:extLst>
              <a:ext uri="{FF2B5EF4-FFF2-40B4-BE49-F238E27FC236}">
                <a16:creationId xmlns:a16="http://schemas.microsoft.com/office/drawing/2014/main" id="{1C414D28-58AB-BF4B-8BB0-9DBC8384473B}"/>
              </a:ext>
            </a:extLst>
          </p:cNvPr>
          <p:cNvSpPr/>
          <p:nvPr/>
        </p:nvSpPr>
        <p:spPr>
          <a:xfrm>
            <a:off x="6755712" y="5476698"/>
            <a:ext cx="716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0" h="86">
                <a:moveTo>
                  <a:pt x="200" y="43"/>
                </a:moveTo>
                <a:cubicBezTo>
                  <a:pt x="200" y="19"/>
                  <a:pt x="181" y="0"/>
                  <a:pt x="157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7"/>
                  <a:pt x="19" y="86"/>
                  <a:pt x="43" y="86"/>
                </a:cubicBezTo>
                <a:lnTo>
                  <a:pt x="157" y="86"/>
                </a:lnTo>
                <a:cubicBezTo>
                  <a:pt x="181" y="86"/>
                  <a:pt x="200" y="67"/>
                  <a:pt x="200" y="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0" name="Freeform 469">
            <a:extLst>
              <a:ext uri="{FF2B5EF4-FFF2-40B4-BE49-F238E27FC236}">
                <a16:creationId xmlns:a16="http://schemas.microsoft.com/office/drawing/2014/main" id="{03C95689-2E32-3447-87D8-2C243C04258F}"/>
              </a:ext>
            </a:extLst>
          </p:cNvPr>
          <p:cNvSpPr/>
          <p:nvPr/>
        </p:nvSpPr>
        <p:spPr>
          <a:xfrm>
            <a:off x="6804673" y="5358258"/>
            <a:ext cx="59760" cy="5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7" h="167">
                <a:moveTo>
                  <a:pt x="94" y="155"/>
                </a:moveTo>
                <a:cubicBezTo>
                  <a:pt x="103" y="163"/>
                  <a:pt x="114" y="167"/>
                  <a:pt x="125" y="167"/>
                </a:cubicBezTo>
                <a:cubicBezTo>
                  <a:pt x="136" y="167"/>
                  <a:pt x="147" y="163"/>
                  <a:pt x="155" y="155"/>
                </a:cubicBezTo>
                <a:cubicBezTo>
                  <a:pt x="172" y="138"/>
                  <a:pt x="172" y="111"/>
                  <a:pt x="155" y="94"/>
                </a:cubicBezTo>
                <a:lnTo>
                  <a:pt x="74" y="13"/>
                </a:lnTo>
                <a:cubicBezTo>
                  <a:pt x="57" y="-4"/>
                  <a:pt x="30" y="-4"/>
                  <a:pt x="13" y="13"/>
                </a:cubicBezTo>
                <a:cubicBezTo>
                  <a:pt x="-4" y="30"/>
                  <a:pt x="-4" y="57"/>
                  <a:pt x="13" y="7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1" name="Freeform 470">
            <a:extLst>
              <a:ext uri="{FF2B5EF4-FFF2-40B4-BE49-F238E27FC236}">
                <a16:creationId xmlns:a16="http://schemas.microsoft.com/office/drawing/2014/main" id="{69E2C82C-759D-A943-9E26-750F1FFF51C2}"/>
              </a:ext>
            </a:extLst>
          </p:cNvPr>
          <p:cNvSpPr/>
          <p:nvPr/>
        </p:nvSpPr>
        <p:spPr>
          <a:xfrm>
            <a:off x="1259593" y="3349817"/>
            <a:ext cx="364320" cy="283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788">
                <a:moveTo>
                  <a:pt x="429" y="111"/>
                </a:moveTo>
                <a:lnTo>
                  <a:pt x="584" y="111"/>
                </a:lnTo>
                <a:cubicBezTo>
                  <a:pt x="608" y="111"/>
                  <a:pt x="627" y="130"/>
                  <a:pt x="627" y="154"/>
                </a:cubicBezTo>
                <a:cubicBezTo>
                  <a:pt x="627" y="177"/>
                  <a:pt x="608" y="197"/>
                  <a:pt x="584" y="197"/>
                </a:cubicBezTo>
                <a:lnTo>
                  <a:pt x="429" y="197"/>
                </a:lnTo>
                <a:cubicBezTo>
                  <a:pt x="405" y="197"/>
                  <a:pt x="386" y="177"/>
                  <a:pt x="386" y="154"/>
                </a:cubicBezTo>
                <a:cubicBezTo>
                  <a:pt x="386" y="130"/>
                  <a:pt x="405" y="111"/>
                  <a:pt x="429" y="111"/>
                </a:cubicBezTo>
                <a:close/>
                <a:moveTo>
                  <a:pt x="0" y="730"/>
                </a:moveTo>
                <a:cubicBezTo>
                  <a:pt x="0" y="762"/>
                  <a:pt x="27" y="788"/>
                  <a:pt x="60" y="788"/>
                </a:cubicBezTo>
                <a:lnTo>
                  <a:pt x="953" y="788"/>
                </a:lnTo>
                <a:cubicBezTo>
                  <a:pt x="986" y="788"/>
                  <a:pt x="1013" y="762"/>
                  <a:pt x="1013" y="730"/>
                </a:cubicBezTo>
                <a:lnTo>
                  <a:pt x="101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2" name="Freeform 471">
            <a:extLst>
              <a:ext uri="{FF2B5EF4-FFF2-40B4-BE49-F238E27FC236}">
                <a16:creationId xmlns:a16="http://schemas.microsoft.com/office/drawing/2014/main" id="{2E55F310-99C8-484E-AFBF-B1CB9D4192C4}"/>
              </a:ext>
            </a:extLst>
          </p:cNvPr>
          <p:cNvSpPr/>
          <p:nvPr/>
        </p:nvSpPr>
        <p:spPr>
          <a:xfrm>
            <a:off x="1236193" y="3225258"/>
            <a:ext cx="411120" cy="103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43" h="288">
                <a:moveTo>
                  <a:pt x="1080" y="0"/>
                </a:moveTo>
                <a:lnTo>
                  <a:pt x="63" y="0"/>
                </a:lnTo>
                <a:cubicBezTo>
                  <a:pt x="19" y="0"/>
                  <a:pt x="0" y="22"/>
                  <a:pt x="0" y="44"/>
                </a:cubicBezTo>
                <a:lnTo>
                  <a:pt x="0" y="245"/>
                </a:lnTo>
                <a:cubicBezTo>
                  <a:pt x="0" y="267"/>
                  <a:pt x="19" y="288"/>
                  <a:pt x="63" y="288"/>
                </a:cubicBezTo>
                <a:lnTo>
                  <a:pt x="65" y="288"/>
                </a:lnTo>
                <a:lnTo>
                  <a:pt x="1078" y="288"/>
                </a:lnTo>
                <a:lnTo>
                  <a:pt x="1080" y="288"/>
                </a:lnTo>
                <a:cubicBezTo>
                  <a:pt x="1086" y="288"/>
                  <a:pt x="1092" y="288"/>
                  <a:pt x="1097" y="287"/>
                </a:cubicBezTo>
                <a:lnTo>
                  <a:pt x="46" y="287"/>
                </a:lnTo>
                <a:lnTo>
                  <a:pt x="1097" y="287"/>
                </a:lnTo>
                <a:cubicBezTo>
                  <a:pt x="1128" y="282"/>
                  <a:pt x="1143" y="263"/>
                  <a:pt x="1143" y="245"/>
                </a:cubicBezTo>
                <a:lnTo>
                  <a:pt x="1143" y="44"/>
                </a:lnTo>
                <a:cubicBezTo>
                  <a:pt x="1143" y="22"/>
                  <a:pt x="1123" y="0"/>
                  <a:pt x="108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3" name="Freeform 472">
            <a:extLst>
              <a:ext uri="{FF2B5EF4-FFF2-40B4-BE49-F238E27FC236}">
                <a16:creationId xmlns:a16="http://schemas.microsoft.com/office/drawing/2014/main" id="{A6F3DB08-C7C7-C44A-8B10-0760A246DC8E}"/>
              </a:ext>
            </a:extLst>
          </p:cNvPr>
          <p:cNvSpPr/>
          <p:nvPr/>
        </p:nvSpPr>
        <p:spPr>
          <a:xfrm>
            <a:off x="2850433" y="3215179"/>
            <a:ext cx="191880" cy="38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4" h="1078">
                <a:moveTo>
                  <a:pt x="476" y="0"/>
                </a:moveTo>
                <a:cubicBezTo>
                  <a:pt x="475" y="0"/>
                  <a:pt x="473" y="1"/>
                  <a:pt x="471" y="1"/>
                </a:cubicBezTo>
                <a:lnTo>
                  <a:pt x="13" y="62"/>
                </a:lnTo>
                <a:cubicBezTo>
                  <a:pt x="9" y="62"/>
                  <a:pt x="6" y="66"/>
                  <a:pt x="6" y="70"/>
                </a:cubicBezTo>
                <a:lnTo>
                  <a:pt x="0" y="1069"/>
                </a:lnTo>
                <a:cubicBezTo>
                  <a:pt x="0" y="1072"/>
                  <a:pt x="3" y="1076"/>
                  <a:pt x="6" y="1077"/>
                </a:cubicBezTo>
                <a:cubicBezTo>
                  <a:pt x="10" y="1077"/>
                  <a:pt x="14" y="1078"/>
                  <a:pt x="18" y="1078"/>
                </a:cubicBezTo>
                <a:cubicBezTo>
                  <a:pt x="21" y="1078"/>
                  <a:pt x="25" y="1077"/>
                  <a:pt x="28" y="1077"/>
                </a:cubicBezTo>
                <a:lnTo>
                  <a:pt x="482" y="965"/>
                </a:lnTo>
                <a:cubicBezTo>
                  <a:pt x="510" y="961"/>
                  <a:pt x="533" y="935"/>
                  <a:pt x="533" y="904"/>
                </a:cubicBezTo>
                <a:lnTo>
                  <a:pt x="534" y="704"/>
                </a:lnTo>
                <a:lnTo>
                  <a:pt x="534" y="62"/>
                </a:lnTo>
                <a:cubicBezTo>
                  <a:pt x="534" y="28"/>
                  <a:pt x="508" y="0"/>
                  <a:pt x="47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4" name="Freeform 473">
            <a:extLst>
              <a:ext uri="{FF2B5EF4-FFF2-40B4-BE49-F238E27FC236}">
                <a16:creationId xmlns:a16="http://schemas.microsoft.com/office/drawing/2014/main" id="{63004C00-29C2-D34C-BCEB-28BF57F96314}"/>
              </a:ext>
            </a:extLst>
          </p:cNvPr>
          <p:cNvSpPr/>
          <p:nvPr/>
        </p:nvSpPr>
        <p:spPr>
          <a:xfrm>
            <a:off x="2631193" y="3215179"/>
            <a:ext cx="191880" cy="38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4" h="1078">
                <a:moveTo>
                  <a:pt x="0" y="62"/>
                </a:moveTo>
                <a:lnTo>
                  <a:pt x="0" y="704"/>
                </a:lnTo>
                <a:lnTo>
                  <a:pt x="2" y="904"/>
                </a:lnTo>
                <a:cubicBezTo>
                  <a:pt x="2" y="935"/>
                  <a:pt x="24" y="961"/>
                  <a:pt x="53" y="965"/>
                </a:cubicBezTo>
                <a:lnTo>
                  <a:pt x="507" y="1077"/>
                </a:lnTo>
                <a:cubicBezTo>
                  <a:pt x="510" y="1077"/>
                  <a:pt x="513" y="1078"/>
                  <a:pt x="516" y="1078"/>
                </a:cubicBezTo>
                <a:cubicBezTo>
                  <a:pt x="520" y="1078"/>
                  <a:pt x="524" y="1077"/>
                  <a:pt x="528" y="1077"/>
                </a:cubicBezTo>
                <a:cubicBezTo>
                  <a:pt x="532" y="1076"/>
                  <a:pt x="534" y="1072"/>
                  <a:pt x="534" y="1069"/>
                </a:cubicBezTo>
                <a:lnTo>
                  <a:pt x="529" y="70"/>
                </a:lnTo>
                <a:cubicBezTo>
                  <a:pt x="529" y="66"/>
                  <a:pt x="525" y="62"/>
                  <a:pt x="521" y="62"/>
                </a:cubicBezTo>
                <a:lnTo>
                  <a:pt x="63" y="1"/>
                </a:lnTo>
                <a:cubicBezTo>
                  <a:pt x="61" y="1"/>
                  <a:pt x="60" y="0"/>
                  <a:pt x="58" y="0"/>
                </a:cubicBezTo>
                <a:cubicBezTo>
                  <a:pt x="26" y="0"/>
                  <a:pt x="0" y="28"/>
                  <a:pt x="0" y="6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5" name="Freeform 474">
            <a:extLst>
              <a:ext uri="{FF2B5EF4-FFF2-40B4-BE49-F238E27FC236}">
                <a16:creationId xmlns:a16="http://schemas.microsoft.com/office/drawing/2014/main" id="{04A099B4-BE41-E946-987A-803C3EAEFC05}"/>
              </a:ext>
            </a:extLst>
          </p:cNvPr>
          <p:cNvSpPr/>
          <p:nvPr/>
        </p:nvSpPr>
        <p:spPr>
          <a:xfrm>
            <a:off x="6085753" y="1214298"/>
            <a:ext cx="477000" cy="277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6" h="772">
                <a:moveTo>
                  <a:pt x="68" y="772"/>
                </a:moveTo>
                <a:lnTo>
                  <a:pt x="1258" y="772"/>
                </a:lnTo>
                <a:cubicBezTo>
                  <a:pt x="1296" y="772"/>
                  <a:pt x="1326" y="741"/>
                  <a:pt x="1326" y="704"/>
                </a:cubicBezTo>
                <a:lnTo>
                  <a:pt x="1326" y="0"/>
                </a:lnTo>
                <a:lnTo>
                  <a:pt x="684" y="327"/>
                </a:lnTo>
                <a:cubicBezTo>
                  <a:pt x="683" y="327"/>
                  <a:pt x="682" y="328"/>
                  <a:pt x="681" y="328"/>
                </a:cubicBezTo>
                <a:lnTo>
                  <a:pt x="680" y="328"/>
                </a:lnTo>
                <a:cubicBezTo>
                  <a:pt x="680" y="329"/>
                  <a:pt x="679" y="329"/>
                  <a:pt x="678" y="329"/>
                </a:cubicBezTo>
                <a:lnTo>
                  <a:pt x="677" y="329"/>
                </a:lnTo>
                <a:cubicBezTo>
                  <a:pt x="676" y="330"/>
                  <a:pt x="676" y="330"/>
                  <a:pt x="675" y="330"/>
                </a:cubicBezTo>
                <a:cubicBezTo>
                  <a:pt x="674" y="330"/>
                  <a:pt x="674" y="330"/>
                  <a:pt x="674" y="330"/>
                </a:cubicBezTo>
                <a:cubicBezTo>
                  <a:pt x="673" y="331"/>
                  <a:pt x="672" y="331"/>
                  <a:pt x="672" y="331"/>
                </a:cubicBezTo>
                <a:cubicBezTo>
                  <a:pt x="671" y="331"/>
                  <a:pt x="671" y="331"/>
                  <a:pt x="671" y="331"/>
                </a:cubicBezTo>
                <a:cubicBezTo>
                  <a:pt x="670" y="331"/>
                  <a:pt x="669" y="331"/>
                  <a:pt x="668" y="332"/>
                </a:cubicBezTo>
                <a:cubicBezTo>
                  <a:pt x="667" y="332"/>
                  <a:pt x="666" y="332"/>
                  <a:pt x="665" y="332"/>
                </a:cubicBezTo>
                <a:lnTo>
                  <a:pt x="664" y="332"/>
                </a:lnTo>
                <a:cubicBezTo>
                  <a:pt x="663" y="332"/>
                  <a:pt x="662" y="332"/>
                  <a:pt x="661" y="332"/>
                </a:cubicBezTo>
                <a:cubicBezTo>
                  <a:pt x="660" y="332"/>
                  <a:pt x="659" y="332"/>
                  <a:pt x="658" y="332"/>
                </a:cubicBezTo>
                <a:cubicBezTo>
                  <a:pt x="657" y="332"/>
                  <a:pt x="656" y="332"/>
                  <a:pt x="655" y="332"/>
                </a:cubicBezTo>
                <a:lnTo>
                  <a:pt x="654" y="332"/>
                </a:lnTo>
                <a:cubicBezTo>
                  <a:pt x="653" y="331"/>
                  <a:pt x="652" y="331"/>
                  <a:pt x="652" y="331"/>
                </a:cubicBezTo>
                <a:cubicBezTo>
                  <a:pt x="651" y="331"/>
                  <a:pt x="651" y="331"/>
                  <a:pt x="651" y="331"/>
                </a:cubicBezTo>
                <a:cubicBezTo>
                  <a:pt x="650" y="331"/>
                  <a:pt x="649" y="331"/>
                  <a:pt x="648" y="330"/>
                </a:cubicBezTo>
                <a:cubicBezTo>
                  <a:pt x="647" y="330"/>
                  <a:pt x="646" y="330"/>
                  <a:pt x="645" y="329"/>
                </a:cubicBezTo>
                <a:cubicBezTo>
                  <a:pt x="644" y="329"/>
                  <a:pt x="643" y="329"/>
                  <a:pt x="642" y="328"/>
                </a:cubicBezTo>
                <a:cubicBezTo>
                  <a:pt x="641" y="328"/>
                  <a:pt x="640" y="327"/>
                  <a:pt x="639" y="327"/>
                </a:cubicBezTo>
                <a:lnTo>
                  <a:pt x="196" y="101"/>
                </a:lnTo>
                <a:lnTo>
                  <a:pt x="0" y="1"/>
                </a:lnTo>
                <a:lnTo>
                  <a:pt x="0" y="704"/>
                </a:lnTo>
                <a:cubicBezTo>
                  <a:pt x="0" y="741"/>
                  <a:pt x="30" y="772"/>
                  <a:pt x="68" y="7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6" name="Freeform 475">
            <a:extLst>
              <a:ext uri="{FF2B5EF4-FFF2-40B4-BE49-F238E27FC236}">
                <a16:creationId xmlns:a16="http://schemas.microsoft.com/office/drawing/2014/main" id="{6A75A08F-D236-7A45-86E6-7A682558B221}"/>
              </a:ext>
            </a:extLst>
          </p:cNvPr>
          <p:cNvSpPr/>
          <p:nvPr/>
        </p:nvSpPr>
        <p:spPr>
          <a:xfrm>
            <a:off x="6105194" y="1185857"/>
            <a:ext cx="438119" cy="11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8" h="324">
                <a:moveTo>
                  <a:pt x="1210" y="0"/>
                </a:moveTo>
                <a:lnTo>
                  <a:pt x="9" y="0"/>
                </a:lnTo>
                <a:cubicBezTo>
                  <a:pt x="0" y="0"/>
                  <a:pt x="-3" y="12"/>
                  <a:pt x="5" y="17"/>
                </a:cubicBezTo>
                <a:lnTo>
                  <a:pt x="107" y="69"/>
                </a:lnTo>
                <a:lnTo>
                  <a:pt x="209" y="121"/>
                </a:lnTo>
                <a:lnTo>
                  <a:pt x="107" y="69"/>
                </a:lnTo>
                <a:lnTo>
                  <a:pt x="608" y="324"/>
                </a:lnTo>
                <a:lnTo>
                  <a:pt x="1214" y="17"/>
                </a:lnTo>
                <a:cubicBezTo>
                  <a:pt x="1222" y="12"/>
                  <a:pt x="1219" y="0"/>
                  <a:pt x="121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7" name="Freeform 476">
            <a:extLst>
              <a:ext uri="{FF2B5EF4-FFF2-40B4-BE49-F238E27FC236}">
                <a16:creationId xmlns:a16="http://schemas.microsoft.com/office/drawing/2014/main" id="{12FFC3E2-76E4-524F-A3BD-251ADA5DF907}"/>
              </a:ext>
            </a:extLst>
          </p:cNvPr>
          <p:cNvSpPr/>
          <p:nvPr/>
        </p:nvSpPr>
        <p:spPr>
          <a:xfrm>
            <a:off x="1906873" y="3954259"/>
            <a:ext cx="465120" cy="12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339">
                <a:moveTo>
                  <a:pt x="203" y="0"/>
                </a:moveTo>
                <a:lnTo>
                  <a:pt x="0" y="230"/>
                </a:lnTo>
                <a:cubicBezTo>
                  <a:pt x="7" y="291"/>
                  <a:pt x="59" y="339"/>
                  <a:pt x="122" y="339"/>
                </a:cubicBezTo>
                <a:cubicBezTo>
                  <a:pt x="191" y="339"/>
                  <a:pt x="246" y="284"/>
                  <a:pt x="246" y="215"/>
                </a:cubicBezTo>
                <a:cubicBezTo>
                  <a:pt x="246" y="187"/>
                  <a:pt x="269" y="164"/>
                  <a:pt x="297" y="164"/>
                </a:cubicBezTo>
                <a:cubicBezTo>
                  <a:pt x="325" y="164"/>
                  <a:pt x="348" y="187"/>
                  <a:pt x="348" y="215"/>
                </a:cubicBezTo>
                <a:cubicBezTo>
                  <a:pt x="348" y="284"/>
                  <a:pt x="403" y="339"/>
                  <a:pt x="471" y="339"/>
                </a:cubicBezTo>
                <a:cubicBezTo>
                  <a:pt x="540" y="339"/>
                  <a:pt x="595" y="284"/>
                  <a:pt x="595" y="215"/>
                </a:cubicBezTo>
                <a:cubicBezTo>
                  <a:pt x="595" y="187"/>
                  <a:pt x="618" y="164"/>
                  <a:pt x="646" y="164"/>
                </a:cubicBezTo>
                <a:cubicBezTo>
                  <a:pt x="674" y="164"/>
                  <a:pt x="697" y="187"/>
                  <a:pt x="697" y="215"/>
                </a:cubicBezTo>
                <a:cubicBezTo>
                  <a:pt x="697" y="284"/>
                  <a:pt x="752" y="339"/>
                  <a:pt x="821" y="339"/>
                </a:cubicBezTo>
                <a:cubicBezTo>
                  <a:pt x="889" y="339"/>
                  <a:pt x="944" y="284"/>
                  <a:pt x="944" y="215"/>
                </a:cubicBezTo>
                <a:cubicBezTo>
                  <a:pt x="944" y="187"/>
                  <a:pt x="967" y="164"/>
                  <a:pt x="995" y="164"/>
                </a:cubicBezTo>
                <a:cubicBezTo>
                  <a:pt x="1023" y="164"/>
                  <a:pt x="1046" y="187"/>
                  <a:pt x="1046" y="215"/>
                </a:cubicBezTo>
                <a:cubicBezTo>
                  <a:pt x="1046" y="284"/>
                  <a:pt x="1102" y="339"/>
                  <a:pt x="1170" y="339"/>
                </a:cubicBezTo>
                <a:cubicBezTo>
                  <a:pt x="1233" y="339"/>
                  <a:pt x="1285" y="291"/>
                  <a:pt x="1293" y="230"/>
                </a:cubicBezTo>
                <a:lnTo>
                  <a:pt x="1089" y="0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8" name="Freeform 477">
            <a:extLst>
              <a:ext uri="{FF2B5EF4-FFF2-40B4-BE49-F238E27FC236}">
                <a16:creationId xmlns:a16="http://schemas.microsoft.com/office/drawing/2014/main" id="{9802796A-5784-A945-989B-12E25650CFF9}"/>
              </a:ext>
            </a:extLst>
          </p:cNvPr>
          <p:cNvSpPr/>
          <p:nvPr/>
        </p:nvSpPr>
        <p:spPr>
          <a:xfrm>
            <a:off x="1952593" y="4075218"/>
            <a:ext cx="373320" cy="28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8" h="799">
                <a:moveTo>
                  <a:pt x="1019" y="82"/>
                </a:moveTo>
                <a:cubicBezTo>
                  <a:pt x="966" y="76"/>
                  <a:pt x="919" y="49"/>
                  <a:pt x="885" y="8"/>
                </a:cubicBezTo>
                <a:cubicBezTo>
                  <a:pt x="881" y="3"/>
                  <a:pt x="875" y="0"/>
                  <a:pt x="868" y="0"/>
                </a:cubicBezTo>
                <a:cubicBezTo>
                  <a:pt x="862" y="0"/>
                  <a:pt x="856" y="3"/>
                  <a:pt x="852" y="8"/>
                </a:cubicBezTo>
                <a:cubicBezTo>
                  <a:pt x="813" y="56"/>
                  <a:pt x="755" y="83"/>
                  <a:pt x="694" y="83"/>
                </a:cubicBezTo>
                <a:cubicBezTo>
                  <a:pt x="632" y="83"/>
                  <a:pt x="575" y="56"/>
                  <a:pt x="536" y="8"/>
                </a:cubicBezTo>
                <a:cubicBezTo>
                  <a:pt x="532" y="3"/>
                  <a:pt x="526" y="0"/>
                  <a:pt x="519" y="0"/>
                </a:cubicBezTo>
                <a:cubicBezTo>
                  <a:pt x="513" y="0"/>
                  <a:pt x="506" y="3"/>
                  <a:pt x="502" y="8"/>
                </a:cubicBezTo>
                <a:cubicBezTo>
                  <a:pt x="463" y="56"/>
                  <a:pt x="406" y="83"/>
                  <a:pt x="344" y="83"/>
                </a:cubicBezTo>
                <a:cubicBezTo>
                  <a:pt x="283" y="83"/>
                  <a:pt x="226" y="56"/>
                  <a:pt x="187" y="8"/>
                </a:cubicBezTo>
                <a:cubicBezTo>
                  <a:pt x="183" y="3"/>
                  <a:pt x="176" y="0"/>
                  <a:pt x="170" y="0"/>
                </a:cubicBezTo>
                <a:cubicBezTo>
                  <a:pt x="163" y="0"/>
                  <a:pt x="157" y="3"/>
                  <a:pt x="153" y="8"/>
                </a:cubicBezTo>
                <a:cubicBezTo>
                  <a:pt x="120" y="49"/>
                  <a:pt x="72" y="76"/>
                  <a:pt x="19" y="82"/>
                </a:cubicBezTo>
                <a:cubicBezTo>
                  <a:pt x="9" y="83"/>
                  <a:pt x="0" y="92"/>
                  <a:pt x="0" y="103"/>
                </a:cubicBezTo>
                <a:lnTo>
                  <a:pt x="0" y="777"/>
                </a:lnTo>
                <a:cubicBezTo>
                  <a:pt x="0" y="789"/>
                  <a:pt x="10" y="799"/>
                  <a:pt x="22" y="799"/>
                </a:cubicBezTo>
                <a:lnTo>
                  <a:pt x="275" y="799"/>
                </a:lnTo>
                <a:cubicBezTo>
                  <a:pt x="287" y="799"/>
                  <a:pt x="296" y="789"/>
                  <a:pt x="296" y="777"/>
                </a:cubicBezTo>
                <a:lnTo>
                  <a:pt x="297" y="495"/>
                </a:lnTo>
                <a:cubicBezTo>
                  <a:pt x="297" y="472"/>
                  <a:pt x="314" y="454"/>
                  <a:pt x="335" y="454"/>
                </a:cubicBezTo>
                <a:lnTo>
                  <a:pt x="703" y="454"/>
                </a:lnTo>
                <a:cubicBezTo>
                  <a:pt x="724" y="454"/>
                  <a:pt x="741" y="472"/>
                  <a:pt x="741" y="495"/>
                </a:cubicBezTo>
                <a:lnTo>
                  <a:pt x="741" y="777"/>
                </a:lnTo>
                <a:cubicBezTo>
                  <a:pt x="741" y="783"/>
                  <a:pt x="743" y="788"/>
                  <a:pt x="747" y="792"/>
                </a:cubicBezTo>
                <a:cubicBezTo>
                  <a:pt x="751" y="797"/>
                  <a:pt x="757" y="799"/>
                  <a:pt x="762" y="799"/>
                </a:cubicBezTo>
                <a:lnTo>
                  <a:pt x="1016" y="799"/>
                </a:lnTo>
                <a:cubicBezTo>
                  <a:pt x="1028" y="799"/>
                  <a:pt x="1038" y="789"/>
                  <a:pt x="1038" y="777"/>
                </a:cubicBezTo>
                <a:lnTo>
                  <a:pt x="1038" y="103"/>
                </a:lnTo>
                <a:cubicBezTo>
                  <a:pt x="1038" y="92"/>
                  <a:pt x="1030" y="83"/>
                  <a:pt x="1019" y="8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9" name="Freeform 478">
            <a:extLst>
              <a:ext uri="{FF2B5EF4-FFF2-40B4-BE49-F238E27FC236}">
                <a16:creationId xmlns:a16="http://schemas.microsoft.com/office/drawing/2014/main" id="{FD91DCFE-2BFC-AF48-9773-FB5DD1D6F957}"/>
              </a:ext>
            </a:extLst>
          </p:cNvPr>
          <p:cNvSpPr/>
          <p:nvPr/>
        </p:nvSpPr>
        <p:spPr>
          <a:xfrm>
            <a:off x="2159953" y="4660577"/>
            <a:ext cx="145800" cy="147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6" h="411">
                <a:moveTo>
                  <a:pt x="191" y="350"/>
                </a:moveTo>
                <a:lnTo>
                  <a:pt x="252" y="411"/>
                </a:lnTo>
                <a:lnTo>
                  <a:pt x="394" y="267"/>
                </a:lnTo>
                <a:cubicBezTo>
                  <a:pt x="410" y="251"/>
                  <a:pt x="410" y="224"/>
                  <a:pt x="394" y="208"/>
                </a:cubicBezTo>
                <a:lnTo>
                  <a:pt x="209" y="13"/>
                </a:lnTo>
                <a:cubicBezTo>
                  <a:pt x="201" y="5"/>
                  <a:pt x="190" y="0"/>
                  <a:pt x="178" y="0"/>
                </a:cubicBezTo>
                <a:cubicBezTo>
                  <a:pt x="167" y="0"/>
                  <a:pt x="155" y="4"/>
                  <a:pt x="147" y="12"/>
                </a:cubicBezTo>
                <a:lnTo>
                  <a:pt x="0" y="159"/>
                </a:lnTo>
                <a:lnTo>
                  <a:pt x="61" y="220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0" name="Freeform 479">
            <a:extLst>
              <a:ext uri="{FF2B5EF4-FFF2-40B4-BE49-F238E27FC236}">
                <a16:creationId xmlns:a16="http://schemas.microsoft.com/office/drawing/2014/main" id="{2A58D3CA-9309-4C42-8E55-AC84BE2DCA5E}"/>
              </a:ext>
            </a:extLst>
          </p:cNvPr>
          <p:cNvSpPr/>
          <p:nvPr/>
        </p:nvSpPr>
        <p:spPr>
          <a:xfrm>
            <a:off x="2009473" y="4739777"/>
            <a:ext cx="218880" cy="214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9" h="597">
                <a:moveTo>
                  <a:pt x="44" y="597"/>
                </a:moveTo>
                <a:cubicBezTo>
                  <a:pt x="47" y="597"/>
                  <a:pt x="50" y="597"/>
                  <a:pt x="53" y="596"/>
                </a:cubicBezTo>
                <a:lnTo>
                  <a:pt x="313" y="541"/>
                </a:lnTo>
                <a:cubicBezTo>
                  <a:pt x="321" y="539"/>
                  <a:pt x="328" y="535"/>
                  <a:pt x="334" y="529"/>
                </a:cubicBezTo>
                <a:lnTo>
                  <a:pt x="609" y="252"/>
                </a:lnTo>
                <a:lnTo>
                  <a:pt x="356" y="0"/>
                </a:lnTo>
                <a:lnTo>
                  <a:pt x="80" y="275"/>
                </a:lnTo>
                <a:cubicBezTo>
                  <a:pt x="75" y="281"/>
                  <a:pt x="71" y="287"/>
                  <a:pt x="69" y="295"/>
                </a:cubicBezTo>
                <a:lnTo>
                  <a:pt x="2" y="543"/>
                </a:lnTo>
                <a:cubicBezTo>
                  <a:pt x="-2" y="557"/>
                  <a:pt x="2" y="572"/>
                  <a:pt x="13" y="583"/>
                </a:cubicBezTo>
                <a:cubicBezTo>
                  <a:pt x="21" y="592"/>
                  <a:pt x="32" y="597"/>
                  <a:pt x="44" y="5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1" name="Freeform 480">
            <a:extLst>
              <a:ext uri="{FF2B5EF4-FFF2-40B4-BE49-F238E27FC236}">
                <a16:creationId xmlns:a16="http://schemas.microsoft.com/office/drawing/2014/main" id="{427F9987-2D15-0F47-AB09-ED78AA9DDF0B}"/>
              </a:ext>
            </a:extLst>
          </p:cNvPr>
          <p:cNvSpPr/>
          <p:nvPr/>
        </p:nvSpPr>
        <p:spPr>
          <a:xfrm>
            <a:off x="1956912" y="4978098"/>
            <a:ext cx="364679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4" h="86">
                <a:moveTo>
                  <a:pt x="971" y="0"/>
                </a:moveTo>
                <a:lnTo>
                  <a:pt x="43" y="0"/>
                </a:lnTo>
                <a:cubicBezTo>
                  <a:pt x="20" y="0"/>
                  <a:pt x="0" y="20"/>
                  <a:pt x="0" y="43"/>
                </a:cubicBezTo>
                <a:cubicBezTo>
                  <a:pt x="0" y="67"/>
                  <a:pt x="20" y="86"/>
                  <a:pt x="43" y="86"/>
                </a:cubicBezTo>
                <a:lnTo>
                  <a:pt x="971" y="86"/>
                </a:lnTo>
                <a:cubicBezTo>
                  <a:pt x="995" y="86"/>
                  <a:pt x="1014" y="67"/>
                  <a:pt x="1014" y="43"/>
                </a:cubicBezTo>
                <a:cubicBezTo>
                  <a:pt x="1014" y="20"/>
                  <a:pt x="995" y="0"/>
                  <a:pt x="97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2" name="Freeform 481">
            <a:extLst>
              <a:ext uri="{FF2B5EF4-FFF2-40B4-BE49-F238E27FC236}">
                <a16:creationId xmlns:a16="http://schemas.microsoft.com/office/drawing/2014/main" id="{3F59CB01-340C-724D-B301-D6DC30FAF2FB}"/>
              </a:ext>
            </a:extLst>
          </p:cNvPr>
          <p:cNvSpPr/>
          <p:nvPr/>
        </p:nvSpPr>
        <p:spPr>
          <a:xfrm>
            <a:off x="7070712" y="6939738"/>
            <a:ext cx="189000" cy="152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26" h="424">
                <a:moveTo>
                  <a:pt x="525" y="227"/>
                </a:moveTo>
                <a:cubicBezTo>
                  <a:pt x="525" y="173"/>
                  <a:pt x="499" y="123"/>
                  <a:pt x="456" y="93"/>
                </a:cubicBezTo>
                <a:cubicBezTo>
                  <a:pt x="371" y="33"/>
                  <a:pt x="262" y="0"/>
                  <a:pt x="151" y="0"/>
                </a:cubicBezTo>
                <a:cubicBezTo>
                  <a:pt x="111" y="0"/>
                  <a:pt x="72" y="4"/>
                  <a:pt x="35" y="12"/>
                </a:cubicBezTo>
                <a:cubicBezTo>
                  <a:pt x="11" y="17"/>
                  <a:pt x="-4" y="39"/>
                  <a:pt x="1" y="63"/>
                </a:cubicBezTo>
                <a:cubicBezTo>
                  <a:pt x="3" y="70"/>
                  <a:pt x="6" y="76"/>
                  <a:pt x="10" y="81"/>
                </a:cubicBezTo>
                <a:cubicBezTo>
                  <a:pt x="14" y="85"/>
                  <a:pt x="18" y="89"/>
                  <a:pt x="23" y="91"/>
                </a:cubicBezTo>
                <a:cubicBezTo>
                  <a:pt x="48" y="113"/>
                  <a:pt x="56" y="123"/>
                  <a:pt x="64" y="141"/>
                </a:cubicBezTo>
                <a:cubicBezTo>
                  <a:pt x="116" y="247"/>
                  <a:pt x="60" y="360"/>
                  <a:pt x="122" y="410"/>
                </a:cubicBezTo>
                <a:cubicBezTo>
                  <a:pt x="128" y="417"/>
                  <a:pt x="136" y="421"/>
                  <a:pt x="144" y="423"/>
                </a:cubicBezTo>
                <a:lnTo>
                  <a:pt x="145" y="423"/>
                </a:lnTo>
                <a:cubicBezTo>
                  <a:pt x="147" y="424"/>
                  <a:pt x="151" y="424"/>
                  <a:pt x="154" y="424"/>
                </a:cubicBezTo>
                <a:lnTo>
                  <a:pt x="483" y="424"/>
                </a:lnTo>
                <a:cubicBezTo>
                  <a:pt x="507" y="424"/>
                  <a:pt x="526" y="405"/>
                  <a:pt x="526" y="381"/>
                </a:cubicBezTo>
                <a:cubicBezTo>
                  <a:pt x="526" y="331"/>
                  <a:pt x="526" y="269"/>
                  <a:pt x="525" y="2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418767425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8" name="TextBox 1537">
            <a:extLst>
              <a:ext uri="{FF2B5EF4-FFF2-40B4-BE49-F238E27FC236}">
                <a16:creationId xmlns:a16="http://schemas.microsoft.com/office/drawing/2014/main" id="{27CC6E65-0D61-6C41-950C-3A43DF855AA5}"/>
              </a:ext>
            </a:extLst>
          </p:cNvPr>
          <p:cNvSpPr txBox="1"/>
          <p:nvPr/>
        </p:nvSpPr>
        <p:spPr>
          <a:xfrm rot="16200000">
            <a:off x="5763377" y="3425894"/>
            <a:ext cx="645080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pc="600" dirty="0">
                <a:latin typeface="Funnel Display" pitchFamily="2" charset="0"/>
              </a:rPr>
              <a:t>ECOMMERCE ICONS</a:t>
            </a:r>
          </a:p>
        </p:txBody>
      </p:sp>
      <p:sp>
        <p:nvSpPr>
          <p:cNvPr id="839" name="Freeform 838">
            <a:extLst>
              <a:ext uri="{FF2B5EF4-FFF2-40B4-BE49-F238E27FC236}">
                <a16:creationId xmlns:a16="http://schemas.microsoft.com/office/drawing/2014/main" id="{6DE41DCA-BEAB-E54C-B7E2-DF68CAA32E54}"/>
              </a:ext>
            </a:extLst>
          </p:cNvPr>
          <p:cNvSpPr/>
          <p:nvPr/>
        </p:nvSpPr>
        <p:spPr>
          <a:xfrm>
            <a:off x="3350114" y="3236417"/>
            <a:ext cx="370439" cy="37043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030">
                <a:moveTo>
                  <a:pt x="836" y="906"/>
                </a:moveTo>
                <a:cubicBezTo>
                  <a:pt x="836" y="944"/>
                  <a:pt x="805" y="975"/>
                  <a:pt x="767" y="975"/>
                </a:cubicBezTo>
                <a:cubicBezTo>
                  <a:pt x="729" y="975"/>
                  <a:pt x="699" y="944"/>
                  <a:pt x="699" y="906"/>
                </a:cubicBezTo>
                <a:cubicBezTo>
                  <a:pt x="699" y="868"/>
                  <a:pt x="729" y="837"/>
                  <a:pt x="767" y="837"/>
                </a:cubicBezTo>
                <a:cubicBezTo>
                  <a:pt x="805" y="837"/>
                  <a:pt x="836" y="868"/>
                  <a:pt x="836" y="906"/>
                </a:cubicBezTo>
                <a:close/>
                <a:moveTo>
                  <a:pt x="405" y="906"/>
                </a:moveTo>
                <a:cubicBezTo>
                  <a:pt x="405" y="944"/>
                  <a:pt x="374" y="975"/>
                  <a:pt x="336" y="975"/>
                </a:cubicBezTo>
                <a:cubicBezTo>
                  <a:pt x="298" y="975"/>
                  <a:pt x="267" y="944"/>
                  <a:pt x="267" y="906"/>
                </a:cubicBezTo>
                <a:cubicBezTo>
                  <a:pt x="267" y="868"/>
                  <a:pt x="298" y="837"/>
                  <a:pt x="336" y="837"/>
                </a:cubicBezTo>
                <a:cubicBezTo>
                  <a:pt x="374" y="837"/>
                  <a:pt x="405" y="868"/>
                  <a:pt x="405" y="906"/>
                </a:cubicBezTo>
                <a:close/>
                <a:moveTo>
                  <a:pt x="1030" y="126"/>
                </a:moveTo>
                <a:lnTo>
                  <a:pt x="1030" y="125"/>
                </a:lnTo>
                <a:cubicBezTo>
                  <a:pt x="1030" y="124"/>
                  <a:pt x="1030" y="124"/>
                  <a:pt x="1030" y="123"/>
                </a:cubicBezTo>
                <a:lnTo>
                  <a:pt x="1030" y="122"/>
                </a:lnTo>
                <a:lnTo>
                  <a:pt x="1030" y="121"/>
                </a:lnTo>
                <a:cubicBezTo>
                  <a:pt x="1030" y="120"/>
                  <a:pt x="1030" y="120"/>
                  <a:pt x="1030" y="119"/>
                </a:cubicBezTo>
                <a:lnTo>
                  <a:pt x="1030" y="118"/>
                </a:lnTo>
                <a:cubicBezTo>
                  <a:pt x="1029" y="118"/>
                  <a:pt x="1029" y="117"/>
                  <a:pt x="1029" y="117"/>
                </a:cubicBezTo>
                <a:cubicBezTo>
                  <a:pt x="1029" y="116"/>
                  <a:pt x="1029" y="116"/>
                  <a:pt x="1029" y="115"/>
                </a:cubicBezTo>
                <a:cubicBezTo>
                  <a:pt x="1029" y="115"/>
                  <a:pt x="1029" y="114"/>
                  <a:pt x="1028" y="114"/>
                </a:cubicBezTo>
                <a:lnTo>
                  <a:pt x="1028" y="113"/>
                </a:lnTo>
                <a:cubicBezTo>
                  <a:pt x="1028" y="112"/>
                  <a:pt x="1028" y="112"/>
                  <a:pt x="1028" y="111"/>
                </a:cubicBezTo>
                <a:cubicBezTo>
                  <a:pt x="1027" y="111"/>
                  <a:pt x="1027" y="111"/>
                  <a:pt x="1027" y="110"/>
                </a:cubicBezTo>
                <a:lnTo>
                  <a:pt x="1026" y="109"/>
                </a:lnTo>
                <a:lnTo>
                  <a:pt x="1026" y="108"/>
                </a:lnTo>
                <a:cubicBezTo>
                  <a:pt x="1025" y="108"/>
                  <a:pt x="1025" y="107"/>
                  <a:pt x="1025" y="107"/>
                </a:cubicBezTo>
                <a:lnTo>
                  <a:pt x="1024" y="106"/>
                </a:lnTo>
                <a:cubicBezTo>
                  <a:pt x="1024" y="106"/>
                  <a:pt x="1024" y="105"/>
                  <a:pt x="1023" y="105"/>
                </a:cubicBezTo>
                <a:cubicBezTo>
                  <a:pt x="1023" y="104"/>
                  <a:pt x="1023" y="104"/>
                  <a:pt x="1022" y="104"/>
                </a:cubicBezTo>
                <a:cubicBezTo>
                  <a:pt x="1022" y="104"/>
                  <a:pt x="1022" y="103"/>
                  <a:pt x="1021" y="103"/>
                </a:cubicBezTo>
                <a:cubicBezTo>
                  <a:pt x="1021" y="103"/>
                  <a:pt x="1021" y="102"/>
                  <a:pt x="1020" y="102"/>
                </a:cubicBezTo>
                <a:lnTo>
                  <a:pt x="1019" y="101"/>
                </a:lnTo>
                <a:lnTo>
                  <a:pt x="1018" y="100"/>
                </a:lnTo>
                <a:lnTo>
                  <a:pt x="1017" y="100"/>
                </a:lnTo>
                <a:lnTo>
                  <a:pt x="1016" y="99"/>
                </a:lnTo>
                <a:cubicBezTo>
                  <a:pt x="1016" y="99"/>
                  <a:pt x="1015" y="99"/>
                  <a:pt x="1015" y="98"/>
                </a:cubicBezTo>
                <a:lnTo>
                  <a:pt x="1014" y="98"/>
                </a:lnTo>
                <a:cubicBezTo>
                  <a:pt x="1013" y="98"/>
                  <a:pt x="1013" y="97"/>
                  <a:pt x="1012" y="97"/>
                </a:cubicBezTo>
                <a:lnTo>
                  <a:pt x="1011" y="97"/>
                </a:lnTo>
                <a:lnTo>
                  <a:pt x="1010" y="96"/>
                </a:lnTo>
                <a:cubicBezTo>
                  <a:pt x="1009" y="96"/>
                  <a:pt x="1009" y="96"/>
                  <a:pt x="1009" y="96"/>
                </a:cubicBezTo>
                <a:lnTo>
                  <a:pt x="1008" y="96"/>
                </a:lnTo>
                <a:lnTo>
                  <a:pt x="1007" y="96"/>
                </a:lnTo>
                <a:cubicBezTo>
                  <a:pt x="1006" y="96"/>
                  <a:pt x="1006" y="96"/>
                  <a:pt x="1006" y="96"/>
                </a:cubicBezTo>
                <a:cubicBezTo>
                  <a:pt x="1005" y="95"/>
                  <a:pt x="1005" y="95"/>
                  <a:pt x="1004" y="95"/>
                </a:cubicBezTo>
                <a:lnTo>
                  <a:pt x="1003" y="95"/>
                </a:lnTo>
                <a:lnTo>
                  <a:pt x="1002" y="95"/>
                </a:lnTo>
                <a:lnTo>
                  <a:pt x="273" y="95"/>
                </a:lnTo>
                <a:cubicBezTo>
                  <a:pt x="258" y="95"/>
                  <a:pt x="245" y="108"/>
                  <a:pt x="245" y="123"/>
                </a:cubicBezTo>
                <a:cubicBezTo>
                  <a:pt x="245" y="138"/>
                  <a:pt x="258" y="151"/>
                  <a:pt x="273" y="151"/>
                </a:cubicBezTo>
                <a:lnTo>
                  <a:pt x="967" y="151"/>
                </a:lnTo>
                <a:lnTo>
                  <a:pt x="862" y="589"/>
                </a:lnTo>
                <a:lnTo>
                  <a:pt x="263" y="589"/>
                </a:lnTo>
                <a:lnTo>
                  <a:pt x="171" y="24"/>
                </a:lnTo>
                <a:cubicBezTo>
                  <a:pt x="171" y="23"/>
                  <a:pt x="171" y="23"/>
                  <a:pt x="171" y="23"/>
                </a:cubicBezTo>
                <a:lnTo>
                  <a:pt x="171" y="22"/>
                </a:lnTo>
                <a:cubicBezTo>
                  <a:pt x="171" y="21"/>
                  <a:pt x="171" y="21"/>
                  <a:pt x="171" y="20"/>
                </a:cubicBezTo>
                <a:cubicBezTo>
                  <a:pt x="170" y="20"/>
                  <a:pt x="170" y="19"/>
                  <a:pt x="170" y="19"/>
                </a:cubicBezTo>
                <a:lnTo>
                  <a:pt x="170" y="18"/>
                </a:lnTo>
                <a:cubicBezTo>
                  <a:pt x="169" y="17"/>
                  <a:pt x="169" y="17"/>
                  <a:pt x="169" y="16"/>
                </a:cubicBezTo>
                <a:lnTo>
                  <a:pt x="168" y="15"/>
                </a:lnTo>
                <a:lnTo>
                  <a:pt x="168" y="14"/>
                </a:lnTo>
                <a:lnTo>
                  <a:pt x="167" y="13"/>
                </a:lnTo>
                <a:cubicBezTo>
                  <a:pt x="167" y="13"/>
                  <a:pt x="167" y="12"/>
                  <a:pt x="166" y="12"/>
                </a:cubicBezTo>
                <a:lnTo>
                  <a:pt x="166" y="11"/>
                </a:lnTo>
                <a:cubicBezTo>
                  <a:pt x="165" y="10"/>
                  <a:pt x="165" y="10"/>
                  <a:pt x="165" y="10"/>
                </a:cubicBezTo>
                <a:cubicBezTo>
                  <a:pt x="164" y="10"/>
                  <a:pt x="164" y="9"/>
                  <a:pt x="164" y="9"/>
                </a:cubicBezTo>
                <a:cubicBezTo>
                  <a:pt x="163" y="8"/>
                  <a:pt x="163" y="8"/>
                  <a:pt x="163" y="8"/>
                </a:cubicBezTo>
                <a:lnTo>
                  <a:pt x="162" y="7"/>
                </a:lnTo>
                <a:lnTo>
                  <a:pt x="161" y="6"/>
                </a:lnTo>
                <a:cubicBezTo>
                  <a:pt x="160" y="6"/>
                  <a:pt x="160" y="6"/>
                  <a:pt x="160" y="5"/>
                </a:cubicBezTo>
                <a:cubicBezTo>
                  <a:pt x="159" y="5"/>
                  <a:pt x="159" y="5"/>
                  <a:pt x="158" y="5"/>
                </a:cubicBezTo>
                <a:cubicBezTo>
                  <a:pt x="158" y="4"/>
                  <a:pt x="158" y="4"/>
                  <a:pt x="158" y="4"/>
                </a:cubicBezTo>
                <a:cubicBezTo>
                  <a:pt x="157" y="4"/>
                  <a:pt x="157" y="3"/>
                  <a:pt x="156" y="3"/>
                </a:cubicBezTo>
                <a:lnTo>
                  <a:pt x="155" y="3"/>
                </a:lnTo>
                <a:lnTo>
                  <a:pt x="154" y="2"/>
                </a:lnTo>
                <a:cubicBezTo>
                  <a:pt x="153" y="2"/>
                  <a:pt x="153" y="2"/>
                  <a:pt x="153" y="2"/>
                </a:cubicBezTo>
                <a:cubicBezTo>
                  <a:pt x="152" y="2"/>
                  <a:pt x="152" y="2"/>
                  <a:pt x="151" y="1"/>
                </a:cubicBezTo>
                <a:lnTo>
                  <a:pt x="150" y="1"/>
                </a:lnTo>
                <a:lnTo>
                  <a:pt x="149" y="1"/>
                </a:lnTo>
                <a:cubicBezTo>
                  <a:pt x="148" y="1"/>
                  <a:pt x="148" y="1"/>
                  <a:pt x="147" y="1"/>
                </a:cubicBezTo>
                <a:lnTo>
                  <a:pt x="146" y="1"/>
                </a:lnTo>
                <a:lnTo>
                  <a:pt x="145" y="0"/>
                </a:lnTo>
                <a:cubicBezTo>
                  <a:pt x="144" y="0"/>
                  <a:pt x="144" y="0"/>
                  <a:pt x="144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121" y="56"/>
                </a:lnTo>
                <a:lnTo>
                  <a:pt x="212" y="620"/>
                </a:lnTo>
                <a:lnTo>
                  <a:pt x="165" y="803"/>
                </a:lnTo>
                <a:cubicBezTo>
                  <a:pt x="165" y="804"/>
                  <a:pt x="165" y="805"/>
                  <a:pt x="164" y="805"/>
                </a:cubicBezTo>
                <a:lnTo>
                  <a:pt x="164" y="806"/>
                </a:lnTo>
                <a:cubicBezTo>
                  <a:pt x="164" y="807"/>
                  <a:pt x="164" y="807"/>
                  <a:pt x="164" y="808"/>
                </a:cubicBezTo>
                <a:lnTo>
                  <a:pt x="164" y="809"/>
                </a:lnTo>
                <a:lnTo>
                  <a:pt x="164" y="810"/>
                </a:lnTo>
                <a:cubicBezTo>
                  <a:pt x="164" y="811"/>
                  <a:pt x="164" y="811"/>
                  <a:pt x="164" y="812"/>
                </a:cubicBezTo>
                <a:lnTo>
                  <a:pt x="164" y="813"/>
                </a:lnTo>
                <a:cubicBezTo>
                  <a:pt x="164" y="814"/>
                  <a:pt x="164" y="814"/>
                  <a:pt x="164" y="815"/>
                </a:cubicBezTo>
                <a:cubicBezTo>
                  <a:pt x="165" y="815"/>
                  <a:pt x="165" y="816"/>
                  <a:pt x="165" y="816"/>
                </a:cubicBezTo>
                <a:lnTo>
                  <a:pt x="165" y="817"/>
                </a:lnTo>
                <a:cubicBezTo>
                  <a:pt x="165" y="818"/>
                  <a:pt x="165" y="818"/>
                  <a:pt x="165" y="819"/>
                </a:cubicBezTo>
                <a:cubicBezTo>
                  <a:pt x="166" y="819"/>
                  <a:pt x="166" y="819"/>
                  <a:pt x="166" y="820"/>
                </a:cubicBezTo>
                <a:lnTo>
                  <a:pt x="166" y="821"/>
                </a:lnTo>
                <a:cubicBezTo>
                  <a:pt x="167" y="821"/>
                  <a:pt x="167" y="822"/>
                  <a:pt x="167" y="822"/>
                </a:cubicBezTo>
                <a:cubicBezTo>
                  <a:pt x="167" y="822"/>
                  <a:pt x="167" y="823"/>
                  <a:pt x="168" y="823"/>
                </a:cubicBezTo>
                <a:cubicBezTo>
                  <a:pt x="168" y="824"/>
                  <a:pt x="168" y="824"/>
                  <a:pt x="168" y="824"/>
                </a:cubicBezTo>
                <a:cubicBezTo>
                  <a:pt x="169" y="825"/>
                  <a:pt x="169" y="825"/>
                  <a:pt x="169" y="826"/>
                </a:cubicBezTo>
                <a:lnTo>
                  <a:pt x="170" y="827"/>
                </a:lnTo>
                <a:lnTo>
                  <a:pt x="171" y="828"/>
                </a:lnTo>
                <a:lnTo>
                  <a:pt x="172" y="829"/>
                </a:lnTo>
                <a:lnTo>
                  <a:pt x="172" y="830"/>
                </a:lnTo>
                <a:cubicBezTo>
                  <a:pt x="173" y="830"/>
                  <a:pt x="173" y="830"/>
                  <a:pt x="174" y="831"/>
                </a:cubicBezTo>
                <a:cubicBezTo>
                  <a:pt x="175" y="832"/>
                  <a:pt x="175" y="832"/>
                  <a:pt x="176" y="832"/>
                </a:cubicBezTo>
                <a:cubicBezTo>
                  <a:pt x="176" y="832"/>
                  <a:pt x="176" y="833"/>
                  <a:pt x="177" y="833"/>
                </a:cubicBezTo>
                <a:lnTo>
                  <a:pt x="178" y="834"/>
                </a:lnTo>
                <a:lnTo>
                  <a:pt x="179" y="834"/>
                </a:lnTo>
                <a:lnTo>
                  <a:pt x="180" y="835"/>
                </a:lnTo>
                <a:cubicBezTo>
                  <a:pt x="181" y="835"/>
                  <a:pt x="181" y="835"/>
                  <a:pt x="182" y="835"/>
                </a:cubicBezTo>
                <a:cubicBezTo>
                  <a:pt x="182" y="836"/>
                  <a:pt x="182" y="836"/>
                  <a:pt x="183" y="836"/>
                </a:cubicBezTo>
                <a:lnTo>
                  <a:pt x="184" y="836"/>
                </a:lnTo>
                <a:lnTo>
                  <a:pt x="185" y="836"/>
                </a:lnTo>
                <a:cubicBezTo>
                  <a:pt x="185" y="837"/>
                  <a:pt x="185" y="837"/>
                  <a:pt x="186" y="837"/>
                </a:cubicBezTo>
                <a:cubicBezTo>
                  <a:pt x="187" y="837"/>
                  <a:pt x="188" y="837"/>
                  <a:pt x="189" y="837"/>
                </a:cubicBezTo>
                <a:cubicBezTo>
                  <a:pt x="190" y="837"/>
                  <a:pt x="191" y="837"/>
                  <a:pt x="192" y="837"/>
                </a:cubicBezTo>
                <a:lnTo>
                  <a:pt x="233" y="837"/>
                </a:lnTo>
                <a:cubicBezTo>
                  <a:pt x="219" y="857"/>
                  <a:pt x="212" y="881"/>
                  <a:pt x="212" y="906"/>
                </a:cubicBezTo>
                <a:cubicBezTo>
                  <a:pt x="212" y="975"/>
                  <a:pt x="267" y="1030"/>
                  <a:pt x="336" y="1030"/>
                </a:cubicBezTo>
                <a:cubicBezTo>
                  <a:pt x="404" y="1030"/>
                  <a:pt x="460" y="975"/>
                  <a:pt x="460" y="906"/>
                </a:cubicBezTo>
                <a:cubicBezTo>
                  <a:pt x="460" y="881"/>
                  <a:pt x="452" y="857"/>
                  <a:pt x="439" y="837"/>
                </a:cubicBezTo>
                <a:lnTo>
                  <a:pt x="664" y="837"/>
                </a:lnTo>
                <a:cubicBezTo>
                  <a:pt x="651" y="857"/>
                  <a:pt x="643" y="881"/>
                  <a:pt x="643" y="906"/>
                </a:cubicBezTo>
                <a:cubicBezTo>
                  <a:pt x="643" y="975"/>
                  <a:pt x="699" y="1030"/>
                  <a:pt x="767" y="1030"/>
                </a:cubicBezTo>
                <a:cubicBezTo>
                  <a:pt x="836" y="1030"/>
                  <a:pt x="892" y="975"/>
                  <a:pt x="892" y="906"/>
                </a:cubicBezTo>
                <a:cubicBezTo>
                  <a:pt x="892" y="881"/>
                  <a:pt x="884" y="857"/>
                  <a:pt x="871" y="837"/>
                </a:cubicBezTo>
                <a:lnTo>
                  <a:pt x="883" y="837"/>
                </a:lnTo>
                <a:cubicBezTo>
                  <a:pt x="898" y="837"/>
                  <a:pt x="910" y="825"/>
                  <a:pt x="910" y="810"/>
                </a:cubicBezTo>
                <a:cubicBezTo>
                  <a:pt x="910" y="794"/>
                  <a:pt x="898" y="782"/>
                  <a:pt x="883" y="782"/>
                </a:cubicBezTo>
                <a:lnTo>
                  <a:pt x="227" y="782"/>
                </a:lnTo>
                <a:lnTo>
                  <a:pt x="263" y="644"/>
                </a:lnTo>
                <a:lnTo>
                  <a:pt x="883" y="644"/>
                </a:lnTo>
                <a:cubicBezTo>
                  <a:pt x="884" y="644"/>
                  <a:pt x="884" y="644"/>
                  <a:pt x="884" y="644"/>
                </a:cubicBezTo>
                <a:cubicBezTo>
                  <a:pt x="897" y="644"/>
                  <a:pt x="908" y="636"/>
                  <a:pt x="911" y="623"/>
                </a:cubicBezTo>
                <a:lnTo>
                  <a:pt x="1029" y="129"/>
                </a:lnTo>
                <a:cubicBezTo>
                  <a:pt x="1029" y="128"/>
                  <a:pt x="1030" y="128"/>
                  <a:pt x="1030" y="1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0" name="Freeform 839">
            <a:extLst>
              <a:ext uri="{FF2B5EF4-FFF2-40B4-BE49-F238E27FC236}">
                <a16:creationId xmlns:a16="http://schemas.microsoft.com/office/drawing/2014/main" id="{75E041B2-E5E2-5C4B-8DEA-B1AEB98BFCB5}"/>
              </a:ext>
            </a:extLst>
          </p:cNvPr>
          <p:cNvSpPr/>
          <p:nvPr/>
        </p:nvSpPr>
        <p:spPr>
          <a:xfrm>
            <a:off x="6925273" y="3184936"/>
            <a:ext cx="370800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1" h="1175">
                <a:moveTo>
                  <a:pt x="837" y="1051"/>
                </a:moveTo>
                <a:cubicBezTo>
                  <a:pt x="837" y="1089"/>
                  <a:pt x="806" y="1120"/>
                  <a:pt x="768" y="1120"/>
                </a:cubicBezTo>
                <a:cubicBezTo>
                  <a:pt x="730" y="1120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20"/>
                  <a:pt x="336" y="1120"/>
                </a:cubicBezTo>
                <a:cubicBezTo>
                  <a:pt x="298" y="1120"/>
                  <a:pt x="268" y="1089"/>
                  <a:pt x="268" y="1051"/>
                </a:cubicBezTo>
                <a:cubicBezTo>
                  <a:pt x="268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close/>
                <a:moveTo>
                  <a:pt x="668" y="492"/>
                </a:moveTo>
                <a:cubicBezTo>
                  <a:pt x="544" y="492"/>
                  <a:pt x="442" y="391"/>
                  <a:pt x="442" y="266"/>
                </a:cubicBezTo>
                <a:cubicBezTo>
                  <a:pt x="442" y="141"/>
                  <a:pt x="544" y="39"/>
                  <a:pt x="668" y="39"/>
                </a:cubicBezTo>
                <a:cubicBezTo>
                  <a:pt x="793" y="39"/>
                  <a:pt x="895" y="141"/>
                  <a:pt x="895" y="266"/>
                </a:cubicBezTo>
                <a:cubicBezTo>
                  <a:pt x="895" y="391"/>
                  <a:pt x="793" y="492"/>
                  <a:pt x="668" y="492"/>
                </a:cubicBezTo>
                <a:close/>
                <a:moveTo>
                  <a:pt x="1031" y="266"/>
                </a:moveTo>
                <a:cubicBezTo>
                  <a:pt x="1031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6" y="238"/>
                  <a:pt x="934" y="238"/>
                  <a:pt x="933" y="239"/>
                </a:cubicBezTo>
                <a:cubicBezTo>
                  <a:pt x="919" y="105"/>
                  <a:pt x="806" y="0"/>
                  <a:pt x="668" y="0"/>
                </a:cubicBezTo>
                <a:cubicBezTo>
                  <a:pt x="531" y="0"/>
                  <a:pt x="418" y="105"/>
                  <a:pt x="404" y="238"/>
                </a:cubicBezTo>
                <a:cubicBezTo>
                  <a:pt x="403" y="238"/>
                  <a:pt x="403" y="238"/>
                  <a:pt x="402" y="238"/>
                </a:cubicBezTo>
                <a:lnTo>
                  <a:pt x="274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4"/>
                  <a:pt x="274" y="294"/>
                </a:cubicBezTo>
                <a:lnTo>
                  <a:pt x="402" y="294"/>
                </a:lnTo>
                <a:cubicBezTo>
                  <a:pt x="403" y="294"/>
                  <a:pt x="403" y="293"/>
                  <a:pt x="404" y="293"/>
                </a:cubicBezTo>
                <a:cubicBezTo>
                  <a:pt x="418" y="427"/>
                  <a:pt x="531" y="532"/>
                  <a:pt x="668" y="532"/>
                </a:cubicBezTo>
                <a:cubicBezTo>
                  <a:pt x="806" y="532"/>
                  <a:pt x="919" y="427"/>
                  <a:pt x="933" y="293"/>
                </a:cubicBezTo>
                <a:cubicBezTo>
                  <a:pt x="934" y="293"/>
                  <a:pt x="936" y="294"/>
                  <a:pt x="937" y="294"/>
                </a:cubicBezTo>
                <a:lnTo>
                  <a:pt x="969" y="294"/>
                </a:lnTo>
                <a:lnTo>
                  <a:pt x="863" y="734"/>
                </a:lnTo>
                <a:lnTo>
                  <a:pt x="263" y="734"/>
                </a:lnTo>
                <a:lnTo>
                  <a:pt x="172" y="168"/>
                </a:lnTo>
                <a:cubicBezTo>
                  <a:pt x="172" y="167"/>
                  <a:pt x="172" y="166"/>
                  <a:pt x="172" y="166"/>
                </a:cubicBezTo>
                <a:cubicBezTo>
                  <a:pt x="171" y="166"/>
                  <a:pt x="171" y="165"/>
                  <a:pt x="171" y="165"/>
                </a:cubicBezTo>
                <a:cubicBezTo>
                  <a:pt x="171" y="164"/>
                  <a:pt x="171" y="164"/>
                  <a:pt x="171" y="163"/>
                </a:cubicBezTo>
                <a:lnTo>
                  <a:pt x="170" y="162"/>
                </a:lnTo>
                <a:lnTo>
                  <a:pt x="170" y="161"/>
                </a:lnTo>
                <a:lnTo>
                  <a:pt x="169" y="160"/>
                </a:lnTo>
                <a:cubicBezTo>
                  <a:pt x="169" y="159"/>
                  <a:pt x="169" y="159"/>
                  <a:pt x="169" y="159"/>
                </a:cubicBezTo>
                <a:cubicBezTo>
                  <a:pt x="168" y="158"/>
                  <a:pt x="168" y="158"/>
                  <a:pt x="168" y="157"/>
                </a:cubicBezTo>
                <a:lnTo>
                  <a:pt x="167" y="157"/>
                </a:lnTo>
                <a:cubicBezTo>
                  <a:pt x="167" y="156"/>
                  <a:pt x="167" y="156"/>
                  <a:pt x="166" y="155"/>
                </a:cubicBezTo>
                <a:lnTo>
                  <a:pt x="166" y="154"/>
                </a:lnTo>
                <a:cubicBezTo>
                  <a:pt x="165" y="154"/>
                  <a:pt x="165" y="154"/>
                  <a:pt x="165" y="153"/>
                </a:cubicBezTo>
                <a:cubicBezTo>
                  <a:pt x="164" y="153"/>
                  <a:pt x="164" y="153"/>
                  <a:pt x="164" y="153"/>
                </a:cubicBezTo>
                <a:cubicBezTo>
                  <a:pt x="163" y="152"/>
                  <a:pt x="163" y="152"/>
                  <a:pt x="163" y="151"/>
                </a:cubicBezTo>
                <a:cubicBezTo>
                  <a:pt x="162" y="151"/>
                  <a:pt x="162" y="151"/>
                  <a:pt x="162" y="151"/>
                </a:cubicBezTo>
                <a:cubicBezTo>
                  <a:pt x="161" y="150"/>
                  <a:pt x="161" y="150"/>
                  <a:pt x="161" y="150"/>
                </a:cubicBezTo>
                <a:cubicBezTo>
                  <a:pt x="160" y="150"/>
                  <a:pt x="160" y="149"/>
                  <a:pt x="160" y="149"/>
                </a:cubicBezTo>
                <a:cubicBezTo>
                  <a:pt x="159" y="149"/>
                  <a:pt x="159" y="149"/>
                  <a:pt x="158" y="148"/>
                </a:cubicBezTo>
                <a:lnTo>
                  <a:pt x="157" y="148"/>
                </a:lnTo>
                <a:lnTo>
                  <a:pt x="156" y="147"/>
                </a:lnTo>
                <a:lnTo>
                  <a:pt x="155" y="147"/>
                </a:lnTo>
                <a:cubicBezTo>
                  <a:pt x="154" y="147"/>
                  <a:pt x="154" y="146"/>
                  <a:pt x="153" y="146"/>
                </a:cubicBezTo>
                <a:lnTo>
                  <a:pt x="152" y="146"/>
                </a:lnTo>
                <a:lnTo>
                  <a:pt x="151" y="146"/>
                </a:lnTo>
                <a:cubicBezTo>
                  <a:pt x="150" y="145"/>
                  <a:pt x="150" y="145"/>
                  <a:pt x="150" y="145"/>
                </a:cubicBezTo>
                <a:cubicBezTo>
                  <a:pt x="149" y="145"/>
                  <a:pt x="149" y="145"/>
                  <a:pt x="148" y="145"/>
                </a:cubicBezTo>
                <a:lnTo>
                  <a:pt x="147" y="145"/>
                </a:lnTo>
                <a:cubicBezTo>
                  <a:pt x="146" y="145"/>
                  <a:pt x="146" y="145"/>
                  <a:pt x="145" y="145"/>
                </a:cubicBezTo>
                <a:lnTo>
                  <a:pt x="28" y="145"/>
                </a:lnTo>
                <a:cubicBezTo>
                  <a:pt x="13" y="145"/>
                  <a:pt x="0" y="157"/>
                  <a:pt x="0" y="173"/>
                </a:cubicBezTo>
                <a:cubicBezTo>
                  <a:pt x="0" y="188"/>
                  <a:pt x="13" y="200"/>
                  <a:pt x="28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6" y="947"/>
                </a:lnTo>
                <a:cubicBezTo>
                  <a:pt x="166" y="948"/>
                  <a:pt x="166" y="948"/>
                  <a:pt x="166" y="948"/>
                </a:cubicBezTo>
                <a:cubicBezTo>
                  <a:pt x="165" y="948"/>
                  <a:pt x="165" y="949"/>
                  <a:pt x="165" y="949"/>
                </a:cubicBezTo>
                <a:cubicBezTo>
                  <a:pt x="165" y="950"/>
                  <a:pt x="165" y="950"/>
                  <a:pt x="165" y="951"/>
                </a:cubicBezTo>
                <a:lnTo>
                  <a:pt x="165" y="952"/>
                </a:lnTo>
                <a:cubicBezTo>
                  <a:pt x="165" y="953"/>
                  <a:pt x="165" y="953"/>
                  <a:pt x="165" y="954"/>
                </a:cubicBezTo>
                <a:lnTo>
                  <a:pt x="165" y="955"/>
                </a:lnTo>
                <a:cubicBezTo>
                  <a:pt x="165" y="955"/>
                  <a:pt x="165" y="956"/>
                  <a:pt x="165" y="957"/>
                </a:cubicBezTo>
                <a:lnTo>
                  <a:pt x="165" y="958"/>
                </a:lnTo>
                <a:lnTo>
                  <a:pt x="165" y="959"/>
                </a:lnTo>
                <a:cubicBezTo>
                  <a:pt x="165" y="959"/>
                  <a:pt x="165" y="960"/>
                  <a:pt x="166" y="960"/>
                </a:cubicBezTo>
                <a:cubicBezTo>
                  <a:pt x="166" y="961"/>
                  <a:pt x="166" y="961"/>
                  <a:pt x="166" y="962"/>
                </a:cubicBezTo>
                <a:lnTo>
                  <a:pt x="166" y="963"/>
                </a:lnTo>
                <a:cubicBezTo>
                  <a:pt x="166" y="963"/>
                  <a:pt x="166" y="964"/>
                  <a:pt x="167" y="964"/>
                </a:cubicBezTo>
                <a:cubicBezTo>
                  <a:pt x="167" y="965"/>
                  <a:pt x="167" y="965"/>
                  <a:pt x="167" y="965"/>
                </a:cubicBezTo>
                <a:cubicBezTo>
                  <a:pt x="167" y="966"/>
                  <a:pt x="168" y="966"/>
                  <a:pt x="168" y="967"/>
                </a:cubicBezTo>
                <a:lnTo>
                  <a:pt x="168" y="968"/>
                </a:lnTo>
                <a:cubicBezTo>
                  <a:pt x="169" y="968"/>
                  <a:pt x="169" y="969"/>
                  <a:pt x="169" y="969"/>
                </a:cubicBezTo>
                <a:lnTo>
                  <a:pt x="170" y="970"/>
                </a:lnTo>
                <a:cubicBezTo>
                  <a:pt x="170" y="970"/>
                  <a:pt x="170" y="971"/>
                  <a:pt x="171" y="971"/>
                </a:cubicBezTo>
                <a:lnTo>
                  <a:pt x="171" y="972"/>
                </a:lnTo>
                <a:cubicBezTo>
                  <a:pt x="172" y="972"/>
                  <a:pt x="172" y="973"/>
                  <a:pt x="172" y="973"/>
                </a:cubicBezTo>
                <a:cubicBezTo>
                  <a:pt x="173" y="973"/>
                  <a:pt x="173" y="974"/>
                  <a:pt x="173" y="974"/>
                </a:cubicBezTo>
                <a:cubicBezTo>
                  <a:pt x="174" y="974"/>
                  <a:pt x="174" y="975"/>
                  <a:pt x="174" y="975"/>
                </a:cubicBezTo>
                <a:cubicBezTo>
                  <a:pt x="175" y="975"/>
                  <a:pt x="175" y="976"/>
                  <a:pt x="175" y="976"/>
                </a:cubicBezTo>
                <a:cubicBezTo>
                  <a:pt x="176" y="976"/>
                  <a:pt x="176" y="976"/>
                  <a:pt x="176" y="977"/>
                </a:cubicBezTo>
                <a:cubicBezTo>
                  <a:pt x="177" y="977"/>
                  <a:pt x="177" y="977"/>
                  <a:pt x="177" y="977"/>
                </a:cubicBezTo>
                <a:cubicBezTo>
                  <a:pt x="178" y="978"/>
                  <a:pt x="178" y="978"/>
                  <a:pt x="179" y="978"/>
                </a:cubicBezTo>
                <a:cubicBezTo>
                  <a:pt x="179" y="978"/>
                  <a:pt x="179" y="979"/>
                  <a:pt x="180" y="979"/>
                </a:cubicBezTo>
                <a:lnTo>
                  <a:pt x="181" y="979"/>
                </a:lnTo>
                <a:lnTo>
                  <a:pt x="182" y="980"/>
                </a:lnTo>
                <a:cubicBezTo>
                  <a:pt x="183" y="980"/>
                  <a:pt x="183" y="980"/>
                  <a:pt x="183" y="980"/>
                </a:cubicBezTo>
                <a:cubicBezTo>
                  <a:pt x="184" y="980"/>
                  <a:pt x="184" y="981"/>
                  <a:pt x="185" y="981"/>
                </a:cubicBezTo>
                <a:lnTo>
                  <a:pt x="186" y="981"/>
                </a:lnTo>
                <a:cubicBezTo>
                  <a:pt x="187" y="981"/>
                  <a:pt x="187" y="981"/>
                  <a:pt x="187" y="981"/>
                </a:cubicBezTo>
                <a:cubicBezTo>
                  <a:pt x="188" y="981"/>
                  <a:pt x="189" y="982"/>
                  <a:pt x="189" y="982"/>
                </a:cubicBezTo>
                <a:cubicBezTo>
                  <a:pt x="190" y="982"/>
                  <a:pt x="190" y="982"/>
                  <a:pt x="190" y="982"/>
                </a:cubicBezTo>
                <a:cubicBezTo>
                  <a:pt x="191" y="982"/>
                  <a:pt x="192" y="982"/>
                  <a:pt x="192" y="982"/>
                </a:cubicBezTo>
                <a:lnTo>
                  <a:pt x="193" y="982"/>
                </a:lnTo>
                <a:lnTo>
                  <a:pt x="233" y="982"/>
                </a:lnTo>
                <a:cubicBezTo>
                  <a:pt x="220" y="1002"/>
                  <a:pt x="212" y="1025"/>
                  <a:pt x="212" y="1051"/>
                </a:cubicBezTo>
                <a:cubicBezTo>
                  <a:pt x="212" y="1119"/>
                  <a:pt x="268" y="1175"/>
                  <a:pt x="336" y="1175"/>
                </a:cubicBezTo>
                <a:cubicBezTo>
                  <a:pt x="405" y="1175"/>
                  <a:pt x="461" y="1119"/>
                  <a:pt x="461" y="1051"/>
                </a:cubicBezTo>
                <a:cubicBezTo>
                  <a:pt x="461" y="1025"/>
                  <a:pt x="453" y="1002"/>
                  <a:pt x="440" y="982"/>
                </a:cubicBezTo>
                <a:lnTo>
                  <a:pt x="665" y="982"/>
                </a:lnTo>
                <a:cubicBezTo>
                  <a:pt x="652" y="1002"/>
                  <a:pt x="644" y="1025"/>
                  <a:pt x="644" y="1051"/>
                </a:cubicBezTo>
                <a:cubicBezTo>
                  <a:pt x="644" y="1119"/>
                  <a:pt x="700" y="1175"/>
                  <a:pt x="768" y="1175"/>
                </a:cubicBezTo>
                <a:cubicBezTo>
                  <a:pt x="837" y="1175"/>
                  <a:pt x="892" y="1119"/>
                  <a:pt x="892" y="1051"/>
                </a:cubicBezTo>
                <a:cubicBezTo>
                  <a:pt x="892" y="1025"/>
                  <a:pt x="885" y="1002"/>
                  <a:pt x="871" y="982"/>
                </a:cubicBezTo>
                <a:lnTo>
                  <a:pt x="883" y="982"/>
                </a:lnTo>
                <a:cubicBezTo>
                  <a:pt x="899" y="982"/>
                  <a:pt x="911" y="969"/>
                  <a:pt x="911" y="954"/>
                </a:cubicBezTo>
                <a:cubicBezTo>
                  <a:pt x="911" y="939"/>
                  <a:pt x="899" y="927"/>
                  <a:pt x="883" y="927"/>
                </a:cubicBezTo>
                <a:lnTo>
                  <a:pt x="228" y="927"/>
                </a:lnTo>
                <a:lnTo>
                  <a:pt x="263" y="789"/>
                </a:lnTo>
                <a:lnTo>
                  <a:pt x="883" y="789"/>
                </a:lnTo>
                <a:cubicBezTo>
                  <a:pt x="884" y="789"/>
                  <a:pt x="884" y="789"/>
                  <a:pt x="884" y="789"/>
                </a:cubicBezTo>
                <a:lnTo>
                  <a:pt x="885" y="789"/>
                </a:lnTo>
                <a:cubicBezTo>
                  <a:pt x="897" y="789"/>
                  <a:pt x="909" y="780"/>
                  <a:pt x="912" y="768"/>
                </a:cubicBezTo>
                <a:lnTo>
                  <a:pt x="1030" y="274"/>
                </a:lnTo>
                <a:cubicBezTo>
                  <a:pt x="1031" y="271"/>
                  <a:pt x="1031" y="269"/>
                  <a:pt x="1031" y="267"/>
                </a:cubicBezTo>
                <a:cubicBezTo>
                  <a:pt x="1031" y="266"/>
                  <a:pt x="1031" y="266"/>
                  <a:pt x="1031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1" name="Freeform 840">
            <a:extLst>
              <a:ext uri="{FF2B5EF4-FFF2-40B4-BE49-F238E27FC236}">
                <a16:creationId xmlns:a16="http://schemas.microsoft.com/office/drawing/2014/main" id="{D0946CFE-28A6-C242-973A-A62FD5967F69}"/>
              </a:ext>
            </a:extLst>
          </p:cNvPr>
          <p:cNvSpPr/>
          <p:nvPr/>
        </p:nvSpPr>
        <p:spPr>
          <a:xfrm>
            <a:off x="7116793" y="3211937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3" y="313"/>
                </a:moveTo>
                <a:lnTo>
                  <a:pt x="39" y="313"/>
                </a:lnTo>
                <a:lnTo>
                  <a:pt x="39" y="196"/>
                </a:lnTo>
                <a:lnTo>
                  <a:pt x="41" y="196"/>
                </a:lnTo>
                <a:lnTo>
                  <a:pt x="233" y="196"/>
                </a:lnTo>
                <a:close/>
                <a:moveTo>
                  <a:pt x="237" y="156"/>
                </a:moveTo>
                <a:lnTo>
                  <a:pt x="61" y="156"/>
                </a:lnTo>
                <a:lnTo>
                  <a:pt x="61" y="114"/>
                </a:lnTo>
                <a:cubicBezTo>
                  <a:pt x="61" y="73"/>
                  <a:pt x="94" y="39"/>
                  <a:pt x="136" y="39"/>
                </a:cubicBezTo>
                <a:cubicBezTo>
                  <a:pt x="177" y="39"/>
                  <a:pt x="211" y="73"/>
                  <a:pt x="211" y="114"/>
                </a:cubicBezTo>
                <a:cubicBezTo>
                  <a:pt x="211" y="125"/>
                  <a:pt x="220" y="134"/>
                  <a:pt x="231" y="134"/>
                </a:cubicBezTo>
                <a:cubicBezTo>
                  <a:pt x="242" y="134"/>
                  <a:pt x="251" y="125"/>
                  <a:pt x="251" y="114"/>
                </a:cubicBezTo>
                <a:cubicBezTo>
                  <a:pt x="251" y="51"/>
                  <a:pt x="199" y="0"/>
                  <a:pt x="136" y="0"/>
                </a:cubicBezTo>
                <a:cubicBezTo>
                  <a:pt x="73" y="0"/>
                  <a:pt x="21" y="51"/>
                  <a:pt x="21" y="115"/>
                </a:cubicBezTo>
                <a:lnTo>
                  <a:pt x="21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7"/>
                </a:lnTo>
                <a:cubicBezTo>
                  <a:pt x="0" y="336"/>
                  <a:pt x="15" y="352"/>
                  <a:pt x="35" y="352"/>
                </a:cubicBezTo>
                <a:lnTo>
                  <a:pt x="237" y="352"/>
                </a:lnTo>
                <a:cubicBezTo>
                  <a:pt x="257" y="352"/>
                  <a:pt x="273" y="336"/>
                  <a:pt x="273" y="317"/>
                </a:cubicBezTo>
                <a:lnTo>
                  <a:pt x="273" y="192"/>
                </a:lnTo>
                <a:cubicBezTo>
                  <a:pt x="273" y="172"/>
                  <a:pt x="257" y="156"/>
                  <a:pt x="237" y="1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2" name="Freeform 841">
            <a:extLst>
              <a:ext uri="{FF2B5EF4-FFF2-40B4-BE49-F238E27FC236}">
                <a16:creationId xmlns:a16="http://schemas.microsoft.com/office/drawing/2014/main" id="{E48EE0F1-5635-EB42-9385-175E5FE4E88F}"/>
              </a:ext>
            </a:extLst>
          </p:cNvPr>
          <p:cNvSpPr/>
          <p:nvPr/>
        </p:nvSpPr>
        <p:spPr>
          <a:xfrm>
            <a:off x="6210314" y="3184936"/>
            <a:ext cx="370439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175">
                <a:moveTo>
                  <a:pt x="837" y="1051"/>
                </a:moveTo>
                <a:cubicBezTo>
                  <a:pt x="837" y="1089"/>
                  <a:pt x="806" y="1120"/>
                  <a:pt x="768" y="1120"/>
                </a:cubicBezTo>
                <a:cubicBezTo>
                  <a:pt x="730" y="1120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20"/>
                  <a:pt x="336" y="1120"/>
                </a:cubicBezTo>
                <a:cubicBezTo>
                  <a:pt x="298" y="1120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close/>
                <a:moveTo>
                  <a:pt x="668" y="492"/>
                </a:moveTo>
                <a:cubicBezTo>
                  <a:pt x="543" y="492"/>
                  <a:pt x="441" y="391"/>
                  <a:pt x="441" y="266"/>
                </a:cubicBezTo>
                <a:cubicBezTo>
                  <a:pt x="441" y="141"/>
                  <a:pt x="543" y="39"/>
                  <a:pt x="668" y="39"/>
                </a:cubicBezTo>
                <a:cubicBezTo>
                  <a:pt x="793" y="39"/>
                  <a:pt x="894" y="141"/>
                  <a:pt x="894" y="266"/>
                </a:cubicBezTo>
                <a:cubicBezTo>
                  <a:pt x="894" y="391"/>
                  <a:pt x="793" y="492"/>
                  <a:pt x="668" y="492"/>
                </a:cubicBezTo>
                <a:close/>
                <a:moveTo>
                  <a:pt x="1030" y="266"/>
                </a:moveTo>
                <a:cubicBezTo>
                  <a:pt x="1030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5" y="238"/>
                  <a:pt x="934" y="238"/>
                  <a:pt x="932" y="239"/>
                </a:cubicBezTo>
                <a:cubicBezTo>
                  <a:pt x="919" y="105"/>
                  <a:pt x="805" y="0"/>
                  <a:pt x="668" y="0"/>
                </a:cubicBezTo>
                <a:cubicBezTo>
                  <a:pt x="531" y="0"/>
                  <a:pt x="417" y="105"/>
                  <a:pt x="403" y="238"/>
                </a:cubicBezTo>
                <a:lnTo>
                  <a:pt x="402" y="238"/>
                </a:lnTo>
                <a:lnTo>
                  <a:pt x="273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4"/>
                  <a:pt x="273" y="294"/>
                </a:cubicBezTo>
                <a:lnTo>
                  <a:pt x="402" y="294"/>
                </a:lnTo>
                <a:lnTo>
                  <a:pt x="403" y="293"/>
                </a:lnTo>
                <a:cubicBezTo>
                  <a:pt x="417" y="427"/>
                  <a:pt x="531" y="532"/>
                  <a:pt x="668" y="532"/>
                </a:cubicBezTo>
                <a:cubicBezTo>
                  <a:pt x="805" y="532"/>
                  <a:pt x="919" y="427"/>
                  <a:pt x="932" y="293"/>
                </a:cubicBezTo>
                <a:cubicBezTo>
                  <a:pt x="934" y="293"/>
                  <a:pt x="935" y="294"/>
                  <a:pt x="937" y="294"/>
                </a:cubicBezTo>
                <a:lnTo>
                  <a:pt x="968" y="294"/>
                </a:lnTo>
                <a:lnTo>
                  <a:pt x="863" y="734"/>
                </a:lnTo>
                <a:lnTo>
                  <a:pt x="263" y="734"/>
                </a:lnTo>
                <a:lnTo>
                  <a:pt x="172" y="168"/>
                </a:lnTo>
                <a:cubicBezTo>
                  <a:pt x="171" y="168"/>
                  <a:pt x="171" y="168"/>
                  <a:pt x="171" y="168"/>
                </a:cubicBezTo>
                <a:cubicBezTo>
                  <a:pt x="171" y="167"/>
                  <a:pt x="171" y="166"/>
                  <a:pt x="171" y="166"/>
                </a:cubicBezTo>
                <a:lnTo>
                  <a:pt x="171" y="165"/>
                </a:lnTo>
                <a:cubicBezTo>
                  <a:pt x="171" y="164"/>
                  <a:pt x="170" y="164"/>
                  <a:pt x="170" y="163"/>
                </a:cubicBezTo>
                <a:lnTo>
                  <a:pt x="170" y="162"/>
                </a:lnTo>
                <a:cubicBezTo>
                  <a:pt x="170" y="162"/>
                  <a:pt x="170" y="161"/>
                  <a:pt x="169" y="161"/>
                </a:cubicBezTo>
                <a:lnTo>
                  <a:pt x="169" y="160"/>
                </a:lnTo>
                <a:cubicBezTo>
                  <a:pt x="168" y="159"/>
                  <a:pt x="168" y="159"/>
                  <a:pt x="168" y="159"/>
                </a:cubicBezTo>
                <a:cubicBezTo>
                  <a:pt x="168" y="158"/>
                  <a:pt x="168" y="158"/>
                  <a:pt x="167" y="157"/>
                </a:cubicBezTo>
                <a:lnTo>
                  <a:pt x="167" y="156"/>
                </a:lnTo>
                <a:cubicBezTo>
                  <a:pt x="166" y="156"/>
                  <a:pt x="166" y="156"/>
                  <a:pt x="166" y="155"/>
                </a:cubicBezTo>
                <a:cubicBezTo>
                  <a:pt x="165" y="155"/>
                  <a:pt x="165" y="155"/>
                  <a:pt x="165" y="154"/>
                </a:cubicBezTo>
                <a:cubicBezTo>
                  <a:pt x="165" y="154"/>
                  <a:pt x="164" y="154"/>
                  <a:pt x="164" y="153"/>
                </a:cubicBezTo>
                <a:cubicBezTo>
                  <a:pt x="164" y="153"/>
                  <a:pt x="163" y="153"/>
                  <a:pt x="163" y="152"/>
                </a:cubicBezTo>
                <a:cubicBezTo>
                  <a:pt x="163" y="152"/>
                  <a:pt x="162" y="152"/>
                  <a:pt x="162" y="151"/>
                </a:cubicBezTo>
                <a:lnTo>
                  <a:pt x="161" y="151"/>
                </a:lnTo>
                <a:cubicBezTo>
                  <a:pt x="161" y="150"/>
                  <a:pt x="160" y="150"/>
                  <a:pt x="160" y="150"/>
                </a:cubicBezTo>
                <a:lnTo>
                  <a:pt x="159" y="149"/>
                </a:lnTo>
                <a:cubicBezTo>
                  <a:pt x="159" y="149"/>
                  <a:pt x="158" y="149"/>
                  <a:pt x="158" y="148"/>
                </a:cubicBezTo>
                <a:cubicBezTo>
                  <a:pt x="157" y="148"/>
                  <a:pt x="157" y="148"/>
                  <a:pt x="156" y="148"/>
                </a:cubicBezTo>
                <a:cubicBezTo>
                  <a:pt x="156" y="148"/>
                  <a:pt x="156" y="147"/>
                  <a:pt x="155" y="147"/>
                </a:cubicBezTo>
                <a:lnTo>
                  <a:pt x="154" y="147"/>
                </a:lnTo>
                <a:lnTo>
                  <a:pt x="153" y="146"/>
                </a:lnTo>
                <a:cubicBezTo>
                  <a:pt x="152" y="146"/>
                  <a:pt x="152" y="146"/>
                  <a:pt x="152" y="146"/>
                </a:cubicBezTo>
                <a:cubicBezTo>
                  <a:pt x="151" y="146"/>
                  <a:pt x="151" y="146"/>
                  <a:pt x="150" y="146"/>
                </a:cubicBezTo>
                <a:cubicBezTo>
                  <a:pt x="150" y="145"/>
                  <a:pt x="149" y="145"/>
                  <a:pt x="149" y="145"/>
                </a:cubicBezTo>
                <a:lnTo>
                  <a:pt x="148" y="145"/>
                </a:lnTo>
                <a:cubicBezTo>
                  <a:pt x="147" y="145"/>
                  <a:pt x="147" y="145"/>
                  <a:pt x="146" y="145"/>
                </a:cubicBezTo>
                <a:lnTo>
                  <a:pt x="145" y="145"/>
                </a:lnTo>
                <a:lnTo>
                  <a:pt x="144" y="145"/>
                </a:lnTo>
                <a:lnTo>
                  <a:pt x="27" y="145"/>
                </a:lnTo>
                <a:cubicBezTo>
                  <a:pt x="12" y="145"/>
                  <a:pt x="0" y="157"/>
                  <a:pt x="0" y="173"/>
                </a:cubicBezTo>
                <a:cubicBezTo>
                  <a:pt x="0" y="188"/>
                  <a:pt x="12" y="200"/>
                  <a:pt x="27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5" y="947"/>
                </a:lnTo>
                <a:cubicBezTo>
                  <a:pt x="165" y="948"/>
                  <a:pt x="165" y="948"/>
                  <a:pt x="165" y="948"/>
                </a:cubicBezTo>
                <a:lnTo>
                  <a:pt x="165" y="949"/>
                </a:lnTo>
                <a:cubicBezTo>
                  <a:pt x="165" y="950"/>
                  <a:pt x="165" y="950"/>
                  <a:pt x="164" y="951"/>
                </a:cubicBezTo>
                <a:lnTo>
                  <a:pt x="164" y="952"/>
                </a:lnTo>
                <a:cubicBezTo>
                  <a:pt x="164" y="953"/>
                  <a:pt x="164" y="953"/>
                  <a:pt x="164" y="954"/>
                </a:cubicBezTo>
                <a:lnTo>
                  <a:pt x="164" y="955"/>
                </a:lnTo>
                <a:cubicBezTo>
                  <a:pt x="164" y="955"/>
                  <a:pt x="164" y="956"/>
                  <a:pt x="164" y="957"/>
                </a:cubicBezTo>
                <a:lnTo>
                  <a:pt x="164" y="958"/>
                </a:lnTo>
                <a:cubicBezTo>
                  <a:pt x="165" y="958"/>
                  <a:pt x="165" y="959"/>
                  <a:pt x="165" y="959"/>
                </a:cubicBezTo>
                <a:lnTo>
                  <a:pt x="165" y="960"/>
                </a:lnTo>
                <a:cubicBezTo>
                  <a:pt x="165" y="961"/>
                  <a:pt x="165" y="961"/>
                  <a:pt x="165" y="962"/>
                </a:cubicBezTo>
                <a:cubicBezTo>
                  <a:pt x="165" y="962"/>
                  <a:pt x="165" y="963"/>
                  <a:pt x="166" y="963"/>
                </a:cubicBezTo>
                <a:lnTo>
                  <a:pt x="166" y="964"/>
                </a:lnTo>
                <a:cubicBezTo>
                  <a:pt x="166" y="965"/>
                  <a:pt x="166" y="965"/>
                  <a:pt x="167" y="965"/>
                </a:cubicBezTo>
                <a:cubicBezTo>
                  <a:pt x="167" y="966"/>
                  <a:pt x="167" y="966"/>
                  <a:pt x="167" y="967"/>
                </a:cubicBezTo>
                <a:cubicBezTo>
                  <a:pt x="167" y="967"/>
                  <a:pt x="168" y="967"/>
                  <a:pt x="168" y="968"/>
                </a:cubicBezTo>
                <a:lnTo>
                  <a:pt x="168" y="969"/>
                </a:lnTo>
                <a:cubicBezTo>
                  <a:pt x="169" y="969"/>
                  <a:pt x="169" y="970"/>
                  <a:pt x="169" y="970"/>
                </a:cubicBezTo>
                <a:cubicBezTo>
                  <a:pt x="170" y="970"/>
                  <a:pt x="170" y="971"/>
                  <a:pt x="170" y="971"/>
                </a:cubicBezTo>
                <a:lnTo>
                  <a:pt x="171" y="972"/>
                </a:lnTo>
                <a:lnTo>
                  <a:pt x="172" y="973"/>
                </a:lnTo>
                <a:cubicBezTo>
                  <a:pt x="172" y="973"/>
                  <a:pt x="172" y="974"/>
                  <a:pt x="173" y="974"/>
                </a:cubicBezTo>
                <a:cubicBezTo>
                  <a:pt x="173" y="974"/>
                  <a:pt x="173" y="975"/>
                  <a:pt x="174" y="975"/>
                </a:cubicBezTo>
                <a:cubicBezTo>
                  <a:pt x="174" y="975"/>
                  <a:pt x="174" y="976"/>
                  <a:pt x="175" y="976"/>
                </a:cubicBezTo>
                <a:lnTo>
                  <a:pt x="176" y="977"/>
                </a:lnTo>
                <a:lnTo>
                  <a:pt x="177" y="977"/>
                </a:lnTo>
                <a:cubicBezTo>
                  <a:pt x="177" y="978"/>
                  <a:pt x="178" y="978"/>
                  <a:pt x="178" y="978"/>
                </a:cubicBezTo>
                <a:lnTo>
                  <a:pt x="179" y="979"/>
                </a:lnTo>
                <a:cubicBezTo>
                  <a:pt x="180" y="979"/>
                  <a:pt x="180" y="979"/>
                  <a:pt x="180" y="979"/>
                </a:cubicBezTo>
                <a:cubicBezTo>
                  <a:pt x="181" y="979"/>
                  <a:pt x="181" y="980"/>
                  <a:pt x="182" y="980"/>
                </a:cubicBezTo>
                <a:lnTo>
                  <a:pt x="183" y="980"/>
                </a:lnTo>
                <a:lnTo>
                  <a:pt x="184" y="981"/>
                </a:lnTo>
                <a:cubicBezTo>
                  <a:pt x="185" y="981"/>
                  <a:pt x="185" y="981"/>
                  <a:pt x="185" y="981"/>
                </a:cubicBezTo>
                <a:lnTo>
                  <a:pt x="186" y="981"/>
                </a:lnTo>
                <a:cubicBezTo>
                  <a:pt x="187" y="981"/>
                  <a:pt x="188" y="982"/>
                  <a:pt x="189" y="982"/>
                </a:cubicBez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20" y="1002"/>
                  <a:pt x="212" y="1025"/>
                  <a:pt x="212" y="1051"/>
                </a:cubicBezTo>
                <a:cubicBezTo>
                  <a:pt x="212" y="1119"/>
                  <a:pt x="267" y="1175"/>
                  <a:pt x="336" y="1175"/>
                </a:cubicBezTo>
                <a:cubicBezTo>
                  <a:pt x="404" y="1175"/>
                  <a:pt x="460" y="1119"/>
                  <a:pt x="460" y="1051"/>
                </a:cubicBezTo>
                <a:cubicBezTo>
                  <a:pt x="460" y="1025"/>
                  <a:pt x="452" y="1002"/>
                  <a:pt x="439" y="982"/>
                </a:cubicBezTo>
                <a:lnTo>
                  <a:pt x="665" y="982"/>
                </a:lnTo>
                <a:cubicBezTo>
                  <a:pt x="651" y="1002"/>
                  <a:pt x="644" y="1025"/>
                  <a:pt x="644" y="1051"/>
                </a:cubicBezTo>
                <a:cubicBezTo>
                  <a:pt x="644" y="1119"/>
                  <a:pt x="699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2"/>
                  <a:pt x="871" y="982"/>
                </a:cubicBezTo>
                <a:lnTo>
                  <a:pt x="883" y="982"/>
                </a:lnTo>
                <a:cubicBezTo>
                  <a:pt x="898" y="982"/>
                  <a:pt x="910" y="969"/>
                  <a:pt x="910" y="954"/>
                </a:cubicBezTo>
                <a:cubicBezTo>
                  <a:pt x="910" y="939"/>
                  <a:pt x="898" y="927"/>
                  <a:pt x="883" y="927"/>
                </a:cubicBezTo>
                <a:lnTo>
                  <a:pt x="227" y="927"/>
                </a:lnTo>
                <a:lnTo>
                  <a:pt x="263" y="789"/>
                </a:lnTo>
                <a:lnTo>
                  <a:pt x="883" y="789"/>
                </a:lnTo>
                <a:lnTo>
                  <a:pt x="884" y="789"/>
                </a:lnTo>
                <a:cubicBezTo>
                  <a:pt x="897" y="789"/>
                  <a:pt x="908" y="780"/>
                  <a:pt x="911" y="768"/>
                </a:cubicBezTo>
                <a:lnTo>
                  <a:pt x="1030" y="274"/>
                </a:lnTo>
                <a:cubicBezTo>
                  <a:pt x="1030" y="271"/>
                  <a:pt x="1030" y="269"/>
                  <a:pt x="1030" y="267"/>
                </a:cubicBezTo>
                <a:cubicBezTo>
                  <a:pt x="1030" y="266"/>
                  <a:pt x="1030" y="266"/>
                  <a:pt x="1030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3" name="Freeform 842">
            <a:extLst>
              <a:ext uri="{FF2B5EF4-FFF2-40B4-BE49-F238E27FC236}">
                <a16:creationId xmlns:a16="http://schemas.microsoft.com/office/drawing/2014/main" id="{7A35D6D4-E5F2-BD48-B3D5-A7A748633A66}"/>
              </a:ext>
            </a:extLst>
          </p:cNvPr>
          <p:cNvSpPr/>
          <p:nvPr/>
        </p:nvSpPr>
        <p:spPr>
          <a:xfrm>
            <a:off x="6401473" y="3212657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2" y="196"/>
                </a:lnTo>
                <a:lnTo>
                  <a:pt x="234" y="196"/>
                </a:lnTo>
                <a:close/>
                <a:moveTo>
                  <a:pt x="137" y="39"/>
                </a:moveTo>
                <a:cubicBezTo>
                  <a:pt x="178" y="39"/>
                  <a:pt x="212" y="73"/>
                  <a:pt x="212" y="115"/>
                </a:cubicBezTo>
                <a:lnTo>
                  <a:pt x="212" y="157"/>
                </a:lnTo>
                <a:lnTo>
                  <a:pt x="61" y="157"/>
                </a:lnTo>
                <a:lnTo>
                  <a:pt x="61" y="115"/>
                </a:lnTo>
                <a:cubicBezTo>
                  <a:pt x="61" y="73"/>
                  <a:pt x="95" y="39"/>
                  <a:pt x="137" y="39"/>
                </a:cubicBezTo>
                <a:close/>
                <a:moveTo>
                  <a:pt x="251" y="159"/>
                </a:moveTo>
                <a:lnTo>
                  <a:pt x="251" y="115"/>
                </a:lnTo>
                <a:cubicBezTo>
                  <a:pt x="251" y="51"/>
                  <a:pt x="200" y="0"/>
                  <a:pt x="137" y="0"/>
                </a:cubicBezTo>
                <a:cubicBezTo>
                  <a:pt x="73" y="0"/>
                  <a:pt x="22" y="51"/>
                  <a:pt x="22" y="115"/>
                </a:cubicBezTo>
                <a:lnTo>
                  <a:pt x="22" y="159"/>
                </a:lnTo>
                <a:cubicBezTo>
                  <a:pt x="9" y="165"/>
                  <a:pt x="0" y="177"/>
                  <a:pt x="0" y="192"/>
                </a:cubicBezTo>
                <a:lnTo>
                  <a:pt x="0" y="317"/>
                </a:lnTo>
                <a:cubicBezTo>
                  <a:pt x="0" y="337"/>
                  <a:pt x="16" y="352"/>
                  <a:pt x="36" y="352"/>
                </a:cubicBezTo>
                <a:lnTo>
                  <a:pt x="238" y="352"/>
                </a:lnTo>
                <a:cubicBezTo>
                  <a:pt x="258" y="352"/>
                  <a:pt x="273" y="337"/>
                  <a:pt x="273" y="317"/>
                </a:cubicBezTo>
                <a:lnTo>
                  <a:pt x="273" y="192"/>
                </a:lnTo>
                <a:cubicBezTo>
                  <a:pt x="273" y="177"/>
                  <a:pt x="264" y="165"/>
                  <a:pt x="251" y="1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4" name="Freeform 843">
            <a:extLst>
              <a:ext uri="{FF2B5EF4-FFF2-40B4-BE49-F238E27FC236}">
                <a16:creationId xmlns:a16="http://schemas.microsoft.com/office/drawing/2014/main" id="{1BD71F35-0BD9-FA46-B49C-C16FE1F13B77}"/>
              </a:ext>
            </a:extLst>
          </p:cNvPr>
          <p:cNvSpPr/>
          <p:nvPr/>
        </p:nvSpPr>
        <p:spPr>
          <a:xfrm>
            <a:off x="5494993" y="3184936"/>
            <a:ext cx="370800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1" h="1175">
                <a:moveTo>
                  <a:pt x="837" y="1051"/>
                </a:moveTo>
                <a:cubicBezTo>
                  <a:pt x="837" y="1089"/>
                  <a:pt x="806" y="1120"/>
                  <a:pt x="768" y="1120"/>
                </a:cubicBezTo>
                <a:cubicBezTo>
                  <a:pt x="730" y="1120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5" y="1120"/>
                  <a:pt x="337" y="1120"/>
                </a:cubicBezTo>
                <a:cubicBezTo>
                  <a:pt x="299" y="1120"/>
                  <a:pt x="268" y="1089"/>
                  <a:pt x="268" y="1051"/>
                </a:cubicBezTo>
                <a:cubicBezTo>
                  <a:pt x="268" y="1013"/>
                  <a:pt x="299" y="982"/>
                  <a:pt x="337" y="982"/>
                </a:cubicBezTo>
                <a:cubicBezTo>
                  <a:pt x="375" y="982"/>
                  <a:pt x="405" y="1013"/>
                  <a:pt x="405" y="1051"/>
                </a:cubicBezTo>
                <a:close/>
                <a:moveTo>
                  <a:pt x="669" y="492"/>
                </a:moveTo>
                <a:cubicBezTo>
                  <a:pt x="544" y="492"/>
                  <a:pt x="442" y="391"/>
                  <a:pt x="442" y="266"/>
                </a:cubicBezTo>
                <a:cubicBezTo>
                  <a:pt x="442" y="141"/>
                  <a:pt x="544" y="39"/>
                  <a:pt x="669" y="39"/>
                </a:cubicBezTo>
                <a:cubicBezTo>
                  <a:pt x="793" y="39"/>
                  <a:pt x="895" y="141"/>
                  <a:pt x="895" y="266"/>
                </a:cubicBezTo>
                <a:cubicBezTo>
                  <a:pt x="895" y="391"/>
                  <a:pt x="793" y="492"/>
                  <a:pt x="669" y="492"/>
                </a:cubicBezTo>
                <a:close/>
                <a:moveTo>
                  <a:pt x="1031" y="266"/>
                </a:moveTo>
                <a:cubicBezTo>
                  <a:pt x="1031" y="251"/>
                  <a:pt x="1019" y="238"/>
                  <a:pt x="1003" y="238"/>
                </a:cubicBezTo>
                <a:lnTo>
                  <a:pt x="938" y="238"/>
                </a:lnTo>
                <a:cubicBezTo>
                  <a:pt x="936" y="238"/>
                  <a:pt x="935" y="238"/>
                  <a:pt x="933" y="239"/>
                </a:cubicBezTo>
                <a:cubicBezTo>
                  <a:pt x="919" y="105"/>
                  <a:pt x="806" y="0"/>
                  <a:pt x="669" y="0"/>
                </a:cubicBezTo>
                <a:cubicBezTo>
                  <a:pt x="531" y="0"/>
                  <a:pt x="418" y="105"/>
                  <a:pt x="404" y="238"/>
                </a:cubicBezTo>
                <a:cubicBezTo>
                  <a:pt x="404" y="238"/>
                  <a:pt x="403" y="238"/>
                  <a:pt x="402" y="238"/>
                </a:cubicBezTo>
                <a:lnTo>
                  <a:pt x="274" y="238"/>
                </a:lnTo>
                <a:cubicBezTo>
                  <a:pt x="259" y="238"/>
                  <a:pt x="246" y="251"/>
                  <a:pt x="246" y="266"/>
                </a:cubicBezTo>
                <a:cubicBezTo>
                  <a:pt x="246" y="281"/>
                  <a:pt x="259" y="294"/>
                  <a:pt x="274" y="294"/>
                </a:cubicBezTo>
                <a:lnTo>
                  <a:pt x="402" y="294"/>
                </a:lnTo>
                <a:cubicBezTo>
                  <a:pt x="403" y="294"/>
                  <a:pt x="404" y="293"/>
                  <a:pt x="404" y="293"/>
                </a:cubicBezTo>
                <a:cubicBezTo>
                  <a:pt x="418" y="427"/>
                  <a:pt x="531" y="532"/>
                  <a:pt x="669" y="532"/>
                </a:cubicBezTo>
                <a:cubicBezTo>
                  <a:pt x="806" y="532"/>
                  <a:pt x="919" y="427"/>
                  <a:pt x="933" y="293"/>
                </a:cubicBezTo>
                <a:cubicBezTo>
                  <a:pt x="935" y="293"/>
                  <a:pt x="936" y="294"/>
                  <a:pt x="938" y="294"/>
                </a:cubicBezTo>
                <a:lnTo>
                  <a:pt x="969" y="294"/>
                </a:lnTo>
                <a:lnTo>
                  <a:pt x="863" y="734"/>
                </a:lnTo>
                <a:lnTo>
                  <a:pt x="264" y="734"/>
                </a:lnTo>
                <a:lnTo>
                  <a:pt x="172" y="168"/>
                </a:lnTo>
                <a:cubicBezTo>
                  <a:pt x="172" y="167"/>
                  <a:pt x="172" y="166"/>
                  <a:pt x="172" y="166"/>
                </a:cubicBezTo>
                <a:lnTo>
                  <a:pt x="172" y="165"/>
                </a:lnTo>
                <a:cubicBezTo>
                  <a:pt x="171" y="164"/>
                  <a:pt x="171" y="164"/>
                  <a:pt x="171" y="163"/>
                </a:cubicBezTo>
                <a:lnTo>
                  <a:pt x="171" y="162"/>
                </a:lnTo>
                <a:cubicBezTo>
                  <a:pt x="170" y="162"/>
                  <a:pt x="170" y="161"/>
                  <a:pt x="170" y="161"/>
                </a:cubicBezTo>
                <a:cubicBezTo>
                  <a:pt x="170" y="161"/>
                  <a:pt x="170" y="160"/>
                  <a:pt x="169" y="160"/>
                </a:cubicBezTo>
                <a:cubicBezTo>
                  <a:pt x="169" y="159"/>
                  <a:pt x="169" y="159"/>
                  <a:pt x="169" y="159"/>
                </a:cubicBezTo>
                <a:cubicBezTo>
                  <a:pt x="169" y="158"/>
                  <a:pt x="168" y="158"/>
                  <a:pt x="168" y="157"/>
                </a:cubicBezTo>
                <a:lnTo>
                  <a:pt x="167" y="156"/>
                </a:lnTo>
                <a:lnTo>
                  <a:pt x="166" y="155"/>
                </a:lnTo>
                <a:lnTo>
                  <a:pt x="166" y="154"/>
                </a:lnTo>
                <a:cubicBezTo>
                  <a:pt x="165" y="154"/>
                  <a:pt x="165" y="154"/>
                  <a:pt x="165" y="153"/>
                </a:cubicBezTo>
                <a:cubicBezTo>
                  <a:pt x="164" y="153"/>
                  <a:pt x="164" y="153"/>
                  <a:pt x="164" y="152"/>
                </a:cubicBezTo>
                <a:cubicBezTo>
                  <a:pt x="163" y="152"/>
                  <a:pt x="163" y="152"/>
                  <a:pt x="163" y="151"/>
                </a:cubicBezTo>
                <a:lnTo>
                  <a:pt x="162" y="151"/>
                </a:lnTo>
                <a:cubicBezTo>
                  <a:pt x="161" y="150"/>
                  <a:pt x="161" y="150"/>
                  <a:pt x="161" y="150"/>
                </a:cubicBezTo>
                <a:cubicBezTo>
                  <a:pt x="160" y="150"/>
                  <a:pt x="160" y="149"/>
                  <a:pt x="160" y="149"/>
                </a:cubicBezTo>
                <a:cubicBezTo>
                  <a:pt x="159" y="149"/>
                  <a:pt x="159" y="149"/>
                  <a:pt x="159" y="148"/>
                </a:cubicBezTo>
                <a:cubicBezTo>
                  <a:pt x="158" y="148"/>
                  <a:pt x="158" y="148"/>
                  <a:pt x="157" y="148"/>
                </a:cubicBezTo>
                <a:cubicBezTo>
                  <a:pt x="157" y="148"/>
                  <a:pt x="157" y="147"/>
                  <a:pt x="156" y="147"/>
                </a:cubicBezTo>
                <a:lnTo>
                  <a:pt x="155" y="147"/>
                </a:lnTo>
                <a:cubicBezTo>
                  <a:pt x="154" y="147"/>
                  <a:pt x="154" y="146"/>
                  <a:pt x="154" y="146"/>
                </a:cubicBezTo>
                <a:cubicBezTo>
                  <a:pt x="153" y="146"/>
                  <a:pt x="153" y="146"/>
                  <a:pt x="152" y="146"/>
                </a:cubicBezTo>
                <a:lnTo>
                  <a:pt x="151" y="146"/>
                </a:lnTo>
                <a:cubicBezTo>
                  <a:pt x="151" y="145"/>
                  <a:pt x="150" y="145"/>
                  <a:pt x="150" y="145"/>
                </a:cubicBezTo>
                <a:cubicBezTo>
                  <a:pt x="149" y="145"/>
                  <a:pt x="149" y="145"/>
                  <a:pt x="148" y="145"/>
                </a:cubicBezTo>
                <a:lnTo>
                  <a:pt x="147" y="145"/>
                </a:lnTo>
                <a:cubicBezTo>
                  <a:pt x="147" y="145"/>
                  <a:pt x="146" y="145"/>
                  <a:pt x="145" y="145"/>
                </a:cubicBezTo>
                <a:lnTo>
                  <a:pt x="28" y="145"/>
                </a:lnTo>
                <a:cubicBezTo>
                  <a:pt x="13" y="145"/>
                  <a:pt x="0" y="157"/>
                  <a:pt x="0" y="173"/>
                </a:cubicBezTo>
                <a:cubicBezTo>
                  <a:pt x="0" y="188"/>
                  <a:pt x="13" y="200"/>
                  <a:pt x="28" y="200"/>
                </a:cubicBezTo>
                <a:lnTo>
                  <a:pt x="121" y="200"/>
                </a:lnTo>
                <a:lnTo>
                  <a:pt x="213" y="765"/>
                </a:lnTo>
                <a:lnTo>
                  <a:pt x="166" y="947"/>
                </a:lnTo>
                <a:cubicBezTo>
                  <a:pt x="166" y="948"/>
                  <a:pt x="166" y="948"/>
                  <a:pt x="166" y="948"/>
                </a:cubicBezTo>
                <a:lnTo>
                  <a:pt x="165" y="949"/>
                </a:lnTo>
                <a:cubicBezTo>
                  <a:pt x="165" y="950"/>
                  <a:pt x="165" y="950"/>
                  <a:pt x="165" y="951"/>
                </a:cubicBezTo>
                <a:lnTo>
                  <a:pt x="165" y="952"/>
                </a:lnTo>
                <a:cubicBezTo>
                  <a:pt x="165" y="953"/>
                  <a:pt x="165" y="953"/>
                  <a:pt x="165" y="954"/>
                </a:cubicBezTo>
                <a:lnTo>
                  <a:pt x="165" y="955"/>
                </a:lnTo>
                <a:cubicBezTo>
                  <a:pt x="165" y="955"/>
                  <a:pt x="165" y="956"/>
                  <a:pt x="165" y="957"/>
                </a:cubicBezTo>
                <a:lnTo>
                  <a:pt x="165" y="958"/>
                </a:lnTo>
                <a:lnTo>
                  <a:pt x="165" y="959"/>
                </a:lnTo>
                <a:lnTo>
                  <a:pt x="166" y="960"/>
                </a:lnTo>
                <a:cubicBezTo>
                  <a:pt x="166" y="961"/>
                  <a:pt x="166" y="961"/>
                  <a:pt x="166" y="962"/>
                </a:cubicBezTo>
                <a:lnTo>
                  <a:pt x="166" y="963"/>
                </a:lnTo>
                <a:cubicBezTo>
                  <a:pt x="167" y="963"/>
                  <a:pt x="167" y="964"/>
                  <a:pt x="167" y="964"/>
                </a:cubicBezTo>
                <a:cubicBezTo>
                  <a:pt x="167" y="965"/>
                  <a:pt x="167" y="965"/>
                  <a:pt x="167" y="965"/>
                </a:cubicBezTo>
                <a:cubicBezTo>
                  <a:pt x="168" y="966"/>
                  <a:pt x="168" y="966"/>
                  <a:pt x="168" y="967"/>
                </a:cubicBezTo>
                <a:lnTo>
                  <a:pt x="169" y="968"/>
                </a:lnTo>
                <a:lnTo>
                  <a:pt x="169" y="969"/>
                </a:lnTo>
                <a:lnTo>
                  <a:pt x="170" y="970"/>
                </a:lnTo>
                <a:cubicBezTo>
                  <a:pt x="170" y="970"/>
                  <a:pt x="170" y="971"/>
                  <a:pt x="171" y="971"/>
                </a:cubicBezTo>
                <a:cubicBezTo>
                  <a:pt x="171" y="971"/>
                  <a:pt x="171" y="972"/>
                  <a:pt x="172" y="972"/>
                </a:cubicBezTo>
                <a:cubicBezTo>
                  <a:pt x="172" y="972"/>
                  <a:pt x="172" y="973"/>
                  <a:pt x="173" y="973"/>
                </a:cubicBezTo>
                <a:lnTo>
                  <a:pt x="173" y="974"/>
                </a:lnTo>
                <a:cubicBezTo>
                  <a:pt x="174" y="974"/>
                  <a:pt x="174" y="975"/>
                  <a:pt x="174" y="975"/>
                </a:cubicBezTo>
                <a:cubicBezTo>
                  <a:pt x="175" y="975"/>
                  <a:pt x="175" y="976"/>
                  <a:pt x="175" y="976"/>
                </a:cubicBezTo>
                <a:cubicBezTo>
                  <a:pt x="176" y="976"/>
                  <a:pt x="176" y="976"/>
                  <a:pt x="177" y="977"/>
                </a:cubicBezTo>
                <a:lnTo>
                  <a:pt x="178" y="977"/>
                </a:lnTo>
                <a:cubicBezTo>
                  <a:pt x="178" y="978"/>
                  <a:pt x="178" y="978"/>
                  <a:pt x="179" y="978"/>
                </a:cubicBezTo>
                <a:lnTo>
                  <a:pt x="180" y="979"/>
                </a:lnTo>
                <a:lnTo>
                  <a:pt x="181" y="979"/>
                </a:lnTo>
                <a:cubicBezTo>
                  <a:pt x="182" y="979"/>
                  <a:pt x="182" y="980"/>
                  <a:pt x="182" y="980"/>
                </a:cubicBezTo>
                <a:cubicBezTo>
                  <a:pt x="183" y="980"/>
                  <a:pt x="183" y="980"/>
                  <a:pt x="183" y="980"/>
                </a:cubicBezTo>
                <a:cubicBezTo>
                  <a:pt x="184" y="980"/>
                  <a:pt x="185" y="981"/>
                  <a:pt x="185" y="981"/>
                </a:cubicBezTo>
                <a:lnTo>
                  <a:pt x="186" y="981"/>
                </a:lnTo>
                <a:lnTo>
                  <a:pt x="187" y="981"/>
                </a:lnTo>
                <a:cubicBezTo>
                  <a:pt x="188" y="981"/>
                  <a:pt x="189" y="982"/>
                  <a:pt x="189" y="982"/>
                </a:cubicBezTo>
                <a:cubicBezTo>
                  <a:pt x="190" y="982"/>
                  <a:pt x="190" y="982"/>
                  <a:pt x="190" y="982"/>
                </a:cubicBezTo>
                <a:cubicBezTo>
                  <a:pt x="191" y="982"/>
                  <a:pt x="192" y="982"/>
                  <a:pt x="193" y="982"/>
                </a:cubicBezTo>
                <a:lnTo>
                  <a:pt x="234" y="982"/>
                </a:lnTo>
                <a:cubicBezTo>
                  <a:pt x="220" y="1002"/>
                  <a:pt x="213" y="1025"/>
                  <a:pt x="213" y="1051"/>
                </a:cubicBezTo>
                <a:cubicBezTo>
                  <a:pt x="213" y="1119"/>
                  <a:pt x="268" y="1175"/>
                  <a:pt x="337" y="1175"/>
                </a:cubicBezTo>
                <a:cubicBezTo>
                  <a:pt x="405" y="1175"/>
                  <a:pt x="461" y="1119"/>
                  <a:pt x="461" y="1051"/>
                </a:cubicBezTo>
                <a:cubicBezTo>
                  <a:pt x="461" y="1025"/>
                  <a:pt x="453" y="1002"/>
                  <a:pt x="440" y="982"/>
                </a:cubicBezTo>
                <a:lnTo>
                  <a:pt x="665" y="982"/>
                </a:lnTo>
                <a:cubicBezTo>
                  <a:pt x="652" y="1002"/>
                  <a:pt x="644" y="1025"/>
                  <a:pt x="644" y="1051"/>
                </a:cubicBezTo>
                <a:cubicBezTo>
                  <a:pt x="644" y="1119"/>
                  <a:pt x="700" y="1175"/>
                  <a:pt x="768" y="1175"/>
                </a:cubicBezTo>
                <a:cubicBezTo>
                  <a:pt x="837" y="1175"/>
                  <a:pt x="892" y="1119"/>
                  <a:pt x="892" y="1051"/>
                </a:cubicBezTo>
                <a:cubicBezTo>
                  <a:pt x="892" y="1025"/>
                  <a:pt x="885" y="1002"/>
                  <a:pt x="872" y="982"/>
                </a:cubicBezTo>
                <a:lnTo>
                  <a:pt x="884" y="982"/>
                </a:lnTo>
                <a:cubicBezTo>
                  <a:pt x="899" y="982"/>
                  <a:pt x="911" y="969"/>
                  <a:pt x="911" y="954"/>
                </a:cubicBezTo>
                <a:cubicBezTo>
                  <a:pt x="911" y="939"/>
                  <a:pt x="899" y="927"/>
                  <a:pt x="884" y="927"/>
                </a:cubicBezTo>
                <a:lnTo>
                  <a:pt x="228" y="927"/>
                </a:lnTo>
                <a:lnTo>
                  <a:pt x="264" y="789"/>
                </a:lnTo>
                <a:lnTo>
                  <a:pt x="884" y="789"/>
                </a:lnTo>
                <a:cubicBezTo>
                  <a:pt x="885" y="789"/>
                  <a:pt x="885" y="789"/>
                  <a:pt x="885" y="789"/>
                </a:cubicBezTo>
                <a:cubicBezTo>
                  <a:pt x="898" y="789"/>
                  <a:pt x="909" y="780"/>
                  <a:pt x="912" y="768"/>
                </a:cubicBezTo>
                <a:lnTo>
                  <a:pt x="1030" y="274"/>
                </a:lnTo>
                <a:cubicBezTo>
                  <a:pt x="1031" y="271"/>
                  <a:pt x="1031" y="269"/>
                  <a:pt x="1031" y="267"/>
                </a:cubicBezTo>
                <a:cubicBezTo>
                  <a:pt x="1031" y="266"/>
                  <a:pt x="1031" y="266"/>
                  <a:pt x="1031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5" name="Freeform 844">
            <a:extLst>
              <a:ext uri="{FF2B5EF4-FFF2-40B4-BE49-F238E27FC236}">
                <a16:creationId xmlns:a16="http://schemas.microsoft.com/office/drawing/2014/main" id="{5303FF10-EFE0-3745-BB34-41A27C097A5E}"/>
              </a:ext>
            </a:extLst>
          </p:cNvPr>
          <p:cNvSpPr/>
          <p:nvPr/>
        </p:nvSpPr>
        <p:spPr>
          <a:xfrm>
            <a:off x="5672112" y="3217337"/>
            <a:ext cx="1267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3" h="352">
                <a:moveTo>
                  <a:pt x="332" y="152"/>
                </a:moveTo>
                <a:lnTo>
                  <a:pt x="196" y="156"/>
                </a:lnTo>
                <a:lnTo>
                  <a:pt x="192" y="19"/>
                </a:lnTo>
                <a:cubicBezTo>
                  <a:pt x="192" y="8"/>
                  <a:pt x="183" y="-1"/>
                  <a:pt x="172" y="0"/>
                </a:cubicBezTo>
                <a:cubicBezTo>
                  <a:pt x="161" y="0"/>
                  <a:pt x="152" y="9"/>
                  <a:pt x="153" y="20"/>
                </a:cubicBezTo>
                <a:lnTo>
                  <a:pt x="156" y="157"/>
                </a:lnTo>
                <a:lnTo>
                  <a:pt x="20" y="160"/>
                </a:lnTo>
                <a:cubicBezTo>
                  <a:pt x="9" y="161"/>
                  <a:pt x="0" y="170"/>
                  <a:pt x="0" y="181"/>
                </a:cubicBezTo>
                <a:cubicBezTo>
                  <a:pt x="1" y="191"/>
                  <a:pt x="9" y="200"/>
                  <a:pt x="20" y="200"/>
                </a:cubicBezTo>
                <a:lnTo>
                  <a:pt x="21" y="200"/>
                </a:lnTo>
                <a:lnTo>
                  <a:pt x="157" y="196"/>
                </a:lnTo>
                <a:lnTo>
                  <a:pt x="161" y="333"/>
                </a:lnTo>
                <a:cubicBezTo>
                  <a:pt x="161" y="344"/>
                  <a:pt x="170" y="352"/>
                  <a:pt x="181" y="352"/>
                </a:cubicBezTo>
                <a:cubicBezTo>
                  <a:pt x="192" y="352"/>
                  <a:pt x="201" y="343"/>
                  <a:pt x="200" y="332"/>
                </a:cubicBezTo>
                <a:lnTo>
                  <a:pt x="197" y="195"/>
                </a:lnTo>
                <a:lnTo>
                  <a:pt x="334" y="192"/>
                </a:lnTo>
                <a:cubicBezTo>
                  <a:pt x="344" y="191"/>
                  <a:pt x="353" y="182"/>
                  <a:pt x="353" y="171"/>
                </a:cubicBezTo>
                <a:cubicBezTo>
                  <a:pt x="352" y="161"/>
                  <a:pt x="344" y="152"/>
                  <a:pt x="333" y="1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6" name="Freeform 845">
            <a:extLst>
              <a:ext uri="{FF2B5EF4-FFF2-40B4-BE49-F238E27FC236}">
                <a16:creationId xmlns:a16="http://schemas.microsoft.com/office/drawing/2014/main" id="{C0CCE0D2-6B00-8D42-AEA2-88AE208E4109}"/>
              </a:ext>
            </a:extLst>
          </p:cNvPr>
          <p:cNvSpPr/>
          <p:nvPr/>
        </p:nvSpPr>
        <p:spPr>
          <a:xfrm>
            <a:off x="4780753" y="3184936"/>
            <a:ext cx="370439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175">
                <a:moveTo>
                  <a:pt x="836" y="1051"/>
                </a:moveTo>
                <a:cubicBezTo>
                  <a:pt x="836" y="1089"/>
                  <a:pt x="806" y="1120"/>
                  <a:pt x="768" y="1120"/>
                </a:cubicBezTo>
                <a:cubicBezTo>
                  <a:pt x="730" y="1120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6" y="1013"/>
                  <a:pt x="836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20"/>
                  <a:pt x="336" y="1120"/>
                </a:cubicBezTo>
                <a:cubicBezTo>
                  <a:pt x="298" y="1120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close/>
                <a:moveTo>
                  <a:pt x="668" y="492"/>
                </a:moveTo>
                <a:cubicBezTo>
                  <a:pt x="543" y="492"/>
                  <a:pt x="441" y="391"/>
                  <a:pt x="441" y="266"/>
                </a:cubicBezTo>
                <a:cubicBezTo>
                  <a:pt x="441" y="141"/>
                  <a:pt x="543" y="39"/>
                  <a:pt x="668" y="39"/>
                </a:cubicBezTo>
                <a:cubicBezTo>
                  <a:pt x="793" y="39"/>
                  <a:pt x="894" y="141"/>
                  <a:pt x="894" y="266"/>
                </a:cubicBezTo>
                <a:cubicBezTo>
                  <a:pt x="894" y="391"/>
                  <a:pt x="793" y="492"/>
                  <a:pt x="668" y="492"/>
                </a:cubicBezTo>
                <a:close/>
                <a:moveTo>
                  <a:pt x="1030" y="266"/>
                </a:moveTo>
                <a:cubicBezTo>
                  <a:pt x="1030" y="251"/>
                  <a:pt x="1018" y="238"/>
                  <a:pt x="1002" y="238"/>
                </a:cubicBezTo>
                <a:lnTo>
                  <a:pt x="937" y="238"/>
                </a:lnTo>
                <a:cubicBezTo>
                  <a:pt x="935" y="238"/>
                  <a:pt x="934" y="238"/>
                  <a:pt x="932" y="239"/>
                </a:cubicBezTo>
                <a:cubicBezTo>
                  <a:pt x="919" y="105"/>
                  <a:pt x="805" y="0"/>
                  <a:pt x="668" y="0"/>
                </a:cubicBezTo>
                <a:cubicBezTo>
                  <a:pt x="530" y="0"/>
                  <a:pt x="417" y="105"/>
                  <a:pt x="403" y="238"/>
                </a:cubicBezTo>
                <a:cubicBezTo>
                  <a:pt x="403" y="238"/>
                  <a:pt x="402" y="238"/>
                  <a:pt x="401" y="238"/>
                </a:cubicBezTo>
                <a:lnTo>
                  <a:pt x="273" y="238"/>
                </a:lnTo>
                <a:cubicBezTo>
                  <a:pt x="258" y="238"/>
                  <a:pt x="245" y="251"/>
                  <a:pt x="245" y="266"/>
                </a:cubicBezTo>
                <a:cubicBezTo>
                  <a:pt x="245" y="281"/>
                  <a:pt x="258" y="294"/>
                  <a:pt x="273" y="294"/>
                </a:cubicBezTo>
                <a:lnTo>
                  <a:pt x="401" y="294"/>
                </a:lnTo>
                <a:cubicBezTo>
                  <a:pt x="402" y="294"/>
                  <a:pt x="403" y="293"/>
                  <a:pt x="403" y="293"/>
                </a:cubicBezTo>
                <a:cubicBezTo>
                  <a:pt x="417" y="427"/>
                  <a:pt x="530" y="532"/>
                  <a:pt x="668" y="532"/>
                </a:cubicBezTo>
                <a:cubicBezTo>
                  <a:pt x="805" y="532"/>
                  <a:pt x="919" y="427"/>
                  <a:pt x="932" y="293"/>
                </a:cubicBezTo>
                <a:cubicBezTo>
                  <a:pt x="934" y="293"/>
                  <a:pt x="935" y="294"/>
                  <a:pt x="937" y="294"/>
                </a:cubicBezTo>
                <a:lnTo>
                  <a:pt x="968" y="294"/>
                </a:lnTo>
                <a:lnTo>
                  <a:pt x="862" y="734"/>
                </a:lnTo>
                <a:lnTo>
                  <a:pt x="263" y="734"/>
                </a:lnTo>
                <a:lnTo>
                  <a:pt x="171" y="168"/>
                </a:lnTo>
                <a:cubicBezTo>
                  <a:pt x="171" y="167"/>
                  <a:pt x="171" y="166"/>
                  <a:pt x="171" y="166"/>
                </a:cubicBezTo>
                <a:cubicBezTo>
                  <a:pt x="171" y="166"/>
                  <a:pt x="171" y="165"/>
                  <a:pt x="170" y="165"/>
                </a:cubicBezTo>
                <a:cubicBezTo>
                  <a:pt x="170" y="164"/>
                  <a:pt x="170" y="164"/>
                  <a:pt x="170" y="163"/>
                </a:cubicBezTo>
                <a:lnTo>
                  <a:pt x="170" y="162"/>
                </a:lnTo>
                <a:cubicBezTo>
                  <a:pt x="169" y="162"/>
                  <a:pt x="169" y="161"/>
                  <a:pt x="169" y="161"/>
                </a:cubicBezTo>
                <a:cubicBezTo>
                  <a:pt x="169" y="161"/>
                  <a:pt x="169" y="160"/>
                  <a:pt x="168" y="160"/>
                </a:cubicBezTo>
                <a:cubicBezTo>
                  <a:pt x="168" y="159"/>
                  <a:pt x="168" y="159"/>
                  <a:pt x="168" y="159"/>
                </a:cubicBezTo>
                <a:cubicBezTo>
                  <a:pt x="168" y="158"/>
                  <a:pt x="167" y="158"/>
                  <a:pt x="167" y="157"/>
                </a:cubicBezTo>
                <a:lnTo>
                  <a:pt x="166" y="156"/>
                </a:lnTo>
                <a:lnTo>
                  <a:pt x="166" y="155"/>
                </a:lnTo>
                <a:cubicBezTo>
                  <a:pt x="165" y="155"/>
                  <a:pt x="165" y="155"/>
                  <a:pt x="165" y="154"/>
                </a:cubicBezTo>
                <a:cubicBezTo>
                  <a:pt x="164" y="154"/>
                  <a:pt x="164" y="154"/>
                  <a:pt x="164" y="153"/>
                </a:cubicBezTo>
                <a:cubicBezTo>
                  <a:pt x="164" y="153"/>
                  <a:pt x="163" y="153"/>
                  <a:pt x="163" y="152"/>
                </a:cubicBezTo>
                <a:cubicBezTo>
                  <a:pt x="163" y="152"/>
                  <a:pt x="162" y="152"/>
                  <a:pt x="162" y="151"/>
                </a:cubicBezTo>
                <a:lnTo>
                  <a:pt x="161" y="151"/>
                </a:lnTo>
                <a:cubicBezTo>
                  <a:pt x="160" y="150"/>
                  <a:pt x="160" y="150"/>
                  <a:pt x="160" y="150"/>
                </a:cubicBezTo>
                <a:cubicBezTo>
                  <a:pt x="159" y="150"/>
                  <a:pt x="159" y="149"/>
                  <a:pt x="159" y="149"/>
                </a:cubicBezTo>
                <a:cubicBezTo>
                  <a:pt x="158" y="149"/>
                  <a:pt x="158" y="149"/>
                  <a:pt x="158" y="148"/>
                </a:cubicBezTo>
                <a:cubicBezTo>
                  <a:pt x="157" y="148"/>
                  <a:pt x="157" y="148"/>
                  <a:pt x="156" y="148"/>
                </a:cubicBezTo>
                <a:cubicBezTo>
                  <a:pt x="156" y="148"/>
                  <a:pt x="156" y="147"/>
                  <a:pt x="155" y="147"/>
                </a:cubicBezTo>
                <a:lnTo>
                  <a:pt x="154" y="147"/>
                </a:lnTo>
                <a:lnTo>
                  <a:pt x="153" y="146"/>
                </a:lnTo>
                <a:cubicBezTo>
                  <a:pt x="152" y="146"/>
                  <a:pt x="152" y="146"/>
                  <a:pt x="151" y="146"/>
                </a:cubicBezTo>
                <a:lnTo>
                  <a:pt x="150" y="146"/>
                </a:lnTo>
                <a:lnTo>
                  <a:pt x="149" y="145"/>
                </a:lnTo>
                <a:cubicBezTo>
                  <a:pt x="148" y="145"/>
                  <a:pt x="148" y="145"/>
                  <a:pt x="147" y="145"/>
                </a:cubicBezTo>
                <a:lnTo>
                  <a:pt x="146" y="145"/>
                </a:lnTo>
                <a:lnTo>
                  <a:pt x="145" y="145"/>
                </a:lnTo>
                <a:cubicBezTo>
                  <a:pt x="144" y="145"/>
                  <a:pt x="144" y="145"/>
                  <a:pt x="144" y="145"/>
                </a:cubicBezTo>
                <a:lnTo>
                  <a:pt x="27" y="145"/>
                </a:lnTo>
                <a:cubicBezTo>
                  <a:pt x="12" y="145"/>
                  <a:pt x="0" y="157"/>
                  <a:pt x="0" y="173"/>
                </a:cubicBezTo>
                <a:cubicBezTo>
                  <a:pt x="0" y="188"/>
                  <a:pt x="12" y="200"/>
                  <a:pt x="27" y="200"/>
                </a:cubicBezTo>
                <a:lnTo>
                  <a:pt x="120" y="200"/>
                </a:lnTo>
                <a:lnTo>
                  <a:pt x="212" y="765"/>
                </a:lnTo>
                <a:lnTo>
                  <a:pt x="165" y="947"/>
                </a:lnTo>
                <a:cubicBezTo>
                  <a:pt x="165" y="948"/>
                  <a:pt x="165" y="948"/>
                  <a:pt x="165" y="948"/>
                </a:cubicBezTo>
                <a:cubicBezTo>
                  <a:pt x="165" y="948"/>
                  <a:pt x="165" y="949"/>
                  <a:pt x="164" y="949"/>
                </a:cubicBezTo>
                <a:cubicBezTo>
                  <a:pt x="164" y="950"/>
                  <a:pt x="164" y="950"/>
                  <a:pt x="164" y="951"/>
                </a:cubicBezTo>
                <a:lnTo>
                  <a:pt x="164" y="952"/>
                </a:lnTo>
                <a:cubicBezTo>
                  <a:pt x="164" y="953"/>
                  <a:pt x="164" y="953"/>
                  <a:pt x="164" y="954"/>
                </a:cubicBezTo>
                <a:lnTo>
                  <a:pt x="164" y="955"/>
                </a:lnTo>
                <a:cubicBezTo>
                  <a:pt x="164" y="955"/>
                  <a:pt x="164" y="956"/>
                  <a:pt x="164" y="957"/>
                </a:cubicBezTo>
                <a:lnTo>
                  <a:pt x="164" y="958"/>
                </a:lnTo>
                <a:lnTo>
                  <a:pt x="164" y="959"/>
                </a:lnTo>
                <a:cubicBezTo>
                  <a:pt x="165" y="959"/>
                  <a:pt x="165" y="960"/>
                  <a:pt x="165" y="960"/>
                </a:cubicBezTo>
                <a:cubicBezTo>
                  <a:pt x="165" y="961"/>
                  <a:pt x="165" y="961"/>
                  <a:pt x="165" y="962"/>
                </a:cubicBezTo>
                <a:lnTo>
                  <a:pt x="165" y="963"/>
                </a:lnTo>
                <a:cubicBezTo>
                  <a:pt x="166" y="963"/>
                  <a:pt x="166" y="964"/>
                  <a:pt x="166" y="964"/>
                </a:cubicBezTo>
                <a:cubicBezTo>
                  <a:pt x="166" y="965"/>
                  <a:pt x="166" y="965"/>
                  <a:pt x="166" y="965"/>
                </a:cubicBezTo>
                <a:cubicBezTo>
                  <a:pt x="167" y="966"/>
                  <a:pt x="167" y="966"/>
                  <a:pt x="167" y="967"/>
                </a:cubicBezTo>
                <a:lnTo>
                  <a:pt x="168" y="968"/>
                </a:lnTo>
                <a:lnTo>
                  <a:pt x="168" y="969"/>
                </a:lnTo>
                <a:lnTo>
                  <a:pt x="169" y="970"/>
                </a:lnTo>
                <a:lnTo>
                  <a:pt x="170" y="971"/>
                </a:lnTo>
                <a:cubicBezTo>
                  <a:pt x="170" y="971"/>
                  <a:pt x="170" y="972"/>
                  <a:pt x="171" y="972"/>
                </a:cubicBezTo>
                <a:cubicBezTo>
                  <a:pt x="171" y="972"/>
                  <a:pt x="171" y="973"/>
                  <a:pt x="172" y="973"/>
                </a:cubicBezTo>
                <a:lnTo>
                  <a:pt x="172" y="974"/>
                </a:lnTo>
                <a:cubicBezTo>
                  <a:pt x="173" y="974"/>
                  <a:pt x="173" y="975"/>
                  <a:pt x="174" y="975"/>
                </a:cubicBezTo>
                <a:lnTo>
                  <a:pt x="174" y="976"/>
                </a:lnTo>
                <a:cubicBezTo>
                  <a:pt x="175" y="976"/>
                  <a:pt x="175" y="976"/>
                  <a:pt x="176" y="977"/>
                </a:cubicBezTo>
                <a:lnTo>
                  <a:pt x="177" y="977"/>
                </a:lnTo>
                <a:cubicBezTo>
                  <a:pt x="177" y="978"/>
                  <a:pt x="177" y="978"/>
                  <a:pt x="178" y="978"/>
                </a:cubicBezTo>
                <a:lnTo>
                  <a:pt x="179" y="979"/>
                </a:lnTo>
                <a:lnTo>
                  <a:pt x="180" y="979"/>
                </a:lnTo>
                <a:cubicBezTo>
                  <a:pt x="181" y="979"/>
                  <a:pt x="181" y="980"/>
                  <a:pt x="182" y="980"/>
                </a:cubicBezTo>
                <a:lnTo>
                  <a:pt x="183" y="980"/>
                </a:lnTo>
                <a:lnTo>
                  <a:pt x="184" y="981"/>
                </a:lnTo>
                <a:lnTo>
                  <a:pt x="185" y="981"/>
                </a:lnTo>
                <a:lnTo>
                  <a:pt x="186" y="981"/>
                </a:lnTo>
                <a:cubicBezTo>
                  <a:pt x="187" y="981"/>
                  <a:pt x="188" y="982"/>
                  <a:pt x="189" y="982"/>
                </a:cubicBez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19" y="1002"/>
                  <a:pt x="212" y="1025"/>
                  <a:pt x="212" y="1051"/>
                </a:cubicBezTo>
                <a:cubicBezTo>
                  <a:pt x="212" y="1119"/>
                  <a:pt x="267" y="1175"/>
                  <a:pt x="336" y="1175"/>
                </a:cubicBezTo>
                <a:cubicBezTo>
                  <a:pt x="404" y="1175"/>
                  <a:pt x="460" y="1119"/>
                  <a:pt x="460" y="1051"/>
                </a:cubicBezTo>
                <a:cubicBezTo>
                  <a:pt x="460" y="1025"/>
                  <a:pt x="452" y="1002"/>
                  <a:pt x="439" y="982"/>
                </a:cubicBezTo>
                <a:lnTo>
                  <a:pt x="664" y="982"/>
                </a:lnTo>
                <a:cubicBezTo>
                  <a:pt x="651" y="1002"/>
                  <a:pt x="643" y="1025"/>
                  <a:pt x="643" y="1051"/>
                </a:cubicBezTo>
                <a:cubicBezTo>
                  <a:pt x="643" y="1119"/>
                  <a:pt x="699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2"/>
                  <a:pt x="871" y="982"/>
                </a:cubicBezTo>
                <a:lnTo>
                  <a:pt x="883" y="982"/>
                </a:lnTo>
                <a:cubicBezTo>
                  <a:pt x="898" y="982"/>
                  <a:pt x="910" y="969"/>
                  <a:pt x="910" y="954"/>
                </a:cubicBezTo>
                <a:cubicBezTo>
                  <a:pt x="910" y="939"/>
                  <a:pt x="898" y="927"/>
                  <a:pt x="883" y="927"/>
                </a:cubicBezTo>
                <a:lnTo>
                  <a:pt x="227" y="927"/>
                </a:lnTo>
                <a:lnTo>
                  <a:pt x="263" y="789"/>
                </a:lnTo>
                <a:lnTo>
                  <a:pt x="883" y="789"/>
                </a:lnTo>
                <a:cubicBezTo>
                  <a:pt x="884" y="789"/>
                  <a:pt x="884" y="789"/>
                  <a:pt x="884" y="789"/>
                </a:cubicBezTo>
                <a:cubicBezTo>
                  <a:pt x="897" y="789"/>
                  <a:pt x="908" y="780"/>
                  <a:pt x="911" y="768"/>
                </a:cubicBezTo>
                <a:lnTo>
                  <a:pt x="1029" y="274"/>
                </a:lnTo>
                <a:cubicBezTo>
                  <a:pt x="1030" y="271"/>
                  <a:pt x="1030" y="269"/>
                  <a:pt x="1030" y="267"/>
                </a:cubicBezTo>
                <a:cubicBezTo>
                  <a:pt x="1030" y="266"/>
                  <a:pt x="1030" y="266"/>
                  <a:pt x="1030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7" name="Freeform 846">
            <a:extLst>
              <a:ext uri="{FF2B5EF4-FFF2-40B4-BE49-F238E27FC236}">
                <a16:creationId xmlns:a16="http://schemas.microsoft.com/office/drawing/2014/main" id="{4A311EAC-F537-ED49-B488-D4920924FE1D}"/>
              </a:ext>
            </a:extLst>
          </p:cNvPr>
          <p:cNvSpPr/>
          <p:nvPr/>
        </p:nvSpPr>
        <p:spPr>
          <a:xfrm>
            <a:off x="4973352" y="3232457"/>
            <a:ext cx="9576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6">
                <a:moveTo>
                  <a:pt x="162" y="132"/>
                </a:moveTo>
                <a:lnTo>
                  <a:pt x="256" y="33"/>
                </a:lnTo>
                <a:cubicBezTo>
                  <a:pt x="263" y="25"/>
                  <a:pt x="263" y="13"/>
                  <a:pt x="255" y="5"/>
                </a:cubicBezTo>
                <a:cubicBezTo>
                  <a:pt x="247" y="-2"/>
                  <a:pt x="234" y="-2"/>
                  <a:pt x="227" y="6"/>
                </a:cubicBezTo>
                <a:lnTo>
                  <a:pt x="133" y="105"/>
                </a:lnTo>
                <a:lnTo>
                  <a:pt x="34" y="11"/>
                </a:lnTo>
                <a:cubicBezTo>
                  <a:pt x="26" y="4"/>
                  <a:pt x="13" y="4"/>
                  <a:pt x="6" y="12"/>
                </a:cubicBezTo>
                <a:cubicBezTo>
                  <a:pt x="-2" y="20"/>
                  <a:pt x="-1" y="32"/>
                  <a:pt x="7" y="40"/>
                </a:cubicBezTo>
                <a:lnTo>
                  <a:pt x="106" y="134"/>
                </a:lnTo>
                <a:lnTo>
                  <a:pt x="12" y="233"/>
                </a:lnTo>
                <a:cubicBezTo>
                  <a:pt x="4" y="241"/>
                  <a:pt x="5" y="253"/>
                  <a:pt x="12" y="261"/>
                </a:cubicBezTo>
                <a:cubicBezTo>
                  <a:pt x="16" y="264"/>
                  <a:pt x="21" y="266"/>
                  <a:pt x="26" y="266"/>
                </a:cubicBezTo>
                <a:cubicBezTo>
                  <a:pt x="31" y="266"/>
                  <a:pt x="36" y="264"/>
                  <a:pt x="40" y="260"/>
                </a:cubicBezTo>
                <a:lnTo>
                  <a:pt x="134" y="161"/>
                </a:lnTo>
                <a:lnTo>
                  <a:pt x="234" y="255"/>
                </a:lnTo>
                <a:cubicBezTo>
                  <a:pt x="237" y="259"/>
                  <a:pt x="242" y="260"/>
                  <a:pt x="247" y="260"/>
                </a:cubicBezTo>
                <a:cubicBezTo>
                  <a:pt x="252" y="260"/>
                  <a:pt x="258" y="258"/>
                  <a:pt x="262" y="254"/>
                </a:cubicBezTo>
                <a:cubicBezTo>
                  <a:pt x="269" y="246"/>
                  <a:pt x="269" y="234"/>
                  <a:pt x="261" y="2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8" name="Freeform 847">
            <a:extLst>
              <a:ext uri="{FF2B5EF4-FFF2-40B4-BE49-F238E27FC236}">
                <a16:creationId xmlns:a16="http://schemas.microsoft.com/office/drawing/2014/main" id="{FC072FD4-094E-974B-BBE9-36986F637BC8}"/>
              </a:ext>
            </a:extLst>
          </p:cNvPr>
          <p:cNvSpPr/>
          <p:nvPr/>
        </p:nvSpPr>
        <p:spPr>
          <a:xfrm>
            <a:off x="4063993" y="3184936"/>
            <a:ext cx="370439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175">
                <a:moveTo>
                  <a:pt x="837" y="1051"/>
                </a:moveTo>
                <a:cubicBezTo>
                  <a:pt x="837" y="1089"/>
                  <a:pt x="806" y="1120"/>
                  <a:pt x="768" y="1120"/>
                </a:cubicBezTo>
                <a:cubicBezTo>
                  <a:pt x="730" y="1120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20"/>
                  <a:pt x="336" y="1120"/>
                </a:cubicBezTo>
                <a:cubicBezTo>
                  <a:pt x="298" y="1120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close/>
                <a:moveTo>
                  <a:pt x="668" y="492"/>
                </a:moveTo>
                <a:cubicBezTo>
                  <a:pt x="543" y="492"/>
                  <a:pt x="442" y="391"/>
                  <a:pt x="442" y="266"/>
                </a:cubicBezTo>
                <a:cubicBezTo>
                  <a:pt x="442" y="141"/>
                  <a:pt x="543" y="39"/>
                  <a:pt x="668" y="39"/>
                </a:cubicBezTo>
                <a:cubicBezTo>
                  <a:pt x="793" y="39"/>
                  <a:pt x="895" y="141"/>
                  <a:pt x="895" y="266"/>
                </a:cubicBezTo>
                <a:cubicBezTo>
                  <a:pt x="895" y="391"/>
                  <a:pt x="793" y="492"/>
                  <a:pt x="668" y="492"/>
                </a:cubicBezTo>
                <a:close/>
                <a:moveTo>
                  <a:pt x="1030" y="266"/>
                </a:moveTo>
                <a:cubicBezTo>
                  <a:pt x="1030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5" y="238"/>
                  <a:pt x="934" y="238"/>
                  <a:pt x="933" y="239"/>
                </a:cubicBezTo>
                <a:cubicBezTo>
                  <a:pt x="919" y="105"/>
                  <a:pt x="805" y="0"/>
                  <a:pt x="668" y="0"/>
                </a:cubicBezTo>
                <a:cubicBezTo>
                  <a:pt x="531" y="0"/>
                  <a:pt x="417" y="105"/>
                  <a:pt x="404" y="238"/>
                </a:cubicBezTo>
                <a:cubicBezTo>
                  <a:pt x="403" y="238"/>
                  <a:pt x="402" y="238"/>
                  <a:pt x="402" y="238"/>
                </a:cubicBezTo>
                <a:lnTo>
                  <a:pt x="273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4"/>
                  <a:pt x="273" y="294"/>
                </a:cubicBezTo>
                <a:lnTo>
                  <a:pt x="402" y="294"/>
                </a:lnTo>
                <a:cubicBezTo>
                  <a:pt x="402" y="294"/>
                  <a:pt x="403" y="293"/>
                  <a:pt x="404" y="293"/>
                </a:cubicBezTo>
                <a:cubicBezTo>
                  <a:pt x="417" y="427"/>
                  <a:pt x="531" y="532"/>
                  <a:pt x="668" y="532"/>
                </a:cubicBezTo>
                <a:cubicBezTo>
                  <a:pt x="805" y="532"/>
                  <a:pt x="919" y="427"/>
                  <a:pt x="933" y="293"/>
                </a:cubicBezTo>
                <a:cubicBezTo>
                  <a:pt x="934" y="293"/>
                  <a:pt x="935" y="294"/>
                  <a:pt x="937" y="294"/>
                </a:cubicBezTo>
                <a:lnTo>
                  <a:pt x="968" y="294"/>
                </a:lnTo>
                <a:lnTo>
                  <a:pt x="863" y="734"/>
                </a:lnTo>
                <a:lnTo>
                  <a:pt x="263" y="734"/>
                </a:lnTo>
                <a:lnTo>
                  <a:pt x="172" y="168"/>
                </a:lnTo>
                <a:cubicBezTo>
                  <a:pt x="171" y="167"/>
                  <a:pt x="171" y="166"/>
                  <a:pt x="171" y="166"/>
                </a:cubicBezTo>
                <a:lnTo>
                  <a:pt x="171" y="165"/>
                </a:lnTo>
                <a:cubicBezTo>
                  <a:pt x="171" y="164"/>
                  <a:pt x="171" y="164"/>
                  <a:pt x="170" y="163"/>
                </a:cubicBezTo>
                <a:lnTo>
                  <a:pt x="170" y="162"/>
                </a:lnTo>
                <a:cubicBezTo>
                  <a:pt x="170" y="162"/>
                  <a:pt x="170" y="161"/>
                  <a:pt x="169" y="161"/>
                </a:cubicBezTo>
                <a:lnTo>
                  <a:pt x="169" y="160"/>
                </a:lnTo>
                <a:cubicBezTo>
                  <a:pt x="169" y="159"/>
                  <a:pt x="168" y="159"/>
                  <a:pt x="168" y="159"/>
                </a:cubicBezTo>
                <a:cubicBezTo>
                  <a:pt x="168" y="158"/>
                  <a:pt x="168" y="158"/>
                  <a:pt x="168" y="157"/>
                </a:cubicBezTo>
                <a:cubicBezTo>
                  <a:pt x="167" y="157"/>
                  <a:pt x="167" y="157"/>
                  <a:pt x="167" y="156"/>
                </a:cubicBezTo>
                <a:cubicBezTo>
                  <a:pt x="167" y="156"/>
                  <a:pt x="166" y="156"/>
                  <a:pt x="166" y="155"/>
                </a:cubicBezTo>
                <a:cubicBezTo>
                  <a:pt x="166" y="155"/>
                  <a:pt x="165" y="155"/>
                  <a:pt x="165" y="154"/>
                </a:cubicBezTo>
                <a:lnTo>
                  <a:pt x="164" y="153"/>
                </a:lnTo>
                <a:lnTo>
                  <a:pt x="163" y="152"/>
                </a:lnTo>
                <a:lnTo>
                  <a:pt x="162" y="151"/>
                </a:lnTo>
                <a:lnTo>
                  <a:pt x="161" y="151"/>
                </a:lnTo>
                <a:cubicBezTo>
                  <a:pt x="161" y="150"/>
                  <a:pt x="161" y="150"/>
                  <a:pt x="160" y="150"/>
                </a:cubicBezTo>
                <a:lnTo>
                  <a:pt x="159" y="149"/>
                </a:lnTo>
                <a:cubicBezTo>
                  <a:pt x="159" y="149"/>
                  <a:pt x="158" y="149"/>
                  <a:pt x="158" y="148"/>
                </a:cubicBezTo>
                <a:lnTo>
                  <a:pt x="157" y="148"/>
                </a:lnTo>
                <a:cubicBezTo>
                  <a:pt x="156" y="148"/>
                  <a:pt x="156" y="147"/>
                  <a:pt x="156" y="147"/>
                </a:cubicBezTo>
                <a:cubicBezTo>
                  <a:pt x="155" y="147"/>
                  <a:pt x="155" y="147"/>
                  <a:pt x="154" y="147"/>
                </a:cubicBezTo>
                <a:lnTo>
                  <a:pt x="153" y="146"/>
                </a:lnTo>
                <a:lnTo>
                  <a:pt x="152" y="146"/>
                </a:lnTo>
                <a:cubicBezTo>
                  <a:pt x="151" y="146"/>
                  <a:pt x="151" y="146"/>
                  <a:pt x="150" y="146"/>
                </a:cubicBezTo>
                <a:cubicBezTo>
                  <a:pt x="150" y="145"/>
                  <a:pt x="150" y="145"/>
                  <a:pt x="149" y="145"/>
                </a:cubicBezTo>
                <a:lnTo>
                  <a:pt x="148" y="145"/>
                </a:lnTo>
                <a:cubicBezTo>
                  <a:pt x="147" y="145"/>
                  <a:pt x="147" y="145"/>
                  <a:pt x="147" y="145"/>
                </a:cubicBezTo>
                <a:cubicBezTo>
                  <a:pt x="146" y="145"/>
                  <a:pt x="145" y="145"/>
                  <a:pt x="145" y="145"/>
                </a:cubicBezTo>
                <a:lnTo>
                  <a:pt x="144" y="145"/>
                </a:lnTo>
                <a:lnTo>
                  <a:pt x="28" y="145"/>
                </a:lnTo>
                <a:cubicBezTo>
                  <a:pt x="12" y="145"/>
                  <a:pt x="0" y="157"/>
                  <a:pt x="0" y="173"/>
                </a:cubicBezTo>
                <a:cubicBezTo>
                  <a:pt x="0" y="188"/>
                  <a:pt x="12" y="200"/>
                  <a:pt x="28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5" y="947"/>
                </a:lnTo>
                <a:cubicBezTo>
                  <a:pt x="165" y="948"/>
                  <a:pt x="165" y="948"/>
                  <a:pt x="165" y="948"/>
                </a:cubicBezTo>
                <a:lnTo>
                  <a:pt x="165" y="949"/>
                </a:lnTo>
                <a:cubicBezTo>
                  <a:pt x="165" y="950"/>
                  <a:pt x="165" y="950"/>
                  <a:pt x="165" y="951"/>
                </a:cubicBezTo>
                <a:cubicBezTo>
                  <a:pt x="165" y="951"/>
                  <a:pt x="165" y="952"/>
                  <a:pt x="164" y="952"/>
                </a:cubicBezTo>
                <a:cubicBezTo>
                  <a:pt x="164" y="953"/>
                  <a:pt x="164" y="953"/>
                  <a:pt x="164" y="954"/>
                </a:cubicBezTo>
                <a:lnTo>
                  <a:pt x="164" y="955"/>
                </a:lnTo>
                <a:cubicBezTo>
                  <a:pt x="164" y="955"/>
                  <a:pt x="164" y="956"/>
                  <a:pt x="164" y="957"/>
                </a:cubicBezTo>
                <a:cubicBezTo>
                  <a:pt x="165" y="957"/>
                  <a:pt x="165" y="957"/>
                  <a:pt x="165" y="958"/>
                </a:cubicBezTo>
                <a:lnTo>
                  <a:pt x="165" y="959"/>
                </a:lnTo>
                <a:lnTo>
                  <a:pt x="165" y="960"/>
                </a:lnTo>
                <a:cubicBezTo>
                  <a:pt x="165" y="961"/>
                  <a:pt x="165" y="961"/>
                  <a:pt x="165" y="962"/>
                </a:cubicBezTo>
                <a:cubicBezTo>
                  <a:pt x="166" y="962"/>
                  <a:pt x="166" y="963"/>
                  <a:pt x="166" y="963"/>
                </a:cubicBezTo>
                <a:lnTo>
                  <a:pt x="166" y="964"/>
                </a:lnTo>
                <a:cubicBezTo>
                  <a:pt x="166" y="965"/>
                  <a:pt x="167" y="965"/>
                  <a:pt x="167" y="965"/>
                </a:cubicBezTo>
                <a:cubicBezTo>
                  <a:pt x="167" y="966"/>
                  <a:pt x="167" y="966"/>
                  <a:pt x="167" y="967"/>
                </a:cubicBezTo>
                <a:cubicBezTo>
                  <a:pt x="168" y="967"/>
                  <a:pt x="168" y="967"/>
                  <a:pt x="168" y="968"/>
                </a:cubicBezTo>
                <a:cubicBezTo>
                  <a:pt x="168" y="968"/>
                  <a:pt x="168" y="969"/>
                  <a:pt x="169" y="969"/>
                </a:cubicBezTo>
                <a:lnTo>
                  <a:pt x="169" y="970"/>
                </a:lnTo>
                <a:cubicBezTo>
                  <a:pt x="170" y="970"/>
                  <a:pt x="170" y="971"/>
                  <a:pt x="170" y="971"/>
                </a:cubicBezTo>
                <a:lnTo>
                  <a:pt x="171" y="972"/>
                </a:lnTo>
                <a:lnTo>
                  <a:pt x="172" y="973"/>
                </a:lnTo>
                <a:cubicBezTo>
                  <a:pt x="172" y="973"/>
                  <a:pt x="172" y="974"/>
                  <a:pt x="173" y="974"/>
                </a:cubicBezTo>
                <a:lnTo>
                  <a:pt x="174" y="975"/>
                </a:lnTo>
                <a:lnTo>
                  <a:pt x="175" y="976"/>
                </a:lnTo>
                <a:cubicBezTo>
                  <a:pt x="175" y="976"/>
                  <a:pt x="176" y="976"/>
                  <a:pt x="176" y="977"/>
                </a:cubicBezTo>
                <a:lnTo>
                  <a:pt x="177" y="977"/>
                </a:lnTo>
                <a:cubicBezTo>
                  <a:pt x="177" y="978"/>
                  <a:pt x="178" y="978"/>
                  <a:pt x="178" y="978"/>
                </a:cubicBezTo>
                <a:cubicBezTo>
                  <a:pt x="179" y="978"/>
                  <a:pt x="179" y="979"/>
                  <a:pt x="179" y="979"/>
                </a:cubicBezTo>
                <a:cubicBezTo>
                  <a:pt x="180" y="979"/>
                  <a:pt x="180" y="979"/>
                  <a:pt x="181" y="979"/>
                </a:cubicBezTo>
                <a:cubicBezTo>
                  <a:pt x="181" y="979"/>
                  <a:pt x="181" y="980"/>
                  <a:pt x="182" y="980"/>
                </a:cubicBezTo>
                <a:lnTo>
                  <a:pt x="183" y="980"/>
                </a:lnTo>
                <a:cubicBezTo>
                  <a:pt x="183" y="980"/>
                  <a:pt x="184" y="981"/>
                  <a:pt x="185" y="981"/>
                </a:cubicBezTo>
                <a:lnTo>
                  <a:pt x="186" y="981"/>
                </a:lnTo>
                <a:lnTo>
                  <a:pt x="187" y="981"/>
                </a:lnTo>
                <a:cubicBezTo>
                  <a:pt x="187" y="981"/>
                  <a:pt x="188" y="982"/>
                  <a:pt x="189" y="982"/>
                </a:cubicBez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20" y="1002"/>
                  <a:pt x="212" y="1025"/>
                  <a:pt x="212" y="1051"/>
                </a:cubicBezTo>
                <a:cubicBezTo>
                  <a:pt x="212" y="1119"/>
                  <a:pt x="268" y="1175"/>
                  <a:pt x="336" y="1175"/>
                </a:cubicBezTo>
                <a:cubicBezTo>
                  <a:pt x="404" y="1175"/>
                  <a:pt x="460" y="1119"/>
                  <a:pt x="460" y="1051"/>
                </a:cubicBezTo>
                <a:cubicBezTo>
                  <a:pt x="460" y="1025"/>
                  <a:pt x="452" y="1002"/>
                  <a:pt x="439" y="982"/>
                </a:cubicBezTo>
                <a:lnTo>
                  <a:pt x="665" y="982"/>
                </a:lnTo>
                <a:cubicBezTo>
                  <a:pt x="652" y="1002"/>
                  <a:pt x="644" y="1025"/>
                  <a:pt x="644" y="1051"/>
                </a:cubicBezTo>
                <a:cubicBezTo>
                  <a:pt x="644" y="1119"/>
                  <a:pt x="700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2"/>
                  <a:pt x="871" y="982"/>
                </a:cubicBezTo>
                <a:lnTo>
                  <a:pt x="883" y="982"/>
                </a:lnTo>
                <a:cubicBezTo>
                  <a:pt x="898" y="982"/>
                  <a:pt x="911" y="969"/>
                  <a:pt x="911" y="954"/>
                </a:cubicBezTo>
                <a:cubicBezTo>
                  <a:pt x="911" y="939"/>
                  <a:pt x="898" y="927"/>
                  <a:pt x="883" y="927"/>
                </a:cubicBezTo>
                <a:lnTo>
                  <a:pt x="228" y="927"/>
                </a:lnTo>
                <a:lnTo>
                  <a:pt x="263" y="789"/>
                </a:lnTo>
                <a:lnTo>
                  <a:pt x="883" y="789"/>
                </a:lnTo>
                <a:lnTo>
                  <a:pt x="884" y="789"/>
                </a:lnTo>
                <a:cubicBezTo>
                  <a:pt x="897" y="789"/>
                  <a:pt x="908" y="780"/>
                  <a:pt x="911" y="768"/>
                </a:cubicBezTo>
                <a:lnTo>
                  <a:pt x="1030" y="274"/>
                </a:lnTo>
                <a:cubicBezTo>
                  <a:pt x="1030" y="271"/>
                  <a:pt x="1030" y="269"/>
                  <a:pt x="1030" y="267"/>
                </a:cubicBezTo>
                <a:cubicBezTo>
                  <a:pt x="1030" y="266"/>
                  <a:pt x="1030" y="266"/>
                  <a:pt x="1030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9" name="Freeform 848">
            <a:extLst>
              <a:ext uri="{FF2B5EF4-FFF2-40B4-BE49-F238E27FC236}">
                <a16:creationId xmlns:a16="http://schemas.microsoft.com/office/drawing/2014/main" id="{558FF2AB-24D9-004A-8DBF-1E1D03A50CF2}"/>
              </a:ext>
            </a:extLst>
          </p:cNvPr>
          <p:cNvSpPr/>
          <p:nvPr/>
        </p:nvSpPr>
        <p:spPr>
          <a:xfrm>
            <a:off x="4243993" y="3220218"/>
            <a:ext cx="11916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" h="283">
                <a:moveTo>
                  <a:pt x="324" y="4"/>
                </a:moveTo>
                <a:cubicBezTo>
                  <a:pt x="316" y="-3"/>
                  <a:pt x="303" y="-1"/>
                  <a:pt x="296" y="7"/>
                </a:cubicBezTo>
                <a:lnTo>
                  <a:pt x="114" y="233"/>
                </a:lnTo>
                <a:lnTo>
                  <a:pt x="34" y="152"/>
                </a:lnTo>
                <a:cubicBezTo>
                  <a:pt x="26" y="144"/>
                  <a:pt x="13" y="144"/>
                  <a:pt x="6" y="151"/>
                </a:cubicBezTo>
                <a:cubicBezTo>
                  <a:pt x="-2" y="159"/>
                  <a:pt x="-2" y="172"/>
                  <a:pt x="5" y="179"/>
                </a:cubicBezTo>
                <a:lnTo>
                  <a:pt x="101" y="277"/>
                </a:lnTo>
                <a:cubicBezTo>
                  <a:pt x="101" y="277"/>
                  <a:pt x="102" y="277"/>
                  <a:pt x="102" y="278"/>
                </a:cubicBezTo>
                <a:lnTo>
                  <a:pt x="103" y="278"/>
                </a:lnTo>
                <a:cubicBezTo>
                  <a:pt x="103" y="279"/>
                  <a:pt x="104" y="279"/>
                  <a:pt x="104" y="279"/>
                </a:cubicBezTo>
                <a:lnTo>
                  <a:pt x="105" y="280"/>
                </a:lnTo>
                <a:lnTo>
                  <a:pt x="106" y="280"/>
                </a:lnTo>
                <a:lnTo>
                  <a:pt x="106" y="281"/>
                </a:lnTo>
                <a:cubicBezTo>
                  <a:pt x="107" y="281"/>
                  <a:pt x="107" y="281"/>
                  <a:pt x="107" y="281"/>
                </a:cubicBezTo>
                <a:cubicBezTo>
                  <a:pt x="108" y="281"/>
                  <a:pt x="108" y="281"/>
                  <a:pt x="108" y="281"/>
                </a:cubicBezTo>
                <a:lnTo>
                  <a:pt x="109" y="282"/>
                </a:lnTo>
                <a:lnTo>
                  <a:pt x="110" y="282"/>
                </a:lnTo>
                <a:lnTo>
                  <a:pt x="111" y="282"/>
                </a:lnTo>
                <a:lnTo>
                  <a:pt x="112" y="282"/>
                </a:lnTo>
                <a:lnTo>
                  <a:pt x="113" y="282"/>
                </a:lnTo>
                <a:cubicBezTo>
                  <a:pt x="114" y="283"/>
                  <a:pt x="114" y="283"/>
                  <a:pt x="115" y="283"/>
                </a:cubicBezTo>
                <a:cubicBezTo>
                  <a:pt x="116" y="283"/>
                  <a:pt x="116" y="283"/>
                  <a:pt x="117" y="282"/>
                </a:cubicBezTo>
                <a:lnTo>
                  <a:pt x="118" y="282"/>
                </a:lnTo>
                <a:lnTo>
                  <a:pt x="119" y="282"/>
                </a:lnTo>
                <a:lnTo>
                  <a:pt x="120" y="282"/>
                </a:lnTo>
                <a:lnTo>
                  <a:pt x="121" y="282"/>
                </a:lnTo>
                <a:cubicBezTo>
                  <a:pt x="121" y="282"/>
                  <a:pt x="122" y="282"/>
                  <a:pt x="122" y="281"/>
                </a:cubicBezTo>
                <a:lnTo>
                  <a:pt x="123" y="281"/>
                </a:lnTo>
                <a:lnTo>
                  <a:pt x="124" y="281"/>
                </a:lnTo>
                <a:cubicBezTo>
                  <a:pt x="124" y="280"/>
                  <a:pt x="125" y="280"/>
                  <a:pt x="125" y="280"/>
                </a:cubicBezTo>
                <a:lnTo>
                  <a:pt x="126" y="280"/>
                </a:lnTo>
                <a:cubicBezTo>
                  <a:pt x="126" y="279"/>
                  <a:pt x="126" y="279"/>
                  <a:pt x="127" y="279"/>
                </a:cubicBezTo>
                <a:lnTo>
                  <a:pt x="127" y="278"/>
                </a:lnTo>
                <a:cubicBezTo>
                  <a:pt x="128" y="278"/>
                  <a:pt x="128" y="278"/>
                  <a:pt x="129" y="277"/>
                </a:cubicBezTo>
                <a:cubicBezTo>
                  <a:pt x="129" y="276"/>
                  <a:pt x="130" y="276"/>
                  <a:pt x="130" y="275"/>
                </a:cubicBezTo>
                <a:lnTo>
                  <a:pt x="327" y="32"/>
                </a:lnTo>
                <a:cubicBezTo>
                  <a:pt x="334" y="23"/>
                  <a:pt x="333" y="11"/>
                  <a:pt x="32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0" name="Freeform 849">
            <a:extLst>
              <a:ext uri="{FF2B5EF4-FFF2-40B4-BE49-F238E27FC236}">
                <a16:creationId xmlns:a16="http://schemas.microsoft.com/office/drawing/2014/main" id="{F3B290B9-8489-AE4F-AFA8-89CA42188748}"/>
              </a:ext>
            </a:extLst>
          </p:cNvPr>
          <p:cNvSpPr/>
          <p:nvPr/>
        </p:nvSpPr>
        <p:spPr>
          <a:xfrm>
            <a:off x="491714" y="3184217"/>
            <a:ext cx="370800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1" h="1175">
                <a:moveTo>
                  <a:pt x="837" y="1051"/>
                </a:moveTo>
                <a:cubicBezTo>
                  <a:pt x="837" y="1089"/>
                  <a:pt x="806" y="1119"/>
                  <a:pt x="768" y="1119"/>
                </a:cubicBezTo>
                <a:cubicBezTo>
                  <a:pt x="730" y="1119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19"/>
                  <a:pt x="336" y="1119"/>
                </a:cubicBezTo>
                <a:cubicBezTo>
                  <a:pt x="298" y="1119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lnTo>
                  <a:pt x="668" y="492"/>
                </a:lnTo>
                <a:cubicBezTo>
                  <a:pt x="600" y="492"/>
                  <a:pt x="539" y="462"/>
                  <a:pt x="498" y="414"/>
                </a:cubicBezTo>
                <a:lnTo>
                  <a:pt x="561" y="346"/>
                </a:lnTo>
                <a:lnTo>
                  <a:pt x="621" y="425"/>
                </a:lnTo>
                <a:cubicBezTo>
                  <a:pt x="625" y="430"/>
                  <a:pt x="631" y="433"/>
                  <a:pt x="637" y="433"/>
                </a:cubicBezTo>
                <a:cubicBezTo>
                  <a:pt x="638" y="433"/>
                  <a:pt x="638" y="433"/>
                  <a:pt x="638" y="433"/>
                </a:cubicBezTo>
                <a:cubicBezTo>
                  <a:pt x="645" y="433"/>
                  <a:pt x="651" y="429"/>
                  <a:pt x="654" y="424"/>
                </a:cubicBezTo>
                <a:lnTo>
                  <a:pt x="776" y="218"/>
                </a:lnTo>
                <a:lnTo>
                  <a:pt x="779" y="226"/>
                </a:lnTo>
                <a:cubicBezTo>
                  <a:pt x="781" y="234"/>
                  <a:pt x="789" y="240"/>
                  <a:pt x="798" y="240"/>
                </a:cubicBezTo>
                <a:cubicBezTo>
                  <a:pt x="799" y="240"/>
                  <a:pt x="801" y="240"/>
                  <a:pt x="803" y="239"/>
                </a:cubicBezTo>
                <a:cubicBezTo>
                  <a:pt x="814" y="236"/>
                  <a:pt x="820" y="225"/>
                  <a:pt x="816" y="214"/>
                </a:cubicBezTo>
                <a:lnTo>
                  <a:pt x="802" y="168"/>
                </a:lnTo>
                <a:cubicBezTo>
                  <a:pt x="802" y="161"/>
                  <a:pt x="798" y="156"/>
                  <a:pt x="792" y="152"/>
                </a:cubicBezTo>
                <a:cubicBezTo>
                  <a:pt x="789" y="150"/>
                  <a:pt x="786" y="149"/>
                  <a:pt x="782" y="149"/>
                </a:cubicBezTo>
                <a:cubicBezTo>
                  <a:pt x="780" y="149"/>
                  <a:pt x="778" y="150"/>
                  <a:pt x="776" y="150"/>
                </a:cubicBezTo>
                <a:lnTo>
                  <a:pt x="725" y="166"/>
                </a:lnTo>
                <a:cubicBezTo>
                  <a:pt x="715" y="169"/>
                  <a:pt x="709" y="180"/>
                  <a:pt x="712" y="190"/>
                </a:cubicBezTo>
                <a:cubicBezTo>
                  <a:pt x="715" y="199"/>
                  <a:pt x="722" y="204"/>
                  <a:pt x="731" y="204"/>
                </a:cubicBezTo>
                <a:cubicBezTo>
                  <a:pt x="733" y="204"/>
                  <a:pt x="735" y="204"/>
                  <a:pt x="736" y="204"/>
                </a:cubicBezTo>
                <a:lnTo>
                  <a:pt x="739" y="203"/>
                </a:lnTo>
                <a:lnTo>
                  <a:pt x="635" y="378"/>
                </a:lnTo>
                <a:lnTo>
                  <a:pt x="579" y="304"/>
                </a:lnTo>
                <a:cubicBezTo>
                  <a:pt x="575" y="299"/>
                  <a:pt x="570" y="297"/>
                  <a:pt x="564" y="296"/>
                </a:cubicBezTo>
                <a:cubicBezTo>
                  <a:pt x="558" y="296"/>
                  <a:pt x="552" y="298"/>
                  <a:pt x="548" y="302"/>
                </a:cubicBezTo>
                <a:lnTo>
                  <a:pt x="474" y="382"/>
                </a:lnTo>
                <a:cubicBezTo>
                  <a:pt x="453" y="348"/>
                  <a:pt x="442" y="308"/>
                  <a:pt x="442" y="266"/>
                </a:cubicBezTo>
                <a:cubicBezTo>
                  <a:pt x="442" y="141"/>
                  <a:pt x="543" y="39"/>
                  <a:pt x="668" y="39"/>
                </a:cubicBezTo>
                <a:cubicBezTo>
                  <a:pt x="793" y="39"/>
                  <a:pt x="895" y="141"/>
                  <a:pt x="895" y="266"/>
                </a:cubicBezTo>
                <a:cubicBezTo>
                  <a:pt x="895" y="391"/>
                  <a:pt x="793" y="492"/>
                  <a:pt x="668" y="492"/>
                </a:cubicBezTo>
                <a:close/>
                <a:moveTo>
                  <a:pt x="1031" y="266"/>
                </a:moveTo>
                <a:cubicBezTo>
                  <a:pt x="1031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6" y="238"/>
                  <a:pt x="934" y="238"/>
                  <a:pt x="933" y="239"/>
                </a:cubicBezTo>
                <a:cubicBezTo>
                  <a:pt x="919" y="105"/>
                  <a:pt x="806" y="0"/>
                  <a:pt x="668" y="0"/>
                </a:cubicBezTo>
                <a:cubicBezTo>
                  <a:pt x="531" y="0"/>
                  <a:pt x="418" y="105"/>
                  <a:pt x="404" y="238"/>
                </a:cubicBezTo>
                <a:cubicBezTo>
                  <a:pt x="403" y="238"/>
                  <a:pt x="403" y="238"/>
                  <a:pt x="402" y="238"/>
                </a:cubicBezTo>
                <a:lnTo>
                  <a:pt x="273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3"/>
                  <a:pt x="273" y="293"/>
                </a:cubicBezTo>
                <a:lnTo>
                  <a:pt x="402" y="293"/>
                </a:lnTo>
                <a:cubicBezTo>
                  <a:pt x="403" y="293"/>
                  <a:pt x="403" y="293"/>
                  <a:pt x="404" y="293"/>
                </a:cubicBezTo>
                <a:cubicBezTo>
                  <a:pt x="418" y="427"/>
                  <a:pt x="531" y="532"/>
                  <a:pt x="668" y="532"/>
                </a:cubicBezTo>
                <a:cubicBezTo>
                  <a:pt x="806" y="532"/>
                  <a:pt x="919" y="427"/>
                  <a:pt x="933" y="293"/>
                </a:cubicBezTo>
                <a:cubicBezTo>
                  <a:pt x="934" y="293"/>
                  <a:pt x="936" y="293"/>
                  <a:pt x="937" y="293"/>
                </a:cubicBezTo>
                <a:lnTo>
                  <a:pt x="968" y="293"/>
                </a:lnTo>
                <a:lnTo>
                  <a:pt x="863" y="734"/>
                </a:lnTo>
                <a:lnTo>
                  <a:pt x="263" y="734"/>
                </a:lnTo>
                <a:lnTo>
                  <a:pt x="172" y="168"/>
                </a:lnTo>
                <a:cubicBezTo>
                  <a:pt x="172" y="167"/>
                  <a:pt x="171" y="166"/>
                  <a:pt x="171" y="166"/>
                </a:cubicBezTo>
                <a:lnTo>
                  <a:pt x="171" y="165"/>
                </a:lnTo>
                <a:cubicBezTo>
                  <a:pt x="171" y="164"/>
                  <a:pt x="171" y="164"/>
                  <a:pt x="171" y="163"/>
                </a:cubicBezTo>
                <a:cubicBezTo>
                  <a:pt x="170" y="163"/>
                  <a:pt x="170" y="163"/>
                  <a:pt x="170" y="162"/>
                </a:cubicBezTo>
                <a:lnTo>
                  <a:pt x="170" y="161"/>
                </a:lnTo>
                <a:cubicBezTo>
                  <a:pt x="169" y="160"/>
                  <a:pt x="169" y="160"/>
                  <a:pt x="169" y="160"/>
                </a:cubicBezTo>
                <a:cubicBezTo>
                  <a:pt x="169" y="159"/>
                  <a:pt x="169" y="159"/>
                  <a:pt x="168" y="159"/>
                </a:cubicBezTo>
                <a:cubicBezTo>
                  <a:pt x="168" y="158"/>
                  <a:pt x="168" y="158"/>
                  <a:pt x="168" y="157"/>
                </a:cubicBezTo>
                <a:cubicBezTo>
                  <a:pt x="167" y="157"/>
                  <a:pt x="167" y="157"/>
                  <a:pt x="167" y="156"/>
                </a:cubicBezTo>
                <a:cubicBezTo>
                  <a:pt x="167" y="156"/>
                  <a:pt x="166" y="156"/>
                  <a:pt x="166" y="155"/>
                </a:cubicBezTo>
                <a:cubicBezTo>
                  <a:pt x="166" y="155"/>
                  <a:pt x="165" y="155"/>
                  <a:pt x="165" y="154"/>
                </a:cubicBezTo>
                <a:lnTo>
                  <a:pt x="164" y="153"/>
                </a:lnTo>
                <a:cubicBezTo>
                  <a:pt x="164" y="153"/>
                  <a:pt x="164" y="152"/>
                  <a:pt x="163" y="152"/>
                </a:cubicBezTo>
                <a:lnTo>
                  <a:pt x="162" y="151"/>
                </a:lnTo>
                <a:lnTo>
                  <a:pt x="161" y="150"/>
                </a:lnTo>
                <a:lnTo>
                  <a:pt x="160" y="150"/>
                </a:lnTo>
                <a:cubicBezTo>
                  <a:pt x="160" y="150"/>
                  <a:pt x="160" y="149"/>
                  <a:pt x="159" y="149"/>
                </a:cubicBezTo>
                <a:lnTo>
                  <a:pt x="158" y="148"/>
                </a:lnTo>
                <a:lnTo>
                  <a:pt x="157" y="148"/>
                </a:lnTo>
                <a:cubicBezTo>
                  <a:pt x="156" y="148"/>
                  <a:pt x="156" y="147"/>
                  <a:pt x="156" y="147"/>
                </a:cubicBezTo>
                <a:cubicBezTo>
                  <a:pt x="155" y="147"/>
                  <a:pt x="155" y="147"/>
                  <a:pt x="154" y="147"/>
                </a:cubicBezTo>
                <a:cubicBezTo>
                  <a:pt x="154" y="146"/>
                  <a:pt x="154" y="146"/>
                  <a:pt x="153" y="146"/>
                </a:cubicBezTo>
                <a:lnTo>
                  <a:pt x="152" y="146"/>
                </a:lnTo>
                <a:cubicBezTo>
                  <a:pt x="151" y="146"/>
                  <a:pt x="151" y="146"/>
                  <a:pt x="151" y="146"/>
                </a:cubicBezTo>
                <a:cubicBezTo>
                  <a:pt x="150" y="145"/>
                  <a:pt x="150" y="145"/>
                  <a:pt x="149" y="145"/>
                </a:cubicBezTo>
                <a:lnTo>
                  <a:pt x="148" y="145"/>
                </a:lnTo>
                <a:cubicBezTo>
                  <a:pt x="147" y="145"/>
                  <a:pt x="147" y="145"/>
                  <a:pt x="147" y="145"/>
                </a:cubicBezTo>
                <a:cubicBezTo>
                  <a:pt x="146" y="145"/>
                  <a:pt x="146" y="145"/>
                  <a:pt x="145" y="145"/>
                </a:cubicBezTo>
                <a:lnTo>
                  <a:pt x="28" y="145"/>
                </a:lnTo>
                <a:cubicBezTo>
                  <a:pt x="13" y="145"/>
                  <a:pt x="0" y="157"/>
                  <a:pt x="0" y="172"/>
                </a:cubicBezTo>
                <a:cubicBezTo>
                  <a:pt x="0" y="188"/>
                  <a:pt x="13" y="200"/>
                  <a:pt x="28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5" y="947"/>
                </a:lnTo>
                <a:lnTo>
                  <a:pt x="165" y="948"/>
                </a:lnTo>
                <a:lnTo>
                  <a:pt x="165" y="949"/>
                </a:lnTo>
                <a:cubicBezTo>
                  <a:pt x="165" y="950"/>
                  <a:pt x="165" y="950"/>
                  <a:pt x="165" y="951"/>
                </a:cubicBezTo>
                <a:lnTo>
                  <a:pt x="165" y="952"/>
                </a:lnTo>
                <a:cubicBezTo>
                  <a:pt x="165" y="952"/>
                  <a:pt x="165" y="953"/>
                  <a:pt x="165" y="954"/>
                </a:cubicBezTo>
                <a:lnTo>
                  <a:pt x="165" y="955"/>
                </a:lnTo>
                <a:lnTo>
                  <a:pt x="165" y="956"/>
                </a:lnTo>
                <a:cubicBezTo>
                  <a:pt x="165" y="957"/>
                  <a:pt x="165" y="957"/>
                  <a:pt x="165" y="957"/>
                </a:cubicBezTo>
                <a:cubicBezTo>
                  <a:pt x="165" y="958"/>
                  <a:pt x="165" y="959"/>
                  <a:pt x="165" y="959"/>
                </a:cubicBezTo>
                <a:lnTo>
                  <a:pt x="165" y="960"/>
                </a:lnTo>
                <a:cubicBezTo>
                  <a:pt x="165" y="961"/>
                  <a:pt x="165" y="961"/>
                  <a:pt x="166" y="961"/>
                </a:cubicBezTo>
                <a:cubicBezTo>
                  <a:pt x="166" y="962"/>
                  <a:pt x="166" y="962"/>
                  <a:pt x="166" y="963"/>
                </a:cubicBezTo>
                <a:lnTo>
                  <a:pt x="166" y="964"/>
                </a:lnTo>
                <a:cubicBezTo>
                  <a:pt x="167" y="964"/>
                  <a:pt x="167" y="965"/>
                  <a:pt x="167" y="965"/>
                </a:cubicBezTo>
                <a:cubicBezTo>
                  <a:pt x="167" y="966"/>
                  <a:pt x="167" y="966"/>
                  <a:pt x="168" y="966"/>
                </a:cubicBezTo>
                <a:cubicBezTo>
                  <a:pt x="168" y="967"/>
                  <a:pt x="168" y="967"/>
                  <a:pt x="168" y="968"/>
                </a:cubicBezTo>
                <a:cubicBezTo>
                  <a:pt x="168" y="968"/>
                  <a:pt x="169" y="968"/>
                  <a:pt x="169" y="969"/>
                </a:cubicBezTo>
                <a:cubicBezTo>
                  <a:pt x="169" y="969"/>
                  <a:pt x="169" y="970"/>
                  <a:pt x="170" y="970"/>
                </a:cubicBezTo>
                <a:lnTo>
                  <a:pt x="170" y="971"/>
                </a:lnTo>
                <a:cubicBezTo>
                  <a:pt x="171" y="971"/>
                  <a:pt x="171" y="972"/>
                  <a:pt x="171" y="972"/>
                </a:cubicBezTo>
                <a:lnTo>
                  <a:pt x="172" y="973"/>
                </a:lnTo>
                <a:lnTo>
                  <a:pt x="173" y="974"/>
                </a:lnTo>
                <a:lnTo>
                  <a:pt x="174" y="975"/>
                </a:lnTo>
                <a:cubicBezTo>
                  <a:pt x="174" y="975"/>
                  <a:pt x="175" y="975"/>
                  <a:pt x="175" y="976"/>
                </a:cubicBezTo>
                <a:cubicBezTo>
                  <a:pt x="175" y="976"/>
                  <a:pt x="176" y="976"/>
                  <a:pt x="176" y="977"/>
                </a:cubicBezTo>
                <a:lnTo>
                  <a:pt x="177" y="977"/>
                </a:lnTo>
                <a:cubicBezTo>
                  <a:pt x="178" y="978"/>
                  <a:pt x="178" y="978"/>
                  <a:pt x="178" y="978"/>
                </a:cubicBezTo>
                <a:cubicBezTo>
                  <a:pt x="179" y="978"/>
                  <a:pt x="179" y="978"/>
                  <a:pt x="179" y="979"/>
                </a:cubicBezTo>
                <a:cubicBezTo>
                  <a:pt x="180" y="979"/>
                  <a:pt x="180" y="979"/>
                  <a:pt x="181" y="979"/>
                </a:cubicBezTo>
                <a:lnTo>
                  <a:pt x="182" y="980"/>
                </a:lnTo>
                <a:lnTo>
                  <a:pt x="183" y="980"/>
                </a:lnTo>
                <a:cubicBezTo>
                  <a:pt x="184" y="980"/>
                  <a:pt x="184" y="981"/>
                  <a:pt x="185" y="981"/>
                </a:cubicBezTo>
                <a:cubicBezTo>
                  <a:pt x="186" y="981"/>
                  <a:pt x="186" y="981"/>
                  <a:pt x="186" y="981"/>
                </a:cubicBezTo>
                <a:lnTo>
                  <a:pt x="187" y="981"/>
                </a:lnTo>
                <a:cubicBezTo>
                  <a:pt x="188" y="981"/>
                  <a:pt x="188" y="981"/>
                  <a:pt x="189" y="982"/>
                </a:cubicBezTo>
                <a:lnTo>
                  <a:pt x="190" y="982"/>
                </a:ln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20" y="1001"/>
                  <a:pt x="212" y="1025"/>
                  <a:pt x="212" y="1051"/>
                </a:cubicBezTo>
                <a:cubicBezTo>
                  <a:pt x="212" y="1119"/>
                  <a:pt x="268" y="1175"/>
                  <a:pt x="336" y="1175"/>
                </a:cubicBezTo>
                <a:cubicBezTo>
                  <a:pt x="405" y="1175"/>
                  <a:pt x="460" y="1119"/>
                  <a:pt x="460" y="1051"/>
                </a:cubicBezTo>
                <a:cubicBezTo>
                  <a:pt x="460" y="1025"/>
                  <a:pt x="453" y="1001"/>
                  <a:pt x="439" y="982"/>
                </a:cubicBezTo>
                <a:lnTo>
                  <a:pt x="665" y="982"/>
                </a:lnTo>
                <a:cubicBezTo>
                  <a:pt x="652" y="1001"/>
                  <a:pt x="644" y="1025"/>
                  <a:pt x="644" y="1051"/>
                </a:cubicBezTo>
                <a:cubicBezTo>
                  <a:pt x="644" y="1119"/>
                  <a:pt x="700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1"/>
                  <a:pt x="871" y="982"/>
                </a:cubicBezTo>
                <a:lnTo>
                  <a:pt x="883" y="982"/>
                </a:lnTo>
                <a:cubicBezTo>
                  <a:pt x="899" y="982"/>
                  <a:pt x="911" y="969"/>
                  <a:pt x="911" y="954"/>
                </a:cubicBezTo>
                <a:cubicBezTo>
                  <a:pt x="911" y="939"/>
                  <a:pt x="899" y="926"/>
                  <a:pt x="883" y="926"/>
                </a:cubicBezTo>
                <a:lnTo>
                  <a:pt x="228" y="926"/>
                </a:lnTo>
                <a:lnTo>
                  <a:pt x="263" y="789"/>
                </a:lnTo>
                <a:lnTo>
                  <a:pt x="883" y="789"/>
                </a:lnTo>
                <a:lnTo>
                  <a:pt x="884" y="789"/>
                </a:lnTo>
                <a:lnTo>
                  <a:pt x="885" y="789"/>
                </a:lnTo>
                <a:cubicBezTo>
                  <a:pt x="897" y="789"/>
                  <a:pt x="908" y="780"/>
                  <a:pt x="911" y="768"/>
                </a:cubicBezTo>
                <a:lnTo>
                  <a:pt x="1030" y="274"/>
                </a:lnTo>
                <a:cubicBezTo>
                  <a:pt x="1030" y="271"/>
                  <a:pt x="1031" y="269"/>
                  <a:pt x="1031" y="267"/>
                </a:cubicBezTo>
                <a:cubicBezTo>
                  <a:pt x="1031" y="266"/>
                  <a:pt x="1031" y="266"/>
                  <a:pt x="1031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1" name="Freeform 850">
            <a:extLst>
              <a:ext uri="{FF2B5EF4-FFF2-40B4-BE49-F238E27FC236}">
                <a16:creationId xmlns:a16="http://schemas.microsoft.com/office/drawing/2014/main" id="{5E59A188-B970-784E-AF2D-049F247F0D12}"/>
              </a:ext>
            </a:extLst>
          </p:cNvPr>
          <p:cNvSpPr/>
          <p:nvPr/>
        </p:nvSpPr>
        <p:spPr>
          <a:xfrm>
            <a:off x="1206673" y="3184217"/>
            <a:ext cx="370439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175">
                <a:moveTo>
                  <a:pt x="837" y="1051"/>
                </a:moveTo>
                <a:cubicBezTo>
                  <a:pt x="837" y="1089"/>
                  <a:pt x="806" y="1119"/>
                  <a:pt x="768" y="1119"/>
                </a:cubicBezTo>
                <a:cubicBezTo>
                  <a:pt x="730" y="1119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19"/>
                  <a:pt x="336" y="1119"/>
                </a:cubicBezTo>
                <a:cubicBezTo>
                  <a:pt x="298" y="1119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lnTo>
                  <a:pt x="668" y="492"/>
                </a:lnTo>
                <a:cubicBezTo>
                  <a:pt x="543" y="492"/>
                  <a:pt x="442" y="391"/>
                  <a:pt x="442" y="266"/>
                </a:cubicBezTo>
                <a:cubicBezTo>
                  <a:pt x="442" y="141"/>
                  <a:pt x="543" y="39"/>
                  <a:pt x="668" y="39"/>
                </a:cubicBezTo>
                <a:cubicBezTo>
                  <a:pt x="793" y="39"/>
                  <a:pt x="894" y="141"/>
                  <a:pt x="894" y="266"/>
                </a:cubicBezTo>
                <a:cubicBezTo>
                  <a:pt x="894" y="391"/>
                  <a:pt x="793" y="492"/>
                  <a:pt x="668" y="492"/>
                </a:cubicBezTo>
                <a:close/>
                <a:moveTo>
                  <a:pt x="1030" y="266"/>
                </a:moveTo>
                <a:cubicBezTo>
                  <a:pt x="1030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5" y="238"/>
                  <a:pt x="934" y="238"/>
                  <a:pt x="932" y="239"/>
                </a:cubicBezTo>
                <a:cubicBezTo>
                  <a:pt x="919" y="105"/>
                  <a:pt x="805" y="0"/>
                  <a:pt x="668" y="0"/>
                </a:cubicBezTo>
                <a:cubicBezTo>
                  <a:pt x="531" y="0"/>
                  <a:pt x="417" y="105"/>
                  <a:pt x="403" y="238"/>
                </a:cubicBezTo>
                <a:lnTo>
                  <a:pt x="402" y="238"/>
                </a:lnTo>
                <a:lnTo>
                  <a:pt x="273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3"/>
                  <a:pt x="273" y="293"/>
                </a:cubicBezTo>
                <a:lnTo>
                  <a:pt x="402" y="293"/>
                </a:lnTo>
                <a:lnTo>
                  <a:pt x="403" y="293"/>
                </a:lnTo>
                <a:cubicBezTo>
                  <a:pt x="417" y="427"/>
                  <a:pt x="531" y="532"/>
                  <a:pt x="668" y="532"/>
                </a:cubicBezTo>
                <a:cubicBezTo>
                  <a:pt x="805" y="532"/>
                  <a:pt x="919" y="427"/>
                  <a:pt x="932" y="293"/>
                </a:cubicBezTo>
                <a:cubicBezTo>
                  <a:pt x="934" y="293"/>
                  <a:pt x="935" y="293"/>
                  <a:pt x="937" y="293"/>
                </a:cubicBezTo>
                <a:lnTo>
                  <a:pt x="968" y="293"/>
                </a:lnTo>
                <a:lnTo>
                  <a:pt x="863" y="734"/>
                </a:lnTo>
                <a:lnTo>
                  <a:pt x="263" y="734"/>
                </a:lnTo>
                <a:lnTo>
                  <a:pt x="172" y="168"/>
                </a:lnTo>
                <a:lnTo>
                  <a:pt x="171" y="168"/>
                </a:lnTo>
                <a:cubicBezTo>
                  <a:pt x="171" y="167"/>
                  <a:pt x="171" y="166"/>
                  <a:pt x="171" y="166"/>
                </a:cubicBezTo>
                <a:lnTo>
                  <a:pt x="171" y="165"/>
                </a:lnTo>
                <a:cubicBezTo>
                  <a:pt x="171" y="164"/>
                  <a:pt x="171" y="164"/>
                  <a:pt x="170" y="163"/>
                </a:cubicBezTo>
                <a:lnTo>
                  <a:pt x="170" y="162"/>
                </a:lnTo>
                <a:cubicBezTo>
                  <a:pt x="170" y="162"/>
                  <a:pt x="170" y="161"/>
                  <a:pt x="169" y="161"/>
                </a:cubicBezTo>
                <a:cubicBezTo>
                  <a:pt x="169" y="160"/>
                  <a:pt x="169" y="160"/>
                  <a:pt x="169" y="160"/>
                </a:cubicBezTo>
                <a:cubicBezTo>
                  <a:pt x="169" y="159"/>
                  <a:pt x="168" y="159"/>
                  <a:pt x="168" y="159"/>
                </a:cubicBezTo>
                <a:cubicBezTo>
                  <a:pt x="168" y="158"/>
                  <a:pt x="168" y="158"/>
                  <a:pt x="167" y="157"/>
                </a:cubicBezTo>
                <a:lnTo>
                  <a:pt x="167" y="156"/>
                </a:lnTo>
                <a:cubicBezTo>
                  <a:pt x="166" y="156"/>
                  <a:pt x="166" y="156"/>
                  <a:pt x="166" y="155"/>
                </a:cubicBezTo>
                <a:cubicBezTo>
                  <a:pt x="166" y="155"/>
                  <a:pt x="165" y="155"/>
                  <a:pt x="165" y="154"/>
                </a:cubicBezTo>
                <a:lnTo>
                  <a:pt x="164" y="153"/>
                </a:lnTo>
                <a:lnTo>
                  <a:pt x="163" y="152"/>
                </a:lnTo>
                <a:lnTo>
                  <a:pt x="162" y="151"/>
                </a:lnTo>
                <a:cubicBezTo>
                  <a:pt x="162" y="151"/>
                  <a:pt x="161" y="151"/>
                  <a:pt x="161" y="150"/>
                </a:cubicBezTo>
                <a:lnTo>
                  <a:pt x="160" y="150"/>
                </a:lnTo>
                <a:lnTo>
                  <a:pt x="159" y="149"/>
                </a:lnTo>
                <a:cubicBezTo>
                  <a:pt x="158" y="149"/>
                  <a:pt x="158" y="149"/>
                  <a:pt x="158" y="148"/>
                </a:cubicBezTo>
                <a:cubicBezTo>
                  <a:pt x="157" y="148"/>
                  <a:pt x="157" y="148"/>
                  <a:pt x="156" y="148"/>
                </a:cubicBezTo>
                <a:lnTo>
                  <a:pt x="156" y="147"/>
                </a:lnTo>
                <a:cubicBezTo>
                  <a:pt x="155" y="147"/>
                  <a:pt x="155" y="147"/>
                  <a:pt x="154" y="147"/>
                </a:cubicBezTo>
                <a:cubicBezTo>
                  <a:pt x="154" y="146"/>
                  <a:pt x="153" y="146"/>
                  <a:pt x="153" y="146"/>
                </a:cubicBezTo>
                <a:lnTo>
                  <a:pt x="152" y="146"/>
                </a:lnTo>
                <a:cubicBezTo>
                  <a:pt x="151" y="146"/>
                  <a:pt x="151" y="146"/>
                  <a:pt x="150" y="145"/>
                </a:cubicBezTo>
                <a:lnTo>
                  <a:pt x="149" y="145"/>
                </a:lnTo>
                <a:lnTo>
                  <a:pt x="148" y="145"/>
                </a:lnTo>
                <a:cubicBezTo>
                  <a:pt x="147" y="145"/>
                  <a:pt x="147" y="145"/>
                  <a:pt x="146" y="145"/>
                </a:cubicBezTo>
                <a:lnTo>
                  <a:pt x="145" y="145"/>
                </a:lnTo>
                <a:lnTo>
                  <a:pt x="144" y="145"/>
                </a:lnTo>
                <a:lnTo>
                  <a:pt x="27" y="145"/>
                </a:lnTo>
                <a:cubicBezTo>
                  <a:pt x="12" y="145"/>
                  <a:pt x="0" y="157"/>
                  <a:pt x="0" y="172"/>
                </a:cubicBezTo>
                <a:cubicBezTo>
                  <a:pt x="0" y="188"/>
                  <a:pt x="12" y="200"/>
                  <a:pt x="27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5" y="947"/>
                </a:lnTo>
                <a:lnTo>
                  <a:pt x="165" y="948"/>
                </a:lnTo>
                <a:lnTo>
                  <a:pt x="165" y="949"/>
                </a:lnTo>
                <a:cubicBezTo>
                  <a:pt x="165" y="950"/>
                  <a:pt x="165" y="950"/>
                  <a:pt x="165" y="951"/>
                </a:cubicBezTo>
                <a:lnTo>
                  <a:pt x="164" y="952"/>
                </a:lnTo>
                <a:cubicBezTo>
                  <a:pt x="164" y="952"/>
                  <a:pt x="164" y="953"/>
                  <a:pt x="164" y="954"/>
                </a:cubicBezTo>
                <a:lnTo>
                  <a:pt x="164" y="955"/>
                </a:lnTo>
                <a:lnTo>
                  <a:pt x="164" y="956"/>
                </a:lnTo>
                <a:cubicBezTo>
                  <a:pt x="164" y="957"/>
                  <a:pt x="165" y="957"/>
                  <a:pt x="165" y="957"/>
                </a:cubicBezTo>
                <a:cubicBezTo>
                  <a:pt x="165" y="958"/>
                  <a:pt x="165" y="959"/>
                  <a:pt x="165" y="959"/>
                </a:cubicBezTo>
                <a:lnTo>
                  <a:pt x="165" y="960"/>
                </a:lnTo>
                <a:cubicBezTo>
                  <a:pt x="165" y="961"/>
                  <a:pt x="165" y="961"/>
                  <a:pt x="165" y="961"/>
                </a:cubicBezTo>
                <a:cubicBezTo>
                  <a:pt x="165" y="962"/>
                  <a:pt x="166" y="962"/>
                  <a:pt x="166" y="963"/>
                </a:cubicBezTo>
                <a:lnTo>
                  <a:pt x="166" y="964"/>
                </a:lnTo>
                <a:lnTo>
                  <a:pt x="167" y="965"/>
                </a:lnTo>
                <a:cubicBezTo>
                  <a:pt x="167" y="966"/>
                  <a:pt x="167" y="966"/>
                  <a:pt x="167" y="966"/>
                </a:cubicBezTo>
                <a:cubicBezTo>
                  <a:pt x="167" y="967"/>
                  <a:pt x="168" y="967"/>
                  <a:pt x="168" y="968"/>
                </a:cubicBezTo>
                <a:lnTo>
                  <a:pt x="169" y="969"/>
                </a:lnTo>
                <a:lnTo>
                  <a:pt x="169" y="970"/>
                </a:lnTo>
                <a:cubicBezTo>
                  <a:pt x="170" y="970"/>
                  <a:pt x="170" y="971"/>
                  <a:pt x="170" y="971"/>
                </a:cubicBezTo>
                <a:lnTo>
                  <a:pt x="171" y="972"/>
                </a:lnTo>
                <a:lnTo>
                  <a:pt x="172" y="973"/>
                </a:lnTo>
                <a:cubicBezTo>
                  <a:pt x="172" y="973"/>
                  <a:pt x="172" y="974"/>
                  <a:pt x="173" y="974"/>
                </a:cubicBezTo>
                <a:cubicBezTo>
                  <a:pt x="173" y="974"/>
                  <a:pt x="173" y="975"/>
                  <a:pt x="174" y="975"/>
                </a:cubicBezTo>
                <a:lnTo>
                  <a:pt x="175" y="976"/>
                </a:lnTo>
                <a:lnTo>
                  <a:pt x="176" y="977"/>
                </a:lnTo>
                <a:lnTo>
                  <a:pt x="177" y="977"/>
                </a:lnTo>
                <a:cubicBezTo>
                  <a:pt x="177" y="978"/>
                  <a:pt x="178" y="978"/>
                  <a:pt x="178" y="978"/>
                </a:cubicBezTo>
                <a:cubicBezTo>
                  <a:pt x="178" y="978"/>
                  <a:pt x="179" y="978"/>
                  <a:pt x="179" y="979"/>
                </a:cubicBezTo>
                <a:cubicBezTo>
                  <a:pt x="180" y="979"/>
                  <a:pt x="180" y="979"/>
                  <a:pt x="180" y="979"/>
                </a:cubicBezTo>
                <a:cubicBezTo>
                  <a:pt x="181" y="979"/>
                  <a:pt x="181" y="980"/>
                  <a:pt x="182" y="980"/>
                </a:cubicBezTo>
                <a:lnTo>
                  <a:pt x="183" y="980"/>
                </a:lnTo>
                <a:lnTo>
                  <a:pt x="184" y="981"/>
                </a:lnTo>
                <a:cubicBezTo>
                  <a:pt x="185" y="981"/>
                  <a:pt x="185" y="981"/>
                  <a:pt x="185" y="981"/>
                </a:cubicBezTo>
                <a:lnTo>
                  <a:pt x="186" y="981"/>
                </a:lnTo>
                <a:cubicBezTo>
                  <a:pt x="187" y="981"/>
                  <a:pt x="188" y="981"/>
                  <a:pt x="189" y="982"/>
                </a:cubicBez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20" y="1001"/>
                  <a:pt x="212" y="1025"/>
                  <a:pt x="212" y="1051"/>
                </a:cubicBezTo>
                <a:cubicBezTo>
                  <a:pt x="212" y="1119"/>
                  <a:pt x="268" y="1175"/>
                  <a:pt x="336" y="1175"/>
                </a:cubicBezTo>
                <a:cubicBezTo>
                  <a:pt x="404" y="1175"/>
                  <a:pt x="460" y="1119"/>
                  <a:pt x="460" y="1051"/>
                </a:cubicBezTo>
                <a:cubicBezTo>
                  <a:pt x="460" y="1025"/>
                  <a:pt x="452" y="1001"/>
                  <a:pt x="439" y="982"/>
                </a:cubicBezTo>
                <a:lnTo>
                  <a:pt x="665" y="982"/>
                </a:lnTo>
                <a:cubicBezTo>
                  <a:pt x="651" y="1001"/>
                  <a:pt x="644" y="1025"/>
                  <a:pt x="644" y="1051"/>
                </a:cubicBezTo>
                <a:cubicBezTo>
                  <a:pt x="644" y="1119"/>
                  <a:pt x="699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1"/>
                  <a:pt x="871" y="982"/>
                </a:cubicBezTo>
                <a:lnTo>
                  <a:pt x="883" y="982"/>
                </a:lnTo>
                <a:cubicBezTo>
                  <a:pt x="898" y="982"/>
                  <a:pt x="911" y="969"/>
                  <a:pt x="911" y="954"/>
                </a:cubicBezTo>
                <a:cubicBezTo>
                  <a:pt x="911" y="939"/>
                  <a:pt x="898" y="926"/>
                  <a:pt x="883" y="926"/>
                </a:cubicBezTo>
                <a:lnTo>
                  <a:pt x="227" y="926"/>
                </a:lnTo>
                <a:lnTo>
                  <a:pt x="263" y="789"/>
                </a:lnTo>
                <a:lnTo>
                  <a:pt x="883" y="789"/>
                </a:lnTo>
                <a:lnTo>
                  <a:pt x="884" y="789"/>
                </a:lnTo>
                <a:cubicBezTo>
                  <a:pt x="897" y="789"/>
                  <a:pt x="908" y="780"/>
                  <a:pt x="911" y="768"/>
                </a:cubicBezTo>
                <a:lnTo>
                  <a:pt x="1030" y="274"/>
                </a:lnTo>
                <a:cubicBezTo>
                  <a:pt x="1030" y="271"/>
                  <a:pt x="1030" y="269"/>
                  <a:pt x="1030" y="267"/>
                </a:cubicBezTo>
                <a:cubicBezTo>
                  <a:pt x="1030" y="266"/>
                  <a:pt x="1030" y="266"/>
                  <a:pt x="1030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2" name="Freeform 851">
            <a:extLst>
              <a:ext uri="{FF2B5EF4-FFF2-40B4-BE49-F238E27FC236}">
                <a16:creationId xmlns:a16="http://schemas.microsoft.com/office/drawing/2014/main" id="{386EE688-C474-2740-9869-A62C2B19F4FE}"/>
              </a:ext>
            </a:extLst>
          </p:cNvPr>
          <p:cNvSpPr/>
          <p:nvPr/>
        </p:nvSpPr>
        <p:spPr>
          <a:xfrm>
            <a:off x="1399274" y="3225257"/>
            <a:ext cx="9540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304">
                <a:moveTo>
                  <a:pt x="181" y="223"/>
                </a:moveTo>
                <a:cubicBezTo>
                  <a:pt x="170" y="239"/>
                  <a:pt x="147" y="254"/>
                  <a:pt x="133" y="262"/>
                </a:cubicBezTo>
                <a:cubicBezTo>
                  <a:pt x="119" y="254"/>
                  <a:pt x="96" y="239"/>
                  <a:pt x="84" y="223"/>
                </a:cubicBezTo>
                <a:cubicBezTo>
                  <a:pt x="54" y="178"/>
                  <a:pt x="43" y="107"/>
                  <a:pt x="39" y="73"/>
                </a:cubicBezTo>
                <a:cubicBezTo>
                  <a:pt x="85" y="69"/>
                  <a:pt x="117" y="52"/>
                  <a:pt x="133" y="40"/>
                </a:cubicBezTo>
                <a:cubicBezTo>
                  <a:pt x="149" y="52"/>
                  <a:pt x="181" y="69"/>
                  <a:pt x="227" y="73"/>
                </a:cubicBezTo>
                <a:cubicBezTo>
                  <a:pt x="223" y="106"/>
                  <a:pt x="212" y="179"/>
                  <a:pt x="181" y="223"/>
                </a:cubicBezTo>
                <a:close/>
                <a:moveTo>
                  <a:pt x="234" y="34"/>
                </a:moveTo>
                <a:cubicBezTo>
                  <a:pt x="192" y="31"/>
                  <a:pt x="166" y="16"/>
                  <a:pt x="154" y="7"/>
                </a:cubicBezTo>
                <a:cubicBezTo>
                  <a:pt x="141" y="-2"/>
                  <a:pt x="125" y="-2"/>
                  <a:pt x="113" y="7"/>
                </a:cubicBezTo>
                <a:cubicBezTo>
                  <a:pt x="100" y="16"/>
                  <a:pt x="73" y="31"/>
                  <a:pt x="31" y="34"/>
                </a:cubicBezTo>
                <a:cubicBezTo>
                  <a:pt x="22" y="35"/>
                  <a:pt x="14" y="40"/>
                  <a:pt x="7" y="47"/>
                </a:cubicBezTo>
                <a:cubicBezTo>
                  <a:pt x="1" y="54"/>
                  <a:pt x="-1" y="63"/>
                  <a:pt x="0" y="73"/>
                </a:cubicBezTo>
                <a:cubicBezTo>
                  <a:pt x="4" y="115"/>
                  <a:pt x="16" y="193"/>
                  <a:pt x="52" y="245"/>
                </a:cubicBezTo>
                <a:cubicBezTo>
                  <a:pt x="74" y="278"/>
                  <a:pt x="123" y="301"/>
                  <a:pt x="125" y="302"/>
                </a:cubicBezTo>
                <a:cubicBezTo>
                  <a:pt x="127" y="303"/>
                  <a:pt x="130" y="304"/>
                  <a:pt x="133" y="304"/>
                </a:cubicBezTo>
                <a:cubicBezTo>
                  <a:pt x="136" y="304"/>
                  <a:pt x="139" y="303"/>
                  <a:pt x="141" y="302"/>
                </a:cubicBezTo>
                <a:cubicBezTo>
                  <a:pt x="143" y="301"/>
                  <a:pt x="192" y="278"/>
                  <a:pt x="214" y="245"/>
                </a:cubicBezTo>
                <a:cubicBezTo>
                  <a:pt x="250" y="193"/>
                  <a:pt x="262" y="114"/>
                  <a:pt x="266" y="72"/>
                </a:cubicBezTo>
                <a:cubicBezTo>
                  <a:pt x="267" y="63"/>
                  <a:pt x="264" y="53"/>
                  <a:pt x="258" y="46"/>
                </a:cubicBezTo>
                <a:cubicBezTo>
                  <a:pt x="252" y="39"/>
                  <a:pt x="244" y="35"/>
                  <a:pt x="234" y="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3" name="Freeform 852">
            <a:extLst>
              <a:ext uri="{FF2B5EF4-FFF2-40B4-BE49-F238E27FC236}">
                <a16:creationId xmlns:a16="http://schemas.microsoft.com/office/drawing/2014/main" id="{66C245DD-DCCE-074C-B165-5FFFE5B4AB2A}"/>
              </a:ext>
            </a:extLst>
          </p:cNvPr>
          <p:cNvSpPr/>
          <p:nvPr/>
        </p:nvSpPr>
        <p:spPr>
          <a:xfrm>
            <a:off x="1921632" y="3184217"/>
            <a:ext cx="370439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175">
                <a:moveTo>
                  <a:pt x="837" y="1051"/>
                </a:moveTo>
                <a:cubicBezTo>
                  <a:pt x="837" y="1089"/>
                  <a:pt x="806" y="1119"/>
                  <a:pt x="768" y="1119"/>
                </a:cubicBezTo>
                <a:cubicBezTo>
                  <a:pt x="730" y="1119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19"/>
                  <a:pt x="336" y="1119"/>
                </a:cubicBezTo>
                <a:cubicBezTo>
                  <a:pt x="298" y="1119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close/>
                <a:moveTo>
                  <a:pt x="668" y="492"/>
                </a:moveTo>
                <a:cubicBezTo>
                  <a:pt x="543" y="492"/>
                  <a:pt x="442" y="391"/>
                  <a:pt x="442" y="266"/>
                </a:cubicBezTo>
                <a:cubicBezTo>
                  <a:pt x="442" y="141"/>
                  <a:pt x="543" y="39"/>
                  <a:pt x="668" y="39"/>
                </a:cubicBezTo>
                <a:cubicBezTo>
                  <a:pt x="793" y="39"/>
                  <a:pt x="895" y="141"/>
                  <a:pt x="895" y="266"/>
                </a:cubicBezTo>
                <a:cubicBezTo>
                  <a:pt x="895" y="391"/>
                  <a:pt x="793" y="492"/>
                  <a:pt x="668" y="492"/>
                </a:cubicBezTo>
                <a:close/>
                <a:moveTo>
                  <a:pt x="1030" y="266"/>
                </a:moveTo>
                <a:cubicBezTo>
                  <a:pt x="1030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5" y="238"/>
                  <a:pt x="934" y="238"/>
                  <a:pt x="933" y="239"/>
                </a:cubicBezTo>
                <a:cubicBezTo>
                  <a:pt x="919" y="105"/>
                  <a:pt x="805" y="0"/>
                  <a:pt x="668" y="0"/>
                </a:cubicBezTo>
                <a:cubicBezTo>
                  <a:pt x="531" y="0"/>
                  <a:pt x="417" y="105"/>
                  <a:pt x="404" y="238"/>
                </a:cubicBezTo>
                <a:cubicBezTo>
                  <a:pt x="403" y="238"/>
                  <a:pt x="402" y="238"/>
                  <a:pt x="402" y="238"/>
                </a:cubicBezTo>
                <a:lnTo>
                  <a:pt x="273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3"/>
                  <a:pt x="273" y="293"/>
                </a:cubicBezTo>
                <a:lnTo>
                  <a:pt x="402" y="293"/>
                </a:lnTo>
                <a:cubicBezTo>
                  <a:pt x="402" y="293"/>
                  <a:pt x="403" y="293"/>
                  <a:pt x="404" y="293"/>
                </a:cubicBezTo>
                <a:cubicBezTo>
                  <a:pt x="417" y="427"/>
                  <a:pt x="531" y="532"/>
                  <a:pt x="668" y="532"/>
                </a:cubicBezTo>
                <a:cubicBezTo>
                  <a:pt x="805" y="532"/>
                  <a:pt x="919" y="427"/>
                  <a:pt x="933" y="293"/>
                </a:cubicBezTo>
                <a:cubicBezTo>
                  <a:pt x="934" y="293"/>
                  <a:pt x="935" y="293"/>
                  <a:pt x="937" y="293"/>
                </a:cubicBezTo>
                <a:lnTo>
                  <a:pt x="968" y="293"/>
                </a:lnTo>
                <a:lnTo>
                  <a:pt x="863" y="734"/>
                </a:lnTo>
                <a:lnTo>
                  <a:pt x="263" y="734"/>
                </a:lnTo>
                <a:lnTo>
                  <a:pt x="172" y="168"/>
                </a:lnTo>
                <a:cubicBezTo>
                  <a:pt x="171" y="167"/>
                  <a:pt x="171" y="166"/>
                  <a:pt x="171" y="166"/>
                </a:cubicBezTo>
                <a:lnTo>
                  <a:pt x="171" y="165"/>
                </a:lnTo>
                <a:cubicBezTo>
                  <a:pt x="171" y="164"/>
                  <a:pt x="171" y="164"/>
                  <a:pt x="170" y="163"/>
                </a:cubicBezTo>
                <a:lnTo>
                  <a:pt x="170" y="162"/>
                </a:lnTo>
                <a:cubicBezTo>
                  <a:pt x="170" y="162"/>
                  <a:pt x="170" y="161"/>
                  <a:pt x="169" y="161"/>
                </a:cubicBezTo>
                <a:cubicBezTo>
                  <a:pt x="169" y="160"/>
                  <a:pt x="169" y="160"/>
                  <a:pt x="169" y="160"/>
                </a:cubicBezTo>
                <a:cubicBezTo>
                  <a:pt x="169" y="159"/>
                  <a:pt x="168" y="159"/>
                  <a:pt x="168" y="159"/>
                </a:cubicBezTo>
                <a:cubicBezTo>
                  <a:pt x="168" y="158"/>
                  <a:pt x="168" y="158"/>
                  <a:pt x="168" y="157"/>
                </a:cubicBezTo>
                <a:cubicBezTo>
                  <a:pt x="167" y="157"/>
                  <a:pt x="167" y="157"/>
                  <a:pt x="167" y="156"/>
                </a:cubicBezTo>
                <a:cubicBezTo>
                  <a:pt x="167" y="156"/>
                  <a:pt x="166" y="156"/>
                  <a:pt x="166" y="155"/>
                </a:cubicBezTo>
                <a:cubicBezTo>
                  <a:pt x="166" y="155"/>
                  <a:pt x="165" y="155"/>
                  <a:pt x="165" y="154"/>
                </a:cubicBezTo>
                <a:cubicBezTo>
                  <a:pt x="165" y="154"/>
                  <a:pt x="165" y="153"/>
                  <a:pt x="164" y="153"/>
                </a:cubicBezTo>
                <a:cubicBezTo>
                  <a:pt x="164" y="153"/>
                  <a:pt x="164" y="152"/>
                  <a:pt x="163" y="152"/>
                </a:cubicBezTo>
                <a:lnTo>
                  <a:pt x="162" y="151"/>
                </a:lnTo>
                <a:cubicBezTo>
                  <a:pt x="162" y="151"/>
                  <a:pt x="161" y="151"/>
                  <a:pt x="161" y="150"/>
                </a:cubicBezTo>
                <a:lnTo>
                  <a:pt x="160" y="150"/>
                </a:lnTo>
                <a:lnTo>
                  <a:pt x="159" y="149"/>
                </a:lnTo>
                <a:cubicBezTo>
                  <a:pt x="159" y="149"/>
                  <a:pt x="158" y="149"/>
                  <a:pt x="158" y="148"/>
                </a:cubicBezTo>
                <a:lnTo>
                  <a:pt x="157" y="148"/>
                </a:lnTo>
                <a:cubicBezTo>
                  <a:pt x="156" y="148"/>
                  <a:pt x="156" y="147"/>
                  <a:pt x="156" y="147"/>
                </a:cubicBezTo>
                <a:cubicBezTo>
                  <a:pt x="155" y="147"/>
                  <a:pt x="155" y="147"/>
                  <a:pt x="154" y="147"/>
                </a:cubicBezTo>
                <a:cubicBezTo>
                  <a:pt x="154" y="146"/>
                  <a:pt x="153" y="146"/>
                  <a:pt x="153" y="146"/>
                </a:cubicBezTo>
                <a:lnTo>
                  <a:pt x="152" y="146"/>
                </a:lnTo>
                <a:cubicBezTo>
                  <a:pt x="151" y="146"/>
                  <a:pt x="151" y="146"/>
                  <a:pt x="150" y="145"/>
                </a:cubicBezTo>
                <a:lnTo>
                  <a:pt x="149" y="145"/>
                </a:lnTo>
                <a:lnTo>
                  <a:pt x="148" y="145"/>
                </a:lnTo>
                <a:cubicBezTo>
                  <a:pt x="147" y="145"/>
                  <a:pt x="147" y="145"/>
                  <a:pt x="146" y="145"/>
                </a:cubicBezTo>
                <a:lnTo>
                  <a:pt x="145" y="145"/>
                </a:lnTo>
                <a:lnTo>
                  <a:pt x="144" y="145"/>
                </a:lnTo>
                <a:lnTo>
                  <a:pt x="28" y="145"/>
                </a:lnTo>
                <a:cubicBezTo>
                  <a:pt x="12" y="145"/>
                  <a:pt x="0" y="157"/>
                  <a:pt x="0" y="172"/>
                </a:cubicBezTo>
                <a:cubicBezTo>
                  <a:pt x="0" y="188"/>
                  <a:pt x="12" y="200"/>
                  <a:pt x="28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5" y="947"/>
                </a:lnTo>
                <a:lnTo>
                  <a:pt x="165" y="948"/>
                </a:lnTo>
                <a:lnTo>
                  <a:pt x="165" y="949"/>
                </a:lnTo>
                <a:cubicBezTo>
                  <a:pt x="165" y="950"/>
                  <a:pt x="165" y="950"/>
                  <a:pt x="165" y="951"/>
                </a:cubicBezTo>
                <a:cubicBezTo>
                  <a:pt x="165" y="951"/>
                  <a:pt x="165" y="952"/>
                  <a:pt x="164" y="952"/>
                </a:cubicBezTo>
                <a:cubicBezTo>
                  <a:pt x="164" y="952"/>
                  <a:pt x="164" y="953"/>
                  <a:pt x="164" y="954"/>
                </a:cubicBezTo>
                <a:lnTo>
                  <a:pt x="164" y="955"/>
                </a:lnTo>
                <a:cubicBezTo>
                  <a:pt x="164" y="955"/>
                  <a:pt x="164" y="956"/>
                  <a:pt x="165" y="956"/>
                </a:cubicBezTo>
                <a:cubicBezTo>
                  <a:pt x="165" y="957"/>
                  <a:pt x="165" y="957"/>
                  <a:pt x="165" y="957"/>
                </a:cubicBezTo>
                <a:cubicBezTo>
                  <a:pt x="165" y="958"/>
                  <a:pt x="165" y="959"/>
                  <a:pt x="165" y="959"/>
                </a:cubicBezTo>
                <a:lnTo>
                  <a:pt x="165" y="960"/>
                </a:lnTo>
                <a:cubicBezTo>
                  <a:pt x="165" y="961"/>
                  <a:pt x="165" y="961"/>
                  <a:pt x="165" y="961"/>
                </a:cubicBezTo>
                <a:cubicBezTo>
                  <a:pt x="166" y="962"/>
                  <a:pt x="166" y="962"/>
                  <a:pt x="166" y="963"/>
                </a:cubicBezTo>
                <a:lnTo>
                  <a:pt x="166" y="964"/>
                </a:lnTo>
                <a:lnTo>
                  <a:pt x="167" y="965"/>
                </a:lnTo>
                <a:cubicBezTo>
                  <a:pt x="167" y="966"/>
                  <a:pt x="167" y="966"/>
                  <a:pt x="167" y="966"/>
                </a:cubicBezTo>
                <a:cubicBezTo>
                  <a:pt x="168" y="967"/>
                  <a:pt x="168" y="967"/>
                  <a:pt x="168" y="968"/>
                </a:cubicBezTo>
                <a:lnTo>
                  <a:pt x="169" y="969"/>
                </a:lnTo>
                <a:lnTo>
                  <a:pt x="169" y="970"/>
                </a:lnTo>
                <a:cubicBezTo>
                  <a:pt x="170" y="970"/>
                  <a:pt x="170" y="971"/>
                  <a:pt x="170" y="971"/>
                </a:cubicBezTo>
                <a:lnTo>
                  <a:pt x="171" y="972"/>
                </a:lnTo>
                <a:lnTo>
                  <a:pt x="172" y="973"/>
                </a:lnTo>
                <a:lnTo>
                  <a:pt x="173" y="974"/>
                </a:lnTo>
                <a:lnTo>
                  <a:pt x="174" y="975"/>
                </a:lnTo>
                <a:cubicBezTo>
                  <a:pt x="174" y="975"/>
                  <a:pt x="175" y="975"/>
                  <a:pt x="175" y="976"/>
                </a:cubicBezTo>
                <a:cubicBezTo>
                  <a:pt x="175" y="976"/>
                  <a:pt x="176" y="976"/>
                  <a:pt x="176" y="977"/>
                </a:cubicBezTo>
                <a:lnTo>
                  <a:pt x="177" y="977"/>
                </a:lnTo>
                <a:cubicBezTo>
                  <a:pt x="177" y="978"/>
                  <a:pt x="178" y="978"/>
                  <a:pt x="178" y="978"/>
                </a:cubicBezTo>
                <a:cubicBezTo>
                  <a:pt x="179" y="978"/>
                  <a:pt x="179" y="978"/>
                  <a:pt x="179" y="979"/>
                </a:cubicBezTo>
                <a:cubicBezTo>
                  <a:pt x="180" y="979"/>
                  <a:pt x="180" y="979"/>
                  <a:pt x="181" y="979"/>
                </a:cubicBezTo>
                <a:lnTo>
                  <a:pt x="182" y="980"/>
                </a:lnTo>
                <a:lnTo>
                  <a:pt x="183" y="980"/>
                </a:lnTo>
                <a:cubicBezTo>
                  <a:pt x="184" y="980"/>
                  <a:pt x="184" y="981"/>
                  <a:pt x="185" y="981"/>
                </a:cubicBezTo>
                <a:lnTo>
                  <a:pt x="186" y="981"/>
                </a:lnTo>
                <a:lnTo>
                  <a:pt x="187" y="981"/>
                </a:lnTo>
                <a:cubicBezTo>
                  <a:pt x="187" y="981"/>
                  <a:pt x="188" y="981"/>
                  <a:pt x="189" y="982"/>
                </a:cubicBez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20" y="1001"/>
                  <a:pt x="212" y="1025"/>
                  <a:pt x="212" y="1051"/>
                </a:cubicBezTo>
                <a:cubicBezTo>
                  <a:pt x="212" y="1119"/>
                  <a:pt x="268" y="1175"/>
                  <a:pt x="336" y="1175"/>
                </a:cubicBezTo>
                <a:cubicBezTo>
                  <a:pt x="404" y="1175"/>
                  <a:pt x="460" y="1119"/>
                  <a:pt x="460" y="1051"/>
                </a:cubicBezTo>
                <a:cubicBezTo>
                  <a:pt x="460" y="1025"/>
                  <a:pt x="452" y="1001"/>
                  <a:pt x="439" y="982"/>
                </a:cubicBezTo>
                <a:lnTo>
                  <a:pt x="665" y="982"/>
                </a:lnTo>
                <a:cubicBezTo>
                  <a:pt x="651" y="1001"/>
                  <a:pt x="644" y="1025"/>
                  <a:pt x="644" y="1051"/>
                </a:cubicBezTo>
                <a:cubicBezTo>
                  <a:pt x="644" y="1119"/>
                  <a:pt x="699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1"/>
                  <a:pt x="871" y="982"/>
                </a:cubicBezTo>
                <a:lnTo>
                  <a:pt x="883" y="982"/>
                </a:lnTo>
                <a:cubicBezTo>
                  <a:pt x="898" y="982"/>
                  <a:pt x="911" y="969"/>
                  <a:pt x="911" y="954"/>
                </a:cubicBezTo>
                <a:cubicBezTo>
                  <a:pt x="911" y="939"/>
                  <a:pt x="898" y="926"/>
                  <a:pt x="883" y="926"/>
                </a:cubicBezTo>
                <a:lnTo>
                  <a:pt x="228" y="926"/>
                </a:lnTo>
                <a:lnTo>
                  <a:pt x="263" y="789"/>
                </a:lnTo>
                <a:lnTo>
                  <a:pt x="883" y="789"/>
                </a:lnTo>
                <a:lnTo>
                  <a:pt x="884" y="789"/>
                </a:lnTo>
                <a:cubicBezTo>
                  <a:pt x="897" y="789"/>
                  <a:pt x="908" y="780"/>
                  <a:pt x="911" y="768"/>
                </a:cubicBezTo>
                <a:lnTo>
                  <a:pt x="1030" y="274"/>
                </a:lnTo>
                <a:cubicBezTo>
                  <a:pt x="1030" y="271"/>
                  <a:pt x="1030" y="269"/>
                  <a:pt x="1030" y="267"/>
                </a:cubicBezTo>
                <a:cubicBezTo>
                  <a:pt x="1030" y="266"/>
                  <a:pt x="1030" y="266"/>
                  <a:pt x="1030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4" name="Freeform 853">
            <a:extLst>
              <a:ext uri="{FF2B5EF4-FFF2-40B4-BE49-F238E27FC236}">
                <a16:creationId xmlns:a16="http://schemas.microsoft.com/office/drawing/2014/main" id="{18EF567B-48D6-2740-8E90-E6B33077ED9E}"/>
              </a:ext>
            </a:extLst>
          </p:cNvPr>
          <p:cNvSpPr/>
          <p:nvPr/>
        </p:nvSpPr>
        <p:spPr>
          <a:xfrm>
            <a:off x="2115673" y="3233177"/>
            <a:ext cx="92160" cy="92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7" h="258">
                <a:moveTo>
                  <a:pt x="252" y="5"/>
                </a:moveTo>
                <a:cubicBezTo>
                  <a:pt x="246" y="-2"/>
                  <a:pt x="234" y="-2"/>
                  <a:pt x="227" y="5"/>
                </a:cubicBezTo>
                <a:lnTo>
                  <a:pt x="5" y="228"/>
                </a:lnTo>
                <a:cubicBezTo>
                  <a:pt x="-2" y="235"/>
                  <a:pt x="-2" y="246"/>
                  <a:pt x="5" y="253"/>
                </a:cubicBezTo>
                <a:cubicBezTo>
                  <a:pt x="8" y="256"/>
                  <a:pt x="13" y="258"/>
                  <a:pt x="17" y="258"/>
                </a:cubicBezTo>
                <a:cubicBezTo>
                  <a:pt x="22" y="258"/>
                  <a:pt x="26" y="256"/>
                  <a:pt x="30" y="253"/>
                </a:cubicBezTo>
                <a:lnTo>
                  <a:pt x="252" y="30"/>
                </a:lnTo>
                <a:cubicBezTo>
                  <a:pt x="259" y="23"/>
                  <a:pt x="259" y="12"/>
                  <a:pt x="252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5" name="Freeform 854">
            <a:extLst>
              <a:ext uri="{FF2B5EF4-FFF2-40B4-BE49-F238E27FC236}">
                <a16:creationId xmlns:a16="http://schemas.microsoft.com/office/drawing/2014/main" id="{F731F3F0-A7E8-074F-BC80-66B3722A4B09}"/>
              </a:ext>
            </a:extLst>
          </p:cNvPr>
          <p:cNvSpPr/>
          <p:nvPr/>
        </p:nvSpPr>
        <p:spPr>
          <a:xfrm>
            <a:off x="2109553" y="3227057"/>
            <a:ext cx="4500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6">
                <a:moveTo>
                  <a:pt x="63" y="36"/>
                </a:moveTo>
                <a:cubicBezTo>
                  <a:pt x="78" y="36"/>
                  <a:pt x="90" y="48"/>
                  <a:pt x="90" y="63"/>
                </a:cubicBezTo>
                <a:cubicBezTo>
                  <a:pt x="90" y="79"/>
                  <a:pt x="78" y="91"/>
                  <a:pt x="63" y="91"/>
                </a:cubicBezTo>
                <a:cubicBezTo>
                  <a:pt x="47" y="91"/>
                  <a:pt x="35" y="79"/>
                  <a:pt x="35" y="63"/>
                </a:cubicBezTo>
                <a:cubicBezTo>
                  <a:pt x="35" y="48"/>
                  <a:pt x="47" y="36"/>
                  <a:pt x="63" y="36"/>
                </a:cubicBezTo>
                <a:close/>
                <a:moveTo>
                  <a:pt x="63" y="126"/>
                </a:moveTo>
                <a:cubicBezTo>
                  <a:pt x="98" y="126"/>
                  <a:pt x="126" y="98"/>
                  <a:pt x="126" y="63"/>
                </a:cubicBezTo>
                <a:cubicBezTo>
                  <a:pt x="126" y="28"/>
                  <a:pt x="98" y="0"/>
                  <a:pt x="63" y="0"/>
                </a:cubicBezTo>
                <a:cubicBezTo>
                  <a:pt x="28" y="0"/>
                  <a:pt x="0" y="28"/>
                  <a:pt x="0" y="63"/>
                </a:cubicBezTo>
                <a:cubicBezTo>
                  <a:pt x="0" y="98"/>
                  <a:pt x="28" y="126"/>
                  <a:pt x="63" y="1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6" name="Freeform 855">
            <a:extLst>
              <a:ext uri="{FF2B5EF4-FFF2-40B4-BE49-F238E27FC236}">
                <a16:creationId xmlns:a16="http://schemas.microsoft.com/office/drawing/2014/main" id="{64331BE7-ED8D-0144-8AAE-9E06EA5C42AA}"/>
              </a:ext>
            </a:extLst>
          </p:cNvPr>
          <p:cNvSpPr/>
          <p:nvPr/>
        </p:nvSpPr>
        <p:spPr>
          <a:xfrm>
            <a:off x="2169673" y="3287177"/>
            <a:ext cx="4500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7">
                <a:moveTo>
                  <a:pt x="63" y="91"/>
                </a:moveTo>
                <a:cubicBezTo>
                  <a:pt x="48" y="91"/>
                  <a:pt x="35" y="79"/>
                  <a:pt x="35" y="63"/>
                </a:cubicBezTo>
                <a:cubicBezTo>
                  <a:pt x="35" y="48"/>
                  <a:pt x="48" y="36"/>
                  <a:pt x="63" y="36"/>
                </a:cubicBezTo>
                <a:cubicBezTo>
                  <a:pt x="78" y="36"/>
                  <a:pt x="91" y="48"/>
                  <a:pt x="91" y="63"/>
                </a:cubicBezTo>
                <a:cubicBezTo>
                  <a:pt x="91" y="79"/>
                  <a:pt x="78" y="91"/>
                  <a:pt x="63" y="91"/>
                </a:cubicBezTo>
                <a:close/>
                <a:moveTo>
                  <a:pt x="63" y="0"/>
                </a:moveTo>
                <a:cubicBezTo>
                  <a:pt x="28" y="0"/>
                  <a:pt x="0" y="29"/>
                  <a:pt x="0" y="63"/>
                </a:cubicBezTo>
                <a:cubicBezTo>
                  <a:pt x="0" y="98"/>
                  <a:pt x="28" y="127"/>
                  <a:pt x="63" y="127"/>
                </a:cubicBezTo>
                <a:cubicBezTo>
                  <a:pt x="98" y="127"/>
                  <a:pt x="126" y="98"/>
                  <a:pt x="126" y="63"/>
                </a:cubicBezTo>
                <a:cubicBezTo>
                  <a:pt x="126" y="29"/>
                  <a:pt x="98" y="0"/>
                  <a:pt x="6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7" name="Freeform 856">
            <a:extLst>
              <a:ext uri="{FF2B5EF4-FFF2-40B4-BE49-F238E27FC236}">
                <a16:creationId xmlns:a16="http://schemas.microsoft.com/office/drawing/2014/main" id="{8F76C82A-36BD-D74B-ABBF-A0A20103D0A2}"/>
              </a:ext>
            </a:extLst>
          </p:cNvPr>
          <p:cNvSpPr/>
          <p:nvPr/>
        </p:nvSpPr>
        <p:spPr>
          <a:xfrm>
            <a:off x="2637312" y="3184217"/>
            <a:ext cx="370439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175">
                <a:moveTo>
                  <a:pt x="837" y="1051"/>
                </a:moveTo>
                <a:cubicBezTo>
                  <a:pt x="837" y="1089"/>
                  <a:pt x="806" y="1119"/>
                  <a:pt x="768" y="1119"/>
                </a:cubicBezTo>
                <a:cubicBezTo>
                  <a:pt x="730" y="1119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19"/>
                  <a:pt x="336" y="1119"/>
                </a:cubicBezTo>
                <a:cubicBezTo>
                  <a:pt x="298" y="1119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close/>
                <a:moveTo>
                  <a:pt x="668" y="492"/>
                </a:moveTo>
                <a:cubicBezTo>
                  <a:pt x="543" y="492"/>
                  <a:pt x="441" y="391"/>
                  <a:pt x="441" y="266"/>
                </a:cubicBezTo>
                <a:cubicBezTo>
                  <a:pt x="441" y="141"/>
                  <a:pt x="543" y="39"/>
                  <a:pt x="668" y="39"/>
                </a:cubicBezTo>
                <a:cubicBezTo>
                  <a:pt x="793" y="39"/>
                  <a:pt x="894" y="141"/>
                  <a:pt x="894" y="266"/>
                </a:cubicBezTo>
                <a:cubicBezTo>
                  <a:pt x="894" y="391"/>
                  <a:pt x="793" y="492"/>
                  <a:pt x="668" y="492"/>
                </a:cubicBezTo>
                <a:close/>
                <a:moveTo>
                  <a:pt x="1030" y="266"/>
                </a:moveTo>
                <a:cubicBezTo>
                  <a:pt x="1030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5" y="238"/>
                  <a:pt x="934" y="238"/>
                  <a:pt x="932" y="239"/>
                </a:cubicBezTo>
                <a:cubicBezTo>
                  <a:pt x="919" y="105"/>
                  <a:pt x="805" y="0"/>
                  <a:pt x="668" y="0"/>
                </a:cubicBezTo>
                <a:cubicBezTo>
                  <a:pt x="531" y="0"/>
                  <a:pt x="417" y="105"/>
                  <a:pt x="403" y="238"/>
                </a:cubicBezTo>
                <a:lnTo>
                  <a:pt x="402" y="238"/>
                </a:lnTo>
                <a:lnTo>
                  <a:pt x="273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3"/>
                  <a:pt x="273" y="293"/>
                </a:cubicBezTo>
                <a:lnTo>
                  <a:pt x="402" y="293"/>
                </a:lnTo>
                <a:lnTo>
                  <a:pt x="403" y="293"/>
                </a:lnTo>
                <a:cubicBezTo>
                  <a:pt x="417" y="427"/>
                  <a:pt x="531" y="532"/>
                  <a:pt x="668" y="532"/>
                </a:cubicBezTo>
                <a:cubicBezTo>
                  <a:pt x="805" y="532"/>
                  <a:pt x="919" y="427"/>
                  <a:pt x="932" y="293"/>
                </a:cubicBezTo>
                <a:cubicBezTo>
                  <a:pt x="934" y="293"/>
                  <a:pt x="935" y="293"/>
                  <a:pt x="937" y="293"/>
                </a:cubicBezTo>
                <a:lnTo>
                  <a:pt x="968" y="293"/>
                </a:lnTo>
                <a:lnTo>
                  <a:pt x="863" y="734"/>
                </a:lnTo>
                <a:lnTo>
                  <a:pt x="263" y="734"/>
                </a:lnTo>
                <a:lnTo>
                  <a:pt x="171" y="168"/>
                </a:lnTo>
                <a:cubicBezTo>
                  <a:pt x="171" y="167"/>
                  <a:pt x="171" y="166"/>
                  <a:pt x="171" y="166"/>
                </a:cubicBezTo>
                <a:lnTo>
                  <a:pt x="171" y="165"/>
                </a:lnTo>
                <a:cubicBezTo>
                  <a:pt x="171" y="164"/>
                  <a:pt x="170" y="164"/>
                  <a:pt x="170" y="163"/>
                </a:cubicBezTo>
                <a:lnTo>
                  <a:pt x="170" y="162"/>
                </a:lnTo>
                <a:lnTo>
                  <a:pt x="169" y="161"/>
                </a:lnTo>
                <a:cubicBezTo>
                  <a:pt x="169" y="160"/>
                  <a:pt x="169" y="160"/>
                  <a:pt x="169" y="160"/>
                </a:cubicBezTo>
                <a:cubicBezTo>
                  <a:pt x="169" y="159"/>
                  <a:pt x="168" y="159"/>
                  <a:pt x="168" y="159"/>
                </a:cubicBezTo>
                <a:cubicBezTo>
                  <a:pt x="168" y="158"/>
                  <a:pt x="168" y="158"/>
                  <a:pt x="167" y="157"/>
                </a:cubicBezTo>
                <a:lnTo>
                  <a:pt x="167" y="156"/>
                </a:lnTo>
                <a:cubicBezTo>
                  <a:pt x="166" y="156"/>
                  <a:pt x="166" y="156"/>
                  <a:pt x="166" y="155"/>
                </a:cubicBezTo>
                <a:cubicBezTo>
                  <a:pt x="166" y="155"/>
                  <a:pt x="165" y="155"/>
                  <a:pt x="165" y="154"/>
                </a:cubicBezTo>
                <a:lnTo>
                  <a:pt x="164" y="153"/>
                </a:lnTo>
                <a:lnTo>
                  <a:pt x="163" y="152"/>
                </a:lnTo>
                <a:lnTo>
                  <a:pt x="162" y="151"/>
                </a:lnTo>
                <a:cubicBezTo>
                  <a:pt x="162" y="151"/>
                  <a:pt x="161" y="151"/>
                  <a:pt x="161" y="150"/>
                </a:cubicBezTo>
                <a:lnTo>
                  <a:pt x="160" y="150"/>
                </a:lnTo>
                <a:lnTo>
                  <a:pt x="159" y="149"/>
                </a:lnTo>
                <a:cubicBezTo>
                  <a:pt x="158" y="149"/>
                  <a:pt x="158" y="149"/>
                  <a:pt x="158" y="148"/>
                </a:cubicBezTo>
                <a:cubicBezTo>
                  <a:pt x="157" y="148"/>
                  <a:pt x="157" y="148"/>
                  <a:pt x="156" y="148"/>
                </a:cubicBezTo>
                <a:lnTo>
                  <a:pt x="156" y="147"/>
                </a:lnTo>
                <a:cubicBezTo>
                  <a:pt x="155" y="147"/>
                  <a:pt x="155" y="147"/>
                  <a:pt x="154" y="147"/>
                </a:cubicBezTo>
                <a:cubicBezTo>
                  <a:pt x="154" y="146"/>
                  <a:pt x="153" y="146"/>
                  <a:pt x="153" y="146"/>
                </a:cubicBezTo>
                <a:cubicBezTo>
                  <a:pt x="152" y="146"/>
                  <a:pt x="152" y="146"/>
                  <a:pt x="152" y="146"/>
                </a:cubicBezTo>
                <a:cubicBezTo>
                  <a:pt x="151" y="146"/>
                  <a:pt x="151" y="146"/>
                  <a:pt x="150" y="145"/>
                </a:cubicBezTo>
                <a:lnTo>
                  <a:pt x="149" y="145"/>
                </a:lnTo>
                <a:lnTo>
                  <a:pt x="148" y="145"/>
                </a:lnTo>
                <a:cubicBezTo>
                  <a:pt x="147" y="145"/>
                  <a:pt x="147" y="145"/>
                  <a:pt x="146" y="145"/>
                </a:cubicBezTo>
                <a:lnTo>
                  <a:pt x="145" y="145"/>
                </a:lnTo>
                <a:lnTo>
                  <a:pt x="144" y="145"/>
                </a:lnTo>
                <a:lnTo>
                  <a:pt x="27" y="145"/>
                </a:lnTo>
                <a:cubicBezTo>
                  <a:pt x="12" y="145"/>
                  <a:pt x="0" y="157"/>
                  <a:pt x="0" y="172"/>
                </a:cubicBezTo>
                <a:cubicBezTo>
                  <a:pt x="0" y="188"/>
                  <a:pt x="12" y="200"/>
                  <a:pt x="27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5" y="947"/>
                </a:lnTo>
                <a:lnTo>
                  <a:pt x="165" y="948"/>
                </a:lnTo>
                <a:lnTo>
                  <a:pt x="165" y="949"/>
                </a:lnTo>
                <a:cubicBezTo>
                  <a:pt x="165" y="950"/>
                  <a:pt x="165" y="950"/>
                  <a:pt x="165" y="951"/>
                </a:cubicBezTo>
                <a:cubicBezTo>
                  <a:pt x="164" y="951"/>
                  <a:pt x="164" y="952"/>
                  <a:pt x="164" y="952"/>
                </a:cubicBezTo>
                <a:cubicBezTo>
                  <a:pt x="164" y="952"/>
                  <a:pt x="164" y="953"/>
                  <a:pt x="164" y="954"/>
                </a:cubicBezTo>
                <a:lnTo>
                  <a:pt x="164" y="955"/>
                </a:lnTo>
                <a:lnTo>
                  <a:pt x="164" y="956"/>
                </a:lnTo>
                <a:cubicBezTo>
                  <a:pt x="164" y="957"/>
                  <a:pt x="164" y="957"/>
                  <a:pt x="165" y="957"/>
                </a:cubicBezTo>
                <a:cubicBezTo>
                  <a:pt x="165" y="958"/>
                  <a:pt x="165" y="959"/>
                  <a:pt x="165" y="959"/>
                </a:cubicBezTo>
                <a:lnTo>
                  <a:pt x="165" y="960"/>
                </a:lnTo>
                <a:cubicBezTo>
                  <a:pt x="165" y="961"/>
                  <a:pt x="165" y="961"/>
                  <a:pt x="165" y="961"/>
                </a:cubicBezTo>
                <a:cubicBezTo>
                  <a:pt x="165" y="962"/>
                  <a:pt x="166" y="962"/>
                  <a:pt x="166" y="963"/>
                </a:cubicBezTo>
                <a:lnTo>
                  <a:pt x="166" y="964"/>
                </a:lnTo>
                <a:lnTo>
                  <a:pt x="167" y="965"/>
                </a:lnTo>
                <a:cubicBezTo>
                  <a:pt x="167" y="966"/>
                  <a:pt x="167" y="966"/>
                  <a:pt x="167" y="966"/>
                </a:cubicBezTo>
                <a:cubicBezTo>
                  <a:pt x="167" y="967"/>
                  <a:pt x="168" y="967"/>
                  <a:pt x="168" y="968"/>
                </a:cubicBezTo>
                <a:lnTo>
                  <a:pt x="169" y="969"/>
                </a:lnTo>
                <a:lnTo>
                  <a:pt x="169" y="970"/>
                </a:lnTo>
                <a:lnTo>
                  <a:pt x="170" y="971"/>
                </a:lnTo>
                <a:lnTo>
                  <a:pt x="171" y="972"/>
                </a:lnTo>
                <a:cubicBezTo>
                  <a:pt x="171" y="972"/>
                  <a:pt x="171" y="973"/>
                  <a:pt x="172" y="973"/>
                </a:cubicBezTo>
                <a:cubicBezTo>
                  <a:pt x="172" y="973"/>
                  <a:pt x="172" y="974"/>
                  <a:pt x="173" y="974"/>
                </a:cubicBezTo>
                <a:cubicBezTo>
                  <a:pt x="173" y="974"/>
                  <a:pt x="173" y="975"/>
                  <a:pt x="174" y="975"/>
                </a:cubicBezTo>
                <a:lnTo>
                  <a:pt x="175" y="976"/>
                </a:lnTo>
                <a:lnTo>
                  <a:pt x="176" y="977"/>
                </a:lnTo>
                <a:lnTo>
                  <a:pt x="177" y="977"/>
                </a:lnTo>
                <a:cubicBezTo>
                  <a:pt x="177" y="978"/>
                  <a:pt x="178" y="978"/>
                  <a:pt x="178" y="978"/>
                </a:cubicBezTo>
                <a:cubicBezTo>
                  <a:pt x="178" y="978"/>
                  <a:pt x="179" y="978"/>
                  <a:pt x="179" y="979"/>
                </a:cubicBezTo>
                <a:cubicBezTo>
                  <a:pt x="180" y="979"/>
                  <a:pt x="180" y="979"/>
                  <a:pt x="180" y="979"/>
                </a:cubicBezTo>
                <a:cubicBezTo>
                  <a:pt x="181" y="979"/>
                  <a:pt x="181" y="980"/>
                  <a:pt x="182" y="980"/>
                </a:cubicBezTo>
                <a:lnTo>
                  <a:pt x="183" y="980"/>
                </a:lnTo>
                <a:lnTo>
                  <a:pt x="184" y="981"/>
                </a:lnTo>
                <a:cubicBezTo>
                  <a:pt x="185" y="981"/>
                  <a:pt x="185" y="981"/>
                  <a:pt x="185" y="981"/>
                </a:cubicBezTo>
                <a:lnTo>
                  <a:pt x="186" y="981"/>
                </a:lnTo>
                <a:lnTo>
                  <a:pt x="187" y="981"/>
                </a:lnTo>
                <a:cubicBezTo>
                  <a:pt x="187" y="981"/>
                  <a:pt x="188" y="981"/>
                  <a:pt x="189" y="982"/>
                </a:cubicBez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19" y="1001"/>
                  <a:pt x="212" y="1025"/>
                  <a:pt x="212" y="1051"/>
                </a:cubicBezTo>
                <a:cubicBezTo>
                  <a:pt x="212" y="1119"/>
                  <a:pt x="268" y="1175"/>
                  <a:pt x="336" y="1175"/>
                </a:cubicBezTo>
                <a:cubicBezTo>
                  <a:pt x="404" y="1175"/>
                  <a:pt x="460" y="1119"/>
                  <a:pt x="460" y="1051"/>
                </a:cubicBezTo>
                <a:cubicBezTo>
                  <a:pt x="460" y="1025"/>
                  <a:pt x="452" y="1001"/>
                  <a:pt x="439" y="982"/>
                </a:cubicBezTo>
                <a:lnTo>
                  <a:pt x="665" y="982"/>
                </a:lnTo>
                <a:cubicBezTo>
                  <a:pt x="651" y="1001"/>
                  <a:pt x="644" y="1025"/>
                  <a:pt x="644" y="1051"/>
                </a:cubicBezTo>
                <a:cubicBezTo>
                  <a:pt x="644" y="1119"/>
                  <a:pt x="699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1"/>
                  <a:pt x="871" y="982"/>
                </a:cubicBezTo>
                <a:lnTo>
                  <a:pt x="883" y="982"/>
                </a:lnTo>
                <a:cubicBezTo>
                  <a:pt x="898" y="982"/>
                  <a:pt x="911" y="969"/>
                  <a:pt x="911" y="954"/>
                </a:cubicBezTo>
                <a:cubicBezTo>
                  <a:pt x="911" y="939"/>
                  <a:pt x="898" y="926"/>
                  <a:pt x="883" y="926"/>
                </a:cubicBezTo>
                <a:lnTo>
                  <a:pt x="227" y="926"/>
                </a:lnTo>
                <a:lnTo>
                  <a:pt x="263" y="789"/>
                </a:lnTo>
                <a:lnTo>
                  <a:pt x="883" y="789"/>
                </a:lnTo>
                <a:lnTo>
                  <a:pt x="884" y="789"/>
                </a:lnTo>
                <a:cubicBezTo>
                  <a:pt x="897" y="789"/>
                  <a:pt x="908" y="780"/>
                  <a:pt x="911" y="768"/>
                </a:cubicBezTo>
                <a:lnTo>
                  <a:pt x="1030" y="274"/>
                </a:lnTo>
                <a:cubicBezTo>
                  <a:pt x="1030" y="271"/>
                  <a:pt x="1030" y="269"/>
                  <a:pt x="1030" y="267"/>
                </a:cubicBezTo>
                <a:cubicBezTo>
                  <a:pt x="1030" y="266"/>
                  <a:pt x="1030" y="266"/>
                  <a:pt x="1030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8" name="Freeform 857">
            <a:extLst>
              <a:ext uri="{FF2B5EF4-FFF2-40B4-BE49-F238E27FC236}">
                <a16:creationId xmlns:a16="http://schemas.microsoft.com/office/drawing/2014/main" id="{0E6E8B31-426D-8042-AAC8-FBF49069147E}"/>
              </a:ext>
            </a:extLst>
          </p:cNvPr>
          <p:cNvSpPr/>
          <p:nvPr/>
        </p:nvSpPr>
        <p:spPr>
          <a:xfrm>
            <a:off x="2855472" y="3236057"/>
            <a:ext cx="3636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" h="243">
                <a:moveTo>
                  <a:pt x="76" y="0"/>
                </a:moveTo>
                <a:cubicBezTo>
                  <a:pt x="68" y="0"/>
                  <a:pt x="61" y="2"/>
                  <a:pt x="51" y="5"/>
                </a:cubicBezTo>
                <a:lnTo>
                  <a:pt x="18" y="15"/>
                </a:lnTo>
                <a:cubicBezTo>
                  <a:pt x="7" y="18"/>
                  <a:pt x="0" y="26"/>
                  <a:pt x="0" y="37"/>
                </a:cubicBezTo>
                <a:cubicBezTo>
                  <a:pt x="0" y="49"/>
                  <a:pt x="11" y="59"/>
                  <a:pt x="23" y="59"/>
                </a:cubicBezTo>
                <a:cubicBezTo>
                  <a:pt x="26" y="59"/>
                  <a:pt x="29" y="59"/>
                  <a:pt x="32" y="58"/>
                </a:cubicBezTo>
                <a:lnTo>
                  <a:pt x="50" y="53"/>
                </a:lnTo>
                <a:lnTo>
                  <a:pt x="50" y="217"/>
                </a:lnTo>
                <a:cubicBezTo>
                  <a:pt x="50" y="232"/>
                  <a:pt x="62" y="243"/>
                  <a:pt x="76" y="243"/>
                </a:cubicBezTo>
                <a:cubicBezTo>
                  <a:pt x="90" y="243"/>
                  <a:pt x="102" y="232"/>
                  <a:pt x="102" y="217"/>
                </a:cubicBezTo>
                <a:lnTo>
                  <a:pt x="102" y="26"/>
                </a:lnTo>
                <a:cubicBezTo>
                  <a:pt x="102" y="12"/>
                  <a:pt x="90" y="0"/>
                  <a:pt x="7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9" name="Freeform 858">
            <a:extLst>
              <a:ext uri="{FF2B5EF4-FFF2-40B4-BE49-F238E27FC236}">
                <a16:creationId xmlns:a16="http://schemas.microsoft.com/office/drawing/2014/main" id="{5695376D-01A3-FD4F-99A3-70D13D98F2BC}"/>
              </a:ext>
            </a:extLst>
          </p:cNvPr>
          <p:cNvSpPr/>
          <p:nvPr/>
        </p:nvSpPr>
        <p:spPr>
          <a:xfrm>
            <a:off x="7036513" y="410797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2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2" y="341"/>
                  <a:pt x="28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0" name="Freeform 859">
            <a:extLst>
              <a:ext uri="{FF2B5EF4-FFF2-40B4-BE49-F238E27FC236}">
                <a16:creationId xmlns:a16="http://schemas.microsoft.com/office/drawing/2014/main" id="{509654DF-DD8E-F641-AD9F-00D0AF8C65C2}"/>
              </a:ext>
            </a:extLst>
          </p:cNvPr>
          <p:cNvSpPr/>
          <p:nvPr/>
        </p:nvSpPr>
        <p:spPr>
          <a:xfrm>
            <a:off x="7102393" y="412273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3" y="341"/>
                  <a:pt x="28" y="341"/>
                </a:cubicBezTo>
                <a:cubicBezTo>
                  <a:pt x="43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1" name="Freeform 860">
            <a:extLst>
              <a:ext uri="{FF2B5EF4-FFF2-40B4-BE49-F238E27FC236}">
                <a16:creationId xmlns:a16="http://schemas.microsoft.com/office/drawing/2014/main" id="{A7E9ECDD-6246-5B45-A10D-CC2081B47E34}"/>
              </a:ext>
            </a:extLst>
          </p:cNvPr>
          <p:cNvSpPr/>
          <p:nvPr/>
        </p:nvSpPr>
        <p:spPr>
          <a:xfrm>
            <a:off x="6945794" y="3945978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2" y="945"/>
                  <a:pt x="775" y="944"/>
                  <a:pt x="767" y="944"/>
                </a:cubicBezTo>
                <a:cubicBezTo>
                  <a:pt x="762" y="941"/>
                  <a:pt x="757" y="941"/>
                  <a:pt x="751" y="941"/>
                </a:cubicBezTo>
                <a:cubicBezTo>
                  <a:pt x="645" y="923"/>
                  <a:pt x="564" y="830"/>
                  <a:pt x="564" y="718"/>
                </a:cubicBezTo>
                <a:cubicBezTo>
                  <a:pt x="564" y="593"/>
                  <a:pt x="665" y="492"/>
                  <a:pt x="790" y="492"/>
                </a:cubicBezTo>
                <a:cubicBezTo>
                  <a:pt x="915" y="492"/>
                  <a:pt x="1017" y="593"/>
                  <a:pt x="1017" y="718"/>
                </a:cubicBezTo>
                <a:cubicBezTo>
                  <a:pt x="1017" y="843"/>
                  <a:pt x="915" y="945"/>
                  <a:pt x="790" y="945"/>
                </a:cubicBezTo>
                <a:close/>
                <a:moveTo>
                  <a:pt x="486" y="991"/>
                </a:moveTo>
                <a:cubicBezTo>
                  <a:pt x="378" y="991"/>
                  <a:pt x="277" y="974"/>
                  <a:pt x="216" y="946"/>
                </a:cubicBezTo>
                <a:cubicBezTo>
                  <a:pt x="193" y="935"/>
                  <a:pt x="164" y="916"/>
                  <a:pt x="160" y="893"/>
                </a:cubicBezTo>
                <a:cubicBezTo>
                  <a:pt x="159" y="891"/>
                  <a:pt x="158" y="885"/>
                  <a:pt x="156" y="875"/>
                </a:cubicBezTo>
                <a:cubicBezTo>
                  <a:pt x="85" y="511"/>
                  <a:pt x="64" y="382"/>
                  <a:pt x="58" y="337"/>
                </a:cubicBezTo>
                <a:lnTo>
                  <a:pt x="878" y="337"/>
                </a:lnTo>
                <a:cubicBezTo>
                  <a:pt x="876" y="356"/>
                  <a:pt x="872" y="391"/>
                  <a:pt x="862" y="453"/>
                </a:cubicBezTo>
                <a:cubicBezTo>
                  <a:pt x="861" y="456"/>
                  <a:pt x="861" y="459"/>
                  <a:pt x="862" y="462"/>
                </a:cubicBezTo>
                <a:cubicBezTo>
                  <a:pt x="839" y="456"/>
                  <a:pt x="815" y="452"/>
                  <a:pt x="790" y="452"/>
                </a:cubicBezTo>
                <a:cubicBezTo>
                  <a:pt x="748" y="452"/>
                  <a:pt x="709" y="462"/>
                  <a:pt x="674" y="479"/>
                </a:cubicBezTo>
                <a:cubicBezTo>
                  <a:pt x="674" y="463"/>
                  <a:pt x="661" y="451"/>
                  <a:pt x="646" y="451"/>
                </a:cubicBezTo>
                <a:cubicBezTo>
                  <a:pt x="631" y="451"/>
                  <a:pt x="619" y="463"/>
                  <a:pt x="619" y="479"/>
                </a:cubicBezTo>
                <a:lnTo>
                  <a:pt x="619" y="503"/>
                </a:lnTo>
                <a:cubicBezTo>
                  <a:pt x="619" y="507"/>
                  <a:pt x="619" y="511"/>
                  <a:pt x="621" y="514"/>
                </a:cubicBezTo>
                <a:cubicBezTo>
                  <a:pt x="562" y="563"/>
                  <a:pt x="524" y="636"/>
                  <a:pt x="524" y="718"/>
                </a:cubicBezTo>
                <a:cubicBezTo>
                  <a:pt x="524" y="830"/>
                  <a:pt x="594" y="926"/>
                  <a:pt x="691" y="965"/>
                </a:cubicBezTo>
                <a:cubicBezTo>
                  <a:pt x="637" y="982"/>
                  <a:pt x="565" y="991"/>
                  <a:pt x="486" y="991"/>
                </a:cubicBezTo>
                <a:close/>
                <a:moveTo>
                  <a:pt x="906" y="479"/>
                </a:moveTo>
                <a:cubicBezTo>
                  <a:pt x="911" y="475"/>
                  <a:pt x="915" y="469"/>
                  <a:pt x="916" y="461"/>
                </a:cubicBezTo>
                <a:cubicBezTo>
                  <a:pt x="923" y="417"/>
                  <a:pt x="928" y="382"/>
                  <a:pt x="931" y="358"/>
                </a:cubicBezTo>
                <a:cubicBezTo>
                  <a:pt x="937" y="315"/>
                  <a:pt x="937" y="303"/>
                  <a:pt x="928" y="292"/>
                </a:cubicBezTo>
                <a:cubicBezTo>
                  <a:pt x="923" y="286"/>
                  <a:pt x="915" y="282"/>
                  <a:pt x="907" y="282"/>
                </a:cubicBezTo>
                <a:lnTo>
                  <a:pt x="864" y="282"/>
                </a:lnTo>
                <a:lnTo>
                  <a:pt x="627" y="10"/>
                </a:lnTo>
                <a:cubicBezTo>
                  <a:pt x="617" y="-2"/>
                  <a:pt x="600" y="-3"/>
                  <a:pt x="588" y="7"/>
                </a:cubicBezTo>
                <a:cubicBezTo>
                  <a:pt x="577" y="17"/>
                  <a:pt x="576" y="34"/>
                  <a:pt x="586" y="46"/>
                </a:cubicBezTo>
                <a:lnTo>
                  <a:pt x="791" y="282"/>
                </a:lnTo>
                <a:lnTo>
                  <a:pt x="133" y="282"/>
                </a:lnTo>
                <a:lnTo>
                  <a:pt x="338" y="46"/>
                </a:lnTo>
                <a:cubicBezTo>
                  <a:pt x="348" y="34"/>
                  <a:pt x="347" y="17"/>
                  <a:pt x="335" y="7"/>
                </a:cubicBezTo>
                <a:cubicBezTo>
                  <a:pt x="324" y="-3"/>
                  <a:pt x="306" y="-2"/>
                  <a:pt x="296" y="10"/>
                </a:cubicBezTo>
                <a:lnTo>
                  <a:pt x="60" y="282"/>
                </a:lnTo>
                <a:lnTo>
                  <a:pt x="29" y="282"/>
                </a:lnTo>
                <a:cubicBezTo>
                  <a:pt x="21" y="282"/>
                  <a:pt x="13" y="286"/>
                  <a:pt x="7" y="292"/>
                </a:cubicBezTo>
                <a:cubicBezTo>
                  <a:pt x="-2" y="304"/>
                  <a:pt x="-3" y="313"/>
                  <a:pt x="10" y="394"/>
                </a:cubicBezTo>
                <a:cubicBezTo>
                  <a:pt x="17" y="436"/>
                  <a:pt x="27" y="494"/>
                  <a:pt x="41" y="567"/>
                </a:cubicBezTo>
                <a:cubicBezTo>
                  <a:pt x="65" y="697"/>
                  <a:pt x="93" y="839"/>
                  <a:pt x="102" y="886"/>
                </a:cubicBezTo>
                <a:cubicBezTo>
                  <a:pt x="104" y="895"/>
                  <a:pt x="105" y="902"/>
                  <a:pt x="105" y="903"/>
                </a:cubicBezTo>
                <a:cubicBezTo>
                  <a:pt x="112" y="941"/>
                  <a:pt x="142" y="972"/>
                  <a:pt x="193" y="996"/>
                </a:cubicBezTo>
                <a:cubicBezTo>
                  <a:pt x="265" y="1030"/>
                  <a:pt x="374" y="1047"/>
                  <a:pt x="482" y="1047"/>
                </a:cubicBezTo>
                <a:cubicBezTo>
                  <a:pt x="594" y="1047"/>
                  <a:pt x="704" y="1029"/>
                  <a:pt x="769" y="993"/>
                </a:cubicBezTo>
                <a:cubicBezTo>
                  <a:pt x="773" y="991"/>
                  <a:pt x="776" y="988"/>
                  <a:pt x="779" y="984"/>
                </a:cubicBezTo>
                <a:cubicBezTo>
                  <a:pt x="782" y="984"/>
                  <a:pt x="786" y="984"/>
                  <a:pt x="790" y="984"/>
                </a:cubicBezTo>
                <a:cubicBezTo>
                  <a:pt x="937" y="984"/>
                  <a:pt x="1056" y="865"/>
                  <a:pt x="1056" y="718"/>
                </a:cubicBezTo>
                <a:cubicBezTo>
                  <a:pt x="1056" y="613"/>
                  <a:pt x="995" y="522"/>
                  <a:pt x="906" y="4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2" name="Freeform 861">
            <a:extLst>
              <a:ext uri="{FF2B5EF4-FFF2-40B4-BE49-F238E27FC236}">
                <a16:creationId xmlns:a16="http://schemas.microsoft.com/office/drawing/2014/main" id="{12222E5C-0A82-6942-B7EE-38FADD593D5F}"/>
              </a:ext>
            </a:extLst>
          </p:cNvPr>
          <p:cNvSpPr/>
          <p:nvPr/>
        </p:nvSpPr>
        <p:spPr>
          <a:xfrm>
            <a:off x="7184112" y="4134257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3" y="313"/>
                </a:moveTo>
                <a:lnTo>
                  <a:pt x="39" y="313"/>
                </a:lnTo>
                <a:lnTo>
                  <a:pt x="39" y="195"/>
                </a:lnTo>
                <a:lnTo>
                  <a:pt x="41" y="195"/>
                </a:lnTo>
                <a:lnTo>
                  <a:pt x="233" y="195"/>
                </a:lnTo>
                <a:close/>
                <a:moveTo>
                  <a:pt x="237" y="156"/>
                </a:moveTo>
                <a:lnTo>
                  <a:pt x="61" y="156"/>
                </a:lnTo>
                <a:lnTo>
                  <a:pt x="61" y="114"/>
                </a:lnTo>
                <a:cubicBezTo>
                  <a:pt x="61" y="73"/>
                  <a:pt x="94" y="39"/>
                  <a:pt x="136" y="39"/>
                </a:cubicBezTo>
                <a:cubicBezTo>
                  <a:pt x="177" y="39"/>
                  <a:pt x="211" y="73"/>
                  <a:pt x="211" y="114"/>
                </a:cubicBezTo>
                <a:cubicBezTo>
                  <a:pt x="211" y="125"/>
                  <a:pt x="220" y="134"/>
                  <a:pt x="231" y="134"/>
                </a:cubicBezTo>
                <a:cubicBezTo>
                  <a:pt x="242" y="134"/>
                  <a:pt x="251" y="125"/>
                  <a:pt x="251" y="114"/>
                </a:cubicBezTo>
                <a:cubicBezTo>
                  <a:pt x="251" y="51"/>
                  <a:pt x="199" y="0"/>
                  <a:pt x="136" y="0"/>
                </a:cubicBezTo>
                <a:cubicBezTo>
                  <a:pt x="73" y="0"/>
                  <a:pt x="21" y="51"/>
                  <a:pt x="21" y="114"/>
                </a:cubicBezTo>
                <a:lnTo>
                  <a:pt x="21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6"/>
                </a:lnTo>
                <a:cubicBezTo>
                  <a:pt x="0" y="336"/>
                  <a:pt x="16" y="352"/>
                  <a:pt x="35" y="352"/>
                </a:cubicBezTo>
                <a:lnTo>
                  <a:pt x="237" y="352"/>
                </a:lnTo>
                <a:cubicBezTo>
                  <a:pt x="257" y="352"/>
                  <a:pt x="273" y="336"/>
                  <a:pt x="273" y="316"/>
                </a:cubicBezTo>
                <a:lnTo>
                  <a:pt x="273" y="192"/>
                </a:lnTo>
                <a:cubicBezTo>
                  <a:pt x="273" y="172"/>
                  <a:pt x="257" y="156"/>
                  <a:pt x="237" y="1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3" name="Freeform 862">
            <a:extLst>
              <a:ext uri="{FF2B5EF4-FFF2-40B4-BE49-F238E27FC236}">
                <a16:creationId xmlns:a16="http://schemas.microsoft.com/office/drawing/2014/main" id="{E24CD76F-6774-894F-9420-6BD3B43D7332}"/>
              </a:ext>
            </a:extLst>
          </p:cNvPr>
          <p:cNvSpPr/>
          <p:nvPr/>
        </p:nvSpPr>
        <p:spPr>
          <a:xfrm>
            <a:off x="6321192" y="4107977"/>
            <a:ext cx="1980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341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3" y="341"/>
                  <a:pt x="28" y="341"/>
                </a:cubicBezTo>
                <a:cubicBezTo>
                  <a:pt x="43" y="341"/>
                  <a:pt x="56" y="329"/>
                  <a:pt x="56" y="314"/>
                </a:cubicBezTo>
                <a:lnTo>
                  <a:pt x="56" y="28"/>
                </a:lnTo>
                <a:cubicBezTo>
                  <a:pt x="56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4" name="Freeform 863">
            <a:extLst>
              <a:ext uri="{FF2B5EF4-FFF2-40B4-BE49-F238E27FC236}">
                <a16:creationId xmlns:a16="http://schemas.microsoft.com/office/drawing/2014/main" id="{EDFCE91A-8142-F041-B49F-1951DDCECF13}"/>
              </a:ext>
            </a:extLst>
          </p:cNvPr>
          <p:cNvSpPr/>
          <p:nvPr/>
        </p:nvSpPr>
        <p:spPr>
          <a:xfrm>
            <a:off x="6387433" y="412273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2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5" name="Freeform 864">
            <a:extLst>
              <a:ext uri="{FF2B5EF4-FFF2-40B4-BE49-F238E27FC236}">
                <a16:creationId xmlns:a16="http://schemas.microsoft.com/office/drawing/2014/main" id="{64758136-DC13-ED4F-BAAD-97D2E9325E92}"/>
              </a:ext>
            </a:extLst>
          </p:cNvPr>
          <p:cNvSpPr/>
          <p:nvPr/>
        </p:nvSpPr>
        <p:spPr>
          <a:xfrm>
            <a:off x="6230833" y="3945978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2" y="945"/>
                  <a:pt x="774" y="944"/>
                  <a:pt x="767" y="944"/>
                </a:cubicBezTo>
                <a:cubicBezTo>
                  <a:pt x="762" y="941"/>
                  <a:pt x="756" y="941"/>
                  <a:pt x="751" y="941"/>
                </a:cubicBezTo>
                <a:cubicBezTo>
                  <a:pt x="644" y="923"/>
                  <a:pt x="563" y="830"/>
                  <a:pt x="563" y="718"/>
                </a:cubicBezTo>
                <a:cubicBezTo>
                  <a:pt x="563" y="593"/>
                  <a:pt x="665" y="492"/>
                  <a:pt x="790" y="492"/>
                </a:cubicBezTo>
                <a:cubicBezTo>
                  <a:pt x="914" y="492"/>
                  <a:pt x="1016" y="593"/>
                  <a:pt x="1016" y="718"/>
                </a:cubicBezTo>
                <a:cubicBezTo>
                  <a:pt x="1016" y="843"/>
                  <a:pt x="914" y="945"/>
                  <a:pt x="790" y="945"/>
                </a:cubicBezTo>
                <a:close/>
                <a:moveTo>
                  <a:pt x="485" y="991"/>
                </a:moveTo>
                <a:lnTo>
                  <a:pt x="483" y="991"/>
                </a:lnTo>
                <a:cubicBezTo>
                  <a:pt x="376" y="991"/>
                  <a:pt x="276" y="974"/>
                  <a:pt x="215" y="946"/>
                </a:cubicBezTo>
                <a:cubicBezTo>
                  <a:pt x="192" y="935"/>
                  <a:pt x="163" y="916"/>
                  <a:pt x="159" y="893"/>
                </a:cubicBezTo>
                <a:cubicBezTo>
                  <a:pt x="159" y="891"/>
                  <a:pt x="157" y="885"/>
                  <a:pt x="155" y="875"/>
                </a:cubicBezTo>
                <a:cubicBezTo>
                  <a:pt x="84" y="511"/>
                  <a:pt x="63" y="382"/>
                  <a:pt x="57" y="337"/>
                </a:cubicBezTo>
                <a:lnTo>
                  <a:pt x="878" y="337"/>
                </a:lnTo>
                <a:cubicBezTo>
                  <a:pt x="876" y="356"/>
                  <a:pt x="871" y="391"/>
                  <a:pt x="861" y="453"/>
                </a:cubicBezTo>
                <a:cubicBezTo>
                  <a:pt x="861" y="456"/>
                  <a:pt x="861" y="459"/>
                  <a:pt x="861" y="462"/>
                </a:cubicBezTo>
                <a:cubicBezTo>
                  <a:pt x="838" y="456"/>
                  <a:pt x="814" y="452"/>
                  <a:pt x="790" y="452"/>
                </a:cubicBezTo>
                <a:cubicBezTo>
                  <a:pt x="748" y="452"/>
                  <a:pt x="708" y="462"/>
                  <a:pt x="673" y="479"/>
                </a:cubicBezTo>
                <a:cubicBezTo>
                  <a:pt x="673" y="463"/>
                  <a:pt x="661" y="451"/>
                  <a:pt x="646" y="451"/>
                </a:cubicBezTo>
                <a:cubicBezTo>
                  <a:pt x="630" y="451"/>
                  <a:pt x="618" y="463"/>
                  <a:pt x="618" y="479"/>
                </a:cubicBezTo>
                <a:lnTo>
                  <a:pt x="618" y="503"/>
                </a:lnTo>
                <a:cubicBezTo>
                  <a:pt x="618" y="507"/>
                  <a:pt x="619" y="511"/>
                  <a:pt x="620" y="514"/>
                </a:cubicBezTo>
                <a:cubicBezTo>
                  <a:pt x="561" y="563"/>
                  <a:pt x="524" y="636"/>
                  <a:pt x="524" y="718"/>
                </a:cubicBezTo>
                <a:cubicBezTo>
                  <a:pt x="524" y="830"/>
                  <a:pt x="593" y="926"/>
                  <a:pt x="691" y="965"/>
                </a:cubicBezTo>
                <a:cubicBezTo>
                  <a:pt x="637" y="982"/>
                  <a:pt x="564" y="991"/>
                  <a:pt x="485" y="991"/>
                </a:cubicBezTo>
                <a:close/>
                <a:moveTo>
                  <a:pt x="905" y="479"/>
                </a:moveTo>
                <a:cubicBezTo>
                  <a:pt x="910" y="475"/>
                  <a:pt x="914" y="469"/>
                  <a:pt x="916" y="461"/>
                </a:cubicBezTo>
                <a:cubicBezTo>
                  <a:pt x="923" y="417"/>
                  <a:pt x="928" y="382"/>
                  <a:pt x="931" y="358"/>
                </a:cubicBezTo>
                <a:cubicBezTo>
                  <a:pt x="936" y="315"/>
                  <a:pt x="937" y="303"/>
                  <a:pt x="927" y="292"/>
                </a:cubicBezTo>
                <a:cubicBezTo>
                  <a:pt x="922" y="286"/>
                  <a:pt x="914" y="282"/>
                  <a:pt x="906" y="282"/>
                </a:cubicBezTo>
                <a:lnTo>
                  <a:pt x="864" y="282"/>
                </a:lnTo>
                <a:lnTo>
                  <a:pt x="627" y="10"/>
                </a:lnTo>
                <a:cubicBezTo>
                  <a:pt x="617" y="-2"/>
                  <a:pt x="599" y="-3"/>
                  <a:pt x="588" y="7"/>
                </a:cubicBezTo>
                <a:cubicBezTo>
                  <a:pt x="576" y="17"/>
                  <a:pt x="575" y="34"/>
                  <a:pt x="585" y="46"/>
                </a:cubicBezTo>
                <a:lnTo>
                  <a:pt x="791" y="282"/>
                </a:lnTo>
                <a:lnTo>
                  <a:pt x="132" y="282"/>
                </a:lnTo>
                <a:lnTo>
                  <a:pt x="338" y="46"/>
                </a:lnTo>
                <a:cubicBezTo>
                  <a:pt x="347" y="34"/>
                  <a:pt x="346" y="17"/>
                  <a:pt x="335" y="7"/>
                </a:cubicBezTo>
                <a:cubicBezTo>
                  <a:pt x="323" y="-3"/>
                  <a:pt x="306" y="-2"/>
                  <a:pt x="296" y="10"/>
                </a:cubicBezTo>
                <a:lnTo>
                  <a:pt x="59" y="282"/>
                </a:lnTo>
                <a:lnTo>
                  <a:pt x="29" y="282"/>
                </a:lnTo>
                <a:cubicBezTo>
                  <a:pt x="20" y="282"/>
                  <a:pt x="12" y="286"/>
                  <a:pt x="7" y="292"/>
                </a:cubicBezTo>
                <a:cubicBezTo>
                  <a:pt x="-3" y="304"/>
                  <a:pt x="-3" y="313"/>
                  <a:pt x="10" y="394"/>
                </a:cubicBezTo>
                <a:cubicBezTo>
                  <a:pt x="16" y="436"/>
                  <a:pt x="27" y="494"/>
                  <a:pt x="40" y="567"/>
                </a:cubicBezTo>
                <a:cubicBezTo>
                  <a:pt x="64" y="697"/>
                  <a:pt x="92" y="839"/>
                  <a:pt x="101" y="886"/>
                </a:cubicBezTo>
                <a:cubicBezTo>
                  <a:pt x="103" y="895"/>
                  <a:pt x="104" y="902"/>
                  <a:pt x="105" y="903"/>
                </a:cubicBezTo>
                <a:cubicBezTo>
                  <a:pt x="112" y="941"/>
                  <a:pt x="141" y="972"/>
                  <a:pt x="192" y="996"/>
                </a:cubicBezTo>
                <a:cubicBezTo>
                  <a:pt x="264" y="1030"/>
                  <a:pt x="374" y="1047"/>
                  <a:pt x="482" y="1047"/>
                </a:cubicBezTo>
                <a:cubicBezTo>
                  <a:pt x="593" y="1047"/>
                  <a:pt x="703" y="1029"/>
                  <a:pt x="768" y="993"/>
                </a:cubicBezTo>
                <a:cubicBezTo>
                  <a:pt x="772" y="991"/>
                  <a:pt x="776" y="988"/>
                  <a:pt x="778" y="984"/>
                </a:cubicBezTo>
                <a:cubicBezTo>
                  <a:pt x="782" y="984"/>
                  <a:pt x="786" y="984"/>
                  <a:pt x="790" y="984"/>
                </a:cubicBezTo>
                <a:cubicBezTo>
                  <a:pt x="936" y="984"/>
                  <a:pt x="1056" y="865"/>
                  <a:pt x="1056" y="718"/>
                </a:cubicBezTo>
                <a:cubicBezTo>
                  <a:pt x="1056" y="613"/>
                  <a:pt x="994" y="522"/>
                  <a:pt x="905" y="4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6" name="Freeform 865">
            <a:extLst>
              <a:ext uri="{FF2B5EF4-FFF2-40B4-BE49-F238E27FC236}">
                <a16:creationId xmlns:a16="http://schemas.microsoft.com/office/drawing/2014/main" id="{DC84AD0D-C27D-654B-81A8-5DD4DB2B6076}"/>
              </a:ext>
            </a:extLst>
          </p:cNvPr>
          <p:cNvSpPr/>
          <p:nvPr/>
        </p:nvSpPr>
        <p:spPr>
          <a:xfrm>
            <a:off x="6468792" y="4134257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4" y="313"/>
                </a:moveTo>
                <a:lnTo>
                  <a:pt x="40" y="313"/>
                </a:lnTo>
                <a:lnTo>
                  <a:pt x="40" y="195"/>
                </a:lnTo>
                <a:lnTo>
                  <a:pt x="42" y="195"/>
                </a:lnTo>
                <a:lnTo>
                  <a:pt x="232" y="195"/>
                </a:lnTo>
                <a:lnTo>
                  <a:pt x="234" y="195"/>
                </a:lnTo>
                <a:close/>
                <a:moveTo>
                  <a:pt x="136" y="39"/>
                </a:moveTo>
                <a:cubicBezTo>
                  <a:pt x="178" y="39"/>
                  <a:pt x="212" y="73"/>
                  <a:pt x="212" y="114"/>
                </a:cubicBezTo>
                <a:lnTo>
                  <a:pt x="212" y="156"/>
                </a:lnTo>
                <a:lnTo>
                  <a:pt x="61" y="156"/>
                </a:lnTo>
                <a:lnTo>
                  <a:pt x="61" y="114"/>
                </a:lnTo>
                <a:cubicBezTo>
                  <a:pt x="61" y="73"/>
                  <a:pt x="95" y="39"/>
                  <a:pt x="136" y="39"/>
                </a:cubicBezTo>
                <a:close/>
                <a:moveTo>
                  <a:pt x="251" y="159"/>
                </a:moveTo>
                <a:lnTo>
                  <a:pt x="251" y="114"/>
                </a:lnTo>
                <a:cubicBezTo>
                  <a:pt x="251" y="51"/>
                  <a:pt x="200" y="0"/>
                  <a:pt x="136" y="0"/>
                </a:cubicBezTo>
                <a:cubicBezTo>
                  <a:pt x="73" y="0"/>
                  <a:pt x="22" y="51"/>
                  <a:pt x="22" y="114"/>
                </a:cubicBezTo>
                <a:lnTo>
                  <a:pt x="22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6"/>
                </a:lnTo>
                <a:cubicBezTo>
                  <a:pt x="0" y="336"/>
                  <a:pt x="16" y="352"/>
                  <a:pt x="36" y="352"/>
                </a:cubicBezTo>
                <a:lnTo>
                  <a:pt x="238" y="352"/>
                </a:lnTo>
                <a:cubicBezTo>
                  <a:pt x="257" y="352"/>
                  <a:pt x="273" y="336"/>
                  <a:pt x="273" y="316"/>
                </a:cubicBezTo>
                <a:lnTo>
                  <a:pt x="273" y="192"/>
                </a:lnTo>
                <a:cubicBezTo>
                  <a:pt x="273" y="177"/>
                  <a:pt x="264" y="164"/>
                  <a:pt x="251" y="1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7" name="Freeform 866">
            <a:extLst>
              <a:ext uri="{FF2B5EF4-FFF2-40B4-BE49-F238E27FC236}">
                <a16:creationId xmlns:a16="http://schemas.microsoft.com/office/drawing/2014/main" id="{02A2B0C9-B2E1-584A-ADC7-0DEB10FEBEC2}"/>
              </a:ext>
            </a:extLst>
          </p:cNvPr>
          <p:cNvSpPr/>
          <p:nvPr/>
        </p:nvSpPr>
        <p:spPr>
          <a:xfrm>
            <a:off x="5606233" y="410797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2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2" y="341"/>
                  <a:pt x="28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8" name="Freeform 867">
            <a:extLst>
              <a:ext uri="{FF2B5EF4-FFF2-40B4-BE49-F238E27FC236}">
                <a16:creationId xmlns:a16="http://schemas.microsoft.com/office/drawing/2014/main" id="{E6C18712-42BB-414F-904E-650AA7338635}"/>
              </a:ext>
            </a:extLst>
          </p:cNvPr>
          <p:cNvSpPr/>
          <p:nvPr/>
        </p:nvSpPr>
        <p:spPr>
          <a:xfrm>
            <a:off x="5672113" y="4122737"/>
            <a:ext cx="1980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341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3" y="341"/>
                  <a:pt x="28" y="341"/>
                </a:cubicBezTo>
                <a:cubicBezTo>
                  <a:pt x="43" y="341"/>
                  <a:pt x="56" y="328"/>
                  <a:pt x="56" y="313"/>
                </a:cubicBezTo>
                <a:lnTo>
                  <a:pt x="56" y="27"/>
                </a:lnTo>
                <a:cubicBezTo>
                  <a:pt x="56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9" name="Freeform 868">
            <a:extLst>
              <a:ext uri="{FF2B5EF4-FFF2-40B4-BE49-F238E27FC236}">
                <a16:creationId xmlns:a16="http://schemas.microsoft.com/office/drawing/2014/main" id="{0E1BEB16-B7E4-0A46-A1D3-B9E953DB3FC0}"/>
              </a:ext>
            </a:extLst>
          </p:cNvPr>
          <p:cNvSpPr/>
          <p:nvPr/>
        </p:nvSpPr>
        <p:spPr>
          <a:xfrm>
            <a:off x="5515873" y="3945978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3" y="945"/>
                  <a:pt x="775" y="944"/>
                  <a:pt x="767" y="944"/>
                </a:cubicBezTo>
                <a:cubicBezTo>
                  <a:pt x="762" y="941"/>
                  <a:pt x="757" y="941"/>
                  <a:pt x="751" y="941"/>
                </a:cubicBezTo>
                <a:cubicBezTo>
                  <a:pt x="645" y="923"/>
                  <a:pt x="564" y="830"/>
                  <a:pt x="564" y="718"/>
                </a:cubicBezTo>
                <a:cubicBezTo>
                  <a:pt x="564" y="593"/>
                  <a:pt x="666" y="492"/>
                  <a:pt x="790" y="492"/>
                </a:cubicBezTo>
                <a:cubicBezTo>
                  <a:pt x="915" y="492"/>
                  <a:pt x="1017" y="593"/>
                  <a:pt x="1017" y="718"/>
                </a:cubicBezTo>
                <a:cubicBezTo>
                  <a:pt x="1017" y="843"/>
                  <a:pt x="915" y="945"/>
                  <a:pt x="790" y="945"/>
                </a:cubicBezTo>
                <a:close/>
                <a:moveTo>
                  <a:pt x="486" y="991"/>
                </a:moveTo>
                <a:lnTo>
                  <a:pt x="483" y="991"/>
                </a:lnTo>
                <a:cubicBezTo>
                  <a:pt x="376" y="991"/>
                  <a:pt x="277" y="974"/>
                  <a:pt x="216" y="946"/>
                </a:cubicBezTo>
                <a:cubicBezTo>
                  <a:pt x="193" y="935"/>
                  <a:pt x="164" y="916"/>
                  <a:pt x="160" y="893"/>
                </a:cubicBezTo>
                <a:cubicBezTo>
                  <a:pt x="159" y="891"/>
                  <a:pt x="158" y="885"/>
                  <a:pt x="156" y="875"/>
                </a:cubicBezTo>
                <a:cubicBezTo>
                  <a:pt x="85" y="511"/>
                  <a:pt x="64" y="382"/>
                  <a:pt x="58" y="337"/>
                </a:cubicBezTo>
                <a:lnTo>
                  <a:pt x="879" y="337"/>
                </a:lnTo>
                <a:cubicBezTo>
                  <a:pt x="876" y="356"/>
                  <a:pt x="872" y="391"/>
                  <a:pt x="862" y="453"/>
                </a:cubicBezTo>
                <a:cubicBezTo>
                  <a:pt x="861" y="456"/>
                  <a:pt x="861" y="459"/>
                  <a:pt x="862" y="462"/>
                </a:cubicBezTo>
                <a:cubicBezTo>
                  <a:pt x="839" y="456"/>
                  <a:pt x="815" y="452"/>
                  <a:pt x="790" y="452"/>
                </a:cubicBezTo>
                <a:cubicBezTo>
                  <a:pt x="749" y="452"/>
                  <a:pt x="709" y="462"/>
                  <a:pt x="674" y="479"/>
                </a:cubicBezTo>
                <a:cubicBezTo>
                  <a:pt x="674" y="463"/>
                  <a:pt x="662" y="451"/>
                  <a:pt x="646" y="451"/>
                </a:cubicBezTo>
                <a:cubicBezTo>
                  <a:pt x="631" y="451"/>
                  <a:pt x="619" y="463"/>
                  <a:pt x="619" y="479"/>
                </a:cubicBezTo>
                <a:lnTo>
                  <a:pt x="619" y="503"/>
                </a:lnTo>
                <a:cubicBezTo>
                  <a:pt x="619" y="507"/>
                  <a:pt x="619" y="511"/>
                  <a:pt x="621" y="514"/>
                </a:cubicBezTo>
                <a:cubicBezTo>
                  <a:pt x="562" y="563"/>
                  <a:pt x="524" y="636"/>
                  <a:pt x="524" y="718"/>
                </a:cubicBezTo>
                <a:cubicBezTo>
                  <a:pt x="524" y="830"/>
                  <a:pt x="594" y="926"/>
                  <a:pt x="691" y="965"/>
                </a:cubicBezTo>
                <a:cubicBezTo>
                  <a:pt x="637" y="982"/>
                  <a:pt x="565" y="991"/>
                  <a:pt x="486" y="991"/>
                </a:cubicBezTo>
                <a:close/>
                <a:moveTo>
                  <a:pt x="906" y="479"/>
                </a:moveTo>
                <a:cubicBezTo>
                  <a:pt x="911" y="475"/>
                  <a:pt x="915" y="469"/>
                  <a:pt x="916" y="461"/>
                </a:cubicBezTo>
                <a:cubicBezTo>
                  <a:pt x="923" y="417"/>
                  <a:pt x="929" y="382"/>
                  <a:pt x="932" y="358"/>
                </a:cubicBezTo>
                <a:cubicBezTo>
                  <a:pt x="937" y="315"/>
                  <a:pt x="937" y="303"/>
                  <a:pt x="928" y="292"/>
                </a:cubicBezTo>
                <a:cubicBezTo>
                  <a:pt x="923" y="286"/>
                  <a:pt x="915" y="282"/>
                  <a:pt x="907" y="282"/>
                </a:cubicBezTo>
                <a:lnTo>
                  <a:pt x="864" y="282"/>
                </a:lnTo>
                <a:lnTo>
                  <a:pt x="628" y="10"/>
                </a:lnTo>
                <a:cubicBezTo>
                  <a:pt x="618" y="-2"/>
                  <a:pt x="600" y="-3"/>
                  <a:pt x="589" y="7"/>
                </a:cubicBezTo>
                <a:cubicBezTo>
                  <a:pt x="577" y="17"/>
                  <a:pt x="576" y="34"/>
                  <a:pt x="586" y="46"/>
                </a:cubicBezTo>
                <a:lnTo>
                  <a:pt x="791" y="282"/>
                </a:lnTo>
                <a:lnTo>
                  <a:pt x="133" y="282"/>
                </a:lnTo>
                <a:lnTo>
                  <a:pt x="338" y="46"/>
                </a:lnTo>
                <a:cubicBezTo>
                  <a:pt x="348" y="34"/>
                  <a:pt x="347" y="17"/>
                  <a:pt x="336" y="7"/>
                </a:cubicBezTo>
                <a:cubicBezTo>
                  <a:pt x="324" y="-3"/>
                  <a:pt x="307" y="-2"/>
                  <a:pt x="297" y="10"/>
                </a:cubicBezTo>
                <a:lnTo>
                  <a:pt x="60" y="282"/>
                </a:lnTo>
                <a:lnTo>
                  <a:pt x="29" y="282"/>
                </a:lnTo>
                <a:cubicBezTo>
                  <a:pt x="21" y="282"/>
                  <a:pt x="13" y="286"/>
                  <a:pt x="7" y="292"/>
                </a:cubicBezTo>
                <a:cubicBezTo>
                  <a:pt x="-2" y="304"/>
                  <a:pt x="-3" y="313"/>
                  <a:pt x="10" y="394"/>
                </a:cubicBezTo>
                <a:cubicBezTo>
                  <a:pt x="17" y="436"/>
                  <a:pt x="27" y="494"/>
                  <a:pt x="41" y="567"/>
                </a:cubicBezTo>
                <a:cubicBezTo>
                  <a:pt x="65" y="697"/>
                  <a:pt x="93" y="839"/>
                  <a:pt x="102" y="886"/>
                </a:cubicBezTo>
                <a:cubicBezTo>
                  <a:pt x="104" y="895"/>
                  <a:pt x="105" y="902"/>
                  <a:pt x="106" y="903"/>
                </a:cubicBezTo>
                <a:cubicBezTo>
                  <a:pt x="113" y="941"/>
                  <a:pt x="142" y="972"/>
                  <a:pt x="193" y="996"/>
                </a:cubicBezTo>
                <a:cubicBezTo>
                  <a:pt x="265" y="1030"/>
                  <a:pt x="374" y="1047"/>
                  <a:pt x="483" y="1047"/>
                </a:cubicBezTo>
                <a:cubicBezTo>
                  <a:pt x="594" y="1047"/>
                  <a:pt x="704" y="1029"/>
                  <a:pt x="769" y="993"/>
                </a:cubicBezTo>
                <a:cubicBezTo>
                  <a:pt x="773" y="991"/>
                  <a:pt x="776" y="988"/>
                  <a:pt x="779" y="984"/>
                </a:cubicBezTo>
                <a:cubicBezTo>
                  <a:pt x="783" y="984"/>
                  <a:pt x="786" y="984"/>
                  <a:pt x="790" y="984"/>
                </a:cubicBezTo>
                <a:cubicBezTo>
                  <a:pt x="937" y="984"/>
                  <a:pt x="1056" y="865"/>
                  <a:pt x="1056" y="718"/>
                </a:cubicBezTo>
                <a:cubicBezTo>
                  <a:pt x="1056" y="613"/>
                  <a:pt x="995" y="522"/>
                  <a:pt x="906" y="4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0" name="Freeform 869">
            <a:extLst>
              <a:ext uri="{FF2B5EF4-FFF2-40B4-BE49-F238E27FC236}">
                <a16:creationId xmlns:a16="http://schemas.microsoft.com/office/drawing/2014/main" id="{FF9D542D-FEB7-304B-95D4-B1BFAC3AC462}"/>
              </a:ext>
            </a:extLst>
          </p:cNvPr>
          <p:cNvSpPr/>
          <p:nvPr/>
        </p:nvSpPr>
        <p:spPr>
          <a:xfrm>
            <a:off x="5736554" y="4140737"/>
            <a:ext cx="1267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3" h="352">
                <a:moveTo>
                  <a:pt x="333" y="152"/>
                </a:moveTo>
                <a:lnTo>
                  <a:pt x="332" y="152"/>
                </a:lnTo>
                <a:lnTo>
                  <a:pt x="196" y="156"/>
                </a:lnTo>
                <a:lnTo>
                  <a:pt x="192" y="19"/>
                </a:lnTo>
                <a:cubicBezTo>
                  <a:pt x="192" y="9"/>
                  <a:pt x="183" y="0"/>
                  <a:pt x="172" y="0"/>
                </a:cubicBezTo>
                <a:cubicBezTo>
                  <a:pt x="161" y="0"/>
                  <a:pt x="152" y="10"/>
                  <a:pt x="152" y="20"/>
                </a:cubicBezTo>
                <a:lnTo>
                  <a:pt x="156" y="157"/>
                </a:lnTo>
                <a:lnTo>
                  <a:pt x="19" y="161"/>
                </a:lnTo>
                <a:cubicBezTo>
                  <a:pt x="8" y="161"/>
                  <a:pt x="0" y="170"/>
                  <a:pt x="0" y="181"/>
                </a:cubicBezTo>
                <a:cubicBezTo>
                  <a:pt x="1" y="192"/>
                  <a:pt x="9" y="200"/>
                  <a:pt x="20" y="200"/>
                </a:cubicBezTo>
                <a:lnTo>
                  <a:pt x="157" y="197"/>
                </a:lnTo>
                <a:lnTo>
                  <a:pt x="161" y="333"/>
                </a:lnTo>
                <a:cubicBezTo>
                  <a:pt x="161" y="344"/>
                  <a:pt x="170" y="352"/>
                  <a:pt x="181" y="352"/>
                </a:cubicBezTo>
                <a:cubicBezTo>
                  <a:pt x="192" y="352"/>
                  <a:pt x="201" y="343"/>
                  <a:pt x="200" y="332"/>
                </a:cubicBezTo>
                <a:lnTo>
                  <a:pt x="197" y="195"/>
                </a:lnTo>
                <a:lnTo>
                  <a:pt x="333" y="192"/>
                </a:lnTo>
                <a:cubicBezTo>
                  <a:pt x="344" y="192"/>
                  <a:pt x="353" y="182"/>
                  <a:pt x="353" y="172"/>
                </a:cubicBezTo>
                <a:cubicBezTo>
                  <a:pt x="352" y="161"/>
                  <a:pt x="343" y="152"/>
                  <a:pt x="333" y="1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1" name="Freeform 870">
            <a:extLst>
              <a:ext uri="{FF2B5EF4-FFF2-40B4-BE49-F238E27FC236}">
                <a16:creationId xmlns:a16="http://schemas.microsoft.com/office/drawing/2014/main" id="{0BBAEF4B-5EE4-3243-A282-89BEA2E80A02}"/>
              </a:ext>
            </a:extLst>
          </p:cNvPr>
          <p:cNvSpPr/>
          <p:nvPr/>
        </p:nvSpPr>
        <p:spPr>
          <a:xfrm>
            <a:off x="4891633" y="410797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3" y="341"/>
                  <a:pt x="28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2" name="Freeform 871">
            <a:extLst>
              <a:ext uri="{FF2B5EF4-FFF2-40B4-BE49-F238E27FC236}">
                <a16:creationId xmlns:a16="http://schemas.microsoft.com/office/drawing/2014/main" id="{6AD6EE63-4B99-894E-BD16-7DDE991CE6C1}"/>
              </a:ext>
            </a:extLst>
          </p:cNvPr>
          <p:cNvSpPr/>
          <p:nvPr/>
        </p:nvSpPr>
        <p:spPr>
          <a:xfrm>
            <a:off x="4957873" y="412273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2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3" name="Freeform 872">
            <a:extLst>
              <a:ext uri="{FF2B5EF4-FFF2-40B4-BE49-F238E27FC236}">
                <a16:creationId xmlns:a16="http://schemas.microsoft.com/office/drawing/2014/main" id="{F9BD70A1-57CF-4741-A55D-904CDCAE34BE}"/>
              </a:ext>
            </a:extLst>
          </p:cNvPr>
          <p:cNvSpPr/>
          <p:nvPr/>
        </p:nvSpPr>
        <p:spPr>
          <a:xfrm>
            <a:off x="4801274" y="3945978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3" y="945"/>
                  <a:pt x="775" y="944"/>
                  <a:pt x="767" y="944"/>
                </a:cubicBezTo>
                <a:cubicBezTo>
                  <a:pt x="762" y="941"/>
                  <a:pt x="757" y="941"/>
                  <a:pt x="751" y="941"/>
                </a:cubicBezTo>
                <a:cubicBezTo>
                  <a:pt x="645" y="923"/>
                  <a:pt x="564" y="830"/>
                  <a:pt x="564" y="718"/>
                </a:cubicBezTo>
                <a:cubicBezTo>
                  <a:pt x="564" y="593"/>
                  <a:pt x="666" y="492"/>
                  <a:pt x="790" y="492"/>
                </a:cubicBezTo>
                <a:cubicBezTo>
                  <a:pt x="915" y="492"/>
                  <a:pt x="1017" y="593"/>
                  <a:pt x="1017" y="718"/>
                </a:cubicBezTo>
                <a:cubicBezTo>
                  <a:pt x="1017" y="843"/>
                  <a:pt x="915" y="945"/>
                  <a:pt x="790" y="945"/>
                </a:cubicBezTo>
                <a:close/>
                <a:moveTo>
                  <a:pt x="486" y="991"/>
                </a:moveTo>
                <a:lnTo>
                  <a:pt x="483" y="991"/>
                </a:lnTo>
                <a:cubicBezTo>
                  <a:pt x="377" y="991"/>
                  <a:pt x="277" y="974"/>
                  <a:pt x="216" y="946"/>
                </a:cubicBezTo>
                <a:cubicBezTo>
                  <a:pt x="193" y="935"/>
                  <a:pt x="164" y="916"/>
                  <a:pt x="160" y="893"/>
                </a:cubicBezTo>
                <a:cubicBezTo>
                  <a:pt x="160" y="891"/>
                  <a:pt x="158" y="885"/>
                  <a:pt x="156" y="875"/>
                </a:cubicBezTo>
                <a:cubicBezTo>
                  <a:pt x="85" y="511"/>
                  <a:pt x="64" y="382"/>
                  <a:pt x="58" y="337"/>
                </a:cubicBezTo>
                <a:lnTo>
                  <a:pt x="879" y="337"/>
                </a:lnTo>
                <a:cubicBezTo>
                  <a:pt x="877" y="356"/>
                  <a:pt x="872" y="391"/>
                  <a:pt x="862" y="453"/>
                </a:cubicBezTo>
                <a:cubicBezTo>
                  <a:pt x="861" y="456"/>
                  <a:pt x="861" y="459"/>
                  <a:pt x="862" y="462"/>
                </a:cubicBezTo>
                <a:cubicBezTo>
                  <a:pt x="839" y="456"/>
                  <a:pt x="815" y="452"/>
                  <a:pt x="790" y="452"/>
                </a:cubicBezTo>
                <a:cubicBezTo>
                  <a:pt x="749" y="452"/>
                  <a:pt x="709" y="462"/>
                  <a:pt x="674" y="479"/>
                </a:cubicBezTo>
                <a:cubicBezTo>
                  <a:pt x="674" y="463"/>
                  <a:pt x="662" y="451"/>
                  <a:pt x="646" y="451"/>
                </a:cubicBezTo>
                <a:cubicBezTo>
                  <a:pt x="631" y="451"/>
                  <a:pt x="619" y="463"/>
                  <a:pt x="619" y="479"/>
                </a:cubicBezTo>
                <a:lnTo>
                  <a:pt x="619" y="503"/>
                </a:lnTo>
                <a:cubicBezTo>
                  <a:pt x="619" y="507"/>
                  <a:pt x="619" y="511"/>
                  <a:pt x="621" y="514"/>
                </a:cubicBezTo>
                <a:cubicBezTo>
                  <a:pt x="562" y="563"/>
                  <a:pt x="525" y="636"/>
                  <a:pt x="525" y="718"/>
                </a:cubicBezTo>
                <a:cubicBezTo>
                  <a:pt x="525" y="830"/>
                  <a:pt x="594" y="926"/>
                  <a:pt x="692" y="965"/>
                </a:cubicBezTo>
                <a:cubicBezTo>
                  <a:pt x="637" y="982"/>
                  <a:pt x="565" y="991"/>
                  <a:pt x="486" y="991"/>
                </a:cubicBezTo>
                <a:close/>
                <a:moveTo>
                  <a:pt x="906" y="479"/>
                </a:moveTo>
                <a:cubicBezTo>
                  <a:pt x="911" y="475"/>
                  <a:pt x="915" y="469"/>
                  <a:pt x="916" y="461"/>
                </a:cubicBezTo>
                <a:cubicBezTo>
                  <a:pt x="923" y="417"/>
                  <a:pt x="929" y="382"/>
                  <a:pt x="932" y="358"/>
                </a:cubicBezTo>
                <a:cubicBezTo>
                  <a:pt x="937" y="315"/>
                  <a:pt x="938" y="303"/>
                  <a:pt x="928" y="292"/>
                </a:cubicBezTo>
                <a:cubicBezTo>
                  <a:pt x="923" y="286"/>
                  <a:pt x="915" y="282"/>
                  <a:pt x="907" y="282"/>
                </a:cubicBezTo>
                <a:lnTo>
                  <a:pt x="864" y="282"/>
                </a:lnTo>
                <a:lnTo>
                  <a:pt x="628" y="10"/>
                </a:lnTo>
                <a:cubicBezTo>
                  <a:pt x="618" y="-2"/>
                  <a:pt x="600" y="-3"/>
                  <a:pt x="589" y="7"/>
                </a:cubicBezTo>
                <a:cubicBezTo>
                  <a:pt x="577" y="17"/>
                  <a:pt x="576" y="34"/>
                  <a:pt x="586" y="46"/>
                </a:cubicBezTo>
                <a:lnTo>
                  <a:pt x="791" y="282"/>
                </a:lnTo>
                <a:lnTo>
                  <a:pt x="133" y="282"/>
                </a:lnTo>
                <a:lnTo>
                  <a:pt x="338" y="46"/>
                </a:lnTo>
                <a:cubicBezTo>
                  <a:pt x="348" y="34"/>
                  <a:pt x="347" y="17"/>
                  <a:pt x="336" y="7"/>
                </a:cubicBezTo>
                <a:cubicBezTo>
                  <a:pt x="324" y="-3"/>
                  <a:pt x="307" y="-2"/>
                  <a:pt x="297" y="10"/>
                </a:cubicBezTo>
                <a:lnTo>
                  <a:pt x="60" y="282"/>
                </a:lnTo>
                <a:lnTo>
                  <a:pt x="29" y="282"/>
                </a:lnTo>
                <a:cubicBezTo>
                  <a:pt x="21" y="282"/>
                  <a:pt x="13" y="286"/>
                  <a:pt x="7" y="292"/>
                </a:cubicBezTo>
                <a:cubicBezTo>
                  <a:pt x="-2" y="304"/>
                  <a:pt x="-3" y="313"/>
                  <a:pt x="11" y="394"/>
                </a:cubicBezTo>
                <a:cubicBezTo>
                  <a:pt x="17" y="436"/>
                  <a:pt x="28" y="494"/>
                  <a:pt x="41" y="567"/>
                </a:cubicBezTo>
                <a:cubicBezTo>
                  <a:pt x="65" y="697"/>
                  <a:pt x="93" y="839"/>
                  <a:pt x="102" y="886"/>
                </a:cubicBezTo>
                <a:cubicBezTo>
                  <a:pt x="104" y="895"/>
                  <a:pt x="105" y="902"/>
                  <a:pt x="106" y="903"/>
                </a:cubicBezTo>
                <a:cubicBezTo>
                  <a:pt x="113" y="941"/>
                  <a:pt x="142" y="972"/>
                  <a:pt x="193" y="996"/>
                </a:cubicBezTo>
                <a:cubicBezTo>
                  <a:pt x="265" y="1030"/>
                  <a:pt x="374" y="1047"/>
                  <a:pt x="483" y="1047"/>
                </a:cubicBezTo>
                <a:cubicBezTo>
                  <a:pt x="594" y="1047"/>
                  <a:pt x="704" y="1029"/>
                  <a:pt x="769" y="993"/>
                </a:cubicBezTo>
                <a:cubicBezTo>
                  <a:pt x="773" y="991"/>
                  <a:pt x="776" y="988"/>
                  <a:pt x="779" y="984"/>
                </a:cubicBezTo>
                <a:cubicBezTo>
                  <a:pt x="783" y="984"/>
                  <a:pt x="787" y="984"/>
                  <a:pt x="790" y="984"/>
                </a:cubicBezTo>
                <a:cubicBezTo>
                  <a:pt x="937" y="984"/>
                  <a:pt x="1056" y="865"/>
                  <a:pt x="1056" y="718"/>
                </a:cubicBezTo>
                <a:cubicBezTo>
                  <a:pt x="1056" y="613"/>
                  <a:pt x="995" y="522"/>
                  <a:pt x="906" y="4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4" name="Freeform 873">
            <a:extLst>
              <a:ext uri="{FF2B5EF4-FFF2-40B4-BE49-F238E27FC236}">
                <a16:creationId xmlns:a16="http://schemas.microsoft.com/office/drawing/2014/main" id="{17AB1ADE-67EB-A141-B7F4-C7ACF20CF2AA}"/>
              </a:ext>
            </a:extLst>
          </p:cNvPr>
          <p:cNvSpPr/>
          <p:nvPr/>
        </p:nvSpPr>
        <p:spPr>
          <a:xfrm>
            <a:off x="5037434" y="4156218"/>
            <a:ext cx="9576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7">
                <a:moveTo>
                  <a:pt x="161" y="133"/>
                </a:moveTo>
                <a:lnTo>
                  <a:pt x="255" y="33"/>
                </a:lnTo>
                <a:cubicBezTo>
                  <a:pt x="263" y="25"/>
                  <a:pt x="263" y="13"/>
                  <a:pt x="255" y="5"/>
                </a:cubicBezTo>
                <a:cubicBezTo>
                  <a:pt x="247" y="-2"/>
                  <a:pt x="234" y="-2"/>
                  <a:pt x="227" y="6"/>
                </a:cubicBezTo>
                <a:lnTo>
                  <a:pt x="133" y="105"/>
                </a:lnTo>
                <a:lnTo>
                  <a:pt x="33" y="11"/>
                </a:lnTo>
                <a:cubicBezTo>
                  <a:pt x="26" y="4"/>
                  <a:pt x="13" y="4"/>
                  <a:pt x="6" y="12"/>
                </a:cubicBezTo>
                <a:cubicBezTo>
                  <a:pt x="-2" y="20"/>
                  <a:pt x="-2" y="32"/>
                  <a:pt x="6" y="40"/>
                </a:cubicBezTo>
                <a:lnTo>
                  <a:pt x="106" y="134"/>
                </a:lnTo>
                <a:lnTo>
                  <a:pt x="12" y="233"/>
                </a:lnTo>
                <a:cubicBezTo>
                  <a:pt x="4" y="241"/>
                  <a:pt x="4" y="254"/>
                  <a:pt x="12" y="261"/>
                </a:cubicBezTo>
                <a:cubicBezTo>
                  <a:pt x="16" y="265"/>
                  <a:pt x="21" y="267"/>
                  <a:pt x="26" y="267"/>
                </a:cubicBezTo>
                <a:cubicBezTo>
                  <a:pt x="31" y="267"/>
                  <a:pt x="36" y="265"/>
                  <a:pt x="40" y="260"/>
                </a:cubicBezTo>
                <a:lnTo>
                  <a:pt x="134" y="161"/>
                </a:lnTo>
                <a:lnTo>
                  <a:pt x="233" y="255"/>
                </a:lnTo>
                <a:cubicBezTo>
                  <a:pt x="237" y="259"/>
                  <a:pt x="242" y="261"/>
                  <a:pt x="247" y="261"/>
                </a:cubicBezTo>
                <a:cubicBezTo>
                  <a:pt x="252" y="261"/>
                  <a:pt x="257" y="259"/>
                  <a:pt x="261" y="254"/>
                </a:cubicBezTo>
                <a:cubicBezTo>
                  <a:pt x="269" y="247"/>
                  <a:pt x="268" y="234"/>
                  <a:pt x="261" y="2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5" name="Freeform 874">
            <a:extLst>
              <a:ext uri="{FF2B5EF4-FFF2-40B4-BE49-F238E27FC236}">
                <a16:creationId xmlns:a16="http://schemas.microsoft.com/office/drawing/2014/main" id="{3EFD2A64-C76E-8D46-BC79-64A3BC48DB50}"/>
              </a:ext>
            </a:extLst>
          </p:cNvPr>
          <p:cNvSpPr/>
          <p:nvPr/>
        </p:nvSpPr>
        <p:spPr>
          <a:xfrm>
            <a:off x="4175233" y="410797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2" y="341"/>
                  <a:pt x="27" y="341"/>
                </a:cubicBezTo>
                <a:cubicBezTo>
                  <a:pt x="42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6" name="Freeform 875">
            <a:extLst>
              <a:ext uri="{FF2B5EF4-FFF2-40B4-BE49-F238E27FC236}">
                <a16:creationId xmlns:a16="http://schemas.microsoft.com/office/drawing/2014/main" id="{76028567-3931-D84A-8404-63A328BCC639}"/>
              </a:ext>
            </a:extLst>
          </p:cNvPr>
          <p:cNvSpPr/>
          <p:nvPr/>
        </p:nvSpPr>
        <p:spPr>
          <a:xfrm>
            <a:off x="4241113" y="412273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3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3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7" name="Freeform 876">
            <a:extLst>
              <a:ext uri="{FF2B5EF4-FFF2-40B4-BE49-F238E27FC236}">
                <a16:creationId xmlns:a16="http://schemas.microsoft.com/office/drawing/2014/main" id="{6AD0020B-2CAF-BF4A-9F7B-749FF5DFAAC6}"/>
              </a:ext>
            </a:extLst>
          </p:cNvPr>
          <p:cNvSpPr/>
          <p:nvPr/>
        </p:nvSpPr>
        <p:spPr>
          <a:xfrm>
            <a:off x="4084513" y="3945978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2" y="945"/>
                  <a:pt x="774" y="944"/>
                  <a:pt x="767" y="944"/>
                </a:cubicBezTo>
                <a:cubicBezTo>
                  <a:pt x="762" y="941"/>
                  <a:pt x="756" y="941"/>
                  <a:pt x="751" y="941"/>
                </a:cubicBezTo>
                <a:cubicBezTo>
                  <a:pt x="645" y="923"/>
                  <a:pt x="563" y="830"/>
                  <a:pt x="563" y="718"/>
                </a:cubicBezTo>
                <a:cubicBezTo>
                  <a:pt x="563" y="593"/>
                  <a:pt x="665" y="492"/>
                  <a:pt x="790" y="492"/>
                </a:cubicBezTo>
                <a:cubicBezTo>
                  <a:pt x="915" y="492"/>
                  <a:pt x="1016" y="593"/>
                  <a:pt x="1016" y="718"/>
                </a:cubicBezTo>
                <a:cubicBezTo>
                  <a:pt x="1016" y="843"/>
                  <a:pt x="915" y="945"/>
                  <a:pt x="790" y="945"/>
                </a:cubicBezTo>
                <a:close/>
                <a:moveTo>
                  <a:pt x="485" y="991"/>
                </a:moveTo>
                <a:cubicBezTo>
                  <a:pt x="377" y="991"/>
                  <a:pt x="277" y="974"/>
                  <a:pt x="216" y="946"/>
                </a:cubicBezTo>
                <a:cubicBezTo>
                  <a:pt x="192" y="935"/>
                  <a:pt x="164" y="916"/>
                  <a:pt x="159" y="893"/>
                </a:cubicBezTo>
                <a:cubicBezTo>
                  <a:pt x="159" y="891"/>
                  <a:pt x="158" y="885"/>
                  <a:pt x="156" y="875"/>
                </a:cubicBezTo>
                <a:cubicBezTo>
                  <a:pt x="84" y="511"/>
                  <a:pt x="63" y="382"/>
                  <a:pt x="57" y="337"/>
                </a:cubicBezTo>
                <a:lnTo>
                  <a:pt x="878" y="337"/>
                </a:lnTo>
                <a:cubicBezTo>
                  <a:pt x="876" y="356"/>
                  <a:pt x="871" y="391"/>
                  <a:pt x="861" y="453"/>
                </a:cubicBezTo>
                <a:cubicBezTo>
                  <a:pt x="861" y="456"/>
                  <a:pt x="861" y="459"/>
                  <a:pt x="861" y="462"/>
                </a:cubicBezTo>
                <a:cubicBezTo>
                  <a:pt x="839" y="456"/>
                  <a:pt x="815" y="452"/>
                  <a:pt x="790" y="452"/>
                </a:cubicBezTo>
                <a:cubicBezTo>
                  <a:pt x="748" y="452"/>
                  <a:pt x="708" y="462"/>
                  <a:pt x="673" y="479"/>
                </a:cubicBezTo>
                <a:cubicBezTo>
                  <a:pt x="673" y="463"/>
                  <a:pt x="661" y="451"/>
                  <a:pt x="646" y="451"/>
                </a:cubicBezTo>
                <a:cubicBezTo>
                  <a:pt x="630" y="451"/>
                  <a:pt x="618" y="463"/>
                  <a:pt x="618" y="479"/>
                </a:cubicBezTo>
                <a:lnTo>
                  <a:pt x="618" y="503"/>
                </a:lnTo>
                <a:cubicBezTo>
                  <a:pt x="618" y="507"/>
                  <a:pt x="619" y="511"/>
                  <a:pt x="620" y="514"/>
                </a:cubicBezTo>
                <a:cubicBezTo>
                  <a:pt x="561" y="563"/>
                  <a:pt x="524" y="636"/>
                  <a:pt x="524" y="718"/>
                </a:cubicBezTo>
                <a:cubicBezTo>
                  <a:pt x="524" y="830"/>
                  <a:pt x="593" y="926"/>
                  <a:pt x="691" y="965"/>
                </a:cubicBezTo>
                <a:cubicBezTo>
                  <a:pt x="637" y="982"/>
                  <a:pt x="564" y="991"/>
                  <a:pt x="485" y="991"/>
                </a:cubicBezTo>
                <a:close/>
                <a:moveTo>
                  <a:pt x="905" y="479"/>
                </a:moveTo>
                <a:cubicBezTo>
                  <a:pt x="911" y="475"/>
                  <a:pt x="915" y="469"/>
                  <a:pt x="916" y="461"/>
                </a:cubicBezTo>
                <a:cubicBezTo>
                  <a:pt x="923" y="417"/>
                  <a:pt x="928" y="382"/>
                  <a:pt x="931" y="358"/>
                </a:cubicBezTo>
                <a:cubicBezTo>
                  <a:pt x="937" y="315"/>
                  <a:pt x="937" y="303"/>
                  <a:pt x="928" y="292"/>
                </a:cubicBezTo>
                <a:cubicBezTo>
                  <a:pt x="922" y="286"/>
                  <a:pt x="915" y="282"/>
                  <a:pt x="906" y="282"/>
                </a:cubicBezTo>
                <a:lnTo>
                  <a:pt x="864" y="282"/>
                </a:lnTo>
                <a:lnTo>
                  <a:pt x="627" y="10"/>
                </a:lnTo>
                <a:cubicBezTo>
                  <a:pt x="617" y="-2"/>
                  <a:pt x="600" y="-3"/>
                  <a:pt x="588" y="7"/>
                </a:cubicBezTo>
                <a:cubicBezTo>
                  <a:pt x="577" y="17"/>
                  <a:pt x="575" y="34"/>
                  <a:pt x="585" y="46"/>
                </a:cubicBezTo>
                <a:lnTo>
                  <a:pt x="791" y="282"/>
                </a:lnTo>
                <a:lnTo>
                  <a:pt x="132" y="282"/>
                </a:lnTo>
                <a:lnTo>
                  <a:pt x="338" y="46"/>
                </a:lnTo>
                <a:cubicBezTo>
                  <a:pt x="348" y="34"/>
                  <a:pt x="346" y="17"/>
                  <a:pt x="335" y="7"/>
                </a:cubicBezTo>
                <a:cubicBezTo>
                  <a:pt x="324" y="-3"/>
                  <a:pt x="306" y="-2"/>
                  <a:pt x="296" y="10"/>
                </a:cubicBezTo>
                <a:lnTo>
                  <a:pt x="59" y="282"/>
                </a:lnTo>
                <a:lnTo>
                  <a:pt x="29" y="282"/>
                </a:lnTo>
                <a:cubicBezTo>
                  <a:pt x="20" y="282"/>
                  <a:pt x="12" y="286"/>
                  <a:pt x="7" y="292"/>
                </a:cubicBezTo>
                <a:cubicBezTo>
                  <a:pt x="-3" y="304"/>
                  <a:pt x="-3" y="313"/>
                  <a:pt x="10" y="394"/>
                </a:cubicBezTo>
                <a:cubicBezTo>
                  <a:pt x="17" y="436"/>
                  <a:pt x="27" y="494"/>
                  <a:pt x="41" y="567"/>
                </a:cubicBezTo>
                <a:cubicBezTo>
                  <a:pt x="64" y="697"/>
                  <a:pt x="92" y="839"/>
                  <a:pt x="102" y="886"/>
                </a:cubicBezTo>
                <a:cubicBezTo>
                  <a:pt x="103" y="895"/>
                  <a:pt x="105" y="902"/>
                  <a:pt x="105" y="903"/>
                </a:cubicBezTo>
                <a:cubicBezTo>
                  <a:pt x="112" y="941"/>
                  <a:pt x="141" y="972"/>
                  <a:pt x="192" y="996"/>
                </a:cubicBezTo>
                <a:cubicBezTo>
                  <a:pt x="264" y="1030"/>
                  <a:pt x="374" y="1047"/>
                  <a:pt x="482" y="1047"/>
                </a:cubicBezTo>
                <a:cubicBezTo>
                  <a:pt x="593" y="1047"/>
                  <a:pt x="703" y="1029"/>
                  <a:pt x="768" y="993"/>
                </a:cubicBezTo>
                <a:cubicBezTo>
                  <a:pt x="773" y="991"/>
                  <a:pt x="776" y="988"/>
                  <a:pt x="778" y="984"/>
                </a:cubicBezTo>
                <a:cubicBezTo>
                  <a:pt x="782" y="984"/>
                  <a:pt x="786" y="984"/>
                  <a:pt x="790" y="984"/>
                </a:cubicBezTo>
                <a:cubicBezTo>
                  <a:pt x="936" y="984"/>
                  <a:pt x="1056" y="865"/>
                  <a:pt x="1056" y="718"/>
                </a:cubicBezTo>
                <a:cubicBezTo>
                  <a:pt x="1056" y="613"/>
                  <a:pt x="994" y="522"/>
                  <a:pt x="905" y="4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8" name="Freeform 877">
            <a:extLst>
              <a:ext uri="{FF2B5EF4-FFF2-40B4-BE49-F238E27FC236}">
                <a16:creationId xmlns:a16="http://schemas.microsoft.com/office/drawing/2014/main" id="{E4F9142B-872B-6B4E-9AC2-804684A5D36A}"/>
              </a:ext>
            </a:extLst>
          </p:cNvPr>
          <p:cNvSpPr/>
          <p:nvPr/>
        </p:nvSpPr>
        <p:spPr>
          <a:xfrm>
            <a:off x="4309153" y="4153338"/>
            <a:ext cx="11916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" h="283">
                <a:moveTo>
                  <a:pt x="324" y="4"/>
                </a:moveTo>
                <a:cubicBezTo>
                  <a:pt x="316" y="-3"/>
                  <a:pt x="303" y="-1"/>
                  <a:pt x="297" y="7"/>
                </a:cubicBezTo>
                <a:lnTo>
                  <a:pt x="114" y="233"/>
                </a:lnTo>
                <a:lnTo>
                  <a:pt x="34" y="152"/>
                </a:lnTo>
                <a:cubicBezTo>
                  <a:pt x="26" y="144"/>
                  <a:pt x="14" y="144"/>
                  <a:pt x="6" y="152"/>
                </a:cubicBezTo>
                <a:cubicBezTo>
                  <a:pt x="-2" y="159"/>
                  <a:pt x="-2" y="172"/>
                  <a:pt x="6" y="180"/>
                </a:cubicBezTo>
                <a:lnTo>
                  <a:pt x="101" y="277"/>
                </a:lnTo>
                <a:cubicBezTo>
                  <a:pt x="102" y="277"/>
                  <a:pt x="102" y="277"/>
                  <a:pt x="102" y="278"/>
                </a:cubicBezTo>
                <a:lnTo>
                  <a:pt x="103" y="278"/>
                </a:lnTo>
                <a:cubicBezTo>
                  <a:pt x="103" y="279"/>
                  <a:pt x="104" y="279"/>
                  <a:pt x="104" y="279"/>
                </a:cubicBezTo>
                <a:lnTo>
                  <a:pt x="105" y="280"/>
                </a:lnTo>
                <a:lnTo>
                  <a:pt x="106" y="280"/>
                </a:lnTo>
                <a:cubicBezTo>
                  <a:pt x="106" y="280"/>
                  <a:pt x="106" y="281"/>
                  <a:pt x="107" y="281"/>
                </a:cubicBezTo>
                <a:lnTo>
                  <a:pt x="108" y="281"/>
                </a:lnTo>
                <a:cubicBezTo>
                  <a:pt x="109" y="282"/>
                  <a:pt x="109" y="282"/>
                  <a:pt x="109" y="282"/>
                </a:cubicBezTo>
                <a:cubicBezTo>
                  <a:pt x="110" y="282"/>
                  <a:pt x="110" y="282"/>
                  <a:pt x="110" y="282"/>
                </a:cubicBezTo>
                <a:lnTo>
                  <a:pt x="111" y="282"/>
                </a:lnTo>
                <a:lnTo>
                  <a:pt x="112" y="282"/>
                </a:lnTo>
                <a:lnTo>
                  <a:pt x="113" y="283"/>
                </a:lnTo>
                <a:cubicBezTo>
                  <a:pt x="114" y="283"/>
                  <a:pt x="115" y="283"/>
                  <a:pt x="115" y="283"/>
                </a:cubicBezTo>
                <a:cubicBezTo>
                  <a:pt x="116" y="283"/>
                  <a:pt x="117" y="283"/>
                  <a:pt x="117" y="283"/>
                </a:cubicBezTo>
                <a:cubicBezTo>
                  <a:pt x="118" y="283"/>
                  <a:pt x="118" y="283"/>
                  <a:pt x="118" y="283"/>
                </a:cubicBezTo>
                <a:cubicBezTo>
                  <a:pt x="118" y="282"/>
                  <a:pt x="119" y="282"/>
                  <a:pt x="119" y="282"/>
                </a:cubicBezTo>
                <a:cubicBezTo>
                  <a:pt x="120" y="282"/>
                  <a:pt x="120" y="282"/>
                  <a:pt x="120" y="282"/>
                </a:cubicBezTo>
                <a:lnTo>
                  <a:pt x="121" y="282"/>
                </a:lnTo>
                <a:lnTo>
                  <a:pt x="122" y="282"/>
                </a:lnTo>
                <a:cubicBezTo>
                  <a:pt x="122" y="281"/>
                  <a:pt x="123" y="281"/>
                  <a:pt x="123" y="281"/>
                </a:cubicBezTo>
                <a:cubicBezTo>
                  <a:pt x="124" y="281"/>
                  <a:pt x="124" y="281"/>
                  <a:pt x="124" y="281"/>
                </a:cubicBezTo>
                <a:lnTo>
                  <a:pt x="125" y="280"/>
                </a:lnTo>
                <a:lnTo>
                  <a:pt x="126" y="280"/>
                </a:lnTo>
                <a:cubicBezTo>
                  <a:pt x="126" y="280"/>
                  <a:pt x="126" y="279"/>
                  <a:pt x="127" y="279"/>
                </a:cubicBezTo>
                <a:lnTo>
                  <a:pt x="128" y="278"/>
                </a:lnTo>
                <a:lnTo>
                  <a:pt x="129" y="277"/>
                </a:lnTo>
                <a:cubicBezTo>
                  <a:pt x="130" y="277"/>
                  <a:pt x="130" y="276"/>
                  <a:pt x="131" y="276"/>
                </a:cubicBezTo>
                <a:lnTo>
                  <a:pt x="131" y="275"/>
                </a:lnTo>
                <a:lnTo>
                  <a:pt x="327" y="32"/>
                </a:lnTo>
                <a:cubicBezTo>
                  <a:pt x="334" y="24"/>
                  <a:pt x="333" y="11"/>
                  <a:pt x="32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9" name="Freeform 878">
            <a:extLst>
              <a:ext uri="{FF2B5EF4-FFF2-40B4-BE49-F238E27FC236}">
                <a16:creationId xmlns:a16="http://schemas.microsoft.com/office/drawing/2014/main" id="{49349984-A181-3045-8B5D-5A0DF886E263}"/>
              </a:ext>
            </a:extLst>
          </p:cNvPr>
          <p:cNvSpPr/>
          <p:nvPr/>
        </p:nvSpPr>
        <p:spPr>
          <a:xfrm>
            <a:off x="2744953" y="410797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3" y="341"/>
                  <a:pt x="28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0" name="Freeform 879">
            <a:extLst>
              <a:ext uri="{FF2B5EF4-FFF2-40B4-BE49-F238E27FC236}">
                <a16:creationId xmlns:a16="http://schemas.microsoft.com/office/drawing/2014/main" id="{8F413190-212B-8947-933A-A1A15DCBC40D}"/>
              </a:ext>
            </a:extLst>
          </p:cNvPr>
          <p:cNvSpPr/>
          <p:nvPr/>
        </p:nvSpPr>
        <p:spPr>
          <a:xfrm>
            <a:off x="2811193" y="412273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2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1" name="Freeform 880">
            <a:extLst>
              <a:ext uri="{FF2B5EF4-FFF2-40B4-BE49-F238E27FC236}">
                <a16:creationId xmlns:a16="http://schemas.microsoft.com/office/drawing/2014/main" id="{040482BD-641B-394F-80E9-29D8BAA23B72}"/>
              </a:ext>
            </a:extLst>
          </p:cNvPr>
          <p:cNvSpPr/>
          <p:nvPr/>
        </p:nvSpPr>
        <p:spPr>
          <a:xfrm>
            <a:off x="2654233" y="3945978"/>
            <a:ext cx="37944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5" h="1047">
                <a:moveTo>
                  <a:pt x="789" y="945"/>
                </a:moveTo>
                <a:cubicBezTo>
                  <a:pt x="782" y="945"/>
                  <a:pt x="774" y="944"/>
                  <a:pt x="766" y="944"/>
                </a:cubicBezTo>
                <a:cubicBezTo>
                  <a:pt x="762" y="941"/>
                  <a:pt x="756" y="941"/>
                  <a:pt x="751" y="941"/>
                </a:cubicBezTo>
                <a:cubicBezTo>
                  <a:pt x="644" y="923"/>
                  <a:pt x="563" y="830"/>
                  <a:pt x="563" y="718"/>
                </a:cubicBezTo>
                <a:cubicBezTo>
                  <a:pt x="563" y="593"/>
                  <a:pt x="665" y="492"/>
                  <a:pt x="789" y="492"/>
                </a:cubicBezTo>
                <a:cubicBezTo>
                  <a:pt x="914" y="492"/>
                  <a:pt x="1016" y="593"/>
                  <a:pt x="1016" y="718"/>
                </a:cubicBezTo>
                <a:cubicBezTo>
                  <a:pt x="1016" y="843"/>
                  <a:pt x="914" y="945"/>
                  <a:pt x="789" y="945"/>
                </a:cubicBezTo>
                <a:close/>
                <a:moveTo>
                  <a:pt x="485" y="991"/>
                </a:moveTo>
                <a:cubicBezTo>
                  <a:pt x="377" y="991"/>
                  <a:pt x="277" y="974"/>
                  <a:pt x="216" y="946"/>
                </a:cubicBezTo>
                <a:cubicBezTo>
                  <a:pt x="193" y="935"/>
                  <a:pt x="164" y="916"/>
                  <a:pt x="160" y="893"/>
                </a:cubicBezTo>
                <a:cubicBezTo>
                  <a:pt x="159" y="891"/>
                  <a:pt x="158" y="885"/>
                  <a:pt x="156" y="875"/>
                </a:cubicBezTo>
                <a:cubicBezTo>
                  <a:pt x="85" y="511"/>
                  <a:pt x="64" y="382"/>
                  <a:pt x="58" y="337"/>
                </a:cubicBezTo>
                <a:lnTo>
                  <a:pt x="878" y="337"/>
                </a:lnTo>
                <a:cubicBezTo>
                  <a:pt x="875" y="356"/>
                  <a:pt x="871" y="391"/>
                  <a:pt x="861" y="453"/>
                </a:cubicBezTo>
                <a:cubicBezTo>
                  <a:pt x="860" y="456"/>
                  <a:pt x="860" y="459"/>
                  <a:pt x="861" y="462"/>
                </a:cubicBezTo>
                <a:cubicBezTo>
                  <a:pt x="838" y="456"/>
                  <a:pt x="814" y="452"/>
                  <a:pt x="789" y="452"/>
                </a:cubicBezTo>
                <a:cubicBezTo>
                  <a:pt x="748" y="452"/>
                  <a:pt x="708" y="462"/>
                  <a:pt x="673" y="479"/>
                </a:cubicBezTo>
                <a:cubicBezTo>
                  <a:pt x="673" y="463"/>
                  <a:pt x="661" y="451"/>
                  <a:pt x="645" y="451"/>
                </a:cubicBezTo>
                <a:cubicBezTo>
                  <a:pt x="630" y="451"/>
                  <a:pt x="618" y="463"/>
                  <a:pt x="618" y="479"/>
                </a:cubicBezTo>
                <a:lnTo>
                  <a:pt x="618" y="503"/>
                </a:lnTo>
                <a:cubicBezTo>
                  <a:pt x="618" y="507"/>
                  <a:pt x="618" y="511"/>
                  <a:pt x="620" y="514"/>
                </a:cubicBezTo>
                <a:cubicBezTo>
                  <a:pt x="561" y="563"/>
                  <a:pt x="524" y="636"/>
                  <a:pt x="524" y="718"/>
                </a:cubicBezTo>
                <a:cubicBezTo>
                  <a:pt x="524" y="830"/>
                  <a:pt x="593" y="926"/>
                  <a:pt x="691" y="965"/>
                </a:cubicBezTo>
                <a:cubicBezTo>
                  <a:pt x="637" y="982"/>
                  <a:pt x="564" y="991"/>
                  <a:pt x="485" y="991"/>
                </a:cubicBezTo>
                <a:close/>
                <a:moveTo>
                  <a:pt x="905" y="479"/>
                </a:moveTo>
                <a:cubicBezTo>
                  <a:pt x="910" y="475"/>
                  <a:pt x="914" y="469"/>
                  <a:pt x="915" y="461"/>
                </a:cubicBezTo>
                <a:cubicBezTo>
                  <a:pt x="922" y="417"/>
                  <a:pt x="928" y="382"/>
                  <a:pt x="931" y="358"/>
                </a:cubicBezTo>
                <a:cubicBezTo>
                  <a:pt x="936" y="315"/>
                  <a:pt x="937" y="303"/>
                  <a:pt x="927" y="292"/>
                </a:cubicBezTo>
                <a:cubicBezTo>
                  <a:pt x="922" y="286"/>
                  <a:pt x="914" y="282"/>
                  <a:pt x="906" y="282"/>
                </a:cubicBezTo>
                <a:lnTo>
                  <a:pt x="863" y="282"/>
                </a:lnTo>
                <a:lnTo>
                  <a:pt x="627" y="10"/>
                </a:lnTo>
                <a:cubicBezTo>
                  <a:pt x="617" y="-2"/>
                  <a:pt x="599" y="-3"/>
                  <a:pt x="588" y="7"/>
                </a:cubicBezTo>
                <a:cubicBezTo>
                  <a:pt x="576" y="17"/>
                  <a:pt x="575" y="34"/>
                  <a:pt x="585" y="46"/>
                </a:cubicBezTo>
                <a:lnTo>
                  <a:pt x="790" y="282"/>
                </a:lnTo>
                <a:lnTo>
                  <a:pt x="133" y="282"/>
                </a:lnTo>
                <a:lnTo>
                  <a:pt x="337" y="46"/>
                </a:lnTo>
                <a:cubicBezTo>
                  <a:pt x="347" y="34"/>
                  <a:pt x="346" y="17"/>
                  <a:pt x="335" y="7"/>
                </a:cubicBezTo>
                <a:cubicBezTo>
                  <a:pt x="323" y="-3"/>
                  <a:pt x="307" y="-2"/>
                  <a:pt x="297" y="10"/>
                </a:cubicBezTo>
                <a:lnTo>
                  <a:pt x="60" y="282"/>
                </a:lnTo>
                <a:lnTo>
                  <a:pt x="29" y="282"/>
                </a:lnTo>
                <a:cubicBezTo>
                  <a:pt x="21" y="282"/>
                  <a:pt x="13" y="286"/>
                  <a:pt x="8" y="292"/>
                </a:cubicBezTo>
                <a:cubicBezTo>
                  <a:pt x="-2" y="304"/>
                  <a:pt x="-3" y="313"/>
                  <a:pt x="11" y="394"/>
                </a:cubicBezTo>
                <a:cubicBezTo>
                  <a:pt x="17" y="436"/>
                  <a:pt x="28" y="494"/>
                  <a:pt x="41" y="567"/>
                </a:cubicBezTo>
                <a:cubicBezTo>
                  <a:pt x="65" y="697"/>
                  <a:pt x="93" y="839"/>
                  <a:pt x="102" y="886"/>
                </a:cubicBezTo>
                <a:cubicBezTo>
                  <a:pt x="104" y="895"/>
                  <a:pt x="105" y="902"/>
                  <a:pt x="106" y="903"/>
                </a:cubicBezTo>
                <a:cubicBezTo>
                  <a:pt x="113" y="941"/>
                  <a:pt x="142" y="972"/>
                  <a:pt x="193" y="996"/>
                </a:cubicBezTo>
                <a:cubicBezTo>
                  <a:pt x="265" y="1030"/>
                  <a:pt x="373" y="1047"/>
                  <a:pt x="482" y="1047"/>
                </a:cubicBezTo>
                <a:cubicBezTo>
                  <a:pt x="593" y="1047"/>
                  <a:pt x="703" y="1029"/>
                  <a:pt x="768" y="993"/>
                </a:cubicBezTo>
                <a:cubicBezTo>
                  <a:pt x="772" y="991"/>
                  <a:pt x="776" y="988"/>
                  <a:pt x="778" y="984"/>
                </a:cubicBezTo>
                <a:cubicBezTo>
                  <a:pt x="782" y="984"/>
                  <a:pt x="786" y="984"/>
                  <a:pt x="789" y="984"/>
                </a:cubicBezTo>
                <a:cubicBezTo>
                  <a:pt x="936" y="984"/>
                  <a:pt x="1055" y="865"/>
                  <a:pt x="1055" y="718"/>
                </a:cubicBezTo>
                <a:cubicBezTo>
                  <a:pt x="1055" y="613"/>
                  <a:pt x="994" y="522"/>
                  <a:pt x="905" y="4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2" name="Freeform 881">
            <a:extLst>
              <a:ext uri="{FF2B5EF4-FFF2-40B4-BE49-F238E27FC236}">
                <a16:creationId xmlns:a16="http://schemas.microsoft.com/office/drawing/2014/main" id="{57D70E31-B3E9-754A-BC49-7901F6648FB6}"/>
              </a:ext>
            </a:extLst>
          </p:cNvPr>
          <p:cNvSpPr/>
          <p:nvPr/>
        </p:nvSpPr>
        <p:spPr>
          <a:xfrm>
            <a:off x="2920633" y="4160537"/>
            <a:ext cx="3600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" h="243">
                <a:moveTo>
                  <a:pt x="76" y="0"/>
                </a:moveTo>
                <a:lnTo>
                  <a:pt x="75" y="0"/>
                </a:lnTo>
                <a:cubicBezTo>
                  <a:pt x="68" y="0"/>
                  <a:pt x="60" y="2"/>
                  <a:pt x="50" y="4"/>
                </a:cubicBezTo>
                <a:lnTo>
                  <a:pt x="17" y="14"/>
                </a:lnTo>
                <a:cubicBezTo>
                  <a:pt x="6" y="17"/>
                  <a:pt x="0" y="26"/>
                  <a:pt x="0" y="36"/>
                </a:cubicBezTo>
                <a:cubicBezTo>
                  <a:pt x="0" y="49"/>
                  <a:pt x="10" y="59"/>
                  <a:pt x="22" y="59"/>
                </a:cubicBezTo>
                <a:cubicBezTo>
                  <a:pt x="25" y="59"/>
                  <a:pt x="29" y="58"/>
                  <a:pt x="31" y="58"/>
                </a:cubicBezTo>
                <a:lnTo>
                  <a:pt x="50" y="53"/>
                </a:lnTo>
                <a:lnTo>
                  <a:pt x="50" y="217"/>
                </a:lnTo>
                <a:cubicBezTo>
                  <a:pt x="50" y="231"/>
                  <a:pt x="61" y="243"/>
                  <a:pt x="76" y="243"/>
                </a:cubicBezTo>
                <a:cubicBezTo>
                  <a:pt x="90" y="243"/>
                  <a:pt x="101" y="231"/>
                  <a:pt x="101" y="217"/>
                </a:cubicBezTo>
                <a:lnTo>
                  <a:pt x="101" y="26"/>
                </a:lnTo>
                <a:cubicBezTo>
                  <a:pt x="101" y="11"/>
                  <a:pt x="90" y="0"/>
                  <a:pt x="7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3" name="Freeform 882">
            <a:extLst>
              <a:ext uri="{FF2B5EF4-FFF2-40B4-BE49-F238E27FC236}">
                <a16:creationId xmlns:a16="http://schemas.microsoft.com/office/drawing/2014/main" id="{01022E57-5556-AD4B-9DFD-1EED6A1E5775}"/>
              </a:ext>
            </a:extLst>
          </p:cNvPr>
          <p:cNvSpPr/>
          <p:nvPr/>
        </p:nvSpPr>
        <p:spPr>
          <a:xfrm>
            <a:off x="2029274" y="4107977"/>
            <a:ext cx="1980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341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3" y="341"/>
                  <a:pt x="28" y="341"/>
                </a:cubicBezTo>
                <a:cubicBezTo>
                  <a:pt x="43" y="341"/>
                  <a:pt x="56" y="329"/>
                  <a:pt x="56" y="314"/>
                </a:cubicBezTo>
                <a:lnTo>
                  <a:pt x="56" y="28"/>
                </a:lnTo>
                <a:cubicBezTo>
                  <a:pt x="56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4" name="Freeform 883">
            <a:extLst>
              <a:ext uri="{FF2B5EF4-FFF2-40B4-BE49-F238E27FC236}">
                <a16:creationId xmlns:a16="http://schemas.microsoft.com/office/drawing/2014/main" id="{D6CDFB3C-B3C1-8F43-933F-C7004B932A7D}"/>
              </a:ext>
            </a:extLst>
          </p:cNvPr>
          <p:cNvSpPr/>
          <p:nvPr/>
        </p:nvSpPr>
        <p:spPr>
          <a:xfrm>
            <a:off x="2095513" y="412273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3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3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5" name="Freeform 884">
            <a:extLst>
              <a:ext uri="{FF2B5EF4-FFF2-40B4-BE49-F238E27FC236}">
                <a16:creationId xmlns:a16="http://schemas.microsoft.com/office/drawing/2014/main" id="{D6F4B636-2276-5342-8B3E-A0062AF2721A}"/>
              </a:ext>
            </a:extLst>
          </p:cNvPr>
          <p:cNvSpPr/>
          <p:nvPr/>
        </p:nvSpPr>
        <p:spPr>
          <a:xfrm>
            <a:off x="1938913" y="3945978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2" y="945"/>
                  <a:pt x="774" y="944"/>
                  <a:pt x="767" y="944"/>
                </a:cubicBezTo>
                <a:cubicBezTo>
                  <a:pt x="762" y="941"/>
                  <a:pt x="756" y="941"/>
                  <a:pt x="751" y="941"/>
                </a:cubicBezTo>
                <a:cubicBezTo>
                  <a:pt x="644" y="923"/>
                  <a:pt x="563" y="830"/>
                  <a:pt x="563" y="718"/>
                </a:cubicBezTo>
                <a:cubicBezTo>
                  <a:pt x="563" y="593"/>
                  <a:pt x="665" y="492"/>
                  <a:pt x="790" y="492"/>
                </a:cubicBezTo>
                <a:cubicBezTo>
                  <a:pt x="915" y="492"/>
                  <a:pt x="1016" y="593"/>
                  <a:pt x="1016" y="718"/>
                </a:cubicBezTo>
                <a:cubicBezTo>
                  <a:pt x="1016" y="843"/>
                  <a:pt x="915" y="945"/>
                  <a:pt x="790" y="945"/>
                </a:cubicBezTo>
                <a:close/>
                <a:moveTo>
                  <a:pt x="485" y="991"/>
                </a:moveTo>
                <a:lnTo>
                  <a:pt x="483" y="991"/>
                </a:lnTo>
                <a:cubicBezTo>
                  <a:pt x="376" y="991"/>
                  <a:pt x="276" y="974"/>
                  <a:pt x="216" y="946"/>
                </a:cubicBezTo>
                <a:cubicBezTo>
                  <a:pt x="192" y="935"/>
                  <a:pt x="163" y="916"/>
                  <a:pt x="159" y="893"/>
                </a:cubicBezTo>
                <a:cubicBezTo>
                  <a:pt x="159" y="891"/>
                  <a:pt x="157" y="885"/>
                  <a:pt x="155" y="875"/>
                </a:cubicBezTo>
                <a:cubicBezTo>
                  <a:pt x="84" y="511"/>
                  <a:pt x="63" y="382"/>
                  <a:pt x="57" y="337"/>
                </a:cubicBezTo>
                <a:lnTo>
                  <a:pt x="878" y="337"/>
                </a:lnTo>
                <a:cubicBezTo>
                  <a:pt x="876" y="356"/>
                  <a:pt x="871" y="391"/>
                  <a:pt x="861" y="453"/>
                </a:cubicBezTo>
                <a:cubicBezTo>
                  <a:pt x="860" y="456"/>
                  <a:pt x="861" y="459"/>
                  <a:pt x="861" y="462"/>
                </a:cubicBezTo>
                <a:cubicBezTo>
                  <a:pt x="838" y="456"/>
                  <a:pt x="814" y="452"/>
                  <a:pt x="790" y="452"/>
                </a:cubicBezTo>
                <a:cubicBezTo>
                  <a:pt x="748" y="452"/>
                  <a:pt x="708" y="462"/>
                  <a:pt x="673" y="479"/>
                </a:cubicBezTo>
                <a:cubicBezTo>
                  <a:pt x="673" y="463"/>
                  <a:pt x="661" y="451"/>
                  <a:pt x="645" y="451"/>
                </a:cubicBezTo>
                <a:cubicBezTo>
                  <a:pt x="630" y="451"/>
                  <a:pt x="618" y="463"/>
                  <a:pt x="618" y="479"/>
                </a:cubicBezTo>
                <a:lnTo>
                  <a:pt x="618" y="503"/>
                </a:lnTo>
                <a:cubicBezTo>
                  <a:pt x="618" y="507"/>
                  <a:pt x="619" y="511"/>
                  <a:pt x="620" y="514"/>
                </a:cubicBezTo>
                <a:cubicBezTo>
                  <a:pt x="561" y="563"/>
                  <a:pt x="524" y="636"/>
                  <a:pt x="524" y="718"/>
                </a:cubicBezTo>
                <a:cubicBezTo>
                  <a:pt x="524" y="830"/>
                  <a:pt x="593" y="926"/>
                  <a:pt x="691" y="965"/>
                </a:cubicBezTo>
                <a:cubicBezTo>
                  <a:pt x="637" y="982"/>
                  <a:pt x="564" y="991"/>
                  <a:pt x="485" y="991"/>
                </a:cubicBezTo>
                <a:close/>
                <a:moveTo>
                  <a:pt x="905" y="479"/>
                </a:moveTo>
                <a:cubicBezTo>
                  <a:pt x="911" y="475"/>
                  <a:pt x="914" y="469"/>
                  <a:pt x="916" y="461"/>
                </a:cubicBezTo>
                <a:cubicBezTo>
                  <a:pt x="923" y="417"/>
                  <a:pt x="928" y="382"/>
                  <a:pt x="931" y="358"/>
                </a:cubicBezTo>
                <a:cubicBezTo>
                  <a:pt x="936" y="315"/>
                  <a:pt x="937" y="303"/>
                  <a:pt x="927" y="292"/>
                </a:cubicBezTo>
                <a:cubicBezTo>
                  <a:pt x="922" y="286"/>
                  <a:pt x="914" y="282"/>
                  <a:pt x="906" y="282"/>
                </a:cubicBezTo>
                <a:lnTo>
                  <a:pt x="864" y="282"/>
                </a:lnTo>
                <a:lnTo>
                  <a:pt x="627" y="10"/>
                </a:lnTo>
                <a:cubicBezTo>
                  <a:pt x="617" y="-2"/>
                  <a:pt x="599" y="-3"/>
                  <a:pt x="588" y="7"/>
                </a:cubicBezTo>
                <a:cubicBezTo>
                  <a:pt x="576" y="17"/>
                  <a:pt x="575" y="34"/>
                  <a:pt x="585" y="46"/>
                </a:cubicBezTo>
                <a:lnTo>
                  <a:pt x="790" y="282"/>
                </a:lnTo>
                <a:lnTo>
                  <a:pt x="132" y="282"/>
                </a:lnTo>
                <a:lnTo>
                  <a:pt x="338" y="46"/>
                </a:lnTo>
                <a:cubicBezTo>
                  <a:pt x="348" y="34"/>
                  <a:pt x="346" y="17"/>
                  <a:pt x="335" y="7"/>
                </a:cubicBezTo>
                <a:cubicBezTo>
                  <a:pt x="323" y="-3"/>
                  <a:pt x="306" y="-2"/>
                  <a:pt x="296" y="10"/>
                </a:cubicBezTo>
                <a:lnTo>
                  <a:pt x="59" y="282"/>
                </a:lnTo>
                <a:lnTo>
                  <a:pt x="29" y="282"/>
                </a:lnTo>
                <a:cubicBezTo>
                  <a:pt x="20" y="282"/>
                  <a:pt x="12" y="286"/>
                  <a:pt x="7" y="292"/>
                </a:cubicBezTo>
                <a:cubicBezTo>
                  <a:pt x="-3" y="304"/>
                  <a:pt x="-3" y="313"/>
                  <a:pt x="10" y="394"/>
                </a:cubicBezTo>
                <a:cubicBezTo>
                  <a:pt x="16" y="436"/>
                  <a:pt x="27" y="494"/>
                  <a:pt x="40" y="567"/>
                </a:cubicBezTo>
                <a:cubicBezTo>
                  <a:pt x="64" y="697"/>
                  <a:pt x="92" y="839"/>
                  <a:pt x="101" y="886"/>
                </a:cubicBezTo>
                <a:cubicBezTo>
                  <a:pt x="103" y="895"/>
                  <a:pt x="105" y="902"/>
                  <a:pt x="105" y="903"/>
                </a:cubicBezTo>
                <a:cubicBezTo>
                  <a:pt x="112" y="941"/>
                  <a:pt x="141" y="972"/>
                  <a:pt x="192" y="996"/>
                </a:cubicBezTo>
                <a:cubicBezTo>
                  <a:pt x="264" y="1030"/>
                  <a:pt x="374" y="1047"/>
                  <a:pt x="482" y="1047"/>
                </a:cubicBezTo>
                <a:cubicBezTo>
                  <a:pt x="593" y="1047"/>
                  <a:pt x="703" y="1029"/>
                  <a:pt x="768" y="993"/>
                </a:cubicBezTo>
                <a:cubicBezTo>
                  <a:pt x="772" y="991"/>
                  <a:pt x="776" y="988"/>
                  <a:pt x="778" y="984"/>
                </a:cubicBezTo>
                <a:cubicBezTo>
                  <a:pt x="782" y="984"/>
                  <a:pt x="786" y="984"/>
                  <a:pt x="790" y="984"/>
                </a:cubicBezTo>
                <a:cubicBezTo>
                  <a:pt x="936" y="984"/>
                  <a:pt x="1056" y="865"/>
                  <a:pt x="1056" y="718"/>
                </a:cubicBezTo>
                <a:cubicBezTo>
                  <a:pt x="1056" y="613"/>
                  <a:pt x="994" y="522"/>
                  <a:pt x="905" y="4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6" name="Freeform 885">
            <a:extLst>
              <a:ext uri="{FF2B5EF4-FFF2-40B4-BE49-F238E27FC236}">
                <a16:creationId xmlns:a16="http://schemas.microsoft.com/office/drawing/2014/main" id="{4D9B1172-0730-CD44-9388-81A660D23260}"/>
              </a:ext>
            </a:extLst>
          </p:cNvPr>
          <p:cNvSpPr/>
          <p:nvPr/>
        </p:nvSpPr>
        <p:spPr>
          <a:xfrm>
            <a:off x="2176153" y="4159457"/>
            <a:ext cx="92520" cy="92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8" h="258">
                <a:moveTo>
                  <a:pt x="253" y="5"/>
                </a:moveTo>
                <a:cubicBezTo>
                  <a:pt x="246" y="-2"/>
                  <a:pt x="235" y="-2"/>
                  <a:pt x="228" y="5"/>
                </a:cubicBezTo>
                <a:lnTo>
                  <a:pt x="5" y="228"/>
                </a:lnTo>
                <a:cubicBezTo>
                  <a:pt x="-2" y="235"/>
                  <a:pt x="-2" y="246"/>
                  <a:pt x="5" y="253"/>
                </a:cubicBezTo>
                <a:cubicBezTo>
                  <a:pt x="9" y="257"/>
                  <a:pt x="13" y="258"/>
                  <a:pt x="18" y="258"/>
                </a:cubicBezTo>
                <a:cubicBezTo>
                  <a:pt x="22" y="258"/>
                  <a:pt x="27" y="257"/>
                  <a:pt x="30" y="253"/>
                </a:cubicBezTo>
                <a:lnTo>
                  <a:pt x="253" y="30"/>
                </a:lnTo>
                <a:cubicBezTo>
                  <a:pt x="260" y="24"/>
                  <a:pt x="260" y="12"/>
                  <a:pt x="253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7" name="Freeform 886">
            <a:extLst>
              <a:ext uri="{FF2B5EF4-FFF2-40B4-BE49-F238E27FC236}">
                <a16:creationId xmlns:a16="http://schemas.microsoft.com/office/drawing/2014/main" id="{27AA60F1-347B-2C48-BD88-0753CEDB123C}"/>
              </a:ext>
            </a:extLst>
          </p:cNvPr>
          <p:cNvSpPr/>
          <p:nvPr/>
        </p:nvSpPr>
        <p:spPr>
          <a:xfrm>
            <a:off x="2170394" y="4152977"/>
            <a:ext cx="4500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7">
                <a:moveTo>
                  <a:pt x="63" y="36"/>
                </a:moveTo>
                <a:cubicBezTo>
                  <a:pt x="78" y="36"/>
                  <a:pt x="91" y="48"/>
                  <a:pt x="91" y="64"/>
                </a:cubicBezTo>
                <a:cubicBezTo>
                  <a:pt x="91" y="79"/>
                  <a:pt x="78" y="91"/>
                  <a:pt x="63" y="91"/>
                </a:cubicBezTo>
                <a:cubicBezTo>
                  <a:pt x="48" y="91"/>
                  <a:pt x="35" y="79"/>
                  <a:pt x="35" y="64"/>
                </a:cubicBezTo>
                <a:cubicBezTo>
                  <a:pt x="35" y="48"/>
                  <a:pt x="48" y="36"/>
                  <a:pt x="63" y="36"/>
                </a:cubicBezTo>
                <a:close/>
                <a:moveTo>
                  <a:pt x="63" y="127"/>
                </a:moveTo>
                <a:cubicBezTo>
                  <a:pt x="98" y="127"/>
                  <a:pt x="126" y="99"/>
                  <a:pt x="126" y="64"/>
                </a:cubicBezTo>
                <a:cubicBezTo>
                  <a:pt x="126" y="29"/>
                  <a:pt x="98" y="0"/>
                  <a:pt x="63" y="0"/>
                </a:cubicBezTo>
                <a:cubicBezTo>
                  <a:pt x="28" y="0"/>
                  <a:pt x="0" y="29"/>
                  <a:pt x="0" y="64"/>
                </a:cubicBezTo>
                <a:cubicBezTo>
                  <a:pt x="0" y="99"/>
                  <a:pt x="28" y="127"/>
                  <a:pt x="63" y="1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8" name="Freeform 887">
            <a:extLst>
              <a:ext uri="{FF2B5EF4-FFF2-40B4-BE49-F238E27FC236}">
                <a16:creationId xmlns:a16="http://schemas.microsoft.com/office/drawing/2014/main" id="{DE413823-E0B7-2348-AC1D-C25D7296E339}"/>
              </a:ext>
            </a:extLst>
          </p:cNvPr>
          <p:cNvSpPr/>
          <p:nvPr/>
        </p:nvSpPr>
        <p:spPr>
          <a:xfrm>
            <a:off x="2230873" y="4213456"/>
            <a:ext cx="4500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6">
                <a:moveTo>
                  <a:pt x="63" y="91"/>
                </a:moveTo>
                <a:cubicBezTo>
                  <a:pt x="47" y="91"/>
                  <a:pt x="35" y="78"/>
                  <a:pt x="35" y="63"/>
                </a:cubicBezTo>
                <a:cubicBezTo>
                  <a:pt x="35" y="48"/>
                  <a:pt x="47" y="35"/>
                  <a:pt x="63" y="35"/>
                </a:cubicBezTo>
                <a:cubicBezTo>
                  <a:pt x="78" y="35"/>
                  <a:pt x="90" y="48"/>
                  <a:pt x="90" y="63"/>
                </a:cubicBezTo>
                <a:cubicBezTo>
                  <a:pt x="90" y="78"/>
                  <a:pt x="78" y="91"/>
                  <a:pt x="63" y="91"/>
                </a:cubicBezTo>
                <a:close/>
                <a:moveTo>
                  <a:pt x="63" y="0"/>
                </a:moveTo>
                <a:cubicBezTo>
                  <a:pt x="28" y="0"/>
                  <a:pt x="0" y="28"/>
                  <a:pt x="0" y="63"/>
                </a:cubicBezTo>
                <a:cubicBezTo>
                  <a:pt x="0" y="98"/>
                  <a:pt x="28" y="126"/>
                  <a:pt x="63" y="126"/>
                </a:cubicBezTo>
                <a:cubicBezTo>
                  <a:pt x="98" y="126"/>
                  <a:pt x="126" y="98"/>
                  <a:pt x="126" y="63"/>
                </a:cubicBezTo>
                <a:cubicBezTo>
                  <a:pt x="126" y="28"/>
                  <a:pt x="98" y="0"/>
                  <a:pt x="6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9" name="Freeform 888">
            <a:extLst>
              <a:ext uri="{FF2B5EF4-FFF2-40B4-BE49-F238E27FC236}">
                <a16:creationId xmlns:a16="http://schemas.microsoft.com/office/drawing/2014/main" id="{248C8446-892F-AA4C-850C-43180E5F5BFA}"/>
              </a:ext>
            </a:extLst>
          </p:cNvPr>
          <p:cNvSpPr/>
          <p:nvPr/>
        </p:nvSpPr>
        <p:spPr>
          <a:xfrm>
            <a:off x="1314313" y="410797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3" y="341"/>
                  <a:pt x="28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0" name="Freeform 889">
            <a:extLst>
              <a:ext uri="{FF2B5EF4-FFF2-40B4-BE49-F238E27FC236}">
                <a16:creationId xmlns:a16="http://schemas.microsoft.com/office/drawing/2014/main" id="{0D0727F4-9EE4-934A-8C52-DA5AF6845247}"/>
              </a:ext>
            </a:extLst>
          </p:cNvPr>
          <p:cNvSpPr/>
          <p:nvPr/>
        </p:nvSpPr>
        <p:spPr>
          <a:xfrm>
            <a:off x="1380552" y="412273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2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1" name="Freeform 890">
            <a:extLst>
              <a:ext uri="{FF2B5EF4-FFF2-40B4-BE49-F238E27FC236}">
                <a16:creationId xmlns:a16="http://schemas.microsoft.com/office/drawing/2014/main" id="{758C9B1B-028B-6D4A-AE0C-2A4BB4F2FCF6}"/>
              </a:ext>
            </a:extLst>
          </p:cNvPr>
          <p:cNvSpPr/>
          <p:nvPr/>
        </p:nvSpPr>
        <p:spPr>
          <a:xfrm>
            <a:off x="1223593" y="3945978"/>
            <a:ext cx="37944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5" h="1047">
                <a:moveTo>
                  <a:pt x="789" y="945"/>
                </a:moveTo>
                <a:cubicBezTo>
                  <a:pt x="782" y="945"/>
                  <a:pt x="774" y="944"/>
                  <a:pt x="767" y="944"/>
                </a:cubicBezTo>
                <a:cubicBezTo>
                  <a:pt x="762" y="941"/>
                  <a:pt x="756" y="941"/>
                  <a:pt x="751" y="941"/>
                </a:cubicBezTo>
                <a:cubicBezTo>
                  <a:pt x="644" y="923"/>
                  <a:pt x="563" y="830"/>
                  <a:pt x="563" y="718"/>
                </a:cubicBezTo>
                <a:cubicBezTo>
                  <a:pt x="563" y="593"/>
                  <a:pt x="665" y="492"/>
                  <a:pt x="789" y="492"/>
                </a:cubicBezTo>
                <a:cubicBezTo>
                  <a:pt x="914" y="492"/>
                  <a:pt x="1016" y="593"/>
                  <a:pt x="1016" y="718"/>
                </a:cubicBezTo>
                <a:cubicBezTo>
                  <a:pt x="1016" y="843"/>
                  <a:pt x="914" y="945"/>
                  <a:pt x="789" y="945"/>
                </a:cubicBezTo>
                <a:close/>
                <a:moveTo>
                  <a:pt x="485" y="991"/>
                </a:moveTo>
                <a:lnTo>
                  <a:pt x="482" y="991"/>
                </a:lnTo>
                <a:cubicBezTo>
                  <a:pt x="376" y="991"/>
                  <a:pt x="277" y="974"/>
                  <a:pt x="216" y="946"/>
                </a:cubicBezTo>
                <a:cubicBezTo>
                  <a:pt x="193" y="935"/>
                  <a:pt x="164" y="916"/>
                  <a:pt x="160" y="893"/>
                </a:cubicBezTo>
                <a:cubicBezTo>
                  <a:pt x="160" y="891"/>
                  <a:pt x="158" y="885"/>
                  <a:pt x="156" y="875"/>
                </a:cubicBezTo>
                <a:cubicBezTo>
                  <a:pt x="85" y="511"/>
                  <a:pt x="64" y="382"/>
                  <a:pt x="58" y="337"/>
                </a:cubicBezTo>
                <a:lnTo>
                  <a:pt x="878" y="337"/>
                </a:lnTo>
                <a:cubicBezTo>
                  <a:pt x="876" y="356"/>
                  <a:pt x="871" y="391"/>
                  <a:pt x="861" y="453"/>
                </a:cubicBezTo>
                <a:cubicBezTo>
                  <a:pt x="860" y="456"/>
                  <a:pt x="861" y="459"/>
                  <a:pt x="861" y="462"/>
                </a:cubicBezTo>
                <a:cubicBezTo>
                  <a:pt x="838" y="456"/>
                  <a:pt x="814" y="452"/>
                  <a:pt x="789" y="452"/>
                </a:cubicBezTo>
                <a:cubicBezTo>
                  <a:pt x="748" y="452"/>
                  <a:pt x="708" y="462"/>
                  <a:pt x="673" y="479"/>
                </a:cubicBezTo>
                <a:cubicBezTo>
                  <a:pt x="673" y="463"/>
                  <a:pt x="661" y="451"/>
                  <a:pt x="645" y="451"/>
                </a:cubicBezTo>
                <a:cubicBezTo>
                  <a:pt x="630" y="451"/>
                  <a:pt x="618" y="463"/>
                  <a:pt x="618" y="479"/>
                </a:cubicBezTo>
                <a:lnTo>
                  <a:pt x="618" y="503"/>
                </a:lnTo>
                <a:cubicBezTo>
                  <a:pt x="618" y="507"/>
                  <a:pt x="619" y="511"/>
                  <a:pt x="620" y="514"/>
                </a:cubicBezTo>
                <a:cubicBezTo>
                  <a:pt x="561" y="563"/>
                  <a:pt x="524" y="636"/>
                  <a:pt x="524" y="718"/>
                </a:cubicBezTo>
                <a:cubicBezTo>
                  <a:pt x="524" y="830"/>
                  <a:pt x="593" y="926"/>
                  <a:pt x="691" y="965"/>
                </a:cubicBezTo>
                <a:cubicBezTo>
                  <a:pt x="637" y="982"/>
                  <a:pt x="564" y="991"/>
                  <a:pt x="485" y="991"/>
                </a:cubicBezTo>
                <a:close/>
                <a:moveTo>
                  <a:pt x="905" y="479"/>
                </a:moveTo>
                <a:cubicBezTo>
                  <a:pt x="910" y="475"/>
                  <a:pt x="914" y="469"/>
                  <a:pt x="915" y="461"/>
                </a:cubicBezTo>
                <a:cubicBezTo>
                  <a:pt x="922" y="417"/>
                  <a:pt x="928" y="382"/>
                  <a:pt x="931" y="358"/>
                </a:cubicBezTo>
                <a:cubicBezTo>
                  <a:pt x="936" y="315"/>
                  <a:pt x="937" y="303"/>
                  <a:pt x="927" y="292"/>
                </a:cubicBezTo>
                <a:cubicBezTo>
                  <a:pt x="922" y="286"/>
                  <a:pt x="914" y="282"/>
                  <a:pt x="906" y="282"/>
                </a:cubicBezTo>
                <a:lnTo>
                  <a:pt x="863" y="282"/>
                </a:lnTo>
                <a:lnTo>
                  <a:pt x="627" y="10"/>
                </a:lnTo>
                <a:cubicBezTo>
                  <a:pt x="617" y="-2"/>
                  <a:pt x="599" y="-3"/>
                  <a:pt x="588" y="7"/>
                </a:cubicBezTo>
                <a:cubicBezTo>
                  <a:pt x="576" y="17"/>
                  <a:pt x="575" y="34"/>
                  <a:pt x="585" y="46"/>
                </a:cubicBezTo>
                <a:lnTo>
                  <a:pt x="790" y="282"/>
                </a:lnTo>
                <a:lnTo>
                  <a:pt x="133" y="282"/>
                </a:lnTo>
                <a:lnTo>
                  <a:pt x="337" y="46"/>
                </a:lnTo>
                <a:cubicBezTo>
                  <a:pt x="347" y="34"/>
                  <a:pt x="346" y="17"/>
                  <a:pt x="335" y="7"/>
                </a:cubicBezTo>
                <a:cubicBezTo>
                  <a:pt x="323" y="-3"/>
                  <a:pt x="307" y="-2"/>
                  <a:pt x="297" y="10"/>
                </a:cubicBezTo>
                <a:lnTo>
                  <a:pt x="60" y="282"/>
                </a:lnTo>
                <a:lnTo>
                  <a:pt x="29" y="282"/>
                </a:lnTo>
                <a:cubicBezTo>
                  <a:pt x="21" y="282"/>
                  <a:pt x="13" y="286"/>
                  <a:pt x="8" y="292"/>
                </a:cubicBezTo>
                <a:cubicBezTo>
                  <a:pt x="-2" y="304"/>
                  <a:pt x="-3" y="313"/>
                  <a:pt x="11" y="394"/>
                </a:cubicBezTo>
                <a:cubicBezTo>
                  <a:pt x="17" y="436"/>
                  <a:pt x="28" y="494"/>
                  <a:pt x="41" y="567"/>
                </a:cubicBezTo>
                <a:cubicBezTo>
                  <a:pt x="65" y="697"/>
                  <a:pt x="93" y="839"/>
                  <a:pt x="102" y="886"/>
                </a:cubicBezTo>
                <a:cubicBezTo>
                  <a:pt x="104" y="895"/>
                  <a:pt x="105" y="902"/>
                  <a:pt x="106" y="903"/>
                </a:cubicBezTo>
                <a:cubicBezTo>
                  <a:pt x="113" y="941"/>
                  <a:pt x="142" y="972"/>
                  <a:pt x="193" y="996"/>
                </a:cubicBezTo>
                <a:cubicBezTo>
                  <a:pt x="265" y="1030"/>
                  <a:pt x="373" y="1047"/>
                  <a:pt x="482" y="1047"/>
                </a:cubicBezTo>
                <a:cubicBezTo>
                  <a:pt x="593" y="1047"/>
                  <a:pt x="703" y="1029"/>
                  <a:pt x="768" y="993"/>
                </a:cubicBezTo>
                <a:cubicBezTo>
                  <a:pt x="772" y="991"/>
                  <a:pt x="775" y="988"/>
                  <a:pt x="778" y="984"/>
                </a:cubicBezTo>
                <a:cubicBezTo>
                  <a:pt x="782" y="984"/>
                  <a:pt x="786" y="984"/>
                  <a:pt x="789" y="984"/>
                </a:cubicBezTo>
                <a:cubicBezTo>
                  <a:pt x="936" y="984"/>
                  <a:pt x="1055" y="865"/>
                  <a:pt x="1055" y="718"/>
                </a:cubicBezTo>
                <a:cubicBezTo>
                  <a:pt x="1055" y="613"/>
                  <a:pt x="994" y="522"/>
                  <a:pt x="905" y="4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2" name="Freeform 891">
            <a:extLst>
              <a:ext uri="{FF2B5EF4-FFF2-40B4-BE49-F238E27FC236}">
                <a16:creationId xmlns:a16="http://schemas.microsoft.com/office/drawing/2014/main" id="{9FF84D0F-5033-A342-B59D-C1A0C6A4092A}"/>
              </a:ext>
            </a:extLst>
          </p:cNvPr>
          <p:cNvSpPr/>
          <p:nvPr/>
        </p:nvSpPr>
        <p:spPr>
          <a:xfrm>
            <a:off x="1461553" y="4152977"/>
            <a:ext cx="95760" cy="10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305">
                <a:moveTo>
                  <a:pt x="182" y="224"/>
                </a:moveTo>
                <a:cubicBezTo>
                  <a:pt x="171" y="240"/>
                  <a:pt x="148" y="255"/>
                  <a:pt x="133" y="263"/>
                </a:cubicBezTo>
                <a:cubicBezTo>
                  <a:pt x="119" y="255"/>
                  <a:pt x="96" y="240"/>
                  <a:pt x="85" y="224"/>
                </a:cubicBezTo>
                <a:cubicBezTo>
                  <a:pt x="54" y="179"/>
                  <a:pt x="43" y="108"/>
                  <a:pt x="40" y="74"/>
                </a:cubicBezTo>
                <a:cubicBezTo>
                  <a:pt x="86" y="70"/>
                  <a:pt x="117" y="52"/>
                  <a:pt x="133" y="41"/>
                </a:cubicBezTo>
                <a:cubicBezTo>
                  <a:pt x="150" y="52"/>
                  <a:pt x="181" y="69"/>
                  <a:pt x="227" y="74"/>
                </a:cubicBezTo>
                <a:cubicBezTo>
                  <a:pt x="223" y="107"/>
                  <a:pt x="212" y="179"/>
                  <a:pt x="182" y="224"/>
                </a:cubicBezTo>
                <a:close/>
                <a:moveTo>
                  <a:pt x="234" y="35"/>
                </a:moveTo>
                <a:cubicBezTo>
                  <a:pt x="193" y="32"/>
                  <a:pt x="166" y="16"/>
                  <a:pt x="154" y="7"/>
                </a:cubicBezTo>
                <a:cubicBezTo>
                  <a:pt x="142" y="-2"/>
                  <a:pt x="125" y="-2"/>
                  <a:pt x="113" y="7"/>
                </a:cubicBezTo>
                <a:cubicBezTo>
                  <a:pt x="101" y="16"/>
                  <a:pt x="74" y="32"/>
                  <a:pt x="32" y="35"/>
                </a:cubicBezTo>
                <a:cubicBezTo>
                  <a:pt x="22" y="36"/>
                  <a:pt x="14" y="40"/>
                  <a:pt x="8" y="48"/>
                </a:cubicBezTo>
                <a:cubicBezTo>
                  <a:pt x="2" y="55"/>
                  <a:pt x="-1" y="64"/>
                  <a:pt x="0" y="73"/>
                </a:cubicBezTo>
                <a:cubicBezTo>
                  <a:pt x="4" y="115"/>
                  <a:pt x="17" y="194"/>
                  <a:pt x="52" y="246"/>
                </a:cubicBezTo>
                <a:cubicBezTo>
                  <a:pt x="75" y="279"/>
                  <a:pt x="123" y="302"/>
                  <a:pt x="125" y="303"/>
                </a:cubicBezTo>
                <a:cubicBezTo>
                  <a:pt x="128" y="304"/>
                  <a:pt x="130" y="305"/>
                  <a:pt x="133" y="305"/>
                </a:cubicBezTo>
                <a:cubicBezTo>
                  <a:pt x="136" y="305"/>
                  <a:pt x="139" y="304"/>
                  <a:pt x="142" y="303"/>
                </a:cubicBezTo>
                <a:cubicBezTo>
                  <a:pt x="144" y="302"/>
                  <a:pt x="192" y="279"/>
                  <a:pt x="214" y="246"/>
                </a:cubicBezTo>
                <a:cubicBezTo>
                  <a:pt x="250" y="194"/>
                  <a:pt x="262" y="115"/>
                  <a:pt x="267" y="73"/>
                </a:cubicBezTo>
                <a:cubicBezTo>
                  <a:pt x="267" y="63"/>
                  <a:pt x="265" y="54"/>
                  <a:pt x="259" y="47"/>
                </a:cubicBezTo>
                <a:cubicBezTo>
                  <a:pt x="252" y="40"/>
                  <a:pt x="244" y="35"/>
                  <a:pt x="234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3" name="Freeform 892">
            <a:extLst>
              <a:ext uri="{FF2B5EF4-FFF2-40B4-BE49-F238E27FC236}">
                <a16:creationId xmlns:a16="http://schemas.microsoft.com/office/drawing/2014/main" id="{4BAE2620-ECA3-2E4C-8386-4936DF716DB7}"/>
              </a:ext>
            </a:extLst>
          </p:cNvPr>
          <p:cNvSpPr/>
          <p:nvPr/>
        </p:nvSpPr>
        <p:spPr>
          <a:xfrm>
            <a:off x="599713" y="410797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2" y="341"/>
                  <a:pt x="27" y="341"/>
                </a:cubicBezTo>
                <a:cubicBezTo>
                  <a:pt x="42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4" name="Freeform 893">
            <a:extLst>
              <a:ext uri="{FF2B5EF4-FFF2-40B4-BE49-F238E27FC236}">
                <a16:creationId xmlns:a16="http://schemas.microsoft.com/office/drawing/2014/main" id="{6F2D30EF-2729-3746-98FF-FF15383639A0}"/>
              </a:ext>
            </a:extLst>
          </p:cNvPr>
          <p:cNvSpPr/>
          <p:nvPr/>
        </p:nvSpPr>
        <p:spPr>
          <a:xfrm>
            <a:off x="665592" y="412273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3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3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5" name="Freeform 894">
            <a:extLst>
              <a:ext uri="{FF2B5EF4-FFF2-40B4-BE49-F238E27FC236}">
                <a16:creationId xmlns:a16="http://schemas.microsoft.com/office/drawing/2014/main" id="{AC4A2C8E-D0EF-934A-8E7E-F9068BEA5DC8}"/>
              </a:ext>
            </a:extLst>
          </p:cNvPr>
          <p:cNvSpPr/>
          <p:nvPr/>
        </p:nvSpPr>
        <p:spPr>
          <a:xfrm>
            <a:off x="508994" y="3945978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2" y="945"/>
                  <a:pt x="774" y="944"/>
                  <a:pt x="767" y="944"/>
                </a:cubicBezTo>
                <a:cubicBezTo>
                  <a:pt x="762" y="941"/>
                  <a:pt x="756" y="941"/>
                  <a:pt x="751" y="941"/>
                </a:cubicBezTo>
                <a:cubicBezTo>
                  <a:pt x="699" y="932"/>
                  <a:pt x="652" y="905"/>
                  <a:pt x="619" y="867"/>
                </a:cubicBezTo>
                <a:lnTo>
                  <a:pt x="683" y="799"/>
                </a:lnTo>
                <a:lnTo>
                  <a:pt x="743" y="878"/>
                </a:lnTo>
                <a:cubicBezTo>
                  <a:pt x="747" y="883"/>
                  <a:pt x="753" y="886"/>
                  <a:pt x="759" y="886"/>
                </a:cubicBezTo>
                <a:lnTo>
                  <a:pt x="760" y="886"/>
                </a:lnTo>
                <a:cubicBezTo>
                  <a:pt x="766" y="885"/>
                  <a:pt x="772" y="882"/>
                  <a:pt x="776" y="876"/>
                </a:cubicBezTo>
                <a:lnTo>
                  <a:pt x="898" y="671"/>
                </a:lnTo>
                <a:lnTo>
                  <a:pt x="900" y="678"/>
                </a:lnTo>
                <a:cubicBezTo>
                  <a:pt x="903" y="687"/>
                  <a:pt x="911" y="692"/>
                  <a:pt x="919" y="692"/>
                </a:cubicBezTo>
                <a:cubicBezTo>
                  <a:pt x="921" y="692"/>
                  <a:pt x="923" y="692"/>
                  <a:pt x="925" y="691"/>
                </a:cubicBezTo>
                <a:cubicBezTo>
                  <a:pt x="935" y="688"/>
                  <a:pt x="941" y="677"/>
                  <a:pt x="938" y="667"/>
                </a:cubicBezTo>
                <a:lnTo>
                  <a:pt x="924" y="620"/>
                </a:lnTo>
                <a:cubicBezTo>
                  <a:pt x="923" y="614"/>
                  <a:pt x="920" y="608"/>
                  <a:pt x="914" y="605"/>
                </a:cubicBezTo>
                <a:cubicBezTo>
                  <a:pt x="911" y="603"/>
                  <a:pt x="907" y="602"/>
                  <a:pt x="904" y="602"/>
                </a:cubicBezTo>
                <a:lnTo>
                  <a:pt x="903" y="602"/>
                </a:lnTo>
                <a:cubicBezTo>
                  <a:pt x="901" y="602"/>
                  <a:pt x="900" y="602"/>
                  <a:pt x="898" y="603"/>
                </a:cubicBezTo>
                <a:lnTo>
                  <a:pt x="846" y="618"/>
                </a:lnTo>
                <a:cubicBezTo>
                  <a:pt x="836" y="622"/>
                  <a:pt x="830" y="633"/>
                  <a:pt x="833" y="643"/>
                </a:cubicBezTo>
                <a:cubicBezTo>
                  <a:pt x="836" y="651"/>
                  <a:pt x="844" y="657"/>
                  <a:pt x="852" y="657"/>
                </a:cubicBezTo>
                <a:cubicBezTo>
                  <a:pt x="854" y="657"/>
                  <a:pt x="856" y="657"/>
                  <a:pt x="858" y="656"/>
                </a:cubicBezTo>
                <a:lnTo>
                  <a:pt x="861" y="655"/>
                </a:lnTo>
                <a:lnTo>
                  <a:pt x="757" y="831"/>
                </a:lnTo>
                <a:lnTo>
                  <a:pt x="700" y="756"/>
                </a:lnTo>
                <a:cubicBezTo>
                  <a:pt x="697" y="752"/>
                  <a:pt x="691" y="749"/>
                  <a:pt x="685" y="749"/>
                </a:cubicBezTo>
                <a:cubicBezTo>
                  <a:pt x="680" y="748"/>
                  <a:pt x="674" y="751"/>
                  <a:pt x="670" y="755"/>
                </a:cubicBezTo>
                <a:lnTo>
                  <a:pt x="595" y="834"/>
                </a:lnTo>
                <a:cubicBezTo>
                  <a:pt x="575" y="800"/>
                  <a:pt x="563" y="761"/>
                  <a:pt x="563" y="718"/>
                </a:cubicBezTo>
                <a:cubicBezTo>
                  <a:pt x="563" y="593"/>
                  <a:pt x="665" y="492"/>
                  <a:pt x="790" y="492"/>
                </a:cubicBezTo>
                <a:cubicBezTo>
                  <a:pt x="915" y="492"/>
                  <a:pt x="1016" y="593"/>
                  <a:pt x="1016" y="718"/>
                </a:cubicBezTo>
                <a:cubicBezTo>
                  <a:pt x="1016" y="843"/>
                  <a:pt x="915" y="945"/>
                  <a:pt x="790" y="945"/>
                </a:cubicBezTo>
                <a:close/>
                <a:moveTo>
                  <a:pt x="485" y="991"/>
                </a:moveTo>
                <a:cubicBezTo>
                  <a:pt x="377" y="991"/>
                  <a:pt x="277" y="974"/>
                  <a:pt x="216" y="946"/>
                </a:cubicBezTo>
                <a:cubicBezTo>
                  <a:pt x="192" y="935"/>
                  <a:pt x="164" y="916"/>
                  <a:pt x="159" y="893"/>
                </a:cubicBezTo>
                <a:cubicBezTo>
                  <a:pt x="159" y="891"/>
                  <a:pt x="158" y="885"/>
                  <a:pt x="156" y="875"/>
                </a:cubicBezTo>
                <a:cubicBezTo>
                  <a:pt x="84" y="511"/>
                  <a:pt x="63" y="382"/>
                  <a:pt x="57" y="337"/>
                </a:cubicBezTo>
                <a:lnTo>
                  <a:pt x="878" y="337"/>
                </a:lnTo>
                <a:cubicBezTo>
                  <a:pt x="876" y="356"/>
                  <a:pt x="871" y="391"/>
                  <a:pt x="861" y="453"/>
                </a:cubicBezTo>
                <a:cubicBezTo>
                  <a:pt x="861" y="456"/>
                  <a:pt x="861" y="459"/>
                  <a:pt x="861" y="462"/>
                </a:cubicBezTo>
                <a:cubicBezTo>
                  <a:pt x="839" y="456"/>
                  <a:pt x="815" y="452"/>
                  <a:pt x="790" y="452"/>
                </a:cubicBezTo>
                <a:cubicBezTo>
                  <a:pt x="748" y="452"/>
                  <a:pt x="708" y="462"/>
                  <a:pt x="673" y="479"/>
                </a:cubicBezTo>
                <a:cubicBezTo>
                  <a:pt x="673" y="463"/>
                  <a:pt x="661" y="451"/>
                  <a:pt x="646" y="451"/>
                </a:cubicBezTo>
                <a:cubicBezTo>
                  <a:pt x="630" y="451"/>
                  <a:pt x="618" y="463"/>
                  <a:pt x="618" y="479"/>
                </a:cubicBezTo>
                <a:lnTo>
                  <a:pt x="618" y="503"/>
                </a:lnTo>
                <a:cubicBezTo>
                  <a:pt x="618" y="507"/>
                  <a:pt x="619" y="511"/>
                  <a:pt x="620" y="514"/>
                </a:cubicBezTo>
                <a:cubicBezTo>
                  <a:pt x="561" y="563"/>
                  <a:pt x="524" y="636"/>
                  <a:pt x="524" y="718"/>
                </a:cubicBezTo>
                <a:cubicBezTo>
                  <a:pt x="524" y="830"/>
                  <a:pt x="593" y="926"/>
                  <a:pt x="691" y="965"/>
                </a:cubicBezTo>
                <a:cubicBezTo>
                  <a:pt x="637" y="982"/>
                  <a:pt x="564" y="991"/>
                  <a:pt x="485" y="991"/>
                </a:cubicBezTo>
                <a:close/>
                <a:moveTo>
                  <a:pt x="905" y="479"/>
                </a:moveTo>
                <a:cubicBezTo>
                  <a:pt x="911" y="475"/>
                  <a:pt x="914" y="469"/>
                  <a:pt x="916" y="461"/>
                </a:cubicBezTo>
                <a:cubicBezTo>
                  <a:pt x="923" y="417"/>
                  <a:pt x="928" y="382"/>
                  <a:pt x="931" y="358"/>
                </a:cubicBezTo>
                <a:cubicBezTo>
                  <a:pt x="937" y="315"/>
                  <a:pt x="937" y="303"/>
                  <a:pt x="928" y="292"/>
                </a:cubicBezTo>
                <a:cubicBezTo>
                  <a:pt x="922" y="286"/>
                  <a:pt x="914" y="282"/>
                  <a:pt x="906" y="282"/>
                </a:cubicBezTo>
                <a:lnTo>
                  <a:pt x="864" y="282"/>
                </a:lnTo>
                <a:lnTo>
                  <a:pt x="627" y="10"/>
                </a:lnTo>
                <a:cubicBezTo>
                  <a:pt x="617" y="-2"/>
                  <a:pt x="600" y="-3"/>
                  <a:pt x="588" y="7"/>
                </a:cubicBezTo>
                <a:cubicBezTo>
                  <a:pt x="577" y="17"/>
                  <a:pt x="575" y="34"/>
                  <a:pt x="585" y="46"/>
                </a:cubicBezTo>
                <a:lnTo>
                  <a:pt x="791" y="282"/>
                </a:lnTo>
                <a:lnTo>
                  <a:pt x="132" y="282"/>
                </a:lnTo>
                <a:lnTo>
                  <a:pt x="338" y="46"/>
                </a:lnTo>
                <a:cubicBezTo>
                  <a:pt x="348" y="34"/>
                  <a:pt x="346" y="17"/>
                  <a:pt x="335" y="7"/>
                </a:cubicBezTo>
                <a:cubicBezTo>
                  <a:pt x="323" y="-3"/>
                  <a:pt x="306" y="-2"/>
                  <a:pt x="296" y="10"/>
                </a:cubicBezTo>
                <a:lnTo>
                  <a:pt x="59" y="282"/>
                </a:lnTo>
                <a:lnTo>
                  <a:pt x="29" y="282"/>
                </a:lnTo>
                <a:cubicBezTo>
                  <a:pt x="20" y="282"/>
                  <a:pt x="12" y="286"/>
                  <a:pt x="7" y="292"/>
                </a:cubicBezTo>
                <a:cubicBezTo>
                  <a:pt x="-3" y="304"/>
                  <a:pt x="-3" y="313"/>
                  <a:pt x="10" y="394"/>
                </a:cubicBezTo>
                <a:cubicBezTo>
                  <a:pt x="17" y="436"/>
                  <a:pt x="27" y="494"/>
                  <a:pt x="41" y="567"/>
                </a:cubicBezTo>
                <a:cubicBezTo>
                  <a:pt x="64" y="697"/>
                  <a:pt x="92" y="839"/>
                  <a:pt x="101" y="886"/>
                </a:cubicBezTo>
                <a:cubicBezTo>
                  <a:pt x="103" y="895"/>
                  <a:pt x="105" y="902"/>
                  <a:pt x="105" y="903"/>
                </a:cubicBezTo>
                <a:cubicBezTo>
                  <a:pt x="112" y="941"/>
                  <a:pt x="141" y="972"/>
                  <a:pt x="192" y="996"/>
                </a:cubicBezTo>
                <a:cubicBezTo>
                  <a:pt x="264" y="1030"/>
                  <a:pt x="374" y="1047"/>
                  <a:pt x="482" y="1047"/>
                </a:cubicBezTo>
                <a:cubicBezTo>
                  <a:pt x="593" y="1047"/>
                  <a:pt x="703" y="1029"/>
                  <a:pt x="768" y="993"/>
                </a:cubicBezTo>
                <a:cubicBezTo>
                  <a:pt x="772" y="991"/>
                  <a:pt x="776" y="988"/>
                  <a:pt x="778" y="984"/>
                </a:cubicBezTo>
                <a:cubicBezTo>
                  <a:pt x="782" y="984"/>
                  <a:pt x="786" y="984"/>
                  <a:pt x="790" y="984"/>
                </a:cubicBezTo>
                <a:cubicBezTo>
                  <a:pt x="936" y="984"/>
                  <a:pt x="1056" y="865"/>
                  <a:pt x="1056" y="718"/>
                </a:cubicBezTo>
                <a:cubicBezTo>
                  <a:pt x="1056" y="613"/>
                  <a:pt x="994" y="522"/>
                  <a:pt x="905" y="4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6" name="Freeform 895">
            <a:extLst>
              <a:ext uri="{FF2B5EF4-FFF2-40B4-BE49-F238E27FC236}">
                <a16:creationId xmlns:a16="http://schemas.microsoft.com/office/drawing/2014/main" id="{A06FD4C7-6C77-444E-8F4A-A2104DD9BC47}"/>
              </a:ext>
            </a:extLst>
          </p:cNvPr>
          <p:cNvSpPr/>
          <p:nvPr/>
        </p:nvSpPr>
        <p:spPr>
          <a:xfrm>
            <a:off x="3370272" y="3945978"/>
            <a:ext cx="33624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35" h="1047">
                <a:moveTo>
                  <a:pt x="833" y="617"/>
                </a:moveTo>
                <a:cubicBezTo>
                  <a:pt x="808" y="762"/>
                  <a:pt x="783" y="895"/>
                  <a:pt x="781" y="904"/>
                </a:cubicBezTo>
                <a:cubicBezTo>
                  <a:pt x="776" y="928"/>
                  <a:pt x="740" y="951"/>
                  <a:pt x="683" y="967"/>
                </a:cubicBezTo>
                <a:cubicBezTo>
                  <a:pt x="623" y="984"/>
                  <a:pt x="545" y="993"/>
                  <a:pt x="464" y="991"/>
                </a:cubicBezTo>
                <a:cubicBezTo>
                  <a:pt x="383" y="990"/>
                  <a:pt x="308" y="979"/>
                  <a:pt x="253" y="960"/>
                </a:cubicBezTo>
                <a:cubicBezTo>
                  <a:pt x="198" y="942"/>
                  <a:pt x="164" y="918"/>
                  <a:pt x="160" y="893"/>
                </a:cubicBezTo>
                <a:cubicBezTo>
                  <a:pt x="159" y="891"/>
                  <a:pt x="158" y="885"/>
                  <a:pt x="156" y="875"/>
                </a:cubicBezTo>
                <a:cubicBezTo>
                  <a:pt x="85" y="511"/>
                  <a:pt x="64" y="382"/>
                  <a:pt x="58" y="337"/>
                </a:cubicBezTo>
                <a:lnTo>
                  <a:pt x="878" y="337"/>
                </a:lnTo>
                <a:cubicBezTo>
                  <a:pt x="874" y="369"/>
                  <a:pt x="863" y="443"/>
                  <a:pt x="833" y="617"/>
                </a:cubicBezTo>
                <a:close/>
                <a:moveTo>
                  <a:pt x="928" y="293"/>
                </a:moveTo>
                <a:cubicBezTo>
                  <a:pt x="923" y="286"/>
                  <a:pt x="915" y="282"/>
                  <a:pt x="906" y="282"/>
                </a:cubicBezTo>
                <a:lnTo>
                  <a:pt x="863" y="282"/>
                </a:lnTo>
                <a:lnTo>
                  <a:pt x="627" y="10"/>
                </a:lnTo>
                <a:cubicBezTo>
                  <a:pt x="617" y="-2"/>
                  <a:pt x="599" y="-3"/>
                  <a:pt x="588" y="7"/>
                </a:cubicBezTo>
                <a:cubicBezTo>
                  <a:pt x="576" y="17"/>
                  <a:pt x="575" y="34"/>
                  <a:pt x="585" y="46"/>
                </a:cubicBezTo>
                <a:lnTo>
                  <a:pt x="790" y="282"/>
                </a:lnTo>
                <a:lnTo>
                  <a:pt x="133" y="282"/>
                </a:lnTo>
                <a:lnTo>
                  <a:pt x="337" y="46"/>
                </a:lnTo>
                <a:cubicBezTo>
                  <a:pt x="347" y="34"/>
                  <a:pt x="346" y="17"/>
                  <a:pt x="335" y="7"/>
                </a:cubicBezTo>
                <a:cubicBezTo>
                  <a:pt x="323" y="-3"/>
                  <a:pt x="307" y="-2"/>
                  <a:pt x="297" y="10"/>
                </a:cubicBezTo>
                <a:lnTo>
                  <a:pt x="60" y="282"/>
                </a:lnTo>
                <a:lnTo>
                  <a:pt x="29" y="282"/>
                </a:lnTo>
                <a:cubicBezTo>
                  <a:pt x="21" y="282"/>
                  <a:pt x="13" y="286"/>
                  <a:pt x="8" y="292"/>
                </a:cubicBezTo>
                <a:cubicBezTo>
                  <a:pt x="-2" y="304"/>
                  <a:pt x="-3" y="313"/>
                  <a:pt x="11" y="394"/>
                </a:cubicBezTo>
                <a:cubicBezTo>
                  <a:pt x="17" y="436"/>
                  <a:pt x="28" y="494"/>
                  <a:pt x="41" y="567"/>
                </a:cubicBezTo>
                <a:cubicBezTo>
                  <a:pt x="65" y="696"/>
                  <a:pt x="93" y="839"/>
                  <a:pt x="102" y="886"/>
                </a:cubicBezTo>
                <a:cubicBezTo>
                  <a:pt x="104" y="895"/>
                  <a:pt x="105" y="902"/>
                  <a:pt x="106" y="903"/>
                </a:cubicBezTo>
                <a:cubicBezTo>
                  <a:pt x="114" y="950"/>
                  <a:pt x="158" y="987"/>
                  <a:pt x="235" y="1012"/>
                </a:cubicBezTo>
                <a:cubicBezTo>
                  <a:pt x="297" y="1033"/>
                  <a:pt x="377" y="1045"/>
                  <a:pt x="463" y="1046"/>
                </a:cubicBezTo>
                <a:cubicBezTo>
                  <a:pt x="469" y="1047"/>
                  <a:pt x="476" y="1047"/>
                  <a:pt x="483" y="1047"/>
                </a:cubicBezTo>
                <a:cubicBezTo>
                  <a:pt x="563" y="1047"/>
                  <a:pt x="638" y="1037"/>
                  <a:pt x="698" y="1020"/>
                </a:cubicBezTo>
                <a:cubicBezTo>
                  <a:pt x="778" y="998"/>
                  <a:pt x="825" y="963"/>
                  <a:pt x="835" y="916"/>
                </a:cubicBezTo>
                <a:cubicBezTo>
                  <a:pt x="838" y="904"/>
                  <a:pt x="865" y="757"/>
                  <a:pt x="890" y="611"/>
                </a:cubicBezTo>
                <a:cubicBezTo>
                  <a:pt x="905" y="528"/>
                  <a:pt x="916" y="460"/>
                  <a:pt x="923" y="410"/>
                </a:cubicBezTo>
                <a:cubicBezTo>
                  <a:pt x="928" y="381"/>
                  <a:pt x="931" y="358"/>
                  <a:pt x="933" y="341"/>
                </a:cubicBezTo>
                <a:cubicBezTo>
                  <a:pt x="936" y="314"/>
                  <a:pt x="936" y="303"/>
                  <a:pt x="928" y="29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7" name="Freeform 896">
            <a:extLst>
              <a:ext uri="{FF2B5EF4-FFF2-40B4-BE49-F238E27FC236}">
                <a16:creationId xmlns:a16="http://schemas.microsoft.com/office/drawing/2014/main" id="{4656F2A7-78C7-EF41-9945-93AC5D608122}"/>
              </a:ext>
            </a:extLst>
          </p:cNvPr>
          <p:cNvSpPr/>
          <p:nvPr/>
        </p:nvSpPr>
        <p:spPr>
          <a:xfrm>
            <a:off x="3460993" y="410797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3" y="341"/>
                  <a:pt x="28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8" name="Freeform 897">
            <a:extLst>
              <a:ext uri="{FF2B5EF4-FFF2-40B4-BE49-F238E27FC236}">
                <a16:creationId xmlns:a16="http://schemas.microsoft.com/office/drawing/2014/main" id="{F9F3732F-0133-4641-BF0C-A5B7429FC9D0}"/>
              </a:ext>
            </a:extLst>
          </p:cNvPr>
          <p:cNvSpPr/>
          <p:nvPr/>
        </p:nvSpPr>
        <p:spPr>
          <a:xfrm>
            <a:off x="3526872" y="4122737"/>
            <a:ext cx="1980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341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3" y="341"/>
                  <a:pt x="28" y="341"/>
                </a:cubicBezTo>
                <a:cubicBezTo>
                  <a:pt x="43" y="341"/>
                  <a:pt x="56" y="328"/>
                  <a:pt x="56" y="313"/>
                </a:cubicBezTo>
                <a:lnTo>
                  <a:pt x="56" y="27"/>
                </a:lnTo>
                <a:cubicBezTo>
                  <a:pt x="56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9" name="Freeform 898">
            <a:extLst>
              <a:ext uri="{FF2B5EF4-FFF2-40B4-BE49-F238E27FC236}">
                <a16:creationId xmlns:a16="http://schemas.microsoft.com/office/drawing/2014/main" id="{DD12DF79-5AEC-B949-AACA-590714CC86AA}"/>
              </a:ext>
            </a:extLst>
          </p:cNvPr>
          <p:cNvSpPr/>
          <p:nvPr/>
        </p:nvSpPr>
        <p:spPr>
          <a:xfrm>
            <a:off x="3593113" y="410797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2" y="341"/>
                  <a:pt x="27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0" name="Freeform 899">
            <a:extLst>
              <a:ext uri="{FF2B5EF4-FFF2-40B4-BE49-F238E27FC236}">
                <a16:creationId xmlns:a16="http://schemas.microsoft.com/office/drawing/2014/main" id="{6BBD2B52-2E9D-064E-A2B3-62C47D3AA88D}"/>
              </a:ext>
            </a:extLst>
          </p:cNvPr>
          <p:cNvSpPr/>
          <p:nvPr/>
        </p:nvSpPr>
        <p:spPr>
          <a:xfrm>
            <a:off x="3364874" y="4632497"/>
            <a:ext cx="34668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64" h="1193">
                <a:moveTo>
                  <a:pt x="819" y="680"/>
                </a:moveTo>
                <a:cubicBezTo>
                  <a:pt x="804" y="807"/>
                  <a:pt x="800" y="936"/>
                  <a:pt x="798" y="1006"/>
                </a:cubicBezTo>
                <a:cubicBezTo>
                  <a:pt x="798" y="1026"/>
                  <a:pt x="797" y="1046"/>
                  <a:pt x="796" y="1051"/>
                </a:cubicBezTo>
                <a:cubicBezTo>
                  <a:pt x="790" y="1075"/>
                  <a:pt x="754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8" y="1136"/>
                  <a:pt x="323" y="1125"/>
                  <a:pt x="267" y="1106"/>
                </a:cubicBezTo>
                <a:cubicBezTo>
                  <a:pt x="213" y="1089"/>
                  <a:pt x="179" y="1065"/>
                  <a:pt x="174" y="1040"/>
                </a:cubicBezTo>
                <a:cubicBezTo>
                  <a:pt x="174" y="1036"/>
                  <a:pt x="173" y="1024"/>
                  <a:pt x="173" y="1011"/>
                </a:cubicBezTo>
                <a:cubicBezTo>
                  <a:pt x="170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8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7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62" y="441"/>
                  <a:pt x="836" y="538"/>
                  <a:pt x="819" y="68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7" y="56"/>
                  <a:pt x="655" y="133"/>
                  <a:pt x="655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60" y="354"/>
                </a:move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9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2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2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1" y="1193"/>
                  <a:pt x="498" y="1193"/>
                </a:cubicBezTo>
                <a:cubicBezTo>
                  <a:pt x="578" y="1193"/>
                  <a:pt x="653" y="1184"/>
                  <a:pt x="713" y="1167"/>
                </a:cubicBezTo>
                <a:cubicBezTo>
                  <a:pt x="793" y="1144"/>
                  <a:pt x="840" y="1109"/>
                  <a:pt x="850" y="1063"/>
                </a:cubicBezTo>
                <a:cubicBezTo>
                  <a:pt x="852" y="1057"/>
                  <a:pt x="852" y="1048"/>
                  <a:pt x="853" y="1007"/>
                </a:cubicBezTo>
                <a:cubicBezTo>
                  <a:pt x="855" y="939"/>
                  <a:pt x="859" y="811"/>
                  <a:pt x="874" y="687"/>
                </a:cubicBezTo>
                <a:cubicBezTo>
                  <a:pt x="896" y="503"/>
                  <a:pt x="930" y="429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1" name="Freeform 900">
            <a:extLst>
              <a:ext uri="{FF2B5EF4-FFF2-40B4-BE49-F238E27FC236}">
                <a16:creationId xmlns:a16="http://schemas.microsoft.com/office/drawing/2014/main" id="{14AE5B06-9BFF-5242-BFC1-F805B3C2157B}"/>
              </a:ext>
            </a:extLst>
          </p:cNvPr>
          <p:cNvSpPr/>
          <p:nvPr/>
        </p:nvSpPr>
        <p:spPr>
          <a:xfrm>
            <a:off x="5510474" y="4632497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7" y="905"/>
                  <a:pt x="627" y="780"/>
                </a:cubicBezTo>
                <a:cubicBezTo>
                  <a:pt x="627" y="655"/>
                  <a:pt x="729" y="553"/>
                  <a:pt x="854" y="553"/>
                </a:cubicBezTo>
                <a:cubicBezTo>
                  <a:pt x="979" y="553"/>
                  <a:pt x="1080" y="655"/>
                  <a:pt x="1080" y="780"/>
                </a:cubicBezTo>
                <a:cubicBezTo>
                  <a:pt x="1080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6" y="1050"/>
                  <a:pt x="796" y="1051"/>
                </a:cubicBezTo>
                <a:cubicBezTo>
                  <a:pt x="790" y="1075"/>
                  <a:pt x="754" y="1098"/>
                  <a:pt x="698" y="1114"/>
                </a:cubicBezTo>
                <a:cubicBezTo>
                  <a:pt x="638" y="1131"/>
                  <a:pt x="561" y="1139"/>
                  <a:pt x="479" y="1138"/>
                </a:cubicBezTo>
                <a:cubicBezTo>
                  <a:pt x="398" y="1136"/>
                  <a:pt x="323" y="1125"/>
                  <a:pt x="267" y="1106"/>
                </a:cubicBezTo>
                <a:cubicBezTo>
                  <a:pt x="213" y="1089"/>
                  <a:pt x="179" y="1065"/>
                  <a:pt x="174" y="1040"/>
                </a:cubicBezTo>
                <a:cubicBezTo>
                  <a:pt x="174" y="1036"/>
                  <a:pt x="173" y="1024"/>
                  <a:pt x="173" y="1011"/>
                </a:cubicBezTo>
                <a:cubicBezTo>
                  <a:pt x="169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8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4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7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79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7" y="56"/>
                  <a:pt x="654" y="133"/>
                  <a:pt x="654" y="227"/>
                </a:cubicBezTo>
                <a:lnTo>
                  <a:pt x="654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4" y="515"/>
                </a:cubicBezTo>
                <a:cubicBezTo>
                  <a:pt x="919" y="461"/>
                  <a:pt x="935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9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2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2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4" y="1193"/>
                  <a:pt x="491" y="1193"/>
                  <a:pt x="498" y="1193"/>
                </a:cubicBezTo>
                <a:cubicBezTo>
                  <a:pt x="578" y="1193"/>
                  <a:pt x="653" y="1184"/>
                  <a:pt x="713" y="1167"/>
                </a:cubicBezTo>
                <a:cubicBezTo>
                  <a:pt x="793" y="1144"/>
                  <a:pt x="840" y="1109"/>
                  <a:pt x="850" y="1063"/>
                </a:cubicBezTo>
                <a:cubicBezTo>
                  <a:pt x="851" y="1060"/>
                  <a:pt x="851" y="1056"/>
                  <a:pt x="852" y="1045"/>
                </a:cubicBezTo>
                <a:cubicBezTo>
                  <a:pt x="852" y="1045"/>
                  <a:pt x="853" y="1046"/>
                  <a:pt x="854" y="1046"/>
                </a:cubicBezTo>
                <a:cubicBezTo>
                  <a:pt x="1000" y="1046"/>
                  <a:pt x="1120" y="926"/>
                  <a:pt x="1120" y="780"/>
                </a:cubicBezTo>
                <a:cubicBezTo>
                  <a:pt x="1120" y="650"/>
                  <a:pt x="1026" y="542"/>
                  <a:pt x="903" y="5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2" name="Freeform 901">
            <a:extLst>
              <a:ext uri="{FF2B5EF4-FFF2-40B4-BE49-F238E27FC236}">
                <a16:creationId xmlns:a16="http://schemas.microsoft.com/office/drawing/2014/main" id="{B41919AA-A639-8E4B-B541-3E861E103C96}"/>
              </a:ext>
            </a:extLst>
          </p:cNvPr>
          <p:cNvSpPr/>
          <p:nvPr/>
        </p:nvSpPr>
        <p:spPr>
          <a:xfrm>
            <a:off x="5754553" y="4849937"/>
            <a:ext cx="12636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2" h="352">
                <a:moveTo>
                  <a:pt x="332" y="152"/>
                </a:moveTo>
                <a:lnTo>
                  <a:pt x="195" y="155"/>
                </a:lnTo>
                <a:lnTo>
                  <a:pt x="191" y="19"/>
                </a:lnTo>
                <a:cubicBezTo>
                  <a:pt x="191" y="8"/>
                  <a:pt x="182" y="-1"/>
                  <a:pt x="171" y="0"/>
                </a:cubicBezTo>
                <a:cubicBezTo>
                  <a:pt x="160" y="0"/>
                  <a:pt x="152" y="9"/>
                  <a:pt x="152" y="20"/>
                </a:cubicBezTo>
                <a:lnTo>
                  <a:pt x="156" y="156"/>
                </a:lnTo>
                <a:lnTo>
                  <a:pt x="19" y="160"/>
                </a:lnTo>
                <a:cubicBezTo>
                  <a:pt x="8" y="160"/>
                  <a:pt x="-1" y="169"/>
                  <a:pt x="0" y="180"/>
                </a:cubicBezTo>
                <a:cubicBezTo>
                  <a:pt x="0" y="191"/>
                  <a:pt x="9" y="199"/>
                  <a:pt x="19" y="199"/>
                </a:cubicBezTo>
                <a:lnTo>
                  <a:pt x="20" y="199"/>
                </a:lnTo>
                <a:lnTo>
                  <a:pt x="157" y="196"/>
                </a:lnTo>
                <a:lnTo>
                  <a:pt x="160" y="333"/>
                </a:lnTo>
                <a:cubicBezTo>
                  <a:pt x="160" y="343"/>
                  <a:pt x="169" y="352"/>
                  <a:pt x="180" y="352"/>
                </a:cubicBezTo>
                <a:cubicBezTo>
                  <a:pt x="191" y="351"/>
                  <a:pt x="200" y="342"/>
                  <a:pt x="200" y="332"/>
                </a:cubicBezTo>
                <a:lnTo>
                  <a:pt x="196" y="195"/>
                </a:lnTo>
                <a:lnTo>
                  <a:pt x="333" y="191"/>
                </a:lnTo>
                <a:cubicBezTo>
                  <a:pt x="344" y="191"/>
                  <a:pt x="352" y="182"/>
                  <a:pt x="352" y="171"/>
                </a:cubicBezTo>
                <a:cubicBezTo>
                  <a:pt x="352" y="160"/>
                  <a:pt x="342" y="151"/>
                  <a:pt x="332" y="1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3" name="Freeform 902">
            <a:extLst>
              <a:ext uri="{FF2B5EF4-FFF2-40B4-BE49-F238E27FC236}">
                <a16:creationId xmlns:a16="http://schemas.microsoft.com/office/drawing/2014/main" id="{047E330C-BFAD-3E46-865B-90B591065787}"/>
              </a:ext>
            </a:extLst>
          </p:cNvPr>
          <p:cNvSpPr/>
          <p:nvPr/>
        </p:nvSpPr>
        <p:spPr>
          <a:xfrm>
            <a:off x="4795873" y="4632497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7" y="905"/>
                  <a:pt x="627" y="780"/>
                </a:cubicBezTo>
                <a:cubicBezTo>
                  <a:pt x="627" y="655"/>
                  <a:pt x="729" y="553"/>
                  <a:pt x="854" y="553"/>
                </a:cubicBezTo>
                <a:cubicBezTo>
                  <a:pt x="979" y="553"/>
                  <a:pt x="1080" y="655"/>
                  <a:pt x="1080" y="780"/>
                </a:cubicBezTo>
                <a:cubicBezTo>
                  <a:pt x="1080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6" y="1050"/>
                  <a:pt x="796" y="1051"/>
                </a:cubicBezTo>
                <a:cubicBezTo>
                  <a:pt x="790" y="1075"/>
                  <a:pt x="755" y="1098"/>
                  <a:pt x="698" y="1114"/>
                </a:cubicBezTo>
                <a:cubicBezTo>
                  <a:pt x="638" y="1131"/>
                  <a:pt x="561" y="1139"/>
                  <a:pt x="479" y="1138"/>
                </a:cubicBezTo>
                <a:cubicBezTo>
                  <a:pt x="399" y="1136"/>
                  <a:pt x="323" y="1125"/>
                  <a:pt x="267" y="1106"/>
                </a:cubicBezTo>
                <a:cubicBezTo>
                  <a:pt x="213" y="1089"/>
                  <a:pt x="179" y="1065"/>
                  <a:pt x="174" y="1040"/>
                </a:cubicBezTo>
                <a:cubicBezTo>
                  <a:pt x="174" y="1036"/>
                  <a:pt x="173" y="1024"/>
                  <a:pt x="173" y="1011"/>
                </a:cubicBezTo>
                <a:cubicBezTo>
                  <a:pt x="169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8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7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79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7" y="56"/>
                  <a:pt x="654" y="133"/>
                  <a:pt x="654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4" y="515"/>
                </a:cubicBezTo>
                <a:cubicBezTo>
                  <a:pt x="919" y="461"/>
                  <a:pt x="935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9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2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2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4" y="1193"/>
                  <a:pt x="491" y="1193"/>
                  <a:pt x="498" y="1193"/>
                </a:cubicBezTo>
                <a:cubicBezTo>
                  <a:pt x="578" y="1193"/>
                  <a:pt x="653" y="1184"/>
                  <a:pt x="713" y="1167"/>
                </a:cubicBezTo>
                <a:cubicBezTo>
                  <a:pt x="794" y="1144"/>
                  <a:pt x="840" y="1109"/>
                  <a:pt x="850" y="1063"/>
                </a:cubicBezTo>
                <a:cubicBezTo>
                  <a:pt x="851" y="1060"/>
                  <a:pt x="851" y="1056"/>
                  <a:pt x="852" y="1045"/>
                </a:cubicBezTo>
                <a:cubicBezTo>
                  <a:pt x="853" y="1045"/>
                  <a:pt x="853" y="1046"/>
                  <a:pt x="854" y="1046"/>
                </a:cubicBezTo>
                <a:cubicBezTo>
                  <a:pt x="1000" y="1046"/>
                  <a:pt x="1120" y="926"/>
                  <a:pt x="1120" y="780"/>
                </a:cubicBezTo>
                <a:cubicBezTo>
                  <a:pt x="1120" y="650"/>
                  <a:pt x="1026" y="542"/>
                  <a:pt x="903" y="5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4" name="Freeform 903">
            <a:extLst>
              <a:ext uri="{FF2B5EF4-FFF2-40B4-BE49-F238E27FC236}">
                <a16:creationId xmlns:a16="http://schemas.microsoft.com/office/drawing/2014/main" id="{8E323FA1-9AA8-1E47-93BE-F022C9BE5855}"/>
              </a:ext>
            </a:extLst>
          </p:cNvPr>
          <p:cNvSpPr/>
          <p:nvPr/>
        </p:nvSpPr>
        <p:spPr>
          <a:xfrm>
            <a:off x="5055433" y="4865417"/>
            <a:ext cx="9576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7">
                <a:moveTo>
                  <a:pt x="162" y="133"/>
                </a:moveTo>
                <a:lnTo>
                  <a:pt x="256" y="34"/>
                </a:lnTo>
                <a:cubicBezTo>
                  <a:pt x="263" y="26"/>
                  <a:pt x="263" y="13"/>
                  <a:pt x="255" y="6"/>
                </a:cubicBezTo>
                <a:cubicBezTo>
                  <a:pt x="247" y="-2"/>
                  <a:pt x="235" y="-1"/>
                  <a:pt x="227" y="6"/>
                </a:cubicBezTo>
                <a:lnTo>
                  <a:pt x="133" y="106"/>
                </a:lnTo>
                <a:lnTo>
                  <a:pt x="34" y="12"/>
                </a:lnTo>
                <a:cubicBezTo>
                  <a:pt x="26" y="4"/>
                  <a:pt x="13" y="4"/>
                  <a:pt x="6" y="12"/>
                </a:cubicBezTo>
                <a:cubicBezTo>
                  <a:pt x="-2" y="20"/>
                  <a:pt x="-1" y="33"/>
                  <a:pt x="7" y="40"/>
                </a:cubicBezTo>
                <a:lnTo>
                  <a:pt x="106" y="134"/>
                </a:lnTo>
                <a:lnTo>
                  <a:pt x="12" y="234"/>
                </a:lnTo>
                <a:cubicBezTo>
                  <a:pt x="4" y="242"/>
                  <a:pt x="5" y="254"/>
                  <a:pt x="13" y="261"/>
                </a:cubicBezTo>
                <a:cubicBezTo>
                  <a:pt x="16" y="265"/>
                  <a:pt x="21" y="267"/>
                  <a:pt x="26" y="267"/>
                </a:cubicBezTo>
                <a:cubicBezTo>
                  <a:pt x="31" y="267"/>
                  <a:pt x="37" y="265"/>
                  <a:pt x="40" y="261"/>
                </a:cubicBezTo>
                <a:lnTo>
                  <a:pt x="135" y="162"/>
                </a:lnTo>
                <a:lnTo>
                  <a:pt x="234" y="256"/>
                </a:lnTo>
                <a:cubicBezTo>
                  <a:pt x="238" y="259"/>
                  <a:pt x="243" y="261"/>
                  <a:pt x="247" y="261"/>
                </a:cubicBezTo>
                <a:cubicBezTo>
                  <a:pt x="253" y="261"/>
                  <a:pt x="258" y="259"/>
                  <a:pt x="262" y="255"/>
                </a:cubicBezTo>
                <a:cubicBezTo>
                  <a:pt x="269" y="247"/>
                  <a:pt x="269" y="234"/>
                  <a:pt x="261" y="2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5" name="Freeform 904">
            <a:extLst>
              <a:ext uri="{FF2B5EF4-FFF2-40B4-BE49-F238E27FC236}">
                <a16:creationId xmlns:a16="http://schemas.microsoft.com/office/drawing/2014/main" id="{0547FD7E-E6B1-F041-8EF8-1CE09FDDAD6E}"/>
              </a:ext>
            </a:extLst>
          </p:cNvPr>
          <p:cNvSpPr/>
          <p:nvPr/>
        </p:nvSpPr>
        <p:spPr>
          <a:xfrm>
            <a:off x="4079113" y="4632497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8" y="905"/>
                  <a:pt x="628" y="780"/>
                </a:cubicBezTo>
                <a:cubicBezTo>
                  <a:pt x="628" y="655"/>
                  <a:pt x="729" y="553"/>
                  <a:pt x="854" y="553"/>
                </a:cubicBezTo>
                <a:cubicBezTo>
                  <a:pt x="979" y="553"/>
                  <a:pt x="1081" y="655"/>
                  <a:pt x="1081" y="780"/>
                </a:cubicBezTo>
                <a:cubicBezTo>
                  <a:pt x="1081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7" y="1050"/>
                  <a:pt x="797" y="1051"/>
                </a:cubicBezTo>
                <a:cubicBezTo>
                  <a:pt x="791" y="1075"/>
                  <a:pt x="755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9" y="1136"/>
                  <a:pt x="324" y="1125"/>
                  <a:pt x="267" y="1106"/>
                </a:cubicBezTo>
                <a:cubicBezTo>
                  <a:pt x="213" y="1089"/>
                  <a:pt x="180" y="1065"/>
                  <a:pt x="175" y="1040"/>
                </a:cubicBezTo>
                <a:cubicBezTo>
                  <a:pt x="174" y="1036"/>
                  <a:pt x="174" y="1024"/>
                  <a:pt x="173" y="1011"/>
                </a:cubicBezTo>
                <a:cubicBezTo>
                  <a:pt x="170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9" y="487"/>
                  <a:pt x="284" y="487"/>
                </a:cubicBezTo>
                <a:cubicBezTo>
                  <a:pt x="299" y="487"/>
                  <a:pt x="312" y="475"/>
                  <a:pt x="312" y="460"/>
                </a:cubicBezTo>
                <a:lnTo>
                  <a:pt x="312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3" y="487"/>
                </a:cubicBezTo>
                <a:cubicBezTo>
                  <a:pt x="698" y="487"/>
                  <a:pt x="710" y="475"/>
                  <a:pt x="710" y="460"/>
                </a:cubicBezTo>
                <a:lnTo>
                  <a:pt x="710" y="384"/>
                </a:lnTo>
                <a:lnTo>
                  <a:pt x="898" y="384"/>
                </a:lnTo>
                <a:cubicBezTo>
                  <a:pt x="880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8" y="56"/>
                  <a:pt x="655" y="133"/>
                  <a:pt x="655" y="227"/>
                </a:cubicBezTo>
                <a:lnTo>
                  <a:pt x="655" y="329"/>
                </a:lnTo>
                <a:lnTo>
                  <a:pt x="312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5" y="515"/>
                </a:cubicBezTo>
                <a:cubicBezTo>
                  <a:pt x="919" y="461"/>
                  <a:pt x="936" y="422"/>
                  <a:pt x="955" y="399"/>
                </a:cubicBezTo>
                <a:cubicBezTo>
                  <a:pt x="965" y="386"/>
                  <a:pt x="968" y="369"/>
                  <a:pt x="961" y="354"/>
                </a:cubicBezTo>
                <a:cubicBezTo>
                  <a:pt x="954" y="339"/>
                  <a:pt x="939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cubicBezTo>
                  <a:pt x="27" y="329"/>
                  <a:pt x="12" y="338"/>
                  <a:pt x="4" y="353"/>
                </a:cubicBezTo>
                <a:cubicBezTo>
                  <a:pt x="-3" y="368"/>
                  <a:pt x="-1" y="386"/>
                  <a:pt x="10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3" y="829"/>
                  <a:pt x="117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3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2" y="1193"/>
                  <a:pt x="498" y="1193"/>
                </a:cubicBezTo>
                <a:cubicBezTo>
                  <a:pt x="578" y="1193"/>
                  <a:pt x="654" y="1184"/>
                  <a:pt x="713" y="1167"/>
                </a:cubicBezTo>
                <a:cubicBezTo>
                  <a:pt x="794" y="1144"/>
                  <a:pt x="840" y="1109"/>
                  <a:pt x="851" y="1063"/>
                </a:cubicBezTo>
                <a:cubicBezTo>
                  <a:pt x="851" y="1060"/>
                  <a:pt x="852" y="1056"/>
                  <a:pt x="852" y="1045"/>
                </a:cubicBezTo>
                <a:cubicBezTo>
                  <a:pt x="853" y="1045"/>
                  <a:pt x="854" y="1046"/>
                  <a:pt x="854" y="1046"/>
                </a:cubicBezTo>
                <a:cubicBezTo>
                  <a:pt x="1001" y="1046"/>
                  <a:pt x="1120" y="926"/>
                  <a:pt x="1120" y="780"/>
                </a:cubicBezTo>
                <a:cubicBezTo>
                  <a:pt x="1120" y="650"/>
                  <a:pt x="1027" y="542"/>
                  <a:pt x="903" y="5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6" name="Freeform 905">
            <a:extLst>
              <a:ext uri="{FF2B5EF4-FFF2-40B4-BE49-F238E27FC236}">
                <a16:creationId xmlns:a16="http://schemas.microsoft.com/office/drawing/2014/main" id="{EE66598A-433F-F246-B5AA-9A536A5EBBD3}"/>
              </a:ext>
            </a:extLst>
          </p:cNvPr>
          <p:cNvSpPr/>
          <p:nvPr/>
        </p:nvSpPr>
        <p:spPr>
          <a:xfrm>
            <a:off x="4326793" y="4862536"/>
            <a:ext cx="11916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" h="283">
                <a:moveTo>
                  <a:pt x="325" y="5"/>
                </a:moveTo>
                <a:cubicBezTo>
                  <a:pt x="316" y="-2"/>
                  <a:pt x="304" y="-1"/>
                  <a:pt x="297" y="7"/>
                </a:cubicBezTo>
                <a:lnTo>
                  <a:pt x="114" y="234"/>
                </a:lnTo>
                <a:lnTo>
                  <a:pt x="34" y="152"/>
                </a:lnTo>
                <a:cubicBezTo>
                  <a:pt x="27" y="144"/>
                  <a:pt x="14" y="144"/>
                  <a:pt x="6" y="152"/>
                </a:cubicBezTo>
                <a:cubicBezTo>
                  <a:pt x="-2" y="160"/>
                  <a:pt x="-2" y="172"/>
                  <a:pt x="6" y="180"/>
                </a:cubicBezTo>
                <a:lnTo>
                  <a:pt x="102" y="277"/>
                </a:lnTo>
                <a:cubicBezTo>
                  <a:pt x="102" y="278"/>
                  <a:pt x="102" y="278"/>
                  <a:pt x="102" y="278"/>
                </a:cubicBezTo>
                <a:cubicBezTo>
                  <a:pt x="103" y="278"/>
                  <a:pt x="103" y="278"/>
                  <a:pt x="103" y="279"/>
                </a:cubicBezTo>
                <a:cubicBezTo>
                  <a:pt x="104" y="279"/>
                  <a:pt x="104" y="279"/>
                  <a:pt x="104" y="280"/>
                </a:cubicBezTo>
                <a:cubicBezTo>
                  <a:pt x="105" y="280"/>
                  <a:pt x="105" y="280"/>
                  <a:pt x="105" y="280"/>
                </a:cubicBezTo>
                <a:cubicBezTo>
                  <a:pt x="106" y="280"/>
                  <a:pt x="106" y="281"/>
                  <a:pt x="106" y="281"/>
                </a:cubicBezTo>
                <a:lnTo>
                  <a:pt x="107" y="281"/>
                </a:lnTo>
                <a:cubicBezTo>
                  <a:pt x="107" y="281"/>
                  <a:pt x="108" y="281"/>
                  <a:pt x="108" y="282"/>
                </a:cubicBezTo>
                <a:lnTo>
                  <a:pt x="109" y="282"/>
                </a:lnTo>
                <a:lnTo>
                  <a:pt x="110" y="282"/>
                </a:lnTo>
                <a:cubicBezTo>
                  <a:pt x="111" y="283"/>
                  <a:pt x="111" y="283"/>
                  <a:pt x="111" y="283"/>
                </a:cubicBezTo>
                <a:cubicBezTo>
                  <a:pt x="112" y="283"/>
                  <a:pt x="112" y="283"/>
                  <a:pt x="112" y="283"/>
                </a:cubicBezTo>
                <a:lnTo>
                  <a:pt x="113" y="283"/>
                </a:lnTo>
                <a:cubicBezTo>
                  <a:pt x="114" y="283"/>
                  <a:pt x="114" y="283"/>
                  <a:pt x="114" y="283"/>
                </a:cubicBezTo>
                <a:cubicBezTo>
                  <a:pt x="115" y="283"/>
                  <a:pt x="115" y="283"/>
                  <a:pt x="116" y="283"/>
                </a:cubicBezTo>
                <a:cubicBezTo>
                  <a:pt x="116" y="283"/>
                  <a:pt x="117" y="283"/>
                  <a:pt x="118" y="283"/>
                </a:cubicBezTo>
                <a:cubicBezTo>
                  <a:pt x="119" y="283"/>
                  <a:pt x="119" y="283"/>
                  <a:pt x="120" y="283"/>
                </a:cubicBezTo>
                <a:cubicBezTo>
                  <a:pt x="121" y="283"/>
                  <a:pt x="121" y="282"/>
                  <a:pt x="122" y="282"/>
                </a:cubicBezTo>
                <a:cubicBezTo>
                  <a:pt x="123" y="282"/>
                  <a:pt x="123" y="282"/>
                  <a:pt x="124" y="281"/>
                </a:cubicBezTo>
                <a:cubicBezTo>
                  <a:pt x="125" y="281"/>
                  <a:pt x="125" y="281"/>
                  <a:pt x="125" y="280"/>
                </a:cubicBezTo>
                <a:cubicBezTo>
                  <a:pt x="126" y="280"/>
                  <a:pt x="126" y="280"/>
                  <a:pt x="126" y="280"/>
                </a:cubicBezTo>
                <a:cubicBezTo>
                  <a:pt x="127" y="280"/>
                  <a:pt x="127" y="280"/>
                  <a:pt x="127" y="279"/>
                </a:cubicBezTo>
                <a:lnTo>
                  <a:pt x="128" y="279"/>
                </a:lnTo>
                <a:lnTo>
                  <a:pt x="129" y="278"/>
                </a:lnTo>
                <a:lnTo>
                  <a:pt x="130" y="277"/>
                </a:lnTo>
                <a:cubicBezTo>
                  <a:pt x="130" y="277"/>
                  <a:pt x="130" y="276"/>
                  <a:pt x="131" y="276"/>
                </a:cubicBezTo>
                <a:lnTo>
                  <a:pt x="328" y="32"/>
                </a:lnTo>
                <a:cubicBezTo>
                  <a:pt x="334" y="24"/>
                  <a:pt x="333" y="11"/>
                  <a:pt x="325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7" name="Freeform 906">
            <a:extLst>
              <a:ext uri="{FF2B5EF4-FFF2-40B4-BE49-F238E27FC236}">
                <a16:creationId xmlns:a16="http://schemas.microsoft.com/office/drawing/2014/main" id="{1757B320-A2D6-2445-B51A-E8848A94EFC0}"/>
              </a:ext>
            </a:extLst>
          </p:cNvPr>
          <p:cNvSpPr/>
          <p:nvPr/>
        </p:nvSpPr>
        <p:spPr>
          <a:xfrm>
            <a:off x="2649193" y="4632497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7" y="905"/>
                  <a:pt x="627" y="780"/>
                </a:cubicBezTo>
                <a:cubicBezTo>
                  <a:pt x="627" y="655"/>
                  <a:pt x="729" y="553"/>
                  <a:pt x="854" y="553"/>
                </a:cubicBezTo>
                <a:cubicBezTo>
                  <a:pt x="979" y="553"/>
                  <a:pt x="1080" y="655"/>
                  <a:pt x="1080" y="780"/>
                </a:cubicBezTo>
                <a:cubicBezTo>
                  <a:pt x="1080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6" y="1050"/>
                  <a:pt x="796" y="1051"/>
                </a:cubicBezTo>
                <a:cubicBezTo>
                  <a:pt x="790" y="1075"/>
                  <a:pt x="754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9" y="1136"/>
                  <a:pt x="323" y="1125"/>
                  <a:pt x="267" y="1106"/>
                </a:cubicBezTo>
                <a:cubicBezTo>
                  <a:pt x="213" y="1089"/>
                  <a:pt x="179" y="1065"/>
                  <a:pt x="174" y="1040"/>
                </a:cubicBezTo>
                <a:cubicBezTo>
                  <a:pt x="174" y="1036"/>
                  <a:pt x="173" y="1024"/>
                  <a:pt x="173" y="1011"/>
                </a:cubicBezTo>
                <a:cubicBezTo>
                  <a:pt x="169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8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8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79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8" y="56"/>
                  <a:pt x="655" y="133"/>
                  <a:pt x="655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4" y="515"/>
                </a:cubicBezTo>
                <a:cubicBezTo>
                  <a:pt x="919" y="461"/>
                  <a:pt x="936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9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2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2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1" y="1193"/>
                  <a:pt x="498" y="1193"/>
                </a:cubicBezTo>
                <a:cubicBezTo>
                  <a:pt x="578" y="1193"/>
                  <a:pt x="653" y="1184"/>
                  <a:pt x="713" y="1167"/>
                </a:cubicBezTo>
                <a:cubicBezTo>
                  <a:pt x="794" y="1144"/>
                  <a:pt x="840" y="1109"/>
                  <a:pt x="850" y="1063"/>
                </a:cubicBezTo>
                <a:cubicBezTo>
                  <a:pt x="851" y="1060"/>
                  <a:pt x="852" y="1056"/>
                  <a:pt x="852" y="1045"/>
                </a:cubicBezTo>
                <a:cubicBezTo>
                  <a:pt x="853" y="1045"/>
                  <a:pt x="853" y="1046"/>
                  <a:pt x="854" y="1046"/>
                </a:cubicBezTo>
                <a:cubicBezTo>
                  <a:pt x="1000" y="1046"/>
                  <a:pt x="1120" y="926"/>
                  <a:pt x="1120" y="780"/>
                </a:cubicBezTo>
                <a:cubicBezTo>
                  <a:pt x="1120" y="650"/>
                  <a:pt x="1026" y="542"/>
                  <a:pt x="903" y="5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8" name="Freeform 907">
            <a:extLst>
              <a:ext uri="{FF2B5EF4-FFF2-40B4-BE49-F238E27FC236}">
                <a16:creationId xmlns:a16="http://schemas.microsoft.com/office/drawing/2014/main" id="{FA111C2C-D408-FD40-BCF5-C75B8951A8B7}"/>
              </a:ext>
            </a:extLst>
          </p:cNvPr>
          <p:cNvSpPr/>
          <p:nvPr/>
        </p:nvSpPr>
        <p:spPr>
          <a:xfrm>
            <a:off x="2933594" y="4874056"/>
            <a:ext cx="3600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" h="243">
                <a:moveTo>
                  <a:pt x="76" y="0"/>
                </a:moveTo>
                <a:lnTo>
                  <a:pt x="75" y="0"/>
                </a:lnTo>
                <a:cubicBezTo>
                  <a:pt x="68" y="0"/>
                  <a:pt x="60" y="1"/>
                  <a:pt x="51" y="4"/>
                </a:cubicBezTo>
                <a:lnTo>
                  <a:pt x="17" y="14"/>
                </a:lnTo>
                <a:cubicBezTo>
                  <a:pt x="7" y="17"/>
                  <a:pt x="0" y="26"/>
                  <a:pt x="0" y="36"/>
                </a:cubicBezTo>
                <a:cubicBezTo>
                  <a:pt x="0" y="48"/>
                  <a:pt x="10" y="59"/>
                  <a:pt x="22" y="59"/>
                </a:cubicBezTo>
                <a:cubicBezTo>
                  <a:pt x="25" y="59"/>
                  <a:pt x="29" y="58"/>
                  <a:pt x="32" y="57"/>
                </a:cubicBezTo>
                <a:lnTo>
                  <a:pt x="50" y="53"/>
                </a:lnTo>
                <a:lnTo>
                  <a:pt x="50" y="217"/>
                </a:lnTo>
                <a:cubicBezTo>
                  <a:pt x="50" y="231"/>
                  <a:pt x="62" y="243"/>
                  <a:pt x="76" y="243"/>
                </a:cubicBezTo>
                <a:cubicBezTo>
                  <a:pt x="90" y="243"/>
                  <a:pt x="101" y="231"/>
                  <a:pt x="101" y="217"/>
                </a:cubicBezTo>
                <a:lnTo>
                  <a:pt x="101" y="25"/>
                </a:lnTo>
                <a:cubicBezTo>
                  <a:pt x="101" y="11"/>
                  <a:pt x="90" y="0"/>
                  <a:pt x="7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9" name="Freeform 908">
            <a:extLst>
              <a:ext uri="{FF2B5EF4-FFF2-40B4-BE49-F238E27FC236}">
                <a16:creationId xmlns:a16="http://schemas.microsoft.com/office/drawing/2014/main" id="{8FE6007E-C319-BF44-B755-DADF6E749300}"/>
              </a:ext>
            </a:extLst>
          </p:cNvPr>
          <p:cNvSpPr/>
          <p:nvPr/>
        </p:nvSpPr>
        <p:spPr>
          <a:xfrm>
            <a:off x="1933512" y="4632497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7" y="905"/>
                  <a:pt x="627" y="780"/>
                </a:cubicBezTo>
                <a:cubicBezTo>
                  <a:pt x="627" y="655"/>
                  <a:pt x="729" y="553"/>
                  <a:pt x="854" y="553"/>
                </a:cubicBezTo>
                <a:cubicBezTo>
                  <a:pt x="979" y="553"/>
                  <a:pt x="1080" y="655"/>
                  <a:pt x="1080" y="780"/>
                </a:cubicBezTo>
                <a:cubicBezTo>
                  <a:pt x="1080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7" y="1050"/>
                  <a:pt x="796" y="1051"/>
                </a:cubicBezTo>
                <a:cubicBezTo>
                  <a:pt x="790" y="1075"/>
                  <a:pt x="755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9" y="1136"/>
                  <a:pt x="323" y="1125"/>
                  <a:pt x="267" y="1106"/>
                </a:cubicBezTo>
                <a:cubicBezTo>
                  <a:pt x="213" y="1089"/>
                  <a:pt x="180" y="1065"/>
                  <a:pt x="174" y="1040"/>
                </a:cubicBezTo>
                <a:cubicBezTo>
                  <a:pt x="174" y="1036"/>
                  <a:pt x="174" y="1024"/>
                  <a:pt x="173" y="1011"/>
                </a:cubicBezTo>
                <a:cubicBezTo>
                  <a:pt x="170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9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8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79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8" y="56"/>
                  <a:pt x="655" y="133"/>
                  <a:pt x="655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5" y="515"/>
                </a:cubicBezTo>
                <a:cubicBezTo>
                  <a:pt x="919" y="461"/>
                  <a:pt x="936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lnTo>
                  <a:pt x="43" y="329"/>
                </a:lnTo>
                <a:cubicBezTo>
                  <a:pt x="26" y="329"/>
                  <a:pt x="12" y="338"/>
                  <a:pt x="4" y="353"/>
                </a:cubicBezTo>
                <a:cubicBezTo>
                  <a:pt x="-3" y="368"/>
                  <a:pt x="-1" y="386"/>
                  <a:pt x="10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3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2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1" y="1193"/>
                  <a:pt x="498" y="1193"/>
                </a:cubicBezTo>
                <a:cubicBezTo>
                  <a:pt x="578" y="1193"/>
                  <a:pt x="654" y="1184"/>
                  <a:pt x="713" y="1167"/>
                </a:cubicBezTo>
                <a:cubicBezTo>
                  <a:pt x="794" y="1144"/>
                  <a:pt x="840" y="1109"/>
                  <a:pt x="851" y="1063"/>
                </a:cubicBezTo>
                <a:cubicBezTo>
                  <a:pt x="851" y="1060"/>
                  <a:pt x="852" y="1056"/>
                  <a:pt x="852" y="1045"/>
                </a:cubicBezTo>
                <a:cubicBezTo>
                  <a:pt x="853" y="1045"/>
                  <a:pt x="853" y="1046"/>
                  <a:pt x="854" y="1046"/>
                </a:cubicBezTo>
                <a:cubicBezTo>
                  <a:pt x="1001" y="1046"/>
                  <a:pt x="1120" y="926"/>
                  <a:pt x="1120" y="780"/>
                </a:cubicBezTo>
                <a:cubicBezTo>
                  <a:pt x="1120" y="650"/>
                  <a:pt x="1026" y="542"/>
                  <a:pt x="903" y="5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0" name="Freeform 909">
            <a:extLst>
              <a:ext uri="{FF2B5EF4-FFF2-40B4-BE49-F238E27FC236}">
                <a16:creationId xmlns:a16="http://schemas.microsoft.com/office/drawing/2014/main" id="{F458FB74-8C38-0149-BAE3-D8A693D85E82}"/>
              </a:ext>
            </a:extLst>
          </p:cNvPr>
          <p:cNvSpPr/>
          <p:nvPr/>
        </p:nvSpPr>
        <p:spPr>
          <a:xfrm>
            <a:off x="2194513" y="4866857"/>
            <a:ext cx="92520" cy="92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8" h="258">
                <a:moveTo>
                  <a:pt x="253" y="5"/>
                </a:moveTo>
                <a:cubicBezTo>
                  <a:pt x="246" y="-2"/>
                  <a:pt x="235" y="-2"/>
                  <a:pt x="228" y="5"/>
                </a:cubicBezTo>
                <a:lnTo>
                  <a:pt x="5" y="227"/>
                </a:lnTo>
                <a:cubicBezTo>
                  <a:pt x="-2" y="234"/>
                  <a:pt x="-2" y="246"/>
                  <a:pt x="5" y="253"/>
                </a:cubicBezTo>
                <a:cubicBezTo>
                  <a:pt x="9" y="256"/>
                  <a:pt x="13" y="258"/>
                  <a:pt x="18" y="258"/>
                </a:cubicBezTo>
                <a:cubicBezTo>
                  <a:pt x="22" y="258"/>
                  <a:pt x="27" y="256"/>
                  <a:pt x="30" y="253"/>
                </a:cubicBezTo>
                <a:lnTo>
                  <a:pt x="253" y="30"/>
                </a:lnTo>
                <a:cubicBezTo>
                  <a:pt x="260" y="23"/>
                  <a:pt x="260" y="12"/>
                  <a:pt x="253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1" name="Freeform 910">
            <a:extLst>
              <a:ext uri="{FF2B5EF4-FFF2-40B4-BE49-F238E27FC236}">
                <a16:creationId xmlns:a16="http://schemas.microsoft.com/office/drawing/2014/main" id="{788273C0-CAEB-1645-ACF7-BF0C4DECC684}"/>
              </a:ext>
            </a:extLst>
          </p:cNvPr>
          <p:cNvSpPr/>
          <p:nvPr/>
        </p:nvSpPr>
        <p:spPr>
          <a:xfrm>
            <a:off x="2188753" y="4860376"/>
            <a:ext cx="4500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6">
                <a:moveTo>
                  <a:pt x="63" y="35"/>
                </a:moveTo>
                <a:cubicBezTo>
                  <a:pt x="78" y="35"/>
                  <a:pt x="91" y="48"/>
                  <a:pt x="91" y="63"/>
                </a:cubicBezTo>
                <a:cubicBezTo>
                  <a:pt x="91" y="78"/>
                  <a:pt x="78" y="91"/>
                  <a:pt x="63" y="91"/>
                </a:cubicBezTo>
                <a:cubicBezTo>
                  <a:pt x="48" y="91"/>
                  <a:pt x="35" y="78"/>
                  <a:pt x="35" y="63"/>
                </a:cubicBezTo>
                <a:cubicBezTo>
                  <a:pt x="35" y="48"/>
                  <a:pt x="48" y="35"/>
                  <a:pt x="63" y="35"/>
                </a:cubicBezTo>
                <a:close/>
                <a:moveTo>
                  <a:pt x="63" y="126"/>
                </a:moveTo>
                <a:cubicBezTo>
                  <a:pt x="98" y="126"/>
                  <a:pt x="126" y="98"/>
                  <a:pt x="126" y="63"/>
                </a:cubicBezTo>
                <a:cubicBezTo>
                  <a:pt x="126" y="28"/>
                  <a:pt x="98" y="0"/>
                  <a:pt x="63" y="0"/>
                </a:cubicBezTo>
                <a:cubicBezTo>
                  <a:pt x="28" y="0"/>
                  <a:pt x="0" y="28"/>
                  <a:pt x="0" y="63"/>
                </a:cubicBezTo>
                <a:cubicBezTo>
                  <a:pt x="0" y="98"/>
                  <a:pt x="28" y="126"/>
                  <a:pt x="63" y="1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2" name="Freeform 911">
            <a:extLst>
              <a:ext uri="{FF2B5EF4-FFF2-40B4-BE49-F238E27FC236}">
                <a16:creationId xmlns:a16="http://schemas.microsoft.com/office/drawing/2014/main" id="{18D6E07A-C280-D745-9F1B-20542F1F150A}"/>
              </a:ext>
            </a:extLst>
          </p:cNvPr>
          <p:cNvSpPr/>
          <p:nvPr/>
        </p:nvSpPr>
        <p:spPr>
          <a:xfrm>
            <a:off x="2248873" y="4920497"/>
            <a:ext cx="4536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127">
                <a:moveTo>
                  <a:pt x="64" y="91"/>
                </a:moveTo>
                <a:cubicBezTo>
                  <a:pt x="48" y="91"/>
                  <a:pt x="36" y="79"/>
                  <a:pt x="36" y="63"/>
                </a:cubicBezTo>
                <a:cubicBezTo>
                  <a:pt x="36" y="48"/>
                  <a:pt x="48" y="36"/>
                  <a:pt x="64" y="36"/>
                </a:cubicBezTo>
                <a:cubicBezTo>
                  <a:pt x="79" y="36"/>
                  <a:pt x="91" y="48"/>
                  <a:pt x="91" y="63"/>
                </a:cubicBezTo>
                <a:cubicBezTo>
                  <a:pt x="91" y="79"/>
                  <a:pt x="79" y="91"/>
                  <a:pt x="64" y="91"/>
                </a:cubicBezTo>
                <a:close/>
                <a:moveTo>
                  <a:pt x="64" y="0"/>
                </a:moveTo>
                <a:cubicBezTo>
                  <a:pt x="29" y="0"/>
                  <a:pt x="0" y="28"/>
                  <a:pt x="0" y="63"/>
                </a:cubicBezTo>
                <a:cubicBezTo>
                  <a:pt x="0" y="98"/>
                  <a:pt x="29" y="127"/>
                  <a:pt x="64" y="127"/>
                </a:cubicBezTo>
                <a:cubicBezTo>
                  <a:pt x="98" y="127"/>
                  <a:pt x="127" y="98"/>
                  <a:pt x="127" y="63"/>
                </a:cubicBezTo>
                <a:cubicBezTo>
                  <a:pt x="127" y="28"/>
                  <a:pt x="98" y="0"/>
                  <a:pt x="6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3" name="Freeform 912">
            <a:extLst>
              <a:ext uri="{FF2B5EF4-FFF2-40B4-BE49-F238E27FC236}">
                <a16:creationId xmlns:a16="http://schemas.microsoft.com/office/drawing/2014/main" id="{3FFBB567-E8C3-6A4B-A26A-60EDCEFCC609}"/>
              </a:ext>
            </a:extLst>
          </p:cNvPr>
          <p:cNvSpPr/>
          <p:nvPr/>
        </p:nvSpPr>
        <p:spPr>
          <a:xfrm>
            <a:off x="1218553" y="4632497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7" y="905"/>
                  <a:pt x="627" y="780"/>
                </a:cubicBezTo>
                <a:cubicBezTo>
                  <a:pt x="627" y="655"/>
                  <a:pt x="729" y="553"/>
                  <a:pt x="854" y="553"/>
                </a:cubicBezTo>
                <a:cubicBezTo>
                  <a:pt x="979" y="553"/>
                  <a:pt x="1080" y="655"/>
                  <a:pt x="1080" y="780"/>
                </a:cubicBezTo>
                <a:cubicBezTo>
                  <a:pt x="1080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7" y="1050"/>
                  <a:pt x="796" y="1051"/>
                </a:cubicBezTo>
                <a:cubicBezTo>
                  <a:pt x="790" y="1075"/>
                  <a:pt x="755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9" y="1136"/>
                  <a:pt x="323" y="1125"/>
                  <a:pt x="267" y="1106"/>
                </a:cubicBezTo>
                <a:cubicBezTo>
                  <a:pt x="213" y="1089"/>
                  <a:pt x="179" y="1065"/>
                  <a:pt x="174" y="1040"/>
                </a:cubicBezTo>
                <a:cubicBezTo>
                  <a:pt x="174" y="1036"/>
                  <a:pt x="174" y="1024"/>
                  <a:pt x="173" y="1011"/>
                </a:cubicBezTo>
                <a:cubicBezTo>
                  <a:pt x="169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8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8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79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7" y="56"/>
                  <a:pt x="654" y="133"/>
                  <a:pt x="654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5" y="515"/>
                </a:cubicBezTo>
                <a:cubicBezTo>
                  <a:pt x="919" y="461"/>
                  <a:pt x="935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10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2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2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1" y="1193"/>
                  <a:pt x="498" y="1193"/>
                </a:cubicBezTo>
                <a:cubicBezTo>
                  <a:pt x="578" y="1193"/>
                  <a:pt x="654" y="1184"/>
                  <a:pt x="713" y="1167"/>
                </a:cubicBezTo>
                <a:cubicBezTo>
                  <a:pt x="794" y="1144"/>
                  <a:pt x="840" y="1109"/>
                  <a:pt x="850" y="1063"/>
                </a:cubicBezTo>
                <a:cubicBezTo>
                  <a:pt x="851" y="1060"/>
                  <a:pt x="852" y="1056"/>
                  <a:pt x="852" y="1045"/>
                </a:cubicBezTo>
                <a:cubicBezTo>
                  <a:pt x="853" y="1045"/>
                  <a:pt x="853" y="1046"/>
                  <a:pt x="854" y="1046"/>
                </a:cubicBezTo>
                <a:cubicBezTo>
                  <a:pt x="1000" y="1046"/>
                  <a:pt x="1120" y="926"/>
                  <a:pt x="1120" y="780"/>
                </a:cubicBezTo>
                <a:cubicBezTo>
                  <a:pt x="1120" y="650"/>
                  <a:pt x="1026" y="542"/>
                  <a:pt x="903" y="5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4" name="Freeform 913">
            <a:extLst>
              <a:ext uri="{FF2B5EF4-FFF2-40B4-BE49-F238E27FC236}">
                <a16:creationId xmlns:a16="http://schemas.microsoft.com/office/drawing/2014/main" id="{9379D28D-93DE-4042-BC26-74621447684D}"/>
              </a:ext>
            </a:extLst>
          </p:cNvPr>
          <p:cNvSpPr/>
          <p:nvPr/>
        </p:nvSpPr>
        <p:spPr>
          <a:xfrm>
            <a:off x="1477753" y="4858577"/>
            <a:ext cx="95760" cy="10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305">
                <a:moveTo>
                  <a:pt x="182" y="224"/>
                </a:moveTo>
                <a:cubicBezTo>
                  <a:pt x="171" y="240"/>
                  <a:pt x="148" y="255"/>
                  <a:pt x="134" y="263"/>
                </a:cubicBezTo>
                <a:cubicBezTo>
                  <a:pt x="120" y="255"/>
                  <a:pt x="97" y="240"/>
                  <a:pt x="85" y="224"/>
                </a:cubicBezTo>
                <a:cubicBezTo>
                  <a:pt x="55" y="179"/>
                  <a:pt x="44" y="108"/>
                  <a:pt x="40" y="74"/>
                </a:cubicBezTo>
                <a:cubicBezTo>
                  <a:pt x="86" y="70"/>
                  <a:pt x="118" y="52"/>
                  <a:pt x="134" y="41"/>
                </a:cubicBezTo>
                <a:cubicBezTo>
                  <a:pt x="150" y="52"/>
                  <a:pt x="181" y="69"/>
                  <a:pt x="227" y="74"/>
                </a:cubicBezTo>
                <a:cubicBezTo>
                  <a:pt x="224" y="107"/>
                  <a:pt x="213" y="179"/>
                  <a:pt x="182" y="224"/>
                </a:cubicBezTo>
                <a:close/>
                <a:moveTo>
                  <a:pt x="235" y="35"/>
                </a:moveTo>
                <a:cubicBezTo>
                  <a:pt x="194" y="32"/>
                  <a:pt x="167" y="16"/>
                  <a:pt x="155" y="7"/>
                </a:cubicBezTo>
                <a:cubicBezTo>
                  <a:pt x="142" y="-2"/>
                  <a:pt x="126" y="-2"/>
                  <a:pt x="114" y="7"/>
                </a:cubicBezTo>
                <a:cubicBezTo>
                  <a:pt x="101" y="16"/>
                  <a:pt x="74" y="32"/>
                  <a:pt x="32" y="35"/>
                </a:cubicBezTo>
                <a:cubicBezTo>
                  <a:pt x="23" y="36"/>
                  <a:pt x="14" y="40"/>
                  <a:pt x="8" y="48"/>
                </a:cubicBezTo>
                <a:cubicBezTo>
                  <a:pt x="2" y="55"/>
                  <a:pt x="0" y="64"/>
                  <a:pt x="0" y="73"/>
                </a:cubicBezTo>
                <a:cubicBezTo>
                  <a:pt x="5" y="115"/>
                  <a:pt x="17" y="194"/>
                  <a:pt x="53" y="246"/>
                </a:cubicBezTo>
                <a:cubicBezTo>
                  <a:pt x="75" y="279"/>
                  <a:pt x="124" y="302"/>
                  <a:pt x="126" y="303"/>
                </a:cubicBezTo>
                <a:cubicBezTo>
                  <a:pt x="128" y="304"/>
                  <a:pt x="131" y="305"/>
                  <a:pt x="134" y="305"/>
                </a:cubicBezTo>
                <a:cubicBezTo>
                  <a:pt x="137" y="305"/>
                  <a:pt x="140" y="304"/>
                  <a:pt x="142" y="303"/>
                </a:cubicBezTo>
                <a:cubicBezTo>
                  <a:pt x="144" y="302"/>
                  <a:pt x="192" y="279"/>
                  <a:pt x="215" y="246"/>
                </a:cubicBezTo>
                <a:cubicBezTo>
                  <a:pt x="251" y="194"/>
                  <a:pt x="263" y="115"/>
                  <a:pt x="267" y="73"/>
                </a:cubicBezTo>
                <a:cubicBezTo>
                  <a:pt x="268" y="63"/>
                  <a:pt x="265" y="54"/>
                  <a:pt x="259" y="47"/>
                </a:cubicBezTo>
                <a:cubicBezTo>
                  <a:pt x="253" y="40"/>
                  <a:pt x="245" y="35"/>
                  <a:pt x="235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5" name="Freeform 914">
            <a:extLst>
              <a:ext uri="{FF2B5EF4-FFF2-40B4-BE49-F238E27FC236}">
                <a16:creationId xmlns:a16="http://schemas.microsoft.com/office/drawing/2014/main" id="{73CB6A7B-3852-9945-8B02-B3378E17C57D}"/>
              </a:ext>
            </a:extLst>
          </p:cNvPr>
          <p:cNvSpPr/>
          <p:nvPr/>
        </p:nvSpPr>
        <p:spPr>
          <a:xfrm>
            <a:off x="503594" y="4632497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86" y="1006"/>
                  <a:pt x="725" y="976"/>
                  <a:pt x="683" y="928"/>
                </a:cubicBezTo>
                <a:lnTo>
                  <a:pt x="747" y="860"/>
                </a:lnTo>
                <a:lnTo>
                  <a:pt x="807" y="939"/>
                </a:lnTo>
                <a:cubicBezTo>
                  <a:pt x="811" y="944"/>
                  <a:pt x="817" y="947"/>
                  <a:pt x="823" y="947"/>
                </a:cubicBezTo>
                <a:lnTo>
                  <a:pt x="824" y="947"/>
                </a:lnTo>
                <a:cubicBezTo>
                  <a:pt x="831" y="947"/>
                  <a:pt x="837" y="943"/>
                  <a:pt x="840" y="937"/>
                </a:cubicBezTo>
                <a:lnTo>
                  <a:pt x="962" y="732"/>
                </a:lnTo>
                <a:lnTo>
                  <a:pt x="965" y="740"/>
                </a:lnTo>
                <a:cubicBezTo>
                  <a:pt x="967" y="748"/>
                  <a:pt x="975" y="754"/>
                  <a:pt x="983" y="754"/>
                </a:cubicBezTo>
                <a:cubicBezTo>
                  <a:pt x="985" y="754"/>
                  <a:pt x="987" y="753"/>
                  <a:pt x="989" y="753"/>
                </a:cubicBezTo>
                <a:cubicBezTo>
                  <a:pt x="1000" y="750"/>
                  <a:pt x="1005" y="739"/>
                  <a:pt x="1002" y="728"/>
                </a:cubicBezTo>
                <a:lnTo>
                  <a:pt x="988" y="682"/>
                </a:lnTo>
                <a:cubicBezTo>
                  <a:pt x="988" y="675"/>
                  <a:pt x="984" y="669"/>
                  <a:pt x="978" y="666"/>
                </a:cubicBezTo>
                <a:cubicBezTo>
                  <a:pt x="975" y="664"/>
                  <a:pt x="972" y="663"/>
                  <a:pt x="968" y="663"/>
                </a:cubicBezTo>
                <a:cubicBezTo>
                  <a:pt x="966" y="663"/>
                  <a:pt x="964" y="663"/>
                  <a:pt x="962" y="664"/>
                </a:cubicBezTo>
                <a:lnTo>
                  <a:pt x="911" y="680"/>
                </a:lnTo>
                <a:cubicBezTo>
                  <a:pt x="901" y="683"/>
                  <a:pt x="895" y="694"/>
                  <a:pt x="898" y="704"/>
                </a:cubicBezTo>
                <a:cubicBezTo>
                  <a:pt x="900" y="713"/>
                  <a:pt x="908" y="718"/>
                  <a:pt x="917" y="718"/>
                </a:cubicBezTo>
                <a:cubicBezTo>
                  <a:pt x="919" y="718"/>
                  <a:pt x="921" y="718"/>
                  <a:pt x="922" y="717"/>
                </a:cubicBezTo>
                <a:lnTo>
                  <a:pt x="925" y="716"/>
                </a:lnTo>
                <a:lnTo>
                  <a:pt x="821" y="892"/>
                </a:lnTo>
                <a:lnTo>
                  <a:pt x="764" y="818"/>
                </a:lnTo>
                <a:cubicBezTo>
                  <a:pt x="761" y="813"/>
                  <a:pt x="756" y="810"/>
                  <a:pt x="750" y="810"/>
                </a:cubicBezTo>
                <a:cubicBezTo>
                  <a:pt x="744" y="810"/>
                  <a:pt x="738" y="812"/>
                  <a:pt x="734" y="816"/>
                </a:cubicBezTo>
                <a:lnTo>
                  <a:pt x="660" y="896"/>
                </a:lnTo>
                <a:cubicBezTo>
                  <a:pt x="639" y="862"/>
                  <a:pt x="628" y="822"/>
                  <a:pt x="628" y="780"/>
                </a:cubicBezTo>
                <a:cubicBezTo>
                  <a:pt x="628" y="655"/>
                  <a:pt x="729" y="553"/>
                  <a:pt x="854" y="553"/>
                </a:cubicBezTo>
                <a:cubicBezTo>
                  <a:pt x="979" y="553"/>
                  <a:pt x="1081" y="655"/>
                  <a:pt x="1081" y="780"/>
                </a:cubicBezTo>
                <a:cubicBezTo>
                  <a:pt x="1081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7" y="1050"/>
                  <a:pt x="797" y="1051"/>
                </a:cubicBezTo>
                <a:cubicBezTo>
                  <a:pt x="791" y="1075"/>
                  <a:pt x="755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9" y="1136"/>
                  <a:pt x="324" y="1125"/>
                  <a:pt x="267" y="1106"/>
                </a:cubicBezTo>
                <a:cubicBezTo>
                  <a:pt x="213" y="1089"/>
                  <a:pt x="180" y="1065"/>
                  <a:pt x="175" y="1040"/>
                </a:cubicBezTo>
                <a:cubicBezTo>
                  <a:pt x="174" y="1036"/>
                  <a:pt x="174" y="1024"/>
                  <a:pt x="173" y="1011"/>
                </a:cubicBezTo>
                <a:cubicBezTo>
                  <a:pt x="170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9" y="487"/>
                  <a:pt x="284" y="487"/>
                </a:cubicBezTo>
                <a:cubicBezTo>
                  <a:pt x="299" y="487"/>
                  <a:pt x="312" y="475"/>
                  <a:pt x="312" y="460"/>
                </a:cubicBezTo>
                <a:lnTo>
                  <a:pt x="312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3" y="487"/>
                </a:cubicBezTo>
                <a:cubicBezTo>
                  <a:pt x="698" y="487"/>
                  <a:pt x="710" y="475"/>
                  <a:pt x="710" y="460"/>
                </a:cubicBezTo>
                <a:lnTo>
                  <a:pt x="710" y="384"/>
                </a:lnTo>
                <a:lnTo>
                  <a:pt x="898" y="384"/>
                </a:lnTo>
                <a:cubicBezTo>
                  <a:pt x="880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8" y="56"/>
                  <a:pt x="655" y="133"/>
                  <a:pt x="655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5" y="515"/>
                </a:cubicBezTo>
                <a:cubicBezTo>
                  <a:pt x="919" y="461"/>
                  <a:pt x="936" y="422"/>
                  <a:pt x="955" y="399"/>
                </a:cubicBezTo>
                <a:cubicBezTo>
                  <a:pt x="965" y="386"/>
                  <a:pt x="968" y="369"/>
                  <a:pt x="961" y="354"/>
                </a:cubicBezTo>
                <a:cubicBezTo>
                  <a:pt x="954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cubicBezTo>
                  <a:pt x="27" y="329"/>
                  <a:pt x="12" y="338"/>
                  <a:pt x="4" y="353"/>
                </a:cubicBezTo>
                <a:cubicBezTo>
                  <a:pt x="-3" y="368"/>
                  <a:pt x="-1" y="386"/>
                  <a:pt x="10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3" y="829"/>
                  <a:pt x="117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3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1" y="1193"/>
                  <a:pt x="498" y="1193"/>
                </a:cubicBezTo>
                <a:cubicBezTo>
                  <a:pt x="578" y="1193"/>
                  <a:pt x="654" y="1184"/>
                  <a:pt x="713" y="1167"/>
                </a:cubicBezTo>
                <a:cubicBezTo>
                  <a:pt x="794" y="1144"/>
                  <a:pt x="840" y="1109"/>
                  <a:pt x="851" y="1063"/>
                </a:cubicBezTo>
                <a:cubicBezTo>
                  <a:pt x="851" y="1060"/>
                  <a:pt x="852" y="1056"/>
                  <a:pt x="852" y="1045"/>
                </a:cubicBezTo>
                <a:cubicBezTo>
                  <a:pt x="853" y="1045"/>
                  <a:pt x="853" y="1046"/>
                  <a:pt x="854" y="1046"/>
                </a:cubicBezTo>
                <a:cubicBezTo>
                  <a:pt x="1001" y="1046"/>
                  <a:pt x="1120" y="926"/>
                  <a:pt x="1120" y="780"/>
                </a:cubicBezTo>
                <a:cubicBezTo>
                  <a:pt x="1120" y="650"/>
                  <a:pt x="1027" y="542"/>
                  <a:pt x="903" y="5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6" name="Freeform 915">
            <a:extLst>
              <a:ext uri="{FF2B5EF4-FFF2-40B4-BE49-F238E27FC236}">
                <a16:creationId xmlns:a16="http://schemas.microsoft.com/office/drawing/2014/main" id="{46C5AACC-FD19-0E49-981A-C8B425481C05}"/>
              </a:ext>
            </a:extLst>
          </p:cNvPr>
          <p:cNvSpPr/>
          <p:nvPr/>
        </p:nvSpPr>
        <p:spPr>
          <a:xfrm>
            <a:off x="6940753" y="4632497"/>
            <a:ext cx="40248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9" h="1193">
                <a:moveTo>
                  <a:pt x="854" y="1006"/>
                </a:moveTo>
                <a:cubicBezTo>
                  <a:pt x="729" y="1006"/>
                  <a:pt x="627" y="905"/>
                  <a:pt x="627" y="780"/>
                </a:cubicBezTo>
                <a:cubicBezTo>
                  <a:pt x="627" y="655"/>
                  <a:pt x="729" y="553"/>
                  <a:pt x="854" y="553"/>
                </a:cubicBezTo>
                <a:cubicBezTo>
                  <a:pt x="978" y="553"/>
                  <a:pt x="1080" y="655"/>
                  <a:pt x="1080" y="780"/>
                </a:cubicBezTo>
                <a:cubicBezTo>
                  <a:pt x="1080" y="905"/>
                  <a:pt x="978" y="1006"/>
                  <a:pt x="854" y="1006"/>
                </a:cubicBezTo>
                <a:close/>
                <a:moveTo>
                  <a:pt x="797" y="1040"/>
                </a:moveTo>
                <a:cubicBezTo>
                  <a:pt x="796" y="1047"/>
                  <a:pt x="796" y="1050"/>
                  <a:pt x="796" y="1051"/>
                </a:cubicBezTo>
                <a:cubicBezTo>
                  <a:pt x="790" y="1075"/>
                  <a:pt x="754" y="1098"/>
                  <a:pt x="698" y="1114"/>
                </a:cubicBezTo>
                <a:cubicBezTo>
                  <a:pt x="638" y="1131"/>
                  <a:pt x="560" y="1139"/>
                  <a:pt x="479" y="1138"/>
                </a:cubicBezTo>
                <a:cubicBezTo>
                  <a:pt x="398" y="1136"/>
                  <a:pt x="323" y="1125"/>
                  <a:pt x="267" y="1106"/>
                </a:cubicBezTo>
                <a:cubicBezTo>
                  <a:pt x="213" y="1089"/>
                  <a:pt x="179" y="1065"/>
                  <a:pt x="174" y="1040"/>
                </a:cubicBezTo>
                <a:cubicBezTo>
                  <a:pt x="174" y="1036"/>
                  <a:pt x="173" y="1024"/>
                  <a:pt x="173" y="1011"/>
                </a:cubicBezTo>
                <a:cubicBezTo>
                  <a:pt x="169" y="889"/>
                  <a:pt x="158" y="530"/>
                  <a:pt x="66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8" y="487"/>
                  <a:pt x="283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4" y="384"/>
                </a:lnTo>
                <a:lnTo>
                  <a:pt x="654" y="460"/>
                </a:lnTo>
                <a:cubicBezTo>
                  <a:pt x="654" y="475"/>
                  <a:pt x="667" y="487"/>
                  <a:pt x="682" y="487"/>
                </a:cubicBezTo>
                <a:cubicBezTo>
                  <a:pt x="697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79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5" y="515"/>
                  <a:pt x="588" y="634"/>
                  <a:pt x="588" y="780"/>
                </a:cubicBezTo>
                <a:cubicBezTo>
                  <a:pt x="588" y="907"/>
                  <a:pt x="677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7" y="56"/>
                  <a:pt x="654" y="133"/>
                  <a:pt x="654" y="227"/>
                </a:cubicBezTo>
                <a:lnTo>
                  <a:pt x="654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3" y="517"/>
                  <a:pt x="904" y="516"/>
                  <a:pt x="904" y="515"/>
                </a:cubicBezTo>
                <a:cubicBezTo>
                  <a:pt x="918" y="461"/>
                  <a:pt x="935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09" y="227"/>
                </a:lnTo>
                <a:cubicBezTo>
                  <a:pt x="709" y="102"/>
                  <a:pt x="608" y="0"/>
                  <a:pt x="483" y="0"/>
                </a:cubicBezTo>
                <a:cubicBezTo>
                  <a:pt x="357" y="0"/>
                  <a:pt x="256" y="102"/>
                  <a:pt x="256" y="227"/>
                </a:cubicBezTo>
                <a:lnTo>
                  <a:pt x="256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9" y="399"/>
                </a:cubicBezTo>
                <a:cubicBezTo>
                  <a:pt x="58" y="458"/>
                  <a:pt x="84" y="597"/>
                  <a:pt x="96" y="702"/>
                </a:cubicBezTo>
                <a:cubicBezTo>
                  <a:pt x="112" y="829"/>
                  <a:pt x="116" y="953"/>
                  <a:pt x="118" y="1013"/>
                </a:cubicBezTo>
                <a:cubicBezTo>
                  <a:pt x="119" y="1041"/>
                  <a:pt x="119" y="1045"/>
                  <a:pt x="119" y="1050"/>
                </a:cubicBezTo>
                <a:cubicBezTo>
                  <a:pt x="128" y="1097"/>
                  <a:pt x="172" y="1133"/>
                  <a:pt x="249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4" y="1193"/>
                  <a:pt x="491" y="1193"/>
                  <a:pt x="498" y="1193"/>
                </a:cubicBezTo>
                <a:cubicBezTo>
                  <a:pt x="577" y="1193"/>
                  <a:pt x="653" y="1184"/>
                  <a:pt x="713" y="1167"/>
                </a:cubicBezTo>
                <a:cubicBezTo>
                  <a:pt x="793" y="1144"/>
                  <a:pt x="839" y="1109"/>
                  <a:pt x="850" y="1063"/>
                </a:cubicBezTo>
                <a:cubicBezTo>
                  <a:pt x="851" y="1060"/>
                  <a:pt x="851" y="1056"/>
                  <a:pt x="852" y="1045"/>
                </a:cubicBezTo>
                <a:cubicBezTo>
                  <a:pt x="852" y="1045"/>
                  <a:pt x="853" y="1046"/>
                  <a:pt x="854" y="1046"/>
                </a:cubicBezTo>
                <a:cubicBezTo>
                  <a:pt x="1000" y="1046"/>
                  <a:pt x="1119" y="926"/>
                  <a:pt x="1119" y="780"/>
                </a:cubicBezTo>
                <a:cubicBezTo>
                  <a:pt x="1119" y="650"/>
                  <a:pt x="1026" y="542"/>
                  <a:pt x="903" y="5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7" name="Freeform 916">
            <a:extLst>
              <a:ext uri="{FF2B5EF4-FFF2-40B4-BE49-F238E27FC236}">
                <a16:creationId xmlns:a16="http://schemas.microsoft.com/office/drawing/2014/main" id="{F5E5EE78-1E3F-0249-B1C5-45850F84325D}"/>
              </a:ext>
            </a:extLst>
          </p:cNvPr>
          <p:cNvSpPr/>
          <p:nvPr/>
        </p:nvSpPr>
        <p:spPr>
          <a:xfrm>
            <a:off x="7198873" y="4843457"/>
            <a:ext cx="97920" cy="126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3">
                <a:moveTo>
                  <a:pt x="234" y="313"/>
                </a:moveTo>
                <a:lnTo>
                  <a:pt x="39" y="313"/>
                </a:lnTo>
                <a:lnTo>
                  <a:pt x="39" y="196"/>
                </a:lnTo>
                <a:lnTo>
                  <a:pt x="42" y="196"/>
                </a:lnTo>
                <a:lnTo>
                  <a:pt x="234" y="196"/>
                </a:lnTo>
                <a:close/>
                <a:moveTo>
                  <a:pt x="238" y="157"/>
                </a:moveTo>
                <a:lnTo>
                  <a:pt x="61" y="157"/>
                </a:lnTo>
                <a:lnTo>
                  <a:pt x="61" y="115"/>
                </a:lnTo>
                <a:cubicBezTo>
                  <a:pt x="61" y="74"/>
                  <a:pt x="95" y="40"/>
                  <a:pt x="136" y="40"/>
                </a:cubicBezTo>
                <a:cubicBezTo>
                  <a:pt x="178" y="40"/>
                  <a:pt x="212" y="74"/>
                  <a:pt x="212" y="115"/>
                </a:cubicBezTo>
                <a:cubicBezTo>
                  <a:pt x="212" y="126"/>
                  <a:pt x="220" y="135"/>
                  <a:pt x="231" y="135"/>
                </a:cubicBezTo>
                <a:cubicBezTo>
                  <a:pt x="242" y="135"/>
                  <a:pt x="251" y="126"/>
                  <a:pt x="251" y="115"/>
                </a:cubicBezTo>
                <a:cubicBezTo>
                  <a:pt x="251" y="52"/>
                  <a:pt x="199" y="0"/>
                  <a:pt x="136" y="0"/>
                </a:cubicBezTo>
                <a:cubicBezTo>
                  <a:pt x="73" y="0"/>
                  <a:pt x="22" y="52"/>
                  <a:pt x="22" y="115"/>
                </a:cubicBezTo>
                <a:lnTo>
                  <a:pt x="22" y="160"/>
                </a:lnTo>
                <a:cubicBezTo>
                  <a:pt x="9" y="165"/>
                  <a:pt x="0" y="178"/>
                  <a:pt x="0" y="192"/>
                </a:cubicBezTo>
                <a:lnTo>
                  <a:pt x="0" y="317"/>
                </a:lnTo>
                <a:cubicBezTo>
                  <a:pt x="0" y="337"/>
                  <a:pt x="16" y="353"/>
                  <a:pt x="35" y="353"/>
                </a:cubicBezTo>
                <a:lnTo>
                  <a:pt x="238" y="353"/>
                </a:lnTo>
                <a:cubicBezTo>
                  <a:pt x="257" y="353"/>
                  <a:pt x="273" y="337"/>
                  <a:pt x="273" y="317"/>
                </a:cubicBezTo>
                <a:lnTo>
                  <a:pt x="273" y="192"/>
                </a:lnTo>
                <a:cubicBezTo>
                  <a:pt x="273" y="173"/>
                  <a:pt x="257" y="157"/>
                  <a:pt x="238" y="1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8" name="Freeform 917">
            <a:extLst>
              <a:ext uri="{FF2B5EF4-FFF2-40B4-BE49-F238E27FC236}">
                <a16:creationId xmlns:a16="http://schemas.microsoft.com/office/drawing/2014/main" id="{56F1486B-E926-AA45-A619-1E1B6E7123D0}"/>
              </a:ext>
            </a:extLst>
          </p:cNvPr>
          <p:cNvSpPr/>
          <p:nvPr/>
        </p:nvSpPr>
        <p:spPr>
          <a:xfrm>
            <a:off x="6225433" y="4632497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8" y="905"/>
                  <a:pt x="628" y="780"/>
                </a:cubicBezTo>
                <a:cubicBezTo>
                  <a:pt x="628" y="655"/>
                  <a:pt x="729" y="553"/>
                  <a:pt x="854" y="553"/>
                </a:cubicBezTo>
                <a:cubicBezTo>
                  <a:pt x="979" y="553"/>
                  <a:pt x="1080" y="655"/>
                  <a:pt x="1080" y="780"/>
                </a:cubicBezTo>
                <a:cubicBezTo>
                  <a:pt x="1080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7" y="1050"/>
                  <a:pt x="797" y="1051"/>
                </a:cubicBezTo>
                <a:cubicBezTo>
                  <a:pt x="790" y="1075"/>
                  <a:pt x="755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9" y="1136"/>
                  <a:pt x="323" y="1125"/>
                  <a:pt x="267" y="1106"/>
                </a:cubicBezTo>
                <a:cubicBezTo>
                  <a:pt x="213" y="1089"/>
                  <a:pt x="180" y="1065"/>
                  <a:pt x="174" y="1040"/>
                </a:cubicBezTo>
                <a:cubicBezTo>
                  <a:pt x="174" y="1036"/>
                  <a:pt x="174" y="1024"/>
                  <a:pt x="173" y="1011"/>
                </a:cubicBezTo>
                <a:cubicBezTo>
                  <a:pt x="170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9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8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80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8" y="56"/>
                  <a:pt x="655" y="133"/>
                  <a:pt x="655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5" y="515"/>
                </a:cubicBezTo>
                <a:cubicBezTo>
                  <a:pt x="919" y="461"/>
                  <a:pt x="936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10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3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3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1" y="1193"/>
                  <a:pt x="498" y="1193"/>
                </a:cubicBezTo>
                <a:cubicBezTo>
                  <a:pt x="578" y="1193"/>
                  <a:pt x="654" y="1184"/>
                  <a:pt x="713" y="1167"/>
                </a:cubicBezTo>
                <a:cubicBezTo>
                  <a:pt x="794" y="1144"/>
                  <a:pt x="840" y="1109"/>
                  <a:pt x="850" y="1063"/>
                </a:cubicBezTo>
                <a:cubicBezTo>
                  <a:pt x="851" y="1060"/>
                  <a:pt x="852" y="1056"/>
                  <a:pt x="852" y="1045"/>
                </a:cubicBezTo>
                <a:cubicBezTo>
                  <a:pt x="853" y="1045"/>
                  <a:pt x="853" y="1046"/>
                  <a:pt x="854" y="1046"/>
                </a:cubicBezTo>
                <a:cubicBezTo>
                  <a:pt x="1001" y="1046"/>
                  <a:pt x="1120" y="926"/>
                  <a:pt x="1120" y="780"/>
                </a:cubicBezTo>
                <a:cubicBezTo>
                  <a:pt x="1120" y="650"/>
                  <a:pt x="1026" y="542"/>
                  <a:pt x="903" y="5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9" name="Freeform 918">
            <a:extLst>
              <a:ext uri="{FF2B5EF4-FFF2-40B4-BE49-F238E27FC236}">
                <a16:creationId xmlns:a16="http://schemas.microsoft.com/office/drawing/2014/main" id="{9249659C-9013-FA4F-AEC9-583F6A8A207E}"/>
              </a:ext>
            </a:extLst>
          </p:cNvPr>
          <p:cNvSpPr/>
          <p:nvPr/>
        </p:nvSpPr>
        <p:spPr>
          <a:xfrm>
            <a:off x="6483553" y="4843457"/>
            <a:ext cx="98280" cy="126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4" h="353"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2" y="196"/>
                </a:lnTo>
                <a:lnTo>
                  <a:pt x="234" y="196"/>
                </a:lnTo>
                <a:close/>
                <a:moveTo>
                  <a:pt x="137" y="40"/>
                </a:moveTo>
                <a:cubicBezTo>
                  <a:pt x="178" y="40"/>
                  <a:pt x="212" y="74"/>
                  <a:pt x="212" y="115"/>
                </a:cubicBezTo>
                <a:lnTo>
                  <a:pt x="212" y="157"/>
                </a:lnTo>
                <a:lnTo>
                  <a:pt x="62" y="157"/>
                </a:lnTo>
                <a:lnTo>
                  <a:pt x="61" y="115"/>
                </a:lnTo>
                <a:cubicBezTo>
                  <a:pt x="61" y="74"/>
                  <a:pt x="95" y="40"/>
                  <a:pt x="137" y="40"/>
                </a:cubicBezTo>
                <a:close/>
                <a:moveTo>
                  <a:pt x="252" y="160"/>
                </a:moveTo>
                <a:lnTo>
                  <a:pt x="251" y="115"/>
                </a:lnTo>
                <a:cubicBezTo>
                  <a:pt x="251" y="52"/>
                  <a:pt x="200" y="0"/>
                  <a:pt x="137" y="0"/>
                </a:cubicBezTo>
                <a:cubicBezTo>
                  <a:pt x="73" y="0"/>
                  <a:pt x="22" y="52"/>
                  <a:pt x="22" y="115"/>
                </a:cubicBezTo>
                <a:lnTo>
                  <a:pt x="22" y="160"/>
                </a:lnTo>
                <a:cubicBezTo>
                  <a:pt x="9" y="165"/>
                  <a:pt x="0" y="178"/>
                  <a:pt x="0" y="192"/>
                </a:cubicBezTo>
                <a:lnTo>
                  <a:pt x="0" y="317"/>
                </a:lnTo>
                <a:cubicBezTo>
                  <a:pt x="0" y="337"/>
                  <a:pt x="16" y="353"/>
                  <a:pt x="36" y="353"/>
                </a:cubicBezTo>
                <a:lnTo>
                  <a:pt x="238" y="353"/>
                </a:lnTo>
                <a:cubicBezTo>
                  <a:pt x="258" y="353"/>
                  <a:pt x="274" y="337"/>
                  <a:pt x="274" y="317"/>
                </a:cubicBezTo>
                <a:lnTo>
                  <a:pt x="274" y="192"/>
                </a:lnTo>
                <a:cubicBezTo>
                  <a:pt x="274" y="178"/>
                  <a:pt x="265" y="165"/>
                  <a:pt x="252" y="1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0" name="Freeform 919">
            <a:extLst>
              <a:ext uri="{FF2B5EF4-FFF2-40B4-BE49-F238E27FC236}">
                <a16:creationId xmlns:a16="http://schemas.microsoft.com/office/drawing/2014/main" id="{359F9572-CA27-FB42-A195-2202DC2D903D}"/>
              </a:ext>
            </a:extLst>
          </p:cNvPr>
          <p:cNvSpPr/>
          <p:nvPr/>
        </p:nvSpPr>
        <p:spPr>
          <a:xfrm>
            <a:off x="6899353" y="2492657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8" y="468"/>
                </a:moveTo>
                <a:cubicBezTo>
                  <a:pt x="1155" y="469"/>
                  <a:pt x="1153" y="470"/>
                  <a:pt x="1150" y="472"/>
                </a:cubicBezTo>
                <a:cubicBezTo>
                  <a:pt x="1121" y="485"/>
                  <a:pt x="1089" y="493"/>
                  <a:pt x="1056" y="493"/>
                </a:cubicBezTo>
                <a:cubicBezTo>
                  <a:pt x="931" y="493"/>
                  <a:pt x="829" y="391"/>
                  <a:pt x="829" y="266"/>
                </a:cubicBezTo>
                <a:cubicBezTo>
                  <a:pt x="829" y="141"/>
                  <a:pt x="931" y="40"/>
                  <a:pt x="1056" y="40"/>
                </a:cubicBezTo>
                <a:cubicBezTo>
                  <a:pt x="1181" y="40"/>
                  <a:pt x="1282" y="141"/>
                  <a:pt x="1282" y="266"/>
                </a:cubicBezTo>
                <a:cubicBezTo>
                  <a:pt x="1282" y="354"/>
                  <a:pt x="1232" y="430"/>
                  <a:pt x="1158" y="468"/>
                </a:cubicBezTo>
                <a:close/>
                <a:moveTo>
                  <a:pt x="1138" y="958"/>
                </a:moveTo>
                <a:cubicBezTo>
                  <a:pt x="1138" y="973"/>
                  <a:pt x="1126" y="986"/>
                  <a:pt x="1111" y="986"/>
                </a:cubicBezTo>
                <a:lnTo>
                  <a:pt x="84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7" y="473"/>
                  <a:pt x="881" y="472"/>
                  <a:pt x="885" y="470"/>
                </a:cubicBezTo>
                <a:cubicBezTo>
                  <a:pt x="931" y="509"/>
                  <a:pt x="991" y="532"/>
                  <a:pt x="1056" y="532"/>
                </a:cubicBezTo>
                <a:cubicBezTo>
                  <a:pt x="1085" y="532"/>
                  <a:pt x="1112" y="527"/>
                  <a:pt x="1138" y="519"/>
                </a:cubicBezTo>
                <a:close/>
                <a:moveTo>
                  <a:pt x="84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0" y="273"/>
                  <a:pt x="790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4" y="191"/>
                </a:cubicBez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6" y="0"/>
                  <a:pt x="869" y="55"/>
                  <a:pt x="824" y="137"/>
                </a:cubicBezTo>
                <a:cubicBezTo>
                  <a:pt x="823" y="136"/>
                  <a:pt x="821" y="136"/>
                  <a:pt x="820" y="136"/>
                </a:cubicBezTo>
                <a:lnTo>
                  <a:pt x="84" y="136"/>
                </a:lnTo>
                <a:cubicBezTo>
                  <a:pt x="38" y="136"/>
                  <a:pt x="1" y="173"/>
                  <a:pt x="1" y="219"/>
                </a:cubicBezTo>
                <a:lnTo>
                  <a:pt x="1" y="295"/>
                </a:lnTo>
                <a:cubicBezTo>
                  <a:pt x="0" y="298"/>
                  <a:pt x="0" y="301"/>
                  <a:pt x="0" y="304"/>
                </a:cubicBezTo>
                <a:cubicBezTo>
                  <a:pt x="0" y="307"/>
                  <a:pt x="0" y="310"/>
                  <a:pt x="1" y="312"/>
                </a:cubicBezTo>
                <a:lnTo>
                  <a:pt x="1" y="437"/>
                </a:lnTo>
                <a:cubicBezTo>
                  <a:pt x="0" y="439"/>
                  <a:pt x="0" y="442"/>
                  <a:pt x="0" y="445"/>
                </a:cubicBezTo>
                <a:cubicBezTo>
                  <a:pt x="0" y="448"/>
                  <a:pt x="0" y="451"/>
                  <a:pt x="1" y="454"/>
                </a:cubicBezTo>
                <a:lnTo>
                  <a:pt x="1" y="958"/>
                </a:lnTo>
                <a:cubicBezTo>
                  <a:pt x="1" y="1004"/>
                  <a:pt x="38" y="1041"/>
                  <a:pt x="84" y="1041"/>
                </a:cubicBezTo>
                <a:lnTo>
                  <a:pt x="1111" y="1041"/>
                </a:lnTo>
                <a:cubicBezTo>
                  <a:pt x="1156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0" y="447"/>
                  <a:pt x="1322" y="362"/>
                  <a:pt x="1322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1" name="Freeform 920">
            <a:extLst>
              <a:ext uri="{FF2B5EF4-FFF2-40B4-BE49-F238E27FC236}">
                <a16:creationId xmlns:a16="http://schemas.microsoft.com/office/drawing/2014/main" id="{869BC4DC-5A63-6D40-978B-1DD096C6C246}"/>
              </a:ext>
            </a:extLst>
          </p:cNvPr>
          <p:cNvSpPr/>
          <p:nvPr/>
        </p:nvSpPr>
        <p:spPr>
          <a:xfrm>
            <a:off x="7230193" y="2518937"/>
            <a:ext cx="9828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4" h="352">
                <a:moveTo>
                  <a:pt x="238" y="157"/>
                </a:moveTo>
                <a:lnTo>
                  <a:pt x="62" y="157"/>
                </a:lnTo>
                <a:lnTo>
                  <a:pt x="61" y="115"/>
                </a:lnTo>
                <a:cubicBezTo>
                  <a:pt x="61" y="73"/>
                  <a:pt x="95" y="40"/>
                  <a:pt x="137" y="40"/>
                </a:cubicBezTo>
                <a:cubicBezTo>
                  <a:pt x="178" y="40"/>
                  <a:pt x="212" y="73"/>
                  <a:pt x="212" y="115"/>
                </a:cubicBezTo>
                <a:cubicBezTo>
                  <a:pt x="212" y="126"/>
                  <a:pt x="221" y="135"/>
                  <a:pt x="232" y="135"/>
                </a:cubicBezTo>
                <a:cubicBezTo>
                  <a:pt x="243" y="135"/>
                  <a:pt x="251" y="126"/>
                  <a:pt x="251" y="115"/>
                </a:cubicBezTo>
                <a:cubicBezTo>
                  <a:pt x="251" y="52"/>
                  <a:pt x="200" y="0"/>
                  <a:pt x="137" y="0"/>
                </a:cubicBezTo>
                <a:cubicBezTo>
                  <a:pt x="73" y="0"/>
                  <a:pt x="22" y="52"/>
                  <a:pt x="22" y="115"/>
                </a:cubicBezTo>
                <a:lnTo>
                  <a:pt x="22" y="159"/>
                </a:lnTo>
                <a:cubicBezTo>
                  <a:pt x="9" y="165"/>
                  <a:pt x="0" y="177"/>
                  <a:pt x="0" y="192"/>
                </a:cubicBezTo>
                <a:lnTo>
                  <a:pt x="0" y="317"/>
                </a:lnTo>
                <a:cubicBezTo>
                  <a:pt x="0" y="337"/>
                  <a:pt x="16" y="352"/>
                  <a:pt x="36" y="352"/>
                </a:cubicBezTo>
                <a:lnTo>
                  <a:pt x="238" y="352"/>
                </a:lnTo>
                <a:cubicBezTo>
                  <a:pt x="258" y="352"/>
                  <a:pt x="274" y="337"/>
                  <a:pt x="274" y="317"/>
                </a:cubicBezTo>
                <a:lnTo>
                  <a:pt x="274" y="192"/>
                </a:lnTo>
                <a:cubicBezTo>
                  <a:pt x="274" y="173"/>
                  <a:pt x="258" y="157"/>
                  <a:pt x="238" y="1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2" name="Freeform 921">
            <a:extLst>
              <a:ext uri="{FF2B5EF4-FFF2-40B4-BE49-F238E27FC236}">
                <a16:creationId xmlns:a16="http://schemas.microsoft.com/office/drawing/2014/main" id="{6E81FA86-9CC5-2544-8692-DFF0854B8B16}"/>
              </a:ext>
            </a:extLst>
          </p:cNvPr>
          <p:cNvSpPr/>
          <p:nvPr/>
        </p:nvSpPr>
        <p:spPr>
          <a:xfrm>
            <a:off x="7180873" y="2746097"/>
            <a:ext cx="96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95">
                <a:moveTo>
                  <a:pt x="240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2" y="195"/>
                  <a:pt x="28" y="195"/>
                </a:cubicBezTo>
                <a:lnTo>
                  <a:pt x="240" y="195"/>
                </a:lnTo>
                <a:cubicBezTo>
                  <a:pt x="255" y="195"/>
                  <a:pt x="268" y="183"/>
                  <a:pt x="268" y="168"/>
                </a:cubicBezTo>
                <a:lnTo>
                  <a:pt x="268" y="27"/>
                </a:lnTo>
                <a:cubicBezTo>
                  <a:pt x="268" y="12"/>
                  <a:pt x="255" y="0"/>
                  <a:pt x="24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3" name="Freeform 922">
            <a:extLst>
              <a:ext uri="{FF2B5EF4-FFF2-40B4-BE49-F238E27FC236}">
                <a16:creationId xmlns:a16="http://schemas.microsoft.com/office/drawing/2014/main" id="{A070C649-0FAB-2445-8AE4-0B5BA06AEE49}"/>
              </a:ext>
            </a:extLst>
          </p:cNvPr>
          <p:cNvSpPr/>
          <p:nvPr/>
        </p:nvSpPr>
        <p:spPr>
          <a:xfrm>
            <a:off x="6951553" y="2746097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8" y="55"/>
                </a:moveTo>
                <a:lnTo>
                  <a:pt x="171" y="55"/>
                </a:lnTo>
                <a:cubicBezTo>
                  <a:pt x="187" y="55"/>
                  <a:pt x="199" y="43"/>
                  <a:pt x="199" y="27"/>
                </a:cubicBezTo>
                <a:cubicBezTo>
                  <a:pt x="199" y="12"/>
                  <a:pt x="187" y="0"/>
                  <a:pt x="171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4" name="Freeform 923">
            <a:extLst>
              <a:ext uri="{FF2B5EF4-FFF2-40B4-BE49-F238E27FC236}">
                <a16:creationId xmlns:a16="http://schemas.microsoft.com/office/drawing/2014/main" id="{67B5B8E3-FF55-C14F-9335-C63589773CFC}"/>
              </a:ext>
            </a:extLst>
          </p:cNvPr>
          <p:cNvSpPr/>
          <p:nvPr/>
        </p:nvSpPr>
        <p:spPr>
          <a:xfrm>
            <a:off x="6951553" y="2796497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3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313" y="55"/>
                </a:lnTo>
                <a:cubicBezTo>
                  <a:pt x="328" y="55"/>
                  <a:pt x="340" y="43"/>
                  <a:pt x="340" y="28"/>
                </a:cubicBezTo>
                <a:cubicBezTo>
                  <a:pt x="340" y="13"/>
                  <a:pt x="328" y="0"/>
                  <a:pt x="31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5" name="Freeform 924">
            <a:extLst>
              <a:ext uri="{FF2B5EF4-FFF2-40B4-BE49-F238E27FC236}">
                <a16:creationId xmlns:a16="http://schemas.microsoft.com/office/drawing/2014/main" id="{B7BC862D-AD08-894A-AB8A-66D3C2906F9D}"/>
              </a:ext>
            </a:extLst>
          </p:cNvPr>
          <p:cNvSpPr/>
          <p:nvPr/>
        </p:nvSpPr>
        <p:spPr>
          <a:xfrm>
            <a:off x="6184033" y="2492657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9" y="468"/>
                </a:moveTo>
                <a:cubicBezTo>
                  <a:pt x="1156" y="469"/>
                  <a:pt x="1153" y="470"/>
                  <a:pt x="1150" y="472"/>
                </a:cubicBezTo>
                <a:cubicBezTo>
                  <a:pt x="1122" y="485"/>
                  <a:pt x="1090" y="493"/>
                  <a:pt x="1056" y="493"/>
                </a:cubicBezTo>
                <a:cubicBezTo>
                  <a:pt x="932" y="493"/>
                  <a:pt x="830" y="391"/>
                  <a:pt x="830" y="266"/>
                </a:cubicBezTo>
                <a:cubicBezTo>
                  <a:pt x="830" y="141"/>
                  <a:pt x="932" y="40"/>
                  <a:pt x="1056" y="40"/>
                </a:cubicBezTo>
                <a:cubicBezTo>
                  <a:pt x="1181" y="40"/>
                  <a:pt x="1283" y="141"/>
                  <a:pt x="1283" y="266"/>
                </a:cubicBezTo>
                <a:cubicBezTo>
                  <a:pt x="1283" y="354"/>
                  <a:pt x="1232" y="430"/>
                  <a:pt x="1159" y="468"/>
                </a:cubicBezTo>
                <a:close/>
                <a:moveTo>
                  <a:pt x="1139" y="958"/>
                </a:moveTo>
                <a:cubicBezTo>
                  <a:pt x="1139" y="973"/>
                  <a:pt x="1127" y="986"/>
                  <a:pt x="1111" y="986"/>
                </a:cubicBezTo>
                <a:lnTo>
                  <a:pt x="85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8" y="473"/>
                  <a:pt x="882" y="472"/>
                  <a:pt x="886" y="470"/>
                </a:cubicBezTo>
                <a:cubicBezTo>
                  <a:pt x="932" y="509"/>
                  <a:pt x="991" y="532"/>
                  <a:pt x="1056" y="532"/>
                </a:cubicBezTo>
                <a:cubicBezTo>
                  <a:pt x="1085" y="532"/>
                  <a:pt x="1113" y="527"/>
                  <a:pt x="1139" y="519"/>
                </a:cubicBezTo>
                <a:close/>
                <a:moveTo>
                  <a:pt x="85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1" y="273"/>
                  <a:pt x="791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5" y="191"/>
                </a:cubicBez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7" y="0"/>
                  <a:pt x="870" y="55"/>
                  <a:pt x="824" y="137"/>
                </a:cubicBezTo>
                <a:cubicBezTo>
                  <a:pt x="823" y="136"/>
                  <a:pt x="822" y="136"/>
                  <a:pt x="821" y="136"/>
                </a:cubicBezTo>
                <a:lnTo>
                  <a:pt x="85" y="136"/>
                </a:lnTo>
                <a:cubicBezTo>
                  <a:pt x="39" y="136"/>
                  <a:pt x="2" y="173"/>
                  <a:pt x="2" y="219"/>
                </a:cubicBezTo>
                <a:lnTo>
                  <a:pt x="2" y="295"/>
                </a:lnTo>
                <a:cubicBezTo>
                  <a:pt x="1" y="298"/>
                  <a:pt x="0" y="301"/>
                  <a:pt x="0" y="304"/>
                </a:cubicBezTo>
                <a:cubicBezTo>
                  <a:pt x="0" y="307"/>
                  <a:pt x="1" y="310"/>
                  <a:pt x="2" y="312"/>
                </a:cubicBezTo>
                <a:lnTo>
                  <a:pt x="2" y="437"/>
                </a:lnTo>
                <a:cubicBezTo>
                  <a:pt x="1" y="439"/>
                  <a:pt x="0" y="442"/>
                  <a:pt x="0" y="445"/>
                </a:cubicBezTo>
                <a:cubicBezTo>
                  <a:pt x="0" y="448"/>
                  <a:pt x="1" y="451"/>
                  <a:pt x="2" y="454"/>
                </a:cubicBezTo>
                <a:lnTo>
                  <a:pt x="2" y="958"/>
                </a:lnTo>
                <a:cubicBezTo>
                  <a:pt x="2" y="1004"/>
                  <a:pt x="39" y="1041"/>
                  <a:pt x="85" y="1041"/>
                </a:cubicBezTo>
                <a:lnTo>
                  <a:pt x="1111" y="1041"/>
                </a:lnTo>
                <a:cubicBezTo>
                  <a:pt x="1157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1" y="447"/>
                  <a:pt x="1322" y="362"/>
                  <a:pt x="1322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6" name="Freeform 925">
            <a:extLst>
              <a:ext uri="{FF2B5EF4-FFF2-40B4-BE49-F238E27FC236}">
                <a16:creationId xmlns:a16="http://schemas.microsoft.com/office/drawing/2014/main" id="{0982F7D7-488F-4242-B922-881FBD6D90D1}"/>
              </a:ext>
            </a:extLst>
          </p:cNvPr>
          <p:cNvSpPr/>
          <p:nvPr/>
        </p:nvSpPr>
        <p:spPr>
          <a:xfrm>
            <a:off x="6515233" y="2518937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136" y="40"/>
                </a:moveTo>
                <a:cubicBezTo>
                  <a:pt x="178" y="40"/>
                  <a:pt x="211" y="73"/>
                  <a:pt x="211" y="115"/>
                </a:cubicBezTo>
                <a:lnTo>
                  <a:pt x="211" y="157"/>
                </a:lnTo>
                <a:lnTo>
                  <a:pt x="61" y="157"/>
                </a:lnTo>
                <a:lnTo>
                  <a:pt x="61" y="115"/>
                </a:lnTo>
                <a:cubicBezTo>
                  <a:pt x="61" y="73"/>
                  <a:pt x="95" y="40"/>
                  <a:pt x="136" y="40"/>
                </a:cubicBezTo>
                <a:close/>
                <a:moveTo>
                  <a:pt x="251" y="159"/>
                </a:moveTo>
                <a:lnTo>
                  <a:pt x="251" y="115"/>
                </a:lnTo>
                <a:cubicBezTo>
                  <a:pt x="251" y="52"/>
                  <a:pt x="199" y="0"/>
                  <a:pt x="136" y="0"/>
                </a:cubicBezTo>
                <a:cubicBezTo>
                  <a:pt x="73" y="0"/>
                  <a:pt x="21" y="52"/>
                  <a:pt x="21" y="115"/>
                </a:cubicBezTo>
                <a:lnTo>
                  <a:pt x="22" y="159"/>
                </a:lnTo>
                <a:cubicBezTo>
                  <a:pt x="9" y="165"/>
                  <a:pt x="0" y="177"/>
                  <a:pt x="0" y="192"/>
                </a:cubicBezTo>
                <a:lnTo>
                  <a:pt x="0" y="317"/>
                </a:lnTo>
                <a:cubicBezTo>
                  <a:pt x="0" y="337"/>
                  <a:pt x="16" y="352"/>
                  <a:pt x="35" y="352"/>
                </a:cubicBezTo>
                <a:lnTo>
                  <a:pt x="237" y="352"/>
                </a:lnTo>
                <a:cubicBezTo>
                  <a:pt x="257" y="352"/>
                  <a:pt x="273" y="337"/>
                  <a:pt x="273" y="317"/>
                </a:cubicBezTo>
                <a:lnTo>
                  <a:pt x="273" y="192"/>
                </a:lnTo>
                <a:cubicBezTo>
                  <a:pt x="273" y="177"/>
                  <a:pt x="264" y="165"/>
                  <a:pt x="251" y="1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7" name="Freeform 926">
            <a:extLst>
              <a:ext uri="{FF2B5EF4-FFF2-40B4-BE49-F238E27FC236}">
                <a16:creationId xmlns:a16="http://schemas.microsoft.com/office/drawing/2014/main" id="{36CB6A09-8EEF-4646-BB66-97BC22C7BEA4}"/>
              </a:ext>
            </a:extLst>
          </p:cNvPr>
          <p:cNvSpPr/>
          <p:nvPr/>
        </p:nvSpPr>
        <p:spPr>
          <a:xfrm>
            <a:off x="6465913" y="2746097"/>
            <a:ext cx="9576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195">
                <a:moveTo>
                  <a:pt x="239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2" y="195"/>
                  <a:pt x="27" y="195"/>
                </a:cubicBezTo>
                <a:lnTo>
                  <a:pt x="239" y="195"/>
                </a:lnTo>
                <a:cubicBezTo>
                  <a:pt x="255" y="195"/>
                  <a:pt x="267" y="183"/>
                  <a:pt x="267" y="168"/>
                </a:cubicBezTo>
                <a:lnTo>
                  <a:pt x="267" y="27"/>
                </a:lnTo>
                <a:cubicBezTo>
                  <a:pt x="267" y="12"/>
                  <a:pt x="255" y="0"/>
                  <a:pt x="23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8" name="Freeform 927">
            <a:extLst>
              <a:ext uri="{FF2B5EF4-FFF2-40B4-BE49-F238E27FC236}">
                <a16:creationId xmlns:a16="http://schemas.microsoft.com/office/drawing/2014/main" id="{51E16340-3565-C245-86DD-1CA11EEE4CB2}"/>
              </a:ext>
            </a:extLst>
          </p:cNvPr>
          <p:cNvSpPr/>
          <p:nvPr/>
        </p:nvSpPr>
        <p:spPr>
          <a:xfrm>
            <a:off x="6236594" y="2746097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7" y="55"/>
                </a:moveTo>
                <a:lnTo>
                  <a:pt x="171" y="55"/>
                </a:lnTo>
                <a:cubicBezTo>
                  <a:pt x="186" y="55"/>
                  <a:pt x="199" y="43"/>
                  <a:pt x="199" y="27"/>
                </a:cubicBezTo>
                <a:cubicBezTo>
                  <a:pt x="199" y="12"/>
                  <a:pt x="186" y="0"/>
                  <a:pt x="17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2" name="Freeform 1301">
            <a:extLst>
              <a:ext uri="{FF2B5EF4-FFF2-40B4-BE49-F238E27FC236}">
                <a16:creationId xmlns:a16="http://schemas.microsoft.com/office/drawing/2014/main" id="{F4820432-71E1-2A4F-99C4-0AC7809EE59B}"/>
              </a:ext>
            </a:extLst>
          </p:cNvPr>
          <p:cNvSpPr/>
          <p:nvPr/>
        </p:nvSpPr>
        <p:spPr>
          <a:xfrm>
            <a:off x="6236594" y="2796497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2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312" y="55"/>
                </a:lnTo>
                <a:cubicBezTo>
                  <a:pt x="327" y="55"/>
                  <a:pt x="340" y="43"/>
                  <a:pt x="340" y="28"/>
                </a:cubicBezTo>
                <a:cubicBezTo>
                  <a:pt x="340" y="13"/>
                  <a:pt x="327" y="0"/>
                  <a:pt x="31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3" name="Freeform 1302">
            <a:extLst>
              <a:ext uri="{FF2B5EF4-FFF2-40B4-BE49-F238E27FC236}">
                <a16:creationId xmlns:a16="http://schemas.microsoft.com/office/drawing/2014/main" id="{DEBC67B6-60FE-5D44-84C8-36A18ACB0B33}"/>
              </a:ext>
            </a:extLst>
          </p:cNvPr>
          <p:cNvSpPr/>
          <p:nvPr/>
        </p:nvSpPr>
        <p:spPr>
          <a:xfrm>
            <a:off x="5469073" y="2492657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9" y="468"/>
                </a:moveTo>
                <a:cubicBezTo>
                  <a:pt x="1156" y="469"/>
                  <a:pt x="1153" y="470"/>
                  <a:pt x="1150" y="472"/>
                </a:cubicBezTo>
                <a:cubicBezTo>
                  <a:pt x="1122" y="485"/>
                  <a:pt x="1090" y="493"/>
                  <a:pt x="1056" y="493"/>
                </a:cubicBezTo>
                <a:cubicBezTo>
                  <a:pt x="931" y="493"/>
                  <a:pt x="830" y="391"/>
                  <a:pt x="830" y="266"/>
                </a:cubicBezTo>
                <a:cubicBezTo>
                  <a:pt x="830" y="141"/>
                  <a:pt x="931" y="40"/>
                  <a:pt x="1056" y="40"/>
                </a:cubicBezTo>
                <a:cubicBezTo>
                  <a:pt x="1181" y="40"/>
                  <a:pt x="1283" y="141"/>
                  <a:pt x="1283" y="266"/>
                </a:cubicBezTo>
                <a:cubicBezTo>
                  <a:pt x="1283" y="354"/>
                  <a:pt x="1232" y="430"/>
                  <a:pt x="1159" y="468"/>
                </a:cubicBezTo>
                <a:close/>
                <a:moveTo>
                  <a:pt x="1139" y="958"/>
                </a:moveTo>
                <a:cubicBezTo>
                  <a:pt x="1139" y="973"/>
                  <a:pt x="1126" y="986"/>
                  <a:pt x="1111" y="986"/>
                </a:cubicBezTo>
                <a:lnTo>
                  <a:pt x="84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7" y="473"/>
                  <a:pt x="882" y="472"/>
                  <a:pt x="885" y="470"/>
                </a:cubicBezTo>
                <a:cubicBezTo>
                  <a:pt x="931" y="509"/>
                  <a:pt x="991" y="532"/>
                  <a:pt x="1056" y="532"/>
                </a:cubicBezTo>
                <a:cubicBezTo>
                  <a:pt x="1085" y="532"/>
                  <a:pt x="1113" y="527"/>
                  <a:pt x="1139" y="519"/>
                </a:cubicBezTo>
                <a:close/>
                <a:moveTo>
                  <a:pt x="84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0" y="273"/>
                  <a:pt x="790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4" y="191"/>
                </a:cubicBez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6" y="0"/>
                  <a:pt x="870" y="55"/>
                  <a:pt x="824" y="137"/>
                </a:cubicBezTo>
                <a:cubicBezTo>
                  <a:pt x="823" y="136"/>
                  <a:pt x="822" y="136"/>
                  <a:pt x="820" y="136"/>
                </a:cubicBezTo>
                <a:lnTo>
                  <a:pt x="84" y="136"/>
                </a:lnTo>
                <a:cubicBezTo>
                  <a:pt x="39" y="136"/>
                  <a:pt x="1" y="173"/>
                  <a:pt x="1" y="219"/>
                </a:cubicBezTo>
                <a:lnTo>
                  <a:pt x="1" y="295"/>
                </a:lnTo>
                <a:cubicBezTo>
                  <a:pt x="1" y="298"/>
                  <a:pt x="0" y="301"/>
                  <a:pt x="0" y="304"/>
                </a:cubicBezTo>
                <a:cubicBezTo>
                  <a:pt x="0" y="307"/>
                  <a:pt x="1" y="310"/>
                  <a:pt x="1" y="312"/>
                </a:cubicBezTo>
                <a:lnTo>
                  <a:pt x="1" y="437"/>
                </a:lnTo>
                <a:cubicBezTo>
                  <a:pt x="1" y="439"/>
                  <a:pt x="0" y="442"/>
                  <a:pt x="0" y="445"/>
                </a:cubicBezTo>
                <a:cubicBezTo>
                  <a:pt x="0" y="448"/>
                  <a:pt x="1" y="451"/>
                  <a:pt x="1" y="454"/>
                </a:cubicBezTo>
                <a:lnTo>
                  <a:pt x="1" y="958"/>
                </a:lnTo>
                <a:cubicBezTo>
                  <a:pt x="1" y="1004"/>
                  <a:pt x="39" y="1041"/>
                  <a:pt x="84" y="1041"/>
                </a:cubicBezTo>
                <a:lnTo>
                  <a:pt x="1111" y="1041"/>
                </a:lnTo>
                <a:cubicBezTo>
                  <a:pt x="1157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1" y="447"/>
                  <a:pt x="1322" y="362"/>
                  <a:pt x="1322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4" name="Freeform 1303">
            <a:extLst>
              <a:ext uri="{FF2B5EF4-FFF2-40B4-BE49-F238E27FC236}">
                <a16:creationId xmlns:a16="http://schemas.microsoft.com/office/drawing/2014/main" id="{3A28A434-AFFB-A74F-813E-46C56C8CD41C}"/>
              </a:ext>
            </a:extLst>
          </p:cNvPr>
          <p:cNvSpPr/>
          <p:nvPr/>
        </p:nvSpPr>
        <p:spPr>
          <a:xfrm>
            <a:off x="5785873" y="2525057"/>
            <a:ext cx="12636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2" h="352">
                <a:moveTo>
                  <a:pt x="332" y="152"/>
                </a:moveTo>
                <a:lnTo>
                  <a:pt x="195" y="156"/>
                </a:lnTo>
                <a:lnTo>
                  <a:pt x="192" y="19"/>
                </a:lnTo>
                <a:cubicBezTo>
                  <a:pt x="191" y="8"/>
                  <a:pt x="183" y="0"/>
                  <a:pt x="172" y="0"/>
                </a:cubicBezTo>
                <a:lnTo>
                  <a:pt x="171" y="0"/>
                </a:lnTo>
                <a:cubicBezTo>
                  <a:pt x="160" y="0"/>
                  <a:pt x="152" y="9"/>
                  <a:pt x="152" y="20"/>
                </a:cubicBezTo>
                <a:lnTo>
                  <a:pt x="156" y="157"/>
                </a:lnTo>
                <a:lnTo>
                  <a:pt x="19" y="161"/>
                </a:lnTo>
                <a:cubicBezTo>
                  <a:pt x="8" y="161"/>
                  <a:pt x="0" y="170"/>
                  <a:pt x="0" y="181"/>
                </a:cubicBezTo>
                <a:cubicBezTo>
                  <a:pt x="0" y="191"/>
                  <a:pt x="9" y="200"/>
                  <a:pt x="20" y="200"/>
                </a:cubicBezTo>
                <a:lnTo>
                  <a:pt x="157" y="196"/>
                </a:lnTo>
                <a:lnTo>
                  <a:pt x="160" y="333"/>
                </a:lnTo>
                <a:cubicBezTo>
                  <a:pt x="161" y="344"/>
                  <a:pt x="170" y="352"/>
                  <a:pt x="180" y="352"/>
                </a:cubicBezTo>
                <a:lnTo>
                  <a:pt x="181" y="352"/>
                </a:lnTo>
                <a:cubicBezTo>
                  <a:pt x="192" y="352"/>
                  <a:pt x="200" y="343"/>
                  <a:pt x="200" y="332"/>
                </a:cubicBezTo>
                <a:lnTo>
                  <a:pt x="196" y="195"/>
                </a:lnTo>
                <a:lnTo>
                  <a:pt x="333" y="192"/>
                </a:lnTo>
                <a:cubicBezTo>
                  <a:pt x="344" y="191"/>
                  <a:pt x="352" y="182"/>
                  <a:pt x="352" y="171"/>
                </a:cubicBezTo>
                <a:cubicBezTo>
                  <a:pt x="352" y="160"/>
                  <a:pt x="343" y="152"/>
                  <a:pt x="332" y="1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5" name="Freeform 1304">
            <a:extLst>
              <a:ext uri="{FF2B5EF4-FFF2-40B4-BE49-F238E27FC236}">
                <a16:creationId xmlns:a16="http://schemas.microsoft.com/office/drawing/2014/main" id="{645A1E6E-5D95-CD40-BC1F-C0F3C124F194}"/>
              </a:ext>
            </a:extLst>
          </p:cNvPr>
          <p:cNvSpPr/>
          <p:nvPr/>
        </p:nvSpPr>
        <p:spPr>
          <a:xfrm>
            <a:off x="5750593" y="2746097"/>
            <a:ext cx="96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95">
                <a:moveTo>
                  <a:pt x="24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3" y="195"/>
                  <a:pt x="28" y="195"/>
                </a:cubicBezTo>
                <a:lnTo>
                  <a:pt x="240" y="195"/>
                </a:lnTo>
                <a:cubicBezTo>
                  <a:pt x="255" y="195"/>
                  <a:pt x="268" y="183"/>
                  <a:pt x="268" y="168"/>
                </a:cubicBezTo>
                <a:lnTo>
                  <a:pt x="268" y="27"/>
                </a:lnTo>
                <a:cubicBezTo>
                  <a:pt x="268" y="12"/>
                  <a:pt x="255" y="0"/>
                  <a:pt x="24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6" name="Freeform 1305">
            <a:extLst>
              <a:ext uri="{FF2B5EF4-FFF2-40B4-BE49-F238E27FC236}">
                <a16:creationId xmlns:a16="http://schemas.microsoft.com/office/drawing/2014/main" id="{67505133-F14F-D946-9149-E356559F95EB}"/>
              </a:ext>
            </a:extLst>
          </p:cNvPr>
          <p:cNvSpPr/>
          <p:nvPr/>
        </p:nvSpPr>
        <p:spPr>
          <a:xfrm>
            <a:off x="5521273" y="2746097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8" y="55"/>
                </a:moveTo>
                <a:lnTo>
                  <a:pt x="172" y="55"/>
                </a:lnTo>
                <a:cubicBezTo>
                  <a:pt x="187" y="55"/>
                  <a:pt x="199" y="43"/>
                  <a:pt x="199" y="27"/>
                </a:cubicBezTo>
                <a:cubicBezTo>
                  <a:pt x="199" y="12"/>
                  <a:pt x="187" y="0"/>
                  <a:pt x="172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7" name="Freeform 1306">
            <a:extLst>
              <a:ext uri="{FF2B5EF4-FFF2-40B4-BE49-F238E27FC236}">
                <a16:creationId xmlns:a16="http://schemas.microsoft.com/office/drawing/2014/main" id="{3197B586-D5A8-104B-A194-AE5CE794694B}"/>
              </a:ext>
            </a:extLst>
          </p:cNvPr>
          <p:cNvSpPr/>
          <p:nvPr/>
        </p:nvSpPr>
        <p:spPr>
          <a:xfrm>
            <a:off x="5521273" y="2796497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3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313" y="55"/>
                </a:lnTo>
                <a:cubicBezTo>
                  <a:pt x="328" y="55"/>
                  <a:pt x="340" y="43"/>
                  <a:pt x="340" y="28"/>
                </a:cubicBezTo>
                <a:cubicBezTo>
                  <a:pt x="340" y="13"/>
                  <a:pt x="328" y="0"/>
                  <a:pt x="31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8" name="Freeform 1307">
            <a:extLst>
              <a:ext uri="{FF2B5EF4-FFF2-40B4-BE49-F238E27FC236}">
                <a16:creationId xmlns:a16="http://schemas.microsoft.com/office/drawing/2014/main" id="{EDB5F1E6-3C68-6D41-8861-D5A85565897F}"/>
              </a:ext>
            </a:extLst>
          </p:cNvPr>
          <p:cNvSpPr/>
          <p:nvPr/>
        </p:nvSpPr>
        <p:spPr>
          <a:xfrm>
            <a:off x="4754473" y="2492657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9" y="468"/>
                </a:moveTo>
                <a:cubicBezTo>
                  <a:pt x="1156" y="469"/>
                  <a:pt x="1153" y="470"/>
                  <a:pt x="1150" y="472"/>
                </a:cubicBezTo>
                <a:cubicBezTo>
                  <a:pt x="1122" y="485"/>
                  <a:pt x="1090" y="493"/>
                  <a:pt x="1056" y="493"/>
                </a:cubicBezTo>
                <a:cubicBezTo>
                  <a:pt x="931" y="493"/>
                  <a:pt x="830" y="391"/>
                  <a:pt x="830" y="266"/>
                </a:cubicBezTo>
                <a:cubicBezTo>
                  <a:pt x="830" y="141"/>
                  <a:pt x="931" y="40"/>
                  <a:pt x="1056" y="40"/>
                </a:cubicBezTo>
                <a:cubicBezTo>
                  <a:pt x="1181" y="40"/>
                  <a:pt x="1283" y="141"/>
                  <a:pt x="1283" y="266"/>
                </a:cubicBezTo>
                <a:cubicBezTo>
                  <a:pt x="1283" y="354"/>
                  <a:pt x="1232" y="430"/>
                  <a:pt x="1159" y="468"/>
                </a:cubicBezTo>
                <a:close/>
                <a:moveTo>
                  <a:pt x="1139" y="958"/>
                </a:moveTo>
                <a:cubicBezTo>
                  <a:pt x="1139" y="973"/>
                  <a:pt x="1126" y="986"/>
                  <a:pt x="1111" y="986"/>
                </a:cubicBezTo>
                <a:lnTo>
                  <a:pt x="84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8" y="473"/>
                  <a:pt x="882" y="472"/>
                  <a:pt x="885" y="470"/>
                </a:cubicBezTo>
                <a:cubicBezTo>
                  <a:pt x="932" y="509"/>
                  <a:pt x="991" y="532"/>
                  <a:pt x="1056" y="532"/>
                </a:cubicBezTo>
                <a:cubicBezTo>
                  <a:pt x="1085" y="532"/>
                  <a:pt x="1113" y="527"/>
                  <a:pt x="1139" y="519"/>
                </a:cubicBezTo>
                <a:close/>
                <a:moveTo>
                  <a:pt x="84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0" y="273"/>
                  <a:pt x="791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4" y="191"/>
                </a:cubicBez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7" y="0"/>
                  <a:pt x="870" y="55"/>
                  <a:pt x="824" y="137"/>
                </a:cubicBezTo>
                <a:cubicBezTo>
                  <a:pt x="823" y="136"/>
                  <a:pt x="822" y="136"/>
                  <a:pt x="821" y="136"/>
                </a:cubicBezTo>
                <a:lnTo>
                  <a:pt x="84" y="136"/>
                </a:lnTo>
                <a:cubicBezTo>
                  <a:pt x="39" y="136"/>
                  <a:pt x="2" y="173"/>
                  <a:pt x="2" y="219"/>
                </a:cubicBezTo>
                <a:lnTo>
                  <a:pt x="2" y="295"/>
                </a:lnTo>
                <a:cubicBezTo>
                  <a:pt x="1" y="298"/>
                  <a:pt x="0" y="301"/>
                  <a:pt x="0" y="304"/>
                </a:cubicBezTo>
                <a:cubicBezTo>
                  <a:pt x="0" y="307"/>
                  <a:pt x="1" y="310"/>
                  <a:pt x="2" y="312"/>
                </a:cubicBezTo>
                <a:lnTo>
                  <a:pt x="2" y="437"/>
                </a:lnTo>
                <a:cubicBezTo>
                  <a:pt x="1" y="439"/>
                  <a:pt x="0" y="442"/>
                  <a:pt x="0" y="445"/>
                </a:cubicBezTo>
                <a:cubicBezTo>
                  <a:pt x="0" y="448"/>
                  <a:pt x="1" y="451"/>
                  <a:pt x="2" y="454"/>
                </a:cubicBezTo>
                <a:lnTo>
                  <a:pt x="2" y="958"/>
                </a:lnTo>
                <a:cubicBezTo>
                  <a:pt x="2" y="1004"/>
                  <a:pt x="39" y="1041"/>
                  <a:pt x="84" y="1041"/>
                </a:cubicBezTo>
                <a:lnTo>
                  <a:pt x="1111" y="1041"/>
                </a:lnTo>
                <a:cubicBezTo>
                  <a:pt x="1157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1" y="447"/>
                  <a:pt x="1322" y="362"/>
                  <a:pt x="1322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9" name="Freeform 1308">
            <a:extLst>
              <a:ext uri="{FF2B5EF4-FFF2-40B4-BE49-F238E27FC236}">
                <a16:creationId xmlns:a16="http://schemas.microsoft.com/office/drawing/2014/main" id="{7FDAADF4-B28D-C947-967F-6C836422F902}"/>
              </a:ext>
            </a:extLst>
          </p:cNvPr>
          <p:cNvSpPr/>
          <p:nvPr/>
        </p:nvSpPr>
        <p:spPr>
          <a:xfrm>
            <a:off x="5086753" y="2540536"/>
            <a:ext cx="9576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6">
                <a:moveTo>
                  <a:pt x="161" y="132"/>
                </a:moveTo>
                <a:lnTo>
                  <a:pt x="255" y="33"/>
                </a:lnTo>
                <a:cubicBezTo>
                  <a:pt x="263" y="25"/>
                  <a:pt x="262" y="13"/>
                  <a:pt x="254" y="5"/>
                </a:cubicBezTo>
                <a:cubicBezTo>
                  <a:pt x="247" y="-2"/>
                  <a:pt x="234" y="-2"/>
                  <a:pt x="227" y="6"/>
                </a:cubicBezTo>
                <a:lnTo>
                  <a:pt x="132" y="105"/>
                </a:lnTo>
                <a:lnTo>
                  <a:pt x="33" y="11"/>
                </a:lnTo>
                <a:cubicBezTo>
                  <a:pt x="25" y="4"/>
                  <a:pt x="13" y="4"/>
                  <a:pt x="5" y="12"/>
                </a:cubicBezTo>
                <a:cubicBezTo>
                  <a:pt x="-2" y="20"/>
                  <a:pt x="-2" y="32"/>
                  <a:pt x="6" y="40"/>
                </a:cubicBezTo>
                <a:lnTo>
                  <a:pt x="105" y="134"/>
                </a:lnTo>
                <a:lnTo>
                  <a:pt x="11" y="233"/>
                </a:lnTo>
                <a:cubicBezTo>
                  <a:pt x="4" y="241"/>
                  <a:pt x="4" y="253"/>
                  <a:pt x="12" y="261"/>
                </a:cubicBezTo>
                <a:cubicBezTo>
                  <a:pt x="16" y="265"/>
                  <a:pt x="21" y="266"/>
                  <a:pt x="26" y="266"/>
                </a:cubicBezTo>
                <a:cubicBezTo>
                  <a:pt x="31" y="266"/>
                  <a:pt x="36" y="264"/>
                  <a:pt x="40" y="260"/>
                </a:cubicBezTo>
                <a:lnTo>
                  <a:pt x="134" y="161"/>
                </a:lnTo>
                <a:lnTo>
                  <a:pt x="233" y="255"/>
                </a:lnTo>
                <a:cubicBezTo>
                  <a:pt x="237" y="259"/>
                  <a:pt x="242" y="260"/>
                  <a:pt x="247" y="260"/>
                </a:cubicBezTo>
                <a:cubicBezTo>
                  <a:pt x="252" y="260"/>
                  <a:pt x="257" y="258"/>
                  <a:pt x="261" y="254"/>
                </a:cubicBezTo>
                <a:cubicBezTo>
                  <a:pt x="269" y="246"/>
                  <a:pt x="268" y="234"/>
                  <a:pt x="260" y="2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0" name="Freeform 1309">
            <a:extLst>
              <a:ext uri="{FF2B5EF4-FFF2-40B4-BE49-F238E27FC236}">
                <a16:creationId xmlns:a16="http://schemas.microsoft.com/office/drawing/2014/main" id="{97C8C17E-586B-9244-8AB8-36919194A264}"/>
              </a:ext>
            </a:extLst>
          </p:cNvPr>
          <p:cNvSpPr/>
          <p:nvPr/>
        </p:nvSpPr>
        <p:spPr>
          <a:xfrm>
            <a:off x="5035993" y="2746097"/>
            <a:ext cx="96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95">
                <a:moveTo>
                  <a:pt x="24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3" y="195"/>
                  <a:pt x="28" y="195"/>
                </a:cubicBezTo>
                <a:lnTo>
                  <a:pt x="240" y="195"/>
                </a:lnTo>
                <a:cubicBezTo>
                  <a:pt x="256" y="195"/>
                  <a:pt x="268" y="183"/>
                  <a:pt x="268" y="168"/>
                </a:cubicBezTo>
                <a:lnTo>
                  <a:pt x="268" y="27"/>
                </a:lnTo>
                <a:cubicBezTo>
                  <a:pt x="268" y="12"/>
                  <a:pt x="256" y="0"/>
                  <a:pt x="24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1" name="Freeform 1310">
            <a:extLst>
              <a:ext uri="{FF2B5EF4-FFF2-40B4-BE49-F238E27FC236}">
                <a16:creationId xmlns:a16="http://schemas.microsoft.com/office/drawing/2014/main" id="{38B6C100-3ABC-3346-AEB4-9B554A283FBA}"/>
              </a:ext>
            </a:extLst>
          </p:cNvPr>
          <p:cNvSpPr/>
          <p:nvPr/>
        </p:nvSpPr>
        <p:spPr>
          <a:xfrm>
            <a:off x="4806673" y="2746097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8" y="55"/>
                </a:moveTo>
                <a:lnTo>
                  <a:pt x="172" y="55"/>
                </a:lnTo>
                <a:cubicBezTo>
                  <a:pt x="187" y="55"/>
                  <a:pt x="199" y="43"/>
                  <a:pt x="199" y="27"/>
                </a:cubicBezTo>
                <a:cubicBezTo>
                  <a:pt x="199" y="12"/>
                  <a:pt x="187" y="0"/>
                  <a:pt x="172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2" name="Freeform 1311">
            <a:extLst>
              <a:ext uri="{FF2B5EF4-FFF2-40B4-BE49-F238E27FC236}">
                <a16:creationId xmlns:a16="http://schemas.microsoft.com/office/drawing/2014/main" id="{6D2ED6F3-A052-2144-A827-2E350B3F3644}"/>
              </a:ext>
            </a:extLst>
          </p:cNvPr>
          <p:cNvSpPr/>
          <p:nvPr/>
        </p:nvSpPr>
        <p:spPr>
          <a:xfrm>
            <a:off x="4806673" y="2796497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3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313" y="55"/>
                </a:lnTo>
                <a:cubicBezTo>
                  <a:pt x="328" y="55"/>
                  <a:pt x="340" y="43"/>
                  <a:pt x="340" y="28"/>
                </a:cubicBezTo>
                <a:cubicBezTo>
                  <a:pt x="340" y="13"/>
                  <a:pt x="328" y="0"/>
                  <a:pt x="31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3" name="Freeform 1312">
            <a:extLst>
              <a:ext uri="{FF2B5EF4-FFF2-40B4-BE49-F238E27FC236}">
                <a16:creationId xmlns:a16="http://schemas.microsoft.com/office/drawing/2014/main" id="{6D356EA7-7FDF-DA40-A959-7634D0F9DC77}"/>
              </a:ext>
            </a:extLst>
          </p:cNvPr>
          <p:cNvSpPr/>
          <p:nvPr/>
        </p:nvSpPr>
        <p:spPr>
          <a:xfrm>
            <a:off x="4038072" y="2492657"/>
            <a:ext cx="47520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1" h="1041">
                <a:moveTo>
                  <a:pt x="1158" y="468"/>
                </a:moveTo>
                <a:cubicBezTo>
                  <a:pt x="1155" y="469"/>
                  <a:pt x="1152" y="470"/>
                  <a:pt x="1150" y="472"/>
                </a:cubicBezTo>
                <a:cubicBezTo>
                  <a:pt x="1121" y="485"/>
                  <a:pt x="1089" y="493"/>
                  <a:pt x="1056" y="493"/>
                </a:cubicBezTo>
                <a:cubicBezTo>
                  <a:pt x="931" y="493"/>
                  <a:pt x="829" y="391"/>
                  <a:pt x="829" y="266"/>
                </a:cubicBezTo>
                <a:cubicBezTo>
                  <a:pt x="829" y="141"/>
                  <a:pt x="931" y="40"/>
                  <a:pt x="1056" y="40"/>
                </a:cubicBezTo>
                <a:cubicBezTo>
                  <a:pt x="1180" y="40"/>
                  <a:pt x="1282" y="141"/>
                  <a:pt x="1282" y="266"/>
                </a:cubicBezTo>
                <a:cubicBezTo>
                  <a:pt x="1282" y="354"/>
                  <a:pt x="1232" y="430"/>
                  <a:pt x="1158" y="468"/>
                </a:cubicBezTo>
                <a:close/>
                <a:moveTo>
                  <a:pt x="1138" y="958"/>
                </a:moveTo>
                <a:cubicBezTo>
                  <a:pt x="1138" y="973"/>
                  <a:pt x="1126" y="986"/>
                  <a:pt x="1110" y="986"/>
                </a:cubicBezTo>
                <a:lnTo>
                  <a:pt x="84" y="986"/>
                </a:lnTo>
                <a:cubicBezTo>
                  <a:pt x="69" y="986"/>
                  <a:pt x="56" y="973"/>
                  <a:pt x="56" y="958"/>
                </a:cubicBezTo>
                <a:lnTo>
                  <a:pt x="56" y="473"/>
                </a:lnTo>
                <a:lnTo>
                  <a:pt x="872" y="473"/>
                </a:lnTo>
                <a:cubicBezTo>
                  <a:pt x="877" y="473"/>
                  <a:pt x="881" y="472"/>
                  <a:pt x="885" y="470"/>
                </a:cubicBezTo>
                <a:cubicBezTo>
                  <a:pt x="931" y="509"/>
                  <a:pt x="991" y="532"/>
                  <a:pt x="1056" y="532"/>
                </a:cubicBezTo>
                <a:cubicBezTo>
                  <a:pt x="1084" y="532"/>
                  <a:pt x="1112" y="527"/>
                  <a:pt x="1138" y="519"/>
                </a:cubicBezTo>
                <a:close/>
                <a:moveTo>
                  <a:pt x="84" y="191"/>
                </a:moveTo>
                <a:lnTo>
                  <a:pt x="800" y="191"/>
                </a:lnTo>
                <a:cubicBezTo>
                  <a:pt x="793" y="215"/>
                  <a:pt x="790" y="240"/>
                  <a:pt x="790" y="266"/>
                </a:cubicBezTo>
                <a:cubicBezTo>
                  <a:pt x="790" y="269"/>
                  <a:pt x="790" y="273"/>
                  <a:pt x="790" y="276"/>
                </a:cubicBezTo>
                <a:lnTo>
                  <a:pt x="56" y="276"/>
                </a:lnTo>
                <a:lnTo>
                  <a:pt x="56" y="219"/>
                </a:lnTo>
                <a:cubicBezTo>
                  <a:pt x="56" y="204"/>
                  <a:pt x="69" y="191"/>
                  <a:pt x="84" y="191"/>
                </a:cubicBezTo>
                <a:close/>
                <a:moveTo>
                  <a:pt x="1321" y="266"/>
                </a:moveTo>
                <a:cubicBezTo>
                  <a:pt x="1321" y="119"/>
                  <a:pt x="1202" y="0"/>
                  <a:pt x="1056" y="0"/>
                </a:cubicBezTo>
                <a:cubicBezTo>
                  <a:pt x="956" y="0"/>
                  <a:pt x="869" y="55"/>
                  <a:pt x="823" y="137"/>
                </a:cubicBezTo>
                <a:cubicBezTo>
                  <a:pt x="822" y="136"/>
                  <a:pt x="821" y="136"/>
                  <a:pt x="820" y="136"/>
                </a:cubicBezTo>
                <a:lnTo>
                  <a:pt x="84" y="136"/>
                </a:lnTo>
                <a:cubicBezTo>
                  <a:pt x="38" y="136"/>
                  <a:pt x="1" y="173"/>
                  <a:pt x="1" y="219"/>
                </a:cubicBezTo>
                <a:lnTo>
                  <a:pt x="1" y="295"/>
                </a:lnTo>
                <a:cubicBezTo>
                  <a:pt x="0" y="298"/>
                  <a:pt x="0" y="301"/>
                  <a:pt x="0" y="304"/>
                </a:cubicBezTo>
                <a:cubicBezTo>
                  <a:pt x="0" y="307"/>
                  <a:pt x="0" y="310"/>
                  <a:pt x="1" y="312"/>
                </a:cubicBezTo>
                <a:lnTo>
                  <a:pt x="1" y="437"/>
                </a:lnTo>
                <a:cubicBezTo>
                  <a:pt x="0" y="439"/>
                  <a:pt x="0" y="442"/>
                  <a:pt x="0" y="445"/>
                </a:cubicBezTo>
                <a:cubicBezTo>
                  <a:pt x="0" y="448"/>
                  <a:pt x="0" y="451"/>
                  <a:pt x="1" y="454"/>
                </a:cubicBezTo>
                <a:lnTo>
                  <a:pt x="1" y="958"/>
                </a:lnTo>
                <a:cubicBezTo>
                  <a:pt x="1" y="1004"/>
                  <a:pt x="38" y="1041"/>
                  <a:pt x="84" y="1041"/>
                </a:cubicBezTo>
                <a:lnTo>
                  <a:pt x="1110" y="1041"/>
                </a:lnTo>
                <a:cubicBezTo>
                  <a:pt x="1156" y="1041"/>
                  <a:pt x="1193" y="1004"/>
                  <a:pt x="1193" y="958"/>
                </a:cubicBezTo>
                <a:lnTo>
                  <a:pt x="1193" y="494"/>
                </a:lnTo>
                <a:lnTo>
                  <a:pt x="1193" y="493"/>
                </a:lnTo>
                <a:cubicBezTo>
                  <a:pt x="1270" y="447"/>
                  <a:pt x="1321" y="362"/>
                  <a:pt x="1321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4" name="Freeform 1313">
            <a:extLst>
              <a:ext uri="{FF2B5EF4-FFF2-40B4-BE49-F238E27FC236}">
                <a16:creationId xmlns:a16="http://schemas.microsoft.com/office/drawing/2014/main" id="{C9C6F0EB-271E-CD47-BC3A-FA5405E89DA3}"/>
              </a:ext>
            </a:extLst>
          </p:cNvPr>
          <p:cNvSpPr/>
          <p:nvPr/>
        </p:nvSpPr>
        <p:spPr>
          <a:xfrm>
            <a:off x="4358473" y="2537298"/>
            <a:ext cx="118800" cy="101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1" h="284">
                <a:moveTo>
                  <a:pt x="324" y="5"/>
                </a:moveTo>
                <a:cubicBezTo>
                  <a:pt x="316" y="-2"/>
                  <a:pt x="303" y="-1"/>
                  <a:pt x="296" y="8"/>
                </a:cubicBezTo>
                <a:lnTo>
                  <a:pt x="114" y="234"/>
                </a:lnTo>
                <a:lnTo>
                  <a:pt x="33" y="153"/>
                </a:lnTo>
                <a:cubicBezTo>
                  <a:pt x="26" y="145"/>
                  <a:pt x="13" y="145"/>
                  <a:pt x="6" y="152"/>
                </a:cubicBezTo>
                <a:cubicBezTo>
                  <a:pt x="-2" y="160"/>
                  <a:pt x="-2" y="172"/>
                  <a:pt x="5" y="180"/>
                </a:cubicBezTo>
                <a:lnTo>
                  <a:pt x="101" y="278"/>
                </a:lnTo>
                <a:lnTo>
                  <a:pt x="102" y="278"/>
                </a:lnTo>
                <a:cubicBezTo>
                  <a:pt x="102" y="279"/>
                  <a:pt x="102" y="279"/>
                  <a:pt x="103" y="279"/>
                </a:cubicBezTo>
                <a:lnTo>
                  <a:pt x="104" y="280"/>
                </a:lnTo>
                <a:cubicBezTo>
                  <a:pt x="105" y="281"/>
                  <a:pt x="105" y="281"/>
                  <a:pt x="106" y="281"/>
                </a:cubicBezTo>
                <a:cubicBezTo>
                  <a:pt x="107" y="282"/>
                  <a:pt x="107" y="282"/>
                  <a:pt x="107" y="282"/>
                </a:cubicBezTo>
                <a:cubicBezTo>
                  <a:pt x="108" y="282"/>
                  <a:pt x="108" y="282"/>
                  <a:pt x="108" y="282"/>
                </a:cubicBezTo>
                <a:cubicBezTo>
                  <a:pt x="108" y="282"/>
                  <a:pt x="109" y="282"/>
                  <a:pt x="109" y="283"/>
                </a:cubicBezTo>
                <a:lnTo>
                  <a:pt x="110" y="283"/>
                </a:lnTo>
                <a:lnTo>
                  <a:pt x="111" y="283"/>
                </a:lnTo>
                <a:cubicBezTo>
                  <a:pt x="112" y="283"/>
                  <a:pt x="112" y="283"/>
                  <a:pt x="113" y="283"/>
                </a:cubicBezTo>
                <a:cubicBezTo>
                  <a:pt x="114" y="284"/>
                  <a:pt x="114" y="284"/>
                  <a:pt x="115" y="284"/>
                </a:cubicBezTo>
                <a:cubicBezTo>
                  <a:pt x="116" y="284"/>
                  <a:pt x="116" y="284"/>
                  <a:pt x="117" y="283"/>
                </a:cubicBezTo>
                <a:lnTo>
                  <a:pt x="118" y="283"/>
                </a:lnTo>
                <a:lnTo>
                  <a:pt x="119" y="283"/>
                </a:lnTo>
                <a:lnTo>
                  <a:pt x="120" y="283"/>
                </a:lnTo>
                <a:lnTo>
                  <a:pt x="121" y="283"/>
                </a:lnTo>
                <a:cubicBezTo>
                  <a:pt x="121" y="282"/>
                  <a:pt x="121" y="282"/>
                  <a:pt x="122" y="282"/>
                </a:cubicBezTo>
                <a:lnTo>
                  <a:pt x="123" y="282"/>
                </a:lnTo>
                <a:lnTo>
                  <a:pt x="124" y="281"/>
                </a:lnTo>
                <a:lnTo>
                  <a:pt x="125" y="281"/>
                </a:lnTo>
                <a:cubicBezTo>
                  <a:pt x="126" y="280"/>
                  <a:pt x="126" y="280"/>
                  <a:pt x="127" y="280"/>
                </a:cubicBezTo>
                <a:lnTo>
                  <a:pt x="127" y="279"/>
                </a:lnTo>
                <a:cubicBezTo>
                  <a:pt x="128" y="279"/>
                  <a:pt x="128" y="279"/>
                  <a:pt x="129" y="278"/>
                </a:cubicBezTo>
                <a:cubicBezTo>
                  <a:pt x="129" y="277"/>
                  <a:pt x="130" y="277"/>
                  <a:pt x="130" y="276"/>
                </a:cubicBezTo>
                <a:lnTo>
                  <a:pt x="327" y="33"/>
                </a:lnTo>
                <a:cubicBezTo>
                  <a:pt x="334" y="24"/>
                  <a:pt x="332" y="12"/>
                  <a:pt x="324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5" name="Freeform 1314">
            <a:extLst>
              <a:ext uri="{FF2B5EF4-FFF2-40B4-BE49-F238E27FC236}">
                <a16:creationId xmlns:a16="http://schemas.microsoft.com/office/drawing/2014/main" id="{56C1285F-0BFF-774D-947A-4F44BE741AA8}"/>
              </a:ext>
            </a:extLst>
          </p:cNvPr>
          <p:cNvSpPr/>
          <p:nvPr/>
        </p:nvSpPr>
        <p:spPr>
          <a:xfrm>
            <a:off x="4319593" y="2746097"/>
            <a:ext cx="9576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195">
                <a:moveTo>
                  <a:pt x="240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2" y="195"/>
                  <a:pt x="27" y="195"/>
                </a:cubicBezTo>
                <a:lnTo>
                  <a:pt x="240" y="195"/>
                </a:lnTo>
                <a:cubicBezTo>
                  <a:pt x="255" y="195"/>
                  <a:pt x="267" y="183"/>
                  <a:pt x="267" y="168"/>
                </a:cubicBezTo>
                <a:lnTo>
                  <a:pt x="267" y="27"/>
                </a:lnTo>
                <a:cubicBezTo>
                  <a:pt x="267" y="12"/>
                  <a:pt x="255" y="0"/>
                  <a:pt x="24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6" name="Freeform 1315">
            <a:extLst>
              <a:ext uri="{FF2B5EF4-FFF2-40B4-BE49-F238E27FC236}">
                <a16:creationId xmlns:a16="http://schemas.microsoft.com/office/drawing/2014/main" id="{9917A9C3-E6EA-FE49-9E41-E1421A3F12C7}"/>
              </a:ext>
            </a:extLst>
          </p:cNvPr>
          <p:cNvSpPr/>
          <p:nvPr/>
        </p:nvSpPr>
        <p:spPr>
          <a:xfrm>
            <a:off x="4090274" y="2746097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7" y="55"/>
                </a:moveTo>
                <a:lnTo>
                  <a:pt x="171" y="55"/>
                </a:lnTo>
                <a:cubicBezTo>
                  <a:pt x="186" y="55"/>
                  <a:pt x="199" y="43"/>
                  <a:pt x="199" y="27"/>
                </a:cubicBezTo>
                <a:cubicBezTo>
                  <a:pt x="199" y="12"/>
                  <a:pt x="186" y="0"/>
                  <a:pt x="17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7" name="Freeform 1316">
            <a:extLst>
              <a:ext uri="{FF2B5EF4-FFF2-40B4-BE49-F238E27FC236}">
                <a16:creationId xmlns:a16="http://schemas.microsoft.com/office/drawing/2014/main" id="{778741FD-FA1F-D242-AA42-D2E90F08C7C8}"/>
              </a:ext>
            </a:extLst>
          </p:cNvPr>
          <p:cNvSpPr/>
          <p:nvPr/>
        </p:nvSpPr>
        <p:spPr>
          <a:xfrm>
            <a:off x="4090274" y="2796497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2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312" y="55"/>
                </a:lnTo>
                <a:cubicBezTo>
                  <a:pt x="328" y="55"/>
                  <a:pt x="340" y="43"/>
                  <a:pt x="340" y="28"/>
                </a:cubicBezTo>
                <a:cubicBezTo>
                  <a:pt x="340" y="13"/>
                  <a:pt x="328" y="0"/>
                  <a:pt x="31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8" name="Freeform 1317">
            <a:extLst>
              <a:ext uri="{FF2B5EF4-FFF2-40B4-BE49-F238E27FC236}">
                <a16:creationId xmlns:a16="http://schemas.microsoft.com/office/drawing/2014/main" id="{B4617829-07BF-724F-AC9C-6E21616744E6}"/>
              </a:ext>
            </a:extLst>
          </p:cNvPr>
          <p:cNvSpPr/>
          <p:nvPr/>
        </p:nvSpPr>
        <p:spPr>
          <a:xfrm>
            <a:off x="2607793" y="2492657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9" y="468"/>
                </a:moveTo>
                <a:cubicBezTo>
                  <a:pt x="1156" y="469"/>
                  <a:pt x="1153" y="470"/>
                  <a:pt x="1150" y="472"/>
                </a:cubicBezTo>
                <a:cubicBezTo>
                  <a:pt x="1122" y="485"/>
                  <a:pt x="1090" y="493"/>
                  <a:pt x="1056" y="493"/>
                </a:cubicBezTo>
                <a:cubicBezTo>
                  <a:pt x="931" y="493"/>
                  <a:pt x="830" y="391"/>
                  <a:pt x="830" y="266"/>
                </a:cubicBezTo>
                <a:cubicBezTo>
                  <a:pt x="830" y="141"/>
                  <a:pt x="931" y="40"/>
                  <a:pt x="1056" y="40"/>
                </a:cubicBezTo>
                <a:cubicBezTo>
                  <a:pt x="1181" y="40"/>
                  <a:pt x="1283" y="141"/>
                  <a:pt x="1283" y="266"/>
                </a:cubicBezTo>
                <a:cubicBezTo>
                  <a:pt x="1283" y="354"/>
                  <a:pt x="1232" y="430"/>
                  <a:pt x="1159" y="468"/>
                </a:cubicBezTo>
                <a:close/>
                <a:moveTo>
                  <a:pt x="1139" y="958"/>
                </a:moveTo>
                <a:cubicBezTo>
                  <a:pt x="1139" y="973"/>
                  <a:pt x="1126" y="986"/>
                  <a:pt x="1111" y="986"/>
                </a:cubicBezTo>
                <a:lnTo>
                  <a:pt x="84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8" y="473"/>
                  <a:pt x="882" y="472"/>
                  <a:pt x="885" y="470"/>
                </a:cubicBezTo>
                <a:cubicBezTo>
                  <a:pt x="932" y="509"/>
                  <a:pt x="991" y="532"/>
                  <a:pt x="1056" y="532"/>
                </a:cubicBezTo>
                <a:cubicBezTo>
                  <a:pt x="1085" y="532"/>
                  <a:pt x="1113" y="527"/>
                  <a:pt x="1139" y="519"/>
                </a:cubicBezTo>
                <a:close/>
                <a:moveTo>
                  <a:pt x="84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0" y="273"/>
                  <a:pt x="791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4" y="191"/>
                </a:cubicBez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7" y="0"/>
                  <a:pt x="870" y="55"/>
                  <a:pt x="824" y="137"/>
                </a:cubicBezTo>
                <a:cubicBezTo>
                  <a:pt x="823" y="136"/>
                  <a:pt x="822" y="136"/>
                  <a:pt x="821" y="136"/>
                </a:cubicBezTo>
                <a:lnTo>
                  <a:pt x="84" y="136"/>
                </a:lnTo>
                <a:cubicBezTo>
                  <a:pt x="39" y="136"/>
                  <a:pt x="2" y="173"/>
                  <a:pt x="2" y="219"/>
                </a:cubicBezTo>
                <a:lnTo>
                  <a:pt x="2" y="295"/>
                </a:lnTo>
                <a:cubicBezTo>
                  <a:pt x="1" y="298"/>
                  <a:pt x="0" y="301"/>
                  <a:pt x="0" y="304"/>
                </a:cubicBezTo>
                <a:cubicBezTo>
                  <a:pt x="0" y="307"/>
                  <a:pt x="1" y="310"/>
                  <a:pt x="2" y="312"/>
                </a:cubicBezTo>
                <a:lnTo>
                  <a:pt x="2" y="437"/>
                </a:lnTo>
                <a:cubicBezTo>
                  <a:pt x="1" y="439"/>
                  <a:pt x="0" y="442"/>
                  <a:pt x="0" y="445"/>
                </a:cubicBezTo>
                <a:cubicBezTo>
                  <a:pt x="0" y="448"/>
                  <a:pt x="1" y="451"/>
                  <a:pt x="2" y="454"/>
                </a:cubicBezTo>
                <a:lnTo>
                  <a:pt x="2" y="958"/>
                </a:lnTo>
                <a:cubicBezTo>
                  <a:pt x="2" y="1004"/>
                  <a:pt x="39" y="1041"/>
                  <a:pt x="84" y="1041"/>
                </a:cubicBezTo>
                <a:lnTo>
                  <a:pt x="1111" y="1041"/>
                </a:lnTo>
                <a:cubicBezTo>
                  <a:pt x="1157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1" y="447"/>
                  <a:pt x="1322" y="362"/>
                  <a:pt x="1322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9" name="Freeform 1318">
            <a:extLst>
              <a:ext uri="{FF2B5EF4-FFF2-40B4-BE49-F238E27FC236}">
                <a16:creationId xmlns:a16="http://schemas.microsoft.com/office/drawing/2014/main" id="{90487875-40F8-6F46-8331-5D603B06BAF6}"/>
              </a:ext>
            </a:extLst>
          </p:cNvPr>
          <p:cNvSpPr/>
          <p:nvPr/>
        </p:nvSpPr>
        <p:spPr>
          <a:xfrm>
            <a:off x="2963113" y="2544857"/>
            <a:ext cx="3636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" h="243">
                <a:moveTo>
                  <a:pt x="76" y="0"/>
                </a:moveTo>
                <a:lnTo>
                  <a:pt x="75" y="0"/>
                </a:lnTo>
                <a:cubicBezTo>
                  <a:pt x="68" y="0"/>
                  <a:pt x="61" y="1"/>
                  <a:pt x="51" y="4"/>
                </a:cubicBezTo>
                <a:lnTo>
                  <a:pt x="17" y="14"/>
                </a:lnTo>
                <a:cubicBezTo>
                  <a:pt x="7" y="17"/>
                  <a:pt x="0" y="26"/>
                  <a:pt x="0" y="36"/>
                </a:cubicBezTo>
                <a:cubicBezTo>
                  <a:pt x="0" y="48"/>
                  <a:pt x="11" y="59"/>
                  <a:pt x="23" y="59"/>
                </a:cubicBezTo>
                <a:cubicBezTo>
                  <a:pt x="26" y="59"/>
                  <a:pt x="29" y="58"/>
                  <a:pt x="32" y="57"/>
                </a:cubicBezTo>
                <a:lnTo>
                  <a:pt x="50" y="53"/>
                </a:lnTo>
                <a:lnTo>
                  <a:pt x="50" y="217"/>
                </a:lnTo>
                <a:cubicBezTo>
                  <a:pt x="50" y="231"/>
                  <a:pt x="62" y="243"/>
                  <a:pt x="76" y="243"/>
                </a:cubicBezTo>
                <a:cubicBezTo>
                  <a:pt x="90" y="243"/>
                  <a:pt x="102" y="231"/>
                  <a:pt x="102" y="217"/>
                </a:cubicBezTo>
                <a:lnTo>
                  <a:pt x="102" y="25"/>
                </a:lnTo>
                <a:cubicBezTo>
                  <a:pt x="102" y="11"/>
                  <a:pt x="90" y="0"/>
                  <a:pt x="7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0" name="Freeform 1319">
            <a:extLst>
              <a:ext uri="{FF2B5EF4-FFF2-40B4-BE49-F238E27FC236}">
                <a16:creationId xmlns:a16="http://schemas.microsoft.com/office/drawing/2014/main" id="{D723B327-4055-C447-92ED-178D8258F8AE}"/>
              </a:ext>
            </a:extLst>
          </p:cNvPr>
          <p:cNvSpPr/>
          <p:nvPr/>
        </p:nvSpPr>
        <p:spPr>
          <a:xfrm>
            <a:off x="2889313" y="2746097"/>
            <a:ext cx="96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95">
                <a:moveTo>
                  <a:pt x="24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3" y="195"/>
                  <a:pt x="28" y="195"/>
                </a:cubicBezTo>
                <a:lnTo>
                  <a:pt x="240" y="195"/>
                </a:lnTo>
                <a:cubicBezTo>
                  <a:pt x="256" y="195"/>
                  <a:pt x="268" y="183"/>
                  <a:pt x="268" y="168"/>
                </a:cubicBezTo>
                <a:lnTo>
                  <a:pt x="268" y="27"/>
                </a:lnTo>
                <a:cubicBezTo>
                  <a:pt x="268" y="12"/>
                  <a:pt x="256" y="0"/>
                  <a:pt x="24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1" name="Freeform 1320">
            <a:extLst>
              <a:ext uri="{FF2B5EF4-FFF2-40B4-BE49-F238E27FC236}">
                <a16:creationId xmlns:a16="http://schemas.microsoft.com/office/drawing/2014/main" id="{5C4E8D1A-0E7C-0342-97CD-12ED23A9F3A9}"/>
              </a:ext>
            </a:extLst>
          </p:cNvPr>
          <p:cNvSpPr/>
          <p:nvPr/>
        </p:nvSpPr>
        <p:spPr>
          <a:xfrm>
            <a:off x="2659994" y="2746097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8" y="55"/>
                </a:moveTo>
                <a:lnTo>
                  <a:pt x="172" y="55"/>
                </a:lnTo>
                <a:cubicBezTo>
                  <a:pt x="187" y="55"/>
                  <a:pt x="199" y="43"/>
                  <a:pt x="199" y="27"/>
                </a:cubicBezTo>
                <a:cubicBezTo>
                  <a:pt x="199" y="12"/>
                  <a:pt x="187" y="0"/>
                  <a:pt x="172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2" name="Freeform 1321">
            <a:extLst>
              <a:ext uri="{FF2B5EF4-FFF2-40B4-BE49-F238E27FC236}">
                <a16:creationId xmlns:a16="http://schemas.microsoft.com/office/drawing/2014/main" id="{82CF58D8-C386-B94B-832A-9EC98D9DDBA8}"/>
              </a:ext>
            </a:extLst>
          </p:cNvPr>
          <p:cNvSpPr/>
          <p:nvPr/>
        </p:nvSpPr>
        <p:spPr>
          <a:xfrm>
            <a:off x="2659993" y="2796497"/>
            <a:ext cx="1224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1" h="55">
                <a:moveTo>
                  <a:pt x="313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313" y="55"/>
                </a:lnTo>
                <a:cubicBezTo>
                  <a:pt x="328" y="55"/>
                  <a:pt x="341" y="43"/>
                  <a:pt x="341" y="28"/>
                </a:cubicBezTo>
                <a:cubicBezTo>
                  <a:pt x="341" y="13"/>
                  <a:pt x="328" y="0"/>
                  <a:pt x="31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3" name="Freeform 1322">
            <a:extLst>
              <a:ext uri="{FF2B5EF4-FFF2-40B4-BE49-F238E27FC236}">
                <a16:creationId xmlns:a16="http://schemas.microsoft.com/office/drawing/2014/main" id="{FD5575DB-3363-AA49-AD4E-F2AACAAB60FC}"/>
              </a:ext>
            </a:extLst>
          </p:cNvPr>
          <p:cNvSpPr/>
          <p:nvPr/>
        </p:nvSpPr>
        <p:spPr>
          <a:xfrm>
            <a:off x="1892113" y="2492657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9" y="468"/>
                </a:moveTo>
                <a:cubicBezTo>
                  <a:pt x="1156" y="469"/>
                  <a:pt x="1153" y="470"/>
                  <a:pt x="1150" y="472"/>
                </a:cubicBezTo>
                <a:cubicBezTo>
                  <a:pt x="1122" y="485"/>
                  <a:pt x="1090" y="493"/>
                  <a:pt x="1056" y="493"/>
                </a:cubicBezTo>
                <a:cubicBezTo>
                  <a:pt x="931" y="493"/>
                  <a:pt x="830" y="391"/>
                  <a:pt x="830" y="266"/>
                </a:cubicBezTo>
                <a:cubicBezTo>
                  <a:pt x="830" y="141"/>
                  <a:pt x="931" y="40"/>
                  <a:pt x="1056" y="40"/>
                </a:cubicBezTo>
                <a:cubicBezTo>
                  <a:pt x="1181" y="40"/>
                  <a:pt x="1283" y="141"/>
                  <a:pt x="1283" y="266"/>
                </a:cubicBezTo>
                <a:cubicBezTo>
                  <a:pt x="1283" y="354"/>
                  <a:pt x="1232" y="430"/>
                  <a:pt x="1159" y="468"/>
                </a:cubicBezTo>
                <a:close/>
                <a:moveTo>
                  <a:pt x="1139" y="958"/>
                </a:moveTo>
                <a:cubicBezTo>
                  <a:pt x="1139" y="973"/>
                  <a:pt x="1126" y="986"/>
                  <a:pt x="1111" y="986"/>
                </a:cubicBezTo>
                <a:lnTo>
                  <a:pt x="85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8" y="473"/>
                  <a:pt x="882" y="472"/>
                  <a:pt x="886" y="470"/>
                </a:cubicBezTo>
                <a:cubicBezTo>
                  <a:pt x="932" y="509"/>
                  <a:pt x="991" y="532"/>
                  <a:pt x="1056" y="532"/>
                </a:cubicBezTo>
                <a:cubicBezTo>
                  <a:pt x="1085" y="532"/>
                  <a:pt x="1113" y="527"/>
                  <a:pt x="1139" y="519"/>
                </a:cubicBezTo>
                <a:close/>
                <a:moveTo>
                  <a:pt x="85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0" y="273"/>
                  <a:pt x="791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5" y="191"/>
                </a:cubicBez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7" y="0"/>
                  <a:pt x="870" y="55"/>
                  <a:pt x="824" y="137"/>
                </a:cubicBezTo>
                <a:cubicBezTo>
                  <a:pt x="823" y="136"/>
                  <a:pt x="822" y="136"/>
                  <a:pt x="821" y="136"/>
                </a:cubicBezTo>
                <a:lnTo>
                  <a:pt x="85" y="136"/>
                </a:lnTo>
                <a:cubicBezTo>
                  <a:pt x="39" y="136"/>
                  <a:pt x="2" y="173"/>
                  <a:pt x="2" y="219"/>
                </a:cubicBezTo>
                <a:lnTo>
                  <a:pt x="2" y="295"/>
                </a:lnTo>
                <a:cubicBezTo>
                  <a:pt x="1" y="298"/>
                  <a:pt x="0" y="301"/>
                  <a:pt x="0" y="304"/>
                </a:cubicBezTo>
                <a:cubicBezTo>
                  <a:pt x="0" y="307"/>
                  <a:pt x="1" y="310"/>
                  <a:pt x="2" y="312"/>
                </a:cubicBezTo>
                <a:lnTo>
                  <a:pt x="2" y="437"/>
                </a:lnTo>
                <a:cubicBezTo>
                  <a:pt x="1" y="439"/>
                  <a:pt x="0" y="442"/>
                  <a:pt x="0" y="445"/>
                </a:cubicBezTo>
                <a:cubicBezTo>
                  <a:pt x="0" y="448"/>
                  <a:pt x="1" y="451"/>
                  <a:pt x="2" y="454"/>
                </a:cubicBezTo>
                <a:lnTo>
                  <a:pt x="2" y="958"/>
                </a:lnTo>
                <a:cubicBezTo>
                  <a:pt x="2" y="1004"/>
                  <a:pt x="39" y="1041"/>
                  <a:pt x="85" y="1041"/>
                </a:cubicBezTo>
                <a:lnTo>
                  <a:pt x="1111" y="1041"/>
                </a:lnTo>
                <a:cubicBezTo>
                  <a:pt x="1157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1" y="447"/>
                  <a:pt x="1322" y="362"/>
                  <a:pt x="1322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4" name="Freeform 1323">
            <a:extLst>
              <a:ext uri="{FF2B5EF4-FFF2-40B4-BE49-F238E27FC236}">
                <a16:creationId xmlns:a16="http://schemas.microsoft.com/office/drawing/2014/main" id="{09A65488-0D76-FF46-BA60-390EFCDDF5D2}"/>
              </a:ext>
            </a:extLst>
          </p:cNvPr>
          <p:cNvSpPr/>
          <p:nvPr/>
        </p:nvSpPr>
        <p:spPr>
          <a:xfrm>
            <a:off x="2225474" y="2541616"/>
            <a:ext cx="92520" cy="92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8" h="258">
                <a:moveTo>
                  <a:pt x="253" y="5"/>
                </a:moveTo>
                <a:cubicBezTo>
                  <a:pt x="246" y="-2"/>
                  <a:pt x="235" y="-2"/>
                  <a:pt x="228" y="5"/>
                </a:cubicBezTo>
                <a:lnTo>
                  <a:pt x="5" y="228"/>
                </a:lnTo>
                <a:cubicBezTo>
                  <a:pt x="-2" y="235"/>
                  <a:pt x="-2" y="246"/>
                  <a:pt x="5" y="253"/>
                </a:cubicBezTo>
                <a:cubicBezTo>
                  <a:pt x="8" y="256"/>
                  <a:pt x="13" y="258"/>
                  <a:pt x="18" y="258"/>
                </a:cubicBezTo>
                <a:cubicBezTo>
                  <a:pt x="22" y="258"/>
                  <a:pt x="27" y="256"/>
                  <a:pt x="30" y="253"/>
                </a:cubicBezTo>
                <a:lnTo>
                  <a:pt x="253" y="30"/>
                </a:lnTo>
                <a:cubicBezTo>
                  <a:pt x="260" y="23"/>
                  <a:pt x="260" y="12"/>
                  <a:pt x="253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5" name="Freeform 1324">
            <a:extLst>
              <a:ext uri="{FF2B5EF4-FFF2-40B4-BE49-F238E27FC236}">
                <a16:creationId xmlns:a16="http://schemas.microsoft.com/office/drawing/2014/main" id="{7B6A4440-0303-CF42-BFD2-8E8638E1B691}"/>
              </a:ext>
            </a:extLst>
          </p:cNvPr>
          <p:cNvSpPr/>
          <p:nvPr/>
        </p:nvSpPr>
        <p:spPr>
          <a:xfrm>
            <a:off x="2219713" y="2535497"/>
            <a:ext cx="4500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7">
                <a:moveTo>
                  <a:pt x="63" y="36"/>
                </a:moveTo>
                <a:cubicBezTo>
                  <a:pt x="78" y="36"/>
                  <a:pt x="91" y="48"/>
                  <a:pt x="91" y="63"/>
                </a:cubicBezTo>
                <a:cubicBezTo>
                  <a:pt x="91" y="79"/>
                  <a:pt x="78" y="91"/>
                  <a:pt x="63" y="91"/>
                </a:cubicBezTo>
                <a:cubicBezTo>
                  <a:pt x="48" y="91"/>
                  <a:pt x="35" y="79"/>
                  <a:pt x="35" y="63"/>
                </a:cubicBezTo>
                <a:cubicBezTo>
                  <a:pt x="35" y="48"/>
                  <a:pt x="48" y="36"/>
                  <a:pt x="63" y="36"/>
                </a:cubicBezTo>
                <a:close/>
                <a:moveTo>
                  <a:pt x="63" y="127"/>
                </a:moveTo>
                <a:cubicBezTo>
                  <a:pt x="98" y="127"/>
                  <a:pt x="126" y="98"/>
                  <a:pt x="126" y="63"/>
                </a:cubicBezTo>
                <a:cubicBezTo>
                  <a:pt x="126" y="29"/>
                  <a:pt x="98" y="0"/>
                  <a:pt x="63" y="0"/>
                </a:cubicBezTo>
                <a:cubicBezTo>
                  <a:pt x="28" y="0"/>
                  <a:pt x="0" y="29"/>
                  <a:pt x="0" y="63"/>
                </a:cubicBezTo>
                <a:cubicBezTo>
                  <a:pt x="0" y="98"/>
                  <a:pt x="28" y="127"/>
                  <a:pt x="63" y="1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6" name="Freeform 1325">
            <a:extLst>
              <a:ext uri="{FF2B5EF4-FFF2-40B4-BE49-F238E27FC236}">
                <a16:creationId xmlns:a16="http://schemas.microsoft.com/office/drawing/2014/main" id="{E1BC30C6-C830-A146-8A48-DB7810C404B9}"/>
              </a:ext>
            </a:extLst>
          </p:cNvPr>
          <p:cNvSpPr/>
          <p:nvPr/>
        </p:nvSpPr>
        <p:spPr>
          <a:xfrm>
            <a:off x="2279833" y="2595978"/>
            <a:ext cx="4536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126">
                <a:moveTo>
                  <a:pt x="63" y="91"/>
                </a:moveTo>
                <a:cubicBezTo>
                  <a:pt x="48" y="91"/>
                  <a:pt x="36" y="78"/>
                  <a:pt x="36" y="63"/>
                </a:cubicBezTo>
                <a:cubicBezTo>
                  <a:pt x="36" y="47"/>
                  <a:pt x="48" y="35"/>
                  <a:pt x="63" y="35"/>
                </a:cubicBezTo>
                <a:cubicBezTo>
                  <a:pt x="79" y="35"/>
                  <a:pt x="91" y="47"/>
                  <a:pt x="91" y="63"/>
                </a:cubicBezTo>
                <a:cubicBezTo>
                  <a:pt x="91" y="78"/>
                  <a:pt x="79" y="91"/>
                  <a:pt x="63" y="91"/>
                </a:cubicBezTo>
                <a:close/>
                <a:moveTo>
                  <a:pt x="63" y="0"/>
                </a:moveTo>
                <a:cubicBezTo>
                  <a:pt x="29" y="0"/>
                  <a:pt x="0" y="28"/>
                  <a:pt x="0" y="63"/>
                </a:cubicBezTo>
                <a:cubicBezTo>
                  <a:pt x="0" y="98"/>
                  <a:pt x="29" y="126"/>
                  <a:pt x="63" y="126"/>
                </a:cubicBezTo>
                <a:cubicBezTo>
                  <a:pt x="98" y="126"/>
                  <a:pt x="127" y="98"/>
                  <a:pt x="127" y="63"/>
                </a:cubicBezTo>
                <a:cubicBezTo>
                  <a:pt x="127" y="28"/>
                  <a:pt x="98" y="0"/>
                  <a:pt x="6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7" name="Freeform 1326">
            <a:extLst>
              <a:ext uri="{FF2B5EF4-FFF2-40B4-BE49-F238E27FC236}">
                <a16:creationId xmlns:a16="http://schemas.microsoft.com/office/drawing/2014/main" id="{F036C4BB-3EE2-AA44-877C-8DD52E58B68A}"/>
              </a:ext>
            </a:extLst>
          </p:cNvPr>
          <p:cNvSpPr/>
          <p:nvPr/>
        </p:nvSpPr>
        <p:spPr>
          <a:xfrm>
            <a:off x="2173992" y="2746097"/>
            <a:ext cx="9576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195">
                <a:moveTo>
                  <a:pt x="240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2" y="195"/>
                  <a:pt x="27" y="195"/>
                </a:cubicBezTo>
                <a:lnTo>
                  <a:pt x="240" y="195"/>
                </a:lnTo>
                <a:cubicBezTo>
                  <a:pt x="255" y="195"/>
                  <a:pt x="267" y="183"/>
                  <a:pt x="267" y="168"/>
                </a:cubicBezTo>
                <a:lnTo>
                  <a:pt x="267" y="27"/>
                </a:lnTo>
                <a:cubicBezTo>
                  <a:pt x="267" y="12"/>
                  <a:pt x="255" y="0"/>
                  <a:pt x="24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8" name="Freeform 1327">
            <a:extLst>
              <a:ext uri="{FF2B5EF4-FFF2-40B4-BE49-F238E27FC236}">
                <a16:creationId xmlns:a16="http://schemas.microsoft.com/office/drawing/2014/main" id="{1A799FE7-1490-8849-A3BF-2F1A62740955}"/>
              </a:ext>
            </a:extLst>
          </p:cNvPr>
          <p:cNvSpPr/>
          <p:nvPr/>
        </p:nvSpPr>
        <p:spPr>
          <a:xfrm>
            <a:off x="1944673" y="2746097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27" y="55"/>
                </a:moveTo>
                <a:lnTo>
                  <a:pt x="171" y="55"/>
                </a:lnTo>
                <a:cubicBezTo>
                  <a:pt x="186" y="55"/>
                  <a:pt x="198" y="43"/>
                  <a:pt x="198" y="27"/>
                </a:cubicBezTo>
                <a:cubicBezTo>
                  <a:pt x="198" y="12"/>
                  <a:pt x="186" y="0"/>
                  <a:pt x="17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9" name="Freeform 1328">
            <a:extLst>
              <a:ext uri="{FF2B5EF4-FFF2-40B4-BE49-F238E27FC236}">
                <a16:creationId xmlns:a16="http://schemas.microsoft.com/office/drawing/2014/main" id="{18D1D046-56CD-ED4B-ABA8-D4A720AEEB09}"/>
              </a:ext>
            </a:extLst>
          </p:cNvPr>
          <p:cNvSpPr/>
          <p:nvPr/>
        </p:nvSpPr>
        <p:spPr>
          <a:xfrm>
            <a:off x="1944673" y="2796497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2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312" y="55"/>
                </a:lnTo>
                <a:cubicBezTo>
                  <a:pt x="327" y="55"/>
                  <a:pt x="340" y="43"/>
                  <a:pt x="340" y="28"/>
                </a:cubicBezTo>
                <a:cubicBezTo>
                  <a:pt x="340" y="13"/>
                  <a:pt x="327" y="0"/>
                  <a:pt x="31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0" name="Freeform 1329">
            <a:extLst>
              <a:ext uri="{FF2B5EF4-FFF2-40B4-BE49-F238E27FC236}">
                <a16:creationId xmlns:a16="http://schemas.microsoft.com/office/drawing/2014/main" id="{34A1942B-2F3D-DB44-96B3-A056C018FC6E}"/>
              </a:ext>
            </a:extLst>
          </p:cNvPr>
          <p:cNvSpPr/>
          <p:nvPr/>
        </p:nvSpPr>
        <p:spPr>
          <a:xfrm>
            <a:off x="1177152" y="2492657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9" y="468"/>
                </a:moveTo>
                <a:cubicBezTo>
                  <a:pt x="1156" y="469"/>
                  <a:pt x="1153" y="470"/>
                  <a:pt x="1150" y="472"/>
                </a:cubicBezTo>
                <a:cubicBezTo>
                  <a:pt x="1122" y="485"/>
                  <a:pt x="1090" y="493"/>
                  <a:pt x="1056" y="493"/>
                </a:cubicBezTo>
                <a:cubicBezTo>
                  <a:pt x="931" y="493"/>
                  <a:pt x="830" y="391"/>
                  <a:pt x="830" y="266"/>
                </a:cubicBezTo>
                <a:cubicBezTo>
                  <a:pt x="830" y="141"/>
                  <a:pt x="931" y="40"/>
                  <a:pt x="1056" y="40"/>
                </a:cubicBezTo>
                <a:cubicBezTo>
                  <a:pt x="1181" y="40"/>
                  <a:pt x="1283" y="141"/>
                  <a:pt x="1283" y="266"/>
                </a:cubicBezTo>
                <a:cubicBezTo>
                  <a:pt x="1283" y="354"/>
                  <a:pt x="1232" y="430"/>
                  <a:pt x="1159" y="468"/>
                </a:cubicBezTo>
                <a:close/>
                <a:moveTo>
                  <a:pt x="1139" y="958"/>
                </a:moveTo>
                <a:cubicBezTo>
                  <a:pt x="1139" y="973"/>
                  <a:pt x="1126" y="986"/>
                  <a:pt x="1111" y="986"/>
                </a:cubicBezTo>
                <a:lnTo>
                  <a:pt x="84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8" y="473"/>
                  <a:pt x="882" y="472"/>
                  <a:pt x="885" y="470"/>
                </a:cubicBezTo>
                <a:cubicBezTo>
                  <a:pt x="932" y="509"/>
                  <a:pt x="991" y="532"/>
                  <a:pt x="1056" y="532"/>
                </a:cubicBezTo>
                <a:cubicBezTo>
                  <a:pt x="1085" y="532"/>
                  <a:pt x="1113" y="527"/>
                  <a:pt x="1139" y="519"/>
                </a:cubicBezTo>
                <a:close/>
                <a:moveTo>
                  <a:pt x="84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0" y="273"/>
                  <a:pt x="791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4" y="191"/>
                </a:cubicBez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7" y="0"/>
                  <a:pt x="870" y="55"/>
                  <a:pt x="824" y="137"/>
                </a:cubicBezTo>
                <a:cubicBezTo>
                  <a:pt x="823" y="136"/>
                  <a:pt x="822" y="136"/>
                  <a:pt x="821" y="136"/>
                </a:cubicBezTo>
                <a:lnTo>
                  <a:pt x="84" y="136"/>
                </a:lnTo>
                <a:cubicBezTo>
                  <a:pt x="39" y="136"/>
                  <a:pt x="2" y="173"/>
                  <a:pt x="2" y="219"/>
                </a:cubicBezTo>
                <a:lnTo>
                  <a:pt x="2" y="295"/>
                </a:lnTo>
                <a:cubicBezTo>
                  <a:pt x="1" y="298"/>
                  <a:pt x="0" y="301"/>
                  <a:pt x="0" y="304"/>
                </a:cubicBezTo>
                <a:cubicBezTo>
                  <a:pt x="0" y="307"/>
                  <a:pt x="1" y="310"/>
                  <a:pt x="2" y="312"/>
                </a:cubicBezTo>
                <a:lnTo>
                  <a:pt x="2" y="437"/>
                </a:lnTo>
                <a:cubicBezTo>
                  <a:pt x="1" y="439"/>
                  <a:pt x="0" y="442"/>
                  <a:pt x="0" y="445"/>
                </a:cubicBezTo>
                <a:cubicBezTo>
                  <a:pt x="0" y="448"/>
                  <a:pt x="1" y="451"/>
                  <a:pt x="2" y="454"/>
                </a:cubicBezTo>
                <a:lnTo>
                  <a:pt x="2" y="958"/>
                </a:lnTo>
                <a:cubicBezTo>
                  <a:pt x="2" y="1004"/>
                  <a:pt x="39" y="1041"/>
                  <a:pt x="84" y="1041"/>
                </a:cubicBezTo>
                <a:lnTo>
                  <a:pt x="1111" y="1041"/>
                </a:lnTo>
                <a:cubicBezTo>
                  <a:pt x="1157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1" y="447"/>
                  <a:pt x="1322" y="362"/>
                  <a:pt x="1322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1" name="Freeform 1330">
            <a:extLst>
              <a:ext uri="{FF2B5EF4-FFF2-40B4-BE49-F238E27FC236}">
                <a16:creationId xmlns:a16="http://schemas.microsoft.com/office/drawing/2014/main" id="{242FC726-58DD-8D44-A02C-712A64BA6D7F}"/>
              </a:ext>
            </a:extLst>
          </p:cNvPr>
          <p:cNvSpPr/>
          <p:nvPr/>
        </p:nvSpPr>
        <p:spPr>
          <a:xfrm>
            <a:off x="1509433" y="2533697"/>
            <a:ext cx="9576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304">
                <a:moveTo>
                  <a:pt x="235" y="34"/>
                </a:moveTo>
                <a:cubicBezTo>
                  <a:pt x="193" y="31"/>
                  <a:pt x="166" y="16"/>
                  <a:pt x="154" y="7"/>
                </a:cubicBezTo>
                <a:cubicBezTo>
                  <a:pt x="142" y="-2"/>
                  <a:pt x="125" y="-2"/>
                  <a:pt x="113" y="7"/>
                </a:cubicBezTo>
                <a:cubicBezTo>
                  <a:pt x="101" y="16"/>
                  <a:pt x="74" y="32"/>
                  <a:pt x="32" y="35"/>
                </a:cubicBezTo>
                <a:cubicBezTo>
                  <a:pt x="22" y="35"/>
                  <a:pt x="14" y="40"/>
                  <a:pt x="8" y="47"/>
                </a:cubicBezTo>
                <a:cubicBezTo>
                  <a:pt x="2" y="54"/>
                  <a:pt x="-1" y="63"/>
                  <a:pt x="0" y="73"/>
                </a:cubicBezTo>
                <a:cubicBezTo>
                  <a:pt x="4" y="115"/>
                  <a:pt x="17" y="193"/>
                  <a:pt x="52" y="245"/>
                </a:cubicBezTo>
                <a:cubicBezTo>
                  <a:pt x="75" y="279"/>
                  <a:pt x="123" y="301"/>
                  <a:pt x="125" y="302"/>
                </a:cubicBezTo>
                <a:cubicBezTo>
                  <a:pt x="128" y="303"/>
                  <a:pt x="130" y="304"/>
                  <a:pt x="133" y="304"/>
                </a:cubicBezTo>
                <a:cubicBezTo>
                  <a:pt x="136" y="304"/>
                  <a:pt x="139" y="303"/>
                  <a:pt x="142" y="302"/>
                </a:cubicBezTo>
                <a:cubicBezTo>
                  <a:pt x="144" y="301"/>
                  <a:pt x="192" y="279"/>
                  <a:pt x="214" y="245"/>
                </a:cubicBezTo>
                <a:cubicBezTo>
                  <a:pt x="250" y="193"/>
                  <a:pt x="262" y="114"/>
                  <a:pt x="267" y="72"/>
                </a:cubicBezTo>
                <a:cubicBezTo>
                  <a:pt x="267" y="63"/>
                  <a:pt x="265" y="54"/>
                  <a:pt x="259" y="46"/>
                </a:cubicBezTo>
                <a:cubicBezTo>
                  <a:pt x="253" y="39"/>
                  <a:pt x="244" y="35"/>
                  <a:pt x="235" y="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2" name="Freeform 1331">
            <a:extLst>
              <a:ext uri="{FF2B5EF4-FFF2-40B4-BE49-F238E27FC236}">
                <a16:creationId xmlns:a16="http://schemas.microsoft.com/office/drawing/2014/main" id="{FC34DE2A-5716-9C4D-B843-61295CFD5ED9}"/>
              </a:ext>
            </a:extLst>
          </p:cNvPr>
          <p:cNvSpPr/>
          <p:nvPr/>
        </p:nvSpPr>
        <p:spPr>
          <a:xfrm>
            <a:off x="1458673" y="2746097"/>
            <a:ext cx="96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95">
                <a:moveTo>
                  <a:pt x="24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3" y="195"/>
                  <a:pt x="28" y="195"/>
                </a:cubicBezTo>
                <a:lnTo>
                  <a:pt x="240" y="195"/>
                </a:lnTo>
                <a:cubicBezTo>
                  <a:pt x="256" y="195"/>
                  <a:pt x="268" y="183"/>
                  <a:pt x="268" y="168"/>
                </a:cubicBezTo>
                <a:lnTo>
                  <a:pt x="268" y="27"/>
                </a:lnTo>
                <a:cubicBezTo>
                  <a:pt x="268" y="12"/>
                  <a:pt x="256" y="0"/>
                  <a:pt x="24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3" name="Freeform 1332">
            <a:extLst>
              <a:ext uri="{FF2B5EF4-FFF2-40B4-BE49-F238E27FC236}">
                <a16:creationId xmlns:a16="http://schemas.microsoft.com/office/drawing/2014/main" id="{17B3E12F-12AC-CA48-9C8B-7A9825286D51}"/>
              </a:ext>
            </a:extLst>
          </p:cNvPr>
          <p:cNvSpPr/>
          <p:nvPr/>
        </p:nvSpPr>
        <p:spPr>
          <a:xfrm>
            <a:off x="1229713" y="2746097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27" y="55"/>
                </a:moveTo>
                <a:lnTo>
                  <a:pt x="171" y="55"/>
                </a:lnTo>
                <a:cubicBezTo>
                  <a:pt x="186" y="55"/>
                  <a:pt x="198" y="43"/>
                  <a:pt x="198" y="27"/>
                </a:cubicBezTo>
                <a:cubicBezTo>
                  <a:pt x="198" y="12"/>
                  <a:pt x="186" y="0"/>
                  <a:pt x="17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4" name="Freeform 1333">
            <a:extLst>
              <a:ext uri="{FF2B5EF4-FFF2-40B4-BE49-F238E27FC236}">
                <a16:creationId xmlns:a16="http://schemas.microsoft.com/office/drawing/2014/main" id="{7D2F109C-C12A-8344-A7A5-BA004FCC4547}"/>
              </a:ext>
            </a:extLst>
          </p:cNvPr>
          <p:cNvSpPr/>
          <p:nvPr/>
        </p:nvSpPr>
        <p:spPr>
          <a:xfrm>
            <a:off x="1229714" y="2796497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2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312" y="55"/>
                </a:lnTo>
                <a:cubicBezTo>
                  <a:pt x="327" y="55"/>
                  <a:pt x="340" y="43"/>
                  <a:pt x="340" y="28"/>
                </a:cubicBezTo>
                <a:cubicBezTo>
                  <a:pt x="340" y="13"/>
                  <a:pt x="327" y="0"/>
                  <a:pt x="31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5" name="Freeform 1334">
            <a:extLst>
              <a:ext uri="{FF2B5EF4-FFF2-40B4-BE49-F238E27FC236}">
                <a16:creationId xmlns:a16="http://schemas.microsoft.com/office/drawing/2014/main" id="{F5B06736-4499-B94A-A371-CC4728510E96}"/>
              </a:ext>
            </a:extLst>
          </p:cNvPr>
          <p:cNvSpPr/>
          <p:nvPr/>
        </p:nvSpPr>
        <p:spPr>
          <a:xfrm>
            <a:off x="462553" y="2492657"/>
            <a:ext cx="47520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1" h="1041">
                <a:moveTo>
                  <a:pt x="1158" y="468"/>
                </a:moveTo>
                <a:cubicBezTo>
                  <a:pt x="1155" y="469"/>
                  <a:pt x="1152" y="470"/>
                  <a:pt x="1150" y="472"/>
                </a:cubicBezTo>
                <a:cubicBezTo>
                  <a:pt x="1121" y="485"/>
                  <a:pt x="1089" y="493"/>
                  <a:pt x="1055" y="493"/>
                </a:cubicBezTo>
                <a:cubicBezTo>
                  <a:pt x="987" y="493"/>
                  <a:pt x="926" y="462"/>
                  <a:pt x="885" y="415"/>
                </a:cubicBezTo>
                <a:lnTo>
                  <a:pt x="949" y="347"/>
                </a:lnTo>
                <a:lnTo>
                  <a:pt x="1009" y="426"/>
                </a:lnTo>
                <a:cubicBezTo>
                  <a:pt x="1013" y="431"/>
                  <a:pt x="1018" y="433"/>
                  <a:pt x="1025" y="433"/>
                </a:cubicBezTo>
                <a:lnTo>
                  <a:pt x="1026" y="433"/>
                </a:lnTo>
                <a:cubicBezTo>
                  <a:pt x="1032" y="433"/>
                  <a:pt x="1038" y="429"/>
                  <a:pt x="1041" y="424"/>
                </a:cubicBezTo>
                <a:lnTo>
                  <a:pt x="1164" y="218"/>
                </a:lnTo>
                <a:lnTo>
                  <a:pt x="1166" y="226"/>
                </a:lnTo>
                <a:cubicBezTo>
                  <a:pt x="1169" y="235"/>
                  <a:pt x="1176" y="240"/>
                  <a:pt x="1185" y="240"/>
                </a:cubicBezTo>
                <a:cubicBezTo>
                  <a:pt x="1187" y="240"/>
                  <a:pt x="1189" y="240"/>
                  <a:pt x="1191" y="239"/>
                </a:cubicBezTo>
                <a:cubicBezTo>
                  <a:pt x="1201" y="236"/>
                  <a:pt x="1207" y="225"/>
                  <a:pt x="1204" y="215"/>
                </a:cubicBezTo>
                <a:lnTo>
                  <a:pt x="1189" y="168"/>
                </a:lnTo>
                <a:cubicBezTo>
                  <a:pt x="1189" y="162"/>
                  <a:pt x="1186" y="156"/>
                  <a:pt x="1180" y="152"/>
                </a:cubicBezTo>
                <a:cubicBezTo>
                  <a:pt x="1177" y="150"/>
                  <a:pt x="1173" y="150"/>
                  <a:pt x="1170" y="150"/>
                </a:cubicBezTo>
                <a:cubicBezTo>
                  <a:pt x="1168" y="150"/>
                  <a:pt x="1166" y="150"/>
                  <a:pt x="1164" y="150"/>
                </a:cubicBezTo>
                <a:lnTo>
                  <a:pt x="1163" y="150"/>
                </a:lnTo>
                <a:lnTo>
                  <a:pt x="1112" y="166"/>
                </a:lnTo>
                <a:cubicBezTo>
                  <a:pt x="1102" y="169"/>
                  <a:pt x="1096" y="180"/>
                  <a:pt x="1099" y="191"/>
                </a:cubicBezTo>
                <a:cubicBezTo>
                  <a:pt x="1102" y="199"/>
                  <a:pt x="1110" y="205"/>
                  <a:pt x="1118" y="205"/>
                </a:cubicBezTo>
                <a:cubicBezTo>
                  <a:pt x="1120" y="205"/>
                  <a:pt x="1122" y="204"/>
                  <a:pt x="1124" y="204"/>
                </a:cubicBezTo>
                <a:lnTo>
                  <a:pt x="1127" y="203"/>
                </a:lnTo>
                <a:lnTo>
                  <a:pt x="1022" y="379"/>
                </a:lnTo>
                <a:lnTo>
                  <a:pt x="966" y="304"/>
                </a:lnTo>
                <a:cubicBezTo>
                  <a:pt x="962" y="300"/>
                  <a:pt x="957" y="297"/>
                  <a:pt x="951" y="296"/>
                </a:cubicBezTo>
                <a:cubicBezTo>
                  <a:pt x="945" y="296"/>
                  <a:pt x="940" y="298"/>
                  <a:pt x="936" y="303"/>
                </a:cubicBezTo>
                <a:lnTo>
                  <a:pt x="861" y="382"/>
                </a:lnTo>
                <a:cubicBezTo>
                  <a:pt x="841" y="348"/>
                  <a:pt x="829" y="309"/>
                  <a:pt x="829" y="266"/>
                </a:cubicBezTo>
                <a:cubicBezTo>
                  <a:pt x="829" y="141"/>
                  <a:pt x="931" y="40"/>
                  <a:pt x="1055" y="40"/>
                </a:cubicBezTo>
                <a:cubicBezTo>
                  <a:pt x="1180" y="40"/>
                  <a:pt x="1282" y="141"/>
                  <a:pt x="1282" y="266"/>
                </a:cubicBezTo>
                <a:cubicBezTo>
                  <a:pt x="1282" y="354"/>
                  <a:pt x="1232" y="430"/>
                  <a:pt x="1158" y="468"/>
                </a:cubicBezTo>
                <a:close/>
                <a:moveTo>
                  <a:pt x="1138" y="958"/>
                </a:moveTo>
                <a:cubicBezTo>
                  <a:pt x="1138" y="973"/>
                  <a:pt x="1126" y="986"/>
                  <a:pt x="1110" y="986"/>
                </a:cubicBezTo>
                <a:lnTo>
                  <a:pt x="84" y="986"/>
                </a:lnTo>
                <a:cubicBezTo>
                  <a:pt x="68" y="986"/>
                  <a:pt x="56" y="973"/>
                  <a:pt x="56" y="958"/>
                </a:cubicBezTo>
                <a:lnTo>
                  <a:pt x="56" y="473"/>
                </a:lnTo>
                <a:lnTo>
                  <a:pt x="872" y="473"/>
                </a:lnTo>
                <a:cubicBezTo>
                  <a:pt x="877" y="473"/>
                  <a:pt x="881" y="472"/>
                  <a:pt x="885" y="470"/>
                </a:cubicBezTo>
                <a:cubicBezTo>
                  <a:pt x="931" y="509"/>
                  <a:pt x="991" y="532"/>
                  <a:pt x="1055" y="532"/>
                </a:cubicBezTo>
                <a:cubicBezTo>
                  <a:pt x="1084" y="532"/>
                  <a:pt x="1112" y="527"/>
                  <a:pt x="1138" y="519"/>
                </a:cubicBezTo>
                <a:close/>
                <a:moveTo>
                  <a:pt x="84" y="191"/>
                </a:moveTo>
                <a:lnTo>
                  <a:pt x="800" y="191"/>
                </a:lnTo>
                <a:cubicBezTo>
                  <a:pt x="793" y="215"/>
                  <a:pt x="790" y="240"/>
                  <a:pt x="790" y="266"/>
                </a:cubicBezTo>
                <a:cubicBezTo>
                  <a:pt x="790" y="269"/>
                  <a:pt x="790" y="273"/>
                  <a:pt x="790" y="276"/>
                </a:cubicBezTo>
                <a:lnTo>
                  <a:pt x="56" y="276"/>
                </a:lnTo>
                <a:lnTo>
                  <a:pt x="56" y="219"/>
                </a:lnTo>
                <a:cubicBezTo>
                  <a:pt x="56" y="204"/>
                  <a:pt x="68" y="191"/>
                  <a:pt x="84" y="191"/>
                </a:cubicBezTo>
                <a:close/>
                <a:moveTo>
                  <a:pt x="1321" y="266"/>
                </a:moveTo>
                <a:cubicBezTo>
                  <a:pt x="1321" y="119"/>
                  <a:pt x="1202" y="0"/>
                  <a:pt x="1055" y="0"/>
                </a:cubicBezTo>
                <a:cubicBezTo>
                  <a:pt x="956" y="0"/>
                  <a:pt x="869" y="55"/>
                  <a:pt x="823" y="137"/>
                </a:cubicBezTo>
                <a:cubicBezTo>
                  <a:pt x="822" y="136"/>
                  <a:pt x="821" y="136"/>
                  <a:pt x="820" y="136"/>
                </a:cubicBezTo>
                <a:lnTo>
                  <a:pt x="84" y="136"/>
                </a:lnTo>
                <a:cubicBezTo>
                  <a:pt x="38" y="136"/>
                  <a:pt x="1" y="173"/>
                  <a:pt x="1" y="219"/>
                </a:cubicBezTo>
                <a:lnTo>
                  <a:pt x="1" y="295"/>
                </a:lnTo>
                <a:cubicBezTo>
                  <a:pt x="0" y="298"/>
                  <a:pt x="0" y="301"/>
                  <a:pt x="0" y="304"/>
                </a:cubicBezTo>
                <a:cubicBezTo>
                  <a:pt x="0" y="307"/>
                  <a:pt x="0" y="310"/>
                  <a:pt x="1" y="312"/>
                </a:cubicBezTo>
                <a:lnTo>
                  <a:pt x="1" y="437"/>
                </a:lnTo>
                <a:cubicBezTo>
                  <a:pt x="0" y="439"/>
                  <a:pt x="0" y="442"/>
                  <a:pt x="0" y="445"/>
                </a:cubicBezTo>
                <a:cubicBezTo>
                  <a:pt x="0" y="448"/>
                  <a:pt x="0" y="451"/>
                  <a:pt x="1" y="454"/>
                </a:cubicBezTo>
                <a:lnTo>
                  <a:pt x="1" y="958"/>
                </a:lnTo>
                <a:cubicBezTo>
                  <a:pt x="1" y="1004"/>
                  <a:pt x="38" y="1041"/>
                  <a:pt x="84" y="1041"/>
                </a:cubicBezTo>
                <a:lnTo>
                  <a:pt x="1110" y="1041"/>
                </a:lnTo>
                <a:cubicBezTo>
                  <a:pt x="1156" y="1041"/>
                  <a:pt x="1193" y="1004"/>
                  <a:pt x="1193" y="958"/>
                </a:cubicBezTo>
                <a:lnTo>
                  <a:pt x="1193" y="494"/>
                </a:lnTo>
                <a:lnTo>
                  <a:pt x="1193" y="493"/>
                </a:lnTo>
                <a:cubicBezTo>
                  <a:pt x="1270" y="447"/>
                  <a:pt x="1321" y="362"/>
                  <a:pt x="1321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6" name="Freeform 1335">
            <a:extLst>
              <a:ext uri="{FF2B5EF4-FFF2-40B4-BE49-F238E27FC236}">
                <a16:creationId xmlns:a16="http://schemas.microsoft.com/office/drawing/2014/main" id="{6882C0B7-A0BC-1E42-BB20-D6FC5A01CDA0}"/>
              </a:ext>
            </a:extLst>
          </p:cNvPr>
          <p:cNvSpPr/>
          <p:nvPr/>
        </p:nvSpPr>
        <p:spPr>
          <a:xfrm>
            <a:off x="744073" y="2746097"/>
            <a:ext cx="9576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195">
                <a:moveTo>
                  <a:pt x="240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2" y="195"/>
                  <a:pt x="27" y="195"/>
                </a:cubicBezTo>
                <a:lnTo>
                  <a:pt x="240" y="195"/>
                </a:lnTo>
                <a:cubicBezTo>
                  <a:pt x="255" y="195"/>
                  <a:pt x="267" y="183"/>
                  <a:pt x="267" y="168"/>
                </a:cubicBezTo>
                <a:lnTo>
                  <a:pt x="267" y="27"/>
                </a:lnTo>
                <a:cubicBezTo>
                  <a:pt x="267" y="12"/>
                  <a:pt x="255" y="0"/>
                  <a:pt x="24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7" name="Freeform 1336">
            <a:extLst>
              <a:ext uri="{FF2B5EF4-FFF2-40B4-BE49-F238E27FC236}">
                <a16:creationId xmlns:a16="http://schemas.microsoft.com/office/drawing/2014/main" id="{514FD5F5-6F17-CB47-9AD5-A3CA1981F3A2}"/>
              </a:ext>
            </a:extLst>
          </p:cNvPr>
          <p:cNvSpPr/>
          <p:nvPr/>
        </p:nvSpPr>
        <p:spPr>
          <a:xfrm>
            <a:off x="514753" y="2746097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7" y="55"/>
                </a:moveTo>
                <a:lnTo>
                  <a:pt x="171" y="55"/>
                </a:lnTo>
                <a:cubicBezTo>
                  <a:pt x="186" y="55"/>
                  <a:pt x="199" y="43"/>
                  <a:pt x="199" y="27"/>
                </a:cubicBezTo>
                <a:cubicBezTo>
                  <a:pt x="199" y="12"/>
                  <a:pt x="186" y="0"/>
                  <a:pt x="17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8" name="Freeform 1337">
            <a:extLst>
              <a:ext uri="{FF2B5EF4-FFF2-40B4-BE49-F238E27FC236}">
                <a16:creationId xmlns:a16="http://schemas.microsoft.com/office/drawing/2014/main" id="{49CC46DE-6149-6E4C-A615-454F6BE548E3}"/>
              </a:ext>
            </a:extLst>
          </p:cNvPr>
          <p:cNvSpPr/>
          <p:nvPr/>
        </p:nvSpPr>
        <p:spPr>
          <a:xfrm>
            <a:off x="514753" y="2796497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2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312" y="55"/>
                </a:lnTo>
                <a:cubicBezTo>
                  <a:pt x="328" y="55"/>
                  <a:pt x="340" y="43"/>
                  <a:pt x="340" y="28"/>
                </a:cubicBezTo>
                <a:cubicBezTo>
                  <a:pt x="340" y="13"/>
                  <a:pt x="328" y="0"/>
                  <a:pt x="31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9" name="Freeform 1338">
            <a:extLst>
              <a:ext uri="{FF2B5EF4-FFF2-40B4-BE49-F238E27FC236}">
                <a16:creationId xmlns:a16="http://schemas.microsoft.com/office/drawing/2014/main" id="{0CF4AF73-DAD1-5640-A5F6-D56896025DA6}"/>
              </a:ext>
            </a:extLst>
          </p:cNvPr>
          <p:cNvSpPr/>
          <p:nvPr/>
        </p:nvSpPr>
        <p:spPr>
          <a:xfrm>
            <a:off x="3323833" y="2540178"/>
            <a:ext cx="42948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4" h="905">
                <a:moveTo>
                  <a:pt x="1111" y="850"/>
                </a:moveTo>
                <a:lnTo>
                  <a:pt x="84" y="850"/>
                </a:lnTo>
                <a:cubicBezTo>
                  <a:pt x="69" y="850"/>
                  <a:pt x="57" y="837"/>
                  <a:pt x="57" y="822"/>
                </a:cubicBezTo>
                <a:lnTo>
                  <a:pt x="57" y="337"/>
                </a:lnTo>
                <a:lnTo>
                  <a:pt x="1139" y="337"/>
                </a:lnTo>
                <a:lnTo>
                  <a:pt x="1139" y="822"/>
                </a:lnTo>
                <a:cubicBezTo>
                  <a:pt x="1139" y="837"/>
                  <a:pt x="1126" y="850"/>
                  <a:pt x="1111" y="850"/>
                </a:cubicBezTo>
                <a:close/>
                <a:moveTo>
                  <a:pt x="84" y="55"/>
                </a:moveTo>
                <a:lnTo>
                  <a:pt x="1111" y="55"/>
                </a:lnTo>
                <a:cubicBezTo>
                  <a:pt x="1126" y="55"/>
                  <a:pt x="1139" y="68"/>
                  <a:pt x="1139" y="83"/>
                </a:cubicBezTo>
                <a:lnTo>
                  <a:pt x="1139" y="140"/>
                </a:lnTo>
                <a:lnTo>
                  <a:pt x="57" y="140"/>
                </a:lnTo>
                <a:lnTo>
                  <a:pt x="57" y="83"/>
                </a:lnTo>
                <a:cubicBezTo>
                  <a:pt x="57" y="68"/>
                  <a:pt x="69" y="55"/>
                  <a:pt x="84" y="55"/>
                </a:cubicBezTo>
                <a:close/>
                <a:moveTo>
                  <a:pt x="1111" y="0"/>
                </a:moveTo>
                <a:lnTo>
                  <a:pt x="84" y="0"/>
                </a:lnTo>
                <a:cubicBezTo>
                  <a:pt x="39" y="0"/>
                  <a:pt x="1" y="37"/>
                  <a:pt x="1" y="83"/>
                </a:cubicBezTo>
                <a:lnTo>
                  <a:pt x="1" y="159"/>
                </a:lnTo>
                <a:cubicBezTo>
                  <a:pt x="1" y="162"/>
                  <a:pt x="0" y="165"/>
                  <a:pt x="0" y="168"/>
                </a:cubicBezTo>
                <a:cubicBezTo>
                  <a:pt x="0" y="171"/>
                  <a:pt x="1" y="174"/>
                  <a:pt x="1" y="176"/>
                </a:cubicBezTo>
                <a:lnTo>
                  <a:pt x="1" y="300"/>
                </a:lnTo>
                <a:cubicBezTo>
                  <a:pt x="1" y="303"/>
                  <a:pt x="0" y="306"/>
                  <a:pt x="0" y="309"/>
                </a:cubicBezTo>
                <a:cubicBezTo>
                  <a:pt x="0" y="312"/>
                  <a:pt x="1" y="315"/>
                  <a:pt x="1" y="318"/>
                </a:cubicBezTo>
                <a:lnTo>
                  <a:pt x="1" y="822"/>
                </a:lnTo>
                <a:cubicBezTo>
                  <a:pt x="1" y="868"/>
                  <a:pt x="39" y="905"/>
                  <a:pt x="84" y="905"/>
                </a:cubicBezTo>
                <a:lnTo>
                  <a:pt x="1111" y="905"/>
                </a:lnTo>
                <a:cubicBezTo>
                  <a:pt x="1157" y="905"/>
                  <a:pt x="1194" y="868"/>
                  <a:pt x="1194" y="822"/>
                </a:cubicBezTo>
                <a:lnTo>
                  <a:pt x="1194" y="83"/>
                </a:lnTo>
                <a:cubicBezTo>
                  <a:pt x="1194" y="37"/>
                  <a:pt x="1157" y="0"/>
                  <a:pt x="111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0" name="Freeform 1339">
            <a:extLst>
              <a:ext uri="{FF2B5EF4-FFF2-40B4-BE49-F238E27FC236}">
                <a16:creationId xmlns:a16="http://schemas.microsoft.com/office/drawing/2014/main" id="{01D53CA2-9424-9E4E-BC12-889AB0DF63DB}"/>
              </a:ext>
            </a:extLst>
          </p:cNvPr>
          <p:cNvSpPr/>
          <p:nvPr/>
        </p:nvSpPr>
        <p:spPr>
          <a:xfrm>
            <a:off x="3605352" y="2744657"/>
            <a:ext cx="96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95">
                <a:moveTo>
                  <a:pt x="24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3" y="195"/>
                  <a:pt x="28" y="195"/>
                </a:cubicBezTo>
                <a:lnTo>
                  <a:pt x="240" y="195"/>
                </a:lnTo>
                <a:cubicBezTo>
                  <a:pt x="255" y="195"/>
                  <a:pt x="268" y="183"/>
                  <a:pt x="268" y="168"/>
                </a:cubicBezTo>
                <a:lnTo>
                  <a:pt x="268" y="27"/>
                </a:lnTo>
                <a:cubicBezTo>
                  <a:pt x="268" y="12"/>
                  <a:pt x="255" y="0"/>
                  <a:pt x="24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1" name="Freeform 1340">
            <a:extLst>
              <a:ext uri="{FF2B5EF4-FFF2-40B4-BE49-F238E27FC236}">
                <a16:creationId xmlns:a16="http://schemas.microsoft.com/office/drawing/2014/main" id="{0E488E68-743E-5848-9ECB-A0C6D4847245}"/>
              </a:ext>
            </a:extLst>
          </p:cNvPr>
          <p:cNvSpPr/>
          <p:nvPr/>
        </p:nvSpPr>
        <p:spPr>
          <a:xfrm>
            <a:off x="3376393" y="2744657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27" y="55"/>
                </a:moveTo>
                <a:lnTo>
                  <a:pt x="171" y="55"/>
                </a:lnTo>
                <a:cubicBezTo>
                  <a:pt x="186" y="55"/>
                  <a:pt x="198" y="43"/>
                  <a:pt x="198" y="27"/>
                </a:cubicBezTo>
                <a:cubicBezTo>
                  <a:pt x="198" y="12"/>
                  <a:pt x="186" y="0"/>
                  <a:pt x="17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2" name="Freeform 1341">
            <a:extLst>
              <a:ext uri="{FF2B5EF4-FFF2-40B4-BE49-F238E27FC236}">
                <a16:creationId xmlns:a16="http://schemas.microsoft.com/office/drawing/2014/main" id="{E5237A5B-1A07-9E48-AD0E-CF266BC2C60D}"/>
              </a:ext>
            </a:extLst>
          </p:cNvPr>
          <p:cNvSpPr/>
          <p:nvPr/>
        </p:nvSpPr>
        <p:spPr>
          <a:xfrm>
            <a:off x="3376393" y="2795057"/>
            <a:ext cx="1216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55">
                <a:moveTo>
                  <a:pt x="312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312" y="55"/>
                </a:lnTo>
                <a:cubicBezTo>
                  <a:pt x="327" y="55"/>
                  <a:pt x="339" y="43"/>
                  <a:pt x="339" y="28"/>
                </a:cubicBezTo>
                <a:cubicBezTo>
                  <a:pt x="339" y="13"/>
                  <a:pt x="327" y="0"/>
                  <a:pt x="31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3" name="Freeform 1342">
            <a:extLst>
              <a:ext uri="{FF2B5EF4-FFF2-40B4-BE49-F238E27FC236}">
                <a16:creationId xmlns:a16="http://schemas.microsoft.com/office/drawing/2014/main" id="{213E9CE5-664D-EA47-A218-F003BAF92FF7}"/>
              </a:ext>
            </a:extLst>
          </p:cNvPr>
          <p:cNvSpPr/>
          <p:nvPr/>
        </p:nvSpPr>
        <p:spPr>
          <a:xfrm>
            <a:off x="1196953" y="1270458"/>
            <a:ext cx="387360" cy="240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7" h="668">
                <a:moveTo>
                  <a:pt x="1030" y="8"/>
                </a:moveTo>
                <a:lnTo>
                  <a:pt x="431" y="607"/>
                </a:lnTo>
                <a:cubicBezTo>
                  <a:pt x="428" y="610"/>
                  <a:pt x="423" y="612"/>
                  <a:pt x="419" y="612"/>
                </a:cubicBezTo>
                <a:cubicBezTo>
                  <a:pt x="414" y="612"/>
                  <a:pt x="409" y="610"/>
                  <a:pt x="406" y="607"/>
                </a:cubicBezTo>
                <a:lnTo>
                  <a:pt x="47" y="248"/>
                </a:lnTo>
                <a:cubicBezTo>
                  <a:pt x="36" y="237"/>
                  <a:pt x="18" y="237"/>
                  <a:pt x="8" y="248"/>
                </a:cubicBezTo>
                <a:cubicBezTo>
                  <a:pt x="-3" y="259"/>
                  <a:pt x="-3" y="276"/>
                  <a:pt x="8" y="287"/>
                </a:cubicBezTo>
                <a:lnTo>
                  <a:pt x="367" y="646"/>
                </a:lnTo>
                <a:cubicBezTo>
                  <a:pt x="381" y="660"/>
                  <a:pt x="399" y="668"/>
                  <a:pt x="419" y="668"/>
                </a:cubicBezTo>
                <a:cubicBezTo>
                  <a:pt x="438" y="668"/>
                  <a:pt x="456" y="660"/>
                  <a:pt x="470" y="646"/>
                </a:cubicBezTo>
                <a:lnTo>
                  <a:pt x="1069" y="47"/>
                </a:lnTo>
                <a:cubicBezTo>
                  <a:pt x="1080" y="36"/>
                  <a:pt x="1080" y="19"/>
                  <a:pt x="1069" y="8"/>
                </a:cubicBezTo>
                <a:cubicBezTo>
                  <a:pt x="1059" y="-3"/>
                  <a:pt x="1041" y="-3"/>
                  <a:pt x="1030" y="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4" name="Freeform 1343">
            <a:extLst>
              <a:ext uri="{FF2B5EF4-FFF2-40B4-BE49-F238E27FC236}">
                <a16:creationId xmlns:a16="http://schemas.microsoft.com/office/drawing/2014/main" id="{612B1EDE-45CB-8A48-B479-AC2369B84C01}"/>
              </a:ext>
            </a:extLst>
          </p:cNvPr>
          <p:cNvSpPr/>
          <p:nvPr/>
        </p:nvSpPr>
        <p:spPr>
          <a:xfrm>
            <a:off x="1191914" y="1074256"/>
            <a:ext cx="394920" cy="394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8" h="1098">
                <a:moveTo>
                  <a:pt x="857" y="347"/>
                </a:moveTo>
                <a:cubicBezTo>
                  <a:pt x="803" y="347"/>
                  <a:pt x="759" y="303"/>
                  <a:pt x="759" y="249"/>
                </a:cubicBezTo>
                <a:cubicBezTo>
                  <a:pt x="759" y="195"/>
                  <a:pt x="803" y="151"/>
                  <a:pt x="857" y="151"/>
                </a:cubicBezTo>
                <a:cubicBezTo>
                  <a:pt x="911" y="151"/>
                  <a:pt x="955" y="195"/>
                  <a:pt x="955" y="249"/>
                </a:cubicBezTo>
                <a:cubicBezTo>
                  <a:pt x="955" y="303"/>
                  <a:pt x="911" y="347"/>
                  <a:pt x="857" y="347"/>
                </a:cubicBezTo>
                <a:close/>
                <a:moveTo>
                  <a:pt x="1096" y="241"/>
                </a:moveTo>
                <a:cubicBezTo>
                  <a:pt x="1092" y="139"/>
                  <a:pt x="1087" y="39"/>
                  <a:pt x="1087" y="37"/>
                </a:cubicBezTo>
                <a:cubicBezTo>
                  <a:pt x="1086" y="24"/>
                  <a:pt x="1075" y="12"/>
                  <a:pt x="1061" y="12"/>
                </a:cubicBezTo>
                <a:cubicBezTo>
                  <a:pt x="1060" y="12"/>
                  <a:pt x="959" y="6"/>
                  <a:pt x="857" y="3"/>
                </a:cubicBezTo>
                <a:cubicBezTo>
                  <a:pt x="797" y="0"/>
                  <a:pt x="749" y="0"/>
                  <a:pt x="713" y="0"/>
                </a:cubicBezTo>
                <a:cubicBezTo>
                  <a:pt x="643" y="1"/>
                  <a:pt x="630" y="5"/>
                  <a:pt x="621" y="15"/>
                </a:cubicBezTo>
                <a:lnTo>
                  <a:pt x="22" y="614"/>
                </a:lnTo>
                <a:cubicBezTo>
                  <a:pt x="8" y="628"/>
                  <a:pt x="0" y="646"/>
                  <a:pt x="0" y="666"/>
                </a:cubicBezTo>
                <a:cubicBezTo>
                  <a:pt x="0" y="685"/>
                  <a:pt x="8" y="704"/>
                  <a:pt x="22" y="717"/>
                </a:cubicBezTo>
                <a:lnTo>
                  <a:pt x="381" y="1077"/>
                </a:lnTo>
                <a:cubicBezTo>
                  <a:pt x="395" y="1091"/>
                  <a:pt x="414" y="1098"/>
                  <a:pt x="433" y="1098"/>
                </a:cubicBezTo>
                <a:cubicBezTo>
                  <a:pt x="451" y="1098"/>
                  <a:pt x="470" y="1091"/>
                  <a:pt x="484" y="1077"/>
                </a:cubicBezTo>
                <a:lnTo>
                  <a:pt x="1083" y="477"/>
                </a:lnTo>
                <a:cubicBezTo>
                  <a:pt x="1093" y="468"/>
                  <a:pt x="1097" y="456"/>
                  <a:pt x="1098" y="385"/>
                </a:cubicBezTo>
                <a:cubicBezTo>
                  <a:pt x="1099" y="349"/>
                  <a:pt x="1098" y="301"/>
                  <a:pt x="1096" y="2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5" name="Freeform 1344">
            <a:extLst>
              <a:ext uri="{FF2B5EF4-FFF2-40B4-BE49-F238E27FC236}">
                <a16:creationId xmlns:a16="http://schemas.microsoft.com/office/drawing/2014/main" id="{8B9E213B-70B4-924D-ACC3-E7F89A1EE60B}"/>
              </a:ext>
            </a:extLst>
          </p:cNvPr>
          <p:cNvSpPr/>
          <p:nvPr/>
        </p:nvSpPr>
        <p:spPr>
          <a:xfrm>
            <a:off x="476953" y="1074256"/>
            <a:ext cx="394920" cy="394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8" h="1098">
                <a:moveTo>
                  <a:pt x="857" y="347"/>
                </a:moveTo>
                <a:cubicBezTo>
                  <a:pt x="803" y="347"/>
                  <a:pt x="759" y="303"/>
                  <a:pt x="759" y="249"/>
                </a:cubicBezTo>
                <a:cubicBezTo>
                  <a:pt x="759" y="195"/>
                  <a:pt x="803" y="151"/>
                  <a:pt x="857" y="151"/>
                </a:cubicBezTo>
                <a:cubicBezTo>
                  <a:pt x="911" y="151"/>
                  <a:pt x="955" y="195"/>
                  <a:pt x="955" y="249"/>
                </a:cubicBezTo>
                <a:cubicBezTo>
                  <a:pt x="955" y="303"/>
                  <a:pt x="911" y="347"/>
                  <a:pt x="857" y="347"/>
                </a:cubicBezTo>
                <a:close/>
                <a:moveTo>
                  <a:pt x="1096" y="241"/>
                </a:moveTo>
                <a:cubicBezTo>
                  <a:pt x="1093" y="139"/>
                  <a:pt x="1087" y="39"/>
                  <a:pt x="1087" y="37"/>
                </a:cubicBezTo>
                <a:cubicBezTo>
                  <a:pt x="1086" y="24"/>
                  <a:pt x="1075" y="12"/>
                  <a:pt x="1061" y="12"/>
                </a:cubicBezTo>
                <a:cubicBezTo>
                  <a:pt x="1060" y="12"/>
                  <a:pt x="959" y="6"/>
                  <a:pt x="858" y="3"/>
                </a:cubicBezTo>
                <a:cubicBezTo>
                  <a:pt x="798" y="0"/>
                  <a:pt x="749" y="0"/>
                  <a:pt x="713" y="0"/>
                </a:cubicBezTo>
                <a:cubicBezTo>
                  <a:pt x="643" y="1"/>
                  <a:pt x="631" y="5"/>
                  <a:pt x="621" y="15"/>
                </a:cubicBezTo>
                <a:lnTo>
                  <a:pt x="22" y="614"/>
                </a:lnTo>
                <a:cubicBezTo>
                  <a:pt x="8" y="628"/>
                  <a:pt x="0" y="646"/>
                  <a:pt x="0" y="666"/>
                </a:cubicBezTo>
                <a:cubicBezTo>
                  <a:pt x="0" y="685"/>
                  <a:pt x="8" y="704"/>
                  <a:pt x="22" y="717"/>
                </a:cubicBezTo>
                <a:lnTo>
                  <a:pt x="381" y="1077"/>
                </a:lnTo>
                <a:cubicBezTo>
                  <a:pt x="395" y="1091"/>
                  <a:pt x="414" y="1098"/>
                  <a:pt x="433" y="1098"/>
                </a:cubicBezTo>
                <a:cubicBezTo>
                  <a:pt x="452" y="1098"/>
                  <a:pt x="470" y="1091"/>
                  <a:pt x="485" y="1077"/>
                </a:cubicBezTo>
                <a:lnTo>
                  <a:pt x="1084" y="477"/>
                </a:lnTo>
                <a:cubicBezTo>
                  <a:pt x="1093" y="468"/>
                  <a:pt x="1098" y="456"/>
                  <a:pt x="1098" y="385"/>
                </a:cubicBezTo>
                <a:cubicBezTo>
                  <a:pt x="1099" y="349"/>
                  <a:pt x="1098" y="301"/>
                  <a:pt x="1096" y="2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6" name="Freeform 1345">
            <a:extLst>
              <a:ext uri="{FF2B5EF4-FFF2-40B4-BE49-F238E27FC236}">
                <a16:creationId xmlns:a16="http://schemas.microsoft.com/office/drawing/2014/main" id="{340CB99F-68AB-254A-9D89-E542CD163F9A}"/>
              </a:ext>
            </a:extLst>
          </p:cNvPr>
          <p:cNvSpPr/>
          <p:nvPr/>
        </p:nvSpPr>
        <p:spPr>
          <a:xfrm>
            <a:off x="1902912" y="1772297"/>
            <a:ext cx="40860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6" h="1192">
                <a:moveTo>
                  <a:pt x="595" y="579"/>
                </a:moveTo>
                <a:lnTo>
                  <a:pt x="1081" y="338"/>
                </a:lnTo>
                <a:lnTo>
                  <a:pt x="1081" y="880"/>
                </a:lnTo>
                <a:lnTo>
                  <a:pt x="595" y="1120"/>
                </a:lnTo>
                <a:close/>
                <a:moveTo>
                  <a:pt x="55" y="339"/>
                </a:moveTo>
                <a:lnTo>
                  <a:pt x="540" y="579"/>
                </a:lnTo>
                <a:lnTo>
                  <a:pt x="540" y="1120"/>
                </a:lnTo>
                <a:lnTo>
                  <a:pt x="55" y="880"/>
                </a:lnTo>
                <a:close/>
                <a:moveTo>
                  <a:pt x="1046" y="294"/>
                </a:moveTo>
                <a:lnTo>
                  <a:pt x="568" y="531"/>
                </a:lnTo>
                <a:lnTo>
                  <a:pt x="434" y="465"/>
                </a:lnTo>
                <a:lnTo>
                  <a:pt x="913" y="228"/>
                </a:lnTo>
                <a:close/>
                <a:moveTo>
                  <a:pt x="568" y="58"/>
                </a:moveTo>
                <a:lnTo>
                  <a:pt x="690" y="118"/>
                </a:lnTo>
                <a:lnTo>
                  <a:pt x="212" y="355"/>
                </a:lnTo>
                <a:lnTo>
                  <a:pt x="90" y="295"/>
                </a:lnTo>
                <a:close/>
                <a:moveTo>
                  <a:pt x="1136" y="896"/>
                </a:moveTo>
                <a:lnTo>
                  <a:pt x="1136" y="294"/>
                </a:lnTo>
                <a:cubicBezTo>
                  <a:pt x="1136" y="293"/>
                  <a:pt x="1136" y="293"/>
                  <a:pt x="1136" y="293"/>
                </a:cubicBezTo>
                <a:cubicBezTo>
                  <a:pt x="1136" y="292"/>
                  <a:pt x="1136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5" y="289"/>
                </a:lnTo>
                <a:lnTo>
                  <a:pt x="1135" y="288"/>
                </a:lnTo>
                <a:lnTo>
                  <a:pt x="1135" y="287"/>
                </a:lnTo>
                <a:cubicBezTo>
                  <a:pt x="1135" y="286"/>
                  <a:pt x="1135" y="286"/>
                  <a:pt x="1134" y="285"/>
                </a:cubicBezTo>
                <a:cubicBezTo>
                  <a:pt x="1134" y="284"/>
                  <a:pt x="1134" y="284"/>
                  <a:pt x="1134" y="284"/>
                </a:cubicBezTo>
                <a:cubicBezTo>
                  <a:pt x="1134" y="284"/>
                  <a:pt x="1134" y="283"/>
                  <a:pt x="1133" y="283"/>
                </a:cubicBezTo>
                <a:lnTo>
                  <a:pt x="1133" y="282"/>
                </a:lnTo>
                <a:cubicBezTo>
                  <a:pt x="1133" y="281"/>
                  <a:pt x="1133" y="281"/>
                  <a:pt x="1132" y="281"/>
                </a:cubicBezTo>
                <a:cubicBezTo>
                  <a:pt x="1132" y="280"/>
                  <a:pt x="1132" y="280"/>
                  <a:pt x="1132" y="279"/>
                </a:cubicBezTo>
                <a:lnTo>
                  <a:pt x="1131" y="279"/>
                </a:lnTo>
                <a:lnTo>
                  <a:pt x="1131" y="278"/>
                </a:lnTo>
                <a:cubicBezTo>
                  <a:pt x="1131" y="278"/>
                  <a:pt x="1130" y="278"/>
                  <a:pt x="1130" y="277"/>
                </a:cubicBezTo>
                <a:cubicBezTo>
                  <a:pt x="1130" y="277"/>
                  <a:pt x="1130" y="276"/>
                  <a:pt x="1129" y="276"/>
                </a:cubicBezTo>
                <a:cubicBezTo>
                  <a:pt x="1129" y="276"/>
                  <a:pt x="1129" y="275"/>
                  <a:pt x="1128" y="275"/>
                </a:cubicBezTo>
                <a:lnTo>
                  <a:pt x="1128" y="274"/>
                </a:lnTo>
                <a:cubicBezTo>
                  <a:pt x="1127" y="274"/>
                  <a:pt x="1127" y="274"/>
                  <a:pt x="1127" y="273"/>
                </a:cubicBezTo>
                <a:cubicBezTo>
                  <a:pt x="1126" y="273"/>
                  <a:pt x="1126" y="273"/>
                  <a:pt x="1126" y="273"/>
                </a:cubicBezTo>
                <a:lnTo>
                  <a:pt x="1126" y="272"/>
                </a:lnTo>
                <a:cubicBezTo>
                  <a:pt x="1125" y="272"/>
                  <a:pt x="1125" y="272"/>
                  <a:pt x="1124" y="272"/>
                </a:cubicBezTo>
                <a:lnTo>
                  <a:pt x="1124" y="271"/>
                </a:lnTo>
                <a:lnTo>
                  <a:pt x="1123" y="271"/>
                </a:lnTo>
                <a:cubicBezTo>
                  <a:pt x="1123" y="271"/>
                  <a:pt x="1123" y="270"/>
                  <a:pt x="1122" y="270"/>
                </a:cubicBezTo>
                <a:cubicBezTo>
                  <a:pt x="1122" y="270"/>
                  <a:pt x="1121" y="270"/>
                  <a:pt x="1121" y="269"/>
                </a:cubicBezTo>
                <a:lnTo>
                  <a:pt x="1120" y="269"/>
                </a:lnTo>
                <a:lnTo>
                  <a:pt x="931" y="176"/>
                </a:lnTo>
                <a:cubicBezTo>
                  <a:pt x="928" y="173"/>
                  <a:pt x="924" y="171"/>
                  <a:pt x="920" y="170"/>
                </a:cubicBezTo>
                <a:lnTo>
                  <a:pt x="772" y="97"/>
                </a:lnTo>
                <a:cubicBezTo>
                  <a:pt x="768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5" y="-2"/>
                  <a:pt x="556" y="3"/>
                </a:cubicBezTo>
                <a:lnTo>
                  <a:pt x="15" y="270"/>
                </a:lnTo>
                <a:cubicBezTo>
                  <a:pt x="15" y="270"/>
                  <a:pt x="14" y="270"/>
                  <a:pt x="14" y="271"/>
                </a:cubicBezTo>
                <a:lnTo>
                  <a:pt x="13" y="271"/>
                </a:lnTo>
                <a:lnTo>
                  <a:pt x="12" y="272"/>
                </a:lnTo>
                <a:cubicBezTo>
                  <a:pt x="11" y="272"/>
                  <a:pt x="11" y="272"/>
                  <a:pt x="11" y="272"/>
                </a:cubicBezTo>
                <a:cubicBezTo>
                  <a:pt x="11" y="273"/>
                  <a:pt x="10" y="273"/>
                  <a:pt x="9" y="274"/>
                </a:cubicBezTo>
                <a:cubicBezTo>
                  <a:pt x="8" y="274"/>
                  <a:pt x="8" y="275"/>
                  <a:pt x="7" y="276"/>
                </a:cubicBezTo>
                <a:cubicBezTo>
                  <a:pt x="7" y="276"/>
                  <a:pt x="6" y="277"/>
                  <a:pt x="6" y="278"/>
                </a:cubicBezTo>
                <a:cubicBezTo>
                  <a:pt x="5" y="278"/>
                  <a:pt x="5" y="278"/>
                  <a:pt x="5" y="278"/>
                </a:cubicBezTo>
                <a:cubicBezTo>
                  <a:pt x="5" y="278"/>
                  <a:pt x="4" y="279"/>
                  <a:pt x="4" y="280"/>
                </a:cubicBezTo>
                <a:cubicBezTo>
                  <a:pt x="4" y="281"/>
                  <a:pt x="3" y="281"/>
                  <a:pt x="3" y="281"/>
                </a:cubicBezTo>
                <a:cubicBezTo>
                  <a:pt x="3" y="282"/>
                  <a:pt x="3" y="282"/>
                  <a:pt x="3" y="282"/>
                </a:cubicBezTo>
                <a:cubicBezTo>
                  <a:pt x="2" y="283"/>
                  <a:pt x="2" y="283"/>
                  <a:pt x="2" y="284"/>
                </a:cubicBezTo>
                <a:cubicBezTo>
                  <a:pt x="2" y="285"/>
                  <a:pt x="1" y="285"/>
                  <a:pt x="1" y="285"/>
                </a:cubicBezTo>
                <a:cubicBezTo>
                  <a:pt x="1" y="286"/>
                  <a:pt x="1" y="286"/>
                  <a:pt x="1" y="286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cubicBezTo>
                  <a:pt x="0" y="288"/>
                  <a:pt x="0" y="288"/>
                  <a:pt x="0" y="289"/>
                </a:cubicBezTo>
                <a:lnTo>
                  <a:pt x="0" y="290"/>
                </a:lnTo>
                <a:cubicBezTo>
                  <a:pt x="0" y="291"/>
                  <a:pt x="0" y="291"/>
                  <a:pt x="0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0" y="901"/>
                </a:lnTo>
                <a:lnTo>
                  <a:pt x="0" y="902"/>
                </a:lnTo>
                <a:cubicBezTo>
                  <a:pt x="0" y="903"/>
                  <a:pt x="0" y="903"/>
                  <a:pt x="0" y="904"/>
                </a:cubicBezTo>
                <a:cubicBezTo>
                  <a:pt x="0" y="904"/>
                  <a:pt x="1" y="904"/>
                  <a:pt x="1" y="905"/>
                </a:cubicBezTo>
                <a:lnTo>
                  <a:pt x="1" y="906"/>
                </a:lnTo>
                <a:lnTo>
                  <a:pt x="1" y="907"/>
                </a:lnTo>
                <a:cubicBezTo>
                  <a:pt x="2" y="908"/>
                  <a:pt x="2" y="908"/>
                  <a:pt x="2" y="909"/>
                </a:cubicBezTo>
                <a:lnTo>
                  <a:pt x="2" y="910"/>
                </a:lnTo>
                <a:cubicBezTo>
                  <a:pt x="3" y="910"/>
                  <a:pt x="3" y="911"/>
                  <a:pt x="3" y="911"/>
                </a:cubicBezTo>
                <a:lnTo>
                  <a:pt x="4" y="912"/>
                </a:lnTo>
                <a:cubicBezTo>
                  <a:pt x="4" y="912"/>
                  <a:pt x="4" y="913"/>
                  <a:pt x="5" y="913"/>
                </a:cubicBezTo>
                <a:cubicBezTo>
                  <a:pt x="5" y="914"/>
                  <a:pt x="5" y="914"/>
                  <a:pt x="5" y="914"/>
                </a:cubicBezTo>
                <a:cubicBezTo>
                  <a:pt x="6" y="915"/>
                  <a:pt x="6" y="915"/>
                  <a:pt x="6" y="915"/>
                </a:cubicBezTo>
                <a:cubicBezTo>
                  <a:pt x="6" y="916"/>
                  <a:pt x="7" y="916"/>
                  <a:pt x="7" y="916"/>
                </a:cubicBezTo>
                <a:cubicBezTo>
                  <a:pt x="7" y="917"/>
                  <a:pt x="8" y="917"/>
                  <a:pt x="8" y="917"/>
                </a:cubicBezTo>
                <a:cubicBezTo>
                  <a:pt x="8" y="918"/>
                  <a:pt x="9" y="918"/>
                  <a:pt x="9" y="918"/>
                </a:cubicBezTo>
                <a:lnTo>
                  <a:pt x="10" y="919"/>
                </a:lnTo>
                <a:lnTo>
                  <a:pt x="11" y="920"/>
                </a:lnTo>
                <a:cubicBezTo>
                  <a:pt x="11" y="920"/>
                  <a:pt x="12" y="920"/>
                  <a:pt x="12" y="921"/>
                </a:cubicBezTo>
                <a:cubicBezTo>
                  <a:pt x="13" y="921"/>
                  <a:pt x="13" y="921"/>
                  <a:pt x="13" y="921"/>
                </a:cubicBezTo>
                <a:cubicBezTo>
                  <a:pt x="14" y="922"/>
                  <a:pt x="14" y="922"/>
                  <a:pt x="15" y="922"/>
                </a:cubicBezTo>
                <a:lnTo>
                  <a:pt x="556" y="1189"/>
                </a:lnTo>
                <a:cubicBezTo>
                  <a:pt x="556" y="1189"/>
                  <a:pt x="556" y="1190"/>
                  <a:pt x="557" y="1190"/>
                </a:cubicBezTo>
                <a:lnTo>
                  <a:pt x="558" y="1190"/>
                </a:lnTo>
                <a:cubicBezTo>
                  <a:pt x="558" y="1191"/>
                  <a:pt x="559" y="1191"/>
                  <a:pt x="559" y="1191"/>
                </a:cubicBezTo>
                <a:lnTo>
                  <a:pt x="560" y="1191"/>
                </a:lnTo>
                <a:lnTo>
                  <a:pt x="561" y="1191"/>
                </a:lnTo>
                <a:lnTo>
                  <a:pt x="562" y="1191"/>
                </a:lnTo>
                <a:lnTo>
                  <a:pt x="562" y="1192"/>
                </a:lnTo>
                <a:cubicBezTo>
                  <a:pt x="563" y="1192"/>
                  <a:pt x="564" y="1192"/>
                  <a:pt x="564" y="1192"/>
                </a:cubicBezTo>
                <a:cubicBezTo>
                  <a:pt x="565" y="1192"/>
                  <a:pt x="565" y="1192"/>
                  <a:pt x="565" y="1192"/>
                </a:cubicBezTo>
                <a:cubicBezTo>
                  <a:pt x="566" y="1192"/>
                  <a:pt x="567" y="1192"/>
                  <a:pt x="568" y="1192"/>
                </a:cubicBezTo>
                <a:cubicBezTo>
                  <a:pt x="569" y="1192"/>
                  <a:pt x="569" y="1192"/>
                  <a:pt x="570" y="1192"/>
                </a:cubicBezTo>
                <a:lnTo>
                  <a:pt x="571" y="1192"/>
                </a:lnTo>
                <a:cubicBezTo>
                  <a:pt x="572" y="1192"/>
                  <a:pt x="572" y="1192"/>
                  <a:pt x="573" y="1192"/>
                </a:cubicBezTo>
                <a:cubicBezTo>
                  <a:pt x="573" y="1191"/>
                  <a:pt x="573" y="1191"/>
                  <a:pt x="574" y="1191"/>
                </a:cubicBezTo>
                <a:cubicBezTo>
                  <a:pt x="575" y="1191"/>
                  <a:pt x="575" y="1191"/>
                  <a:pt x="576" y="1191"/>
                </a:cubicBezTo>
                <a:cubicBezTo>
                  <a:pt x="577" y="1191"/>
                  <a:pt x="577" y="1191"/>
                  <a:pt x="577" y="1191"/>
                </a:cubicBezTo>
                <a:lnTo>
                  <a:pt x="577" y="1190"/>
                </a:lnTo>
                <a:lnTo>
                  <a:pt x="578" y="1190"/>
                </a:lnTo>
                <a:lnTo>
                  <a:pt x="579" y="1190"/>
                </a:lnTo>
                <a:cubicBezTo>
                  <a:pt x="579" y="1190"/>
                  <a:pt x="579" y="1189"/>
                  <a:pt x="580" y="1189"/>
                </a:cubicBezTo>
                <a:lnTo>
                  <a:pt x="1120" y="922"/>
                </a:lnTo>
                <a:cubicBezTo>
                  <a:pt x="1128" y="919"/>
                  <a:pt x="1133" y="912"/>
                  <a:pt x="1135" y="905"/>
                </a:cubicBezTo>
                <a:cubicBezTo>
                  <a:pt x="1136" y="902"/>
                  <a:pt x="1136" y="899"/>
                  <a:pt x="1136" y="89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7" name="Freeform 1346">
            <a:extLst>
              <a:ext uri="{FF2B5EF4-FFF2-40B4-BE49-F238E27FC236}">
                <a16:creationId xmlns:a16="http://schemas.microsoft.com/office/drawing/2014/main" id="{26CBA82A-500D-0F43-824B-7714436A35B6}"/>
              </a:ext>
            </a:extLst>
          </p:cNvPr>
          <p:cNvSpPr/>
          <p:nvPr/>
        </p:nvSpPr>
        <p:spPr>
          <a:xfrm>
            <a:off x="6909793" y="1772297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184" y="879"/>
                </a:moveTo>
                <a:lnTo>
                  <a:pt x="871" y="887"/>
                </a:lnTo>
                <a:lnTo>
                  <a:pt x="870" y="887"/>
                </a:lnTo>
                <a:cubicBezTo>
                  <a:pt x="860" y="887"/>
                  <a:pt x="851" y="878"/>
                  <a:pt x="851" y="868"/>
                </a:cubicBezTo>
                <a:cubicBezTo>
                  <a:pt x="850" y="857"/>
                  <a:pt x="859" y="848"/>
                  <a:pt x="870" y="848"/>
                </a:cubicBezTo>
                <a:lnTo>
                  <a:pt x="1183" y="839"/>
                </a:lnTo>
                <a:cubicBezTo>
                  <a:pt x="1194" y="839"/>
                  <a:pt x="1203" y="847"/>
                  <a:pt x="1203" y="858"/>
                </a:cubicBezTo>
                <a:cubicBezTo>
                  <a:pt x="1203" y="869"/>
                  <a:pt x="1195" y="878"/>
                  <a:pt x="1184" y="879"/>
                </a:cubicBezTo>
                <a:close/>
                <a:moveTo>
                  <a:pt x="761" y="863"/>
                </a:move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lnTo>
                  <a:pt x="596" y="579"/>
                </a:lnTo>
                <a:lnTo>
                  <a:pt x="1081" y="338"/>
                </a:lnTo>
                <a:lnTo>
                  <a:pt x="1081" y="603"/>
                </a:lnTo>
                <a:cubicBezTo>
                  <a:pt x="1064" y="599"/>
                  <a:pt x="1046" y="597"/>
                  <a:pt x="1027" y="597"/>
                </a:cubicBezTo>
                <a:cubicBezTo>
                  <a:pt x="880" y="597"/>
                  <a:pt x="761" y="716"/>
                  <a:pt x="761" y="863"/>
                </a:cubicBezTo>
                <a:close/>
                <a:moveTo>
                  <a:pt x="568" y="531"/>
                </a:moveTo>
                <a:lnTo>
                  <a:pt x="435" y="465"/>
                </a:lnTo>
                <a:lnTo>
                  <a:pt x="913" y="228"/>
                </a:lnTo>
                <a:lnTo>
                  <a:pt x="1047" y="294"/>
                </a:lnTo>
                <a:close/>
                <a:moveTo>
                  <a:pt x="541" y="1120"/>
                </a:moveTo>
                <a:lnTo>
                  <a:pt x="55" y="880"/>
                </a:lnTo>
                <a:lnTo>
                  <a:pt x="55" y="339"/>
                </a:lnTo>
                <a:lnTo>
                  <a:pt x="541" y="57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2" y="355"/>
                </a:lnTo>
                <a:lnTo>
                  <a:pt x="90" y="295"/>
                </a:lnTo>
                <a:close/>
                <a:moveTo>
                  <a:pt x="1136" y="621"/>
                </a:moveTo>
                <a:cubicBezTo>
                  <a:pt x="1136" y="619"/>
                  <a:pt x="1137" y="618"/>
                  <a:pt x="1137" y="617"/>
                </a:cubicBezTo>
                <a:lnTo>
                  <a:pt x="1136" y="294"/>
                </a:lnTo>
                <a:cubicBezTo>
                  <a:pt x="1136" y="293"/>
                  <a:pt x="1136" y="293"/>
                  <a:pt x="1136" y="293"/>
                </a:cubicBezTo>
                <a:cubicBezTo>
                  <a:pt x="1136" y="292"/>
                  <a:pt x="1136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lnTo>
                  <a:pt x="1136" y="287"/>
                </a:lnTo>
                <a:lnTo>
                  <a:pt x="1135" y="287"/>
                </a:lnTo>
                <a:cubicBezTo>
                  <a:pt x="1135" y="286"/>
                  <a:pt x="1135" y="286"/>
                  <a:pt x="1135" y="285"/>
                </a:cubicBezTo>
                <a:cubicBezTo>
                  <a:pt x="1135" y="284"/>
                  <a:pt x="1135" y="284"/>
                  <a:pt x="1135" y="284"/>
                </a:cubicBezTo>
                <a:cubicBezTo>
                  <a:pt x="1134" y="284"/>
                  <a:pt x="1134" y="283"/>
                  <a:pt x="1134" y="283"/>
                </a:cubicBezTo>
                <a:lnTo>
                  <a:pt x="1134" y="282"/>
                </a:lnTo>
                <a:lnTo>
                  <a:pt x="1133" y="282"/>
                </a:ln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3" y="280"/>
                  <a:pt x="1132" y="279"/>
                </a:cubicBezTo>
                <a:lnTo>
                  <a:pt x="1131" y="278"/>
                </a:lnTo>
                <a:lnTo>
                  <a:pt x="1131" y="277"/>
                </a:lnTo>
                <a:lnTo>
                  <a:pt x="1130" y="277"/>
                </a:lnTo>
                <a:lnTo>
                  <a:pt x="1130" y="276"/>
                </a:lnTo>
                <a:lnTo>
                  <a:pt x="1129" y="275"/>
                </a:lnTo>
                <a:lnTo>
                  <a:pt x="1128" y="274"/>
                </a:lnTo>
                <a:cubicBezTo>
                  <a:pt x="1128" y="274"/>
                  <a:pt x="1127" y="274"/>
                  <a:pt x="1127" y="273"/>
                </a:cubicBezTo>
                <a:cubicBezTo>
                  <a:pt x="1127" y="273"/>
                  <a:pt x="1126" y="273"/>
                  <a:pt x="1126" y="272"/>
                </a:cubicBezTo>
                <a:lnTo>
                  <a:pt x="1125" y="272"/>
                </a:lnTo>
                <a:lnTo>
                  <a:pt x="1125" y="271"/>
                </a:lnTo>
                <a:cubicBezTo>
                  <a:pt x="1124" y="271"/>
                  <a:pt x="1124" y="271"/>
                  <a:pt x="1124" y="271"/>
                </a:cubicBezTo>
                <a:lnTo>
                  <a:pt x="1123" y="270"/>
                </a:lnTo>
                <a:cubicBezTo>
                  <a:pt x="1122" y="270"/>
                  <a:pt x="1122" y="270"/>
                  <a:pt x="1121" y="269"/>
                </a:cubicBezTo>
                <a:lnTo>
                  <a:pt x="932" y="176"/>
                </a:lnTo>
                <a:cubicBezTo>
                  <a:pt x="928" y="173"/>
                  <a:pt x="924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6" y="270"/>
                </a:lnTo>
                <a:cubicBezTo>
                  <a:pt x="15" y="270"/>
                  <a:pt x="15" y="270"/>
                  <a:pt x="14" y="270"/>
                </a:cubicBezTo>
                <a:cubicBezTo>
                  <a:pt x="14" y="271"/>
                  <a:pt x="14" y="271"/>
                  <a:pt x="14" y="271"/>
                </a:cubicBezTo>
                <a:cubicBezTo>
                  <a:pt x="13" y="271"/>
                  <a:pt x="13" y="272"/>
                  <a:pt x="12" y="272"/>
                </a:cubicBezTo>
                <a:cubicBezTo>
                  <a:pt x="11" y="273"/>
                  <a:pt x="10" y="273"/>
                  <a:pt x="10" y="274"/>
                </a:cubicBezTo>
                <a:cubicBezTo>
                  <a:pt x="9" y="274"/>
                  <a:pt x="8" y="275"/>
                  <a:pt x="8" y="275"/>
                </a:cubicBezTo>
                <a:cubicBezTo>
                  <a:pt x="8" y="276"/>
                  <a:pt x="8" y="276"/>
                  <a:pt x="8" y="276"/>
                </a:cubicBezTo>
                <a:cubicBezTo>
                  <a:pt x="7" y="276"/>
                  <a:pt x="7" y="277"/>
                  <a:pt x="6" y="278"/>
                </a:cubicBezTo>
                <a:cubicBezTo>
                  <a:pt x="5" y="278"/>
                  <a:pt x="5" y="279"/>
                  <a:pt x="5" y="280"/>
                </a:cubicBezTo>
                <a:lnTo>
                  <a:pt x="4" y="280"/>
                </a:lnTo>
                <a:cubicBezTo>
                  <a:pt x="4" y="281"/>
                  <a:pt x="4" y="281"/>
                  <a:pt x="4" y="281"/>
                </a:cubicBezTo>
                <a:cubicBezTo>
                  <a:pt x="3" y="282"/>
                  <a:pt x="3" y="282"/>
                  <a:pt x="3" y="282"/>
                </a:cubicBezTo>
                <a:lnTo>
                  <a:pt x="3" y="283"/>
                </a:lnTo>
                <a:lnTo>
                  <a:pt x="2" y="284"/>
                </a:lnTo>
                <a:cubicBezTo>
                  <a:pt x="2" y="285"/>
                  <a:pt x="2" y="285"/>
                  <a:pt x="2" y="285"/>
                </a:cubicBezTo>
                <a:cubicBezTo>
                  <a:pt x="2" y="286"/>
                  <a:pt x="2" y="286"/>
                  <a:pt x="2" y="286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1" y="290"/>
                </a:lnTo>
                <a:cubicBezTo>
                  <a:pt x="1" y="291"/>
                  <a:pt x="0" y="291"/>
                  <a:pt x="0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0" y="901"/>
                </a:lnTo>
                <a:lnTo>
                  <a:pt x="1" y="902"/>
                </a:lnTo>
                <a:cubicBezTo>
                  <a:pt x="1" y="903"/>
                  <a:pt x="1" y="903"/>
                  <a:pt x="1" y="904"/>
                </a:cubicBezTo>
                <a:lnTo>
                  <a:pt x="1" y="905"/>
                </a:lnTo>
                <a:cubicBezTo>
                  <a:pt x="1" y="905"/>
                  <a:pt x="1" y="906"/>
                  <a:pt x="2" y="906"/>
                </a:cubicBezTo>
                <a:lnTo>
                  <a:pt x="2" y="907"/>
                </a:lnTo>
                <a:cubicBezTo>
                  <a:pt x="2" y="908"/>
                  <a:pt x="2" y="908"/>
                  <a:pt x="3" y="909"/>
                </a:cubicBezTo>
                <a:lnTo>
                  <a:pt x="3" y="910"/>
                </a:lnTo>
                <a:cubicBezTo>
                  <a:pt x="3" y="910"/>
                  <a:pt x="3" y="911"/>
                  <a:pt x="4" y="911"/>
                </a:cubicBezTo>
                <a:lnTo>
                  <a:pt x="4" y="912"/>
                </a:lnTo>
                <a:cubicBezTo>
                  <a:pt x="5" y="912"/>
                  <a:pt x="5" y="913"/>
                  <a:pt x="5" y="913"/>
                </a:cubicBezTo>
                <a:cubicBezTo>
                  <a:pt x="5" y="914"/>
                  <a:pt x="6" y="914"/>
                  <a:pt x="6" y="914"/>
                </a:cubicBezTo>
                <a:cubicBezTo>
                  <a:pt x="6" y="915"/>
                  <a:pt x="6" y="915"/>
                  <a:pt x="7" y="915"/>
                </a:cubicBezTo>
                <a:cubicBezTo>
                  <a:pt x="7" y="916"/>
                  <a:pt x="7" y="916"/>
                  <a:pt x="8" y="916"/>
                </a:cubicBezTo>
                <a:cubicBezTo>
                  <a:pt x="8" y="917"/>
                  <a:pt x="8" y="917"/>
                  <a:pt x="8" y="917"/>
                </a:cubicBezTo>
                <a:cubicBezTo>
                  <a:pt x="9" y="918"/>
                  <a:pt x="9" y="918"/>
                  <a:pt x="10" y="918"/>
                </a:cubicBezTo>
                <a:lnTo>
                  <a:pt x="10" y="919"/>
                </a:lnTo>
                <a:cubicBezTo>
                  <a:pt x="11" y="919"/>
                  <a:pt x="11" y="920"/>
                  <a:pt x="12" y="920"/>
                </a:cubicBezTo>
                <a:lnTo>
                  <a:pt x="13" y="921"/>
                </a:lnTo>
                <a:lnTo>
                  <a:pt x="14" y="921"/>
                </a:lnTo>
                <a:cubicBezTo>
                  <a:pt x="14" y="922"/>
                  <a:pt x="15" y="922"/>
                  <a:pt x="15" y="922"/>
                </a:cubicBezTo>
                <a:lnTo>
                  <a:pt x="16" y="922"/>
                </a:lnTo>
                <a:lnTo>
                  <a:pt x="556" y="1189"/>
                </a:lnTo>
                <a:cubicBezTo>
                  <a:pt x="557" y="1189"/>
                  <a:pt x="557" y="1190"/>
                  <a:pt x="557" y="1190"/>
                </a:cubicBezTo>
                <a:cubicBezTo>
                  <a:pt x="558" y="1190"/>
                  <a:pt x="558" y="1190"/>
                  <a:pt x="558" y="1190"/>
                </a:cubicBezTo>
                <a:lnTo>
                  <a:pt x="559" y="1190"/>
                </a:lnTo>
                <a:cubicBezTo>
                  <a:pt x="559" y="1191"/>
                  <a:pt x="559" y="1191"/>
                  <a:pt x="559" y="1191"/>
                </a:cubicBezTo>
                <a:lnTo>
                  <a:pt x="560" y="1191"/>
                </a:lnTo>
                <a:cubicBezTo>
                  <a:pt x="561" y="1191"/>
                  <a:pt x="561" y="1191"/>
                  <a:pt x="562" y="1191"/>
                </a:cubicBezTo>
                <a:lnTo>
                  <a:pt x="563" y="1191"/>
                </a:lnTo>
                <a:lnTo>
                  <a:pt x="563" y="1192"/>
                </a:lnTo>
                <a:cubicBezTo>
                  <a:pt x="564" y="1192"/>
                  <a:pt x="564" y="1192"/>
                  <a:pt x="565" y="1192"/>
                </a:cubicBezTo>
                <a:lnTo>
                  <a:pt x="566" y="1192"/>
                </a:lnTo>
                <a:cubicBezTo>
                  <a:pt x="567" y="1192"/>
                  <a:pt x="567" y="1192"/>
                  <a:pt x="568" y="1192"/>
                </a:cubicBezTo>
                <a:cubicBezTo>
                  <a:pt x="569" y="1192"/>
                  <a:pt x="570" y="1192"/>
                  <a:pt x="571" y="1192"/>
                </a:cubicBezTo>
                <a:lnTo>
                  <a:pt x="572" y="1192"/>
                </a:lnTo>
                <a:cubicBezTo>
                  <a:pt x="572" y="1192"/>
                  <a:pt x="573" y="1192"/>
                  <a:pt x="574" y="1192"/>
                </a:cubicBezTo>
                <a:cubicBezTo>
                  <a:pt x="574" y="1191"/>
                  <a:pt x="574" y="1191"/>
                  <a:pt x="574" y="1191"/>
                </a:cubicBezTo>
                <a:lnTo>
                  <a:pt x="575" y="1191"/>
                </a:lnTo>
                <a:lnTo>
                  <a:pt x="576" y="1191"/>
                </a:lnTo>
                <a:lnTo>
                  <a:pt x="577" y="1191"/>
                </a:lnTo>
                <a:cubicBezTo>
                  <a:pt x="577" y="1191"/>
                  <a:pt x="578" y="1191"/>
                  <a:pt x="578" y="1190"/>
                </a:cubicBezTo>
                <a:cubicBezTo>
                  <a:pt x="579" y="1190"/>
                  <a:pt x="579" y="1190"/>
                  <a:pt x="579" y="1190"/>
                </a:cubicBezTo>
                <a:cubicBezTo>
                  <a:pt x="580" y="1190"/>
                  <a:pt x="580" y="1189"/>
                  <a:pt x="580" y="1189"/>
                </a:cubicBezTo>
                <a:lnTo>
                  <a:pt x="581" y="1189"/>
                </a:lnTo>
                <a:lnTo>
                  <a:pt x="846" y="1058"/>
                </a:lnTo>
                <a:cubicBezTo>
                  <a:pt x="894" y="1102"/>
                  <a:pt x="957" y="1129"/>
                  <a:pt x="1027" y="1129"/>
                </a:cubicBezTo>
                <a:cubicBezTo>
                  <a:pt x="1174" y="1129"/>
                  <a:pt x="1293" y="1010"/>
                  <a:pt x="1293" y="863"/>
                </a:cubicBezTo>
                <a:cubicBezTo>
                  <a:pt x="1293" y="755"/>
                  <a:pt x="1228" y="662"/>
                  <a:pt x="1136" y="6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8" name="Freeform 1347">
            <a:extLst>
              <a:ext uri="{FF2B5EF4-FFF2-40B4-BE49-F238E27FC236}">
                <a16:creationId xmlns:a16="http://schemas.microsoft.com/office/drawing/2014/main" id="{49A72C92-9B62-AE40-A528-624D28D2AFBE}"/>
              </a:ext>
            </a:extLst>
          </p:cNvPr>
          <p:cNvSpPr/>
          <p:nvPr/>
        </p:nvSpPr>
        <p:spPr>
          <a:xfrm>
            <a:off x="5479513" y="1772297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155" y="984"/>
                </a:moveTo>
                <a:cubicBezTo>
                  <a:pt x="1151" y="988"/>
                  <a:pt x="1146" y="990"/>
                  <a:pt x="1141" y="990"/>
                </a:cubicBezTo>
                <a:cubicBezTo>
                  <a:pt x="1136" y="990"/>
                  <a:pt x="1131" y="989"/>
                  <a:pt x="1127" y="985"/>
                </a:cubicBezTo>
                <a:lnTo>
                  <a:pt x="1028" y="891"/>
                </a:lnTo>
                <a:lnTo>
                  <a:pt x="934" y="990"/>
                </a:lnTo>
                <a:cubicBezTo>
                  <a:pt x="930" y="994"/>
                  <a:pt x="925" y="996"/>
                  <a:pt x="919" y="996"/>
                </a:cubicBezTo>
                <a:cubicBezTo>
                  <a:pt x="915" y="996"/>
                  <a:pt x="910" y="995"/>
                  <a:pt x="906" y="991"/>
                </a:cubicBezTo>
                <a:cubicBezTo>
                  <a:pt x="898" y="983"/>
                  <a:pt x="898" y="971"/>
                  <a:pt x="905" y="963"/>
                </a:cubicBezTo>
                <a:lnTo>
                  <a:pt x="999" y="864"/>
                </a:lnTo>
                <a:lnTo>
                  <a:pt x="900" y="770"/>
                </a:lnTo>
                <a:cubicBezTo>
                  <a:pt x="892" y="762"/>
                  <a:pt x="892" y="750"/>
                  <a:pt x="899" y="742"/>
                </a:cubicBezTo>
                <a:cubicBezTo>
                  <a:pt x="907" y="734"/>
                  <a:pt x="919" y="734"/>
                  <a:pt x="927" y="741"/>
                </a:cubicBezTo>
                <a:lnTo>
                  <a:pt x="1026" y="835"/>
                </a:lnTo>
                <a:lnTo>
                  <a:pt x="1120" y="736"/>
                </a:lnTo>
                <a:cubicBezTo>
                  <a:pt x="1128" y="728"/>
                  <a:pt x="1140" y="728"/>
                  <a:pt x="1148" y="735"/>
                </a:cubicBezTo>
                <a:cubicBezTo>
                  <a:pt x="1156" y="743"/>
                  <a:pt x="1156" y="755"/>
                  <a:pt x="1149" y="763"/>
                </a:cubicBezTo>
                <a:lnTo>
                  <a:pt x="1055" y="862"/>
                </a:lnTo>
                <a:lnTo>
                  <a:pt x="1154" y="956"/>
                </a:lnTo>
                <a:cubicBezTo>
                  <a:pt x="1162" y="964"/>
                  <a:pt x="1162" y="976"/>
                  <a:pt x="1155" y="984"/>
                </a:cubicBezTo>
                <a:close/>
                <a:moveTo>
                  <a:pt x="761" y="863"/>
                </a:move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lnTo>
                  <a:pt x="596" y="579"/>
                </a:lnTo>
                <a:lnTo>
                  <a:pt x="1081" y="338"/>
                </a:lnTo>
                <a:lnTo>
                  <a:pt x="1082" y="603"/>
                </a:lnTo>
                <a:cubicBezTo>
                  <a:pt x="1064" y="599"/>
                  <a:pt x="1046" y="597"/>
                  <a:pt x="1027" y="597"/>
                </a:cubicBezTo>
                <a:cubicBezTo>
                  <a:pt x="880" y="597"/>
                  <a:pt x="761" y="716"/>
                  <a:pt x="761" y="863"/>
                </a:cubicBezTo>
                <a:close/>
                <a:moveTo>
                  <a:pt x="569" y="531"/>
                </a:moveTo>
                <a:lnTo>
                  <a:pt x="435" y="465"/>
                </a:lnTo>
                <a:lnTo>
                  <a:pt x="913" y="228"/>
                </a:lnTo>
                <a:lnTo>
                  <a:pt x="1047" y="294"/>
                </a:lnTo>
                <a:close/>
                <a:moveTo>
                  <a:pt x="541" y="1120"/>
                </a:moveTo>
                <a:lnTo>
                  <a:pt x="56" y="880"/>
                </a:lnTo>
                <a:lnTo>
                  <a:pt x="56" y="339"/>
                </a:lnTo>
                <a:lnTo>
                  <a:pt x="541" y="57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3" y="355"/>
                </a:lnTo>
                <a:lnTo>
                  <a:pt x="90" y="295"/>
                </a:lnTo>
                <a:close/>
                <a:moveTo>
                  <a:pt x="1136" y="621"/>
                </a:moveTo>
                <a:cubicBezTo>
                  <a:pt x="1137" y="619"/>
                  <a:pt x="1137" y="618"/>
                  <a:pt x="1137" y="617"/>
                </a:cubicBezTo>
                <a:lnTo>
                  <a:pt x="1137" y="294"/>
                </a:lnTo>
                <a:cubicBezTo>
                  <a:pt x="1137" y="293"/>
                  <a:pt x="1137" y="293"/>
                  <a:pt x="1137" y="293"/>
                </a:cubicBezTo>
                <a:cubicBezTo>
                  <a:pt x="1137" y="292"/>
                  <a:pt x="1137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lnTo>
                  <a:pt x="1136" y="287"/>
                </a:lnTo>
                <a:cubicBezTo>
                  <a:pt x="1135" y="286"/>
                  <a:pt x="1135" y="286"/>
                  <a:pt x="1135" y="285"/>
                </a:cubicBezTo>
                <a:cubicBezTo>
                  <a:pt x="1135" y="284"/>
                  <a:pt x="1135" y="284"/>
                  <a:pt x="1135" y="284"/>
                </a:cubicBezTo>
                <a:lnTo>
                  <a:pt x="1134" y="283"/>
                </a:lnTo>
                <a:lnTo>
                  <a:pt x="1134" y="282"/>
                </a:ln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3" y="280"/>
                  <a:pt x="1133" y="279"/>
                </a:cubicBezTo>
                <a:cubicBezTo>
                  <a:pt x="1132" y="279"/>
                  <a:pt x="1132" y="279"/>
                  <a:pt x="1132" y="279"/>
                </a:cubicBezTo>
                <a:lnTo>
                  <a:pt x="1132" y="278"/>
                </a:lnTo>
                <a:cubicBezTo>
                  <a:pt x="1131" y="278"/>
                  <a:pt x="1131" y="278"/>
                  <a:pt x="1131" y="277"/>
                </a:cubicBezTo>
                <a:lnTo>
                  <a:pt x="1130" y="276"/>
                </a:lnTo>
                <a:lnTo>
                  <a:pt x="1129" y="275"/>
                </a:lnTo>
                <a:lnTo>
                  <a:pt x="1128" y="274"/>
                </a:lnTo>
                <a:lnTo>
                  <a:pt x="1127" y="273"/>
                </a:lnTo>
                <a:cubicBezTo>
                  <a:pt x="1127" y="273"/>
                  <a:pt x="1126" y="273"/>
                  <a:pt x="1126" y="272"/>
                </a:cubicBezTo>
                <a:lnTo>
                  <a:pt x="1125" y="272"/>
                </a:lnTo>
                <a:cubicBezTo>
                  <a:pt x="1125" y="271"/>
                  <a:pt x="1125" y="271"/>
                  <a:pt x="1125" y="271"/>
                </a:cubicBezTo>
                <a:lnTo>
                  <a:pt x="1124" y="271"/>
                </a:lnTo>
                <a:lnTo>
                  <a:pt x="1123" y="270"/>
                </a:lnTo>
                <a:cubicBezTo>
                  <a:pt x="1123" y="270"/>
                  <a:pt x="1122" y="270"/>
                  <a:pt x="1122" y="269"/>
                </a:cubicBezTo>
                <a:cubicBezTo>
                  <a:pt x="1121" y="269"/>
                  <a:pt x="1121" y="269"/>
                  <a:pt x="1121" y="269"/>
                </a:cubicBezTo>
                <a:lnTo>
                  <a:pt x="932" y="176"/>
                </a:lnTo>
                <a:cubicBezTo>
                  <a:pt x="929" y="173"/>
                  <a:pt x="925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6" y="270"/>
                </a:lnTo>
                <a:cubicBezTo>
                  <a:pt x="15" y="270"/>
                  <a:pt x="15" y="270"/>
                  <a:pt x="14" y="270"/>
                </a:cubicBezTo>
                <a:cubicBezTo>
                  <a:pt x="14" y="271"/>
                  <a:pt x="14" y="271"/>
                  <a:pt x="14" y="271"/>
                </a:cubicBezTo>
                <a:cubicBezTo>
                  <a:pt x="13" y="271"/>
                  <a:pt x="13" y="272"/>
                  <a:pt x="12" y="272"/>
                </a:cubicBezTo>
                <a:cubicBezTo>
                  <a:pt x="11" y="273"/>
                  <a:pt x="11" y="273"/>
                  <a:pt x="10" y="274"/>
                </a:cubicBezTo>
                <a:cubicBezTo>
                  <a:pt x="9" y="274"/>
                  <a:pt x="9" y="275"/>
                  <a:pt x="8" y="275"/>
                </a:cubicBezTo>
                <a:cubicBezTo>
                  <a:pt x="8" y="276"/>
                  <a:pt x="8" y="276"/>
                  <a:pt x="8" y="276"/>
                </a:cubicBezTo>
                <a:cubicBezTo>
                  <a:pt x="7" y="276"/>
                  <a:pt x="7" y="277"/>
                  <a:pt x="6" y="278"/>
                </a:cubicBezTo>
                <a:cubicBezTo>
                  <a:pt x="6" y="278"/>
                  <a:pt x="5" y="279"/>
                  <a:pt x="5" y="280"/>
                </a:cubicBezTo>
                <a:cubicBezTo>
                  <a:pt x="4" y="281"/>
                  <a:pt x="4" y="281"/>
                  <a:pt x="4" y="281"/>
                </a:cubicBezTo>
                <a:cubicBezTo>
                  <a:pt x="4" y="282"/>
                  <a:pt x="4" y="282"/>
                  <a:pt x="4" y="282"/>
                </a:cubicBezTo>
                <a:lnTo>
                  <a:pt x="3" y="282"/>
                </a:lnTo>
                <a:lnTo>
                  <a:pt x="3" y="283"/>
                </a:lnTo>
                <a:lnTo>
                  <a:pt x="3" y="284"/>
                </a:lnTo>
                <a:cubicBezTo>
                  <a:pt x="2" y="284"/>
                  <a:pt x="2" y="284"/>
                  <a:pt x="2" y="284"/>
                </a:cubicBezTo>
                <a:cubicBezTo>
                  <a:pt x="2" y="285"/>
                  <a:pt x="2" y="285"/>
                  <a:pt x="2" y="285"/>
                </a:cubicBezTo>
                <a:cubicBezTo>
                  <a:pt x="2" y="286"/>
                  <a:pt x="2" y="286"/>
                  <a:pt x="2" y="286"/>
                </a:cubicBezTo>
                <a:cubicBezTo>
                  <a:pt x="2" y="287"/>
                  <a:pt x="2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1" y="290"/>
                </a:lnTo>
                <a:cubicBezTo>
                  <a:pt x="1" y="291"/>
                  <a:pt x="1" y="291"/>
                  <a:pt x="1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1" y="901"/>
                </a:lnTo>
                <a:lnTo>
                  <a:pt x="1" y="902"/>
                </a:lnTo>
                <a:cubicBezTo>
                  <a:pt x="1" y="903"/>
                  <a:pt x="1" y="903"/>
                  <a:pt x="1" y="904"/>
                </a:cubicBezTo>
                <a:lnTo>
                  <a:pt x="1" y="905"/>
                </a:lnTo>
                <a:lnTo>
                  <a:pt x="2" y="906"/>
                </a:lnTo>
                <a:lnTo>
                  <a:pt x="2" y="907"/>
                </a:lnTo>
                <a:cubicBezTo>
                  <a:pt x="2" y="908"/>
                  <a:pt x="2" y="908"/>
                  <a:pt x="3" y="909"/>
                </a:cubicBezTo>
                <a:lnTo>
                  <a:pt x="3" y="910"/>
                </a:lnTo>
                <a:lnTo>
                  <a:pt x="4" y="911"/>
                </a:lnTo>
                <a:lnTo>
                  <a:pt x="4" y="912"/>
                </a:lnTo>
                <a:cubicBezTo>
                  <a:pt x="5" y="912"/>
                  <a:pt x="5" y="913"/>
                  <a:pt x="5" y="913"/>
                </a:cubicBezTo>
                <a:cubicBezTo>
                  <a:pt x="6" y="914"/>
                  <a:pt x="6" y="914"/>
                  <a:pt x="6" y="914"/>
                </a:cubicBezTo>
                <a:cubicBezTo>
                  <a:pt x="6" y="915"/>
                  <a:pt x="7" y="915"/>
                  <a:pt x="7" y="915"/>
                </a:cubicBezTo>
                <a:cubicBezTo>
                  <a:pt x="7" y="916"/>
                  <a:pt x="8" y="916"/>
                  <a:pt x="8" y="916"/>
                </a:cubicBezTo>
                <a:cubicBezTo>
                  <a:pt x="8" y="917"/>
                  <a:pt x="8" y="917"/>
                  <a:pt x="9" y="917"/>
                </a:cubicBezTo>
                <a:cubicBezTo>
                  <a:pt x="9" y="918"/>
                  <a:pt x="9" y="918"/>
                  <a:pt x="10" y="918"/>
                </a:cubicBezTo>
                <a:cubicBezTo>
                  <a:pt x="10" y="918"/>
                  <a:pt x="10" y="919"/>
                  <a:pt x="11" y="919"/>
                </a:cubicBezTo>
                <a:cubicBezTo>
                  <a:pt x="11" y="919"/>
                  <a:pt x="11" y="920"/>
                  <a:pt x="12" y="920"/>
                </a:cubicBezTo>
                <a:lnTo>
                  <a:pt x="13" y="921"/>
                </a:lnTo>
                <a:lnTo>
                  <a:pt x="14" y="921"/>
                </a:lnTo>
                <a:cubicBezTo>
                  <a:pt x="14" y="922"/>
                  <a:pt x="15" y="922"/>
                  <a:pt x="15" y="922"/>
                </a:cubicBezTo>
                <a:lnTo>
                  <a:pt x="16" y="922"/>
                </a:lnTo>
                <a:lnTo>
                  <a:pt x="556" y="1189"/>
                </a:lnTo>
                <a:lnTo>
                  <a:pt x="557" y="1189"/>
                </a:lnTo>
                <a:lnTo>
                  <a:pt x="557" y="1190"/>
                </a:lnTo>
                <a:cubicBezTo>
                  <a:pt x="558" y="1190"/>
                  <a:pt x="558" y="1190"/>
                  <a:pt x="558" y="1190"/>
                </a:cubicBezTo>
                <a:cubicBezTo>
                  <a:pt x="559" y="1190"/>
                  <a:pt x="559" y="1190"/>
                  <a:pt x="559" y="1190"/>
                </a:cubicBezTo>
                <a:cubicBezTo>
                  <a:pt x="559" y="1191"/>
                  <a:pt x="559" y="1191"/>
                  <a:pt x="559" y="1191"/>
                </a:cubicBezTo>
                <a:cubicBezTo>
                  <a:pt x="560" y="1191"/>
                  <a:pt x="560" y="1191"/>
                  <a:pt x="560" y="1191"/>
                </a:cubicBezTo>
                <a:lnTo>
                  <a:pt x="561" y="1191"/>
                </a:lnTo>
                <a:lnTo>
                  <a:pt x="562" y="1191"/>
                </a:lnTo>
                <a:lnTo>
                  <a:pt x="563" y="1191"/>
                </a:lnTo>
                <a:lnTo>
                  <a:pt x="563" y="1192"/>
                </a:lnTo>
                <a:cubicBezTo>
                  <a:pt x="564" y="1192"/>
                  <a:pt x="564" y="1192"/>
                  <a:pt x="565" y="1192"/>
                </a:cubicBezTo>
                <a:lnTo>
                  <a:pt x="566" y="1192"/>
                </a:lnTo>
                <a:cubicBezTo>
                  <a:pt x="567" y="1192"/>
                  <a:pt x="568" y="1192"/>
                  <a:pt x="568" y="1192"/>
                </a:cubicBezTo>
                <a:lnTo>
                  <a:pt x="569" y="1192"/>
                </a:lnTo>
                <a:cubicBezTo>
                  <a:pt x="569" y="1192"/>
                  <a:pt x="570" y="1192"/>
                  <a:pt x="571" y="1192"/>
                </a:cubicBezTo>
                <a:cubicBezTo>
                  <a:pt x="572" y="1192"/>
                  <a:pt x="572" y="1192"/>
                  <a:pt x="572" y="1192"/>
                </a:cubicBezTo>
                <a:cubicBezTo>
                  <a:pt x="573" y="1192"/>
                  <a:pt x="573" y="1192"/>
                  <a:pt x="574" y="1192"/>
                </a:cubicBezTo>
                <a:cubicBezTo>
                  <a:pt x="574" y="1191"/>
                  <a:pt x="574" y="1191"/>
                  <a:pt x="574" y="1191"/>
                </a:cubicBezTo>
                <a:cubicBezTo>
                  <a:pt x="575" y="1191"/>
                  <a:pt x="575" y="1191"/>
                  <a:pt x="575" y="1191"/>
                </a:cubicBezTo>
                <a:lnTo>
                  <a:pt x="576" y="1191"/>
                </a:lnTo>
                <a:cubicBezTo>
                  <a:pt x="577" y="1191"/>
                  <a:pt x="577" y="1191"/>
                  <a:pt x="577" y="1191"/>
                </a:cubicBezTo>
                <a:cubicBezTo>
                  <a:pt x="578" y="1191"/>
                  <a:pt x="578" y="1191"/>
                  <a:pt x="578" y="1190"/>
                </a:cubicBezTo>
                <a:lnTo>
                  <a:pt x="579" y="1190"/>
                </a:lnTo>
                <a:cubicBezTo>
                  <a:pt x="580" y="1190"/>
                  <a:pt x="580" y="1189"/>
                  <a:pt x="580" y="1189"/>
                </a:cubicBezTo>
                <a:cubicBezTo>
                  <a:pt x="581" y="1189"/>
                  <a:pt x="581" y="1189"/>
                  <a:pt x="581" y="1189"/>
                </a:cubicBezTo>
                <a:lnTo>
                  <a:pt x="846" y="1058"/>
                </a:lnTo>
                <a:cubicBezTo>
                  <a:pt x="894" y="1102"/>
                  <a:pt x="957" y="1129"/>
                  <a:pt x="1027" y="1129"/>
                </a:cubicBezTo>
                <a:cubicBezTo>
                  <a:pt x="1174" y="1129"/>
                  <a:pt x="1293" y="1010"/>
                  <a:pt x="1293" y="863"/>
                </a:cubicBezTo>
                <a:cubicBezTo>
                  <a:pt x="1293" y="755"/>
                  <a:pt x="1229" y="662"/>
                  <a:pt x="1136" y="6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9" name="Freeform 1348">
            <a:extLst>
              <a:ext uri="{FF2B5EF4-FFF2-40B4-BE49-F238E27FC236}">
                <a16:creationId xmlns:a16="http://schemas.microsoft.com/office/drawing/2014/main" id="{0B5FC6F5-4216-B74D-9BE2-511423EE6EC4}"/>
              </a:ext>
            </a:extLst>
          </p:cNvPr>
          <p:cNvSpPr/>
          <p:nvPr/>
        </p:nvSpPr>
        <p:spPr>
          <a:xfrm>
            <a:off x="4764913" y="1772297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189" y="751"/>
                </a:moveTo>
                <a:lnTo>
                  <a:pt x="992" y="995"/>
                </a:lnTo>
                <a:cubicBezTo>
                  <a:pt x="992" y="995"/>
                  <a:pt x="991" y="996"/>
                  <a:pt x="990" y="996"/>
                </a:cubicBezTo>
                <a:cubicBezTo>
                  <a:pt x="990" y="997"/>
                  <a:pt x="989" y="997"/>
                  <a:pt x="989" y="998"/>
                </a:cubicBezTo>
                <a:lnTo>
                  <a:pt x="988" y="998"/>
                </a:lnTo>
                <a:cubicBezTo>
                  <a:pt x="988" y="998"/>
                  <a:pt x="988" y="999"/>
                  <a:pt x="987" y="999"/>
                </a:cubicBezTo>
                <a:lnTo>
                  <a:pt x="986" y="999"/>
                </a:lnTo>
                <a:cubicBezTo>
                  <a:pt x="986" y="999"/>
                  <a:pt x="986" y="1000"/>
                  <a:pt x="985" y="1000"/>
                </a:cubicBezTo>
                <a:cubicBezTo>
                  <a:pt x="984" y="1000"/>
                  <a:pt x="984" y="1001"/>
                  <a:pt x="983" y="1001"/>
                </a:cubicBezTo>
                <a:cubicBezTo>
                  <a:pt x="982" y="1001"/>
                  <a:pt x="982" y="1001"/>
                  <a:pt x="981" y="1001"/>
                </a:cubicBezTo>
                <a:cubicBezTo>
                  <a:pt x="980" y="1002"/>
                  <a:pt x="980" y="1002"/>
                  <a:pt x="979" y="1002"/>
                </a:cubicBezTo>
                <a:cubicBezTo>
                  <a:pt x="978" y="1002"/>
                  <a:pt x="977" y="1002"/>
                  <a:pt x="977" y="1002"/>
                </a:cubicBezTo>
                <a:cubicBezTo>
                  <a:pt x="976" y="1002"/>
                  <a:pt x="975" y="1002"/>
                  <a:pt x="975" y="1002"/>
                </a:cubicBezTo>
                <a:lnTo>
                  <a:pt x="974" y="1002"/>
                </a:lnTo>
                <a:lnTo>
                  <a:pt x="973" y="1002"/>
                </a:lnTo>
                <a:lnTo>
                  <a:pt x="973" y="1001"/>
                </a:lnTo>
                <a:cubicBezTo>
                  <a:pt x="972" y="1001"/>
                  <a:pt x="972" y="1001"/>
                  <a:pt x="971" y="1001"/>
                </a:cubicBezTo>
                <a:cubicBezTo>
                  <a:pt x="970" y="1001"/>
                  <a:pt x="970" y="1001"/>
                  <a:pt x="970" y="1001"/>
                </a:cubicBezTo>
                <a:cubicBezTo>
                  <a:pt x="969" y="1000"/>
                  <a:pt x="969" y="1000"/>
                  <a:pt x="969" y="1000"/>
                </a:cubicBezTo>
                <a:lnTo>
                  <a:pt x="968" y="1000"/>
                </a:lnTo>
                <a:cubicBezTo>
                  <a:pt x="968" y="1000"/>
                  <a:pt x="967" y="1000"/>
                  <a:pt x="967" y="999"/>
                </a:cubicBezTo>
                <a:lnTo>
                  <a:pt x="966" y="999"/>
                </a:lnTo>
                <a:lnTo>
                  <a:pt x="966" y="998"/>
                </a:lnTo>
                <a:cubicBezTo>
                  <a:pt x="965" y="998"/>
                  <a:pt x="965" y="998"/>
                  <a:pt x="964" y="997"/>
                </a:cubicBezTo>
                <a:cubicBezTo>
                  <a:pt x="963" y="997"/>
                  <a:pt x="963" y="996"/>
                  <a:pt x="963" y="996"/>
                </a:cubicBezTo>
                <a:lnTo>
                  <a:pt x="867" y="899"/>
                </a:lnTo>
                <a:cubicBezTo>
                  <a:pt x="859" y="891"/>
                  <a:pt x="859" y="878"/>
                  <a:pt x="867" y="871"/>
                </a:cubicBezTo>
                <a:cubicBezTo>
                  <a:pt x="875" y="863"/>
                  <a:pt x="887" y="863"/>
                  <a:pt x="895" y="871"/>
                </a:cubicBezTo>
                <a:lnTo>
                  <a:pt x="975" y="953"/>
                </a:lnTo>
                <a:lnTo>
                  <a:pt x="1158" y="726"/>
                </a:lnTo>
                <a:cubicBezTo>
                  <a:pt x="1165" y="718"/>
                  <a:pt x="1177" y="716"/>
                  <a:pt x="1186" y="723"/>
                </a:cubicBezTo>
                <a:cubicBezTo>
                  <a:pt x="1194" y="730"/>
                  <a:pt x="1195" y="743"/>
                  <a:pt x="1189" y="751"/>
                </a:cubicBezTo>
                <a:close/>
                <a:moveTo>
                  <a:pt x="761" y="863"/>
                </a:move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lnTo>
                  <a:pt x="596" y="579"/>
                </a:lnTo>
                <a:lnTo>
                  <a:pt x="1082" y="338"/>
                </a:lnTo>
                <a:lnTo>
                  <a:pt x="1082" y="603"/>
                </a:lnTo>
                <a:cubicBezTo>
                  <a:pt x="1064" y="599"/>
                  <a:pt x="1046" y="597"/>
                  <a:pt x="1027" y="597"/>
                </a:cubicBezTo>
                <a:cubicBezTo>
                  <a:pt x="881" y="597"/>
                  <a:pt x="761" y="716"/>
                  <a:pt x="761" y="863"/>
                </a:cubicBezTo>
                <a:close/>
                <a:moveTo>
                  <a:pt x="568" y="531"/>
                </a:moveTo>
                <a:lnTo>
                  <a:pt x="435" y="465"/>
                </a:lnTo>
                <a:lnTo>
                  <a:pt x="914" y="228"/>
                </a:lnTo>
                <a:lnTo>
                  <a:pt x="1047" y="294"/>
                </a:lnTo>
                <a:close/>
                <a:moveTo>
                  <a:pt x="541" y="1120"/>
                </a:moveTo>
                <a:lnTo>
                  <a:pt x="56" y="880"/>
                </a:lnTo>
                <a:lnTo>
                  <a:pt x="56" y="339"/>
                </a:lnTo>
                <a:lnTo>
                  <a:pt x="541" y="57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3" y="355"/>
                </a:lnTo>
                <a:lnTo>
                  <a:pt x="90" y="295"/>
                </a:lnTo>
                <a:close/>
                <a:moveTo>
                  <a:pt x="1137" y="621"/>
                </a:moveTo>
                <a:cubicBezTo>
                  <a:pt x="1137" y="619"/>
                  <a:pt x="1137" y="618"/>
                  <a:pt x="1137" y="617"/>
                </a:cubicBezTo>
                <a:lnTo>
                  <a:pt x="1137" y="294"/>
                </a:lnTo>
                <a:cubicBezTo>
                  <a:pt x="1137" y="293"/>
                  <a:pt x="1137" y="293"/>
                  <a:pt x="1137" y="293"/>
                </a:cubicBezTo>
                <a:cubicBezTo>
                  <a:pt x="1137" y="292"/>
                  <a:pt x="1137" y="292"/>
                  <a:pt x="1137" y="292"/>
                </a:cubicBezTo>
                <a:cubicBezTo>
                  <a:pt x="1137" y="291"/>
                  <a:pt x="1137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lnTo>
                  <a:pt x="1136" y="287"/>
                </a:lnTo>
                <a:cubicBezTo>
                  <a:pt x="1135" y="286"/>
                  <a:pt x="1135" y="286"/>
                  <a:pt x="1135" y="285"/>
                </a:cubicBezTo>
                <a:cubicBezTo>
                  <a:pt x="1135" y="284"/>
                  <a:pt x="1135" y="284"/>
                  <a:pt x="1135" y="284"/>
                </a:cubicBezTo>
                <a:cubicBezTo>
                  <a:pt x="1135" y="284"/>
                  <a:pt x="1135" y="283"/>
                  <a:pt x="1134" y="283"/>
                </a:cubicBezTo>
                <a:lnTo>
                  <a:pt x="1134" y="282"/>
                </a:ln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3" y="280"/>
                  <a:pt x="1133" y="279"/>
                </a:cubicBezTo>
                <a:lnTo>
                  <a:pt x="1132" y="279"/>
                </a:lnTo>
                <a:lnTo>
                  <a:pt x="1132" y="278"/>
                </a:lnTo>
                <a:cubicBezTo>
                  <a:pt x="1132" y="278"/>
                  <a:pt x="1131" y="278"/>
                  <a:pt x="1131" y="277"/>
                </a:cubicBezTo>
                <a:lnTo>
                  <a:pt x="1130" y="276"/>
                </a:lnTo>
                <a:cubicBezTo>
                  <a:pt x="1130" y="276"/>
                  <a:pt x="1130" y="275"/>
                  <a:pt x="1129" y="275"/>
                </a:cubicBezTo>
                <a:cubicBezTo>
                  <a:pt x="1129" y="275"/>
                  <a:pt x="1129" y="274"/>
                  <a:pt x="1128" y="274"/>
                </a:cubicBezTo>
                <a:lnTo>
                  <a:pt x="1127" y="273"/>
                </a:lnTo>
                <a:lnTo>
                  <a:pt x="1126" y="272"/>
                </a:lnTo>
                <a:lnTo>
                  <a:pt x="1125" y="272"/>
                </a:lnTo>
                <a:cubicBezTo>
                  <a:pt x="1125" y="271"/>
                  <a:pt x="1125" y="271"/>
                  <a:pt x="1125" y="271"/>
                </a:cubicBezTo>
                <a:lnTo>
                  <a:pt x="1124" y="271"/>
                </a:lnTo>
                <a:lnTo>
                  <a:pt x="1123" y="270"/>
                </a:lnTo>
                <a:cubicBezTo>
                  <a:pt x="1123" y="270"/>
                  <a:pt x="1122" y="270"/>
                  <a:pt x="1122" y="269"/>
                </a:cubicBezTo>
                <a:lnTo>
                  <a:pt x="1121" y="269"/>
                </a:lnTo>
                <a:lnTo>
                  <a:pt x="932" y="176"/>
                </a:lnTo>
                <a:cubicBezTo>
                  <a:pt x="929" y="173"/>
                  <a:pt x="925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60" y="91"/>
                </a:cubicBezTo>
                <a:lnTo>
                  <a:pt x="584" y="4"/>
                </a:lnTo>
                <a:cubicBezTo>
                  <a:pt x="577" y="-1"/>
                  <a:pt x="566" y="-2"/>
                  <a:pt x="557" y="3"/>
                </a:cubicBezTo>
                <a:lnTo>
                  <a:pt x="16" y="270"/>
                </a:lnTo>
                <a:cubicBezTo>
                  <a:pt x="15" y="270"/>
                  <a:pt x="15" y="270"/>
                  <a:pt x="15" y="270"/>
                </a:cubicBezTo>
                <a:cubicBezTo>
                  <a:pt x="15" y="271"/>
                  <a:pt x="14" y="271"/>
                  <a:pt x="14" y="271"/>
                </a:cubicBezTo>
                <a:cubicBezTo>
                  <a:pt x="14" y="271"/>
                  <a:pt x="13" y="272"/>
                  <a:pt x="12" y="272"/>
                </a:cubicBezTo>
                <a:cubicBezTo>
                  <a:pt x="11" y="273"/>
                  <a:pt x="11" y="273"/>
                  <a:pt x="10" y="274"/>
                </a:cubicBezTo>
                <a:cubicBezTo>
                  <a:pt x="9" y="274"/>
                  <a:pt x="9" y="275"/>
                  <a:pt x="8" y="275"/>
                </a:cubicBezTo>
                <a:cubicBezTo>
                  <a:pt x="8" y="276"/>
                  <a:pt x="8" y="276"/>
                  <a:pt x="8" y="276"/>
                </a:cubicBezTo>
                <a:cubicBezTo>
                  <a:pt x="7" y="276"/>
                  <a:pt x="7" y="277"/>
                  <a:pt x="6" y="278"/>
                </a:cubicBezTo>
                <a:cubicBezTo>
                  <a:pt x="6" y="278"/>
                  <a:pt x="5" y="279"/>
                  <a:pt x="5" y="280"/>
                </a:cubicBezTo>
                <a:cubicBezTo>
                  <a:pt x="4" y="281"/>
                  <a:pt x="4" y="281"/>
                  <a:pt x="4" y="281"/>
                </a:cubicBezTo>
                <a:cubicBezTo>
                  <a:pt x="4" y="282"/>
                  <a:pt x="4" y="282"/>
                  <a:pt x="4" y="282"/>
                </a:cubicBezTo>
                <a:lnTo>
                  <a:pt x="3" y="282"/>
                </a:lnTo>
                <a:lnTo>
                  <a:pt x="3" y="283"/>
                </a:lnTo>
                <a:lnTo>
                  <a:pt x="3" y="284"/>
                </a:lnTo>
                <a:lnTo>
                  <a:pt x="2" y="284"/>
                </a:lnTo>
                <a:cubicBezTo>
                  <a:pt x="2" y="285"/>
                  <a:pt x="2" y="285"/>
                  <a:pt x="2" y="285"/>
                </a:cubicBezTo>
                <a:cubicBezTo>
                  <a:pt x="2" y="286"/>
                  <a:pt x="2" y="286"/>
                  <a:pt x="2" y="286"/>
                </a:cubicBezTo>
                <a:cubicBezTo>
                  <a:pt x="2" y="287"/>
                  <a:pt x="2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1" y="290"/>
                </a:lnTo>
                <a:cubicBezTo>
                  <a:pt x="1" y="291"/>
                  <a:pt x="1" y="291"/>
                  <a:pt x="1" y="291"/>
                </a:cubicBezTo>
                <a:cubicBezTo>
                  <a:pt x="1" y="292"/>
                  <a:pt x="1" y="292"/>
                  <a:pt x="1" y="293"/>
                </a:cubicBezTo>
                <a:lnTo>
                  <a:pt x="0" y="293"/>
                </a:ln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1" y="900"/>
                </a:cubicBezTo>
                <a:lnTo>
                  <a:pt x="1" y="901"/>
                </a:lnTo>
                <a:lnTo>
                  <a:pt x="1" y="902"/>
                </a:lnTo>
                <a:cubicBezTo>
                  <a:pt x="1" y="903"/>
                  <a:pt x="1" y="903"/>
                  <a:pt x="1" y="904"/>
                </a:cubicBezTo>
                <a:lnTo>
                  <a:pt x="1" y="905"/>
                </a:lnTo>
                <a:lnTo>
                  <a:pt x="2" y="906"/>
                </a:lnTo>
                <a:lnTo>
                  <a:pt x="2" y="907"/>
                </a:lnTo>
                <a:cubicBezTo>
                  <a:pt x="2" y="908"/>
                  <a:pt x="3" y="908"/>
                  <a:pt x="3" y="909"/>
                </a:cubicBezTo>
                <a:lnTo>
                  <a:pt x="3" y="910"/>
                </a:lnTo>
                <a:lnTo>
                  <a:pt x="4" y="911"/>
                </a:lnTo>
                <a:cubicBezTo>
                  <a:pt x="4" y="911"/>
                  <a:pt x="4" y="912"/>
                  <a:pt x="5" y="912"/>
                </a:cubicBezTo>
                <a:lnTo>
                  <a:pt x="5" y="913"/>
                </a:lnTo>
                <a:cubicBezTo>
                  <a:pt x="6" y="914"/>
                  <a:pt x="6" y="914"/>
                  <a:pt x="6" y="914"/>
                </a:cubicBezTo>
                <a:cubicBezTo>
                  <a:pt x="6" y="915"/>
                  <a:pt x="7" y="915"/>
                  <a:pt x="7" y="915"/>
                </a:cubicBezTo>
                <a:cubicBezTo>
                  <a:pt x="7" y="916"/>
                  <a:pt x="8" y="916"/>
                  <a:pt x="8" y="916"/>
                </a:cubicBezTo>
                <a:cubicBezTo>
                  <a:pt x="8" y="917"/>
                  <a:pt x="8" y="917"/>
                  <a:pt x="9" y="917"/>
                </a:cubicBezTo>
                <a:cubicBezTo>
                  <a:pt x="9" y="918"/>
                  <a:pt x="9" y="918"/>
                  <a:pt x="10" y="918"/>
                </a:cubicBezTo>
                <a:cubicBezTo>
                  <a:pt x="10" y="918"/>
                  <a:pt x="10" y="919"/>
                  <a:pt x="11" y="919"/>
                </a:cubicBezTo>
                <a:cubicBezTo>
                  <a:pt x="11" y="919"/>
                  <a:pt x="11" y="920"/>
                  <a:pt x="12" y="920"/>
                </a:cubicBezTo>
                <a:cubicBezTo>
                  <a:pt x="12" y="920"/>
                  <a:pt x="13" y="920"/>
                  <a:pt x="13" y="921"/>
                </a:cubicBezTo>
                <a:lnTo>
                  <a:pt x="14" y="921"/>
                </a:lnTo>
                <a:cubicBezTo>
                  <a:pt x="14" y="922"/>
                  <a:pt x="15" y="922"/>
                  <a:pt x="15" y="922"/>
                </a:cubicBezTo>
                <a:cubicBezTo>
                  <a:pt x="16" y="922"/>
                  <a:pt x="16" y="922"/>
                  <a:pt x="16" y="922"/>
                </a:cubicBezTo>
                <a:lnTo>
                  <a:pt x="556" y="1189"/>
                </a:lnTo>
                <a:lnTo>
                  <a:pt x="557" y="1189"/>
                </a:lnTo>
                <a:cubicBezTo>
                  <a:pt x="557" y="1189"/>
                  <a:pt x="557" y="1190"/>
                  <a:pt x="558" y="1190"/>
                </a:cubicBezTo>
                <a:cubicBezTo>
                  <a:pt x="559" y="1190"/>
                  <a:pt x="559" y="1190"/>
                  <a:pt x="559" y="1190"/>
                </a:cubicBezTo>
                <a:cubicBezTo>
                  <a:pt x="559" y="1191"/>
                  <a:pt x="559" y="1191"/>
                  <a:pt x="560" y="1191"/>
                </a:cubicBezTo>
                <a:lnTo>
                  <a:pt x="561" y="1191"/>
                </a:lnTo>
                <a:lnTo>
                  <a:pt x="562" y="1191"/>
                </a:lnTo>
                <a:lnTo>
                  <a:pt x="563" y="1191"/>
                </a:lnTo>
                <a:lnTo>
                  <a:pt x="563" y="1192"/>
                </a:lnTo>
                <a:cubicBezTo>
                  <a:pt x="564" y="1192"/>
                  <a:pt x="565" y="1192"/>
                  <a:pt x="565" y="1192"/>
                </a:cubicBezTo>
                <a:lnTo>
                  <a:pt x="566" y="1192"/>
                </a:lnTo>
                <a:cubicBezTo>
                  <a:pt x="567" y="1192"/>
                  <a:pt x="568" y="1192"/>
                  <a:pt x="568" y="1192"/>
                </a:cubicBezTo>
                <a:lnTo>
                  <a:pt x="569" y="1192"/>
                </a:lnTo>
                <a:cubicBezTo>
                  <a:pt x="569" y="1192"/>
                  <a:pt x="570" y="1192"/>
                  <a:pt x="571" y="1192"/>
                </a:cubicBezTo>
                <a:cubicBezTo>
                  <a:pt x="572" y="1192"/>
                  <a:pt x="572" y="1192"/>
                  <a:pt x="572" y="1192"/>
                </a:cubicBezTo>
                <a:cubicBezTo>
                  <a:pt x="572" y="1192"/>
                  <a:pt x="573" y="1192"/>
                  <a:pt x="574" y="1192"/>
                </a:cubicBezTo>
                <a:cubicBezTo>
                  <a:pt x="574" y="1191"/>
                  <a:pt x="574" y="1191"/>
                  <a:pt x="574" y="1191"/>
                </a:cubicBezTo>
                <a:lnTo>
                  <a:pt x="575" y="1191"/>
                </a:lnTo>
                <a:cubicBezTo>
                  <a:pt x="576" y="1191"/>
                  <a:pt x="576" y="1191"/>
                  <a:pt x="576" y="1191"/>
                </a:cubicBezTo>
                <a:cubicBezTo>
                  <a:pt x="577" y="1191"/>
                  <a:pt x="577" y="1191"/>
                  <a:pt x="577" y="1191"/>
                </a:cubicBezTo>
                <a:lnTo>
                  <a:pt x="578" y="1191"/>
                </a:lnTo>
                <a:lnTo>
                  <a:pt x="578" y="1190"/>
                </a:lnTo>
                <a:lnTo>
                  <a:pt x="579" y="1190"/>
                </a:lnTo>
                <a:cubicBezTo>
                  <a:pt x="580" y="1190"/>
                  <a:pt x="580" y="1189"/>
                  <a:pt x="581" y="1189"/>
                </a:cubicBezTo>
                <a:lnTo>
                  <a:pt x="847" y="1058"/>
                </a:lnTo>
                <a:cubicBezTo>
                  <a:pt x="894" y="1102"/>
                  <a:pt x="957" y="1129"/>
                  <a:pt x="1027" y="1129"/>
                </a:cubicBezTo>
                <a:cubicBezTo>
                  <a:pt x="1174" y="1129"/>
                  <a:pt x="1293" y="1010"/>
                  <a:pt x="1293" y="863"/>
                </a:cubicBezTo>
                <a:cubicBezTo>
                  <a:pt x="1293" y="755"/>
                  <a:pt x="1229" y="662"/>
                  <a:pt x="1137" y="6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0" name="Freeform 1349">
            <a:extLst>
              <a:ext uri="{FF2B5EF4-FFF2-40B4-BE49-F238E27FC236}">
                <a16:creationId xmlns:a16="http://schemas.microsoft.com/office/drawing/2014/main" id="{A723871E-6ECD-AF41-9C0F-A54FA2038CDC}"/>
              </a:ext>
            </a:extLst>
          </p:cNvPr>
          <p:cNvSpPr/>
          <p:nvPr/>
        </p:nvSpPr>
        <p:spPr>
          <a:xfrm>
            <a:off x="4048513" y="1772297"/>
            <a:ext cx="46476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2" h="1192">
                <a:moveTo>
                  <a:pt x="1111" y="1010"/>
                </a:moveTo>
                <a:cubicBezTo>
                  <a:pt x="1076" y="1010"/>
                  <a:pt x="1047" y="982"/>
                  <a:pt x="1047" y="947"/>
                </a:cubicBezTo>
                <a:cubicBezTo>
                  <a:pt x="1047" y="912"/>
                  <a:pt x="1076" y="883"/>
                  <a:pt x="1111" y="883"/>
                </a:cubicBezTo>
                <a:cubicBezTo>
                  <a:pt x="1145" y="883"/>
                  <a:pt x="1174" y="912"/>
                  <a:pt x="1174" y="947"/>
                </a:cubicBezTo>
                <a:cubicBezTo>
                  <a:pt x="1174" y="982"/>
                  <a:pt x="1145" y="1010"/>
                  <a:pt x="1111" y="1010"/>
                </a:cubicBezTo>
                <a:close/>
                <a:moveTo>
                  <a:pt x="927" y="987"/>
                </a:moveTo>
                <a:cubicBezTo>
                  <a:pt x="924" y="990"/>
                  <a:pt x="919" y="992"/>
                  <a:pt x="915" y="992"/>
                </a:cubicBezTo>
                <a:cubicBezTo>
                  <a:pt x="910" y="992"/>
                  <a:pt x="906" y="990"/>
                  <a:pt x="902" y="987"/>
                </a:cubicBezTo>
                <a:cubicBezTo>
                  <a:pt x="895" y="980"/>
                  <a:pt x="895" y="969"/>
                  <a:pt x="902" y="962"/>
                </a:cubicBezTo>
                <a:lnTo>
                  <a:pt x="1125" y="739"/>
                </a:lnTo>
                <a:cubicBezTo>
                  <a:pt x="1132" y="732"/>
                  <a:pt x="1143" y="732"/>
                  <a:pt x="1150" y="739"/>
                </a:cubicBezTo>
                <a:cubicBezTo>
                  <a:pt x="1157" y="746"/>
                  <a:pt x="1157" y="757"/>
                  <a:pt x="1150" y="764"/>
                </a:cubicBezTo>
                <a:close/>
                <a:moveTo>
                  <a:pt x="943" y="716"/>
                </a:moveTo>
                <a:cubicBezTo>
                  <a:pt x="978" y="716"/>
                  <a:pt x="1006" y="745"/>
                  <a:pt x="1006" y="779"/>
                </a:cubicBezTo>
                <a:cubicBezTo>
                  <a:pt x="1006" y="814"/>
                  <a:pt x="978" y="843"/>
                  <a:pt x="943" y="843"/>
                </a:cubicBezTo>
                <a:cubicBezTo>
                  <a:pt x="908" y="843"/>
                  <a:pt x="880" y="814"/>
                  <a:pt x="880" y="779"/>
                </a:cubicBezTo>
                <a:cubicBezTo>
                  <a:pt x="880" y="745"/>
                  <a:pt x="908" y="716"/>
                  <a:pt x="943" y="716"/>
                </a:cubicBezTo>
                <a:close/>
                <a:moveTo>
                  <a:pt x="761" y="863"/>
                </a:moveTo>
                <a:cubicBezTo>
                  <a:pt x="761" y="919"/>
                  <a:pt x="778" y="972"/>
                  <a:pt x="808" y="1015"/>
                </a:cubicBezTo>
                <a:lnTo>
                  <a:pt x="596" y="1120"/>
                </a:lnTo>
                <a:lnTo>
                  <a:pt x="596" y="579"/>
                </a:lnTo>
                <a:lnTo>
                  <a:pt x="1081" y="338"/>
                </a:lnTo>
                <a:lnTo>
                  <a:pt x="1081" y="603"/>
                </a:lnTo>
                <a:cubicBezTo>
                  <a:pt x="1063" y="599"/>
                  <a:pt x="1045" y="597"/>
                  <a:pt x="1027" y="597"/>
                </a:cubicBezTo>
                <a:cubicBezTo>
                  <a:pt x="880" y="597"/>
                  <a:pt x="761" y="716"/>
                  <a:pt x="761" y="863"/>
                </a:cubicBezTo>
                <a:close/>
                <a:moveTo>
                  <a:pt x="568" y="531"/>
                </a:moveTo>
                <a:lnTo>
                  <a:pt x="435" y="465"/>
                </a:lnTo>
                <a:lnTo>
                  <a:pt x="913" y="228"/>
                </a:lnTo>
                <a:lnTo>
                  <a:pt x="1046" y="294"/>
                </a:lnTo>
                <a:close/>
                <a:moveTo>
                  <a:pt x="540" y="1120"/>
                </a:moveTo>
                <a:lnTo>
                  <a:pt x="55" y="880"/>
                </a:lnTo>
                <a:lnTo>
                  <a:pt x="55" y="339"/>
                </a:lnTo>
                <a:lnTo>
                  <a:pt x="540" y="579"/>
                </a:lnTo>
                <a:close/>
                <a:moveTo>
                  <a:pt x="569" y="58"/>
                </a:moveTo>
                <a:lnTo>
                  <a:pt x="690" y="118"/>
                </a:lnTo>
                <a:lnTo>
                  <a:pt x="212" y="355"/>
                </a:lnTo>
                <a:lnTo>
                  <a:pt x="90" y="295"/>
                </a:lnTo>
                <a:close/>
                <a:moveTo>
                  <a:pt x="1136" y="621"/>
                </a:moveTo>
                <a:cubicBezTo>
                  <a:pt x="1136" y="619"/>
                  <a:pt x="1136" y="618"/>
                  <a:pt x="1136" y="617"/>
                </a:cubicBezTo>
                <a:lnTo>
                  <a:pt x="1136" y="294"/>
                </a:lnTo>
                <a:cubicBezTo>
                  <a:pt x="1136" y="293"/>
                  <a:pt x="1136" y="293"/>
                  <a:pt x="1136" y="293"/>
                </a:cubicBezTo>
                <a:cubicBezTo>
                  <a:pt x="1136" y="292"/>
                  <a:pt x="1136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cubicBezTo>
                  <a:pt x="1135" y="289"/>
                  <a:pt x="1135" y="288"/>
                  <a:pt x="1135" y="288"/>
                </a:cubicBezTo>
                <a:lnTo>
                  <a:pt x="1135" y="287"/>
                </a:lnTo>
                <a:cubicBezTo>
                  <a:pt x="1135" y="286"/>
                  <a:pt x="1135" y="286"/>
                  <a:pt x="1135" y="285"/>
                </a:cubicBezTo>
                <a:lnTo>
                  <a:pt x="1134" y="285"/>
                </a:lnTo>
                <a:cubicBezTo>
                  <a:pt x="1134" y="284"/>
                  <a:pt x="1134" y="284"/>
                  <a:pt x="1134" y="284"/>
                </a:cubicBezTo>
                <a:lnTo>
                  <a:pt x="1134" y="283"/>
                </a:lnTo>
                <a:cubicBezTo>
                  <a:pt x="1133" y="283"/>
                  <a:pt x="1133" y="282"/>
                  <a:pt x="1133" y="282"/>
                </a:cubicBezTo>
                <a:cubicBezTo>
                  <a:pt x="1133" y="281"/>
                  <a:pt x="1133" y="281"/>
                  <a:pt x="1133" y="281"/>
                </a:cubicBezTo>
                <a:cubicBezTo>
                  <a:pt x="1132" y="280"/>
                  <a:pt x="1132" y="280"/>
                  <a:pt x="1132" y="279"/>
                </a:cubicBezTo>
                <a:cubicBezTo>
                  <a:pt x="1131" y="279"/>
                  <a:pt x="1131" y="279"/>
                  <a:pt x="1131" y="278"/>
                </a:cubicBezTo>
                <a:lnTo>
                  <a:pt x="1130" y="277"/>
                </a:lnTo>
                <a:lnTo>
                  <a:pt x="1130" y="276"/>
                </a:lnTo>
                <a:cubicBezTo>
                  <a:pt x="1129" y="276"/>
                  <a:pt x="1129" y="275"/>
                  <a:pt x="1129" y="275"/>
                </a:cubicBezTo>
                <a:lnTo>
                  <a:pt x="1128" y="275"/>
                </a:lnTo>
                <a:lnTo>
                  <a:pt x="1128" y="274"/>
                </a:lnTo>
                <a:cubicBezTo>
                  <a:pt x="1127" y="274"/>
                  <a:pt x="1127" y="274"/>
                  <a:pt x="1127" y="273"/>
                </a:cubicBezTo>
                <a:lnTo>
                  <a:pt x="1126" y="273"/>
                </a:lnTo>
                <a:lnTo>
                  <a:pt x="1126" y="272"/>
                </a:lnTo>
                <a:cubicBezTo>
                  <a:pt x="1125" y="272"/>
                  <a:pt x="1125" y="272"/>
                  <a:pt x="1125" y="272"/>
                </a:cubicBezTo>
                <a:cubicBezTo>
                  <a:pt x="1124" y="271"/>
                  <a:pt x="1124" y="271"/>
                  <a:pt x="1124" y="271"/>
                </a:cubicBezTo>
                <a:lnTo>
                  <a:pt x="1123" y="271"/>
                </a:lnTo>
                <a:lnTo>
                  <a:pt x="1123" y="270"/>
                </a:lnTo>
                <a:cubicBezTo>
                  <a:pt x="1122" y="270"/>
                  <a:pt x="1122" y="270"/>
                  <a:pt x="1121" y="269"/>
                </a:cubicBezTo>
                <a:lnTo>
                  <a:pt x="931" y="176"/>
                </a:lnTo>
                <a:cubicBezTo>
                  <a:pt x="928" y="173"/>
                  <a:pt x="924" y="171"/>
                  <a:pt x="920" y="170"/>
                </a:cubicBezTo>
                <a:lnTo>
                  <a:pt x="772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5" y="270"/>
                </a:lnTo>
                <a:lnTo>
                  <a:pt x="14" y="270"/>
                </a:lnTo>
                <a:cubicBezTo>
                  <a:pt x="14" y="271"/>
                  <a:pt x="14" y="271"/>
                  <a:pt x="14" y="271"/>
                </a:cubicBezTo>
                <a:cubicBezTo>
                  <a:pt x="13" y="271"/>
                  <a:pt x="12" y="272"/>
                  <a:pt x="12" y="272"/>
                </a:cubicBezTo>
                <a:lnTo>
                  <a:pt x="11" y="272"/>
                </a:lnTo>
                <a:cubicBezTo>
                  <a:pt x="11" y="273"/>
                  <a:pt x="10" y="273"/>
                  <a:pt x="9" y="274"/>
                </a:cubicBezTo>
                <a:lnTo>
                  <a:pt x="8" y="275"/>
                </a:lnTo>
                <a:cubicBezTo>
                  <a:pt x="7" y="276"/>
                  <a:pt x="7" y="276"/>
                  <a:pt x="7" y="276"/>
                </a:cubicBezTo>
                <a:cubicBezTo>
                  <a:pt x="7" y="276"/>
                  <a:pt x="6" y="277"/>
                  <a:pt x="6" y="278"/>
                </a:cubicBezTo>
                <a:cubicBezTo>
                  <a:pt x="5" y="278"/>
                  <a:pt x="5" y="279"/>
                  <a:pt x="4" y="280"/>
                </a:cubicBezTo>
                <a:cubicBezTo>
                  <a:pt x="4" y="281"/>
                  <a:pt x="3" y="281"/>
                  <a:pt x="3" y="281"/>
                </a:cubicBezTo>
                <a:cubicBezTo>
                  <a:pt x="3" y="282"/>
                  <a:pt x="3" y="282"/>
                  <a:pt x="3" y="282"/>
                </a:cubicBezTo>
                <a:lnTo>
                  <a:pt x="3" y="283"/>
                </a:lnTo>
                <a:cubicBezTo>
                  <a:pt x="2" y="283"/>
                  <a:pt x="2" y="283"/>
                  <a:pt x="2" y="284"/>
                </a:cubicBezTo>
                <a:cubicBezTo>
                  <a:pt x="2" y="285"/>
                  <a:pt x="2" y="285"/>
                  <a:pt x="2" y="285"/>
                </a:cubicBezTo>
                <a:cubicBezTo>
                  <a:pt x="1" y="286"/>
                  <a:pt x="1" y="286"/>
                  <a:pt x="1" y="286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cubicBezTo>
                  <a:pt x="1" y="288"/>
                  <a:pt x="0" y="288"/>
                  <a:pt x="0" y="289"/>
                </a:cubicBezTo>
                <a:lnTo>
                  <a:pt x="0" y="290"/>
                </a:lnTo>
                <a:cubicBezTo>
                  <a:pt x="0" y="291"/>
                  <a:pt x="0" y="291"/>
                  <a:pt x="0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0" y="901"/>
                </a:lnTo>
                <a:lnTo>
                  <a:pt x="0" y="902"/>
                </a:lnTo>
                <a:cubicBezTo>
                  <a:pt x="0" y="903"/>
                  <a:pt x="0" y="903"/>
                  <a:pt x="0" y="904"/>
                </a:cubicBezTo>
                <a:cubicBezTo>
                  <a:pt x="1" y="904"/>
                  <a:pt x="1" y="904"/>
                  <a:pt x="1" y="905"/>
                </a:cubicBezTo>
                <a:lnTo>
                  <a:pt x="1" y="906"/>
                </a:lnTo>
                <a:cubicBezTo>
                  <a:pt x="1" y="906"/>
                  <a:pt x="1" y="907"/>
                  <a:pt x="2" y="907"/>
                </a:cubicBezTo>
                <a:cubicBezTo>
                  <a:pt x="2" y="908"/>
                  <a:pt x="2" y="908"/>
                  <a:pt x="2" y="909"/>
                </a:cubicBezTo>
                <a:lnTo>
                  <a:pt x="3" y="910"/>
                </a:lnTo>
                <a:lnTo>
                  <a:pt x="3" y="911"/>
                </a:lnTo>
                <a:cubicBezTo>
                  <a:pt x="4" y="911"/>
                  <a:pt x="4" y="912"/>
                  <a:pt x="4" y="912"/>
                </a:cubicBezTo>
                <a:cubicBezTo>
                  <a:pt x="4" y="912"/>
                  <a:pt x="4" y="913"/>
                  <a:pt x="5" y="913"/>
                </a:cubicBezTo>
                <a:cubicBezTo>
                  <a:pt x="5" y="914"/>
                  <a:pt x="5" y="914"/>
                  <a:pt x="6" y="914"/>
                </a:cubicBezTo>
                <a:cubicBezTo>
                  <a:pt x="6" y="915"/>
                  <a:pt x="6" y="915"/>
                  <a:pt x="6" y="915"/>
                </a:cubicBezTo>
                <a:cubicBezTo>
                  <a:pt x="7" y="916"/>
                  <a:pt x="7" y="916"/>
                  <a:pt x="7" y="916"/>
                </a:cubicBezTo>
                <a:cubicBezTo>
                  <a:pt x="8" y="917"/>
                  <a:pt x="8" y="917"/>
                  <a:pt x="8" y="917"/>
                </a:cubicBezTo>
                <a:cubicBezTo>
                  <a:pt x="8" y="918"/>
                  <a:pt x="9" y="918"/>
                  <a:pt x="9" y="918"/>
                </a:cubicBezTo>
                <a:lnTo>
                  <a:pt x="10" y="919"/>
                </a:lnTo>
                <a:lnTo>
                  <a:pt x="11" y="920"/>
                </a:lnTo>
                <a:cubicBezTo>
                  <a:pt x="12" y="920"/>
                  <a:pt x="12" y="920"/>
                  <a:pt x="12" y="921"/>
                </a:cubicBezTo>
                <a:cubicBezTo>
                  <a:pt x="13" y="921"/>
                  <a:pt x="13" y="921"/>
                  <a:pt x="13" y="921"/>
                </a:cubicBezTo>
                <a:cubicBezTo>
                  <a:pt x="14" y="922"/>
                  <a:pt x="14" y="922"/>
                  <a:pt x="15" y="922"/>
                </a:cubicBezTo>
                <a:lnTo>
                  <a:pt x="556" y="1189"/>
                </a:lnTo>
                <a:lnTo>
                  <a:pt x="557" y="1190"/>
                </a:lnTo>
                <a:lnTo>
                  <a:pt x="558" y="1190"/>
                </a:lnTo>
                <a:lnTo>
                  <a:pt x="559" y="1190"/>
                </a:lnTo>
                <a:cubicBezTo>
                  <a:pt x="559" y="1191"/>
                  <a:pt x="559" y="1191"/>
                  <a:pt x="559" y="1191"/>
                </a:cubicBezTo>
                <a:cubicBezTo>
                  <a:pt x="560" y="1191"/>
                  <a:pt x="560" y="1191"/>
                  <a:pt x="560" y="1191"/>
                </a:cubicBezTo>
                <a:lnTo>
                  <a:pt x="561" y="1191"/>
                </a:lnTo>
                <a:cubicBezTo>
                  <a:pt x="562" y="1191"/>
                  <a:pt x="562" y="1191"/>
                  <a:pt x="562" y="1191"/>
                </a:cubicBezTo>
                <a:lnTo>
                  <a:pt x="563" y="1192"/>
                </a:lnTo>
                <a:lnTo>
                  <a:pt x="564" y="1192"/>
                </a:lnTo>
                <a:cubicBezTo>
                  <a:pt x="565" y="1192"/>
                  <a:pt x="565" y="1192"/>
                  <a:pt x="565" y="1192"/>
                </a:cubicBezTo>
                <a:cubicBezTo>
                  <a:pt x="566" y="1192"/>
                  <a:pt x="567" y="1192"/>
                  <a:pt x="568" y="1192"/>
                </a:cubicBezTo>
                <a:cubicBezTo>
                  <a:pt x="569" y="1192"/>
                  <a:pt x="570" y="1192"/>
                  <a:pt x="570" y="1192"/>
                </a:cubicBezTo>
                <a:cubicBezTo>
                  <a:pt x="571" y="1192"/>
                  <a:pt x="571" y="1192"/>
                  <a:pt x="571" y="1192"/>
                </a:cubicBezTo>
                <a:cubicBezTo>
                  <a:pt x="572" y="1192"/>
                  <a:pt x="573" y="1192"/>
                  <a:pt x="573" y="1192"/>
                </a:cubicBezTo>
                <a:cubicBezTo>
                  <a:pt x="573" y="1191"/>
                  <a:pt x="573" y="1191"/>
                  <a:pt x="574" y="1191"/>
                </a:cubicBezTo>
                <a:lnTo>
                  <a:pt x="575" y="1191"/>
                </a:lnTo>
                <a:lnTo>
                  <a:pt x="576" y="1191"/>
                </a:lnTo>
                <a:lnTo>
                  <a:pt x="577" y="1191"/>
                </a:lnTo>
                <a:lnTo>
                  <a:pt x="577" y="1190"/>
                </a:lnTo>
                <a:cubicBezTo>
                  <a:pt x="578" y="1190"/>
                  <a:pt x="578" y="1190"/>
                  <a:pt x="578" y="1190"/>
                </a:cubicBezTo>
                <a:lnTo>
                  <a:pt x="579" y="1190"/>
                </a:lnTo>
                <a:lnTo>
                  <a:pt x="580" y="1189"/>
                </a:lnTo>
                <a:lnTo>
                  <a:pt x="846" y="1058"/>
                </a:lnTo>
                <a:cubicBezTo>
                  <a:pt x="893" y="1102"/>
                  <a:pt x="957" y="1129"/>
                  <a:pt x="1027" y="1129"/>
                </a:cubicBezTo>
                <a:cubicBezTo>
                  <a:pt x="1173" y="1129"/>
                  <a:pt x="1292" y="1010"/>
                  <a:pt x="1292" y="863"/>
                </a:cubicBezTo>
                <a:cubicBezTo>
                  <a:pt x="1292" y="755"/>
                  <a:pt x="1228" y="662"/>
                  <a:pt x="1136" y="6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1" name="Freeform 1350">
            <a:extLst>
              <a:ext uri="{FF2B5EF4-FFF2-40B4-BE49-F238E27FC236}">
                <a16:creationId xmlns:a16="http://schemas.microsoft.com/office/drawing/2014/main" id="{3B2529C4-8DB2-4640-A399-EBEE95C54C70}"/>
              </a:ext>
            </a:extLst>
          </p:cNvPr>
          <p:cNvSpPr/>
          <p:nvPr/>
        </p:nvSpPr>
        <p:spPr>
          <a:xfrm>
            <a:off x="4438393" y="2103496"/>
            <a:ext cx="194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5">
                <a:moveTo>
                  <a:pt x="28" y="0"/>
                </a:move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8" y="55"/>
                </a:cubicBezTo>
                <a:cubicBezTo>
                  <a:pt x="43" y="55"/>
                  <a:pt x="55" y="43"/>
                  <a:pt x="55" y="28"/>
                </a:cubicBez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2" name="Freeform 1351">
            <a:extLst>
              <a:ext uri="{FF2B5EF4-FFF2-40B4-BE49-F238E27FC236}">
                <a16:creationId xmlns:a16="http://schemas.microsoft.com/office/drawing/2014/main" id="{2605C61F-EDB5-B647-9441-B4F1B4786AC3}"/>
              </a:ext>
            </a:extLst>
          </p:cNvPr>
          <p:cNvSpPr/>
          <p:nvPr/>
        </p:nvSpPr>
        <p:spPr>
          <a:xfrm>
            <a:off x="4377914" y="2043377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28" y="55"/>
                </a:moveTo>
                <a:cubicBezTo>
                  <a:pt x="43" y="55"/>
                  <a:pt x="56" y="43"/>
                  <a:pt x="56" y="27"/>
                </a:cubicBez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3" name="Freeform 1352">
            <a:extLst>
              <a:ext uri="{FF2B5EF4-FFF2-40B4-BE49-F238E27FC236}">
                <a16:creationId xmlns:a16="http://schemas.microsoft.com/office/drawing/2014/main" id="{3EE7A448-D729-EE40-8398-3AADA08F069B}"/>
              </a:ext>
            </a:extLst>
          </p:cNvPr>
          <p:cNvSpPr/>
          <p:nvPr/>
        </p:nvSpPr>
        <p:spPr>
          <a:xfrm>
            <a:off x="462553" y="1772297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158" y="985"/>
                </a:moveTo>
                <a:cubicBezTo>
                  <a:pt x="1158" y="1005"/>
                  <a:pt x="1142" y="1021"/>
                  <a:pt x="1122" y="1021"/>
                </a:cubicBezTo>
                <a:lnTo>
                  <a:pt x="920" y="1021"/>
                </a:lnTo>
                <a:cubicBezTo>
                  <a:pt x="900" y="1021"/>
                  <a:pt x="884" y="1005"/>
                  <a:pt x="884" y="985"/>
                </a:cubicBezTo>
                <a:lnTo>
                  <a:pt x="884" y="860"/>
                </a:lnTo>
                <a:cubicBezTo>
                  <a:pt x="884" y="846"/>
                  <a:pt x="893" y="833"/>
                  <a:pt x="906" y="827"/>
                </a:cubicBezTo>
                <a:lnTo>
                  <a:pt x="906" y="783"/>
                </a:lnTo>
                <a:cubicBezTo>
                  <a:pt x="906" y="720"/>
                  <a:pt x="957" y="668"/>
                  <a:pt x="1021" y="668"/>
                </a:cubicBezTo>
                <a:cubicBezTo>
                  <a:pt x="1084" y="668"/>
                  <a:pt x="1135" y="720"/>
                  <a:pt x="1135" y="783"/>
                </a:cubicBezTo>
                <a:cubicBezTo>
                  <a:pt x="1135" y="794"/>
                  <a:pt x="1127" y="803"/>
                  <a:pt x="1116" y="803"/>
                </a:cubicBezTo>
                <a:cubicBezTo>
                  <a:pt x="1105" y="803"/>
                  <a:pt x="1096" y="794"/>
                  <a:pt x="1096" y="783"/>
                </a:cubicBezTo>
                <a:cubicBezTo>
                  <a:pt x="1096" y="741"/>
                  <a:pt x="1062" y="708"/>
                  <a:pt x="1021" y="708"/>
                </a:cubicBezTo>
                <a:cubicBezTo>
                  <a:pt x="979" y="708"/>
                  <a:pt x="945" y="741"/>
                  <a:pt x="945" y="783"/>
                </a:cubicBezTo>
                <a:lnTo>
                  <a:pt x="946" y="825"/>
                </a:lnTo>
                <a:lnTo>
                  <a:pt x="1122" y="825"/>
                </a:lnTo>
                <a:cubicBezTo>
                  <a:pt x="1142" y="825"/>
                  <a:pt x="1158" y="841"/>
                  <a:pt x="1158" y="860"/>
                </a:cubicBezTo>
                <a:close/>
                <a:moveTo>
                  <a:pt x="761" y="863"/>
                </a:move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lnTo>
                  <a:pt x="596" y="579"/>
                </a:lnTo>
                <a:lnTo>
                  <a:pt x="1081" y="338"/>
                </a:lnTo>
                <a:lnTo>
                  <a:pt x="1081" y="603"/>
                </a:lnTo>
                <a:cubicBezTo>
                  <a:pt x="1064" y="599"/>
                  <a:pt x="1046" y="597"/>
                  <a:pt x="1027" y="597"/>
                </a:cubicBezTo>
                <a:cubicBezTo>
                  <a:pt x="880" y="597"/>
                  <a:pt x="761" y="716"/>
                  <a:pt x="761" y="863"/>
                </a:cubicBezTo>
                <a:close/>
                <a:moveTo>
                  <a:pt x="568" y="531"/>
                </a:moveTo>
                <a:lnTo>
                  <a:pt x="435" y="465"/>
                </a:lnTo>
                <a:lnTo>
                  <a:pt x="913" y="228"/>
                </a:lnTo>
                <a:lnTo>
                  <a:pt x="1047" y="294"/>
                </a:lnTo>
                <a:close/>
                <a:moveTo>
                  <a:pt x="541" y="1120"/>
                </a:moveTo>
                <a:lnTo>
                  <a:pt x="55" y="880"/>
                </a:lnTo>
                <a:lnTo>
                  <a:pt x="55" y="339"/>
                </a:lnTo>
                <a:lnTo>
                  <a:pt x="541" y="57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2" y="355"/>
                </a:lnTo>
                <a:lnTo>
                  <a:pt x="90" y="295"/>
                </a:lnTo>
                <a:close/>
                <a:moveTo>
                  <a:pt x="1136" y="621"/>
                </a:moveTo>
                <a:cubicBezTo>
                  <a:pt x="1136" y="619"/>
                  <a:pt x="1137" y="618"/>
                  <a:pt x="1137" y="617"/>
                </a:cubicBezTo>
                <a:lnTo>
                  <a:pt x="1136" y="294"/>
                </a:lnTo>
                <a:cubicBezTo>
                  <a:pt x="1136" y="293"/>
                  <a:pt x="1136" y="293"/>
                  <a:pt x="1136" y="293"/>
                </a:cubicBezTo>
                <a:cubicBezTo>
                  <a:pt x="1136" y="292"/>
                  <a:pt x="1136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lnTo>
                  <a:pt x="1136" y="287"/>
                </a:lnTo>
                <a:lnTo>
                  <a:pt x="1135" y="287"/>
                </a:lnTo>
                <a:cubicBezTo>
                  <a:pt x="1135" y="286"/>
                  <a:pt x="1135" y="286"/>
                  <a:pt x="1135" y="285"/>
                </a:cubicBezTo>
                <a:cubicBezTo>
                  <a:pt x="1135" y="284"/>
                  <a:pt x="1135" y="284"/>
                  <a:pt x="1135" y="284"/>
                </a:cubicBezTo>
                <a:cubicBezTo>
                  <a:pt x="1134" y="284"/>
                  <a:pt x="1134" y="283"/>
                  <a:pt x="1134" y="283"/>
                </a:cubicBezTo>
                <a:lnTo>
                  <a:pt x="1134" y="282"/>
                </a:lnTo>
                <a:lnTo>
                  <a:pt x="1133" y="282"/>
                </a:ln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2" y="280"/>
                  <a:pt x="1132" y="279"/>
                </a:cubicBezTo>
                <a:lnTo>
                  <a:pt x="1132" y="278"/>
                </a:lnTo>
                <a:cubicBezTo>
                  <a:pt x="1131" y="278"/>
                  <a:pt x="1131" y="278"/>
                  <a:pt x="1131" y="277"/>
                </a:cubicBezTo>
                <a:lnTo>
                  <a:pt x="1130" y="277"/>
                </a:lnTo>
                <a:lnTo>
                  <a:pt x="1130" y="276"/>
                </a:lnTo>
                <a:lnTo>
                  <a:pt x="1129" y="275"/>
                </a:lnTo>
                <a:lnTo>
                  <a:pt x="1128" y="274"/>
                </a:lnTo>
                <a:cubicBezTo>
                  <a:pt x="1128" y="274"/>
                  <a:pt x="1127" y="274"/>
                  <a:pt x="1127" y="273"/>
                </a:cubicBezTo>
                <a:cubicBezTo>
                  <a:pt x="1127" y="273"/>
                  <a:pt x="1126" y="273"/>
                  <a:pt x="1126" y="272"/>
                </a:cubicBezTo>
                <a:lnTo>
                  <a:pt x="1125" y="272"/>
                </a:lnTo>
                <a:cubicBezTo>
                  <a:pt x="1125" y="271"/>
                  <a:pt x="1125" y="271"/>
                  <a:pt x="1125" y="271"/>
                </a:cubicBezTo>
                <a:cubicBezTo>
                  <a:pt x="1124" y="271"/>
                  <a:pt x="1124" y="271"/>
                  <a:pt x="1124" y="271"/>
                </a:cubicBezTo>
                <a:lnTo>
                  <a:pt x="1123" y="270"/>
                </a:lnTo>
                <a:cubicBezTo>
                  <a:pt x="1122" y="270"/>
                  <a:pt x="1122" y="270"/>
                  <a:pt x="1121" y="269"/>
                </a:cubicBezTo>
                <a:lnTo>
                  <a:pt x="932" y="176"/>
                </a:lnTo>
                <a:cubicBezTo>
                  <a:pt x="928" y="173"/>
                  <a:pt x="924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6" y="270"/>
                </a:lnTo>
                <a:cubicBezTo>
                  <a:pt x="15" y="270"/>
                  <a:pt x="15" y="270"/>
                  <a:pt x="14" y="271"/>
                </a:cubicBezTo>
                <a:cubicBezTo>
                  <a:pt x="13" y="271"/>
                  <a:pt x="13" y="272"/>
                  <a:pt x="12" y="272"/>
                </a:cubicBezTo>
                <a:cubicBezTo>
                  <a:pt x="11" y="273"/>
                  <a:pt x="10" y="273"/>
                  <a:pt x="10" y="274"/>
                </a:cubicBezTo>
                <a:cubicBezTo>
                  <a:pt x="9" y="274"/>
                  <a:pt x="8" y="275"/>
                  <a:pt x="8" y="276"/>
                </a:cubicBezTo>
                <a:cubicBezTo>
                  <a:pt x="7" y="276"/>
                  <a:pt x="7" y="277"/>
                  <a:pt x="6" y="278"/>
                </a:cubicBezTo>
                <a:cubicBezTo>
                  <a:pt x="5" y="278"/>
                  <a:pt x="5" y="279"/>
                  <a:pt x="5" y="280"/>
                </a:cubicBezTo>
                <a:cubicBezTo>
                  <a:pt x="4" y="280"/>
                  <a:pt x="4" y="280"/>
                  <a:pt x="4" y="280"/>
                </a:cubicBezTo>
                <a:cubicBezTo>
                  <a:pt x="4" y="281"/>
                  <a:pt x="4" y="281"/>
                  <a:pt x="4" y="281"/>
                </a:cubicBezTo>
                <a:cubicBezTo>
                  <a:pt x="3" y="282"/>
                  <a:pt x="3" y="282"/>
                  <a:pt x="3" y="282"/>
                </a:cubicBezTo>
                <a:lnTo>
                  <a:pt x="3" y="283"/>
                </a:lnTo>
                <a:lnTo>
                  <a:pt x="2" y="284"/>
                </a:lnTo>
                <a:cubicBezTo>
                  <a:pt x="2" y="285"/>
                  <a:pt x="2" y="285"/>
                  <a:pt x="2" y="285"/>
                </a:cubicBezTo>
                <a:cubicBezTo>
                  <a:pt x="2" y="286"/>
                  <a:pt x="2" y="286"/>
                  <a:pt x="2" y="286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1" y="290"/>
                </a:lnTo>
                <a:cubicBezTo>
                  <a:pt x="1" y="291"/>
                  <a:pt x="0" y="291"/>
                  <a:pt x="0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0" y="901"/>
                </a:lnTo>
                <a:lnTo>
                  <a:pt x="1" y="902"/>
                </a:lnTo>
                <a:cubicBezTo>
                  <a:pt x="1" y="903"/>
                  <a:pt x="1" y="903"/>
                  <a:pt x="1" y="904"/>
                </a:cubicBezTo>
                <a:lnTo>
                  <a:pt x="1" y="905"/>
                </a:lnTo>
                <a:cubicBezTo>
                  <a:pt x="1" y="905"/>
                  <a:pt x="1" y="906"/>
                  <a:pt x="2" y="906"/>
                </a:cubicBezTo>
                <a:lnTo>
                  <a:pt x="2" y="907"/>
                </a:lnTo>
                <a:cubicBezTo>
                  <a:pt x="2" y="908"/>
                  <a:pt x="2" y="908"/>
                  <a:pt x="3" y="909"/>
                </a:cubicBezTo>
                <a:lnTo>
                  <a:pt x="3" y="910"/>
                </a:lnTo>
                <a:cubicBezTo>
                  <a:pt x="3" y="910"/>
                  <a:pt x="3" y="911"/>
                  <a:pt x="4" y="911"/>
                </a:cubicBezTo>
                <a:lnTo>
                  <a:pt x="4" y="912"/>
                </a:lnTo>
                <a:cubicBezTo>
                  <a:pt x="5" y="912"/>
                  <a:pt x="5" y="913"/>
                  <a:pt x="5" y="913"/>
                </a:cubicBezTo>
                <a:cubicBezTo>
                  <a:pt x="5" y="914"/>
                  <a:pt x="6" y="914"/>
                  <a:pt x="6" y="914"/>
                </a:cubicBezTo>
                <a:cubicBezTo>
                  <a:pt x="6" y="915"/>
                  <a:pt x="6" y="915"/>
                  <a:pt x="7" y="915"/>
                </a:cubicBezTo>
                <a:cubicBezTo>
                  <a:pt x="7" y="916"/>
                  <a:pt x="7" y="916"/>
                  <a:pt x="8" y="916"/>
                </a:cubicBezTo>
                <a:cubicBezTo>
                  <a:pt x="8" y="917"/>
                  <a:pt x="8" y="917"/>
                  <a:pt x="8" y="917"/>
                </a:cubicBezTo>
                <a:cubicBezTo>
                  <a:pt x="9" y="918"/>
                  <a:pt x="9" y="918"/>
                  <a:pt x="10" y="918"/>
                </a:cubicBezTo>
                <a:lnTo>
                  <a:pt x="10" y="919"/>
                </a:lnTo>
                <a:cubicBezTo>
                  <a:pt x="11" y="919"/>
                  <a:pt x="11" y="920"/>
                  <a:pt x="12" y="920"/>
                </a:cubicBezTo>
                <a:lnTo>
                  <a:pt x="13" y="921"/>
                </a:lnTo>
                <a:lnTo>
                  <a:pt x="14" y="921"/>
                </a:lnTo>
                <a:cubicBezTo>
                  <a:pt x="14" y="922"/>
                  <a:pt x="15" y="922"/>
                  <a:pt x="15" y="922"/>
                </a:cubicBezTo>
                <a:lnTo>
                  <a:pt x="16" y="922"/>
                </a:lnTo>
                <a:lnTo>
                  <a:pt x="556" y="1189"/>
                </a:lnTo>
                <a:cubicBezTo>
                  <a:pt x="557" y="1189"/>
                  <a:pt x="557" y="1190"/>
                  <a:pt x="557" y="1190"/>
                </a:cubicBezTo>
                <a:cubicBezTo>
                  <a:pt x="558" y="1190"/>
                  <a:pt x="558" y="1190"/>
                  <a:pt x="558" y="1190"/>
                </a:cubicBezTo>
                <a:lnTo>
                  <a:pt x="559" y="1190"/>
                </a:lnTo>
                <a:cubicBezTo>
                  <a:pt x="559" y="1191"/>
                  <a:pt x="559" y="1191"/>
                  <a:pt x="559" y="1191"/>
                </a:cubicBezTo>
                <a:lnTo>
                  <a:pt x="560" y="1191"/>
                </a:lnTo>
                <a:lnTo>
                  <a:pt x="561" y="1191"/>
                </a:lnTo>
                <a:lnTo>
                  <a:pt x="562" y="1191"/>
                </a:lnTo>
                <a:lnTo>
                  <a:pt x="563" y="1191"/>
                </a:lnTo>
                <a:lnTo>
                  <a:pt x="563" y="1192"/>
                </a:lnTo>
                <a:cubicBezTo>
                  <a:pt x="564" y="1192"/>
                  <a:pt x="564" y="1192"/>
                  <a:pt x="565" y="1192"/>
                </a:cubicBezTo>
                <a:lnTo>
                  <a:pt x="566" y="1192"/>
                </a:lnTo>
                <a:cubicBezTo>
                  <a:pt x="567" y="1192"/>
                  <a:pt x="567" y="1192"/>
                  <a:pt x="568" y="1192"/>
                </a:cubicBezTo>
                <a:cubicBezTo>
                  <a:pt x="569" y="1192"/>
                  <a:pt x="570" y="1192"/>
                  <a:pt x="571" y="1192"/>
                </a:cubicBezTo>
                <a:lnTo>
                  <a:pt x="572" y="1192"/>
                </a:lnTo>
                <a:cubicBezTo>
                  <a:pt x="572" y="1192"/>
                  <a:pt x="573" y="1192"/>
                  <a:pt x="574" y="1192"/>
                </a:cubicBezTo>
                <a:cubicBezTo>
                  <a:pt x="574" y="1191"/>
                  <a:pt x="574" y="1191"/>
                  <a:pt x="574" y="1191"/>
                </a:cubicBezTo>
                <a:lnTo>
                  <a:pt x="575" y="1191"/>
                </a:lnTo>
                <a:lnTo>
                  <a:pt x="576" y="1191"/>
                </a:lnTo>
                <a:lnTo>
                  <a:pt x="577" y="1191"/>
                </a:lnTo>
                <a:cubicBezTo>
                  <a:pt x="577" y="1191"/>
                  <a:pt x="578" y="1191"/>
                  <a:pt x="578" y="1190"/>
                </a:cubicBezTo>
                <a:lnTo>
                  <a:pt x="579" y="1190"/>
                </a:lnTo>
                <a:cubicBezTo>
                  <a:pt x="580" y="1190"/>
                  <a:pt x="580" y="1189"/>
                  <a:pt x="580" y="1189"/>
                </a:cubicBezTo>
                <a:lnTo>
                  <a:pt x="581" y="1189"/>
                </a:lnTo>
                <a:lnTo>
                  <a:pt x="846" y="1058"/>
                </a:lnTo>
                <a:cubicBezTo>
                  <a:pt x="894" y="1102"/>
                  <a:pt x="957" y="1129"/>
                  <a:pt x="1027" y="1129"/>
                </a:cubicBezTo>
                <a:cubicBezTo>
                  <a:pt x="1173" y="1129"/>
                  <a:pt x="1293" y="1010"/>
                  <a:pt x="1293" y="863"/>
                </a:cubicBezTo>
                <a:cubicBezTo>
                  <a:pt x="1293" y="755"/>
                  <a:pt x="1229" y="662"/>
                  <a:pt x="1136" y="6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4" name="Freeform 1353">
            <a:extLst>
              <a:ext uri="{FF2B5EF4-FFF2-40B4-BE49-F238E27FC236}">
                <a16:creationId xmlns:a16="http://schemas.microsoft.com/office/drawing/2014/main" id="{875E845C-4979-4A48-87B3-95C5F3CB982C}"/>
              </a:ext>
            </a:extLst>
          </p:cNvPr>
          <p:cNvSpPr/>
          <p:nvPr/>
        </p:nvSpPr>
        <p:spPr>
          <a:xfrm>
            <a:off x="4048154" y="1074256"/>
            <a:ext cx="45288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9" h="996">
                <a:moveTo>
                  <a:pt x="993" y="671"/>
                </a:moveTo>
                <a:cubicBezTo>
                  <a:pt x="919" y="671"/>
                  <a:pt x="853" y="635"/>
                  <a:pt x="812" y="580"/>
                </a:cubicBezTo>
                <a:lnTo>
                  <a:pt x="888" y="499"/>
                </a:lnTo>
                <a:lnTo>
                  <a:pt x="948" y="578"/>
                </a:lnTo>
                <a:cubicBezTo>
                  <a:pt x="952" y="583"/>
                  <a:pt x="957" y="586"/>
                  <a:pt x="963" y="586"/>
                </a:cubicBezTo>
                <a:cubicBezTo>
                  <a:pt x="964" y="586"/>
                  <a:pt x="964" y="586"/>
                  <a:pt x="965" y="586"/>
                </a:cubicBezTo>
                <a:cubicBezTo>
                  <a:pt x="971" y="586"/>
                  <a:pt x="977" y="582"/>
                  <a:pt x="980" y="577"/>
                </a:cubicBezTo>
                <a:lnTo>
                  <a:pt x="1103" y="371"/>
                </a:lnTo>
                <a:lnTo>
                  <a:pt x="1105" y="379"/>
                </a:lnTo>
                <a:cubicBezTo>
                  <a:pt x="1108" y="387"/>
                  <a:pt x="1115" y="393"/>
                  <a:pt x="1124" y="393"/>
                </a:cubicBezTo>
                <a:cubicBezTo>
                  <a:pt x="1126" y="393"/>
                  <a:pt x="1128" y="393"/>
                  <a:pt x="1130" y="392"/>
                </a:cubicBezTo>
                <a:cubicBezTo>
                  <a:pt x="1140" y="389"/>
                  <a:pt x="1146" y="378"/>
                  <a:pt x="1143" y="367"/>
                </a:cubicBezTo>
                <a:lnTo>
                  <a:pt x="1128" y="321"/>
                </a:lnTo>
                <a:cubicBezTo>
                  <a:pt x="1128" y="315"/>
                  <a:pt x="1125" y="309"/>
                  <a:pt x="1119" y="305"/>
                </a:cubicBezTo>
                <a:cubicBezTo>
                  <a:pt x="1116" y="303"/>
                  <a:pt x="1112" y="302"/>
                  <a:pt x="1109" y="302"/>
                </a:cubicBezTo>
                <a:cubicBezTo>
                  <a:pt x="1107" y="302"/>
                  <a:pt x="1104" y="303"/>
                  <a:pt x="1102" y="303"/>
                </a:cubicBezTo>
                <a:lnTo>
                  <a:pt x="1051" y="319"/>
                </a:lnTo>
                <a:cubicBezTo>
                  <a:pt x="1041" y="322"/>
                  <a:pt x="1035" y="333"/>
                  <a:pt x="1038" y="344"/>
                </a:cubicBezTo>
                <a:cubicBezTo>
                  <a:pt x="1041" y="352"/>
                  <a:pt x="1049" y="357"/>
                  <a:pt x="1057" y="357"/>
                </a:cubicBezTo>
                <a:cubicBezTo>
                  <a:pt x="1059" y="357"/>
                  <a:pt x="1061" y="357"/>
                  <a:pt x="1063" y="357"/>
                </a:cubicBezTo>
                <a:lnTo>
                  <a:pt x="1066" y="356"/>
                </a:lnTo>
                <a:lnTo>
                  <a:pt x="961" y="531"/>
                </a:lnTo>
                <a:lnTo>
                  <a:pt x="905" y="457"/>
                </a:lnTo>
                <a:cubicBezTo>
                  <a:pt x="901" y="452"/>
                  <a:pt x="896" y="450"/>
                  <a:pt x="890" y="449"/>
                </a:cubicBezTo>
                <a:cubicBezTo>
                  <a:pt x="884" y="449"/>
                  <a:pt x="879" y="451"/>
                  <a:pt x="875" y="455"/>
                </a:cubicBezTo>
                <a:lnTo>
                  <a:pt x="790" y="545"/>
                </a:lnTo>
                <a:cubicBezTo>
                  <a:pt x="775" y="515"/>
                  <a:pt x="767" y="481"/>
                  <a:pt x="767" y="444"/>
                </a:cubicBezTo>
                <a:cubicBezTo>
                  <a:pt x="767" y="319"/>
                  <a:pt x="868" y="218"/>
                  <a:pt x="993" y="218"/>
                </a:cubicBezTo>
                <a:cubicBezTo>
                  <a:pt x="1118" y="218"/>
                  <a:pt x="1220" y="319"/>
                  <a:pt x="1220" y="444"/>
                </a:cubicBezTo>
                <a:cubicBezTo>
                  <a:pt x="1220" y="569"/>
                  <a:pt x="1118" y="671"/>
                  <a:pt x="993" y="67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2" y="619"/>
                  <a:pt x="743" y="619"/>
                </a:cubicBezTo>
                <a:lnTo>
                  <a:pt x="393" y="619"/>
                </a:lnTo>
                <a:cubicBezTo>
                  <a:pt x="374" y="619"/>
                  <a:pt x="358" y="635"/>
                  <a:pt x="358" y="656"/>
                </a:cubicBezTo>
                <a:lnTo>
                  <a:pt x="358" y="941"/>
                </a:lnTo>
                <a:lnTo>
                  <a:pt x="171" y="941"/>
                </a:lnTo>
                <a:lnTo>
                  <a:pt x="171" y="396"/>
                </a:lnTo>
                <a:cubicBezTo>
                  <a:pt x="224" y="393"/>
                  <a:pt x="270" y="365"/>
                  <a:pt x="298" y="324"/>
                </a:cubicBezTo>
                <a:cubicBezTo>
                  <a:pt x="327" y="368"/>
                  <a:pt x="377" y="396"/>
                  <a:pt x="433" y="396"/>
                </a:cubicBezTo>
                <a:cubicBezTo>
                  <a:pt x="489" y="396"/>
                  <a:pt x="539" y="368"/>
                  <a:pt x="568" y="324"/>
                </a:cubicBezTo>
                <a:cubicBezTo>
                  <a:pt x="598" y="368"/>
                  <a:pt x="647" y="396"/>
                  <a:pt x="704" y="396"/>
                </a:cubicBezTo>
                <a:cubicBezTo>
                  <a:pt x="713" y="396"/>
                  <a:pt x="723" y="395"/>
                  <a:pt x="732" y="394"/>
                </a:cubicBezTo>
                <a:cubicBezTo>
                  <a:pt x="729" y="410"/>
                  <a:pt x="727" y="427"/>
                  <a:pt x="727" y="444"/>
                </a:cubicBezTo>
                <a:cubicBezTo>
                  <a:pt x="727" y="582"/>
                  <a:pt x="832" y="695"/>
                  <a:pt x="966" y="709"/>
                </a:cubicBezTo>
                <a:lnTo>
                  <a:pt x="966" y="941"/>
                </a:lnTo>
                <a:close/>
                <a:moveTo>
                  <a:pt x="413" y="674"/>
                </a:moveTo>
                <a:lnTo>
                  <a:pt x="723" y="674"/>
                </a:lnTo>
                <a:lnTo>
                  <a:pt x="723" y="941"/>
                </a:lnTo>
                <a:lnTo>
                  <a:pt x="413" y="941"/>
                </a:lnTo>
                <a:close/>
                <a:moveTo>
                  <a:pt x="55" y="241"/>
                </a:moveTo>
                <a:lnTo>
                  <a:pt x="220" y="55"/>
                </a:lnTo>
                <a:lnTo>
                  <a:pt x="917" y="55"/>
                </a:lnTo>
                <a:lnTo>
                  <a:pt x="1028" y="181"/>
                </a:lnTo>
                <a:cubicBezTo>
                  <a:pt x="1017" y="179"/>
                  <a:pt x="1005" y="178"/>
                  <a:pt x="993" y="178"/>
                </a:cubicBezTo>
                <a:cubicBezTo>
                  <a:pt x="887" y="178"/>
                  <a:pt x="795" y="241"/>
                  <a:pt x="752" y="332"/>
                </a:cubicBezTo>
                <a:cubicBezTo>
                  <a:pt x="749" y="332"/>
                  <a:pt x="746" y="332"/>
                  <a:pt x="743" y="334"/>
                </a:cubicBezTo>
                <a:cubicBezTo>
                  <a:pt x="731" y="339"/>
                  <a:pt x="717" y="341"/>
                  <a:pt x="704" y="341"/>
                </a:cubicBezTo>
                <a:cubicBezTo>
                  <a:pt x="644" y="341"/>
                  <a:pt x="596" y="293"/>
                  <a:pt x="596" y="233"/>
                </a:cubicBezTo>
                <a:cubicBezTo>
                  <a:pt x="596" y="218"/>
                  <a:pt x="584" y="206"/>
                  <a:pt x="568" y="206"/>
                </a:cubicBezTo>
                <a:cubicBezTo>
                  <a:pt x="553" y="206"/>
                  <a:pt x="541" y="218"/>
                  <a:pt x="541" y="233"/>
                </a:cubicBezTo>
                <a:cubicBezTo>
                  <a:pt x="541" y="293"/>
                  <a:pt x="493" y="341"/>
                  <a:pt x="433" y="341"/>
                </a:cubicBezTo>
                <a:cubicBezTo>
                  <a:pt x="374" y="341"/>
                  <a:pt x="326" y="293"/>
                  <a:pt x="326" y="233"/>
                </a:cubicBezTo>
                <a:cubicBezTo>
                  <a:pt x="326" y="218"/>
                  <a:pt x="313" y="206"/>
                  <a:pt x="298" y="206"/>
                </a:cubicBezTo>
                <a:cubicBezTo>
                  <a:pt x="283" y="206"/>
                  <a:pt x="270" y="218"/>
                  <a:pt x="270" y="233"/>
                </a:cubicBezTo>
                <a:cubicBezTo>
                  <a:pt x="270" y="293"/>
                  <a:pt x="222" y="341"/>
                  <a:pt x="163" y="341"/>
                </a:cubicBezTo>
                <a:cubicBezTo>
                  <a:pt x="106" y="341"/>
                  <a:pt x="59" y="297"/>
                  <a:pt x="55" y="241"/>
                </a:cubicBezTo>
                <a:lnTo>
                  <a:pt x="1259" y="444"/>
                </a:lnTo>
                <a:cubicBezTo>
                  <a:pt x="1259" y="343"/>
                  <a:pt x="1202" y="254"/>
                  <a:pt x="1117" y="209"/>
                </a:cubicBezTo>
                <a:cubicBezTo>
                  <a:pt x="1118" y="203"/>
                  <a:pt x="1115" y="196"/>
                  <a:pt x="1111" y="190"/>
                </a:cubicBezTo>
                <a:lnTo>
                  <a:pt x="950" y="9"/>
                </a:lnTo>
                <a:cubicBezTo>
                  <a:pt x="945" y="3"/>
                  <a:pt x="937" y="0"/>
                  <a:pt x="929" y="0"/>
                </a:cubicBezTo>
                <a:lnTo>
                  <a:pt x="208" y="0"/>
                </a:lnTo>
                <a:cubicBezTo>
                  <a:pt x="200" y="0"/>
                  <a:pt x="192" y="3"/>
                  <a:pt x="187" y="9"/>
                </a:cubicBezTo>
                <a:lnTo>
                  <a:pt x="9" y="210"/>
                </a:lnTo>
                <a:cubicBezTo>
                  <a:pt x="9" y="210"/>
                  <a:pt x="8" y="211"/>
                  <a:pt x="7" y="212"/>
                </a:cubicBezTo>
                <a:cubicBezTo>
                  <a:pt x="2" y="219"/>
                  <a:pt x="0" y="227"/>
                  <a:pt x="0" y="233"/>
                </a:cubicBezTo>
                <a:cubicBezTo>
                  <a:pt x="0" y="307"/>
                  <a:pt x="49" y="369"/>
                  <a:pt x="116" y="390"/>
                </a:cubicBezTo>
                <a:lnTo>
                  <a:pt x="116" y="953"/>
                </a:lnTo>
                <a:cubicBezTo>
                  <a:pt x="116" y="977"/>
                  <a:pt x="136" y="996"/>
                  <a:pt x="160" y="996"/>
                </a:cubicBezTo>
                <a:lnTo>
                  <a:pt x="393" y="996"/>
                </a:lnTo>
                <a:lnTo>
                  <a:pt x="743" y="996"/>
                </a:lnTo>
                <a:lnTo>
                  <a:pt x="977" y="996"/>
                </a:lnTo>
                <a:cubicBezTo>
                  <a:pt x="1001" y="996"/>
                  <a:pt x="1021" y="977"/>
                  <a:pt x="1021" y="953"/>
                </a:cubicBezTo>
                <a:lnTo>
                  <a:pt x="1021" y="709"/>
                </a:lnTo>
                <a:cubicBezTo>
                  <a:pt x="1154" y="695"/>
                  <a:pt x="1259" y="582"/>
                  <a:pt x="1259" y="4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5" name="Freeform 1354">
            <a:extLst>
              <a:ext uri="{FF2B5EF4-FFF2-40B4-BE49-F238E27FC236}">
                <a16:creationId xmlns:a16="http://schemas.microsoft.com/office/drawing/2014/main" id="{5E32AB9C-E419-364F-BBC8-E5F8D0DABBFE}"/>
              </a:ext>
            </a:extLst>
          </p:cNvPr>
          <p:cNvSpPr/>
          <p:nvPr/>
        </p:nvSpPr>
        <p:spPr>
          <a:xfrm>
            <a:off x="3342913" y="1074256"/>
            <a:ext cx="45288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9" h="996">
                <a:moveTo>
                  <a:pt x="993" y="671"/>
                </a:moveTo>
                <a:cubicBezTo>
                  <a:pt x="868" y="671"/>
                  <a:pt x="766" y="569"/>
                  <a:pt x="766" y="444"/>
                </a:cubicBezTo>
                <a:cubicBezTo>
                  <a:pt x="766" y="319"/>
                  <a:pt x="868" y="218"/>
                  <a:pt x="993" y="218"/>
                </a:cubicBezTo>
                <a:cubicBezTo>
                  <a:pt x="1118" y="218"/>
                  <a:pt x="1219" y="319"/>
                  <a:pt x="1219" y="444"/>
                </a:cubicBezTo>
                <a:cubicBezTo>
                  <a:pt x="1219" y="569"/>
                  <a:pt x="1118" y="671"/>
                  <a:pt x="993" y="67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2" y="619"/>
                  <a:pt x="743" y="619"/>
                </a:cubicBezTo>
                <a:lnTo>
                  <a:pt x="392" y="619"/>
                </a:lnTo>
                <a:cubicBezTo>
                  <a:pt x="373" y="619"/>
                  <a:pt x="358" y="635"/>
                  <a:pt x="358" y="656"/>
                </a:cubicBezTo>
                <a:lnTo>
                  <a:pt x="358" y="941"/>
                </a:lnTo>
                <a:lnTo>
                  <a:pt x="171" y="941"/>
                </a:lnTo>
                <a:lnTo>
                  <a:pt x="171" y="396"/>
                </a:lnTo>
                <a:cubicBezTo>
                  <a:pt x="224" y="393"/>
                  <a:pt x="270" y="365"/>
                  <a:pt x="298" y="324"/>
                </a:cubicBezTo>
                <a:cubicBezTo>
                  <a:pt x="327" y="368"/>
                  <a:pt x="377" y="396"/>
                  <a:pt x="433" y="396"/>
                </a:cubicBezTo>
                <a:cubicBezTo>
                  <a:pt x="489" y="396"/>
                  <a:pt x="539" y="368"/>
                  <a:pt x="568" y="324"/>
                </a:cubicBezTo>
                <a:cubicBezTo>
                  <a:pt x="597" y="368"/>
                  <a:pt x="647" y="396"/>
                  <a:pt x="703" y="396"/>
                </a:cubicBezTo>
                <a:cubicBezTo>
                  <a:pt x="713" y="396"/>
                  <a:pt x="722" y="395"/>
                  <a:pt x="732" y="394"/>
                </a:cubicBezTo>
                <a:cubicBezTo>
                  <a:pt x="729" y="410"/>
                  <a:pt x="727" y="427"/>
                  <a:pt x="727" y="444"/>
                </a:cubicBezTo>
                <a:cubicBezTo>
                  <a:pt x="727" y="582"/>
                  <a:pt x="831" y="695"/>
                  <a:pt x="965" y="709"/>
                </a:cubicBezTo>
                <a:lnTo>
                  <a:pt x="965" y="941"/>
                </a:lnTo>
                <a:close/>
                <a:moveTo>
                  <a:pt x="413" y="674"/>
                </a:moveTo>
                <a:lnTo>
                  <a:pt x="722" y="674"/>
                </a:lnTo>
                <a:lnTo>
                  <a:pt x="722" y="941"/>
                </a:lnTo>
                <a:lnTo>
                  <a:pt x="413" y="941"/>
                </a:lnTo>
                <a:close/>
                <a:moveTo>
                  <a:pt x="55" y="241"/>
                </a:moveTo>
                <a:lnTo>
                  <a:pt x="220" y="55"/>
                </a:lnTo>
                <a:lnTo>
                  <a:pt x="916" y="55"/>
                </a:lnTo>
                <a:lnTo>
                  <a:pt x="1028" y="181"/>
                </a:lnTo>
                <a:cubicBezTo>
                  <a:pt x="1016" y="179"/>
                  <a:pt x="1005" y="178"/>
                  <a:pt x="993" y="178"/>
                </a:cubicBezTo>
                <a:cubicBezTo>
                  <a:pt x="886" y="178"/>
                  <a:pt x="794" y="241"/>
                  <a:pt x="752" y="332"/>
                </a:cubicBezTo>
                <a:cubicBezTo>
                  <a:pt x="749" y="332"/>
                  <a:pt x="746" y="332"/>
                  <a:pt x="743" y="334"/>
                </a:cubicBezTo>
                <a:cubicBezTo>
                  <a:pt x="730" y="339"/>
                  <a:pt x="717" y="341"/>
                  <a:pt x="703" y="341"/>
                </a:cubicBezTo>
                <a:cubicBezTo>
                  <a:pt x="644" y="341"/>
                  <a:pt x="596" y="293"/>
                  <a:pt x="596" y="233"/>
                </a:cubicBezTo>
                <a:cubicBezTo>
                  <a:pt x="596" y="218"/>
                  <a:pt x="583" y="206"/>
                  <a:pt x="568" y="206"/>
                </a:cubicBezTo>
                <a:cubicBezTo>
                  <a:pt x="553" y="206"/>
                  <a:pt x="541" y="218"/>
                  <a:pt x="541" y="233"/>
                </a:cubicBezTo>
                <a:cubicBezTo>
                  <a:pt x="541" y="293"/>
                  <a:pt x="492" y="341"/>
                  <a:pt x="433" y="341"/>
                </a:cubicBezTo>
                <a:cubicBezTo>
                  <a:pt x="374" y="341"/>
                  <a:pt x="325" y="293"/>
                  <a:pt x="325" y="233"/>
                </a:cubicBezTo>
                <a:cubicBezTo>
                  <a:pt x="325" y="218"/>
                  <a:pt x="313" y="206"/>
                  <a:pt x="298" y="206"/>
                </a:cubicBezTo>
                <a:cubicBezTo>
                  <a:pt x="282" y="206"/>
                  <a:pt x="270" y="218"/>
                  <a:pt x="270" y="233"/>
                </a:cubicBezTo>
                <a:cubicBezTo>
                  <a:pt x="270" y="293"/>
                  <a:pt x="222" y="341"/>
                  <a:pt x="162" y="341"/>
                </a:cubicBezTo>
                <a:cubicBezTo>
                  <a:pt x="106" y="341"/>
                  <a:pt x="59" y="297"/>
                  <a:pt x="55" y="241"/>
                </a:cubicBezTo>
                <a:lnTo>
                  <a:pt x="1259" y="444"/>
                </a:lnTo>
                <a:cubicBezTo>
                  <a:pt x="1259" y="343"/>
                  <a:pt x="1201" y="254"/>
                  <a:pt x="1117" y="209"/>
                </a:cubicBezTo>
                <a:cubicBezTo>
                  <a:pt x="1117" y="203"/>
                  <a:pt x="1115" y="196"/>
                  <a:pt x="1110" y="190"/>
                </a:cubicBezTo>
                <a:lnTo>
                  <a:pt x="949" y="9"/>
                </a:lnTo>
                <a:cubicBezTo>
                  <a:pt x="944" y="3"/>
                  <a:pt x="937" y="0"/>
                  <a:pt x="929" y="0"/>
                </a:cubicBezTo>
                <a:lnTo>
                  <a:pt x="208" y="0"/>
                </a:lnTo>
                <a:cubicBezTo>
                  <a:pt x="200" y="0"/>
                  <a:pt x="192" y="3"/>
                  <a:pt x="187" y="9"/>
                </a:cubicBezTo>
                <a:lnTo>
                  <a:pt x="9" y="210"/>
                </a:lnTo>
                <a:cubicBezTo>
                  <a:pt x="8" y="210"/>
                  <a:pt x="8" y="211"/>
                  <a:pt x="7" y="212"/>
                </a:cubicBezTo>
                <a:cubicBezTo>
                  <a:pt x="2" y="219"/>
                  <a:pt x="0" y="227"/>
                  <a:pt x="0" y="233"/>
                </a:cubicBezTo>
                <a:cubicBezTo>
                  <a:pt x="0" y="307"/>
                  <a:pt x="49" y="369"/>
                  <a:pt x="116" y="390"/>
                </a:cubicBezTo>
                <a:lnTo>
                  <a:pt x="116" y="953"/>
                </a:lnTo>
                <a:cubicBezTo>
                  <a:pt x="116" y="977"/>
                  <a:pt x="135" y="996"/>
                  <a:pt x="159" y="996"/>
                </a:cubicBezTo>
                <a:lnTo>
                  <a:pt x="392" y="996"/>
                </a:lnTo>
                <a:lnTo>
                  <a:pt x="743" y="996"/>
                </a:lnTo>
                <a:lnTo>
                  <a:pt x="977" y="996"/>
                </a:lnTo>
                <a:cubicBezTo>
                  <a:pt x="1001" y="996"/>
                  <a:pt x="1020" y="977"/>
                  <a:pt x="1020" y="953"/>
                </a:cubicBezTo>
                <a:lnTo>
                  <a:pt x="1020" y="709"/>
                </a:lnTo>
                <a:cubicBezTo>
                  <a:pt x="1154" y="695"/>
                  <a:pt x="1259" y="582"/>
                  <a:pt x="1259" y="4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6" name="Freeform 1355">
            <a:extLst>
              <a:ext uri="{FF2B5EF4-FFF2-40B4-BE49-F238E27FC236}">
                <a16:creationId xmlns:a16="http://schemas.microsoft.com/office/drawing/2014/main" id="{869AC153-961C-5D43-A296-2C400EC32CB0}"/>
              </a:ext>
            </a:extLst>
          </p:cNvPr>
          <p:cNvSpPr/>
          <p:nvPr/>
        </p:nvSpPr>
        <p:spPr>
          <a:xfrm>
            <a:off x="3658274" y="1187657"/>
            <a:ext cx="92520" cy="92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8" h="257">
                <a:moveTo>
                  <a:pt x="253" y="4"/>
                </a:moveTo>
                <a:cubicBezTo>
                  <a:pt x="246" y="-1"/>
                  <a:pt x="235" y="-1"/>
                  <a:pt x="228" y="4"/>
                </a:cubicBezTo>
                <a:lnTo>
                  <a:pt x="5" y="227"/>
                </a:lnTo>
                <a:cubicBezTo>
                  <a:pt x="-2" y="234"/>
                  <a:pt x="-2" y="245"/>
                  <a:pt x="5" y="252"/>
                </a:cubicBezTo>
                <a:cubicBezTo>
                  <a:pt x="8" y="256"/>
                  <a:pt x="13" y="257"/>
                  <a:pt x="17" y="257"/>
                </a:cubicBezTo>
                <a:cubicBezTo>
                  <a:pt x="22" y="257"/>
                  <a:pt x="26" y="256"/>
                  <a:pt x="30" y="252"/>
                </a:cubicBezTo>
                <a:lnTo>
                  <a:pt x="253" y="29"/>
                </a:lnTo>
                <a:cubicBezTo>
                  <a:pt x="260" y="23"/>
                  <a:pt x="260" y="11"/>
                  <a:pt x="253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7" name="Freeform 1356">
            <a:extLst>
              <a:ext uri="{FF2B5EF4-FFF2-40B4-BE49-F238E27FC236}">
                <a16:creationId xmlns:a16="http://schemas.microsoft.com/office/drawing/2014/main" id="{34C55EA4-0109-A34B-925B-F00F3F894F35}"/>
              </a:ext>
            </a:extLst>
          </p:cNvPr>
          <p:cNvSpPr/>
          <p:nvPr/>
        </p:nvSpPr>
        <p:spPr>
          <a:xfrm>
            <a:off x="3652513" y="1181176"/>
            <a:ext cx="4500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7">
                <a:moveTo>
                  <a:pt x="63" y="36"/>
                </a:moveTo>
                <a:cubicBezTo>
                  <a:pt x="78" y="36"/>
                  <a:pt x="91" y="48"/>
                  <a:pt x="91" y="64"/>
                </a:cubicBezTo>
                <a:cubicBezTo>
                  <a:pt x="91" y="79"/>
                  <a:pt x="78" y="91"/>
                  <a:pt x="63" y="91"/>
                </a:cubicBezTo>
                <a:cubicBezTo>
                  <a:pt x="47" y="91"/>
                  <a:pt x="35" y="79"/>
                  <a:pt x="35" y="64"/>
                </a:cubicBezTo>
                <a:cubicBezTo>
                  <a:pt x="35" y="48"/>
                  <a:pt x="47" y="36"/>
                  <a:pt x="63" y="36"/>
                </a:cubicBezTo>
                <a:close/>
                <a:moveTo>
                  <a:pt x="63" y="127"/>
                </a:moveTo>
                <a:cubicBezTo>
                  <a:pt x="98" y="127"/>
                  <a:pt x="126" y="98"/>
                  <a:pt x="126" y="64"/>
                </a:cubicBezTo>
                <a:cubicBezTo>
                  <a:pt x="126" y="29"/>
                  <a:pt x="98" y="0"/>
                  <a:pt x="63" y="0"/>
                </a:cubicBezTo>
                <a:cubicBezTo>
                  <a:pt x="28" y="0"/>
                  <a:pt x="0" y="29"/>
                  <a:pt x="0" y="64"/>
                </a:cubicBezTo>
                <a:cubicBezTo>
                  <a:pt x="0" y="98"/>
                  <a:pt x="28" y="127"/>
                  <a:pt x="63" y="1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8" name="Freeform 1357">
            <a:extLst>
              <a:ext uri="{FF2B5EF4-FFF2-40B4-BE49-F238E27FC236}">
                <a16:creationId xmlns:a16="http://schemas.microsoft.com/office/drawing/2014/main" id="{BD7553EF-E9E7-5348-BA69-ADCB2FCDBBBE}"/>
              </a:ext>
            </a:extLst>
          </p:cNvPr>
          <p:cNvSpPr/>
          <p:nvPr/>
        </p:nvSpPr>
        <p:spPr>
          <a:xfrm>
            <a:off x="3712632" y="1241658"/>
            <a:ext cx="4536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126">
                <a:moveTo>
                  <a:pt x="63" y="91"/>
                </a:moveTo>
                <a:cubicBezTo>
                  <a:pt x="48" y="91"/>
                  <a:pt x="36" y="78"/>
                  <a:pt x="36" y="63"/>
                </a:cubicBezTo>
                <a:cubicBezTo>
                  <a:pt x="36" y="48"/>
                  <a:pt x="48" y="35"/>
                  <a:pt x="63" y="35"/>
                </a:cubicBezTo>
                <a:cubicBezTo>
                  <a:pt x="79" y="35"/>
                  <a:pt x="91" y="48"/>
                  <a:pt x="91" y="63"/>
                </a:cubicBezTo>
                <a:cubicBezTo>
                  <a:pt x="91" y="78"/>
                  <a:pt x="79" y="91"/>
                  <a:pt x="63" y="91"/>
                </a:cubicBezTo>
                <a:close/>
                <a:moveTo>
                  <a:pt x="63" y="0"/>
                </a:moveTo>
                <a:cubicBezTo>
                  <a:pt x="28" y="0"/>
                  <a:pt x="0" y="28"/>
                  <a:pt x="0" y="63"/>
                </a:cubicBezTo>
                <a:cubicBezTo>
                  <a:pt x="0" y="98"/>
                  <a:pt x="28" y="126"/>
                  <a:pt x="63" y="126"/>
                </a:cubicBezTo>
                <a:cubicBezTo>
                  <a:pt x="98" y="126"/>
                  <a:pt x="127" y="98"/>
                  <a:pt x="127" y="63"/>
                </a:cubicBezTo>
                <a:cubicBezTo>
                  <a:pt x="127" y="28"/>
                  <a:pt x="98" y="0"/>
                  <a:pt x="6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9" name="Freeform 1358">
            <a:extLst>
              <a:ext uri="{FF2B5EF4-FFF2-40B4-BE49-F238E27FC236}">
                <a16:creationId xmlns:a16="http://schemas.microsoft.com/office/drawing/2014/main" id="{2D207E56-0A33-F243-87EB-0E6310D19934}"/>
              </a:ext>
            </a:extLst>
          </p:cNvPr>
          <p:cNvSpPr/>
          <p:nvPr/>
        </p:nvSpPr>
        <p:spPr>
          <a:xfrm>
            <a:off x="5479153" y="1074256"/>
            <a:ext cx="45288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9" h="996">
                <a:moveTo>
                  <a:pt x="994" y="671"/>
                </a:moveTo>
                <a:cubicBezTo>
                  <a:pt x="869" y="671"/>
                  <a:pt x="767" y="569"/>
                  <a:pt x="767" y="444"/>
                </a:cubicBezTo>
                <a:cubicBezTo>
                  <a:pt x="767" y="319"/>
                  <a:pt x="869" y="218"/>
                  <a:pt x="994" y="218"/>
                </a:cubicBezTo>
                <a:cubicBezTo>
                  <a:pt x="1118" y="218"/>
                  <a:pt x="1220" y="319"/>
                  <a:pt x="1220" y="444"/>
                </a:cubicBezTo>
                <a:cubicBezTo>
                  <a:pt x="1220" y="569"/>
                  <a:pt x="1118" y="671"/>
                  <a:pt x="994" y="67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3" y="619"/>
                  <a:pt x="744" y="619"/>
                </a:cubicBezTo>
                <a:lnTo>
                  <a:pt x="393" y="619"/>
                </a:lnTo>
                <a:cubicBezTo>
                  <a:pt x="374" y="619"/>
                  <a:pt x="359" y="635"/>
                  <a:pt x="359" y="656"/>
                </a:cubicBezTo>
                <a:lnTo>
                  <a:pt x="359" y="941"/>
                </a:lnTo>
                <a:lnTo>
                  <a:pt x="172" y="941"/>
                </a:lnTo>
                <a:lnTo>
                  <a:pt x="172" y="396"/>
                </a:lnTo>
                <a:cubicBezTo>
                  <a:pt x="225" y="393"/>
                  <a:pt x="271" y="365"/>
                  <a:pt x="298" y="324"/>
                </a:cubicBezTo>
                <a:cubicBezTo>
                  <a:pt x="328" y="368"/>
                  <a:pt x="377" y="396"/>
                  <a:pt x="434" y="396"/>
                </a:cubicBezTo>
                <a:cubicBezTo>
                  <a:pt x="490" y="396"/>
                  <a:pt x="540" y="368"/>
                  <a:pt x="569" y="324"/>
                </a:cubicBezTo>
                <a:cubicBezTo>
                  <a:pt x="598" y="368"/>
                  <a:pt x="648" y="396"/>
                  <a:pt x="704" y="396"/>
                </a:cubicBezTo>
                <a:cubicBezTo>
                  <a:pt x="714" y="396"/>
                  <a:pt x="723" y="395"/>
                  <a:pt x="732" y="394"/>
                </a:cubicBezTo>
                <a:cubicBezTo>
                  <a:pt x="729" y="410"/>
                  <a:pt x="728" y="427"/>
                  <a:pt x="728" y="444"/>
                </a:cubicBezTo>
                <a:cubicBezTo>
                  <a:pt x="728" y="582"/>
                  <a:pt x="832" y="695"/>
                  <a:pt x="966" y="709"/>
                </a:cubicBezTo>
                <a:lnTo>
                  <a:pt x="966" y="941"/>
                </a:lnTo>
                <a:close/>
                <a:moveTo>
                  <a:pt x="414" y="674"/>
                </a:moveTo>
                <a:lnTo>
                  <a:pt x="723" y="674"/>
                </a:lnTo>
                <a:lnTo>
                  <a:pt x="723" y="941"/>
                </a:lnTo>
                <a:lnTo>
                  <a:pt x="414" y="941"/>
                </a:lnTo>
                <a:close/>
                <a:moveTo>
                  <a:pt x="56" y="241"/>
                </a:moveTo>
                <a:lnTo>
                  <a:pt x="221" y="55"/>
                </a:lnTo>
                <a:lnTo>
                  <a:pt x="917" y="55"/>
                </a:lnTo>
                <a:lnTo>
                  <a:pt x="1029" y="181"/>
                </a:lnTo>
                <a:cubicBezTo>
                  <a:pt x="1017" y="179"/>
                  <a:pt x="1005" y="178"/>
                  <a:pt x="994" y="178"/>
                </a:cubicBezTo>
                <a:cubicBezTo>
                  <a:pt x="887" y="178"/>
                  <a:pt x="795" y="241"/>
                  <a:pt x="753" y="332"/>
                </a:cubicBezTo>
                <a:cubicBezTo>
                  <a:pt x="750" y="332"/>
                  <a:pt x="747" y="332"/>
                  <a:pt x="744" y="334"/>
                </a:cubicBezTo>
                <a:cubicBezTo>
                  <a:pt x="731" y="339"/>
                  <a:pt x="718" y="341"/>
                  <a:pt x="704" y="341"/>
                </a:cubicBezTo>
                <a:cubicBezTo>
                  <a:pt x="645" y="341"/>
                  <a:pt x="597" y="293"/>
                  <a:pt x="597" y="233"/>
                </a:cubicBezTo>
                <a:cubicBezTo>
                  <a:pt x="597" y="218"/>
                  <a:pt x="584" y="206"/>
                  <a:pt x="569" y="206"/>
                </a:cubicBezTo>
                <a:cubicBezTo>
                  <a:pt x="554" y="206"/>
                  <a:pt x="541" y="218"/>
                  <a:pt x="541" y="233"/>
                </a:cubicBezTo>
                <a:cubicBezTo>
                  <a:pt x="541" y="293"/>
                  <a:pt x="493" y="341"/>
                  <a:pt x="434" y="341"/>
                </a:cubicBezTo>
                <a:cubicBezTo>
                  <a:pt x="374" y="341"/>
                  <a:pt x="326" y="293"/>
                  <a:pt x="326" y="233"/>
                </a:cubicBezTo>
                <a:cubicBezTo>
                  <a:pt x="326" y="218"/>
                  <a:pt x="314" y="206"/>
                  <a:pt x="298" y="206"/>
                </a:cubicBezTo>
                <a:cubicBezTo>
                  <a:pt x="283" y="206"/>
                  <a:pt x="271" y="218"/>
                  <a:pt x="271" y="233"/>
                </a:cubicBezTo>
                <a:cubicBezTo>
                  <a:pt x="271" y="293"/>
                  <a:pt x="222" y="341"/>
                  <a:pt x="163" y="341"/>
                </a:cubicBezTo>
                <a:cubicBezTo>
                  <a:pt x="106" y="341"/>
                  <a:pt x="60" y="297"/>
                  <a:pt x="56" y="241"/>
                </a:cubicBezTo>
                <a:lnTo>
                  <a:pt x="1259" y="444"/>
                </a:lnTo>
                <a:cubicBezTo>
                  <a:pt x="1259" y="343"/>
                  <a:pt x="1202" y="254"/>
                  <a:pt x="1118" y="209"/>
                </a:cubicBezTo>
                <a:cubicBezTo>
                  <a:pt x="1118" y="203"/>
                  <a:pt x="1116" y="196"/>
                  <a:pt x="1111" y="190"/>
                </a:cubicBezTo>
                <a:lnTo>
                  <a:pt x="950" y="9"/>
                </a:lnTo>
                <a:cubicBezTo>
                  <a:pt x="945" y="3"/>
                  <a:pt x="938" y="0"/>
                  <a:pt x="930" y="0"/>
                </a:cubicBezTo>
                <a:lnTo>
                  <a:pt x="208" y="0"/>
                </a:lnTo>
                <a:cubicBezTo>
                  <a:pt x="201" y="0"/>
                  <a:pt x="193" y="3"/>
                  <a:pt x="188" y="9"/>
                </a:cubicBezTo>
                <a:lnTo>
                  <a:pt x="10" y="210"/>
                </a:lnTo>
                <a:cubicBezTo>
                  <a:pt x="9" y="210"/>
                  <a:pt x="8" y="211"/>
                  <a:pt x="8" y="212"/>
                </a:cubicBezTo>
                <a:cubicBezTo>
                  <a:pt x="3" y="219"/>
                  <a:pt x="0" y="227"/>
                  <a:pt x="0" y="233"/>
                </a:cubicBezTo>
                <a:cubicBezTo>
                  <a:pt x="0" y="307"/>
                  <a:pt x="50" y="369"/>
                  <a:pt x="117" y="390"/>
                </a:cubicBezTo>
                <a:lnTo>
                  <a:pt x="117" y="953"/>
                </a:lnTo>
                <a:cubicBezTo>
                  <a:pt x="117" y="977"/>
                  <a:pt x="136" y="996"/>
                  <a:pt x="160" y="996"/>
                </a:cubicBezTo>
                <a:lnTo>
                  <a:pt x="393" y="996"/>
                </a:lnTo>
                <a:lnTo>
                  <a:pt x="744" y="996"/>
                </a:lnTo>
                <a:lnTo>
                  <a:pt x="978" y="996"/>
                </a:lnTo>
                <a:cubicBezTo>
                  <a:pt x="1002" y="996"/>
                  <a:pt x="1021" y="977"/>
                  <a:pt x="1021" y="953"/>
                </a:cubicBezTo>
                <a:lnTo>
                  <a:pt x="1021" y="709"/>
                </a:lnTo>
                <a:cubicBezTo>
                  <a:pt x="1155" y="695"/>
                  <a:pt x="1259" y="582"/>
                  <a:pt x="1259" y="4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0" name="Freeform 1359">
            <a:extLst>
              <a:ext uri="{FF2B5EF4-FFF2-40B4-BE49-F238E27FC236}">
                <a16:creationId xmlns:a16="http://schemas.microsoft.com/office/drawing/2014/main" id="{6436B6F7-D58B-724E-9DBD-1B12C7B84570}"/>
              </a:ext>
            </a:extLst>
          </p:cNvPr>
          <p:cNvSpPr/>
          <p:nvPr/>
        </p:nvSpPr>
        <p:spPr>
          <a:xfrm>
            <a:off x="5787672" y="1165337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4" y="313"/>
                </a:moveTo>
                <a:lnTo>
                  <a:pt x="39" y="313"/>
                </a:lnTo>
                <a:lnTo>
                  <a:pt x="39" y="196"/>
                </a:lnTo>
                <a:lnTo>
                  <a:pt x="42" y="196"/>
                </a:lnTo>
                <a:lnTo>
                  <a:pt x="234" y="196"/>
                </a:lnTo>
                <a:close/>
                <a:moveTo>
                  <a:pt x="238" y="156"/>
                </a:moveTo>
                <a:lnTo>
                  <a:pt x="61" y="156"/>
                </a:lnTo>
                <a:lnTo>
                  <a:pt x="61" y="115"/>
                </a:lnTo>
                <a:cubicBezTo>
                  <a:pt x="61" y="73"/>
                  <a:pt x="95" y="39"/>
                  <a:pt x="136" y="39"/>
                </a:cubicBezTo>
                <a:cubicBezTo>
                  <a:pt x="178" y="39"/>
                  <a:pt x="212" y="73"/>
                  <a:pt x="212" y="115"/>
                </a:cubicBezTo>
                <a:cubicBezTo>
                  <a:pt x="212" y="125"/>
                  <a:pt x="220" y="134"/>
                  <a:pt x="231" y="134"/>
                </a:cubicBezTo>
                <a:cubicBezTo>
                  <a:pt x="242" y="134"/>
                  <a:pt x="251" y="125"/>
                  <a:pt x="251" y="115"/>
                </a:cubicBezTo>
                <a:cubicBezTo>
                  <a:pt x="251" y="51"/>
                  <a:pt x="200" y="0"/>
                  <a:pt x="136" y="0"/>
                </a:cubicBezTo>
                <a:cubicBezTo>
                  <a:pt x="73" y="0"/>
                  <a:pt x="21" y="51"/>
                  <a:pt x="21" y="115"/>
                </a:cubicBezTo>
                <a:lnTo>
                  <a:pt x="22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7"/>
                </a:lnTo>
                <a:cubicBezTo>
                  <a:pt x="0" y="336"/>
                  <a:pt x="16" y="352"/>
                  <a:pt x="35" y="352"/>
                </a:cubicBezTo>
                <a:lnTo>
                  <a:pt x="238" y="352"/>
                </a:lnTo>
                <a:cubicBezTo>
                  <a:pt x="257" y="352"/>
                  <a:pt x="273" y="336"/>
                  <a:pt x="273" y="317"/>
                </a:cubicBezTo>
                <a:lnTo>
                  <a:pt x="273" y="192"/>
                </a:lnTo>
                <a:cubicBezTo>
                  <a:pt x="273" y="172"/>
                  <a:pt x="257" y="156"/>
                  <a:pt x="238" y="1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1" name="Freeform 1360">
            <a:extLst>
              <a:ext uri="{FF2B5EF4-FFF2-40B4-BE49-F238E27FC236}">
                <a16:creationId xmlns:a16="http://schemas.microsoft.com/office/drawing/2014/main" id="{3E56AA2F-E758-A744-8AA5-7C0644480E94}"/>
              </a:ext>
            </a:extLst>
          </p:cNvPr>
          <p:cNvSpPr/>
          <p:nvPr/>
        </p:nvSpPr>
        <p:spPr>
          <a:xfrm>
            <a:off x="4764554" y="1074256"/>
            <a:ext cx="453239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0" h="996">
                <a:moveTo>
                  <a:pt x="994" y="671"/>
                </a:moveTo>
                <a:cubicBezTo>
                  <a:pt x="869" y="671"/>
                  <a:pt x="767" y="569"/>
                  <a:pt x="767" y="444"/>
                </a:cubicBezTo>
                <a:cubicBezTo>
                  <a:pt x="767" y="319"/>
                  <a:pt x="869" y="218"/>
                  <a:pt x="994" y="218"/>
                </a:cubicBezTo>
                <a:cubicBezTo>
                  <a:pt x="1119" y="218"/>
                  <a:pt x="1220" y="319"/>
                  <a:pt x="1220" y="444"/>
                </a:cubicBezTo>
                <a:cubicBezTo>
                  <a:pt x="1220" y="569"/>
                  <a:pt x="1119" y="671"/>
                  <a:pt x="994" y="67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3" y="619"/>
                  <a:pt x="744" y="619"/>
                </a:cubicBezTo>
                <a:lnTo>
                  <a:pt x="393" y="619"/>
                </a:lnTo>
                <a:cubicBezTo>
                  <a:pt x="374" y="619"/>
                  <a:pt x="359" y="635"/>
                  <a:pt x="359" y="656"/>
                </a:cubicBezTo>
                <a:lnTo>
                  <a:pt x="359" y="941"/>
                </a:lnTo>
                <a:lnTo>
                  <a:pt x="172" y="941"/>
                </a:lnTo>
                <a:lnTo>
                  <a:pt x="172" y="396"/>
                </a:lnTo>
                <a:cubicBezTo>
                  <a:pt x="225" y="393"/>
                  <a:pt x="271" y="365"/>
                  <a:pt x="299" y="324"/>
                </a:cubicBezTo>
                <a:cubicBezTo>
                  <a:pt x="328" y="368"/>
                  <a:pt x="377" y="396"/>
                  <a:pt x="434" y="396"/>
                </a:cubicBezTo>
                <a:cubicBezTo>
                  <a:pt x="490" y="396"/>
                  <a:pt x="540" y="368"/>
                  <a:pt x="569" y="324"/>
                </a:cubicBezTo>
                <a:cubicBezTo>
                  <a:pt x="598" y="368"/>
                  <a:pt x="648" y="396"/>
                  <a:pt x="704" y="396"/>
                </a:cubicBezTo>
                <a:cubicBezTo>
                  <a:pt x="714" y="396"/>
                  <a:pt x="723" y="395"/>
                  <a:pt x="733" y="394"/>
                </a:cubicBezTo>
                <a:cubicBezTo>
                  <a:pt x="729" y="410"/>
                  <a:pt x="728" y="427"/>
                  <a:pt x="728" y="444"/>
                </a:cubicBezTo>
                <a:cubicBezTo>
                  <a:pt x="728" y="582"/>
                  <a:pt x="832" y="695"/>
                  <a:pt x="966" y="709"/>
                </a:cubicBezTo>
                <a:lnTo>
                  <a:pt x="966" y="941"/>
                </a:lnTo>
                <a:close/>
                <a:moveTo>
                  <a:pt x="414" y="674"/>
                </a:moveTo>
                <a:lnTo>
                  <a:pt x="723" y="674"/>
                </a:lnTo>
                <a:lnTo>
                  <a:pt x="723" y="941"/>
                </a:lnTo>
                <a:lnTo>
                  <a:pt x="414" y="941"/>
                </a:lnTo>
                <a:close/>
                <a:moveTo>
                  <a:pt x="56" y="241"/>
                </a:moveTo>
                <a:lnTo>
                  <a:pt x="221" y="55"/>
                </a:lnTo>
                <a:lnTo>
                  <a:pt x="917" y="55"/>
                </a:lnTo>
                <a:lnTo>
                  <a:pt x="1029" y="181"/>
                </a:lnTo>
                <a:cubicBezTo>
                  <a:pt x="1017" y="179"/>
                  <a:pt x="1006" y="178"/>
                  <a:pt x="994" y="178"/>
                </a:cubicBezTo>
                <a:cubicBezTo>
                  <a:pt x="887" y="178"/>
                  <a:pt x="795" y="241"/>
                  <a:pt x="753" y="332"/>
                </a:cubicBezTo>
                <a:cubicBezTo>
                  <a:pt x="750" y="332"/>
                  <a:pt x="747" y="332"/>
                  <a:pt x="744" y="334"/>
                </a:cubicBezTo>
                <a:cubicBezTo>
                  <a:pt x="731" y="339"/>
                  <a:pt x="718" y="341"/>
                  <a:pt x="704" y="341"/>
                </a:cubicBezTo>
                <a:cubicBezTo>
                  <a:pt x="645" y="341"/>
                  <a:pt x="597" y="293"/>
                  <a:pt x="597" y="233"/>
                </a:cubicBezTo>
                <a:cubicBezTo>
                  <a:pt x="597" y="218"/>
                  <a:pt x="584" y="206"/>
                  <a:pt x="569" y="206"/>
                </a:cubicBezTo>
                <a:cubicBezTo>
                  <a:pt x="554" y="206"/>
                  <a:pt x="541" y="218"/>
                  <a:pt x="541" y="233"/>
                </a:cubicBezTo>
                <a:cubicBezTo>
                  <a:pt x="541" y="293"/>
                  <a:pt x="493" y="341"/>
                  <a:pt x="434" y="341"/>
                </a:cubicBezTo>
                <a:cubicBezTo>
                  <a:pt x="374" y="341"/>
                  <a:pt x="326" y="293"/>
                  <a:pt x="326" y="233"/>
                </a:cubicBezTo>
                <a:cubicBezTo>
                  <a:pt x="326" y="218"/>
                  <a:pt x="314" y="206"/>
                  <a:pt x="299" y="206"/>
                </a:cubicBezTo>
                <a:cubicBezTo>
                  <a:pt x="283" y="206"/>
                  <a:pt x="271" y="218"/>
                  <a:pt x="271" y="233"/>
                </a:cubicBezTo>
                <a:cubicBezTo>
                  <a:pt x="271" y="293"/>
                  <a:pt x="223" y="341"/>
                  <a:pt x="163" y="341"/>
                </a:cubicBezTo>
                <a:cubicBezTo>
                  <a:pt x="106" y="341"/>
                  <a:pt x="60" y="297"/>
                  <a:pt x="56" y="241"/>
                </a:cubicBezTo>
                <a:lnTo>
                  <a:pt x="1260" y="444"/>
                </a:lnTo>
                <a:cubicBezTo>
                  <a:pt x="1260" y="343"/>
                  <a:pt x="1202" y="254"/>
                  <a:pt x="1118" y="209"/>
                </a:cubicBezTo>
                <a:cubicBezTo>
                  <a:pt x="1118" y="203"/>
                  <a:pt x="1116" y="196"/>
                  <a:pt x="1111" y="190"/>
                </a:cubicBezTo>
                <a:lnTo>
                  <a:pt x="950" y="9"/>
                </a:lnTo>
                <a:cubicBezTo>
                  <a:pt x="945" y="3"/>
                  <a:pt x="938" y="0"/>
                  <a:pt x="930" y="0"/>
                </a:cubicBezTo>
                <a:lnTo>
                  <a:pt x="208" y="0"/>
                </a:lnTo>
                <a:cubicBezTo>
                  <a:pt x="201" y="0"/>
                  <a:pt x="193" y="3"/>
                  <a:pt x="188" y="9"/>
                </a:cubicBezTo>
                <a:lnTo>
                  <a:pt x="10" y="210"/>
                </a:lnTo>
                <a:cubicBezTo>
                  <a:pt x="9" y="210"/>
                  <a:pt x="9" y="211"/>
                  <a:pt x="8" y="212"/>
                </a:cubicBezTo>
                <a:cubicBezTo>
                  <a:pt x="3" y="219"/>
                  <a:pt x="0" y="227"/>
                  <a:pt x="0" y="233"/>
                </a:cubicBezTo>
                <a:cubicBezTo>
                  <a:pt x="0" y="307"/>
                  <a:pt x="50" y="369"/>
                  <a:pt x="117" y="390"/>
                </a:cubicBezTo>
                <a:lnTo>
                  <a:pt x="117" y="953"/>
                </a:lnTo>
                <a:cubicBezTo>
                  <a:pt x="117" y="977"/>
                  <a:pt x="136" y="996"/>
                  <a:pt x="160" y="996"/>
                </a:cubicBezTo>
                <a:lnTo>
                  <a:pt x="393" y="996"/>
                </a:lnTo>
                <a:lnTo>
                  <a:pt x="744" y="996"/>
                </a:lnTo>
                <a:lnTo>
                  <a:pt x="978" y="996"/>
                </a:lnTo>
                <a:cubicBezTo>
                  <a:pt x="1002" y="996"/>
                  <a:pt x="1021" y="977"/>
                  <a:pt x="1021" y="953"/>
                </a:cubicBezTo>
                <a:lnTo>
                  <a:pt x="1021" y="709"/>
                </a:lnTo>
                <a:cubicBezTo>
                  <a:pt x="1155" y="695"/>
                  <a:pt x="1260" y="582"/>
                  <a:pt x="1260" y="4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2" name="Freeform 1361">
            <a:extLst>
              <a:ext uri="{FF2B5EF4-FFF2-40B4-BE49-F238E27FC236}">
                <a16:creationId xmlns:a16="http://schemas.microsoft.com/office/drawing/2014/main" id="{76867889-C451-A64D-803C-E7643157BBB0}"/>
              </a:ext>
            </a:extLst>
          </p:cNvPr>
          <p:cNvSpPr/>
          <p:nvPr/>
        </p:nvSpPr>
        <p:spPr>
          <a:xfrm>
            <a:off x="5073073" y="1165337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2" y="196"/>
                </a:lnTo>
                <a:lnTo>
                  <a:pt x="234" y="196"/>
                </a:lnTo>
                <a:close/>
                <a:moveTo>
                  <a:pt x="136" y="39"/>
                </a:moveTo>
                <a:cubicBezTo>
                  <a:pt x="178" y="39"/>
                  <a:pt x="212" y="73"/>
                  <a:pt x="212" y="115"/>
                </a:cubicBezTo>
                <a:lnTo>
                  <a:pt x="212" y="156"/>
                </a:lnTo>
                <a:lnTo>
                  <a:pt x="61" y="156"/>
                </a:lnTo>
                <a:lnTo>
                  <a:pt x="61" y="115"/>
                </a:lnTo>
                <a:cubicBezTo>
                  <a:pt x="61" y="73"/>
                  <a:pt x="95" y="39"/>
                  <a:pt x="136" y="39"/>
                </a:cubicBezTo>
                <a:close/>
                <a:moveTo>
                  <a:pt x="251" y="159"/>
                </a:moveTo>
                <a:lnTo>
                  <a:pt x="251" y="115"/>
                </a:lnTo>
                <a:cubicBezTo>
                  <a:pt x="251" y="51"/>
                  <a:pt x="200" y="0"/>
                  <a:pt x="136" y="0"/>
                </a:cubicBezTo>
                <a:cubicBezTo>
                  <a:pt x="73" y="0"/>
                  <a:pt x="22" y="51"/>
                  <a:pt x="22" y="115"/>
                </a:cubicBezTo>
                <a:lnTo>
                  <a:pt x="22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7"/>
                </a:lnTo>
                <a:cubicBezTo>
                  <a:pt x="0" y="336"/>
                  <a:pt x="16" y="352"/>
                  <a:pt x="36" y="352"/>
                </a:cubicBezTo>
                <a:lnTo>
                  <a:pt x="238" y="352"/>
                </a:lnTo>
                <a:cubicBezTo>
                  <a:pt x="257" y="352"/>
                  <a:pt x="273" y="336"/>
                  <a:pt x="273" y="317"/>
                </a:cubicBezTo>
                <a:lnTo>
                  <a:pt x="273" y="192"/>
                </a:lnTo>
                <a:cubicBezTo>
                  <a:pt x="273" y="177"/>
                  <a:pt x="264" y="164"/>
                  <a:pt x="251" y="1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3" name="Freeform 1362">
            <a:extLst>
              <a:ext uri="{FF2B5EF4-FFF2-40B4-BE49-F238E27FC236}">
                <a16:creationId xmlns:a16="http://schemas.microsoft.com/office/drawing/2014/main" id="{618AC8E3-7DCF-FC4B-A789-C96DF70D1465}"/>
              </a:ext>
            </a:extLst>
          </p:cNvPr>
          <p:cNvSpPr/>
          <p:nvPr/>
        </p:nvSpPr>
        <p:spPr>
          <a:xfrm>
            <a:off x="6194473" y="1074256"/>
            <a:ext cx="45288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9" h="996">
                <a:moveTo>
                  <a:pt x="993" y="671"/>
                </a:moveTo>
                <a:cubicBezTo>
                  <a:pt x="868" y="671"/>
                  <a:pt x="766" y="569"/>
                  <a:pt x="766" y="444"/>
                </a:cubicBezTo>
                <a:cubicBezTo>
                  <a:pt x="766" y="319"/>
                  <a:pt x="868" y="218"/>
                  <a:pt x="993" y="218"/>
                </a:cubicBezTo>
                <a:cubicBezTo>
                  <a:pt x="1118" y="218"/>
                  <a:pt x="1219" y="319"/>
                  <a:pt x="1219" y="444"/>
                </a:cubicBezTo>
                <a:cubicBezTo>
                  <a:pt x="1219" y="569"/>
                  <a:pt x="1118" y="671"/>
                  <a:pt x="993" y="67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2" y="619"/>
                  <a:pt x="743" y="619"/>
                </a:cubicBezTo>
                <a:lnTo>
                  <a:pt x="392" y="619"/>
                </a:lnTo>
                <a:cubicBezTo>
                  <a:pt x="374" y="619"/>
                  <a:pt x="358" y="635"/>
                  <a:pt x="358" y="656"/>
                </a:cubicBezTo>
                <a:lnTo>
                  <a:pt x="358" y="941"/>
                </a:lnTo>
                <a:lnTo>
                  <a:pt x="171" y="941"/>
                </a:lnTo>
                <a:lnTo>
                  <a:pt x="171" y="396"/>
                </a:lnTo>
                <a:cubicBezTo>
                  <a:pt x="224" y="393"/>
                  <a:pt x="270" y="365"/>
                  <a:pt x="298" y="324"/>
                </a:cubicBezTo>
                <a:cubicBezTo>
                  <a:pt x="327" y="368"/>
                  <a:pt x="377" y="396"/>
                  <a:pt x="433" y="396"/>
                </a:cubicBezTo>
                <a:cubicBezTo>
                  <a:pt x="489" y="396"/>
                  <a:pt x="539" y="368"/>
                  <a:pt x="568" y="324"/>
                </a:cubicBezTo>
                <a:cubicBezTo>
                  <a:pt x="597" y="368"/>
                  <a:pt x="647" y="396"/>
                  <a:pt x="703" y="396"/>
                </a:cubicBezTo>
                <a:cubicBezTo>
                  <a:pt x="713" y="396"/>
                  <a:pt x="723" y="395"/>
                  <a:pt x="732" y="394"/>
                </a:cubicBezTo>
                <a:cubicBezTo>
                  <a:pt x="729" y="410"/>
                  <a:pt x="727" y="427"/>
                  <a:pt x="727" y="444"/>
                </a:cubicBezTo>
                <a:cubicBezTo>
                  <a:pt x="727" y="582"/>
                  <a:pt x="832" y="695"/>
                  <a:pt x="965" y="709"/>
                </a:cubicBezTo>
                <a:lnTo>
                  <a:pt x="965" y="941"/>
                </a:lnTo>
                <a:close/>
                <a:moveTo>
                  <a:pt x="413" y="674"/>
                </a:moveTo>
                <a:lnTo>
                  <a:pt x="722" y="674"/>
                </a:lnTo>
                <a:lnTo>
                  <a:pt x="722" y="941"/>
                </a:lnTo>
                <a:lnTo>
                  <a:pt x="413" y="941"/>
                </a:lnTo>
                <a:close/>
                <a:moveTo>
                  <a:pt x="55" y="241"/>
                </a:moveTo>
                <a:lnTo>
                  <a:pt x="220" y="55"/>
                </a:lnTo>
                <a:lnTo>
                  <a:pt x="916" y="55"/>
                </a:lnTo>
                <a:lnTo>
                  <a:pt x="1028" y="181"/>
                </a:lnTo>
                <a:cubicBezTo>
                  <a:pt x="1016" y="179"/>
                  <a:pt x="1005" y="178"/>
                  <a:pt x="993" y="178"/>
                </a:cubicBezTo>
                <a:cubicBezTo>
                  <a:pt x="886" y="178"/>
                  <a:pt x="795" y="241"/>
                  <a:pt x="752" y="332"/>
                </a:cubicBezTo>
                <a:cubicBezTo>
                  <a:pt x="749" y="332"/>
                  <a:pt x="746" y="332"/>
                  <a:pt x="743" y="334"/>
                </a:cubicBezTo>
                <a:cubicBezTo>
                  <a:pt x="731" y="339"/>
                  <a:pt x="717" y="341"/>
                  <a:pt x="703" y="341"/>
                </a:cubicBezTo>
                <a:cubicBezTo>
                  <a:pt x="644" y="341"/>
                  <a:pt x="596" y="293"/>
                  <a:pt x="596" y="233"/>
                </a:cubicBezTo>
                <a:cubicBezTo>
                  <a:pt x="596" y="218"/>
                  <a:pt x="583" y="206"/>
                  <a:pt x="568" y="206"/>
                </a:cubicBezTo>
                <a:cubicBezTo>
                  <a:pt x="553" y="206"/>
                  <a:pt x="541" y="218"/>
                  <a:pt x="541" y="233"/>
                </a:cubicBezTo>
                <a:cubicBezTo>
                  <a:pt x="541" y="293"/>
                  <a:pt x="492" y="341"/>
                  <a:pt x="433" y="341"/>
                </a:cubicBezTo>
                <a:cubicBezTo>
                  <a:pt x="374" y="341"/>
                  <a:pt x="325" y="293"/>
                  <a:pt x="325" y="233"/>
                </a:cubicBezTo>
                <a:cubicBezTo>
                  <a:pt x="325" y="218"/>
                  <a:pt x="313" y="206"/>
                  <a:pt x="298" y="206"/>
                </a:cubicBezTo>
                <a:cubicBezTo>
                  <a:pt x="282" y="206"/>
                  <a:pt x="270" y="218"/>
                  <a:pt x="270" y="233"/>
                </a:cubicBezTo>
                <a:cubicBezTo>
                  <a:pt x="270" y="293"/>
                  <a:pt x="222" y="341"/>
                  <a:pt x="162" y="341"/>
                </a:cubicBezTo>
                <a:cubicBezTo>
                  <a:pt x="106" y="341"/>
                  <a:pt x="59" y="297"/>
                  <a:pt x="55" y="241"/>
                </a:cubicBezTo>
                <a:close/>
                <a:moveTo>
                  <a:pt x="1259" y="444"/>
                </a:moveTo>
                <a:cubicBezTo>
                  <a:pt x="1259" y="343"/>
                  <a:pt x="1201" y="254"/>
                  <a:pt x="1117" y="209"/>
                </a:cubicBezTo>
                <a:cubicBezTo>
                  <a:pt x="1117" y="203"/>
                  <a:pt x="1115" y="196"/>
                  <a:pt x="1110" y="190"/>
                </a:cubicBezTo>
                <a:lnTo>
                  <a:pt x="950" y="9"/>
                </a:lnTo>
                <a:cubicBezTo>
                  <a:pt x="944" y="3"/>
                  <a:pt x="937" y="0"/>
                  <a:pt x="929" y="0"/>
                </a:cubicBezTo>
                <a:lnTo>
                  <a:pt x="208" y="0"/>
                </a:lnTo>
                <a:cubicBezTo>
                  <a:pt x="200" y="0"/>
                  <a:pt x="192" y="3"/>
                  <a:pt x="187" y="9"/>
                </a:cubicBezTo>
                <a:lnTo>
                  <a:pt x="9" y="210"/>
                </a:lnTo>
                <a:cubicBezTo>
                  <a:pt x="8" y="210"/>
                  <a:pt x="8" y="211"/>
                  <a:pt x="7" y="212"/>
                </a:cubicBezTo>
                <a:cubicBezTo>
                  <a:pt x="2" y="219"/>
                  <a:pt x="0" y="227"/>
                  <a:pt x="0" y="233"/>
                </a:cubicBezTo>
                <a:cubicBezTo>
                  <a:pt x="0" y="307"/>
                  <a:pt x="49" y="369"/>
                  <a:pt x="116" y="390"/>
                </a:cubicBezTo>
                <a:lnTo>
                  <a:pt x="116" y="953"/>
                </a:lnTo>
                <a:cubicBezTo>
                  <a:pt x="116" y="977"/>
                  <a:pt x="136" y="996"/>
                  <a:pt x="159" y="996"/>
                </a:cubicBezTo>
                <a:lnTo>
                  <a:pt x="392" y="996"/>
                </a:lnTo>
                <a:lnTo>
                  <a:pt x="743" y="996"/>
                </a:lnTo>
                <a:lnTo>
                  <a:pt x="977" y="996"/>
                </a:lnTo>
                <a:cubicBezTo>
                  <a:pt x="1001" y="996"/>
                  <a:pt x="1020" y="977"/>
                  <a:pt x="1020" y="953"/>
                </a:cubicBezTo>
                <a:lnTo>
                  <a:pt x="1020" y="709"/>
                </a:lnTo>
                <a:cubicBezTo>
                  <a:pt x="1154" y="695"/>
                  <a:pt x="1259" y="582"/>
                  <a:pt x="1259" y="4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4" name="Freeform 1363">
            <a:extLst>
              <a:ext uri="{FF2B5EF4-FFF2-40B4-BE49-F238E27FC236}">
                <a16:creationId xmlns:a16="http://schemas.microsoft.com/office/drawing/2014/main" id="{FA9437EB-3FDF-1A4B-91CE-471372A4DE15}"/>
              </a:ext>
            </a:extLst>
          </p:cNvPr>
          <p:cNvSpPr/>
          <p:nvPr/>
        </p:nvSpPr>
        <p:spPr>
          <a:xfrm>
            <a:off x="6492193" y="1180097"/>
            <a:ext cx="11916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" h="283">
                <a:moveTo>
                  <a:pt x="324" y="5"/>
                </a:moveTo>
                <a:cubicBezTo>
                  <a:pt x="316" y="-2"/>
                  <a:pt x="303" y="-1"/>
                  <a:pt x="297" y="7"/>
                </a:cubicBezTo>
                <a:lnTo>
                  <a:pt x="114" y="234"/>
                </a:lnTo>
                <a:lnTo>
                  <a:pt x="34" y="152"/>
                </a:lnTo>
                <a:cubicBezTo>
                  <a:pt x="26" y="144"/>
                  <a:pt x="14" y="144"/>
                  <a:pt x="6" y="152"/>
                </a:cubicBezTo>
                <a:cubicBezTo>
                  <a:pt x="-2" y="159"/>
                  <a:pt x="-2" y="172"/>
                  <a:pt x="6" y="180"/>
                </a:cubicBezTo>
                <a:lnTo>
                  <a:pt x="101" y="277"/>
                </a:lnTo>
                <a:cubicBezTo>
                  <a:pt x="102" y="277"/>
                  <a:pt x="102" y="278"/>
                  <a:pt x="102" y="278"/>
                </a:cubicBezTo>
                <a:cubicBezTo>
                  <a:pt x="102" y="278"/>
                  <a:pt x="103" y="278"/>
                  <a:pt x="103" y="279"/>
                </a:cubicBezTo>
                <a:cubicBezTo>
                  <a:pt x="103" y="279"/>
                  <a:pt x="104" y="279"/>
                  <a:pt x="104" y="280"/>
                </a:cubicBezTo>
                <a:lnTo>
                  <a:pt x="105" y="280"/>
                </a:lnTo>
                <a:cubicBezTo>
                  <a:pt x="105" y="280"/>
                  <a:pt x="106" y="280"/>
                  <a:pt x="106" y="281"/>
                </a:cubicBezTo>
                <a:lnTo>
                  <a:pt x="107" y="281"/>
                </a:lnTo>
                <a:lnTo>
                  <a:pt x="108" y="282"/>
                </a:lnTo>
                <a:cubicBezTo>
                  <a:pt x="109" y="282"/>
                  <a:pt x="109" y="282"/>
                  <a:pt x="109" y="282"/>
                </a:cubicBezTo>
                <a:cubicBezTo>
                  <a:pt x="110" y="282"/>
                  <a:pt x="110" y="282"/>
                  <a:pt x="110" y="282"/>
                </a:cubicBezTo>
                <a:lnTo>
                  <a:pt x="111" y="283"/>
                </a:lnTo>
                <a:lnTo>
                  <a:pt x="112" y="283"/>
                </a:lnTo>
                <a:lnTo>
                  <a:pt x="113" y="283"/>
                </a:lnTo>
                <a:lnTo>
                  <a:pt x="114" y="283"/>
                </a:lnTo>
                <a:lnTo>
                  <a:pt x="115" y="283"/>
                </a:lnTo>
                <a:cubicBezTo>
                  <a:pt x="116" y="283"/>
                  <a:pt x="117" y="283"/>
                  <a:pt x="117" y="283"/>
                </a:cubicBezTo>
                <a:cubicBezTo>
                  <a:pt x="118" y="283"/>
                  <a:pt x="118" y="283"/>
                  <a:pt x="118" y="283"/>
                </a:cubicBezTo>
                <a:lnTo>
                  <a:pt x="119" y="283"/>
                </a:lnTo>
                <a:cubicBezTo>
                  <a:pt x="120" y="283"/>
                  <a:pt x="120" y="283"/>
                  <a:pt x="120" y="282"/>
                </a:cubicBezTo>
                <a:lnTo>
                  <a:pt x="121" y="282"/>
                </a:lnTo>
                <a:cubicBezTo>
                  <a:pt x="122" y="282"/>
                  <a:pt x="122" y="282"/>
                  <a:pt x="122" y="282"/>
                </a:cubicBezTo>
                <a:cubicBezTo>
                  <a:pt x="122" y="282"/>
                  <a:pt x="123" y="282"/>
                  <a:pt x="123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4" y="281"/>
                  <a:pt x="125" y="281"/>
                  <a:pt x="125" y="280"/>
                </a:cubicBezTo>
                <a:lnTo>
                  <a:pt x="126" y="280"/>
                </a:lnTo>
                <a:cubicBezTo>
                  <a:pt x="126" y="280"/>
                  <a:pt x="126" y="279"/>
                  <a:pt x="127" y="279"/>
                </a:cubicBezTo>
                <a:lnTo>
                  <a:pt x="128" y="279"/>
                </a:lnTo>
                <a:cubicBezTo>
                  <a:pt x="128" y="278"/>
                  <a:pt x="128" y="278"/>
                  <a:pt x="129" y="278"/>
                </a:cubicBezTo>
                <a:lnTo>
                  <a:pt x="129" y="277"/>
                </a:lnTo>
                <a:cubicBezTo>
                  <a:pt x="130" y="277"/>
                  <a:pt x="130" y="276"/>
                  <a:pt x="131" y="276"/>
                </a:cubicBezTo>
                <a:lnTo>
                  <a:pt x="327" y="32"/>
                </a:lnTo>
                <a:cubicBezTo>
                  <a:pt x="334" y="24"/>
                  <a:pt x="333" y="11"/>
                  <a:pt x="324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5" name="Freeform 1364">
            <a:extLst>
              <a:ext uri="{FF2B5EF4-FFF2-40B4-BE49-F238E27FC236}">
                <a16:creationId xmlns:a16="http://schemas.microsoft.com/office/drawing/2014/main" id="{55DDB614-77F9-7C4C-B25B-7964304DC5F4}"/>
              </a:ext>
            </a:extLst>
          </p:cNvPr>
          <p:cNvSpPr/>
          <p:nvPr/>
        </p:nvSpPr>
        <p:spPr>
          <a:xfrm>
            <a:off x="6909433" y="1074256"/>
            <a:ext cx="45288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9" h="996">
                <a:moveTo>
                  <a:pt x="993" y="671"/>
                </a:moveTo>
                <a:cubicBezTo>
                  <a:pt x="869" y="671"/>
                  <a:pt x="767" y="569"/>
                  <a:pt x="767" y="444"/>
                </a:cubicBezTo>
                <a:cubicBezTo>
                  <a:pt x="767" y="319"/>
                  <a:pt x="869" y="218"/>
                  <a:pt x="993" y="218"/>
                </a:cubicBezTo>
                <a:cubicBezTo>
                  <a:pt x="1118" y="218"/>
                  <a:pt x="1220" y="319"/>
                  <a:pt x="1220" y="444"/>
                </a:cubicBezTo>
                <a:cubicBezTo>
                  <a:pt x="1220" y="569"/>
                  <a:pt x="1118" y="671"/>
                  <a:pt x="993" y="67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3" y="619"/>
                  <a:pt x="744" y="619"/>
                </a:cubicBezTo>
                <a:lnTo>
                  <a:pt x="393" y="619"/>
                </a:lnTo>
                <a:cubicBezTo>
                  <a:pt x="374" y="619"/>
                  <a:pt x="359" y="635"/>
                  <a:pt x="359" y="656"/>
                </a:cubicBezTo>
                <a:lnTo>
                  <a:pt x="359" y="941"/>
                </a:lnTo>
                <a:lnTo>
                  <a:pt x="172" y="941"/>
                </a:lnTo>
                <a:lnTo>
                  <a:pt x="172" y="396"/>
                </a:lnTo>
                <a:cubicBezTo>
                  <a:pt x="224" y="393"/>
                  <a:pt x="271" y="365"/>
                  <a:pt x="298" y="324"/>
                </a:cubicBezTo>
                <a:cubicBezTo>
                  <a:pt x="328" y="368"/>
                  <a:pt x="377" y="396"/>
                  <a:pt x="434" y="396"/>
                </a:cubicBezTo>
                <a:cubicBezTo>
                  <a:pt x="490" y="396"/>
                  <a:pt x="539" y="368"/>
                  <a:pt x="569" y="324"/>
                </a:cubicBezTo>
                <a:cubicBezTo>
                  <a:pt x="598" y="368"/>
                  <a:pt x="648" y="396"/>
                  <a:pt x="704" y="396"/>
                </a:cubicBezTo>
                <a:cubicBezTo>
                  <a:pt x="714" y="396"/>
                  <a:pt x="723" y="395"/>
                  <a:pt x="732" y="394"/>
                </a:cubicBezTo>
                <a:cubicBezTo>
                  <a:pt x="729" y="410"/>
                  <a:pt x="728" y="427"/>
                  <a:pt x="728" y="444"/>
                </a:cubicBezTo>
                <a:cubicBezTo>
                  <a:pt x="728" y="582"/>
                  <a:pt x="832" y="695"/>
                  <a:pt x="966" y="709"/>
                </a:cubicBezTo>
                <a:lnTo>
                  <a:pt x="966" y="941"/>
                </a:lnTo>
                <a:close/>
                <a:moveTo>
                  <a:pt x="414" y="674"/>
                </a:moveTo>
                <a:lnTo>
                  <a:pt x="723" y="674"/>
                </a:lnTo>
                <a:lnTo>
                  <a:pt x="723" y="941"/>
                </a:lnTo>
                <a:lnTo>
                  <a:pt x="414" y="941"/>
                </a:lnTo>
                <a:close/>
                <a:moveTo>
                  <a:pt x="56" y="241"/>
                </a:moveTo>
                <a:lnTo>
                  <a:pt x="221" y="55"/>
                </a:lnTo>
                <a:lnTo>
                  <a:pt x="917" y="55"/>
                </a:lnTo>
                <a:lnTo>
                  <a:pt x="1028" y="181"/>
                </a:lnTo>
                <a:cubicBezTo>
                  <a:pt x="1017" y="179"/>
                  <a:pt x="1005" y="178"/>
                  <a:pt x="993" y="178"/>
                </a:cubicBezTo>
                <a:cubicBezTo>
                  <a:pt x="887" y="178"/>
                  <a:pt x="795" y="241"/>
                  <a:pt x="753" y="332"/>
                </a:cubicBezTo>
                <a:cubicBezTo>
                  <a:pt x="750" y="332"/>
                  <a:pt x="747" y="332"/>
                  <a:pt x="744" y="334"/>
                </a:cubicBezTo>
                <a:cubicBezTo>
                  <a:pt x="731" y="339"/>
                  <a:pt x="718" y="341"/>
                  <a:pt x="704" y="341"/>
                </a:cubicBezTo>
                <a:cubicBezTo>
                  <a:pt x="645" y="341"/>
                  <a:pt x="596" y="293"/>
                  <a:pt x="596" y="233"/>
                </a:cubicBezTo>
                <a:cubicBezTo>
                  <a:pt x="596" y="218"/>
                  <a:pt x="584" y="206"/>
                  <a:pt x="569" y="206"/>
                </a:cubicBezTo>
                <a:cubicBezTo>
                  <a:pt x="554" y="206"/>
                  <a:pt x="541" y="218"/>
                  <a:pt x="541" y="233"/>
                </a:cubicBezTo>
                <a:cubicBezTo>
                  <a:pt x="541" y="293"/>
                  <a:pt x="493" y="341"/>
                  <a:pt x="434" y="341"/>
                </a:cubicBezTo>
                <a:cubicBezTo>
                  <a:pt x="374" y="341"/>
                  <a:pt x="326" y="293"/>
                  <a:pt x="326" y="233"/>
                </a:cubicBezTo>
                <a:cubicBezTo>
                  <a:pt x="326" y="218"/>
                  <a:pt x="314" y="206"/>
                  <a:pt x="298" y="206"/>
                </a:cubicBezTo>
                <a:cubicBezTo>
                  <a:pt x="283" y="206"/>
                  <a:pt x="271" y="218"/>
                  <a:pt x="271" y="233"/>
                </a:cubicBezTo>
                <a:cubicBezTo>
                  <a:pt x="271" y="293"/>
                  <a:pt x="222" y="341"/>
                  <a:pt x="163" y="341"/>
                </a:cubicBezTo>
                <a:cubicBezTo>
                  <a:pt x="106" y="341"/>
                  <a:pt x="60" y="297"/>
                  <a:pt x="56" y="241"/>
                </a:cubicBezTo>
                <a:lnTo>
                  <a:pt x="1259" y="444"/>
                </a:lnTo>
                <a:cubicBezTo>
                  <a:pt x="1259" y="343"/>
                  <a:pt x="1202" y="254"/>
                  <a:pt x="1118" y="209"/>
                </a:cubicBezTo>
                <a:cubicBezTo>
                  <a:pt x="1118" y="203"/>
                  <a:pt x="1116" y="196"/>
                  <a:pt x="1111" y="190"/>
                </a:cubicBezTo>
                <a:lnTo>
                  <a:pt x="950" y="9"/>
                </a:lnTo>
                <a:cubicBezTo>
                  <a:pt x="945" y="3"/>
                  <a:pt x="937" y="0"/>
                  <a:pt x="930" y="0"/>
                </a:cubicBezTo>
                <a:lnTo>
                  <a:pt x="208" y="0"/>
                </a:lnTo>
                <a:cubicBezTo>
                  <a:pt x="200" y="0"/>
                  <a:pt x="193" y="3"/>
                  <a:pt x="188" y="9"/>
                </a:cubicBezTo>
                <a:lnTo>
                  <a:pt x="10" y="210"/>
                </a:lnTo>
                <a:cubicBezTo>
                  <a:pt x="9" y="210"/>
                  <a:pt x="8" y="211"/>
                  <a:pt x="8" y="212"/>
                </a:cubicBezTo>
                <a:cubicBezTo>
                  <a:pt x="3" y="219"/>
                  <a:pt x="0" y="227"/>
                  <a:pt x="0" y="233"/>
                </a:cubicBezTo>
                <a:cubicBezTo>
                  <a:pt x="0" y="307"/>
                  <a:pt x="49" y="369"/>
                  <a:pt x="117" y="390"/>
                </a:cubicBezTo>
                <a:lnTo>
                  <a:pt x="117" y="953"/>
                </a:lnTo>
                <a:cubicBezTo>
                  <a:pt x="117" y="977"/>
                  <a:pt x="136" y="996"/>
                  <a:pt x="160" y="996"/>
                </a:cubicBezTo>
                <a:lnTo>
                  <a:pt x="393" y="996"/>
                </a:lnTo>
                <a:lnTo>
                  <a:pt x="744" y="996"/>
                </a:lnTo>
                <a:lnTo>
                  <a:pt x="978" y="996"/>
                </a:lnTo>
                <a:cubicBezTo>
                  <a:pt x="1002" y="996"/>
                  <a:pt x="1021" y="977"/>
                  <a:pt x="1021" y="953"/>
                </a:cubicBezTo>
                <a:lnTo>
                  <a:pt x="1021" y="709"/>
                </a:lnTo>
                <a:cubicBezTo>
                  <a:pt x="1155" y="695"/>
                  <a:pt x="1259" y="582"/>
                  <a:pt x="1259" y="4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6" name="Freeform 1365">
            <a:extLst>
              <a:ext uri="{FF2B5EF4-FFF2-40B4-BE49-F238E27FC236}">
                <a16:creationId xmlns:a16="http://schemas.microsoft.com/office/drawing/2014/main" id="{C1C5EAA1-537A-F445-9291-CDD647291EF9}"/>
              </a:ext>
            </a:extLst>
          </p:cNvPr>
          <p:cNvSpPr/>
          <p:nvPr/>
        </p:nvSpPr>
        <p:spPr>
          <a:xfrm>
            <a:off x="7219033" y="1186217"/>
            <a:ext cx="9576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7">
                <a:moveTo>
                  <a:pt x="161" y="133"/>
                </a:moveTo>
                <a:lnTo>
                  <a:pt x="255" y="33"/>
                </a:lnTo>
                <a:cubicBezTo>
                  <a:pt x="263" y="25"/>
                  <a:pt x="263" y="13"/>
                  <a:pt x="255" y="6"/>
                </a:cubicBezTo>
                <a:cubicBezTo>
                  <a:pt x="247" y="-2"/>
                  <a:pt x="234" y="-2"/>
                  <a:pt x="227" y="6"/>
                </a:cubicBezTo>
                <a:lnTo>
                  <a:pt x="133" y="105"/>
                </a:lnTo>
                <a:lnTo>
                  <a:pt x="33" y="11"/>
                </a:lnTo>
                <a:cubicBezTo>
                  <a:pt x="26" y="4"/>
                  <a:pt x="13" y="4"/>
                  <a:pt x="6" y="12"/>
                </a:cubicBezTo>
                <a:cubicBezTo>
                  <a:pt x="-2" y="20"/>
                  <a:pt x="-2" y="32"/>
                  <a:pt x="6" y="40"/>
                </a:cubicBezTo>
                <a:lnTo>
                  <a:pt x="106" y="134"/>
                </a:lnTo>
                <a:lnTo>
                  <a:pt x="11" y="233"/>
                </a:lnTo>
                <a:cubicBezTo>
                  <a:pt x="4" y="241"/>
                  <a:pt x="4" y="254"/>
                  <a:pt x="12" y="261"/>
                </a:cubicBezTo>
                <a:cubicBezTo>
                  <a:pt x="16" y="265"/>
                  <a:pt x="21" y="267"/>
                  <a:pt x="26" y="267"/>
                </a:cubicBezTo>
                <a:cubicBezTo>
                  <a:pt x="31" y="267"/>
                  <a:pt x="36" y="265"/>
                  <a:pt x="40" y="260"/>
                </a:cubicBezTo>
                <a:lnTo>
                  <a:pt x="134" y="161"/>
                </a:lnTo>
                <a:lnTo>
                  <a:pt x="233" y="255"/>
                </a:lnTo>
                <a:cubicBezTo>
                  <a:pt x="237" y="259"/>
                  <a:pt x="242" y="261"/>
                  <a:pt x="247" y="261"/>
                </a:cubicBezTo>
                <a:cubicBezTo>
                  <a:pt x="252" y="261"/>
                  <a:pt x="257" y="259"/>
                  <a:pt x="261" y="255"/>
                </a:cubicBezTo>
                <a:cubicBezTo>
                  <a:pt x="269" y="247"/>
                  <a:pt x="268" y="234"/>
                  <a:pt x="261" y="2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7" name="Freeform 1366">
            <a:extLst>
              <a:ext uri="{FF2B5EF4-FFF2-40B4-BE49-F238E27FC236}">
                <a16:creationId xmlns:a16="http://schemas.microsoft.com/office/drawing/2014/main" id="{AB3D858F-5400-DA4E-956C-1F16FC9F90D3}"/>
              </a:ext>
            </a:extLst>
          </p:cNvPr>
          <p:cNvSpPr/>
          <p:nvPr/>
        </p:nvSpPr>
        <p:spPr>
          <a:xfrm>
            <a:off x="575592" y="5625378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8" name="Freeform 1367">
            <a:extLst>
              <a:ext uri="{FF2B5EF4-FFF2-40B4-BE49-F238E27FC236}">
                <a16:creationId xmlns:a16="http://schemas.microsoft.com/office/drawing/2014/main" id="{02CA38A9-4ABA-D246-A86C-BF5FBA689CCD}"/>
              </a:ext>
            </a:extLst>
          </p:cNvPr>
          <p:cNvSpPr/>
          <p:nvPr/>
        </p:nvSpPr>
        <p:spPr>
          <a:xfrm>
            <a:off x="415754" y="5461217"/>
            <a:ext cx="522359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52" h="497">
                <a:moveTo>
                  <a:pt x="1452" y="408"/>
                </a:moveTo>
                <a:cubicBezTo>
                  <a:pt x="1441" y="312"/>
                  <a:pt x="1419" y="260"/>
                  <a:pt x="1381" y="244"/>
                </a:cubicBezTo>
                <a:cubicBezTo>
                  <a:pt x="1354" y="233"/>
                  <a:pt x="1334" y="229"/>
                  <a:pt x="1316" y="225"/>
                </a:cubicBezTo>
                <a:cubicBezTo>
                  <a:pt x="1286" y="219"/>
                  <a:pt x="1266" y="215"/>
                  <a:pt x="1232" y="178"/>
                </a:cubicBezTo>
                <a:cubicBezTo>
                  <a:pt x="1172" y="112"/>
                  <a:pt x="1124" y="72"/>
                  <a:pt x="1070" y="45"/>
                </a:cubicBezTo>
                <a:cubicBezTo>
                  <a:pt x="1009" y="14"/>
                  <a:pt x="940" y="0"/>
                  <a:pt x="852" y="0"/>
                </a:cubicBezTo>
                <a:cubicBezTo>
                  <a:pt x="831" y="0"/>
                  <a:pt x="765" y="0"/>
                  <a:pt x="730" y="0"/>
                </a:cubicBezTo>
                <a:lnTo>
                  <a:pt x="710" y="0"/>
                </a:lnTo>
                <a:lnTo>
                  <a:pt x="96" y="0"/>
                </a:lnTo>
                <a:cubicBezTo>
                  <a:pt x="58" y="0"/>
                  <a:pt x="27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70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70" y="454"/>
                </a:lnTo>
                <a:cubicBezTo>
                  <a:pt x="51" y="454"/>
                  <a:pt x="36" y="439"/>
                  <a:pt x="36" y="421"/>
                </a:cubicBezTo>
                <a:lnTo>
                  <a:pt x="38" y="387"/>
                </a:lnTo>
                <a:lnTo>
                  <a:pt x="39" y="387"/>
                </a:lnTo>
                <a:lnTo>
                  <a:pt x="174" y="391"/>
                </a:lnTo>
                <a:lnTo>
                  <a:pt x="175" y="391"/>
                </a:lnTo>
                <a:cubicBezTo>
                  <a:pt x="184" y="391"/>
                  <a:pt x="192" y="383"/>
                  <a:pt x="193" y="374"/>
                </a:cubicBezTo>
                <a:cubicBezTo>
                  <a:pt x="193" y="364"/>
                  <a:pt x="185" y="356"/>
                  <a:pt x="175" y="355"/>
                </a:cubicBezTo>
                <a:lnTo>
                  <a:pt x="41" y="352"/>
                </a:lnTo>
                <a:lnTo>
                  <a:pt x="62" y="71"/>
                </a:lnTo>
                <a:lnTo>
                  <a:pt x="62" y="70"/>
                </a:lnTo>
                <a:cubicBezTo>
                  <a:pt x="62" y="51"/>
                  <a:pt x="77" y="36"/>
                  <a:pt x="96" y="36"/>
                </a:cubicBezTo>
                <a:lnTo>
                  <a:pt x="710" y="36"/>
                </a:lnTo>
                <a:lnTo>
                  <a:pt x="730" y="36"/>
                </a:lnTo>
                <a:cubicBezTo>
                  <a:pt x="765" y="36"/>
                  <a:pt x="831" y="36"/>
                  <a:pt x="852" y="36"/>
                </a:cubicBezTo>
                <a:cubicBezTo>
                  <a:pt x="854" y="36"/>
                  <a:pt x="854" y="36"/>
                  <a:pt x="856" y="36"/>
                </a:cubicBezTo>
                <a:cubicBezTo>
                  <a:pt x="936" y="36"/>
                  <a:pt x="999" y="49"/>
                  <a:pt x="1054" y="77"/>
                </a:cubicBezTo>
                <a:cubicBezTo>
                  <a:pt x="1104" y="102"/>
                  <a:pt x="1149" y="139"/>
                  <a:pt x="1206" y="202"/>
                </a:cubicBezTo>
                <a:cubicBezTo>
                  <a:pt x="1247" y="247"/>
                  <a:pt x="1276" y="253"/>
                  <a:pt x="1309" y="260"/>
                </a:cubicBezTo>
                <a:cubicBezTo>
                  <a:pt x="1326" y="264"/>
                  <a:pt x="1344" y="267"/>
                  <a:pt x="1367" y="277"/>
                </a:cubicBezTo>
                <a:cubicBezTo>
                  <a:pt x="1394" y="288"/>
                  <a:pt x="1407" y="345"/>
                  <a:pt x="1414" y="390"/>
                </a:cubicBezTo>
                <a:lnTo>
                  <a:pt x="1317" y="387"/>
                </a:lnTo>
                <a:cubicBezTo>
                  <a:pt x="1307" y="387"/>
                  <a:pt x="1299" y="394"/>
                  <a:pt x="1299" y="404"/>
                </a:cubicBezTo>
                <a:cubicBezTo>
                  <a:pt x="1299" y="414"/>
                  <a:pt x="1306" y="422"/>
                  <a:pt x="1316" y="422"/>
                </a:cubicBezTo>
                <a:lnTo>
                  <a:pt x="1416" y="425"/>
                </a:lnTo>
                <a:cubicBezTo>
                  <a:pt x="1415" y="433"/>
                  <a:pt x="1411" y="440"/>
                  <a:pt x="1406" y="446"/>
                </a:cubicBezTo>
                <a:cubicBezTo>
                  <a:pt x="1398" y="456"/>
                  <a:pt x="1387" y="461"/>
                  <a:pt x="1375" y="462"/>
                </a:cubicBezTo>
                <a:cubicBezTo>
                  <a:pt x="1374" y="462"/>
                  <a:pt x="1373" y="462"/>
                  <a:pt x="1373" y="462"/>
                </a:cubicBezTo>
                <a:lnTo>
                  <a:pt x="1331" y="461"/>
                </a:lnTo>
                <a:cubicBezTo>
                  <a:pt x="1321" y="461"/>
                  <a:pt x="1313" y="469"/>
                  <a:pt x="1313" y="479"/>
                </a:cubicBezTo>
                <a:cubicBezTo>
                  <a:pt x="1313" y="489"/>
                  <a:pt x="1321" y="497"/>
                  <a:pt x="1331" y="497"/>
                </a:cubicBezTo>
                <a:lnTo>
                  <a:pt x="1373" y="497"/>
                </a:lnTo>
                <a:cubicBezTo>
                  <a:pt x="1374" y="497"/>
                  <a:pt x="1375" y="497"/>
                  <a:pt x="1376" y="497"/>
                </a:cubicBezTo>
                <a:cubicBezTo>
                  <a:pt x="1398" y="496"/>
                  <a:pt x="1418" y="486"/>
                  <a:pt x="1433" y="470"/>
                </a:cubicBezTo>
                <a:cubicBezTo>
                  <a:pt x="1448" y="453"/>
                  <a:pt x="1454" y="430"/>
                  <a:pt x="1452" y="40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9" name="Freeform 1368">
            <a:extLst>
              <a:ext uri="{FF2B5EF4-FFF2-40B4-BE49-F238E27FC236}">
                <a16:creationId xmlns:a16="http://schemas.microsoft.com/office/drawing/2014/main" id="{5AB8358E-9A41-754D-B42C-0C136696C76D}"/>
              </a:ext>
            </a:extLst>
          </p:cNvPr>
          <p:cNvSpPr/>
          <p:nvPr/>
        </p:nvSpPr>
        <p:spPr>
          <a:xfrm>
            <a:off x="729312" y="5483177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5" y="36"/>
                </a:moveTo>
                <a:cubicBezTo>
                  <a:pt x="61" y="38"/>
                  <a:pt x="86" y="45"/>
                  <a:pt x="109" y="56"/>
                </a:cubicBezTo>
                <a:cubicBezTo>
                  <a:pt x="155" y="80"/>
                  <a:pt x="211" y="127"/>
                  <a:pt x="242" y="157"/>
                </a:cubicBezTo>
                <a:cubicBezTo>
                  <a:pt x="214" y="155"/>
                  <a:pt x="182" y="151"/>
                  <a:pt x="151" y="148"/>
                </a:cubicBezTo>
                <a:cubicBezTo>
                  <a:pt x="110" y="143"/>
                  <a:pt x="68" y="138"/>
                  <a:pt x="35" y="136"/>
                </a:cubicBezTo>
                <a:close/>
                <a:moveTo>
                  <a:pt x="147" y="183"/>
                </a:moveTo>
                <a:cubicBezTo>
                  <a:pt x="196" y="189"/>
                  <a:pt x="246" y="195"/>
                  <a:pt x="281" y="195"/>
                </a:cubicBezTo>
                <a:cubicBezTo>
                  <a:pt x="287" y="195"/>
                  <a:pt x="293" y="192"/>
                  <a:pt x="296" y="187"/>
                </a:cubicBezTo>
                <a:cubicBezTo>
                  <a:pt x="299" y="182"/>
                  <a:pt x="300" y="176"/>
                  <a:pt x="297" y="170"/>
                </a:cubicBezTo>
                <a:cubicBezTo>
                  <a:pt x="286" y="144"/>
                  <a:pt x="193" y="59"/>
                  <a:pt x="124" y="25"/>
                </a:cubicBezTo>
                <a:cubicBezTo>
                  <a:pt x="92" y="9"/>
                  <a:pt x="56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7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7" y="171"/>
                  <a:pt x="17" y="171"/>
                </a:cubicBezTo>
                <a:cubicBezTo>
                  <a:pt x="50" y="171"/>
                  <a:pt x="100" y="177"/>
                  <a:pt x="147" y="1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0" name="Freeform 1369">
            <a:extLst>
              <a:ext uri="{FF2B5EF4-FFF2-40B4-BE49-F238E27FC236}">
                <a16:creationId xmlns:a16="http://schemas.microsoft.com/office/drawing/2014/main" id="{F39636C5-7010-BC48-BE97-B0659953FFAA}"/>
              </a:ext>
            </a:extLst>
          </p:cNvPr>
          <p:cNvSpPr/>
          <p:nvPr/>
        </p:nvSpPr>
        <p:spPr>
          <a:xfrm>
            <a:off x="729312" y="5555897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7" y="36"/>
                </a:moveTo>
                <a:lnTo>
                  <a:pt x="76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6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1" name="Freeform 1370">
            <a:extLst>
              <a:ext uri="{FF2B5EF4-FFF2-40B4-BE49-F238E27FC236}">
                <a16:creationId xmlns:a16="http://schemas.microsoft.com/office/drawing/2014/main" id="{63CD5A55-3BD3-E948-A395-C623F2462499}"/>
              </a:ext>
            </a:extLst>
          </p:cNvPr>
          <p:cNvSpPr/>
          <p:nvPr/>
        </p:nvSpPr>
        <p:spPr>
          <a:xfrm>
            <a:off x="804912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2" name="Freeform 1371">
            <a:extLst>
              <a:ext uri="{FF2B5EF4-FFF2-40B4-BE49-F238E27FC236}">
                <a16:creationId xmlns:a16="http://schemas.microsoft.com/office/drawing/2014/main" id="{C438E703-D206-FB45-B0CB-DAD19847D48D}"/>
              </a:ext>
            </a:extLst>
          </p:cNvPr>
          <p:cNvSpPr/>
          <p:nvPr/>
        </p:nvSpPr>
        <p:spPr>
          <a:xfrm>
            <a:off x="490273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3" name="Freeform 1372">
            <a:extLst>
              <a:ext uri="{FF2B5EF4-FFF2-40B4-BE49-F238E27FC236}">
                <a16:creationId xmlns:a16="http://schemas.microsoft.com/office/drawing/2014/main" id="{C24691E5-5E6C-5443-B48C-430DD3B8E5BA}"/>
              </a:ext>
            </a:extLst>
          </p:cNvPr>
          <p:cNvSpPr/>
          <p:nvPr/>
        </p:nvSpPr>
        <p:spPr>
          <a:xfrm>
            <a:off x="571272" y="5591897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7" y="17"/>
                  <a:pt x="607" y="16"/>
                </a:cubicBezTo>
                <a:lnTo>
                  <a:pt x="18" y="0"/>
                </a:lnTo>
                <a:cubicBezTo>
                  <a:pt x="9" y="0"/>
                  <a:pt x="0" y="7"/>
                  <a:pt x="0" y="17"/>
                </a:cubicBezTo>
                <a:cubicBezTo>
                  <a:pt x="0" y="27"/>
                  <a:pt x="8" y="35"/>
                  <a:pt x="17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4" name="Freeform 1373">
            <a:extLst>
              <a:ext uri="{FF2B5EF4-FFF2-40B4-BE49-F238E27FC236}">
                <a16:creationId xmlns:a16="http://schemas.microsoft.com/office/drawing/2014/main" id="{D6222828-6823-8B46-A68D-064C4FFF3855}"/>
              </a:ext>
            </a:extLst>
          </p:cNvPr>
          <p:cNvSpPr/>
          <p:nvPr/>
        </p:nvSpPr>
        <p:spPr>
          <a:xfrm>
            <a:off x="5582473" y="5625378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7" y="36"/>
                  <a:pt x="17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5" name="Freeform 1374">
            <a:extLst>
              <a:ext uri="{FF2B5EF4-FFF2-40B4-BE49-F238E27FC236}">
                <a16:creationId xmlns:a16="http://schemas.microsoft.com/office/drawing/2014/main" id="{01F44343-F994-E349-B4B0-47654DF99B69}"/>
              </a:ext>
            </a:extLst>
          </p:cNvPr>
          <p:cNvSpPr/>
          <p:nvPr/>
        </p:nvSpPr>
        <p:spPr>
          <a:xfrm>
            <a:off x="5671392" y="5461217"/>
            <a:ext cx="27360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1" h="497">
                <a:moveTo>
                  <a:pt x="760" y="408"/>
                </a:moveTo>
                <a:cubicBezTo>
                  <a:pt x="750" y="312"/>
                  <a:pt x="727" y="260"/>
                  <a:pt x="690" y="244"/>
                </a:cubicBezTo>
                <a:cubicBezTo>
                  <a:pt x="663" y="233"/>
                  <a:pt x="643" y="229"/>
                  <a:pt x="625" y="225"/>
                </a:cubicBezTo>
                <a:cubicBezTo>
                  <a:pt x="594" y="219"/>
                  <a:pt x="574" y="215"/>
                  <a:pt x="541" y="178"/>
                </a:cubicBezTo>
                <a:cubicBezTo>
                  <a:pt x="481" y="112"/>
                  <a:pt x="432" y="72"/>
                  <a:pt x="379" y="45"/>
                </a:cubicBezTo>
                <a:cubicBezTo>
                  <a:pt x="319" y="15"/>
                  <a:pt x="250" y="0"/>
                  <a:pt x="164" y="0"/>
                </a:cubicBezTo>
                <a:cubicBezTo>
                  <a:pt x="163" y="0"/>
                  <a:pt x="162" y="0"/>
                  <a:pt x="161" y="0"/>
                </a:cubicBezTo>
                <a:cubicBezTo>
                  <a:pt x="140" y="0"/>
                  <a:pt x="74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39" y="36"/>
                </a:lnTo>
                <a:cubicBezTo>
                  <a:pt x="74" y="36"/>
                  <a:pt x="140" y="36"/>
                  <a:pt x="161" y="36"/>
                </a:cubicBezTo>
                <a:cubicBezTo>
                  <a:pt x="243" y="36"/>
                  <a:pt x="307" y="49"/>
                  <a:pt x="363" y="77"/>
                </a:cubicBezTo>
                <a:cubicBezTo>
                  <a:pt x="412" y="102"/>
                  <a:pt x="458" y="139"/>
                  <a:pt x="514" y="202"/>
                </a:cubicBezTo>
                <a:cubicBezTo>
                  <a:pt x="556" y="247"/>
                  <a:pt x="584" y="253"/>
                  <a:pt x="617" y="260"/>
                </a:cubicBezTo>
                <a:cubicBezTo>
                  <a:pt x="635" y="264"/>
                  <a:pt x="652" y="267"/>
                  <a:pt x="676" y="277"/>
                </a:cubicBezTo>
                <a:cubicBezTo>
                  <a:pt x="702" y="288"/>
                  <a:pt x="716" y="345"/>
                  <a:pt x="722" y="390"/>
                </a:cubicBezTo>
                <a:lnTo>
                  <a:pt x="626" y="387"/>
                </a:lnTo>
                <a:cubicBezTo>
                  <a:pt x="616" y="387"/>
                  <a:pt x="608" y="394"/>
                  <a:pt x="607" y="404"/>
                </a:cubicBezTo>
                <a:cubicBezTo>
                  <a:pt x="607" y="414"/>
                  <a:pt x="615" y="422"/>
                  <a:pt x="625" y="422"/>
                </a:cubicBezTo>
                <a:lnTo>
                  <a:pt x="725" y="425"/>
                </a:lnTo>
                <a:cubicBezTo>
                  <a:pt x="723" y="433"/>
                  <a:pt x="720" y="440"/>
                  <a:pt x="715" y="446"/>
                </a:cubicBezTo>
                <a:cubicBezTo>
                  <a:pt x="707" y="456"/>
                  <a:pt x="696" y="461"/>
                  <a:pt x="684" y="462"/>
                </a:cubicBezTo>
                <a:cubicBezTo>
                  <a:pt x="683" y="462"/>
                  <a:pt x="682" y="462"/>
                  <a:pt x="681" y="462"/>
                </a:cubicBezTo>
                <a:lnTo>
                  <a:pt x="640" y="461"/>
                </a:lnTo>
                <a:cubicBezTo>
                  <a:pt x="630" y="461"/>
                  <a:pt x="622" y="469"/>
                  <a:pt x="622" y="479"/>
                </a:cubicBezTo>
                <a:cubicBezTo>
                  <a:pt x="622" y="489"/>
                  <a:pt x="630" y="497"/>
                  <a:pt x="640" y="497"/>
                </a:cubicBezTo>
                <a:lnTo>
                  <a:pt x="681" y="497"/>
                </a:lnTo>
                <a:cubicBezTo>
                  <a:pt x="682" y="497"/>
                  <a:pt x="684" y="497"/>
                  <a:pt x="685" y="497"/>
                </a:cubicBezTo>
                <a:cubicBezTo>
                  <a:pt x="707" y="496"/>
                  <a:pt x="727" y="486"/>
                  <a:pt x="741" y="470"/>
                </a:cubicBezTo>
                <a:cubicBezTo>
                  <a:pt x="756" y="453"/>
                  <a:pt x="763" y="430"/>
                  <a:pt x="760" y="40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6" name="Freeform 1375">
            <a:extLst>
              <a:ext uri="{FF2B5EF4-FFF2-40B4-BE49-F238E27FC236}">
                <a16:creationId xmlns:a16="http://schemas.microsoft.com/office/drawing/2014/main" id="{8545F6AD-B9DC-774A-8D99-A972BEAC5605}"/>
              </a:ext>
            </a:extLst>
          </p:cNvPr>
          <p:cNvSpPr/>
          <p:nvPr/>
        </p:nvSpPr>
        <p:spPr>
          <a:xfrm>
            <a:off x="5735833" y="5483177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6" y="36"/>
                </a:moveTo>
                <a:cubicBezTo>
                  <a:pt x="61" y="38"/>
                  <a:pt x="86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6" y="189"/>
                  <a:pt x="246" y="195"/>
                  <a:pt x="282" y="195"/>
                </a:cubicBezTo>
                <a:cubicBezTo>
                  <a:pt x="288" y="195"/>
                  <a:pt x="293" y="192"/>
                  <a:pt x="296" y="187"/>
                </a:cubicBezTo>
                <a:cubicBezTo>
                  <a:pt x="300" y="182"/>
                  <a:pt x="300" y="176"/>
                  <a:pt x="298" y="170"/>
                </a:cubicBezTo>
                <a:cubicBezTo>
                  <a:pt x="287" y="144"/>
                  <a:pt x="193" y="59"/>
                  <a:pt x="125" y="25"/>
                </a:cubicBezTo>
                <a:cubicBezTo>
                  <a:pt x="92" y="8"/>
                  <a:pt x="55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7" name="Freeform 1376">
            <a:extLst>
              <a:ext uri="{FF2B5EF4-FFF2-40B4-BE49-F238E27FC236}">
                <a16:creationId xmlns:a16="http://schemas.microsoft.com/office/drawing/2014/main" id="{C5E40095-DD27-8D4C-B7F7-F2D513E6CCD4}"/>
              </a:ext>
            </a:extLst>
          </p:cNvPr>
          <p:cNvSpPr/>
          <p:nvPr/>
        </p:nvSpPr>
        <p:spPr>
          <a:xfrm>
            <a:off x="5735833" y="5555897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6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8" name="Freeform 1377">
            <a:extLst>
              <a:ext uri="{FF2B5EF4-FFF2-40B4-BE49-F238E27FC236}">
                <a16:creationId xmlns:a16="http://schemas.microsoft.com/office/drawing/2014/main" id="{0A8BD778-7D30-1F41-92CA-E1AF80D848DB}"/>
              </a:ext>
            </a:extLst>
          </p:cNvPr>
          <p:cNvSpPr/>
          <p:nvPr/>
        </p:nvSpPr>
        <p:spPr>
          <a:xfrm>
            <a:off x="5811793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59" y="206"/>
                  <a:pt x="206" y="160"/>
                  <a:pt x="206" y="103"/>
                </a:cubicBezTo>
                <a:cubicBezTo>
                  <a:pt x="206" y="46"/>
                  <a:pt x="159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9" name="Freeform 1378">
            <a:extLst>
              <a:ext uri="{FF2B5EF4-FFF2-40B4-BE49-F238E27FC236}">
                <a16:creationId xmlns:a16="http://schemas.microsoft.com/office/drawing/2014/main" id="{B0EE4449-CDD0-4546-84E1-575807BAEC4B}"/>
              </a:ext>
            </a:extLst>
          </p:cNvPr>
          <p:cNvSpPr/>
          <p:nvPr/>
        </p:nvSpPr>
        <p:spPr>
          <a:xfrm>
            <a:off x="5496793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0" name="Freeform 1379">
            <a:extLst>
              <a:ext uri="{FF2B5EF4-FFF2-40B4-BE49-F238E27FC236}">
                <a16:creationId xmlns:a16="http://schemas.microsoft.com/office/drawing/2014/main" id="{685442CE-CC9C-4442-A99F-A752F4D3E06B}"/>
              </a:ext>
            </a:extLst>
          </p:cNvPr>
          <p:cNvSpPr/>
          <p:nvPr/>
        </p:nvSpPr>
        <p:spPr>
          <a:xfrm>
            <a:off x="5578154" y="5591897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3" y="44"/>
                  <a:pt x="624" y="35"/>
                </a:cubicBezTo>
                <a:cubicBezTo>
                  <a:pt x="624" y="25"/>
                  <a:pt x="616" y="17"/>
                  <a:pt x="606" y="16"/>
                </a:cubicBezTo>
                <a:lnTo>
                  <a:pt x="18" y="0"/>
                </a:lnTo>
                <a:lnTo>
                  <a:pt x="17" y="0"/>
                </a:lnTo>
                <a:cubicBezTo>
                  <a:pt x="8" y="0"/>
                  <a:pt x="0" y="8"/>
                  <a:pt x="0" y="17"/>
                </a:cubicBezTo>
                <a:cubicBezTo>
                  <a:pt x="-1" y="27"/>
                  <a:pt x="7" y="35"/>
                  <a:pt x="17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1" name="Freeform 1380">
            <a:extLst>
              <a:ext uri="{FF2B5EF4-FFF2-40B4-BE49-F238E27FC236}">
                <a16:creationId xmlns:a16="http://schemas.microsoft.com/office/drawing/2014/main" id="{F80D1EFB-0836-2242-A582-CF3D8B0ECEB3}"/>
              </a:ext>
            </a:extLst>
          </p:cNvPr>
          <p:cNvSpPr/>
          <p:nvPr/>
        </p:nvSpPr>
        <p:spPr>
          <a:xfrm>
            <a:off x="5422633" y="5461217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1" y="71"/>
                </a:lnTo>
                <a:lnTo>
                  <a:pt x="61" y="70"/>
                </a:lnTo>
                <a:cubicBezTo>
                  <a:pt x="61" y="51"/>
                  <a:pt x="77" y="36"/>
                  <a:pt x="95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5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69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69" y="454"/>
                </a:lnTo>
                <a:cubicBezTo>
                  <a:pt x="51" y="454"/>
                  <a:pt x="36" y="439"/>
                  <a:pt x="35" y="421"/>
                </a:cubicBezTo>
                <a:lnTo>
                  <a:pt x="38" y="387"/>
                </a:lnTo>
                <a:lnTo>
                  <a:pt x="174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2" y="364"/>
                  <a:pt x="185" y="356"/>
                  <a:pt x="175" y="3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2" name="Freeform 1381">
            <a:extLst>
              <a:ext uri="{FF2B5EF4-FFF2-40B4-BE49-F238E27FC236}">
                <a16:creationId xmlns:a16="http://schemas.microsoft.com/office/drawing/2014/main" id="{A41918CF-9D3E-3148-AB7A-13AE4A7A60B5}"/>
              </a:ext>
            </a:extLst>
          </p:cNvPr>
          <p:cNvSpPr/>
          <p:nvPr/>
        </p:nvSpPr>
        <p:spPr>
          <a:xfrm>
            <a:off x="5472313" y="5371937"/>
            <a:ext cx="19080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1" h="532">
                <a:moveTo>
                  <a:pt x="265" y="40"/>
                </a:moveTo>
                <a:cubicBezTo>
                  <a:pt x="390" y="40"/>
                  <a:pt x="492" y="141"/>
                  <a:pt x="492" y="266"/>
                </a:cubicBezTo>
                <a:cubicBezTo>
                  <a:pt x="492" y="391"/>
                  <a:pt x="390" y="493"/>
                  <a:pt x="265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5" y="40"/>
                </a:cubicBezTo>
                <a:close/>
                <a:moveTo>
                  <a:pt x="265" y="532"/>
                </a:moveTo>
                <a:cubicBezTo>
                  <a:pt x="412" y="532"/>
                  <a:pt x="531" y="413"/>
                  <a:pt x="531" y="266"/>
                </a:cubicBezTo>
                <a:cubicBezTo>
                  <a:pt x="531" y="120"/>
                  <a:pt x="412" y="0"/>
                  <a:pt x="265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5" y="5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3" name="Freeform 1382">
            <a:extLst>
              <a:ext uri="{FF2B5EF4-FFF2-40B4-BE49-F238E27FC236}">
                <a16:creationId xmlns:a16="http://schemas.microsoft.com/office/drawing/2014/main" id="{C3DD6BD1-5F8C-174B-99D2-8BB18CD33E0C}"/>
              </a:ext>
            </a:extLst>
          </p:cNvPr>
          <p:cNvSpPr/>
          <p:nvPr/>
        </p:nvSpPr>
        <p:spPr>
          <a:xfrm>
            <a:off x="5516233" y="5419818"/>
            <a:ext cx="9576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6">
                <a:moveTo>
                  <a:pt x="106" y="134"/>
                </a:moveTo>
                <a:lnTo>
                  <a:pt x="12" y="233"/>
                </a:lnTo>
                <a:cubicBezTo>
                  <a:pt x="4" y="241"/>
                  <a:pt x="4" y="253"/>
                  <a:pt x="12" y="261"/>
                </a:cubicBezTo>
                <a:cubicBezTo>
                  <a:pt x="16" y="265"/>
                  <a:pt x="21" y="266"/>
                  <a:pt x="26" y="266"/>
                </a:cubicBezTo>
                <a:cubicBezTo>
                  <a:pt x="31" y="266"/>
                  <a:pt x="36" y="264"/>
                  <a:pt x="40" y="260"/>
                </a:cubicBezTo>
                <a:lnTo>
                  <a:pt x="134" y="161"/>
                </a:lnTo>
                <a:lnTo>
                  <a:pt x="234" y="255"/>
                </a:lnTo>
                <a:cubicBezTo>
                  <a:pt x="237" y="259"/>
                  <a:pt x="242" y="261"/>
                  <a:pt x="247" y="261"/>
                </a:cubicBezTo>
                <a:cubicBezTo>
                  <a:pt x="252" y="261"/>
                  <a:pt x="258" y="258"/>
                  <a:pt x="261" y="254"/>
                </a:cubicBezTo>
                <a:cubicBezTo>
                  <a:pt x="269" y="247"/>
                  <a:pt x="269" y="234"/>
                  <a:pt x="261" y="227"/>
                </a:cubicBezTo>
                <a:lnTo>
                  <a:pt x="162" y="132"/>
                </a:lnTo>
                <a:lnTo>
                  <a:pt x="256" y="33"/>
                </a:lnTo>
                <a:cubicBezTo>
                  <a:pt x="263" y="25"/>
                  <a:pt x="263" y="13"/>
                  <a:pt x="255" y="5"/>
                </a:cubicBezTo>
                <a:cubicBezTo>
                  <a:pt x="247" y="-2"/>
                  <a:pt x="235" y="-2"/>
                  <a:pt x="227" y="6"/>
                </a:cubicBezTo>
                <a:lnTo>
                  <a:pt x="133" y="105"/>
                </a:lnTo>
                <a:lnTo>
                  <a:pt x="34" y="11"/>
                </a:lnTo>
                <a:cubicBezTo>
                  <a:pt x="26" y="4"/>
                  <a:pt x="13" y="4"/>
                  <a:pt x="6" y="12"/>
                </a:cubicBezTo>
                <a:cubicBezTo>
                  <a:pt x="-2" y="20"/>
                  <a:pt x="-1" y="32"/>
                  <a:pt x="6" y="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4" name="Freeform 1383">
            <a:extLst>
              <a:ext uri="{FF2B5EF4-FFF2-40B4-BE49-F238E27FC236}">
                <a16:creationId xmlns:a16="http://schemas.microsoft.com/office/drawing/2014/main" id="{5CE97734-DB12-7641-B160-D791D1050A1F}"/>
              </a:ext>
            </a:extLst>
          </p:cNvPr>
          <p:cNvSpPr/>
          <p:nvPr/>
        </p:nvSpPr>
        <p:spPr>
          <a:xfrm>
            <a:off x="4867873" y="5625378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5" name="Freeform 1384">
            <a:extLst>
              <a:ext uri="{FF2B5EF4-FFF2-40B4-BE49-F238E27FC236}">
                <a16:creationId xmlns:a16="http://schemas.microsoft.com/office/drawing/2014/main" id="{0BA86A8C-9599-6541-8E81-56052B388C4E}"/>
              </a:ext>
            </a:extLst>
          </p:cNvPr>
          <p:cNvSpPr/>
          <p:nvPr/>
        </p:nvSpPr>
        <p:spPr>
          <a:xfrm>
            <a:off x="4956793" y="5461217"/>
            <a:ext cx="27360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1" h="497">
                <a:moveTo>
                  <a:pt x="761" y="408"/>
                </a:moveTo>
                <a:cubicBezTo>
                  <a:pt x="750" y="312"/>
                  <a:pt x="727" y="260"/>
                  <a:pt x="690" y="244"/>
                </a:cubicBezTo>
                <a:cubicBezTo>
                  <a:pt x="663" y="233"/>
                  <a:pt x="643" y="229"/>
                  <a:pt x="625" y="225"/>
                </a:cubicBezTo>
                <a:cubicBezTo>
                  <a:pt x="594" y="219"/>
                  <a:pt x="574" y="215"/>
                  <a:pt x="541" y="178"/>
                </a:cubicBezTo>
                <a:cubicBezTo>
                  <a:pt x="481" y="112"/>
                  <a:pt x="433" y="72"/>
                  <a:pt x="379" y="45"/>
                </a:cubicBezTo>
                <a:cubicBezTo>
                  <a:pt x="319" y="15"/>
                  <a:pt x="250" y="0"/>
                  <a:pt x="164" y="0"/>
                </a:cubicBezTo>
                <a:cubicBezTo>
                  <a:pt x="163" y="0"/>
                  <a:pt x="162" y="0"/>
                  <a:pt x="161" y="0"/>
                </a:cubicBezTo>
                <a:cubicBezTo>
                  <a:pt x="140" y="0"/>
                  <a:pt x="74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39" y="36"/>
                </a:lnTo>
                <a:cubicBezTo>
                  <a:pt x="74" y="36"/>
                  <a:pt x="140" y="36"/>
                  <a:pt x="161" y="36"/>
                </a:cubicBezTo>
                <a:cubicBezTo>
                  <a:pt x="243" y="36"/>
                  <a:pt x="307" y="49"/>
                  <a:pt x="363" y="77"/>
                </a:cubicBezTo>
                <a:cubicBezTo>
                  <a:pt x="412" y="102"/>
                  <a:pt x="458" y="139"/>
                  <a:pt x="515" y="202"/>
                </a:cubicBezTo>
                <a:cubicBezTo>
                  <a:pt x="556" y="247"/>
                  <a:pt x="584" y="253"/>
                  <a:pt x="617" y="260"/>
                </a:cubicBezTo>
                <a:cubicBezTo>
                  <a:pt x="635" y="264"/>
                  <a:pt x="653" y="267"/>
                  <a:pt x="676" y="277"/>
                </a:cubicBezTo>
                <a:cubicBezTo>
                  <a:pt x="702" y="288"/>
                  <a:pt x="716" y="345"/>
                  <a:pt x="723" y="390"/>
                </a:cubicBezTo>
                <a:lnTo>
                  <a:pt x="626" y="387"/>
                </a:lnTo>
                <a:cubicBezTo>
                  <a:pt x="616" y="387"/>
                  <a:pt x="608" y="394"/>
                  <a:pt x="607" y="404"/>
                </a:cubicBezTo>
                <a:cubicBezTo>
                  <a:pt x="607" y="414"/>
                  <a:pt x="615" y="422"/>
                  <a:pt x="625" y="422"/>
                </a:cubicBezTo>
                <a:lnTo>
                  <a:pt x="725" y="425"/>
                </a:lnTo>
                <a:cubicBezTo>
                  <a:pt x="723" y="433"/>
                  <a:pt x="720" y="440"/>
                  <a:pt x="715" y="446"/>
                </a:cubicBezTo>
                <a:cubicBezTo>
                  <a:pt x="707" y="456"/>
                  <a:pt x="696" y="461"/>
                  <a:pt x="684" y="462"/>
                </a:cubicBezTo>
                <a:cubicBezTo>
                  <a:pt x="683" y="462"/>
                  <a:pt x="682" y="462"/>
                  <a:pt x="681" y="462"/>
                </a:cubicBezTo>
                <a:lnTo>
                  <a:pt x="640" y="461"/>
                </a:lnTo>
                <a:cubicBezTo>
                  <a:pt x="630" y="461"/>
                  <a:pt x="622" y="469"/>
                  <a:pt x="622" y="479"/>
                </a:cubicBezTo>
                <a:cubicBezTo>
                  <a:pt x="622" y="489"/>
                  <a:pt x="630" y="497"/>
                  <a:pt x="640" y="497"/>
                </a:cubicBezTo>
                <a:lnTo>
                  <a:pt x="681" y="497"/>
                </a:lnTo>
                <a:cubicBezTo>
                  <a:pt x="683" y="497"/>
                  <a:pt x="684" y="497"/>
                  <a:pt x="685" y="497"/>
                </a:cubicBezTo>
                <a:cubicBezTo>
                  <a:pt x="707" y="496"/>
                  <a:pt x="727" y="486"/>
                  <a:pt x="742" y="470"/>
                </a:cubicBezTo>
                <a:cubicBezTo>
                  <a:pt x="756" y="453"/>
                  <a:pt x="763" y="430"/>
                  <a:pt x="761" y="40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6" name="Freeform 1385">
            <a:extLst>
              <a:ext uri="{FF2B5EF4-FFF2-40B4-BE49-F238E27FC236}">
                <a16:creationId xmlns:a16="http://schemas.microsoft.com/office/drawing/2014/main" id="{C0A03181-921D-1249-9FB9-E592971DBD95}"/>
              </a:ext>
            </a:extLst>
          </p:cNvPr>
          <p:cNvSpPr/>
          <p:nvPr/>
        </p:nvSpPr>
        <p:spPr>
          <a:xfrm>
            <a:off x="5021233" y="5483177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6" y="36"/>
                </a:moveTo>
                <a:cubicBezTo>
                  <a:pt x="61" y="38"/>
                  <a:pt x="87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6" y="189"/>
                  <a:pt x="247" y="195"/>
                  <a:pt x="282" y="195"/>
                </a:cubicBezTo>
                <a:cubicBezTo>
                  <a:pt x="288" y="195"/>
                  <a:pt x="293" y="192"/>
                  <a:pt x="297" y="187"/>
                </a:cubicBezTo>
                <a:cubicBezTo>
                  <a:pt x="300" y="182"/>
                  <a:pt x="300" y="176"/>
                  <a:pt x="298" y="170"/>
                </a:cubicBezTo>
                <a:cubicBezTo>
                  <a:pt x="287" y="144"/>
                  <a:pt x="193" y="59"/>
                  <a:pt x="125" y="25"/>
                </a:cubicBezTo>
                <a:cubicBezTo>
                  <a:pt x="92" y="8"/>
                  <a:pt x="55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7" name="Freeform 1386">
            <a:extLst>
              <a:ext uri="{FF2B5EF4-FFF2-40B4-BE49-F238E27FC236}">
                <a16:creationId xmlns:a16="http://schemas.microsoft.com/office/drawing/2014/main" id="{FFEF76D7-3277-1B40-B5F8-1D198140B684}"/>
              </a:ext>
            </a:extLst>
          </p:cNvPr>
          <p:cNvSpPr/>
          <p:nvPr/>
        </p:nvSpPr>
        <p:spPr>
          <a:xfrm>
            <a:off x="5021233" y="5555897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6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8" name="Freeform 1387">
            <a:extLst>
              <a:ext uri="{FF2B5EF4-FFF2-40B4-BE49-F238E27FC236}">
                <a16:creationId xmlns:a16="http://schemas.microsoft.com/office/drawing/2014/main" id="{2DD4A5EF-2287-F348-B765-A3428EC17F80}"/>
              </a:ext>
            </a:extLst>
          </p:cNvPr>
          <p:cNvSpPr/>
          <p:nvPr/>
        </p:nvSpPr>
        <p:spPr>
          <a:xfrm>
            <a:off x="5097193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9" name="Freeform 1388">
            <a:extLst>
              <a:ext uri="{FF2B5EF4-FFF2-40B4-BE49-F238E27FC236}">
                <a16:creationId xmlns:a16="http://schemas.microsoft.com/office/drawing/2014/main" id="{51ABAD97-02B9-8046-B4C0-081F083DF1F9}"/>
              </a:ext>
            </a:extLst>
          </p:cNvPr>
          <p:cNvSpPr/>
          <p:nvPr/>
        </p:nvSpPr>
        <p:spPr>
          <a:xfrm>
            <a:off x="4782193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9" y="39"/>
                  <a:pt x="167" y="68"/>
                  <a:pt x="167" y="103"/>
                </a:cubicBezTo>
                <a:cubicBezTo>
                  <a:pt x="167" y="138"/>
                  <a:pt x="139" y="167"/>
                  <a:pt x="103" y="167"/>
                </a:cubicBezTo>
                <a:close/>
                <a:moveTo>
                  <a:pt x="103" y="0"/>
                </a:moveTo>
                <a:cubicBezTo>
                  <a:pt x="47" y="0"/>
                  <a:pt x="0" y="46"/>
                  <a:pt x="0" y="103"/>
                </a:cubicBezTo>
                <a:cubicBezTo>
                  <a:pt x="0" y="160"/>
                  <a:pt x="47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0" name="Freeform 1389">
            <a:extLst>
              <a:ext uri="{FF2B5EF4-FFF2-40B4-BE49-F238E27FC236}">
                <a16:creationId xmlns:a16="http://schemas.microsoft.com/office/drawing/2014/main" id="{838C629E-3340-1C4D-B7A6-B8539C7A1E79}"/>
              </a:ext>
            </a:extLst>
          </p:cNvPr>
          <p:cNvSpPr/>
          <p:nvPr/>
        </p:nvSpPr>
        <p:spPr>
          <a:xfrm>
            <a:off x="4863553" y="5591897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6" y="17"/>
                  <a:pt x="607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0" y="27"/>
                  <a:pt x="7" y="35"/>
                  <a:pt x="17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1" name="Freeform 1390">
            <a:extLst>
              <a:ext uri="{FF2B5EF4-FFF2-40B4-BE49-F238E27FC236}">
                <a16:creationId xmlns:a16="http://schemas.microsoft.com/office/drawing/2014/main" id="{DBB54193-9061-1E4B-B564-FC2C834DA2D2}"/>
              </a:ext>
            </a:extLst>
          </p:cNvPr>
          <p:cNvSpPr/>
          <p:nvPr/>
        </p:nvSpPr>
        <p:spPr>
          <a:xfrm>
            <a:off x="4708033" y="5461217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1" y="71"/>
                </a:lnTo>
                <a:lnTo>
                  <a:pt x="61" y="70"/>
                </a:lnTo>
                <a:cubicBezTo>
                  <a:pt x="61" y="51"/>
                  <a:pt x="77" y="36"/>
                  <a:pt x="95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5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69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69" y="454"/>
                </a:lnTo>
                <a:cubicBezTo>
                  <a:pt x="51" y="454"/>
                  <a:pt x="36" y="439"/>
                  <a:pt x="35" y="421"/>
                </a:cubicBezTo>
                <a:lnTo>
                  <a:pt x="38" y="387"/>
                </a:lnTo>
                <a:lnTo>
                  <a:pt x="174" y="391"/>
                </a:lnTo>
                <a:lnTo>
                  <a:pt x="175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2" name="Freeform 1391">
            <a:extLst>
              <a:ext uri="{FF2B5EF4-FFF2-40B4-BE49-F238E27FC236}">
                <a16:creationId xmlns:a16="http://schemas.microsoft.com/office/drawing/2014/main" id="{DB8DDD37-E51B-2D48-8952-BB8654815236}"/>
              </a:ext>
            </a:extLst>
          </p:cNvPr>
          <p:cNvSpPr/>
          <p:nvPr/>
        </p:nvSpPr>
        <p:spPr>
          <a:xfrm>
            <a:off x="4757714" y="5371937"/>
            <a:ext cx="19080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1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2" y="532"/>
                  <a:pt x="531" y="413"/>
                  <a:pt x="531" y="266"/>
                </a:cubicBezTo>
                <a:cubicBezTo>
                  <a:pt x="531" y="120"/>
                  <a:pt x="412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3" name="Freeform 1392">
            <a:extLst>
              <a:ext uri="{FF2B5EF4-FFF2-40B4-BE49-F238E27FC236}">
                <a16:creationId xmlns:a16="http://schemas.microsoft.com/office/drawing/2014/main" id="{285717A4-FBEC-4C44-BB54-8EDFE3B88DBE}"/>
              </a:ext>
            </a:extLst>
          </p:cNvPr>
          <p:cNvSpPr/>
          <p:nvPr/>
        </p:nvSpPr>
        <p:spPr>
          <a:xfrm>
            <a:off x="4793713" y="5416936"/>
            <a:ext cx="11916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" h="283">
                <a:moveTo>
                  <a:pt x="101" y="277"/>
                </a:moveTo>
                <a:cubicBezTo>
                  <a:pt x="101" y="277"/>
                  <a:pt x="102" y="277"/>
                  <a:pt x="102" y="278"/>
                </a:cubicBezTo>
                <a:lnTo>
                  <a:pt x="103" y="278"/>
                </a:lnTo>
                <a:cubicBezTo>
                  <a:pt x="103" y="279"/>
                  <a:pt x="104" y="279"/>
                  <a:pt x="104" y="279"/>
                </a:cubicBezTo>
                <a:lnTo>
                  <a:pt x="105" y="280"/>
                </a:lnTo>
                <a:lnTo>
                  <a:pt x="106" y="280"/>
                </a:lnTo>
                <a:lnTo>
                  <a:pt x="106" y="281"/>
                </a:lnTo>
                <a:cubicBezTo>
                  <a:pt x="107" y="281"/>
                  <a:pt x="107" y="281"/>
                  <a:pt x="107" y="281"/>
                </a:cubicBezTo>
                <a:cubicBezTo>
                  <a:pt x="108" y="281"/>
                  <a:pt x="108" y="281"/>
                  <a:pt x="108" y="281"/>
                </a:cubicBezTo>
                <a:lnTo>
                  <a:pt x="109" y="282"/>
                </a:lnTo>
                <a:lnTo>
                  <a:pt x="110" y="282"/>
                </a:lnTo>
                <a:lnTo>
                  <a:pt x="111" y="282"/>
                </a:lnTo>
                <a:lnTo>
                  <a:pt x="112" y="282"/>
                </a:lnTo>
                <a:lnTo>
                  <a:pt x="113" y="283"/>
                </a:lnTo>
                <a:cubicBezTo>
                  <a:pt x="114" y="283"/>
                  <a:pt x="115" y="283"/>
                  <a:pt x="115" y="283"/>
                </a:cubicBezTo>
                <a:cubicBezTo>
                  <a:pt x="116" y="283"/>
                  <a:pt x="117" y="283"/>
                  <a:pt x="117" y="283"/>
                </a:cubicBezTo>
                <a:lnTo>
                  <a:pt x="118" y="282"/>
                </a:lnTo>
                <a:lnTo>
                  <a:pt x="119" y="282"/>
                </a:lnTo>
                <a:lnTo>
                  <a:pt x="120" y="282"/>
                </a:lnTo>
                <a:lnTo>
                  <a:pt x="121" y="282"/>
                </a:lnTo>
                <a:lnTo>
                  <a:pt x="122" y="281"/>
                </a:lnTo>
                <a:lnTo>
                  <a:pt x="123" y="281"/>
                </a:lnTo>
                <a:lnTo>
                  <a:pt x="124" y="281"/>
                </a:lnTo>
                <a:cubicBezTo>
                  <a:pt x="124" y="280"/>
                  <a:pt x="125" y="280"/>
                  <a:pt x="125" y="280"/>
                </a:cubicBezTo>
                <a:lnTo>
                  <a:pt x="126" y="280"/>
                </a:lnTo>
                <a:cubicBezTo>
                  <a:pt x="126" y="279"/>
                  <a:pt x="126" y="279"/>
                  <a:pt x="127" y="279"/>
                </a:cubicBezTo>
                <a:lnTo>
                  <a:pt x="127" y="278"/>
                </a:lnTo>
                <a:cubicBezTo>
                  <a:pt x="128" y="278"/>
                  <a:pt x="128" y="278"/>
                  <a:pt x="129" y="277"/>
                </a:cubicBezTo>
                <a:cubicBezTo>
                  <a:pt x="130" y="276"/>
                  <a:pt x="130" y="276"/>
                  <a:pt x="130" y="275"/>
                </a:cubicBezTo>
                <a:lnTo>
                  <a:pt x="327" y="32"/>
                </a:lnTo>
                <a:cubicBezTo>
                  <a:pt x="334" y="23"/>
                  <a:pt x="333" y="11"/>
                  <a:pt x="324" y="4"/>
                </a:cubicBezTo>
                <a:cubicBezTo>
                  <a:pt x="316" y="-3"/>
                  <a:pt x="303" y="-1"/>
                  <a:pt x="296" y="7"/>
                </a:cubicBezTo>
                <a:lnTo>
                  <a:pt x="114" y="233"/>
                </a:lnTo>
                <a:lnTo>
                  <a:pt x="34" y="152"/>
                </a:lnTo>
                <a:cubicBezTo>
                  <a:pt x="26" y="144"/>
                  <a:pt x="14" y="144"/>
                  <a:pt x="6" y="152"/>
                </a:cubicBezTo>
                <a:cubicBezTo>
                  <a:pt x="-2" y="159"/>
                  <a:pt x="-2" y="172"/>
                  <a:pt x="5" y="1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4" name="Freeform 1393">
            <a:extLst>
              <a:ext uri="{FF2B5EF4-FFF2-40B4-BE49-F238E27FC236}">
                <a16:creationId xmlns:a16="http://schemas.microsoft.com/office/drawing/2014/main" id="{30357C95-3C1E-5E4A-B10B-D3A27E33681C}"/>
              </a:ext>
            </a:extLst>
          </p:cNvPr>
          <p:cNvSpPr/>
          <p:nvPr/>
        </p:nvSpPr>
        <p:spPr>
          <a:xfrm>
            <a:off x="4151113" y="5625378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5" y="4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5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5" name="Freeform 1394">
            <a:extLst>
              <a:ext uri="{FF2B5EF4-FFF2-40B4-BE49-F238E27FC236}">
                <a16:creationId xmlns:a16="http://schemas.microsoft.com/office/drawing/2014/main" id="{81BE1214-A289-F74B-9E16-5BC092EB1DBC}"/>
              </a:ext>
            </a:extLst>
          </p:cNvPr>
          <p:cNvSpPr/>
          <p:nvPr/>
        </p:nvSpPr>
        <p:spPr>
          <a:xfrm>
            <a:off x="4240394" y="5461217"/>
            <a:ext cx="27360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1" h="497">
                <a:moveTo>
                  <a:pt x="760" y="408"/>
                </a:moveTo>
                <a:cubicBezTo>
                  <a:pt x="749" y="312"/>
                  <a:pt x="727" y="260"/>
                  <a:pt x="689" y="244"/>
                </a:cubicBezTo>
                <a:cubicBezTo>
                  <a:pt x="662" y="233"/>
                  <a:pt x="642" y="229"/>
                  <a:pt x="624" y="225"/>
                </a:cubicBezTo>
                <a:cubicBezTo>
                  <a:pt x="594" y="219"/>
                  <a:pt x="574" y="215"/>
                  <a:pt x="540" y="178"/>
                </a:cubicBezTo>
                <a:cubicBezTo>
                  <a:pt x="480" y="112"/>
                  <a:pt x="432" y="72"/>
                  <a:pt x="378" y="45"/>
                </a:cubicBezTo>
                <a:cubicBezTo>
                  <a:pt x="318" y="15"/>
                  <a:pt x="250" y="0"/>
                  <a:pt x="164" y="0"/>
                </a:cubicBezTo>
                <a:cubicBezTo>
                  <a:pt x="162" y="0"/>
                  <a:pt x="161" y="0"/>
                  <a:pt x="160" y="0"/>
                </a:cubicBezTo>
                <a:cubicBezTo>
                  <a:pt x="139" y="0"/>
                  <a:pt x="74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38" y="36"/>
                </a:lnTo>
                <a:cubicBezTo>
                  <a:pt x="74" y="36"/>
                  <a:pt x="139" y="36"/>
                  <a:pt x="160" y="36"/>
                </a:cubicBezTo>
                <a:cubicBezTo>
                  <a:pt x="242" y="36"/>
                  <a:pt x="307" y="49"/>
                  <a:pt x="362" y="77"/>
                </a:cubicBezTo>
                <a:cubicBezTo>
                  <a:pt x="412" y="102"/>
                  <a:pt x="457" y="139"/>
                  <a:pt x="514" y="202"/>
                </a:cubicBezTo>
                <a:cubicBezTo>
                  <a:pt x="555" y="247"/>
                  <a:pt x="584" y="253"/>
                  <a:pt x="617" y="260"/>
                </a:cubicBezTo>
                <a:cubicBezTo>
                  <a:pt x="634" y="264"/>
                  <a:pt x="652" y="267"/>
                  <a:pt x="675" y="277"/>
                </a:cubicBezTo>
                <a:cubicBezTo>
                  <a:pt x="702" y="288"/>
                  <a:pt x="715" y="345"/>
                  <a:pt x="722" y="390"/>
                </a:cubicBezTo>
                <a:lnTo>
                  <a:pt x="625" y="387"/>
                </a:lnTo>
                <a:cubicBezTo>
                  <a:pt x="615" y="387"/>
                  <a:pt x="607" y="394"/>
                  <a:pt x="607" y="404"/>
                </a:cubicBezTo>
                <a:cubicBezTo>
                  <a:pt x="607" y="414"/>
                  <a:pt x="614" y="422"/>
                  <a:pt x="624" y="422"/>
                </a:cubicBezTo>
                <a:lnTo>
                  <a:pt x="724" y="425"/>
                </a:lnTo>
                <a:cubicBezTo>
                  <a:pt x="723" y="433"/>
                  <a:pt x="719" y="440"/>
                  <a:pt x="714" y="446"/>
                </a:cubicBezTo>
                <a:cubicBezTo>
                  <a:pt x="706" y="456"/>
                  <a:pt x="695" y="461"/>
                  <a:pt x="683" y="462"/>
                </a:cubicBezTo>
                <a:cubicBezTo>
                  <a:pt x="682" y="462"/>
                  <a:pt x="681" y="462"/>
                  <a:pt x="681" y="462"/>
                </a:cubicBezTo>
                <a:lnTo>
                  <a:pt x="639" y="461"/>
                </a:lnTo>
                <a:cubicBezTo>
                  <a:pt x="629" y="461"/>
                  <a:pt x="622" y="469"/>
                  <a:pt x="621" y="479"/>
                </a:cubicBezTo>
                <a:cubicBezTo>
                  <a:pt x="621" y="489"/>
                  <a:pt x="629" y="497"/>
                  <a:pt x="639" y="497"/>
                </a:cubicBezTo>
                <a:lnTo>
                  <a:pt x="681" y="497"/>
                </a:lnTo>
                <a:cubicBezTo>
                  <a:pt x="682" y="497"/>
                  <a:pt x="683" y="497"/>
                  <a:pt x="684" y="497"/>
                </a:cubicBezTo>
                <a:cubicBezTo>
                  <a:pt x="706" y="496"/>
                  <a:pt x="726" y="486"/>
                  <a:pt x="741" y="470"/>
                </a:cubicBezTo>
                <a:cubicBezTo>
                  <a:pt x="756" y="453"/>
                  <a:pt x="763" y="430"/>
                  <a:pt x="760" y="40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6" name="Freeform 1395">
            <a:extLst>
              <a:ext uri="{FF2B5EF4-FFF2-40B4-BE49-F238E27FC236}">
                <a16:creationId xmlns:a16="http://schemas.microsoft.com/office/drawing/2014/main" id="{084EE48C-0558-3240-A01E-FD61344189EC}"/>
              </a:ext>
            </a:extLst>
          </p:cNvPr>
          <p:cNvSpPr/>
          <p:nvPr/>
        </p:nvSpPr>
        <p:spPr>
          <a:xfrm>
            <a:off x="4304833" y="5483177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5" y="36"/>
                </a:moveTo>
                <a:cubicBezTo>
                  <a:pt x="61" y="38"/>
                  <a:pt x="86" y="45"/>
                  <a:pt x="109" y="56"/>
                </a:cubicBezTo>
                <a:cubicBezTo>
                  <a:pt x="155" y="80"/>
                  <a:pt x="211" y="127"/>
                  <a:pt x="242" y="157"/>
                </a:cubicBezTo>
                <a:cubicBezTo>
                  <a:pt x="214" y="155"/>
                  <a:pt x="182" y="151"/>
                  <a:pt x="151" y="148"/>
                </a:cubicBezTo>
                <a:cubicBezTo>
                  <a:pt x="110" y="143"/>
                  <a:pt x="68" y="138"/>
                  <a:pt x="35" y="136"/>
                </a:cubicBezTo>
                <a:close/>
                <a:moveTo>
                  <a:pt x="147" y="183"/>
                </a:moveTo>
                <a:cubicBezTo>
                  <a:pt x="196" y="189"/>
                  <a:pt x="246" y="195"/>
                  <a:pt x="281" y="195"/>
                </a:cubicBezTo>
                <a:cubicBezTo>
                  <a:pt x="287" y="195"/>
                  <a:pt x="293" y="192"/>
                  <a:pt x="296" y="187"/>
                </a:cubicBezTo>
                <a:cubicBezTo>
                  <a:pt x="299" y="182"/>
                  <a:pt x="300" y="176"/>
                  <a:pt x="297" y="170"/>
                </a:cubicBezTo>
                <a:cubicBezTo>
                  <a:pt x="286" y="144"/>
                  <a:pt x="193" y="59"/>
                  <a:pt x="124" y="25"/>
                </a:cubicBezTo>
                <a:cubicBezTo>
                  <a:pt x="92" y="8"/>
                  <a:pt x="55" y="0"/>
                  <a:pt x="17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7" y="171"/>
                </a:cubicBezTo>
                <a:cubicBezTo>
                  <a:pt x="50" y="171"/>
                  <a:pt x="100" y="177"/>
                  <a:pt x="147" y="1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7" name="Freeform 1396">
            <a:extLst>
              <a:ext uri="{FF2B5EF4-FFF2-40B4-BE49-F238E27FC236}">
                <a16:creationId xmlns:a16="http://schemas.microsoft.com/office/drawing/2014/main" id="{24B80546-9465-CD4B-8D04-DD3AA279B472}"/>
              </a:ext>
            </a:extLst>
          </p:cNvPr>
          <p:cNvSpPr/>
          <p:nvPr/>
        </p:nvSpPr>
        <p:spPr>
          <a:xfrm>
            <a:off x="4304833" y="5555897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7" y="36"/>
                </a:moveTo>
                <a:lnTo>
                  <a:pt x="76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6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8" name="Freeform 1397">
            <a:extLst>
              <a:ext uri="{FF2B5EF4-FFF2-40B4-BE49-F238E27FC236}">
                <a16:creationId xmlns:a16="http://schemas.microsoft.com/office/drawing/2014/main" id="{55C21177-C73D-9D47-A35E-D340BED7A598}"/>
              </a:ext>
            </a:extLst>
          </p:cNvPr>
          <p:cNvSpPr/>
          <p:nvPr/>
        </p:nvSpPr>
        <p:spPr>
          <a:xfrm>
            <a:off x="4380433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9" name="Freeform 1398">
            <a:extLst>
              <a:ext uri="{FF2B5EF4-FFF2-40B4-BE49-F238E27FC236}">
                <a16:creationId xmlns:a16="http://schemas.microsoft.com/office/drawing/2014/main" id="{95DBAA18-3DBE-424E-BEA1-66E7919B9BC7}"/>
              </a:ext>
            </a:extLst>
          </p:cNvPr>
          <p:cNvSpPr/>
          <p:nvPr/>
        </p:nvSpPr>
        <p:spPr>
          <a:xfrm>
            <a:off x="4065792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0" name="Freeform 1399">
            <a:extLst>
              <a:ext uri="{FF2B5EF4-FFF2-40B4-BE49-F238E27FC236}">
                <a16:creationId xmlns:a16="http://schemas.microsoft.com/office/drawing/2014/main" id="{93DFDCE1-721B-CE47-A710-6B6D743C5FBC}"/>
              </a:ext>
            </a:extLst>
          </p:cNvPr>
          <p:cNvSpPr/>
          <p:nvPr/>
        </p:nvSpPr>
        <p:spPr>
          <a:xfrm>
            <a:off x="4146794" y="5591897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7" y="17"/>
                  <a:pt x="607" y="16"/>
                </a:cubicBezTo>
                <a:lnTo>
                  <a:pt x="18" y="0"/>
                </a:lnTo>
                <a:cubicBezTo>
                  <a:pt x="9" y="0"/>
                  <a:pt x="0" y="7"/>
                  <a:pt x="0" y="17"/>
                </a:cubicBezTo>
                <a:cubicBezTo>
                  <a:pt x="0" y="27"/>
                  <a:pt x="8" y="35"/>
                  <a:pt x="17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1" name="Freeform 1400">
            <a:extLst>
              <a:ext uri="{FF2B5EF4-FFF2-40B4-BE49-F238E27FC236}">
                <a16:creationId xmlns:a16="http://schemas.microsoft.com/office/drawing/2014/main" id="{87914640-8757-3D49-B0E2-CEB4ECA4146A}"/>
              </a:ext>
            </a:extLst>
          </p:cNvPr>
          <p:cNvSpPr/>
          <p:nvPr/>
        </p:nvSpPr>
        <p:spPr>
          <a:xfrm>
            <a:off x="3991274" y="5461217"/>
            <a:ext cx="6912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490">
                <a:moveTo>
                  <a:pt x="175" y="355"/>
                </a:moveTo>
                <a:lnTo>
                  <a:pt x="41" y="352"/>
                </a:lnTo>
                <a:lnTo>
                  <a:pt x="62" y="71"/>
                </a:lnTo>
                <a:lnTo>
                  <a:pt x="62" y="70"/>
                </a:lnTo>
                <a:cubicBezTo>
                  <a:pt x="62" y="51"/>
                  <a:pt x="77" y="36"/>
                  <a:pt x="96" y="36"/>
                </a:cubicBezTo>
                <a:cubicBezTo>
                  <a:pt x="106" y="36"/>
                  <a:pt x="113" y="28"/>
                  <a:pt x="113" y="18"/>
                </a:cubicBezTo>
                <a:cubicBezTo>
                  <a:pt x="113" y="8"/>
                  <a:pt x="106" y="0"/>
                  <a:pt x="96" y="0"/>
                </a:cubicBezTo>
                <a:cubicBezTo>
                  <a:pt x="58" y="0"/>
                  <a:pt x="27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2" y="490"/>
                  <a:pt x="70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70" y="454"/>
                </a:lnTo>
                <a:cubicBezTo>
                  <a:pt x="51" y="454"/>
                  <a:pt x="36" y="439"/>
                  <a:pt x="36" y="421"/>
                </a:cubicBezTo>
                <a:lnTo>
                  <a:pt x="38" y="387"/>
                </a:lnTo>
                <a:cubicBezTo>
                  <a:pt x="39" y="387"/>
                  <a:pt x="39" y="387"/>
                  <a:pt x="39" y="387"/>
                </a:cubicBezTo>
                <a:lnTo>
                  <a:pt x="174" y="391"/>
                </a:lnTo>
                <a:cubicBezTo>
                  <a:pt x="175" y="391"/>
                  <a:pt x="175" y="391"/>
                  <a:pt x="175" y="391"/>
                </a:cubicBezTo>
                <a:cubicBezTo>
                  <a:pt x="184" y="391"/>
                  <a:pt x="192" y="383"/>
                  <a:pt x="193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2" name="Freeform 1401">
            <a:extLst>
              <a:ext uri="{FF2B5EF4-FFF2-40B4-BE49-F238E27FC236}">
                <a16:creationId xmlns:a16="http://schemas.microsoft.com/office/drawing/2014/main" id="{7A83B756-44CF-424D-8AEE-782A925A2422}"/>
              </a:ext>
            </a:extLst>
          </p:cNvPr>
          <p:cNvSpPr/>
          <p:nvPr/>
        </p:nvSpPr>
        <p:spPr>
          <a:xfrm>
            <a:off x="4040953" y="5371937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40" y="391"/>
                  <a:pt x="40" y="266"/>
                </a:cubicBezTo>
                <a:cubicBezTo>
                  <a:pt x="40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3" y="532"/>
                  <a:pt x="532" y="413"/>
                  <a:pt x="532" y="266"/>
                </a:cubicBezTo>
                <a:cubicBezTo>
                  <a:pt x="532" y="120"/>
                  <a:pt x="413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3" name="Freeform 1402">
            <a:extLst>
              <a:ext uri="{FF2B5EF4-FFF2-40B4-BE49-F238E27FC236}">
                <a16:creationId xmlns:a16="http://schemas.microsoft.com/office/drawing/2014/main" id="{FA19374C-D105-404D-BF51-127F7B878818}"/>
              </a:ext>
            </a:extLst>
          </p:cNvPr>
          <p:cNvSpPr/>
          <p:nvPr/>
        </p:nvSpPr>
        <p:spPr>
          <a:xfrm>
            <a:off x="4090633" y="5413337"/>
            <a:ext cx="91800" cy="108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6" h="301">
                <a:moveTo>
                  <a:pt x="128" y="131"/>
                </a:moveTo>
                <a:cubicBezTo>
                  <a:pt x="95" y="131"/>
                  <a:pt x="67" y="91"/>
                  <a:pt x="61" y="41"/>
                </a:cubicBezTo>
                <a:lnTo>
                  <a:pt x="196" y="40"/>
                </a:lnTo>
                <a:cubicBezTo>
                  <a:pt x="190" y="91"/>
                  <a:pt x="161" y="131"/>
                  <a:pt x="128" y="131"/>
                </a:cubicBezTo>
                <a:close/>
                <a:moveTo>
                  <a:pt x="196" y="261"/>
                </a:moveTo>
                <a:lnTo>
                  <a:pt x="61" y="262"/>
                </a:lnTo>
                <a:cubicBezTo>
                  <a:pt x="66" y="210"/>
                  <a:pt x="95" y="170"/>
                  <a:pt x="128" y="170"/>
                </a:cubicBezTo>
                <a:cubicBezTo>
                  <a:pt x="161" y="170"/>
                  <a:pt x="190" y="210"/>
                  <a:pt x="196" y="261"/>
                </a:cubicBezTo>
                <a:close/>
                <a:moveTo>
                  <a:pt x="20" y="41"/>
                </a:moveTo>
                <a:lnTo>
                  <a:pt x="21" y="41"/>
                </a:lnTo>
                <a:cubicBezTo>
                  <a:pt x="24" y="72"/>
                  <a:pt x="34" y="101"/>
                  <a:pt x="50" y="124"/>
                </a:cubicBezTo>
                <a:cubicBezTo>
                  <a:pt x="57" y="134"/>
                  <a:pt x="65" y="143"/>
                  <a:pt x="74" y="150"/>
                </a:cubicBezTo>
                <a:cubicBezTo>
                  <a:pt x="65" y="157"/>
                  <a:pt x="57" y="166"/>
                  <a:pt x="50" y="177"/>
                </a:cubicBezTo>
                <a:cubicBezTo>
                  <a:pt x="34" y="200"/>
                  <a:pt x="24" y="230"/>
                  <a:pt x="21" y="262"/>
                </a:cubicBezTo>
                <a:lnTo>
                  <a:pt x="20" y="262"/>
                </a:lnTo>
                <a:cubicBezTo>
                  <a:pt x="10" y="262"/>
                  <a:pt x="1" y="271"/>
                  <a:pt x="1" y="282"/>
                </a:cubicBezTo>
                <a:cubicBezTo>
                  <a:pt x="1" y="292"/>
                  <a:pt x="10" y="301"/>
                  <a:pt x="21" y="301"/>
                </a:cubicBezTo>
                <a:lnTo>
                  <a:pt x="236" y="300"/>
                </a:lnTo>
                <a:cubicBezTo>
                  <a:pt x="247" y="300"/>
                  <a:pt x="256" y="291"/>
                  <a:pt x="256" y="280"/>
                </a:cubicBezTo>
                <a:cubicBezTo>
                  <a:pt x="256" y="269"/>
                  <a:pt x="247" y="261"/>
                  <a:pt x="236" y="261"/>
                </a:cubicBezTo>
                <a:lnTo>
                  <a:pt x="235" y="261"/>
                </a:lnTo>
                <a:cubicBezTo>
                  <a:pt x="232" y="229"/>
                  <a:pt x="223" y="200"/>
                  <a:pt x="207" y="177"/>
                </a:cubicBezTo>
                <a:cubicBezTo>
                  <a:pt x="200" y="166"/>
                  <a:pt x="191" y="157"/>
                  <a:pt x="182" y="150"/>
                </a:cubicBezTo>
                <a:cubicBezTo>
                  <a:pt x="191" y="143"/>
                  <a:pt x="200" y="134"/>
                  <a:pt x="207" y="124"/>
                </a:cubicBezTo>
                <a:cubicBezTo>
                  <a:pt x="223" y="101"/>
                  <a:pt x="232" y="71"/>
                  <a:pt x="235" y="40"/>
                </a:cubicBezTo>
                <a:lnTo>
                  <a:pt x="236" y="40"/>
                </a:lnTo>
                <a:cubicBezTo>
                  <a:pt x="246" y="40"/>
                  <a:pt x="255" y="31"/>
                  <a:pt x="255" y="20"/>
                </a:cubicBezTo>
                <a:cubicBezTo>
                  <a:pt x="255" y="9"/>
                  <a:pt x="246" y="0"/>
                  <a:pt x="235" y="0"/>
                </a:cubicBezTo>
                <a:lnTo>
                  <a:pt x="20" y="1"/>
                </a:lnTo>
                <a:cubicBezTo>
                  <a:pt x="9" y="2"/>
                  <a:pt x="0" y="10"/>
                  <a:pt x="0" y="21"/>
                </a:cubicBezTo>
                <a:cubicBezTo>
                  <a:pt x="0" y="32"/>
                  <a:pt x="9" y="41"/>
                  <a:pt x="20" y="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4" name="Freeform 1403">
            <a:extLst>
              <a:ext uri="{FF2B5EF4-FFF2-40B4-BE49-F238E27FC236}">
                <a16:creationId xmlns:a16="http://schemas.microsoft.com/office/drawing/2014/main" id="{63CD2750-9F15-ED4E-B412-A7D36B0879FD}"/>
              </a:ext>
            </a:extLst>
          </p:cNvPr>
          <p:cNvSpPr/>
          <p:nvPr/>
        </p:nvSpPr>
        <p:spPr>
          <a:xfrm>
            <a:off x="3437233" y="5625378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7" y="36"/>
                  <a:pt x="17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5" name="Freeform 1404">
            <a:extLst>
              <a:ext uri="{FF2B5EF4-FFF2-40B4-BE49-F238E27FC236}">
                <a16:creationId xmlns:a16="http://schemas.microsoft.com/office/drawing/2014/main" id="{EC561889-2F33-4543-947F-F3F47E435A96}"/>
              </a:ext>
            </a:extLst>
          </p:cNvPr>
          <p:cNvSpPr/>
          <p:nvPr/>
        </p:nvSpPr>
        <p:spPr>
          <a:xfrm>
            <a:off x="3526153" y="5461217"/>
            <a:ext cx="27360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1" h="497">
                <a:moveTo>
                  <a:pt x="761" y="408"/>
                </a:moveTo>
                <a:cubicBezTo>
                  <a:pt x="750" y="312"/>
                  <a:pt x="727" y="260"/>
                  <a:pt x="690" y="244"/>
                </a:cubicBezTo>
                <a:cubicBezTo>
                  <a:pt x="663" y="233"/>
                  <a:pt x="643" y="229"/>
                  <a:pt x="625" y="225"/>
                </a:cubicBezTo>
                <a:cubicBezTo>
                  <a:pt x="594" y="219"/>
                  <a:pt x="574" y="215"/>
                  <a:pt x="541" y="178"/>
                </a:cubicBezTo>
                <a:cubicBezTo>
                  <a:pt x="481" y="112"/>
                  <a:pt x="432" y="72"/>
                  <a:pt x="379" y="45"/>
                </a:cubicBezTo>
                <a:cubicBezTo>
                  <a:pt x="319" y="15"/>
                  <a:pt x="250" y="0"/>
                  <a:pt x="164" y="0"/>
                </a:cubicBezTo>
                <a:cubicBezTo>
                  <a:pt x="163" y="0"/>
                  <a:pt x="162" y="0"/>
                  <a:pt x="161" y="0"/>
                </a:cubicBezTo>
                <a:cubicBezTo>
                  <a:pt x="140" y="0"/>
                  <a:pt x="74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39" y="36"/>
                </a:lnTo>
                <a:cubicBezTo>
                  <a:pt x="74" y="36"/>
                  <a:pt x="140" y="36"/>
                  <a:pt x="161" y="36"/>
                </a:cubicBezTo>
                <a:cubicBezTo>
                  <a:pt x="243" y="36"/>
                  <a:pt x="307" y="49"/>
                  <a:pt x="363" y="77"/>
                </a:cubicBezTo>
                <a:cubicBezTo>
                  <a:pt x="412" y="102"/>
                  <a:pt x="458" y="139"/>
                  <a:pt x="514" y="202"/>
                </a:cubicBezTo>
                <a:cubicBezTo>
                  <a:pt x="556" y="247"/>
                  <a:pt x="584" y="253"/>
                  <a:pt x="618" y="260"/>
                </a:cubicBezTo>
                <a:cubicBezTo>
                  <a:pt x="635" y="264"/>
                  <a:pt x="653" y="267"/>
                  <a:pt x="676" y="277"/>
                </a:cubicBezTo>
                <a:cubicBezTo>
                  <a:pt x="702" y="288"/>
                  <a:pt x="716" y="345"/>
                  <a:pt x="722" y="390"/>
                </a:cubicBezTo>
                <a:lnTo>
                  <a:pt x="626" y="387"/>
                </a:lnTo>
                <a:cubicBezTo>
                  <a:pt x="616" y="387"/>
                  <a:pt x="608" y="394"/>
                  <a:pt x="607" y="404"/>
                </a:cubicBezTo>
                <a:cubicBezTo>
                  <a:pt x="607" y="414"/>
                  <a:pt x="615" y="422"/>
                  <a:pt x="625" y="422"/>
                </a:cubicBezTo>
                <a:lnTo>
                  <a:pt x="725" y="425"/>
                </a:lnTo>
                <a:cubicBezTo>
                  <a:pt x="723" y="433"/>
                  <a:pt x="720" y="440"/>
                  <a:pt x="715" y="446"/>
                </a:cubicBezTo>
                <a:cubicBezTo>
                  <a:pt x="707" y="456"/>
                  <a:pt x="696" y="461"/>
                  <a:pt x="684" y="462"/>
                </a:cubicBezTo>
                <a:cubicBezTo>
                  <a:pt x="683" y="462"/>
                  <a:pt x="682" y="462"/>
                  <a:pt x="681" y="462"/>
                </a:cubicBezTo>
                <a:lnTo>
                  <a:pt x="640" y="461"/>
                </a:lnTo>
                <a:cubicBezTo>
                  <a:pt x="630" y="461"/>
                  <a:pt x="622" y="469"/>
                  <a:pt x="622" y="479"/>
                </a:cubicBezTo>
                <a:cubicBezTo>
                  <a:pt x="622" y="489"/>
                  <a:pt x="630" y="497"/>
                  <a:pt x="640" y="497"/>
                </a:cubicBezTo>
                <a:lnTo>
                  <a:pt x="681" y="497"/>
                </a:lnTo>
                <a:cubicBezTo>
                  <a:pt x="682" y="497"/>
                  <a:pt x="684" y="497"/>
                  <a:pt x="685" y="497"/>
                </a:cubicBezTo>
                <a:cubicBezTo>
                  <a:pt x="707" y="496"/>
                  <a:pt x="727" y="486"/>
                  <a:pt x="742" y="470"/>
                </a:cubicBezTo>
                <a:cubicBezTo>
                  <a:pt x="756" y="453"/>
                  <a:pt x="763" y="430"/>
                  <a:pt x="761" y="40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6" name="Freeform 1405">
            <a:extLst>
              <a:ext uri="{FF2B5EF4-FFF2-40B4-BE49-F238E27FC236}">
                <a16:creationId xmlns:a16="http://schemas.microsoft.com/office/drawing/2014/main" id="{22CDFE16-A31E-A644-B984-308B7153B42E}"/>
              </a:ext>
            </a:extLst>
          </p:cNvPr>
          <p:cNvSpPr/>
          <p:nvPr/>
        </p:nvSpPr>
        <p:spPr>
          <a:xfrm>
            <a:off x="3590593" y="5483177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6" y="36"/>
                </a:moveTo>
                <a:cubicBezTo>
                  <a:pt x="61" y="38"/>
                  <a:pt x="87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6" y="189"/>
                  <a:pt x="246" y="195"/>
                  <a:pt x="282" y="195"/>
                </a:cubicBezTo>
                <a:cubicBezTo>
                  <a:pt x="288" y="195"/>
                  <a:pt x="293" y="192"/>
                  <a:pt x="296" y="187"/>
                </a:cubicBezTo>
                <a:cubicBezTo>
                  <a:pt x="300" y="182"/>
                  <a:pt x="300" y="176"/>
                  <a:pt x="298" y="170"/>
                </a:cubicBezTo>
                <a:cubicBezTo>
                  <a:pt x="287" y="144"/>
                  <a:pt x="193" y="59"/>
                  <a:pt x="125" y="25"/>
                </a:cubicBezTo>
                <a:cubicBezTo>
                  <a:pt x="92" y="8"/>
                  <a:pt x="55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7" name="Freeform 1406">
            <a:extLst>
              <a:ext uri="{FF2B5EF4-FFF2-40B4-BE49-F238E27FC236}">
                <a16:creationId xmlns:a16="http://schemas.microsoft.com/office/drawing/2014/main" id="{4F4DA156-A9E3-2D4C-818B-BCD23DB3A6A5}"/>
              </a:ext>
            </a:extLst>
          </p:cNvPr>
          <p:cNvSpPr/>
          <p:nvPr/>
        </p:nvSpPr>
        <p:spPr>
          <a:xfrm>
            <a:off x="3590593" y="5555897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6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8" name="Freeform 1407">
            <a:extLst>
              <a:ext uri="{FF2B5EF4-FFF2-40B4-BE49-F238E27FC236}">
                <a16:creationId xmlns:a16="http://schemas.microsoft.com/office/drawing/2014/main" id="{DE7BDCFF-BBDE-EA48-BD0E-2C89B206E73A}"/>
              </a:ext>
            </a:extLst>
          </p:cNvPr>
          <p:cNvSpPr/>
          <p:nvPr/>
        </p:nvSpPr>
        <p:spPr>
          <a:xfrm>
            <a:off x="3666552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9" name="Freeform 1408">
            <a:extLst>
              <a:ext uri="{FF2B5EF4-FFF2-40B4-BE49-F238E27FC236}">
                <a16:creationId xmlns:a16="http://schemas.microsoft.com/office/drawing/2014/main" id="{998B3134-3289-414F-A4BA-F313A85D7D16}"/>
              </a:ext>
            </a:extLst>
          </p:cNvPr>
          <p:cNvSpPr/>
          <p:nvPr/>
        </p:nvSpPr>
        <p:spPr>
          <a:xfrm>
            <a:off x="3351552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7" y="0"/>
                  <a:pt x="0" y="46"/>
                  <a:pt x="0" y="103"/>
                </a:cubicBezTo>
                <a:cubicBezTo>
                  <a:pt x="0" y="160"/>
                  <a:pt x="47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0" name="Freeform 1409">
            <a:extLst>
              <a:ext uri="{FF2B5EF4-FFF2-40B4-BE49-F238E27FC236}">
                <a16:creationId xmlns:a16="http://schemas.microsoft.com/office/drawing/2014/main" id="{0A16CB5C-61D9-C149-BD23-51D15C398C09}"/>
              </a:ext>
            </a:extLst>
          </p:cNvPr>
          <p:cNvSpPr/>
          <p:nvPr/>
        </p:nvSpPr>
        <p:spPr>
          <a:xfrm>
            <a:off x="3432553" y="5591897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6" y="17"/>
                  <a:pt x="607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-1" y="27"/>
                  <a:pt x="7" y="35"/>
                  <a:pt x="17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1" name="Freeform 1410">
            <a:extLst>
              <a:ext uri="{FF2B5EF4-FFF2-40B4-BE49-F238E27FC236}">
                <a16:creationId xmlns:a16="http://schemas.microsoft.com/office/drawing/2014/main" id="{AC45A768-BBA0-464F-A4F1-7E9B110B77E6}"/>
              </a:ext>
            </a:extLst>
          </p:cNvPr>
          <p:cNvSpPr/>
          <p:nvPr/>
        </p:nvSpPr>
        <p:spPr>
          <a:xfrm>
            <a:off x="3277393" y="5461217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1" y="71"/>
                </a:lnTo>
                <a:lnTo>
                  <a:pt x="61" y="70"/>
                </a:lnTo>
                <a:cubicBezTo>
                  <a:pt x="61" y="51"/>
                  <a:pt x="77" y="36"/>
                  <a:pt x="95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5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69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69" y="454"/>
                </a:lnTo>
                <a:cubicBezTo>
                  <a:pt x="51" y="454"/>
                  <a:pt x="36" y="439"/>
                  <a:pt x="35" y="421"/>
                </a:cubicBezTo>
                <a:lnTo>
                  <a:pt x="38" y="387"/>
                </a:lnTo>
                <a:lnTo>
                  <a:pt x="174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2" name="Freeform 1411">
            <a:extLst>
              <a:ext uri="{FF2B5EF4-FFF2-40B4-BE49-F238E27FC236}">
                <a16:creationId xmlns:a16="http://schemas.microsoft.com/office/drawing/2014/main" id="{0672A0A1-4ECD-E141-98AB-7EBF77CE9E80}"/>
              </a:ext>
            </a:extLst>
          </p:cNvPr>
          <p:cNvSpPr/>
          <p:nvPr/>
        </p:nvSpPr>
        <p:spPr>
          <a:xfrm>
            <a:off x="3327073" y="5371937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2" y="532"/>
                  <a:pt x="532" y="413"/>
                  <a:pt x="532" y="266"/>
                </a:cubicBezTo>
                <a:cubicBezTo>
                  <a:pt x="532" y="120"/>
                  <a:pt x="412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3" name="Freeform 1412">
            <a:extLst>
              <a:ext uri="{FF2B5EF4-FFF2-40B4-BE49-F238E27FC236}">
                <a16:creationId xmlns:a16="http://schemas.microsoft.com/office/drawing/2014/main" id="{8CC6ACA3-9DDC-F649-818D-106025C7AFB7}"/>
              </a:ext>
            </a:extLst>
          </p:cNvPr>
          <p:cNvSpPr/>
          <p:nvPr/>
        </p:nvSpPr>
        <p:spPr>
          <a:xfrm>
            <a:off x="3379993" y="5412617"/>
            <a:ext cx="96120" cy="60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69">
                <a:moveTo>
                  <a:pt x="17" y="169"/>
                </a:moveTo>
                <a:lnTo>
                  <a:pt x="116" y="169"/>
                </a:lnTo>
                <a:cubicBezTo>
                  <a:pt x="122" y="169"/>
                  <a:pt x="128" y="166"/>
                  <a:pt x="131" y="161"/>
                </a:cubicBezTo>
                <a:lnTo>
                  <a:pt x="263" y="30"/>
                </a:lnTo>
                <a:cubicBezTo>
                  <a:pt x="270" y="23"/>
                  <a:pt x="270" y="12"/>
                  <a:pt x="263" y="5"/>
                </a:cubicBezTo>
                <a:cubicBezTo>
                  <a:pt x="256" y="-2"/>
                  <a:pt x="245" y="-2"/>
                  <a:pt x="238" y="5"/>
                </a:cubicBezTo>
                <a:lnTo>
                  <a:pt x="108" y="134"/>
                </a:lnTo>
                <a:lnTo>
                  <a:pt x="17" y="134"/>
                </a:lnTo>
                <a:cubicBezTo>
                  <a:pt x="7" y="134"/>
                  <a:pt x="0" y="142"/>
                  <a:pt x="0" y="152"/>
                </a:cubicBezTo>
                <a:cubicBezTo>
                  <a:pt x="0" y="162"/>
                  <a:pt x="7" y="169"/>
                  <a:pt x="17" y="16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4" name="Freeform 1413">
            <a:extLst>
              <a:ext uri="{FF2B5EF4-FFF2-40B4-BE49-F238E27FC236}">
                <a16:creationId xmlns:a16="http://schemas.microsoft.com/office/drawing/2014/main" id="{BB06BCA3-4C42-CB4D-8D1E-C195E4369609}"/>
              </a:ext>
            </a:extLst>
          </p:cNvPr>
          <p:cNvSpPr/>
          <p:nvPr/>
        </p:nvSpPr>
        <p:spPr>
          <a:xfrm>
            <a:off x="2721194" y="5625378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5" name="Freeform 1414">
            <a:extLst>
              <a:ext uri="{FF2B5EF4-FFF2-40B4-BE49-F238E27FC236}">
                <a16:creationId xmlns:a16="http://schemas.microsoft.com/office/drawing/2014/main" id="{C89A2929-217D-D344-95CB-9938B2222504}"/>
              </a:ext>
            </a:extLst>
          </p:cNvPr>
          <p:cNvSpPr/>
          <p:nvPr/>
        </p:nvSpPr>
        <p:spPr>
          <a:xfrm>
            <a:off x="2810472" y="5461217"/>
            <a:ext cx="27324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0" h="497">
                <a:moveTo>
                  <a:pt x="760" y="408"/>
                </a:moveTo>
                <a:cubicBezTo>
                  <a:pt x="749" y="312"/>
                  <a:pt x="726" y="260"/>
                  <a:pt x="689" y="244"/>
                </a:cubicBezTo>
                <a:cubicBezTo>
                  <a:pt x="662" y="233"/>
                  <a:pt x="642" y="229"/>
                  <a:pt x="624" y="225"/>
                </a:cubicBezTo>
                <a:cubicBezTo>
                  <a:pt x="593" y="219"/>
                  <a:pt x="573" y="215"/>
                  <a:pt x="540" y="178"/>
                </a:cubicBezTo>
                <a:cubicBezTo>
                  <a:pt x="480" y="112"/>
                  <a:pt x="432" y="72"/>
                  <a:pt x="378" y="45"/>
                </a:cubicBezTo>
                <a:cubicBezTo>
                  <a:pt x="317" y="14"/>
                  <a:pt x="248" y="0"/>
                  <a:pt x="160" y="0"/>
                </a:cubicBezTo>
                <a:cubicBezTo>
                  <a:pt x="139" y="0"/>
                  <a:pt x="73" y="0"/>
                  <a:pt x="38" y="0"/>
                </a:cubicBez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cubicBezTo>
                  <a:pt x="0" y="28"/>
                  <a:pt x="7" y="36"/>
                  <a:pt x="17" y="36"/>
                </a:cubicBezTo>
                <a:lnTo>
                  <a:pt x="38" y="36"/>
                </a:lnTo>
                <a:cubicBezTo>
                  <a:pt x="73" y="36"/>
                  <a:pt x="139" y="36"/>
                  <a:pt x="160" y="36"/>
                </a:cubicBezTo>
                <a:cubicBezTo>
                  <a:pt x="242" y="36"/>
                  <a:pt x="306" y="49"/>
                  <a:pt x="362" y="77"/>
                </a:cubicBezTo>
                <a:cubicBezTo>
                  <a:pt x="411" y="102"/>
                  <a:pt x="457" y="139"/>
                  <a:pt x="513" y="202"/>
                </a:cubicBezTo>
                <a:cubicBezTo>
                  <a:pt x="555" y="247"/>
                  <a:pt x="583" y="253"/>
                  <a:pt x="617" y="260"/>
                </a:cubicBezTo>
                <a:cubicBezTo>
                  <a:pt x="634" y="264"/>
                  <a:pt x="652" y="267"/>
                  <a:pt x="675" y="277"/>
                </a:cubicBezTo>
                <a:cubicBezTo>
                  <a:pt x="701" y="288"/>
                  <a:pt x="715" y="345"/>
                  <a:pt x="721" y="390"/>
                </a:cubicBezTo>
                <a:lnTo>
                  <a:pt x="625" y="387"/>
                </a:lnTo>
                <a:cubicBezTo>
                  <a:pt x="615" y="387"/>
                  <a:pt x="607" y="394"/>
                  <a:pt x="606" y="404"/>
                </a:cubicBezTo>
                <a:cubicBezTo>
                  <a:pt x="606" y="414"/>
                  <a:pt x="614" y="422"/>
                  <a:pt x="624" y="422"/>
                </a:cubicBezTo>
                <a:lnTo>
                  <a:pt x="724" y="425"/>
                </a:lnTo>
                <a:cubicBezTo>
                  <a:pt x="722" y="433"/>
                  <a:pt x="719" y="440"/>
                  <a:pt x="714" y="446"/>
                </a:cubicBezTo>
                <a:cubicBezTo>
                  <a:pt x="706" y="456"/>
                  <a:pt x="695" y="461"/>
                  <a:pt x="683" y="462"/>
                </a:cubicBezTo>
                <a:cubicBezTo>
                  <a:pt x="682" y="462"/>
                  <a:pt x="681" y="462"/>
                  <a:pt x="680" y="462"/>
                </a:cubicBezTo>
                <a:lnTo>
                  <a:pt x="639" y="461"/>
                </a:lnTo>
                <a:cubicBezTo>
                  <a:pt x="629" y="461"/>
                  <a:pt x="621" y="469"/>
                  <a:pt x="621" y="479"/>
                </a:cubicBezTo>
                <a:cubicBezTo>
                  <a:pt x="621" y="489"/>
                  <a:pt x="629" y="497"/>
                  <a:pt x="639" y="497"/>
                </a:cubicBezTo>
                <a:lnTo>
                  <a:pt x="680" y="497"/>
                </a:lnTo>
                <a:cubicBezTo>
                  <a:pt x="682" y="497"/>
                  <a:pt x="683" y="497"/>
                  <a:pt x="684" y="497"/>
                </a:cubicBezTo>
                <a:cubicBezTo>
                  <a:pt x="706" y="496"/>
                  <a:pt x="726" y="486"/>
                  <a:pt x="741" y="470"/>
                </a:cubicBezTo>
                <a:cubicBezTo>
                  <a:pt x="755" y="453"/>
                  <a:pt x="762" y="430"/>
                  <a:pt x="760" y="40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6" name="Freeform 1415">
            <a:extLst>
              <a:ext uri="{FF2B5EF4-FFF2-40B4-BE49-F238E27FC236}">
                <a16:creationId xmlns:a16="http://schemas.microsoft.com/office/drawing/2014/main" id="{D8E5BF2B-D23A-CD44-8863-99AC540E0CAE}"/>
              </a:ext>
            </a:extLst>
          </p:cNvPr>
          <p:cNvSpPr/>
          <p:nvPr/>
        </p:nvSpPr>
        <p:spPr>
          <a:xfrm>
            <a:off x="2874554" y="5483177"/>
            <a:ext cx="10764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0" h="195">
                <a:moveTo>
                  <a:pt x="36" y="36"/>
                </a:moveTo>
                <a:cubicBezTo>
                  <a:pt x="61" y="38"/>
                  <a:pt x="87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6" y="189"/>
                  <a:pt x="247" y="195"/>
                  <a:pt x="282" y="195"/>
                </a:cubicBezTo>
                <a:cubicBezTo>
                  <a:pt x="288" y="195"/>
                  <a:pt x="293" y="192"/>
                  <a:pt x="297" y="187"/>
                </a:cubicBezTo>
                <a:cubicBezTo>
                  <a:pt x="300" y="182"/>
                  <a:pt x="301" y="176"/>
                  <a:pt x="298" y="170"/>
                </a:cubicBezTo>
                <a:cubicBezTo>
                  <a:pt x="287" y="144"/>
                  <a:pt x="193" y="59"/>
                  <a:pt x="125" y="25"/>
                </a:cubicBezTo>
                <a:cubicBezTo>
                  <a:pt x="93" y="9"/>
                  <a:pt x="56" y="0"/>
                  <a:pt x="1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7" name="Freeform 1416">
            <a:extLst>
              <a:ext uri="{FF2B5EF4-FFF2-40B4-BE49-F238E27FC236}">
                <a16:creationId xmlns:a16="http://schemas.microsoft.com/office/drawing/2014/main" id="{4F57953C-D070-9A4C-B546-E3EE4B461B13}"/>
              </a:ext>
            </a:extLst>
          </p:cNvPr>
          <p:cNvSpPr/>
          <p:nvPr/>
        </p:nvSpPr>
        <p:spPr>
          <a:xfrm>
            <a:off x="2874553" y="5555897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7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7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8" name="Freeform 1417">
            <a:extLst>
              <a:ext uri="{FF2B5EF4-FFF2-40B4-BE49-F238E27FC236}">
                <a16:creationId xmlns:a16="http://schemas.microsoft.com/office/drawing/2014/main" id="{E317D6C7-2883-2E4A-A2A3-13AD66BC3793}"/>
              </a:ext>
            </a:extLst>
          </p:cNvPr>
          <p:cNvSpPr/>
          <p:nvPr/>
        </p:nvSpPr>
        <p:spPr>
          <a:xfrm>
            <a:off x="2950513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9" name="Freeform 1418">
            <a:extLst>
              <a:ext uri="{FF2B5EF4-FFF2-40B4-BE49-F238E27FC236}">
                <a16:creationId xmlns:a16="http://schemas.microsoft.com/office/drawing/2014/main" id="{A207D91D-9E9C-AE4A-8D67-6280E23D6392}"/>
              </a:ext>
            </a:extLst>
          </p:cNvPr>
          <p:cNvSpPr/>
          <p:nvPr/>
        </p:nvSpPr>
        <p:spPr>
          <a:xfrm>
            <a:off x="2635513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9" y="39"/>
                  <a:pt x="167" y="68"/>
                  <a:pt x="167" y="103"/>
                </a:cubicBezTo>
                <a:cubicBezTo>
                  <a:pt x="167" y="138"/>
                  <a:pt x="139" y="167"/>
                  <a:pt x="103" y="167"/>
                </a:cubicBezTo>
                <a:close/>
                <a:moveTo>
                  <a:pt x="103" y="0"/>
                </a:moveTo>
                <a:cubicBezTo>
                  <a:pt x="47" y="0"/>
                  <a:pt x="0" y="46"/>
                  <a:pt x="0" y="103"/>
                </a:cubicBezTo>
                <a:cubicBezTo>
                  <a:pt x="0" y="160"/>
                  <a:pt x="47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0" name="Freeform 1419">
            <a:extLst>
              <a:ext uri="{FF2B5EF4-FFF2-40B4-BE49-F238E27FC236}">
                <a16:creationId xmlns:a16="http://schemas.microsoft.com/office/drawing/2014/main" id="{161652FE-762C-A444-AA98-185B3669D517}"/>
              </a:ext>
            </a:extLst>
          </p:cNvPr>
          <p:cNvSpPr/>
          <p:nvPr/>
        </p:nvSpPr>
        <p:spPr>
          <a:xfrm>
            <a:off x="2716873" y="5591897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6" y="17"/>
                  <a:pt x="607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0" y="27"/>
                  <a:pt x="7" y="35"/>
                  <a:pt x="17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1" name="Freeform 1420">
            <a:extLst>
              <a:ext uri="{FF2B5EF4-FFF2-40B4-BE49-F238E27FC236}">
                <a16:creationId xmlns:a16="http://schemas.microsoft.com/office/drawing/2014/main" id="{2720CF27-8A3E-CE4F-89F3-00B8E38B26FE}"/>
              </a:ext>
            </a:extLst>
          </p:cNvPr>
          <p:cNvSpPr/>
          <p:nvPr/>
        </p:nvSpPr>
        <p:spPr>
          <a:xfrm>
            <a:off x="2561353" y="5461217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1" y="71"/>
                </a:lnTo>
                <a:lnTo>
                  <a:pt x="61" y="70"/>
                </a:lnTo>
                <a:cubicBezTo>
                  <a:pt x="61" y="51"/>
                  <a:pt x="77" y="36"/>
                  <a:pt x="95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5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69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69" y="454"/>
                </a:lnTo>
                <a:cubicBezTo>
                  <a:pt x="51" y="454"/>
                  <a:pt x="36" y="439"/>
                  <a:pt x="36" y="421"/>
                </a:cubicBezTo>
                <a:lnTo>
                  <a:pt x="38" y="387"/>
                </a:lnTo>
                <a:lnTo>
                  <a:pt x="174" y="391"/>
                </a:lnTo>
                <a:lnTo>
                  <a:pt x="175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2" name="Freeform 1421">
            <a:extLst>
              <a:ext uri="{FF2B5EF4-FFF2-40B4-BE49-F238E27FC236}">
                <a16:creationId xmlns:a16="http://schemas.microsoft.com/office/drawing/2014/main" id="{93F81A57-7A79-D145-95AF-D9D8FBA282F7}"/>
              </a:ext>
            </a:extLst>
          </p:cNvPr>
          <p:cNvSpPr/>
          <p:nvPr/>
        </p:nvSpPr>
        <p:spPr>
          <a:xfrm>
            <a:off x="2611033" y="5371937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2" y="532"/>
                  <a:pt x="532" y="413"/>
                  <a:pt x="532" y="266"/>
                </a:cubicBezTo>
                <a:cubicBezTo>
                  <a:pt x="532" y="120"/>
                  <a:pt x="412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3" name="Freeform 1422">
            <a:extLst>
              <a:ext uri="{FF2B5EF4-FFF2-40B4-BE49-F238E27FC236}">
                <a16:creationId xmlns:a16="http://schemas.microsoft.com/office/drawing/2014/main" id="{C251AA4E-DDD5-5549-AFB5-D5F1BF07F7EF}"/>
              </a:ext>
            </a:extLst>
          </p:cNvPr>
          <p:cNvSpPr/>
          <p:nvPr/>
        </p:nvSpPr>
        <p:spPr>
          <a:xfrm>
            <a:off x="2657473" y="5398577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4" y="196"/>
                </a:lnTo>
                <a:close/>
                <a:moveTo>
                  <a:pt x="36" y="352"/>
                </a:moveTo>
                <a:lnTo>
                  <a:pt x="238" y="352"/>
                </a:lnTo>
                <a:cubicBezTo>
                  <a:pt x="257" y="352"/>
                  <a:pt x="273" y="336"/>
                  <a:pt x="273" y="317"/>
                </a:cubicBezTo>
                <a:lnTo>
                  <a:pt x="273" y="192"/>
                </a:lnTo>
                <a:cubicBezTo>
                  <a:pt x="273" y="172"/>
                  <a:pt x="257" y="156"/>
                  <a:pt x="238" y="156"/>
                </a:cubicBezTo>
                <a:lnTo>
                  <a:pt x="61" y="156"/>
                </a:lnTo>
                <a:lnTo>
                  <a:pt x="61" y="115"/>
                </a:lnTo>
                <a:cubicBezTo>
                  <a:pt x="61" y="73"/>
                  <a:pt x="95" y="39"/>
                  <a:pt x="136" y="39"/>
                </a:cubicBezTo>
                <a:cubicBezTo>
                  <a:pt x="178" y="39"/>
                  <a:pt x="212" y="73"/>
                  <a:pt x="212" y="115"/>
                </a:cubicBezTo>
                <a:cubicBezTo>
                  <a:pt x="212" y="125"/>
                  <a:pt x="220" y="134"/>
                  <a:pt x="231" y="134"/>
                </a:cubicBezTo>
                <a:cubicBezTo>
                  <a:pt x="242" y="134"/>
                  <a:pt x="251" y="125"/>
                  <a:pt x="251" y="115"/>
                </a:cubicBezTo>
                <a:cubicBezTo>
                  <a:pt x="251" y="51"/>
                  <a:pt x="200" y="0"/>
                  <a:pt x="136" y="0"/>
                </a:cubicBezTo>
                <a:cubicBezTo>
                  <a:pt x="73" y="0"/>
                  <a:pt x="22" y="51"/>
                  <a:pt x="22" y="115"/>
                </a:cubicBezTo>
                <a:lnTo>
                  <a:pt x="22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7"/>
                </a:lnTo>
                <a:cubicBezTo>
                  <a:pt x="0" y="336"/>
                  <a:pt x="16" y="352"/>
                  <a:pt x="36" y="3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4" name="Freeform 1423">
            <a:extLst>
              <a:ext uri="{FF2B5EF4-FFF2-40B4-BE49-F238E27FC236}">
                <a16:creationId xmlns:a16="http://schemas.microsoft.com/office/drawing/2014/main" id="{3E3D6FFC-EEA7-B149-9A40-D622A4CCD77F}"/>
              </a:ext>
            </a:extLst>
          </p:cNvPr>
          <p:cNvSpPr/>
          <p:nvPr/>
        </p:nvSpPr>
        <p:spPr>
          <a:xfrm>
            <a:off x="2005514" y="5625378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5" name="Freeform 1424">
            <a:extLst>
              <a:ext uri="{FF2B5EF4-FFF2-40B4-BE49-F238E27FC236}">
                <a16:creationId xmlns:a16="http://schemas.microsoft.com/office/drawing/2014/main" id="{CD877606-CBFA-6A42-AE36-E7B1D74D783B}"/>
              </a:ext>
            </a:extLst>
          </p:cNvPr>
          <p:cNvSpPr/>
          <p:nvPr/>
        </p:nvSpPr>
        <p:spPr>
          <a:xfrm>
            <a:off x="2094793" y="5461217"/>
            <a:ext cx="27324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0" h="497">
                <a:moveTo>
                  <a:pt x="760" y="408"/>
                </a:moveTo>
                <a:cubicBezTo>
                  <a:pt x="749" y="312"/>
                  <a:pt x="726" y="260"/>
                  <a:pt x="689" y="244"/>
                </a:cubicBezTo>
                <a:cubicBezTo>
                  <a:pt x="662" y="233"/>
                  <a:pt x="642" y="229"/>
                  <a:pt x="624" y="225"/>
                </a:cubicBezTo>
                <a:cubicBezTo>
                  <a:pt x="594" y="219"/>
                  <a:pt x="573" y="215"/>
                  <a:pt x="540" y="178"/>
                </a:cubicBezTo>
                <a:cubicBezTo>
                  <a:pt x="480" y="112"/>
                  <a:pt x="432" y="72"/>
                  <a:pt x="378" y="45"/>
                </a:cubicBezTo>
                <a:cubicBezTo>
                  <a:pt x="317" y="14"/>
                  <a:pt x="248" y="0"/>
                  <a:pt x="160" y="0"/>
                </a:cubicBezTo>
                <a:cubicBezTo>
                  <a:pt x="139" y="0"/>
                  <a:pt x="73" y="0"/>
                  <a:pt x="38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lnTo>
                  <a:pt x="38" y="36"/>
                </a:lnTo>
                <a:cubicBezTo>
                  <a:pt x="73" y="36"/>
                  <a:pt x="139" y="36"/>
                  <a:pt x="160" y="36"/>
                </a:cubicBezTo>
                <a:cubicBezTo>
                  <a:pt x="242" y="36"/>
                  <a:pt x="306" y="49"/>
                  <a:pt x="362" y="77"/>
                </a:cubicBezTo>
                <a:cubicBezTo>
                  <a:pt x="412" y="102"/>
                  <a:pt x="457" y="139"/>
                  <a:pt x="514" y="202"/>
                </a:cubicBezTo>
                <a:cubicBezTo>
                  <a:pt x="555" y="247"/>
                  <a:pt x="583" y="253"/>
                  <a:pt x="617" y="260"/>
                </a:cubicBezTo>
                <a:cubicBezTo>
                  <a:pt x="634" y="264"/>
                  <a:pt x="652" y="267"/>
                  <a:pt x="675" y="277"/>
                </a:cubicBezTo>
                <a:cubicBezTo>
                  <a:pt x="702" y="288"/>
                  <a:pt x="715" y="345"/>
                  <a:pt x="722" y="390"/>
                </a:cubicBezTo>
                <a:lnTo>
                  <a:pt x="625" y="387"/>
                </a:lnTo>
                <a:cubicBezTo>
                  <a:pt x="615" y="387"/>
                  <a:pt x="607" y="394"/>
                  <a:pt x="607" y="404"/>
                </a:cubicBezTo>
                <a:cubicBezTo>
                  <a:pt x="606" y="414"/>
                  <a:pt x="614" y="422"/>
                  <a:pt x="624" y="422"/>
                </a:cubicBezTo>
                <a:lnTo>
                  <a:pt x="724" y="425"/>
                </a:lnTo>
                <a:cubicBezTo>
                  <a:pt x="723" y="433"/>
                  <a:pt x="719" y="440"/>
                  <a:pt x="714" y="446"/>
                </a:cubicBezTo>
                <a:cubicBezTo>
                  <a:pt x="706" y="456"/>
                  <a:pt x="695" y="461"/>
                  <a:pt x="683" y="462"/>
                </a:cubicBezTo>
                <a:cubicBezTo>
                  <a:pt x="682" y="462"/>
                  <a:pt x="681" y="462"/>
                  <a:pt x="681" y="462"/>
                </a:cubicBezTo>
                <a:lnTo>
                  <a:pt x="639" y="461"/>
                </a:lnTo>
                <a:cubicBezTo>
                  <a:pt x="629" y="461"/>
                  <a:pt x="621" y="469"/>
                  <a:pt x="621" y="479"/>
                </a:cubicBezTo>
                <a:cubicBezTo>
                  <a:pt x="621" y="489"/>
                  <a:pt x="629" y="497"/>
                  <a:pt x="639" y="497"/>
                </a:cubicBezTo>
                <a:lnTo>
                  <a:pt x="680" y="497"/>
                </a:lnTo>
                <a:cubicBezTo>
                  <a:pt x="682" y="497"/>
                  <a:pt x="683" y="497"/>
                  <a:pt x="684" y="497"/>
                </a:cubicBezTo>
                <a:cubicBezTo>
                  <a:pt x="706" y="496"/>
                  <a:pt x="726" y="486"/>
                  <a:pt x="741" y="470"/>
                </a:cubicBezTo>
                <a:cubicBezTo>
                  <a:pt x="755" y="453"/>
                  <a:pt x="762" y="430"/>
                  <a:pt x="760" y="40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6" name="Freeform 1425">
            <a:extLst>
              <a:ext uri="{FF2B5EF4-FFF2-40B4-BE49-F238E27FC236}">
                <a16:creationId xmlns:a16="http://schemas.microsoft.com/office/drawing/2014/main" id="{A7690B01-34A5-9740-9A7E-925D02B4088B}"/>
              </a:ext>
            </a:extLst>
          </p:cNvPr>
          <p:cNvSpPr/>
          <p:nvPr/>
        </p:nvSpPr>
        <p:spPr>
          <a:xfrm>
            <a:off x="2158874" y="5483177"/>
            <a:ext cx="10764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0" h="195">
                <a:moveTo>
                  <a:pt x="36" y="36"/>
                </a:moveTo>
                <a:cubicBezTo>
                  <a:pt x="62" y="38"/>
                  <a:pt x="87" y="45"/>
                  <a:pt x="109" y="56"/>
                </a:cubicBezTo>
                <a:cubicBezTo>
                  <a:pt x="156" y="80"/>
                  <a:pt x="212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6" y="189"/>
                  <a:pt x="247" y="195"/>
                  <a:pt x="282" y="195"/>
                </a:cubicBezTo>
                <a:cubicBezTo>
                  <a:pt x="288" y="195"/>
                  <a:pt x="293" y="192"/>
                  <a:pt x="297" y="187"/>
                </a:cubicBezTo>
                <a:cubicBezTo>
                  <a:pt x="300" y="182"/>
                  <a:pt x="301" y="176"/>
                  <a:pt x="298" y="170"/>
                </a:cubicBezTo>
                <a:cubicBezTo>
                  <a:pt x="287" y="144"/>
                  <a:pt x="194" y="59"/>
                  <a:pt x="125" y="25"/>
                </a:cubicBezTo>
                <a:cubicBezTo>
                  <a:pt x="93" y="9"/>
                  <a:pt x="56" y="0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7" name="Freeform 1426">
            <a:extLst>
              <a:ext uri="{FF2B5EF4-FFF2-40B4-BE49-F238E27FC236}">
                <a16:creationId xmlns:a16="http://schemas.microsoft.com/office/drawing/2014/main" id="{013019FD-751D-834C-85DC-D6C5DFC98062}"/>
              </a:ext>
            </a:extLst>
          </p:cNvPr>
          <p:cNvSpPr/>
          <p:nvPr/>
        </p:nvSpPr>
        <p:spPr>
          <a:xfrm>
            <a:off x="2158873" y="5555897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7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7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8" name="Freeform 1427">
            <a:extLst>
              <a:ext uri="{FF2B5EF4-FFF2-40B4-BE49-F238E27FC236}">
                <a16:creationId xmlns:a16="http://schemas.microsoft.com/office/drawing/2014/main" id="{9F3F2714-F527-5849-A845-18ECD7A9A43B}"/>
              </a:ext>
            </a:extLst>
          </p:cNvPr>
          <p:cNvSpPr/>
          <p:nvPr/>
        </p:nvSpPr>
        <p:spPr>
          <a:xfrm>
            <a:off x="2234833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9" name="Freeform 1428">
            <a:extLst>
              <a:ext uri="{FF2B5EF4-FFF2-40B4-BE49-F238E27FC236}">
                <a16:creationId xmlns:a16="http://schemas.microsoft.com/office/drawing/2014/main" id="{E21E5573-3498-674B-BB45-24CCBEDD58BB}"/>
              </a:ext>
            </a:extLst>
          </p:cNvPr>
          <p:cNvSpPr/>
          <p:nvPr/>
        </p:nvSpPr>
        <p:spPr>
          <a:xfrm>
            <a:off x="1920192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7" y="167"/>
                  <a:pt x="39" y="138"/>
                  <a:pt x="39" y="103"/>
                </a:cubicBezTo>
                <a:cubicBezTo>
                  <a:pt x="39" y="68"/>
                  <a:pt x="67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59" y="206"/>
                  <a:pt x="206" y="160"/>
                  <a:pt x="206" y="103"/>
                </a:cubicBezTo>
                <a:cubicBezTo>
                  <a:pt x="206" y="46"/>
                  <a:pt x="159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0" name="Freeform 1429">
            <a:extLst>
              <a:ext uri="{FF2B5EF4-FFF2-40B4-BE49-F238E27FC236}">
                <a16:creationId xmlns:a16="http://schemas.microsoft.com/office/drawing/2014/main" id="{03E026A4-12A5-C747-B96F-2BB6294F2045}"/>
              </a:ext>
            </a:extLst>
          </p:cNvPr>
          <p:cNvSpPr/>
          <p:nvPr/>
        </p:nvSpPr>
        <p:spPr>
          <a:xfrm>
            <a:off x="2001193" y="5591897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6" y="17"/>
                  <a:pt x="607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0" y="27"/>
                  <a:pt x="7" y="35"/>
                  <a:pt x="17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1" name="Freeform 1430">
            <a:extLst>
              <a:ext uri="{FF2B5EF4-FFF2-40B4-BE49-F238E27FC236}">
                <a16:creationId xmlns:a16="http://schemas.microsoft.com/office/drawing/2014/main" id="{5888F86D-F991-1744-9431-120B3B9D4426}"/>
              </a:ext>
            </a:extLst>
          </p:cNvPr>
          <p:cNvSpPr/>
          <p:nvPr/>
        </p:nvSpPr>
        <p:spPr>
          <a:xfrm>
            <a:off x="1845673" y="5461217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2" y="71"/>
                </a:lnTo>
                <a:lnTo>
                  <a:pt x="62" y="70"/>
                </a:lnTo>
                <a:cubicBezTo>
                  <a:pt x="62" y="51"/>
                  <a:pt x="77" y="36"/>
                  <a:pt x="96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6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70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70" y="454"/>
                </a:lnTo>
                <a:cubicBezTo>
                  <a:pt x="51" y="454"/>
                  <a:pt x="36" y="439"/>
                  <a:pt x="36" y="421"/>
                </a:cubicBezTo>
                <a:lnTo>
                  <a:pt x="38" y="387"/>
                </a:lnTo>
                <a:lnTo>
                  <a:pt x="39" y="387"/>
                </a:lnTo>
                <a:lnTo>
                  <a:pt x="174" y="391"/>
                </a:lnTo>
                <a:lnTo>
                  <a:pt x="175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2" name="Freeform 1431">
            <a:extLst>
              <a:ext uri="{FF2B5EF4-FFF2-40B4-BE49-F238E27FC236}">
                <a16:creationId xmlns:a16="http://schemas.microsoft.com/office/drawing/2014/main" id="{21A98049-ED30-FC45-91EA-4ADA559BF68A}"/>
              </a:ext>
            </a:extLst>
          </p:cNvPr>
          <p:cNvSpPr/>
          <p:nvPr/>
        </p:nvSpPr>
        <p:spPr>
          <a:xfrm>
            <a:off x="1895353" y="5371937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2" y="532"/>
                  <a:pt x="532" y="413"/>
                  <a:pt x="532" y="266"/>
                </a:cubicBezTo>
                <a:cubicBezTo>
                  <a:pt x="532" y="120"/>
                  <a:pt x="412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3" name="Freeform 1432">
            <a:extLst>
              <a:ext uri="{FF2B5EF4-FFF2-40B4-BE49-F238E27FC236}">
                <a16:creationId xmlns:a16="http://schemas.microsoft.com/office/drawing/2014/main" id="{AEAAAE09-7E4B-8A42-B72B-CF1696EC0F05}"/>
              </a:ext>
            </a:extLst>
          </p:cNvPr>
          <p:cNvSpPr/>
          <p:nvPr/>
        </p:nvSpPr>
        <p:spPr>
          <a:xfrm>
            <a:off x="1941793" y="5398577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137" y="39"/>
                </a:moveTo>
                <a:cubicBezTo>
                  <a:pt x="178" y="39"/>
                  <a:pt x="212" y="73"/>
                  <a:pt x="212" y="115"/>
                </a:cubicBezTo>
                <a:lnTo>
                  <a:pt x="212" y="156"/>
                </a:lnTo>
                <a:lnTo>
                  <a:pt x="61" y="156"/>
                </a:lnTo>
                <a:lnTo>
                  <a:pt x="61" y="115"/>
                </a:lnTo>
                <a:cubicBezTo>
                  <a:pt x="61" y="73"/>
                  <a:pt x="95" y="39"/>
                  <a:pt x="137" y="39"/>
                </a:cubicBezTo>
                <a:close/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2" y="196"/>
                </a:lnTo>
                <a:lnTo>
                  <a:pt x="234" y="196"/>
                </a:lnTo>
                <a:close/>
                <a:moveTo>
                  <a:pt x="36" y="352"/>
                </a:moveTo>
                <a:lnTo>
                  <a:pt x="238" y="352"/>
                </a:lnTo>
                <a:cubicBezTo>
                  <a:pt x="257" y="352"/>
                  <a:pt x="273" y="336"/>
                  <a:pt x="273" y="317"/>
                </a:cubicBezTo>
                <a:lnTo>
                  <a:pt x="273" y="192"/>
                </a:lnTo>
                <a:cubicBezTo>
                  <a:pt x="273" y="177"/>
                  <a:pt x="264" y="164"/>
                  <a:pt x="251" y="159"/>
                </a:cubicBezTo>
                <a:lnTo>
                  <a:pt x="251" y="115"/>
                </a:lnTo>
                <a:cubicBezTo>
                  <a:pt x="251" y="51"/>
                  <a:pt x="200" y="0"/>
                  <a:pt x="137" y="0"/>
                </a:cubicBezTo>
                <a:cubicBezTo>
                  <a:pt x="73" y="0"/>
                  <a:pt x="22" y="51"/>
                  <a:pt x="22" y="115"/>
                </a:cubicBezTo>
                <a:lnTo>
                  <a:pt x="22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7"/>
                </a:lnTo>
                <a:cubicBezTo>
                  <a:pt x="0" y="336"/>
                  <a:pt x="16" y="352"/>
                  <a:pt x="36" y="3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4" name="Freeform 1433">
            <a:extLst>
              <a:ext uri="{FF2B5EF4-FFF2-40B4-BE49-F238E27FC236}">
                <a16:creationId xmlns:a16="http://schemas.microsoft.com/office/drawing/2014/main" id="{216D01BA-F58D-3D4C-9B29-07D274613903}"/>
              </a:ext>
            </a:extLst>
          </p:cNvPr>
          <p:cNvSpPr/>
          <p:nvPr/>
        </p:nvSpPr>
        <p:spPr>
          <a:xfrm>
            <a:off x="1290552" y="5625378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5" name="Freeform 1434">
            <a:extLst>
              <a:ext uri="{FF2B5EF4-FFF2-40B4-BE49-F238E27FC236}">
                <a16:creationId xmlns:a16="http://schemas.microsoft.com/office/drawing/2014/main" id="{23A0A55B-1AEC-624F-BAD0-FC8BC039A935}"/>
              </a:ext>
            </a:extLst>
          </p:cNvPr>
          <p:cNvSpPr/>
          <p:nvPr/>
        </p:nvSpPr>
        <p:spPr>
          <a:xfrm>
            <a:off x="1379833" y="5461217"/>
            <a:ext cx="27324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0" h="497">
                <a:moveTo>
                  <a:pt x="760" y="408"/>
                </a:moveTo>
                <a:cubicBezTo>
                  <a:pt x="749" y="312"/>
                  <a:pt x="726" y="260"/>
                  <a:pt x="689" y="244"/>
                </a:cubicBezTo>
                <a:cubicBezTo>
                  <a:pt x="662" y="233"/>
                  <a:pt x="642" y="229"/>
                  <a:pt x="624" y="225"/>
                </a:cubicBezTo>
                <a:cubicBezTo>
                  <a:pt x="593" y="219"/>
                  <a:pt x="573" y="215"/>
                  <a:pt x="540" y="178"/>
                </a:cubicBezTo>
                <a:cubicBezTo>
                  <a:pt x="480" y="112"/>
                  <a:pt x="432" y="72"/>
                  <a:pt x="378" y="45"/>
                </a:cubicBezTo>
                <a:cubicBezTo>
                  <a:pt x="317" y="14"/>
                  <a:pt x="248" y="0"/>
                  <a:pt x="160" y="0"/>
                </a:cubicBezTo>
                <a:cubicBezTo>
                  <a:pt x="139" y="0"/>
                  <a:pt x="73" y="0"/>
                  <a:pt x="38" y="0"/>
                </a:cubicBez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cubicBezTo>
                  <a:pt x="0" y="28"/>
                  <a:pt x="7" y="36"/>
                  <a:pt x="17" y="36"/>
                </a:cubicBezTo>
                <a:lnTo>
                  <a:pt x="38" y="36"/>
                </a:lnTo>
                <a:cubicBezTo>
                  <a:pt x="73" y="36"/>
                  <a:pt x="139" y="36"/>
                  <a:pt x="160" y="36"/>
                </a:cubicBezTo>
                <a:cubicBezTo>
                  <a:pt x="242" y="36"/>
                  <a:pt x="306" y="49"/>
                  <a:pt x="362" y="77"/>
                </a:cubicBezTo>
                <a:cubicBezTo>
                  <a:pt x="411" y="102"/>
                  <a:pt x="457" y="139"/>
                  <a:pt x="514" y="202"/>
                </a:cubicBezTo>
                <a:cubicBezTo>
                  <a:pt x="555" y="247"/>
                  <a:pt x="583" y="253"/>
                  <a:pt x="617" y="260"/>
                </a:cubicBezTo>
                <a:cubicBezTo>
                  <a:pt x="634" y="264"/>
                  <a:pt x="652" y="267"/>
                  <a:pt x="675" y="277"/>
                </a:cubicBezTo>
                <a:cubicBezTo>
                  <a:pt x="702" y="288"/>
                  <a:pt x="715" y="345"/>
                  <a:pt x="722" y="390"/>
                </a:cubicBezTo>
                <a:lnTo>
                  <a:pt x="625" y="387"/>
                </a:lnTo>
                <a:cubicBezTo>
                  <a:pt x="615" y="387"/>
                  <a:pt x="607" y="394"/>
                  <a:pt x="606" y="404"/>
                </a:cubicBezTo>
                <a:cubicBezTo>
                  <a:pt x="606" y="414"/>
                  <a:pt x="614" y="422"/>
                  <a:pt x="624" y="422"/>
                </a:cubicBezTo>
                <a:lnTo>
                  <a:pt x="724" y="425"/>
                </a:lnTo>
                <a:cubicBezTo>
                  <a:pt x="722" y="433"/>
                  <a:pt x="719" y="440"/>
                  <a:pt x="714" y="446"/>
                </a:cubicBezTo>
                <a:cubicBezTo>
                  <a:pt x="706" y="456"/>
                  <a:pt x="695" y="461"/>
                  <a:pt x="683" y="462"/>
                </a:cubicBezTo>
                <a:cubicBezTo>
                  <a:pt x="682" y="462"/>
                  <a:pt x="681" y="462"/>
                  <a:pt x="680" y="462"/>
                </a:cubicBezTo>
                <a:lnTo>
                  <a:pt x="639" y="461"/>
                </a:lnTo>
                <a:cubicBezTo>
                  <a:pt x="629" y="461"/>
                  <a:pt x="621" y="469"/>
                  <a:pt x="621" y="479"/>
                </a:cubicBezTo>
                <a:cubicBezTo>
                  <a:pt x="621" y="489"/>
                  <a:pt x="629" y="497"/>
                  <a:pt x="639" y="497"/>
                </a:cubicBezTo>
                <a:lnTo>
                  <a:pt x="680" y="497"/>
                </a:lnTo>
                <a:cubicBezTo>
                  <a:pt x="682" y="497"/>
                  <a:pt x="683" y="497"/>
                  <a:pt x="684" y="497"/>
                </a:cubicBezTo>
                <a:cubicBezTo>
                  <a:pt x="706" y="496"/>
                  <a:pt x="726" y="486"/>
                  <a:pt x="741" y="470"/>
                </a:cubicBezTo>
                <a:cubicBezTo>
                  <a:pt x="755" y="453"/>
                  <a:pt x="762" y="430"/>
                  <a:pt x="760" y="40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6" name="Freeform 1435">
            <a:extLst>
              <a:ext uri="{FF2B5EF4-FFF2-40B4-BE49-F238E27FC236}">
                <a16:creationId xmlns:a16="http://schemas.microsoft.com/office/drawing/2014/main" id="{A1462B11-FDF3-D343-960F-887CE7821A8D}"/>
              </a:ext>
            </a:extLst>
          </p:cNvPr>
          <p:cNvSpPr/>
          <p:nvPr/>
        </p:nvSpPr>
        <p:spPr>
          <a:xfrm>
            <a:off x="1443913" y="5483177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6" y="36"/>
                </a:moveTo>
                <a:cubicBezTo>
                  <a:pt x="62" y="38"/>
                  <a:pt x="87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6" y="189"/>
                  <a:pt x="247" y="195"/>
                  <a:pt x="282" y="195"/>
                </a:cubicBezTo>
                <a:cubicBezTo>
                  <a:pt x="288" y="195"/>
                  <a:pt x="293" y="192"/>
                  <a:pt x="297" y="187"/>
                </a:cubicBezTo>
                <a:cubicBezTo>
                  <a:pt x="300" y="182"/>
                  <a:pt x="300" y="176"/>
                  <a:pt x="298" y="170"/>
                </a:cubicBezTo>
                <a:cubicBezTo>
                  <a:pt x="287" y="144"/>
                  <a:pt x="193" y="59"/>
                  <a:pt x="125" y="25"/>
                </a:cubicBezTo>
                <a:cubicBezTo>
                  <a:pt x="93" y="9"/>
                  <a:pt x="56" y="0"/>
                  <a:pt x="1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7" name="Freeform 1436">
            <a:extLst>
              <a:ext uri="{FF2B5EF4-FFF2-40B4-BE49-F238E27FC236}">
                <a16:creationId xmlns:a16="http://schemas.microsoft.com/office/drawing/2014/main" id="{15834408-5FF3-CA44-A7BF-99A5B6242B80}"/>
              </a:ext>
            </a:extLst>
          </p:cNvPr>
          <p:cNvSpPr/>
          <p:nvPr/>
        </p:nvSpPr>
        <p:spPr>
          <a:xfrm>
            <a:off x="1443913" y="5555897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7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7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8" name="Freeform 1437">
            <a:extLst>
              <a:ext uri="{FF2B5EF4-FFF2-40B4-BE49-F238E27FC236}">
                <a16:creationId xmlns:a16="http://schemas.microsoft.com/office/drawing/2014/main" id="{76BE62D3-CC27-0047-B843-8C36E6A5F494}"/>
              </a:ext>
            </a:extLst>
          </p:cNvPr>
          <p:cNvSpPr/>
          <p:nvPr/>
        </p:nvSpPr>
        <p:spPr>
          <a:xfrm>
            <a:off x="1519873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9" name="Freeform 1438">
            <a:extLst>
              <a:ext uri="{FF2B5EF4-FFF2-40B4-BE49-F238E27FC236}">
                <a16:creationId xmlns:a16="http://schemas.microsoft.com/office/drawing/2014/main" id="{5FCF7E7C-47C3-D141-A244-93B0ABC88581}"/>
              </a:ext>
            </a:extLst>
          </p:cNvPr>
          <p:cNvSpPr/>
          <p:nvPr/>
        </p:nvSpPr>
        <p:spPr>
          <a:xfrm>
            <a:off x="1204873" y="5594056"/>
            <a:ext cx="7416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7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9" y="39"/>
                  <a:pt x="167" y="68"/>
                  <a:pt x="167" y="103"/>
                </a:cubicBezTo>
                <a:cubicBezTo>
                  <a:pt x="167" y="138"/>
                  <a:pt x="139" y="167"/>
                  <a:pt x="103" y="167"/>
                </a:cubicBezTo>
                <a:close/>
                <a:moveTo>
                  <a:pt x="103" y="0"/>
                </a:moveTo>
                <a:cubicBezTo>
                  <a:pt x="47" y="0"/>
                  <a:pt x="0" y="46"/>
                  <a:pt x="0" y="103"/>
                </a:cubicBezTo>
                <a:cubicBezTo>
                  <a:pt x="0" y="160"/>
                  <a:pt x="47" y="206"/>
                  <a:pt x="103" y="206"/>
                </a:cubicBezTo>
                <a:cubicBezTo>
                  <a:pt x="160" y="206"/>
                  <a:pt x="207" y="160"/>
                  <a:pt x="207" y="103"/>
                </a:cubicBezTo>
                <a:cubicBezTo>
                  <a:pt x="207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0" name="Freeform 1439">
            <a:extLst>
              <a:ext uri="{FF2B5EF4-FFF2-40B4-BE49-F238E27FC236}">
                <a16:creationId xmlns:a16="http://schemas.microsoft.com/office/drawing/2014/main" id="{ACC12C5A-28E3-9342-B9DC-D208666ED3E3}"/>
              </a:ext>
            </a:extLst>
          </p:cNvPr>
          <p:cNvSpPr/>
          <p:nvPr/>
        </p:nvSpPr>
        <p:spPr>
          <a:xfrm>
            <a:off x="1286233" y="5591897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6" y="17"/>
                  <a:pt x="607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0" y="27"/>
                  <a:pt x="7" y="35"/>
                  <a:pt x="17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1" name="Freeform 1440">
            <a:extLst>
              <a:ext uri="{FF2B5EF4-FFF2-40B4-BE49-F238E27FC236}">
                <a16:creationId xmlns:a16="http://schemas.microsoft.com/office/drawing/2014/main" id="{90683573-FC67-6F48-8C98-C3378C1E8F29}"/>
              </a:ext>
            </a:extLst>
          </p:cNvPr>
          <p:cNvSpPr/>
          <p:nvPr/>
        </p:nvSpPr>
        <p:spPr>
          <a:xfrm>
            <a:off x="1130713" y="5461217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1" y="71"/>
                </a:lnTo>
                <a:lnTo>
                  <a:pt x="62" y="70"/>
                </a:lnTo>
                <a:cubicBezTo>
                  <a:pt x="62" y="51"/>
                  <a:pt x="77" y="36"/>
                  <a:pt x="95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5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69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69" y="454"/>
                </a:lnTo>
                <a:cubicBezTo>
                  <a:pt x="51" y="454"/>
                  <a:pt x="36" y="439"/>
                  <a:pt x="35" y="421"/>
                </a:cubicBezTo>
                <a:lnTo>
                  <a:pt x="38" y="387"/>
                </a:lnTo>
                <a:lnTo>
                  <a:pt x="174" y="391"/>
                </a:lnTo>
                <a:lnTo>
                  <a:pt x="175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2" name="Freeform 1441">
            <a:extLst>
              <a:ext uri="{FF2B5EF4-FFF2-40B4-BE49-F238E27FC236}">
                <a16:creationId xmlns:a16="http://schemas.microsoft.com/office/drawing/2014/main" id="{AF8CDB57-4799-824F-BA6F-3E6ACACDA49B}"/>
              </a:ext>
            </a:extLst>
          </p:cNvPr>
          <p:cNvSpPr/>
          <p:nvPr/>
        </p:nvSpPr>
        <p:spPr>
          <a:xfrm>
            <a:off x="1180393" y="5371937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2" y="532"/>
                  <a:pt x="532" y="413"/>
                  <a:pt x="532" y="266"/>
                </a:cubicBezTo>
                <a:cubicBezTo>
                  <a:pt x="532" y="120"/>
                  <a:pt x="412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3" name="Freeform 1442">
            <a:extLst>
              <a:ext uri="{FF2B5EF4-FFF2-40B4-BE49-F238E27FC236}">
                <a16:creationId xmlns:a16="http://schemas.microsoft.com/office/drawing/2014/main" id="{3AA984AE-61FF-6140-B50A-7300F5B4D082}"/>
              </a:ext>
            </a:extLst>
          </p:cNvPr>
          <p:cNvSpPr/>
          <p:nvPr/>
        </p:nvSpPr>
        <p:spPr>
          <a:xfrm>
            <a:off x="1227913" y="5413337"/>
            <a:ext cx="9576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304">
                <a:moveTo>
                  <a:pt x="134" y="41"/>
                </a:moveTo>
                <a:cubicBezTo>
                  <a:pt x="150" y="52"/>
                  <a:pt x="181" y="69"/>
                  <a:pt x="227" y="73"/>
                </a:cubicBezTo>
                <a:cubicBezTo>
                  <a:pt x="224" y="107"/>
                  <a:pt x="213" y="179"/>
                  <a:pt x="182" y="223"/>
                </a:cubicBezTo>
                <a:cubicBezTo>
                  <a:pt x="171" y="240"/>
                  <a:pt x="148" y="254"/>
                  <a:pt x="134" y="262"/>
                </a:cubicBezTo>
                <a:cubicBezTo>
                  <a:pt x="119" y="255"/>
                  <a:pt x="96" y="240"/>
                  <a:pt x="85" y="223"/>
                </a:cubicBezTo>
                <a:cubicBezTo>
                  <a:pt x="55" y="179"/>
                  <a:pt x="44" y="107"/>
                  <a:pt x="40" y="74"/>
                </a:cubicBezTo>
                <a:cubicBezTo>
                  <a:pt x="86" y="69"/>
                  <a:pt x="118" y="52"/>
                  <a:pt x="134" y="41"/>
                </a:cubicBezTo>
                <a:close/>
                <a:moveTo>
                  <a:pt x="53" y="245"/>
                </a:moveTo>
                <a:cubicBezTo>
                  <a:pt x="75" y="279"/>
                  <a:pt x="123" y="301"/>
                  <a:pt x="125" y="302"/>
                </a:cubicBezTo>
                <a:cubicBezTo>
                  <a:pt x="128" y="304"/>
                  <a:pt x="131" y="304"/>
                  <a:pt x="134" y="304"/>
                </a:cubicBezTo>
                <a:cubicBezTo>
                  <a:pt x="137" y="304"/>
                  <a:pt x="139" y="304"/>
                  <a:pt x="142" y="302"/>
                </a:cubicBezTo>
                <a:cubicBezTo>
                  <a:pt x="144" y="301"/>
                  <a:pt x="192" y="279"/>
                  <a:pt x="215" y="245"/>
                </a:cubicBezTo>
                <a:cubicBezTo>
                  <a:pt x="251" y="193"/>
                  <a:pt x="263" y="114"/>
                  <a:pt x="267" y="72"/>
                </a:cubicBezTo>
                <a:cubicBezTo>
                  <a:pt x="268" y="63"/>
                  <a:pt x="265" y="54"/>
                  <a:pt x="259" y="46"/>
                </a:cubicBezTo>
                <a:cubicBezTo>
                  <a:pt x="253" y="39"/>
                  <a:pt x="244" y="35"/>
                  <a:pt x="235" y="34"/>
                </a:cubicBezTo>
                <a:cubicBezTo>
                  <a:pt x="193" y="31"/>
                  <a:pt x="167" y="16"/>
                  <a:pt x="154" y="7"/>
                </a:cubicBezTo>
                <a:cubicBezTo>
                  <a:pt x="142" y="-2"/>
                  <a:pt x="126" y="-2"/>
                  <a:pt x="113" y="7"/>
                </a:cubicBezTo>
                <a:cubicBezTo>
                  <a:pt x="101" y="16"/>
                  <a:pt x="74" y="32"/>
                  <a:pt x="32" y="35"/>
                </a:cubicBezTo>
                <a:cubicBezTo>
                  <a:pt x="23" y="35"/>
                  <a:pt x="14" y="40"/>
                  <a:pt x="8" y="47"/>
                </a:cubicBezTo>
                <a:cubicBezTo>
                  <a:pt x="2" y="54"/>
                  <a:pt x="-1" y="63"/>
                  <a:pt x="0" y="73"/>
                </a:cubicBezTo>
                <a:cubicBezTo>
                  <a:pt x="5" y="115"/>
                  <a:pt x="17" y="193"/>
                  <a:pt x="53" y="2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4" name="Freeform 1443">
            <a:extLst>
              <a:ext uri="{FF2B5EF4-FFF2-40B4-BE49-F238E27FC236}">
                <a16:creationId xmlns:a16="http://schemas.microsoft.com/office/drawing/2014/main" id="{D361CF87-D163-AA4D-B0B7-F357845E4E24}"/>
              </a:ext>
            </a:extLst>
          </p:cNvPr>
          <p:cNvSpPr/>
          <p:nvPr/>
        </p:nvSpPr>
        <p:spPr>
          <a:xfrm>
            <a:off x="6297434" y="5625378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5" name="Freeform 1444">
            <a:extLst>
              <a:ext uri="{FF2B5EF4-FFF2-40B4-BE49-F238E27FC236}">
                <a16:creationId xmlns:a16="http://schemas.microsoft.com/office/drawing/2014/main" id="{7EAB2FDA-0695-7340-825C-70753D6EB57C}"/>
              </a:ext>
            </a:extLst>
          </p:cNvPr>
          <p:cNvSpPr/>
          <p:nvPr/>
        </p:nvSpPr>
        <p:spPr>
          <a:xfrm>
            <a:off x="6386713" y="5461217"/>
            <a:ext cx="27324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0" h="497">
                <a:moveTo>
                  <a:pt x="760" y="408"/>
                </a:moveTo>
                <a:cubicBezTo>
                  <a:pt x="749" y="312"/>
                  <a:pt x="726" y="260"/>
                  <a:pt x="689" y="244"/>
                </a:cubicBezTo>
                <a:cubicBezTo>
                  <a:pt x="662" y="233"/>
                  <a:pt x="642" y="229"/>
                  <a:pt x="624" y="225"/>
                </a:cubicBezTo>
                <a:cubicBezTo>
                  <a:pt x="593" y="219"/>
                  <a:pt x="573" y="215"/>
                  <a:pt x="540" y="178"/>
                </a:cubicBezTo>
                <a:cubicBezTo>
                  <a:pt x="480" y="112"/>
                  <a:pt x="432" y="72"/>
                  <a:pt x="378" y="45"/>
                </a:cubicBezTo>
                <a:cubicBezTo>
                  <a:pt x="318" y="15"/>
                  <a:pt x="250" y="0"/>
                  <a:pt x="163" y="0"/>
                </a:cubicBezTo>
                <a:cubicBezTo>
                  <a:pt x="162" y="0"/>
                  <a:pt x="161" y="0"/>
                  <a:pt x="160" y="0"/>
                </a:cubicBezTo>
                <a:cubicBezTo>
                  <a:pt x="139" y="0"/>
                  <a:pt x="73" y="0"/>
                  <a:pt x="38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lnTo>
                  <a:pt x="38" y="36"/>
                </a:lnTo>
                <a:cubicBezTo>
                  <a:pt x="73" y="36"/>
                  <a:pt x="139" y="36"/>
                  <a:pt x="160" y="36"/>
                </a:cubicBezTo>
                <a:cubicBezTo>
                  <a:pt x="242" y="36"/>
                  <a:pt x="306" y="49"/>
                  <a:pt x="362" y="77"/>
                </a:cubicBezTo>
                <a:cubicBezTo>
                  <a:pt x="412" y="102"/>
                  <a:pt x="457" y="139"/>
                  <a:pt x="514" y="202"/>
                </a:cubicBezTo>
                <a:cubicBezTo>
                  <a:pt x="555" y="247"/>
                  <a:pt x="584" y="253"/>
                  <a:pt x="617" y="260"/>
                </a:cubicBezTo>
                <a:cubicBezTo>
                  <a:pt x="634" y="264"/>
                  <a:pt x="652" y="267"/>
                  <a:pt x="675" y="277"/>
                </a:cubicBezTo>
                <a:cubicBezTo>
                  <a:pt x="702" y="288"/>
                  <a:pt x="715" y="345"/>
                  <a:pt x="722" y="390"/>
                </a:cubicBezTo>
                <a:lnTo>
                  <a:pt x="625" y="387"/>
                </a:lnTo>
                <a:cubicBezTo>
                  <a:pt x="615" y="387"/>
                  <a:pt x="607" y="394"/>
                  <a:pt x="607" y="404"/>
                </a:cubicBezTo>
                <a:cubicBezTo>
                  <a:pt x="606" y="414"/>
                  <a:pt x="614" y="422"/>
                  <a:pt x="624" y="422"/>
                </a:cubicBezTo>
                <a:lnTo>
                  <a:pt x="724" y="425"/>
                </a:lnTo>
                <a:cubicBezTo>
                  <a:pt x="723" y="433"/>
                  <a:pt x="719" y="440"/>
                  <a:pt x="714" y="446"/>
                </a:cubicBezTo>
                <a:cubicBezTo>
                  <a:pt x="706" y="456"/>
                  <a:pt x="695" y="461"/>
                  <a:pt x="683" y="462"/>
                </a:cubicBezTo>
                <a:cubicBezTo>
                  <a:pt x="682" y="462"/>
                  <a:pt x="681" y="462"/>
                  <a:pt x="681" y="462"/>
                </a:cubicBezTo>
                <a:lnTo>
                  <a:pt x="639" y="461"/>
                </a:lnTo>
                <a:cubicBezTo>
                  <a:pt x="629" y="461"/>
                  <a:pt x="621" y="469"/>
                  <a:pt x="621" y="479"/>
                </a:cubicBezTo>
                <a:cubicBezTo>
                  <a:pt x="621" y="489"/>
                  <a:pt x="629" y="497"/>
                  <a:pt x="639" y="497"/>
                </a:cubicBezTo>
                <a:lnTo>
                  <a:pt x="681" y="497"/>
                </a:lnTo>
                <a:cubicBezTo>
                  <a:pt x="682" y="497"/>
                  <a:pt x="683" y="497"/>
                  <a:pt x="684" y="497"/>
                </a:cubicBezTo>
                <a:cubicBezTo>
                  <a:pt x="706" y="496"/>
                  <a:pt x="726" y="486"/>
                  <a:pt x="741" y="470"/>
                </a:cubicBezTo>
                <a:cubicBezTo>
                  <a:pt x="755" y="453"/>
                  <a:pt x="762" y="430"/>
                  <a:pt x="760" y="40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6" name="Freeform 1445">
            <a:extLst>
              <a:ext uri="{FF2B5EF4-FFF2-40B4-BE49-F238E27FC236}">
                <a16:creationId xmlns:a16="http://schemas.microsoft.com/office/drawing/2014/main" id="{154ABBE1-8570-654F-8A20-AD759DEE49A4}"/>
              </a:ext>
            </a:extLst>
          </p:cNvPr>
          <p:cNvSpPr/>
          <p:nvPr/>
        </p:nvSpPr>
        <p:spPr>
          <a:xfrm>
            <a:off x="6450792" y="5483177"/>
            <a:ext cx="10764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0" h="195">
                <a:moveTo>
                  <a:pt x="36" y="36"/>
                </a:moveTo>
                <a:cubicBezTo>
                  <a:pt x="62" y="38"/>
                  <a:pt x="87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7" y="189"/>
                  <a:pt x="247" y="195"/>
                  <a:pt x="282" y="195"/>
                </a:cubicBezTo>
                <a:cubicBezTo>
                  <a:pt x="288" y="195"/>
                  <a:pt x="293" y="192"/>
                  <a:pt x="297" y="187"/>
                </a:cubicBezTo>
                <a:cubicBezTo>
                  <a:pt x="300" y="182"/>
                  <a:pt x="301" y="176"/>
                  <a:pt x="298" y="170"/>
                </a:cubicBezTo>
                <a:cubicBezTo>
                  <a:pt x="287" y="144"/>
                  <a:pt x="194" y="59"/>
                  <a:pt x="125" y="25"/>
                </a:cubicBezTo>
                <a:cubicBezTo>
                  <a:pt x="92" y="8"/>
                  <a:pt x="55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7" name="Freeform 1446">
            <a:extLst>
              <a:ext uri="{FF2B5EF4-FFF2-40B4-BE49-F238E27FC236}">
                <a16:creationId xmlns:a16="http://schemas.microsoft.com/office/drawing/2014/main" id="{FE884CDB-50BB-4947-9697-3C371260B856}"/>
              </a:ext>
            </a:extLst>
          </p:cNvPr>
          <p:cNvSpPr/>
          <p:nvPr/>
        </p:nvSpPr>
        <p:spPr>
          <a:xfrm>
            <a:off x="6450792" y="5555897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7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7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8" name="Freeform 1447">
            <a:extLst>
              <a:ext uri="{FF2B5EF4-FFF2-40B4-BE49-F238E27FC236}">
                <a16:creationId xmlns:a16="http://schemas.microsoft.com/office/drawing/2014/main" id="{1B53BFEE-4DAA-214C-A6CD-C18594A964AC}"/>
              </a:ext>
            </a:extLst>
          </p:cNvPr>
          <p:cNvSpPr/>
          <p:nvPr/>
        </p:nvSpPr>
        <p:spPr>
          <a:xfrm>
            <a:off x="6526753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9" name="Freeform 1448">
            <a:extLst>
              <a:ext uri="{FF2B5EF4-FFF2-40B4-BE49-F238E27FC236}">
                <a16:creationId xmlns:a16="http://schemas.microsoft.com/office/drawing/2014/main" id="{678302F7-C502-C146-B303-C67AD7768031}"/>
              </a:ext>
            </a:extLst>
          </p:cNvPr>
          <p:cNvSpPr/>
          <p:nvPr/>
        </p:nvSpPr>
        <p:spPr>
          <a:xfrm>
            <a:off x="6212112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59" y="206"/>
                  <a:pt x="206" y="160"/>
                  <a:pt x="206" y="103"/>
                </a:cubicBezTo>
                <a:cubicBezTo>
                  <a:pt x="206" y="46"/>
                  <a:pt x="159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0" name="Freeform 1449">
            <a:extLst>
              <a:ext uri="{FF2B5EF4-FFF2-40B4-BE49-F238E27FC236}">
                <a16:creationId xmlns:a16="http://schemas.microsoft.com/office/drawing/2014/main" id="{89EFE811-6C4B-9F42-AD60-86F52DF7BD5F}"/>
              </a:ext>
            </a:extLst>
          </p:cNvPr>
          <p:cNvSpPr/>
          <p:nvPr/>
        </p:nvSpPr>
        <p:spPr>
          <a:xfrm>
            <a:off x="6293114" y="5591897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7" y="17"/>
                  <a:pt x="607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0" y="27"/>
                  <a:pt x="7" y="35"/>
                  <a:pt x="17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1" name="Freeform 1450">
            <a:extLst>
              <a:ext uri="{FF2B5EF4-FFF2-40B4-BE49-F238E27FC236}">
                <a16:creationId xmlns:a16="http://schemas.microsoft.com/office/drawing/2014/main" id="{F03669E4-A4C4-0B4A-818E-79B572FABC9F}"/>
              </a:ext>
            </a:extLst>
          </p:cNvPr>
          <p:cNvSpPr/>
          <p:nvPr/>
        </p:nvSpPr>
        <p:spPr>
          <a:xfrm>
            <a:off x="6137593" y="5461217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2" y="71"/>
                </a:lnTo>
                <a:lnTo>
                  <a:pt x="62" y="70"/>
                </a:lnTo>
                <a:cubicBezTo>
                  <a:pt x="62" y="51"/>
                  <a:pt x="77" y="36"/>
                  <a:pt x="96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6" y="0"/>
                </a:cubicBezTo>
                <a:cubicBezTo>
                  <a:pt x="57" y="0"/>
                  <a:pt x="27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70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70" y="454"/>
                </a:lnTo>
                <a:cubicBezTo>
                  <a:pt x="51" y="454"/>
                  <a:pt x="36" y="439"/>
                  <a:pt x="36" y="421"/>
                </a:cubicBezTo>
                <a:lnTo>
                  <a:pt x="38" y="387"/>
                </a:lnTo>
                <a:lnTo>
                  <a:pt x="39" y="387"/>
                </a:lnTo>
                <a:lnTo>
                  <a:pt x="174" y="391"/>
                </a:lnTo>
                <a:lnTo>
                  <a:pt x="175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2" name="Freeform 1451">
            <a:extLst>
              <a:ext uri="{FF2B5EF4-FFF2-40B4-BE49-F238E27FC236}">
                <a16:creationId xmlns:a16="http://schemas.microsoft.com/office/drawing/2014/main" id="{853D2203-75B7-7B4D-8D66-6AB340D6C134}"/>
              </a:ext>
            </a:extLst>
          </p:cNvPr>
          <p:cNvSpPr/>
          <p:nvPr/>
        </p:nvSpPr>
        <p:spPr>
          <a:xfrm>
            <a:off x="6187273" y="5371937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2" y="532"/>
                  <a:pt x="532" y="413"/>
                  <a:pt x="532" y="266"/>
                </a:cubicBezTo>
                <a:cubicBezTo>
                  <a:pt x="532" y="120"/>
                  <a:pt x="412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3" name="Freeform 1452">
            <a:extLst>
              <a:ext uri="{FF2B5EF4-FFF2-40B4-BE49-F238E27FC236}">
                <a16:creationId xmlns:a16="http://schemas.microsoft.com/office/drawing/2014/main" id="{2F1D05FC-4141-EC45-A94C-CF8F15DB7260}"/>
              </a:ext>
            </a:extLst>
          </p:cNvPr>
          <p:cNvSpPr/>
          <p:nvPr/>
        </p:nvSpPr>
        <p:spPr>
          <a:xfrm>
            <a:off x="6212833" y="5418017"/>
            <a:ext cx="12168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335">
                <a:moveTo>
                  <a:pt x="293" y="46"/>
                </a:moveTo>
                <a:lnTo>
                  <a:pt x="222" y="263"/>
                </a:lnTo>
                <a:lnTo>
                  <a:pt x="187" y="163"/>
                </a:lnTo>
                <a:cubicBezTo>
                  <a:pt x="185" y="158"/>
                  <a:pt x="181" y="154"/>
                  <a:pt x="176" y="153"/>
                </a:cubicBezTo>
                <a:lnTo>
                  <a:pt x="73" y="117"/>
                </a:lnTo>
                <a:close/>
                <a:moveTo>
                  <a:pt x="206" y="323"/>
                </a:moveTo>
                <a:cubicBezTo>
                  <a:pt x="209" y="331"/>
                  <a:pt x="215" y="335"/>
                  <a:pt x="223" y="335"/>
                </a:cubicBezTo>
                <a:cubicBezTo>
                  <a:pt x="231" y="335"/>
                  <a:pt x="238" y="330"/>
                  <a:pt x="240" y="323"/>
                </a:cubicBezTo>
                <a:lnTo>
                  <a:pt x="338" y="24"/>
                </a:lnTo>
                <a:cubicBezTo>
                  <a:pt x="340" y="17"/>
                  <a:pt x="338" y="10"/>
                  <a:pt x="334" y="6"/>
                </a:cubicBezTo>
                <a:cubicBezTo>
                  <a:pt x="329" y="1"/>
                  <a:pt x="322" y="-1"/>
                  <a:pt x="316" y="1"/>
                </a:cubicBezTo>
                <a:lnTo>
                  <a:pt x="12" y="100"/>
                </a:lnTo>
                <a:cubicBezTo>
                  <a:pt x="5" y="102"/>
                  <a:pt x="0" y="109"/>
                  <a:pt x="0" y="116"/>
                </a:cubicBezTo>
                <a:cubicBezTo>
                  <a:pt x="-1" y="124"/>
                  <a:pt x="4" y="131"/>
                  <a:pt x="11" y="133"/>
                </a:cubicBezTo>
                <a:lnTo>
                  <a:pt x="156" y="183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4" name="Freeform 1453">
            <a:extLst>
              <a:ext uri="{FF2B5EF4-FFF2-40B4-BE49-F238E27FC236}">
                <a16:creationId xmlns:a16="http://schemas.microsoft.com/office/drawing/2014/main" id="{603E1628-B6A0-6945-B33B-CC2BE9D60558}"/>
              </a:ext>
            </a:extLst>
          </p:cNvPr>
          <p:cNvSpPr/>
          <p:nvPr/>
        </p:nvSpPr>
        <p:spPr>
          <a:xfrm>
            <a:off x="7012393" y="5625378"/>
            <a:ext cx="22032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3" h="39">
                <a:moveTo>
                  <a:pt x="595" y="4"/>
                </a:moveTo>
                <a:lnTo>
                  <a:pt x="18" y="0"/>
                </a:lnTo>
                <a:cubicBezTo>
                  <a:pt x="8" y="0"/>
                  <a:pt x="1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595" y="39"/>
                </a:lnTo>
                <a:cubicBezTo>
                  <a:pt x="604" y="39"/>
                  <a:pt x="612" y="31"/>
                  <a:pt x="613" y="21"/>
                </a:cubicBezTo>
                <a:cubicBezTo>
                  <a:pt x="613" y="12"/>
                  <a:pt x="605" y="4"/>
                  <a:pt x="595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5" name="Freeform 1454">
            <a:extLst>
              <a:ext uri="{FF2B5EF4-FFF2-40B4-BE49-F238E27FC236}">
                <a16:creationId xmlns:a16="http://schemas.microsoft.com/office/drawing/2014/main" id="{C0975380-AE29-D047-B880-563C93E33485}"/>
              </a:ext>
            </a:extLst>
          </p:cNvPr>
          <p:cNvSpPr/>
          <p:nvPr/>
        </p:nvSpPr>
        <p:spPr>
          <a:xfrm>
            <a:off x="7101673" y="5461217"/>
            <a:ext cx="27360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1" h="497">
                <a:moveTo>
                  <a:pt x="760" y="408"/>
                </a:moveTo>
                <a:cubicBezTo>
                  <a:pt x="750" y="312"/>
                  <a:pt x="727" y="260"/>
                  <a:pt x="689" y="244"/>
                </a:cubicBezTo>
                <a:cubicBezTo>
                  <a:pt x="663" y="233"/>
                  <a:pt x="642" y="229"/>
                  <a:pt x="625" y="225"/>
                </a:cubicBezTo>
                <a:cubicBezTo>
                  <a:pt x="594" y="219"/>
                  <a:pt x="574" y="215"/>
                  <a:pt x="541" y="178"/>
                </a:cubicBezTo>
                <a:cubicBezTo>
                  <a:pt x="481" y="112"/>
                  <a:pt x="432" y="72"/>
                  <a:pt x="379" y="45"/>
                </a:cubicBezTo>
                <a:cubicBezTo>
                  <a:pt x="318" y="15"/>
                  <a:pt x="250" y="0"/>
                  <a:pt x="164" y="0"/>
                </a:cubicBezTo>
                <a:cubicBezTo>
                  <a:pt x="163" y="0"/>
                  <a:pt x="162" y="0"/>
                  <a:pt x="161" y="0"/>
                </a:cubicBezTo>
                <a:cubicBezTo>
                  <a:pt x="140" y="0"/>
                  <a:pt x="74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39" y="36"/>
                </a:lnTo>
                <a:cubicBezTo>
                  <a:pt x="74" y="36"/>
                  <a:pt x="140" y="36"/>
                  <a:pt x="161" y="36"/>
                </a:cubicBezTo>
                <a:cubicBezTo>
                  <a:pt x="243" y="36"/>
                  <a:pt x="307" y="49"/>
                  <a:pt x="363" y="77"/>
                </a:cubicBezTo>
                <a:cubicBezTo>
                  <a:pt x="412" y="102"/>
                  <a:pt x="457" y="139"/>
                  <a:pt x="514" y="202"/>
                </a:cubicBezTo>
                <a:cubicBezTo>
                  <a:pt x="555" y="247"/>
                  <a:pt x="584" y="253"/>
                  <a:pt x="617" y="260"/>
                </a:cubicBezTo>
                <a:cubicBezTo>
                  <a:pt x="635" y="264"/>
                  <a:pt x="652" y="267"/>
                  <a:pt x="676" y="277"/>
                </a:cubicBezTo>
                <a:cubicBezTo>
                  <a:pt x="702" y="288"/>
                  <a:pt x="716" y="345"/>
                  <a:pt x="722" y="390"/>
                </a:cubicBezTo>
                <a:lnTo>
                  <a:pt x="625" y="387"/>
                </a:lnTo>
                <a:cubicBezTo>
                  <a:pt x="616" y="387"/>
                  <a:pt x="607" y="394"/>
                  <a:pt x="607" y="404"/>
                </a:cubicBezTo>
                <a:cubicBezTo>
                  <a:pt x="607" y="414"/>
                  <a:pt x="615" y="422"/>
                  <a:pt x="624" y="422"/>
                </a:cubicBezTo>
                <a:lnTo>
                  <a:pt x="725" y="425"/>
                </a:lnTo>
                <a:cubicBezTo>
                  <a:pt x="723" y="433"/>
                  <a:pt x="720" y="440"/>
                  <a:pt x="714" y="446"/>
                </a:cubicBezTo>
                <a:cubicBezTo>
                  <a:pt x="706" y="456"/>
                  <a:pt x="695" y="461"/>
                  <a:pt x="683" y="462"/>
                </a:cubicBezTo>
                <a:cubicBezTo>
                  <a:pt x="683" y="462"/>
                  <a:pt x="682" y="462"/>
                  <a:pt x="681" y="462"/>
                </a:cubicBezTo>
                <a:lnTo>
                  <a:pt x="640" y="461"/>
                </a:lnTo>
                <a:cubicBezTo>
                  <a:pt x="630" y="461"/>
                  <a:pt x="622" y="469"/>
                  <a:pt x="622" y="479"/>
                </a:cubicBezTo>
                <a:cubicBezTo>
                  <a:pt x="622" y="489"/>
                  <a:pt x="630" y="497"/>
                  <a:pt x="640" y="497"/>
                </a:cubicBezTo>
                <a:lnTo>
                  <a:pt x="681" y="497"/>
                </a:lnTo>
                <a:cubicBezTo>
                  <a:pt x="682" y="497"/>
                  <a:pt x="684" y="497"/>
                  <a:pt x="685" y="497"/>
                </a:cubicBezTo>
                <a:cubicBezTo>
                  <a:pt x="707" y="496"/>
                  <a:pt x="727" y="486"/>
                  <a:pt x="741" y="470"/>
                </a:cubicBezTo>
                <a:cubicBezTo>
                  <a:pt x="756" y="453"/>
                  <a:pt x="763" y="430"/>
                  <a:pt x="760" y="40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6" name="Freeform 1455">
            <a:extLst>
              <a:ext uri="{FF2B5EF4-FFF2-40B4-BE49-F238E27FC236}">
                <a16:creationId xmlns:a16="http://schemas.microsoft.com/office/drawing/2014/main" id="{E601E353-C96D-BA41-9326-F7591C33D0B4}"/>
              </a:ext>
            </a:extLst>
          </p:cNvPr>
          <p:cNvSpPr/>
          <p:nvPr/>
        </p:nvSpPr>
        <p:spPr>
          <a:xfrm>
            <a:off x="7166113" y="5483177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5" y="36"/>
                </a:moveTo>
                <a:cubicBezTo>
                  <a:pt x="61" y="38"/>
                  <a:pt x="86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4" y="155"/>
                  <a:pt x="183" y="151"/>
                  <a:pt x="152" y="148"/>
                </a:cubicBezTo>
                <a:cubicBezTo>
                  <a:pt x="111" y="143"/>
                  <a:pt x="69" y="138"/>
                  <a:pt x="35" y="136"/>
                </a:cubicBezTo>
                <a:close/>
                <a:moveTo>
                  <a:pt x="147" y="183"/>
                </a:moveTo>
                <a:cubicBezTo>
                  <a:pt x="196" y="189"/>
                  <a:pt x="246" y="195"/>
                  <a:pt x="281" y="195"/>
                </a:cubicBezTo>
                <a:cubicBezTo>
                  <a:pt x="288" y="195"/>
                  <a:pt x="293" y="192"/>
                  <a:pt x="296" y="187"/>
                </a:cubicBezTo>
                <a:cubicBezTo>
                  <a:pt x="300" y="182"/>
                  <a:pt x="300" y="176"/>
                  <a:pt x="298" y="170"/>
                </a:cubicBezTo>
                <a:cubicBezTo>
                  <a:pt x="287" y="144"/>
                  <a:pt x="193" y="59"/>
                  <a:pt x="125" y="25"/>
                </a:cubicBezTo>
                <a:cubicBezTo>
                  <a:pt x="92" y="8"/>
                  <a:pt x="55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7" y="1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7" name="Freeform 1456">
            <a:extLst>
              <a:ext uri="{FF2B5EF4-FFF2-40B4-BE49-F238E27FC236}">
                <a16:creationId xmlns:a16="http://schemas.microsoft.com/office/drawing/2014/main" id="{07583E20-8DB9-094A-9AE1-AE00EA6EC82C}"/>
              </a:ext>
            </a:extLst>
          </p:cNvPr>
          <p:cNvSpPr/>
          <p:nvPr/>
        </p:nvSpPr>
        <p:spPr>
          <a:xfrm>
            <a:off x="7166113" y="5555897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6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8" name="Freeform 1457">
            <a:extLst>
              <a:ext uri="{FF2B5EF4-FFF2-40B4-BE49-F238E27FC236}">
                <a16:creationId xmlns:a16="http://schemas.microsoft.com/office/drawing/2014/main" id="{27AD4789-150D-EE47-92B5-63D3C05554CC}"/>
              </a:ext>
            </a:extLst>
          </p:cNvPr>
          <p:cNvSpPr/>
          <p:nvPr/>
        </p:nvSpPr>
        <p:spPr>
          <a:xfrm>
            <a:off x="7242072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7" y="167"/>
                  <a:pt x="39" y="138"/>
                  <a:pt x="39" y="103"/>
                </a:cubicBezTo>
                <a:cubicBezTo>
                  <a:pt x="39" y="68"/>
                  <a:pt x="67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59" y="206"/>
                  <a:pt x="206" y="160"/>
                  <a:pt x="206" y="103"/>
                </a:cubicBezTo>
                <a:cubicBezTo>
                  <a:pt x="206" y="46"/>
                  <a:pt x="159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9" name="Freeform 1458">
            <a:extLst>
              <a:ext uri="{FF2B5EF4-FFF2-40B4-BE49-F238E27FC236}">
                <a16:creationId xmlns:a16="http://schemas.microsoft.com/office/drawing/2014/main" id="{E7669C23-C51A-F746-8C6E-7FA61948315F}"/>
              </a:ext>
            </a:extLst>
          </p:cNvPr>
          <p:cNvSpPr/>
          <p:nvPr/>
        </p:nvSpPr>
        <p:spPr>
          <a:xfrm>
            <a:off x="6927072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0" name="Freeform 1459">
            <a:extLst>
              <a:ext uri="{FF2B5EF4-FFF2-40B4-BE49-F238E27FC236}">
                <a16:creationId xmlns:a16="http://schemas.microsoft.com/office/drawing/2014/main" id="{5F107665-9AB3-5B43-971B-3B2520B2E911}"/>
              </a:ext>
            </a:extLst>
          </p:cNvPr>
          <p:cNvSpPr/>
          <p:nvPr/>
        </p:nvSpPr>
        <p:spPr>
          <a:xfrm>
            <a:off x="7008434" y="5591897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5" y="52"/>
                </a:moveTo>
                <a:lnTo>
                  <a:pt x="606" y="52"/>
                </a:lnTo>
                <a:cubicBezTo>
                  <a:pt x="615" y="52"/>
                  <a:pt x="623" y="44"/>
                  <a:pt x="624" y="35"/>
                </a:cubicBezTo>
                <a:cubicBezTo>
                  <a:pt x="624" y="25"/>
                  <a:pt x="616" y="17"/>
                  <a:pt x="606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-1" y="27"/>
                  <a:pt x="7" y="35"/>
                  <a:pt x="17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1" name="Freeform 1460">
            <a:extLst>
              <a:ext uri="{FF2B5EF4-FFF2-40B4-BE49-F238E27FC236}">
                <a16:creationId xmlns:a16="http://schemas.microsoft.com/office/drawing/2014/main" id="{B6EB47F7-4891-F448-AC24-6539F115B38F}"/>
              </a:ext>
            </a:extLst>
          </p:cNvPr>
          <p:cNvSpPr/>
          <p:nvPr/>
        </p:nvSpPr>
        <p:spPr>
          <a:xfrm>
            <a:off x="6852912" y="5461217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0" y="352"/>
                </a:lnTo>
                <a:lnTo>
                  <a:pt x="61" y="71"/>
                </a:lnTo>
                <a:lnTo>
                  <a:pt x="61" y="70"/>
                </a:lnTo>
                <a:cubicBezTo>
                  <a:pt x="61" y="51"/>
                  <a:pt x="76" y="36"/>
                  <a:pt x="95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5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69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69" y="454"/>
                </a:lnTo>
                <a:cubicBezTo>
                  <a:pt x="51" y="454"/>
                  <a:pt x="36" y="439"/>
                  <a:pt x="35" y="421"/>
                </a:cubicBezTo>
                <a:lnTo>
                  <a:pt x="38" y="387"/>
                </a:lnTo>
                <a:lnTo>
                  <a:pt x="174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2" y="364"/>
                  <a:pt x="185" y="356"/>
                  <a:pt x="175" y="3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2" name="Freeform 1461">
            <a:extLst>
              <a:ext uri="{FF2B5EF4-FFF2-40B4-BE49-F238E27FC236}">
                <a16:creationId xmlns:a16="http://schemas.microsoft.com/office/drawing/2014/main" id="{16520EBC-D51F-D44C-BDAA-515B375AECEE}"/>
              </a:ext>
            </a:extLst>
          </p:cNvPr>
          <p:cNvSpPr/>
          <p:nvPr/>
        </p:nvSpPr>
        <p:spPr>
          <a:xfrm>
            <a:off x="6902233" y="5371937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3" y="141"/>
                  <a:pt x="493" y="266"/>
                </a:cubicBezTo>
                <a:cubicBezTo>
                  <a:pt x="493" y="391"/>
                  <a:pt x="391" y="493"/>
                  <a:pt x="266" y="493"/>
                </a:cubicBezTo>
                <a:cubicBezTo>
                  <a:pt x="142" y="493"/>
                  <a:pt x="40" y="391"/>
                  <a:pt x="40" y="266"/>
                </a:cubicBezTo>
                <a:cubicBezTo>
                  <a:pt x="40" y="141"/>
                  <a:pt x="142" y="40"/>
                  <a:pt x="266" y="40"/>
                </a:cubicBezTo>
                <a:close/>
                <a:moveTo>
                  <a:pt x="266" y="532"/>
                </a:moveTo>
                <a:cubicBezTo>
                  <a:pt x="413" y="532"/>
                  <a:pt x="532" y="413"/>
                  <a:pt x="532" y="266"/>
                </a:cubicBezTo>
                <a:cubicBezTo>
                  <a:pt x="532" y="120"/>
                  <a:pt x="413" y="0"/>
                  <a:pt x="266" y="0"/>
                </a:cubicBezTo>
                <a:cubicBezTo>
                  <a:pt x="120" y="0"/>
                  <a:pt x="0" y="120"/>
                  <a:pt x="0" y="266"/>
                </a:cubicBezTo>
                <a:cubicBezTo>
                  <a:pt x="0" y="413"/>
                  <a:pt x="120" y="532"/>
                  <a:pt x="266" y="5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3" name="Freeform 1462">
            <a:extLst>
              <a:ext uri="{FF2B5EF4-FFF2-40B4-BE49-F238E27FC236}">
                <a16:creationId xmlns:a16="http://schemas.microsoft.com/office/drawing/2014/main" id="{9BCEC4F8-CB70-2944-B5DC-D667C5B13F94}"/>
              </a:ext>
            </a:extLst>
          </p:cNvPr>
          <p:cNvSpPr/>
          <p:nvPr/>
        </p:nvSpPr>
        <p:spPr>
          <a:xfrm>
            <a:off x="6944353" y="5402177"/>
            <a:ext cx="106920" cy="130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364">
                <a:moveTo>
                  <a:pt x="69" y="136"/>
                </a:moveTo>
                <a:lnTo>
                  <a:pt x="69" y="135"/>
                </a:lnTo>
                <a:cubicBezTo>
                  <a:pt x="68" y="125"/>
                  <a:pt x="68" y="116"/>
                  <a:pt x="67" y="112"/>
                </a:cubicBezTo>
                <a:cubicBezTo>
                  <a:pt x="67" y="107"/>
                  <a:pt x="67" y="102"/>
                  <a:pt x="68" y="98"/>
                </a:cubicBezTo>
                <a:cubicBezTo>
                  <a:pt x="76" y="62"/>
                  <a:pt x="110" y="36"/>
                  <a:pt x="148" y="36"/>
                </a:cubicBezTo>
                <a:cubicBezTo>
                  <a:pt x="188" y="36"/>
                  <a:pt x="222" y="63"/>
                  <a:pt x="229" y="100"/>
                </a:cubicBezTo>
                <a:cubicBezTo>
                  <a:pt x="229" y="104"/>
                  <a:pt x="230" y="107"/>
                  <a:pt x="229" y="111"/>
                </a:cubicBezTo>
                <a:cubicBezTo>
                  <a:pt x="229" y="117"/>
                  <a:pt x="228" y="126"/>
                  <a:pt x="228" y="134"/>
                </a:cubicBezTo>
                <a:cubicBezTo>
                  <a:pt x="227" y="170"/>
                  <a:pt x="228" y="232"/>
                  <a:pt x="252" y="278"/>
                </a:cubicBezTo>
                <a:lnTo>
                  <a:pt x="226" y="278"/>
                </a:lnTo>
                <a:lnTo>
                  <a:pt x="73" y="278"/>
                </a:lnTo>
                <a:lnTo>
                  <a:pt x="47" y="278"/>
                </a:lnTo>
                <a:cubicBezTo>
                  <a:pt x="69" y="234"/>
                  <a:pt x="70" y="172"/>
                  <a:pt x="69" y="136"/>
                </a:cubicBezTo>
                <a:close/>
                <a:moveTo>
                  <a:pt x="149" y="329"/>
                </a:moveTo>
                <a:cubicBezTo>
                  <a:pt x="134" y="329"/>
                  <a:pt x="119" y="323"/>
                  <a:pt x="108" y="314"/>
                </a:cubicBezTo>
                <a:lnTo>
                  <a:pt x="191" y="314"/>
                </a:lnTo>
                <a:cubicBezTo>
                  <a:pt x="180" y="323"/>
                  <a:pt x="165" y="329"/>
                  <a:pt x="149" y="329"/>
                </a:cubicBezTo>
                <a:close/>
                <a:moveTo>
                  <a:pt x="23" y="314"/>
                </a:moveTo>
                <a:lnTo>
                  <a:pt x="62" y="314"/>
                </a:lnTo>
                <a:cubicBezTo>
                  <a:pt x="79" y="345"/>
                  <a:pt x="112" y="364"/>
                  <a:pt x="149" y="364"/>
                </a:cubicBezTo>
                <a:cubicBezTo>
                  <a:pt x="186" y="364"/>
                  <a:pt x="219" y="345"/>
                  <a:pt x="237" y="314"/>
                </a:cubicBezTo>
                <a:lnTo>
                  <a:pt x="276" y="314"/>
                </a:lnTo>
                <a:cubicBezTo>
                  <a:pt x="285" y="314"/>
                  <a:pt x="293" y="309"/>
                  <a:pt x="296" y="301"/>
                </a:cubicBezTo>
                <a:cubicBezTo>
                  <a:pt x="300" y="293"/>
                  <a:pt x="299" y="284"/>
                  <a:pt x="293" y="278"/>
                </a:cubicBezTo>
                <a:cubicBezTo>
                  <a:pt x="263" y="240"/>
                  <a:pt x="262" y="165"/>
                  <a:pt x="263" y="135"/>
                </a:cubicBezTo>
                <a:cubicBezTo>
                  <a:pt x="264" y="128"/>
                  <a:pt x="264" y="119"/>
                  <a:pt x="265" y="114"/>
                </a:cubicBezTo>
                <a:cubicBezTo>
                  <a:pt x="265" y="107"/>
                  <a:pt x="265" y="100"/>
                  <a:pt x="264" y="94"/>
                </a:cubicBezTo>
                <a:cubicBezTo>
                  <a:pt x="253" y="40"/>
                  <a:pt x="205" y="0"/>
                  <a:pt x="148" y="0"/>
                </a:cubicBezTo>
                <a:cubicBezTo>
                  <a:pt x="93" y="0"/>
                  <a:pt x="45" y="38"/>
                  <a:pt x="34" y="90"/>
                </a:cubicBezTo>
                <a:cubicBezTo>
                  <a:pt x="32" y="98"/>
                  <a:pt x="31" y="106"/>
                  <a:pt x="32" y="115"/>
                </a:cubicBezTo>
                <a:cubicBezTo>
                  <a:pt x="32" y="119"/>
                  <a:pt x="33" y="127"/>
                  <a:pt x="33" y="13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35" y="168"/>
                  <a:pt x="35" y="242"/>
                  <a:pt x="6" y="277"/>
                </a:cubicBezTo>
                <a:cubicBezTo>
                  <a:pt x="0" y="284"/>
                  <a:pt x="-1" y="293"/>
                  <a:pt x="2" y="301"/>
                </a:cubicBezTo>
                <a:cubicBezTo>
                  <a:pt x="6" y="309"/>
                  <a:pt x="14" y="313"/>
                  <a:pt x="23" y="31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4" name="Freeform 1463">
            <a:extLst>
              <a:ext uri="{FF2B5EF4-FFF2-40B4-BE49-F238E27FC236}">
                <a16:creationId xmlns:a16="http://schemas.microsoft.com/office/drawing/2014/main" id="{B7013247-CB7F-B54B-9537-313D97AAD470}"/>
              </a:ext>
            </a:extLst>
          </p:cNvPr>
          <p:cNvSpPr/>
          <p:nvPr/>
        </p:nvSpPr>
        <p:spPr>
          <a:xfrm>
            <a:off x="493154" y="6097697"/>
            <a:ext cx="367920" cy="365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3" h="1015">
                <a:moveTo>
                  <a:pt x="968" y="224"/>
                </a:moveTo>
                <a:lnTo>
                  <a:pt x="920" y="224"/>
                </a:lnTo>
                <a:lnTo>
                  <a:pt x="824" y="224"/>
                </a:lnTo>
                <a:lnTo>
                  <a:pt x="184" y="224"/>
                </a:lnTo>
                <a:lnTo>
                  <a:pt x="103" y="224"/>
                </a:lnTo>
                <a:lnTo>
                  <a:pt x="55" y="224"/>
                </a:lnTo>
                <a:lnTo>
                  <a:pt x="55" y="55"/>
                </a:lnTo>
                <a:lnTo>
                  <a:pt x="968" y="55"/>
                </a:lnTo>
                <a:close/>
                <a:moveTo>
                  <a:pt x="908" y="960"/>
                </a:moveTo>
                <a:lnTo>
                  <a:pt x="114" y="960"/>
                </a:lnTo>
                <a:lnTo>
                  <a:pt x="114" y="279"/>
                </a:lnTo>
                <a:lnTo>
                  <a:pt x="184" y="279"/>
                </a:lnTo>
                <a:lnTo>
                  <a:pt x="824" y="279"/>
                </a:lnTo>
                <a:lnTo>
                  <a:pt x="908" y="279"/>
                </a:lnTo>
                <a:close/>
                <a:moveTo>
                  <a:pt x="978" y="0"/>
                </a:moveTo>
                <a:lnTo>
                  <a:pt x="45" y="0"/>
                </a:lnTo>
                <a:cubicBezTo>
                  <a:pt x="14" y="0"/>
                  <a:pt x="0" y="17"/>
                  <a:pt x="0" y="34"/>
                </a:cubicBezTo>
                <a:lnTo>
                  <a:pt x="0" y="245"/>
                </a:lnTo>
                <a:cubicBezTo>
                  <a:pt x="0" y="269"/>
                  <a:pt x="22" y="279"/>
                  <a:pt x="45" y="279"/>
                </a:cubicBezTo>
                <a:lnTo>
                  <a:pt x="59" y="279"/>
                </a:lnTo>
                <a:lnTo>
                  <a:pt x="59" y="974"/>
                </a:lnTo>
                <a:cubicBezTo>
                  <a:pt x="59" y="996"/>
                  <a:pt x="79" y="1015"/>
                  <a:pt x="103" y="1015"/>
                </a:cubicBezTo>
                <a:lnTo>
                  <a:pt x="920" y="1015"/>
                </a:lnTo>
                <a:cubicBezTo>
                  <a:pt x="944" y="1015"/>
                  <a:pt x="964" y="996"/>
                  <a:pt x="964" y="974"/>
                </a:cubicBezTo>
                <a:lnTo>
                  <a:pt x="964" y="279"/>
                </a:lnTo>
                <a:lnTo>
                  <a:pt x="978" y="279"/>
                </a:lnTo>
                <a:cubicBezTo>
                  <a:pt x="1009" y="279"/>
                  <a:pt x="1023" y="262"/>
                  <a:pt x="1023" y="245"/>
                </a:cubicBezTo>
                <a:lnTo>
                  <a:pt x="1023" y="34"/>
                </a:lnTo>
                <a:cubicBezTo>
                  <a:pt x="1023" y="10"/>
                  <a:pt x="1000" y="0"/>
                  <a:pt x="97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5" name="Freeform 1464">
            <a:extLst>
              <a:ext uri="{FF2B5EF4-FFF2-40B4-BE49-F238E27FC236}">
                <a16:creationId xmlns:a16="http://schemas.microsoft.com/office/drawing/2014/main" id="{8CE8B438-AEFC-EC46-9C36-32BB3CD894E8}"/>
              </a:ext>
            </a:extLst>
          </p:cNvPr>
          <p:cNvSpPr/>
          <p:nvPr/>
        </p:nvSpPr>
        <p:spPr>
          <a:xfrm>
            <a:off x="641833" y="6248177"/>
            <a:ext cx="70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5">
                <a:moveTo>
                  <a:pt x="170" y="0"/>
                </a:move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70" y="55"/>
                </a:lnTo>
                <a:cubicBezTo>
                  <a:pt x="185" y="55"/>
                  <a:pt x="197" y="43"/>
                  <a:pt x="197" y="28"/>
                </a:cubicBezTo>
                <a:cubicBezTo>
                  <a:pt x="197" y="12"/>
                  <a:pt x="185" y="0"/>
                  <a:pt x="1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6" name="Freeform 1465">
            <a:extLst>
              <a:ext uri="{FF2B5EF4-FFF2-40B4-BE49-F238E27FC236}">
                <a16:creationId xmlns:a16="http://schemas.microsoft.com/office/drawing/2014/main" id="{153FE9DF-BD7F-CE4E-9D66-A70DF2A117C5}"/>
              </a:ext>
            </a:extLst>
          </p:cNvPr>
          <p:cNvSpPr/>
          <p:nvPr/>
        </p:nvSpPr>
        <p:spPr>
          <a:xfrm>
            <a:off x="1207754" y="6104898"/>
            <a:ext cx="368279" cy="350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4" h="975">
                <a:moveTo>
                  <a:pt x="969" y="383"/>
                </a:moveTo>
                <a:lnTo>
                  <a:pt x="921" y="383"/>
                </a:lnTo>
                <a:lnTo>
                  <a:pt x="824" y="383"/>
                </a:lnTo>
                <a:lnTo>
                  <a:pt x="610" y="383"/>
                </a:lnTo>
                <a:lnTo>
                  <a:pt x="611" y="213"/>
                </a:lnTo>
                <a:lnTo>
                  <a:pt x="969" y="213"/>
                </a:lnTo>
                <a:close/>
                <a:moveTo>
                  <a:pt x="909" y="920"/>
                </a:moveTo>
                <a:lnTo>
                  <a:pt x="608" y="920"/>
                </a:lnTo>
                <a:lnTo>
                  <a:pt x="610" y="438"/>
                </a:lnTo>
                <a:lnTo>
                  <a:pt x="824" y="438"/>
                </a:lnTo>
                <a:lnTo>
                  <a:pt x="909" y="438"/>
                </a:lnTo>
                <a:close/>
                <a:moveTo>
                  <a:pt x="115" y="438"/>
                </a:moveTo>
                <a:lnTo>
                  <a:pt x="185" y="438"/>
                </a:lnTo>
                <a:lnTo>
                  <a:pt x="416" y="438"/>
                </a:lnTo>
                <a:lnTo>
                  <a:pt x="411" y="920"/>
                </a:lnTo>
                <a:lnTo>
                  <a:pt x="115" y="920"/>
                </a:lnTo>
                <a:close/>
                <a:moveTo>
                  <a:pt x="56" y="213"/>
                </a:moveTo>
                <a:lnTo>
                  <a:pt x="418" y="213"/>
                </a:lnTo>
                <a:lnTo>
                  <a:pt x="416" y="383"/>
                </a:lnTo>
                <a:lnTo>
                  <a:pt x="185" y="383"/>
                </a:lnTo>
                <a:lnTo>
                  <a:pt x="103" y="383"/>
                </a:lnTo>
                <a:lnTo>
                  <a:pt x="56" y="383"/>
                </a:lnTo>
                <a:close/>
                <a:moveTo>
                  <a:pt x="261" y="144"/>
                </a:moveTo>
                <a:cubicBezTo>
                  <a:pt x="254" y="135"/>
                  <a:pt x="249" y="122"/>
                  <a:pt x="249" y="109"/>
                </a:cubicBezTo>
                <a:cubicBezTo>
                  <a:pt x="249" y="90"/>
                  <a:pt x="259" y="55"/>
                  <a:pt x="296" y="55"/>
                </a:cubicBezTo>
                <a:cubicBezTo>
                  <a:pt x="331" y="55"/>
                  <a:pt x="381" y="70"/>
                  <a:pt x="420" y="93"/>
                </a:cubicBezTo>
                <a:cubicBezTo>
                  <a:pt x="454" y="113"/>
                  <a:pt x="477" y="137"/>
                  <a:pt x="483" y="158"/>
                </a:cubicBezTo>
                <a:lnTo>
                  <a:pt x="296" y="158"/>
                </a:lnTo>
                <a:cubicBezTo>
                  <a:pt x="281" y="158"/>
                  <a:pt x="269" y="153"/>
                  <a:pt x="261" y="144"/>
                </a:cubicBezTo>
                <a:close/>
                <a:moveTo>
                  <a:pt x="555" y="438"/>
                </a:moveTo>
                <a:lnTo>
                  <a:pt x="552" y="920"/>
                </a:lnTo>
                <a:lnTo>
                  <a:pt x="466" y="920"/>
                </a:lnTo>
                <a:lnTo>
                  <a:pt x="471" y="438"/>
                </a:lnTo>
                <a:close/>
                <a:moveTo>
                  <a:pt x="472" y="383"/>
                </a:moveTo>
                <a:lnTo>
                  <a:pt x="473" y="213"/>
                </a:lnTo>
                <a:lnTo>
                  <a:pt x="556" y="213"/>
                </a:lnTo>
                <a:lnTo>
                  <a:pt x="555" y="383"/>
                </a:lnTo>
                <a:close/>
                <a:moveTo>
                  <a:pt x="604" y="93"/>
                </a:moveTo>
                <a:cubicBezTo>
                  <a:pt x="643" y="70"/>
                  <a:pt x="693" y="55"/>
                  <a:pt x="728" y="55"/>
                </a:cubicBezTo>
                <a:cubicBezTo>
                  <a:pt x="765" y="55"/>
                  <a:pt x="775" y="90"/>
                  <a:pt x="775" y="109"/>
                </a:cubicBezTo>
                <a:cubicBezTo>
                  <a:pt x="775" y="122"/>
                  <a:pt x="771" y="135"/>
                  <a:pt x="763" y="144"/>
                </a:cubicBezTo>
                <a:cubicBezTo>
                  <a:pt x="755" y="153"/>
                  <a:pt x="743" y="158"/>
                  <a:pt x="728" y="158"/>
                </a:cubicBezTo>
                <a:lnTo>
                  <a:pt x="584" y="158"/>
                </a:lnTo>
                <a:lnTo>
                  <a:pt x="583" y="158"/>
                </a:lnTo>
                <a:lnTo>
                  <a:pt x="541" y="158"/>
                </a:lnTo>
                <a:cubicBezTo>
                  <a:pt x="548" y="137"/>
                  <a:pt x="570" y="113"/>
                  <a:pt x="604" y="93"/>
                </a:cubicBezTo>
                <a:close/>
                <a:moveTo>
                  <a:pt x="978" y="158"/>
                </a:moveTo>
                <a:lnTo>
                  <a:pt x="819" y="158"/>
                </a:lnTo>
                <a:cubicBezTo>
                  <a:pt x="826" y="143"/>
                  <a:pt x="830" y="126"/>
                  <a:pt x="830" y="109"/>
                </a:cubicBezTo>
                <a:cubicBezTo>
                  <a:pt x="830" y="56"/>
                  <a:pt x="794" y="0"/>
                  <a:pt x="728" y="0"/>
                </a:cubicBezTo>
                <a:cubicBezTo>
                  <a:pt x="682" y="0"/>
                  <a:pt x="624" y="17"/>
                  <a:pt x="577" y="45"/>
                </a:cubicBezTo>
                <a:cubicBezTo>
                  <a:pt x="549" y="61"/>
                  <a:pt x="528" y="79"/>
                  <a:pt x="512" y="98"/>
                </a:cubicBezTo>
                <a:cubicBezTo>
                  <a:pt x="497" y="79"/>
                  <a:pt x="475" y="61"/>
                  <a:pt x="448" y="45"/>
                </a:cubicBezTo>
                <a:cubicBezTo>
                  <a:pt x="400" y="17"/>
                  <a:pt x="342" y="0"/>
                  <a:pt x="296" y="0"/>
                </a:cubicBezTo>
                <a:cubicBezTo>
                  <a:pt x="230" y="0"/>
                  <a:pt x="194" y="56"/>
                  <a:pt x="194" y="109"/>
                </a:cubicBezTo>
                <a:cubicBezTo>
                  <a:pt x="194" y="126"/>
                  <a:pt x="198" y="143"/>
                  <a:pt x="205" y="158"/>
                </a:cubicBezTo>
                <a:lnTo>
                  <a:pt x="46" y="158"/>
                </a:lnTo>
                <a:cubicBezTo>
                  <a:pt x="14" y="158"/>
                  <a:pt x="0" y="175"/>
                  <a:pt x="0" y="192"/>
                </a:cubicBezTo>
                <a:lnTo>
                  <a:pt x="0" y="404"/>
                </a:lnTo>
                <a:cubicBezTo>
                  <a:pt x="0" y="427"/>
                  <a:pt x="23" y="438"/>
                  <a:pt x="46" y="438"/>
                </a:cubicBezTo>
                <a:lnTo>
                  <a:pt x="60" y="438"/>
                </a:lnTo>
                <a:lnTo>
                  <a:pt x="60" y="934"/>
                </a:lnTo>
                <a:cubicBezTo>
                  <a:pt x="60" y="957"/>
                  <a:pt x="79" y="975"/>
                  <a:pt x="103" y="975"/>
                </a:cubicBezTo>
                <a:lnTo>
                  <a:pt x="580" y="975"/>
                </a:lnTo>
                <a:lnTo>
                  <a:pt x="921" y="975"/>
                </a:lnTo>
                <a:cubicBezTo>
                  <a:pt x="945" y="975"/>
                  <a:pt x="964" y="957"/>
                  <a:pt x="964" y="934"/>
                </a:cubicBezTo>
                <a:lnTo>
                  <a:pt x="964" y="438"/>
                </a:lnTo>
                <a:lnTo>
                  <a:pt x="978" y="438"/>
                </a:lnTo>
                <a:cubicBezTo>
                  <a:pt x="1010" y="438"/>
                  <a:pt x="1024" y="421"/>
                  <a:pt x="1024" y="404"/>
                </a:cubicBezTo>
                <a:lnTo>
                  <a:pt x="1024" y="192"/>
                </a:lnTo>
                <a:cubicBezTo>
                  <a:pt x="1024" y="169"/>
                  <a:pt x="1001" y="158"/>
                  <a:pt x="978" y="15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7" name="Freeform 1466">
            <a:extLst>
              <a:ext uri="{FF2B5EF4-FFF2-40B4-BE49-F238E27FC236}">
                <a16:creationId xmlns:a16="http://schemas.microsoft.com/office/drawing/2014/main" id="{13874DE6-8CC6-0449-97B9-DF17E1C35195}"/>
              </a:ext>
            </a:extLst>
          </p:cNvPr>
          <p:cNvSpPr/>
          <p:nvPr/>
        </p:nvSpPr>
        <p:spPr>
          <a:xfrm>
            <a:off x="1890313" y="6153137"/>
            <a:ext cx="432720" cy="28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03" h="803">
                <a:moveTo>
                  <a:pt x="1144" y="725"/>
                </a:moveTo>
                <a:cubicBezTo>
                  <a:pt x="1142" y="731"/>
                  <a:pt x="1133" y="748"/>
                  <a:pt x="1110" y="748"/>
                </a:cubicBezTo>
                <a:lnTo>
                  <a:pt x="92" y="748"/>
                </a:lnTo>
                <a:cubicBezTo>
                  <a:pt x="69" y="748"/>
                  <a:pt x="60" y="731"/>
                  <a:pt x="58" y="725"/>
                </a:cubicBezTo>
                <a:cubicBezTo>
                  <a:pt x="56" y="720"/>
                  <a:pt x="51" y="703"/>
                  <a:pt x="64" y="688"/>
                </a:cubicBezTo>
                <a:lnTo>
                  <a:pt x="607" y="426"/>
                </a:lnTo>
                <a:lnTo>
                  <a:pt x="1139" y="688"/>
                </a:lnTo>
                <a:cubicBezTo>
                  <a:pt x="1152" y="703"/>
                  <a:pt x="1146" y="720"/>
                  <a:pt x="1144" y="725"/>
                </a:cubicBezTo>
                <a:close/>
                <a:moveTo>
                  <a:pt x="1175" y="646"/>
                </a:moveTo>
                <a:cubicBezTo>
                  <a:pt x="1173" y="644"/>
                  <a:pt x="1170" y="642"/>
                  <a:pt x="1168" y="640"/>
                </a:cubicBezTo>
                <a:lnTo>
                  <a:pt x="632" y="377"/>
                </a:lnTo>
                <a:lnTo>
                  <a:pt x="634" y="322"/>
                </a:lnTo>
                <a:cubicBezTo>
                  <a:pt x="711" y="310"/>
                  <a:pt x="769" y="243"/>
                  <a:pt x="769" y="162"/>
                </a:cubicBezTo>
                <a:cubicBezTo>
                  <a:pt x="769" y="73"/>
                  <a:pt x="697" y="0"/>
                  <a:pt x="607" y="0"/>
                </a:cubicBezTo>
                <a:cubicBezTo>
                  <a:pt x="518" y="0"/>
                  <a:pt x="445" y="73"/>
                  <a:pt x="445" y="162"/>
                </a:cubicBezTo>
                <a:cubicBezTo>
                  <a:pt x="445" y="178"/>
                  <a:pt x="457" y="190"/>
                  <a:pt x="473" y="190"/>
                </a:cubicBezTo>
                <a:cubicBezTo>
                  <a:pt x="488" y="190"/>
                  <a:pt x="500" y="178"/>
                  <a:pt x="500" y="162"/>
                </a:cubicBezTo>
                <a:cubicBezTo>
                  <a:pt x="500" y="104"/>
                  <a:pt x="548" y="56"/>
                  <a:pt x="607" y="56"/>
                </a:cubicBezTo>
                <a:cubicBezTo>
                  <a:pt x="666" y="56"/>
                  <a:pt x="714" y="104"/>
                  <a:pt x="714" y="162"/>
                </a:cubicBezTo>
                <a:cubicBezTo>
                  <a:pt x="714" y="221"/>
                  <a:pt x="666" y="269"/>
                  <a:pt x="607" y="269"/>
                </a:cubicBezTo>
                <a:cubicBezTo>
                  <a:pt x="592" y="269"/>
                  <a:pt x="580" y="281"/>
                  <a:pt x="580" y="296"/>
                </a:cubicBezTo>
                <a:lnTo>
                  <a:pt x="577" y="379"/>
                </a:lnTo>
                <a:lnTo>
                  <a:pt x="35" y="640"/>
                </a:lnTo>
                <a:cubicBezTo>
                  <a:pt x="32" y="642"/>
                  <a:pt x="30" y="643"/>
                  <a:pt x="28" y="646"/>
                </a:cubicBezTo>
                <a:cubicBezTo>
                  <a:pt x="0" y="672"/>
                  <a:pt x="-8" y="711"/>
                  <a:pt x="7" y="746"/>
                </a:cubicBezTo>
                <a:cubicBezTo>
                  <a:pt x="21" y="782"/>
                  <a:pt x="54" y="803"/>
                  <a:pt x="92" y="803"/>
                </a:cubicBezTo>
                <a:lnTo>
                  <a:pt x="1110" y="803"/>
                </a:lnTo>
                <a:cubicBezTo>
                  <a:pt x="1148" y="803"/>
                  <a:pt x="1181" y="782"/>
                  <a:pt x="1195" y="746"/>
                </a:cubicBezTo>
                <a:cubicBezTo>
                  <a:pt x="1210" y="711"/>
                  <a:pt x="1202" y="672"/>
                  <a:pt x="1175" y="64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8" name="Freeform 1467">
            <a:extLst>
              <a:ext uri="{FF2B5EF4-FFF2-40B4-BE49-F238E27FC236}">
                <a16:creationId xmlns:a16="http://schemas.microsoft.com/office/drawing/2014/main" id="{7C2E5E00-8F6F-5042-B632-A34FF88E73F4}"/>
              </a:ext>
            </a:extLst>
          </p:cNvPr>
          <p:cNvSpPr/>
          <p:nvPr/>
        </p:nvSpPr>
        <p:spPr>
          <a:xfrm>
            <a:off x="2659273" y="6117498"/>
            <a:ext cx="32652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8" h="905">
                <a:moveTo>
                  <a:pt x="853" y="822"/>
                </a:moveTo>
                <a:cubicBezTo>
                  <a:pt x="853" y="837"/>
                  <a:pt x="840" y="849"/>
                  <a:pt x="825" y="849"/>
                </a:cubicBezTo>
                <a:lnTo>
                  <a:pt x="83" y="849"/>
                </a:lnTo>
                <a:cubicBezTo>
                  <a:pt x="68" y="849"/>
                  <a:pt x="55" y="837"/>
                  <a:pt x="55" y="822"/>
                </a:cubicBezTo>
                <a:lnTo>
                  <a:pt x="55" y="295"/>
                </a:lnTo>
                <a:cubicBezTo>
                  <a:pt x="55" y="280"/>
                  <a:pt x="68" y="268"/>
                  <a:pt x="83" y="268"/>
                </a:cubicBezTo>
                <a:lnTo>
                  <a:pt x="825" y="268"/>
                </a:lnTo>
                <a:cubicBezTo>
                  <a:pt x="840" y="268"/>
                  <a:pt x="853" y="280"/>
                  <a:pt x="853" y="295"/>
                </a:cubicBezTo>
                <a:close/>
                <a:moveTo>
                  <a:pt x="701" y="213"/>
                </a:moveTo>
                <a:lnTo>
                  <a:pt x="442" y="213"/>
                </a:lnTo>
                <a:lnTo>
                  <a:pt x="642" y="159"/>
                </a:lnTo>
                <a:cubicBezTo>
                  <a:pt x="652" y="171"/>
                  <a:pt x="667" y="179"/>
                  <a:pt x="682" y="182"/>
                </a:cubicBezTo>
                <a:lnTo>
                  <a:pt x="686" y="195"/>
                </a:lnTo>
                <a:cubicBezTo>
                  <a:pt x="688" y="203"/>
                  <a:pt x="693" y="209"/>
                  <a:pt x="701" y="213"/>
                </a:cubicBezTo>
                <a:close/>
                <a:moveTo>
                  <a:pt x="730" y="59"/>
                </a:moveTo>
                <a:lnTo>
                  <a:pt x="767" y="195"/>
                </a:lnTo>
                <a:cubicBezTo>
                  <a:pt x="769" y="203"/>
                  <a:pt x="775" y="209"/>
                  <a:pt x="782" y="213"/>
                </a:cubicBezTo>
                <a:lnTo>
                  <a:pt x="724" y="213"/>
                </a:lnTo>
                <a:cubicBezTo>
                  <a:pt x="736" y="207"/>
                  <a:pt x="742" y="194"/>
                  <a:pt x="739" y="180"/>
                </a:cubicBezTo>
                <a:lnTo>
                  <a:pt x="730" y="147"/>
                </a:lnTo>
                <a:cubicBezTo>
                  <a:pt x="728" y="140"/>
                  <a:pt x="723" y="134"/>
                  <a:pt x="717" y="130"/>
                </a:cubicBezTo>
                <a:cubicBezTo>
                  <a:pt x="711" y="127"/>
                  <a:pt x="703" y="126"/>
                  <a:pt x="696" y="127"/>
                </a:cubicBezTo>
                <a:cubicBezTo>
                  <a:pt x="690" y="129"/>
                  <a:pt x="684" y="126"/>
                  <a:pt x="683" y="120"/>
                </a:cubicBezTo>
                <a:cubicBezTo>
                  <a:pt x="681" y="113"/>
                  <a:pt x="676" y="107"/>
                  <a:pt x="670" y="103"/>
                </a:cubicBezTo>
                <a:cubicBezTo>
                  <a:pt x="664" y="99"/>
                  <a:pt x="656" y="98"/>
                  <a:pt x="649" y="100"/>
                </a:cubicBezTo>
                <a:lnTo>
                  <a:pt x="414" y="163"/>
                </a:lnTo>
                <a:cubicBezTo>
                  <a:pt x="399" y="167"/>
                  <a:pt x="390" y="182"/>
                  <a:pt x="394" y="197"/>
                </a:cubicBezTo>
                <a:cubicBezTo>
                  <a:pt x="396" y="204"/>
                  <a:pt x="400" y="209"/>
                  <a:pt x="406" y="213"/>
                </a:cubicBezTo>
                <a:lnTo>
                  <a:pt x="157" y="213"/>
                </a:lnTo>
                <a:close/>
                <a:moveTo>
                  <a:pt x="825" y="213"/>
                </a:moveTo>
                <a:lnTo>
                  <a:pt x="804" y="213"/>
                </a:lnTo>
                <a:cubicBezTo>
                  <a:pt x="817" y="207"/>
                  <a:pt x="824" y="194"/>
                  <a:pt x="820" y="180"/>
                </a:cubicBezTo>
                <a:lnTo>
                  <a:pt x="779" y="29"/>
                </a:lnTo>
                <a:cubicBezTo>
                  <a:pt x="777" y="19"/>
                  <a:pt x="770" y="11"/>
                  <a:pt x="761" y="5"/>
                </a:cubicBezTo>
                <a:cubicBezTo>
                  <a:pt x="752" y="0"/>
                  <a:pt x="742" y="-1"/>
                  <a:pt x="732" y="2"/>
                </a:cubicBezTo>
                <a:lnTo>
                  <a:pt x="129" y="163"/>
                </a:lnTo>
                <a:cubicBezTo>
                  <a:pt x="114" y="167"/>
                  <a:pt x="106" y="182"/>
                  <a:pt x="110" y="197"/>
                </a:cubicBezTo>
                <a:cubicBezTo>
                  <a:pt x="111" y="204"/>
                  <a:pt x="116" y="209"/>
                  <a:pt x="121" y="213"/>
                </a:cubicBezTo>
                <a:lnTo>
                  <a:pt x="83" y="213"/>
                </a:lnTo>
                <a:cubicBezTo>
                  <a:pt x="37" y="213"/>
                  <a:pt x="0" y="250"/>
                  <a:pt x="0" y="295"/>
                </a:cubicBezTo>
                <a:lnTo>
                  <a:pt x="0" y="822"/>
                </a:lnTo>
                <a:cubicBezTo>
                  <a:pt x="0" y="867"/>
                  <a:pt x="37" y="905"/>
                  <a:pt x="83" y="905"/>
                </a:cubicBezTo>
                <a:lnTo>
                  <a:pt x="825" y="905"/>
                </a:lnTo>
                <a:cubicBezTo>
                  <a:pt x="871" y="905"/>
                  <a:pt x="908" y="867"/>
                  <a:pt x="908" y="822"/>
                </a:cubicBezTo>
                <a:lnTo>
                  <a:pt x="908" y="295"/>
                </a:lnTo>
                <a:cubicBezTo>
                  <a:pt x="908" y="250"/>
                  <a:pt x="871" y="213"/>
                  <a:pt x="825" y="2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9" name="Freeform 1468">
            <a:extLst>
              <a:ext uri="{FF2B5EF4-FFF2-40B4-BE49-F238E27FC236}">
                <a16:creationId xmlns:a16="http://schemas.microsoft.com/office/drawing/2014/main" id="{E211CA8B-F26F-4B44-B4DA-98F121D3E983}"/>
              </a:ext>
            </a:extLst>
          </p:cNvPr>
          <p:cNvSpPr/>
          <p:nvPr/>
        </p:nvSpPr>
        <p:spPr>
          <a:xfrm>
            <a:off x="2870233" y="6347177"/>
            <a:ext cx="76680" cy="57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4" h="161">
                <a:moveTo>
                  <a:pt x="159" y="106"/>
                </a:moveTo>
                <a:lnTo>
                  <a:pt x="55" y="106"/>
                </a:lnTo>
                <a:lnTo>
                  <a:pt x="55" y="55"/>
                </a:lnTo>
                <a:lnTo>
                  <a:pt x="159" y="55"/>
                </a:lnTo>
                <a:close/>
                <a:moveTo>
                  <a:pt x="186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lnTo>
                  <a:pt x="0" y="133"/>
                </a:lnTo>
                <a:cubicBezTo>
                  <a:pt x="0" y="148"/>
                  <a:pt x="12" y="161"/>
                  <a:pt x="27" y="161"/>
                </a:cubicBezTo>
                <a:lnTo>
                  <a:pt x="186" y="161"/>
                </a:lnTo>
                <a:cubicBezTo>
                  <a:pt x="202" y="161"/>
                  <a:pt x="214" y="148"/>
                  <a:pt x="214" y="133"/>
                </a:cubicBezTo>
                <a:lnTo>
                  <a:pt x="214" y="28"/>
                </a:lnTo>
                <a:cubicBezTo>
                  <a:pt x="214" y="13"/>
                  <a:pt x="202" y="0"/>
                  <a:pt x="18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0" name="Freeform 1469">
            <a:extLst>
              <a:ext uri="{FF2B5EF4-FFF2-40B4-BE49-F238E27FC236}">
                <a16:creationId xmlns:a16="http://schemas.microsoft.com/office/drawing/2014/main" id="{545D4C98-199F-8D4D-B91B-E4BC6528EC78}"/>
              </a:ext>
            </a:extLst>
          </p:cNvPr>
          <p:cNvSpPr/>
          <p:nvPr/>
        </p:nvSpPr>
        <p:spPr>
          <a:xfrm>
            <a:off x="3517513" y="6409817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1" name="Freeform 1470">
            <a:extLst>
              <a:ext uri="{FF2B5EF4-FFF2-40B4-BE49-F238E27FC236}">
                <a16:creationId xmlns:a16="http://schemas.microsoft.com/office/drawing/2014/main" id="{46967401-3EC2-AE4C-B6CF-5F6106890B5D}"/>
              </a:ext>
            </a:extLst>
          </p:cNvPr>
          <p:cNvSpPr/>
          <p:nvPr/>
        </p:nvSpPr>
        <p:spPr>
          <a:xfrm>
            <a:off x="3494113" y="6117137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198" y="28"/>
                </a:moveTo>
                <a:cubicBezTo>
                  <a:pt x="198" y="13"/>
                  <a:pt x="185" y="0"/>
                  <a:pt x="170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170" y="55"/>
                </a:lnTo>
                <a:cubicBezTo>
                  <a:pt x="185" y="55"/>
                  <a:pt x="198" y="43"/>
                  <a:pt x="198" y="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2" name="Freeform 1471">
            <a:extLst>
              <a:ext uri="{FF2B5EF4-FFF2-40B4-BE49-F238E27FC236}">
                <a16:creationId xmlns:a16="http://schemas.microsoft.com/office/drawing/2014/main" id="{EAFCF868-60FA-CA44-A0F5-13769B979CED}"/>
              </a:ext>
            </a:extLst>
          </p:cNvPr>
          <p:cNvSpPr/>
          <p:nvPr/>
        </p:nvSpPr>
        <p:spPr>
          <a:xfrm>
            <a:off x="3411673" y="6071056"/>
            <a:ext cx="28188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4" h="1163">
                <a:moveTo>
                  <a:pt x="750" y="731"/>
                </a:moveTo>
                <a:lnTo>
                  <a:pt x="346" y="731"/>
                </a:lnTo>
                <a:cubicBezTo>
                  <a:pt x="337" y="731"/>
                  <a:pt x="329" y="738"/>
                  <a:pt x="329" y="748"/>
                </a:cubicBezTo>
                <a:cubicBezTo>
                  <a:pt x="329" y="758"/>
                  <a:pt x="337" y="765"/>
                  <a:pt x="346" y="765"/>
                </a:cubicBezTo>
                <a:lnTo>
                  <a:pt x="367" y="765"/>
                </a:lnTo>
                <a:lnTo>
                  <a:pt x="367" y="837"/>
                </a:lnTo>
                <a:cubicBezTo>
                  <a:pt x="367" y="852"/>
                  <a:pt x="355" y="864"/>
                  <a:pt x="340" y="864"/>
                </a:cubicBezTo>
                <a:cubicBezTo>
                  <a:pt x="325" y="864"/>
                  <a:pt x="313" y="852"/>
                  <a:pt x="313" y="837"/>
                </a:cubicBezTo>
                <a:lnTo>
                  <a:pt x="313" y="300"/>
                </a:lnTo>
                <a:cubicBezTo>
                  <a:pt x="313" y="285"/>
                  <a:pt x="325" y="273"/>
                  <a:pt x="340" y="273"/>
                </a:cubicBezTo>
                <a:cubicBezTo>
                  <a:pt x="355" y="273"/>
                  <a:pt x="367" y="285"/>
                  <a:pt x="367" y="300"/>
                </a:cubicBezTo>
                <a:lnTo>
                  <a:pt x="367" y="371"/>
                </a:lnTo>
                <a:lnTo>
                  <a:pt x="346" y="371"/>
                </a:lnTo>
                <a:cubicBezTo>
                  <a:pt x="336" y="371"/>
                  <a:pt x="329" y="379"/>
                  <a:pt x="329" y="389"/>
                </a:cubicBezTo>
                <a:cubicBezTo>
                  <a:pt x="329" y="398"/>
                  <a:pt x="336" y="406"/>
                  <a:pt x="346" y="406"/>
                </a:cubicBezTo>
                <a:lnTo>
                  <a:pt x="750" y="406"/>
                </a:lnTo>
                <a:close/>
                <a:moveTo>
                  <a:pt x="600" y="1054"/>
                </a:moveTo>
                <a:cubicBezTo>
                  <a:pt x="600" y="1083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80" y="55"/>
                  <a:pt x="110" y="55"/>
                </a:cubicBezTo>
                <a:lnTo>
                  <a:pt x="546" y="55"/>
                </a:lnTo>
                <a:cubicBezTo>
                  <a:pt x="576" y="55"/>
                  <a:pt x="600" y="79"/>
                  <a:pt x="600" y="109"/>
                </a:cubicBezTo>
                <a:lnTo>
                  <a:pt x="600" y="371"/>
                </a:lnTo>
                <a:lnTo>
                  <a:pt x="402" y="371"/>
                </a:lnTo>
                <a:lnTo>
                  <a:pt x="402" y="300"/>
                </a:lnTo>
                <a:cubicBezTo>
                  <a:pt x="402" y="266"/>
                  <a:pt x="374" y="238"/>
                  <a:pt x="340" y="238"/>
                </a:cubicBezTo>
                <a:cubicBezTo>
                  <a:pt x="306" y="238"/>
                  <a:pt x="278" y="266"/>
                  <a:pt x="278" y="300"/>
                </a:cubicBezTo>
                <a:lnTo>
                  <a:pt x="278" y="837"/>
                </a:lnTo>
                <a:cubicBezTo>
                  <a:pt x="278" y="871"/>
                  <a:pt x="306" y="899"/>
                  <a:pt x="340" y="899"/>
                </a:cubicBezTo>
                <a:cubicBezTo>
                  <a:pt x="374" y="899"/>
                  <a:pt x="402" y="871"/>
                  <a:pt x="402" y="837"/>
                </a:cubicBezTo>
                <a:lnTo>
                  <a:pt x="402" y="765"/>
                </a:lnTo>
                <a:lnTo>
                  <a:pt x="600" y="765"/>
                </a:lnTo>
                <a:close/>
                <a:moveTo>
                  <a:pt x="757" y="371"/>
                </a:moveTo>
                <a:lnTo>
                  <a:pt x="655" y="371"/>
                </a:ln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lnTo>
                  <a:pt x="110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765"/>
                </a:lnTo>
                <a:lnTo>
                  <a:pt x="757" y="765"/>
                </a:lnTo>
                <a:cubicBezTo>
                  <a:pt x="772" y="765"/>
                  <a:pt x="784" y="753"/>
                  <a:pt x="784" y="738"/>
                </a:cubicBezTo>
                <a:lnTo>
                  <a:pt x="784" y="398"/>
                </a:lnTo>
                <a:cubicBezTo>
                  <a:pt x="784" y="383"/>
                  <a:pt x="772" y="371"/>
                  <a:pt x="757" y="37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3" name="Freeform 1472">
            <a:extLst>
              <a:ext uri="{FF2B5EF4-FFF2-40B4-BE49-F238E27FC236}">
                <a16:creationId xmlns:a16="http://schemas.microsoft.com/office/drawing/2014/main" id="{8146B1FF-1433-3640-91CF-E0545277C1AC}"/>
              </a:ext>
            </a:extLst>
          </p:cNvPr>
          <p:cNvSpPr/>
          <p:nvPr/>
        </p:nvSpPr>
        <p:spPr>
          <a:xfrm>
            <a:off x="3530113" y="6247097"/>
            <a:ext cx="56520" cy="56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158">
                <a:moveTo>
                  <a:pt x="79" y="35"/>
                </a:moveTo>
                <a:cubicBezTo>
                  <a:pt x="103" y="35"/>
                  <a:pt x="123" y="55"/>
                  <a:pt x="123" y="79"/>
                </a:cubicBezTo>
                <a:cubicBezTo>
                  <a:pt x="123" y="104"/>
                  <a:pt x="103" y="124"/>
                  <a:pt x="79" y="124"/>
                </a:cubicBezTo>
                <a:cubicBezTo>
                  <a:pt x="54" y="124"/>
                  <a:pt x="35" y="104"/>
                  <a:pt x="35" y="79"/>
                </a:cubicBezTo>
                <a:cubicBezTo>
                  <a:pt x="35" y="55"/>
                  <a:pt x="54" y="35"/>
                  <a:pt x="79" y="35"/>
                </a:cubicBezTo>
                <a:close/>
                <a:moveTo>
                  <a:pt x="79" y="158"/>
                </a:moveTo>
                <a:cubicBezTo>
                  <a:pt x="123" y="158"/>
                  <a:pt x="158" y="123"/>
                  <a:pt x="158" y="79"/>
                </a:cubicBezTo>
                <a:cubicBezTo>
                  <a:pt x="158" y="36"/>
                  <a:pt x="123" y="0"/>
                  <a:pt x="79" y="0"/>
                </a:cubicBezTo>
                <a:cubicBezTo>
                  <a:pt x="35" y="0"/>
                  <a:pt x="0" y="36"/>
                  <a:pt x="0" y="79"/>
                </a:cubicBezTo>
                <a:cubicBezTo>
                  <a:pt x="0" y="123"/>
                  <a:pt x="35" y="158"/>
                  <a:pt x="79" y="15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4" name="Freeform 1473">
            <a:extLst>
              <a:ext uri="{FF2B5EF4-FFF2-40B4-BE49-F238E27FC236}">
                <a16:creationId xmlns:a16="http://schemas.microsoft.com/office/drawing/2014/main" id="{54BDFC08-199A-9648-A262-F92759D01671}"/>
              </a:ext>
            </a:extLst>
          </p:cNvPr>
          <p:cNvSpPr/>
          <p:nvPr/>
        </p:nvSpPr>
        <p:spPr>
          <a:xfrm>
            <a:off x="3529752" y="6228738"/>
            <a:ext cx="138600" cy="93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6" h="261">
                <a:moveTo>
                  <a:pt x="0" y="17"/>
                </a:moveTo>
                <a:cubicBezTo>
                  <a:pt x="0" y="27"/>
                  <a:pt x="8" y="34"/>
                  <a:pt x="17" y="34"/>
                </a:cubicBezTo>
                <a:lnTo>
                  <a:pt x="319" y="34"/>
                </a:lnTo>
                <a:cubicBezTo>
                  <a:pt x="324" y="49"/>
                  <a:pt x="336" y="61"/>
                  <a:pt x="351" y="66"/>
                </a:cubicBezTo>
                <a:lnTo>
                  <a:pt x="351" y="194"/>
                </a:lnTo>
                <a:cubicBezTo>
                  <a:pt x="336" y="199"/>
                  <a:pt x="324" y="211"/>
                  <a:pt x="319" y="226"/>
                </a:cubicBezTo>
                <a:lnTo>
                  <a:pt x="18" y="226"/>
                </a:lnTo>
                <a:cubicBezTo>
                  <a:pt x="8" y="226"/>
                  <a:pt x="1" y="234"/>
                  <a:pt x="1" y="243"/>
                </a:cubicBezTo>
                <a:cubicBezTo>
                  <a:pt x="1" y="253"/>
                  <a:pt x="8" y="261"/>
                  <a:pt x="18" y="261"/>
                </a:cubicBezTo>
                <a:lnTo>
                  <a:pt x="334" y="261"/>
                </a:lnTo>
                <a:cubicBezTo>
                  <a:pt x="343" y="261"/>
                  <a:pt x="351" y="253"/>
                  <a:pt x="351" y="243"/>
                </a:cubicBezTo>
                <a:cubicBezTo>
                  <a:pt x="351" y="234"/>
                  <a:pt x="359" y="226"/>
                  <a:pt x="368" y="226"/>
                </a:cubicBezTo>
                <a:cubicBezTo>
                  <a:pt x="378" y="226"/>
                  <a:pt x="386" y="218"/>
                  <a:pt x="386" y="209"/>
                </a:cubicBezTo>
                <a:lnTo>
                  <a:pt x="386" y="52"/>
                </a:lnTo>
                <a:cubicBezTo>
                  <a:pt x="386" y="42"/>
                  <a:pt x="378" y="34"/>
                  <a:pt x="368" y="34"/>
                </a:cubicBezTo>
                <a:cubicBezTo>
                  <a:pt x="359" y="34"/>
                  <a:pt x="351" y="27"/>
                  <a:pt x="351" y="17"/>
                </a:cubicBezTo>
                <a:cubicBezTo>
                  <a:pt x="351" y="8"/>
                  <a:pt x="343" y="0"/>
                  <a:pt x="334" y="0"/>
                </a:cubicBezTo>
                <a:lnTo>
                  <a:pt x="17" y="0"/>
                </a:lnTo>
                <a:cubicBezTo>
                  <a:pt x="8" y="0"/>
                  <a:pt x="0" y="8"/>
                  <a:pt x="0" y="1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5" name="Freeform 1474">
            <a:extLst>
              <a:ext uri="{FF2B5EF4-FFF2-40B4-BE49-F238E27FC236}">
                <a16:creationId xmlns:a16="http://schemas.microsoft.com/office/drawing/2014/main" id="{95E58284-C761-E14D-8B3D-868A2F470DC1}"/>
              </a:ext>
            </a:extLst>
          </p:cNvPr>
          <p:cNvSpPr/>
          <p:nvPr/>
        </p:nvSpPr>
        <p:spPr>
          <a:xfrm>
            <a:off x="4038072" y="6164657"/>
            <a:ext cx="429120" cy="231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645">
                <a:moveTo>
                  <a:pt x="1137" y="581"/>
                </a:moveTo>
                <a:lnTo>
                  <a:pt x="1134" y="582"/>
                </a:lnTo>
                <a:cubicBezTo>
                  <a:pt x="1056" y="589"/>
                  <a:pt x="977" y="591"/>
                  <a:pt x="898" y="589"/>
                </a:cubicBezTo>
                <a:lnTo>
                  <a:pt x="592" y="580"/>
                </a:lnTo>
                <a:lnTo>
                  <a:pt x="294" y="572"/>
                </a:lnTo>
                <a:cubicBezTo>
                  <a:pt x="275" y="571"/>
                  <a:pt x="256" y="571"/>
                  <a:pt x="237" y="571"/>
                </a:cubicBezTo>
                <a:cubicBezTo>
                  <a:pt x="176" y="571"/>
                  <a:pt x="115" y="574"/>
                  <a:pt x="55" y="579"/>
                </a:cubicBezTo>
                <a:lnTo>
                  <a:pt x="55" y="83"/>
                </a:lnTo>
                <a:cubicBezTo>
                  <a:pt x="119" y="66"/>
                  <a:pt x="181" y="63"/>
                  <a:pt x="247" y="59"/>
                </a:cubicBezTo>
                <a:cubicBezTo>
                  <a:pt x="263" y="59"/>
                  <a:pt x="279" y="58"/>
                  <a:pt x="295" y="57"/>
                </a:cubicBezTo>
                <a:cubicBezTo>
                  <a:pt x="389" y="51"/>
                  <a:pt x="587" y="65"/>
                  <a:pt x="589" y="65"/>
                </a:cubicBezTo>
                <a:cubicBezTo>
                  <a:pt x="590" y="65"/>
                  <a:pt x="590" y="65"/>
                  <a:pt x="591" y="65"/>
                </a:cubicBezTo>
                <a:lnTo>
                  <a:pt x="897" y="74"/>
                </a:lnTo>
                <a:cubicBezTo>
                  <a:pt x="977" y="76"/>
                  <a:pt x="1058" y="73"/>
                  <a:pt x="1137" y="66"/>
                </a:cubicBezTo>
                <a:close/>
                <a:moveTo>
                  <a:pt x="1149" y="10"/>
                </a:moveTo>
                <a:cubicBezTo>
                  <a:pt x="1148" y="10"/>
                  <a:pt x="1148" y="10"/>
                  <a:pt x="1147" y="10"/>
                </a:cubicBezTo>
                <a:lnTo>
                  <a:pt x="1134" y="11"/>
                </a:lnTo>
                <a:cubicBezTo>
                  <a:pt x="1056" y="18"/>
                  <a:pt x="977" y="21"/>
                  <a:pt x="898" y="18"/>
                </a:cubicBezTo>
                <a:lnTo>
                  <a:pt x="593" y="10"/>
                </a:lnTo>
                <a:cubicBezTo>
                  <a:pt x="578" y="9"/>
                  <a:pt x="387" y="-4"/>
                  <a:pt x="292" y="2"/>
                </a:cubicBezTo>
                <a:cubicBezTo>
                  <a:pt x="276" y="3"/>
                  <a:pt x="260" y="3"/>
                  <a:pt x="244" y="4"/>
                </a:cubicBezTo>
                <a:cubicBezTo>
                  <a:pt x="178" y="7"/>
                  <a:pt x="109" y="11"/>
                  <a:pt x="39" y="30"/>
                </a:cubicBezTo>
                <a:cubicBezTo>
                  <a:pt x="17" y="32"/>
                  <a:pt x="0" y="50"/>
                  <a:pt x="0" y="73"/>
                </a:cubicBezTo>
                <a:lnTo>
                  <a:pt x="0" y="592"/>
                </a:lnTo>
                <a:cubicBezTo>
                  <a:pt x="0" y="616"/>
                  <a:pt x="20" y="635"/>
                  <a:pt x="44" y="635"/>
                </a:cubicBezTo>
                <a:cubicBezTo>
                  <a:pt x="45" y="635"/>
                  <a:pt x="45" y="635"/>
                  <a:pt x="46" y="635"/>
                </a:cubicBezTo>
                <a:cubicBezTo>
                  <a:pt x="128" y="628"/>
                  <a:pt x="211" y="625"/>
                  <a:pt x="293" y="627"/>
                </a:cubicBezTo>
                <a:lnTo>
                  <a:pt x="591" y="635"/>
                </a:lnTo>
                <a:lnTo>
                  <a:pt x="897" y="644"/>
                </a:lnTo>
                <a:cubicBezTo>
                  <a:pt x="916" y="644"/>
                  <a:pt x="935" y="645"/>
                  <a:pt x="954" y="645"/>
                </a:cubicBezTo>
                <a:cubicBezTo>
                  <a:pt x="1016" y="645"/>
                  <a:pt x="1078" y="642"/>
                  <a:pt x="1139" y="636"/>
                </a:cubicBezTo>
                <a:lnTo>
                  <a:pt x="1151" y="635"/>
                </a:lnTo>
                <a:cubicBezTo>
                  <a:pt x="1174" y="635"/>
                  <a:pt x="1193" y="616"/>
                  <a:pt x="1193" y="592"/>
                </a:cubicBezTo>
                <a:lnTo>
                  <a:pt x="1193" y="53"/>
                </a:lnTo>
                <a:cubicBezTo>
                  <a:pt x="1193" y="29"/>
                  <a:pt x="1173" y="10"/>
                  <a:pt x="1149" y="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6" name="Freeform 1475">
            <a:extLst>
              <a:ext uri="{FF2B5EF4-FFF2-40B4-BE49-F238E27FC236}">
                <a16:creationId xmlns:a16="http://schemas.microsoft.com/office/drawing/2014/main" id="{88A31D6D-9086-F544-A405-E300486ADB39}"/>
              </a:ext>
            </a:extLst>
          </p:cNvPr>
          <p:cNvSpPr/>
          <p:nvPr/>
        </p:nvSpPr>
        <p:spPr>
          <a:xfrm>
            <a:off x="4207633" y="6235217"/>
            <a:ext cx="90000" cy="90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1" h="251">
                <a:moveTo>
                  <a:pt x="125" y="196"/>
                </a:moveTo>
                <a:cubicBezTo>
                  <a:pt x="87" y="196"/>
                  <a:pt x="55" y="165"/>
                  <a:pt x="55" y="126"/>
                </a:cubicBezTo>
                <a:cubicBezTo>
                  <a:pt x="55" y="87"/>
                  <a:pt x="87" y="55"/>
                  <a:pt x="125" y="55"/>
                </a:cubicBezTo>
                <a:cubicBezTo>
                  <a:pt x="164" y="55"/>
                  <a:pt x="196" y="87"/>
                  <a:pt x="196" y="126"/>
                </a:cubicBezTo>
                <a:cubicBezTo>
                  <a:pt x="196" y="165"/>
                  <a:pt x="164" y="196"/>
                  <a:pt x="125" y="196"/>
                </a:cubicBezTo>
                <a:close/>
                <a:moveTo>
                  <a:pt x="125" y="0"/>
                </a:moveTo>
                <a:cubicBezTo>
                  <a:pt x="56" y="0"/>
                  <a:pt x="0" y="56"/>
                  <a:pt x="0" y="126"/>
                </a:cubicBezTo>
                <a:cubicBezTo>
                  <a:pt x="0" y="195"/>
                  <a:pt x="56" y="251"/>
                  <a:pt x="125" y="251"/>
                </a:cubicBezTo>
                <a:cubicBezTo>
                  <a:pt x="195" y="251"/>
                  <a:pt x="251" y="195"/>
                  <a:pt x="251" y="126"/>
                </a:cubicBezTo>
                <a:cubicBezTo>
                  <a:pt x="251" y="56"/>
                  <a:pt x="195" y="0"/>
                  <a:pt x="12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7" name="Freeform 1476">
            <a:extLst>
              <a:ext uri="{FF2B5EF4-FFF2-40B4-BE49-F238E27FC236}">
                <a16:creationId xmlns:a16="http://schemas.microsoft.com/office/drawing/2014/main" id="{C8F45E4F-2293-3044-BB5C-69FEDA9C15F4}"/>
              </a:ext>
            </a:extLst>
          </p:cNvPr>
          <p:cNvSpPr/>
          <p:nvPr/>
        </p:nvSpPr>
        <p:spPr>
          <a:xfrm>
            <a:off x="4067593" y="6192018"/>
            <a:ext cx="370080" cy="176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9" h="491">
                <a:moveTo>
                  <a:pt x="974" y="121"/>
                </a:moveTo>
                <a:lnTo>
                  <a:pt x="974" y="370"/>
                </a:lnTo>
                <a:cubicBezTo>
                  <a:pt x="944" y="370"/>
                  <a:pt x="919" y="395"/>
                  <a:pt x="919" y="425"/>
                </a:cubicBezTo>
                <a:lnTo>
                  <a:pt x="839" y="433"/>
                </a:lnTo>
                <a:cubicBezTo>
                  <a:pt x="819" y="435"/>
                  <a:pt x="799" y="436"/>
                  <a:pt x="779" y="436"/>
                </a:cubicBezTo>
                <a:cubicBezTo>
                  <a:pt x="770" y="436"/>
                  <a:pt x="761" y="436"/>
                  <a:pt x="753" y="435"/>
                </a:cubicBezTo>
                <a:lnTo>
                  <a:pt x="513" y="425"/>
                </a:lnTo>
                <a:lnTo>
                  <a:pt x="271" y="415"/>
                </a:lnTo>
                <a:cubicBezTo>
                  <a:pt x="262" y="415"/>
                  <a:pt x="254" y="415"/>
                  <a:pt x="245" y="415"/>
                </a:cubicBezTo>
                <a:cubicBezTo>
                  <a:pt x="224" y="415"/>
                  <a:pt x="203" y="416"/>
                  <a:pt x="181" y="418"/>
                </a:cubicBezTo>
                <a:lnTo>
                  <a:pt x="110" y="425"/>
                </a:lnTo>
                <a:cubicBezTo>
                  <a:pt x="110" y="395"/>
                  <a:pt x="85" y="370"/>
                  <a:pt x="55" y="370"/>
                </a:cubicBezTo>
                <a:lnTo>
                  <a:pt x="55" y="121"/>
                </a:lnTo>
                <a:cubicBezTo>
                  <a:pt x="85" y="121"/>
                  <a:pt x="110" y="97"/>
                  <a:pt x="110" y="66"/>
                </a:cubicBezTo>
                <a:lnTo>
                  <a:pt x="180" y="59"/>
                </a:lnTo>
                <a:cubicBezTo>
                  <a:pt x="201" y="57"/>
                  <a:pt x="223" y="56"/>
                  <a:pt x="244" y="56"/>
                </a:cubicBezTo>
                <a:cubicBezTo>
                  <a:pt x="253" y="56"/>
                  <a:pt x="261" y="56"/>
                  <a:pt x="270" y="56"/>
                </a:cubicBezTo>
                <a:lnTo>
                  <a:pt x="513" y="66"/>
                </a:lnTo>
                <a:lnTo>
                  <a:pt x="795" y="66"/>
                </a:lnTo>
                <a:lnTo>
                  <a:pt x="919" y="66"/>
                </a:lnTo>
                <a:cubicBezTo>
                  <a:pt x="919" y="97"/>
                  <a:pt x="944" y="121"/>
                  <a:pt x="974" y="121"/>
                </a:cubicBezTo>
                <a:close/>
                <a:moveTo>
                  <a:pt x="514" y="11"/>
                </a:moveTo>
                <a:lnTo>
                  <a:pt x="272" y="1"/>
                </a:lnTo>
                <a:cubicBezTo>
                  <a:pt x="263" y="1"/>
                  <a:pt x="253" y="0"/>
                  <a:pt x="244" y="0"/>
                </a:cubicBezTo>
                <a:cubicBezTo>
                  <a:pt x="221" y="0"/>
                  <a:pt x="197" y="2"/>
                  <a:pt x="174" y="4"/>
                </a:cubicBezTo>
                <a:lnTo>
                  <a:pt x="104" y="11"/>
                </a:lnTo>
                <a:cubicBezTo>
                  <a:pt x="76" y="14"/>
                  <a:pt x="55" y="38"/>
                  <a:pt x="55" y="66"/>
                </a:cubicBezTo>
                <a:cubicBezTo>
                  <a:pt x="24" y="66"/>
                  <a:pt x="0" y="91"/>
                  <a:pt x="0" y="121"/>
                </a:cubicBezTo>
                <a:lnTo>
                  <a:pt x="0" y="370"/>
                </a:lnTo>
                <a:cubicBezTo>
                  <a:pt x="0" y="401"/>
                  <a:pt x="24" y="425"/>
                  <a:pt x="55" y="425"/>
                </a:cubicBezTo>
                <a:cubicBezTo>
                  <a:pt x="55" y="441"/>
                  <a:pt x="61" y="456"/>
                  <a:pt x="73" y="466"/>
                </a:cubicBezTo>
                <a:cubicBezTo>
                  <a:pt x="83" y="475"/>
                  <a:pt x="96" y="481"/>
                  <a:pt x="110" y="481"/>
                </a:cubicBezTo>
                <a:cubicBezTo>
                  <a:pt x="112" y="481"/>
                  <a:pt x="114" y="480"/>
                  <a:pt x="115" y="480"/>
                </a:cubicBezTo>
                <a:lnTo>
                  <a:pt x="187" y="473"/>
                </a:lnTo>
                <a:cubicBezTo>
                  <a:pt x="206" y="471"/>
                  <a:pt x="226" y="470"/>
                  <a:pt x="245" y="470"/>
                </a:cubicBezTo>
                <a:cubicBezTo>
                  <a:pt x="253" y="470"/>
                  <a:pt x="261" y="470"/>
                  <a:pt x="269" y="471"/>
                </a:cubicBezTo>
                <a:lnTo>
                  <a:pt x="511" y="480"/>
                </a:lnTo>
                <a:lnTo>
                  <a:pt x="750" y="490"/>
                </a:lnTo>
                <a:cubicBezTo>
                  <a:pt x="760" y="491"/>
                  <a:pt x="769" y="491"/>
                  <a:pt x="779" y="491"/>
                </a:cubicBezTo>
                <a:cubicBezTo>
                  <a:pt x="801" y="491"/>
                  <a:pt x="823" y="490"/>
                  <a:pt x="844" y="488"/>
                </a:cubicBezTo>
                <a:lnTo>
                  <a:pt x="924" y="480"/>
                </a:lnTo>
                <a:cubicBezTo>
                  <a:pt x="953" y="478"/>
                  <a:pt x="974" y="454"/>
                  <a:pt x="974" y="425"/>
                </a:cubicBezTo>
                <a:cubicBezTo>
                  <a:pt x="1005" y="425"/>
                  <a:pt x="1029" y="401"/>
                  <a:pt x="1029" y="370"/>
                </a:cubicBezTo>
                <a:lnTo>
                  <a:pt x="1029" y="121"/>
                </a:lnTo>
                <a:cubicBezTo>
                  <a:pt x="1029" y="91"/>
                  <a:pt x="1005" y="66"/>
                  <a:pt x="974" y="66"/>
                </a:cubicBezTo>
                <a:cubicBezTo>
                  <a:pt x="974" y="36"/>
                  <a:pt x="949" y="11"/>
                  <a:pt x="919" y="11"/>
                </a:cubicBezTo>
                <a:lnTo>
                  <a:pt x="795" y="11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8" name="Freeform 1477">
            <a:extLst>
              <a:ext uri="{FF2B5EF4-FFF2-40B4-BE49-F238E27FC236}">
                <a16:creationId xmlns:a16="http://schemas.microsoft.com/office/drawing/2014/main" id="{F9E6A399-049F-B848-9B19-430F7D7E26A0}"/>
              </a:ext>
            </a:extLst>
          </p:cNvPr>
          <p:cNvSpPr/>
          <p:nvPr/>
        </p:nvSpPr>
        <p:spPr>
          <a:xfrm>
            <a:off x="6849673" y="6427098"/>
            <a:ext cx="5292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1" h="56">
                <a:moveTo>
                  <a:pt x="1443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1443" y="56"/>
                </a:lnTo>
                <a:cubicBezTo>
                  <a:pt x="1458" y="56"/>
                  <a:pt x="1471" y="43"/>
                  <a:pt x="1471" y="28"/>
                </a:cubicBezTo>
                <a:cubicBezTo>
                  <a:pt x="1471" y="13"/>
                  <a:pt x="1458" y="0"/>
                  <a:pt x="144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9" name="Freeform 1478">
            <a:extLst>
              <a:ext uri="{FF2B5EF4-FFF2-40B4-BE49-F238E27FC236}">
                <a16:creationId xmlns:a16="http://schemas.microsoft.com/office/drawing/2014/main" id="{F9A6867B-F6A5-E841-B3D4-B56E21406820}"/>
              </a:ext>
            </a:extLst>
          </p:cNvPr>
          <p:cNvSpPr/>
          <p:nvPr/>
        </p:nvSpPr>
        <p:spPr>
          <a:xfrm>
            <a:off x="7197433" y="6302536"/>
            <a:ext cx="47160" cy="5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" h="142">
                <a:moveTo>
                  <a:pt x="68" y="72"/>
                </a:moveTo>
                <a:cubicBezTo>
                  <a:pt x="65" y="73"/>
                  <a:pt x="63" y="75"/>
                  <a:pt x="62" y="77"/>
                </a:cubicBezTo>
                <a:lnTo>
                  <a:pt x="49" y="110"/>
                </a:lnTo>
                <a:lnTo>
                  <a:pt x="21" y="25"/>
                </a:lnTo>
                <a:lnTo>
                  <a:pt x="100" y="67"/>
                </a:lnTo>
                <a:close/>
                <a:moveTo>
                  <a:pt x="131" y="72"/>
                </a:moveTo>
                <a:cubicBezTo>
                  <a:pt x="132" y="69"/>
                  <a:pt x="130" y="66"/>
                  <a:pt x="127" y="64"/>
                </a:cubicBezTo>
                <a:lnTo>
                  <a:pt x="12" y="1"/>
                </a:lnTo>
                <a:cubicBezTo>
                  <a:pt x="9" y="0"/>
                  <a:pt x="5" y="0"/>
                  <a:pt x="3" y="2"/>
                </a:cubicBezTo>
                <a:cubicBezTo>
                  <a:pt x="0" y="4"/>
                  <a:pt x="-1" y="8"/>
                  <a:pt x="0" y="11"/>
                </a:cubicBezTo>
                <a:lnTo>
                  <a:pt x="41" y="136"/>
                </a:lnTo>
                <a:cubicBezTo>
                  <a:pt x="42" y="139"/>
                  <a:pt x="45" y="141"/>
                  <a:pt x="49" y="142"/>
                </a:cubicBezTo>
                <a:cubicBezTo>
                  <a:pt x="52" y="142"/>
                  <a:pt x="55" y="139"/>
                  <a:pt x="56" y="136"/>
                </a:cubicBezTo>
                <a:lnTo>
                  <a:pt x="72" y="95"/>
                </a:lnTo>
                <a:lnTo>
                  <a:pt x="106" y="136"/>
                </a:lnTo>
                <a:cubicBezTo>
                  <a:pt x="108" y="138"/>
                  <a:pt x="110" y="139"/>
                  <a:pt x="112" y="139"/>
                </a:cubicBezTo>
                <a:cubicBezTo>
                  <a:pt x="114" y="139"/>
                  <a:pt x="116" y="138"/>
                  <a:pt x="117" y="137"/>
                </a:cubicBezTo>
                <a:cubicBezTo>
                  <a:pt x="121" y="134"/>
                  <a:pt x="121" y="129"/>
                  <a:pt x="118" y="126"/>
                </a:cubicBezTo>
                <a:lnTo>
                  <a:pt x="84" y="86"/>
                </a:lnTo>
                <a:lnTo>
                  <a:pt x="125" y="79"/>
                </a:lnTo>
                <a:cubicBezTo>
                  <a:pt x="128" y="78"/>
                  <a:pt x="131" y="76"/>
                  <a:pt x="131" y="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0" name="Freeform 1479">
            <a:extLst>
              <a:ext uri="{FF2B5EF4-FFF2-40B4-BE49-F238E27FC236}">
                <a16:creationId xmlns:a16="http://schemas.microsoft.com/office/drawing/2014/main" id="{02523B07-52CE-3942-B95D-BEA9A2C0015A}"/>
              </a:ext>
            </a:extLst>
          </p:cNvPr>
          <p:cNvSpPr/>
          <p:nvPr/>
        </p:nvSpPr>
        <p:spPr>
          <a:xfrm>
            <a:off x="6904393" y="6066018"/>
            <a:ext cx="406080" cy="35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9" h="997">
                <a:moveTo>
                  <a:pt x="61" y="188"/>
                </a:moveTo>
                <a:cubicBezTo>
                  <a:pt x="65" y="182"/>
                  <a:pt x="71" y="179"/>
                  <a:pt x="78" y="179"/>
                </a:cubicBezTo>
                <a:cubicBezTo>
                  <a:pt x="251" y="165"/>
                  <a:pt x="365" y="99"/>
                  <a:pt x="417" y="61"/>
                </a:cubicBezTo>
                <a:cubicBezTo>
                  <a:pt x="422" y="57"/>
                  <a:pt x="427" y="56"/>
                  <a:pt x="432" y="56"/>
                </a:cubicBezTo>
                <a:cubicBezTo>
                  <a:pt x="438" y="56"/>
                  <a:pt x="443" y="57"/>
                  <a:pt x="447" y="61"/>
                </a:cubicBezTo>
                <a:cubicBezTo>
                  <a:pt x="499" y="99"/>
                  <a:pt x="612" y="165"/>
                  <a:pt x="785" y="177"/>
                </a:cubicBezTo>
                <a:cubicBezTo>
                  <a:pt x="792" y="177"/>
                  <a:pt x="798" y="181"/>
                  <a:pt x="802" y="186"/>
                </a:cubicBezTo>
                <a:cubicBezTo>
                  <a:pt x="807" y="191"/>
                  <a:pt x="809" y="198"/>
                  <a:pt x="808" y="205"/>
                </a:cubicBezTo>
                <a:cubicBezTo>
                  <a:pt x="797" y="318"/>
                  <a:pt x="758" y="601"/>
                  <a:pt x="639" y="775"/>
                </a:cubicBezTo>
                <a:cubicBezTo>
                  <a:pt x="585" y="855"/>
                  <a:pt x="469" y="919"/>
                  <a:pt x="432" y="938"/>
                </a:cubicBezTo>
                <a:cubicBezTo>
                  <a:pt x="395" y="919"/>
                  <a:pt x="279" y="855"/>
                  <a:pt x="224" y="775"/>
                </a:cubicBezTo>
                <a:cubicBezTo>
                  <a:pt x="105" y="601"/>
                  <a:pt x="66" y="319"/>
                  <a:pt x="55" y="207"/>
                </a:cubicBezTo>
                <a:cubicBezTo>
                  <a:pt x="54" y="200"/>
                  <a:pt x="56" y="193"/>
                  <a:pt x="61" y="188"/>
                </a:cubicBezTo>
                <a:close/>
                <a:moveTo>
                  <a:pt x="29" y="407"/>
                </a:moveTo>
                <a:cubicBezTo>
                  <a:pt x="27" y="411"/>
                  <a:pt x="25" y="415"/>
                  <a:pt x="25" y="420"/>
                </a:cubicBezTo>
                <a:lnTo>
                  <a:pt x="25" y="899"/>
                </a:lnTo>
                <a:cubicBezTo>
                  <a:pt x="25" y="923"/>
                  <a:pt x="45" y="942"/>
                  <a:pt x="69" y="942"/>
                </a:cubicBezTo>
                <a:lnTo>
                  <a:pt x="213" y="942"/>
                </a:lnTo>
                <a:cubicBezTo>
                  <a:pt x="228" y="942"/>
                  <a:pt x="241" y="930"/>
                  <a:pt x="241" y="914"/>
                </a:cubicBezTo>
                <a:cubicBezTo>
                  <a:pt x="241" y="899"/>
                  <a:pt x="228" y="887"/>
                  <a:pt x="213" y="887"/>
                </a:cubicBezTo>
                <a:lnTo>
                  <a:pt x="81" y="887"/>
                </a:lnTo>
                <a:lnTo>
                  <a:pt x="81" y="602"/>
                </a:lnTo>
                <a:cubicBezTo>
                  <a:pt x="106" y="675"/>
                  <a:pt x="137" y="746"/>
                  <a:pt x="178" y="806"/>
                </a:cubicBezTo>
                <a:cubicBezTo>
                  <a:pt x="252" y="915"/>
                  <a:pt x="413" y="991"/>
                  <a:pt x="420" y="994"/>
                </a:cubicBezTo>
                <a:cubicBezTo>
                  <a:pt x="424" y="996"/>
                  <a:pt x="428" y="997"/>
                  <a:pt x="432" y="997"/>
                </a:cubicBezTo>
                <a:cubicBezTo>
                  <a:pt x="436" y="997"/>
                  <a:pt x="440" y="996"/>
                  <a:pt x="444" y="994"/>
                </a:cubicBezTo>
                <a:cubicBezTo>
                  <a:pt x="450" y="991"/>
                  <a:pt x="611" y="915"/>
                  <a:pt x="685" y="806"/>
                </a:cubicBezTo>
                <a:cubicBezTo>
                  <a:pt x="798" y="640"/>
                  <a:pt x="842" y="387"/>
                  <a:pt x="859" y="251"/>
                </a:cubicBezTo>
                <a:lnTo>
                  <a:pt x="1074" y="251"/>
                </a:lnTo>
                <a:lnTo>
                  <a:pt x="1074" y="887"/>
                </a:lnTo>
                <a:lnTo>
                  <a:pt x="687" y="887"/>
                </a:lnTo>
                <a:cubicBezTo>
                  <a:pt x="672" y="887"/>
                  <a:pt x="659" y="899"/>
                  <a:pt x="659" y="914"/>
                </a:cubicBezTo>
                <a:cubicBezTo>
                  <a:pt x="659" y="930"/>
                  <a:pt x="672" y="942"/>
                  <a:pt x="687" y="942"/>
                </a:cubicBezTo>
                <a:lnTo>
                  <a:pt x="1086" y="942"/>
                </a:lnTo>
                <a:cubicBezTo>
                  <a:pt x="1110" y="942"/>
                  <a:pt x="1129" y="923"/>
                  <a:pt x="1129" y="899"/>
                </a:cubicBezTo>
                <a:lnTo>
                  <a:pt x="1129" y="240"/>
                </a:lnTo>
                <a:cubicBezTo>
                  <a:pt x="1129" y="216"/>
                  <a:pt x="1110" y="196"/>
                  <a:pt x="1086" y="196"/>
                </a:cubicBezTo>
                <a:lnTo>
                  <a:pt x="863" y="196"/>
                </a:lnTo>
                <a:cubicBezTo>
                  <a:pt x="862" y="179"/>
                  <a:pt x="856" y="164"/>
                  <a:pt x="845" y="150"/>
                </a:cubicBezTo>
                <a:cubicBezTo>
                  <a:pt x="830" y="134"/>
                  <a:pt x="811" y="123"/>
                  <a:pt x="788" y="122"/>
                </a:cubicBezTo>
                <a:cubicBezTo>
                  <a:pt x="630" y="111"/>
                  <a:pt x="527" y="51"/>
                  <a:pt x="480" y="16"/>
                </a:cubicBezTo>
                <a:cubicBezTo>
                  <a:pt x="452" y="-5"/>
                  <a:pt x="413" y="-5"/>
                  <a:pt x="385" y="16"/>
                </a:cubicBezTo>
                <a:cubicBezTo>
                  <a:pt x="337" y="51"/>
                  <a:pt x="233" y="111"/>
                  <a:pt x="74" y="124"/>
                </a:cubicBezTo>
                <a:cubicBezTo>
                  <a:pt x="52" y="125"/>
                  <a:pt x="32" y="135"/>
                  <a:pt x="18" y="152"/>
                </a:cubicBezTo>
                <a:cubicBezTo>
                  <a:pt x="4" y="169"/>
                  <a:pt x="-2" y="190"/>
                  <a:pt x="0" y="212"/>
                </a:cubicBezTo>
                <a:cubicBezTo>
                  <a:pt x="4" y="257"/>
                  <a:pt x="13" y="327"/>
                  <a:pt x="29" y="40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1" name="Freeform 1480">
            <a:extLst>
              <a:ext uri="{FF2B5EF4-FFF2-40B4-BE49-F238E27FC236}">
                <a16:creationId xmlns:a16="http://schemas.microsoft.com/office/drawing/2014/main" id="{BBF0D0A0-BCCA-4849-B192-66A3822DB89E}"/>
              </a:ext>
            </a:extLst>
          </p:cNvPr>
          <p:cNvSpPr/>
          <p:nvPr/>
        </p:nvSpPr>
        <p:spPr>
          <a:xfrm>
            <a:off x="6954073" y="6132977"/>
            <a:ext cx="203760" cy="178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7" h="498">
                <a:moveTo>
                  <a:pt x="114" y="36"/>
                </a:moveTo>
                <a:lnTo>
                  <a:pt x="452" y="36"/>
                </a:lnTo>
                <a:lnTo>
                  <a:pt x="531" y="124"/>
                </a:lnTo>
                <a:cubicBezTo>
                  <a:pt x="528" y="149"/>
                  <a:pt x="508" y="168"/>
                  <a:pt x="482" y="168"/>
                </a:cubicBezTo>
                <a:cubicBezTo>
                  <a:pt x="456" y="168"/>
                  <a:pt x="434" y="146"/>
                  <a:pt x="434" y="119"/>
                </a:cubicBezTo>
                <a:cubicBezTo>
                  <a:pt x="434" y="110"/>
                  <a:pt x="426" y="102"/>
                  <a:pt x="416" y="102"/>
                </a:cubicBezTo>
                <a:cubicBezTo>
                  <a:pt x="406" y="102"/>
                  <a:pt x="398" y="110"/>
                  <a:pt x="398" y="119"/>
                </a:cubicBezTo>
                <a:cubicBezTo>
                  <a:pt x="398" y="146"/>
                  <a:pt x="376" y="168"/>
                  <a:pt x="350" y="168"/>
                </a:cubicBezTo>
                <a:cubicBezTo>
                  <a:pt x="323" y="168"/>
                  <a:pt x="301" y="146"/>
                  <a:pt x="301" y="119"/>
                </a:cubicBezTo>
                <a:cubicBezTo>
                  <a:pt x="301" y="110"/>
                  <a:pt x="293" y="102"/>
                  <a:pt x="283" y="102"/>
                </a:cubicBezTo>
                <a:cubicBezTo>
                  <a:pt x="273" y="102"/>
                  <a:pt x="266" y="110"/>
                  <a:pt x="266" y="119"/>
                </a:cubicBezTo>
                <a:cubicBezTo>
                  <a:pt x="266" y="146"/>
                  <a:pt x="244" y="168"/>
                  <a:pt x="217" y="168"/>
                </a:cubicBezTo>
                <a:cubicBezTo>
                  <a:pt x="190" y="168"/>
                  <a:pt x="168" y="146"/>
                  <a:pt x="168" y="119"/>
                </a:cubicBezTo>
                <a:cubicBezTo>
                  <a:pt x="168" y="110"/>
                  <a:pt x="160" y="102"/>
                  <a:pt x="151" y="102"/>
                </a:cubicBezTo>
                <a:cubicBezTo>
                  <a:pt x="141" y="102"/>
                  <a:pt x="133" y="110"/>
                  <a:pt x="133" y="119"/>
                </a:cubicBezTo>
                <a:cubicBezTo>
                  <a:pt x="133" y="146"/>
                  <a:pt x="111" y="168"/>
                  <a:pt x="84" y="168"/>
                </a:cubicBezTo>
                <a:cubicBezTo>
                  <a:pt x="59" y="168"/>
                  <a:pt x="38" y="149"/>
                  <a:pt x="36" y="124"/>
                </a:cubicBezTo>
                <a:close/>
                <a:moveTo>
                  <a:pt x="390" y="462"/>
                </a:moveTo>
                <a:lnTo>
                  <a:pt x="390" y="327"/>
                </a:lnTo>
                <a:cubicBezTo>
                  <a:pt x="390" y="314"/>
                  <a:pt x="381" y="304"/>
                  <a:pt x="369" y="304"/>
                </a:cubicBezTo>
                <a:lnTo>
                  <a:pt x="197" y="304"/>
                </a:lnTo>
                <a:cubicBezTo>
                  <a:pt x="185" y="304"/>
                  <a:pt x="176" y="314"/>
                  <a:pt x="176" y="327"/>
                </a:cubicBezTo>
                <a:lnTo>
                  <a:pt x="176" y="462"/>
                </a:lnTo>
                <a:lnTo>
                  <a:pt x="93" y="462"/>
                </a:lnTo>
                <a:lnTo>
                  <a:pt x="93" y="203"/>
                </a:lnTo>
                <a:cubicBezTo>
                  <a:pt x="116" y="201"/>
                  <a:pt x="137" y="189"/>
                  <a:pt x="151" y="171"/>
                </a:cubicBezTo>
                <a:cubicBezTo>
                  <a:pt x="166" y="191"/>
                  <a:pt x="190" y="203"/>
                  <a:pt x="217" y="203"/>
                </a:cubicBezTo>
                <a:cubicBezTo>
                  <a:pt x="244" y="203"/>
                  <a:pt x="268" y="191"/>
                  <a:pt x="283" y="171"/>
                </a:cubicBezTo>
                <a:cubicBezTo>
                  <a:pt x="299" y="191"/>
                  <a:pt x="323" y="203"/>
                  <a:pt x="350" y="203"/>
                </a:cubicBezTo>
                <a:cubicBezTo>
                  <a:pt x="377" y="203"/>
                  <a:pt x="401" y="191"/>
                  <a:pt x="416" y="171"/>
                </a:cubicBezTo>
                <a:cubicBezTo>
                  <a:pt x="430" y="189"/>
                  <a:pt x="451" y="201"/>
                  <a:pt x="474" y="203"/>
                </a:cubicBezTo>
                <a:lnTo>
                  <a:pt x="474" y="462"/>
                </a:lnTo>
                <a:close/>
                <a:moveTo>
                  <a:pt x="211" y="340"/>
                </a:moveTo>
                <a:lnTo>
                  <a:pt x="355" y="340"/>
                </a:lnTo>
                <a:lnTo>
                  <a:pt x="355" y="462"/>
                </a:lnTo>
                <a:lnTo>
                  <a:pt x="211" y="462"/>
                </a:lnTo>
                <a:close/>
                <a:moveTo>
                  <a:pt x="57" y="199"/>
                </a:moveTo>
                <a:lnTo>
                  <a:pt x="57" y="472"/>
                </a:lnTo>
                <a:cubicBezTo>
                  <a:pt x="57" y="486"/>
                  <a:pt x="69" y="498"/>
                  <a:pt x="83" y="498"/>
                </a:cubicBezTo>
                <a:lnTo>
                  <a:pt x="197" y="498"/>
                </a:lnTo>
                <a:lnTo>
                  <a:pt x="369" y="498"/>
                </a:lnTo>
                <a:lnTo>
                  <a:pt x="484" y="498"/>
                </a:lnTo>
                <a:cubicBezTo>
                  <a:pt x="498" y="498"/>
                  <a:pt x="509" y="486"/>
                  <a:pt x="509" y="472"/>
                </a:cubicBezTo>
                <a:lnTo>
                  <a:pt x="509" y="199"/>
                </a:lnTo>
                <a:cubicBezTo>
                  <a:pt x="543" y="188"/>
                  <a:pt x="567" y="156"/>
                  <a:pt x="567" y="119"/>
                </a:cubicBezTo>
                <a:cubicBezTo>
                  <a:pt x="567" y="116"/>
                  <a:pt x="566" y="113"/>
                  <a:pt x="564" y="110"/>
                </a:cubicBezTo>
                <a:cubicBezTo>
                  <a:pt x="563" y="108"/>
                  <a:pt x="562" y="106"/>
                  <a:pt x="560" y="104"/>
                </a:cubicBezTo>
                <a:lnTo>
                  <a:pt x="474" y="6"/>
                </a:lnTo>
                <a:cubicBezTo>
                  <a:pt x="470" y="3"/>
                  <a:pt x="465" y="0"/>
                  <a:pt x="460" y="0"/>
                </a:cubicBezTo>
                <a:lnTo>
                  <a:pt x="106" y="0"/>
                </a:lnTo>
                <a:cubicBezTo>
                  <a:pt x="101" y="0"/>
                  <a:pt x="96" y="3"/>
                  <a:pt x="93" y="6"/>
                </a:cubicBezTo>
                <a:lnTo>
                  <a:pt x="6" y="105"/>
                </a:lnTo>
                <a:cubicBezTo>
                  <a:pt x="5" y="105"/>
                  <a:pt x="5" y="106"/>
                  <a:pt x="5" y="106"/>
                </a:cubicBezTo>
                <a:cubicBezTo>
                  <a:pt x="2" y="111"/>
                  <a:pt x="0" y="115"/>
                  <a:pt x="0" y="119"/>
                </a:cubicBezTo>
                <a:cubicBezTo>
                  <a:pt x="0" y="156"/>
                  <a:pt x="24" y="188"/>
                  <a:pt x="57" y="1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2" name="Freeform 1481">
            <a:extLst>
              <a:ext uri="{FF2B5EF4-FFF2-40B4-BE49-F238E27FC236}">
                <a16:creationId xmlns:a16="http://schemas.microsoft.com/office/drawing/2014/main" id="{3F73B3A6-7309-EA42-A88C-39A58135A39F}"/>
              </a:ext>
            </a:extLst>
          </p:cNvPr>
          <p:cNvSpPr/>
          <p:nvPr/>
        </p:nvSpPr>
        <p:spPr>
          <a:xfrm>
            <a:off x="6134353" y="6423497"/>
            <a:ext cx="5292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1" h="55">
                <a:moveTo>
                  <a:pt x="1444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lnTo>
                  <a:pt x="1444" y="55"/>
                </a:lnTo>
                <a:cubicBezTo>
                  <a:pt x="1459" y="55"/>
                  <a:pt x="1471" y="43"/>
                  <a:pt x="1471" y="27"/>
                </a:cubicBezTo>
                <a:cubicBezTo>
                  <a:pt x="1471" y="12"/>
                  <a:pt x="1459" y="0"/>
                  <a:pt x="144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3" name="Freeform 1482">
            <a:extLst>
              <a:ext uri="{FF2B5EF4-FFF2-40B4-BE49-F238E27FC236}">
                <a16:creationId xmlns:a16="http://schemas.microsoft.com/office/drawing/2014/main" id="{FB280951-02E0-4541-8DD0-FE3E899F5DF4}"/>
              </a:ext>
            </a:extLst>
          </p:cNvPr>
          <p:cNvSpPr/>
          <p:nvPr/>
        </p:nvSpPr>
        <p:spPr>
          <a:xfrm>
            <a:off x="6482473" y="6298937"/>
            <a:ext cx="468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1" h="141">
                <a:moveTo>
                  <a:pt x="67" y="72"/>
                </a:moveTo>
                <a:cubicBezTo>
                  <a:pt x="65" y="72"/>
                  <a:pt x="62" y="74"/>
                  <a:pt x="61" y="77"/>
                </a:cubicBezTo>
                <a:lnTo>
                  <a:pt x="49" y="109"/>
                </a:lnTo>
                <a:lnTo>
                  <a:pt x="21" y="24"/>
                </a:lnTo>
                <a:lnTo>
                  <a:pt x="99" y="66"/>
                </a:lnTo>
                <a:close/>
                <a:moveTo>
                  <a:pt x="131" y="72"/>
                </a:moveTo>
                <a:cubicBezTo>
                  <a:pt x="131" y="68"/>
                  <a:pt x="130" y="65"/>
                  <a:pt x="127" y="63"/>
                </a:cubicBezTo>
                <a:lnTo>
                  <a:pt x="11" y="1"/>
                </a:lnTo>
                <a:cubicBezTo>
                  <a:pt x="8" y="-1"/>
                  <a:pt x="5" y="0"/>
                  <a:pt x="2" y="2"/>
                </a:cubicBezTo>
                <a:cubicBezTo>
                  <a:pt x="0" y="4"/>
                  <a:pt x="-1" y="7"/>
                  <a:pt x="0" y="10"/>
                </a:cubicBezTo>
                <a:lnTo>
                  <a:pt x="41" y="135"/>
                </a:lnTo>
                <a:cubicBezTo>
                  <a:pt x="42" y="138"/>
                  <a:pt x="45" y="141"/>
                  <a:pt x="48" y="141"/>
                </a:cubicBezTo>
                <a:cubicBezTo>
                  <a:pt x="52" y="141"/>
                  <a:pt x="55" y="139"/>
                  <a:pt x="56" y="136"/>
                </a:cubicBezTo>
                <a:lnTo>
                  <a:pt x="71" y="95"/>
                </a:lnTo>
                <a:lnTo>
                  <a:pt x="106" y="135"/>
                </a:lnTo>
                <a:cubicBezTo>
                  <a:pt x="107" y="137"/>
                  <a:pt x="110" y="138"/>
                  <a:pt x="112" y="138"/>
                </a:cubicBezTo>
                <a:cubicBezTo>
                  <a:pt x="114" y="138"/>
                  <a:pt x="115" y="138"/>
                  <a:pt x="117" y="136"/>
                </a:cubicBezTo>
                <a:cubicBezTo>
                  <a:pt x="120" y="134"/>
                  <a:pt x="121" y="129"/>
                  <a:pt x="118" y="125"/>
                </a:cubicBezTo>
                <a:lnTo>
                  <a:pt x="84" y="85"/>
                </a:lnTo>
                <a:lnTo>
                  <a:pt x="124" y="78"/>
                </a:lnTo>
                <a:cubicBezTo>
                  <a:pt x="128" y="77"/>
                  <a:pt x="130" y="75"/>
                  <a:pt x="131" y="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4" name="Freeform 1483">
            <a:extLst>
              <a:ext uri="{FF2B5EF4-FFF2-40B4-BE49-F238E27FC236}">
                <a16:creationId xmlns:a16="http://schemas.microsoft.com/office/drawing/2014/main" id="{6E3A6FBE-DBDD-CB4F-9CFA-2EA479B4708C}"/>
              </a:ext>
            </a:extLst>
          </p:cNvPr>
          <p:cNvSpPr/>
          <p:nvPr/>
        </p:nvSpPr>
        <p:spPr>
          <a:xfrm>
            <a:off x="6189073" y="6062417"/>
            <a:ext cx="40644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0" h="996">
                <a:moveTo>
                  <a:pt x="61" y="187"/>
                </a:moveTo>
                <a:cubicBezTo>
                  <a:pt x="66" y="182"/>
                  <a:pt x="72" y="178"/>
                  <a:pt x="79" y="178"/>
                </a:cubicBezTo>
                <a:cubicBezTo>
                  <a:pt x="252" y="165"/>
                  <a:pt x="366" y="98"/>
                  <a:pt x="418" y="60"/>
                </a:cubicBezTo>
                <a:cubicBezTo>
                  <a:pt x="422" y="57"/>
                  <a:pt x="428" y="55"/>
                  <a:pt x="433" y="55"/>
                </a:cubicBezTo>
                <a:cubicBezTo>
                  <a:pt x="438" y="55"/>
                  <a:pt x="443" y="57"/>
                  <a:pt x="448" y="60"/>
                </a:cubicBezTo>
                <a:cubicBezTo>
                  <a:pt x="500" y="98"/>
                  <a:pt x="612" y="164"/>
                  <a:pt x="785" y="176"/>
                </a:cubicBezTo>
                <a:cubicBezTo>
                  <a:pt x="792" y="177"/>
                  <a:pt x="799" y="180"/>
                  <a:pt x="803" y="185"/>
                </a:cubicBezTo>
                <a:cubicBezTo>
                  <a:pt x="808" y="191"/>
                  <a:pt x="810" y="197"/>
                  <a:pt x="809" y="204"/>
                </a:cubicBezTo>
                <a:cubicBezTo>
                  <a:pt x="798" y="318"/>
                  <a:pt x="759" y="600"/>
                  <a:pt x="640" y="775"/>
                </a:cubicBezTo>
                <a:cubicBezTo>
                  <a:pt x="585" y="855"/>
                  <a:pt x="470" y="918"/>
                  <a:pt x="432" y="937"/>
                </a:cubicBezTo>
                <a:cubicBezTo>
                  <a:pt x="395" y="918"/>
                  <a:pt x="279" y="855"/>
                  <a:pt x="224" y="774"/>
                </a:cubicBezTo>
                <a:cubicBezTo>
                  <a:pt x="106" y="600"/>
                  <a:pt x="67" y="319"/>
                  <a:pt x="55" y="206"/>
                </a:cubicBezTo>
                <a:cubicBezTo>
                  <a:pt x="55" y="199"/>
                  <a:pt x="57" y="192"/>
                  <a:pt x="61" y="187"/>
                </a:cubicBezTo>
                <a:close/>
                <a:moveTo>
                  <a:pt x="30" y="406"/>
                </a:moveTo>
                <a:cubicBezTo>
                  <a:pt x="27" y="410"/>
                  <a:pt x="26" y="414"/>
                  <a:pt x="26" y="419"/>
                </a:cubicBezTo>
                <a:lnTo>
                  <a:pt x="26" y="898"/>
                </a:lnTo>
                <a:cubicBezTo>
                  <a:pt x="26" y="922"/>
                  <a:pt x="45" y="941"/>
                  <a:pt x="69" y="941"/>
                </a:cubicBezTo>
                <a:lnTo>
                  <a:pt x="213" y="941"/>
                </a:lnTo>
                <a:cubicBezTo>
                  <a:pt x="229" y="941"/>
                  <a:pt x="241" y="929"/>
                  <a:pt x="241" y="914"/>
                </a:cubicBezTo>
                <a:cubicBezTo>
                  <a:pt x="241" y="899"/>
                  <a:pt x="229" y="886"/>
                  <a:pt x="213" y="886"/>
                </a:cubicBezTo>
                <a:lnTo>
                  <a:pt x="81" y="886"/>
                </a:lnTo>
                <a:lnTo>
                  <a:pt x="81" y="601"/>
                </a:lnTo>
                <a:cubicBezTo>
                  <a:pt x="106" y="674"/>
                  <a:pt x="138" y="745"/>
                  <a:pt x="179" y="805"/>
                </a:cubicBezTo>
                <a:cubicBezTo>
                  <a:pt x="253" y="914"/>
                  <a:pt x="414" y="990"/>
                  <a:pt x="421" y="993"/>
                </a:cubicBezTo>
                <a:cubicBezTo>
                  <a:pt x="424" y="995"/>
                  <a:pt x="428" y="996"/>
                  <a:pt x="432" y="996"/>
                </a:cubicBezTo>
                <a:cubicBezTo>
                  <a:pt x="436" y="996"/>
                  <a:pt x="440" y="995"/>
                  <a:pt x="444" y="993"/>
                </a:cubicBezTo>
                <a:cubicBezTo>
                  <a:pt x="451" y="990"/>
                  <a:pt x="612" y="914"/>
                  <a:pt x="686" y="806"/>
                </a:cubicBezTo>
                <a:cubicBezTo>
                  <a:pt x="799" y="640"/>
                  <a:pt x="843" y="386"/>
                  <a:pt x="859" y="251"/>
                </a:cubicBezTo>
                <a:lnTo>
                  <a:pt x="1075" y="251"/>
                </a:lnTo>
                <a:lnTo>
                  <a:pt x="1075" y="886"/>
                </a:lnTo>
                <a:lnTo>
                  <a:pt x="687" y="886"/>
                </a:lnTo>
                <a:cubicBezTo>
                  <a:pt x="672" y="886"/>
                  <a:pt x="660" y="899"/>
                  <a:pt x="660" y="914"/>
                </a:cubicBezTo>
                <a:cubicBezTo>
                  <a:pt x="660" y="929"/>
                  <a:pt x="672" y="941"/>
                  <a:pt x="687" y="941"/>
                </a:cubicBezTo>
                <a:lnTo>
                  <a:pt x="1087" y="941"/>
                </a:lnTo>
                <a:cubicBezTo>
                  <a:pt x="1110" y="941"/>
                  <a:pt x="1130" y="922"/>
                  <a:pt x="1130" y="898"/>
                </a:cubicBezTo>
                <a:lnTo>
                  <a:pt x="1130" y="239"/>
                </a:lnTo>
                <a:cubicBezTo>
                  <a:pt x="1130" y="215"/>
                  <a:pt x="1110" y="195"/>
                  <a:pt x="1087" y="195"/>
                </a:cubicBezTo>
                <a:lnTo>
                  <a:pt x="864" y="195"/>
                </a:lnTo>
                <a:cubicBezTo>
                  <a:pt x="863" y="179"/>
                  <a:pt x="856" y="163"/>
                  <a:pt x="845" y="150"/>
                </a:cubicBezTo>
                <a:cubicBezTo>
                  <a:pt x="831" y="133"/>
                  <a:pt x="811" y="123"/>
                  <a:pt x="789" y="121"/>
                </a:cubicBezTo>
                <a:cubicBezTo>
                  <a:pt x="630" y="110"/>
                  <a:pt x="528" y="50"/>
                  <a:pt x="481" y="16"/>
                </a:cubicBezTo>
                <a:cubicBezTo>
                  <a:pt x="452" y="-5"/>
                  <a:pt x="414" y="-6"/>
                  <a:pt x="385" y="15"/>
                </a:cubicBezTo>
                <a:cubicBezTo>
                  <a:pt x="338" y="50"/>
                  <a:pt x="234" y="111"/>
                  <a:pt x="75" y="123"/>
                </a:cubicBezTo>
                <a:cubicBezTo>
                  <a:pt x="53" y="125"/>
                  <a:pt x="33" y="135"/>
                  <a:pt x="19" y="152"/>
                </a:cubicBezTo>
                <a:cubicBezTo>
                  <a:pt x="5" y="168"/>
                  <a:pt x="-2" y="190"/>
                  <a:pt x="0" y="211"/>
                </a:cubicBezTo>
                <a:cubicBezTo>
                  <a:pt x="5" y="256"/>
                  <a:pt x="14" y="326"/>
                  <a:pt x="30" y="40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5" name="Freeform 1484">
            <a:extLst>
              <a:ext uri="{FF2B5EF4-FFF2-40B4-BE49-F238E27FC236}">
                <a16:creationId xmlns:a16="http://schemas.microsoft.com/office/drawing/2014/main" id="{FF0C7465-1070-8249-B82E-E3170810877A}"/>
              </a:ext>
            </a:extLst>
          </p:cNvPr>
          <p:cNvSpPr/>
          <p:nvPr/>
        </p:nvSpPr>
        <p:spPr>
          <a:xfrm>
            <a:off x="6259633" y="6163217"/>
            <a:ext cx="162360" cy="124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2" h="346">
                <a:moveTo>
                  <a:pt x="54" y="36"/>
                </a:moveTo>
                <a:lnTo>
                  <a:pt x="399" y="36"/>
                </a:lnTo>
                <a:cubicBezTo>
                  <a:pt x="408" y="36"/>
                  <a:pt x="415" y="43"/>
                  <a:pt x="416" y="51"/>
                </a:cubicBezTo>
                <a:lnTo>
                  <a:pt x="36" y="51"/>
                </a:lnTo>
                <a:cubicBezTo>
                  <a:pt x="37" y="43"/>
                  <a:pt x="44" y="36"/>
                  <a:pt x="54" y="36"/>
                </a:cubicBezTo>
                <a:close/>
                <a:moveTo>
                  <a:pt x="399" y="311"/>
                </a:moveTo>
                <a:lnTo>
                  <a:pt x="54" y="311"/>
                </a:lnTo>
                <a:cubicBezTo>
                  <a:pt x="44" y="311"/>
                  <a:pt x="36" y="303"/>
                  <a:pt x="36" y="293"/>
                </a:cubicBezTo>
                <a:lnTo>
                  <a:pt x="36" y="139"/>
                </a:lnTo>
                <a:lnTo>
                  <a:pt x="416" y="139"/>
                </a:lnTo>
                <a:lnTo>
                  <a:pt x="416" y="293"/>
                </a:lnTo>
                <a:cubicBezTo>
                  <a:pt x="416" y="303"/>
                  <a:pt x="409" y="311"/>
                  <a:pt x="399" y="311"/>
                </a:cubicBezTo>
                <a:close/>
                <a:moveTo>
                  <a:pt x="416" y="103"/>
                </a:moveTo>
                <a:lnTo>
                  <a:pt x="36" y="103"/>
                </a:lnTo>
                <a:lnTo>
                  <a:pt x="36" y="87"/>
                </a:lnTo>
                <a:lnTo>
                  <a:pt x="416" y="87"/>
                </a:lnTo>
                <a:close/>
                <a:moveTo>
                  <a:pt x="0" y="121"/>
                </a:moveTo>
                <a:cubicBezTo>
                  <a:pt x="0" y="122"/>
                  <a:pt x="0" y="124"/>
                  <a:pt x="0" y="125"/>
                </a:cubicBezTo>
                <a:lnTo>
                  <a:pt x="0" y="293"/>
                </a:lnTo>
                <a:cubicBezTo>
                  <a:pt x="0" y="323"/>
                  <a:pt x="24" y="346"/>
                  <a:pt x="54" y="346"/>
                </a:cubicBezTo>
                <a:lnTo>
                  <a:pt x="399" y="346"/>
                </a:lnTo>
                <a:cubicBezTo>
                  <a:pt x="428" y="346"/>
                  <a:pt x="452" y="323"/>
                  <a:pt x="452" y="293"/>
                </a:cubicBezTo>
                <a:lnTo>
                  <a:pt x="452" y="53"/>
                </a:lnTo>
                <a:cubicBezTo>
                  <a:pt x="452" y="24"/>
                  <a:pt x="428" y="0"/>
                  <a:pt x="399" y="0"/>
                </a:cubicBezTo>
                <a:lnTo>
                  <a:pt x="54" y="0"/>
                </a:lnTo>
                <a:cubicBezTo>
                  <a:pt x="24" y="0"/>
                  <a:pt x="0" y="24"/>
                  <a:pt x="0" y="53"/>
                </a:cubicBezTo>
                <a:lnTo>
                  <a:pt x="0" y="65"/>
                </a:lnTo>
                <a:cubicBezTo>
                  <a:pt x="0" y="66"/>
                  <a:pt x="0" y="68"/>
                  <a:pt x="0" y="69"/>
                </a:cubicBezTo>
                <a:cubicBezTo>
                  <a:pt x="0" y="71"/>
                  <a:pt x="0" y="72"/>
                  <a:pt x="0" y="73"/>
                </a:cubicBezTo>
                <a:lnTo>
                  <a:pt x="0" y="117"/>
                </a:lnTo>
                <a:cubicBezTo>
                  <a:pt x="0" y="118"/>
                  <a:pt x="0" y="119"/>
                  <a:pt x="0" y="1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6" name="Freeform 1485">
            <a:extLst>
              <a:ext uri="{FF2B5EF4-FFF2-40B4-BE49-F238E27FC236}">
                <a16:creationId xmlns:a16="http://schemas.microsoft.com/office/drawing/2014/main" id="{47B18EEA-BD8D-8943-8E96-56CE3D1C7B5A}"/>
              </a:ext>
            </a:extLst>
          </p:cNvPr>
          <p:cNvSpPr/>
          <p:nvPr/>
        </p:nvSpPr>
        <p:spPr>
          <a:xfrm>
            <a:off x="6362593" y="6238097"/>
            <a:ext cx="40320" cy="30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" h="87">
                <a:moveTo>
                  <a:pt x="78" y="51"/>
                </a:moveTo>
                <a:lnTo>
                  <a:pt x="36" y="51"/>
                </a:lnTo>
                <a:lnTo>
                  <a:pt x="36" y="35"/>
                </a:lnTo>
                <a:lnTo>
                  <a:pt x="78" y="35"/>
                </a:lnTo>
                <a:close/>
                <a:moveTo>
                  <a:pt x="96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69"/>
                </a:lnTo>
                <a:cubicBezTo>
                  <a:pt x="0" y="79"/>
                  <a:pt x="8" y="87"/>
                  <a:pt x="18" y="87"/>
                </a:cubicBezTo>
                <a:lnTo>
                  <a:pt x="96" y="87"/>
                </a:lnTo>
                <a:cubicBezTo>
                  <a:pt x="105" y="87"/>
                  <a:pt x="113" y="79"/>
                  <a:pt x="113" y="69"/>
                </a:cubicBezTo>
                <a:lnTo>
                  <a:pt x="113" y="18"/>
                </a:lnTo>
                <a:cubicBezTo>
                  <a:pt x="113" y="8"/>
                  <a:pt x="105" y="0"/>
                  <a:pt x="9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7" name="Freeform 1486">
            <a:extLst>
              <a:ext uri="{FF2B5EF4-FFF2-40B4-BE49-F238E27FC236}">
                <a16:creationId xmlns:a16="http://schemas.microsoft.com/office/drawing/2014/main" id="{3A64AD22-CEB8-5646-97B9-4ACFDD90DBD5}"/>
              </a:ext>
            </a:extLst>
          </p:cNvPr>
          <p:cNvSpPr/>
          <p:nvPr/>
        </p:nvSpPr>
        <p:spPr>
          <a:xfrm>
            <a:off x="6278713" y="6238097"/>
            <a:ext cx="3132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35">
                <a:moveTo>
                  <a:pt x="18" y="35"/>
                </a:moveTo>
                <a:lnTo>
                  <a:pt x="70" y="35"/>
                </a:lnTo>
                <a:cubicBezTo>
                  <a:pt x="80" y="35"/>
                  <a:pt x="88" y="27"/>
                  <a:pt x="88" y="18"/>
                </a:cubicBezTo>
                <a:cubicBezTo>
                  <a:pt x="88" y="8"/>
                  <a:pt x="80" y="0"/>
                  <a:pt x="70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8" name="Freeform 1487">
            <a:extLst>
              <a:ext uri="{FF2B5EF4-FFF2-40B4-BE49-F238E27FC236}">
                <a16:creationId xmlns:a16="http://schemas.microsoft.com/office/drawing/2014/main" id="{99496B98-44B8-1041-AAD2-40CDE471DCF0}"/>
              </a:ext>
            </a:extLst>
          </p:cNvPr>
          <p:cNvSpPr/>
          <p:nvPr/>
        </p:nvSpPr>
        <p:spPr>
          <a:xfrm>
            <a:off x="6278714" y="6256456"/>
            <a:ext cx="5004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0" h="36">
                <a:moveTo>
                  <a:pt x="122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122" y="36"/>
                </a:lnTo>
                <a:cubicBezTo>
                  <a:pt x="132" y="36"/>
                  <a:pt x="140" y="28"/>
                  <a:pt x="140" y="18"/>
                </a:cubicBezTo>
                <a:cubicBezTo>
                  <a:pt x="140" y="8"/>
                  <a:pt x="132" y="0"/>
                  <a:pt x="12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9" name="Freeform 1488">
            <a:extLst>
              <a:ext uri="{FF2B5EF4-FFF2-40B4-BE49-F238E27FC236}">
                <a16:creationId xmlns:a16="http://schemas.microsoft.com/office/drawing/2014/main" id="{1F8E8FA7-2D71-4C47-8201-8678F2E5504D}"/>
              </a:ext>
            </a:extLst>
          </p:cNvPr>
          <p:cNvSpPr/>
          <p:nvPr/>
        </p:nvSpPr>
        <p:spPr>
          <a:xfrm>
            <a:off x="5419393" y="6430336"/>
            <a:ext cx="5292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1" h="56">
                <a:moveTo>
                  <a:pt x="1444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lnTo>
                  <a:pt x="1444" y="56"/>
                </a:lnTo>
                <a:cubicBezTo>
                  <a:pt x="1459" y="56"/>
                  <a:pt x="1471" y="43"/>
                  <a:pt x="1471" y="28"/>
                </a:cubicBezTo>
                <a:cubicBezTo>
                  <a:pt x="1471" y="13"/>
                  <a:pt x="1459" y="0"/>
                  <a:pt x="144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0" name="Freeform 1489">
            <a:extLst>
              <a:ext uri="{FF2B5EF4-FFF2-40B4-BE49-F238E27FC236}">
                <a16:creationId xmlns:a16="http://schemas.microsoft.com/office/drawing/2014/main" id="{3E869CDC-7AD7-F54B-B5F6-4C8E7F6A5F22}"/>
              </a:ext>
            </a:extLst>
          </p:cNvPr>
          <p:cNvSpPr/>
          <p:nvPr/>
        </p:nvSpPr>
        <p:spPr>
          <a:xfrm>
            <a:off x="5767514" y="6305777"/>
            <a:ext cx="468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1" h="141">
                <a:moveTo>
                  <a:pt x="67" y="72"/>
                </a:moveTo>
                <a:cubicBezTo>
                  <a:pt x="64" y="73"/>
                  <a:pt x="62" y="75"/>
                  <a:pt x="61" y="78"/>
                </a:cubicBezTo>
                <a:lnTo>
                  <a:pt x="49" y="110"/>
                </a:lnTo>
                <a:lnTo>
                  <a:pt x="21" y="25"/>
                </a:lnTo>
                <a:lnTo>
                  <a:pt x="99" y="67"/>
                </a:lnTo>
                <a:close/>
                <a:moveTo>
                  <a:pt x="131" y="72"/>
                </a:moveTo>
                <a:cubicBezTo>
                  <a:pt x="131" y="69"/>
                  <a:pt x="130" y="66"/>
                  <a:pt x="127" y="64"/>
                </a:cubicBezTo>
                <a:lnTo>
                  <a:pt x="11" y="1"/>
                </a:lnTo>
                <a:cubicBezTo>
                  <a:pt x="8" y="0"/>
                  <a:pt x="5" y="0"/>
                  <a:pt x="2" y="2"/>
                </a:cubicBezTo>
                <a:cubicBezTo>
                  <a:pt x="0" y="4"/>
                  <a:pt x="-1" y="8"/>
                  <a:pt x="0" y="11"/>
                </a:cubicBezTo>
                <a:lnTo>
                  <a:pt x="41" y="136"/>
                </a:lnTo>
                <a:cubicBezTo>
                  <a:pt x="42" y="139"/>
                  <a:pt x="45" y="141"/>
                  <a:pt x="48" y="141"/>
                </a:cubicBezTo>
                <a:cubicBezTo>
                  <a:pt x="52" y="141"/>
                  <a:pt x="55" y="139"/>
                  <a:pt x="56" y="136"/>
                </a:cubicBezTo>
                <a:lnTo>
                  <a:pt x="71" y="95"/>
                </a:lnTo>
                <a:lnTo>
                  <a:pt x="106" y="136"/>
                </a:lnTo>
                <a:cubicBezTo>
                  <a:pt x="107" y="138"/>
                  <a:pt x="109" y="139"/>
                  <a:pt x="112" y="139"/>
                </a:cubicBezTo>
                <a:cubicBezTo>
                  <a:pt x="113" y="139"/>
                  <a:pt x="115" y="138"/>
                  <a:pt x="117" y="137"/>
                </a:cubicBezTo>
                <a:cubicBezTo>
                  <a:pt x="120" y="134"/>
                  <a:pt x="121" y="129"/>
                  <a:pt x="118" y="126"/>
                </a:cubicBezTo>
                <a:lnTo>
                  <a:pt x="84" y="86"/>
                </a:lnTo>
                <a:lnTo>
                  <a:pt x="124" y="79"/>
                </a:lnTo>
                <a:cubicBezTo>
                  <a:pt x="128" y="78"/>
                  <a:pt x="130" y="76"/>
                  <a:pt x="131" y="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1" name="Freeform 1490">
            <a:extLst>
              <a:ext uri="{FF2B5EF4-FFF2-40B4-BE49-F238E27FC236}">
                <a16:creationId xmlns:a16="http://schemas.microsoft.com/office/drawing/2014/main" id="{A8461FE3-AE22-7F42-B6B5-485491CEC4B3}"/>
              </a:ext>
            </a:extLst>
          </p:cNvPr>
          <p:cNvSpPr/>
          <p:nvPr/>
        </p:nvSpPr>
        <p:spPr>
          <a:xfrm>
            <a:off x="5474113" y="6069256"/>
            <a:ext cx="406440" cy="35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0" h="997">
                <a:moveTo>
                  <a:pt x="61" y="188"/>
                </a:moveTo>
                <a:cubicBezTo>
                  <a:pt x="65" y="183"/>
                  <a:pt x="72" y="179"/>
                  <a:pt x="79" y="179"/>
                </a:cubicBezTo>
                <a:cubicBezTo>
                  <a:pt x="252" y="165"/>
                  <a:pt x="366" y="99"/>
                  <a:pt x="418" y="61"/>
                </a:cubicBezTo>
                <a:cubicBezTo>
                  <a:pt x="422" y="57"/>
                  <a:pt x="428" y="56"/>
                  <a:pt x="433" y="56"/>
                </a:cubicBezTo>
                <a:cubicBezTo>
                  <a:pt x="438" y="56"/>
                  <a:pt x="443" y="57"/>
                  <a:pt x="448" y="61"/>
                </a:cubicBezTo>
                <a:cubicBezTo>
                  <a:pt x="500" y="99"/>
                  <a:pt x="612" y="165"/>
                  <a:pt x="785" y="177"/>
                </a:cubicBezTo>
                <a:cubicBezTo>
                  <a:pt x="792" y="177"/>
                  <a:pt x="799" y="181"/>
                  <a:pt x="803" y="186"/>
                </a:cubicBezTo>
                <a:cubicBezTo>
                  <a:pt x="807" y="191"/>
                  <a:pt x="810" y="198"/>
                  <a:pt x="809" y="205"/>
                </a:cubicBezTo>
                <a:cubicBezTo>
                  <a:pt x="798" y="318"/>
                  <a:pt x="759" y="601"/>
                  <a:pt x="640" y="775"/>
                </a:cubicBezTo>
                <a:cubicBezTo>
                  <a:pt x="585" y="856"/>
                  <a:pt x="469" y="919"/>
                  <a:pt x="432" y="938"/>
                </a:cubicBezTo>
                <a:cubicBezTo>
                  <a:pt x="395" y="919"/>
                  <a:pt x="279" y="856"/>
                  <a:pt x="224" y="775"/>
                </a:cubicBezTo>
                <a:cubicBezTo>
                  <a:pt x="106" y="601"/>
                  <a:pt x="67" y="319"/>
                  <a:pt x="55" y="207"/>
                </a:cubicBezTo>
                <a:cubicBezTo>
                  <a:pt x="54" y="200"/>
                  <a:pt x="57" y="193"/>
                  <a:pt x="61" y="188"/>
                </a:cubicBezTo>
                <a:close/>
                <a:moveTo>
                  <a:pt x="29" y="407"/>
                </a:moveTo>
                <a:cubicBezTo>
                  <a:pt x="27" y="411"/>
                  <a:pt x="26" y="415"/>
                  <a:pt x="26" y="420"/>
                </a:cubicBezTo>
                <a:lnTo>
                  <a:pt x="26" y="899"/>
                </a:lnTo>
                <a:cubicBezTo>
                  <a:pt x="26" y="923"/>
                  <a:pt x="45" y="942"/>
                  <a:pt x="69" y="942"/>
                </a:cubicBezTo>
                <a:lnTo>
                  <a:pt x="214" y="942"/>
                </a:lnTo>
                <a:cubicBezTo>
                  <a:pt x="229" y="942"/>
                  <a:pt x="241" y="930"/>
                  <a:pt x="241" y="914"/>
                </a:cubicBezTo>
                <a:cubicBezTo>
                  <a:pt x="241" y="899"/>
                  <a:pt x="229" y="887"/>
                  <a:pt x="214" y="887"/>
                </a:cubicBezTo>
                <a:lnTo>
                  <a:pt x="81" y="887"/>
                </a:lnTo>
                <a:lnTo>
                  <a:pt x="81" y="602"/>
                </a:lnTo>
                <a:cubicBezTo>
                  <a:pt x="106" y="675"/>
                  <a:pt x="138" y="746"/>
                  <a:pt x="179" y="806"/>
                </a:cubicBezTo>
                <a:cubicBezTo>
                  <a:pt x="253" y="915"/>
                  <a:pt x="414" y="991"/>
                  <a:pt x="421" y="994"/>
                </a:cubicBezTo>
                <a:cubicBezTo>
                  <a:pt x="424" y="996"/>
                  <a:pt x="428" y="997"/>
                  <a:pt x="432" y="997"/>
                </a:cubicBezTo>
                <a:cubicBezTo>
                  <a:pt x="436" y="997"/>
                  <a:pt x="440" y="996"/>
                  <a:pt x="444" y="994"/>
                </a:cubicBezTo>
                <a:cubicBezTo>
                  <a:pt x="451" y="991"/>
                  <a:pt x="612" y="915"/>
                  <a:pt x="686" y="806"/>
                </a:cubicBezTo>
                <a:cubicBezTo>
                  <a:pt x="799" y="640"/>
                  <a:pt x="843" y="387"/>
                  <a:pt x="859" y="251"/>
                </a:cubicBezTo>
                <a:lnTo>
                  <a:pt x="1075" y="251"/>
                </a:lnTo>
                <a:lnTo>
                  <a:pt x="1075" y="887"/>
                </a:lnTo>
                <a:lnTo>
                  <a:pt x="687" y="887"/>
                </a:lnTo>
                <a:cubicBezTo>
                  <a:pt x="672" y="887"/>
                  <a:pt x="660" y="899"/>
                  <a:pt x="660" y="914"/>
                </a:cubicBezTo>
                <a:cubicBezTo>
                  <a:pt x="660" y="930"/>
                  <a:pt x="672" y="942"/>
                  <a:pt x="687" y="942"/>
                </a:cubicBezTo>
                <a:lnTo>
                  <a:pt x="1086" y="942"/>
                </a:lnTo>
                <a:cubicBezTo>
                  <a:pt x="1110" y="942"/>
                  <a:pt x="1130" y="923"/>
                  <a:pt x="1130" y="899"/>
                </a:cubicBezTo>
                <a:lnTo>
                  <a:pt x="1130" y="240"/>
                </a:lnTo>
                <a:cubicBezTo>
                  <a:pt x="1130" y="216"/>
                  <a:pt x="1110" y="196"/>
                  <a:pt x="1086" y="196"/>
                </a:cubicBezTo>
                <a:lnTo>
                  <a:pt x="864" y="196"/>
                </a:lnTo>
                <a:cubicBezTo>
                  <a:pt x="863" y="180"/>
                  <a:pt x="856" y="164"/>
                  <a:pt x="845" y="150"/>
                </a:cubicBezTo>
                <a:cubicBezTo>
                  <a:pt x="831" y="134"/>
                  <a:pt x="811" y="124"/>
                  <a:pt x="789" y="122"/>
                </a:cubicBezTo>
                <a:cubicBezTo>
                  <a:pt x="630" y="111"/>
                  <a:pt x="528" y="51"/>
                  <a:pt x="481" y="16"/>
                </a:cubicBezTo>
                <a:cubicBezTo>
                  <a:pt x="452" y="-5"/>
                  <a:pt x="414" y="-5"/>
                  <a:pt x="385" y="16"/>
                </a:cubicBezTo>
                <a:cubicBezTo>
                  <a:pt x="338" y="51"/>
                  <a:pt x="234" y="111"/>
                  <a:pt x="74" y="124"/>
                </a:cubicBezTo>
                <a:cubicBezTo>
                  <a:pt x="53" y="125"/>
                  <a:pt x="33" y="136"/>
                  <a:pt x="19" y="152"/>
                </a:cubicBezTo>
                <a:cubicBezTo>
                  <a:pt x="5" y="169"/>
                  <a:pt x="-2" y="190"/>
                  <a:pt x="0" y="212"/>
                </a:cubicBezTo>
                <a:cubicBezTo>
                  <a:pt x="5" y="257"/>
                  <a:pt x="13" y="327"/>
                  <a:pt x="29" y="40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2" name="Freeform 1491">
            <a:extLst>
              <a:ext uri="{FF2B5EF4-FFF2-40B4-BE49-F238E27FC236}">
                <a16:creationId xmlns:a16="http://schemas.microsoft.com/office/drawing/2014/main" id="{D905896F-B49B-7448-BC86-44322A4AB2D0}"/>
              </a:ext>
            </a:extLst>
          </p:cNvPr>
          <p:cNvSpPr/>
          <p:nvPr/>
        </p:nvSpPr>
        <p:spPr>
          <a:xfrm>
            <a:off x="5543232" y="6213257"/>
            <a:ext cx="5688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9" h="111">
                <a:moveTo>
                  <a:pt x="28" y="97"/>
                </a:moveTo>
                <a:cubicBezTo>
                  <a:pt x="31" y="107"/>
                  <a:pt x="38" y="111"/>
                  <a:pt x="45" y="111"/>
                </a:cubicBezTo>
                <a:lnTo>
                  <a:pt x="46" y="111"/>
                </a:lnTo>
                <a:cubicBezTo>
                  <a:pt x="53" y="111"/>
                  <a:pt x="60" y="107"/>
                  <a:pt x="62" y="98"/>
                </a:cubicBezTo>
                <a:lnTo>
                  <a:pt x="80" y="44"/>
                </a:lnTo>
                <a:lnTo>
                  <a:pt x="97" y="98"/>
                </a:lnTo>
                <a:cubicBezTo>
                  <a:pt x="100" y="107"/>
                  <a:pt x="106" y="111"/>
                  <a:pt x="113" y="111"/>
                </a:cubicBezTo>
                <a:lnTo>
                  <a:pt x="114" y="111"/>
                </a:lnTo>
                <a:cubicBezTo>
                  <a:pt x="122" y="111"/>
                  <a:pt x="128" y="107"/>
                  <a:pt x="131" y="97"/>
                </a:cubicBezTo>
                <a:lnTo>
                  <a:pt x="158" y="21"/>
                </a:lnTo>
                <a:cubicBezTo>
                  <a:pt x="159" y="19"/>
                  <a:pt x="159" y="16"/>
                  <a:pt x="159" y="15"/>
                </a:cubicBezTo>
                <a:cubicBezTo>
                  <a:pt x="159" y="7"/>
                  <a:pt x="153" y="0"/>
                  <a:pt x="145" y="0"/>
                </a:cubicBezTo>
                <a:cubicBezTo>
                  <a:pt x="137" y="0"/>
                  <a:pt x="132" y="6"/>
                  <a:pt x="130" y="12"/>
                </a:cubicBezTo>
                <a:lnTo>
                  <a:pt x="113" y="67"/>
                </a:lnTo>
                <a:lnTo>
                  <a:pt x="96" y="13"/>
                </a:lnTo>
                <a:cubicBezTo>
                  <a:pt x="94" y="5"/>
                  <a:pt x="88" y="0"/>
                  <a:pt x="81" y="0"/>
                </a:cubicBezTo>
                <a:lnTo>
                  <a:pt x="79" y="0"/>
                </a:lnTo>
                <a:cubicBezTo>
                  <a:pt x="71" y="0"/>
                  <a:pt x="65" y="5"/>
                  <a:pt x="63" y="13"/>
                </a:cubicBezTo>
                <a:lnTo>
                  <a:pt x="46" y="67"/>
                </a:lnTo>
                <a:lnTo>
                  <a:pt x="30" y="12"/>
                </a:lnTo>
                <a:cubicBezTo>
                  <a:pt x="28" y="5"/>
                  <a:pt x="23" y="0"/>
                  <a:pt x="15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17"/>
                  <a:pt x="1" y="20"/>
                  <a:pt x="2" y="2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3" name="Freeform 1492">
            <a:extLst>
              <a:ext uri="{FF2B5EF4-FFF2-40B4-BE49-F238E27FC236}">
                <a16:creationId xmlns:a16="http://schemas.microsoft.com/office/drawing/2014/main" id="{72E9BA30-AA47-8347-8F9D-AD837E465FD1}"/>
              </a:ext>
            </a:extLst>
          </p:cNvPr>
          <p:cNvSpPr/>
          <p:nvPr/>
        </p:nvSpPr>
        <p:spPr>
          <a:xfrm>
            <a:off x="5604073" y="6213257"/>
            <a:ext cx="5652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111">
                <a:moveTo>
                  <a:pt x="27" y="97"/>
                </a:moveTo>
                <a:cubicBezTo>
                  <a:pt x="31" y="107"/>
                  <a:pt x="37" y="111"/>
                  <a:pt x="44" y="111"/>
                </a:cubicBezTo>
                <a:lnTo>
                  <a:pt x="45" y="111"/>
                </a:lnTo>
                <a:cubicBezTo>
                  <a:pt x="53" y="111"/>
                  <a:pt x="59" y="107"/>
                  <a:pt x="62" y="98"/>
                </a:cubicBezTo>
                <a:lnTo>
                  <a:pt x="79" y="44"/>
                </a:lnTo>
                <a:lnTo>
                  <a:pt x="96" y="98"/>
                </a:lnTo>
                <a:cubicBezTo>
                  <a:pt x="99" y="107"/>
                  <a:pt x="105" y="111"/>
                  <a:pt x="112" y="111"/>
                </a:cubicBezTo>
                <a:lnTo>
                  <a:pt x="113" y="111"/>
                </a:lnTo>
                <a:cubicBezTo>
                  <a:pt x="121" y="111"/>
                  <a:pt x="127" y="107"/>
                  <a:pt x="130" y="97"/>
                </a:cubicBezTo>
                <a:lnTo>
                  <a:pt x="157" y="21"/>
                </a:lnTo>
                <a:cubicBezTo>
                  <a:pt x="158" y="19"/>
                  <a:pt x="158" y="16"/>
                  <a:pt x="158" y="15"/>
                </a:cubicBezTo>
                <a:cubicBezTo>
                  <a:pt x="158" y="7"/>
                  <a:pt x="152" y="0"/>
                  <a:pt x="144" y="0"/>
                </a:cubicBezTo>
                <a:cubicBezTo>
                  <a:pt x="136" y="0"/>
                  <a:pt x="131" y="6"/>
                  <a:pt x="129" y="12"/>
                </a:cubicBezTo>
                <a:lnTo>
                  <a:pt x="112" y="67"/>
                </a:lnTo>
                <a:lnTo>
                  <a:pt x="95" y="13"/>
                </a:lnTo>
                <a:cubicBezTo>
                  <a:pt x="93" y="5"/>
                  <a:pt x="88" y="0"/>
                  <a:pt x="80" y="0"/>
                </a:cubicBezTo>
                <a:lnTo>
                  <a:pt x="78" y="0"/>
                </a:lnTo>
                <a:cubicBezTo>
                  <a:pt x="70" y="0"/>
                  <a:pt x="65" y="5"/>
                  <a:pt x="62" y="13"/>
                </a:cubicBezTo>
                <a:lnTo>
                  <a:pt x="46" y="67"/>
                </a:lnTo>
                <a:lnTo>
                  <a:pt x="29" y="12"/>
                </a:lnTo>
                <a:cubicBezTo>
                  <a:pt x="27" y="5"/>
                  <a:pt x="22" y="0"/>
                  <a:pt x="14" y="0"/>
                </a:cubicBezTo>
                <a:cubicBezTo>
                  <a:pt x="5" y="0"/>
                  <a:pt x="0" y="7"/>
                  <a:pt x="0" y="14"/>
                </a:cubicBezTo>
                <a:cubicBezTo>
                  <a:pt x="0" y="17"/>
                  <a:pt x="1" y="20"/>
                  <a:pt x="1" y="2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4" name="Freeform 1493">
            <a:extLst>
              <a:ext uri="{FF2B5EF4-FFF2-40B4-BE49-F238E27FC236}">
                <a16:creationId xmlns:a16="http://schemas.microsoft.com/office/drawing/2014/main" id="{3089ED31-100C-3047-8EA1-7B0F50F13769}"/>
              </a:ext>
            </a:extLst>
          </p:cNvPr>
          <p:cNvSpPr/>
          <p:nvPr/>
        </p:nvSpPr>
        <p:spPr>
          <a:xfrm>
            <a:off x="5664553" y="6213257"/>
            <a:ext cx="5652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111">
                <a:moveTo>
                  <a:pt x="27" y="97"/>
                </a:moveTo>
                <a:cubicBezTo>
                  <a:pt x="31" y="107"/>
                  <a:pt x="37" y="111"/>
                  <a:pt x="44" y="111"/>
                </a:cubicBezTo>
                <a:lnTo>
                  <a:pt x="45" y="111"/>
                </a:lnTo>
                <a:cubicBezTo>
                  <a:pt x="53" y="111"/>
                  <a:pt x="59" y="107"/>
                  <a:pt x="62" y="98"/>
                </a:cubicBezTo>
                <a:lnTo>
                  <a:pt x="79" y="44"/>
                </a:lnTo>
                <a:lnTo>
                  <a:pt x="96" y="98"/>
                </a:lnTo>
                <a:cubicBezTo>
                  <a:pt x="99" y="107"/>
                  <a:pt x="105" y="111"/>
                  <a:pt x="112" y="111"/>
                </a:cubicBezTo>
                <a:lnTo>
                  <a:pt x="114" y="111"/>
                </a:lnTo>
                <a:cubicBezTo>
                  <a:pt x="121" y="111"/>
                  <a:pt x="127" y="107"/>
                  <a:pt x="130" y="97"/>
                </a:cubicBezTo>
                <a:lnTo>
                  <a:pt x="157" y="21"/>
                </a:lnTo>
                <a:cubicBezTo>
                  <a:pt x="158" y="19"/>
                  <a:pt x="158" y="16"/>
                  <a:pt x="158" y="15"/>
                </a:cubicBezTo>
                <a:cubicBezTo>
                  <a:pt x="158" y="7"/>
                  <a:pt x="153" y="0"/>
                  <a:pt x="144" y="0"/>
                </a:cubicBezTo>
                <a:cubicBezTo>
                  <a:pt x="136" y="0"/>
                  <a:pt x="132" y="6"/>
                  <a:pt x="129" y="12"/>
                </a:cubicBezTo>
                <a:lnTo>
                  <a:pt x="113" y="67"/>
                </a:lnTo>
                <a:lnTo>
                  <a:pt x="96" y="13"/>
                </a:lnTo>
                <a:cubicBezTo>
                  <a:pt x="93" y="5"/>
                  <a:pt x="88" y="0"/>
                  <a:pt x="80" y="0"/>
                </a:cubicBezTo>
                <a:lnTo>
                  <a:pt x="78" y="0"/>
                </a:lnTo>
                <a:cubicBezTo>
                  <a:pt x="70" y="0"/>
                  <a:pt x="65" y="5"/>
                  <a:pt x="63" y="13"/>
                </a:cubicBezTo>
                <a:lnTo>
                  <a:pt x="46" y="67"/>
                </a:lnTo>
                <a:lnTo>
                  <a:pt x="29" y="12"/>
                </a:lnTo>
                <a:cubicBezTo>
                  <a:pt x="27" y="5"/>
                  <a:pt x="22" y="0"/>
                  <a:pt x="14" y="0"/>
                </a:cubicBezTo>
                <a:cubicBezTo>
                  <a:pt x="5" y="0"/>
                  <a:pt x="0" y="7"/>
                  <a:pt x="0" y="14"/>
                </a:cubicBezTo>
                <a:cubicBezTo>
                  <a:pt x="0" y="17"/>
                  <a:pt x="1" y="20"/>
                  <a:pt x="1" y="2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5" name="Freeform 1494">
            <a:extLst>
              <a:ext uri="{FF2B5EF4-FFF2-40B4-BE49-F238E27FC236}">
                <a16:creationId xmlns:a16="http://schemas.microsoft.com/office/drawing/2014/main" id="{BAE77E46-A387-524E-9E0A-CF7C05EAE055}"/>
              </a:ext>
            </a:extLst>
          </p:cNvPr>
          <p:cNvSpPr/>
          <p:nvPr/>
        </p:nvSpPr>
        <p:spPr>
          <a:xfrm>
            <a:off x="4704793" y="6427098"/>
            <a:ext cx="5292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1" h="56">
                <a:moveTo>
                  <a:pt x="1443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1443" y="56"/>
                </a:lnTo>
                <a:cubicBezTo>
                  <a:pt x="1458" y="56"/>
                  <a:pt x="1471" y="43"/>
                  <a:pt x="1471" y="28"/>
                </a:cubicBezTo>
                <a:cubicBezTo>
                  <a:pt x="1471" y="13"/>
                  <a:pt x="1458" y="0"/>
                  <a:pt x="144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6" name="Freeform 1495">
            <a:extLst>
              <a:ext uri="{FF2B5EF4-FFF2-40B4-BE49-F238E27FC236}">
                <a16:creationId xmlns:a16="http://schemas.microsoft.com/office/drawing/2014/main" id="{3CDBAA63-2B8F-DE42-B5A2-0B7E4BD4FB95}"/>
              </a:ext>
            </a:extLst>
          </p:cNvPr>
          <p:cNvSpPr/>
          <p:nvPr/>
        </p:nvSpPr>
        <p:spPr>
          <a:xfrm>
            <a:off x="5052553" y="6302536"/>
            <a:ext cx="46800" cy="5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1" h="142">
                <a:moveTo>
                  <a:pt x="68" y="72"/>
                </a:moveTo>
                <a:cubicBezTo>
                  <a:pt x="65" y="73"/>
                  <a:pt x="63" y="75"/>
                  <a:pt x="62" y="77"/>
                </a:cubicBezTo>
                <a:lnTo>
                  <a:pt x="50" y="110"/>
                </a:lnTo>
                <a:lnTo>
                  <a:pt x="22" y="25"/>
                </a:lnTo>
                <a:lnTo>
                  <a:pt x="100" y="67"/>
                </a:lnTo>
                <a:close/>
                <a:moveTo>
                  <a:pt x="131" y="72"/>
                </a:moveTo>
                <a:cubicBezTo>
                  <a:pt x="132" y="69"/>
                  <a:pt x="130" y="66"/>
                  <a:pt x="127" y="64"/>
                </a:cubicBezTo>
                <a:lnTo>
                  <a:pt x="12" y="1"/>
                </a:lnTo>
                <a:cubicBezTo>
                  <a:pt x="9" y="0"/>
                  <a:pt x="5" y="0"/>
                  <a:pt x="3" y="2"/>
                </a:cubicBezTo>
                <a:cubicBezTo>
                  <a:pt x="0" y="4"/>
                  <a:pt x="0" y="8"/>
                  <a:pt x="0" y="11"/>
                </a:cubicBezTo>
                <a:lnTo>
                  <a:pt x="42" y="136"/>
                </a:lnTo>
                <a:cubicBezTo>
                  <a:pt x="43" y="139"/>
                  <a:pt x="46" y="141"/>
                  <a:pt x="49" y="142"/>
                </a:cubicBezTo>
                <a:cubicBezTo>
                  <a:pt x="52" y="142"/>
                  <a:pt x="55" y="139"/>
                  <a:pt x="57" y="136"/>
                </a:cubicBezTo>
                <a:lnTo>
                  <a:pt x="72" y="95"/>
                </a:lnTo>
                <a:lnTo>
                  <a:pt x="106" y="136"/>
                </a:lnTo>
                <a:cubicBezTo>
                  <a:pt x="108" y="138"/>
                  <a:pt x="110" y="139"/>
                  <a:pt x="112" y="139"/>
                </a:cubicBezTo>
                <a:cubicBezTo>
                  <a:pt x="114" y="139"/>
                  <a:pt x="116" y="138"/>
                  <a:pt x="118" y="137"/>
                </a:cubicBezTo>
                <a:cubicBezTo>
                  <a:pt x="121" y="134"/>
                  <a:pt x="121" y="129"/>
                  <a:pt x="119" y="126"/>
                </a:cubicBezTo>
                <a:lnTo>
                  <a:pt x="85" y="86"/>
                </a:lnTo>
                <a:lnTo>
                  <a:pt x="125" y="79"/>
                </a:lnTo>
                <a:cubicBezTo>
                  <a:pt x="128" y="78"/>
                  <a:pt x="131" y="76"/>
                  <a:pt x="131" y="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7" name="Freeform 1496">
            <a:extLst>
              <a:ext uri="{FF2B5EF4-FFF2-40B4-BE49-F238E27FC236}">
                <a16:creationId xmlns:a16="http://schemas.microsoft.com/office/drawing/2014/main" id="{C1242C4B-AC31-F44E-89A3-5747D771DBEC}"/>
              </a:ext>
            </a:extLst>
          </p:cNvPr>
          <p:cNvSpPr/>
          <p:nvPr/>
        </p:nvSpPr>
        <p:spPr>
          <a:xfrm>
            <a:off x="4759513" y="6066018"/>
            <a:ext cx="406440" cy="35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0" h="997">
                <a:moveTo>
                  <a:pt x="61" y="188"/>
                </a:moveTo>
                <a:cubicBezTo>
                  <a:pt x="65" y="182"/>
                  <a:pt x="72" y="179"/>
                  <a:pt x="78" y="179"/>
                </a:cubicBezTo>
                <a:cubicBezTo>
                  <a:pt x="252" y="165"/>
                  <a:pt x="365" y="99"/>
                  <a:pt x="418" y="61"/>
                </a:cubicBezTo>
                <a:cubicBezTo>
                  <a:pt x="422" y="57"/>
                  <a:pt x="427" y="56"/>
                  <a:pt x="433" y="56"/>
                </a:cubicBezTo>
                <a:cubicBezTo>
                  <a:pt x="438" y="56"/>
                  <a:pt x="443" y="57"/>
                  <a:pt x="448" y="61"/>
                </a:cubicBezTo>
                <a:cubicBezTo>
                  <a:pt x="499" y="99"/>
                  <a:pt x="612" y="165"/>
                  <a:pt x="785" y="177"/>
                </a:cubicBezTo>
                <a:cubicBezTo>
                  <a:pt x="792" y="177"/>
                  <a:pt x="798" y="181"/>
                  <a:pt x="803" y="186"/>
                </a:cubicBezTo>
                <a:cubicBezTo>
                  <a:pt x="807" y="191"/>
                  <a:pt x="809" y="198"/>
                  <a:pt x="809" y="205"/>
                </a:cubicBezTo>
                <a:cubicBezTo>
                  <a:pt x="797" y="318"/>
                  <a:pt x="758" y="601"/>
                  <a:pt x="640" y="775"/>
                </a:cubicBezTo>
                <a:cubicBezTo>
                  <a:pt x="585" y="855"/>
                  <a:pt x="469" y="919"/>
                  <a:pt x="432" y="938"/>
                </a:cubicBezTo>
                <a:cubicBezTo>
                  <a:pt x="395" y="919"/>
                  <a:pt x="279" y="855"/>
                  <a:pt x="224" y="775"/>
                </a:cubicBezTo>
                <a:cubicBezTo>
                  <a:pt x="105" y="601"/>
                  <a:pt x="66" y="319"/>
                  <a:pt x="55" y="207"/>
                </a:cubicBezTo>
                <a:cubicBezTo>
                  <a:pt x="54" y="200"/>
                  <a:pt x="56" y="193"/>
                  <a:pt x="61" y="188"/>
                </a:cubicBezTo>
                <a:close/>
                <a:moveTo>
                  <a:pt x="29" y="407"/>
                </a:moveTo>
                <a:cubicBezTo>
                  <a:pt x="27" y="411"/>
                  <a:pt x="26" y="415"/>
                  <a:pt x="26" y="420"/>
                </a:cubicBezTo>
                <a:lnTo>
                  <a:pt x="26" y="899"/>
                </a:lnTo>
                <a:cubicBezTo>
                  <a:pt x="26" y="923"/>
                  <a:pt x="45" y="942"/>
                  <a:pt x="69" y="942"/>
                </a:cubicBezTo>
                <a:lnTo>
                  <a:pt x="213" y="942"/>
                </a:lnTo>
                <a:cubicBezTo>
                  <a:pt x="228" y="942"/>
                  <a:pt x="241" y="930"/>
                  <a:pt x="241" y="914"/>
                </a:cubicBezTo>
                <a:cubicBezTo>
                  <a:pt x="241" y="899"/>
                  <a:pt x="228" y="887"/>
                  <a:pt x="213" y="887"/>
                </a:cubicBezTo>
                <a:lnTo>
                  <a:pt x="81" y="887"/>
                </a:lnTo>
                <a:lnTo>
                  <a:pt x="81" y="602"/>
                </a:lnTo>
                <a:cubicBezTo>
                  <a:pt x="106" y="675"/>
                  <a:pt x="138" y="746"/>
                  <a:pt x="179" y="806"/>
                </a:cubicBezTo>
                <a:cubicBezTo>
                  <a:pt x="252" y="915"/>
                  <a:pt x="414" y="991"/>
                  <a:pt x="420" y="994"/>
                </a:cubicBezTo>
                <a:cubicBezTo>
                  <a:pt x="424" y="996"/>
                  <a:pt x="428" y="997"/>
                  <a:pt x="432" y="997"/>
                </a:cubicBezTo>
                <a:cubicBezTo>
                  <a:pt x="436" y="997"/>
                  <a:pt x="440" y="996"/>
                  <a:pt x="444" y="994"/>
                </a:cubicBezTo>
                <a:cubicBezTo>
                  <a:pt x="451" y="991"/>
                  <a:pt x="612" y="915"/>
                  <a:pt x="685" y="806"/>
                </a:cubicBezTo>
                <a:cubicBezTo>
                  <a:pt x="798" y="640"/>
                  <a:pt x="843" y="387"/>
                  <a:pt x="859" y="251"/>
                </a:cubicBezTo>
                <a:lnTo>
                  <a:pt x="1074" y="251"/>
                </a:lnTo>
                <a:lnTo>
                  <a:pt x="1074" y="887"/>
                </a:lnTo>
                <a:lnTo>
                  <a:pt x="687" y="887"/>
                </a:lnTo>
                <a:cubicBezTo>
                  <a:pt x="672" y="887"/>
                  <a:pt x="659" y="899"/>
                  <a:pt x="659" y="914"/>
                </a:cubicBezTo>
                <a:cubicBezTo>
                  <a:pt x="659" y="930"/>
                  <a:pt x="672" y="942"/>
                  <a:pt x="687" y="942"/>
                </a:cubicBezTo>
                <a:lnTo>
                  <a:pt x="1086" y="942"/>
                </a:lnTo>
                <a:cubicBezTo>
                  <a:pt x="1110" y="942"/>
                  <a:pt x="1130" y="923"/>
                  <a:pt x="1130" y="899"/>
                </a:cubicBezTo>
                <a:lnTo>
                  <a:pt x="1130" y="240"/>
                </a:lnTo>
                <a:cubicBezTo>
                  <a:pt x="1130" y="216"/>
                  <a:pt x="1110" y="196"/>
                  <a:pt x="1086" y="196"/>
                </a:cubicBezTo>
                <a:lnTo>
                  <a:pt x="864" y="196"/>
                </a:lnTo>
                <a:cubicBezTo>
                  <a:pt x="863" y="179"/>
                  <a:pt x="856" y="164"/>
                  <a:pt x="845" y="150"/>
                </a:cubicBezTo>
                <a:cubicBezTo>
                  <a:pt x="831" y="134"/>
                  <a:pt x="811" y="123"/>
                  <a:pt x="789" y="122"/>
                </a:cubicBezTo>
                <a:cubicBezTo>
                  <a:pt x="630" y="111"/>
                  <a:pt x="527" y="51"/>
                  <a:pt x="480" y="16"/>
                </a:cubicBezTo>
                <a:cubicBezTo>
                  <a:pt x="452" y="-5"/>
                  <a:pt x="414" y="-5"/>
                  <a:pt x="385" y="16"/>
                </a:cubicBezTo>
                <a:cubicBezTo>
                  <a:pt x="337" y="51"/>
                  <a:pt x="234" y="111"/>
                  <a:pt x="74" y="124"/>
                </a:cubicBezTo>
                <a:cubicBezTo>
                  <a:pt x="52" y="125"/>
                  <a:pt x="32" y="135"/>
                  <a:pt x="18" y="152"/>
                </a:cubicBezTo>
                <a:cubicBezTo>
                  <a:pt x="4" y="169"/>
                  <a:pt x="-2" y="190"/>
                  <a:pt x="0" y="212"/>
                </a:cubicBezTo>
                <a:cubicBezTo>
                  <a:pt x="4" y="257"/>
                  <a:pt x="13" y="327"/>
                  <a:pt x="29" y="40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8" name="Freeform 1497">
            <a:extLst>
              <a:ext uri="{FF2B5EF4-FFF2-40B4-BE49-F238E27FC236}">
                <a16:creationId xmlns:a16="http://schemas.microsoft.com/office/drawing/2014/main" id="{38A6175A-B230-A640-B24C-6C29CE79B2EB}"/>
              </a:ext>
            </a:extLst>
          </p:cNvPr>
          <p:cNvSpPr/>
          <p:nvPr/>
        </p:nvSpPr>
        <p:spPr>
          <a:xfrm>
            <a:off x="4829352" y="6150978"/>
            <a:ext cx="164160" cy="164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7" h="457">
                <a:moveTo>
                  <a:pt x="338" y="422"/>
                </a:moveTo>
                <a:cubicBezTo>
                  <a:pt x="324" y="422"/>
                  <a:pt x="314" y="411"/>
                  <a:pt x="314" y="398"/>
                </a:cubicBezTo>
                <a:cubicBezTo>
                  <a:pt x="314" y="384"/>
                  <a:pt x="324" y="374"/>
                  <a:pt x="338" y="374"/>
                </a:cubicBezTo>
                <a:cubicBezTo>
                  <a:pt x="351" y="374"/>
                  <a:pt x="362" y="384"/>
                  <a:pt x="362" y="398"/>
                </a:cubicBezTo>
                <a:cubicBezTo>
                  <a:pt x="362" y="411"/>
                  <a:pt x="351" y="422"/>
                  <a:pt x="338" y="422"/>
                </a:cubicBezTo>
                <a:close/>
                <a:moveTo>
                  <a:pt x="175" y="398"/>
                </a:moveTo>
                <a:cubicBezTo>
                  <a:pt x="175" y="411"/>
                  <a:pt x="164" y="422"/>
                  <a:pt x="151" y="422"/>
                </a:cubicBezTo>
                <a:cubicBezTo>
                  <a:pt x="138" y="422"/>
                  <a:pt x="127" y="411"/>
                  <a:pt x="127" y="398"/>
                </a:cubicBezTo>
                <a:cubicBezTo>
                  <a:pt x="127" y="384"/>
                  <a:pt x="138" y="374"/>
                  <a:pt x="151" y="374"/>
                </a:cubicBezTo>
                <a:cubicBezTo>
                  <a:pt x="164" y="374"/>
                  <a:pt x="175" y="384"/>
                  <a:pt x="175" y="398"/>
                </a:cubicBezTo>
                <a:close/>
                <a:moveTo>
                  <a:pt x="18" y="36"/>
                </a:moveTo>
                <a:lnTo>
                  <a:pt x="53" y="36"/>
                </a:lnTo>
                <a:lnTo>
                  <a:pt x="92" y="274"/>
                </a:lnTo>
                <a:lnTo>
                  <a:pt x="72" y="352"/>
                </a:lnTo>
                <a:cubicBezTo>
                  <a:pt x="71" y="352"/>
                  <a:pt x="71" y="352"/>
                  <a:pt x="71" y="352"/>
                </a:cubicBezTo>
                <a:lnTo>
                  <a:pt x="71" y="353"/>
                </a:lnTo>
                <a:lnTo>
                  <a:pt x="71" y="354"/>
                </a:lnTo>
                <a:lnTo>
                  <a:pt x="71" y="355"/>
                </a:lnTo>
                <a:lnTo>
                  <a:pt x="71" y="356"/>
                </a:lnTo>
                <a:cubicBezTo>
                  <a:pt x="71" y="357"/>
                  <a:pt x="71" y="357"/>
                  <a:pt x="71" y="357"/>
                </a:cubicBezTo>
                <a:cubicBezTo>
                  <a:pt x="71" y="358"/>
                  <a:pt x="71" y="358"/>
                  <a:pt x="71" y="358"/>
                </a:cubicBezTo>
                <a:cubicBezTo>
                  <a:pt x="71" y="359"/>
                  <a:pt x="71" y="359"/>
                  <a:pt x="71" y="359"/>
                </a:cubicBezTo>
                <a:lnTo>
                  <a:pt x="71" y="360"/>
                </a:lnTo>
                <a:lnTo>
                  <a:pt x="72" y="361"/>
                </a:lnTo>
                <a:lnTo>
                  <a:pt x="72" y="362"/>
                </a:lnTo>
                <a:cubicBezTo>
                  <a:pt x="72" y="363"/>
                  <a:pt x="72" y="363"/>
                  <a:pt x="73" y="363"/>
                </a:cubicBezTo>
                <a:lnTo>
                  <a:pt x="73" y="364"/>
                </a:lnTo>
                <a:lnTo>
                  <a:pt x="73" y="365"/>
                </a:lnTo>
                <a:lnTo>
                  <a:pt x="74" y="365"/>
                </a:lnTo>
                <a:cubicBezTo>
                  <a:pt x="74" y="366"/>
                  <a:pt x="74" y="366"/>
                  <a:pt x="74" y="366"/>
                </a:cubicBezTo>
                <a:lnTo>
                  <a:pt x="75" y="367"/>
                </a:lnTo>
                <a:cubicBezTo>
                  <a:pt x="76" y="368"/>
                  <a:pt x="76" y="368"/>
                  <a:pt x="76" y="368"/>
                </a:cubicBezTo>
                <a:lnTo>
                  <a:pt x="76" y="369"/>
                </a:lnTo>
                <a:cubicBezTo>
                  <a:pt x="77" y="369"/>
                  <a:pt x="77" y="369"/>
                  <a:pt x="77" y="369"/>
                </a:cubicBezTo>
                <a:lnTo>
                  <a:pt x="78" y="370"/>
                </a:lnTo>
                <a:cubicBezTo>
                  <a:pt x="79" y="371"/>
                  <a:pt x="79" y="371"/>
                  <a:pt x="79" y="371"/>
                </a:cubicBezTo>
                <a:lnTo>
                  <a:pt x="80" y="371"/>
                </a:lnTo>
                <a:cubicBezTo>
                  <a:pt x="80" y="371"/>
                  <a:pt x="80" y="372"/>
                  <a:pt x="81" y="372"/>
                </a:cubicBezTo>
                <a:cubicBezTo>
                  <a:pt x="82" y="372"/>
                  <a:pt x="82" y="372"/>
                  <a:pt x="82" y="372"/>
                </a:cubicBezTo>
                <a:cubicBezTo>
                  <a:pt x="82" y="373"/>
                  <a:pt x="83" y="373"/>
                  <a:pt x="83" y="373"/>
                </a:cubicBezTo>
                <a:lnTo>
                  <a:pt x="84" y="373"/>
                </a:lnTo>
                <a:lnTo>
                  <a:pt x="85" y="373"/>
                </a:lnTo>
                <a:lnTo>
                  <a:pt x="86" y="373"/>
                </a:lnTo>
                <a:lnTo>
                  <a:pt x="87" y="374"/>
                </a:lnTo>
                <a:cubicBezTo>
                  <a:pt x="87" y="374"/>
                  <a:pt x="88" y="374"/>
                  <a:pt x="89" y="374"/>
                </a:cubicBezTo>
                <a:lnTo>
                  <a:pt x="97" y="374"/>
                </a:lnTo>
                <a:cubicBezTo>
                  <a:pt x="93" y="381"/>
                  <a:pt x="92" y="389"/>
                  <a:pt x="92" y="398"/>
                </a:cubicBezTo>
                <a:cubicBezTo>
                  <a:pt x="92" y="431"/>
                  <a:pt x="118" y="457"/>
                  <a:pt x="151" y="457"/>
                </a:cubicBezTo>
                <a:cubicBezTo>
                  <a:pt x="184" y="457"/>
                  <a:pt x="210" y="431"/>
                  <a:pt x="210" y="398"/>
                </a:cubicBezTo>
                <a:cubicBezTo>
                  <a:pt x="210" y="389"/>
                  <a:pt x="209" y="381"/>
                  <a:pt x="205" y="374"/>
                </a:cubicBezTo>
                <a:lnTo>
                  <a:pt x="283" y="374"/>
                </a:lnTo>
                <a:cubicBezTo>
                  <a:pt x="280" y="381"/>
                  <a:pt x="278" y="389"/>
                  <a:pt x="278" y="398"/>
                </a:cubicBezTo>
                <a:cubicBezTo>
                  <a:pt x="278" y="431"/>
                  <a:pt x="305" y="457"/>
                  <a:pt x="338" y="457"/>
                </a:cubicBezTo>
                <a:cubicBezTo>
                  <a:pt x="370" y="457"/>
                  <a:pt x="397" y="431"/>
                  <a:pt x="397" y="398"/>
                </a:cubicBezTo>
                <a:cubicBezTo>
                  <a:pt x="397" y="389"/>
                  <a:pt x="395" y="381"/>
                  <a:pt x="392" y="373"/>
                </a:cubicBezTo>
                <a:cubicBezTo>
                  <a:pt x="400" y="371"/>
                  <a:pt x="405" y="364"/>
                  <a:pt x="405" y="356"/>
                </a:cubicBezTo>
                <a:cubicBezTo>
                  <a:pt x="405" y="346"/>
                  <a:pt x="397" y="338"/>
                  <a:pt x="387" y="338"/>
                </a:cubicBezTo>
                <a:lnTo>
                  <a:pt x="112" y="338"/>
                </a:lnTo>
                <a:lnTo>
                  <a:pt x="124" y="290"/>
                </a:lnTo>
                <a:lnTo>
                  <a:pt x="387" y="290"/>
                </a:lnTo>
                <a:cubicBezTo>
                  <a:pt x="388" y="290"/>
                  <a:pt x="388" y="290"/>
                  <a:pt x="388" y="290"/>
                </a:cubicBezTo>
                <a:cubicBezTo>
                  <a:pt x="396" y="290"/>
                  <a:pt x="403" y="285"/>
                  <a:pt x="405" y="277"/>
                </a:cubicBezTo>
                <a:lnTo>
                  <a:pt x="457" y="63"/>
                </a:lnTo>
                <a:lnTo>
                  <a:pt x="457" y="62"/>
                </a:lnTo>
                <a:lnTo>
                  <a:pt x="457" y="61"/>
                </a:lnTo>
                <a:lnTo>
                  <a:pt x="457" y="60"/>
                </a:lnTo>
                <a:lnTo>
                  <a:pt x="457" y="59"/>
                </a:lnTo>
                <a:cubicBezTo>
                  <a:pt x="457" y="58"/>
                  <a:pt x="457" y="58"/>
                  <a:pt x="457" y="57"/>
                </a:cubicBezTo>
                <a:lnTo>
                  <a:pt x="457" y="56"/>
                </a:lnTo>
                <a:lnTo>
                  <a:pt x="457" y="55"/>
                </a:lnTo>
                <a:cubicBezTo>
                  <a:pt x="456" y="55"/>
                  <a:pt x="456" y="54"/>
                  <a:pt x="456" y="54"/>
                </a:cubicBezTo>
                <a:lnTo>
                  <a:pt x="456" y="53"/>
                </a:lnTo>
                <a:cubicBezTo>
                  <a:pt x="456" y="52"/>
                  <a:pt x="456" y="52"/>
                  <a:pt x="455" y="52"/>
                </a:cubicBezTo>
                <a:cubicBezTo>
                  <a:pt x="455" y="51"/>
                  <a:pt x="455" y="51"/>
                  <a:pt x="455" y="51"/>
                </a:cubicBezTo>
                <a:lnTo>
                  <a:pt x="455" y="50"/>
                </a:lnTo>
                <a:cubicBezTo>
                  <a:pt x="454" y="50"/>
                  <a:pt x="454" y="50"/>
                  <a:pt x="454" y="50"/>
                </a:cubicBezTo>
                <a:cubicBezTo>
                  <a:pt x="454" y="49"/>
                  <a:pt x="454" y="49"/>
                  <a:pt x="454" y="49"/>
                </a:cubicBezTo>
                <a:lnTo>
                  <a:pt x="453" y="48"/>
                </a:lnTo>
                <a:lnTo>
                  <a:pt x="453" y="47"/>
                </a:lnTo>
                <a:cubicBezTo>
                  <a:pt x="452" y="47"/>
                  <a:pt x="452" y="47"/>
                  <a:pt x="452" y="47"/>
                </a:cubicBezTo>
                <a:cubicBezTo>
                  <a:pt x="452" y="47"/>
                  <a:pt x="452" y="46"/>
                  <a:pt x="451" y="46"/>
                </a:cubicBezTo>
                <a:cubicBezTo>
                  <a:pt x="451" y="45"/>
                  <a:pt x="450" y="45"/>
                  <a:pt x="450" y="45"/>
                </a:cubicBezTo>
                <a:lnTo>
                  <a:pt x="449" y="45"/>
                </a:lnTo>
                <a:cubicBezTo>
                  <a:pt x="449" y="44"/>
                  <a:pt x="449" y="44"/>
                  <a:pt x="449" y="44"/>
                </a:cubicBezTo>
                <a:lnTo>
                  <a:pt x="448" y="44"/>
                </a:lnTo>
                <a:lnTo>
                  <a:pt x="447" y="43"/>
                </a:lnTo>
                <a:cubicBezTo>
                  <a:pt x="446" y="43"/>
                  <a:pt x="446" y="43"/>
                  <a:pt x="446" y="42"/>
                </a:cubicBezTo>
                <a:cubicBezTo>
                  <a:pt x="445" y="42"/>
                  <a:pt x="445" y="42"/>
                  <a:pt x="445" y="42"/>
                </a:cubicBezTo>
                <a:lnTo>
                  <a:pt x="444" y="42"/>
                </a:lnTo>
                <a:lnTo>
                  <a:pt x="443" y="42"/>
                </a:lnTo>
                <a:lnTo>
                  <a:pt x="442" y="42"/>
                </a:lnTo>
                <a:lnTo>
                  <a:pt x="441" y="42"/>
                </a:lnTo>
                <a:cubicBezTo>
                  <a:pt x="441" y="41"/>
                  <a:pt x="441" y="41"/>
                  <a:pt x="440" y="41"/>
                </a:cubicBezTo>
                <a:cubicBezTo>
                  <a:pt x="439" y="41"/>
                  <a:pt x="439" y="41"/>
                  <a:pt x="439" y="41"/>
                </a:cubicBezTo>
                <a:lnTo>
                  <a:pt x="124" y="41"/>
                </a:lnTo>
                <a:cubicBezTo>
                  <a:pt x="114" y="41"/>
                  <a:pt x="106" y="49"/>
                  <a:pt x="106" y="59"/>
                </a:cubicBezTo>
                <a:cubicBezTo>
                  <a:pt x="106" y="69"/>
                  <a:pt x="114" y="77"/>
                  <a:pt x="124" y="77"/>
                </a:cubicBezTo>
                <a:lnTo>
                  <a:pt x="417" y="77"/>
                </a:lnTo>
                <a:lnTo>
                  <a:pt x="374" y="255"/>
                </a:lnTo>
                <a:lnTo>
                  <a:pt x="124" y="255"/>
                </a:lnTo>
                <a:lnTo>
                  <a:pt x="86" y="15"/>
                </a:lnTo>
                <a:lnTo>
                  <a:pt x="85" y="14"/>
                </a:lnTo>
                <a:lnTo>
                  <a:pt x="85" y="13"/>
                </a:lnTo>
                <a:lnTo>
                  <a:pt x="85" y="12"/>
                </a:lnTo>
                <a:lnTo>
                  <a:pt x="85" y="11"/>
                </a:lnTo>
                <a:cubicBezTo>
                  <a:pt x="84" y="11"/>
                  <a:pt x="84" y="11"/>
                  <a:pt x="84" y="11"/>
                </a:cubicBezTo>
                <a:cubicBezTo>
                  <a:pt x="84" y="10"/>
                  <a:pt x="84" y="10"/>
                  <a:pt x="84" y="10"/>
                </a:cubicBezTo>
                <a:lnTo>
                  <a:pt x="84" y="9"/>
                </a:lnTo>
                <a:cubicBezTo>
                  <a:pt x="83" y="9"/>
                  <a:pt x="83" y="9"/>
                  <a:pt x="83" y="8"/>
                </a:cubicBezTo>
                <a:cubicBezTo>
                  <a:pt x="82" y="7"/>
                  <a:pt x="82" y="7"/>
                  <a:pt x="82" y="7"/>
                </a:cubicBezTo>
                <a:lnTo>
                  <a:pt x="82" y="6"/>
                </a:lnTo>
                <a:cubicBezTo>
                  <a:pt x="81" y="6"/>
                  <a:pt x="81" y="6"/>
                  <a:pt x="81" y="6"/>
                </a:cubicBezTo>
                <a:cubicBezTo>
                  <a:pt x="81" y="5"/>
                  <a:pt x="80" y="5"/>
                  <a:pt x="80" y="5"/>
                </a:cubicBezTo>
                <a:lnTo>
                  <a:pt x="80" y="4"/>
                </a:lnTo>
                <a:cubicBezTo>
                  <a:pt x="79" y="4"/>
                  <a:pt x="79" y="4"/>
                  <a:pt x="79" y="4"/>
                </a:cubicBezTo>
                <a:lnTo>
                  <a:pt x="78" y="4"/>
                </a:lnTo>
                <a:cubicBezTo>
                  <a:pt x="78" y="3"/>
                  <a:pt x="78" y="3"/>
                  <a:pt x="78" y="3"/>
                </a:cubicBezTo>
                <a:cubicBezTo>
                  <a:pt x="77" y="3"/>
                  <a:pt x="77" y="3"/>
                  <a:pt x="77" y="3"/>
                </a:cubicBezTo>
                <a:cubicBezTo>
                  <a:pt x="77" y="2"/>
                  <a:pt x="76" y="2"/>
                  <a:pt x="76" y="2"/>
                </a:cubicBezTo>
                <a:lnTo>
                  <a:pt x="75" y="2"/>
                </a:lnTo>
                <a:cubicBezTo>
                  <a:pt x="74" y="1"/>
                  <a:pt x="74" y="1"/>
                  <a:pt x="74" y="1"/>
                </a:cubicBezTo>
                <a:cubicBezTo>
                  <a:pt x="73" y="1"/>
                  <a:pt x="73" y="1"/>
                  <a:pt x="73" y="1"/>
                </a:cubicBezTo>
                <a:lnTo>
                  <a:pt x="72" y="1"/>
                </a:lnTo>
                <a:lnTo>
                  <a:pt x="71" y="1"/>
                </a:lnTo>
                <a:cubicBezTo>
                  <a:pt x="71" y="0"/>
                  <a:pt x="71" y="0"/>
                  <a:pt x="70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8" y="0"/>
                  <a:pt x="68" y="0"/>
                  <a:pt x="6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9" name="Freeform 1498">
            <a:extLst>
              <a:ext uri="{FF2B5EF4-FFF2-40B4-BE49-F238E27FC236}">
                <a16:creationId xmlns:a16="http://schemas.microsoft.com/office/drawing/2014/main" id="{86759BA2-3E62-6C4C-869B-C205AAD75FDF}"/>
              </a:ext>
            </a:extLst>
          </p:cNvPr>
          <p:cNvSpPr/>
          <p:nvPr/>
        </p:nvSpPr>
        <p:spPr>
          <a:xfrm>
            <a:off x="462553" y="650177"/>
            <a:ext cx="22428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340">
                <a:moveTo>
                  <a:pt x="596" y="284"/>
                </a:moveTo>
                <a:lnTo>
                  <a:pt x="55" y="284"/>
                </a:lnTo>
                <a:lnTo>
                  <a:pt x="55" y="27"/>
                </a:lnTo>
                <a:cubicBezTo>
                  <a:pt x="55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lnTo>
                  <a:pt x="0" y="312"/>
                </a:lnTo>
                <a:cubicBezTo>
                  <a:pt x="0" y="327"/>
                  <a:pt x="13" y="340"/>
                  <a:pt x="28" y="340"/>
                </a:cubicBezTo>
                <a:lnTo>
                  <a:pt x="596" y="340"/>
                </a:lnTo>
                <a:cubicBezTo>
                  <a:pt x="612" y="340"/>
                  <a:pt x="624" y="327"/>
                  <a:pt x="624" y="312"/>
                </a:cubicBezTo>
                <a:cubicBezTo>
                  <a:pt x="624" y="297"/>
                  <a:pt x="612" y="284"/>
                  <a:pt x="596" y="28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0" name="Freeform 1499">
            <a:extLst>
              <a:ext uri="{FF2B5EF4-FFF2-40B4-BE49-F238E27FC236}">
                <a16:creationId xmlns:a16="http://schemas.microsoft.com/office/drawing/2014/main" id="{B4CB373A-F8B8-344A-A1C3-FB164D14F51F}"/>
              </a:ext>
            </a:extLst>
          </p:cNvPr>
          <p:cNvSpPr/>
          <p:nvPr/>
        </p:nvSpPr>
        <p:spPr>
          <a:xfrm>
            <a:off x="667393" y="343096"/>
            <a:ext cx="223560" cy="122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2" h="342">
                <a:moveTo>
                  <a:pt x="27" y="55"/>
                </a:moveTo>
                <a:lnTo>
                  <a:pt x="567" y="57"/>
                </a:lnTo>
                <a:lnTo>
                  <a:pt x="567" y="314"/>
                </a:lnTo>
                <a:cubicBezTo>
                  <a:pt x="567" y="329"/>
                  <a:pt x="579" y="342"/>
                  <a:pt x="595" y="342"/>
                </a:cubicBezTo>
                <a:cubicBezTo>
                  <a:pt x="610" y="342"/>
                  <a:pt x="622" y="329"/>
                  <a:pt x="622" y="314"/>
                </a:cubicBezTo>
                <a:lnTo>
                  <a:pt x="622" y="30"/>
                </a:lnTo>
                <a:cubicBezTo>
                  <a:pt x="622" y="29"/>
                  <a:pt x="622" y="29"/>
                  <a:pt x="622" y="28"/>
                </a:cubicBezTo>
                <a:lnTo>
                  <a:pt x="622" y="27"/>
                </a:lnTo>
                <a:cubicBezTo>
                  <a:pt x="622" y="26"/>
                  <a:pt x="622" y="26"/>
                  <a:pt x="622" y="25"/>
                </a:cubicBezTo>
                <a:lnTo>
                  <a:pt x="622" y="24"/>
                </a:lnTo>
                <a:cubicBezTo>
                  <a:pt x="622" y="23"/>
                  <a:pt x="622" y="23"/>
                  <a:pt x="621" y="23"/>
                </a:cubicBezTo>
                <a:cubicBezTo>
                  <a:pt x="621" y="22"/>
                  <a:pt x="621" y="22"/>
                  <a:pt x="621" y="21"/>
                </a:cubicBezTo>
                <a:lnTo>
                  <a:pt x="621" y="20"/>
                </a:lnTo>
                <a:cubicBezTo>
                  <a:pt x="620" y="20"/>
                  <a:pt x="620" y="19"/>
                  <a:pt x="620" y="19"/>
                </a:cubicBezTo>
                <a:cubicBezTo>
                  <a:pt x="620" y="18"/>
                  <a:pt x="620" y="18"/>
                  <a:pt x="619" y="18"/>
                </a:cubicBezTo>
                <a:cubicBezTo>
                  <a:pt x="619" y="17"/>
                  <a:pt x="619" y="17"/>
                  <a:pt x="619" y="16"/>
                </a:cubicBezTo>
                <a:cubicBezTo>
                  <a:pt x="619" y="16"/>
                  <a:pt x="618" y="16"/>
                  <a:pt x="618" y="15"/>
                </a:cubicBezTo>
                <a:cubicBezTo>
                  <a:pt x="618" y="15"/>
                  <a:pt x="618" y="14"/>
                  <a:pt x="617" y="14"/>
                </a:cubicBezTo>
                <a:lnTo>
                  <a:pt x="617" y="13"/>
                </a:lnTo>
                <a:cubicBezTo>
                  <a:pt x="616" y="13"/>
                  <a:pt x="616" y="12"/>
                  <a:pt x="616" y="12"/>
                </a:cubicBezTo>
                <a:lnTo>
                  <a:pt x="615" y="11"/>
                </a:lnTo>
                <a:cubicBezTo>
                  <a:pt x="615" y="11"/>
                  <a:pt x="615" y="10"/>
                  <a:pt x="614" y="10"/>
                </a:cubicBezTo>
                <a:cubicBezTo>
                  <a:pt x="614" y="10"/>
                  <a:pt x="614" y="9"/>
                  <a:pt x="613" y="9"/>
                </a:cubicBezTo>
                <a:cubicBezTo>
                  <a:pt x="613" y="9"/>
                  <a:pt x="613" y="8"/>
                  <a:pt x="612" y="8"/>
                </a:cubicBezTo>
                <a:lnTo>
                  <a:pt x="611" y="7"/>
                </a:lnTo>
                <a:lnTo>
                  <a:pt x="610" y="7"/>
                </a:lnTo>
                <a:cubicBezTo>
                  <a:pt x="610" y="6"/>
                  <a:pt x="609" y="6"/>
                  <a:pt x="609" y="6"/>
                </a:cubicBezTo>
                <a:lnTo>
                  <a:pt x="608" y="5"/>
                </a:lnTo>
                <a:cubicBezTo>
                  <a:pt x="607" y="5"/>
                  <a:pt x="607" y="5"/>
                  <a:pt x="607" y="5"/>
                </a:cubicBezTo>
                <a:cubicBezTo>
                  <a:pt x="606" y="4"/>
                  <a:pt x="606" y="4"/>
                  <a:pt x="605" y="4"/>
                </a:cubicBezTo>
                <a:lnTo>
                  <a:pt x="604" y="4"/>
                </a:lnTo>
                <a:cubicBezTo>
                  <a:pt x="604" y="3"/>
                  <a:pt x="603" y="3"/>
                  <a:pt x="603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1" y="3"/>
                  <a:pt x="601" y="3"/>
                  <a:pt x="600" y="2"/>
                </a:cubicBezTo>
                <a:lnTo>
                  <a:pt x="599" y="2"/>
                </a:lnTo>
                <a:cubicBezTo>
                  <a:pt x="598" y="2"/>
                  <a:pt x="598" y="2"/>
                  <a:pt x="598" y="2"/>
                </a:cubicBezTo>
                <a:cubicBezTo>
                  <a:pt x="597" y="2"/>
                  <a:pt x="597" y="2"/>
                  <a:pt x="596" y="2"/>
                </a:cubicBezTo>
                <a:lnTo>
                  <a:pt x="595" y="2"/>
                </a:ln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1" name="Freeform 1500">
            <a:extLst>
              <a:ext uri="{FF2B5EF4-FFF2-40B4-BE49-F238E27FC236}">
                <a16:creationId xmlns:a16="http://schemas.microsoft.com/office/drawing/2014/main" id="{90685D55-4DDA-7C41-A7C1-ECFE3808740E}"/>
              </a:ext>
            </a:extLst>
          </p:cNvPr>
          <p:cNvSpPr/>
          <p:nvPr/>
        </p:nvSpPr>
        <p:spPr>
          <a:xfrm>
            <a:off x="462193" y="343096"/>
            <a:ext cx="122760" cy="122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342">
                <a:moveTo>
                  <a:pt x="55" y="55"/>
                </a:moveTo>
                <a:lnTo>
                  <a:pt x="287" y="55"/>
                </a:lnTo>
                <a:lnTo>
                  <a:pt x="287" y="286"/>
                </a:lnTo>
                <a:lnTo>
                  <a:pt x="55" y="286"/>
                </a:lnTo>
                <a:close/>
                <a:moveTo>
                  <a:pt x="28" y="342"/>
                </a:moveTo>
                <a:lnTo>
                  <a:pt x="314" y="342"/>
                </a:lnTo>
                <a:cubicBezTo>
                  <a:pt x="329" y="342"/>
                  <a:pt x="342" y="329"/>
                  <a:pt x="342" y="314"/>
                </a:cubicBezTo>
                <a:lnTo>
                  <a:pt x="342" y="28"/>
                </a:lnTo>
                <a:cubicBezTo>
                  <a:pt x="342" y="13"/>
                  <a:pt x="329" y="0"/>
                  <a:pt x="314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314"/>
                </a:lnTo>
                <a:cubicBezTo>
                  <a:pt x="0" y="329"/>
                  <a:pt x="13" y="342"/>
                  <a:pt x="28" y="34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2" name="Freeform 1501">
            <a:extLst>
              <a:ext uri="{FF2B5EF4-FFF2-40B4-BE49-F238E27FC236}">
                <a16:creationId xmlns:a16="http://schemas.microsoft.com/office/drawing/2014/main" id="{3C12C870-EF18-3E40-9AA1-48D77E88CB56}"/>
              </a:ext>
            </a:extLst>
          </p:cNvPr>
          <p:cNvSpPr/>
          <p:nvPr/>
        </p:nvSpPr>
        <p:spPr>
          <a:xfrm>
            <a:off x="748392" y="628936"/>
            <a:ext cx="143280" cy="14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9" h="399">
                <a:moveTo>
                  <a:pt x="343" y="343"/>
                </a:moveTo>
                <a:lnTo>
                  <a:pt x="56" y="343"/>
                </a:lnTo>
                <a:lnTo>
                  <a:pt x="56" y="56"/>
                </a:lnTo>
                <a:lnTo>
                  <a:pt x="343" y="56"/>
                </a:lnTo>
                <a:close/>
                <a:moveTo>
                  <a:pt x="371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371"/>
                </a:lnTo>
                <a:cubicBezTo>
                  <a:pt x="0" y="386"/>
                  <a:pt x="13" y="399"/>
                  <a:pt x="28" y="399"/>
                </a:cubicBezTo>
                <a:lnTo>
                  <a:pt x="371" y="399"/>
                </a:lnTo>
                <a:cubicBezTo>
                  <a:pt x="386" y="399"/>
                  <a:pt x="399" y="386"/>
                  <a:pt x="399" y="371"/>
                </a:cubicBezTo>
                <a:lnTo>
                  <a:pt x="399" y="28"/>
                </a:lnTo>
                <a:cubicBezTo>
                  <a:pt x="399" y="13"/>
                  <a:pt x="386" y="0"/>
                  <a:pt x="37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3" name="Freeform 1502">
            <a:extLst>
              <a:ext uri="{FF2B5EF4-FFF2-40B4-BE49-F238E27FC236}">
                <a16:creationId xmlns:a16="http://schemas.microsoft.com/office/drawing/2014/main" id="{A6B12572-185B-8F47-AB55-EB15C7E3FD8A}"/>
              </a:ext>
            </a:extLst>
          </p:cNvPr>
          <p:cNvSpPr/>
          <p:nvPr/>
        </p:nvSpPr>
        <p:spPr>
          <a:xfrm>
            <a:off x="622032" y="394937"/>
            <a:ext cx="7092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8">
                <a:moveTo>
                  <a:pt x="55" y="55"/>
                </a:moveTo>
                <a:lnTo>
                  <a:pt x="143" y="55"/>
                </a:lnTo>
                <a:lnTo>
                  <a:pt x="143" y="142"/>
                </a:lnTo>
                <a:lnTo>
                  <a:pt x="55" y="142"/>
                </a:lnTo>
                <a:close/>
                <a:moveTo>
                  <a:pt x="28" y="198"/>
                </a:moveTo>
                <a:lnTo>
                  <a:pt x="170" y="198"/>
                </a:lnTo>
                <a:cubicBezTo>
                  <a:pt x="185" y="198"/>
                  <a:pt x="198" y="185"/>
                  <a:pt x="198" y="170"/>
                </a:cubicBezTo>
                <a:lnTo>
                  <a:pt x="198" y="28"/>
                </a:lnTo>
                <a:cubicBezTo>
                  <a:pt x="198" y="13"/>
                  <a:pt x="185" y="0"/>
                  <a:pt x="170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170"/>
                </a:lnTo>
                <a:cubicBezTo>
                  <a:pt x="0" y="185"/>
                  <a:pt x="13" y="198"/>
                  <a:pt x="28" y="19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4" name="Freeform 1503">
            <a:extLst>
              <a:ext uri="{FF2B5EF4-FFF2-40B4-BE49-F238E27FC236}">
                <a16:creationId xmlns:a16="http://schemas.microsoft.com/office/drawing/2014/main" id="{B4CFDF73-C6F6-B04F-8837-20AE03D365E7}"/>
              </a:ext>
            </a:extLst>
          </p:cNvPr>
          <p:cNvSpPr/>
          <p:nvPr/>
        </p:nvSpPr>
        <p:spPr>
          <a:xfrm>
            <a:off x="514393" y="611297"/>
            <a:ext cx="12168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304">
                <a:moveTo>
                  <a:pt x="284" y="161"/>
                </a:moveTo>
                <a:lnTo>
                  <a:pt x="284" y="248"/>
                </a:lnTo>
                <a:lnTo>
                  <a:pt x="55" y="248"/>
                </a:lnTo>
                <a:lnTo>
                  <a:pt x="55" y="55"/>
                </a:lnTo>
                <a:lnTo>
                  <a:pt x="142" y="55"/>
                </a:lnTo>
                <a:lnTo>
                  <a:pt x="142" y="134"/>
                </a:lnTo>
                <a:cubicBezTo>
                  <a:pt x="142" y="149"/>
                  <a:pt x="155" y="161"/>
                  <a:pt x="170" y="161"/>
                </a:cubicBezTo>
                <a:close/>
                <a:moveTo>
                  <a:pt x="17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276"/>
                </a:lnTo>
                <a:cubicBezTo>
                  <a:pt x="0" y="291"/>
                  <a:pt x="13" y="304"/>
                  <a:pt x="28" y="304"/>
                </a:cubicBezTo>
                <a:lnTo>
                  <a:pt x="312" y="304"/>
                </a:lnTo>
                <a:cubicBezTo>
                  <a:pt x="327" y="304"/>
                  <a:pt x="339" y="291"/>
                  <a:pt x="339" y="276"/>
                </a:cubicBezTo>
                <a:lnTo>
                  <a:pt x="339" y="134"/>
                </a:lnTo>
                <a:cubicBezTo>
                  <a:pt x="339" y="118"/>
                  <a:pt x="327" y="106"/>
                  <a:pt x="312" y="106"/>
                </a:cubicBezTo>
                <a:lnTo>
                  <a:pt x="198" y="106"/>
                </a:lnTo>
                <a:lnTo>
                  <a:pt x="198" y="27"/>
                </a:lnTo>
                <a:cubicBezTo>
                  <a:pt x="198" y="12"/>
                  <a:pt x="185" y="0"/>
                  <a:pt x="1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5" name="Freeform 1504">
            <a:extLst>
              <a:ext uri="{FF2B5EF4-FFF2-40B4-BE49-F238E27FC236}">
                <a16:creationId xmlns:a16="http://schemas.microsoft.com/office/drawing/2014/main" id="{9EFB97E9-2000-7546-807B-35BA00EA1614}"/>
              </a:ext>
            </a:extLst>
          </p:cNvPr>
          <p:cNvSpPr/>
          <p:nvPr/>
        </p:nvSpPr>
        <p:spPr>
          <a:xfrm>
            <a:off x="462553" y="522377"/>
            <a:ext cx="7092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7">
                <a:moveTo>
                  <a:pt x="143" y="142"/>
                </a:moveTo>
                <a:lnTo>
                  <a:pt x="56" y="142"/>
                </a:lnTo>
                <a:lnTo>
                  <a:pt x="56" y="55"/>
                </a:lnTo>
                <a:lnTo>
                  <a:pt x="143" y="55"/>
                </a:lnTo>
                <a:close/>
                <a:moveTo>
                  <a:pt x="198" y="170"/>
                </a:moveTo>
                <a:lnTo>
                  <a:pt x="198" y="27"/>
                </a:lnTo>
                <a:cubicBezTo>
                  <a:pt x="198" y="12"/>
                  <a:pt x="186" y="0"/>
                  <a:pt x="170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170"/>
                </a:lnTo>
                <a:cubicBezTo>
                  <a:pt x="0" y="185"/>
                  <a:pt x="13" y="197"/>
                  <a:pt x="28" y="197"/>
                </a:cubicBezTo>
                <a:lnTo>
                  <a:pt x="170" y="197"/>
                </a:lnTo>
                <a:cubicBezTo>
                  <a:pt x="186" y="197"/>
                  <a:pt x="198" y="185"/>
                  <a:pt x="198" y="17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6" name="Freeform 1505">
            <a:extLst>
              <a:ext uri="{FF2B5EF4-FFF2-40B4-BE49-F238E27FC236}">
                <a16:creationId xmlns:a16="http://schemas.microsoft.com/office/drawing/2014/main" id="{6E6F8EE3-9C2A-A14F-B9BE-B309E0F3CACC}"/>
              </a:ext>
            </a:extLst>
          </p:cNvPr>
          <p:cNvSpPr/>
          <p:nvPr/>
        </p:nvSpPr>
        <p:spPr>
          <a:xfrm>
            <a:off x="820033" y="531017"/>
            <a:ext cx="7092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8">
                <a:moveTo>
                  <a:pt x="143" y="142"/>
                </a:moveTo>
                <a:lnTo>
                  <a:pt x="56" y="142"/>
                </a:lnTo>
                <a:lnTo>
                  <a:pt x="56" y="55"/>
                </a:lnTo>
                <a:lnTo>
                  <a:pt x="143" y="55"/>
                </a:lnTo>
                <a:close/>
                <a:moveTo>
                  <a:pt x="170" y="0"/>
                </a:move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lnTo>
                  <a:pt x="0" y="170"/>
                </a:lnTo>
                <a:cubicBezTo>
                  <a:pt x="0" y="185"/>
                  <a:pt x="13" y="198"/>
                  <a:pt x="28" y="198"/>
                </a:cubicBezTo>
                <a:lnTo>
                  <a:pt x="170" y="198"/>
                </a:lnTo>
                <a:cubicBezTo>
                  <a:pt x="186" y="198"/>
                  <a:pt x="198" y="185"/>
                  <a:pt x="198" y="170"/>
                </a:cubicBezTo>
                <a:lnTo>
                  <a:pt x="198" y="28"/>
                </a:lnTo>
                <a:cubicBezTo>
                  <a:pt x="198" y="12"/>
                  <a:pt x="186" y="0"/>
                  <a:pt x="1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7" name="Freeform 1506">
            <a:extLst>
              <a:ext uri="{FF2B5EF4-FFF2-40B4-BE49-F238E27FC236}">
                <a16:creationId xmlns:a16="http://schemas.microsoft.com/office/drawing/2014/main" id="{A78F783F-E177-0344-ABA3-8A79E734400A}"/>
              </a:ext>
            </a:extLst>
          </p:cNvPr>
          <p:cNvSpPr/>
          <p:nvPr/>
        </p:nvSpPr>
        <p:spPr>
          <a:xfrm>
            <a:off x="730032" y="394577"/>
            <a:ext cx="12168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304">
                <a:moveTo>
                  <a:pt x="55" y="143"/>
                </a:moveTo>
                <a:lnTo>
                  <a:pt x="55" y="55"/>
                </a:lnTo>
                <a:lnTo>
                  <a:pt x="284" y="55"/>
                </a:lnTo>
                <a:lnTo>
                  <a:pt x="284" y="249"/>
                </a:lnTo>
                <a:lnTo>
                  <a:pt x="197" y="249"/>
                </a:lnTo>
                <a:lnTo>
                  <a:pt x="197" y="170"/>
                </a:lnTo>
                <a:cubicBezTo>
                  <a:pt x="197" y="155"/>
                  <a:pt x="184" y="143"/>
                  <a:pt x="169" y="143"/>
                </a:cubicBezTo>
                <a:close/>
                <a:moveTo>
                  <a:pt x="142" y="277"/>
                </a:moveTo>
                <a:cubicBezTo>
                  <a:pt x="142" y="292"/>
                  <a:pt x="154" y="304"/>
                  <a:pt x="169" y="304"/>
                </a:cubicBezTo>
                <a:lnTo>
                  <a:pt x="312" y="304"/>
                </a:lnTo>
                <a:cubicBezTo>
                  <a:pt x="327" y="304"/>
                  <a:pt x="339" y="292"/>
                  <a:pt x="339" y="277"/>
                </a:cubicBezTo>
                <a:lnTo>
                  <a:pt x="339" y="28"/>
                </a:lnTo>
                <a:cubicBezTo>
                  <a:pt x="339" y="13"/>
                  <a:pt x="327" y="0"/>
                  <a:pt x="312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170"/>
                </a:lnTo>
                <a:cubicBezTo>
                  <a:pt x="0" y="186"/>
                  <a:pt x="13" y="198"/>
                  <a:pt x="28" y="198"/>
                </a:cubicBezTo>
                <a:lnTo>
                  <a:pt x="142" y="198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8" name="Freeform 1507">
            <a:extLst>
              <a:ext uri="{FF2B5EF4-FFF2-40B4-BE49-F238E27FC236}">
                <a16:creationId xmlns:a16="http://schemas.microsoft.com/office/drawing/2014/main" id="{54C264AD-8E62-354B-AB0A-541BAAB69193}"/>
              </a:ext>
            </a:extLst>
          </p:cNvPr>
          <p:cNvSpPr/>
          <p:nvPr/>
        </p:nvSpPr>
        <p:spPr>
          <a:xfrm>
            <a:off x="606552" y="538217"/>
            <a:ext cx="3960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" h="111">
                <a:moveTo>
                  <a:pt x="55" y="55"/>
                </a:moveTo>
                <a:lnTo>
                  <a:pt x="56" y="55"/>
                </a:lnTo>
                <a:lnTo>
                  <a:pt x="56" y="56"/>
                </a:lnTo>
                <a:lnTo>
                  <a:pt x="55" y="56"/>
                </a:lnTo>
                <a:close/>
                <a:moveTo>
                  <a:pt x="28" y="111"/>
                </a:moveTo>
                <a:lnTo>
                  <a:pt x="83" y="111"/>
                </a:lnTo>
                <a:cubicBezTo>
                  <a:pt x="99" y="111"/>
                  <a:pt x="111" y="98"/>
                  <a:pt x="111" y="83"/>
                </a:cubicBezTo>
                <a:lnTo>
                  <a:pt x="111" y="27"/>
                </a:lnTo>
                <a:cubicBezTo>
                  <a:pt x="111" y="12"/>
                  <a:pt x="99" y="0"/>
                  <a:pt x="83" y="0"/>
                </a:cubicBez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lnTo>
                  <a:pt x="0" y="83"/>
                </a:lnTo>
                <a:cubicBezTo>
                  <a:pt x="0" y="98"/>
                  <a:pt x="12" y="111"/>
                  <a:pt x="28" y="11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9" name="Freeform 1508">
            <a:extLst>
              <a:ext uri="{FF2B5EF4-FFF2-40B4-BE49-F238E27FC236}">
                <a16:creationId xmlns:a16="http://schemas.microsoft.com/office/drawing/2014/main" id="{8FDB8BF3-4BCC-F542-8776-BA67E31FD845}"/>
              </a:ext>
            </a:extLst>
          </p:cNvPr>
          <p:cNvSpPr/>
          <p:nvPr/>
        </p:nvSpPr>
        <p:spPr>
          <a:xfrm>
            <a:off x="657312" y="486017"/>
            <a:ext cx="3960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" h="111">
                <a:moveTo>
                  <a:pt x="56" y="55"/>
                </a:moveTo>
                <a:lnTo>
                  <a:pt x="55" y="55"/>
                </a:lnTo>
                <a:close/>
                <a:moveTo>
                  <a:pt x="83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83"/>
                </a:lnTo>
                <a:cubicBezTo>
                  <a:pt x="0" y="98"/>
                  <a:pt x="12" y="111"/>
                  <a:pt x="27" y="111"/>
                </a:cubicBezTo>
                <a:lnTo>
                  <a:pt x="83" y="111"/>
                </a:lnTo>
                <a:cubicBezTo>
                  <a:pt x="99" y="111"/>
                  <a:pt x="111" y="98"/>
                  <a:pt x="111" y="83"/>
                </a:cubicBezTo>
                <a:lnTo>
                  <a:pt x="111" y="27"/>
                </a:lnTo>
                <a:cubicBezTo>
                  <a:pt x="111" y="12"/>
                  <a:pt x="99" y="0"/>
                  <a:pt x="8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0" name="Freeform 1509">
            <a:extLst>
              <a:ext uri="{FF2B5EF4-FFF2-40B4-BE49-F238E27FC236}">
                <a16:creationId xmlns:a16="http://schemas.microsoft.com/office/drawing/2014/main" id="{E8B627A2-E65C-E443-998B-E4E5F482AB1D}"/>
              </a:ext>
            </a:extLst>
          </p:cNvPr>
          <p:cNvSpPr/>
          <p:nvPr/>
        </p:nvSpPr>
        <p:spPr>
          <a:xfrm>
            <a:off x="697993" y="578897"/>
            <a:ext cx="3960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" h="111">
                <a:moveTo>
                  <a:pt x="56" y="55"/>
                </a:moveTo>
                <a:close/>
                <a:moveTo>
                  <a:pt x="84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83"/>
                </a:lnTo>
                <a:cubicBezTo>
                  <a:pt x="0" y="98"/>
                  <a:pt x="13" y="111"/>
                  <a:pt x="28" y="111"/>
                </a:cubicBezTo>
                <a:lnTo>
                  <a:pt x="84" y="111"/>
                </a:lnTo>
                <a:cubicBezTo>
                  <a:pt x="99" y="111"/>
                  <a:pt x="111" y="98"/>
                  <a:pt x="111" y="83"/>
                </a:cubicBezTo>
                <a:lnTo>
                  <a:pt x="111" y="27"/>
                </a:lnTo>
                <a:cubicBezTo>
                  <a:pt x="111" y="12"/>
                  <a:pt x="99" y="0"/>
                  <a:pt x="8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1" name="Freeform 1510">
            <a:extLst>
              <a:ext uri="{FF2B5EF4-FFF2-40B4-BE49-F238E27FC236}">
                <a16:creationId xmlns:a16="http://schemas.microsoft.com/office/drawing/2014/main" id="{A93A5FE2-E084-5947-BEB3-214337DDFB74}"/>
              </a:ext>
            </a:extLst>
          </p:cNvPr>
          <p:cNvSpPr/>
          <p:nvPr/>
        </p:nvSpPr>
        <p:spPr>
          <a:xfrm>
            <a:off x="749473" y="527777"/>
            <a:ext cx="3960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" h="111">
                <a:moveTo>
                  <a:pt x="55" y="56"/>
                </a:moveTo>
                <a:lnTo>
                  <a:pt x="55" y="55"/>
                </a:lnTo>
                <a:close/>
                <a:moveTo>
                  <a:pt x="27" y="0"/>
                </a:moveTo>
                <a:cubicBezTo>
                  <a:pt x="12" y="0"/>
                  <a:pt x="0" y="12"/>
                  <a:pt x="0" y="28"/>
                </a:cubicBezTo>
                <a:lnTo>
                  <a:pt x="0" y="83"/>
                </a:lnTo>
                <a:cubicBezTo>
                  <a:pt x="0" y="99"/>
                  <a:pt x="12" y="111"/>
                  <a:pt x="27" y="111"/>
                </a:cubicBezTo>
                <a:lnTo>
                  <a:pt x="83" y="111"/>
                </a:lnTo>
                <a:cubicBezTo>
                  <a:pt x="98" y="111"/>
                  <a:pt x="111" y="99"/>
                  <a:pt x="111" y="83"/>
                </a:cubicBezTo>
                <a:lnTo>
                  <a:pt x="111" y="28"/>
                </a:lnTo>
                <a:cubicBezTo>
                  <a:pt x="111" y="12"/>
                  <a:pt x="98" y="0"/>
                  <a:pt x="8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2" name="Freeform 1511">
            <a:extLst>
              <a:ext uri="{FF2B5EF4-FFF2-40B4-BE49-F238E27FC236}">
                <a16:creationId xmlns:a16="http://schemas.microsoft.com/office/drawing/2014/main" id="{89BDFA58-DBCF-2543-A888-6BBAA4BAA261}"/>
              </a:ext>
            </a:extLst>
          </p:cNvPr>
          <p:cNvSpPr/>
          <p:nvPr/>
        </p:nvSpPr>
        <p:spPr>
          <a:xfrm>
            <a:off x="637152" y="598697"/>
            <a:ext cx="3960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" h="111">
                <a:moveTo>
                  <a:pt x="55" y="56"/>
                </a:moveTo>
                <a:lnTo>
                  <a:pt x="56" y="56"/>
                </a:lnTo>
                <a:close/>
                <a:moveTo>
                  <a:pt x="0" y="28"/>
                </a:moveTo>
                <a:lnTo>
                  <a:pt x="0" y="84"/>
                </a:lnTo>
                <a:cubicBezTo>
                  <a:pt x="0" y="99"/>
                  <a:pt x="12" y="111"/>
                  <a:pt x="28" y="111"/>
                </a:cubicBezTo>
                <a:lnTo>
                  <a:pt x="83" y="111"/>
                </a:lnTo>
                <a:cubicBezTo>
                  <a:pt x="99" y="111"/>
                  <a:pt x="111" y="99"/>
                  <a:pt x="111" y="84"/>
                </a:cubicBezTo>
                <a:lnTo>
                  <a:pt x="111" y="28"/>
                </a:lnTo>
                <a:cubicBezTo>
                  <a:pt x="111" y="13"/>
                  <a:pt x="99" y="0"/>
                  <a:pt x="83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3" name="Freeform 1512">
            <a:extLst>
              <a:ext uri="{FF2B5EF4-FFF2-40B4-BE49-F238E27FC236}">
                <a16:creationId xmlns:a16="http://schemas.microsoft.com/office/drawing/2014/main" id="{CC0251BC-2257-7947-8278-D0ABED4C7F04}"/>
              </a:ext>
            </a:extLst>
          </p:cNvPr>
          <p:cNvSpPr/>
          <p:nvPr/>
        </p:nvSpPr>
        <p:spPr>
          <a:xfrm>
            <a:off x="1177513" y="650177"/>
            <a:ext cx="12168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340">
                <a:moveTo>
                  <a:pt x="312" y="284"/>
                </a:moveTo>
                <a:lnTo>
                  <a:pt x="55" y="284"/>
                </a:lnTo>
                <a:lnTo>
                  <a:pt x="55" y="27"/>
                </a:lnTo>
                <a:cubicBezTo>
                  <a:pt x="55" y="12"/>
                  <a:pt x="43" y="0"/>
                  <a:pt x="28" y="0"/>
                </a:cubicBezTo>
                <a:cubicBezTo>
                  <a:pt x="12" y="0"/>
                  <a:pt x="0" y="12"/>
                  <a:pt x="0" y="27"/>
                </a:cubicBezTo>
                <a:lnTo>
                  <a:pt x="0" y="312"/>
                </a:lnTo>
                <a:cubicBezTo>
                  <a:pt x="0" y="327"/>
                  <a:pt x="12" y="340"/>
                  <a:pt x="28" y="340"/>
                </a:cubicBezTo>
                <a:lnTo>
                  <a:pt x="312" y="340"/>
                </a:lnTo>
                <a:cubicBezTo>
                  <a:pt x="327" y="340"/>
                  <a:pt x="339" y="327"/>
                  <a:pt x="339" y="312"/>
                </a:cubicBezTo>
                <a:cubicBezTo>
                  <a:pt x="339" y="297"/>
                  <a:pt x="327" y="284"/>
                  <a:pt x="312" y="28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4" name="Freeform 1513">
            <a:extLst>
              <a:ext uri="{FF2B5EF4-FFF2-40B4-BE49-F238E27FC236}">
                <a16:creationId xmlns:a16="http://schemas.microsoft.com/office/drawing/2014/main" id="{3EB7E7FD-511F-D247-9BC1-111523787884}"/>
              </a:ext>
            </a:extLst>
          </p:cNvPr>
          <p:cNvSpPr/>
          <p:nvPr/>
        </p:nvSpPr>
        <p:spPr>
          <a:xfrm>
            <a:off x="1484233" y="343457"/>
            <a:ext cx="12168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341">
                <a:moveTo>
                  <a:pt x="339" y="27"/>
                </a:moveTo>
                <a:lnTo>
                  <a:pt x="339" y="26"/>
                </a:lnTo>
                <a:cubicBezTo>
                  <a:pt x="339" y="25"/>
                  <a:pt x="339" y="25"/>
                  <a:pt x="339" y="24"/>
                </a:cubicBezTo>
                <a:lnTo>
                  <a:pt x="338" y="23"/>
                </a:lnTo>
                <a:cubicBezTo>
                  <a:pt x="338" y="22"/>
                  <a:pt x="338" y="22"/>
                  <a:pt x="338" y="22"/>
                </a:cubicBezTo>
                <a:cubicBezTo>
                  <a:pt x="338" y="21"/>
                  <a:pt x="338" y="21"/>
                  <a:pt x="338" y="20"/>
                </a:cubicBezTo>
                <a:lnTo>
                  <a:pt x="337" y="19"/>
                </a:lnTo>
                <a:lnTo>
                  <a:pt x="337" y="18"/>
                </a:lnTo>
                <a:cubicBezTo>
                  <a:pt x="337" y="17"/>
                  <a:pt x="336" y="17"/>
                  <a:pt x="336" y="17"/>
                </a:cubicBezTo>
                <a:cubicBezTo>
                  <a:pt x="336" y="16"/>
                  <a:pt x="336" y="16"/>
                  <a:pt x="336" y="15"/>
                </a:cubicBezTo>
                <a:cubicBezTo>
                  <a:pt x="335" y="15"/>
                  <a:pt x="335" y="15"/>
                  <a:pt x="335" y="14"/>
                </a:cubicBezTo>
                <a:cubicBezTo>
                  <a:pt x="335" y="14"/>
                  <a:pt x="335" y="13"/>
                  <a:pt x="334" y="13"/>
                </a:cubicBezTo>
                <a:cubicBezTo>
                  <a:pt x="334" y="13"/>
                  <a:pt x="334" y="12"/>
                  <a:pt x="333" y="12"/>
                </a:cubicBezTo>
                <a:lnTo>
                  <a:pt x="333" y="11"/>
                </a:lnTo>
                <a:cubicBezTo>
                  <a:pt x="332" y="11"/>
                  <a:pt x="332" y="10"/>
                  <a:pt x="332" y="10"/>
                </a:cubicBezTo>
                <a:cubicBezTo>
                  <a:pt x="331" y="10"/>
                  <a:pt x="331" y="9"/>
                  <a:pt x="331" y="9"/>
                </a:cubicBezTo>
                <a:lnTo>
                  <a:pt x="330" y="8"/>
                </a:lnTo>
                <a:lnTo>
                  <a:pt x="329" y="7"/>
                </a:lnTo>
                <a:cubicBezTo>
                  <a:pt x="329" y="7"/>
                  <a:pt x="328" y="7"/>
                  <a:pt x="328" y="6"/>
                </a:cubicBezTo>
                <a:lnTo>
                  <a:pt x="327" y="6"/>
                </a:lnTo>
                <a:cubicBezTo>
                  <a:pt x="327" y="5"/>
                  <a:pt x="326" y="5"/>
                  <a:pt x="326" y="5"/>
                </a:cubicBezTo>
                <a:cubicBezTo>
                  <a:pt x="325" y="5"/>
                  <a:pt x="325" y="4"/>
                  <a:pt x="325" y="4"/>
                </a:cubicBezTo>
                <a:cubicBezTo>
                  <a:pt x="324" y="4"/>
                  <a:pt x="324" y="4"/>
                  <a:pt x="323" y="4"/>
                </a:cubicBezTo>
                <a:cubicBezTo>
                  <a:pt x="323" y="3"/>
                  <a:pt x="323" y="3"/>
                  <a:pt x="322" y="3"/>
                </a:cubicBezTo>
                <a:lnTo>
                  <a:pt x="321" y="3"/>
                </a:lnTo>
                <a:cubicBezTo>
                  <a:pt x="321" y="2"/>
                  <a:pt x="320" y="2"/>
                  <a:pt x="320" y="2"/>
                </a:cubicBezTo>
                <a:cubicBezTo>
                  <a:pt x="319" y="2"/>
                  <a:pt x="319" y="2"/>
                  <a:pt x="318" y="2"/>
                </a:cubicBezTo>
                <a:cubicBezTo>
                  <a:pt x="318" y="2"/>
                  <a:pt x="317" y="2"/>
                  <a:pt x="317" y="1"/>
                </a:cubicBezTo>
                <a:cubicBezTo>
                  <a:pt x="316" y="1"/>
                  <a:pt x="316" y="1"/>
                  <a:pt x="316" y="1"/>
                </a:cubicBezTo>
                <a:cubicBezTo>
                  <a:pt x="315" y="1"/>
                  <a:pt x="315" y="1"/>
                  <a:pt x="314" y="1"/>
                </a:cubicBezTo>
                <a:lnTo>
                  <a:pt x="313" y="1"/>
                </a:lnTo>
                <a:cubicBezTo>
                  <a:pt x="312" y="1"/>
                  <a:pt x="312" y="1"/>
                  <a:pt x="312" y="1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2" y="55"/>
                  <a:pt x="28" y="55"/>
                </a:cubicBezTo>
                <a:lnTo>
                  <a:pt x="284" y="56"/>
                </a:lnTo>
                <a:lnTo>
                  <a:pt x="284" y="313"/>
                </a:lnTo>
                <a:cubicBezTo>
                  <a:pt x="284" y="328"/>
                  <a:pt x="296" y="341"/>
                  <a:pt x="311" y="341"/>
                </a:cubicBezTo>
                <a:cubicBezTo>
                  <a:pt x="327" y="341"/>
                  <a:pt x="339" y="328"/>
                  <a:pt x="339" y="313"/>
                </a:cubicBezTo>
                <a:lnTo>
                  <a:pt x="339" y="29"/>
                </a:lnTo>
                <a:cubicBezTo>
                  <a:pt x="339" y="28"/>
                  <a:pt x="339" y="28"/>
                  <a:pt x="339" y="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5" name="Freeform 1514">
            <a:extLst>
              <a:ext uri="{FF2B5EF4-FFF2-40B4-BE49-F238E27FC236}">
                <a16:creationId xmlns:a16="http://schemas.microsoft.com/office/drawing/2014/main" id="{B22DB9C1-82F2-2042-A763-4B00349ABD36}"/>
              </a:ext>
            </a:extLst>
          </p:cNvPr>
          <p:cNvSpPr/>
          <p:nvPr/>
        </p:nvSpPr>
        <p:spPr>
          <a:xfrm>
            <a:off x="1229353" y="394937"/>
            <a:ext cx="43560" cy="32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906">
                <a:moveTo>
                  <a:pt x="55" y="55"/>
                </a:moveTo>
                <a:lnTo>
                  <a:pt x="67" y="55"/>
                </a:lnTo>
                <a:lnTo>
                  <a:pt x="67" y="851"/>
                </a:lnTo>
                <a:lnTo>
                  <a:pt x="55" y="851"/>
                </a:lnTo>
                <a:close/>
                <a:moveTo>
                  <a:pt x="27" y="906"/>
                </a:moveTo>
                <a:lnTo>
                  <a:pt x="94" y="906"/>
                </a:lnTo>
                <a:cubicBezTo>
                  <a:pt x="110" y="906"/>
                  <a:pt x="122" y="894"/>
                  <a:pt x="122" y="879"/>
                </a:cubicBezTo>
                <a:lnTo>
                  <a:pt x="122" y="28"/>
                </a:lnTo>
                <a:cubicBezTo>
                  <a:pt x="122" y="13"/>
                  <a:pt x="110" y="0"/>
                  <a:pt x="94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lnTo>
                  <a:pt x="0" y="879"/>
                </a:lnTo>
                <a:cubicBezTo>
                  <a:pt x="0" y="894"/>
                  <a:pt x="12" y="906"/>
                  <a:pt x="27" y="90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6" name="Freeform 1515">
            <a:extLst>
              <a:ext uri="{FF2B5EF4-FFF2-40B4-BE49-F238E27FC236}">
                <a16:creationId xmlns:a16="http://schemas.microsoft.com/office/drawing/2014/main" id="{68662860-FB54-5E4B-AB8F-C38DCB18D643}"/>
              </a:ext>
            </a:extLst>
          </p:cNvPr>
          <p:cNvSpPr/>
          <p:nvPr/>
        </p:nvSpPr>
        <p:spPr>
          <a:xfrm>
            <a:off x="1511232" y="394577"/>
            <a:ext cx="43560" cy="32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906">
                <a:moveTo>
                  <a:pt x="67" y="850"/>
                </a:moveTo>
                <a:lnTo>
                  <a:pt x="55" y="850"/>
                </a:lnTo>
                <a:lnTo>
                  <a:pt x="55" y="55"/>
                </a:lnTo>
                <a:lnTo>
                  <a:pt x="67" y="55"/>
                </a:lnTo>
                <a:close/>
                <a:moveTo>
                  <a:pt x="95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lnTo>
                  <a:pt x="0" y="878"/>
                </a:lnTo>
                <a:cubicBezTo>
                  <a:pt x="0" y="893"/>
                  <a:pt x="12" y="906"/>
                  <a:pt x="28" y="906"/>
                </a:cubicBezTo>
                <a:lnTo>
                  <a:pt x="95" y="906"/>
                </a:lnTo>
                <a:cubicBezTo>
                  <a:pt x="110" y="906"/>
                  <a:pt x="122" y="893"/>
                  <a:pt x="122" y="878"/>
                </a:cubicBezTo>
                <a:lnTo>
                  <a:pt x="122" y="27"/>
                </a:lnTo>
                <a:cubicBezTo>
                  <a:pt x="122" y="12"/>
                  <a:pt x="110" y="0"/>
                  <a:pt x="9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7" name="Freeform 1516">
            <a:extLst>
              <a:ext uri="{FF2B5EF4-FFF2-40B4-BE49-F238E27FC236}">
                <a16:creationId xmlns:a16="http://schemas.microsoft.com/office/drawing/2014/main" id="{7A5E0D20-8F34-D640-BF58-360BE52E3064}"/>
              </a:ext>
            </a:extLst>
          </p:cNvPr>
          <p:cNvSpPr/>
          <p:nvPr/>
        </p:nvSpPr>
        <p:spPr>
          <a:xfrm>
            <a:off x="1369753" y="394577"/>
            <a:ext cx="43560" cy="32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906">
                <a:moveTo>
                  <a:pt x="67" y="850"/>
                </a:moveTo>
                <a:lnTo>
                  <a:pt x="55" y="850"/>
                </a:lnTo>
                <a:lnTo>
                  <a:pt x="55" y="55"/>
                </a:lnTo>
                <a:lnTo>
                  <a:pt x="67" y="55"/>
                </a:lnTo>
                <a:close/>
                <a:moveTo>
                  <a:pt x="95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lnTo>
                  <a:pt x="0" y="878"/>
                </a:lnTo>
                <a:cubicBezTo>
                  <a:pt x="0" y="893"/>
                  <a:pt x="12" y="906"/>
                  <a:pt x="28" y="906"/>
                </a:cubicBezTo>
                <a:lnTo>
                  <a:pt x="95" y="906"/>
                </a:lnTo>
                <a:cubicBezTo>
                  <a:pt x="110" y="906"/>
                  <a:pt x="122" y="893"/>
                  <a:pt x="122" y="878"/>
                </a:cubicBezTo>
                <a:lnTo>
                  <a:pt x="122" y="27"/>
                </a:lnTo>
                <a:cubicBezTo>
                  <a:pt x="122" y="12"/>
                  <a:pt x="110" y="0"/>
                  <a:pt x="9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8" name="Freeform 1517">
            <a:extLst>
              <a:ext uri="{FF2B5EF4-FFF2-40B4-BE49-F238E27FC236}">
                <a16:creationId xmlns:a16="http://schemas.microsoft.com/office/drawing/2014/main" id="{96214220-E87C-1742-B429-C4F34296E9BA}"/>
              </a:ext>
            </a:extLst>
          </p:cNvPr>
          <p:cNvSpPr/>
          <p:nvPr/>
        </p:nvSpPr>
        <p:spPr>
          <a:xfrm>
            <a:off x="1290193" y="394577"/>
            <a:ext cx="20520" cy="32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907">
                <a:moveTo>
                  <a:pt x="30" y="0"/>
                </a:moveTo>
                <a:cubicBezTo>
                  <a:pt x="15" y="0"/>
                  <a:pt x="2" y="12"/>
                  <a:pt x="2" y="27"/>
                </a:cubicBezTo>
                <a:lnTo>
                  <a:pt x="0" y="880"/>
                </a:lnTo>
                <a:cubicBezTo>
                  <a:pt x="0" y="895"/>
                  <a:pt x="12" y="907"/>
                  <a:pt x="28" y="907"/>
                </a:cubicBezTo>
                <a:cubicBezTo>
                  <a:pt x="43" y="907"/>
                  <a:pt x="55" y="895"/>
                  <a:pt x="55" y="880"/>
                </a:cubicBezTo>
                <a:lnTo>
                  <a:pt x="58" y="27"/>
                </a:lnTo>
                <a:cubicBezTo>
                  <a:pt x="58" y="12"/>
                  <a:pt x="45" y="0"/>
                  <a:pt x="3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9" name="Freeform 1518">
            <a:extLst>
              <a:ext uri="{FF2B5EF4-FFF2-40B4-BE49-F238E27FC236}">
                <a16:creationId xmlns:a16="http://schemas.microsoft.com/office/drawing/2014/main" id="{BEF6B60D-887A-1946-9104-48EA2C898250}"/>
              </a:ext>
            </a:extLst>
          </p:cNvPr>
          <p:cNvSpPr/>
          <p:nvPr/>
        </p:nvSpPr>
        <p:spPr>
          <a:xfrm>
            <a:off x="1330153" y="393857"/>
            <a:ext cx="20160" cy="32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907">
                <a:moveTo>
                  <a:pt x="30" y="0"/>
                </a:moveTo>
                <a:cubicBezTo>
                  <a:pt x="14" y="0"/>
                  <a:pt x="2" y="12"/>
                  <a:pt x="2" y="27"/>
                </a:cubicBezTo>
                <a:lnTo>
                  <a:pt x="0" y="880"/>
                </a:lnTo>
                <a:cubicBezTo>
                  <a:pt x="0" y="895"/>
                  <a:pt x="12" y="907"/>
                  <a:pt x="27" y="907"/>
                </a:cubicBezTo>
                <a:cubicBezTo>
                  <a:pt x="42" y="907"/>
                  <a:pt x="55" y="895"/>
                  <a:pt x="55" y="880"/>
                </a:cubicBezTo>
                <a:lnTo>
                  <a:pt x="57" y="27"/>
                </a:lnTo>
                <a:cubicBezTo>
                  <a:pt x="57" y="12"/>
                  <a:pt x="45" y="0"/>
                  <a:pt x="3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0" name="Freeform 1519">
            <a:extLst>
              <a:ext uri="{FF2B5EF4-FFF2-40B4-BE49-F238E27FC236}">
                <a16:creationId xmlns:a16="http://schemas.microsoft.com/office/drawing/2014/main" id="{DE28087C-354F-5C4A-A2DB-B4F5E8BB1045}"/>
              </a:ext>
            </a:extLst>
          </p:cNvPr>
          <p:cNvSpPr/>
          <p:nvPr/>
        </p:nvSpPr>
        <p:spPr>
          <a:xfrm>
            <a:off x="1474153" y="394217"/>
            <a:ext cx="20160" cy="32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907">
                <a:moveTo>
                  <a:pt x="30" y="0"/>
                </a:moveTo>
                <a:lnTo>
                  <a:pt x="29" y="0"/>
                </a:lnTo>
                <a:cubicBezTo>
                  <a:pt x="14" y="0"/>
                  <a:pt x="2" y="12"/>
                  <a:pt x="2" y="27"/>
                </a:cubicBezTo>
                <a:lnTo>
                  <a:pt x="0" y="880"/>
                </a:lnTo>
                <a:cubicBezTo>
                  <a:pt x="0" y="895"/>
                  <a:pt x="12" y="907"/>
                  <a:pt x="27" y="907"/>
                </a:cubicBezTo>
                <a:cubicBezTo>
                  <a:pt x="42" y="907"/>
                  <a:pt x="55" y="895"/>
                  <a:pt x="55" y="880"/>
                </a:cubicBezTo>
                <a:lnTo>
                  <a:pt x="57" y="27"/>
                </a:lnTo>
                <a:cubicBezTo>
                  <a:pt x="57" y="12"/>
                  <a:pt x="45" y="0"/>
                  <a:pt x="3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1" name="Freeform 1520">
            <a:extLst>
              <a:ext uri="{FF2B5EF4-FFF2-40B4-BE49-F238E27FC236}">
                <a16:creationId xmlns:a16="http://schemas.microsoft.com/office/drawing/2014/main" id="{1FE4BB2E-2A07-314C-B1C6-B9358071DA4E}"/>
              </a:ext>
            </a:extLst>
          </p:cNvPr>
          <p:cNvSpPr/>
          <p:nvPr/>
        </p:nvSpPr>
        <p:spPr>
          <a:xfrm>
            <a:off x="1433833" y="393857"/>
            <a:ext cx="20160" cy="326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908">
                <a:moveTo>
                  <a:pt x="30" y="0"/>
                </a:moveTo>
                <a:cubicBezTo>
                  <a:pt x="15" y="0"/>
                  <a:pt x="2" y="13"/>
                  <a:pt x="2" y="28"/>
                </a:cubicBezTo>
                <a:lnTo>
                  <a:pt x="0" y="880"/>
                </a:lnTo>
                <a:cubicBezTo>
                  <a:pt x="0" y="896"/>
                  <a:pt x="12" y="908"/>
                  <a:pt x="28" y="908"/>
                </a:cubicBezTo>
                <a:cubicBezTo>
                  <a:pt x="43" y="908"/>
                  <a:pt x="55" y="896"/>
                  <a:pt x="55" y="881"/>
                </a:cubicBezTo>
                <a:lnTo>
                  <a:pt x="57" y="28"/>
                </a:lnTo>
                <a:cubicBezTo>
                  <a:pt x="58" y="13"/>
                  <a:pt x="45" y="0"/>
                  <a:pt x="3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2" name="Freeform 1521">
            <a:extLst>
              <a:ext uri="{FF2B5EF4-FFF2-40B4-BE49-F238E27FC236}">
                <a16:creationId xmlns:a16="http://schemas.microsoft.com/office/drawing/2014/main" id="{4CE59276-988F-BF40-90DC-0B1F264E80CC}"/>
              </a:ext>
            </a:extLst>
          </p:cNvPr>
          <p:cNvSpPr/>
          <p:nvPr/>
        </p:nvSpPr>
        <p:spPr>
          <a:xfrm>
            <a:off x="1989313" y="348497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3"/>
                  <a:pt x="575" y="1108"/>
                  <a:pt x="545" y="1108"/>
                </a:cubicBezTo>
                <a:lnTo>
                  <a:pt x="109" y="1108"/>
                </a:lnTo>
                <a:cubicBezTo>
                  <a:pt x="79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171" y="55"/>
                </a:lnTo>
                <a:lnTo>
                  <a:pt x="199" y="98"/>
                </a:lnTo>
                <a:cubicBezTo>
                  <a:pt x="204" y="106"/>
                  <a:pt x="213" y="110"/>
                  <a:pt x="222" y="110"/>
                </a:cubicBezTo>
                <a:lnTo>
                  <a:pt x="438" y="110"/>
                </a:lnTo>
                <a:cubicBezTo>
                  <a:pt x="448" y="110"/>
                  <a:pt x="457" y="105"/>
                  <a:pt x="462" y="97"/>
                </a:cubicBezTo>
                <a:lnTo>
                  <a:pt x="487" y="55"/>
                </a:lnTo>
                <a:lnTo>
                  <a:pt x="545" y="55"/>
                </a:lnTo>
                <a:cubicBezTo>
                  <a:pt x="575" y="55"/>
                  <a:pt x="600" y="79"/>
                  <a:pt x="600" y="109"/>
                </a:cubicBezTo>
                <a:close/>
                <a:moveTo>
                  <a:pt x="545" y="0"/>
                </a:move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5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3" name="Freeform 1522">
            <a:extLst>
              <a:ext uri="{FF2B5EF4-FFF2-40B4-BE49-F238E27FC236}">
                <a16:creationId xmlns:a16="http://schemas.microsoft.com/office/drawing/2014/main" id="{C7BD9B85-F4DD-9E4D-BD2E-E94FAEB7C816}"/>
              </a:ext>
            </a:extLst>
          </p:cNvPr>
          <p:cNvSpPr/>
          <p:nvPr/>
        </p:nvSpPr>
        <p:spPr>
          <a:xfrm>
            <a:off x="2025313" y="479177"/>
            <a:ext cx="156960" cy="156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7" h="437">
                <a:moveTo>
                  <a:pt x="145" y="357"/>
                </a:moveTo>
                <a:cubicBezTo>
                  <a:pt x="157" y="357"/>
                  <a:pt x="167" y="367"/>
                  <a:pt x="167" y="379"/>
                </a:cubicBezTo>
                <a:cubicBezTo>
                  <a:pt x="167" y="392"/>
                  <a:pt x="157" y="401"/>
                  <a:pt x="145" y="401"/>
                </a:cubicBezTo>
                <a:cubicBezTo>
                  <a:pt x="133" y="401"/>
                  <a:pt x="123" y="392"/>
                  <a:pt x="123" y="379"/>
                </a:cubicBezTo>
                <a:cubicBezTo>
                  <a:pt x="123" y="367"/>
                  <a:pt x="133" y="357"/>
                  <a:pt x="145" y="357"/>
                </a:cubicBezTo>
                <a:close/>
                <a:moveTo>
                  <a:pt x="323" y="357"/>
                </a:moveTo>
                <a:cubicBezTo>
                  <a:pt x="335" y="357"/>
                  <a:pt x="345" y="367"/>
                  <a:pt x="345" y="379"/>
                </a:cubicBezTo>
                <a:cubicBezTo>
                  <a:pt x="345" y="392"/>
                  <a:pt x="335" y="401"/>
                  <a:pt x="323" y="401"/>
                </a:cubicBezTo>
                <a:cubicBezTo>
                  <a:pt x="311" y="401"/>
                  <a:pt x="301" y="392"/>
                  <a:pt x="301" y="379"/>
                </a:cubicBezTo>
                <a:cubicBezTo>
                  <a:pt x="301" y="367"/>
                  <a:pt x="311" y="357"/>
                  <a:pt x="323" y="357"/>
                </a:cubicBezTo>
                <a:close/>
                <a:moveTo>
                  <a:pt x="437" y="56"/>
                </a:moveTo>
                <a:lnTo>
                  <a:pt x="437" y="55"/>
                </a:lnTo>
                <a:lnTo>
                  <a:pt x="437" y="54"/>
                </a:lnTo>
                <a:lnTo>
                  <a:pt x="437" y="53"/>
                </a:lnTo>
                <a:cubicBezTo>
                  <a:pt x="437" y="52"/>
                  <a:pt x="437" y="52"/>
                  <a:pt x="437" y="52"/>
                </a:cubicBezTo>
                <a:cubicBezTo>
                  <a:pt x="437" y="51"/>
                  <a:pt x="436" y="51"/>
                  <a:pt x="436" y="51"/>
                </a:cubicBezTo>
                <a:lnTo>
                  <a:pt x="436" y="50"/>
                </a:lnTo>
                <a:lnTo>
                  <a:pt x="436" y="49"/>
                </a:lnTo>
                <a:lnTo>
                  <a:pt x="435" y="49"/>
                </a:lnTo>
                <a:cubicBezTo>
                  <a:pt x="435" y="48"/>
                  <a:pt x="435" y="48"/>
                  <a:pt x="435" y="48"/>
                </a:cubicBezTo>
                <a:lnTo>
                  <a:pt x="435" y="47"/>
                </a:lnTo>
                <a:cubicBezTo>
                  <a:pt x="434" y="47"/>
                  <a:pt x="434" y="47"/>
                  <a:pt x="434" y="46"/>
                </a:cubicBezTo>
                <a:lnTo>
                  <a:pt x="433" y="46"/>
                </a:lnTo>
                <a:cubicBezTo>
                  <a:pt x="433" y="45"/>
                  <a:pt x="433" y="45"/>
                  <a:pt x="433" y="45"/>
                </a:cubicBezTo>
                <a:lnTo>
                  <a:pt x="432" y="44"/>
                </a:lnTo>
                <a:lnTo>
                  <a:pt x="431" y="43"/>
                </a:lnTo>
                <a:cubicBezTo>
                  <a:pt x="430" y="42"/>
                  <a:pt x="430" y="42"/>
                  <a:pt x="430" y="42"/>
                </a:cubicBezTo>
                <a:lnTo>
                  <a:pt x="429" y="42"/>
                </a:lnTo>
                <a:cubicBezTo>
                  <a:pt x="429" y="42"/>
                  <a:pt x="429" y="41"/>
                  <a:pt x="428" y="41"/>
                </a:cubicBezTo>
                <a:cubicBezTo>
                  <a:pt x="427" y="41"/>
                  <a:pt x="427" y="41"/>
                  <a:pt x="427" y="40"/>
                </a:cubicBezTo>
                <a:cubicBezTo>
                  <a:pt x="426" y="40"/>
                  <a:pt x="426" y="40"/>
                  <a:pt x="426" y="40"/>
                </a:cubicBezTo>
                <a:lnTo>
                  <a:pt x="425" y="40"/>
                </a:lnTo>
                <a:lnTo>
                  <a:pt x="424" y="40"/>
                </a:lnTo>
                <a:lnTo>
                  <a:pt x="424" y="39"/>
                </a:lnTo>
                <a:cubicBezTo>
                  <a:pt x="423" y="39"/>
                  <a:pt x="423" y="39"/>
                  <a:pt x="422" y="39"/>
                </a:cubicBezTo>
                <a:cubicBezTo>
                  <a:pt x="421" y="39"/>
                  <a:pt x="421" y="39"/>
                  <a:pt x="421" y="39"/>
                </a:cubicBezTo>
                <a:cubicBezTo>
                  <a:pt x="420" y="39"/>
                  <a:pt x="420" y="39"/>
                  <a:pt x="420" y="39"/>
                </a:cubicBezTo>
                <a:lnTo>
                  <a:pt x="88" y="39"/>
                </a:lnTo>
                <a:lnTo>
                  <a:pt x="87" y="39"/>
                </a:lnTo>
                <a:lnTo>
                  <a:pt x="83" y="15"/>
                </a:lnTo>
                <a:lnTo>
                  <a:pt x="83" y="14"/>
                </a:lnTo>
                <a:lnTo>
                  <a:pt x="83" y="13"/>
                </a:lnTo>
                <a:cubicBezTo>
                  <a:pt x="83" y="12"/>
                  <a:pt x="83" y="12"/>
                  <a:pt x="83" y="12"/>
                </a:cubicBezTo>
                <a:cubicBezTo>
                  <a:pt x="82" y="12"/>
                  <a:pt x="82" y="11"/>
                  <a:pt x="82" y="11"/>
                </a:cubicBezTo>
                <a:lnTo>
                  <a:pt x="82" y="10"/>
                </a:lnTo>
                <a:lnTo>
                  <a:pt x="82" y="9"/>
                </a:lnTo>
                <a:cubicBezTo>
                  <a:pt x="81" y="9"/>
                  <a:pt x="81" y="9"/>
                  <a:pt x="81" y="9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8"/>
                  <a:pt x="80" y="8"/>
                  <a:pt x="80" y="7"/>
                </a:cubicBezTo>
                <a:cubicBezTo>
                  <a:pt x="80" y="6"/>
                  <a:pt x="79" y="6"/>
                  <a:pt x="79" y="6"/>
                </a:cubicBezTo>
                <a:lnTo>
                  <a:pt x="79" y="5"/>
                </a:lnTo>
                <a:cubicBezTo>
                  <a:pt x="78" y="5"/>
                  <a:pt x="78" y="5"/>
                  <a:pt x="78" y="5"/>
                </a:cubicBezTo>
                <a:cubicBezTo>
                  <a:pt x="78" y="4"/>
                  <a:pt x="78" y="4"/>
                  <a:pt x="77" y="4"/>
                </a:cubicBezTo>
                <a:lnTo>
                  <a:pt x="77" y="3"/>
                </a:lnTo>
                <a:cubicBezTo>
                  <a:pt x="76" y="3"/>
                  <a:pt x="76" y="3"/>
                  <a:pt x="76" y="3"/>
                </a:cubicBezTo>
                <a:lnTo>
                  <a:pt x="75" y="3"/>
                </a:lnTo>
                <a:cubicBezTo>
                  <a:pt x="75" y="2"/>
                  <a:pt x="75" y="2"/>
                  <a:pt x="75" y="2"/>
                </a:cubicBezTo>
                <a:cubicBezTo>
                  <a:pt x="74" y="2"/>
                  <a:pt x="74" y="2"/>
                  <a:pt x="74" y="2"/>
                </a:cubicBezTo>
                <a:cubicBezTo>
                  <a:pt x="73" y="2"/>
                  <a:pt x="73" y="1"/>
                  <a:pt x="73" y="1"/>
                </a:cubicBezTo>
                <a:lnTo>
                  <a:pt x="72" y="1"/>
                </a:lnTo>
                <a:lnTo>
                  <a:pt x="71" y="1"/>
                </a:lnTo>
                <a:cubicBezTo>
                  <a:pt x="70" y="0"/>
                  <a:pt x="70" y="0"/>
                  <a:pt x="70" y="0"/>
                </a:cubicBezTo>
                <a:cubicBezTo>
                  <a:pt x="69" y="0"/>
                  <a:pt x="69" y="0"/>
                  <a:pt x="69" y="0"/>
                </a:cubicBezTo>
                <a:lnTo>
                  <a:pt x="68" y="0"/>
                </a:lnTo>
                <a:lnTo>
                  <a:pt x="67" y="0"/>
                </a:lnTo>
                <a:lnTo>
                  <a:pt x="66" y="0"/>
                </a:ln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lnTo>
                  <a:pt x="51" y="35"/>
                </a:lnTo>
                <a:lnTo>
                  <a:pt x="87" y="261"/>
                </a:lnTo>
                <a:lnTo>
                  <a:pt x="68" y="335"/>
                </a:lnTo>
                <a:lnTo>
                  <a:pt x="68" y="336"/>
                </a:lnTo>
                <a:lnTo>
                  <a:pt x="68" y="337"/>
                </a:lnTo>
                <a:cubicBezTo>
                  <a:pt x="68" y="338"/>
                  <a:pt x="68" y="338"/>
                  <a:pt x="68" y="338"/>
                </a:cubicBezTo>
                <a:cubicBezTo>
                  <a:pt x="68" y="339"/>
                  <a:pt x="68" y="339"/>
                  <a:pt x="68" y="339"/>
                </a:cubicBezTo>
                <a:lnTo>
                  <a:pt x="68" y="340"/>
                </a:lnTo>
                <a:lnTo>
                  <a:pt x="68" y="341"/>
                </a:lnTo>
                <a:lnTo>
                  <a:pt x="68" y="342"/>
                </a:lnTo>
                <a:lnTo>
                  <a:pt x="68" y="343"/>
                </a:lnTo>
                <a:lnTo>
                  <a:pt x="68" y="344"/>
                </a:lnTo>
                <a:cubicBezTo>
                  <a:pt x="69" y="345"/>
                  <a:pt x="69" y="345"/>
                  <a:pt x="69" y="345"/>
                </a:cubicBezTo>
                <a:cubicBezTo>
                  <a:pt x="69" y="346"/>
                  <a:pt x="69" y="346"/>
                  <a:pt x="69" y="346"/>
                </a:cubicBezTo>
                <a:lnTo>
                  <a:pt x="69" y="347"/>
                </a:lnTo>
                <a:lnTo>
                  <a:pt x="70" y="348"/>
                </a:lnTo>
                <a:cubicBezTo>
                  <a:pt x="70" y="349"/>
                  <a:pt x="70" y="349"/>
                  <a:pt x="70" y="349"/>
                </a:cubicBezTo>
                <a:cubicBezTo>
                  <a:pt x="71" y="349"/>
                  <a:pt x="71" y="350"/>
                  <a:pt x="71" y="350"/>
                </a:cubicBezTo>
                <a:lnTo>
                  <a:pt x="71" y="351"/>
                </a:lnTo>
                <a:cubicBezTo>
                  <a:pt x="72" y="351"/>
                  <a:pt x="72" y="351"/>
                  <a:pt x="72" y="351"/>
                </a:cubicBezTo>
                <a:cubicBezTo>
                  <a:pt x="72" y="351"/>
                  <a:pt x="72" y="352"/>
                  <a:pt x="73" y="352"/>
                </a:cubicBezTo>
                <a:cubicBezTo>
                  <a:pt x="73" y="353"/>
                  <a:pt x="74" y="353"/>
                  <a:pt x="74" y="353"/>
                </a:cubicBezTo>
                <a:lnTo>
                  <a:pt x="74" y="354"/>
                </a:lnTo>
                <a:cubicBezTo>
                  <a:pt x="75" y="354"/>
                  <a:pt x="75" y="354"/>
                  <a:pt x="75" y="354"/>
                </a:cubicBezTo>
                <a:cubicBezTo>
                  <a:pt x="75" y="354"/>
                  <a:pt x="76" y="354"/>
                  <a:pt x="76" y="355"/>
                </a:cubicBezTo>
                <a:lnTo>
                  <a:pt x="77" y="355"/>
                </a:lnTo>
                <a:cubicBezTo>
                  <a:pt x="78" y="356"/>
                  <a:pt x="78" y="356"/>
                  <a:pt x="78" y="356"/>
                </a:cubicBezTo>
                <a:lnTo>
                  <a:pt x="79" y="356"/>
                </a:lnTo>
                <a:lnTo>
                  <a:pt x="80" y="357"/>
                </a:lnTo>
                <a:lnTo>
                  <a:pt x="81" y="357"/>
                </a:lnTo>
                <a:cubicBezTo>
                  <a:pt x="82" y="357"/>
                  <a:pt x="82" y="357"/>
                  <a:pt x="83" y="357"/>
                </a:cubicBezTo>
                <a:cubicBezTo>
                  <a:pt x="84" y="357"/>
                  <a:pt x="85" y="357"/>
                  <a:pt x="85" y="357"/>
                </a:cubicBezTo>
                <a:cubicBezTo>
                  <a:pt x="86" y="357"/>
                  <a:pt x="86" y="357"/>
                  <a:pt x="86" y="357"/>
                </a:cubicBezTo>
                <a:lnTo>
                  <a:pt x="92" y="357"/>
                </a:lnTo>
                <a:cubicBezTo>
                  <a:pt x="89" y="364"/>
                  <a:pt x="87" y="372"/>
                  <a:pt x="87" y="379"/>
                </a:cubicBezTo>
                <a:cubicBezTo>
                  <a:pt x="87" y="411"/>
                  <a:pt x="113" y="437"/>
                  <a:pt x="145" y="437"/>
                </a:cubicBezTo>
                <a:cubicBezTo>
                  <a:pt x="177" y="437"/>
                  <a:pt x="202" y="411"/>
                  <a:pt x="202" y="379"/>
                </a:cubicBezTo>
                <a:cubicBezTo>
                  <a:pt x="202" y="372"/>
                  <a:pt x="201" y="364"/>
                  <a:pt x="198" y="357"/>
                </a:cubicBezTo>
                <a:lnTo>
                  <a:pt x="270" y="357"/>
                </a:lnTo>
                <a:cubicBezTo>
                  <a:pt x="267" y="364"/>
                  <a:pt x="265" y="372"/>
                  <a:pt x="265" y="379"/>
                </a:cubicBezTo>
                <a:cubicBezTo>
                  <a:pt x="265" y="411"/>
                  <a:pt x="291" y="437"/>
                  <a:pt x="323" y="437"/>
                </a:cubicBezTo>
                <a:cubicBezTo>
                  <a:pt x="354" y="437"/>
                  <a:pt x="380" y="411"/>
                  <a:pt x="380" y="379"/>
                </a:cubicBezTo>
                <a:cubicBezTo>
                  <a:pt x="380" y="371"/>
                  <a:pt x="379" y="364"/>
                  <a:pt x="376" y="357"/>
                </a:cubicBezTo>
                <a:cubicBezTo>
                  <a:pt x="383" y="354"/>
                  <a:pt x="388" y="348"/>
                  <a:pt x="388" y="340"/>
                </a:cubicBezTo>
                <a:cubicBezTo>
                  <a:pt x="388" y="330"/>
                  <a:pt x="380" y="322"/>
                  <a:pt x="370" y="322"/>
                </a:cubicBezTo>
                <a:lnTo>
                  <a:pt x="108" y="322"/>
                </a:lnTo>
                <a:lnTo>
                  <a:pt x="120" y="278"/>
                </a:lnTo>
                <a:lnTo>
                  <a:pt x="370" y="278"/>
                </a:lnTo>
                <a:lnTo>
                  <a:pt x="371" y="278"/>
                </a:lnTo>
                <a:cubicBezTo>
                  <a:pt x="379" y="278"/>
                  <a:pt x="386" y="272"/>
                  <a:pt x="388" y="264"/>
                </a:cubicBezTo>
                <a:lnTo>
                  <a:pt x="437" y="61"/>
                </a:lnTo>
                <a:cubicBezTo>
                  <a:pt x="437" y="60"/>
                  <a:pt x="437" y="60"/>
                  <a:pt x="437" y="60"/>
                </a:cubicBezTo>
                <a:cubicBezTo>
                  <a:pt x="437" y="59"/>
                  <a:pt x="437" y="59"/>
                  <a:pt x="437" y="59"/>
                </a:cubicBezTo>
                <a:cubicBezTo>
                  <a:pt x="437" y="58"/>
                  <a:pt x="437" y="58"/>
                  <a:pt x="437" y="58"/>
                </a:cubicBezTo>
                <a:lnTo>
                  <a:pt x="437" y="57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4" name="Freeform 1523">
            <a:extLst>
              <a:ext uri="{FF2B5EF4-FFF2-40B4-BE49-F238E27FC236}">
                <a16:creationId xmlns:a16="http://schemas.microsoft.com/office/drawing/2014/main" id="{A5740765-C074-F240-BE0C-86C6A1B6FA44}"/>
              </a:ext>
            </a:extLst>
          </p:cNvPr>
          <p:cNvSpPr/>
          <p:nvPr/>
        </p:nvSpPr>
        <p:spPr>
          <a:xfrm>
            <a:off x="2704993" y="348497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599" y="1054"/>
                </a:moveTo>
                <a:cubicBezTo>
                  <a:pt x="599" y="1083"/>
                  <a:pt x="575" y="1108"/>
                  <a:pt x="545" y="1108"/>
                </a:cubicBezTo>
                <a:lnTo>
                  <a:pt x="109" y="1108"/>
                </a:lnTo>
                <a:cubicBezTo>
                  <a:pt x="79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171" y="55"/>
                </a:lnTo>
                <a:lnTo>
                  <a:pt x="199" y="98"/>
                </a:lnTo>
                <a:cubicBezTo>
                  <a:pt x="204" y="106"/>
                  <a:pt x="213" y="110"/>
                  <a:pt x="222" y="110"/>
                </a:cubicBezTo>
                <a:lnTo>
                  <a:pt x="438" y="110"/>
                </a:lnTo>
                <a:cubicBezTo>
                  <a:pt x="448" y="110"/>
                  <a:pt x="457" y="105"/>
                  <a:pt x="462" y="97"/>
                </a:cubicBezTo>
                <a:lnTo>
                  <a:pt x="487" y="55"/>
                </a:lnTo>
                <a:lnTo>
                  <a:pt x="545" y="55"/>
                </a:lnTo>
                <a:cubicBezTo>
                  <a:pt x="575" y="55"/>
                  <a:pt x="599" y="79"/>
                  <a:pt x="599" y="109"/>
                </a:cubicBezTo>
                <a:close/>
                <a:moveTo>
                  <a:pt x="545" y="0"/>
                </a:move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5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5" name="Freeform 1524">
            <a:extLst>
              <a:ext uri="{FF2B5EF4-FFF2-40B4-BE49-F238E27FC236}">
                <a16:creationId xmlns:a16="http://schemas.microsoft.com/office/drawing/2014/main" id="{5907525D-E4BD-CB4F-A966-C250CA954058}"/>
              </a:ext>
            </a:extLst>
          </p:cNvPr>
          <p:cNvSpPr/>
          <p:nvPr/>
        </p:nvSpPr>
        <p:spPr>
          <a:xfrm>
            <a:off x="2741713" y="467657"/>
            <a:ext cx="161280" cy="180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9" h="501">
                <a:moveTo>
                  <a:pt x="326" y="364"/>
                </a:moveTo>
                <a:cubicBezTo>
                  <a:pt x="326" y="374"/>
                  <a:pt x="318" y="382"/>
                  <a:pt x="308" y="382"/>
                </a:cubicBezTo>
                <a:cubicBezTo>
                  <a:pt x="298" y="382"/>
                  <a:pt x="290" y="374"/>
                  <a:pt x="290" y="364"/>
                </a:cubicBezTo>
                <a:lnTo>
                  <a:pt x="290" y="229"/>
                </a:lnTo>
                <a:cubicBezTo>
                  <a:pt x="290" y="220"/>
                  <a:pt x="298" y="212"/>
                  <a:pt x="308" y="212"/>
                </a:cubicBezTo>
                <a:cubicBezTo>
                  <a:pt x="318" y="212"/>
                  <a:pt x="326" y="220"/>
                  <a:pt x="326" y="229"/>
                </a:cubicBezTo>
                <a:close/>
                <a:moveTo>
                  <a:pt x="239" y="383"/>
                </a:moveTo>
                <a:cubicBezTo>
                  <a:pt x="239" y="393"/>
                  <a:pt x="232" y="401"/>
                  <a:pt x="222" y="401"/>
                </a:cubicBezTo>
                <a:cubicBezTo>
                  <a:pt x="212" y="401"/>
                  <a:pt x="204" y="393"/>
                  <a:pt x="204" y="383"/>
                </a:cubicBezTo>
                <a:lnTo>
                  <a:pt x="204" y="249"/>
                </a:lnTo>
                <a:cubicBezTo>
                  <a:pt x="204" y="239"/>
                  <a:pt x="212" y="231"/>
                  <a:pt x="222" y="231"/>
                </a:cubicBezTo>
                <a:cubicBezTo>
                  <a:pt x="232" y="231"/>
                  <a:pt x="239" y="239"/>
                  <a:pt x="239" y="249"/>
                </a:cubicBezTo>
                <a:close/>
                <a:moveTo>
                  <a:pt x="153" y="364"/>
                </a:moveTo>
                <a:cubicBezTo>
                  <a:pt x="153" y="374"/>
                  <a:pt x="145" y="382"/>
                  <a:pt x="136" y="382"/>
                </a:cubicBezTo>
                <a:cubicBezTo>
                  <a:pt x="126" y="382"/>
                  <a:pt x="118" y="374"/>
                  <a:pt x="118" y="364"/>
                </a:cubicBezTo>
                <a:lnTo>
                  <a:pt x="118" y="229"/>
                </a:lnTo>
                <a:cubicBezTo>
                  <a:pt x="118" y="220"/>
                  <a:pt x="126" y="212"/>
                  <a:pt x="136" y="212"/>
                </a:cubicBezTo>
                <a:cubicBezTo>
                  <a:pt x="145" y="212"/>
                  <a:pt x="153" y="220"/>
                  <a:pt x="153" y="229"/>
                </a:cubicBezTo>
                <a:close/>
                <a:moveTo>
                  <a:pt x="444" y="139"/>
                </a:moveTo>
                <a:cubicBezTo>
                  <a:pt x="441" y="135"/>
                  <a:pt x="436" y="132"/>
                  <a:pt x="430" y="132"/>
                </a:cubicBezTo>
                <a:lnTo>
                  <a:pt x="412" y="132"/>
                </a:lnTo>
                <a:lnTo>
                  <a:pt x="303" y="6"/>
                </a:lnTo>
                <a:cubicBezTo>
                  <a:pt x="296" y="-2"/>
                  <a:pt x="285" y="-2"/>
                  <a:pt x="278" y="4"/>
                </a:cubicBezTo>
                <a:cubicBezTo>
                  <a:pt x="270" y="11"/>
                  <a:pt x="269" y="22"/>
                  <a:pt x="276" y="29"/>
                </a:cubicBezTo>
                <a:lnTo>
                  <a:pt x="366" y="132"/>
                </a:lnTo>
                <a:lnTo>
                  <a:pt x="77" y="132"/>
                </a:lnTo>
                <a:lnTo>
                  <a:pt x="167" y="29"/>
                </a:lnTo>
                <a:cubicBezTo>
                  <a:pt x="173" y="22"/>
                  <a:pt x="172" y="11"/>
                  <a:pt x="165" y="4"/>
                </a:cubicBezTo>
                <a:cubicBezTo>
                  <a:pt x="158" y="-2"/>
                  <a:pt x="146" y="-2"/>
                  <a:pt x="140" y="6"/>
                </a:cubicBezTo>
                <a:lnTo>
                  <a:pt x="30" y="132"/>
                </a:lnTo>
                <a:lnTo>
                  <a:pt x="18" y="132"/>
                </a:lnTo>
                <a:cubicBezTo>
                  <a:pt x="12" y="132"/>
                  <a:pt x="8" y="135"/>
                  <a:pt x="4" y="139"/>
                </a:cubicBezTo>
                <a:cubicBezTo>
                  <a:pt x="-1" y="146"/>
                  <a:pt x="-1" y="151"/>
                  <a:pt x="4" y="191"/>
                </a:cubicBezTo>
                <a:cubicBezTo>
                  <a:pt x="8" y="210"/>
                  <a:pt x="12" y="238"/>
                  <a:pt x="19" y="272"/>
                </a:cubicBezTo>
                <a:cubicBezTo>
                  <a:pt x="30" y="333"/>
                  <a:pt x="43" y="400"/>
                  <a:pt x="47" y="422"/>
                </a:cubicBezTo>
                <a:cubicBezTo>
                  <a:pt x="48" y="426"/>
                  <a:pt x="49" y="429"/>
                  <a:pt x="49" y="430"/>
                </a:cubicBezTo>
                <a:cubicBezTo>
                  <a:pt x="59" y="480"/>
                  <a:pt x="145" y="499"/>
                  <a:pt x="222" y="501"/>
                </a:cubicBezTo>
                <a:cubicBezTo>
                  <a:pt x="225" y="501"/>
                  <a:pt x="228" y="501"/>
                  <a:pt x="231" y="501"/>
                </a:cubicBezTo>
                <a:cubicBezTo>
                  <a:pt x="269" y="501"/>
                  <a:pt x="305" y="497"/>
                  <a:pt x="334" y="489"/>
                </a:cubicBezTo>
                <a:cubicBezTo>
                  <a:pt x="373" y="477"/>
                  <a:pt x="396" y="460"/>
                  <a:pt x="402" y="436"/>
                </a:cubicBezTo>
                <a:cubicBezTo>
                  <a:pt x="403" y="430"/>
                  <a:pt x="416" y="361"/>
                  <a:pt x="428" y="293"/>
                </a:cubicBezTo>
                <a:cubicBezTo>
                  <a:pt x="452" y="149"/>
                  <a:pt x="451" y="147"/>
                  <a:pt x="444" y="1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6" name="Freeform 1525">
            <a:extLst>
              <a:ext uri="{FF2B5EF4-FFF2-40B4-BE49-F238E27FC236}">
                <a16:creationId xmlns:a16="http://schemas.microsoft.com/office/drawing/2014/main" id="{7D3C357A-411A-DE48-894E-7D11A053AD4A}"/>
              </a:ext>
            </a:extLst>
          </p:cNvPr>
          <p:cNvSpPr/>
          <p:nvPr/>
        </p:nvSpPr>
        <p:spPr>
          <a:xfrm>
            <a:off x="3420673" y="348497"/>
            <a:ext cx="23580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6" h="1163">
                <a:moveTo>
                  <a:pt x="600" y="1054"/>
                </a:moveTo>
                <a:cubicBezTo>
                  <a:pt x="600" y="1083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6" y="1083"/>
                  <a:pt x="56" y="1054"/>
                </a:cubicBezTo>
                <a:lnTo>
                  <a:pt x="56" y="109"/>
                </a:lnTo>
                <a:cubicBezTo>
                  <a:pt x="56" y="79"/>
                  <a:pt x="80" y="55"/>
                  <a:pt x="110" y="55"/>
                </a:cubicBezTo>
                <a:lnTo>
                  <a:pt x="172" y="55"/>
                </a:lnTo>
                <a:lnTo>
                  <a:pt x="200" y="98"/>
                </a:lnTo>
                <a:cubicBezTo>
                  <a:pt x="205" y="106"/>
                  <a:pt x="214" y="110"/>
                  <a:pt x="223" y="110"/>
                </a:cubicBezTo>
                <a:lnTo>
                  <a:pt x="439" y="110"/>
                </a:lnTo>
                <a:cubicBezTo>
                  <a:pt x="449" y="110"/>
                  <a:pt x="458" y="105"/>
                  <a:pt x="463" y="97"/>
                </a:cubicBezTo>
                <a:lnTo>
                  <a:pt x="488" y="55"/>
                </a:lnTo>
                <a:lnTo>
                  <a:pt x="546" y="55"/>
                </a:lnTo>
                <a:cubicBezTo>
                  <a:pt x="576" y="55"/>
                  <a:pt x="600" y="79"/>
                  <a:pt x="600" y="109"/>
                </a:cubicBezTo>
                <a:close/>
                <a:moveTo>
                  <a:pt x="546" y="0"/>
                </a:moveTo>
                <a:lnTo>
                  <a:pt x="110" y="0"/>
                </a:lnTo>
                <a:cubicBezTo>
                  <a:pt x="50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50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6" y="1114"/>
                  <a:pt x="656" y="1054"/>
                </a:cubicBezTo>
                <a:lnTo>
                  <a:pt x="656" y="109"/>
                </a:lnTo>
                <a:cubicBezTo>
                  <a:pt x="656" y="49"/>
                  <a:pt x="606" y="0"/>
                  <a:pt x="54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7" name="Freeform 1526">
            <a:extLst>
              <a:ext uri="{FF2B5EF4-FFF2-40B4-BE49-F238E27FC236}">
                <a16:creationId xmlns:a16="http://schemas.microsoft.com/office/drawing/2014/main" id="{90F30126-EF2B-1640-8C92-1F1F719EF570}"/>
              </a:ext>
            </a:extLst>
          </p:cNvPr>
          <p:cNvSpPr/>
          <p:nvPr/>
        </p:nvSpPr>
        <p:spPr>
          <a:xfrm>
            <a:off x="3461352" y="471976"/>
            <a:ext cx="155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2" h="532">
                <a:moveTo>
                  <a:pt x="147" y="105"/>
                </a:moveTo>
                <a:cubicBezTo>
                  <a:pt x="147" y="66"/>
                  <a:pt x="178" y="35"/>
                  <a:pt x="216" y="35"/>
                </a:cubicBezTo>
                <a:cubicBezTo>
                  <a:pt x="254" y="35"/>
                  <a:pt x="285" y="66"/>
                  <a:pt x="285" y="105"/>
                </a:cubicBezTo>
                <a:lnTo>
                  <a:pt x="285" y="143"/>
                </a:lnTo>
                <a:lnTo>
                  <a:pt x="147" y="143"/>
                </a:lnTo>
                <a:close/>
                <a:moveTo>
                  <a:pt x="407" y="143"/>
                </a:moveTo>
                <a:lnTo>
                  <a:pt x="321" y="143"/>
                </a:lnTo>
                <a:lnTo>
                  <a:pt x="321" y="105"/>
                </a:lnTo>
                <a:cubicBezTo>
                  <a:pt x="321" y="47"/>
                  <a:pt x="274" y="0"/>
                  <a:pt x="216" y="0"/>
                </a:cubicBezTo>
                <a:cubicBezTo>
                  <a:pt x="158" y="0"/>
                  <a:pt x="111" y="47"/>
                  <a:pt x="111" y="105"/>
                </a:cubicBezTo>
                <a:lnTo>
                  <a:pt x="111" y="143"/>
                </a:lnTo>
                <a:lnTo>
                  <a:pt x="24" y="143"/>
                </a:lnTo>
                <a:cubicBezTo>
                  <a:pt x="14" y="143"/>
                  <a:pt x="6" y="148"/>
                  <a:pt x="2" y="157"/>
                </a:cubicBezTo>
                <a:cubicBezTo>
                  <a:pt x="-2" y="166"/>
                  <a:pt x="-1" y="176"/>
                  <a:pt x="5" y="183"/>
                </a:cubicBezTo>
                <a:cubicBezTo>
                  <a:pt x="23" y="205"/>
                  <a:pt x="45" y="269"/>
                  <a:pt x="51" y="448"/>
                </a:cubicBezTo>
                <a:cubicBezTo>
                  <a:pt x="51" y="460"/>
                  <a:pt x="51" y="462"/>
                  <a:pt x="52" y="465"/>
                </a:cubicBezTo>
                <a:cubicBezTo>
                  <a:pt x="61" y="512"/>
                  <a:pt x="141" y="531"/>
                  <a:pt x="213" y="532"/>
                </a:cubicBezTo>
                <a:cubicBezTo>
                  <a:pt x="216" y="532"/>
                  <a:pt x="219" y="532"/>
                  <a:pt x="222" y="532"/>
                </a:cubicBezTo>
                <a:cubicBezTo>
                  <a:pt x="258" y="532"/>
                  <a:pt x="291" y="528"/>
                  <a:pt x="318" y="520"/>
                </a:cubicBezTo>
                <a:cubicBezTo>
                  <a:pt x="355" y="510"/>
                  <a:pt x="377" y="493"/>
                  <a:pt x="382" y="471"/>
                </a:cubicBezTo>
                <a:cubicBezTo>
                  <a:pt x="383" y="467"/>
                  <a:pt x="383" y="463"/>
                  <a:pt x="383" y="445"/>
                </a:cubicBezTo>
                <a:cubicBezTo>
                  <a:pt x="384" y="415"/>
                  <a:pt x="386" y="360"/>
                  <a:pt x="392" y="306"/>
                </a:cubicBezTo>
                <a:cubicBezTo>
                  <a:pt x="402" y="227"/>
                  <a:pt x="416" y="196"/>
                  <a:pt x="426" y="183"/>
                </a:cubicBezTo>
                <a:cubicBezTo>
                  <a:pt x="432" y="176"/>
                  <a:pt x="433" y="166"/>
                  <a:pt x="429" y="157"/>
                </a:cubicBezTo>
                <a:cubicBezTo>
                  <a:pt x="425" y="149"/>
                  <a:pt x="417" y="143"/>
                  <a:pt x="407" y="14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8" name="Freeform 1527">
            <a:extLst>
              <a:ext uri="{FF2B5EF4-FFF2-40B4-BE49-F238E27FC236}">
                <a16:creationId xmlns:a16="http://schemas.microsoft.com/office/drawing/2014/main" id="{A5FAECD9-193B-7B49-8207-44793D5ABAFF}"/>
              </a:ext>
            </a:extLst>
          </p:cNvPr>
          <p:cNvSpPr/>
          <p:nvPr/>
        </p:nvSpPr>
        <p:spPr>
          <a:xfrm>
            <a:off x="4134913" y="348497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3"/>
                  <a:pt x="575" y="1108"/>
                  <a:pt x="546" y="1108"/>
                </a:cubicBezTo>
                <a:lnTo>
                  <a:pt x="109" y="1108"/>
                </a:lnTo>
                <a:cubicBezTo>
                  <a:pt x="79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171" y="55"/>
                </a:lnTo>
                <a:lnTo>
                  <a:pt x="199" y="98"/>
                </a:lnTo>
                <a:cubicBezTo>
                  <a:pt x="204" y="106"/>
                  <a:pt x="213" y="110"/>
                  <a:pt x="222" y="110"/>
                </a:cubicBezTo>
                <a:lnTo>
                  <a:pt x="439" y="110"/>
                </a:lnTo>
                <a:cubicBezTo>
                  <a:pt x="448" y="110"/>
                  <a:pt x="457" y="105"/>
                  <a:pt x="462" y="97"/>
                </a:cubicBezTo>
                <a:lnTo>
                  <a:pt x="487" y="55"/>
                </a:lnTo>
                <a:lnTo>
                  <a:pt x="546" y="55"/>
                </a:lnTo>
                <a:cubicBezTo>
                  <a:pt x="575" y="55"/>
                  <a:pt x="600" y="79"/>
                  <a:pt x="600" y="109"/>
                </a:cubicBezTo>
                <a:close/>
                <a:moveTo>
                  <a:pt x="546" y="0"/>
                </a:move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9" name="Freeform 1528">
            <a:extLst>
              <a:ext uri="{FF2B5EF4-FFF2-40B4-BE49-F238E27FC236}">
                <a16:creationId xmlns:a16="http://schemas.microsoft.com/office/drawing/2014/main" id="{9FE2CA65-972D-E04E-A9E2-53BF7D444BDF}"/>
              </a:ext>
            </a:extLst>
          </p:cNvPr>
          <p:cNvSpPr/>
          <p:nvPr/>
        </p:nvSpPr>
        <p:spPr>
          <a:xfrm>
            <a:off x="4174873" y="497537"/>
            <a:ext cx="157680" cy="41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9" h="115">
                <a:moveTo>
                  <a:pt x="69" y="0"/>
                </a:moveTo>
                <a:lnTo>
                  <a:pt x="0" y="78"/>
                </a:lnTo>
                <a:cubicBezTo>
                  <a:pt x="3" y="99"/>
                  <a:pt x="20" y="115"/>
                  <a:pt x="42" y="115"/>
                </a:cubicBezTo>
                <a:cubicBezTo>
                  <a:pt x="65" y="115"/>
                  <a:pt x="84" y="96"/>
                  <a:pt x="84" y="73"/>
                </a:cubicBezTo>
                <a:cubicBezTo>
                  <a:pt x="84" y="64"/>
                  <a:pt x="92" y="56"/>
                  <a:pt x="101" y="56"/>
                </a:cubicBezTo>
                <a:cubicBezTo>
                  <a:pt x="111" y="56"/>
                  <a:pt x="118" y="64"/>
                  <a:pt x="118" y="73"/>
                </a:cubicBezTo>
                <a:cubicBezTo>
                  <a:pt x="118" y="96"/>
                  <a:pt x="137" y="115"/>
                  <a:pt x="160" y="115"/>
                </a:cubicBezTo>
                <a:cubicBezTo>
                  <a:pt x="183" y="115"/>
                  <a:pt x="202" y="96"/>
                  <a:pt x="202" y="73"/>
                </a:cubicBezTo>
                <a:cubicBezTo>
                  <a:pt x="202" y="64"/>
                  <a:pt x="210" y="56"/>
                  <a:pt x="220" y="56"/>
                </a:cubicBezTo>
                <a:cubicBezTo>
                  <a:pt x="229" y="56"/>
                  <a:pt x="237" y="64"/>
                  <a:pt x="237" y="73"/>
                </a:cubicBezTo>
                <a:cubicBezTo>
                  <a:pt x="237" y="96"/>
                  <a:pt x="256" y="115"/>
                  <a:pt x="279" y="115"/>
                </a:cubicBezTo>
                <a:cubicBezTo>
                  <a:pt x="302" y="115"/>
                  <a:pt x="321" y="96"/>
                  <a:pt x="321" y="73"/>
                </a:cubicBezTo>
                <a:cubicBezTo>
                  <a:pt x="321" y="64"/>
                  <a:pt x="329" y="56"/>
                  <a:pt x="338" y="56"/>
                </a:cubicBezTo>
                <a:cubicBezTo>
                  <a:pt x="348" y="56"/>
                  <a:pt x="355" y="64"/>
                  <a:pt x="355" y="73"/>
                </a:cubicBezTo>
                <a:cubicBezTo>
                  <a:pt x="355" y="96"/>
                  <a:pt x="374" y="115"/>
                  <a:pt x="397" y="115"/>
                </a:cubicBezTo>
                <a:cubicBezTo>
                  <a:pt x="419" y="115"/>
                  <a:pt x="437" y="99"/>
                  <a:pt x="439" y="78"/>
                </a:cubicBezTo>
                <a:lnTo>
                  <a:pt x="370" y="0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0" name="Freeform 1529">
            <a:extLst>
              <a:ext uri="{FF2B5EF4-FFF2-40B4-BE49-F238E27FC236}">
                <a16:creationId xmlns:a16="http://schemas.microsoft.com/office/drawing/2014/main" id="{DE294415-7B67-5847-8584-580E211970D1}"/>
              </a:ext>
            </a:extLst>
          </p:cNvPr>
          <p:cNvSpPr/>
          <p:nvPr/>
        </p:nvSpPr>
        <p:spPr>
          <a:xfrm>
            <a:off x="4190713" y="538577"/>
            <a:ext cx="126360" cy="97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2" h="271">
                <a:moveTo>
                  <a:pt x="345" y="28"/>
                </a:moveTo>
                <a:cubicBezTo>
                  <a:pt x="327" y="26"/>
                  <a:pt x="311" y="17"/>
                  <a:pt x="300" y="3"/>
                </a:cubicBezTo>
                <a:cubicBezTo>
                  <a:pt x="298" y="1"/>
                  <a:pt x="296" y="0"/>
                  <a:pt x="294" y="0"/>
                </a:cubicBezTo>
                <a:cubicBezTo>
                  <a:pt x="292" y="0"/>
                  <a:pt x="290" y="1"/>
                  <a:pt x="289" y="3"/>
                </a:cubicBezTo>
                <a:cubicBezTo>
                  <a:pt x="275" y="19"/>
                  <a:pt x="256" y="28"/>
                  <a:pt x="235" y="28"/>
                </a:cubicBezTo>
                <a:cubicBezTo>
                  <a:pt x="214" y="28"/>
                  <a:pt x="194" y="19"/>
                  <a:pt x="181" y="3"/>
                </a:cubicBezTo>
                <a:cubicBezTo>
                  <a:pt x="180" y="1"/>
                  <a:pt x="178" y="0"/>
                  <a:pt x="176" y="0"/>
                </a:cubicBezTo>
                <a:cubicBezTo>
                  <a:pt x="173" y="0"/>
                  <a:pt x="171" y="1"/>
                  <a:pt x="170" y="3"/>
                </a:cubicBezTo>
                <a:cubicBezTo>
                  <a:pt x="157" y="19"/>
                  <a:pt x="137" y="28"/>
                  <a:pt x="116" y="28"/>
                </a:cubicBezTo>
                <a:cubicBezTo>
                  <a:pt x="95" y="28"/>
                  <a:pt x="76" y="19"/>
                  <a:pt x="63" y="3"/>
                </a:cubicBezTo>
                <a:cubicBezTo>
                  <a:pt x="61" y="1"/>
                  <a:pt x="59" y="0"/>
                  <a:pt x="57" y="0"/>
                </a:cubicBezTo>
                <a:cubicBezTo>
                  <a:pt x="55" y="0"/>
                  <a:pt x="53" y="1"/>
                  <a:pt x="51" y="3"/>
                </a:cubicBezTo>
                <a:cubicBezTo>
                  <a:pt x="40" y="17"/>
                  <a:pt x="24" y="26"/>
                  <a:pt x="6" y="28"/>
                </a:cubicBezTo>
                <a:cubicBezTo>
                  <a:pt x="2" y="28"/>
                  <a:pt x="0" y="31"/>
                  <a:pt x="0" y="35"/>
                </a:cubicBezTo>
                <a:lnTo>
                  <a:pt x="0" y="264"/>
                </a:lnTo>
                <a:cubicBezTo>
                  <a:pt x="0" y="268"/>
                  <a:pt x="3" y="271"/>
                  <a:pt x="7" y="271"/>
                </a:cubicBezTo>
                <a:lnTo>
                  <a:pt x="93" y="271"/>
                </a:lnTo>
                <a:cubicBezTo>
                  <a:pt x="97" y="271"/>
                  <a:pt x="100" y="268"/>
                  <a:pt x="100" y="264"/>
                </a:cubicBezTo>
                <a:lnTo>
                  <a:pt x="100" y="168"/>
                </a:lnTo>
                <a:cubicBezTo>
                  <a:pt x="100" y="161"/>
                  <a:pt x="106" y="154"/>
                  <a:pt x="113" y="154"/>
                </a:cubicBezTo>
                <a:lnTo>
                  <a:pt x="238" y="154"/>
                </a:lnTo>
                <a:cubicBezTo>
                  <a:pt x="245" y="154"/>
                  <a:pt x="251" y="161"/>
                  <a:pt x="251" y="168"/>
                </a:cubicBezTo>
                <a:lnTo>
                  <a:pt x="251" y="264"/>
                </a:lnTo>
                <a:cubicBezTo>
                  <a:pt x="251" y="266"/>
                  <a:pt x="252" y="268"/>
                  <a:pt x="253" y="269"/>
                </a:cubicBezTo>
                <a:cubicBezTo>
                  <a:pt x="254" y="271"/>
                  <a:pt x="256" y="271"/>
                  <a:pt x="258" y="271"/>
                </a:cubicBezTo>
                <a:lnTo>
                  <a:pt x="344" y="271"/>
                </a:lnTo>
                <a:cubicBezTo>
                  <a:pt x="348" y="271"/>
                  <a:pt x="352" y="268"/>
                  <a:pt x="352" y="264"/>
                </a:cubicBezTo>
                <a:lnTo>
                  <a:pt x="352" y="35"/>
                </a:lnTo>
                <a:cubicBezTo>
                  <a:pt x="352" y="31"/>
                  <a:pt x="349" y="28"/>
                  <a:pt x="345" y="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1" name="Freeform 1530">
            <a:extLst>
              <a:ext uri="{FF2B5EF4-FFF2-40B4-BE49-F238E27FC236}">
                <a16:creationId xmlns:a16="http://schemas.microsoft.com/office/drawing/2014/main" id="{2798575A-845E-8C4D-A321-20D1C7506F27}"/>
              </a:ext>
            </a:extLst>
          </p:cNvPr>
          <p:cNvSpPr/>
          <p:nvPr/>
        </p:nvSpPr>
        <p:spPr>
          <a:xfrm>
            <a:off x="4851673" y="348497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599" y="1054"/>
                </a:moveTo>
                <a:cubicBezTo>
                  <a:pt x="599" y="1083"/>
                  <a:pt x="575" y="1108"/>
                  <a:pt x="545" y="1108"/>
                </a:cubicBezTo>
                <a:lnTo>
                  <a:pt x="109" y="1108"/>
                </a:lnTo>
                <a:cubicBezTo>
                  <a:pt x="79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171" y="55"/>
                </a:lnTo>
                <a:lnTo>
                  <a:pt x="199" y="98"/>
                </a:lnTo>
                <a:cubicBezTo>
                  <a:pt x="204" y="106"/>
                  <a:pt x="213" y="110"/>
                  <a:pt x="222" y="110"/>
                </a:cubicBezTo>
                <a:lnTo>
                  <a:pt x="438" y="110"/>
                </a:lnTo>
                <a:cubicBezTo>
                  <a:pt x="448" y="110"/>
                  <a:pt x="457" y="105"/>
                  <a:pt x="462" y="97"/>
                </a:cubicBezTo>
                <a:lnTo>
                  <a:pt x="487" y="55"/>
                </a:lnTo>
                <a:lnTo>
                  <a:pt x="545" y="55"/>
                </a:lnTo>
                <a:cubicBezTo>
                  <a:pt x="575" y="55"/>
                  <a:pt x="599" y="79"/>
                  <a:pt x="599" y="109"/>
                </a:cubicBezTo>
                <a:close/>
                <a:moveTo>
                  <a:pt x="545" y="0"/>
                </a:move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5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2" name="Freeform 1531">
            <a:extLst>
              <a:ext uri="{FF2B5EF4-FFF2-40B4-BE49-F238E27FC236}">
                <a16:creationId xmlns:a16="http://schemas.microsoft.com/office/drawing/2014/main" id="{605D656D-702E-EB42-B23A-81E20ADEE991}"/>
              </a:ext>
            </a:extLst>
          </p:cNvPr>
          <p:cNvSpPr/>
          <p:nvPr/>
        </p:nvSpPr>
        <p:spPr>
          <a:xfrm>
            <a:off x="4891633" y="489617"/>
            <a:ext cx="155160" cy="14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2" h="413">
                <a:moveTo>
                  <a:pt x="372" y="377"/>
                </a:moveTo>
                <a:lnTo>
                  <a:pt x="262" y="377"/>
                </a:lnTo>
                <a:lnTo>
                  <a:pt x="263" y="192"/>
                </a:lnTo>
                <a:lnTo>
                  <a:pt x="344" y="192"/>
                </a:lnTo>
                <a:lnTo>
                  <a:pt x="372" y="192"/>
                </a:lnTo>
                <a:close/>
                <a:moveTo>
                  <a:pt x="60" y="192"/>
                </a:moveTo>
                <a:lnTo>
                  <a:pt x="82" y="192"/>
                </a:lnTo>
                <a:lnTo>
                  <a:pt x="170" y="192"/>
                </a:lnTo>
                <a:lnTo>
                  <a:pt x="168" y="377"/>
                </a:lnTo>
                <a:lnTo>
                  <a:pt x="60" y="377"/>
                </a:lnTo>
                <a:close/>
                <a:moveTo>
                  <a:pt x="35" y="100"/>
                </a:moveTo>
                <a:lnTo>
                  <a:pt x="171" y="100"/>
                </a:lnTo>
                <a:lnTo>
                  <a:pt x="170" y="157"/>
                </a:lnTo>
                <a:lnTo>
                  <a:pt x="82" y="157"/>
                </a:lnTo>
                <a:lnTo>
                  <a:pt x="48" y="157"/>
                </a:lnTo>
                <a:lnTo>
                  <a:pt x="35" y="157"/>
                </a:lnTo>
                <a:close/>
                <a:moveTo>
                  <a:pt x="118" y="61"/>
                </a:moveTo>
                <a:cubicBezTo>
                  <a:pt x="116" y="59"/>
                  <a:pt x="115" y="55"/>
                  <a:pt x="115" y="51"/>
                </a:cubicBezTo>
                <a:cubicBezTo>
                  <a:pt x="115" y="49"/>
                  <a:pt x="115" y="35"/>
                  <a:pt x="128" y="35"/>
                </a:cubicBezTo>
                <a:cubicBezTo>
                  <a:pt x="149" y="35"/>
                  <a:pt x="181" y="50"/>
                  <a:pt x="193" y="65"/>
                </a:cubicBezTo>
                <a:lnTo>
                  <a:pt x="128" y="65"/>
                </a:lnTo>
                <a:cubicBezTo>
                  <a:pt x="121" y="65"/>
                  <a:pt x="119" y="62"/>
                  <a:pt x="118" y="61"/>
                </a:cubicBezTo>
                <a:close/>
                <a:moveTo>
                  <a:pt x="304" y="35"/>
                </a:moveTo>
                <a:cubicBezTo>
                  <a:pt x="317" y="35"/>
                  <a:pt x="317" y="49"/>
                  <a:pt x="317" y="51"/>
                </a:cubicBezTo>
                <a:cubicBezTo>
                  <a:pt x="317" y="55"/>
                  <a:pt x="316" y="59"/>
                  <a:pt x="314" y="61"/>
                </a:cubicBezTo>
                <a:cubicBezTo>
                  <a:pt x="313" y="62"/>
                  <a:pt x="311" y="65"/>
                  <a:pt x="304" y="65"/>
                </a:cubicBezTo>
                <a:lnTo>
                  <a:pt x="245" y="65"/>
                </a:lnTo>
                <a:lnTo>
                  <a:pt x="239" y="65"/>
                </a:lnTo>
                <a:cubicBezTo>
                  <a:pt x="251" y="50"/>
                  <a:pt x="283" y="35"/>
                  <a:pt x="304" y="35"/>
                </a:cubicBezTo>
                <a:close/>
                <a:moveTo>
                  <a:pt x="397" y="157"/>
                </a:moveTo>
                <a:lnTo>
                  <a:pt x="384" y="157"/>
                </a:lnTo>
                <a:lnTo>
                  <a:pt x="344" y="157"/>
                </a:lnTo>
                <a:lnTo>
                  <a:pt x="263" y="157"/>
                </a:lnTo>
                <a:lnTo>
                  <a:pt x="263" y="100"/>
                </a:lnTo>
                <a:lnTo>
                  <a:pt x="397" y="100"/>
                </a:lnTo>
                <a:close/>
                <a:moveTo>
                  <a:pt x="407" y="65"/>
                </a:moveTo>
                <a:lnTo>
                  <a:pt x="351" y="65"/>
                </a:lnTo>
                <a:cubicBezTo>
                  <a:pt x="352" y="60"/>
                  <a:pt x="353" y="56"/>
                  <a:pt x="353" y="51"/>
                </a:cubicBezTo>
                <a:cubicBezTo>
                  <a:pt x="353" y="18"/>
                  <a:pt x="328" y="0"/>
                  <a:pt x="304" y="0"/>
                </a:cubicBezTo>
                <a:cubicBezTo>
                  <a:pt x="285" y="0"/>
                  <a:pt x="260" y="7"/>
                  <a:pt x="239" y="19"/>
                </a:cubicBezTo>
                <a:cubicBezTo>
                  <a:pt x="230" y="25"/>
                  <a:pt x="222" y="31"/>
                  <a:pt x="216" y="37"/>
                </a:cubicBezTo>
                <a:cubicBezTo>
                  <a:pt x="210" y="31"/>
                  <a:pt x="202" y="25"/>
                  <a:pt x="193" y="19"/>
                </a:cubicBezTo>
                <a:cubicBezTo>
                  <a:pt x="172" y="7"/>
                  <a:pt x="147" y="0"/>
                  <a:pt x="128" y="0"/>
                </a:cubicBezTo>
                <a:cubicBezTo>
                  <a:pt x="96" y="0"/>
                  <a:pt x="79" y="26"/>
                  <a:pt x="79" y="51"/>
                </a:cubicBezTo>
                <a:cubicBezTo>
                  <a:pt x="79" y="56"/>
                  <a:pt x="80" y="60"/>
                  <a:pt x="81" y="65"/>
                </a:cubicBezTo>
                <a:lnTo>
                  <a:pt x="25" y="65"/>
                </a:lnTo>
                <a:cubicBezTo>
                  <a:pt x="8" y="65"/>
                  <a:pt x="0" y="76"/>
                  <a:pt x="0" y="85"/>
                </a:cubicBezTo>
                <a:lnTo>
                  <a:pt x="0" y="172"/>
                </a:lnTo>
                <a:cubicBezTo>
                  <a:pt x="0" y="182"/>
                  <a:pt x="7" y="192"/>
                  <a:pt x="24" y="192"/>
                </a:cubicBezTo>
                <a:lnTo>
                  <a:pt x="24" y="389"/>
                </a:lnTo>
                <a:cubicBezTo>
                  <a:pt x="24" y="402"/>
                  <a:pt x="35" y="413"/>
                  <a:pt x="48" y="413"/>
                </a:cubicBezTo>
                <a:lnTo>
                  <a:pt x="244" y="413"/>
                </a:lnTo>
                <a:lnTo>
                  <a:pt x="384" y="413"/>
                </a:lnTo>
                <a:cubicBezTo>
                  <a:pt x="397" y="413"/>
                  <a:pt x="408" y="402"/>
                  <a:pt x="408" y="389"/>
                </a:cubicBezTo>
                <a:lnTo>
                  <a:pt x="408" y="192"/>
                </a:lnTo>
                <a:cubicBezTo>
                  <a:pt x="425" y="192"/>
                  <a:pt x="432" y="182"/>
                  <a:pt x="432" y="172"/>
                </a:cubicBezTo>
                <a:lnTo>
                  <a:pt x="432" y="85"/>
                </a:lnTo>
                <a:cubicBezTo>
                  <a:pt x="432" y="76"/>
                  <a:pt x="424" y="65"/>
                  <a:pt x="407" y="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3" name="Freeform 1532">
            <a:extLst>
              <a:ext uri="{FF2B5EF4-FFF2-40B4-BE49-F238E27FC236}">
                <a16:creationId xmlns:a16="http://schemas.microsoft.com/office/drawing/2014/main" id="{862FC857-CD35-1342-99C5-E2CB123D941C}"/>
              </a:ext>
            </a:extLst>
          </p:cNvPr>
          <p:cNvSpPr/>
          <p:nvPr/>
        </p:nvSpPr>
        <p:spPr>
          <a:xfrm>
            <a:off x="5565913" y="348497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3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6" y="1083"/>
                  <a:pt x="56" y="1054"/>
                </a:cubicBezTo>
                <a:lnTo>
                  <a:pt x="56" y="109"/>
                </a:lnTo>
                <a:cubicBezTo>
                  <a:pt x="56" y="79"/>
                  <a:pt x="80" y="55"/>
                  <a:pt x="110" y="55"/>
                </a:cubicBezTo>
                <a:lnTo>
                  <a:pt x="172" y="55"/>
                </a:lnTo>
                <a:lnTo>
                  <a:pt x="200" y="98"/>
                </a:lnTo>
                <a:cubicBezTo>
                  <a:pt x="205" y="106"/>
                  <a:pt x="214" y="110"/>
                  <a:pt x="223" y="110"/>
                </a:cubicBezTo>
                <a:lnTo>
                  <a:pt x="439" y="110"/>
                </a:lnTo>
                <a:cubicBezTo>
                  <a:pt x="449" y="110"/>
                  <a:pt x="458" y="105"/>
                  <a:pt x="463" y="97"/>
                </a:cubicBezTo>
                <a:lnTo>
                  <a:pt x="488" y="55"/>
                </a:lnTo>
                <a:lnTo>
                  <a:pt x="546" y="55"/>
                </a:lnTo>
                <a:cubicBezTo>
                  <a:pt x="576" y="55"/>
                  <a:pt x="600" y="79"/>
                  <a:pt x="600" y="109"/>
                </a:cubicBezTo>
                <a:close/>
                <a:moveTo>
                  <a:pt x="546" y="0"/>
                </a:moveTo>
                <a:lnTo>
                  <a:pt x="110" y="0"/>
                </a:lnTo>
                <a:cubicBezTo>
                  <a:pt x="50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50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4" name="Freeform 1533">
            <a:extLst>
              <a:ext uri="{FF2B5EF4-FFF2-40B4-BE49-F238E27FC236}">
                <a16:creationId xmlns:a16="http://schemas.microsoft.com/office/drawing/2014/main" id="{DB733FAA-190F-8B4C-80D4-4EF87816B0CD}"/>
              </a:ext>
            </a:extLst>
          </p:cNvPr>
          <p:cNvSpPr/>
          <p:nvPr/>
        </p:nvSpPr>
        <p:spPr>
          <a:xfrm>
            <a:off x="5607673" y="477737"/>
            <a:ext cx="153360" cy="16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7" h="448">
                <a:moveTo>
                  <a:pt x="392" y="143"/>
                </a:moveTo>
                <a:lnTo>
                  <a:pt x="392" y="322"/>
                </a:lnTo>
                <a:lnTo>
                  <a:pt x="231" y="402"/>
                </a:lnTo>
                <a:lnTo>
                  <a:pt x="231" y="222"/>
                </a:lnTo>
                <a:lnTo>
                  <a:pt x="35" y="143"/>
                </a:lnTo>
                <a:lnTo>
                  <a:pt x="196" y="222"/>
                </a:lnTo>
                <a:lnTo>
                  <a:pt x="196" y="402"/>
                </a:lnTo>
                <a:lnTo>
                  <a:pt x="35" y="322"/>
                </a:lnTo>
                <a:lnTo>
                  <a:pt x="369" y="114"/>
                </a:lnTo>
                <a:lnTo>
                  <a:pt x="213" y="192"/>
                </a:lnTo>
                <a:lnTo>
                  <a:pt x="182" y="176"/>
                </a:lnTo>
                <a:lnTo>
                  <a:pt x="338" y="99"/>
                </a:lnTo>
                <a:close/>
                <a:moveTo>
                  <a:pt x="214" y="37"/>
                </a:moveTo>
                <a:lnTo>
                  <a:pt x="240" y="51"/>
                </a:lnTo>
                <a:lnTo>
                  <a:pt x="84" y="128"/>
                </a:lnTo>
                <a:lnTo>
                  <a:pt x="57" y="115"/>
                </a:lnTo>
                <a:close/>
                <a:moveTo>
                  <a:pt x="427" y="337"/>
                </a:moveTo>
                <a:cubicBezTo>
                  <a:pt x="427" y="336"/>
                  <a:pt x="427" y="334"/>
                  <a:pt x="427" y="333"/>
                </a:cubicBezTo>
                <a:lnTo>
                  <a:pt x="427" y="114"/>
                </a:lnTo>
                <a:lnTo>
                  <a:pt x="427" y="113"/>
                </a:lnTo>
                <a:lnTo>
                  <a:pt x="427" y="112"/>
                </a:lnTo>
                <a:lnTo>
                  <a:pt x="427" y="111"/>
                </a:lnTo>
                <a:cubicBezTo>
                  <a:pt x="427" y="110"/>
                  <a:pt x="427" y="110"/>
                  <a:pt x="427" y="110"/>
                </a:cubicBezTo>
                <a:cubicBezTo>
                  <a:pt x="426" y="109"/>
                  <a:pt x="426" y="109"/>
                  <a:pt x="426" y="109"/>
                </a:cubicBezTo>
                <a:lnTo>
                  <a:pt x="426" y="108"/>
                </a:lnTo>
                <a:lnTo>
                  <a:pt x="426" y="107"/>
                </a:lnTo>
                <a:lnTo>
                  <a:pt x="425" y="107"/>
                </a:lnTo>
                <a:lnTo>
                  <a:pt x="425" y="106"/>
                </a:lnTo>
                <a:cubicBezTo>
                  <a:pt x="425" y="105"/>
                  <a:pt x="425" y="105"/>
                  <a:pt x="425" y="105"/>
                </a:cubicBezTo>
                <a:lnTo>
                  <a:pt x="424" y="105"/>
                </a:lnTo>
                <a:lnTo>
                  <a:pt x="424" y="104"/>
                </a:lnTo>
                <a:cubicBezTo>
                  <a:pt x="423" y="104"/>
                  <a:pt x="423" y="103"/>
                  <a:pt x="423" y="103"/>
                </a:cubicBezTo>
                <a:cubicBezTo>
                  <a:pt x="423" y="103"/>
                  <a:pt x="423" y="102"/>
                  <a:pt x="422" y="102"/>
                </a:cubicBezTo>
                <a:cubicBezTo>
                  <a:pt x="422" y="101"/>
                  <a:pt x="421" y="101"/>
                  <a:pt x="421" y="101"/>
                </a:cubicBezTo>
                <a:lnTo>
                  <a:pt x="421" y="100"/>
                </a:lnTo>
                <a:cubicBezTo>
                  <a:pt x="420" y="100"/>
                  <a:pt x="420" y="100"/>
                  <a:pt x="420" y="100"/>
                </a:cubicBezTo>
                <a:cubicBezTo>
                  <a:pt x="419" y="100"/>
                  <a:pt x="419" y="100"/>
                  <a:pt x="419" y="99"/>
                </a:cubicBezTo>
                <a:cubicBezTo>
                  <a:pt x="418" y="99"/>
                  <a:pt x="418" y="99"/>
                  <a:pt x="418" y="99"/>
                </a:cubicBezTo>
                <a:cubicBezTo>
                  <a:pt x="417" y="98"/>
                  <a:pt x="417" y="98"/>
                  <a:pt x="417" y="98"/>
                </a:cubicBezTo>
                <a:lnTo>
                  <a:pt x="349" y="65"/>
                </a:lnTo>
                <a:cubicBezTo>
                  <a:pt x="348" y="64"/>
                  <a:pt x="346" y="63"/>
                  <a:pt x="344" y="62"/>
                </a:cubicBezTo>
                <a:lnTo>
                  <a:pt x="292" y="36"/>
                </a:lnTo>
                <a:cubicBezTo>
                  <a:pt x="290" y="35"/>
                  <a:pt x="288" y="34"/>
                  <a:pt x="285" y="33"/>
                </a:cubicBezTo>
                <a:lnTo>
                  <a:pt x="223" y="2"/>
                </a:lnTo>
                <a:cubicBezTo>
                  <a:pt x="218" y="-1"/>
                  <a:pt x="211" y="-1"/>
                  <a:pt x="206" y="2"/>
                </a:cubicBezTo>
                <a:lnTo>
                  <a:pt x="9" y="99"/>
                </a:lnTo>
                <a:cubicBezTo>
                  <a:pt x="8" y="99"/>
                  <a:pt x="8" y="99"/>
                  <a:pt x="8" y="99"/>
                </a:cubicBezTo>
                <a:cubicBezTo>
                  <a:pt x="8" y="100"/>
                  <a:pt x="8" y="100"/>
                  <a:pt x="7" y="100"/>
                </a:cubicBezTo>
                <a:cubicBezTo>
                  <a:pt x="6" y="100"/>
                  <a:pt x="6" y="101"/>
                  <a:pt x="6" y="101"/>
                </a:cubicBezTo>
                <a:lnTo>
                  <a:pt x="5" y="101"/>
                </a:lnTo>
                <a:cubicBezTo>
                  <a:pt x="5" y="102"/>
                  <a:pt x="5" y="102"/>
                  <a:pt x="4" y="102"/>
                </a:cubicBezTo>
                <a:cubicBezTo>
                  <a:pt x="4" y="103"/>
                  <a:pt x="4" y="103"/>
                  <a:pt x="3" y="104"/>
                </a:cubicBezTo>
                <a:lnTo>
                  <a:pt x="3" y="105"/>
                </a:lnTo>
                <a:cubicBezTo>
                  <a:pt x="2" y="105"/>
                  <a:pt x="2" y="105"/>
                  <a:pt x="2" y="105"/>
                </a:cubicBezTo>
                <a:cubicBezTo>
                  <a:pt x="2" y="106"/>
                  <a:pt x="2" y="106"/>
                  <a:pt x="2" y="106"/>
                </a:cubicBezTo>
                <a:lnTo>
                  <a:pt x="1" y="106"/>
                </a:lnTo>
                <a:cubicBezTo>
                  <a:pt x="1" y="107"/>
                  <a:pt x="1" y="107"/>
                  <a:pt x="1" y="107"/>
                </a:cubicBezTo>
                <a:lnTo>
                  <a:pt x="1" y="108"/>
                </a:lnTo>
                <a:lnTo>
                  <a:pt x="1" y="109"/>
                </a:lnTo>
                <a:cubicBezTo>
                  <a:pt x="0" y="109"/>
                  <a:pt x="0" y="109"/>
                  <a:pt x="0" y="109"/>
                </a:cubicBezTo>
                <a:lnTo>
                  <a:pt x="0" y="110"/>
                </a:lnTo>
                <a:lnTo>
                  <a:pt x="0" y="111"/>
                </a:lnTo>
                <a:cubicBezTo>
                  <a:pt x="0" y="112"/>
                  <a:pt x="0" y="112"/>
                  <a:pt x="0" y="112"/>
                </a:cubicBezTo>
                <a:lnTo>
                  <a:pt x="0" y="113"/>
                </a:lnTo>
                <a:lnTo>
                  <a:pt x="0" y="114"/>
                </a:lnTo>
                <a:lnTo>
                  <a:pt x="0" y="115"/>
                </a:lnTo>
                <a:lnTo>
                  <a:pt x="0" y="333"/>
                </a:lnTo>
                <a:lnTo>
                  <a:pt x="0" y="334"/>
                </a:lnTo>
                <a:lnTo>
                  <a:pt x="0" y="335"/>
                </a:lnTo>
                <a:cubicBezTo>
                  <a:pt x="0" y="336"/>
                  <a:pt x="0" y="336"/>
                  <a:pt x="0" y="336"/>
                </a:cubicBezTo>
                <a:cubicBezTo>
                  <a:pt x="0" y="337"/>
                  <a:pt x="0" y="337"/>
                  <a:pt x="0" y="337"/>
                </a:cubicBezTo>
                <a:lnTo>
                  <a:pt x="0" y="338"/>
                </a:lnTo>
                <a:lnTo>
                  <a:pt x="0" y="339"/>
                </a:lnTo>
                <a:lnTo>
                  <a:pt x="1" y="339"/>
                </a:lnTo>
                <a:cubicBezTo>
                  <a:pt x="1" y="340"/>
                  <a:pt x="1" y="340"/>
                  <a:pt x="1" y="340"/>
                </a:cubicBezTo>
                <a:cubicBezTo>
                  <a:pt x="1" y="341"/>
                  <a:pt x="1" y="341"/>
                  <a:pt x="1" y="341"/>
                </a:cubicBezTo>
                <a:lnTo>
                  <a:pt x="2" y="342"/>
                </a:lnTo>
                <a:lnTo>
                  <a:pt x="2" y="343"/>
                </a:lnTo>
                <a:lnTo>
                  <a:pt x="3" y="343"/>
                </a:lnTo>
                <a:cubicBezTo>
                  <a:pt x="3" y="344"/>
                  <a:pt x="3" y="344"/>
                  <a:pt x="3" y="344"/>
                </a:cubicBezTo>
                <a:lnTo>
                  <a:pt x="4" y="345"/>
                </a:lnTo>
                <a:cubicBezTo>
                  <a:pt x="4" y="346"/>
                  <a:pt x="5" y="346"/>
                  <a:pt x="5" y="346"/>
                </a:cubicBezTo>
                <a:lnTo>
                  <a:pt x="6" y="347"/>
                </a:lnTo>
                <a:cubicBezTo>
                  <a:pt x="6" y="347"/>
                  <a:pt x="7" y="347"/>
                  <a:pt x="7" y="348"/>
                </a:cubicBezTo>
                <a:lnTo>
                  <a:pt x="8" y="348"/>
                </a:lnTo>
                <a:lnTo>
                  <a:pt x="8" y="349"/>
                </a:lnTo>
                <a:lnTo>
                  <a:pt x="9" y="349"/>
                </a:lnTo>
                <a:lnTo>
                  <a:pt x="206" y="446"/>
                </a:lnTo>
                <a:cubicBezTo>
                  <a:pt x="207" y="447"/>
                  <a:pt x="207" y="447"/>
                  <a:pt x="207" y="447"/>
                </a:cubicBezTo>
                <a:lnTo>
                  <a:pt x="208" y="447"/>
                </a:lnTo>
                <a:lnTo>
                  <a:pt x="209" y="447"/>
                </a:lnTo>
                <a:lnTo>
                  <a:pt x="210" y="447"/>
                </a:lnTo>
                <a:cubicBezTo>
                  <a:pt x="210" y="448"/>
                  <a:pt x="210" y="448"/>
                  <a:pt x="210" y="448"/>
                </a:cubicBezTo>
                <a:cubicBezTo>
                  <a:pt x="211" y="448"/>
                  <a:pt x="211" y="448"/>
                  <a:pt x="211" y="448"/>
                </a:cubicBezTo>
                <a:cubicBezTo>
                  <a:pt x="212" y="448"/>
                  <a:pt x="212" y="448"/>
                  <a:pt x="213" y="448"/>
                </a:cubicBezTo>
                <a:cubicBezTo>
                  <a:pt x="214" y="448"/>
                  <a:pt x="214" y="448"/>
                  <a:pt x="214" y="448"/>
                </a:cubicBezTo>
                <a:cubicBezTo>
                  <a:pt x="215" y="448"/>
                  <a:pt x="215" y="448"/>
                  <a:pt x="215" y="448"/>
                </a:cubicBezTo>
                <a:lnTo>
                  <a:pt x="216" y="448"/>
                </a:lnTo>
                <a:cubicBezTo>
                  <a:pt x="216" y="448"/>
                  <a:pt x="217" y="448"/>
                  <a:pt x="217" y="447"/>
                </a:cubicBezTo>
                <a:lnTo>
                  <a:pt x="218" y="447"/>
                </a:lnTo>
                <a:cubicBezTo>
                  <a:pt x="219" y="447"/>
                  <a:pt x="219" y="447"/>
                  <a:pt x="219" y="447"/>
                </a:cubicBezTo>
                <a:lnTo>
                  <a:pt x="220" y="447"/>
                </a:lnTo>
                <a:lnTo>
                  <a:pt x="220" y="446"/>
                </a:lnTo>
                <a:lnTo>
                  <a:pt x="221" y="446"/>
                </a:lnTo>
                <a:lnTo>
                  <a:pt x="417" y="349"/>
                </a:lnTo>
                <a:cubicBezTo>
                  <a:pt x="422" y="347"/>
                  <a:pt x="425" y="343"/>
                  <a:pt x="426" y="338"/>
                </a:cubicBezTo>
                <a:cubicBezTo>
                  <a:pt x="427" y="338"/>
                  <a:pt x="427" y="338"/>
                  <a:pt x="427" y="338"/>
                </a:cubicBezTo>
                <a:cubicBezTo>
                  <a:pt x="427" y="337"/>
                  <a:pt x="427" y="337"/>
                  <a:pt x="427" y="33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5" name="Freeform 1534">
            <a:extLst>
              <a:ext uri="{FF2B5EF4-FFF2-40B4-BE49-F238E27FC236}">
                <a16:creationId xmlns:a16="http://schemas.microsoft.com/office/drawing/2014/main" id="{3665A122-A713-C441-B440-7BE7F7E0B8F9}"/>
              </a:ext>
            </a:extLst>
          </p:cNvPr>
          <p:cNvSpPr/>
          <p:nvPr/>
        </p:nvSpPr>
        <p:spPr>
          <a:xfrm>
            <a:off x="6281233" y="348497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3"/>
                  <a:pt x="575" y="1108"/>
                  <a:pt x="545" y="1108"/>
                </a:cubicBezTo>
                <a:lnTo>
                  <a:pt x="109" y="1108"/>
                </a:lnTo>
                <a:cubicBezTo>
                  <a:pt x="79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171" y="55"/>
                </a:lnTo>
                <a:lnTo>
                  <a:pt x="199" y="98"/>
                </a:lnTo>
                <a:cubicBezTo>
                  <a:pt x="204" y="106"/>
                  <a:pt x="213" y="110"/>
                  <a:pt x="222" y="110"/>
                </a:cubicBezTo>
                <a:lnTo>
                  <a:pt x="439" y="110"/>
                </a:lnTo>
                <a:cubicBezTo>
                  <a:pt x="448" y="110"/>
                  <a:pt x="457" y="105"/>
                  <a:pt x="462" y="97"/>
                </a:cubicBezTo>
                <a:lnTo>
                  <a:pt x="487" y="55"/>
                </a:lnTo>
                <a:lnTo>
                  <a:pt x="545" y="55"/>
                </a:lnTo>
                <a:cubicBezTo>
                  <a:pt x="575" y="55"/>
                  <a:pt x="600" y="79"/>
                  <a:pt x="600" y="109"/>
                </a:cubicBezTo>
                <a:close/>
                <a:moveTo>
                  <a:pt x="545" y="0"/>
                </a:move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5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6" name="Freeform 1535">
            <a:extLst>
              <a:ext uri="{FF2B5EF4-FFF2-40B4-BE49-F238E27FC236}">
                <a16:creationId xmlns:a16="http://schemas.microsoft.com/office/drawing/2014/main" id="{8A0AD7A4-A071-2240-ADB8-2E586DE28A64}"/>
              </a:ext>
            </a:extLst>
          </p:cNvPr>
          <p:cNvSpPr/>
          <p:nvPr/>
        </p:nvSpPr>
        <p:spPr>
          <a:xfrm>
            <a:off x="6320473" y="596537"/>
            <a:ext cx="4572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" h="128">
                <a:moveTo>
                  <a:pt x="116" y="104"/>
                </a:moveTo>
                <a:lnTo>
                  <a:pt x="23" y="104"/>
                </a:lnTo>
                <a:lnTo>
                  <a:pt x="23" y="12"/>
                </a:lnTo>
                <a:cubicBezTo>
                  <a:pt x="23" y="5"/>
                  <a:pt x="18" y="0"/>
                  <a:pt x="12" y="0"/>
                </a:cubicBezTo>
                <a:cubicBezTo>
                  <a:pt x="5" y="0"/>
                  <a:pt x="0" y="5"/>
                  <a:pt x="0" y="12"/>
                </a:cubicBezTo>
                <a:lnTo>
                  <a:pt x="0" y="116"/>
                </a:lnTo>
                <a:cubicBezTo>
                  <a:pt x="0" y="123"/>
                  <a:pt x="5" y="128"/>
                  <a:pt x="12" y="128"/>
                </a:cubicBezTo>
                <a:lnTo>
                  <a:pt x="116" y="128"/>
                </a:lnTo>
                <a:cubicBezTo>
                  <a:pt x="122" y="128"/>
                  <a:pt x="128" y="123"/>
                  <a:pt x="128" y="116"/>
                </a:cubicBezTo>
                <a:cubicBezTo>
                  <a:pt x="128" y="110"/>
                  <a:pt x="122" y="104"/>
                  <a:pt x="116" y="10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7" name="Freeform 1536">
            <a:extLst>
              <a:ext uri="{FF2B5EF4-FFF2-40B4-BE49-F238E27FC236}">
                <a16:creationId xmlns:a16="http://schemas.microsoft.com/office/drawing/2014/main" id="{B48DC0BA-3B7F-984C-8A35-39A79FE8A62C}"/>
              </a:ext>
            </a:extLst>
          </p:cNvPr>
          <p:cNvSpPr/>
          <p:nvPr/>
        </p:nvSpPr>
        <p:spPr>
          <a:xfrm>
            <a:off x="6432793" y="484217"/>
            <a:ext cx="4572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" h="128">
                <a:moveTo>
                  <a:pt x="127" y="11"/>
                </a:moveTo>
                <a:lnTo>
                  <a:pt x="127" y="10"/>
                </a:lnTo>
                <a:lnTo>
                  <a:pt x="127" y="9"/>
                </a:lnTo>
                <a:lnTo>
                  <a:pt x="127" y="8"/>
                </a:lnTo>
                <a:cubicBezTo>
                  <a:pt x="127" y="7"/>
                  <a:pt x="127" y="7"/>
                  <a:pt x="126" y="7"/>
                </a:cubicBezTo>
                <a:cubicBezTo>
                  <a:pt x="126" y="6"/>
                  <a:pt x="126" y="6"/>
                  <a:pt x="126" y="6"/>
                </a:cubicBezTo>
                <a:cubicBezTo>
                  <a:pt x="125" y="5"/>
                  <a:pt x="125" y="5"/>
                  <a:pt x="125" y="5"/>
                </a:cubicBezTo>
                <a:lnTo>
                  <a:pt x="125" y="4"/>
                </a:lnTo>
                <a:cubicBezTo>
                  <a:pt x="124" y="4"/>
                  <a:pt x="124" y="4"/>
                  <a:pt x="124" y="4"/>
                </a:cubicBezTo>
                <a:lnTo>
                  <a:pt x="124" y="3"/>
                </a:lnTo>
                <a:lnTo>
                  <a:pt x="123" y="3"/>
                </a:lnTo>
                <a:lnTo>
                  <a:pt x="122" y="2"/>
                </a:lnTo>
                <a:lnTo>
                  <a:pt x="121" y="2"/>
                </a:lnTo>
                <a:cubicBezTo>
                  <a:pt x="121" y="1"/>
                  <a:pt x="120" y="1"/>
                  <a:pt x="120" y="1"/>
                </a:cubicBezTo>
                <a:lnTo>
                  <a:pt x="119" y="1"/>
                </a:lnTo>
                <a:cubicBezTo>
                  <a:pt x="118" y="1"/>
                  <a:pt x="118" y="1"/>
                  <a:pt x="118" y="1"/>
                </a:cubicBezTo>
                <a:cubicBezTo>
                  <a:pt x="118" y="0"/>
                  <a:pt x="118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lnTo>
                  <a:pt x="116" y="0"/>
                </a:lnTo>
                <a:lnTo>
                  <a:pt x="12" y="0"/>
                </a:lnTo>
                <a:cubicBezTo>
                  <a:pt x="5" y="0"/>
                  <a:pt x="0" y="5"/>
                  <a:pt x="0" y="12"/>
                </a:cubicBezTo>
                <a:cubicBezTo>
                  <a:pt x="0" y="18"/>
                  <a:pt x="5" y="24"/>
                  <a:pt x="12" y="24"/>
                </a:cubicBezTo>
                <a:lnTo>
                  <a:pt x="104" y="24"/>
                </a:lnTo>
                <a:lnTo>
                  <a:pt x="104" y="116"/>
                </a:lnTo>
                <a:cubicBezTo>
                  <a:pt x="104" y="123"/>
                  <a:pt x="109" y="128"/>
                  <a:pt x="116" y="128"/>
                </a:cubicBezTo>
                <a:cubicBezTo>
                  <a:pt x="122" y="128"/>
                  <a:pt x="128" y="123"/>
                  <a:pt x="128" y="116"/>
                </a:cubicBezTo>
                <a:lnTo>
                  <a:pt x="128" y="12"/>
                </a:lnTo>
                <a:lnTo>
                  <a:pt x="127" y="12"/>
                </a:lnTo>
                <a:cubicBezTo>
                  <a:pt x="127" y="11"/>
                  <a:pt x="127" y="11"/>
                  <a:pt x="127" y="1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9" name="Freeform 1538">
            <a:extLst>
              <a:ext uri="{FF2B5EF4-FFF2-40B4-BE49-F238E27FC236}">
                <a16:creationId xmlns:a16="http://schemas.microsoft.com/office/drawing/2014/main" id="{5DDCDDAB-67D3-284B-9492-E43BA727B2E3}"/>
              </a:ext>
            </a:extLst>
          </p:cNvPr>
          <p:cNvSpPr/>
          <p:nvPr/>
        </p:nvSpPr>
        <p:spPr>
          <a:xfrm>
            <a:off x="6339193" y="503297"/>
            <a:ext cx="1728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" h="335">
                <a:moveTo>
                  <a:pt x="12" y="335"/>
                </a:moveTo>
                <a:lnTo>
                  <a:pt x="37" y="335"/>
                </a:lnTo>
                <a:cubicBezTo>
                  <a:pt x="43" y="335"/>
                  <a:pt x="49" y="330"/>
                  <a:pt x="49" y="323"/>
                </a:cubicBezTo>
                <a:lnTo>
                  <a:pt x="49" y="11"/>
                </a:lnTo>
                <a:cubicBezTo>
                  <a:pt x="49" y="5"/>
                  <a:pt x="43" y="0"/>
                  <a:pt x="37" y="0"/>
                </a:cubicBezTo>
                <a:lnTo>
                  <a:pt x="12" y="0"/>
                </a:lnTo>
                <a:cubicBezTo>
                  <a:pt x="6" y="0"/>
                  <a:pt x="0" y="5"/>
                  <a:pt x="0" y="11"/>
                </a:cubicBezTo>
                <a:lnTo>
                  <a:pt x="0" y="323"/>
                </a:lnTo>
                <a:cubicBezTo>
                  <a:pt x="0" y="330"/>
                  <a:pt x="6" y="335"/>
                  <a:pt x="12" y="3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40" name="Freeform 1539">
            <a:extLst>
              <a:ext uri="{FF2B5EF4-FFF2-40B4-BE49-F238E27FC236}">
                <a16:creationId xmlns:a16="http://schemas.microsoft.com/office/drawing/2014/main" id="{802F95F3-E004-6943-BC63-346FC6EA88CC}"/>
              </a:ext>
            </a:extLst>
          </p:cNvPr>
          <p:cNvSpPr/>
          <p:nvPr/>
        </p:nvSpPr>
        <p:spPr>
          <a:xfrm>
            <a:off x="6442512" y="502937"/>
            <a:ext cx="1728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" h="335">
                <a:moveTo>
                  <a:pt x="37" y="0"/>
                </a:moveTo>
                <a:lnTo>
                  <a:pt x="12" y="0"/>
                </a:lnTo>
                <a:cubicBezTo>
                  <a:pt x="6" y="0"/>
                  <a:pt x="0" y="5"/>
                  <a:pt x="0" y="12"/>
                </a:cubicBezTo>
                <a:lnTo>
                  <a:pt x="0" y="323"/>
                </a:lnTo>
                <a:cubicBezTo>
                  <a:pt x="0" y="330"/>
                  <a:pt x="6" y="335"/>
                  <a:pt x="12" y="335"/>
                </a:cubicBezTo>
                <a:lnTo>
                  <a:pt x="37" y="335"/>
                </a:lnTo>
                <a:cubicBezTo>
                  <a:pt x="43" y="335"/>
                  <a:pt x="49" y="330"/>
                  <a:pt x="49" y="323"/>
                </a:cubicBezTo>
                <a:lnTo>
                  <a:pt x="49" y="12"/>
                </a:lnTo>
                <a:cubicBezTo>
                  <a:pt x="49" y="5"/>
                  <a:pt x="43" y="0"/>
                  <a:pt x="3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41" name="Freeform 1540">
            <a:extLst>
              <a:ext uri="{FF2B5EF4-FFF2-40B4-BE49-F238E27FC236}">
                <a16:creationId xmlns:a16="http://schemas.microsoft.com/office/drawing/2014/main" id="{D0D00E9A-C566-224A-A30C-3C62D557388A}"/>
              </a:ext>
            </a:extLst>
          </p:cNvPr>
          <p:cNvSpPr/>
          <p:nvPr/>
        </p:nvSpPr>
        <p:spPr>
          <a:xfrm>
            <a:off x="6390673" y="502937"/>
            <a:ext cx="1728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" h="335">
                <a:moveTo>
                  <a:pt x="37" y="0"/>
                </a:moveTo>
                <a:lnTo>
                  <a:pt x="12" y="0"/>
                </a:lnTo>
                <a:cubicBezTo>
                  <a:pt x="6" y="0"/>
                  <a:pt x="0" y="5"/>
                  <a:pt x="0" y="12"/>
                </a:cubicBezTo>
                <a:lnTo>
                  <a:pt x="0" y="323"/>
                </a:lnTo>
                <a:cubicBezTo>
                  <a:pt x="0" y="330"/>
                  <a:pt x="6" y="335"/>
                  <a:pt x="12" y="335"/>
                </a:cubicBezTo>
                <a:lnTo>
                  <a:pt x="37" y="335"/>
                </a:lnTo>
                <a:cubicBezTo>
                  <a:pt x="43" y="335"/>
                  <a:pt x="49" y="330"/>
                  <a:pt x="49" y="323"/>
                </a:cubicBezTo>
                <a:lnTo>
                  <a:pt x="49" y="12"/>
                </a:lnTo>
                <a:cubicBezTo>
                  <a:pt x="49" y="5"/>
                  <a:pt x="43" y="0"/>
                  <a:pt x="3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42" name="Freeform 1541">
            <a:extLst>
              <a:ext uri="{FF2B5EF4-FFF2-40B4-BE49-F238E27FC236}">
                <a16:creationId xmlns:a16="http://schemas.microsoft.com/office/drawing/2014/main" id="{34305981-BC68-464E-BD06-FB841FA6622B}"/>
              </a:ext>
            </a:extLst>
          </p:cNvPr>
          <p:cNvSpPr/>
          <p:nvPr/>
        </p:nvSpPr>
        <p:spPr>
          <a:xfrm>
            <a:off x="6361513" y="502937"/>
            <a:ext cx="8640" cy="12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" h="336">
                <a:moveTo>
                  <a:pt x="13" y="0"/>
                </a:moveTo>
                <a:cubicBezTo>
                  <a:pt x="7" y="0"/>
                  <a:pt x="1" y="5"/>
                  <a:pt x="1" y="12"/>
                </a:cubicBezTo>
                <a:lnTo>
                  <a:pt x="0" y="324"/>
                </a:lnTo>
                <a:cubicBezTo>
                  <a:pt x="0" y="331"/>
                  <a:pt x="6" y="336"/>
                  <a:pt x="12" y="336"/>
                </a:cubicBezTo>
                <a:cubicBezTo>
                  <a:pt x="19" y="336"/>
                  <a:pt x="24" y="331"/>
                  <a:pt x="24" y="324"/>
                </a:cubicBezTo>
                <a:lnTo>
                  <a:pt x="25" y="12"/>
                </a:lnTo>
                <a:cubicBezTo>
                  <a:pt x="25" y="5"/>
                  <a:pt x="20" y="0"/>
                  <a:pt x="1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43" name="Freeform 1542">
            <a:extLst>
              <a:ext uri="{FF2B5EF4-FFF2-40B4-BE49-F238E27FC236}">
                <a16:creationId xmlns:a16="http://schemas.microsoft.com/office/drawing/2014/main" id="{0065F58D-8C1A-7546-AB6D-87C6C8F9D9B7}"/>
              </a:ext>
            </a:extLst>
          </p:cNvPr>
          <p:cNvSpPr/>
          <p:nvPr/>
        </p:nvSpPr>
        <p:spPr>
          <a:xfrm>
            <a:off x="6376273" y="502577"/>
            <a:ext cx="8280" cy="12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" h="336">
                <a:moveTo>
                  <a:pt x="13" y="0"/>
                </a:moveTo>
                <a:cubicBezTo>
                  <a:pt x="6" y="0"/>
                  <a:pt x="1" y="5"/>
                  <a:pt x="1" y="12"/>
                </a:cubicBezTo>
                <a:lnTo>
                  <a:pt x="0" y="324"/>
                </a:lnTo>
                <a:cubicBezTo>
                  <a:pt x="0" y="331"/>
                  <a:pt x="5" y="336"/>
                  <a:pt x="12" y="336"/>
                </a:cubicBezTo>
                <a:cubicBezTo>
                  <a:pt x="18" y="336"/>
                  <a:pt x="24" y="331"/>
                  <a:pt x="24" y="324"/>
                </a:cubicBezTo>
                <a:lnTo>
                  <a:pt x="24" y="12"/>
                </a:lnTo>
                <a:cubicBezTo>
                  <a:pt x="24" y="5"/>
                  <a:pt x="19" y="0"/>
                  <a:pt x="1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44" name="Freeform 1543">
            <a:extLst>
              <a:ext uri="{FF2B5EF4-FFF2-40B4-BE49-F238E27FC236}">
                <a16:creationId xmlns:a16="http://schemas.microsoft.com/office/drawing/2014/main" id="{AE9AF1F1-8FA6-094D-97E7-4FD44F662AC3}"/>
              </a:ext>
            </a:extLst>
          </p:cNvPr>
          <p:cNvSpPr/>
          <p:nvPr/>
        </p:nvSpPr>
        <p:spPr>
          <a:xfrm>
            <a:off x="6428833" y="502937"/>
            <a:ext cx="8640" cy="12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" h="336">
                <a:moveTo>
                  <a:pt x="13" y="0"/>
                </a:moveTo>
                <a:cubicBezTo>
                  <a:pt x="7" y="0"/>
                  <a:pt x="1" y="5"/>
                  <a:pt x="1" y="11"/>
                </a:cubicBezTo>
                <a:lnTo>
                  <a:pt x="0" y="324"/>
                </a:lnTo>
                <a:cubicBezTo>
                  <a:pt x="0" y="330"/>
                  <a:pt x="6" y="336"/>
                  <a:pt x="12" y="336"/>
                </a:cubicBezTo>
                <a:cubicBezTo>
                  <a:pt x="19" y="336"/>
                  <a:pt x="24" y="330"/>
                  <a:pt x="24" y="324"/>
                </a:cubicBezTo>
                <a:lnTo>
                  <a:pt x="25" y="11"/>
                </a:lnTo>
                <a:cubicBezTo>
                  <a:pt x="25" y="5"/>
                  <a:pt x="20" y="0"/>
                  <a:pt x="1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45" name="Freeform 1544">
            <a:extLst>
              <a:ext uri="{FF2B5EF4-FFF2-40B4-BE49-F238E27FC236}">
                <a16:creationId xmlns:a16="http://schemas.microsoft.com/office/drawing/2014/main" id="{31620957-D1D3-DC4E-8D21-AFFFE4559E01}"/>
              </a:ext>
            </a:extLst>
          </p:cNvPr>
          <p:cNvSpPr/>
          <p:nvPr/>
        </p:nvSpPr>
        <p:spPr>
          <a:xfrm>
            <a:off x="6414433" y="502577"/>
            <a:ext cx="8280" cy="12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" h="336">
                <a:moveTo>
                  <a:pt x="12" y="0"/>
                </a:moveTo>
                <a:cubicBezTo>
                  <a:pt x="6" y="0"/>
                  <a:pt x="0" y="6"/>
                  <a:pt x="0" y="12"/>
                </a:cubicBezTo>
                <a:lnTo>
                  <a:pt x="0" y="325"/>
                </a:lnTo>
                <a:cubicBezTo>
                  <a:pt x="0" y="331"/>
                  <a:pt x="5" y="336"/>
                  <a:pt x="11" y="336"/>
                </a:cubicBezTo>
                <a:cubicBezTo>
                  <a:pt x="18" y="336"/>
                  <a:pt x="23" y="331"/>
                  <a:pt x="23" y="325"/>
                </a:cubicBezTo>
                <a:lnTo>
                  <a:pt x="24" y="12"/>
                </a:lnTo>
                <a:cubicBezTo>
                  <a:pt x="24" y="6"/>
                  <a:pt x="19" y="0"/>
                  <a:pt x="1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46" name="Freeform 1545">
            <a:extLst>
              <a:ext uri="{FF2B5EF4-FFF2-40B4-BE49-F238E27FC236}">
                <a16:creationId xmlns:a16="http://schemas.microsoft.com/office/drawing/2014/main" id="{6842CDBF-9FE0-424C-B138-01A843F7ED8E}"/>
              </a:ext>
            </a:extLst>
          </p:cNvPr>
          <p:cNvSpPr/>
          <p:nvPr/>
        </p:nvSpPr>
        <p:spPr>
          <a:xfrm>
            <a:off x="6996192" y="348497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3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80" y="55"/>
                  <a:pt x="110" y="55"/>
                </a:cubicBezTo>
                <a:lnTo>
                  <a:pt x="172" y="55"/>
                </a:lnTo>
                <a:lnTo>
                  <a:pt x="200" y="98"/>
                </a:lnTo>
                <a:cubicBezTo>
                  <a:pt x="205" y="106"/>
                  <a:pt x="213" y="110"/>
                  <a:pt x="223" y="110"/>
                </a:cubicBezTo>
                <a:lnTo>
                  <a:pt x="439" y="110"/>
                </a:lnTo>
                <a:cubicBezTo>
                  <a:pt x="449" y="110"/>
                  <a:pt x="458" y="105"/>
                  <a:pt x="463" y="97"/>
                </a:cubicBezTo>
                <a:lnTo>
                  <a:pt x="488" y="55"/>
                </a:lnTo>
                <a:lnTo>
                  <a:pt x="546" y="55"/>
                </a:lnTo>
                <a:cubicBezTo>
                  <a:pt x="576" y="55"/>
                  <a:pt x="600" y="79"/>
                  <a:pt x="600" y="109"/>
                </a:cubicBezTo>
                <a:close/>
                <a:moveTo>
                  <a:pt x="546" y="0"/>
                </a:moveTo>
                <a:lnTo>
                  <a:pt x="110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47" name="Freeform 1546">
            <a:extLst>
              <a:ext uri="{FF2B5EF4-FFF2-40B4-BE49-F238E27FC236}">
                <a16:creationId xmlns:a16="http://schemas.microsoft.com/office/drawing/2014/main" id="{F91586DF-A2F7-4341-9B6B-C11302080306}"/>
              </a:ext>
            </a:extLst>
          </p:cNvPr>
          <p:cNvSpPr/>
          <p:nvPr/>
        </p:nvSpPr>
        <p:spPr>
          <a:xfrm>
            <a:off x="7032193" y="589337"/>
            <a:ext cx="882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6" h="141">
                <a:moveTo>
                  <a:pt x="228" y="105"/>
                </a:moveTo>
                <a:lnTo>
                  <a:pt x="35" y="105"/>
                </a:lnTo>
                <a:lnTo>
                  <a:pt x="35" y="18"/>
                </a:lnTo>
                <a:cubicBezTo>
                  <a:pt x="35" y="8"/>
                  <a:pt x="27" y="0"/>
                  <a:pt x="17" y="0"/>
                </a:cubicBezTo>
                <a:cubicBezTo>
                  <a:pt x="7" y="0"/>
                  <a:pt x="0" y="8"/>
                  <a:pt x="0" y="18"/>
                </a:cubicBezTo>
                <a:lnTo>
                  <a:pt x="0" y="123"/>
                </a:lnTo>
                <a:cubicBezTo>
                  <a:pt x="0" y="133"/>
                  <a:pt x="7" y="141"/>
                  <a:pt x="17" y="141"/>
                </a:cubicBezTo>
                <a:lnTo>
                  <a:pt x="228" y="141"/>
                </a:lnTo>
                <a:cubicBezTo>
                  <a:pt x="238" y="141"/>
                  <a:pt x="246" y="133"/>
                  <a:pt x="246" y="123"/>
                </a:cubicBezTo>
                <a:cubicBezTo>
                  <a:pt x="246" y="113"/>
                  <a:pt x="238" y="105"/>
                  <a:pt x="228" y="10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48" name="Freeform 1547">
            <a:extLst>
              <a:ext uri="{FF2B5EF4-FFF2-40B4-BE49-F238E27FC236}">
                <a16:creationId xmlns:a16="http://schemas.microsoft.com/office/drawing/2014/main" id="{F07BEBFF-73E2-CE4B-91F3-7E5778EC2385}"/>
              </a:ext>
            </a:extLst>
          </p:cNvPr>
          <p:cNvSpPr/>
          <p:nvPr/>
        </p:nvSpPr>
        <p:spPr>
          <a:xfrm>
            <a:off x="7107793" y="475577"/>
            <a:ext cx="88200" cy="5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6" h="142">
                <a:moveTo>
                  <a:pt x="18" y="36"/>
                </a:moveTo>
                <a:lnTo>
                  <a:pt x="210" y="36"/>
                </a:lnTo>
                <a:lnTo>
                  <a:pt x="210" y="124"/>
                </a:lnTo>
                <a:cubicBezTo>
                  <a:pt x="210" y="134"/>
                  <a:pt x="218" y="142"/>
                  <a:pt x="228" y="142"/>
                </a:cubicBezTo>
                <a:cubicBezTo>
                  <a:pt x="238" y="142"/>
                  <a:pt x="246" y="134"/>
                  <a:pt x="246" y="124"/>
                </a:cubicBezTo>
                <a:lnTo>
                  <a:pt x="246" y="18"/>
                </a:lnTo>
                <a:cubicBezTo>
                  <a:pt x="246" y="17"/>
                  <a:pt x="246" y="17"/>
                  <a:pt x="246" y="17"/>
                </a:cubicBezTo>
                <a:cubicBezTo>
                  <a:pt x="246" y="16"/>
                  <a:pt x="246" y="16"/>
                  <a:pt x="246" y="16"/>
                </a:cubicBezTo>
                <a:cubicBezTo>
                  <a:pt x="246" y="15"/>
                  <a:pt x="246" y="15"/>
                  <a:pt x="246" y="15"/>
                </a:cubicBezTo>
                <a:lnTo>
                  <a:pt x="245" y="14"/>
                </a:lnTo>
                <a:lnTo>
                  <a:pt x="245" y="13"/>
                </a:lnTo>
                <a:lnTo>
                  <a:pt x="245" y="12"/>
                </a:lnTo>
                <a:lnTo>
                  <a:pt x="244" y="11"/>
                </a:lnTo>
                <a:lnTo>
                  <a:pt x="244" y="10"/>
                </a:lnTo>
                <a:lnTo>
                  <a:pt x="243" y="9"/>
                </a:lnTo>
                <a:cubicBezTo>
                  <a:pt x="243" y="8"/>
                  <a:pt x="243" y="8"/>
                  <a:pt x="242" y="8"/>
                </a:cubicBezTo>
                <a:lnTo>
                  <a:pt x="242" y="7"/>
                </a:lnTo>
                <a:lnTo>
                  <a:pt x="241" y="7"/>
                </a:lnTo>
                <a:cubicBezTo>
                  <a:pt x="241" y="6"/>
                  <a:pt x="241" y="6"/>
                  <a:pt x="241" y="6"/>
                </a:cubicBezTo>
                <a:cubicBezTo>
                  <a:pt x="241" y="6"/>
                  <a:pt x="240" y="6"/>
                  <a:pt x="240" y="5"/>
                </a:cubicBezTo>
                <a:lnTo>
                  <a:pt x="239" y="5"/>
                </a:lnTo>
                <a:lnTo>
                  <a:pt x="239" y="4"/>
                </a:lnTo>
                <a:lnTo>
                  <a:pt x="238" y="4"/>
                </a:lnTo>
                <a:cubicBezTo>
                  <a:pt x="238" y="4"/>
                  <a:pt x="238" y="3"/>
                  <a:pt x="237" y="3"/>
                </a:cubicBezTo>
                <a:cubicBezTo>
                  <a:pt x="236" y="3"/>
                  <a:pt x="236" y="3"/>
                  <a:pt x="236" y="2"/>
                </a:cubicBezTo>
                <a:lnTo>
                  <a:pt x="235" y="2"/>
                </a:lnTo>
                <a:lnTo>
                  <a:pt x="234" y="2"/>
                </a:lnTo>
                <a:lnTo>
                  <a:pt x="233" y="1"/>
                </a:lnTo>
                <a:cubicBezTo>
                  <a:pt x="232" y="1"/>
                  <a:pt x="232" y="1"/>
                  <a:pt x="232" y="1"/>
                </a:cubicBezTo>
                <a:cubicBezTo>
                  <a:pt x="231" y="1"/>
                  <a:pt x="231" y="1"/>
                  <a:pt x="231" y="1"/>
                </a:cubicBezTo>
                <a:cubicBezTo>
                  <a:pt x="230" y="1"/>
                  <a:pt x="230" y="1"/>
                  <a:pt x="230" y="1"/>
                </a:cubicBezTo>
                <a:lnTo>
                  <a:pt x="229" y="1"/>
                </a:lnTo>
                <a:lnTo>
                  <a:pt x="228" y="1"/>
                </a:ln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49" name="Freeform 1548">
            <a:extLst>
              <a:ext uri="{FF2B5EF4-FFF2-40B4-BE49-F238E27FC236}">
                <a16:creationId xmlns:a16="http://schemas.microsoft.com/office/drawing/2014/main" id="{A715A448-7487-0C45-BADB-73E43A80AA3E}"/>
              </a:ext>
            </a:extLst>
          </p:cNvPr>
          <p:cNvSpPr/>
          <p:nvPr/>
        </p:nvSpPr>
        <p:spPr>
          <a:xfrm>
            <a:off x="7031833" y="475577"/>
            <a:ext cx="50760" cy="5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142">
                <a:moveTo>
                  <a:pt x="18" y="142"/>
                </a:moveTo>
                <a:lnTo>
                  <a:pt x="124" y="142"/>
                </a:lnTo>
                <a:cubicBezTo>
                  <a:pt x="134" y="142"/>
                  <a:pt x="142" y="134"/>
                  <a:pt x="142" y="124"/>
                </a:cubicBezTo>
                <a:lnTo>
                  <a:pt x="142" y="18"/>
                </a:lnTo>
                <a:cubicBezTo>
                  <a:pt x="142" y="8"/>
                  <a:pt x="134" y="0"/>
                  <a:pt x="124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24"/>
                </a:lnTo>
                <a:cubicBezTo>
                  <a:pt x="0" y="134"/>
                  <a:pt x="8" y="142"/>
                  <a:pt x="18" y="14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50" name="Freeform 1549">
            <a:extLst>
              <a:ext uri="{FF2B5EF4-FFF2-40B4-BE49-F238E27FC236}">
                <a16:creationId xmlns:a16="http://schemas.microsoft.com/office/drawing/2014/main" id="{FFA1AF0A-56B5-284D-A82E-C5B243285BFD}"/>
              </a:ext>
            </a:extLst>
          </p:cNvPr>
          <p:cNvSpPr/>
          <p:nvPr/>
        </p:nvSpPr>
        <p:spPr>
          <a:xfrm>
            <a:off x="7138033" y="581417"/>
            <a:ext cx="57960" cy="5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2" h="163">
                <a:moveTo>
                  <a:pt x="145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45"/>
                </a:lnTo>
                <a:cubicBezTo>
                  <a:pt x="0" y="155"/>
                  <a:pt x="8" y="163"/>
                  <a:pt x="18" y="163"/>
                </a:cubicBezTo>
                <a:lnTo>
                  <a:pt x="145" y="163"/>
                </a:lnTo>
                <a:cubicBezTo>
                  <a:pt x="154" y="163"/>
                  <a:pt x="162" y="155"/>
                  <a:pt x="162" y="145"/>
                </a:cubicBezTo>
                <a:lnTo>
                  <a:pt x="162" y="18"/>
                </a:lnTo>
                <a:cubicBezTo>
                  <a:pt x="162" y="8"/>
                  <a:pt x="154" y="0"/>
                  <a:pt x="14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51" name="Freeform 1550">
            <a:extLst>
              <a:ext uri="{FF2B5EF4-FFF2-40B4-BE49-F238E27FC236}">
                <a16:creationId xmlns:a16="http://schemas.microsoft.com/office/drawing/2014/main" id="{B2724D48-21BB-CC42-8900-C353E39C412E}"/>
              </a:ext>
            </a:extLst>
          </p:cNvPr>
          <p:cNvSpPr/>
          <p:nvPr/>
        </p:nvSpPr>
        <p:spPr>
          <a:xfrm>
            <a:off x="7091233" y="494657"/>
            <a:ext cx="313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9">
                <a:moveTo>
                  <a:pt x="17" y="89"/>
                </a:moveTo>
                <a:lnTo>
                  <a:pt x="70" y="89"/>
                </a:lnTo>
                <a:cubicBezTo>
                  <a:pt x="80" y="89"/>
                  <a:pt x="88" y="81"/>
                  <a:pt x="88" y="71"/>
                </a:cubicBez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1"/>
                  <a:pt x="8" y="89"/>
                  <a:pt x="17" y="8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52" name="Freeform 1551">
            <a:extLst>
              <a:ext uri="{FF2B5EF4-FFF2-40B4-BE49-F238E27FC236}">
                <a16:creationId xmlns:a16="http://schemas.microsoft.com/office/drawing/2014/main" id="{EDAC5EAF-BA04-D44B-B607-F6406891D8F3}"/>
              </a:ext>
            </a:extLst>
          </p:cNvPr>
          <p:cNvSpPr/>
          <p:nvPr/>
        </p:nvSpPr>
        <p:spPr>
          <a:xfrm>
            <a:off x="7051273" y="574937"/>
            <a:ext cx="5040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1" h="127">
                <a:moveTo>
                  <a:pt x="70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10"/>
                </a:lnTo>
                <a:cubicBezTo>
                  <a:pt x="0" y="120"/>
                  <a:pt x="8" y="127"/>
                  <a:pt x="18" y="127"/>
                </a:cubicBezTo>
                <a:lnTo>
                  <a:pt x="123" y="127"/>
                </a:lnTo>
                <a:cubicBezTo>
                  <a:pt x="133" y="127"/>
                  <a:pt x="141" y="120"/>
                  <a:pt x="141" y="110"/>
                </a:cubicBezTo>
                <a:lnTo>
                  <a:pt x="141" y="57"/>
                </a:lnTo>
                <a:cubicBezTo>
                  <a:pt x="141" y="47"/>
                  <a:pt x="133" y="39"/>
                  <a:pt x="123" y="39"/>
                </a:cubicBezTo>
                <a:lnTo>
                  <a:pt x="88" y="39"/>
                </a:ln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53" name="Freeform 1552">
            <a:extLst>
              <a:ext uri="{FF2B5EF4-FFF2-40B4-BE49-F238E27FC236}">
                <a16:creationId xmlns:a16="http://schemas.microsoft.com/office/drawing/2014/main" id="{9EB7C4E6-C925-124C-8A6F-441709EF6833}"/>
              </a:ext>
            </a:extLst>
          </p:cNvPr>
          <p:cNvSpPr/>
          <p:nvPr/>
        </p:nvSpPr>
        <p:spPr>
          <a:xfrm>
            <a:off x="7032193" y="541817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88" y="71"/>
                </a:move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1"/>
                  <a:pt x="8" y="88"/>
                  <a:pt x="17" y="88"/>
                </a:cubicBezTo>
                <a:lnTo>
                  <a:pt x="70" y="88"/>
                </a:lnTo>
                <a:cubicBezTo>
                  <a:pt x="80" y="88"/>
                  <a:pt x="88" y="81"/>
                  <a:pt x="88" y="7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54" name="Freeform 1553">
            <a:extLst>
              <a:ext uri="{FF2B5EF4-FFF2-40B4-BE49-F238E27FC236}">
                <a16:creationId xmlns:a16="http://schemas.microsoft.com/office/drawing/2014/main" id="{6A1E8D2B-7653-3B46-A268-1617DC4FD1EA}"/>
              </a:ext>
            </a:extLst>
          </p:cNvPr>
          <p:cNvSpPr/>
          <p:nvPr/>
        </p:nvSpPr>
        <p:spPr>
          <a:xfrm>
            <a:off x="7164672" y="545057"/>
            <a:ext cx="313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9">
                <a:moveTo>
                  <a:pt x="17" y="89"/>
                </a:moveTo>
                <a:lnTo>
                  <a:pt x="70" y="89"/>
                </a:lnTo>
                <a:cubicBezTo>
                  <a:pt x="80" y="89"/>
                  <a:pt x="88" y="81"/>
                  <a:pt x="88" y="71"/>
                </a:cubicBez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71"/>
                </a:lnTo>
                <a:cubicBezTo>
                  <a:pt x="0" y="81"/>
                  <a:pt x="7" y="89"/>
                  <a:pt x="17" y="8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55" name="Freeform 1554">
            <a:extLst>
              <a:ext uri="{FF2B5EF4-FFF2-40B4-BE49-F238E27FC236}">
                <a16:creationId xmlns:a16="http://schemas.microsoft.com/office/drawing/2014/main" id="{48A4CA88-3504-3D4E-8F31-B36737A56546}"/>
              </a:ext>
            </a:extLst>
          </p:cNvPr>
          <p:cNvSpPr/>
          <p:nvPr/>
        </p:nvSpPr>
        <p:spPr>
          <a:xfrm>
            <a:off x="7131193" y="494657"/>
            <a:ext cx="5004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0" h="128">
                <a:moveTo>
                  <a:pt x="140" y="110"/>
                </a:moveTo>
                <a:lnTo>
                  <a:pt x="140" y="18"/>
                </a:lnTo>
                <a:cubicBezTo>
                  <a:pt x="140" y="8"/>
                  <a:pt x="132" y="0"/>
                  <a:pt x="123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0"/>
                  <a:pt x="8" y="88"/>
                  <a:pt x="18" y="88"/>
                </a:cubicBezTo>
                <a:lnTo>
                  <a:pt x="52" y="88"/>
                </a:lnTo>
                <a:lnTo>
                  <a:pt x="52" y="110"/>
                </a:lnTo>
                <a:cubicBezTo>
                  <a:pt x="52" y="120"/>
                  <a:pt x="60" y="128"/>
                  <a:pt x="70" y="128"/>
                </a:cubicBezTo>
                <a:lnTo>
                  <a:pt x="123" y="128"/>
                </a:lnTo>
                <a:cubicBezTo>
                  <a:pt x="132" y="128"/>
                  <a:pt x="140" y="120"/>
                  <a:pt x="140" y="1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56" name="Freeform 1555">
            <a:extLst>
              <a:ext uri="{FF2B5EF4-FFF2-40B4-BE49-F238E27FC236}">
                <a16:creationId xmlns:a16="http://schemas.microsoft.com/office/drawing/2014/main" id="{C00FF395-B4F4-1A4B-BD57-B5E2C08AC239}"/>
              </a:ext>
            </a:extLst>
          </p:cNvPr>
          <p:cNvSpPr/>
          <p:nvPr/>
        </p:nvSpPr>
        <p:spPr>
          <a:xfrm>
            <a:off x="7085473" y="547937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7" y="56"/>
                </a:move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7"/>
                </a:lnTo>
                <a:cubicBezTo>
                  <a:pt x="56" y="8"/>
                  <a:pt x="48" y="0"/>
                  <a:pt x="38" y="0"/>
                </a:cubicBezTo>
                <a:lnTo>
                  <a:pt x="17" y="0"/>
                </a:lnTo>
                <a:cubicBezTo>
                  <a:pt x="8" y="0"/>
                  <a:pt x="0" y="8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7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57" name="Freeform 1556">
            <a:extLst>
              <a:ext uri="{FF2B5EF4-FFF2-40B4-BE49-F238E27FC236}">
                <a16:creationId xmlns:a16="http://schemas.microsoft.com/office/drawing/2014/main" id="{0C856D38-4830-3549-86FF-1666EE8E76C2}"/>
              </a:ext>
            </a:extLst>
          </p:cNvPr>
          <p:cNvSpPr/>
          <p:nvPr/>
        </p:nvSpPr>
        <p:spPr>
          <a:xfrm>
            <a:off x="7104193" y="528497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56" y="38"/>
                </a:move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58" name="Freeform 1557">
            <a:extLst>
              <a:ext uri="{FF2B5EF4-FFF2-40B4-BE49-F238E27FC236}">
                <a16:creationId xmlns:a16="http://schemas.microsoft.com/office/drawing/2014/main" id="{2B35B221-19AE-4142-BDE9-EA4C6B2E7809}"/>
              </a:ext>
            </a:extLst>
          </p:cNvPr>
          <p:cNvSpPr/>
          <p:nvPr/>
        </p:nvSpPr>
        <p:spPr>
          <a:xfrm>
            <a:off x="7119313" y="562697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6" y="18"/>
                </a:move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9"/>
                  <a:pt x="8" y="57"/>
                  <a:pt x="18" y="57"/>
                </a:cubicBezTo>
                <a:lnTo>
                  <a:pt x="38" y="57"/>
                </a:lnTo>
                <a:cubicBezTo>
                  <a:pt x="48" y="57"/>
                  <a:pt x="56" y="49"/>
                  <a:pt x="56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59" name="Freeform 1558">
            <a:extLst>
              <a:ext uri="{FF2B5EF4-FFF2-40B4-BE49-F238E27FC236}">
                <a16:creationId xmlns:a16="http://schemas.microsoft.com/office/drawing/2014/main" id="{D748C0AE-99AF-214B-AECA-8BA8DF56AE6E}"/>
              </a:ext>
            </a:extLst>
          </p:cNvPr>
          <p:cNvSpPr/>
          <p:nvPr/>
        </p:nvSpPr>
        <p:spPr>
          <a:xfrm>
            <a:off x="7138393" y="543977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7" y="0"/>
                </a:move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7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60" name="Freeform 1559">
            <a:extLst>
              <a:ext uri="{FF2B5EF4-FFF2-40B4-BE49-F238E27FC236}">
                <a16:creationId xmlns:a16="http://schemas.microsoft.com/office/drawing/2014/main" id="{8E65B32A-C861-044E-8201-3102DD29325B}"/>
              </a:ext>
            </a:extLst>
          </p:cNvPr>
          <p:cNvSpPr/>
          <p:nvPr/>
        </p:nvSpPr>
        <p:spPr>
          <a:xfrm>
            <a:off x="7096633" y="570257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9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61" name="Freeform 1560">
            <a:extLst>
              <a:ext uri="{FF2B5EF4-FFF2-40B4-BE49-F238E27FC236}">
                <a16:creationId xmlns:a16="http://schemas.microsoft.com/office/drawing/2014/main" id="{55D6A26B-C339-9B41-A983-9C653BD6C37D}"/>
              </a:ext>
            </a:extLst>
          </p:cNvPr>
          <p:cNvSpPr/>
          <p:nvPr/>
        </p:nvSpPr>
        <p:spPr>
          <a:xfrm>
            <a:off x="1943953" y="6832457"/>
            <a:ext cx="32544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904">
                <a:moveTo>
                  <a:pt x="515" y="597"/>
                </a:moveTo>
                <a:cubicBezTo>
                  <a:pt x="496" y="610"/>
                  <a:pt x="471" y="616"/>
                  <a:pt x="445" y="616"/>
                </a:cubicBezTo>
                <a:cubicBezTo>
                  <a:pt x="419" y="616"/>
                  <a:pt x="391" y="611"/>
                  <a:pt x="364" y="599"/>
                </a:cubicBezTo>
                <a:cubicBezTo>
                  <a:pt x="353" y="594"/>
                  <a:pt x="348" y="582"/>
                  <a:pt x="353" y="571"/>
                </a:cubicBezTo>
                <a:cubicBezTo>
                  <a:pt x="358" y="560"/>
                  <a:pt x="370" y="555"/>
                  <a:pt x="381" y="560"/>
                </a:cubicBezTo>
                <a:cubicBezTo>
                  <a:pt x="423" y="578"/>
                  <a:pt x="466" y="579"/>
                  <a:pt x="492" y="562"/>
                </a:cubicBezTo>
                <a:cubicBezTo>
                  <a:pt x="506" y="553"/>
                  <a:pt x="513" y="540"/>
                  <a:pt x="513" y="524"/>
                </a:cubicBezTo>
                <a:cubicBezTo>
                  <a:pt x="513" y="504"/>
                  <a:pt x="476" y="485"/>
                  <a:pt x="443" y="469"/>
                </a:cubicBezTo>
                <a:cubicBezTo>
                  <a:pt x="422" y="458"/>
                  <a:pt x="401" y="448"/>
                  <a:pt x="385" y="435"/>
                </a:cubicBezTo>
                <a:cubicBezTo>
                  <a:pt x="362" y="418"/>
                  <a:pt x="351" y="399"/>
                  <a:pt x="351" y="377"/>
                </a:cubicBezTo>
                <a:cubicBezTo>
                  <a:pt x="351" y="347"/>
                  <a:pt x="365" y="320"/>
                  <a:pt x="391" y="303"/>
                </a:cubicBezTo>
                <a:cubicBezTo>
                  <a:pt x="429" y="278"/>
                  <a:pt x="486" y="277"/>
                  <a:pt x="541" y="300"/>
                </a:cubicBezTo>
                <a:cubicBezTo>
                  <a:pt x="552" y="304"/>
                  <a:pt x="556" y="317"/>
                  <a:pt x="552" y="327"/>
                </a:cubicBezTo>
                <a:cubicBezTo>
                  <a:pt x="547" y="338"/>
                  <a:pt x="535" y="343"/>
                  <a:pt x="524" y="339"/>
                </a:cubicBezTo>
                <a:cubicBezTo>
                  <a:pt x="483" y="321"/>
                  <a:pt x="440" y="321"/>
                  <a:pt x="414" y="338"/>
                </a:cubicBezTo>
                <a:cubicBezTo>
                  <a:pt x="400" y="347"/>
                  <a:pt x="393" y="361"/>
                  <a:pt x="393" y="377"/>
                </a:cubicBezTo>
                <a:cubicBezTo>
                  <a:pt x="393" y="397"/>
                  <a:pt x="430" y="415"/>
                  <a:pt x="462" y="431"/>
                </a:cubicBezTo>
                <a:cubicBezTo>
                  <a:pt x="483" y="441"/>
                  <a:pt x="504" y="452"/>
                  <a:pt x="521" y="465"/>
                </a:cubicBezTo>
                <a:cubicBezTo>
                  <a:pt x="544" y="483"/>
                  <a:pt x="555" y="502"/>
                  <a:pt x="555" y="524"/>
                </a:cubicBezTo>
                <a:cubicBezTo>
                  <a:pt x="555" y="555"/>
                  <a:pt x="541" y="581"/>
                  <a:pt x="515" y="597"/>
                </a:cubicBezTo>
                <a:close/>
                <a:moveTo>
                  <a:pt x="473" y="678"/>
                </a:moveTo>
                <a:cubicBezTo>
                  <a:pt x="473" y="689"/>
                  <a:pt x="464" y="699"/>
                  <a:pt x="452" y="699"/>
                </a:cubicBezTo>
                <a:cubicBezTo>
                  <a:pt x="440" y="699"/>
                  <a:pt x="431" y="689"/>
                  <a:pt x="431" y="678"/>
                </a:cubicBezTo>
                <a:lnTo>
                  <a:pt x="431" y="645"/>
                </a:lnTo>
                <a:cubicBezTo>
                  <a:pt x="431" y="634"/>
                  <a:pt x="440" y="624"/>
                  <a:pt x="452" y="624"/>
                </a:cubicBezTo>
                <a:cubicBezTo>
                  <a:pt x="464" y="624"/>
                  <a:pt x="473" y="634"/>
                  <a:pt x="473" y="645"/>
                </a:cubicBezTo>
                <a:close/>
                <a:moveTo>
                  <a:pt x="431" y="222"/>
                </a:moveTo>
                <a:cubicBezTo>
                  <a:pt x="431" y="210"/>
                  <a:pt x="440" y="200"/>
                  <a:pt x="452" y="200"/>
                </a:cubicBezTo>
                <a:cubicBezTo>
                  <a:pt x="464" y="200"/>
                  <a:pt x="473" y="210"/>
                  <a:pt x="473" y="222"/>
                </a:cubicBezTo>
                <a:lnTo>
                  <a:pt x="473" y="254"/>
                </a:lnTo>
                <a:cubicBezTo>
                  <a:pt x="473" y="266"/>
                  <a:pt x="464" y="275"/>
                  <a:pt x="452" y="275"/>
                </a:cubicBezTo>
                <a:cubicBezTo>
                  <a:pt x="440" y="275"/>
                  <a:pt x="431" y="266"/>
                  <a:pt x="431" y="254"/>
                </a:cubicBezTo>
                <a:close/>
                <a:moveTo>
                  <a:pt x="772" y="132"/>
                </a:moveTo>
                <a:cubicBezTo>
                  <a:pt x="687" y="47"/>
                  <a:pt x="573" y="0"/>
                  <a:pt x="453" y="0"/>
                </a:cubicBezTo>
                <a:cubicBezTo>
                  <a:pt x="332" y="0"/>
                  <a:pt x="218" y="47"/>
                  <a:pt x="133" y="132"/>
                </a:cubicBezTo>
                <a:cubicBezTo>
                  <a:pt x="47" y="218"/>
                  <a:pt x="0" y="331"/>
                  <a:pt x="0" y="452"/>
                </a:cubicBezTo>
                <a:cubicBezTo>
                  <a:pt x="0" y="573"/>
                  <a:pt x="47" y="686"/>
                  <a:pt x="133" y="772"/>
                </a:cubicBezTo>
                <a:cubicBezTo>
                  <a:pt x="218" y="857"/>
                  <a:pt x="332" y="904"/>
                  <a:pt x="453" y="904"/>
                </a:cubicBezTo>
                <a:cubicBezTo>
                  <a:pt x="573" y="904"/>
                  <a:pt x="687" y="857"/>
                  <a:pt x="772" y="772"/>
                </a:cubicBezTo>
                <a:cubicBezTo>
                  <a:pt x="858" y="686"/>
                  <a:pt x="905" y="573"/>
                  <a:pt x="905" y="452"/>
                </a:cubicBezTo>
                <a:cubicBezTo>
                  <a:pt x="905" y="331"/>
                  <a:pt x="858" y="218"/>
                  <a:pt x="772" y="1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62" name="Freeform 1561">
            <a:extLst>
              <a:ext uri="{FF2B5EF4-FFF2-40B4-BE49-F238E27FC236}">
                <a16:creationId xmlns:a16="http://schemas.microsoft.com/office/drawing/2014/main" id="{B5C4328B-B6A8-D74E-A4F6-99FDE0DEFD8C}"/>
              </a:ext>
            </a:extLst>
          </p:cNvPr>
          <p:cNvSpPr/>
          <p:nvPr/>
        </p:nvSpPr>
        <p:spPr>
          <a:xfrm>
            <a:off x="2607793" y="6832457"/>
            <a:ext cx="428760" cy="36323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1010">
                <a:moveTo>
                  <a:pt x="993" y="955"/>
                </a:moveTo>
                <a:lnTo>
                  <a:pt x="805" y="955"/>
                </a:lnTo>
                <a:lnTo>
                  <a:pt x="805" y="670"/>
                </a:lnTo>
                <a:cubicBezTo>
                  <a:pt x="805" y="650"/>
                  <a:pt x="790" y="633"/>
                  <a:pt x="771" y="633"/>
                </a:cubicBezTo>
                <a:lnTo>
                  <a:pt x="420" y="633"/>
                </a:lnTo>
                <a:cubicBezTo>
                  <a:pt x="401" y="633"/>
                  <a:pt x="386" y="650"/>
                  <a:pt x="386" y="670"/>
                </a:cubicBezTo>
                <a:lnTo>
                  <a:pt x="386" y="955"/>
                </a:lnTo>
                <a:lnTo>
                  <a:pt x="199" y="955"/>
                </a:lnTo>
                <a:lnTo>
                  <a:pt x="199" y="358"/>
                </a:lnTo>
                <a:lnTo>
                  <a:pt x="596" y="62"/>
                </a:lnTo>
                <a:lnTo>
                  <a:pt x="993" y="358"/>
                </a:lnTo>
                <a:close/>
                <a:moveTo>
                  <a:pt x="441" y="689"/>
                </a:moveTo>
                <a:lnTo>
                  <a:pt x="750" y="689"/>
                </a:lnTo>
                <a:lnTo>
                  <a:pt x="750" y="955"/>
                </a:lnTo>
                <a:lnTo>
                  <a:pt x="441" y="955"/>
                </a:lnTo>
                <a:close/>
                <a:moveTo>
                  <a:pt x="1181" y="430"/>
                </a:moveTo>
                <a:lnTo>
                  <a:pt x="613" y="5"/>
                </a:lnTo>
                <a:cubicBezTo>
                  <a:pt x="603" y="-2"/>
                  <a:pt x="589" y="-2"/>
                  <a:pt x="579" y="5"/>
                </a:cubicBezTo>
                <a:lnTo>
                  <a:pt x="11" y="430"/>
                </a:lnTo>
                <a:cubicBezTo>
                  <a:pt x="-1" y="439"/>
                  <a:pt x="-4" y="456"/>
                  <a:pt x="5" y="468"/>
                </a:cubicBezTo>
                <a:cubicBezTo>
                  <a:pt x="15" y="481"/>
                  <a:pt x="32" y="483"/>
                  <a:pt x="44" y="474"/>
                </a:cubicBezTo>
                <a:lnTo>
                  <a:pt x="144" y="399"/>
                </a:lnTo>
                <a:lnTo>
                  <a:pt x="144" y="967"/>
                </a:lnTo>
                <a:cubicBezTo>
                  <a:pt x="144" y="991"/>
                  <a:pt x="163" y="1010"/>
                  <a:pt x="187" y="1010"/>
                </a:cubicBezTo>
                <a:lnTo>
                  <a:pt x="420" y="1010"/>
                </a:lnTo>
                <a:lnTo>
                  <a:pt x="771" y="1010"/>
                </a:lnTo>
                <a:lnTo>
                  <a:pt x="1005" y="1010"/>
                </a:lnTo>
                <a:cubicBezTo>
                  <a:pt x="1029" y="1010"/>
                  <a:pt x="1048" y="991"/>
                  <a:pt x="1048" y="967"/>
                </a:cubicBezTo>
                <a:lnTo>
                  <a:pt x="1048" y="399"/>
                </a:lnTo>
                <a:lnTo>
                  <a:pt x="1148" y="474"/>
                </a:lnTo>
                <a:cubicBezTo>
                  <a:pt x="1153" y="478"/>
                  <a:pt x="1159" y="480"/>
                  <a:pt x="1165" y="480"/>
                </a:cubicBezTo>
                <a:cubicBezTo>
                  <a:pt x="1173" y="480"/>
                  <a:pt x="1181" y="476"/>
                  <a:pt x="1187" y="468"/>
                </a:cubicBezTo>
                <a:cubicBezTo>
                  <a:pt x="1196" y="456"/>
                  <a:pt x="1193" y="439"/>
                  <a:pt x="1181" y="4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63" name="Freeform 1562">
            <a:extLst>
              <a:ext uri="{FF2B5EF4-FFF2-40B4-BE49-F238E27FC236}">
                <a16:creationId xmlns:a16="http://schemas.microsoft.com/office/drawing/2014/main" id="{BF66206A-1639-1F4B-955D-17EE1104EBAF}"/>
              </a:ext>
            </a:extLst>
          </p:cNvPr>
          <p:cNvSpPr/>
          <p:nvPr/>
        </p:nvSpPr>
        <p:spPr>
          <a:xfrm>
            <a:off x="3376032" y="6865937"/>
            <a:ext cx="286920" cy="28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98" h="798">
                <a:moveTo>
                  <a:pt x="770" y="372"/>
                </a:moveTo>
                <a:lnTo>
                  <a:pt x="432" y="372"/>
                </a:lnTo>
                <a:lnTo>
                  <a:pt x="491" y="38"/>
                </a:lnTo>
                <a:cubicBezTo>
                  <a:pt x="492" y="31"/>
                  <a:pt x="490" y="23"/>
                  <a:pt x="486" y="18"/>
                </a:cubicBezTo>
                <a:cubicBezTo>
                  <a:pt x="482" y="12"/>
                  <a:pt x="475" y="7"/>
                  <a:pt x="468" y="6"/>
                </a:cubicBezTo>
                <a:cubicBezTo>
                  <a:pt x="445" y="2"/>
                  <a:pt x="422" y="0"/>
                  <a:pt x="399" y="0"/>
                </a:cubicBezTo>
                <a:cubicBezTo>
                  <a:pt x="293" y="0"/>
                  <a:pt x="193" y="42"/>
                  <a:pt x="117" y="117"/>
                </a:cubicBezTo>
                <a:cubicBezTo>
                  <a:pt x="42" y="193"/>
                  <a:pt x="0" y="293"/>
                  <a:pt x="0" y="399"/>
                </a:cubicBezTo>
                <a:cubicBezTo>
                  <a:pt x="0" y="505"/>
                  <a:pt x="42" y="605"/>
                  <a:pt x="117" y="681"/>
                </a:cubicBezTo>
                <a:cubicBezTo>
                  <a:pt x="193" y="756"/>
                  <a:pt x="293" y="798"/>
                  <a:pt x="399" y="798"/>
                </a:cubicBezTo>
                <a:cubicBezTo>
                  <a:pt x="505" y="798"/>
                  <a:pt x="605" y="756"/>
                  <a:pt x="681" y="681"/>
                </a:cubicBezTo>
                <a:cubicBezTo>
                  <a:pt x="756" y="605"/>
                  <a:pt x="798" y="505"/>
                  <a:pt x="798" y="399"/>
                </a:cubicBezTo>
                <a:cubicBezTo>
                  <a:pt x="798" y="384"/>
                  <a:pt x="786" y="372"/>
                  <a:pt x="770" y="3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64" name="Freeform 1563">
            <a:extLst>
              <a:ext uri="{FF2B5EF4-FFF2-40B4-BE49-F238E27FC236}">
                <a16:creationId xmlns:a16="http://schemas.microsoft.com/office/drawing/2014/main" id="{558E6B34-83A0-3C4F-9EAC-568F03C1EA44}"/>
              </a:ext>
            </a:extLst>
          </p:cNvPr>
          <p:cNvSpPr/>
          <p:nvPr/>
        </p:nvSpPr>
        <p:spPr>
          <a:xfrm>
            <a:off x="3546313" y="6837137"/>
            <a:ext cx="154440" cy="15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0" h="425">
                <a:moveTo>
                  <a:pt x="336" y="138"/>
                </a:moveTo>
                <a:cubicBezTo>
                  <a:pt x="275" y="65"/>
                  <a:pt x="190" y="17"/>
                  <a:pt x="97" y="0"/>
                </a:cubicBezTo>
                <a:cubicBezTo>
                  <a:pt x="90" y="-1"/>
                  <a:pt x="83" y="1"/>
                  <a:pt x="76" y="5"/>
                </a:cubicBezTo>
                <a:cubicBezTo>
                  <a:pt x="71" y="9"/>
                  <a:pt x="66" y="15"/>
                  <a:pt x="65" y="23"/>
                </a:cubicBezTo>
                <a:lnTo>
                  <a:pt x="0" y="392"/>
                </a:lnTo>
                <a:cubicBezTo>
                  <a:pt x="-1" y="400"/>
                  <a:pt x="1" y="409"/>
                  <a:pt x="6" y="415"/>
                </a:cubicBezTo>
                <a:cubicBezTo>
                  <a:pt x="11" y="421"/>
                  <a:pt x="19" y="425"/>
                  <a:pt x="27" y="425"/>
                </a:cubicBezTo>
                <a:lnTo>
                  <a:pt x="403" y="425"/>
                </a:lnTo>
                <a:cubicBezTo>
                  <a:pt x="418" y="425"/>
                  <a:pt x="430" y="412"/>
                  <a:pt x="430" y="397"/>
                </a:cubicBezTo>
                <a:cubicBezTo>
                  <a:pt x="430" y="302"/>
                  <a:pt x="397" y="210"/>
                  <a:pt x="336" y="13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65" name="Freeform 1564">
            <a:extLst>
              <a:ext uri="{FF2B5EF4-FFF2-40B4-BE49-F238E27FC236}">
                <a16:creationId xmlns:a16="http://schemas.microsoft.com/office/drawing/2014/main" id="{DB184C5A-DAF0-BD4E-B2C5-C0837EA30D6A}"/>
              </a:ext>
            </a:extLst>
          </p:cNvPr>
          <p:cNvSpPr/>
          <p:nvPr/>
        </p:nvSpPr>
        <p:spPr>
          <a:xfrm>
            <a:off x="4115473" y="7036936"/>
            <a:ext cx="70560" cy="12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336">
                <a:moveTo>
                  <a:pt x="170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309"/>
                </a:lnTo>
                <a:cubicBezTo>
                  <a:pt x="0" y="324"/>
                  <a:pt x="13" y="336"/>
                  <a:pt x="28" y="336"/>
                </a:cubicBezTo>
                <a:lnTo>
                  <a:pt x="170" y="336"/>
                </a:lnTo>
                <a:cubicBezTo>
                  <a:pt x="185" y="336"/>
                  <a:pt x="197" y="324"/>
                  <a:pt x="197" y="309"/>
                </a:cubicBezTo>
                <a:lnTo>
                  <a:pt x="197" y="28"/>
                </a:lnTo>
                <a:cubicBezTo>
                  <a:pt x="197" y="13"/>
                  <a:pt x="185" y="0"/>
                  <a:pt x="1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66" name="Freeform 1565">
            <a:extLst>
              <a:ext uri="{FF2B5EF4-FFF2-40B4-BE49-F238E27FC236}">
                <a16:creationId xmlns:a16="http://schemas.microsoft.com/office/drawing/2014/main" id="{A49AF7AC-8372-3C45-B413-26B3FBAF33C6}"/>
              </a:ext>
            </a:extLst>
          </p:cNvPr>
          <p:cNvSpPr/>
          <p:nvPr/>
        </p:nvSpPr>
        <p:spPr>
          <a:xfrm>
            <a:off x="4217352" y="6933977"/>
            <a:ext cx="70560" cy="22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622">
                <a:moveTo>
                  <a:pt x="169" y="0"/>
                </a:move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lnTo>
                  <a:pt x="0" y="595"/>
                </a:lnTo>
                <a:cubicBezTo>
                  <a:pt x="0" y="610"/>
                  <a:pt x="12" y="622"/>
                  <a:pt x="27" y="622"/>
                </a:cubicBezTo>
                <a:lnTo>
                  <a:pt x="169" y="622"/>
                </a:lnTo>
                <a:cubicBezTo>
                  <a:pt x="185" y="622"/>
                  <a:pt x="197" y="610"/>
                  <a:pt x="197" y="595"/>
                </a:cubicBezTo>
                <a:lnTo>
                  <a:pt x="197" y="28"/>
                </a:lnTo>
                <a:cubicBezTo>
                  <a:pt x="197" y="12"/>
                  <a:pt x="185" y="0"/>
                  <a:pt x="16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67" name="Freeform 1566">
            <a:extLst>
              <a:ext uri="{FF2B5EF4-FFF2-40B4-BE49-F238E27FC236}">
                <a16:creationId xmlns:a16="http://schemas.microsoft.com/office/drawing/2014/main" id="{007B27F3-5B09-874F-878B-6CA9254CF678}"/>
              </a:ext>
            </a:extLst>
          </p:cNvPr>
          <p:cNvSpPr/>
          <p:nvPr/>
        </p:nvSpPr>
        <p:spPr>
          <a:xfrm>
            <a:off x="4317793" y="6832457"/>
            <a:ext cx="7164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0" h="904">
                <a:moveTo>
                  <a:pt x="173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877"/>
                </a:lnTo>
                <a:cubicBezTo>
                  <a:pt x="0" y="892"/>
                  <a:pt x="13" y="904"/>
                  <a:pt x="28" y="904"/>
                </a:cubicBezTo>
                <a:lnTo>
                  <a:pt x="173" y="904"/>
                </a:lnTo>
                <a:cubicBezTo>
                  <a:pt x="188" y="904"/>
                  <a:pt x="200" y="892"/>
                  <a:pt x="200" y="877"/>
                </a:cubicBezTo>
                <a:lnTo>
                  <a:pt x="200" y="27"/>
                </a:lnTo>
                <a:cubicBezTo>
                  <a:pt x="200" y="12"/>
                  <a:pt x="188" y="0"/>
                  <a:pt x="17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68" name="Freeform 1567">
            <a:extLst>
              <a:ext uri="{FF2B5EF4-FFF2-40B4-BE49-F238E27FC236}">
                <a16:creationId xmlns:a16="http://schemas.microsoft.com/office/drawing/2014/main" id="{EFD97596-63D0-9142-8BD0-A01C598520B8}"/>
              </a:ext>
            </a:extLst>
          </p:cNvPr>
          <p:cNvSpPr/>
          <p:nvPr/>
        </p:nvSpPr>
        <p:spPr>
          <a:xfrm>
            <a:off x="4889113" y="7007777"/>
            <a:ext cx="164880" cy="20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9" h="561">
                <a:moveTo>
                  <a:pt x="423" y="496"/>
                </a:moveTo>
                <a:cubicBezTo>
                  <a:pt x="412" y="507"/>
                  <a:pt x="345" y="525"/>
                  <a:pt x="230" y="525"/>
                </a:cubicBezTo>
                <a:cubicBezTo>
                  <a:pt x="114" y="525"/>
                  <a:pt x="48" y="507"/>
                  <a:pt x="36" y="497"/>
                </a:cubicBezTo>
                <a:lnTo>
                  <a:pt x="36" y="449"/>
                </a:lnTo>
                <a:cubicBezTo>
                  <a:pt x="48" y="454"/>
                  <a:pt x="60" y="457"/>
                  <a:pt x="72" y="459"/>
                </a:cubicBezTo>
                <a:cubicBezTo>
                  <a:pt x="109" y="468"/>
                  <a:pt x="160" y="473"/>
                  <a:pt x="214" y="473"/>
                </a:cubicBezTo>
                <a:cubicBezTo>
                  <a:pt x="224" y="474"/>
                  <a:pt x="235" y="474"/>
                  <a:pt x="245" y="473"/>
                </a:cubicBezTo>
                <a:cubicBezTo>
                  <a:pt x="300" y="473"/>
                  <a:pt x="350" y="468"/>
                  <a:pt x="388" y="459"/>
                </a:cubicBezTo>
                <a:cubicBezTo>
                  <a:pt x="399" y="457"/>
                  <a:pt x="412" y="454"/>
                  <a:pt x="423" y="449"/>
                </a:cubicBezTo>
                <a:close/>
                <a:moveTo>
                  <a:pt x="230" y="36"/>
                </a:moveTo>
                <a:cubicBezTo>
                  <a:pt x="335" y="36"/>
                  <a:pt x="400" y="51"/>
                  <a:pt x="419" y="62"/>
                </a:cubicBezTo>
                <a:lnTo>
                  <a:pt x="418" y="62"/>
                </a:lnTo>
                <a:lnTo>
                  <a:pt x="418" y="63"/>
                </a:lnTo>
                <a:cubicBezTo>
                  <a:pt x="417" y="63"/>
                  <a:pt x="417" y="63"/>
                  <a:pt x="417" y="63"/>
                </a:cubicBezTo>
                <a:cubicBezTo>
                  <a:pt x="416" y="63"/>
                  <a:pt x="416" y="63"/>
                  <a:pt x="416" y="63"/>
                </a:cubicBezTo>
                <a:lnTo>
                  <a:pt x="415" y="64"/>
                </a:lnTo>
                <a:lnTo>
                  <a:pt x="414" y="64"/>
                </a:lnTo>
                <a:lnTo>
                  <a:pt x="413" y="65"/>
                </a:lnTo>
                <a:lnTo>
                  <a:pt x="412" y="65"/>
                </a:lnTo>
                <a:cubicBezTo>
                  <a:pt x="412" y="65"/>
                  <a:pt x="411" y="65"/>
                  <a:pt x="411" y="66"/>
                </a:cubicBezTo>
                <a:lnTo>
                  <a:pt x="410" y="66"/>
                </a:lnTo>
                <a:cubicBezTo>
                  <a:pt x="410" y="66"/>
                  <a:pt x="409" y="66"/>
                  <a:pt x="408" y="66"/>
                </a:cubicBezTo>
                <a:cubicBezTo>
                  <a:pt x="408" y="67"/>
                  <a:pt x="408" y="67"/>
                  <a:pt x="408" y="67"/>
                </a:cubicBezTo>
                <a:cubicBezTo>
                  <a:pt x="407" y="67"/>
                  <a:pt x="407" y="67"/>
                  <a:pt x="406" y="67"/>
                </a:cubicBezTo>
                <a:cubicBezTo>
                  <a:pt x="406" y="68"/>
                  <a:pt x="406" y="68"/>
                  <a:pt x="405" y="68"/>
                </a:cubicBezTo>
                <a:cubicBezTo>
                  <a:pt x="405" y="68"/>
                  <a:pt x="404" y="68"/>
                  <a:pt x="403" y="68"/>
                </a:cubicBezTo>
                <a:lnTo>
                  <a:pt x="402" y="69"/>
                </a:lnTo>
                <a:cubicBezTo>
                  <a:pt x="401" y="69"/>
                  <a:pt x="401" y="69"/>
                  <a:pt x="400" y="69"/>
                </a:cubicBezTo>
                <a:cubicBezTo>
                  <a:pt x="400" y="69"/>
                  <a:pt x="400" y="70"/>
                  <a:pt x="399" y="70"/>
                </a:cubicBezTo>
                <a:cubicBezTo>
                  <a:pt x="398" y="70"/>
                  <a:pt x="397" y="70"/>
                  <a:pt x="396" y="70"/>
                </a:cubicBezTo>
                <a:lnTo>
                  <a:pt x="396" y="71"/>
                </a:lnTo>
                <a:cubicBezTo>
                  <a:pt x="395" y="71"/>
                  <a:pt x="394" y="71"/>
                  <a:pt x="393" y="71"/>
                </a:cubicBezTo>
                <a:lnTo>
                  <a:pt x="392" y="72"/>
                </a:lnTo>
                <a:cubicBezTo>
                  <a:pt x="391" y="72"/>
                  <a:pt x="390" y="72"/>
                  <a:pt x="389" y="72"/>
                </a:cubicBezTo>
                <a:cubicBezTo>
                  <a:pt x="388" y="72"/>
                  <a:pt x="388" y="73"/>
                  <a:pt x="388" y="73"/>
                </a:cubicBezTo>
                <a:cubicBezTo>
                  <a:pt x="387" y="73"/>
                  <a:pt x="386" y="73"/>
                  <a:pt x="385" y="73"/>
                </a:cubicBezTo>
                <a:lnTo>
                  <a:pt x="384" y="74"/>
                </a:lnTo>
                <a:cubicBezTo>
                  <a:pt x="382" y="74"/>
                  <a:pt x="381" y="74"/>
                  <a:pt x="380" y="74"/>
                </a:cubicBezTo>
                <a:cubicBezTo>
                  <a:pt x="380" y="75"/>
                  <a:pt x="379" y="75"/>
                  <a:pt x="379" y="75"/>
                </a:cubicBezTo>
                <a:cubicBezTo>
                  <a:pt x="378" y="75"/>
                  <a:pt x="377" y="75"/>
                  <a:pt x="375" y="75"/>
                </a:cubicBezTo>
                <a:cubicBezTo>
                  <a:pt x="375" y="76"/>
                  <a:pt x="375" y="76"/>
                  <a:pt x="374" y="76"/>
                </a:cubicBezTo>
                <a:cubicBezTo>
                  <a:pt x="373" y="76"/>
                  <a:pt x="371" y="76"/>
                  <a:pt x="370" y="77"/>
                </a:cubicBezTo>
                <a:cubicBezTo>
                  <a:pt x="335" y="83"/>
                  <a:pt x="291" y="87"/>
                  <a:pt x="245" y="88"/>
                </a:cubicBezTo>
                <a:cubicBezTo>
                  <a:pt x="235" y="88"/>
                  <a:pt x="225" y="88"/>
                  <a:pt x="215" y="88"/>
                </a:cubicBezTo>
                <a:cubicBezTo>
                  <a:pt x="168" y="87"/>
                  <a:pt x="124" y="83"/>
                  <a:pt x="90" y="77"/>
                </a:cubicBezTo>
                <a:cubicBezTo>
                  <a:pt x="89" y="76"/>
                  <a:pt x="87" y="76"/>
                  <a:pt x="85" y="76"/>
                </a:cubicBezTo>
                <a:lnTo>
                  <a:pt x="84" y="75"/>
                </a:lnTo>
                <a:cubicBezTo>
                  <a:pt x="83" y="75"/>
                  <a:pt x="82" y="75"/>
                  <a:pt x="80" y="75"/>
                </a:cubicBezTo>
                <a:lnTo>
                  <a:pt x="80" y="74"/>
                </a:lnTo>
                <a:cubicBezTo>
                  <a:pt x="78" y="74"/>
                  <a:pt x="77" y="74"/>
                  <a:pt x="76" y="74"/>
                </a:cubicBezTo>
                <a:lnTo>
                  <a:pt x="75" y="73"/>
                </a:lnTo>
                <a:cubicBezTo>
                  <a:pt x="74" y="73"/>
                  <a:pt x="73" y="73"/>
                  <a:pt x="72" y="73"/>
                </a:cubicBezTo>
                <a:lnTo>
                  <a:pt x="71" y="72"/>
                </a:lnTo>
                <a:cubicBezTo>
                  <a:pt x="70" y="72"/>
                  <a:pt x="69" y="72"/>
                  <a:pt x="68" y="72"/>
                </a:cubicBezTo>
                <a:cubicBezTo>
                  <a:pt x="67" y="72"/>
                  <a:pt x="67" y="71"/>
                  <a:pt x="67" y="71"/>
                </a:cubicBezTo>
                <a:cubicBezTo>
                  <a:pt x="66" y="71"/>
                  <a:pt x="65" y="71"/>
                  <a:pt x="64" y="71"/>
                </a:cubicBezTo>
                <a:cubicBezTo>
                  <a:pt x="64" y="71"/>
                  <a:pt x="64" y="70"/>
                  <a:pt x="63" y="70"/>
                </a:cubicBezTo>
                <a:cubicBezTo>
                  <a:pt x="62" y="70"/>
                  <a:pt x="61" y="70"/>
                  <a:pt x="60" y="70"/>
                </a:cubicBezTo>
                <a:lnTo>
                  <a:pt x="60" y="69"/>
                </a:lnTo>
                <a:cubicBezTo>
                  <a:pt x="59" y="69"/>
                  <a:pt x="58" y="69"/>
                  <a:pt x="58" y="69"/>
                </a:cubicBezTo>
                <a:cubicBezTo>
                  <a:pt x="57" y="69"/>
                  <a:pt x="57" y="68"/>
                  <a:pt x="57" y="68"/>
                </a:cubicBezTo>
                <a:cubicBezTo>
                  <a:pt x="56" y="68"/>
                  <a:pt x="55" y="68"/>
                  <a:pt x="54" y="68"/>
                </a:cubicBezTo>
                <a:lnTo>
                  <a:pt x="54" y="67"/>
                </a:lnTo>
                <a:cubicBezTo>
                  <a:pt x="53" y="67"/>
                  <a:pt x="53" y="67"/>
                  <a:pt x="52" y="67"/>
                </a:cubicBezTo>
                <a:lnTo>
                  <a:pt x="51" y="66"/>
                </a:lnTo>
                <a:cubicBezTo>
                  <a:pt x="51" y="66"/>
                  <a:pt x="50" y="66"/>
                  <a:pt x="49" y="66"/>
                </a:cubicBezTo>
                <a:cubicBezTo>
                  <a:pt x="48" y="65"/>
                  <a:pt x="48" y="65"/>
                  <a:pt x="47" y="65"/>
                </a:cubicBezTo>
                <a:cubicBezTo>
                  <a:pt x="46" y="65"/>
                  <a:pt x="46" y="64"/>
                  <a:pt x="45" y="64"/>
                </a:cubicBezTo>
                <a:lnTo>
                  <a:pt x="44" y="63"/>
                </a:lnTo>
                <a:cubicBezTo>
                  <a:pt x="43" y="63"/>
                  <a:pt x="43" y="63"/>
                  <a:pt x="43" y="63"/>
                </a:cubicBezTo>
                <a:lnTo>
                  <a:pt x="42" y="63"/>
                </a:lnTo>
                <a:lnTo>
                  <a:pt x="42" y="62"/>
                </a:lnTo>
                <a:cubicBezTo>
                  <a:pt x="41" y="62"/>
                  <a:pt x="41" y="62"/>
                  <a:pt x="41" y="62"/>
                </a:cubicBezTo>
                <a:cubicBezTo>
                  <a:pt x="60" y="51"/>
                  <a:pt x="125" y="36"/>
                  <a:pt x="230" y="36"/>
                </a:cubicBezTo>
                <a:close/>
                <a:moveTo>
                  <a:pt x="423" y="99"/>
                </a:moveTo>
                <a:lnTo>
                  <a:pt x="423" y="146"/>
                </a:lnTo>
                <a:cubicBezTo>
                  <a:pt x="412" y="157"/>
                  <a:pt x="345" y="175"/>
                  <a:pt x="230" y="175"/>
                </a:cubicBezTo>
                <a:cubicBezTo>
                  <a:pt x="150" y="175"/>
                  <a:pt x="94" y="166"/>
                  <a:pt x="63" y="158"/>
                </a:cubicBezTo>
                <a:cubicBezTo>
                  <a:pt x="45" y="152"/>
                  <a:pt x="38" y="148"/>
                  <a:pt x="36" y="146"/>
                </a:cubicBezTo>
                <a:lnTo>
                  <a:pt x="36" y="99"/>
                </a:lnTo>
                <a:lnTo>
                  <a:pt x="37" y="99"/>
                </a:lnTo>
                <a:cubicBezTo>
                  <a:pt x="38" y="99"/>
                  <a:pt x="39" y="100"/>
                  <a:pt x="40" y="100"/>
                </a:cubicBezTo>
                <a:lnTo>
                  <a:pt x="41" y="100"/>
                </a:lnTo>
                <a:cubicBezTo>
                  <a:pt x="42" y="101"/>
                  <a:pt x="43" y="101"/>
                  <a:pt x="45" y="102"/>
                </a:cubicBezTo>
                <a:cubicBezTo>
                  <a:pt x="46" y="102"/>
                  <a:pt x="48" y="103"/>
                  <a:pt x="49" y="103"/>
                </a:cubicBezTo>
                <a:lnTo>
                  <a:pt x="50" y="103"/>
                </a:lnTo>
                <a:cubicBezTo>
                  <a:pt x="51" y="104"/>
                  <a:pt x="52" y="104"/>
                  <a:pt x="54" y="105"/>
                </a:cubicBezTo>
                <a:cubicBezTo>
                  <a:pt x="55" y="105"/>
                  <a:pt x="57" y="105"/>
                  <a:pt x="58" y="106"/>
                </a:cubicBezTo>
                <a:lnTo>
                  <a:pt x="59" y="106"/>
                </a:lnTo>
                <a:cubicBezTo>
                  <a:pt x="60" y="106"/>
                  <a:pt x="61" y="107"/>
                  <a:pt x="63" y="107"/>
                </a:cubicBezTo>
                <a:cubicBezTo>
                  <a:pt x="64" y="107"/>
                  <a:pt x="66" y="108"/>
                  <a:pt x="67" y="108"/>
                </a:cubicBezTo>
                <a:lnTo>
                  <a:pt x="68" y="108"/>
                </a:lnTo>
                <a:cubicBezTo>
                  <a:pt x="69" y="108"/>
                  <a:pt x="70" y="109"/>
                  <a:pt x="72" y="109"/>
                </a:cubicBezTo>
                <a:cubicBezTo>
                  <a:pt x="109" y="117"/>
                  <a:pt x="160" y="122"/>
                  <a:pt x="214" y="123"/>
                </a:cubicBezTo>
                <a:cubicBezTo>
                  <a:pt x="219" y="123"/>
                  <a:pt x="225" y="123"/>
                  <a:pt x="230" y="123"/>
                </a:cubicBezTo>
                <a:cubicBezTo>
                  <a:pt x="235" y="123"/>
                  <a:pt x="240" y="123"/>
                  <a:pt x="245" y="123"/>
                </a:cubicBezTo>
                <a:cubicBezTo>
                  <a:pt x="300" y="122"/>
                  <a:pt x="350" y="117"/>
                  <a:pt x="388" y="109"/>
                </a:cubicBezTo>
                <a:cubicBezTo>
                  <a:pt x="389" y="109"/>
                  <a:pt x="391" y="108"/>
                  <a:pt x="392" y="108"/>
                </a:cubicBezTo>
                <a:lnTo>
                  <a:pt x="393" y="108"/>
                </a:lnTo>
                <a:cubicBezTo>
                  <a:pt x="394" y="108"/>
                  <a:pt x="395" y="107"/>
                  <a:pt x="396" y="107"/>
                </a:cubicBezTo>
                <a:cubicBezTo>
                  <a:pt x="397" y="107"/>
                  <a:pt x="397" y="107"/>
                  <a:pt x="397" y="107"/>
                </a:cubicBezTo>
                <a:cubicBezTo>
                  <a:pt x="398" y="107"/>
                  <a:pt x="399" y="106"/>
                  <a:pt x="401" y="106"/>
                </a:cubicBezTo>
                <a:lnTo>
                  <a:pt x="402" y="106"/>
                </a:lnTo>
                <a:cubicBezTo>
                  <a:pt x="403" y="105"/>
                  <a:pt x="404" y="105"/>
                  <a:pt x="405" y="105"/>
                </a:cubicBezTo>
                <a:lnTo>
                  <a:pt x="406" y="105"/>
                </a:lnTo>
                <a:cubicBezTo>
                  <a:pt x="407" y="104"/>
                  <a:pt x="408" y="104"/>
                  <a:pt x="410" y="103"/>
                </a:cubicBezTo>
                <a:lnTo>
                  <a:pt x="411" y="103"/>
                </a:lnTo>
                <a:cubicBezTo>
                  <a:pt x="412" y="103"/>
                  <a:pt x="413" y="103"/>
                  <a:pt x="414" y="102"/>
                </a:cubicBezTo>
                <a:lnTo>
                  <a:pt x="415" y="102"/>
                </a:lnTo>
                <a:cubicBezTo>
                  <a:pt x="416" y="101"/>
                  <a:pt x="417" y="101"/>
                  <a:pt x="419" y="101"/>
                </a:cubicBezTo>
                <a:cubicBezTo>
                  <a:pt x="419" y="100"/>
                  <a:pt x="419" y="100"/>
                  <a:pt x="420" y="100"/>
                </a:cubicBezTo>
                <a:cubicBezTo>
                  <a:pt x="421" y="100"/>
                  <a:pt x="422" y="99"/>
                  <a:pt x="423" y="99"/>
                </a:cubicBezTo>
                <a:close/>
                <a:moveTo>
                  <a:pt x="36" y="233"/>
                </a:moveTo>
                <a:lnTo>
                  <a:pt x="36" y="186"/>
                </a:lnTo>
                <a:cubicBezTo>
                  <a:pt x="48" y="191"/>
                  <a:pt x="60" y="194"/>
                  <a:pt x="72" y="196"/>
                </a:cubicBezTo>
                <a:cubicBezTo>
                  <a:pt x="109" y="205"/>
                  <a:pt x="160" y="210"/>
                  <a:pt x="214" y="211"/>
                </a:cubicBezTo>
                <a:cubicBezTo>
                  <a:pt x="224" y="211"/>
                  <a:pt x="235" y="211"/>
                  <a:pt x="245" y="211"/>
                </a:cubicBezTo>
                <a:cubicBezTo>
                  <a:pt x="300" y="210"/>
                  <a:pt x="350" y="205"/>
                  <a:pt x="388" y="196"/>
                </a:cubicBezTo>
                <a:cubicBezTo>
                  <a:pt x="399" y="194"/>
                  <a:pt x="412" y="191"/>
                  <a:pt x="423" y="186"/>
                </a:cubicBezTo>
                <a:lnTo>
                  <a:pt x="423" y="234"/>
                </a:lnTo>
                <a:cubicBezTo>
                  <a:pt x="412" y="244"/>
                  <a:pt x="345" y="262"/>
                  <a:pt x="230" y="262"/>
                </a:cubicBezTo>
                <a:cubicBezTo>
                  <a:pt x="150" y="262"/>
                  <a:pt x="94" y="254"/>
                  <a:pt x="63" y="245"/>
                </a:cubicBezTo>
                <a:cubicBezTo>
                  <a:pt x="45" y="240"/>
                  <a:pt x="38" y="235"/>
                  <a:pt x="36" y="233"/>
                </a:cubicBezTo>
                <a:close/>
                <a:moveTo>
                  <a:pt x="36" y="321"/>
                </a:moveTo>
                <a:lnTo>
                  <a:pt x="36" y="273"/>
                </a:lnTo>
                <a:cubicBezTo>
                  <a:pt x="48" y="278"/>
                  <a:pt x="60" y="281"/>
                  <a:pt x="72" y="284"/>
                </a:cubicBezTo>
                <a:cubicBezTo>
                  <a:pt x="109" y="292"/>
                  <a:pt x="160" y="297"/>
                  <a:pt x="214" y="298"/>
                </a:cubicBezTo>
                <a:cubicBezTo>
                  <a:pt x="224" y="298"/>
                  <a:pt x="235" y="298"/>
                  <a:pt x="245" y="298"/>
                </a:cubicBezTo>
                <a:cubicBezTo>
                  <a:pt x="300" y="297"/>
                  <a:pt x="350" y="292"/>
                  <a:pt x="388" y="284"/>
                </a:cubicBezTo>
                <a:cubicBezTo>
                  <a:pt x="399" y="281"/>
                  <a:pt x="412" y="278"/>
                  <a:pt x="423" y="273"/>
                </a:cubicBezTo>
                <a:lnTo>
                  <a:pt x="423" y="321"/>
                </a:lnTo>
                <a:cubicBezTo>
                  <a:pt x="412" y="331"/>
                  <a:pt x="345" y="350"/>
                  <a:pt x="230" y="350"/>
                </a:cubicBezTo>
                <a:cubicBezTo>
                  <a:pt x="114" y="350"/>
                  <a:pt x="48" y="331"/>
                  <a:pt x="36" y="321"/>
                </a:cubicBezTo>
                <a:close/>
                <a:moveTo>
                  <a:pt x="36" y="409"/>
                </a:moveTo>
                <a:lnTo>
                  <a:pt x="36" y="361"/>
                </a:lnTo>
                <a:cubicBezTo>
                  <a:pt x="48" y="366"/>
                  <a:pt x="60" y="369"/>
                  <a:pt x="72" y="371"/>
                </a:cubicBezTo>
                <a:cubicBezTo>
                  <a:pt x="109" y="380"/>
                  <a:pt x="160" y="385"/>
                  <a:pt x="214" y="386"/>
                </a:cubicBezTo>
                <a:cubicBezTo>
                  <a:pt x="224" y="386"/>
                  <a:pt x="235" y="386"/>
                  <a:pt x="245" y="386"/>
                </a:cubicBezTo>
                <a:cubicBezTo>
                  <a:pt x="300" y="385"/>
                  <a:pt x="350" y="380"/>
                  <a:pt x="388" y="371"/>
                </a:cubicBezTo>
                <a:cubicBezTo>
                  <a:pt x="399" y="369"/>
                  <a:pt x="412" y="366"/>
                  <a:pt x="423" y="361"/>
                </a:cubicBezTo>
                <a:lnTo>
                  <a:pt x="423" y="409"/>
                </a:lnTo>
                <a:cubicBezTo>
                  <a:pt x="412" y="419"/>
                  <a:pt x="345" y="437"/>
                  <a:pt x="230" y="437"/>
                </a:cubicBezTo>
                <a:cubicBezTo>
                  <a:pt x="114" y="437"/>
                  <a:pt x="48" y="419"/>
                  <a:pt x="36" y="409"/>
                </a:cubicBezTo>
                <a:close/>
                <a:moveTo>
                  <a:pt x="383" y="14"/>
                </a:moveTo>
                <a:cubicBezTo>
                  <a:pt x="342" y="5"/>
                  <a:pt x="288" y="0"/>
                  <a:pt x="230" y="0"/>
                </a:cubicBezTo>
                <a:cubicBezTo>
                  <a:pt x="172" y="0"/>
                  <a:pt x="118" y="5"/>
                  <a:pt x="77" y="14"/>
                </a:cubicBezTo>
                <a:cubicBezTo>
                  <a:pt x="25" y="24"/>
                  <a:pt x="1" y="40"/>
                  <a:pt x="1" y="62"/>
                </a:cubicBezTo>
                <a:lnTo>
                  <a:pt x="0" y="149"/>
                </a:lnTo>
                <a:cubicBezTo>
                  <a:pt x="0" y="151"/>
                  <a:pt x="1" y="152"/>
                  <a:pt x="1" y="154"/>
                </a:cubicBezTo>
                <a:lnTo>
                  <a:pt x="0" y="236"/>
                </a:lnTo>
                <a:cubicBezTo>
                  <a:pt x="0" y="238"/>
                  <a:pt x="1" y="239"/>
                  <a:pt x="1" y="241"/>
                </a:cubicBezTo>
                <a:lnTo>
                  <a:pt x="0" y="324"/>
                </a:lnTo>
                <a:cubicBezTo>
                  <a:pt x="0" y="325"/>
                  <a:pt x="1" y="327"/>
                  <a:pt x="1" y="328"/>
                </a:cubicBezTo>
                <a:lnTo>
                  <a:pt x="0" y="412"/>
                </a:lnTo>
                <a:cubicBezTo>
                  <a:pt x="0" y="413"/>
                  <a:pt x="1" y="415"/>
                  <a:pt x="1" y="416"/>
                </a:cubicBezTo>
                <a:lnTo>
                  <a:pt x="0" y="499"/>
                </a:lnTo>
                <a:cubicBezTo>
                  <a:pt x="0" y="522"/>
                  <a:pt x="25" y="537"/>
                  <a:pt x="76" y="548"/>
                </a:cubicBezTo>
                <a:cubicBezTo>
                  <a:pt x="118" y="556"/>
                  <a:pt x="172" y="561"/>
                  <a:pt x="230" y="561"/>
                </a:cubicBezTo>
                <a:cubicBezTo>
                  <a:pt x="287" y="561"/>
                  <a:pt x="342" y="556"/>
                  <a:pt x="383" y="548"/>
                </a:cubicBezTo>
                <a:cubicBezTo>
                  <a:pt x="434" y="537"/>
                  <a:pt x="459" y="522"/>
                  <a:pt x="459" y="499"/>
                </a:cubicBezTo>
                <a:lnTo>
                  <a:pt x="459" y="412"/>
                </a:lnTo>
                <a:cubicBezTo>
                  <a:pt x="459" y="411"/>
                  <a:pt x="459" y="410"/>
                  <a:pt x="459" y="409"/>
                </a:cubicBezTo>
                <a:lnTo>
                  <a:pt x="459" y="324"/>
                </a:lnTo>
                <a:cubicBezTo>
                  <a:pt x="459" y="323"/>
                  <a:pt x="459" y="322"/>
                  <a:pt x="459" y="321"/>
                </a:cubicBezTo>
                <a:lnTo>
                  <a:pt x="459" y="237"/>
                </a:lnTo>
                <a:lnTo>
                  <a:pt x="459" y="236"/>
                </a:lnTo>
                <a:cubicBezTo>
                  <a:pt x="459" y="235"/>
                  <a:pt x="459" y="234"/>
                  <a:pt x="459" y="233"/>
                </a:cubicBezTo>
                <a:lnTo>
                  <a:pt x="459" y="149"/>
                </a:lnTo>
                <a:cubicBezTo>
                  <a:pt x="459" y="148"/>
                  <a:pt x="459" y="147"/>
                  <a:pt x="459" y="146"/>
                </a:cubicBezTo>
                <a:lnTo>
                  <a:pt x="459" y="62"/>
                </a:lnTo>
                <a:cubicBezTo>
                  <a:pt x="459" y="40"/>
                  <a:pt x="435" y="24"/>
                  <a:pt x="383" y="1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69" name="Freeform 1568">
            <a:extLst>
              <a:ext uri="{FF2B5EF4-FFF2-40B4-BE49-F238E27FC236}">
                <a16:creationId xmlns:a16="http://schemas.microsoft.com/office/drawing/2014/main" id="{8C582A86-F325-C44A-B8BF-2E5F1D4E9E55}"/>
              </a:ext>
            </a:extLst>
          </p:cNvPr>
          <p:cNvSpPr/>
          <p:nvPr/>
        </p:nvSpPr>
        <p:spPr>
          <a:xfrm>
            <a:off x="5068033" y="6944417"/>
            <a:ext cx="165240" cy="26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0" h="740">
                <a:moveTo>
                  <a:pt x="425" y="675"/>
                </a:moveTo>
                <a:cubicBezTo>
                  <a:pt x="413" y="686"/>
                  <a:pt x="346" y="704"/>
                  <a:pt x="230" y="704"/>
                </a:cubicBezTo>
                <a:cubicBezTo>
                  <a:pt x="114" y="704"/>
                  <a:pt x="47" y="686"/>
                  <a:pt x="36" y="675"/>
                </a:cubicBezTo>
                <a:lnTo>
                  <a:pt x="36" y="628"/>
                </a:lnTo>
                <a:cubicBezTo>
                  <a:pt x="47" y="632"/>
                  <a:pt x="60" y="635"/>
                  <a:pt x="72" y="638"/>
                </a:cubicBezTo>
                <a:cubicBezTo>
                  <a:pt x="109" y="646"/>
                  <a:pt x="160" y="651"/>
                  <a:pt x="215" y="652"/>
                </a:cubicBezTo>
                <a:cubicBezTo>
                  <a:pt x="225" y="652"/>
                  <a:pt x="236" y="652"/>
                  <a:pt x="246" y="652"/>
                </a:cubicBezTo>
                <a:cubicBezTo>
                  <a:pt x="301" y="651"/>
                  <a:pt x="351" y="646"/>
                  <a:pt x="389" y="638"/>
                </a:cubicBezTo>
                <a:cubicBezTo>
                  <a:pt x="400" y="635"/>
                  <a:pt x="413" y="632"/>
                  <a:pt x="425" y="628"/>
                </a:cubicBezTo>
                <a:close/>
                <a:moveTo>
                  <a:pt x="230" y="36"/>
                </a:moveTo>
                <a:cubicBezTo>
                  <a:pt x="336" y="36"/>
                  <a:pt x="401" y="51"/>
                  <a:pt x="420" y="62"/>
                </a:cubicBezTo>
                <a:cubicBezTo>
                  <a:pt x="420" y="62"/>
                  <a:pt x="419" y="63"/>
                  <a:pt x="418" y="63"/>
                </a:cubicBezTo>
                <a:cubicBezTo>
                  <a:pt x="416" y="64"/>
                  <a:pt x="415" y="64"/>
                  <a:pt x="414" y="65"/>
                </a:cubicBezTo>
                <a:cubicBezTo>
                  <a:pt x="413" y="65"/>
                  <a:pt x="413" y="66"/>
                  <a:pt x="412" y="66"/>
                </a:cubicBezTo>
                <a:cubicBezTo>
                  <a:pt x="411" y="66"/>
                  <a:pt x="410" y="67"/>
                  <a:pt x="410" y="67"/>
                </a:cubicBezTo>
                <a:cubicBezTo>
                  <a:pt x="409" y="67"/>
                  <a:pt x="409" y="67"/>
                  <a:pt x="409" y="67"/>
                </a:cubicBezTo>
                <a:cubicBezTo>
                  <a:pt x="409" y="67"/>
                  <a:pt x="408" y="68"/>
                  <a:pt x="407" y="68"/>
                </a:cubicBezTo>
                <a:cubicBezTo>
                  <a:pt x="406" y="68"/>
                  <a:pt x="405" y="68"/>
                  <a:pt x="404" y="69"/>
                </a:cubicBezTo>
                <a:cubicBezTo>
                  <a:pt x="403" y="69"/>
                  <a:pt x="402" y="69"/>
                  <a:pt x="401" y="70"/>
                </a:cubicBezTo>
                <a:cubicBezTo>
                  <a:pt x="400" y="70"/>
                  <a:pt x="399" y="70"/>
                  <a:pt x="398" y="71"/>
                </a:cubicBezTo>
                <a:cubicBezTo>
                  <a:pt x="397" y="71"/>
                  <a:pt x="397" y="71"/>
                  <a:pt x="397" y="71"/>
                </a:cubicBezTo>
                <a:cubicBezTo>
                  <a:pt x="396" y="71"/>
                  <a:pt x="395" y="71"/>
                  <a:pt x="394" y="72"/>
                </a:cubicBezTo>
                <a:cubicBezTo>
                  <a:pt x="392" y="72"/>
                  <a:pt x="391" y="72"/>
                  <a:pt x="390" y="73"/>
                </a:cubicBezTo>
                <a:lnTo>
                  <a:pt x="389" y="73"/>
                </a:lnTo>
                <a:cubicBezTo>
                  <a:pt x="388" y="73"/>
                  <a:pt x="387" y="73"/>
                  <a:pt x="386" y="74"/>
                </a:cubicBezTo>
                <a:lnTo>
                  <a:pt x="385" y="74"/>
                </a:lnTo>
                <a:cubicBezTo>
                  <a:pt x="384" y="74"/>
                  <a:pt x="382" y="75"/>
                  <a:pt x="381" y="75"/>
                </a:cubicBezTo>
                <a:cubicBezTo>
                  <a:pt x="379" y="75"/>
                  <a:pt x="378" y="76"/>
                  <a:pt x="376" y="76"/>
                </a:cubicBezTo>
                <a:lnTo>
                  <a:pt x="375" y="76"/>
                </a:lnTo>
                <a:cubicBezTo>
                  <a:pt x="374" y="76"/>
                  <a:pt x="372" y="77"/>
                  <a:pt x="371" y="77"/>
                </a:cubicBezTo>
                <a:cubicBezTo>
                  <a:pt x="336" y="83"/>
                  <a:pt x="292" y="87"/>
                  <a:pt x="245" y="88"/>
                </a:cubicBezTo>
                <a:cubicBezTo>
                  <a:pt x="235" y="88"/>
                  <a:pt x="225" y="88"/>
                  <a:pt x="215" y="88"/>
                </a:cubicBezTo>
                <a:cubicBezTo>
                  <a:pt x="169" y="87"/>
                  <a:pt x="124" y="83"/>
                  <a:pt x="90" y="77"/>
                </a:cubicBezTo>
                <a:cubicBezTo>
                  <a:pt x="88" y="77"/>
                  <a:pt x="87" y="76"/>
                  <a:pt x="85" y="76"/>
                </a:cubicBezTo>
                <a:lnTo>
                  <a:pt x="84" y="76"/>
                </a:lnTo>
                <a:cubicBezTo>
                  <a:pt x="83" y="75"/>
                  <a:pt x="82" y="75"/>
                  <a:pt x="80" y="75"/>
                </a:cubicBezTo>
                <a:cubicBezTo>
                  <a:pt x="78" y="74"/>
                  <a:pt x="77" y="74"/>
                  <a:pt x="76" y="74"/>
                </a:cubicBezTo>
                <a:lnTo>
                  <a:pt x="75" y="74"/>
                </a:lnTo>
                <a:cubicBezTo>
                  <a:pt x="74" y="73"/>
                  <a:pt x="73" y="73"/>
                  <a:pt x="72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0" y="72"/>
                  <a:pt x="69" y="72"/>
                  <a:pt x="67" y="72"/>
                </a:cubicBezTo>
                <a:cubicBezTo>
                  <a:pt x="66" y="71"/>
                  <a:pt x="65" y="71"/>
                  <a:pt x="64" y="71"/>
                </a:cubicBezTo>
                <a:lnTo>
                  <a:pt x="63" y="71"/>
                </a:lnTo>
                <a:cubicBezTo>
                  <a:pt x="62" y="70"/>
                  <a:pt x="61" y="70"/>
                  <a:pt x="60" y="70"/>
                </a:cubicBezTo>
                <a:cubicBezTo>
                  <a:pt x="59" y="69"/>
                  <a:pt x="58" y="69"/>
                  <a:pt x="57" y="69"/>
                </a:cubicBezTo>
                <a:cubicBezTo>
                  <a:pt x="56" y="68"/>
                  <a:pt x="55" y="68"/>
                  <a:pt x="54" y="68"/>
                </a:cubicBezTo>
                <a:cubicBezTo>
                  <a:pt x="53" y="67"/>
                  <a:pt x="52" y="67"/>
                  <a:pt x="52" y="67"/>
                </a:cubicBezTo>
                <a:lnTo>
                  <a:pt x="51" y="67"/>
                </a:lnTo>
                <a:cubicBezTo>
                  <a:pt x="51" y="67"/>
                  <a:pt x="50" y="66"/>
                  <a:pt x="49" y="66"/>
                </a:cubicBezTo>
                <a:cubicBezTo>
                  <a:pt x="48" y="66"/>
                  <a:pt x="48" y="65"/>
                  <a:pt x="47" y="65"/>
                </a:cubicBezTo>
                <a:cubicBezTo>
                  <a:pt x="46" y="65"/>
                  <a:pt x="46" y="64"/>
                  <a:pt x="45" y="64"/>
                </a:cubicBezTo>
                <a:cubicBezTo>
                  <a:pt x="44" y="64"/>
                  <a:pt x="44" y="64"/>
                  <a:pt x="43" y="63"/>
                </a:cubicBezTo>
                <a:lnTo>
                  <a:pt x="42" y="63"/>
                </a:lnTo>
                <a:cubicBezTo>
                  <a:pt x="41" y="62"/>
                  <a:pt x="41" y="62"/>
                  <a:pt x="41" y="62"/>
                </a:cubicBezTo>
                <a:cubicBezTo>
                  <a:pt x="40" y="62"/>
                  <a:pt x="40" y="62"/>
                  <a:pt x="40" y="62"/>
                </a:cubicBezTo>
                <a:cubicBezTo>
                  <a:pt x="60" y="51"/>
                  <a:pt x="125" y="36"/>
                  <a:pt x="230" y="36"/>
                </a:cubicBezTo>
                <a:close/>
                <a:moveTo>
                  <a:pt x="246" y="564"/>
                </a:moveTo>
                <a:cubicBezTo>
                  <a:pt x="301" y="563"/>
                  <a:pt x="351" y="558"/>
                  <a:pt x="389" y="549"/>
                </a:cubicBezTo>
                <a:cubicBezTo>
                  <a:pt x="400" y="547"/>
                  <a:pt x="413" y="544"/>
                  <a:pt x="425" y="539"/>
                </a:cubicBezTo>
                <a:lnTo>
                  <a:pt x="425" y="587"/>
                </a:lnTo>
                <a:cubicBezTo>
                  <a:pt x="413" y="597"/>
                  <a:pt x="346" y="616"/>
                  <a:pt x="230" y="616"/>
                </a:cubicBezTo>
                <a:cubicBezTo>
                  <a:pt x="114" y="616"/>
                  <a:pt x="47" y="597"/>
                  <a:pt x="36" y="587"/>
                </a:cubicBezTo>
                <a:lnTo>
                  <a:pt x="36" y="539"/>
                </a:lnTo>
                <a:cubicBezTo>
                  <a:pt x="47" y="544"/>
                  <a:pt x="60" y="547"/>
                  <a:pt x="72" y="549"/>
                </a:cubicBezTo>
                <a:cubicBezTo>
                  <a:pt x="109" y="558"/>
                  <a:pt x="160" y="563"/>
                  <a:pt x="215" y="564"/>
                </a:cubicBezTo>
                <a:cubicBezTo>
                  <a:pt x="225" y="564"/>
                  <a:pt x="236" y="564"/>
                  <a:pt x="246" y="564"/>
                </a:cubicBezTo>
                <a:close/>
                <a:moveTo>
                  <a:pt x="246" y="475"/>
                </a:moveTo>
                <a:cubicBezTo>
                  <a:pt x="301" y="474"/>
                  <a:pt x="351" y="469"/>
                  <a:pt x="389" y="461"/>
                </a:cubicBezTo>
                <a:cubicBezTo>
                  <a:pt x="400" y="458"/>
                  <a:pt x="413" y="455"/>
                  <a:pt x="425" y="451"/>
                </a:cubicBezTo>
                <a:lnTo>
                  <a:pt x="425" y="498"/>
                </a:lnTo>
                <a:cubicBezTo>
                  <a:pt x="413" y="509"/>
                  <a:pt x="346" y="527"/>
                  <a:pt x="230" y="527"/>
                </a:cubicBezTo>
                <a:cubicBezTo>
                  <a:pt x="114" y="527"/>
                  <a:pt x="47" y="509"/>
                  <a:pt x="36" y="498"/>
                </a:cubicBezTo>
                <a:lnTo>
                  <a:pt x="36" y="450"/>
                </a:lnTo>
                <a:cubicBezTo>
                  <a:pt x="47" y="455"/>
                  <a:pt x="60" y="458"/>
                  <a:pt x="72" y="461"/>
                </a:cubicBezTo>
                <a:cubicBezTo>
                  <a:pt x="109" y="469"/>
                  <a:pt x="160" y="474"/>
                  <a:pt x="215" y="475"/>
                </a:cubicBezTo>
                <a:cubicBezTo>
                  <a:pt x="225" y="475"/>
                  <a:pt x="236" y="475"/>
                  <a:pt x="246" y="475"/>
                </a:cubicBezTo>
                <a:close/>
                <a:moveTo>
                  <a:pt x="36" y="234"/>
                </a:moveTo>
                <a:lnTo>
                  <a:pt x="36" y="187"/>
                </a:lnTo>
                <a:cubicBezTo>
                  <a:pt x="47" y="191"/>
                  <a:pt x="60" y="194"/>
                  <a:pt x="72" y="197"/>
                </a:cubicBezTo>
                <a:cubicBezTo>
                  <a:pt x="109" y="205"/>
                  <a:pt x="160" y="210"/>
                  <a:pt x="215" y="211"/>
                </a:cubicBezTo>
                <a:cubicBezTo>
                  <a:pt x="225" y="211"/>
                  <a:pt x="236" y="211"/>
                  <a:pt x="246" y="211"/>
                </a:cubicBezTo>
                <a:cubicBezTo>
                  <a:pt x="301" y="210"/>
                  <a:pt x="351" y="205"/>
                  <a:pt x="389" y="197"/>
                </a:cubicBezTo>
                <a:cubicBezTo>
                  <a:pt x="400" y="195"/>
                  <a:pt x="413" y="191"/>
                  <a:pt x="425" y="187"/>
                </a:cubicBezTo>
                <a:lnTo>
                  <a:pt x="425" y="234"/>
                </a:lnTo>
                <a:cubicBezTo>
                  <a:pt x="413" y="245"/>
                  <a:pt x="346" y="263"/>
                  <a:pt x="230" y="263"/>
                </a:cubicBezTo>
                <a:cubicBezTo>
                  <a:pt x="151" y="263"/>
                  <a:pt x="94" y="255"/>
                  <a:pt x="63" y="246"/>
                </a:cubicBezTo>
                <a:cubicBezTo>
                  <a:pt x="45" y="241"/>
                  <a:pt x="38" y="236"/>
                  <a:pt x="36" y="234"/>
                </a:cubicBezTo>
                <a:close/>
                <a:moveTo>
                  <a:pt x="36" y="322"/>
                </a:moveTo>
                <a:lnTo>
                  <a:pt x="36" y="274"/>
                </a:lnTo>
                <a:cubicBezTo>
                  <a:pt x="47" y="279"/>
                  <a:pt x="60" y="282"/>
                  <a:pt x="72" y="285"/>
                </a:cubicBezTo>
                <a:cubicBezTo>
                  <a:pt x="109" y="293"/>
                  <a:pt x="160" y="298"/>
                  <a:pt x="215" y="299"/>
                </a:cubicBezTo>
                <a:cubicBezTo>
                  <a:pt x="225" y="299"/>
                  <a:pt x="236" y="299"/>
                  <a:pt x="246" y="299"/>
                </a:cubicBezTo>
                <a:cubicBezTo>
                  <a:pt x="301" y="298"/>
                  <a:pt x="351" y="293"/>
                  <a:pt x="389" y="285"/>
                </a:cubicBezTo>
                <a:cubicBezTo>
                  <a:pt x="400" y="282"/>
                  <a:pt x="413" y="279"/>
                  <a:pt x="425" y="274"/>
                </a:cubicBezTo>
                <a:lnTo>
                  <a:pt x="425" y="322"/>
                </a:lnTo>
                <a:cubicBezTo>
                  <a:pt x="413" y="332"/>
                  <a:pt x="346" y="351"/>
                  <a:pt x="230" y="351"/>
                </a:cubicBezTo>
                <a:cubicBezTo>
                  <a:pt x="114" y="351"/>
                  <a:pt x="48" y="333"/>
                  <a:pt x="36" y="322"/>
                </a:cubicBezTo>
                <a:close/>
                <a:moveTo>
                  <a:pt x="36" y="410"/>
                </a:moveTo>
                <a:lnTo>
                  <a:pt x="36" y="362"/>
                </a:lnTo>
                <a:cubicBezTo>
                  <a:pt x="47" y="367"/>
                  <a:pt x="60" y="370"/>
                  <a:pt x="72" y="373"/>
                </a:cubicBezTo>
                <a:cubicBezTo>
                  <a:pt x="109" y="381"/>
                  <a:pt x="160" y="386"/>
                  <a:pt x="215" y="387"/>
                </a:cubicBezTo>
                <a:cubicBezTo>
                  <a:pt x="225" y="387"/>
                  <a:pt x="236" y="387"/>
                  <a:pt x="246" y="387"/>
                </a:cubicBezTo>
                <a:cubicBezTo>
                  <a:pt x="301" y="386"/>
                  <a:pt x="351" y="381"/>
                  <a:pt x="389" y="373"/>
                </a:cubicBezTo>
                <a:cubicBezTo>
                  <a:pt x="400" y="370"/>
                  <a:pt x="413" y="367"/>
                  <a:pt x="425" y="362"/>
                </a:cubicBezTo>
                <a:lnTo>
                  <a:pt x="425" y="410"/>
                </a:lnTo>
                <a:cubicBezTo>
                  <a:pt x="413" y="421"/>
                  <a:pt x="346" y="439"/>
                  <a:pt x="230" y="439"/>
                </a:cubicBezTo>
                <a:cubicBezTo>
                  <a:pt x="114" y="439"/>
                  <a:pt x="48" y="421"/>
                  <a:pt x="36" y="410"/>
                </a:cubicBezTo>
                <a:close/>
                <a:moveTo>
                  <a:pt x="40" y="100"/>
                </a:moveTo>
                <a:cubicBezTo>
                  <a:pt x="40" y="101"/>
                  <a:pt x="40" y="101"/>
                  <a:pt x="41" y="101"/>
                </a:cubicBezTo>
                <a:cubicBezTo>
                  <a:pt x="42" y="101"/>
                  <a:pt x="43" y="102"/>
                  <a:pt x="45" y="102"/>
                </a:cubicBezTo>
                <a:cubicBezTo>
                  <a:pt x="46" y="103"/>
                  <a:pt x="48" y="103"/>
                  <a:pt x="49" y="103"/>
                </a:cubicBezTo>
                <a:cubicBezTo>
                  <a:pt x="49" y="104"/>
                  <a:pt x="49" y="104"/>
                  <a:pt x="50" y="104"/>
                </a:cubicBezTo>
                <a:cubicBezTo>
                  <a:pt x="51" y="104"/>
                  <a:pt x="52" y="105"/>
                  <a:pt x="54" y="105"/>
                </a:cubicBezTo>
                <a:cubicBezTo>
                  <a:pt x="55" y="105"/>
                  <a:pt x="57" y="106"/>
                  <a:pt x="58" y="106"/>
                </a:cubicBezTo>
                <a:lnTo>
                  <a:pt x="59" y="106"/>
                </a:lnTo>
                <a:cubicBezTo>
                  <a:pt x="60" y="107"/>
                  <a:pt x="62" y="107"/>
                  <a:pt x="63" y="107"/>
                </a:cubicBezTo>
                <a:cubicBezTo>
                  <a:pt x="64" y="108"/>
                  <a:pt x="66" y="108"/>
                  <a:pt x="67" y="108"/>
                </a:cubicBezTo>
                <a:lnTo>
                  <a:pt x="68" y="108"/>
                </a:lnTo>
                <a:cubicBezTo>
                  <a:pt x="69" y="109"/>
                  <a:pt x="70" y="109"/>
                  <a:pt x="72" y="109"/>
                </a:cubicBezTo>
                <a:cubicBezTo>
                  <a:pt x="100" y="116"/>
                  <a:pt x="136" y="120"/>
                  <a:pt x="175" y="122"/>
                </a:cubicBezTo>
                <a:cubicBezTo>
                  <a:pt x="188" y="123"/>
                  <a:pt x="201" y="123"/>
                  <a:pt x="215" y="124"/>
                </a:cubicBezTo>
                <a:cubicBezTo>
                  <a:pt x="220" y="124"/>
                  <a:pt x="225" y="124"/>
                  <a:pt x="230" y="124"/>
                </a:cubicBezTo>
                <a:cubicBezTo>
                  <a:pt x="236" y="124"/>
                  <a:pt x="241" y="124"/>
                  <a:pt x="246" y="124"/>
                </a:cubicBezTo>
                <a:cubicBezTo>
                  <a:pt x="301" y="123"/>
                  <a:pt x="351" y="118"/>
                  <a:pt x="389" y="109"/>
                </a:cubicBezTo>
                <a:cubicBezTo>
                  <a:pt x="390" y="109"/>
                  <a:pt x="392" y="109"/>
                  <a:pt x="393" y="109"/>
                </a:cubicBezTo>
                <a:cubicBezTo>
                  <a:pt x="393" y="108"/>
                  <a:pt x="394" y="108"/>
                  <a:pt x="394" y="108"/>
                </a:cubicBezTo>
                <a:cubicBezTo>
                  <a:pt x="395" y="108"/>
                  <a:pt x="396" y="108"/>
                  <a:pt x="398" y="107"/>
                </a:cubicBezTo>
                <a:cubicBezTo>
                  <a:pt x="399" y="107"/>
                  <a:pt x="400" y="107"/>
                  <a:pt x="402" y="106"/>
                </a:cubicBezTo>
                <a:lnTo>
                  <a:pt x="403" y="106"/>
                </a:lnTo>
                <a:cubicBezTo>
                  <a:pt x="404" y="106"/>
                  <a:pt x="405" y="105"/>
                  <a:pt x="407" y="105"/>
                </a:cubicBezTo>
                <a:cubicBezTo>
                  <a:pt x="408" y="105"/>
                  <a:pt x="410" y="104"/>
                  <a:pt x="411" y="104"/>
                </a:cubicBezTo>
                <a:lnTo>
                  <a:pt x="412" y="103"/>
                </a:lnTo>
                <a:cubicBezTo>
                  <a:pt x="413" y="103"/>
                  <a:pt x="414" y="103"/>
                  <a:pt x="415" y="102"/>
                </a:cubicBezTo>
                <a:cubicBezTo>
                  <a:pt x="416" y="102"/>
                  <a:pt x="416" y="102"/>
                  <a:pt x="416" y="102"/>
                </a:cubicBezTo>
                <a:cubicBezTo>
                  <a:pt x="417" y="102"/>
                  <a:pt x="419" y="101"/>
                  <a:pt x="420" y="101"/>
                </a:cubicBezTo>
                <a:lnTo>
                  <a:pt x="421" y="101"/>
                </a:lnTo>
                <a:cubicBezTo>
                  <a:pt x="422" y="100"/>
                  <a:pt x="423" y="100"/>
                  <a:pt x="424" y="99"/>
                </a:cubicBezTo>
                <a:lnTo>
                  <a:pt x="425" y="99"/>
                </a:lnTo>
                <a:lnTo>
                  <a:pt x="425" y="147"/>
                </a:lnTo>
                <a:cubicBezTo>
                  <a:pt x="413" y="157"/>
                  <a:pt x="346" y="176"/>
                  <a:pt x="230" y="176"/>
                </a:cubicBezTo>
                <a:cubicBezTo>
                  <a:pt x="151" y="176"/>
                  <a:pt x="94" y="167"/>
                  <a:pt x="63" y="158"/>
                </a:cubicBezTo>
                <a:cubicBezTo>
                  <a:pt x="45" y="153"/>
                  <a:pt x="38" y="148"/>
                  <a:pt x="36" y="147"/>
                </a:cubicBezTo>
                <a:cubicBezTo>
                  <a:pt x="36" y="146"/>
                  <a:pt x="36" y="146"/>
                  <a:pt x="36" y="146"/>
                </a:cubicBezTo>
                <a:lnTo>
                  <a:pt x="36" y="99"/>
                </a:lnTo>
                <a:cubicBezTo>
                  <a:pt x="38" y="100"/>
                  <a:pt x="39" y="100"/>
                  <a:pt x="40" y="100"/>
                </a:cubicBezTo>
                <a:close/>
                <a:moveTo>
                  <a:pt x="460" y="62"/>
                </a:moveTo>
                <a:cubicBezTo>
                  <a:pt x="460" y="40"/>
                  <a:pt x="436" y="24"/>
                  <a:pt x="384" y="14"/>
                </a:cubicBezTo>
                <a:cubicBezTo>
                  <a:pt x="343" y="5"/>
                  <a:pt x="288" y="0"/>
                  <a:pt x="230" y="0"/>
                </a:cubicBezTo>
                <a:cubicBezTo>
                  <a:pt x="173" y="0"/>
                  <a:pt x="118" y="5"/>
                  <a:pt x="77" y="14"/>
                </a:cubicBezTo>
                <a:cubicBezTo>
                  <a:pt x="25" y="24"/>
                  <a:pt x="1" y="40"/>
                  <a:pt x="1" y="62"/>
                </a:cubicBezTo>
                <a:lnTo>
                  <a:pt x="0" y="150"/>
                </a:lnTo>
                <a:cubicBezTo>
                  <a:pt x="0" y="151"/>
                  <a:pt x="0" y="153"/>
                  <a:pt x="1" y="154"/>
                </a:cubicBezTo>
                <a:lnTo>
                  <a:pt x="0" y="237"/>
                </a:lnTo>
                <a:cubicBezTo>
                  <a:pt x="0" y="239"/>
                  <a:pt x="0" y="240"/>
                  <a:pt x="1" y="242"/>
                </a:cubicBezTo>
                <a:lnTo>
                  <a:pt x="0" y="325"/>
                </a:lnTo>
                <a:cubicBezTo>
                  <a:pt x="0" y="326"/>
                  <a:pt x="0" y="328"/>
                  <a:pt x="1" y="329"/>
                </a:cubicBezTo>
                <a:lnTo>
                  <a:pt x="0" y="413"/>
                </a:lnTo>
                <a:cubicBezTo>
                  <a:pt x="0" y="415"/>
                  <a:pt x="0" y="416"/>
                  <a:pt x="1" y="417"/>
                </a:cubicBezTo>
                <a:lnTo>
                  <a:pt x="0" y="501"/>
                </a:lnTo>
                <a:cubicBezTo>
                  <a:pt x="0" y="503"/>
                  <a:pt x="0" y="504"/>
                  <a:pt x="1" y="506"/>
                </a:cubicBezTo>
                <a:lnTo>
                  <a:pt x="0" y="590"/>
                </a:lnTo>
                <a:cubicBezTo>
                  <a:pt x="0" y="591"/>
                  <a:pt x="0" y="593"/>
                  <a:pt x="1" y="594"/>
                </a:cubicBezTo>
                <a:lnTo>
                  <a:pt x="0" y="678"/>
                </a:lnTo>
                <a:cubicBezTo>
                  <a:pt x="0" y="700"/>
                  <a:pt x="25" y="716"/>
                  <a:pt x="77" y="727"/>
                </a:cubicBezTo>
                <a:cubicBezTo>
                  <a:pt x="118" y="735"/>
                  <a:pt x="172" y="740"/>
                  <a:pt x="230" y="740"/>
                </a:cubicBezTo>
                <a:cubicBezTo>
                  <a:pt x="288" y="740"/>
                  <a:pt x="342" y="735"/>
                  <a:pt x="384" y="727"/>
                </a:cubicBezTo>
                <a:cubicBezTo>
                  <a:pt x="436" y="716"/>
                  <a:pt x="460" y="700"/>
                  <a:pt x="460" y="678"/>
                </a:cubicBezTo>
                <a:lnTo>
                  <a:pt x="460" y="591"/>
                </a:lnTo>
                <a:cubicBezTo>
                  <a:pt x="460" y="589"/>
                  <a:pt x="460" y="588"/>
                  <a:pt x="460" y="587"/>
                </a:cubicBezTo>
                <a:lnTo>
                  <a:pt x="460" y="502"/>
                </a:lnTo>
                <a:cubicBezTo>
                  <a:pt x="460" y="501"/>
                  <a:pt x="460" y="500"/>
                  <a:pt x="460" y="498"/>
                </a:cubicBezTo>
                <a:lnTo>
                  <a:pt x="460" y="414"/>
                </a:lnTo>
                <a:cubicBezTo>
                  <a:pt x="460" y="412"/>
                  <a:pt x="460" y="411"/>
                  <a:pt x="460" y="410"/>
                </a:cubicBezTo>
                <a:lnTo>
                  <a:pt x="460" y="326"/>
                </a:lnTo>
                <a:lnTo>
                  <a:pt x="460" y="325"/>
                </a:lnTo>
                <a:cubicBezTo>
                  <a:pt x="460" y="324"/>
                  <a:pt x="460" y="323"/>
                  <a:pt x="460" y="322"/>
                </a:cubicBezTo>
                <a:lnTo>
                  <a:pt x="460" y="238"/>
                </a:lnTo>
                <a:lnTo>
                  <a:pt x="460" y="237"/>
                </a:lnTo>
                <a:cubicBezTo>
                  <a:pt x="460" y="236"/>
                  <a:pt x="460" y="235"/>
                  <a:pt x="460" y="234"/>
                </a:cubicBezTo>
                <a:lnTo>
                  <a:pt x="460" y="150"/>
                </a:lnTo>
                <a:cubicBezTo>
                  <a:pt x="460" y="149"/>
                  <a:pt x="460" y="147"/>
                  <a:pt x="460" y="14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70" name="Freeform 1569">
            <a:extLst>
              <a:ext uri="{FF2B5EF4-FFF2-40B4-BE49-F238E27FC236}">
                <a16:creationId xmlns:a16="http://schemas.microsoft.com/office/drawing/2014/main" id="{A190B18E-DB1E-B745-B35B-94F685651B11}"/>
              </a:ext>
            </a:extLst>
          </p:cNvPr>
          <p:cNvSpPr/>
          <p:nvPr/>
        </p:nvSpPr>
        <p:spPr>
          <a:xfrm>
            <a:off x="4710913" y="7079057"/>
            <a:ext cx="164160" cy="137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7" h="383">
                <a:moveTo>
                  <a:pt x="421" y="319"/>
                </a:moveTo>
                <a:cubicBezTo>
                  <a:pt x="409" y="329"/>
                  <a:pt x="343" y="348"/>
                  <a:pt x="228" y="348"/>
                </a:cubicBezTo>
                <a:cubicBezTo>
                  <a:pt x="113" y="348"/>
                  <a:pt x="47" y="329"/>
                  <a:pt x="36" y="319"/>
                </a:cubicBezTo>
                <a:lnTo>
                  <a:pt x="36" y="272"/>
                </a:lnTo>
                <a:cubicBezTo>
                  <a:pt x="47" y="276"/>
                  <a:pt x="60" y="280"/>
                  <a:pt x="71" y="282"/>
                </a:cubicBezTo>
                <a:cubicBezTo>
                  <a:pt x="108" y="290"/>
                  <a:pt x="159" y="295"/>
                  <a:pt x="213" y="296"/>
                </a:cubicBezTo>
                <a:cubicBezTo>
                  <a:pt x="223" y="296"/>
                  <a:pt x="234" y="296"/>
                  <a:pt x="244" y="296"/>
                </a:cubicBezTo>
                <a:cubicBezTo>
                  <a:pt x="298" y="295"/>
                  <a:pt x="348" y="290"/>
                  <a:pt x="386" y="282"/>
                </a:cubicBezTo>
                <a:cubicBezTo>
                  <a:pt x="397" y="280"/>
                  <a:pt x="410" y="276"/>
                  <a:pt x="421" y="272"/>
                </a:cubicBezTo>
                <a:close/>
                <a:moveTo>
                  <a:pt x="228" y="35"/>
                </a:moveTo>
                <a:cubicBezTo>
                  <a:pt x="333" y="35"/>
                  <a:pt x="398" y="51"/>
                  <a:pt x="417" y="61"/>
                </a:cubicBezTo>
                <a:lnTo>
                  <a:pt x="416" y="62"/>
                </a:lnTo>
                <a:lnTo>
                  <a:pt x="415" y="62"/>
                </a:lnTo>
                <a:cubicBezTo>
                  <a:pt x="414" y="63"/>
                  <a:pt x="414" y="63"/>
                  <a:pt x="413" y="63"/>
                </a:cubicBezTo>
                <a:cubicBezTo>
                  <a:pt x="413" y="63"/>
                  <a:pt x="412" y="63"/>
                  <a:pt x="412" y="64"/>
                </a:cubicBezTo>
                <a:cubicBezTo>
                  <a:pt x="411" y="64"/>
                  <a:pt x="411" y="64"/>
                  <a:pt x="411" y="64"/>
                </a:cubicBezTo>
                <a:cubicBezTo>
                  <a:pt x="410" y="64"/>
                  <a:pt x="410" y="65"/>
                  <a:pt x="409" y="65"/>
                </a:cubicBezTo>
                <a:lnTo>
                  <a:pt x="408" y="65"/>
                </a:lnTo>
                <a:cubicBezTo>
                  <a:pt x="407" y="65"/>
                  <a:pt x="407" y="66"/>
                  <a:pt x="406" y="66"/>
                </a:cubicBezTo>
                <a:lnTo>
                  <a:pt x="405" y="66"/>
                </a:lnTo>
                <a:cubicBezTo>
                  <a:pt x="405" y="67"/>
                  <a:pt x="404" y="67"/>
                  <a:pt x="403" y="67"/>
                </a:cubicBezTo>
                <a:lnTo>
                  <a:pt x="402" y="67"/>
                </a:lnTo>
                <a:cubicBezTo>
                  <a:pt x="401" y="68"/>
                  <a:pt x="401" y="68"/>
                  <a:pt x="400" y="68"/>
                </a:cubicBezTo>
                <a:cubicBezTo>
                  <a:pt x="400" y="68"/>
                  <a:pt x="399" y="68"/>
                  <a:pt x="398" y="68"/>
                </a:cubicBezTo>
                <a:cubicBezTo>
                  <a:pt x="398" y="69"/>
                  <a:pt x="397" y="69"/>
                  <a:pt x="396" y="69"/>
                </a:cubicBezTo>
                <a:cubicBezTo>
                  <a:pt x="396" y="69"/>
                  <a:pt x="395" y="69"/>
                  <a:pt x="395" y="70"/>
                </a:cubicBezTo>
                <a:cubicBezTo>
                  <a:pt x="394" y="70"/>
                  <a:pt x="393" y="70"/>
                  <a:pt x="393" y="70"/>
                </a:cubicBezTo>
                <a:cubicBezTo>
                  <a:pt x="392" y="70"/>
                  <a:pt x="391" y="70"/>
                  <a:pt x="391" y="71"/>
                </a:cubicBezTo>
                <a:cubicBezTo>
                  <a:pt x="390" y="71"/>
                  <a:pt x="389" y="71"/>
                  <a:pt x="389" y="71"/>
                </a:cubicBezTo>
                <a:cubicBezTo>
                  <a:pt x="388" y="71"/>
                  <a:pt x="387" y="72"/>
                  <a:pt x="386" y="72"/>
                </a:cubicBezTo>
                <a:cubicBezTo>
                  <a:pt x="386" y="72"/>
                  <a:pt x="385" y="72"/>
                  <a:pt x="384" y="72"/>
                </a:cubicBezTo>
                <a:cubicBezTo>
                  <a:pt x="383" y="72"/>
                  <a:pt x="382" y="73"/>
                  <a:pt x="382" y="73"/>
                </a:cubicBezTo>
                <a:cubicBezTo>
                  <a:pt x="380" y="73"/>
                  <a:pt x="379" y="74"/>
                  <a:pt x="377" y="74"/>
                </a:cubicBezTo>
                <a:cubicBezTo>
                  <a:pt x="377" y="74"/>
                  <a:pt x="376" y="74"/>
                  <a:pt x="375" y="74"/>
                </a:cubicBezTo>
                <a:cubicBezTo>
                  <a:pt x="374" y="75"/>
                  <a:pt x="373" y="75"/>
                  <a:pt x="372" y="75"/>
                </a:cubicBezTo>
                <a:cubicBezTo>
                  <a:pt x="371" y="75"/>
                  <a:pt x="371" y="75"/>
                  <a:pt x="370" y="75"/>
                </a:cubicBezTo>
                <a:cubicBezTo>
                  <a:pt x="369" y="76"/>
                  <a:pt x="368" y="76"/>
                  <a:pt x="367" y="76"/>
                </a:cubicBezTo>
                <a:cubicBezTo>
                  <a:pt x="366" y="76"/>
                  <a:pt x="365" y="76"/>
                  <a:pt x="364" y="76"/>
                </a:cubicBezTo>
                <a:cubicBezTo>
                  <a:pt x="363" y="77"/>
                  <a:pt x="362" y="77"/>
                  <a:pt x="362" y="77"/>
                </a:cubicBezTo>
                <a:cubicBezTo>
                  <a:pt x="360" y="77"/>
                  <a:pt x="360" y="77"/>
                  <a:pt x="359" y="77"/>
                </a:cubicBezTo>
                <a:cubicBezTo>
                  <a:pt x="358" y="78"/>
                  <a:pt x="357" y="78"/>
                  <a:pt x="356" y="78"/>
                </a:cubicBezTo>
                <a:cubicBezTo>
                  <a:pt x="355" y="78"/>
                  <a:pt x="354" y="78"/>
                  <a:pt x="353" y="78"/>
                </a:cubicBezTo>
                <a:cubicBezTo>
                  <a:pt x="352" y="79"/>
                  <a:pt x="351" y="79"/>
                  <a:pt x="350" y="79"/>
                </a:cubicBezTo>
                <a:cubicBezTo>
                  <a:pt x="349" y="79"/>
                  <a:pt x="348" y="79"/>
                  <a:pt x="346" y="79"/>
                </a:cubicBezTo>
                <a:cubicBezTo>
                  <a:pt x="345" y="80"/>
                  <a:pt x="344" y="80"/>
                  <a:pt x="343" y="80"/>
                </a:cubicBezTo>
                <a:cubicBezTo>
                  <a:pt x="342" y="80"/>
                  <a:pt x="341" y="80"/>
                  <a:pt x="340" y="80"/>
                </a:cubicBezTo>
                <a:cubicBezTo>
                  <a:pt x="339" y="80"/>
                  <a:pt x="338" y="81"/>
                  <a:pt x="337" y="81"/>
                </a:cubicBezTo>
                <a:cubicBezTo>
                  <a:pt x="336" y="81"/>
                  <a:pt x="334" y="81"/>
                  <a:pt x="333" y="81"/>
                </a:cubicBezTo>
                <a:cubicBezTo>
                  <a:pt x="332" y="81"/>
                  <a:pt x="331" y="81"/>
                  <a:pt x="330" y="82"/>
                </a:cubicBezTo>
                <a:cubicBezTo>
                  <a:pt x="328" y="82"/>
                  <a:pt x="325" y="82"/>
                  <a:pt x="323" y="82"/>
                </a:cubicBezTo>
                <a:cubicBezTo>
                  <a:pt x="323" y="82"/>
                  <a:pt x="322" y="82"/>
                  <a:pt x="321" y="83"/>
                </a:cubicBezTo>
                <a:cubicBezTo>
                  <a:pt x="319" y="83"/>
                  <a:pt x="318" y="83"/>
                  <a:pt x="316" y="83"/>
                </a:cubicBezTo>
                <a:cubicBezTo>
                  <a:pt x="315" y="83"/>
                  <a:pt x="314" y="83"/>
                  <a:pt x="313" y="83"/>
                </a:cubicBezTo>
                <a:cubicBezTo>
                  <a:pt x="311" y="83"/>
                  <a:pt x="310" y="84"/>
                  <a:pt x="308" y="84"/>
                </a:cubicBezTo>
                <a:cubicBezTo>
                  <a:pt x="307" y="84"/>
                  <a:pt x="306" y="84"/>
                  <a:pt x="305" y="84"/>
                </a:cubicBezTo>
                <a:cubicBezTo>
                  <a:pt x="303" y="84"/>
                  <a:pt x="302" y="84"/>
                  <a:pt x="300" y="84"/>
                </a:cubicBezTo>
                <a:cubicBezTo>
                  <a:pt x="299" y="85"/>
                  <a:pt x="298" y="85"/>
                  <a:pt x="297" y="85"/>
                </a:cubicBezTo>
                <a:cubicBezTo>
                  <a:pt x="295" y="85"/>
                  <a:pt x="294" y="85"/>
                  <a:pt x="292" y="85"/>
                </a:cubicBezTo>
                <a:cubicBezTo>
                  <a:pt x="291" y="85"/>
                  <a:pt x="290" y="85"/>
                  <a:pt x="288" y="85"/>
                </a:cubicBezTo>
                <a:cubicBezTo>
                  <a:pt x="287" y="85"/>
                  <a:pt x="285" y="85"/>
                  <a:pt x="284" y="85"/>
                </a:cubicBezTo>
                <a:cubicBezTo>
                  <a:pt x="282" y="86"/>
                  <a:pt x="281" y="86"/>
                  <a:pt x="280" y="86"/>
                </a:cubicBezTo>
                <a:cubicBezTo>
                  <a:pt x="278" y="86"/>
                  <a:pt x="277" y="86"/>
                  <a:pt x="275" y="86"/>
                </a:cubicBezTo>
                <a:cubicBezTo>
                  <a:pt x="274" y="86"/>
                  <a:pt x="272" y="86"/>
                  <a:pt x="271" y="86"/>
                </a:cubicBezTo>
                <a:cubicBezTo>
                  <a:pt x="269" y="86"/>
                  <a:pt x="268" y="86"/>
                  <a:pt x="266" y="86"/>
                </a:cubicBezTo>
                <a:cubicBezTo>
                  <a:pt x="264" y="86"/>
                  <a:pt x="263" y="86"/>
                  <a:pt x="262" y="86"/>
                </a:cubicBezTo>
                <a:cubicBezTo>
                  <a:pt x="260" y="87"/>
                  <a:pt x="258" y="87"/>
                  <a:pt x="256" y="87"/>
                </a:cubicBezTo>
                <a:cubicBezTo>
                  <a:pt x="255" y="87"/>
                  <a:pt x="254" y="87"/>
                  <a:pt x="253" y="87"/>
                </a:cubicBezTo>
                <a:cubicBezTo>
                  <a:pt x="250" y="87"/>
                  <a:pt x="246" y="87"/>
                  <a:pt x="243" y="87"/>
                </a:cubicBezTo>
                <a:cubicBezTo>
                  <a:pt x="233" y="87"/>
                  <a:pt x="223" y="87"/>
                  <a:pt x="213" y="87"/>
                </a:cubicBezTo>
                <a:cubicBezTo>
                  <a:pt x="210" y="87"/>
                  <a:pt x="207" y="87"/>
                  <a:pt x="204" y="87"/>
                </a:cubicBezTo>
                <a:cubicBezTo>
                  <a:pt x="203" y="87"/>
                  <a:pt x="202" y="87"/>
                  <a:pt x="201" y="87"/>
                </a:cubicBezTo>
                <a:cubicBezTo>
                  <a:pt x="199" y="87"/>
                  <a:pt x="197" y="87"/>
                  <a:pt x="194" y="86"/>
                </a:cubicBezTo>
                <a:cubicBezTo>
                  <a:pt x="193" y="86"/>
                  <a:pt x="192" y="86"/>
                  <a:pt x="191" y="86"/>
                </a:cubicBezTo>
                <a:cubicBezTo>
                  <a:pt x="189" y="86"/>
                  <a:pt x="187" y="86"/>
                  <a:pt x="185" y="86"/>
                </a:cubicBezTo>
                <a:cubicBezTo>
                  <a:pt x="184" y="86"/>
                  <a:pt x="183" y="86"/>
                  <a:pt x="182" y="86"/>
                </a:cubicBezTo>
                <a:cubicBezTo>
                  <a:pt x="180" y="86"/>
                  <a:pt x="178" y="86"/>
                  <a:pt x="177" y="86"/>
                </a:cubicBezTo>
                <a:cubicBezTo>
                  <a:pt x="176" y="86"/>
                  <a:pt x="174" y="86"/>
                  <a:pt x="173" y="85"/>
                </a:cubicBezTo>
                <a:cubicBezTo>
                  <a:pt x="171" y="85"/>
                  <a:pt x="170" y="85"/>
                  <a:pt x="168" y="85"/>
                </a:cubicBezTo>
                <a:cubicBezTo>
                  <a:pt x="167" y="85"/>
                  <a:pt x="166" y="85"/>
                  <a:pt x="165" y="85"/>
                </a:cubicBezTo>
                <a:cubicBezTo>
                  <a:pt x="163" y="85"/>
                  <a:pt x="161" y="85"/>
                  <a:pt x="160" y="85"/>
                </a:cubicBezTo>
                <a:cubicBezTo>
                  <a:pt x="159" y="85"/>
                  <a:pt x="158" y="84"/>
                  <a:pt x="156" y="84"/>
                </a:cubicBezTo>
                <a:cubicBezTo>
                  <a:pt x="155" y="84"/>
                  <a:pt x="153" y="84"/>
                  <a:pt x="152" y="84"/>
                </a:cubicBezTo>
                <a:cubicBezTo>
                  <a:pt x="151" y="84"/>
                  <a:pt x="150" y="84"/>
                  <a:pt x="149" y="84"/>
                </a:cubicBezTo>
                <a:cubicBezTo>
                  <a:pt x="147" y="84"/>
                  <a:pt x="145" y="83"/>
                  <a:pt x="144" y="83"/>
                </a:cubicBezTo>
                <a:cubicBezTo>
                  <a:pt x="143" y="83"/>
                  <a:pt x="142" y="83"/>
                  <a:pt x="141" y="83"/>
                </a:cubicBezTo>
                <a:cubicBezTo>
                  <a:pt x="139" y="83"/>
                  <a:pt x="137" y="83"/>
                  <a:pt x="135" y="82"/>
                </a:cubicBezTo>
                <a:cubicBezTo>
                  <a:pt x="134" y="82"/>
                  <a:pt x="134" y="82"/>
                  <a:pt x="134" y="82"/>
                </a:cubicBezTo>
                <a:cubicBezTo>
                  <a:pt x="131" y="82"/>
                  <a:pt x="129" y="82"/>
                  <a:pt x="127" y="81"/>
                </a:cubicBezTo>
                <a:cubicBezTo>
                  <a:pt x="126" y="81"/>
                  <a:pt x="125" y="81"/>
                  <a:pt x="124" y="81"/>
                </a:cubicBezTo>
                <a:cubicBezTo>
                  <a:pt x="123" y="81"/>
                  <a:pt x="121" y="81"/>
                  <a:pt x="120" y="81"/>
                </a:cubicBezTo>
                <a:cubicBezTo>
                  <a:pt x="119" y="81"/>
                  <a:pt x="118" y="80"/>
                  <a:pt x="117" y="80"/>
                </a:cubicBezTo>
                <a:cubicBezTo>
                  <a:pt x="116" y="80"/>
                  <a:pt x="115" y="80"/>
                  <a:pt x="113" y="80"/>
                </a:cubicBezTo>
                <a:cubicBezTo>
                  <a:pt x="112" y="80"/>
                  <a:pt x="111" y="80"/>
                  <a:pt x="110" y="79"/>
                </a:cubicBezTo>
                <a:cubicBezTo>
                  <a:pt x="109" y="79"/>
                  <a:pt x="108" y="79"/>
                  <a:pt x="107" y="79"/>
                </a:cubicBezTo>
                <a:cubicBezTo>
                  <a:pt x="106" y="79"/>
                  <a:pt x="105" y="79"/>
                  <a:pt x="104" y="78"/>
                </a:cubicBezTo>
                <a:cubicBezTo>
                  <a:pt x="103" y="78"/>
                  <a:pt x="102" y="78"/>
                  <a:pt x="101" y="78"/>
                </a:cubicBezTo>
                <a:cubicBezTo>
                  <a:pt x="100" y="78"/>
                  <a:pt x="99" y="78"/>
                  <a:pt x="98" y="77"/>
                </a:cubicBezTo>
                <a:cubicBezTo>
                  <a:pt x="97" y="77"/>
                  <a:pt x="96" y="77"/>
                  <a:pt x="95" y="77"/>
                </a:cubicBezTo>
                <a:cubicBezTo>
                  <a:pt x="94" y="77"/>
                  <a:pt x="93" y="77"/>
                  <a:pt x="93" y="76"/>
                </a:cubicBezTo>
                <a:cubicBezTo>
                  <a:pt x="92" y="76"/>
                  <a:pt x="91" y="76"/>
                  <a:pt x="90" y="76"/>
                </a:cubicBezTo>
                <a:cubicBezTo>
                  <a:pt x="89" y="76"/>
                  <a:pt x="88" y="76"/>
                  <a:pt x="87" y="75"/>
                </a:cubicBezTo>
                <a:cubicBezTo>
                  <a:pt x="86" y="75"/>
                  <a:pt x="85" y="75"/>
                  <a:pt x="84" y="75"/>
                </a:cubicBezTo>
                <a:cubicBezTo>
                  <a:pt x="83" y="75"/>
                  <a:pt x="83" y="75"/>
                  <a:pt x="82" y="74"/>
                </a:cubicBezTo>
                <a:cubicBezTo>
                  <a:pt x="81" y="74"/>
                  <a:pt x="80" y="74"/>
                  <a:pt x="79" y="74"/>
                </a:cubicBezTo>
                <a:cubicBezTo>
                  <a:pt x="78" y="74"/>
                  <a:pt x="77" y="73"/>
                  <a:pt x="77" y="73"/>
                </a:cubicBezTo>
                <a:cubicBezTo>
                  <a:pt x="75" y="73"/>
                  <a:pt x="74" y="73"/>
                  <a:pt x="73" y="72"/>
                </a:cubicBezTo>
                <a:cubicBezTo>
                  <a:pt x="72" y="72"/>
                  <a:pt x="71" y="72"/>
                  <a:pt x="71" y="72"/>
                </a:cubicBezTo>
                <a:cubicBezTo>
                  <a:pt x="70" y="72"/>
                  <a:pt x="69" y="71"/>
                  <a:pt x="68" y="71"/>
                </a:cubicBezTo>
                <a:cubicBezTo>
                  <a:pt x="68" y="71"/>
                  <a:pt x="67" y="71"/>
                  <a:pt x="66" y="71"/>
                </a:cubicBezTo>
                <a:cubicBezTo>
                  <a:pt x="66" y="70"/>
                  <a:pt x="65" y="70"/>
                  <a:pt x="64" y="70"/>
                </a:cubicBezTo>
                <a:cubicBezTo>
                  <a:pt x="64" y="70"/>
                  <a:pt x="63" y="70"/>
                  <a:pt x="62" y="70"/>
                </a:cubicBezTo>
                <a:cubicBezTo>
                  <a:pt x="62" y="69"/>
                  <a:pt x="61" y="69"/>
                  <a:pt x="60" y="69"/>
                </a:cubicBezTo>
                <a:cubicBezTo>
                  <a:pt x="60" y="69"/>
                  <a:pt x="59" y="69"/>
                  <a:pt x="59" y="68"/>
                </a:cubicBezTo>
                <a:cubicBezTo>
                  <a:pt x="58" y="68"/>
                  <a:pt x="57" y="68"/>
                  <a:pt x="57" y="68"/>
                </a:cubicBezTo>
                <a:cubicBezTo>
                  <a:pt x="56" y="68"/>
                  <a:pt x="56" y="68"/>
                  <a:pt x="55" y="67"/>
                </a:cubicBezTo>
                <a:cubicBezTo>
                  <a:pt x="55" y="67"/>
                  <a:pt x="54" y="67"/>
                  <a:pt x="53" y="67"/>
                </a:cubicBezTo>
                <a:lnTo>
                  <a:pt x="52" y="66"/>
                </a:lnTo>
                <a:cubicBezTo>
                  <a:pt x="51" y="66"/>
                  <a:pt x="51" y="66"/>
                  <a:pt x="50" y="66"/>
                </a:cubicBezTo>
                <a:lnTo>
                  <a:pt x="49" y="65"/>
                </a:lnTo>
                <a:cubicBezTo>
                  <a:pt x="49" y="65"/>
                  <a:pt x="48" y="65"/>
                  <a:pt x="47" y="65"/>
                </a:cubicBezTo>
                <a:cubicBezTo>
                  <a:pt x="47" y="65"/>
                  <a:pt x="47" y="64"/>
                  <a:pt x="46" y="64"/>
                </a:cubicBezTo>
                <a:cubicBezTo>
                  <a:pt x="46" y="64"/>
                  <a:pt x="45" y="64"/>
                  <a:pt x="45" y="63"/>
                </a:cubicBezTo>
                <a:cubicBezTo>
                  <a:pt x="44" y="63"/>
                  <a:pt x="44" y="63"/>
                  <a:pt x="44" y="63"/>
                </a:cubicBezTo>
                <a:cubicBezTo>
                  <a:pt x="43" y="63"/>
                  <a:pt x="42" y="63"/>
                  <a:pt x="42" y="62"/>
                </a:cubicBezTo>
                <a:lnTo>
                  <a:pt x="41" y="62"/>
                </a:lnTo>
                <a:lnTo>
                  <a:pt x="40" y="61"/>
                </a:lnTo>
                <a:cubicBezTo>
                  <a:pt x="59" y="51"/>
                  <a:pt x="124" y="35"/>
                  <a:pt x="228" y="35"/>
                </a:cubicBezTo>
                <a:close/>
                <a:moveTo>
                  <a:pt x="421" y="98"/>
                </a:moveTo>
                <a:lnTo>
                  <a:pt x="421" y="145"/>
                </a:lnTo>
                <a:cubicBezTo>
                  <a:pt x="409" y="155"/>
                  <a:pt x="343" y="174"/>
                  <a:pt x="228" y="174"/>
                </a:cubicBezTo>
                <a:cubicBezTo>
                  <a:pt x="136" y="174"/>
                  <a:pt x="75" y="162"/>
                  <a:pt x="49" y="152"/>
                </a:cubicBezTo>
                <a:cubicBezTo>
                  <a:pt x="48" y="152"/>
                  <a:pt x="47" y="151"/>
                  <a:pt x="47" y="151"/>
                </a:cubicBezTo>
                <a:cubicBezTo>
                  <a:pt x="41" y="149"/>
                  <a:pt x="38" y="147"/>
                  <a:pt x="36" y="145"/>
                </a:cubicBezTo>
                <a:lnTo>
                  <a:pt x="36" y="98"/>
                </a:lnTo>
                <a:cubicBezTo>
                  <a:pt x="37" y="99"/>
                  <a:pt x="38" y="99"/>
                  <a:pt x="40" y="99"/>
                </a:cubicBezTo>
                <a:cubicBezTo>
                  <a:pt x="40" y="100"/>
                  <a:pt x="40" y="100"/>
                  <a:pt x="40" y="100"/>
                </a:cubicBezTo>
                <a:cubicBezTo>
                  <a:pt x="42" y="100"/>
                  <a:pt x="43" y="101"/>
                  <a:pt x="44" y="101"/>
                </a:cubicBezTo>
                <a:lnTo>
                  <a:pt x="45" y="101"/>
                </a:lnTo>
                <a:cubicBezTo>
                  <a:pt x="46" y="102"/>
                  <a:pt x="47" y="102"/>
                  <a:pt x="48" y="102"/>
                </a:cubicBezTo>
                <a:cubicBezTo>
                  <a:pt x="49" y="102"/>
                  <a:pt x="49" y="103"/>
                  <a:pt x="49" y="103"/>
                </a:cubicBezTo>
                <a:cubicBezTo>
                  <a:pt x="51" y="103"/>
                  <a:pt x="52" y="103"/>
                  <a:pt x="53" y="104"/>
                </a:cubicBezTo>
                <a:lnTo>
                  <a:pt x="54" y="104"/>
                </a:lnTo>
                <a:cubicBezTo>
                  <a:pt x="55" y="104"/>
                  <a:pt x="56" y="105"/>
                  <a:pt x="57" y="105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60" y="106"/>
                  <a:pt x="61" y="106"/>
                  <a:pt x="62" y="106"/>
                </a:cubicBezTo>
                <a:cubicBezTo>
                  <a:pt x="64" y="107"/>
                  <a:pt x="65" y="107"/>
                  <a:pt x="66" y="107"/>
                </a:cubicBezTo>
                <a:lnTo>
                  <a:pt x="67" y="107"/>
                </a:lnTo>
                <a:cubicBezTo>
                  <a:pt x="68" y="108"/>
                  <a:pt x="70" y="108"/>
                  <a:pt x="71" y="108"/>
                </a:cubicBezTo>
                <a:cubicBezTo>
                  <a:pt x="108" y="117"/>
                  <a:pt x="159" y="122"/>
                  <a:pt x="213" y="122"/>
                </a:cubicBezTo>
                <a:cubicBezTo>
                  <a:pt x="218" y="122"/>
                  <a:pt x="223" y="122"/>
                  <a:pt x="228" y="122"/>
                </a:cubicBezTo>
                <a:cubicBezTo>
                  <a:pt x="234" y="122"/>
                  <a:pt x="239" y="122"/>
                  <a:pt x="244" y="122"/>
                </a:cubicBezTo>
                <a:cubicBezTo>
                  <a:pt x="298" y="122"/>
                  <a:pt x="348" y="117"/>
                  <a:pt x="386" y="108"/>
                </a:cubicBezTo>
                <a:cubicBezTo>
                  <a:pt x="387" y="108"/>
                  <a:pt x="388" y="108"/>
                  <a:pt x="390" y="107"/>
                </a:cubicBezTo>
                <a:lnTo>
                  <a:pt x="391" y="107"/>
                </a:lnTo>
                <a:cubicBezTo>
                  <a:pt x="392" y="107"/>
                  <a:pt x="393" y="107"/>
                  <a:pt x="394" y="106"/>
                </a:cubicBezTo>
                <a:lnTo>
                  <a:pt x="395" y="106"/>
                </a:lnTo>
                <a:cubicBezTo>
                  <a:pt x="396" y="106"/>
                  <a:pt x="397" y="106"/>
                  <a:pt x="398" y="105"/>
                </a:cubicBezTo>
                <a:cubicBezTo>
                  <a:pt x="399" y="105"/>
                  <a:pt x="399" y="105"/>
                  <a:pt x="400" y="105"/>
                </a:cubicBezTo>
                <a:cubicBezTo>
                  <a:pt x="401" y="105"/>
                  <a:pt x="402" y="104"/>
                  <a:pt x="403" y="104"/>
                </a:cubicBezTo>
                <a:lnTo>
                  <a:pt x="404" y="104"/>
                </a:lnTo>
                <a:cubicBezTo>
                  <a:pt x="405" y="104"/>
                  <a:pt x="406" y="103"/>
                  <a:pt x="407" y="103"/>
                </a:cubicBezTo>
                <a:cubicBezTo>
                  <a:pt x="408" y="103"/>
                  <a:pt x="408" y="103"/>
                  <a:pt x="408" y="102"/>
                </a:cubicBezTo>
                <a:cubicBezTo>
                  <a:pt x="409" y="102"/>
                  <a:pt x="411" y="102"/>
                  <a:pt x="412" y="101"/>
                </a:cubicBezTo>
                <a:cubicBezTo>
                  <a:pt x="414" y="101"/>
                  <a:pt x="415" y="100"/>
                  <a:pt x="416" y="100"/>
                </a:cubicBezTo>
                <a:cubicBezTo>
                  <a:pt x="417" y="100"/>
                  <a:pt x="417" y="100"/>
                  <a:pt x="417" y="100"/>
                </a:cubicBezTo>
                <a:cubicBezTo>
                  <a:pt x="418" y="99"/>
                  <a:pt x="419" y="99"/>
                  <a:pt x="420" y="98"/>
                </a:cubicBezTo>
                <a:cubicBezTo>
                  <a:pt x="421" y="98"/>
                  <a:pt x="421" y="98"/>
                  <a:pt x="421" y="98"/>
                </a:cubicBezTo>
                <a:close/>
                <a:moveTo>
                  <a:pt x="47" y="238"/>
                </a:moveTo>
                <a:lnTo>
                  <a:pt x="46" y="238"/>
                </a:lnTo>
                <a:cubicBezTo>
                  <a:pt x="41" y="236"/>
                  <a:pt x="38" y="234"/>
                  <a:pt x="36" y="232"/>
                </a:cubicBezTo>
                <a:lnTo>
                  <a:pt x="36" y="185"/>
                </a:lnTo>
                <a:cubicBezTo>
                  <a:pt x="47" y="189"/>
                  <a:pt x="60" y="193"/>
                  <a:pt x="71" y="195"/>
                </a:cubicBezTo>
                <a:cubicBezTo>
                  <a:pt x="108" y="203"/>
                  <a:pt x="159" y="208"/>
                  <a:pt x="213" y="209"/>
                </a:cubicBezTo>
                <a:cubicBezTo>
                  <a:pt x="223" y="209"/>
                  <a:pt x="234" y="209"/>
                  <a:pt x="244" y="209"/>
                </a:cubicBezTo>
                <a:cubicBezTo>
                  <a:pt x="298" y="208"/>
                  <a:pt x="348" y="203"/>
                  <a:pt x="386" y="195"/>
                </a:cubicBezTo>
                <a:cubicBezTo>
                  <a:pt x="397" y="193"/>
                  <a:pt x="410" y="190"/>
                  <a:pt x="421" y="185"/>
                </a:cubicBezTo>
                <a:lnTo>
                  <a:pt x="421" y="232"/>
                </a:lnTo>
                <a:cubicBezTo>
                  <a:pt x="409" y="242"/>
                  <a:pt x="343" y="261"/>
                  <a:pt x="228" y="261"/>
                </a:cubicBezTo>
                <a:cubicBezTo>
                  <a:pt x="136" y="261"/>
                  <a:pt x="75" y="249"/>
                  <a:pt x="48" y="239"/>
                </a:cubicBezTo>
                <a:close/>
                <a:moveTo>
                  <a:pt x="381" y="13"/>
                </a:moveTo>
                <a:cubicBezTo>
                  <a:pt x="340" y="5"/>
                  <a:pt x="286" y="0"/>
                  <a:pt x="228" y="0"/>
                </a:cubicBezTo>
                <a:cubicBezTo>
                  <a:pt x="171" y="0"/>
                  <a:pt x="117" y="5"/>
                  <a:pt x="76" y="13"/>
                </a:cubicBezTo>
                <a:cubicBezTo>
                  <a:pt x="25" y="24"/>
                  <a:pt x="1" y="39"/>
                  <a:pt x="0" y="61"/>
                </a:cubicBezTo>
                <a:lnTo>
                  <a:pt x="0" y="148"/>
                </a:lnTo>
                <a:cubicBezTo>
                  <a:pt x="0" y="150"/>
                  <a:pt x="0" y="151"/>
                  <a:pt x="0" y="153"/>
                </a:cubicBezTo>
                <a:lnTo>
                  <a:pt x="0" y="235"/>
                </a:lnTo>
                <a:cubicBezTo>
                  <a:pt x="0" y="237"/>
                  <a:pt x="0" y="238"/>
                  <a:pt x="0" y="239"/>
                </a:cubicBezTo>
                <a:lnTo>
                  <a:pt x="0" y="322"/>
                </a:lnTo>
                <a:cubicBezTo>
                  <a:pt x="0" y="344"/>
                  <a:pt x="24" y="359"/>
                  <a:pt x="76" y="370"/>
                </a:cubicBezTo>
                <a:cubicBezTo>
                  <a:pt x="117" y="378"/>
                  <a:pt x="171" y="383"/>
                  <a:pt x="228" y="383"/>
                </a:cubicBezTo>
                <a:cubicBezTo>
                  <a:pt x="285" y="383"/>
                  <a:pt x="340" y="378"/>
                  <a:pt x="380" y="370"/>
                </a:cubicBezTo>
                <a:cubicBezTo>
                  <a:pt x="432" y="359"/>
                  <a:pt x="456" y="344"/>
                  <a:pt x="456" y="322"/>
                </a:cubicBezTo>
                <a:lnTo>
                  <a:pt x="457" y="235"/>
                </a:lnTo>
                <a:cubicBezTo>
                  <a:pt x="457" y="234"/>
                  <a:pt x="456" y="233"/>
                  <a:pt x="456" y="232"/>
                </a:cubicBezTo>
                <a:lnTo>
                  <a:pt x="457" y="148"/>
                </a:lnTo>
                <a:cubicBezTo>
                  <a:pt x="457" y="147"/>
                  <a:pt x="456" y="146"/>
                  <a:pt x="456" y="145"/>
                </a:cubicBezTo>
                <a:lnTo>
                  <a:pt x="457" y="61"/>
                </a:lnTo>
                <a:cubicBezTo>
                  <a:pt x="457" y="39"/>
                  <a:pt x="432" y="24"/>
                  <a:pt x="381" y="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71" name="Freeform 1570">
            <a:extLst>
              <a:ext uri="{FF2B5EF4-FFF2-40B4-BE49-F238E27FC236}">
                <a16:creationId xmlns:a16="http://schemas.microsoft.com/office/drawing/2014/main" id="{D1EF8FB8-0A74-B14F-AA3A-DA9A1A640CF0}"/>
              </a:ext>
            </a:extLst>
          </p:cNvPr>
          <p:cNvSpPr/>
          <p:nvPr/>
        </p:nvSpPr>
        <p:spPr>
          <a:xfrm>
            <a:off x="1422673" y="7047377"/>
            <a:ext cx="16920" cy="1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" h="48">
                <a:moveTo>
                  <a:pt x="24" y="48"/>
                </a:move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72" name="Freeform 1571">
            <a:extLst>
              <a:ext uri="{FF2B5EF4-FFF2-40B4-BE49-F238E27FC236}">
                <a16:creationId xmlns:a16="http://schemas.microsoft.com/office/drawing/2014/main" id="{A5DF49F3-2737-204F-983D-D3E23614F01E}"/>
              </a:ext>
            </a:extLst>
          </p:cNvPr>
          <p:cNvSpPr/>
          <p:nvPr/>
        </p:nvSpPr>
        <p:spPr>
          <a:xfrm>
            <a:off x="1355353" y="7047377"/>
            <a:ext cx="16920" cy="1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" h="48">
                <a:moveTo>
                  <a:pt x="24" y="48"/>
                </a:moveTo>
                <a:cubicBezTo>
                  <a:pt x="38" y="48"/>
                  <a:pt x="48" y="37"/>
                  <a:pt x="48" y="24"/>
                </a:cubicBezTo>
                <a:cubicBezTo>
                  <a:pt x="48" y="11"/>
                  <a:pt x="38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73" name="Freeform 1572">
            <a:extLst>
              <a:ext uri="{FF2B5EF4-FFF2-40B4-BE49-F238E27FC236}">
                <a16:creationId xmlns:a16="http://schemas.microsoft.com/office/drawing/2014/main" id="{51564E00-FF02-3349-B9C6-A4595B8CA214}"/>
              </a:ext>
            </a:extLst>
          </p:cNvPr>
          <p:cNvSpPr/>
          <p:nvPr/>
        </p:nvSpPr>
        <p:spPr>
          <a:xfrm>
            <a:off x="1203433" y="6832457"/>
            <a:ext cx="376920" cy="32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8" h="916">
                <a:moveTo>
                  <a:pt x="752" y="283"/>
                </a:moveTo>
                <a:lnTo>
                  <a:pt x="752" y="284"/>
                </a:lnTo>
                <a:lnTo>
                  <a:pt x="752" y="285"/>
                </a:lnTo>
                <a:cubicBezTo>
                  <a:pt x="752" y="286"/>
                  <a:pt x="752" y="286"/>
                  <a:pt x="752" y="286"/>
                </a:cubicBezTo>
                <a:cubicBezTo>
                  <a:pt x="752" y="287"/>
                  <a:pt x="752" y="287"/>
                  <a:pt x="752" y="287"/>
                </a:cubicBezTo>
                <a:lnTo>
                  <a:pt x="701" y="500"/>
                </a:lnTo>
                <a:cubicBezTo>
                  <a:pt x="699" y="508"/>
                  <a:pt x="691" y="514"/>
                  <a:pt x="683" y="514"/>
                </a:cubicBezTo>
                <a:lnTo>
                  <a:pt x="419" y="514"/>
                </a:lnTo>
                <a:lnTo>
                  <a:pt x="407" y="562"/>
                </a:lnTo>
                <a:lnTo>
                  <a:pt x="683" y="562"/>
                </a:lnTo>
                <a:cubicBezTo>
                  <a:pt x="693" y="562"/>
                  <a:pt x="701" y="570"/>
                  <a:pt x="701" y="579"/>
                </a:cubicBezTo>
                <a:cubicBezTo>
                  <a:pt x="701" y="588"/>
                  <a:pt x="695" y="595"/>
                  <a:pt x="687" y="597"/>
                </a:cubicBezTo>
                <a:cubicBezTo>
                  <a:pt x="691" y="604"/>
                  <a:pt x="692" y="612"/>
                  <a:pt x="692" y="621"/>
                </a:cubicBezTo>
                <a:cubicBezTo>
                  <a:pt x="692" y="654"/>
                  <a:pt x="666" y="681"/>
                  <a:pt x="633" y="681"/>
                </a:cubicBezTo>
                <a:cubicBezTo>
                  <a:pt x="600" y="681"/>
                  <a:pt x="574" y="654"/>
                  <a:pt x="574" y="621"/>
                </a:cubicBezTo>
                <a:cubicBezTo>
                  <a:pt x="574" y="613"/>
                  <a:pt x="575" y="605"/>
                  <a:pt x="579" y="597"/>
                </a:cubicBezTo>
                <a:lnTo>
                  <a:pt x="501" y="597"/>
                </a:lnTo>
                <a:cubicBezTo>
                  <a:pt x="504" y="605"/>
                  <a:pt x="506" y="613"/>
                  <a:pt x="506" y="621"/>
                </a:cubicBezTo>
                <a:cubicBezTo>
                  <a:pt x="506" y="654"/>
                  <a:pt x="479" y="681"/>
                  <a:pt x="446" y="681"/>
                </a:cubicBezTo>
                <a:cubicBezTo>
                  <a:pt x="414" y="681"/>
                  <a:pt x="387" y="654"/>
                  <a:pt x="387" y="621"/>
                </a:cubicBezTo>
                <a:cubicBezTo>
                  <a:pt x="387" y="613"/>
                  <a:pt x="389" y="605"/>
                  <a:pt x="392" y="597"/>
                </a:cubicBezTo>
                <a:lnTo>
                  <a:pt x="384" y="597"/>
                </a:lnTo>
                <a:cubicBezTo>
                  <a:pt x="383" y="597"/>
                  <a:pt x="383" y="597"/>
                  <a:pt x="382" y="597"/>
                </a:cubicBezTo>
                <a:cubicBezTo>
                  <a:pt x="381" y="597"/>
                  <a:pt x="380" y="597"/>
                  <a:pt x="380" y="597"/>
                </a:cubicBezTo>
                <a:cubicBezTo>
                  <a:pt x="380" y="597"/>
                  <a:pt x="379" y="597"/>
                  <a:pt x="379" y="596"/>
                </a:cubicBezTo>
                <a:lnTo>
                  <a:pt x="378" y="596"/>
                </a:lnTo>
                <a:cubicBezTo>
                  <a:pt x="377" y="596"/>
                  <a:pt x="377" y="596"/>
                  <a:pt x="377" y="596"/>
                </a:cubicBezTo>
                <a:cubicBezTo>
                  <a:pt x="376" y="595"/>
                  <a:pt x="376" y="595"/>
                  <a:pt x="376" y="595"/>
                </a:cubicBezTo>
                <a:lnTo>
                  <a:pt x="375" y="595"/>
                </a:lnTo>
                <a:cubicBezTo>
                  <a:pt x="375" y="595"/>
                  <a:pt x="375" y="594"/>
                  <a:pt x="374" y="594"/>
                </a:cubicBezTo>
                <a:cubicBezTo>
                  <a:pt x="374" y="594"/>
                  <a:pt x="373" y="594"/>
                  <a:pt x="373" y="593"/>
                </a:cubicBezTo>
                <a:lnTo>
                  <a:pt x="372" y="593"/>
                </a:lnTo>
                <a:lnTo>
                  <a:pt x="372" y="592"/>
                </a:lnTo>
                <a:lnTo>
                  <a:pt x="371" y="592"/>
                </a:lnTo>
                <a:cubicBezTo>
                  <a:pt x="371" y="591"/>
                  <a:pt x="371" y="591"/>
                  <a:pt x="371" y="591"/>
                </a:cubicBezTo>
                <a:cubicBezTo>
                  <a:pt x="370" y="591"/>
                  <a:pt x="370" y="591"/>
                  <a:pt x="370" y="590"/>
                </a:cubicBezTo>
                <a:cubicBezTo>
                  <a:pt x="369" y="589"/>
                  <a:pt x="369" y="589"/>
                  <a:pt x="369" y="589"/>
                </a:cubicBezTo>
                <a:lnTo>
                  <a:pt x="369" y="588"/>
                </a:lnTo>
                <a:cubicBezTo>
                  <a:pt x="369" y="588"/>
                  <a:pt x="368" y="588"/>
                  <a:pt x="368" y="587"/>
                </a:cubicBezTo>
                <a:cubicBezTo>
                  <a:pt x="368" y="586"/>
                  <a:pt x="368" y="586"/>
                  <a:pt x="368" y="586"/>
                </a:cubicBezTo>
                <a:cubicBezTo>
                  <a:pt x="367" y="586"/>
                  <a:pt x="367" y="585"/>
                  <a:pt x="367" y="585"/>
                </a:cubicBezTo>
                <a:lnTo>
                  <a:pt x="367" y="584"/>
                </a:lnTo>
                <a:lnTo>
                  <a:pt x="367" y="583"/>
                </a:lnTo>
                <a:cubicBezTo>
                  <a:pt x="367" y="582"/>
                  <a:pt x="367" y="582"/>
                  <a:pt x="367" y="582"/>
                </a:cubicBezTo>
                <a:cubicBezTo>
                  <a:pt x="367" y="581"/>
                  <a:pt x="366" y="581"/>
                  <a:pt x="366" y="581"/>
                </a:cubicBezTo>
                <a:lnTo>
                  <a:pt x="366" y="580"/>
                </a:lnTo>
                <a:lnTo>
                  <a:pt x="366" y="579"/>
                </a:lnTo>
                <a:lnTo>
                  <a:pt x="366" y="578"/>
                </a:lnTo>
                <a:cubicBezTo>
                  <a:pt x="366" y="578"/>
                  <a:pt x="367" y="578"/>
                  <a:pt x="367" y="577"/>
                </a:cubicBezTo>
                <a:lnTo>
                  <a:pt x="367" y="576"/>
                </a:lnTo>
                <a:lnTo>
                  <a:pt x="367" y="575"/>
                </a:lnTo>
                <a:lnTo>
                  <a:pt x="387" y="497"/>
                </a:lnTo>
                <a:lnTo>
                  <a:pt x="348" y="259"/>
                </a:lnTo>
                <a:lnTo>
                  <a:pt x="313" y="259"/>
                </a:lnTo>
                <a:cubicBezTo>
                  <a:pt x="303" y="259"/>
                  <a:pt x="295" y="251"/>
                  <a:pt x="295" y="242"/>
                </a:cubicBezTo>
                <a:cubicBezTo>
                  <a:pt x="295" y="232"/>
                  <a:pt x="303" y="224"/>
                  <a:pt x="313" y="224"/>
                </a:cubicBezTo>
                <a:lnTo>
                  <a:pt x="364" y="224"/>
                </a:lnTo>
                <a:lnTo>
                  <a:pt x="365" y="224"/>
                </a:lnTo>
                <a:lnTo>
                  <a:pt x="366" y="224"/>
                </a:lnTo>
                <a:lnTo>
                  <a:pt x="367" y="224"/>
                </a:lnTo>
                <a:cubicBezTo>
                  <a:pt x="368" y="224"/>
                  <a:pt x="368" y="224"/>
                  <a:pt x="368" y="224"/>
                </a:cubicBezTo>
                <a:cubicBezTo>
                  <a:pt x="369" y="225"/>
                  <a:pt x="369" y="225"/>
                  <a:pt x="369" y="225"/>
                </a:cubicBezTo>
                <a:lnTo>
                  <a:pt x="370" y="225"/>
                </a:lnTo>
                <a:lnTo>
                  <a:pt x="371" y="225"/>
                </a:lnTo>
                <a:lnTo>
                  <a:pt x="371" y="226"/>
                </a:lnTo>
                <a:cubicBezTo>
                  <a:pt x="372" y="226"/>
                  <a:pt x="372" y="226"/>
                  <a:pt x="372" y="226"/>
                </a:cubicBezTo>
                <a:lnTo>
                  <a:pt x="373" y="226"/>
                </a:lnTo>
                <a:cubicBezTo>
                  <a:pt x="373" y="227"/>
                  <a:pt x="373" y="227"/>
                  <a:pt x="374" y="227"/>
                </a:cubicBezTo>
                <a:cubicBezTo>
                  <a:pt x="374" y="228"/>
                  <a:pt x="375" y="228"/>
                  <a:pt x="375" y="228"/>
                </a:cubicBezTo>
                <a:lnTo>
                  <a:pt x="376" y="229"/>
                </a:lnTo>
                <a:lnTo>
                  <a:pt x="377" y="230"/>
                </a:lnTo>
                <a:cubicBezTo>
                  <a:pt x="378" y="231"/>
                  <a:pt x="378" y="231"/>
                  <a:pt x="378" y="231"/>
                </a:cubicBezTo>
                <a:lnTo>
                  <a:pt x="378" y="232"/>
                </a:lnTo>
                <a:cubicBezTo>
                  <a:pt x="379" y="232"/>
                  <a:pt x="379" y="232"/>
                  <a:pt x="379" y="233"/>
                </a:cubicBezTo>
                <a:cubicBezTo>
                  <a:pt x="379" y="234"/>
                  <a:pt x="380" y="234"/>
                  <a:pt x="380" y="234"/>
                </a:cubicBezTo>
                <a:lnTo>
                  <a:pt x="380" y="235"/>
                </a:lnTo>
                <a:lnTo>
                  <a:pt x="380" y="236"/>
                </a:lnTo>
                <a:lnTo>
                  <a:pt x="381" y="237"/>
                </a:lnTo>
                <a:cubicBezTo>
                  <a:pt x="381" y="238"/>
                  <a:pt x="381" y="238"/>
                  <a:pt x="381" y="238"/>
                </a:cubicBezTo>
                <a:lnTo>
                  <a:pt x="381" y="239"/>
                </a:lnTo>
                <a:lnTo>
                  <a:pt x="420" y="478"/>
                </a:lnTo>
                <a:lnTo>
                  <a:pt x="669" y="478"/>
                </a:lnTo>
                <a:lnTo>
                  <a:pt x="712" y="300"/>
                </a:lnTo>
                <a:lnTo>
                  <a:pt x="419" y="300"/>
                </a:lnTo>
                <a:cubicBezTo>
                  <a:pt x="409" y="300"/>
                  <a:pt x="402" y="292"/>
                  <a:pt x="402" y="283"/>
                </a:cubicBezTo>
                <a:cubicBezTo>
                  <a:pt x="402" y="273"/>
                  <a:pt x="409" y="265"/>
                  <a:pt x="419" y="265"/>
                </a:cubicBezTo>
                <a:lnTo>
                  <a:pt x="735" y="265"/>
                </a:lnTo>
                <a:lnTo>
                  <a:pt x="736" y="265"/>
                </a:lnTo>
                <a:lnTo>
                  <a:pt x="737" y="265"/>
                </a:lnTo>
                <a:lnTo>
                  <a:pt x="738" y="265"/>
                </a:lnTo>
                <a:cubicBezTo>
                  <a:pt x="739" y="265"/>
                  <a:pt x="739" y="265"/>
                  <a:pt x="739" y="265"/>
                </a:cubicBezTo>
                <a:cubicBezTo>
                  <a:pt x="740" y="266"/>
                  <a:pt x="740" y="266"/>
                  <a:pt x="740" y="266"/>
                </a:cubicBezTo>
                <a:lnTo>
                  <a:pt x="741" y="266"/>
                </a:lnTo>
                <a:lnTo>
                  <a:pt x="742" y="266"/>
                </a:lnTo>
                <a:cubicBezTo>
                  <a:pt x="742" y="266"/>
                  <a:pt x="742" y="267"/>
                  <a:pt x="743" y="267"/>
                </a:cubicBezTo>
                <a:cubicBezTo>
                  <a:pt x="744" y="267"/>
                  <a:pt x="744" y="267"/>
                  <a:pt x="744" y="268"/>
                </a:cubicBezTo>
                <a:lnTo>
                  <a:pt x="745" y="268"/>
                </a:lnTo>
                <a:lnTo>
                  <a:pt x="746" y="269"/>
                </a:lnTo>
                <a:cubicBezTo>
                  <a:pt x="746" y="269"/>
                  <a:pt x="747" y="269"/>
                  <a:pt x="747" y="270"/>
                </a:cubicBezTo>
                <a:cubicBezTo>
                  <a:pt x="748" y="271"/>
                  <a:pt x="748" y="271"/>
                  <a:pt x="748" y="271"/>
                </a:cubicBezTo>
                <a:lnTo>
                  <a:pt x="749" y="272"/>
                </a:lnTo>
                <a:cubicBezTo>
                  <a:pt x="749" y="273"/>
                  <a:pt x="749" y="273"/>
                  <a:pt x="750" y="273"/>
                </a:cubicBezTo>
                <a:lnTo>
                  <a:pt x="750" y="274"/>
                </a:lnTo>
                <a:lnTo>
                  <a:pt x="750" y="275"/>
                </a:lnTo>
                <a:cubicBezTo>
                  <a:pt x="751" y="275"/>
                  <a:pt x="751" y="275"/>
                  <a:pt x="751" y="275"/>
                </a:cubicBezTo>
                <a:lnTo>
                  <a:pt x="751" y="276"/>
                </a:lnTo>
                <a:lnTo>
                  <a:pt x="751" y="277"/>
                </a:lnTo>
                <a:cubicBezTo>
                  <a:pt x="752" y="277"/>
                  <a:pt x="752" y="277"/>
                  <a:pt x="752" y="278"/>
                </a:cubicBezTo>
                <a:cubicBezTo>
                  <a:pt x="752" y="279"/>
                  <a:pt x="752" y="279"/>
                  <a:pt x="752" y="279"/>
                </a:cubicBezTo>
                <a:cubicBezTo>
                  <a:pt x="752" y="280"/>
                  <a:pt x="752" y="280"/>
                  <a:pt x="752" y="280"/>
                </a:cubicBezTo>
                <a:cubicBezTo>
                  <a:pt x="752" y="281"/>
                  <a:pt x="752" y="281"/>
                  <a:pt x="752" y="281"/>
                </a:cubicBezTo>
                <a:lnTo>
                  <a:pt x="752" y="282"/>
                </a:lnTo>
                <a:close/>
                <a:moveTo>
                  <a:pt x="967" y="81"/>
                </a:moveTo>
                <a:cubicBezTo>
                  <a:pt x="914" y="29"/>
                  <a:pt x="844" y="0"/>
                  <a:pt x="770" y="0"/>
                </a:cubicBezTo>
                <a:cubicBezTo>
                  <a:pt x="696" y="0"/>
                  <a:pt x="627" y="29"/>
                  <a:pt x="574" y="81"/>
                </a:cubicBezTo>
                <a:lnTo>
                  <a:pt x="524" y="131"/>
                </a:lnTo>
                <a:lnTo>
                  <a:pt x="473" y="81"/>
                </a:lnTo>
                <a:cubicBezTo>
                  <a:pt x="421" y="29"/>
                  <a:pt x="351" y="0"/>
                  <a:pt x="277" y="0"/>
                </a:cubicBezTo>
                <a:cubicBezTo>
                  <a:pt x="203" y="0"/>
                  <a:pt x="134" y="29"/>
                  <a:pt x="81" y="81"/>
                </a:cubicBezTo>
                <a:cubicBezTo>
                  <a:pt x="29" y="133"/>
                  <a:pt x="0" y="203"/>
                  <a:pt x="0" y="277"/>
                </a:cubicBezTo>
                <a:cubicBezTo>
                  <a:pt x="0" y="351"/>
                  <a:pt x="29" y="421"/>
                  <a:pt x="81" y="473"/>
                </a:cubicBezTo>
                <a:lnTo>
                  <a:pt x="130" y="522"/>
                </a:lnTo>
                <a:lnTo>
                  <a:pt x="524" y="916"/>
                </a:lnTo>
                <a:lnTo>
                  <a:pt x="895" y="544"/>
                </a:lnTo>
                <a:lnTo>
                  <a:pt x="906" y="534"/>
                </a:lnTo>
                <a:lnTo>
                  <a:pt x="967" y="473"/>
                </a:lnTo>
                <a:cubicBezTo>
                  <a:pt x="1019" y="421"/>
                  <a:pt x="1048" y="351"/>
                  <a:pt x="1048" y="277"/>
                </a:cubicBezTo>
                <a:cubicBezTo>
                  <a:pt x="1048" y="203"/>
                  <a:pt x="1019" y="133"/>
                  <a:pt x="967" y="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74" name="Freeform 1573">
            <a:extLst>
              <a:ext uri="{FF2B5EF4-FFF2-40B4-BE49-F238E27FC236}">
                <a16:creationId xmlns:a16="http://schemas.microsoft.com/office/drawing/2014/main" id="{A048771D-6039-6C42-8045-669E73623B3C}"/>
              </a:ext>
            </a:extLst>
          </p:cNvPr>
          <p:cNvSpPr/>
          <p:nvPr/>
        </p:nvSpPr>
        <p:spPr>
          <a:xfrm>
            <a:off x="1355353" y="7047377"/>
            <a:ext cx="84240" cy="1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5" h="48">
                <a:moveTo>
                  <a:pt x="24" y="0"/>
                </a:moveTo>
                <a:cubicBezTo>
                  <a:pt x="38" y="0"/>
                  <a:pt x="48" y="11"/>
                  <a:pt x="48" y="24"/>
                </a:cubicBezTo>
                <a:cubicBezTo>
                  <a:pt x="48" y="37"/>
                  <a:pt x="38" y="48"/>
                  <a:pt x="24" y="48"/>
                </a:cubicBezTo>
                <a:cubicBezTo>
                  <a:pt x="11" y="48"/>
                  <a:pt x="0" y="37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  <a:moveTo>
                  <a:pt x="211" y="0"/>
                </a:moveTo>
                <a:cubicBezTo>
                  <a:pt x="224" y="0"/>
                  <a:pt x="235" y="11"/>
                  <a:pt x="235" y="24"/>
                </a:cubicBezTo>
                <a:cubicBezTo>
                  <a:pt x="235" y="37"/>
                  <a:pt x="224" y="48"/>
                  <a:pt x="211" y="48"/>
                </a:cubicBezTo>
                <a:cubicBezTo>
                  <a:pt x="198" y="48"/>
                  <a:pt x="187" y="37"/>
                  <a:pt x="187" y="24"/>
                </a:cubicBezTo>
                <a:cubicBezTo>
                  <a:pt x="187" y="11"/>
                  <a:pt x="198" y="0"/>
                  <a:pt x="21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75" name="Freeform 1574">
            <a:extLst>
              <a:ext uri="{FF2B5EF4-FFF2-40B4-BE49-F238E27FC236}">
                <a16:creationId xmlns:a16="http://schemas.microsoft.com/office/drawing/2014/main" id="{CC8D892B-9496-E742-88D7-5AE5C16D9D0C}"/>
              </a:ext>
            </a:extLst>
          </p:cNvPr>
          <p:cNvSpPr/>
          <p:nvPr/>
        </p:nvSpPr>
        <p:spPr>
          <a:xfrm>
            <a:off x="489553" y="6832457"/>
            <a:ext cx="31932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8" h="904">
                <a:moveTo>
                  <a:pt x="627" y="817"/>
                </a:moveTo>
                <a:cubicBezTo>
                  <a:pt x="596" y="838"/>
                  <a:pt x="559" y="849"/>
                  <a:pt x="521" y="849"/>
                </a:cubicBezTo>
                <a:cubicBezTo>
                  <a:pt x="483" y="849"/>
                  <a:pt x="447" y="838"/>
                  <a:pt x="416" y="817"/>
                </a:cubicBezTo>
                <a:cubicBezTo>
                  <a:pt x="398" y="805"/>
                  <a:pt x="383" y="790"/>
                  <a:pt x="371" y="774"/>
                </a:cubicBezTo>
                <a:lnTo>
                  <a:pt x="672" y="774"/>
                </a:lnTo>
                <a:cubicBezTo>
                  <a:pt x="660" y="790"/>
                  <a:pt x="644" y="805"/>
                  <a:pt x="627" y="817"/>
                </a:cubicBezTo>
                <a:close/>
                <a:moveTo>
                  <a:pt x="337" y="603"/>
                </a:moveTo>
                <a:cubicBezTo>
                  <a:pt x="324" y="603"/>
                  <a:pt x="313" y="593"/>
                  <a:pt x="313" y="579"/>
                </a:cubicBezTo>
                <a:cubicBezTo>
                  <a:pt x="313" y="566"/>
                  <a:pt x="324" y="555"/>
                  <a:pt x="337" y="555"/>
                </a:cubicBezTo>
                <a:cubicBezTo>
                  <a:pt x="351" y="555"/>
                  <a:pt x="361" y="566"/>
                  <a:pt x="361" y="579"/>
                </a:cubicBezTo>
                <a:cubicBezTo>
                  <a:pt x="361" y="593"/>
                  <a:pt x="351" y="603"/>
                  <a:pt x="337" y="603"/>
                </a:cubicBezTo>
                <a:close/>
                <a:moveTo>
                  <a:pt x="175" y="579"/>
                </a:moveTo>
                <a:cubicBezTo>
                  <a:pt x="175" y="593"/>
                  <a:pt x="164" y="603"/>
                  <a:pt x="151" y="603"/>
                </a:cubicBezTo>
                <a:cubicBezTo>
                  <a:pt x="137" y="603"/>
                  <a:pt x="127" y="593"/>
                  <a:pt x="127" y="579"/>
                </a:cubicBezTo>
                <a:cubicBezTo>
                  <a:pt x="127" y="566"/>
                  <a:pt x="137" y="555"/>
                  <a:pt x="151" y="555"/>
                </a:cubicBezTo>
                <a:cubicBezTo>
                  <a:pt x="164" y="555"/>
                  <a:pt x="175" y="566"/>
                  <a:pt x="175" y="579"/>
                </a:cubicBezTo>
                <a:close/>
                <a:moveTo>
                  <a:pt x="880" y="710"/>
                </a:moveTo>
                <a:cubicBezTo>
                  <a:pt x="845" y="668"/>
                  <a:pt x="789" y="562"/>
                  <a:pt x="798" y="330"/>
                </a:cubicBezTo>
                <a:cubicBezTo>
                  <a:pt x="799" y="310"/>
                  <a:pt x="800" y="288"/>
                  <a:pt x="801" y="274"/>
                </a:cubicBezTo>
                <a:cubicBezTo>
                  <a:pt x="802" y="258"/>
                  <a:pt x="802" y="242"/>
                  <a:pt x="799" y="227"/>
                </a:cubicBezTo>
                <a:cubicBezTo>
                  <a:pt x="774" y="95"/>
                  <a:pt x="656" y="0"/>
                  <a:pt x="518" y="0"/>
                </a:cubicBezTo>
                <a:cubicBezTo>
                  <a:pt x="453" y="0"/>
                  <a:pt x="389" y="22"/>
                  <a:pt x="339" y="62"/>
                </a:cubicBezTo>
                <a:cubicBezTo>
                  <a:pt x="289" y="101"/>
                  <a:pt x="253" y="156"/>
                  <a:pt x="240" y="217"/>
                </a:cubicBezTo>
                <a:cubicBezTo>
                  <a:pt x="239" y="219"/>
                  <a:pt x="239" y="221"/>
                  <a:pt x="239" y="223"/>
                </a:cubicBezTo>
                <a:lnTo>
                  <a:pt x="123" y="223"/>
                </a:lnTo>
                <a:cubicBezTo>
                  <a:pt x="114" y="223"/>
                  <a:pt x="106" y="231"/>
                  <a:pt x="106" y="241"/>
                </a:cubicBezTo>
                <a:cubicBezTo>
                  <a:pt x="106" y="251"/>
                  <a:pt x="114" y="259"/>
                  <a:pt x="123" y="259"/>
                </a:cubicBezTo>
                <a:lnTo>
                  <a:pt x="416" y="259"/>
                </a:lnTo>
                <a:lnTo>
                  <a:pt x="374" y="437"/>
                </a:lnTo>
                <a:lnTo>
                  <a:pt x="124" y="437"/>
                </a:lnTo>
                <a:lnTo>
                  <a:pt x="85" y="197"/>
                </a:lnTo>
                <a:cubicBezTo>
                  <a:pt x="85" y="196"/>
                  <a:pt x="85" y="196"/>
                  <a:pt x="85" y="196"/>
                </a:cubicBezTo>
                <a:cubicBezTo>
                  <a:pt x="85" y="195"/>
                  <a:pt x="85" y="195"/>
                  <a:pt x="85" y="195"/>
                </a:cubicBezTo>
                <a:lnTo>
                  <a:pt x="85" y="194"/>
                </a:lnTo>
                <a:cubicBezTo>
                  <a:pt x="84" y="194"/>
                  <a:pt x="84" y="194"/>
                  <a:pt x="84" y="193"/>
                </a:cubicBezTo>
                <a:lnTo>
                  <a:pt x="84" y="192"/>
                </a:lnTo>
                <a:cubicBezTo>
                  <a:pt x="83" y="191"/>
                  <a:pt x="83" y="191"/>
                  <a:pt x="83" y="191"/>
                </a:cubicBezTo>
                <a:lnTo>
                  <a:pt x="83" y="190"/>
                </a:lnTo>
                <a:lnTo>
                  <a:pt x="82" y="190"/>
                </a:lnTo>
                <a:cubicBezTo>
                  <a:pt x="82" y="189"/>
                  <a:pt x="82" y="189"/>
                  <a:pt x="82" y="189"/>
                </a:cubicBezTo>
                <a:lnTo>
                  <a:pt x="81" y="188"/>
                </a:lnTo>
                <a:cubicBezTo>
                  <a:pt x="80" y="187"/>
                  <a:pt x="80" y="187"/>
                  <a:pt x="80" y="187"/>
                </a:cubicBezTo>
                <a:lnTo>
                  <a:pt x="79" y="186"/>
                </a:lnTo>
                <a:cubicBezTo>
                  <a:pt x="78" y="186"/>
                  <a:pt x="78" y="186"/>
                  <a:pt x="78" y="185"/>
                </a:cubicBezTo>
                <a:lnTo>
                  <a:pt x="77" y="185"/>
                </a:lnTo>
                <a:lnTo>
                  <a:pt x="77" y="184"/>
                </a:lnTo>
                <a:cubicBezTo>
                  <a:pt x="76" y="184"/>
                  <a:pt x="76" y="184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lnTo>
                  <a:pt x="74" y="183"/>
                </a:lnTo>
                <a:lnTo>
                  <a:pt x="73" y="183"/>
                </a:lnTo>
                <a:cubicBezTo>
                  <a:pt x="72" y="183"/>
                  <a:pt x="72" y="183"/>
                  <a:pt x="72" y="183"/>
                </a:cubicBezTo>
                <a:cubicBezTo>
                  <a:pt x="71" y="182"/>
                  <a:pt x="71" y="182"/>
                  <a:pt x="71" y="182"/>
                </a:cubicBezTo>
                <a:lnTo>
                  <a:pt x="70" y="182"/>
                </a:lnTo>
                <a:lnTo>
                  <a:pt x="69" y="182"/>
                </a:lnTo>
                <a:lnTo>
                  <a:pt x="68" y="182"/>
                </a:lnTo>
                <a:lnTo>
                  <a:pt x="17" y="182"/>
                </a:lnTo>
                <a:cubicBezTo>
                  <a:pt x="7" y="182"/>
                  <a:pt x="0" y="190"/>
                  <a:pt x="0" y="200"/>
                </a:cubicBezTo>
                <a:cubicBezTo>
                  <a:pt x="0" y="210"/>
                  <a:pt x="7" y="218"/>
                  <a:pt x="17" y="218"/>
                </a:cubicBezTo>
                <a:lnTo>
                  <a:pt x="53" y="218"/>
                </a:lnTo>
                <a:lnTo>
                  <a:pt x="91" y="456"/>
                </a:lnTo>
                <a:lnTo>
                  <a:pt x="71" y="533"/>
                </a:lnTo>
                <a:lnTo>
                  <a:pt x="71" y="534"/>
                </a:lnTo>
                <a:lnTo>
                  <a:pt x="71" y="535"/>
                </a:lnTo>
                <a:lnTo>
                  <a:pt x="71" y="536"/>
                </a:lnTo>
                <a:cubicBezTo>
                  <a:pt x="71" y="537"/>
                  <a:pt x="71" y="537"/>
                  <a:pt x="71" y="537"/>
                </a:cubicBezTo>
                <a:lnTo>
                  <a:pt x="71" y="538"/>
                </a:lnTo>
                <a:lnTo>
                  <a:pt x="71" y="539"/>
                </a:lnTo>
                <a:lnTo>
                  <a:pt x="71" y="540"/>
                </a:lnTo>
                <a:lnTo>
                  <a:pt x="71" y="541"/>
                </a:lnTo>
                <a:lnTo>
                  <a:pt x="71" y="542"/>
                </a:lnTo>
                <a:lnTo>
                  <a:pt x="71" y="543"/>
                </a:lnTo>
                <a:lnTo>
                  <a:pt x="72" y="543"/>
                </a:lnTo>
                <a:cubicBezTo>
                  <a:pt x="72" y="544"/>
                  <a:pt x="72" y="544"/>
                  <a:pt x="72" y="544"/>
                </a:cubicBezTo>
                <a:lnTo>
                  <a:pt x="72" y="545"/>
                </a:lnTo>
                <a:cubicBezTo>
                  <a:pt x="72" y="545"/>
                  <a:pt x="72" y="546"/>
                  <a:pt x="73" y="546"/>
                </a:cubicBezTo>
                <a:lnTo>
                  <a:pt x="73" y="547"/>
                </a:lnTo>
                <a:cubicBezTo>
                  <a:pt x="74" y="547"/>
                  <a:pt x="74" y="548"/>
                  <a:pt x="74" y="548"/>
                </a:cubicBezTo>
                <a:lnTo>
                  <a:pt x="74" y="549"/>
                </a:lnTo>
                <a:cubicBezTo>
                  <a:pt x="75" y="549"/>
                  <a:pt x="75" y="549"/>
                  <a:pt x="75" y="549"/>
                </a:cubicBezTo>
                <a:cubicBezTo>
                  <a:pt x="75" y="550"/>
                  <a:pt x="75" y="550"/>
                  <a:pt x="75" y="550"/>
                </a:cubicBezTo>
                <a:cubicBezTo>
                  <a:pt x="76" y="550"/>
                  <a:pt x="76" y="550"/>
                  <a:pt x="76" y="550"/>
                </a:cubicBezTo>
                <a:cubicBezTo>
                  <a:pt x="76" y="551"/>
                  <a:pt x="77" y="551"/>
                  <a:pt x="77" y="551"/>
                </a:cubicBezTo>
                <a:lnTo>
                  <a:pt x="77" y="552"/>
                </a:lnTo>
                <a:cubicBezTo>
                  <a:pt x="78" y="552"/>
                  <a:pt x="78" y="552"/>
                  <a:pt x="78" y="552"/>
                </a:cubicBezTo>
                <a:lnTo>
                  <a:pt x="79" y="553"/>
                </a:lnTo>
                <a:lnTo>
                  <a:pt x="80" y="553"/>
                </a:lnTo>
                <a:lnTo>
                  <a:pt x="80" y="554"/>
                </a:lnTo>
                <a:cubicBezTo>
                  <a:pt x="81" y="554"/>
                  <a:pt x="81" y="554"/>
                  <a:pt x="81" y="554"/>
                </a:cubicBezTo>
                <a:lnTo>
                  <a:pt x="82" y="554"/>
                </a:lnTo>
                <a:lnTo>
                  <a:pt x="83" y="555"/>
                </a:lnTo>
                <a:lnTo>
                  <a:pt x="84" y="555"/>
                </a:lnTo>
                <a:cubicBezTo>
                  <a:pt x="85" y="555"/>
                  <a:pt x="85" y="555"/>
                  <a:pt x="86" y="555"/>
                </a:cubicBezTo>
                <a:cubicBezTo>
                  <a:pt x="87" y="555"/>
                  <a:pt x="88" y="555"/>
                  <a:pt x="88" y="555"/>
                </a:cubicBezTo>
                <a:lnTo>
                  <a:pt x="89" y="555"/>
                </a:lnTo>
                <a:lnTo>
                  <a:pt x="96" y="555"/>
                </a:lnTo>
                <a:cubicBezTo>
                  <a:pt x="93" y="563"/>
                  <a:pt x="91" y="571"/>
                  <a:pt x="91" y="579"/>
                </a:cubicBezTo>
                <a:cubicBezTo>
                  <a:pt x="91" y="612"/>
                  <a:pt x="118" y="639"/>
                  <a:pt x="151" y="639"/>
                </a:cubicBezTo>
                <a:cubicBezTo>
                  <a:pt x="183" y="639"/>
                  <a:pt x="210" y="612"/>
                  <a:pt x="210" y="579"/>
                </a:cubicBezTo>
                <a:cubicBezTo>
                  <a:pt x="210" y="571"/>
                  <a:pt x="208" y="563"/>
                  <a:pt x="205" y="555"/>
                </a:cubicBezTo>
                <a:lnTo>
                  <a:pt x="283" y="555"/>
                </a:lnTo>
                <a:cubicBezTo>
                  <a:pt x="280" y="563"/>
                  <a:pt x="278" y="571"/>
                  <a:pt x="278" y="579"/>
                </a:cubicBezTo>
                <a:cubicBezTo>
                  <a:pt x="278" y="612"/>
                  <a:pt x="305" y="639"/>
                  <a:pt x="337" y="639"/>
                </a:cubicBezTo>
                <a:cubicBezTo>
                  <a:pt x="370" y="639"/>
                  <a:pt x="397" y="612"/>
                  <a:pt x="397" y="579"/>
                </a:cubicBezTo>
                <a:cubicBezTo>
                  <a:pt x="397" y="571"/>
                  <a:pt x="395" y="562"/>
                  <a:pt x="391" y="555"/>
                </a:cubicBezTo>
                <a:cubicBezTo>
                  <a:pt x="399" y="553"/>
                  <a:pt x="405" y="546"/>
                  <a:pt x="405" y="538"/>
                </a:cubicBezTo>
                <a:cubicBezTo>
                  <a:pt x="405" y="528"/>
                  <a:pt x="397" y="520"/>
                  <a:pt x="387" y="520"/>
                </a:cubicBezTo>
                <a:lnTo>
                  <a:pt x="111" y="520"/>
                </a:lnTo>
                <a:lnTo>
                  <a:pt x="124" y="472"/>
                </a:lnTo>
                <a:lnTo>
                  <a:pt x="387" y="472"/>
                </a:lnTo>
                <a:cubicBezTo>
                  <a:pt x="388" y="472"/>
                  <a:pt x="388" y="472"/>
                  <a:pt x="388" y="472"/>
                </a:cubicBezTo>
                <a:cubicBezTo>
                  <a:pt x="396" y="472"/>
                  <a:pt x="403" y="467"/>
                  <a:pt x="405" y="458"/>
                </a:cubicBezTo>
                <a:lnTo>
                  <a:pt x="456" y="245"/>
                </a:lnTo>
                <a:cubicBezTo>
                  <a:pt x="456" y="244"/>
                  <a:pt x="456" y="244"/>
                  <a:pt x="456" y="244"/>
                </a:cubicBezTo>
                <a:cubicBezTo>
                  <a:pt x="456" y="243"/>
                  <a:pt x="456" y="243"/>
                  <a:pt x="457" y="243"/>
                </a:cubicBezTo>
                <a:lnTo>
                  <a:pt x="457" y="242"/>
                </a:lnTo>
                <a:lnTo>
                  <a:pt x="457" y="241"/>
                </a:lnTo>
                <a:lnTo>
                  <a:pt x="457" y="240"/>
                </a:lnTo>
                <a:lnTo>
                  <a:pt x="457" y="239"/>
                </a:lnTo>
                <a:cubicBezTo>
                  <a:pt x="456" y="238"/>
                  <a:pt x="456" y="238"/>
                  <a:pt x="456" y="238"/>
                </a:cubicBezTo>
                <a:cubicBezTo>
                  <a:pt x="456" y="237"/>
                  <a:pt x="456" y="237"/>
                  <a:pt x="456" y="237"/>
                </a:cubicBezTo>
                <a:cubicBezTo>
                  <a:pt x="456" y="236"/>
                  <a:pt x="456" y="236"/>
                  <a:pt x="456" y="236"/>
                </a:cubicBezTo>
                <a:lnTo>
                  <a:pt x="456" y="235"/>
                </a:lnTo>
                <a:cubicBezTo>
                  <a:pt x="456" y="235"/>
                  <a:pt x="455" y="235"/>
                  <a:pt x="455" y="234"/>
                </a:cubicBezTo>
                <a:cubicBezTo>
                  <a:pt x="455" y="233"/>
                  <a:pt x="455" y="233"/>
                  <a:pt x="455" y="233"/>
                </a:cubicBezTo>
                <a:lnTo>
                  <a:pt x="454" y="232"/>
                </a:lnTo>
                <a:lnTo>
                  <a:pt x="454" y="231"/>
                </a:lnTo>
                <a:lnTo>
                  <a:pt x="453" y="231"/>
                </a:lnTo>
                <a:cubicBezTo>
                  <a:pt x="453" y="230"/>
                  <a:pt x="453" y="230"/>
                  <a:pt x="453" y="230"/>
                </a:cubicBezTo>
                <a:cubicBezTo>
                  <a:pt x="453" y="230"/>
                  <a:pt x="453" y="229"/>
                  <a:pt x="452" y="229"/>
                </a:cubicBezTo>
                <a:cubicBezTo>
                  <a:pt x="451" y="228"/>
                  <a:pt x="451" y="228"/>
                  <a:pt x="451" y="228"/>
                </a:cubicBezTo>
                <a:lnTo>
                  <a:pt x="450" y="227"/>
                </a:lnTo>
                <a:cubicBezTo>
                  <a:pt x="450" y="227"/>
                  <a:pt x="449" y="227"/>
                  <a:pt x="449" y="226"/>
                </a:cubicBezTo>
                <a:cubicBezTo>
                  <a:pt x="448" y="226"/>
                  <a:pt x="448" y="226"/>
                  <a:pt x="448" y="225"/>
                </a:cubicBezTo>
                <a:cubicBezTo>
                  <a:pt x="447" y="225"/>
                  <a:pt x="447" y="225"/>
                  <a:pt x="447" y="225"/>
                </a:cubicBezTo>
                <a:lnTo>
                  <a:pt x="446" y="225"/>
                </a:lnTo>
                <a:cubicBezTo>
                  <a:pt x="446" y="225"/>
                  <a:pt x="446" y="224"/>
                  <a:pt x="445" y="224"/>
                </a:cubicBezTo>
                <a:cubicBezTo>
                  <a:pt x="444" y="224"/>
                  <a:pt x="444" y="224"/>
                  <a:pt x="443" y="224"/>
                </a:cubicBezTo>
                <a:cubicBezTo>
                  <a:pt x="442" y="223"/>
                  <a:pt x="442" y="223"/>
                  <a:pt x="442" y="223"/>
                </a:cubicBezTo>
                <a:lnTo>
                  <a:pt x="441" y="223"/>
                </a:lnTo>
                <a:lnTo>
                  <a:pt x="440" y="223"/>
                </a:lnTo>
                <a:lnTo>
                  <a:pt x="439" y="223"/>
                </a:lnTo>
                <a:lnTo>
                  <a:pt x="295" y="223"/>
                </a:lnTo>
                <a:cubicBezTo>
                  <a:pt x="307" y="177"/>
                  <a:pt x="334" y="135"/>
                  <a:pt x="373" y="105"/>
                </a:cubicBezTo>
                <a:cubicBezTo>
                  <a:pt x="414" y="73"/>
                  <a:pt x="465" y="55"/>
                  <a:pt x="518" y="55"/>
                </a:cubicBezTo>
                <a:cubicBezTo>
                  <a:pt x="629" y="55"/>
                  <a:pt x="725" y="132"/>
                  <a:pt x="744" y="237"/>
                </a:cubicBezTo>
                <a:cubicBezTo>
                  <a:pt x="747" y="247"/>
                  <a:pt x="747" y="258"/>
                  <a:pt x="746" y="270"/>
                </a:cubicBezTo>
                <a:cubicBezTo>
                  <a:pt x="745" y="285"/>
                  <a:pt x="744" y="307"/>
                  <a:pt x="743" y="328"/>
                </a:cubicBezTo>
                <a:cubicBezTo>
                  <a:pt x="741" y="378"/>
                  <a:pt x="741" y="455"/>
                  <a:pt x="753" y="532"/>
                </a:cubicBezTo>
                <a:cubicBezTo>
                  <a:pt x="765" y="608"/>
                  <a:pt x="787" y="671"/>
                  <a:pt x="818" y="718"/>
                </a:cubicBezTo>
                <a:lnTo>
                  <a:pt x="760" y="718"/>
                </a:lnTo>
                <a:lnTo>
                  <a:pt x="283" y="718"/>
                </a:lnTo>
                <a:lnTo>
                  <a:pt x="225" y="718"/>
                </a:lnTo>
                <a:cubicBezTo>
                  <a:pt x="237" y="700"/>
                  <a:pt x="247" y="680"/>
                  <a:pt x="256" y="657"/>
                </a:cubicBezTo>
                <a:cubicBezTo>
                  <a:pt x="261" y="643"/>
                  <a:pt x="254" y="627"/>
                  <a:pt x="240" y="622"/>
                </a:cubicBezTo>
                <a:cubicBezTo>
                  <a:pt x="226" y="616"/>
                  <a:pt x="210" y="623"/>
                  <a:pt x="204" y="637"/>
                </a:cubicBezTo>
                <a:cubicBezTo>
                  <a:pt x="193" y="666"/>
                  <a:pt x="179" y="691"/>
                  <a:pt x="163" y="710"/>
                </a:cubicBezTo>
                <a:cubicBezTo>
                  <a:pt x="154" y="721"/>
                  <a:pt x="152" y="737"/>
                  <a:pt x="158" y="751"/>
                </a:cubicBezTo>
                <a:cubicBezTo>
                  <a:pt x="164" y="765"/>
                  <a:pt x="178" y="773"/>
                  <a:pt x="194" y="774"/>
                </a:cubicBezTo>
                <a:lnTo>
                  <a:pt x="306" y="774"/>
                </a:lnTo>
                <a:cubicBezTo>
                  <a:pt x="324" y="809"/>
                  <a:pt x="351" y="840"/>
                  <a:pt x="385" y="863"/>
                </a:cubicBezTo>
                <a:cubicBezTo>
                  <a:pt x="425" y="890"/>
                  <a:pt x="472" y="904"/>
                  <a:pt x="521" y="904"/>
                </a:cubicBezTo>
                <a:cubicBezTo>
                  <a:pt x="570" y="904"/>
                  <a:pt x="617" y="890"/>
                  <a:pt x="657" y="863"/>
                </a:cubicBezTo>
                <a:cubicBezTo>
                  <a:pt x="691" y="840"/>
                  <a:pt x="718" y="809"/>
                  <a:pt x="736" y="774"/>
                </a:cubicBezTo>
                <a:lnTo>
                  <a:pt x="849" y="774"/>
                </a:lnTo>
                <a:cubicBezTo>
                  <a:pt x="864" y="774"/>
                  <a:pt x="878" y="765"/>
                  <a:pt x="885" y="751"/>
                </a:cubicBezTo>
                <a:cubicBezTo>
                  <a:pt x="891" y="738"/>
                  <a:pt x="889" y="722"/>
                  <a:pt x="880" y="7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76" name="Freeform 1575">
            <a:extLst>
              <a:ext uri="{FF2B5EF4-FFF2-40B4-BE49-F238E27FC236}">
                <a16:creationId xmlns:a16="http://schemas.microsoft.com/office/drawing/2014/main" id="{020F5C3C-2751-9A46-AF65-2507D61F5FA1}"/>
              </a:ext>
            </a:extLst>
          </p:cNvPr>
          <p:cNvSpPr/>
          <p:nvPr/>
        </p:nvSpPr>
        <p:spPr>
          <a:xfrm>
            <a:off x="5465113" y="6832457"/>
            <a:ext cx="437399" cy="37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6" h="1048">
                <a:moveTo>
                  <a:pt x="611" y="96"/>
                </a:moveTo>
                <a:cubicBezTo>
                  <a:pt x="659" y="96"/>
                  <a:pt x="698" y="85"/>
                  <a:pt x="700" y="71"/>
                </a:cubicBezTo>
                <a:cubicBezTo>
                  <a:pt x="700" y="72"/>
                  <a:pt x="700" y="73"/>
                  <a:pt x="700" y="75"/>
                </a:cubicBezTo>
                <a:cubicBezTo>
                  <a:pt x="700" y="122"/>
                  <a:pt x="660" y="160"/>
                  <a:pt x="611" y="160"/>
                </a:cubicBezTo>
                <a:cubicBezTo>
                  <a:pt x="562" y="160"/>
                  <a:pt x="523" y="122"/>
                  <a:pt x="523" y="75"/>
                </a:cubicBezTo>
                <a:cubicBezTo>
                  <a:pt x="523" y="73"/>
                  <a:pt x="523" y="72"/>
                  <a:pt x="523" y="71"/>
                </a:cubicBezTo>
                <a:cubicBezTo>
                  <a:pt x="525" y="85"/>
                  <a:pt x="564" y="96"/>
                  <a:pt x="611" y="96"/>
                </a:cubicBezTo>
                <a:close/>
                <a:moveTo>
                  <a:pt x="1212" y="337"/>
                </a:moveTo>
                <a:lnTo>
                  <a:pt x="1119" y="182"/>
                </a:lnTo>
                <a:cubicBezTo>
                  <a:pt x="1084" y="125"/>
                  <a:pt x="1028" y="84"/>
                  <a:pt x="963" y="67"/>
                </a:cubicBezTo>
                <a:lnTo>
                  <a:pt x="700" y="1"/>
                </a:lnTo>
                <a:cubicBezTo>
                  <a:pt x="692" y="-1"/>
                  <a:pt x="683" y="0"/>
                  <a:pt x="676" y="6"/>
                </a:cubicBezTo>
                <a:cubicBezTo>
                  <a:pt x="670" y="10"/>
                  <a:pt x="666" y="18"/>
                  <a:pt x="666" y="26"/>
                </a:cubicBezTo>
                <a:cubicBezTo>
                  <a:pt x="666" y="26"/>
                  <a:pt x="666" y="27"/>
                  <a:pt x="666" y="28"/>
                </a:cubicBezTo>
                <a:cubicBezTo>
                  <a:pt x="663" y="30"/>
                  <a:pt x="660" y="33"/>
                  <a:pt x="657" y="36"/>
                </a:cubicBezTo>
                <a:cubicBezTo>
                  <a:pt x="649" y="38"/>
                  <a:pt x="633" y="41"/>
                  <a:pt x="611" y="41"/>
                </a:cubicBezTo>
                <a:cubicBezTo>
                  <a:pt x="590" y="41"/>
                  <a:pt x="573" y="38"/>
                  <a:pt x="565" y="36"/>
                </a:cubicBezTo>
                <a:cubicBezTo>
                  <a:pt x="561" y="31"/>
                  <a:pt x="556" y="26"/>
                  <a:pt x="550" y="23"/>
                </a:cubicBezTo>
                <a:cubicBezTo>
                  <a:pt x="549" y="16"/>
                  <a:pt x="545" y="10"/>
                  <a:pt x="540" y="5"/>
                </a:cubicBezTo>
                <a:cubicBezTo>
                  <a:pt x="533" y="0"/>
                  <a:pt x="524" y="-1"/>
                  <a:pt x="516" y="1"/>
                </a:cubicBezTo>
                <a:lnTo>
                  <a:pt x="253" y="67"/>
                </a:lnTo>
                <a:cubicBezTo>
                  <a:pt x="188" y="84"/>
                  <a:pt x="132" y="125"/>
                  <a:pt x="97" y="182"/>
                </a:cubicBezTo>
                <a:lnTo>
                  <a:pt x="4" y="337"/>
                </a:lnTo>
                <a:cubicBezTo>
                  <a:pt x="-4" y="350"/>
                  <a:pt x="0" y="367"/>
                  <a:pt x="13" y="375"/>
                </a:cubicBezTo>
                <a:lnTo>
                  <a:pt x="188" y="481"/>
                </a:lnTo>
                <a:cubicBezTo>
                  <a:pt x="195" y="485"/>
                  <a:pt x="202" y="486"/>
                  <a:pt x="209" y="484"/>
                </a:cubicBezTo>
                <a:cubicBezTo>
                  <a:pt x="216" y="482"/>
                  <a:pt x="222" y="478"/>
                  <a:pt x="226" y="471"/>
                </a:cubicBezTo>
                <a:lnTo>
                  <a:pt x="274" y="393"/>
                </a:lnTo>
                <a:lnTo>
                  <a:pt x="274" y="1020"/>
                </a:lnTo>
                <a:cubicBezTo>
                  <a:pt x="274" y="1036"/>
                  <a:pt x="286" y="1048"/>
                  <a:pt x="302" y="1048"/>
                </a:cubicBezTo>
                <a:lnTo>
                  <a:pt x="914" y="1048"/>
                </a:lnTo>
                <a:cubicBezTo>
                  <a:pt x="930" y="1048"/>
                  <a:pt x="942" y="1036"/>
                  <a:pt x="942" y="1020"/>
                </a:cubicBezTo>
                <a:lnTo>
                  <a:pt x="942" y="393"/>
                </a:lnTo>
                <a:lnTo>
                  <a:pt x="990" y="471"/>
                </a:lnTo>
                <a:cubicBezTo>
                  <a:pt x="998" y="485"/>
                  <a:pt x="1014" y="489"/>
                  <a:pt x="1028" y="481"/>
                </a:cubicBezTo>
                <a:lnTo>
                  <a:pt x="1203" y="375"/>
                </a:lnTo>
                <a:cubicBezTo>
                  <a:pt x="1209" y="371"/>
                  <a:pt x="1214" y="365"/>
                  <a:pt x="1215" y="358"/>
                </a:cubicBezTo>
                <a:cubicBezTo>
                  <a:pt x="1217" y="350"/>
                  <a:pt x="1216" y="343"/>
                  <a:pt x="1212" y="33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77" name="Freeform 1576">
            <a:extLst>
              <a:ext uri="{FF2B5EF4-FFF2-40B4-BE49-F238E27FC236}">
                <a16:creationId xmlns:a16="http://schemas.microsoft.com/office/drawing/2014/main" id="{82CFE215-A5BB-8347-B54C-B7F138B81112}"/>
              </a:ext>
            </a:extLst>
          </p:cNvPr>
          <p:cNvSpPr/>
          <p:nvPr/>
        </p:nvSpPr>
        <p:spPr>
          <a:xfrm>
            <a:off x="6199872" y="6784217"/>
            <a:ext cx="397800" cy="425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06" h="1182">
                <a:moveTo>
                  <a:pt x="476" y="295"/>
                </a:moveTo>
                <a:cubicBezTo>
                  <a:pt x="478" y="308"/>
                  <a:pt x="513" y="318"/>
                  <a:pt x="556" y="318"/>
                </a:cubicBezTo>
                <a:cubicBezTo>
                  <a:pt x="599" y="318"/>
                  <a:pt x="635" y="308"/>
                  <a:pt x="636" y="295"/>
                </a:cubicBezTo>
                <a:cubicBezTo>
                  <a:pt x="636" y="296"/>
                  <a:pt x="636" y="297"/>
                  <a:pt x="636" y="298"/>
                </a:cubicBezTo>
                <a:cubicBezTo>
                  <a:pt x="636" y="341"/>
                  <a:pt x="600" y="375"/>
                  <a:pt x="556" y="375"/>
                </a:cubicBezTo>
                <a:cubicBezTo>
                  <a:pt x="512" y="375"/>
                  <a:pt x="476" y="341"/>
                  <a:pt x="476" y="298"/>
                </a:cubicBezTo>
                <a:cubicBezTo>
                  <a:pt x="476" y="297"/>
                  <a:pt x="476" y="296"/>
                  <a:pt x="476" y="295"/>
                </a:cubicBezTo>
                <a:close/>
                <a:moveTo>
                  <a:pt x="559" y="220"/>
                </a:moveTo>
                <a:lnTo>
                  <a:pt x="606" y="243"/>
                </a:lnTo>
                <a:cubicBezTo>
                  <a:pt x="605" y="243"/>
                  <a:pt x="605" y="244"/>
                  <a:pt x="605" y="244"/>
                </a:cubicBezTo>
                <a:cubicBezTo>
                  <a:pt x="605" y="245"/>
                  <a:pt x="605" y="245"/>
                  <a:pt x="604" y="246"/>
                </a:cubicBezTo>
                <a:cubicBezTo>
                  <a:pt x="604" y="248"/>
                  <a:pt x="603" y="249"/>
                  <a:pt x="603" y="251"/>
                </a:cubicBezTo>
                <a:cubicBezTo>
                  <a:pt x="600" y="253"/>
                  <a:pt x="598" y="256"/>
                  <a:pt x="595" y="258"/>
                </a:cubicBezTo>
                <a:cubicBezTo>
                  <a:pt x="588" y="260"/>
                  <a:pt x="574" y="262"/>
                  <a:pt x="556" y="262"/>
                </a:cubicBezTo>
                <a:cubicBezTo>
                  <a:pt x="538" y="262"/>
                  <a:pt x="525" y="260"/>
                  <a:pt x="517" y="258"/>
                </a:cubicBezTo>
                <a:cubicBezTo>
                  <a:pt x="513" y="253"/>
                  <a:pt x="508" y="249"/>
                  <a:pt x="502" y="246"/>
                </a:cubicBezTo>
                <a:lnTo>
                  <a:pt x="502" y="245"/>
                </a:lnTo>
                <a:close/>
                <a:moveTo>
                  <a:pt x="1102" y="534"/>
                </a:moveTo>
                <a:lnTo>
                  <a:pt x="1018" y="394"/>
                </a:lnTo>
                <a:cubicBezTo>
                  <a:pt x="986" y="341"/>
                  <a:pt x="935" y="304"/>
                  <a:pt x="875" y="289"/>
                </a:cubicBezTo>
                <a:lnTo>
                  <a:pt x="676" y="239"/>
                </a:lnTo>
                <a:lnTo>
                  <a:pt x="577" y="189"/>
                </a:lnTo>
                <a:lnTo>
                  <a:pt x="577" y="168"/>
                </a:lnTo>
                <a:cubicBezTo>
                  <a:pt x="616" y="160"/>
                  <a:pt x="645" y="126"/>
                  <a:pt x="645" y="85"/>
                </a:cubicBezTo>
                <a:cubicBezTo>
                  <a:pt x="645" y="38"/>
                  <a:pt x="607" y="0"/>
                  <a:pt x="560" y="0"/>
                </a:cubicBezTo>
                <a:cubicBezTo>
                  <a:pt x="513" y="0"/>
                  <a:pt x="475" y="38"/>
                  <a:pt x="475" y="85"/>
                </a:cubicBezTo>
                <a:cubicBezTo>
                  <a:pt x="475" y="94"/>
                  <a:pt x="483" y="102"/>
                  <a:pt x="493" y="102"/>
                </a:cubicBezTo>
                <a:cubicBezTo>
                  <a:pt x="502" y="102"/>
                  <a:pt x="510" y="94"/>
                  <a:pt x="510" y="85"/>
                </a:cubicBezTo>
                <a:cubicBezTo>
                  <a:pt x="510" y="57"/>
                  <a:pt x="533" y="35"/>
                  <a:pt x="560" y="35"/>
                </a:cubicBezTo>
                <a:cubicBezTo>
                  <a:pt x="587" y="35"/>
                  <a:pt x="609" y="57"/>
                  <a:pt x="609" y="85"/>
                </a:cubicBezTo>
                <a:cubicBezTo>
                  <a:pt x="609" y="112"/>
                  <a:pt x="587" y="134"/>
                  <a:pt x="560" y="134"/>
                </a:cubicBezTo>
                <a:cubicBezTo>
                  <a:pt x="550" y="134"/>
                  <a:pt x="543" y="142"/>
                  <a:pt x="542" y="151"/>
                </a:cubicBezTo>
                <a:lnTo>
                  <a:pt x="541" y="190"/>
                </a:lnTo>
                <a:lnTo>
                  <a:pt x="428" y="237"/>
                </a:lnTo>
                <a:cubicBezTo>
                  <a:pt x="426" y="238"/>
                  <a:pt x="424" y="239"/>
                  <a:pt x="423" y="240"/>
                </a:cubicBezTo>
                <a:lnTo>
                  <a:pt x="231" y="289"/>
                </a:lnTo>
                <a:cubicBezTo>
                  <a:pt x="171" y="304"/>
                  <a:pt x="121" y="341"/>
                  <a:pt x="89" y="394"/>
                </a:cubicBezTo>
                <a:lnTo>
                  <a:pt x="4" y="534"/>
                </a:lnTo>
                <a:cubicBezTo>
                  <a:pt x="-4" y="547"/>
                  <a:pt x="0" y="564"/>
                  <a:pt x="13" y="572"/>
                </a:cubicBezTo>
                <a:lnTo>
                  <a:pt x="172" y="668"/>
                </a:lnTo>
                <a:cubicBezTo>
                  <a:pt x="178" y="672"/>
                  <a:pt x="186" y="673"/>
                  <a:pt x="193" y="671"/>
                </a:cubicBezTo>
                <a:cubicBezTo>
                  <a:pt x="200" y="670"/>
                  <a:pt x="206" y="665"/>
                  <a:pt x="210" y="659"/>
                </a:cubicBezTo>
                <a:lnTo>
                  <a:pt x="248" y="595"/>
                </a:lnTo>
                <a:lnTo>
                  <a:pt x="248" y="1154"/>
                </a:lnTo>
                <a:cubicBezTo>
                  <a:pt x="248" y="1170"/>
                  <a:pt x="261" y="1182"/>
                  <a:pt x="276" y="1182"/>
                </a:cubicBezTo>
                <a:lnTo>
                  <a:pt x="831" y="1182"/>
                </a:lnTo>
                <a:cubicBezTo>
                  <a:pt x="846" y="1182"/>
                  <a:pt x="858" y="1170"/>
                  <a:pt x="858" y="1154"/>
                </a:cubicBezTo>
                <a:lnTo>
                  <a:pt x="858" y="595"/>
                </a:lnTo>
                <a:lnTo>
                  <a:pt x="897" y="659"/>
                </a:lnTo>
                <a:cubicBezTo>
                  <a:pt x="904" y="672"/>
                  <a:pt x="921" y="676"/>
                  <a:pt x="934" y="668"/>
                </a:cubicBezTo>
                <a:lnTo>
                  <a:pt x="1093" y="572"/>
                </a:lnTo>
                <a:cubicBezTo>
                  <a:pt x="1099" y="568"/>
                  <a:pt x="1104" y="562"/>
                  <a:pt x="1106" y="555"/>
                </a:cubicBezTo>
                <a:cubicBezTo>
                  <a:pt x="1107" y="548"/>
                  <a:pt x="1106" y="540"/>
                  <a:pt x="1102" y="5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78" name="Freeform 1577">
            <a:extLst>
              <a:ext uri="{FF2B5EF4-FFF2-40B4-BE49-F238E27FC236}">
                <a16:creationId xmlns:a16="http://schemas.microsoft.com/office/drawing/2014/main" id="{775CCECB-0A27-8940-8A9A-DE2CF0E5F02E}"/>
              </a:ext>
            </a:extLst>
          </p:cNvPr>
          <p:cNvSpPr/>
          <p:nvPr/>
        </p:nvSpPr>
        <p:spPr>
          <a:xfrm>
            <a:off x="6895392" y="6832457"/>
            <a:ext cx="437399" cy="37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6" h="1048">
                <a:moveTo>
                  <a:pt x="611" y="160"/>
                </a:moveTo>
                <a:cubicBezTo>
                  <a:pt x="562" y="160"/>
                  <a:pt x="522" y="122"/>
                  <a:pt x="522" y="75"/>
                </a:cubicBezTo>
                <a:cubicBezTo>
                  <a:pt x="522" y="73"/>
                  <a:pt x="523" y="72"/>
                  <a:pt x="523" y="71"/>
                </a:cubicBezTo>
                <a:cubicBezTo>
                  <a:pt x="524" y="85"/>
                  <a:pt x="563" y="96"/>
                  <a:pt x="611" y="96"/>
                </a:cubicBezTo>
                <a:cubicBezTo>
                  <a:pt x="659" y="96"/>
                  <a:pt x="698" y="85"/>
                  <a:pt x="700" y="71"/>
                </a:cubicBezTo>
                <a:cubicBezTo>
                  <a:pt x="700" y="72"/>
                  <a:pt x="700" y="73"/>
                  <a:pt x="700" y="75"/>
                </a:cubicBezTo>
                <a:cubicBezTo>
                  <a:pt x="700" y="122"/>
                  <a:pt x="660" y="160"/>
                  <a:pt x="611" y="160"/>
                </a:cubicBezTo>
                <a:close/>
                <a:moveTo>
                  <a:pt x="467" y="70"/>
                </a:moveTo>
                <a:cubicBezTo>
                  <a:pt x="467" y="71"/>
                  <a:pt x="467" y="73"/>
                  <a:pt x="467" y="75"/>
                </a:cubicBezTo>
                <a:cubicBezTo>
                  <a:pt x="467" y="152"/>
                  <a:pt x="532" y="215"/>
                  <a:pt x="611" y="215"/>
                </a:cubicBezTo>
                <a:cubicBezTo>
                  <a:pt x="690" y="215"/>
                  <a:pt x="755" y="152"/>
                  <a:pt x="755" y="75"/>
                </a:cubicBezTo>
                <a:cubicBezTo>
                  <a:pt x="755" y="74"/>
                  <a:pt x="755" y="73"/>
                  <a:pt x="755" y="71"/>
                </a:cubicBezTo>
                <a:lnTo>
                  <a:pt x="949" y="121"/>
                </a:lnTo>
                <a:cubicBezTo>
                  <a:pt x="1000" y="134"/>
                  <a:pt x="1044" y="166"/>
                  <a:pt x="1071" y="211"/>
                </a:cubicBezTo>
                <a:lnTo>
                  <a:pt x="1150" y="342"/>
                </a:lnTo>
                <a:lnTo>
                  <a:pt x="1022" y="419"/>
                </a:lnTo>
                <a:lnTo>
                  <a:pt x="938" y="280"/>
                </a:lnTo>
                <a:cubicBezTo>
                  <a:pt x="931" y="269"/>
                  <a:pt x="919" y="264"/>
                  <a:pt x="907" y="267"/>
                </a:cubicBezTo>
                <a:cubicBezTo>
                  <a:pt x="895" y="271"/>
                  <a:pt x="887" y="281"/>
                  <a:pt x="887" y="294"/>
                </a:cubicBezTo>
                <a:lnTo>
                  <a:pt x="887" y="524"/>
                </a:lnTo>
                <a:cubicBezTo>
                  <a:pt x="887" y="539"/>
                  <a:pt x="899" y="552"/>
                  <a:pt x="914" y="552"/>
                </a:cubicBezTo>
                <a:cubicBezTo>
                  <a:pt x="929" y="552"/>
                  <a:pt x="942" y="539"/>
                  <a:pt x="942" y="524"/>
                </a:cubicBezTo>
                <a:lnTo>
                  <a:pt x="942" y="393"/>
                </a:lnTo>
                <a:lnTo>
                  <a:pt x="990" y="471"/>
                </a:lnTo>
                <a:cubicBezTo>
                  <a:pt x="997" y="485"/>
                  <a:pt x="1014" y="489"/>
                  <a:pt x="1027" y="481"/>
                </a:cubicBezTo>
                <a:lnTo>
                  <a:pt x="1203" y="375"/>
                </a:lnTo>
                <a:cubicBezTo>
                  <a:pt x="1209" y="371"/>
                  <a:pt x="1213" y="365"/>
                  <a:pt x="1215" y="358"/>
                </a:cubicBezTo>
                <a:cubicBezTo>
                  <a:pt x="1217" y="350"/>
                  <a:pt x="1216" y="343"/>
                  <a:pt x="1212" y="337"/>
                </a:cubicBezTo>
                <a:lnTo>
                  <a:pt x="1118" y="182"/>
                </a:lnTo>
                <a:cubicBezTo>
                  <a:pt x="1083" y="125"/>
                  <a:pt x="1028" y="84"/>
                  <a:pt x="963" y="67"/>
                </a:cubicBezTo>
                <a:lnTo>
                  <a:pt x="700" y="1"/>
                </a:lnTo>
                <a:cubicBezTo>
                  <a:pt x="692" y="-1"/>
                  <a:pt x="683" y="0"/>
                  <a:pt x="676" y="6"/>
                </a:cubicBezTo>
                <a:cubicBezTo>
                  <a:pt x="670" y="10"/>
                  <a:pt x="666" y="18"/>
                  <a:pt x="666" y="26"/>
                </a:cubicBezTo>
                <a:cubicBezTo>
                  <a:pt x="665" y="26"/>
                  <a:pt x="665" y="27"/>
                  <a:pt x="665" y="28"/>
                </a:cubicBezTo>
                <a:cubicBezTo>
                  <a:pt x="662" y="30"/>
                  <a:pt x="660" y="33"/>
                  <a:pt x="657" y="36"/>
                </a:cubicBezTo>
                <a:cubicBezTo>
                  <a:pt x="649" y="38"/>
                  <a:pt x="633" y="41"/>
                  <a:pt x="611" y="41"/>
                </a:cubicBezTo>
                <a:cubicBezTo>
                  <a:pt x="589" y="41"/>
                  <a:pt x="573" y="38"/>
                  <a:pt x="565" y="36"/>
                </a:cubicBezTo>
                <a:cubicBezTo>
                  <a:pt x="561" y="31"/>
                  <a:pt x="556" y="26"/>
                  <a:pt x="550" y="23"/>
                </a:cubicBezTo>
                <a:cubicBezTo>
                  <a:pt x="549" y="16"/>
                  <a:pt x="545" y="10"/>
                  <a:pt x="539" y="5"/>
                </a:cubicBezTo>
                <a:cubicBezTo>
                  <a:pt x="533" y="0"/>
                  <a:pt x="524" y="-1"/>
                  <a:pt x="516" y="1"/>
                </a:cubicBezTo>
                <a:lnTo>
                  <a:pt x="253" y="67"/>
                </a:lnTo>
                <a:cubicBezTo>
                  <a:pt x="187" y="84"/>
                  <a:pt x="132" y="125"/>
                  <a:pt x="97" y="182"/>
                </a:cubicBezTo>
                <a:lnTo>
                  <a:pt x="4" y="337"/>
                </a:lnTo>
                <a:cubicBezTo>
                  <a:pt x="-4" y="350"/>
                  <a:pt x="0" y="367"/>
                  <a:pt x="13" y="375"/>
                </a:cubicBezTo>
                <a:lnTo>
                  <a:pt x="188" y="481"/>
                </a:lnTo>
                <a:cubicBezTo>
                  <a:pt x="195" y="485"/>
                  <a:pt x="202" y="486"/>
                  <a:pt x="209" y="484"/>
                </a:cubicBezTo>
                <a:cubicBezTo>
                  <a:pt x="216" y="482"/>
                  <a:pt x="222" y="478"/>
                  <a:pt x="226" y="471"/>
                </a:cubicBezTo>
                <a:lnTo>
                  <a:pt x="274" y="393"/>
                </a:lnTo>
                <a:lnTo>
                  <a:pt x="274" y="1020"/>
                </a:lnTo>
                <a:cubicBezTo>
                  <a:pt x="274" y="1036"/>
                  <a:pt x="286" y="1048"/>
                  <a:pt x="301" y="1048"/>
                </a:cubicBezTo>
                <a:lnTo>
                  <a:pt x="914" y="1048"/>
                </a:lnTo>
                <a:cubicBezTo>
                  <a:pt x="929" y="1048"/>
                  <a:pt x="942" y="1036"/>
                  <a:pt x="942" y="1020"/>
                </a:cubicBezTo>
                <a:lnTo>
                  <a:pt x="942" y="922"/>
                </a:lnTo>
                <a:cubicBezTo>
                  <a:pt x="942" y="907"/>
                  <a:pt x="929" y="894"/>
                  <a:pt x="914" y="894"/>
                </a:cubicBezTo>
                <a:cubicBezTo>
                  <a:pt x="899" y="894"/>
                  <a:pt x="887" y="907"/>
                  <a:pt x="887" y="922"/>
                </a:cubicBezTo>
                <a:lnTo>
                  <a:pt x="887" y="993"/>
                </a:lnTo>
                <a:lnTo>
                  <a:pt x="329" y="993"/>
                </a:lnTo>
                <a:lnTo>
                  <a:pt x="329" y="294"/>
                </a:lnTo>
                <a:cubicBezTo>
                  <a:pt x="329" y="281"/>
                  <a:pt x="321" y="271"/>
                  <a:pt x="309" y="267"/>
                </a:cubicBezTo>
                <a:cubicBezTo>
                  <a:pt x="297" y="264"/>
                  <a:pt x="284" y="269"/>
                  <a:pt x="278" y="280"/>
                </a:cubicBezTo>
                <a:lnTo>
                  <a:pt x="193" y="419"/>
                </a:lnTo>
                <a:lnTo>
                  <a:pt x="65" y="342"/>
                </a:lnTo>
                <a:lnTo>
                  <a:pt x="144" y="211"/>
                </a:lnTo>
                <a:cubicBezTo>
                  <a:pt x="172" y="166"/>
                  <a:pt x="215" y="134"/>
                  <a:pt x="266" y="1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79" name="Freeform 1578">
            <a:extLst>
              <a:ext uri="{FF2B5EF4-FFF2-40B4-BE49-F238E27FC236}">
                <a16:creationId xmlns:a16="http://schemas.microsoft.com/office/drawing/2014/main" id="{53FE4FE5-5D6F-E846-809D-D2B2A3543946}"/>
              </a:ext>
            </a:extLst>
          </p:cNvPr>
          <p:cNvSpPr/>
          <p:nvPr/>
        </p:nvSpPr>
        <p:spPr>
          <a:xfrm>
            <a:off x="7180153" y="7044497"/>
            <a:ext cx="92520" cy="92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8" h="258">
                <a:moveTo>
                  <a:pt x="18" y="258"/>
                </a:moveTo>
                <a:cubicBezTo>
                  <a:pt x="22" y="258"/>
                  <a:pt x="27" y="256"/>
                  <a:pt x="30" y="253"/>
                </a:cubicBezTo>
                <a:lnTo>
                  <a:pt x="253" y="30"/>
                </a:lnTo>
                <a:cubicBezTo>
                  <a:pt x="260" y="23"/>
                  <a:pt x="260" y="12"/>
                  <a:pt x="253" y="5"/>
                </a:cubicBezTo>
                <a:cubicBezTo>
                  <a:pt x="246" y="-2"/>
                  <a:pt x="235" y="-2"/>
                  <a:pt x="228" y="5"/>
                </a:cubicBezTo>
                <a:lnTo>
                  <a:pt x="5" y="227"/>
                </a:lnTo>
                <a:cubicBezTo>
                  <a:pt x="-2" y="234"/>
                  <a:pt x="-2" y="246"/>
                  <a:pt x="5" y="253"/>
                </a:cubicBezTo>
                <a:cubicBezTo>
                  <a:pt x="9" y="256"/>
                  <a:pt x="13" y="258"/>
                  <a:pt x="18" y="25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80" name="Freeform 1579">
            <a:extLst>
              <a:ext uri="{FF2B5EF4-FFF2-40B4-BE49-F238E27FC236}">
                <a16:creationId xmlns:a16="http://schemas.microsoft.com/office/drawing/2014/main" id="{9BE5A95A-4960-064A-85F3-A44CE3D92EE3}"/>
              </a:ext>
            </a:extLst>
          </p:cNvPr>
          <p:cNvSpPr/>
          <p:nvPr/>
        </p:nvSpPr>
        <p:spPr>
          <a:xfrm>
            <a:off x="7174033" y="7038017"/>
            <a:ext cx="4500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6">
                <a:moveTo>
                  <a:pt x="35" y="63"/>
                </a:moveTo>
                <a:cubicBezTo>
                  <a:pt x="35" y="48"/>
                  <a:pt x="48" y="35"/>
                  <a:pt x="63" y="35"/>
                </a:cubicBezTo>
                <a:cubicBezTo>
                  <a:pt x="79" y="35"/>
                  <a:pt x="91" y="48"/>
                  <a:pt x="91" y="63"/>
                </a:cubicBezTo>
                <a:cubicBezTo>
                  <a:pt x="91" y="78"/>
                  <a:pt x="79" y="91"/>
                  <a:pt x="63" y="91"/>
                </a:cubicBezTo>
                <a:cubicBezTo>
                  <a:pt x="48" y="91"/>
                  <a:pt x="35" y="78"/>
                  <a:pt x="35" y="63"/>
                </a:cubicBezTo>
                <a:close/>
                <a:moveTo>
                  <a:pt x="126" y="63"/>
                </a:moveTo>
                <a:cubicBezTo>
                  <a:pt x="126" y="28"/>
                  <a:pt x="98" y="0"/>
                  <a:pt x="63" y="0"/>
                </a:cubicBezTo>
                <a:cubicBezTo>
                  <a:pt x="28" y="0"/>
                  <a:pt x="0" y="28"/>
                  <a:pt x="0" y="63"/>
                </a:cubicBezTo>
                <a:cubicBezTo>
                  <a:pt x="0" y="98"/>
                  <a:pt x="28" y="126"/>
                  <a:pt x="63" y="126"/>
                </a:cubicBezTo>
                <a:cubicBezTo>
                  <a:pt x="98" y="126"/>
                  <a:pt x="126" y="98"/>
                  <a:pt x="126" y="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81" name="Freeform 1580">
            <a:extLst>
              <a:ext uri="{FF2B5EF4-FFF2-40B4-BE49-F238E27FC236}">
                <a16:creationId xmlns:a16="http://schemas.microsoft.com/office/drawing/2014/main" id="{BC141DDF-BBE0-5942-A307-D858894AA80A}"/>
              </a:ext>
            </a:extLst>
          </p:cNvPr>
          <p:cNvSpPr/>
          <p:nvPr/>
        </p:nvSpPr>
        <p:spPr>
          <a:xfrm>
            <a:off x="7234153" y="7098137"/>
            <a:ext cx="4536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126">
                <a:moveTo>
                  <a:pt x="64" y="91"/>
                </a:moveTo>
                <a:cubicBezTo>
                  <a:pt x="48" y="91"/>
                  <a:pt x="36" y="79"/>
                  <a:pt x="36" y="63"/>
                </a:cubicBezTo>
                <a:cubicBezTo>
                  <a:pt x="36" y="48"/>
                  <a:pt x="48" y="36"/>
                  <a:pt x="64" y="36"/>
                </a:cubicBezTo>
                <a:cubicBezTo>
                  <a:pt x="79" y="36"/>
                  <a:pt x="91" y="48"/>
                  <a:pt x="91" y="63"/>
                </a:cubicBezTo>
                <a:cubicBezTo>
                  <a:pt x="91" y="79"/>
                  <a:pt x="79" y="91"/>
                  <a:pt x="64" y="91"/>
                </a:cubicBezTo>
                <a:close/>
                <a:moveTo>
                  <a:pt x="64" y="0"/>
                </a:moveTo>
                <a:cubicBezTo>
                  <a:pt x="29" y="0"/>
                  <a:pt x="0" y="28"/>
                  <a:pt x="0" y="63"/>
                </a:cubicBezTo>
                <a:cubicBezTo>
                  <a:pt x="0" y="98"/>
                  <a:pt x="29" y="126"/>
                  <a:pt x="64" y="126"/>
                </a:cubicBezTo>
                <a:cubicBezTo>
                  <a:pt x="99" y="126"/>
                  <a:pt x="127" y="98"/>
                  <a:pt x="127" y="63"/>
                </a:cubicBezTo>
                <a:cubicBezTo>
                  <a:pt x="127" y="28"/>
                  <a:pt x="99" y="0"/>
                  <a:pt x="6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82" name="Freeform 1581">
            <a:extLst>
              <a:ext uri="{FF2B5EF4-FFF2-40B4-BE49-F238E27FC236}">
                <a16:creationId xmlns:a16="http://schemas.microsoft.com/office/drawing/2014/main" id="{7C7E8AE9-0488-A64C-9E5A-B197DE3DD62D}"/>
              </a:ext>
            </a:extLst>
          </p:cNvPr>
          <p:cNvSpPr/>
          <p:nvPr/>
        </p:nvSpPr>
        <p:spPr>
          <a:xfrm>
            <a:off x="1902554" y="1073896"/>
            <a:ext cx="408960" cy="10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7" h="298">
                <a:moveTo>
                  <a:pt x="179" y="0"/>
                </a:moveTo>
                <a:lnTo>
                  <a:pt x="0" y="202"/>
                </a:lnTo>
                <a:cubicBezTo>
                  <a:pt x="6" y="256"/>
                  <a:pt x="52" y="298"/>
                  <a:pt x="108" y="298"/>
                </a:cubicBezTo>
                <a:cubicBezTo>
                  <a:pt x="168" y="298"/>
                  <a:pt x="216" y="249"/>
                  <a:pt x="216" y="189"/>
                </a:cubicBezTo>
                <a:cubicBezTo>
                  <a:pt x="216" y="164"/>
                  <a:pt x="237" y="144"/>
                  <a:pt x="261" y="144"/>
                </a:cubicBezTo>
                <a:cubicBezTo>
                  <a:pt x="286" y="144"/>
                  <a:pt x="306" y="164"/>
                  <a:pt x="306" y="189"/>
                </a:cubicBezTo>
                <a:cubicBezTo>
                  <a:pt x="306" y="249"/>
                  <a:pt x="355" y="298"/>
                  <a:pt x="415" y="298"/>
                </a:cubicBezTo>
                <a:cubicBezTo>
                  <a:pt x="475" y="298"/>
                  <a:pt x="524" y="249"/>
                  <a:pt x="524" y="189"/>
                </a:cubicBezTo>
                <a:cubicBezTo>
                  <a:pt x="524" y="164"/>
                  <a:pt x="543" y="144"/>
                  <a:pt x="568" y="144"/>
                </a:cubicBezTo>
                <a:cubicBezTo>
                  <a:pt x="593" y="144"/>
                  <a:pt x="613" y="164"/>
                  <a:pt x="613" y="189"/>
                </a:cubicBezTo>
                <a:cubicBezTo>
                  <a:pt x="613" y="249"/>
                  <a:pt x="662" y="298"/>
                  <a:pt x="722" y="298"/>
                </a:cubicBezTo>
                <a:cubicBezTo>
                  <a:pt x="782" y="298"/>
                  <a:pt x="831" y="249"/>
                  <a:pt x="831" y="189"/>
                </a:cubicBezTo>
                <a:cubicBezTo>
                  <a:pt x="831" y="164"/>
                  <a:pt x="851" y="144"/>
                  <a:pt x="875" y="144"/>
                </a:cubicBezTo>
                <a:cubicBezTo>
                  <a:pt x="900" y="144"/>
                  <a:pt x="920" y="164"/>
                  <a:pt x="920" y="189"/>
                </a:cubicBezTo>
                <a:cubicBezTo>
                  <a:pt x="920" y="249"/>
                  <a:pt x="969" y="298"/>
                  <a:pt x="1029" y="298"/>
                </a:cubicBezTo>
                <a:cubicBezTo>
                  <a:pt x="1084" y="298"/>
                  <a:pt x="1130" y="256"/>
                  <a:pt x="1137" y="202"/>
                </a:cubicBezTo>
                <a:lnTo>
                  <a:pt x="958" y="0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83" name="Freeform 1582">
            <a:extLst>
              <a:ext uri="{FF2B5EF4-FFF2-40B4-BE49-F238E27FC236}">
                <a16:creationId xmlns:a16="http://schemas.microsoft.com/office/drawing/2014/main" id="{513E44A5-07EB-F74F-9E78-E3402D010434}"/>
              </a:ext>
            </a:extLst>
          </p:cNvPr>
          <p:cNvSpPr/>
          <p:nvPr/>
        </p:nvSpPr>
        <p:spPr>
          <a:xfrm>
            <a:off x="1942873" y="1180456"/>
            <a:ext cx="327960" cy="252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12" h="702">
                <a:moveTo>
                  <a:pt x="896" y="71"/>
                </a:moveTo>
                <a:cubicBezTo>
                  <a:pt x="850" y="66"/>
                  <a:pt x="808" y="43"/>
                  <a:pt x="778" y="7"/>
                </a:cubicBezTo>
                <a:cubicBezTo>
                  <a:pt x="774" y="2"/>
                  <a:pt x="769" y="0"/>
                  <a:pt x="763" y="0"/>
                </a:cubicBezTo>
                <a:cubicBezTo>
                  <a:pt x="758" y="0"/>
                  <a:pt x="752" y="2"/>
                  <a:pt x="749" y="7"/>
                </a:cubicBezTo>
                <a:cubicBezTo>
                  <a:pt x="714" y="49"/>
                  <a:pt x="664" y="73"/>
                  <a:pt x="610" y="73"/>
                </a:cubicBezTo>
                <a:cubicBezTo>
                  <a:pt x="556" y="73"/>
                  <a:pt x="505" y="49"/>
                  <a:pt x="471" y="7"/>
                </a:cubicBezTo>
                <a:cubicBezTo>
                  <a:pt x="467" y="2"/>
                  <a:pt x="462" y="0"/>
                  <a:pt x="456" y="0"/>
                </a:cubicBezTo>
                <a:cubicBezTo>
                  <a:pt x="451" y="0"/>
                  <a:pt x="445" y="2"/>
                  <a:pt x="442" y="7"/>
                </a:cubicBezTo>
                <a:cubicBezTo>
                  <a:pt x="407" y="49"/>
                  <a:pt x="357" y="73"/>
                  <a:pt x="303" y="73"/>
                </a:cubicBezTo>
                <a:cubicBezTo>
                  <a:pt x="249" y="73"/>
                  <a:pt x="198" y="49"/>
                  <a:pt x="164" y="7"/>
                </a:cubicBezTo>
                <a:cubicBezTo>
                  <a:pt x="160" y="2"/>
                  <a:pt x="155" y="0"/>
                  <a:pt x="149" y="0"/>
                </a:cubicBezTo>
                <a:cubicBezTo>
                  <a:pt x="144" y="0"/>
                  <a:pt x="138" y="2"/>
                  <a:pt x="135" y="7"/>
                </a:cubicBezTo>
                <a:cubicBezTo>
                  <a:pt x="105" y="43"/>
                  <a:pt x="63" y="66"/>
                  <a:pt x="17" y="71"/>
                </a:cubicBezTo>
                <a:cubicBezTo>
                  <a:pt x="7" y="72"/>
                  <a:pt x="0" y="81"/>
                  <a:pt x="0" y="90"/>
                </a:cubicBezTo>
                <a:lnTo>
                  <a:pt x="0" y="683"/>
                </a:lnTo>
                <a:cubicBezTo>
                  <a:pt x="0" y="693"/>
                  <a:pt x="9" y="702"/>
                  <a:pt x="19" y="702"/>
                </a:cubicBezTo>
                <a:lnTo>
                  <a:pt x="241" y="702"/>
                </a:lnTo>
                <a:cubicBezTo>
                  <a:pt x="252" y="702"/>
                  <a:pt x="260" y="693"/>
                  <a:pt x="260" y="683"/>
                </a:cubicBezTo>
                <a:lnTo>
                  <a:pt x="261" y="435"/>
                </a:lnTo>
                <a:cubicBezTo>
                  <a:pt x="261" y="415"/>
                  <a:pt x="276" y="399"/>
                  <a:pt x="294" y="399"/>
                </a:cubicBezTo>
                <a:lnTo>
                  <a:pt x="618" y="399"/>
                </a:lnTo>
                <a:cubicBezTo>
                  <a:pt x="637" y="399"/>
                  <a:pt x="652" y="415"/>
                  <a:pt x="652" y="435"/>
                </a:cubicBezTo>
                <a:lnTo>
                  <a:pt x="651" y="683"/>
                </a:lnTo>
                <a:cubicBezTo>
                  <a:pt x="651" y="688"/>
                  <a:pt x="653" y="693"/>
                  <a:pt x="657" y="696"/>
                </a:cubicBezTo>
                <a:cubicBezTo>
                  <a:pt x="660" y="700"/>
                  <a:pt x="665" y="702"/>
                  <a:pt x="670" y="702"/>
                </a:cubicBezTo>
                <a:lnTo>
                  <a:pt x="894" y="702"/>
                </a:lnTo>
                <a:cubicBezTo>
                  <a:pt x="904" y="702"/>
                  <a:pt x="912" y="693"/>
                  <a:pt x="912" y="683"/>
                </a:cubicBezTo>
                <a:lnTo>
                  <a:pt x="912" y="90"/>
                </a:lnTo>
                <a:cubicBezTo>
                  <a:pt x="912" y="81"/>
                  <a:pt x="905" y="72"/>
                  <a:pt x="896" y="7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84" name="Freeform 1583">
            <a:extLst>
              <a:ext uri="{FF2B5EF4-FFF2-40B4-BE49-F238E27FC236}">
                <a16:creationId xmlns:a16="http://schemas.microsoft.com/office/drawing/2014/main" id="{7D0FE2E7-BB0F-D146-B865-B4B76EF21347}"/>
              </a:ext>
            </a:extLst>
          </p:cNvPr>
          <p:cNvSpPr/>
          <p:nvPr/>
        </p:nvSpPr>
        <p:spPr>
          <a:xfrm>
            <a:off x="2927113" y="1179376"/>
            <a:ext cx="9576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304">
                <a:moveTo>
                  <a:pt x="267" y="72"/>
                </a:moveTo>
                <a:cubicBezTo>
                  <a:pt x="263" y="115"/>
                  <a:pt x="250" y="193"/>
                  <a:pt x="215" y="246"/>
                </a:cubicBezTo>
                <a:cubicBezTo>
                  <a:pt x="202" y="264"/>
                  <a:pt x="181" y="280"/>
                  <a:pt x="165" y="290"/>
                </a:cubicBezTo>
                <a:cubicBezTo>
                  <a:pt x="153" y="298"/>
                  <a:pt x="143" y="302"/>
                  <a:pt x="142" y="302"/>
                </a:cubicBezTo>
                <a:cubicBezTo>
                  <a:pt x="139" y="304"/>
                  <a:pt x="137" y="304"/>
                  <a:pt x="134" y="304"/>
                </a:cubicBezTo>
                <a:cubicBezTo>
                  <a:pt x="131" y="304"/>
                  <a:pt x="128" y="304"/>
                  <a:pt x="125" y="302"/>
                </a:cubicBezTo>
                <a:cubicBezTo>
                  <a:pt x="123" y="302"/>
                  <a:pt x="75" y="279"/>
                  <a:pt x="53" y="246"/>
                </a:cubicBezTo>
                <a:cubicBezTo>
                  <a:pt x="17" y="193"/>
                  <a:pt x="5" y="115"/>
                  <a:pt x="0" y="73"/>
                </a:cubicBezTo>
                <a:cubicBezTo>
                  <a:pt x="-1" y="64"/>
                  <a:pt x="2" y="55"/>
                  <a:pt x="8" y="47"/>
                </a:cubicBezTo>
                <a:cubicBezTo>
                  <a:pt x="14" y="40"/>
                  <a:pt x="23" y="36"/>
                  <a:pt x="32" y="35"/>
                </a:cubicBezTo>
                <a:cubicBezTo>
                  <a:pt x="39" y="34"/>
                  <a:pt x="46" y="33"/>
                  <a:pt x="52" y="32"/>
                </a:cubicBezTo>
                <a:cubicBezTo>
                  <a:pt x="83" y="27"/>
                  <a:pt x="103" y="14"/>
                  <a:pt x="114" y="7"/>
                </a:cubicBezTo>
                <a:cubicBezTo>
                  <a:pt x="121" y="2"/>
                  <a:pt x="130" y="-1"/>
                  <a:pt x="139" y="1"/>
                </a:cubicBezTo>
                <a:cubicBezTo>
                  <a:pt x="141" y="1"/>
                  <a:pt x="144" y="2"/>
                  <a:pt x="146" y="3"/>
                </a:cubicBezTo>
                <a:cubicBezTo>
                  <a:pt x="149" y="4"/>
                  <a:pt x="152" y="5"/>
                  <a:pt x="154" y="7"/>
                </a:cubicBezTo>
                <a:cubicBezTo>
                  <a:pt x="167" y="16"/>
                  <a:pt x="193" y="32"/>
                  <a:pt x="235" y="34"/>
                </a:cubicBezTo>
                <a:cubicBezTo>
                  <a:pt x="244" y="35"/>
                  <a:pt x="253" y="40"/>
                  <a:pt x="259" y="47"/>
                </a:cubicBezTo>
                <a:cubicBezTo>
                  <a:pt x="265" y="54"/>
                  <a:pt x="268" y="63"/>
                  <a:pt x="267" y="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85" name="Freeform 1584">
            <a:extLst>
              <a:ext uri="{FF2B5EF4-FFF2-40B4-BE49-F238E27FC236}">
                <a16:creationId xmlns:a16="http://schemas.microsoft.com/office/drawing/2014/main" id="{F00756D5-C920-514D-9ADD-1C3647210C6C}"/>
              </a:ext>
            </a:extLst>
          </p:cNvPr>
          <p:cNvSpPr/>
          <p:nvPr/>
        </p:nvSpPr>
        <p:spPr>
          <a:xfrm>
            <a:off x="2617873" y="1073896"/>
            <a:ext cx="408960" cy="10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7" h="298">
                <a:moveTo>
                  <a:pt x="1137" y="202"/>
                </a:moveTo>
                <a:cubicBezTo>
                  <a:pt x="1136" y="208"/>
                  <a:pt x="1135" y="214"/>
                  <a:pt x="1134" y="219"/>
                </a:cubicBezTo>
                <a:cubicBezTo>
                  <a:pt x="1130" y="232"/>
                  <a:pt x="1124" y="244"/>
                  <a:pt x="1116" y="255"/>
                </a:cubicBezTo>
                <a:cubicBezTo>
                  <a:pt x="1081" y="232"/>
                  <a:pt x="1039" y="219"/>
                  <a:pt x="994" y="219"/>
                </a:cubicBezTo>
                <a:cubicBezTo>
                  <a:pt x="971" y="219"/>
                  <a:pt x="949" y="222"/>
                  <a:pt x="928" y="229"/>
                </a:cubicBezTo>
                <a:cubicBezTo>
                  <a:pt x="923" y="216"/>
                  <a:pt x="920" y="203"/>
                  <a:pt x="920" y="189"/>
                </a:cubicBezTo>
                <a:cubicBezTo>
                  <a:pt x="920" y="164"/>
                  <a:pt x="900" y="144"/>
                  <a:pt x="876" y="144"/>
                </a:cubicBezTo>
                <a:cubicBezTo>
                  <a:pt x="851" y="144"/>
                  <a:pt x="831" y="164"/>
                  <a:pt x="831" y="189"/>
                </a:cubicBezTo>
                <a:cubicBezTo>
                  <a:pt x="831" y="249"/>
                  <a:pt x="782" y="298"/>
                  <a:pt x="722" y="298"/>
                </a:cubicBezTo>
                <a:cubicBezTo>
                  <a:pt x="662" y="298"/>
                  <a:pt x="613" y="249"/>
                  <a:pt x="613" y="189"/>
                </a:cubicBezTo>
                <a:cubicBezTo>
                  <a:pt x="613" y="164"/>
                  <a:pt x="593" y="144"/>
                  <a:pt x="569" y="144"/>
                </a:cubicBezTo>
                <a:cubicBezTo>
                  <a:pt x="544" y="144"/>
                  <a:pt x="524" y="164"/>
                  <a:pt x="524" y="189"/>
                </a:cubicBezTo>
                <a:cubicBezTo>
                  <a:pt x="524" y="249"/>
                  <a:pt x="475" y="298"/>
                  <a:pt x="415" y="298"/>
                </a:cubicBezTo>
                <a:cubicBezTo>
                  <a:pt x="355" y="298"/>
                  <a:pt x="306" y="249"/>
                  <a:pt x="306" y="189"/>
                </a:cubicBezTo>
                <a:cubicBezTo>
                  <a:pt x="306" y="164"/>
                  <a:pt x="286" y="144"/>
                  <a:pt x="262" y="144"/>
                </a:cubicBezTo>
                <a:cubicBezTo>
                  <a:pt x="237" y="144"/>
                  <a:pt x="217" y="164"/>
                  <a:pt x="217" y="189"/>
                </a:cubicBezTo>
                <a:cubicBezTo>
                  <a:pt x="217" y="249"/>
                  <a:pt x="168" y="298"/>
                  <a:pt x="108" y="298"/>
                </a:cubicBezTo>
                <a:cubicBezTo>
                  <a:pt x="59" y="298"/>
                  <a:pt x="17" y="265"/>
                  <a:pt x="4" y="220"/>
                </a:cubicBezTo>
                <a:cubicBezTo>
                  <a:pt x="2" y="214"/>
                  <a:pt x="1" y="208"/>
                  <a:pt x="0" y="202"/>
                </a:cubicBezTo>
                <a:lnTo>
                  <a:pt x="179" y="0"/>
                </a:lnTo>
                <a:lnTo>
                  <a:pt x="958" y="0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86" name="Freeform 1585">
            <a:extLst>
              <a:ext uri="{FF2B5EF4-FFF2-40B4-BE49-F238E27FC236}">
                <a16:creationId xmlns:a16="http://schemas.microsoft.com/office/drawing/2014/main" id="{A88D0A9F-A93A-3F4C-948F-EEE3297ED928}"/>
              </a:ext>
            </a:extLst>
          </p:cNvPr>
          <p:cNvSpPr/>
          <p:nvPr/>
        </p:nvSpPr>
        <p:spPr>
          <a:xfrm>
            <a:off x="2977513" y="1179737"/>
            <a:ext cx="2160" cy="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" h="2">
                <a:moveTo>
                  <a:pt x="7" y="2"/>
                </a:moveTo>
                <a:cubicBezTo>
                  <a:pt x="5" y="1"/>
                  <a:pt x="2" y="0"/>
                  <a:pt x="0" y="0"/>
                </a:cubicBezTo>
                <a:cubicBezTo>
                  <a:pt x="2" y="0"/>
                  <a:pt x="5" y="1"/>
                  <a:pt x="7" y="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87" name="Freeform 1586">
            <a:extLst>
              <a:ext uri="{FF2B5EF4-FFF2-40B4-BE49-F238E27FC236}">
                <a16:creationId xmlns:a16="http://schemas.microsoft.com/office/drawing/2014/main" id="{2435509B-D53B-034A-A65B-46D84C668305}"/>
              </a:ext>
            </a:extLst>
          </p:cNvPr>
          <p:cNvSpPr/>
          <p:nvPr/>
        </p:nvSpPr>
        <p:spPr>
          <a:xfrm>
            <a:off x="2658553" y="1152737"/>
            <a:ext cx="412560" cy="280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47" h="779">
                <a:moveTo>
                  <a:pt x="1147" y="226"/>
                </a:moveTo>
                <a:cubicBezTo>
                  <a:pt x="1147" y="362"/>
                  <a:pt x="1044" y="475"/>
                  <a:pt x="912" y="490"/>
                </a:cubicBezTo>
                <a:lnTo>
                  <a:pt x="912" y="760"/>
                </a:lnTo>
                <a:cubicBezTo>
                  <a:pt x="912" y="770"/>
                  <a:pt x="903" y="779"/>
                  <a:pt x="893" y="779"/>
                </a:cubicBezTo>
                <a:lnTo>
                  <a:pt x="670" y="779"/>
                </a:lnTo>
                <a:cubicBezTo>
                  <a:pt x="668" y="779"/>
                  <a:pt x="666" y="779"/>
                  <a:pt x="665" y="778"/>
                </a:cubicBezTo>
                <a:cubicBezTo>
                  <a:pt x="661" y="777"/>
                  <a:pt x="659" y="776"/>
                  <a:pt x="656" y="773"/>
                </a:cubicBezTo>
                <a:cubicBezTo>
                  <a:pt x="653" y="770"/>
                  <a:pt x="651" y="765"/>
                  <a:pt x="651" y="760"/>
                </a:cubicBezTo>
                <a:lnTo>
                  <a:pt x="651" y="512"/>
                </a:lnTo>
                <a:cubicBezTo>
                  <a:pt x="651" y="492"/>
                  <a:pt x="636" y="476"/>
                  <a:pt x="618" y="476"/>
                </a:cubicBezTo>
                <a:lnTo>
                  <a:pt x="294" y="476"/>
                </a:lnTo>
                <a:cubicBezTo>
                  <a:pt x="275" y="476"/>
                  <a:pt x="260" y="492"/>
                  <a:pt x="260" y="512"/>
                </a:cubicBezTo>
                <a:lnTo>
                  <a:pt x="260" y="760"/>
                </a:lnTo>
                <a:cubicBezTo>
                  <a:pt x="260" y="769"/>
                  <a:pt x="254" y="776"/>
                  <a:pt x="246" y="778"/>
                </a:cubicBezTo>
                <a:cubicBezTo>
                  <a:pt x="244" y="779"/>
                  <a:pt x="242" y="779"/>
                  <a:pt x="241" y="779"/>
                </a:cubicBezTo>
                <a:lnTo>
                  <a:pt x="18" y="779"/>
                </a:lnTo>
                <a:cubicBezTo>
                  <a:pt x="8" y="779"/>
                  <a:pt x="0" y="770"/>
                  <a:pt x="0" y="760"/>
                </a:cubicBezTo>
                <a:lnTo>
                  <a:pt x="0" y="167"/>
                </a:lnTo>
                <a:cubicBezTo>
                  <a:pt x="0" y="158"/>
                  <a:pt x="7" y="149"/>
                  <a:pt x="16" y="148"/>
                </a:cubicBezTo>
                <a:cubicBezTo>
                  <a:pt x="62" y="143"/>
                  <a:pt x="104" y="120"/>
                  <a:pt x="134" y="84"/>
                </a:cubicBezTo>
                <a:cubicBezTo>
                  <a:pt x="138" y="79"/>
                  <a:pt x="143" y="77"/>
                  <a:pt x="149" y="77"/>
                </a:cubicBezTo>
                <a:cubicBezTo>
                  <a:pt x="154" y="77"/>
                  <a:pt x="160" y="79"/>
                  <a:pt x="163" y="84"/>
                </a:cubicBezTo>
                <a:cubicBezTo>
                  <a:pt x="198" y="126"/>
                  <a:pt x="248" y="150"/>
                  <a:pt x="302" y="150"/>
                </a:cubicBezTo>
                <a:cubicBezTo>
                  <a:pt x="356" y="150"/>
                  <a:pt x="407" y="126"/>
                  <a:pt x="441" y="84"/>
                </a:cubicBezTo>
                <a:cubicBezTo>
                  <a:pt x="445" y="79"/>
                  <a:pt x="450" y="77"/>
                  <a:pt x="456" y="77"/>
                </a:cubicBezTo>
                <a:cubicBezTo>
                  <a:pt x="461" y="77"/>
                  <a:pt x="467" y="79"/>
                  <a:pt x="470" y="84"/>
                </a:cubicBezTo>
                <a:cubicBezTo>
                  <a:pt x="505" y="126"/>
                  <a:pt x="555" y="150"/>
                  <a:pt x="609" y="150"/>
                </a:cubicBezTo>
                <a:cubicBezTo>
                  <a:pt x="631" y="150"/>
                  <a:pt x="652" y="146"/>
                  <a:pt x="672" y="138"/>
                </a:cubicBezTo>
                <a:cubicBezTo>
                  <a:pt x="661" y="165"/>
                  <a:pt x="654" y="195"/>
                  <a:pt x="654" y="226"/>
                </a:cubicBezTo>
                <a:cubicBezTo>
                  <a:pt x="654" y="351"/>
                  <a:pt x="756" y="453"/>
                  <a:pt x="881" y="453"/>
                </a:cubicBezTo>
                <a:cubicBezTo>
                  <a:pt x="891" y="453"/>
                  <a:pt x="902" y="452"/>
                  <a:pt x="912" y="451"/>
                </a:cubicBezTo>
                <a:cubicBezTo>
                  <a:pt x="1022" y="435"/>
                  <a:pt x="1107" y="341"/>
                  <a:pt x="1107" y="226"/>
                </a:cubicBezTo>
                <a:cubicBezTo>
                  <a:pt x="1107" y="146"/>
                  <a:pt x="1066" y="76"/>
                  <a:pt x="1003" y="36"/>
                </a:cubicBezTo>
                <a:cubicBezTo>
                  <a:pt x="1011" y="25"/>
                  <a:pt x="1017" y="13"/>
                  <a:pt x="1021" y="0"/>
                </a:cubicBezTo>
                <a:cubicBezTo>
                  <a:pt x="1096" y="47"/>
                  <a:pt x="1147" y="131"/>
                  <a:pt x="1147" y="2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88" name="Freeform 1587">
            <a:extLst>
              <a:ext uri="{FF2B5EF4-FFF2-40B4-BE49-F238E27FC236}">
                <a16:creationId xmlns:a16="http://schemas.microsoft.com/office/drawing/2014/main" id="{9656E391-0556-174F-B762-B38C978B3029}"/>
              </a:ext>
            </a:extLst>
          </p:cNvPr>
          <p:cNvSpPr/>
          <p:nvPr/>
        </p:nvSpPr>
        <p:spPr>
          <a:xfrm>
            <a:off x="6194833" y="1772297"/>
            <a:ext cx="46476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2" h="1192">
                <a:moveTo>
                  <a:pt x="1183" y="879"/>
                </a:moveTo>
                <a:lnTo>
                  <a:pt x="1047" y="882"/>
                </a:lnTo>
                <a:lnTo>
                  <a:pt x="1050" y="1019"/>
                </a:lnTo>
                <a:cubicBezTo>
                  <a:pt x="1051" y="1030"/>
                  <a:pt x="1042" y="1039"/>
                  <a:pt x="1031" y="1039"/>
                </a:cubicBezTo>
                <a:cubicBezTo>
                  <a:pt x="1020" y="1039"/>
                  <a:pt x="1011" y="1031"/>
                  <a:pt x="1011" y="1020"/>
                </a:cubicBezTo>
                <a:lnTo>
                  <a:pt x="1007" y="883"/>
                </a:lnTo>
                <a:lnTo>
                  <a:pt x="870" y="887"/>
                </a:lnTo>
                <a:cubicBezTo>
                  <a:pt x="859" y="887"/>
                  <a:pt x="851" y="878"/>
                  <a:pt x="850" y="868"/>
                </a:cubicBezTo>
                <a:cubicBezTo>
                  <a:pt x="850" y="857"/>
                  <a:pt x="858" y="848"/>
                  <a:pt x="869" y="848"/>
                </a:cubicBezTo>
                <a:lnTo>
                  <a:pt x="1006" y="844"/>
                </a:lnTo>
                <a:lnTo>
                  <a:pt x="1003" y="707"/>
                </a:lnTo>
                <a:cubicBezTo>
                  <a:pt x="1002" y="696"/>
                  <a:pt x="1011" y="687"/>
                  <a:pt x="1022" y="687"/>
                </a:cubicBezTo>
                <a:cubicBezTo>
                  <a:pt x="1033" y="687"/>
                  <a:pt x="1042" y="695"/>
                  <a:pt x="1042" y="706"/>
                </a:cubicBezTo>
                <a:lnTo>
                  <a:pt x="1046" y="843"/>
                </a:lnTo>
                <a:lnTo>
                  <a:pt x="1182" y="839"/>
                </a:lnTo>
                <a:cubicBezTo>
                  <a:pt x="1193" y="839"/>
                  <a:pt x="1202" y="847"/>
                  <a:pt x="1203" y="858"/>
                </a:cubicBezTo>
                <a:cubicBezTo>
                  <a:pt x="1203" y="869"/>
                  <a:pt x="1194" y="878"/>
                  <a:pt x="1183" y="879"/>
                </a:cubicBezTo>
                <a:close/>
                <a:moveTo>
                  <a:pt x="760" y="863"/>
                </a:moveTo>
                <a:cubicBezTo>
                  <a:pt x="760" y="919"/>
                  <a:pt x="778" y="972"/>
                  <a:pt x="808" y="1015"/>
                </a:cubicBezTo>
                <a:lnTo>
                  <a:pt x="595" y="1120"/>
                </a:lnTo>
                <a:lnTo>
                  <a:pt x="595" y="579"/>
                </a:lnTo>
                <a:lnTo>
                  <a:pt x="1081" y="338"/>
                </a:lnTo>
                <a:lnTo>
                  <a:pt x="1081" y="603"/>
                </a:lnTo>
                <a:cubicBezTo>
                  <a:pt x="1063" y="599"/>
                  <a:pt x="1045" y="597"/>
                  <a:pt x="1026" y="597"/>
                </a:cubicBezTo>
                <a:cubicBezTo>
                  <a:pt x="880" y="597"/>
                  <a:pt x="760" y="716"/>
                  <a:pt x="760" y="863"/>
                </a:cubicBezTo>
                <a:close/>
                <a:moveTo>
                  <a:pt x="568" y="531"/>
                </a:moveTo>
                <a:lnTo>
                  <a:pt x="434" y="465"/>
                </a:lnTo>
                <a:lnTo>
                  <a:pt x="913" y="228"/>
                </a:lnTo>
                <a:lnTo>
                  <a:pt x="1046" y="294"/>
                </a:lnTo>
                <a:close/>
                <a:moveTo>
                  <a:pt x="540" y="1120"/>
                </a:moveTo>
                <a:lnTo>
                  <a:pt x="55" y="880"/>
                </a:lnTo>
                <a:lnTo>
                  <a:pt x="55" y="339"/>
                </a:lnTo>
                <a:lnTo>
                  <a:pt x="540" y="579"/>
                </a:lnTo>
                <a:close/>
                <a:moveTo>
                  <a:pt x="569" y="58"/>
                </a:moveTo>
                <a:lnTo>
                  <a:pt x="690" y="118"/>
                </a:lnTo>
                <a:lnTo>
                  <a:pt x="212" y="355"/>
                </a:lnTo>
                <a:lnTo>
                  <a:pt x="90" y="295"/>
                </a:lnTo>
                <a:close/>
                <a:moveTo>
                  <a:pt x="1136" y="621"/>
                </a:moveTo>
                <a:cubicBezTo>
                  <a:pt x="1136" y="619"/>
                  <a:pt x="1136" y="618"/>
                  <a:pt x="1136" y="617"/>
                </a:cubicBezTo>
                <a:lnTo>
                  <a:pt x="1136" y="294"/>
                </a:lnTo>
                <a:cubicBezTo>
                  <a:pt x="1136" y="293"/>
                  <a:pt x="1136" y="293"/>
                  <a:pt x="1136" y="293"/>
                </a:cubicBezTo>
                <a:cubicBezTo>
                  <a:pt x="1136" y="292"/>
                  <a:pt x="1136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cubicBezTo>
                  <a:pt x="1135" y="290"/>
                  <a:pt x="1135" y="289"/>
                  <a:pt x="1135" y="289"/>
                </a:cubicBezTo>
                <a:lnTo>
                  <a:pt x="1135" y="288"/>
                </a:lnTo>
                <a:lnTo>
                  <a:pt x="1135" y="287"/>
                </a:lnTo>
                <a:cubicBezTo>
                  <a:pt x="1135" y="286"/>
                  <a:pt x="1135" y="286"/>
                  <a:pt x="1134" y="285"/>
                </a:cubicBezTo>
                <a:cubicBezTo>
                  <a:pt x="1134" y="284"/>
                  <a:pt x="1134" y="284"/>
                  <a:pt x="1134" y="284"/>
                </a:cubicBezTo>
                <a:cubicBezTo>
                  <a:pt x="1134" y="284"/>
                  <a:pt x="1134" y="283"/>
                  <a:pt x="1133" y="283"/>
                </a:cubicBezTo>
                <a:lnTo>
                  <a:pt x="1133" y="282"/>
                </a:lnTo>
                <a:cubicBezTo>
                  <a:pt x="1133" y="281"/>
                  <a:pt x="1133" y="281"/>
                  <a:pt x="1132" y="281"/>
                </a:cubicBezTo>
                <a:cubicBezTo>
                  <a:pt x="1132" y="280"/>
                  <a:pt x="1132" y="280"/>
                  <a:pt x="1132" y="279"/>
                </a:cubicBezTo>
                <a:lnTo>
                  <a:pt x="1131" y="279"/>
                </a:lnTo>
                <a:lnTo>
                  <a:pt x="1131" y="278"/>
                </a:lnTo>
                <a:cubicBezTo>
                  <a:pt x="1131" y="278"/>
                  <a:pt x="1130" y="278"/>
                  <a:pt x="1130" y="277"/>
                </a:cubicBezTo>
                <a:cubicBezTo>
                  <a:pt x="1130" y="277"/>
                  <a:pt x="1130" y="276"/>
                  <a:pt x="1129" y="276"/>
                </a:cubicBezTo>
                <a:cubicBezTo>
                  <a:pt x="1129" y="276"/>
                  <a:pt x="1129" y="275"/>
                  <a:pt x="1128" y="275"/>
                </a:cubicBezTo>
                <a:lnTo>
                  <a:pt x="1128" y="274"/>
                </a:lnTo>
                <a:cubicBezTo>
                  <a:pt x="1127" y="274"/>
                  <a:pt x="1127" y="274"/>
                  <a:pt x="1126" y="273"/>
                </a:cubicBezTo>
                <a:lnTo>
                  <a:pt x="1126" y="272"/>
                </a:lnTo>
                <a:cubicBezTo>
                  <a:pt x="1125" y="272"/>
                  <a:pt x="1125" y="272"/>
                  <a:pt x="1124" y="272"/>
                </a:cubicBezTo>
                <a:lnTo>
                  <a:pt x="1124" y="271"/>
                </a:lnTo>
                <a:lnTo>
                  <a:pt x="1123" y="271"/>
                </a:lnTo>
                <a:cubicBezTo>
                  <a:pt x="1123" y="271"/>
                  <a:pt x="1123" y="270"/>
                  <a:pt x="1122" y="270"/>
                </a:cubicBezTo>
                <a:cubicBezTo>
                  <a:pt x="1122" y="270"/>
                  <a:pt x="1121" y="270"/>
                  <a:pt x="1121" y="269"/>
                </a:cubicBezTo>
                <a:lnTo>
                  <a:pt x="1120" y="269"/>
                </a:lnTo>
                <a:lnTo>
                  <a:pt x="931" y="176"/>
                </a:lnTo>
                <a:cubicBezTo>
                  <a:pt x="928" y="173"/>
                  <a:pt x="924" y="171"/>
                  <a:pt x="920" y="170"/>
                </a:cubicBezTo>
                <a:lnTo>
                  <a:pt x="772" y="97"/>
                </a:lnTo>
                <a:cubicBezTo>
                  <a:pt x="768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5" y="-2"/>
                  <a:pt x="556" y="3"/>
                </a:cubicBezTo>
                <a:lnTo>
                  <a:pt x="15" y="270"/>
                </a:lnTo>
                <a:lnTo>
                  <a:pt x="14" y="270"/>
                </a:lnTo>
                <a:cubicBezTo>
                  <a:pt x="14" y="271"/>
                  <a:pt x="14" y="271"/>
                  <a:pt x="13" y="271"/>
                </a:cubicBezTo>
                <a:lnTo>
                  <a:pt x="12" y="272"/>
                </a:lnTo>
                <a:cubicBezTo>
                  <a:pt x="11" y="272"/>
                  <a:pt x="11" y="272"/>
                  <a:pt x="11" y="272"/>
                </a:cubicBezTo>
                <a:cubicBezTo>
                  <a:pt x="11" y="273"/>
                  <a:pt x="10" y="273"/>
                  <a:pt x="9" y="274"/>
                </a:cubicBezTo>
                <a:cubicBezTo>
                  <a:pt x="9" y="274"/>
                  <a:pt x="8" y="275"/>
                  <a:pt x="7" y="276"/>
                </a:cubicBezTo>
                <a:cubicBezTo>
                  <a:pt x="7" y="276"/>
                  <a:pt x="6" y="277"/>
                  <a:pt x="6" y="278"/>
                </a:cubicBezTo>
                <a:lnTo>
                  <a:pt x="5" y="278"/>
                </a:lnTo>
                <a:cubicBezTo>
                  <a:pt x="5" y="278"/>
                  <a:pt x="4" y="279"/>
                  <a:pt x="4" y="280"/>
                </a:cubicBezTo>
                <a:cubicBezTo>
                  <a:pt x="4" y="281"/>
                  <a:pt x="3" y="281"/>
                  <a:pt x="3" y="281"/>
                </a:cubicBezTo>
                <a:cubicBezTo>
                  <a:pt x="3" y="282"/>
                  <a:pt x="3" y="282"/>
                  <a:pt x="3" y="282"/>
                </a:cubicBezTo>
                <a:lnTo>
                  <a:pt x="2" y="282"/>
                </a:lnTo>
                <a:cubicBezTo>
                  <a:pt x="2" y="283"/>
                  <a:pt x="2" y="283"/>
                  <a:pt x="2" y="284"/>
                </a:cubicBezTo>
                <a:cubicBezTo>
                  <a:pt x="2" y="285"/>
                  <a:pt x="2" y="285"/>
                  <a:pt x="1" y="285"/>
                </a:cubicBezTo>
                <a:cubicBezTo>
                  <a:pt x="1" y="286"/>
                  <a:pt x="1" y="286"/>
                  <a:pt x="1" y="286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cubicBezTo>
                  <a:pt x="0" y="288"/>
                  <a:pt x="0" y="288"/>
                  <a:pt x="0" y="289"/>
                </a:cubicBezTo>
                <a:lnTo>
                  <a:pt x="0" y="290"/>
                </a:lnTo>
                <a:cubicBezTo>
                  <a:pt x="0" y="291"/>
                  <a:pt x="0" y="291"/>
                  <a:pt x="0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0" y="901"/>
                </a:lnTo>
                <a:lnTo>
                  <a:pt x="0" y="902"/>
                </a:lnTo>
                <a:cubicBezTo>
                  <a:pt x="0" y="903"/>
                  <a:pt x="0" y="903"/>
                  <a:pt x="0" y="904"/>
                </a:cubicBezTo>
                <a:lnTo>
                  <a:pt x="1" y="905"/>
                </a:lnTo>
                <a:lnTo>
                  <a:pt x="1" y="906"/>
                </a:lnTo>
                <a:lnTo>
                  <a:pt x="1" y="907"/>
                </a:lnTo>
                <a:cubicBezTo>
                  <a:pt x="2" y="908"/>
                  <a:pt x="2" y="908"/>
                  <a:pt x="2" y="909"/>
                </a:cubicBezTo>
                <a:lnTo>
                  <a:pt x="2" y="910"/>
                </a:lnTo>
                <a:cubicBezTo>
                  <a:pt x="3" y="910"/>
                  <a:pt x="3" y="911"/>
                  <a:pt x="3" y="911"/>
                </a:cubicBezTo>
                <a:lnTo>
                  <a:pt x="4" y="912"/>
                </a:lnTo>
                <a:lnTo>
                  <a:pt x="4" y="913"/>
                </a:lnTo>
                <a:cubicBezTo>
                  <a:pt x="5" y="914"/>
                  <a:pt x="5" y="914"/>
                  <a:pt x="5" y="914"/>
                </a:cubicBezTo>
                <a:cubicBezTo>
                  <a:pt x="6" y="915"/>
                  <a:pt x="6" y="915"/>
                  <a:pt x="6" y="915"/>
                </a:cubicBezTo>
                <a:cubicBezTo>
                  <a:pt x="7" y="916"/>
                  <a:pt x="7" y="916"/>
                  <a:pt x="7" y="916"/>
                </a:cubicBezTo>
                <a:cubicBezTo>
                  <a:pt x="7" y="917"/>
                  <a:pt x="8" y="917"/>
                  <a:pt x="8" y="917"/>
                </a:cubicBezTo>
                <a:cubicBezTo>
                  <a:pt x="8" y="918"/>
                  <a:pt x="9" y="918"/>
                  <a:pt x="9" y="918"/>
                </a:cubicBezTo>
                <a:lnTo>
                  <a:pt x="10" y="919"/>
                </a:lnTo>
                <a:lnTo>
                  <a:pt x="11" y="920"/>
                </a:lnTo>
                <a:cubicBezTo>
                  <a:pt x="11" y="920"/>
                  <a:pt x="12" y="920"/>
                  <a:pt x="12" y="921"/>
                </a:cubicBezTo>
                <a:cubicBezTo>
                  <a:pt x="13" y="921"/>
                  <a:pt x="13" y="921"/>
                  <a:pt x="13" y="921"/>
                </a:cubicBezTo>
                <a:cubicBezTo>
                  <a:pt x="14" y="922"/>
                  <a:pt x="14" y="922"/>
                  <a:pt x="15" y="922"/>
                </a:cubicBezTo>
                <a:lnTo>
                  <a:pt x="555" y="1189"/>
                </a:lnTo>
                <a:cubicBezTo>
                  <a:pt x="556" y="1189"/>
                  <a:pt x="556" y="1189"/>
                  <a:pt x="556" y="1189"/>
                </a:cubicBezTo>
                <a:cubicBezTo>
                  <a:pt x="556" y="1189"/>
                  <a:pt x="556" y="1190"/>
                  <a:pt x="557" y="1190"/>
                </a:cubicBezTo>
                <a:lnTo>
                  <a:pt x="558" y="1190"/>
                </a:lnTo>
                <a:cubicBezTo>
                  <a:pt x="559" y="1191"/>
                  <a:pt x="559" y="1191"/>
                  <a:pt x="559" y="1191"/>
                </a:cubicBezTo>
                <a:lnTo>
                  <a:pt x="560" y="1191"/>
                </a:lnTo>
                <a:lnTo>
                  <a:pt x="561" y="1191"/>
                </a:lnTo>
                <a:lnTo>
                  <a:pt x="562" y="1191"/>
                </a:lnTo>
                <a:lnTo>
                  <a:pt x="562" y="1192"/>
                </a:lnTo>
                <a:cubicBezTo>
                  <a:pt x="563" y="1192"/>
                  <a:pt x="564" y="1192"/>
                  <a:pt x="564" y="1192"/>
                </a:cubicBezTo>
                <a:lnTo>
                  <a:pt x="565" y="1192"/>
                </a:lnTo>
                <a:cubicBezTo>
                  <a:pt x="566" y="1192"/>
                  <a:pt x="567" y="1192"/>
                  <a:pt x="568" y="1192"/>
                </a:cubicBezTo>
                <a:cubicBezTo>
                  <a:pt x="569" y="1192"/>
                  <a:pt x="569" y="1192"/>
                  <a:pt x="570" y="1192"/>
                </a:cubicBezTo>
                <a:lnTo>
                  <a:pt x="571" y="1192"/>
                </a:lnTo>
                <a:cubicBezTo>
                  <a:pt x="572" y="1192"/>
                  <a:pt x="572" y="1192"/>
                  <a:pt x="573" y="1192"/>
                </a:cubicBezTo>
                <a:cubicBezTo>
                  <a:pt x="573" y="1191"/>
                  <a:pt x="573" y="1191"/>
                  <a:pt x="573" y="1191"/>
                </a:cubicBezTo>
                <a:cubicBezTo>
                  <a:pt x="574" y="1191"/>
                  <a:pt x="574" y="1191"/>
                  <a:pt x="574" y="1191"/>
                </a:cubicBezTo>
                <a:cubicBezTo>
                  <a:pt x="575" y="1191"/>
                  <a:pt x="575" y="1191"/>
                  <a:pt x="576" y="1191"/>
                </a:cubicBezTo>
                <a:cubicBezTo>
                  <a:pt x="577" y="1191"/>
                  <a:pt x="577" y="1191"/>
                  <a:pt x="577" y="1191"/>
                </a:cubicBezTo>
                <a:lnTo>
                  <a:pt x="577" y="1190"/>
                </a:lnTo>
                <a:lnTo>
                  <a:pt x="578" y="1190"/>
                </a:lnTo>
                <a:lnTo>
                  <a:pt x="579" y="1190"/>
                </a:lnTo>
                <a:cubicBezTo>
                  <a:pt x="579" y="1190"/>
                  <a:pt x="579" y="1189"/>
                  <a:pt x="580" y="1189"/>
                </a:cubicBezTo>
                <a:lnTo>
                  <a:pt x="846" y="1058"/>
                </a:lnTo>
                <a:cubicBezTo>
                  <a:pt x="893" y="1102"/>
                  <a:pt x="957" y="1129"/>
                  <a:pt x="1026" y="1129"/>
                </a:cubicBezTo>
                <a:cubicBezTo>
                  <a:pt x="1173" y="1129"/>
                  <a:pt x="1292" y="1010"/>
                  <a:pt x="1292" y="863"/>
                </a:cubicBezTo>
                <a:cubicBezTo>
                  <a:pt x="1292" y="755"/>
                  <a:pt x="1228" y="662"/>
                  <a:pt x="1136" y="6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89" name="Freeform 1588">
            <a:extLst>
              <a:ext uri="{FF2B5EF4-FFF2-40B4-BE49-F238E27FC236}">
                <a16:creationId xmlns:a16="http://schemas.microsoft.com/office/drawing/2014/main" id="{1D126A0C-B7B0-CC47-A420-6354DEE3367E}"/>
              </a:ext>
            </a:extLst>
          </p:cNvPr>
          <p:cNvSpPr/>
          <p:nvPr/>
        </p:nvSpPr>
        <p:spPr>
          <a:xfrm>
            <a:off x="3334272" y="1772297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160" y="783"/>
                </a:moveTo>
                <a:cubicBezTo>
                  <a:pt x="1156" y="825"/>
                  <a:pt x="1144" y="904"/>
                  <a:pt x="1108" y="956"/>
                </a:cubicBezTo>
                <a:cubicBezTo>
                  <a:pt x="1086" y="989"/>
                  <a:pt x="1038" y="1012"/>
                  <a:pt x="1036" y="1013"/>
                </a:cubicBezTo>
                <a:cubicBezTo>
                  <a:pt x="1033" y="1014"/>
                  <a:pt x="1030" y="1015"/>
                  <a:pt x="1027" y="1015"/>
                </a:cubicBezTo>
                <a:cubicBezTo>
                  <a:pt x="1024" y="1015"/>
                  <a:pt x="1022" y="1014"/>
                  <a:pt x="1019" y="1013"/>
                </a:cubicBezTo>
                <a:cubicBezTo>
                  <a:pt x="1017" y="1012"/>
                  <a:pt x="969" y="989"/>
                  <a:pt x="946" y="956"/>
                </a:cubicBezTo>
                <a:cubicBezTo>
                  <a:pt x="910" y="904"/>
                  <a:pt x="898" y="826"/>
                  <a:pt x="894" y="784"/>
                </a:cubicBezTo>
                <a:cubicBezTo>
                  <a:pt x="893" y="774"/>
                  <a:pt x="896" y="765"/>
                  <a:pt x="902" y="758"/>
                </a:cubicBezTo>
                <a:cubicBezTo>
                  <a:pt x="908" y="751"/>
                  <a:pt x="916" y="746"/>
                  <a:pt x="926" y="746"/>
                </a:cubicBezTo>
                <a:cubicBezTo>
                  <a:pt x="968" y="743"/>
                  <a:pt x="995" y="727"/>
                  <a:pt x="1007" y="718"/>
                </a:cubicBezTo>
                <a:cubicBezTo>
                  <a:pt x="1019" y="709"/>
                  <a:pt x="1036" y="709"/>
                  <a:pt x="1048" y="718"/>
                </a:cubicBezTo>
                <a:cubicBezTo>
                  <a:pt x="1060" y="727"/>
                  <a:pt x="1087" y="742"/>
                  <a:pt x="1128" y="745"/>
                </a:cubicBezTo>
                <a:cubicBezTo>
                  <a:pt x="1138" y="746"/>
                  <a:pt x="1146" y="750"/>
                  <a:pt x="1152" y="757"/>
                </a:cubicBezTo>
                <a:cubicBezTo>
                  <a:pt x="1159" y="765"/>
                  <a:pt x="1161" y="774"/>
                  <a:pt x="1160" y="783"/>
                </a:cubicBezTo>
                <a:close/>
                <a:moveTo>
                  <a:pt x="761" y="863"/>
                </a:move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lnTo>
                  <a:pt x="596" y="579"/>
                </a:lnTo>
                <a:lnTo>
                  <a:pt x="1081" y="338"/>
                </a:lnTo>
                <a:lnTo>
                  <a:pt x="1082" y="603"/>
                </a:lnTo>
                <a:cubicBezTo>
                  <a:pt x="1064" y="599"/>
                  <a:pt x="1046" y="597"/>
                  <a:pt x="1027" y="597"/>
                </a:cubicBezTo>
                <a:cubicBezTo>
                  <a:pt x="881" y="597"/>
                  <a:pt x="761" y="716"/>
                  <a:pt x="761" y="863"/>
                </a:cubicBezTo>
                <a:lnTo>
                  <a:pt x="569" y="531"/>
                </a:lnTo>
                <a:lnTo>
                  <a:pt x="435" y="465"/>
                </a:lnTo>
                <a:lnTo>
                  <a:pt x="913" y="228"/>
                </a:lnTo>
                <a:lnTo>
                  <a:pt x="1047" y="294"/>
                </a:lnTo>
                <a:close/>
                <a:moveTo>
                  <a:pt x="541" y="1120"/>
                </a:moveTo>
                <a:lnTo>
                  <a:pt x="56" y="880"/>
                </a:lnTo>
                <a:lnTo>
                  <a:pt x="56" y="339"/>
                </a:lnTo>
                <a:lnTo>
                  <a:pt x="541" y="57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3" y="355"/>
                </a:lnTo>
                <a:lnTo>
                  <a:pt x="90" y="295"/>
                </a:lnTo>
                <a:close/>
                <a:moveTo>
                  <a:pt x="1137" y="621"/>
                </a:moveTo>
                <a:cubicBezTo>
                  <a:pt x="1137" y="619"/>
                  <a:pt x="1137" y="618"/>
                  <a:pt x="1137" y="617"/>
                </a:cubicBezTo>
                <a:lnTo>
                  <a:pt x="1137" y="294"/>
                </a:lnTo>
                <a:cubicBezTo>
                  <a:pt x="1137" y="293"/>
                  <a:pt x="1137" y="293"/>
                  <a:pt x="1137" y="293"/>
                </a:cubicBezTo>
                <a:cubicBezTo>
                  <a:pt x="1137" y="292"/>
                  <a:pt x="1137" y="292"/>
                  <a:pt x="1137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lnTo>
                  <a:pt x="1136" y="287"/>
                </a:lnTo>
                <a:cubicBezTo>
                  <a:pt x="1136" y="286"/>
                  <a:pt x="1135" y="286"/>
                  <a:pt x="1135" y="285"/>
                </a:cubicBezTo>
                <a:cubicBezTo>
                  <a:pt x="1135" y="284"/>
                  <a:pt x="1135" y="284"/>
                  <a:pt x="1135" y="284"/>
                </a:cubicBezTo>
                <a:lnTo>
                  <a:pt x="1134" y="283"/>
                </a:lnTo>
                <a:lnTo>
                  <a:pt x="1134" y="282"/>
                </a:ln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3" y="280"/>
                  <a:pt x="1133" y="279"/>
                </a:cubicBezTo>
                <a:cubicBezTo>
                  <a:pt x="1132" y="279"/>
                  <a:pt x="1132" y="279"/>
                  <a:pt x="1132" y="279"/>
                </a:cubicBezTo>
                <a:lnTo>
                  <a:pt x="1132" y="278"/>
                </a:lnTo>
                <a:cubicBezTo>
                  <a:pt x="1131" y="278"/>
                  <a:pt x="1131" y="278"/>
                  <a:pt x="1131" y="277"/>
                </a:cubicBezTo>
                <a:lnTo>
                  <a:pt x="1130" y="276"/>
                </a:lnTo>
                <a:lnTo>
                  <a:pt x="1129" y="275"/>
                </a:lnTo>
                <a:cubicBezTo>
                  <a:pt x="1129" y="275"/>
                  <a:pt x="1129" y="274"/>
                  <a:pt x="1128" y="274"/>
                </a:cubicBezTo>
                <a:lnTo>
                  <a:pt x="1127" y="273"/>
                </a:lnTo>
                <a:lnTo>
                  <a:pt x="1126" y="272"/>
                </a:lnTo>
                <a:lnTo>
                  <a:pt x="1125" y="272"/>
                </a:lnTo>
                <a:cubicBezTo>
                  <a:pt x="1125" y="271"/>
                  <a:pt x="1125" y="271"/>
                  <a:pt x="1125" y="271"/>
                </a:cubicBezTo>
                <a:lnTo>
                  <a:pt x="1124" y="271"/>
                </a:lnTo>
                <a:lnTo>
                  <a:pt x="1123" y="270"/>
                </a:lnTo>
                <a:cubicBezTo>
                  <a:pt x="1123" y="270"/>
                  <a:pt x="1122" y="270"/>
                  <a:pt x="1122" y="269"/>
                </a:cubicBezTo>
                <a:lnTo>
                  <a:pt x="1121" y="269"/>
                </a:lnTo>
                <a:lnTo>
                  <a:pt x="932" y="176"/>
                </a:lnTo>
                <a:cubicBezTo>
                  <a:pt x="929" y="173"/>
                  <a:pt x="925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6" y="270"/>
                </a:lnTo>
                <a:cubicBezTo>
                  <a:pt x="15" y="270"/>
                  <a:pt x="15" y="270"/>
                  <a:pt x="15" y="271"/>
                </a:cubicBezTo>
                <a:cubicBezTo>
                  <a:pt x="14" y="271"/>
                  <a:pt x="14" y="271"/>
                  <a:pt x="14" y="271"/>
                </a:cubicBezTo>
                <a:cubicBezTo>
                  <a:pt x="14" y="271"/>
                  <a:pt x="13" y="272"/>
                  <a:pt x="12" y="272"/>
                </a:cubicBezTo>
                <a:cubicBezTo>
                  <a:pt x="11" y="273"/>
                  <a:pt x="11" y="273"/>
                  <a:pt x="10" y="274"/>
                </a:cubicBezTo>
                <a:cubicBezTo>
                  <a:pt x="9" y="274"/>
                  <a:pt x="9" y="275"/>
                  <a:pt x="8" y="276"/>
                </a:cubicBezTo>
                <a:cubicBezTo>
                  <a:pt x="7" y="276"/>
                  <a:pt x="7" y="277"/>
                  <a:pt x="6" y="278"/>
                </a:cubicBezTo>
                <a:cubicBezTo>
                  <a:pt x="6" y="278"/>
                  <a:pt x="5" y="279"/>
                  <a:pt x="5" y="280"/>
                </a:cubicBezTo>
                <a:cubicBezTo>
                  <a:pt x="4" y="281"/>
                  <a:pt x="4" y="281"/>
                  <a:pt x="4" y="281"/>
                </a:cubicBezTo>
                <a:cubicBezTo>
                  <a:pt x="4" y="282"/>
                  <a:pt x="4" y="282"/>
                  <a:pt x="4" y="282"/>
                </a:cubicBezTo>
                <a:lnTo>
                  <a:pt x="3" y="282"/>
                </a:lnTo>
                <a:lnTo>
                  <a:pt x="3" y="283"/>
                </a:lnTo>
                <a:lnTo>
                  <a:pt x="3" y="284"/>
                </a:lnTo>
                <a:lnTo>
                  <a:pt x="2" y="284"/>
                </a:lnTo>
                <a:cubicBezTo>
                  <a:pt x="2" y="285"/>
                  <a:pt x="2" y="285"/>
                  <a:pt x="2" y="285"/>
                </a:cubicBezTo>
                <a:cubicBezTo>
                  <a:pt x="2" y="286"/>
                  <a:pt x="2" y="286"/>
                  <a:pt x="2" y="286"/>
                </a:cubicBezTo>
                <a:cubicBezTo>
                  <a:pt x="2" y="287"/>
                  <a:pt x="2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1" y="290"/>
                </a:lnTo>
                <a:cubicBezTo>
                  <a:pt x="1" y="291"/>
                  <a:pt x="1" y="291"/>
                  <a:pt x="1" y="291"/>
                </a:cubicBezTo>
                <a:cubicBezTo>
                  <a:pt x="1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cubicBezTo>
                  <a:pt x="0" y="900"/>
                  <a:pt x="1" y="900"/>
                  <a:pt x="1" y="901"/>
                </a:cubicBezTo>
                <a:lnTo>
                  <a:pt x="1" y="902"/>
                </a:lnTo>
                <a:cubicBezTo>
                  <a:pt x="1" y="903"/>
                  <a:pt x="1" y="903"/>
                  <a:pt x="1" y="904"/>
                </a:cubicBezTo>
                <a:lnTo>
                  <a:pt x="1" y="905"/>
                </a:lnTo>
                <a:lnTo>
                  <a:pt x="2" y="906"/>
                </a:lnTo>
                <a:lnTo>
                  <a:pt x="2" y="907"/>
                </a:lnTo>
                <a:cubicBezTo>
                  <a:pt x="2" y="908"/>
                  <a:pt x="3" y="908"/>
                  <a:pt x="3" y="909"/>
                </a:cubicBezTo>
                <a:lnTo>
                  <a:pt x="3" y="910"/>
                </a:lnTo>
                <a:lnTo>
                  <a:pt x="4" y="911"/>
                </a:lnTo>
                <a:cubicBezTo>
                  <a:pt x="4" y="911"/>
                  <a:pt x="4" y="912"/>
                  <a:pt x="5" y="912"/>
                </a:cubicBezTo>
                <a:lnTo>
                  <a:pt x="5" y="913"/>
                </a:lnTo>
                <a:cubicBezTo>
                  <a:pt x="6" y="914"/>
                  <a:pt x="6" y="914"/>
                  <a:pt x="6" y="914"/>
                </a:cubicBezTo>
                <a:cubicBezTo>
                  <a:pt x="6" y="915"/>
                  <a:pt x="7" y="915"/>
                  <a:pt x="7" y="915"/>
                </a:cubicBezTo>
                <a:cubicBezTo>
                  <a:pt x="7" y="916"/>
                  <a:pt x="8" y="916"/>
                  <a:pt x="8" y="916"/>
                </a:cubicBezTo>
                <a:cubicBezTo>
                  <a:pt x="8" y="917"/>
                  <a:pt x="8" y="917"/>
                  <a:pt x="9" y="917"/>
                </a:cubicBezTo>
                <a:cubicBezTo>
                  <a:pt x="9" y="918"/>
                  <a:pt x="9" y="918"/>
                  <a:pt x="10" y="918"/>
                </a:cubicBezTo>
                <a:cubicBezTo>
                  <a:pt x="10" y="918"/>
                  <a:pt x="10" y="919"/>
                  <a:pt x="11" y="919"/>
                </a:cubicBezTo>
                <a:lnTo>
                  <a:pt x="12" y="920"/>
                </a:lnTo>
                <a:cubicBezTo>
                  <a:pt x="12" y="920"/>
                  <a:pt x="13" y="920"/>
                  <a:pt x="13" y="921"/>
                </a:cubicBezTo>
                <a:lnTo>
                  <a:pt x="14" y="921"/>
                </a:lnTo>
                <a:cubicBezTo>
                  <a:pt x="14" y="922"/>
                  <a:pt x="15" y="922"/>
                  <a:pt x="15" y="922"/>
                </a:cubicBezTo>
                <a:cubicBezTo>
                  <a:pt x="16" y="922"/>
                  <a:pt x="16" y="922"/>
                  <a:pt x="16" y="922"/>
                </a:cubicBezTo>
                <a:lnTo>
                  <a:pt x="556" y="1189"/>
                </a:lnTo>
                <a:lnTo>
                  <a:pt x="557" y="1189"/>
                </a:lnTo>
                <a:cubicBezTo>
                  <a:pt x="557" y="1189"/>
                  <a:pt x="557" y="1190"/>
                  <a:pt x="558" y="1190"/>
                </a:cubicBezTo>
                <a:cubicBezTo>
                  <a:pt x="559" y="1190"/>
                  <a:pt x="559" y="1190"/>
                  <a:pt x="559" y="1190"/>
                </a:cubicBezTo>
                <a:cubicBezTo>
                  <a:pt x="559" y="1191"/>
                  <a:pt x="559" y="1191"/>
                  <a:pt x="559" y="1191"/>
                </a:cubicBezTo>
                <a:cubicBezTo>
                  <a:pt x="560" y="1191"/>
                  <a:pt x="560" y="1191"/>
                  <a:pt x="560" y="1191"/>
                </a:cubicBezTo>
                <a:lnTo>
                  <a:pt x="561" y="1191"/>
                </a:lnTo>
                <a:lnTo>
                  <a:pt x="562" y="1191"/>
                </a:lnTo>
                <a:lnTo>
                  <a:pt x="563" y="1191"/>
                </a:lnTo>
                <a:lnTo>
                  <a:pt x="563" y="1192"/>
                </a:lnTo>
                <a:cubicBezTo>
                  <a:pt x="564" y="1192"/>
                  <a:pt x="565" y="1192"/>
                  <a:pt x="565" y="1192"/>
                </a:cubicBezTo>
                <a:lnTo>
                  <a:pt x="566" y="1192"/>
                </a:lnTo>
                <a:cubicBezTo>
                  <a:pt x="567" y="1192"/>
                  <a:pt x="568" y="1192"/>
                  <a:pt x="568" y="1192"/>
                </a:cubicBezTo>
                <a:lnTo>
                  <a:pt x="569" y="1192"/>
                </a:lnTo>
                <a:cubicBezTo>
                  <a:pt x="569" y="1192"/>
                  <a:pt x="570" y="1192"/>
                  <a:pt x="571" y="1192"/>
                </a:cubicBezTo>
                <a:cubicBezTo>
                  <a:pt x="572" y="1192"/>
                  <a:pt x="572" y="1192"/>
                  <a:pt x="572" y="1192"/>
                </a:cubicBezTo>
                <a:cubicBezTo>
                  <a:pt x="573" y="1192"/>
                  <a:pt x="573" y="1192"/>
                  <a:pt x="574" y="1192"/>
                </a:cubicBezTo>
                <a:cubicBezTo>
                  <a:pt x="574" y="1191"/>
                  <a:pt x="574" y="1191"/>
                  <a:pt x="574" y="1191"/>
                </a:cubicBezTo>
                <a:cubicBezTo>
                  <a:pt x="575" y="1191"/>
                  <a:pt x="575" y="1191"/>
                  <a:pt x="575" y="1191"/>
                </a:cubicBezTo>
                <a:cubicBezTo>
                  <a:pt x="576" y="1191"/>
                  <a:pt x="576" y="1191"/>
                  <a:pt x="576" y="1191"/>
                </a:cubicBezTo>
                <a:cubicBezTo>
                  <a:pt x="577" y="1191"/>
                  <a:pt x="577" y="1191"/>
                  <a:pt x="577" y="1191"/>
                </a:cubicBezTo>
                <a:lnTo>
                  <a:pt x="578" y="1191"/>
                </a:lnTo>
                <a:lnTo>
                  <a:pt x="578" y="1190"/>
                </a:lnTo>
                <a:lnTo>
                  <a:pt x="579" y="1190"/>
                </a:lnTo>
                <a:cubicBezTo>
                  <a:pt x="580" y="1190"/>
                  <a:pt x="580" y="1189"/>
                  <a:pt x="580" y="1189"/>
                </a:cubicBezTo>
                <a:cubicBezTo>
                  <a:pt x="581" y="1189"/>
                  <a:pt x="581" y="1189"/>
                  <a:pt x="581" y="1189"/>
                </a:cubicBezTo>
                <a:lnTo>
                  <a:pt x="846" y="1058"/>
                </a:lnTo>
                <a:cubicBezTo>
                  <a:pt x="894" y="1102"/>
                  <a:pt x="958" y="1129"/>
                  <a:pt x="1027" y="1129"/>
                </a:cubicBezTo>
                <a:cubicBezTo>
                  <a:pt x="1174" y="1129"/>
                  <a:pt x="1293" y="1010"/>
                  <a:pt x="1293" y="863"/>
                </a:cubicBezTo>
                <a:cubicBezTo>
                  <a:pt x="1293" y="755"/>
                  <a:pt x="1229" y="662"/>
                  <a:pt x="1137" y="6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90" name="Freeform 1589">
            <a:extLst>
              <a:ext uri="{FF2B5EF4-FFF2-40B4-BE49-F238E27FC236}">
                <a16:creationId xmlns:a16="http://schemas.microsoft.com/office/drawing/2014/main" id="{53526900-143D-944C-A81A-F0FC01993390}"/>
              </a:ext>
            </a:extLst>
          </p:cNvPr>
          <p:cNvSpPr/>
          <p:nvPr/>
        </p:nvSpPr>
        <p:spPr>
          <a:xfrm>
            <a:off x="2618233" y="1772297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027" y="597"/>
                </a:moveTo>
                <a:cubicBezTo>
                  <a:pt x="881" y="597"/>
                  <a:pt x="761" y="716"/>
                  <a:pt x="761" y="863"/>
                </a:cubicBez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lnTo>
                  <a:pt x="596" y="579"/>
                </a:lnTo>
                <a:lnTo>
                  <a:pt x="1082" y="338"/>
                </a:lnTo>
                <a:lnTo>
                  <a:pt x="1082" y="603"/>
                </a:lnTo>
                <a:cubicBezTo>
                  <a:pt x="1064" y="599"/>
                  <a:pt x="1046" y="597"/>
                  <a:pt x="1027" y="597"/>
                </a:cubicBezTo>
                <a:close/>
                <a:moveTo>
                  <a:pt x="1060" y="959"/>
                </a:moveTo>
                <a:cubicBezTo>
                  <a:pt x="1060" y="973"/>
                  <a:pt x="1048" y="985"/>
                  <a:pt x="1034" y="985"/>
                </a:cubicBezTo>
                <a:cubicBezTo>
                  <a:pt x="1020" y="985"/>
                  <a:pt x="1008" y="973"/>
                  <a:pt x="1008" y="959"/>
                </a:cubicBezTo>
                <a:lnTo>
                  <a:pt x="1008" y="795"/>
                </a:lnTo>
                <a:lnTo>
                  <a:pt x="990" y="799"/>
                </a:lnTo>
                <a:cubicBezTo>
                  <a:pt x="987" y="800"/>
                  <a:pt x="984" y="801"/>
                  <a:pt x="981" y="801"/>
                </a:cubicBezTo>
                <a:cubicBezTo>
                  <a:pt x="969" y="801"/>
                  <a:pt x="958" y="790"/>
                  <a:pt x="958" y="778"/>
                </a:cubicBezTo>
                <a:cubicBezTo>
                  <a:pt x="958" y="768"/>
                  <a:pt x="965" y="759"/>
                  <a:pt x="975" y="756"/>
                </a:cubicBezTo>
                <a:lnTo>
                  <a:pt x="1009" y="746"/>
                </a:lnTo>
                <a:cubicBezTo>
                  <a:pt x="1019" y="743"/>
                  <a:pt x="1026" y="742"/>
                  <a:pt x="1033" y="742"/>
                </a:cubicBezTo>
                <a:lnTo>
                  <a:pt x="1034" y="742"/>
                </a:lnTo>
                <a:cubicBezTo>
                  <a:pt x="1048" y="742"/>
                  <a:pt x="1060" y="753"/>
                  <a:pt x="1060" y="767"/>
                </a:cubicBezTo>
                <a:close/>
                <a:moveTo>
                  <a:pt x="569" y="531"/>
                </a:moveTo>
                <a:lnTo>
                  <a:pt x="435" y="465"/>
                </a:lnTo>
                <a:lnTo>
                  <a:pt x="914" y="228"/>
                </a:lnTo>
                <a:lnTo>
                  <a:pt x="1047" y="294"/>
                </a:lnTo>
                <a:close/>
                <a:moveTo>
                  <a:pt x="541" y="1120"/>
                </a:moveTo>
                <a:lnTo>
                  <a:pt x="56" y="880"/>
                </a:lnTo>
                <a:lnTo>
                  <a:pt x="56" y="339"/>
                </a:lnTo>
                <a:lnTo>
                  <a:pt x="541" y="57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3" y="355"/>
                </a:lnTo>
                <a:lnTo>
                  <a:pt x="90" y="295"/>
                </a:lnTo>
                <a:close/>
                <a:moveTo>
                  <a:pt x="1137" y="621"/>
                </a:moveTo>
                <a:cubicBezTo>
                  <a:pt x="1137" y="619"/>
                  <a:pt x="1137" y="618"/>
                  <a:pt x="1137" y="617"/>
                </a:cubicBezTo>
                <a:lnTo>
                  <a:pt x="1137" y="294"/>
                </a:lnTo>
                <a:cubicBezTo>
                  <a:pt x="1137" y="293"/>
                  <a:pt x="1137" y="293"/>
                  <a:pt x="1137" y="293"/>
                </a:cubicBezTo>
                <a:cubicBezTo>
                  <a:pt x="1137" y="292"/>
                  <a:pt x="1137" y="292"/>
                  <a:pt x="1137" y="292"/>
                </a:cubicBezTo>
                <a:cubicBezTo>
                  <a:pt x="1137" y="291"/>
                  <a:pt x="1137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lnTo>
                  <a:pt x="1136" y="287"/>
                </a:lnTo>
                <a:cubicBezTo>
                  <a:pt x="1135" y="286"/>
                  <a:pt x="1135" y="286"/>
                  <a:pt x="1135" y="285"/>
                </a:cubicBezTo>
                <a:cubicBezTo>
                  <a:pt x="1135" y="284"/>
                  <a:pt x="1135" y="284"/>
                  <a:pt x="1135" y="284"/>
                </a:cubicBezTo>
                <a:cubicBezTo>
                  <a:pt x="1135" y="284"/>
                  <a:pt x="1135" y="283"/>
                  <a:pt x="1134" y="283"/>
                </a:cubicBezTo>
                <a:lnTo>
                  <a:pt x="1134" y="282"/>
                </a:ln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3" y="280"/>
                  <a:pt x="1133" y="279"/>
                </a:cubicBezTo>
                <a:lnTo>
                  <a:pt x="1132" y="279"/>
                </a:lnTo>
                <a:lnTo>
                  <a:pt x="1132" y="278"/>
                </a:lnTo>
                <a:cubicBezTo>
                  <a:pt x="1132" y="278"/>
                  <a:pt x="1131" y="278"/>
                  <a:pt x="1131" y="277"/>
                </a:cubicBezTo>
                <a:lnTo>
                  <a:pt x="1130" y="276"/>
                </a:lnTo>
                <a:cubicBezTo>
                  <a:pt x="1130" y="276"/>
                  <a:pt x="1130" y="275"/>
                  <a:pt x="1129" y="275"/>
                </a:cubicBezTo>
                <a:cubicBezTo>
                  <a:pt x="1129" y="275"/>
                  <a:pt x="1129" y="274"/>
                  <a:pt x="1128" y="274"/>
                </a:cubicBezTo>
                <a:lnTo>
                  <a:pt x="1127" y="273"/>
                </a:lnTo>
                <a:lnTo>
                  <a:pt x="1126" y="272"/>
                </a:lnTo>
                <a:lnTo>
                  <a:pt x="1125" y="272"/>
                </a:lnTo>
                <a:cubicBezTo>
                  <a:pt x="1125" y="271"/>
                  <a:pt x="1125" y="271"/>
                  <a:pt x="1125" y="271"/>
                </a:cubicBezTo>
                <a:lnTo>
                  <a:pt x="1124" y="271"/>
                </a:lnTo>
                <a:lnTo>
                  <a:pt x="1123" y="270"/>
                </a:lnTo>
                <a:cubicBezTo>
                  <a:pt x="1123" y="270"/>
                  <a:pt x="1122" y="270"/>
                  <a:pt x="1122" y="269"/>
                </a:cubicBezTo>
                <a:lnTo>
                  <a:pt x="1121" y="269"/>
                </a:lnTo>
                <a:lnTo>
                  <a:pt x="932" y="176"/>
                </a:lnTo>
                <a:cubicBezTo>
                  <a:pt x="929" y="173"/>
                  <a:pt x="925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6" y="270"/>
                </a:lnTo>
                <a:cubicBezTo>
                  <a:pt x="15" y="270"/>
                  <a:pt x="15" y="270"/>
                  <a:pt x="15" y="271"/>
                </a:cubicBezTo>
                <a:cubicBezTo>
                  <a:pt x="14" y="271"/>
                  <a:pt x="14" y="271"/>
                  <a:pt x="14" y="271"/>
                </a:cubicBezTo>
                <a:cubicBezTo>
                  <a:pt x="14" y="271"/>
                  <a:pt x="13" y="272"/>
                  <a:pt x="12" y="272"/>
                </a:cubicBezTo>
                <a:cubicBezTo>
                  <a:pt x="11" y="273"/>
                  <a:pt x="11" y="273"/>
                  <a:pt x="10" y="274"/>
                </a:cubicBezTo>
                <a:cubicBezTo>
                  <a:pt x="9" y="274"/>
                  <a:pt x="9" y="275"/>
                  <a:pt x="8" y="276"/>
                </a:cubicBezTo>
                <a:cubicBezTo>
                  <a:pt x="7" y="276"/>
                  <a:pt x="7" y="277"/>
                  <a:pt x="6" y="278"/>
                </a:cubicBezTo>
                <a:cubicBezTo>
                  <a:pt x="6" y="278"/>
                  <a:pt x="5" y="279"/>
                  <a:pt x="5" y="280"/>
                </a:cubicBezTo>
                <a:cubicBezTo>
                  <a:pt x="4" y="281"/>
                  <a:pt x="4" y="281"/>
                  <a:pt x="4" y="281"/>
                </a:cubicBezTo>
                <a:cubicBezTo>
                  <a:pt x="4" y="282"/>
                  <a:pt x="4" y="282"/>
                  <a:pt x="4" y="282"/>
                </a:cubicBezTo>
                <a:lnTo>
                  <a:pt x="3" y="282"/>
                </a:lnTo>
                <a:cubicBezTo>
                  <a:pt x="3" y="283"/>
                  <a:pt x="3" y="283"/>
                  <a:pt x="3" y="284"/>
                </a:cubicBezTo>
                <a:lnTo>
                  <a:pt x="2" y="284"/>
                </a:lnTo>
                <a:cubicBezTo>
                  <a:pt x="2" y="285"/>
                  <a:pt x="2" y="285"/>
                  <a:pt x="2" y="285"/>
                </a:cubicBezTo>
                <a:cubicBezTo>
                  <a:pt x="2" y="286"/>
                  <a:pt x="2" y="286"/>
                  <a:pt x="2" y="286"/>
                </a:cubicBezTo>
                <a:cubicBezTo>
                  <a:pt x="2" y="287"/>
                  <a:pt x="2" y="287"/>
                  <a:pt x="2" y="287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1" y="290"/>
                </a:lnTo>
                <a:cubicBezTo>
                  <a:pt x="1" y="291"/>
                  <a:pt x="1" y="291"/>
                  <a:pt x="1" y="291"/>
                </a:cubicBezTo>
                <a:cubicBezTo>
                  <a:pt x="1" y="292"/>
                  <a:pt x="1" y="292"/>
                  <a:pt x="1" y="293"/>
                </a:cubicBezTo>
                <a:lnTo>
                  <a:pt x="0" y="293"/>
                </a:ln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1" y="900"/>
                </a:cubicBezTo>
                <a:lnTo>
                  <a:pt x="1" y="901"/>
                </a:lnTo>
                <a:lnTo>
                  <a:pt x="1" y="902"/>
                </a:lnTo>
                <a:cubicBezTo>
                  <a:pt x="1" y="903"/>
                  <a:pt x="1" y="903"/>
                  <a:pt x="1" y="904"/>
                </a:cubicBezTo>
                <a:lnTo>
                  <a:pt x="1" y="905"/>
                </a:lnTo>
                <a:cubicBezTo>
                  <a:pt x="2" y="905"/>
                  <a:pt x="2" y="906"/>
                  <a:pt x="2" y="906"/>
                </a:cubicBezTo>
                <a:lnTo>
                  <a:pt x="2" y="907"/>
                </a:lnTo>
                <a:cubicBezTo>
                  <a:pt x="2" y="908"/>
                  <a:pt x="3" y="908"/>
                  <a:pt x="3" y="909"/>
                </a:cubicBezTo>
                <a:lnTo>
                  <a:pt x="3" y="910"/>
                </a:lnTo>
                <a:lnTo>
                  <a:pt x="4" y="911"/>
                </a:lnTo>
                <a:cubicBezTo>
                  <a:pt x="4" y="911"/>
                  <a:pt x="4" y="912"/>
                  <a:pt x="5" y="912"/>
                </a:cubicBezTo>
                <a:lnTo>
                  <a:pt x="5" y="913"/>
                </a:lnTo>
                <a:cubicBezTo>
                  <a:pt x="6" y="914"/>
                  <a:pt x="6" y="914"/>
                  <a:pt x="6" y="914"/>
                </a:cubicBezTo>
                <a:cubicBezTo>
                  <a:pt x="7" y="915"/>
                  <a:pt x="7" y="915"/>
                  <a:pt x="7" y="915"/>
                </a:cubicBezTo>
                <a:cubicBezTo>
                  <a:pt x="7" y="916"/>
                  <a:pt x="8" y="916"/>
                  <a:pt x="8" y="916"/>
                </a:cubicBezTo>
                <a:cubicBezTo>
                  <a:pt x="8" y="917"/>
                  <a:pt x="9" y="917"/>
                  <a:pt x="9" y="917"/>
                </a:cubicBezTo>
                <a:cubicBezTo>
                  <a:pt x="9" y="918"/>
                  <a:pt x="9" y="918"/>
                  <a:pt x="10" y="918"/>
                </a:cubicBezTo>
                <a:cubicBezTo>
                  <a:pt x="10" y="918"/>
                  <a:pt x="10" y="919"/>
                  <a:pt x="11" y="919"/>
                </a:cubicBezTo>
                <a:lnTo>
                  <a:pt x="12" y="920"/>
                </a:lnTo>
                <a:cubicBezTo>
                  <a:pt x="12" y="920"/>
                  <a:pt x="13" y="920"/>
                  <a:pt x="13" y="921"/>
                </a:cubicBezTo>
                <a:lnTo>
                  <a:pt x="14" y="921"/>
                </a:lnTo>
                <a:cubicBezTo>
                  <a:pt x="14" y="922"/>
                  <a:pt x="15" y="922"/>
                  <a:pt x="16" y="922"/>
                </a:cubicBezTo>
                <a:lnTo>
                  <a:pt x="556" y="1189"/>
                </a:lnTo>
                <a:lnTo>
                  <a:pt x="557" y="1189"/>
                </a:lnTo>
                <a:cubicBezTo>
                  <a:pt x="557" y="1189"/>
                  <a:pt x="557" y="1190"/>
                  <a:pt x="558" y="1190"/>
                </a:cubicBezTo>
                <a:cubicBezTo>
                  <a:pt x="559" y="1190"/>
                  <a:pt x="559" y="1190"/>
                  <a:pt x="559" y="1190"/>
                </a:cubicBezTo>
                <a:cubicBezTo>
                  <a:pt x="559" y="1191"/>
                  <a:pt x="559" y="1191"/>
                  <a:pt x="560" y="1191"/>
                </a:cubicBezTo>
                <a:lnTo>
                  <a:pt x="561" y="1191"/>
                </a:lnTo>
                <a:lnTo>
                  <a:pt x="562" y="1191"/>
                </a:lnTo>
                <a:lnTo>
                  <a:pt x="563" y="1191"/>
                </a:lnTo>
                <a:lnTo>
                  <a:pt x="563" y="1192"/>
                </a:lnTo>
                <a:cubicBezTo>
                  <a:pt x="564" y="1192"/>
                  <a:pt x="565" y="1192"/>
                  <a:pt x="565" y="1192"/>
                </a:cubicBezTo>
                <a:lnTo>
                  <a:pt x="566" y="1192"/>
                </a:lnTo>
                <a:cubicBezTo>
                  <a:pt x="567" y="1192"/>
                  <a:pt x="568" y="1192"/>
                  <a:pt x="569" y="1192"/>
                </a:cubicBezTo>
                <a:cubicBezTo>
                  <a:pt x="569" y="1192"/>
                  <a:pt x="570" y="1192"/>
                  <a:pt x="571" y="1192"/>
                </a:cubicBezTo>
                <a:cubicBezTo>
                  <a:pt x="572" y="1192"/>
                  <a:pt x="572" y="1192"/>
                  <a:pt x="572" y="1192"/>
                </a:cubicBezTo>
                <a:cubicBezTo>
                  <a:pt x="573" y="1192"/>
                  <a:pt x="573" y="1192"/>
                  <a:pt x="574" y="1192"/>
                </a:cubicBezTo>
                <a:cubicBezTo>
                  <a:pt x="574" y="1191"/>
                  <a:pt x="574" y="1191"/>
                  <a:pt x="574" y="1191"/>
                </a:cubicBezTo>
                <a:cubicBezTo>
                  <a:pt x="575" y="1191"/>
                  <a:pt x="575" y="1191"/>
                  <a:pt x="575" y="1191"/>
                </a:cubicBezTo>
                <a:cubicBezTo>
                  <a:pt x="576" y="1191"/>
                  <a:pt x="576" y="1191"/>
                  <a:pt x="576" y="1191"/>
                </a:cubicBezTo>
                <a:cubicBezTo>
                  <a:pt x="577" y="1191"/>
                  <a:pt x="577" y="1191"/>
                  <a:pt x="577" y="1191"/>
                </a:cubicBezTo>
                <a:lnTo>
                  <a:pt x="578" y="1191"/>
                </a:lnTo>
                <a:lnTo>
                  <a:pt x="578" y="1190"/>
                </a:lnTo>
                <a:lnTo>
                  <a:pt x="579" y="1190"/>
                </a:lnTo>
                <a:lnTo>
                  <a:pt x="580" y="1190"/>
                </a:lnTo>
                <a:lnTo>
                  <a:pt x="580" y="1189"/>
                </a:lnTo>
                <a:cubicBezTo>
                  <a:pt x="581" y="1189"/>
                  <a:pt x="581" y="1189"/>
                  <a:pt x="581" y="1189"/>
                </a:cubicBezTo>
                <a:lnTo>
                  <a:pt x="847" y="1058"/>
                </a:lnTo>
                <a:cubicBezTo>
                  <a:pt x="894" y="1102"/>
                  <a:pt x="958" y="1129"/>
                  <a:pt x="1027" y="1129"/>
                </a:cubicBezTo>
                <a:cubicBezTo>
                  <a:pt x="1174" y="1129"/>
                  <a:pt x="1293" y="1010"/>
                  <a:pt x="1293" y="863"/>
                </a:cubicBezTo>
                <a:cubicBezTo>
                  <a:pt x="1293" y="755"/>
                  <a:pt x="1229" y="662"/>
                  <a:pt x="1137" y="6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91" name="Freeform 1590">
            <a:extLst>
              <a:ext uri="{FF2B5EF4-FFF2-40B4-BE49-F238E27FC236}">
                <a16:creationId xmlns:a16="http://schemas.microsoft.com/office/drawing/2014/main" id="{03D61240-6234-2F4C-8A29-07A71D3E8C58}"/>
              </a:ext>
            </a:extLst>
          </p:cNvPr>
          <p:cNvSpPr/>
          <p:nvPr/>
        </p:nvSpPr>
        <p:spPr>
          <a:xfrm>
            <a:off x="1517713" y="2028977"/>
            <a:ext cx="54000" cy="4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1" h="117">
                <a:moveTo>
                  <a:pt x="75" y="0"/>
                </a:moveTo>
                <a:cubicBezTo>
                  <a:pt x="34" y="0"/>
                  <a:pt x="0" y="34"/>
                  <a:pt x="0" y="75"/>
                </a:cubicBezTo>
                <a:lnTo>
                  <a:pt x="0" y="117"/>
                </a:lnTo>
                <a:lnTo>
                  <a:pt x="151" y="117"/>
                </a:lnTo>
                <a:lnTo>
                  <a:pt x="151" y="75"/>
                </a:lnTo>
                <a:cubicBezTo>
                  <a:pt x="151" y="34"/>
                  <a:pt x="117" y="0"/>
                  <a:pt x="7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92" name="Freeform 1591">
            <a:extLst>
              <a:ext uri="{FF2B5EF4-FFF2-40B4-BE49-F238E27FC236}">
                <a16:creationId xmlns:a16="http://schemas.microsoft.com/office/drawing/2014/main" id="{2BE83B56-71E9-074F-9434-57A5F80E40F0}"/>
              </a:ext>
            </a:extLst>
          </p:cNvPr>
          <p:cNvSpPr/>
          <p:nvPr/>
        </p:nvSpPr>
        <p:spPr>
          <a:xfrm>
            <a:off x="1176433" y="1772297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160" y="990"/>
                </a:moveTo>
                <a:cubicBezTo>
                  <a:pt x="1160" y="1009"/>
                  <a:pt x="1144" y="1025"/>
                  <a:pt x="1125" y="1025"/>
                </a:cubicBezTo>
                <a:lnTo>
                  <a:pt x="923" y="1025"/>
                </a:lnTo>
                <a:cubicBezTo>
                  <a:pt x="903" y="1025"/>
                  <a:pt x="887" y="1009"/>
                  <a:pt x="887" y="990"/>
                </a:cubicBezTo>
                <a:lnTo>
                  <a:pt x="887" y="865"/>
                </a:lnTo>
                <a:cubicBezTo>
                  <a:pt x="887" y="850"/>
                  <a:pt x="896" y="837"/>
                  <a:pt x="909" y="832"/>
                </a:cubicBezTo>
                <a:lnTo>
                  <a:pt x="909" y="787"/>
                </a:lnTo>
                <a:cubicBezTo>
                  <a:pt x="909" y="724"/>
                  <a:pt x="960" y="673"/>
                  <a:pt x="1023" y="673"/>
                </a:cubicBezTo>
                <a:cubicBezTo>
                  <a:pt x="1087" y="673"/>
                  <a:pt x="1138" y="724"/>
                  <a:pt x="1138" y="787"/>
                </a:cubicBezTo>
                <a:lnTo>
                  <a:pt x="1138" y="832"/>
                </a:lnTo>
                <a:cubicBezTo>
                  <a:pt x="1151" y="837"/>
                  <a:pt x="1160" y="850"/>
                  <a:pt x="1160" y="865"/>
                </a:cubicBezTo>
                <a:close/>
                <a:moveTo>
                  <a:pt x="761" y="863"/>
                </a:move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lnTo>
                  <a:pt x="596" y="579"/>
                </a:lnTo>
                <a:lnTo>
                  <a:pt x="1081" y="338"/>
                </a:lnTo>
                <a:lnTo>
                  <a:pt x="1081" y="603"/>
                </a:lnTo>
                <a:cubicBezTo>
                  <a:pt x="1064" y="599"/>
                  <a:pt x="1045" y="597"/>
                  <a:pt x="1027" y="597"/>
                </a:cubicBezTo>
                <a:cubicBezTo>
                  <a:pt x="880" y="597"/>
                  <a:pt x="761" y="716"/>
                  <a:pt x="761" y="863"/>
                </a:cubicBezTo>
                <a:close/>
                <a:moveTo>
                  <a:pt x="568" y="531"/>
                </a:moveTo>
                <a:lnTo>
                  <a:pt x="435" y="465"/>
                </a:lnTo>
                <a:lnTo>
                  <a:pt x="913" y="228"/>
                </a:lnTo>
                <a:lnTo>
                  <a:pt x="1046" y="294"/>
                </a:lnTo>
                <a:close/>
                <a:moveTo>
                  <a:pt x="541" y="1120"/>
                </a:moveTo>
                <a:lnTo>
                  <a:pt x="55" y="880"/>
                </a:lnTo>
                <a:lnTo>
                  <a:pt x="55" y="339"/>
                </a:lnTo>
                <a:lnTo>
                  <a:pt x="541" y="57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2" y="355"/>
                </a:lnTo>
                <a:lnTo>
                  <a:pt x="90" y="295"/>
                </a:lnTo>
                <a:close/>
                <a:moveTo>
                  <a:pt x="1136" y="621"/>
                </a:moveTo>
                <a:cubicBezTo>
                  <a:pt x="1136" y="619"/>
                  <a:pt x="1136" y="618"/>
                  <a:pt x="1136" y="617"/>
                </a:cubicBezTo>
                <a:lnTo>
                  <a:pt x="1136" y="294"/>
                </a:lnTo>
                <a:cubicBezTo>
                  <a:pt x="1136" y="293"/>
                  <a:pt x="1136" y="293"/>
                  <a:pt x="1136" y="293"/>
                </a:cubicBezTo>
                <a:cubicBezTo>
                  <a:pt x="1136" y="292"/>
                  <a:pt x="1136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cubicBezTo>
                  <a:pt x="1135" y="288"/>
                  <a:pt x="1135" y="288"/>
                  <a:pt x="1135" y="287"/>
                </a:cubicBezTo>
                <a:cubicBezTo>
                  <a:pt x="1135" y="286"/>
                  <a:pt x="1135" y="286"/>
                  <a:pt x="1135" y="285"/>
                </a:cubicBezTo>
                <a:cubicBezTo>
                  <a:pt x="1135" y="284"/>
                  <a:pt x="1134" y="284"/>
                  <a:pt x="1134" y="284"/>
                </a:cubicBezTo>
                <a:lnTo>
                  <a:pt x="1134" y="283"/>
                </a:lnTo>
                <a:cubicBezTo>
                  <a:pt x="1134" y="283"/>
                  <a:pt x="1134" y="282"/>
                  <a:pt x="1133" y="282"/>
                </a:cubicBez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2" y="280"/>
                  <a:pt x="1132" y="279"/>
                </a:cubicBezTo>
                <a:lnTo>
                  <a:pt x="1131" y="278"/>
                </a:lnTo>
                <a:lnTo>
                  <a:pt x="1131" y="277"/>
                </a:lnTo>
                <a:lnTo>
                  <a:pt x="1130" y="277"/>
                </a:lnTo>
                <a:lnTo>
                  <a:pt x="1130" y="276"/>
                </a:lnTo>
                <a:cubicBezTo>
                  <a:pt x="1129" y="276"/>
                  <a:pt x="1129" y="275"/>
                  <a:pt x="1129" y="275"/>
                </a:cubicBezTo>
                <a:cubicBezTo>
                  <a:pt x="1128" y="275"/>
                  <a:pt x="1128" y="274"/>
                  <a:pt x="1128" y="274"/>
                </a:cubicBezTo>
                <a:cubicBezTo>
                  <a:pt x="1128" y="274"/>
                  <a:pt x="1127" y="274"/>
                  <a:pt x="1127" y="273"/>
                </a:cubicBezTo>
                <a:cubicBezTo>
                  <a:pt x="1126" y="273"/>
                  <a:pt x="1126" y="273"/>
                  <a:pt x="1126" y="272"/>
                </a:cubicBezTo>
                <a:lnTo>
                  <a:pt x="1125" y="272"/>
                </a:lnTo>
                <a:cubicBezTo>
                  <a:pt x="1125" y="271"/>
                  <a:pt x="1125" y="271"/>
                  <a:pt x="1124" y="271"/>
                </a:cubicBezTo>
                <a:cubicBezTo>
                  <a:pt x="1123" y="271"/>
                  <a:pt x="1123" y="270"/>
                  <a:pt x="1123" y="270"/>
                </a:cubicBezTo>
                <a:cubicBezTo>
                  <a:pt x="1122" y="270"/>
                  <a:pt x="1122" y="270"/>
                  <a:pt x="1121" y="269"/>
                </a:cubicBezTo>
                <a:lnTo>
                  <a:pt x="931" y="176"/>
                </a:lnTo>
                <a:cubicBezTo>
                  <a:pt x="928" y="173"/>
                  <a:pt x="924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5" y="270"/>
                </a:lnTo>
                <a:lnTo>
                  <a:pt x="14" y="271"/>
                </a:lnTo>
                <a:cubicBezTo>
                  <a:pt x="13" y="271"/>
                  <a:pt x="13" y="272"/>
                  <a:pt x="12" y="272"/>
                </a:cubicBezTo>
                <a:cubicBezTo>
                  <a:pt x="11" y="273"/>
                  <a:pt x="10" y="273"/>
                  <a:pt x="10" y="274"/>
                </a:cubicBezTo>
                <a:lnTo>
                  <a:pt x="9" y="274"/>
                </a:lnTo>
                <a:cubicBezTo>
                  <a:pt x="9" y="274"/>
                  <a:pt x="8" y="275"/>
                  <a:pt x="8" y="276"/>
                </a:cubicBezTo>
                <a:cubicBezTo>
                  <a:pt x="7" y="276"/>
                  <a:pt x="6" y="277"/>
                  <a:pt x="6" y="278"/>
                </a:cubicBezTo>
                <a:cubicBezTo>
                  <a:pt x="5" y="278"/>
                  <a:pt x="5" y="279"/>
                  <a:pt x="4" y="280"/>
                </a:cubicBezTo>
                <a:cubicBezTo>
                  <a:pt x="4" y="281"/>
                  <a:pt x="4" y="281"/>
                  <a:pt x="3" y="281"/>
                </a:cubicBezTo>
                <a:cubicBezTo>
                  <a:pt x="3" y="282"/>
                  <a:pt x="3" y="282"/>
                  <a:pt x="3" y="282"/>
                </a:cubicBezTo>
                <a:cubicBezTo>
                  <a:pt x="3" y="283"/>
                  <a:pt x="3" y="283"/>
                  <a:pt x="2" y="284"/>
                </a:cubicBezTo>
                <a:lnTo>
                  <a:pt x="2" y="285"/>
                </a:lnTo>
                <a:cubicBezTo>
                  <a:pt x="2" y="286"/>
                  <a:pt x="1" y="286"/>
                  <a:pt x="1" y="286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0" y="290"/>
                </a:lnTo>
                <a:cubicBezTo>
                  <a:pt x="0" y="291"/>
                  <a:pt x="0" y="291"/>
                  <a:pt x="0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0" y="901"/>
                </a:lnTo>
                <a:lnTo>
                  <a:pt x="0" y="902"/>
                </a:lnTo>
                <a:cubicBezTo>
                  <a:pt x="0" y="903"/>
                  <a:pt x="1" y="903"/>
                  <a:pt x="1" y="904"/>
                </a:cubicBezTo>
                <a:lnTo>
                  <a:pt x="1" y="905"/>
                </a:lnTo>
                <a:lnTo>
                  <a:pt x="1" y="906"/>
                </a:lnTo>
                <a:cubicBezTo>
                  <a:pt x="2" y="906"/>
                  <a:pt x="2" y="907"/>
                  <a:pt x="2" y="907"/>
                </a:cubicBezTo>
                <a:cubicBezTo>
                  <a:pt x="2" y="908"/>
                  <a:pt x="2" y="908"/>
                  <a:pt x="2" y="909"/>
                </a:cubicBezTo>
                <a:cubicBezTo>
                  <a:pt x="3" y="909"/>
                  <a:pt x="3" y="909"/>
                  <a:pt x="3" y="910"/>
                </a:cubicBezTo>
                <a:cubicBezTo>
                  <a:pt x="3" y="910"/>
                  <a:pt x="3" y="911"/>
                  <a:pt x="4" y="911"/>
                </a:cubicBezTo>
                <a:lnTo>
                  <a:pt x="4" y="912"/>
                </a:lnTo>
                <a:lnTo>
                  <a:pt x="5" y="913"/>
                </a:lnTo>
                <a:cubicBezTo>
                  <a:pt x="5" y="914"/>
                  <a:pt x="5" y="914"/>
                  <a:pt x="6" y="914"/>
                </a:cubicBezTo>
                <a:cubicBezTo>
                  <a:pt x="6" y="915"/>
                  <a:pt x="6" y="915"/>
                  <a:pt x="7" y="915"/>
                </a:cubicBezTo>
                <a:cubicBezTo>
                  <a:pt x="7" y="916"/>
                  <a:pt x="7" y="916"/>
                  <a:pt x="8" y="916"/>
                </a:cubicBezTo>
                <a:cubicBezTo>
                  <a:pt x="8" y="917"/>
                  <a:pt x="8" y="917"/>
                  <a:pt x="8" y="917"/>
                </a:cubicBezTo>
                <a:cubicBezTo>
                  <a:pt x="9" y="918"/>
                  <a:pt x="9" y="918"/>
                  <a:pt x="9" y="918"/>
                </a:cubicBezTo>
                <a:cubicBezTo>
                  <a:pt x="10" y="918"/>
                  <a:pt x="10" y="919"/>
                  <a:pt x="10" y="919"/>
                </a:cubicBezTo>
                <a:cubicBezTo>
                  <a:pt x="11" y="919"/>
                  <a:pt x="11" y="920"/>
                  <a:pt x="11" y="920"/>
                </a:cubicBezTo>
                <a:cubicBezTo>
                  <a:pt x="12" y="920"/>
                  <a:pt x="12" y="920"/>
                  <a:pt x="13" y="921"/>
                </a:cubicBezTo>
                <a:lnTo>
                  <a:pt x="14" y="921"/>
                </a:lnTo>
                <a:cubicBezTo>
                  <a:pt x="14" y="922"/>
                  <a:pt x="15" y="922"/>
                  <a:pt x="15" y="922"/>
                </a:cubicBezTo>
                <a:lnTo>
                  <a:pt x="556" y="1189"/>
                </a:lnTo>
                <a:lnTo>
                  <a:pt x="557" y="1190"/>
                </a:lnTo>
                <a:lnTo>
                  <a:pt x="558" y="1190"/>
                </a:lnTo>
                <a:lnTo>
                  <a:pt x="559" y="1190"/>
                </a:lnTo>
                <a:cubicBezTo>
                  <a:pt x="559" y="1191"/>
                  <a:pt x="559" y="1191"/>
                  <a:pt x="559" y="1191"/>
                </a:cubicBezTo>
                <a:cubicBezTo>
                  <a:pt x="560" y="1191"/>
                  <a:pt x="560" y="1191"/>
                  <a:pt x="560" y="1191"/>
                </a:cubicBezTo>
                <a:cubicBezTo>
                  <a:pt x="561" y="1191"/>
                  <a:pt x="561" y="1191"/>
                  <a:pt x="562" y="1191"/>
                </a:cubicBezTo>
                <a:cubicBezTo>
                  <a:pt x="563" y="1191"/>
                  <a:pt x="563" y="1191"/>
                  <a:pt x="563" y="1192"/>
                </a:cubicBezTo>
                <a:cubicBezTo>
                  <a:pt x="564" y="1192"/>
                  <a:pt x="564" y="1192"/>
                  <a:pt x="565" y="1192"/>
                </a:cubicBezTo>
                <a:lnTo>
                  <a:pt x="566" y="1192"/>
                </a:lnTo>
                <a:cubicBezTo>
                  <a:pt x="566" y="1192"/>
                  <a:pt x="567" y="1192"/>
                  <a:pt x="568" y="1192"/>
                </a:cubicBezTo>
                <a:cubicBezTo>
                  <a:pt x="569" y="1192"/>
                  <a:pt x="570" y="1192"/>
                  <a:pt x="571" y="1192"/>
                </a:cubicBezTo>
                <a:cubicBezTo>
                  <a:pt x="572" y="1192"/>
                  <a:pt x="573" y="1192"/>
                  <a:pt x="573" y="1192"/>
                </a:cubicBezTo>
                <a:cubicBezTo>
                  <a:pt x="574" y="1191"/>
                  <a:pt x="574" y="1191"/>
                  <a:pt x="574" y="1191"/>
                </a:cubicBezTo>
                <a:lnTo>
                  <a:pt x="575" y="1191"/>
                </a:lnTo>
                <a:lnTo>
                  <a:pt x="576" y="1191"/>
                </a:lnTo>
                <a:lnTo>
                  <a:pt x="577" y="1191"/>
                </a:lnTo>
                <a:lnTo>
                  <a:pt x="577" y="1190"/>
                </a:lnTo>
                <a:cubicBezTo>
                  <a:pt x="578" y="1190"/>
                  <a:pt x="578" y="1190"/>
                  <a:pt x="578" y="1190"/>
                </a:cubicBezTo>
                <a:cubicBezTo>
                  <a:pt x="579" y="1190"/>
                  <a:pt x="579" y="1190"/>
                  <a:pt x="579" y="1190"/>
                </a:cubicBezTo>
                <a:lnTo>
                  <a:pt x="580" y="1189"/>
                </a:lnTo>
                <a:lnTo>
                  <a:pt x="846" y="1058"/>
                </a:lnTo>
                <a:cubicBezTo>
                  <a:pt x="894" y="1102"/>
                  <a:pt x="957" y="1129"/>
                  <a:pt x="1027" y="1129"/>
                </a:cubicBezTo>
                <a:cubicBezTo>
                  <a:pt x="1173" y="1129"/>
                  <a:pt x="1293" y="1010"/>
                  <a:pt x="1293" y="863"/>
                </a:cubicBezTo>
                <a:cubicBezTo>
                  <a:pt x="1293" y="755"/>
                  <a:pt x="1228" y="662"/>
                  <a:pt x="1136" y="6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38894505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>
            <a:extLst>
              <a:ext uri="{FF2B5EF4-FFF2-40B4-BE49-F238E27FC236}">
                <a16:creationId xmlns:a16="http://schemas.microsoft.com/office/drawing/2014/main" id="{2216104A-9A5C-0042-9F21-6A447AB6CFC1}"/>
              </a:ext>
            </a:extLst>
          </p:cNvPr>
          <p:cNvSpPr/>
          <p:nvPr/>
        </p:nvSpPr>
        <p:spPr>
          <a:xfrm>
            <a:off x="512530" y="408978"/>
            <a:ext cx="468000" cy="468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01" h="1301">
                <a:moveTo>
                  <a:pt x="1091" y="1004"/>
                </a:moveTo>
                <a:cubicBezTo>
                  <a:pt x="1088" y="999"/>
                  <a:pt x="1084" y="995"/>
                  <a:pt x="1080" y="992"/>
                </a:cubicBezTo>
                <a:cubicBezTo>
                  <a:pt x="1030" y="946"/>
                  <a:pt x="964" y="909"/>
                  <a:pt x="890" y="884"/>
                </a:cubicBezTo>
                <a:cubicBezTo>
                  <a:pt x="814" y="858"/>
                  <a:pt x="731" y="844"/>
                  <a:pt x="645" y="844"/>
                </a:cubicBezTo>
                <a:cubicBezTo>
                  <a:pt x="477" y="844"/>
                  <a:pt x="321" y="896"/>
                  <a:pt x="218" y="985"/>
                </a:cubicBezTo>
                <a:cubicBezTo>
                  <a:pt x="213" y="989"/>
                  <a:pt x="209" y="993"/>
                  <a:pt x="206" y="998"/>
                </a:cubicBezTo>
                <a:cubicBezTo>
                  <a:pt x="128" y="899"/>
                  <a:pt x="86" y="778"/>
                  <a:pt x="86" y="650"/>
                </a:cubicBezTo>
                <a:cubicBezTo>
                  <a:pt x="86" y="500"/>
                  <a:pt x="145" y="358"/>
                  <a:pt x="252" y="251"/>
                </a:cubicBezTo>
                <a:cubicBezTo>
                  <a:pt x="358" y="145"/>
                  <a:pt x="500" y="86"/>
                  <a:pt x="651" y="86"/>
                </a:cubicBezTo>
                <a:cubicBezTo>
                  <a:pt x="802" y="86"/>
                  <a:pt x="943" y="145"/>
                  <a:pt x="1050" y="251"/>
                </a:cubicBezTo>
                <a:cubicBezTo>
                  <a:pt x="1157" y="358"/>
                  <a:pt x="1215" y="500"/>
                  <a:pt x="1215" y="650"/>
                </a:cubicBezTo>
                <a:cubicBezTo>
                  <a:pt x="1215" y="781"/>
                  <a:pt x="1172" y="904"/>
                  <a:pt x="1091" y="1004"/>
                </a:cubicBezTo>
                <a:close/>
                <a:moveTo>
                  <a:pt x="274" y="1056"/>
                </a:moveTo>
                <a:cubicBezTo>
                  <a:pt x="273" y="1055"/>
                  <a:pt x="273" y="1054"/>
                  <a:pt x="273" y="1053"/>
                </a:cubicBezTo>
                <a:cubicBezTo>
                  <a:pt x="273" y="1051"/>
                  <a:pt x="274" y="1050"/>
                  <a:pt x="274" y="1050"/>
                </a:cubicBezTo>
                <a:cubicBezTo>
                  <a:pt x="361" y="975"/>
                  <a:pt x="500" y="930"/>
                  <a:pt x="645" y="930"/>
                </a:cubicBezTo>
                <a:cubicBezTo>
                  <a:pt x="795" y="930"/>
                  <a:pt x="936" y="977"/>
                  <a:pt x="1022" y="1055"/>
                </a:cubicBezTo>
                <a:cubicBezTo>
                  <a:pt x="1022" y="1056"/>
                  <a:pt x="1023" y="1057"/>
                  <a:pt x="1023" y="1058"/>
                </a:cubicBezTo>
                <a:cubicBezTo>
                  <a:pt x="1023" y="1059"/>
                  <a:pt x="1023" y="1061"/>
                  <a:pt x="1022" y="1061"/>
                </a:cubicBezTo>
                <a:cubicBezTo>
                  <a:pt x="923" y="1160"/>
                  <a:pt x="791" y="1215"/>
                  <a:pt x="651" y="1215"/>
                </a:cubicBezTo>
                <a:cubicBezTo>
                  <a:pt x="646" y="1215"/>
                  <a:pt x="642" y="1215"/>
                  <a:pt x="637" y="1215"/>
                </a:cubicBezTo>
                <a:cubicBezTo>
                  <a:pt x="499" y="1211"/>
                  <a:pt x="371" y="1155"/>
                  <a:pt x="274" y="1056"/>
                </a:cubicBezTo>
                <a:lnTo>
                  <a:pt x="1111" y="190"/>
                </a:lnTo>
                <a:cubicBezTo>
                  <a:pt x="988" y="68"/>
                  <a:pt x="825" y="0"/>
                  <a:pt x="651" y="0"/>
                </a:cubicBezTo>
                <a:cubicBezTo>
                  <a:pt x="477" y="0"/>
                  <a:pt x="314" y="68"/>
                  <a:pt x="191" y="190"/>
                </a:cubicBezTo>
                <a:cubicBezTo>
                  <a:pt x="68" y="313"/>
                  <a:pt x="0" y="477"/>
                  <a:pt x="0" y="650"/>
                </a:cubicBezTo>
                <a:cubicBezTo>
                  <a:pt x="0" y="824"/>
                  <a:pt x="68" y="988"/>
                  <a:pt x="191" y="1110"/>
                </a:cubicBezTo>
                <a:cubicBezTo>
                  <a:pt x="312" y="1231"/>
                  <a:pt x="472" y="1299"/>
                  <a:pt x="643" y="1301"/>
                </a:cubicBezTo>
                <a:cubicBezTo>
                  <a:pt x="646" y="1301"/>
                  <a:pt x="648" y="1301"/>
                  <a:pt x="651" y="1301"/>
                </a:cubicBezTo>
                <a:cubicBezTo>
                  <a:pt x="825" y="1301"/>
                  <a:pt x="988" y="1233"/>
                  <a:pt x="1111" y="1110"/>
                </a:cubicBezTo>
                <a:cubicBezTo>
                  <a:pt x="1234" y="988"/>
                  <a:pt x="1301" y="824"/>
                  <a:pt x="1301" y="650"/>
                </a:cubicBezTo>
                <a:cubicBezTo>
                  <a:pt x="1301" y="477"/>
                  <a:pt x="1234" y="313"/>
                  <a:pt x="1111" y="19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FCBE1A9D-30F9-5B48-8B88-543F966D25F8}"/>
              </a:ext>
            </a:extLst>
          </p:cNvPr>
          <p:cNvSpPr/>
          <p:nvPr/>
        </p:nvSpPr>
        <p:spPr>
          <a:xfrm>
            <a:off x="623770" y="458657"/>
            <a:ext cx="241560" cy="24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2" h="672">
                <a:moveTo>
                  <a:pt x="336" y="586"/>
                </a:moveTo>
                <a:cubicBezTo>
                  <a:pt x="198" y="586"/>
                  <a:pt x="86" y="474"/>
                  <a:pt x="86" y="336"/>
                </a:cubicBezTo>
                <a:cubicBezTo>
                  <a:pt x="86" y="198"/>
                  <a:pt x="198" y="86"/>
                  <a:pt x="336" y="86"/>
                </a:cubicBezTo>
                <a:cubicBezTo>
                  <a:pt x="474" y="86"/>
                  <a:pt x="586" y="198"/>
                  <a:pt x="586" y="336"/>
                </a:cubicBezTo>
                <a:cubicBezTo>
                  <a:pt x="586" y="474"/>
                  <a:pt x="474" y="586"/>
                  <a:pt x="336" y="586"/>
                </a:cubicBezTo>
                <a:close/>
                <a:moveTo>
                  <a:pt x="336" y="0"/>
                </a:moveTo>
                <a:cubicBezTo>
                  <a:pt x="151" y="0"/>
                  <a:pt x="0" y="151"/>
                  <a:pt x="0" y="336"/>
                </a:cubicBezTo>
                <a:cubicBezTo>
                  <a:pt x="0" y="521"/>
                  <a:pt x="151" y="672"/>
                  <a:pt x="336" y="672"/>
                </a:cubicBezTo>
                <a:cubicBezTo>
                  <a:pt x="521" y="672"/>
                  <a:pt x="672" y="521"/>
                  <a:pt x="672" y="336"/>
                </a:cubicBezTo>
                <a:cubicBezTo>
                  <a:pt x="672" y="151"/>
                  <a:pt x="521" y="0"/>
                  <a:pt x="33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F7E5E6B4-77EB-E941-BA40-8DE4FB9FE643}"/>
              </a:ext>
            </a:extLst>
          </p:cNvPr>
          <p:cNvSpPr/>
          <p:nvPr/>
        </p:nvSpPr>
        <p:spPr>
          <a:xfrm>
            <a:off x="1905729" y="404658"/>
            <a:ext cx="476640" cy="47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5" h="1325">
                <a:moveTo>
                  <a:pt x="663" y="86"/>
                </a:moveTo>
                <a:cubicBezTo>
                  <a:pt x="509" y="86"/>
                  <a:pt x="364" y="146"/>
                  <a:pt x="255" y="255"/>
                </a:cubicBezTo>
                <a:cubicBezTo>
                  <a:pt x="146" y="364"/>
                  <a:pt x="86" y="508"/>
                  <a:pt x="86" y="662"/>
                </a:cubicBezTo>
                <a:cubicBezTo>
                  <a:pt x="86" y="816"/>
                  <a:pt x="146" y="961"/>
                  <a:pt x="255" y="1070"/>
                </a:cubicBezTo>
                <a:cubicBezTo>
                  <a:pt x="364" y="1179"/>
                  <a:pt x="509" y="1239"/>
                  <a:pt x="663" y="1239"/>
                </a:cubicBezTo>
                <a:cubicBezTo>
                  <a:pt x="817" y="1239"/>
                  <a:pt x="961" y="1179"/>
                  <a:pt x="1070" y="1070"/>
                </a:cubicBezTo>
                <a:cubicBezTo>
                  <a:pt x="1179" y="961"/>
                  <a:pt x="1239" y="816"/>
                  <a:pt x="1239" y="662"/>
                </a:cubicBezTo>
                <a:cubicBezTo>
                  <a:pt x="1239" y="508"/>
                  <a:pt x="1179" y="364"/>
                  <a:pt x="1070" y="255"/>
                </a:cubicBezTo>
                <a:cubicBezTo>
                  <a:pt x="961" y="146"/>
                  <a:pt x="817" y="86"/>
                  <a:pt x="663" y="86"/>
                </a:cubicBezTo>
                <a:close/>
                <a:moveTo>
                  <a:pt x="663" y="1325"/>
                </a:moveTo>
                <a:cubicBezTo>
                  <a:pt x="486" y="1325"/>
                  <a:pt x="319" y="1256"/>
                  <a:pt x="194" y="1131"/>
                </a:cubicBezTo>
                <a:cubicBezTo>
                  <a:pt x="69" y="1006"/>
                  <a:pt x="0" y="839"/>
                  <a:pt x="0" y="662"/>
                </a:cubicBezTo>
                <a:cubicBezTo>
                  <a:pt x="0" y="485"/>
                  <a:pt x="69" y="319"/>
                  <a:pt x="194" y="194"/>
                </a:cubicBezTo>
                <a:cubicBezTo>
                  <a:pt x="319" y="69"/>
                  <a:pt x="486" y="0"/>
                  <a:pt x="663" y="0"/>
                </a:cubicBezTo>
                <a:cubicBezTo>
                  <a:pt x="840" y="0"/>
                  <a:pt x="1006" y="69"/>
                  <a:pt x="1131" y="194"/>
                </a:cubicBezTo>
                <a:cubicBezTo>
                  <a:pt x="1256" y="319"/>
                  <a:pt x="1325" y="485"/>
                  <a:pt x="1325" y="662"/>
                </a:cubicBezTo>
                <a:cubicBezTo>
                  <a:pt x="1325" y="839"/>
                  <a:pt x="1256" y="1006"/>
                  <a:pt x="1131" y="1131"/>
                </a:cubicBezTo>
                <a:cubicBezTo>
                  <a:pt x="1006" y="1256"/>
                  <a:pt x="840" y="1325"/>
                  <a:pt x="663" y="13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C9FA1C1F-6A78-C542-ADB9-B8CB68607098}"/>
              </a:ext>
            </a:extLst>
          </p:cNvPr>
          <p:cNvSpPr/>
          <p:nvPr/>
        </p:nvSpPr>
        <p:spPr>
          <a:xfrm>
            <a:off x="2037130" y="504738"/>
            <a:ext cx="241920" cy="152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3" h="424">
                <a:moveTo>
                  <a:pt x="660" y="74"/>
                </a:moveTo>
                <a:lnTo>
                  <a:pt x="328" y="404"/>
                </a:lnTo>
                <a:cubicBezTo>
                  <a:pt x="320" y="416"/>
                  <a:pt x="307" y="424"/>
                  <a:pt x="292" y="424"/>
                </a:cubicBezTo>
                <a:lnTo>
                  <a:pt x="43" y="424"/>
                </a:lnTo>
                <a:cubicBezTo>
                  <a:pt x="19" y="424"/>
                  <a:pt x="0" y="405"/>
                  <a:pt x="0" y="381"/>
                </a:cubicBezTo>
                <a:cubicBezTo>
                  <a:pt x="0" y="357"/>
                  <a:pt x="19" y="338"/>
                  <a:pt x="43" y="338"/>
                </a:cubicBezTo>
                <a:lnTo>
                  <a:pt x="272" y="338"/>
                </a:lnTo>
                <a:lnTo>
                  <a:pt x="600" y="13"/>
                </a:lnTo>
                <a:cubicBezTo>
                  <a:pt x="616" y="-4"/>
                  <a:pt x="644" y="-4"/>
                  <a:pt x="660" y="13"/>
                </a:cubicBezTo>
                <a:cubicBezTo>
                  <a:pt x="677" y="30"/>
                  <a:pt x="677" y="57"/>
                  <a:pt x="660" y="7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9592A6BF-6CAF-7940-892B-ED712F1F290C}"/>
              </a:ext>
            </a:extLst>
          </p:cNvPr>
          <p:cNvSpPr/>
          <p:nvPr/>
        </p:nvSpPr>
        <p:spPr>
          <a:xfrm>
            <a:off x="1208410" y="403218"/>
            <a:ext cx="476640" cy="47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5" h="1325">
                <a:moveTo>
                  <a:pt x="662" y="86"/>
                </a:moveTo>
                <a:cubicBezTo>
                  <a:pt x="508" y="86"/>
                  <a:pt x="363" y="146"/>
                  <a:pt x="254" y="255"/>
                </a:cubicBezTo>
                <a:cubicBezTo>
                  <a:pt x="145" y="363"/>
                  <a:pt x="85" y="508"/>
                  <a:pt x="85" y="662"/>
                </a:cubicBezTo>
                <a:cubicBezTo>
                  <a:pt x="85" y="816"/>
                  <a:pt x="145" y="961"/>
                  <a:pt x="254" y="1070"/>
                </a:cubicBezTo>
                <a:cubicBezTo>
                  <a:pt x="363" y="1179"/>
                  <a:pt x="508" y="1239"/>
                  <a:pt x="662" y="1239"/>
                </a:cubicBezTo>
                <a:cubicBezTo>
                  <a:pt x="816" y="1239"/>
                  <a:pt x="961" y="1179"/>
                  <a:pt x="1070" y="1070"/>
                </a:cubicBezTo>
                <a:cubicBezTo>
                  <a:pt x="1179" y="961"/>
                  <a:pt x="1238" y="816"/>
                  <a:pt x="1238" y="662"/>
                </a:cubicBezTo>
                <a:cubicBezTo>
                  <a:pt x="1238" y="508"/>
                  <a:pt x="1179" y="363"/>
                  <a:pt x="1070" y="255"/>
                </a:cubicBezTo>
                <a:cubicBezTo>
                  <a:pt x="961" y="146"/>
                  <a:pt x="816" y="86"/>
                  <a:pt x="662" y="86"/>
                </a:cubicBezTo>
                <a:close/>
                <a:moveTo>
                  <a:pt x="662" y="1325"/>
                </a:moveTo>
                <a:cubicBezTo>
                  <a:pt x="485" y="1325"/>
                  <a:pt x="319" y="1256"/>
                  <a:pt x="194" y="1131"/>
                </a:cubicBezTo>
                <a:cubicBezTo>
                  <a:pt x="68" y="1006"/>
                  <a:pt x="0" y="839"/>
                  <a:pt x="0" y="662"/>
                </a:cubicBezTo>
                <a:cubicBezTo>
                  <a:pt x="0" y="485"/>
                  <a:pt x="68" y="319"/>
                  <a:pt x="194" y="194"/>
                </a:cubicBezTo>
                <a:cubicBezTo>
                  <a:pt x="319" y="69"/>
                  <a:pt x="485" y="0"/>
                  <a:pt x="662" y="0"/>
                </a:cubicBezTo>
                <a:cubicBezTo>
                  <a:pt x="839" y="0"/>
                  <a:pt x="1005" y="69"/>
                  <a:pt x="1130" y="194"/>
                </a:cubicBezTo>
                <a:cubicBezTo>
                  <a:pt x="1256" y="319"/>
                  <a:pt x="1325" y="485"/>
                  <a:pt x="1325" y="662"/>
                </a:cubicBezTo>
                <a:cubicBezTo>
                  <a:pt x="1325" y="839"/>
                  <a:pt x="1256" y="1006"/>
                  <a:pt x="1130" y="1131"/>
                </a:cubicBezTo>
                <a:cubicBezTo>
                  <a:pt x="1005" y="1256"/>
                  <a:pt x="839" y="1325"/>
                  <a:pt x="662" y="13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9DFE2261-920C-8742-AC91-51B96EDE25C6}"/>
              </a:ext>
            </a:extLst>
          </p:cNvPr>
          <p:cNvSpPr/>
          <p:nvPr/>
        </p:nvSpPr>
        <p:spPr>
          <a:xfrm>
            <a:off x="1298410" y="494658"/>
            <a:ext cx="291600" cy="247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11" h="688">
                <a:moveTo>
                  <a:pt x="803" y="62"/>
                </a:moveTo>
                <a:lnTo>
                  <a:pt x="308" y="674"/>
                </a:lnTo>
                <a:cubicBezTo>
                  <a:pt x="307" y="676"/>
                  <a:pt x="305" y="677"/>
                  <a:pt x="304" y="679"/>
                </a:cubicBezTo>
                <a:cubicBezTo>
                  <a:pt x="303" y="679"/>
                  <a:pt x="303" y="679"/>
                  <a:pt x="302" y="680"/>
                </a:cubicBezTo>
                <a:cubicBezTo>
                  <a:pt x="302" y="680"/>
                  <a:pt x="301" y="680"/>
                  <a:pt x="301" y="681"/>
                </a:cubicBezTo>
                <a:cubicBezTo>
                  <a:pt x="301" y="681"/>
                  <a:pt x="300" y="681"/>
                  <a:pt x="300" y="682"/>
                </a:cubicBezTo>
                <a:cubicBezTo>
                  <a:pt x="299" y="682"/>
                  <a:pt x="299" y="682"/>
                  <a:pt x="299" y="682"/>
                </a:cubicBezTo>
                <a:cubicBezTo>
                  <a:pt x="297" y="683"/>
                  <a:pt x="296" y="684"/>
                  <a:pt x="295" y="684"/>
                </a:cubicBezTo>
                <a:cubicBezTo>
                  <a:pt x="293" y="685"/>
                  <a:pt x="292" y="686"/>
                  <a:pt x="291" y="686"/>
                </a:cubicBezTo>
                <a:cubicBezTo>
                  <a:pt x="290" y="686"/>
                  <a:pt x="289" y="687"/>
                  <a:pt x="289" y="687"/>
                </a:cubicBezTo>
                <a:cubicBezTo>
                  <a:pt x="288" y="687"/>
                  <a:pt x="287" y="687"/>
                  <a:pt x="287" y="687"/>
                </a:cubicBezTo>
                <a:cubicBezTo>
                  <a:pt x="286" y="687"/>
                  <a:pt x="286" y="687"/>
                  <a:pt x="285" y="688"/>
                </a:cubicBezTo>
                <a:lnTo>
                  <a:pt x="284" y="688"/>
                </a:lnTo>
                <a:cubicBezTo>
                  <a:pt x="283" y="688"/>
                  <a:pt x="283" y="688"/>
                  <a:pt x="282" y="688"/>
                </a:cubicBezTo>
                <a:lnTo>
                  <a:pt x="281" y="688"/>
                </a:lnTo>
                <a:cubicBezTo>
                  <a:pt x="280" y="688"/>
                  <a:pt x="279" y="688"/>
                  <a:pt x="279" y="688"/>
                </a:cubicBezTo>
                <a:cubicBezTo>
                  <a:pt x="278" y="688"/>
                  <a:pt x="278" y="688"/>
                  <a:pt x="277" y="688"/>
                </a:cubicBezTo>
                <a:lnTo>
                  <a:pt x="276" y="688"/>
                </a:lnTo>
                <a:cubicBezTo>
                  <a:pt x="275" y="688"/>
                  <a:pt x="274" y="688"/>
                  <a:pt x="273" y="688"/>
                </a:cubicBezTo>
                <a:cubicBezTo>
                  <a:pt x="273" y="688"/>
                  <a:pt x="272" y="688"/>
                  <a:pt x="272" y="687"/>
                </a:cubicBezTo>
                <a:cubicBezTo>
                  <a:pt x="269" y="687"/>
                  <a:pt x="267" y="686"/>
                  <a:pt x="265" y="686"/>
                </a:cubicBezTo>
                <a:cubicBezTo>
                  <a:pt x="265" y="685"/>
                  <a:pt x="264" y="685"/>
                  <a:pt x="264" y="685"/>
                </a:cubicBezTo>
                <a:lnTo>
                  <a:pt x="263" y="685"/>
                </a:lnTo>
                <a:cubicBezTo>
                  <a:pt x="262" y="684"/>
                  <a:pt x="262" y="684"/>
                  <a:pt x="261" y="684"/>
                </a:cubicBezTo>
                <a:cubicBezTo>
                  <a:pt x="261" y="683"/>
                  <a:pt x="260" y="683"/>
                  <a:pt x="260" y="683"/>
                </a:cubicBezTo>
                <a:cubicBezTo>
                  <a:pt x="258" y="682"/>
                  <a:pt x="257" y="681"/>
                  <a:pt x="255" y="680"/>
                </a:cubicBezTo>
                <a:cubicBezTo>
                  <a:pt x="254" y="679"/>
                  <a:pt x="254" y="679"/>
                  <a:pt x="253" y="678"/>
                </a:cubicBezTo>
                <a:lnTo>
                  <a:pt x="252" y="677"/>
                </a:lnTo>
                <a:lnTo>
                  <a:pt x="11" y="432"/>
                </a:lnTo>
                <a:cubicBezTo>
                  <a:pt x="-4" y="418"/>
                  <a:pt x="-3" y="394"/>
                  <a:pt x="11" y="379"/>
                </a:cubicBezTo>
                <a:cubicBezTo>
                  <a:pt x="26" y="365"/>
                  <a:pt x="50" y="365"/>
                  <a:pt x="65" y="380"/>
                </a:cubicBezTo>
                <a:lnTo>
                  <a:pt x="276" y="595"/>
                </a:lnTo>
                <a:lnTo>
                  <a:pt x="745" y="14"/>
                </a:lnTo>
                <a:cubicBezTo>
                  <a:pt x="758" y="-2"/>
                  <a:pt x="782" y="-4"/>
                  <a:pt x="798" y="9"/>
                </a:cubicBezTo>
                <a:cubicBezTo>
                  <a:pt x="814" y="22"/>
                  <a:pt x="816" y="45"/>
                  <a:pt x="803" y="6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062629A7-14F9-A14F-9D57-5AD68AF0D02F}"/>
              </a:ext>
            </a:extLst>
          </p:cNvPr>
          <p:cNvSpPr/>
          <p:nvPr/>
        </p:nvSpPr>
        <p:spPr>
          <a:xfrm>
            <a:off x="2608450" y="404658"/>
            <a:ext cx="461520" cy="111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3" h="312">
                <a:moveTo>
                  <a:pt x="43" y="312"/>
                </a:moveTo>
                <a:cubicBezTo>
                  <a:pt x="32" y="312"/>
                  <a:pt x="21" y="308"/>
                  <a:pt x="12" y="299"/>
                </a:cubicBezTo>
                <a:cubicBezTo>
                  <a:pt x="-4" y="282"/>
                  <a:pt x="-4" y="255"/>
                  <a:pt x="13" y="238"/>
                </a:cubicBezTo>
                <a:cubicBezTo>
                  <a:pt x="170" y="87"/>
                  <a:pt x="401" y="0"/>
                  <a:pt x="645" y="0"/>
                </a:cubicBezTo>
                <a:cubicBezTo>
                  <a:pt x="885" y="0"/>
                  <a:pt x="1113" y="84"/>
                  <a:pt x="1270" y="231"/>
                </a:cubicBezTo>
                <a:cubicBezTo>
                  <a:pt x="1287" y="247"/>
                  <a:pt x="1288" y="275"/>
                  <a:pt x="1272" y="292"/>
                </a:cubicBezTo>
                <a:cubicBezTo>
                  <a:pt x="1255" y="309"/>
                  <a:pt x="1228" y="310"/>
                  <a:pt x="1211" y="294"/>
                </a:cubicBezTo>
                <a:cubicBezTo>
                  <a:pt x="1070" y="162"/>
                  <a:pt x="864" y="86"/>
                  <a:pt x="645" y="86"/>
                </a:cubicBezTo>
                <a:cubicBezTo>
                  <a:pt x="423" y="86"/>
                  <a:pt x="214" y="164"/>
                  <a:pt x="73" y="300"/>
                </a:cubicBezTo>
                <a:cubicBezTo>
                  <a:pt x="65" y="308"/>
                  <a:pt x="54" y="312"/>
                  <a:pt x="43" y="31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4BD380E8-9C1E-234B-BD0F-B555534B1D30}"/>
              </a:ext>
            </a:extLst>
          </p:cNvPr>
          <p:cNvSpPr/>
          <p:nvPr/>
        </p:nvSpPr>
        <p:spPr>
          <a:xfrm>
            <a:off x="2786290" y="699138"/>
            <a:ext cx="10944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5" h="304">
                <a:moveTo>
                  <a:pt x="153" y="0"/>
                </a:moveTo>
                <a:cubicBezTo>
                  <a:pt x="69" y="0"/>
                  <a:pt x="0" y="68"/>
                  <a:pt x="0" y="152"/>
                </a:cubicBezTo>
                <a:cubicBezTo>
                  <a:pt x="0" y="236"/>
                  <a:pt x="69" y="304"/>
                  <a:pt x="153" y="304"/>
                </a:cubicBezTo>
                <a:cubicBezTo>
                  <a:pt x="237" y="304"/>
                  <a:pt x="305" y="236"/>
                  <a:pt x="305" y="152"/>
                </a:cubicBezTo>
                <a:cubicBezTo>
                  <a:pt x="305" y="68"/>
                  <a:pt x="237" y="0"/>
                  <a:pt x="153" y="0"/>
                </a:cubicBezTo>
                <a:close/>
                <a:moveTo>
                  <a:pt x="153" y="86"/>
                </a:moveTo>
                <a:cubicBezTo>
                  <a:pt x="189" y="86"/>
                  <a:pt x="219" y="115"/>
                  <a:pt x="219" y="152"/>
                </a:cubicBezTo>
                <a:cubicBezTo>
                  <a:pt x="219" y="189"/>
                  <a:pt x="189" y="218"/>
                  <a:pt x="153" y="218"/>
                </a:cubicBezTo>
                <a:cubicBezTo>
                  <a:pt x="116" y="218"/>
                  <a:pt x="86" y="189"/>
                  <a:pt x="86" y="152"/>
                </a:cubicBezTo>
                <a:cubicBezTo>
                  <a:pt x="86" y="115"/>
                  <a:pt x="116" y="86"/>
                  <a:pt x="153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7683EDA3-79A4-7444-981F-8F8440E5943C}"/>
              </a:ext>
            </a:extLst>
          </p:cNvPr>
          <p:cNvSpPr/>
          <p:nvPr/>
        </p:nvSpPr>
        <p:spPr>
          <a:xfrm>
            <a:off x="2656330" y="493578"/>
            <a:ext cx="364320" cy="93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262">
                <a:moveTo>
                  <a:pt x="43" y="262"/>
                </a:moveTo>
                <a:cubicBezTo>
                  <a:pt x="32" y="262"/>
                  <a:pt x="21" y="257"/>
                  <a:pt x="12" y="248"/>
                </a:cubicBezTo>
                <a:cubicBezTo>
                  <a:pt x="-4" y="231"/>
                  <a:pt x="-4" y="204"/>
                  <a:pt x="13" y="187"/>
                </a:cubicBezTo>
                <a:cubicBezTo>
                  <a:pt x="136" y="69"/>
                  <a:pt x="317" y="0"/>
                  <a:pt x="509" y="0"/>
                </a:cubicBezTo>
                <a:cubicBezTo>
                  <a:pt x="697" y="0"/>
                  <a:pt x="876" y="67"/>
                  <a:pt x="999" y="182"/>
                </a:cubicBezTo>
                <a:cubicBezTo>
                  <a:pt x="1017" y="198"/>
                  <a:pt x="1017" y="226"/>
                  <a:pt x="1001" y="243"/>
                </a:cubicBezTo>
                <a:cubicBezTo>
                  <a:pt x="985" y="260"/>
                  <a:pt x="958" y="261"/>
                  <a:pt x="940" y="245"/>
                </a:cubicBezTo>
                <a:cubicBezTo>
                  <a:pt x="833" y="144"/>
                  <a:pt x="676" y="86"/>
                  <a:pt x="509" y="86"/>
                </a:cubicBezTo>
                <a:cubicBezTo>
                  <a:pt x="339" y="86"/>
                  <a:pt x="180" y="146"/>
                  <a:pt x="73" y="249"/>
                </a:cubicBezTo>
                <a:cubicBezTo>
                  <a:pt x="65" y="258"/>
                  <a:pt x="54" y="262"/>
                  <a:pt x="43" y="26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47027F46-6B77-0947-AEE2-DB4B2D53CDB3}"/>
              </a:ext>
            </a:extLst>
          </p:cNvPr>
          <p:cNvSpPr/>
          <p:nvPr/>
        </p:nvSpPr>
        <p:spPr>
          <a:xfrm>
            <a:off x="2712130" y="584658"/>
            <a:ext cx="253080" cy="72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4" h="203">
                <a:moveTo>
                  <a:pt x="43" y="203"/>
                </a:moveTo>
                <a:cubicBezTo>
                  <a:pt x="32" y="203"/>
                  <a:pt x="20" y="199"/>
                  <a:pt x="12" y="190"/>
                </a:cubicBezTo>
                <a:cubicBezTo>
                  <a:pt x="-5" y="173"/>
                  <a:pt x="-4" y="145"/>
                  <a:pt x="13" y="129"/>
                </a:cubicBezTo>
                <a:cubicBezTo>
                  <a:pt x="98" y="47"/>
                  <a:pt x="222" y="0"/>
                  <a:pt x="354" y="0"/>
                </a:cubicBezTo>
                <a:cubicBezTo>
                  <a:pt x="483" y="0"/>
                  <a:pt x="606" y="46"/>
                  <a:pt x="691" y="125"/>
                </a:cubicBezTo>
                <a:cubicBezTo>
                  <a:pt x="708" y="141"/>
                  <a:pt x="709" y="169"/>
                  <a:pt x="692" y="186"/>
                </a:cubicBezTo>
                <a:cubicBezTo>
                  <a:pt x="676" y="203"/>
                  <a:pt x="649" y="204"/>
                  <a:pt x="632" y="188"/>
                </a:cubicBezTo>
                <a:cubicBezTo>
                  <a:pt x="563" y="123"/>
                  <a:pt x="461" y="86"/>
                  <a:pt x="354" y="86"/>
                </a:cubicBezTo>
                <a:cubicBezTo>
                  <a:pt x="244" y="86"/>
                  <a:pt x="142" y="124"/>
                  <a:pt x="73" y="191"/>
                </a:cubicBezTo>
                <a:cubicBezTo>
                  <a:pt x="64" y="199"/>
                  <a:pt x="54" y="203"/>
                  <a:pt x="43" y="20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45232272-E583-C84C-8966-8D9F306BD235}"/>
              </a:ext>
            </a:extLst>
          </p:cNvPr>
          <p:cNvSpPr/>
          <p:nvPr/>
        </p:nvSpPr>
        <p:spPr>
          <a:xfrm>
            <a:off x="3355090" y="460817"/>
            <a:ext cx="36432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013">
                <a:moveTo>
                  <a:pt x="1013" y="505"/>
                </a:moveTo>
                <a:cubicBezTo>
                  <a:pt x="1013" y="529"/>
                  <a:pt x="993" y="548"/>
                  <a:pt x="970" y="548"/>
                </a:cubicBezTo>
                <a:lnTo>
                  <a:pt x="549" y="549"/>
                </a:lnTo>
                <a:lnTo>
                  <a:pt x="550" y="970"/>
                </a:lnTo>
                <a:cubicBezTo>
                  <a:pt x="550" y="993"/>
                  <a:pt x="530" y="1013"/>
                  <a:pt x="507" y="1013"/>
                </a:cubicBezTo>
                <a:lnTo>
                  <a:pt x="506" y="1013"/>
                </a:lnTo>
                <a:cubicBezTo>
                  <a:pt x="483" y="1013"/>
                  <a:pt x="463" y="994"/>
                  <a:pt x="463" y="970"/>
                </a:cubicBezTo>
                <a:lnTo>
                  <a:pt x="463" y="549"/>
                </a:lnTo>
                <a:lnTo>
                  <a:pt x="43" y="549"/>
                </a:lnTo>
                <a:cubicBezTo>
                  <a:pt x="19" y="549"/>
                  <a:pt x="0" y="530"/>
                  <a:pt x="0" y="506"/>
                </a:cubicBezTo>
                <a:cubicBezTo>
                  <a:pt x="0" y="482"/>
                  <a:pt x="19" y="463"/>
                  <a:pt x="43" y="463"/>
                </a:cubicBezTo>
                <a:lnTo>
                  <a:pt x="463" y="463"/>
                </a:lnTo>
                <a:lnTo>
                  <a:pt x="462" y="43"/>
                </a:lnTo>
                <a:cubicBezTo>
                  <a:pt x="462" y="19"/>
                  <a:pt x="482" y="0"/>
                  <a:pt x="505" y="0"/>
                </a:cubicBezTo>
                <a:cubicBezTo>
                  <a:pt x="529" y="0"/>
                  <a:pt x="548" y="19"/>
                  <a:pt x="548" y="43"/>
                </a:cubicBezTo>
                <a:lnTo>
                  <a:pt x="549" y="463"/>
                </a:lnTo>
                <a:lnTo>
                  <a:pt x="969" y="462"/>
                </a:lnTo>
                <a:cubicBezTo>
                  <a:pt x="993" y="462"/>
                  <a:pt x="1012" y="481"/>
                  <a:pt x="1013" y="50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9514B2F7-2811-A54E-818F-E51812374FCC}"/>
              </a:ext>
            </a:extLst>
          </p:cNvPr>
          <p:cNvSpPr/>
          <p:nvPr/>
        </p:nvSpPr>
        <p:spPr>
          <a:xfrm>
            <a:off x="4053850" y="460457"/>
            <a:ext cx="363959" cy="36395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2" h="1012">
                <a:moveTo>
                  <a:pt x="999" y="939"/>
                </a:moveTo>
                <a:cubicBezTo>
                  <a:pt x="1016" y="955"/>
                  <a:pt x="1016" y="983"/>
                  <a:pt x="999" y="999"/>
                </a:cubicBezTo>
                <a:cubicBezTo>
                  <a:pt x="991" y="1008"/>
                  <a:pt x="980" y="1012"/>
                  <a:pt x="968" y="1012"/>
                </a:cubicBezTo>
                <a:cubicBezTo>
                  <a:pt x="957" y="1012"/>
                  <a:pt x="946" y="1008"/>
                  <a:pt x="938" y="999"/>
                </a:cubicBezTo>
                <a:lnTo>
                  <a:pt x="506" y="567"/>
                </a:lnTo>
                <a:lnTo>
                  <a:pt x="73" y="999"/>
                </a:lnTo>
                <a:cubicBezTo>
                  <a:pt x="65" y="1008"/>
                  <a:pt x="54" y="1012"/>
                  <a:pt x="43" y="1012"/>
                </a:cubicBezTo>
                <a:cubicBezTo>
                  <a:pt x="32" y="1012"/>
                  <a:pt x="21" y="1008"/>
                  <a:pt x="12" y="999"/>
                </a:cubicBezTo>
                <a:cubicBezTo>
                  <a:pt x="-4" y="983"/>
                  <a:pt x="-4" y="955"/>
                  <a:pt x="12" y="939"/>
                </a:cubicBezTo>
                <a:lnTo>
                  <a:pt x="445" y="506"/>
                </a:lnTo>
                <a:lnTo>
                  <a:pt x="12" y="74"/>
                </a:lnTo>
                <a:cubicBezTo>
                  <a:pt x="-4" y="57"/>
                  <a:pt x="-4" y="30"/>
                  <a:pt x="12" y="13"/>
                </a:cubicBezTo>
                <a:cubicBezTo>
                  <a:pt x="29" y="-4"/>
                  <a:pt x="56" y="-4"/>
                  <a:pt x="73" y="13"/>
                </a:cubicBezTo>
                <a:lnTo>
                  <a:pt x="506" y="445"/>
                </a:lnTo>
                <a:lnTo>
                  <a:pt x="938" y="13"/>
                </a:lnTo>
                <a:cubicBezTo>
                  <a:pt x="955" y="-4"/>
                  <a:pt x="982" y="-4"/>
                  <a:pt x="999" y="13"/>
                </a:cubicBezTo>
                <a:cubicBezTo>
                  <a:pt x="1016" y="30"/>
                  <a:pt x="1016" y="57"/>
                  <a:pt x="999" y="74"/>
                </a:cubicBezTo>
                <a:lnTo>
                  <a:pt x="566" y="506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412DB486-B225-2348-BFBF-223ED981FCB4}"/>
              </a:ext>
            </a:extLst>
          </p:cNvPr>
          <p:cNvSpPr/>
          <p:nvPr/>
        </p:nvSpPr>
        <p:spPr>
          <a:xfrm>
            <a:off x="4960690" y="670338"/>
            <a:ext cx="197280" cy="195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9" h="544">
                <a:moveTo>
                  <a:pt x="132" y="86"/>
                </a:moveTo>
                <a:lnTo>
                  <a:pt x="131" y="86"/>
                </a:lnTo>
                <a:cubicBezTo>
                  <a:pt x="119" y="86"/>
                  <a:pt x="108" y="91"/>
                  <a:pt x="99" y="99"/>
                </a:cubicBezTo>
                <a:cubicBezTo>
                  <a:pt x="82" y="117"/>
                  <a:pt x="82" y="146"/>
                  <a:pt x="100" y="163"/>
                </a:cubicBezTo>
                <a:lnTo>
                  <a:pt x="381" y="441"/>
                </a:lnTo>
                <a:lnTo>
                  <a:pt x="445" y="381"/>
                </a:lnTo>
                <a:lnTo>
                  <a:pt x="164" y="99"/>
                </a:lnTo>
                <a:cubicBezTo>
                  <a:pt x="155" y="90"/>
                  <a:pt x="144" y="86"/>
                  <a:pt x="132" y="86"/>
                </a:cubicBezTo>
                <a:close/>
                <a:moveTo>
                  <a:pt x="381" y="544"/>
                </a:moveTo>
                <a:cubicBezTo>
                  <a:pt x="370" y="544"/>
                  <a:pt x="359" y="540"/>
                  <a:pt x="350" y="532"/>
                </a:cubicBezTo>
                <a:lnTo>
                  <a:pt x="39" y="224"/>
                </a:lnTo>
                <a:cubicBezTo>
                  <a:pt x="-12" y="174"/>
                  <a:pt x="-13" y="91"/>
                  <a:pt x="38" y="39"/>
                </a:cubicBezTo>
                <a:cubicBezTo>
                  <a:pt x="63" y="14"/>
                  <a:pt x="96" y="0"/>
                  <a:pt x="131" y="0"/>
                </a:cubicBezTo>
                <a:cubicBezTo>
                  <a:pt x="166" y="0"/>
                  <a:pt x="200" y="13"/>
                  <a:pt x="225" y="38"/>
                </a:cubicBezTo>
                <a:lnTo>
                  <a:pt x="537" y="351"/>
                </a:lnTo>
                <a:cubicBezTo>
                  <a:pt x="545" y="359"/>
                  <a:pt x="549" y="371"/>
                  <a:pt x="549" y="382"/>
                </a:cubicBezTo>
                <a:cubicBezTo>
                  <a:pt x="549" y="394"/>
                  <a:pt x="544" y="405"/>
                  <a:pt x="536" y="413"/>
                </a:cubicBezTo>
                <a:lnTo>
                  <a:pt x="410" y="533"/>
                </a:lnTo>
                <a:cubicBezTo>
                  <a:pt x="402" y="540"/>
                  <a:pt x="391" y="544"/>
                  <a:pt x="381" y="5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556285CA-EF5C-4A4B-BB68-2F8A4EE60850}"/>
              </a:ext>
            </a:extLst>
          </p:cNvPr>
          <p:cNvSpPr/>
          <p:nvPr/>
        </p:nvSpPr>
        <p:spPr>
          <a:xfrm>
            <a:off x="4705450" y="416897"/>
            <a:ext cx="302040" cy="30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0" h="840">
                <a:moveTo>
                  <a:pt x="420" y="86"/>
                </a:moveTo>
                <a:cubicBezTo>
                  <a:pt x="236" y="86"/>
                  <a:pt x="86" y="236"/>
                  <a:pt x="86" y="420"/>
                </a:cubicBezTo>
                <a:cubicBezTo>
                  <a:pt x="86" y="604"/>
                  <a:pt x="236" y="754"/>
                  <a:pt x="420" y="754"/>
                </a:cubicBezTo>
                <a:cubicBezTo>
                  <a:pt x="604" y="754"/>
                  <a:pt x="754" y="604"/>
                  <a:pt x="754" y="420"/>
                </a:cubicBezTo>
                <a:cubicBezTo>
                  <a:pt x="754" y="236"/>
                  <a:pt x="604" y="86"/>
                  <a:pt x="420" y="86"/>
                </a:cubicBezTo>
                <a:close/>
                <a:moveTo>
                  <a:pt x="420" y="840"/>
                </a:moveTo>
                <a:cubicBezTo>
                  <a:pt x="188" y="840"/>
                  <a:pt x="0" y="651"/>
                  <a:pt x="0" y="420"/>
                </a:cubicBezTo>
                <a:cubicBezTo>
                  <a:pt x="0" y="188"/>
                  <a:pt x="188" y="0"/>
                  <a:pt x="420" y="0"/>
                </a:cubicBezTo>
                <a:cubicBezTo>
                  <a:pt x="651" y="0"/>
                  <a:pt x="840" y="188"/>
                  <a:pt x="840" y="420"/>
                </a:cubicBezTo>
                <a:cubicBezTo>
                  <a:pt x="840" y="651"/>
                  <a:pt x="651" y="840"/>
                  <a:pt x="420" y="8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ADADB2E5-50FC-3E45-8498-D478BFE26114}"/>
              </a:ext>
            </a:extLst>
          </p:cNvPr>
          <p:cNvSpPr/>
          <p:nvPr/>
        </p:nvSpPr>
        <p:spPr>
          <a:xfrm>
            <a:off x="564010" y="1247778"/>
            <a:ext cx="364679" cy="24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4" h="672">
                <a:moveTo>
                  <a:pt x="997" y="663"/>
                </a:moveTo>
                <a:cubicBezTo>
                  <a:pt x="989" y="669"/>
                  <a:pt x="979" y="672"/>
                  <a:pt x="970" y="672"/>
                </a:cubicBezTo>
                <a:cubicBezTo>
                  <a:pt x="957" y="672"/>
                  <a:pt x="945" y="667"/>
                  <a:pt x="936" y="656"/>
                </a:cubicBezTo>
                <a:lnTo>
                  <a:pt x="506" y="112"/>
                </a:lnTo>
                <a:lnTo>
                  <a:pt x="77" y="656"/>
                </a:lnTo>
                <a:cubicBezTo>
                  <a:pt x="69" y="667"/>
                  <a:pt x="56" y="672"/>
                  <a:pt x="43" y="672"/>
                </a:cubicBezTo>
                <a:cubicBezTo>
                  <a:pt x="34" y="672"/>
                  <a:pt x="25" y="669"/>
                  <a:pt x="17" y="663"/>
                </a:cubicBezTo>
                <a:cubicBezTo>
                  <a:pt x="-2" y="648"/>
                  <a:pt x="-5" y="621"/>
                  <a:pt x="10" y="603"/>
                </a:cubicBezTo>
                <a:lnTo>
                  <a:pt x="473" y="16"/>
                </a:lnTo>
                <a:lnTo>
                  <a:pt x="474" y="16"/>
                </a:lnTo>
                <a:cubicBezTo>
                  <a:pt x="477" y="12"/>
                  <a:pt x="481" y="9"/>
                  <a:pt x="485" y="6"/>
                </a:cubicBezTo>
                <a:cubicBezTo>
                  <a:pt x="485" y="6"/>
                  <a:pt x="486" y="5"/>
                  <a:pt x="487" y="5"/>
                </a:cubicBezTo>
                <a:cubicBezTo>
                  <a:pt x="488" y="5"/>
                  <a:pt x="488" y="4"/>
                  <a:pt x="489" y="4"/>
                </a:cubicBezTo>
                <a:cubicBezTo>
                  <a:pt x="489" y="3"/>
                  <a:pt x="489" y="3"/>
                  <a:pt x="490" y="3"/>
                </a:cubicBezTo>
                <a:cubicBezTo>
                  <a:pt x="491" y="3"/>
                  <a:pt x="492" y="2"/>
                  <a:pt x="492" y="2"/>
                </a:cubicBezTo>
                <a:cubicBezTo>
                  <a:pt x="493" y="2"/>
                  <a:pt x="494" y="2"/>
                  <a:pt x="495" y="1"/>
                </a:cubicBezTo>
                <a:cubicBezTo>
                  <a:pt x="495" y="1"/>
                  <a:pt x="496" y="1"/>
                  <a:pt x="497" y="1"/>
                </a:cubicBezTo>
                <a:cubicBezTo>
                  <a:pt x="498" y="1"/>
                  <a:pt x="498" y="0"/>
                  <a:pt x="499" y="0"/>
                </a:cubicBezTo>
                <a:lnTo>
                  <a:pt x="500" y="0"/>
                </a:lnTo>
                <a:lnTo>
                  <a:pt x="501" y="0"/>
                </a:lnTo>
                <a:cubicBezTo>
                  <a:pt x="502" y="0"/>
                  <a:pt x="503" y="0"/>
                  <a:pt x="503" y="0"/>
                </a:cubicBezTo>
                <a:cubicBezTo>
                  <a:pt x="504" y="0"/>
                  <a:pt x="504" y="0"/>
                  <a:pt x="504" y="0"/>
                </a:cubicBezTo>
                <a:cubicBezTo>
                  <a:pt x="506" y="0"/>
                  <a:pt x="507" y="0"/>
                  <a:pt x="508" y="0"/>
                </a:cubicBezTo>
                <a:cubicBezTo>
                  <a:pt x="509" y="0"/>
                  <a:pt x="509" y="0"/>
                  <a:pt x="509" y="0"/>
                </a:cubicBezTo>
                <a:cubicBezTo>
                  <a:pt x="510" y="0"/>
                  <a:pt x="511" y="0"/>
                  <a:pt x="511" y="0"/>
                </a:cubicBezTo>
                <a:cubicBezTo>
                  <a:pt x="512" y="0"/>
                  <a:pt x="512" y="0"/>
                  <a:pt x="513" y="0"/>
                </a:cubicBezTo>
                <a:lnTo>
                  <a:pt x="514" y="0"/>
                </a:lnTo>
                <a:cubicBezTo>
                  <a:pt x="514" y="0"/>
                  <a:pt x="515" y="1"/>
                  <a:pt x="516" y="1"/>
                </a:cubicBezTo>
                <a:cubicBezTo>
                  <a:pt x="516" y="1"/>
                  <a:pt x="517" y="1"/>
                  <a:pt x="518" y="1"/>
                </a:cubicBezTo>
                <a:cubicBezTo>
                  <a:pt x="519" y="2"/>
                  <a:pt x="520" y="2"/>
                  <a:pt x="520" y="2"/>
                </a:cubicBezTo>
                <a:cubicBezTo>
                  <a:pt x="521" y="2"/>
                  <a:pt x="522" y="3"/>
                  <a:pt x="523" y="3"/>
                </a:cubicBezTo>
                <a:cubicBezTo>
                  <a:pt x="523" y="3"/>
                  <a:pt x="524" y="4"/>
                  <a:pt x="525" y="4"/>
                </a:cubicBezTo>
                <a:cubicBezTo>
                  <a:pt x="525" y="4"/>
                  <a:pt x="526" y="5"/>
                  <a:pt x="527" y="5"/>
                </a:cubicBezTo>
                <a:cubicBezTo>
                  <a:pt x="527" y="5"/>
                  <a:pt x="528" y="6"/>
                  <a:pt x="529" y="6"/>
                </a:cubicBezTo>
                <a:cubicBezTo>
                  <a:pt x="530" y="7"/>
                  <a:pt x="532" y="8"/>
                  <a:pt x="533" y="9"/>
                </a:cubicBezTo>
                <a:cubicBezTo>
                  <a:pt x="536" y="11"/>
                  <a:pt x="538" y="14"/>
                  <a:pt x="540" y="16"/>
                </a:cubicBezTo>
                <a:lnTo>
                  <a:pt x="1004" y="603"/>
                </a:lnTo>
                <a:cubicBezTo>
                  <a:pt x="1019" y="621"/>
                  <a:pt x="1016" y="648"/>
                  <a:pt x="997" y="6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id="{E2818449-2028-F74C-8CB7-443F62B8F1CC}"/>
              </a:ext>
            </a:extLst>
          </p:cNvPr>
          <p:cNvSpPr/>
          <p:nvPr/>
        </p:nvSpPr>
        <p:spPr>
          <a:xfrm>
            <a:off x="6842410" y="550098"/>
            <a:ext cx="363959" cy="241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2" h="671">
                <a:moveTo>
                  <a:pt x="1003" y="70"/>
                </a:moveTo>
                <a:lnTo>
                  <a:pt x="540" y="655"/>
                </a:lnTo>
                <a:cubicBezTo>
                  <a:pt x="538" y="656"/>
                  <a:pt x="537" y="657"/>
                  <a:pt x="536" y="659"/>
                </a:cubicBezTo>
                <a:cubicBezTo>
                  <a:pt x="536" y="659"/>
                  <a:pt x="535" y="659"/>
                  <a:pt x="535" y="660"/>
                </a:cubicBezTo>
                <a:cubicBezTo>
                  <a:pt x="534" y="661"/>
                  <a:pt x="533" y="661"/>
                  <a:pt x="532" y="662"/>
                </a:cubicBezTo>
                <a:cubicBezTo>
                  <a:pt x="532" y="663"/>
                  <a:pt x="531" y="663"/>
                  <a:pt x="530" y="663"/>
                </a:cubicBezTo>
                <a:cubicBezTo>
                  <a:pt x="530" y="664"/>
                  <a:pt x="529" y="664"/>
                  <a:pt x="528" y="665"/>
                </a:cubicBezTo>
                <a:lnTo>
                  <a:pt x="527" y="666"/>
                </a:lnTo>
                <a:cubicBezTo>
                  <a:pt x="525" y="667"/>
                  <a:pt x="524" y="667"/>
                  <a:pt x="523" y="668"/>
                </a:cubicBezTo>
                <a:cubicBezTo>
                  <a:pt x="522" y="668"/>
                  <a:pt x="522" y="668"/>
                  <a:pt x="521" y="668"/>
                </a:cubicBezTo>
                <a:cubicBezTo>
                  <a:pt x="521" y="669"/>
                  <a:pt x="520" y="669"/>
                  <a:pt x="520" y="669"/>
                </a:cubicBezTo>
                <a:cubicBezTo>
                  <a:pt x="519" y="669"/>
                  <a:pt x="518" y="669"/>
                  <a:pt x="517" y="670"/>
                </a:cubicBezTo>
                <a:cubicBezTo>
                  <a:pt x="517" y="670"/>
                  <a:pt x="516" y="670"/>
                  <a:pt x="515" y="670"/>
                </a:cubicBezTo>
                <a:cubicBezTo>
                  <a:pt x="515" y="670"/>
                  <a:pt x="514" y="671"/>
                  <a:pt x="513" y="671"/>
                </a:cubicBezTo>
                <a:lnTo>
                  <a:pt x="512" y="671"/>
                </a:lnTo>
                <a:lnTo>
                  <a:pt x="511" y="671"/>
                </a:lnTo>
                <a:cubicBezTo>
                  <a:pt x="510" y="671"/>
                  <a:pt x="509" y="671"/>
                  <a:pt x="509" y="671"/>
                </a:cubicBezTo>
                <a:cubicBezTo>
                  <a:pt x="508" y="671"/>
                  <a:pt x="508" y="671"/>
                  <a:pt x="508" y="671"/>
                </a:cubicBezTo>
                <a:cubicBezTo>
                  <a:pt x="507" y="671"/>
                  <a:pt x="506" y="671"/>
                  <a:pt x="506" y="671"/>
                </a:cubicBezTo>
                <a:cubicBezTo>
                  <a:pt x="505" y="671"/>
                  <a:pt x="504" y="671"/>
                  <a:pt x="504" y="671"/>
                </a:cubicBezTo>
                <a:cubicBezTo>
                  <a:pt x="503" y="671"/>
                  <a:pt x="503" y="671"/>
                  <a:pt x="503" y="671"/>
                </a:cubicBezTo>
                <a:cubicBezTo>
                  <a:pt x="501" y="671"/>
                  <a:pt x="500" y="671"/>
                  <a:pt x="498" y="671"/>
                </a:cubicBezTo>
                <a:cubicBezTo>
                  <a:pt x="497" y="671"/>
                  <a:pt x="497" y="670"/>
                  <a:pt x="496" y="670"/>
                </a:cubicBezTo>
                <a:cubicBezTo>
                  <a:pt x="496" y="670"/>
                  <a:pt x="495" y="670"/>
                  <a:pt x="494" y="670"/>
                </a:cubicBezTo>
                <a:cubicBezTo>
                  <a:pt x="493" y="669"/>
                  <a:pt x="492" y="669"/>
                  <a:pt x="492" y="669"/>
                </a:cubicBezTo>
                <a:cubicBezTo>
                  <a:pt x="491" y="669"/>
                  <a:pt x="490" y="669"/>
                  <a:pt x="490" y="668"/>
                </a:cubicBezTo>
                <a:cubicBezTo>
                  <a:pt x="489" y="668"/>
                  <a:pt x="489" y="668"/>
                  <a:pt x="489" y="668"/>
                </a:cubicBezTo>
                <a:lnTo>
                  <a:pt x="489" y="667"/>
                </a:lnTo>
                <a:cubicBezTo>
                  <a:pt x="488" y="667"/>
                  <a:pt x="487" y="667"/>
                  <a:pt x="486" y="666"/>
                </a:cubicBezTo>
                <a:cubicBezTo>
                  <a:pt x="485" y="666"/>
                  <a:pt x="485" y="665"/>
                  <a:pt x="484" y="665"/>
                </a:cubicBezTo>
                <a:cubicBezTo>
                  <a:pt x="483" y="665"/>
                  <a:pt x="483" y="664"/>
                  <a:pt x="482" y="664"/>
                </a:cubicBezTo>
                <a:cubicBezTo>
                  <a:pt x="479" y="661"/>
                  <a:pt x="476" y="659"/>
                  <a:pt x="473" y="655"/>
                </a:cubicBezTo>
                <a:lnTo>
                  <a:pt x="10" y="70"/>
                </a:lnTo>
                <a:cubicBezTo>
                  <a:pt x="-5" y="51"/>
                  <a:pt x="-2" y="24"/>
                  <a:pt x="17" y="10"/>
                </a:cubicBezTo>
                <a:cubicBezTo>
                  <a:pt x="35" y="-5"/>
                  <a:pt x="62" y="-2"/>
                  <a:pt x="77" y="17"/>
                </a:cubicBezTo>
                <a:lnTo>
                  <a:pt x="506" y="559"/>
                </a:lnTo>
                <a:lnTo>
                  <a:pt x="935" y="17"/>
                </a:lnTo>
                <a:cubicBezTo>
                  <a:pt x="950" y="-2"/>
                  <a:pt x="977" y="-5"/>
                  <a:pt x="996" y="10"/>
                </a:cubicBezTo>
                <a:cubicBezTo>
                  <a:pt x="1014" y="24"/>
                  <a:pt x="1017" y="51"/>
                  <a:pt x="1003" y="7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D904AFEE-95E1-5E4F-9DFC-9AD33D235E83}"/>
              </a:ext>
            </a:extLst>
          </p:cNvPr>
          <p:cNvSpPr/>
          <p:nvPr/>
        </p:nvSpPr>
        <p:spPr>
          <a:xfrm>
            <a:off x="6231490" y="459377"/>
            <a:ext cx="24156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2" h="1013">
                <a:moveTo>
                  <a:pt x="663" y="996"/>
                </a:moveTo>
                <a:cubicBezTo>
                  <a:pt x="654" y="1007"/>
                  <a:pt x="642" y="1013"/>
                  <a:pt x="629" y="1013"/>
                </a:cubicBezTo>
                <a:cubicBezTo>
                  <a:pt x="620" y="1013"/>
                  <a:pt x="610" y="1010"/>
                  <a:pt x="602" y="1003"/>
                </a:cubicBezTo>
                <a:lnTo>
                  <a:pt x="17" y="540"/>
                </a:lnTo>
                <a:lnTo>
                  <a:pt x="16" y="540"/>
                </a:lnTo>
                <a:lnTo>
                  <a:pt x="15" y="539"/>
                </a:lnTo>
                <a:cubicBezTo>
                  <a:pt x="13" y="537"/>
                  <a:pt x="11" y="535"/>
                  <a:pt x="9" y="533"/>
                </a:cubicBezTo>
                <a:cubicBezTo>
                  <a:pt x="9" y="532"/>
                  <a:pt x="8" y="531"/>
                  <a:pt x="8" y="531"/>
                </a:cubicBezTo>
                <a:cubicBezTo>
                  <a:pt x="7" y="530"/>
                  <a:pt x="7" y="530"/>
                  <a:pt x="7" y="529"/>
                </a:cubicBezTo>
                <a:cubicBezTo>
                  <a:pt x="6" y="528"/>
                  <a:pt x="5" y="527"/>
                  <a:pt x="4" y="525"/>
                </a:cubicBezTo>
                <a:lnTo>
                  <a:pt x="4" y="524"/>
                </a:lnTo>
                <a:cubicBezTo>
                  <a:pt x="4" y="524"/>
                  <a:pt x="4" y="523"/>
                  <a:pt x="3" y="523"/>
                </a:cubicBezTo>
                <a:cubicBezTo>
                  <a:pt x="3" y="522"/>
                  <a:pt x="3" y="521"/>
                  <a:pt x="2" y="520"/>
                </a:cubicBezTo>
                <a:cubicBezTo>
                  <a:pt x="2" y="520"/>
                  <a:pt x="2" y="519"/>
                  <a:pt x="2" y="518"/>
                </a:cubicBezTo>
                <a:cubicBezTo>
                  <a:pt x="1" y="517"/>
                  <a:pt x="1" y="517"/>
                  <a:pt x="1" y="516"/>
                </a:cubicBezTo>
                <a:lnTo>
                  <a:pt x="1" y="515"/>
                </a:lnTo>
                <a:cubicBezTo>
                  <a:pt x="1" y="514"/>
                  <a:pt x="1" y="514"/>
                  <a:pt x="1" y="513"/>
                </a:cubicBezTo>
                <a:cubicBezTo>
                  <a:pt x="0" y="512"/>
                  <a:pt x="0" y="512"/>
                  <a:pt x="0" y="511"/>
                </a:cubicBezTo>
                <a:cubicBezTo>
                  <a:pt x="0" y="511"/>
                  <a:pt x="0" y="510"/>
                  <a:pt x="0" y="509"/>
                </a:cubicBezTo>
                <a:lnTo>
                  <a:pt x="0" y="508"/>
                </a:lnTo>
                <a:cubicBezTo>
                  <a:pt x="0" y="507"/>
                  <a:pt x="0" y="506"/>
                  <a:pt x="0" y="504"/>
                </a:cubicBezTo>
                <a:lnTo>
                  <a:pt x="0" y="503"/>
                </a:lnTo>
                <a:cubicBezTo>
                  <a:pt x="0" y="503"/>
                  <a:pt x="0" y="502"/>
                  <a:pt x="0" y="501"/>
                </a:cubicBezTo>
                <a:cubicBezTo>
                  <a:pt x="0" y="501"/>
                  <a:pt x="0" y="500"/>
                  <a:pt x="1" y="500"/>
                </a:cubicBezTo>
                <a:cubicBezTo>
                  <a:pt x="1" y="499"/>
                  <a:pt x="1" y="498"/>
                  <a:pt x="1" y="497"/>
                </a:cubicBezTo>
                <a:lnTo>
                  <a:pt x="1" y="496"/>
                </a:lnTo>
                <a:cubicBezTo>
                  <a:pt x="1" y="496"/>
                  <a:pt x="1" y="495"/>
                  <a:pt x="2" y="495"/>
                </a:cubicBezTo>
                <a:cubicBezTo>
                  <a:pt x="2" y="494"/>
                  <a:pt x="2" y="493"/>
                  <a:pt x="2" y="492"/>
                </a:cubicBezTo>
                <a:cubicBezTo>
                  <a:pt x="3" y="492"/>
                  <a:pt x="3" y="491"/>
                  <a:pt x="3" y="490"/>
                </a:cubicBezTo>
                <a:cubicBezTo>
                  <a:pt x="4" y="489"/>
                  <a:pt x="4" y="489"/>
                  <a:pt x="4" y="488"/>
                </a:cubicBezTo>
                <a:lnTo>
                  <a:pt x="4" y="487"/>
                </a:lnTo>
                <a:cubicBezTo>
                  <a:pt x="5" y="486"/>
                  <a:pt x="6" y="485"/>
                  <a:pt x="7" y="483"/>
                </a:cubicBezTo>
                <a:lnTo>
                  <a:pt x="8" y="482"/>
                </a:lnTo>
                <a:cubicBezTo>
                  <a:pt x="10" y="479"/>
                  <a:pt x="13" y="475"/>
                  <a:pt x="16" y="473"/>
                </a:cubicBezTo>
                <a:lnTo>
                  <a:pt x="17" y="472"/>
                </a:lnTo>
                <a:lnTo>
                  <a:pt x="602" y="9"/>
                </a:lnTo>
                <a:cubicBezTo>
                  <a:pt x="621" y="-6"/>
                  <a:pt x="648" y="-2"/>
                  <a:pt x="663" y="16"/>
                </a:cubicBezTo>
                <a:cubicBezTo>
                  <a:pt x="677" y="35"/>
                  <a:pt x="674" y="62"/>
                  <a:pt x="656" y="77"/>
                </a:cubicBezTo>
                <a:lnTo>
                  <a:pt x="112" y="506"/>
                </a:lnTo>
                <a:lnTo>
                  <a:pt x="656" y="936"/>
                </a:lnTo>
                <a:cubicBezTo>
                  <a:pt x="674" y="951"/>
                  <a:pt x="677" y="978"/>
                  <a:pt x="663" y="9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03182147-171B-714D-A829-9C4368ADDAE5}"/>
              </a:ext>
            </a:extLst>
          </p:cNvPr>
          <p:cNvSpPr/>
          <p:nvPr/>
        </p:nvSpPr>
        <p:spPr>
          <a:xfrm>
            <a:off x="5534170" y="459377"/>
            <a:ext cx="24120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1" h="1013">
                <a:moveTo>
                  <a:pt x="671" y="504"/>
                </a:moveTo>
                <a:cubicBezTo>
                  <a:pt x="671" y="506"/>
                  <a:pt x="671" y="507"/>
                  <a:pt x="671" y="508"/>
                </a:cubicBezTo>
                <a:cubicBezTo>
                  <a:pt x="671" y="509"/>
                  <a:pt x="671" y="509"/>
                  <a:pt x="671" y="509"/>
                </a:cubicBezTo>
                <a:cubicBezTo>
                  <a:pt x="671" y="510"/>
                  <a:pt x="671" y="511"/>
                  <a:pt x="671" y="511"/>
                </a:cubicBezTo>
                <a:cubicBezTo>
                  <a:pt x="671" y="512"/>
                  <a:pt x="671" y="512"/>
                  <a:pt x="671" y="513"/>
                </a:cubicBezTo>
                <a:cubicBezTo>
                  <a:pt x="671" y="514"/>
                  <a:pt x="671" y="514"/>
                  <a:pt x="670" y="515"/>
                </a:cubicBezTo>
                <a:cubicBezTo>
                  <a:pt x="670" y="516"/>
                  <a:pt x="670" y="516"/>
                  <a:pt x="670" y="516"/>
                </a:cubicBezTo>
                <a:cubicBezTo>
                  <a:pt x="670" y="517"/>
                  <a:pt x="670" y="517"/>
                  <a:pt x="670" y="518"/>
                </a:cubicBezTo>
                <a:cubicBezTo>
                  <a:pt x="670" y="519"/>
                  <a:pt x="669" y="520"/>
                  <a:pt x="669" y="520"/>
                </a:cubicBezTo>
                <a:cubicBezTo>
                  <a:pt x="669" y="521"/>
                  <a:pt x="668" y="522"/>
                  <a:pt x="668" y="523"/>
                </a:cubicBezTo>
                <a:cubicBezTo>
                  <a:pt x="668" y="523"/>
                  <a:pt x="668" y="524"/>
                  <a:pt x="667" y="524"/>
                </a:cubicBezTo>
                <a:lnTo>
                  <a:pt x="667" y="525"/>
                </a:lnTo>
                <a:cubicBezTo>
                  <a:pt x="666" y="527"/>
                  <a:pt x="666" y="528"/>
                  <a:pt x="665" y="529"/>
                </a:cubicBezTo>
                <a:cubicBezTo>
                  <a:pt x="665" y="530"/>
                  <a:pt x="664" y="530"/>
                  <a:pt x="664" y="531"/>
                </a:cubicBezTo>
                <a:cubicBezTo>
                  <a:pt x="662" y="533"/>
                  <a:pt x="660" y="536"/>
                  <a:pt x="657" y="539"/>
                </a:cubicBezTo>
                <a:cubicBezTo>
                  <a:pt x="656" y="539"/>
                  <a:pt x="656" y="540"/>
                  <a:pt x="655" y="540"/>
                </a:cubicBezTo>
                <a:lnTo>
                  <a:pt x="654" y="540"/>
                </a:lnTo>
                <a:lnTo>
                  <a:pt x="70" y="1003"/>
                </a:lnTo>
                <a:cubicBezTo>
                  <a:pt x="62" y="1010"/>
                  <a:pt x="53" y="1013"/>
                  <a:pt x="43" y="1013"/>
                </a:cubicBezTo>
                <a:cubicBezTo>
                  <a:pt x="31" y="1013"/>
                  <a:pt x="18" y="1007"/>
                  <a:pt x="10" y="996"/>
                </a:cubicBezTo>
                <a:cubicBezTo>
                  <a:pt x="-5" y="978"/>
                  <a:pt x="-2" y="951"/>
                  <a:pt x="17" y="936"/>
                </a:cubicBezTo>
                <a:lnTo>
                  <a:pt x="559" y="506"/>
                </a:lnTo>
                <a:lnTo>
                  <a:pt x="17" y="77"/>
                </a:lnTo>
                <a:cubicBezTo>
                  <a:pt x="-2" y="62"/>
                  <a:pt x="-5" y="35"/>
                  <a:pt x="10" y="16"/>
                </a:cubicBezTo>
                <a:cubicBezTo>
                  <a:pt x="24" y="-2"/>
                  <a:pt x="51" y="-6"/>
                  <a:pt x="70" y="9"/>
                </a:cubicBezTo>
                <a:lnTo>
                  <a:pt x="655" y="472"/>
                </a:lnTo>
                <a:cubicBezTo>
                  <a:pt x="657" y="475"/>
                  <a:pt x="660" y="477"/>
                  <a:pt x="662" y="480"/>
                </a:cubicBezTo>
                <a:cubicBezTo>
                  <a:pt x="663" y="480"/>
                  <a:pt x="663" y="481"/>
                  <a:pt x="664" y="482"/>
                </a:cubicBezTo>
                <a:cubicBezTo>
                  <a:pt x="664" y="483"/>
                  <a:pt x="665" y="483"/>
                  <a:pt x="665" y="483"/>
                </a:cubicBezTo>
                <a:cubicBezTo>
                  <a:pt x="666" y="485"/>
                  <a:pt x="666" y="486"/>
                  <a:pt x="667" y="487"/>
                </a:cubicBezTo>
                <a:cubicBezTo>
                  <a:pt x="667" y="488"/>
                  <a:pt x="667" y="488"/>
                  <a:pt x="667" y="488"/>
                </a:cubicBezTo>
                <a:cubicBezTo>
                  <a:pt x="668" y="489"/>
                  <a:pt x="668" y="489"/>
                  <a:pt x="668" y="490"/>
                </a:cubicBezTo>
                <a:cubicBezTo>
                  <a:pt x="668" y="491"/>
                  <a:pt x="669" y="492"/>
                  <a:pt x="669" y="492"/>
                </a:cubicBezTo>
                <a:cubicBezTo>
                  <a:pt x="669" y="493"/>
                  <a:pt x="670" y="494"/>
                  <a:pt x="670" y="495"/>
                </a:cubicBezTo>
                <a:lnTo>
                  <a:pt x="670" y="496"/>
                </a:lnTo>
                <a:cubicBezTo>
                  <a:pt x="670" y="497"/>
                  <a:pt x="670" y="497"/>
                  <a:pt x="670" y="497"/>
                </a:cubicBezTo>
                <a:cubicBezTo>
                  <a:pt x="671" y="498"/>
                  <a:pt x="671" y="499"/>
                  <a:pt x="671" y="500"/>
                </a:cubicBezTo>
                <a:lnTo>
                  <a:pt x="671" y="501"/>
                </a:lnTo>
                <a:cubicBezTo>
                  <a:pt x="671" y="502"/>
                  <a:pt x="671" y="503"/>
                  <a:pt x="671" y="503"/>
                </a:cubicBezTo>
                <a:cubicBezTo>
                  <a:pt x="671" y="504"/>
                  <a:pt x="671" y="504"/>
                  <a:pt x="671" y="50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3F525A8C-BE75-4E45-9BD4-72FE323BC6C5}"/>
              </a:ext>
            </a:extLst>
          </p:cNvPr>
          <p:cNvSpPr/>
          <p:nvPr/>
        </p:nvSpPr>
        <p:spPr>
          <a:xfrm>
            <a:off x="1947849" y="1089378"/>
            <a:ext cx="38772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8" h="1327">
                <a:moveTo>
                  <a:pt x="891" y="1050"/>
                </a:moveTo>
                <a:lnTo>
                  <a:pt x="539" y="1050"/>
                </a:lnTo>
                <a:lnTo>
                  <a:pt x="111" y="1050"/>
                </a:lnTo>
                <a:cubicBezTo>
                  <a:pt x="153" y="983"/>
                  <a:pt x="182" y="895"/>
                  <a:pt x="198" y="787"/>
                </a:cubicBezTo>
                <a:cubicBezTo>
                  <a:pt x="215" y="675"/>
                  <a:pt x="214" y="563"/>
                  <a:pt x="210" y="488"/>
                </a:cubicBezTo>
                <a:lnTo>
                  <a:pt x="209" y="471"/>
                </a:lnTo>
                <a:cubicBezTo>
                  <a:pt x="208" y="439"/>
                  <a:pt x="206" y="414"/>
                  <a:pt x="205" y="400"/>
                </a:cubicBezTo>
                <a:cubicBezTo>
                  <a:pt x="203" y="379"/>
                  <a:pt x="204" y="358"/>
                  <a:pt x="209" y="338"/>
                </a:cubicBezTo>
                <a:cubicBezTo>
                  <a:pt x="225" y="268"/>
                  <a:pt x="266" y="204"/>
                  <a:pt x="324" y="158"/>
                </a:cubicBezTo>
                <a:cubicBezTo>
                  <a:pt x="383" y="111"/>
                  <a:pt x="458" y="86"/>
                  <a:pt x="534" y="86"/>
                </a:cubicBezTo>
                <a:cubicBezTo>
                  <a:pt x="696" y="86"/>
                  <a:pt x="834" y="197"/>
                  <a:pt x="863" y="350"/>
                </a:cubicBezTo>
                <a:cubicBezTo>
                  <a:pt x="865" y="364"/>
                  <a:pt x="866" y="380"/>
                  <a:pt x="865" y="397"/>
                </a:cubicBezTo>
                <a:cubicBezTo>
                  <a:pt x="863" y="419"/>
                  <a:pt x="861" y="451"/>
                  <a:pt x="860" y="481"/>
                </a:cubicBezTo>
                <a:cubicBezTo>
                  <a:pt x="857" y="555"/>
                  <a:pt x="857" y="667"/>
                  <a:pt x="875" y="780"/>
                </a:cubicBezTo>
                <a:cubicBezTo>
                  <a:pt x="893" y="890"/>
                  <a:pt x="924" y="980"/>
                  <a:pt x="967" y="1050"/>
                </a:cubicBezTo>
                <a:close/>
                <a:moveTo>
                  <a:pt x="692" y="1194"/>
                </a:moveTo>
                <a:cubicBezTo>
                  <a:pt x="647" y="1224"/>
                  <a:pt x="594" y="1240"/>
                  <a:pt x="539" y="1240"/>
                </a:cubicBezTo>
                <a:cubicBezTo>
                  <a:pt x="484" y="1240"/>
                  <a:pt x="432" y="1224"/>
                  <a:pt x="387" y="1194"/>
                </a:cubicBezTo>
                <a:cubicBezTo>
                  <a:pt x="363" y="1178"/>
                  <a:pt x="342" y="1158"/>
                  <a:pt x="324" y="1136"/>
                </a:cubicBezTo>
                <a:lnTo>
                  <a:pt x="539" y="1136"/>
                </a:lnTo>
                <a:lnTo>
                  <a:pt x="754" y="1136"/>
                </a:lnTo>
                <a:cubicBezTo>
                  <a:pt x="737" y="1158"/>
                  <a:pt x="716" y="1178"/>
                  <a:pt x="692" y="1194"/>
                </a:cubicBezTo>
                <a:close/>
                <a:moveTo>
                  <a:pt x="1065" y="1038"/>
                </a:moveTo>
                <a:cubicBezTo>
                  <a:pt x="1014" y="977"/>
                  <a:pt x="979" y="885"/>
                  <a:pt x="960" y="766"/>
                </a:cubicBezTo>
                <a:cubicBezTo>
                  <a:pt x="944" y="661"/>
                  <a:pt x="943" y="555"/>
                  <a:pt x="946" y="485"/>
                </a:cubicBezTo>
                <a:cubicBezTo>
                  <a:pt x="947" y="456"/>
                  <a:pt x="949" y="424"/>
                  <a:pt x="951" y="403"/>
                </a:cubicBezTo>
                <a:cubicBezTo>
                  <a:pt x="952" y="379"/>
                  <a:pt x="951" y="356"/>
                  <a:pt x="947" y="334"/>
                </a:cubicBezTo>
                <a:cubicBezTo>
                  <a:pt x="911" y="140"/>
                  <a:pt x="737" y="0"/>
                  <a:pt x="534" y="0"/>
                </a:cubicBezTo>
                <a:cubicBezTo>
                  <a:pt x="439" y="0"/>
                  <a:pt x="345" y="32"/>
                  <a:pt x="270" y="90"/>
                </a:cubicBezTo>
                <a:cubicBezTo>
                  <a:pt x="197" y="148"/>
                  <a:pt x="145" y="230"/>
                  <a:pt x="125" y="319"/>
                </a:cubicBezTo>
                <a:cubicBezTo>
                  <a:pt x="118" y="347"/>
                  <a:pt x="116" y="377"/>
                  <a:pt x="119" y="407"/>
                </a:cubicBezTo>
                <a:cubicBezTo>
                  <a:pt x="120" y="422"/>
                  <a:pt x="122" y="453"/>
                  <a:pt x="124" y="492"/>
                </a:cubicBezTo>
                <a:lnTo>
                  <a:pt x="124" y="509"/>
                </a:lnTo>
                <a:lnTo>
                  <a:pt x="125" y="510"/>
                </a:lnTo>
                <a:cubicBezTo>
                  <a:pt x="128" y="579"/>
                  <a:pt x="127" y="677"/>
                  <a:pt x="113" y="774"/>
                </a:cubicBezTo>
                <a:cubicBezTo>
                  <a:pt x="95" y="892"/>
                  <a:pt x="62" y="980"/>
                  <a:pt x="14" y="1038"/>
                </a:cubicBezTo>
                <a:cubicBezTo>
                  <a:pt x="-1" y="1056"/>
                  <a:pt x="-4" y="1080"/>
                  <a:pt x="6" y="1101"/>
                </a:cubicBezTo>
                <a:cubicBezTo>
                  <a:pt x="15" y="1122"/>
                  <a:pt x="36" y="1136"/>
                  <a:pt x="60" y="1136"/>
                </a:cubicBezTo>
                <a:lnTo>
                  <a:pt x="223" y="1136"/>
                </a:lnTo>
                <a:cubicBezTo>
                  <a:pt x="250" y="1188"/>
                  <a:pt x="289" y="1232"/>
                  <a:pt x="339" y="1266"/>
                </a:cubicBezTo>
                <a:cubicBezTo>
                  <a:pt x="398" y="1306"/>
                  <a:pt x="467" y="1327"/>
                  <a:pt x="539" y="1327"/>
                </a:cubicBezTo>
                <a:cubicBezTo>
                  <a:pt x="611" y="1327"/>
                  <a:pt x="681" y="1306"/>
                  <a:pt x="740" y="1266"/>
                </a:cubicBezTo>
                <a:cubicBezTo>
                  <a:pt x="789" y="1232"/>
                  <a:pt x="829" y="1188"/>
                  <a:pt x="855" y="1136"/>
                </a:cubicBezTo>
                <a:lnTo>
                  <a:pt x="1018" y="1136"/>
                </a:lnTo>
                <a:cubicBezTo>
                  <a:pt x="1042" y="1136"/>
                  <a:pt x="1062" y="1123"/>
                  <a:pt x="1072" y="1102"/>
                </a:cubicBezTo>
                <a:cubicBezTo>
                  <a:pt x="1082" y="1081"/>
                  <a:pt x="1079" y="1056"/>
                  <a:pt x="1065" y="10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8EE48804-B666-324C-8336-1A3962062B8B}"/>
              </a:ext>
            </a:extLst>
          </p:cNvPr>
          <p:cNvSpPr/>
          <p:nvPr/>
        </p:nvSpPr>
        <p:spPr>
          <a:xfrm>
            <a:off x="3355091" y="1129698"/>
            <a:ext cx="363959" cy="42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2" h="1170">
                <a:moveTo>
                  <a:pt x="531" y="787"/>
                </a:moveTo>
                <a:cubicBezTo>
                  <a:pt x="531" y="786"/>
                  <a:pt x="531" y="786"/>
                  <a:pt x="531" y="786"/>
                </a:cubicBezTo>
                <a:cubicBezTo>
                  <a:pt x="530" y="785"/>
                  <a:pt x="528" y="785"/>
                  <a:pt x="527" y="784"/>
                </a:cubicBezTo>
                <a:cubicBezTo>
                  <a:pt x="527" y="784"/>
                  <a:pt x="526" y="784"/>
                  <a:pt x="526" y="783"/>
                </a:cubicBezTo>
                <a:cubicBezTo>
                  <a:pt x="525" y="783"/>
                  <a:pt x="524" y="783"/>
                  <a:pt x="524" y="782"/>
                </a:cubicBezTo>
                <a:cubicBezTo>
                  <a:pt x="523" y="782"/>
                  <a:pt x="522" y="782"/>
                  <a:pt x="521" y="782"/>
                </a:cubicBezTo>
                <a:cubicBezTo>
                  <a:pt x="521" y="781"/>
                  <a:pt x="520" y="781"/>
                  <a:pt x="520" y="781"/>
                </a:cubicBezTo>
                <a:cubicBezTo>
                  <a:pt x="519" y="781"/>
                  <a:pt x="518" y="781"/>
                  <a:pt x="517" y="780"/>
                </a:cubicBezTo>
                <a:lnTo>
                  <a:pt x="516" y="780"/>
                </a:lnTo>
                <a:cubicBezTo>
                  <a:pt x="515" y="780"/>
                  <a:pt x="514" y="780"/>
                  <a:pt x="513" y="780"/>
                </a:cubicBezTo>
                <a:cubicBezTo>
                  <a:pt x="513" y="780"/>
                  <a:pt x="512" y="780"/>
                  <a:pt x="512" y="779"/>
                </a:cubicBezTo>
                <a:cubicBezTo>
                  <a:pt x="511" y="779"/>
                  <a:pt x="510" y="779"/>
                  <a:pt x="509" y="779"/>
                </a:cubicBezTo>
                <a:cubicBezTo>
                  <a:pt x="509" y="779"/>
                  <a:pt x="508" y="779"/>
                  <a:pt x="507" y="779"/>
                </a:cubicBezTo>
                <a:cubicBezTo>
                  <a:pt x="507" y="779"/>
                  <a:pt x="506" y="779"/>
                  <a:pt x="505" y="779"/>
                </a:cubicBezTo>
                <a:cubicBezTo>
                  <a:pt x="505" y="779"/>
                  <a:pt x="504" y="779"/>
                  <a:pt x="503" y="779"/>
                </a:cubicBezTo>
                <a:cubicBezTo>
                  <a:pt x="503" y="780"/>
                  <a:pt x="502" y="780"/>
                  <a:pt x="501" y="780"/>
                </a:cubicBezTo>
                <a:cubicBezTo>
                  <a:pt x="501" y="780"/>
                  <a:pt x="500" y="780"/>
                  <a:pt x="499" y="780"/>
                </a:cubicBezTo>
                <a:cubicBezTo>
                  <a:pt x="498" y="780"/>
                  <a:pt x="498" y="780"/>
                  <a:pt x="497" y="780"/>
                </a:cubicBezTo>
                <a:cubicBezTo>
                  <a:pt x="497" y="781"/>
                  <a:pt x="496" y="781"/>
                  <a:pt x="495" y="781"/>
                </a:cubicBezTo>
                <a:cubicBezTo>
                  <a:pt x="494" y="781"/>
                  <a:pt x="494" y="781"/>
                  <a:pt x="493" y="782"/>
                </a:cubicBezTo>
                <a:cubicBezTo>
                  <a:pt x="493" y="782"/>
                  <a:pt x="492" y="782"/>
                  <a:pt x="491" y="782"/>
                </a:cubicBezTo>
                <a:cubicBezTo>
                  <a:pt x="490" y="783"/>
                  <a:pt x="490" y="783"/>
                  <a:pt x="489" y="783"/>
                </a:cubicBezTo>
                <a:cubicBezTo>
                  <a:pt x="488" y="784"/>
                  <a:pt x="488" y="784"/>
                  <a:pt x="487" y="784"/>
                </a:cubicBezTo>
                <a:cubicBezTo>
                  <a:pt x="486" y="785"/>
                  <a:pt x="485" y="785"/>
                  <a:pt x="484" y="786"/>
                </a:cubicBezTo>
                <a:cubicBezTo>
                  <a:pt x="483" y="786"/>
                  <a:pt x="483" y="786"/>
                  <a:pt x="483" y="786"/>
                </a:cubicBezTo>
                <a:lnTo>
                  <a:pt x="139" y="1013"/>
                </a:lnTo>
                <a:lnTo>
                  <a:pt x="507" y="153"/>
                </a:lnTo>
                <a:lnTo>
                  <a:pt x="874" y="1012"/>
                </a:lnTo>
                <a:close/>
                <a:moveTo>
                  <a:pt x="1003" y="1153"/>
                </a:moveTo>
                <a:cubicBezTo>
                  <a:pt x="1004" y="1153"/>
                  <a:pt x="1005" y="1152"/>
                  <a:pt x="1005" y="1151"/>
                </a:cubicBezTo>
                <a:cubicBezTo>
                  <a:pt x="1006" y="1150"/>
                  <a:pt x="1007" y="1149"/>
                  <a:pt x="1007" y="1148"/>
                </a:cubicBezTo>
                <a:cubicBezTo>
                  <a:pt x="1007" y="1147"/>
                  <a:pt x="1008" y="1147"/>
                  <a:pt x="1008" y="1147"/>
                </a:cubicBezTo>
                <a:cubicBezTo>
                  <a:pt x="1008" y="1146"/>
                  <a:pt x="1008" y="1146"/>
                  <a:pt x="1008" y="1145"/>
                </a:cubicBezTo>
                <a:cubicBezTo>
                  <a:pt x="1010" y="1142"/>
                  <a:pt x="1011" y="1139"/>
                  <a:pt x="1012" y="1136"/>
                </a:cubicBezTo>
                <a:lnTo>
                  <a:pt x="1012" y="1135"/>
                </a:lnTo>
                <a:cubicBezTo>
                  <a:pt x="1012" y="1134"/>
                  <a:pt x="1012" y="1134"/>
                  <a:pt x="1012" y="1133"/>
                </a:cubicBezTo>
                <a:cubicBezTo>
                  <a:pt x="1012" y="1132"/>
                  <a:pt x="1012" y="1131"/>
                  <a:pt x="1012" y="1131"/>
                </a:cubicBezTo>
                <a:cubicBezTo>
                  <a:pt x="1012" y="1130"/>
                  <a:pt x="1012" y="1130"/>
                  <a:pt x="1012" y="1129"/>
                </a:cubicBezTo>
                <a:cubicBezTo>
                  <a:pt x="1012" y="1128"/>
                  <a:pt x="1013" y="1128"/>
                  <a:pt x="1012" y="1127"/>
                </a:cubicBezTo>
                <a:cubicBezTo>
                  <a:pt x="1012" y="1126"/>
                  <a:pt x="1012" y="1126"/>
                  <a:pt x="1012" y="1126"/>
                </a:cubicBezTo>
                <a:cubicBezTo>
                  <a:pt x="1012" y="1122"/>
                  <a:pt x="1012" y="1119"/>
                  <a:pt x="1011" y="1116"/>
                </a:cubicBezTo>
                <a:cubicBezTo>
                  <a:pt x="1011" y="1115"/>
                  <a:pt x="1011" y="1115"/>
                  <a:pt x="1011" y="1114"/>
                </a:cubicBezTo>
                <a:cubicBezTo>
                  <a:pt x="1011" y="1114"/>
                  <a:pt x="1010" y="1114"/>
                  <a:pt x="1010" y="1113"/>
                </a:cubicBezTo>
                <a:cubicBezTo>
                  <a:pt x="1010" y="1112"/>
                  <a:pt x="1009" y="1111"/>
                  <a:pt x="1009" y="1110"/>
                </a:cubicBezTo>
                <a:lnTo>
                  <a:pt x="546" y="26"/>
                </a:lnTo>
                <a:lnTo>
                  <a:pt x="546" y="25"/>
                </a:lnTo>
                <a:cubicBezTo>
                  <a:pt x="545" y="24"/>
                  <a:pt x="545" y="24"/>
                  <a:pt x="545" y="23"/>
                </a:cubicBezTo>
                <a:cubicBezTo>
                  <a:pt x="544" y="22"/>
                  <a:pt x="544" y="22"/>
                  <a:pt x="544" y="21"/>
                </a:cubicBezTo>
                <a:cubicBezTo>
                  <a:pt x="543" y="21"/>
                  <a:pt x="543" y="20"/>
                  <a:pt x="542" y="19"/>
                </a:cubicBezTo>
                <a:cubicBezTo>
                  <a:pt x="542" y="19"/>
                  <a:pt x="542" y="18"/>
                  <a:pt x="541" y="18"/>
                </a:cubicBezTo>
                <a:cubicBezTo>
                  <a:pt x="541" y="17"/>
                  <a:pt x="540" y="17"/>
                  <a:pt x="540" y="16"/>
                </a:cubicBezTo>
                <a:cubicBezTo>
                  <a:pt x="539" y="15"/>
                  <a:pt x="539" y="15"/>
                  <a:pt x="539" y="14"/>
                </a:cubicBezTo>
                <a:cubicBezTo>
                  <a:pt x="538" y="14"/>
                  <a:pt x="538" y="13"/>
                  <a:pt x="537" y="13"/>
                </a:cubicBezTo>
                <a:cubicBezTo>
                  <a:pt x="537" y="12"/>
                  <a:pt x="536" y="12"/>
                  <a:pt x="536" y="11"/>
                </a:cubicBezTo>
                <a:cubicBezTo>
                  <a:pt x="535" y="11"/>
                  <a:pt x="535" y="10"/>
                  <a:pt x="534" y="10"/>
                </a:cubicBezTo>
                <a:cubicBezTo>
                  <a:pt x="534" y="10"/>
                  <a:pt x="533" y="9"/>
                  <a:pt x="532" y="9"/>
                </a:cubicBezTo>
                <a:cubicBezTo>
                  <a:pt x="532" y="8"/>
                  <a:pt x="531" y="8"/>
                  <a:pt x="531" y="8"/>
                </a:cubicBezTo>
                <a:cubicBezTo>
                  <a:pt x="530" y="7"/>
                  <a:pt x="529" y="7"/>
                  <a:pt x="529" y="6"/>
                </a:cubicBezTo>
                <a:cubicBezTo>
                  <a:pt x="528" y="6"/>
                  <a:pt x="528" y="6"/>
                  <a:pt x="527" y="5"/>
                </a:cubicBezTo>
                <a:cubicBezTo>
                  <a:pt x="526" y="5"/>
                  <a:pt x="526" y="5"/>
                  <a:pt x="525" y="4"/>
                </a:cubicBezTo>
                <a:lnTo>
                  <a:pt x="524" y="4"/>
                </a:lnTo>
                <a:cubicBezTo>
                  <a:pt x="523" y="4"/>
                  <a:pt x="523" y="4"/>
                  <a:pt x="523" y="3"/>
                </a:cubicBezTo>
                <a:cubicBezTo>
                  <a:pt x="522" y="3"/>
                  <a:pt x="522" y="3"/>
                  <a:pt x="521" y="3"/>
                </a:cubicBezTo>
                <a:cubicBezTo>
                  <a:pt x="520" y="2"/>
                  <a:pt x="520" y="2"/>
                  <a:pt x="519" y="2"/>
                </a:cubicBezTo>
                <a:cubicBezTo>
                  <a:pt x="518" y="2"/>
                  <a:pt x="518" y="2"/>
                  <a:pt x="517" y="2"/>
                </a:cubicBezTo>
                <a:cubicBezTo>
                  <a:pt x="516" y="1"/>
                  <a:pt x="516" y="1"/>
                  <a:pt x="515" y="1"/>
                </a:cubicBezTo>
                <a:cubicBezTo>
                  <a:pt x="514" y="1"/>
                  <a:pt x="514" y="1"/>
                  <a:pt x="513" y="1"/>
                </a:cubicBezTo>
                <a:cubicBezTo>
                  <a:pt x="512" y="1"/>
                  <a:pt x="512" y="0"/>
                  <a:pt x="511" y="0"/>
                </a:cubicBezTo>
                <a:cubicBezTo>
                  <a:pt x="510" y="0"/>
                  <a:pt x="510" y="0"/>
                  <a:pt x="509" y="0"/>
                </a:cubicBezTo>
                <a:cubicBezTo>
                  <a:pt x="508" y="0"/>
                  <a:pt x="507" y="0"/>
                  <a:pt x="507" y="0"/>
                </a:cubicBezTo>
                <a:cubicBezTo>
                  <a:pt x="506" y="0"/>
                  <a:pt x="505" y="0"/>
                  <a:pt x="505" y="0"/>
                </a:cubicBezTo>
                <a:cubicBezTo>
                  <a:pt x="504" y="0"/>
                  <a:pt x="503" y="0"/>
                  <a:pt x="503" y="0"/>
                </a:cubicBezTo>
                <a:cubicBezTo>
                  <a:pt x="502" y="0"/>
                  <a:pt x="501" y="1"/>
                  <a:pt x="500" y="1"/>
                </a:cubicBezTo>
                <a:cubicBezTo>
                  <a:pt x="500" y="1"/>
                  <a:pt x="499" y="1"/>
                  <a:pt x="498" y="1"/>
                </a:cubicBezTo>
                <a:cubicBezTo>
                  <a:pt x="498" y="1"/>
                  <a:pt x="497" y="1"/>
                  <a:pt x="496" y="2"/>
                </a:cubicBezTo>
                <a:cubicBezTo>
                  <a:pt x="496" y="2"/>
                  <a:pt x="495" y="2"/>
                  <a:pt x="494" y="2"/>
                </a:cubicBezTo>
                <a:cubicBezTo>
                  <a:pt x="494" y="2"/>
                  <a:pt x="493" y="2"/>
                  <a:pt x="493" y="3"/>
                </a:cubicBezTo>
                <a:cubicBezTo>
                  <a:pt x="492" y="3"/>
                  <a:pt x="491" y="3"/>
                  <a:pt x="490" y="3"/>
                </a:cubicBezTo>
                <a:cubicBezTo>
                  <a:pt x="490" y="4"/>
                  <a:pt x="490" y="4"/>
                  <a:pt x="490" y="4"/>
                </a:cubicBezTo>
                <a:cubicBezTo>
                  <a:pt x="489" y="4"/>
                  <a:pt x="489" y="4"/>
                  <a:pt x="489" y="4"/>
                </a:cubicBezTo>
                <a:cubicBezTo>
                  <a:pt x="488" y="5"/>
                  <a:pt x="487" y="5"/>
                  <a:pt x="486" y="5"/>
                </a:cubicBezTo>
                <a:cubicBezTo>
                  <a:pt x="486" y="6"/>
                  <a:pt x="485" y="6"/>
                  <a:pt x="485" y="6"/>
                </a:cubicBezTo>
                <a:cubicBezTo>
                  <a:pt x="484" y="7"/>
                  <a:pt x="483" y="7"/>
                  <a:pt x="483" y="8"/>
                </a:cubicBezTo>
                <a:cubicBezTo>
                  <a:pt x="482" y="8"/>
                  <a:pt x="482" y="8"/>
                  <a:pt x="481" y="9"/>
                </a:cubicBezTo>
                <a:cubicBezTo>
                  <a:pt x="480" y="9"/>
                  <a:pt x="480" y="10"/>
                  <a:pt x="479" y="10"/>
                </a:cubicBezTo>
                <a:lnTo>
                  <a:pt x="478" y="11"/>
                </a:lnTo>
                <a:cubicBezTo>
                  <a:pt x="477" y="12"/>
                  <a:pt x="477" y="12"/>
                  <a:pt x="476" y="13"/>
                </a:cubicBezTo>
                <a:lnTo>
                  <a:pt x="475" y="14"/>
                </a:lnTo>
                <a:cubicBezTo>
                  <a:pt x="474" y="15"/>
                  <a:pt x="474" y="15"/>
                  <a:pt x="474" y="16"/>
                </a:cubicBezTo>
                <a:cubicBezTo>
                  <a:pt x="473" y="17"/>
                  <a:pt x="473" y="17"/>
                  <a:pt x="472" y="18"/>
                </a:cubicBezTo>
                <a:lnTo>
                  <a:pt x="471" y="19"/>
                </a:lnTo>
                <a:cubicBezTo>
                  <a:pt x="471" y="20"/>
                  <a:pt x="470" y="21"/>
                  <a:pt x="470" y="21"/>
                </a:cubicBezTo>
                <a:cubicBezTo>
                  <a:pt x="470" y="22"/>
                  <a:pt x="469" y="22"/>
                  <a:pt x="469" y="23"/>
                </a:cubicBezTo>
                <a:cubicBezTo>
                  <a:pt x="468" y="24"/>
                  <a:pt x="468" y="24"/>
                  <a:pt x="468" y="25"/>
                </a:cubicBezTo>
                <a:cubicBezTo>
                  <a:pt x="468" y="26"/>
                  <a:pt x="467" y="26"/>
                  <a:pt x="467" y="26"/>
                </a:cubicBezTo>
                <a:lnTo>
                  <a:pt x="3" y="1110"/>
                </a:lnTo>
                <a:cubicBezTo>
                  <a:pt x="3" y="1111"/>
                  <a:pt x="2" y="1112"/>
                  <a:pt x="2" y="1114"/>
                </a:cubicBezTo>
                <a:cubicBezTo>
                  <a:pt x="2" y="1115"/>
                  <a:pt x="2" y="1115"/>
                  <a:pt x="1" y="1115"/>
                </a:cubicBezTo>
                <a:cubicBezTo>
                  <a:pt x="1" y="1117"/>
                  <a:pt x="0" y="1120"/>
                  <a:pt x="0" y="1122"/>
                </a:cubicBezTo>
                <a:cubicBezTo>
                  <a:pt x="0" y="1123"/>
                  <a:pt x="0" y="1124"/>
                  <a:pt x="0" y="1126"/>
                </a:cubicBezTo>
                <a:lnTo>
                  <a:pt x="0" y="1127"/>
                </a:lnTo>
                <a:cubicBezTo>
                  <a:pt x="0" y="1127"/>
                  <a:pt x="0" y="1128"/>
                  <a:pt x="0" y="1129"/>
                </a:cubicBezTo>
                <a:cubicBezTo>
                  <a:pt x="0" y="1130"/>
                  <a:pt x="0" y="1130"/>
                  <a:pt x="0" y="1131"/>
                </a:cubicBezTo>
                <a:cubicBezTo>
                  <a:pt x="0" y="1131"/>
                  <a:pt x="0" y="1132"/>
                  <a:pt x="0" y="1133"/>
                </a:cubicBezTo>
                <a:cubicBezTo>
                  <a:pt x="0" y="1133"/>
                  <a:pt x="0" y="1134"/>
                  <a:pt x="1" y="1135"/>
                </a:cubicBezTo>
                <a:lnTo>
                  <a:pt x="1" y="1136"/>
                </a:lnTo>
                <a:cubicBezTo>
                  <a:pt x="1" y="1137"/>
                  <a:pt x="1" y="1138"/>
                  <a:pt x="2" y="1139"/>
                </a:cubicBezTo>
                <a:lnTo>
                  <a:pt x="2" y="1140"/>
                </a:lnTo>
                <a:cubicBezTo>
                  <a:pt x="2" y="1142"/>
                  <a:pt x="3" y="1144"/>
                  <a:pt x="4" y="1146"/>
                </a:cubicBezTo>
                <a:cubicBezTo>
                  <a:pt x="4" y="1146"/>
                  <a:pt x="4" y="1147"/>
                  <a:pt x="5" y="1147"/>
                </a:cubicBezTo>
                <a:lnTo>
                  <a:pt x="5" y="1148"/>
                </a:lnTo>
                <a:cubicBezTo>
                  <a:pt x="6" y="1149"/>
                  <a:pt x="6" y="1150"/>
                  <a:pt x="7" y="1151"/>
                </a:cubicBezTo>
                <a:cubicBezTo>
                  <a:pt x="8" y="1152"/>
                  <a:pt x="8" y="1152"/>
                  <a:pt x="9" y="1153"/>
                </a:cubicBezTo>
                <a:cubicBezTo>
                  <a:pt x="9" y="1154"/>
                  <a:pt x="9" y="1154"/>
                  <a:pt x="10" y="1154"/>
                </a:cubicBezTo>
                <a:cubicBezTo>
                  <a:pt x="10" y="1155"/>
                  <a:pt x="11" y="1156"/>
                  <a:pt x="12" y="1157"/>
                </a:cubicBezTo>
                <a:cubicBezTo>
                  <a:pt x="13" y="1158"/>
                  <a:pt x="14" y="1159"/>
                  <a:pt x="15" y="1160"/>
                </a:cubicBezTo>
                <a:cubicBezTo>
                  <a:pt x="17" y="1162"/>
                  <a:pt x="19" y="1163"/>
                  <a:pt x="22" y="1164"/>
                </a:cubicBezTo>
                <a:cubicBezTo>
                  <a:pt x="22" y="1165"/>
                  <a:pt x="22" y="1165"/>
                  <a:pt x="22" y="1165"/>
                </a:cubicBezTo>
                <a:cubicBezTo>
                  <a:pt x="23" y="1165"/>
                  <a:pt x="25" y="1166"/>
                  <a:pt x="26" y="1167"/>
                </a:cubicBezTo>
                <a:cubicBezTo>
                  <a:pt x="28" y="1167"/>
                  <a:pt x="29" y="1168"/>
                  <a:pt x="30" y="1168"/>
                </a:cubicBezTo>
                <a:cubicBezTo>
                  <a:pt x="31" y="1168"/>
                  <a:pt x="33" y="1169"/>
                  <a:pt x="34" y="1169"/>
                </a:cubicBezTo>
                <a:lnTo>
                  <a:pt x="35" y="1169"/>
                </a:lnTo>
                <a:cubicBezTo>
                  <a:pt x="36" y="1169"/>
                  <a:pt x="37" y="1170"/>
                  <a:pt x="38" y="1170"/>
                </a:cubicBezTo>
                <a:cubicBezTo>
                  <a:pt x="39" y="1170"/>
                  <a:pt x="39" y="1170"/>
                  <a:pt x="39" y="1170"/>
                </a:cubicBezTo>
                <a:cubicBezTo>
                  <a:pt x="40" y="1170"/>
                  <a:pt x="41" y="1170"/>
                  <a:pt x="42" y="1170"/>
                </a:cubicBezTo>
                <a:lnTo>
                  <a:pt x="43" y="1170"/>
                </a:lnTo>
                <a:cubicBezTo>
                  <a:pt x="44" y="1170"/>
                  <a:pt x="45" y="1170"/>
                  <a:pt x="47" y="1170"/>
                </a:cubicBezTo>
                <a:cubicBezTo>
                  <a:pt x="52" y="1169"/>
                  <a:pt x="57" y="1168"/>
                  <a:pt x="62" y="1165"/>
                </a:cubicBezTo>
                <a:cubicBezTo>
                  <a:pt x="63" y="1165"/>
                  <a:pt x="63" y="1165"/>
                  <a:pt x="64" y="1165"/>
                </a:cubicBezTo>
                <a:lnTo>
                  <a:pt x="64" y="1164"/>
                </a:lnTo>
                <a:cubicBezTo>
                  <a:pt x="65" y="1164"/>
                  <a:pt x="66" y="1164"/>
                  <a:pt x="66" y="1163"/>
                </a:cubicBezTo>
                <a:lnTo>
                  <a:pt x="507" y="874"/>
                </a:lnTo>
                <a:lnTo>
                  <a:pt x="946" y="1163"/>
                </a:lnTo>
                <a:cubicBezTo>
                  <a:pt x="946" y="1163"/>
                  <a:pt x="947" y="1164"/>
                  <a:pt x="948" y="1164"/>
                </a:cubicBezTo>
                <a:cubicBezTo>
                  <a:pt x="948" y="1164"/>
                  <a:pt x="948" y="1165"/>
                  <a:pt x="949" y="1165"/>
                </a:cubicBezTo>
                <a:lnTo>
                  <a:pt x="950" y="1165"/>
                </a:lnTo>
                <a:cubicBezTo>
                  <a:pt x="955" y="1168"/>
                  <a:pt x="960" y="1169"/>
                  <a:pt x="966" y="1170"/>
                </a:cubicBezTo>
                <a:cubicBezTo>
                  <a:pt x="967" y="1170"/>
                  <a:pt x="968" y="1170"/>
                  <a:pt x="969" y="1170"/>
                </a:cubicBezTo>
                <a:cubicBezTo>
                  <a:pt x="970" y="1170"/>
                  <a:pt x="970" y="1170"/>
                  <a:pt x="970" y="1170"/>
                </a:cubicBezTo>
                <a:cubicBezTo>
                  <a:pt x="971" y="1170"/>
                  <a:pt x="972" y="1170"/>
                  <a:pt x="973" y="1170"/>
                </a:cubicBezTo>
                <a:cubicBezTo>
                  <a:pt x="974" y="1170"/>
                  <a:pt x="974" y="1170"/>
                  <a:pt x="974" y="1170"/>
                </a:cubicBezTo>
                <a:cubicBezTo>
                  <a:pt x="975" y="1170"/>
                  <a:pt x="976" y="1169"/>
                  <a:pt x="978" y="1169"/>
                </a:cubicBezTo>
                <a:lnTo>
                  <a:pt x="979" y="1169"/>
                </a:lnTo>
                <a:cubicBezTo>
                  <a:pt x="980" y="1169"/>
                  <a:pt x="981" y="1169"/>
                  <a:pt x="982" y="1168"/>
                </a:cubicBezTo>
                <a:cubicBezTo>
                  <a:pt x="984" y="1168"/>
                  <a:pt x="985" y="1167"/>
                  <a:pt x="986" y="1167"/>
                </a:cubicBezTo>
                <a:lnTo>
                  <a:pt x="987" y="1167"/>
                </a:lnTo>
                <a:cubicBezTo>
                  <a:pt x="988" y="1166"/>
                  <a:pt x="989" y="1165"/>
                  <a:pt x="990" y="1165"/>
                </a:cubicBezTo>
                <a:cubicBezTo>
                  <a:pt x="990" y="1165"/>
                  <a:pt x="991" y="1165"/>
                  <a:pt x="991" y="1164"/>
                </a:cubicBezTo>
                <a:cubicBezTo>
                  <a:pt x="993" y="1163"/>
                  <a:pt x="995" y="1162"/>
                  <a:pt x="997" y="1160"/>
                </a:cubicBezTo>
                <a:lnTo>
                  <a:pt x="998" y="1160"/>
                </a:lnTo>
                <a:cubicBezTo>
                  <a:pt x="999" y="1159"/>
                  <a:pt x="999" y="1158"/>
                  <a:pt x="1000" y="1157"/>
                </a:cubicBezTo>
                <a:lnTo>
                  <a:pt x="1001" y="1157"/>
                </a:lnTo>
                <a:cubicBezTo>
                  <a:pt x="1001" y="1156"/>
                  <a:pt x="1002" y="1155"/>
                  <a:pt x="1003" y="11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59B145B1-E2CE-704C-BDF3-73A62E0E7F95}"/>
              </a:ext>
            </a:extLst>
          </p:cNvPr>
          <p:cNvSpPr/>
          <p:nvPr/>
        </p:nvSpPr>
        <p:spPr>
          <a:xfrm>
            <a:off x="2595850" y="1128618"/>
            <a:ext cx="486720" cy="42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53" h="1170">
                <a:moveTo>
                  <a:pt x="1217" y="587"/>
                </a:moveTo>
                <a:close/>
                <a:moveTo>
                  <a:pt x="260" y="650"/>
                </a:moveTo>
                <a:lnTo>
                  <a:pt x="677" y="1066"/>
                </a:lnTo>
                <a:lnTo>
                  <a:pt x="1093" y="649"/>
                </a:lnTo>
                <a:cubicBezTo>
                  <a:pt x="1094" y="649"/>
                  <a:pt x="1095" y="648"/>
                  <a:pt x="1096" y="647"/>
                </a:cubicBezTo>
                <a:lnTo>
                  <a:pt x="1186" y="557"/>
                </a:lnTo>
                <a:cubicBezTo>
                  <a:pt x="1238" y="505"/>
                  <a:pt x="1267" y="435"/>
                  <a:pt x="1267" y="362"/>
                </a:cubicBezTo>
                <a:cubicBezTo>
                  <a:pt x="1267" y="288"/>
                  <a:pt x="1238" y="219"/>
                  <a:pt x="1186" y="167"/>
                </a:cubicBezTo>
                <a:cubicBezTo>
                  <a:pt x="1134" y="115"/>
                  <a:pt x="1065" y="86"/>
                  <a:pt x="991" y="86"/>
                </a:cubicBezTo>
                <a:cubicBezTo>
                  <a:pt x="918" y="86"/>
                  <a:pt x="849" y="115"/>
                  <a:pt x="796" y="167"/>
                </a:cubicBezTo>
                <a:lnTo>
                  <a:pt x="707" y="256"/>
                </a:lnTo>
                <a:cubicBezTo>
                  <a:pt x="699" y="264"/>
                  <a:pt x="688" y="269"/>
                  <a:pt x="677" y="269"/>
                </a:cubicBezTo>
                <a:cubicBezTo>
                  <a:pt x="665" y="269"/>
                  <a:pt x="655" y="264"/>
                  <a:pt x="646" y="256"/>
                </a:cubicBezTo>
                <a:lnTo>
                  <a:pt x="557" y="167"/>
                </a:lnTo>
                <a:cubicBezTo>
                  <a:pt x="505" y="115"/>
                  <a:pt x="436" y="86"/>
                  <a:pt x="362" y="86"/>
                </a:cubicBezTo>
                <a:cubicBezTo>
                  <a:pt x="289" y="86"/>
                  <a:pt x="219" y="115"/>
                  <a:pt x="167" y="167"/>
                </a:cubicBezTo>
                <a:cubicBezTo>
                  <a:pt x="115" y="219"/>
                  <a:pt x="86" y="288"/>
                  <a:pt x="86" y="362"/>
                </a:cubicBezTo>
                <a:cubicBezTo>
                  <a:pt x="86" y="435"/>
                  <a:pt x="115" y="505"/>
                  <a:pt x="167" y="557"/>
                </a:cubicBezTo>
                <a:lnTo>
                  <a:pt x="258" y="647"/>
                </a:lnTo>
                <a:cubicBezTo>
                  <a:pt x="259" y="648"/>
                  <a:pt x="260" y="649"/>
                  <a:pt x="260" y="650"/>
                </a:cubicBezTo>
                <a:lnTo>
                  <a:pt x="677" y="1170"/>
                </a:lnTo>
                <a:cubicBezTo>
                  <a:pt x="666" y="1170"/>
                  <a:pt x="655" y="1166"/>
                  <a:pt x="646" y="1157"/>
                </a:cubicBezTo>
                <a:lnTo>
                  <a:pt x="197" y="708"/>
                </a:lnTo>
                <a:cubicBezTo>
                  <a:pt x="196" y="707"/>
                  <a:pt x="196" y="706"/>
                  <a:pt x="195" y="706"/>
                </a:cubicBezTo>
                <a:lnTo>
                  <a:pt x="106" y="618"/>
                </a:lnTo>
                <a:cubicBezTo>
                  <a:pt x="38" y="549"/>
                  <a:pt x="0" y="458"/>
                  <a:pt x="0" y="362"/>
                </a:cubicBezTo>
                <a:cubicBezTo>
                  <a:pt x="0" y="265"/>
                  <a:pt x="38" y="174"/>
                  <a:pt x="106" y="106"/>
                </a:cubicBezTo>
                <a:cubicBezTo>
                  <a:pt x="175" y="38"/>
                  <a:pt x="266" y="0"/>
                  <a:pt x="362" y="0"/>
                </a:cubicBezTo>
                <a:cubicBezTo>
                  <a:pt x="459" y="0"/>
                  <a:pt x="550" y="38"/>
                  <a:pt x="618" y="106"/>
                </a:cubicBezTo>
                <a:lnTo>
                  <a:pt x="677" y="165"/>
                </a:lnTo>
                <a:lnTo>
                  <a:pt x="736" y="106"/>
                </a:lnTo>
                <a:cubicBezTo>
                  <a:pt x="804" y="38"/>
                  <a:pt x="895" y="0"/>
                  <a:pt x="991" y="0"/>
                </a:cubicBezTo>
                <a:cubicBezTo>
                  <a:pt x="1088" y="0"/>
                  <a:pt x="1179" y="38"/>
                  <a:pt x="1247" y="106"/>
                </a:cubicBezTo>
                <a:cubicBezTo>
                  <a:pt x="1316" y="174"/>
                  <a:pt x="1353" y="265"/>
                  <a:pt x="1353" y="362"/>
                </a:cubicBezTo>
                <a:cubicBezTo>
                  <a:pt x="1353" y="458"/>
                  <a:pt x="1316" y="549"/>
                  <a:pt x="1247" y="618"/>
                </a:cubicBezTo>
                <a:lnTo>
                  <a:pt x="1159" y="706"/>
                </a:lnTo>
                <a:cubicBezTo>
                  <a:pt x="1158" y="706"/>
                  <a:pt x="1157" y="707"/>
                  <a:pt x="1156" y="708"/>
                </a:cubicBezTo>
                <a:lnTo>
                  <a:pt x="707" y="1157"/>
                </a:lnTo>
                <a:cubicBezTo>
                  <a:pt x="699" y="1166"/>
                  <a:pt x="688" y="1170"/>
                  <a:pt x="677" y="117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6E47BFFB-6193-9B42-95B5-6EEEB1B97F89}"/>
              </a:ext>
            </a:extLst>
          </p:cNvPr>
          <p:cNvSpPr/>
          <p:nvPr/>
        </p:nvSpPr>
        <p:spPr>
          <a:xfrm>
            <a:off x="5447050" y="1136178"/>
            <a:ext cx="364320" cy="40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128">
                <a:moveTo>
                  <a:pt x="927" y="884"/>
                </a:moveTo>
                <a:lnTo>
                  <a:pt x="868" y="884"/>
                </a:lnTo>
                <a:lnTo>
                  <a:pt x="868" y="705"/>
                </a:lnTo>
                <a:cubicBezTo>
                  <a:pt x="868" y="676"/>
                  <a:pt x="844" y="651"/>
                  <a:pt x="813" y="651"/>
                </a:cubicBezTo>
                <a:lnTo>
                  <a:pt x="209" y="651"/>
                </a:lnTo>
                <a:cubicBezTo>
                  <a:pt x="179" y="651"/>
                  <a:pt x="155" y="676"/>
                  <a:pt x="155" y="705"/>
                </a:cubicBezTo>
                <a:lnTo>
                  <a:pt x="155" y="884"/>
                </a:lnTo>
                <a:lnTo>
                  <a:pt x="86" y="884"/>
                </a:lnTo>
                <a:lnTo>
                  <a:pt x="86" y="350"/>
                </a:lnTo>
                <a:lnTo>
                  <a:pt x="209" y="350"/>
                </a:lnTo>
                <a:lnTo>
                  <a:pt x="813" y="350"/>
                </a:lnTo>
                <a:lnTo>
                  <a:pt x="927" y="350"/>
                </a:lnTo>
                <a:close/>
                <a:moveTo>
                  <a:pt x="782" y="1042"/>
                </a:moveTo>
                <a:lnTo>
                  <a:pt x="241" y="1042"/>
                </a:lnTo>
                <a:lnTo>
                  <a:pt x="241" y="737"/>
                </a:lnTo>
                <a:lnTo>
                  <a:pt x="782" y="737"/>
                </a:lnTo>
                <a:close/>
                <a:moveTo>
                  <a:pt x="241" y="86"/>
                </a:moveTo>
                <a:lnTo>
                  <a:pt x="782" y="86"/>
                </a:lnTo>
                <a:lnTo>
                  <a:pt x="782" y="264"/>
                </a:lnTo>
                <a:lnTo>
                  <a:pt x="241" y="264"/>
                </a:lnTo>
                <a:close/>
                <a:moveTo>
                  <a:pt x="952" y="264"/>
                </a:moveTo>
                <a:lnTo>
                  <a:pt x="868" y="264"/>
                </a:lnTo>
                <a:lnTo>
                  <a:pt x="868" y="51"/>
                </a:lnTo>
                <a:cubicBezTo>
                  <a:pt x="868" y="22"/>
                  <a:pt x="844" y="0"/>
                  <a:pt x="813" y="0"/>
                </a:cubicBezTo>
                <a:lnTo>
                  <a:pt x="209" y="0"/>
                </a:lnTo>
                <a:cubicBezTo>
                  <a:pt x="179" y="0"/>
                  <a:pt x="155" y="22"/>
                  <a:pt x="155" y="51"/>
                </a:cubicBezTo>
                <a:lnTo>
                  <a:pt x="155" y="264"/>
                </a:lnTo>
                <a:lnTo>
                  <a:pt x="60" y="264"/>
                </a:lnTo>
                <a:cubicBezTo>
                  <a:pt x="27" y="264"/>
                  <a:pt x="0" y="291"/>
                  <a:pt x="0" y="324"/>
                </a:cubicBezTo>
                <a:lnTo>
                  <a:pt x="0" y="910"/>
                </a:lnTo>
                <a:cubicBezTo>
                  <a:pt x="0" y="943"/>
                  <a:pt x="27" y="971"/>
                  <a:pt x="60" y="971"/>
                </a:cubicBezTo>
                <a:lnTo>
                  <a:pt x="155" y="971"/>
                </a:lnTo>
                <a:lnTo>
                  <a:pt x="155" y="1074"/>
                </a:lnTo>
                <a:cubicBezTo>
                  <a:pt x="155" y="1104"/>
                  <a:pt x="179" y="1128"/>
                  <a:pt x="209" y="1128"/>
                </a:cubicBezTo>
                <a:lnTo>
                  <a:pt x="813" y="1128"/>
                </a:lnTo>
                <a:cubicBezTo>
                  <a:pt x="844" y="1128"/>
                  <a:pt x="868" y="1104"/>
                  <a:pt x="868" y="1074"/>
                </a:cubicBezTo>
                <a:lnTo>
                  <a:pt x="868" y="971"/>
                </a:lnTo>
                <a:lnTo>
                  <a:pt x="952" y="971"/>
                </a:lnTo>
                <a:cubicBezTo>
                  <a:pt x="986" y="971"/>
                  <a:pt x="1013" y="943"/>
                  <a:pt x="1013" y="910"/>
                </a:cubicBezTo>
                <a:lnTo>
                  <a:pt x="1013" y="324"/>
                </a:lnTo>
                <a:cubicBezTo>
                  <a:pt x="1013" y="291"/>
                  <a:pt x="986" y="264"/>
                  <a:pt x="952" y="2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C00E5D75-1036-184A-B42A-C5E35D83ED77}"/>
              </a:ext>
            </a:extLst>
          </p:cNvPr>
          <p:cNvSpPr/>
          <p:nvPr/>
        </p:nvSpPr>
        <p:spPr>
          <a:xfrm>
            <a:off x="5588529" y="1289178"/>
            <a:ext cx="8676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2" h="86">
                <a:moveTo>
                  <a:pt x="199" y="0"/>
                </a:moveTo>
                <a:lnTo>
                  <a:pt x="43" y="0"/>
                </a:lnTo>
                <a:cubicBezTo>
                  <a:pt x="20" y="0"/>
                  <a:pt x="0" y="20"/>
                  <a:pt x="0" y="43"/>
                </a:cubicBezTo>
                <a:cubicBezTo>
                  <a:pt x="0" y="67"/>
                  <a:pt x="20" y="86"/>
                  <a:pt x="43" y="86"/>
                </a:cubicBezTo>
                <a:lnTo>
                  <a:pt x="199" y="86"/>
                </a:lnTo>
                <a:cubicBezTo>
                  <a:pt x="222" y="86"/>
                  <a:pt x="242" y="67"/>
                  <a:pt x="242" y="43"/>
                </a:cubicBezTo>
                <a:cubicBezTo>
                  <a:pt x="242" y="20"/>
                  <a:pt x="222" y="0"/>
                  <a:pt x="19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D65FFB16-9FE7-1348-A715-EDF40B385277}"/>
              </a:ext>
            </a:extLst>
          </p:cNvPr>
          <p:cNvSpPr/>
          <p:nvPr/>
        </p:nvSpPr>
        <p:spPr>
          <a:xfrm>
            <a:off x="6088211" y="1185858"/>
            <a:ext cx="477000" cy="306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6" h="851">
                <a:moveTo>
                  <a:pt x="86" y="765"/>
                </a:moveTo>
                <a:lnTo>
                  <a:pt x="86" y="127"/>
                </a:lnTo>
                <a:lnTo>
                  <a:pt x="642" y="411"/>
                </a:lnTo>
                <a:cubicBezTo>
                  <a:pt x="643" y="411"/>
                  <a:pt x="644" y="412"/>
                  <a:pt x="644" y="412"/>
                </a:cubicBezTo>
                <a:cubicBezTo>
                  <a:pt x="645" y="412"/>
                  <a:pt x="645" y="412"/>
                  <a:pt x="645" y="412"/>
                </a:cubicBezTo>
                <a:cubicBezTo>
                  <a:pt x="646" y="412"/>
                  <a:pt x="646" y="413"/>
                  <a:pt x="647" y="413"/>
                </a:cubicBezTo>
                <a:lnTo>
                  <a:pt x="648" y="413"/>
                </a:lnTo>
                <a:cubicBezTo>
                  <a:pt x="648" y="414"/>
                  <a:pt x="649" y="414"/>
                  <a:pt x="650" y="414"/>
                </a:cubicBezTo>
                <a:cubicBezTo>
                  <a:pt x="651" y="414"/>
                  <a:pt x="652" y="414"/>
                  <a:pt x="653" y="415"/>
                </a:cubicBezTo>
                <a:cubicBezTo>
                  <a:pt x="654" y="415"/>
                  <a:pt x="655" y="415"/>
                  <a:pt x="655" y="415"/>
                </a:cubicBezTo>
                <a:cubicBezTo>
                  <a:pt x="656" y="415"/>
                  <a:pt x="656" y="415"/>
                  <a:pt x="656" y="415"/>
                </a:cubicBezTo>
                <a:cubicBezTo>
                  <a:pt x="657" y="415"/>
                  <a:pt x="657" y="415"/>
                  <a:pt x="658" y="415"/>
                </a:cubicBezTo>
                <a:lnTo>
                  <a:pt x="659" y="415"/>
                </a:lnTo>
                <a:cubicBezTo>
                  <a:pt x="660" y="415"/>
                  <a:pt x="661" y="416"/>
                  <a:pt x="661" y="416"/>
                </a:cubicBezTo>
                <a:lnTo>
                  <a:pt x="662" y="416"/>
                </a:lnTo>
                <a:cubicBezTo>
                  <a:pt x="662" y="416"/>
                  <a:pt x="663" y="415"/>
                  <a:pt x="664" y="415"/>
                </a:cubicBezTo>
                <a:lnTo>
                  <a:pt x="665" y="415"/>
                </a:lnTo>
                <a:cubicBezTo>
                  <a:pt x="665" y="415"/>
                  <a:pt x="666" y="415"/>
                  <a:pt x="667" y="415"/>
                </a:cubicBezTo>
                <a:lnTo>
                  <a:pt x="668" y="415"/>
                </a:lnTo>
                <a:cubicBezTo>
                  <a:pt x="668" y="415"/>
                  <a:pt x="669" y="415"/>
                  <a:pt x="670" y="415"/>
                </a:cubicBezTo>
                <a:cubicBezTo>
                  <a:pt x="671" y="414"/>
                  <a:pt x="672" y="414"/>
                  <a:pt x="673" y="414"/>
                </a:cubicBezTo>
                <a:cubicBezTo>
                  <a:pt x="674" y="414"/>
                  <a:pt x="675" y="414"/>
                  <a:pt x="675" y="413"/>
                </a:cubicBezTo>
                <a:cubicBezTo>
                  <a:pt x="676" y="413"/>
                  <a:pt x="676" y="413"/>
                  <a:pt x="676" y="413"/>
                </a:cubicBezTo>
                <a:cubicBezTo>
                  <a:pt x="677" y="413"/>
                  <a:pt x="677" y="412"/>
                  <a:pt x="678" y="412"/>
                </a:cubicBezTo>
                <a:cubicBezTo>
                  <a:pt x="679" y="412"/>
                  <a:pt x="680" y="411"/>
                  <a:pt x="681" y="411"/>
                </a:cubicBezTo>
                <a:lnTo>
                  <a:pt x="1240" y="127"/>
                </a:lnTo>
                <a:lnTo>
                  <a:pt x="1240" y="765"/>
                </a:lnTo>
                <a:close/>
                <a:moveTo>
                  <a:pt x="662" y="324"/>
                </a:moveTo>
                <a:lnTo>
                  <a:pt x="194" y="86"/>
                </a:lnTo>
                <a:lnTo>
                  <a:pt x="1132" y="86"/>
                </a:lnTo>
                <a:close/>
                <a:moveTo>
                  <a:pt x="1326" y="60"/>
                </a:moveTo>
                <a:cubicBezTo>
                  <a:pt x="1327" y="52"/>
                  <a:pt x="1325" y="45"/>
                  <a:pt x="1322" y="37"/>
                </a:cubicBezTo>
                <a:cubicBezTo>
                  <a:pt x="1320" y="33"/>
                  <a:pt x="1317" y="30"/>
                  <a:pt x="1315" y="27"/>
                </a:cubicBezTo>
                <a:cubicBezTo>
                  <a:pt x="1303" y="11"/>
                  <a:pt x="1283" y="0"/>
                  <a:pt x="1260" y="0"/>
                </a:cubicBezTo>
                <a:lnTo>
                  <a:pt x="66" y="0"/>
                </a:lnTo>
                <a:cubicBezTo>
                  <a:pt x="43" y="0"/>
                  <a:pt x="23" y="11"/>
                  <a:pt x="11" y="27"/>
                </a:cubicBezTo>
                <a:cubicBezTo>
                  <a:pt x="9" y="30"/>
                  <a:pt x="6" y="33"/>
                  <a:pt x="4" y="37"/>
                </a:cubicBezTo>
                <a:cubicBezTo>
                  <a:pt x="1" y="44"/>
                  <a:pt x="-1" y="52"/>
                  <a:pt x="0" y="60"/>
                </a:cubicBezTo>
                <a:cubicBezTo>
                  <a:pt x="0" y="61"/>
                  <a:pt x="0" y="63"/>
                  <a:pt x="0" y="64"/>
                </a:cubicBezTo>
                <a:lnTo>
                  <a:pt x="0" y="787"/>
                </a:lnTo>
                <a:cubicBezTo>
                  <a:pt x="0" y="822"/>
                  <a:pt x="29" y="851"/>
                  <a:pt x="66" y="851"/>
                </a:cubicBezTo>
                <a:lnTo>
                  <a:pt x="1260" y="851"/>
                </a:lnTo>
                <a:cubicBezTo>
                  <a:pt x="1297" y="851"/>
                  <a:pt x="1326" y="822"/>
                  <a:pt x="1326" y="787"/>
                </a:cubicBezTo>
                <a:lnTo>
                  <a:pt x="1326" y="64"/>
                </a:lnTo>
                <a:cubicBezTo>
                  <a:pt x="1326" y="63"/>
                  <a:pt x="1326" y="61"/>
                  <a:pt x="1326" y="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id="{64716DD8-A9B6-584F-920F-1831CB86777D}"/>
              </a:ext>
            </a:extLst>
          </p:cNvPr>
          <p:cNvSpPr/>
          <p:nvPr/>
        </p:nvSpPr>
        <p:spPr>
          <a:xfrm>
            <a:off x="1290850" y="1089378"/>
            <a:ext cx="30168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9" h="1327">
                <a:moveTo>
                  <a:pt x="419" y="86"/>
                </a:moveTo>
                <a:cubicBezTo>
                  <a:pt x="235" y="86"/>
                  <a:pt x="86" y="235"/>
                  <a:pt x="86" y="419"/>
                </a:cubicBezTo>
                <a:cubicBezTo>
                  <a:pt x="86" y="484"/>
                  <a:pt x="118" y="624"/>
                  <a:pt x="272" y="923"/>
                </a:cubicBezTo>
                <a:cubicBezTo>
                  <a:pt x="330" y="1035"/>
                  <a:pt x="388" y="1137"/>
                  <a:pt x="425" y="1199"/>
                </a:cubicBezTo>
                <a:cubicBezTo>
                  <a:pt x="460" y="1137"/>
                  <a:pt x="516" y="1035"/>
                  <a:pt x="572" y="923"/>
                </a:cubicBezTo>
                <a:cubicBezTo>
                  <a:pt x="722" y="624"/>
                  <a:pt x="753" y="484"/>
                  <a:pt x="753" y="419"/>
                </a:cubicBezTo>
                <a:cubicBezTo>
                  <a:pt x="753" y="235"/>
                  <a:pt x="603" y="86"/>
                  <a:pt x="419" y="86"/>
                </a:cubicBezTo>
                <a:close/>
                <a:moveTo>
                  <a:pt x="425" y="1327"/>
                </a:moveTo>
                <a:cubicBezTo>
                  <a:pt x="410" y="1327"/>
                  <a:pt x="397" y="1319"/>
                  <a:pt x="389" y="1306"/>
                </a:cubicBezTo>
                <a:cubicBezTo>
                  <a:pt x="388" y="1304"/>
                  <a:pt x="291" y="1147"/>
                  <a:pt x="196" y="962"/>
                </a:cubicBezTo>
                <a:cubicBezTo>
                  <a:pt x="66" y="710"/>
                  <a:pt x="0" y="527"/>
                  <a:pt x="0" y="419"/>
                </a:cubicBezTo>
                <a:cubicBezTo>
                  <a:pt x="0" y="188"/>
                  <a:pt x="188" y="0"/>
                  <a:pt x="419" y="0"/>
                </a:cubicBezTo>
                <a:cubicBezTo>
                  <a:pt x="651" y="0"/>
                  <a:pt x="839" y="188"/>
                  <a:pt x="839" y="419"/>
                </a:cubicBezTo>
                <a:cubicBezTo>
                  <a:pt x="839" y="527"/>
                  <a:pt x="775" y="710"/>
                  <a:pt x="649" y="962"/>
                </a:cubicBezTo>
                <a:cubicBezTo>
                  <a:pt x="557" y="1147"/>
                  <a:pt x="463" y="1304"/>
                  <a:pt x="462" y="1306"/>
                </a:cubicBezTo>
                <a:cubicBezTo>
                  <a:pt x="454" y="1319"/>
                  <a:pt x="441" y="1326"/>
                  <a:pt x="426" y="1327"/>
                </a:cubicBezTo>
                <a:cubicBezTo>
                  <a:pt x="425" y="1327"/>
                  <a:pt x="425" y="1327"/>
                  <a:pt x="425" y="13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46DB9DD6-3598-7542-8AA9-DE419F4ADE27}"/>
              </a:ext>
            </a:extLst>
          </p:cNvPr>
          <p:cNvSpPr/>
          <p:nvPr/>
        </p:nvSpPr>
        <p:spPr>
          <a:xfrm>
            <a:off x="1371490" y="1165338"/>
            <a:ext cx="140400" cy="14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1" h="391">
                <a:moveTo>
                  <a:pt x="195" y="86"/>
                </a:moveTo>
                <a:cubicBezTo>
                  <a:pt x="135" y="86"/>
                  <a:pt x="86" y="135"/>
                  <a:pt x="86" y="195"/>
                </a:cubicBezTo>
                <a:cubicBezTo>
                  <a:pt x="86" y="256"/>
                  <a:pt x="135" y="305"/>
                  <a:pt x="195" y="305"/>
                </a:cubicBezTo>
                <a:cubicBezTo>
                  <a:pt x="256" y="305"/>
                  <a:pt x="305" y="256"/>
                  <a:pt x="305" y="195"/>
                </a:cubicBezTo>
                <a:cubicBezTo>
                  <a:pt x="305" y="135"/>
                  <a:pt x="256" y="86"/>
                  <a:pt x="195" y="86"/>
                </a:cubicBezTo>
                <a:close/>
                <a:moveTo>
                  <a:pt x="195" y="391"/>
                </a:moveTo>
                <a:cubicBezTo>
                  <a:pt x="88" y="391"/>
                  <a:pt x="0" y="303"/>
                  <a:pt x="0" y="195"/>
                </a:cubicBezTo>
                <a:cubicBezTo>
                  <a:pt x="0" y="87"/>
                  <a:pt x="88" y="0"/>
                  <a:pt x="195" y="0"/>
                </a:cubicBezTo>
                <a:cubicBezTo>
                  <a:pt x="303" y="0"/>
                  <a:pt x="391" y="87"/>
                  <a:pt x="391" y="195"/>
                </a:cubicBezTo>
                <a:cubicBezTo>
                  <a:pt x="391" y="303"/>
                  <a:pt x="303" y="391"/>
                  <a:pt x="195" y="39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id="{9041AE36-3EBE-F74E-9668-1C77188117C9}"/>
              </a:ext>
            </a:extLst>
          </p:cNvPr>
          <p:cNvSpPr/>
          <p:nvPr/>
        </p:nvSpPr>
        <p:spPr>
          <a:xfrm>
            <a:off x="6842050" y="1101258"/>
            <a:ext cx="36432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327">
                <a:moveTo>
                  <a:pt x="506" y="1015"/>
                </a:moveTo>
                <a:cubicBezTo>
                  <a:pt x="513" y="1015"/>
                  <a:pt x="519" y="1017"/>
                  <a:pt x="525" y="1020"/>
                </a:cubicBezTo>
                <a:lnTo>
                  <a:pt x="927" y="1215"/>
                </a:lnTo>
                <a:lnTo>
                  <a:pt x="927" y="86"/>
                </a:lnTo>
                <a:lnTo>
                  <a:pt x="86" y="86"/>
                </a:lnTo>
                <a:lnTo>
                  <a:pt x="86" y="1215"/>
                </a:lnTo>
                <a:lnTo>
                  <a:pt x="487" y="1020"/>
                </a:lnTo>
                <a:cubicBezTo>
                  <a:pt x="493" y="1017"/>
                  <a:pt x="500" y="1015"/>
                  <a:pt x="506" y="1015"/>
                </a:cubicBezTo>
                <a:close/>
                <a:moveTo>
                  <a:pt x="43" y="1327"/>
                </a:moveTo>
                <a:cubicBezTo>
                  <a:pt x="35" y="1327"/>
                  <a:pt x="27" y="1325"/>
                  <a:pt x="21" y="1320"/>
                </a:cubicBezTo>
                <a:cubicBezTo>
                  <a:pt x="8" y="1313"/>
                  <a:pt x="0" y="1299"/>
                  <a:pt x="0" y="1284"/>
                </a:cubicBezTo>
                <a:lnTo>
                  <a:pt x="0" y="82"/>
                </a:lnTo>
                <a:cubicBezTo>
                  <a:pt x="0" y="34"/>
                  <a:pt x="25" y="0"/>
                  <a:pt x="61" y="0"/>
                </a:cubicBezTo>
                <a:lnTo>
                  <a:pt x="953" y="0"/>
                </a:lnTo>
                <a:cubicBezTo>
                  <a:pt x="988" y="0"/>
                  <a:pt x="1013" y="34"/>
                  <a:pt x="1013" y="82"/>
                </a:cubicBezTo>
                <a:lnTo>
                  <a:pt x="1013" y="1284"/>
                </a:lnTo>
                <a:cubicBezTo>
                  <a:pt x="1013" y="1299"/>
                  <a:pt x="1005" y="1313"/>
                  <a:pt x="993" y="1320"/>
                </a:cubicBezTo>
                <a:cubicBezTo>
                  <a:pt x="980" y="1328"/>
                  <a:pt x="964" y="1329"/>
                  <a:pt x="951" y="1323"/>
                </a:cubicBezTo>
                <a:lnTo>
                  <a:pt x="506" y="1106"/>
                </a:lnTo>
                <a:lnTo>
                  <a:pt x="62" y="1323"/>
                </a:lnTo>
                <a:cubicBezTo>
                  <a:pt x="56" y="1325"/>
                  <a:pt x="50" y="1327"/>
                  <a:pt x="43" y="13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FE4CA785-2899-7047-94EF-F246D2879965}"/>
              </a:ext>
            </a:extLst>
          </p:cNvPr>
          <p:cNvSpPr/>
          <p:nvPr/>
        </p:nvSpPr>
        <p:spPr>
          <a:xfrm>
            <a:off x="619809" y="1899017"/>
            <a:ext cx="2527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3" h="89">
                <a:moveTo>
                  <a:pt x="660" y="89"/>
                </a:moveTo>
                <a:lnTo>
                  <a:pt x="43" y="86"/>
                </a:lnTo>
                <a:cubicBezTo>
                  <a:pt x="19" y="86"/>
                  <a:pt x="0" y="66"/>
                  <a:pt x="0" y="43"/>
                </a:cubicBezTo>
                <a:cubicBezTo>
                  <a:pt x="0" y="19"/>
                  <a:pt x="20" y="0"/>
                  <a:pt x="43" y="0"/>
                </a:cubicBezTo>
                <a:lnTo>
                  <a:pt x="44" y="0"/>
                </a:lnTo>
                <a:lnTo>
                  <a:pt x="660" y="3"/>
                </a:lnTo>
                <a:cubicBezTo>
                  <a:pt x="684" y="3"/>
                  <a:pt x="703" y="22"/>
                  <a:pt x="703" y="46"/>
                </a:cubicBezTo>
                <a:cubicBezTo>
                  <a:pt x="703" y="70"/>
                  <a:pt x="684" y="89"/>
                  <a:pt x="660" y="8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9CD071D2-B5CC-ED43-A6BC-0D26A47704F7}"/>
              </a:ext>
            </a:extLst>
          </p:cNvPr>
          <p:cNvSpPr/>
          <p:nvPr/>
        </p:nvSpPr>
        <p:spPr>
          <a:xfrm>
            <a:off x="619809" y="2009538"/>
            <a:ext cx="2527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3" h="89">
                <a:moveTo>
                  <a:pt x="660" y="89"/>
                </a:moveTo>
                <a:lnTo>
                  <a:pt x="43" y="86"/>
                </a:lnTo>
                <a:cubicBezTo>
                  <a:pt x="19" y="86"/>
                  <a:pt x="0" y="67"/>
                  <a:pt x="0" y="43"/>
                </a:cubicBezTo>
                <a:cubicBezTo>
                  <a:pt x="0" y="19"/>
                  <a:pt x="20" y="0"/>
                  <a:pt x="43" y="0"/>
                </a:cubicBezTo>
                <a:lnTo>
                  <a:pt x="44" y="0"/>
                </a:lnTo>
                <a:lnTo>
                  <a:pt x="660" y="3"/>
                </a:lnTo>
                <a:cubicBezTo>
                  <a:pt x="684" y="3"/>
                  <a:pt x="703" y="23"/>
                  <a:pt x="703" y="47"/>
                </a:cubicBezTo>
                <a:cubicBezTo>
                  <a:pt x="703" y="70"/>
                  <a:pt x="684" y="89"/>
                  <a:pt x="660" y="8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9B33C97E-51B3-1B40-937F-81A279A37638}"/>
              </a:ext>
            </a:extLst>
          </p:cNvPr>
          <p:cNvSpPr/>
          <p:nvPr/>
        </p:nvSpPr>
        <p:spPr>
          <a:xfrm>
            <a:off x="620170" y="2120417"/>
            <a:ext cx="2527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3" h="89">
                <a:moveTo>
                  <a:pt x="660" y="89"/>
                </a:moveTo>
                <a:lnTo>
                  <a:pt x="43" y="86"/>
                </a:lnTo>
                <a:cubicBezTo>
                  <a:pt x="19" y="85"/>
                  <a:pt x="0" y="66"/>
                  <a:pt x="0" y="42"/>
                </a:cubicBezTo>
                <a:cubicBezTo>
                  <a:pt x="1" y="19"/>
                  <a:pt x="20" y="0"/>
                  <a:pt x="44" y="0"/>
                </a:cubicBezTo>
                <a:lnTo>
                  <a:pt x="660" y="3"/>
                </a:lnTo>
                <a:cubicBezTo>
                  <a:pt x="684" y="3"/>
                  <a:pt x="703" y="22"/>
                  <a:pt x="703" y="46"/>
                </a:cubicBezTo>
                <a:cubicBezTo>
                  <a:pt x="703" y="69"/>
                  <a:pt x="684" y="89"/>
                  <a:pt x="660" y="8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id="{53BA6A51-237B-CA44-8079-0ADED84126DF}"/>
              </a:ext>
            </a:extLst>
          </p:cNvPr>
          <p:cNvSpPr/>
          <p:nvPr/>
        </p:nvSpPr>
        <p:spPr>
          <a:xfrm>
            <a:off x="2657050" y="1797858"/>
            <a:ext cx="364320" cy="42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170">
                <a:moveTo>
                  <a:pt x="1001" y="633"/>
                </a:moveTo>
                <a:cubicBezTo>
                  <a:pt x="984" y="616"/>
                  <a:pt x="956" y="616"/>
                  <a:pt x="940" y="633"/>
                </a:cubicBezTo>
                <a:lnTo>
                  <a:pt x="550" y="1023"/>
                </a:lnTo>
                <a:lnTo>
                  <a:pt x="550" y="43"/>
                </a:lnTo>
                <a:cubicBezTo>
                  <a:pt x="550" y="19"/>
                  <a:pt x="531" y="0"/>
                  <a:pt x="507" y="0"/>
                </a:cubicBezTo>
                <a:cubicBezTo>
                  <a:pt x="483" y="0"/>
                  <a:pt x="464" y="19"/>
                  <a:pt x="464" y="43"/>
                </a:cubicBezTo>
                <a:lnTo>
                  <a:pt x="464" y="1023"/>
                </a:lnTo>
                <a:lnTo>
                  <a:pt x="74" y="633"/>
                </a:lnTo>
                <a:cubicBezTo>
                  <a:pt x="57" y="616"/>
                  <a:pt x="30" y="616"/>
                  <a:pt x="13" y="633"/>
                </a:cubicBezTo>
                <a:cubicBezTo>
                  <a:pt x="-4" y="650"/>
                  <a:pt x="-4" y="677"/>
                  <a:pt x="13" y="694"/>
                </a:cubicBezTo>
                <a:lnTo>
                  <a:pt x="476" y="1157"/>
                </a:lnTo>
                <a:cubicBezTo>
                  <a:pt x="477" y="1159"/>
                  <a:pt x="478" y="1159"/>
                  <a:pt x="479" y="1160"/>
                </a:cubicBezTo>
                <a:cubicBezTo>
                  <a:pt x="480" y="1161"/>
                  <a:pt x="480" y="1161"/>
                  <a:pt x="481" y="1161"/>
                </a:cubicBezTo>
                <a:cubicBezTo>
                  <a:pt x="482" y="1162"/>
                  <a:pt x="482" y="1162"/>
                  <a:pt x="483" y="1163"/>
                </a:cubicBezTo>
                <a:cubicBezTo>
                  <a:pt x="483" y="1163"/>
                  <a:pt x="484" y="1164"/>
                  <a:pt x="485" y="1164"/>
                </a:cubicBezTo>
                <a:lnTo>
                  <a:pt x="486" y="1165"/>
                </a:lnTo>
                <a:cubicBezTo>
                  <a:pt x="487" y="1165"/>
                  <a:pt x="488" y="1166"/>
                  <a:pt x="488" y="1166"/>
                </a:cubicBezTo>
                <a:cubicBezTo>
                  <a:pt x="489" y="1166"/>
                  <a:pt x="490" y="1167"/>
                  <a:pt x="490" y="1167"/>
                </a:cubicBezTo>
                <a:cubicBezTo>
                  <a:pt x="491" y="1167"/>
                  <a:pt x="492" y="1167"/>
                  <a:pt x="492" y="1168"/>
                </a:cubicBezTo>
                <a:cubicBezTo>
                  <a:pt x="493" y="1168"/>
                  <a:pt x="494" y="1168"/>
                  <a:pt x="494" y="1168"/>
                </a:cubicBezTo>
                <a:cubicBezTo>
                  <a:pt x="495" y="1168"/>
                  <a:pt x="496" y="1169"/>
                  <a:pt x="496" y="1169"/>
                </a:cubicBezTo>
                <a:cubicBezTo>
                  <a:pt x="497" y="1169"/>
                  <a:pt x="498" y="1169"/>
                  <a:pt x="498" y="1169"/>
                </a:cubicBezTo>
                <a:cubicBezTo>
                  <a:pt x="499" y="1169"/>
                  <a:pt x="500" y="1169"/>
                  <a:pt x="501" y="1170"/>
                </a:cubicBezTo>
                <a:cubicBezTo>
                  <a:pt x="501" y="1170"/>
                  <a:pt x="502" y="1170"/>
                  <a:pt x="503" y="1170"/>
                </a:cubicBezTo>
                <a:cubicBezTo>
                  <a:pt x="504" y="1170"/>
                  <a:pt x="505" y="1170"/>
                  <a:pt x="507" y="1170"/>
                </a:cubicBezTo>
                <a:cubicBezTo>
                  <a:pt x="508" y="1170"/>
                  <a:pt x="510" y="1170"/>
                  <a:pt x="511" y="1170"/>
                </a:cubicBezTo>
                <a:cubicBezTo>
                  <a:pt x="512" y="1170"/>
                  <a:pt x="512" y="1170"/>
                  <a:pt x="513" y="1170"/>
                </a:cubicBezTo>
                <a:cubicBezTo>
                  <a:pt x="514" y="1169"/>
                  <a:pt x="514" y="1169"/>
                  <a:pt x="515" y="1169"/>
                </a:cubicBezTo>
                <a:cubicBezTo>
                  <a:pt x="516" y="1169"/>
                  <a:pt x="517" y="1169"/>
                  <a:pt x="517" y="1169"/>
                </a:cubicBezTo>
                <a:cubicBezTo>
                  <a:pt x="518" y="1169"/>
                  <a:pt x="519" y="1168"/>
                  <a:pt x="519" y="1168"/>
                </a:cubicBezTo>
                <a:cubicBezTo>
                  <a:pt x="520" y="1168"/>
                  <a:pt x="521" y="1168"/>
                  <a:pt x="521" y="1168"/>
                </a:cubicBezTo>
                <a:cubicBezTo>
                  <a:pt x="522" y="1167"/>
                  <a:pt x="523" y="1167"/>
                  <a:pt x="523" y="1167"/>
                </a:cubicBezTo>
                <a:cubicBezTo>
                  <a:pt x="524" y="1167"/>
                  <a:pt x="525" y="1166"/>
                  <a:pt x="525" y="1166"/>
                </a:cubicBezTo>
                <a:cubicBezTo>
                  <a:pt x="526" y="1166"/>
                  <a:pt x="526" y="1165"/>
                  <a:pt x="527" y="1165"/>
                </a:cubicBezTo>
                <a:cubicBezTo>
                  <a:pt x="528" y="1165"/>
                  <a:pt x="528" y="1164"/>
                  <a:pt x="529" y="1164"/>
                </a:cubicBezTo>
                <a:cubicBezTo>
                  <a:pt x="529" y="1164"/>
                  <a:pt x="530" y="1163"/>
                  <a:pt x="531" y="1163"/>
                </a:cubicBezTo>
                <a:cubicBezTo>
                  <a:pt x="531" y="1162"/>
                  <a:pt x="532" y="1162"/>
                  <a:pt x="532" y="1161"/>
                </a:cubicBezTo>
                <a:cubicBezTo>
                  <a:pt x="533" y="1161"/>
                  <a:pt x="534" y="1161"/>
                  <a:pt x="534" y="1160"/>
                </a:cubicBezTo>
                <a:cubicBezTo>
                  <a:pt x="535" y="1159"/>
                  <a:pt x="536" y="1159"/>
                  <a:pt x="537" y="1158"/>
                </a:cubicBezTo>
                <a:cubicBezTo>
                  <a:pt x="537" y="1157"/>
                  <a:pt x="537" y="1157"/>
                  <a:pt x="537" y="1157"/>
                </a:cubicBezTo>
                <a:lnTo>
                  <a:pt x="1001" y="694"/>
                </a:lnTo>
                <a:cubicBezTo>
                  <a:pt x="1017" y="677"/>
                  <a:pt x="1017" y="650"/>
                  <a:pt x="1001" y="63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" name="Freeform 34">
            <a:extLst>
              <a:ext uri="{FF2B5EF4-FFF2-40B4-BE49-F238E27FC236}">
                <a16:creationId xmlns:a16="http://schemas.microsoft.com/office/drawing/2014/main" id="{7276C1DB-C74C-CA45-AACD-C7E7CDAEB192}"/>
              </a:ext>
            </a:extLst>
          </p:cNvPr>
          <p:cNvSpPr/>
          <p:nvPr/>
        </p:nvSpPr>
        <p:spPr>
          <a:xfrm>
            <a:off x="1959729" y="1797858"/>
            <a:ext cx="364320" cy="42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170">
                <a:moveTo>
                  <a:pt x="1000" y="476"/>
                </a:moveTo>
                <a:lnTo>
                  <a:pt x="537" y="13"/>
                </a:lnTo>
                <a:cubicBezTo>
                  <a:pt x="535" y="12"/>
                  <a:pt x="535" y="11"/>
                  <a:pt x="533" y="10"/>
                </a:cubicBezTo>
                <a:lnTo>
                  <a:pt x="532" y="9"/>
                </a:lnTo>
                <a:cubicBezTo>
                  <a:pt x="531" y="8"/>
                  <a:pt x="531" y="8"/>
                  <a:pt x="530" y="7"/>
                </a:cubicBezTo>
                <a:cubicBezTo>
                  <a:pt x="529" y="7"/>
                  <a:pt x="529" y="7"/>
                  <a:pt x="528" y="6"/>
                </a:cubicBezTo>
                <a:cubicBezTo>
                  <a:pt x="528" y="6"/>
                  <a:pt x="527" y="6"/>
                  <a:pt x="526" y="5"/>
                </a:cubicBezTo>
                <a:cubicBezTo>
                  <a:pt x="526" y="5"/>
                  <a:pt x="525" y="5"/>
                  <a:pt x="524" y="4"/>
                </a:cubicBezTo>
                <a:cubicBezTo>
                  <a:pt x="524" y="4"/>
                  <a:pt x="523" y="4"/>
                  <a:pt x="523" y="3"/>
                </a:cubicBezTo>
                <a:cubicBezTo>
                  <a:pt x="522" y="3"/>
                  <a:pt x="521" y="3"/>
                  <a:pt x="521" y="3"/>
                </a:cubicBezTo>
                <a:cubicBezTo>
                  <a:pt x="520" y="3"/>
                  <a:pt x="519" y="2"/>
                  <a:pt x="519" y="2"/>
                </a:cubicBezTo>
                <a:cubicBezTo>
                  <a:pt x="518" y="2"/>
                  <a:pt x="517" y="2"/>
                  <a:pt x="517" y="2"/>
                </a:cubicBezTo>
                <a:cubicBezTo>
                  <a:pt x="516" y="1"/>
                  <a:pt x="515" y="1"/>
                  <a:pt x="514" y="1"/>
                </a:cubicBezTo>
                <a:cubicBezTo>
                  <a:pt x="514" y="1"/>
                  <a:pt x="513" y="1"/>
                  <a:pt x="512" y="1"/>
                </a:cubicBezTo>
                <a:cubicBezTo>
                  <a:pt x="512" y="1"/>
                  <a:pt x="511" y="1"/>
                  <a:pt x="510" y="1"/>
                </a:cubicBezTo>
                <a:cubicBezTo>
                  <a:pt x="508" y="0"/>
                  <a:pt x="505" y="0"/>
                  <a:pt x="502" y="1"/>
                </a:cubicBezTo>
                <a:cubicBezTo>
                  <a:pt x="501" y="1"/>
                  <a:pt x="501" y="1"/>
                  <a:pt x="500" y="1"/>
                </a:cubicBezTo>
                <a:cubicBezTo>
                  <a:pt x="499" y="1"/>
                  <a:pt x="498" y="1"/>
                  <a:pt x="498" y="1"/>
                </a:cubicBezTo>
                <a:cubicBezTo>
                  <a:pt x="497" y="1"/>
                  <a:pt x="496" y="1"/>
                  <a:pt x="496" y="2"/>
                </a:cubicBezTo>
                <a:cubicBezTo>
                  <a:pt x="495" y="2"/>
                  <a:pt x="494" y="2"/>
                  <a:pt x="494" y="2"/>
                </a:cubicBezTo>
                <a:cubicBezTo>
                  <a:pt x="493" y="2"/>
                  <a:pt x="492" y="3"/>
                  <a:pt x="492" y="3"/>
                </a:cubicBezTo>
                <a:cubicBezTo>
                  <a:pt x="491" y="3"/>
                  <a:pt x="490" y="3"/>
                  <a:pt x="490" y="4"/>
                </a:cubicBezTo>
                <a:cubicBezTo>
                  <a:pt x="489" y="4"/>
                  <a:pt x="488" y="4"/>
                  <a:pt x="488" y="4"/>
                </a:cubicBezTo>
                <a:cubicBezTo>
                  <a:pt x="487" y="5"/>
                  <a:pt x="486" y="5"/>
                  <a:pt x="486" y="5"/>
                </a:cubicBezTo>
                <a:cubicBezTo>
                  <a:pt x="485" y="6"/>
                  <a:pt x="485" y="6"/>
                  <a:pt x="484" y="6"/>
                </a:cubicBezTo>
                <a:cubicBezTo>
                  <a:pt x="483" y="7"/>
                  <a:pt x="483" y="7"/>
                  <a:pt x="482" y="7"/>
                </a:cubicBezTo>
                <a:cubicBezTo>
                  <a:pt x="482" y="8"/>
                  <a:pt x="481" y="8"/>
                  <a:pt x="480" y="9"/>
                </a:cubicBezTo>
                <a:lnTo>
                  <a:pt x="479" y="10"/>
                </a:lnTo>
                <a:cubicBezTo>
                  <a:pt x="478" y="11"/>
                  <a:pt x="477" y="12"/>
                  <a:pt x="476" y="13"/>
                </a:cubicBezTo>
                <a:lnTo>
                  <a:pt x="12" y="476"/>
                </a:lnTo>
                <a:cubicBezTo>
                  <a:pt x="-4" y="493"/>
                  <a:pt x="-4" y="520"/>
                  <a:pt x="12" y="537"/>
                </a:cubicBezTo>
                <a:cubicBezTo>
                  <a:pt x="21" y="545"/>
                  <a:pt x="32" y="550"/>
                  <a:pt x="43" y="550"/>
                </a:cubicBezTo>
                <a:cubicBezTo>
                  <a:pt x="54" y="550"/>
                  <a:pt x="65" y="545"/>
                  <a:pt x="73" y="537"/>
                </a:cubicBezTo>
                <a:lnTo>
                  <a:pt x="463" y="147"/>
                </a:lnTo>
                <a:lnTo>
                  <a:pt x="463" y="1127"/>
                </a:lnTo>
                <a:cubicBezTo>
                  <a:pt x="463" y="1151"/>
                  <a:pt x="482" y="1170"/>
                  <a:pt x="506" y="1170"/>
                </a:cubicBezTo>
                <a:cubicBezTo>
                  <a:pt x="530" y="1170"/>
                  <a:pt x="549" y="1151"/>
                  <a:pt x="549" y="1127"/>
                </a:cubicBezTo>
                <a:lnTo>
                  <a:pt x="549" y="147"/>
                </a:lnTo>
                <a:lnTo>
                  <a:pt x="939" y="537"/>
                </a:lnTo>
                <a:cubicBezTo>
                  <a:pt x="947" y="545"/>
                  <a:pt x="958" y="550"/>
                  <a:pt x="969" y="550"/>
                </a:cubicBezTo>
                <a:cubicBezTo>
                  <a:pt x="981" y="550"/>
                  <a:pt x="991" y="545"/>
                  <a:pt x="1000" y="537"/>
                </a:cubicBezTo>
                <a:cubicBezTo>
                  <a:pt x="1017" y="520"/>
                  <a:pt x="1017" y="493"/>
                  <a:pt x="1000" y="47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id="{E46C2177-B50A-A94A-B616-2DFE4DBCAD5D}"/>
              </a:ext>
            </a:extLst>
          </p:cNvPr>
          <p:cNvSpPr/>
          <p:nvPr/>
        </p:nvSpPr>
        <p:spPr>
          <a:xfrm>
            <a:off x="3354730" y="1854378"/>
            <a:ext cx="42084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0" h="1013">
                <a:moveTo>
                  <a:pt x="1127" y="464"/>
                </a:moveTo>
                <a:lnTo>
                  <a:pt x="147" y="464"/>
                </a:lnTo>
                <a:lnTo>
                  <a:pt x="537" y="74"/>
                </a:lnTo>
                <a:cubicBezTo>
                  <a:pt x="554" y="57"/>
                  <a:pt x="554" y="30"/>
                  <a:pt x="537" y="13"/>
                </a:cubicBezTo>
                <a:cubicBezTo>
                  <a:pt x="520" y="-4"/>
                  <a:pt x="493" y="-4"/>
                  <a:pt x="476" y="13"/>
                </a:cubicBezTo>
                <a:lnTo>
                  <a:pt x="13" y="476"/>
                </a:lnTo>
                <a:cubicBezTo>
                  <a:pt x="12" y="477"/>
                  <a:pt x="11" y="478"/>
                  <a:pt x="10" y="479"/>
                </a:cubicBezTo>
                <a:cubicBezTo>
                  <a:pt x="9" y="480"/>
                  <a:pt x="9" y="480"/>
                  <a:pt x="9" y="481"/>
                </a:cubicBezTo>
                <a:cubicBezTo>
                  <a:pt x="8" y="482"/>
                  <a:pt x="8" y="482"/>
                  <a:pt x="7" y="483"/>
                </a:cubicBezTo>
                <a:cubicBezTo>
                  <a:pt x="7" y="483"/>
                  <a:pt x="7" y="484"/>
                  <a:pt x="6" y="485"/>
                </a:cubicBezTo>
                <a:lnTo>
                  <a:pt x="5" y="486"/>
                </a:lnTo>
                <a:cubicBezTo>
                  <a:pt x="5" y="487"/>
                  <a:pt x="5" y="488"/>
                  <a:pt x="4" y="488"/>
                </a:cubicBezTo>
                <a:cubicBezTo>
                  <a:pt x="4" y="489"/>
                  <a:pt x="4" y="490"/>
                  <a:pt x="3" y="490"/>
                </a:cubicBezTo>
                <a:cubicBezTo>
                  <a:pt x="3" y="491"/>
                  <a:pt x="3" y="492"/>
                  <a:pt x="3" y="492"/>
                </a:cubicBezTo>
                <a:cubicBezTo>
                  <a:pt x="2" y="493"/>
                  <a:pt x="2" y="494"/>
                  <a:pt x="2" y="494"/>
                </a:cubicBezTo>
                <a:cubicBezTo>
                  <a:pt x="2" y="495"/>
                  <a:pt x="2" y="495"/>
                  <a:pt x="1" y="496"/>
                </a:cubicBezTo>
                <a:cubicBezTo>
                  <a:pt x="1" y="497"/>
                  <a:pt x="1" y="498"/>
                  <a:pt x="1" y="498"/>
                </a:cubicBezTo>
                <a:cubicBezTo>
                  <a:pt x="1" y="499"/>
                  <a:pt x="1" y="500"/>
                  <a:pt x="0" y="501"/>
                </a:cubicBezTo>
                <a:lnTo>
                  <a:pt x="0" y="502"/>
                </a:lnTo>
                <a:cubicBezTo>
                  <a:pt x="0" y="504"/>
                  <a:pt x="0" y="505"/>
                  <a:pt x="0" y="507"/>
                </a:cubicBezTo>
                <a:cubicBezTo>
                  <a:pt x="0" y="508"/>
                  <a:pt x="0" y="510"/>
                  <a:pt x="0" y="511"/>
                </a:cubicBezTo>
                <a:cubicBezTo>
                  <a:pt x="0" y="512"/>
                  <a:pt x="0" y="512"/>
                  <a:pt x="0" y="513"/>
                </a:cubicBezTo>
                <a:cubicBezTo>
                  <a:pt x="1" y="514"/>
                  <a:pt x="1" y="514"/>
                  <a:pt x="1" y="515"/>
                </a:cubicBezTo>
                <a:cubicBezTo>
                  <a:pt x="1" y="516"/>
                  <a:pt x="1" y="517"/>
                  <a:pt x="1" y="517"/>
                </a:cubicBezTo>
                <a:cubicBezTo>
                  <a:pt x="2" y="518"/>
                  <a:pt x="2" y="519"/>
                  <a:pt x="2" y="519"/>
                </a:cubicBezTo>
                <a:cubicBezTo>
                  <a:pt x="2" y="520"/>
                  <a:pt x="2" y="521"/>
                  <a:pt x="3" y="521"/>
                </a:cubicBezTo>
                <a:cubicBezTo>
                  <a:pt x="3" y="522"/>
                  <a:pt x="3" y="523"/>
                  <a:pt x="3" y="523"/>
                </a:cubicBezTo>
                <a:cubicBezTo>
                  <a:pt x="4" y="524"/>
                  <a:pt x="4" y="524"/>
                  <a:pt x="4" y="525"/>
                </a:cubicBezTo>
                <a:cubicBezTo>
                  <a:pt x="5" y="526"/>
                  <a:pt x="5" y="526"/>
                  <a:pt x="5" y="527"/>
                </a:cubicBezTo>
                <a:cubicBezTo>
                  <a:pt x="5" y="528"/>
                  <a:pt x="6" y="528"/>
                  <a:pt x="6" y="529"/>
                </a:cubicBezTo>
                <a:cubicBezTo>
                  <a:pt x="7" y="529"/>
                  <a:pt x="7" y="530"/>
                  <a:pt x="7" y="531"/>
                </a:cubicBezTo>
                <a:cubicBezTo>
                  <a:pt x="8" y="531"/>
                  <a:pt x="8" y="532"/>
                  <a:pt x="9" y="532"/>
                </a:cubicBezTo>
                <a:cubicBezTo>
                  <a:pt x="9" y="533"/>
                  <a:pt x="9" y="533"/>
                  <a:pt x="10" y="534"/>
                </a:cubicBezTo>
                <a:cubicBezTo>
                  <a:pt x="11" y="535"/>
                  <a:pt x="12" y="536"/>
                  <a:pt x="13" y="537"/>
                </a:cubicBezTo>
                <a:lnTo>
                  <a:pt x="476" y="1000"/>
                </a:lnTo>
                <a:cubicBezTo>
                  <a:pt x="484" y="1009"/>
                  <a:pt x="495" y="1013"/>
                  <a:pt x="506" y="1013"/>
                </a:cubicBezTo>
                <a:cubicBezTo>
                  <a:pt x="517" y="1013"/>
                  <a:pt x="528" y="1009"/>
                  <a:pt x="537" y="1000"/>
                </a:cubicBezTo>
                <a:cubicBezTo>
                  <a:pt x="554" y="984"/>
                  <a:pt x="554" y="956"/>
                  <a:pt x="537" y="940"/>
                </a:cubicBezTo>
                <a:lnTo>
                  <a:pt x="147" y="550"/>
                </a:lnTo>
                <a:lnTo>
                  <a:pt x="1127" y="550"/>
                </a:lnTo>
                <a:cubicBezTo>
                  <a:pt x="1151" y="550"/>
                  <a:pt x="1170" y="530"/>
                  <a:pt x="1170" y="507"/>
                </a:cubicBezTo>
                <a:cubicBezTo>
                  <a:pt x="1170" y="483"/>
                  <a:pt x="1151" y="464"/>
                  <a:pt x="1127" y="4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473E9B12-ACDA-394A-9803-983097F506B2}"/>
              </a:ext>
            </a:extLst>
          </p:cNvPr>
          <p:cNvSpPr/>
          <p:nvPr/>
        </p:nvSpPr>
        <p:spPr>
          <a:xfrm>
            <a:off x="3995531" y="1854378"/>
            <a:ext cx="42048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69" h="1013">
                <a:moveTo>
                  <a:pt x="1162" y="531"/>
                </a:moveTo>
                <a:cubicBezTo>
                  <a:pt x="1163" y="530"/>
                  <a:pt x="1163" y="529"/>
                  <a:pt x="1163" y="529"/>
                </a:cubicBezTo>
                <a:cubicBezTo>
                  <a:pt x="1164" y="528"/>
                  <a:pt x="1164" y="528"/>
                  <a:pt x="1164" y="527"/>
                </a:cubicBezTo>
                <a:cubicBezTo>
                  <a:pt x="1165" y="526"/>
                  <a:pt x="1165" y="526"/>
                  <a:pt x="1165" y="525"/>
                </a:cubicBezTo>
                <a:cubicBezTo>
                  <a:pt x="1165" y="524"/>
                  <a:pt x="1166" y="524"/>
                  <a:pt x="1166" y="523"/>
                </a:cubicBezTo>
                <a:cubicBezTo>
                  <a:pt x="1166" y="523"/>
                  <a:pt x="1167" y="522"/>
                  <a:pt x="1167" y="521"/>
                </a:cubicBezTo>
                <a:cubicBezTo>
                  <a:pt x="1167" y="521"/>
                  <a:pt x="1167" y="520"/>
                  <a:pt x="1168" y="519"/>
                </a:cubicBezTo>
                <a:cubicBezTo>
                  <a:pt x="1168" y="519"/>
                  <a:pt x="1168" y="518"/>
                  <a:pt x="1168" y="517"/>
                </a:cubicBezTo>
                <a:cubicBezTo>
                  <a:pt x="1168" y="517"/>
                  <a:pt x="1168" y="516"/>
                  <a:pt x="1169" y="515"/>
                </a:cubicBezTo>
                <a:cubicBezTo>
                  <a:pt x="1169" y="514"/>
                  <a:pt x="1169" y="514"/>
                  <a:pt x="1169" y="513"/>
                </a:cubicBezTo>
                <a:cubicBezTo>
                  <a:pt x="1169" y="512"/>
                  <a:pt x="1169" y="512"/>
                  <a:pt x="1169" y="511"/>
                </a:cubicBezTo>
                <a:cubicBezTo>
                  <a:pt x="1169" y="510"/>
                  <a:pt x="1169" y="508"/>
                  <a:pt x="1169" y="507"/>
                </a:cubicBezTo>
                <a:cubicBezTo>
                  <a:pt x="1169" y="505"/>
                  <a:pt x="1169" y="504"/>
                  <a:pt x="1169" y="502"/>
                </a:cubicBezTo>
                <a:lnTo>
                  <a:pt x="1169" y="501"/>
                </a:lnTo>
                <a:cubicBezTo>
                  <a:pt x="1169" y="500"/>
                  <a:pt x="1169" y="499"/>
                  <a:pt x="1169" y="498"/>
                </a:cubicBezTo>
                <a:cubicBezTo>
                  <a:pt x="1168" y="498"/>
                  <a:pt x="1168" y="497"/>
                  <a:pt x="1168" y="496"/>
                </a:cubicBezTo>
                <a:cubicBezTo>
                  <a:pt x="1168" y="496"/>
                  <a:pt x="1168" y="495"/>
                  <a:pt x="1168" y="494"/>
                </a:cubicBezTo>
                <a:cubicBezTo>
                  <a:pt x="1167" y="494"/>
                  <a:pt x="1167" y="493"/>
                  <a:pt x="1167" y="492"/>
                </a:cubicBezTo>
                <a:cubicBezTo>
                  <a:pt x="1167" y="492"/>
                  <a:pt x="1166" y="491"/>
                  <a:pt x="1166" y="490"/>
                </a:cubicBezTo>
                <a:lnTo>
                  <a:pt x="1165" y="489"/>
                </a:lnTo>
                <a:cubicBezTo>
                  <a:pt x="1165" y="488"/>
                  <a:pt x="1165" y="487"/>
                  <a:pt x="1164" y="486"/>
                </a:cubicBezTo>
                <a:cubicBezTo>
                  <a:pt x="1164" y="486"/>
                  <a:pt x="1164" y="485"/>
                  <a:pt x="1163" y="485"/>
                </a:cubicBezTo>
                <a:cubicBezTo>
                  <a:pt x="1163" y="484"/>
                  <a:pt x="1163" y="483"/>
                  <a:pt x="1162" y="483"/>
                </a:cubicBezTo>
                <a:cubicBezTo>
                  <a:pt x="1162" y="482"/>
                  <a:pt x="1161" y="482"/>
                  <a:pt x="1161" y="481"/>
                </a:cubicBezTo>
                <a:cubicBezTo>
                  <a:pt x="1160" y="480"/>
                  <a:pt x="1160" y="480"/>
                  <a:pt x="1160" y="480"/>
                </a:cubicBezTo>
                <a:cubicBezTo>
                  <a:pt x="1160" y="479"/>
                  <a:pt x="1160" y="479"/>
                  <a:pt x="1160" y="479"/>
                </a:cubicBezTo>
                <a:cubicBezTo>
                  <a:pt x="1159" y="478"/>
                  <a:pt x="1158" y="477"/>
                  <a:pt x="1157" y="477"/>
                </a:cubicBezTo>
                <a:cubicBezTo>
                  <a:pt x="1157" y="476"/>
                  <a:pt x="1157" y="476"/>
                  <a:pt x="1157" y="476"/>
                </a:cubicBezTo>
                <a:lnTo>
                  <a:pt x="693" y="13"/>
                </a:lnTo>
                <a:cubicBezTo>
                  <a:pt x="677" y="-4"/>
                  <a:pt x="649" y="-4"/>
                  <a:pt x="633" y="13"/>
                </a:cubicBezTo>
                <a:cubicBezTo>
                  <a:pt x="616" y="30"/>
                  <a:pt x="616" y="57"/>
                  <a:pt x="633" y="74"/>
                </a:cubicBezTo>
                <a:lnTo>
                  <a:pt x="1023" y="464"/>
                </a:lnTo>
                <a:lnTo>
                  <a:pt x="43" y="464"/>
                </a:lnTo>
                <a:cubicBezTo>
                  <a:pt x="19" y="464"/>
                  <a:pt x="0" y="483"/>
                  <a:pt x="0" y="507"/>
                </a:cubicBezTo>
                <a:cubicBezTo>
                  <a:pt x="0" y="530"/>
                  <a:pt x="19" y="550"/>
                  <a:pt x="43" y="550"/>
                </a:cubicBezTo>
                <a:lnTo>
                  <a:pt x="1023" y="550"/>
                </a:lnTo>
                <a:lnTo>
                  <a:pt x="633" y="940"/>
                </a:lnTo>
                <a:cubicBezTo>
                  <a:pt x="616" y="956"/>
                  <a:pt x="616" y="984"/>
                  <a:pt x="633" y="1000"/>
                </a:cubicBezTo>
                <a:cubicBezTo>
                  <a:pt x="641" y="1009"/>
                  <a:pt x="652" y="1013"/>
                  <a:pt x="663" y="1013"/>
                </a:cubicBezTo>
                <a:cubicBezTo>
                  <a:pt x="674" y="1013"/>
                  <a:pt x="685" y="1009"/>
                  <a:pt x="693" y="1000"/>
                </a:cubicBezTo>
                <a:lnTo>
                  <a:pt x="1157" y="537"/>
                </a:lnTo>
                <a:cubicBezTo>
                  <a:pt x="1158" y="536"/>
                  <a:pt x="1159" y="535"/>
                  <a:pt x="1160" y="534"/>
                </a:cubicBezTo>
                <a:cubicBezTo>
                  <a:pt x="1160" y="534"/>
                  <a:pt x="1160" y="533"/>
                  <a:pt x="1161" y="5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C73B4219-7033-FC49-8F98-60FBE4461476}"/>
              </a:ext>
            </a:extLst>
          </p:cNvPr>
          <p:cNvSpPr/>
          <p:nvPr/>
        </p:nvSpPr>
        <p:spPr>
          <a:xfrm>
            <a:off x="4749371" y="1854378"/>
            <a:ext cx="363959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2" h="1013">
                <a:moveTo>
                  <a:pt x="969" y="464"/>
                </a:moveTo>
                <a:cubicBezTo>
                  <a:pt x="946" y="464"/>
                  <a:pt x="927" y="483"/>
                  <a:pt x="927" y="507"/>
                </a:cubicBezTo>
                <a:lnTo>
                  <a:pt x="927" y="927"/>
                </a:lnTo>
                <a:lnTo>
                  <a:pt x="86" y="927"/>
                </a:lnTo>
                <a:lnTo>
                  <a:pt x="86" y="86"/>
                </a:lnTo>
                <a:lnTo>
                  <a:pt x="507" y="86"/>
                </a:lnTo>
                <a:cubicBezTo>
                  <a:pt x="530" y="86"/>
                  <a:pt x="550" y="67"/>
                  <a:pt x="550" y="43"/>
                </a:cubicBezTo>
                <a:cubicBezTo>
                  <a:pt x="550" y="20"/>
                  <a:pt x="530" y="0"/>
                  <a:pt x="507" y="0"/>
                </a:cubicBezTo>
                <a:lnTo>
                  <a:pt x="60" y="0"/>
                </a:lnTo>
                <a:cubicBezTo>
                  <a:pt x="27" y="0"/>
                  <a:pt x="0" y="27"/>
                  <a:pt x="0" y="61"/>
                </a:cubicBezTo>
                <a:lnTo>
                  <a:pt x="0" y="953"/>
                </a:lnTo>
                <a:cubicBezTo>
                  <a:pt x="0" y="986"/>
                  <a:pt x="27" y="1013"/>
                  <a:pt x="60" y="1013"/>
                </a:cubicBezTo>
                <a:lnTo>
                  <a:pt x="952" y="1013"/>
                </a:lnTo>
                <a:cubicBezTo>
                  <a:pt x="985" y="1013"/>
                  <a:pt x="1012" y="986"/>
                  <a:pt x="1012" y="953"/>
                </a:cubicBezTo>
                <a:lnTo>
                  <a:pt x="1012" y="507"/>
                </a:lnTo>
                <a:cubicBezTo>
                  <a:pt x="1012" y="483"/>
                  <a:pt x="993" y="464"/>
                  <a:pt x="969" y="4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" name="Freeform 38">
            <a:extLst>
              <a:ext uri="{FF2B5EF4-FFF2-40B4-BE49-F238E27FC236}">
                <a16:creationId xmlns:a16="http://schemas.microsoft.com/office/drawing/2014/main" id="{4497BA81-5150-CC40-996D-8BDAB64319B2}"/>
              </a:ext>
            </a:extLst>
          </p:cNvPr>
          <p:cNvSpPr/>
          <p:nvPr/>
        </p:nvSpPr>
        <p:spPr>
          <a:xfrm>
            <a:off x="4916410" y="1854378"/>
            <a:ext cx="197640" cy="19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0" h="549">
                <a:moveTo>
                  <a:pt x="219" y="86"/>
                </a:moveTo>
                <a:lnTo>
                  <a:pt x="403" y="86"/>
                </a:lnTo>
                <a:lnTo>
                  <a:pt x="13" y="476"/>
                </a:lnTo>
                <a:cubicBezTo>
                  <a:pt x="-4" y="492"/>
                  <a:pt x="-4" y="520"/>
                  <a:pt x="13" y="537"/>
                </a:cubicBezTo>
                <a:cubicBezTo>
                  <a:pt x="21" y="545"/>
                  <a:pt x="32" y="549"/>
                  <a:pt x="43" y="549"/>
                </a:cubicBezTo>
                <a:cubicBezTo>
                  <a:pt x="54" y="549"/>
                  <a:pt x="65" y="545"/>
                  <a:pt x="74" y="537"/>
                </a:cubicBezTo>
                <a:lnTo>
                  <a:pt x="464" y="147"/>
                </a:lnTo>
                <a:lnTo>
                  <a:pt x="464" y="331"/>
                </a:lnTo>
                <a:cubicBezTo>
                  <a:pt x="464" y="355"/>
                  <a:pt x="483" y="374"/>
                  <a:pt x="507" y="374"/>
                </a:cubicBezTo>
                <a:cubicBezTo>
                  <a:pt x="531" y="374"/>
                  <a:pt x="550" y="355"/>
                  <a:pt x="550" y="331"/>
                </a:cubicBezTo>
                <a:lnTo>
                  <a:pt x="550" y="43"/>
                </a:lnTo>
                <a:cubicBezTo>
                  <a:pt x="550" y="42"/>
                  <a:pt x="550" y="41"/>
                  <a:pt x="550" y="41"/>
                </a:cubicBezTo>
                <a:cubicBezTo>
                  <a:pt x="550" y="40"/>
                  <a:pt x="550" y="40"/>
                  <a:pt x="550" y="39"/>
                </a:cubicBezTo>
                <a:cubicBezTo>
                  <a:pt x="550" y="38"/>
                  <a:pt x="550" y="37"/>
                  <a:pt x="549" y="36"/>
                </a:cubicBezTo>
                <a:lnTo>
                  <a:pt x="549" y="35"/>
                </a:lnTo>
                <a:cubicBezTo>
                  <a:pt x="549" y="34"/>
                  <a:pt x="549" y="33"/>
                  <a:pt x="548" y="32"/>
                </a:cubicBezTo>
                <a:lnTo>
                  <a:pt x="548" y="31"/>
                </a:lnTo>
                <a:cubicBezTo>
                  <a:pt x="548" y="30"/>
                  <a:pt x="547" y="29"/>
                  <a:pt x="547" y="28"/>
                </a:cubicBezTo>
                <a:lnTo>
                  <a:pt x="547" y="27"/>
                </a:lnTo>
                <a:cubicBezTo>
                  <a:pt x="546" y="26"/>
                  <a:pt x="546" y="25"/>
                  <a:pt x="545" y="24"/>
                </a:cubicBezTo>
                <a:lnTo>
                  <a:pt x="545" y="23"/>
                </a:lnTo>
                <a:cubicBezTo>
                  <a:pt x="538" y="10"/>
                  <a:pt x="524" y="0"/>
                  <a:pt x="507" y="0"/>
                </a:cubicBezTo>
                <a:lnTo>
                  <a:pt x="219" y="0"/>
                </a:lnTo>
                <a:cubicBezTo>
                  <a:pt x="195" y="0"/>
                  <a:pt x="176" y="20"/>
                  <a:pt x="176" y="43"/>
                </a:cubicBezTo>
                <a:cubicBezTo>
                  <a:pt x="176" y="67"/>
                  <a:pt x="195" y="86"/>
                  <a:pt x="219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" name="Freeform 39">
            <a:extLst>
              <a:ext uri="{FF2B5EF4-FFF2-40B4-BE49-F238E27FC236}">
                <a16:creationId xmlns:a16="http://schemas.microsoft.com/office/drawing/2014/main" id="{8C64D91C-1B87-D743-BD54-39862C33F345}"/>
              </a:ext>
            </a:extLst>
          </p:cNvPr>
          <p:cNvSpPr/>
          <p:nvPr/>
        </p:nvSpPr>
        <p:spPr>
          <a:xfrm>
            <a:off x="1260610" y="1964898"/>
            <a:ext cx="364320" cy="25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706">
                <a:moveTo>
                  <a:pt x="953" y="0"/>
                </a:moveTo>
                <a:lnTo>
                  <a:pt x="660" y="0"/>
                </a:lnTo>
                <a:cubicBezTo>
                  <a:pt x="636" y="0"/>
                  <a:pt x="617" y="19"/>
                  <a:pt x="617" y="43"/>
                </a:cubicBezTo>
                <a:cubicBezTo>
                  <a:pt x="617" y="66"/>
                  <a:pt x="636" y="86"/>
                  <a:pt x="660" y="86"/>
                </a:cubicBezTo>
                <a:lnTo>
                  <a:pt x="927" y="86"/>
                </a:lnTo>
                <a:lnTo>
                  <a:pt x="927" y="620"/>
                </a:lnTo>
                <a:lnTo>
                  <a:pt x="86" y="620"/>
                </a:lnTo>
                <a:lnTo>
                  <a:pt x="86" y="86"/>
                </a:lnTo>
                <a:lnTo>
                  <a:pt x="350" y="86"/>
                </a:lnTo>
                <a:cubicBezTo>
                  <a:pt x="374" y="86"/>
                  <a:pt x="393" y="66"/>
                  <a:pt x="393" y="43"/>
                </a:cubicBezTo>
                <a:cubicBezTo>
                  <a:pt x="393" y="19"/>
                  <a:pt x="374" y="0"/>
                  <a:pt x="350" y="0"/>
                </a:cubicBezTo>
                <a:lnTo>
                  <a:pt x="60" y="0"/>
                </a:lnTo>
                <a:cubicBezTo>
                  <a:pt x="27" y="0"/>
                  <a:pt x="0" y="27"/>
                  <a:pt x="0" y="60"/>
                </a:cubicBezTo>
                <a:lnTo>
                  <a:pt x="0" y="646"/>
                </a:lnTo>
                <a:cubicBezTo>
                  <a:pt x="0" y="679"/>
                  <a:pt x="27" y="706"/>
                  <a:pt x="60" y="706"/>
                </a:cubicBezTo>
                <a:lnTo>
                  <a:pt x="953" y="706"/>
                </a:lnTo>
                <a:cubicBezTo>
                  <a:pt x="986" y="706"/>
                  <a:pt x="1013" y="679"/>
                  <a:pt x="1013" y="646"/>
                </a:cubicBezTo>
                <a:lnTo>
                  <a:pt x="1013" y="60"/>
                </a:lnTo>
                <a:cubicBezTo>
                  <a:pt x="1013" y="27"/>
                  <a:pt x="986" y="0"/>
                  <a:pt x="95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id="{EB729F55-BACD-EC4B-9BB9-437C82269681}"/>
              </a:ext>
            </a:extLst>
          </p:cNvPr>
          <p:cNvSpPr/>
          <p:nvPr/>
        </p:nvSpPr>
        <p:spPr>
          <a:xfrm>
            <a:off x="1355649" y="1869857"/>
            <a:ext cx="177120" cy="266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3" h="742">
                <a:moveTo>
                  <a:pt x="73" y="465"/>
                </a:moveTo>
                <a:cubicBezTo>
                  <a:pt x="57" y="448"/>
                  <a:pt x="29" y="448"/>
                  <a:pt x="12" y="465"/>
                </a:cubicBezTo>
                <a:cubicBezTo>
                  <a:pt x="-4" y="481"/>
                  <a:pt x="-4" y="509"/>
                  <a:pt x="13" y="526"/>
                </a:cubicBezTo>
                <a:lnTo>
                  <a:pt x="216" y="729"/>
                </a:lnTo>
                <a:cubicBezTo>
                  <a:pt x="217" y="730"/>
                  <a:pt x="217" y="730"/>
                  <a:pt x="218" y="731"/>
                </a:cubicBezTo>
                <a:cubicBezTo>
                  <a:pt x="218" y="731"/>
                  <a:pt x="219" y="731"/>
                  <a:pt x="219" y="732"/>
                </a:cubicBezTo>
                <a:cubicBezTo>
                  <a:pt x="220" y="733"/>
                  <a:pt x="221" y="733"/>
                  <a:pt x="222" y="734"/>
                </a:cubicBezTo>
                <a:cubicBezTo>
                  <a:pt x="223" y="735"/>
                  <a:pt x="224" y="736"/>
                  <a:pt x="225" y="736"/>
                </a:cubicBezTo>
                <a:cubicBezTo>
                  <a:pt x="226" y="736"/>
                  <a:pt x="226" y="736"/>
                  <a:pt x="226" y="737"/>
                </a:cubicBezTo>
                <a:cubicBezTo>
                  <a:pt x="227" y="737"/>
                  <a:pt x="228" y="738"/>
                  <a:pt x="229" y="738"/>
                </a:cubicBezTo>
                <a:lnTo>
                  <a:pt x="230" y="738"/>
                </a:lnTo>
                <a:cubicBezTo>
                  <a:pt x="231" y="739"/>
                  <a:pt x="232" y="739"/>
                  <a:pt x="233" y="739"/>
                </a:cubicBezTo>
                <a:cubicBezTo>
                  <a:pt x="233" y="740"/>
                  <a:pt x="233" y="740"/>
                  <a:pt x="234" y="740"/>
                </a:cubicBezTo>
                <a:cubicBezTo>
                  <a:pt x="235" y="740"/>
                  <a:pt x="236" y="740"/>
                  <a:pt x="238" y="741"/>
                </a:cubicBezTo>
                <a:cubicBezTo>
                  <a:pt x="241" y="741"/>
                  <a:pt x="244" y="742"/>
                  <a:pt x="247" y="742"/>
                </a:cubicBezTo>
                <a:cubicBezTo>
                  <a:pt x="257" y="742"/>
                  <a:pt x="268" y="737"/>
                  <a:pt x="277" y="729"/>
                </a:cubicBezTo>
                <a:lnTo>
                  <a:pt x="481" y="526"/>
                </a:lnTo>
                <a:cubicBezTo>
                  <a:pt x="497" y="509"/>
                  <a:pt x="497" y="481"/>
                  <a:pt x="481" y="465"/>
                </a:cubicBezTo>
                <a:cubicBezTo>
                  <a:pt x="464" y="448"/>
                  <a:pt x="436" y="448"/>
                  <a:pt x="420" y="465"/>
                </a:cubicBezTo>
                <a:lnTo>
                  <a:pt x="290" y="595"/>
                </a:lnTo>
                <a:lnTo>
                  <a:pt x="290" y="43"/>
                </a:lnTo>
                <a:cubicBezTo>
                  <a:pt x="290" y="20"/>
                  <a:pt x="271" y="0"/>
                  <a:pt x="247" y="0"/>
                </a:cubicBezTo>
                <a:cubicBezTo>
                  <a:pt x="224" y="0"/>
                  <a:pt x="204" y="20"/>
                  <a:pt x="204" y="43"/>
                </a:cubicBezTo>
                <a:lnTo>
                  <a:pt x="204" y="595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" name="Freeform 41">
            <a:extLst>
              <a:ext uri="{FF2B5EF4-FFF2-40B4-BE49-F238E27FC236}">
                <a16:creationId xmlns:a16="http://schemas.microsoft.com/office/drawing/2014/main" id="{1190DEE2-060A-D34E-8D7F-68A427AAEDE3}"/>
              </a:ext>
            </a:extLst>
          </p:cNvPr>
          <p:cNvSpPr/>
          <p:nvPr/>
        </p:nvSpPr>
        <p:spPr>
          <a:xfrm>
            <a:off x="4747930" y="1267218"/>
            <a:ext cx="364320" cy="25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706">
                <a:moveTo>
                  <a:pt x="953" y="0"/>
                </a:moveTo>
                <a:lnTo>
                  <a:pt x="661" y="0"/>
                </a:lnTo>
                <a:cubicBezTo>
                  <a:pt x="637" y="0"/>
                  <a:pt x="617" y="19"/>
                  <a:pt x="617" y="43"/>
                </a:cubicBezTo>
                <a:cubicBezTo>
                  <a:pt x="617" y="67"/>
                  <a:pt x="637" y="86"/>
                  <a:pt x="661" y="86"/>
                </a:cubicBezTo>
                <a:lnTo>
                  <a:pt x="927" y="86"/>
                </a:lnTo>
                <a:lnTo>
                  <a:pt x="927" y="620"/>
                </a:lnTo>
                <a:lnTo>
                  <a:pt x="86" y="620"/>
                </a:lnTo>
                <a:lnTo>
                  <a:pt x="86" y="86"/>
                </a:lnTo>
                <a:lnTo>
                  <a:pt x="350" y="86"/>
                </a:lnTo>
                <a:cubicBezTo>
                  <a:pt x="374" y="86"/>
                  <a:pt x="393" y="67"/>
                  <a:pt x="393" y="43"/>
                </a:cubicBezTo>
                <a:cubicBezTo>
                  <a:pt x="393" y="19"/>
                  <a:pt x="374" y="0"/>
                  <a:pt x="350" y="0"/>
                </a:cubicBezTo>
                <a:lnTo>
                  <a:pt x="60" y="0"/>
                </a:lnTo>
                <a:cubicBezTo>
                  <a:pt x="27" y="0"/>
                  <a:pt x="0" y="27"/>
                  <a:pt x="0" y="60"/>
                </a:cubicBezTo>
                <a:lnTo>
                  <a:pt x="0" y="646"/>
                </a:lnTo>
                <a:cubicBezTo>
                  <a:pt x="0" y="679"/>
                  <a:pt x="27" y="706"/>
                  <a:pt x="60" y="706"/>
                </a:cubicBezTo>
                <a:lnTo>
                  <a:pt x="953" y="706"/>
                </a:lnTo>
                <a:cubicBezTo>
                  <a:pt x="986" y="706"/>
                  <a:pt x="1013" y="679"/>
                  <a:pt x="1013" y="646"/>
                </a:cubicBezTo>
                <a:lnTo>
                  <a:pt x="1013" y="60"/>
                </a:lnTo>
                <a:cubicBezTo>
                  <a:pt x="1013" y="27"/>
                  <a:pt x="986" y="0"/>
                  <a:pt x="95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" name="Freeform 42">
            <a:extLst>
              <a:ext uri="{FF2B5EF4-FFF2-40B4-BE49-F238E27FC236}">
                <a16:creationId xmlns:a16="http://schemas.microsoft.com/office/drawing/2014/main" id="{CF5AD7E6-7703-2242-87A7-C3A7A150790C}"/>
              </a:ext>
            </a:extLst>
          </p:cNvPr>
          <p:cNvSpPr/>
          <p:nvPr/>
        </p:nvSpPr>
        <p:spPr>
          <a:xfrm>
            <a:off x="4843330" y="1130059"/>
            <a:ext cx="177120" cy="266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3" h="741">
                <a:moveTo>
                  <a:pt x="43" y="290"/>
                </a:moveTo>
                <a:cubicBezTo>
                  <a:pt x="54" y="290"/>
                  <a:pt x="65" y="285"/>
                  <a:pt x="74" y="277"/>
                </a:cubicBezTo>
                <a:lnTo>
                  <a:pt x="204" y="147"/>
                </a:lnTo>
                <a:lnTo>
                  <a:pt x="203" y="698"/>
                </a:lnTo>
                <a:cubicBezTo>
                  <a:pt x="203" y="722"/>
                  <a:pt x="222" y="741"/>
                  <a:pt x="246" y="741"/>
                </a:cubicBezTo>
                <a:cubicBezTo>
                  <a:pt x="270" y="741"/>
                  <a:pt x="289" y="722"/>
                  <a:pt x="289" y="698"/>
                </a:cubicBezTo>
                <a:lnTo>
                  <a:pt x="290" y="147"/>
                </a:lnTo>
                <a:lnTo>
                  <a:pt x="420" y="277"/>
                </a:lnTo>
                <a:cubicBezTo>
                  <a:pt x="428" y="285"/>
                  <a:pt x="439" y="290"/>
                  <a:pt x="450" y="290"/>
                </a:cubicBezTo>
                <a:cubicBezTo>
                  <a:pt x="461" y="290"/>
                  <a:pt x="472" y="285"/>
                  <a:pt x="481" y="277"/>
                </a:cubicBezTo>
                <a:cubicBezTo>
                  <a:pt x="498" y="260"/>
                  <a:pt x="497" y="233"/>
                  <a:pt x="481" y="216"/>
                </a:cubicBezTo>
                <a:lnTo>
                  <a:pt x="277" y="13"/>
                </a:lnTo>
                <a:cubicBezTo>
                  <a:pt x="277" y="12"/>
                  <a:pt x="276" y="11"/>
                  <a:pt x="275" y="11"/>
                </a:cubicBezTo>
                <a:cubicBezTo>
                  <a:pt x="275" y="10"/>
                  <a:pt x="274" y="10"/>
                  <a:pt x="274" y="10"/>
                </a:cubicBezTo>
                <a:cubicBezTo>
                  <a:pt x="273" y="9"/>
                  <a:pt x="272" y="8"/>
                  <a:pt x="272" y="8"/>
                </a:cubicBezTo>
                <a:cubicBezTo>
                  <a:pt x="271" y="8"/>
                  <a:pt x="271" y="7"/>
                  <a:pt x="271" y="7"/>
                </a:cubicBezTo>
                <a:cubicBezTo>
                  <a:pt x="270" y="7"/>
                  <a:pt x="269" y="6"/>
                  <a:pt x="268" y="5"/>
                </a:cubicBezTo>
                <a:lnTo>
                  <a:pt x="267" y="5"/>
                </a:lnTo>
                <a:cubicBezTo>
                  <a:pt x="267" y="5"/>
                  <a:pt x="266" y="5"/>
                  <a:pt x="266" y="4"/>
                </a:cubicBezTo>
                <a:cubicBezTo>
                  <a:pt x="265" y="4"/>
                  <a:pt x="264" y="4"/>
                  <a:pt x="264" y="4"/>
                </a:cubicBezTo>
                <a:cubicBezTo>
                  <a:pt x="264" y="4"/>
                  <a:pt x="264" y="3"/>
                  <a:pt x="263" y="3"/>
                </a:cubicBezTo>
                <a:cubicBezTo>
                  <a:pt x="262" y="3"/>
                  <a:pt x="261" y="2"/>
                  <a:pt x="260" y="2"/>
                </a:cubicBezTo>
                <a:lnTo>
                  <a:pt x="259" y="2"/>
                </a:lnTo>
                <a:cubicBezTo>
                  <a:pt x="258" y="1"/>
                  <a:pt x="257" y="1"/>
                  <a:pt x="255" y="1"/>
                </a:cubicBezTo>
                <a:cubicBezTo>
                  <a:pt x="252" y="0"/>
                  <a:pt x="250" y="0"/>
                  <a:pt x="247" y="0"/>
                </a:cubicBezTo>
                <a:cubicBezTo>
                  <a:pt x="238" y="0"/>
                  <a:pt x="229" y="3"/>
                  <a:pt x="221" y="9"/>
                </a:cubicBezTo>
                <a:cubicBezTo>
                  <a:pt x="219" y="10"/>
                  <a:pt x="218" y="11"/>
                  <a:pt x="216" y="13"/>
                </a:cubicBezTo>
                <a:lnTo>
                  <a:pt x="13" y="216"/>
                </a:lnTo>
                <a:cubicBezTo>
                  <a:pt x="-4" y="233"/>
                  <a:pt x="-4" y="260"/>
                  <a:pt x="13" y="277"/>
                </a:cubicBezTo>
                <a:cubicBezTo>
                  <a:pt x="21" y="285"/>
                  <a:pt x="32" y="290"/>
                  <a:pt x="43" y="29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60F3B58D-0029-9844-A6BC-2C63C50164F3}"/>
              </a:ext>
            </a:extLst>
          </p:cNvPr>
          <p:cNvSpPr/>
          <p:nvPr/>
        </p:nvSpPr>
        <p:spPr>
          <a:xfrm>
            <a:off x="5447050" y="1866978"/>
            <a:ext cx="364320" cy="342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952">
                <a:moveTo>
                  <a:pt x="506" y="952"/>
                </a:moveTo>
                <a:cubicBezTo>
                  <a:pt x="371" y="952"/>
                  <a:pt x="244" y="900"/>
                  <a:pt x="148" y="804"/>
                </a:cubicBezTo>
                <a:cubicBezTo>
                  <a:pt x="53" y="708"/>
                  <a:pt x="0" y="581"/>
                  <a:pt x="0" y="446"/>
                </a:cubicBezTo>
                <a:cubicBezTo>
                  <a:pt x="0" y="356"/>
                  <a:pt x="24" y="267"/>
                  <a:pt x="69" y="190"/>
                </a:cubicBezTo>
                <a:cubicBezTo>
                  <a:pt x="114" y="115"/>
                  <a:pt x="177" y="52"/>
                  <a:pt x="252" y="8"/>
                </a:cubicBezTo>
                <a:cubicBezTo>
                  <a:pt x="272" y="-4"/>
                  <a:pt x="299" y="3"/>
                  <a:pt x="311" y="24"/>
                </a:cubicBezTo>
                <a:cubicBezTo>
                  <a:pt x="323" y="44"/>
                  <a:pt x="316" y="71"/>
                  <a:pt x="295" y="83"/>
                </a:cubicBezTo>
                <a:cubicBezTo>
                  <a:pt x="233" y="119"/>
                  <a:pt x="180" y="171"/>
                  <a:pt x="144" y="233"/>
                </a:cubicBezTo>
                <a:cubicBezTo>
                  <a:pt x="106" y="298"/>
                  <a:pt x="86" y="371"/>
                  <a:pt x="86" y="446"/>
                </a:cubicBezTo>
                <a:cubicBezTo>
                  <a:pt x="86" y="678"/>
                  <a:pt x="275" y="866"/>
                  <a:pt x="506" y="866"/>
                </a:cubicBezTo>
                <a:cubicBezTo>
                  <a:pt x="738" y="866"/>
                  <a:pt x="927" y="678"/>
                  <a:pt x="927" y="446"/>
                </a:cubicBezTo>
                <a:cubicBezTo>
                  <a:pt x="927" y="370"/>
                  <a:pt x="906" y="296"/>
                  <a:pt x="868" y="232"/>
                </a:cubicBezTo>
                <a:cubicBezTo>
                  <a:pt x="831" y="169"/>
                  <a:pt x="777" y="116"/>
                  <a:pt x="714" y="80"/>
                </a:cubicBezTo>
                <a:cubicBezTo>
                  <a:pt x="693" y="69"/>
                  <a:pt x="686" y="42"/>
                  <a:pt x="698" y="22"/>
                </a:cubicBezTo>
                <a:cubicBezTo>
                  <a:pt x="709" y="1"/>
                  <a:pt x="736" y="-6"/>
                  <a:pt x="756" y="6"/>
                </a:cubicBezTo>
                <a:cubicBezTo>
                  <a:pt x="833" y="49"/>
                  <a:pt x="897" y="112"/>
                  <a:pt x="942" y="188"/>
                </a:cubicBezTo>
                <a:cubicBezTo>
                  <a:pt x="988" y="265"/>
                  <a:pt x="1013" y="355"/>
                  <a:pt x="1013" y="446"/>
                </a:cubicBezTo>
                <a:cubicBezTo>
                  <a:pt x="1013" y="581"/>
                  <a:pt x="960" y="708"/>
                  <a:pt x="864" y="804"/>
                </a:cubicBezTo>
                <a:cubicBezTo>
                  <a:pt x="769" y="900"/>
                  <a:pt x="642" y="952"/>
                  <a:pt x="506" y="9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4ED1ADB1-97C0-274E-8868-5E45861B8D98}"/>
              </a:ext>
            </a:extLst>
          </p:cNvPr>
          <p:cNvSpPr/>
          <p:nvPr/>
        </p:nvSpPr>
        <p:spPr>
          <a:xfrm>
            <a:off x="5613371" y="1845378"/>
            <a:ext cx="30960" cy="170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7" h="475">
                <a:moveTo>
                  <a:pt x="43" y="475"/>
                </a:moveTo>
                <a:cubicBezTo>
                  <a:pt x="19" y="475"/>
                  <a:pt x="0" y="455"/>
                  <a:pt x="0" y="432"/>
                </a:cubicBezTo>
                <a:lnTo>
                  <a:pt x="1" y="43"/>
                </a:lnTo>
                <a:cubicBezTo>
                  <a:pt x="1" y="19"/>
                  <a:pt x="20" y="0"/>
                  <a:pt x="44" y="0"/>
                </a:cubicBezTo>
                <a:cubicBezTo>
                  <a:pt x="68" y="0"/>
                  <a:pt x="87" y="19"/>
                  <a:pt x="87" y="43"/>
                </a:cubicBezTo>
                <a:lnTo>
                  <a:pt x="86" y="432"/>
                </a:lnTo>
                <a:cubicBezTo>
                  <a:pt x="86" y="455"/>
                  <a:pt x="67" y="475"/>
                  <a:pt x="43" y="47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B88DC998-B77E-D041-8A5F-4CFA2765C872}"/>
              </a:ext>
            </a:extLst>
          </p:cNvPr>
          <p:cNvSpPr/>
          <p:nvPr/>
        </p:nvSpPr>
        <p:spPr>
          <a:xfrm>
            <a:off x="6301690" y="1899378"/>
            <a:ext cx="50760" cy="252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703">
                <a:moveTo>
                  <a:pt x="113" y="140"/>
                </a:moveTo>
                <a:lnTo>
                  <a:pt x="114" y="43"/>
                </a:lnTo>
                <a:cubicBezTo>
                  <a:pt x="114" y="19"/>
                  <a:pt x="95" y="0"/>
                  <a:pt x="71" y="0"/>
                </a:cubicBezTo>
                <a:cubicBezTo>
                  <a:pt x="47" y="0"/>
                  <a:pt x="28" y="19"/>
                  <a:pt x="28" y="43"/>
                </a:cubicBezTo>
                <a:lnTo>
                  <a:pt x="27" y="140"/>
                </a:lnTo>
                <a:cubicBezTo>
                  <a:pt x="11" y="154"/>
                  <a:pt x="0" y="174"/>
                  <a:pt x="0" y="197"/>
                </a:cubicBezTo>
                <a:cubicBezTo>
                  <a:pt x="0" y="220"/>
                  <a:pt x="10" y="240"/>
                  <a:pt x="27" y="253"/>
                </a:cubicBezTo>
                <a:lnTo>
                  <a:pt x="25" y="660"/>
                </a:lnTo>
                <a:cubicBezTo>
                  <a:pt x="25" y="683"/>
                  <a:pt x="44" y="703"/>
                  <a:pt x="68" y="703"/>
                </a:cubicBezTo>
                <a:cubicBezTo>
                  <a:pt x="92" y="703"/>
                  <a:pt x="111" y="684"/>
                  <a:pt x="111" y="660"/>
                </a:cubicBezTo>
                <a:lnTo>
                  <a:pt x="113" y="255"/>
                </a:lnTo>
                <a:cubicBezTo>
                  <a:pt x="131" y="242"/>
                  <a:pt x="142" y="221"/>
                  <a:pt x="142" y="197"/>
                </a:cubicBezTo>
                <a:cubicBezTo>
                  <a:pt x="142" y="174"/>
                  <a:pt x="131" y="153"/>
                  <a:pt x="113" y="1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id="{7692642B-BD3B-B547-BA84-78E94FE1B9EC}"/>
              </a:ext>
            </a:extLst>
          </p:cNvPr>
          <p:cNvSpPr/>
          <p:nvPr/>
        </p:nvSpPr>
        <p:spPr>
          <a:xfrm>
            <a:off x="6190450" y="1899378"/>
            <a:ext cx="50760" cy="252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703">
                <a:moveTo>
                  <a:pt x="114" y="451"/>
                </a:moveTo>
                <a:lnTo>
                  <a:pt x="116" y="43"/>
                </a:lnTo>
                <a:cubicBezTo>
                  <a:pt x="116" y="19"/>
                  <a:pt x="97" y="0"/>
                  <a:pt x="73" y="0"/>
                </a:cubicBezTo>
                <a:cubicBezTo>
                  <a:pt x="49" y="0"/>
                  <a:pt x="30" y="19"/>
                  <a:pt x="30" y="43"/>
                </a:cubicBezTo>
                <a:lnTo>
                  <a:pt x="28" y="452"/>
                </a:lnTo>
                <a:cubicBezTo>
                  <a:pt x="11" y="465"/>
                  <a:pt x="0" y="485"/>
                  <a:pt x="0" y="508"/>
                </a:cubicBezTo>
                <a:cubicBezTo>
                  <a:pt x="0" y="531"/>
                  <a:pt x="11" y="551"/>
                  <a:pt x="27" y="564"/>
                </a:cubicBezTo>
                <a:lnTo>
                  <a:pt x="27" y="660"/>
                </a:lnTo>
                <a:cubicBezTo>
                  <a:pt x="27" y="683"/>
                  <a:pt x="46" y="703"/>
                  <a:pt x="69" y="703"/>
                </a:cubicBezTo>
                <a:cubicBezTo>
                  <a:pt x="70" y="703"/>
                  <a:pt x="70" y="703"/>
                  <a:pt x="70" y="703"/>
                </a:cubicBezTo>
                <a:cubicBezTo>
                  <a:pt x="93" y="703"/>
                  <a:pt x="113" y="684"/>
                  <a:pt x="113" y="660"/>
                </a:cubicBezTo>
                <a:lnTo>
                  <a:pt x="113" y="566"/>
                </a:lnTo>
                <a:cubicBezTo>
                  <a:pt x="131" y="553"/>
                  <a:pt x="142" y="532"/>
                  <a:pt x="142" y="508"/>
                </a:cubicBezTo>
                <a:cubicBezTo>
                  <a:pt x="142" y="485"/>
                  <a:pt x="131" y="464"/>
                  <a:pt x="114" y="45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id="{41441055-9E76-2D4F-90FF-6EC3963148B9}"/>
              </a:ext>
            </a:extLst>
          </p:cNvPr>
          <p:cNvSpPr/>
          <p:nvPr/>
        </p:nvSpPr>
        <p:spPr>
          <a:xfrm>
            <a:off x="6414011" y="1899738"/>
            <a:ext cx="51120" cy="252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3" h="703">
                <a:moveTo>
                  <a:pt x="143" y="507"/>
                </a:moveTo>
                <a:cubicBezTo>
                  <a:pt x="143" y="484"/>
                  <a:pt x="131" y="463"/>
                  <a:pt x="114" y="450"/>
                </a:cubicBezTo>
                <a:lnTo>
                  <a:pt x="116" y="44"/>
                </a:lnTo>
                <a:cubicBezTo>
                  <a:pt x="116" y="20"/>
                  <a:pt x="97" y="1"/>
                  <a:pt x="73" y="0"/>
                </a:cubicBezTo>
                <a:cubicBezTo>
                  <a:pt x="49" y="0"/>
                  <a:pt x="30" y="20"/>
                  <a:pt x="30" y="43"/>
                </a:cubicBezTo>
                <a:lnTo>
                  <a:pt x="28" y="451"/>
                </a:lnTo>
                <a:cubicBezTo>
                  <a:pt x="11" y="464"/>
                  <a:pt x="0" y="484"/>
                  <a:pt x="0" y="507"/>
                </a:cubicBezTo>
                <a:cubicBezTo>
                  <a:pt x="0" y="530"/>
                  <a:pt x="11" y="550"/>
                  <a:pt x="27" y="563"/>
                </a:cubicBezTo>
                <a:lnTo>
                  <a:pt x="27" y="660"/>
                </a:lnTo>
                <a:cubicBezTo>
                  <a:pt x="27" y="684"/>
                  <a:pt x="46" y="703"/>
                  <a:pt x="70" y="703"/>
                </a:cubicBezTo>
                <a:cubicBezTo>
                  <a:pt x="94" y="703"/>
                  <a:pt x="113" y="684"/>
                  <a:pt x="113" y="660"/>
                </a:cubicBezTo>
                <a:lnTo>
                  <a:pt x="113" y="565"/>
                </a:lnTo>
                <a:cubicBezTo>
                  <a:pt x="131" y="552"/>
                  <a:pt x="143" y="531"/>
                  <a:pt x="143" y="50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B4D246A2-B243-3640-91DA-00493320C3FD}"/>
              </a:ext>
            </a:extLst>
          </p:cNvPr>
          <p:cNvSpPr/>
          <p:nvPr/>
        </p:nvSpPr>
        <p:spPr>
          <a:xfrm>
            <a:off x="6829810" y="1786698"/>
            <a:ext cx="38808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9" h="1327">
                <a:moveTo>
                  <a:pt x="881" y="707"/>
                </a:moveTo>
                <a:cubicBezTo>
                  <a:pt x="864" y="819"/>
                  <a:pt x="865" y="932"/>
                  <a:pt x="868" y="1006"/>
                </a:cubicBezTo>
                <a:lnTo>
                  <a:pt x="869" y="1022"/>
                </a:lnTo>
                <a:cubicBezTo>
                  <a:pt x="871" y="1055"/>
                  <a:pt x="873" y="1081"/>
                  <a:pt x="874" y="1094"/>
                </a:cubicBezTo>
                <a:cubicBezTo>
                  <a:pt x="876" y="1116"/>
                  <a:pt x="875" y="1136"/>
                  <a:pt x="870" y="1156"/>
                </a:cubicBezTo>
                <a:cubicBezTo>
                  <a:pt x="866" y="1172"/>
                  <a:pt x="838" y="1197"/>
                  <a:pt x="772" y="1216"/>
                </a:cubicBezTo>
                <a:cubicBezTo>
                  <a:pt x="708" y="1234"/>
                  <a:pt x="624" y="1243"/>
                  <a:pt x="536" y="1241"/>
                </a:cubicBezTo>
                <a:cubicBezTo>
                  <a:pt x="450" y="1239"/>
                  <a:pt x="369" y="1228"/>
                  <a:pt x="309" y="1208"/>
                </a:cubicBezTo>
                <a:cubicBezTo>
                  <a:pt x="229" y="1181"/>
                  <a:pt x="218" y="1153"/>
                  <a:pt x="216" y="1144"/>
                </a:cubicBezTo>
                <a:cubicBezTo>
                  <a:pt x="213" y="1130"/>
                  <a:pt x="213" y="1114"/>
                  <a:pt x="214" y="1098"/>
                </a:cubicBezTo>
                <a:cubicBezTo>
                  <a:pt x="215" y="1076"/>
                  <a:pt x="217" y="1043"/>
                  <a:pt x="219" y="1013"/>
                </a:cubicBezTo>
                <a:cubicBezTo>
                  <a:pt x="221" y="939"/>
                  <a:pt x="221" y="827"/>
                  <a:pt x="203" y="714"/>
                </a:cubicBezTo>
                <a:cubicBezTo>
                  <a:pt x="186" y="605"/>
                  <a:pt x="155" y="514"/>
                  <a:pt x="111" y="445"/>
                </a:cubicBezTo>
                <a:lnTo>
                  <a:pt x="967" y="445"/>
                </a:lnTo>
                <a:cubicBezTo>
                  <a:pt x="926" y="511"/>
                  <a:pt x="897" y="599"/>
                  <a:pt x="881" y="707"/>
                </a:cubicBezTo>
                <a:close/>
                <a:moveTo>
                  <a:pt x="366" y="261"/>
                </a:moveTo>
                <a:cubicBezTo>
                  <a:pt x="366" y="165"/>
                  <a:pt x="444" y="86"/>
                  <a:pt x="540" y="86"/>
                </a:cubicBezTo>
                <a:cubicBezTo>
                  <a:pt x="636" y="86"/>
                  <a:pt x="715" y="165"/>
                  <a:pt x="715" y="261"/>
                </a:cubicBezTo>
                <a:lnTo>
                  <a:pt x="715" y="358"/>
                </a:lnTo>
                <a:lnTo>
                  <a:pt x="366" y="358"/>
                </a:lnTo>
                <a:close/>
                <a:moveTo>
                  <a:pt x="1073" y="393"/>
                </a:moveTo>
                <a:cubicBezTo>
                  <a:pt x="1063" y="372"/>
                  <a:pt x="1042" y="359"/>
                  <a:pt x="1019" y="358"/>
                </a:cubicBezTo>
                <a:lnTo>
                  <a:pt x="801" y="358"/>
                </a:lnTo>
                <a:lnTo>
                  <a:pt x="801" y="261"/>
                </a:lnTo>
                <a:cubicBezTo>
                  <a:pt x="801" y="117"/>
                  <a:pt x="684" y="0"/>
                  <a:pt x="540" y="0"/>
                </a:cubicBezTo>
                <a:cubicBezTo>
                  <a:pt x="397" y="0"/>
                  <a:pt x="280" y="117"/>
                  <a:pt x="280" y="261"/>
                </a:cubicBezTo>
                <a:lnTo>
                  <a:pt x="280" y="358"/>
                </a:lnTo>
                <a:lnTo>
                  <a:pt x="61" y="358"/>
                </a:lnTo>
                <a:cubicBezTo>
                  <a:pt x="37" y="358"/>
                  <a:pt x="16" y="372"/>
                  <a:pt x="6" y="393"/>
                </a:cubicBezTo>
                <a:cubicBezTo>
                  <a:pt x="-4" y="413"/>
                  <a:pt x="-1" y="438"/>
                  <a:pt x="14" y="456"/>
                </a:cubicBezTo>
                <a:cubicBezTo>
                  <a:pt x="64" y="518"/>
                  <a:pt x="99" y="609"/>
                  <a:pt x="118" y="728"/>
                </a:cubicBezTo>
                <a:cubicBezTo>
                  <a:pt x="135" y="833"/>
                  <a:pt x="135" y="939"/>
                  <a:pt x="133" y="1009"/>
                </a:cubicBezTo>
                <a:cubicBezTo>
                  <a:pt x="131" y="1038"/>
                  <a:pt x="129" y="1070"/>
                  <a:pt x="128" y="1092"/>
                </a:cubicBezTo>
                <a:cubicBezTo>
                  <a:pt x="126" y="1115"/>
                  <a:pt x="127" y="1138"/>
                  <a:pt x="131" y="1160"/>
                </a:cubicBezTo>
                <a:cubicBezTo>
                  <a:pt x="142" y="1217"/>
                  <a:pt x="193" y="1260"/>
                  <a:pt x="282" y="1289"/>
                </a:cubicBezTo>
                <a:cubicBezTo>
                  <a:pt x="350" y="1312"/>
                  <a:pt x="440" y="1325"/>
                  <a:pt x="535" y="1327"/>
                </a:cubicBezTo>
                <a:cubicBezTo>
                  <a:pt x="542" y="1327"/>
                  <a:pt x="549" y="1327"/>
                  <a:pt x="557" y="1327"/>
                </a:cubicBezTo>
                <a:cubicBezTo>
                  <a:pt x="645" y="1327"/>
                  <a:pt x="729" y="1317"/>
                  <a:pt x="795" y="1298"/>
                </a:cubicBezTo>
                <a:cubicBezTo>
                  <a:pt x="888" y="1272"/>
                  <a:pt x="941" y="1231"/>
                  <a:pt x="954" y="1175"/>
                </a:cubicBezTo>
                <a:cubicBezTo>
                  <a:pt x="960" y="1147"/>
                  <a:pt x="962" y="1117"/>
                  <a:pt x="960" y="1087"/>
                </a:cubicBezTo>
                <a:cubicBezTo>
                  <a:pt x="959" y="1072"/>
                  <a:pt x="956" y="1041"/>
                  <a:pt x="954" y="1003"/>
                </a:cubicBezTo>
                <a:lnTo>
                  <a:pt x="954" y="986"/>
                </a:lnTo>
                <a:lnTo>
                  <a:pt x="954" y="985"/>
                </a:lnTo>
                <a:cubicBezTo>
                  <a:pt x="951" y="915"/>
                  <a:pt x="951" y="817"/>
                  <a:pt x="966" y="720"/>
                </a:cubicBezTo>
                <a:cubicBezTo>
                  <a:pt x="983" y="603"/>
                  <a:pt x="1017" y="514"/>
                  <a:pt x="1065" y="456"/>
                </a:cubicBezTo>
                <a:cubicBezTo>
                  <a:pt x="1080" y="438"/>
                  <a:pt x="1083" y="414"/>
                  <a:pt x="1073" y="3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AA295B2A-44C2-784E-8B0F-F9C9864377F8}"/>
              </a:ext>
            </a:extLst>
          </p:cNvPr>
          <p:cNvSpPr/>
          <p:nvPr/>
        </p:nvSpPr>
        <p:spPr>
          <a:xfrm>
            <a:off x="564370" y="2552057"/>
            <a:ext cx="36432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013">
                <a:moveTo>
                  <a:pt x="970" y="463"/>
                </a:moveTo>
                <a:cubicBezTo>
                  <a:pt x="946" y="463"/>
                  <a:pt x="927" y="483"/>
                  <a:pt x="927" y="506"/>
                </a:cubicBezTo>
                <a:lnTo>
                  <a:pt x="927" y="927"/>
                </a:lnTo>
                <a:lnTo>
                  <a:pt x="86" y="927"/>
                </a:lnTo>
                <a:lnTo>
                  <a:pt x="86" y="86"/>
                </a:lnTo>
                <a:lnTo>
                  <a:pt x="507" y="86"/>
                </a:lnTo>
                <a:cubicBezTo>
                  <a:pt x="531" y="86"/>
                  <a:pt x="550" y="67"/>
                  <a:pt x="550" y="43"/>
                </a:cubicBezTo>
                <a:cubicBezTo>
                  <a:pt x="550" y="19"/>
                  <a:pt x="531" y="0"/>
                  <a:pt x="507" y="0"/>
                </a:cubicBezTo>
                <a:lnTo>
                  <a:pt x="60" y="0"/>
                </a:lnTo>
                <a:cubicBezTo>
                  <a:pt x="27" y="0"/>
                  <a:pt x="0" y="27"/>
                  <a:pt x="0" y="60"/>
                </a:cubicBezTo>
                <a:lnTo>
                  <a:pt x="0" y="952"/>
                </a:lnTo>
                <a:cubicBezTo>
                  <a:pt x="0" y="986"/>
                  <a:pt x="27" y="1013"/>
                  <a:pt x="60" y="1013"/>
                </a:cubicBezTo>
                <a:lnTo>
                  <a:pt x="952" y="1013"/>
                </a:lnTo>
                <a:cubicBezTo>
                  <a:pt x="986" y="1013"/>
                  <a:pt x="1013" y="986"/>
                  <a:pt x="1013" y="952"/>
                </a:cubicBezTo>
                <a:lnTo>
                  <a:pt x="1013" y="506"/>
                </a:lnTo>
                <a:cubicBezTo>
                  <a:pt x="1013" y="483"/>
                  <a:pt x="993" y="463"/>
                  <a:pt x="970" y="4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5FD22C16-F016-5847-A923-22C43CC93EF5}"/>
              </a:ext>
            </a:extLst>
          </p:cNvPr>
          <p:cNvSpPr/>
          <p:nvPr/>
        </p:nvSpPr>
        <p:spPr>
          <a:xfrm>
            <a:off x="767409" y="2511378"/>
            <a:ext cx="201960" cy="20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2" h="558">
                <a:moveTo>
                  <a:pt x="406" y="221"/>
                </a:moveTo>
                <a:lnTo>
                  <a:pt x="344" y="159"/>
                </a:lnTo>
                <a:lnTo>
                  <a:pt x="398" y="105"/>
                </a:lnTo>
                <a:lnTo>
                  <a:pt x="459" y="168"/>
                </a:lnTo>
                <a:close/>
                <a:moveTo>
                  <a:pt x="190" y="440"/>
                </a:moveTo>
                <a:lnTo>
                  <a:pt x="103" y="459"/>
                </a:lnTo>
                <a:lnTo>
                  <a:pt x="125" y="377"/>
                </a:lnTo>
                <a:lnTo>
                  <a:pt x="283" y="220"/>
                </a:lnTo>
                <a:lnTo>
                  <a:pt x="346" y="282"/>
                </a:lnTo>
                <a:close/>
                <a:moveTo>
                  <a:pt x="550" y="139"/>
                </a:moveTo>
                <a:lnTo>
                  <a:pt x="430" y="14"/>
                </a:lnTo>
                <a:cubicBezTo>
                  <a:pt x="422" y="5"/>
                  <a:pt x="411" y="0"/>
                  <a:pt x="400" y="0"/>
                </a:cubicBezTo>
                <a:cubicBezTo>
                  <a:pt x="388" y="0"/>
                  <a:pt x="377" y="5"/>
                  <a:pt x="369" y="13"/>
                </a:cubicBezTo>
                <a:lnTo>
                  <a:pt x="56" y="325"/>
                </a:lnTo>
                <a:cubicBezTo>
                  <a:pt x="51" y="330"/>
                  <a:pt x="47" y="336"/>
                  <a:pt x="45" y="344"/>
                </a:cubicBezTo>
                <a:lnTo>
                  <a:pt x="1" y="504"/>
                </a:lnTo>
                <a:cubicBezTo>
                  <a:pt x="-2" y="518"/>
                  <a:pt x="1" y="534"/>
                  <a:pt x="12" y="545"/>
                </a:cubicBezTo>
                <a:cubicBezTo>
                  <a:pt x="20" y="553"/>
                  <a:pt x="31" y="558"/>
                  <a:pt x="43" y="558"/>
                </a:cubicBezTo>
                <a:cubicBezTo>
                  <a:pt x="46" y="558"/>
                  <a:pt x="49" y="558"/>
                  <a:pt x="52" y="557"/>
                </a:cubicBezTo>
                <a:lnTo>
                  <a:pt x="220" y="522"/>
                </a:lnTo>
                <a:cubicBezTo>
                  <a:pt x="228" y="520"/>
                  <a:pt x="236" y="516"/>
                  <a:pt x="242" y="510"/>
                </a:cubicBezTo>
                <a:lnTo>
                  <a:pt x="549" y="199"/>
                </a:lnTo>
                <a:cubicBezTo>
                  <a:pt x="566" y="182"/>
                  <a:pt x="566" y="156"/>
                  <a:pt x="550" y="1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A71ACC77-E28F-2C4A-81AA-6C3C39045C4C}"/>
              </a:ext>
            </a:extLst>
          </p:cNvPr>
          <p:cNvSpPr/>
          <p:nvPr/>
        </p:nvSpPr>
        <p:spPr>
          <a:xfrm>
            <a:off x="1468690" y="2512098"/>
            <a:ext cx="197640" cy="19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0" h="549">
                <a:moveTo>
                  <a:pt x="43" y="549"/>
                </a:moveTo>
                <a:cubicBezTo>
                  <a:pt x="54" y="549"/>
                  <a:pt x="65" y="544"/>
                  <a:pt x="74" y="536"/>
                </a:cubicBezTo>
                <a:lnTo>
                  <a:pt x="464" y="147"/>
                </a:lnTo>
                <a:lnTo>
                  <a:pt x="464" y="331"/>
                </a:lnTo>
                <a:cubicBezTo>
                  <a:pt x="464" y="355"/>
                  <a:pt x="484" y="374"/>
                  <a:pt x="507" y="374"/>
                </a:cubicBezTo>
                <a:cubicBezTo>
                  <a:pt x="531" y="374"/>
                  <a:pt x="550" y="355"/>
                  <a:pt x="550" y="331"/>
                </a:cubicBezTo>
                <a:lnTo>
                  <a:pt x="550" y="43"/>
                </a:lnTo>
                <a:cubicBezTo>
                  <a:pt x="550" y="42"/>
                  <a:pt x="550" y="41"/>
                  <a:pt x="550" y="40"/>
                </a:cubicBezTo>
                <a:lnTo>
                  <a:pt x="550" y="39"/>
                </a:lnTo>
                <a:cubicBezTo>
                  <a:pt x="550" y="38"/>
                  <a:pt x="550" y="37"/>
                  <a:pt x="550" y="36"/>
                </a:cubicBezTo>
                <a:cubicBezTo>
                  <a:pt x="550" y="35"/>
                  <a:pt x="550" y="35"/>
                  <a:pt x="550" y="35"/>
                </a:cubicBezTo>
                <a:cubicBezTo>
                  <a:pt x="549" y="35"/>
                  <a:pt x="549" y="34"/>
                  <a:pt x="549" y="34"/>
                </a:cubicBezTo>
                <a:cubicBezTo>
                  <a:pt x="549" y="33"/>
                  <a:pt x="549" y="32"/>
                  <a:pt x="549" y="31"/>
                </a:cubicBezTo>
                <a:cubicBezTo>
                  <a:pt x="548" y="30"/>
                  <a:pt x="548" y="28"/>
                  <a:pt x="547" y="27"/>
                </a:cubicBezTo>
                <a:cubicBezTo>
                  <a:pt x="547" y="26"/>
                  <a:pt x="546" y="24"/>
                  <a:pt x="546" y="23"/>
                </a:cubicBezTo>
                <a:lnTo>
                  <a:pt x="545" y="23"/>
                </a:lnTo>
                <a:cubicBezTo>
                  <a:pt x="545" y="22"/>
                  <a:pt x="544" y="20"/>
                  <a:pt x="543" y="19"/>
                </a:cubicBezTo>
                <a:cubicBezTo>
                  <a:pt x="535" y="8"/>
                  <a:pt x="522" y="0"/>
                  <a:pt x="507" y="0"/>
                </a:cubicBezTo>
                <a:lnTo>
                  <a:pt x="219" y="0"/>
                </a:lnTo>
                <a:cubicBezTo>
                  <a:pt x="196" y="0"/>
                  <a:pt x="176" y="19"/>
                  <a:pt x="176" y="43"/>
                </a:cubicBezTo>
                <a:cubicBezTo>
                  <a:pt x="176" y="67"/>
                  <a:pt x="196" y="86"/>
                  <a:pt x="219" y="86"/>
                </a:cubicBezTo>
                <a:lnTo>
                  <a:pt x="403" y="86"/>
                </a:lnTo>
                <a:lnTo>
                  <a:pt x="13" y="475"/>
                </a:lnTo>
                <a:cubicBezTo>
                  <a:pt x="-4" y="492"/>
                  <a:pt x="-4" y="519"/>
                  <a:pt x="13" y="536"/>
                </a:cubicBezTo>
                <a:cubicBezTo>
                  <a:pt x="21" y="544"/>
                  <a:pt x="32" y="549"/>
                  <a:pt x="43" y="5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E0BCD4BA-0EA6-8743-B2CF-F61226A0525C}"/>
              </a:ext>
            </a:extLst>
          </p:cNvPr>
          <p:cNvSpPr/>
          <p:nvPr/>
        </p:nvSpPr>
        <p:spPr>
          <a:xfrm>
            <a:off x="1222090" y="2511739"/>
            <a:ext cx="197280" cy="197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9" h="550">
                <a:moveTo>
                  <a:pt x="146" y="86"/>
                </a:moveTo>
                <a:lnTo>
                  <a:pt x="331" y="86"/>
                </a:lnTo>
                <a:cubicBezTo>
                  <a:pt x="354" y="86"/>
                  <a:pt x="374" y="67"/>
                  <a:pt x="374" y="43"/>
                </a:cubicBezTo>
                <a:cubicBezTo>
                  <a:pt x="374" y="20"/>
                  <a:pt x="354" y="0"/>
                  <a:pt x="331" y="0"/>
                </a:cubicBezTo>
                <a:lnTo>
                  <a:pt x="43" y="0"/>
                </a:lnTo>
                <a:cubicBezTo>
                  <a:pt x="42" y="0"/>
                  <a:pt x="41" y="0"/>
                  <a:pt x="40" y="0"/>
                </a:cubicBezTo>
                <a:cubicBezTo>
                  <a:pt x="40" y="1"/>
                  <a:pt x="39" y="1"/>
                  <a:pt x="39" y="1"/>
                </a:cubicBezTo>
                <a:cubicBezTo>
                  <a:pt x="38" y="1"/>
                  <a:pt x="37" y="1"/>
                  <a:pt x="35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3" y="1"/>
                  <a:pt x="32" y="2"/>
                  <a:pt x="31" y="2"/>
                </a:cubicBezTo>
                <a:cubicBezTo>
                  <a:pt x="29" y="2"/>
                  <a:pt x="28" y="3"/>
                  <a:pt x="27" y="3"/>
                </a:cubicBezTo>
                <a:lnTo>
                  <a:pt x="27" y="4"/>
                </a:lnTo>
                <a:cubicBezTo>
                  <a:pt x="25" y="4"/>
                  <a:pt x="24" y="5"/>
                  <a:pt x="23" y="5"/>
                </a:cubicBezTo>
                <a:cubicBezTo>
                  <a:pt x="22" y="6"/>
                  <a:pt x="20" y="7"/>
                  <a:pt x="19" y="7"/>
                </a:cubicBezTo>
                <a:cubicBezTo>
                  <a:pt x="7" y="15"/>
                  <a:pt x="0" y="28"/>
                  <a:pt x="0" y="43"/>
                </a:cubicBezTo>
                <a:lnTo>
                  <a:pt x="0" y="331"/>
                </a:lnTo>
                <a:cubicBezTo>
                  <a:pt x="0" y="355"/>
                  <a:pt x="19" y="374"/>
                  <a:pt x="43" y="374"/>
                </a:cubicBezTo>
                <a:cubicBezTo>
                  <a:pt x="67" y="374"/>
                  <a:pt x="86" y="355"/>
                  <a:pt x="86" y="331"/>
                </a:cubicBezTo>
                <a:lnTo>
                  <a:pt x="86" y="147"/>
                </a:lnTo>
                <a:lnTo>
                  <a:pt x="475" y="538"/>
                </a:lnTo>
                <a:cubicBezTo>
                  <a:pt x="484" y="546"/>
                  <a:pt x="495" y="550"/>
                  <a:pt x="506" y="550"/>
                </a:cubicBezTo>
                <a:cubicBezTo>
                  <a:pt x="517" y="550"/>
                  <a:pt x="528" y="546"/>
                  <a:pt x="536" y="538"/>
                </a:cubicBezTo>
                <a:cubicBezTo>
                  <a:pt x="553" y="521"/>
                  <a:pt x="553" y="494"/>
                  <a:pt x="536" y="47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" name="Freeform 53">
            <a:extLst>
              <a:ext uri="{FF2B5EF4-FFF2-40B4-BE49-F238E27FC236}">
                <a16:creationId xmlns:a16="http://schemas.microsoft.com/office/drawing/2014/main" id="{FF899CDC-4A07-AC41-8B80-DDBA7E22E5A5}"/>
              </a:ext>
            </a:extLst>
          </p:cNvPr>
          <p:cNvSpPr/>
          <p:nvPr/>
        </p:nvSpPr>
        <p:spPr>
          <a:xfrm>
            <a:off x="1220650" y="2759058"/>
            <a:ext cx="198000" cy="19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1" h="549">
                <a:moveTo>
                  <a:pt x="477" y="12"/>
                </a:moveTo>
                <a:lnTo>
                  <a:pt x="86" y="402"/>
                </a:lnTo>
                <a:lnTo>
                  <a:pt x="86" y="218"/>
                </a:lnTo>
                <a:cubicBezTo>
                  <a:pt x="86" y="194"/>
                  <a:pt x="67" y="175"/>
                  <a:pt x="44" y="175"/>
                </a:cubicBezTo>
                <a:cubicBezTo>
                  <a:pt x="20" y="175"/>
                  <a:pt x="0" y="194"/>
                  <a:pt x="0" y="218"/>
                </a:cubicBezTo>
                <a:lnTo>
                  <a:pt x="1" y="505"/>
                </a:lnTo>
                <a:cubicBezTo>
                  <a:pt x="1" y="506"/>
                  <a:pt x="1" y="507"/>
                  <a:pt x="1" y="508"/>
                </a:cubicBezTo>
                <a:cubicBezTo>
                  <a:pt x="1" y="508"/>
                  <a:pt x="1" y="509"/>
                  <a:pt x="1" y="510"/>
                </a:cubicBezTo>
                <a:cubicBezTo>
                  <a:pt x="1" y="511"/>
                  <a:pt x="1" y="512"/>
                  <a:pt x="1" y="513"/>
                </a:cubicBezTo>
                <a:lnTo>
                  <a:pt x="1" y="514"/>
                </a:lnTo>
                <a:cubicBezTo>
                  <a:pt x="2" y="515"/>
                  <a:pt x="2" y="516"/>
                  <a:pt x="2" y="517"/>
                </a:cubicBezTo>
                <a:lnTo>
                  <a:pt x="2" y="518"/>
                </a:lnTo>
                <a:cubicBezTo>
                  <a:pt x="3" y="519"/>
                  <a:pt x="3" y="520"/>
                  <a:pt x="3" y="521"/>
                </a:cubicBezTo>
                <a:cubicBezTo>
                  <a:pt x="4" y="521"/>
                  <a:pt x="4" y="521"/>
                  <a:pt x="4" y="522"/>
                </a:cubicBezTo>
                <a:cubicBezTo>
                  <a:pt x="4" y="523"/>
                  <a:pt x="5" y="524"/>
                  <a:pt x="5" y="525"/>
                </a:cubicBezTo>
                <a:cubicBezTo>
                  <a:pt x="6" y="527"/>
                  <a:pt x="7" y="528"/>
                  <a:pt x="7" y="529"/>
                </a:cubicBezTo>
                <a:cubicBezTo>
                  <a:pt x="15" y="541"/>
                  <a:pt x="28" y="549"/>
                  <a:pt x="44" y="549"/>
                </a:cubicBezTo>
                <a:lnTo>
                  <a:pt x="331" y="548"/>
                </a:lnTo>
                <a:cubicBezTo>
                  <a:pt x="355" y="548"/>
                  <a:pt x="374" y="529"/>
                  <a:pt x="374" y="505"/>
                </a:cubicBezTo>
                <a:cubicBezTo>
                  <a:pt x="374" y="482"/>
                  <a:pt x="355" y="462"/>
                  <a:pt x="331" y="462"/>
                </a:cubicBezTo>
                <a:lnTo>
                  <a:pt x="148" y="462"/>
                </a:lnTo>
                <a:lnTo>
                  <a:pt x="538" y="73"/>
                </a:lnTo>
                <a:cubicBezTo>
                  <a:pt x="555" y="56"/>
                  <a:pt x="555" y="29"/>
                  <a:pt x="538" y="12"/>
                </a:cubicBezTo>
                <a:cubicBezTo>
                  <a:pt x="521" y="-4"/>
                  <a:pt x="494" y="-5"/>
                  <a:pt x="477" y="1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4B0F0A1D-0A9E-574F-8BF0-00A69DD97B9F}"/>
              </a:ext>
            </a:extLst>
          </p:cNvPr>
          <p:cNvSpPr/>
          <p:nvPr/>
        </p:nvSpPr>
        <p:spPr>
          <a:xfrm>
            <a:off x="1470490" y="2760858"/>
            <a:ext cx="197280" cy="197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9" h="550">
                <a:moveTo>
                  <a:pt x="521" y="547"/>
                </a:moveTo>
                <a:lnTo>
                  <a:pt x="522" y="547"/>
                </a:lnTo>
                <a:cubicBezTo>
                  <a:pt x="523" y="546"/>
                  <a:pt x="524" y="546"/>
                  <a:pt x="525" y="545"/>
                </a:cubicBezTo>
                <a:lnTo>
                  <a:pt x="526" y="545"/>
                </a:lnTo>
                <a:cubicBezTo>
                  <a:pt x="539" y="538"/>
                  <a:pt x="549" y="524"/>
                  <a:pt x="549" y="507"/>
                </a:cubicBezTo>
                <a:lnTo>
                  <a:pt x="549" y="219"/>
                </a:lnTo>
                <a:cubicBezTo>
                  <a:pt x="549" y="195"/>
                  <a:pt x="529" y="176"/>
                  <a:pt x="506" y="176"/>
                </a:cubicBezTo>
                <a:cubicBezTo>
                  <a:pt x="482" y="176"/>
                  <a:pt x="463" y="195"/>
                  <a:pt x="463" y="219"/>
                </a:cubicBezTo>
                <a:lnTo>
                  <a:pt x="463" y="403"/>
                </a:lnTo>
                <a:lnTo>
                  <a:pt x="73" y="13"/>
                </a:lnTo>
                <a:cubicBezTo>
                  <a:pt x="56" y="-4"/>
                  <a:pt x="29" y="-4"/>
                  <a:pt x="12" y="13"/>
                </a:cubicBezTo>
                <a:cubicBezTo>
                  <a:pt x="-4" y="29"/>
                  <a:pt x="-4" y="57"/>
                  <a:pt x="12" y="74"/>
                </a:cubicBezTo>
                <a:lnTo>
                  <a:pt x="402" y="464"/>
                </a:lnTo>
                <a:lnTo>
                  <a:pt x="218" y="464"/>
                </a:lnTo>
                <a:cubicBezTo>
                  <a:pt x="194" y="464"/>
                  <a:pt x="175" y="483"/>
                  <a:pt x="175" y="507"/>
                </a:cubicBezTo>
                <a:cubicBezTo>
                  <a:pt x="175" y="531"/>
                  <a:pt x="194" y="550"/>
                  <a:pt x="218" y="550"/>
                </a:cubicBezTo>
                <a:lnTo>
                  <a:pt x="506" y="550"/>
                </a:lnTo>
                <a:cubicBezTo>
                  <a:pt x="506" y="550"/>
                  <a:pt x="507" y="550"/>
                  <a:pt x="508" y="550"/>
                </a:cubicBezTo>
                <a:cubicBezTo>
                  <a:pt x="509" y="550"/>
                  <a:pt x="509" y="550"/>
                  <a:pt x="510" y="550"/>
                </a:cubicBezTo>
                <a:cubicBezTo>
                  <a:pt x="511" y="550"/>
                  <a:pt x="512" y="550"/>
                  <a:pt x="513" y="549"/>
                </a:cubicBezTo>
                <a:lnTo>
                  <a:pt x="514" y="549"/>
                </a:lnTo>
                <a:cubicBezTo>
                  <a:pt x="515" y="549"/>
                  <a:pt x="516" y="549"/>
                  <a:pt x="517" y="548"/>
                </a:cubicBezTo>
                <a:lnTo>
                  <a:pt x="518" y="548"/>
                </a:lnTo>
                <a:cubicBezTo>
                  <a:pt x="519" y="548"/>
                  <a:pt x="520" y="548"/>
                  <a:pt x="521" y="5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" name="Freeform 55">
            <a:extLst>
              <a:ext uri="{FF2B5EF4-FFF2-40B4-BE49-F238E27FC236}">
                <a16:creationId xmlns:a16="http://schemas.microsoft.com/office/drawing/2014/main" id="{74B1AF53-A535-8D44-AB02-BE476C993DAD}"/>
              </a:ext>
            </a:extLst>
          </p:cNvPr>
          <p:cNvSpPr/>
          <p:nvPr/>
        </p:nvSpPr>
        <p:spPr>
          <a:xfrm>
            <a:off x="1977370" y="2570058"/>
            <a:ext cx="268560" cy="38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7" h="1074">
                <a:moveTo>
                  <a:pt x="86" y="988"/>
                </a:moveTo>
                <a:lnTo>
                  <a:pt x="661" y="988"/>
                </a:lnTo>
                <a:lnTo>
                  <a:pt x="661" y="86"/>
                </a:lnTo>
                <a:lnTo>
                  <a:pt x="86" y="86"/>
                </a:lnTo>
                <a:close/>
                <a:moveTo>
                  <a:pt x="686" y="1074"/>
                </a:moveTo>
                <a:lnTo>
                  <a:pt x="61" y="1074"/>
                </a:lnTo>
                <a:cubicBezTo>
                  <a:pt x="27" y="1074"/>
                  <a:pt x="0" y="1047"/>
                  <a:pt x="0" y="1013"/>
                </a:cubicBezTo>
                <a:lnTo>
                  <a:pt x="0" y="61"/>
                </a:lnTo>
                <a:cubicBezTo>
                  <a:pt x="0" y="28"/>
                  <a:pt x="27" y="0"/>
                  <a:pt x="61" y="0"/>
                </a:cubicBezTo>
                <a:lnTo>
                  <a:pt x="686" y="0"/>
                </a:lnTo>
                <a:cubicBezTo>
                  <a:pt x="720" y="0"/>
                  <a:pt x="747" y="28"/>
                  <a:pt x="747" y="61"/>
                </a:cubicBezTo>
                <a:lnTo>
                  <a:pt x="747" y="1013"/>
                </a:lnTo>
                <a:cubicBezTo>
                  <a:pt x="747" y="1047"/>
                  <a:pt x="720" y="1074"/>
                  <a:pt x="686" y="107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" name="Freeform 56">
            <a:extLst>
              <a:ext uri="{FF2B5EF4-FFF2-40B4-BE49-F238E27FC236}">
                <a16:creationId xmlns:a16="http://schemas.microsoft.com/office/drawing/2014/main" id="{4476BC8B-97C2-954E-AB6B-7D92F8648F51}"/>
              </a:ext>
            </a:extLst>
          </p:cNvPr>
          <p:cNvSpPr/>
          <p:nvPr/>
        </p:nvSpPr>
        <p:spPr>
          <a:xfrm>
            <a:off x="2043970" y="2509938"/>
            <a:ext cx="262440" cy="37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0" h="1055">
                <a:moveTo>
                  <a:pt x="668" y="86"/>
                </a:moveTo>
                <a:close/>
                <a:moveTo>
                  <a:pt x="687" y="1055"/>
                </a:moveTo>
                <a:cubicBezTo>
                  <a:pt x="663" y="1055"/>
                  <a:pt x="644" y="1036"/>
                  <a:pt x="644" y="1012"/>
                </a:cubicBezTo>
                <a:lnTo>
                  <a:pt x="644" y="86"/>
                </a:lnTo>
                <a:lnTo>
                  <a:pt x="43" y="86"/>
                </a:lnTo>
                <a:cubicBezTo>
                  <a:pt x="20" y="86"/>
                  <a:pt x="0" y="66"/>
                  <a:pt x="0" y="43"/>
                </a:cubicBezTo>
                <a:cubicBezTo>
                  <a:pt x="0" y="19"/>
                  <a:pt x="20" y="0"/>
                  <a:pt x="43" y="0"/>
                </a:cubicBezTo>
                <a:lnTo>
                  <a:pt x="668" y="0"/>
                </a:lnTo>
                <a:cubicBezTo>
                  <a:pt x="702" y="0"/>
                  <a:pt x="730" y="27"/>
                  <a:pt x="730" y="61"/>
                </a:cubicBezTo>
                <a:lnTo>
                  <a:pt x="730" y="1012"/>
                </a:lnTo>
                <a:cubicBezTo>
                  <a:pt x="730" y="1036"/>
                  <a:pt x="710" y="1055"/>
                  <a:pt x="687" y="10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" name="Freeform 57">
            <a:extLst>
              <a:ext uri="{FF2B5EF4-FFF2-40B4-BE49-F238E27FC236}">
                <a16:creationId xmlns:a16="http://schemas.microsoft.com/office/drawing/2014/main" id="{76454063-BE65-0E4C-A3DC-ADF5C8E3EA9C}"/>
              </a:ext>
            </a:extLst>
          </p:cNvPr>
          <p:cNvSpPr/>
          <p:nvPr/>
        </p:nvSpPr>
        <p:spPr>
          <a:xfrm>
            <a:off x="2769010" y="2664017"/>
            <a:ext cx="140400" cy="14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1" h="391">
                <a:moveTo>
                  <a:pt x="196" y="86"/>
                </a:moveTo>
                <a:cubicBezTo>
                  <a:pt x="135" y="86"/>
                  <a:pt x="86" y="135"/>
                  <a:pt x="86" y="195"/>
                </a:cubicBezTo>
                <a:cubicBezTo>
                  <a:pt x="86" y="256"/>
                  <a:pt x="135" y="305"/>
                  <a:pt x="196" y="305"/>
                </a:cubicBezTo>
                <a:cubicBezTo>
                  <a:pt x="256" y="305"/>
                  <a:pt x="305" y="256"/>
                  <a:pt x="305" y="195"/>
                </a:cubicBezTo>
                <a:cubicBezTo>
                  <a:pt x="305" y="135"/>
                  <a:pt x="256" y="86"/>
                  <a:pt x="196" y="86"/>
                </a:cubicBezTo>
                <a:close/>
                <a:moveTo>
                  <a:pt x="196" y="391"/>
                </a:moveTo>
                <a:cubicBezTo>
                  <a:pt x="88" y="391"/>
                  <a:pt x="0" y="303"/>
                  <a:pt x="0" y="195"/>
                </a:cubicBezTo>
                <a:cubicBezTo>
                  <a:pt x="0" y="88"/>
                  <a:pt x="88" y="0"/>
                  <a:pt x="196" y="0"/>
                </a:cubicBezTo>
                <a:cubicBezTo>
                  <a:pt x="304" y="0"/>
                  <a:pt x="391" y="88"/>
                  <a:pt x="391" y="195"/>
                </a:cubicBezTo>
                <a:cubicBezTo>
                  <a:pt x="391" y="303"/>
                  <a:pt x="304" y="391"/>
                  <a:pt x="196" y="39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" name="Freeform 58">
            <a:extLst>
              <a:ext uri="{FF2B5EF4-FFF2-40B4-BE49-F238E27FC236}">
                <a16:creationId xmlns:a16="http://schemas.microsoft.com/office/drawing/2014/main" id="{59073AF0-ED3A-5B41-9FA5-F3A51D6D193E}"/>
              </a:ext>
            </a:extLst>
          </p:cNvPr>
          <p:cNvSpPr/>
          <p:nvPr/>
        </p:nvSpPr>
        <p:spPr>
          <a:xfrm>
            <a:off x="2600530" y="2495537"/>
            <a:ext cx="47736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1327">
                <a:moveTo>
                  <a:pt x="601" y="1241"/>
                </a:moveTo>
                <a:lnTo>
                  <a:pt x="729" y="1241"/>
                </a:lnTo>
                <a:lnTo>
                  <a:pt x="729" y="1065"/>
                </a:lnTo>
                <a:cubicBezTo>
                  <a:pt x="729" y="1045"/>
                  <a:pt x="742" y="1028"/>
                  <a:pt x="761" y="1023"/>
                </a:cubicBezTo>
                <a:cubicBezTo>
                  <a:pt x="793" y="1015"/>
                  <a:pt x="823" y="1003"/>
                  <a:pt x="852" y="986"/>
                </a:cubicBezTo>
                <a:cubicBezTo>
                  <a:pt x="869" y="977"/>
                  <a:pt x="890" y="980"/>
                  <a:pt x="903" y="993"/>
                </a:cubicBezTo>
                <a:lnTo>
                  <a:pt x="1027" y="1116"/>
                </a:lnTo>
                <a:lnTo>
                  <a:pt x="1118" y="1026"/>
                </a:lnTo>
                <a:lnTo>
                  <a:pt x="998" y="905"/>
                </a:lnTo>
                <a:cubicBezTo>
                  <a:pt x="984" y="891"/>
                  <a:pt x="981" y="869"/>
                  <a:pt x="992" y="852"/>
                </a:cubicBezTo>
                <a:cubicBezTo>
                  <a:pt x="1010" y="823"/>
                  <a:pt x="1024" y="791"/>
                  <a:pt x="1033" y="758"/>
                </a:cubicBezTo>
                <a:cubicBezTo>
                  <a:pt x="1039" y="740"/>
                  <a:pt x="1055" y="727"/>
                  <a:pt x="1074" y="727"/>
                </a:cubicBezTo>
                <a:lnTo>
                  <a:pt x="1241" y="726"/>
                </a:lnTo>
                <a:lnTo>
                  <a:pt x="1241" y="599"/>
                </a:lnTo>
                <a:lnTo>
                  <a:pt x="1081" y="598"/>
                </a:lnTo>
                <a:cubicBezTo>
                  <a:pt x="1061" y="598"/>
                  <a:pt x="1043" y="584"/>
                  <a:pt x="1039" y="565"/>
                </a:cubicBezTo>
                <a:cubicBezTo>
                  <a:pt x="1031" y="529"/>
                  <a:pt x="1018" y="495"/>
                  <a:pt x="1000" y="462"/>
                </a:cubicBezTo>
                <a:cubicBezTo>
                  <a:pt x="990" y="446"/>
                  <a:pt x="993" y="425"/>
                  <a:pt x="1007" y="411"/>
                </a:cubicBezTo>
                <a:lnTo>
                  <a:pt x="1117" y="300"/>
                </a:lnTo>
                <a:lnTo>
                  <a:pt x="1026" y="209"/>
                </a:lnTo>
                <a:lnTo>
                  <a:pt x="918" y="317"/>
                </a:lnTo>
                <a:cubicBezTo>
                  <a:pt x="904" y="331"/>
                  <a:pt x="882" y="333"/>
                  <a:pt x="866" y="323"/>
                </a:cubicBezTo>
                <a:cubicBezTo>
                  <a:pt x="833" y="303"/>
                  <a:pt x="797" y="287"/>
                  <a:pt x="760" y="278"/>
                </a:cubicBezTo>
                <a:cubicBezTo>
                  <a:pt x="741" y="273"/>
                  <a:pt x="728" y="256"/>
                  <a:pt x="728" y="236"/>
                </a:cubicBezTo>
                <a:lnTo>
                  <a:pt x="727" y="86"/>
                </a:lnTo>
                <a:lnTo>
                  <a:pt x="599" y="86"/>
                </a:lnTo>
                <a:lnTo>
                  <a:pt x="599" y="237"/>
                </a:lnTo>
                <a:cubicBezTo>
                  <a:pt x="599" y="256"/>
                  <a:pt x="585" y="273"/>
                  <a:pt x="566" y="278"/>
                </a:cubicBezTo>
                <a:cubicBezTo>
                  <a:pt x="529" y="288"/>
                  <a:pt x="494" y="303"/>
                  <a:pt x="461" y="323"/>
                </a:cubicBezTo>
                <a:cubicBezTo>
                  <a:pt x="444" y="334"/>
                  <a:pt x="422" y="331"/>
                  <a:pt x="408" y="317"/>
                </a:cubicBezTo>
                <a:lnTo>
                  <a:pt x="300" y="211"/>
                </a:lnTo>
                <a:lnTo>
                  <a:pt x="210" y="301"/>
                </a:lnTo>
                <a:lnTo>
                  <a:pt x="320" y="412"/>
                </a:lnTo>
                <a:cubicBezTo>
                  <a:pt x="334" y="426"/>
                  <a:pt x="337" y="447"/>
                  <a:pt x="327" y="463"/>
                </a:cubicBezTo>
                <a:cubicBezTo>
                  <a:pt x="309" y="496"/>
                  <a:pt x="296" y="530"/>
                  <a:pt x="288" y="566"/>
                </a:cubicBezTo>
                <a:cubicBezTo>
                  <a:pt x="284" y="585"/>
                  <a:pt x="266" y="599"/>
                  <a:pt x="246" y="599"/>
                </a:cubicBezTo>
                <a:lnTo>
                  <a:pt x="86" y="600"/>
                </a:lnTo>
                <a:lnTo>
                  <a:pt x="86" y="728"/>
                </a:lnTo>
                <a:lnTo>
                  <a:pt x="253" y="729"/>
                </a:lnTo>
                <a:cubicBezTo>
                  <a:pt x="272" y="729"/>
                  <a:pt x="289" y="741"/>
                  <a:pt x="294" y="760"/>
                </a:cubicBezTo>
                <a:cubicBezTo>
                  <a:pt x="304" y="793"/>
                  <a:pt x="318" y="824"/>
                  <a:pt x="337" y="853"/>
                </a:cubicBezTo>
                <a:cubicBezTo>
                  <a:pt x="347" y="870"/>
                  <a:pt x="345" y="892"/>
                  <a:pt x="331" y="906"/>
                </a:cubicBezTo>
                <a:lnTo>
                  <a:pt x="211" y="1027"/>
                </a:lnTo>
                <a:lnTo>
                  <a:pt x="301" y="1118"/>
                </a:lnTo>
                <a:lnTo>
                  <a:pt x="425" y="994"/>
                </a:lnTo>
                <a:cubicBezTo>
                  <a:pt x="439" y="981"/>
                  <a:pt x="460" y="978"/>
                  <a:pt x="477" y="987"/>
                </a:cubicBezTo>
                <a:cubicBezTo>
                  <a:pt x="505" y="1003"/>
                  <a:pt x="536" y="1015"/>
                  <a:pt x="568" y="1023"/>
                </a:cubicBezTo>
                <a:cubicBezTo>
                  <a:pt x="586" y="1028"/>
                  <a:pt x="600" y="1045"/>
                  <a:pt x="600" y="1065"/>
                </a:cubicBezTo>
                <a:close/>
                <a:moveTo>
                  <a:pt x="772" y="1327"/>
                </a:moveTo>
                <a:lnTo>
                  <a:pt x="558" y="1327"/>
                </a:lnTo>
                <a:cubicBezTo>
                  <a:pt x="534" y="1327"/>
                  <a:pt x="515" y="1308"/>
                  <a:pt x="515" y="1284"/>
                </a:cubicBezTo>
                <a:lnTo>
                  <a:pt x="514" y="1097"/>
                </a:lnTo>
                <a:cubicBezTo>
                  <a:pt x="497" y="1091"/>
                  <a:pt x="480" y="1085"/>
                  <a:pt x="464" y="1077"/>
                </a:cubicBezTo>
                <a:lnTo>
                  <a:pt x="332" y="1209"/>
                </a:lnTo>
                <a:cubicBezTo>
                  <a:pt x="315" y="1226"/>
                  <a:pt x="288" y="1226"/>
                  <a:pt x="271" y="1209"/>
                </a:cubicBezTo>
                <a:lnTo>
                  <a:pt x="120" y="1058"/>
                </a:lnTo>
                <a:cubicBezTo>
                  <a:pt x="103" y="1041"/>
                  <a:pt x="103" y="1014"/>
                  <a:pt x="120" y="997"/>
                </a:cubicBezTo>
                <a:lnTo>
                  <a:pt x="246" y="869"/>
                </a:lnTo>
                <a:cubicBezTo>
                  <a:pt x="237" y="851"/>
                  <a:pt x="229" y="833"/>
                  <a:pt x="222" y="815"/>
                </a:cubicBezTo>
                <a:lnTo>
                  <a:pt x="43" y="814"/>
                </a:lnTo>
                <a:cubicBezTo>
                  <a:pt x="20" y="814"/>
                  <a:pt x="0" y="795"/>
                  <a:pt x="0" y="771"/>
                </a:cubicBezTo>
                <a:lnTo>
                  <a:pt x="0" y="558"/>
                </a:lnTo>
                <a:cubicBezTo>
                  <a:pt x="0" y="534"/>
                  <a:pt x="19" y="515"/>
                  <a:pt x="43" y="515"/>
                </a:cubicBezTo>
                <a:lnTo>
                  <a:pt x="213" y="514"/>
                </a:lnTo>
                <a:cubicBezTo>
                  <a:pt x="220" y="492"/>
                  <a:pt x="228" y="471"/>
                  <a:pt x="237" y="451"/>
                </a:cubicBezTo>
                <a:lnTo>
                  <a:pt x="118" y="331"/>
                </a:lnTo>
                <a:cubicBezTo>
                  <a:pt x="102" y="315"/>
                  <a:pt x="102" y="287"/>
                  <a:pt x="118" y="271"/>
                </a:cubicBezTo>
                <a:lnTo>
                  <a:pt x="269" y="119"/>
                </a:lnTo>
                <a:cubicBezTo>
                  <a:pt x="286" y="103"/>
                  <a:pt x="313" y="103"/>
                  <a:pt x="330" y="119"/>
                </a:cubicBezTo>
                <a:lnTo>
                  <a:pt x="445" y="233"/>
                </a:lnTo>
                <a:cubicBezTo>
                  <a:pt x="467" y="222"/>
                  <a:pt x="489" y="212"/>
                  <a:pt x="513" y="204"/>
                </a:cubicBezTo>
                <a:lnTo>
                  <a:pt x="513" y="43"/>
                </a:lnTo>
                <a:cubicBezTo>
                  <a:pt x="513" y="19"/>
                  <a:pt x="532" y="0"/>
                  <a:pt x="556" y="0"/>
                </a:cubicBezTo>
                <a:lnTo>
                  <a:pt x="770" y="0"/>
                </a:lnTo>
                <a:cubicBezTo>
                  <a:pt x="793" y="0"/>
                  <a:pt x="812" y="19"/>
                  <a:pt x="813" y="43"/>
                </a:cubicBezTo>
                <a:lnTo>
                  <a:pt x="814" y="204"/>
                </a:lnTo>
                <a:cubicBezTo>
                  <a:pt x="837" y="212"/>
                  <a:pt x="859" y="221"/>
                  <a:pt x="881" y="233"/>
                </a:cubicBezTo>
                <a:lnTo>
                  <a:pt x="996" y="118"/>
                </a:lnTo>
                <a:cubicBezTo>
                  <a:pt x="1013" y="101"/>
                  <a:pt x="1040" y="101"/>
                  <a:pt x="1057" y="118"/>
                </a:cubicBezTo>
                <a:lnTo>
                  <a:pt x="1208" y="269"/>
                </a:lnTo>
                <a:cubicBezTo>
                  <a:pt x="1224" y="286"/>
                  <a:pt x="1225" y="313"/>
                  <a:pt x="1208" y="330"/>
                </a:cubicBezTo>
                <a:lnTo>
                  <a:pt x="1090" y="449"/>
                </a:lnTo>
                <a:cubicBezTo>
                  <a:pt x="1099" y="470"/>
                  <a:pt x="1108" y="491"/>
                  <a:pt x="1114" y="512"/>
                </a:cubicBezTo>
                <a:lnTo>
                  <a:pt x="1284" y="513"/>
                </a:lnTo>
                <a:cubicBezTo>
                  <a:pt x="1308" y="513"/>
                  <a:pt x="1327" y="532"/>
                  <a:pt x="1327" y="556"/>
                </a:cubicBezTo>
                <a:lnTo>
                  <a:pt x="1327" y="769"/>
                </a:lnTo>
                <a:cubicBezTo>
                  <a:pt x="1327" y="793"/>
                  <a:pt x="1308" y="812"/>
                  <a:pt x="1284" y="812"/>
                </a:cubicBezTo>
                <a:lnTo>
                  <a:pt x="1106" y="813"/>
                </a:lnTo>
                <a:cubicBezTo>
                  <a:pt x="1099" y="832"/>
                  <a:pt x="1091" y="850"/>
                  <a:pt x="1082" y="868"/>
                </a:cubicBezTo>
                <a:lnTo>
                  <a:pt x="1209" y="996"/>
                </a:lnTo>
                <a:cubicBezTo>
                  <a:pt x="1226" y="1012"/>
                  <a:pt x="1226" y="1040"/>
                  <a:pt x="1209" y="1056"/>
                </a:cubicBezTo>
                <a:lnTo>
                  <a:pt x="1058" y="1207"/>
                </a:lnTo>
                <a:cubicBezTo>
                  <a:pt x="1041" y="1224"/>
                  <a:pt x="1014" y="1224"/>
                  <a:pt x="997" y="1208"/>
                </a:cubicBezTo>
                <a:lnTo>
                  <a:pt x="865" y="1077"/>
                </a:lnTo>
                <a:cubicBezTo>
                  <a:pt x="849" y="1084"/>
                  <a:pt x="832" y="1091"/>
                  <a:pt x="815" y="1097"/>
                </a:cubicBezTo>
                <a:lnTo>
                  <a:pt x="815" y="1284"/>
                </a:lnTo>
                <a:cubicBezTo>
                  <a:pt x="815" y="1308"/>
                  <a:pt x="795" y="1327"/>
                  <a:pt x="772" y="13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6D84E5A7-C3C2-2E4C-BFFA-EC8606FF7EFA}"/>
              </a:ext>
            </a:extLst>
          </p:cNvPr>
          <p:cNvSpPr/>
          <p:nvPr/>
        </p:nvSpPr>
        <p:spPr>
          <a:xfrm>
            <a:off x="4039449" y="2468178"/>
            <a:ext cx="389160" cy="53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2" h="1479">
                <a:moveTo>
                  <a:pt x="996" y="1393"/>
                </a:moveTo>
                <a:lnTo>
                  <a:pt x="86" y="1393"/>
                </a:lnTo>
                <a:lnTo>
                  <a:pt x="86" y="238"/>
                </a:lnTo>
                <a:lnTo>
                  <a:pt x="137" y="238"/>
                </a:lnTo>
                <a:lnTo>
                  <a:pt x="137" y="1289"/>
                </a:lnTo>
                <a:cubicBezTo>
                  <a:pt x="137" y="1312"/>
                  <a:pt x="156" y="1332"/>
                  <a:pt x="180" y="1332"/>
                </a:cubicBezTo>
                <a:lnTo>
                  <a:pt x="905" y="1332"/>
                </a:lnTo>
                <a:cubicBezTo>
                  <a:pt x="928" y="1332"/>
                  <a:pt x="948" y="1312"/>
                  <a:pt x="948" y="1289"/>
                </a:cubicBezTo>
                <a:lnTo>
                  <a:pt x="948" y="238"/>
                </a:lnTo>
                <a:lnTo>
                  <a:pt x="996" y="238"/>
                </a:lnTo>
                <a:close/>
                <a:moveTo>
                  <a:pt x="223" y="238"/>
                </a:moveTo>
                <a:lnTo>
                  <a:pt x="268" y="238"/>
                </a:lnTo>
                <a:lnTo>
                  <a:pt x="268" y="322"/>
                </a:lnTo>
                <a:cubicBezTo>
                  <a:pt x="268" y="348"/>
                  <a:pt x="290" y="368"/>
                  <a:pt x="319" y="368"/>
                </a:cubicBezTo>
                <a:lnTo>
                  <a:pt x="763" y="368"/>
                </a:lnTo>
                <a:cubicBezTo>
                  <a:pt x="792" y="368"/>
                  <a:pt x="814" y="348"/>
                  <a:pt x="814" y="322"/>
                </a:cubicBezTo>
                <a:lnTo>
                  <a:pt x="814" y="238"/>
                </a:lnTo>
                <a:lnTo>
                  <a:pt x="861" y="238"/>
                </a:lnTo>
                <a:lnTo>
                  <a:pt x="861" y="1246"/>
                </a:lnTo>
                <a:lnTo>
                  <a:pt x="223" y="1246"/>
                </a:lnTo>
                <a:close/>
                <a:moveTo>
                  <a:pt x="354" y="204"/>
                </a:moveTo>
                <a:cubicBezTo>
                  <a:pt x="369" y="171"/>
                  <a:pt x="393" y="142"/>
                  <a:pt x="424" y="121"/>
                </a:cubicBezTo>
                <a:cubicBezTo>
                  <a:pt x="459" y="98"/>
                  <a:pt x="499" y="86"/>
                  <a:pt x="541" y="86"/>
                </a:cubicBezTo>
                <a:cubicBezTo>
                  <a:pt x="583" y="86"/>
                  <a:pt x="624" y="98"/>
                  <a:pt x="658" y="121"/>
                </a:cubicBezTo>
                <a:cubicBezTo>
                  <a:pt x="689" y="142"/>
                  <a:pt x="713" y="171"/>
                  <a:pt x="729" y="204"/>
                </a:cubicBezTo>
                <a:lnTo>
                  <a:pt x="729" y="282"/>
                </a:lnTo>
                <a:lnTo>
                  <a:pt x="354" y="282"/>
                </a:lnTo>
                <a:close/>
                <a:moveTo>
                  <a:pt x="1020" y="152"/>
                </a:moveTo>
                <a:lnTo>
                  <a:pt x="799" y="152"/>
                </a:lnTo>
                <a:cubicBezTo>
                  <a:pt x="777" y="111"/>
                  <a:pt x="745" y="76"/>
                  <a:pt x="706" y="50"/>
                </a:cubicBezTo>
                <a:cubicBezTo>
                  <a:pt x="658" y="17"/>
                  <a:pt x="600" y="0"/>
                  <a:pt x="541" y="0"/>
                </a:cubicBezTo>
                <a:cubicBezTo>
                  <a:pt x="482" y="0"/>
                  <a:pt x="425" y="17"/>
                  <a:pt x="376" y="50"/>
                </a:cubicBezTo>
                <a:cubicBezTo>
                  <a:pt x="337" y="76"/>
                  <a:pt x="305" y="111"/>
                  <a:pt x="283" y="152"/>
                </a:cubicBezTo>
                <a:lnTo>
                  <a:pt x="62" y="152"/>
                </a:lnTo>
                <a:cubicBezTo>
                  <a:pt x="26" y="152"/>
                  <a:pt x="0" y="187"/>
                  <a:pt x="0" y="234"/>
                </a:cubicBezTo>
                <a:lnTo>
                  <a:pt x="0" y="1436"/>
                </a:lnTo>
                <a:cubicBezTo>
                  <a:pt x="0" y="1460"/>
                  <a:pt x="19" y="1479"/>
                  <a:pt x="43" y="1479"/>
                </a:cubicBezTo>
                <a:lnTo>
                  <a:pt x="1039" y="1479"/>
                </a:lnTo>
                <a:cubicBezTo>
                  <a:pt x="1063" y="1479"/>
                  <a:pt x="1082" y="1460"/>
                  <a:pt x="1082" y="1436"/>
                </a:cubicBezTo>
                <a:lnTo>
                  <a:pt x="1082" y="234"/>
                </a:lnTo>
                <a:cubicBezTo>
                  <a:pt x="1082" y="187"/>
                  <a:pt x="1056" y="152"/>
                  <a:pt x="1020" y="1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" name="Freeform 60">
            <a:extLst>
              <a:ext uri="{FF2B5EF4-FFF2-40B4-BE49-F238E27FC236}">
                <a16:creationId xmlns:a16="http://schemas.microsoft.com/office/drawing/2014/main" id="{CF4A7F30-3F28-B244-8C7A-483EDA5E819F}"/>
              </a:ext>
            </a:extLst>
          </p:cNvPr>
          <p:cNvSpPr/>
          <p:nvPr/>
        </p:nvSpPr>
        <p:spPr>
          <a:xfrm>
            <a:off x="4162571" y="2638457"/>
            <a:ext cx="14292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8" h="86">
                <a:moveTo>
                  <a:pt x="43" y="86"/>
                </a:moveTo>
                <a:lnTo>
                  <a:pt x="355" y="86"/>
                </a:lnTo>
                <a:cubicBezTo>
                  <a:pt x="379" y="86"/>
                  <a:pt x="398" y="66"/>
                  <a:pt x="398" y="43"/>
                </a:cubicBezTo>
                <a:cubicBezTo>
                  <a:pt x="398" y="19"/>
                  <a:pt x="379" y="0"/>
                  <a:pt x="355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6"/>
                  <a:pt x="43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" name="Freeform 61">
            <a:extLst>
              <a:ext uri="{FF2B5EF4-FFF2-40B4-BE49-F238E27FC236}">
                <a16:creationId xmlns:a16="http://schemas.microsoft.com/office/drawing/2014/main" id="{F3195826-F8EC-1148-A4D4-A12F94BF3A04}"/>
              </a:ext>
            </a:extLst>
          </p:cNvPr>
          <p:cNvSpPr/>
          <p:nvPr/>
        </p:nvSpPr>
        <p:spPr>
          <a:xfrm>
            <a:off x="4162571" y="2722699"/>
            <a:ext cx="14292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8" h="86">
                <a:moveTo>
                  <a:pt x="43" y="86"/>
                </a:moveTo>
                <a:lnTo>
                  <a:pt x="355" y="86"/>
                </a:lnTo>
                <a:cubicBezTo>
                  <a:pt x="379" y="86"/>
                  <a:pt x="398" y="67"/>
                  <a:pt x="398" y="43"/>
                </a:cubicBezTo>
                <a:cubicBezTo>
                  <a:pt x="398" y="19"/>
                  <a:pt x="379" y="0"/>
                  <a:pt x="355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7"/>
                  <a:pt x="19" y="86"/>
                  <a:pt x="43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" name="Freeform 62">
            <a:extLst>
              <a:ext uri="{FF2B5EF4-FFF2-40B4-BE49-F238E27FC236}">
                <a16:creationId xmlns:a16="http://schemas.microsoft.com/office/drawing/2014/main" id="{B3A9A63B-2111-3B46-A9EF-063CB470A564}"/>
              </a:ext>
            </a:extLst>
          </p:cNvPr>
          <p:cNvSpPr/>
          <p:nvPr/>
        </p:nvSpPr>
        <p:spPr>
          <a:xfrm>
            <a:off x="4162571" y="2807297"/>
            <a:ext cx="14292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8" h="86">
                <a:moveTo>
                  <a:pt x="43" y="86"/>
                </a:moveTo>
                <a:lnTo>
                  <a:pt x="355" y="86"/>
                </a:lnTo>
                <a:cubicBezTo>
                  <a:pt x="379" y="86"/>
                  <a:pt x="398" y="66"/>
                  <a:pt x="398" y="43"/>
                </a:cubicBezTo>
                <a:cubicBezTo>
                  <a:pt x="398" y="19"/>
                  <a:pt x="379" y="0"/>
                  <a:pt x="355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6"/>
                  <a:pt x="43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" name="Freeform 63">
            <a:extLst>
              <a:ext uri="{FF2B5EF4-FFF2-40B4-BE49-F238E27FC236}">
                <a16:creationId xmlns:a16="http://schemas.microsoft.com/office/drawing/2014/main" id="{3B2087BA-4085-5A41-92A0-02F99141A490}"/>
              </a:ext>
            </a:extLst>
          </p:cNvPr>
          <p:cNvSpPr/>
          <p:nvPr/>
        </p:nvSpPr>
        <p:spPr>
          <a:xfrm>
            <a:off x="4743250" y="2541619"/>
            <a:ext cx="376200" cy="420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6" h="1168">
                <a:moveTo>
                  <a:pt x="909" y="686"/>
                </a:moveTo>
                <a:cubicBezTo>
                  <a:pt x="882" y="842"/>
                  <a:pt x="855" y="986"/>
                  <a:pt x="853" y="997"/>
                </a:cubicBezTo>
                <a:cubicBezTo>
                  <a:pt x="849" y="1013"/>
                  <a:pt x="822" y="1037"/>
                  <a:pt x="755" y="1056"/>
                </a:cubicBezTo>
                <a:cubicBezTo>
                  <a:pt x="691" y="1074"/>
                  <a:pt x="607" y="1083"/>
                  <a:pt x="519" y="1082"/>
                </a:cubicBezTo>
                <a:cubicBezTo>
                  <a:pt x="433" y="1080"/>
                  <a:pt x="352" y="1068"/>
                  <a:pt x="292" y="1048"/>
                </a:cubicBezTo>
                <a:cubicBezTo>
                  <a:pt x="212" y="1022"/>
                  <a:pt x="201" y="993"/>
                  <a:pt x="199" y="985"/>
                </a:cubicBezTo>
                <a:cubicBezTo>
                  <a:pt x="199" y="983"/>
                  <a:pt x="197" y="976"/>
                  <a:pt x="195" y="965"/>
                </a:cubicBezTo>
                <a:cubicBezTo>
                  <a:pt x="124" y="600"/>
                  <a:pt x="98" y="453"/>
                  <a:pt x="90" y="394"/>
                </a:cubicBezTo>
                <a:lnTo>
                  <a:pt x="91" y="394"/>
                </a:lnTo>
                <a:lnTo>
                  <a:pt x="942" y="394"/>
                </a:lnTo>
                <a:lnTo>
                  <a:pt x="956" y="394"/>
                </a:lnTo>
                <a:cubicBezTo>
                  <a:pt x="951" y="434"/>
                  <a:pt x="939" y="517"/>
                  <a:pt x="909" y="686"/>
                </a:cubicBezTo>
                <a:close/>
                <a:moveTo>
                  <a:pt x="1036" y="324"/>
                </a:moveTo>
                <a:cubicBezTo>
                  <a:pt x="1027" y="314"/>
                  <a:pt x="1015" y="308"/>
                  <a:pt x="1002" y="308"/>
                </a:cubicBezTo>
                <a:lnTo>
                  <a:pt x="961" y="308"/>
                </a:lnTo>
                <a:lnTo>
                  <a:pt x="707" y="15"/>
                </a:lnTo>
                <a:cubicBezTo>
                  <a:pt x="691" y="-3"/>
                  <a:pt x="664" y="-5"/>
                  <a:pt x="646" y="11"/>
                </a:cubicBezTo>
                <a:cubicBezTo>
                  <a:pt x="628" y="26"/>
                  <a:pt x="626" y="53"/>
                  <a:pt x="642" y="71"/>
                </a:cubicBezTo>
                <a:lnTo>
                  <a:pt x="847" y="308"/>
                </a:lnTo>
                <a:lnTo>
                  <a:pt x="185" y="308"/>
                </a:lnTo>
                <a:lnTo>
                  <a:pt x="391" y="71"/>
                </a:lnTo>
                <a:cubicBezTo>
                  <a:pt x="407" y="53"/>
                  <a:pt x="405" y="26"/>
                  <a:pt x="387" y="11"/>
                </a:cubicBezTo>
                <a:cubicBezTo>
                  <a:pt x="369" y="-5"/>
                  <a:pt x="342" y="-3"/>
                  <a:pt x="326" y="15"/>
                </a:cubicBezTo>
                <a:lnTo>
                  <a:pt x="72" y="308"/>
                </a:lnTo>
                <a:lnTo>
                  <a:pt x="44" y="308"/>
                </a:lnTo>
                <a:cubicBezTo>
                  <a:pt x="31" y="308"/>
                  <a:pt x="19" y="314"/>
                  <a:pt x="10" y="324"/>
                </a:cubicBezTo>
                <a:cubicBezTo>
                  <a:pt x="-3" y="340"/>
                  <a:pt x="-1" y="359"/>
                  <a:pt x="2" y="382"/>
                </a:cubicBezTo>
                <a:cubicBezTo>
                  <a:pt x="3" y="397"/>
                  <a:pt x="6" y="418"/>
                  <a:pt x="11" y="445"/>
                </a:cubicBezTo>
                <a:cubicBezTo>
                  <a:pt x="18" y="491"/>
                  <a:pt x="29" y="555"/>
                  <a:pt x="44" y="635"/>
                </a:cubicBezTo>
                <a:cubicBezTo>
                  <a:pt x="70" y="776"/>
                  <a:pt x="101" y="931"/>
                  <a:pt x="111" y="982"/>
                </a:cubicBezTo>
                <a:cubicBezTo>
                  <a:pt x="113" y="993"/>
                  <a:pt x="114" y="999"/>
                  <a:pt x="115" y="1001"/>
                </a:cubicBezTo>
                <a:cubicBezTo>
                  <a:pt x="125" y="1057"/>
                  <a:pt x="176" y="1101"/>
                  <a:pt x="265" y="1130"/>
                </a:cubicBezTo>
                <a:cubicBezTo>
                  <a:pt x="333" y="1153"/>
                  <a:pt x="423" y="1166"/>
                  <a:pt x="518" y="1168"/>
                </a:cubicBezTo>
                <a:cubicBezTo>
                  <a:pt x="525" y="1168"/>
                  <a:pt x="532" y="1168"/>
                  <a:pt x="540" y="1168"/>
                </a:cubicBezTo>
                <a:cubicBezTo>
                  <a:pt x="628" y="1168"/>
                  <a:pt x="712" y="1158"/>
                  <a:pt x="778" y="1139"/>
                </a:cubicBezTo>
                <a:cubicBezTo>
                  <a:pt x="871" y="1113"/>
                  <a:pt x="924" y="1071"/>
                  <a:pt x="937" y="1016"/>
                </a:cubicBezTo>
                <a:cubicBezTo>
                  <a:pt x="940" y="1002"/>
                  <a:pt x="970" y="841"/>
                  <a:pt x="997" y="682"/>
                </a:cubicBezTo>
                <a:cubicBezTo>
                  <a:pt x="1013" y="591"/>
                  <a:pt x="1025" y="517"/>
                  <a:pt x="1033" y="463"/>
                </a:cubicBezTo>
                <a:cubicBezTo>
                  <a:pt x="1038" y="430"/>
                  <a:pt x="1042" y="405"/>
                  <a:pt x="1044" y="387"/>
                </a:cubicBezTo>
                <a:cubicBezTo>
                  <a:pt x="1047" y="358"/>
                  <a:pt x="1048" y="340"/>
                  <a:pt x="1036" y="3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" name="Freeform 64">
            <a:extLst>
              <a:ext uri="{FF2B5EF4-FFF2-40B4-BE49-F238E27FC236}">
                <a16:creationId xmlns:a16="http://schemas.microsoft.com/office/drawing/2014/main" id="{C8AE7055-2E7E-484A-8BD1-264DC692FF4B}"/>
              </a:ext>
            </a:extLst>
          </p:cNvPr>
          <p:cNvSpPr/>
          <p:nvPr/>
        </p:nvSpPr>
        <p:spPr>
          <a:xfrm>
            <a:off x="4841890" y="2718738"/>
            <a:ext cx="30600" cy="142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398">
                <a:moveTo>
                  <a:pt x="43" y="0"/>
                </a:moveTo>
                <a:cubicBezTo>
                  <a:pt x="20" y="0"/>
                  <a:pt x="0" y="20"/>
                  <a:pt x="0" y="43"/>
                </a:cubicBezTo>
                <a:lnTo>
                  <a:pt x="0" y="355"/>
                </a:lnTo>
                <a:cubicBezTo>
                  <a:pt x="0" y="379"/>
                  <a:pt x="20" y="398"/>
                  <a:pt x="43" y="398"/>
                </a:cubicBezTo>
                <a:cubicBezTo>
                  <a:pt x="67" y="398"/>
                  <a:pt x="86" y="379"/>
                  <a:pt x="86" y="355"/>
                </a:cubicBezTo>
                <a:lnTo>
                  <a:pt x="86" y="43"/>
                </a:lnTo>
                <a:cubicBezTo>
                  <a:pt x="86" y="20"/>
                  <a:pt x="67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" name="Freeform 65">
            <a:extLst>
              <a:ext uri="{FF2B5EF4-FFF2-40B4-BE49-F238E27FC236}">
                <a16:creationId xmlns:a16="http://schemas.microsoft.com/office/drawing/2014/main" id="{7DF2EFC3-4FBE-7C47-890E-DA8C6D515510}"/>
              </a:ext>
            </a:extLst>
          </p:cNvPr>
          <p:cNvSpPr/>
          <p:nvPr/>
        </p:nvSpPr>
        <p:spPr>
          <a:xfrm>
            <a:off x="4913890" y="2734938"/>
            <a:ext cx="30600" cy="142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398">
                <a:moveTo>
                  <a:pt x="43" y="0"/>
                </a:moveTo>
                <a:cubicBezTo>
                  <a:pt x="20" y="0"/>
                  <a:pt x="0" y="19"/>
                  <a:pt x="0" y="43"/>
                </a:cubicBezTo>
                <a:lnTo>
                  <a:pt x="0" y="355"/>
                </a:lnTo>
                <a:cubicBezTo>
                  <a:pt x="0" y="378"/>
                  <a:pt x="20" y="398"/>
                  <a:pt x="43" y="398"/>
                </a:cubicBezTo>
                <a:cubicBezTo>
                  <a:pt x="67" y="398"/>
                  <a:pt x="86" y="378"/>
                  <a:pt x="86" y="355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55A61CDB-5D0C-B24B-9D12-FF6C92483DE0}"/>
              </a:ext>
            </a:extLst>
          </p:cNvPr>
          <p:cNvSpPr/>
          <p:nvPr/>
        </p:nvSpPr>
        <p:spPr>
          <a:xfrm>
            <a:off x="4985891" y="2718738"/>
            <a:ext cx="30600" cy="142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398">
                <a:moveTo>
                  <a:pt x="43" y="0"/>
                </a:moveTo>
                <a:cubicBezTo>
                  <a:pt x="20" y="0"/>
                  <a:pt x="0" y="20"/>
                  <a:pt x="0" y="43"/>
                </a:cubicBezTo>
                <a:lnTo>
                  <a:pt x="0" y="355"/>
                </a:lnTo>
                <a:cubicBezTo>
                  <a:pt x="0" y="379"/>
                  <a:pt x="20" y="398"/>
                  <a:pt x="43" y="398"/>
                </a:cubicBezTo>
                <a:cubicBezTo>
                  <a:pt x="67" y="398"/>
                  <a:pt x="86" y="379"/>
                  <a:pt x="86" y="355"/>
                </a:cubicBezTo>
                <a:lnTo>
                  <a:pt x="86" y="43"/>
                </a:lnTo>
                <a:cubicBezTo>
                  <a:pt x="86" y="20"/>
                  <a:pt x="67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" name="Freeform 67">
            <a:extLst>
              <a:ext uri="{FF2B5EF4-FFF2-40B4-BE49-F238E27FC236}">
                <a16:creationId xmlns:a16="http://schemas.microsoft.com/office/drawing/2014/main" id="{790A3B78-B2E4-D548-8A81-8DC61697F48F}"/>
              </a:ext>
            </a:extLst>
          </p:cNvPr>
          <p:cNvSpPr/>
          <p:nvPr/>
        </p:nvSpPr>
        <p:spPr>
          <a:xfrm>
            <a:off x="5543890" y="2655379"/>
            <a:ext cx="30600" cy="202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564">
                <a:moveTo>
                  <a:pt x="43" y="564"/>
                </a:moveTo>
                <a:cubicBezTo>
                  <a:pt x="67" y="564"/>
                  <a:pt x="86" y="545"/>
                  <a:pt x="86" y="521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lnTo>
                  <a:pt x="0" y="521"/>
                </a:lnTo>
                <a:cubicBezTo>
                  <a:pt x="0" y="545"/>
                  <a:pt x="19" y="564"/>
                  <a:pt x="43" y="5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" name="Freeform 68">
            <a:extLst>
              <a:ext uri="{FF2B5EF4-FFF2-40B4-BE49-F238E27FC236}">
                <a16:creationId xmlns:a16="http://schemas.microsoft.com/office/drawing/2014/main" id="{2D7828DD-53D4-5944-92C9-DD9AA22E0FB2}"/>
              </a:ext>
            </a:extLst>
          </p:cNvPr>
          <p:cNvSpPr/>
          <p:nvPr/>
        </p:nvSpPr>
        <p:spPr>
          <a:xfrm>
            <a:off x="5611571" y="2679857"/>
            <a:ext cx="30600" cy="202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564">
                <a:moveTo>
                  <a:pt x="43" y="564"/>
                </a:moveTo>
                <a:cubicBezTo>
                  <a:pt x="67" y="564"/>
                  <a:pt x="86" y="545"/>
                  <a:pt x="86" y="521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lnTo>
                  <a:pt x="0" y="521"/>
                </a:lnTo>
                <a:cubicBezTo>
                  <a:pt x="0" y="545"/>
                  <a:pt x="19" y="564"/>
                  <a:pt x="43" y="5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id="{27B6C01C-2771-2945-8E26-968D6BEB4873}"/>
              </a:ext>
            </a:extLst>
          </p:cNvPr>
          <p:cNvSpPr/>
          <p:nvPr/>
        </p:nvSpPr>
        <p:spPr>
          <a:xfrm>
            <a:off x="5679610" y="2655379"/>
            <a:ext cx="30600" cy="202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564">
                <a:moveTo>
                  <a:pt x="43" y="564"/>
                </a:moveTo>
                <a:cubicBezTo>
                  <a:pt x="66" y="564"/>
                  <a:pt x="86" y="545"/>
                  <a:pt x="86" y="521"/>
                </a:cubicBezTo>
                <a:lnTo>
                  <a:pt x="86" y="43"/>
                </a:lnTo>
                <a:cubicBezTo>
                  <a:pt x="86" y="19"/>
                  <a:pt x="66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lnTo>
                  <a:pt x="0" y="521"/>
                </a:lnTo>
                <a:cubicBezTo>
                  <a:pt x="0" y="545"/>
                  <a:pt x="19" y="564"/>
                  <a:pt x="43" y="5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" name="Freeform 70">
            <a:extLst>
              <a:ext uri="{FF2B5EF4-FFF2-40B4-BE49-F238E27FC236}">
                <a16:creationId xmlns:a16="http://schemas.microsoft.com/office/drawing/2014/main" id="{C5444B83-F632-AF45-89DC-4EFD8EEDCC07}"/>
              </a:ext>
            </a:extLst>
          </p:cNvPr>
          <p:cNvSpPr/>
          <p:nvPr/>
        </p:nvSpPr>
        <p:spPr>
          <a:xfrm>
            <a:off x="5532730" y="2484378"/>
            <a:ext cx="19188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4" h="197">
                <a:moveTo>
                  <a:pt x="43" y="197"/>
                </a:moveTo>
                <a:cubicBezTo>
                  <a:pt x="67" y="197"/>
                  <a:pt x="86" y="178"/>
                  <a:pt x="86" y="154"/>
                </a:cubicBezTo>
                <a:lnTo>
                  <a:pt x="86" y="86"/>
                </a:lnTo>
                <a:lnTo>
                  <a:pt x="448" y="86"/>
                </a:lnTo>
                <a:lnTo>
                  <a:pt x="448" y="154"/>
                </a:lnTo>
                <a:cubicBezTo>
                  <a:pt x="448" y="178"/>
                  <a:pt x="467" y="197"/>
                  <a:pt x="491" y="197"/>
                </a:cubicBezTo>
                <a:cubicBezTo>
                  <a:pt x="515" y="197"/>
                  <a:pt x="534" y="178"/>
                  <a:pt x="534" y="154"/>
                </a:cubicBezTo>
                <a:lnTo>
                  <a:pt x="534" y="47"/>
                </a:lnTo>
                <a:cubicBezTo>
                  <a:pt x="534" y="21"/>
                  <a:pt x="512" y="0"/>
                  <a:pt x="483" y="0"/>
                </a:cubicBezTo>
                <a:lnTo>
                  <a:pt x="52" y="0"/>
                </a:lnTo>
                <a:cubicBezTo>
                  <a:pt x="23" y="0"/>
                  <a:pt x="0" y="21"/>
                  <a:pt x="0" y="47"/>
                </a:cubicBezTo>
                <a:lnTo>
                  <a:pt x="0" y="154"/>
                </a:lnTo>
                <a:cubicBezTo>
                  <a:pt x="0" y="178"/>
                  <a:pt x="19" y="197"/>
                  <a:pt x="43" y="1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" name="Freeform 71">
            <a:extLst>
              <a:ext uri="{FF2B5EF4-FFF2-40B4-BE49-F238E27FC236}">
                <a16:creationId xmlns:a16="http://schemas.microsoft.com/office/drawing/2014/main" id="{47E5D065-B6C6-464F-986D-C7FBF0A524A3}"/>
              </a:ext>
            </a:extLst>
          </p:cNvPr>
          <p:cNvSpPr/>
          <p:nvPr/>
        </p:nvSpPr>
        <p:spPr>
          <a:xfrm>
            <a:off x="5403131" y="2565739"/>
            <a:ext cx="451440" cy="396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5" h="1101">
                <a:moveTo>
                  <a:pt x="936" y="937"/>
                </a:moveTo>
                <a:cubicBezTo>
                  <a:pt x="932" y="951"/>
                  <a:pt x="906" y="973"/>
                  <a:pt x="845" y="991"/>
                </a:cubicBezTo>
                <a:cubicBezTo>
                  <a:pt x="785" y="1008"/>
                  <a:pt x="707" y="1016"/>
                  <a:pt x="624" y="1015"/>
                </a:cubicBezTo>
                <a:cubicBezTo>
                  <a:pt x="543" y="1013"/>
                  <a:pt x="467" y="1002"/>
                  <a:pt x="411" y="983"/>
                </a:cubicBezTo>
                <a:cubicBezTo>
                  <a:pt x="352" y="964"/>
                  <a:pt x="328" y="941"/>
                  <a:pt x="325" y="926"/>
                </a:cubicBezTo>
                <a:cubicBezTo>
                  <a:pt x="318" y="883"/>
                  <a:pt x="236" y="252"/>
                  <a:pt x="221" y="86"/>
                </a:cubicBezTo>
                <a:lnTo>
                  <a:pt x="1036" y="86"/>
                </a:lnTo>
                <a:cubicBezTo>
                  <a:pt x="1023" y="253"/>
                  <a:pt x="944" y="892"/>
                  <a:pt x="936" y="937"/>
                </a:cubicBezTo>
                <a:close/>
                <a:moveTo>
                  <a:pt x="1212" y="0"/>
                </a:moveTo>
                <a:lnTo>
                  <a:pt x="177" y="0"/>
                </a:lnTo>
                <a:lnTo>
                  <a:pt x="43" y="0"/>
                </a:lnTo>
                <a:cubicBezTo>
                  <a:pt x="19" y="0"/>
                  <a:pt x="0" y="20"/>
                  <a:pt x="0" y="43"/>
                </a:cubicBezTo>
                <a:cubicBezTo>
                  <a:pt x="0" y="67"/>
                  <a:pt x="19" y="86"/>
                  <a:pt x="43" y="86"/>
                </a:cubicBezTo>
                <a:lnTo>
                  <a:pt x="135" y="86"/>
                </a:lnTo>
                <a:cubicBezTo>
                  <a:pt x="135" y="87"/>
                  <a:pt x="135" y="88"/>
                  <a:pt x="135" y="89"/>
                </a:cubicBezTo>
                <a:cubicBezTo>
                  <a:pt x="137" y="113"/>
                  <a:pt x="140" y="147"/>
                  <a:pt x="145" y="191"/>
                </a:cubicBezTo>
                <a:cubicBezTo>
                  <a:pt x="154" y="265"/>
                  <a:pt x="166" y="367"/>
                  <a:pt x="181" y="492"/>
                </a:cubicBezTo>
                <a:cubicBezTo>
                  <a:pt x="207" y="697"/>
                  <a:pt x="238" y="930"/>
                  <a:pt x="240" y="942"/>
                </a:cubicBezTo>
                <a:cubicBezTo>
                  <a:pt x="251" y="996"/>
                  <a:pt x="299" y="1037"/>
                  <a:pt x="384" y="1065"/>
                </a:cubicBezTo>
                <a:cubicBezTo>
                  <a:pt x="448" y="1086"/>
                  <a:pt x="533" y="1099"/>
                  <a:pt x="623" y="1101"/>
                </a:cubicBezTo>
                <a:cubicBezTo>
                  <a:pt x="630" y="1101"/>
                  <a:pt x="636" y="1101"/>
                  <a:pt x="643" y="1101"/>
                </a:cubicBezTo>
                <a:cubicBezTo>
                  <a:pt x="727" y="1101"/>
                  <a:pt x="806" y="1091"/>
                  <a:pt x="869" y="1074"/>
                </a:cubicBezTo>
                <a:cubicBezTo>
                  <a:pt x="957" y="1049"/>
                  <a:pt x="1008" y="1009"/>
                  <a:pt x="1020" y="956"/>
                </a:cubicBezTo>
                <a:cubicBezTo>
                  <a:pt x="1024" y="939"/>
                  <a:pt x="1056" y="685"/>
                  <a:pt x="1078" y="497"/>
                </a:cubicBezTo>
                <a:cubicBezTo>
                  <a:pt x="1093" y="373"/>
                  <a:pt x="1104" y="267"/>
                  <a:pt x="1112" y="192"/>
                </a:cubicBezTo>
                <a:cubicBezTo>
                  <a:pt x="1117" y="148"/>
                  <a:pt x="1120" y="113"/>
                  <a:pt x="1122" y="89"/>
                </a:cubicBezTo>
                <a:cubicBezTo>
                  <a:pt x="1122" y="88"/>
                  <a:pt x="1122" y="87"/>
                  <a:pt x="1122" y="86"/>
                </a:cubicBezTo>
                <a:lnTo>
                  <a:pt x="1212" y="86"/>
                </a:lnTo>
                <a:cubicBezTo>
                  <a:pt x="1235" y="86"/>
                  <a:pt x="1255" y="67"/>
                  <a:pt x="1255" y="43"/>
                </a:cubicBezTo>
                <a:cubicBezTo>
                  <a:pt x="1255" y="20"/>
                  <a:pt x="1235" y="0"/>
                  <a:pt x="121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" name="Freeform 72">
            <a:extLst>
              <a:ext uri="{FF2B5EF4-FFF2-40B4-BE49-F238E27FC236}">
                <a16:creationId xmlns:a16="http://schemas.microsoft.com/office/drawing/2014/main" id="{7A60EA15-EACB-4C41-933D-A13C4F597CF6}"/>
              </a:ext>
            </a:extLst>
          </p:cNvPr>
          <p:cNvSpPr/>
          <p:nvPr/>
        </p:nvSpPr>
        <p:spPr>
          <a:xfrm>
            <a:off x="3326650" y="2523618"/>
            <a:ext cx="420480" cy="42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69" h="1170">
                <a:moveTo>
                  <a:pt x="799" y="1084"/>
                </a:moveTo>
                <a:lnTo>
                  <a:pt x="682" y="879"/>
                </a:lnTo>
                <a:lnTo>
                  <a:pt x="859" y="655"/>
                </a:lnTo>
                <a:lnTo>
                  <a:pt x="1083" y="938"/>
                </a:lnTo>
                <a:lnTo>
                  <a:pt x="1083" y="1084"/>
                </a:lnTo>
                <a:close/>
                <a:moveTo>
                  <a:pt x="86" y="803"/>
                </a:moveTo>
                <a:cubicBezTo>
                  <a:pt x="86" y="802"/>
                  <a:pt x="87" y="801"/>
                  <a:pt x="87" y="801"/>
                </a:cubicBezTo>
                <a:lnTo>
                  <a:pt x="313" y="403"/>
                </a:lnTo>
                <a:lnTo>
                  <a:pt x="700" y="1084"/>
                </a:lnTo>
                <a:lnTo>
                  <a:pt x="86" y="1084"/>
                </a:lnTo>
                <a:close/>
                <a:moveTo>
                  <a:pt x="1083" y="87"/>
                </a:moveTo>
                <a:lnTo>
                  <a:pt x="1083" y="800"/>
                </a:lnTo>
                <a:lnTo>
                  <a:pt x="898" y="565"/>
                </a:lnTo>
                <a:cubicBezTo>
                  <a:pt x="895" y="560"/>
                  <a:pt x="892" y="556"/>
                  <a:pt x="887" y="552"/>
                </a:cubicBezTo>
                <a:cubicBezTo>
                  <a:pt x="879" y="545"/>
                  <a:pt x="870" y="542"/>
                  <a:pt x="860" y="542"/>
                </a:cubicBezTo>
                <a:lnTo>
                  <a:pt x="859" y="542"/>
                </a:lnTo>
                <a:cubicBezTo>
                  <a:pt x="849" y="542"/>
                  <a:pt x="840" y="545"/>
                  <a:pt x="832" y="552"/>
                </a:cubicBezTo>
                <a:cubicBezTo>
                  <a:pt x="827" y="556"/>
                  <a:pt x="824" y="560"/>
                  <a:pt x="821" y="565"/>
                </a:cubicBezTo>
                <a:lnTo>
                  <a:pt x="637" y="798"/>
                </a:lnTo>
                <a:lnTo>
                  <a:pt x="351" y="294"/>
                </a:lnTo>
                <a:lnTo>
                  <a:pt x="350" y="294"/>
                </a:lnTo>
                <a:cubicBezTo>
                  <a:pt x="350" y="293"/>
                  <a:pt x="349" y="292"/>
                  <a:pt x="349" y="292"/>
                </a:cubicBezTo>
                <a:cubicBezTo>
                  <a:pt x="348" y="291"/>
                  <a:pt x="348" y="291"/>
                  <a:pt x="348" y="290"/>
                </a:cubicBezTo>
                <a:cubicBezTo>
                  <a:pt x="347" y="290"/>
                  <a:pt x="347" y="289"/>
                  <a:pt x="346" y="288"/>
                </a:cubicBezTo>
                <a:cubicBezTo>
                  <a:pt x="346" y="288"/>
                  <a:pt x="346" y="287"/>
                  <a:pt x="345" y="287"/>
                </a:cubicBezTo>
                <a:cubicBezTo>
                  <a:pt x="345" y="286"/>
                  <a:pt x="344" y="286"/>
                  <a:pt x="344" y="285"/>
                </a:cubicBezTo>
                <a:cubicBezTo>
                  <a:pt x="343" y="285"/>
                  <a:pt x="343" y="284"/>
                  <a:pt x="342" y="284"/>
                </a:cubicBezTo>
                <a:cubicBezTo>
                  <a:pt x="342" y="283"/>
                  <a:pt x="341" y="283"/>
                  <a:pt x="341" y="283"/>
                </a:cubicBezTo>
                <a:cubicBezTo>
                  <a:pt x="340" y="282"/>
                  <a:pt x="339" y="282"/>
                  <a:pt x="339" y="281"/>
                </a:cubicBezTo>
                <a:cubicBezTo>
                  <a:pt x="338" y="281"/>
                  <a:pt x="338" y="280"/>
                  <a:pt x="337" y="280"/>
                </a:cubicBezTo>
                <a:cubicBezTo>
                  <a:pt x="337" y="280"/>
                  <a:pt x="336" y="279"/>
                  <a:pt x="335" y="279"/>
                </a:cubicBezTo>
                <a:cubicBezTo>
                  <a:pt x="335" y="278"/>
                  <a:pt x="335" y="278"/>
                  <a:pt x="335" y="278"/>
                </a:cubicBezTo>
                <a:cubicBezTo>
                  <a:pt x="334" y="278"/>
                  <a:pt x="334" y="278"/>
                  <a:pt x="334" y="278"/>
                </a:cubicBezTo>
                <a:cubicBezTo>
                  <a:pt x="333" y="277"/>
                  <a:pt x="332" y="277"/>
                  <a:pt x="331" y="277"/>
                </a:cubicBezTo>
                <a:cubicBezTo>
                  <a:pt x="331" y="276"/>
                  <a:pt x="330" y="276"/>
                  <a:pt x="330" y="276"/>
                </a:cubicBezTo>
                <a:cubicBezTo>
                  <a:pt x="329" y="276"/>
                  <a:pt x="328" y="275"/>
                  <a:pt x="328" y="275"/>
                </a:cubicBezTo>
                <a:cubicBezTo>
                  <a:pt x="327" y="275"/>
                  <a:pt x="326" y="275"/>
                  <a:pt x="326" y="274"/>
                </a:cubicBezTo>
                <a:cubicBezTo>
                  <a:pt x="325" y="274"/>
                  <a:pt x="324" y="274"/>
                  <a:pt x="324" y="274"/>
                </a:cubicBezTo>
                <a:cubicBezTo>
                  <a:pt x="323" y="274"/>
                  <a:pt x="322" y="274"/>
                  <a:pt x="321" y="273"/>
                </a:cubicBezTo>
                <a:lnTo>
                  <a:pt x="320" y="273"/>
                </a:lnTo>
                <a:cubicBezTo>
                  <a:pt x="319" y="273"/>
                  <a:pt x="318" y="273"/>
                  <a:pt x="317" y="273"/>
                </a:cubicBezTo>
                <a:cubicBezTo>
                  <a:pt x="317" y="273"/>
                  <a:pt x="316" y="273"/>
                  <a:pt x="315" y="273"/>
                </a:cubicBezTo>
                <a:cubicBezTo>
                  <a:pt x="315" y="273"/>
                  <a:pt x="314" y="273"/>
                  <a:pt x="313" y="273"/>
                </a:cubicBezTo>
                <a:cubicBezTo>
                  <a:pt x="313" y="273"/>
                  <a:pt x="312" y="273"/>
                  <a:pt x="311" y="273"/>
                </a:cubicBezTo>
                <a:cubicBezTo>
                  <a:pt x="311" y="273"/>
                  <a:pt x="310" y="273"/>
                  <a:pt x="309" y="273"/>
                </a:cubicBezTo>
                <a:cubicBezTo>
                  <a:pt x="308" y="273"/>
                  <a:pt x="308" y="273"/>
                  <a:pt x="307" y="273"/>
                </a:cubicBezTo>
                <a:cubicBezTo>
                  <a:pt x="306" y="273"/>
                  <a:pt x="306" y="273"/>
                  <a:pt x="305" y="273"/>
                </a:cubicBezTo>
                <a:cubicBezTo>
                  <a:pt x="304" y="274"/>
                  <a:pt x="304" y="274"/>
                  <a:pt x="303" y="274"/>
                </a:cubicBezTo>
                <a:cubicBezTo>
                  <a:pt x="302" y="274"/>
                  <a:pt x="302" y="274"/>
                  <a:pt x="301" y="274"/>
                </a:cubicBezTo>
                <a:cubicBezTo>
                  <a:pt x="300" y="275"/>
                  <a:pt x="300" y="275"/>
                  <a:pt x="299" y="275"/>
                </a:cubicBezTo>
                <a:cubicBezTo>
                  <a:pt x="298" y="275"/>
                  <a:pt x="298" y="276"/>
                  <a:pt x="297" y="276"/>
                </a:cubicBezTo>
                <a:cubicBezTo>
                  <a:pt x="296" y="276"/>
                  <a:pt x="296" y="276"/>
                  <a:pt x="295" y="277"/>
                </a:cubicBezTo>
                <a:cubicBezTo>
                  <a:pt x="294" y="277"/>
                  <a:pt x="294" y="277"/>
                  <a:pt x="293" y="278"/>
                </a:cubicBezTo>
                <a:lnTo>
                  <a:pt x="292" y="278"/>
                </a:lnTo>
                <a:lnTo>
                  <a:pt x="291" y="279"/>
                </a:lnTo>
                <a:cubicBezTo>
                  <a:pt x="291" y="279"/>
                  <a:pt x="290" y="279"/>
                  <a:pt x="289" y="280"/>
                </a:cubicBezTo>
                <a:lnTo>
                  <a:pt x="288" y="281"/>
                </a:lnTo>
                <a:cubicBezTo>
                  <a:pt x="287" y="281"/>
                  <a:pt x="287" y="282"/>
                  <a:pt x="286" y="283"/>
                </a:cubicBezTo>
                <a:cubicBezTo>
                  <a:pt x="285" y="283"/>
                  <a:pt x="285" y="283"/>
                  <a:pt x="285" y="284"/>
                </a:cubicBezTo>
                <a:cubicBezTo>
                  <a:pt x="284" y="284"/>
                  <a:pt x="283" y="285"/>
                  <a:pt x="283" y="285"/>
                </a:cubicBezTo>
                <a:cubicBezTo>
                  <a:pt x="282" y="286"/>
                  <a:pt x="282" y="286"/>
                  <a:pt x="281" y="287"/>
                </a:cubicBezTo>
                <a:cubicBezTo>
                  <a:pt x="281" y="287"/>
                  <a:pt x="281" y="288"/>
                  <a:pt x="280" y="288"/>
                </a:cubicBezTo>
                <a:cubicBezTo>
                  <a:pt x="280" y="289"/>
                  <a:pt x="279" y="290"/>
                  <a:pt x="279" y="290"/>
                </a:cubicBezTo>
                <a:cubicBezTo>
                  <a:pt x="278" y="291"/>
                  <a:pt x="278" y="291"/>
                  <a:pt x="278" y="291"/>
                </a:cubicBezTo>
                <a:cubicBezTo>
                  <a:pt x="277" y="292"/>
                  <a:pt x="277" y="293"/>
                  <a:pt x="276" y="294"/>
                </a:cubicBezTo>
                <a:lnTo>
                  <a:pt x="86" y="629"/>
                </a:lnTo>
                <a:lnTo>
                  <a:pt x="86" y="87"/>
                </a:lnTo>
                <a:close/>
                <a:moveTo>
                  <a:pt x="1096" y="0"/>
                </a:moveTo>
                <a:lnTo>
                  <a:pt x="73" y="0"/>
                </a:lnTo>
                <a:cubicBezTo>
                  <a:pt x="32" y="0"/>
                  <a:pt x="0" y="28"/>
                  <a:pt x="0" y="64"/>
                </a:cubicBezTo>
                <a:lnTo>
                  <a:pt x="0" y="1107"/>
                </a:lnTo>
                <a:cubicBezTo>
                  <a:pt x="0" y="1143"/>
                  <a:pt x="32" y="1170"/>
                  <a:pt x="73" y="1170"/>
                </a:cubicBezTo>
                <a:lnTo>
                  <a:pt x="1096" y="1170"/>
                </a:lnTo>
                <a:cubicBezTo>
                  <a:pt x="1137" y="1170"/>
                  <a:pt x="1169" y="1143"/>
                  <a:pt x="1169" y="1107"/>
                </a:cubicBezTo>
                <a:lnTo>
                  <a:pt x="1169" y="64"/>
                </a:lnTo>
                <a:cubicBezTo>
                  <a:pt x="1169" y="28"/>
                  <a:pt x="1137" y="0"/>
                  <a:pt x="109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" name="Freeform 73">
            <a:extLst>
              <a:ext uri="{FF2B5EF4-FFF2-40B4-BE49-F238E27FC236}">
                <a16:creationId xmlns:a16="http://schemas.microsoft.com/office/drawing/2014/main" id="{36D1DE81-9BAE-4747-8AA8-82B0626780F2}"/>
              </a:ext>
            </a:extLst>
          </p:cNvPr>
          <p:cNvSpPr/>
          <p:nvPr/>
        </p:nvSpPr>
        <p:spPr>
          <a:xfrm>
            <a:off x="3572169" y="2571138"/>
            <a:ext cx="12636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2" h="352">
                <a:moveTo>
                  <a:pt x="176" y="86"/>
                </a:moveTo>
                <a:cubicBezTo>
                  <a:pt x="225" y="86"/>
                  <a:pt x="266" y="127"/>
                  <a:pt x="266" y="176"/>
                </a:cubicBezTo>
                <a:cubicBezTo>
                  <a:pt x="266" y="226"/>
                  <a:pt x="225" y="266"/>
                  <a:pt x="176" y="266"/>
                </a:cubicBezTo>
                <a:cubicBezTo>
                  <a:pt x="126" y="266"/>
                  <a:pt x="86" y="226"/>
                  <a:pt x="86" y="176"/>
                </a:cubicBezTo>
                <a:cubicBezTo>
                  <a:pt x="86" y="127"/>
                  <a:pt x="126" y="86"/>
                  <a:pt x="176" y="86"/>
                </a:cubicBezTo>
                <a:close/>
                <a:moveTo>
                  <a:pt x="176" y="352"/>
                </a:moveTo>
                <a:cubicBezTo>
                  <a:pt x="273" y="352"/>
                  <a:pt x="352" y="273"/>
                  <a:pt x="352" y="176"/>
                </a:cubicBezTo>
                <a:cubicBezTo>
                  <a:pt x="352" y="79"/>
                  <a:pt x="273" y="0"/>
                  <a:pt x="176" y="0"/>
                </a:cubicBezTo>
                <a:cubicBezTo>
                  <a:pt x="79" y="0"/>
                  <a:pt x="0" y="79"/>
                  <a:pt x="0" y="176"/>
                </a:cubicBezTo>
                <a:cubicBezTo>
                  <a:pt x="0" y="273"/>
                  <a:pt x="79" y="352"/>
                  <a:pt x="176" y="3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" name="Freeform 74">
            <a:extLst>
              <a:ext uri="{FF2B5EF4-FFF2-40B4-BE49-F238E27FC236}">
                <a16:creationId xmlns:a16="http://schemas.microsoft.com/office/drawing/2014/main" id="{C0BAD057-B925-354A-87F2-F868CC35BFD4}"/>
              </a:ext>
            </a:extLst>
          </p:cNvPr>
          <p:cNvSpPr/>
          <p:nvPr/>
        </p:nvSpPr>
        <p:spPr>
          <a:xfrm>
            <a:off x="6088210" y="2491218"/>
            <a:ext cx="420840" cy="452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0" h="1259">
                <a:moveTo>
                  <a:pt x="1041" y="1088"/>
                </a:moveTo>
                <a:cubicBezTo>
                  <a:pt x="1041" y="1135"/>
                  <a:pt x="1002" y="1173"/>
                  <a:pt x="955" y="1173"/>
                </a:cubicBezTo>
                <a:cubicBezTo>
                  <a:pt x="908" y="1173"/>
                  <a:pt x="870" y="1135"/>
                  <a:pt x="870" y="1088"/>
                </a:cubicBezTo>
                <a:cubicBezTo>
                  <a:pt x="870" y="1041"/>
                  <a:pt x="908" y="1002"/>
                  <a:pt x="955" y="1002"/>
                </a:cubicBezTo>
                <a:cubicBezTo>
                  <a:pt x="1002" y="1002"/>
                  <a:pt x="1041" y="1041"/>
                  <a:pt x="1041" y="1088"/>
                </a:cubicBezTo>
                <a:close/>
                <a:moveTo>
                  <a:pt x="524" y="1088"/>
                </a:moveTo>
                <a:cubicBezTo>
                  <a:pt x="524" y="1135"/>
                  <a:pt x="486" y="1173"/>
                  <a:pt x="439" y="1173"/>
                </a:cubicBezTo>
                <a:cubicBezTo>
                  <a:pt x="392" y="1173"/>
                  <a:pt x="354" y="1135"/>
                  <a:pt x="354" y="1088"/>
                </a:cubicBezTo>
                <a:cubicBezTo>
                  <a:pt x="354" y="1041"/>
                  <a:pt x="392" y="1002"/>
                  <a:pt x="439" y="1002"/>
                </a:cubicBezTo>
                <a:cubicBezTo>
                  <a:pt x="486" y="1002"/>
                  <a:pt x="524" y="1041"/>
                  <a:pt x="524" y="1088"/>
                </a:cubicBezTo>
                <a:close/>
                <a:moveTo>
                  <a:pt x="1127" y="916"/>
                </a:moveTo>
                <a:lnTo>
                  <a:pt x="188" y="916"/>
                </a:lnTo>
                <a:lnTo>
                  <a:pt x="245" y="827"/>
                </a:lnTo>
                <a:lnTo>
                  <a:pt x="310" y="827"/>
                </a:lnTo>
                <a:lnTo>
                  <a:pt x="311" y="827"/>
                </a:lnTo>
                <a:lnTo>
                  <a:pt x="976" y="827"/>
                </a:lnTo>
                <a:cubicBezTo>
                  <a:pt x="977" y="827"/>
                  <a:pt x="979" y="827"/>
                  <a:pt x="980" y="827"/>
                </a:cubicBezTo>
                <a:cubicBezTo>
                  <a:pt x="980" y="827"/>
                  <a:pt x="981" y="827"/>
                  <a:pt x="981" y="826"/>
                </a:cubicBezTo>
                <a:cubicBezTo>
                  <a:pt x="982" y="826"/>
                  <a:pt x="983" y="826"/>
                  <a:pt x="984" y="826"/>
                </a:cubicBezTo>
                <a:cubicBezTo>
                  <a:pt x="985" y="826"/>
                  <a:pt x="985" y="826"/>
                  <a:pt x="985" y="826"/>
                </a:cubicBezTo>
                <a:cubicBezTo>
                  <a:pt x="986" y="826"/>
                  <a:pt x="987" y="825"/>
                  <a:pt x="988" y="825"/>
                </a:cubicBezTo>
                <a:cubicBezTo>
                  <a:pt x="988" y="825"/>
                  <a:pt x="989" y="825"/>
                  <a:pt x="990" y="825"/>
                </a:cubicBezTo>
                <a:cubicBezTo>
                  <a:pt x="990" y="824"/>
                  <a:pt x="991" y="824"/>
                  <a:pt x="992" y="824"/>
                </a:cubicBezTo>
                <a:cubicBezTo>
                  <a:pt x="992" y="824"/>
                  <a:pt x="993" y="824"/>
                  <a:pt x="993" y="823"/>
                </a:cubicBezTo>
                <a:cubicBezTo>
                  <a:pt x="994" y="823"/>
                  <a:pt x="995" y="823"/>
                  <a:pt x="995" y="822"/>
                </a:cubicBezTo>
                <a:cubicBezTo>
                  <a:pt x="996" y="822"/>
                  <a:pt x="996" y="822"/>
                  <a:pt x="997" y="822"/>
                </a:cubicBezTo>
                <a:cubicBezTo>
                  <a:pt x="998" y="821"/>
                  <a:pt x="999" y="820"/>
                  <a:pt x="1000" y="820"/>
                </a:cubicBezTo>
                <a:cubicBezTo>
                  <a:pt x="1000" y="819"/>
                  <a:pt x="1001" y="819"/>
                  <a:pt x="1001" y="819"/>
                </a:cubicBezTo>
                <a:cubicBezTo>
                  <a:pt x="1002" y="818"/>
                  <a:pt x="1002" y="818"/>
                  <a:pt x="1003" y="817"/>
                </a:cubicBezTo>
                <a:cubicBezTo>
                  <a:pt x="1003" y="817"/>
                  <a:pt x="1004" y="817"/>
                  <a:pt x="1004" y="816"/>
                </a:cubicBezTo>
                <a:cubicBezTo>
                  <a:pt x="1005" y="816"/>
                  <a:pt x="1005" y="815"/>
                  <a:pt x="1006" y="815"/>
                </a:cubicBezTo>
                <a:cubicBezTo>
                  <a:pt x="1006" y="814"/>
                  <a:pt x="1007" y="814"/>
                  <a:pt x="1007" y="814"/>
                </a:cubicBezTo>
                <a:cubicBezTo>
                  <a:pt x="1008" y="813"/>
                  <a:pt x="1008" y="812"/>
                  <a:pt x="1009" y="812"/>
                </a:cubicBezTo>
                <a:cubicBezTo>
                  <a:pt x="1009" y="811"/>
                  <a:pt x="1009" y="811"/>
                  <a:pt x="1010" y="811"/>
                </a:cubicBezTo>
                <a:cubicBezTo>
                  <a:pt x="1010" y="810"/>
                  <a:pt x="1011" y="809"/>
                  <a:pt x="1011" y="809"/>
                </a:cubicBezTo>
                <a:cubicBezTo>
                  <a:pt x="1011" y="808"/>
                  <a:pt x="1012" y="808"/>
                  <a:pt x="1012" y="808"/>
                </a:cubicBezTo>
                <a:cubicBezTo>
                  <a:pt x="1012" y="807"/>
                  <a:pt x="1013" y="806"/>
                  <a:pt x="1013" y="805"/>
                </a:cubicBezTo>
                <a:cubicBezTo>
                  <a:pt x="1014" y="805"/>
                  <a:pt x="1014" y="804"/>
                  <a:pt x="1014" y="804"/>
                </a:cubicBezTo>
                <a:cubicBezTo>
                  <a:pt x="1015" y="803"/>
                  <a:pt x="1015" y="802"/>
                  <a:pt x="1015" y="801"/>
                </a:cubicBezTo>
                <a:cubicBezTo>
                  <a:pt x="1016" y="801"/>
                  <a:pt x="1016" y="800"/>
                  <a:pt x="1016" y="800"/>
                </a:cubicBezTo>
                <a:cubicBezTo>
                  <a:pt x="1016" y="799"/>
                  <a:pt x="1017" y="798"/>
                  <a:pt x="1017" y="797"/>
                </a:cubicBezTo>
                <a:cubicBezTo>
                  <a:pt x="1017" y="796"/>
                  <a:pt x="1017" y="796"/>
                  <a:pt x="1017" y="795"/>
                </a:cubicBezTo>
                <a:cubicBezTo>
                  <a:pt x="1018" y="794"/>
                  <a:pt x="1018" y="794"/>
                  <a:pt x="1018" y="793"/>
                </a:cubicBezTo>
                <a:lnTo>
                  <a:pt x="1149" y="219"/>
                </a:lnTo>
                <a:cubicBezTo>
                  <a:pt x="1149" y="218"/>
                  <a:pt x="1149" y="217"/>
                  <a:pt x="1149" y="217"/>
                </a:cubicBezTo>
                <a:cubicBezTo>
                  <a:pt x="1149" y="216"/>
                  <a:pt x="1149" y="215"/>
                  <a:pt x="1149" y="215"/>
                </a:cubicBezTo>
                <a:cubicBezTo>
                  <a:pt x="1150" y="214"/>
                  <a:pt x="1150" y="213"/>
                  <a:pt x="1150" y="213"/>
                </a:cubicBezTo>
                <a:cubicBezTo>
                  <a:pt x="1150" y="212"/>
                  <a:pt x="1150" y="211"/>
                  <a:pt x="1150" y="210"/>
                </a:cubicBezTo>
                <a:cubicBezTo>
                  <a:pt x="1150" y="209"/>
                  <a:pt x="1150" y="209"/>
                  <a:pt x="1150" y="209"/>
                </a:cubicBezTo>
                <a:cubicBezTo>
                  <a:pt x="1150" y="208"/>
                  <a:pt x="1150" y="207"/>
                  <a:pt x="1150" y="206"/>
                </a:cubicBezTo>
                <a:cubicBezTo>
                  <a:pt x="1150" y="205"/>
                  <a:pt x="1149" y="205"/>
                  <a:pt x="1149" y="204"/>
                </a:cubicBezTo>
                <a:cubicBezTo>
                  <a:pt x="1149" y="203"/>
                  <a:pt x="1149" y="203"/>
                  <a:pt x="1149" y="202"/>
                </a:cubicBezTo>
                <a:cubicBezTo>
                  <a:pt x="1149" y="201"/>
                  <a:pt x="1149" y="200"/>
                  <a:pt x="1149" y="200"/>
                </a:cubicBezTo>
                <a:cubicBezTo>
                  <a:pt x="1148" y="199"/>
                  <a:pt x="1148" y="198"/>
                  <a:pt x="1148" y="198"/>
                </a:cubicBezTo>
                <a:cubicBezTo>
                  <a:pt x="1148" y="197"/>
                  <a:pt x="1147" y="196"/>
                  <a:pt x="1147" y="196"/>
                </a:cubicBezTo>
                <a:cubicBezTo>
                  <a:pt x="1147" y="195"/>
                  <a:pt x="1147" y="194"/>
                  <a:pt x="1147" y="194"/>
                </a:cubicBezTo>
                <a:cubicBezTo>
                  <a:pt x="1146" y="193"/>
                  <a:pt x="1146" y="192"/>
                  <a:pt x="1146" y="192"/>
                </a:cubicBezTo>
                <a:cubicBezTo>
                  <a:pt x="1145" y="191"/>
                  <a:pt x="1145" y="191"/>
                  <a:pt x="1145" y="190"/>
                </a:cubicBezTo>
                <a:cubicBezTo>
                  <a:pt x="1144" y="189"/>
                  <a:pt x="1144" y="189"/>
                  <a:pt x="1144" y="188"/>
                </a:cubicBezTo>
                <a:cubicBezTo>
                  <a:pt x="1143" y="188"/>
                  <a:pt x="1143" y="187"/>
                  <a:pt x="1143" y="186"/>
                </a:cubicBezTo>
                <a:cubicBezTo>
                  <a:pt x="1142" y="186"/>
                  <a:pt x="1142" y="185"/>
                  <a:pt x="1142" y="185"/>
                </a:cubicBezTo>
                <a:cubicBezTo>
                  <a:pt x="1141" y="184"/>
                  <a:pt x="1141" y="184"/>
                  <a:pt x="1140" y="183"/>
                </a:cubicBezTo>
                <a:lnTo>
                  <a:pt x="1139" y="182"/>
                </a:lnTo>
                <a:cubicBezTo>
                  <a:pt x="1139" y="181"/>
                  <a:pt x="1138" y="180"/>
                  <a:pt x="1138" y="180"/>
                </a:cubicBezTo>
                <a:cubicBezTo>
                  <a:pt x="1137" y="180"/>
                  <a:pt x="1137" y="179"/>
                  <a:pt x="1136" y="179"/>
                </a:cubicBezTo>
                <a:cubicBezTo>
                  <a:pt x="1136" y="178"/>
                  <a:pt x="1135" y="178"/>
                  <a:pt x="1134" y="177"/>
                </a:cubicBezTo>
                <a:cubicBezTo>
                  <a:pt x="1134" y="177"/>
                  <a:pt x="1134" y="176"/>
                  <a:pt x="1133" y="176"/>
                </a:cubicBezTo>
                <a:cubicBezTo>
                  <a:pt x="1132" y="176"/>
                  <a:pt x="1132" y="175"/>
                  <a:pt x="1131" y="175"/>
                </a:cubicBezTo>
                <a:cubicBezTo>
                  <a:pt x="1131" y="174"/>
                  <a:pt x="1130" y="174"/>
                  <a:pt x="1130" y="174"/>
                </a:cubicBezTo>
                <a:cubicBezTo>
                  <a:pt x="1129" y="173"/>
                  <a:pt x="1128" y="173"/>
                  <a:pt x="1128" y="172"/>
                </a:cubicBezTo>
                <a:cubicBezTo>
                  <a:pt x="1127" y="172"/>
                  <a:pt x="1126" y="172"/>
                  <a:pt x="1126" y="171"/>
                </a:cubicBezTo>
                <a:cubicBezTo>
                  <a:pt x="1125" y="171"/>
                  <a:pt x="1125" y="171"/>
                  <a:pt x="1124" y="171"/>
                </a:cubicBezTo>
                <a:cubicBezTo>
                  <a:pt x="1123" y="170"/>
                  <a:pt x="1122" y="170"/>
                  <a:pt x="1122" y="170"/>
                </a:cubicBezTo>
                <a:cubicBezTo>
                  <a:pt x="1121" y="169"/>
                  <a:pt x="1121" y="169"/>
                  <a:pt x="1120" y="169"/>
                </a:cubicBezTo>
                <a:cubicBezTo>
                  <a:pt x="1119" y="169"/>
                  <a:pt x="1118" y="169"/>
                  <a:pt x="1117" y="168"/>
                </a:cubicBezTo>
                <a:lnTo>
                  <a:pt x="1116" y="168"/>
                </a:lnTo>
                <a:cubicBezTo>
                  <a:pt x="1115" y="168"/>
                  <a:pt x="1114" y="168"/>
                  <a:pt x="1113" y="167"/>
                </a:cubicBezTo>
                <a:cubicBezTo>
                  <a:pt x="1113" y="167"/>
                  <a:pt x="1112" y="167"/>
                  <a:pt x="1111" y="167"/>
                </a:cubicBezTo>
                <a:lnTo>
                  <a:pt x="1110" y="167"/>
                </a:lnTo>
                <a:cubicBezTo>
                  <a:pt x="1109" y="167"/>
                  <a:pt x="1108" y="167"/>
                  <a:pt x="1107" y="167"/>
                </a:cubicBezTo>
                <a:lnTo>
                  <a:pt x="311" y="167"/>
                </a:lnTo>
                <a:cubicBezTo>
                  <a:pt x="287" y="167"/>
                  <a:pt x="268" y="186"/>
                  <a:pt x="268" y="210"/>
                </a:cubicBezTo>
                <a:cubicBezTo>
                  <a:pt x="268" y="234"/>
                  <a:pt x="287" y="253"/>
                  <a:pt x="311" y="253"/>
                </a:cubicBezTo>
                <a:lnTo>
                  <a:pt x="1053" y="253"/>
                </a:lnTo>
                <a:lnTo>
                  <a:pt x="942" y="741"/>
                </a:lnTo>
                <a:lnTo>
                  <a:pt x="346" y="741"/>
                </a:lnTo>
                <a:lnTo>
                  <a:pt x="212" y="35"/>
                </a:lnTo>
                <a:cubicBezTo>
                  <a:pt x="212" y="34"/>
                  <a:pt x="212" y="33"/>
                  <a:pt x="211" y="32"/>
                </a:cubicBezTo>
                <a:cubicBezTo>
                  <a:pt x="211" y="31"/>
                  <a:pt x="211" y="31"/>
                  <a:pt x="211" y="31"/>
                </a:cubicBezTo>
                <a:cubicBezTo>
                  <a:pt x="211" y="30"/>
                  <a:pt x="211" y="29"/>
                  <a:pt x="210" y="28"/>
                </a:cubicBezTo>
                <a:lnTo>
                  <a:pt x="210" y="27"/>
                </a:lnTo>
                <a:cubicBezTo>
                  <a:pt x="209" y="26"/>
                  <a:pt x="209" y="25"/>
                  <a:pt x="209" y="25"/>
                </a:cubicBezTo>
                <a:cubicBezTo>
                  <a:pt x="208" y="24"/>
                  <a:pt x="208" y="23"/>
                  <a:pt x="208" y="23"/>
                </a:cubicBezTo>
                <a:cubicBezTo>
                  <a:pt x="208" y="22"/>
                  <a:pt x="207" y="22"/>
                  <a:pt x="207" y="21"/>
                </a:cubicBezTo>
                <a:cubicBezTo>
                  <a:pt x="207" y="21"/>
                  <a:pt x="206" y="20"/>
                  <a:pt x="206" y="19"/>
                </a:cubicBezTo>
                <a:cubicBezTo>
                  <a:pt x="206" y="19"/>
                  <a:pt x="205" y="19"/>
                  <a:pt x="205" y="18"/>
                </a:cubicBezTo>
                <a:cubicBezTo>
                  <a:pt x="205" y="18"/>
                  <a:pt x="204" y="17"/>
                  <a:pt x="203" y="16"/>
                </a:cubicBezTo>
                <a:lnTo>
                  <a:pt x="203" y="15"/>
                </a:lnTo>
                <a:cubicBezTo>
                  <a:pt x="202" y="14"/>
                  <a:pt x="201" y="14"/>
                  <a:pt x="200" y="13"/>
                </a:cubicBezTo>
                <a:cubicBezTo>
                  <a:pt x="200" y="12"/>
                  <a:pt x="200" y="12"/>
                  <a:pt x="199" y="11"/>
                </a:cubicBezTo>
                <a:cubicBezTo>
                  <a:pt x="199" y="11"/>
                  <a:pt x="198" y="10"/>
                  <a:pt x="197" y="10"/>
                </a:cubicBezTo>
                <a:cubicBezTo>
                  <a:pt x="197" y="9"/>
                  <a:pt x="196" y="9"/>
                  <a:pt x="195" y="8"/>
                </a:cubicBezTo>
                <a:lnTo>
                  <a:pt x="194" y="8"/>
                </a:lnTo>
                <a:cubicBezTo>
                  <a:pt x="193" y="7"/>
                  <a:pt x="192" y="6"/>
                  <a:pt x="191" y="6"/>
                </a:cubicBezTo>
                <a:lnTo>
                  <a:pt x="191" y="5"/>
                </a:lnTo>
                <a:cubicBezTo>
                  <a:pt x="190" y="5"/>
                  <a:pt x="188" y="4"/>
                  <a:pt x="187" y="4"/>
                </a:cubicBezTo>
                <a:cubicBezTo>
                  <a:pt x="186" y="3"/>
                  <a:pt x="185" y="3"/>
                  <a:pt x="184" y="3"/>
                </a:cubicBezTo>
                <a:cubicBezTo>
                  <a:pt x="184" y="2"/>
                  <a:pt x="183" y="2"/>
                  <a:pt x="183" y="2"/>
                </a:cubicBezTo>
                <a:cubicBezTo>
                  <a:pt x="182" y="2"/>
                  <a:pt x="182" y="2"/>
                  <a:pt x="181" y="2"/>
                </a:cubicBezTo>
                <a:cubicBezTo>
                  <a:pt x="180" y="1"/>
                  <a:pt x="180" y="1"/>
                  <a:pt x="179" y="1"/>
                </a:cubicBezTo>
                <a:cubicBezTo>
                  <a:pt x="178" y="1"/>
                  <a:pt x="178" y="1"/>
                  <a:pt x="177" y="1"/>
                </a:cubicBezTo>
                <a:cubicBezTo>
                  <a:pt x="176" y="1"/>
                  <a:pt x="175" y="1"/>
                  <a:pt x="175" y="0"/>
                </a:cubicBezTo>
                <a:cubicBezTo>
                  <a:pt x="174" y="0"/>
                  <a:pt x="174" y="0"/>
                  <a:pt x="173" y="0"/>
                </a:cubicBezTo>
                <a:cubicBezTo>
                  <a:pt x="172" y="0"/>
                  <a:pt x="171" y="0"/>
                  <a:pt x="170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7"/>
                  <a:pt x="19" y="86"/>
                  <a:pt x="43" y="86"/>
                </a:cubicBezTo>
                <a:lnTo>
                  <a:pt x="134" y="86"/>
                </a:lnTo>
                <a:lnTo>
                  <a:pt x="259" y="741"/>
                </a:lnTo>
                <a:lnTo>
                  <a:pt x="221" y="741"/>
                </a:lnTo>
                <a:cubicBezTo>
                  <a:pt x="220" y="741"/>
                  <a:pt x="219" y="741"/>
                  <a:pt x="218" y="741"/>
                </a:cubicBezTo>
                <a:cubicBezTo>
                  <a:pt x="218" y="741"/>
                  <a:pt x="217" y="741"/>
                  <a:pt x="216" y="741"/>
                </a:cubicBezTo>
                <a:cubicBezTo>
                  <a:pt x="216" y="741"/>
                  <a:pt x="215" y="741"/>
                  <a:pt x="214" y="741"/>
                </a:cubicBezTo>
                <a:cubicBezTo>
                  <a:pt x="214" y="742"/>
                  <a:pt x="213" y="742"/>
                  <a:pt x="212" y="742"/>
                </a:cubicBezTo>
                <a:lnTo>
                  <a:pt x="211" y="742"/>
                </a:lnTo>
                <a:cubicBezTo>
                  <a:pt x="210" y="742"/>
                  <a:pt x="209" y="743"/>
                  <a:pt x="208" y="743"/>
                </a:cubicBezTo>
                <a:lnTo>
                  <a:pt x="207" y="743"/>
                </a:lnTo>
                <a:cubicBezTo>
                  <a:pt x="206" y="744"/>
                  <a:pt x="205" y="744"/>
                  <a:pt x="204" y="744"/>
                </a:cubicBezTo>
                <a:cubicBezTo>
                  <a:pt x="204" y="745"/>
                  <a:pt x="203" y="745"/>
                  <a:pt x="203" y="745"/>
                </a:cubicBezTo>
                <a:cubicBezTo>
                  <a:pt x="202" y="745"/>
                  <a:pt x="201" y="746"/>
                  <a:pt x="201" y="746"/>
                </a:cubicBezTo>
                <a:cubicBezTo>
                  <a:pt x="200" y="746"/>
                  <a:pt x="199" y="747"/>
                  <a:pt x="198" y="747"/>
                </a:cubicBezTo>
                <a:cubicBezTo>
                  <a:pt x="198" y="748"/>
                  <a:pt x="197" y="748"/>
                  <a:pt x="197" y="748"/>
                </a:cubicBezTo>
                <a:cubicBezTo>
                  <a:pt x="196" y="749"/>
                  <a:pt x="196" y="749"/>
                  <a:pt x="195" y="750"/>
                </a:cubicBezTo>
                <a:cubicBezTo>
                  <a:pt x="194" y="750"/>
                  <a:pt x="194" y="750"/>
                  <a:pt x="194" y="751"/>
                </a:cubicBezTo>
                <a:cubicBezTo>
                  <a:pt x="193" y="751"/>
                  <a:pt x="192" y="752"/>
                  <a:pt x="192" y="753"/>
                </a:cubicBezTo>
                <a:cubicBezTo>
                  <a:pt x="191" y="753"/>
                  <a:pt x="191" y="753"/>
                  <a:pt x="191" y="754"/>
                </a:cubicBezTo>
                <a:cubicBezTo>
                  <a:pt x="190" y="754"/>
                  <a:pt x="190" y="755"/>
                  <a:pt x="189" y="755"/>
                </a:cubicBezTo>
                <a:cubicBezTo>
                  <a:pt x="189" y="756"/>
                  <a:pt x="188" y="756"/>
                  <a:pt x="188" y="757"/>
                </a:cubicBezTo>
                <a:cubicBezTo>
                  <a:pt x="187" y="757"/>
                  <a:pt x="187" y="758"/>
                  <a:pt x="187" y="758"/>
                </a:cubicBezTo>
                <a:cubicBezTo>
                  <a:pt x="186" y="759"/>
                  <a:pt x="186" y="760"/>
                  <a:pt x="185" y="760"/>
                </a:cubicBezTo>
                <a:lnTo>
                  <a:pt x="185" y="761"/>
                </a:lnTo>
                <a:lnTo>
                  <a:pt x="73" y="936"/>
                </a:lnTo>
                <a:cubicBezTo>
                  <a:pt x="73" y="937"/>
                  <a:pt x="73" y="937"/>
                  <a:pt x="72" y="937"/>
                </a:cubicBezTo>
                <a:cubicBezTo>
                  <a:pt x="72" y="938"/>
                  <a:pt x="71" y="939"/>
                  <a:pt x="71" y="940"/>
                </a:cubicBezTo>
                <a:cubicBezTo>
                  <a:pt x="71" y="940"/>
                  <a:pt x="71" y="941"/>
                  <a:pt x="70" y="941"/>
                </a:cubicBezTo>
                <a:cubicBezTo>
                  <a:pt x="70" y="942"/>
                  <a:pt x="70" y="943"/>
                  <a:pt x="69" y="943"/>
                </a:cubicBezTo>
                <a:cubicBezTo>
                  <a:pt x="69" y="944"/>
                  <a:pt x="69" y="945"/>
                  <a:pt x="69" y="945"/>
                </a:cubicBezTo>
                <a:cubicBezTo>
                  <a:pt x="68" y="946"/>
                  <a:pt x="68" y="947"/>
                  <a:pt x="68" y="947"/>
                </a:cubicBezTo>
                <a:cubicBezTo>
                  <a:pt x="68" y="948"/>
                  <a:pt x="68" y="949"/>
                  <a:pt x="67" y="949"/>
                </a:cubicBezTo>
                <a:cubicBezTo>
                  <a:pt x="67" y="950"/>
                  <a:pt x="67" y="951"/>
                  <a:pt x="67" y="951"/>
                </a:cubicBezTo>
                <a:cubicBezTo>
                  <a:pt x="67" y="952"/>
                  <a:pt x="67" y="953"/>
                  <a:pt x="67" y="954"/>
                </a:cubicBezTo>
                <a:cubicBezTo>
                  <a:pt x="67" y="954"/>
                  <a:pt x="66" y="955"/>
                  <a:pt x="66" y="956"/>
                </a:cubicBezTo>
                <a:cubicBezTo>
                  <a:pt x="66" y="956"/>
                  <a:pt x="66" y="957"/>
                  <a:pt x="66" y="958"/>
                </a:cubicBezTo>
                <a:cubicBezTo>
                  <a:pt x="66" y="959"/>
                  <a:pt x="66" y="959"/>
                  <a:pt x="66" y="959"/>
                </a:cubicBezTo>
                <a:cubicBezTo>
                  <a:pt x="66" y="960"/>
                  <a:pt x="66" y="960"/>
                  <a:pt x="66" y="960"/>
                </a:cubicBezTo>
                <a:cubicBezTo>
                  <a:pt x="66" y="961"/>
                  <a:pt x="66" y="961"/>
                  <a:pt x="66" y="962"/>
                </a:cubicBezTo>
                <a:cubicBezTo>
                  <a:pt x="66" y="963"/>
                  <a:pt x="66" y="964"/>
                  <a:pt x="67" y="964"/>
                </a:cubicBezTo>
                <a:cubicBezTo>
                  <a:pt x="67" y="965"/>
                  <a:pt x="67" y="965"/>
                  <a:pt x="67" y="966"/>
                </a:cubicBezTo>
                <a:cubicBezTo>
                  <a:pt x="67" y="967"/>
                  <a:pt x="67" y="968"/>
                  <a:pt x="67" y="968"/>
                </a:cubicBezTo>
                <a:cubicBezTo>
                  <a:pt x="67" y="969"/>
                  <a:pt x="67" y="969"/>
                  <a:pt x="68" y="970"/>
                </a:cubicBezTo>
                <a:cubicBezTo>
                  <a:pt x="68" y="971"/>
                  <a:pt x="68" y="972"/>
                  <a:pt x="68" y="972"/>
                </a:cubicBezTo>
                <a:cubicBezTo>
                  <a:pt x="68" y="973"/>
                  <a:pt x="69" y="973"/>
                  <a:pt x="69" y="974"/>
                </a:cubicBezTo>
                <a:cubicBezTo>
                  <a:pt x="69" y="974"/>
                  <a:pt x="69" y="975"/>
                  <a:pt x="70" y="976"/>
                </a:cubicBezTo>
                <a:cubicBezTo>
                  <a:pt x="70" y="977"/>
                  <a:pt x="70" y="977"/>
                  <a:pt x="70" y="978"/>
                </a:cubicBezTo>
                <a:cubicBezTo>
                  <a:pt x="71" y="978"/>
                  <a:pt x="71" y="979"/>
                  <a:pt x="71" y="980"/>
                </a:cubicBezTo>
                <a:cubicBezTo>
                  <a:pt x="72" y="981"/>
                  <a:pt x="72" y="981"/>
                  <a:pt x="73" y="982"/>
                </a:cubicBezTo>
                <a:cubicBezTo>
                  <a:pt x="73" y="983"/>
                  <a:pt x="73" y="983"/>
                  <a:pt x="74" y="984"/>
                </a:cubicBezTo>
                <a:cubicBezTo>
                  <a:pt x="74" y="984"/>
                  <a:pt x="75" y="985"/>
                  <a:pt x="75" y="986"/>
                </a:cubicBezTo>
                <a:cubicBezTo>
                  <a:pt x="76" y="986"/>
                  <a:pt x="76" y="986"/>
                  <a:pt x="76" y="987"/>
                </a:cubicBezTo>
                <a:cubicBezTo>
                  <a:pt x="77" y="988"/>
                  <a:pt x="77" y="988"/>
                  <a:pt x="78" y="989"/>
                </a:cubicBezTo>
                <a:cubicBezTo>
                  <a:pt x="78" y="989"/>
                  <a:pt x="79" y="989"/>
                  <a:pt x="79" y="990"/>
                </a:cubicBezTo>
                <a:cubicBezTo>
                  <a:pt x="79" y="990"/>
                  <a:pt x="80" y="991"/>
                  <a:pt x="81" y="991"/>
                </a:cubicBezTo>
                <a:cubicBezTo>
                  <a:pt x="81" y="992"/>
                  <a:pt x="82" y="992"/>
                  <a:pt x="82" y="993"/>
                </a:cubicBezTo>
                <a:cubicBezTo>
                  <a:pt x="83" y="993"/>
                  <a:pt x="83" y="993"/>
                  <a:pt x="84" y="994"/>
                </a:cubicBezTo>
                <a:cubicBezTo>
                  <a:pt x="84" y="994"/>
                  <a:pt x="85" y="995"/>
                  <a:pt x="86" y="995"/>
                </a:cubicBezTo>
                <a:lnTo>
                  <a:pt x="86" y="996"/>
                </a:lnTo>
                <a:cubicBezTo>
                  <a:pt x="87" y="996"/>
                  <a:pt x="87" y="996"/>
                  <a:pt x="88" y="997"/>
                </a:cubicBezTo>
                <a:lnTo>
                  <a:pt x="89" y="997"/>
                </a:lnTo>
                <a:cubicBezTo>
                  <a:pt x="90" y="998"/>
                  <a:pt x="91" y="998"/>
                  <a:pt x="92" y="999"/>
                </a:cubicBezTo>
                <a:lnTo>
                  <a:pt x="93" y="999"/>
                </a:lnTo>
                <a:cubicBezTo>
                  <a:pt x="94" y="1000"/>
                  <a:pt x="95" y="1000"/>
                  <a:pt x="96" y="1000"/>
                </a:cubicBezTo>
                <a:lnTo>
                  <a:pt x="97" y="1000"/>
                </a:lnTo>
                <a:cubicBezTo>
                  <a:pt x="98" y="1001"/>
                  <a:pt x="99" y="1001"/>
                  <a:pt x="100" y="1001"/>
                </a:cubicBezTo>
                <a:cubicBezTo>
                  <a:pt x="101" y="1001"/>
                  <a:pt x="101" y="1001"/>
                  <a:pt x="101" y="1001"/>
                </a:cubicBezTo>
                <a:cubicBezTo>
                  <a:pt x="102" y="1002"/>
                  <a:pt x="103" y="1002"/>
                  <a:pt x="104" y="1002"/>
                </a:cubicBezTo>
                <a:cubicBezTo>
                  <a:pt x="105" y="1002"/>
                  <a:pt x="105" y="1002"/>
                  <a:pt x="105" y="1002"/>
                </a:cubicBezTo>
                <a:cubicBezTo>
                  <a:pt x="107" y="1002"/>
                  <a:pt x="108" y="1002"/>
                  <a:pt x="109" y="1002"/>
                </a:cubicBezTo>
                <a:lnTo>
                  <a:pt x="290" y="1002"/>
                </a:lnTo>
                <a:cubicBezTo>
                  <a:pt x="276" y="1027"/>
                  <a:pt x="268" y="1057"/>
                  <a:pt x="268" y="1088"/>
                </a:cubicBezTo>
                <a:cubicBezTo>
                  <a:pt x="268" y="1182"/>
                  <a:pt x="344" y="1259"/>
                  <a:pt x="439" y="1259"/>
                </a:cubicBezTo>
                <a:cubicBezTo>
                  <a:pt x="533" y="1259"/>
                  <a:pt x="610" y="1182"/>
                  <a:pt x="610" y="1088"/>
                </a:cubicBezTo>
                <a:cubicBezTo>
                  <a:pt x="610" y="1057"/>
                  <a:pt x="602" y="1027"/>
                  <a:pt x="587" y="1002"/>
                </a:cubicBezTo>
                <a:lnTo>
                  <a:pt x="807" y="1002"/>
                </a:lnTo>
                <a:cubicBezTo>
                  <a:pt x="792" y="1027"/>
                  <a:pt x="784" y="1057"/>
                  <a:pt x="784" y="1088"/>
                </a:cubicBezTo>
                <a:cubicBezTo>
                  <a:pt x="784" y="1182"/>
                  <a:pt x="861" y="1259"/>
                  <a:pt x="955" y="1259"/>
                </a:cubicBezTo>
                <a:cubicBezTo>
                  <a:pt x="1050" y="1259"/>
                  <a:pt x="1127" y="1182"/>
                  <a:pt x="1127" y="1088"/>
                </a:cubicBezTo>
                <a:cubicBezTo>
                  <a:pt x="1127" y="1057"/>
                  <a:pt x="1118" y="1027"/>
                  <a:pt x="1104" y="1002"/>
                </a:cubicBezTo>
                <a:lnTo>
                  <a:pt x="1127" y="1002"/>
                </a:lnTo>
                <a:cubicBezTo>
                  <a:pt x="1151" y="1002"/>
                  <a:pt x="1170" y="983"/>
                  <a:pt x="1170" y="959"/>
                </a:cubicBezTo>
                <a:cubicBezTo>
                  <a:pt x="1170" y="936"/>
                  <a:pt x="1151" y="916"/>
                  <a:pt x="1127" y="91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" name="Freeform 75">
            <a:extLst>
              <a:ext uri="{FF2B5EF4-FFF2-40B4-BE49-F238E27FC236}">
                <a16:creationId xmlns:a16="http://schemas.microsoft.com/office/drawing/2014/main" id="{77151194-BCD7-5E4D-87D7-CEC09BCD11E0}"/>
              </a:ext>
            </a:extLst>
          </p:cNvPr>
          <p:cNvSpPr/>
          <p:nvPr/>
        </p:nvSpPr>
        <p:spPr>
          <a:xfrm>
            <a:off x="6839530" y="2510298"/>
            <a:ext cx="368640" cy="45251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5" h="1258">
                <a:moveTo>
                  <a:pt x="86" y="1172"/>
                </a:moveTo>
                <a:lnTo>
                  <a:pt x="86" y="87"/>
                </a:lnTo>
                <a:lnTo>
                  <a:pt x="619" y="87"/>
                </a:lnTo>
                <a:lnTo>
                  <a:pt x="619" y="343"/>
                </a:lnTo>
                <a:cubicBezTo>
                  <a:pt x="619" y="367"/>
                  <a:pt x="638" y="386"/>
                  <a:pt x="662" y="386"/>
                </a:cubicBezTo>
                <a:lnTo>
                  <a:pt x="934" y="386"/>
                </a:lnTo>
                <a:cubicBezTo>
                  <a:pt x="936" y="386"/>
                  <a:pt x="938" y="386"/>
                  <a:pt x="939" y="386"/>
                </a:cubicBezTo>
                <a:lnTo>
                  <a:pt x="939" y="1172"/>
                </a:lnTo>
                <a:close/>
                <a:moveTo>
                  <a:pt x="705" y="300"/>
                </a:moveTo>
                <a:lnTo>
                  <a:pt x="705" y="145"/>
                </a:lnTo>
                <a:lnTo>
                  <a:pt x="866" y="300"/>
                </a:lnTo>
                <a:close/>
                <a:moveTo>
                  <a:pt x="1025" y="354"/>
                </a:moveTo>
                <a:cubicBezTo>
                  <a:pt x="1026" y="342"/>
                  <a:pt x="1022" y="330"/>
                  <a:pt x="1012" y="321"/>
                </a:cubicBezTo>
                <a:lnTo>
                  <a:pt x="692" y="13"/>
                </a:lnTo>
                <a:cubicBezTo>
                  <a:pt x="683" y="4"/>
                  <a:pt x="671" y="0"/>
                  <a:pt x="660" y="1"/>
                </a:cubicBezTo>
                <a:cubicBezTo>
                  <a:pt x="659" y="1"/>
                  <a:pt x="659" y="0"/>
                  <a:pt x="658" y="0"/>
                </a:cubicBezTo>
                <a:lnTo>
                  <a:pt x="60" y="0"/>
                </a:lnTo>
                <a:cubicBezTo>
                  <a:pt x="25" y="0"/>
                  <a:pt x="0" y="34"/>
                  <a:pt x="0" y="80"/>
                </a:cubicBezTo>
                <a:lnTo>
                  <a:pt x="0" y="1215"/>
                </a:lnTo>
                <a:cubicBezTo>
                  <a:pt x="0" y="1239"/>
                  <a:pt x="19" y="1258"/>
                  <a:pt x="43" y="1258"/>
                </a:cubicBezTo>
                <a:lnTo>
                  <a:pt x="982" y="1258"/>
                </a:lnTo>
                <a:cubicBezTo>
                  <a:pt x="1006" y="1258"/>
                  <a:pt x="1025" y="1239"/>
                  <a:pt x="1025" y="1215"/>
                </a:cubicBezTo>
                <a:lnTo>
                  <a:pt x="1025" y="356"/>
                </a:lnTo>
                <a:cubicBezTo>
                  <a:pt x="1025" y="355"/>
                  <a:pt x="1025" y="355"/>
                  <a:pt x="1025" y="3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" name="Freeform 76">
            <a:extLst>
              <a:ext uri="{FF2B5EF4-FFF2-40B4-BE49-F238E27FC236}">
                <a16:creationId xmlns:a16="http://schemas.microsoft.com/office/drawing/2014/main" id="{C5CF5612-5C3A-D34E-9BB4-F0A10B4A9EA4}"/>
              </a:ext>
            </a:extLst>
          </p:cNvPr>
          <p:cNvSpPr/>
          <p:nvPr/>
        </p:nvSpPr>
        <p:spPr>
          <a:xfrm>
            <a:off x="6929169" y="2692098"/>
            <a:ext cx="1904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0" h="86">
                <a:moveTo>
                  <a:pt x="487" y="0"/>
                </a:moveTo>
                <a:lnTo>
                  <a:pt x="43" y="0"/>
                </a:lnTo>
                <a:cubicBezTo>
                  <a:pt x="20" y="0"/>
                  <a:pt x="0" y="19"/>
                  <a:pt x="0" y="43"/>
                </a:cubicBezTo>
                <a:cubicBezTo>
                  <a:pt x="0" y="67"/>
                  <a:pt x="20" y="86"/>
                  <a:pt x="43" y="86"/>
                </a:cubicBezTo>
                <a:lnTo>
                  <a:pt x="487" y="86"/>
                </a:lnTo>
                <a:cubicBezTo>
                  <a:pt x="511" y="86"/>
                  <a:pt x="530" y="67"/>
                  <a:pt x="530" y="43"/>
                </a:cubicBezTo>
                <a:cubicBezTo>
                  <a:pt x="530" y="19"/>
                  <a:pt x="511" y="0"/>
                  <a:pt x="48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" name="Freeform 77">
            <a:extLst>
              <a:ext uri="{FF2B5EF4-FFF2-40B4-BE49-F238E27FC236}">
                <a16:creationId xmlns:a16="http://schemas.microsoft.com/office/drawing/2014/main" id="{D341A4A2-25B6-A44A-901D-DFD8904FB916}"/>
              </a:ext>
            </a:extLst>
          </p:cNvPr>
          <p:cNvSpPr/>
          <p:nvPr/>
        </p:nvSpPr>
        <p:spPr>
          <a:xfrm>
            <a:off x="6929169" y="2771658"/>
            <a:ext cx="1904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0" h="86">
                <a:moveTo>
                  <a:pt x="487" y="0"/>
                </a:moveTo>
                <a:lnTo>
                  <a:pt x="43" y="0"/>
                </a:lnTo>
                <a:cubicBezTo>
                  <a:pt x="20" y="0"/>
                  <a:pt x="0" y="19"/>
                  <a:pt x="0" y="43"/>
                </a:cubicBezTo>
                <a:cubicBezTo>
                  <a:pt x="0" y="67"/>
                  <a:pt x="20" y="86"/>
                  <a:pt x="43" y="86"/>
                </a:cubicBezTo>
                <a:lnTo>
                  <a:pt x="487" y="86"/>
                </a:lnTo>
                <a:cubicBezTo>
                  <a:pt x="511" y="86"/>
                  <a:pt x="530" y="67"/>
                  <a:pt x="530" y="43"/>
                </a:cubicBezTo>
                <a:cubicBezTo>
                  <a:pt x="530" y="19"/>
                  <a:pt x="511" y="0"/>
                  <a:pt x="48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" name="Freeform 78">
            <a:extLst>
              <a:ext uri="{FF2B5EF4-FFF2-40B4-BE49-F238E27FC236}">
                <a16:creationId xmlns:a16="http://schemas.microsoft.com/office/drawing/2014/main" id="{91EC6F1E-AE1F-E547-959C-98F018B5D989}"/>
              </a:ext>
            </a:extLst>
          </p:cNvPr>
          <p:cNvSpPr/>
          <p:nvPr/>
        </p:nvSpPr>
        <p:spPr>
          <a:xfrm>
            <a:off x="6929169" y="2851579"/>
            <a:ext cx="1904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0" h="86">
                <a:moveTo>
                  <a:pt x="487" y="0"/>
                </a:moveTo>
                <a:lnTo>
                  <a:pt x="43" y="0"/>
                </a:lnTo>
                <a:cubicBezTo>
                  <a:pt x="20" y="0"/>
                  <a:pt x="0" y="19"/>
                  <a:pt x="0" y="43"/>
                </a:cubicBezTo>
                <a:cubicBezTo>
                  <a:pt x="0" y="66"/>
                  <a:pt x="20" y="86"/>
                  <a:pt x="43" y="86"/>
                </a:cubicBezTo>
                <a:lnTo>
                  <a:pt x="487" y="86"/>
                </a:lnTo>
                <a:cubicBezTo>
                  <a:pt x="511" y="86"/>
                  <a:pt x="530" y="66"/>
                  <a:pt x="530" y="43"/>
                </a:cubicBezTo>
                <a:cubicBezTo>
                  <a:pt x="530" y="19"/>
                  <a:pt x="511" y="0"/>
                  <a:pt x="48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" name="Freeform 79">
            <a:extLst>
              <a:ext uri="{FF2B5EF4-FFF2-40B4-BE49-F238E27FC236}">
                <a16:creationId xmlns:a16="http://schemas.microsoft.com/office/drawing/2014/main" id="{7600CB83-97DF-B849-8A67-07DDB3F15747}"/>
              </a:ext>
            </a:extLst>
          </p:cNvPr>
          <p:cNvSpPr/>
          <p:nvPr/>
        </p:nvSpPr>
        <p:spPr>
          <a:xfrm>
            <a:off x="4052051" y="1100538"/>
            <a:ext cx="363959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2" h="1327">
                <a:moveTo>
                  <a:pt x="926" y="1240"/>
                </a:moveTo>
                <a:lnTo>
                  <a:pt x="86" y="1240"/>
                </a:lnTo>
                <a:lnTo>
                  <a:pt x="86" y="706"/>
                </a:lnTo>
                <a:lnTo>
                  <a:pt x="926" y="706"/>
                </a:lnTo>
                <a:close/>
                <a:moveTo>
                  <a:pt x="171" y="419"/>
                </a:moveTo>
                <a:cubicBezTo>
                  <a:pt x="171" y="235"/>
                  <a:pt x="321" y="86"/>
                  <a:pt x="505" y="86"/>
                </a:cubicBezTo>
                <a:cubicBezTo>
                  <a:pt x="689" y="86"/>
                  <a:pt x="839" y="235"/>
                  <a:pt x="839" y="419"/>
                </a:cubicBezTo>
                <a:lnTo>
                  <a:pt x="839" y="620"/>
                </a:lnTo>
                <a:lnTo>
                  <a:pt x="172" y="620"/>
                </a:lnTo>
                <a:close/>
                <a:moveTo>
                  <a:pt x="952" y="620"/>
                </a:moveTo>
                <a:lnTo>
                  <a:pt x="926" y="620"/>
                </a:lnTo>
                <a:lnTo>
                  <a:pt x="925" y="419"/>
                </a:lnTo>
                <a:cubicBezTo>
                  <a:pt x="925" y="188"/>
                  <a:pt x="736" y="0"/>
                  <a:pt x="505" y="0"/>
                </a:cubicBezTo>
                <a:cubicBezTo>
                  <a:pt x="274" y="0"/>
                  <a:pt x="85" y="188"/>
                  <a:pt x="85" y="419"/>
                </a:cubicBezTo>
                <a:lnTo>
                  <a:pt x="86" y="620"/>
                </a:lnTo>
                <a:lnTo>
                  <a:pt x="60" y="620"/>
                </a:lnTo>
                <a:cubicBezTo>
                  <a:pt x="27" y="620"/>
                  <a:pt x="0" y="647"/>
                  <a:pt x="0" y="680"/>
                </a:cubicBezTo>
                <a:lnTo>
                  <a:pt x="0" y="1266"/>
                </a:lnTo>
                <a:cubicBezTo>
                  <a:pt x="0" y="1299"/>
                  <a:pt x="27" y="1327"/>
                  <a:pt x="60" y="1327"/>
                </a:cubicBezTo>
                <a:lnTo>
                  <a:pt x="952" y="1327"/>
                </a:lnTo>
                <a:cubicBezTo>
                  <a:pt x="985" y="1327"/>
                  <a:pt x="1012" y="1299"/>
                  <a:pt x="1012" y="1266"/>
                </a:cubicBezTo>
                <a:lnTo>
                  <a:pt x="1012" y="680"/>
                </a:lnTo>
                <a:cubicBezTo>
                  <a:pt x="1012" y="647"/>
                  <a:pt x="985" y="620"/>
                  <a:pt x="952" y="6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" name="Freeform 80">
            <a:extLst>
              <a:ext uri="{FF2B5EF4-FFF2-40B4-BE49-F238E27FC236}">
                <a16:creationId xmlns:a16="http://schemas.microsoft.com/office/drawing/2014/main" id="{68AE2AED-B63A-8B4E-B8EA-BEAA60824B4D}"/>
              </a:ext>
            </a:extLst>
          </p:cNvPr>
          <p:cNvSpPr/>
          <p:nvPr/>
        </p:nvSpPr>
        <p:spPr>
          <a:xfrm>
            <a:off x="4309090" y="1407619"/>
            <a:ext cx="30600" cy="86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41">
                <a:moveTo>
                  <a:pt x="43" y="241"/>
                </a:moveTo>
                <a:cubicBezTo>
                  <a:pt x="67" y="241"/>
                  <a:pt x="86" y="222"/>
                  <a:pt x="86" y="198"/>
                </a:cubicBezTo>
                <a:lnTo>
                  <a:pt x="86" y="43"/>
                </a:lnTo>
                <a:cubicBezTo>
                  <a:pt x="86" y="20"/>
                  <a:pt x="67" y="0"/>
                  <a:pt x="43" y="0"/>
                </a:cubicBezTo>
                <a:cubicBezTo>
                  <a:pt x="20" y="0"/>
                  <a:pt x="0" y="20"/>
                  <a:pt x="0" y="43"/>
                </a:cubicBezTo>
                <a:lnTo>
                  <a:pt x="0" y="198"/>
                </a:lnTo>
                <a:cubicBezTo>
                  <a:pt x="0" y="222"/>
                  <a:pt x="20" y="241"/>
                  <a:pt x="43" y="2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" name="Freeform 81">
            <a:extLst>
              <a:ext uri="{FF2B5EF4-FFF2-40B4-BE49-F238E27FC236}">
                <a16:creationId xmlns:a16="http://schemas.microsoft.com/office/drawing/2014/main" id="{065315FE-C0E4-6A43-AF53-A185DBE251F2}"/>
              </a:ext>
            </a:extLst>
          </p:cNvPr>
          <p:cNvSpPr/>
          <p:nvPr/>
        </p:nvSpPr>
        <p:spPr>
          <a:xfrm>
            <a:off x="523330" y="3249378"/>
            <a:ext cx="39636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02" h="1013">
                <a:moveTo>
                  <a:pt x="1016" y="772"/>
                </a:moveTo>
                <a:lnTo>
                  <a:pt x="829" y="772"/>
                </a:lnTo>
                <a:lnTo>
                  <a:pt x="829" y="231"/>
                </a:lnTo>
                <a:lnTo>
                  <a:pt x="1016" y="231"/>
                </a:lnTo>
                <a:close/>
                <a:moveTo>
                  <a:pt x="923" y="927"/>
                </a:moveTo>
                <a:lnTo>
                  <a:pt x="86" y="927"/>
                </a:lnTo>
                <a:lnTo>
                  <a:pt x="86" y="86"/>
                </a:lnTo>
                <a:lnTo>
                  <a:pt x="923" y="86"/>
                </a:lnTo>
                <a:lnTo>
                  <a:pt x="923" y="145"/>
                </a:lnTo>
                <a:lnTo>
                  <a:pt x="794" y="145"/>
                </a:lnTo>
                <a:cubicBezTo>
                  <a:pt x="765" y="145"/>
                  <a:pt x="743" y="169"/>
                  <a:pt x="743" y="199"/>
                </a:cubicBezTo>
                <a:lnTo>
                  <a:pt x="743" y="803"/>
                </a:lnTo>
                <a:cubicBezTo>
                  <a:pt x="743" y="834"/>
                  <a:pt x="765" y="858"/>
                  <a:pt x="794" y="858"/>
                </a:cubicBezTo>
                <a:lnTo>
                  <a:pt x="923" y="858"/>
                </a:lnTo>
                <a:close/>
                <a:moveTo>
                  <a:pt x="1052" y="145"/>
                </a:moveTo>
                <a:lnTo>
                  <a:pt x="1009" y="145"/>
                </a:lnTo>
                <a:lnTo>
                  <a:pt x="1009" y="60"/>
                </a:lnTo>
                <a:cubicBezTo>
                  <a:pt x="1009" y="27"/>
                  <a:pt x="982" y="0"/>
                  <a:pt x="949" y="0"/>
                </a:cubicBezTo>
                <a:lnTo>
                  <a:pt x="60" y="0"/>
                </a:lnTo>
                <a:cubicBezTo>
                  <a:pt x="27" y="0"/>
                  <a:pt x="0" y="27"/>
                  <a:pt x="0" y="60"/>
                </a:cubicBezTo>
                <a:lnTo>
                  <a:pt x="0" y="953"/>
                </a:lnTo>
                <a:cubicBezTo>
                  <a:pt x="0" y="986"/>
                  <a:pt x="27" y="1013"/>
                  <a:pt x="60" y="1013"/>
                </a:cubicBezTo>
                <a:lnTo>
                  <a:pt x="949" y="1013"/>
                </a:lnTo>
                <a:cubicBezTo>
                  <a:pt x="982" y="1013"/>
                  <a:pt x="1009" y="986"/>
                  <a:pt x="1009" y="953"/>
                </a:cubicBezTo>
                <a:lnTo>
                  <a:pt x="1009" y="858"/>
                </a:lnTo>
                <a:lnTo>
                  <a:pt x="1052" y="858"/>
                </a:lnTo>
                <a:cubicBezTo>
                  <a:pt x="1080" y="858"/>
                  <a:pt x="1102" y="834"/>
                  <a:pt x="1102" y="803"/>
                </a:cubicBezTo>
                <a:lnTo>
                  <a:pt x="1102" y="199"/>
                </a:lnTo>
                <a:cubicBezTo>
                  <a:pt x="1102" y="169"/>
                  <a:pt x="1080" y="145"/>
                  <a:pt x="1052" y="1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" name="Freeform 82">
            <a:extLst>
              <a:ext uri="{FF2B5EF4-FFF2-40B4-BE49-F238E27FC236}">
                <a16:creationId xmlns:a16="http://schemas.microsoft.com/office/drawing/2014/main" id="{077F43AD-FD61-D249-9440-930CA7EEA263}"/>
              </a:ext>
            </a:extLst>
          </p:cNvPr>
          <p:cNvSpPr/>
          <p:nvPr/>
        </p:nvSpPr>
        <p:spPr>
          <a:xfrm>
            <a:off x="609729" y="3492018"/>
            <a:ext cx="51120" cy="51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3" h="143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1"/>
                  <a:pt x="32" y="143"/>
                  <a:pt x="72" y="143"/>
                </a:cubicBezTo>
                <a:cubicBezTo>
                  <a:pt x="111" y="143"/>
                  <a:pt x="143" y="111"/>
                  <a:pt x="143" y="72"/>
                </a:cubicBezTo>
                <a:cubicBezTo>
                  <a:pt x="143" y="32"/>
                  <a:pt x="111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" name="Freeform 83">
            <a:extLst>
              <a:ext uri="{FF2B5EF4-FFF2-40B4-BE49-F238E27FC236}">
                <a16:creationId xmlns:a16="http://schemas.microsoft.com/office/drawing/2014/main" id="{1503F1CC-8CA3-0147-830D-6B7FD009EAFD}"/>
              </a:ext>
            </a:extLst>
          </p:cNvPr>
          <p:cNvSpPr/>
          <p:nvPr/>
        </p:nvSpPr>
        <p:spPr>
          <a:xfrm>
            <a:off x="1903210" y="3249019"/>
            <a:ext cx="477360" cy="36539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1016">
                <a:moveTo>
                  <a:pt x="502" y="86"/>
                </a:moveTo>
                <a:close/>
                <a:moveTo>
                  <a:pt x="689" y="164"/>
                </a:moveTo>
                <a:close/>
                <a:moveTo>
                  <a:pt x="86" y="930"/>
                </a:moveTo>
                <a:lnTo>
                  <a:pt x="1241" y="930"/>
                </a:lnTo>
                <a:lnTo>
                  <a:pt x="1241" y="242"/>
                </a:lnTo>
                <a:lnTo>
                  <a:pt x="670" y="242"/>
                </a:lnTo>
                <a:cubicBezTo>
                  <a:pt x="654" y="242"/>
                  <a:pt x="639" y="236"/>
                  <a:pt x="628" y="224"/>
                </a:cubicBezTo>
                <a:lnTo>
                  <a:pt x="491" y="86"/>
                </a:lnTo>
                <a:lnTo>
                  <a:pt x="86" y="86"/>
                </a:lnTo>
                <a:close/>
                <a:moveTo>
                  <a:pt x="1261" y="1016"/>
                </a:moveTo>
                <a:lnTo>
                  <a:pt x="66" y="1016"/>
                </a:lnTo>
                <a:cubicBezTo>
                  <a:pt x="29" y="1016"/>
                  <a:pt x="0" y="987"/>
                  <a:pt x="0" y="952"/>
                </a:cubicBezTo>
                <a:lnTo>
                  <a:pt x="0" y="69"/>
                </a:lnTo>
                <a:cubicBezTo>
                  <a:pt x="0" y="31"/>
                  <a:pt x="31" y="0"/>
                  <a:pt x="69" y="0"/>
                </a:cubicBezTo>
                <a:lnTo>
                  <a:pt x="502" y="0"/>
                </a:lnTo>
                <a:cubicBezTo>
                  <a:pt x="518" y="0"/>
                  <a:pt x="533" y="7"/>
                  <a:pt x="545" y="18"/>
                </a:cubicBezTo>
                <a:lnTo>
                  <a:pt x="681" y="156"/>
                </a:lnTo>
                <a:lnTo>
                  <a:pt x="1261" y="156"/>
                </a:lnTo>
                <a:cubicBezTo>
                  <a:pt x="1297" y="156"/>
                  <a:pt x="1327" y="185"/>
                  <a:pt x="1327" y="221"/>
                </a:cubicBezTo>
                <a:lnTo>
                  <a:pt x="1327" y="952"/>
                </a:lnTo>
                <a:cubicBezTo>
                  <a:pt x="1327" y="987"/>
                  <a:pt x="1297" y="1016"/>
                  <a:pt x="1261" y="101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" name="Freeform 84">
            <a:extLst>
              <a:ext uri="{FF2B5EF4-FFF2-40B4-BE49-F238E27FC236}">
                <a16:creationId xmlns:a16="http://schemas.microsoft.com/office/drawing/2014/main" id="{426D8D16-0A45-AE4F-9AF8-313DE576C196}"/>
              </a:ext>
            </a:extLst>
          </p:cNvPr>
          <p:cNvSpPr/>
          <p:nvPr/>
        </p:nvSpPr>
        <p:spPr>
          <a:xfrm>
            <a:off x="2141890" y="3249018"/>
            <a:ext cx="23868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4" h="86">
                <a:moveTo>
                  <a:pt x="621" y="86"/>
                </a:moveTo>
                <a:lnTo>
                  <a:pt x="43" y="86"/>
                </a:lnTo>
                <a:cubicBezTo>
                  <a:pt x="19" y="86"/>
                  <a:pt x="0" y="67"/>
                  <a:pt x="0" y="43"/>
                </a:cubicBezTo>
                <a:cubicBezTo>
                  <a:pt x="0" y="20"/>
                  <a:pt x="19" y="0"/>
                  <a:pt x="43" y="0"/>
                </a:cubicBezTo>
                <a:lnTo>
                  <a:pt x="621" y="0"/>
                </a:lnTo>
                <a:cubicBezTo>
                  <a:pt x="644" y="0"/>
                  <a:pt x="664" y="20"/>
                  <a:pt x="664" y="43"/>
                </a:cubicBezTo>
                <a:cubicBezTo>
                  <a:pt x="664" y="67"/>
                  <a:pt x="644" y="86"/>
                  <a:pt x="621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" name="Freeform 85">
            <a:extLst>
              <a:ext uri="{FF2B5EF4-FFF2-40B4-BE49-F238E27FC236}">
                <a16:creationId xmlns:a16="http://schemas.microsoft.com/office/drawing/2014/main" id="{1519231B-ED7C-4244-A1D7-8D66A2D9F412}"/>
              </a:ext>
            </a:extLst>
          </p:cNvPr>
          <p:cNvSpPr/>
          <p:nvPr/>
        </p:nvSpPr>
        <p:spPr>
          <a:xfrm>
            <a:off x="1238651" y="3225258"/>
            <a:ext cx="411120" cy="407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43" h="1134">
                <a:moveTo>
                  <a:pt x="992" y="1048"/>
                </a:moveTo>
                <a:lnTo>
                  <a:pt x="151" y="1048"/>
                </a:lnTo>
                <a:lnTo>
                  <a:pt x="151" y="331"/>
                </a:lnTo>
                <a:lnTo>
                  <a:pt x="215" y="331"/>
                </a:lnTo>
                <a:lnTo>
                  <a:pt x="912" y="331"/>
                </a:lnTo>
                <a:lnTo>
                  <a:pt x="992" y="331"/>
                </a:lnTo>
                <a:close/>
                <a:moveTo>
                  <a:pt x="86" y="86"/>
                </a:moveTo>
                <a:lnTo>
                  <a:pt x="1057" y="86"/>
                </a:lnTo>
                <a:lnTo>
                  <a:pt x="1057" y="245"/>
                </a:lnTo>
                <a:lnTo>
                  <a:pt x="1018" y="245"/>
                </a:lnTo>
                <a:lnTo>
                  <a:pt x="912" y="245"/>
                </a:lnTo>
                <a:lnTo>
                  <a:pt x="215" y="245"/>
                </a:lnTo>
                <a:lnTo>
                  <a:pt x="125" y="245"/>
                </a:lnTo>
                <a:lnTo>
                  <a:pt x="86" y="245"/>
                </a:lnTo>
                <a:close/>
                <a:moveTo>
                  <a:pt x="1080" y="0"/>
                </a:moveTo>
                <a:lnTo>
                  <a:pt x="63" y="0"/>
                </a:lnTo>
                <a:cubicBezTo>
                  <a:pt x="19" y="0"/>
                  <a:pt x="0" y="25"/>
                  <a:pt x="0" y="50"/>
                </a:cubicBezTo>
                <a:lnTo>
                  <a:pt x="0" y="281"/>
                </a:lnTo>
                <a:cubicBezTo>
                  <a:pt x="0" y="306"/>
                  <a:pt x="19" y="331"/>
                  <a:pt x="63" y="331"/>
                </a:cubicBezTo>
                <a:lnTo>
                  <a:pt x="65" y="331"/>
                </a:lnTo>
                <a:lnTo>
                  <a:pt x="65" y="1076"/>
                </a:lnTo>
                <a:cubicBezTo>
                  <a:pt x="65" y="1108"/>
                  <a:pt x="92" y="1134"/>
                  <a:pt x="125" y="1134"/>
                </a:cubicBezTo>
                <a:lnTo>
                  <a:pt x="1018" y="1134"/>
                </a:lnTo>
                <a:cubicBezTo>
                  <a:pt x="1051" y="1134"/>
                  <a:pt x="1078" y="1108"/>
                  <a:pt x="1078" y="1076"/>
                </a:cubicBezTo>
                <a:lnTo>
                  <a:pt x="1078" y="331"/>
                </a:lnTo>
                <a:lnTo>
                  <a:pt x="1080" y="331"/>
                </a:lnTo>
                <a:cubicBezTo>
                  <a:pt x="1123" y="331"/>
                  <a:pt x="1143" y="306"/>
                  <a:pt x="1143" y="281"/>
                </a:cubicBezTo>
                <a:lnTo>
                  <a:pt x="1143" y="50"/>
                </a:lnTo>
                <a:cubicBezTo>
                  <a:pt x="1143" y="25"/>
                  <a:pt x="1123" y="0"/>
                  <a:pt x="108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" name="Freeform 86">
            <a:extLst>
              <a:ext uri="{FF2B5EF4-FFF2-40B4-BE49-F238E27FC236}">
                <a16:creationId xmlns:a16="http://schemas.microsoft.com/office/drawing/2014/main" id="{40F8534D-E5BD-5544-9EB2-D4FC1B621EC4}"/>
              </a:ext>
            </a:extLst>
          </p:cNvPr>
          <p:cNvSpPr/>
          <p:nvPr/>
        </p:nvSpPr>
        <p:spPr>
          <a:xfrm>
            <a:off x="1401010" y="3389779"/>
            <a:ext cx="8640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1" h="86">
                <a:moveTo>
                  <a:pt x="198" y="0"/>
                </a:move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6"/>
                  <a:pt x="43" y="86"/>
                </a:cubicBezTo>
                <a:lnTo>
                  <a:pt x="198" y="86"/>
                </a:lnTo>
                <a:cubicBezTo>
                  <a:pt x="222" y="86"/>
                  <a:pt x="241" y="66"/>
                  <a:pt x="241" y="43"/>
                </a:cubicBezTo>
                <a:cubicBezTo>
                  <a:pt x="241" y="19"/>
                  <a:pt x="222" y="0"/>
                  <a:pt x="19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" name="Freeform 87">
            <a:extLst>
              <a:ext uri="{FF2B5EF4-FFF2-40B4-BE49-F238E27FC236}">
                <a16:creationId xmlns:a16="http://schemas.microsoft.com/office/drawing/2014/main" id="{2ADC0BEA-4D4C-A148-B5B6-E17FF9768F11}"/>
              </a:ext>
            </a:extLst>
          </p:cNvPr>
          <p:cNvSpPr/>
          <p:nvPr/>
        </p:nvSpPr>
        <p:spPr>
          <a:xfrm>
            <a:off x="2633651" y="3214818"/>
            <a:ext cx="411120" cy="38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43" h="1079">
                <a:moveTo>
                  <a:pt x="1057" y="705"/>
                </a:moveTo>
                <a:lnTo>
                  <a:pt x="1056" y="885"/>
                </a:lnTo>
                <a:lnTo>
                  <a:pt x="615" y="985"/>
                </a:lnTo>
                <a:lnTo>
                  <a:pt x="615" y="371"/>
                </a:lnTo>
                <a:lnTo>
                  <a:pt x="615" y="176"/>
                </a:lnTo>
                <a:cubicBezTo>
                  <a:pt x="615" y="175"/>
                  <a:pt x="615" y="175"/>
                  <a:pt x="615" y="174"/>
                </a:cubicBezTo>
                <a:lnTo>
                  <a:pt x="615" y="145"/>
                </a:lnTo>
                <a:lnTo>
                  <a:pt x="1057" y="91"/>
                </a:lnTo>
                <a:close/>
                <a:moveTo>
                  <a:pt x="86" y="807"/>
                </a:moveTo>
                <a:lnTo>
                  <a:pt x="88" y="174"/>
                </a:lnTo>
                <a:lnTo>
                  <a:pt x="88" y="90"/>
                </a:lnTo>
                <a:lnTo>
                  <a:pt x="528" y="144"/>
                </a:lnTo>
                <a:lnTo>
                  <a:pt x="529" y="371"/>
                </a:lnTo>
                <a:lnTo>
                  <a:pt x="529" y="983"/>
                </a:lnTo>
                <a:lnTo>
                  <a:pt x="86" y="883"/>
                </a:lnTo>
                <a:close/>
                <a:moveTo>
                  <a:pt x="1085" y="1"/>
                </a:moveTo>
                <a:cubicBezTo>
                  <a:pt x="1084" y="1"/>
                  <a:pt x="1082" y="2"/>
                  <a:pt x="1080" y="2"/>
                </a:cubicBezTo>
                <a:lnTo>
                  <a:pt x="582" y="63"/>
                </a:lnTo>
                <a:cubicBezTo>
                  <a:pt x="579" y="63"/>
                  <a:pt x="577" y="63"/>
                  <a:pt x="574" y="64"/>
                </a:cubicBezTo>
                <a:cubicBezTo>
                  <a:pt x="570" y="62"/>
                  <a:pt x="565" y="61"/>
                  <a:pt x="560" y="61"/>
                </a:cubicBezTo>
                <a:lnTo>
                  <a:pt x="65" y="0"/>
                </a:lnTo>
                <a:cubicBezTo>
                  <a:pt x="63" y="0"/>
                  <a:pt x="61" y="0"/>
                  <a:pt x="59" y="0"/>
                </a:cubicBezTo>
                <a:cubicBezTo>
                  <a:pt x="28" y="0"/>
                  <a:pt x="2" y="27"/>
                  <a:pt x="2" y="61"/>
                </a:cubicBezTo>
                <a:lnTo>
                  <a:pt x="2" y="174"/>
                </a:lnTo>
                <a:lnTo>
                  <a:pt x="0" y="807"/>
                </a:lnTo>
                <a:lnTo>
                  <a:pt x="0" y="903"/>
                </a:lnTo>
                <a:cubicBezTo>
                  <a:pt x="0" y="934"/>
                  <a:pt x="23" y="960"/>
                  <a:pt x="52" y="964"/>
                </a:cubicBezTo>
                <a:lnTo>
                  <a:pt x="548" y="1076"/>
                </a:lnTo>
                <a:cubicBezTo>
                  <a:pt x="551" y="1077"/>
                  <a:pt x="555" y="1077"/>
                  <a:pt x="558" y="1077"/>
                </a:cubicBezTo>
                <a:cubicBezTo>
                  <a:pt x="562" y="1077"/>
                  <a:pt x="565" y="1077"/>
                  <a:pt x="569" y="1076"/>
                </a:cubicBezTo>
                <a:cubicBezTo>
                  <a:pt x="575" y="1078"/>
                  <a:pt x="581" y="1079"/>
                  <a:pt x="587" y="1079"/>
                </a:cubicBezTo>
                <a:cubicBezTo>
                  <a:pt x="590" y="1079"/>
                  <a:pt x="593" y="1078"/>
                  <a:pt x="597" y="1078"/>
                </a:cubicBezTo>
                <a:lnTo>
                  <a:pt x="1091" y="966"/>
                </a:lnTo>
                <a:cubicBezTo>
                  <a:pt x="1119" y="962"/>
                  <a:pt x="1142" y="936"/>
                  <a:pt x="1142" y="905"/>
                </a:cubicBezTo>
                <a:lnTo>
                  <a:pt x="1143" y="705"/>
                </a:lnTo>
                <a:lnTo>
                  <a:pt x="1143" y="63"/>
                </a:lnTo>
                <a:cubicBezTo>
                  <a:pt x="1143" y="29"/>
                  <a:pt x="1117" y="1"/>
                  <a:pt x="1085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" name="Freeform 88">
            <a:extLst>
              <a:ext uri="{FF2B5EF4-FFF2-40B4-BE49-F238E27FC236}">
                <a16:creationId xmlns:a16="http://schemas.microsoft.com/office/drawing/2014/main" id="{A617BCBD-BE49-E74D-8809-D3A641C6EEC9}"/>
              </a:ext>
            </a:extLst>
          </p:cNvPr>
          <p:cNvSpPr/>
          <p:nvPr/>
        </p:nvSpPr>
        <p:spPr>
          <a:xfrm>
            <a:off x="3314050" y="3194299"/>
            <a:ext cx="444960" cy="477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37" h="1326">
                <a:moveTo>
                  <a:pt x="1151" y="1240"/>
                </a:moveTo>
                <a:lnTo>
                  <a:pt x="86" y="1240"/>
                </a:lnTo>
                <a:lnTo>
                  <a:pt x="86" y="522"/>
                </a:lnTo>
                <a:lnTo>
                  <a:pt x="1151" y="522"/>
                </a:lnTo>
                <a:close/>
                <a:moveTo>
                  <a:pt x="86" y="180"/>
                </a:moveTo>
                <a:lnTo>
                  <a:pt x="188" y="180"/>
                </a:lnTo>
                <a:lnTo>
                  <a:pt x="188" y="232"/>
                </a:lnTo>
                <a:cubicBezTo>
                  <a:pt x="188" y="255"/>
                  <a:pt x="207" y="275"/>
                  <a:pt x="231" y="275"/>
                </a:cubicBezTo>
                <a:cubicBezTo>
                  <a:pt x="254" y="275"/>
                  <a:pt x="274" y="255"/>
                  <a:pt x="274" y="232"/>
                </a:cubicBezTo>
                <a:lnTo>
                  <a:pt x="274" y="180"/>
                </a:lnTo>
                <a:lnTo>
                  <a:pt x="959" y="180"/>
                </a:lnTo>
                <a:lnTo>
                  <a:pt x="959" y="232"/>
                </a:lnTo>
                <a:cubicBezTo>
                  <a:pt x="959" y="255"/>
                  <a:pt x="979" y="275"/>
                  <a:pt x="1002" y="275"/>
                </a:cubicBezTo>
                <a:cubicBezTo>
                  <a:pt x="1026" y="275"/>
                  <a:pt x="1045" y="255"/>
                  <a:pt x="1045" y="232"/>
                </a:cubicBezTo>
                <a:lnTo>
                  <a:pt x="1045" y="180"/>
                </a:lnTo>
                <a:lnTo>
                  <a:pt x="1151" y="180"/>
                </a:lnTo>
                <a:lnTo>
                  <a:pt x="1151" y="436"/>
                </a:lnTo>
                <a:lnTo>
                  <a:pt x="86" y="436"/>
                </a:lnTo>
                <a:close/>
                <a:moveTo>
                  <a:pt x="1237" y="147"/>
                </a:moveTo>
                <a:cubicBezTo>
                  <a:pt x="1237" y="112"/>
                  <a:pt x="1205" y="94"/>
                  <a:pt x="1172" y="94"/>
                </a:cubicBezTo>
                <a:lnTo>
                  <a:pt x="1045" y="94"/>
                </a:lnTo>
                <a:lnTo>
                  <a:pt x="1045" y="42"/>
                </a:lnTo>
                <a:cubicBezTo>
                  <a:pt x="1045" y="19"/>
                  <a:pt x="1026" y="0"/>
                  <a:pt x="1002" y="0"/>
                </a:cubicBezTo>
                <a:cubicBezTo>
                  <a:pt x="979" y="0"/>
                  <a:pt x="959" y="19"/>
                  <a:pt x="959" y="42"/>
                </a:cubicBezTo>
                <a:lnTo>
                  <a:pt x="959" y="94"/>
                </a:lnTo>
                <a:lnTo>
                  <a:pt x="274" y="94"/>
                </a:lnTo>
                <a:lnTo>
                  <a:pt x="274" y="42"/>
                </a:lnTo>
                <a:cubicBezTo>
                  <a:pt x="274" y="19"/>
                  <a:pt x="254" y="0"/>
                  <a:pt x="231" y="0"/>
                </a:cubicBezTo>
                <a:cubicBezTo>
                  <a:pt x="207" y="0"/>
                  <a:pt x="188" y="19"/>
                  <a:pt x="188" y="42"/>
                </a:cubicBezTo>
                <a:lnTo>
                  <a:pt x="188" y="94"/>
                </a:lnTo>
                <a:lnTo>
                  <a:pt x="65" y="94"/>
                </a:lnTo>
                <a:cubicBezTo>
                  <a:pt x="22" y="94"/>
                  <a:pt x="0" y="120"/>
                  <a:pt x="0" y="147"/>
                </a:cubicBezTo>
                <a:lnTo>
                  <a:pt x="0" y="470"/>
                </a:lnTo>
                <a:cubicBezTo>
                  <a:pt x="0" y="475"/>
                  <a:pt x="1" y="480"/>
                  <a:pt x="3" y="484"/>
                </a:cubicBezTo>
                <a:cubicBezTo>
                  <a:pt x="1" y="490"/>
                  <a:pt x="0" y="495"/>
                  <a:pt x="0" y="501"/>
                </a:cubicBezTo>
                <a:lnTo>
                  <a:pt x="0" y="1261"/>
                </a:lnTo>
                <a:cubicBezTo>
                  <a:pt x="0" y="1297"/>
                  <a:pt x="29" y="1326"/>
                  <a:pt x="65" y="1326"/>
                </a:cubicBezTo>
                <a:lnTo>
                  <a:pt x="1172" y="1326"/>
                </a:lnTo>
                <a:cubicBezTo>
                  <a:pt x="1208" y="1326"/>
                  <a:pt x="1237" y="1297"/>
                  <a:pt x="1237" y="1261"/>
                </a:cubicBezTo>
                <a:lnTo>
                  <a:pt x="1237" y="501"/>
                </a:lnTo>
                <a:cubicBezTo>
                  <a:pt x="1237" y="495"/>
                  <a:pt x="1236" y="490"/>
                  <a:pt x="1235" y="484"/>
                </a:cubicBezTo>
                <a:cubicBezTo>
                  <a:pt x="1236" y="479"/>
                  <a:pt x="1237" y="474"/>
                  <a:pt x="1237" y="47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" name="Freeform 89">
            <a:extLst>
              <a:ext uri="{FF2B5EF4-FFF2-40B4-BE49-F238E27FC236}">
                <a16:creationId xmlns:a16="http://schemas.microsoft.com/office/drawing/2014/main" id="{D1556EF8-3870-4247-BDAF-BEEEA0E347A0}"/>
              </a:ext>
            </a:extLst>
          </p:cNvPr>
          <p:cNvSpPr/>
          <p:nvPr/>
        </p:nvSpPr>
        <p:spPr>
          <a:xfrm>
            <a:off x="3454450" y="3289699"/>
            <a:ext cx="16668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4" h="86">
                <a:moveTo>
                  <a:pt x="421" y="0"/>
                </a:move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7"/>
                  <a:pt x="19" y="86"/>
                  <a:pt x="43" y="86"/>
                </a:cubicBezTo>
                <a:lnTo>
                  <a:pt x="421" y="86"/>
                </a:lnTo>
                <a:cubicBezTo>
                  <a:pt x="444" y="86"/>
                  <a:pt x="464" y="67"/>
                  <a:pt x="464" y="43"/>
                </a:cubicBezTo>
                <a:cubicBezTo>
                  <a:pt x="464" y="19"/>
                  <a:pt x="444" y="0"/>
                  <a:pt x="42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" name="Freeform 90">
            <a:extLst>
              <a:ext uri="{FF2B5EF4-FFF2-40B4-BE49-F238E27FC236}">
                <a16:creationId xmlns:a16="http://schemas.microsoft.com/office/drawing/2014/main" id="{6CCB141E-A2D7-3145-AD18-34C712BA014B}"/>
              </a:ext>
            </a:extLst>
          </p:cNvPr>
          <p:cNvSpPr/>
          <p:nvPr/>
        </p:nvSpPr>
        <p:spPr>
          <a:xfrm>
            <a:off x="3424929" y="3450618"/>
            <a:ext cx="102240" cy="137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5" h="382">
                <a:moveTo>
                  <a:pt x="129" y="214"/>
                </a:moveTo>
                <a:lnTo>
                  <a:pt x="22" y="302"/>
                </a:lnTo>
                <a:cubicBezTo>
                  <a:pt x="8" y="313"/>
                  <a:pt x="0" y="327"/>
                  <a:pt x="0" y="343"/>
                </a:cubicBezTo>
                <a:cubicBezTo>
                  <a:pt x="0" y="368"/>
                  <a:pt x="19" y="382"/>
                  <a:pt x="45" y="382"/>
                </a:cubicBezTo>
                <a:lnTo>
                  <a:pt x="249" y="382"/>
                </a:lnTo>
                <a:cubicBezTo>
                  <a:pt x="269" y="382"/>
                  <a:pt x="285" y="367"/>
                  <a:pt x="285" y="347"/>
                </a:cubicBezTo>
                <a:cubicBezTo>
                  <a:pt x="285" y="327"/>
                  <a:pt x="269" y="311"/>
                  <a:pt x="249" y="311"/>
                </a:cubicBezTo>
                <a:lnTo>
                  <a:pt x="118" y="311"/>
                </a:lnTo>
                <a:lnTo>
                  <a:pt x="179" y="263"/>
                </a:lnTo>
                <a:cubicBezTo>
                  <a:pt x="246" y="212"/>
                  <a:pt x="278" y="180"/>
                  <a:pt x="278" y="117"/>
                </a:cubicBezTo>
                <a:lnTo>
                  <a:pt x="278" y="116"/>
                </a:lnTo>
                <a:cubicBezTo>
                  <a:pt x="278" y="46"/>
                  <a:pt x="227" y="0"/>
                  <a:pt x="149" y="0"/>
                </a:cubicBezTo>
                <a:cubicBezTo>
                  <a:pt x="92" y="0"/>
                  <a:pt x="56" y="21"/>
                  <a:pt x="26" y="56"/>
                </a:cubicBezTo>
                <a:cubicBezTo>
                  <a:pt x="20" y="62"/>
                  <a:pt x="16" y="72"/>
                  <a:pt x="16" y="81"/>
                </a:cubicBezTo>
                <a:cubicBezTo>
                  <a:pt x="16" y="102"/>
                  <a:pt x="33" y="119"/>
                  <a:pt x="54" y="119"/>
                </a:cubicBezTo>
                <a:cubicBezTo>
                  <a:pt x="67" y="119"/>
                  <a:pt x="77" y="113"/>
                  <a:pt x="82" y="107"/>
                </a:cubicBezTo>
                <a:cubicBezTo>
                  <a:pt x="103" y="85"/>
                  <a:pt x="120" y="74"/>
                  <a:pt x="143" y="74"/>
                </a:cubicBezTo>
                <a:cubicBezTo>
                  <a:pt x="173" y="74"/>
                  <a:pt x="194" y="92"/>
                  <a:pt x="194" y="123"/>
                </a:cubicBezTo>
                <a:cubicBezTo>
                  <a:pt x="194" y="155"/>
                  <a:pt x="176" y="176"/>
                  <a:pt x="129" y="21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" name="Freeform 91">
            <a:extLst>
              <a:ext uri="{FF2B5EF4-FFF2-40B4-BE49-F238E27FC236}">
                <a16:creationId xmlns:a16="http://schemas.microsoft.com/office/drawing/2014/main" id="{BB566DFE-E39B-9B4E-8977-59E69725F314}"/>
              </a:ext>
            </a:extLst>
          </p:cNvPr>
          <p:cNvSpPr/>
          <p:nvPr/>
        </p:nvSpPr>
        <p:spPr>
          <a:xfrm>
            <a:off x="3548411" y="3452418"/>
            <a:ext cx="99720" cy="136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8" h="380">
                <a:moveTo>
                  <a:pt x="36" y="72"/>
                </a:moveTo>
                <a:lnTo>
                  <a:pt x="180" y="72"/>
                </a:lnTo>
                <a:lnTo>
                  <a:pt x="40" y="317"/>
                </a:lnTo>
                <a:cubicBezTo>
                  <a:pt x="36" y="325"/>
                  <a:pt x="33" y="336"/>
                  <a:pt x="33" y="343"/>
                </a:cubicBezTo>
                <a:cubicBezTo>
                  <a:pt x="33" y="367"/>
                  <a:pt x="53" y="380"/>
                  <a:pt x="75" y="380"/>
                </a:cubicBezTo>
                <a:cubicBezTo>
                  <a:pt x="91" y="380"/>
                  <a:pt x="104" y="372"/>
                  <a:pt x="115" y="352"/>
                </a:cubicBezTo>
                <a:lnTo>
                  <a:pt x="266" y="78"/>
                </a:lnTo>
                <a:cubicBezTo>
                  <a:pt x="273" y="65"/>
                  <a:pt x="278" y="50"/>
                  <a:pt x="278" y="38"/>
                </a:cubicBezTo>
                <a:cubicBezTo>
                  <a:pt x="278" y="14"/>
                  <a:pt x="264" y="0"/>
                  <a:pt x="240" y="0"/>
                </a:cubicBezTo>
                <a:lnTo>
                  <a:pt x="36" y="0"/>
                </a:lnTo>
                <a:cubicBezTo>
                  <a:pt x="16" y="0"/>
                  <a:pt x="0" y="17"/>
                  <a:pt x="0" y="36"/>
                </a:cubicBezTo>
                <a:cubicBezTo>
                  <a:pt x="0" y="56"/>
                  <a:pt x="1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" name="Freeform 92">
            <a:extLst>
              <a:ext uri="{FF2B5EF4-FFF2-40B4-BE49-F238E27FC236}">
                <a16:creationId xmlns:a16="http://schemas.microsoft.com/office/drawing/2014/main" id="{9FD8FEC9-63E0-6F40-ADAA-A93AB7DBEB35}"/>
              </a:ext>
            </a:extLst>
          </p:cNvPr>
          <p:cNvSpPr/>
          <p:nvPr/>
        </p:nvSpPr>
        <p:spPr>
          <a:xfrm>
            <a:off x="6144730" y="6023177"/>
            <a:ext cx="371879" cy="38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4" h="1058">
                <a:moveTo>
                  <a:pt x="1025" y="302"/>
                </a:moveTo>
                <a:cubicBezTo>
                  <a:pt x="1026" y="301"/>
                  <a:pt x="1026" y="301"/>
                  <a:pt x="1026" y="300"/>
                </a:cubicBezTo>
                <a:cubicBezTo>
                  <a:pt x="1027" y="300"/>
                  <a:pt x="1027" y="299"/>
                  <a:pt x="1027" y="298"/>
                </a:cubicBezTo>
                <a:cubicBezTo>
                  <a:pt x="1028" y="298"/>
                  <a:pt x="1028" y="297"/>
                  <a:pt x="1029" y="297"/>
                </a:cubicBezTo>
                <a:cubicBezTo>
                  <a:pt x="1029" y="296"/>
                  <a:pt x="1029" y="295"/>
                  <a:pt x="1030" y="295"/>
                </a:cubicBezTo>
                <a:cubicBezTo>
                  <a:pt x="1030" y="294"/>
                  <a:pt x="1030" y="294"/>
                  <a:pt x="1030" y="293"/>
                </a:cubicBezTo>
                <a:cubicBezTo>
                  <a:pt x="1031" y="292"/>
                  <a:pt x="1031" y="292"/>
                  <a:pt x="1031" y="291"/>
                </a:cubicBezTo>
                <a:cubicBezTo>
                  <a:pt x="1031" y="290"/>
                  <a:pt x="1032" y="289"/>
                  <a:pt x="1032" y="289"/>
                </a:cubicBezTo>
                <a:cubicBezTo>
                  <a:pt x="1032" y="288"/>
                  <a:pt x="1032" y="288"/>
                  <a:pt x="1032" y="287"/>
                </a:cubicBezTo>
                <a:cubicBezTo>
                  <a:pt x="1032" y="286"/>
                  <a:pt x="1033" y="286"/>
                  <a:pt x="1033" y="285"/>
                </a:cubicBezTo>
                <a:cubicBezTo>
                  <a:pt x="1033" y="284"/>
                  <a:pt x="1033" y="283"/>
                  <a:pt x="1033" y="282"/>
                </a:cubicBezTo>
                <a:lnTo>
                  <a:pt x="1033" y="281"/>
                </a:lnTo>
                <a:cubicBezTo>
                  <a:pt x="1034" y="279"/>
                  <a:pt x="1034" y="278"/>
                  <a:pt x="1034" y="276"/>
                </a:cubicBezTo>
                <a:cubicBezTo>
                  <a:pt x="1034" y="275"/>
                  <a:pt x="1034" y="274"/>
                  <a:pt x="1033" y="272"/>
                </a:cubicBezTo>
                <a:cubicBezTo>
                  <a:pt x="1033" y="271"/>
                  <a:pt x="1033" y="271"/>
                  <a:pt x="1033" y="270"/>
                </a:cubicBezTo>
                <a:cubicBezTo>
                  <a:pt x="1033" y="269"/>
                  <a:pt x="1033" y="269"/>
                  <a:pt x="1033" y="268"/>
                </a:cubicBezTo>
                <a:cubicBezTo>
                  <a:pt x="1033" y="267"/>
                  <a:pt x="1032" y="267"/>
                  <a:pt x="1032" y="266"/>
                </a:cubicBezTo>
                <a:cubicBezTo>
                  <a:pt x="1032" y="265"/>
                  <a:pt x="1032" y="264"/>
                  <a:pt x="1032" y="264"/>
                </a:cubicBezTo>
                <a:cubicBezTo>
                  <a:pt x="1032" y="263"/>
                  <a:pt x="1031" y="263"/>
                  <a:pt x="1031" y="262"/>
                </a:cubicBezTo>
                <a:cubicBezTo>
                  <a:pt x="1031" y="261"/>
                  <a:pt x="1031" y="260"/>
                  <a:pt x="1030" y="260"/>
                </a:cubicBezTo>
                <a:cubicBezTo>
                  <a:pt x="1030" y="259"/>
                  <a:pt x="1030" y="259"/>
                  <a:pt x="1029" y="258"/>
                </a:cubicBezTo>
                <a:cubicBezTo>
                  <a:pt x="1029" y="257"/>
                  <a:pt x="1029" y="257"/>
                  <a:pt x="1029" y="256"/>
                </a:cubicBezTo>
                <a:cubicBezTo>
                  <a:pt x="1028" y="255"/>
                  <a:pt x="1028" y="255"/>
                  <a:pt x="1027" y="254"/>
                </a:cubicBezTo>
                <a:cubicBezTo>
                  <a:pt x="1027" y="254"/>
                  <a:pt x="1027" y="253"/>
                  <a:pt x="1026" y="252"/>
                </a:cubicBezTo>
                <a:lnTo>
                  <a:pt x="1025" y="251"/>
                </a:lnTo>
                <a:cubicBezTo>
                  <a:pt x="1025" y="250"/>
                  <a:pt x="1024" y="250"/>
                  <a:pt x="1024" y="249"/>
                </a:cubicBezTo>
                <a:cubicBezTo>
                  <a:pt x="1023" y="248"/>
                  <a:pt x="1022" y="247"/>
                  <a:pt x="1021" y="246"/>
                </a:cubicBezTo>
                <a:lnTo>
                  <a:pt x="788" y="13"/>
                </a:lnTo>
                <a:cubicBezTo>
                  <a:pt x="772" y="-4"/>
                  <a:pt x="744" y="-4"/>
                  <a:pt x="728" y="13"/>
                </a:cubicBezTo>
                <a:cubicBezTo>
                  <a:pt x="711" y="30"/>
                  <a:pt x="711" y="57"/>
                  <a:pt x="728" y="74"/>
                </a:cubicBezTo>
                <a:lnTo>
                  <a:pt x="887" y="233"/>
                </a:lnTo>
                <a:lnTo>
                  <a:pt x="469" y="233"/>
                </a:lnTo>
                <a:cubicBezTo>
                  <a:pt x="366" y="233"/>
                  <a:pt x="285" y="252"/>
                  <a:pt x="218" y="290"/>
                </a:cubicBezTo>
                <a:cubicBezTo>
                  <a:pt x="155" y="327"/>
                  <a:pt x="107" y="381"/>
                  <a:pt x="73" y="456"/>
                </a:cubicBezTo>
                <a:cubicBezTo>
                  <a:pt x="43" y="520"/>
                  <a:pt x="24" y="600"/>
                  <a:pt x="13" y="702"/>
                </a:cubicBezTo>
                <a:cubicBezTo>
                  <a:pt x="4" y="783"/>
                  <a:pt x="0" y="880"/>
                  <a:pt x="0" y="1015"/>
                </a:cubicBezTo>
                <a:cubicBezTo>
                  <a:pt x="0" y="1039"/>
                  <a:pt x="19" y="1058"/>
                  <a:pt x="43" y="1058"/>
                </a:cubicBezTo>
                <a:cubicBezTo>
                  <a:pt x="66" y="1058"/>
                  <a:pt x="86" y="1039"/>
                  <a:pt x="86" y="1015"/>
                </a:cubicBezTo>
                <a:cubicBezTo>
                  <a:pt x="86" y="786"/>
                  <a:pt x="97" y="610"/>
                  <a:pt x="151" y="492"/>
                </a:cubicBezTo>
                <a:cubicBezTo>
                  <a:pt x="206" y="373"/>
                  <a:pt x="304" y="319"/>
                  <a:pt x="469" y="319"/>
                </a:cubicBezTo>
                <a:lnTo>
                  <a:pt x="887" y="319"/>
                </a:lnTo>
                <a:lnTo>
                  <a:pt x="727" y="479"/>
                </a:lnTo>
                <a:cubicBezTo>
                  <a:pt x="711" y="495"/>
                  <a:pt x="711" y="523"/>
                  <a:pt x="727" y="539"/>
                </a:cubicBezTo>
                <a:cubicBezTo>
                  <a:pt x="736" y="548"/>
                  <a:pt x="747" y="552"/>
                  <a:pt x="758" y="552"/>
                </a:cubicBezTo>
                <a:cubicBezTo>
                  <a:pt x="769" y="552"/>
                  <a:pt x="780" y="548"/>
                  <a:pt x="788" y="539"/>
                </a:cubicBezTo>
                <a:lnTo>
                  <a:pt x="1021" y="307"/>
                </a:lnTo>
                <a:lnTo>
                  <a:pt x="1021" y="306"/>
                </a:lnTo>
                <a:cubicBezTo>
                  <a:pt x="1022" y="306"/>
                  <a:pt x="1023" y="305"/>
                  <a:pt x="1024" y="304"/>
                </a:cubicBezTo>
                <a:cubicBezTo>
                  <a:pt x="1024" y="303"/>
                  <a:pt x="1025" y="303"/>
                  <a:pt x="1025" y="30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" name="Freeform 93">
            <a:extLst>
              <a:ext uri="{FF2B5EF4-FFF2-40B4-BE49-F238E27FC236}">
                <a16:creationId xmlns:a16="http://schemas.microsoft.com/office/drawing/2014/main" id="{986F2C32-E11B-FB48-B3CB-4429A04C9FEE}"/>
              </a:ext>
            </a:extLst>
          </p:cNvPr>
          <p:cNvSpPr/>
          <p:nvPr/>
        </p:nvSpPr>
        <p:spPr>
          <a:xfrm>
            <a:off x="4044129" y="3233538"/>
            <a:ext cx="379800" cy="40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128">
                <a:moveTo>
                  <a:pt x="1048" y="876"/>
                </a:moveTo>
                <a:cubicBezTo>
                  <a:pt x="1049" y="876"/>
                  <a:pt x="1049" y="875"/>
                  <a:pt x="1050" y="875"/>
                </a:cubicBezTo>
                <a:cubicBezTo>
                  <a:pt x="1050" y="874"/>
                  <a:pt x="1050" y="873"/>
                  <a:pt x="1051" y="873"/>
                </a:cubicBezTo>
                <a:cubicBezTo>
                  <a:pt x="1051" y="872"/>
                  <a:pt x="1051" y="872"/>
                  <a:pt x="1052" y="871"/>
                </a:cubicBezTo>
                <a:cubicBezTo>
                  <a:pt x="1052" y="870"/>
                  <a:pt x="1052" y="870"/>
                  <a:pt x="1052" y="869"/>
                </a:cubicBezTo>
                <a:cubicBezTo>
                  <a:pt x="1053" y="868"/>
                  <a:pt x="1053" y="868"/>
                  <a:pt x="1053" y="867"/>
                </a:cubicBezTo>
                <a:cubicBezTo>
                  <a:pt x="1053" y="866"/>
                  <a:pt x="1054" y="866"/>
                  <a:pt x="1054" y="865"/>
                </a:cubicBezTo>
                <a:cubicBezTo>
                  <a:pt x="1054" y="864"/>
                  <a:pt x="1054" y="864"/>
                  <a:pt x="1054" y="863"/>
                </a:cubicBezTo>
                <a:cubicBezTo>
                  <a:pt x="1055" y="862"/>
                  <a:pt x="1055" y="862"/>
                  <a:pt x="1055" y="861"/>
                </a:cubicBezTo>
                <a:cubicBezTo>
                  <a:pt x="1055" y="860"/>
                  <a:pt x="1055" y="859"/>
                  <a:pt x="1055" y="859"/>
                </a:cubicBezTo>
                <a:cubicBezTo>
                  <a:pt x="1055" y="858"/>
                  <a:pt x="1055" y="858"/>
                  <a:pt x="1055" y="857"/>
                </a:cubicBezTo>
                <a:cubicBezTo>
                  <a:pt x="1056" y="855"/>
                  <a:pt x="1056" y="854"/>
                  <a:pt x="1056" y="853"/>
                </a:cubicBezTo>
                <a:cubicBezTo>
                  <a:pt x="1056" y="851"/>
                  <a:pt x="1056" y="850"/>
                  <a:pt x="1055" y="848"/>
                </a:cubicBezTo>
                <a:cubicBezTo>
                  <a:pt x="1055" y="848"/>
                  <a:pt x="1055" y="847"/>
                  <a:pt x="1055" y="846"/>
                </a:cubicBezTo>
                <a:cubicBezTo>
                  <a:pt x="1055" y="846"/>
                  <a:pt x="1055" y="845"/>
                  <a:pt x="1055" y="844"/>
                </a:cubicBezTo>
                <a:cubicBezTo>
                  <a:pt x="1055" y="843"/>
                  <a:pt x="1055" y="843"/>
                  <a:pt x="1054" y="842"/>
                </a:cubicBezTo>
                <a:cubicBezTo>
                  <a:pt x="1054" y="841"/>
                  <a:pt x="1054" y="841"/>
                  <a:pt x="1054" y="840"/>
                </a:cubicBezTo>
                <a:cubicBezTo>
                  <a:pt x="1054" y="839"/>
                  <a:pt x="1053" y="839"/>
                  <a:pt x="1053" y="838"/>
                </a:cubicBezTo>
                <a:cubicBezTo>
                  <a:pt x="1053" y="837"/>
                  <a:pt x="1053" y="837"/>
                  <a:pt x="1052" y="836"/>
                </a:cubicBezTo>
                <a:cubicBezTo>
                  <a:pt x="1052" y="835"/>
                  <a:pt x="1052" y="835"/>
                  <a:pt x="1052" y="834"/>
                </a:cubicBezTo>
                <a:cubicBezTo>
                  <a:pt x="1051" y="834"/>
                  <a:pt x="1051" y="833"/>
                  <a:pt x="1051" y="832"/>
                </a:cubicBezTo>
                <a:cubicBezTo>
                  <a:pt x="1050" y="832"/>
                  <a:pt x="1050" y="831"/>
                  <a:pt x="1050" y="831"/>
                </a:cubicBezTo>
                <a:cubicBezTo>
                  <a:pt x="1049" y="830"/>
                  <a:pt x="1049" y="829"/>
                  <a:pt x="1048" y="829"/>
                </a:cubicBezTo>
                <a:cubicBezTo>
                  <a:pt x="1048" y="828"/>
                  <a:pt x="1048" y="828"/>
                  <a:pt x="1047" y="827"/>
                </a:cubicBezTo>
                <a:cubicBezTo>
                  <a:pt x="1047" y="826"/>
                  <a:pt x="1046" y="826"/>
                  <a:pt x="1046" y="825"/>
                </a:cubicBezTo>
                <a:cubicBezTo>
                  <a:pt x="1045" y="824"/>
                  <a:pt x="1044" y="823"/>
                  <a:pt x="1043" y="823"/>
                </a:cubicBezTo>
                <a:cubicBezTo>
                  <a:pt x="1043" y="822"/>
                  <a:pt x="1043" y="822"/>
                  <a:pt x="1043" y="822"/>
                </a:cubicBezTo>
                <a:lnTo>
                  <a:pt x="810" y="589"/>
                </a:lnTo>
                <a:cubicBezTo>
                  <a:pt x="794" y="573"/>
                  <a:pt x="766" y="573"/>
                  <a:pt x="750" y="589"/>
                </a:cubicBezTo>
                <a:cubicBezTo>
                  <a:pt x="733" y="606"/>
                  <a:pt x="733" y="634"/>
                  <a:pt x="750" y="650"/>
                </a:cubicBezTo>
                <a:lnTo>
                  <a:pt x="909" y="810"/>
                </a:lnTo>
                <a:lnTo>
                  <a:pt x="491" y="810"/>
                </a:lnTo>
                <a:cubicBezTo>
                  <a:pt x="268" y="810"/>
                  <a:pt x="86" y="648"/>
                  <a:pt x="86" y="448"/>
                </a:cubicBezTo>
                <a:cubicBezTo>
                  <a:pt x="86" y="249"/>
                  <a:pt x="268" y="87"/>
                  <a:pt x="491" y="87"/>
                </a:cubicBezTo>
                <a:lnTo>
                  <a:pt x="780" y="86"/>
                </a:lnTo>
                <a:cubicBezTo>
                  <a:pt x="804" y="86"/>
                  <a:pt x="823" y="66"/>
                  <a:pt x="823" y="43"/>
                </a:cubicBezTo>
                <a:cubicBezTo>
                  <a:pt x="823" y="19"/>
                  <a:pt x="804" y="0"/>
                  <a:pt x="780" y="0"/>
                </a:cubicBezTo>
                <a:lnTo>
                  <a:pt x="491" y="1"/>
                </a:lnTo>
                <a:cubicBezTo>
                  <a:pt x="360" y="1"/>
                  <a:pt x="238" y="47"/>
                  <a:pt x="146" y="131"/>
                </a:cubicBezTo>
                <a:cubicBezTo>
                  <a:pt x="52" y="215"/>
                  <a:pt x="0" y="328"/>
                  <a:pt x="0" y="448"/>
                </a:cubicBezTo>
                <a:cubicBezTo>
                  <a:pt x="0" y="569"/>
                  <a:pt x="52" y="681"/>
                  <a:pt x="146" y="766"/>
                </a:cubicBezTo>
                <a:cubicBezTo>
                  <a:pt x="238" y="850"/>
                  <a:pt x="360" y="896"/>
                  <a:pt x="491" y="896"/>
                </a:cubicBezTo>
                <a:lnTo>
                  <a:pt x="909" y="896"/>
                </a:lnTo>
                <a:lnTo>
                  <a:pt x="750" y="1055"/>
                </a:lnTo>
                <a:cubicBezTo>
                  <a:pt x="733" y="1072"/>
                  <a:pt x="733" y="1099"/>
                  <a:pt x="750" y="1116"/>
                </a:cubicBezTo>
                <a:cubicBezTo>
                  <a:pt x="758" y="1124"/>
                  <a:pt x="769" y="1128"/>
                  <a:pt x="780" y="1128"/>
                </a:cubicBezTo>
                <a:cubicBezTo>
                  <a:pt x="791" y="1128"/>
                  <a:pt x="802" y="1124"/>
                  <a:pt x="811" y="1116"/>
                </a:cubicBezTo>
                <a:lnTo>
                  <a:pt x="1043" y="883"/>
                </a:lnTo>
                <a:cubicBezTo>
                  <a:pt x="1044" y="882"/>
                  <a:pt x="1045" y="881"/>
                  <a:pt x="1046" y="880"/>
                </a:cubicBezTo>
                <a:cubicBezTo>
                  <a:pt x="1046" y="879"/>
                  <a:pt x="1047" y="879"/>
                  <a:pt x="1047" y="878"/>
                </a:cubicBezTo>
                <a:cubicBezTo>
                  <a:pt x="1048" y="878"/>
                  <a:pt x="1048" y="877"/>
                  <a:pt x="1048" y="87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C4E36B0F-59C2-DA41-8C01-774ECD43B99F}"/>
              </a:ext>
            </a:extLst>
          </p:cNvPr>
          <p:cNvSpPr/>
          <p:nvPr/>
        </p:nvSpPr>
        <p:spPr>
          <a:xfrm>
            <a:off x="4692850" y="3193218"/>
            <a:ext cx="42408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9" h="1327">
                <a:moveTo>
                  <a:pt x="1093" y="1241"/>
                </a:moveTo>
                <a:lnTo>
                  <a:pt x="973" y="1241"/>
                </a:lnTo>
                <a:lnTo>
                  <a:pt x="973" y="773"/>
                </a:lnTo>
                <a:cubicBezTo>
                  <a:pt x="973" y="743"/>
                  <a:pt x="946" y="720"/>
                  <a:pt x="911" y="720"/>
                </a:cubicBezTo>
                <a:lnTo>
                  <a:pt x="252" y="720"/>
                </a:lnTo>
                <a:cubicBezTo>
                  <a:pt x="216" y="720"/>
                  <a:pt x="189" y="743"/>
                  <a:pt x="189" y="773"/>
                </a:cubicBezTo>
                <a:lnTo>
                  <a:pt x="189" y="1241"/>
                </a:lnTo>
                <a:lnTo>
                  <a:pt x="86" y="1241"/>
                </a:lnTo>
                <a:lnTo>
                  <a:pt x="86" y="86"/>
                </a:lnTo>
                <a:lnTo>
                  <a:pt x="311" y="86"/>
                </a:lnTo>
                <a:lnTo>
                  <a:pt x="311" y="364"/>
                </a:lnTo>
                <a:cubicBezTo>
                  <a:pt x="311" y="391"/>
                  <a:pt x="335" y="413"/>
                  <a:pt x="366" y="413"/>
                </a:cubicBezTo>
                <a:lnTo>
                  <a:pt x="757" y="413"/>
                </a:lnTo>
                <a:cubicBezTo>
                  <a:pt x="787" y="413"/>
                  <a:pt x="811" y="391"/>
                  <a:pt x="811" y="364"/>
                </a:cubicBezTo>
                <a:lnTo>
                  <a:pt x="811" y="98"/>
                </a:lnTo>
                <a:lnTo>
                  <a:pt x="1094" y="370"/>
                </a:lnTo>
                <a:cubicBezTo>
                  <a:pt x="1093" y="371"/>
                  <a:pt x="1093" y="372"/>
                  <a:pt x="1093" y="374"/>
                </a:cubicBezTo>
                <a:close/>
                <a:moveTo>
                  <a:pt x="275" y="806"/>
                </a:moveTo>
                <a:lnTo>
                  <a:pt x="887" y="806"/>
                </a:lnTo>
                <a:lnTo>
                  <a:pt x="887" y="1241"/>
                </a:lnTo>
                <a:lnTo>
                  <a:pt x="275" y="1241"/>
                </a:lnTo>
                <a:close/>
                <a:moveTo>
                  <a:pt x="725" y="327"/>
                </a:moveTo>
                <a:lnTo>
                  <a:pt x="397" y="327"/>
                </a:lnTo>
                <a:lnTo>
                  <a:pt x="397" y="89"/>
                </a:lnTo>
                <a:lnTo>
                  <a:pt x="725" y="89"/>
                </a:lnTo>
                <a:close/>
                <a:moveTo>
                  <a:pt x="1178" y="363"/>
                </a:moveTo>
                <a:cubicBezTo>
                  <a:pt x="1182" y="348"/>
                  <a:pt x="1178" y="332"/>
                  <a:pt x="1166" y="321"/>
                </a:cubicBezTo>
                <a:lnTo>
                  <a:pt x="846" y="12"/>
                </a:lnTo>
                <a:cubicBezTo>
                  <a:pt x="845" y="11"/>
                  <a:pt x="845" y="11"/>
                  <a:pt x="845" y="11"/>
                </a:cubicBezTo>
                <a:cubicBezTo>
                  <a:pt x="844" y="10"/>
                  <a:pt x="843" y="10"/>
                  <a:pt x="843" y="9"/>
                </a:cubicBezTo>
                <a:cubicBezTo>
                  <a:pt x="842" y="9"/>
                  <a:pt x="842" y="8"/>
                  <a:pt x="841" y="8"/>
                </a:cubicBezTo>
                <a:cubicBezTo>
                  <a:pt x="840" y="8"/>
                  <a:pt x="840" y="7"/>
                  <a:pt x="839" y="7"/>
                </a:cubicBezTo>
                <a:cubicBezTo>
                  <a:pt x="839" y="6"/>
                  <a:pt x="838" y="6"/>
                  <a:pt x="837" y="6"/>
                </a:cubicBezTo>
                <a:cubicBezTo>
                  <a:pt x="837" y="5"/>
                  <a:pt x="836" y="5"/>
                  <a:pt x="836" y="5"/>
                </a:cubicBezTo>
                <a:cubicBezTo>
                  <a:pt x="835" y="4"/>
                  <a:pt x="834" y="4"/>
                  <a:pt x="834" y="4"/>
                </a:cubicBezTo>
                <a:cubicBezTo>
                  <a:pt x="833" y="3"/>
                  <a:pt x="832" y="3"/>
                  <a:pt x="832" y="3"/>
                </a:cubicBezTo>
                <a:cubicBezTo>
                  <a:pt x="831" y="3"/>
                  <a:pt x="830" y="2"/>
                  <a:pt x="830" y="2"/>
                </a:cubicBezTo>
                <a:cubicBezTo>
                  <a:pt x="829" y="2"/>
                  <a:pt x="828" y="2"/>
                  <a:pt x="828" y="1"/>
                </a:cubicBezTo>
                <a:cubicBezTo>
                  <a:pt x="827" y="1"/>
                  <a:pt x="826" y="1"/>
                  <a:pt x="826" y="1"/>
                </a:cubicBezTo>
                <a:cubicBezTo>
                  <a:pt x="825" y="1"/>
                  <a:pt x="824" y="1"/>
                  <a:pt x="824" y="0"/>
                </a:cubicBezTo>
                <a:cubicBezTo>
                  <a:pt x="823" y="0"/>
                  <a:pt x="822" y="0"/>
                  <a:pt x="822" y="0"/>
                </a:cubicBezTo>
                <a:cubicBezTo>
                  <a:pt x="821" y="0"/>
                  <a:pt x="820" y="0"/>
                  <a:pt x="820" y="0"/>
                </a:cubicBezTo>
                <a:cubicBezTo>
                  <a:pt x="819" y="0"/>
                  <a:pt x="818" y="0"/>
                  <a:pt x="817" y="0"/>
                </a:cubicBezTo>
                <a:lnTo>
                  <a:pt x="816" y="0"/>
                </a:lnTo>
                <a:lnTo>
                  <a:pt x="74" y="0"/>
                </a:lnTo>
                <a:cubicBezTo>
                  <a:pt x="40" y="0"/>
                  <a:pt x="0" y="35"/>
                  <a:pt x="0" y="81"/>
                </a:cubicBezTo>
                <a:lnTo>
                  <a:pt x="0" y="1284"/>
                </a:lnTo>
                <a:cubicBezTo>
                  <a:pt x="0" y="1307"/>
                  <a:pt x="19" y="1327"/>
                  <a:pt x="43" y="1327"/>
                </a:cubicBezTo>
                <a:lnTo>
                  <a:pt x="252" y="1327"/>
                </a:lnTo>
                <a:lnTo>
                  <a:pt x="911" y="1327"/>
                </a:lnTo>
                <a:lnTo>
                  <a:pt x="1136" y="1327"/>
                </a:lnTo>
                <a:cubicBezTo>
                  <a:pt x="1160" y="1327"/>
                  <a:pt x="1179" y="1307"/>
                  <a:pt x="1179" y="1284"/>
                </a:cubicBezTo>
                <a:lnTo>
                  <a:pt x="1179" y="374"/>
                </a:lnTo>
                <a:cubicBezTo>
                  <a:pt x="1179" y="370"/>
                  <a:pt x="1179" y="366"/>
                  <a:pt x="1178" y="3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" name="Freeform 95">
            <a:extLst>
              <a:ext uri="{FF2B5EF4-FFF2-40B4-BE49-F238E27FC236}">
                <a16:creationId xmlns:a16="http://schemas.microsoft.com/office/drawing/2014/main" id="{76181F1C-D140-2B45-8743-7F815031FD4A}"/>
              </a:ext>
            </a:extLst>
          </p:cNvPr>
          <p:cNvSpPr/>
          <p:nvPr/>
        </p:nvSpPr>
        <p:spPr>
          <a:xfrm>
            <a:off x="5428690" y="3228859"/>
            <a:ext cx="400680" cy="44171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4" h="1228">
                <a:moveTo>
                  <a:pt x="224" y="889"/>
                </a:moveTo>
                <a:cubicBezTo>
                  <a:pt x="135" y="800"/>
                  <a:pt x="86" y="682"/>
                  <a:pt x="86" y="557"/>
                </a:cubicBezTo>
                <a:cubicBezTo>
                  <a:pt x="86" y="431"/>
                  <a:pt x="135" y="312"/>
                  <a:pt x="224" y="224"/>
                </a:cubicBezTo>
                <a:cubicBezTo>
                  <a:pt x="313" y="135"/>
                  <a:pt x="431" y="86"/>
                  <a:pt x="557" y="86"/>
                </a:cubicBezTo>
                <a:cubicBezTo>
                  <a:pt x="682" y="86"/>
                  <a:pt x="801" y="135"/>
                  <a:pt x="890" y="224"/>
                </a:cubicBezTo>
                <a:cubicBezTo>
                  <a:pt x="979" y="312"/>
                  <a:pt x="1028" y="431"/>
                  <a:pt x="1028" y="557"/>
                </a:cubicBezTo>
                <a:cubicBezTo>
                  <a:pt x="1028" y="682"/>
                  <a:pt x="979" y="800"/>
                  <a:pt x="890" y="889"/>
                </a:cubicBezTo>
                <a:cubicBezTo>
                  <a:pt x="801" y="978"/>
                  <a:pt x="682" y="1027"/>
                  <a:pt x="557" y="1027"/>
                </a:cubicBezTo>
                <a:cubicBezTo>
                  <a:pt x="431" y="1027"/>
                  <a:pt x="313" y="978"/>
                  <a:pt x="224" y="889"/>
                </a:cubicBezTo>
                <a:close/>
                <a:moveTo>
                  <a:pt x="1114" y="557"/>
                </a:moveTo>
                <a:cubicBezTo>
                  <a:pt x="1114" y="408"/>
                  <a:pt x="1056" y="268"/>
                  <a:pt x="950" y="163"/>
                </a:cubicBezTo>
                <a:cubicBezTo>
                  <a:pt x="845" y="58"/>
                  <a:pt x="706" y="0"/>
                  <a:pt x="557" y="0"/>
                </a:cubicBezTo>
                <a:cubicBezTo>
                  <a:pt x="408" y="0"/>
                  <a:pt x="268" y="58"/>
                  <a:pt x="163" y="163"/>
                </a:cubicBezTo>
                <a:cubicBezTo>
                  <a:pt x="58" y="268"/>
                  <a:pt x="0" y="408"/>
                  <a:pt x="0" y="557"/>
                </a:cubicBezTo>
                <a:cubicBezTo>
                  <a:pt x="0" y="705"/>
                  <a:pt x="58" y="845"/>
                  <a:pt x="163" y="950"/>
                </a:cubicBezTo>
                <a:cubicBezTo>
                  <a:pt x="173" y="960"/>
                  <a:pt x="184" y="970"/>
                  <a:pt x="195" y="979"/>
                </a:cubicBezTo>
                <a:lnTo>
                  <a:pt x="122" y="1169"/>
                </a:lnTo>
                <a:cubicBezTo>
                  <a:pt x="113" y="1191"/>
                  <a:pt x="124" y="1216"/>
                  <a:pt x="147" y="1225"/>
                </a:cubicBezTo>
                <a:cubicBezTo>
                  <a:pt x="152" y="1227"/>
                  <a:pt x="157" y="1228"/>
                  <a:pt x="162" y="1228"/>
                </a:cubicBezTo>
                <a:cubicBezTo>
                  <a:pt x="179" y="1228"/>
                  <a:pt x="196" y="1217"/>
                  <a:pt x="202" y="1200"/>
                </a:cubicBezTo>
                <a:lnTo>
                  <a:pt x="267" y="1032"/>
                </a:lnTo>
                <a:cubicBezTo>
                  <a:pt x="353" y="1085"/>
                  <a:pt x="453" y="1113"/>
                  <a:pt x="557" y="1113"/>
                </a:cubicBezTo>
                <a:cubicBezTo>
                  <a:pt x="660" y="1113"/>
                  <a:pt x="758" y="1086"/>
                  <a:pt x="844" y="1034"/>
                </a:cubicBezTo>
                <a:lnTo>
                  <a:pt x="908" y="1200"/>
                </a:lnTo>
                <a:cubicBezTo>
                  <a:pt x="914" y="1217"/>
                  <a:pt x="930" y="1228"/>
                  <a:pt x="948" y="1228"/>
                </a:cubicBezTo>
                <a:cubicBezTo>
                  <a:pt x="953" y="1228"/>
                  <a:pt x="958" y="1227"/>
                  <a:pt x="963" y="1225"/>
                </a:cubicBezTo>
                <a:cubicBezTo>
                  <a:pt x="985" y="1216"/>
                  <a:pt x="997" y="1191"/>
                  <a:pt x="988" y="1169"/>
                </a:cubicBezTo>
                <a:lnTo>
                  <a:pt x="916" y="982"/>
                </a:lnTo>
                <a:cubicBezTo>
                  <a:pt x="928" y="972"/>
                  <a:pt x="939" y="961"/>
                  <a:pt x="950" y="950"/>
                </a:cubicBezTo>
                <a:cubicBezTo>
                  <a:pt x="1056" y="845"/>
                  <a:pt x="1114" y="705"/>
                  <a:pt x="1114" y="5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" name="Freeform 96">
            <a:extLst>
              <a:ext uri="{FF2B5EF4-FFF2-40B4-BE49-F238E27FC236}">
                <a16:creationId xmlns:a16="http://schemas.microsoft.com/office/drawing/2014/main" id="{DE658C70-7E7F-0B48-8A36-071F01FD8A68}"/>
              </a:ext>
            </a:extLst>
          </p:cNvPr>
          <p:cNvSpPr/>
          <p:nvPr/>
        </p:nvSpPr>
        <p:spPr>
          <a:xfrm>
            <a:off x="5537410" y="3311658"/>
            <a:ext cx="206280" cy="131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4" h="365">
                <a:moveTo>
                  <a:pt x="500" y="12"/>
                </a:moveTo>
                <a:lnTo>
                  <a:pt x="231" y="279"/>
                </a:lnTo>
                <a:lnTo>
                  <a:pt x="43" y="279"/>
                </a:lnTo>
                <a:cubicBezTo>
                  <a:pt x="20" y="279"/>
                  <a:pt x="0" y="299"/>
                  <a:pt x="0" y="322"/>
                </a:cubicBezTo>
                <a:cubicBezTo>
                  <a:pt x="0" y="346"/>
                  <a:pt x="20" y="365"/>
                  <a:pt x="43" y="365"/>
                </a:cubicBezTo>
                <a:lnTo>
                  <a:pt x="250" y="365"/>
                </a:lnTo>
                <a:cubicBezTo>
                  <a:pt x="265" y="365"/>
                  <a:pt x="278" y="358"/>
                  <a:pt x="285" y="346"/>
                </a:cubicBezTo>
                <a:lnTo>
                  <a:pt x="561" y="73"/>
                </a:lnTo>
                <a:cubicBezTo>
                  <a:pt x="578" y="57"/>
                  <a:pt x="578" y="29"/>
                  <a:pt x="561" y="12"/>
                </a:cubicBezTo>
                <a:cubicBezTo>
                  <a:pt x="544" y="-4"/>
                  <a:pt x="517" y="-5"/>
                  <a:pt x="500" y="1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" name="Freeform 97">
            <a:extLst>
              <a:ext uri="{FF2B5EF4-FFF2-40B4-BE49-F238E27FC236}">
                <a16:creationId xmlns:a16="http://schemas.microsoft.com/office/drawing/2014/main" id="{DD5E34E4-E496-D24D-9677-4E0F16E2EF66}"/>
              </a:ext>
            </a:extLst>
          </p:cNvPr>
          <p:cNvSpPr/>
          <p:nvPr/>
        </p:nvSpPr>
        <p:spPr>
          <a:xfrm>
            <a:off x="5764209" y="3210498"/>
            <a:ext cx="81000" cy="8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6" h="226">
                <a:moveTo>
                  <a:pt x="211" y="185"/>
                </a:moveTo>
                <a:cubicBezTo>
                  <a:pt x="197" y="205"/>
                  <a:pt x="177" y="219"/>
                  <a:pt x="153" y="224"/>
                </a:cubicBezTo>
                <a:cubicBezTo>
                  <a:pt x="146" y="226"/>
                  <a:pt x="140" y="226"/>
                  <a:pt x="133" y="226"/>
                </a:cubicBezTo>
                <a:cubicBezTo>
                  <a:pt x="116" y="226"/>
                  <a:pt x="98" y="221"/>
                  <a:pt x="83" y="211"/>
                </a:cubicBezTo>
                <a:cubicBezTo>
                  <a:pt x="79" y="208"/>
                  <a:pt x="76" y="206"/>
                  <a:pt x="73" y="203"/>
                </a:cubicBezTo>
                <a:cubicBezTo>
                  <a:pt x="71" y="202"/>
                  <a:pt x="70" y="200"/>
                  <a:pt x="69" y="199"/>
                </a:cubicBezTo>
                <a:lnTo>
                  <a:pt x="25" y="155"/>
                </a:lnTo>
                <a:cubicBezTo>
                  <a:pt x="9" y="139"/>
                  <a:pt x="0" y="117"/>
                  <a:pt x="0" y="94"/>
                </a:cubicBezTo>
                <a:cubicBezTo>
                  <a:pt x="0" y="72"/>
                  <a:pt x="9" y="50"/>
                  <a:pt x="25" y="34"/>
                </a:cubicBezTo>
                <a:lnTo>
                  <a:pt x="33" y="25"/>
                </a:lnTo>
                <a:cubicBezTo>
                  <a:pt x="67" y="-8"/>
                  <a:pt x="121" y="-8"/>
                  <a:pt x="155" y="25"/>
                </a:cubicBezTo>
                <a:lnTo>
                  <a:pt x="199" y="69"/>
                </a:lnTo>
                <a:cubicBezTo>
                  <a:pt x="230" y="100"/>
                  <a:pt x="235" y="148"/>
                  <a:pt x="211" y="18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" name="Freeform 98">
            <a:extLst>
              <a:ext uri="{FF2B5EF4-FFF2-40B4-BE49-F238E27FC236}">
                <a16:creationId xmlns:a16="http://schemas.microsoft.com/office/drawing/2014/main" id="{91402AF3-B915-724B-8774-39E061EEE040}"/>
              </a:ext>
            </a:extLst>
          </p:cNvPr>
          <p:cNvSpPr/>
          <p:nvPr/>
        </p:nvSpPr>
        <p:spPr>
          <a:xfrm>
            <a:off x="5409250" y="3210858"/>
            <a:ext cx="81360" cy="8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7" h="226">
                <a:moveTo>
                  <a:pt x="227" y="94"/>
                </a:moveTo>
                <a:cubicBezTo>
                  <a:pt x="227" y="117"/>
                  <a:pt x="218" y="139"/>
                  <a:pt x="201" y="155"/>
                </a:cubicBezTo>
                <a:lnTo>
                  <a:pt x="158" y="199"/>
                </a:lnTo>
                <a:cubicBezTo>
                  <a:pt x="153" y="203"/>
                  <a:pt x="149" y="207"/>
                  <a:pt x="143" y="211"/>
                </a:cubicBezTo>
                <a:cubicBezTo>
                  <a:pt x="128" y="221"/>
                  <a:pt x="110" y="226"/>
                  <a:pt x="93" y="226"/>
                </a:cubicBezTo>
                <a:cubicBezTo>
                  <a:pt x="86" y="226"/>
                  <a:pt x="80" y="226"/>
                  <a:pt x="74" y="224"/>
                </a:cubicBezTo>
                <a:cubicBezTo>
                  <a:pt x="49" y="219"/>
                  <a:pt x="29" y="205"/>
                  <a:pt x="15" y="184"/>
                </a:cubicBezTo>
                <a:cubicBezTo>
                  <a:pt x="-9" y="148"/>
                  <a:pt x="-3" y="99"/>
                  <a:pt x="27" y="69"/>
                </a:cubicBezTo>
                <a:lnTo>
                  <a:pt x="28" y="69"/>
                </a:lnTo>
                <a:lnTo>
                  <a:pt x="71" y="25"/>
                </a:lnTo>
                <a:cubicBezTo>
                  <a:pt x="79" y="17"/>
                  <a:pt x="89" y="11"/>
                  <a:pt x="99" y="6"/>
                </a:cubicBezTo>
                <a:cubicBezTo>
                  <a:pt x="109" y="2"/>
                  <a:pt x="121" y="0"/>
                  <a:pt x="132" y="0"/>
                </a:cubicBezTo>
                <a:cubicBezTo>
                  <a:pt x="155" y="0"/>
                  <a:pt x="177" y="9"/>
                  <a:pt x="193" y="25"/>
                </a:cubicBezTo>
                <a:lnTo>
                  <a:pt x="201" y="34"/>
                </a:lnTo>
                <a:cubicBezTo>
                  <a:pt x="218" y="50"/>
                  <a:pt x="227" y="72"/>
                  <a:pt x="227" y="9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" name="Freeform 99">
            <a:extLst>
              <a:ext uri="{FF2B5EF4-FFF2-40B4-BE49-F238E27FC236}">
                <a16:creationId xmlns:a16="http://schemas.microsoft.com/office/drawing/2014/main" id="{EF564AB0-39C1-A748-AB42-29CD0A215DA3}"/>
              </a:ext>
            </a:extLst>
          </p:cNvPr>
          <p:cNvSpPr/>
          <p:nvPr/>
        </p:nvSpPr>
        <p:spPr>
          <a:xfrm>
            <a:off x="6088211" y="3236778"/>
            <a:ext cx="477000" cy="377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6" h="1050">
                <a:moveTo>
                  <a:pt x="86" y="964"/>
                </a:moveTo>
                <a:lnTo>
                  <a:pt x="86" y="700"/>
                </a:lnTo>
                <a:cubicBezTo>
                  <a:pt x="109" y="714"/>
                  <a:pt x="137" y="721"/>
                  <a:pt x="166" y="721"/>
                </a:cubicBezTo>
                <a:lnTo>
                  <a:pt x="1160" y="721"/>
                </a:lnTo>
                <a:cubicBezTo>
                  <a:pt x="1189" y="721"/>
                  <a:pt x="1217" y="714"/>
                  <a:pt x="1240" y="700"/>
                </a:cubicBezTo>
                <a:lnTo>
                  <a:pt x="1240" y="964"/>
                </a:lnTo>
                <a:close/>
                <a:moveTo>
                  <a:pt x="86" y="277"/>
                </a:moveTo>
                <a:lnTo>
                  <a:pt x="311" y="277"/>
                </a:lnTo>
                <a:lnTo>
                  <a:pt x="1015" y="277"/>
                </a:lnTo>
                <a:lnTo>
                  <a:pt x="1015" y="276"/>
                </a:lnTo>
                <a:lnTo>
                  <a:pt x="1240" y="276"/>
                </a:lnTo>
                <a:lnTo>
                  <a:pt x="1240" y="357"/>
                </a:lnTo>
                <a:lnTo>
                  <a:pt x="1240" y="555"/>
                </a:lnTo>
                <a:cubicBezTo>
                  <a:pt x="1240" y="599"/>
                  <a:pt x="1204" y="635"/>
                  <a:pt x="1160" y="635"/>
                </a:cubicBezTo>
                <a:lnTo>
                  <a:pt x="166" y="635"/>
                </a:lnTo>
                <a:cubicBezTo>
                  <a:pt x="122" y="635"/>
                  <a:pt x="86" y="599"/>
                  <a:pt x="86" y="555"/>
                </a:cubicBezTo>
                <a:lnTo>
                  <a:pt x="86" y="357"/>
                </a:lnTo>
                <a:close/>
                <a:moveTo>
                  <a:pt x="511" y="133"/>
                </a:moveTo>
                <a:cubicBezTo>
                  <a:pt x="556" y="102"/>
                  <a:pt x="608" y="86"/>
                  <a:pt x="663" y="86"/>
                </a:cubicBezTo>
                <a:cubicBezTo>
                  <a:pt x="718" y="86"/>
                  <a:pt x="771" y="102"/>
                  <a:pt x="815" y="133"/>
                </a:cubicBezTo>
                <a:cubicBezTo>
                  <a:pt x="839" y="149"/>
                  <a:pt x="860" y="168"/>
                  <a:pt x="877" y="190"/>
                </a:cubicBezTo>
                <a:lnTo>
                  <a:pt x="663" y="190"/>
                </a:lnTo>
                <a:lnTo>
                  <a:pt x="449" y="190"/>
                </a:lnTo>
                <a:cubicBezTo>
                  <a:pt x="466" y="168"/>
                  <a:pt x="487" y="149"/>
                  <a:pt x="511" y="133"/>
                </a:cubicBezTo>
                <a:close/>
                <a:moveTo>
                  <a:pt x="1260" y="190"/>
                </a:moveTo>
                <a:lnTo>
                  <a:pt x="978" y="190"/>
                </a:lnTo>
                <a:cubicBezTo>
                  <a:pt x="952" y="139"/>
                  <a:pt x="913" y="94"/>
                  <a:pt x="863" y="61"/>
                </a:cubicBezTo>
                <a:cubicBezTo>
                  <a:pt x="804" y="21"/>
                  <a:pt x="735" y="0"/>
                  <a:pt x="663" y="0"/>
                </a:cubicBezTo>
                <a:cubicBezTo>
                  <a:pt x="591" y="0"/>
                  <a:pt x="522" y="21"/>
                  <a:pt x="463" y="61"/>
                </a:cubicBezTo>
                <a:cubicBezTo>
                  <a:pt x="413" y="94"/>
                  <a:pt x="374" y="139"/>
                  <a:pt x="347" y="191"/>
                </a:cubicBezTo>
                <a:lnTo>
                  <a:pt x="69" y="191"/>
                </a:lnTo>
                <a:cubicBezTo>
                  <a:pt x="30" y="191"/>
                  <a:pt x="0" y="222"/>
                  <a:pt x="0" y="260"/>
                </a:cubicBezTo>
                <a:lnTo>
                  <a:pt x="0" y="357"/>
                </a:lnTo>
                <a:lnTo>
                  <a:pt x="0" y="555"/>
                </a:lnTo>
                <a:lnTo>
                  <a:pt x="0" y="986"/>
                </a:lnTo>
                <a:cubicBezTo>
                  <a:pt x="0" y="1021"/>
                  <a:pt x="29" y="1050"/>
                  <a:pt x="66" y="1050"/>
                </a:cubicBezTo>
                <a:lnTo>
                  <a:pt x="1260" y="1050"/>
                </a:lnTo>
                <a:cubicBezTo>
                  <a:pt x="1297" y="1050"/>
                  <a:pt x="1326" y="1021"/>
                  <a:pt x="1326" y="986"/>
                </a:cubicBezTo>
                <a:lnTo>
                  <a:pt x="1326" y="555"/>
                </a:lnTo>
                <a:lnTo>
                  <a:pt x="1326" y="357"/>
                </a:lnTo>
                <a:lnTo>
                  <a:pt x="1326" y="255"/>
                </a:lnTo>
                <a:cubicBezTo>
                  <a:pt x="1326" y="219"/>
                  <a:pt x="1297" y="190"/>
                  <a:pt x="1260" y="19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" name="Freeform 100">
            <a:extLst>
              <a:ext uri="{FF2B5EF4-FFF2-40B4-BE49-F238E27FC236}">
                <a16:creationId xmlns:a16="http://schemas.microsoft.com/office/drawing/2014/main" id="{B497F032-4DCA-D34A-AC6B-D4C363C1D372}"/>
              </a:ext>
            </a:extLst>
          </p:cNvPr>
          <p:cNvSpPr/>
          <p:nvPr/>
        </p:nvSpPr>
        <p:spPr>
          <a:xfrm>
            <a:off x="6785529" y="3245419"/>
            <a:ext cx="477360" cy="408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1135">
                <a:moveTo>
                  <a:pt x="86" y="1049"/>
                </a:moveTo>
                <a:lnTo>
                  <a:pt x="86" y="694"/>
                </a:lnTo>
                <a:lnTo>
                  <a:pt x="235" y="694"/>
                </a:lnTo>
                <a:lnTo>
                  <a:pt x="235" y="768"/>
                </a:lnTo>
                <a:cubicBezTo>
                  <a:pt x="235" y="792"/>
                  <a:pt x="254" y="812"/>
                  <a:pt x="278" y="812"/>
                </a:cubicBezTo>
                <a:cubicBezTo>
                  <a:pt x="302" y="812"/>
                  <a:pt x="321" y="792"/>
                  <a:pt x="321" y="768"/>
                </a:cubicBezTo>
                <a:lnTo>
                  <a:pt x="321" y="694"/>
                </a:lnTo>
                <a:lnTo>
                  <a:pt x="1006" y="694"/>
                </a:lnTo>
                <a:lnTo>
                  <a:pt x="1006" y="768"/>
                </a:lnTo>
                <a:cubicBezTo>
                  <a:pt x="1006" y="792"/>
                  <a:pt x="1026" y="812"/>
                  <a:pt x="1049" y="812"/>
                </a:cubicBezTo>
                <a:cubicBezTo>
                  <a:pt x="1073" y="812"/>
                  <a:pt x="1092" y="792"/>
                  <a:pt x="1092" y="768"/>
                </a:cubicBezTo>
                <a:lnTo>
                  <a:pt x="1092" y="694"/>
                </a:lnTo>
                <a:lnTo>
                  <a:pt x="1241" y="694"/>
                </a:lnTo>
                <a:lnTo>
                  <a:pt x="1241" y="1049"/>
                </a:lnTo>
                <a:close/>
                <a:moveTo>
                  <a:pt x="664" y="252"/>
                </a:moveTo>
                <a:lnTo>
                  <a:pt x="1241" y="252"/>
                </a:lnTo>
                <a:lnTo>
                  <a:pt x="1241" y="607"/>
                </a:lnTo>
                <a:lnTo>
                  <a:pt x="1092" y="607"/>
                </a:lnTo>
                <a:lnTo>
                  <a:pt x="1092" y="579"/>
                </a:lnTo>
                <a:cubicBezTo>
                  <a:pt x="1092" y="556"/>
                  <a:pt x="1073" y="536"/>
                  <a:pt x="1049" y="536"/>
                </a:cubicBezTo>
                <a:cubicBezTo>
                  <a:pt x="1026" y="536"/>
                  <a:pt x="1006" y="556"/>
                  <a:pt x="1006" y="579"/>
                </a:cubicBezTo>
                <a:lnTo>
                  <a:pt x="1006" y="607"/>
                </a:lnTo>
                <a:lnTo>
                  <a:pt x="321" y="607"/>
                </a:lnTo>
                <a:lnTo>
                  <a:pt x="321" y="579"/>
                </a:lnTo>
                <a:cubicBezTo>
                  <a:pt x="321" y="556"/>
                  <a:pt x="302" y="536"/>
                  <a:pt x="278" y="536"/>
                </a:cubicBezTo>
                <a:cubicBezTo>
                  <a:pt x="254" y="536"/>
                  <a:pt x="235" y="556"/>
                  <a:pt x="235" y="579"/>
                </a:cubicBezTo>
                <a:lnTo>
                  <a:pt x="235" y="607"/>
                </a:lnTo>
                <a:lnTo>
                  <a:pt x="86" y="607"/>
                </a:lnTo>
                <a:lnTo>
                  <a:pt x="86" y="253"/>
                </a:lnTo>
                <a:close/>
                <a:moveTo>
                  <a:pt x="441" y="154"/>
                </a:moveTo>
                <a:lnTo>
                  <a:pt x="441" y="86"/>
                </a:lnTo>
                <a:lnTo>
                  <a:pt x="887" y="86"/>
                </a:lnTo>
                <a:lnTo>
                  <a:pt x="887" y="154"/>
                </a:lnTo>
                <a:cubicBezTo>
                  <a:pt x="887" y="158"/>
                  <a:pt x="887" y="162"/>
                  <a:pt x="888" y="166"/>
                </a:cubicBezTo>
                <a:lnTo>
                  <a:pt x="664" y="166"/>
                </a:lnTo>
                <a:lnTo>
                  <a:pt x="439" y="167"/>
                </a:lnTo>
                <a:cubicBezTo>
                  <a:pt x="440" y="163"/>
                  <a:pt x="441" y="159"/>
                  <a:pt x="441" y="154"/>
                </a:cubicBezTo>
                <a:close/>
                <a:moveTo>
                  <a:pt x="1261" y="166"/>
                </a:moveTo>
                <a:lnTo>
                  <a:pt x="971" y="166"/>
                </a:lnTo>
                <a:cubicBezTo>
                  <a:pt x="972" y="162"/>
                  <a:pt x="973" y="158"/>
                  <a:pt x="973" y="154"/>
                </a:cubicBezTo>
                <a:lnTo>
                  <a:pt x="973" y="47"/>
                </a:lnTo>
                <a:cubicBezTo>
                  <a:pt x="973" y="17"/>
                  <a:pt x="945" y="0"/>
                  <a:pt x="920" y="0"/>
                </a:cubicBezTo>
                <a:lnTo>
                  <a:pt x="407" y="0"/>
                </a:lnTo>
                <a:cubicBezTo>
                  <a:pt x="382" y="0"/>
                  <a:pt x="354" y="17"/>
                  <a:pt x="354" y="47"/>
                </a:cubicBezTo>
                <a:lnTo>
                  <a:pt x="354" y="154"/>
                </a:lnTo>
                <a:cubicBezTo>
                  <a:pt x="354" y="159"/>
                  <a:pt x="355" y="163"/>
                  <a:pt x="356" y="167"/>
                </a:cubicBezTo>
                <a:lnTo>
                  <a:pt x="69" y="167"/>
                </a:lnTo>
                <a:cubicBezTo>
                  <a:pt x="31" y="167"/>
                  <a:pt x="0" y="200"/>
                  <a:pt x="0" y="240"/>
                </a:cubicBezTo>
                <a:lnTo>
                  <a:pt x="0" y="1067"/>
                </a:lnTo>
                <a:cubicBezTo>
                  <a:pt x="0" y="1104"/>
                  <a:pt x="30" y="1135"/>
                  <a:pt x="66" y="1135"/>
                </a:cubicBezTo>
                <a:lnTo>
                  <a:pt x="1261" y="1135"/>
                </a:lnTo>
                <a:cubicBezTo>
                  <a:pt x="1297" y="1135"/>
                  <a:pt x="1327" y="1104"/>
                  <a:pt x="1327" y="1067"/>
                </a:cubicBezTo>
                <a:lnTo>
                  <a:pt x="1327" y="234"/>
                </a:lnTo>
                <a:cubicBezTo>
                  <a:pt x="1327" y="197"/>
                  <a:pt x="1297" y="166"/>
                  <a:pt x="1261" y="1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" name="Freeform 101">
            <a:extLst>
              <a:ext uri="{FF2B5EF4-FFF2-40B4-BE49-F238E27FC236}">
                <a16:creationId xmlns:a16="http://schemas.microsoft.com/office/drawing/2014/main" id="{673BAC5A-C538-6E41-8160-55653016FB95}"/>
              </a:ext>
            </a:extLst>
          </p:cNvPr>
          <p:cNvSpPr/>
          <p:nvPr/>
        </p:nvSpPr>
        <p:spPr>
          <a:xfrm>
            <a:off x="657970" y="3946698"/>
            <a:ext cx="177120" cy="266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3" h="742">
                <a:moveTo>
                  <a:pt x="216" y="729"/>
                </a:moveTo>
                <a:cubicBezTo>
                  <a:pt x="217" y="730"/>
                  <a:pt x="218" y="730"/>
                  <a:pt x="218" y="731"/>
                </a:cubicBezTo>
                <a:cubicBezTo>
                  <a:pt x="219" y="731"/>
                  <a:pt x="219" y="732"/>
                  <a:pt x="219" y="732"/>
                </a:cubicBezTo>
                <a:cubicBezTo>
                  <a:pt x="220" y="733"/>
                  <a:pt x="221" y="733"/>
                  <a:pt x="222" y="734"/>
                </a:cubicBezTo>
                <a:lnTo>
                  <a:pt x="223" y="734"/>
                </a:lnTo>
                <a:cubicBezTo>
                  <a:pt x="224" y="735"/>
                  <a:pt x="225" y="736"/>
                  <a:pt x="226" y="736"/>
                </a:cubicBezTo>
                <a:lnTo>
                  <a:pt x="226" y="737"/>
                </a:lnTo>
                <a:cubicBezTo>
                  <a:pt x="227" y="737"/>
                  <a:pt x="228" y="738"/>
                  <a:pt x="230" y="738"/>
                </a:cubicBezTo>
                <a:cubicBezTo>
                  <a:pt x="231" y="739"/>
                  <a:pt x="232" y="739"/>
                  <a:pt x="234" y="740"/>
                </a:cubicBezTo>
                <a:cubicBezTo>
                  <a:pt x="235" y="740"/>
                  <a:pt x="237" y="741"/>
                  <a:pt x="238" y="741"/>
                </a:cubicBezTo>
                <a:cubicBezTo>
                  <a:pt x="241" y="741"/>
                  <a:pt x="244" y="742"/>
                  <a:pt x="247" y="742"/>
                </a:cubicBezTo>
                <a:cubicBezTo>
                  <a:pt x="258" y="742"/>
                  <a:pt x="269" y="738"/>
                  <a:pt x="277" y="729"/>
                </a:cubicBezTo>
                <a:lnTo>
                  <a:pt x="481" y="526"/>
                </a:lnTo>
                <a:cubicBezTo>
                  <a:pt x="498" y="509"/>
                  <a:pt x="498" y="481"/>
                  <a:pt x="481" y="465"/>
                </a:cubicBezTo>
                <a:cubicBezTo>
                  <a:pt x="464" y="448"/>
                  <a:pt x="437" y="448"/>
                  <a:pt x="420" y="465"/>
                </a:cubicBezTo>
                <a:lnTo>
                  <a:pt x="290" y="595"/>
                </a:lnTo>
                <a:lnTo>
                  <a:pt x="291" y="44"/>
                </a:lnTo>
                <a:cubicBezTo>
                  <a:pt x="291" y="20"/>
                  <a:pt x="271" y="0"/>
                  <a:pt x="248" y="0"/>
                </a:cubicBezTo>
                <a:cubicBezTo>
                  <a:pt x="224" y="0"/>
                  <a:pt x="205" y="20"/>
                  <a:pt x="205" y="43"/>
                </a:cubicBezTo>
                <a:lnTo>
                  <a:pt x="204" y="595"/>
                </a:lnTo>
                <a:lnTo>
                  <a:pt x="74" y="465"/>
                </a:lnTo>
                <a:cubicBezTo>
                  <a:pt x="57" y="448"/>
                  <a:pt x="30" y="448"/>
                  <a:pt x="13" y="465"/>
                </a:cubicBezTo>
                <a:cubicBezTo>
                  <a:pt x="-4" y="482"/>
                  <a:pt x="-4" y="509"/>
                  <a:pt x="13" y="5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" name="Freeform 102">
            <a:extLst>
              <a:ext uri="{FF2B5EF4-FFF2-40B4-BE49-F238E27FC236}">
                <a16:creationId xmlns:a16="http://schemas.microsoft.com/office/drawing/2014/main" id="{92DBBA39-AC2E-9D43-AF86-52BC4F1934B4}"/>
              </a:ext>
            </a:extLst>
          </p:cNvPr>
          <p:cNvSpPr/>
          <p:nvPr/>
        </p:nvSpPr>
        <p:spPr>
          <a:xfrm>
            <a:off x="600010" y="4264219"/>
            <a:ext cx="29340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16" h="86">
                <a:moveTo>
                  <a:pt x="773" y="0"/>
                </a:move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7"/>
                  <a:pt x="19" y="86"/>
                  <a:pt x="43" y="86"/>
                </a:cubicBezTo>
                <a:lnTo>
                  <a:pt x="773" y="86"/>
                </a:lnTo>
                <a:cubicBezTo>
                  <a:pt x="796" y="86"/>
                  <a:pt x="816" y="67"/>
                  <a:pt x="816" y="43"/>
                </a:cubicBezTo>
                <a:cubicBezTo>
                  <a:pt x="816" y="19"/>
                  <a:pt x="796" y="0"/>
                  <a:pt x="77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" name="Freeform 103">
            <a:extLst>
              <a:ext uri="{FF2B5EF4-FFF2-40B4-BE49-F238E27FC236}">
                <a16:creationId xmlns:a16="http://schemas.microsoft.com/office/drawing/2014/main" id="{96AB3A64-4524-7D47-9A61-6A459A31899A}"/>
              </a:ext>
            </a:extLst>
          </p:cNvPr>
          <p:cNvSpPr/>
          <p:nvPr/>
        </p:nvSpPr>
        <p:spPr>
          <a:xfrm>
            <a:off x="1262050" y="4114098"/>
            <a:ext cx="199800" cy="20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6" h="557">
                <a:moveTo>
                  <a:pt x="261" y="557"/>
                </a:moveTo>
                <a:cubicBezTo>
                  <a:pt x="191" y="557"/>
                  <a:pt x="126" y="530"/>
                  <a:pt x="76" y="481"/>
                </a:cubicBezTo>
                <a:cubicBezTo>
                  <a:pt x="-25" y="379"/>
                  <a:pt x="-25" y="214"/>
                  <a:pt x="76" y="112"/>
                </a:cubicBezTo>
                <a:lnTo>
                  <a:pt x="175" y="13"/>
                </a:lnTo>
                <a:cubicBezTo>
                  <a:pt x="192" y="-4"/>
                  <a:pt x="219" y="-4"/>
                  <a:pt x="236" y="12"/>
                </a:cubicBezTo>
                <a:cubicBezTo>
                  <a:pt x="253" y="29"/>
                  <a:pt x="253" y="56"/>
                  <a:pt x="237" y="73"/>
                </a:cubicBezTo>
                <a:lnTo>
                  <a:pt x="137" y="173"/>
                </a:lnTo>
                <a:cubicBezTo>
                  <a:pt x="104" y="206"/>
                  <a:pt x="86" y="250"/>
                  <a:pt x="86" y="297"/>
                </a:cubicBezTo>
                <a:cubicBezTo>
                  <a:pt x="86" y="343"/>
                  <a:pt x="104" y="387"/>
                  <a:pt x="137" y="420"/>
                </a:cubicBezTo>
                <a:cubicBezTo>
                  <a:pt x="170" y="453"/>
                  <a:pt x="214" y="471"/>
                  <a:pt x="261" y="471"/>
                </a:cubicBezTo>
                <a:cubicBezTo>
                  <a:pt x="307" y="471"/>
                  <a:pt x="351" y="453"/>
                  <a:pt x="384" y="420"/>
                </a:cubicBezTo>
                <a:lnTo>
                  <a:pt x="483" y="320"/>
                </a:lnTo>
                <a:cubicBezTo>
                  <a:pt x="500" y="303"/>
                  <a:pt x="527" y="303"/>
                  <a:pt x="544" y="320"/>
                </a:cubicBezTo>
                <a:cubicBezTo>
                  <a:pt x="561" y="336"/>
                  <a:pt x="561" y="364"/>
                  <a:pt x="544" y="381"/>
                </a:cubicBezTo>
                <a:lnTo>
                  <a:pt x="445" y="481"/>
                </a:lnTo>
                <a:cubicBezTo>
                  <a:pt x="396" y="530"/>
                  <a:pt x="330" y="557"/>
                  <a:pt x="261" y="5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" name="Freeform 104">
            <a:extLst>
              <a:ext uri="{FF2B5EF4-FFF2-40B4-BE49-F238E27FC236}">
                <a16:creationId xmlns:a16="http://schemas.microsoft.com/office/drawing/2014/main" id="{6C1D7133-5949-D042-9FC1-8A68EDAE09AC}"/>
              </a:ext>
            </a:extLst>
          </p:cNvPr>
          <p:cNvSpPr/>
          <p:nvPr/>
        </p:nvSpPr>
        <p:spPr>
          <a:xfrm>
            <a:off x="1431250" y="3936618"/>
            <a:ext cx="200520" cy="19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8" h="555">
                <a:moveTo>
                  <a:pt x="360" y="555"/>
                </a:moveTo>
                <a:cubicBezTo>
                  <a:pt x="350" y="555"/>
                  <a:pt x="339" y="551"/>
                  <a:pt x="331" y="543"/>
                </a:cubicBezTo>
                <a:cubicBezTo>
                  <a:pt x="313" y="527"/>
                  <a:pt x="312" y="500"/>
                  <a:pt x="329" y="483"/>
                </a:cubicBezTo>
                <a:lnTo>
                  <a:pt x="424" y="379"/>
                </a:lnTo>
                <a:cubicBezTo>
                  <a:pt x="456" y="345"/>
                  <a:pt x="473" y="301"/>
                  <a:pt x="471" y="254"/>
                </a:cubicBezTo>
                <a:cubicBezTo>
                  <a:pt x="470" y="208"/>
                  <a:pt x="450" y="165"/>
                  <a:pt x="416" y="133"/>
                </a:cubicBezTo>
                <a:cubicBezTo>
                  <a:pt x="346" y="67"/>
                  <a:pt x="235" y="71"/>
                  <a:pt x="169" y="141"/>
                </a:cubicBezTo>
                <a:lnTo>
                  <a:pt x="74" y="244"/>
                </a:lnTo>
                <a:cubicBezTo>
                  <a:pt x="58" y="262"/>
                  <a:pt x="31" y="263"/>
                  <a:pt x="13" y="246"/>
                </a:cubicBezTo>
                <a:cubicBezTo>
                  <a:pt x="-4" y="230"/>
                  <a:pt x="-5" y="203"/>
                  <a:pt x="11" y="186"/>
                </a:cubicBezTo>
                <a:lnTo>
                  <a:pt x="106" y="82"/>
                </a:lnTo>
                <a:cubicBezTo>
                  <a:pt x="205" y="-23"/>
                  <a:pt x="370" y="-28"/>
                  <a:pt x="475" y="70"/>
                </a:cubicBezTo>
                <a:cubicBezTo>
                  <a:pt x="526" y="117"/>
                  <a:pt x="555" y="182"/>
                  <a:pt x="557" y="251"/>
                </a:cubicBezTo>
                <a:cubicBezTo>
                  <a:pt x="560" y="321"/>
                  <a:pt x="535" y="387"/>
                  <a:pt x="487" y="438"/>
                </a:cubicBezTo>
                <a:lnTo>
                  <a:pt x="392" y="541"/>
                </a:lnTo>
                <a:cubicBezTo>
                  <a:pt x="383" y="550"/>
                  <a:pt x="372" y="555"/>
                  <a:pt x="360" y="5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" name="Freeform 105">
            <a:extLst>
              <a:ext uri="{FF2B5EF4-FFF2-40B4-BE49-F238E27FC236}">
                <a16:creationId xmlns:a16="http://schemas.microsoft.com/office/drawing/2014/main" id="{A9B6EB80-B6D1-BF40-AEAF-8240D4A8A75E}"/>
              </a:ext>
            </a:extLst>
          </p:cNvPr>
          <p:cNvSpPr/>
          <p:nvPr/>
        </p:nvSpPr>
        <p:spPr>
          <a:xfrm>
            <a:off x="1380851" y="4070538"/>
            <a:ext cx="126720" cy="127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3" h="354">
                <a:moveTo>
                  <a:pt x="43" y="354"/>
                </a:moveTo>
                <a:cubicBezTo>
                  <a:pt x="32" y="354"/>
                  <a:pt x="21" y="350"/>
                  <a:pt x="12" y="341"/>
                </a:cubicBezTo>
                <a:cubicBezTo>
                  <a:pt x="-4" y="324"/>
                  <a:pt x="-4" y="297"/>
                  <a:pt x="12" y="280"/>
                </a:cubicBezTo>
                <a:lnTo>
                  <a:pt x="280" y="13"/>
                </a:lnTo>
                <a:cubicBezTo>
                  <a:pt x="297" y="-4"/>
                  <a:pt x="324" y="-4"/>
                  <a:pt x="341" y="13"/>
                </a:cubicBezTo>
                <a:cubicBezTo>
                  <a:pt x="357" y="30"/>
                  <a:pt x="357" y="57"/>
                  <a:pt x="341" y="74"/>
                </a:cubicBezTo>
                <a:lnTo>
                  <a:pt x="73" y="341"/>
                </a:lnTo>
                <a:cubicBezTo>
                  <a:pt x="65" y="350"/>
                  <a:pt x="54" y="354"/>
                  <a:pt x="43" y="3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" name="Freeform 106">
            <a:extLst>
              <a:ext uri="{FF2B5EF4-FFF2-40B4-BE49-F238E27FC236}">
                <a16:creationId xmlns:a16="http://schemas.microsoft.com/office/drawing/2014/main" id="{50DC66B4-6CE3-434F-956F-4668A6617285}"/>
              </a:ext>
            </a:extLst>
          </p:cNvPr>
          <p:cNvSpPr/>
          <p:nvPr/>
        </p:nvSpPr>
        <p:spPr>
          <a:xfrm>
            <a:off x="1914010" y="3954258"/>
            <a:ext cx="455399" cy="40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6" h="1113">
                <a:moveTo>
                  <a:pt x="1076" y="373"/>
                </a:moveTo>
                <a:cubicBezTo>
                  <a:pt x="1018" y="373"/>
                  <a:pt x="971" y="326"/>
                  <a:pt x="971" y="268"/>
                </a:cubicBezTo>
                <a:cubicBezTo>
                  <a:pt x="971" y="244"/>
                  <a:pt x="952" y="225"/>
                  <a:pt x="928" y="225"/>
                </a:cubicBezTo>
                <a:cubicBezTo>
                  <a:pt x="904" y="225"/>
                  <a:pt x="885" y="244"/>
                  <a:pt x="885" y="268"/>
                </a:cubicBezTo>
                <a:cubicBezTo>
                  <a:pt x="885" y="326"/>
                  <a:pt x="838" y="373"/>
                  <a:pt x="781" y="373"/>
                </a:cubicBezTo>
                <a:cubicBezTo>
                  <a:pt x="723" y="373"/>
                  <a:pt x="676" y="326"/>
                  <a:pt x="676" y="268"/>
                </a:cubicBezTo>
                <a:cubicBezTo>
                  <a:pt x="676" y="244"/>
                  <a:pt x="657" y="225"/>
                  <a:pt x="633" y="225"/>
                </a:cubicBezTo>
                <a:cubicBezTo>
                  <a:pt x="609" y="225"/>
                  <a:pt x="590" y="244"/>
                  <a:pt x="590" y="268"/>
                </a:cubicBezTo>
                <a:cubicBezTo>
                  <a:pt x="590" y="326"/>
                  <a:pt x="543" y="373"/>
                  <a:pt x="485" y="373"/>
                </a:cubicBezTo>
                <a:cubicBezTo>
                  <a:pt x="428" y="373"/>
                  <a:pt x="381" y="326"/>
                  <a:pt x="381" y="268"/>
                </a:cubicBezTo>
                <a:cubicBezTo>
                  <a:pt x="381" y="244"/>
                  <a:pt x="362" y="225"/>
                  <a:pt x="338" y="225"/>
                </a:cubicBezTo>
                <a:cubicBezTo>
                  <a:pt x="314" y="225"/>
                  <a:pt x="295" y="244"/>
                  <a:pt x="295" y="268"/>
                </a:cubicBezTo>
                <a:cubicBezTo>
                  <a:pt x="295" y="326"/>
                  <a:pt x="248" y="373"/>
                  <a:pt x="190" y="373"/>
                </a:cubicBezTo>
                <a:cubicBezTo>
                  <a:pt x="137" y="373"/>
                  <a:pt x="93" y="332"/>
                  <a:pt x="87" y="281"/>
                </a:cubicBezTo>
                <a:lnTo>
                  <a:pt x="259" y="86"/>
                </a:lnTo>
                <a:lnTo>
                  <a:pt x="1007" y="86"/>
                </a:lnTo>
                <a:lnTo>
                  <a:pt x="1180" y="281"/>
                </a:lnTo>
                <a:cubicBezTo>
                  <a:pt x="1173" y="332"/>
                  <a:pt x="1129" y="373"/>
                  <a:pt x="1076" y="373"/>
                </a:cubicBezTo>
                <a:close/>
                <a:moveTo>
                  <a:pt x="874" y="1027"/>
                </a:moveTo>
                <a:lnTo>
                  <a:pt x="874" y="729"/>
                </a:lnTo>
                <a:cubicBezTo>
                  <a:pt x="874" y="700"/>
                  <a:pt x="852" y="676"/>
                  <a:pt x="824" y="676"/>
                </a:cubicBezTo>
                <a:lnTo>
                  <a:pt x="441" y="676"/>
                </a:lnTo>
                <a:cubicBezTo>
                  <a:pt x="413" y="676"/>
                  <a:pt x="391" y="700"/>
                  <a:pt x="391" y="729"/>
                </a:cubicBezTo>
                <a:lnTo>
                  <a:pt x="391" y="1027"/>
                </a:lnTo>
                <a:lnTo>
                  <a:pt x="213" y="1027"/>
                </a:lnTo>
                <a:lnTo>
                  <a:pt x="213" y="457"/>
                </a:lnTo>
                <a:cubicBezTo>
                  <a:pt x="263" y="451"/>
                  <a:pt x="307" y="426"/>
                  <a:pt x="338" y="389"/>
                </a:cubicBezTo>
                <a:cubicBezTo>
                  <a:pt x="373" y="431"/>
                  <a:pt x="426" y="459"/>
                  <a:pt x="485" y="459"/>
                </a:cubicBezTo>
                <a:cubicBezTo>
                  <a:pt x="545" y="459"/>
                  <a:pt x="598" y="431"/>
                  <a:pt x="633" y="389"/>
                </a:cubicBezTo>
                <a:cubicBezTo>
                  <a:pt x="668" y="431"/>
                  <a:pt x="721" y="459"/>
                  <a:pt x="781" y="459"/>
                </a:cubicBezTo>
                <a:cubicBezTo>
                  <a:pt x="840" y="459"/>
                  <a:pt x="893" y="431"/>
                  <a:pt x="928" y="389"/>
                </a:cubicBezTo>
                <a:cubicBezTo>
                  <a:pt x="959" y="426"/>
                  <a:pt x="1003" y="451"/>
                  <a:pt x="1053" y="457"/>
                </a:cubicBezTo>
                <a:lnTo>
                  <a:pt x="1053" y="1027"/>
                </a:lnTo>
                <a:close/>
                <a:moveTo>
                  <a:pt x="477" y="762"/>
                </a:moveTo>
                <a:lnTo>
                  <a:pt x="788" y="762"/>
                </a:lnTo>
                <a:lnTo>
                  <a:pt x="788" y="1027"/>
                </a:lnTo>
                <a:lnTo>
                  <a:pt x="477" y="1027"/>
                </a:lnTo>
                <a:close/>
                <a:moveTo>
                  <a:pt x="1266" y="268"/>
                </a:moveTo>
                <a:cubicBezTo>
                  <a:pt x="1266" y="260"/>
                  <a:pt x="1264" y="252"/>
                  <a:pt x="1260" y="245"/>
                </a:cubicBezTo>
                <a:cubicBezTo>
                  <a:pt x="1258" y="240"/>
                  <a:pt x="1255" y="236"/>
                  <a:pt x="1252" y="232"/>
                </a:cubicBezTo>
                <a:lnTo>
                  <a:pt x="1059" y="15"/>
                </a:lnTo>
                <a:cubicBezTo>
                  <a:pt x="1051" y="6"/>
                  <a:pt x="1039" y="0"/>
                  <a:pt x="1027" y="0"/>
                </a:cubicBezTo>
                <a:lnTo>
                  <a:pt x="240" y="0"/>
                </a:lnTo>
                <a:cubicBezTo>
                  <a:pt x="227" y="0"/>
                  <a:pt x="216" y="6"/>
                  <a:pt x="207" y="15"/>
                </a:cubicBezTo>
                <a:lnTo>
                  <a:pt x="13" y="233"/>
                </a:lnTo>
                <a:cubicBezTo>
                  <a:pt x="12" y="235"/>
                  <a:pt x="11" y="236"/>
                  <a:pt x="10" y="237"/>
                </a:cubicBezTo>
                <a:cubicBezTo>
                  <a:pt x="3" y="247"/>
                  <a:pt x="0" y="258"/>
                  <a:pt x="0" y="268"/>
                </a:cubicBezTo>
                <a:cubicBezTo>
                  <a:pt x="0" y="351"/>
                  <a:pt x="53" y="422"/>
                  <a:pt x="127" y="448"/>
                </a:cubicBezTo>
                <a:lnTo>
                  <a:pt x="127" y="1053"/>
                </a:lnTo>
                <a:cubicBezTo>
                  <a:pt x="127" y="1086"/>
                  <a:pt x="154" y="1113"/>
                  <a:pt x="187" y="1113"/>
                </a:cubicBezTo>
                <a:lnTo>
                  <a:pt x="441" y="1113"/>
                </a:lnTo>
                <a:lnTo>
                  <a:pt x="824" y="1113"/>
                </a:lnTo>
                <a:lnTo>
                  <a:pt x="1079" y="1113"/>
                </a:lnTo>
                <a:cubicBezTo>
                  <a:pt x="1112" y="1113"/>
                  <a:pt x="1139" y="1086"/>
                  <a:pt x="1139" y="1053"/>
                </a:cubicBezTo>
                <a:lnTo>
                  <a:pt x="1139" y="448"/>
                </a:lnTo>
                <a:cubicBezTo>
                  <a:pt x="1213" y="422"/>
                  <a:pt x="1266" y="351"/>
                  <a:pt x="1266" y="2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" name="Freeform 107">
            <a:extLst>
              <a:ext uri="{FF2B5EF4-FFF2-40B4-BE49-F238E27FC236}">
                <a16:creationId xmlns:a16="http://schemas.microsoft.com/office/drawing/2014/main" id="{FE6E7DC3-6F3A-AB4F-82B5-AB9D172826CB}"/>
              </a:ext>
            </a:extLst>
          </p:cNvPr>
          <p:cNvSpPr/>
          <p:nvPr/>
        </p:nvSpPr>
        <p:spPr>
          <a:xfrm>
            <a:off x="2720770" y="3911418"/>
            <a:ext cx="237240" cy="44531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0" h="1238">
                <a:moveTo>
                  <a:pt x="330" y="1238"/>
                </a:moveTo>
                <a:cubicBezTo>
                  <a:pt x="149" y="1238"/>
                  <a:pt x="1" y="1091"/>
                  <a:pt x="1" y="909"/>
                </a:cubicBezTo>
                <a:lnTo>
                  <a:pt x="0" y="281"/>
                </a:lnTo>
                <a:cubicBezTo>
                  <a:pt x="0" y="257"/>
                  <a:pt x="19" y="238"/>
                  <a:pt x="43" y="238"/>
                </a:cubicBezTo>
                <a:cubicBezTo>
                  <a:pt x="67" y="238"/>
                  <a:pt x="86" y="257"/>
                  <a:pt x="86" y="281"/>
                </a:cubicBezTo>
                <a:lnTo>
                  <a:pt x="87" y="909"/>
                </a:lnTo>
                <a:cubicBezTo>
                  <a:pt x="87" y="1043"/>
                  <a:pt x="196" y="1152"/>
                  <a:pt x="330" y="1152"/>
                </a:cubicBezTo>
                <a:cubicBezTo>
                  <a:pt x="464" y="1152"/>
                  <a:pt x="574" y="1043"/>
                  <a:pt x="574" y="909"/>
                </a:cubicBezTo>
                <a:lnTo>
                  <a:pt x="573" y="724"/>
                </a:lnTo>
                <a:lnTo>
                  <a:pt x="573" y="723"/>
                </a:lnTo>
                <a:lnTo>
                  <a:pt x="573" y="360"/>
                </a:lnTo>
                <a:lnTo>
                  <a:pt x="573" y="236"/>
                </a:lnTo>
                <a:cubicBezTo>
                  <a:pt x="573" y="153"/>
                  <a:pt x="506" y="86"/>
                  <a:pt x="423" y="86"/>
                </a:cubicBezTo>
                <a:cubicBezTo>
                  <a:pt x="341" y="86"/>
                  <a:pt x="274" y="153"/>
                  <a:pt x="274" y="235"/>
                </a:cubicBezTo>
                <a:lnTo>
                  <a:pt x="275" y="360"/>
                </a:lnTo>
                <a:lnTo>
                  <a:pt x="275" y="842"/>
                </a:lnTo>
                <a:lnTo>
                  <a:pt x="275" y="903"/>
                </a:lnTo>
                <a:cubicBezTo>
                  <a:pt x="275" y="933"/>
                  <a:pt x="299" y="956"/>
                  <a:pt x="328" y="956"/>
                </a:cubicBezTo>
                <a:cubicBezTo>
                  <a:pt x="357" y="956"/>
                  <a:pt x="381" y="933"/>
                  <a:pt x="381" y="904"/>
                </a:cubicBezTo>
                <a:lnTo>
                  <a:pt x="381" y="288"/>
                </a:lnTo>
                <a:cubicBezTo>
                  <a:pt x="381" y="264"/>
                  <a:pt x="400" y="245"/>
                  <a:pt x="423" y="244"/>
                </a:cubicBezTo>
                <a:cubicBezTo>
                  <a:pt x="447" y="244"/>
                  <a:pt x="467" y="264"/>
                  <a:pt x="467" y="288"/>
                </a:cubicBezTo>
                <a:lnTo>
                  <a:pt x="467" y="904"/>
                </a:lnTo>
                <a:cubicBezTo>
                  <a:pt x="467" y="980"/>
                  <a:pt x="405" y="1042"/>
                  <a:pt x="328" y="1042"/>
                </a:cubicBezTo>
                <a:cubicBezTo>
                  <a:pt x="251" y="1042"/>
                  <a:pt x="189" y="980"/>
                  <a:pt x="189" y="904"/>
                </a:cubicBezTo>
                <a:lnTo>
                  <a:pt x="189" y="842"/>
                </a:lnTo>
                <a:lnTo>
                  <a:pt x="189" y="360"/>
                </a:lnTo>
                <a:lnTo>
                  <a:pt x="188" y="236"/>
                </a:lnTo>
                <a:cubicBezTo>
                  <a:pt x="188" y="106"/>
                  <a:pt x="294" y="0"/>
                  <a:pt x="423" y="0"/>
                </a:cubicBezTo>
                <a:cubicBezTo>
                  <a:pt x="553" y="0"/>
                  <a:pt x="659" y="106"/>
                  <a:pt x="659" y="235"/>
                </a:cubicBezTo>
                <a:lnTo>
                  <a:pt x="659" y="360"/>
                </a:lnTo>
                <a:lnTo>
                  <a:pt x="659" y="723"/>
                </a:lnTo>
                <a:lnTo>
                  <a:pt x="660" y="909"/>
                </a:lnTo>
                <a:cubicBezTo>
                  <a:pt x="660" y="1091"/>
                  <a:pt x="512" y="1238"/>
                  <a:pt x="330" y="12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" name="Freeform 108">
            <a:extLst>
              <a:ext uri="{FF2B5EF4-FFF2-40B4-BE49-F238E27FC236}">
                <a16:creationId xmlns:a16="http://schemas.microsoft.com/office/drawing/2014/main" id="{FE132720-527D-124B-B56D-1225A95E947E}"/>
              </a:ext>
            </a:extLst>
          </p:cNvPr>
          <p:cNvSpPr/>
          <p:nvPr/>
        </p:nvSpPr>
        <p:spPr>
          <a:xfrm>
            <a:off x="3298210" y="3978378"/>
            <a:ext cx="477360" cy="321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894">
                <a:moveTo>
                  <a:pt x="745" y="113"/>
                </a:moveTo>
                <a:close/>
                <a:moveTo>
                  <a:pt x="86" y="808"/>
                </a:moveTo>
                <a:lnTo>
                  <a:pt x="1241" y="808"/>
                </a:lnTo>
                <a:lnTo>
                  <a:pt x="1241" y="86"/>
                </a:lnTo>
                <a:lnTo>
                  <a:pt x="851" y="86"/>
                </a:lnTo>
                <a:lnTo>
                  <a:pt x="824" y="148"/>
                </a:lnTo>
                <a:cubicBezTo>
                  <a:pt x="814" y="170"/>
                  <a:pt x="792" y="184"/>
                  <a:pt x="769" y="184"/>
                </a:cubicBezTo>
                <a:lnTo>
                  <a:pt x="86" y="184"/>
                </a:lnTo>
                <a:close/>
                <a:moveTo>
                  <a:pt x="1261" y="894"/>
                </a:moveTo>
                <a:lnTo>
                  <a:pt x="66" y="894"/>
                </a:lnTo>
                <a:cubicBezTo>
                  <a:pt x="30" y="894"/>
                  <a:pt x="0" y="865"/>
                  <a:pt x="0" y="830"/>
                </a:cubicBezTo>
                <a:lnTo>
                  <a:pt x="0" y="167"/>
                </a:lnTo>
                <a:cubicBezTo>
                  <a:pt x="0" y="129"/>
                  <a:pt x="31" y="98"/>
                  <a:pt x="69" y="98"/>
                </a:cubicBezTo>
                <a:lnTo>
                  <a:pt x="752" y="97"/>
                </a:lnTo>
                <a:lnTo>
                  <a:pt x="780" y="36"/>
                </a:lnTo>
                <a:cubicBezTo>
                  <a:pt x="789" y="14"/>
                  <a:pt x="811" y="0"/>
                  <a:pt x="835" y="0"/>
                </a:cubicBezTo>
                <a:lnTo>
                  <a:pt x="1261" y="0"/>
                </a:lnTo>
                <a:cubicBezTo>
                  <a:pt x="1297" y="0"/>
                  <a:pt x="1327" y="29"/>
                  <a:pt x="1327" y="65"/>
                </a:cubicBezTo>
                <a:lnTo>
                  <a:pt x="1327" y="830"/>
                </a:lnTo>
                <a:cubicBezTo>
                  <a:pt x="1327" y="865"/>
                  <a:pt x="1297" y="894"/>
                  <a:pt x="1261" y="89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" name="Freeform 109">
            <a:extLst>
              <a:ext uri="{FF2B5EF4-FFF2-40B4-BE49-F238E27FC236}">
                <a16:creationId xmlns:a16="http://schemas.microsoft.com/office/drawing/2014/main" id="{BBC0471D-C7A5-2642-9B9F-F58C3E0EF6D8}"/>
              </a:ext>
            </a:extLst>
          </p:cNvPr>
          <p:cNvSpPr/>
          <p:nvPr/>
        </p:nvSpPr>
        <p:spPr>
          <a:xfrm>
            <a:off x="3357969" y="3978379"/>
            <a:ext cx="878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5" h="86">
                <a:moveTo>
                  <a:pt x="202" y="86"/>
                </a:moveTo>
                <a:lnTo>
                  <a:pt x="43" y="86"/>
                </a:lnTo>
                <a:cubicBezTo>
                  <a:pt x="20" y="86"/>
                  <a:pt x="0" y="67"/>
                  <a:pt x="0" y="43"/>
                </a:cubicBezTo>
                <a:cubicBezTo>
                  <a:pt x="0" y="19"/>
                  <a:pt x="20" y="0"/>
                  <a:pt x="43" y="0"/>
                </a:cubicBezTo>
                <a:lnTo>
                  <a:pt x="202" y="0"/>
                </a:lnTo>
                <a:cubicBezTo>
                  <a:pt x="226" y="0"/>
                  <a:pt x="245" y="19"/>
                  <a:pt x="245" y="43"/>
                </a:cubicBezTo>
                <a:cubicBezTo>
                  <a:pt x="245" y="67"/>
                  <a:pt x="226" y="86"/>
                  <a:pt x="202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" name="Freeform 110">
            <a:extLst>
              <a:ext uri="{FF2B5EF4-FFF2-40B4-BE49-F238E27FC236}">
                <a16:creationId xmlns:a16="http://schemas.microsoft.com/office/drawing/2014/main" id="{EFBD6B32-617B-664A-ACCC-9CD71C908675}"/>
              </a:ext>
            </a:extLst>
          </p:cNvPr>
          <p:cNvSpPr/>
          <p:nvPr/>
        </p:nvSpPr>
        <p:spPr>
          <a:xfrm>
            <a:off x="3616090" y="4034178"/>
            <a:ext cx="96840" cy="8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0" h="226">
                <a:moveTo>
                  <a:pt x="86" y="140"/>
                </a:moveTo>
                <a:lnTo>
                  <a:pt x="184" y="140"/>
                </a:lnTo>
                <a:lnTo>
                  <a:pt x="184" y="86"/>
                </a:lnTo>
                <a:lnTo>
                  <a:pt x="86" y="86"/>
                </a:lnTo>
                <a:close/>
                <a:moveTo>
                  <a:pt x="222" y="226"/>
                </a:moveTo>
                <a:lnTo>
                  <a:pt x="48" y="226"/>
                </a:lnTo>
                <a:cubicBezTo>
                  <a:pt x="21" y="226"/>
                  <a:pt x="0" y="206"/>
                  <a:pt x="0" y="181"/>
                </a:cubicBezTo>
                <a:lnTo>
                  <a:pt x="0" y="45"/>
                </a:lnTo>
                <a:cubicBezTo>
                  <a:pt x="0" y="20"/>
                  <a:pt x="21" y="0"/>
                  <a:pt x="48" y="0"/>
                </a:cubicBezTo>
                <a:lnTo>
                  <a:pt x="222" y="0"/>
                </a:lnTo>
                <a:cubicBezTo>
                  <a:pt x="249" y="0"/>
                  <a:pt x="270" y="20"/>
                  <a:pt x="270" y="45"/>
                </a:cubicBezTo>
                <a:lnTo>
                  <a:pt x="270" y="181"/>
                </a:lnTo>
                <a:cubicBezTo>
                  <a:pt x="270" y="206"/>
                  <a:pt x="249" y="226"/>
                  <a:pt x="222" y="2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" name="Freeform 111">
            <a:extLst>
              <a:ext uri="{FF2B5EF4-FFF2-40B4-BE49-F238E27FC236}">
                <a16:creationId xmlns:a16="http://schemas.microsoft.com/office/drawing/2014/main" id="{0827EFE9-47EA-0C4A-902B-16B907A0E843}"/>
              </a:ext>
            </a:extLst>
          </p:cNvPr>
          <p:cNvSpPr/>
          <p:nvPr/>
        </p:nvSpPr>
        <p:spPr>
          <a:xfrm>
            <a:off x="3427089" y="4068378"/>
            <a:ext cx="183240" cy="183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0" h="510">
                <a:moveTo>
                  <a:pt x="255" y="86"/>
                </a:moveTo>
                <a:cubicBezTo>
                  <a:pt x="162" y="86"/>
                  <a:pt x="86" y="162"/>
                  <a:pt x="86" y="255"/>
                </a:cubicBezTo>
                <a:cubicBezTo>
                  <a:pt x="86" y="348"/>
                  <a:pt x="162" y="424"/>
                  <a:pt x="255" y="424"/>
                </a:cubicBezTo>
                <a:cubicBezTo>
                  <a:pt x="349" y="424"/>
                  <a:pt x="424" y="348"/>
                  <a:pt x="424" y="255"/>
                </a:cubicBezTo>
                <a:cubicBezTo>
                  <a:pt x="424" y="162"/>
                  <a:pt x="349" y="86"/>
                  <a:pt x="255" y="86"/>
                </a:cubicBezTo>
                <a:close/>
                <a:moveTo>
                  <a:pt x="255" y="510"/>
                </a:moveTo>
                <a:cubicBezTo>
                  <a:pt x="115" y="510"/>
                  <a:pt x="0" y="396"/>
                  <a:pt x="0" y="255"/>
                </a:cubicBezTo>
                <a:cubicBezTo>
                  <a:pt x="0" y="114"/>
                  <a:pt x="115" y="0"/>
                  <a:pt x="255" y="0"/>
                </a:cubicBezTo>
                <a:cubicBezTo>
                  <a:pt x="396" y="0"/>
                  <a:pt x="510" y="114"/>
                  <a:pt x="510" y="255"/>
                </a:cubicBezTo>
                <a:cubicBezTo>
                  <a:pt x="510" y="396"/>
                  <a:pt x="396" y="510"/>
                  <a:pt x="255" y="5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" name="Freeform 112">
            <a:extLst>
              <a:ext uri="{FF2B5EF4-FFF2-40B4-BE49-F238E27FC236}">
                <a16:creationId xmlns:a16="http://schemas.microsoft.com/office/drawing/2014/main" id="{BC35D52C-6454-D344-97B0-FFFCA86F8147}"/>
              </a:ext>
            </a:extLst>
          </p:cNvPr>
          <p:cNvSpPr/>
          <p:nvPr/>
        </p:nvSpPr>
        <p:spPr>
          <a:xfrm>
            <a:off x="3963131" y="3958578"/>
            <a:ext cx="503280" cy="39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99" h="1091">
                <a:moveTo>
                  <a:pt x="675" y="451"/>
                </a:moveTo>
                <a:lnTo>
                  <a:pt x="761" y="451"/>
                </a:lnTo>
                <a:lnTo>
                  <a:pt x="761" y="687"/>
                </a:lnTo>
                <a:lnTo>
                  <a:pt x="675" y="687"/>
                </a:lnTo>
                <a:close/>
                <a:moveTo>
                  <a:pt x="589" y="788"/>
                </a:moveTo>
                <a:lnTo>
                  <a:pt x="485" y="788"/>
                </a:lnTo>
                <a:lnTo>
                  <a:pt x="485" y="303"/>
                </a:lnTo>
                <a:lnTo>
                  <a:pt x="589" y="303"/>
                </a:lnTo>
                <a:close/>
                <a:moveTo>
                  <a:pt x="89" y="1005"/>
                </a:moveTo>
                <a:lnTo>
                  <a:pt x="207" y="86"/>
                </a:lnTo>
                <a:lnTo>
                  <a:pt x="399" y="86"/>
                </a:lnTo>
                <a:lnTo>
                  <a:pt x="399" y="1005"/>
                </a:lnTo>
                <a:close/>
                <a:moveTo>
                  <a:pt x="1248" y="367"/>
                </a:moveTo>
                <a:lnTo>
                  <a:pt x="1313" y="367"/>
                </a:lnTo>
                <a:lnTo>
                  <a:pt x="1313" y="782"/>
                </a:lnTo>
                <a:lnTo>
                  <a:pt x="1248" y="782"/>
                </a:lnTo>
                <a:close/>
                <a:moveTo>
                  <a:pt x="847" y="443"/>
                </a:moveTo>
                <a:lnTo>
                  <a:pt x="1162" y="376"/>
                </a:lnTo>
                <a:lnTo>
                  <a:pt x="1162" y="771"/>
                </a:lnTo>
                <a:lnTo>
                  <a:pt x="847" y="697"/>
                </a:lnTo>
                <a:close/>
                <a:moveTo>
                  <a:pt x="1356" y="281"/>
                </a:moveTo>
                <a:lnTo>
                  <a:pt x="1205" y="281"/>
                </a:lnTo>
                <a:cubicBezTo>
                  <a:pt x="1204" y="281"/>
                  <a:pt x="1203" y="281"/>
                  <a:pt x="1201" y="281"/>
                </a:cubicBezTo>
                <a:lnTo>
                  <a:pt x="1200" y="281"/>
                </a:lnTo>
                <a:cubicBezTo>
                  <a:pt x="1199" y="281"/>
                  <a:pt x="1198" y="281"/>
                  <a:pt x="1196" y="281"/>
                </a:cubicBezTo>
                <a:lnTo>
                  <a:pt x="800" y="364"/>
                </a:lnTo>
                <a:lnTo>
                  <a:pt x="675" y="364"/>
                </a:lnTo>
                <a:lnTo>
                  <a:pt x="675" y="270"/>
                </a:lnTo>
                <a:cubicBezTo>
                  <a:pt x="675" y="240"/>
                  <a:pt x="654" y="217"/>
                  <a:pt x="627" y="217"/>
                </a:cubicBezTo>
                <a:lnTo>
                  <a:pt x="485" y="217"/>
                </a:lnTo>
                <a:lnTo>
                  <a:pt x="485" y="62"/>
                </a:lnTo>
                <a:cubicBezTo>
                  <a:pt x="485" y="51"/>
                  <a:pt x="483" y="41"/>
                  <a:pt x="479" y="32"/>
                </a:cubicBezTo>
                <a:cubicBezTo>
                  <a:pt x="471" y="12"/>
                  <a:pt x="454" y="0"/>
                  <a:pt x="434" y="0"/>
                </a:cubicBezTo>
                <a:lnTo>
                  <a:pt x="175" y="0"/>
                </a:lnTo>
                <a:cubicBezTo>
                  <a:pt x="155" y="0"/>
                  <a:pt x="138" y="12"/>
                  <a:pt x="130" y="32"/>
                </a:cubicBezTo>
                <a:cubicBezTo>
                  <a:pt x="126" y="40"/>
                  <a:pt x="124" y="49"/>
                  <a:pt x="124" y="58"/>
                </a:cubicBezTo>
                <a:lnTo>
                  <a:pt x="0" y="1023"/>
                </a:lnTo>
                <a:cubicBezTo>
                  <a:pt x="-2" y="1040"/>
                  <a:pt x="3" y="1058"/>
                  <a:pt x="15" y="1071"/>
                </a:cubicBezTo>
                <a:cubicBezTo>
                  <a:pt x="26" y="1084"/>
                  <a:pt x="43" y="1091"/>
                  <a:pt x="60" y="1091"/>
                </a:cubicBezTo>
                <a:lnTo>
                  <a:pt x="434" y="1091"/>
                </a:lnTo>
                <a:cubicBezTo>
                  <a:pt x="454" y="1091"/>
                  <a:pt x="471" y="1079"/>
                  <a:pt x="479" y="1059"/>
                </a:cubicBezTo>
                <a:cubicBezTo>
                  <a:pt x="483" y="1050"/>
                  <a:pt x="485" y="1040"/>
                  <a:pt x="485" y="1029"/>
                </a:cubicBezTo>
                <a:lnTo>
                  <a:pt x="485" y="874"/>
                </a:lnTo>
                <a:lnTo>
                  <a:pt x="627" y="874"/>
                </a:lnTo>
                <a:cubicBezTo>
                  <a:pt x="654" y="874"/>
                  <a:pt x="675" y="851"/>
                  <a:pt x="675" y="821"/>
                </a:cubicBezTo>
                <a:lnTo>
                  <a:pt x="675" y="774"/>
                </a:lnTo>
                <a:lnTo>
                  <a:pt x="799" y="774"/>
                </a:lnTo>
                <a:lnTo>
                  <a:pt x="1195" y="867"/>
                </a:lnTo>
                <a:cubicBezTo>
                  <a:pt x="1196" y="867"/>
                  <a:pt x="1196" y="867"/>
                  <a:pt x="1196" y="867"/>
                </a:cubicBezTo>
                <a:lnTo>
                  <a:pt x="1197" y="867"/>
                </a:lnTo>
                <a:cubicBezTo>
                  <a:pt x="1198" y="868"/>
                  <a:pt x="1200" y="868"/>
                  <a:pt x="1201" y="868"/>
                </a:cubicBezTo>
                <a:cubicBezTo>
                  <a:pt x="1202" y="868"/>
                  <a:pt x="1204" y="868"/>
                  <a:pt x="1205" y="868"/>
                </a:cubicBezTo>
                <a:lnTo>
                  <a:pt x="1206" y="868"/>
                </a:lnTo>
                <a:lnTo>
                  <a:pt x="1356" y="868"/>
                </a:lnTo>
                <a:cubicBezTo>
                  <a:pt x="1380" y="868"/>
                  <a:pt x="1399" y="849"/>
                  <a:pt x="1399" y="825"/>
                </a:cubicBezTo>
                <a:lnTo>
                  <a:pt x="1399" y="324"/>
                </a:lnTo>
                <a:cubicBezTo>
                  <a:pt x="1399" y="300"/>
                  <a:pt x="1380" y="281"/>
                  <a:pt x="1356" y="2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" name="Freeform 113">
            <a:extLst>
              <a:ext uri="{FF2B5EF4-FFF2-40B4-BE49-F238E27FC236}">
                <a16:creationId xmlns:a16="http://schemas.microsoft.com/office/drawing/2014/main" id="{6C99519A-C369-4542-9CED-E7F533EAE471}"/>
              </a:ext>
            </a:extLst>
          </p:cNvPr>
          <p:cNvSpPr/>
          <p:nvPr/>
        </p:nvSpPr>
        <p:spPr>
          <a:xfrm>
            <a:off x="4749731" y="3895578"/>
            <a:ext cx="366119" cy="475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8" h="1322">
                <a:moveTo>
                  <a:pt x="923" y="1100"/>
                </a:moveTo>
                <a:cubicBezTo>
                  <a:pt x="906" y="1165"/>
                  <a:pt x="857" y="1216"/>
                  <a:pt x="795" y="1235"/>
                </a:cubicBezTo>
                <a:cubicBezTo>
                  <a:pt x="777" y="1230"/>
                  <a:pt x="738" y="1212"/>
                  <a:pt x="714" y="1199"/>
                </a:cubicBezTo>
                <a:lnTo>
                  <a:pt x="828" y="895"/>
                </a:lnTo>
                <a:cubicBezTo>
                  <a:pt x="845" y="902"/>
                  <a:pt x="867" y="911"/>
                  <a:pt x="876" y="916"/>
                </a:cubicBezTo>
                <a:cubicBezTo>
                  <a:pt x="923" y="963"/>
                  <a:pt x="941" y="1034"/>
                  <a:pt x="923" y="1100"/>
                </a:cubicBezTo>
                <a:close/>
                <a:moveTo>
                  <a:pt x="195" y="895"/>
                </a:moveTo>
                <a:lnTo>
                  <a:pt x="309" y="1199"/>
                </a:lnTo>
                <a:cubicBezTo>
                  <a:pt x="284" y="1212"/>
                  <a:pt x="245" y="1230"/>
                  <a:pt x="227" y="1235"/>
                </a:cubicBezTo>
                <a:cubicBezTo>
                  <a:pt x="165" y="1216"/>
                  <a:pt x="116" y="1165"/>
                  <a:pt x="99" y="1100"/>
                </a:cubicBezTo>
                <a:cubicBezTo>
                  <a:pt x="96" y="1087"/>
                  <a:pt x="93" y="1074"/>
                  <a:pt x="93" y="1061"/>
                </a:cubicBezTo>
                <a:cubicBezTo>
                  <a:pt x="93" y="1048"/>
                  <a:pt x="93" y="1034"/>
                  <a:pt x="95" y="1019"/>
                </a:cubicBezTo>
                <a:cubicBezTo>
                  <a:pt x="101" y="980"/>
                  <a:pt x="119" y="944"/>
                  <a:pt x="147" y="916"/>
                </a:cubicBezTo>
                <a:cubicBezTo>
                  <a:pt x="155" y="911"/>
                  <a:pt x="177" y="902"/>
                  <a:pt x="195" y="895"/>
                </a:cubicBezTo>
                <a:close/>
                <a:moveTo>
                  <a:pt x="1005" y="929"/>
                </a:moveTo>
                <a:cubicBezTo>
                  <a:pt x="994" y="850"/>
                  <a:pt x="982" y="760"/>
                  <a:pt x="1001" y="681"/>
                </a:cubicBezTo>
                <a:cubicBezTo>
                  <a:pt x="1022" y="591"/>
                  <a:pt x="1024" y="499"/>
                  <a:pt x="1009" y="414"/>
                </a:cubicBezTo>
                <a:cubicBezTo>
                  <a:pt x="993" y="329"/>
                  <a:pt x="958" y="250"/>
                  <a:pt x="908" y="186"/>
                </a:cubicBezTo>
                <a:cubicBezTo>
                  <a:pt x="864" y="129"/>
                  <a:pt x="809" y="84"/>
                  <a:pt x="745" y="53"/>
                </a:cubicBezTo>
                <a:cubicBezTo>
                  <a:pt x="678" y="20"/>
                  <a:pt x="602" y="2"/>
                  <a:pt x="521" y="0"/>
                </a:cubicBezTo>
                <a:cubicBezTo>
                  <a:pt x="516" y="0"/>
                  <a:pt x="512" y="0"/>
                  <a:pt x="508" y="0"/>
                </a:cubicBezTo>
                <a:cubicBezTo>
                  <a:pt x="444" y="0"/>
                  <a:pt x="381" y="10"/>
                  <a:pt x="321" y="29"/>
                </a:cubicBezTo>
                <a:cubicBezTo>
                  <a:pt x="188" y="71"/>
                  <a:pt x="91" y="159"/>
                  <a:pt x="40" y="284"/>
                </a:cubicBezTo>
                <a:cubicBezTo>
                  <a:pt x="-4" y="393"/>
                  <a:pt x="-12" y="526"/>
                  <a:pt x="19" y="668"/>
                </a:cubicBezTo>
                <a:cubicBezTo>
                  <a:pt x="36" y="748"/>
                  <a:pt x="25" y="855"/>
                  <a:pt x="16" y="942"/>
                </a:cubicBezTo>
                <a:cubicBezTo>
                  <a:pt x="13" y="966"/>
                  <a:pt x="11" y="988"/>
                  <a:pt x="9" y="1009"/>
                </a:cubicBezTo>
                <a:cubicBezTo>
                  <a:pt x="7" y="1027"/>
                  <a:pt x="6" y="1045"/>
                  <a:pt x="6" y="1062"/>
                </a:cubicBezTo>
                <a:cubicBezTo>
                  <a:pt x="6" y="1063"/>
                  <a:pt x="6" y="1063"/>
                  <a:pt x="6" y="1063"/>
                </a:cubicBezTo>
                <a:cubicBezTo>
                  <a:pt x="6" y="1064"/>
                  <a:pt x="7" y="1065"/>
                  <a:pt x="7" y="1066"/>
                </a:cubicBezTo>
                <a:cubicBezTo>
                  <a:pt x="8" y="1085"/>
                  <a:pt x="11" y="1104"/>
                  <a:pt x="16" y="1123"/>
                </a:cubicBezTo>
                <a:cubicBezTo>
                  <a:pt x="42" y="1221"/>
                  <a:pt x="118" y="1296"/>
                  <a:pt x="215" y="1321"/>
                </a:cubicBezTo>
                <a:cubicBezTo>
                  <a:pt x="218" y="1322"/>
                  <a:pt x="221" y="1322"/>
                  <a:pt x="226" y="1322"/>
                </a:cubicBezTo>
                <a:cubicBezTo>
                  <a:pt x="238" y="1322"/>
                  <a:pt x="258" y="1318"/>
                  <a:pt x="306" y="1296"/>
                </a:cubicBezTo>
                <a:cubicBezTo>
                  <a:pt x="348" y="1277"/>
                  <a:pt x="376" y="1262"/>
                  <a:pt x="388" y="1249"/>
                </a:cubicBezTo>
                <a:cubicBezTo>
                  <a:pt x="406" y="1230"/>
                  <a:pt x="404" y="1210"/>
                  <a:pt x="402" y="1203"/>
                </a:cubicBezTo>
                <a:lnTo>
                  <a:pt x="401" y="1201"/>
                </a:lnTo>
                <a:lnTo>
                  <a:pt x="264" y="834"/>
                </a:lnTo>
                <a:cubicBezTo>
                  <a:pt x="259" y="820"/>
                  <a:pt x="247" y="809"/>
                  <a:pt x="232" y="805"/>
                </a:cubicBezTo>
                <a:cubicBezTo>
                  <a:pt x="220" y="802"/>
                  <a:pt x="203" y="800"/>
                  <a:pt x="152" y="820"/>
                </a:cubicBezTo>
                <a:cubicBezTo>
                  <a:pt x="135" y="826"/>
                  <a:pt x="122" y="832"/>
                  <a:pt x="112" y="837"/>
                </a:cubicBezTo>
                <a:cubicBezTo>
                  <a:pt x="116" y="773"/>
                  <a:pt x="115" y="708"/>
                  <a:pt x="103" y="650"/>
                </a:cubicBezTo>
                <a:cubicBezTo>
                  <a:pt x="76" y="525"/>
                  <a:pt x="82" y="409"/>
                  <a:pt x="120" y="316"/>
                </a:cubicBezTo>
                <a:cubicBezTo>
                  <a:pt x="161" y="215"/>
                  <a:pt x="237" y="146"/>
                  <a:pt x="347" y="111"/>
                </a:cubicBezTo>
                <a:cubicBezTo>
                  <a:pt x="399" y="95"/>
                  <a:pt x="453" y="86"/>
                  <a:pt x="508" y="86"/>
                </a:cubicBezTo>
                <a:cubicBezTo>
                  <a:pt x="512" y="86"/>
                  <a:pt x="515" y="86"/>
                  <a:pt x="519" y="86"/>
                </a:cubicBezTo>
                <a:cubicBezTo>
                  <a:pt x="654" y="89"/>
                  <a:pt x="765" y="142"/>
                  <a:pt x="840" y="238"/>
                </a:cubicBezTo>
                <a:cubicBezTo>
                  <a:pt x="882" y="292"/>
                  <a:pt x="911" y="358"/>
                  <a:pt x="924" y="430"/>
                </a:cubicBezTo>
                <a:cubicBezTo>
                  <a:pt x="938" y="503"/>
                  <a:pt x="935" y="583"/>
                  <a:pt x="917" y="662"/>
                </a:cubicBezTo>
                <a:cubicBezTo>
                  <a:pt x="903" y="719"/>
                  <a:pt x="903" y="779"/>
                  <a:pt x="908" y="835"/>
                </a:cubicBezTo>
                <a:cubicBezTo>
                  <a:pt x="898" y="830"/>
                  <a:pt x="885" y="825"/>
                  <a:pt x="871" y="820"/>
                </a:cubicBezTo>
                <a:cubicBezTo>
                  <a:pt x="819" y="800"/>
                  <a:pt x="802" y="802"/>
                  <a:pt x="790" y="805"/>
                </a:cubicBezTo>
                <a:cubicBezTo>
                  <a:pt x="775" y="809"/>
                  <a:pt x="763" y="820"/>
                  <a:pt x="758" y="834"/>
                </a:cubicBezTo>
                <a:lnTo>
                  <a:pt x="622" y="1199"/>
                </a:lnTo>
                <a:lnTo>
                  <a:pt x="621" y="1201"/>
                </a:lnTo>
                <a:lnTo>
                  <a:pt x="621" y="1203"/>
                </a:lnTo>
                <a:cubicBezTo>
                  <a:pt x="619" y="1210"/>
                  <a:pt x="616" y="1230"/>
                  <a:pt x="634" y="1249"/>
                </a:cubicBezTo>
                <a:cubicBezTo>
                  <a:pt x="647" y="1262"/>
                  <a:pt x="674" y="1277"/>
                  <a:pt x="716" y="1296"/>
                </a:cubicBezTo>
                <a:cubicBezTo>
                  <a:pt x="764" y="1318"/>
                  <a:pt x="785" y="1322"/>
                  <a:pt x="797" y="1322"/>
                </a:cubicBezTo>
                <a:cubicBezTo>
                  <a:pt x="801" y="1322"/>
                  <a:pt x="805" y="1322"/>
                  <a:pt x="808" y="1321"/>
                </a:cubicBezTo>
                <a:cubicBezTo>
                  <a:pt x="904" y="1296"/>
                  <a:pt x="980" y="1221"/>
                  <a:pt x="1006" y="1123"/>
                </a:cubicBezTo>
                <a:cubicBezTo>
                  <a:pt x="1013" y="1097"/>
                  <a:pt x="1016" y="1072"/>
                  <a:pt x="1016" y="1046"/>
                </a:cubicBezTo>
                <a:lnTo>
                  <a:pt x="1016" y="1045"/>
                </a:lnTo>
                <a:cubicBezTo>
                  <a:pt x="1016" y="1011"/>
                  <a:pt x="1011" y="971"/>
                  <a:pt x="1005" y="9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" name="Freeform 114">
            <a:extLst>
              <a:ext uri="{FF2B5EF4-FFF2-40B4-BE49-F238E27FC236}">
                <a16:creationId xmlns:a16="http://schemas.microsoft.com/office/drawing/2014/main" id="{9A652BED-5F7D-9F42-8293-22F9AE7ECB9E}"/>
              </a:ext>
            </a:extLst>
          </p:cNvPr>
          <p:cNvSpPr/>
          <p:nvPr/>
        </p:nvSpPr>
        <p:spPr>
          <a:xfrm>
            <a:off x="5445250" y="3951378"/>
            <a:ext cx="23004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0" h="1013">
                <a:moveTo>
                  <a:pt x="554" y="882"/>
                </a:moveTo>
                <a:lnTo>
                  <a:pt x="239" y="641"/>
                </a:lnTo>
                <a:lnTo>
                  <a:pt x="239" y="361"/>
                </a:lnTo>
                <a:lnTo>
                  <a:pt x="554" y="128"/>
                </a:lnTo>
                <a:close/>
                <a:moveTo>
                  <a:pt x="153" y="619"/>
                </a:moveTo>
                <a:lnTo>
                  <a:pt x="86" y="619"/>
                </a:lnTo>
                <a:lnTo>
                  <a:pt x="86" y="382"/>
                </a:lnTo>
                <a:lnTo>
                  <a:pt x="153" y="382"/>
                </a:lnTo>
                <a:close/>
                <a:moveTo>
                  <a:pt x="616" y="5"/>
                </a:moveTo>
                <a:cubicBezTo>
                  <a:pt x="602" y="-3"/>
                  <a:pt x="584" y="-1"/>
                  <a:pt x="571" y="8"/>
                </a:cubicBezTo>
                <a:lnTo>
                  <a:pt x="182" y="296"/>
                </a:lnTo>
                <a:lnTo>
                  <a:pt x="45" y="296"/>
                </a:lnTo>
                <a:cubicBezTo>
                  <a:pt x="29" y="296"/>
                  <a:pt x="14" y="306"/>
                  <a:pt x="7" y="321"/>
                </a:cubicBezTo>
                <a:lnTo>
                  <a:pt x="4" y="326"/>
                </a:lnTo>
                <a:cubicBezTo>
                  <a:pt x="1" y="332"/>
                  <a:pt x="0" y="338"/>
                  <a:pt x="0" y="345"/>
                </a:cubicBezTo>
                <a:lnTo>
                  <a:pt x="0" y="657"/>
                </a:lnTo>
                <a:cubicBezTo>
                  <a:pt x="0" y="663"/>
                  <a:pt x="1" y="670"/>
                  <a:pt x="4" y="676"/>
                </a:cubicBezTo>
                <a:lnTo>
                  <a:pt x="7" y="681"/>
                </a:lnTo>
                <a:cubicBezTo>
                  <a:pt x="14" y="696"/>
                  <a:pt x="29" y="705"/>
                  <a:pt x="45" y="705"/>
                </a:cubicBezTo>
                <a:lnTo>
                  <a:pt x="181" y="705"/>
                </a:lnTo>
                <a:lnTo>
                  <a:pt x="571" y="1004"/>
                </a:lnTo>
                <a:cubicBezTo>
                  <a:pt x="579" y="1010"/>
                  <a:pt x="588" y="1013"/>
                  <a:pt x="597" y="1013"/>
                </a:cubicBezTo>
                <a:cubicBezTo>
                  <a:pt x="603" y="1013"/>
                  <a:pt x="610" y="1011"/>
                  <a:pt x="616" y="1008"/>
                </a:cubicBezTo>
                <a:cubicBezTo>
                  <a:pt x="631" y="1001"/>
                  <a:pt x="640" y="986"/>
                  <a:pt x="640" y="970"/>
                </a:cubicBezTo>
                <a:lnTo>
                  <a:pt x="640" y="43"/>
                </a:lnTo>
                <a:cubicBezTo>
                  <a:pt x="640" y="27"/>
                  <a:pt x="631" y="12"/>
                  <a:pt x="616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" name="Freeform 115">
            <a:extLst>
              <a:ext uri="{FF2B5EF4-FFF2-40B4-BE49-F238E27FC236}">
                <a16:creationId xmlns:a16="http://schemas.microsoft.com/office/drawing/2014/main" id="{9294F68D-9C2E-164B-A9AD-95D63BFABD94}"/>
              </a:ext>
            </a:extLst>
          </p:cNvPr>
          <p:cNvSpPr/>
          <p:nvPr/>
        </p:nvSpPr>
        <p:spPr>
          <a:xfrm>
            <a:off x="1205530" y="4609459"/>
            <a:ext cx="477360" cy="45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1267">
                <a:moveTo>
                  <a:pt x="136" y="525"/>
                </a:moveTo>
                <a:lnTo>
                  <a:pt x="378" y="760"/>
                </a:lnTo>
                <a:cubicBezTo>
                  <a:pt x="392" y="774"/>
                  <a:pt x="398" y="793"/>
                  <a:pt x="395" y="813"/>
                </a:cubicBezTo>
                <a:lnTo>
                  <a:pt x="339" y="1145"/>
                </a:lnTo>
                <a:lnTo>
                  <a:pt x="637" y="988"/>
                </a:lnTo>
                <a:cubicBezTo>
                  <a:pt x="654" y="978"/>
                  <a:pt x="675" y="978"/>
                  <a:pt x="693" y="988"/>
                </a:cubicBezTo>
                <a:lnTo>
                  <a:pt x="991" y="1144"/>
                </a:lnTo>
                <a:lnTo>
                  <a:pt x="934" y="812"/>
                </a:lnTo>
                <a:cubicBezTo>
                  <a:pt x="930" y="792"/>
                  <a:pt x="937" y="772"/>
                  <a:pt x="951" y="758"/>
                </a:cubicBezTo>
                <a:lnTo>
                  <a:pt x="1192" y="522"/>
                </a:lnTo>
                <a:lnTo>
                  <a:pt x="858" y="475"/>
                </a:lnTo>
                <a:cubicBezTo>
                  <a:pt x="838" y="472"/>
                  <a:pt x="821" y="460"/>
                  <a:pt x="812" y="442"/>
                </a:cubicBezTo>
                <a:lnTo>
                  <a:pt x="663" y="140"/>
                </a:lnTo>
                <a:lnTo>
                  <a:pt x="514" y="443"/>
                </a:lnTo>
                <a:cubicBezTo>
                  <a:pt x="505" y="460"/>
                  <a:pt x="489" y="473"/>
                  <a:pt x="469" y="476"/>
                </a:cubicBezTo>
                <a:close/>
                <a:moveTo>
                  <a:pt x="282" y="1267"/>
                </a:moveTo>
                <a:cubicBezTo>
                  <a:pt x="273" y="1267"/>
                  <a:pt x="264" y="1264"/>
                  <a:pt x="257" y="1259"/>
                </a:cubicBezTo>
                <a:cubicBezTo>
                  <a:pt x="243" y="1249"/>
                  <a:pt x="237" y="1233"/>
                  <a:pt x="239" y="1217"/>
                </a:cubicBezTo>
                <a:lnTo>
                  <a:pt x="308" y="812"/>
                </a:lnTo>
                <a:lnTo>
                  <a:pt x="13" y="526"/>
                </a:lnTo>
                <a:cubicBezTo>
                  <a:pt x="1" y="515"/>
                  <a:pt x="-3" y="498"/>
                  <a:pt x="2" y="482"/>
                </a:cubicBezTo>
                <a:cubicBezTo>
                  <a:pt x="7" y="467"/>
                  <a:pt x="21" y="455"/>
                  <a:pt x="37" y="453"/>
                </a:cubicBezTo>
                <a:lnTo>
                  <a:pt x="443" y="393"/>
                </a:lnTo>
                <a:lnTo>
                  <a:pt x="624" y="24"/>
                </a:lnTo>
                <a:cubicBezTo>
                  <a:pt x="631" y="9"/>
                  <a:pt x="646" y="0"/>
                  <a:pt x="662" y="0"/>
                </a:cubicBezTo>
                <a:cubicBezTo>
                  <a:pt x="679" y="0"/>
                  <a:pt x="694" y="9"/>
                  <a:pt x="701" y="24"/>
                </a:cubicBezTo>
                <a:lnTo>
                  <a:pt x="884" y="392"/>
                </a:lnTo>
                <a:lnTo>
                  <a:pt x="1290" y="450"/>
                </a:lnTo>
                <a:cubicBezTo>
                  <a:pt x="1306" y="452"/>
                  <a:pt x="1320" y="463"/>
                  <a:pt x="1325" y="479"/>
                </a:cubicBezTo>
                <a:cubicBezTo>
                  <a:pt x="1330" y="494"/>
                  <a:pt x="1326" y="511"/>
                  <a:pt x="1314" y="523"/>
                </a:cubicBezTo>
                <a:lnTo>
                  <a:pt x="1021" y="810"/>
                </a:lnTo>
                <a:lnTo>
                  <a:pt x="1091" y="1215"/>
                </a:lnTo>
                <a:cubicBezTo>
                  <a:pt x="1094" y="1231"/>
                  <a:pt x="1087" y="1247"/>
                  <a:pt x="1074" y="1257"/>
                </a:cubicBezTo>
                <a:cubicBezTo>
                  <a:pt x="1061" y="1267"/>
                  <a:pt x="1043" y="1268"/>
                  <a:pt x="1029" y="1260"/>
                </a:cubicBezTo>
                <a:lnTo>
                  <a:pt x="665" y="1070"/>
                </a:lnTo>
                <a:lnTo>
                  <a:pt x="302" y="1262"/>
                </a:lnTo>
                <a:cubicBezTo>
                  <a:pt x="296" y="1265"/>
                  <a:pt x="289" y="1267"/>
                  <a:pt x="282" y="12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" name="Freeform 116">
            <a:extLst>
              <a:ext uri="{FF2B5EF4-FFF2-40B4-BE49-F238E27FC236}">
                <a16:creationId xmlns:a16="http://schemas.microsoft.com/office/drawing/2014/main" id="{B9823241-1373-9847-965B-4D22570B2801}"/>
              </a:ext>
            </a:extLst>
          </p:cNvPr>
          <p:cNvSpPr/>
          <p:nvPr/>
        </p:nvSpPr>
        <p:spPr>
          <a:xfrm>
            <a:off x="2011930" y="4660578"/>
            <a:ext cx="295920" cy="29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23" h="817">
                <a:moveTo>
                  <a:pt x="149" y="548"/>
                </a:moveTo>
                <a:lnTo>
                  <a:pt x="415" y="283"/>
                </a:lnTo>
                <a:lnTo>
                  <a:pt x="546" y="413"/>
                </a:lnTo>
                <a:lnTo>
                  <a:pt x="283" y="680"/>
                </a:lnTo>
                <a:lnTo>
                  <a:pt x="104" y="717"/>
                </a:lnTo>
                <a:close/>
                <a:moveTo>
                  <a:pt x="594" y="104"/>
                </a:moveTo>
                <a:lnTo>
                  <a:pt x="720" y="237"/>
                </a:lnTo>
                <a:lnTo>
                  <a:pt x="606" y="352"/>
                </a:lnTo>
                <a:lnTo>
                  <a:pt x="476" y="222"/>
                </a:lnTo>
                <a:close/>
                <a:moveTo>
                  <a:pt x="44" y="817"/>
                </a:moveTo>
                <a:cubicBezTo>
                  <a:pt x="47" y="817"/>
                  <a:pt x="50" y="817"/>
                  <a:pt x="53" y="816"/>
                </a:cubicBezTo>
                <a:lnTo>
                  <a:pt x="313" y="761"/>
                </a:lnTo>
                <a:cubicBezTo>
                  <a:pt x="321" y="759"/>
                  <a:pt x="328" y="755"/>
                  <a:pt x="334" y="749"/>
                </a:cubicBezTo>
                <a:lnTo>
                  <a:pt x="811" y="267"/>
                </a:lnTo>
                <a:cubicBezTo>
                  <a:pt x="827" y="251"/>
                  <a:pt x="827" y="224"/>
                  <a:pt x="811" y="208"/>
                </a:cubicBezTo>
                <a:lnTo>
                  <a:pt x="626" y="13"/>
                </a:lnTo>
                <a:cubicBezTo>
                  <a:pt x="618" y="5"/>
                  <a:pt x="607" y="0"/>
                  <a:pt x="595" y="0"/>
                </a:cubicBezTo>
                <a:cubicBezTo>
                  <a:pt x="584" y="0"/>
                  <a:pt x="572" y="4"/>
                  <a:pt x="564" y="12"/>
                </a:cubicBezTo>
                <a:lnTo>
                  <a:pt x="80" y="495"/>
                </a:lnTo>
                <a:cubicBezTo>
                  <a:pt x="75" y="501"/>
                  <a:pt x="71" y="507"/>
                  <a:pt x="69" y="515"/>
                </a:cubicBezTo>
                <a:lnTo>
                  <a:pt x="2" y="763"/>
                </a:lnTo>
                <a:cubicBezTo>
                  <a:pt x="-2" y="777"/>
                  <a:pt x="2" y="792"/>
                  <a:pt x="13" y="803"/>
                </a:cubicBezTo>
                <a:cubicBezTo>
                  <a:pt x="21" y="812"/>
                  <a:pt x="32" y="817"/>
                  <a:pt x="44" y="8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" name="Freeform 117">
            <a:extLst>
              <a:ext uri="{FF2B5EF4-FFF2-40B4-BE49-F238E27FC236}">
                <a16:creationId xmlns:a16="http://schemas.microsoft.com/office/drawing/2014/main" id="{7AE516E8-2664-AA44-8E73-E25CDB56CEDE}"/>
              </a:ext>
            </a:extLst>
          </p:cNvPr>
          <p:cNvSpPr/>
          <p:nvPr/>
        </p:nvSpPr>
        <p:spPr>
          <a:xfrm>
            <a:off x="1959370" y="4978098"/>
            <a:ext cx="364679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4" h="86">
                <a:moveTo>
                  <a:pt x="971" y="0"/>
                </a:moveTo>
                <a:lnTo>
                  <a:pt x="43" y="0"/>
                </a:lnTo>
                <a:cubicBezTo>
                  <a:pt x="20" y="0"/>
                  <a:pt x="0" y="20"/>
                  <a:pt x="0" y="43"/>
                </a:cubicBezTo>
                <a:cubicBezTo>
                  <a:pt x="0" y="67"/>
                  <a:pt x="20" y="86"/>
                  <a:pt x="43" y="86"/>
                </a:cubicBezTo>
                <a:lnTo>
                  <a:pt x="971" y="86"/>
                </a:lnTo>
                <a:cubicBezTo>
                  <a:pt x="995" y="86"/>
                  <a:pt x="1014" y="67"/>
                  <a:pt x="1014" y="43"/>
                </a:cubicBezTo>
                <a:cubicBezTo>
                  <a:pt x="1014" y="20"/>
                  <a:pt x="995" y="0"/>
                  <a:pt x="97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" name="Freeform 118">
            <a:extLst>
              <a:ext uri="{FF2B5EF4-FFF2-40B4-BE49-F238E27FC236}">
                <a16:creationId xmlns:a16="http://schemas.microsoft.com/office/drawing/2014/main" id="{18CDE6D6-97D0-D145-88ED-2E223B54A10B}"/>
              </a:ext>
            </a:extLst>
          </p:cNvPr>
          <p:cNvSpPr/>
          <p:nvPr/>
        </p:nvSpPr>
        <p:spPr>
          <a:xfrm>
            <a:off x="2738411" y="4585337"/>
            <a:ext cx="201600" cy="332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1" h="924">
                <a:moveTo>
                  <a:pt x="143" y="143"/>
                </a:moveTo>
                <a:cubicBezTo>
                  <a:pt x="180" y="107"/>
                  <a:pt x="229" y="86"/>
                  <a:pt x="280" y="86"/>
                </a:cubicBezTo>
                <a:lnTo>
                  <a:pt x="281" y="86"/>
                </a:lnTo>
                <a:cubicBezTo>
                  <a:pt x="333" y="86"/>
                  <a:pt x="381" y="107"/>
                  <a:pt x="418" y="143"/>
                </a:cubicBezTo>
                <a:cubicBezTo>
                  <a:pt x="455" y="180"/>
                  <a:pt x="475" y="229"/>
                  <a:pt x="475" y="281"/>
                </a:cubicBezTo>
                <a:lnTo>
                  <a:pt x="475" y="434"/>
                </a:lnTo>
                <a:lnTo>
                  <a:pt x="475" y="447"/>
                </a:lnTo>
                <a:lnTo>
                  <a:pt x="475" y="448"/>
                </a:lnTo>
                <a:lnTo>
                  <a:pt x="475" y="644"/>
                </a:lnTo>
                <a:cubicBezTo>
                  <a:pt x="475" y="751"/>
                  <a:pt x="388" y="838"/>
                  <a:pt x="281" y="838"/>
                </a:cubicBezTo>
                <a:cubicBezTo>
                  <a:pt x="229" y="838"/>
                  <a:pt x="180" y="818"/>
                  <a:pt x="144" y="781"/>
                </a:cubicBezTo>
                <a:cubicBezTo>
                  <a:pt x="107" y="745"/>
                  <a:pt x="87" y="696"/>
                  <a:pt x="87" y="644"/>
                </a:cubicBezTo>
                <a:lnTo>
                  <a:pt x="87" y="442"/>
                </a:lnTo>
                <a:lnTo>
                  <a:pt x="87" y="435"/>
                </a:lnTo>
                <a:lnTo>
                  <a:pt x="87" y="434"/>
                </a:lnTo>
                <a:lnTo>
                  <a:pt x="86" y="280"/>
                </a:lnTo>
                <a:cubicBezTo>
                  <a:pt x="86" y="229"/>
                  <a:pt x="107" y="180"/>
                  <a:pt x="143" y="143"/>
                </a:cubicBezTo>
                <a:close/>
                <a:moveTo>
                  <a:pt x="1" y="440"/>
                </a:moveTo>
                <a:cubicBezTo>
                  <a:pt x="1" y="440"/>
                  <a:pt x="1" y="441"/>
                  <a:pt x="1" y="442"/>
                </a:cubicBezTo>
                <a:lnTo>
                  <a:pt x="1" y="644"/>
                </a:lnTo>
                <a:cubicBezTo>
                  <a:pt x="1" y="719"/>
                  <a:pt x="30" y="789"/>
                  <a:pt x="83" y="842"/>
                </a:cubicBezTo>
                <a:cubicBezTo>
                  <a:pt x="136" y="895"/>
                  <a:pt x="206" y="924"/>
                  <a:pt x="281" y="924"/>
                </a:cubicBezTo>
                <a:cubicBezTo>
                  <a:pt x="435" y="924"/>
                  <a:pt x="561" y="799"/>
                  <a:pt x="561" y="644"/>
                </a:cubicBezTo>
                <a:lnTo>
                  <a:pt x="561" y="448"/>
                </a:lnTo>
                <a:lnTo>
                  <a:pt x="561" y="435"/>
                </a:lnTo>
                <a:lnTo>
                  <a:pt x="561" y="434"/>
                </a:lnTo>
                <a:lnTo>
                  <a:pt x="561" y="281"/>
                </a:lnTo>
                <a:cubicBezTo>
                  <a:pt x="561" y="206"/>
                  <a:pt x="532" y="136"/>
                  <a:pt x="479" y="83"/>
                </a:cubicBezTo>
                <a:cubicBezTo>
                  <a:pt x="426" y="30"/>
                  <a:pt x="356" y="1"/>
                  <a:pt x="281" y="0"/>
                </a:cubicBezTo>
                <a:lnTo>
                  <a:pt x="280" y="0"/>
                </a:lnTo>
                <a:cubicBezTo>
                  <a:pt x="206" y="0"/>
                  <a:pt x="135" y="30"/>
                  <a:pt x="83" y="82"/>
                </a:cubicBezTo>
                <a:cubicBezTo>
                  <a:pt x="30" y="135"/>
                  <a:pt x="1" y="205"/>
                  <a:pt x="0" y="280"/>
                </a:cubicBezTo>
                <a:lnTo>
                  <a:pt x="1" y="43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" name="Freeform 119">
            <a:extLst>
              <a:ext uri="{FF2B5EF4-FFF2-40B4-BE49-F238E27FC236}">
                <a16:creationId xmlns:a16="http://schemas.microsoft.com/office/drawing/2014/main" id="{DE7B9A02-8CBC-5C4D-A660-E5F3A1573DF1}"/>
              </a:ext>
            </a:extLst>
          </p:cNvPr>
          <p:cNvSpPr/>
          <p:nvPr/>
        </p:nvSpPr>
        <p:spPr>
          <a:xfrm>
            <a:off x="2676131" y="4803498"/>
            <a:ext cx="326160" cy="260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7" h="724">
                <a:moveTo>
                  <a:pt x="907" y="44"/>
                </a:moveTo>
                <a:cubicBezTo>
                  <a:pt x="907" y="20"/>
                  <a:pt x="888" y="0"/>
                  <a:pt x="864" y="0"/>
                </a:cubicBezTo>
                <a:cubicBezTo>
                  <a:pt x="841" y="0"/>
                  <a:pt x="821" y="20"/>
                  <a:pt x="821" y="44"/>
                </a:cubicBezTo>
                <a:cubicBezTo>
                  <a:pt x="821" y="246"/>
                  <a:pt x="656" y="411"/>
                  <a:pt x="454" y="411"/>
                </a:cubicBezTo>
                <a:cubicBezTo>
                  <a:pt x="251" y="411"/>
                  <a:pt x="86" y="246"/>
                  <a:pt x="86" y="44"/>
                </a:cubicBezTo>
                <a:cubicBezTo>
                  <a:pt x="86" y="20"/>
                  <a:pt x="67" y="0"/>
                  <a:pt x="43" y="0"/>
                </a:cubicBezTo>
                <a:cubicBezTo>
                  <a:pt x="19" y="0"/>
                  <a:pt x="0" y="20"/>
                  <a:pt x="0" y="44"/>
                </a:cubicBezTo>
                <a:cubicBezTo>
                  <a:pt x="0" y="279"/>
                  <a:pt x="181" y="473"/>
                  <a:pt x="411" y="495"/>
                </a:cubicBezTo>
                <a:lnTo>
                  <a:pt x="411" y="637"/>
                </a:lnTo>
                <a:lnTo>
                  <a:pt x="285" y="637"/>
                </a:lnTo>
                <a:cubicBezTo>
                  <a:pt x="261" y="637"/>
                  <a:pt x="242" y="656"/>
                  <a:pt x="242" y="680"/>
                </a:cubicBezTo>
                <a:cubicBezTo>
                  <a:pt x="242" y="704"/>
                  <a:pt x="261" y="723"/>
                  <a:pt x="285" y="723"/>
                </a:cubicBezTo>
                <a:lnTo>
                  <a:pt x="446" y="723"/>
                </a:lnTo>
                <a:cubicBezTo>
                  <a:pt x="448" y="723"/>
                  <a:pt x="451" y="724"/>
                  <a:pt x="454" y="724"/>
                </a:cubicBezTo>
                <a:cubicBezTo>
                  <a:pt x="457" y="724"/>
                  <a:pt x="459" y="723"/>
                  <a:pt x="462" y="723"/>
                </a:cubicBezTo>
                <a:lnTo>
                  <a:pt x="622" y="723"/>
                </a:lnTo>
                <a:cubicBezTo>
                  <a:pt x="646" y="723"/>
                  <a:pt x="665" y="704"/>
                  <a:pt x="665" y="680"/>
                </a:cubicBezTo>
                <a:cubicBezTo>
                  <a:pt x="665" y="656"/>
                  <a:pt x="646" y="637"/>
                  <a:pt x="622" y="637"/>
                </a:cubicBezTo>
                <a:lnTo>
                  <a:pt x="497" y="637"/>
                </a:lnTo>
                <a:lnTo>
                  <a:pt x="497" y="495"/>
                </a:lnTo>
                <a:cubicBezTo>
                  <a:pt x="727" y="473"/>
                  <a:pt x="907" y="279"/>
                  <a:pt x="907" y="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" name="Freeform 120">
            <a:extLst>
              <a:ext uri="{FF2B5EF4-FFF2-40B4-BE49-F238E27FC236}">
                <a16:creationId xmlns:a16="http://schemas.microsoft.com/office/drawing/2014/main" id="{6D030EAC-C79F-1940-91D9-5F1EE88879C7}"/>
              </a:ext>
            </a:extLst>
          </p:cNvPr>
          <p:cNvSpPr/>
          <p:nvPr/>
        </p:nvSpPr>
        <p:spPr>
          <a:xfrm>
            <a:off x="3326650" y="4587859"/>
            <a:ext cx="442080" cy="47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9" h="1323">
                <a:moveTo>
                  <a:pt x="565" y="109"/>
                </a:moveTo>
                <a:close/>
                <a:moveTo>
                  <a:pt x="737" y="1206"/>
                </a:moveTo>
                <a:cubicBezTo>
                  <a:pt x="755" y="1206"/>
                  <a:pt x="774" y="1208"/>
                  <a:pt x="792" y="1213"/>
                </a:cubicBezTo>
                <a:cubicBezTo>
                  <a:pt x="825" y="1221"/>
                  <a:pt x="873" y="1232"/>
                  <a:pt x="920" y="1236"/>
                </a:cubicBezTo>
                <a:cubicBezTo>
                  <a:pt x="988" y="1240"/>
                  <a:pt x="1008" y="1227"/>
                  <a:pt x="1013" y="1223"/>
                </a:cubicBezTo>
                <a:cubicBezTo>
                  <a:pt x="1030" y="1208"/>
                  <a:pt x="1035" y="1192"/>
                  <a:pt x="1032" y="1172"/>
                </a:cubicBezTo>
                <a:cubicBezTo>
                  <a:pt x="1029" y="1157"/>
                  <a:pt x="1021" y="1145"/>
                  <a:pt x="1020" y="1145"/>
                </a:cubicBezTo>
                <a:cubicBezTo>
                  <a:pt x="1012" y="1134"/>
                  <a:pt x="1010" y="1119"/>
                  <a:pt x="1014" y="1105"/>
                </a:cubicBezTo>
                <a:cubicBezTo>
                  <a:pt x="1019" y="1092"/>
                  <a:pt x="1030" y="1082"/>
                  <a:pt x="1044" y="1078"/>
                </a:cubicBezTo>
                <a:cubicBezTo>
                  <a:pt x="1079" y="1068"/>
                  <a:pt x="1102" y="1054"/>
                  <a:pt x="1106" y="1039"/>
                </a:cubicBezTo>
                <a:cubicBezTo>
                  <a:pt x="1112" y="1018"/>
                  <a:pt x="1088" y="983"/>
                  <a:pt x="1076" y="971"/>
                </a:cubicBezTo>
                <a:cubicBezTo>
                  <a:pt x="1065" y="959"/>
                  <a:pt x="1061" y="943"/>
                  <a:pt x="1065" y="928"/>
                </a:cubicBezTo>
                <a:cubicBezTo>
                  <a:pt x="1070" y="913"/>
                  <a:pt x="1082" y="902"/>
                  <a:pt x="1097" y="899"/>
                </a:cubicBezTo>
                <a:cubicBezTo>
                  <a:pt x="1099" y="898"/>
                  <a:pt x="1111" y="895"/>
                  <a:pt x="1123" y="886"/>
                </a:cubicBezTo>
                <a:cubicBezTo>
                  <a:pt x="1137" y="875"/>
                  <a:pt x="1143" y="861"/>
                  <a:pt x="1143" y="841"/>
                </a:cubicBezTo>
                <a:cubicBezTo>
                  <a:pt x="1143" y="834"/>
                  <a:pt x="1143" y="814"/>
                  <a:pt x="1093" y="787"/>
                </a:cubicBezTo>
                <a:cubicBezTo>
                  <a:pt x="1079" y="779"/>
                  <a:pt x="1070" y="765"/>
                  <a:pt x="1070" y="749"/>
                </a:cubicBezTo>
                <a:cubicBezTo>
                  <a:pt x="1070" y="733"/>
                  <a:pt x="1079" y="719"/>
                  <a:pt x="1092" y="711"/>
                </a:cubicBezTo>
                <a:cubicBezTo>
                  <a:pt x="1109" y="702"/>
                  <a:pt x="1133" y="681"/>
                  <a:pt x="1134" y="666"/>
                </a:cubicBezTo>
                <a:cubicBezTo>
                  <a:pt x="1140" y="605"/>
                  <a:pt x="1117" y="601"/>
                  <a:pt x="1099" y="598"/>
                </a:cubicBezTo>
                <a:cubicBezTo>
                  <a:pt x="1059" y="591"/>
                  <a:pt x="1022" y="591"/>
                  <a:pt x="985" y="590"/>
                </a:cubicBezTo>
                <a:cubicBezTo>
                  <a:pt x="911" y="589"/>
                  <a:pt x="834" y="587"/>
                  <a:pt x="757" y="532"/>
                </a:cubicBezTo>
                <a:cubicBezTo>
                  <a:pt x="709" y="497"/>
                  <a:pt x="719" y="422"/>
                  <a:pt x="730" y="343"/>
                </a:cubicBezTo>
                <a:cubicBezTo>
                  <a:pt x="737" y="293"/>
                  <a:pt x="745" y="232"/>
                  <a:pt x="733" y="207"/>
                </a:cubicBezTo>
                <a:cubicBezTo>
                  <a:pt x="692" y="125"/>
                  <a:pt x="641" y="80"/>
                  <a:pt x="598" y="87"/>
                </a:cubicBezTo>
                <a:cubicBezTo>
                  <a:pt x="577" y="90"/>
                  <a:pt x="566" y="103"/>
                  <a:pt x="565" y="109"/>
                </a:cubicBezTo>
                <a:cubicBezTo>
                  <a:pt x="567" y="117"/>
                  <a:pt x="569" y="124"/>
                  <a:pt x="572" y="131"/>
                </a:cubicBezTo>
                <a:cubicBezTo>
                  <a:pt x="583" y="163"/>
                  <a:pt x="596" y="198"/>
                  <a:pt x="595" y="341"/>
                </a:cubicBezTo>
                <a:cubicBezTo>
                  <a:pt x="595" y="369"/>
                  <a:pt x="582" y="416"/>
                  <a:pt x="484" y="534"/>
                </a:cubicBezTo>
                <a:cubicBezTo>
                  <a:pt x="433" y="595"/>
                  <a:pt x="383" y="647"/>
                  <a:pt x="380" y="649"/>
                </a:cubicBezTo>
                <a:cubicBezTo>
                  <a:pt x="371" y="659"/>
                  <a:pt x="359" y="663"/>
                  <a:pt x="346" y="662"/>
                </a:cubicBezTo>
                <a:lnTo>
                  <a:pt x="167" y="648"/>
                </a:lnTo>
                <a:cubicBezTo>
                  <a:pt x="160" y="647"/>
                  <a:pt x="153" y="650"/>
                  <a:pt x="148" y="655"/>
                </a:cubicBezTo>
                <a:cubicBezTo>
                  <a:pt x="125" y="680"/>
                  <a:pt x="86" y="745"/>
                  <a:pt x="86" y="890"/>
                </a:cubicBezTo>
                <a:cubicBezTo>
                  <a:pt x="86" y="985"/>
                  <a:pt x="105" y="1058"/>
                  <a:pt x="141" y="1102"/>
                </a:cubicBezTo>
                <a:cubicBezTo>
                  <a:pt x="164" y="1129"/>
                  <a:pt x="200" y="1140"/>
                  <a:pt x="234" y="1130"/>
                </a:cubicBezTo>
                <a:cubicBezTo>
                  <a:pt x="247" y="1127"/>
                  <a:pt x="261" y="1123"/>
                  <a:pt x="276" y="1118"/>
                </a:cubicBezTo>
                <a:cubicBezTo>
                  <a:pt x="297" y="1112"/>
                  <a:pt x="335" y="1104"/>
                  <a:pt x="361" y="1100"/>
                </a:cubicBezTo>
                <a:cubicBezTo>
                  <a:pt x="378" y="1097"/>
                  <a:pt x="392" y="1094"/>
                  <a:pt x="403" y="1093"/>
                </a:cubicBezTo>
                <a:cubicBezTo>
                  <a:pt x="421" y="1090"/>
                  <a:pt x="440" y="1088"/>
                  <a:pt x="456" y="1102"/>
                </a:cubicBezTo>
                <a:cubicBezTo>
                  <a:pt x="506" y="1147"/>
                  <a:pt x="564" y="1173"/>
                  <a:pt x="604" y="1187"/>
                </a:cubicBezTo>
                <a:cubicBezTo>
                  <a:pt x="653" y="1203"/>
                  <a:pt x="696" y="1209"/>
                  <a:pt x="716" y="1207"/>
                </a:cubicBezTo>
                <a:cubicBezTo>
                  <a:pt x="723" y="1207"/>
                  <a:pt x="730" y="1206"/>
                  <a:pt x="737" y="1206"/>
                </a:cubicBezTo>
                <a:close/>
                <a:moveTo>
                  <a:pt x="948" y="1323"/>
                </a:moveTo>
                <a:cubicBezTo>
                  <a:pt x="937" y="1323"/>
                  <a:pt x="926" y="1322"/>
                  <a:pt x="914" y="1321"/>
                </a:cubicBezTo>
                <a:cubicBezTo>
                  <a:pt x="861" y="1317"/>
                  <a:pt x="807" y="1306"/>
                  <a:pt x="771" y="1296"/>
                </a:cubicBezTo>
                <a:cubicBezTo>
                  <a:pt x="755" y="1293"/>
                  <a:pt x="740" y="1291"/>
                  <a:pt x="724" y="1293"/>
                </a:cubicBezTo>
                <a:cubicBezTo>
                  <a:pt x="719" y="1293"/>
                  <a:pt x="714" y="1293"/>
                  <a:pt x="708" y="1293"/>
                </a:cubicBezTo>
                <a:cubicBezTo>
                  <a:pt x="638" y="1293"/>
                  <a:pt x="510" y="1259"/>
                  <a:pt x="412" y="1178"/>
                </a:cubicBezTo>
                <a:cubicBezTo>
                  <a:pt x="385" y="1182"/>
                  <a:pt x="326" y="1194"/>
                  <a:pt x="300" y="1201"/>
                </a:cubicBezTo>
                <a:cubicBezTo>
                  <a:pt x="285" y="1205"/>
                  <a:pt x="271" y="1209"/>
                  <a:pt x="258" y="1213"/>
                </a:cubicBezTo>
                <a:cubicBezTo>
                  <a:pt x="190" y="1232"/>
                  <a:pt x="119" y="1210"/>
                  <a:pt x="75" y="1157"/>
                </a:cubicBezTo>
                <a:cubicBezTo>
                  <a:pt x="25" y="1096"/>
                  <a:pt x="0" y="1006"/>
                  <a:pt x="0" y="890"/>
                </a:cubicBezTo>
                <a:cubicBezTo>
                  <a:pt x="0" y="725"/>
                  <a:pt x="46" y="639"/>
                  <a:pt x="85" y="597"/>
                </a:cubicBezTo>
                <a:cubicBezTo>
                  <a:pt x="107" y="572"/>
                  <a:pt x="140" y="560"/>
                  <a:pt x="173" y="562"/>
                </a:cubicBezTo>
                <a:lnTo>
                  <a:pt x="332" y="575"/>
                </a:lnTo>
                <a:cubicBezTo>
                  <a:pt x="350" y="556"/>
                  <a:pt x="383" y="520"/>
                  <a:pt x="416" y="481"/>
                </a:cubicBezTo>
                <a:cubicBezTo>
                  <a:pt x="506" y="373"/>
                  <a:pt x="509" y="342"/>
                  <a:pt x="509" y="341"/>
                </a:cubicBezTo>
                <a:cubicBezTo>
                  <a:pt x="510" y="213"/>
                  <a:pt x="500" y="186"/>
                  <a:pt x="491" y="160"/>
                </a:cubicBezTo>
                <a:cubicBezTo>
                  <a:pt x="487" y="151"/>
                  <a:pt x="484" y="141"/>
                  <a:pt x="481" y="127"/>
                </a:cubicBezTo>
                <a:cubicBezTo>
                  <a:pt x="470" y="80"/>
                  <a:pt x="504" y="28"/>
                  <a:pt x="559" y="8"/>
                </a:cubicBezTo>
                <a:cubicBezTo>
                  <a:pt x="600" y="-7"/>
                  <a:pt x="646" y="-1"/>
                  <a:pt x="688" y="23"/>
                </a:cubicBezTo>
                <a:cubicBezTo>
                  <a:pt x="734" y="50"/>
                  <a:pt x="775" y="99"/>
                  <a:pt x="810" y="169"/>
                </a:cubicBezTo>
                <a:cubicBezTo>
                  <a:pt x="834" y="218"/>
                  <a:pt x="824" y="287"/>
                  <a:pt x="815" y="354"/>
                </a:cubicBezTo>
                <a:cubicBezTo>
                  <a:pt x="811" y="382"/>
                  <a:pt x="808" y="408"/>
                  <a:pt x="807" y="430"/>
                </a:cubicBezTo>
                <a:cubicBezTo>
                  <a:pt x="806" y="452"/>
                  <a:pt x="809" y="461"/>
                  <a:pt x="810" y="464"/>
                </a:cubicBezTo>
                <a:cubicBezTo>
                  <a:pt x="863" y="502"/>
                  <a:pt x="918" y="503"/>
                  <a:pt x="987" y="504"/>
                </a:cubicBezTo>
                <a:cubicBezTo>
                  <a:pt x="1024" y="505"/>
                  <a:pt x="1067" y="505"/>
                  <a:pt x="1113" y="513"/>
                </a:cubicBezTo>
                <a:cubicBezTo>
                  <a:pt x="1191" y="526"/>
                  <a:pt x="1229" y="583"/>
                  <a:pt x="1220" y="674"/>
                </a:cubicBezTo>
                <a:cubicBezTo>
                  <a:pt x="1217" y="703"/>
                  <a:pt x="1202" y="728"/>
                  <a:pt x="1185" y="746"/>
                </a:cubicBezTo>
                <a:cubicBezTo>
                  <a:pt x="1214" y="774"/>
                  <a:pt x="1229" y="806"/>
                  <a:pt x="1229" y="841"/>
                </a:cubicBezTo>
                <a:cubicBezTo>
                  <a:pt x="1229" y="897"/>
                  <a:pt x="1202" y="934"/>
                  <a:pt x="1171" y="957"/>
                </a:cubicBezTo>
                <a:cubicBezTo>
                  <a:pt x="1187" y="985"/>
                  <a:pt x="1200" y="1022"/>
                  <a:pt x="1189" y="1062"/>
                </a:cubicBezTo>
                <a:cubicBezTo>
                  <a:pt x="1180" y="1097"/>
                  <a:pt x="1154" y="1124"/>
                  <a:pt x="1113" y="1144"/>
                </a:cubicBezTo>
                <a:cubicBezTo>
                  <a:pt x="1114" y="1148"/>
                  <a:pt x="1115" y="1151"/>
                  <a:pt x="1116" y="1155"/>
                </a:cubicBezTo>
                <a:cubicBezTo>
                  <a:pt x="1126" y="1204"/>
                  <a:pt x="1110" y="1251"/>
                  <a:pt x="1071" y="1286"/>
                </a:cubicBezTo>
                <a:cubicBezTo>
                  <a:pt x="1045" y="1311"/>
                  <a:pt x="1004" y="1323"/>
                  <a:pt x="948" y="13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" name="Freeform 121">
            <a:extLst>
              <a:ext uri="{FF2B5EF4-FFF2-40B4-BE49-F238E27FC236}">
                <a16:creationId xmlns:a16="http://schemas.microsoft.com/office/drawing/2014/main" id="{A9DF774E-1181-BA42-8D58-034EF8523C9D}"/>
              </a:ext>
            </a:extLst>
          </p:cNvPr>
          <p:cNvSpPr/>
          <p:nvPr/>
        </p:nvSpPr>
        <p:spPr>
          <a:xfrm>
            <a:off x="4774210" y="6680538"/>
            <a:ext cx="315000" cy="47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76" h="1323">
                <a:moveTo>
                  <a:pt x="790" y="1190"/>
                </a:moveTo>
                <a:cubicBezTo>
                  <a:pt x="790" y="1216"/>
                  <a:pt x="769" y="1237"/>
                  <a:pt x="743" y="1237"/>
                </a:cubicBezTo>
                <a:lnTo>
                  <a:pt x="132" y="1237"/>
                </a:lnTo>
                <a:cubicBezTo>
                  <a:pt x="107" y="1237"/>
                  <a:pt x="86" y="1216"/>
                  <a:pt x="86" y="1190"/>
                </a:cubicBezTo>
                <a:lnTo>
                  <a:pt x="86" y="132"/>
                </a:lnTo>
                <a:cubicBezTo>
                  <a:pt x="86" y="107"/>
                  <a:pt x="107" y="86"/>
                  <a:pt x="132" y="86"/>
                </a:cubicBezTo>
                <a:lnTo>
                  <a:pt x="743" y="86"/>
                </a:lnTo>
                <a:cubicBezTo>
                  <a:pt x="769" y="86"/>
                  <a:pt x="790" y="107"/>
                  <a:pt x="790" y="132"/>
                </a:cubicBezTo>
                <a:close/>
                <a:moveTo>
                  <a:pt x="743" y="0"/>
                </a:moveTo>
                <a:lnTo>
                  <a:pt x="132" y="0"/>
                </a:lnTo>
                <a:cubicBezTo>
                  <a:pt x="59" y="0"/>
                  <a:pt x="0" y="59"/>
                  <a:pt x="0" y="132"/>
                </a:cubicBezTo>
                <a:lnTo>
                  <a:pt x="0" y="1190"/>
                </a:lnTo>
                <a:cubicBezTo>
                  <a:pt x="0" y="1263"/>
                  <a:pt x="59" y="1323"/>
                  <a:pt x="132" y="1323"/>
                </a:cubicBezTo>
                <a:lnTo>
                  <a:pt x="743" y="1323"/>
                </a:lnTo>
                <a:cubicBezTo>
                  <a:pt x="816" y="1323"/>
                  <a:pt x="876" y="1263"/>
                  <a:pt x="876" y="1190"/>
                </a:cubicBezTo>
                <a:lnTo>
                  <a:pt x="876" y="132"/>
                </a:lnTo>
                <a:cubicBezTo>
                  <a:pt x="876" y="59"/>
                  <a:pt x="816" y="0"/>
                  <a:pt x="74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" name="Freeform 122">
            <a:extLst>
              <a:ext uri="{FF2B5EF4-FFF2-40B4-BE49-F238E27FC236}">
                <a16:creationId xmlns:a16="http://schemas.microsoft.com/office/drawing/2014/main" id="{624E1EE9-99BE-5C41-AFF7-281BECADAF87}"/>
              </a:ext>
            </a:extLst>
          </p:cNvPr>
          <p:cNvSpPr/>
          <p:nvPr/>
        </p:nvSpPr>
        <p:spPr>
          <a:xfrm>
            <a:off x="4979410" y="7066818"/>
            <a:ext cx="3528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9" h="100">
                <a:moveTo>
                  <a:pt x="49" y="0"/>
                </a:moveTo>
                <a:cubicBezTo>
                  <a:pt x="22" y="0"/>
                  <a:pt x="0" y="22"/>
                  <a:pt x="0" y="50"/>
                </a:cubicBezTo>
                <a:cubicBezTo>
                  <a:pt x="0" y="77"/>
                  <a:pt x="22" y="100"/>
                  <a:pt x="49" y="100"/>
                </a:cubicBezTo>
                <a:cubicBezTo>
                  <a:pt x="77" y="100"/>
                  <a:pt x="99" y="77"/>
                  <a:pt x="99" y="50"/>
                </a:cubicBezTo>
                <a:cubicBezTo>
                  <a:pt x="99" y="22"/>
                  <a:pt x="77" y="0"/>
                  <a:pt x="4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" name="Freeform 123">
            <a:extLst>
              <a:ext uri="{FF2B5EF4-FFF2-40B4-BE49-F238E27FC236}">
                <a16:creationId xmlns:a16="http://schemas.microsoft.com/office/drawing/2014/main" id="{DA7E05A3-544E-0D40-852A-FA74EA9A2BC9}"/>
              </a:ext>
            </a:extLst>
          </p:cNvPr>
          <p:cNvSpPr/>
          <p:nvPr/>
        </p:nvSpPr>
        <p:spPr>
          <a:xfrm>
            <a:off x="4846930" y="7069337"/>
            <a:ext cx="1148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0" h="86">
                <a:moveTo>
                  <a:pt x="277" y="0"/>
                </a:move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6"/>
                  <a:pt x="43" y="86"/>
                </a:cubicBezTo>
                <a:lnTo>
                  <a:pt x="277" y="86"/>
                </a:lnTo>
                <a:cubicBezTo>
                  <a:pt x="301" y="86"/>
                  <a:pt x="320" y="66"/>
                  <a:pt x="320" y="43"/>
                </a:cubicBezTo>
                <a:cubicBezTo>
                  <a:pt x="320" y="19"/>
                  <a:pt x="301" y="0"/>
                  <a:pt x="27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" name="Freeform 124">
            <a:extLst>
              <a:ext uri="{FF2B5EF4-FFF2-40B4-BE49-F238E27FC236}">
                <a16:creationId xmlns:a16="http://schemas.microsoft.com/office/drawing/2014/main" id="{9A470ECE-9992-8547-833D-53B4343C7897}"/>
              </a:ext>
            </a:extLst>
          </p:cNvPr>
          <p:cNvSpPr/>
          <p:nvPr/>
        </p:nvSpPr>
        <p:spPr>
          <a:xfrm>
            <a:off x="4825689" y="6730218"/>
            <a:ext cx="209880" cy="10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4" h="291">
                <a:moveTo>
                  <a:pt x="60" y="43"/>
                </a:moveTo>
                <a:lnTo>
                  <a:pt x="524" y="43"/>
                </a:lnTo>
                <a:cubicBezTo>
                  <a:pt x="533" y="43"/>
                  <a:pt x="541" y="51"/>
                  <a:pt x="541" y="61"/>
                </a:cubicBezTo>
                <a:lnTo>
                  <a:pt x="541" y="231"/>
                </a:lnTo>
                <a:cubicBezTo>
                  <a:pt x="541" y="240"/>
                  <a:pt x="533" y="248"/>
                  <a:pt x="524" y="248"/>
                </a:cubicBezTo>
                <a:lnTo>
                  <a:pt x="60" y="248"/>
                </a:lnTo>
                <a:cubicBezTo>
                  <a:pt x="50" y="248"/>
                  <a:pt x="43" y="240"/>
                  <a:pt x="43" y="231"/>
                </a:cubicBezTo>
                <a:lnTo>
                  <a:pt x="43" y="61"/>
                </a:lnTo>
                <a:cubicBezTo>
                  <a:pt x="43" y="51"/>
                  <a:pt x="50" y="43"/>
                  <a:pt x="60" y="43"/>
                </a:cubicBezTo>
                <a:close/>
                <a:moveTo>
                  <a:pt x="17" y="291"/>
                </a:moveTo>
                <a:lnTo>
                  <a:pt x="567" y="291"/>
                </a:lnTo>
                <a:cubicBezTo>
                  <a:pt x="576" y="291"/>
                  <a:pt x="584" y="284"/>
                  <a:pt x="584" y="274"/>
                </a:cubicBezTo>
                <a:lnTo>
                  <a:pt x="584" y="18"/>
                </a:lnTo>
                <a:cubicBezTo>
                  <a:pt x="584" y="8"/>
                  <a:pt x="576" y="0"/>
                  <a:pt x="567" y="0"/>
                </a:cubicBez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274"/>
                </a:lnTo>
                <a:cubicBezTo>
                  <a:pt x="0" y="284"/>
                  <a:pt x="7" y="291"/>
                  <a:pt x="17" y="29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" name="Freeform 125">
            <a:extLst>
              <a:ext uri="{FF2B5EF4-FFF2-40B4-BE49-F238E27FC236}">
                <a16:creationId xmlns:a16="http://schemas.microsoft.com/office/drawing/2014/main" id="{1A71A003-69BD-BE44-A171-8959CC8913BD}"/>
              </a:ext>
            </a:extLst>
          </p:cNvPr>
          <p:cNvSpPr/>
          <p:nvPr/>
        </p:nvSpPr>
        <p:spPr>
          <a:xfrm>
            <a:off x="4979410" y="6984018"/>
            <a:ext cx="3528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9" h="100">
                <a:moveTo>
                  <a:pt x="49" y="0"/>
                </a:moveTo>
                <a:cubicBezTo>
                  <a:pt x="22" y="0"/>
                  <a:pt x="0" y="22"/>
                  <a:pt x="0" y="50"/>
                </a:cubicBezTo>
                <a:cubicBezTo>
                  <a:pt x="0" y="77"/>
                  <a:pt x="22" y="100"/>
                  <a:pt x="49" y="100"/>
                </a:cubicBezTo>
                <a:cubicBezTo>
                  <a:pt x="77" y="100"/>
                  <a:pt x="99" y="77"/>
                  <a:pt x="99" y="50"/>
                </a:cubicBezTo>
                <a:cubicBezTo>
                  <a:pt x="99" y="22"/>
                  <a:pt x="77" y="0"/>
                  <a:pt x="4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" name="Freeform 126">
            <a:extLst>
              <a:ext uri="{FF2B5EF4-FFF2-40B4-BE49-F238E27FC236}">
                <a16:creationId xmlns:a16="http://schemas.microsoft.com/office/drawing/2014/main" id="{B5BFD370-E94F-5242-B6B8-C2382C220582}"/>
              </a:ext>
            </a:extLst>
          </p:cNvPr>
          <p:cNvSpPr/>
          <p:nvPr/>
        </p:nvSpPr>
        <p:spPr>
          <a:xfrm>
            <a:off x="4979770" y="6927498"/>
            <a:ext cx="3564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0" h="100">
                <a:moveTo>
                  <a:pt x="50" y="0"/>
                </a:moveTo>
                <a:cubicBezTo>
                  <a:pt x="23" y="0"/>
                  <a:pt x="0" y="22"/>
                  <a:pt x="0" y="50"/>
                </a:cubicBezTo>
                <a:cubicBezTo>
                  <a:pt x="0" y="77"/>
                  <a:pt x="23" y="100"/>
                  <a:pt x="50" y="100"/>
                </a:cubicBezTo>
                <a:cubicBezTo>
                  <a:pt x="78" y="100"/>
                  <a:pt x="100" y="77"/>
                  <a:pt x="100" y="50"/>
                </a:cubicBezTo>
                <a:cubicBezTo>
                  <a:pt x="100" y="22"/>
                  <a:pt x="78" y="0"/>
                  <a:pt x="5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" name="Freeform 127">
            <a:extLst>
              <a:ext uri="{FF2B5EF4-FFF2-40B4-BE49-F238E27FC236}">
                <a16:creationId xmlns:a16="http://schemas.microsoft.com/office/drawing/2014/main" id="{6ED12E83-CF24-A747-BC5F-4FBC3716499D}"/>
              </a:ext>
            </a:extLst>
          </p:cNvPr>
          <p:cNvSpPr/>
          <p:nvPr/>
        </p:nvSpPr>
        <p:spPr>
          <a:xfrm>
            <a:off x="4913170" y="6927498"/>
            <a:ext cx="3528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9" h="100">
                <a:moveTo>
                  <a:pt x="49" y="100"/>
                </a:moveTo>
                <a:cubicBezTo>
                  <a:pt x="77" y="100"/>
                  <a:pt x="99" y="77"/>
                  <a:pt x="99" y="50"/>
                </a:cubicBezTo>
                <a:cubicBezTo>
                  <a:pt x="99" y="22"/>
                  <a:pt x="77" y="0"/>
                  <a:pt x="49" y="0"/>
                </a:cubicBezTo>
                <a:cubicBezTo>
                  <a:pt x="22" y="0"/>
                  <a:pt x="0" y="22"/>
                  <a:pt x="0" y="50"/>
                </a:cubicBezTo>
                <a:cubicBezTo>
                  <a:pt x="0" y="77"/>
                  <a:pt x="22" y="100"/>
                  <a:pt x="49" y="10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" name="Freeform 128">
            <a:extLst>
              <a:ext uri="{FF2B5EF4-FFF2-40B4-BE49-F238E27FC236}">
                <a16:creationId xmlns:a16="http://schemas.microsoft.com/office/drawing/2014/main" id="{AB0680FF-11ED-E74A-8EE1-F9BCE8236145}"/>
              </a:ext>
            </a:extLst>
          </p:cNvPr>
          <p:cNvSpPr/>
          <p:nvPr/>
        </p:nvSpPr>
        <p:spPr>
          <a:xfrm>
            <a:off x="4845130" y="6927498"/>
            <a:ext cx="3528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9" h="100">
                <a:moveTo>
                  <a:pt x="49" y="100"/>
                </a:moveTo>
                <a:cubicBezTo>
                  <a:pt x="77" y="100"/>
                  <a:pt x="99" y="77"/>
                  <a:pt x="99" y="50"/>
                </a:cubicBezTo>
                <a:cubicBezTo>
                  <a:pt x="99" y="22"/>
                  <a:pt x="77" y="0"/>
                  <a:pt x="49" y="0"/>
                </a:cubicBezTo>
                <a:cubicBezTo>
                  <a:pt x="22" y="0"/>
                  <a:pt x="0" y="22"/>
                  <a:pt x="0" y="50"/>
                </a:cubicBezTo>
                <a:cubicBezTo>
                  <a:pt x="0" y="77"/>
                  <a:pt x="22" y="100"/>
                  <a:pt x="49" y="10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" name="Freeform 129">
            <a:extLst>
              <a:ext uri="{FF2B5EF4-FFF2-40B4-BE49-F238E27FC236}">
                <a16:creationId xmlns:a16="http://schemas.microsoft.com/office/drawing/2014/main" id="{2F44D4B7-1B45-954C-8531-67FE47E5C25D}"/>
              </a:ext>
            </a:extLst>
          </p:cNvPr>
          <p:cNvSpPr/>
          <p:nvPr/>
        </p:nvSpPr>
        <p:spPr>
          <a:xfrm>
            <a:off x="4912810" y="6984018"/>
            <a:ext cx="3564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0" h="100">
                <a:moveTo>
                  <a:pt x="50" y="100"/>
                </a:moveTo>
                <a:cubicBezTo>
                  <a:pt x="78" y="100"/>
                  <a:pt x="100" y="77"/>
                  <a:pt x="100" y="50"/>
                </a:cubicBezTo>
                <a:cubicBezTo>
                  <a:pt x="100" y="22"/>
                  <a:pt x="78" y="0"/>
                  <a:pt x="50" y="0"/>
                </a:cubicBezTo>
                <a:cubicBezTo>
                  <a:pt x="23" y="0"/>
                  <a:pt x="0" y="22"/>
                  <a:pt x="0" y="50"/>
                </a:cubicBezTo>
                <a:cubicBezTo>
                  <a:pt x="0" y="77"/>
                  <a:pt x="23" y="100"/>
                  <a:pt x="50" y="10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" name="Freeform 130">
            <a:extLst>
              <a:ext uri="{FF2B5EF4-FFF2-40B4-BE49-F238E27FC236}">
                <a16:creationId xmlns:a16="http://schemas.microsoft.com/office/drawing/2014/main" id="{CE888D1D-50EB-2049-807A-1AC44CD37CBB}"/>
              </a:ext>
            </a:extLst>
          </p:cNvPr>
          <p:cNvSpPr/>
          <p:nvPr/>
        </p:nvSpPr>
        <p:spPr>
          <a:xfrm>
            <a:off x="4844770" y="6984018"/>
            <a:ext cx="3564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0" h="100">
                <a:moveTo>
                  <a:pt x="50" y="100"/>
                </a:moveTo>
                <a:cubicBezTo>
                  <a:pt x="78" y="100"/>
                  <a:pt x="100" y="77"/>
                  <a:pt x="100" y="50"/>
                </a:cubicBezTo>
                <a:cubicBezTo>
                  <a:pt x="100" y="22"/>
                  <a:pt x="78" y="0"/>
                  <a:pt x="50" y="0"/>
                </a:cubicBezTo>
                <a:cubicBezTo>
                  <a:pt x="23" y="0"/>
                  <a:pt x="0" y="22"/>
                  <a:pt x="0" y="50"/>
                </a:cubicBezTo>
                <a:cubicBezTo>
                  <a:pt x="0" y="77"/>
                  <a:pt x="23" y="100"/>
                  <a:pt x="50" y="10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" name="Freeform 131">
            <a:extLst>
              <a:ext uri="{FF2B5EF4-FFF2-40B4-BE49-F238E27FC236}">
                <a16:creationId xmlns:a16="http://schemas.microsoft.com/office/drawing/2014/main" id="{B613ABE9-B63E-B145-A285-5A70D8CFB358}"/>
              </a:ext>
            </a:extLst>
          </p:cNvPr>
          <p:cNvSpPr/>
          <p:nvPr/>
        </p:nvSpPr>
        <p:spPr>
          <a:xfrm>
            <a:off x="4979770" y="6872058"/>
            <a:ext cx="3564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0" h="100">
                <a:moveTo>
                  <a:pt x="50" y="0"/>
                </a:moveTo>
                <a:cubicBezTo>
                  <a:pt x="23" y="0"/>
                  <a:pt x="0" y="22"/>
                  <a:pt x="0" y="50"/>
                </a:cubicBezTo>
                <a:cubicBezTo>
                  <a:pt x="0" y="77"/>
                  <a:pt x="23" y="100"/>
                  <a:pt x="50" y="100"/>
                </a:cubicBezTo>
                <a:cubicBezTo>
                  <a:pt x="78" y="100"/>
                  <a:pt x="100" y="77"/>
                  <a:pt x="100" y="50"/>
                </a:cubicBezTo>
                <a:cubicBezTo>
                  <a:pt x="100" y="22"/>
                  <a:pt x="78" y="0"/>
                  <a:pt x="5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" name="Freeform 132">
            <a:extLst>
              <a:ext uri="{FF2B5EF4-FFF2-40B4-BE49-F238E27FC236}">
                <a16:creationId xmlns:a16="http://schemas.microsoft.com/office/drawing/2014/main" id="{3F6FF4D9-9EB6-474D-B5C9-9C979D73AFCE}"/>
              </a:ext>
            </a:extLst>
          </p:cNvPr>
          <p:cNvSpPr/>
          <p:nvPr/>
        </p:nvSpPr>
        <p:spPr>
          <a:xfrm>
            <a:off x="4913170" y="6872058"/>
            <a:ext cx="3528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9" h="100">
                <a:moveTo>
                  <a:pt x="49" y="100"/>
                </a:moveTo>
                <a:cubicBezTo>
                  <a:pt x="77" y="100"/>
                  <a:pt x="99" y="77"/>
                  <a:pt x="99" y="50"/>
                </a:cubicBezTo>
                <a:cubicBezTo>
                  <a:pt x="99" y="22"/>
                  <a:pt x="77" y="0"/>
                  <a:pt x="49" y="0"/>
                </a:cubicBezTo>
                <a:cubicBezTo>
                  <a:pt x="22" y="0"/>
                  <a:pt x="0" y="22"/>
                  <a:pt x="0" y="50"/>
                </a:cubicBezTo>
                <a:cubicBezTo>
                  <a:pt x="0" y="77"/>
                  <a:pt x="22" y="100"/>
                  <a:pt x="49" y="10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" name="Freeform 133">
            <a:extLst>
              <a:ext uri="{FF2B5EF4-FFF2-40B4-BE49-F238E27FC236}">
                <a16:creationId xmlns:a16="http://schemas.microsoft.com/office/drawing/2014/main" id="{5755AF91-F3A1-8249-93AB-3CC731B1131E}"/>
              </a:ext>
            </a:extLst>
          </p:cNvPr>
          <p:cNvSpPr/>
          <p:nvPr/>
        </p:nvSpPr>
        <p:spPr>
          <a:xfrm>
            <a:off x="4845130" y="6872058"/>
            <a:ext cx="3528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9" h="100">
                <a:moveTo>
                  <a:pt x="49" y="100"/>
                </a:moveTo>
                <a:cubicBezTo>
                  <a:pt x="77" y="100"/>
                  <a:pt x="99" y="77"/>
                  <a:pt x="99" y="50"/>
                </a:cubicBezTo>
                <a:cubicBezTo>
                  <a:pt x="99" y="22"/>
                  <a:pt x="77" y="0"/>
                  <a:pt x="49" y="0"/>
                </a:cubicBezTo>
                <a:cubicBezTo>
                  <a:pt x="22" y="0"/>
                  <a:pt x="0" y="22"/>
                  <a:pt x="0" y="50"/>
                </a:cubicBezTo>
                <a:cubicBezTo>
                  <a:pt x="0" y="77"/>
                  <a:pt x="22" y="100"/>
                  <a:pt x="49" y="10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" name="Freeform 134">
            <a:extLst>
              <a:ext uri="{FF2B5EF4-FFF2-40B4-BE49-F238E27FC236}">
                <a16:creationId xmlns:a16="http://schemas.microsoft.com/office/drawing/2014/main" id="{7B3A904C-A7AF-3F47-A20D-884F243C00E5}"/>
              </a:ext>
            </a:extLst>
          </p:cNvPr>
          <p:cNvSpPr/>
          <p:nvPr/>
        </p:nvSpPr>
        <p:spPr>
          <a:xfrm>
            <a:off x="4099569" y="4591818"/>
            <a:ext cx="266040" cy="465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0" h="1294">
                <a:moveTo>
                  <a:pt x="132" y="86"/>
                </a:moveTo>
                <a:cubicBezTo>
                  <a:pt x="107" y="86"/>
                  <a:pt x="86" y="106"/>
                  <a:pt x="86" y="132"/>
                </a:cubicBezTo>
                <a:lnTo>
                  <a:pt x="86" y="1162"/>
                </a:lnTo>
                <a:cubicBezTo>
                  <a:pt x="86" y="1188"/>
                  <a:pt x="107" y="1208"/>
                  <a:pt x="132" y="1208"/>
                </a:cubicBezTo>
                <a:lnTo>
                  <a:pt x="608" y="1208"/>
                </a:lnTo>
                <a:cubicBezTo>
                  <a:pt x="634" y="1208"/>
                  <a:pt x="654" y="1188"/>
                  <a:pt x="654" y="1162"/>
                </a:cubicBezTo>
                <a:lnTo>
                  <a:pt x="654" y="132"/>
                </a:lnTo>
                <a:cubicBezTo>
                  <a:pt x="654" y="106"/>
                  <a:pt x="634" y="86"/>
                  <a:pt x="608" y="86"/>
                </a:cubicBezTo>
                <a:close/>
                <a:moveTo>
                  <a:pt x="608" y="1294"/>
                </a:moveTo>
                <a:lnTo>
                  <a:pt x="132" y="1294"/>
                </a:lnTo>
                <a:cubicBezTo>
                  <a:pt x="59" y="1294"/>
                  <a:pt x="0" y="1235"/>
                  <a:pt x="0" y="1162"/>
                </a:cubicBezTo>
                <a:lnTo>
                  <a:pt x="0" y="132"/>
                </a:lnTo>
                <a:cubicBezTo>
                  <a:pt x="0" y="59"/>
                  <a:pt x="59" y="0"/>
                  <a:pt x="132" y="0"/>
                </a:cubicBezTo>
                <a:lnTo>
                  <a:pt x="608" y="0"/>
                </a:lnTo>
                <a:cubicBezTo>
                  <a:pt x="681" y="0"/>
                  <a:pt x="740" y="59"/>
                  <a:pt x="740" y="132"/>
                </a:cubicBezTo>
                <a:lnTo>
                  <a:pt x="740" y="1162"/>
                </a:lnTo>
                <a:cubicBezTo>
                  <a:pt x="740" y="1235"/>
                  <a:pt x="681" y="1294"/>
                  <a:pt x="608" y="129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" name="Freeform 135">
            <a:extLst>
              <a:ext uri="{FF2B5EF4-FFF2-40B4-BE49-F238E27FC236}">
                <a16:creationId xmlns:a16="http://schemas.microsoft.com/office/drawing/2014/main" id="{F96F9044-67D3-8648-BE3D-95651556D11E}"/>
              </a:ext>
            </a:extLst>
          </p:cNvPr>
          <p:cNvSpPr/>
          <p:nvPr/>
        </p:nvSpPr>
        <p:spPr>
          <a:xfrm>
            <a:off x="4214770" y="4961178"/>
            <a:ext cx="3564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0" h="100">
                <a:moveTo>
                  <a:pt x="50" y="100"/>
                </a:moveTo>
                <a:cubicBezTo>
                  <a:pt x="23" y="100"/>
                  <a:pt x="0" y="78"/>
                  <a:pt x="0" y="50"/>
                </a:cubicBezTo>
                <a:cubicBezTo>
                  <a:pt x="0" y="23"/>
                  <a:pt x="23" y="0"/>
                  <a:pt x="50" y="0"/>
                </a:cubicBezTo>
                <a:cubicBezTo>
                  <a:pt x="78" y="0"/>
                  <a:pt x="100" y="23"/>
                  <a:pt x="100" y="50"/>
                </a:cubicBezTo>
                <a:cubicBezTo>
                  <a:pt x="100" y="78"/>
                  <a:pt x="78" y="100"/>
                  <a:pt x="50" y="10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" name="Freeform 136">
            <a:extLst>
              <a:ext uri="{FF2B5EF4-FFF2-40B4-BE49-F238E27FC236}">
                <a16:creationId xmlns:a16="http://schemas.microsoft.com/office/drawing/2014/main" id="{2DDA9EE8-BDB6-B646-B657-5D35BA076FA6}"/>
              </a:ext>
            </a:extLst>
          </p:cNvPr>
          <p:cNvSpPr/>
          <p:nvPr/>
        </p:nvSpPr>
        <p:spPr>
          <a:xfrm>
            <a:off x="4197130" y="4649777"/>
            <a:ext cx="70920" cy="15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43">
                <a:moveTo>
                  <a:pt x="177" y="43"/>
                </a:moveTo>
                <a:lnTo>
                  <a:pt x="22" y="43"/>
                </a:lnTo>
                <a:cubicBezTo>
                  <a:pt x="10" y="43"/>
                  <a:pt x="0" y="33"/>
                  <a:pt x="0" y="21"/>
                </a:cubicBezTo>
                <a:cubicBezTo>
                  <a:pt x="0" y="10"/>
                  <a:pt x="10" y="0"/>
                  <a:pt x="22" y="0"/>
                </a:cubicBezTo>
                <a:lnTo>
                  <a:pt x="177" y="0"/>
                </a:lnTo>
                <a:cubicBezTo>
                  <a:pt x="189" y="0"/>
                  <a:pt x="198" y="10"/>
                  <a:pt x="198" y="21"/>
                </a:cubicBezTo>
                <a:cubicBezTo>
                  <a:pt x="198" y="33"/>
                  <a:pt x="189" y="43"/>
                  <a:pt x="177" y="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" name="Freeform 137">
            <a:extLst>
              <a:ext uri="{FF2B5EF4-FFF2-40B4-BE49-F238E27FC236}">
                <a16:creationId xmlns:a16="http://schemas.microsoft.com/office/drawing/2014/main" id="{47C2AA9F-768A-DF41-9D77-47066F2932F2}"/>
              </a:ext>
            </a:extLst>
          </p:cNvPr>
          <p:cNvSpPr/>
          <p:nvPr/>
        </p:nvSpPr>
        <p:spPr>
          <a:xfrm>
            <a:off x="6836651" y="4623858"/>
            <a:ext cx="368279" cy="40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4" h="1122">
                <a:moveTo>
                  <a:pt x="316" y="138"/>
                </a:moveTo>
                <a:cubicBezTo>
                  <a:pt x="266" y="169"/>
                  <a:pt x="222" y="209"/>
                  <a:pt x="186" y="256"/>
                </a:cubicBezTo>
                <a:cubicBezTo>
                  <a:pt x="120" y="341"/>
                  <a:pt x="86" y="443"/>
                  <a:pt x="86" y="551"/>
                </a:cubicBezTo>
                <a:cubicBezTo>
                  <a:pt x="86" y="680"/>
                  <a:pt x="137" y="802"/>
                  <a:pt x="228" y="894"/>
                </a:cubicBezTo>
                <a:cubicBezTo>
                  <a:pt x="320" y="985"/>
                  <a:pt x="441" y="1036"/>
                  <a:pt x="571" y="1036"/>
                </a:cubicBezTo>
                <a:cubicBezTo>
                  <a:pt x="673" y="1036"/>
                  <a:pt x="770" y="1004"/>
                  <a:pt x="851" y="946"/>
                </a:cubicBezTo>
                <a:cubicBezTo>
                  <a:pt x="846" y="947"/>
                  <a:pt x="841" y="947"/>
                  <a:pt x="835" y="947"/>
                </a:cubicBezTo>
                <a:cubicBezTo>
                  <a:pt x="683" y="947"/>
                  <a:pt x="539" y="887"/>
                  <a:pt x="432" y="779"/>
                </a:cubicBezTo>
                <a:cubicBezTo>
                  <a:pt x="324" y="672"/>
                  <a:pt x="264" y="528"/>
                  <a:pt x="264" y="376"/>
                </a:cubicBezTo>
                <a:cubicBezTo>
                  <a:pt x="264" y="293"/>
                  <a:pt x="282" y="212"/>
                  <a:pt x="316" y="138"/>
                </a:cubicBezTo>
                <a:close/>
                <a:moveTo>
                  <a:pt x="571" y="1122"/>
                </a:moveTo>
                <a:cubicBezTo>
                  <a:pt x="418" y="1122"/>
                  <a:pt x="275" y="1062"/>
                  <a:pt x="167" y="954"/>
                </a:cubicBezTo>
                <a:cubicBezTo>
                  <a:pt x="59" y="846"/>
                  <a:pt x="0" y="703"/>
                  <a:pt x="0" y="551"/>
                </a:cubicBezTo>
                <a:cubicBezTo>
                  <a:pt x="0" y="424"/>
                  <a:pt x="41" y="304"/>
                  <a:pt x="117" y="204"/>
                </a:cubicBezTo>
                <a:cubicBezTo>
                  <a:pt x="192" y="107"/>
                  <a:pt x="297" y="35"/>
                  <a:pt x="414" y="2"/>
                </a:cubicBezTo>
                <a:cubicBezTo>
                  <a:pt x="432" y="-4"/>
                  <a:pt x="451" y="4"/>
                  <a:pt x="461" y="19"/>
                </a:cubicBezTo>
                <a:cubicBezTo>
                  <a:pt x="472" y="35"/>
                  <a:pt x="471" y="56"/>
                  <a:pt x="459" y="70"/>
                </a:cubicBezTo>
                <a:cubicBezTo>
                  <a:pt x="389" y="156"/>
                  <a:pt x="350" y="265"/>
                  <a:pt x="350" y="376"/>
                </a:cubicBezTo>
                <a:cubicBezTo>
                  <a:pt x="350" y="505"/>
                  <a:pt x="401" y="627"/>
                  <a:pt x="492" y="719"/>
                </a:cubicBezTo>
                <a:cubicBezTo>
                  <a:pt x="584" y="810"/>
                  <a:pt x="706" y="861"/>
                  <a:pt x="835" y="861"/>
                </a:cubicBezTo>
                <a:cubicBezTo>
                  <a:pt x="881" y="861"/>
                  <a:pt x="926" y="854"/>
                  <a:pt x="969" y="842"/>
                </a:cubicBezTo>
                <a:cubicBezTo>
                  <a:pt x="987" y="837"/>
                  <a:pt x="1006" y="844"/>
                  <a:pt x="1017" y="860"/>
                </a:cubicBezTo>
                <a:cubicBezTo>
                  <a:pt x="1027" y="875"/>
                  <a:pt x="1026" y="896"/>
                  <a:pt x="1014" y="911"/>
                </a:cubicBezTo>
                <a:cubicBezTo>
                  <a:pt x="905" y="1045"/>
                  <a:pt x="744" y="1122"/>
                  <a:pt x="571" y="11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" name="Freeform 138">
            <a:extLst>
              <a:ext uri="{FF2B5EF4-FFF2-40B4-BE49-F238E27FC236}">
                <a16:creationId xmlns:a16="http://schemas.microsoft.com/office/drawing/2014/main" id="{EC70D180-7435-4141-9E9D-750C63EF25B4}"/>
              </a:ext>
            </a:extLst>
          </p:cNvPr>
          <p:cNvSpPr/>
          <p:nvPr/>
        </p:nvSpPr>
        <p:spPr>
          <a:xfrm>
            <a:off x="5514730" y="4711339"/>
            <a:ext cx="228960" cy="22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7" h="637">
                <a:moveTo>
                  <a:pt x="318" y="551"/>
                </a:moveTo>
                <a:cubicBezTo>
                  <a:pt x="190" y="551"/>
                  <a:pt x="86" y="447"/>
                  <a:pt x="86" y="318"/>
                </a:cubicBezTo>
                <a:cubicBezTo>
                  <a:pt x="86" y="190"/>
                  <a:pt x="190" y="86"/>
                  <a:pt x="318" y="86"/>
                </a:cubicBezTo>
                <a:cubicBezTo>
                  <a:pt x="447" y="86"/>
                  <a:pt x="551" y="190"/>
                  <a:pt x="551" y="318"/>
                </a:cubicBezTo>
                <a:cubicBezTo>
                  <a:pt x="551" y="447"/>
                  <a:pt x="447" y="551"/>
                  <a:pt x="318" y="551"/>
                </a:cubicBezTo>
                <a:close/>
                <a:moveTo>
                  <a:pt x="637" y="318"/>
                </a:moveTo>
                <a:cubicBezTo>
                  <a:pt x="637" y="275"/>
                  <a:pt x="628" y="234"/>
                  <a:pt x="612" y="194"/>
                </a:cubicBezTo>
                <a:cubicBezTo>
                  <a:pt x="596" y="156"/>
                  <a:pt x="573" y="122"/>
                  <a:pt x="543" y="93"/>
                </a:cubicBezTo>
                <a:cubicBezTo>
                  <a:pt x="514" y="64"/>
                  <a:pt x="480" y="41"/>
                  <a:pt x="442" y="25"/>
                </a:cubicBezTo>
                <a:cubicBezTo>
                  <a:pt x="403" y="8"/>
                  <a:pt x="361" y="0"/>
                  <a:pt x="318" y="0"/>
                </a:cubicBezTo>
                <a:cubicBezTo>
                  <a:pt x="275" y="0"/>
                  <a:pt x="234" y="8"/>
                  <a:pt x="194" y="25"/>
                </a:cubicBezTo>
                <a:cubicBezTo>
                  <a:pt x="156" y="41"/>
                  <a:pt x="122" y="64"/>
                  <a:pt x="93" y="93"/>
                </a:cubicBezTo>
                <a:cubicBezTo>
                  <a:pt x="64" y="122"/>
                  <a:pt x="41" y="156"/>
                  <a:pt x="25" y="194"/>
                </a:cubicBezTo>
                <a:cubicBezTo>
                  <a:pt x="8" y="234"/>
                  <a:pt x="0" y="275"/>
                  <a:pt x="0" y="318"/>
                </a:cubicBezTo>
                <a:cubicBezTo>
                  <a:pt x="0" y="361"/>
                  <a:pt x="8" y="403"/>
                  <a:pt x="25" y="442"/>
                </a:cubicBezTo>
                <a:cubicBezTo>
                  <a:pt x="41" y="480"/>
                  <a:pt x="64" y="514"/>
                  <a:pt x="93" y="543"/>
                </a:cubicBezTo>
                <a:cubicBezTo>
                  <a:pt x="122" y="573"/>
                  <a:pt x="156" y="596"/>
                  <a:pt x="194" y="612"/>
                </a:cubicBezTo>
                <a:cubicBezTo>
                  <a:pt x="234" y="628"/>
                  <a:pt x="275" y="637"/>
                  <a:pt x="318" y="637"/>
                </a:cubicBezTo>
                <a:cubicBezTo>
                  <a:pt x="361" y="637"/>
                  <a:pt x="403" y="628"/>
                  <a:pt x="442" y="612"/>
                </a:cubicBezTo>
                <a:cubicBezTo>
                  <a:pt x="480" y="596"/>
                  <a:pt x="514" y="573"/>
                  <a:pt x="543" y="543"/>
                </a:cubicBezTo>
                <a:cubicBezTo>
                  <a:pt x="573" y="514"/>
                  <a:pt x="596" y="480"/>
                  <a:pt x="612" y="442"/>
                </a:cubicBezTo>
                <a:cubicBezTo>
                  <a:pt x="628" y="403"/>
                  <a:pt x="637" y="361"/>
                  <a:pt x="637" y="3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" name="Freeform 139">
            <a:extLst>
              <a:ext uri="{FF2B5EF4-FFF2-40B4-BE49-F238E27FC236}">
                <a16:creationId xmlns:a16="http://schemas.microsoft.com/office/drawing/2014/main" id="{9930731D-528F-6040-985E-BBCF64F64000}"/>
              </a:ext>
            </a:extLst>
          </p:cNvPr>
          <p:cNvSpPr/>
          <p:nvPr/>
        </p:nvSpPr>
        <p:spPr>
          <a:xfrm>
            <a:off x="5613730" y="4587858"/>
            <a:ext cx="30600" cy="84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37">
                <a:moveTo>
                  <a:pt x="43" y="237"/>
                </a:moveTo>
                <a:cubicBezTo>
                  <a:pt x="67" y="237"/>
                  <a:pt x="86" y="218"/>
                  <a:pt x="86" y="194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20" y="0"/>
                  <a:pt x="0" y="19"/>
                  <a:pt x="0" y="43"/>
                </a:cubicBezTo>
                <a:lnTo>
                  <a:pt x="0" y="194"/>
                </a:lnTo>
                <a:cubicBezTo>
                  <a:pt x="0" y="218"/>
                  <a:pt x="20" y="237"/>
                  <a:pt x="43" y="23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" name="Freeform 140">
            <a:extLst>
              <a:ext uri="{FF2B5EF4-FFF2-40B4-BE49-F238E27FC236}">
                <a16:creationId xmlns:a16="http://schemas.microsoft.com/office/drawing/2014/main" id="{90A49DEC-633F-1947-B9F5-7A9CDF78FF26}"/>
              </a:ext>
            </a:extLst>
          </p:cNvPr>
          <p:cNvSpPr/>
          <p:nvPr/>
        </p:nvSpPr>
        <p:spPr>
          <a:xfrm>
            <a:off x="5732530" y="4653738"/>
            <a:ext cx="6876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193">
                <a:moveTo>
                  <a:pt x="43" y="193"/>
                </a:moveTo>
                <a:cubicBezTo>
                  <a:pt x="54" y="193"/>
                  <a:pt x="65" y="189"/>
                  <a:pt x="73" y="181"/>
                </a:cubicBezTo>
                <a:lnTo>
                  <a:pt x="180" y="74"/>
                </a:lnTo>
                <a:cubicBezTo>
                  <a:pt x="197" y="57"/>
                  <a:pt x="197" y="30"/>
                  <a:pt x="180" y="13"/>
                </a:cubicBezTo>
                <a:cubicBezTo>
                  <a:pt x="164" y="-4"/>
                  <a:pt x="136" y="-4"/>
                  <a:pt x="120" y="13"/>
                </a:cubicBezTo>
                <a:lnTo>
                  <a:pt x="13" y="120"/>
                </a:lnTo>
                <a:cubicBezTo>
                  <a:pt x="-4" y="137"/>
                  <a:pt x="-4" y="164"/>
                  <a:pt x="13" y="181"/>
                </a:cubicBezTo>
                <a:cubicBezTo>
                  <a:pt x="21" y="189"/>
                  <a:pt x="32" y="193"/>
                  <a:pt x="43" y="1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" name="Freeform 141">
            <a:extLst>
              <a:ext uri="{FF2B5EF4-FFF2-40B4-BE49-F238E27FC236}">
                <a16:creationId xmlns:a16="http://schemas.microsoft.com/office/drawing/2014/main" id="{AA27F295-A444-2A45-9154-08B1E5F65C56}"/>
              </a:ext>
            </a:extLst>
          </p:cNvPr>
          <p:cNvSpPr/>
          <p:nvPr/>
        </p:nvSpPr>
        <p:spPr>
          <a:xfrm>
            <a:off x="5781490" y="4810698"/>
            <a:ext cx="8496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86">
                <a:moveTo>
                  <a:pt x="194" y="0"/>
                </a:move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7"/>
                  <a:pt x="19" y="86"/>
                  <a:pt x="43" y="86"/>
                </a:cubicBezTo>
                <a:lnTo>
                  <a:pt x="194" y="86"/>
                </a:lnTo>
                <a:cubicBezTo>
                  <a:pt x="218" y="86"/>
                  <a:pt x="237" y="67"/>
                  <a:pt x="237" y="43"/>
                </a:cubicBezTo>
                <a:cubicBezTo>
                  <a:pt x="237" y="19"/>
                  <a:pt x="218" y="0"/>
                  <a:pt x="19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" name="Freeform 142">
            <a:extLst>
              <a:ext uri="{FF2B5EF4-FFF2-40B4-BE49-F238E27FC236}">
                <a16:creationId xmlns:a16="http://schemas.microsoft.com/office/drawing/2014/main" id="{058B98AB-3409-4647-BAA2-31FE1B66C100}"/>
              </a:ext>
            </a:extLst>
          </p:cNvPr>
          <p:cNvSpPr/>
          <p:nvPr/>
        </p:nvSpPr>
        <p:spPr>
          <a:xfrm>
            <a:off x="5732170" y="4929138"/>
            <a:ext cx="6912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3">
                <a:moveTo>
                  <a:pt x="74" y="12"/>
                </a:moveTo>
                <a:cubicBezTo>
                  <a:pt x="57" y="-4"/>
                  <a:pt x="30" y="-4"/>
                  <a:pt x="13" y="12"/>
                </a:cubicBezTo>
                <a:cubicBezTo>
                  <a:pt x="-4" y="29"/>
                  <a:pt x="-4" y="57"/>
                  <a:pt x="13" y="73"/>
                </a:cubicBezTo>
                <a:lnTo>
                  <a:pt x="120" y="180"/>
                </a:lnTo>
                <a:cubicBezTo>
                  <a:pt x="128" y="189"/>
                  <a:pt x="139" y="193"/>
                  <a:pt x="150" y="193"/>
                </a:cubicBezTo>
                <a:cubicBezTo>
                  <a:pt x="161" y="193"/>
                  <a:pt x="172" y="189"/>
                  <a:pt x="181" y="180"/>
                </a:cubicBezTo>
                <a:cubicBezTo>
                  <a:pt x="198" y="164"/>
                  <a:pt x="198" y="136"/>
                  <a:pt x="181" y="1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" name="Freeform 143">
            <a:extLst>
              <a:ext uri="{FF2B5EF4-FFF2-40B4-BE49-F238E27FC236}">
                <a16:creationId xmlns:a16="http://schemas.microsoft.com/office/drawing/2014/main" id="{CA977B00-2DEC-EB40-BAE8-5BFFE21D6759}"/>
              </a:ext>
            </a:extLst>
          </p:cNvPr>
          <p:cNvSpPr/>
          <p:nvPr/>
        </p:nvSpPr>
        <p:spPr>
          <a:xfrm>
            <a:off x="5613730" y="4978098"/>
            <a:ext cx="30600" cy="84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37">
                <a:moveTo>
                  <a:pt x="43" y="0"/>
                </a:moveTo>
                <a:cubicBezTo>
                  <a:pt x="19" y="0"/>
                  <a:pt x="0" y="19"/>
                  <a:pt x="0" y="43"/>
                </a:cubicBezTo>
                <a:lnTo>
                  <a:pt x="0" y="194"/>
                </a:lnTo>
                <a:cubicBezTo>
                  <a:pt x="0" y="218"/>
                  <a:pt x="19" y="237"/>
                  <a:pt x="43" y="237"/>
                </a:cubicBezTo>
                <a:cubicBezTo>
                  <a:pt x="67" y="237"/>
                  <a:pt x="86" y="218"/>
                  <a:pt x="86" y="194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" name="Freeform 144">
            <a:extLst>
              <a:ext uri="{FF2B5EF4-FFF2-40B4-BE49-F238E27FC236}">
                <a16:creationId xmlns:a16="http://schemas.microsoft.com/office/drawing/2014/main" id="{98A9CF13-6A39-BF42-B3B1-C22230733329}"/>
              </a:ext>
            </a:extLst>
          </p:cNvPr>
          <p:cNvSpPr/>
          <p:nvPr/>
        </p:nvSpPr>
        <p:spPr>
          <a:xfrm>
            <a:off x="5456771" y="4929138"/>
            <a:ext cx="6912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3">
                <a:moveTo>
                  <a:pt x="120" y="13"/>
                </a:moveTo>
                <a:lnTo>
                  <a:pt x="13" y="120"/>
                </a:lnTo>
                <a:cubicBezTo>
                  <a:pt x="-4" y="137"/>
                  <a:pt x="-4" y="164"/>
                  <a:pt x="13" y="181"/>
                </a:cubicBezTo>
                <a:cubicBezTo>
                  <a:pt x="22" y="189"/>
                  <a:pt x="33" y="193"/>
                  <a:pt x="44" y="193"/>
                </a:cubicBezTo>
                <a:cubicBezTo>
                  <a:pt x="55" y="193"/>
                  <a:pt x="66" y="189"/>
                  <a:pt x="74" y="181"/>
                </a:cubicBezTo>
                <a:lnTo>
                  <a:pt x="181" y="74"/>
                </a:lnTo>
                <a:cubicBezTo>
                  <a:pt x="198" y="57"/>
                  <a:pt x="198" y="30"/>
                  <a:pt x="181" y="13"/>
                </a:cubicBezTo>
                <a:cubicBezTo>
                  <a:pt x="164" y="-4"/>
                  <a:pt x="137" y="-4"/>
                  <a:pt x="120" y="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" name="Freeform 145">
            <a:extLst>
              <a:ext uri="{FF2B5EF4-FFF2-40B4-BE49-F238E27FC236}">
                <a16:creationId xmlns:a16="http://schemas.microsoft.com/office/drawing/2014/main" id="{34725B81-154F-0449-A76E-506BA8B74D88}"/>
              </a:ext>
            </a:extLst>
          </p:cNvPr>
          <p:cNvSpPr/>
          <p:nvPr/>
        </p:nvSpPr>
        <p:spPr>
          <a:xfrm>
            <a:off x="5391610" y="4810338"/>
            <a:ext cx="8532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8" h="86">
                <a:moveTo>
                  <a:pt x="238" y="43"/>
                </a:moveTo>
                <a:cubicBezTo>
                  <a:pt x="238" y="19"/>
                  <a:pt x="219" y="0"/>
                  <a:pt x="195" y="0"/>
                </a:cubicBezTo>
                <a:lnTo>
                  <a:pt x="43" y="0"/>
                </a:lnTo>
                <a:cubicBezTo>
                  <a:pt x="20" y="0"/>
                  <a:pt x="0" y="19"/>
                  <a:pt x="0" y="43"/>
                </a:cubicBezTo>
                <a:cubicBezTo>
                  <a:pt x="0" y="67"/>
                  <a:pt x="20" y="86"/>
                  <a:pt x="43" y="86"/>
                </a:cubicBezTo>
                <a:lnTo>
                  <a:pt x="195" y="86"/>
                </a:lnTo>
                <a:cubicBezTo>
                  <a:pt x="219" y="86"/>
                  <a:pt x="238" y="67"/>
                  <a:pt x="238" y="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" name="Freeform 146">
            <a:extLst>
              <a:ext uri="{FF2B5EF4-FFF2-40B4-BE49-F238E27FC236}">
                <a16:creationId xmlns:a16="http://schemas.microsoft.com/office/drawing/2014/main" id="{922F6101-5050-374B-8EEA-B065547074C3}"/>
              </a:ext>
            </a:extLst>
          </p:cNvPr>
          <p:cNvSpPr/>
          <p:nvPr/>
        </p:nvSpPr>
        <p:spPr>
          <a:xfrm>
            <a:off x="5457130" y="4653378"/>
            <a:ext cx="6912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4">
                <a:moveTo>
                  <a:pt x="120" y="181"/>
                </a:moveTo>
                <a:cubicBezTo>
                  <a:pt x="129" y="189"/>
                  <a:pt x="139" y="194"/>
                  <a:pt x="150" y="194"/>
                </a:cubicBezTo>
                <a:cubicBezTo>
                  <a:pt x="162" y="194"/>
                  <a:pt x="173" y="189"/>
                  <a:pt x="181" y="181"/>
                </a:cubicBezTo>
                <a:cubicBezTo>
                  <a:pt x="198" y="164"/>
                  <a:pt x="198" y="137"/>
                  <a:pt x="181" y="120"/>
                </a:cubicBezTo>
                <a:lnTo>
                  <a:pt x="74" y="13"/>
                </a:lnTo>
                <a:cubicBezTo>
                  <a:pt x="57" y="-4"/>
                  <a:pt x="30" y="-4"/>
                  <a:pt x="13" y="13"/>
                </a:cubicBezTo>
                <a:cubicBezTo>
                  <a:pt x="-4" y="30"/>
                  <a:pt x="-4" y="57"/>
                  <a:pt x="13" y="7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" name="Freeform 147">
            <a:extLst>
              <a:ext uri="{FF2B5EF4-FFF2-40B4-BE49-F238E27FC236}">
                <a16:creationId xmlns:a16="http://schemas.microsoft.com/office/drawing/2014/main" id="{E355B524-AB4E-734C-805A-F28FB154D0ED}"/>
              </a:ext>
            </a:extLst>
          </p:cNvPr>
          <p:cNvSpPr/>
          <p:nvPr/>
        </p:nvSpPr>
        <p:spPr>
          <a:xfrm>
            <a:off x="4852331" y="4747338"/>
            <a:ext cx="157320" cy="156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8" h="437">
                <a:moveTo>
                  <a:pt x="219" y="86"/>
                </a:moveTo>
                <a:cubicBezTo>
                  <a:pt x="146" y="86"/>
                  <a:pt x="86" y="145"/>
                  <a:pt x="86" y="218"/>
                </a:cubicBezTo>
                <a:cubicBezTo>
                  <a:pt x="86" y="291"/>
                  <a:pt x="146" y="351"/>
                  <a:pt x="219" y="351"/>
                </a:cubicBezTo>
                <a:cubicBezTo>
                  <a:pt x="292" y="351"/>
                  <a:pt x="352" y="291"/>
                  <a:pt x="352" y="218"/>
                </a:cubicBezTo>
                <a:cubicBezTo>
                  <a:pt x="352" y="145"/>
                  <a:pt x="292" y="86"/>
                  <a:pt x="219" y="86"/>
                </a:cubicBezTo>
                <a:close/>
                <a:moveTo>
                  <a:pt x="219" y="437"/>
                </a:moveTo>
                <a:cubicBezTo>
                  <a:pt x="98" y="437"/>
                  <a:pt x="0" y="339"/>
                  <a:pt x="0" y="218"/>
                </a:cubicBezTo>
                <a:cubicBezTo>
                  <a:pt x="0" y="98"/>
                  <a:pt x="98" y="0"/>
                  <a:pt x="219" y="0"/>
                </a:cubicBezTo>
                <a:cubicBezTo>
                  <a:pt x="340" y="0"/>
                  <a:pt x="438" y="98"/>
                  <a:pt x="438" y="218"/>
                </a:cubicBezTo>
                <a:cubicBezTo>
                  <a:pt x="438" y="339"/>
                  <a:pt x="340" y="437"/>
                  <a:pt x="219" y="43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" name="Freeform 148">
            <a:extLst>
              <a:ext uri="{FF2B5EF4-FFF2-40B4-BE49-F238E27FC236}">
                <a16:creationId xmlns:a16="http://schemas.microsoft.com/office/drawing/2014/main" id="{908C1802-DEA6-AE4F-A18E-A9F522F856A4}"/>
              </a:ext>
            </a:extLst>
          </p:cNvPr>
          <p:cNvSpPr/>
          <p:nvPr/>
        </p:nvSpPr>
        <p:spPr>
          <a:xfrm>
            <a:off x="4915691" y="4642218"/>
            <a:ext cx="30600" cy="71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00">
                <a:moveTo>
                  <a:pt x="43" y="200"/>
                </a:moveTo>
                <a:cubicBezTo>
                  <a:pt x="19" y="200"/>
                  <a:pt x="0" y="181"/>
                  <a:pt x="0" y="157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cubicBezTo>
                  <a:pt x="67" y="0"/>
                  <a:pt x="86" y="19"/>
                  <a:pt x="86" y="43"/>
                </a:cubicBezTo>
                <a:lnTo>
                  <a:pt x="86" y="157"/>
                </a:lnTo>
                <a:cubicBezTo>
                  <a:pt x="86" y="181"/>
                  <a:pt x="67" y="200"/>
                  <a:pt x="43" y="20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" name="Freeform 149">
            <a:extLst>
              <a:ext uri="{FF2B5EF4-FFF2-40B4-BE49-F238E27FC236}">
                <a16:creationId xmlns:a16="http://schemas.microsoft.com/office/drawing/2014/main" id="{EBD75649-6115-6345-AE65-0B8660AFB2FE}"/>
              </a:ext>
            </a:extLst>
          </p:cNvPr>
          <p:cNvSpPr/>
          <p:nvPr/>
        </p:nvSpPr>
        <p:spPr>
          <a:xfrm>
            <a:off x="5005689" y="4691897"/>
            <a:ext cx="59400" cy="5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6" h="167">
                <a:moveTo>
                  <a:pt x="43" y="167"/>
                </a:moveTo>
                <a:cubicBezTo>
                  <a:pt x="32" y="167"/>
                  <a:pt x="21" y="163"/>
                  <a:pt x="13" y="154"/>
                </a:cubicBezTo>
                <a:cubicBezTo>
                  <a:pt x="-4" y="137"/>
                  <a:pt x="-4" y="110"/>
                  <a:pt x="13" y="93"/>
                </a:cubicBezTo>
                <a:lnTo>
                  <a:pt x="94" y="12"/>
                </a:lnTo>
                <a:cubicBezTo>
                  <a:pt x="110" y="-4"/>
                  <a:pt x="138" y="-4"/>
                  <a:pt x="154" y="12"/>
                </a:cubicBezTo>
                <a:cubicBezTo>
                  <a:pt x="171" y="29"/>
                  <a:pt x="171" y="56"/>
                  <a:pt x="154" y="73"/>
                </a:cubicBezTo>
                <a:lnTo>
                  <a:pt x="74" y="154"/>
                </a:lnTo>
                <a:cubicBezTo>
                  <a:pt x="65" y="163"/>
                  <a:pt x="54" y="167"/>
                  <a:pt x="43" y="1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" name="Freeform 150">
            <a:extLst>
              <a:ext uri="{FF2B5EF4-FFF2-40B4-BE49-F238E27FC236}">
                <a16:creationId xmlns:a16="http://schemas.microsoft.com/office/drawing/2014/main" id="{F3ECBAA3-44E7-C04C-9EB9-4BE0CC341026}"/>
              </a:ext>
            </a:extLst>
          </p:cNvPr>
          <p:cNvSpPr/>
          <p:nvPr/>
        </p:nvSpPr>
        <p:spPr>
          <a:xfrm>
            <a:off x="5042410" y="4810698"/>
            <a:ext cx="7200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1" h="86">
                <a:moveTo>
                  <a:pt x="157" y="86"/>
                </a:moveTo>
                <a:lnTo>
                  <a:pt x="43" y="86"/>
                </a:lnTo>
                <a:cubicBezTo>
                  <a:pt x="19" y="86"/>
                  <a:pt x="0" y="66"/>
                  <a:pt x="0" y="43"/>
                </a:cubicBezTo>
                <a:cubicBezTo>
                  <a:pt x="0" y="19"/>
                  <a:pt x="19" y="0"/>
                  <a:pt x="43" y="0"/>
                </a:cubicBezTo>
                <a:lnTo>
                  <a:pt x="157" y="0"/>
                </a:lnTo>
                <a:cubicBezTo>
                  <a:pt x="181" y="0"/>
                  <a:pt x="201" y="19"/>
                  <a:pt x="201" y="43"/>
                </a:cubicBezTo>
                <a:cubicBezTo>
                  <a:pt x="201" y="66"/>
                  <a:pt x="181" y="86"/>
                  <a:pt x="157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" name="Freeform 151">
            <a:extLst>
              <a:ext uri="{FF2B5EF4-FFF2-40B4-BE49-F238E27FC236}">
                <a16:creationId xmlns:a16="http://schemas.microsoft.com/office/drawing/2014/main" id="{C297D71A-8106-3548-828F-5EC5301BF78F}"/>
              </a:ext>
            </a:extLst>
          </p:cNvPr>
          <p:cNvSpPr/>
          <p:nvPr/>
        </p:nvSpPr>
        <p:spPr>
          <a:xfrm>
            <a:off x="5005330" y="4900337"/>
            <a:ext cx="59760" cy="5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7" h="167">
                <a:moveTo>
                  <a:pt x="125" y="167"/>
                </a:moveTo>
                <a:cubicBezTo>
                  <a:pt x="114" y="167"/>
                  <a:pt x="103" y="163"/>
                  <a:pt x="94" y="155"/>
                </a:cubicBezTo>
                <a:lnTo>
                  <a:pt x="13" y="74"/>
                </a:lnTo>
                <a:cubicBezTo>
                  <a:pt x="-4" y="57"/>
                  <a:pt x="-4" y="30"/>
                  <a:pt x="13" y="13"/>
                </a:cubicBezTo>
                <a:cubicBezTo>
                  <a:pt x="30" y="-4"/>
                  <a:pt x="57" y="-4"/>
                  <a:pt x="74" y="13"/>
                </a:cubicBezTo>
                <a:lnTo>
                  <a:pt x="155" y="94"/>
                </a:lnTo>
                <a:cubicBezTo>
                  <a:pt x="172" y="111"/>
                  <a:pt x="172" y="138"/>
                  <a:pt x="155" y="155"/>
                </a:cubicBezTo>
                <a:cubicBezTo>
                  <a:pt x="147" y="163"/>
                  <a:pt x="136" y="167"/>
                  <a:pt x="125" y="1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" name="Freeform 152">
            <a:extLst>
              <a:ext uri="{FF2B5EF4-FFF2-40B4-BE49-F238E27FC236}">
                <a16:creationId xmlns:a16="http://schemas.microsoft.com/office/drawing/2014/main" id="{0F2FABF8-087A-524A-A4B7-C5B1DC7B9D57}"/>
              </a:ext>
            </a:extLst>
          </p:cNvPr>
          <p:cNvSpPr/>
          <p:nvPr/>
        </p:nvSpPr>
        <p:spPr>
          <a:xfrm>
            <a:off x="4915691" y="4937058"/>
            <a:ext cx="30600" cy="72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01">
                <a:moveTo>
                  <a:pt x="43" y="201"/>
                </a:moveTo>
                <a:cubicBezTo>
                  <a:pt x="19" y="201"/>
                  <a:pt x="0" y="182"/>
                  <a:pt x="0" y="158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cubicBezTo>
                  <a:pt x="66" y="0"/>
                  <a:pt x="86" y="19"/>
                  <a:pt x="86" y="43"/>
                </a:cubicBezTo>
                <a:lnTo>
                  <a:pt x="86" y="158"/>
                </a:lnTo>
                <a:cubicBezTo>
                  <a:pt x="86" y="182"/>
                  <a:pt x="66" y="201"/>
                  <a:pt x="43" y="20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4" name="Freeform 153">
            <a:extLst>
              <a:ext uri="{FF2B5EF4-FFF2-40B4-BE49-F238E27FC236}">
                <a16:creationId xmlns:a16="http://schemas.microsoft.com/office/drawing/2014/main" id="{803A2461-038A-3744-A254-8FF6EAE010C6}"/>
              </a:ext>
            </a:extLst>
          </p:cNvPr>
          <p:cNvSpPr/>
          <p:nvPr/>
        </p:nvSpPr>
        <p:spPr>
          <a:xfrm>
            <a:off x="4796889" y="4899977"/>
            <a:ext cx="59760" cy="5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7" h="167">
                <a:moveTo>
                  <a:pt x="43" y="167"/>
                </a:moveTo>
                <a:cubicBezTo>
                  <a:pt x="32" y="167"/>
                  <a:pt x="21" y="163"/>
                  <a:pt x="12" y="154"/>
                </a:cubicBezTo>
                <a:cubicBezTo>
                  <a:pt x="-4" y="138"/>
                  <a:pt x="-4" y="110"/>
                  <a:pt x="12" y="93"/>
                </a:cubicBezTo>
                <a:lnTo>
                  <a:pt x="93" y="12"/>
                </a:lnTo>
                <a:cubicBezTo>
                  <a:pt x="110" y="-4"/>
                  <a:pt x="138" y="-4"/>
                  <a:pt x="154" y="12"/>
                </a:cubicBezTo>
                <a:cubicBezTo>
                  <a:pt x="171" y="29"/>
                  <a:pt x="171" y="56"/>
                  <a:pt x="154" y="73"/>
                </a:cubicBezTo>
                <a:lnTo>
                  <a:pt x="73" y="154"/>
                </a:lnTo>
                <a:cubicBezTo>
                  <a:pt x="65" y="163"/>
                  <a:pt x="54" y="167"/>
                  <a:pt x="43" y="1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5" name="Freeform 154">
            <a:extLst>
              <a:ext uri="{FF2B5EF4-FFF2-40B4-BE49-F238E27FC236}">
                <a16:creationId xmlns:a16="http://schemas.microsoft.com/office/drawing/2014/main" id="{547852FB-0DB5-B84C-9C58-DD6433CDC8C7}"/>
              </a:ext>
            </a:extLst>
          </p:cNvPr>
          <p:cNvSpPr/>
          <p:nvPr/>
        </p:nvSpPr>
        <p:spPr>
          <a:xfrm>
            <a:off x="4747930" y="4810338"/>
            <a:ext cx="716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0" h="86">
                <a:moveTo>
                  <a:pt x="157" y="86"/>
                </a:moveTo>
                <a:lnTo>
                  <a:pt x="42" y="86"/>
                </a:lnTo>
                <a:cubicBezTo>
                  <a:pt x="19" y="86"/>
                  <a:pt x="0" y="67"/>
                  <a:pt x="0" y="43"/>
                </a:cubicBezTo>
                <a:cubicBezTo>
                  <a:pt x="0" y="19"/>
                  <a:pt x="19" y="0"/>
                  <a:pt x="42" y="0"/>
                </a:cubicBezTo>
                <a:lnTo>
                  <a:pt x="157" y="0"/>
                </a:lnTo>
                <a:cubicBezTo>
                  <a:pt x="181" y="0"/>
                  <a:pt x="200" y="19"/>
                  <a:pt x="200" y="43"/>
                </a:cubicBezTo>
                <a:cubicBezTo>
                  <a:pt x="200" y="67"/>
                  <a:pt x="181" y="86"/>
                  <a:pt x="157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6" name="Freeform 155">
            <a:extLst>
              <a:ext uri="{FF2B5EF4-FFF2-40B4-BE49-F238E27FC236}">
                <a16:creationId xmlns:a16="http://schemas.microsoft.com/office/drawing/2014/main" id="{80E809E5-19F2-0744-B4BB-0F282F9996CF}"/>
              </a:ext>
            </a:extLst>
          </p:cNvPr>
          <p:cNvSpPr/>
          <p:nvPr/>
        </p:nvSpPr>
        <p:spPr>
          <a:xfrm>
            <a:off x="4797250" y="4691897"/>
            <a:ext cx="59760" cy="5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7" h="167">
                <a:moveTo>
                  <a:pt x="124" y="167"/>
                </a:moveTo>
                <a:cubicBezTo>
                  <a:pt x="113" y="167"/>
                  <a:pt x="102" y="163"/>
                  <a:pt x="94" y="154"/>
                </a:cubicBezTo>
                <a:lnTo>
                  <a:pt x="13" y="74"/>
                </a:lnTo>
                <a:cubicBezTo>
                  <a:pt x="-4" y="57"/>
                  <a:pt x="-4" y="30"/>
                  <a:pt x="13" y="13"/>
                </a:cubicBezTo>
                <a:cubicBezTo>
                  <a:pt x="30" y="-4"/>
                  <a:pt x="57" y="-4"/>
                  <a:pt x="74" y="13"/>
                </a:cubicBezTo>
                <a:lnTo>
                  <a:pt x="155" y="94"/>
                </a:lnTo>
                <a:cubicBezTo>
                  <a:pt x="172" y="110"/>
                  <a:pt x="172" y="138"/>
                  <a:pt x="155" y="154"/>
                </a:cubicBezTo>
                <a:cubicBezTo>
                  <a:pt x="146" y="163"/>
                  <a:pt x="135" y="167"/>
                  <a:pt x="124" y="1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7" name="Freeform 156">
            <a:extLst>
              <a:ext uri="{FF2B5EF4-FFF2-40B4-BE49-F238E27FC236}">
                <a16:creationId xmlns:a16="http://schemas.microsoft.com/office/drawing/2014/main" id="{83C79D2E-DDE1-8042-91BE-1FCDCDBA14E4}"/>
              </a:ext>
            </a:extLst>
          </p:cNvPr>
          <p:cNvSpPr/>
          <p:nvPr/>
        </p:nvSpPr>
        <p:spPr>
          <a:xfrm>
            <a:off x="6309971" y="4587498"/>
            <a:ext cx="30600" cy="84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37">
                <a:moveTo>
                  <a:pt x="43" y="237"/>
                </a:moveTo>
                <a:cubicBezTo>
                  <a:pt x="67" y="237"/>
                  <a:pt x="86" y="218"/>
                  <a:pt x="86" y="194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lnTo>
                  <a:pt x="0" y="194"/>
                </a:lnTo>
                <a:cubicBezTo>
                  <a:pt x="0" y="218"/>
                  <a:pt x="19" y="237"/>
                  <a:pt x="43" y="23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8" name="Freeform 157">
            <a:extLst>
              <a:ext uri="{FF2B5EF4-FFF2-40B4-BE49-F238E27FC236}">
                <a16:creationId xmlns:a16="http://schemas.microsoft.com/office/drawing/2014/main" id="{839A3F75-E4BB-BA44-B096-B2313FEAAC52}"/>
              </a:ext>
            </a:extLst>
          </p:cNvPr>
          <p:cNvSpPr/>
          <p:nvPr/>
        </p:nvSpPr>
        <p:spPr>
          <a:xfrm>
            <a:off x="6428410" y="4653377"/>
            <a:ext cx="6912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3">
                <a:moveTo>
                  <a:pt x="43" y="193"/>
                </a:moveTo>
                <a:cubicBezTo>
                  <a:pt x="54" y="193"/>
                  <a:pt x="65" y="189"/>
                  <a:pt x="74" y="181"/>
                </a:cubicBezTo>
                <a:lnTo>
                  <a:pt x="181" y="74"/>
                </a:lnTo>
                <a:cubicBezTo>
                  <a:pt x="198" y="57"/>
                  <a:pt x="198" y="30"/>
                  <a:pt x="181" y="13"/>
                </a:cubicBezTo>
                <a:cubicBezTo>
                  <a:pt x="164" y="-4"/>
                  <a:pt x="137" y="-4"/>
                  <a:pt x="120" y="13"/>
                </a:cubicBezTo>
                <a:lnTo>
                  <a:pt x="13" y="120"/>
                </a:lnTo>
                <a:cubicBezTo>
                  <a:pt x="-4" y="137"/>
                  <a:pt x="-4" y="164"/>
                  <a:pt x="13" y="181"/>
                </a:cubicBezTo>
                <a:cubicBezTo>
                  <a:pt x="21" y="189"/>
                  <a:pt x="32" y="193"/>
                  <a:pt x="43" y="1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002BD668-1D16-274D-967D-C2461426669F}"/>
              </a:ext>
            </a:extLst>
          </p:cNvPr>
          <p:cNvSpPr/>
          <p:nvPr/>
        </p:nvSpPr>
        <p:spPr>
          <a:xfrm>
            <a:off x="6477371" y="4810338"/>
            <a:ext cx="8532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8" h="86">
                <a:moveTo>
                  <a:pt x="195" y="0"/>
                </a:moveTo>
                <a:lnTo>
                  <a:pt x="43" y="0"/>
                </a:lnTo>
                <a:cubicBezTo>
                  <a:pt x="20" y="0"/>
                  <a:pt x="0" y="19"/>
                  <a:pt x="0" y="43"/>
                </a:cubicBezTo>
                <a:cubicBezTo>
                  <a:pt x="0" y="66"/>
                  <a:pt x="20" y="86"/>
                  <a:pt x="43" y="86"/>
                </a:cubicBezTo>
                <a:lnTo>
                  <a:pt x="195" y="86"/>
                </a:lnTo>
                <a:cubicBezTo>
                  <a:pt x="219" y="86"/>
                  <a:pt x="238" y="66"/>
                  <a:pt x="238" y="43"/>
                </a:cubicBezTo>
                <a:cubicBezTo>
                  <a:pt x="238" y="19"/>
                  <a:pt x="219" y="0"/>
                  <a:pt x="19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912D9080-BBA9-CE4D-9986-B6D02986FFE9}"/>
              </a:ext>
            </a:extLst>
          </p:cNvPr>
          <p:cNvSpPr/>
          <p:nvPr/>
        </p:nvSpPr>
        <p:spPr>
          <a:xfrm>
            <a:off x="6428050" y="4928779"/>
            <a:ext cx="6912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3">
                <a:moveTo>
                  <a:pt x="74" y="12"/>
                </a:moveTo>
                <a:cubicBezTo>
                  <a:pt x="57" y="-4"/>
                  <a:pt x="30" y="-4"/>
                  <a:pt x="13" y="12"/>
                </a:cubicBezTo>
                <a:cubicBezTo>
                  <a:pt x="-4" y="29"/>
                  <a:pt x="-4" y="56"/>
                  <a:pt x="13" y="73"/>
                </a:cubicBezTo>
                <a:lnTo>
                  <a:pt x="120" y="180"/>
                </a:lnTo>
                <a:cubicBezTo>
                  <a:pt x="129" y="189"/>
                  <a:pt x="140" y="193"/>
                  <a:pt x="151" y="193"/>
                </a:cubicBezTo>
                <a:cubicBezTo>
                  <a:pt x="162" y="193"/>
                  <a:pt x="173" y="189"/>
                  <a:pt x="181" y="180"/>
                </a:cubicBezTo>
                <a:cubicBezTo>
                  <a:pt x="198" y="164"/>
                  <a:pt x="198" y="136"/>
                  <a:pt x="181" y="11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3B51962C-C1A4-E34F-805C-98EA7FE06494}"/>
              </a:ext>
            </a:extLst>
          </p:cNvPr>
          <p:cNvSpPr/>
          <p:nvPr/>
        </p:nvSpPr>
        <p:spPr>
          <a:xfrm>
            <a:off x="6309609" y="4977738"/>
            <a:ext cx="30600" cy="84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37">
                <a:moveTo>
                  <a:pt x="43" y="0"/>
                </a:moveTo>
                <a:cubicBezTo>
                  <a:pt x="20" y="0"/>
                  <a:pt x="0" y="19"/>
                  <a:pt x="0" y="43"/>
                </a:cubicBezTo>
                <a:lnTo>
                  <a:pt x="0" y="194"/>
                </a:lnTo>
                <a:cubicBezTo>
                  <a:pt x="0" y="218"/>
                  <a:pt x="20" y="237"/>
                  <a:pt x="43" y="237"/>
                </a:cubicBezTo>
                <a:cubicBezTo>
                  <a:pt x="67" y="237"/>
                  <a:pt x="86" y="218"/>
                  <a:pt x="86" y="194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62" name="Freeform 161">
            <a:extLst>
              <a:ext uri="{FF2B5EF4-FFF2-40B4-BE49-F238E27FC236}">
                <a16:creationId xmlns:a16="http://schemas.microsoft.com/office/drawing/2014/main" id="{06BDF46F-323F-A041-82B3-AB525C95587C}"/>
              </a:ext>
            </a:extLst>
          </p:cNvPr>
          <p:cNvSpPr/>
          <p:nvPr/>
        </p:nvSpPr>
        <p:spPr>
          <a:xfrm>
            <a:off x="6152651" y="4928779"/>
            <a:ext cx="6912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3">
                <a:moveTo>
                  <a:pt x="120" y="13"/>
                </a:moveTo>
                <a:lnTo>
                  <a:pt x="13" y="120"/>
                </a:lnTo>
                <a:cubicBezTo>
                  <a:pt x="-4" y="137"/>
                  <a:pt x="-4" y="164"/>
                  <a:pt x="13" y="181"/>
                </a:cubicBezTo>
                <a:cubicBezTo>
                  <a:pt x="21" y="189"/>
                  <a:pt x="32" y="193"/>
                  <a:pt x="43" y="193"/>
                </a:cubicBezTo>
                <a:cubicBezTo>
                  <a:pt x="54" y="193"/>
                  <a:pt x="65" y="189"/>
                  <a:pt x="73" y="181"/>
                </a:cubicBezTo>
                <a:lnTo>
                  <a:pt x="181" y="74"/>
                </a:lnTo>
                <a:cubicBezTo>
                  <a:pt x="198" y="57"/>
                  <a:pt x="198" y="30"/>
                  <a:pt x="181" y="13"/>
                </a:cubicBezTo>
                <a:cubicBezTo>
                  <a:pt x="164" y="-4"/>
                  <a:pt x="137" y="-4"/>
                  <a:pt x="120" y="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63" name="Freeform 162">
            <a:extLst>
              <a:ext uri="{FF2B5EF4-FFF2-40B4-BE49-F238E27FC236}">
                <a16:creationId xmlns:a16="http://schemas.microsoft.com/office/drawing/2014/main" id="{300DA2F6-8BE7-F746-8245-3F182F675C00}"/>
              </a:ext>
            </a:extLst>
          </p:cNvPr>
          <p:cNvSpPr/>
          <p:nvPr/>
        </p:nvSpPr>
        <p:spPr>
          <a:xfrm>
            <a:off x="6087850" y="4809979"/>
            <a:ext cx="8496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86">
                <a:moveTo>
                  <a:pt x="237" y="43"/>
                </a:moveTo>
                <a:cubicBezTo>
                  <a:pt x="237" y="19"/>
                  <a:pt x="218" y="0"/>
                  <a:pt x="194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6"/>
                  <a:pt x="43" y="86"/>
                </a:cubicBezTo>
                <a:lnTo>
                  <a:pt x="194" y="86"/>
                </a:lnTo>
                <a:cubicBezTo>
                  <a:pt x="218" y="86"/>
                  <a:pt x="237" y="66"/>
                  <a:pt x="237" y="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64" name="Freeform 163">
            <a:extLst>
              <a:ext uri="{FF2B5EF4-FFF2-40B4-BE49-F238E27FC236}">
                <a16:creationId xmlns:a16="http://schemas.microsoft.com/office/drawing/2014/main" id="{E099B450-3E13-EF4B-9C52-248935B2C992}"/>
              </a:ext>
            </a:extLst>
          </p:cNvPr>
          <p:cNvSpPr/>
          <p:nvPr/>
        </p:nvSpPr>
        <p:spPr>
          <a:xfrm>
            <a:off x="6153010" y="4653019"/>
            <a:ext cx="6912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194">
                <a:moveTo>
                  <a:pt x="120" y="181"/>
                </a:moveTo>
                <a:cubicBezTo>
                  <a:pt x="128" y="189"/>
                  <a:pt x="139" y="194"/>
                  <a:pt x="150" y="194"/>
                </a:cubicBezTo>
                <a:cubicBezTo>
                  <a:pt x="161" y="194"/>
                  <a:pt x="172" y="189"/>
                  <a:pt x="180" y="181"/>
                </a:cubicBezTo>
                <a:cubicBezTo>
                  <a:pt x="197" y="164"/>
                  <a:pt x="197" y="137"/>
                  <a:pt x="180" y="120"/>
                </a:cubicBezTo>
                <a:lnTo>
                  <a:pt x="73" y="13"/>
                </a:lnTo>
                <a:cubicBezTo>
                  <a:pt x="56" y="-4"/>
                  <a:pt x="29" y="-4"/>
                  <a:pt x="12" y="13"/>
                </a:cubicBezTo>
                <a:cubicBezTo>
                  <a:pt x="-4" y="30"/>
                  <a:pt x="-4" y="57"/>
                  <a:pt x="12" y="7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65" name="Freeform 164">
            <a:extLst>
              <a:ext uri="{FF2B5EF4-FFF2-40B4-BE49-F238E27FC236}">
                <a16:creationId xmlns:a16="http://schemas.microsoft.com/office/drawing/2014/main" id="{6A2A0E1F-346A-F840-8C31-AFBC1E20003D}"/>
              </a:ext>
            </a:extLst>
          </p:cNvPr>
          <p:cNvSpPr/>
          <p:nvPr/>
        </p:nvSpPr>
        <p:spPr>
          <a:xfrm>
            <a:off x="6210250" y="4710978"/>
            <a:ext cx="228960" cy="22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7" h="637">
                <a:moveTo>
                  <a:pt x="319" y="551"/>
                </a:moveTo>
                <a:cubicBezTo>
                  <a:pt x="190" y="551"/>
                  <a:pt x="86" y="447"/>
                  <a:pt x="86" y="319"/>
                </a:cubicBezTo>
                <a:cubicBezTo>
                  <a:pt x="86" y="233"/>
                  <a:pt x="133" y="158"/>
                  <a:pt x="203" y="117"/>
                </a:cubicBezTo>
                <a:cubicBezTo>
                  <a:pt x="189" y="151"/>
                  <a:pt x="182" y="188"/>
                  <a:pt x="182" y="225"/>
                </a:cubicBezTo>
                <a:cubicBezTo>
                  <a:pt x="182" y="377"/>
                  <a:pt x="303" y="502"/>
                  <a:pt x="455" y="507"/>
                </a:cubicBezTo>
                <a:cubicBezTo>
                  <a:pt x="417" y="535"/>
                  <a:pt x="370" y="551"/>
                  <a:pt x="319" y="551"/>
                </a:cubicBezTo>
                <a:close/>
                <a:moveTo>
                  <a:pt x="551" y="319"/>
                </a:moveTo>
                <a:cubicBezTo>
                  <a:pt x="551" y="352"/>
                  <a:pt x="544" y="384"/>
                  <a:pt x="531" y="412"/>
                </a:cubicBezTo>
                <a:cubicBezTo>
                  <a:pt x="527" y="412"/>
                  <a:pt x="522" y="412"/>
                  <a:pt x="517" y="414"/>
                </a:cubicBezTo>
                <a:cubicBezTo>
                  <a:pt x="500" y="419"/>
                  <a:pt x="482" y="421"/>
                  <a:pt x="464" y="421"/>
                </a:cubicBezTo>
                <a:cubicBezTo>
                  <a:pt x="356" y="421"/>
                  <a:pt x="268" y="333"/>
                  <a:pt x="268" y="225"/>
                </a:cubicBezTo>
                <a:cubicBezTo>
                  <a:pt x="268" y="179"/>
                  <a:pt x="283" y="135"/>
                  <a:pt x="312" y="100"/>
                </a:cubicBezTo>
                <a:cubicBezTo>
                  <a:pt x="316" y="96"/>
                  <a:pt x="318" y="91"/>
                  <a:pt x="320" y="86"/>
                </a:cubicBezTo>
                <a:cubicBezTo>
                  <a:pt x="448" y="87"/>
                  <a:pt x="551" y="191"/>
                  <a:pt x="551" y="319"/>
                </a:cubicBezTo>
                <a:close/>
                <a:moveTo>
                  <a:pt x="637" y="319"/>
                </a:moveTo>
                <a:cubicBezTo>
                  <a:pt x="637" y="276"/>
                  <a:pt x="629" y="234"/>
                  <a:pt x="612" y="195"/>
                </a:cubicBezTo>
                <a:cubicBezTo>
                  <a:pt x="596" y="157"/>
                  <a:pt x="573" y="123"/>
                  <a:pt x="544" y="94"/>
                </a:cubicBezTo>
                <a:cubicBezTo>
                  <a:pt x="515" y="64"/>
                  <a:pt x="481" y="41"/>
                  <a:pt x="443" y="25"/>
                </a:cubicBezTo>
                <a:cubicBezTo>
                  <a:pt x="403" y="9"/>
                  <a:pt x="362" y="0"/>
                  <a:pt x="319" y="0"/>
                </a:cubicBezTo>
                <a:cubicBezTo>
                  <a:pt x="276" y="0"/>
                  <a:pt x="234" y="9"/>
                  <a:pt x="195" y="25"/>
                </a:cubicBezTo>
                <a:cubicBezTo>
                  <a:pt x="157" y="41"/>
                  <a:pt x="123" y="64"/>
                  <a:pt x="94" y="94"/>
                </a:cubicBezTo>
                <a:cubicBezTo>
                  <a:pt x="64" y="123"/>
                  <a:pt x="42" y="157"/>
                  <a:pt x="25" y="195"/>
                </a:cubicBezTo>
                <a:cubicBezTo>
                  <a:pt x="9" y="234"/>
                  <a:pt x="0" y="276"/>
                  <a:pt x="0" y="319"/>
                </a:cubicBezTo>
                <a:cubicBezTo>
                  <a:pt x="0" y="362"/>
                  <a:pt x="9" y="403"/>
                  <a:pt x="25" y="443"/>
                </a:cubicBezTo>
                <a:cubicBezTo>
                  <a:pt x="42" y="481"/>
                  <a:pt x="64" y="515"/>
                  <a:pt x="94" y="544"/>
                </a:cubicBezTo>
                <a:cubicBezTo>
                  <a:pt x="123" y="573"/>
                  <a:pt x="157" y="596"/>
                  <a:pt x="195" y="612"/>
                </a:cubicBezTo>
                <a:cubicBezTo>
                  <a:pt x="234" y="629"/>
                  <a:pt x="276" y="637"/>
                  <a:pt x="319" y="637"/>
                </a:cubicBezTo>
                <a:cubicBezTo>
                  <a:pt x="362" y="637"/>
                  <a:pt x="403" y="629"/>
                  <a:pt x="443" y="612"/>
                </a:cubicBezTo>
                <a:cubicBezTo>
                  <a:pt x="481" y="596"/>
                  <a:pt x="515" y="573"/>
                  <a:pt x="544" y="544"/>
                </a:cubicBezTo>
                <a:cubicBezTo>
                  <a:pt x="573" y="515"/>
                  <a:pt x="596" y="481"/>
                  <a:pt x="612" y="443"/>
                </a:cubicBezTo>
                <a:cubicBezTo>
                  <a:pt x="629" y="403"/>
                  <a:pt x="637" y="362"/>
                  <a:pt x="637" y="31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66" name="Freeform 165">
            <a:extLst>
              <a:ext uri="{FF2B5EF4-FFF2-40B4-BE49-F238E27FC236}">
                <a16:creationId xmlns:a16="http://schemas.microsoft.com/office/drawing/2014/main" id="{BF17380C-7EDA-E145-A03F-BD329BEC5F1D}"/>
              </a:ext>
            </a:extLst>
          </p:cNvPr>
          <p:cNvSpPr/>
          <p:nvPr/>
        </p:nvSpPr>
        <p:spPr>
          <a:xfrm>
            <a:off x="565810" y="5340618"/>
            <a:ext cx="383760" cy="155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67" h="434">
                <a:moveTo>
                  <a:pt x="1040" y="152"/>
                </a:moveTo>
                <a:cubicBezTo>
                  <a:pt x="1018" y="143"/>
                  <a:pt x="993" y="153"/>
                  <a:pt x="984" y="175"/>
                </a:cubicBezTo>
                <a:lnTo>
                  <a:pt x="943" y="275"/>
                </a:lnTo>
                <a:cubicBezTo>
                  <a:pt x="858" y="109"/>
                  <a:pt x="685" y="0"/>
                  <a:pt x="492" y="0"/>
                </a:cubicBezTo>
                <a:cubicBezTo>
                  <a:pt x="260" y="0"/>
                  <a:pt x="59" y="156"/>
                  <a:pt x="1" y="380"/>
                </a:cubicBezTo>
                <a:cubicBezTo>
                  <a:pt x="-5" y="403"/>
                  <a:pt x="9" y="426"/>
                  <a:pt x="32" y="432"/>
                </a:cubicBezTo>
                <a:cubicBezTo>
                  <a:pt x="36" y="433"/>
                  <a:pt x="39" y="434"/>
                  <a:pt x="43" y="434"/>
                </a:cubicBezTo>
                <a:cubicBezTo>
                  <a:pt x="62" y="434"/>
                  <a:pt x="79" y="421"/>
                  <a:pt x="84" y="401"/>
                </a:cubicBezTo>
                <a:cubicBezTo>
                  <a:pt x="132" y="215"/>
                  <a:pt x="300" y="86"/>
                  <a:pt x="492" y="86"/>
                </a:cubicBezTo>
                <a:cubicBezTo>
                  <a:pt x="651" y="86"/>
                  <a:pt x="794" y="176"/>
                  <a:pt x="866" y="313"/>
                </a:cubicBezTo>
                <a:lnTo>
                  <a:pt x="759" y="268"/>
                </a:lnTo>
                <a:cubicBezTo>
                  <a:pt x="737" y="259"/>
                  <a:pt x="712" y="270"/>
                  <a:pt x="703" y="292"/>
                </a:cubicBezTo>
                <a:cubicBezTo>
                  <a:pt x="693" y="314"/>
                  <a:pt x="704" y="339"/>
                  <a:pt x="726" y="348"/>
                </a:cubicBezTo>
                <a:lnTo>
                  <a:pt x="925" y="430"/>
                </a:lnTo>
                <a:cubicBezTo>
                  <a:pt x="930" y="433"/>
                  <a:pt x="936" y="434"/>
                  <a:pt x="941" y="434"/>
                </a:cubicBezTo>
                <a:cubicBezTo>
                  <a:pt x="958" y="434"/>
                  <a:pt x="974" y="424"/>
                  <a:pt x="981" y="407"/>
                </a:cubicBezTo>
                <a:lnTo>
                  <a:pt x="1064" y="208"/>
                </a:lnTo>
                <a:cubicBezTo>
                  <a:pt x="1073" y="186"/>
                  <a:pt x="1062" y="161"/>
                  <a:pt x="1040" y="1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67" name="Freeform 166">
            <a:extLst>
              <a:ext uri="{FF2B5EF4-FFF2-40B4-BE49-F238E27FC236}">
                <a16:creationId xmlns:a16="http://schemas.microsoft.com/office/drawing/2014/main" id="{30F2E027-97D7-2147-81F0-53DA9B9C4FC5}"/>
              </a:ext>
            </a:extLst>
          </p:cNvPr>
          <p:cNvSpPr/>
          <p:nvPr/>
        </p:nvSpPr>
        <p:spPr>
          <a:xfrm>
            <a:off x="542410" y="5549057"/>
            <a:ext cx="377280" cy="155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9" h="434">
                <a:moveTo>
                  <a:pt x="1017" y="2"/>
                </a:moveTo>
                <a:cubicBezTo>
                  <a:pt x="994" y="-4"/>
                  <a:pt x="970" y="10"/>
                  <a:pt x="964" y="33"/>
                </a:cubicBezTo>
                <a:cubicBezTo>
                  <a:pt x="917" y="219"/>
                  <a:pt x="749" y="348"/>
                  <a:pt x="557" y="348"/>
                </a:cubicBezTo>
                <a:cubicBezTo>
                  <a:pt x="392" y="348"/>
                  <a:pt x="246" y="254"/>
                  <a:pt x="177" y="110"/>
                </a:cubicBezTo>
                <a:lnTo>
                  <a:pt x="300" y="149"/>
                </a:lnTo>
                <a:cubicBezTo>
                  <a:pt x="305" y="150"/>
                  <a:pt x="309" y="151"/>
                  <a:pt x="313" y="151"/>
                </a:cubicBezTo>
                <a:cubicBezTo>
                  <a:pt x="332" y="151"/>
                  <a:pt x="348" y="139"/>
                  <a:pt x="354" y="121"/>
                </a:cubicBezTo>
                <a:cubicBezTo>
                  <a:pt x="361" y="98"/>
                  <a:pt x="349" y="74"/>
                  <a:pt x="326" y="67"/>
                </a:cubicBezTo>
                <a:lnTo>
                  <a:pt x="121" y="2"/>
                </a:lnTo>
                <a:cubicBezTo>
                  <a:pt x="120" y="2"/>
                  <a:pt x="119" y="1"/>
                  <a:pt x="118" y="1"/>
                </a:cubicBezTo>
                <a:cubicBezTo>
                  <a:pt x="116" y="1"/>
                  <a:pt x="116" y="0"/>
                  <a:pt x="115" y="0"/>
                </a:cubicBezTo>
                <a:cubicBezTo>
                  <a:pt x="114" y="0"/>
                  <a:pt x="114" y="0"/>
                  <a:pt x="113" y="0"/>
                </a:cubicBezTo>
                <a:cubicBezTo>
                  <a:pt x="112" y="0"/>
                  <a:pt x="111" y="0"/>
                  <a:pt x="111" y="0"/>
                </a:cubicBezTo>
                <a:cubicBezTo>
                  <a:pt x="110" y="0"/>
                  <a:pt x="109" y="0"/>
                  <a:pt x="109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106" y="0"/>
                  <a:pt x="105" y="0"/>
                  <a:pt x="104" y="0"/>
                </a:cubicBezTo>
                <a:lnTo>
                  <a:pt x="103" y="0"/>
                </a:lnTo>
                <a:cubicBezTo>
                  <a:pt x="102" y="0"/>
                  <a:pt x="101" y="0"/>
                  <a:pt x="100" y="0"/>
                </a:cubicBezTo>
                <a:cubicBezTo>
                  <a:pt x="99" y="0"/>
                  <a:pt x="99" y="1"/>
                  <a:pt x="99" y="1"/>
                </a:cubicBezTo>
                <a:cubicBezTo>
                  <a:pt x="98" y="1"/>
                  <a:pt x="97" y="1"/>
                  <a:pt x="97" y="1"/>
                </a:cubicBezTo>
                <a:cubicBezTo>
                  <a:pt x="96" y="1"/>
                  <a:pt x="96" y="1"/>
                  <a:pt x="95" y="2"/>
                </a:cubicBezTo>
                <a:cubicBezTo>
                  <a:pt x="80" y="6"/>
                  <a:pt x="69" y="18"/>
                  <a:pt x="66" y="33"/>
                </a:cubicBezTo>
                <a:lnTo>
                  <a:pt x="2" y="235"/>
                </a:lnTo>
                <a:cubicBezTo>
                  <a:pt x="-5" y="258"/>
                  <a:pt x="7" y="282"/>
                  <a:pt x="30" y="290"/>
                </a:cubicBezTo>
                <a:cubicBezTo>
                  <a:pt x="34" y="291"/>
                  <a:pt x="39" y="291"/>
                  <a:pt x="43" y="291"/>
                </a:cubicBezTo>
                <a:cubicBezTo>
                  <a:pt x="61" y="291"/>
                  <a:pt x="78" y="280"/>
                  <a:pt x="84" y="261"/>
                </a:cubicBezTo>
                <a:lnTo>
                  <a:pt x="112" y="171"/>
                </a:lnTo>
                <a:cubicBezTo>
                  <a:pt x="145" y="230"/>
                  <a:pt x="190" y="284"/>
                  <a:pt x="244" y="326"/>
                </a:cubicBezTo>
                <a:cubicBezTo>
                  <a:pt x="334" y="397"/>
                  <a:pt x="442" y="434"/>
                  <a:pt x="557" y="434"/>
                </a:cubicBezTo>
                <a:cubicBezTo>
                  <a:pt x="788" y="434"/>
                  <a:pt x="990" y="278"/>
                  <a:pt x="1048" y="54"/>
                </a:cubicBezTo>
                <a:cubicBezTo>
                  <a:pt x="1054" y="31"/>
                  <a:pt x="1040" y="8"/>
                  <a:pt x="1017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68" name="Freeform 167">
            <a:extLst>
              <a:ext uri="{FF2B5EF4-FFF2-40B4-BE49-F238E27FC236}">
                <a16:creationId xmlns:a16="http://schemas.microsoft.com/office/drawing/2014/main" id="{7C4CFC51-F2FD-104F-8716-6CFF3F85C9FA}"/>
              </a:ext>
            </a:extLst>
          </p:cNvPr>
          <p:cNvSpPr/>
          <p:nvPr/>
        </p:nvSpPr>
        <p:spPr>
          <a:xfrm>
            <a:off x="1539610" y="5492178"/>
            <a:ext cx="6300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6" h="175">
                <a:moveTo>
                  <a:pt x="176" y="88"/>
                </a:moveTo>
                <a:cubicBezTo>
                  <a:pt x="176" y="136"/>
                  <a:pt x="136" y="175"/>
                  <a:pt x="88" y="175"/>
                </a:cubicBezTo>
                <a:cubicBezTo>
                  <a:pt x="40" y="175"/>
                  <a:pt x="0" y="136"/>
                  <a:pt x="0" y="88"/>
                </a:cubicBezTo>
                <a:cubicBezTo>
                  <a:pt x="0" y="39"/>
                  <a:pt x="40" y="0"/>
                  <a:pt x="88" y="0"/>
                </a:cubicBezTo>
                <a:cubicBezTo>
                  <a:pt x="136" y="0"/>
                  <a:pt x="176" y="39"/>
                  <a:pt x="176" y="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69" name="Freeform 168">
            <a:extLst>
              <a:ext uri="{FF2B5EF4-FFF2-40B4-BE49-F238E27FC236}">
                <a16:creationId xmlns:a16="http://schemas.microsoft.com/office/drawing/2014/main" id="{50502A32-2AC2-064D-BC88-349B622C3973}"/>
              </a:ext>
            </a:extLst>
          </p:cNvPr>
          <p:cNvSpPr/>
          <p:nvPr/>
        </p:nvSpPr>
        <p:spPr>
          <a:xfrm>
            <a:off x="1412529" y="5493258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175" y="88"/>
                </a:moveTo>
                <a:cubicBezTo>
                  <a:pt x="175" y="136"/>
                  <a:pt x="136" y="175"/>
                  <a:pt x="88" y="175"/>
                </a:cubicBezTo>
                <a:cubicBezTo>
                  <a:pt x="39" y="175"/>
                  <a:pt x="0" y="136"/>
                  <a:pt x="0" y="88"/>
                </a:cubicBezTo>
                <a:cubicBezTo>
                  <a:pt x="0" y="40"/>
                  <a:pt x="39" y="0"/>
                  <a:pt x="88" y="0"/>
                </a:cubicBezTo>
                <a:cubicBezTo>
                  <a:pt x="136" y="0"/>
                  <a:pt x="175" y="40"/>
                  <a:pt x="175" y="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70" name="Freeform 169">
            <a:extLst>
              <a:ext uri="{FF2B5EF4-FFF2-40B4-BE49-F238E27FC236}">
                <a16:creationId xmlns:a16="http://schemas.microsoft.com/office/drawing/2014/main" id="{49FBB9C5-7F41-F940-A800-525E139F7C83}"/>
              </a:ext>
            </a:extLst>
          </p:cNvPr>
          <p:cNvSpPr/>
          <p:nvPr/>
        </p:nvSpPr>
        <p:spPr>
          <a:xfrm>
            <a:off x="1285810" y="5492178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175" y="88"/>
                </a:moveTo>
                <a:cubicBezTo>
                  <a:pt x="175" y="136"/>
                  <a:pt x="136" y="175"/>
                  <a:pt x="88" y="175"/>
                </a:cubicBezTo>
                <a:cubicBezTo>
                  <a:pt x="40" y="175"/>
                  <a:pt x="0" y="136"/>
                  <a:pt x="0" y="88"/>
                </a:cubicBezTo>
                <a:cubicBezTo>
                  <a:pt x="0" y="39"/>
                  <a:pt x="40" y="0"/>
                  <a:pt x="88" y="0"/>
                </a:cubicBezTo>
                <a:cubicBezTo>
                  <a:pt x="136" y="0"/>
                  <a:pt x="175" y="39"/>
                  <a:pt x="175" y="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71" name="Freeform 170">
            <a:extLst>
              <a:ext uri="{FF2B5EF4-FFF2-40B4-BE49-F238E27FC236}">
                <a16:creationId xmlns:a16="http://schemas.microsoft.com/office/drawing/2014/main" id="{D5772490-6A48-A74E-8B5D-C055289ABC9E}"/>
              </a:ext>
            </a:extLst>
          </p:cNvPr>
          <p:cNvSpPr/>
          <p:nvPr/>
        </p:nvSpPr>
        <p:spPr>
          <a:xfrm>
            <a:off x="6479891" y="3896298"/>
            <a:ext cx="11268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4" h="1327">
                <a:moveTo>
                  <a:pt x="74" y="14"/>
                </a:moveTo>
                <a:cubicBezTo>
                  <a:pt x="57" y="-4"/>
                  <a:pt x="30" y="-4"/>
                  <a:pt x="13" y="12"/>
                </a:cubicBezTo>
                <a:cubicBezTo>
                  <a:pt x="-4" y="28"/>
                  <a:pt x="-5" y="55"/>
                  <a:pt x="11" y="73"/>
                </a:cubicBezTo>
                <a:cubicBezTo>
                  <a:pt x="149" y="219"/>
                  <a:pt x="228" y="436"/>
                  <a:pt x="228" y="667"/>
                </a:cubicBezTo>
                <a:cubicBezTo>
                  <a:pt x="228" y="894"/>
                  <a:pt x="151" y="1109"/>
                  <a:pt x="17" y="1255"/>
                </a:cubicBezTo>
                <a:cubicBezTo>
                  <a:pt x="1" y="1273"/>
                  <a:pt x="2" y="1300"/>
                  <a:pt x="20" y="1316"/>
                </a:cubicBezTo>
                <a:cubicBezTo>
                  <a:pt x="28" y="1323"/>
                  <a:pt x="38" y="1327"/>
                  <a:pt x="49" y="1327"/>
                </a:cubicBezTo>
                <a:cubicBezTo>
                  <a:pt x="61" y="1327"/>
                  <a:pt x="72" y="1322"/>
                  <a:pt x="81" y="1313"/>
                </a:cubicBezTo>
                <a:cubicBezTo>
                  <a:pt x="229" y="1151"/>
                  <a:pt x="314" y="916"/>
                  <a:pt x="314" y="667"/>
                </a:cubicBezTo>
                <a:cubicBezTo>
                  <a:pt x="314" y="414"/>
                  <a:pt x="227" y="176"/>
                  <a:pt x="74" y="1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72" name="Freeform 171">
            <a:extLst>
              <a:ext uri="{FF2B5EF4-FFF2-40B4-BE49-F238E27FC236}">
                <a16:creationId xmlns:a16="http://schemas.microsoft.com/office/drawing/2014/main" id="{7C43CC5E-F7CD-6648-A52A-42CADAC2D384}"/>
              </a:ext>
            </a:extLst>
          </p:cNvPr>
          <p:cNvSpPr/>
          <p:nvPr/>
        </p:nvSpPr>
        <p:spPr>
          <a:xfrm>
            <a:off x="6408250" y="3945618"/>
            <a:ext cx="94320" cy="37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3" h="1046">
                <a:moveTo>
                  <a:pt x="74" y="13"/>
                </a:moveTo>
                <a:cubicBezTo>
                  <a:pt x="58" y="-4"/>
                  <a:pt x="30" y="-5"/>
                  <a:pt x="13" y="12"/>
                </a:cubicBezTo>
                <a:cubicBezTo>
                  <a:pt x="-4" y="28"/>
                  <a:pt x="-5" y="55"/>
                  <a:pt x="11" y="72"/>
                </a:cubicBezTo>
                <a:cubicBezTo>
                  <a:pt x="116" y="184"/>
                  <a:pt x="177" y="349"/>
                  <a:pt x="177" y="526"/>
                </a:cubicBezTo>
                <a:cubicBezTo>
                  <a:pt x="177" y="699"/>
                  <a:pt x="118" y="863"/>
                  <a:pt x="16" y="974"/>
                </a:cubicBezTo>
                <a:cubicBezTo>
                  <a:pt x="0" y="992"/>
                  <a:pt x="1" y="1019"/>
                  <a:pt x="18" y="1035"/>
                </a:cubicBezTo>
                <a:cubicBezTo>
                  <a:pt x="27" y="1043"/>
                  <a:pt x="37" y="1046"/>
                  <a:pt x="48" y="1046"/>
                </a:cubicBezTo>
                <a:cubicBezTo>
                  <a:pt x="59" y="1046"/>
                  <a:pt x="71" y="1042"/>
                  <a:pt x="79" y="1032"/>
                </a:cubicBezTo>
                <a:cubicBezTo>
                  <a:pt x="196" y="905"/>
                  <a:pt x="263" y="721"/>
                  <a:pt x="263" y="526"/>
                </a:cubicBezTo>
                <a:cubicBezTo>
                  <a:pt x="263" y="328"/>
                  <a:pt x="194" y="141"/>
                  <a:pt x="74" y="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73" name="Freeform 172">
            <a:extLst>
              <a:ext uri="{FF2B5EF4-FFF2-40B4-BE49-F238E27FC236}">
                <a16:creationId xmlns:a16="http://schemas.microsoft.com/office/drawing/2014/main" id="{E1164172-357D-094E-888D-33391663FFE1}"/>
              </a:ext>
            </a:extLst>
          </p:cNvPr>
          <p:cNvSpPr/>
          <p:nvPr/>
        </p:nvSpPr>
        <p:spPr>
          <a:xfrm>
            <a:off x="6337330" y="4003938"/>
            <a:ext cx="73080" cy="26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4" h="726">
                <a:moveTo>
                  <a:pt x="74" y="13"/>
                </a:moveTo>
                <a:cubicBezTo>
                  <a:pt x="58" y="-4"/>
                  <a:pt x="31" y="-5"/>
                  <a:pt x="13" y="11"/>
                </a:cubicBezTo>
                <a:cubicBezTo>
                  <a:pt x="-4" y="27"/>
                  <a:pt x="-5" y="55"/>
                  <a:pt x="11" y="72"/>
                </a:cubicBezTo>
                <a:cubicBezTo>
                  <a:pt x="79" y="144"/>
                  <a:pt x="118" y="250"/>
                  <a:pt x="118" y="365"/>
                </a:cubicBezTo>
                <a:cubicBezTo>
                  <a:pt x="118" y="477"/>
                  <a:pt x="80" y="582"/>
                  <a:pt x="14" y="654"/>
                </a:cubicBezTo>
                <a:cubicBezTo>
                  <a:pt x="-2" y="672"/>
                  <a:pt x="0" y="699"/>
                  <a:pt x="17" y="715"/>
                </a:cubicBezTo>
                <a:cubicBezTo>
                  <a:pt x="25" y="722"/>
                  <a:pt x="36" y="726"/>
                  <a:pt x="46" y="726"/>
                </a:cubicBezTo>
                <a:cubicBezTo>
                  <a:pt x="58" y="726"/>
                  <a:pt x="69" y="722"/>
                  <a:pt x="78" y="712"/>
                </a:cubicBezTo>
                <a:cubicBezTo>
                  <a:pt x="158" y="625"/>
                  <a:pt x="204" y="498"/>
                  <a:pt x="204" y="365"/>
                </a:cubicBezTo>
                <a:cubicBezTo>
                  <a:pt x="204" y="229"/>
                  <a:pt x="157" y="100"/>
                  <a:pt x="74" y="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74" name="Freeform 173">
            <a:extLst>
              <a:ext uri="{FF2B5EF4-FFF2-40B4-BE49-F238E27FC236}">
                <a16:creationId xmlns:a16="http://schemas.microsoft.com/office/drawing/2014/main" id="{2817C405-6CB4-5544-89CD-BC1742D590F6}"/>
              </a:ext>
            </a:extLst>
          </p:cNvPr>
          <p:cNvSpPr/>
          <p:nvPr/>
        </p:nvSpPr>
        <p:spPr>
          <a:xfrm>
            <a:off x="6060850" y="3957859"/>
            <a:ext cx="230040" cy="36395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0" h="1012">
                <a:moveTo>
                  <a:pt x="554" y="882"/>
                </a:moveTo>
                <a:lnTo>
                  <a:pt x="239" y="641"/>
                </a:lnTo>
                <a:lnTo>
                  <a:pt x="239" y="361"/>
                </a:lnTo>
                <a:lnTo>
                  <a:pt x="554" y="129"/>
                </a:lnTo>
                <a:close/>
                <a:moveTo>
                  <a:pt x="153" y="619"/>
                </a:moveTo>
                <a:lnTo>
                  <a:pt x="86" y="619"/>
                </a:lnTo>
                <a:lnTo>
                  <a:pt x="86" y="382"/>
                </a:lnTo>
                <a:lnTo>
                  <a:pt x="153" y="382"/>
                </a:lnTo>
                <a:close/>
                <a:moveTo>
                  <a:pt x="616" y="5"/>
                </a:moveTo>
                <a:cubicBezTo>
                  <a:pt x="602" y="-2"/>
                  <a:pt x="585" y="-1"/>
                  <a:pt x="572" y="9"/>
                </a:cubicBezTo>
                <a:lnTo>
                  <a:pt x="182" y="296"/>
                </a:lnTo>
                <a:lnTo>
                  <a:pt x="45" y="296"/>
                </a:lnTo>
                <a:cubicBezTo>
                  <a:pt x="29" y="296"/>
                  <a:pt x="14" y="305"/>
                  <a:pt x="7" y="320"/>
                </a:cubicBezTo>
                <a:lnTo>
                  <a:pt x="4" y="326"/>
                </a:lnTo>
                <a:cubicBezTo>
                  <a:pt x="1" y="331"/>
                  <a:pt x="0" y="338"/>
                  <a:pt x="0" y="344"/>
                </a:cubicBezTo>
                <a:lnTo>
                  <a:pt x="0" y="657"/>
                </a:lnTo>
                <a:cubicBezTo>
                  <a:pt x="0" y="663"/>
                  <a:pt x="1" y="669"/>
                  <a:pt x="4" y="675"/>
                </a:cubicBezTo>
                <a:lnTo>
                  <a:pt x="7" y="681"/>
                </a:lnTo>
                <a:cubicBezTo>
                  <a:pt x="14" y="695"/>
                  <a:pt x="29" y="705"/>
                  <a:pt x="45" y="705"/>
                </a:cubicBezTo>
                <a:lnTo>
                  <a:pt x="181" y="705"/>
                </a:lnTo>
                <a:lnTo>
                  <a:pt x="571" y="1003"/>
                </a:lnTo>
                <a:cubicBezTo>
                  <a:pt x="579" y="1009"/>
                  <a:pt x="588" y="1012"/>
                  <a:pt x="597" y="1012"/>
                </a:cubicBezTo>
                <a:cubicBezTo>
                  <a:pt x="604" y="1012"/>
                  <a:pt x="610" y="1011"/>
                  <a:pt x="616" y="1008"/>
                </a:cubicBezTo>
                <a:cubicBezTo>
                  <a:pt x="631" y="1001"/>
                  <a:pt x="640" y="986"/>
                  <a:pt x="640" y="969"/>
                </a:cubicBezTo>
                <a:lnTo>
                  <a:pt x="640" y="44"/>
                </a:lnTo>
                <a:cubicBezTo>
                  <a:pt x="640" y="27"/>
                  <a:pt x="631" y="12"/>
                  <a:pt x="616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75" name="Freeform 174">
            <a:extLst>
              <a:ext uri="{FF2B5EF4-FFF2-40B4-BE49-F238E27FC236}">
                <a16:creationId xmlns:a16="http://schemas.microsoft.com/office/drawing/2014/main" id="{7AA6955E-EA05-6E41-93C2-15996FF59BAD}"/>
              </a:ext>
            </a:extLst>
          </p:cNvPr>
          <p:cNvSpPr/>
          <p:nvPr/>
        </p:nvSpPr>
        <p:spPr>
          <a:xfrm>
            <a:off x="7158130" y="3947418"/>
            <a:ext cx="9432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3" h="1047">
                <a:moveTo>
                  <a:pt x="74" y="14"/>
                </a:moveTo>
                <a:cubicBezTo>
                  <a:pt x="58" y="-4"/>
                  <a:pt x="31" y="-4"/>
                  <a:pt x="13" y="12"/>
                </a:cubicBezTo>
                <a:cubicBezTo>
                  <a:pt x="-4" y="28"/>
                  <a:pt x="-5" y="55"/>
                  <a:pt x="12" y="73"/>
                </a:cubicBezTo>
                <a:cubicBezTo>
                  <a:pt x="117" y="184"/>
                  <a:pt x="177" y="350"/>
                  <a:pt x="177" y="526"/>
                </a:cubicBezTo>
                <a:cubicBezTo>
                  <a:pt x="177" y="700"/>
                  <a:pt x="118" y="863"/>
                  <a:pt x="16" y="975"/>
                </a:cubicBezTo>
                <a:cubicBezTo>
                  <a:pt x="0" y="992"/>
                  <a:pt x="1" y="1019"/>
                  <a:pt x="19" y="1035"/>
                </a:cubicBezTo>
                <a:cubicBezTo>
                  <a:pt x="27" y="1043"/>
                  <a:pt x="37" y="1047"/>
                  <a:pt x="48" y="1047"/>
                </a:cubicBezTo>
                <a:cubicBezTo>
                  <a:pt x="59" y="1047"/>
                  <a:pt x="71" y="1042"/>
                  <a:pt x="79" y="1033"/>
                </a:cubicBezTo>
                <a:cubicBezTo>
                  <a:pt x="196" y="906"/>
                  <a:pt x="263" y="721"/>
                  <a:pt x="263" y="526"/>
                </a:cubicBezTo>
                <a:cubicBezTo>
                  <a:pt x="263" y="328"/>
                  <a:pt x="194" y="141"/>
                  <a:pt x="74" y="1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76" name="Freeform 175">
            <a:extLst>
              <a:ext uri="{FF2B5EF4-FFF2-40B4-BE49-F238E27FC236}">
                <a16:creationId xmlns:a16="http://schemas.microsoft.com/office/drawing/2014/main" id="{3C2C8BA3-280A-BB4F-8ECA-43BFD37DD263}"/>
              </a:ext>
            </a:extLst>
          </p:cNvPr>
          <p:cNvSpPr/>
          <p:nvPr/>
        </p:nvSpPr>
        <p:spPr>
          <a:xfrm>
            <a:off x="7087209" y="4005378"/>
            <a:ext cx="73080" cy="26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4" h="726">
                <a:moveTo>
                  <a:pt x="74" y="13"/>
                </a:moveTo>
                <a:cubicBezTo>
                  <a:pt x="58" y="-4"/>
                  <a:pt x="31" y="-5"/>
                  <a:pt x="13" y="11"/>
                </a:cubicBezTo>
                <a:cubicBezTo>
                  <a:pt x="-4" y="28"/>
                  <a:pt x="-5" y="55"/>
                  <a:pt x="12" y="72"/>
                </a:cubicBezTo>
                <a:cubicBezTo>
                  <a:pt x="79" y="144"/>
                  <a:pt x="118" y="251"/>
                  <a:pt x="118" y="365"/>
                </a:cubicBezTo>
                <a:cubicBezTo>
                  <a:pt x="118" y="477"/>
                  <a:pt x="80" y="583"/>
                  <a:pt x="15" y="654"/>
                </a:cubicBezTo>
                <a:cubicBezTo>
                  <a:pt x="-1" y="672"/>
                  <a:pt x="0" y="699"/>
                  <a:pt x="17" y="715"/>
                </a:cubicBezTo>
                <a:cubicBezTo>
                  <a:pt x="25" y="723"/>
                  <a:pt x="36" y="726"/>
                  <a:pt x="46" y="726"/>
                </a:cubicBezTo>
                <a:cubicBezTo>
                  <a:pt x="58" y="726"/>
                  <a:pt x="69" y="722"/>
                  <a:pt x="78" y="712"/>
                </a:cubicBezTo>
                <a:cubicBezTo>
                  <a:pt x="158" y="625"/>
                  <a:pt x="204" y="498"/>
                  <a:pt x="204" y="365"/>
                </a:cubicBezTo>
                <a:cubicBezTo>
                  <a:pt x="204" y="229"/>
                  <a:pt x="157" y="101"/>
                  <a:pt x="74" y="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77" name="Freeform 176">
            <a:extLst>
              <a:ext uri="{FF2B5EF4-FFF2-40B4-BE49-F238E27FC236}">
                <a16:creationId xmlns:a16="http://schemas.microsoft.com/office/drawing/2014/main" id="{D679261C-FB6C-AA42-8C0F-99AC661CA081}"/>
              </a:ext>
            </a:extLst>
          </p:cNvPr>
          <p:cNvSpPr/>
          <p:nvPr/>
        </p:nvSpPr>
        <p:spPr>
          <a:xfrm>
            <a:off x="6810730" y="3959298"/>
            <a:ext cx="23004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0" h="1013">
                <a:moveTo>
                  <a:pt x="554" y="882"/>
                </a:moveTo>
                <a:lnTo>
                  <a:pt x="239" y="641"/>
                </a:lnTo>
                <a:lnTo>
                  <a:pt x="239" y="361"/>
                </a:lnTo>
                <a:lnTo>
                  <a:pt x="554" y="128"/>
                </a:lnTo>
                <a:close/>
                <a:moveTo>
                  <a:pt x="153" y="619"/>
                </a:moveTo>
                <a:lnTo>
                  <a:pt x="86" y="619"/>
                </a:lnTo>
                <a:lnTo>
                  <a:pt x="86" y="382"/>
                </a:lnTo>
                <a:lnTo>
                  <a:pt x="153" y="382"/>
                </a:lnTo>
                <a:close/>
                <a:moveTo>
                  <a:pt x="617" y="4"/>
                </a:moveTo>
                <a:cubicBezTo>
                  <a:pt x="602" y="-3"/>
                  <a:pt x="585" y="-1"/>
                  <a:pt x="572" y="8"/>
                </a:cubicBezTo>
                <a:lnTo>
                  <a:pt x="182" y="296"/>
                </a:lnTo>
                <a:lnTo>
                  <a:pt x="46" y="296"/>
                </a:lnTo>
                <a:cubicBezTo>
                  <a:pt x="29" y="296"/>
                  <a:pt x="14" y="306"/>
                  <a:pt x="7" y="321"/>
                </a:cubicBezTo>
                <a:lnTo>
                  <a:pt x="4" y="326"/>
                </a:lnTo>
                <a:cubicBezTo>
                  <a:pt x="2" y="332"/>
                  <a:pt x="0" y="338"/>
                  <a:pt x="0" y="345"/>
                </a:cubicBezTo>
                <a:lnTo>
                  <a:pt x="0" y="657"/>
                </a:lnTo>
                <a:cubicBezTo>
                  <a:pt x="0" y="663"/>
                  <a:pt x="2" y="670"/>
                  <a:pt x="4" y="676"/>
                </a:cubicBezTo>
                <a:lnTo>
                  <a:pt x="7" y="681"/>
                </a:lnTo>
                <a:cubicBezTo>
                  <a:pt x="14" y="696"/>
                  <a:pt x="29" y="705"/>
                  <a:pt x="46" y="705"/>
                </a:cubicBezTo>
                <a:lnTo>
                  <a:pt x="182" y="705"/>
                </a:lnTo>
                <a:lnTo>
                  <a:pt x="571" y="1004"/>
                </a:lnTo>
                <a:cubicBezTo>
                  <a:pt x="579" y="1009"/>
                  <a:pt x="588" y="1013"/>
                  <a:pt x="597" y="1013"/>
                </a:cubicBezTo>
                <a:cubicBezTo>
                  <a:pt x="604" y="1013"/>
                  <a:pt x="610" y="1011"/>
                  <a:pt x="616" y="1008"/>
                </a:cubicBezTo>
                <a:cubicBezTo>
                  <a:pt x="631" y="1001"/>
                  <a:pt x="640" y="986"/>
                  <a:pt x="640" y="969"/>
                </a:cubicBezTo>
                <a:lnTo>
                  <a:pt x="640" y="43"/>
                </a:lnTo>
                <a:cubicBezTo>
                  <a:pt x="640" y="27"/>
                  <a:pt x="631" y="12"/>
                  <a:pt x="617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78" name="Freeform 177">
            <a:extLst>
              <a:ext uri="{FF2B5EF4-FFF2-40B4-BE49-F238E27FC236}">
                <a16:creationId xmlns:a16="http://schemas.microsoft.com/office/drawing/2014/main" id="{21CC9AF3-53A3-4240-9D95-847B16F3F32A}"/>
              </a:ext>
            </a:extLst>
          </p:cNvPr>
          <p:cNvSpPr/>
          <p:nvPr/>
        </p:nvSpPr>
        <p:spPr>
          <a:xfrm>
            <a:off x="841569" y="4700177"/>
            <a:ext cx="73080" cy="26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4" h="726">
                <a:moveTo>
                  <a:pt x="74" y="13"/>
                </a:moveTo>
                <a:cubicBezTo>
                  <a:pt x="57" y="-4"/>
                  <a:pt x="30" y="-5"/>
                  <a:pt x="13" y="11"/>
                </a:cubicBezTo>
                <a:cubicBezTo>
                  <a:pt x="-4" y="28"/>
                  <a:pt x="-5" y="55"/>
                  <a:pt x="11" y="72"/>
                </a:cubicBezTo>
                <a:cubicBezTo>
                  <a:pt x="79" y="144"/>
                  <a:pt x="117" y="251"/>
                  <a:pt x="117" y="365"/>
                </a:cubicBezTo>
                <a:cubicBezTo>
                  <a:pt x="117" y="477"/>
                  <a:pt x="80" y="583"/>
                  <a:pt x="14" y="654"/>
                </a:cubicBezTo>
                <a:cubicBezTo>
                  <a:pt x="-2" y="672"/>
                  <a:pt x="-1" y="699"/>
                  <a:pt x="17" y="715"/>
                </a:cubicBezTo>
                <a:cubicBezTo>
                  <a:pt x="25" y="723"/>
                  <a:pt x="35" y="726"/>
                  <a:pt x="46" y="726"/>
                </a:cubicBezTo>
                <a:cubicBezTo>
                  <a:pt x="57" y="726"/>
                  <a:pt x="69" y="722"/>
                  <a:pt x="77" y="713"/>
                </a:cubicBezTo>
                <a:cubicBezTo>
                  <a:pt x="158" y="625"/>
                  <a:pt x="204" y="498"/>
                  <a:pt x="204" y="365"/>
                </a:cubicBezTo>
                <a:cubicBezTo>
                  <a:pt x="204" y="229"/>
                  <a:pt x="156" y="101"/>
                  <a:pt x="74" y="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79" name="Freeform 178">
            <a:extLst>
              <a:ext uri="{FF2B5EF4-FFF2-40B4-BE49-F238E27FC236}">
                <a16:creationId xmlns:a16="http://schemas.microsoft.com/office/drawing/2014/main" id="{5BC06CE0-C3B6-994E-A6BC-65565AC327CD}"/>
              </a:ext>
            </a:extLst>
          </p:cNvPr>
          <p:cNvSpPr/>
          <p:nvPr/>
        </p:nvSpPr>
        <p:spPr>
          <a:xfrm>
            <a:off x="564730" y="4654098"/>
            <a:ext cx="23040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1" h="1013">
                <a:moveTo>
                  <a:pt x="555" y="882"/>
                </a:moveTo>
                <a:lnTo>
                  <a:pt x="240" y="641"/>
                </a:lnTo>
                <a:lnTo>
                  <a:pt x="240" y="361"/>
                </a:lnTo>
                <a:lnTo>
                  <a:pt x="555" y="128"/>
                </a:lnTo>
                <a:close/>
                <a:moveTo>
                  <a:pt x="153" y="619"/>
                </a:moveTo>
                <a:lnTo>
                  <a:pt x="86" y="619"/>
                </a:lnTo>
                <a:lnTo>
                  <a:pt x="86" y="382"/>
                </a:lnTo>
                <a:lnTo>
                  <a:pt x="153" y="382"/>
                </a:lnTo>
                <a:close/>
                <a:moveTo>
                  <a:pt x="617" y="4"/>
                </a:moveTo>
                <a:cubicBezTo>
                  <a:pt x="603" y="-3"/>
                  <a:pt x="585" y="-1"/>
                  <a:pt x="572" y="8"/>
                </a:cubicBezTo>
                <a:lnTo>
                  <a:pt x="182" y="296"/>
                </a:lnTo>
                <a:lnTo>
                  <a:pt x="46" y="296"/>
                </a:lnTo>
                <a:cubicBezTo>
                  <a:pt x="29" y="296"/>
                  <a:pt x="14" y="306"/>
                  <a:pt x="7" y="321"/>
                </a:cubicBezTo>
                <a:lnTo>
                  <a:pt x="5" y="326"/>
                </a:lnTo>
                <a:cubicBezTo>
                  <a:pt x="2" y="332"/>
                  <a:pt x="0" y="338"/>
                  <a:pt x="0" y="345"/>
                </a:cubicBezTo>
                <a:lnTo>
                  <a:pt x="0" y="657"/>
                </a:lnTo>
                <a:cubicBezTo>
                  <a:pt x="0" y="663"/>
                  <a:pt x="2" y="670"/>
                  <a:pt x="5" y="676"/>
                </a:cubicBezTo>
                <a:lnTo>
                  <a:pt x="7" y="681"/>
                </a:lnTo>
                <a:cubicBezTo>
                  <a:pt x="14" y="696"/>
                  <a:pt x="29" y="705"/>
                  <a:pt x="46" y="705"/>
                </a:cubicBezTo>
                <a:lnTo>
                  <a:pt x="182" y="705"/>
                </a:lnTo>
                <a:lnTo>
                  <a:pt x="572" y="1004"/>
                </a:lnTo>
                <a:cubicBezTo>
                  <a:pt x="579" y="1009"/>
                  <a:pt x="588" y="1013"/>
                  <a:pt x="598" y="1013"/>
                </a:cubicBezTo>
                <a:cubicBezTo>
                  <a:pt x="604" y="1013"/>
                  <a:pt x="611" y="1011"/>
                  <a:pt x="617" y="1008"/>
                </a:cubicBezTo>
                <a:cubicBezTo>
                  <a:pt x="632" y="1001"/>
                  <a:pt x="641" y="986"/>
                  <a:pt x="641" y="969"/>
                </a:cubicBezTo>
                <a:lnTo>
                  <a:pt x="641" y="43"/>
                </a:lnTo>
                <a:cubicBezTo>
                  <a:pt x="641" y="27"/>
                  <a:pt x="632" y="12"/>
                  <a:pt x="617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80" name="Freeform 179">
            <a:extLst>
              <a:ext uri="{FF2B5EF4-FFF2-40B4-BE49-F238E27FC236}">
                <a16:creationId xmlns:a16="http://schemas.microsoft.com/office/drawing/2014/main" id="{E0632EA9-B893-3248-9C75-BF1AF64BEFA3}"/>
              </a:ext>
            </a:extLst>
          </p:cNvPr>
          <p:cNvSpPr/>
          <p:nvPr/>
        </p:nvSpPr>
        <p:spPr>
          <a:xfrm>
            <a:off x="1902850" y="5343859"/>
            <a:ext cx="477360" cy="40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1129">
                <a:moveTo>
                  <a:pt x="1083" y="1043"/>
                </a:moveTo>
                <a:lnTo>
                  <a:pt x="904" y="1043"/>
                </a:lnTo>
                <a:lnTo>
                  <a:pt x="904" y="744"/>
                </a:lnTo>
                <a:cubicBezTo>
                  <a:pt x="904" y="715"/>
                  <a:pt x="882" y="691"/>
                  <a:pt x="854" y="691"/>
                </a:cubicBezTo>
                <a:lnTo>
                  <a:pt x="471" y="691"/>
                </a:lnTo>
                <a:cubicBezTo>
                  <a:pt x="443" y="691"/>
                  <a:pt x="421" y="715"/>
                  <a:pt x="421" y="744"/>
                </a:cubicBezTo>
                <a:lnTo>
                  <a:pt x="421" y="1043"/>
                </a:lnTo>
                <a:lnTo>
                  <a:pt x="243" y="1043"/>
                </a:lnTo>
                <a:lnTo>
                  <a:pt x="243" y="411"/>
                </a:lnTo>
                <a:lnTo>
                  <a:pt x="663" y="97"/>
                </a:lnTo>
                <a:lnTo>
                  <a:pt x="1083" y="411"/>
                </a:lnTo>
                <a:close/>
                <a:moveTo>
                  <a:pt x="818" y="1043"/>
                </a:moveTo>
                <a:lnTo>
                  <a:pt x="507" y="1043"/>
                </a:lnTo>
                <a:lnTo>
                  <a:pt x="507" y="778"/>
                </a:lnTo>
                <a:lnTo>
                  <a:pt x="818" y="778"/>
                </a:lnTo>
                <a:close/>
                <a:moveTo>
                  <a:pt x="1309" y="472"/>
                </a:moveTo>
                <a:lnTo>
                  <a:pt x="689" y="9"/>
                </a:lnTo>
                <a:cubicBezTo>
                  <a:pt x="674" y="-3"/>
                  <a:pt x="653" y="-3"/>
                  <a:pt x="637" y="9"/>
                </a:cubicBezTo>
                <a:lnTo>
                  <a:pt x="17" y="472"/>
                </a:lnTo>
                <a:cubicBezTo>
                  <a:pt x="-2" y="486"/>
                  <a:pt x="-6" y="513"/>
                  <a:pt x="8" y="532"/>
                </a:cubicBezTo>
                <a:cubicBezTo>
                  <a:pt x="22" y="551"/>
                  <a:pt x="49" y="555"/>
                  <a:pt x="68" y="541"/>
                </a:cubicBezTo>
                <a:lnTo>
                  <a:pt x="157" y="475"/>
                </a:lnTo>
                <a:lnTo>
                  <a:pt x="157" y="1068"/>
                </a:lnTo>
                <a:cubicBezTo>
                  <a:pt x="157" y="1102"/>
                  <a:pt x="184" y="1129"/>
                  <a:pt x="217" y="1129"/>
                </a:cubicBezTo>
                <a:lnTo>
                  <a:pt x="471" y="1129"/>
                </a:lnTo>
                <a:lnTo>
                  <a:pt x="854" y="1129"/>
                </a:lnTo>
                <a:lnTo>
                  <a:pt x="1109" y="1129"/>
                </a:lnTo>
                <a:cubicBezTo>
                  <a:pt x="1142" y="1129"/>
                  <a:pt x="1169" y="1102"/>
                  <a:pt x="1169" y="1068"/>
                </a:cubicBezTo>
                <a:lnTo>
                  <a:pt x="1169" y="475"/>
                </a:lnTo>
                <a:lnTo>
                  <a:pt x="1258" y="541"/>
                </a:lnTo>
                <a:cubicBezTo>
                  <a:pt x="1266" y="547"/>
                  <a:pt x="1275" y="549"/>
                  <a:pt x="1284" y="549"/>
                </a:cubicBezTo>
                <a:cubicBezTo>
                  <a:pt x="1297" y="549"/>
                  <a:pt x="1310" y="544"/>
                  <a:pt x="1318" y="532"/>
                </a:cubicBezTo>
                <a:cubicBezTo>
                  <a:pt x="1332" y="513"/>
                  <a:pt x="1328" y="486"/>
                  <a:pt x="1309" y="4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81" name="Freeform 180">
            <a:extLst>
              <a:ext uri="{FF2B5EF4-FFF2-40B4-BE49-F238E27FC236}">
                <a16:creationId xmlns:a16="http://schemas.microsoft.com/office/drawing/2014/main" id="{47B1DBE6-3825-6F4A-A216-9F4D4B962803}"/>
              </a:ext>
            </a:extLst>
          </p:cNvPr>
          <p:cNvSpPr/>
          <p:nvPr/>
        </p:nvSpPr>
        <p:spPr>
          <a:xfrm>
            <a:off x="2598730" y="5288058"/>
            <a:ext cx="481320" cy="48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8" h="1338">
                <a:moveTo>
                  <a:pt x="462" y="515"/>
                </a:moveTo>
                <a:close/>
                <a:moveTo>
                  <a:pt x="1020" y="889"/>
                </a:moveTo>
                <a:close/>
                <a:moveTo>
                  <a:pt x="287" y="86"/>
                </a:moveTo>
                <a:cubicBezTo>
                  <a:pt x="271" y="86"/>
                  <a:pt x="250" y="88"/>
                  <a:pt x="228" y="94"/>
                </a:cubicBezTo>
                <a:cubicBezTo>
                  <a:pt x="178" y="110"/>
                  <a:pt x="137" y="144"/>
                  <a:pt x="107" y="198"/>
                </a:cubicBezTo>
                <a:cubicBezTo>
                  <a:pt x="65" y="271"/>
                  <a:pt x="87" y="383"/>
                  <a:pt x="162" y="485"/>
                </a:cubicBezTo>
                <a:lnTo>
                  <a:pt x="172" y="499"/>
                </a:lnTo>
                <a:cubicBezTo>
                  <a:pt x="195" y="529"/>
                  <a:pt x="218" y="561"/>
                  <a:pt x="240" y="593"/>
                </a:cubicBezTo>
                <a:cubicBezTo>
                  <a:pt x="291" y="666"/>
                  <a:pt x="348" y="736"/>
                  <a:pt x="408" y="802"/>
                </a:cubicBezTo>
                <a:cubicBezTo>
                  <a:pt x="486" y="888"/>
                  <a:pt x="573" y="969"/>
                  <a:pt x="664" y="1041"/>
                </a:cubicBezTo>
                <a:cubicBezTo>
                  <a:pt x="699" y="1069"/>
                  <a:pt x="727" y="1092"/>
                  <a:pt x="752" y="1113"/>
                </a:cubicBezTo>
                <a:cubicBezTo>
                  <a:pt x="807" y="1158"/>
                  <a:pt x="947" y="1261"/>
                  <a:pt x="1071" y="1251"/>
                </a:cubicBezTo>
                <a:cubicBezTo>
                  <a:pt x="1129" y="1246"/>
                  <a:pt x="1183" y="1219"/>
                  <a:pt x="1215" y="1178"/>
                </a:cubicBezTo>
                <a:cubicBezTo>
                  <a:pt x="1244" y="1142"/>
                  <a:pt x="1256" y="1095"/>
                  <a:pt x="1250" y="1040"/>
                </a:cubicBezTo>
                <a:cubicBezTo>
                  <a:pt x="1231" y="1024"/>
                  <a:pt x="1190" y="989"/>
                  <a:pt x="1145" y="957"/>
                </a:cubicBezTo>
                <a:cubicBezTo>
                  <a:pt x="1061" y="896"/>
                  <a:pt x="1028" y="889"/>
                  <a:pt x="1020" y="889"/>
                </a:cubicBezTo>
                <a:cubicBezTo>
                  <a:pt x="1008" y="889"/>
                  <a:pt x="973" y="908"/>
                  <a:pt x="952" y="919"/>
                </a:cubicBezTo>
                <a:cubicBezTo>
                  <a:pt x="905" y="944"/>
                  <a:pt x="856" y="970"/>
                  <a:pt x="813" y="966"/>
                </a:cubicBezTo>
                <a:cubicBezTo>
                  <a:pt x="800" y="965"/>
                  <a:pt x="763" y="962"/>
                  <a:pt x="642" y="856"/>
                </a:cubicBezTo>
                <a:cubicBezTo>
                  <a:pt x="571" y="794"/>
                  <a:pt x="500" y="721"/>
                  <a:pt x="451" y="660"/>
                </a:cubicBezTo>
                <a:cubicBezTo>
                  <a:pt x="413" y="612"/>
                  <a:pt x="370" y="551"/>
                  <a:pt x="377" y="503"/>
                </a:cubicBezTo>
                <a:cubicBezTo>
                  <a:pt x="381" y="469"/>
                  <a:pt x="401" y="435"/>
                  <a:pt x="421" y="402"/>
                </a:cubicBezTo>
                <a:cubicBezTo>
                  <a:pt x="434" y="380"/>
                  <a:pt x="454" y="347"/>
                  <a:pt x="453" y="334"/>
                </a:cubicBezTo>
                <a:cubicBezTo>
                  <a:pt x="450" y="297"/>
                  <a:pt x="389" y="194"/>
                  <a:pt x="306" y="87"/>
                </a:cubicBezTo>
                <a:cubicBezTo>
                  <a:pt x="301" y="86"/>
                  <a:pt x="294" y="86"/>
                  <a:pt x="287" y="86"/>
                </a:cubicBezTo>
                <a:close/>
                <a:moveTo>
                  <a:pt x="1053" y="1338"/>
                </a:moveTo>
                <a:cubicBezTo>
                  <a:pt x="991" y="1338"/>
                  <a:pt x="924" y="1319"/>
                  <a:pt x="852" y="1282"/>
                </a:cubicBezTo>
                <a:cubicBezTo>
                  <a:pt x="787" y="1249"/>
                  <a:pt x="732" y="1208"/>
                  <a:pt x="698" y="1179"/>
                </a:cubicBezTo>
                <a:cubicBezTo>
                  <a:pt x="672" y="1158"/>
                  <a:pt x="645" y="1136"/>
                  <a:pt x="611" y="1109"/>
                </a:cubicBezTo>
                <a:cubicBezTo>
                  <a:pt x="515" y="1034"/>
                  <a:pt x="426" y="950"/>
                  <a:pt x="344" y="860"/>
                </a:cubicBezTo>
                <a:cubicBezTo>
                  <a:pt x="282" y="791"/>
                  <a:pt x="223" y="718"/>
                  <a:pt x="170" y="642"/>
                </a:cubicBezTo>
                <a:cubicBezTo>
                  <a:pt x="148" y="611"/>
                  <a:pt x="125" y="580"/>
                  <a:pt x="103" y="550"/>
                </a:cubicBezTo>
                <a:lnTo>
                  <a:pt x="93" y="536"/>
                </a:lnTo>
                <a:cubicBezTo>
                  <a:pt x="47" y="475"/>
                  <a:pt x="17" y="408"/>
                  <a:pt x="5" y="342"/>
                </a:cubicBezTo>
                <a:cubicBezTo>
                  <a:pt x="-7" y="272"/>
                  <a:pt x="2" y="208"/>
                  <a:pt x="32" y="155"/>
                </a:cubicBezTo>
                <a:cubicBezTo>
                  <a:pt x="73" y="83"/>
                  <a:pt x="132" y="33"/>
                  <a:pt x="203" y="12"/>
                </a:cubicBezTo>
                <a:cubicBezTo>
                  <a:pt x="261" y="-5"/>
                  <a:pt x="311" y="0"/>
                  <a:pt x="330" y="3"/>
                </a:cubicBezTo>
                <a:cubicBezTo>
                  <a:pt x="345" y="6"/>
                  <a:pt x="358" y="14"/>
                  <a:pt x="367" y="26"/>
                </a:cubicBezTo>
                <a:cubicBezTo>
                  <a:pt x="379" y="40"/>
                  <a:pt x="420" y="94"/>
                  <a:pt x="458" y="152"/>
                </a:cubicBezTo>
                <a:cubicBezTo>
                  <a:pt x="527" y="257"/>
                  <a:pt x="537" y="303"/>
                  <a:pt x="539" y="328"/>
                </a:cubicBezTo>
                <a:cubicBezTo>
                  <a:pt x="541" y="368"/>
                  <a:pt x="518" y="408"/>
                  <a:pt x="495" y="446"/>
                </a:cubicBezTo>
                <a:cubicBezTo>
                  <a:pt x="481" y="470"/>
                  <a:pt x="465" y="497"/>
                  <a:pt x="462" y="514"/>
                </a:cubicBezTo>
                <a:cubicBezTo>
                  <a:pt x="462" y="517"/>
                  <a:pt x="466" y="537"/>
                  <a:pt x="506" y="589"/>
                </a:cubicBezTo>
                <a:cubicBezTo>
                  <a:pt x="534" y="627"/>
                  <a:pt x="573" y="671"/>
                  <a:pt x="619" y="716"/>
                </a:cubicBezTo>
                <a:cubicBezTo>
                  <a:pt x="716" y="813"/>
                  <a:pt x="799" y="875"/>
                  <a:pt x="821" y="881"/>
                </a:cubicBezTo>
                <a:cubicBezTo>
                  <a:pt x="840" y="882"/>
                  <a:pt x="883" y="859"/>
                  <a:pt x="911" y="843"/>
                </a:cubicBezTo>
                <a:cubicBezTo>
                  <a:pt x="954" y="820"/>
                  <a:pt x="991" y="800"/>
                  <a:pt x="1025" y="803"/>
                </a:cubicBezTo>
                <a:cubicBezTo>
                  <a:pt x="1077" y="806"/>
                  <a:pt x="1147" y="852"/>
                  <a:pt x="1195" y="887"/>
                </a:cubicBezTo>
                <a:cubicBezTo>
                  <a:pt x="1249" y="925"/>
                  <a:pt x="1296" y="966"/>
                  <a:pt x="1314" y="981"/>
                </a:cubicBezTo>
                <a:cubicBezTo>
                  <a:pt x="1325" y="991"/>
                  <a:pt x="1332" y="1004"/>
                  <a:pt x="1334" y="1018"/>
                </a:cubicBezTo>
                <a:cubicBezTo>
                  <a:pt x="1346" y="1101"/>
                  <a:pt x="1328" y="1175"/>
                  <a:pt x="1283" y="1232"/>
                </a:cubicBezTo>
                <a:cubicBezTo>
                  <a:pt x="1235" y="1291"/>
                  <a:pt x="1161" y="1329"/>
                  <a:pt x="1078" y="1336"/>
                </a:cubicBezTo>
                <a:cubicBezTo>
                  <a:pt x="1070" y="1337"/>
                  <a:pt x="1061" y="1338"/>
                  <a:pt x="1053" y="13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82" name="Freeform 181">
            <a:extLst>
              <a:ext uri="{FF2B5EF4-FFF2-40B4-BE49-F238E27FC236}">
                <a16:creationId xmlns:a16="http://schemas.microsoft.com/office/drawing/2014/main" id="{6109C5FF-68E1-164B-97CC-249574695825}"/>
              </a:ext>
            </a:extLst>
          </p:cNvPr>
          <p:cNvSpPr/>
          <p:nvPr/>
        </p:nvSpPr>
        <p:spPr>
          <a:xfrm>
            <a:off x="3299291" y="5330178"/>
            <a:ext cx="477720" cy="39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8" h="1089">
                <a:moveTo>
                  <a:pt x="1143" y="661"/>
                </a:moveTo>
                <a:cubicBezTo>
                  <a:pt x="1079" y="725"/>
                  <a:pt x="994" y="761"/>
                  <a:pt x="904" y="761"/>
                </a:cubicBezTo>
                <a:cubicBezTo>
                  <a:pt x="796" y="761"/>
                  <a:pt x="686" y="785"/>
                  <a:pt x="587" y="831"/>
                </a:cubicBezTo>
                <a:cubicBezTo>
                  <a:pt x="450" y="896"/>
                  <a:pt x="311" y="950"/>
                  <a:pt x="231" y="980"/>
                </a:cubicBezTo>
                <a:cubicBezTo>
                  <a:pt x="240" y="927"/>
                  <a:pt x="253" y="848"/>
                  <a:pt x="271" y="759"/>
                </a:cubicBezTo>
                <a:cubicBezTo>
                  <a:pt x="275" y="741"/>
                  <a:pt x="267" y="723"/>
                  <a:pt x="252" y="713"/>
                </a:cubicBezTo>
                <a:lnTo>
                  <a:pt x="251" y="713"/>
                </a:lnTo>
                <a:cubicBezTo>
                  <a:pt x="202" y="684"/>
                  <a:pt x="160" y="642"/>
                  <a:pt x="132" y="592"/>
                </a:cubicBezTo>
                <a:cubicBezTo>
                  <a:pt x="102" y="541"/>
                  <a:pt x="86" y="483"/>
                  <a:pt x="86" y="423"/>
                </a:cubicBezTo>
                <a:cubicBezTo>
                  <a:pt x="86" y="334"/>
                  <a:pt x="121" y="249"/>
                  <a:pt x="185" y="185"/>
                </a:cubicBezTo>
                <a:cubicBezTo>
                  <a:pt x="249" y="121"/>
                  <a:pt x="334" y="86"/>
                  <a:pt x="423" y="86"/>
                </a:cubicBezTo>
                <a:lnTo>
                  <a:pt x="901" y="86"/>
                </a:lnTo>
                <a:cubicBezTo>
                  <a:pt x="992" y="86"/>
                  <a:pt x="1078" y="122"/>
                  <a:pt x="1143" y="187"/>
                </a:cubicBezTo>
                <a:cubicBezTo>
                  <a:pt x="1207" y="251"/>
                  <a:pt x="1242" y="335"/>
                  <a:pt x="1242" y="423"/>
                </a:cubicBezTo>
                <a:lnTo>
                  <a:pt x="1242" y="424"/>
                </a:lnTo>
                <a:cubicBezTo>
                  <a:pt x="1241" y="514"/>
                  <a:pt x="1206" y="598"/>
                  <a:pt x="1143" y="661"/>
                </a:cubicBezTo>
                <a:close/>
                <a:moveTo>
                  <a:pt x="1204" y="127"/>
                </a:moveTo>
                <a:cubicBezTo>
                  <a:pt x="1123" y="45"/>
                  <a:pt x="1015" y="0"/>
                  <a:pt x="901" y="0"/>
                </a:cubicBezTo>
                <a:lnTo>
                  <a:pt x="423" y="0"/>
                </a:lnTo>
                <a:cubicBezTo>
                  <a:pt x="311" y="0"/>
                  <a:pt x="204" y="44"/>
                  <a:pt x="124" y="124"/>
                </a:cubicBezTo>
                <a:cubicBezTo>
                  <a:pt x="44" y="204"/>
                  <a:pt x="0" y="311"/>
                  <a:pt x="0" y="423"/>
                </a:cubicBezTo>
                <a:cubicBezTo>
                  <a:pt x="0" y="498"/>
                  <a:pt x="20" y="571"/>
                  <a:pt x="57" y="635"/>
                </a:cubicBezTo>
                <a:cubicBezTo>
                  <a:pt x="88" y="689"/>
                  <a:pt x="131" y="735"/>
                  <a:pt x="181" y="770"/>
                </a:cubicBezTo>
                <a:cubicBezTo>
                  <a:pt x="152" y="919"/>
                  <a:pt x="136" y="1035"/>
                  <a:pt x="135" y="1040"/>
                </a:cubicBezTo>
                <a:cubicBezTo>
                  <a:pt x="133" y="1055"/>
                  <a:pt x="139" y="1070"/>
                  <a:pt x="151" y="1080"/>
                </a:cubicBezTo>
                <a:cubicBezTo>
                  <a:pt x="159" y="1086"/>
                  <a:pt x="168" y="1089"/>
                  <a:pt x="178" y="1089"/>
                </a:cubicBezTo>
                <a:cubicBezTo>
                  <a:pt x="183" y="1089"/>
                  <a:pt x="187" y="1088"/>
                  <a:pt x="192" y="1086"/>
                </a:cubicBezTo>
                <a:cubicBezTo>
                  <a:pt x="201" y="1083"/>
                  <a:pt x="414" y="1007"/>
                  <a:pt x="624" y="909"/>
                </a:cubicBezTo>
                <a:cubicBezTo>
                  <a:pt x="711" y="868"/>
                  <a:pt x="808" y="847"/>
                  <a:pt x="904" y="847"/>
                </a:cubicBezTo>
                <a:cubicBezTo>
                  <a:pt x="1017" y="847"/>
                  <a:pt x="1123" y="803"/>
                  <a:pt x="1203" y="722"/>
                </a:cubicBezTo>
                <a:cubicBezTo>
                  <a:pt x="1283" y="643"/>
                  <a:pt x="1327" y="537"/>
                  <a:pt x="1328" y="425"/>
                </a:cubicBezTo>
                <a:cubicBezTo>
                  <a:pt x="1328" y="313"/>
                  <a:pt x="1284" y="207"/>
                  <a:pt x="1204" y="1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83" name="Freeform 182">
            <a:extLst>
              <a:ext uri="{FF2B5EF4-FFF2-40B4-BE49-F238E27FC236}">
                <a16:creationId xmlns:a16="http://schemas.microsoft.com/office/drawing/2014/main" id="{7720BB5B-5F28-284C-AC4F-D796D14FCB70}"/>
              </a:ext>
            </a:extLst>
          </p:cNvPr>
          <p:cNvSpPr/>
          <p:nvPr/>
        </p:nvSpPr>
        <p:spPr>
          <a:xfrm>
            <a:off x="3636970" y="5446457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6"/>
                  <a:pt x="39" y="175"/>
                  <a:pt x="87" y="175"/>
                </a:cubicBezTo>
                <a:cubicBezTo>
                  <a:pt x="136" y="175"/>
                  <a:pt x="175" y="136"/>
                  <a:pt x="175" y="87"/>
                </a:cubicBezTo>
                <a:cubicBezTo>
                  <a:pt x="175" y="39"/>
                  <a:pt x="136" y="0"/>
                  <a:pt x="8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84" name="Freeform 183">
            <a:extLst>
              <a:ext uri="{FF2B5EF4-FFF2-40B4-BE49-F238E27FC236}">
                <a16:creationId xmlns:a16="http://schemas.microsoft.com/office/drawing/2014/main" id="{0CEC2232-C8AC-3F44-9121-EDBDB6AE6C6F}"/>
              </a:ext>
            </a:extLst>
          </p:cNvPr>
          <p:cNvSpPr/>
          <p:nvPr/>
        </p:nvSpPr>
        <p:spPr>
          <a:xfrm>
            <a:off x="3509530" y="5447537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88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6"/>
                  <a:pt x="39" y="175"/>
                  <a:pt x="88" y="175"/>
                </a:cubicBezTo>
                <a:cubicBezTo>
                  <a:pt x="136" y="175"/>
                  <a:pt x="175" y="136"/>
                  <a:pt x="175" y="87"/>
                </a:cubicBezTo>
                <a:cubicBezTo>
                  <a:pt x="175" y="39"/>
                  <a:pt x="136" y="0"/>
                  <a:pt x="8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F8E4C1AC-5BD0-174B-AE69-EB7A9014F453}"/>
              </a:ext>
            </a:extLst>
          </p:cNvPr>
          <p:cNvSpPr/>
          <p:nvPr/>
        </p:nvSpPr>
        <p:spPr>
          <a:xfrm>
            <a:off x="3382810" y="5446457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88" y="0"/>
                </a:moveTo>
                <a:cubicBezTo>
                  <a:pt x="40" y="0"/>
                  <a:pt x="0" y="39"/>
                  <a:pt x="0" y="87"/>
                </a:cubicBezTo>
                <a:cubicBezTo>
                  <a:pt x="0" y="136"/>
                  <a:pt x="40" y="175"/>
                  <a:pt x="88" y="175"/>
                </a:cubicBezTo>
                <a:cubicBezTo>
                  <a:pt x="136" y="175"/>
                  <a:pt x="175" y="136"/>
                  <a:pt x="175" y="87"/>
                </a:cubicBezTo>
                <a:cubicBezTo>
                  <a:pt x="175" y="39"/>
                  <a:pt x="136" y="0"/>
                  <a:pt x="8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86" name="Freeform 185">
            <a:extLst>
              <a:ext uri="{FF2B5EF4-FFF2-40B4-BE49-F238E27FC236}">
                <a16:creationId xmlns:a16="http://schemas.microsoft.com/office/drawing/2014/main" id="{5BE928BB-D6C2-E044-964C-5C67A4EFC404}"/>
              </a:ext>
            </a:extLst>
          </p:cNvPr>
          <p:cNvSpPr/>
          <p:nvPr/>
        </p:nvSpPr>
        <p:spPr>
          <a:xfrm>
            <a:off x="3941890" y="5343858"/>
            <a:ext cx="586800" cy="36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31" h="1013">
                <a:moveTo>
                  <a:pt x="97" y="506"/>
                </a:moveTo>
                <a:cubicBezTo>
                  <a:pt x="205" y="650"/>
                  <a:pt x="460" y="927"/>
                  <a:pt x="816" y="927"/>
                </a:cubicBezTo>
                <a:cubicBezTo>
                  <a:pt x="819" y="927"/>
                  <a:pt x="821" y="927"/>
                  <a:pt x="824" y="927"/>
                </a:cubicBezTo>
                <a:cubicBezTo>
                  <a:pt x="992" y="925"/>
                  <a:pt x="1156" y="862"/>
                  <a:pt x="1310" y="739"/>
                </a:cubicBezTo>
                <a:cubicBezTo>
                  <a:pt x="1391" y="675"/>
                  <a:pt x="1468" y="595"/>
                  <a:pt x="1534" y="507"/>
                </a:cubicBezTo>
                <a:cubicBezTo>
                  <a:pt x="1426" y="363"/>
                  <a:pt x="1170" y="86"/>
                  <a:pt x="815" y="86"/>
                </a:cubicBezTo>
                <a:cubicBezTo>
                  <a:pt x="812" y="86"/>
                  <a:pt x="810" y="86"/>
                  <a:pt x="807" y="86"/>
                </a:cubicBezTo>
                <a:cubicBezTo>
                  <a:pt x="639" y="88"/>
                  <a:pt x="475" y="151"/>
                  <a:pt x="321" y="274"/>
                </a:cubicBezTo>
                <a:cubicBezTo>
                  <a:pt x="240" y="338"/>
                  <a:pt x="163" y="417"/>
                  <a:pt x="97" y="506"/>
                </a:cubicBezTo>
                <a:close/>
                <a:moveTo>
                  <a:pt x="816" y="1013"/>
                </a:moveTo>
                <a:cubicBezTo>
                  <a:pt x="627" y="1013"/>
                  <a:pt x="444" y="944"/>
                  <a:pt x="272" y="809"/>
                </a:cubicBezTo>
                <a:cubicBezTo>
                  <a:pt x="178" y="735"/>
                  <a:pt x="88" y="641"/>
                  <a:pt x="13" y="538"/>
                </a:cubicBezTo>
                <a:cubicBezTo>
                  <a:pt x="10" y="534"/>
                  <a:pt x="7" y="531"/>
                  <a:pt x="5" y="526"/>
                </a:cubicBezTo>
                <a:cubicBezTo>
                  <a:pt x="-3" y="512"/>
                  <a:pt x="-2" y="495"/>
                  <a:pt x="8" y="481"/>
                </a:cubicBezTo>
                <a:cubicBezTo>
                  <a:pt x="83" y="376"/>
                  <a:pt x="173" y="281"/>
                  <a:pt x="267" y="207"/>
                </a:cubicBezTo>
                <a:cubicBezTo>
                  <a:pt x="437" y="72"/>
                  <a:pt x="618" y="2"/>
                  <a:pt x="806" y="0"/>
                </a:cubicBezTo>
                <a:cubicBezTo>
                  <a:pt x="998" y="-2"/>
                  <a:pt x="1184" y="66"/>
                  <a:pt x="1359" y="204"/>
                </a:cubicBezTo>
                <a:cubicBezTo>
                  <a:pt x="1453" y="278"/>
                  <a:pt x="1543" y="372"/>
                  <a:pt x="1618" y="475"/>
                </a:cubicBezTo>
                <a:cubicBezTo>
                  <a:pt x="1621" y="479"/>
                  <a:pt x="1624" y="483"/>
                  <a:pt x="1626" y="487"/>
                </a:cubicBezTo>
                <a:cubicBezTo>
                  <a:pt x="1634" y="501"/>
                  <a:pt x="1632" y="518"/>
                  <a:pt x="1623" y="532"/>
                </a:cubicBezTo>
                <a:cubicBezTo>
                  <a:pt x="1548" y="636"/>
                  <a:pt x="1458" y="732"/>
                  <a:pt x="1364" y="806"/>
                </a:cubicBezTo>
                <a:cubicBezTo>
                  <a:pt x="1194" y="941"/>
                  <a:pt x="1012" y="1011"/>
                  <a:pt x="825" y="1013"/>
                </a:cubicBezTo>
                <a:cubicBezTo>
                  <a:pt x="822" y="1013"/>
                  <a:pt x="819" y="1013"/>
                  <a:pt x="816" y="10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87" name="Freeform 186">
            <a:extLst>
              <a:ext uri="{FF2B5EF4-FFF2-40B4-BE49-F238E27FC236}">
                <a16:creationId xmlns:a16="http://schemas.microsoft.com/office/drawing/2014/main" id="{F020FB86-42C4-BC41-B0CB-33EB85D52076}"/>
              </a:ext>
            </a:extLst>
          </p:cNvPr>
          <p:cNvSpPr/>
          <p:nvPr/>
        </p:nvSpPr>
        <p:spPr>
          <a:xfrm>
            <a:off x="4113249" y="5405058"/>
            <a:ext cx="241560" cy="241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2" h="673">
                <a:moveTo>
                  <a:pt x="336" y="86"/>
                </a:moveTo>
                <a:cubicBezTo>
                  <a:pt x="198" y="86"/>
                  <a:pt x="86" y="199"/>
                  <a:pt x="86" y="337"/>
                </a:cubicBezTo>
                <a:cubicBezTo>
                  <a:pt x="86" y="474"/>
                  <a:pt x="198" y="587"/>
                  <a:pt x="336" y="587"/>
                </a:cubicBezTo>
                <a:cubicBezTo>
                  <a:pt x="474" y="587"/>
                  <a:pt x="586" y="474"/>
                  <a:pt x="586" y="337"/>
                </a:cubicBezTo>
                <a:cubicBezTo>
                  <a:pt x="586" y="199"/>
                  <a:pt x="474" y="86"/>
                  <a:pt x="336" y="86"/>
                </a:cubicBezTo>
                <a:close/>
                <a:moveTo>
                  <a:pt x="336" y="673"/>
                </a:moveTo>
                <a:cubicBezTo>
                  <a:pt x="151" y="673"/>
                  <a:pt x="0" y="522"/>
                  <a:pt x="0" y="337"/>
                </a:cubicBezTo>
                <a:cubicBezTo>
                  <a:pt x="0" y="151"/>
                  <a:pt x="151" y="0"/>
                  <a:pt x="336" y="0"/>
                </a:cubicBezTo>
                <a:cubicBezTo>
                  <a:pt x="521" y="0"/>
                  <a:pt x="672" y="151"/>
                  <a:pt x="672" y="337"/>
                </a:cubicBezTo>
                <a:cubicBezTo>
                  <a:pt x="672" y="522"/>
                  <a:pt x="521" y="673"/>
                  <a:pt x="336" y="67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88" name="Freeform 187">
            <a:extLst>
              <a:ext uri="{FF2B5EF4-FFF2-40B4-BE49-F238E27FC236}">
                <a16:creationId xmlns:a16="http://schemas.microsoft.com/office/drawing/2014/main" id="{89D4C770-B853-C843-8F87-7FA29B375FBA}"/>
              </a:ext>
            </a:extLst>
          </p:cNvPr>
          <p:cNvSpPr/>
          <p:nvPr/>
        </p:nvSpPr>
        <p:spPr>
          <a:xfrm>
            <a:off x="2572810" y="6047658"/>
            <a:ext cx="532440" cy="311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80" h="866">
                <a:moveTo>
                  <a:pt x="390" y="328"/>
                </a:moveTo>
                <a:cubicBezTo>
                  <a:pt x="322" y="328"/>
                  <a:pt x="263" y="341"/>
                  <a:pt x="214" y="366"/>
                </a:cubicBezTo>
                <a:cubicBezTo>
                  <a:pt x="172" y="388"/>
                  <a:pt x="138" y="419"/>
                  <a:pt x="115" y="457"/>
                </a:cubicBezTo>
                <a:cubicBezTo>
                  <a:pt x="77" y="522"/>
                  <a:pt x="76" y="602"/>
                  <a:pt x="113" y="666"/>
                </a:cubicBezTo>
                <a:cubicBezTo>
                  <a:pt x="155" y="739"/>
                  <a:pt x="236" y="780"/>
                  <a:pt x="342" y="780"/>
                </a:cubicBezTo>
                <a:lnTo>
                  <a:pt x="1019" y="780"/>
                </a:lnTo>
                <a:cubicBezTo>
                  <a:pt x="1138" y="780"/>
                  <a:pt x="1236" y="746"/>
                  <a:pt x="1303" y="681"/>
                </a:cubicBezTo>
                <a:cubicBezTo>
                  <a:pt x="1361" y="627"/>
                  <a:pt x="1393" y="553"/>
                  <a:pt x="1393" y="474"/>
                </a:cubicBezTo>
                <a:cubicBezTo>
                  <a:pt x="1394" y="405"/>
                  <a:pt x="1370" y="340"/>
                  <a:pt x="1325" y="292"/>
                </a:cubicBezTo>
                <a:cubicBezTo>
                  <a:pt x="1275" y="239"/>
                  <a:pt x="1202" y="210"/>
                  <a:pt x="1116" y="208"/>
                </a:cubicBezTo>
                <a:cubicBezTo>
                  <a:pt x="1102" y="208"/>
                  <a:pt x="1086" y="209"/>
                  <a:pt x="1069" y="213"/>
                </a:cubicBezTo>
                <a:cubicBezTo>
                  <a:pt x="1052" y="216"/>
                  <a:pt x="1036" y="209"/>
                  <a:pt x="1026" y="195"/>
                </a:cubicBezTo>
                <a:cubicBezTo>
                  <a:pt x="978" y="127"/>
                  <a:pt x="899" y="86"/>
                  <a:pt x="815" y="86"/>
                </a:cubicBezTo>
                <a:cubicBezTo>
                  <a:pt x="684" y="86"/>
                  <a:pt x="573" y="185"/>
                  <a:pt x="558" y="315"/>
                </a:cubicBezTo>
                <a:cubicBezTo>
                  <a:pt x="557" y="328"/>
                  <a:pt x="549" y="340"/>
                  <a:pt x="537" y="347"/>
                </a:cubicBezTo>
                <a:cubicBezTo>
                  <a:pt x="525" y="354"/>
                  <a:pt x="511" y="355"/>
                  <a:pt x="498" y="349"/>
                </a:cubicBezTo>
                <a:cubicBezTo>
                  <a:pt x="466" y="335"/>
                  <a:pt x="431" y="328"/>
                  <a:pt x="394" y="328"/>
                </a:cubicBezTo>
                <a:cubicBezTo>
                  <a:pt x="393" y="328"/>
                  <a:pt x="391" y="328"/>
                  <a:pt x="390" y="328"/>
                </a:cubicBezTo>
                <a:close/>
                <a:moveTo>
                  <a:pt x="1019" y="866"/>
                </a:moveTo>
                <a:lnTo>
                  <a:pt x="342" y="866"/>
                </a:lnTo>
                <a:cubicBezTo>
                  <a:pt x="206" y="866"/>
                  <a:pt x="95" y="809"/>
                  <a:pt x="38" y="709"/>
                </a:cubicBezTo>
                <a:cubicBezTo>
                  <a:pt x="-14" y="619"/>
                  <a:pt x="-13" y="506"/>
                  <a:pt x="41" y="414"/>
                </a:cubicBezTo>
                <a:cubicBezTo>
                  <a:pt x="71" y="362"/>
                  <a:pt x="118" y="319"/>
                  <a:pt x="175" y="289"/>
                </a:cubicBezTo>
                <a:cubicBezTo>
                  <a:pt x="237" y="257"/>
                  <a:pt x="312" y="241"/>
                  <a:pt x="395" y="242"/>
                </a:cubicBezTo>
                <a:cubicBezTo>
                  <a:pt x="425" y="242"/>
                  <a:pt x="454" y="246"/>
                  <a:pt x="483" y="253"/>
                </a:cubicBezTo>
                <a:cubicBezTo>
                  <a:pt x="523" y="106"/>
                  <a:pt x="658" y="0"/>
                  <a:pt x="815" y="0"/>
                </a:cubicBezTo>
                <a:cubicBezTo>
                  <a:pt x="917" y="0"/>
                  <a:pt x="1014" y="46"/>
                  <a:pt x="1080" y="124"/>
                </a:cubicBezTo>
                <a:cubicBezTo>
                  <a:pt x="1093" y="123"/>
                  <a:pt x="1105" y="122"/>
                  <a:pt x="1117" y="122"/>
                </a:cubicBezTo>
                <a:cubicBezTo>
                  <a:pt x="1228" y="124"/>
                  <a:pt x="1321" y="162"/>
                  <a:pt x="1388" y="233"/>
                </a:cubicBezTo>
                <a:cubicBezTo>
                  <a:pt x="1448" y="298"/>
                  <a:pt x="1480" y="383"/>
                  <a:pt x="1480" y="475"/>
                </a:cubicBezTo>
                <a:cubicBezTo>
                  <a:pt x="1479" y="577"/>
                  <a:pt x="1437" y="673"/>
                  <a:pt x="1363" y="744"/>
                </a:cubicBezTo>
                <a:cubicBezTo>
                  <a:pt x="1279" y="823"/>
                  <a:pt x="1160" y="866"/>
                  <a:pt x="1019" y="8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89" name="Freeform 188">
            <a:extLst>
              <a:ext uri="{FF2B5EF4-FFF2-40B4-BE49-F238E27FC236}">
                <a16:creationId xmlns:a16="http://schemas.microsoft.com/office/drawing/2014/main" id="{0B1826F9-886B-9649-8217-128DE4DBB810}"/>
              </a:ext>
            </a:extLst>
          </p:cNvPr>
          <p:cNvSpPr/>
          <p:nvPr/>
        </p:nvSpPr>
        <p:spPr>
          <a:xfrm>
            <a:off x="6488530" y="5643738"/>
            <a:ext cx="5652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217">
                <a:moveTo>
                  <a:pt x="135" y="6"/>
                </a:moveTo>
                <a:cubicBezTo>
                  <a:pt x="115" y="-6"/>
                  <a:pt x="88" y="2"/>
                  <a:pt x="77" y="23"/>
                </a:cubicBezTo>
                <a:lnTo>
                  <a:pt x="5" y="153"/>
                </a:lnTo>
                <a:cubicBezTo>
                  <a:pt x="-6" y="174"/>
                  <a:pt x="1" y="200"/>
                  <a:pt x="22" y="212"/>
                </a:cubicBezTo>
                <a:cubicBezTo>
                  <a:pt x="28" y="216"/>
                  <a:pt x="36" y="217"/>
                  <a:pt x="43" y="217"/>
                </a:cubicBezTo>
                <a:cubicBezTo>
                  <a:pt x="58" y="217"/>
                  <a:pt x="72" y="209"/>
                  <a:pt x="80" y="195"/>
                </a:cubicBezTo>
                <a:lnTo>
                  <a:pt x="152" y="64"/>
                </a:lnTo>
                <a:cubicBezTo>
                  <a:pt x="164" y="43"/>
                  <a:pt x="156" y="17"/>
                  <a:pt x="135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90" name="Freeform 189">
            <a:extLst>
              <a:ext uri="{FF2B5EF4-FFF2-40B4-BE49-F238E27FC236}">
                <a16:creationId xmlns:a16="http://schemas.microsoft.com/office/drawing/2014/main" id="{E8362396-A017-2242-8AED-4C8C2C2F88A1}"/>
              </a:ext>
            </a:extLst>
          </p:cNvPr>
          <p:cNvSpPr/>
          <p:nvPr/>
        </p:nvSpPr>
        <p:spPr>
          <a:xfrm>
            <a:off x="6291251" y="5667138"/>
            <a:ext cx="69120" cy="100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279">
                <a:moveTo>
                  <a:pt x="171" y="5"/>
                </a:moveTo>
                <a:cubicBezTo>
                  <a:pt x="150" y="-6"/>
                  <a:pt x="124" y="1"/>
                  <a:pt x="112" y="22"/>
                </a:cubicBezTo>
                <a:lnTo>
                  <a:pt x="6" y="215"/>
                </a:lnTo>
                <a:cubicBezTo>
                  <a:pt x="-6" y="236"/>
                  <a:pt x="2" y="262"/>
                  <a:pt x="23" y="274"/>
                </a:cubicBezTo>
                <a:cubicBezTo>
                  <a:pt x="29" y="278"/>
                  <a:pt x="36" y="279"/>
                  <a:pt x="43" y="279"/>
                </a:cubicBezTo>
                <a:cubicBezTo>
                  <a:pt x="58" y="279"/>
                  <a:pt x="73" y="271"/>
                  <a:pt x="81" y="257"/>
                </a:cubicBezTo>
                <a:lnTo>
                  <a:pt x="188" y="64"/>
                </a:lnTo>
                <a:cubicBezTo>
                  <a:pt x="199" y="43"/>
                  <a:pt x="191" y="17"/>
                  <a:pt x="171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91" name="Freeform 190">
            <a:extLst>
              <a:ext uri="{FF2B5EF4-FFF2-40B4-BE49-F238E27FC236}">
                <a16:creationId xmlns:a16="http://schemas.microsoft.com/office/drawing/2014/main" id="{1AEA245D-1CBD-BE43-AF18-39E0EA42EDA4}"/>
              </a:ext>
            </a:extLst>
          </p:cNvPr>
          <p:cNvSpPr/>
          <p:nvPr/>
        </p:nvSpPr>
        <p:spPr>
          <a:xfrm>
            <a:off x="6176410" y="5673978"/>
            <a:ext cx="84960" cy="12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360">
                <a:moveTo>
                  <a:pt x="215" y="5"/>
                </a:moveTo>
                <a:cubicBezTo>
                  <a:pt x="194" y="-6"/>
                  <a:pt x="168" y="1"/>
                  <a:pt x="157" y="22"/>
                </a:cubicBezTo>
                <a:lnTo>
                  <a:pt x="6" y="296"/>
                </a:lnTo>
                <a:cubicBezTo>
                  <a:pt x="-6" y="317"/>
                  <a:pt x="2" y="343"/>
                  <a:pt x="22" y="355"/>
                </a:cubicBezTo>
                <a:cubicBezTo>
                  <a:pt x="29" y="358"/>
                  <a:pt x="36" y="360"/>
                  <a:pt x="43" y="360"/>
                </a:cubicBezTo>
                <a:cubicBezTo>
                  <a:pt x="58" y="360"/>
                  <a:pt x="73" y="352"/>
                  <a:pt x="81" y="338"/>
                </a:cubicBezTo>
                <a:lnTo>
                  <a:pt x="232" y="64"/>
                </a:lnTo>
                <a:cubicBezTo>
                  <a:pt x="243" y="43"/>
                  <a:pt x="236" y="17"/>
                  <a:pt x="215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92" name="Freeform 191">
            <a:extLst>
              <a:ext uri="{FF2B5EF4-FFF2-40B4-BE49-F238E27FC236}">
                <a16:creationId xmlns:a16="http://schemas.microsoft.com/office/drawing/2014/main" id="{DBBBF467-9995-5148-8B99-96417C8E71E3}"/>
              </a:ext>
            </a:extLst>
          </p:cNvPr>
          <p:cNvSpPr/>
          <p:nvPr/>
        </p:nvSpPr>
        <p:spPr>
          <a:xfrm>
            <a:off x="6371890" y="5673978"/>
            <a:ext cx="84960" cy="12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360">
                <a:moveTo>
                  <a:pt x="214" y="5"/>
                </a:moveTo>
                <a:cubicBezTo>
                  <a:pt x="194" y="-6"/>
                  <a:pt x="167" y="1"/>
                  <a:pt x="156" y="22"/>
                </a:cubicBezTo>
                <a:lnTo>
                  <a:pt x="5" y="296"/>
                </a:lnTo>
                <a:cubicBezTo>
                  <a:pt x="-6" y="317"/>
                  <a:pt x="1" y="343"/>
                  <a:pt x="22" y="355"/>
                </a:cubicBezTo>
                <a:cubicBezTo>
                  <a:pt x="29" y="358"/>
                  <a:pt x="36" y="360"/>
                  <a:pt x="43" y="360"/>
                </a:cubicBezTo>
                <a:cubicBezTo>
                  <a:pt x="58" y="360"/>
                  <a:pt x="73" y="352"/>
                  <a:pt x="80" y="338"/>
                </a:cubicBezTo>
                <a:lnTo>
                  <a:pt x="231" y="64"/>
                </a:lnTo>
                <a:cubicBezTo>
                  <a:pt x="243" y="43"/>
                  <a:pt x="235" y="17"/>
                  <a:pt x="214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93" name="Freeform 192">
            <a:extLst>
              <a:ext uri="{FF2B5EF4-FFF2-40B4-BE49-F238E27FC236}">
                <a16:creationId xmlns:a16="http://schemas.microsoft.com/office/drawing/2014/main" id="{A7F3D413-5957-5A4F-9070-CF82380AE442}"/>
              </a:ext>
            </a:extLst>
          </p:cNvPr>
          <p:cNvSpPr/>
          <p:nvPr/>
        </p:nvSpPr>
        <p:spPr>
          <a:xfrm>
            <a:off x="6111610" y="5664257"/>
            <a:ext cx="5652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217">
                <a:moveTo>
                  <a:pt x="135" y="6"/>
                </a:moveTo>
                <a:cubicBezTo>
                  <a:pt x="115" y="-6"/>
                  <a:pt x="89" y="2"/>
                  <a:pt x="77" y="23"/>
                </a:cubicBezTo>
                <a:lnTo>
                  <a:pt x="5" y="153"/>
                </a:lnTo>
                <a:cubicBezTo>
                  <a:pt x="-6" y="174"/>
                  <a:pt x="1" y="200"/>
                  <a:pt x="22" y="212"/>
                </a:cubicBezTo>
                <a:cubicBezTo>
                  <a:pt x="29" y="215"/>
                  <a:pt x="36" y="217"/>
                  <a:pt x="43" y="217"/>
                </a:cubicBezTo>
                <a:cubicBezTo>
                  <a:pt x="58" y="217"/>
                  <a:pt x="73" y="209"/>
                  <a:pt x="80" y="195"/>
                </a:cubicBezTo>
                <a:lnTo>
                  <a:pt x="152" y="64"/>
                </a:lnTo>
                <a:cubicBezTo>
                  <a:pt x="164" y="44"/>
                  <a:pt x="156" y="17"/>
                  <a:pt x="135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94" name="Freeform 193">
            <a:extLst>
              <a:ext uri="{FF2B5EF4-FFF2-40B4-BE49-F238E27FC236}">
                <a16:creationId xmlns:a16="http://schemas.microsoft.com/office/drawing/2014/main" id="{9A5A34B2-FC7F-3E43-9AC9-DAA0F21B0240}"/>
              </a:ext>
            </a:extLst>
          </p:cNvPr>
          <p:cNvSpPr/>
          <p:nvPr/>
        </p:nvSpPr>
        <p:spPr>
          <a:xfrm>
            <a:off x="6265331" y="5240898"/>
            <a:ext cx="30960" cy="66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7" h="186">
                <a:moveTo>
                  <a:pt x="43" y="186"/>
                </a:moveTo>
                <a:cubicBezTo>
                  <a:pt x="67" y="186"/>
                  <a:pt x="87" y="167"/>
                  <a:pt x="87" y="143"/>
                </a:cubicBezTo>
                <a:lnTo>
                  <a:pt x="87" y="43"/>
                </a:lnTo>
                <a:cubicBezTo>
                  <a:pt x="87" y="19"/>
                  <a:pt x="67" y="0"/>
                  <a:pt x="43" y="0"/>
                </a:cubicBezTo>
                <a:cubicBezTo>
                  <a:pt x="20" y="0"/>
                  <a:pt x="0" y="19"/>
                  <a:pt x="0" y="43"/>
                </a:cubicBezTo>
                <a:lnTo>
                  <a:pt x="0" y="143"/>
                </a:lnTo>
                <a:cubicBezTo>
                  <a:pt x="0" y="167"/>
                  <a:pt x="20" y="186"/>
                  <a:pt x="43" y="1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95" name="Freeform 194">
            <a:extLst>
              <a:ext uri="{FF2B5EF4-FFF2-40B4-BE49-F238E27FC236}">
                <a16:creationId xmlns:a16="http://schemas.microsoft.com/office/drawing/2014/main" id="{1A337D72-6401-194D-AD06-1CC815E04FF4}"/>
              </a:ext>
            </a:extLst>
          </p:cNvPr>
          <p:cNvSpPr/>
          <p:nvPr/>
        </p:nvSpPr>
        <p:spPr>
          <a:xfrm>
            <a:off x="6343811" y="5284457"/>
            <a:ext cx="56160" cy="5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7" h="157">
                <a:moveTo>
                  <a:pt x="43" y="157"/>
                </a:moveTo>
                <a:cubicBezTo>
                  <a:pt x="54" y="157"/>
                  <a:pt x="65" y="153"/>
                  <a:pt x="73" y="144"/>
                </a:cubicBezTo>
                <a:lnTo>
                  <a:pt x="144" y="74"/>
                </a:lnTo>
                <a:cubicBezTo>
                  <a:pt x="161" y="57"/>
                  <a:pt x="161" y="30"/>
                  <a:pt x="144" y="13"/>
                </a:cubicBezTo>
                <a:cubicBezTo>
                  <a:pt x="127" y="-4"/>
                  <a:pt x="100" y="-4"/>
                  <a:pt x="83" y="13"/>
                </a:cubicBezTo>
                <a:lnTo>
                  <a:pt x="12" y="84"/>
                </a:lnTo>
                <a:cubicBezTo>
                  <a:pt x="-4" y="100"/>
                  <a:pt x="-4" y="128"/>
                  <a:pt x="12" y="144"/>
                </a:cubicBezTo>
                <a:cubicBezTo>
                  <a:pt x="21" y="153"/>
                  <a:pt x="32" y="157"/>
                  <a:pt x="43" y="1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96" name="Freeform 195">
            <a:extLst>
              <a:ext uri="{FF2B5EF4-FFF2-40B4-BE49-F238E27FC236}">
                <a16:creationId xmlns:a16="http://schemas.microsoft.com/office/drawing/2014/main" id="{82D81EAF-AADF-A149-A794-7F7285EDFCED}"/>
              </a:ext>
            </a:extLst>
          </p:cNvPr>
          <p:cNvSpPr/>
          <p:nvPr/>
        </p:nvSpPr>
        <p:spPr>
          <a:xfrm>
            <a:off x="6118810" y="5387778"/>
            <a:ext cx="6660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6" h="86">
                <a:moveTo>
                  <a:pt x="43" y="86"/>
                </a:moveTo>
                <a:lnTo>
                  <a:pt x="143" y="86"/>
                </a:lnTo>
                <a:cubicBezTo>
                  <a:pt x="167" y="86"/>
                  <a:pt x="186" y="66"/>
                  <a:pt x="186" y="43"/>
                </a:cubicBezTo>
                <a:cubicBezTo>
                  <a:pt x="186" y="19"/>
                  <a:pt x="167" y="0"/>
                  <a:pt x="143" y="0"/>
                </a:cubicBezTo>
                <a:lnTo>
                  <a:pt x="43" y="0"/>
                </a:lnTo>
                <a:cubicBezTo>
                  <a:pt x="20" y="0"/>
                  <a:pt x="0" y="19"/>
                  <a:pt x="0" y="43"/>
                </a:cubicBezTo>
                <a:cubicBezTo>
                  <a:pt x="0" y="66"/>
                  <a:pt x="20" y="86"/>
                  <a:pt x="43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97" name="Freeform 196">
            <a:extLst>
              <a:ext uri="{FF2B5EF4-FFF2-40B4-BE49-F238E27FC236}">
                <a16:creationId xmlns:a16="http://schemas.microsoft.com/office/drawing/2014/main" id="{93D27E73-32D1-4141-893E-E6F791402B03}"/>
              </a:ext>
            </a:extLst>
          </p:cNvPr>
          <p:cNvSpPr/>
          <p:nvPr/>
        </p:nvSpPr>
        <p:spPr>
          <a:xfrm>
            <a:off x="6162010" y="5284099"/>
            <a:ext cx="56160" cy="5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7" h="157">
                <a:moveTo>
                  <a:pt x="83" y="144"/>
                </a:moveTo>
                <a:cubicBezTo>
                  <a:pt x="92" y="152"/>
                  <a:pt x="102" y="157"/>
                  <a:pt x="113" y="157"/>
                </a:cubicBezTo>
                <a:cubicBezTo>
                  <a:pt x="125" y="157"/>
                  <a:pt x="135" y="152"/>
                  <a:pt x="144" y="144"/>
                </a:cubicBezTo>
                <a:cubicBezTo>
                  <a:pt x="161" y="127"/>
                  <a:pt x="161" y="100"/>
                  <a:pt x="144" y="83"/>
                </a:cubicBezTo>
                <a:lnTo>
                  <a:pt x="73" y="12"/>
                </a:lnTo>
                <a:cubicBezTo>
                  <a:pt x="57" y="-4"/>
                  <a:pt x="29" y="-4"/>
                  <a:pt x="12" y="13"/>
                </a:cubicBezTo>
                <a:cubicBezTo>
                  <a:pt x="-4" y="29"/>
                  <a:pt x="-4" y="57"/>
                  <a:pt x="12" y="7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98" name="Freeform 197">
            <a:extLst>
              <a:ext uri="{FF2B5EF4-FFF2-40B4-BE49-F238E27FC236}">
                <a16:creationId xmlns:a16="http://schemas.microsoft.com/office/drawing/2014/main" id="{E66B46DB-CD7A-184A-8CE2-F74CC34C6CD3}"/>
              </a:ext>
            </a:extLst>
          </p:cNvPr>
          <p:cNvSpPr/>
          <p:nvPr/>
        </p:nvSpPr>
        <p:spPr>
          <a:xfrm>
            <a:off x="6060850" y="5332698"/>
            <a:ext cx="532080" cy="32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9" h="914">
                <a:moveTo>
                  <a:pt x="1302" y="730"/>
                </a:moveTo>
                <a:cubicBezTo>
                  <a:pt x="1235" y="794"/>
                  <a:pt x="1137" y="828"/>
                  <a:pt x="1018" y="828"/>
                </a:cubicBezTo>
                <a:lnTo>
                  <a:pt x="342" y="828"/>
                </a:lnTo>
                <a:cubicBezTo>
                  <a:pt x="236" y="828"/>
                  <a:pt x="154" y="788"/>
                  <a:pt x="112" y="715"/>
                </a:cubicBezTo>
                <a:cubicBezTo>
                  <a:pt x="76" y="651"/>
                  <a:pt x="76" y="571"/>
                  <a:pt x="115" y="506"/>
                </a:cubicBezTo>
                <a:cubicBezTo>
                  <a:pt x="137" y="468"/>
                  <a:pt x="171" y="436"/>
                  <a:pt x="214" y="414"/>
                </a:cubicBezTo>
                <a:cubicBezTo>
                  <a:pt x="263" y="389"/>
                  <a:pt x="322" y="376"/>
                  <a:pt x="389" y="376"/>
                </a:cubicBezTo>
                <a:cubicBezTo>
                  <a:pt x="391" y="376"/>
                  <a:pt x="392" y="376"/>
                  <a:pt x="394" y="376"/>
                </a:cubicBezTo>
                <a:cubicBezTo>
                  <a:pt x="430" y="376"/>
                  <a:pt x="465" y="384"/>
                  <a:pt x="497" y="398"/>
                </a:cubicBezTo>
                <a:cubicBezTo>
                  <a:pt x="510" y="403"/>
                  <a:pt x="524" y="402"/>
                  <a:pt x="536" y="396"/>
                </a:cubicBezTo>
                <a:cubicBezTo>
                  <a:pt x="548" y="389"/>
                  <a:pt x="556" y="377"/>
                  <a:pt x="557" y="363"/>
                </a:cubicBezTo>
                <a:cubicBezTo>
                  <a:pt x="572" y="233"/>
                  <a:pt x="683" y="134"/>
                  <a:pt x="814" y="134"/>
                </a:cubicBezTo>
                <a:cubicBezTo>
                  <a:pt x="898" y="134"/>
                  <a:pt x="977" y="175"/>
                  <a:pt x="1025" y="244"/>
                </a:cubicBezTo>
                <a:cubicBezTo>
                  <a:pt x="1035" y="257"/>
                  <a:pt x="1052" y="264"/>
                  <a:pt x="1068" y="261"/>
                </a:cubicBezTo>
                <a:cubicBezTo>
                  <a:pt x="1085" y="258"/>
                  <a:pt x="1101" y="256"/>
                  <a:pt x="1115" y="256"/>
                </a:cubicBezTo>
                <a:cubicBezTo>
                  <a:pt x="1202" y="258"/>
                  <a:pt x="1274" y="287"/>
                  <a:pt x="1324" y="340"/>
                </a:cubicBezTo>
                <a:cubicBezTo>
                  <a:pt x="1369" y="388"/>
                  <a:pt x="1393" y="453"/>
                  <a:pt x="1393" y="523"/>
                </a:cubicBezTo>
                <a:cubicBezTo>
                  <a:pt x="1392" y="601"/>
                  <a:pt x="1360" y="675"/>
                  <a:pt x="1302" y="730"/>
                </a:cubicBezTo>
                <a:close/>
                <a:moveTo>
                  <a:pt x="611" y="86"/>
                </a:moveTo>
                <a:cubicBezTo>
                  <a:pt x="624" y="86"/>
                  <a:pt x="636" y="88"/>
                  <a:pt x="647" y="92"/>
                </a:cubicBezTo>
                <a:cubicBezTo>
                  <a:pt x="588" y="124"/>
                  <a:pt x="540" y="174"/>
                  <a:pt x="508" y="235"/>
                </a:cubicBezTo>
                <a:cubicBezTo>
                  <a:pt x="504" y="222"/>
                  <a:pt x="501" y="209"/>
                  <a:pt x="501" y="196"/>
                </a:cubicBezTo>
                <a:cubicBezTo>
                  <a:pt x="501" y="135"/>
                  <a:pt x="551" y="86"/>
                  <a:pt x="611" y="86"/>
                </a:cubicBezTo>
                <a:close/>
                <a:moveTo>
                  <a:pt x="1387" y="282"/>
                </a:moveTo>
                <a:cubicBezTo>
                  <a:pt x="1320" y="211"/>
                  <a:pt x="1227" y="172"/>
                  <a:pt x="1117" y="170"/>
                </a:cubicBezTo>
                <a:cubicBezTo>
                  <a:pt x="1104" y="170"/>
                  <a:pt x="1092" y="171"/>
                  <a:pt x="1079" y="172"/>
                </a:cubicBezTo>
                <a:cubicBezTo>
                  <a:pt x="1014" y="94"/>
                  <a:pt x="917" y="48"/>
                  <a:pt x="814" y="48"/>
                </a:cubicBezTo>
                <a:cubicBezTo>
                  <a:pt x="792" y="48"/>
                  <a:pt x="769" y="51"/>
                  <a:pt x="748" y="55"/>
                </a:cubicBezTo>
                <a:cubicBezTo>
                  <a:pt x="712" y="20"/>
                  <a:pt x="662" y="0"/>
                  <a:pt x="611" y="0"/>
                </a:cubicBezTo>
                <a:cubicBezTo>
                  <a:pt x="503" y="0"/>
                  <a:pt x="415" y="88"/>
                  <a:pt x="415" y="196"/>
                </a:cubicBezTo>
                <a:cubicBezTo>
                  <a:pt x="415" y="231"/>
                  <a:pt x="424" y="264"/>
                  <a:pt x="441" y="293"/>
                </a:cubicBezTo>
                <a:cubicBezTo>
                  <a:pt x="426" y="291"/>
                  <a:pt x="410" y="290"/>
                  <a:pt x="394" y="290"/>
                </a:cubicBezTo>
                <a:cubicBezTo>
                  <a:pt x="393" y="290"/>
                  <a:pt x="391" y="290"/>
                  <a:pt x="389" y="290"/>
                </a:cubicBezTo>
                <a:cubicBezTo>
                  <a:pt x="308" y="290"/>
                  <a:pt x="235" y="306"/>
                  <a:pt x="174" y="337"/>
                </a:cubicBezTo>
                <a:cubicBezTo>
                  <a:pt x="117" y="367"/>
                  <a:pt x="71" y="410"/>
                  <a:pt x="40" y="462"/>
                </a:cubicBezTo>
                <a:cubicBezTo>
                  <a:pt x="-13" y="554"/>
                  <a:pt x="-14" y="667"/>
                  <a:pt x="38" y="757"/>
                </a:cubicBezTo>
                <a:cubicBezTo>
                  <a:pt x="95" y="857"/>
                  <a:pt x="205" y="914"/>
                  <a:pt x="342" y="914"/>
                </a:cubicBezTo>
                <a:lnTo>
                  <a:pt x="1018" y="914"/>
                </a:lnTo>
                <a:cubicBezTo>
                  <a:pt x="1159" y="914"/>
                  <a:pt x="1278" y="872"/>
                  <a:pt x="1362" y="792"/>
                </a:cubicBezTo>
                <a:cubicBezTo>
                  <a:pt x="1436" y="721"/>
                  <a:pt x="1478" y="626"/>
                  <a:pt x="1479" y="523"/>
                </a:cubicBezTo>
                <a:cubicBezTo>
                  <a:pt x="1480" y="432"/>
                  <a:pt x="1447" y="346"/>
                  <a:pt x="1387" y="28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99" name="Freeform 198">
            <a:extLst>
              <a:ext uri="{FF2B5EF4-FFF2-40B4-BE49-F238E27FC236}">
                <a16:creationId xmlns:a16="http://schemas.microsoft.com/office/drawing/2014/main" id="{104BF5CD-6967-0943-A745-4B2A53E33394}"/>
              </a:ext>
            </a:extLst>
          </p:cNvPr>
          <p:cNvSpPr/>
          <p:nvPr/>
        </p:nvSpPr>
        <p:spPr>
          <a:xfrm>
            <a:off x="4857011" y="5280138"/>
            <a:ext cx="30600" cy="66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186">
                <a:moveTo>
                  <a:pt x="43" y="186"/>
                </a:moveTo>
                <a:cubicBezTo>
                  <a:pt x="67" y="186"/>
                  <a:pt x="86" y="167"/>
                  <a:pt x="86" y="143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lnTo>
                  <a:pt x="0" y="143"/>
                </a:lnTo>
                <a:cubicBezTo>
                  <a:pt x="0" y="167"/>
                  <a:pt x="19" y="186"/>
                  <a:pt x="43" y="1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00" name="Freeform 199">
            <a:extLst>
              <a:ext uri="{FF2B5EF4-FFF2-40B4-BE49-F238E27FC236}">
                <a16:creationId xmlns:a16="http://schemas.microsoft.com/office/drawing/2014/main" id="{9AF63263-D567-3146-A185-34B8B8011923}"/>
              </a:ext>
            </a:extLst>
          </p:cNvPr>
          <p:cNvSpPr/>
          <p:nvPr/>
        </p:nvSpPr>
        <p:spPr>
          <a:xfrm>
            <a:off x="4935490" y="5323699"/>
            <a:ext cx="55800" cy="5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157">
                <a:moveTo>
                  <a:pt x="43" y="157"/>
                </a:moveTo>
                <a:cubicBezTo>
                  <a:pt x="54" y="157"/>
                  <a:pt x="65" y="153"/>
                  <a:pt x="74" y="144"/>
                </a:cubicBezTo>
                <a:lnTo>
                  <a:pt x="144" y="74"/>
                </a:lnTo>
                <a:cubicBezTo>
                  <a:pt x="161" y="57"/>
                  <a:pt x="161" y="30"/>
                  <a:pt x="144" y="13"/>
                </a:cubicBezTo>
                <a:cubicBezTo>
                  <a:pt x="127" y="-4"/>
                  <a:pt x="100" y="-4"/>
                  <a:pt x="83" y="13"/>
                </a:cubicBezTo>
                <a:lnTo>
                  <a:pt x="13" y="83"/>
                </a:lnTo>
                <a:cubicBezTo>
                  <a:pt x="-4" y="100"/>
                  <a:pt x="-4" y="127"/>
                  <a:pt x="13" y="144"/>
                </a:cubicBezTo>
                <a:cubicBezTo>
                  <a:pt x="21" y="153"/>
                  <a:pt x="32" y="157"/>
                  <a:pt x="43" y="1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01" name="Freeform 200">
            <a:extLst>
              <a:ext uri="{FF2B5EF4-FFF2-40B4-BE49-F238E27FC236}">
                <a16:creationId xmlns:a16="http://schemas.microsoft.com/office/drawing/2014/main" id="{DE729A2B-E3B8-F34D-8C01-99857C0FB505}"/>
              </a:ext>
            </a:extLst>
          </p:cNvPr>
          <p:cNvSpPr/>
          <p:nvPr/>
        </p:nvSpPr>
        <p:spPr>
          <a:xfrm>
            <a:off x="4710489" y="5426657"/>
            <a:ext cx="6660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6" h="86">
                <a:moveTo>
                  <a:pt x="43" y="86"/>
                </a:moveTo>
                <a:lnTo>
                  <a:pt x="143" y="86"/>
                </a:lnTo>
                <a:cubicBezTo>
                  <a:pt x="166" y="86"/>
                  <a:pt x="186" y="67"/>
                  <a:pt x="186" y="43"/>
                </a:cubicBezTo>
                <a:cubicBezTo>
                  <a:pt x="186" y="20"/>
                  <a:pt x="166" y="0"/>
                  <a:pt x="143" y="0"/>
                </a:cubicBezTo>
                <a:lnTo>
                  <a:pt x="43" y="0"/>
                </a:lnTo>
                <a:cubicBezTo>
                  <a:pt x="19" y="0"/>
                  <a:pt x="0" y="20"/>
                  <a:pt x="0" y="43"/>
                </a:cubicBezTo>
                <a:cubicBezTo>
                  <a:pt x="0" y="67"/>
                  <a:pt x="19" y="86"/>
                  <a:pt x="43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02" name="Freeform 201">
            <a:extLst>
              <a:ext uri="{FF2B5EF4-FFF2-40B4-BE49-F238E27FC236}">
                <a16:creationId xmlns:a16="http://schemas.microsoft.com/office/drawing/2014/main" id="{96C7EF31-8888-D340-925B-A6CDF7A18DAB}"/>
              </a:ext>
            </a:extLst>
          </p:cNvPr>
          <p:cNvSpPr/>
          <p:nvPr/>
        </p:nvSpPr>
        <p:spPr>
          <a:xfrm>
            <a:off x="4753690" y="5323338"/>
            <a:ext cx="55800" cy="5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156">
                <a:moveTo>
                  <a:pt x="83" y="144"/>
                </a:moveTo>
                <a:cubicBezTo>
                  <a:pt x="92" y="152"/>
                  <a:pt x="103" y="156"/>
                  <a:pt x="114" y="156"/>
                </a:cubicBezTo>
                <a:cubicBezTo>
                  <a:pt x="125" y="156"/>
                  <a:pt x="136" y="152"/>
                  <a:pt x="144" y="144"/>
                </a:cubicBezTo>
                <a:cubicBezTo>
                  <a:pt x="161" y="127"/>
                  <a:pt x="161" y="100"/>
                  <a:pt x="144" y="83"/>
                </a:cubicBezTo>
                <a:lnTo>
                  <a:pt x="74" y="12"/>
                </a:lnTo>
                <a:cubicBezTo>
                  <a:pt x="57" y="-4"/>
                  <a:pt x="30" y="-4"/>
                  <a:pt x="13" y="12"/>
                </a:cubicBezTo>
                <a:cubicBezTo>
                  <a:pt x="-4" y="29"/>
                  <a:pt x="-4" y="56"/>
                  <a:pt x="13" y="7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03" name="Freeform 202">
            <a:extLst>
              <a:ext uri="{FF2B5EF4-FFF2-40B4-BE49-F238E27FC236}">
                <a16:creationId xmlns:a16="http://schemas.microsoft.com/office/drawing/2014/main" id="{FBDF739C-8255-2146-A50C-7FE228E4DC60}"/>
              </a:ext>
            </a:extLst>
          </p:cNvPr>
          <p:cNvSpPr/>
          <p:nvPr/>
        </p:nvSpPr>
        <p:spPr>
          <a:xfrm>
            <a:off x="4652170" y="5371938"/>
            <a:ext cx="532080" cy="32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9" h="914">
                <a:moveTo>
                  <a:pt x="1303" y="730"/>
                </a:moveTo>
                <a:cubicBezTo>
                  <a:pt x="1235" y="794"/>
                  <a:pt x="1137" y="828"/>
                  <a:pt x="1019" y="828"/>
                </a:cubicBezTo>
                <a:lnTo>
                  <a:pt x="342" y="828"/>
                </a:lnTo>
                <a:cubicBezTo>
                  <a:pt x="236" y="828"/>
                  <a:pt x="154" y="788"/>
                  <a:pt x="112" y="714"/>
                </a:cubicBezTo>
                <a:cubicBezTo>
                  <a:pt x="76" y="651"/>
                  <a:pt x="77" y="571"/>
                  <a:pt x="115" y="505"/>
                </a:cubicBezTo>
                <a:cubicBezTo>
                  <a:pt x="137" y="468"/>
                  <a:pt x="171" y="436"/>
                  <a:pt x="214" y="414"/>
                </a:cubicBezTo>
                <a:cubicBezTo>
                  <a:pt x="263" y="389"/>
                  <a:pt x="322" y="376"/>
                  <a:pt x="390" y="376"/>
                </a:cubicBezTo>
                <a:cubicBezTo>
                  <a:pt x="391" y="376"/>
                  <a:pt x="392" y="376"/>
                  <a:pt x="394" y="376"/>
                </a:cubicBezTo>
                <a:cubicBezTo>
                  <a:pt x="431" y="376"/>
                  <a:pt x="466" y="384"/>
                  <a:pt x="498" y="398"/>
                </a:cubicBezTo>
                <a:cubicBezTo>
                  <a:pt x="510" y="403"/>
                  <a:pt x="525" y="402"/>
                  <a:pt x="536" y="395"/>
                </a:cubicBezTo>
                <a:cubicBezTo>
                  <a:pt x="548" y="389"/>
                  <a:pt x="556" y="377"/>
                  <a:pt x="558" y="363"/>
                </a:cubicBezTo>
                <a:cubicBezTo>
                  <a:pt x="573" y="233"/>
                  <a:pt x="683" y="134"/>
                  <a:pt x="814" y="134"/>
                </a:cubicBezTo>
                <a:cubicBezTo>
                  <a:pt x="898" y="134"/>
                  <a:pt x="977" y="175"/>
                  <a:pt x="1026" y="243"/>
                </a:cubicBezTo>
                <a:cubicBezTo>
                  <a:pt x="1035" y="257"/>
                  <a:pt x="1052" y="264"/>
                  <a:pt x="1068" y="261"/>
                </a:cubicBezTo>
                <a:cubicBezTo>
                  <a:pt x="1086" y="258"/>
                  <a:pt x="1101" y="256"/>
                  <a:pt x="1116" y="256"/>
                </a:cubicBezTo>
                <a:cubicBezTo>
                  <a:pt x="1202" y="258"/>
                  <a:pt x="1274" y="287"/>
                  <a:pt x="1324" y="340"/>
                </a:cubicBezTo>
                <a:cubicBezTo>
                  <a:pt x="1369" y="388"/>
                  <a:pt x="1394" y="453"/>
                  <a:pt x="1393" y="522"/>
                </a:cubicBezTo>
                <a:cubicBezTo>
                  <a:pt x="1392" y="601"/>
                  <a:pt x="1360" y="675"/>
                  <a:pt x="1303" y="730"/>
                </a:cubicBezTo>
                <a:close/>
                <a:moveTo>
                  <a:pt x="612" y="85"/>
                </a:moveTo>
                <a:cubicBezTo>
                  <a:pt x="624" y="85"/>
                  <a:pt x="636" y="88"/>
                  <a:pt x="648" y="91"/>
                </a:cubicBezTo>
                <a:cubicBezTo>
                  <a:pt x="588" y="124"/>
                  <a:pt x="540" y="174"/>
                  <a:pt x="508" y="234"/>
                </a:cubicBezTo>
                <a:cubicBezTo>
                  <a:pt x="504" y="222"/>
                  <a:pt x="501" y="209"/>
                  <a:pt x="501" y="196"/>
                </a:cubicBezTo>
                <a:cubicBezTo>
                  <a:pt x="501" y="135"/>
                  <a:pt x="551" y="85"/>
                  <a:pt x="612" y="85"/>
                </a:cubicBezTo>
                <a:close/>
                <a:moveTo>
                  <a:pt x="1387" y="281"/>
                </a:moveTo>
                <a:cubicBezTo>
                  <a:pt x="1321" y="210"/>
                  <a:pt x="1227" y="172"/>
                  <a:pt x="1117" y="170"/>
                </a:cubicBezTo>
                <a:cubicBezTo>
                  <a:pt x="1105" y="170"/>
                  <a:pt x="1092" y="171"/>
                  <a:pt x="1079" y="172"/>
                </a:cubicBezTo>
                <a:cubicBezTo>
                  <a:pt x="1014" y="94"/>
                  <a:pt x="917" y="48"/>
                  <a:pt x="814" y="48"/>
                </a:cubicBezTo>
                <a:cubicBezTo>
                  <a:pt x="792" y="48"/>
                  <a:pt x="770" y="51"/>
                  <a:pt x="748" y="55"/>
                </a:cubicBezTo>
                <a:cubicBezTo>
                  <a:pt x="712" y="20"/>
                  <a:pt x="663" y="0"/>
                  <a:pt x="612" y="0"/>
                </a:cubicBezTo>
                <a:cubicBezTo>
                  <a:pt x="503" y="0"/>
                  <a:pt x="415" y="88"/>
                  <a:pt x="415" y="196"/>
                </a:cubicBezTo>
                <a:cubicBezTo>
                  <a:pt x="415" y="231"/>
                  <a:pt x="425" y="264"/>
                  <a:pt x="441" y="293"/>
                </a:cubicBezTo>
                <a:cubicBezTo>
                  <a:pt x="426" y="291"/>
                  <a:pt x="410" y="290"/>
                  <a:pt x="395" y="290"/>
                </a:cubicBezTo>
                <a:cubicBezTo>
                  <a:pt x="311" y="289"/>
                  <a:pt x="237" y="305"/>
                  <a:pt x="175" y="337"/>
                </a:cubicBezTo>
                <a:cubicBezTo>
                  <a:pt x="117" y="367"/>
                  <a:pt x="71" y="410"/>
                  <a:pt x="41" y="462"/>
                </a:cubicBezTo>
                <a:cubicBezTo>
                  <a:pt x="-13" y="554"/>
                  <a:pt x="-14" y="667"/>
                  <a:pt x="38" y="757"/>
                </a:cubicBezTo>
                <a:cubicBezTo>
                  <a:pt x="95" y="857"/>
                  <a:pt x="206" y="914"/>
                  <a:pt x="342" y="914"/>
                </a:cubicBezTo>
                <a:lnTo>
                  <a:pt x="1019" y="914"/>
                </a:lnTo>
                <a:cubicBezTo>
                  <a:pt x="1160" y="914"/>
                  <a:pt x="1278" y="872"/>
                  <a:pt x="1362" y="792"/>
                </a:cubicBezTo>
                <a:cubicBezTo>
                  <a:pt x="1437" y="721"/>
                  <a:pt x="1478" y="625"/>
                  <a:pt x="1479" y="523"/>
                </a:cubicBezTo>
                <a:cubicBezTo>
                  <a:pt x="1480" y="431"/>
                  <a:pt x="1447" y="346"/>
                  <a:pt x="1387" y="2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04" name="Freeform 203">
            <a:extLst>
              <a:ext uri="{FF2B5EF4-FFF2-40B4-BE49-F238E27FC236}">
                <a16:creationId xmlns:a16="http://schemas.microsoft.com/office/drawing/2014/main" id="{9E3066A9-74FB-A24C-942B-55C8A6DBFC38}"/>
              </a:ext>
            </a:extLst>
          </p:cNvPr>
          <p:cNvSpPr/>
          <p:nvPr/>
        </p:nvSpPr>
        <p:spPr>
          <a:xfrm>
            <a:off x="5775370" y="5591178"/>
            <a:ext cx="5652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217">
                <a:moveTo>
                  <a:pt x="135" y="6"/>
                </a:moveTo>
                <a:cubicBezTo>
                  <a:pt x="115" y="-6"/>
                  <a:pt x="88" y="2"/>
                  <a:pt x="77" y="23"/>
                </a:cubicBezTo>
                <a:lnTo>
                  <a:pt x="5" y="154"/>
                </a:lnTo>
                <a:cubicBezTo>
                  <a:pt x="-6" y="174"/>
                  <a:pt x="1" y="200"/>
                  <a:pt x="22" y="212"/>
                </a:cubicBezTo>
                <a:cubicBezTo>
                  <a:pt x="29" y="215"/>
                  <a:pt x="36" y="217"/>
                  <a:pt x="43" y="217"/>
                </a:cubicBezTo>
                <a:cubicBezTo>
                  <a:pt x="58" y="217"/>
                  <a:pt x="73" y="209"/>
                  <a:pt x="80" y="195"/>
                </a:cubicBezTo>
                <a:lnTo>
                  <a:pt x="152" y="64"/>
                </a:lnTo>
                <a:cubicBezTo>
                  <a:pt x="164" y="44"/>
                  <a:pt x="156" y="17"/>
                  <a:pt x="135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05" name="Freeform 204">
            <a:extLst>
              <a:ext uri="{FF2B5EF4-FFF2-40B4-BE49-F238E27FC236}">
                <a16:creationId xmlns:a16="http://schemas.microsoft.com/office/drawing/2014/main" id="{2BFDE0AD-E9BC-944A-A6EC-75B4AF151DB6}"/>
              </a:ext>
            </a:extLst>
          </p:cNvPr>
          <p:cNvSpPr/>
          <p:nvPr/>
        </p:nvSpPr>
        <p:spPr>
          <a:xfrm>
            <a:off x="5578090" y="5614577"/>
            <a:ext cx="69120" cy="100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279">
                <a:moveTo>
                  <a:pt x="171" y="5"/>
                </a:moveTo>
                <a:cubicBezTo>
                  <a:pt x="150" y="-6"/>
                  <a:pt x="124" y="1"/>
                  <a:pt x="112" y="22"/>
                </a:cubicBezTo>
                <a:lnTo>
                  <a:pt x="6" y="215"/>
                </a:lnTo>
                <a:cubicBezTo>
                  <a:pt x="-6" y="236"/>
                  <a:pt x="2" y="262"/>
                  <a:pt x="23" y="274"/>
                </a:cubicBezTo>
                <a:cubicBezTo>
                  <a:pt x="29" y="278"/>
                  <a:pt x="36" y="279"/>
                  <a:pt x="43" y="279"/>
                </a:cubicBezTo>
                <a:cubicBezTo>
                  <a:pt x="58" y="279"/>
                  <a:pt x="73" y="271"/>
                  <a:pt x="81" y="257"/>
                </a:cubicBezTo>
                <a:lnTo>
                  <a:pt x="188" y="64"/>
                </a:lnTo>
                <a:cubicBezTo>
                  <a:pt x="199" y="43"/>
                  <a:pt x="191" y="17"/>
                  <a:pt x="171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06" name="Freeform 205">
            <a:extLst>
              <a:ext uri="{FF2B5EF4-FFF2-40B4-BE49-F238E27FC236}">
                <a16:creationId xmlns:a16="http://schemas.microsoft.com/office/drawing/2014/main" id="{01867C9C-DEF8-AF41-B1B8-F34E6EDEB365}"/>
              </a:ext>
            </a:extLst>
          </p:cNvPr>
          <p:cNvSpPr/>
          <p:nvPr/>
        </p:nvSpPr>
        <p:spPr>
          <a:xfrm>
            <a:off x="5463250" y="5621417"/>
            <a:ext cx="84960" cy="12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360">
                <a:moveTo>
                  <a:pt x="215" y="5"/>
                </a:moveTo>
                <a:cubicBezTo>
                  <a:pt x="194" y="-6"/>
                  <a:pt x="168" y="1"/>
                  <a:pt x="157" y="22"/>
                </a:cubicBezTo>
                <a:lnTo>
                  <a:pt x="6" y="296"/>
                </a:lnTo>
                <a:cubicBezTo>
                  <a:pt x="-6" y="317"/>
                  <a:pt x="2" y="343"/>
                  <a:pt x="23" y="355"/>
                </a:cubicBezTo>
                <a:cubicBezTo>
                  <a:pt x="29" y="358"/>
                  <a:pt x="36" y="360"/>
                  <a:pt x="43" y="360"/>
                </a:cubicBezTo>
                <a:cubicBezTo>
                  <a:pt x="58" y="360"/>
                  <a:pt x="73" y="352"/>
                  <a:pt x="81" y="338"/>
                </a:cubicBezTo>
                <a:lnTo>
                  <a:pt x="232" y="64"/>
                </a:lnTo>
                <a:cubicBezTo>
                  <a:pt x="243" y="43"/>
                  <a:pt x="236" y="17"/>
                  <a:pt x="215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07" name="Freeform 206">
            <a:extLst>
              <a:ext uri="{FF2B5EF4-FFF2-40B4-BE49-F238E27FC236}">
                <a16:creationId xmlns:a16="http://schemas.microsoft.com/office/drawing/2014/main" id="{F4DE0D33-7E58-2248-8C16-DE179B857674}"/>
              </a:ext>
            </a:extLst>
          </p:cNvPr>
          <p:cNvSpPr/>
          <p:nvPr/>
        </p:nvSpPr>
        <p:spPr>
          <a:xfrm>
            <a:off x="5658730" y="5621417"/>
            <a:ext cx="84960" cy="12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360">
                <a:moveTo>
                  <a:pt x="214" y="5"/>
                </a:moveTo>
                <a:cubicBezTo>
                  <a:pt x="194" y="-6"/>
                  <a:pt x="167" y="1"/>
                  <a:pt x="156" y="22"/>
                </a:cubicBezTo>
                <a:lnTo>
                  <a:pt x="5" y="296"/>
                </a:lnTo>
                <a:cubicBezTo>
                  <a:pt x="-6" y="317"/>
                  <a:pt x="1" y="343"/>
                  <a:pt x="22" y="355"/>
                </a:cubicBezTo>
                <a:cubicBezTo>
                  <a:pt x="29" y="358"/>
                  <a:pt x="36" y="360"/>
                  <a:pt x="43" y="360"/>
                </a:cubicBezTo>
                <a:cubicBezTo>
                  <a:pt x="58" y="360"/>
                  <a:pt x="73" y="352"/>
                  <a:pt x="81" y="338"/>
                </a:cubicBezTo>
                <a:lnTo>
                  <a:pt x="231" y="64"/>
                </a:lnTo>
                <a:cubicBezTo>
                  <a:pt x="243" y="43"/>
                  <a:pt x="235" y="17"/>
                  <a:pt x="214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08" name="Freeform 207">
            <a:extLst>
              <a:ext uri="{FF2B5EF4-FFF2-40B4-BE49-F238E27FC236}">
                <a16:creationId xmlns:a16="http://schemas.microsoft.com/office/drawing/2014/main" id="{625F9F2E-6007-014C-9095-46E6C6C6EEC5}"/>
              </a:ext>
            </a:extLst>
          </p:cNvPr>
          <p:cNvSpPr/>
          <p:nvPr/>
        </p:nvSpPr>
        <p:spPr>
          <a:xfrm>
            <a:off x="5398450" y="5611698"/>
            <a:ext cx="5652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217">
                <a:moveTo>
                  <a:pt x="136" y="6"/>
                </a:moveTo>
                <a:cubicBezTo>
                  <a:pt x="115" y="-6"/>
                  <a:pt x="89" y="2"/>
                  <a:pt x="77" y="23"/>
                </a:cubicBezTo>
                <a:lnTo>
                  <a:pt x="5" y="153"/>
                </a:lnTo>
                <a:cubicBezTo>
                  <a:pt x="-6" y="174"/>
                  <a:pt x="1" y="200"/>
                  <a:pt x="22" y="212"/>
                </a:cubicBezTo>
                <a:cubicBezTo>
                  <a:pt x="29" y="215"/>
                  <a:pt x="36" y="217"/>
                  <a:pt x="43" y="217"/>
                </a:cubicBezTo>
                <a:cubicBezTo>
                  <a:pt x="58" y="217"/>
                  <a:pt x="73" y="209"/>
                  <a:pt x="81" y="195"/>
                </a:cubicBezTo>
                <a:lnTo>
                  <a:pt x="153" y="64"/>
                </a:lnTo>
                <a:cubicBezTo>
                  <a:pt x="164" y="43"/>
                  <a:pt x="156" y="17"/>
                  <a:pt x="136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09" name="Freeform 208">
            <a:extLst>
              <a:ext uri="{FF2B5EF4-FFF2-40B4-BE49-F238E27FC236}">
                <a16:creationId xmlns:a16="http://schemas.microsoft.com/office/drawing/2014/main" id="{9FD822CF-469F-B144-B578-738172DA3C19}"/>
              </a:ext>
            </a:extLst>
          </p:cNvPr>
          <p:cNvSpPr/>
          <p:nvPr/>
        </p:nvSpPr>
        <p:spPr>
          <a:xfrm>
            <a:off x="5347690" y="5297418"/>
            <a:ext cx="532080" cy="311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9" h="866">
                <a:moveTo>
                  <a:pt x="1302" y="682"/>
                </a:moveTo>
                <a:cubicBezTo>
                  <a:pt x="1235" y="746"/>
                  <a:pt x="1137" y="780"/>
                  <a:pt x="1018" y="780"/>
                </a:cubicBezTo>
                <a:lnTo>
                  <a:pt x="342" y="780"/>
                </a:lnTo>
                <a:cubicBezTo>
                  <a:pt x="236" y="780"/>
                  <a:pt x="154" y="740"/>
                  <a:pt x="112" y="667"/>
                </a:cubicBezTo>
                <a:cubicBezTo>
                  <a:pt x="76" y="603"/>
                  <a:pt x="76" y="523"/>
                  <a:pt x="115" y="458"/>
                </a:cubicBezTo>
                <a:cubicBezTo>
                  <a:pt x="137" y="420"/>
                  <a:pt x="171" y="388"/>
                  <a:pt x="214" y="366"/>
                </a:cubicBezTo>
                <a:cubicBezTo>
                  <a:pt x="263" y="341"/>
                  <a:pt x="322" y="328"/>
                  <a:pt x="389" y="328"/>
                </a:cubicBezTo>
                <a:cubicBezTo>
                  <a:pt x="391" y="328"/>
                  <a:pt x="392" y="328"/>
                  <a:pt x="394" y="328"/>
                </a:cubicBezTo>
                <a:cubicBezTo>
                  <a:pt x="430" y="328"/>
                  <a:pt x="465" y="336"/>
                  <a:pt x="497" y="350"/>
                </a:cubicBezTo>
                <a:cubicBezTo>
                  <a:pt x="510" y="355"/>
                  <a:pt x="524" y="354"/>
                  <a:pt x="536" y="348"/>
                </a:cubicBezTo>
                <a:cubicBezTo>
                  <a:pt x="548" y="341"/>
                  <a:pt x="556" y="329"/>
                  <a:pt x="557" y="315"/>
                </a:cubicBezTo>
                <a:cubicBezTo>
                  <a:pt x="572" y="185"/>
                  <a:pt x="683" y="86"/>
                  <a:pt x="814" y="86"/>
                </a:cubicBezTo>
                <a:cubicBezTo>
                  <a:pt x="898" y="86"/>
                  <a:pt x="977" y="127"/>
                  <a:pt x="1025" y="195"/>
                </a:cubicBezTo>
                <a:cubicBezTo>
                  <a:pt x="1035" y="209"/>
                  <a:pt x="1052" y="216"/>
                  <a:pt x="1068" y="213"/>
                </a:cubicBezTo>
                <a:cubicBezTo>
                  <a:pt x="1085" y="210"/>
                  <a:pt x="1101" y="208"/>
                  <a:pt x="1115" y="208"/>
                </a:cubicBezTo>
                <a:cubicBezTo>
                  <a:pt x="1202" y="210"/>
                  <a:pt x="1274" y="239"/>
                  <a:pt x="1324" y="292"/>
                </a:cubicBezTo>
                <a:cubicBezTo>
                  <a:pt x="1369" y="340"/>
                  <a:pt x="1393" y="405"/>
                  <a:pt x="1393" y="475"/>
                </a:cubicBezTo>
                <a:cubicBezTo>
                  <a:pt x="1392" y="553"/>
                  <a:pt x="1360" y="627"/>
                  <a:pt x="1302" y="682"/>
                </a:cubicBezTo>
                <a:close/>
                <a:moveTo>
                  <a:pt x="1387" y="234"/>
                </a:moveTo>
                <a:cubicBezTo>
                  <a:pt x="1321" y="163"/>
                  <a:pt x="1227" y="124"/>
                  <a:pt x="1117" y="122"/>
                </a:cubicBezTo>
                <a:cubicBezTo>
                  <a:pt x="1104" y="122"/>
                  <a:pt x="1092" y="123"/>
                  <a:pt x="1079" y="124"/>
                </a:cubicBezTo>
                <a:cubicBezTo>
                  <a:pt x="1014" y="46"/>
                  <a:pt x="917" y="0"/>
                  <a:pt x="814" y="0"/>
                </a:cubicBezTo>
                <a:cubicBezTo>
                  <a:pt x="657" y="0"/>
                  <a:pt x="522" y="106"/>
                  <a:pt x="482" y="254"/>
                </a:cubicBezTo>
                <a:cubicBezTo>
                  <a:pt x="454" y="246"/>
                  <a:pt x="425" y="242"/>
                  <a:pt x="394" y="242"/>
                </a:cubicBezTo>
                <a:cubicBezTo>
                  <a:pt x="311" y="241"/>
                  <a:pt x="237" y="257"/>
                  <a:pt x="174" y="290"/>
                </a:cubicBezTo>
                <a:cubicBezTo>
                  <a:pt x="117" y="319"/>
                  <a:pt x="71" y="362"/>
                  <a:pt x="40" y="414"/>
                </a:cubicBezTo>
                <a:cubicBezTo>
                  <a:pt x="-13" y="506"/>
                  <a:pt x="-14" y="619"/>
                  <a:pt x="38" y="709"/>
                </a:cubicBezTo>
                <a:cubicBezTo>
                  <a:pt x="95" y="809"/>
                  <a:pt x="205" y="866"/>
                  <a:pt x="342" y="866"/>
                </a:cubicBezTo>
                <a:lnTo>
                  <a:pt x="1018" y="866"/>
                </a:lnTo>
                <a:cubicBezTo>
                  <a:pt x="1159" y="866"/>
                  <a:pt x="1278" y="824"/>
                  <a:pt x="1362" y="744"/>
                </a:cubicBezTo>
                <a:cubicBezTo>
                  <a:pt x="1436" y="673"/>
                  <a:pt x="1478" y="578"/>
                  <a:pt x="1479" y="475"/>
                </a:cubicBezTo>
                <a:cubicBezTo>
                  <a:pt x="1480" y="384"/>
                  <a:pt x="1447" y="298"/>
                  <a:pt x="1387" y="2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10" name="Freeform 209">
            <a:extLst>
              <a:ext uri="{FF2B5EF4-FFF2-40B4-BE49-F238E27FC236}">
                <a16:creationId xmlns:a16="http://schemas.microsoft.com/office/drawing/2014/main" id="{611855C9-B6BB-C04C-9F26-2F02137FF3DD}"/>
              </a:ext>
            </a:extLst>
          </p:cNvPr>
          <p:cNvSpPr/>
          <p:nvPr/>
        </p:nvSpPr>
        <p:spPr>
          <a:xfrm>
            <a:off x="1178170" y="5998698"/>
            <a:ext cx="532080" cy="46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9" h="1289">
                <a:moveTo>
                  <a:pt x="1303" y="817"/>
                </a:moveTo>
                <a:cubicBezTo>
                  <a:pt x="1235" y="882"/>
                  <a:pt x="1137" y="916"/>
                  <a:pt x="1019" y="916"/>
                </a:cubicBezTo>
                <a:lnTo>
                  <a:pt x="998" y="916"/>
                </a:lnTo>
                <a:lnTo>
                  <a:pt x="1388" y="556"/>
                </a:lnTo>
                <a:cubicBezTo>
                  <a:pt x="1392" y="573"/>
                  <a:pt x="1393" y="592"/>
                  <a:pt x="1393" y="610"/>
                </a:cubicBezTo>
                <a:cubicBezTo>
                  <a:pt x="1393" y="689"/>
                  <a:pt x="1361" y="763"/>
                  <a:pt x="1303" y="817"/>
                </a:cubicBezTo>
                <a:close/>
                <a:moveTo>
                  <a:pt x="966" y="724"/>
                </a:moveTo>
                <a:cubicBezTo>
                  <a:pt x="975" y="711"/>
                  <a:pt x="976" y="694"/>
                  <a:pt x="968" y="680"/>
                </a:cubicBezTo>
                <a:cubicBezTo>
                  <a:pt x="961" y="666"/>
                  <a:pt x="946" y="658"/>
                  <a:pt x="930" y="658"/>
                </a:cubicBezTo>
                <a:lnTo>
                  <a:pt x="609" y="658"/>
                </a:lnTo>
                <a:lnTo>
                  <a:pt x="995" y="296"/>
                </a:lnTo>
                <a:lnTo>
                  <a:pt x="1009" y="283"/>
                </a:lnTo>
                <a:lnTo>
                  <a:pt x="999" y="299"/>
                </a:lnTo>
                <a:lnTo>
                  <a:pt x="879" y="501"/>
                </a:lnTo>
                <a:cubicBezTo>
                  <a:pt x="871" y="514"/>
                  <a:pt x="871" y="531"/>
                  <a:pt x="879" y="545"/>
                </a:cubicBezTo>
                <a:cubicBezTo>
                  <a:pt x="886" y="558"/>
                  <a:pt x="900" y="566"/>
                  <a:pt x="916" y="566"/>
                </a:cubicBezTo>
                <a:lnTo>
                  <a:pt x="1250" y="566"/>
                </a:lnTo>
                <a:lnTo>
                  <a:pt x="799" y="982"/>
                </a:lnTo>
                <a:close/>
                <a:moveTo>
                  <a:pt x="733" y="916"/>
                </a:moveTo>
                <a:lnTo>
                  <a:pt x="342" y="916"/>
                </a:lnTo>
                <a:cubicBezTo>
                  <a:pt x="236" y="916"/>
                  <a:pt x="155" y="875"/>
                  <a:pt x="113" y="802"/>
                </a:cubicBezTo>
                <a:cubicBezTo>
                  <a:pt x="76" y="738"/>
                  <a:pt x="77" y="658"/>
                  <a:pt x="115" y="593"/>
                </a:cubicBezTo>
                <a:cubicBezTo>
                  <a:pt x="137" y="555"/>
                  <a:pt x="172" y="524"/>
                  <a:pt x="214" y="502"/>
                </a:cubicBezTo>
                <a:cubicBezTo>
                  <a:pt x="264" y="476"/>
                  <a:pt x="324" y="463"/>
                  <a:pt x="394" y="464"/>
                </a:cubicBezTo>
                <a:cubicBezTo>
                  <a:pt x="431" y="464"/>
                  <a:pt x="466" y="471"/>
                  <a:pt x="498" y="485"/>
                </a:cubicBezTo>
                <a:cubicBezTo>
                  <a:pt x="510" y="491"/>
                  <a:pt x="525" y="490"/>
                  <a:pt x="537" y="483"/>
                </a:cubicBezTo>
                <a:cubicBezTo>
                  <a:pt x="548" y="476"/>
                  <a:pt x="556" y="464"/>
                  <a:pt x="558" y="451"/>
                </a:cubicBezTo>
                <a:cubicBezTo>
                  <a:pt x="573" y="321"/>
                  <a:pt x="683" y="222"/>
                  <a:pt x="815" y="222"/>
                </a:cubicBezTo>
                <a:cubicBezTo>
                  <a:pt x="852" y="222"/>
                  <a:pt x="889" y="231"/>
                  <a:pt x="922" y="246"/>
                </a:cubicBezTo>
                <a:lnTo>
                  <a:pt x="471" y="669"/>
                </a:lnTo>
                <a:cubicBezTo>
                  <a:pt x="458" y="682"/>
                  <a:pt x="454" y="700"/>
                  <a:pt x="461" y="717"/>
                </a:cubicBezTo>
                <a:cubicBezTo>
                  <a:pt x="467" y="733"/>
                  <a:pt x="483" y="744"/>
                  <a:pt x="501" y="744"/>
                </a:cubicBezTo>
                <a:lnTo>
                  <a:pt x="851" y="744"/>
                </a:lnTo>
                <a:lnTo>
                  <a:pt x="740" y="916"/>
                </a:lnTo>
                <a:cubicBezTo>
                  <a:pt x="737" y="916"/>
                  <a:pt x="735" y="916"/>
                  <a:pt x="733" y="916"/>
                </a:cubicBezTo>
                <a:lnTo>
                  <a:pt x="1116" y="344"/>
                </a:lnTo>
                <a:cubicBezTo>
                  <a:pt x="1202" y="346"/>
                  <a:pt x="1274" y="375"/>
                  <a:pt x="1324" y="428"/>
                </a:cubicBezTo>
                <a:cubicBezTo>
                  <a:pt x="1339" y="444"/>
                  <a:pt x="1352" y="461"/>
                  <a:pt x="1362" y="480"/>
                </a:cubicBezTo>
                <a:cubicBezTo>
                  <a:pt x="1361" y="480"/>
                  <a:pt x="1361" y="480"/>
                  <a:pt x="1360" y="480"/>
                </a:cubicBezTo>
                <a:lnTo>
                  <a:pt x="992" y="480"/>
                </a:lnTo>
                <a:lnTo>
                  <a:pt x="1070" y="348"/>
                </a:lnTo>
                <a:cubicBezTo>
                  <a:pt x="1087" y="345"/>
                  <a:pt x="1101" y="344"/>
                  <a:pt x="1116" y="344"/>
                </a:cubicBezTo>
                <a:close/>
                <a:moveTo>
                  <a:pt x="1387" y="369"/>
                </a:moveTo>
                <a:cubicBezTo>
                  <a:pt x="1322" y="300"/>
                  <a:pt x="1231" y="261"/>
                  <a:pt x="1123" y="258"/>
                </a:cubicBezTo>
                <a:lnTo>
                  <a:pt x="1238" y="65"/>
                </a:lnTo>
                <a:cubicBezTo>
                  <a:pt x="1249" y="47"/>
                  <a:pt x="1245" y="23"/>
                  <a:pt x="1228" y="10"/>
                </a:cubicBezTo>
                <a:cubicBezTo>
                  <a:pt x="1211" y="-4"/>
                  <a:pt x="1187" y="-3"/>
                  <a:pt x="1172" y="12"/>
                </a:cubicBezTo>
                <a:lnTo>
                  <a:pt x="989" y="184"/>
                </a:lnTo>
                <a:cubicBezTo>
                  <a:pt x="937" y="153"/>
                  <a:pt x="877" y="136"/>
                  <a:pt x="815" y="136"/>
                </a:cubicBezTo>
                <a:cubicBezTo>
                  <a:pt x="657" y="136"/>
                  <a:pt x="523" y="242"/>
                  <a:pt x="482" y="389"/>
                </a:cubicBezTo>
                <a:cubicBezTo>
                  <a:pt x="454" y="382"/>
                  <a:pt x="425" y="378"/>
                  <a:pt x="395" y="378"/>
                </a:cubicBezTo>
                <a:cubicBezTo>
                  <a:pt x="311" y="377"/>
                  <a:pt x="237" y="393"/>
                  <a:pt x="175" y="425"/>
                </a:cubicBezTo>
                <a:cubicBezTo>
                  <a:pt x="118" y="455"/>
                  <a:pt x="71" y="498"/>
                  <a:pt x="41" y="550"/>
                </a:cubicBezTo>
                <a:cubicBezTo>
                  <a:pt x="-13" y="642"/>
                  <a:pt x="-14" y="755"/>
                  <a:pt x="38" y="845"/>
                </a:cubicBezTo>
                <a:cubicBezTo>
                  <a:pt x="95" y="945"/>
                  <a:pt x="206" y="1002"/>
                  <a:pt x="342" y="1002"/>
                </a:cubicBezTo>
                <a:lnTo>
                  <a:pt x="684" y="1002"/>
                </a:lnTo>
                <a:lnTo>
                  <a:pt x="541" y="1222"/>
                </a:lnTo>
                <a:cubicBezTo>
                  <a:pt x="530" y="1241"/>
                  <a:pt x="533" y="1265"/>
                  <a:pt x="550" y="1279"/>
                </a:cubicBezTo>
                <a:cubicBezTo>
                  <a:pt x="558" y="1285"/>
                  <a:pt x="568" y="1289"/>
                  <a:pt x="577" y="1289"/>
                </a:cubicBezTo>
                <a:cubicBezTo>
                  <a:pt x="588" y="1289"/>
                  <a:pt x="598" y="1285"/>
                  <a:pt x="607" y="1277"/>
                </a:cubicBezTo>
                <a:lnTo>
                  <a:pt x="906" y="1000"/>
                </a:lnTo>
                <a:cubicBezTo>
                  <a:pt x="909" y="1001"/>
                  <a:pt x="913" y="1002"/>
                  <a:pt x="916" y="1002"/>
                </a:cubicBezTo>
                <a:lnTo>
                  <a:pt x="1019" y="1002"/>
                </a:lnTo>
                <a:cubicBezTo>
                  <a:pt x="1160" y="1002"/>
                  <a:pt x="1279" y="959"/>
                  <a:pt x="1362" y="880"/>
                </a:cubicBezTo>
                <a:cubicBezTo>
                  <a:pt x="1437" y="809"/>
                  <a:pt x="1478" y="713"/>
                  <a:pt x="1479" y="611"/>
                </a:cubicBezTo>
                <a:cubicBezTo>
                  <a:pt x="1480" y="519"/>
                  <a:pt x="1447" y="434"/>
                  <a:pt x="1387" y="3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11" name="Freeform 210">
            <a:extLst>
              <a:ext uri="{FF2B5EF4-FFF2-40B4-BE49-F238E27FC236}">
                <a16:creationId xmlns:a16="http://schemas.microsoft.com/office/drawing/2014/main" id="{8CF0D318-217E-4E4F-8256-5BF6FC0CCBD5}"/>
              </a:ext>
            </a:extLst>
          </p:cNvPr>
          <p:cNvSpPr/>
          <p:nvPr/>
        </p:nvSpPr>
        <p:spPr>
          <a:xfrm>
            <a:off x="685330" y="5938578"/>
            <a:ext cx="30600" cy="66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186">
                <a:moveTo>
                  <a:pt x="43" y="186"/>
                </a:moveTo>
                <a:cubicBezTo>
                  <a:pt x="67" y="186"/>
                  <a:pt x="86" y="167"/>
                  <a:pt x="86" y="143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20" y="0"/>
                  <a:pt x="0" y="19"/>
                  <a:pt x="0" y="43"/>
                </a:cubicBezTo>
                <a:lnTo>
                  <a:pt x="0" y="143"/>
                </a:lnTo>
                <a:cubicBezTo>
                  <a:pt x="0" y="167"/>
                  <a:pt x="20" y="186"/>
                  <a:pt x="43" y="1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12" name="Freeform 211">
            <a:extLst>
              <a:ext uri="{FF2B5EF4-FFF2-40B4-BE49-F238E27FC236}">
                <a16:creationId xmlns:a16="http://schemas.microsoft.com/office/drawing/2014/main" id="{282CE579-A33D-BB41-AA37-135483870254}"/>
              </a:ext>
            </a:extLst>
          </p:cNvPr>
          <p:cNvSpPr/>
          <p:nvPr/>
        </p:nvSpPr>
        <p:spPr>
          <a:xfrm>
            <a:off x="763449" y="5981777"/>
            <a:ext cx="56160" cy="5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7" h="157">
                <a:moveTo>
                  <a:pt x="44" y="157"/>
                </a:moveTo>
                <a:cubicBezTo>
                  <a:pt x="55" y="157"/>
                  <a:pt x="66" y="153"/>
                  <a:pt x="74" y="144"/>
                </a:cubicBezTo>
                <a:lnTo>
                  <a:pt x="145" y="73"/>
                </a:lnTo>
                <a:cubicBezTo>
                  <a:pt x="161" y="57"/>
                  <a:pt x="161" y="29"/>
                  <a:pt x="145" y="13"/>
                </a:cubicBezTo>
                <a:cubicBezTo>
                  <a:pt x="128" y="-4"/>
                  <a:pt x="101" y="-4"/>
                  <a:pt x="84" y="13"/>
                </a:cubicBezTo>
                <a:lnTo>
                  <a:pt x="13" y="83"/>
                </a:lnTo>
                <a:cubicBezTo>
                  <a:pt x="-4" y="100"/>
                  <a:pt x="-4" y="127"/>
                  <a:pt x="13" y="144"/>
                </a:cubicBezTo>
                <a:cubicBezTo>
                  <a:pt x="22" y="153"/>
                  <a:pt x="33" y="157"/>
                  <a:pt x="44" y="1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13" name="Freeform 212">
            <a:extLst>
              <a:ext uri="{FF2B5EF4-FFF2-40B4-BE49-F238E27FC236}">
                <a16:creationId xmlns:a16="http://schemas.microsoft.com/office/drawing/2014/main" id="{3C0A12BD-5084-D34D-A924-6F82ED4956C3}"/>
              </a:ext>
            </a:extLst>
          </p:cNvPr>
          <p:cNvSpPr/>
          <p:nvPr/>
        </p:nvSpPr>
        <p:spPr>
          <a:xfrm>
            <a:off x="538810" y="6085098"/>
            <a:ext cx="6660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6" h="86">
                <a:moveTo>
                  <a:pt x="43" y="86"/>
                </a:moveTo>
                <a:lnTo>
                  <a:pt x="143" y="86"/>
                </a:lnTo>
                <a:cubicBezTo>
                  <a:pt x="167" y="86"/>
                  <a:pt x="186" y="67"/>
                  <a:pt x="186" y="43"/>
                </a:cubicBezTo>
                <a:cubicBezTo>
                  <a:pt x="186" y="20"/>
                  <a:pt x="167" y="0"/>
                  <a:pt x="143" y="0"/>
                </a:cubicBezTo>
                <a:lnTo>
                  <a:pt x="43" y="0"/>
                </a:lnTo>
                <a:cubicBezTo>
                  <a:pt x="20" y="0"/>
                  <a:pt x="0" y="20"/>
                  <a:pt x="0" y="43"/>
                </a:cubicBezTo>
                <a:cubicBezTo>
                  <a:pt x="0" y="67"/>
                  <a:pt x="20" y="86"/>
                  <a:pt x="43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14" name="Freeform 213">
            <a:extLst>
              <a:ext uri="{FF2B5EF4-FFF2-40B4-BE49-F238E27FC236}">
                <a16:creationId xmlns:a16="http://schemas.microsoft.com/office/drawing/2014/main" id="{E1CE6046-6ECD-E84A-9BDE-ACB9EF50395F}"/>
              </a:ext>
            </a:extLst>
          </p:cNvPr>
          <p:cNvSpPr/>
          <p:nvPr/>
        </p:nvSpPr>
        <p:spPr>
          <a:xfrm>
            <a:off x="581651" y="5981417"/>
            <a:ext cx="56160" cy="5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7" h="157">
                <a:moveTo>
                  <a:pt x="84" y="145"/>
                </a:moveTo>
                <a:cubicBezTo>
                  <a:pt x="92" y="153"/>
                  <a:pt x="103" y="157"/>
                  <a:pt x="114" y="157"/>
                </a:cubicBezTo>
                <a:cubicBezTo>
                  <a:pt x="125" y="157"/>
                  <a:pt x="136" y="153"/>
                  <a:pt x="145" y="145"/>
                </a:cubicBezTo>
                <a:cubicBezTo>
                  <a:pt x="162" y="128"/>
                  <a:pt x="162" y="101"/>
                  <a:pt x="145" y="84"/>
                </a:cubicBezTo>
                <a:lnTo>
                  <a:pt x="74" y="13"/>
                </a:lnTo>
                <a:cubicBezTo>
                  <a:pt x="57" y="-4"/>
                  <a:pt x="30" y="-4"/>
                  <a:pt x="13" y="13"/>
                </a:cubicBezTo>
                <a:cubicBezTo>
                  <a:pt x="-4" y="30"/>
                  <a:pt x="-4" y="57"/>
                  <a:pt x="13" y="7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15" name="Freeform 214">
            <a:extLst>
              <a:ext uri="{FF2B5EF4-FFF2-40B4-BE49-F238E27FC236}">
                <a16:creationId xmlns:a16="http://schemas.microsoft.com/office/drawing/2014/main" id="{4D0D1425-FAE2-604F-8607-1BB74D861409}"/>
              </a:ext>
            </a:extLst>
          </p:cNvPr>
          <p:cNvSpPr/>
          <p:nvPr/>
        </p:nvSpPr>
        <p:spPr>
          <a:xfrm>
            <a:off x="480490" y="5998698"/>
            <a:ext cx="532080" cy="46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9" h="1289">
                <a:moveTo>
                  <a:pt x="1302" y="817"/>
                </a:moveTo>
                <a:cubicBezTo>
                  <a:pt x="1235" y="882"/>
                  <a:pt x="1137" y="916"/>
                  <a:pt x="1018" y="916"/>
                </a:cubicBezTo>
                <a:lnTo>
                  <a:pt x="998" y="916"/>
                </a:lnTo>
                <a:lnTo>
                  <a:pt x="1388" y="556"/>
                </a:lnTo>
                <a:cubicBezTo>
                  <a:pt x="1391" y="573"/>
                  <a:pt x="1393" y="592"/>
                  <a:pt x="1393" y="610"/>
                </a:cubicBezTo>
                <a:cubicBezTo>
                  <a:pt x="1392" y="689"/>
                  <a:pt x="1360" y="763"/>
                  <a:pt x="1302" y="817"/>
                </a:cubicBezTo>
                <a:close/>
                <a:moveTo>
                  <a:pt x="799" y="982"/>
                </a:moveTo>
                <a:lnTo>
                  <a:pt x="966" y="724"/>
                </a:lnTo>
                <a:cubicBezTo>
                  <a:pt x="974" y="711"/>
                  <a:pt x="975" y="694"/>
                  <a:pt x="967" y="680"/>
                </a:cubicBezTo>
                <a:cubicBezTo>
                  <a:pt x="960" y="666"/>
                  <a:pt x="945" y="658"/>
                  <a:pt x="930" y="658"/>
                </a:cubicBezTo>
                <a:lnTo>
                  <a:pt x="609" y="658"/>
                </a:lnTo>
                <a:lnTo>
                  <a:pt x="995" y="296"/>
                </a:lnTo>
                <a:lnTo>
                  <a:pt x="1008" y="283"/>
                </a:lnTo>
                <a:lnTo>
                  <a:pt x="998" y="299"/>
                </a:lnTo>
                <a:lnTo>
                  <a:pt x="878" y="501"/>
                </a:lnTo>
                <a:cubicBezTo>
                  <a:pt x="870" y="514"/>
                  <a:pt x="870" y="531"/>
                  <a:pt x="878" y="545"/>
                </a:cubicBezTo>
                <a:cubicBezTo>
                  <a:pt x="886" y="558"/>
                  <a:pt x="900" y="566"/>
                  <a:pt x="915" y="566"/>
                </a:cubicBezTo>
                <a:lnTo>
                  <a:pt x="1249" y="566"/>
                </a:lnTo>
                <a:close/>
                <a:moveTo>
                  <a:pt x="733" y="916"/>
                </a:moveTo>
                <a:lnTo>
                  <a:pt x="341" y="916"/>
                </a:lnTo>
                <a:cubicBezTo>
                  <a:pt x="236" y="916"/>
                  <a:pt x="155" y="875"/>
                  <a:pt x="113" y="802"/>
                </a:cubicBezTo>
                <a:cubicBezTo>
                  <a:pt x="76" y="738"/>
                  <a:pt x="77" y="658"/>
                  <a:pt x="115" y="593"/>
                </a:cubicBezTo>
                <a:cubicBezTo>
                  <a:pt x="138" y="555"/>
                  <a:pt x="172" y="524"/>
                  <a:pt x="215" y="502"/>
                </a:cubicBezTo>
                <a:cubicBezTo>
                  <a:pt x="264" y="476"/>
                  <a:pt x="324" y="463"/>
                  <a:pt x="393" y="464"/>
                </a:cubicBezTo>
                <a:cubicBezTo>
                  <a:pt x="430" y="464"/>
                  <a:pt x="465" y="471"/>
                  <a:pt x="497" y="485"/>
                </a:cubicBezTo>
                <a:cubicBezTo>
                  <a:pt x="510" y="491"/>
                  <a:pt x="524" y="490"/>
                  <a:pt x="536" y="483"/>
                </a:cubicBezTo>
                <a:cubicBezTo>
                  <a:pt x="548" y="476"/>
                  <a:pt x="556" y="464"/>
                  <a:pt x="557" y="451"/>
                </a:cubicBezTo>
                <a:cubicBezTo>
                  <a:pt x="572" y="321"/>
                  <a:pt x="683" y="222"/>
                  <a:pt x="814" y="222"/>
                </a:cubicBezTo>
                <a:cubicBezTo>
                  <a:pt x="852" y="222"/>
                  <a:pt x="888" y="231"/>
                  <a:pt x="922" y="246"/>
                </a:cubicBezTo>
                <a:lnTo>
                  <a:pt x="471" y="669"/>
                </a:lnTo>
                <a:cubicBezTo>
                  <a:pt x="458" y="682"/>
                  <a:pt x="454" y="700"/>
                  <a:pt x="460" y="717"/>
                </a:cubicBezTo>
                <a:cubicBezTo>
                  <a:pt x="466" y="733"/>
                  <a:pt x="482" y="744"/>
                  <a:pt x="500" y="744"/>
                </a:cubicBezTo>
                <a:lnTo>
                  <a:pt x="851" y="744"/>
                </a:lnTo>
                <a:lnTo>
                  <a:pt x="739" y="916"/>
                </a:lnTo>
                <a:cubicBezTo>
                  <a:pt x="737" y="916"/>
                  <a:pt x="735" y="916"/>
                  <a:pt x="733" y="916"/>
                </a:cubicBezTo>
                <a:close/>
                <a:moveTo>
                  <a:pt x="611" y="173"/>
                </a:moveTo>
                <a:cubicBezTo>
                  <a:pt x="624" y="173"/>
                  <a:pt x="636" y="175"/>
                  <a:pt x="647" y="179"/>
                </a:cubicBezTo>
                <a:cubicBezTo>
                  <a:pt x="588" y="212"/>
                  <a:pt x="539" y="262"/>
                  <a:pt x="508" y="322"/>
                </a:cubicBezTo>
                <a:cubicBezTo>
                  <a:pt x="503" y="310"/>
                  <a:pt x="501" y="297"/>
                  <a:pt x="501" y="284"/>
                </a:cubicBezTo>
                <a:cubicBezTo>
                  <a:pt x="501" y="223"/>
                  <a:pt x="551" y="173"/>
                  <a:pt x="611" y="173"/>
                </a:cubicBezTo>
                <a:lnTo>
                  <a:pt x="1115" y="344"/>
                </a:lnTo>
                <a:cubicBezTo>
                  <a:pt x="1202" y="346"/>
                  <a:pt x="1274" y="375"/>
                  <a:pt x="1324" y="428"/>
                </a:cubicBezTo>
                <a:cubicBezTo>
                  <a:pt x="1339" y="444"/>
                  <a:pt x="1351" y="461"/>
                  <a:pt x="1361" y="480"/>
                </a:cubicBezTo>
                <a:cubicBezTo>
                  <a:pt x="1361" y="480"/>
                  <a:pt x="1360" y="480"/>
                  <a:pt x="1359" y="480"/>
                </a:cubicBezTo>
                <a:lnTo>
                  <a:pt x="991" y="480"/>
                </a:lnTo>
                <a:lnTo>
                  <a:pt x="1069" y="348"/>
                </a:lnTo>
                <a:cubicBezTo>
                  <a:pt x="1086" y="345"/>
                  <a:pt x="1101" y="344"/>
                  <a:pt x="1115" y="344"/>
                </a:cubicBezTo>
                <a:lnTo>
                  <a:pt x="1387" y="369"/>
                </a:lnTo>
                <a:cubicBezTo>
                  <a:pt x="1322" y="300"/>
                  <a:pt x="1230" y="261"/>
                  <a:pt x="1123" y="258"/>
                </a:cubicBezTo>
                <a:lnTo>
                  <a:pt x="1238" y="65"/>
                </a:lnTo>
                <a:cubicBezTo>
                  <a:pt x="1249" y="47"/>
                  <a:pt x="1244" y="23"/>
                  <a:pt x="1228" y="10"/>
                </a:cubicBezTo>
                <a:cubicBezTo>
                  <a:pt x="1211" y="-4"/>
                  <a:pt x="1187" y="-3"/>
                  <a:pt x="1171" y="12"/>
                </a:cubicBezTo>
                <a:lnTo>
                  <a:pt x="988" y="184"/>
                </a:lnTo>
                <a:cubicBezTo>
                  <a:pt x="936" y="153"/>
                  <a:pt x="876" y="136"/>
                  <a:pt x="814" y="136"/>
                </a:cubicBezTo>
                <a:cubicBezTo>
                  <a:pt x="791" y="136"/>
                  <a:pt x="769" y="138"/>
                  <a:pt x="748" y="143"/>
                </a:cubicBezTo>
                <a:cubicBezTo>
                  <a:pt x="711" y="107"/>
                  <a:pt x="662" y="87"/>
                  <a:pt x="611" y="87"/>
                </a:cubicBezTo>
                <a:cubicBezTo>
                  <a:pt x="503" y="87"/>
                  <a:pt x="415" y="175"/>
                  <a:pt x="415" y="284"/>
                </a:cubicBezTo>
                <a:cubicBezTo>
                  <a:pt x="415" y="318"/>
                  <a:pt x="424" y="352"/>
                  <a:pt x="441" y="381"/>
                </a:cubicBezTo>
                <a:cubicBezTo>
                  <a:pt x="426" y="379"/>
                  <a:pt x="410" y="378"/>
                  <a:pt x="394" y="378"/>
                </a:cubicBezTo>
                <a:cubicBezTo>
                  <a:pt x="392" y="378"/>
                  <a:pt x="391" y="378"/>
                  <a:pt x="389" y="378"/>
                </a:cubicBezTo>
                <a:cubicBezTo>
                  <a:pt x="308" y="378"/>
                  <a:pt x="236" y="394"/>
                  <a:pt x="175" y="425"/>
                </a:cubicBezTo>
                <a:cubicBezTo>
                  <a:pt x="118" y="455"/>
                  <a:pt x="72" y="498"/>
                  <a:pt x="41" y="550"/>
                </a:cubicBezTo>
                <a:cubicBezTo>
                  <a:pt x="-12" y="642"/>
                  <a:pt x="-13" y="755"/>
                  <a:pt x="38" y="845"/>
                </a:cubicBezTo>
                <a:cubicBezTo>
                  <a:pt x="95" y="945"/>
                  <a:pt x="206" y="1002"/>
                  <a:pt x="341" y="1002"/>
                </a:cubicBezTo>
                <a:lnTo>
                  <a:pt x="684" y="1002"/>
                </a:lnTo>
                <a:lnTo>
                  <a:pt x="541" y="1222"/>
                </a:lnTo>
                <a:cubicBezTo>
                  <a:pt x="529" y="1241"/>
                  <a:pt x="533" y="1265"/>
                  <a:pt x="549" y="1279"/>
                </a:cubicBezTo>
                <a:cubicBezTo>
                  <a:pt x="557" y="1285"/>
                  <a:pt x="567" y="1289"/>
                  <a:pt x="577" y="1289"/>
                </a:cubicBezTo>
                <a:cubicBezTo>
                  <a:pt x="587" y="1289"/>
                  <a:pt x="598" y="1285"/>
                  <a:pt x="606" y="1277"/>
                </a:cubicBezTo>
                <a:lnTo>
                  <a:pt x="906" y="1000"/>
                </a:lnTo>
                <a:cubicBezTo>
                  <a:pt x="909" y="1001"/>
                  <a:pt x="912" y="1002"/>
                  <a:pt x="915" y="1002"/>
                </a:cubicBezTo>
                <a:lnTo>
                  <a:pt x="1018" y="1002"/>
                </a:lnTo>
                <a:cubicBezTo>
                  <a:pt x="1159" y="1002"/>
                  <a:pt x="1278" y="959"/>
                  <a:pt x="1362" y="880"/>
                </a:cubicBezTo>
                <a:cubicBezTo>
                  <a:pt x="1436" y="809"/>
                  <a:pt x="1478" y="713"/>
                  <a:pt x="1479" y="611"/>
                </a:cubicBezTo>
                <a:cubicBezTo>
                  <a:pt x="1479" y="519"/>
                  <a:pt x="1447" y="434"/>
                  <a:pt x="1387" y="3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16" name="Freeform 215">
            <a:extLst>
              <a:ext uri="{FF2B5EF4-FFF2-40B4-BE49-F238E27FC236}">
                <a16:creationId xmlns:a16="http://schemas.microsoft.com/office/drawing/2014/main" id="{6D509543-8C03-B044-90E7-58926802EFB3}"/>
              </a:ext>
            </a:extLst>
          </p:cNvPr>
          <p:cNvSpPr/>
          <p:nvPr/>
        </p:nvSpPr>
        <p:spPr>
          <a:xfrm>
            <a:off x="2288410" y="6334577"/>
            <a:ext cx="5652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217">
                <a:moveTo>
                  <a:pt x="136" y="5"/>
                </a:moveTo>
                <a:cubicBezTo>
                  <a:pt x="115" y="-6"/>
                  <a:pt x="89" y="1"/>
                  <a:pt x="78" y="22"/>
                </a:cubicBezTo>
                <a:lnTo>
                  <a:pt x="6" y="153"/>
                </a:lnTo>
                <a:cubicBezTo>
                  <a:pt x="-6" y="174"/>
                  <a:pt x="2" y="200"/>
                  <a:pt x="23" y="211"/>
                </a:cubicBezTo>
                <a:cubicBezTo>
                  <a:pt x="29" y="215"/>
                  <a:pt x="36" y="217"/>
                  <a:pt x="43" y="217"/>
                </a:cubicBezTo>
                <a:cubicBezTo>
                  <a:pt x="59" y="217"/>
                  <a:pt x="73" y="209"/>
                  <a:pt x="81" y="194"/>
                </a:cubicBezTo>
                <a:lnTo>
                  <a:pt x="153" y="64"/>
                </a:lnTo>
                <a:cubicBezTo>
                  <a:pt x="164" y="43"/>
                  <a:pt x="157" y="17"/>
                  <a:pt x="136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17" name="Freeform 216">
            <a:extLst>
              <a:ext uri="{FF2B5EF4-FFF2-40B4-BE49-F238E27FC236}">
                <a16:creationId xmlns:a16="http://schemas.microsoft.com/office/drawing/2014/main" id="{7E3C22D5-6615-5448-9851-A128FD0DD60D}"/>
              </a:ext>
            </a:extLst>
          </p:cNvPr>
          <p:cNvSpPr/>
          <p:nvPr/>
        </p:nvSpPr>
        <p:spPr>
          <a:xfrm>
            <a:off x="1976290" y="6365178"/>
            <a:ext cx="84960" cy="12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361">
                <a:moveTo>
                  <a:pt x="215" y="6"/>
                </a:moveTo>
                <a:cubicBezTo>
                  <a:pt x="194" y="-6"/>
                  <a:pt x="168" y="2"/>
                  <a:pt x="156" y="23"/>
                </a:cubicBezTo>
                <a:lnTo>
                  <a:pt x="5" y="297"/>
                </a:lnTo>
                <a:cubicBezTo>
                  <a:pt x="-6" y="318"/>
                  <a:pt x="1" y="344"/>
                  <a:pt x="22" y="355"/>
                </a:cubicBezTo>
                <a:cubicBezTo>
                  <a:pt x="29" y="359"/>
                  <a:pt x="36" y="361"/>
                  <a:pt x="43" y="361"/>
                </a:cubicBezTo>
                <a:cubicBezTo>
                  <a:pt x="58" y="361"/>
                  <a:pt x="73" y="352"/>
                  <a:pt x="81" y="338"/>
                </a:cubicBezTo>
                <a:lnTo>
                  <a:pt x="232" y="64"/>
                </a:lnTo>
                <a:cubicBezTo>
                  <a:pt x="243" y="43"/>
                  <a:pt x="235" y="17"/>
                  <a:pt x="215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18" name="Freeform 217">
            <a:extLst>
              <a:ext uri="{FF2B5EF4-FFF2-40B4-BE49-F238E27FC236}">
                <a16:creationId xmlns:a16="http://schemas.microsoft.com/office/drawing/2014/main" id="{495277E2-1B8D-A942-BD55-E6AC797776BE}"/>
              </a:ext>
            </a:extLst>
          </p:cNvPr>
          <p:cNvSpPr/>
          <p:nvPr/>
        </p:nvSpPr>
        <p:spPr>
          <a:xfrm>
            <a:off x="2171770" y="6365178"/>
            <a:ext cx="84960" cy="12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7" h="361">
                <a:moveTo>
                  <a:pt x="215" y="6"/>
                </a:moveTo>
                <a:cubicBezTo>
                  <a:pt x="194" y="-6"/>
                  <a:pt x="168" y="2"/>
                  <a:pt x="157" y="23"/>
                </a:cubicBezTo>
                <a:lnTo>
                  <a:pt x="6" y="297"/>
                </a:lnTo>
                <a:cubicBezTo>
                  <a:pt x="-6" y="318"/>
                  <a:pt x="2" y="344"/>
                  <a:pt x="23" y="355"/>
                </a:cubicBezTo>
                <a:cubicBezTo>
                  <a:pt x="29" y="359"/>
                  <a:pt x="36" y="361"/>
                  <a:pt x="43" y="361"/>
                </a:cubicBezTo>
                <a:cubicBezTo>
                  <a:pt x="59" y="361"/>
                  <a:pt x="73" y="352"/>
                  <a:pt x="81" y="338"/>
                </a:cubicBezTo>
                <a:lnTo>
                  <a:pt x="232" y="64"/>
                </a:lnTo>
                <a:cubicBezTo>
                  <a:pt x="244" y="43"/>
                  <a:pt x="236" y="17"/>
                  <a:pt x="215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19" name="Freeform 218">
            <a:extLst>
              <a:ext uri="{FF2B5EF4-FFF2-40B4-BE49-F238E27FC236}">
                <a16:creationId xmlns:a16="http://schemas.microsoft.com/office/drawing/2014/main" id="{6E9C62F5-3DBD-B746-84CC-EFF0B9BE80B8}"/>
              </a:ext>
            </a:extLst>
          </p:cNvPr>
          <p:cNvSpPr/>
          <p:nvPr/>
        </p:nvSpPr>
        <p:spPr>
          <a:xfrm>
            <a:off x="1911490" y="6355098"/>
            <a:ext cx="56520" cy="7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217">
                <a:moveTo>
                  <a:pt x="136" y="5"/>
                </a:moveTo>
                <a:cubicBezTo>
                  <a:pt x="116" y="-6"/>
                  <a:pt x="89" y="1"/>
                  <a:pt x="78" y="22"/>
                </a:cubicBezTo>
                <a:lnTo>
                  <a:pt x="6" y="153"/>
                </a:lnTo>
                <a:cubicBezTo>
                  <a:pt x="-6" y="174"/>
                  <a:pt x="2" y="200"/>
                  <a:pt x="23" y="211"/>
                </a:cubicBezTo>
                <a:cubicBezTo>
                  <a:pt x="29" y="215"/>
                  <a:pt x="37" y="217"/>
                  <a:pt x="44" y="217"/>
                </a:cubicBezTo>
                <a:cubicBezTo>
                  <a:pt x="59" y="217"/>
                  <a:pt x="73" y="209"/>
                  <a:pt x="81" y="194"/>
                </a:cubicBezTo>
                <a:lnTo>
                  <a:pt x="153" y="64"/>
                </a:lnTo>
                <a:cubicBezTo>
                  <a:pt x="165" y="43"/>
                  <a:pt x="157" y="17"/>
                  <a:pt x="136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20" name="Freeform 219">
            <a:extLst>
              <a:ext uri="{FF2B5EF4-FFF2-40B4-BE49-F238E27FC236}">
                <a16:creationId xmlns:a16="http://schemas.microsoft.com/office/drawing/2014/main" id="{17B7BF0B-69DB-1149-9E9F-87CD2443E8D6}"/>
              </a:ext>
            </a:extLst>
          </p:cNvPr>
          <p:cNvSpPr/>
          <p:nvPr/>
        </p:nvSpPr>
        <p:spPr>
          <a:xfrm>
            <a:off x="1860730" y="5991857"/>
            <a:ext cx="532440" cy="463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80" h="1288">
                <a:moveTo>
                  <a:pt x="1303" y="817"/>
                </a:moveTo>
                <a:cubicBezTo>
                  <a:pt x="1236" y="881"/>
                  <a:pt x="1138" y="915"/>
                  <a:pt x="1019" y="915"/>
                </a:cubicBezTo>
                <a:lnTo>
                  <a:pt x="999" y="915"/>
                </a:lnTo>
                <a:lnTo>
                  <a:pt x="1389" y="555"/>
                </a:lnTo>
                <a:cubicBezTo>
                  <a:pt x="1392" y="573"/>
                  <a:pt x="1394" y="591"/>
                  <a:pt x="1393" y="610"/>
                </a:cubicBezTo>
                <a:cubicBezTo>
                  <a:pt x="1393" y="689"/>
                  <a:pt x="1361" y="762"/>
                  <a:pt x="1303" y="817"/>
                </a:cubicBezTo>
                <a:close/>
                <a:moveTo>
                  <a:pt x="800" y="982"/>
                </a:moveTo>
                <a:lnTo>
                  <a:pt x="967" y="724"/>
                </a:lnTo>
                <a:cubicBezTo>
                  <a:pt x="975" y="711"/>
                  <a:pt x="976" y="694"/>
                  <a:pt x="968" y="680"/>
                </a:cubicBezTo>
                <a:cubicBezTo>
                  <a:pt x="961" y="666"/>
                  <a:pt x="946" y="658"/>
                  <a:pt x="931" y="658"/>
                </a:cubicBezTo>
                <a:lnTo>
                  <a:pt x="610" y="658"/>
                </a:lnTo>
                <a:lnTo>
                  <a:pt x="995" y="295"/>
                </a:lnTo>
                <a:lnTo>
                  <a:pt x="1009" y="283"/>
                </a:lnTo>
                <a:lnTo>
                  <a:pt x="999" y="299"/>
                </a:lnTo>
                <a:lnTo>
                  <a:pt x="879" y="501"/>
                </a:lnTo>
                <a:cubicBezTo>
                  <a:pt x="871" y="514"/>
                  <a:pt x="871" y="531"/>
                  <a:pt x="879" y="544"/>
                </a:cubicBezTo>
                <a:cubicBezTo>
                  <a:pt x="886" y="558"/>
                  <a:pt x="901" y="566"/>
                  <a:pt x="916" y="566"/>
                </a:cubicBezTo>
                <a:lnTo>
                  <a:pt x="1250" y="566"/>
                </a:lnTo>
                <a:close/>
                <a:moveTo>
                  <a:pt x="733" y="915"/>
                </a:moveTo>
                <a:lnTo>
                  <a:pt x="342" y="915"/>
                </a:lnTo>
                <a:cubicBezTo>
                  <a:pt x="236" y="915"/>
                  <a:pt x="155" y="875"/>
                  <a:pt x="113" y="802"/>
                </a:cubicBezTo>
                <a:cubicBezTo>
                  <a:pt x="76" y="738"/>
                  <a:pt x="77" y="658"/>
                  <a:pt x="115" y="593"/>
                </a:cubicBezTo>
                <a:cubicBezTo>
                  <a:pt x="137" y="555"/>
                  <a:pt x="172" y="523"/>
                  <a:pt x="214" y="502"/>
                </a:cubicBezTo>
                <a:cubicBezTo>
                  <a:pt x="264" y="476"/>
                  <a:pt x="325" y="463"/>
                  <a:pt x="394" y="464"/>
                </a:cubicBezTo>
                <a:cubicBezTo>
                  <a:pt x="431" y="464"/>
                  <a:pt x="466" y="471"/>
                  <a:pt x="498" y="485"/>
                </a:cubicBezTo>
                <a:cubicBezTo>
                  <a:pt x="511" y="491"/>
                  <a:pt x="525" y="490"/>
                  <a:pt x="537" y="483"/>
                </a:cubicBezTo>
                <a:cubicBezTo>
                  <a:pt x="549" y="476"/>
                  <a:pt x="557" y="464"/>
                  <a:pt x="558" y="451"/>
                </a:cubicBezTo>
                <a:cubicBezTo>
                  <a:pt x="573" y="320"/>
                  <a:pt x="684" y="222"/>
                  <a:pt x="815" y="222"/>
                </a:cubicBezTo>
                <a:cubicBezTo>
                  <a:pt x="853" y="222"/>
                  <a:pt x="889" y="230"/>
                  <a:pt x="923" y="246"/>
                </a:cubicBezTo>
                <a:lnTo>
                  <a:pt x="471" y="669"/>
                </a:lnTo>
                <a:cubicBezTo>
                  <a:pt x="459" y="681"/>
                  <a:pt x="454" y="700"/>
                  <a:pt x="461" y="716"/>
                </a:cubicBezTo>
                <a:cubicBezTo>
                  <a:pt x="467" y="733"/>
                  <a:pt x="483" y="744"/>
                  <a:pt x="501" y="744"/>
                </a:cubicBezTo>
                <a:lnTo>
                  <a:pt x="851" y="744"/>
                </a:lnTo>
                <a:lnTo>
                  <a:pt x="740" y="916"/>
                </a:lnTo>
                <a:cubicBezTo>
                  <a:pt x="738" y="916"/>
                  <a:pt x="736" y="915"/>
                  <a:pt x="733" y="915"/>
                </a:cubicBezTo>
                <a:close/>
                <a:moveTo>
                  <a:pt x="1116" y="344"/>
                </a:moveTo>
                <a:cubicBezTo>
                  <a:pt x="1202" y="345"/>
                  <a:pt x="1275" y="374"/>
                  <a:pt x="1325" y="428"/>
                </a:cubicBezTo>
                <a:cubicBezTo>
                  <a:pt x="1339" y="444"/>
                  <a:pt x="1352" y="461"/>
                  <a:pt x="1362" y="480"/>
                </a:cubicBezTo>
                <a:cubicBezTo>
                  <a:pt x="1361" y="480"/>
                  <a:pt x="1361" y="480"/>
                  <a:pt x="1360" y="480"/>
                </a:cubicBezTo>
                <a:lnTo>
                  <a:pt x="992" y="480"/>
                </a:lnTo>
                <a:lnTo>
                  <a:pt x="1070" y="348"/>
                </a:lnTo>
                <a:cubicBezTo>
                  <a:pt x="1087" y="345"/>
                  <a:pt x="1102" y="344"/>
                  <a:pt x="1116" y="344"/>
                </a:cubicBezTo>
                <a:close/>
                <a:moveTo>
                  <a:pt x="1388" y="369"/>
                </a:moveTo>
                <a:cubicBezTo>
                  <a:pt x="1322" y="299"/>
                  <a:pt x="1231" y="261"/>
                  <a:pt x="1124" y="258"/>
                </a:cubicBezTo>
                <a:lnTo>
                  <a:pt x="1238" y="65"/>
                </a:lnTo>
                <a:cubicBezTo>
                  <a:pt x="1249" y="47"/>
                  <a:pt x="1245" y="23"/>
                  <a:pt x="1228" y="9"/>
                </a:cubicBezTo>
                <a:cubicBezTo>
                  <a:pt x="1212" y="-4"/>
                  <a:pt x="1188" y="-3"/>
                  <a:pt x="1172" y="12"/>
                </a:cubicBezTo>
                <a:lnTo>
                  <a:pt x="989" y="183"/>
                </a:lnTo>
                <a:cubicBezTo>
                  <a:pt x="937" y="153"/>
                  <a:pt x="877" y="136"/>
                  <a:pt x="815" y="136"/>
                </a:cubicBezTo>
                <a:cubicBezTo>
                  <a:pt x="658" y="136"/>
                  <a:pt x="523" y="242"/>
                  <a:pt x="483" y="389"/>
                </a:cubicBezTo>
                <a:cubicBezTo>
                  <a:pt x="454" y="382"/>
                  <a:pt x="425" y="378"/>
                  <a:pt x="395" y="378"/>
                </a:cubicBezTo>
                <a:cubicBezTo>
                  <a:pt x="311" y="377"/>
                  <a:pt x="237" y="393"/>
                  <a:pt x="175" y="425"/>
                </a:cubicBezTo>
                <a:cubicBezTo>
                  <a:pt x="118" y="454"/>
                  <a:pt x="71" y="498"/>
                  <a:pt x="41" y="550"/>
                </a:cubicBezTo>
                <a:cubicBezTo>
                  <a:pt x="-13" y="641"/>
                  <a:pt x="-14" y="754"/>
                  <a:pt x="38" y="845"/>
                </a:cubicBezTo>
                <a:cubicBezTo>
                  <a:pt x="95" y="944"/>
                  <a:pt x="206" y="1001"/>
                  <a:pt x="342" y="1001"/>
                </a:cubicBezTo>
                <a:lnTo>
                  <a:pt x="685" y="1001"/>
                </a:lnTo>
                <a:lnTo>
                  <a:pt x="542" y="1222"/>
                </a:lnTo>
                <a:cubicBezTo>
                  <a:pt x="530" y="1240"/>
                  <a:pt x="533" y="1264"/>
                  <a:pt x="550" y="1278"/>
                </a:cubicBezTo>
                <a:cubicBezTo>
                  <a:pt x="558" y="1285"/>
                  <a:pt x="568" y="1288"/>
                  <a:pt x="578" y="1288"/>
                </a:cubicBezTo>
                <a:cubicBezTo>
                  <a:pt x="588" y="1288"/>
                  <a:pt x="599" y="1285"/>
                  <a:pt x="607" y="1277"/>
                </a:cubicBezTo>
                <a:lnTo>
                  <a:pt x="907" y="1000"/>
                </a:lnTo>
                <a:cubicBezTo>
                  <a:pt x="910" y="1001"/>
                  <a:pt x="913" y="1001"/>
                  <a:pt x="916" y="1001"/>
                </a:cubicBezTo>
                <a:lnTo>
                  <a:pt x="1019" y="1001"/>
                </a:lnTo>
                <a:cubicBezTo>
                  <a:pt x="1160" y="1001"/>
                  <a:pt x="1279" y="959"/>
                  <a:pt x="1362" y="880"/>
                </a:cubicBezTo>
                <a:cubicBezTo>
                  <a:pt x="1437" y="808"/>
                  <a:pt x="1479" y="713"/>
                  <a:pt x="1480" y="611"/>
                </a:cubicBezTo>
                <a:cubicBezTo>
                  <a:pt x="1480" y="519"/>
                  <a:pt x="1448" y="433"/>
                  <a:pt x="1388" y="3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21" name="Freeform 220">
            <a:extLst>
              <a:ext uri="{FF2B5EF4-FFF2-40B4-BE49-F238E27FC236}">
                <a16:creationId xmlns:a16="http://schemas.microsoft.com/office/drawing/2014/main" id="{FF2424C2-DCEA-B749-AA57-9CE227AB6474}"/>
              </a:ext>
            </a:extLst>
          </p:cNvPr>
          <p:cNvSpPr/>
          <p:nvPr/>
        </p:nvSpPr>
        <p:spPr>
          <a:xfrm>
            <a:off x="3298210" y="6041538"/>
            <a:ext cx="477360" cy="306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851">
                <a:moveTo>
                  <a:pt x="86" y="765"/>
                </a:moveTo>
                <a:lnTo>
                  <a:pt x="1241" y="765"/>
                </a:lnTo>
                <a:lnTo>
                  <a:pt x="1241" y="86"/>
                </a:lnTo>
                <a:lnTo>
                  <a:pt x="86" y="86"/>
                </a:lnTo>
                <a:close/>
                <a:moveTo>
                  <a:pt x="1261" y="851"/>
                </a:moveTo>
                <a:lnTo>
                  <a:pt x="66" y="851"/>
                </a:lnTo>
                <a:cubicBezTo>
                  <a:pt x="30" y="851"/>
                  <a:pt x="0" y="822"/>
                  <a:pt x="0" y="787"/>
                </a:cubicBezTo>
                <a:lnTo>
                  <a:pt x="0" y="64"/>
                </a:lnTo>
                <a:cubicBezTo>
                  <a:pt x="0" y="29"/>
                  <a:pt x="30" y="0"/>
                  <a:pt x="66" y="0"/>
                </a:cubicBezTo>
                <a:lnTo>
                  <a:pt x="1261" y="0"/>
                </a:lnTo>
                <a:cubicBezTo>
                  <a:pt x="1297" y="0"/>
                  <a:pt x="1327" y="29"/>
                  <a:pt x="1327" y="64"/>
                </a:cubicBezTo>
                <a:lnTo>
                  <a:pt x="1327" y="787"/>
                </a:lnTo>
                <a:cubicBezTo>
                  <a:pt x="1327" y="822"/>
                  <a:pt x="1297" y="851"/>
                  <a:pt x="1261" y="85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22" name="Freeform 221">
            <a:extLst>
              <a:ext uri="{FF2B5EF4-FFF2-40B4-BE49-F238E27FC236}">
                <a16:creationId xmlns:a16="http://schemas.microsoft.com/office/drawing/2014/main" id="{4BD18680-8772-4D4D-95E5-D10437C091FA}"/>
              </a:ext>
            </a:extLst>
          </p:cNvPr>
          <p:cNvSpPr/>
          <p:nvPr/>
        </p:nvSpPr>
        <p:spPr>
          <a:xfrm>
            <a:off x="3243130" y="6374898"/>
            <a:ext cx="587520" cy="30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33" h="87">
                <a:moveTo>
                  <a:pt x="1589" y="87"/>
                </a:moveTo>
                <a:lnTo>
                  <a:pt x="43" y="87"/>
                </a:lnTo>
                <a:cubicBezTo>
                  <a:pt x="20" y="87"/>
                  <a:pt x="0" y="67"/>
                  <a:pt x="0" y="43"/>
                </a:cubicBezTo>
                <a:cubicBezTo>
                  <a:pt x="0" y="20"/>
                  <a:pt x="20" y="0"/>
                  <a:pt x="43" y="0"/>
                </a:cubicBezTo>
                <a:lnTo>
                  <a:pt x="1589" y="0"/>
                </a:lnTo>
                <a:cubicBezTo>
                  <a:pt x="1613" y="0"/>
                  <a:pt x="1633" y="20"/>
                  <a:pt x="1633" y="43"/>
                </a:cubicBezTo>
                <a:cubicBezTo>
                  <a:pt x="1633" y="67"/>
                  <a:pt x="1613" y="87"/>
                  <a:pt x="1589" y="8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23" name="Freeform 222">
            <a:extLst>
              <a:ext uri="{FF2B5EF4-FFF2-40B4-BE49-F238E27FC236}">
                <a16:creationId xmlns:a16="http://schemas.microsoft.com/office/drawing/2014/main" id="{D5BF10B6-A67D-EA41-9C9E-8A7B374B5680}"/>
              </a:ext>
            </a:extLst>
          </p:cNvPr>
          <p:cNvSpPr/>
          <p:nvPr/>
        </p:nvSpPr>
        <p:spPr>
          <a:xfrm>
            <a:off x="4093810" y="5982498"/>
            <a:ext cx="24048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9" h="1327">
                <a:moveTo>
                  <a:pt x="549" y="459"/>
                </a:moveTo>
                <a:cubicBezTo>
                  <a:pt x="528" y="496"/>
                  <a:pt x="497" y="526"/>
                  <a:pt x="461" y="548"/>
                </a:cubicBezTo>
                <a:cubicBezTo>
                  <a:pt x="437" y="562"/>
                  <a:pt x="426" y="589"/>
                  <a:pt x="434" y="615"/>
                </a:cubicBezTo>
                <a:cubicBezTo>
                  <a:pt x="434" y="616"/>
                  <a:pt x="434" y="617"/>
                  <a:pt x="434" y="617"/>
                </a:cubicBezTo>
                <a:lnTo>
                  <a:pt x="417" y="633"/>
                </a:lnTo>
                <a:cubicBezTo>
                  <a:pt x="409" y="641"/>
                  <a:pt x="404" y="653"/>
                  <a:pt x="404" y="664"/>
                </a:cubicBezTo>
                <a:lnTo>
                  <a:pt x="404" y="1152"/>
                </a:lnTo>
                <a:lnTo>
                  <a:pt x="334" y="1223"/>
                </a:lnTo>
                <a:lnTo>
                  <a:pt x="279" y="1170"/>
                </a:lnTo>
                <a:lnTo>
                  <a:pt x="331" y="1123"/>
                </a:lnTo>
                <a:cubicBezTo>
                  <a:pt x="340" y="1114"/>
                  <a:pt x="345" y="1103"/>
                  <a:pt x="345" y="1090"/>
                </a:cubicBezTo>
                <a:cubicBezTo>
                  <a:pt x="344" y="1078"/>
                  <a:pt x="339" y="1067"/>
                  <a:pt x="330" y="1059"/>
                </a:cubicBezTo>
                <a:lnTo>
                  <a:pt x="282" y="1018"/>
                </a:lnTo>
                <a:lnTo>
                  <a:pt x="339" y="969"/>
                </a:lnTo>
                <a:cubicBezTo>
                  <a:pt x="349" y="960"/>
                  <a:pt x="354" y="948"/>
                  <a:pt x="354" y="936"/>
                </a:cubicBezTo>
                <a:cubicBezTo>
                  <a:pt x="354" y="923"/>
                  <a:pt x="348" y="911"/>
                  <a:pt x="338" y="903"/>
                </a:cubicBezTo>
                <a:lnTo>
                  <a:pt x="260" y="838"/>
                </a:lnTo>
                <a:lnTo>
                  <a:pt x="260" y="803"/>
                </a:lnTo>
                <a:lnTo>
                  <a:pt x="316" y="738"/>
                </a:lnTo>
                <a:cubicBezTo>
                  <a:pt x="324" y="730"/>
                  <a:pt x="328" y="718"/>
                  <a:pt x="327" y="707"/>
                </a:cubicBezTo>
                <a:cubicBezTo>
                  <a:pt x="326" y="695"/>
                  <a:pt x="320" y="685"/>
                  <a:pt x="312" y="677"/>
                </a:cubicBezTo>
                <a:lnTo>
                  <a:pt x="229" y="607"/>
                </a:lnTo>
                <a:cubicBezTo>
                  <a:pt x="234" y="582"/>
                  <a:pt x="224" y="558"/>
                  <a:pt x="202" y="544"/>
                </a:cubicBezTo>
                <a:cubicBezTo>
                  <a:pt x="130" y="498"/>
                  <a:pt x="86" y="420"/>
                  <a:pt x="86" y="334"/>
                </a:cubicBezTo>
                <a:cubicBezTo>
                  <a:pt x="86" y="198"/>
                  <a:pt x="197" y="86"/>
                  <a:pt x="334" y="86"/>
                </a:cubicBezTo>
                <a:lnTo>
                  <a:pt x="335" y="86"/>
                </a:lnTo>
                <a:cubicBezTo>
                  <a:pt x="401" y="86"/>
                  <a:pt x="463" y="111"/>
                  <a:pt x="510" y="158"/>
                </a:cubicBezTo>
                <a:cubicBezTo>
                  <a:pt x="557" y="205"/>
                  <a:pt x="583" y="268"/>
                  <a:pt x="583" y="334"/>
                </a:cubicBezTo>
                <a:cubicBezTo>
                  <a:pt x="583" y="378"/>
                  <a:pt x="571" y="421"/>
                  <a:pt x="549" y="459"/>
                </a:cubicBezTo>
                <a:close/>
                <a:moveTo>
                  <a:pt x="571" y="97"/>
                </a:moveTo>
                <a:cubicBezTo>
                  <a:pt x="507" y="34"/>
                  <a:pt x="424" y="0"/>
                  <a:pt x="335" y="0"/>
                </a:cubicBezTo>
                <a:cubicBezTo>
                  <a:pt x="334" y="0"/>
                  <a:pt x="334" y="0"/>
                  <a:pt x="333" y="0"/>
                </a:cubicBezTo>
                <a:cubicBezTo>
                  <a:pt x="244" y="0"/>
                  <a:pt x="161" y="35"/>
                  <a:pt x="98" y="98"/>
                </a:cubicBezTo>
                <a:cubicBezTo>
                  <a:pt x="35" y="161"/>
                  <a:pt x="0" y="245"/>
                  <a:pt x="0" y="334"/>
                </a:cubicBezTo>
                <a:cubicBezTo>
                  <a:pt x="0" y="438"/>
                  <a:pt x="48" y="535"/>
                  <a:pt x="129" y="598"/>
                </a:cubicBezTo>
                <a:cubicBezTo>
                  <a:pt x="123" y="615"/>
                  <a:pt x="128" y="633"/>
                  <a:pt x="142" y="645"/>
                </a:cubicBezTo>
                <a:lnTo>
                  <a:pt x="223" y="714"/>
                </a:lnTo>
                <a:lnTo>
                  <a:pt x="184" y="758"/>
                </a:lnTo>
                <a:cubicBezTo>
                  <a:pt x="177" y="766"/>
                  <a:pt x="174" y="776"/>
                  <a:pt x="174" y="786"/>
                </a:cubicBezTo>
                <a:lnTo>
                  <a:pt x="174" y="859"/>
                </a:lnTo>
                <a:cubicBezTo>
                  <a:pt x="174" y="871"/>
                  <a:pt x="179" y="884"/>
                  <a:pt x="189" y="892"/>
                </a:cubicBezTo>
                <a:lnTo>
                  <a:pt x="244" y="937"/>
                </a:lnTo>
                <a:lnTo>
                  <a:pt x="189" y="985"/>
                </a:lnTo>
                <a:cubicBezTo>
                  <a:pt x="179" y="994"/>
                  <a:pt x="174" y="1005"/>
                  <a:pt x="174" y="1018"/>
                </a:cubicBezTo>
                <a:cubicBezTo>
                  <a:pt x="174" y="1030"/>
                  <a:pt x="179" y="1042"/>
                  <a:pt x="189" y="1050"/>
                </a:cubicBezTo>
                <a:lnTo>
                  <a:pt x="237" y="1092"/>
                </a:lnTo>
                <a:lnTo>
                  <a:pt x="188" y="1137"/>
                </a:lnTo>
                <a:cubicBezTo>
                  <a:pt x="179" y="1145"/>
                  <a:pt x="174" y="1157"/>
                  <a:pt x="174" y="1168"/>
                </a:cubicBezTo>
                <a:cubicBezTo>
                  <a:pt x="174" y="1180"/>
                  <a:pt x="178" y="1192"/>
                  <a:pt x="187" y="1200"/>
                </a:cubicBezTo>
                <a:lnTo>
                  <a:pt x="305" y="1315"/>
                </a:lnTo>
                <a:cubicBezTo>
                  <a:pt x="313" y="1323"/>
                  <a:pt x="324" y="1327"/>
                  <a:pt x="335" y="1327"/>
                </a:cubicBezTo>
                <a:cubicBezTo>
                  <a:pt x="347" y="1327"/>
                  <a:pt x="358" y="1322"/>
                  <a:pt x="366" y="1314"/>
                </a:cubicBezTo>
                <a:lnTo>
                  <a:pt x="478" y="1199"/>
                </a:lnTo>
                <a:cubicBezTo>
                  <a:pt x="486" y="1191"/>
                  <a:pt x="490" y="1180"/>
                  <a:pt x="490" y="1169"/>
                </a:cubicBezTo>
                <a:lnTo>
                  <a:pt x="490" y="683"/>
                </a:lnTo>
                <a:lnTo>
                  <a:pt x="526" y="648"/>
                </a:lnTo>
                <a:cubicBezTo>
                  <a:pt x="538" y="636"/>
                  <a:pt x="542" y="618"/>
                  <a:pt x="536" y="601"/>
                </a:cubicBezTo>
                <a:cubicBezTo>
                  <a:pt x="571" y="575"/>
                  <a:pt x="601" y="541"/>
                  <a:pt x="624" y="502"/>
                </a:cubicBezTo>
                <a:cubicBezTo>
                  <a:pt x="653" y="451"/>
                  <a:pt x="669" y="393"/>
                  <a:pt x="669" y="334"/>
                </a:cubicBezTo>
                <a:cubicBezTo>
                  <a:pt x="669" y="245"/>
                  <a:pt x="634" y="161"/>
                  <a:pt x="571" y="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24" name="Freeform 223">
            <a:extLst>
              <a:ext uri="{FF2B5EF4-FFF2-40B4-BE49-F238E27FC236}">
                <a16:creationId xmlns:a16="http://schemas.microsoft.com/office/drawing/2014/main" id="{BA17C63C-EF24-1747-9238-CC4F90F09CDB}"/>
              </a:ext>
            </a:extLst>
          </p:cNvPr>
          <p:cNvSpPr/>
          <p:nvPr/>
        </p:nvSpPr>
        <p:spPr>
          <a:xfrm>
            <a:off x="4179850" y="6041898"/>
            <a:ext cx="68760" cy="6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192">
                <a:moveTo>
                  <a:pt x="96" y="149"/>
                </a:moveTo>
                <a:cubicBezTo>
                  <a:pt x="66" y="149"/>
                  <a:pt x="43" y="125"/>
                  <a:pt x="43" y="96"/>
                </a:cubicBezTo>
                <a:cubicBezTo>
                  <a:pt x="43" y="67"/>
                  <a:pt x="66" y="43"/>
                  <a:pt x="96" y="43"/>
                </a:cubicBezTo>
                <a:cubicBezTo>
                  <a:pt x="125" y="43"/>
                  <a:pt x="149" y="67"/>
                  <a:pt x="149" y="96"/>
                </a:cubicBezTo>
                <a:cubicBezTo>
                  <a:pt x="149" y="125"/>
                  <a:pt x="125" y="149"/>
                  <a:pt x="96" y="149"/>
                </a:cubicBezTo>
                <a:close/>
                <a:moveTo>
                  <a:pt x="96" y="0"/>
                </a:moveTo>
                <a:cubicBezTo>
                  <a:pt x="43" y="0"/>
                  <a:pt x="0" y="43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49" y="192"/>
                  <a:pt x="192" y="149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25" name="Freeform 224">
            <a:extLst>
              <a:ext uri="{FF2B5EF4-FFF2-40B4-BE49-F238E27FC236}">
                <a16:creationId xmlns:a16="http://schemas.microsoft.com/office/drawing/2014/main" id="{64DFEED8-BEBE-9C4A-A2A7-EFF116490D5D}"/>
              </a:ext>
            </a:extLst>
          </p:cNvPr>
          <p:cNvSpPr/>
          <p:nvPr/>
        </p:nvSpPr>
        <p:spPr>
          <a:xfrm>
            <a:off x="4831810" y="6121458"/>
            <a:ext cx="199440" cy="308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5" h="859">
                <a:moveTo>
                  <a:pt x="242" y="86"/>
                </a:moveTo>
                <a:lnTo>
                  <a:pt x="311" y="87"/>
                </a:lnTo>
                <a:lnTo>
                  <a:pt x="308" y="772"/>
                </a:lnTo>
                <a:lnTo>
                  <a:pt x="240" y="772"/>
                </a:lnTo>
                <a:close/>
                <a:moveTo>
                  <a:pt x="512" y="772"/>
                </a:moveTo>
                <a:lnTo>
                  <a:pt x="394" y="772"/>
                </a:lnTo>
                <a:lnTo>
                  <a:pt x="397" y="44"/>
                </a:lnTo>
                <a:cubicBezTo>
                  <a:pt x="397" y="21"/>
                  <a:pt x="379" y="2"/>
                  <a:pt x="355" y="1"/>
                </a:cubicBezTo>
                <a:lnTo>
                  <a:pt x="354" y="1"/>
                </a:lnTo>
                <a:lnTo>
                  <a:pt x="201" y="0"/>
                </a:lnTo>
                <a:lnTo>
                  <a:pt x="200" y="0"/>
                </a:lnTo>
                <a:cubicBezTo>
                  <a:pt x="185" y="0"/>
                  <a:pt x="173" y="7"/>
                  <a:pt x="165" y="18"/>
                </a:cubicBezTo>
                <a:lnTo>
                  <a:pt x="17" y="167"/>
                </a:lnTo>
                <a:cubicBezTo>
                  <a:pt x="0" y="183"/>
                  <a:pt x="0" y="211"/>
                  <a:pt x="17" y="227"/>
                </a:cubicBezTo>
                <a:cubicBezTo>
                  <a:pt x="25" y="236"/>
                  <a:pt x="36" y="240"/>
                  <a:pt x="47" y="240"/>
                </a:cubicBezTo>
                <a:cubicBezTo>
                  <a:pt x="58" y="240"/>
                  <a:pt x="69" y="236"/>
                  <a:pt x="78" y="227"/>
                </a:cubicBezTo>
                <a:lnTo>
                  <a:pt x="156" y="149"/>
                </a:lnTo>
                <a:lnTo>
                  <a:pt x="154" y="772"/>
                </a:lnTo>
                <a:lnTo>
                  <a:pt x="43" y="772"/>
                </a:lnTo>
                <a:cubicBezTo>
                  <a:pt x="20" y="772"/>
                  <a:pt x="0" y="792"/>
                  <a:pt x="0" y="815"/>
                </a:cubicBezTo>
                <a:cubicBezTo>
                  <a:pt x="0" y="839"/>
                  <a:pt x="20" y="858"/>
                  <a:pt x="43" y="858"/>
                </a:cubicBezTo>
                <a:lnTo>
                  <a:pt x="196" y="858"/>
                </a:lnTo>
                <a:lnTo>
                  <a:pt x="343" y="858"/>
                </a:lnTo>
                <a:cubicBezTo>
                  <a:pt x="346" y="859"/>
                  <a:pt x="348" y="859"/>
                  <a:pt x="350" y="859"/>
                </a:cubicBezTo>
                <a:lnTo>
                  <a:pt x="351" y="859"/>
                </a:lnTo>
                <a:cubicBezTo>
                  <a:pt x="353" y="859"/>
                  <a:pt x="356" y="859"/>
                  <a:pt x="358" y="858"/>
                </a:cubicBezTo>
                <a:lnTo>
                  <a:pt x="512" y="858"/>
                </a:lnTo>
                <a:cubicBezTo>
                  <a:pt x="536" y="858"/>
                  <a:pt x="555" y="839"/>
                  <a:pt x="555" y="815"/>
                </a:cubicBezTo>
                <a:cubicBezTo>
                  <a:pt x="555" y="792"/>
                  <a:pt x="536" y="772"/>
                  <a:pt x="512" y="7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26" name="Freeform 225">
            <a:extLst>
              <a:ext uri="{FF2B5EF4-FFF2-40B4-BE49-F238E27FC236}">
                <a16:creationId xmlns:a16="http://schemas.microsoft.com/office/drawing/2014/main" id="{3F28E81B-F46D-2947-8D9C-B27A3E8B6732}"/>
              </a:ext>
            </a:extLst>
          </p:cNvPr>
          <p:cNvSpPr/>
          <p:nvPr/>
        </p:nvSpPr>
        <p:spPr>
          <a:xfrm>
            <a:off x="4890130" y="6013098"/>
            <a:ext cx="86400" cy="8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1" h="240">
                <a:moveTo>
                  <a:pt x="121" y="86"/>
                </a:moveTo>
                <a:cubicBezTo>
                  <a:pt x="140" y="86"/>
                  <a:pt x="155" y="101"/>
                  <a:pt x="155" y="120"/>
                </a:cubicBezTo>
                <a:cubicBezTo>
                  <a:pt x="155" y="139"/>
                  <a:pt x="140" y="154"/>
                  <a:pt x="121" y="154"/>
                </a:cubicBezTo>
                <a:cubicBezTo>
                  <a:pt x="102" y="154"/>
                  <a:pt x="87" y="139"/>
                  <a:pt x="87" y="120"/>
                </a:cubicBezTo>
                <a:cubicBezTo>
                  <a:pt x="87" y="101"/>
                  <a:pt x="102" y="86"/>
                  <a:pt x="121" y="86"/>
                </a:cubicBezTo>
                <a:close/>
                <a:moveTo>
                  <a:pt x="121" y="240"/>
                </a:moveTo>
                <a:cubicBezTo>
                  <a:pt x="187" y="240"/>
                  <a:pt x="241" y="186"/>
                  <a:pt x="241" y="120"/>
                </a:cubicBezTo>
                <a:cubicBezTo>
                  <a:pt x="241" y="54"/>
                  <a:pt x="187" y="0"/>
                  <a:pt x="121" y="0"/>
                </a:cubicBezTo>
                <a:cubicBezTo>
                  <a:pt x="54" y="0"/>
                  <a:pt x="0" y="54"/>
                  <a:pt x="0" y="120"/>
                </a:cubicBezTo>
                <a:cubicBezTo>
                  <a:pt x="0" y="186"/>
                  <a:pt x="54" y="240"/>
                  <a:pt x="121" y="2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27" name="Freeform 226">
            <a:extLst>
              <a:ext uri="{FF2B5EF4-FFF2-40B4-BE49-F238E27FC236}">
                <a16:creationId xmlns:a16="http://schemas.microsoft.com/office/drawing/2014/main" id="{0942E08A-C85A-9C42-832C-DD1C418FC243}"/>
              </a:ext>
            </a:extLst>
          </p:cNvPr>
          <p:cNvSpPr/>
          <p:nvPr/>
        </p:nvSpPr>
        <p:spPr>
          <a:xfrm>
            <a:off x="5447050" y="5982498"/>
            <a:ext cx="364320" cy="42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170">
                <a:moveTo>
                  <a:pt x="537" y="1084"/>
                </a:moveTo>
                <a:lnTo>
                  <a:pt x="469" y="1084"/>
                </a:lnTo>
                <a:lnTo>
                  <a:pt x="473" y="86"/>
                </a:lnTo>
                <a:lnTo>
                  <a:pt x="541" y="86"/>
                </a:lnTo>
                <a:close/>
                <a:moveTo>
                  <a:pt x="970" y="0"/>
                </a:moveTo>
                <a:lnTo>
                  <a:pt x="435" y="0"/>
                </a:lnTo>
                <a:cubicBezTo>
                  <a:pt x="434" y="0"/>
                  <a:pt x="432" y="0"/>
                  <a:pt x="430" y="0"/>
                </a:cubicBezTo>
                <a:cubicBezTo>
                  <a:pt x="428" y="0"/>
                  <a:pt x="427" y="0"/>
                  <a:pt x="425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lnTo>
                  <a:pt x="0" y="200"/>
                </a:lnTo>
                <a:cubicBezTo>
                  <a:pt x="0" y="224"/>
                  <a:pt x="19" y="243"/>
                  <a:pt x="43" y="243"/>
                </a:cubicBezTo>
                <a:cubicBezTo>
                  <a:pt x="67" y="243"/>
                  <a:pt x="86" y="224"/>
                  <a:pt x="86" y="200"/>
                </a:cubicBezTo>
                <a:lnTo>
                  <a:pt x="86" y="86"/>
                </a:lnTo>
                <a:lnTo>
                  <a:pt x="387" y="86"/>
                </a:lnTo>
                <a:lnTo>
                  <a:pt x="383" y="1084"/>
                </a:lnTo>
                <a:lnTo>
                  <a:pt x="272" y="1084"/>
                </a:lnTo>
                <a:cubicBezTo>
                  <a:pt x="248" y="1084"/>
                  <a:pt x="229" y="1103"/>
                  <a:pt x="229" y="1127"/>
                </a:cubicBezTo>
                <a:cubicBezTo>
                  <a:pt x="229" y="1151"/>
                  <a:pt x="248" y="1170"/>
                  <a:pt x="272" y="1170"/>
                </a:cubicBezTo>
                <a:lnTo>
                  <a:pt x="575" y="1170"/>
                </a:lnTo>
                <a:cubicBezTo>
                  <a:pt x="576" y="1170"/>
                  <a:pt x="578" y="1170"/>
                  <a:pt x="579" y="1170"/>
                </a:cubicBezTo>
                <a:lnTo>
                  <a:pt x="580" y="1170"/>
                </a:lnTo>
                <a:cubicBezTo>
                  <a:pt x="581" y="1170"/>
                  <a:pt x="583" y="1170"/>
                  <a:pt x="585" y="1170"/>
                </a:cubicBezTo>
                <a:lnTo>
                  <a:pt x="741" y="1170"/>
                </a:lnTo>
                <a:cubicBezTo>
                  <a:pt x="764" y="1170"/>
                  <a:pt x="784" y="1151"/>
                  <a:pt x="784" y="1127"/>
                </a:cubicBezTo>
                <a:cubicBezTo>
                  <a:pt x="784" y="1103"/>
                  <a:pt x="764" y="1084"/>
                  <a:pt x="741" y="1084"/>
                </a:cubicBezTo>
                <a:lnTo>
                  <a:pt x="623" y="1084"/>
                </a:lnTo>
                <a:lnTo>
                  <a:pt x="627" y="86"/>
                </a:lnTo>
                <a:lnTo>
                  <a:pt x="927" y="86"/>
                </a:lnTo>
                <a:lnTo>
                  <a:pt x="927" y="200"/>
                </a:lnTo>
                <a:cubicBezTo>
                  <a:pt x="927" y="224"/>
                  <a:pt x="946" y="243"/>
                  <a:pt x="970" y="243"/>
                </a:cubicBezTo>
                <a:cubicBezTo>
                  <a:pt x="993" y="243"/>
                  <a:pt x="1013" y="224"/>
                  <a:pt x="1013" y="200"/>
                </a:cubicBezTo>
                <a:lnTo>
                  <a:pt x="1013" y="43"/>
                </a:lnTo>
                <a:cubicBezTo>
                  <a:pt x="1013" y="19"/>
                  <a:pt x="993" y="0"/>
                  <a:pt x="9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28" name="Freeform 227">
            <a:extLst>
              <a:ext uri="{FF2B5EF4-FFF2-40B4-BE49-F238E27FC236}">
                <a16:creationId xmlns:a16="http://schemas.microsoft.com/office/drawing/2014/main" id="{C31D143E-D5A0-0946-964E-92AF5FE43C59}"/>
              </a:ext>
            </a:extLst>
          </p:cNvPr>
          <p:cNvSpPr/>
          <p:nvPr/>
        </p:nvSpPr>
        <p:spPr>
          <a:xfrm>
            <a:off x="618010" y="6741738"/>
            <a:ext cx="308880" cy="36395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59" h="1012">
                <a:moveTo>
                  <a:pt x="555" y="882"/>
                </a:moveTo>
                <a:lnTo>
                  <a:pt x="240" y="641"/>
                </a:lnTo>
                <a:lnTo>
                  <a:pt x="240" y="361"/>
                </a:lnTo>
                <a:lnTo>
                  <a:pt x="248" y="355"/>
                </a:lnTo>
                <a:lnTo>
                  <a:pt x="555" y="723"/>
                </a:lnTo>
                <a:close/>
                <a:moveTo>
                  <a:pt x="154" y="619"/>
                </a:moveTo>
                <a:lnTo>
                  <a:pt x="87" y="619"/>
                </a:lnTo>
                <a:lnTo>
                  <a:pt x="87" y="382"/>
                </a:lnTo>
                <a:lnTo>
                  <a:pt x="154" y="382"/>
                </a:lnTo>
                <a:close/>
                <a:moveTo>
                  <a:pt x="555" y="129"/>
                </a:moveTo>
                <a:lnTo>
                  <a:pt x="555" y="589"/>
                </a:lnTo>
                <a:lnTo>
                  <a:pt x="317" y="304"/>
                </a:lnTo>
                <a:close/>
                <a:moveTo>
                  <a:pt x="849" y="942"/>
                </a:moveTo>
                <a:lnTo>
                  <a:pt x="641" y="692"/>
                </a:lnTo>
                <a:lnTo>
                  <a:pt x="641" y="44"/>
                </a:lnTo>
                <a:cubicBezTo>
                  <a:pt x="641" y="28"/>
                  <a:pt x="632" y="13"/>
                  <a:pt x="617" y="5"/>
                </a:cubicBezTo>
                <a:cubicBezTo>
                  <a:pt x="603" y="-2"/>
                  <a:pt x="585" y="-1"/>
                  <a:pt x="572" y="9"/>
                </a:cubicBezTo>
                <a:lnTo>
                  <a:pt x="262" y="238"/>
                </a:lnTo>
                <a:lnTo>
                  <a:pt x="76" y="16"/>
                </a:lnTo>
                <a:cubicBezTo>
                  <a:pt x="61" y="-2"/>
                  <a:pt x="34" y="-5"/>
                  <a:pt x="16" y="11"/>
                </a:cubicBezTo>
                <a:cubicBezTo>
                  <a:pt x="-2" y="26"/>
                  <a:pt x="-5" y="53"/>
                  <a:pt x="10" y="71"/>
                </a:cubicBezTo>
                <a:lnTo>
                  <a:pt x="192" y="289"/>
                </a:lnTo>
                <a:lnTo>
                  <a:pt x="182" y="296"/>
                </a:lnTo>
                <a:lnTo>
                  <a:pt x="46" y="296"/>
                </a:lnTo>
                <a:cubicBezTo>
                  <a:pt x="30" y="296"/>
                  <a:pt x="15" y="306"/>
                  <a:pt x="7" y="320"/>
                </a:cubicBezTo>
                <a:lnTo>
                  <a:pt x="5" y="326"/>
                </a:lnTo>
                <a:cubicBezTo>
                  <a:pt x="2" y="332"/>
                  <a:pt x="0" y="338"/>
                  <a:pt x="0" y="344"/>
                </a:cubicBezTo>
                <a:lnTo>
                  <a:pt x="0" y="657"/>
                </a:lnTo>
                <a:cubicBezTo>
                  <a:pt x="0" y="663"/>
                  <a:pt x="2" y="670"/>
                  <a:pt x="5" y="676"/>
                </a:cubicBezTo>
                <a:lnTo>
                  <a:pt x="7" y="681"/>
                </a:lnTo>
                <a:cubicBezTo>
                  <a:pt x="15" y="696"/>
                  <a:pt x="30" y="705"/>
                  <a:pt x="46" y="705"/>
                </a:cubicBezTo>
                <a:lnTo>
                  <a:pt x="182" y="705"/>
                </a:lnTo>
                <a:lnTo>
                  <a:pt x="572" y="1004"/>
                </a:lnTo>
                <a:cubicBezTo>
                  <a:pt x="579" y="1009"/>
                  <a:pt x="589" y="1012"/>
                  <a:pt x="598" y="1012"/>
                </a:cubicBezTo>
                <a:cubicBezTo>
                  <a:pt x="604" y="1012"/>
                  <a:pt x="611" y="1011"/>
                  <a:pt x="617" y="1008"/>
                </a:cubicBezTo>
                <a:cubicBezTo>
                  <a:pt x="632" y="1001"/>
                  <a:pt x="641" y="986"/>
                  <a:pt x="641" y="969"/>
                </a:cubicBezTo>
                <a:lnTo>
                  <a:pt x="641" y="827"/>
                </a:lnTo>
                <a:lnTo>
                  <a:pt x="783" y="997"/>
                </a:lnTo>
                <a:cubicBezTo>
                  <a:pt x="791" y="1007"/>
                  <a:pt x="804" y="1012"/>
                  <a:pt x="816" y="1012"/>
                </a:cubicBezTo>
                <a:cubicBezTo>
                  <a:pt x="825" y="1012"/>
                  <a:pt x="835" y="1009"/>
                  <a:pt x="843" y="1003"/>
                </a:cubicBezTo>
                <a:cubicBezTo>
                  <a:pt x="862" y="987"/>
                  <a:pt x="864" y="960"/>
                  <a:pt x="849" y="9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29" name="Freeform 228">
            <a:extLst>
              <a:ext uri="{FF2B5EF4-FFF2-40B4-BE49-F238E27FC236}">
                <a16:creationId xmlns:a16="http://schemas.microsoft.com/office/drawing/2014/main" id="{AC98F772-EC5D-064D-8A32-32F3B9A0F28F}"/>
              </a:ext>
            </a:extLst>
          </p:cNvPr>
          <p:cNvSpPr/>
          <p:nvPr/>
        </p:nvSpPr>
        <p:spPr>
          <a:xfrm>
            <a:off x="6914409" y="6041538"/>
            <a:ext cx="404640" cy="310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5" h="864">
                <a:moveTo>
                  <a:pt x="1120" y="487"/>
                </a:moveTo>
                <a:cubicBezTo>
                  <a:pt x="1118" y="482"/>
                  <a:pt x="1115" y="478"/>
                  <a:pt x="1111" y="475"/>
                </a:cubicBezTo>
                <a:cubicBezTo>
                  <a:pt x="1036" y="371"/>
                  <a:pt x="947" y="277"/>
                  <a:pt x="852" y="203"/>
                </a:cubicBezTo>
                <a:cubicBezTo>
                  <a:pt x="678" y="66"/>
                  <a:pt x="492" y="-2"/>
                  <a:pt x="300" y="0"/>
                </a:cubicBezTo>
                <a:cubicBezTo>
                  <a:pt x="208" y="1"/>
                  <a:pt x="116" y="18"/>
                  <a:pt x="28" y="52"/>
                </a:cubicBezTo>
                <a:cubicBezTo>
                  <a:pt x="5" y="60"/>
                  <a:pt x="-6" y="85"/>
                  <a:pt x="3" y="107"/>
                </a:cubicBezTo>
                <a:cubicBezTo>
                  <a:pt x="11" y="130"/>
                  <a:pt x="36" y="141"/>
                  <a:pt x="58" y="133"/>
                </a:cubicBezTo>
                <a:cubicBezTo>
                  <a:pt x="137" y="102"/>
                  <a:pt x="219" y="87"/>
                  <a:pt x="301" y="86"/>
                </a:cubicBezTo>
                <a:cubicBezTo>
                  <a:pt x="303" y="86"/>
                  <a:pt x="306" y="86"/>
                  <a:pt x="309" y="86"/>
                </a:cubicBezTo>
                <a:cubicBezTo>
                  <a:pt x="664" y="86"/>
                  <a:pt x="919" y="363"/>
                  <a:pt x="1028" y="507"/>
                </a:cubicBezTo>
                <a:cubicBezTo>
                  <a:pt x="943" y="619"/>
                  <a:pt x="845" y="715"/>
                  <a:pt x="741" y="785"/>
                </a:cubicBezTo>
                <a:cubicBezTo>
                  <a:pt x="721" y="798"/>
                  <a:pt x="716" y="825"/>
                  <a:pt x="729" y="845"/>
                </a:cubicBezTo>
                <a:cubicBezTo>
                  <a:pt x="737" y="857"/>
                  <a:pt x="751" y="864"/>
                  <a:pt x="765" y="864"/>
                </a:cubicBezTo>
                <a:cubicBezTo>
                  <a:pt x="773" y="864"/>
                  <a:pt x="782" y="861"/>
                  <a:pt x="789" y="856"/>
                </a:cubicBezTo>
                <a:cubicBezTo>
                  <a:pt x="909" y="775"/>
                  <a:pt x="1022" y="662"/>
                  <a:pt x="1117" y="531"/>
                </a:cubicBezTo>
                <a:cubicBezTo>
                  <a:pt x="1126" y="518"/>
                  <a:pt x="1127" y="501"/>
                  <a:pt x="1120" y="48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0" name="Freeform 229">
            <a:extLst>
              <a:ext uri="{FF2B5EF4-FFF2-40B4-BE49-F238E27FC236}">
                <a16:creationId xmlns:a16="http://schemas.microsoft.com/office/drawing/2014/main" id="{2E9FBF57-C695-CB4E-B6E2-4599CCBD9A72}"/>
              </a:ext>
            </a:extLst>
          </p:cNvPr>
          <p:cNvSpPr/>
          <p:nvPr/>
        </p:nvSpPr>
        <p:spPr>
          <a:xfrm>
            <a:off x="6963370" y="6102738"/>
            <a:ext cx="181800" cy="179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6" h="499">
                <a:moveTo>
                  <a:pt x="419" y="496"/>
                </a:moveTo>
                <a:cubicBezTo>
                  <a:pt x="425" y="498"/>
                  <a:pt x="431" y="499"/>
                  <a:pt x="437" y="499"/>
                </a:cubicBezTo>
                <a:cubicBezTo>
                  <a:pt x="453" y="499"/>
                  <a:pt x="469" y="490"/>
                  <a:pt x="476" y="474"/>
                </a:cubicBezTo>
                <a:cubicBezTo>
                  <a:pt x="496" y="431"/>
                  <a:pt x="506" y="384"/>
                  <a:pt x="506" y="336"/>
                </a:cubicBezTo>
                <a:cubicBezTo>
                  <a:pt x="506" y="151"/>
                  <a:pt x="355" y="0"/>
                  <a:pt x="170" y="0"/>
                </a:cubicBezTo>
                <a:cubicBezTo>
                  <a:pt x="119" y="0"/>
                  <a:pt x="70" y="11"/>
                  <a:pt x="25" y="33"/>
                </a:cubicBezTo>
                <a:cubicBezTo>
                  <a:pt x="3" y="43"/>
                  <a:pt x="-6" y="69"/>
                  <a:pt x="5" y="90"/>
                </a:cubicBezTo>
                <a:cubicBezTo>
                  <a:pt x="15" y="112"/>
                  <a:pt x="40" y="121"/>
                  <a:pt x="62" y="110"/>
                </a:cubicBezTo>
                <a:cubicBezTo>
                  <a:pt x="96" y="94"/>
                  <a:pt x="132" y="86"/>
                  <a:pt x="170" y="86"/>
                </a:cubicBezTo>
                <a:cubicBezTo>
                  <a:pt x="308" y="86"/>
                  <a:pt x="420" y="198"/>
                  <a:pt x="420" y="336"/>
                </a:cubicBezTo>
                <a:cubicBezTo>
                  <a:pt x="420" y="372"/>
                  <a:pt x="412" y="407"/>
                  <a:pt x="398" y="439"/>
                </a:cubicBezTo>
                <a:cubicBezTo>
                  <a:pt x="388" y="460"/>
                  <a:pt x="398" y="486"/>
                  <a:pt x="419" y="4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1" name="Freeform 230">
            <a:extLst>
              <a:ext uri="{FF2B5EF4-FFF2-40B4-BE49-F238E27FC236}">
                <a16:creationId xmlns:a16="http://schemas.microsoft.com/office/drawing/2014/main" id="{B5AF37DF-ADCB-5F43-85FC-231C1A217D88}"/>
              </a:ext>
            </a:extLst>
          </p:cNvPr>
          <p:cNvSpPr/>
          <p:nvPr/>
        </p:nvSpPr>
        <p:spPr>
          <a:xfrm>
            <a:off x="6732250" y="5985018"/>
            <a:ext cx="531000" cy="47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6" h="1327">
                <a:moveTo>
                  <a:pt x="824" y="1083"/>
                </a:moveTo>
                <a:cubicBezTo>
                  <a:pt x="465" y="1088"/>
                  <a:pt x="207" y="808"/>
                  <a:pt x="97" y="663"/>
                </a:cubicBezTo>
                <a:cubicBezTo>
                  <a:pt x="196" y="532"/>
                  <a:pt x="316" y="422"/>
                  <a:pt x="439" y="350"/>
                </a:cubicBezTo>
                <a:lnTo>
                  <a:pt x="546" y="458"/>
                </a:lnTo>
                <a:cubicBezTo>
                  <a:pt x="501" y="517"/>
                  <a:pt x="477" y="588"/>
                  <a:pt x="477" y="663"/>
                </a:cubicBezTo>
                <a:cubicBezTo>
                  <a:pt x="477" y="848"/>
                  <a:pt x="627" y="999"/>
                  <a:pt x="813" y="999"/>
                </a:cubicBezTo>
                <a:cubicBezTo>
                  <a:pt x="888" y="999"/>
                  <a:pt x="959" y="975"/>
                  <a:pt x="1018" y="929"/>
                </a:cubicBezTo>
                <a:lnTo>
                  <a:pt x="1109" y="1020"/>
                </a:lnTo>
                <a:cubicBezTo>
                  <a:pt x="1016" y="1061"/>
                  <a:pt x="920" y="1082"/>
                  <a:pt x="824" y="1083"/>
                </a:cubicBezTo>
                <a:close/>
                <a:moveTo>
                  <a:pt x="608" y="519"/>
                </a:moveTo>
                <a:lnTo>
                  <a:pt x="956" y="868"/>
                </a:lnTo>
                <a:cubicBezTo>
                  <a:pt x="915" y="897"/>
                  <a:pt x="865" y="913"/>
                  <a:pt x="813" y="913"/>
                </a:cubicBezTo>
                <a:cubicBezTo>
                  <a:pt x="675" y="913"/>
                  <a:pt x="563" y="801"/>
                  <a:pt x="563" y="663"/>
                </a:cubicBezTo>
                <a:cubicBezTo>
                  <a:pt x="563" y="611"/>
                  <a:pt x="578" y="561"/>
                  <a:pt x="608" y="519"/>
                </a:cubicBezTo>
                <a:close/>
                <a:moveTo>
                  <a:pt x="223" y="12"/>
                </a:moveTo>
                <a:cubicBezTo>
                  <a:pt x="206" y="-4"/>
                  <a:pt x="179" y="-4"/>
                  <a:pt x="162" y="12"/>
                </a:cubicBezTo>
                <a:cubicBezTo>
                  <a:pt x="145" y="29"/>
                  <a:pt x="145" y="56"/>
                  <a:pt x="162" y="73"/>
                </a:cubicBezTo>
                <a:lnTo>
                  <a:pt x="376" y="287"/>
                </a:lnTo>
                <a:cubicBezTo>
                  <a:pt x="297" y="336"/>
                  <a:pt x="221" y="397"/>
                  <a:pt x="150" y="470"/>
                </a:cubicBezTo>
                <a:cubicBezTo>
                  <a:pt x="99" y="522"/>
                  <a:pt x="51" y="578"/>
                  <a:pt x="8" y="638"/>
                </a:cubicBezTo>
                <a:cubicBezTo>
                  <a:pt x="-1" y="651"/>
                  <a:pt x="-2" y="668"/>
                  <a:pt x="5" y="683"/>
                </a:cubicBezTo>
                <a:cubicBezTo>
                  <a:pt x="7" y="687"/>
                  <a:pt x="10" y="691"/>
                  <a:pt x="14" y="694"/>
                </a:cubicBezTo>
                <a:cubicBezTo>
                  <a:pt x="89" y="798"/>
                  <a:pt x="178" y="892"/>
                  <a:pt x="273" y="966"/>
                </a:cubicBezTo>
                <a:cubicBezTo>
                  <a:pt x="444" y="1101"/>
                  <a:pt x="627" y="1170"/>
                  <a:pt x="816" y="1170"/>
                </a:cubicBezTo>
                <a:cubicBezTo>
                  <a:pt x="819" y="1170"/>
                  <a:pt x="822" y="1170"/>
                  <a:pt x="825" y="1169"/>
                </a:cubicBezTo>
                <a:cubicBezTo>
                  <a:pt x="943" y="1168"/>
                  <a:pt x="1060" y="1140"/>
                  <a:pt x="1173" y="1085"/>
                </a:cubicBezTo>
                <a:lnTo>
                  <a:pt x="1403" y="1314"/>
                </a:lnTo>
                <a:cubicBezTo>
                  <a:pt x="1411" y="1323"/>
                  <a:pt x="1422" y="1327"/>
                  <a:pt x="1433" y="1327"/>
                </a:cubicBezTo>
                <a:cubicBezTo>
                  <a:pt x="1444" y="1327"/>
                  <a:pt x="1455" y="1323"/>
                  <a:pt x="1464" y="1314"/>
                </a:cubicBezTo>
                <a:cubicBezTo>
                  <a:pt x="1480" y="1297"/>
                  <a:pt x="1480" y="1270"/>
                  <a:pt x="1464" y="12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2" name="Freeform 231">
            <a:extLst>
              <a:ext uri="{FF2B5EF4-FFF2-40B4-BE49-F238E27FC236}">
                <a16:creationId xmlns:a16="http://schemas.microsoft.com/office/drawing/2014/main" id="{6A2FDD04-EFB5-AF4A-9C30-694A660BC0C7}"/>
              </a:ext>
            </a:extLst>
          </p:cNvPr>
          <p:cNvSpPr/>
          <p:nvPr/>
        </p:nvSpPr>
        <p:spPr>
          <a:xfrm>
            <a:off x="1206610" y="6684138"/>
            <a:ext cx="474120" cy="47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18" h="1311">
                <a:moveTo>
                  <a:pt x="1122" y="1224"/>
                </a:moveTo>
                <a:cubicBezTo>
                  <a:pt x="1062" y="1224"/>
                  <a:pt x="1013" y="1175"/>
                  <a:pt x="1013" y="1115"/>
                </a:cubicBezTo>
                <a:cubicBezTo>
                  <a:pt x="1013" y="1055"/>
                  <a:pt x="1062" y="1006"/>
                  <a:pt x="1122" y="1006"/>
                </a:cubicBezTo>
                <a:cubicBezTo>
                  <a:pt x="1183" y="1006"/>
                  <a:pt x="1232" y="1055"/>
                  <a:pt x="1232" y="1115"/>
                </a:cubicBezTo>
                <a:cubicBezTo>
                  <a:pt x="1232" y="1175"/>
                  <a:pt x="1183" y="1224"/>
                  <a:pt x="1122" y="1224"/>
                </a:cubicBezTo>
                <a:close/>
                <a:moveTo>
                  <a:pt x="195" y="761"/>
                </a:moveTo>
                <a:cubicBezTo>
                  <a:pt x="135" y="761"/>
                  <a:pt x="86" y="712"/>
                  <a:pt x="86" y="652"/>
                </a:cubicBezTo>
                <a:cubicBezTo>
                  <a:pt x="86" y="591"/>
                  <a:pt x="135" y="542"/>
                  <a:pt x="195" y="542"/>
                </a:cubicBezTo>
                <a:cubicBezTo>
                  <a:pt x="255" y="542"/>
                  <a:pt x="304" y="591"/>
                  <a:pt x="304" y="652"/>
                </a:cubicBezTo>
                <a:cubicBezTo>
                  <a:pt x="304" y="712"/>
                  <a:pt x="255" y="761"/>
                  <a:pt x="195" y="761"/>
                </a:cubicBezTo>
                <a:close/>
                <a:moveTo>
                  <a:pt x="1122" y="86"/>
                </a:moveTo>
                <a:cubicBezTo>
                  <a:pt x="1183" y="86"/>
                  <a:pt x="1232" y="135"/>
                  <a:pt x="1232" y="196"/>
                </a:cubicBezTo>
                <a:cubicBezTo>
                  <a:pt x="1232" y="256"/>
                  <a:pt x="1183" y="305"/>
                  <a:pt x="1122" y="305"/>
                </a:cubicBezTo>
                <a:cubicBezTo>
                  <a:pt x="1062" y="305"/>
                  <a:pt x="1013" y="256"/>
                  <a:pt x="1013" y="196"/>
                </a:cubicBezTo>
                <a:cubicBezTo>
                  <a:pt x="1013" y="135"/>
                  <a:pt x="1062" y="86"/>
                  <a:pt x="1122" y="86"/>
                </a:cubicBezTo>
                <a:close/>
                <a:moveTo>
                  <a:pt x="1122" y="920"/>
                </a:moveTo>
                <a:cubicBezTo>
                  <a:pt x="1085" y="920"/>
                  <a:pt x="1050" y="930"/>
                  <a:pt x="1021" y="948"/>
                </a:cubicBezTo>
                <a:lnTo>
                  <a:pt x="463" y="653"/>
                </a:lnTo>
                <a:lnTo>
                  <a:pt x="1027" y="366"/>
                </a:lnTo>
                <a:cubicBezTo>
                  <a:pt x="1055" y="382"/>
                  <a:pt x="1088" y="391"/>
                  <a:pt x="1122" y="391"/>
                </a:cubicBezTo>
                <a:cubicBezTo>
                  <a:pt x="1230" y="391"/>
                  <a:pt x="1318" y="303"/>
                  <a:pt x="1318" y="196"/>
                </a:cubicBezTo>
                <a:cubicBezTo>
                  <a:pt x="1318" y="88"/>
                  <a:pt x="1230" y="0"/>
                  <a:pt x="1122" y="0"/>
                </a:cubicBezTo>
                <a:cubicBezTo>
                  <a:pt x="1015" y="0"/>
                  <a:pt x="927" y="88"/>
                  <a:pt x="927" y="196"/>
                </a:cubicBezTo>
                <a:cubicBezTo>
                  <a:pt x="927" y="236"/>
                  <a:pt x="939" y="273"/>
                  <a:pt x="960" y="304"/>
                </a:cubicBezTo>
                <a:lnTo>
                  <a:pt x="383" y="597"/>
                </a:lnTo>
                <a:cubicBezTo>
                  <a:pt x="359" y="516"/>
                  <a:pt x="284" y="456"/>
                  <a:pt x="195" y="456"/>
                </a:cubicBezTo>
                <a:cubicBezTo>
                  <a:pt x="87" y="456"/>
                  <a:pt x="0" y="544"/>
                  <a:pt x="0" y="652"/>
                </a:cubicBezTo>
                <a:cubicBezTo>
                  <a:pt x="0" y="759"/>
                  <a:pt x="87" y="847"/>
                  <a:pt x="195" y="847"/>
                </a:cubicBezTo>
                <a:cubicBezTo>
                  <a:pt x="284" y="847"/>
                  <a:pt x="358" y="788"/>
                  <a:pt x="382" y="707"/>
                </a:cubicBezTo>
                <a:lnTo>
                  <a:pt x="957" y="1012"/>
                </a:lnTo>
                <a:cubicBezTo>
                  <a:pt x="938" y="1042"/>
                  <a:pt x="927" y="1077"/>
                  <a:pt x="927" y="1115"/>
                </a:cubicBezTo>
                <a:cubicBezTo>
                  <a:pt x="927" y="1223"/>
                  <a:pt x="1015" y="1311"/>
                  <a:pt x="1122" y="1311"/>
                </a:cubicBezTo>
                <a:cubicBezTo>
                  <a:pt x="1230" y="1311"/>
                  <a:pt x="1318" y="1223"/>
                  <a:pt x="1318" y="1115"/>
                </a:cubicBezTo>
                <a:cubicBezTo>
                  <a:pt x="1318" y="1007"/>
                  <a:pt x="1230" y="920"/>
                  <a:pt x="1122" y="9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3" name="Freeform 232">
            <a:extLst>
              <a:ext uri="{FF2B5EF4-FFF2-40B4-BE49-F238E27FC236}">
                <a16:creationId xmlns:a16="http://schemas.microsoft.com/office/drawing/2014/main" id="{C1B74E04-4F6C-A749-A699-D1F1CB0B4B71}"/>
              </a:ext>
            </a:extLst>
          </p:cNvPr>
          <p:cNvSpPr/>
          <p:nvPr/>
        </p:nvSpPr>
        <p:spPr>
          <a:xfrm>
            <a:off x="2572810" y="6736697"/>
            <a:ext cx="546120" cy="30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18" h="861">
                <a:moveTo>
                  <a:pt x="1415" y="245"/>
                </a:moveTo>
                <a:cubicBezTo>
                  <a:pt x="1380" y="207"/>
                  <a:pt x="1337" y="178"/>
                  <a:pt x="1289" y="157"/>
                </a:cubicBezTo>
                <a:cubicBezTo>
                  <a:pt x="1238" y="134"/>
                  <a:pt x="1182" y="123"/>
                  <a:pt x="1122" y="122"/>
                </a:cubicBezTo>
                <a:cubicBezTo>
                  <a:pt x="1110" y="122"/>
                  <a:pt x="1097" y="122"/>
                  <a:pt x="1084" y="124"/>
                </a:cubicBezTo>
                <a:cubicBezTo>
                  <a:pt x="1019" y="46"/>
                  <a:pt x="922" y="0"/>
                  <a:pt x="819" y="0"/>
                </a:cubicBezTo>
                <a:cubicBezTo>
                  <a:pt x="662" y="0"/>
                  <a:pt x="527" y="105"/>
                  <a:pt x="487" y="253"/>
                </a:cubicBezTo>
                <a:cubicBezTo>
                  <a:pt x="459" y="246"/>
                  <a:pt x="430" y="242"/>
                  <a:pt x="399" y="241"/>
                </a:cubicBezTo>
                <a:cubicBezTo>
                  <a:pt x="237" y="240"/>
                  <a:pt x="106" y="304"/>
                  <a:pt x="41" y="416"/>
                </a:cubicBezTo>
                <a:cubicBezTo>
                  <a:pt x="-12" y="507"/>
                  <a:pt x="-14" y="619"/>
                  <a:pt x="37" y="707"/>
                </a:cubicBezTo>
                <a:cubicBezTo>
                  <a:pt x="93" y="805"/>
                  <a:pt x="203" y="861"/>
                  <a:pt x="338" y="861"/>
                </a:cubicBezTo>
                <a:lnTo>
                  <a:pt x="455" y="859"/>
                </a:lnTo>
                <a:cubicBezTo>
                  <a:pt x="479" y="859"/>
                  <a:pt x="498" y="839"/>
                  <a:pt x="498" y="816"/>
                </a:cubicBezTo>
                <a:cubicBezTo>
                  <a:pt x="498" y="792"/>
                  <a:pt x="478" y="773"/>
                  <a:pt x="455" y="773"/>
                </a:cubicBezTo>
                <a:lnTo>
                  <a:pt x="454" y="773"/>
                </a:lnTo>
                <a:lnTo>
                  <a:pt x="338" y="775"/>
                </a:lnTo>
                <a:cubicBezTo>
                  <a:pt x="233" y="775"/>
                  <a:pt x="153" y="736"/>
                  <a:pt x="112" y="664"/>
                </a:cubicBezTo>
                <a:cubicBezTo>
                  <a:pt x="76" y="602"/>
                  <a:pt x="77" y="524"/>
                  <a:pt x="115" y="459"/>
                </a:cubicBezTo>
                <a:cubicBezTo>
                  <a:pt x="138" y="421"/>
                  <a:pt x="172" y="388"/>
                  <a:pt x="216" y="366"/>
                </a:cubicBezTo>
                <a:cubicBezTo>
                  <a:pt x="267" y="340"/>
                  <a:pt x="328" y="327"/>
                  <a:pt x="399" y="328"/>
                </a:cubicBezTo>
                <a:cubicBezTo>
                  <a:pt x="436" y="328"/>
                  <a:pt x="471" y="335"/>
                  <a:pt x="503" y="349"/>
                </a:cubicBezTo>
                <a:cubicBezTo>
                  <a:pt x="515" y="354"/>
                  <a:pt x="529" y="354"/>
                  <a:pt x="541" y="347"/>
                </a:cubicBezTo>
                <a:cubicBezTo>
                  <a:pt x="553" y="340"/>
                  <a:pt x="561" y="328"/>
                  <a:pt x="563" y="314"/>
                </a:cubicBezTo>
                <a:cubicBezTo>
                  <a:pt x="578" y="184"/>
                  <a:pt x="688" y="86"/>
                  <a:pt x="819" y="86"/>
                </a:cubicBezTo>
                <a:cubicBezTo>
                  <a:pt x="903" y="86"/>
                  <a:pt x="982" y="127"/>
                  <a:pt x="1030" y="195"/>
                </a:cubicBezTo>
                <a:cubicBezTo>
                  <a:pt x="1040" y="208"/>
                  <a:pt x="1057" y="215"/>
                  <a:pt x="1073" y="212"/>
                </a:cubicBezTo>
                <a:cubicBezTo>
                  <a:pt x="1091" y="209"/>
                  <a:pt x="1106" y="207"/>
                  <a:pt x="1120" y="208"/>
                </a:cubicBezTo>
                <a:cubicBezTo>
                  <a:pt x="1324" y="211"/>
                  <a:pt x="1433" y="364"/>
                  <a:pt x="1432" y="506"/>
                </a:cubicBezTo>
                <a:cubicBezTo>
                  <a:pt x="1432" y="577"/>
                  <a:pt x="1404" y="642"/>
                  <a:pt x="1353" y="689"/>
                </a:cubicBezTo>
                <a:cubicBezTo>
                  <a:pt x="1293" y="744"/>
                  <a:pt x="1204" y="773"/>
                  <a:pt x="1094" y="773"/>
                </a:cubicBezTo>
                <a:cubicBezTo>
                  <a:pt x="1070" y="773"/>
                  <a:pt x="1051" y="793"/>
                  <a:pt x="1051" y="816"/>
                </a:cubicBezTo>
                <a:cubicBezTo>
                  <a:pt x="1051" y="840"/>
                  <a:pt x="1070" y="859"/>
                  <a:pt x="1094" y="859"/>
                </a:cubicBezTo>
                <a:cubicBezTo>
                  <a:pt x="1385" y="859"/>
                  <a:pt x="1517" y="682"/>
                  <a:pt x="1518" y="507"/>
                </a:cubicBezTo>
                <a:cubicBezTo>
                  <a:pt x="1519" y="411"/>
                  <a:pt x="1481" y="316"/>
                  <a:pt x="1415" y="2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4" name="Freeform 233">
            <a:extLst>
              <a:ext uri="{FF2B5EF4-FFF2-40B4-BE49-F238E27FC236}">
                <a16:creationId xmlns:a16="http://schemas.microsoft.com/office/drawing/2014/main" id="{AE0ED361-95D9-9B45-B0ED-FBD0365B52ED}"/>
              </a:ext>
            </a:extLst>
          </p:cNvPr>
          <p:cNvSpPr/>
          <p:nvPr/>
        </p:nvSpPr>
        <p:spPr>
          <a:xfrm>
            <a:off x="2762530" y="6903377"/>
            <a:ext cx="177120" cy="19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3" h="549">
                <a:moveTo>
                  <a:pt x="277" y="13"/>
                </a:moveTo>
                <a:cubicBezTo>
                  <a:pt x="277" y="12"/>
                  <a:pt x="276" y="12"/>
                  <a:pt x="275" y="11"/>
                </a:cubicBezTo>
                <a:lnTo>
                  <a:pt x="274" y="10"/>
                </a:lnTo>
                <a:cubicBezTo>
                  <a:pt x="273" y="9"/>
                  <a:pt x="272" y="9"/>
                  <a:pt x="271" y="8"/>
                </a:cubicBezTo>
                <a:lnTo>
                  <a:pt x="271" y="7"/>
                </a:lnTo>
                <a:cubicBezTo>
                  <a:pt x="270" y="7"/>
                  <a:pt x="269" y="6"/>
                  <a:pt x="268" y="6"/>
                </a:cubicBezTo>
                <a:cubicBezTo>
                  <a:pt x="268" y="5"/>
                  <a:pt x="267" y="5"/>
                  <a:pt x="267" y="5"/>
                </a:cubicBezTo>
                <a:cubicBezTo>
                  <a:pt x="266" y="5"/>
                  <a:pt x="265" y="4"/>
                  <a:pt x="264" y="4"/>
                </a:cubicBezTo>
                <a:lnTo>
                  <a:pt x="264" y="3"/>
                </a:lnTo>
                <a:cubicBezTo>
                  <a:pt x="262" y="3"/>
                  <a:pt x="261" y="3"/>
                  <a:pt x="260" y="2"/>
                </a:cubicBezTo>
                <a:lnTo>
                  <a:pt x="259" y="2"/>
                </a:lnTo>
                <a:cubicBezTo>
                  <a:pt x="245" y="-3"/>
                  <a:pt x="228" y="1"/>
                  <a:pt x="216" y="13"/>
                </a:cubicBezTo>
                <a:lnTo>
                  <a:pt x="13" y="216"/>
                </a:lnTo>
                <a:cubicBezTo>
                  <a:pt x="-4" y="233"/>
                  <a:pt x="-4" y="260"/>
                  <a:pt x="13" y="277"/>
                </a:cubicBezTo>
                <a:cubicBezTo>
                  <a:pt x="21" y="285"/>
                  <a:pt x="32" y="290"/>
                  <a:pt x="43" y="290"/>
                </a:cubicBezTo>
                <a:cubicBezTo>
                  <a:pt x="54" y="290"/>
                  <a:pt x="65" y="285"/>
                  <a:pt x="74" y="277"/>
                </a:cubicBezTo>
                <a:lnTo>
                  <a:pt x="204" y="147"/>
                </a:lnTo>
                <a:lnTo>
                  <a:pt x="204" y="506"/>
                </a:lnTo>
                <a:cubicBezTo>
                  <a:pt x="204" y="530"/>
                  <a:pt x="224" y="549"/>
                  <a:pt x="247" y="549"/>
                </a:cubicBezTo>
                <a:cubicBezTo>
                  <a:pt x="271" y="549"/>
                  <a:pt x="290" y="530"/>
                  <a:pt x="290" y="506"/>
                </a:cubicBezTo>
                <a:lnTo>
                  <a:pt x="290" y="147"/>
                </a:lnTo>
                <a:lnTo>
                  <a:pt x="420" y="277"/>
                </a:lnTo>
                <a:cubicBezTo>
                  <a:pt x="428" y="285"/>
                  <a:pt x="439" y="290"/>
                  <a:pt x="450" y="290"/>
                </a:cubicBezTo>
                <a:cubicBezTo>
                  <a:pt x="461" y="290"/>
                  <a:pt x="472" y="285"/>
                  <a:pt x="481" y="277"/>
                </a:cubicBezTo>
                <a:cubicBezTo>
                  <a:pt x="498" y="260"/>
                  <a:pt x="498" y="233"/>
                  <a:pt x="481" y="21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5" name="Freeform 234">
            <a:extLst>
              <a:ext uri="{FF2B5EF4-FFF2-40B4-BE49-F238E27FC236}">
                <a16:creationId xmlns:a16="http://schemas.microsoft.com/office/drawing/2014/main" id="{EC009C67-2619-A647-BFD4-E933F4A7D26F}"/>
              </a:ext>
            </a:extLst>
          </p:cNvPr>
          <p:cNvSpPr/>
          <p:nvPr/>
        </p:nvSpPr>
        <p:spPr>
          <a:xfrm>
            <a:off x="1875130" y="6736697"/>
            <a:ext cx="546120" cy="30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18" h="861">
                <a:moveTo>
                  <a:pt x="1414" y="245"/>
                </a:moveTo>
                <a:cubicBezTo>
                  <a:pt x="1379" y="207"/>
                  <a:pt x="1337" y="178"/>
                  <a:pt x="1289" y="157"/>
                </a:cubicBezTo>
                <a:cubicBezTo>
                  <a:pt x="1238" y="134"/>
                  <a:pt x="1181" y="123"/>
                  <a:pt x="1121" y="122"/>
                </a:cubicBezTo>
                <a:cubicBezTo>
                  <a:pt x="1109" y="122"/>
                  <a:pt x="1096" y="122"/>
                  <a:pt x="1083" y="124"/>
                </a:cubicBezTo>
                <a:cubicBezTo>
                  <a:pt x="1018" y="46"/>
                  <a:pt x="921" y="0"/>
                  <a:pt x="819" y="0"/>
                </a:cubicBezTo>
                <a:cubicBezTo>
                  <a:pt x="662" y="0"/>
                  <a:pt x="527" y="105"/>
                  <a:pt x="486" y="253"/>
                </a:cubicBezTo>
                <a:cubicBezTo>
                  <a:pt x="458" y="246"/>
                  <a:pt x="429" y="242"/>
                  <a:pt x="399" y="241"/>
                </a:cubicBezTo>
                <a:cubicBezTo>
                  <a:pt x="237" y="240"/>
                  <a:pt x="107" y="304"/>
                  <a:pt x="41" y="416"/>
                </a:cubicBezTo>
                <a:cubicBezTo>
                  <a:pt x="-12" y="507"/>
                  <a:pt x="-13" y="619"/>
                  <a:pt x="38" y="707"/>
                </a:cubicBezTo>
                <a:cubicBezTo>
                  <a:pt x="94" y="805"/>
                  <a:pt x="203" y="861"/>
                  <a:pt x="337" y="861"/>
                </a:cubicBezTo>
                <a:lnTo>
                  <a:pt x="338" y="861"/>
                </a:lnTo>
                <a:lnTo>
                  <a:pt x="455" y="859"/>
                </a:lnTo>
                <a:cubicBezTo>
                  <a:pt x="479" y="859"/>
                  <a:pt x="498" y="839"/>
                  <a:pt x="497" y="816"/>
                </a:cubicBezTo>
                <a:cubicBezTo>
                  <a:pt x="497" y="792"/>
                  <a:pt x="478" y="773"/>
                  <a:pt x="454" y="773"/>
                </a:cubicBezTo>
                <a:lnTo>
                  <a:pt x="337" y="775"/>
                </a:lnTo>
                <a:cubicBezTo>
                  <a:pt x="233" y="775"/>
                  <a:pt x="153" y="736"/>
                  <a:pt x="112" y="664"/>
                </a:cubicBezTo>
                <a:cubicBezTo>
                  <a:pt x="76" y="602"/>
                  <a:pt x="78" y="524"/>
                  <a:pt x="115" y="459"/>
                </a:cubicBezTo>
                <a:cubicBezTo>
                  <a:pt x="138" y="421"/>
                  <a:pt x="173" y="388"/>
                  <a:pt x="216" y="366"/>
                </a:cubicBezTo>
                <a:cubicBezTo>
                  <a:pt x="267" y="340"/>
                  <a:pt x="328" y="327"/>
                  <a:pt x="398" y="328"/>
                </a:cubicBezTo>
                <a:cubicBezTo>
                  <a:pt x="435" y="328"/>
                  <a:pt x="470" y="335"/>
                  <a:pt x="502" y="349"/>
                </a:cubicBezTo>
                <a:cubicBezTo>
                  <a:pt x="514" y="354"/>
                  <a:pt x="529" y="354"/>
                  <a:pt x="541" y="347"/>
                </a:cubicBezTo>
                <a:cubicBezTo>
                  <a:pt x="552" y="340"/>
                  <a:pt x="560" y="328"/>
                  <a:pt x="562" y="314"/>
                </a:cubicBezTo>
                <a:cubicBezTo>
                  <a:pt x="577" y="184"/>
                  <a:pt x="687" y="86"/>
                  <a:pt x="819" y="86"/>
                </a:cubicBezTo>
                <a:cubicBezTo>
                  <a:pt x="902" y="86"/>
                  <a:pt x="981" y="127"/>
                  <a:pt x="1030" y="195"/>
                </a:cubicBezTo>
                <a:cubicBezTo>
                  <a:pt x="1039" y="208"/>
                  <a:pt x="1056" y="215"/>
                  <a:pt x="1073" y="212"/>
                </a:cubicBezTo>
                <a:cubicBezTo>
                  <a:pt x="1090" y="209"/>
                  <a:pt x="1105" y="207"/>
                  <a:pt x="1120" y="208"/>
                </a:cubicBezTo>
                <a:cubicBezTo>
                  <a:pt x="1324" y="211"/>
                  <a:pt x="1433" y="364"/>
                  <a:pt x="1432" y="506"/>
                </a:cubicBezTo>
                <a:cubicBezTo>
                  <a:pt x="1431" y="577"/>
                  <a:pt x="1403" y="642"/>
                  <a:pt x="1352" y="689"/>
                </a:cubicBezTo>
                <a:cubicBezTo>
                  <a:pt x="1293" y="744"/>
                  <a:pt x="1203" y="773"/>
                  <a:pt x="1093" y="773"/>
                </a:cubicBezTo>
                <a:cubicBezTo>
                  <a:pt x="1069" y="773"/>
                  <a:pt x="1050" y="793"/>
                  <a:pt x="1050" y="816"/>
                </a:cubicBezTo>
                <a:cubicBezTo>
                  <a:pt x="1050" y="840"/>
                  <a:pt x="1069" y="859"/>
                  <a:pt x="1093" y="859"/>
                </a:cubicBezTo>
                <a:cubicBezTo>
                  <a:pt x="1384" y="859"/>
                  <a:pt x="1516" y="682"/>
                  <a:pt x="1518" y="507"/>
                </a:cubicBezTo>
                <a:cubicBezTo>
                  <a:pt x="1518" y="411"/>
                  <a:pt x="1481" y="316"/>
                  <a:pt x="1414" y="2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6" name="Freeform 235">
            <a:extLst>
              <a:ext uri="{FF2B5EF4-FFF2-40B4-BE49-F238E27FC236}">
                <a16:creationId xmlns:a16="http://schemas.microsoft.com/office/drawing/2014/main" id="{494DEEB3-422C-2340-AD3F-6E368DD44E6D}"/>
              </a:ext>
            </a:extLst>
          </p:cNvPr>
          <p:cNvSpPr/>
          <p:nvPr/>
        </p:nvSpPr>
        <p:spPr>
          <a:xfrm>
            <a:off x="2064850" y="6903377"/>
            <a:ext cx="177120" cy="19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3" h="549">
                <a:moveTo>
                  <a:pt x="420" y="272"/>
                </a:moveTo>
                <a:lnTo>
                  <a:pt x="290" y="403"/>
                </a:lnTo>
                <a:lnTo>
                  <a:pt x="290" y="43"/>
                </a:lnTo>
                <a:cubicBezTo>
                  <a:pt x="290" y="19"/>
                  <a:pt x="271" y="0"/>
                  <a:pt x="247" y="0"/>
                </a:cubicBezTo>
                <a:cubicBezTo>
                  <a:pt x="223" y="0"/>
                  <a:pt x="204" y="19"/>
                  <a:pt x="204" y="43"/>
                </a:cubicBezTo>
                <a:lnTo>
                  <a:pt x="204" y="402"/>
                </a:lnTo>
                <a:lnTo>
                  <a:pt x="74" y="272"/>
                </a:lnTo>
                <a:cubicBezTo>
                  <a:pt x="57" y="256"/>
                  <a:pt x="30" y="256"/>
                  <a:pt x="13" y="272"/>
                </a:cubicBezTo>
                <a:cubicBezTo>
                  <a:pt x="-4" y="289"/>
                  <a:pt x="-4" y="316"/>
                  <a:pt x="13" y="333"/>
                </a:cubicBezTo>
                <a:lnTo>
                  <a:pt x="217" y="537"/>
                </a:lnTo>
                <a:cubicBezTo>
                  <a:pt x="217" y="538"/>
                  <a:pt x="218" y="538"/>
                  <a:pt x="219" y="539"/>
                </a:cubicBezTo>
                <a:lnTo>
                  <a:pt x="220" y="540"/>
                </a:lnTo>
                <a:cubicBezTo>
                  <a:pt x="221" y="540"/>
                  <a:pt x="222" y="541"/>
                  <a:pt x="223" y="542"/>
                </a:cubicBezTo>
                <a:cubicBezTo>
                  <a:pt x="224" y="543"/>
                  <a:pt x="225" y="543"/>
                  <a:pt x="226" y="544"/>
                </a:cubicBezTo>
                <a:lnTo>
                  <a:pt x="227" y="544"/>
                </a:lnTo>
                <a:cubicBezTo>
                  <a:pt x="228" y="545"/>
                  <a:pt x="229" y="545"/>
                  <a:pt x="230" y="546"/>
                </a:cubicBezTo>
                <a:lnTo>
                  <a:pt x="231" y="546"/>
                </a:lnTo>
                <a:cubicBezTo>
                  <a:pt x="232" y="547"/>
                  <a:pt x="233" y="547"/>
                  <a:pt x="234" y="547"/>
                </a:cubicBezTo>
                <a:cubicBezTo>
                  <a:pt x="239" y="549"/>
                  <a:pt x="243" y="549"/>
                  <a:pt x="247" y="549"/>
                </a:cubicBezTo>
                <a:cubicBezTo>
                  <a:pt x="258" y="549"/>
                  <a:pt x="269" y="545"/>
                  <a:pt x="278" y="537"/>
                </a:cubicBezTo>
                <a:lnTo>
                  <a:pt x="481" y="333"/>
                </a:lnTo>
                <a:cubicBezTo>
                  <a:pt x="498" y="316"/>
                  <a:pt x="498" y="289"/>
                  <a:pt x="481" y="272"/>
                </a:cubicBezTo>
                <a:cubicBezTo>
                  <a:pt x="464" y="256"/>
                  <a:pt x="437" y="256"/>
                  <a:pt x="420" y="2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7" name="Freeform 236">
            <a:extLst>
              <a:ext uri="{FF2B5EF4-FFF2-40B4-BE49-F238E27FC236}">
                <a16:creationId xmlns:a16="http://schemas.microsoft.com/office/drawing/2014/main" id="{0F766D74-D2BE-7F4D-A66F-4B70BDC727C6}"/>
              </a:ext>
            </a:extLst>
          </p:cNvPr>
          <p:cNvSpPr/>
          <p:nvPr/>
        </p:nvSpPr>
        <p:spPr>
          <a:xfrm>
            <a:off x="3354010" y="6737418"/>
            <a:ext cx="364320" cy="362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3" h="1009">
                <a:moveTo>
                  <a:pt x="86" y="923"/>
                </a:moveTo>
                <a:lnTo>
                  <a:pt x="86" y="698"/>
                </a:lnTo>
                <a:lnTo>
                  <a:pt x="311" y="698"/>
                </a:lnTo>
                <a:cubicBezTo>
                  <a:pt x="315" y="715"/>
                  <a:pt x="321" y="735"/>
                  <a:pt x="331" y="756"/>
                </a:cubicBezTo>
                <a:cubicBezTo>
                  <a:pt x="365" y="824"/>
                  <a:pt x="428" y="861"/>
                  <a:pt x="508" y="861"/>
                </a:cubicBezTo>
                <a:cubicBezTo>
                  <a:pt x="565" y="861"/>
                  <a:pt x="611" y="843"/>
                  <a:pt x="646" y="808"/>
                </a:cubicBezTo>
                <a:cubicBezTo>
                  <a:pt x="680" y="774"/>
                  <a:pt x="694" y="730"/>
                  <a:pt x="701" y="698"/>
                </a:cubicBezTo>
                <a:lnTo>
                  <a:pt x="927" y="698"/>
                </a:lnTo>
                <a:lnTo>
                  <a:pt x="927" y="923"/>
                </a:lnTo>
                <a:close/>
                <a:moveTo>
                  <a:pt x="927" y="86"/>
                </a:moveTo>
                <a:lnTo>
                  <a:pt x="927" y="612"/>
                </a:lnTo>
                <a:lnTo>
                  <a:pt x="662" y="612"/>
                </a:lnTo>
                <a:cubicBezTo>
                  <a:pt x="651" y="612"/>
                  <a:pt x="640" y="617"/>
                  <a:pt x="632" y="625"/>
                </a:cubicBezTo>
                <a:cubicBezTo>
                  <a:pt x="624" y="633"/>
                  <a:pt x="619" y="644"/>
                  <a:pt x="619" y="656"/>
                </a:cubicBezTo>
                <a:cubicBezTo>
                  <a:pt x="619" y="658"/>
                  <a:pt x="619" y="690"/>
                  <a:pt x="604" y="720"/>
                </a:cubicBezTo>
                <a:cubicBezTo>
                  <a:pt x="586" y="757"/>
                  <a:pt x="554" y="775"/>
                  <a:pt x="508" y="775"/>
                </a:cubicBezTo>
                <a:cubicBezTo>
                  <a:pt x="461" y="775"/>
                  <a:pt x="429" y="757"/>
                  <a:pt x="409" y="720"/>
                </a:cubicBezTo>
                <a:cubicBezTo>
                  <a:pt x="393" y="689"/>
                  <a:pt x="392" y="657"/>
                  <a:pt x="392" y="654"/>
                </a:cubicBezTo>
                <a:cubicBezTo>
                  <a:pt x="391" y="631"/>
                  <a:pt x="372" y="612"/>
                  <a:pt x="349" y="612"/>
                </a:cubicBezTo>
                <a:lnTo>
                  <a:pt x="86" y="612"/>
                </a:lnTo>
                <a:lnTo>
                  <a:pt x="86" y="86"/>
                </a:lnTo>
                <a:close/>
                <a:moveTo>
                  <a:pt x="953" y="0"/>
                </a:moveTo>
                <a:lnTo>
                  <a:pt x="60" y="0"/>
                </a:lnTo>
                <a:cubicBezTo>
                  <a:pt x="27" y="0"/>
                  <a:pt x="0" y="27"/>
                  <a:pt x="0" y="60"/>
                </a:cubicBezTo>
                <a:lnTo>
                  <a:pt x="0" y="949"/>
                </a:lnTo>
                <a:cubicBezTo>
                  <a:pt x="0" y="982"/>
                  <a:pt x="27" y="1009"/>
                  <a:pt x="60" y="1009"/>
                </a:cubicBezTo>
                <a:lnTo>
                  <a:pt x="953" y="1009"/>
                </a:lnTo>
                <a:cubicBezTo>
                  <a:pt x="986" y="1009"/>
                  <a:pt x="1013" y="982"/>
                  <a:pt x="1013" y="949"/>
                </a:cubicBezTo>
                <a:lnTo>
                  <a:pt x="1013" y="60"/>
                </a:lnTo>
                <a:cubicBezTo>
                  <a:pt x="1013" y="27"/>
                  <a:pt x="986" y="0"/>
                  <a:pt x="95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8" name="Freeform 237">
            <a:extLst>
              <a:ext uri="{FF2B5EF4-FFF2-40B4-BE49-F238E27FC236}">
                <a16:creationId xmlns:a16="http://schemas.microsoft.com/office/drawing/2014/main" id="{336F8717-332A-B043-BC4F-6756075189D8}"/>
              </a:ext>
            </a:extLst>
          </p:cNvPr>
          <p:cNvSpPr/>
          <p:nvPr/>
        </p:nvSpPr>
        <p:spPr>
          <a:xfrm>
            <a:off x="4035490" y="6755418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175" y="88"/>
                </a:moveTo>
                <a:cubicBezTo>
                  <a:pt x="175" y="136"/>
                  <a:pt x="136" y="175"/>
                  <a:pt x="87" y="175"/>
                </a:cubicBezTo>
                <a:cubicBezTo>
                  <a:pt x="39" y="175"/>
                  <a:pt x="0" y="136"/>
                  <a:pt x="0" y="88"/>
                </a:cubicBezTo>
                <a:cubicBezTo>
                  <a:pt x="0" y="40"/>
                  <a:pt x="39" y="0"/>
                  <a:pt x="87" y="0"/>
                </a:cubicBezTo>
                <a:cubicBezTo>
                  <a:pt x="136" y="0"/>
                  <a:pt x="175" y="40"/>
                  <a:pt x="175" y="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9" name="Freeform 238">
            <a:extLst>
              <a:ext uri="{FF2B5EF4-FFF2-40B4-BE49-F238E27FC236}">
                <a16:creationId xmlns:a16="http://schemas.microsoft.com/office/drawing/2014/main" id="{81AE4957-20A6-EF49-9554-15E384CBBA37}"/>
              </a:ext>
            </a:extLst>
          </p:cNvPr>
          <p:cNvSpPr/>
          <p:nvPr/>
        </p:nvSpPr>
        <p:spPr>
          <a:xfrm>
            <a:off x="4036570" y="6882857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175" y="87"/>
                </a:moveTo>
                <a:cubicBezTo>
                  <a:pt x="175" y="136"/>
                  <a:pt x="136" y="175"/>
                  <a:pt x="87" y="175"/>
                </a:cubicBezTo>
                <a:cubicBezTo>
                  <a:pt x="39" y="175"/>
                  <a:pt x="0" y="136"/>
                  <a:pt x="0" y="87"/>
                </a:cubicBezTo>
                <a:cubicBezTo>
                  <a:pt x="0" y="39"/>
                  <a:pt x="39" y="0"/>
                  <a:pt x="87" y="0"/>
                </a:cubicBezTo>
                <a:cubicBezTo>
                  <a:pt x="136" y="0"/>
                  <a:pt x="175" y="39"/>
                  <a:pt x="175" y="8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0" name="Freeform 239">
            <a:extLst>
              <a:ext uri="{FF2B5EF4-FFF2-40B4-BE49-F238E27FC236}">
                <a16:creationId xmlns:a16="http://schemas.microsoft.com/office/drawing/2014/main" id="{B0E22A28-BBAE-B740-ACAB-8E8218612EA4}"/>
              </a:ext>
            </a:extLst>
          </p:cNvPr>
          <p:cNvSpPr/>
          <p:nvPr/>
        </p:nvSpPr>
        <p:spPr>
          <a:xfrm>
            <a:off x="4035490" y="7009578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175" y="87"/>
                </a:moveTo>
                <a:cubicBezTo>
                  <a:pt x="175" y="136"/>
                  <a:pt x="136" y="175"/>
                  <a:pt x="87" y="175"/>
                </a:cubicBezTo>
                <a:cubicBezTo>
                  <a:pt x="39" y="175"/>
                  <a:pt x="0" y="136"/>
                  <a:pt x="0" y="87"/>
                </a:cubicBezTo>
                <a:cubicBezTo>
                  <a:pt x="0" y="39"/>
                  <a:pt x="39" y="0"/>
                  <a:pt x="87" y="0"/>
                </a:cubicBezTo>
                <a:cubicBezTo>
                  <a:pt x="136" y="0"/>
                  <a:pt x="175" y="39"/>
                  <a:pt x="175" y="8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1" name="Freeform 240">
            <a:extLst>
              <a:ext uri="{FF2B5EF4-FFF2-40B4-BE49-F238E27FC236}">
                <a16:creationId xmlns:a16="http://schemas.microsoft.com/office/drawing/2014/main" id="{ABC9BD25-D585-FE46-97BA-143CCE890ECC}"/>
              </a:ext>
            </a:extLst>
          </p:cNvPr>
          <p:cNvSpPr/>
          <p:nvPr/>
        </p:nvSpPr>
        <p:spPr>
          <a:xfrm>
            <a:off x="4164370" y="6771618"/>
            <a:ext cx="2516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0" h="86">
                <a:moveTo>
                  <a:pt x="657" y="86"/>
                </a:moveTo>
                <a:lnTo>
                  <a:pt x="43" y="86"/>
                </a:lnTo>
                <a:cubicBezTo>
                  <a:pt x="19" y="86"/>
                  <a:pt x="0" y="67"/>
                  <a:pt x="0" y="43"/>
                </a:cubicBezTo>
                <a:cubicBezTo>
                  <a:pt x="0" y="19"/>
                  <a:pt x="19" y="0"/>
                  <a:pt x="43" y="0"/>
                </a:cubicBezTo>
                <a:lnTo>
                  <a:pt x="657" y="0"/>
                </a:lnTo>
                <a:cubicBezTo>
                  <a:pt x="681" y="0"/>
                  <a:pt x="700" y="19"/>
                  <a:pt x="700" y="43"/>
                </a:cubicBezTo>
                <a:cubicBezTo>
                  <a:pt x="700" y="67"/>
                  <a:pt x="681" y="86"/>
                  <a:pt x="657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2" name="Freeform 241">
            <a:extLst>
              <a:ext uri="{FF2B5EF4-FFF2-40B4-BE49-F238E27FC236}">
                <a16:creationId xmlns:a16="http://schemas.microsoft.com/office/drawing/2014/main" id="{318D411C-06A3-9D43-9F64-EE5FC6A5D74F}"/>
              </a:ext>
            </a:extLst>
          </p:cNvPr>
          <p:cNvSpPr/>
          <p:nvPr/>
        </p:nvSpPr>
        <p:spPr>
          <a:xfrm>
            <a:off x="4164370" y="6898698"/>
            <a:ext cx="2516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0" h="86">
                <a:moveTo>
                  <a:pt x="657" y="86"/>
                </a:moveTo>
                <a:lnTo>
                  <a:pt x="43" y="86"/>
                </a:lnTo>
                <a:cubicBezTo>
                  <a:pt x="19" y="86"/>
                  <a:pt x="0" y="67"/>
                  <a:pt x="0" y="43"/>
                </a:cubicBezTo>
                <a:cubicBezTo>
                  <a:pt x="0" y="20"/>
                  <a:pt x="19" y="0"/>
                  <a:pt x="43" y="0"/>
                </a:cubicBezTo>
                <a:lnTo>
                  <a:pt x="657" y="0"/>
                </a:lnTo>
                <a:cubicBezTo>
                  <a:pt x="681" y="0"/>
                  <a:pt x="700" y="20"/>
                  <a:pt x="700" y="43"/>
                </a:cubicBezTo>
                <a:cubicBezTo>
                  <a:pt x="700" y="67"/>
                  <a:pt x="681" y="86"/>
                  <a:pt x="657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3" name="Freeform 242">
            <a:extLst>
              <a:ext uri="{FF2B5EF4-FFF2-40B4-BE49-F238E27FC236}">
                <a16:creationId xmlns:a16="http://schemas.microsoft.com/office/drawing/2014/main" id="{F6A1B1EA-B2CC-924D-A8C2-9F6E97D31588}"/>
              </a:ext>
            </a:extLst>
          </p:cNvPr>
          <p:cNvSpPr/>
          <p:nvPr/>
        </p:nvSpPr>
        <p:spPr>
          <a:xfrm>
            <a:off x="4164370" y="7025418"/>
            <a:ext cx="2516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0" h="86">
                <a:moveTo>
                  <a:pt x="657" y="86"/>
                </a:moveTo>
                <a:lnTo>
                  <a:pt x="43" y="86"/>
                </a:lnTo>
                <a:cubicBezTo>
                  <a:pt x="19" y="86"/>
                  <a:pt x="0" y="67"/>
                  <a:pt x="0" y="43"/>
                </a:cubicBezTo>
                <a:cubicBezTo>
                  <a:pt x="0" y="19"/>
                  <a:pt x="19" y="0"/>
                  <a:pt x="43" y="0"/>
                </a:cubicBezTo>
                <a:lnTo>
                  <a:pt x="657" y="0"/>
                </a:lnTo>
                <a:cubicBezTo>
                  <a:pt x="681" y="0"/>
                  <a:pt x="700" y="19"/>
                  <a:pt x="700" y="43"/>
                </a:cubicBezTo>
                <a:cubicBezTo>
                  <a:pt x="700" y="67"/>
                  <a:pt x="681" y="86"/>
                  <a:pt x="657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4" name="Freeform 243">
            <a:extLst>
              <a:ext uri="{FF2B5EF4-FFF2-40B4-BE49-F238E27FC236}">
                <a16:creationId xmlns:a16="http://schemas.microsoft.com/office/drawing/2014/main" id="{423B1D98-1F4D-C248-9284-51FA5F1B1D55}"/>
              </a:ext>
            </a:extLst>
          </p:cNvPr>
          <p:cNvSpPr/>
          <p:nvPr/>
        </p:nvSpPr>
        <p:spPr>
          <a:xfrm>
            <a:off x="5501770" y="6678018"/>
            <a:ext cx="30600" cy="86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42">
                <a:moveTo>
                  <a:pt x="43" y="242"/>
                </a:moveTo>
                <a:cubicBezTo>
                  <a:pt x="67" y="242"/>
                  <a:pt x="86" y="223"/>
                  <a:pt x="86" y="199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lnTo>
                  <a:pt x="0" y="199"/>
                </a:lnTo>
                <a:cubicBezTo>
                  <a:pt x="0" y="223"/>
                  <a:pt x="19" y="242"/>
                  <a:pt x="43" y="2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5" name="Freeform 244">
            <a:extLst>
              <a:ext uri="{FF2B5EF4-FFF2-40B4-BE49-F238E27FC236}">
                <a16:creationId xmlns:a16="http://schemas.microsoft.com/office/drawing/2014/main" id="{A915D4CB-15F0-D040-AAB1-3BDA40A0798B}"/>
              </a:ext>
            </a:extLst>
          </p:cNvPr>
          <p:cNvSpPr/>
          <p:nvPr/>
        </p:nvSpPr>
        <p:spPr>
          <a:xfrm>
            <a:off x="5501770" y="6847578"/>
            <a:ext cx="199440" cy="19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5" h="546">
                <a:moveTo>
                  <a:pt x="513" y="460"/>
                </a:moveTo>
                <a:lnTo>
                  <a:pt x="86" y="460"/>
                </a:ln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lnTo>
                  <a:pt x="0" y="503"/>
                </a:lnTo>
                <a:cubicBezTo>
                  <a:pt x="0" y="526"/>
                  <a:pt x="19" y="546"/>
                  <a:pt x="43" y="546"/>
                </a:cubicBezTo>
                <a:lnTo>
                  <a:pt x="513" y="546"/>
                </a:lnTo>
                <a:cubicBezTo>
                  <a:pt x="536" y="546"/>
                  <a:pt x="555" y="526"/>
                  <a:pt x="555" y="503"/>
                </a:cubicBezTo>
                <a:cubicBezTo>
                  <a:pt x="555" y="479"/>
                  <a:pt x="536" y="460"/>
                  <a:pt x="513" y="4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6" name="Freeform 245">
            <a:extLst>
              <a:ext uri="{FF2B5EF4-FFF2-40B4-BE49-F238E27FC236}">
                <a16:creationId xmlns:a16="http://schemas.microsoft.com/office/drawing/2014/main" id="{AA73BB49-A244-E943-8B34-B752FB77A5E6}"/>
              </a:ext>
            </a:extLst>
          </p:cNvPr>
          <p:cNvSpPr/>
          <p:nvPr/>
        </p:nvSpPr>
        <p:spPr>
          <a:xfrm>
            <a:off x="5781490" y="7013178"/>
            <a:ext cx="8568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9" h="86">
                <a:moveTo>
                  <a:pt x="196" y="0"/>
                </a:move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6"/>
                  <a:pt x="43" y="86"/>
                </a:cubicBezTo>
                <a:lnTo>
                  <a:pt x="196" y="86"/>
                </a:lnTo>
                <a:cubicBezTo>
                  <a:pt x="220" y="86"/>
                  <a:pt x="239" y="66"/>
                  <a:pt x="239" y="43"/>
                </a:cubicBezTo>
                <a:cubicBezTo>
                  <a:pt x="239" y="19"/>
                  <a:pt x="220" y="0"/>
                  <a:pt x="19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7" name="Freeform 246">
            <a:extLst>
              <a:ext uri="{FF2B5EF4-FFF2-40B4-BE49-F238E27FC236}">
                <a16:creationId xmlns:a16="http://schemas.microsoft.com/office/drawing/2014/main" id="{436FA4CB-79D3-6B4B-ACC1-73040C03E6A1}"/>
              </a:ext>
            </a:extLst>
          </p:cNvPr>
          <p:cNvSpPr/>
          <p:nvPr/>
        </p:nvSpPr>
        <p:spPr>
          <a:xfrm>
            <a:off x="5390530" y="6789978"/>
            <a:ext cx="365760" cy="36539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7" h="1016">
                <a:moveTo>
                  <a:pt x="974" y="0"/>
                </a:moveTo>
                <a:cubicBezTo>
                  <a:pt x="969" y="0"/>
                  <a:pt x="965" y="0"/>
                  <a:pt x="960" y="2"/>
                </a:cubicBezTo>
                <a:lnTo>
                  <a:pt x="43" y="2"/>
                </a:lnTo>
                <a:cubicBezTo>
                  <a:pt x="20" y="2"/>
                  <a:pt x="0" y="21"/>
                  <a:pt x="0" y="45"/>
                </a:cubicBezTo>
                <a:cubicBezTo>
                  <a:pt x="0" y="69"/>
                  <a:pt x="20" y="88"/>
                  <a:pt x="43" y="88"/>
                </a:cubicBezTo>
                <a:lnTo>
                  <a:pt x="931" y="88"/>
                </a:lnTo>
                <a:lnTo>
                  <a:pt x="931" y="973"/>
                </a:lnTo>
                <a:cubicBezTo>
                  <a:pt x="931" y="997"/>
                  <a:pt x="950" y="1016"/>
                  <a:pt x="974" y="1016"/>
                </a:cubicBezTo>
                <a:cubicBezTo>
                  <a:pt x="998" y="1016"/>
                  <a:pt x="1017" y="997"/>
                  <a:pt x="1017" y="973"/>
                </a:cubicBezTo>
                <a:lnTo>
                  <a:pt x="1017" y="43"/>
                </a:lnTo>
                <a:cubicBezTo>
                  <a:pt x="1017" y="19"/>
                  <a:pt x="998" y="0"/>
                  <a:pt x="97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8" name="Freeform 247">
            <a:extLst>
              <a:ext uri="{FF2B5EF4-FFF2-40B4-BE49-F238E27FC236}">
                <a16:creationId xmlns:a16="http://schemas.microsoft.com/office/drawing/2014/main" id="{862825DD-761B-CD46-9A55-558E1217B329}"/>
              </a:ext>
            </a:extLst>
          </p:cNvPr>
          <p:cNvSpPr/>
          <p:nvPr/>
        </p:nvSpPr>
        <p:spPr>
          <a:xfrm>
            <a:off x="6088930" y="6754698"/>
            <a:ext cx="475920" cy="26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3" h="743">
                <a:moveTo>
                  <a:pt x="1322" y="215"/>
                </a:moveTo>
                <a:cubicBezTo>
                  <a:pt x="1322" y="212"/>
                  <a:pt x="1323" y="209"/>
                  <a:pt x="1323" y="206"/>
                </a:cubicBezTo>
                <a:cubicBezTo>
                  <a:pt x="1323" y="196"/>
                  <a:pt x="1320" y="187"/>
                  <a:pt x="1313" y="179"/>
                </a:cubicBezTo>
                <a:cubicBezTo>
                  <a:pt x="1312" y="178"/>
                  <a:pt x="1311" y="177"/>
                  <a:pt x="1310" y="176"/>
                </a:cubicBezTo>
                <a:lnTo>
                  <a:pt x="1148" y="13"/>
                </a:lnTo>
                <a:cubicBezTo>
                  <a:pt x="1131" y="-4"/>
                  <a:pt x="1104" y="-4"/>
                  <a:pt x="1087" y="13"/>
                </a:cubicBezTo>
                <a:cubicBezTo>
                  <a:pt x="1070" y="30"/>
                  <a:pt x="1070" y="57"/>
                  <a:pt x="1087" y="74"/>
                </a:cubicBezTo>
                <a:lnTo>
                  <a:pt x="1176" y="163"/>
                </a:lnTo>
                <a:lnTo>
                  <a:pt x="911" y="163"/>
                </a:lnTo>
                <a:lnTo>
                  <a:pt x="910" y="163"/>
                </a:lnTo>
                <a:lnTo>
                  <a:pt x="909" y="163"/>
                </a:lnTo>
                <a:cubicBezTo>
                  <a:pt x="908" y="163"/>
                  <a:pt x="908" y="163"/>
                  <a:pt x="907" y="163"/>
                </a:cubicBezTo>
                <a:cubicBezTo>
                  <a:pt x="906" y="163"/>
                  <a:pt x="905" y="163"/>
                  <a:pt x="905" y="163"/>
                </a:cubicBezTo>
                <a:cubicBezTo>
                  <a:pt x="904" y="163"/>
                  <a:pt x="903" y="163"/>
                  <a:pt x="902" y="163"/>
                </a:cubicBezTo>
                <a:lnTo>
                  <a:pt x="901" y="164"/>
                </a:lnTo>
                <a:cubicBezTo>
                  <a:pt x="900" y="164"/>
                  <a:pt x="899" y="164"/>
                  <a:pt x="898" y="164"/>
                </a:cubicBezTo>
                <a:cubicBezTo>
                  <a:pt x="898" y="164"/>
                  <a:pt x="897" y="165"/>
                  <a:pt x="896" y="165"/>
                </a:cubicBezTo>
                <a:cubicBezTo>
                  <a:pt x="896" y="165"/>
                  <a:pt x="895" y="165"/>
                  <a:pt x="894" y="166"/>
                </a:cubicBezTo>
                <a:cubicBezTo>
                  <a:pt x="894" y="166"/>
                  <a:pt x="893" y="166"/>
                  <a:pt x="892" y="166"/>
                </a:cubicBezTo>
                <a:cubicBezTo>
                  <a:pt x="892" y="167"/>
                  <a:pt x="891" y="167"/>
                  <a:pt x="891" y="167"/>
                </a:cubicBezTo>
                <a:cubicBezTo>
                  <a:pt x="890" y="168"/>
                  <a:pt x="889" y="168"/>
                  <a:pt x="888" y="169"/>
                </a:cubicBezTo>
                <a:lnTo>
                  <a:pt x="887" y="170"/>
                </a:lnTo>
                <a:cubicBezTo>
                  <a:pt x="886" y="170"/>
                  <a:pt x="886" y="171"/>
                  <a:pt x="885" y="171"/>
                </a:cubicBezTo>
                <a:lnTo>
                  <a:pt x="884" y="172"/>
                </a:lnTo>
                <a:lnTo>
                  <a:pt x="274" y="657"/>
                </a:lnTo>
                <a:lnTo>
                  <a:pt x="43" y="657"/>
                </a:lnTo>
                <a:cubicBezTo>
                  <a:pt x="19" y="657"/>
                  <a:pt x="0" y="676"/>
                  <a:pt x="0" y="700"/>
                </a:cubicBezTo>
                <a:cubicBezTo>
                  <a:pt x="0" y="724"/>
                  <a:pt x="19" y="743"/>
                  <a:pt x="43" y="743"/>
                </a:cubicBezTo>
                <a:lnTo>
                  <a:pt x="289" y="743"/>
                </a:lnTo>
                <a:cubicBezTo>
                  <a:pt x="290" y="743"/>
                  <a:pt x="291" y="743"/>
                  <a:pt x="293" y="743"/>
                </a:cubicBezTo>
                <a:lnTo>
                  <a:pt x="294" y="743"/>
                </a:lnTo>
                <a:cubicBezTo>
                  <a:pt x="295" y="743"/>
                  <a:pt x="296" y="742"/>
                  <a:pt x="297" y="742"/>
                </a:cubicBezTo>
                <a:lnTo>
                  <a:pt x="298" y="742"/>
                </a:lnTo>
                <a:cubicBezTo>
                  <a:pt x="299" y="742"/>
                  <a:pt x="300" y="742"/>
                  <a:pt x="301" y="741"/>
                </a:cubicBezTo>
                <a:lnTo>
                  <a:pt x="302" y="741"/>
                </a:lnTo>
                <a:cubicBezTo>
                  <a:pt x="303" y="741"/>
                  <a:pt x="304" y="740"/>
                  <a:pt x="304" y="740"/>
                </a:cubicBezTo>
                <a:cubicBezTo>
                  <a:pt x="305" y="740"/>
                  <a:pt x="305" y="740"/>
                  <a:pt x="306" y="740"/>
                </a:cubicBezTo>
                <a:cubicBezTo>
                  <a:pt x="307" y="739"/>
                  <a:pt x="308" y="739"/>
                  <a:pt x="309" y="738"/>
                </a:cubicBezTo>
                <a:cubicBezTo>
                  <a:pt x="310" y="737"/>
                  <a:pt x="311" y="737"/>
                  <a:pt x="313" y="736"/>
                </a:cubicBezTo>
                <a:cubicBezTo>
                  <a:pt x="313" y="736"/>
                  <a:pt x="313" y="735"/>
                  <a:pt x="314" y="735"/>
                </a:cubicBezTo>
                <a:lnTo>
                  <a:pt x="315" y="734"/>
                </a:lnTo>
                <a:lnTo>
                  <a:pt x="926" y="249"/>
                </a:lnTo>
                <a:lnTo>
                  <a:pt x="1176" y="249"/>
                </a:lnTo>
                <a:lnTo>
                  <a:pt x="1087" y="338"/>
                </a:lnTo>
                <a:cubicBezTo>
                  <a:pt x="1070" y="355"/>
                  <a:pt x="1070" y="382"/>
                  <a:pt x="1087" y="399"/>
                </a:cubicBezTo>
                <a:cubicBezTo>
                  <a:pt x="1095" y="407"/>
                  <a:pt x="1106" y="411"/>
                  <a:pt x="1117" y="411"/>
                </a:cubicBezTo>
                <a:cubicBezTo>
                  <a:pt x="1128" y="411"/>
                  <a:pt x="1139" y="407"/>
                  <a:pt x="1148" y="399"/>
                </a:cubicBezTo>
                <a:lnTo>
                  <a:pt x="1310" y="236"/>
                </a:lnTo>
                <a:cubicBezTo>
                  <a:pt x="1311" y="236"/>
                  <a:pt x="1311" y="235"/>
                  <a:pt x="1312" y="235"/>
                </a:cubicBezTo>
                <a:cubicBezTo>
                  <a:pt x="1312" y="234"/>
                  <a:pt x="1312" y="234"/>
                  <a:pt x="1313" y="233"/>
                </a:cubicBezTo>
                <a:cubicBezTo>
                  <a:pt x="1313" y="233"/>
                  <a:pt x="1314" y="232"/>
                  <a:pt x="1315" y="231"/>
                </a:cubicBezTo>
                <a:cubicBezTo>
                  <a:pt x="1315" y="230"/>
                  <a:pt x="1315" y="230"/>
                  <a:pt x="1315" y="230"/>
                </a:cubicBezTo>
                <a:cubicBezTo>
                  <a:pt x="1316" y="229"/>
                  <a:pt x="1317" y="228"/>
                  <a:pt x="1317" y="227"/>
                </a:cubicBezTo>
                <a:lnTo>
                  <a:pt x="1317" y="226"/>
                </a:lnTo>
                <a:cubicBezTo>
                  <a:pt x="1318" y="226"/>
                  <a:pt x="1319" y="224"/>
                  <a:pt x="1319" y="223"/>
                </a:cubicBezTo>
                <a:cubicBezTo>
                  <a:pt x="1320" y="222"/>
                  <a:pt x="1320" y="221"/>
                  <a:pt x="1320" y="219"/>
                </a:cubicBezTo>
                <a:cubicBezTo>
                  <a:pt x="1321" y="219"/>
                  <a:pt x="1321" y="219"/>
                  <a:pt x="1321" y="219"/>
                </a:cubicBezTo>
                <a:cubicBezTo>
                  <a:pt x="1321" y="218"/>
                  <a:pt x="1322" y="216"/>
                  <a:pt x="1322" y="21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9" name="Freeform 248">
            <a:extLst>
              <a:ext uri="{FF2B5EF4-FFF2-40B4-BE49-F238E27FC236}">
                <a16:creationId xmlns:a16="http://schemas.microsoft.com/office/drawing/2014/main" id="{D1083067-24CC-C741-8AC8-B731CD8C7E3D}"/>
              </a:ext>
            </a:extLst>
          </p:cNvPr>
          <p:cNvSpPr/>
          <p:nvPr/>
        </p:nvSpPr>
        <p:spPr>
          <a:xfrm>
            <a:off x="6323650" y="6928578"/>
            <a:ext cx="240120" cy="15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8" h="422">
                <a:moveTo>
                  <a:pt x="660" y="241"/>
                </a:moveTo>
                <a:lnTo>
                  <a:pt x="661" y="240"/>
                </a:lnTo>
                <a:cubicBezTo>
                  <a:pt x="661" y="239"/>
                  <a:pt x="662" y="238"/>
                  <a:pt x="662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4" y="236"/>
                  <a:pt x="664" y="235"/>
                  <a:pt x="664" y="234"/>
                </a:cubicBezTo>
                <a:cubicBezTo>
                  <a:pt x="665" y="233"/>
                  <a:pt x="665" y="233"/>
                  <a:pt x="665" y="233"/>
                </a:cubicBezTo>
                <a:cubicBezTo>
                  <a:pt x="665" y="232"/>
                  <a:pt x="666" y="231"/>
                  <a:pt x="666" y="230"/>
                </a:cubicBezTo>
                <a:cubicBezTo>
                  <a:pt x="666" y="229"/>
                  <a:pt x="666" y="229"/>
                  <a:pt x="666" y="229"/>
                </a:cubicBezTo>
                <a:cubicBezTo>
                  <a:pt x="667" y="228"/>
                  <a:pt x="667" y="227"/>
                  <a:pt x="667" y="225"/>
                </a:cubicBezTo>
                <a:cubicBezTo>
                  <a:pt x="670" y="211"/>
                  <a:pt x="666" y="196"/>
                  <a:pt x="656" y="186"/>
                </a:cubicBezTo>
                <a:lnTo>
                  <a:pt x="493" y="23"/>
                </a:lnTo>
                <a:cubicBezTo>
                  <a:pt x="477" y="7"/>
                  <a:pt x="450" y="7"/>
                  <a:pt x="433" y="23"/>
                </a:cubicBezTo>
                <a:cubicBezTo>
                  <a:pt x="417" y="40"/>
                  <a:pt x="417" y="67"/>
                  <a:pt x="433" y="84"/>
                </a:cubicBezTo>
                <a:lnTo>
                  <a:pt x="521" y="173"/>
                </a:lnTo>
                <a:lnTo>
                  <a:pt x="275" y="173"/>
                </a:lnTo>
                <a:lnTo>
                  <a:pt x="70" y="10"/>
                </a:lnTo>
                <a:cubicBezTo>
                  <a:pt x="52" y="-5"/>
                  <a:pt x="24" y="-2"/>
                  <a:pt x="10" y="17"/>
                </a:cubicBezTo>
                <a:cubicBezTo>
                  <a:pt x="-5" y="36"/>
                  <a:pt x="-2" y="63"/>
                  <a:pt x="17" y="77"/>
                </a:cubicBezTo>
                <a:lnTo>
                  <a:pt x="234" y="249"/>
                </a:lnTo>
                <a:cubicBezTo>
                  <a:pt x="234" y="250"/>
                  <a:pt x="235" y="250"/>
                  <a:pt x="235" y="251"/>
                </a:cubicBezTo>
                <a:cubicBezTo>
                  <a:pt x="236" y="251"/>
                  <a:pt x="236" y="251"/>
                  <a:pt x="237" y="251"/>
                </a:cubicBezTo>
                <a:cubicBezTo>
                  <a:pt x="238" y="252"/>
                  <a:pt x="239" y="253"/>
                  <a:pt x="240" y="253"/>
                </a:cubicBezTo>
                <a:lnTo>
                  <a:pt x="240" y="254"/>
                </a:lnTo>
                <a:cubicBezTo>
                  <a:pt x="241" y="254"/>
                  <a:pt x="242" y="255"/>
                  <a:pt x="243" y="255"/>
                </a:cubicBezTo>
                <a:cubicBezTo>
                  <a:pt x="244" y="255"/>
                  <a:pt x="244" y="256"/>
                  <a:pt x="245" y="256"/>
                </a:cubicBezTo>
                <a:cubicBezTo>
                  <a:pt x="246" y="256"/>
                  <a:pt x="246" y="256"/>
                  <a:pt x="247" y="257"/>
                </a:cubicBezTo>
                <a:cubicBezTo>
                  <a:pt x="248" y="257"/>
                  <a:pt x="248" y="257"/>
                  <a:pt x="249" y="257"/>
                </a:cubicBezTo>
                <a:cubicBezTo>
                  <a:pt x="249" y="257"/>
                  <a:pt x="250" y="257"/>
                  <a:pt x="251" y="258"/>
                </a:cubicBezTo>
                <a:cubicBezTo>
                  <a:pt x="252" y="258"/>
                  <a:pt x="252" y="258"/>
                  <a:pt x="252" y="258"/>
                </a:cubicBezTo>
                <a:cubicBezTo>
                  <a:pt x="253" y="258"/>
                  <a:pt x="254" y="258"/>
                  <a:pt x="255" y="258"/>
                </a:cubicBezTo>
                <a:cubicBezTo>
                  <a:pt x="256" y="258"/>
                  <a:pt x="256" y="259"/>
                  <a:pt x="256" y="259"/>
                </a:cubicBezTo>
                <a:cubicBezTo>
                  <a:pt x="258" y="259"/>
                  <a:pt x="259" y="259"/>
                  <a:pt x="260" y="259"/>
                </a:cubicBezTo>
                <a:lnTo>
                  <a:pt x="521" y="259"/>
                </a:lnTo>
                <a:lnTo>
                  <a:pt x="433" y="348"/>
                </a:lnTo>
                <a:cubicBezTo>
                  <a:pt x="417" y="365"/>
                  <a:pt x="417" y="392"/>
                  <a:pt x="433" y="409"/>
                </a:cubicBezTo>
                <a:cubicBezTo>
                  <a:pt x="442" y="417"/>
                  <a:pt x="453" y="422"/>
                  <a:pt x="464" y="422"/>
                </a:cubicBezTo>
                <a:cubicBezTo>
                  <a:pt x="475" y="422"/>
                  <a:pt x="486" y="417"/>
                  <a:pt x="493" y="409"/>
                </a:cubicBezTo>
                <a:lnTo>
                  <a:pt x="656" y="247"/>
                </a:lnTo>
                <a:cubicBezTo>
                  <a:pt x="656" y="246"/>
                  <a:pt x="657" y="246"/>
                  <a:pt x="657" y="245"/>
                </a:cubicBezTo>
                <a:cubicBezTo>
                  <a:pt x="657" y="244"/>
                  <a:pt x="658" y="244"/>
                  <a:pt x="658" y="243"/>
                </a:cubicBezTo>
                <a:cubicBezTo>
                  <a:pt x="659" y="243"/>
                  <a:pt x="660" y="242"/>
                  <a:pt x="660" y="2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0" name="Freeform 249">
            <a:extLst>
              <a:ext uri="{FF2B5EF4-FFF2-40B4-BE49-F238E27FC236}">
                <a16:creationId xmlns:a16="http://schemas.microsoft.com/office/drawing/2014/main" id="{04F3ED47-0E5C-4A41-BAB6-4ED411046296}"/>
              </a:ext>
            </a:extLst>
          </p:cNvPr>
          <p:cNvSpPr/>
          <p:nvPr/>
        </p:nvSpPr>
        <p:spPr>
          <a:xfrm>
            <a:off x="6089290" y="6813377"/>
            <a:ext cx="197640" cy="92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0" h="259">
                <a:moveTo>
                  <a:pt x="43" y="86"/>
                </a:moveTo>
                <a:lnTo>
                  <a:pt x="274" y="86"/>
                </a:lnTo>
                <a:lnTo>
                  <a:pt x="481" y="250"/>
                </a:lnTo>
                <a:cubicBezTo>
                  <a:pt x="489" y="256"/>
                  <a:pt x="498" y="259"/>
                  <a:pt x="507" y="259"/>
                </a:cubicBezTo>
                <a:cubicBezTo>
                  <a:pt x="520" y="259"/>
                  <a:pt x="533" y="254"/>
                  <a:pt x="541" y="243"/>
                </a:cubicBezTo>
                <a:cubicBezTo>
                  <a:pt x="556" y="224"/>
                  <a:pt x="553" y="197"/>
                  <a:pt x="534" y="182"/>
                </a:cubicBezTo>
                <a:lnTo>
                  <a:pt x="315" y="9"/>
                </a:lnTo>
                <a:lnTo>
                  <a:pt x="314" y="9"/>
                </a:lnTo>
                <a:cubicBezTo>
                  <a:pt x="313" y="8"/>
                  <a:pt x="313" y="8"/>
                  <a:pt x="312" y="7"/>
                </a:cubicBezTo>
                <a:cubicBezTo>
                  <a:pt x="311" y="7"/>
                  <a:pt x="311" y="6"/>
                  <a:pt x="310" y="6"/>
                </a:cubicBezTo>
                <a:cubicBezTo>
                  <a:pt x="310" y="6"/>
                  <a:pt x="309" y="5"/>
                  <a:pt x="308" y="5"/>
                </a:cubicBezTo>
                <a:cubicBezTo>
                  <a:pt x="308" y="5"/>
                  <a:pt x="307" y="4"/>
                  <a:pt x="306" y="4"/>
                </a:cubicBezTo>
                <a:cubicBezTo>
                  <a:pt x="306" y="4"/>
                  <a:pt x="305" y="3"/>
                  <a:pt x="304" y="3"/>
                </a:cubicBezTo>
                <a:lnTo>
                  <a:pt x="303" y="3"/>
                </a:lnTo>
                <a:cubicBezTo>
                  <a:pt x="302" y="2"/>
                  <a:pt x="301" y="2"/>
                  <a:pt x="301" y="2"/>
                </a:cubicBezTo>
                <a:cubicBezTo>
                  <a:pt x="300" y="2"/>
                  <a:pt x="299" y="2"/>
                  <a:pt x="298" y="1"/>
                </a:cubicBezTo>
                <a:cubicBezTo>
                  <a:pt x="298" y="1"/>
                  <a:pt x="297" y="1"/>
                  <a:pt x="296" y="1"/>
                </a:cubicBezTo>
                <a:cubicBezTo>
                  <a:pt x="296" y="1"/>
                  <a:pt x="295" y="1"/>
                  <a:pt x="294" y="1"/>
                </a:cubicBezTo>
                <a:cubicBezTo>
                  <a:pt x="294" y="0"/>
                  <a:pt x="293" y="0"/>
                  <a:pt x="292" y="0"/>
                </a:cubicBezTo>
                <a:cubicBezTo>
                  <a:pt x="291" y="0"/>
                  <a:pt x="291" y="0"/>
                  <a:pt x="290" y="0"/>
                </a:cubicBezTo>
                <a:cubicBezTo>
                  <a:pt x="289" y="0"/>
                  <a:pt x="289" y="0"/>
                  <a:pt x="288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6"/>
                  <a:pt x="43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1" name="Freeform 250">
            <a:extLst>
              <a:ext uri="{FF2B5EF4-FFF2-40B4-BE49-F238E27FC236}">
                <a16:creationId xmlns:a16="http://schemas.microsoft.com/office/drawing/2014/main" id="{E25E3A77-1894-C14B-B0C6-1908522C7F48}"/>
              </a:ext>
            </a:extLst>
          </p:cNvPr>
          <p:cNvSpPr/>
          <p:nvPr/>
        </p:nvSpPr>
        <p:spPr>
          <a:xfrm>
            <a:off x="6847450" y="6739218"/>
            <a:ext cx="176400" cy="176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1" h="491">
                <a:moveTo>
                  <a:pt x="245" y="86"/>
                </a:moveTo>
                <a:cubicBezTo>
                  <a:pt x="157" y="86"/>
                  <a:pt x="86" y="157"/>
                  <a:pt x="86" y="245"/>
                </a:cubicBezTo>
                <a:cubicBezTo>
                  <a:pt x="86" y="333"/>
                  <a:pt x="157" y="405"/>
                  <a:pt x="245" y="405"/>
                </a:cubicBezTo>
                <a:cubicBezTo>
                  <a:pt x="333" y="405"/>
                  <a:pt x="405" y="333"/>
                  <a:pt x="405" y="245"/>
                </a:cubicBezTo>
                <a:cubicBezTo>
                  <a:pt x="405" y="157"/>
                  <a:pt x="333" y="86"/>
                  <a:pt x="245" y="86"/>
                </a:cubicBezTo>
                <a:close/>
                <a:moveTo>
                  <a:pt x="245" y="491"/>
                </a:moveTo>
                <a:cubicBezTo>
                  <a:pt x="110" y="491"/>
                  <a:pt x="0" y="381"/>
                  <a:pt x="0" y="245"/>
                </a:cubicBezTo>
                <a:cubicBezTo>
                  <a:pt x="0" y="110"/>
                  <a:pt x="110" y="0"/>
                  <a:pt x="245" y="0"/>
                </a:cubicBezTo>
                <a:cubicBezTo>
                  <a:pt x="381" y="0"/>
                  <a:pt x="491" y="110"/>
                  <a:pt x="491" y="245"/>
                </a:cubicBezTo>
                <a:cubicBezTo>
                  <a:pt x="491" y="381"/>
                  <a:pt x="381" y="491"/>
                  <a:pt x="245" y="49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2" name="Freeform 251">
            <a:extLst>
              <a:ext uri="{FF2B5EF4-FFF2-40B4-BE49-F238E27FC236}">
                <a16:creationId xmlns:a16="http://schemas.microsoft.com/office/drawing/2014/main" id="{CBD7E885-41B5-B443-BF1E-0042ED8995C1}"/>
              </a:ext>
            </a:extLst>
          </p:cNvPr>
          <p:cNvSpPr/>
          <p:nvPr/>
        </p:nvSpPr>
        <p:spPr>
          <a:xfrm>
            <a:off x="6786250" y="6932178"/>
            <a:ext cx="299160" cy="167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2" h="466">
                <a:moveTo>
                  <a:pt x="86" y="380"/>
                </a:moveTo>
                <a:lnTo>
                  <a:pt x="746" y="380"/>
                </a:lnTo>
                <a:cubicBezTo>
                  <a:pt x="745" y="334"/>
                  <a:pt x="745" y="286"/>
                  <a:pt x="745" y="250"/>
                </a:cubicBezTo>
                <a:cubicBezTo>
                  <a:pt x="745" y="220"/>
                  <a:pt x="730" y="191"/>
                  <a:pt x="706" y="174"/>
                </a:cubicBezTo>
                <a:cubicBezTo>
                  <a:pt x="625" y="117"/>
                  <a:pt x="522" y="86"/>
                  <a:pt x="415" y="86"/>
                </a:cubicBezTo>
                <a:cubicBezTo>
                  <a:pt x="310" y="86"/>
                  <a:pt x="207" y="117"/>
                  <a:pt x="127" y="173"/>
                </a:cubicBezTo>
                <a:cubicBezTo>
                  <a:pt x="102" y="191"/>
                  <a:pt x="86" y="220"/>
                  <a:pt x="86" y="251"/>
                </a:cubicBezTo>
                <a:close/>
                <a:moveTo>
                  <a:pt x="789" y="466"/>
                </a:moveTo>
                <a:lnTo>
                  <a:pt x="43" y="466"/>
                </a:lnTo>
                <a:cubicBezTo>
                  <a:pt x="20" y="466"/>
                  <a:pt x="0" y="447"/>
                  <a:pt x="0" y="423"/>
                </a:cubicBezTo>
                <a:lnTo>
                  <a:pt x="0" y="251"/>
                </a:lnTo>
                <a:cubicBezTo>
                  <a:pt x="0" y="191"/>
                  <a:pt x="29" y="136"/>
                  <a:pt x="78" y="102"/>
                </a:cubicBezTo>
                <a:cubicBezTo>
                  <a:pt x="172" y="36"/>
                  <a:pt x="292" y="0"/>
                  <a:pt x="415" y="0"/>
                </a:cubicBezTo>
                <a:cubicBezTo>
                  <a:pt x="540" y="0"/>
                  <a:pt x="660" y="37"/>
                  <a:pt x="755" y="104"/>
                </a:cubicBezTo>
                <a:cubicBezTo>
                  <a:pt x="802" y="137"/>
                  <a:pt x="831" y="191"/>
                  <a:pt x="831" y="250"/>
                </a:cubicBezTo>
                <a:cubicBezTo>
                  <a:pt x="831" y="298"/>
                  <a:pt x="832" y="367"/>
                  <a:pt x="832" y="423"/>
                </a:cubicBezTo>
                <a:cubicBezTo>
                  <a:pt x="832" y="447"/>
                  <a:pt x="812" y="466"/>
                  <a:pt x="789" y="4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3" name="Freeform 252">
            <a:extLst>
              <a:ext uri="{FF2B5EF4-FFF2-40B4-BE49-F238E27FC236}">
                <a16:creationId xmlns:a16="http://schemas.microsoft.com/office/drawing/2014/main" id="{407F8CF8-A54B-E84E-909E-0AFCCA9C34AA}"/>
              </a:ext>
            </a:extLst>
          </p:cNvPr>
          <p:cNvSpPr/>
          <p:nvPr/>
        </p:nvSpPr>
        <p:spPr>
          <a:xfrm>
            <a:off x="7051210" y="6770538"/>
            <a:ext cx="147600" cy="147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1" h="410">
                <a:moveTo>
                  <a:pt x="206" y="86"/>
                </a:moveTo>
                <a:cubicBezTo>
                  <a:pt x="140" y="86"/>
                  <a:pt x="86" y="139"/>
                  <a:pt x="86" y="205"/>
                </a:cubicBezTo>
                <a:cubicBezTo>
                  <a:pt x="86" y="271"/>
                  <a:pt x="140" y="324"/>
                  <a:pt x="206" y="324"/>
                </a:cubicBezTo>
                <a:cubicBezTo>
                  <a:pt x="271" y="324"/>
                  <a:pt x="325" y="271"/>
                  <a:pt x="325" y="205"/>
                </a:cubicBezTo>
                <a:cubicBezTo>
                  <a:pt x="325" y="139"/>
                  <a:pt x="271" y="86"/>
                  <a:pt x="206" y="86"/>
                </a:cubicBezTo>
                <a:close/>
                <a:moveTo>
                  <a:pt x="206" y="410"/>
                </a:moveTo>
                <a:cubicBezTo>
                  <a:pt x="92" y="410"/>
                  <a:pt x="0" y="318"/>
                  <a:pt x="0" y="205"/>
                </a:cubicBezTo>
                <a:cubicBezTo>
                  <a:pt x="0" y="92"/>
                  <a:pt x="92" y="0"/>
                  <a:pt x="206" y="0"/>
                </a:cubicBezTo>
                <a:cubicBezTo>
                  <a:pt x="319" y="0"/>
                  <a:pt x="411" y="92"/>
                  <a:pt x="411" y="205"/>
                </a:cubicBezTo>
                <a:cubicBezTo>
                  <a:pt x="411" y="318"/>
                  <a:pt x="319" y="410"/>
                  <a:pt x="206" y="4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4" name="Freeform 253">
            <a:extLst>
              <a:ext uri="{FF2B5EF4-FFF2-40B4-BE49-F238E27FC236}">
                <a16:creationId xmlns:a16="http://schemas.microsoft.com/office/drawing/2014/main" id="{137DF766-98C8-D245-A1E2-F0E27589B1AD}"/>
              </a:ext>
            </a:extLst>
          </p:cNvPr>
          <p:cNvSpPr/>
          <p:nvPr/>
        </p:nvSpPr>
        <p:spPr>
          <a:xfrm>
            <a:off x="7073170" y="6939738"/>
            <a:ext cx="189000" cy="152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26" h="424">
                <a:moveTo>
                  <a:pt x="483" y="424"/>
                </a:moveTo>
                <a:lnTo>
                  <a:pt x="154" y="424"/>
                </a:lnTo>
                <a:cubicBezTo>
                  <a:pt x="130" y="424"/>
                  <a:pt x="111" y="405"/>
                  <a:pt x="111" y="381"/>
                </a:cubicBezTo>
                <a:cubicBezTo>
                  <a:pt x="111" y="357"/>
                  <a:pt x="130" y="338"/>
                  <a:pt x="154" y="338"/>
                </a:cubicBezTo>
                <a:lnTo>
                  <a:pt x="440" y="338"/>
                </a:lnTo>
                <a:cubicBezTo>
                  <a:pt x="440" y="299"/>
                  <a:pt x="440" y="258"/>
                  <a:pt x="439" y="227"/>
                </a:cubicBezTo>
                <a:cubicBezTo>
                  <a:pt x="439" y="202"/>
                  <a:pt x="427" y="178"/>
                  <a:pt x="406" y="163"/>
                </a:cubicBezTo>
                <a:cubicBezTo>
                  <a:pt x="335" y="113"/>
                  <a:pt x="245" y="86"/>
                  <a:pt x="151" y="86"/>
                </a:cubicBezTo>
                <a:cubicBezTo>
                  <a:pt x="117" y="86"/>
                  <a:pt x="84" y="89"/>
                  <a:pt x="52" y="96"/>
                </a:cubicBezTo>
                <a:cubicBezTo>
                  <a:pt x="29" y="101"/>
                  <a:pt x="6" y="86"/>
                  <a:pt x="1" y="63"/>
                </a:cubicBezTo>
                <a:cubicBezTo>
                  <a:pt x="-4" y="39"/>
                  <a:pt x="11" y="17"/>
                  <a:pt x="35" y="12"/>
                </a:cubicBezTo>
                <a:cubicBezTo>
                  <a:pt x="72" y="4"/>
                  <a:pt x="111" y="0"/>
                  <a:pt x="151" y="0"/>
                </a:cubicBezTo>
                <a:cubicBezTo>
                  <a:pt x="262" y="0"/>
                  <a:pt x="371" y="33"/>
                  <a:pt x="456" y="93"/>
                </a:cubicBezTo>
                <a:cubicBezTo>
                  <a:pt x="499" y="123"/>
                  <a:pt x="525" y="173"/>
                  <a:pt x="525" y="227"/>
                </a:cubicBezTo>
                <a:cubicBezTo>
                  <a:pt x="526" y="269"/>
                  <a:pt x="526" y="331"/>
                  <a:pt x="526" y="381"/>
                </a:cubicBezTo>
                <a:cubicBezTo>
                  <a:pt x="526" y="405"/>
                  <a:pt x="507" y="424"/>
                  <a:pt x="483" y="4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5" name="Freeform 254">
            <a:extLst>
              <a:ext uri="{FF2B5EF4-FFF2-40B4-BE49-F238E27FC236}">
                <a16:creationId xmlns:a16="http://schemas.microsoft.com/office/drawing/2014/main" id="{04276EE0-060D-3749-8308-F7A97E603715}"/>
              </a:ext>
            </a:extLst>
          </p:cNvPr>
          <p:cNvSpPr/>
          <p:nvPr/>
        </p:nvSpPr>
        <p:spPr>
          <a:xfrm>
            <a:off x="6813250" y="5413699"/>
            <a:ext cx="477360" cy="32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7" h="907">
                <a:moveTo>
                  <a:pt x="1162" y="735"/>
                </a:moveTo>
                <a:cubicBezTo>
                  <a:pt x="1103" y="791"/>
                  <a:pt x="1016" y="821"/>
                  <a:pt x="912" y="821"/>
                </a:cubicBezTo>
                <a:lnTo>
                  <a:pt x="309" y="821"/>
                </a:lnTo>
                <a:cubicBezTo>
                  <a:pt x="218" y="821"/>
                  <a:pt x="146" y="786"/>
                  <a:pt x="110" y="722"/>
                </a:cubicBezTo>
                <a:cubicBezTo>
                  <a:pt x="78" y="667"/>
                  <a:pt x="79" y="597"/>
                  <a:pt x="112" y="541"/>
                </a:cubicBezTo>
                <a:cubicBezTo>
                  <a:pt x="131" y="508"/>
                  <a:pt x="161" y="480"/>
                  <a:pt x="198" y="461"/>
                </a:cubicBezTo>
                <a:cubicBezTo>
                  <a:pt x="241" y="439"/>
                  <a:pt x="293" y="428"/>
                  <a:pt x="352" y="428"/>
                </a:cubicBezTo>
                <a:cubicBezTo>
                  <a:pt x="353" y="428"/>
                  <a:pt x="354" y="428"/>
                  <a:pt x="355" y="428"/>
                </a:cubicBezTo>
                <a:cubicBezTo>
                  <a:pt x="388" y="428"/>
                  <a:pt x="418" y="434"/>
                  <a:pt x="446" y="447"/>
                </a:cubicBezTo>
                <a:cubicBezTo>
                  <a:pt x="459" y="452"/>
                  <a:pt x="473" y="451"/>
                  <a:pt x="485" y="445"/>
                </a:cubicBezTo>
                <a:cubicBezTo>
                  <a:pt x="497" y="438"/>
                  <a:pt x="505" y="426"/>
                  <a:pt x="506" y="412"/>
                </a:cubicBezTo>
                <a:cubicBezTo>
                  <a:pt x="519" y="298"/>
                  <a:pt x="616" y="213"/>
                  <a:pt x="730" y="213"/>
                </a:cubicBezTo>
                <a:cubicBezTo>
                  <a:pt x="803" y="213"/>
                  <a:pt x="872" y="248"/>
                  <a:pt x="914" y="308"/>
                </a:cubicBezTo>
                <a:cubicBezTo>
                  <a:pt x="924" y="321"/>
                  <a:pt x="941" y="328"/>
                  <a:pt x="957" y="325"/>
                </a:cubicBezTo>
                <a:cubicBezTo>
                  <a:pt x="972" y="322"/>
                  <a:pt x="985" y="321"/>
                  <a:pt x="998" y="321"/>
                </a:cubicBezTo>
                <a:cubicBezTo>
                  <a:pt x="1074" y="322"/>
                  <a:pt x="1137" y="348"/>
                  <a:pt x="1181" y="394"/>
                </a:cubicBezTo>
                <a:cubicBezTo>
                  <a:pt x="1220" y="436"/>
                  <a:pt x="1241" y="493"/>
                  <a:pt x="1241" y="553"/>
                </a:cubicBezTo>
                <a:cubicBezTo>
                  <a:pt x="1240" y="622"/>
                  <a:pt x="1212" y="687"/>
                  <a:pt x="1162" y="735"/>
                </a:cubicBezTo>
                <a:close/>
                <a:moveTo>
                  <a:pt x="225" y="218"/>
                </a:moveTo>
                <a:cubicBezTo>
                  <a:pt x="225" y="145"/>
                  <a:pt x="284" y="86"/>
                  <a:pt x="356" y="86"/>
                </a:cubicBezTo>
                <a:cubicBezTo>
                  <a:pt x="429" y="86"/>
                  <a:pt x="489" y="145"/>
                  <a:pt x="489" y="218"/>
                </a:cubicBezTo>
                <a:cubicBezTo>
                  <a:pt x="489" y="225"/>
                  <a:pt x="490" y="231"/>
                  <a:pt x="493" y="236"/>
                </a:cubicBezTo>
                <a:cubicBezTo>
                  <a:pt x="465" y="269"/>
                  <a:pt x="443" y="308"/>
                  <a:pt x="431" y="351"/>
                </a:cubicBezTo>
                <a:cubicBezTo>
                  <a:pt x="407" y="345"/>
                  <a:pt x="382" y="342"/>
                  <a:pt x="356" y="342"/>
                </a:cubicBezTo>
                <a:cubicBezTo>
                  <a:pt x="341" y="342"/>
                  <a:pt x="326" y="342"/>
                  <a:pt x="312" y="343"/>
                </a:cubicBezTo>
                <a:cubicBezTo>
                  <a:pt x="260" y="325"/>
                  <a:pt x="225" y="275"/>
                  <a:pt x="225" y="218"/>
                </a:cubicBezTo>
                <a:close/>
                <a:moveTo>
                  <a:pt x="1243" y="336"/>
                </a:moveTo>
                <a:cubicBezTo>
                  <a:pt x="1183" y="271"/>
                  <a:pt x="1099" y="237"/>
                  <a:pt x="999" y="235"/>
                </a:cubicBezTo>
                <a:cubicBezTo>
                  <a:pt x="989" y="235"/>
                  <a:pt x="979" y="235"/>
                  <a:pt x="968" y="237"/>
                </a:cubicBezTo>
                <a:cubicBezTo>
                  <a:pt x="909" y="167"/>
                  <a:pt x="822" y="127"/>
                  <a:pt x="730" y="127"/>
                </a:cubicBezTo>
                <a:cubicBezTo>
                  <a:pt x="672" y="127"/>
                  <a:pt x="617" y="143"/>
                  <a:pt x="570" y="171"/>
                </a:cubicBezTo>
                <a:cubicBezTo>
                  <a:pt x="548" y="73"/>
                  <a:pt x="461" y="0"/>
                  <a:pt x="356" y="0"/>
                </a:cubicBezTo>
                <a:cubicBezTo>
                  <a:pt x="237" y="0"/>
                  <a:pt x="138" y="98"/>
                  <a:pt x="138" y="218"/>
                </a:cubicBezTo>
                <a:cubicBezTo>
                  <a:pt x="138" y="275"/>
                  <a:pt x="160" y="328"/>
                  <a:pt x="197" y="368"/>
                </a:cubicBezTo>
                <a:cubicBezTo>
                  <a:pt x="184" y="373"/>
                  <a:pt x="171" y="378"/>
                  <a:pt x="159" y="385"/>
                </a:cubicBezTo>
                <a:cubicBezTo>
                  <a:pt x="107" y="411"/>
                  <a:pt x="65" y="450"/>
                  <a:pt x="38" y="497"/>
                </a:cubicBezTo>
                <a:cubicBezTo>
                  <a:pt x="-11" y="580"/>
                  <a:pt x="-12" y="683"/>
                  <a:pt x="35" y="765"/>
                </a:cubicBezTo>
                <a:cubicBezTo>
                  <a:pt x="87" y="855"/>
                  <a:pt x="187" y="907"/>
                  <a:pt x="309" y="907"/>
                </a:cubicBezTo>
                <a:lnTo>
                  <a:pt x="912" y="907"/>
                </a:lnTo>
                <a:cubicBezTo>
                  <a:pt x="1039" y="907"/>
                  <a:pt x="1146" y="869"/>
                  <a:pt x="1221" y="797"/>
                </a:cubicBezTo>
                <a:cubicBezTo>
                  <a:pt x="1288" y="733"/>
                  <a:pt x="1326" y="647"/>
                  <a:pt x="1327" y="554"/>
                </a:cubicBezTo>
                <a:cubicBezTo>
                  <a:pt x="1327" y="471"/>
                  <a:pt x="1298" y="394"/>
                  <a:pt x="1243" y="3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6" name="Freeform 255">
            <a:extLst>
              <a:ext uri="{FF2B5EF4-FFF2-40B4-BE49-F238E27FC236}">
                <a16:creationId xmlns:a16="http://schemas.microsoft.com/office/drawing/2014/main" id="{5D63DBA8-6EAB-1440-956C-8838CDA7426D}"/>
              </a:ext>
            </a:extLst>
          </p:cNvPr>
          <p:cNvSpPr/>
          <p:nvPr/>
        </p:nvSpPr>
        <p:spPr>
          <a:xfrm>
            <a:off x="6925930" y="5308578"/>
            <a:ext cx="30600" cy="71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" h="200">
                <a:moveTo>
                  <a:pt x="43" y="200"/>
                </a:moveTo>
                <a:cubicBezTo>
                  <a:pt x="67" y="200"/>
                  <a:pt x="86" y="181"/>
                  <a:pt x="86" y="157"/>
                </a:cubicBezTo>
                <a:lnTo>
                  <a:pt x="86" y="43"/>
                </a:lnTo>
                <a:cubicBezTo>
                  <a:pt x="86" y="19"/>
                  <a:pt x="67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lnTo>
                  <a:pt x="0" y="157"/>
                </a:lnTo>
                <a:cubicBezTo>
                  <a:pt x="0" y="181"/>
                  <a:pt x="19" y="200"/>
                  <a:pt x="43" y="20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7" name="Freeform 256">
            <a:extLst>
              <a:ext uri="{FF2B5EF4-FFF2-40B4-BE49-F238E27FC236}">
                <a16:creationId xmlns:a16="http://schemas.microsoft.com/office/drawing/2014/main" id="{295E4801-AB28-F943-9217-239BD9CFE19B}"/>
              </a:ext>
            </a:extLst>
          </p:cNvPr>
          <p:cNvSpPr/>
          <p:nvPr/>
        </p:nvSpPr>
        <p:spPr>
          <a:xfrm>
            <a:off x="7015570" y="5358258"/>
            <a:ext cx="59760" cy="60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7" h="168">
                <a:moveTo>
                  <a:pt x="43" y="168"/>
                </a:moveTo>
                <a:cubicBezTo>
                  <a:pt x="54" y="168"/>
                  <a:pt x="65" y="163"/>
                  <a:pt x="74" y="155"/>
                </a:cubicBezTo>
                <a:lnTo>
                  <a:pt x="155" y="74"/>
                </a:lnTo>
                <a:cubicBezTo>
                  <a:pt x="171" y="57"/>
                  <a:pt x="171" y="30"/>
                  <a:pt x="155" y="13"/>
                </a:cubicBezTo>
                <a:cubicBezTo>
                  <a:pt x="138" y="-4"/>
                  <a:pt x="111" y="-4"/>
                  <a:pt x="94" y="13"/>
                </a:cubicBezTo>
                <a:lnTo>
                  <a:pt x="13" y="94"/>
                </a:lnTo>
                <a:cubicBezTo>
                  <a:pt x="-4" y="111"/>
                  <a:pt x="-4" y="138"/>
                  <a:pt x="13" y="155"/>
                </a:cubicBezTo>
                <a:cubicBezTo>
                  <a:pt x="21" y="163"/>
                  <a:pt x="32" y="168"/>
                  <a:pt x="43" y="1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8" name="Freeform 257">
            <a:extLst>
              <a:ext uri="{FF2B5EF4-FFF2-40B4-BE49-F238E27FC236}">
                <a16:creationId xmlns:a16="http://schemas.microsoft.com/office/drawing/2014/main" id="{821635A3-F31A-2541-B23F-876D4C640359}"/>
              </a:ext>
            </a:extLst>
          </p:cNvPr>
          <p:cNvSpPr/>
          <p:nvPr/>
        </p:nvSpPr>
        <p:spPr>
          <a:xfrm>
            <a:off x="6758169" y="5476697"/>
            <a:ext cx="71640" cy="3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0" h="86">
                <a:moveTo>
                  <a:pt x="200" y="43"/>
                </a:moveTo>
                <a:cubicBezTo>
                  <a:pt x="200" y="19"/>
                  <a:pt x="181" y="0"/>
                  <a:pt x="157" y="0"/>
                </a:cubicBezTo>
                <a:lnTo>
                  <a:pt x="43" y="0"/>
                </a:lnTo>
                <a:cubicBezTo>
                  <a:pt x="19" y="0"/>
                  <a:pt x="0" y="19"/>
                  <a:pt x="0" y="43"/>
                </a:cubicBezTo>
                <a:cubicBezTo>
                  <a:pt x="0" y="67"/>
                  <a:pt x="19" y="86"/>
                  <a:pt x="43" y="86"/>
                </a:cubicBezTo>
                <a:lnTo>
                  <a:pt x="157" y="86"/>
                </a:lnTo>
                <a:cubicBezTo>
                  <a:pt x="181" y="86"/>
                  <a:pt x="200" y="67"/>
                  <a:pt x="200" y="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9" name="Freeform 258">
            <a:extLst>
              <a:ext uri="{FF2B5EF4-FFF2-40B4-BE49-F238E27FC236}">
                <a16:creationId xmlns:a16="http://schemas.microsoft.com/office/drawing/2014/main" id="{68393B60-7FAF-B14B-89DA-791DC9FE97AD}"/>
              </a:ext>
            </a:extLst>
          </p:cNvPr>
          <p:cNvSpPr/>
          <p:nvPr/>
        </p:nvSpPr>
        <p:spPr>
          <a:xfrm>
            <a:off x="6807130" y="5358258"/>
            <a:ext cx="59760" cy="5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7" h="167">
                <a:moveTo>
                  <a:pt x="94" y="155"/>
                </a:moveTo>
                <a:cubicBezTo>
                  <a:pt x="103" y="163"/>
                  <a:pt x="114" y="167"/>
                  <a:pt x="125" y="167"/>
                </a:cubicBezTo>
                <a:cubicBezTo>
                  <a:pt x="136" y="167"/>
                  <a:pt x="147" y="163"/>
                  <a:pt x="155" y="155"/>
                </a:cubicBezTo>
                <a:cubicBezTo>
                  <a:pt x="172" y="138"/>
                  <a:pt x="172" y="111"/>
                  <a:pt x="155" y="94"/>
                </a:cubicBezTo>
                <a:lnTo>
                  <a:pt x="74" y="13"/>
                </a:lnTo>
                <a:cubicBezTo>
                  <a:pt x="57" y="-4"/>
                  <a:pt x="30" y="-4"/>
                  <a:pt x="13" y="13"/>
                </a:cubicBezTo>
                <a:cubicBezTo>
                  <a:pt x="-4" y="30"/>
                  <a:pt x="-4" y="57"/>
                  <a:pt x="13" y="7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5" name="TextBox 264">
            <a:extLst>
              <a:ext uri="{FF2B5EF4-FFF2-40B4-BE49-F238E27FC236}">
                <a16:creationId xmlns:a16="http://schemas.microsoft.com/office/drawing/2014/main" id="{CA25621F-F960-3F45-924A-AFD39A41AD90}"/>
              </a:ext>
            </a:extLst>
          </p:cNvPr>
          <p:cNvSpPr txBox="1"/>
          <p:nvPr/>
        </p:nvSpPr>
        <p:spPr>
          <a:xfrm rot="16200000">
            <a:off x="6033477" y="3472286"/>
            <a:ext cx="591059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pc="600" dirty="0">
                <a:latin typeface="Funnel Display" pitchFamily="2" charset="0"/>
              </a:rPr>
              <a:t>ESSENTIAL ICONS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" name="TextBox 1029">
            <a:extLst>
              <a:ext uri="{FF2B5EF4-FFF2-40B4-BE49-F238E27FC236}">
                <a16:creationId xmlns:a16="http://schemas.microsoft.com/office/drawing/2014/main" id="{20A6CE15-C88A-914F-A14D-AF96A5A46ABB}"/>
              </a:ext>
            </a:extLst>
          </p:cNvPr>
          <p:cNvSpPr txBox="1"/>
          <p:nvPr/>
        </p:nvSpPr>
        <p:spPr>
          <a:xfrm rot="16200000">
            <a:off x="5763376" y="3425894"/>
            <a:ext cx="645080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pc="600" dirty="0">
                <a:latin typeface="Funnel Display" pitchFamily="2" charset="0"/>
              </a:rPr>
              <a:t>ECOMMERCE ICONS</a:t>
            </a:r>
          </a:p>
        </p:txBody>
      </p:sp>
      <p:sp>
        <p:nvSpPr>
          <p:cNvPr id="838" name="Freeform 837">
            <a:extLst>
              <a:ext uri="{FF2B5EF4-FFF2-40B4-BE49-F238E27FC236}">
                <a16:creationId xmlns:a16="http://schemas.microsoft.com/office/drawing/2014/main" id="{1B8F032E-2EFD-F34E-A235-70606795A0CB}"/>
              </a:ext>
            </a:extLst>
          </p:cNvPr>
          <p:cNvSpPr/>
          <p:nvPr/>
        </p:nvSpPr>
        <p:spPr>
          <a:xfrm>
            <a:off x="3350114" y="3236417"/>
            <a:ext cx="370439" cy="37043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030">
                <a:moveTo>
                  <a:pt x="836" y="906"/>
                </a:moveTo>
                <a:cubicBezTo>
                  <a:pt x="836" y="944"/>
                  <a:pt x="805" y="975"/>
                  <a:pt x="767" y="975"/>
                </a:cubicBezTo>
                <a:cubicBezTo>
                  <a:pt x="729" y="975"/>
                  <a:pt x="699" y="944"/>
                  <a:pt x="699" y="906"/>
                </a:cubicBezTo>
                <a:cubicBezTo>
                  <a:pt x="699" y="868"/>
                  <a:pt x="729" y="837"/>
                  <a:pt x="767" y="837"/>
                </a:cubicBezTo>
                <a:cubicBezTo>
                  <a:pt x="805" y="837"/>
                  <a:pt x="836" y="868"/>
                  <a:pt x="836" y="906"/>
                </a:cubicBezTo>
                <a:close/>
                <a:moveTo>
                  <a:pt x="405" y="906"/>
                </a:moveTo>
                <a:cubicBezTo>
                  <a:pt x="405" y="944"/>
                  <a:pt x="374" y="975"/>
                  <a:pt x="336" y="975"/>
                </a:cubicBezTo>
                <a:cubicBezTo>
                  <a:pt x="298" y="975"/>
                  <a:pt x="267" y="944"/>
                  <a:pt x="267" y="906"/>
                </a:cubicBezTo>
                <a:cubicBezTo>
                  <a:pt x="267" y="868"/>
                  <a:pt x="298" y="837"/>
                  <a:pt x="336" y="837"/>
                </a:cubicBezTo>
                <a:cubicBezTo>
                  <a:pt x="374" y="837"/>
                  <a:pt x="405" y="868"/>
                  <a:pt x="405" y="906"/>
                </a:cubicBezTo>
                <a:close/>
                <a:moveTo>
                  <a:pt x="1030" y="126"/>
                </a:moveTo>
                <a:lnTo>
                  <a:pt x="1030" y="125"/>
                </a:lnTo>
                <a:cubicBezTo>
                  <a:pt x="1030" y="124"/>
                  <a:pt x="1030" y="124"/>
                  <a:pt x="1030" y="123"/>
                </a:cubicBezTo>
                <a:lnTo>
                  <a:pt x="1030" y="122"/>
                </a:lnTo>
                <a:lnTo>
                  <a:pt x="1030" y="121"/>
                </a:lnTo>
                <a:cubicBezTo>
                  <a:pt x="1030" y="120"/>
                  <a:pt x="1030" y="120"/>
                  <a:pt x="1030" y="119"/>
                </a:cubicBezTo>
                <a:lnTo>
                  <a:pt x="1030" y="118"/>
                </a:lnTo>
                <a:cubicBezTo>
                  <a:pt x="1029" y="118"/>
                  <a:pt x="1029" y="117"/>
                  <a:pt x="1029" y="117"/>
                </a:cubicBezTo>
                <a:cubicBezTo>
                  <a:pt x="1029" y="116"/>
                  <a:pt x="1029" y="116"/>
                  <a:pt x="1029" y="115"/>
                </a:cubicBezTo>
                <a:cubicBezTo>
                  <a:pt x="1029" y="115"/>
                  <a:pt x="1029" y="114"/>
                  <a:pt x="1028" y="114"/>
                </a:cubicBezTo>
                <a:lnTo>
                  <a:pt x="1028" y="113"/>
                </a:lnTo>
                <a:cubicBezTo>
                  <a:pt x="1028" y="112"/>
                  <a:pt x="1028" y="112"/>
                  <a:pt x="1028" y="111"/>
                </a:cubicBezTo>
                <a:cubicBezTo>
                  <a:pt x="1027" y="111"/>
                  <a:pt x="1027" y="111"/>
                  <a:pt x="1027" y="110"/>
                </a:cubicBezTo>
                <a:lnTo>
                  <a:pt x="1026" y="109"/>
                </a:lnTo>
                <a:lnTo>
                  <a:pt x="1026" y="108"/>
                </a:lnTo>
                <a:cubicBezTo>
                  <a:pt x="1025" y="108"/>
                  <a:pt x="1025" y="107"/>
                  <a:pt x="1025" y="107"/>
                </a:cubicBezTo>
                <a:lnTo>
                  <a:pt x="1024" y="106"/>
                </a:lnTo>
                <a:cubicBezTo>
                  <a:pt x="1024" y="106"/>
                  <a:pt x="1024" y="105"/>
                  <a:pt x="1023" y="105"/>
                </a:cubicBezTo>
                <a:cubicBezTo>
                  <a:pt x="1023" y="104"/>
                  <a:pt x="1023" y="104"/>
                  <a:pt x="1022" y="104"/>
                </a:cubicBezTo>
                <a:cubicBezTo>
                  <a:pt x="1022" y="104"/>
                  <a:pt x="1022" y="103"/>
                  <a:pt x="1021" y="103"/>
                </a:cubicBezTo>
                <a:cubicBezTo>
                  <a:pt x="1021" y="103"/>
                  <a:pt x="1021" y="102"/>
                  <a:pt x="1020" y="102"/>
                </a:cubicBezTo>
                <a:lnTo>
                  <a:pt x="1019" y="101"/>
                </a:lnTo>
                <a:lnTo>
                  <a:pt x="1018" y="100"/>
                </a:lnTo>
                <a:lnTo>
                  <a:pt x="1017" y="100"/>
                </a:lnTo>
                <a:lnTo>
                  <a:pt x="1016" y="99"/>
                </a:lnTo>
                <a:cubicBezTo>
                  <a:pt x="1016" y="99"/>
                  <a:pt x="1015" y="99"/>
                  <a:pt x="1015" y="98"/>
                </a:cubicBezTo>
                <a:lnTo>
                  <a:pt x="1014" y="98"/>
                </a:lnTo>
                <a:cubicBezTo>
                  <a:pt x="1013" y="98"/>
                  <a:pt x="1013" y="97"/>
                  <a:pt x="1012" y="97"/>
                </a:cubicBezTo>
                <a:lnTo>
                  <a:pt x="1011" y="97"/>
                </a:lnTo>
                <a:lnTo>
                  <a:pt x="1010" y="96"/>
                </a:lnTo>
                <a:cubicBezTo>
                  <a:pt x="1009" y="96"/>
                  <a:pt x="1009" y="96"/>
                  <a:pt x="1009" y="96"/>
                </a:cubicBezTo>
                <a:lnTo>
                  <a:pt x="1008" y="96"/>
                </a:lnTo>
                <a:lnTo>
                  <a:pt x="1007" y="96"/>
                </a:lnTo>
                <a:cubicBezTo>
                  <a:pt x="1006" y="96"/>
                  <a:pt x="1006" y="96"/>
                  <a:pt x="1006" y="96"/>
                </a:cubicBezTo>
                <a:cubicBezTo>
                  <a:pt x="1005" y="95"/>
                  <a:pt x="1005" y="95"/>
                  <a:pt x="1004" y="95"/>
                </a:cubicBezTo>
                <a:lnTo>
                  <a:pt x="1003" y="95"/>
                </a:lnTo>
                <a:lnTo>
                  <a:pt x="1002" y="95"/>
                </a:lnTo>
                <a:lnTo>
                  <a:pt x="273" y="95"/>
                </a:lnTo>
                <a:cubicBezTo>
                  <a:pt x="258" y="95"/>
                  <a:pt x="245" y="108"/>
                  <a:pt x="245" y="123"/>
                </a:cubicBezTo>
                <a:cubicBezTo>
                  <a:pt x="245" y="138"/>
                  <a:pt x="258" y="151"/>
                  <a:pt x="273" y="151"/>
                </a:cubicBezTo>
                <a:lnTo>
                  <a:pt x="967" y="151"/>
                </a:lnTo>
                <a:lnTo>
                  <a:pt x="862" y="589"/>
                </a:lnTo>
                <a:lnTo>
                  <a:pt x="263" y="589"/>
                </a:lnTo>
                <a:lnTo>
                  <a:pt x="171" y="24"/>
                </a:lnTo>
                <a:cubicBezTo>
                  <a:pt x="171" y="23"/>
                  <a:pt x="171" y="23"/>
                  <a:pt x="171" y="23"/>
                </a:cubicBezTo>
                <a:lnTo>
                  <a:pt x="171" y="22"/>
                </a:lnTo>
                <a:cubicBezTo>
                  <a:pt x="171" y="21"/>
                  <a:pt x="171" y="21"/>
                  <a:pt x="171" y="20"/>
                </a:cubicBezTo>
                <a:cubicBezTo>
                  <a:pt x="170" y="20"/>
                  <a:pt x="170" y="19"/>
                  <a:pt x="170" y="19"/>
                </a:cubicBezTo>
                <a:lnTo>
                  <a:pt x="170" y="18"/>
                </a:lnTo>
                <a:cubicBezTo>
                  <a:pt x="169" y="17"/>
                  <a:pt x="169" y="17"/>
                  <a:pt x="169" y="16"/>
                </a:cubicBezTo>
                <a:lnTo>
                  <a:pt x="168" y="15"/>
                </a:lnTo>
                <a:lnTo>
                  <a:pt x="168" y="14"/>
                </a:lnTo>
                <a:lnTo>
                  <a:pt x="167" y="13"/>
                </a:lnTo>
                <a:cubicBezTo>
                  <a:pt x="167" y="13"/>
                  <a:pt x="167" y="12"/>
                  <a:pt x="166" y="12"/>
                </a:cubicBezTo>
                <a:lnTo>
                  <a:pt x="166" y="11"/>
                </a:lnTo>
                <a:cubicBezTo>
                  <a:pt x="165" y="10"/>
                  <a:pt x="165" y="10"/>
                  <a:pt x="165" y="10"/>
                </a:cubicBezTo>
                <a:cubicBezTo>
                  <a:pt x="164" y="10"/>
                  <a:pt x="164" y="9"/>
                  <a:pt x="164" y="9"/>
                </a:cubicBezTo>
                <a:cubicBezTo>
                  <a:pt x="163" y="8"/>
                  <a:pt x="163" y="8"/>
                  <a:pt x="163" y="8"/>
                </a:cubicBezTo>
                <a:lnTo>
                  <a:pt x="162" y="7"/>
                </a:lnTo>
                <a:lnTo>
                  <a:pt x="161" y="6"/>
                </a:lnTo>
                <a:cubicBezTo>
                  <a:pt x="160" y="6"/>
                  <a:pt x="160" y="6"/>
                  <a:pt x="160" y="5"/>
                </a:cubicBezTo>
                <a:cubicBezTo>
                  <a:pt x="159" y="5"/>
                  <a:pt x="159" y="5"/>
                  <a:pt x="158" y="5"/>
                </a:cubicBezTo>
                <a:cubicBezTo>
                  <a:pt x="158" y="4"/>
                  <a:pt x="158" y="4"/>
                  <a:pt x="158" y="4"/>
                </a:cubicBezTo>
                <a:cubicBezTo>
                  <a:pt x="157" y="4"/>
                  <a:pt x="157" y="3"/>
                  <a:pt x="156" y="3"/>
                </a:cubicBezTo>
                <a:lnTo>
                  <a:pt x="155" y="3"/>
                </a:lnTo>
                <a:lnTo>
                  <a:pt x="154" y="2"/>
                </a:lnTo>
                <a:cubicBezTo>
                  <a:pt x="153" y="2"/>
                  <a:pt x="153" y="2"/>
                  <a:pt x="153" y="2"/>
                </a:cubicBezTo>
                <a:cubicBezTo>
                  <a:pt x="152" y="2"/>
                  <a:pt x="152" y="2"/>
                  <a:pt x="151" y="1"/>
                </a:cubicBezTo>
                <a:lnTo>
                  <a:pt x="150" y="1"/>
                </a:lnTo>
                <a:lnTo>
                  <a:pt x="149" y="1"/>
                </a:lnTo>
                <a:cubicBezTo>
                  <a:pt x="148" y="1"/>
                  <a:pt x="148" y="1"/>
                  <a:pt x="147" y="1"/>
                </a:cubicBezTo>
                <a:lnTo>
                  <a:pt x="146" y="1"/>
                </a:lnTo>
                <a:lnTo>
                  <a:pt x="145" y="0"/>
                </a:lnTo>
                <a:cubicBezTo>
                  <a:pt x="144" y="0"/>
                  <a:pt x="144" y="0"/>
                  <a:pt x="144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121" y="56"/>
                </a:lnTo>
                <a:lnTo>
                  <a:pt x="212" y="620"/>
                </a:lnTo>
                <a:lnTo>
                  <a:pt x="165" y="803"/>
                </a:lnTo>
                <a:cubicBezTo>
                  <a:pt x="165" y="804"/>
                  <a:pt x="165" y="805"/>
                  <a:pt x="164" y="805"/>
                </a:cubicBezTo>
                <a:lnTo>
                  <a:pt x="164" y="806"/>
                </a:lnTo>
                <a:cubicBezTo>
                  <a:pt x="164" y="807"/>
                  <a:pt x="164" y="807"/>
                  <a:pt x="164" y="808"/>
                </a:cubicBezTo>
                <a:lnTo>
                  <a:pt x="164" y="809"/>
                </a:lnTo>
                <a:lnTo>
                  <a:pt x="164" y="810"/>
                </a:lnTo>
                <a:cubicBezTo>
                  <a:pt x="164" y="811"/>
                  <a:pt x="164" y="811"/>
                  <a:pt x="164" y="812"/>
                </a:cubicBezTo>
                <a:lnTo>
                  <a:pt x="164" y="813"/>
                </a:lnTo>
                <a:cubicBezTo>
                  <a:pt x="164" y="814"/>
                  <a:pt x="164" y="814"/>
                  <a:pt x="164" y="815"/>
                </a:cubicBezTo>
                <a:cubicBezTo>
                  <a:pt x="165" y="815"/>
                  <a:pt x="165" y="816"/>
                  <a:pt x="165" y="816"/>
                </a:cubicBezTo>
                <a:lnTo>
                  <a:pt x="165" y="817"/>
                </a:lnTo>
                <a:cubicBezTo>
                  <a:pt x="165" y="818"/>
                  <a:pt x="165" y="818"/>
                  <a:pt x="165" y="819"/>
                </a:cubicBezTo>
                <a:cubicBezTo>
                  <a:pt x="166" y="819"/>
                  <a:pt x="166" y="819"/>
                  <a:pt x="166" y="820"/>
                </a:cubicBezTo>
                <a:lnTo>
                  <a:pt x="166" y="821"/>
                </a:lnTo>
                <a:cubicBezTo>
                  <a:pt x="167" y="821"/>
                  <a:pt x="167" y="822"/>
                  <a:pt x="167" y="822"/>
                </a:cubicBezTo>
                <a:cubicBezTo>
                  <a:pt x="167" y="822"/>
                  <a:pt x="167" y="823"/>
                  <a:pt x="168" y="823"/>
                </a:cubicBezTo>
                <a:cubicBezTo>
                  <a:pt x="168" y="824"/>
                  <a:pt x="168" y="824"/>
                  <a:pt x="168" y="824"/>
                </a:cubicBezTo>
                <a:cubicBezTo>
                  <a:pt x="169" y="825"/>
                  <a:pt x="169" y="825"/>
                  <a:pt x="169" y="826"/>
                </a:cubicBezTo>
                <a:lnTo>
                  <a:pt x="170" y="827"/>
                </a:lnTo>
                <a:lnTo>
                  <a:pt x="171" y="828"/>
                </a:lnTo>
                <a:lnTo>
                  <a:pt x="172" y="829"/>
                </a:lnTo>
                <a:lnTo>
                  <a:pt x="172" y="830"/>
                </a:lnTo>
                <a:cubicBezTo>
                  <a:pt x="173" y="830"/>
                  <a:pt x="173" y="830"/>
                  <a:pt x="174" y="831"/>
                </a:cubicBezTo>
                <a:cubicBezTo>
                  <a:pt x="175" y="832"/>
                  <a:pt x="175" y="832"/>
                  <a:pt x="176" y="832"/>
                </a:cubicBezTo>
                <a:cubicBezTo>
                  <a:pt x="176" y="832"/>
                  <a:pt x="176" y="833"/>
                  <a:pt x="177" y="833"/>
                </a:cubicBezTo>
                <a:lnTo>
                  <a:pt x="178" y="834"/>
                </a:lnTo>
                <a:lnTo>
                  <a:pt x="179" y="834"/>
                </a:lnTo>
                <a:lnTo>
                  <a:pt x="180" y="835"/>
                </a:lnTo>
                <a:cubicBezTo>
                  <a:pt x="181" y="835"/>
                  <a:pt x="181" y="835"/>
                  <a:pt x="182" y="835"/>
                </a:cubicBezTo>
                <a:cubicBezTo>
                  <a:pt x="182" y="836"/>
                  <a:pt x="182" y="836"/>
                  <a:pt x="183" y="836"/>
                </a:cubicBezTo>
                <a:lnTo>
                  <a:pt x="184" y="836"/>
                </a:lnTo>
                <a:lnTo>
                  <a:pt x="185" y="836"/>
                </a:lnTo>
                <a:cubicBezTo>
                  <a:pt x="185" y="837"/>
                  <a:pt x="185" y="837"/>
                  <a:pt x="186" y="837"/>
                </a:cubicBezTo>
                <a:cubicBezTo>
                  <a:pt x="187" y="837"/>
                  <a:pt x="188" y="837"/>
                  <a:pt x="189" y="837"/>
                </a:cubicBezTo>
                <a:cubicBezTo>
                  <a:pt x="190" y="837"/>
                  <a:pt x="191" y="837"/>
                  <a:pt x="192" y="837"/>
                </a:cubicBezTo>
                <a:lnTo>
                  <a:pt x="233" y="837"/>
                </a:lnTo>
                <a:cubicBezTo>
                  <a:pt x="219" y="857"/>
                  <a:pt x="212" y="881"/>
                  <a:pt x="212" y="906"/>
                </a:cubicBezTo>
                <a:cubicBezTo>
                  <a:pt x="212" y="975"/>
                  <a:pt x="267" y="1030"/>
                  <a:pt x="336" y="1030"/>
                </a:cubicBezTo>
                <a:cubicBezTo>
                  <a:pt x="404" y="1030"/>
                  <a:pt x="460" y="975"/>
                  <a:pt x="460" y="906"/>
                </a:cubicBezTo>
                <a:cubicBezTo>
                  <a:pt x="460" y="881"/>
                  <a:pt x="452" y="857"/>
                  <a:pt x="439" y="837"/>
                </a:cubicBezTo>
                <a:lnTo>
                  <a:pt x="664" y="837"/>
                </a:lnTo>
                <a:cubicBezTo>
                  <a:pt x="651" y="857"/>
                  <a:pt x="643" y="881"/>
                  <a:pt x="643" y="906"/>
                </a:cubicBezTo>
                <a:cubicBezTo>
                  <a:pt x="643" y="975"/>
                  <a:pt x="699" y="1030"/>
                  <a:pt x="767" y="1030"/>
                </a:cubicBezTo>
                <a:cubicBezTo>
                  <a:pt x="836" y="1030"/>
                  <a:pt x="892" y="975"/>
                  <a:pt x="892" y="906"/>
                </a:cubicBezTo>
                <a:cubicBezTo>
                  <a:pt x="892" y="881"/>
                  <a:pt x="884" y="857"/>
                  <a:pt x="871" y="837"/>
                </a:cubicBezTo>
                <a:lnTo>
                  <a:pt x="883" y="837"/>
                </a:lnTo>
                <a:cubicBezTo>
                  <a:pt x="898" y="837"/>
                  <a:pt x="910" y="825"/>
                  <a:pt x="910" y="810"/>
                </a:cubicBezTo>
                <a:cubicBezTo>
                  <a:pt x="910" y="794"/>
                  <a:pt x="898" y="782"/>
                  <a:pt x="883" y="782"/>
                </a:cubicBezTo>
                <a:lnTo>
                  <a:pt x="227" y="782"/>
                </a:lnTo>
                <a:lnTo>
                  <a:pt x="263" y="644"/>
                </a:lnTo>
                <a:lnTo>
                  <a:pt x="883" y="644"/>
                </a:lnTo>
                <a:cubicBezTo>
                  <a:pt x="884" y="644"/>
                  <a:pt x="884" y="644"/>
                  <a:pt x="884" y="644"/>
                </a:cubicBezTo>
                <a:cubicBezTo>
                  <a:pt x="897" y="644"/>
                  <a:pt x="908" y="636"/>
                  <a:pt x="911" y="623"/>
                </a:cubicBezTo>
                <a:lnTo>
                  <a:pt x="1029" y="129"/>
                </a:lnTo>
                <a:cubicBezTo>
                  <a:pt x="1029" y="128"/>
                  <a:pt x="1030" y="128"/>
                  <a:pt x="1030" y="1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9" name="Freeform 838">
            <a:extLst>
              <a:ext uri="{FF2B5EF4-FFF2-40B4-BE49-F238E27FC236}">
                <a16:creationId xmlns:a16="http://schemas.microsoft.com/office/drawing/2014/main" id="{3AE93FED-3D88-0346-AF5A-FB694084E368}"/>
              </a:ext>
            </a:extLst>
          </p:cNvPr>
          <p:cNvSpPr/>
          <p:nvPr/>
        </p:nvSpPr>
        <p:spPr>
          <a:xfrm>
            <a:off x="6925273" y="3184936"/>
            <a:ext cx="370800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1" h="1175">
                <a:moveTo>
                  <a:pt x="837" y="1051"/>
                </a:moveTo>
                <a:cubicBezTo>
                  <a:pt x="837" y="1089"/>
                  <a:pt x="806" y="1120"/>
                  <a:pt x="768" y="1120"/>
                </a:cubicBezTo>
                <a:cubicBezTo>
                  <a:pt x="730" y="1120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20"/>
                  <a:pt x="336" y="1120"/>
                </a:cubicBezTo>
                <a:cubicBezTo>
                  <a:pt x="298" y="1120"/>
                  <a:pt x="268" y="1089"/>
                  <a:pt x="268" y="1051"/>
                </a:cubicBezTo>
                <a:cubicBezTo>
                  <a:pt x="268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close/>
                <a:moveTo>
                  <a:pt x="668" y="492"/>
                </a:moveTo>
                <a:cubicBezTo>
                  <a:pt x="544" y="492"/>
                  <a:pt x="442" y="391"/>
                  <a:pt x="442" y="266"/>
                </a:cubicBezTo>
                <a:cubicBezTo>
                  <a:pt x="442" y="141"/>
                  <a:pt x="544" y="39"/>
                  <a:pt x="668" y="39"/>
                </a:cubicBezTo>
                <a:cubicBezTo>
                  <a:pt x="793" y="39"/>
                  <a:pt x="895" y="141"/>
                  <a:pt x="895" y="266"/>
                </a:cubicBezTo>
                <a:cubicBezTo>
                  <a:pt x="895" y="391"/>
                  <a:pt x="793" y="492"/>
                  <a:pt x="668" y="492"/>
                </a:cubicBezTo>
                <a:close/>
                <a:moveTo>
                  <a:pt x="1031" y="266"/>
                </a:moveTo>
                <a:cubicBezTo>
                  <a:pt x="1031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6" y="238"/>
                  <a:pt x="934" y="238"/>
                  <a:pt x="933" y="239"/>
                </a:cubicBezTo>
                <a:cubicBezTo>
                  <a:pt x="919" y="105"/>
                  <a:pt x="806" y="0"/>
                  <a:pt x="668" y="0"/>
                </a:cubicBezTo>
                <a:cubicBezTo>
                  <a:pt x="531" y="0"/>
                  <a:pt x="418" y="105"/>
                  <a:pt x="404" y="238"/>
                </a:cubicBezTo>
                <a:cubicBezTo>
                  <a:pt x="403" y="238"/>
                  <a:pt x="403" y="238"/>
                  <a:pt x="402" y="238"/>
                </a:cubicBezTo>
                <a:lnTo>
                  <a:pt x="274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4"/>
                  <a:pt x="274" y="294"/>
                </a:cubicBezTo>
                <a:lnTo>
                  <a:pt x="402" y="294"/>
                </a:lnTo>
                <a:cubicBezTo>
                  <a:pt x="403" y="294"/>
                  <a:pt x="403" y="293"/>
                  <a:pt x="404" y="293"/>
                </a:cubicBezTo>
                <a:cubicBezTo>
                  <a:pt x="418" y="427"/>
                  <a:pt x="531" y="532"/>
                  <a:pt x="668" y="532"/>
                </a:cubicBezTo>
                <a:cubicBezTo>
                  <a:pt x="806" y="532"/>
                  <a:pt x="919" y="427"/>
                  <a:pt x="933" y="293"/>
                </a:cubicBezTo>
                <a:cubicBezTo>
                  <a:pt x="934" y="293"/>
                  <a:pt x="936" y="294"/>
                  <a:pt x="937" y="294"/>
                </a:cubicBezTo>
                <a:lnTo>
                  <a:pt x="969" y="294"/>
                </a:lnTo>
                <a:lnTo>
                  <a:pt x="863" y="734"/>
                </a:lnTo>
                <a:lnTo>
                  <a:pt x="263" y="734"/>
                </a:lnTo>
                <a:lnTo>
                  <a:pt x="172" y="168"/>
                </a:lnTo>
                <a:cubicBezTo>
                  <a:pt x="172" y="167"/>
                  <a:pt x="172" y="166"/>
                  <a:pt x="172" y="166"/>
                </a:cubicBezTo>
                <a:cubicBezTo>
                  <a:pt x="171" y="166"/>
                  <a:pt x="171" y="165"/>
                  <a:pt x="171" y="165"/>
                </a:cubicBezTo>
                <a:cubicBezTo>
                  <a:pt x="171" y="164"/>
                  <a:pt x="171" y="164"/>
                  <a:pt x="171" y="163"/>
                </a:cubicBezTo>
                <a:lnTo>
                  <a:pt x="170" y="162"/>
                </a:lnTo>
                <a:lnTo>
                  <a:pt x="170" y="161"/>
                </a:lnTo>
                <a:lnTo>
                  <a:pt x="169" y="160"/>
                </a:lnTo>
                <a:cubicBezTo>
                  <a:pt x="169" y="159"/>
                  <a:pt x="169" y="159"/>
                  <a:pt x="169" y="159"/>
                </a:cubicBezTo>
                <a:cubicBezTo>
                  <a:pt x="168" y="158"/>
                  <a:pt x="168" y="158"/>
                  <a:pt x="168" y="157"/>
                </a:cubicBezTo>
                <a:lnTo>
                  <a:pt x="167" y="157"/>
                </a:lnTo>
                <a:cubicBezTo>
                  <a:pt x="167" y="156"/>
                  <a:pt x="167" y="156"/>
                  <a:pt x="166" y="155"/>
                </a:cubicBezTo>
                <a:lnTo>
                  <a:pt x="166" y="154"/>
                </a:lnTo>
                <a:cubicBezTo>
                  <a:pt x="165" y="154"/>
                  <a:pt x="165" y="154"/>
                  <a:pt x="165" y="153"/>
                </a:cubicBezTo>
                <a:cubicBezTo>
                  <a:pt x="164" y="153"/>
                  <a:pt x="164" y="153"/>
                  <a:pt x="164" y="153"/>
                </a:cubicBezTo>
                <a:cubicBezTo>
                  <a:pt x="163" y="152"/>
                  <a:pt x="163" y="152"/>
                  <a:pt x="163" y="151"/>
                </a:cubicBezTo>
                <a:cubicBezTo>
                  <a:pt x="162" y="151"/>
                  <a:pt x="162" y="151"/>
                  <a:pt x="162" y="151"/>
                </a:cubicBezTo>
                <a:cubicBezTo>
                  <a:pt x="161" y="150"/>
                  <a:pt x="161" y="150"/>
                  <a:pt x="161" y="150"/>
                </a:cubicBezTo>
                <a:cubicBezTo>
                  <a:pt x="160" y="150"/>
                  <a:pt x="160" y="149"/>
                  <a:pt x="160" y="149"/>
                </a:cubicBezTo>
                <a:cubicBezTo>
                  <a:pt x="159" y="149"/>
                  <a:pt x="159" y="149"/>
                  <a:pt x="158" y="148"/>
                </a:cubicBezTo>
                <a:lnTo>
                  <a:pt x="157" y="148"/>
                </a:lnTo>
                <a:lnTo>
                  <a:pt x="156" y="147"/>
                </a:lnTo>
                <a:lnTo>
                  <a:pt x="155" y="147"/>
                </a:lnTo>
                <a:cubicBezTo>
                  <a:pt x="154" y="147"/>
                  <a:pt x="154" y="146"/>
                  <a:pt x="153" y="146"/>
                </a:cubicBezTo>
                <a:lnTo>
                  <a:pt x="152" y="146"/>
                </a:lnTo>
                <a:lnTo>
                  <a:pt x="151" y="146"/>
                </a:lnTo>
                <a:cubicBezTo>
                  <a:pt x="150" y="145"/>
                  <a:pt x="150" y="145"/>
                  <a:pt x="150" y="145"/>
                </a:cubicBezTo>
                <a:cubicBezTo>
                  <a:pt x="149" y="145"/>
                  <a:pt x="149" y="145"/>
                  <a:pt x="148" y="145"/>
                </a:cubicBezTo>
                <a:lnTo>
                  <a:pt x="147" y="145"/>
                </a:lnTo>
                <a:cubicBezTo>
                  <a:pt x="146" y="145"/>
                  <a:pt x="146" y="145"/>
                  <a:pt x="145" y="145"/>
                </a:cubicBezTo>
                <a:lnTo>
                  <a:pt x="28" y="145"/>
                </a:lnTo>
                <a:cubicBezTo>
                  <a:pt x="13" y="145"/>
                  <a:pt x="0" y="157"/>
                  <a:pt x="0" y="173"/>
                </a:cubicBezTo>
                <a:cubicBezTo>
                  <a:pt x="0" y="188"/>
                  <a:pt x="13" y="200"/>
                  <a:pt x="28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6" y="947"/>
                </a:lnTo>
                <a:cubicBezTo>
                  <a:pt x="166" y="948"/>
                  <a:pt x="166" y="948"/>
                  <a:pt x="166" y="948"/>
                </a:cubicBezTo>
                <a:cubicBezTo>
                  <a:pt x="165" y="948"/>
                  <a:pt x="165" y="949"/>
                  <a:pt x="165" y="949"/>
                </a:cubicBezTo>
                <a:cubicBezTo>
                  <a:pt x="165" y="950"/>
                  <a:pt x="165" y="950"/>
                  <a:pt x="165" y="951"/>
                </a:cubicBezTo>
                <a:lnTo>
                  <a:pt x="165" y="952"/>
                </a:lnTo>
                <a:cubicBezTo>
                  <a:pt x="165" y="953"/>
                  <a:pt x="165" y="953"/>
                  <a:pt x="165" y="954"/>
                </a:cubicBezTo>
                <a:lnTo>
                  <a:pt x="165" y="955"/>
                </a:lnTo>
                <a:cubicBezTo>
                  <a:pt x="165" y="955"/>
                  <a:pt x="165" y="956"/>
                  <a:pt x="165" y="957"/>
                </a:cubicBezTo>
                <a:lnTo>
                  <a:pt x="165" y="958"/>
                </a:lnTo>
                <a:lnTo>
                  <a:pt x="165" y="959"/>
                </a:lnTo>
                <a:cubicBezTo>
                  <a:pt x="165" y="959"/>
                  <a:pt x="165" y="960"/>
                  <a:pt x="166" y="960"/>
                </a:cubicBezTo>
                <a:cubicBezTo>
                  <a:pt x="166" y="961"/>
                  <a:pt x="166" y="961"/>
                  <a:pt x="166" y="962"/>
                </a:cubicBezTo>
                <a:lnTo>
                  <a:pt x="166" y="963"/>
                </a:lnTo>
                <a:cubicBezTo>
                  <a:pt x="166" y="963"/>
                  <a:pt x="166" y="964"/>
                  <a:pt x="167" y="964"/>
                </a:cubicBezTo>
                <a:cubicBezTo>
                  <a:pt x="167" y="965"/>
                  <a:pt x="167" y="965"/>
                  <a:pt x="167" y="965"/>
                </a:cubicBezTo>
                <a:cubicBezTo>
                  <a:pt x="167" y="966"/>
                  <a:pt x="168" y="966"/>
                  <a:pt x="168" y="967"/>
                </a:cubicBezTo>
                <a:lnTo>
                  <a:pt x="168" y="968"/>
                </a:lnTo>
                <a:cubicBezTo>
                  <a:pt x="169" y="968"/>
                  <a:pt x="169" y="969"/>
                  <a:pt x="169" y="969"/>
                </a:cubicBezTo>
                <a:lnTo>
                  <a:pt x="170" y="970"/>
                </a:lnTo>
                <a:cubicBezTo>
                  <a:pt x="170" y="970"/>
                  <a:pt x="170" y="971"/>
                  <a:pt x="171" y="971"/>
                </a:cubicBezTo>
                <a:lnTo>
                  <a:pt x="171" y="972"/>
                </a:lnTo>
                <a:cubicBezTo>
                  <a:pt x="172" y="972"/>
                  <a:pt x="172" y="973"/>
                  <a:pt x="172" y="973"/>
                </a:cubicBezTo>
                <a:cubicBezTo>
                  <a:pt x="173" y="973"/>
                  <a:pt x="173" y="974"/>
                  <a:pt x="173" y="974"/>
                </a:cubicBezTo>
                <a:cubicBezTo>
                  <a:pt x="174" y="974"/>
                  <a:pt x="174" y="975"/>
                  <a:pt x="174" y="975"/>
                </a:cubicBezTo>
                <a:cubicBezTo>
                  <a:pt x="175" y="975"/>
                  <a:pt x="175" y="976"/>
                  <a:pt x="175" y="976"/>
                </a:cubicBezTo>
                <a:cubicBezTo>
                  <a:pt x="176" y="976"/>
                  <a:pt x="176" y="976"/>
                  <a:pt x="176" y="977"/>
                </a:cubicBezTo>
                <a:cubicBezTo>
                  <a:pt x="177" y="977"/>
                  <a:pt x="177" y="977"/>
                  <a:pt x="177" y="977"/>
                </a:cubicBezTo>
                <a:cubicBezTo>
                  <a:pt x="178" y="978"/>
                  <a:pt x="178" y="978"/>
                  <a:pt x="179" y="978"/>
                </a:cubicBezTo>
                <a:cubicBezTo>
                  <a:pt x="179" y="978"/>
                  <a:pt x="179" y="979"/>
                  <a:pt x="180" y="979"/>
                </a:cubicBezTo>
                <a:lnTo>
                  <a:pt x="181" y="979"/>
                </a:lnTo>
                <a:lnTo>
                  <a:pt x="182" y="980"/>
                </a:lnTo>
                <a:cubicBezTo>
                  <a:pt x="183" y="980"/>
                  <a:pt x="183" y="980"/>
                  <a:pt x="183" y="980"/>
                </a:cubicBezTo>
                <a:cubicBezTo>
                  <a:pt x="184" y="980"/>
                  <a:pt x="184" y="981"/>
                  <a:pt x="185" y="981"/>
                </a:cubicBezTo>
                <a:lnTo>
                  <a:pt x="186" y="981"/>
                </a:lnTo>
                <a:cubicBezTo>
                  <a:pt x="187" y="981"/>
                  <a:pt x="187" y="981"/>
                  <a:pt x="187" y="981"/>
                </a:cubicBezTo>
                <a:cubicBezTo>
                  <a:pt x="188" y="981"/>
                  <a:pt x="189" y="982"/>
                  <a:pt x="189" y="982"/>
                </a:cubicBezTo>
                <a:cubicBezTo>
                  <a:pt x="190" y="982"/>
                  <a:pt x="190" y="982"/>
                  <a:pt x="190" y="982"/>
                </a:cubicBezTo>
                <a:cubicBezTo>
                  <a:pt x="191" y="982"/>
                  <a:pt x="192" y="982"/>
                  <a:pt x="192" y="982"/>
                </a:cubicBezTo>
                <a:lnTo>
                  <a:pt x="193" y="982"/>
                </a:lnTo>
                <a:lnTo>
                  <a:pt x="233" y="982"/>
                </a:lnTo>
                <a:cubicBezTo>
                  <a:pt x="220" y="1002"/>
                  <a:pt x="212" y="1025"/>
                  <a:pt x="212" y="1051"/>
                </a:cubicBezTo>
                <a:cubicBezTo>
                  <a:pt x="212" y="1119"/>
                  <a:pt x="268" y="1175"/>
                  <a:pt x="336" y="1175"/>
                </a:cubicBezTo>
                <a:cubicBezTo>
                  <a:pt x="405" y="1175"/>
                  <a:pt x="461" y="1119"/>
                  <a:pt x="461" y="1051"/>
                </a:cubicBezTo>
                <a:cubicBezTo>
                  <a:pt x="461" y="1025"/>
                  <a:pt x="453" y="1002"/>
                  <a:pt x="440" y="982"/>
                </a:cubicBezTo>
                <a:lnTo>
                  <a:pt x="665" y="982"/>
                </a:lnTo>
                <a:cubicBezTo>
                  <a:pt x="652" y="1002"/>
                  <a:pt x="644" y="1025"/>
                  <a:pt x="644" y="1051"/>
                </a:cubicBezTo>
                <a:cubicBezTo>
                  <a:pt x="644" y="1119"/>
                  <a:pt x="700" y="1175"/>
                  <a:pt x="768" y="1175"/>
                </a:cubicBezTo>
                <a:cubicBezTo>
                  <a:pt x="837" y="1175"/>
                  <a:pt x="892" y="1119"/>
                  <a:pt x="892" y="1051"/>
                </a:cubicBezTo>
                <a:cubicBezTo>
                  <a:pt x="892" y="1025"/>
                  <a:pt x="885" y="1002"/>
                  <a:pt x="871" y="982"/>
                </a:cubicBezTo>
                <a:lnTo>
                  <a:pt x="883" y="982"/>
                </a:lnTo>
                <a:cubicBezTo>
                  <a:pt x="899" y="982"/>
                  <a:pt x="911" y="969"/>
                  <a:pt x="911" y="954"/>
                </a:cubicBezTo>
                <a:cubicBezTo>
                  <a:pt x="911" y="939"/>
                  <a:pt x="899" y="927"/>
                  <a:pt x="883" y="927"/>
                </a:cubicBezTo>
                <a:lnTo>
                  <a:pt x="228" y="927"/>
                </a:lnTo>
                <a:lnTo>
                  <a:pt x="263" y="789"/>
                </a:lnTo>
                <a:lnTo>
                  <a:pt x="883" y="789"/>
                </a:lnTo>
                <a:cubicBezTo>
                  <a:pt x="884" y="789"/>
                  <a:pt x="884" y="789"/>
                  <a:pt x="884" y="789"/>
                </a:cubicBezTo>
                <a:lnTo>
                  <a:pt x="885" y="789"/>
                </a:lnTo>
                <a:cubicBezTo>
                  <a:pt x="897" y="789"/>
                  <a:pt x="909" y="780"/>
                  <a:pt x="912" y="768"/>
                </a:cubicBezTo>
                <a:lnTo>
                  <a:pt x="1030" y="274"/>
                </a:lnTo>
                <a:cubicBezTo>
                  <a:pt x="1031" y="271"/>
                  <a:pt x="1031" y="269"/>
                  <a:pt x="1031" y="267"/>
                </a:cubicBezTo>
                <a:cubicBezTo>
                  <a:pt x="1031" y="266"/>
                  <a:pt x="1031" y="266"/>
                  <a:pt x="1031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0" name="Freeform 839">
            <a:extLst>
              <a:ext uri="{FF2B5EF4-FFF2-40B4-BE49-F238E27FC236}">
                <a16:creationId xmlns:a16="http://schemas.microsoft.com/office/drawing/2014/main" id="{C7227238-BB9B-6B4A-A564-6366664A11E9}"/>
              </a:ext>
            </a:extLst>
          </p:cNvPr>
          <p:cNvSpPr/>
          <p:nvPr/>
        </p:nvSpPr>
        <p:spPr>
          <a:xfrm>
            <a:off x="7116793" y="3211937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3" y="313"/>
                </a:moveTo>
                <a:lnTo>
                  <a:pt x="39" y="313"/>
                </a:lnTo>
                <a:lnTo>
                  <a:pt x="39" y="196"/>
                </a:lnTo>
                <a:lnTo>
                  <a:pt x="41" y="196"/>
                </a:lnTo>
                <a:lnTo>
                  <a:pt x="233" y="196"/>
                </a:lnTo>
                <a:close/>
                <a:moveTo>
                  <a:pt x="237" y="156"/>
                </a:moveTo>
                <a:lnTo>
                  <a:pt x="61" y="156"/>
                </a:lnTo>
                <a:lnTo>
                  <a:pt x="61" y="114"/>
                </a:lnTo>
                <a:cubicBezTo>
                  <a:pt x="61" y="73"/>
                  <a:pt x="94" y="39"/>
                  <a:pt x="136" y="39"/>
                </a:cubicBezTo>
                <a:cubicBezTo>
                  <a:pt x="177" y="39"/>
                  <a:pt x="211" y="73"/>
                  <a:pt x="211" y="114"/>
                </a:cubicBezTo>
                <a:cubicBezTo>
                  <a:pt x="211" y="125"/>
                  <a:pt x="220" y="134"/>
                  <a:pt x="231" y="134"/>
                </a:cubicBezTo>
                <a:cubicBezTo>
                  <a:pt x="242" y="134"/>
                  <a:pt x="251" y="125"/>
                  <a:pt x="251" y="114"/>
                </a:cubicBezTo>
                <a:cubicBezTo>
                  <a:pt x="251" y="51"/>
                  <a:pt x="199" y="0"/>
                  <a:pt x="136" y="0"/>
                </a:cubicBezTo>
                <a:cubicBezTo>
                  <a:pt x="73" y="0"/>
                  <a:pt x="21" y="51"/>
                  <a:pt x="21" y="115"/>
                </a:cubicBezTo>
                <a:lnTo>
                  <a:pt x="21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7"/>
                </a:lnTo>
                <a:cubicBezTo>
                  <a:pt x="0" y="336"/>
                  <a:pt x="15" y="352"/>
                  <a:pt x="35" y="352"/>
                </a:cubicBezTo>
                <a:lnTo>
                  <a:pt x="237" y="352"/>
                </a:lnTo>
                <a:cubicBezTo>
                  <a:pt x="257" y="352"/>
                  <a:pt x="273" y="336"/>
                  <a:pt x="273" y="317"/>
                </a:cubicBezTo>
                <a:lnTo>
                  <a:pt x="273" y="192"/>
                </a:lnTo>
                <a:cubicBezTo>
                  <a:pt x="273" y="172"/>
                  <a:pt x="257" y="156"/>
                  <a:pt x="237" y="1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1" name="Freeform 840">
            <a:extLst>
              <a:ext uri="{FF2B5EF4-FFF2-40B4-BE49-F238E27FC236}">
                <a16:creationId xmlns:a16="http://schemas.microsoft.com/office/drawing/2014/main" id="{FED3DE79-3A4D-A94C-A1B0-2A0E9B22B292}"/>
              </a:ext>
            </a:extLst>
          </p:cNvPr>
          <p:cNvSpPr/>
          <p:nvPr/>
        </p:nvSpPr>
        <p:spPr>
          <a:xfrm>
            <a:off x="6210314" y="3184936"/>
            <a:ext cx="370439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175">
                <a:moveTo>
                  <a:pt x="837" y="1051"/>
                </a:moveTo>
                <a:cubicBezTo>
                  <a:pt x="837" y="1089"/>
                  <a:pt x="806" y="1120"/>
                  <a:pt x="768" y="1120"/>
                </a:cubicBezTo>
                <a:cubicBezTo>
                  <a:pt x="730" y="1120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20"/>
                  <a:pt x="336" y="1120"/>
                </a:cubicBezTo>
                <a:cubicBezTo>
                  <a:pt x="298" y="1120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close/>
                <a:moveTo>
                  <a:pt x="668" y="492"/>
                </a:moveTo>
                <a:cubicBezTo>
                  <a:pt x="543" y="492"/>
                  <a:pt x="441" y="391"/>
                  <a:pt x="441" y="266"/>
                </a:cubicBezTo>
                <a:cubicBezTo>
                  <a:pt x="441" y="141"/>
                  <a:pt x="543" y="39"/>
                  <a:pt x="668" y="39"/>
                </a:cubicBezTo>
                <a:cubicBezTo>
                  <a:pt x="793" y="39"/>
                  <a:pt x="894" y="141"/>
                  <a:pt x="894" y="266"/>
                </a:cubicBezTo>
                <a:cubicBezTo>
                  <a:pt x="894" y="391"/>
                  <a:pt x="793" y="492"/>
                  <a:pt x="668" y="492"/>
                </a:cubicBezTo>
                <a:close/>
                <a:moveTo>
                  <a:pt x="1030" y="266"/>
                </a:moveTo>
                <a:cubicBezTo>
                  <a:pt x="1030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5" y="238"/>
                  <a:pt x="934" y="238"/>
                  <a:pt x="932" y="239"/>
                </a:cubicBezTo>
                <a:cubicBezTo>
                  <a:pt x="919" y="105"/>
                  <a:pt x="805" y="0"/>
                  <a:pt x="668" y="0"/>
                </a:cubicBezTo>
                <a:cubicBezTo>
                  <a:pt x="531" y="0"/>
                  <a:pt x="417" y="105"/>
                  <a:pt x="403" y="238"/>
                </a:cubicBezTo>
                <a:lnTo>
                  <a:pt x="402" y="238"/>
                </a:lnTo>
                <a:lnTo>
                  <a:pt x="273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4"/>
                  <a:pt x="273" y="294"/>
                </a:cubicBezTo>
                <a:lnTo>
                  <a:pt x="402" y="294"/>
                </a:lnTo>
                <a:lnTo>
                  <a:pt x="403" y="293"/>
                </a:lnTo>
                <a:cubicBezTo>
                  <a:pt x="417" y="427"/>
                  <a:pt x="531" y="532"/>
                  <a:pt x="668" y="532"/>
                </a:cubicBezTo>
                <a:cubicBezTo>
                  <a:pt x="805" y="532"/>
                  <a:pt x="919" y="427"/>
                  <a:pt x="932" y="293"/>
                </a:cubicBezTo>
                <a:cubicBezTo>
                  <a:pt x="934" y="293"/>
                  <a:pt x="935" y="294"/>
                  <a:pt x="937" y="294"/>
                </a:cubicBezTo>
                <a:lnTo>
                  <a:pt x="968" y="294"/>
                </a:lnTo>
                <a:lnTo>
                  <a:pt x="863" y="734"/>
                </a:lnTo>
                <a:lnTo>
                  <a:pt x="263" y="734"/>
                </a:lnTo>
                <a:lnTo>
                  <a:pt x="172" y="168"/>
                </a:lnTo>
                <a:cubicBezTo>
                  <a:pt x="171" y="168"/>
                  <a:pt x="171" y="168"/>
                  <a:pt x="171" y="168"/>
                </a:cubicBezTo>
                <a:cubicBezTo>
                  <a:pt x="171" y="167"/>
                  <a:pt x="171" y="166"/>
                  <a:pt x="171" y="166"/>
                </a:cubicBezTo>
                <a:lnTo>
                  <a:pt x="171" y="165"/>
                </a:lnTo>
                <a:cubicBezTo>
                  <a:pt x="171" y="164"/>
                  <a:pt x="170" y="164"/>
                  <a:pt x="170" y="163"/>
                </a:cubicBezTo>
                <a:lnTo>
                  <a:pt x="170" y="162"/>
                </a:lnTo>
                <a:cubicBezTo>
                  <a:pt x="170" y="162"/>
                  <a:pt x="170" y="161"/>
                  <a:pt x="169" y="161"/>
                </a:cubicBezTo>
                <a:lnTo>
                  <a:pt x="169" y="160"/>
                </a:lnTo>
                <a:cubicBezTo>
                  <a:pt x="168" y="159"/>
                  <a:pt x="168" y="159"/>
                  <a:pt x="168" y="159"/>
                </a:cubicBezTo>
                <a:cubicBezTo>
                  <a:pt x="168" y="158"/>
                  <a:pt x="168" y="158"/>
                  <a:pt x="167" y="157"/>
                </a:cubicBezTo>
                <a:lnTo>
                  <a:pt x="167" y="156"/>
                </a:lnTo>
                <a:cubicBezTo>
                  <a:pt x="166" y="156"/>
                  <a:pt x="166" y="156"/>
                  <a:pt x="166" y="155"/>
                </a:cubicBezTo>
                <a:cubicBezTo>
                  <a:pt x="165" y="155"/>
                  <a:pt x="165" y="155"/>
                  <a:pt x="165" y="154"/>
                </a:cubicBezTo>
                <a:cubicBezTo>
                  <a:pt x="165" y="154"/>
                  <a:pt x="164" y="154"/>
                  <a:pt x="164" y="153"/>
                </a:cubicBezTo>
                <a:cubicBezTo>
                  <a:pt x="164" y="153"/>
                  <a:pt x="163" y="153"/>
                  <a:pt x="163" y="152"/>
                </a:cubicBezTo>
                <a:cubicBezTo>
                  <a:pt x="163" y="152"/>
                  <a:pt x="162" y="152"/>
                  <a:pt x="162" y="151"/>
                </a:cubicBezTo>
                <a:lnTo>
                  <a:pt x="161" y="151"/>
                </a:lnTo>
                <a:cubicBezTo>
                  <a:pt x="161" y="150"/>
                  <a:pt x="160" y="150"/>
                  <a:pt x="160" y="150"/>
                </a:cubicBezTo>
                <a:lnTo>
                  <a:pt x="159" y="149"/>
                </a:lnTo>
                <a:cubicBezTo>
                  <a:pt x="159" y="149"/>
                  <a:pt x="158" y="149"/>
                  <a:pt x="158" y="148"/>
                </a:cubicBezTo>
                <a:cubicBezTo>
                  <a:pt x="157" y="148"/>
                  <a:pt x="157" y="148"/>
                  <a:pt x="156" y="148"/>
                </a:cubicBezTo>
                <a:cubicBezTo>
                  <a:pt x="156" y="148"/>
                  <a:pt x="156" y="147"/>
                  <a:pt x="155" y="147"/>
                </a:cubicBezTo>
                <a:lnTo>
                  <a:pt x="154" y="147"/>
                </a:lnTo>
                <a:lnTo>
                  <a:pt x="153" y="146"/>
                </a:lnTo>
                <a:cubicBezTo>
                  <a:pt x="152" y="146"/>
                  <a:pt x="152" y="146"/>
                  <a:pt x="152" y="146"/>
                </a:cubicBezTo>
                <a:cubicBezTo>
                  <a:pt x="151" y="146"/>
                  <a:pt x="151" y="146"/>
                  <a:pt x="150" y="146"/>
                </a:cubicBezTo>
                <a:cubicBezTo>
                  <a:pt x="150" y="145"/>
                  <a:pt x="149" y="145"/>
                  <a:pt x="149" y="145"/>
                </a:cubicBezTo>
                <a:lnTo>
                  <a:pt x="148" y="145"/>
                </a:lnTo>
                <a:cubicBezTo>
                  <a:pt x="147" y="145"/>
                  <a:pt x="147" y="145"/>
                  <a:pt x="146" y="145"/>
                </a:cubicBezTo>
                <a:lnTo>
                  <a:pt x="145" y="145"/>
                </a:lnTo>
                <a:lnTo>
                  <a:pt x="144" y="145"/>
                </a:lnTo>
                <a:lnTo>
                  <a:pt x="27" y="145"/>
                </a:lnTo>
                <a:cubicBezTo>
                  <a:pt x="12" y="145"/>
                  <a:pt x="0" y="157"/>
                  <a:pt x="0" y="173"/>
                </a:cubicBezTo>
                <a:cubicBezTo>
                  <a:pt x="0" y="188"/>
                  <a:pt x="12" y="200"/>
                  <a:pt x="27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5" y="947"/>
                </a:lnTo>
                <a:cubicBezTo>
                  <a:pt x="165" y="948"/>
                  <a:pt x="165" y="948"/>
                  <a:pt x="165" y="948"/>
                </a:cubicBezTo>
                <a:lnTo>
                  <a:pt x="165" y="949"/>
                </a:lnTo>
                <a:cubicBezTo>
                  <a:pt x="165" y="950"/>
                  <a:pt x="165" y="950"/>
                  <a:pt x="164" y="951"/>
                </a:cubicBezTo>
                <a:lnTo>
                  <a:pt x="164" y="952"/>
                </a:lnTo>
                <a:cubicBezTo>
                  <a:pt x="164" y="953"/>
                  <a:pt x="164" y="953"/>
                  <a:pt x="164" y="954"/>
                </a:cubicBezTo>
                <a:lnTo>
                  <a:pt x="164" y="955"/>
                </a:lnTo>
                <a:cubicBezTo>
                  <a:pt x="164" y="955"/>
                  <a:pt x="164" y="956"/>
                  <a:pt x="164" y="957"/>
                </a:cubicBezTo>
                <a:lnTo>
                  <a:pt x="164" y="958"/>
                </a:lnTo>
                <a:cubicBezTo>
                  <a:pt x="165" y="958"/>
                  <a:pt x="165" y="959"/>
                  <a:pt x="165" y="959"/>
                </a:cubicBezTo>
                <a:lnTo>
                  <a:pt x="165" y="960"/>
                </a:lnTo>
                <a:cubicBezTo>
                  <a:pt x="165" y="961"/>
                  <a:pt x="165" y="961"/>
                  <a:pt x="165" y="962"/>
                </a:cubicBezTo>
                <a:cubicBezTo>
                  <a:pt x="165" y="962"/>
                  <a:pt x="165" y="963"/>
                  <a:pt x="166" y="963"/>
                </a:cubicBezTo>
                <a:lnTo>
                  <a:pt x="166" y="964"/>
                </a:lnTo>
                <a:cubicBezTo>
                  <a:pt x="166" y="965"/>
                  <a:pt x="166" y="965"/>
                  <a:pt x="167" y="965"/>
                </a:cubicBezTo>
                <a:cubicBezTo>
                  <a:pt x="167" y="966"/>
                  <a:pt x="167" y="966"/>
                  <a:pt x="167" y="967"/>
                </a:cubicBezTo>
                <a:cubicBezTo>
                  <a:pt x="167" y="967"/>
                  <a:pt x="168" y="967"/>
                  <a:pt x="168" y="968"/>
                </a:cubicBezTo>
                <a:lnTo>
                  <a:pt x="168" y="969"/>
                </a:lnTo>
                <a:cubicBezTo>
                  <a:pt x="169" y="969"/>
                  <a:pt x="169" y="970"/>
                  <a:pt x="169" y="970"/>
                </a:cubicBezTo>
                <a:cubicBezTo>
                  <a:pt x="170" y="970"/>
                  <a:pt x="170" y="971"/>
                  <a:pt x="170" y="971"/>
                </a:cubicBezTo>
                <a:lnTo>
                  <a:pt x="171" y="972"/>
                </a:lnTo>
                <a:lnTo>
                  <a:pt x="172" y="973"/>
                </a:lnTo>
                <a:cubicBezTo>
                  <a:pt x="172" y="973"/>
                  <a:pt x="172" y="974"/>
                  <a:pt x="173" y="974"/>
                </a:cubicBezTo>
                <a:cubicBezTo>
                  <a:pt x="173" y="974"/>
                  <a:pt x="173" y="975"/>
                  <a:pt x="174" y="975"/>
                </a:cubicBezTo>
                <a:cubicBezTo>
                  <a:pt x="174" y="975"/>
                  <a:pt x="174" y="976"/>
                  <a:pt x="175" y="976"/>
                </a:cubicBezTo>
                <a:lnTo>
                  <a:pt x="176" y="977"/>
                </a:lnTo>
                <a:lnTo>
                  <a:pt x="177" y="977"/>
                </a:lnTo>
                <a:cubicBezTo>
                  <a:pt x="177" y="978"/>
                  <a:pt x="178" y="978"/>
                  <a:pt x="178" y="978"/>
                </a:cubicBezTo>
                <a:lnTo>
                  <a:pt x="179" y="979"/>
                </a:lnTo>
                <a:cubicBezTo>
                  <a:pt x="180" y="979"/>
                  <a:pt x="180" y="979"/>
                  <a:pt x="180" y="979"/>
                </a:cubicBezTo>
                <a:cubicBezTo>
                  <a:pt x="181" y="979"/>
                  <a:pt x="181" y="980"/>
                  <a:pt x="182" y="980"/>
                </a:cubicBezTo>
                <a:lnTo>
                  <a:pt x="183" y="980"/>
                </a:lnTo>
                <a:lnTo>
                  <a:pt x="184" y="981"/>
                </a:lnTo>
                <a:cubicBezTo>
                  <a:pt x="185" y="981"/>
                  <a:pt x="185" y="981"/>
                  <a:pt x="185" y="981"/>
                </a:cubicBezTo>
                <a:lnTo>
                  <a:pt x="186" y="981"/>
                </a:lnTo>
                <a:cubicBezTo>
                  <a:pt x="187" y="981"/>
                  <a:pt x="188" y="982"/>
                  <a:pt x="189" y="982"/>
                </a:cubicBez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20" y="1002"/>
                  <a:pt x="212" y="1025"/>
                  <a:pt x="212" y="1051"/>
                </a:cubicBezTo>
                <a:cubicBezTo>
                  <a:pt x="212" y="1119"/>
                  <a:pt x="267" y="1175"/>
                  <a:pt x="336" y="1175"/>
                </a:cubicBezTo>
                <a:cubicBezTo>
                  <a:pt x="404" y="1175"/>
                  <a:pt x="460" y="1119"/>
                  <a:pt x="460" y="1051"/>
                </a:cubicBezTo>
                <a:cubicBezTo>
                  <a:pt x="460" y="1025"/>
                  <a:pt x="452" y="1002"/>
                  <a:pt x="439" y="982"/>
                </a:cubicBezTo>
                <a:lnTo>
                  <a:pt x="665" y="982"/>
                </a:lnTo>
                <a:cubicBezTo>
                  <a:pt x="651" y="1002"/>
                  <a:pt x="644" y="1025"/>
                  <a:pt x="644" y="1051"/>
                </a:cubicBezTo>
                <a:cubicBezTo>
                  <a:pt x="644" y="1119"/>
                  <a:pt x="699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2"/>
                  <a:pt x="871" y="982"/>
                </a:cubicBezTo>
                <a:lnTo>
                  <a:pt x="883" y="982"/>
                </a:lnTo>
                <a:cubicBezTo>
                  <a:pt x="898" y="982"/>
                  <a:pt x="910" y="969"/>
                  <a:pt x="910" y="954"/>
                </a:cubicBezTo>
                <a:cubicBezTo>
                  <a:pt x="910" y="939"/>
                  <a:pt x="898" y="927"/>
                  <a:pt x="883" y="927"/>
                </a:cubicBezTo>
                <a:lnTo>
                  <a:pt x="227" y="927"/>
                </a:lnTo>
                <a:lnTo>
                  <a:pt x="263" y="789"/>
                </a:lnTo>
                <a:lnTo>
                  <a:pt x="883" y="789"/>
                </a:lnTo>
                <a:lnTo>
                  <a:pt x="884" y="789"/>
                </a:lnTo>
                <a:cubicBezTo>
                  <a:pt x="897" y="789"/>
                  <a:pt x="908" y="780"/>
                  <a:pt x="911" y="768"/>
                </a:cubicBezTo>
                <a:lnTo>
                  <a:pt x="1030" y="274"/>
                </a:lnTo>
                <a:cubicBezTo>
                  <a:pt x="1030" y="271"/>
                  <a:pt x="1030" y="269"/>
                  <a:pt x="1030" y="267"/>
                </a:cubicBezTo>
                <a:cubicBezTo>
                  <a:pt x="1030" y="266"/>
                  <a:pt x="1030" y="266"/>
                  <a:pt x="1030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2" name="Freeform 841">
            <a:extLst>
              <a:ext uri="{FF2B5EF4-FFF2-40B4-BE49-F238E27FC236}">
                <a16:creationId xmlns:a16="http://schemas.microsoft.com/office/drawing/2014/main" id="{95571155-0847-C04B-90F2-6B9083692AD9}"/>
              </a:ext>
            </a:extLst>
          </p:cNvPr>
          <p:cNvSpPr/>
          <p:nvPr/>
        </p:nvSpPr>
        <p:spPr>
          <a:xfrm>
            <a:off x="6401473" y="3212657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2" y="196"/>
                </a:lnTo>
                <a:lnTo>
                  <a:pt x="234" y="196"/>
                </a:lnTo>
                <a:close/>
                <a:moveTo>
                  <a:pt x="137" y="39"/>
                </a:moveTo>
                <a:cubicBezTo>
                  <a:pt x="178" y="39"/>
                  <a:pt x="212" y="73"/>
                  <a:pt x="212" y="115"/>
                </a:cubicBezTo>
                <a:lnTo>
                  <a:pt x="212" y="157"/>
                </a:lnTo>
                <a:lnTo>
                  <a:pt x="61" y="157"/>
                </a:lnTo>
                <a:lnTo>
                  <a:pt x="61" y="115"/>
                </a:lnTo>
                <a:cubicBezTo>
                  <a:pt x="61" y="73"/>
                  <a:pt x="95" y="39"/>
                  <a:pt x="137" y="39"/>
                </a:cubicBezTo>
                <a:close/>
                <a:moveTo>
                  <a:pt x="251" y="159"/>
                </a:moveTo>
                <a:lnTo>
                  <a:pt x="251" y="115"/>
                </a:lnTo>
                <a:cubicBezTo>
                  <a:pt x="251" y="51"/>
                  <a:pt x="200" y="0"/>
                  <a:pt x="137" y="0"/>
                </a:cubicBezTo>
                <a:cubicBezTo>
                  <a:pt x="73" y="0"/>
                  <a:pt x="22" y="51"/>
                  <a:pt x="22" y="115"/>
                </a:cubicBezTo>
                <a:lnTo>
                  <a:pt x="22" y="159"/>
                </a:lnTo>
                <a:cubicBezTo>
                  <a:pt x="9" y="165"/>
                  <a:pt x="0" y="177"/>
                  <a:pt x="0" y="192"/>
                </a:cubicBezTo>
                <a:lnTo>
                  <a:pt x="0" y="317"/>
                </a:lnTo>
                <a:cubicBezTo>
                  <a:pt x="0" y="337"/>
                  <a:pt x="16" y="352"/>
                  <a:pt x="36" y="352"/>
                </a:cubicBezTo>
                <a:lnTo>
                  <a:pt x="238" y="352"/>
                </a:lnTo>
                <a:cubicBezTo>
                  <a:pt x="258" y="352"/>
                  <a:pt x="273" y="337"/>
                  <a:pt x="273" y="317"/>
                </a:cubicBezTo>
                <a:lnTo>
                  <a:pt x="273" y="192"/>
                </a:lnTo>
                <a:cubicBezTo>
                  <a:pt x="273" y="177"/>
                  <a:pt x="264" y="165"/>
                  <a:pt x="251" y="1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3" name="Freeform 842">
            <a:extLst>
              <a:ext uri="{FF2B5EF4-FFF2-40B4-BE49-F238E27FC236}">
                <a16:creationId xmlns:a16="http://schemas.microsoft.com/office/drawing/2014/main" id="{5AFA0CF1-5711-CA4C-9A79-9B37D5B29D89}"/>
              </a:ext>
            </a:extLst>
          </p:cNvPr>
          <p:cNvSpPr/>
          <p:nvPr/>
        </p:nvSpPr>
        <p:spPr>
          <a:xfrm>
            <a:off x="5494993" y="3184936"/>
            <a:ext cx="370800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1" h="1175">
                <a:moveTo>
                  <a:pt x="837" y="1051"/>
                </a:moveTo>
                <a:cubicBezTo>
                  <a:pt x="837" y="1089"/>
                  <a:pt x="806" y="1120"/>
                  <a:pt x="768" y="1120"/>
                </a:cubicBezTo>
                <a:cubicBezTo>
                  <a:pt x="730" y="1120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5" y="1120"/>
                  <a:pt x="337" y="1120"/>
                </a:cubicBezTo>
                <a:cubicBezTo>
                  <a:pt x="299" y="1120"/>
                  <a:pt x="268" y="1089"/>
                  <a:pt x="268" y="1051"/>
                </a:cubicBezTo>
                <a:cubicBezTo>
                  <a:pt x="268" y="1013"/>
                  <a:pt x="299" y="982"/>
                  <a:pt x="337" y="982"/>
                </a:cubicBezTo>
                <a:cubicBezTo>
                  <a:pt x="375" y="982"/>
                  <a:pt x="405" y="1013"/>
                  <a:pt x="405" y="1051"/>
                </a:cubicBezTo>
                <a:close/>
                <a:moveTo>
                  <a:pt x="669" y="492"/>
                </a:moveTo>
                <a:cubicBezTo>
                  <a:pt x="544" y="492"/>
                  <a:pt x="442" y="391"/>
                  <a:pt x="442" y="266"/>
                </a:cubicBezTo>
                <a:cubicBezTo>
                  <a:pt x="442" y="141"/>
                  <a:pt x="544" y="39"/>
                  <a:pt x="669" y="39"/>
                </a:cubicBezTo>
                <a:cubicBezTo>
                  <a:pt x="793" y="39"/>
                  <a:pt x="895" y="141"/>
                  <a:pt x="895" y="266"/>
                </a:cubicBezTo>
                <a:cubicBezTo>
                  <a:pt x="895" y="391"/>
                  <a:pt x="793" y="492"/>
                  <a:pt x="669" y="492"/>
                </a:cubicBezTo>
                <a:close/>
                <a:moveTo>
                  <a:pt x="1031" y="266"/>
                </a:moveTo>
                <a:cubicBezTo>
                  <a:pt x="1031" y="251"/>
                  <a:pt x="1019" y="238"/>
                  <a:pt x="1003" y="238"/>
                </a:cubicBezTo>
                <a:lnTo>
                  <a:pt x="938" y="238"/>
                </a:lnTo>
                <a:cubicBezTo>
                  <a:pt x="936" y="238"/>
                  <a:pt x="935" y="238"/>
                  <a:pt x="933" y="239"/>
                </a:cubicBezTo>
                <a:cubicBezTo>
                  <a:pt x="919" y="105"/>
                  <a:pt x="806" y="0"/>
                  <a:pt x="669" y="0"/>
                </a:cubicBezTo>
                <a:cubicBezTo>
                  <a:pt x="531" y="0"/>
                  <a:pt x="418" y="105"/>
                  <a:pt x="404" y="238"/>
                </a:cubicBezTo>
                <a:cubicBezTo>
                  <a:pt x="404" y="238"/>
                  <a:pt x="403" y="238"/>
                  <a:pt x="402" y="238"/>
                </a:cubicBezTo>
                <a:lnTo>
                  <a:pt x="274" y="238"/>
                </a:lnTo>
                <a:cubicBezTo>
                  <a:pt x="259" y="238"/>
                  <a:pt x="246" y="251"/>
                  <a:pt x="246" y="266"/>
                </a:cubicBezTo>
                <a:cubicBezTo>
                  <a:pt x="246" y="281"/>
                  <a:pt x="259" y="294"/>
                  <a:pt x="274" y="294"/>
                </a:cubicBezTo>
                <a:lnTo>
                  <a:pt x="402" y="294"/>
                </a:lnTo>
                <a:cubicBezTo>
                  <a:pt x="403" y="294"/>
                  <a:pt x="404" y="293"/>
                  <a:pt x="404" y="293"/>
                </a:cubicBezTo>
                <a:cubicBezTo>
                  <a:pt x="418" y="427"/>
                  <a:pt x="531" y="532"/>
                  <a:pt x="669" y="532"/>
                </a:cubicBezTo>
                <a:cubicBezTo>
                  <a:pt x="806" y="532"/>
                  <a:pt x="919" y="427"/>
                  <a:pt x="933" y="293"/>
                </a:cubicBezTo>
                <a:cubicBezTo>
                  <a:pt x="935" y="293"/>
                  <a:pt x="936" y="294"/>
                  <a:pt x="938" y="294"/>
                </a:cubicBezTo>
                <a:lnTo>
                  <a:pt x="969" y="294"/>
                </a:lnTo>
                <a:lnTo>
                  <a:pt x="863" y="734"/>
                </a:lnTo>
                <a:lnTo>
                  <a:pt x="264" y="734"/>
                </a:lnTo>
                <a:lnTo>
                  <a:pt x="172" y="168"/>
                </a:lnTo>
                <a:cubicBezTo>
                  <a:pt x="172" y="167"/>
                  <a:pt x="172" y="166"/>
                  <a:pt x="172" y="166"/>
                </a:cubicBezTo>
                <a:lnTo>
                  <a:pt x="172" y="165"/>
                </a:lnTo>
                <a:cubicBezTo>
                  <a:pt x="171" y="164"/>
                  <a:pt x="171" y="164"/>
                  <a:pt x="171" y="163"/>
                </a:cubicBezTo>
                <a:lnTo>
                  <a:pt x="171" y="162"/>
                </a:lnTo>
                <a:cubicBezTo>
                  <a:pt x="170" y="162"/>
                  <a:pt x="170" y="161"/>
                  <a:pt x="170" y="161"/>
                </a:cubicBezTo>
                <a:cubicBezTo>
                  <a:pt x="170" y="161"/>
                  <a:pt x="170" y="160"/>
                  <a:pt x="169" y="160"/>
                </a:cubicBezTo>
                <a:cubicBezTo>
                  <a:pt x="169" y="159"/>
                  <a:pt x="169" y="159"/>
                  <a:pt x="169" y="159"/>
                </a:cubicBezTo>
                <a:cubicBezTo>
                  <a:pt x="169" y="158"/>
                  <a:pt x="168" y="158"/>
                  <a:pt x="168" y="157"/>
                </a:cubicBezTo>
                <a:lnTo>
                  <a:pt x="167" y="156"/>
                </a:lnTo>
                <a:lnTo>
                  <a:pt x="166" y="155"/>
                </a:lnTo>
                <a:lnTo>
                  <a:pt x="166" y="154"/>
                </a:lnTo>
                <a:cubicBezTo>
                  <a:pt x="165" y="154"/>
                  <a:pt x="165" y="154"/>
                  <a:pt x="165" y="153"/>
                </a:cubicBezTo>
                <a:cubicBezTo>
                  <a:pt x="164" y="153"/>
                  <a:pt x="164" y="153"/>
                  <a:pt x="164" y="152"/>
                </a:cubicBezTo>
                <a:cubicBezTo>
                  <a:pt x="163" y="152"/>
                  <a:pt x="163" y="152"/>
                  <a:pt x="163" y="151"/>
                </a:cubicBezTo>
                <a:lnTo>
                  <a:pt x="162" y="151"/>
                </a:lnTo>
                <a:cubicBezTo>
                  <a:pt x="161" y="150"/>
                  <a:pt x="161" y="150"/>
                  <a:pt x="161" y="150"/>
                </a:cubicBezTo>
                <a:cubicBezTo>
                  <a:pt x="160" y="150"/>
                  <a:pt x="160" y="149"/>
                  <a:pt x="160" y="149"/>
                </a:cubicBezTo>
                <a:cubicBezTo>
                  <a:pt x="159" y="149"/>
                  <a:pt x="159" y="149"/>
                  <a:pt x="159" y="148"/>
                </a:cubicBezTo>
                <a:cubicBezTo>
                  <a:pt x="158" y="148"/>
                  <a:pt x="158" y="148"/>
                  <a:pt x="157" y="148"/>
                </a:cubicBezTo>
                <a:cubicBezTo>
                  <a:pt x="157" y="148"/>
                  <a:pt x="157" y="147"/>
                  <a:pt x="156" y="147"/>
                </a:cubicBezTo>
                <a:lnTo>
                  <a:pt x="155" y="147"/>
                </a:lnTo>
                <a:cubicBezTo>
                  <a:pt x="154" y="147"/>
                  <a:pt x="154" y="146"/>
                  <a:pt x="154" y="146"/>
                </a:cubicBezTo>
                <a:cubicBezTo>
                  <a:pt x="153" y="146"/>
                  <a:pt x="153" y="146"/>
                  <a:pt x="152" y="146"/>
                </a:cubicBezTo>
                <a:lnTo>
                  <a:pt x="151" y="146"/>
                </a:lnTo>
                <a:cubicBezTo>
                  <a:pt x="151" y="145"/>
                  <a:pt x="150" y="145"/>
                  <a:pt x="150" y="145"/>
                </a:cubicBezTo>
                <a:cubicBezTo>
                  <a:pt x="149" y="145"/>
                  <a:pt x="149" y="145"/>
                  <a:pt x="148" y="145"/>
                </a:cubicBezTo>
                <a:lnTo>
                  <a:pt x="147" y="145"/>
                </a:lnTo>
                <a:cubicBezTo>
                  <a:pt x="147" y="145"/>
                  <a:pt x="146" y="145"/>
                  <a:pt x="145" y="145"/>
                </a:cubicBezTo>
                <a:lnTo>
                  <a:pt x="28" y="145"/>
                </a:lnTo>
                <a:cubicBezTo>
                  <a:pt x="13" y="145"/>
                  <a:pt x="0" y="157"/>
                  <a:pt x="0" y="173"/>
                </a:cubicBezTo>
                <a:cubicBezTo>
                  <a:pt x="0" y="188"/>
                  <a:pt x="13" y="200"/>
                  <a:pt x="28" y="200"/>
                </a:cubicBezTo>
                <a:lnTo>
                  <a:pt x="121" y="200"/>
                </a:lnTo>
                <a:lnTo>
                  <a:pt x="213" y="765"/>
                </a:lnTo>
                <a:lnTo>
                  <a:pt x="166" y="947"/>
                </a:lnTo>
                <a:cubicBezTo>
                  <a:pt x="166" y="948"/>
                  <a:pt x="166" y="948"/>
                  <a:pt x="166" y="948"/>
                </a:cubicBezTo>
                <a:lnTo>
                  <a:pt x="165" y="949"/>
                </a:lnTo>
                <a:cubicBezTo>
                  <a:pt x="165" y="950"/>
                  <a:pt x="165" y="950"/>
                  <a:pt x="165" y="951"/>
                </a:cubicBezTo>
                <a:lnTo>
                  <a:pt x="165" y="952"/>
                </a:lnTo>
                <a:cubicBezTo>
                  <a:pt x="165" y="953"/>
                  <a:pt x="165" y="953"/>
                  <a:pt x="165" y="954"/>
                </a:cubicBezTo>
                <a:lnTo>
                  <a:pt x="165" y="955"/>
                </a:lnTo>
                <a:cubicBezTo>
                  <a:pt x="165" y="955"/>
                  <a:pt x="165" y="956"/>
                  <a:pt x="165" y="957"/>
                </a:cubicBezTo>
                <a:lnTo>
                  <a:pt x="165" y="958"/>
                </a:lnTo>
                <a:lnTo>
                  <a:pt x="165" y="959"/>
                </a:lnTo>
                <a:lnTo>
                  <a:pt x="166" y="960"/>
                </a:lnTo>
                <a:cubicBezTo>
                  <a:pt x="166" y="961"/>
                  <a:pt x="166" y="961"/>
                  <a:pt x="166" y="962"/>
                </a:cubicBezTo>
                <a:lnTo>
                  <a:pt x="166" y="963"/>
                </a:lnTo>
                <a:cubicBezTo>
                  <a:pt x="167" y="963"/>
                  <a:pt x="167" y="964"/>
                  <a:pt x="167" y="964"/>
                </a:cubicBezTo>
                <a:cubicBezTo>
                  <a:pt x="167" y="965"/>
                  <a:pt x="167" y="965"/>
                  <a:pt x="167" y="965"/>
                </a:cubicBezTo>
                <a:cubicBezTo>
                  <a:pt x="168" y="966"/>
                  <a:pt x="168" y="966"/>
                  <a:pt x="168" y="967"/>
                </a:cubicBezTo>
                <a:lnTo>
                  <a:pt x="169" y="968"/>
                </a:lnTo>
                <a:lnTo>
                  <a:pt x="169" y="969"/>
                </a:lnTo>
                <a:lnTo>
                  <a:pt x="170" y="970"/>
                </a:lnTo>
                <a:cubicBezTo>
                  <a:pt x="170" y="970"/>
                  <a:pt x="170" y="971"/>
                  <a:pt x="171" y="971"/>
                </a:cubicBezTo>
                <a:cubicBezTo>
                  <a:pt x="171" y="971"/>
                  <a:pt x="171" y="972"/>
                  <a:pt x="172" y="972"/>
                </a:cubicBezTo>
                <a:cubicBezTo>
                  <a:pt x="172" y="972"/>
                  <a:pt x="172" y="973"/>
                  <a:pt x="173" y="973"/>
                </a:cubicBezTo>
                <a:lnTo>
                  <a:pt x="173" y="974"/>
                </a:lnTo>
                <a:cubicBezTo>
                  <a:pt x="174" y="974"/>
                  <a:pt x="174" y="975"/>
                  <a:pt x="174" y="975"/>
                </a:cubicBezTo>
                <a:cubicBezTo>
                  <a:pt x="175" y="975"/>
                  <a:pt x="175" y="976"/>
                  <a:pt x="175" y="976"/>
                </a:cubicBezTo>
                <a:cubicBezTo>
                  <a:pt x="176" y="976"/>
                  <a:pt x="176" y="976"/>
                  <a:pt x="177" y="977"/>
                </a:cubicBezTo>
                <a:lnTo>
                  <a:pt x="178" y="977"/>
                </a:lnTo>
                <a:cubicBezTo>
                  <a:pt x="178" y="978"/>
                  <a:pt x="178" y="978"/>
                  <a:pt x="179" y="978"/>
                </a:cubicBezTo>
                <a:lnTo>
                  <a:pt x="180" y="979"/>
                </a:lnTo>
                <a:lnTo>
                  <a:pt x="181" y="979"/>
                </a:lnTo>
                <a:cubicBezTo>
                  <a:pt x="182" y="979"/>
                  <a:pt x="182" y="980"/>
                  <a:pt x="182" y="980"/>
                </a:cubicBezTo>
                <a:cubicBezTo>
                  <a:pt x="183" y="980"/>
                  <a:pt x="183" y="980"/>
                  <a:pt x="183" y="980"/>
                </a:cubicBezTo>
                <a:cubicBezTo>
                  <a:pt x="184" y="980"/>
                  <a:pt x="185" y="981"/>
                  <a:pt x="185" y="981"/>
                </a:cubicBezTo>
                <a:lnTo>
                  <a:pt x="186" y="981"/>
                </a:lnTo>
                <a:lnTo>
                  <a:pt x="187" y="981"/>
                </a:lnTo>
                <a:cubicBezTo>
                  <a:pt x="188" y="981"/>
                  <a:pt x="189" y="982"/>
                  <a:pt x="189" y="982"/>
                </a:cubicBezTo>
                <a:cubicBezTo>
                  <a:pt x="190" y="982"/>
                  <a:pt x="190" y="982"/>
                  <a:pt x="190" y="982"/>
                </a:cubicBezTo>
                <a:cubicBezTo>
                  <a:pt x="191" y="982"/>
                  <a:pt x="192" y="982"/>
                  <a:pt x="193" y="982"/>
                </a:cubicBezTo>
                <a:lnTo>
                  <a:pt x="234" y="982"/>
                </a:lnTo>
                <a:cubicBezTo>
                  <a:pt x="220" y="1002"/>
                  <a:pt x="213" y="1025"/>
                  <a:pt x="213" y="1051"/>
                </a:cubicBezTo>
                <a:cubicBezTo>
                  <a:pt x="213" y="1119"/>
                  <a:pt x="268" y="1175"/>
                  <a:pt x="337" y="1175"/>
                </a:cubicBezTo>
                <a:cubicBezTo>
                  <a:pt x="405" y="1175"/>
                  <a:pt x="461" y="1119"/>
                  <a:pt x="461" y="1051"/>
                </a:cubicBezTo>
                <a:cubicBezTo>
                  <a:pt x="461" y="1025"/>
                  <a:pt x="453" y="1002"/>
                  <a:pt x="440" y="982"/>
                </a:cubicBezTo>
                <a:lnTo>
                  <a:pt x="665" y="982"/>
                </a:lnTo>
                <a:cubicBezTo>
                  <a:pt x="652" y="1002"/>
                  <a:pt x="644" y="1025"/>
                  <a:pt x="644" y="1051"/>
                </a:cubicBezTo>
                <a:cubicBezTo>
                  <a:pt x="644" y="1119"/>
                  <a:pt x="700" y="1175"/>
                  <a:pt x="768" y="1175"/>
                </a:cubicBezTo>
                <a:cubicBezTo>
                  <a:pt x="837" y="1175"/>
                  <a:pt x="892" y="1119"/>
                  <a:pt x="892" y="1051"/>
                </a:cubicBezTo>
                <a:cubicBezTo>
                  <a:pt x="892" y="1025"/>
                  <a:pt x="885" y="1002"/>
                  <a:pt x="872" y="982"/>
                </a:cubicBezTo>
                <a:lnTo>
                  <a:pt x="884" y="982"/>
                </a:lnTo>
                <a:cubicBezTo>
                  <a:pt x="899" y="982"/>
                  <a:pt x="911" y="969"/>
                  <a:pt x="911" y="954"/>
                </a:cubicBezTo>
                <a:cubicBezTo>
                  <a:pt x="911" y="939"/>
                  <a:pt x="899" y="927"/>
                  <a:pt x="884" y="927"/>
                </a:cubicBezTo>
                <a:lnTo>
                  <a:pt x="228" y="927"/>
                </a:lnTo>
                <a:lnTo>
                  <a:pt x="264" y="789"/>
                </a:lnTo>
                <a:lnTo>
                  <a:pt x="884" y="789"/>
                </a:lnTo>
                <a:cubicBezTo>
                  <a:pt x="885" y="789"/>
                  <a:pt x="885" y="789"/>
                  <a:pt x="885" y="789"/>
                </a:cubicBezTo>
                <a:cubicBezTo>
                  <a:pt x="898" y="789"/>
                  <a:pt x="909" y="780"/>
                  <a:pt x="912" y="768"/>
                </a:cubicBezTo>
                <a:lnTo>
                  <a:pt x="1030" y="274"/>
                </a:lnTo>
                <a:cubicBezTo>
                  <a:pt x="1031" y="271"/>
                  <a:pt x="1031" y="269"/>
                  <a:pt x="1031" y="267"/>
                </a:cubicBezTo>
                <a:cubicBezTo>
                  <a:pt x="1031" y="266"/>
                  <a:pt x="1031" y="266"/>
                  <a:pt x="1031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4" name="Freeform 843">
            <a:extLst>
              <a:ext uri="{FF2B5EF4-FFF2-40B4-BE49-F238E27FC236}">
                <a16:creationId xmlns:a16="http://schemas.microsoft.com/office/drawing/2014/main" id="{21E95F0A-2AAE-9C4D-A6D6-694C74694350}"/>
              </a:ext>
            </a:extLst>
          </p:cNvPr>
          <p:cNvSpPr/>
          <p:nvPr/>
        </p:nvSpPr>
        <p:spPr>
          <a:xfrm>
            <a:off x="5672112" y="3217337"/>
            <a:ext cx="1267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3" h="352">
                <a:moveTo>
                  <a:pt x="332" y="152"/>
                </a:moveTo>
                <a:lnTo>
                  <a:pt x="196" y="156"/>
                </a:lnTo>
                <a:lnTo>
                  <a:pt x="192" y="19"/>
                </a:lnTo>
                <a:cubicBezTo>
                  <a:pt x="192" y="8"/>
                  <a:pt x="183" y="-1"/>
                  <a:pt x="172" y="0"/>
                </a:cubicBezTo>
                <a:cubicBezTo>
                  <a:pt x="161" y="0"/>
                  <a:pt x="152" y="9"/>
                  <a:pt x="153" y="20"/>
                </a:cubicBezTo>
                <a:lnTo>
                  <a:pt x="156" y="157"/>
                </a:lnTo>
                <a:lnTo>
                  <a:pt x="20" y="160"/>
                </a:lnTo>
                <a:cubicBezTo>
                  <a:pt x="9" y="161"/>
                  <a:pt x="0" y="170"/>
                  <a:pt x="0" y="181"/>
                </a:cubicBezTo>
                <a:cubicBezTo>
                  <a:pt x="1" y="191"/>
                  <a:pt x="9" y="200"/>
                  <a:pt x="20" y="200"/>
                </a:cubicBezTo>
                <a:lnTo>
                  <a:pt x="21" y="200"/>
                </a:lnTo>
                <a:lnTo>
                  <a:pt x="157" y="196"/>
                </a:lnTo>
                <a:lnTo>
                  <a:pt x="161" y="333"/>
                </a:lnTo>
                <a:cubicBezTo>
                  <a:pt x="161" y="344"/>
                  <a:pt x="170" y="352"/>
                  <a:pt x="181" y="352"/>
                </a:cubicBezTo>
                <a:cubicBezTo>
                  <a:pt x="192" y="352"/>
                  <a:pt x="201" y="343"/>
                  <a:pt x="200" y="332"/>
                </a:cubicBezTo>
                <a:lnTo>
                  <a:pt x="197" y="195"/>
                </a:lnTo>
                <a:lnTo>
                  <a:pt x="334" y="192"/>
                </a:lnTo>
                <a:cubicBezTo>
                  <a:pt x="344" y="191"/>
                  <a:pt x="353" y="182"/>
                  <a:pt x="353" y="171"/>
                </a:cubicBezTo>
                <a:cubicBezTo>
                  <a:pt x="352" y="161"/>
                  <a:pt x="344" y="152"/>
                  <a:pt x="333" y="1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5" name="Freeform 844">
            <a:extLst>
              <a:ext uri="{FF2B5EF4-FFF2-40B4-BE49-F238E27FC236}">
                <a16:creationId xmlns:a16="http://schemas.microsoft.com/office/drawing/2014/main" id="{1B4DE501-F9C7-5642-A0EC-35BD34879D53}"/>
              </a:ext>
            </a:extLst>
          </p:cNvPr>
          <p:cNvSpPr/>
          <p:nvPr/>
        </p:nvSpPr>
        <p:spPr>
          <a:xfrm>
            <a:off x="4780753" y="3184936"/>
            <a:ext cx="370439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175">
                <a:moveTo>
                  <a:pt x="836" y="1051"/>
                </a:moveTo>
                <a:cubicBezTo>
                  <a:pt x="836" y="1089"/>
                  <a:pt x="806" y="1120"/>
                  <a:pt x="768" y="1120"/>
                </a:cubicBezTo>
                <a:cubicBezTo>
                  <a:pt x="730" y="1120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6" y="1013"/>
                  <a:pt x="836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20"/>
                  <a:pt x="336" y="1120"/>
                </a:cubicBezTo>
                <a:cubicBezTo>
                  <a:pt x="298" y="1120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close/>
                <a:moveTo>
                  <a:pt x="668" y="492"/>
                </a:moveTo>
                <a:cubicBezTo>
                  <a:pt x="543" y="492"/>
                  <a:pt x="441" y="391"/>
                  <a:pt x="441" y="266"/>
                </a:cubicBezTo>
                <a:cubicBezTo>
                  <a:pt x="441" y="141"/>
                  <a:pt x="543" y="39"/>
                  <a:pt x="668" y="39"/>
                </a:cubicBezTo>
                <a:cubicBezTo>
                  <a:pt x="793" y="39"/>
                  <a:pt x="894" y="141"/>
                  <a:pt x="894" y="266"/>
                </a:cubicBezTo>
                <a:cubicBezTo>
                  <a:pt x="894" y="391"/>
                  <a:pt x="793" y="492"/>
                  <a:pt x="668" y="492"/>
                </a:cubicBezTo>
                <a:close/>
                <a:moveTo>
                  <a:pt x="1030" y="266"/>
                </a:moveTo>
                <a:cubicBezTo>
                  <a:pt x="1030" y="251"/>
                  <a:pt x="1018" y="238"/>
                  <a:pt x="1002" y="238"/>
                </a:cubicBezTo>
                <a:lnTo>
                  <a:pt x="937" y="238"/>
                </a:lnTo>
                <a:cubicBezTo>
                  <a:pt x="935" y="238"/>
                  <a:pt x="934" y="238"/>
                  <a:pt x="932" y="239"/>
                </a:cubicBezTo>
                <a:cubicBezTo>
                  <a:pt x="919" y="105"/>
                  <a:pt x="805" y="0"/>
                  <a:pt x="668" y="0"/>
                </a:cubicBezTo>
                <a:cubicBezTo>
                  <a:pt x="530" y="0"/>
                  <a:pt x="417" y="105"/>
                  <a:pt x="403" y="238"/>
                </a:cubicBezTo>
                <a:cubicBezTo>
                  <a:pt x="403" y="238"/>
                  <a:pt x="402" y="238"/>
                  <a:pt x="401" y="238"/>
                </a:cubicBezTo>
                <a:lnTo>
                  <a:pt x="273" y="238"/>
                </a:lnTo>
                <a:cubicBezTo>
                  <a:pt x="258" y="238"/>
                  <a:pt x="245" y="251"/>
                  <a:pt x="245" y="266"/>
                </a:cubicBezTo>
                <a:cubicBezTo>
                  <a:pt x="245" y="281"/>
                  <a:pt x="258" y="294"/>
                  <a:pt x="273" y="294"/>
                </a:cubicBezTo>
                <a:lnTo>
                  <a:pt x="401" y="294"/>
                </a:lnTo>
                <a:cubicBezTo>
                  <a:pt x="402" y="294"/>
                  <a:pt x="403" y="293"/>
                  <a:pt x="403" y="293"/>
                </a:cubicBezTo>
                <a:cubicBezTo>
                  <a:pt x="417" y="427"/>
                  <a:pt x="530" y="532"/>
                  <a:pt x="668" y="532"/>
                </a:cubicBezTo>
                <a:cubicBezTo>
                  <a:pt x="805" y="532"/>
                  <a:pt x="919" y="427"/>
                  <a:pt x="932" y="293"/>
                </a:cubicBezTo>
                <a:cubicBezTo>
                  <a:pt x="934" y="293"/>
                  <a:pt x="935" y="294"/>
                  <a:pt x="937" y="294"/>
                </a:cubicBezTo>
                <a:lnTo>
                  <a:pt x="968" y="294"/>
                </a:lnTo>
                <a:lnTo>
                  <a:pt x="862" y="734"/>
                </a:lnTo>
                <a:lnTo>
                  <a:pt x="263" y="734"/>
                </a:lnTo>
                <a:lnTo>
                  <a:pt x="171" y="168"/>
                </a:lnTo>
                <a:cubicBezTo>
                  <a:pt x="171" y="167"/>
                  <a:pt x="171" y="166"/>
                  <a:pt x="171" y="166"/>
                </a:cubicBezTo>
                <a:cubicBezTo>
                  <a:pt x="171" y="166"/>
                  <a:pt x="171" y="165"/>
                  <a:pt x="170" y="165"/>
                </a:cubicBezTo>
                <a:cubicBezTo>
                  <a:pt x="170" y="164"/>
                  <a:pt x="170" y="164"/>
                  <a:pt x="170" y="163"/>
                </a:cubicBezTo>
                <a:lnTo>
                  <a:pt x="170" y="162"/>
                </a:lnTo>
                <a:cubicBezTo>
                  <a:pt x="169" y="162"/>
                  <a:pt x="169" y="161"/>
                  <a:pt x="169" y="161"/>
                </a:cubicBezTo>
                <a:cubicBezTo>
                  <a:pt x="169" y="161"/>
                  <a:pt x="169" y="160"/>
                  <a:pt x="168" y="160"/>
                </a:cubicBezTo>
                <a:cubicBezTo>
                  <a:pt x="168" y="159"/>
                  <a:pt x="168" y="159"/>
                  <a:pt x="168" y="159"/>
                </a:cubicBezTo>
                <a:cubicBezTo>
                  <a:pt x="168" y="158"/>
                  <a:pt x="167" y="158"/>
                  <a:pt x="167" y="157"/>
                </a:cubicBezTo>
                <a:lnTo>
                  <a:pt x="166" y="156"/>
                </a:lnTo>
                <a:lnTo>
                  <a:pt x="166" y="155"/>
                </a:lnTo>
                <a:cubicBezTo>
                  <a:pt x="165" y="155"/>
                  <a:pt x="165" y="155"/>
                  <a:pt x="165" y="154"/>
                </a:cubicBezTo>
                <a:cubicBezTo>
                  <a:pt x="164" y="154"/>
                  <a:pt x="164" y="154"/>
                  <a:pt x="164" y="153"/>
                </a:cubicBezTo>
                <a:cubicBezTo>
                  <a:pt x="164" y="153"/>
                  <a:pt x="163" y="153"/>
                  <a:pt x="163" y="152"/>
                </a:cubicBezTo>
                <a:cubicBezTo>
                  <a:pt x="163" y="152"/>
                  <a:pt x="162" y="152"/>
                  <a:pt x="162" y="151"/>
                </a:cubicBezTo>
                <a:lnTo>
                  <a:pt x="161" y="151"/>
                </a:lnTo>
                <a:cubicBezTo>
                  <a:pt x="160" y="150"/>
                  <a:pt x="160" y="150"/>
                  <a:pt x="160" y="150"/>
                </a:cubicBezTo>
                <a:cubicBezTo>
                  <a:pt x="159" y="150"/>
                  <a:pt x="159" y="149"/>
                  <a:pt x="159" y="149"/>
                </a:cubicBezTo>
                <a:cubicBezTo>
                  <a:pt x="158" y="149"/>
                  <a:pt x="158" y="149"/>
                  <a:pt x="158" y="148"/>
                </a:cubicBezTo>
                <a:cubicBezTo>
                  <a:pt x="157" y="148"/>
                  <a:pt x="157" y="148"/>
                  <a:pt x="156" y="148"/>
                </a:cubicBezTo>
                <a:cubicBezTo>
                  <a:pt x="156" y="148"/>
                  <a:pt x="156" y="147"/>
                  <a:pt x="155" y="147"/>
                </a:cubicBezTo>
                <a:lnTo>
                  <a:pt x="154" y="147"/>
                </a:lnTo>
                <a:lnTo>
                  <a:pt x="153" y="146"/>
                </a:lnTo>
                <a:cubicBezTo>
                  <a:pt x="152" y="146"/>
                  <a:pt x="152" y="146"/>
                  <a:pt x="151" y="146"/>
                </a:cubicBezTo>
                <a:lnTo>
                  <a:pt x="150" y="146"/>
                </a:lnTo>
                <a:lnTo>
                  <a:pt x="149" y="145"/>
                </a:lnTo>
                <a:cubicBezTo>
                  <a:pt x="148" y="145"/>
                  <a:pt x="148" y="145"/>
                  <a:pt x="147" y="145"/>
                </a:cubicBezTo>
                <a:lnTo>
                  <a:pt x="146" y="145"/>
                </a:lnTo>
                <a:lnTo>
                  <a:pt x="145" y="145"/>
                </a:lnTo>
                <a:cubicBezTo>
                  <a:pt x="144" y="145"/>
                  <a:pt x="144" y="145"/>
                  <a:pt x="144" y="145"/>
                </a:cubicBezTo>
                <a:lnTo>
                  <a:pt x="27" y="145"/>
                </a:lnTo>
                <a:cubicBezTo>
                  <a:pt x="12" y="145"/>
                  <a:pt x="0" y="157"/>
                  <a:pt x="0" y="173"/>
                </a:cubicBezTo>
                <a:cubicBezTo>
                  <a:pt x="0" y="188"/>
                  <a:pt x="12" y="200"/>
                  <a:pt x="27" y="200"/>
                </a:cubicBezTo>
                <a:lnTo>
                  <a:pt x="120" y="200"/>
                </a:lnTo>
                <a:lnTo>
                  <a:pt x="212" y="765"/>
                </a:lnTo>
                <a:lnTo>
                  <a:pt x="165" y="947"/>
                </a:lnTo>
                <a:cubicBezTo>
                  <a:pt x="165" y="948"/>
                  <a:pt x="165" y="948"/>
                  <a:pt x="165" y="948"/>
                </a:cubicBezTo>
                <a:cubicBezTo>
                  <a:pt x="165" y="948"/>
                  <a:pt x="165" y="949"/>
                  <a:pt x="164" y="949"/>
                </a:cubicBezTo>
                <a:cubicBezTo>
                  <a:pt x="164" y="950"/>
                  <a:pt x="164" y="950"/>
                  <a:pt x="164" y="951"/>
                </a:cubicBezTo>
                <a:lnTo>
                  <a:pt x="164" y="952"/>
                </a:lnTo>
                <a:cubicBezTo>
                  <a:pt x="164" y="953"/>
                  <a:pt x="164" y="953"/>
                  <a:pt x="164" y="954"/>
                </a:cubicBezTo>
                <a:lnTo>
                  <a:pt x="164" y="955"/>
                </a:lnTo>
                <a:cubicBezTo>
                  <a:pt x="164" y="955"/>
                  <a:pt x="164" y="956"/>
                  <a:pt x="164" y="957"/>
                </a:cubicBezTo>
                <a:lnTo>
                  <a:pt x="164" y="958"/>
                </a:lnTo>
                <a:lnTo>
                  <a:pt x="164" y="959"/>
                </a:lnTo>
                <a:cubicBezTo>
                  <a:pt x="165" y="959"/>
                  <a:pt x="165" y="960"/>
                  <a:pt x="165" y="960"/>
                </a:cubicBezTo>
                <a:cubicBezTo>
                  <a:pt x="165" y="961"/>
                  <a:pt x="165" y="961"/>
                  <a:pt x="165" y="962"/>
                </a:cubicBezTo>
                <a:lnTo>
                  <a:pt x="165" y="963"/>
                </a:lnTo>
                <a:cubicBezTo>
                  <a:pt x="166" y="963"/>
                  <a:pt x="166" y="964"/>
                  <a:pt x="166" y="964"/>
                </a:cubicBezTo>
                <a:cubicBezTo>
                  <a:pt x="166" y="965"/>
                  <a:pt x="166" y="965"/>
                  <a:pt x="166" y="965"/>
                </a:cubicBezTo>
                <a:cubicBezTo>
                  <a:pt x="167" y="966"/>
                  <a:pt x="167" y="966"/>
                  <a:pt x="167" y="967"/>
                </a:cubicBezTo>
                <a:lnTo>
                  <a:pt x="168" y="968"/>
                </a:lnTo>
                <a:lnTo>
                  <a:pt x="168" y="969"/>
                </a:lnTo>
                <a:lnTo>
                  <a:pt x="169" y="970"/>
                </a:lnTo>
                <a:lnTo>
                  <a:pt x="170" y="971"/>
                </a:lnTo>
                <a:cubicBezTo>
                  <a:pt x="170" y="971"/>
                  <a:pt x="170" y="972"/>
                  <a:pt x="171" y="972"/>
                </a:cubicBezTo>
                <a:cubicBezTo>
                  <a:pt x="171" y="972"/>
                  <a:pt x="171" y="973"/>
                  <a:pt x="172" y="973"/>
                </a:cubicBezTo>
                <a:lnTo>
                  <a:pt x="172" y="974"/>
                </a:lnTo>
                <a:cubicBezTo>
                  <a:pt x="173" y="974"/>
                  <a:pt x="173" y="975"/>
                  <a:pt x="174" y="975"/>
                </a:cubicBezTo>
                <a:lnTo>
                  <a:pt x="174" y="976"/>
                </a:lnTo>
                <a:cubicBezTo>
                  <a:pt x="175" y="976"/>
                  <a:pt x="175" y="976"/>
                  <a:pt x="176" y="977"/>
                </a:cubicBezTo>
                <a:lnTo>
                  <a:pt x="177" y="977"/>
                </a:lnTo>
                <a:cubicBezTo>
                  <a:pt x="177" y="978"/>
                  <a:pt x="177" y="978"/>
                  <a:pt x="178" y="978"/>
                </a:cubicBezTo>
                <a:lnTo>
                  <a:pt x="179" y="979"/>
                </a:lnTo>
                <a:lnTo>
                  <a:pt x="180" y="979"/>
                </a:lnTo>
                <a:cubicBezTo>
                  <a:pt x="181" y="979"/>
                  <a:pt x="181" y="980"/>
                  <a:pt x="182" y="980"/>
                </a:cubicBezTo>
                <a:lnTo>
                  <a:pt x="183" y="980"/>
                </a:lnTo>
                <a:lnTo>
                  <a:pt x="184" y="981"/>
                </a:lnTo>
                <a:lnTo>
                  <a:pt x="185" y="981"/>
                </a:lnTo>
                <a:lnTo>
                  <a:pt x="186" y="981"/>
                </a:lnTo>
                <a:cubicBezTo>
                  <a:pt x="187" y="981"/>
                  <a:pt x="188" y="982"/>
                  <a:pt x="189" y="982"/>
                </a:cubicBez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19" y="1002"/>
                  <a:pt x="212" y="1025"/>
                  <a:pt x="212" y="1051"/>
                </a:cubicBezTo>
                <a:cubicBezTo>
                  <a:pt x="212" y="1119"/>
                  <a:pt x="267" y="1175"/>
                  <a:pt x="336" y="1175"/>
                </a:cubicBezTo>
                <a:cubicBezTo>
                  <a:pt x="404" y="1175"/>
                  <a:pt x="460" y="1119"/>
                  <a:pt x="460" y="1051"/>
                </a:cubicBezTo>
                <a:cubicBezTo>
                  <a:pt x="460" y="1025"/>
                  <a:pt x="452" y="1002"/>
                  <a:pt x="439" y="982"/>
                </a:cubicBezTo>
                <a:lnTo>
                  <a:pt x="664" y="982"/>
                </a:lnTo>
                <a:cubicBezTo>
                  <a:pt x="651" y="1002"/>
                  <a:pt x="643" y="1025"/>
                  <a:pt x="643" y="1051"/>
                </a:cubicBezTo>
                <a:cubicBezTo>
                  <a:pt x="643" y="1119"/>
                  <a:pt x="699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2"/>
                  <a:pt x="871" y="982"/>
                </a:cubicBezTo>
                <a:lnTo>
                  <a:pt x="883" y="982"/>
                </a:lnTo>
                <a:cubicBezTo>
                  <a:pt x="898" y="982"/>
                  <a:pt x="910" y="969"/>
                  <a:pt x="910" y="954"/>
                </a:cubicBezTo>
                <a:cubicBezTo>
                  <a:pt x="910" y="939"/>
                  <a:pt x="898" y="927"/>
                  <a:pt x="883" y="927"/>
                </a:cubicBezTo>
                <a:lnTo>
                  <a:pt x="227" y="927"/>
                </a:lnTo>
                <a:lnTo>
                  <a:pt x="263" y="789"/>
                </a:lnTo>
                <a:lnTo>
                  <a:pt x="883" y="789"/>
                </a:lnTo>
                <a:cubicBezTo>
                  <a:pt x="884" y="789"/>
                  <a:pt x="884" y="789"/>
                  <a:pt x="884" y="789"/>
                </a:cubicBezTo>
                <a:cubicBezTo>
                  <a:pt x="897" y="789"/>
                  <a:pt x="908" y="780"/>
                  <a:pt x="911" y="768"/>
                </a:cubicBezTo>
                <a:lnTo>
                  <a:pt x="1029" y="274"/>
                </a:lnTo>
                <a:cubicBezTo>
                  <a:pt x="1030" y="271"/>
                  <a:pt x="1030" y="269"/>
                  <a:pt x="1030" y="267"/>
                </a:cubicBezTo>
                <a:cubicBezTo>
                  <a:pt x="1030" y="266"/>
                  <a:pt x="1030" y="266"/>
                  <a:pt x="1030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6" name="Freeform 845">
            <a:extLst>
              <a:ext uri="{FF2B5EF4-FFF2-40B4-BE49-F238E27FC236}">
                <a16:creationId xmlns:a16="http://schemas.microsoft.com/office/drawing/2014/main" id="{D268A206-1701-F244-86E9-CB8590578EB4}"/>
              </a:ext>
            </a:extLst>
          </p:cNvPr>
          <p:cNvSpPr/>
          <p:nvPr/>
        </p:nvSpPr>
        <p:spPr>
          <a:xfrm>
            <a:off x="4973352" y="3232457"/>
            <a:ext cx="9576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6">
                <a:moveTo>
                  <a:pt x="162" y="132"/>
                </a:moveTo>
                <a:lnTo>
                  <a:pt x="256" y="33"/>
                </a:lnTo>
                <a:cubicBezTo>
                  <a:pt x="263" y="25"/>
                  <a:pt x="263" y="13"/>
                  <a:pt x="255" y="5"/>
                </a:cubicBezTo>
                <a:cubicBezTo>
                  <a:pt x="247" y="-2"/>
                  <a:pt x="234" y="-2"/>
                  <a:pt x="227" y="6"/>
                </a:cubicBezTo>
                <a:lnTo>
                  <a:pt x="133" y="105"/>
                </a:lnTo>
                <a:lnTo>
                  <a:pt x="34" y="11"/>
                </a:lnTo>
                <a:cubicBezTo>
                  <a:pt x="26" y="4"/>
                  <a:pt x="13" y="4"/>
                  <a:pt x="6" y="12"/>
                </a:cubicBezTo>
                <a:cubicBezTo>
                  <a:pt x="-2" y="20"/>
                  <a:pt x="-1" y="32"/>
                  <a:pt x="7" y="40"/>
                </a:cubicBezTo>
                <a:lnTo>
                  <a:pt x="106" y="134"/>
                </a:lnTo>
                <a:lnTo>
                  <a:pt x="12" y="233"/>
                </a:lnTo>
                <a:cubicBezTo>
                  <a:pt x="4" y="241"/>
                  <a:pt x="5" y="253"/>
                  <a:pt x="12" y="261"/>
                </a:cubicBezTo>
                <a:cubicBezTo>
                  <a:pt x="16" y="264"/>
                  <a:pt x="21" y="266"/>
                  <a:pt x="26" y="266"/>
                </a:cubicBezTo>
                <a:cubicBezTo>
                  <a:pt x="31" y="266"/>
                  <a:pt x="36" y="264"/>
                  <a:pt x="40" y="260"/>
                </a:cubicBezTo>
                <a:lnTo>
                  <a:pt x="134" y="161"/>
                </a:lnTo>
                <a:lnTo>
                  <a:pt x="234" y="255"/>
                </a:lnTo>
                <a:cubicBezTo>
                  <a:pt x="237" y="259"/>
                  <a:pt x="242" y="260"/>
                  <a:pt x="247" y="260"/>
                </a:cubicBezTo>
                <a:cubicBezTo>
                  <a:pt x="252" y="260"/>
                  <a:pt x="258" y="258"/>
                  <a:pt x="262" y="254"/>
                </a:cubicBezTo>
                <a:cubicBezTo>
                  <a:pt x="269" y="246"/>
                  <a:pt x="269" y="234"/>
                  <a:pt x="261" y="2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7" name="Freeform 846">
            <a:extLst>
              <a:ext uri="{FF2B5EF4-FFF2-40B4-BE49-F238E27FC236}">
                <a16:creationId xmlns:a16="http://schemas.microsoft.com/office/drawing/2014/main" id="{67888605-FD30-5F42-A00D-EF787B2DFEB6}"/>
              </a:ext>
            </a:extLst>
          </p:cNvPr>
          <p:cNvSpPr/>
          <p:nvPr/>
        </p:nvSpPr>
        <p:spPr>
          <a:xfrm>
            <a:off x="4063993" y="3184936"/>
            <a:ext cx="370439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175">
                <a:moveTo>
                  <a:pt x="837" y="1051"/>
                </a:moveTo>
                <a:cubicBezTo>
                  <a:pt x="837" y="1089"/>
                  <a:pt x="806" y="1120"/>
                  <a:pt x="768" y="1120"/>
                </a:cubicBezTo>
                <a:cubicBezTo>
                  <a:pt x="730" y="1120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20"/>
                  <a:pt x="336" y="1120"/>
                </a:cubicBezTo>
                <a:cubicBezTo>
                  <a:pt x="298" y="1120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close/>
                <a:moveTo>
                  <a:pt x="668" y="492"/>
                </a:moveTo>
                <a:cubicBezTo>
                  <a:pt x="543" y="492"/>
                  <a:pt x="442" y="391"/>
                  <a:pt x="442" y="266"/>
                </a:cubicBezTo>
                <a:cubicBezTo>
                  <a:pt x="442" y="141"/>
                  <a:pt x="543" y="39"/>
                  <a:pt x="668" y="39"/>
                </a:cubicBezTo>
                <a:cubicBezTo>
                  <a:pt x="793" y="39"/>
                  <a:pt x="895" y="141"/>
                  <a:pt x="895" y="266"/>
                </a:cubicBezTo>
                <a:cubicBezTo>
                  <a:pt x="895" y="391"/>
                  <a:pt x="793" y="492"/>
                  <a:pt x="668" y="492"/>
                </a:cubicBezTo>
                <a:close/>
                <a:moveTo>
                  <a:pt x="1030" y="266"/>
                </a:moveTo>
                <a:cubicBezTo>
                  <a:pt x="1030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5" y="238"/>
                  <a:pt x="934" y="238"/>
                  <a:pt x="933" y="239"/>
                </a:cubicBezTo>
                <a:cubicBezTo>
                  <a:pt x="919" y="105"/>
                  <a:pt x="805" y="0"/>
                  <a:pt x="668" y="0"/>
                </a:cubicBezTo>
                <a:cubicBezTo>
                  <a:pt x="531" y="0"/>
                  <a:pt x="417" y="105"/>
                  <a:pt x="404" y="238"/>
                </a:cubicBezTo>
                <a:cubicBezTo>
                  <a:pt x="403" y="238"/>
                  <a:pt x="402" y="238"/>
                  <a:pt x="402" y="238"/>
                </a:cubicBezTo>
                <a:lnTo>
                  <a:pt x="273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4"/>
                  <a:pt x="273" y="294"/>
                </a:cubicBezTo>
                <a:lnTo>
                  <a:pt x="402" y="294"/>
                </a:lnTo>
                <a:cubicBezTo>
                  <a:pt x="402" y="294"/>
                  <a:pt x="403" y="293"/>
                  <a:pt x="404" y="293"/>
                </a:cubicBezTo>
                <a:cubicBezTo>
                  <a:pt x="417" y="427"/>
                  <a:pt x="531" y="532"/>
                  <a:pt x="668" y="532"/>
                </a:cubicBezTo>
                <a:cubicBezTo>
                  <a:pt x="805" y="532"/>
                  <a:pt x="919" y="427"/>
                  <a:pt x="933" y="293"/>
                </a:cubicBezTo>
                <a:cubicBezTo>
                  <a:pt x="934" y="293"/>
                  <a:pt x="935" y="294"/>
                  <a:pt x="937" y="294"/>
                </a:cubicBezTo>
                <a:lnTo>
                  <a:pt x="968" y="294"/>
                </a:lnTo>
                <a:lnTo>
                  <a:pt x="863" y="734"/>
                </a:lnTo>
                <a:lnTo>
                  <a:pt x="263" y="734"/>
                </a:lnTo>
                <a:lnTo>
                  <a:pt x="172" y="168"/>
                </a:lnTo>
                <a:cubicBezTo>
                  <a:pt x="171" y="167"/>
                  <a:pt x="171" y="166"/>
                  <a:pt x="171" y="166"/>
                </a:cubicBezTo>
                <a:lnTo>
                  <a:pt x="171" y="165"/>
                </a:lnTo>
                <a:cubicBezTo>
                  <a:pt x="171" y="164"/>
                  <a:pt x="171" y="164"/>
                  <a:pt x="170" y="163"/>
                </a:cubicBezTo>
                <a:lnTo>
                  <a:pt x="170" y="162"/>
                </a:lnTo>
                <a:cubicBezTo>
                  <a:pt x="170" y="162"/>
                  <a:pt x="170" y="161"/>
                  <a:pt x="169" y="161"/>
                </a:cubicBezTo>
                <a:lnTo>
                  <a:pt x="169" y="160"/>
                </a:lnTo>
                <a:cubicBezTo>
                  <a:pt x="169" y="159"/>
                  <a:pt x="168" y="159"/>
                  <a:pt x="168" y="159"/>
                </a:cubicBezTo>
                <a:cubicBezTo>
                  <a:pt x="168" y="158"/>
                  <a:pt x="168" y="158"/>
                  <a:pt x="168" y="157"/>
                </a:cubicBezTo>
                <a:cubicBezTo>
                  <a:pt x="167" y="157"/>
                  <a:pt x="167" y="157"/>
                  <a:pt x="167" y="156"/>
                </a:cubicBezTo>
                <a:cubicBezTo>
                  <a:pt x="167" y="156"/>
                  <a:pt x="166" y="156"/>
                  <a:pt x="166" y="155"/>
                </a:cubicBezTo>
                <a:cubicBezTo>
                  <a:pt x="166" y="155"/>
                  <a:pt x="165" y="155"/>
                  <a:pt x="165" y="154"/>
                </a:cubicBezTo>
                <a:lnTo>
                  <a:pt x="164" y="153"/>
                </a:lnTo>
                <a:lnTo>
                  <a:pt x="163" y="152"/>
                </a:lnTo>
                <a:lnTo>
                  <a:pt x="162" y="151"/>
                </a:lnTo>
                <a:lnTo>
                  <a:pt x="161" y="151"/>
                </a:lnTo>
                <a:cubicBezTo>
                  <a:pt x="161" y="150"/>
                  <a:pt x="161" y="150"/>
                  <a:pt x="160" y="150"/>
                </a:cubicBezTo>
                <a:lnTo>
                  <a:pt x="159" y="149"/>
                </a:lnTo>
                <a:cubicBezTo>
                  <a:pt x="159" y="149"/>
                  <a:pt x="158" y="149"/>
                  <a:pt x="158" y="148"/>
                </a:cubicBezTo>
                <a:lnTo>
                  <a:pt x="157" y="148"/>
                </a:lnTo>
                <a:cubicBezTo>
                  <a:pt x="156" y="148"/>
                  <a:pt x="156" y="147"/>
                  <a:pt x="156" y="147"/>
                </a:cubicBezTo>
                <a:cubicBezTo>
                  <a:pt x="155" y="147"/>
                  <a:pt x="155" y="147"/>
                  <a:pt x="154" y="147"/>
                </a:cubicBezTo>
                <a:lnTo>
                  <a:pt x="153" y="146"/>
                </a:lnTo>
                <a:lnTo>
                  <a:pt x="152" y="146"/>
                </a:lnTo>
                <a:cubicBezTo>
                  <a:pt x="151" y="146"/>
                  <a:pt x="151" y="146"/>
                  <a:pt x="150" y="146"/>
                </a:cubicBezTo>
                <a:cubicBezTo>
                  <a:pt x="150" y="145"/>
                  <a:pt x="150" y="145"/>
                  <a:pt x="149" y="145"/>
                </a:cubicBezTo>
                <a:lnTo>
                  <a:pt x="148" y="145"/>
                </a:lnTo>
                <a:cubicBezTo>
                  <a:pt x="147" y="145"/>
                  <a:pt x="147" y="145"/>
                  <a:pt x="147" y="145"/>
                </a:cubicBezTo>
                <a:cubicBezTo>
                  <a:pt x="146" y="145"/>
                  <a:pt x="145" y="145"/>
                  <a:pt x="145" y="145"/>
                </a:cubicBezTo>
                <a:lnTo>
                  <a:pt x="144" y="145"/>
                </a:lnTo>
                <a:lnTo>
                  <a:pt x="28" y="145"/>
                </a:lnTo>
                <a:cubicBezTo>
                  <a:pt x="12" y="145"/>
                  <a:pt x="0" y="157"/>
                  <a:pt x="0" y="173"/>
                </a:cubicBezTo>
                <a:cubicBezTo>
                  <a:pt x="0" y="188"/>
                  <a:pt x="12" y="200"/>
                  <a:pt x="28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5" y="947"/>
                </a:lnTo>
                <a:cubicBezTo>
                  <a:pt x="165" y="948"/>
                  <a:pt x="165" y="948"/>
                  <a:pt x="165" y="948"/>
                </a:cubicBezTo>
                <a:lnTo>
                  <a:pt x="165" y="949"/>
                </a:lnTo>
                <a:cubicBezTo>
                  <a:pt x="165" y="950"/>
                  <a:pt x="165" y="950"/>
                  <a:pt x="165" y="951"/>
                </a:cubicBezTo>
                <a:cubicBezTo>
                  <a:pt x="165" y="951"/>
                  <a:pt x="165" y="952"/>
                  <a:pt x="164" y="952"/>
                </a:cubicBezTo>
                <a:cubicBezTo>
                  <a:pt x="164" y="953"/>
                  <a:pt x="164" y="953"/>
                  <a:pt x="164" y="954"/>
                </a:cubicBezTo>
                <a:lnTo>
                  <a:pt x="164" y="955"/>
                </a:lnTo>
                <a:cubicBezTo>
                  <a:pt x="164" y="955"/>
                  <a:pt x="164" y="956"/>
                  <a:pt x="164" y="957"/>
                </a:cubicBezTo>
                <a:cubicBezTo>
                  <a:pt x="165" y="957"/>
                  <a:pt x="165" y="957"/>
                  <a:pt x="165" y="958"/>
                </a:cubicBezTo>
                <a:lnTo>
                  <a:pt x="165" y="959"/>
                </a:lnTo>
                <a:lnTo>
                  <a:pt x="165" y="960"/>
                </a:lnTo>
                <a:cubicBezTo>
                  <a:pt x="165" y="961"/>
                  <a:pt x="165" y="961"/>
                  <a:pt x="165" y="962"/>
                </a:cubicBezTo>
                <a:cubicBezTo>
                  <a:pt x="166" y="962"/>
                  <a:pt x="166" y="963"/>
                  <a:pt x="166" y="963"/>
                </a:cubicBezTo>
                <a:lnTo>
                  <a:pt x="166" y="964"/>
                </a:lnTo>
                <a:cubicBezTo>
                  <a:pt x="166" y="965"/>
                  <a:pt x="167" y="965"/>
                  <a:pt x="167" y="965"/>
                </a:cubicBezTo>
                <a:cubicBezTo>
                  <a:pt x="167" y="966"/>
                  <a:pt x="167" y="966"/>
                  <a:pt x="167" y="967"/>
                </a:cubicBezTo>
                <a:cubicBezTo>
                  <a:pt x="168" y="967"/>
                  <a:pt x="168" y="967"/>
                  <a:pt x="168" y="968"/>
                </a:cubicBezTo>
                <a:cubicBezTo>
                  <a:pt x="168" y="968"/>
                  <a:pt x="168" y="969"/>
                  <a:pt x="169" y="969"/>
                </a:cubicBezTo>
                <a:lnTo>
                  <a:pt x="169" y="970"/>
                </a:lnTo>
                <a:cubicBezTo>
                  <a:pt x="170" y="970"/>
                  <a:pt x="170" y="971"/>
                  <a:pt x="170" y="971"/>
                </a:cubicBezTo>
                <a:lnTo>
                  <a:pt x="171" y="972"/>
                </a:lnTo>
                <a:lnTo>
                  <a:pt x="172" y="973"/>
                </a:lnTo>
                <a:cubicBezTo>
                  <a:pt x="172" y="973"/>
                  <a:pt x="172" y="974"/>
                  <a:pt x="173" y="974"/>
                </a:cubicBezTo>
                <a:lnTo>
                  <a:pt x="174" y="975"/>
                </a:lnTo>
                <a:lnTo>
                  <a:pt x="175" y="976"/>
                </a:lnTo>
                <a:cubicBezTo>
                  <a:pt x="175" y="976"/>
                  <a:pt x="176" y="976"/>
                  <a:pt x="176" y="977"/>
                </a:cubicBezTo>
                <a:lnTo>
                  <a:pt x="177" y="977"/>
                </a:lnTo>
                <a:cubicBezTo>
                  <a:pt x="177" y="978"/>
                  <a:pt x="178" y="978"/>
                  <a:pt x="178" y="978"/>
                </a:cubicBezTo>
                <a:cubicBezTo>
                  <a:pt x="179" y="978"/>
                  <a:pt x="179" y="979"/>
                  <a:pt x="179" y="979"/>
                </a:cubicBezTo>
                <a:cubicBezTo>
                  <a:pt x="180" y="979"/>
                  <a:pt x="180" y="979"/>
                  <a:pt x="181" y="979"/>
                </a:cubicBezTo>
                <a:cubicBezTo>
                  <a:pt x="181" y="979"/>
                  <a:pt x="181" y="980"/>
                  <a:pt x="182" y="980"/>
                </a:cubicBezTo>
                <a:lnTo>
                  <a:pt x="183" y="980"/>
                </a:lnTo>
                <a:cubicBezTo>
                  <a:pt x="183" y="980"/>
                  <a:pt x="184" y="981"/>
                  <a:pt x="185" y="981"/>
                </a:cubicBezTo>
                <a:lnTo>
                  <a:pt x="186" y="981"/>
                </a:lnTo>
                <a:lnTo>
                  <a:pt x="187" y="981"/>
                </a:lnTo>
                <a:cubicBezTo>
                  <a:pt x="187" y="981"/>
                  <a:pt x="188" y="982"/>
                  <a:pt x="189" y="982"/>
                </a:cubicBez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20" y="1002"/>
                  <a:pt x="212" y="1025"/>
                  <a:pt x="212" y="1051"/>
                </a:cubicBezTo>
                <a:cubicBezTo>
                  <a:pt x="212" y="1119"/>
                  <a:pt x="268" y="1175"/>
                  <a:pt x="336" y="1175"/>
                </a:cubicBezTo>
                <a:cubicBezTo>
                  <a:pt x="404" y="1175"/>
                  <a:pt x="460" y="1119"/>
                  <a:pt x="460" y="1051"/>
                </a:cubicBezTo>
                <a:cubicBezTo>
                  <a:pt x="460" y="1025"/>
                  <a:pt x="452" y="1002"/>
                  <a:pt x="439" y="982"/>
                </a:cubicBezTo>
                <a:lnTo>
                  <a:pt x="665" y="982"/>
                </a:lnTo>
                <a:cubicBezTo>
                  <a:pt x="652" y="1002"/>
                  <a:pt x="644" y="1025"/>
                  <a:pt x="644" y="1051"/>
                </a:cubicBezTo>
                <a:cubicBezTo>
                  <a:pt x="644" y="1119"/>
                  <a:pt x="700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2"/>
                  <a:pt x="871" y="982"/>
                </a:cubicBezTo>
                <a:lnTo>
                  <a:pt x="883" y="982"/>
                </a:lnTo>
                <a:cubicBezTo>
                  <a:pt x="898" y="982"/>
                  <a:pt x="911" y="969"/>
                  <a:pt x="911" y="954"/>
                </a:cubicBezTo>
                <a:cubicBezTo>
                  <a:pt x="911" y="939"/>
                  <a:pt x="898" y="927"/>
                  <a:pt x="883" y="927"/>
                </a:cubicBezTo>
                <a:lnTo>
                  <a:pt x="228" y="927"/>
                </a:lnTo>
                <a:lnTo>
                  <a:pt x="263" y="789"/>
                </a:lnTo>
                <a:lnTo>
                  <a:pt x="883" y="789"/>
                </a:lnTo>
                <a:lnTo>
                  <a:pt x="884" y="789"/>
                </a:lnTo>
                <a:cubicBezTo>
                  <a:pt x="897" y="789"/>
                  <a:pt x="908" y="780"/>
                  <a:pt x="911" y="768"/>
                </a:cubicBezTo>
                <a:lnTo>
                  <a:pt x="1030" y="274"/>
                </a:lnTo>
                <a:cubicBezTo>
                  <a:pt x="1030" y="271"/>
                  <a:pt x="1030" y="269"/>
                  <a:pt x="1030" y="267"/>
                </a:cubicBezTo>
                <a:cubicBezTo>
                  <a:pt x="1030" y="266"/>
                  <a:pt x="1030" y="266"/>
                  <a:pt x="1030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8" name="Freeform 847">
            <a:extLst>
              <a:ext uri="{FF2B5EF4-FFF2-40B4-BE49-F238E27FC236}">
                <a16:creationId xmlns:a16="http://schemas.microsoft.com/office/drawing/2014/main" id="{BF9BD4B7-E85D-3F40-BDF9-56F178B8E967}"/>
              </a:ext>
            </a:extLst>
          </p:cNvPr>
          <p:cNvSpPr/>
          <p:nvPr/>
        </p:nvSpPr>
        <p:spPr>
          <a:xfrm>
            <a:off x="4243993" y="3220218"/>
            <a:ext cx="11916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" h="283">
                <a:moveTo>
                  <a:pt x="324" y="4"/>
                </a:moveTo>
                <a:cubicBezTo>
                  <a:pt x="316" y="-3"/>
                  <a:pt x="303" y="-1"/>
                  <a:pt x="296" y="7"/>
                </a:cubicBezTo>
                <a:lnTo>
                  <a:pt x="114" y="233"/>
                </a:lnTo>
                <a:lnTo>
                  <a:pt x="34" y="152"/>
                </a:lnTo>
                <a:cubicBezTo>
                  <a:pt x="26" y="144"/>
                  <a:pt x="13" y="144"/>
                  <a:pt x="6" y="151"/>
                </a:cubicBezTo>
                <a:cubicBezTo>
                  <a:pt x="-2" y="159"/>
                  <a:pt x="-2" y="172"/>
                  <a:pt x="5" y="179"/>
                </a:cubicBezTo>
                <a:lnTo>
                  <a:pt x="101" y="277"/>
                </a:lnTo>
                <a:cubicBezTo>
                  <a:pt x="101" y="277"/>
                  <a:pt x="102" y="277"/>
                  <a:pt x="102" y="278"/>
                </a:cubicBezTo>
                <a:lnTo>
                  <a:pt x="103" y="278"/>
                </a:lnTo>
                <a:cubicBezTo>
                  <a:pt x="103" y="279"/>
                  <a:pt x="104" y="279"/>
                  <a:pt x="104" y="279"/>
                </a:cubicBezTo>
                <a:lnTo>
                  <a:pt x="105" y="280"/>
                </a:lnTo>
                <a:lnTo>
                  <a:pt x="106" y="280"/>
                </a:lnTo>
                <a:lnTo>
                  <a:pt x="106" y="281"/>
                </a:lnTo>
                <a:cubicBezTo>
                  <a:pt x="107" y="281"/>
                  <a:pt x="107" y="281"/>
                  <a:pt x="107" y="281"/>
                </a:cubicBezTo>
                <a:cubicBezTo>
                  <a:pt x="108" y="281"/>
                  <a:pt x="108" y="281"/>
                  <a:pt x="108" y="281"/>
                </a:cubicBezTo>
                <a:lnTo>
                  <a:pt x="109" y="282"/>
                </a:lnTo>
                <a:lnTo>
                  <a:pt x="110" y="282"/>
                </a:lnTo>
                <a:lnTo>
                  <a:pt x="111" y="282"/>
                </a:lnTo>
                <a:lnTo>
                  <a:pt x="112" y="282"/>
                </a:lnTo>
                <a:lnTo>
                  <a:pt x="113" y="282"/>
                </a:lnTo>
                <a:cubicBezTo>
                  <a:pt x="114" y="283"/>
                  <a:pt x="114" y="283"/>
                  <a:pt x="115" y="283"/>
                </a:cubicBezTo>
                <a:cubicBezTo>
                  <a:pt x="116" y="283"/>
                  <a:pt x="116" y="283"/>
                  <a:pt x="117" y="282"/>
                </a:cubicBezTo>
                <a:lnTo>
                  <a:pt x="118" y="282"/>
                </a:lnTo>
                <a:lnTo>
                  <a:pt x="119" y="282"/>
                </a:lnTo>
                <a:lnTo>
                  <a:pt x="120" y="282"/>
                </a:lnTo>
                <a:lnTo>
                  <a:pt x="121" y="282"/>
                </a:lnTo>
                <a:cubicBezTo>
                  <a:pt x="121" y="282"/>
                  <a:pt x="122" y="282"/>
                  <a:pt x="122" y="281"/>
                </a:cubicBezTo>
                <a:lnTo>
                  <a:pt x="123" y="281"/>
                </a:lnTo>
                <a:lnTo>
                  <a:pt x="124" y="281"/>
                </a:lnTo>
                <a:cubicBezTo>
                  <a:pt x="124" y="280"/>
                  <a:pt x="125" y="280"/>
                  <a:pt x="125" y="280"/>
                </a:cubicBezTo>
                <a:lnTo>
                  <a:pt x="126" y="280"/>
                </a:lnTo>
                <a:cubicBezTo>
                  <a:pt x="126" y="279"/>
                  <a:pt x="126" y="279"/>
                  <a:pt x="127" y="279"/>
                </a:cubicBezTo>
                <a:lnTo>
                  <a:pt x="127" y="278"/>
                </a:lnTo>
                <a:cubicBezTo>
                  <a:pt x="128" y="278"/>
                  <a:pt x="128" y="278"/>
                  <a:pt x="129" y="277"/>
                </a:cubicBezTo>
                <a:cubicBezTo>
                  <a:pt x="129" y="276"/>
                  <a:pt x="130" y="276"/>
                  <a:pt x="130" y="275"/>
                </a:cubicBezTo>
                <a:lnTo>
                  <a:pt x="327" y="32"/>
                </a:lnTo>
                <a:cubicBezTo>
                  <a:pt x="334" y="23"/>
                  <a:pt x="333" y="11"/>
                  <a:pt x="32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9" name="Freeform 848">
            <a:extLst>
              <a:ext uri="{FF2B5EF4-FFF2-40B4-BE49-F238E27FC236}">
                <a16:creationId xmlns:a16="http://schemas.microsoft.com/office/drawing/2014/main" id="{FDEB4BE5-D78F-E742-A9B9-1EC7C9181B36}"/>
              </a:ext>
            </a:extLst>
          </p:cNvPr>
          <p:cNvSpPr/>
          <p:nvPr/>
        </p:nvSpPr>
        <p:spPr>
          <a:xfrm>
            <a:off x="491714" y="3184217"/>
            <a:ext cx="370800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1" h="1175">
                <a:moveTo>
                  <a:pt x="837" y="1051"/>
                </a:moveTo>
                <a:cubicBezTo>
                  <a:pt x="837" y="1089"/>
                  <a:pt x="806" y="1119"/>
                  <a:pt x="768" y="1119"/>
                </a:cubicBezTo>
                <a:cubicBezTo>
                  <a:pt x="730" y="1119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19"/>
                  <a:pt x="336" y="1119"/>
                </a:cubicBezTo>
                <a:cubicBezTo>
                  <a:pt x="298" y="1119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lnTo>
                  <a:pt x="668" y="492"/>
                </a:lnTo>
                <a:cubicBezTo>
                  <a:pt x="600" y="492"/>
                  <a:pt x="539" y="462"/>
                  <a:pt x="498" y="414"/>
                </a:cubicBezTo>
                <a:lnTo>
                  <a:pt x="561" y="346"/>
                </a:lnTo>
                <a:lnTo>
                  <a:pt x="621" y="425"/>
                </a:lnTo>
                <a:cubicBezTo>
                  <a:pt x="625" y="430"/>
                  <a:pt x="631" y="433"/>
                  <a:pt x="637" y="433"/>
                </a:cubicBezTo>
                <a:cubicBezTo>
                  <a:pt x="638" y="433"/>
                  <a:pt x="638" y="433"/>
                  <a:pt x="638" y="433"/>
                </a:cubicBezTo>
                <a:cubicBezTo>
                  <a:pt x="645" y="433"/>
                  <a:pt x="651" y="429"/>
                  <a:pt x="654" y="424"/>
                </a:cubicBezTo>
                <a:lnTo>
                  <a:pt x="776" y="218"/>
                </a:lnTo>
                <a:lnTo>
                  <a:pt x="779" y="226"/>
                </a:lnTo>
                <a:cubicBezTo>
                  <a:pt x="781" y="234"/>
                  <a:pt x="789" y="240"/>
                  <a:pt x="798" y="240"/>
                </a:cubicBezTo>
                <a:cubicBezTo>
                  <a:pt x="799" y="240"/>
                  <a:pt x="801" y="240"/>
                  <a:pt x="803" y="239"/>
                </a:cubicBezTo>
                <a:cubicBezTo>
                  <a:pt x="814" y="236"/>
                  <a:pt x="820" y="225"/>
                  <a:pt x="816" y="214"/>
                </a:cubicBezTo>
                <a:lnTo>
                  <a:pt x="802" y="168"/>
                </a:lnTo>
                <a:cubicBezTo>
                  <a:pt x="802" y="161"/>
                  <a:pt x="798" y="156"/>
                  <a:pt x="792" y="152"/>
                </a:cubicBezTo>
                <a:cubicBezTo>
                  <a:pt x="789" y="150"/>
                  <a:pt x="786" y="149"/>
                  <a:pt x="782" y="149"/>
                </a:cubicBezTo>
                <a:cubicBezTo>
                  <a:pt x="780" y="149"/>
                  <a:pt x="778" y="150"/>
                  <a:pt x="776" y="150"/>
                </a:cubicBezTo>
                <a:lnTo>
                  <a:pt x="725" y="166"/>
                </a:lnTo>
                <a:cubicBezTo>
                  <a:pt x="715" y="169"/>
                  <a:pt x="709" y="180"/>
                  <a:pt x="712" y="190"/>
                </a:cubicBezTo>
                <a:cubicBezTo>
                  <a:pt x="715" y="199"/>
                  <a:pt x="722" y="204"/>
                  <a:pt x="731" y="204"/>
                </a:cubicBezTo>
                <a:cubicBezTo>
                  <a:pt x="733" y="204"/>
                  <a:pt x="735" y="204"/>
                  <a:pt x="736" y="204"/>
                </a:cubicBezTo>
                <a:lnTo>
                  <a:pt x="739" y="203"/>
                </a:lnTo>
                <a:lnTo>
                  <a:pt x="635" y="378"/>
                </a:lnTo>
                <a:lnTo>
                  <a:pt x="579" y="304"/>
                </a:lnTo>
                <a:cubicBezTo>
                  <a:pt x="575" y="299"/>
                  <a:pt x="570" y="297"/>
                  <a:pt x="564" y="296"/>
                </a:cubicBezTo>
                <a:cubicBezTo>
                  <a:pt x="558" y="296"/>
                  <a:pt x="552" y="298"/>
                  <a:pt x="548" y="302"/>
                </a:cubicBezTo>
                <a:lnTo>
                  <a:pt x="474" y="382"/>
                </a:lnTo>
                <a:cubicBezTo>
                  <a:pt x="453" y="348"/>
                  <a:pt x="442" y="308"/>
                  <a:pt x="442" y="266"/>
                </a:cubicBezTo>
                <a:cubicBezTo>
                  <a:pt x="442" y="141"/>
                  <a:pt x="543" y="39"/>
                  <a:pt x="668" y="39"/>
                </a:cubicBezTo>
                <a:cubicBezTo>
                  <a:pt x="793" y="39"/>
                  <a:pt x="895" y="141"/>
                  <a:pt x="895" y="266"/>
                </a:cubicBezTo>
                <a:cubicBezTo>
                  <a:pt x="895" y="391"/>
                  <a:pt x="793" y="492"/>
                  <a:pt x="668" y="492"/>
                </a:cubicBezTo>
                <a:close/>
                <a:moveTo>
                  <a:pt x="1031" y="266"/>
                </a:moveTo>
                <a:cubicBezTo>
                  <a:pt x="1031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6" y="238"/>
                  <a:pt x="934" y="238"/>
                  <a:pt x="933" y="239"/>
                </a:cubicBezTo>
                <a:cubicBezTo>
                  <a:pt x="919" y="105"/>
                  <a:pt x="806" y="0"/>
                  <a:pt x="668" y="0"/>
                </a:cubicBezTo>
                <a:cubicBezTo>
                  <a:pt x="531" y="0"/>
                  <a:pt x="418" y="105"/>
                  <a:pt x="404" y="238"/>
                </a:cubicBezTo>
                <a:cubicBezTo>
                  <a:pt x="403" y="238"/>
                  <a:pt x="403" y="238"/>
                  <a:pt x="402" y="238"/>
                </a:cubicBezTo>
                <a:lnTo>
                  <a:pt x="273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3"/>
                  <a:pt x="273" y="293"/>
                </a:cubicBezTo>
                <a:lnTo>
                  <a:pt x="402" y="293"/>
                </a:lnTo>
                <a:cubicBezTo>
                  <a:pt x="403" y="293"/>
                  <a:pt x="403" y="293"/>
                  <a:pt x="404" y="293"/>
                </a:cubicBezTo>
                <a:cubicBezTo>
                  <a:pt x="418" y="427"/>
                  <a:pt x="531" y="532"/>
                  <a:pt x="668" y="532"/>
                </a:cubicBezTo>
                <a:cubicBezTo>
                  <a:pt x="806" y="532"/>
                  <a:pt x="919" y="427"/>
                  <a:pt x="933" y="293"/>
                </a:cubicBezTo>
                <a:cubicBezTo>
                  <a:pt x="934" y="293"/>
                  <a:pt x="936" y="293"/>
                  <a:pt x="937" y="293"/>
                </a:cubicBezTo>
                <a:lnTo>
                  <a:pt x="968" y="293"/>
                </a:lnTo>
                <a:lnTo>
                  <a:pt x="863" y="734"/>
                </a:lnTo>
                <a:lnTo>
                  <a:pt x="263" y="734"/>
                </a:lnTo>
                <a:lnTo>
                  <a:pt x="172" y="168"/>
                </a:lnTo>
                <a:cubicBezTo>
                  <a:pt x="172" y="167"/>
                  <a:pt x="171" y="166"/>
                  <a:pt x="171" y="166"/>
                </a:cubicBezTo>
                <a:lnTo>
                  <a:pt x="171" y="165"/>
                </a:lnTo>
                <a:cubicBezTo>
                  <a:pt x="171" y="164"/>
                  <a:pt x="171" y="164"/>
                  <a:pt x="171" y="163"/>
                </a:cubicBezTo>
                <a:cubicBezTo>
                  <a:pt x="170" y="163"/>
                  <a:pt x="170" y="163"/>
                  <a:pt x="170" y="162"/>
                </a:cubicBezTo>
                <a:lnTo>
                  <a:pt x="170" y="161"/>
                </a:lnTo>
                <a:cubicBezTo>
                  <a:pt x="169" y="160"/>
                  <a:pt x="169" y="160"/>
                  <a:pt x="169" y="160"/>
                </a:cubicBezTo>
                <a:cubicBezTo>
                  <a:pt x="169" y="159"/>
                  <a:pt x="169" y="159"/>
                  <a:pt x="168" y="159"/>
                </a:cubicBezTo>
                <a:cubicBezTo>
                  <a:pt x="168" y="158"/>
                  <a:pt x="168" y="158"/>
                  <a:pt x="168" y="157"/>
                </a:cubicBezTo>
                <a:cubicBezTo>
                  <a:pt x="167" y="157"/>
                  <a:pt x="167" y="157"/>
                  <a:pt x="167" y="156"/>
                </a:cubicBezTo>
                <a:cubicBezTo>
                  <a:pt x="167" y="156"/>
                  <a:pt x="166" y="156"/>
                  <a:pt x="166" y="155"/>
                </a:cubicBezTo>
                <a:cubicBezTo>
                  <a:pt x="166" y="155"/>
                  <a:pt x="165" y="155"/>
                  <a:pt x="165" y="154"/>
                </a:cubicBezTo>
                <a:lnTo>
                  <a:pt x="164" y="153"/>
                </a:lnTo>
                <a:cubicBezTo>
                  <a:pt x="164" y="153"/>
                  <a:pt x="164" y="152"/>
                  <a:pt x="163" y="152"/>
                </a:cubicBezTo>
                <a:lnTo>
                  <a:pt x="162" y="151"/>
                </a:lnTo>
                <a:lnTo>
                  <a:pt x="161" y="150"/>
                </a:lnTo>
                <a:lnTo>
                  <a:pt x="160" y="150"/>
                </a:lnTo>
                <a:cubicBezTo>
                  <a:pt x="160" y="150"/>
                  <a:pt x="160" y="149"/>
                  <a:pt x="159" y="149"/>
                </a:cubicBezTo>
                <a:lnTo>
                  <a:pt x="158" y="148"/>
                </a:lnTo>
                <a:lnTo>
                  <a:pt x="157" y="148"/>
                </a:lnTo>
                <a:cubicBezTo>
                  <a:pt x="156" y="148"/>
                  <a:pt x="156" y="147"/>
                  <a:pt x="156" y="147"/>
                </a:cubicBezTo>
                <a:cubicBezTo>
                  <a:pt x="155" y="147"/>
                  <a:pt x="155" y="147"/>
                  <a:pt x="154" y="147"/>
                </a:cubicBezTo>
                <a:cubicBezTo>
                  <a:pt x="154" y="146"/>
                  <a:pt x="154" y="146"/>
                  <a:pt x="153" y="146"/>
                </a:cubicBezTo>
                <a:lnTo>
                  <a:pt x="152" y="146"/>
                </a:lnTo>
                <a:cubicBezTo>
                  <a:pt x="151" y="146"/>
                  <a:pt x="151" y="146"/>
                  <a:pt x="151" y="146"/>
                </a:cubicBezTo>
                <a:cubicBezTo>
                  <a:pt x="150" y="145"/>
                  <a:pt x="150" y="145"/>
                  <a:pt x="149" y="145"/>
                </a:cubicBezTo>
                <a:lnTo>
                  <a:pt x="148" y="145"/>
                </a:lnTo>
                <a:cubicBezTo>
                  <a:pt x="147" y="145"/>
                  <a:pt x="147" y="145"/>
                  <a:pt x="147" y="145"/>
                </a:cubicBezTo>
                <a:cubicBezTo>
                  <a:pt x="146" y="145"/>
                  <a:pt x="146" y="145"/>
                  <a:pt x="145" y="145"/>
                </a:cubicBezTo>
                <a:lnTo>
                  <a:pt x="28" y="145"/>
                </a:lnTo>
                <a:cubicBezTo>
                  <a:pt x="13" y="145"/>
                  <a:pt x="0" y="157"/>
                  <a:pt x="0" y="172"/>
                </a:cubicBezTo>
                <a:cubicBezTo>
                  <a:pt x="0" y="188"/>
                  <a:pt x="13" y="200"/>
                  <a:pt x="28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5" y="947"/>
                </a:lnTo>
                <a:lnTo>
                  <a:pt x="165" y="948"/>
                </a:lnTo>
                <a:lnTo>
                  <a:pt x="165" y="949"/>
                </a:lnTo>
                <a:cubicBezTo>
                  <a:pt x="165" y="950"/>
                  <a:pt x="165" y="950"/>
                  <a:pt x="165" y="951"/>
                </a:cubicBezTo>
                <a:lnTo>
                  <a:pt x="165" y="952"/>
                </a:lnTo>
                <a:cubicBezTo>
                  <a:pt x="165" y="952"/>
                  <a:pt x="165" y="953"/>
                  <a:pt x="165" y="954"/>
                </a:cubicBezTo>
                <a:lnTo>
                  <a:pt x="165" y="955"/>
                </a:lnTo>
                <a:lnTo>
                  <a:pt x="165" y="956"/>
                </a:lnTo>
                <a:cubicBezTo>
                  <a:pt x="165" y="957"/>
                  <a:pt x="165" y="957"/>
                  <a:pt x="165" y="957"/>
                </a:cubicBezTo>
                <a:cubicBezTo>
                  <a:pt x="165" y="958"/>
                  <a:pt x="165" y="959"/>
                  <a:pt x="165" y="959"/>
                </a:cubicBezTo>
                <a:lnTo>
                  <a:pt x="165" y="960"/>
                </a:lnTo>
                <a:cubicBezTo>
                  <a:pt x="165" y="961"/>
                  <a:pt x="165" y="961"/>
                  <a:pt x="166" y="961"/>
                </a:cubicBezTo>
                <a:cubicBezTo>
                  <a:pt x="166" y="962"/>
                  <a:pt x="166" y="962"/>
                  <a:pt x="166" y="963"/>
                </a:cubicBezTo>
                <a:lnTo>
                  <a:pt x="166" y="964"/>
                </a:lnTo>
                <a:cubicBezTo>
                  <a:pt x="167" y="964"/>
                  <a:pt x="167" y="965"/>
                  <a:pt x="167" y="965"/>
                </a:cubicBezTo>
                <a:cubicBezTo>
                  <a:pt x="167" y="966"/>
                  <a:pt x="167" y="966"/>
                  <a:pt x="168" y="966"/>
                </a:cubicBezTo>
                <a:cubicBezTo>
                  <a:pt x="168" y="967"/>
                  <a:pt x="168" y="967"/>
                  <a:pt x="168" y="968"/>
                </a:cubicBezTo>
                <a:cubicBezTo>
                  <a:pt x="168" y="968"/>
                  <a:pt x="169" y="968"/>
                  <a:pt x="169" y="969"/>
                </a:cubicBezTo>
                <a:cubicBezTo>
                  <a:pt x="169" y="969"/>
                  <a:pt x="169" y="970"/>
                  <a:pt x="170" y="970"/>
                </a:cubicBezTo>
                <a:lnTo>
                  <a:pt x="170" y="971"/>
                </a:lnTo>
                <a:cubicBezTo>
                  <a:pt x="171" y="971"/>
                  <a:pt x="171" y="972"/>
                  <a:pt x="171" y="972"/>
                </a:cubicBezTo>
                <a:lnTo>
                  <a:pt x="172" y="973"/>
                </a:lnTo>
                <a:lnTo>
                  <a:pt x="173" y="974"/>
                </a:lnTo>
                <a:lnTo>
                  <a:pt x="174" y="975"/>
                </a:lnTo>
                <a:cubicBezTo>
                  <a:pt x="174" y="975"/>
                  <a:pt x="175" y="975"/>
                  <a:pt x="175" y="976"/>
                </a:cubicBezTo>
                <a:cubicBezTo>
                  <a:pt x="175" y="976"/>
                  <a:pt x="176" y="976"/>
                  <a:pt x="176" y="977"/>
                </a:cubicBezTo>
                <a:lnTo>
                  <a:pt x="177" y="977"/>
                </a:lnTo>
                <a:cubicBezTo>
                  <a:pt x="178" y="978"/>
                  <a:pt x="178" y="978"/>
                  <a:pt x="178" y="978"/>
                </a:cubicBezTo>
                <a:cubicBezTo>
                  <a:pt x="179" y="978"/>
                  <a:pt x="179" y="978"/>
                  <a:pt x="179" y="979"/>
                </a:cubicBezTo>
                <a:cubicBezTo>
                  <a:pt x="180" y="979"/>
                  <a:pt x="180" y="979"/>
                  <a:pt x="181" y="979"/>
                </a:cubicBezTo>
                <a:lnTo>
                  <a:pt x="182" y="980"/>
                </a:lnTo>
                <a:lnTo>
                  <a:pt x="183" y="980"/>
                </a:lnTo>
                <a:cubicBezTo>
                  <a:pt x="184" y="980"/>
                  <a:pt x="184" y="981"/>
                  <a:pt x="185" y="981"/>
                </a:cubicBezTo>
                <a:cubicBezTo>
                  <a:pt x="186" y="981"/>
                  <a:pt x="186" y="981"/>
                  <a:pt x="186" y="981"/>
                </a:cubicBezTo>
                <a:lnTo>
                  <a:pt x="187" y="981"/>
                </a:lnTo>
                <a:cubicBezTo>
                  <a:pt x="188" y="981"/>
                  <a:pt x="188" y="981"/>
                  <a:pt x="189" y="982"/>
                </a:cubicBezTo>
                <a:lnTo>
                  <a:pt x="190" y="982"/>
                </a:ln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20" y="1001"/>
                  <a:pt x="212" y="1025"/>
                  <a:pt x="212" y="1051"/>
                </a:cubicBezTo>
                <a:cubicBezTo>
                  <a:pt x="212" y="1119"/>
                  <a:pt x="268" y="1175"/>
                  <a:pt x="336" y="1175"/>
                </a:cubicBezTo>
                <a:cubicBezTo>
                  <a:pt x="405" y="1175"/>
                  <a:pt x="460" y="1119"/>
                  <a:pt x="460" y="1051"/>
                </a:cubicBezTo>
                <a:cubicBezTo>
                  <a:pt x="460" y="1025"/>
                  <a:pt x="453" y="1001"/>
                  <a:pt x="439" y="982"/>
                </a:cubicBezTo>
                <a:lnTo>
                  <a:pt x="665" y="982"/>
                </a:lnTo>
                <a:cubicBezTo>
                  <a:pt x="652" y="1001"/>
                  <a:pt x="644" y="1025"/>
                  <a:pt x="644" y="1051"/>
                </a:cubicBezTo>
                <a:cubicBezTo>
                  <a:pt x="644" y="1119"/>
                  <a:pt x="700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1"/>
                  <a:pt x="871" y="982"/>
                </a:cubicBezTo>
                <a:lnTo>
                  <a:pt x="883" y="982"/>
                </a:lnTo>
                <a:cubicBezTo>
                  <a:pt x="899" y="982"/>
                  <a:pt x="911" y="969"/>
                  <a:pt x="911" y="954"/>
                </a:cubicBezTo>
                <a:cubicBezTo>
                  <a:pt x="911" y="939"/>
                  <a:pt x="899" y="926"/>
                  <a:pt x="883" y="926"/>
                </a:cubicBezTo>
                <a:lnTo>
                  <a:pt x="228" y="926"/>
                </a:lnTo>
                <a:lnTo>
                  <a:pt x="263" y="789"/>
                </a:lnTo>
                <a:lnTo>
                  <a:pt x="883" y="789"/>
                </a:lnTo>
                <a:lnTo>
                  <a:pt x="884" y="789"/>
                </a:lnTo>
                <a:lnTo>
                  <a:pt x="885" y="789"/>
                </a:lnTo>
                <a:cubicBezTo>
                  <a:pt x="897" y="789"/>
                  <a:pt x="908" y="780"/>
                  <a:pt x="911" y="768"/>
                </a:cubicBezTo>
                <a:lnTo>
                  <a:pt x="1030" y="274"/>
                </a:lnTo>
                <a:cubicBezTo>
                  <a:pt x="1030" y="271"/>
                  <a:pt x="1031" y="269"/>
                  <a:pt x="1031" y="267"/>
                </a:cubicBezTo>
                <a:cubicBezTo>
                  <a:pt x="1031" y="266"/>
                  <a:pt x="1031" y="266"/>
                  <a:pt x="1031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0" name="Freeform 849">
            <a:extLst>
              <a:ext uri="{FF2B5EF4-FFF2-40B4-BE49-F238E27FC236}">
                <a16:creationId xmlns:a16="http://schemas.microsoft.com/office/drawing/2014/main" id="{5EFADD8F-AE85-1B44-BF29-168911188EED}"/>
              </a:ext>
            </a:extLst>
          </p:cNvPr>
          <p:cNvSpPr/>
          <p:nvPr/>
        </p:nvSpPr>
        <p:spPr>
          <a:xfrm>
            <a:off x="1206673" y="3184217"/>
            <a:ext cx="370439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175">
                <a:moveTo>
                  <a:pt x="837" y="1051"/>
                </a:moveTo>
                <a:cubicBezTo>
                  <a:pt x="837" y="1089"/>
                  <a:pt x="806" y="1119"/>
                  <a:pt x="768" y="1119"/>
                </a:cubicBezTo>
                <a:cubicBezTo>
                  <a:pt x="730" y="1119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19"/>
                  <a:pt x="336" y="1119"/>
                </a:cubicBezTo>
                <a:cubicBezTo>
                  <a:pt x="298" y="1119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lnTo>
                  <a:pt x="668" y="492"/>
                </a:lnTo>
                <a:cubicBezTo>
                  <a:pt x="543" y="492"/>
                  <a:pt x="442" y="391"/>
                  <a:pt x="442" y="266"/>
                </a:cubicBezTo>
                <a:cubicBezTo>
                  <a:pt x="442" y="141"/>
                  <a:pt x="543" y="39"/>
                  <a:pt x="668" y="39"/>
                </a:cubicBezTo>
                <a:cubicBezTo>
                  <a:pt x="793" y="39"/>
                  <a:pt x="894" y="141"/>
                  <a:pt x="894" y="266"/>
                </a:cubicBezTo>
                <a:cubicBezTo>
                  <a:pt x="894" y="391"/>
                  <a:pt x="793" y="492"/>
                  <a:pt x="668" y="492"/>
                </a:cubicBezTo>
                <a:close/>
                <a:moveTo>
                  <a:pt x="1030" y="266"/>
                </a:moveTo>
                <a:cubicBezTo>
                  <a:pt x="1030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5" y="238"/>
                  <a:pt x="934" y="238"/>
                  <a:pt x="932" y="239"/>
                </a:cubicBezTo>
                <a:cubicBezTo>
                  <a:pt x="919" y="105"/>
                  <a:pt x="805" y="0"/>
                  <a:pt x="668" y="0"/>
                </a:cubicBezTo>
                <a:cubicBezTo>
                  <a:pt x="531" y="0"/>
                  <a:pt x="417" y="105"/>
                  <a:pt x="403" y="238"/>
                </a:cubicBezTo>
                <a:lnTo>
                  <a:pt x="402" y="238"/>
                </a:lnTo>
                <a:lnTo>
                  <a:pt x="273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3"/>
                  <a:pt x="273" y="293"/>
                </a:cubicBezTo>
                <a:lnTo>
                  <a:pt x="402" y="293"/>
                </a:lnTo>
                <a:lnTo>
                  <a:pt x="403" y="293"/>
                </a:lnTo>
                <a:cubicBezTo>
                  <a:pt x="417" y="427"/>
                  <a:pt x="531" y="532"/>
                  <a:pt x="668" y="532"/>
                </a:cubicBezTo>
                <a:cubicBezTo>
                  <a:pt x="805" y="532"/>
                  <a:pt x="919" y="427"/>
                  <a:pt x="932" y="293"/>
                </a:cubicBezTo>
                <a:cubicBezTo>
                  <a:pt x="934" y="293"/>
                  <a:pt x="935" y="293"/>
                  <a:pt x="937" y="293"/>
                </a:cubicBezTo>
                <a:lnTo>
                  <a:pt x="968" y="293"/>
                </a:lnTo>
                <a:lnTo>
                  <a:pt x="863" y="734"/>
                </a:lnTo>
                <a:lnTo>
                  <a:pt x="263" y="734"/>
                </a:lnTo>
                <a:lnTo>
                  <a:pt x="172" y="168"/>
                </a:lnTo>
                <a:lnTo>
                  <a:pt x="171" y="168"/>
                </a:lnTo>
                <a:cubicBezTo>
                  <a:pt x="171" y="167"/>
                  <a:pt x="171" y="166"/>
                  <a:pt x="171" y="166"/>
                </a:cubicBezTo>
                <a:lnTo>
                  <a:pt x="171" y="165"/>
                </a:lnTo>
                <a:cubicBezTo>
                  <a:pt x="171" y="164"/>
                  <a:pt x="171" y="164"/>
                  <a:pt x="170" y="163"/>
                </a:cubicBezTo>
                <a:lnTo>
                  <a:pt x="170" y="162"/>
                </a:lnTo>
                <a:cubicBezTo>
                  <a:pt x="170" y="162"/>
                  <a:pt x="170" y="161"/>
                  <a:pt x="169" y="161"/>
                </a:cubicBezTo>
                <a:cubicBezTo>
                  <a:pt x="169" y="160"/>
                  <a:pt x="169" y="160"/>
                  <a:pt x="169" y="160"/>
                </a:cubicBezTo>
                <a:cubicBezTo>
                  <a:pt x="169" y="159"/>
                  <a:pt x="168" y="159"/>
                  <a:pt x="168" y="159"/>
                </a:cubicBezTo>
                <a:cubicBezTo>
                  <a:pt x="168" y="158"/>
                  <a:pt x="168" y="158"/>
                  <a:pt x="167" y="157"/>
                </a:cubicBezTo>
                <a:lnTo>
                  <a:pt x="167" y="156"/>
                </a:lnTo>
                <a:cubicBezTo>
                  <a:pt x="166" y="156"/>
                  <a:pt x="166" y="156"/>
                  <a:pt x="166" y="155"/>
                </a:cubicBezTo>
                <a:cubicBezTo>
                  <a:pt x="166" y="155"/>
                  <a:pt x="165" y="155"/>
                  <a:pt x="165" y="154"/>
                </a:cubicBezTo>
                <a:lnTo>
                  <a:pt x="164" y="153"/>
                </a:lnTo>
                <a:lnTo>
                  <a:pt x="163" y="152"/>
                </a:lnTo>
                <a:lnTo>
                  <a:pt x="162" y="151"/>
                </a:lnTo>
                <a:cubicBezTo>
                  <a:pt x="162" y="151"/>
                  <a:pt x="161" y="151"/>
                  <a:pt x="161" y="150"/>
                </a:cubicBezTo>
                <a:lnTo>
                  <a:pt x="160" y="150"/>
                </a:lnTo>
                <a:lnTo>
                  <a:pt x="159" y="149"/>
                </a:lnTo>
                <a:cubicBezTo>
                  <a:pt x="158" y="149"/>
                  <a:pt x="158" y="149"/>
                  <a:pt x="158" y="148"/>
                </a:cubicBezTo>
                <a:cubicBezTo>
                  <a:pt x="157" y="148"/>
                  <a:pt x="157" y="148"/>
                  <a:pt x="156" y="148"/>
                </a:cubicBezTo>
                <a:lnTo>
                  <a:pt x="156" y="147"/>
                </a:lnTo>
                <a:cubicBezTo>
                  <a:pt x="155" y="147"/>
                  <a:pt x="155" y="147"/>
                  <a:pt x="154" y="147"/>
                </a:cubicBezTo>
                <a:cubicBezTo>
                  <a:pt x="154" y="146"/>
                  <a:pt x="153" y="146"/>
                  <a:pt x="153" y="146"/>
                </a:cubicBezTo>
                <a:lnTo>
                  <a:pt x="152" y="146"/>
                </a:lnTo>
                <a:cubicBezTo>
                  <a:pt x="151" y="146"/>
                  <a:pt x="151" y="146"/>
                  <a:pt x="150" y="145"/>
                </a:cubicBezTo>
                <a:lnTo>
                  <a:pt x="149" y="145"/>
                </a:lnTo>
                <a:lnTo>
                  <a:pt x="148" y="145"/>
                </a:lnTo>
                <a:cubicBezTo>
                  <a:pt x="147" y="145"/>
                  <a:pt x="147" y="145"/>
                  <a:pt x="146" y="145"/>
                </a:cubicBezTo>
                <a:lnTo>
                  <a:pt x="145" y="145"/>
                </a:lnTo>
                <a:lnTo>
                  <a:pt x="144" y="145"/>
                </a:lnTo>
                <a:lnTo>
                  <a:pt x="27" y="145"/>
                </a:lnTo>
                <a:cubicBezTo>
                  <a:pt x="12" y="145"/>
                  <a:pt x="0" y="157"/>
                  <a:pt x="0" y="172"/>
                </a:cubicBezTo>
                <a:cubicBezTo>
                  <a:pt x="0" y="188"/>
                  <a:pt x="12" y="200"/>
                  <a:pt x="27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5" y="947"/>
                </a:lnTo>
                <a:lnTo>
                  <a:pt x="165" y="948"/>
                </a:lnTo>
                <a:lnTo>
                  <a:pt x="165" y="949"/>
                </a:lnTo>
                <a:cubicBezTo>
                  <a:pt x="165" y="950"/>
                  <a:pt x="165" y="950"/>
                  <a:pt x="165" y="951"/>
                </a:cubicBezTo>
                <a:lnTo>
                  <a:pt x="164" y="952"/>
                </a:lnTo>
                <a:cubicBezTo>
                  <a:pt x="164" y="952"/>
                  <a:pt x="164" y="953"/>
                  <a:pt x="164" y="954"/>
                </a:cubicBezTo>
                <a:lnTo>
                  <a:pt x="164" y="955"/>
                </a:lnTo>
                <a:lnTo>
                  <a:pt x="164" y="956"/>
                </a:lnTo>
                <a:cubicBezTo>
                  <a:pt x="164" y="957"/>
                  <a:pt x="165" y="957"/>
                  <a:pt x="165" y="957"/>
                </a:cubicBezTo>
                <a:cubicBezTo>
                  <a:pt x="165" y="958"/>
                  <a:pt x="165" y="959"/>
                  <a:pt x="165" y="959"/>
                </a:cubicBezTo>
                <a:lnTo>
                  <a:pt x="165" y="960"/>
                </a:lnTo>
                <a:cubicBezTo>
                  <a:pt x="165" y="961"/>
                  <a:pt x="165" y="961"/>
                  <a:pt x="165" y="961"/>
                </a:cubicBezTo>
                <a:cubicBezTo>
                  <a:pt x="165" y="962"/>
                  <a:pt x="166" y="962"/>
                  <a:pt x="166" y="963"/>
                </a:cubicBezTo>
                <a:lnTo>
                  <a:pt x="166" y="964"/>
                </a:lnTo>
                <a:lnTo>
                  <a:pt x="167" y="965"/>
                </a:lnTo>
                <a:cubicBezTo>
                  <a:pt x="167" y="966"/>
                  <a:pt x="167" y="966"/>
                  <a:pt x="167" y="966"/>
                </a:cubicBezTo>
                <a:cubicBezTo>
                  <a:pt x="167" y="967"/>
                  <a:pt x="168" y="967"/>
                  <a:pt x="168" y="968"/>
                </a:cubicBezTo>
                <a:lnTo>
                  <a:pt x="169" y="969"/>
                </a:lnTo>
                <a:lnTo>
                  <a:pt x="169" y="970"/>
                </a:lnTo>
                <a:cubicBezTo>
                  <a:pt x="170" y="970"/>
                  <a:pt x="170" y="971"/>
                  <a:pt x="170" y="971"/>
                </a:cubicBezTo>
                <a:lnTo>
                  <a:pt x="171" y="972"/>
                </a:lnTo>
                <a:lnTo>
                  <a:pt x="172" y="973"/>
                </a:lnTo>
                <a:cubicBezTo>
                  <a:pt x="172" y="973"/>
                  <a:pt x="172" y="974"/>
                  <a:pt x="173" y="974"/>
                </a:cubicBezTo>
                <a:cubicBezTo>
                  <a:pt x="173" y="974"/>
                  <a:pt x="173" y="975"/>
                  <a:pt x="174" y="975"/>
                </a:cubicBezTo>
                <a:lnTo>
                  <a:pt x="175" y="976"/>
                </a:lnTo>
                <a:lnTo>
                  <a:pt x="176" y="977"/>
                </a:lnTo>
                <a:lnTo>
                  <a:pt x="177" y="977"/>
                </a:lnTo>
                <a:cubicBezTo>
                  <a:pt x="177" y="978"/>
                  <a:pt x="178" y="978"/>
                  <a:pt x="178" y="978"/>
                </a:cubicBezTo>
                <a:cubicBezTo>
                  <a:pt x="178" y="978"/>
                  <a:pt x="179" y="978"/>
                  <a:pt x="179" y="979"/>
                </a:cubicBezTo>
                <a:cubicBezTo>
                  <a:pt x="180" y="979"/>
                  <a:pt x="180" y="979"/>
                  <a:pt x="180" y="979"/>
                </a:cubicBezTo>
                <a:cubicBezTo>
                  <a:pt x="181" y="979"/>
                  <a:pt x="181" y="980"/>
                  <a:pt x="182" y="980"/>
                </a:cubicBezTo>
                <a:lnTo>
                  <a:pt x="183" y="980"/>
                </a:lnTo>
                <a:lnTo>
                  <a:pt x="184" y="981"/>
                </a:lnTo>
                <a:cubicBezTo>
                  <a:pt x="185" y="981"/>
                  <a:pt x="185" y="981"/>
                  <a:pt x="185" y="981"/>
                </a:cubicBezTo>
                <a:lnTo>
                  <a:pt x="186" y="981"/>
                </a:lnTo>
                <a:cubicBezTo>
                  <a:pt x="187" y="981"/>
                  <a:pt x="188" y="981"/>
                  <a:pt x="189" y="982"/>
                </a:cubicBez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20" y="1001"/>
                  <a:pt x="212" y="1025"/>
                  <a:pt x="212" y="1051"/>
                </a:cubicBezTo>
                <a:cubicBezTo>
                  <a:pt x="212" y="1119"/>
                  <a:pt x="268" y="1175"/>
                  <a:pt x="336" y="1175"/>
                </a:cubicBezTo>
                <a:cubicBezTo>
                  <a:pt x="404" y="1175"/>
                  <a:pt x="460" y="1119"/>
                  <a:pt x="460" y="1051"/>
                </a:cubicBezTo>
                <a:cubicBezTo>
                  <a:pt x="460" y="1025"/>
                  <a:pt x="452" y="1001"/>
                  <a:pt x="439" y="982"/>
                </a:cubicBezTo>
                <a:lnTo>
                  <a:pt x="665" y="982"/>
                </a:lnTo>
                <a:cubicBezTo>
                  <a:pt x="651" y="1001"/>
                  <a:pt x="644" y="1025"/>
                  <a:pt x="644" y="1051"/>
                </a:cubicBezTo>
                <a:cubicBezTo>
                  <a:pt x="644" y="1119"/>
                  <a:pt x="699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1"/>
                  <a:pt x="871" y="982"/>
                </a:cubicBezTo>
                <a:lnTo>
                  <a:pt x="883" y="982"/>
                </a:lnTo>
                <a:cubicBezTo>
                  <a:pt x="898" y="982"/>
                  <a:pt x="911" y="969"/>
                  <a:pt x="911" y="954"/>
                </a:cubicBezTo>
                <a:cubicBezTo>
                  <a:pt x="911" y="939"/>
                  <a:pt x="898" y="926"/>
                  <a:pt x="883" y="926"/>
                </a:cubicBezTo>
                <a:lnTo>
                  <a:pt x="227" y="926"/>
                </a:lnTo>
                <a:lnTo>
                  <a:pt x="263" y="789"/>
                </a:lnTo>
                <a:lnTo>
                  <a:pt x="883" y="789"/>
                </a:lnTo>
                <a:lnTo>
                  <a:pt x="884" y="789"/>
                </a:lnTo>
                <a:cubicBezTo>
                  <a:pt x="897" y="789"/>
                  <a:pt x="908" y="780"/>
                  <a:pt x="911" y="768"/>
                </a:cubicBezTo>
                <a:lnTo>
                  <a:pt x="1030" y="274"/>
                </a:lnTo>
                <a:cubicBezTo>
                  <a:pt x="1030" y="271"/>
                  <a:pt x="1030" y="269"/>
                  <a:pt x="1030" y="267"/>
                </a:cubicBezTo>
                <a:cubicBezTo>
                  <a:pt x="1030" y="266"/>
                  <a:pt x="1030" y="266"/>
                  <a:pt x="1030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1" name="Freeform 850">
            <a:extLst>
              <a:ext uri="{FF2B5EF4-FFF2-40B4-BE49-F238E27FC236}">
                <a16:creationId xmlns:a16="http://schemas.microsoft.com/office/drawing/2014/main" id="{97A4805D-BA44-904D-AEE7-CCBF7A088167}"/>
              </a:ext>
            </a:extLst>
          </p:cNvPr>
          <p:cNvSpPr/>
          <p:nvPr/>
        </p:nvSpPr>
        <p:spPr>
          <a:xfrm>
            <a:off x="1399274" y="3225257"/>
            <a:ext cx="9540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304">
                <a:moveTo>
                  <a:pt x="181" y="223"/>
                </a:moveTo>
                <a:cubicBezTo>
                  <a:pt x="170" y="239"/>
                  <a:pt x="147" y="254"/>
                  <a:pt x="133" y="262"/>
                </a:cubicBezTo>
                <a:cubicBezTo>
                  <a:pt x="119" y="254"/>
                  <a:pt x="96" y="239"/>
                  <a:pt x="84" y="223"/>
                </a:cubicBezTo>
                <a:cubicBezTo>
                  <a:pt x="54" y="178"/>
                  <a:pt x="43" y="107"/>
                  <a:pt x="39" y="73"/>
                </a:cubicBezTo>
                <a:cubicBezTo>
                  <a:pt x="85" y="69"/>
                  <a:pt x="117" y="52"/>
                  <a:pt x="133" y="40"/>
                </a:cubicBezTo>
                <a:cubicBezTo>
                  <a:pt x="149" y="52"/>
                  <a:pt x="181" y="69"/>
                  <a:pt x="227" y="73"/>
                </a:cubicBezTo>
                <a:cubicBezTo>
                  <a:pt x="223" y="106"/>
                  <a:pt x="212" y="179"/>
                  <a:pt x="181" y="223"/>
                </a:cubicBezTo>
                <a:close/>
                <a:moveTo>
                  <a:pt x="234" y="34"/>
                </a:moveTo>
                <a:cubicBezTo>
                  <a:pt x="192" y="31"/>
                  <a:pt x="166" y="16"/>
                  <a:pt x="154" y="7"/>
                </a:cubicBezTo>
                <a:cubicBezTo>
                  <a:pt x="141" y="-2"/>
                  <a:pt x="125" y="-2"/>
                  <a:pt x="113" y="7"/>
                </a:cubicBezTo>
                <a:cubicBezTo>
                  <a:pt x="100" y="16"/>
                  <a:pt x="73" y="31"/>
                  <a:pt x="31" y="34"/>
                </a:cubicBezTo>
                <a:cubicBezTo>
                  <a:pt x="22" y="35"/>
                  <a:pt x="14" y="40"/>
                  <a:pt x="7" y="47"/>
                </a:cubicBezTo>
                <a:cubicBezTo>
                  <a:pt x="1" y="54"/>
                  <a:pt x="-1" y="63"/>
                  <a:pt x="0" y="73"/>
                </a:cubicBezTo>
                <a:cubicBezTo>
                  <a:pt x="4" y="115"/>
                  <a:pt x="16" y="193"/>
                  <a:pt x="52" y="245"/>
                </a:cubicBezTo>
                <a:cubicBezTo>
                  <a:pt x="74" y="278"/>
                  <a:pt x="123" y="301"/>
                  <a:pt x="125" y="302"/>
                </a:cubicBezTo>
                <a:cubicBezTo>
                  <a:pt x="127" y="303"/>
                  <a:pt x="130" y="304"/>
                  <a:pt x="133" y="304"/>
                </a:cubicBezTo>
                <a:cubicBezTo>
                  <a:pt x="136" y="304"/>
                  <a:pt x="139" y="303"/>
                  <a:pt x="141" y="302"/>
                </a:cubicBezTo>
                <a:cubicBezTo>
                  <a:pt x="143" y="301"/>
                  <a:pt x="192" y="278"/>
                  <a:pt x="214" y="245"/>
                </a:cubicBezTo>
                <a:cubicBezTo>
                  <a:pt x="250" y="193"/>
                  <a:pt x="262" y="114"/>
                  <a:pt x="266" y="72"/>
                </a:cubicBezTo>
                <a:cubicBezTo>
                  <a:pt x="267" y="63"/>
                  <a:pt x="264" y="53"/>
                  <a:pt x="258" y="46"/>
                </a:cubicBezTo>
                <a:cubicBezTo>
                  <a:pt x="252" y="39"/>
                  <a:pt x="244" y="35"/>
                  <a:pt x="234" y="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2" name="Freeform 851">
            <a:extLst>
              <a:ext uri="{FF2B5EF4-FFF2-40B4-BE49-F238E27FC236}">
                <a16:creationId xmlns:a16="http://schemas.microsoft.com/office/drawing/2014/main" id="{60E46C82-59E3-DB44-946E-B20FC40384E5}"/>
              </a:ext>
            </a:extLst>
          </p:cNvPr>
          <p:cNvSpPr/>
          <p:nvPr/>
        </p:nvSpPr>
        <p:spPr>
          <a:xfrm>
            <a:off x="1921632" y="3184217"/>
            <a:ext cx="370439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175">
                <a:moveTo>
                  <a:pt x="837" y="1051"/>
                </a:moveTo>
                <a:cubicBezTo>
                  <a:pt x="837" y="1089"/>
                  <a:pt x="806" y="1119"/>
                  <a:pt x="768" y="1119"/>
                </a:cubicBezTo>
                <a:cubicBezTo>
                  <a:pt x="730" y="1119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19"/>
                  <a:pt x="336" y="1119"/>
                </a:cubicBezTo>
                <a:cubicBezTo>
                  <a:pt x="298" y="1119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close/>
                <a:moveTo>
                  <a:pt x="668" y="492"/>
                </a:moveTo>
                <a:cubicBezTo>
                  <a:pt x="543" y="492"/>
                  <a:pt x="442" y="391"/>
                  <a:pt x="442" y="266"/>
                </a:cubicBezTo>
                <a:cubicBezTo>
                  <a:pt x="442" y="141"/>
                  <a:pt x="543" y="39"/>
                  <a:pt x="668" y="39"/>
                </a:cubicBezTo>
                <a:cubicBezTo>
                  <a:pt x="793" y="39"/>
                  <a:pt x="895" y="141"/>
                  <a:pt x="895" y="266"/>
                </a:cubicBezTo>
                <a:cubicBezTo>
                  <a:pt x="895" y="391"/>
                  <a:pt x="793" y="492"/>
                  <a:pt x="668" y="492"/>
                </a:cubicBezTo>
                <a:close/>
                <a:moveTo>
                  <a:pt x="1030" y="266"/>
                </a:moveTo>
                <a:cubicBezTo>
                  <a:pt x="1030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5" y="238"/>
                  <a:pt x="934" y="238"/>
                  <a:pt x="933" y="239"/>
                </a:cubicBezTo>
                <a:cubicBezTo>
                  <a:pt x="919" y="105"/>
                  <a:pt x="805" y="0"/>
                  <a:pt x="668" y="0"/>
                </a:cubicBezTo>
                <a:cubicBezTo>
                  <a:pt x="531" y="0"/>
                  <a:pt x="417" y="105"/>
                  <a:pt x="404" y="238"/>
                </a:cubicBezTo>
                <a:cubicBezTo>
                  <a:pt x="403" y="238"/>
                  <a:pt x="402" y="238"/>
                  <a:pt x="402" y="238"/>
                </a:cubicBezTo>
                <a:lnTo>
                  <a:pt x="273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3"/>
                  <a:pt x="273" y="293"/>
                </a:cubicBezTo>
                <a:lnTo>
                  <a:pt x="402" y="293"/>
                </a:lnTo>
                <a:cubicBezTo>
                  <a:pt x="402" y="293"/>
                  <a:pt x="403" y="293"/>
                  <a:pt x="404" y="293"/>
                </a:cubicBezTo>
                <a:cubicBezTo>
                  <a:pt x="417" y="427"/>
                  <a:pt x="531" y="532"/>
                  <a:pt x="668" y="532"/>
                </a:cubicBezTo>
                <a:cubicBezTo>
                  <a:pt x="805" y="532"/>
                  <a:pt x="919" y="427"/>
                  <a:pt x="933" y="293"/>
                </a:cubicBezTo>
                <a:cubicBezTo>
                  <a:pt x="934" y="293"/>
                  <a:pt x="935" y="293"/>
                  <a:pt x="937" y="293"/>
                </a:cubicBezTo>
                <a:lnTo>
                  <a:pt x="968" y="293"/>
                </a:lnTo>
                <a:lnTo>
                  <a:pt x="863" y="734"/>
                </a:lnTo>
                <a:lnTo>
                  <a:pt x="263" y="734"/>
                </a:lnTo>
                <a:lnTo>
                  <a:pt x="172" y="168"/>
                </a:lnTo>
                <a:cubicBezTo>
                  <a:pt x="171" y="167"/>
                  <a:pt x="171" y="166"/>
                  <a:pt x="171" y="166"/>
                </a:cubicBezTo>
                <a:lnTo>
                  <a:pt x="171" y="165"/>
                </a:lnTo>
                <a:cubicBezTo>
                  <a:pt x="171" y="164"/>
                  <a:pt x="171" y="164"/>
                  <a:pt x="170" y="163"/>
                </a:cubicBezTo>
                <a:lnTo>
                  <a:pt x="170" y="162"/>
                </a:lnTo>
                <a:cubicBezTo>
                  <a:pt x="170" y="162"/>
                  <a:pt x="170" y="161"/>
                  <a:pt x="169" y="161"/>
                </a:cubicBezTo>
                <a:cubicBezTo>
                  <a:pt x="169" y="160"/>
                  <a:pt x="169" y="160"/>
                  <a:pt x="169" y="160"/>
                </a:cubicBezTo>
                <a:cubicBezTo>
                  <a:pt x="169" y="159"/>
                  <a:pt x="168" y="159"/>
                  <a:pt x="168" y="159"/>
                </a:cubicBezTo>
                <a:cubicBezTo>
                  <a:pt x="168" y="158"/>
                  <a:pt x="168" y="158"/>
                  <a:pt x="168" y="157"/>
                </a:cubicBezTo>
                <a:cubicBezTo>
                  <a:pt x="167" y="157"/>
                  <a:pt x="167" y="157"/>
                  <a:pt x="167" y="156"/>
                </a:cubicBezTo>
                <a:cubicBezTo>
                  <a:pt x="167" y="156"/>
                  <a:pt x="166" y="156"/>
                  <a:pt x="166" y="155"/>
                </a:cubicBezTo>
                <a:cubicBezTo>
                  <a:pt x="166" y="155"/>
                  <a:pt x="165" y="155"/>
                  <a:pt x="165" y="154"/>
                </a:cubicBezTo>
                <a:cubicBezTo>
                  <a:pt x="165" y="154"/>
                  <a:pt x="165" y="153"/>
                  <a:pt x="164" y="153"/>
                </a:cubicBezTo>
                <a:cubicBezTo>
                  <a:pt x="164" y="153"/>
                  <a:pt x="164" y="152"/>
                  <a:pt x="163" y="152"/>
                </a:cubicBezTo>
                <a:lnTo>
                  <a:pt x="162" y="151"/>
                </a:lnTo>
                <a:cubicBezTo>
                  <a:pt x="162" y="151"/>
                  <a:pt x="161" y="151"/>
                  <a:pt x="161" y="150"/>
                </a:cubicBezTo>
                <a:lnTo>
                  <a:pt x="160" y="150"/>
                </a:lnTo>
                <a:lnTo>
                  <a:pt x="159" y="149"/>
                </a:lnTo>
                <a:cubicBezTo>
                  <a:pt x="159" y="149"/>
                  <a:pt x="158" y="149"/>
                  <a:pt x="158" y="148"/>
                </a:cubicBezTo>
                <a:lnTo>
                  <a:pt x="157" y="148"/>
                </a:lnTo>
                <a:cubicBezTo>
                  <a:pt x="156" y="148"/>
                  <a:pt x="156" y="147"/>
                  <a:pt x="156" y="147"/>
                </a:cubicBezTo>
                <a:cubicBezTo>
                  <a:pt x="155" y="147"/>
                  <a:pt x="155" y="147"/>
                  <a:pt x="154" y="147"/>
                </a:cubicBezTo>
                <a:cubicBezTo>
                  <a:pt x="154" y="146"/>
                  <a:pt x="153" y="146"/>
                  <a:pt x="153" y="146"/>
                </a:cubicBezTo>
                <a:lnTo>
                  <a:pt x="152" y="146"/>
                </a:lnTo>
                <a:cubicBezTo>
                  <a:pt x="151" y="146"/>
                  <a:pt x="151" y="146"/>
                  <a:pt x="150" y="145"/>
                </a:cubicBezTo>
                <a:lnTo>
                  <a:pt x="149" y="145"/>
                </a:lnTo>
                <a:lnTo>
                  <a:pt x="148" y="145"/>
                </a:lnTo>
                <a:cubicBezTo>
                  <a:pt x="147" y="145"/>
                  <a:pt x="147" y="145"/>
                  <a:pt x="146" y="145"/>
                </a:cubicBezTo>
                <a:lnTo>
                  <a:pt x="145" y="145"/>
                </a:lnTo>
                <a:lnTo>
                  <a:pt x="144" y="145"/>
                </a:lnTo>
                <a:lnTo>
                  <a:pt x="28" y="145"/>
                </a:lnTo>
                <a:cubicBezTo>
                  <a:pt x="12" y="145"/>
                  <a:pt x="0" y="157"/>
                  <a:pt x="0" y="172"/>
                </a:cubicBezTo>
                <a:cubicBezTo>
                  <a:pt x="0" y="188"/>
                  <a:pt x="12" y="200"/>
                  <a:pt x="28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5" y="947"/>
                </a:lnTo>
                <a:lnTo>
                  <a:pt x="165" y="948"/>
                </a:lnTo>
                <a:lnTo>
                  <a:pt x="165" y="949"/>
                </a:lnTo>
                <a:cubicBezTo>
                  <a:pt x="165" y="950"/>
                  <a:pt x="165" y="950"/>
                  <a:pt x="165" y="951"/>
                </a:cubicBezTo>
                <a:cubicBezTo>
                  <a:pt x="165" y="951"/>
                  <a:pt x="165" y="952"/>
                  <a:pt x="164" y="952"/>
                </a:cubicBezTo>
                <a:cubicBezTo>
                  <a:pt x="164" y="952"/>
                  <a:pt x="164" y="953"/>
                  <a:pt x="164" y="954"/>
                </a:cubicBezTo>
                <a:lnTo>
                  <a:pt x="164" y="955"/>
                </a:lnTo>
                <a:cubicBezTo>
                  <a:pt x="164" y="955"/>
                  <a:pt x="164" y="956"/>
                  <a:pt x="165" y="956"/>
                </a:cubicBezTo>
                <a:cubicBezTo>
                  <a:pt x="165" y="957"/>
                  <a:pt x="165" y="957"/>
                  <a:pt x="165" y="957"/>
                </a:cubicBezTo>
                <a:cubicBezTo>
                  <a:pt x="165" y="958"/>
                  <a:pt x="165" y="959"/>
                  <a:pt x="165" y="959"/>
                </a:cubicBezTo>
                <a:lnTo>
                  <a:pt x="165" y="960"/>
                </a:lnTo>
                <a:cubicBezTo>
                  <a:pt x="165" y="961"/>
                  <a:pt x="165" y="961"/>
                  <a:pt x="165" y="961"/>
                </a:cubicBezTo>
                <a:cubicBezTo>
                  <a:pt x="166" y="962"/>
                  <a:pt x="166" y="962"/>
                  <a:pt x="166" y="963"/>
                </a:cubicBezTo>
                <a:lnTo>
                  <a:pt x="166" y="964"/>
                </a:lnTo>
                <a:lnTo>
                  <a:pt x="167" y="965"/>
                </a:lnTo>
                <a:cubicBezTo>
                  <a:pt x="167" y="966"/>
                  <a:pt x="167" y="966"/>
                  <a:pt x="167" y="966"/>
                </a:cubicBezTo>
                <a:cubicBezTo>
                  <a:pt x="168" y="967"/>
                  <a:pt x="168" y="967"/>
                  <a:pt x="168" y="968"/>
                </a:cubicBezTo>
                <a:lnTo>
                  <a:pt x="169" y="969"/>
                </a:lnTo>
                <a:lnTo>
                  <a:pt x="169" y="970"/>
                </a:lnTo>
                <a:cubicBezTo>
                  <a:pt x="170" y="970"/>
                  <a:pt x="170" y="971"/>
                  <a:pt x="170" y="971"/>
                </a:cubicBezTo>
                <a:lnTo>
                  <a:pt x="171" y="972"/>
                </a:lnTo>
                <a:lnTo>
                  <a:pt x="172" y="973"/>
                </a:lnTo>
                <a:lnTo>
                  <a:pt x="173" y="974"/>
                </a:lnTo>
                <a:lnTo>
                  <a:pt x="174" y="975"/>
                </a:lnTo>
                <a:cubicBezTo>
                  <a:pt x="174" y="975"/>
                  <a:pt x="175" y="975"/>
                  <a:pt x="175" y="976"/>
                </a:cubicBezTo>
                <a:cubicBezTo>
                  <a:pt x="175" y="976"/>
                  <a:pt x="176" y="976"/>
                  <a:pt x="176" y="977"/>
                </a:cubicBezTo>
                <a:lnTo>
                  <a:pt x="177" y="977"/>
                </a:lnTo>
                <a:cubicBezTo>
                  <a:pt x="177" y="978"/>
                  <a:pt x="178" y="978"/>
                  <a:pt x="178" y="978"/>
                </a:cubicBezTo>
                <a:cubicBezTo>
                  <a:pt x="179" y="978"/>
                  <a:pt x="179" y="978"/>
                  <a:pt x="179" y="979"/>
                </a:cubicBezTo>
                <a:cubicBezTo>
                  <a:pt x="180" y="979"/>
                  <a:pt x="180" y="979"/>
                  <a:pt x="181" y="979"/>
                </a:cubicBezTo>
                <a:lnTo>
                  <a:pt x="182" y="980"/>
                </a:lnTo>
                <a:lnTo>
                  <a:pt x="183" y="980"/>
                </a:lnTo>
                <a:cubicBezTo>
                  <a:pt x="184" y="980"/>
                  <a:pt x="184" y="981"/>
                  <a:pt x="185" y="981"/>
                </a:cubicBezTo>
                <a:lnTo>
                  <a:pt x="186" y="981"/>
                </a:lnTo>
                <a:lnTo>
                  <a:pt x="187" y="981"/>
                </a:lnTo>
                <a:cubicBezTo>
                  <a:pt x="187" y="981"/>
                  <a:pt x="188" y="981"/>
                  <a:pt x="189" y="982"/>
                </a:cubicBez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20" y="1001"/>
                  <a:pt x="212" y="1025"/>
                  <a:pt x="212" y="1051"/>
                </a:cubicBezTo>
                <a:cubicBezTo>
                  <a:pt x="212" y="1119"/>
                  <a:pt x="268" y="1175"/>
                  <a:pt x="336" y="1175"/>
                </a:cubicBezTo>
                <a:cubicBezTo>
                  <a:pt x="404" y="1175"/>
                  <a:pt x="460" y="1119"/>
                  <a:pt x="460" y="1051"/>
                </a:cubicBezTo>
                <a:cubicBezTo>
                  <a:pt x="460" y="1025"/>
                  <a:pt x="452" y="1001"/>
                  <a:pt x="439" y="982"/>
                </a:cubicBezTo>
                <a:lnTo>
                  <a:pt x="665" y="982"/>
                </a:lnTo>
                <a:cubicBezTo>
                  <a:pt x="651" y="1001"/>
                  <a:pt x="644" y="1025"/>
                  <a:pt x="644" y="1051"/>
                </a:cubicBezTo>
                <a:cubicBezTo>
                  <a:pt x="644" y="1119"/>
                  <a:pt x="699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1"/>
                  <a:pt x="871" y="982"/>
                </a:cubicBezTo>
                <a:lnTo>
                  <a:pt x="883" y="982"/>
                </a:lnTo>
                <a:cubicBezTo>
                  <a:pt x="898" y="982"/>
                  <a:pt x="911" y="969"/>
                  <a:pt x="911" y="954"/>
                </a:cubicBezTo>
                <a:cubicBezTo>
                  <a:pt x="911" y="939"/>
                  <a:pt x="898" y="926"/>
                  <a:pt x="883" y="926"/>
                </a:cubicBezTo>
                <a:lnTo>
                  <a:pt x="228" y="926"/>
                </a:lnTo>
                <a:lnTo>
                  <a:pt x="263" y="789"/>
                </a:lnTo>
                <a:lnTo>
                  <a:pt x="883" y="789"/>
                </a:lnTo>
                <a:lnTo>
                  <a:pt x="884" y="789"/>
                </a:lnTo>
                <a:cubicBezTo>
                  <a:pt x="897" y="789"/>
                  <a:pt x="908" y="780"/>
                  <a:pt x="911" y="768"/>
                </a:cubicBezTo>
                <a:lnTo>
                  <a:pt x="1030" y="274"/>
                </a:lnTo>
                <a:cubicBezTo>
                  <a:pt x="1030" y="271"/>
                  <a:pt x="1030" y="269"/>
                  <a:pt x="1030" y="267"/>
                </a:cubicBezTo>
                <a:cubicBezTo>
                  <a:pt x="1030" y="266"/>
                  <a:pt x="1030" y="266"/>
                  <a:pt x="1030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3" name="Freeform 852">
            <a:extLst>
              <a:ext uri="{FF2B5EF4-FFF2-40B4-BE49-F238E27FC236}">
                <a16:creationId xmlns:a16="http://schemas.microsoft.com/office/drawing/2014/main" id="{4E3E41BF-FD10-9440-B301-16B443DF351D}"/>
              </a:ext>
            </a:extLst>
          </p:cNvPr>
          <p:cNvSpPr/>
          <p:nvPr/>
        </p:nvSpPr>
        <p:spPr>
          <a:xfrm>
            <a:off x="2115673" y="3233177"/>
            <a:ext cx="92160" cy="92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7" h="258">
                <a:moveTo>
                  <a:pt x="252" y="5"/>
                </a:moveTo>
                <a:cubicBezTo>
                  <a:pt x="246" y="-2"/>
                  <a:pt x="234" y="-2"/>
                  <a:pt x="227" y="5"/>
                </a:cubicBezTo>
                <a:lnTo>
                  <a:pt x="5" y="228"/>
                </a:lnTo>
                <a:cubicBezTo>
                  <a:pt x="-2" y="235"/>
                  <a:pt x="-2" y="246"/>
                  <a:pt x="5" y="253"/>
                </a:cubicBezTo>
                <a:cubicBezTo>
                  <a:pt x="8" y="256"/>
                  <a:pt x="13" y="258"/>
                  <a:pt x="17" y="258"/>
                </a:cubicBezTo>
                <a:cubicBezTo>
                  <a:pt x="22" y="258"/>
                  <a:pt x="26" y="256"/>
                  <a:pt x="30" y="253"/>
                </a:cubicBezTo>
                <a:lnTo>
                  <a:pt x="252" y="30"/>
                </a:lnTo>
                <a:cubicBezTo>
                  <a:pt x="259" y="23"/>
                  <a:pt x="259" y="12"/>
                  <a:pt x="252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4" name="Freeform 853">
            <a:extLst>
              <a:ext uri="{FF2B5EF4-FFF2-40B4-BE49-F238E27FC236}">
                <a16:creationId xmlns:a16="http://schemas.microsoft.com/office/drawing/2014/main" id="{DA139295-D0F5-ED4F-9596-EA06AC980E22}"/>
              </a:ext>
            </a:extLst>
          </p:cNvPr>
          <p:cNvSpPr/>
          <p:nvPr/>
        </p:nvSpPr>
        <p:spPr>
          <a:xfrm>
            <a:off x="2109553" y="3227057"/>
            <a:ext cx="4500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6">
                <a:moveTo>
                  <a:pt x="63" y="36"/>
                </a:moveTo>
                <a:cubicBezTo>
                  <a:pt x="78" y="36"/>
                  <a:pt x="90" y="48"/>
                  <a:pt x="90" y="63"/>
                </a:cubicBezTo>
                <a:cubicBezTo>
                  <a:pt x="90" y="79"/>
                  <a:pt x="78" y="91"/>
                  <a:pt x="63" y="91"/>
                </a:cubicBezTo>
                <a:cubicBezTo>
                  <a:pt x="47" y="91"/>
                  <a:pt x="35" y="79"/>
                  <a:pt x="35" y="63"/>
                </a:cubicBezTo>
                <a:cubicBezTo>
                  <a:pt x="35" y="48"/>
                  <a:pt x="47" y="36"/>
                  <a:pt x="63" y="36"/>
                </a:cubicBezTo>
                <a:close/>
                <a:moveTo>
                  <a:pt x="63" y="126"/>
                </a:moveTo>
                <a:cubicBezTo>
                  <a:pt x="98" y="126"/>
                  <a:pt x="126" y="98"/>
                  <a:pt x="126" y="63"/>
                </a:cubicBezTo>
                <a:cubicBezTo>
                  <a:pt x="126" y="28"/>
                  <a:pt x="98" y="0"/>
                  <a:pt x="63" y="0"/>
                </a:cubicBezTo>
                <a:cubicBezTo>
                  <a:pt x="28" y="0"/>
                  <a:pt x="0" y="28"/>
                  <a:pt x="0" y="63"/>
                </a:cubicBezTo>
                <a:cubicBezTo>
                  <a:pt x="0" y="98"/>
                  <a:pt x="28" y="126"/>
                  <a:pt x="63" y="1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5" name="Freeform 854">
            <a:extLst>
              <a:ext uri="{FF2B5EF4-FFF2-40B4-BE49-F238E27FC236}">
                <a16:creationId xmlns:a16="http://schemas.microsoft.com/office/drawing/2014/main" id="{92FBB4E7-7302-2C4B-8324-A39775731BFE}"/>
              </a:ext>
            </a:extLst>
          </p:cNvPr>
          <p:cNvSpPr/>
          <p:nvPr/>
        </p:nvSpPr>
        <p:spPr>
          <a:xfrm>
            <a:off x="2169673" y="3287177"/>
            <a:ext cx="4500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7">
                <a:moveTo>
                  <a:pt x="63" y="91"/>
                </a:moveTo>
                <a:cubicBezTo>
                  <a:pt x="48" y="91"/>
                  <a:pt x="35" y="79"/>
                  <a:pt x="35" y="63"/>
                </a:cubicBezTo>
                <a:cubicBezTo>
                  <a:pt x="35" y="48"/>
                  <a:pt x="48" y="36"/>
                  <a:pt x="63" y="36"/>
                </a:cubicBezTo>
                <a:cubicBezTo>
                  <a:pt x="78" y="36"/>
                  <a:pt x="91" y="48"/>
                  <a:pt x="91" y="63"/>
                </a:cubicBezTo>
                <a:cubicBezTo>
                  <a:pt x="91" y="79"/>
                  <a:pt x="78" y="91"/>
                  <a:pt x="63" y="91"/>
                </a:cubicBezTo>
                <a:close/>
                <a:moveTo>
                  <a:pt x="63" y="0"/>
                </a:moveTo>
                <a:cubicBezTo>
                  <a:pt x="28" y="0"/>
                  <a:pt x="0" y="29"/>
                  <a:pt x="0" y="63"/>
                </a:cubicBezTo>
                <a:cubicBezTo>
                  <a:pt x="0" y="98"/>
                  <a:pt x="28" y="127"/>
                  <a:pt x="63" y="127"/>
                </a:cubicBezTo>
                <a:cubicBezTo>
                  <a:pt x="98" y="127"/>
                  <a:pt x="126" y="98"/>
                  <a:pt x="126" y="63"/>
                </a:cubicBezTo>
                <a:cubicBezTo>
                  <a:pt x="126" y="29"/>
                  <a:pt x="98" y="0"/>
                  <a:pt x="6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6" name="Freeform 855">
            <a:extLst>
              <a:ext uri="{FF2B5EF4-FFF2-40B4-BE49-F238E27FC236}">
                <a16:creationId xmlns:a16="http://schemas.microsoft.com/office/drawing/2014/main" id="{3A47A331-12FE-2542-8EE8-0E61AB3C6D85}"/>
              </a:ext>
            </a:extLst>
          </p:cNvPr>
          <p:cNvSpPr/>
          <p:nvPr/>
        </p:nvSpPr>
        <p:spPr>
          <a:xfrm>
            <a:off x="2637312" y="3184217"/>
            <a:ext cx="370439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175">
                <a:moveTo>
                  <a:pt x="837" y="1051"/>
                </a:moveTo>
                <a:cubicBezTo>
                  <a:pt x="837" y="1089"/>
                  <a:pt x="806" y="1119"/>
                  <a:pt x="768" y="1119"/>
                </a:cubicBezTo>
                <a:cubicBezTo>
                  <a:pt x="730" y="1119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19"/>
                  <a:pt x="336" y="1119"/>
                </a:cubicBezTo>
                <a:cubicBezTo>
                  <a:pt x="298" y="1119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close/>
                <a:moveTo>
                  <a:pt x="668" y="492"/>
                </a:moveTo>
                <a:cubicBezTo>
                  <a:pt x="543" y="492"/>
                  <a:pt x="441" y="391"/>
                  <a:pt x="441" y="266"/>
                </a:cubicBezTo>
                <a:cubicBezTo>
                  <a:pt x="441" y="141"/>
                  <a:pt x="543" y="39"/>
                  <a:pt x="668" y="39"/>
                </a:cubicBezTo>
                <a:cubicBezTo>
                  <a:pt x="793" y="39"/>
                  <a:pt x="894" y="141"/>
                  <a:pt x="894" y="266"/>
                </a:cubicBezTo>
                <a:cubicBezTo>
                  <a:pt x="894" y="391"/>
                  <a:pt x="793" y="492"/>
                  <a:pt x="668" y="492"/>
                </a:cubicBezTo>
                <a:close/>
                <a:moveTo>
                  <a:pt x="1030" y="266"/>
                </a:moveTo>
                <a:cubicBezTo>
                  <a:pt x="1030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5" y="238"/>
                  <a:pt x="934" y="238"/>
                  <a:pt x="932" y="239"/>
                </a:cubicBezTo>
                <a:cubicBezTo>
                  <a:pt x="919" y="105"/>
                  <a:pt x="805" y="0"/>
                  <a:pt x="668" y="0"/>
                </a:cubicBezTo>
                <a:cubicBezTo>
                  <a:pt x="531" y="0"/>
                  <a:pt x="417" y="105"/>
                  <a:pt x="403" y="238"/>
                </a:cubicBezTo>
                <a:lnTo>
                  <a:pt x="402" y="238"/>
                </a:lnTo>
                <a:lnTo>
                  <a:pt x="273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3"/>
                  <a:pt x="273" y="293"/>
                </a:cubicBezTo>
                <a:lnTo>
                  <a:pt x="402" y="293"/>
                </a:lnTo>
                <a:lnTo>
                  <a:pt x="403" y="293"/>
                </a:lnTo>
                <a:cubicBezTo>
                  <a:pt x="417" y="427"/>
                  <a:pt x="531" y="532"/>
                  <a:pt x="668" y="532"/>
                </a:cubicBezTo>
                <a:cubicBezTo>
                  <a:pt x="805" y="532"/>
                  <a:pt x="919" y="427"/>
                  <a:pt x="932" y="293"/>
                </a:cubicBezTo>
                <a:cubicBezTo>
                  <a:pt x="934" y="293"/>
                  <a:pt x="935" y="293"/>
                  <a:pt x="937" y="293"/>
                </a:cubicBezTo>
                <a:lnTo>
                  <a:pt x="968" y="293"/>
                </a:lnTo>
                <a:lnTo>
                  <a:pt x="863" y="734"/>
                </a:lnTo>
                <a:lnTo>
                  <a:pt x="263" y="734"/>
                </a:lnTo>
                <a:lnTo>
                  <a:pt x="171" y="168"/>
                </a:lnTo>
                <a:cubicBezTo>
                  <a:pt x="171" y="167"/>
                  <a:pt x="171" y="166"/>
                  <a:pt x="171" y="166"/>
                </a:cubicBezTo>
                <a:lnTo>
                  <a:pt x="171" y="165"/>
                </a:lnTo>
                <a:cubicBezTo>
                  <a:pt x="171" y="164"/>
                  <a:pt x="170" y="164"/>
                  <a:pt x="170" y="163"/>
                </a:cubicBezTo>
                <a:lnTo>
                  <a:pt x="170" y="162"/>
                </a:lnTo>
                <a:lnTo>
                  <a:pt x="169" y="161"/>
                </a:lnTo>
                <a:cubicBezTo>
                  <a:pt x="169" y="160"/>
                  <a:pt x="169" y="160"/>
                  <a:pt x="169" y="160"/>
                </a:cubicBezTo>
                <a:cubicBezTo>
                  <a:pt x="169" y="159"/>
                  <a:pt x="168" y="159"/>
                  <a:pt x="168" y="159"/>
                </a:cubicBezTo>
                <a:cubicBezTo>
                  <a:pt x="168" y="158"/>
                  <a:pt x="168" y="158"/>
                  <a:pt x="167" y="157"/>
                </a:cubicBezTo>
                <a:lnTo>
                  <a:pt x="167" y="156"/>
                </a:lnTo>
                <a:cubicBezTo>
                  <a:pt x="166" y="156"/>
                  <a:pt x="166" y="156"/>
                  <a:pt x="166" y="155"/>
                </a:cubicBezTo>
                <a:cubicBezTo>
                  <a:pt x="166" y="155"/>
                  <a:pt x="165" y="155"/>
                  <a:pt x="165" y="154"/>
                </a:cubicBezTo>
                <a:lnTo>
                  <a:pt x="164" y="153"/>
                </a:lnTo>
                <a:lnTo>
                  <a:pt x="163" y="152"/>
                </a:lnTo>
                <a:lnTo>
                  <a:pt x="162" y="151"/>
                </a:lnTo>
                <a:cubicBezTo>
                  <a:pt x="162" y="151"/>
                  <a:pt x="161" y="151"/>
                  <a:pt x="161" y="150"/>
                </a:cubicBezTo>
                <a:lnTo>
                  <a:pt x="160" y="150"/>
                </a:lnTo>
                <a:lnTo>
                  <a:pt x="159" y="149"/>
                </a:lnTo>
                <a:cubicBezTo>
                  <a:pt x="158" y="149"/>
                  <a:pt x="158" y="149"/>
                  <a:pt x="158" y="148"/>
                </a:cubicBezTo>
                <a:cubicBezTo>
                  <a:pt x="157" y="148"/>
                  <a:pt x="157" y="148"/>
                  <a:pt x="156" y="148"/>
                </a:cubicBezTo>
                <a:lnTo>
                  <a:pt x="156" y="147"/>
                </a:lnTo>
                <a:cubicBezTo>
                  <a:pt x="155" y="147"/>
                  <a:pt x="155" y="147"/>
                  <a:pt x="154" y="147"/>
                </a:cubicBezTo>
                <a:cubicBezTo>
                  <a:pt x="154" y="146"/>
                  <a:pt x="153" y="146"/>
                  <a:pt x="153" y="146"/>
                </a:cubicBezTo>
                <a:cubicBezTo>
                  <a:pt x="152" y="146"/>
                  <a:pt x="152" y="146"/>
                  <a:pt x="152" y="146"/>
                </a:cubicBezTo>
                <a:cubicBezTo>
                  <a:pt x="151" y="146"/>
                  <a:pt x="151" y="146"/>
                  <a:pt x="150" y="145"/>
                </a:cubicBezTo>
                <a:lnTo>
                  <a:pt x="149" y="145"/>
                </a:lnTo>
                <a:lnTo>
                  <a:pt x="148" y="145"/>
                </a:lnTo>
                <a:cubicBezTo>
                  <a:pt x="147" y="145"/>
                  <a:pt x="147" y="145"/>
                  <a:pt x="146" y="145"/>
                </a:cubicBezTo>
                <a:lnTo>
                  <a:pt x="145" y="145"/>
                </a:lnTo>
                <a:lnTo>
                  <a:pt x="144" y="145"/>
                </a:lnTo>
                <a:lnTo>
                  <a:pt x="27" y="145"/>
                </a:lnTo>
                <a:cubicBezTo>
                  <a:pt x="12" y="145"/>
                  <a:pt x="0" y="157"/>
                  <a:pt x="0" y="172"/>
                </a:cubicBezTo>
                <a:cubicBezTo>
                  <a:pt x="0" y="188"/>
                  <a:pt x="12" y="200"/>
                  <a:pt x="27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5" y="947"/>
                </a:lnTo>
                <a:lnTo>
                  <a:pt x="165" y="948"/>
                </a:lnTo>
                <a:lnTo>
                  <a:pt x="165" y="949"/>
                </a:lnTo>
                <a:cubicBezTo>
                  <a:pt x="165" y="950"/>
                  <a:pt x="165" y="950"/>
                  <a:pt x="165" y="951"/>
                </a:cubicBezTo>
                <a:cubicBezTo>
                  <a:pt x="164" y="951"/>
                  <a:pt x="164" y="952"/>
                  <a:pt x="164" y="952"/>
                </a:cubicBezTo>
                <a:cubicBezTo>
                  <a:pt x="164" y="952"/>
                  <a:pt x="164" y="953"/>
                  <a:pt x="164" y="954"/>
                </a:cubicBezTo>
                <a:lnTo>
                  <a:pt x="164" y="955"/>
                </a:lnTo>
                <a:lnTo>
                  <a:pt x="164" y="956"/>
                </a:lnTo>
                <a:cubicBezTo>
                  <a:pt x="164" y="957"/>
                  <a:pt x="164" y="957"/>
                  <a:pt x="165" y="957"/>
                </a:cubicBezTo>
                <a:cubicBezTo>
                  <a:pt x="165" y="958"/>
                  <a:pt x="165" y="959"/>
                  <a:pt x="165" y="959"/>
                </a:cubicBezTo>
                <a:lnTo>
                  <a:pt x="165" y="960"/>
                </a:lnTo>
                <a:cubicBezTo>
                  <a:pt x="165" y="961"/>
                  <a:pt x="165" y="961"/>
                  <a:pt x="165" y="961"/>
                </a:cubicBezTo>
                <a:cubicBezTo>
                  <a:pt x="165" y="962"/>
                  <a:pt x="166" y="962"/>
                  <a:pt x="166" y="963"/>
                </a:cubicBezTo>
                <a:lnTo>
                  <a:pt x="166" y="964"/>
                </a:lnTo>
                <a:lnTo>
                  <a:pt x="167" y="965"/>
                </a:lnTo>
                <a:cubicBezTo>
                  <a:pt x="167" y="966"/>
                  <a:pt x="167" y="966"/>
                  <a:pt x="167" y="966"/>
                </a:cubicBezTo>
                <a:cubicBezTo>
                  <a:pt x="167" y="967"/>
                  <a:pt x="168" y="967"/>
                  <a:pt x="168" y="968"/>
                </a:cubicBezTo>
                <a:lnTo>
                  <a:pt x="169" y="969"/>
                </a:lnTo>
                <a:lnTo>
                  <a:pt x="169" y="970"/>
                </a:lnTo>
                <a:lnTo>
                  <a:pt x="170" y="971"/>
                </a:lnTo>
                <a:lnTo>
                  <a:pt x="171" y="972"/>
                </a:lnTo>
                <a:cubicBezTo>
                  <a:pt x="171" y="972"/>
                  <a:pt x="171" y="973"/>
                  <a:pt x="172" y="973"/>
                </a:cubicBezTo>
                <a:cubicBezTo>
                  <a:pt x="172" y="973"/>
                  <a:pt x="172" y="974"/>
                  <a:pt x="173" y="974"/>
                </a:cubicBezTo>
                <a:cubicBezTo>
                  <a:pt x="173" y="974"/>
                  <a:pt x="173" y="975"/>
                  <a:pt x="174" y="975"/>
                </a:cubicBezTo>
                <a:lnTo>
                  <a:pt x="175" y="976"/>
                </a:lnTo>
                <a:lnTo>
                  <a:pt x="176" y="977"/>
                </a:lnTo>
                <a:lnTo>
                  <a:pt x="177" y="977"/>
                </a:lnTo>
                <a:cubicBezTo>
                  <a:pt x="177" y="978"/>
                  <a:pt x="178" y="978"/>
                  <a:pt x="178" y="978"/>
                </a:cubicBezTo>
                <a:cubicBezTo>
                  <a:pt x="178" y="978"/>
                  <a:pt x="179" y="978"/>
                  <a:pt x="179" y="979"/>
                </a:cubicBezTo>
                <a:cubicBezTo>
                  <a:pt x="180" y="979"/>
                  <a:pt x="180" y="979"/>
                  <a:pt x="180" y="979"/>
                </a:cubicBezTo>
                <a:cubicBezTo>
                  <a:pt x="181" y="979"/>
                  <a:pt x="181" y="980"/>
                  <a:pt x="182" y="980"/>
                </a:cubicBezTo>
                <a:lnTo>
                  <a:pt x="183" y="980"/>
                </a:lnTo>
                <a:lnTo>
                  <a:pt x="184" y="981"/>
                </a:lnTo>
                <a:cubicBezTo>
                  <a:pt x="185" y="981"/>
                  <a:pt x="185" y="981"/>
                  <a:pt x="185" y="981"/>
                </a:cubicBezTo>
                <a:lnTo>
                  <a:pt x="186" y="981"/>
                </a:lnTo>
                <a:lnTo>
                  <a:pt x="187" y="981"/>
                </a:lnTo>
                <a:cubicBezTo>
                  <a:pt x="187" y="981"/>
                  <a:pt x="188" y="981"/>
                  <a:pt x="189" y="982"/>
                </a:cubicBez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19" y="1001"/>
                  <a:pt x="212" y="1025"/>
                  <a:pt x="212" y="1051"/>
                </a:cubicBezTo>
                <a:cubicBezTo>
                  <a:pt x="212" y="1119"/>
                  <a:pt x="268" y="1175"/>
                  <a:pt x="336" y="1175"/>
                </a:cubicBezTo>
                <a:cubicBezTo>
                  <a:pt x="404" y="1175"/>
                  <a:pt x="460" y="1119"/>
                  <a:pt x="460" y="1051"/>
                </a:cubicBezTo>
                <a:cubicBezTo>
                  <a:pt x="460" y="1025"/>
                  <a:pt x="452" y="1001"/>
                  <a:pt x="439" y="982"/>
                </a:cubicBezTo>
                <a:lnTo>
                  <a:pt x="665" y="982"/>
                </a:lnTo>
                <a:cubicBezTo>
                  <a:pt x="651" y="1001"/>
                  <a:pt x="644" y="1025"/>
                  <a:pt x="644" y="1051"/>
                </a:cubicBezTo>
                <a:cubicBezTo>
                  <a:pt x="644" y="1119"/>
                  <a:pt x="699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1"/>
                  <a:pt x="871" y="982"/>
                </a:cubicBezTo>
                <a:lnTo>
                  <a:pt x="883" y="982"/>
                </a:lnTo>
                <a:cubicBezTo>
                  <a:pt x="898" y="982"/>
                  <a:pt x="911" y="969"/>
                  <a:pt x="911" y="954"/>
                </a:cubicBezTo>
                <a:cubicBezTo>
                  <a:pt x="911" y="939"/>
                  <a:pt x="898" y="926"/>
                  <a:pt x="883" y="926"/>
                </a:cubicBezTo>
                <a:lnTo>
                  <a:pt x="227" y="926"/>
                </a:lnTo>
                <a:lnTo>
                  <a:pt x="263" y="789"/>
                </a:lnTo>
                <a:lnTo>
                  <a:pt x="883" y="789"/>
                </a:lnTo>
                <a:lnTo>
                  <a:pt x="884" y="789"/>
                </a:lnTo>
                <a:cubicBezTo>
                  <a:pt x="897" y="789"/>
                  <a:pt x="908" y="780"/>
                  <a:pt x="911" y="768"/>
                </a:cubicBezTo>
                <a:lnTo>
                  <a:pt x="1030" y="274"/>
                </a:lnTo>
                <a:cubicBezTo>
                  <a:pt x="1030" y="271"/>
                  <a:pt x="1030" y="269"/>
                  <a:pt x="1030" y="267"/>
                </a:cubicBezTo>
                <a:cubicBezTo>
                  <a:pt x="1030" y="266"/>
                  <a:pt x="1030" y="266"/>
                  <a:pt x="1030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7" name="Freeform 856">
            <a:extLst>
              <a:ext uri="{FF2B5EF4-FFF2-40B4-BE49-F238E27FC236}">
                <a16:creationId xmlns:a16="http://schemas.microsoft.com/office/drawing/2014/main" id="{0A4612BE-70BB-9041-B637-540DEC401D89}"/>
              </a:ext>
            </a:extLst>
          </p:cNvPr>
          <p:cNvSpPr/>
          <p:nvPr/>
        </p:nvSpPr>
        <p:spPr>
          <a:xfrm>
            <a:off x="2855472" y="3236057"/>
            <a:ext cx="3636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" h="243">
                <a:moveTo>
                  <a:pt x="76" y="0"/>
                </a:moveTo>
                <a:cubicBezTo>
                  <a:pt x="68" y="0"/>
                  <a:pt x="61" y="2"/>
                  <a:pt x="51" y="5"/>
                </a:cubicBezTo>
                <a:lnTo>
                  <a:pt x="18" y="15"/>
                </a:lnTo>
                <a:cubicBezTo>
                  <a:pt x="7" y="18"/>
                  <a:pt x="0" y="26"/>
                  <a:pt x="0" y="37"/>
                </a:cubicBezTo>
                <a:cubicBezTo>
                  <a:pt x="0" y="49"/>
                  <a:pt x="11" y="59"/>
                  <a:pt x="23" y="59"/>
                </a:cubicBezTo>
                <a:cubicBezTo>
                  <a:pt x="26" y="59"/>
                  <a:pt x="29" y="59"/>
                  <a:pt x="32" y="58"/>
                </a:cubicBezTo>
                <a:lnTo>
                  <a:pt x="50" y="53"/>
                </a:lnTo>
                <a:lnTo>
                  <a:pt x="50" y="217"/>
                </a:lnTo>
                <a:cubicBezTo>
                  <a:pt x="50" y="232"/>
                  <a:pt x="62" y="243"/>
                  <a:pt x="76" y="243"/>
                </a:cubicBezTo>
                <a:cubicBezTo>
                  <a:pt x="90" y="243"/>
                  <a:pt x="102" y="232"/>
                  <a:pt x="102" y="217"/>
                </a:cubicBezTo>
                <a:lnTo>
                  <a:pt x="102" y="26"/>
                </a:lnTo>
                <a:cubicBezTo>
                  <a:pt x="102" y="12"/>
                  <a:pt x="90" y="0"/>
                  <a:pt x="7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8" name="Freeform 857">
            <a:extLst>
              <a:ext uri="{FF2B5EF4-FFF2-40B4-BE49-F238E27FC236}">
                <a16:creationId xmlns:a16="http://schemas.microsoft.com/office/drawing/2014/main" id="{0CB1F27E-4D76-7F48-8969-4965BC59756E}"/>
              </a:ext>
            </a:extLst>
          </p:cNvPr>
          <p:cNvSpPr/>
          <p:nvPr/>
        </p:nvSpPr>
        <p:spPr>
          <a:xfrm>
            <a:off x="7036513" y="410797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2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2" y="341"/>
                  <a:pt x="28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9" name="Freeform 858">
            <a:extLst>
              <a:ext uri="{FF2B5EF4-FFF2-40B4-BE49-F238E27FC236}">
                <a16:creationId xmlns:a16="http://schemas.microsoft.com/office/drawing/2014/main" id="{555EE283-7F5A-BB43-8E1E-698B588844BB}"/>
              </a:ext>
            </a:extLst>
          </p:cNvPr>
          <p:cNvSpPr/>
          <p:nvPr/>
        </p:nvSpPr>
        <p:spPr>
          <a:xfrm>
            <a:off x="7102393" y="412273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3" y="341"/>
                  <a:pt x="28" y="341"/>
                </a:cubicBezTo>
                <a:cubicBezTo>
                  <a:pt x="43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0" name="Freeform 859">
            <a:extLst>
              <a:ext uri="{FF2B5EF4-FFF2-40B4-BE49-F238E27FC236}">
                <a16:creationId xmlns:a16="http://schemas.microsoft.com/office/drawing/2014/main" id="{B46F4C52-F8DC-384B-A5E0-0FCBD90CC9CD}"/>
              </a:ext>
            </a:extLst>
          </p:cNvPr>
          <p:cNvSpPr/>
          <p:nvPr/>
        </p:nvSpPr>
        <p:spPr>
          <a:xfrm>
            <a:off x="6945794" y="3945978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2" y="945"/>
                  <a:pt x="775" y="944"/>
                  <a:pt x="767" y="944"/>
                </a:cubicBezTo>
                <a:cubicBezTo>
                  <a:pt x="762" y="941"/>
                  <a:pt x="757" y="941"/>
                  <a:pt x="751" y="941"/>
                </a:cubicBezTo>
                <a:cubicBezTo>
                  <a:pt x="645" y="923"/>
                  <a:pt x="564" y="830"/>
                  <a:pt x="564" y="718"/>
                </a:cubicBezTo>
                <a:cubicBezTo>
                  <a:pt x="564" y="593"/>
                  <a:pt x="665" y="492"/>
                  <a:pt x="790" y="492"/>
                </a:cubicBezTo>
                <a:cubicBezTo>
                  <a:pt x="915" y="492"/>
                  <a:pt x="1017" y="593"/>
                  <a:pt x="1017" y="718"/>
                </a:cubicBezTo>
                <a:cubicBezTo>
                  <a:pt x="1017" y="843"/>
                  <a:pt x="915" y="945"/>
                  <a:pt x="790" y="945"/>
                </a:cubicBezTo>
                <a:close/>
                <a:moveTo>
                  <a:pt x="486" y="991"/>
                </a:moveTo>
                <a:cubicBezTo>
                  <a:pt x="378" y="991"/>
                  <a:pt x="277" y="974"/>
                  <a:pt x="216" y="946"/>
                </a:cubicBezTo>
                <a:cubicBezTo>
                  <a:pt x="193" y="935"/>
                  <a:pt x="164" y="916"/>
                  <a:pt x="160" y="893"/>
                </a:cubicBezTo>
                <a:cubicBezTo>
                  <a:pt x="159" y="891"/>
                  <a:pt x="158" y="885"/>
                  <a:pt x="156" y="875"/>
                </a:cubicBezTo>
                <a:cubicBezTo>
                  <a:pt x="85" y="511"/>
                  <a:pt x="64" y="382"/>
                  <a:pt x="58" y="337"/>
                </a:cubicBezTo>
                <a:lnTo>
                  <a:pt x="878" y="337"/>
                </a:lnTo>
                <a:cubicBezTo>
                  <a:pt x="876" y="356"/>
                  <a:pt x="872" y="391"/>
                  <a:pt x="862" y="453"/>
                </a:cubicBezTo>
                <a:cubicBezTo>
                  <a:pt x="861" y="456"/>
                  <a:pt x="861" y="459"/>
                  <a:pt x="862" y="462"/>
                </a:cubicBezTo>
                <a:cubicBezTo>
                  <a:pt x="839" y="456"/>
                  <a:pt x="815" y="452"/>
                  <a:pt x="790" y="452"/>
                </a:cubicBezTo>
                <a:cubicBezTo>
                  <a:pt x="748" y="452"/>
                  <a:pt x="709" y="462"/>
                  <a:pt x="674" y="479"/>
                </a:cubicBezTo>
                <a:cubicBezTo>
                  <a:pt x="674" y="463"/>
                  <a:pt x="661" y="451"/>
                  <a:pt x="646" y="451"/>
                </a:cubicBezTo>
                <a:cubicBezTo>
                  <a:pt x="631" y="451"/>
                  <a:pt x="619" y="463"/>
                  <a:pt x="619" y="479"/>
                </a:cubicBezTo>
                <a:lnTo>
                  <a:pt x="619" y="503"/>
                </a:lnTo>
                <a:cubicBezTo>
                  <a:pt x="619" y="507"/>
                  <a:pt x="619" y="511"/>
                  <a:pt x="621" y="514"/>
                </a:cubicBezTo>
                <a:cubicBezTo>
                  <a:pt x="562" y="563"/>
                  <a:pt x="524" y="636"/>
                  <a:pt x="524" y="718"/>
                </a:cubicBezTo>
                <a:cubicBezTo>
                  <a:pt x="524" y="830"/>
                  <a:pt x="594" y="926"/>
                  <a:pt x="691" y="965"/>
                </a:cubicBezTo>
                <a:cubicBezTo>
                  <a:pt x="637" y="982"/>
                  <a:pt x="565" y="991"/>
                  <a:pt x="486" y="991"/>
                </a:cubicBezTo>
                <a:close/>
                <a:moveTo>
                  <a:pt x="906" y="479"/>
                </a:moveTo>
                <a:cubicBezTo>
                  <a:pt x="911" y="475"/>
                  <a:pt x="915" y="469"/>
                  <a:pt x="916" y="461"/>
                </a:cubicBezTo>
                <a:cubicBezTo>
                  <a:pt x="923" y="417"/>
                  <a:pt x="928" y="382"/>
                  <a:pt x="931" y="358"/>
                </a:cubicBezTo>
                <a:cubicBezTo>
                  <a:pt x="937" y="315"/>
                  <a:pt x="937" y="303"/>
                  <a:pt x="928" y="292"/>
                </a:cubicBezTo>
                <a:cubicBezTo>
                  <a:pt x="923" y="286"/>
                  <a:pt x="915" y="282"/>
                  <a:pt x="907" y="282"/>
                </a:cubicBezTo>
                <a:lnTo>
                  <a:pt x="864" y="282"/>
                </a:lnTo>
                <a:lnTo>
                  <a:pt x="627" y="10"/>
                </a:lnTo>
                <a:cubicBezTo>
                  <a:pt x="617" y="-2"/>
                  <a:pt x="600" y="-3"/>
                  <a:pt x="588" y="7"/>
                </a:cubicBezTo>
                <a:cubicBezTo>
                  <a:pt x="577" y="17"/>
                  <a:pt x="576" y="34"/>
                  <a:pt x="586" y="46"/>
                </a:cubicBezTo>
                <a:lnTo>
                  <a:pt x="791" y="282"/>
                </a:lnTo>
                <a:lnTo>
                  <a:pt x="133" y="282"/>
                </a:lnTo>
                <a:lnTo>
                  <a:pt x="338" y="46"/>
                </a:lnTo>
                <a:cubicBezTo>
                  <a:pt x="348" y="34"/>
                  <a:pt x="347" y="17"/>
                  <a:pt x="335" y="7"/>
                </a:cubicBezTo>
                <a:cubicBezTo>
                  <a:pt x="324" y="-3"/>
                  <a:pt x="306" y="-2"/>
                  <a:pt x="296" y="10"/>
                </a:cubicBezTo>
                <a:lnTo>
                  <a:pt x="60" y="282"/>
                </a:lnTo>
                <a:lnTo>
                  <a:pt x="29" y="282"/>
                </a:lnTo>
                <a:cubicBezTo>
                  <a:pt x="21" y="282"/>
                  <a:pt x="13" y="286"/>
                  <a:pt x="7" y="292"/>
                </a:cubicBezTo>
                <a:cubicBezTo>
                  <a:pt x="-2" y="304"/>
                  <a:pt x="-3" y="313"/>
                  <a:pt x="10" y="394"/>
                </a:cubicBezTo>
                <a:cubicBezTo>
                  <a:pt x="17" y="436"/>
                  <a:pt x="27" y="494"/>
                  <a:pt x="41" y="567"/>
                </a:cubicBezTo>
                <a:cubicBezTo>
                  <a:pt x="65" y="697"/>
                  <a:pt x="93" y="839"/>
                  <a:pt x="102" y="886"/>
                </a:cubicBezTo>
                <a:cubicBezTo>
                  <a:pt x="104" y="895"/>
                  <a:pt x="105" y="902"/>
                  <a:pt x="105" y="903"/>
                </a:cubicBezTo>
                <a:cubicBezTo>
                  <a:pt x="112" y="941"/>
                  <a:pt x="142" y="972"/>
                  <a:pt x="193" y="996"/>
                </a:cubicBezTo>
                <a:cubicBezTo>
                  <a:pt x="265" y="1030"/>
                  <a:pt x="374" y="1047"/>
                  <a:pt x="482" y="1047"/>
                </a:cubicBezTo>
                <a:cubicBezTo>
                  <a:pt x="594" y="1047"/>
                  <a:pt x="704" y="1029"/>
                  <a:pt x="769" y="993"/>
                </a:cubicBezTo>
                <a:cubicBezTo>
                  <a:pt x="773" y="991"/>
                  <a:pt x="776" y="988"/>
                  <a:pt x="779" y="984"/>
                </a:cubicBezTo>
                <a:cubicBezTo>
                  <a:pt x="782" y="984"/>
                  <a:pt x="786" y="984"/>
                  <a:pt x="790" y="984"/>
                </a:cubicBezTo>
                <a:cubicBezTo>
                  <a:pt x="937" y="984"/>
                  <a:pt x="1056" y="865"/>
                  <a:pt x="1056" y="718"/>
                </a:cubicBezTo>
                <a:cubicBezTo>
                  <a:pt x="1056" y="613"/>
                  <a:pt x="995" y="522"/>
                  <a:pt x="906" y="4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1" name="Freeform 860">
            <a:extLst>
              <a:ext uri="{FF2B5EF4-FFF2-40B4-BE49-F238E27FC236}">
                <a16:creationId xmlns:a16="http://schemas.microsoft.com/office/drawing/2014/main" id="{4912DEAD-8812-554A-99BE-4DFDE324E3CD}"/>
              </a:ext>
            </a:extLst>
          </p:cNvPr>
          <p:cNvSpPr/>
          <p:nvPr/>
        </p:nvSpPr>
        <p:spPr>
          <a:xfrm>
            <a:off x="7184112" y="4134257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3" y="313"/>
                </a:moveTo>
                <a:lnTo>
                  <a:pt x="39" y="313"/>
                </a:lnTo>
                <a:lnTo>
                  <a:pt x="39" y="195"/>
                </a:lnTo>
                <a:lnTo>
                  <a:pt x="41" y="195"/>
                </a:lnTo>
                <a:lnTo>
                  <a:pt x="233" y="195"/>
                </a:lnTo>
                <a:close/>
                <a:moveTo>
                  <a:pt x="237" y="156"/>
                </a:moveTo>
                <a:lnTo>
                  <a:pt x="61" y="156"/>
                </a:lnTo>
                <a:lnTo>
                  <a:pt x="61" y="114"/>
                </a:lnTo>
                <a:cubicBezTo>
                  <a:pt x="61" y="73"/>
                  <a:pt x="94" y="39"/>
                  <a:pt x="136" y="39"/>
                </a:cubicBezTo>
                <a:cubicBezTo>
                  <a:pt x="177" y="39"/>
                  <a:pt x="211" y="73"/>
                  <a:pt x="211" y="114"/>
                </a:cubicBezTo>
                <a:cubicBezTo>
                  <a:pt x="211" y="125"/>
                  <a:pt x="220" y="134"/>
                  <a:pt x="231" y="134"/>
                </a:cubicBezTo>
                <a:cubicBezTo>
                  <a:pt x="242" y="134"/>
                  <a:pt x="251" y="125"/>
                  <a:pt x="251" y="114"/>
                </a:cubicBezTo>
                <a:cubicBezTo>
                  <a:pt x="251" y="51"/>
                  <a:pt x="199" y="0"/>
                  <a:pt x="136" y="0"/>
                </a:cubicBezTo>
                <a:cubicBezTo>
                  <a:pt x="73" y="0"/>
                  <a:pt x="21" y="51"/>
                  <a:pt x="21" y="114"/>
                </a:cubicBezTo>
                <a:lnTo>
                  <a:pt x="21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6"/>
                </a:lnTo>
                <a:cubicBezTo>
                  <a:pt x="0" y="336"/>
                  <a:pt x="16" y="352"/>
                  <a:pt x="35" y="352"/>
                </a:cubicBezTo>
                <a:lnTo>
                  <a:pt x="237" y="352"/>
                </a:lnTo>
                <a:cubicBezTo>
                  <a:pt x="257" y="352"/>
                  <a:pt x="273" y="336"/>
                  <a:pt x="273" y="316"/>
                </a:cubicBezTo>
                <a:lnTo>
                  <a:pt x="273" y="192"/>
                </a:lnTo>
                <a:cubicBezTo>
                  <a:pt x="273" y="172"/>
                  <a:pt x="257" y="156"/>
                  <a:pt x="237" y="1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2" name="Freeform 861">
            <a:extLst>
              <a:ext uri="{FF2B5EF4-FFF2-40B4-BE49-F238E27FC236}">
                <a16:creationId xmlns:a16="http://schemas.microsoft.com/office/drawing/2014/main" id="{DD2C0E87-75C3-B843-9D99-0834245E2564}"/>
              </a:ext>
            </a:extLst>
          </p:cNvPr>
          <p:cNvSpPr/>
          <p:nvPr/>
        </p:nvSpPr>
        <p:spPr>
          <a:xfrm>
            <a:off x="6321192" y="4107977"/>
            <a:ext cx="1980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341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3" y="341"/>
                  <a:pt x="28" y="341"/>
                </a:cubicBezTo>
                <a:cubicBezTo>
                  <a:pt x="43" y="341"/>
                  <a:pt x="56" y="329"/>
                  <a:pt x="56" y="314"/>
                </a:cubicBezTo>
                <a:lnTo>
                  <a:pt x="56" y="28"/>
                </a:lnTo>
                <a:cubicBezTo>
                  <a:pt x="56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3" name="Freeform 862">
            <a:extLst>
              <a:ext uri="{FF2B5EF4-FFF2-40B4-BE49-F238E27FC236}">
                <a16:creationId xmlns:a16="http://schemas.microsoft.com/office/drawing/2014/main" id="{7DFF229E-7FE5-D941-B935-92627A724615}"/>
              </a:ext>
            </a:extLst>
          </p:cNvPr>
          <p:cNvSpPr/>
          <p:nvPr/>
        </p:nvSpPr>
        <p:spPr>
          <a:xfrm>
            <a:off x="6387433" y="412273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2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4" name="Freeform 863">
            <a:extLst>
              <a:ext uri="{FF2B5EF4-FFF2-40B4-BE49-F238E27FC236}">
                <a16:creationId xmlns:a16="http://schemas.microsoft.com/office/drawing/2014/main" id="{E0446E6F-35F6-694B-BA4E-536F5488D33A}"/>
              </a:ext>
            </a:extLst>
          </p:cNvPr>
          <p:cNvSpPr/>
          <p:nvPr/>
        </p:nvSpPr>
        <p:spPr>
          <a:xfrm>
            <a:off x="6230833" y="3945978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2" y="945"/>
                  <a:pt x="774" y="944"/>
                  <a:pt x="767" y="944"/>
                </a:cubicBezTo>
                <a:cubicBezTo>
                  <a:pt x="762" y="941"/>
                  <a:pt x="756" y="941"/>
                  <a:pt x="751" y="941"/>
                </a:cubicBezTo>
                <a:cubicBezTo>
                  <a:pt x="644" y="923"/>
                  <a:pt x="563" y="830"/>
                  <a:pt x="563" y="718"/>
                </a:cubicBezTo>
                <a:cubicBezTo>
                  <a:pt x="563" y="593"/>
                  <a:pt x="665" y="492"/>
                  <a:pt x="790" y="492"/>
                </a:cubicBezTo>
                <a:cubicBezTo>
                  <a:pt x="914" y="492"/>
                  <a:pt x="1016" y="593"/>
                  <a:pt x="1016" y="718"/>
                </a:cubicBezTo>
                <a:cubicBezTo>
                  <a:pt x="1016" y="843"/>
                  <a:pt x="914" y="945"/>
                  <a:pt x="790" y="945"/>
                </a:cubicBezTo>
                <a:close/>
                <a:moveTo>
                  <a:pt x="485" y="991"/>
                </a:moveTo>
                <a:lnTo>
                  <a:pt x="483" y="991"/>
                </a:lnTo>
                <a:cubicBezTo>
                  <a:pt x="376" y="991"/>
                  <a:pt x="276" y="974"/>
                  <a:pt x="215" y="946"/>
                </a:cubicBezTo>
                <a:cubicBezTo>
                  <a:pt x="192" y="935"/>
                  <a:pt x="163" y="916"/>
                  <a:pt x="159" y="893"/>
                </a:cubicBezTo>
                <a:cubicBezTo>
                  <a:pt x="159" y="891"/>
                  <a:pt x="157" y="885"/>
                  <a:pt x="155" y="875"/>
                </a:cubicBezTo>
                <a:cubicBezTo>
                  <a:pt x="84" y="511"/>
                  <a:pt x="63" y="382"/>
                  <a:pt x="57" y="337"/>
                </a:cubicBezTo>
                <a:lnTo>
                  <a:pt x="878" y="337"/>
                </a:lnTo>
                <a:cubicBezTo>
                  <a:pt x="876" y="356"/>
                  <a:pt x="871" y="391"/>
                  <a:pt x="861" y="453"/>
                </a:cubicBezTo>
                <a:cubicBezTo>
                  <a:pt x="861" y="456"/>
                  <a:pt x="861" y="459"/>
                  <a:pt x="861" y="462"/>
                </a:cubicBezTo>
                <a:cubicBezTo>
                  <a:pt x="838" y="456"/>
                  <a:pt x="814" y="452"/>
                  <a:pt x="790" y="452"/>
                </a:cubicBezTo>
                <a:cubicBezTo>
                  <a:pt x="748" y="452"/>
                  <a:pt x="708" y="462"/>
                  <a:pt x="673" y="479"/>
                </a:cubicBezTo>
                <a:cubicBezTo>
                  <a:pt x="673" y="463"/>
                  <a:pt x="661" y="451"/>
                  <a:pt x="646" y="451"/>
                </a:cubicBezTo>
                <a:cubicBezTo>
                  <a:pt x="630" y="451"/>
                  <a:pt x="618" y="463"/>
                  <a:pt x="618" y="479"/>
                </a:cubicBezTo>
                <a:lnTo>
                  <a:pt x="618" y="503"/>
                </a:lnTo>
                <a:cubicBezTo>
                  <a:pt x="618" y="507"/>
                  <a:pt x="619" y="511"/>
                  <a:pt x="620" y="514"/>
                </a:cubicBezTo>
                <a:cubicBezTo>
                  <a:pt x="561" y="563"/>
                  <a:pt x="524" y="636"/>
                  <a:pt x="524" y="718"/>
                </a:cubicBezTo>
                <a:cubicBezTo>
                  <a:pt x="524" y="830"/>
                  <a:pt x="593" y="926"/>
                  <a:pt x="691" y="965"/>
                </a:cubicBezTo>
                <a:cubicBezTo>
                  <a:pt x="637" y="982"/>
                  <a:pt x="564" y="991"/>
                  <a:pt x="485" y="991"/>
                </a:cubicBezTo>
                <a:close/>
                <a:moveTo>
                  <a:pt x="905" y="479"/>
                </a:moveTo>
                <a:cubicBezTo>
                  <a:pt x="910" y="475"/>
                  <a:pt x="914" y="469"/>
                  <a:pt x="916" y="461"/>
                </a:cubicBezTo>
                <a:cubicBezTo>
                  <a:pt x="923" y="417"/>
                  <a:pt x="928" y="382"/>
                  <a:pt x="931" y="358"/>
                </a:cubicBezTo>
                <a:cubicBezTo>
                  <a:pt x="936" y="315"/>
                  <a:pt x="937" y="303"/>
                  <a:pt x="927" y="292"/>
                </a:cubicBezTo>
                <a:cubicBezTo>
                  <a:pt x="922" y="286"/>
                  <a:pt x="914" y="282"/>
                  <a:pt x="906" y="282"/>
                </a:cubicBezTo>
                <a:lnTo>
                  <a:pt x="864" y="282"/>
                </a:lnTo>
                <a:lnTo>
                  <a:pt x="627" y="10"/>
                </a:lnTo>
                <a:cubicBezTo>
                  <a:pt x="617" y="-2"/>
                  <a:pt x="599" y="-3"/>
                  <a:pt x="588" y="7"/>
                </a:cubicBezTo>
                <a:cubicBezTo>
                  <a:pt x="576" y="17"/>
                  <a:pt x="575" y="34"/>
                  <a:pt x="585" y="46"/>
                </a:cubicBezTo>
                <a:lnTo>
                  <a:pt x="791" y="282"/>
                </a:lnTo>
                <a:lnTo>
                  <a:pt x="132" y="282"/>
                </a:lnTo>
                <a:lnTo>
                  <a:pt x="338" y="46"/>
                </a:lnTo>
                <a:cubicBezTo>
                  <a:pt x="347" y="34"/>
                  <a:pt x="346" y="17"/>
                  <a:pt x="335" y="7"/>
                </a:cubicBezTo>
                <a:cubicBezTo>
                  <a:pt x="323" y="-3"/>
                  <a:pt x="306" y="-2"/>
                  <a:pt x="296" y="10"/>
                </a:cubicBezTo>
                <a:lnTo>
                  <a:pt x="59" y="282"/>
                </a:lnTo>
                <a:lnTo>
                  <a:pt x="29" y="282"/>
                </a:lnTo>
                <a:cubicBezTo>
                  <a:pt x="20" y="282"/>
                  <a:pt x="12" y="286"/>
                  <a:pt x="7" y="292"/>
                </a:cubicBezTo>
                <a:cubicBezTo>
                  <a:pt x="-3" y="304"/>
                  <a:pt x="-3" y="313"/>
                  <a:pt x="10" y="394"/>
                </a:cubicBezTo>
                <a:cubicBezTo>
                  <a:pt x="16" y="436"/>
                  <a:pt x="27" y="494"/>
                  <a:pt x="40" y="567"/>
                </a:cubicBezTo>
                <a:cubicBezTo>
                  <a:pt x="64" y="697"/>
                  <a:pt x="92" y="839"/>
                  <a:pt x="101" y="886"/>
                </a:cubicBezTo>
                <a:cubicBezTo>
                  <a:pt x="103" y="895"/>
                  <a:pt x="104" y="902"/>
                  <a:pt x="105" y="903"/>
                </a:cubicBezTo>
                <a:cubicBezTo>
                  <a:pt x="112" y="941"/>
                  <a:pt x="141" y="972"/>
                  <a:pt x="192" y="996"/>
                </a:cubicBezTo>
                <a:cubicBezTo>
                  <a:pt x="264" y="1030"/>
                  <a:pt x="374" y="1047"/>
                  <a:pt x="482" y="1047"/>
                </a:cubicBezTo>
                <a:cubicBezTo>
                  <a:pt x="593" y="1047"/>
                  <a:pt x="703" y="1029"/>
                  <a:pt x="768" y="993"/>
                </a:cubicBezTo>
                <a:cubicBezTo>
                  <a:pt x="772" y="991"/>
                  <a:pt x="776" y="988"/>
                  <a:pt x="778" y="984"/>
                </a:cubicBezTo>
                <a:cubicBezTo>
                  <a:pt x="782" y="984"/>
                  <a:pt x="786" y="984"/>
                  <a:pt x="790" y="984"/>
                </a:cubicBezTo>
                <a:cubicBezTo>
                  <a:pt x="936" y="984"/>
                  <a:pt x="1056" y="865"/>
                  <a:pt x="1056" y="718"/>
                </a:cubicBezTo>
                <a:cubicBezTo>
                  <a:pt x="1056" y="613"/>
                  <a:pt x="994" y="522"/>
                  <a:pt x="905" y="4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5" name="Freeform 864">
            <a:extLst>
              <a:ext uri="{FF2B5EF4-FFF2-40B4-BE49-F238E27FC236}">
                <a16:creationId xmlns:a16="http://schemas.microsoft.com/office/drawing/2014/main" id="{D9123102-3963-D248-91AD-8C4AACC39EB9}"/>
              </a:ext>
            </a:extLst>
          </p:cNvPr>
          <p:cNvSpPr/>
          <p:nvPr/>
        </p:nvSpPr>
        <p:spPr>
          <a:xfrm>
            <a:off x="6468792" y="4134257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4" y="313"/>
                </a:moveTo>
                <a:lnTo>
                  <a:pt x="40" y="313"/>
                </a:lnTo>
                <a:lnTo>
                  <a:pt x="40" y="195"/>
                </a:lnTo>
                <a:lnTo>
                  <a:pt x="42" y="195"/>
                </a:lnTo>
                <a:lnTo>
                  <a:pt x="232" y="195"/>
                </a:lnTo>
                <a:lnTo>
                  <a:pt x="234" y="195"/>
                </a:lnTo>
                <a:close/>
                <a:moveTo>
                  <a:pt x="136" y="39"/>
                </a:moveTo>
                <a:cubicBezTo>
                  <a:pt x="178" y="39"/>
                  <a:pt x="212" y="73"/>
                  <a:pt x="212" y="114"/>
                </a:cubicBezTo>
                <a:lnTo>
                  <a:pt x="212" y="156"/>
                </a:lnTo>
                <a:lnTo>
                  <a:pt x="61" y="156"/>
                </a:lnTo>
                <a:lnTo>
                  <a:pt x="61" y="114"/>
                </a:lnTo>
                <a:cubicBezTo>
                  <a:pt x="61" y="73"/>
                  <a:pt x="95" y="39"/>
                  <a:pt x="136" y="39"/>
                </a:cubicBezTo>
                <a:close/>
                <a:moveTo>
                  <a:pt x="251" y="159"/>
                </a:moveTo>
                <a:lnTo>
                  <a:pt x="251" y="114"/>
                </a:lnTo>
                <a:cubicBezTo>
                  <a:pt x="251" y="51"/>
                  <a:pt x="200" y="0"/>
                  <a:pt x="136" y="0"/>
                </a:cubicBezTo>
                <a:cubicBezTo>
                  <a:pt x="73" y="0"/>
                  <a:pt x="22" y="51"/>
                  <a:pt x="22" y="114"/>
                </a:cubicBezTo>
                <a:lnTo>
                  <a:pt x="22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6"/>
                </a:lnTo>
                <a:cubicBezTo>
                  <a:pt x="0" y="336"/>
                  <a:pt x="16" y="352"/>
                  <a:pt x="36" y="352"/>
                </a:cubicBezTo>
                <a:lnTo>
                  <a:pt x="238" y="352"/>
                </a:lnTo>
                <a:cubicBezTo>
                  <a:pt x="257" y="352"/>
                  <a:pt x="273" y="336"/>
                  <a:pt x="273" y="316"/>
                </a:cubicBezTo>
                <a:lnTo>
                  <a:pt x="273" y="192"/>
                </a:lnTo>
                <a:cubicBezTo>
                  <a:pt x="273" y="177"/>
                  <a:pt x="264" y="164"/>
                  <a:pt x="251" y="1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6" name="Freeform 865">
            <a:extLst>
              <a:ext uri="{FF2B5EF4-FFF2-40B4-BE49-F238E27FC236}">
                <a16:creationId xmlns:a16="http://schemas.microsoft.com/office/drawing/2014/main" id="{978CD7D6-C5E7-6A41-AF68-81F4EF7C6C49}"/>
              </a:ext>
            </a:extLst>
          </p:cNvPr>
          <p:cNvSpPr/>
          <p:nvPr/>
        </p:nvSpPr>
        <p:spPr>
          <a:xfrm>
            <a:off x="5606233" y="410797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2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2" y="341"/>
                  <a:pt x="28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7" name="Freeform 866">
            <a:extLst>
              <a:ext uri="{FF2B5EF4-FFF2-40B4-BE49-F238E27FC236}">
                <a16:creationId xmlns:a16="http://schemas.microsoft.com/office/drawing/2014/main" id="{F534AE7B-53C6-6D44-B65C-71EC0A3302F2}"/>
              </a:ext>
            </a:extLst>
          </p:cNvPr>
          <p:cNvSpPr/>
          <p:nvPr/>
        </p:nvSpPr>
        <p:spPr>
          <a:xfrm>
            <a:off x="5672113" y="4122737"/>
            <a:ext cx="1980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341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3" y="341"/>
                  <a:pt x="28" y="341"/>
                </a:cubicBezTo>
                <a:cubicBezTo>
                  <a:pt x="43" y="341"/>
                  <a:pt x="56" y="328"/>
                  <a:pt x="56" y="313"/>
                </a:cubicBezTo>
                <a:lnTo>
                  <a:pt x="56" y="27"/>
                </a:lnTo>
                <a:cubicBezTo>
                  <a:pt x="56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8" name="Freeform 867">
            <a:extLst>
              <a:ext uri="{FF2B5EF4-FFF2-40B4-BE49-F238E27FC236}">
                <a16:creationId xmlns:a16="http://schemas.microsoft.com/office/drawing/2014/main" id="{5B20A3F1-0649-1A40-95B6-1E686CA2DCCC}"/>
              </a:ext>
            </a:extLst>
          </p:cNvPr>
          <p:cNvSpPr/>
          <p:nvPr/>
        </p:nvSpPr>
        <p:spPr>
          <a:xfrm>
            <a:off x="5515873" y="3945978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3" y="945"/>
                  <a:pt x="775" y="944"/>
                  <a:pt x="767" y="944"/>
                </a:cubicBezTo>
                <a:cubicBezTo>
                  <a:pt x="762" y="941"/>
                  <a:pt x="757" y="941"/>
                  <a:pt x="751" y="941"/>
                </a:cubicBezTo>
                <a:cubicBezTo>
                  <a:pt x="645" y="923"/>
                  <a:pt x="564" y="830"/>
                  <a:pt x="564" y="718"/>
                </a:cubicBezTo>
                <a:cubicBezTo>
                  <a:pt x="564" y="593"/>
                  <a:pt x="666" y="492"/>
                  <a:pt x="790" y="492"/>
                </a:cubicBezTo>
                <a:cubicBezTo>
                  <a:pt x="915" y="492"/>
                  <a:pt x="1017" y="593"/>
                  <a:pt x="1017" y="718"/>
                </a:cubicBezTo>
                <a:cubicBezTo>
                  <a:pt x="1017" y="843"/>
                  <a:pt x="915" y="945"/>
                  <a:pt x="790" y="945"/>
                </a:cubicBezTo>
                <a:close/>
                <a:moveTo>
                  <a:pt x="486" y="991"/>
                </a:moveTo>
                <a:lnTo>
                  <a:pt x="483" y="991"/>
                </a:lnTo>
                <a:cubicBezTo>
                  <a:pt x="376" y="991"/>
                  <a:pt x="277" y="974"/>
                  <a:pt x="216" y="946"/>
                </a:cubicBezTo>
                <a:cubicBezTo>
                  <a:pt x="193" y="935"/>
                  <a:pt x="164" y="916"/>
                  <a:pt x="160" y="893"/>
                </a:cubicBezTo>
                <a:cubicBezTo>
                  <a:pt x="159" y="891"/>
                  <a:pt x="158" y="885"/>
                  <a:pt x="156" y="875"/>
                </a:cubicBezTo>
                <a:cubicBezTo>
                  <a:pt x="85" y="511"/>
                  <a:pt x="64" y="382"/>
                  <a:pt x="58" y="337"/>
                </a:cubicBezTo>
                <a:lnTo>
                  <a:pt x="879" y="337"/>
                </a:lnTo>
                <a:cubicBezTo>
                  <a:pt x="876" y="356"/>
                  <a:pt x="872" y="391"/>
                  <a:pt x="862" y="453"/>
                </a:cubicBezTo>
                <a:cubicBezTo>
                  <a:pt x="861" y="456"/>
                  <a:pt x="861" y="459"/>
                  <a:pt x="862" y="462"/>
                </a:cubicBezTo>
                <a:cubicBezTo>
                  <a:pt x="839" y="456"/>
                  <a:pt x="815" y="452"/>
                  <a:pt x="790" y="452"/>
                </a:cubicBezTo>
                <a:cubicBezTo>
                  <a:pt x="749" y="452"/>
                  <a:pt x="709" y="462"/>
                  <a:pt x="674" y="479"/>
                </a:cubicBezTo>
                <a:cubicBezTo>
                  <a:pt x="674" y="463"/>
                  <a:pt x="662" y="451"/>
                  <a:pt x="646" y="451"/>
                </a:cubicBezTo>
                <a:cubicBezTo>
                  <a:pt x="631" y="451"/>
                  <a:pt x="619" y="463"/>
                  <a:pt x="619" y="479"/>
                </a:cubicBezTo>
                <a:lnTo>
                  <a:pt x="619" y="503"/>
                </a:lnTo>
                <a:cubicBezTo>
                  <a:pt x="619" y="507"/>
                  <a:pt x="619" y="511"/>
                  <a:pt x="621" y="514"/>
                </a:cubicBezTo>
                <a:cubicBezTo>
                  <a:pt x="562" y="563"/>
                  <a:pt x="524" y="636"/>
                  <a:pt x="524" y="718"/>
                </a:cubicBezTo>
                <a:cubicBezTo>
                  <a:pt x="524" y="830"/>
                  <a:pt x="594" y="926"/>
                  <a:pt x="691" y="965"/>
                </a:cubicBezTo>
                <a:cubicBezTo>
                  <a:pt x="637" y="982"/>
                  <a:pt x="565" y="991"/>
                  <a:pt x="486" y="991"/>
                </a:cubicBezTo>
                <a:close/>
                <a:moveTo>
                  <a:pt x="906" y="479"/>
                </a:moveTo>
                <a:cubicBezTo>
                  <a:pt x="911" y="475"/>
                  <a:pt x="915" y="469"/>
                  <a:pt x="916" y="461"/>
                </a:cubicBezTo>
                <a:cubicBezTo>
                  <a:pt x="923" y="417"/>
                  <a:pt x="929" y="382"/>
                  <a:pt x="932" y="358"/>
                </a:cubicBezTo>
                <a:cubicBezTo>
                  <a:pt x="937" y="315"/>
                  <a:pt x="937" y="303"/>
                  <a:pt x="928" y="292"/>
                </a:cubicBezTo>
                <a:cubicBezTo>
                  <a:pt x="923" y="286"/>
                  <a:pt x="915" y="282"/>
                  <a:pt x="907" y="282"/>
                </a:cubicBezTo>
                <a:lnTo>
                  <a:pt x="864" y="282"/>
                </a:lnTo>
                <a:lnTo>
                  <a:pt x="628" y="10"/>
                </a:lnTo>
                <a:cubicBezTo>
                  <a:pt x="618" y="-2"/>
                  <a:pt x="600" y="-3"/>
                  <a:pt x="589" y="7"/>
                </a:cubicBezTo>
                <a:cubicBezTo>
                  <a:pt x="577" y="17"/>
                  <a:pt x="576" y="34"/>
                  <a:pt x="586" y="46"/>
                </a:cubicBezTo>
                <a:lnTo>
                  <a:pt x="791" y="282"/>
                </a:lnTo>
                <a:lnTo>
                  <a:pt x="133" y="282"/>
                </a:lnTo>
                <a:lnTo>
                  <a:pt x="338" y="46"/>
                </a:lnTo>
                <a:cubicBezTo>
                  <a:pt x="348" y="34"/>
                  <a:pt x="347" y="17"/>
                  <a:pt x="336" y="7"/>
                </a:cubicBezTo>
                <a:cubicBezTo>
                  <a:pt x="324" y="-3"/>
                  <a:pt x="307" y="-2"/>
                  <a:pt x="297" y="10"/>
                </a:cubicBezTo>
                <a:lnTo>
                  <a:pt x="60" y="282"/>
                </a:lnTo>
                <a:lnTo>
                  <a:pt x="29" y="282"/>
                </a:lnTo>
                <a:cubicBezTo>
                  <a:pt x="21" y="282"/>
                  <a:pt x="13" y="286"/>
                  <a:pt x="7" y="292"/>
                </a:cubicBezTo>
                <a:cubicBezTo>
                  <a:pt x="-2" y="304"/>
                  <a:pt x="-3" y="313"/>
                  <a:pt x="10" y="394"/>
                </a:cubicBezTo>
                <a:cubicBezTo>
                  <a:pt x="17" y="436"/>
                  <a:pt x="27" y="494"/>
                  <a:pt x="41" y="567"/>
                </a:cubicBezTo>
                <a:cubicBezTo>
                  <a:pt x="65" y="697"/>
                  <a:pt x="93" y="839"/>
                  <a:pt x="102" y="886"/>
                </a:cubicBezTo>
                <a:cubicBezTo>
                  <a:pt x="104" y="895"/>
                  <a:pt x="105" y="902"/>
                  <a:pt x="106" y="903"/>
                </a:cubicBezTo>
                <a:cubicBezTo>
                  <a:pt x="113" y="941"/>
                  <a:pt x="142" y="972"/>
                  <a:pt x="193" y="996"/>
                </a:cubicBezTo>
                <a:cubicBezTo>
                  <a:pt x="265" y="1030"/>
                  <a:pt x="374" y="1047"/>
                  <a:pt x="483" y="1047"/>
                </a:cubicBezTo>
                <a:cubicBezTo>
                  <a:pt x="594" y="1047"/>
                  <a:pt x="704" y="1029"/>
                  <a:pt x="769" y="993"/>
                </a:cubicBezTo>
                <a:cubicBezTo>
                  <a:pt x="773" y="991"/>
                  <a:pt x="776" y="988"/>
                  <a:pt x="779" y="984"/>
                </a:cubicBezTo>
                <a:cubicBezTo>
                  <a:pt x="783" y="984"/>
                  <a:pt x="786" y="984"/>
                  <a:pt x="790" y="984"/>
                </a:cubicBezTo>
                <a:cubicBezTo>
                  <a:pt x="937" y="984"/>
                  <a:pt x="1056" y="865"/>
                  <a:pt x="1056" y="718"/>
                </a:cubicBezTo>
                <a:cubicBezTo>
                  <a:pt x="1056" y="613"/>
                  <a:pt x="995" y="522"/>
                  <a:pt x="906" y="4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9" name="Freeform 868">
            <a:extLst>
              <a:ext uri="{FF2B5EF4-FFF2-40B4-BE49-F238E27FC236}">
                <a16:creationId xmlns:a16="http://schemas.microsoft.com/office/drawing/2014/main" id="{B5C304C8-239C-1A40-9169-013E1BB68E94}"/>
              </a:ext>
            </a:extLst>
          </p:cNvPr>
          <p:cNvSpPr/>
          <p:nvPr/>
        </p:nvSpPr>
        <p:spPr>
          <a:xfrm>
            <a:off x="5736554" y="4140737"/>
            <a:ext cx="1267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3" h="352">
                <a:moveTo>
                  <a:pt x="333" y="152"/>
                </a:moveTo>
                <a:lnTo>
                  <a:pt x="332" y="152"/>
                </a:lnTo>
                <a:lnTo>
                  <a:pt x="196" y="156"/>
                </a:lnTo>
                <a:lnTo>
                  <a:pt x="192" y="19"/>
                </a:lnTo>
                <a:cubicBezTo>
                  <a:pt x="192" y="9"/>
                  <a:pt x="183" y="0"/>
                  <a:pt x="172" y="0"/>
                </a:cubicBezTo>
                <a:cubicBezTo>
                  <a:pt x="161" y="0"/>
                  <a:pt x="152" y="10"/>
                  <a:pt x="152" y="20"/>
                </a:cubicBezTo>
                <a:lnTo>
                  <a:pt x="156" y="157"/>
                </a:lnTo>
                <a:lnTo>
                  <a:pt x="19" y="161"/>
                </a:lnTo>
                <a:cubicBezTo>
                  <a:pt x="8" y="161"/>
                  <a:pt x="0" y="170"/>
                  <a:pt x="0" y="181"/>
                </a:cubicBezTo>
                <a:cubicBezTo>
                  <a:pt x="1" y="192"/>
                  <a:pt x="9" y="200"/>
                  <a:pt x="20" y="200"/>
                </a:cubicBezTo>
                <a:lnTo>
                  <a:pt x="157" y="197"/>
                </a:lnTo>
                <a:lnTo>
                  <a:pt x="161" y="333"/>
                </a:lnTo>
                <a:cubicBezTo>
                  <a:pt x="161" y="344"/>
                  <a:pt x="170" y="352"/>
                  <a:pt x="181" y="352"/>
                </a:cubicBezTo>
                <a:cubicBezTo>
                  <a:pt x="192" y="352"/>
                  <a:pt x="201" y="343"/>
                  <a:pt x="200" y="332"/>
                </a:cubicBezTo>
                <a:lnTo>
                  <a:pt x="197" y="195"/>
                </a:lnTo>
                <a:lnTo>
                  <a:pt x="333" y="192"/>
                </a:lnTo>
                <a:cubicBezTo>
                  <a:pt x="344" y="192"/>
                  <a:pt x="353" y="182"/>
                  <a:pt x="353" y="172"/>
                </a:cubicBezTo>
                <a:cubicBezTo>
                  <a:pt x="352" y="161"/>
                  <a:pt x="343" y="152"/>
                  <a:pt x="333" y="1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0" name="Freeform 869">
            <a:extLst>
              <a:ext uri="{FF2B5EF4-FFF2-40B4-BE49-F238E27FC236}">
                <a16:creationId xmlns:a16="http://schemas.microsoft.com/office/drawing/2014/main" id="{11907D98-141F-BF4F-B818-BAFA1BFA08F1}"/>
              </a:ext>
            </a:extLst>
          </p:cNvPr>
          <p:cNvSpPr/>
          <p:nvPr/>
        </p:nvSpPr>
        <p:spPr>
          <a:xfrm>
            <a:off x="4891633" y="410797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3" y="341"/>
                  <a:pt x="28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1" name="Freeform 870">
            <a:extLst>
              <a:ext uri="{FF2B5EF4-FFF2-40B4-BE49-F238E27FC236}">
                <a16:creationId xmlns:a16="http://schemas.microsoft.com/office/drawing/2014/main" id="{BA82376F-BFE0-8C49-B519-D9A028AEF267}"/>
              </a:ext>
            </a:extLst>
          </p:cNvPr>
          <p:cNvSpPr/>
          <p:nvPr/>
        </p:nvSpPr>
        <p:spPr>
          <a:xfrm>
            <a:off x="4957873" y="412273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2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2" name="Freeform 871">
            <a:extLst>
              <a:ext uri="{FF2B5EF4-FFF2-40B4-BE49-F238E27FC236}">
                <a16:creationId xmlns:a16="http://schemas.microsoft.com/office/drawing/2014/main" id="{878884FC-C9C2-CB46-865B-649816019AED}"/>
              </a:ext>
            </a:extLst>
          </p:cNvPr>
          <p:cNvSpPr/>
          <p:nvPr/>
        </p:nvSpPr>
        <p:spPr>
          <a:xfrm>
            <a:off x="4801274" y="3945978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3" y="945"/>
                  <a:pt x="775" y="944"/>
                  <a:pt x="767" y="944"/>
                </a:cubicBezTo>
                <a:cubicBezTo>
                  <a:pt x="762" y="941"/>
                  <a:pt x="757" y="941"/>
                  <a:pt x="751" y="941"/>
                </a:cubicBezTo>
                <a:cubicBezTo>
                  <a:pt x="645" y="923"/>
                  <a:pt x="564" y="830"/>
                  <a:pt x="564" y="718"/>
                </a:cubicBezTo>
                <a:cubicBezTo>
                  <a:pt x="564" y="593"/>
                  <a:pt x="666" y="492"/>
                  <a:pt x="790" y="492"/>
                </a:cubicBezTo>
                <a:cubicBezTo>
                  <a:pt x="915" y="492"/>
                  <a:pt x="1017" y="593"/>
                  <a:pt x="1017" y="718"/>
                </a:cubicBezTo>
                <a:cubicBezTo>
                  <a:pt x="1017" y="843"/>
                  <a:pt x="915" y="945"/>
                  <a:pt x="790" y="945"/>
                </a:cubicBezTo>
                <a:close/>
                <a:moveTo>
                  <a:pt x="486" y="991"/>
                </a:moveTo>
                <a:lnTo>
                  <a:pt x="483" y="991"/>
                </a:lnTo>
                <a:cubicBezTo>
                  <a:pt x="377" y="991"/>
                  <a:pt x="277" y="974"/>
                  <a:pt x="216" y="946"/>
                </a:cubicBezTo>
                <a:cubicBezTo>
                  <a:pt x="193" y="935"/>
                  <a:pt x="164" y="916"/>
                  <a:pt x="160" y="893"/>
                </a:cubicBezTo>
                <a:cubicBezTo>
                  <a:pt x="160" y="891"/>
                  <a:pt x="158" y="885"/>
                  <a:pt x="156" y="875"/>
                </a:cubicBezTo>
                <a:cubicBezTo>
                  <a:pt x="85" y="511"/>
                  <a:pt x="64" y="382"/>
                  <a:pt x="58" y="337"/>
                </a:cubicBezTo>
                <a:lnTo>
                  <a:pt x="879" y="337"/>
                </a:lnTo>
                <a:cubicBezTo>
                  <a:pt x="877" y="356"/>
                  <a:pt x="872" y="391"/>
                  <a:pt x="862" y="453"/>
                </a:cubicBezTo>
                <a:cubicBezTo>
                  <a:pt x="861" y="456"/>
                  <a:pt x="861" y="459"/>
                  <a:pt x="862" y="462"/>
                </a:cubicBezTo>
                <a:cubicBezTo>
                  <a:pt x="839" y="456"/>
                  <a:pt x="815" y="452"/>
                  <a:pt x="790" y="452"/>
                </a:cubicBezTo>
                <a:cubicBezTo>
                  <a:pt x="749" y="452"/>
                  <a:pt x="709" y="462"/>
                  <a:pt x="674" y="479"/>
                </a:cubicBezTo>
                <a:cubicBezTo>
                  <a:pt x="674" y="463"/>
                  <a:pt x="662" y="451"/>
                  <a:pt x="646" y="451"/>
                </a:cubicBezTo>
                <a:cubicBezTo>
                  <a:pt x="631" y="451"/>
                  <a:pt x="619" y="463"/>
                  <a:pt x="619" y="479"/>
                </a:cubicBezTo>
                <a:lnTo>
                  <a:pt x="619" y="503"/>
                </a:lnTo>
                <a:cubicBezTo>
                  <a:pt x="619" y="507"/>
                  <a:pt x="619" y="511"/>
                  <a:pt x="621" y="514"/>
                </a:cubicBezTo>
                <a:cubicBezTo>
                  <a:pt x="562" y="563"/>
                  <a:pt x="525" y="636"/>
                  <a:pt x="525" y="718"/>
                </a:cubicBezTo>
                <a:cubicBezTo>
                  <a:pt x="525" y="830"/>
                  <a:pt x="594" y="926"/>
                  <a:pt x="692" y="965"/>
                </a:cubicBezTo>
                <a:cubicBezTo>
                  <a:pt x="637" y="982"/>
                  <a:pt x="565" y="991"/>
                  <a:pt x="486" y="991"/>
                </a:cubicBezTo>
                <a:close/>
                <a:moveTo>
                  <a:pt x="906" y="479"/>
                </a:moveTo>
                <a:cubicBezTo>
                  <a:pt x="911" y="475"/>
                  <a:pt x="915" y="469"/>
                  <a:pt x="916" y="461"/>
                </a:cubicBezTo>
                <a:cubicBezTo>
                  <a:pt x="923" y="417"/>
                  <a:pt x="929" y="382"/>
                  <a:pt x="932" y="358"/>
                </a:cubicBezTo>
                <a:cubicBezTo>
                  <a:pt x="937" y="315"/>
                  <a:pt x="938" y="303"/>
                  <a:pt x="928" y="292"/>
                </a:cubicBezTo>
                <a:cubicBezTo>
                  <a:pt x="923" y="286"/>
                  <a:pt x="915" y="282"/>
                  <a:pt x="907" y="282"/>
                </a:cubicBezTo>
                <a:lnTo>
                  <a:pt x="864" y="282"/>
                </a:lnTo>
                <a:lnTo>
                  <a:pt x="628" y="10"/>
                </a:lnTo>
                <a:cubicBezTo>
                  <a:pt x="618" y="-2"/>
                  <a:pt x="600" y="-3"/>
                  <a:pt x="589" y="7"/>
                </a:cubicBezTo>
                <a:cubicBezTo>
                  <a:pt x="577" y="17"/>
                  <a:pt x="576" y="34"/>
                  <a:pt x="586" y="46"/>
                </a:cubicBezTo>
                <a:lnTo>
                  <a:pt x="791" y="282"/>
                </a:lnTo>
                <a:lnTo>
                  <a:pt x="133" y="282"/>
                </a:lnTo>
                <a:lnTo>
                  <a:pt x="338" y="46"/>
                </a:lnTo>
                <a:cubicBezTo>
                  <a:pt x="348" y="34"/>
                  <a:pt x="347" y="17"/>
                  <a:pt x="336" y="7"/>
                </a:cubicBezTo>
                <a:cubicBezTo>
                  <a:pt x="324" y="-3"/>
                  <a:pt x="307" y="-2"/>
                  <a:pt x="297" y="10"/>
                </a:cubicBezTo>
                <a:lnTo>
                  <a:pt x="60" y="282"/>
                </a:lnTo>
                <a:lnTo>
                  <a:pt x="29" y="282"/>
                </a:lnTo>
                <a:cubicBezTo>
                  <a:pt x="21" y="282"/>
                  <a:pt x="13" y="286"/>
                  <a:pt x="7" y="292"/>
                </a:cubicBezTo>
                <a:cubicBezTo>
                  <a:pt x="-2" y="304"/>
                  <a:pt x="-3" y="313"/>
                  <a:pt x="11" y="394"/>
                </a:cubicBezTo>
                <a:cubicBezTo>
                  <a:pt x="17" y="436"/>
                  <a:pt x="28" y="494"/>
                  <a:pt x="41" y="567"/>
                </a:cubicBezTo>
                <a:cubicBezTo>
                  <a:pt x="65" y="697"/>
                  <a:pt x="93" y="839"/>
                  <a:pt x="102" y="886"/>
                </a:cubicBezTo>
                <a:cubicBezTo>
                  <a:pt x="104" y="895"/>
                  <a:pt x="105" y="902"/>
                  <a:pt x="106" y="903"/>
                </a:cubicBezTo>
                <a:cubicBezTo>
                  <a:pt x="113" y="941"/>
                  <a:pt x="142" y="972"/>
                  <a:pt x="193" y="996"/>
                </a:cubicBezTo>
                <a:cubicBezTo>
                  <a:pt x="265" y="1030"/>
                  <a:pt x="374" y="1047"/>
                  <a:pt x="483" y="1047"/>
                </a:cubicBezTo>
                <a:cubicBezTo>
                  <a:pt x="594" y="1047"/>
                  <a:pt x="704" y="1029"/>
                  <a:pt x="769" y="993"/>
                </a:cubicBezTo>
                <a:cubicBezTo>
                  <a:pt x="773" y="991"/>
                  <a:pt x="776" y="988"/>
                  <a:pt x="779" y="984"/>
                </a:cubicBezTo>
                <a:cubicBezTo>
                  <a:pt x="783" y="984"/>
                  <a:pt x="787" y="984"/>
                  <a:pt x="790" y="984"/>
                </a:cubicBezTo>
                <a:cubicBezTo>
                  <a:pt x="937" y="984"/>
                  <a:pt x="1056" y="865"/>
                  <a:pt x="1056" y="718"/>
                </a:cubicBezTo>
                <a:cubicBezTo>
                  <a:pt x="1056" y="613"/>
                  <a:pt x="995" y="522"/>
                  <a:pt x="906" y="4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3" name="Freeform 872">
            <a:extLst>
              <a:ext uri="{FF2B5EF4-FFF2-40B4-BE49-F238E27FC236}">
                <a16:creationId xmlns:a16="http://schemas.microsoft.com/office/drawing/2014/main" id="{5887D8AA-E4B5-4447-8839-F89DF493E08A}"/>
              </a:ext>
            </a:extLst>
          </p:cNvPr>
          <p:cNvSpPr/>
          <p:nvPr/>
        </p:nvSpPr>
        <p:spPr>
          <a:xfrm>
            <a:off x="5037434" y="4156218"/>
            <a:ext cx="9576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7">
                <a:moveTo>
                  <a:pt x="161" y="133"/>
                </a:moveTo>
                <a:lnTo>
                  <a:pt x="255" y="33"/>
                </a:lnTo>
                <a:cubicBezTo>
                  <a:pt x="263" y="25"/>
                  <a:pt x="263" y="13"/>
                  <a:pt x="255" y="5"/>
                </a:cubicBezTo>
                <a:cubicBezTo>
                  <a:pt x="247" y="-2"/>
                  <a:pt x="234" y="-2"/>
                  <a:pt x="227" y="6"/>
                </a:cubicBezTo>
                <a:lnTo>
                  <a:pt x="133" y="105"/>
                </a:lnTo>
                <a:lnTo>
                  <a:pt x="33" y="11"/>
                </a:lnTo>
                <a:cubicBezTo>
                  <a:pt x="26" y="4"/>
                  <a:pt x="13" y="4"/>
                  <a:pt x="6" y="12"/>
                </a:cubicBezTo>
                <a:cubicBezTo>
                  <a:pt x="-2" y="20"/>
                  <a:pt x="-2" y="32"/>
                  <a:pt x="6" y="40"/>
                </a:cubicBezTo>
                <a:lnTo>
                  <a:pt x="106" y="134"/>
                </a:lnTo>
                <a:lnTo>
                  <a:pt x="12" y="233"/>
                </a:lnTo>
                <a:cubicBezTo>
                  <a:pt x="4" y="241"/>
                  <a:pt x="4" y="254"/>
                  <a:pt x="12" y="261"/>
                </a:cubicBezTo>
                <a:cubicBezTo>
                  <a:pt x="16" y="265"/>
                  <a:pt x="21" y="267"/>
                  <a:pt x="26" y="267"/>
                </a:cubicBezTo>
                <a:cubicBezTo>
                  <a:pt x="31" y="267"/>
                  <a:pt x="36" y="265"/>
                  <a:pt x="40" y="260"/>
                </a:cubicBezTo>
                <a:lnTo>
                  <a:pt x="134" y="161"/>
                </a:lnTo>
                <a:lnTo>
                  <a:pt x="233" y="255"/>
                </a:lnTo>
                <a:cubicBezTo>
                  <a:pt x="237" y="259"/>
                  <a:pt x="242" y="261"/>
                  <a:pt x="247" y="261"/>
                </a:cubicBezTo>
                <a:cubicBezTo>
                  <a:pt x="252" y="261"/>
                  <a:pt x="257" y="259"/>
                  <a:pt x="261" y="254"/>
                </a:cubicBezTo>
                <a:cubicBezTo>
                  <a:pt x="269" y="247"/>
                  <a:pt x="268" y="234"/>
                  <a:pt x="261" y="2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4" name="Freeform 873">
            <a:extLst>
              <a:ext uri="{FF2B5EF4-FFF2-40B4-BE49-F238E27FC236}">
                <a16:creationId xmlns:a16="http://schemas.microsoft.com/office/drawing/2014/main" id="{6E739B48-B633-7842-9C82-C90E08BB3E2B}"/>
              </a:ext>
            </a:extLst>
          </p:cNvPr>
          <p:cNvSpPr/>
          <p:nvPr/>
        </p:nvSpPr>
        <p:spPr>
          <a:xfrm>
            <a:off x="4175233" y="410797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2" y="341"/>
                  <a:pt x="27" y="341"/>
                </a:cubicBezTo>
                <a:cubicBezTo>
                  <a:pt x="42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5" name="Freeform 874">
            <a:extLst>
              <a:ext uri="{FF2B5EF4-FFF2-40B4-BE49-F238E27FC236}">
                <a16:creationId xmlns:a16="http://schemas.microsoft.com/office/drawing/2014/main" id="{DA3C69EE-11FD-A64B-98CE-C1EC44385325}"/>
              </a:ext>
            </a:extLst>
          </p:cNvPr>
          <p:cNvSpPr/>
          <p:nvPr/>
        </p:nvSpPr>
        <p:spPr>
          <a:xfrm>
            <a:off x="4241113" y="412273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3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3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6" name="Freeform 875">
            <a:extLst>
              <a:ext uri="{FF2B5EF4-FFF2-40B4-BE49-F238E27FC236}">
                <a16:creationId xmlns:a16="http://schemas.microsoft.com/office/drawing/2014/main" id="{D92E422B-49A0-4D48-8766-E0C3BE9B66D4}"/>
              </a:ext>
            </a:extLst>
          </p:cNvPr>
          <p:cNvSpPr/>
          <p:nvPr/>
        </p:nvSpPr>
        <p:spPr>
          <a:xfrm>
            <a:off x="4084513" y="3945978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2" y="945"/>
                  <a:pt x="774" y="944"/>
                  <a:pt x="767" y="944"/>
                </a:cubicBezTo>
                <a:cubicBezTo>
                  <a:pt x="762" y="941"/>
                  <a:pt x="756" y="941"/>
                  <a:pt x="751" y="941"/>
                </a:cubicBezTo>
                <a:cubicBezTo>
                  <a:pt x="645" y="923"/>
                  <a:pt x="563" y="830"/>
                  <a:pt x="563" y="718"/>
                </a:cubicBezTo>
                <a:cubicBezTo>
                  <a:pt x="563" y="593"/>
                  <a:pt x="665" y="492"/>
                  <a:pt x="790" y="492"/>
                </a:cubicBezTo>
                <a:cubicBezTo>
                  <a:pt x="915" y="492"/>
                  <a:pt x="1016" y="593"/>
                  <a:pt x="1016" y="718"/>
                </a:cubicBezTo>
                <a:cubicBezTo>
                  <a:pt x="1016" y="843"/>
                  <a:pt x="915" y="945"/>
                  <a:pt x="790" y="945"/>
                </a:cubicBezTo>
                <a:close/>
                <a:moveTo>
                  <a:pt x="485" y="991"/>
                </a:moveTo>
                <a:cubicBezTo>
                  <a:pt x="377" y="991"/>
                  <a:pt x="277" y="974"/>
                  <a:pt x="216" y="946"/>
                </a:cubicBezTo>
                <a:cubicBezTo>
                  <a:pt x="192" y="935"/>
                  <a:pt x="164" y="916"/>
                  <a:pt x="159" y="893"/>
                </a:cubicBezTo>
                <a:cubicBezTo>
                  <a:pt x="159" y="891"/>
                  <a:pt x="158" y="885"/>
                  <a:pt x="156" y="875"/>
                </a:cubicBezTo>
                <a:cubicBezTo>
                  <a:pt x="84" y="511"/>
                  <a:pt x="63" y="382"/>
                  <a:pt x="57" y="337"/>
                </a:cubicBezTo>
                <a:lnTo>
                  <a:pt x="878" y="337"/>
                </a:lnTo>
                <a:cubicBezTo>
                  <a:pt x="876" y="356"/>
                  <a:pt x="871" y="391"/>
                  <a:pt x="861" y="453"/>
                </a:cubicBezTo>
                <a:cubicBezTo>
                  <a:pt x="861" y="456"/>
                  <a:pt x="861" y="459"/>
                  <a:pt x="861" y="462"/>
                </a:cubicBezTo>
                <a:cubicBezTo>
                  <a:pt x="839" y="456"/>
                  <a:pt x="815" y="452"/>
                  <a:pt x="790" y="452"/>
                </a:cubicBezTo>
                <a:cubicBezTo>
                  <a:pt x="748" y="452"/>
                  <a:pt x="708" y="462"/>
                  <a:pt x="673" y="479"/>
                </a:cubicBezTo>
                <a:cubicBezTo>
                  <a:pt x="673" y="463"/>
                  <a:pt x="661" y="451"/>
                  <a:pt x="646" y="451"/>
                </a:cubicBezTo>
                <a:cubicBezTo>
                  <a:pt x="630" y="451"/>
                  <a:pt x="618" y="463"/>
                  <a:pt x="618" y="479"/>
                </a:cubicBezTo>
                <a:lnTo>
                  <a:pt x="618" y="503"/>
                </a:lnTo>
                <a:cubicBezTo>
                  <a:pt x="618" y="507"/>
                  <a:pt x="619" y="511"/>
                  <a:pt x="620" y="514"/>
                </a:cubicBezTo>
                <a:cubicBezTo>
                  <a:pt x="561" y="563"/>
                  <a:pt x="524" y="636"/>
                  <a:pt x="524" y="718"/>
                </a:cubicBezTo>
                <a:cubicBezTo>
                  <a:pt x="524" y="830"/>
                  <a:pt x="593" y="926"/>
                  <a:pt x="691" y="965"/>
                </a:cubicBezTo>
                <a:cubicBezTo>
                  <a:pt x="637" y="982"/>
                  <a:pt x="564" y="991"/>
                  <a:pt x="485" y="991"/>
                </a:cubicBezTo>
                <a:close/>
                <a:moveTo>
                  <a:pt x="905" y="479"/>
                </a:moveTo>
                <a:cubicBezTo>
                  <a:pt x="911" y="475"/>
                  <a:pt x="915" y="469"/>
                  <a:pt x="916" y="461"/>
                </a:cubicBezTo>
                <a:cubicBezTo>
                  <a:pt x="923" y="417"/>
                  <a:pt x="928" y="382"/>
                  <a:pt x="931" y="358"/>
                </a:cubicBezTo>
                <a:cubicBezTo>
                  <a:pt x="937" y="315"/>
                  <a:pt x="937" y="303"/>
                  <a:pt x="928" y="292"/>
                </a:cubicBezTo>
                <a:cubicBezTo>
                  <a:pt x="922" y="286"/>
                  <a:pt x="915" y="282"/>
                  <a:pt x="906" y="282"/>
                </a:cubicBezTo>
                <a:lnTo>
                  <a:pt x="864" y="282"/>
                </a:lnTo>
                <a:lnTo>
                  <a:pt x="627" y="10"/>
                </a:lnTo>
                <a:cubicBezTo>
                  <a:pt x="617" y="-2"/>
                  <a:pt x="600" y="-3"/>
                  <a:pt x="588" y="7"/>
                </a:cubicBezTo>
                <a:cubicBezTo>
                  <a:pt x="577" y="17"/>
                  <a:pt x="575" y="34"/>
                  <a:pt x="585" y="46"/>
                </a:cubicBezTo>
                <a:lnTo>
                  <a:pt x="791" y="282"/>
                </a:lnTo>
                <a:lnTo>
                  <a:pt x="132" y="282"/>
                </a:lnTo>
                <a:lnTo>
                  <a:pt x="338" y="46"/>
                </a:lnTo>
                <a:cubicBezTo>
                  <a:pt x="348" y="34"/>
                  <a:pt x="346" y="17"/>
                  <a:pt x="335" y="7"/>
                </a:cubicBezTo>
                <a:cubicBezTo>
                  <a:pt x="324" y="-3"/>
                  <a:pt x="306" y="-2"/>
                  <a:pt x="296" y="10"/>
                </a:cubicBezTo>
                <a:lnTo>
                  <a:pt x="59" y="282"/>
                </a:lnTo>
                <a:lnTo>
                  <a:pt x="29" y="282"/>
                </a:lnTo>
                <a:cubicBezTo>
                  <a:pt x="20" y="282"/>
                  <a:pt x="12" y="286"/>
                  <a:pt x="7" y="292"/>
                </a:cubicBezTo>
                <a:cubicBezTo>
                  <a:pt x="-3" y="304"/>
                  <a:pt x="-3" y="313"/>
                  <a:pt x="10" y="394"/>
                </a:cubicBezTo>
                <a:cubicBezTo>
                  <a:pt x="17" y="436"/>
                  <a:pt x="27" y="494"/>
                  <a:pt x="41" y="567"/>
                </a:cubicBezTo>
                <a:cubicBezTo>
                  <a:pt x="64" y="697"/>
                  <a:pt x="92" y="839"/>
                  <a:pt x="102" y="886"/>
                </a:cubicBezTo>
                <a:cubicBezTo>
                  <a:pt x="103" y="895"/>
                  <a:pt x="105" y="902"/>
                  <a:pt x="105" y="903"/>
                </a:cubicBezTo>
                <a:cubicBezTo>
                  <a:pt x="112" y="941"/>
                  <a:pt x="141" y="972"/>
                  <a:pt x="192" y="996"/>
                </a:cubicBezTo>
                <a:cubicBezTo>
                  <a:pt x="264" y="1030"/>
                  <a:pt x="374" y="1047"/>
                  <a:pt x="482" y="1047"/>
                </a:cubicBezTo>
                <a:cubicBezTo>
                  <a:pt x="593" y="1047"/>
                  <a:pt x="703" y="1029"/>
                  <a:pt x="768" y="993"/>
                </a:cubicBezTo>
                <a:cubicBezTo>
                  <a:pt x="773" y="991"/>
                  <a:pt x="776" y="988"/>
                  <a:pt x="778" y="984"/>
                </a:cubicBezTo>
                <a:cubicBezTo>
                  <a:pt x="782" y="984"/>
                  <a:pt x="786" y="984"/>
                  <a:pt x="790" y="984"/>
                </a:cubicBezTo>
                <a:cubicBezTo>
                  <a:pt x="936" y="984"/>
                  <a:pt x="1056" y="865"/>
                  <a:pt x="1056" y="718"/>
                </a:cubicBezTo>
                <a:cubicBezTo>
                  <a:pt x="1056" y="613"/>
                  <a:pt x="994" y="522"/>
                  <a:pt x="905" y="4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7" name="Freeform 876">
            <a:extLst>
              <a:ext uri="{FF2B5EF4-FFF2-40B4-BE49-F238E27FC236}">
                <a16:creationId xmlns:a16="http://schemas.microsoft.com/office/drawing/2014/main" id="{2E58D6EC-91F5-4446-B5C4-B953BD3DA785}"/>
              </a:ext>
            </a:extLst>
          </p:cNvPr>
          <p:cNvSpPr/>
          <p:nvPr/>
        </p:nvSpPr>
        <p:spPr>
          <a:xfrm>
            <a:off x="4309153" y="4153338"/>
            <a:ext cx="11916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" h="283">
                <a:moveTo>
                  <a:pt x="324" y="4"/>
                </a:moveTo>
                <a:cubicBezTo>
                  <a:pt x="316" y="-3"/>
                  <a:pt x="303" y="-1"/>
                  <a:pt x="297" y="7"/>
                </a:cubicBezTo>
                <a:lnTo>
                  <a:pt x="114" y="233"/>
                </a:lnTo>
                <a:lnTo>
                  <a:pt x="34" y="152"/>
                </a:lnTo>
                <a:cubicBezTo>
                  <a:pt x="26" y="144"/>
                  <a:pt x="14" y="144"/>
                  <a:pt x="6" y="152"/>
                </a:cubicBezTo>
                <a:cubicBezTo>
                  <a:pt x="-2" y="159"/>
                  <a:pt x="-2" y="172"/>
                  <a:pt x="6" y="180"/>
                </a:cubicBezTo>
                <a:lnTo>
                  <a:pt x="101" y="277"/>
                </a:lnTo>
                <a:cubicBezTo>
                  <a:pt x="102" y="277"/>
                  <a:pt x="102" y="277"/>
                  <a:pt x="102" y="278"/>
                </a:cubicBezTo>
                <a:lnTo>
                  <a:pt x="103" y="278"/>
                </a:lnTo>
                <a:cubicBezTo>
                  <a:pt x="103" y="279"/>
                  <a:pt x="104" y="279"/>
                  <a:pt x="104" y="279"/>
                </a:cubicBezTo>
                <a:lnTo>
                  <a:pt x="105" y="280"/>
                </a:lnTo>
                <a:lnTo>
                  <a:pt x="106" y="280"/>
                </a:lnTo>
                <a:cubicBezTo>
                  <a:pt x="106" y="280"/>
                  <a:pt x="106" y="281"/>
                  <a:pt x="107" y="281"/>
                </a:cubicBezTo>
                <a:lnTo>
                  <a:pt x="108" y="281"/>
                </a:lnTo>
                <a:cubicBezTo>
                  <a:pt x="109" y="282"/>
                  <a:pt x="109" y="282"/>
                  <a:pt x="109" y="282"/>
                </a:cubicBezTo>
                <a:cubicBezTo>
                  <a:pt x="110" y="282"/>
                  <a:pt x="110" y="282"/>
                  <a:pt x="110" y="282"/>
                </a:cubicBezTo>
                <a:lnTo>
                  <a:pt x="111" y="282"/>
                </a:lnTo>
                <a:lnTo>
                  <a:pt x="112" y="282"/>
                </a:lnTo>
                <a:lnTo>
                  <a:pt x="113" y="283"/>
                </a:lnTo>
                <a:cubicBezTo>
                  <a:pt x="114" y="283"/>
                  <a:pt x="115" y="283"/>
                  <a:pt x="115" y="283"/>
                </a:cubicBezTo>
                <a:cubicBezTo>
                  <a:pt x="116" y="283"/>
                  <a:pt x="117" y="283"/>
                  <a:pt x="117" y="283"/>
                </a:cubicBezTo>
                <a:cubicBezTo>
                  <a:pt x="118" y="283"/>
                  <a:pt x="118" y="283"/>
                  <a:pt x="118" y="283"/>
                </a:cubicBezTo>
                <a:cubicBezTo>
                  <a:pt x="118" y="282"/>
                  <a:pt x="119" y="282"/>
                  <a:pt x="119" y="282"/>
                </a:cubicBezTo>
                <a:cubicBezTo>
                  <a:pt x="120" y="282"/>
                  <a:pt x="120" y="282"/>
                  <a:pt x="120" y="282"/>
                </a:cubicBezTo>
                <a:lnTo>
                  <a:pt x="121" y="282"/>
                </a:lnTo>
                <a:lnTo>
                  <a:pt x="122" y="282"/>
                </a:lnTo>
                <a:cubicBezTo>
                  <a:pt x="122" y="281"/>
                  <a:pt x="123" y="281"/>
                  <a:pt x="123" y="281"/>
                </a:cubicBezTo>
                <a:cubicBezTo>
                  <a:pt x="124" y="281"/>
                  <a:pt x="124" y="281"/>
                  <a:pt x="124" y="281"/>
                </a:cubicBezTo>
                <a:lnTo>
                  <a:pt x="125" y="280"/>
                </a:lnTo>
                <a:lnTo>
                  <a:pt x="126" y="280"/>
                </a:lnTo>
                <a:cubicBezTo>
                  <a:pt x="126" y="280"/>
                  <a:pt x="126" y="279"/>
                  <a:pt x="127" y="279"/>
                </a:cubicBezTo>
                <a:lnTo>
                  <a:pt x="128" y="278"/>
                </a:lnTo>
                <a:lnTo>
                  <a:pt x="129" y="277"/>
                </a:lnTo>
                <a:cubicBezTo>
                  <a:pt x="130" y="277"/>
                  <a:pt x="130" y="276"/>
                  <a:pt x="131" y="276"/>
                </a:cubicBezTo>
                <a:lnTo>
                  <a:pt x="131" y="275"/>
                </a:lnTo>
                <a:lnTo>
                  <a:pt x="327" y="32"/>
                </a:lnTo>
                <a:cubicBezTo>
                  <a:pt x="334" y="24"/>
                  <a:pt x="333" y="11"/>
                  <a:pt x="32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8" name="Freeform 877">
            <a:extLst>
              <a:ext uri="{FF2B5EF4-FFF2-40B4-BE49-F238E27FC236}">
                <a16:creationId xmlns:a16="http://schemas.microsoft.com/office/drawing/2014/main" id="{F74BE1B7-8C81-D344-B757-49FA631D2B19}"/>
              </a:ext>
            </a:extLst>
          </p:cNvPr>
          <p:cNvSpPr/>
          <p:nvPr/>
        </p:nvSpPr>
        <p:spPr>
          <a:xfrm>
            <a:off x="2744953" y="410797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3" y="341"/>
                  <a:pt x="28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9" name="Freeform 878">
            <a:extLst>
              <a:ext uri="{FF2B5EF4-FFF2-40B4-BE49-F238E27FC236}">
                <a16:creationId xmlns:a16="http://schemas.microsoft.com/office/drawing/2014/main" id="{0B2D00CF-B436-1E4D-BBC7-E0FC5CE5E008}"/>
              </a:ext>
            </a:extLst>
          </p:cNvPr>
          <p:cNvSpPr/>
          <p:nvPr/>
        </p:nvSpPr>
        <p:spPr>
          <a:xfrm>
            <a:off x="2811193" y="412273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2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0" name="Freeform 879">
            <a:extLst>
              <a:ext uri="{FF2B5EF4-FFF2-40B4-BE49-F238E27FC236}">
                <a16:creationId xmlns:a16="http://schemas.microsoft.com/office/drawing/2014/main" id="{58F5B080-DB91-FE45-902C-2D7C3A95C8C6}"/>
              </a:ext>
            </a:extLst>
          </p:cNvPr>
          <p:cNvSpPr/>
          <p:nvPr/>
        </p:nvSpPr>
        <p:spPr>
          <a:xfrm>
            <a:off x="2654233" y="3945978"/>
            <a:ext cx="37944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5" h="1047">
                <a:moveTo>
                  <a:pt x="789" y="945"/>
                </a:moveTo>
                <a:cubicBezTo>
                  <a:pt x="782" y="945"/>
                  <a:pt x="774" y="944"/>
                  <a:pt x="766" y="944"/>
                </a:cubicBezTo>
                <a:cubicBezTo>
                  <a:pt x="762" y="941"/>
                  <a:pt x="756" y="941"/>
                  <a:pt x="751" y="941"/>
                </a:cubicBezTo>
                <a:cubicBezTo>
                  <a:pt x="644" y="923"/>
                  <a:pt x="563" y="830"/>
                  <a:pt x="563" y="718"/>
                </a:cubicBezTo>
                <a:cubicBezTo>
                  <a:pt x="563" y="593"/>
                  <a:pt x="665" y="492"/>
                  <a:pt x="789" y="492"/>
                </a:cubicBezTo>
                <a:cubicBezTo>
                  <a:pt x="914" y="492"/>
                  <a:pt x="1016" y="593"/>
                  <a:pt x="1016" y="718"/>
                </a:cubicBezTo>
                <a:cubicBezTo>
                  <a:pt x="1016" y="843"/>
                  <a:pt x="914" y="945"/>
                  <a:pt x="789" y="945"/>
                </a:cubicBezTo>
                <a:close/>
                <a:moveTo>
                  <a:pt x="485" y="991"/>
                </a:moveTo>
                <a:cubicBezTo>
                  <a:pt x="377" y="991"/>
                  <a:pt x="277" y="974"/>
                  <a:pt x="216" y="946"/>
                </a:cubicBezTo>
                <a:cubicBezTo>
                  <a:pt x="193" y="935"/>
                  <a:pt x="164" y="916"/>
                  <a:pt x="160" y="893"/>
                </a:cubicBezTo>
                <a:cubicBezTo>
                  <a:pt x="159" y="891"/>
                  <a:pt x="158" y="885"/>
                  <a:pt x="156" y="875"/>
                </a:cubicBezTo>
                <a:cubicBezTo>
                  <a:pt x="85" y="511"/>
                  <a:pt x="64" y="382"/>
                  <a:pt x="58" y="337"/>
                </a:cubicBezTo>
                <a:lnTo>
                  <a:pt x="878" y="337"/>
                </a:lnTo>
                <a:cubicBezTo>
                  <a:pt x="875" y="356"/>
                  <a:pt x="871" y="391"/>
                  <a:pt x="861" y="453"/>
                </a:cubicBezTo>
                <a:cubicBezTo>
                  <a:pt x="860" y="456"/>
                  <a:pt x="860" y="459"/>
                  <a:pt x="861" y="462"/>
                </a:cubicBezTo>
                <a:cubicBezTo>
                  <a:pt x="838" y="456"/>
                  <a:pt x="814" y="452"/>
                  <a:pt x="789" y="452"/>
                </a:cubicBezTo>
                <a:cubicBezTo>
                  <a:pt x="748" y="452"/>
                  <a:pt x="708" y="462"/>
                  <a:pt x="673" y="479"/>
                </a:cubicBezTo>
                <a:cubicBezTo>
                  <a:pt x="673" y="463"/>
                  <a:pt x="661" y="451"/>
                  <a:pt x="645" y="451"/>
                </a:cubicBezTo>
                <a:cubicBezTo>
                  <a:pt x="630" y="451"/>
                  <a:pt x="618" y="463"/>
                  <a:pt x="618" y="479"/>
                </a:cubicBezTo>
                <a:lnTo>
                  <a:pt x="618" y="503"/>
                </a:lnTo>
                <a:cubicBezTo>
                  <a:pt x="618" y="507"/>
                  <a:pt x="618" y="511"/>
                  <a:pt x="620" y="514"/>
                </a:cubicBezTo>
                <a:cubicBezTo>
                  <a:pt x="561" y="563"/>
                  <a:pt x="524" y="636"/>
                  <a:pt x="524" y="718"/>
                </a:cubicBezTo>
                <a:cubicBezTo>
                  <a:pt x="524" y="830"/>
                  <a:pt x="593" y="926"/>
                  <a:pt x="691" y="965"/>
                </a:cubicBezTo>
                <a:cubicBezTo>
                  <a:pt x="637" y="982"/>
                  <a:pt x="564" y="991"/>
                  <a:pt x="485" y="991"/>
                </a:cubicBezTo>
                <a:close/>
                <a:moveTo>
                  <a:pt x="905" y="479"/>
                </a:moveTo>
                <a:cubicBezTo>
                  <a:pt x="910" y="475"/>
                  <a:pt x="914" y="469"/>
                  <a:pt x="915" y="461"/>
                </a:cubicBezTo>
                <a:cubicBezTo>
                  <a:pt x="922" y="417"/>
                  <a:pt x="928" y="382"/>
                  <a:pt x="931" y="358"/>
                </a:cubicBezTo>
                <a:cubicBezTo>
                  <a:pt x="936" y="315"/>
                  <a:pt x="937" y="303"/>
                  <a:pt x="927" y="292"/>
                </a:cubicBezTo>
                <a:cubicBezTo>
                  <a:pt x="922" y="286"/>
                  <a:pt x="914" y="282"/>
                  <a:pt x="906" y="282"/>
                </a:cubicBezTo>
                <a:lnTo>
                  <a:pt x="863" y="282"/>
                </a:lnTo>
                <a:lnTo>
                  <a:pt x="627" y="10"/>
                </a:lnTo>
                <a:cubicBezTo>
                  <a:pt x="617" y="-2"/>
                  <a:pt x="599" y="-3"/>
                  <a:pt x="588" y="7"/>
                </a:cubicBezTo>
                <a:cubicBezTo>
                  <a:pt x="576" y="17"/>
                  <a:pt x="575" y="34"/>
                  <a:pt x="585" y="46"/>
                </a:cubicBezTo>
                <a:lnTo>
                  <a:pt x="790" y="282"/>
                </a:lnTo>
                <a:lnTo>
                  <a:pt x="133" y="282"/>
                </a:lnTo>
                <a:lnTo>
                  <a:pt x="337" y="46"/>
                </a:lnTo>
                <a:cubicBezTo>
                  <a:pt x="347" y="34"/>
                  <a:pt x="346" y="17"/>
                  <a:pt x="335" y="7"/>
                </a:cubicBezTo>
                <a:cubicBezTo>
                  <a:pt x="323" y="-3"/>
                  <a:pt x="307" y="-2"/>
                  <a:pt x="297" y="10"/>
                </a:cubicBezTo>
                <a:lnTo>
                  <a:pt x="60" y="282"/>
                </a:lnTo>
                <a:lnTo>
                  <a:pt x="29" y="282"/>
                </a:lnTo>
                <a:cubicBezTo>
                  <a:pt x="21" y="282"/>
                  <a:pt x="13" y="286"/>
                  <a:pt x="8" y="292"/>
                </a:cubicBezTo>
                <a:cubicBezTo>
                  <a:pt x="-2" y="304"/>
                  <a:pt x="-3" y="313"/>
                  <a:pt x="11" y="394"/>
                </a:cubicBezTo>
                <a:cubicBezTo>
                  <a:pt x="17" y="436"/>
                  <a:pt x="28" y="494"/>
                  <a:pt x="41" y="567"/>
                </a:cubicBezTo>
                <a:cubicBezTo>
                  <a:pt x="65" y="697"/>
                  <a:pt x="93" y="839"/>
                  <a:pt x="102" y="886"/>
                </a:cubicBezTo>
                <a:cubicBezTo>
                  <a:pt x="104" y="895"/>
                  <a:pt x="105" y="902"/>
                  <a:pt x="106" y="903"/>
                </a:cubicBezTo>
                <a:cubicBezTo>
                  <a:pt x="113" y="941"/>
                  <a:pt x="142" y="972"/>
                  <a:pt x="193" y="996"/>
                </a:cubicBezTo>
                <a:cubicBezTo>
                  <a:pt x="265" y="1030"/>
                  <a:pt x="373" y="1047"/>
                  <a:pt x="482" y="1047"/>
                </a:cubicBezTo>
                <a:cubicBezTo>
                  <a:pt x="593" y="1047"/>
                  <a:pt x="703" y="1029"/>
                  <a:pt x="768" y="993"/>
                </a:cubicBezTo>
                <a:cubicBezTo>
                  <a:pt x="772" y="991"/>
                  <a:pt x="776" y="988"/>
                  <a:pt x="778" y="984"/>
                </a:cubicBezTo>
                <a:cubicBezTo>
                  <a:pt x="782" y="984"/>
                  <a:pt x="786" y="984"/>
                  <a:pt x="789" y="984"/>
                </a:cubicBezTo>
                <a:cubicBezTo>
                  <a:pt x="936" y="984"/>
                  <a:pt x="1055" y="865"/>
                  <a:pt x="1055" y="718"/>
                </a:cubicBezTo>
                <a:cubicBezTo>
                  <a:pt x="1055" y="613"/>
                  <a:pt x="994" y="522"/>
                  <a:pt x="905" y="4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1" name="Freeform 880">
            <a:extLst>
              <a:ext uri="{FF2B5EF4-FFF2-40B4-BE49-F238E27FC236}">
                <a16:creationId xmlns:a16="http://schemas.microsoft.com/office/drawing/2014/main" id="{6ACD4A0D-E4CB-9C4C-9DE4-4745695A7206}"/>
              </a:ext>
            </a:extLst>
          </p:cNvPr>
          <p:cNvSpPr/>
          <p:nvPr/>
        </p:nvSpPr>
        <p:spPr>
          <a:xfrm>
            <a:off x="2920633" y="4160537"/>
            <a:ext cx="3600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" h="243">
                <a:moveTo>
                  <a:pt x="76" y="0"/>
                </a:moveTo>
                <a:lnTo>
                  <a:pt x="75" y="0"/>
                </a:lnTo>
                <a:cubicBezTo>
                  <a:pt x="68" y="0"/>
                  <a:pt x="60" y="2"/>
                  <a:pt x="50" y="4"/>
                </a:cubicBezTo>
                <a:lnTo>
                  <a:pt x="17" y="14"/>
                </a:lnTo>
                <a:cubicBezTo>
                  <a:pt x="6" y="17"/>
                  <a:pt x="0" y="26"/>
                  <a:pt x="0" y="36"/>
                </a:cubicBezTo>
                <a:cubicBezTo>
                  <a:pt x="0" y="49"/>
                  <a:pt x="10" y="59"/>
                  <a:pt x="22" y="59"/>
                </a:cubicBezTo>
                <a:cubicBezTo>
                  <a:pt x="25" y="59"/>
                  <a:pt x="29" y="58"/>
                  <a:pt x="31" y="58"/>
                </a:cubicBezTo>
                <a:lnTo>
                  <a:pt x="50" y="53"/>
                </a:lnTo>
                <a:lnTo>
                  <a:pt x="50" y="217"/>
                </a:lnTo>
                <a:cubicBezTo>
                  <a:pt x="50" y="231"/>
                  <a:pt x="61" y="243"/>
                  <a:pt x="76" y="243"/>
                </a:cubicBezTo>
                <a:cubicBezTo>
                  <a:pt x="90" y="243"/>
                  <a:pt x="101" y="231"/>
                  <a:pt x="101" y="217"/>
                </a:cubicBezTo>
                <a:lnTo>
                  <a:pt x="101" y="26"/>
                </a:lnTo>
                <a:cubicBezTo>
                  <a:pt x="101" y="11"/>
                  <a:pt x="90" y="0"/>
                  <a:pt x="7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2" name="Freeform 881">
            <a:extLst>
              <a:ext uri="{FF2B5EF4-FFF2-40B4-BE49-F238E27FC236}">
                <a16:creationId xmlns:a16="http://schemas.microsoft.com/office/drawing/2014/main" id="{81BD85C1-C94C-EE46-A222-F5831C4717D1}"/>
              </a:ext>
            </a:extLst>
          </p:cNvPr>
          <p:cNvSpPr/>
          <p:nvPr/>
        </p:nvSpPr>
        <p:spPr>
          <a:xfrm>
            <a:off x="2029274" y="4107977"/>
            <a:ext cx="1980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341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3" y="341"/>
                  <a:pt x="28" y="341"/>
                </a:cubicBezTo>
                <a:cubicBezTo>
                  <a:pt x="43" y="341"/>
                  <a:pt x="56" y="329"/>
                  <a:pt x="56" y="314"/>
                </a:cubicBezTo>
                <a:lnTo>
                  <a:pt x="56" y="28"/>
                </a:lnTo>
                <a:cubicBezTo>
                  <a:pt x="56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3" name="Freeform 882">
            <a:extLst>
              <a:ext uri="{FF2B5EF4-FFF2-40B4-BE49-F238E27FC236}">
                <a16:creationId xmlns:a16="http://schemas.microsoft.com/office/drawing/2014/main" id="{CCCFE3A3-0547-4242-B210-3CAD6C7270F5}"/>
              </a:ext>
            </a:extLst>
          </p:cNvPr>
          <p:cNvSpPr/>
          <p:nvPr/>
        </p:nvSpPr>
        <p:spPr>
          <a:xfrm>
            <a:off x="2095513" y="412273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3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3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4" name="Freeform 883">
            <a:extLst>
              <a:ext uri="{FF2B5EF4-FFF2-40B4-BE49-F238E27FC236}">
                <a16:creationId xmlns:a16="http://schemas.microsoft.com/office/drawing/2014/main" id="{7B60D9F2-DF5B-5942-9680-97538D15873E}"/>
              </a:ext>
            </a:extLst>
          </p:cNvPr>
          <p:cNvSpPr/>
          <p:nvPr/>
        </p:nvSpPr>
        <p:spPr>
          <a:xfrm>
            <a:off x="1938913" y="3945978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2" y="945"/>
                  <a:pt x="774" y="944"/>
                  <a:pt x="767" y="944"/>
                </a:cubicBezTo>
                <a:cubicBezTo>
                  <a:pt x="762" y="941"/>
                  <a:pt x="756" y="941"/>
                  <a:pt x="751" y="941"/>
                </a:cubicBezTo>
                <a:cubicBezTo>
                  <a:pt x="644" y="923"/>
                  <a:pt x="563" y="830"/>
                  <a:pt x="563" y="718"/>
                </a:cubicBezTo>
                <a:cubicBezTo>
                  <a:pt x="563" y="593"/>
                  <a:pt x="665" y="492"/>
                  <a:pt x="790" y="492"/>
                </a:cubicBezTo>
                <a:cubicBezTo>
                  <a:pt x="915" y="492"/>
                  <a:pt x="1016" y="593"/>
                  <a:pt x="1016" y="718"/>
                </a:cubicBezTo>
                <a:cubicBezTo>
                  <a:pt x="1016" y="843"/>
                  <a:pt x="915" y="945"/>
                  <a:pt x="790" y="945"/>
                </a:cubicBezTo>
                <a:close/>
                <a:moveTo>
                  <a:pt x="485" y="991"/>
                </a:moveTo>
                <a:lnTo>
                  <a:pt x="483" y="991"/>
                </a:lnTo>
                <a:cubicBezTo>
                  <a:pt x="376" y="991"/>
                  <a:pt x="276" y="974"/>
                  <a:pt x="216" y="946"/>
                </a:cubicBezTo>
                <a:cubicBezTo>
                  <a:pt x="192" y="935"/>
                  <a:pt x="163" y="916"/>
                  <a:pt x="159" y="893"/>
                </a:cubicBezTo>
                <a:cubicBezTo>
                  <a:pt x="159" y="891"/>
                  <a:pt x="157" y="885"/>
                  <a:pt x="155" y="875"/>
                </a:cubicBezTo>
                <a:cubicBezTo>
                  <a:pt x="84" y="511"/>
                  <a:pt x="63" y="382"/>
                  <a:pt x="57" y="337"/>
                </a:cubicBezTo>
                <a:lnTo>
                  <a:pt x="878" y="337"/>
                </a:lnTo>
                <a:cubicBezTo>
                  <a:pt x="876" y="356"/>
                  <a:pt x="871" y="391"/>
                  <a:pt x="861" y="453"/>
                </a:cubicBezTo>
                <a:cubicBezTo>
                  <a:pt x="860" y="456"/>
                  <a:pt x="861" y="459"/>
                  <a:pt x="861" y="462"/>
                </a:cubicBezTo>
                <a:cubicBezTo>
                  <a:pt x="838" y="456"/>
                  <a:pt x="814" y="452"/>
                  <a:pt x="790" y="452"/>
                </a:cubicBezTo>
                <a:cubicBezTo>
                  <a:pt x="748" y="452"/>
                  <a:pt x="708" y="462"/>
                  <a:pt x="673" y="479"/>
                </a:cubicBezTo>
                <a:cubicBezTo>
                  <a:pt x="673" y="463"/>
                  <a:pt x="661" y="451"/>
                  <a:pt x="645" y="451"/>
                </a:cubicBezTo>
                <a:cubicBezTo>
                  <a:pt x="630" y="451"/>
                  <a:pt x="618" y="463"/>
                  <a:pt x="618" y="479"/>
                </a:cubicBezTo>
                <a:lnTo>
                  <a:pt x="618" y="503"/>
                </a:lnTo>
                <a:cubicBezTo>
                  <a:pt x="618" y="507"/>
                  <a:pt x="619" y="511"/>
                  <a:pt x="620" y="514"/>
                </a:cubicBezTo>
                <a:cubicBezTo>
                  <a:pt x="561" y="563"/>
                  <a:pt x="524" y="636"/>
                  <a:pt x="524" y="718"/>
                </a:cubicBezTo>
                <a:cubicBezTo>
                  <a:pt x="524" y="830"/>
                  <a:pt x="593" y="926"/>
                  <a:pt x="691" y="965"/>
                </a:cubicBezTo>
                <a:cubicBezTo>
                  <a:pt x="637" y="982"/>
                  <a:pt x="564" y="991"/>
                  <a:pt x="485" y="991"/>
                </a:cubicBezTo>
                <a:close/>
                <a:moveTo>
                  <a:pt x="905" y="479"/>
                </a:moveTo>
                <a:cubicBezTo>
                  <a:pt x="911" y="475"/>
                  <a:pt x="914" y="469"/>
                  <a:pt x="916" y="461"/>
                </a:cubicBezTo>
                <a:cubicBezTo>
                  <a:pt x="923" y="417"/>
                  <a:pt x="928" y="382"/>
                  <a:pt x="931" y="358"/>
                </a:cubicBezTo>
                <a:cubicBezTo>
                  <a:pt x="936" y="315"/>
                  <a:pt x="937" y="303"/>
                  <a:pt x="927" y="292"/>
                </a:cubicBezTo>
                <a:cubicBezTo>
                  <a:pt x="922" y="286"/>
                  <a:pt x="914" y="282"/>
                  <a:pt x="906" y="282"/>
                </a:cubicBezTo>
                <a:lnTo>
                  <a:pt x="864" y="282"/>
                </a:lnTo>
                <a:lnTo>
                  <a:pt x="627" y="10"/>
                </a:lnTo>
                <a:cubicBezTo>
                  <a:pt x="617" y="-2"/>
                  <a:pt x="599" y="-3"/>
                  <a:pt x="588" y="7"/>
                </a:cubicBezTo>
                <a:cubicBezTo>
                  <a:pt x="576" y="17"/>
                  <a:pt x="575" y="34"/>
                  <a:pt x="585" y="46"/>
                </a:cubicBezTo>
                <a:lnTo>
                  <a:pt x="790" y="282"/>
                </a:lnTo>
                <a:lnTo>
                  <a:pt x="132" y="282"/>
                </a:lnTo>
                <a:lnTo>
                  <a:pt x="338" y="46"/>
                </a:lnTo>
                <a:cubicBezTo>
                  <a:pt x="348" y="34"/>
                  <a:pt x="346" y="17"/>
                  <a:pt x="335" y="7"/>
                </a:cubicBezTo>
                <a:cubicBezTo>
                  <a:pt x="323" y="-3"/>
                  <a:pt x="306" y="-2"/>
                  <a:pt x="296" y="10"/>
                </a:cubicBezTo>
                <a:lnTo>
                  <a:pt x="59" y="282"/>
                </a:lnTo>
                <a:lnTo>
                  <a:pt x="29" y="282"/>
                </a:lnTo>
                <a:cubicBezTo>
                  <a:pt x="20" y="282"/>
                  <a:pt x="12" y="286"/>
                  <a:pt x="7" y="292"/>
                </a:cubicBezTo>
                <a:cubicBezTo>
                  <a:pt x="-3" y="304"/>
                  <a:pt x="-3" y="313"/>
                  <a:pt x="10" y="394"/>
                </a:cubicBezTo>
                <a:cubicBezTo>
                  <a:pt x="16" y="436"/>
                  <a:pt x="27" y="494"/>
                  <a:pt x="40" y="567"/>
                </a:cubicBezTo>
                <a:cubicBezTo>
                  <a:pt x="64" y="697"/>
                  <a:pt x="92" y="839"/>
                  <a:pt x="101" y="886"/>
                </a:cubicBezTo>
                <a:cubicBezTo>
                  <a:pt x="103" y="895"/>
                  <a:pt x="105" y="902"/>
                  <a:pt x="105" y="903"/>
                </a:cubicBezTo>
                <a:cubicBezTo>
                  <a:pt x="112" y="941"/>
                  <a:pt x="141" y="972"/>
                  <a:pt x="192" y="996"/>
                </a:cubicBezTo>
                <a:cubicBezTo>
                  <a:pt x="264" y="1030"/>
                  <a:pt x="374" y="1047"/>
                  <a:pt x="482" y="1047"/>
                </a:cubicBezTo>
                <a:cubicBezTo>
                  <a:pt x="593" y="1047"/>
                  <a:pt x="703" y="1029"/>
                  <a:pt x="768" y="993"/>
                </a:cubicBezTo>
                <a:cubicBezTo>
                  <a:pt x="772" y="991"/>
                  <a:pt x="776" y="988"/>
                  <a:pt x="778" y="984"/>
                </a:cubicBezTo>
                <a:cubicBezTo>
                  <a:pt x="782" y="984"/>
                  <a:pt x="786" y="984"/>
                  <a:pt x="790" y="984"/>
                </a:cubicBezTo>
                <a:cubicBezTo>
                  <a:pt x="936" y="984"/>
                  <a:pt x="1056" y="865"/>
                  <a:pt x="1056" y="718"/>
                </a:cubicBezTo>
                <a:cubicBezTo>
                  <a:pt x="1056" y="613"/>
                  <a:pt x="994" y="522"/>
                  <a:pt x="905" y="4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5" name="Freeform 884">
            <a:extLst>
              <a:ext uri="{FF2B5EF4-FFF2-40B4-BE49-F238E27FC236}">
                <a16:creationId xmlns:a16="http://schemas.microsoft.com/office/drawing/2014/main" id="{C2AB6D92-C538-464A-AD7B-D85F22C9604B}"/>
              </a:ext>
            </a:extLst>
          </p:cNvPr>
          <p:cNvSpPr/>
          <p:nvPr/>
        </p:nvSpPr>
        <p:spPr>
          <a:xfrm>
            <a:off x="2176153" y="4159457"/>
            <a:ext cx="92520" cy="92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8" h="258">
                <a:moveTo>
                  <a:pt x="253" y="5"/>
                </a:moveTo>
                <a:cubicBezTo>
                  <a:pt x="246" y="-2"/>
                  <a:pt x="235" y="-2"/>
                  <a:pt x="228" y="5"/>
                </a:cubicBezTo>
                <a:lnTo>
                  <a:pt x="5" y="228"/>
                </a:lnTo>
                <a:cubicBezTo>
                  <a:pt x="-2" y="235"/>
                  <a:pt x="-2" y="246"/>
                  <a:pt x="5" y="253"/>
                </a:cubicBezTo>
                <a:cubicBezTo>
                  <a:pt x="9" y="257"/>
                  <a:pt x="13" y="258"/>
                  <a:pt x="18" y="258"/>
                </a:cubicBezTo>
                <a:cubicBezTo>
                  <a:pt x="22" y="258"/>
                  <a:pt x="27" y="257"/>
                  <a:pt x="30" y="253"/>
                </a:cubicBezTo>
                <a:lnTo>
                  <a:pt x="253" y="30"/>
                </a:lnTo>
                <a:cubicBezTo>
                  <a:pt x="260" y="24"/>
                  <a:pt x="260" y="12"/>
                  <a:pt x="253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6" name="Freeform 885">
            <a:extLst>
              <a:ext uri="{FF2B5EF4-FFF2-40B4-BE49-F238E27FC236}">
                <a16:creationId xmlns:a16="http://schemas.microsoft.com/office/drawing/2014/main" id="{C42D8750-28EE-1049-90E2-72B777653DAB}"/>
              </a:ext>
            </a:extLst>
          </p:cNvPr>
          <p:cNvSpPr/>
          <p:nvPr/>
        </p:nvSpPr>
        <p:spPr>
          <a:xfrm>
            <a:off x="2170394" y="4152977"/>
            <a:ext cx="4500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7">
                <a:moveTo>
                  <a:pt x="63" y="36"/>
                </a:moveTo>
                <a:cubicBezTo>
                  <a:pt x="78" y="36"/>
                  <a:pt x="91" y="48"/>
                  <a:pt x="91" y="64"/>
                </a:cubicBezTo>
                <a:cubicBezTo>
                  <a:pt x="91" y="79"/>
                  <a:pt x="78" y="91"/>
                  <a:pt x="63" y="91"/>
                </a:cubicBezTo>
                <a:cubicBezTo>
                  <a:pt x="48" y="91"/>
                  <a:pt x="35" y="79"/>
                  <a:pt x="35" y="64"/>
                </a:cubicBezTo>
                <a:cubicBezTo>
                  <a:pt x="35" y="48"/>
                  <a:pt x="48" y="36"/>
                  <a:pt x="63" y="36"/>
                </a:cubicBezTo>
                <a:close/>
                <a:moveTo>
                  <a:pt x="63" y="127"/>
                </a:moveTo>
                <a:cubicBezTo>
                  <a:pt x="98" y="127"/>
                  <a:pt x="126" y="99"/>
                  <a:pt x="126" y="64"/>
                </a:cubicBezTo>
                <a:cubicBezTo>
                  <a:pt x="126" y="29"/>
                  <a:pt x="98" y="0"/>
                  <a:pt x="63" y="0"/>
                </a:cubicBezTo>
                <a:cubicBezTo>
                  <a:pt x="28" y="0"/>
                  <a:pt x="0" y="29"/>
                  <a:pt x="0" y="64"/>
                </a:cubicBezTo>
                <a:cubicBezTo>
                  <a:pt x="0" y="99"/>
                  <a:pt x="28" y="127"/>
                  <a:pt x="63" y="1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7" name="Freeform 886">
            <a:extLst>
              <a:ext uri="{FF2B5EF4-FFF2-40B4-BE49-F238E27FC236}">
                <a16:creationId xmlns:a16="http://schemas.microsoft.com/office/drawing/2014/main" id="{D141BF34-F2C0-8145-BF99-DEFDACC6AC7A}"/>
              </a:ext>
            </a:extLst>
          </p:cNvPr>
          <p:cNvSpPr/>
          <p:nvPr/>
        </p:nvSpPr>
        <p:spPr>
          <a:xfrm>
            <a:off x="2230873" y="4213456"/>
            <a:ext cx="4500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6">
                <a:moveTo>
                  <a:pt x="63" y="91"/>
                </a:moveTo>
                <a:cubicBezTo>
                  <a:pt x="47" y="91"/>
                  <a:pt x="35" y="78"/>
                  <a:pt x="35" y="63"/>
                </a:cubicBezTo>
                <a:cubicBezTo>
                  <a:pt x="35" y="48"/>
                  <a:pt x="47" y="35"/>
                  <a:pt x="63" y="35"/>
                </a:cubicBezTo>
                <a:cubicBezTo>
                  <a:pt x="78" y="35"/>
                  <a:pt x="90" y="48"/>
                  <a:pt x="90" y="63"/>
                </a:cubicBezTo>
                <a:cubicBezTo>
                  <a:pt x="90" y="78"/>
                  <a:pt x="78" y="91"/>
                  <a:pt x="63" y="91"/>
                </a:cubicBezTo>
                <a:close/>
                <a:moveTo>
                  <a:pt x="63" y="0"/>
                </a:moveTo>
                <a:cubicBezTo>
                  <a:pt x="28" y="0"/>
                  <a:pt x="0" y="28"/>
                  <a:pt x="0" y="63"/>
                </a:cubicBezTo>
                <a:cubicBezTo>
                  <a:pt x="0" y="98"/>
                  <a:pt x="28" y="126"/>
                  <a:pt x="63" y="126"/>
                </a:cubicBezTo>
                <a:cubicBezTo>
                  <a:pt x="98" y="126"/>
                  <a:pt x="126" y="98"/>
                  <a:pt x="126" y="63"/>
                </a:cubicBezTo>
                <a:cubicBezTo>
                  <a:pt x="126" y="28"/>
                  <a:pt x="98" y="0"/>
                  <a:pt x="6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8" name="Freeform 887">
            <a:extLst>
              <a:ext uri="{FF2B5EF4-FFF2-40B4-BE49-F238E27FC236}">
                <a16:creationId xmlns:a16="http://schemas.microsoft.com/office/drawing/2014/main" id="{4B9D9D6E-28DC-8649-AC05-2734A1586193}"/>
              </a:ext>
            </a:extLst>
          </p:cNvPr>
          <p:cNvSpPr/>
          <p:nvPr/>
        </p:nvSpPr>
        <p:spPr>
          <a:xfrm>
            <a:off x="1314313" y="410797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3" y="341"/>
                  <a:pt x="28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9" name="Freeform 888">
            <a:extLst>
              <a:ext uri="{FF2B5EF4-FFF2-40B4-BE49-F238E27FC236}">
                <a16:creationId xmlns:a16="http://schemas.microsoft.com/office/drawing/2014/main" id="{E14CA5FD-3AE4-6B4E-8F94-FE8A15CDC9C4}"/>
              </a:ext>
            </a:extLst>
          </p:cNvPr>
          <p:cNvSpPr/>
          <p:nvPr/>
        </p:nvSpPr>
        <p:spPr>
          <a:xfrm>
            <a:off x="1380552" y="412273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2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0" name="Freeform 889">
            <a:extLst>
              <a:ext uri="{FF2B5EF4-FFF2-40B4-BE49-F238E27FC236}">
                <a16:creationId xmlns:a16="http://schemas.microsoft.com/office/drawing/2014/main" id="{C9D61D79-D8A0-8647-A1B3-FD4A855E6E48}"/>
              </a:ext>
            </a:extLst>
          </p:cNvPr>
          <p:cNvSpPr/>
          <p:nvPr/>
        </p:nvSpPr>
        <p:spPr>
          <a:xfrm>
            <a:off x="1223593" y="3945978"/>
            <a:ext cx="37944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5" h="1047">
                <a:moveTo>
                  <a:pt x="789" y="945"/>
                </a:moveTo>
                <a:cubicBezTo>
                  <a:pt x="782" y="945"/>
                  <a:pt x="774" y="944"/>
                  <a:pt x="767" y="944"/>
                </a:cubicBezTo>
                <a:cubicBezTo>
                  <a:pt x="762" y="941"/>
                  <a:pt x="756" y="941"/>
                  <a:pt x="751" y="941"/>
                </a:cubicBezTo>
                <a:cubicBezTo>
                  <a:pt x="644" y="923"/>
                  <a:pt x="563" y="830"/>
                  <a:pt x="563" y="718"/>
                </a:cubicBezTo>
                <a:cubicBezTo>
                  <a:pt x="563" y="593"/>
                  <a:pt x="665" y="492"/>
                  <a:pt x="789" y="492"/>
                </a:cubicBezTo>
                <a:cubicBezTo>
                  <a:pt x="914" y="492"/>
                  <a:pt x="1016" y="593"/>
                  <a:pt x="1016" y="718"/>
                </a:cubicBezTo>
                <a:cubicBezTo>
                  <a:pt x="1016" y="843"/>
                  <a:pt x="914" y="945"/>
                  <a:pt x="789" y="945"/>
                </a:cubicBezTo>
                <a:close/>
                <a:moveTo>
                  <a:pt x="485" y="991"/>
                </a:moveTo>
                <a:lnTo>
                  <a:pt x="482" y="991"/>
                </a:lnTo>
                <a:cubicBezTo>
                  <a:pt x="376" y="991"/>
                  <a:pt x="277" y="974"/>
                  <a:pt x="216" y="946"/>
                </a:cubicBezTo>
                <a:cubicBezTo>
                  <a:pt x="193" y="935"/>
                  <a:pt x="164" y="916"/>
                  <a:pt x="160" y="893"/>
                </a:cubicBezTo>
                <a:cubicBezTo>
                  <a:pt x="160" y="891"/>
                  <a:pt x="158" y="885"/>
                  <a:pt x="156" y="875"/>
                </a:cubicBezTo>
                <a:cubicBezTo>
                  <a:pt x="85" y="511"/>
                  <a:pt x="64" y="382"/>
                  <a:pt x="58" y="337"/>
                </a:cubicBezTo>
                <a:lnTo>
                  <a:pt x="878" y="337"/>
                </a:lnTo>
                <a:cubicBezTo>
                  <a:pt x="876" y="356"/>
                  <a:pt x="871" y="391"/>
                  <a:pt x="861" y="453"/>
                </a:cubicBezTo>
                <a:cubicBezTo>
                  <a:pt x="860" y="456"/>
                  <a:pt x="861" y="459"/>
                  <a:pt x="861" y="462"/>
                </a:cubicBezTo>
                <a:cubicBezTo>
                  <a:pt x="838" y="456"/>
                  <a:pt x="814" y="452"/>
                  <a:pt x="789" y="452"/>
                </a:cubicBezTo>
                <a:cubicBezTo>
                  <a:pt x="748" y="452"/>
                  <a:pt x="708" y="462"/>
                  <a:pt x="673" y="479"/>
                </a:cubicBezTo>
                <a:cubicBezTo>
                  <a:pt x="673" y="463"/>
                  <a:pt x="661" y="451"/>
                  <a:pt x="645" y="451"/>
                </a:cubicBezTo>
                <a:cubicBezTo>
                  <a:pt x="630" y="451"/>
                  <a:pt x="618" y="463"/>
                  <a:pt x="618" y="479"/>
                </a:cubicBezTo>
                <a:lnTo>
                  <a:pt x="618" y="503"/>
                </a:lnTo>
                <a:cubicBezTo>
                  <a:pt x="618" y="507"/>
                  <a:pt x="619" y="511"/>
                  <a:pt x="620" y="514"/>
                </a:cubicBezTo>
                <a:cubicBezTo>
                  <a:pt x="561" y="563"/>
                  <a:pt x="524" y="636"/>
                  <a:pt x="524" y="718"/>
                </a:cubicBezTo>
                <a:cubicBezTo>
                  <a:pt x="524" y="830"/>
                  <a:pt x="593" y="926"/>
                  <a:pt x="691" y="965"/>
                </a:cubicBezTo>
                <a:cubicBezTo>
                  <a:pt x="637" y="982"/>
                  <a:pt x="564" y="991"/>
                  <a:pt x="485" y="991"/>
                </a:cubicBezTo>
                <a:close/>
                <a:moveTo>
                  <a:pt x="905" y="479"/>
                </a:moveTo>
                <a:cubicBezTo>
                  <a:pt x="910" y="475"/>
                  <a:pt x="914" y="469"/>
                  <a:pt x="915" y="461"/>
                </a:cubicBezTo>
                <a:cubicBezTo>
                  <a:pt x="922" y="417"/>
                  <a:pt x="928" y="382"/>
                  <a:pt x="931" y="358"/>
                </a:cubicBezTo>
                <a:cubicBezTo>
                  <a:pt x="936" y="315"/>
                  <a:pt x="937" y="303"/>
                  <a:pt x="927" y="292"/>
                </a:cubicBezTo>
                <a:cubicBezTo>
                  <a:pt x="922" y="286"/>
                  <a:pt x="914" y="282"/>
                  <a:pt x="906" y="282"/>
                </a:cubicBezTo>
                <a:lnTo>
                  <a:pt x="863" y="282"/>
                </a:lnTo>
                <a:lnTo>
                  <a:pt x="627" y="10"/>
                </a:lnTo>
                <a:cubicBezTo>
                  <a:pt x="617" y="-2"/>
                  <a:pt x="599" y="-3"/>
                  <a:pt x="588" y="7"/>
                </a:cubicBezTo>
                <a:cubicBezTo>
                  <a:pt x="576" y="17"/>
                  <a:pt x="575" y="34"/>
                  <a:pt x="585" y="46"/>
                </a:cubicBezTo>
                <a:lnTo>
                  <a:pt x="790" y="282"/>
                </a:lnTo>
                <a:lnTo>
                  <a:pt x="133" y="282"/>
                </a:lnTo>
                <a:lnTo>
                  <a:pt x="337" y="46"/>
                </a:lnTo>
                <a:cubicBezTo>
                  <a:pt x="347" y="34"/>
                  <a:pt x="346" y="17"/>
                  <a:pt x="335" y="7"/>
                </a:cubicBezTo>
                <a:cubicBezTo>
                  <a:pt x="323" y="-3"/>
                  <a:pt x="307" y="-2"/>
                  <a:pt x="297" y="10"/>
                </a:cubicBezTo>
                <a:lnTo>
                  <a:pt x="60" y="282"/>
                </a:lnTo>
                <a:lnTo>
                  <a:pt x="29" y="282"/>
                </a:lnTo>
                <a:cubicBezTo>
                  <a:pt x="21" y="282"/>
                  <a:pt x="13" y="286"/>
                  <a:pt x="8" y="292"/>
                </a:cubicBezTo>
                <a:cubicBezTo>
                  <a:pt x="-2" y="304"/>
                  <a:pt x="-3" y="313"/>
                  <a:pt x="11" y="394"/>
                </a:cubicBezTo>
                <a:cubicBezTo>
                  <a:pt x="17" y="436"/>
                  <a:pt x="28" y="494"/>
                  <a:pt x="41" y="567"/>
                </a:cubicBezTo>
                <a:cubicBezTo>
                  <a:pt x="65" y="697"/>
                  <a:pt x="93" y="839"/>
                  <a:pt x="102" y="886"/>
                </a:cubicBezTo>
                <a:cubicBezTo>
                  <a:pt x="104" y="895"/>
                  <a:pt x="105" y="902"/>
                  <a:pt x="106" y="903"/>
                </a:cubicBezTo>
                <a:cubicBezTo>
                  <a:pt x="113" y="941"/>
                  <a:pt x="142" y="972"/>
                  <a:pt x="193" y="996"/>
                </a:cubicBezTo>
                <a:cubicBezTo>
                  <a:pt x="265" y="1030"/>
                  <a:pt x="373" y="1047"/>
                  <a:pt x="482" y="1047"/>
                </a:cubicBezTo>
                <a:cubicBezTo>
                  <a:pt x="593" y="1047"/>
                  <a:pt x="703" y="1029"/>
                  <a:pt x="768" y="993"/>
                </a:cubicBezTo>
                <a:cubicBezTo>
                  <a:pt x="772" y="991"/>
                  <a:pt x="775" y="988"/>
                  <a:pt x="778" y="984"/>
                </a:cubicBezTo>
                <a:cubicBezTo>
                  <a:pt x="782" y="984"/>
                  <a:pt x="786" y="984"/>
                  <a:pt x="789" y="984"/>
                </a:cubicBezTo>
                <a:cubicBezTo>
                  <a:pt x="936" y="984"/>
                  <a:pt x="1055" y="865"/>
                  <a:pt x="1055" y="718"/>
                </a:cubicBezTo>
                <a:cubicBezTo>
                  <a:pt x="1055" y="613"/>
                  <a:pt x="994" y="522"/>
                  <a:pt x="905" y="4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1" name="Freeform 890">
            <a:extLst>
              <a:ext uri="{FF2B5EF4-FFF2-40B4-BE49-F238E27FC236}">
                <a16:creationId xmlns:a16="http://schemas.microsoft.com/office/drawing/2014/main" id="{207B39DA-591D-CB4C-922E-00D864F9CA31}"/>
              </a:ext>
            </a:extLst>
          </p:cNvPr>
          <p:cNvSpPr/>
          <p:nvPr/>
        </p:nvSpPr>
        <p:spPr>
          <a:xfrm>
            <a:off x="1461553" y="4152977"/>
            <a:ext cx="95760" cy="10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305">
                <a:moveTo>
                  <a:pt x="182" y="224"/>
                </a:moveTo>
                <a:cubicBezTo>
                  <a:pt x="171" y="240"/>
                  <a:pt x="148" y="255"/>
                  <a:pt x="133" y="263"/>
                </a:cubicBezTo>
                <a:cubicBezTo>
                  <a:pt x="119" y="255"/>
                  <a:pt x="96" y="240"/>
                  <a:pt x="85" y="224"/>
                </a:cubicBezTo>
                <a:cubicBezTo>
                  <a:pt x="54" y="179"/>
                  <a:pt x="43" y="108"/>
                  <a:pt x="40" y="74"/>
                </a:cubicBezTo>
                <a:cubicBezTo>
                  <a:pt x="86" y="70"/>
                  <a:pt x="117" y="52"/>
                  <a:pt x="133" y="41"/>
                </a:cubicBezTo>
                <a:cubicBezTo>
                  <a:pt x="150" y="52"/>
                  <a:pt x="181" y="69"/>
                  <a:pt x="227" y="74"/>
                </a:cubicBezTo>
                <a:cubicBezTo>
                  <a:pt x="223" y="107"/>
                  <a:pt x="212" y="179"/>
                  <a:pt x="182" y="224"/>
                </a:cubicBezTo>
                <a:close/>
                <a:moveTo>
                  <a:pt x="234" y="35"/>
                </a:moveTo>
                <a:cubicBezTo>
                  <a:pt x="193" y="32"/>
                  <a:pt x="166" y="16"/>
                  <a:pt x="154" y="7"/>
                </a:cubicBezTo>
                <a:cubicBezTo>
                  <a:pt x="142" y="-2"/>
                  <a:pt x="125" y="-2"/>
                  <a:pt x="113" y="7"/>
                </a:cubicBezTo>
                <a:cubicBezTo>
                  <a:pt x="101" y="16"/>
                  <a:pt x="74" y="32"/>
                  <a:pt x="32" y="35"/>
                </a:cubicBezTo>
                <a:cubicBezTo>
                  <a:pt x="22" y="36"/>
                  <a:pt x="14" y="40"/>
                  <a:pt x="8" y="48"/>
                </a:cubicBezTo>
                <a:cubicBezTo>
                  <a:pt x="2" y="55"/>
                  <a:pt x="-1" y="64"/>
                  <a:pt x="0" y="73"/>
                </a:cubicBezTo>
                <a:cubicBezTo>
                  <a:pt x="4" y="115"/>
                  <a:pt x="17" y="194"/>
                  <a:pt x="52" y="246"/>
                </a:cubicBezTo>
                <a:cubicBezTo>
                  <a:pt x="75" y="279"/>
                  <a:pt x="123" y="302"/>
                  <a:pt x="125" y="303"/>
                </a:cubicBezTo>
                <a:cubicBezTo>
                  <a:pt x="128" y="304"/>
                  <a:pt x="130" y="305"/>
                  <a:pt x="133" y="305"/>
                </a:cubicBezTo>
                <a:cubicBezTo>
                  <a:pt x="136" y="305"/>
                  <a:pt x="139" y="304"/>
                  <a:pt x="142" y="303"/>
                </a:cubicBezTo>
                <a:cubicBezTo>
                  <a:pt x="144" y="302"/>
                  <a:pt x="192" y="279"/>
                  <a:pt x="214" y="246"/>
                </a:cubicBezTo>
                <a:cubicBezTo>
                  <a:pt x="250" y="194"/>
                  <a:pt x="262" y="115"/>
                  <a:pt x="267" y="73"/>
                </a:cubicBezTo>
                <a:cubicBezTo>
                  <a:pt x="267" y="63"/>
                  <a:pt x="265" y="54"/>
                  <a:pt x="259" y="47"/>
                </a:cubicBezTo>
                <a:cubicBezTo>
                  <a:pt x="252" y="40"/>
                  <a:pt x="244" y="35"/>
                  <a:pt x="234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2" name="Freeform 891">
            <a:extLst>
              <a:ext uri="{FF2B5EF4-FFF2-40B4-BE49-F238E27FC236}">
                <a16:creationId xmlns:a16="http://schemas.microsoft.com/office/drawing/2014/main" id="{CB352510-B1D0-5447-94A3-6520AC1F3A68}"/>
              </a:ext>
            </a:extLst>
          </p:cNvPr>
          <p:cNvSpPr/>
          <p:nvPr/>
        </p:nvSpPr>
        <p:spPr>
          <a:xfrm>
            <a:off x="599713" y="410797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2" y="341"/>
                  <a:pt x="27" y="341"/>
                </a:cubicBezTo>
                <a:cubicBezTo>
                  <a:pt x="42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3" name="Freeform 892">
            <a:extLst>
              <a:ext uri="{FF2B5EF4-FFF2-40B4-BE49-F238E27FC236}">
                <a16:creationId xmlns:a16="http://schemas.microsoft.com/office/drawing/2014/main" id="{F9876550-E79B-1E44-B6BC-0B436956ABEA}"/>
              </a:ext>
            </a:extLst>
          </p:cNvPr>
          <p:cNvSpPr/>
          <p:nvPr/>
        </p:nvSpPr>
        <p:spPr>
          <a:xfrm>
            <a:off x="665592" y="412273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3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3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4" name="Freeform 893">
            <a:extLst>
              <a:ext uri="{FF2B5EF4-FFF2-40B4-BE49-F238E27FC236}">
                <a16:creationId xmlns:a16="http://schemas.microsoft.com/office/drawing/2014/main" id="{5977D0BC-E329-4B40-B901-FE6A5CF161B8}"/>
              </a:ext>
            </a:extLst>
          </p:cNvPr>
          <p:cNvSpPr/>
          <p:nvPr/>
        </p:nvSpPr>
        <p:spPr>
          <a:xfrm>
            <a:off x="508994" y="3945978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2" y="945"/>
                  <a:pt x="774" y="944"/>
                  <a:pt x="767" y="944"/>
                </a:cubicBezTo>
                <a:cubicBezTo>
                  <a:pt x="762" y="941"/>
                  <a:pt x="756" y="941"/>
                  <a:pt x="751" y="941"/>
                </a:cubicBezTo>
                <a:cubicBezTo>
                  <a:pt x="699" y="932"/>
                  <a:pt x="652" y="905"/>
                  <a:pt x="619" y="867"/>
                </a:cubicBezTo>
                <a:lnTo>
                  <a:pt x="683" y="799"/>
                </a:lnTo>
                <a:lnTo>
                  <a:pt x="743" y="878"/>
                </a:lnTo>
                <a:cubicBezTo>
                  <a:pt x="747" y="883"/>
                  <a:pt x="753" y="886"/>
                  <a:pt x="759" y="886"/>
                </a:cubicBezTo>
                <a:lnTo>
                  <a:pt x="760" y="886"/>
                </a:lnTo>
                <a:cubicBezTo>
                  <a:pt x="766" y="885"/>
                  <a:pt x="772" y="882"/>
                  <a:pt x="776" y="876"/>
                </a:cubicBezTo>
                <a:lnTo>
                  <a:pt x="898" y="671"/>
                </a:lnTo>
                <a:lnTo>
                  <a:pt x="900" y="678"/>
                </a:lnTo>
                <a:cubicBezTo>
                  <a:pt x="903" y="687"/>
                  <a:pt x="911" y="692"/>
                  <a:pt x="919" y="692"/>
                </a:cubicBezTo>
                <a:cubicBezTo>
                  <a:pt x="921" y="692"/>
                  <a:pt x="923" y="692"/>
                  <a:pt x="925" y="691"/>
                </a:cubicBezTo>
                <a:cubicBezTo>
                  <a:pt x="935" y="688"/>
                  <a:pt x="941" y="677"/>
                  <a:pt x="938" y="667"/>
                </a:cubicBezTo>
                <a:lnTo>
                  <a:pt x="924" y="620"/>
                </a:lnTo>
                <a:cubicBezTo>
                  <a:pt x="923" y="614"/>
                  <a:pt x="920" y="608"/>
                  <a:pt x="914" y="605"/>
                </a:cubicBezTo>
                <a:cubicBezTo>
                  <a:pt x="911" y="603"/>
                  <a:pt x="907" y="602"/>
                  <a:pt x="904" y="602"/>
                </a:cubicBezTo>
                <a:lnTo>
                  <a:pt x="903" y="602"/>
                </a:lnTo>
                <a:cubicBezTo>
                  <a:pt x="901" y="602"/>
                  <a:pt x="900" y="602"/>
                  <a:pt x="898" y="603"/>
                </a:cubicBezTo>
                <a:lnTo>
                  <a:pt x="846" y="618"/>
                </a:lnTo>
                <a:cubicBezTo>
                  <a:pt x="836" y="622"/>
                  <a:pt x="830" y="633"/>
                  <a:pt x="833" y="643"/>
                </a:cubicBezTo>
                <a:cubicBezTo>
                  <a:pt x="836" y="651"/>
                  <a:pt x="844" y="657"/>
                  <a:pt x="852" y="657"/>
                </a:cubicBezTo>
                <a:cubicBezTo>
                  <a:pt x="854" y="657"/>
                  <a:pt x="856" y="657"/>
                  <a:pt x="858" y="656"/>
                </a:cubicBezTo>
                <a:lnTo>
                  <a:pt x="861" y="655"/>
                </a:lnTo>
                <a:lnTo>
                  <a:pt x="757" y="831"/>
                </a:lnTo>
                <a:lnTo>
                  <a:pt x="700" y="756"/>
                </a:lnTo>
                <a:cubicBezTo>
                  <a:pt x="697" y="752"/>
                  <a:pt x="691" y="749"/>
                  <a:pt x="685" y="749"/>
                </a:cubicBezTo>
                <a:cubicBezTo>
                  <a:pt x="680" y="748"/>
                  <a:pt x="674" y="751"/>
                  <a:pt x="670" y="755"/>
                </a:cubicBezTo>
                <a:lnTo>
                  <a:pt x="595" y="834"/>
                </a:lnTo>
                <a:cubicBezTo>
                  <a:pt x="575" y="800"/>
                  <a:pt x="563" y="761"/>
                  <a:pt x="563" y="718"/>
                </a:cubicBezTo>
                <a:cubicBezTo>
                  <a:pt x="563" y="593"/>
                  <a:pt x="665" y="492"/>
                  <a:pt x="790" y="492"/>
                </a:cubicBezTo>
                <a:cubicBezTo>
                  <a:pt x="915" y="492"/>
                  <a:pt x="1016" y="593"/>
                  <a:pt x="1016" y="718"/>
                </a:cubicBezTo>
                <a:cubicBezTo>
                  <a:pt x="1016" y="843"/>
                  <a:pt x="915" y="945"/>
                  <a:pt x="790" y="945"/>
                </a:cubicBezTo>
                <a:close/>
                <a:moveTo>
                  <a:pt x="485" y="991"/>
                </a:moveTo>
                <a:cubicBezTo>
                  <a:pt x="377" y="991"/>
                  <a:pt x="277" y="974"/>
                  <a:pt x="216" y="946"/>
                </a:cubicBezTo>
                <a:cubicBezTo>
                  <a:pt x="192" y="935"/>
                  <a:pt x="164" y="916"/>
                  <a:pt x="159" y="893"/>
                </a:cubicBezTo>
                <a:cubicBezTo>
                  <a:pt x="159" y="891"/>
                  <a:pt x="158" y="885"/>
                  <a:pt x="156" y="875"/>
                </a:cubicBezTo>
                <a:cubicBezTo>
                  <a:pt x="84" y="511"/>
                  <a:pt x="63" y="382"/>
                  <a:pt x="57" y="337"/>
                </a:cubicBezTo>
                <a:lnTo>
                  <a:pt x="878" y="337"/>
                </a:lnTo>
                <a:cubicBezTo>
                  <a:pt x="876" y="356"/>
                  <a:pt x="871" y="391"/>
                  <a:pt x="861" y="453"/>
                </a:cubicBezTo>
                <a:cubicBezTo>
                  <a:pt x="861" y="456"/>
                  <a:pt x="861" y="459"/>
                  <a:pt x="861" y="462"/>
                </a:cubicBezTo>
                <a:cubicBezTo>
                  <a:pt x="839" y="456"/>
                  <a:pt x="815" y="452"/>
                  <a:pt x="790" y="452"/>
                </a:cubicBezTo>
                <a:cubicBezTo>
                  <a:pt x="748" y="452"/>
                  <a:pt x="708" y="462"/>
                  <a:pt x="673" y="479"/>
                </a:cubicBezTo>
                <a:cubicBezTo>
                  <a:pt x="673" y="463"/>
                  <a:pt x="661" y="451"/>
                  <a:pt x="646" y="451"/>
                </a:cubicBezTo>
                <a:cubicBezTo>
                  <a:pt x="630" y="451"/>
                  <a:pt x="618" y="463"/>
                  <a:pt x="618" y="479"/>
                </a:cubicBezTo>
                <a:lnTo>
                  <a:pt x="618" y="503"/>
                </a:lnTo>
                <a:cubicBezTo>
                  <a:pt x="618" y="507"/>
                  <a:pt x="619" y="511"/>
                  <a:pt x="620" y="514"/>
                </a:cubicBezTo>
                <a:cubicBezTo>
                  <a:pt x="561" y="563"/>
                  <a:pt x="524" y="636"/>
                  <a:pt x="524" y="718"/>
                </a:cubicBezTo>
                <a:cubicBezTo>
                  <a:pt x="524" y="830"/>
                  <a:pt x="593" y="926"/>
                  <a:pt x="691" y="965"/>
                </a:cubicBezTo>
                <a:cubicBezTo>
                  <a:pt x="637" y="982"/>
                  <a:pt x="564" y="991"/>
                  <a:pt x="485" y="991"/>
                </a:cubicBezTo>
                <a:close/>
                <a:moveTo>
                  <a:pt x="905" y="479"/>
                </a:moveTo>
                <a:cubicBezTo>
                  <a:pt x="911" y="475"/>
                  <a:pt x="914" y="469"/>
                  <a:pt x="916" y="461"/>
                </a:cubicBezTo>
                <a:cubicBezTo>
                  <a:pt x="923" y="417"/>
                  <a:pt x="928" y="382"/>
                  <a:pt x="931" y="358"/>
                </a:cubicBezTo>
                <a:cubicBezTo>
                  <a:pt x="937" y="315"/>
                  <a:pt x="937" y="303"/>
                  <a:pt x="928" y="292"/>
                </a:cubicBezTo>
                <a:cubicBezTo>
                  <a:pt x="922" y="286"/>
                  <a:pt x="914" y="282"/>
                  <a:pt x="906" y="282"/>
                </a:cubicBezTo>
                <a:lnTo>
                  <a:pt x="864" y="282"/>
                </a:lnTo>
                <a:lnTo>
                  <a:pt x="627" y="10"/>
                </a:lnTo>
                <a:cubicBezTo>
                  <a:pt x="617" y="-2"/>
                  <a:pt x="600" y="-3"/>
                  <a:pt x="588" y="7"/>
                </a:cubicBezTo>
                <a:cubicBezTo>
                  <a:pt x="577" y="17"/>
                  <a:pt x="575" y="34"/>
                  <a:pt x="585" y="46"/>
                </a:cubicBezTo>
                <a:lnTo>
                  <a:pt x="791" y="282"/>
                </a:lnTo>
                <a:lnTo>
                  <a:pt x="132" y="282"/>
                </a:lnTo>
                <a:lnTo>
                  <a:pt x="338" y="46"/>
                </a:lnTo>
                <a:cubicBezTo>
                  <a:pt x="348" y="34"/>
                  <a:pt x="346" y="17"/>
                  <a:pt x="335" y="7"/>
                </a:cubicBezTo>
                <a:cubicBezTo>
                  <a:pt x="323" y="-3"/>
                  <a:pt x="306" y="-2"/>
                  <a:pt x="296" y="10"/>
                </a:cubicBezTo>
                <a:lnTo>
                  <a:pt x="59" y="282"/>
                </a:lnTo>
                <a:lnTo>
                  <a:pt x="29" y="282"/>
                </a:lnTo>
                <a:cubicBezTo>
                  <a:pt x="20" y="282"/>
                  <a:pt x="12" y="286"/>
                  <a:pt x="7" y="292"/>
                </a:cubicBezTo>
                <a:cubicBezTo>
                  <a:pt x="-3" y="304"/>
                  <a:pt x="-3" y="313"/>
                  <a:pt x="10" y="394"/>
                </a:cubicBezTo>
                <a:cubicBezTo>
                  <a:pt x="17" y="436"/>
                  <a:pt x="27" y="494"/>
                  <a:pt x="41" y="567"/>
                </a:cubicBezTo>
                <a:cubicBezTo>
                  <a:pt x="64" y="697"/>
                  <a:pt x="92" y="839"/>
                  <a:pt x="101" y="886"/>
                </a:cubicBezTo>
                <a:cubicBezTo>
                  <a:pt x="103" y="895"/>
                  <a:pt x="105" y="902"/>
                  <a:pt x="105" y="903"/>
                </a:cubicBezTo>
                <a:cubicBezTo>
                  <a:pt x="112" y="941"/>
                  <a:pt x="141" y="972"/>
                  <a:pt x="192" y="996"/>
                </a:cubicBezTo>
                <a:cubicBezTo>
                  <a:pt x="264" y="1030"/>
                  <a:pt x="374" y="1047"/>
                  <a:pt x="482" y="1047"/>
                </a:cubicBezTo>
                <a:cubicBezTo>
                  <a:pt x="593" y="1047"/>
                  <a:pt x="703" y="1029"/>
                  <a:pt x="768" y="993"/>
                </a:cubicBezTo>
                <a:cubicBezTo>
                  <a:pt x="772" y="991"/>
                  <a:pt x="776" y="988"/>
                  <a:pt x="778" y="984"/>
                </a:cubicBezTo>
                <a:cubicBezTo>
                  <a:pt x="782" y="984"/>
                  <a:pt x="786" y="984"/>
                  <a:pt x="790" y="984"/>
                </a:cubicBezTo>
                <a:cubicBezTo>
                  <a:pt x="936" y="984"/>
                  <a:pt x="1056" y="865"/>
                  <a:pt x="1056" y="718"/>
                </a:cubicBezTo>
                <a:cubicBezTo>
                  <a:pt x="1056" y="613"/>
                  <a:pt x="994" y="522"/>
                  <a:pt x="905" y="4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5" name="Freeform 894">
            <a:extLst>
              <a:ext uri="{FF2B5EF4-FFF2-40B4-BE49-F238E27FC236}">
                <a16:creationId xmlns:a16="http://schemas.microsoft.com/office/drawing/2014/main" id="{29B0120D-9DBC-1345-AD19-E06580E52898}"/>
              </a:ext>
            </a:extLst>
          </p:cNvPr>
          <p:cNvSpPr/>
          <p:nvPr/>
        </p:nvSpPr>
        <p:spPr>
          <a:xfrm>
            <a:off x="3370272" y="3945978"/>
            <a:ext cx="33624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35" h="1047">
                <a:moveTo>
                  <a:pt x="833" y="617"/>
                </a:moveTo>
                <a:cubicBezTo>
                  <a:pt x="808" y="762"/>
                  <a:pt x="783" y="895"/>
                  <a:pt x="781" y="904"/>
                </a:cubicBezTo>
                <a:cubicBezTo>
                  <a:pt x="776" y="928"/>
                  <a:pt x="740" y="951"/>
                  <a:pt x="683" y="967"/>
                </a:cubicBezTo>
                <a:cubicBezTo>
                  <a:pt x="623" y="984"/>
                  <a:pt x="545" y="993"/>
                  <a:pt x="464" y="991"/>
                </a:cubicBezTo>
                <a:cubicBezTo>
                  <a:pt x="383" y="990"/>
                  <a:pt x="308" y="979"/>
                  <a:pt x="253" y="960"/>
                </a:cubicBezTo>
                <a:cubicBezTo>
                  <a:pt x="198" y="942"/>
                  <a:pt x="164" y="918"/>
                  <a:pt x="160" y="893"/>
                </a:cubicBezTo>
                <a:cubicBezTo>
                  <a:pt x="159" y="891"/>
                  <a:pt x="158" y="885"/>
                  <a:pt x="156" y="875"/>
                </a:cubicBezTo>
                <a:cubicBezTo>
                  <a:pt x="85" y="511"/>
                  <a:pt x="64" y="382"/>
                  <a:pt x="58" y="337"/>
                </a:cubicBezTo>
                <a:lnTo>
                  <a:pt x="878" y="337"/>
                </a:lnTo>
                <a:cubicBezTo>
                  <a:pt x="874" y="369"/>
                  <a:pt x="863" y="443"/>
                  <a:pt x="833" y="617"/>
                </a:cubicBezTo>
                <a:close/>
                <a:moveTo>
                  <a:pt x="928" y="293"/>
                </a:moveTo>
                <a:cubicBezTo>
                  <a:pt x="923" y="286"/>
                  <a:pt x="915" y="282"/>
                  <a:pt x="906" y="282"/>
                </a:cubicBezTo>
                <a:lnTo>
                  <a:pt x="863" y="282"/>
                </a:lnTo>
                <a:lnTo>
                  <a:pt x="627" y="10"/>
                </a:lnTo>
                <a:cubicBezTo>
                  <a:pt x="617" y="-2"/>
                  <a:pt x="599" y="-3"/>
                  <a:pt x="588" y="7"/>
                </a:cubicBezTo>
                <a:cubicBezTo>
                  <a:pt x="576" y="17"/>
                  <a:pt x="575" y="34"/>
                  <a:pt x="585" y="46"/>
                </a:cubicBezTo>
                <a:lnTo>
                  <a:pt x="790" y="282"/>
                </a:lnTo>
                <a:lnTo>
                  <a:pt x="133" y="282"/>
                </a:lnTo>
                <a:lnTo>
                  <a:pt x="337" y="46"/>
                </a:lnTo>
                <a:cubicBezTo>
                  <a:pt x="347" y="34"/>
                  <a:pt x="346" y="17"/>
                  <a:pt x="335" y="7"/>
                </a:cubicBezTo>
                <a:cubicBezTo>
                  <a:pt x="323" y="-3"/>
                  <a:pt x="307" y="-2"/>
                  <a:pt x="297" y="10"/>
                </a:cubicBezTo>
                <a:lnTo>
                  <a:pt x="60" y="282"/>
                </a:lnTo>
                <a:lnTo>
                  <a:pt x="29" y="282"/>
                </a:lnTo>
                <a:cubicBezTo>
                  <a:pt x="21" y="282"/>
                  <a:pt x="13" y="286"/>
                  <a:pt x="8" y="292"/>
                </a:cubicBezTo>
                <a:cubicBezTo>
                  <a:pt x="-2" y="304"/>
                  <a:pt x="-3" y="313"/>
                  <a:pt x="11" y="394"/>
                </a:cubicBezTo>
                <a:cubicBezTo>
                  <a:pt x="17" y="436"/>
                  <a:pt x="28" y="494"/>
                  <a:pt x="41" y="567"/>
                </a:cubicBezTo>
                <a:cubicBezTo>
                  <a:pt x="65" y="696"/>
                  <a:pt x="93" y="839"/>
                  <a:pt x="102" y="886"/>
                </a:cubicBezTo>
                <a:cubicBezTo>
                  <a:pt x="104" y="895"/>
                  <a:pt x="105" y="902"/>
                  <a:pt x="106" y="903"/>
                </a:cubicBezTo>
                <a:cubicBezTo>
                  <a:pt x="114" y="950"/>
                  <a:pt x="158" y="987"/>
                  <a:pt x="235" y="1012"/>
                </a:cubicBezTo>
                <a:cubicBezTo>
                  <a:pt x="297" y="1033"/>
                  <a:pt x="377" y="1045"/>
                  <a:pt x="463" y="1046"/>
                </a:cubicBezTo>
                <a:cubicBezTo>
                  <a:pt x="469" y="1047"/>
                  <a:pt x="476" y="1047"/>
                  <a:pt x="483" y="1047"/>
                </a:cubicBezTo>
                <a:cubicBezTo>
                  <a:pt x="563" y="1047"/>
                  <a:pt x="638" y="1037"/>
                  <a:pt x="698" y="1020"/>
                </a:cubicBezTo>
                <a:cubicBezTo>
                  <a:pt x="778" y="998"/>
                  <a:pt x="825" y="963"/>
                  <a:pt x="835" y="916"/>
                </a:cubicBezTo>
                <a:cubicBezTo>
                  <a:pt x="838" y="904"/>
                  <a:pt x="865" y="757"/>
                  <a:pt x="890" y="611"/>
                </a:cubicBezTo>
                <a:cubicBezTo>
                  <a:pt x="905" y="528"/>
                  <a:pt x="916" y="460"/>
                  <a:pt x="923" y="410"/>
                </a:cubicBezTo>
                <a:cubicBezTo>
                  <a:pt x="928" y="381"/>
                  <a:pt x="931" y="358"/>
                  <a:pt x="933" y="341"/>
                </a:cubicBezTo>
                <a:cubicBezTo>
                  <a:pt x="936" y="314"/>
                  <a:pt x="936" y="303"/>
                  <a:pt x="928" y="2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6" name="Freeform 895">
            <a:extLst>
              <a:ext uri="{FF2B5EF4-FFF2-40B4-BE49-F238E27FC236}">
                <a16:creationId xmlns:a16="http://schemas.microsoft.com/office/drawing/2014/main" id="{10EEC695-9BF7-3840-906E-F5C040CB377D}"/>
              </a:ext>
            </a:extLst>
          </p:cNvPr>
          <p:cNvSpPr/>
          <p:nvPr/>
        </p:nvSpPr>
        <p:spPr>
          <a:xfrm>
            <a:off x="3460993" y="410797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3" y="341"/>
                  <a:pt x="28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7" name="Freeform 896">
            <a:extLst>
              <a:ext uri="{FF2B5EF4-FFF2-40B4-BE49-F238E27FC236}">
                <a16:creationId xmlns:a16="http://schemas.microsoft.com/office/drawing/2014/main" id="{F055BCAB-8590-A24B-A420-1129B90C2615}"/>
              </a:ext>
            </a:extLst>
          </p:cNvPr>
          <p:cNvSpPr/>
          <p:nvPr/>
        </p:nvSpPr>
        <p:spPr>
          <a:xfrm>
            <a:off x="3526872" y="4122737"/>
            <a:ext cx="1980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341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3" y="341"/>
                  <a:pt x="28" y="341"/>
                </a:cubicBezTo>
                <a:cubicBezTo>
                  <a:pt x="43" y="341"/>
                  <a:pt x="56" y="328"/>
                  <a:pt x="56" y="313"/>
                </a:cubicBezTo>
                <a:lnTo>
                  <a:pt x="56" y="27"/>
                </a:lnTo>
                <a:cubicBezTo>
                  <a:pt x="56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8" name="Freeform 897">
            <a:extLst>
              <a:ext uri="{FF2B5EF4-FFF2-40B4-BE49-F238E27FC236}">
                <a16:creationId xmlns:a16="http://schemas.microsoft.com/office/drawing/2014/main" id="{AF819C70-01B8-B147-8657-ADADE56AB3B3}"/>
              </a:ext>
            </a:extLst>
          </p:cNvPr>
          <p:cNvSpPr/>
          <p:nvPr/>
        </p:nvSpPr>
        <p:spPr>
          <a:xfrm>
            <a:off x="3593113" y="4107977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2" y="341"/>
                  <a:pt x="27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9" name="Freeform 898">
            <a:extLst>
              <a:ext uri="{FF2B5EF4-FFF2-40B4-BE49-F238E27FC236}">
                <a16:creationId xmlns:a16="http://schemas.microsoft.com/office/drawing/2014/main" id="{78BEC406-CC5B-DE4B-AE3C-AC4D3D32E736}"/>
              </a:ext>
            </a:extLst>
          </p:cNvPr>
          <p:cNvSpPr/>
          <p:nvPr/>
        </p:nvSpPr>
        <p:spPr>
          <a:xfrm>
            <a:off x="3364874" y="4632497"/>
            <a:ext cx="34668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64" h="1193">
                <a:moveTo>
                  <a:pt x="819" y="680"/>
                </a:moveTo>
                <a:cubicBezTo>
                  <a:pt x="804" y="807"/>
                  <a:pt x="800" y="936"/>
                  <a:pt x="798" y="1006"/>
                </a:cubicBezTo>
                <a:cubicBezTo>
                  <a:pt x="798" y="1026"/>
                  <a:pt x="797" y="1046"/>
                  <a:pt x="796" y="1051"/>
                </a:cubicBezTo>
                <a:cubicBezTo>
                  <a:pt x="790" y="1075"/>
                  <a:pt x="754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8" y="1136"/>
                  <a:pt x="323" y="1125"/>
                  <a:pt x="267" y="1106"/>
                </a:cubicBezTo>
                <a:cubicBezTo>
                  <a:pt x="213" y="1089"/>
                  <a:pt x="179" y="1065"/>
                  <a:pt x="174" y="1040"/>
                </a:cubicBezTo>
                <a:cubicBezTo>
                  <a:pt x="174" y="1036"/>
                  <a:pt x="173" y="1024"/>
                  <a:pt x="173" y="1011"/>
                </a:cubicBezTo>
                <a:cubicBezTo>
                  <a:pt x="170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8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7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62" y="441"/>
                  <a:pt x="836" y="538"/>
                  <a:pt x="819" y="68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7" y="56"/>
                  <a:pt x="655" y="133"/>
                  <a:pt x="655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60" y="354"/>
                </a:move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9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2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2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1" y="1193"/>
                  <a:pt x="498" y="1193"/>
                </a:cubicBezTo>
                <a:cubicBezTo>
                  <a:pt x="578" y="1193"/>
                  <a:pt x="653" y="1184"/>
                  <a:pt x="713" y="1167"/>
                </a:cubicBezTo>
                <a:cubicBezTo>
                  <a:pt x="793" y="1144"/>
                  <a:pt x="840" y="1109"/>
                  <a:pt x="850" y="1063"/>
                </a:cubicBezTo>
                <a:cubicBezTo>
                  <a:pt x="852" y="1057"/>
                  <a:pt x="852" y="1048"/>
                  <a:pt x="853" y="1007"/>
                </a:cubicBezTo>
                <a:cubicBezTo>
                  <a:pt x="855" y="939"/>
                  <a:pt x="859" y="811"/>
                  <a:pt x="874" y="687"/>
                </a:cubicBezTo>
                <a:cubicBezTo>
                  <a:pt x="896" y="503"/>
                  <a:pt x="930" y="429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0" name="Freeform 899">
            <a:extLst>
              <a:ext uri="{FF2B5EF4-FFF2-40B4-BE49-F238E27FC236}">
                <a16:creationId xmlns:a16="http://schemas.microsoft.com/office/drawing/2014/main" id="{D4C24BA8-045E-0640-B5E2-A6DC83EC9F3D}"/>
              </a:ext>
            </a:extLst>
          </p:cNvPr>
          <p:cNvSpPr/>
          <p:nvPr/>
        </p:nvSpPr>
        <p:spPr>
          <a:xfrm>
            <a:off x="5510474" y="4632497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7" y="905"/>
                  <a:pt x="627" y="780"/>
                </a:cubicBezTo>
                <a:cubicBezTo>
                  <a:pt x="627" y="655"/>
                  <a:pt x="729" y="553"/>
                  <a:pt x="854" y="553"/>
                </a:cubicBezTo>
                <a:cubicBezTo>
                  <a:pt x="979" y="553"/>
                  <a:pt x="1080" y="655"/>
                  <a:pt x="1080" y="780"/>
                </a:cubicBezTo>
                <a:cubicBezTo>
                  <a:pt x="1080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6" y="1050"/>
                  <a:pt x="796" y="1051"/>
                </a:cubicBezTo>
                <a:cubicBezTo>
                  <a:pt x="790" y="1075"/>
                  <a:pt x="754" y="1098"/>
                  <a:pt x="698" y="1114"/>
                </a:cubicBezTo>
                <a:cubicBezTo>
                  <a:pt x="638" y="1131"/>
                  <a:pt x="561" y="1139"/>
                  <a:pt x="479" y="1138"/>
                </a:cubicBezTo>
                <a:cubicBezTo>
                  <a:pt x="398" y="1136"/>
                  <a:pt x="323" y="1125"/>
                  <a:pt x="267" y="1106"/>
                </a:cubicBezTo>
                <a:cubicBezTo>
                  <a:pt x="213" y="1089"/>
                  <a:pt x="179" y="1065"/>
                  <a:pt x="174" y="1040"/>
                </a:cubicBezTo>
                <a:cubicBezTo>
                  <a:pt x="174" y="1036"/>
                  <a:pt x="173" y="1024"/>
                  <a:pt x="173" y="1011"/>
                </a:cubicBezTo>
                <a:cubicBezTo>
                  <a:pt x="169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8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4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7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79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7" y="56"/>
                  <a:pt x="654" y="133"/>
                  <a:pt x="654" y="227"/>
                </a:cubicBezTo>
                <a:lnTo>
                  <a:pt x="654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4" y="515"/>
                </a:cubicBezTo>
                <a:cubicBezTo>
                  <a:pt x="919" y="461"/>
                  <a:pt x="935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9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2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2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4" y="1193"/>
                  <a:pt x="491" y="1193"/>
                  <a:pt x="498" y="1193"/>
                </a:cubicBezTo>
                <a:cubicBezTo>
                  <a:pt x="578" y="1193"/>
                  <a:pt x="653" y="1184"/>
                  <a:pt x="713" y="1167"/>
                </a:cubicBezTo>
                <a:cubicBezTo>
                  <a:pt x="793" y="1144"/>
                  <a:pt x="840" y="1109"/>
                  <a:pt x="850" y="1063"/>
                </a:cubicBezTo>
                <a:cubicBezTo>
                  <a:pt x="851" y="1060"/>
                  <a:pt x="851" y="1056"/>
                  <a:pt x="852" y="1045"/>
                </a:cubicBezTo>
                <a:cubicBezTo>
                  <a:pt x="852" y="1045"/>
                  <a:pt x="853" y="1046"/>
                  <a:pt x="854" y="1046"/>
                </a:cubicBezTo>
                <a:cubicBezTo>
                  <a:pt x="1000" y="1046"/>
                  <a:pt x="1120" y="926"/>
                  <a:pt x="1120" y="780"/>
                </a:cubicBezTo>
                <a:cubicBezTo>
                  <a:pt x="1120" y="650"/>
                  <a:pt x="1026" y="542"/>
                  <a:pt x="903" y="5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1" name="Freeform 900">
            <a:extLst>
              <a:ext uri="{FF2B5EF4-FFF2-40B4-BE49-F238E27FC236}">
                <a16:creationId xmlns:a16="http://schemas.microsoft.com/office/drawing/2014/main" id="{79643378-2865-2547-8A6D-70AE4F97B096}"/>
              </a:ext>
            </a:extLst>
          </p:cNvPr>
          <p:cNvSpPr/>
          <p:nvPr/>
        </p:nvSpPr>
        <p:spPr>
          <a:xfrm>
            <a:off x="5754553" y="4849937"/>
            <a:ext cx="12636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2" h="352">
                <a:moveTo>
                  <a:pt x="332" y="152"/>
                </a:moveTo>
                <a:lnTo>
                  <a:pt x="195" y="155"/>
                </a:lnTo>
                <a:lnTo>
                  <a:pt x="191" y="19"/>
                </a:lnTo>
                <a:cubicBezTo>
                  <a:pt x="191" y="8"/>
                  <a:pt x="182" y="-1"/>
                  <a:pt x="171" y="0"/>
                </a:cubicBezTo>
                <a:cubicBezTo>
                  <a:pt x="160" y="0"/>
                  <a:pt x="152" y="9"/>
                  <a:pt x="152" y="20"/>
                </a:cubicBezTo>
                <a:lnTo>
                  <a:pt x="156" y="156"/>
                </a:lnTo>
                <a:lnTo>
                  <a:pt x="19" y="160"/>
                </a:lnTo>
                <a:cubicBezTo>
                  <a:pt x="8" y="160"/>
                  <a:pt x="-1" y="169"/>
                  <a:pt x="0" y="180"/>
                </a:cubicBezTo>
                <a:cubicBezTo>
                  <a:pt x="0" y="191"/>
                  <a:pt x="9" y="199"/>
                  <a:pt x="19" y="199"/>
                </a:cubicBezTo>
                <a:lnTo>
                  <a:pt x="20" y="199"/>
                </a:lnTo>
                <a:lnTo>
                  <a:pt x="157" y="196"/>
                </a:lnTo>
                <a:lnTo>
                  <a:pt x="160" y="333"/>
                </a:lnTo>
                <a:cubicBezTo>
                  <a:pt x="160" y="343"/>
                  <a:pt x="169" y="352"/>
                  <a:pt x="180" y="352"/>
                </a:cubicBezTo>
                <a:cubicBezTo>
                  <a:pt x="191" y="351"/>
                  <a:pt x="200" y="342"/>
                  <a:pt x="200" y="332"/>
                </a:cubicBezTo>
                <a:lnTo>
                  <a:pt x="196" y="195"/>
                </a:lnTo>
                <a:lnTo>
                  <a:pt x="333" y="191"/>
                </a:lnTo>
                <a:cubicBezTo>
                  <a:pt x="344" y="191"/>
                  <a:pt x="352" y="182"/>
                  <a:pt x="352" y="171"/>
                </a:cubicBezTo>
                <a:cubicBezTo>
                  <a:pt x="352" y="160"/>
                  <a:pt x="342" y="151"/>
                  <a:pt x="332" y="1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2" name="Freeform 901">
            <a:extLst>
              <a:ext uri="{FF2B5EF4-FFF2-40B4-BE49-F238E27FC236}">
                <a16:creationId xmlns:a16="http://schemas.microsoft.com/office/drawing/2014/main" id="{4930424E-D397-2C4A-9286-D0D5A4FCC9C1}"/>
              </a:ext>
            </a:extLst>
          </p:cNvPr>
          <p:cNvSpPr/>
          <p:nvPr/>
        </p:nvSpPr>
        <p:spPr>
          <a:xfrm>
            <a:off x="4795873" y="4632497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7" y="905"/>
                  <a:pt x="627" y="780"/>
                </a:cubicBezTo>
                <a:cubicBezTo>
                  <a:pt x="627" y="655"/>
                  <a:pt x="729" y="553"/>
                  <a:pt x="854" y="553"/>
                </a:cubicBezTo>
                <a:cubicBezTo>
                  <a:pt x="979" y="553"/>
                  <a:pt x="1080" y="655"/>
                  <a:pt x="1080" y="780"/>
                </a:cubicBezTo>
                <a:cubicBezTo>
                  <a:pt x="1080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6" y="1050"/>
                  <a:pt x="796" y="1051"/>
                </a:cubicBezTo>
                <a:cubicBezTo>
                  <a:pt x="790" y="1075"/>
                  <a:pt x="755" y="1098"/>
                  <a:pt x="698" y="1114"/>
                </a:cubicBezTo>
                <a:cubicBezTo>
                  <a:pt x="638" y="1131"/>
                  <a:pt x="561" y="1139"/>
                  <a:pt x="479" y="1138"/>
                </a:cubicBezTo>
                <a:cubicBezTo>
                  <a:pt x="399" y="1136"/>
                  <a:pt x="323" y="1125"/>
                  <a:pt x="267" y="1106"/>
                </a:cubicBezTo>
                <a:cubicBezTo>
                  <a:pt x="213" y="1089"/>
                  <a:pt x="179" y="1065"/>
                  <a:pt x="174" y="1040"/>
                </a:cubicBezTo>
                <a:cubicBezTo>
                  <a:pt x="174" y="1036"/>
                  <a:pt x="173" y="1024"/>
                  <a:pt x="173" y="1011"/>
                </a:cubicBezTo>
                <a:cubicBezTo>
                  <a:pt x="169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8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7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79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7" y="56"/>
                  <a:pt x="654" y="133"/>
                  <a:pt x="654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4" y="515"/>
                </a:cubicBezTo>
                <a:cubicBezTo>
                  <a:pt x="919" y="461"/>
                  <a:pt x="935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9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2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2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4" y="1193"/>
                  <a:pt x="491" y="1193"/>
                  <a:pt x="498" y="1193"/>
                </a:cubicBezTo>
                <a:cubicBezTo>
                  <a:pt x="578" y="1193"/>
                  <a:pt x="653" y="1184"/>
                  <a:pt x="713" y="1167"/>
                </a:cubicBezTo>
                <a:cubicBezTo>
                  <a:pt x="794" y="1144"/>
                  <a:pt x="840" y="1109"/>
                  <a:pt x="850" y="1063"/>
                </a:cubicBezTo>
                <a:cubicBezTo>
                  <a:pt x="851" y="1060"/>
                  <a:pt x="851" y="1056"/>
                  <a:pt x="852" y="1045"/>
                </a:cubicBezTo>
                <a:cubicBezTo>
                  <a:pt x="853" y="1045"/>
                  <a:pt x="853" y="1046"/>
                  <a:pt x="854" y="1046"/>
                </a:cubicBezTo>
                <a:cubicBezTo>
                  <a:pt x="1000" y="1046"/>
                  <a:pt x="1120" y="926"/>
                  <a:pt x="1120" y="780"/>
                </a:cubicBezTo>
                <a:cubicBezTo>
                  <a:pt x="1120" y="650"/>
                  <a:pt x="1026" y="542"/>
                  <a:pt x="903" y="5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3" name="Freeform 902">
            <a:extLst>
              <a:ext uri="{FF2B5EF4-FFF2-40B4-BE49-F238E27FC236}">
                <a16:creationId xmlns:a16="http://schemas.microsoft.com/office/drawing/2014/main" id="{72483204-460D-B84B-8C20-5E915D4F9D47}"/>
              </a:ext>
            </a:extLst>
          </p:cNvPr>
          <p:cNvSpPr/>
          <p:nvPr/>
        </p:nvSpPr>
        <p:spPr>
          <a:xfrm>
            <a:off x="5055433" y="4865417"/>
            <a:ext cx="9576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7">
                <a:moveTo>
                  <a:pt x="162" y="133"/>
                </a:moveTo>
                <a:lnTo>
                  <a:pt x="256" y="34"/>
                </a:lnTo>
                <a:cubicBezTo>
                  <a:pt x="263" y="26"/>
                  <a:pt x="263" y="13"/>
                  <a:pt x="255" y="6"/>
                </a:cubicBezTo>
                <a:cubicBezTo>
                  <a:pt x="247" y="-2"/>
                  <a:pt x="235" y="-1"/>
                  <a:pt x="227" y="6"/>
                </a:cubicBezTo>
                <a:lnTo>
                  <a:pt x="133" y="106"/>
                </a:lnTo>
                <a:lnTo>
                  <a:pt x="34" y="12"/>
                </a:lnTo>
                <a:cubicBezTo>
                  <a:pt x="26" y="4"/>
                  <a:pt x="13" y="4"/>
                  <a:pt x="6" y="12"/>
                </a:cubicBezTo>
                <a:cubicBezTo>
                  <a:pt x="-2" y="20"/>
                  <a:pt x="-1" y="33"/>
                  <a:pt x="7" y="40"/>
                </a:cubicBezTo>
                <a:lnTo>
                  <a:pt x="106" y="134"/>
                </a:lnTo>
                <a:lnTo>
                  <a:pt x="12" y="234"/>
                </a:lnTo>
                <a:cubicBezTo>
                  <a:pt x="4" y="242"/>
                  <a:pt x="5" y="254"/>
                  <a:pt x="13" y="261"/>
                </a:cubicBezTo>
                <a:cubicBezTo>
                  <a:pt x="16" y="265"/>
                  <a:pt x="21" y="267"/>
                  <a:pt x="26" y="267"/>
                </a:cubicBezTo>
                <a:cubicBezTo>
                  <a:pt x="31" y="267"/>
                  <a:pt x="37" y="265"/>
                  <a:pt x="40" y="261"/>
                </a:cubicBezTo>
                <a:lnTo>
                  <a:pt x="135" y="162"/>
                </a:lnTo>
                <a:lnTo>
                  <a:pt x="234" y="256"/>
                </a:lnTo>
                <a:cubicBezTo>
                  <a:pt x="238" y="259"/>
                  <a:pt x="243" y="261"/>
                  <a:pt x="247" y="261"/>
                </a:cubicBezTo>
                <a:cubicBezTo>
                  <a:pt x="253" y="261"/>
                  <a:pt x="258" y="259"/>
                  <a:pt x="262" y="255"/>
                </a:cubicBezTo>
                <a:cubicBezTo>
                  <a:pt x="269" y="247"/>
                  <a:pt x="269" y="234"/>
                  <a:pt x="261" y="2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4" name="Freeform 903">
            <a:extLst>
              <a:ext uri="{FF2B5EF4-FFF2-40B4-BE49-F238E27FC236}">
                <a16:creationId xmlns:a16="http://schemas.microsoft.com/office/drawing/2014/main" id="{4F0E981F-5630-4541-81BC-47536C982932}"/>
              </a:ext>
            </a:extLst>
          </p:cNvPr>
          <p:cNvSpPr/>
          <p:nvPr/>
        </p:nvSpPr>
        <p:spPr>
          <a:xfrm>
            <a:off x="4079113" y="4632497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8" y="905"/>
                  <a:pt x="628" y="780"/>
                </a:cubicBezTo>
                <a:cubicBezTo>
                  <a:pt x="628" y="655"/>
                  <a:pt x="729" y="553"/>
                  <a:pt x="854" y="553"/>
                </a:cubicBezTo>
                <a:cubicBezTo>
                  <a:pt x="979" y="553"/>
                  <a:pt x="1081" y="655"/>
                  <a:pt x="1081" y="780"/>
                </a:cubicBezTo>
                <a:cubicBezTo>
                  <a:pt x="1081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7" y="1050"/>
                  <a:pt x="797" y="1051"/>
                </a:cubicBezTo>
                <a:cubicBezTo>
                  <a:pt x="791" y="1075"/>
                  <a:pt x="755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9" y="1136"/>
                  <a:pt x="324" y="1125"/>
                  <a:pt x="267" y="1106"/>
                </a:cubicBezTo>
                <a:cubicBezTo>
                  <a:pt x="213" y="1089"/>
                  <a:pt x="180" y="1065"/>
                  <a:pt x="175" y="1040"/>
                </a:cubicBezTo>
                <a:cubicBezTo>
                  <a:pt x="174" y="1036"/>
                  <a:pt x="174" y="1024"/>
                  <a:pt x="173" y="1011"/>
                </a:cubicBezTo>
                <a:cubicBezTo>
                  <a:pt x="170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9" y="487"/>
                  <a:pt x="284" y="487"/>
                </a:cubicBezTo>
                <a:cubicBezTo>
                  <a:pt x="299" y="487"/>
                  <a:pt x="312" y="475"/>
                  <a:pt x="312" y="460"/>
                </a:cubicBezTo>
                <a:lnTo>
                  <a:pt x="312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3" y="487"/>
                </a:cubicBezTo>
                <a:cubicBezTo>
                  <a:pt x="698" y="487"/>
                  <a:pt x="710" y="475"/>
                  <a:pt x="710" y="460"/>
                </a:cubicBezTo>
                <a:lnTo>
                  <a:pt x="710" y="384"/>
                </a:lnTo>
                <a:lnTo>
                  <a:pt x="898" y="384"/>
                </a:lnTo>
                <a:cubicBezTo>
                  <a:pt x="880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8" y="56"/>
                  <a:pt x="655" y="133"/>
                  <a:pt x="655" y="227"/>
                </a:cubicBezTo>
                <a:lnTo>
                  <a:pt x="655" y="329"/>
                </a:lnTo>
                <a:lnTo>
                  <a:pt x="312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5" y="515"/>
                </a:cubicBezTo>
                <a:cubicBezTo>
                  <a:pt x="919" y="461"/>
                  <a:pt x="936" y="422"/>
                  <a:pt x="955" y="399"/>
                </a:cubicBezTo>
                <a:cubicBezTo>
                  <a:pt x="965" y="386"/>
                  <a:pt x="968" y="369"/>
                  <a:pt x="961" y="354"/>
                </a:cubicBezTo>
                <a:cubicBezTo>
                  <a:pt x="954" y="339"/>
                  <a:pt x="939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cubicBezTo>
                  <a:pt x="27" y="329"/>
                  <a:pt x="12" y="338"/>
                  <a:pt x="4" y="353"/>
                </a:cubicBezTo>
                <a:cubicBezTo>
                  <a:pt x="-3" y="368"/>
                  <a:pt x="-1" y="386"/>
                  <a:pt x="10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3" y="829"/>
                  <a:pt x="117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3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2" y="1193"/>
                  <a:pt x="498" y="1193"/>
                </a:cubicBezTo>
                <a:cubicBezTo>
                  <a:pt x="578" y="1193"/>
                  <a:pt x="654" y="1184"/>
                  <a:pt x="713" y="1167"/>
                </a:cubicBezTo>
                <a:cubicBezTo>
                  <a:pt x="794" y="1144"/>
                  <a:pt x="840" y="1109"/>
                  <a:pt x="851" y="1063"/>
                </a:cubicBezTo>
                <a:cubicBezTo>
                  <a:pt x="851" y="1060"/>
                  <a:pt x="852" y="1056"/>
                  <a:pt x="852" y="1045"/>
                </a:cubicBezTo>
                <a:cubicBezTo>
                  <a:pt x="853" y="1045"/>
                  <a:pt x="854" y="1046"/>
                  <a:pt x="854" y="1046"/>
                </a:cubicBezTo>
                <a:cubicBezTo>
                  <a:pt x="1001" y="1046"/>
                  <a:pt x="1120" y="926"/>
                  <a:pt x="1120" y="780"/>
                </a:cubicBezTo>
                <a:cubicBezTo>
                  <a:pt x="1120" y="650"/>
                  <a:pt x="1027" y="542"/>
                  <a:pt x="903" y="5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5" name="Freeform 904">
            <a:extLst>
              <a:ext uri="{FF2B5EF4-FFF2-40B4-BE49-F238E27FC236}">
                <a16:creationId xmlns:a16="http://schemas.microsoft.com/office/drawing/2014/main" id="{64BE354D-974C-3448-A548-96567F5919B9}"/>
              </a:ext>
            </a:extLst>
          </p:cNvPr>
          <p:cNvSpPr/>
          <p:nvPr/>
        </p:nvSpPr>
        <p:spPr>
          <a:xfrm>
            <a:off x="4326793" y="4862536"/>
            <a:ext cx="11916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" h="283">
                <a:moveTo>
                  <a:pt x="325" y="5"/>
                </a:moveTo>
                <a:cubicBezTo>
                  <a:pt x="316" y="-2"/>
                  <a:pt x="304" y="-1"/>
                  <a:pt x="297" y="7"/>
                </a:cubicBezTo>
                <a:lnTo>
                  <a:pt x="114" y="234"/>
                </a:lnTo>
                <a:lnTo>
                  <a:pt x="34" y="152"/>
                </a:lnTo>
                <a:cubicBezTo>
                  <a:pt x="27" y="144"/>
                  <a:pt x="14" y="144"/>
                  <a:pt x="6" y="152"/>
                </a:cubicBezTo>
                <a:cubicBezTo>
                  <a:pt x="-2" y="160"/>
                  <a:pt x="-2" y="172"/>
                  <a:pt x="6" y="180"/>
                </a:cubicBezTo>
                <a:lnTo>
                  <a:pt x="102" y="277"/>
                </a:lnTo>
                <a:cubicBezTo>
                  <a:pt x="102" y="278"/>
                  <a:pt x="102" y="278"/>
                  <a:pt x="102" y="278"/>
                </a:cubicBezTo>
                <a:cubicBezTo>
                  <a:pt x="103" y="278"/>
                  <a:pt x="103" y="278"/>
                  <a:pt x="103" y="279"/>
                </a:cubicBezTo>
                <a:cubicBezTo>
                  <a:pt x="104" y="279"/>
                  <a:pt x="104" y="279"/>
                  <a:pt x="104" y="280"/>
                </a:cubicBezTo>
                <a:cubicBezTo>
                  <a:pt x="105" y="280"/>
                  <a:pt x="105" y="280"/>
                  <a:pt x="105" y="280"/>
                </a:cubicBezTo>
                <a:cubicBezTo>
                  <a:pt x="106" y="280"/>
                  <a:pt x="106" y="281"/>
                  <a:pt x="106" y="281"/>
                </a:cubicBezTo>
                <a:lnTo>
                  <a:pt x="107" y="281"/>
                </a:lnTo>
                <a:cubicBezTo>
                  <a:pt x="107" y="281"/>
                  <a:pt x="108" y="281"/>
                  <a:pt x="108" y="282"/>
                </a:cubicBezTo>
                <a:lnTo>
                  <a:pt x="109" y="282"/>
                </a:lnTo>
                <a:lnTo>
                  <a:pt x="110" y="282"/>
                </a:lnTo>
                <a:cubicBezTo>
                  <a:pt x="111" y="283"/>
                  <a:pt x="111" y="283"/>
                  <a:pt x="111" y="283"/>
                </a:cubicBezTo>
                <a:cubicBezTo>
                  <a:pt x="112" y="283"/>
                  <a:pt x="112" y="283"/>
                  <a:pt x="112" y="283"/>
                </a:cubicBezTo>
                <a:lnTo>
                  <a:pt x="113" y="283"/>
                </a:lnTo>
                <a:cubicBezTo>
                  <a:pt x="114" y="283"/>
                  <a:pt x="114" y="283"/>
                  <a:pt x="114" y="283"/>
                </a:cubicBezTo>
                <a:cubicBezTo>
                  <a:pt x="115" y="283"/>
                  <a:pt x="115" y="283"/>
                  <a:pt x="116" y="283"/>
                </a:cubicBezTo>
                <a:cubicBezTo>
                  <a:pt x="116" y="283"/>
                  <a:pt x="117" y="283"/>
                  <a:pt x="118" y="283"/>
                </a:cubicBezTo>
                <a:cubicBezTo>
                  <a:pt x="119" y="283"/>
                  <a:pt x="119" y="283"/>
                  <a:pt x="120" y="283"/>
                </a:cubicBezTo>
                <a:cubicBezTo>
                  <a:pt x="121" y="283"/>
                  <a:pt x="121" y="282"/>
                  <a:pt x="122" y="282"/>
                </a:cubicBezTo>
                <a:cubicBezTo>
                  <a:pt x="123" y="282"/>
                  <a:pt x="123" y="282"/>
                  <a:pt x="124" y="281"/>
                </a:cubicBezTo>
                <a:cubicBezTo>
                  <a:pt x="125" y="281"/>
                  <a:pt x="125" y="281"/>
                  <a:pt x="125" y="280"/>
                </a:cubicBezTo>
                <a:cubicBezTo>
                  <a:pt x="126" y="280"/>
                  <a:pt x="126" y="280"/>
                  <a:pt x="126" y="280"/>
                </a:cubicBezTo>
                <a:cubicBezTo>
                  <a:pt x="127" y="280"/>
                  <a:pt x="127" y="280"/>
                  <a:pt x="127" y="279"/>
                </a:cubicBezTo>
                <a:lnTo>
                  <a:pt x="128" y="279"/>
                </a:lnTo>
                <a:lnTo>
                  <a:pt x="129" y="278"/>
                </a:lnTo>
                <a:lnTo>
                  <a:pt x="130" y="277"/>
                </a:lnTo>
                <a:cubicBezTo>
                  <a:pt x="130" y="277"/>
                  <a:pt x="130" y="276"/>
                  <a:pt x="131" y="276"/>
                </a:cubicBezTo>
                <a:lnTo>
                  <a:pt x="328" y="32"/>
                </a:lnTo>
                <a:cubicBezTo>
                  <a:pt x="334" y="24"/>
                  <a:pt x="333" y="11"/>
                  <a:pt x="325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6" name="Freeform 905">
            <a:extLst>
              <a:ext uri="{FF2B5EF4-FFF2-40B4-BE49-F238E27FC236}">
                <a16:creationId xmlns:a16="http://schemas.microsoft.com/office/drawing/2014/main" id="{2879CA14-63E0-F64F-87D8-581C627732B9}"/>
              </a:ext>
            </a:extLst>
          </p:cNvPr>
          <p:cNvSpPr/>
          <p:nvPr/>
        </p:nvSpPr>
        <p:spPr>
          <a:xfrm>
            <a:off x="2649193" y="4632497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7" y="905"/>
                  <a:pt x="627" y="780"/>
                </a:cubicBezTo>
                <a:cubicBezTo>
                  <a:pt x="627" y="655"/>
                  <a:pt x="729" y="553"/>
                  <a:pt x="854" y="553"/>
                </a:cubicBezTo>
                <a:cubicBezTo>
                  <a:pt x="979" y="553"/>
                  <a:pt x="1080" y="655"/>
                  <a:pt x="1080" y="780"/>
                </a:cubicBezTo>
                <a:cubicBezTo>
                  <a:pt x="1080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6" y="1050"/>
                  <a:pt x="796" y="1051"/>
                </a:cubicBezTo>
                <a:cubicBezTo>
                  <a:pt x="790" y="1075"/>
                  <a:pt x="754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9" y="1136"/>
                  <a:pt x="323" y="1125"/>
                  <a:pt x="267" y="1106"/>
                </a:cubicBezTo>
                <a:cubicBezTo>
                  <a:pt x="213" y="1089"/>
                  <a:pt x="179" y="1065"/>
                  <a:pt x="174" y="1040"/>
                </a:cubicBezTo>
                <a:cubicBezTo>
                  <a:pt x="174" y="1036"/>
                  <a:pt x="173" y="1024"/>
                  <a:pt x="173" y="1011"/>
                </a:cubicBezTo>
                <a:cubicBezTo>
                  <a:pt x="169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8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8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79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8" y="56"/>
                  <a:pt x="655" y="133"/>
                  <a:pt x="655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4" y="515"/>
                </a:cubicBezTo>
                <a:cubicBezTo>
                  <a:pt x="919" y="461"/>
                  <a:pt x="936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9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2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2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1" y="1193"/>
                  <a:pt x="498" y="1193"/>
                </a:cubicBezTo>
                <a:cubicBezTo>
                  <a:pt x="578" y="1193"/>
                  <a:pt x="653" y="1184"/>
                  <a:pt x="713" y="1167"/>
                </a:cubicBezTo>
                <a:cubicBezTo>
                  <a:pt x="794" y="1144"/>
                  <a:pt x="840" y="1109"/>
                  <a:pt x="850" y="1063"/>
                </a:cubicBezTo>
                <a:cubicBezTo>
                  <a:pt x="851" y="1060"/>
                  <a:pt x="852" y="1056"/>
                  <a:pt x="852" y="1045"/>
                </a:cubicBezTo>
                <a:cubicBezTo>
                  <a:pt x="853" y="1045"/>
                  <a:pt x="853" y="1046"/>
                  <a:pt x="854" y="1046"/>
                </a:cubicBezTo>
                <a:cubicBezTo>
                  <a:pt x="1000" y="1046"/>
                  <a:pt x="1120" y="926"/>
                  <a:pt x="1120" y="780"/>
                </a:cubicBezTo>
                <a:cubicBezTo>
                  <a:pt x="1120" y="650"/>
                  <a:pt x="1026" y="542"/>
                  <a:pt x="903" y="5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7" name="Freeform 906">
            <a:extLst>
              <a:ext uri="{FF2B5EF4-FFF2-40B4-BE49-F238E27FC236}">
                <a16:creationId xmlns:a16="http://schemas.microsoft.com/office/drawing/2014/main" id="{A2556703-A3B3-DC44-9BA5-E1E77DD8053B}"/>
              </a:ext>
            </a:extLst>
          </p:cNvPr>
          <p:cNvSpPr/>
          <p:nvPr/>
        </p:nvSpPr>
        <p:spPr>
          <a:xfrm>
            <a:off x="2933594" y="4874056"/>
            <a:ext cx="3600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" h="243">
                <a:moveTo>
                  <a:pt x="76" y="0"/>
                </a:moveTo>
                <a:lnTo>
                  <a:pt x="75" y="0"/>
                </a:lnTo>
                <a:cubicBezTo>
                  <a:pt x="68" y="0"/>
                  <a:pt x="60" y="1"/>
                  <a:pt x="51" y="4"/>
                </a:cubicBezTo>
                <a:lnTo>
                  <a:pt x="17" y="14"/>
                </a:lnTo>
                <a:cubicBezTo>
                  <a:pt x="7" y="17"/>
                  <a:pt x="0" y="26"/>
                  <a:pt x="0" y="36"/>
                </a:cubicBezTo>
                <a:cubicBezTo>
                  <a:pt x="0" y="48"/>
                  <a:pt x="10" y="59"/>
                  <a:pt x="22" y="59"/>
                </a:cubicBezTo>
                <a:cubicBezTo>
                  <a:pt x="25" y="59"/>
                  <a:pt x="29" y="58"/>
                  <a:pt x="32" y="57"/>
                </a:cubicBezTo>
                <a:lnTo>
                  <a:pt x="50" y="53"/>
                </a:lnTo>
                <a:lnTo>
                  <a:pt x="50" y="217"/>
                </a:lnTo>
                <a:cubicBezTo>
                  <a:pt x="50" y="231"/>
                  <a:pt x="62" y="243"/>
                  <a:pt x="76" y="243"/>
                </a:cubicBezTo>
                <a:cubicBezTo>
                  <a:pt x="90" y="243"/>
                  <a:pt x="101" y="231"/>
                  <a:pt x="101" y="217"/>
                </a:cubicBezTo>
                <a:lnTo>
                  <a:pt x="101" y="25"/>
                </a:lnTo>
                <a:cubicBezTo>
                  <a:pt x="101" y="11"/>
                  <a:pt x="90" y="0"/>
                  <a:pt x="7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8" name="Freeform 907">
            <a:extLst>
              <a:ext uri="{FF2B5EF4-FFF2-40B4-BE49-F238E27FC236}">
                <a16:creationId xmlns:a16="http://schemas.microsoft.com/office/drawing/2014/main" id="{26E36206-9879-104B-AAC2-59DE47CA4C76}"/>
              </a:ext>
            </a:extLst>
          </p:cNvPr>
          <p:cNvSpPr/>
          <p:nvPr/>
        </p:nvSpPr>
        <p:spPr>
          <a:xfrm>
            <a:off x="1933512" y="4632497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7" y="905"/>
                  <a:pt x="627" y="780"/>
                </a:cubicBezTo>
                <a:cubicBezTo>
                  <a:pt x="627" y="655"/>
                  <a:pt x="729" y="553"/>
                  <a:pt x="854" y="553"/>
                </a:cubicBezTo>
                <a:cubicBezTo>
                  <a:pt x="979" y="553"/>
                  <a:pt x="1080" y="655"/>
                  <a:pt x="1080" y="780"/>
                </a:cubicBezTo>
                <a:cubicBezTo>
                  <a:pt x="1080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7" y="1050"/>
                  <a:pt x="796" y="1051"/>
                </a:cubicBezTo>
                <a:cubicBezTo>
                  <a:pt x="790" y="1075"/>
                  <a:pt x="755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9" y="1136"/>
                  <a:pt x="323" y="1125"/>
                  <a:pt x="267" y="1106"/>
                </a:cubicBezTo>
                <a:cubicBezTo>
                  <a:pt x="213" y="1089"/>
                  <a:pt x="180" y="1065"/>
                  <a:pt x="174" y="1040"/>
                </a:cubicBezTo>
                <a:cubicBezTo>
                  <a:pt x="174" y="1036"/>
                  <a:pt x="174" y="1024"/>
                  <a:pt x="173" y="1011"/>
                </a:cubicBezTo>
                <a:cubicBezTo>
                  <a:pt x="170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9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8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79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8" y="56"/>
                  <a:pt x="655" y="133"/>
                  <a:pt x="655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5" y="515"/>
                </a:cubicBezTo>
                <a:cubicBezTo>
                  <a:pt x="919" y="461"/>
                  <a:pt x="936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lnTo>
                  <a:pt x="43" y="329"/>
                </a:lnTo>
                <a:cubicBezTo>
                  <a:pt x="26" y="329"/>
                  <a:pt x="12" y="338"/>
                  <a:pt x="4" y="353"/>
                </a:cubicBezTo>
                <a:cubicBezTo>
                  <a:pt x="-3" y="368"/>
                  <a:pt x="-1" y="386"/>
                  <a:pt x="10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3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2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1" y="1193"/>
                  <a:pt x="498" y="1193"/>
                </a:cubicBezTo>
                <a:cubicBezTo>
                  <a:pt x="578" y="1193"/>
                  <a:pt x="654" y="1184"/>
                  <a:pt x="713" y="1167"/>
                </a:cubicBezTo>
                <a:cubicBezTo>
                  <a:pt x="794" y="1144"/>
                  <a:pt x="840" y="1109"/>
                  <a:pt x="851" y="1063"/>
                </a:cubicBezTo>
                <a:cubicBezTo>
                  <a:pt x="851" y="1060"/>
                  <a:pt x="852" y="1056"/>
                  <a:pt x="852" y="1045"/>
                </a:cubicBezTo>
                <a:cubicBezTo>
                  <a:pt x="853" y="1045"/>
                  <a:pt x="853" y="1046"/>
                  <a:pt x="854" y="1046"/>
                </a:cubicBezTo>
                <a:cubicBezTo>
                  <a:pt x="1001" y="1046"/>
                  <a:pt x="1120" y="926"/>
                  <a:pt x="1120" y="780"/>
                </a:cubicBezTo>
                <a:cubicBezTo>
                  <a:pt x="1120" y="650"/>
                  <a:pt x="1026" y="542"/>
                  <a:pt x="903" y="5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9" name="Freeform 908">
            <a:extLst>
              <a:ext uri="{FF2B5EF4-FFF2-40B4-BE49-F238E27FC236}">
                <a16:creationId xmlns:a16="http://schemas.microsoft.com/office/drawing/2014/main" id="{D8FD7EB4-BD23-FB4C-8CD2-8C445E598CF2}"/>
              </a:ext>
            </a:extLst>
          </p:cNvPr>
          <p:cNvSpPr/>
          <p:nvPr/>
        </p:nvSpPr>
        <p:spPr>
          <a:xfrm>
            <a:off x="2194513" y="4866857"/>
            <a:ext cx="92520" cy="92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8" h="258">
                <a:moveTo>
                  <a:pt x="253" y="5"/>
                </a:moveTo>
                <a:cubicBezTo>
                  <a:pt x="246" y="-2"/>
                  <a:pt x="235" y="-2"/>
                  <a:pt x="228" y="5"/>
                </a:cubicBezTo>
                <a:lnTo>
                  <a:pt x="5" y="227"/>
                </a:lnTo>
                <a:cubicBezTo>
                  <a:pt x="-2" y="234"/>
                  <a:pt x="-2" y="246"/>
                  <a:pt x="5" y="253"/>
                </a:cubicBezTo>
                <a:cubicBezTo>
                  <a:pt x="9" y="256"/>
                  <a:pt x="13" y="258"/>
                  <a:pt x="18" y="258"/>
                </a:cubicBezTo>
                <a:cubicBezTo>
                  <a:pt x="22" y="258"/>
                  <a:pt x="27" y="256"/>
                  <a:pt x="30" y="253"/>
                </a:cubicBezTo>
                <a:lnTo>
                  <a:pt x="253" y="30"/>
                </a:lnTo>
                <a:cubicBezTo>
                  <a:pt x="260" y="23"/>
                  <a:pt x="260" y="12"/>
                  <a:pt x="253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0" name="Freeform 909">
            <a:extLst>
              <a:ext uri="{FF2B5EF4-FFF2-40B4-BE49-F238E27FC236}">
                <a16:creationId xmlns:a16="http://schemas.microsoft.com/office/drawing/2014/main" id="{09106384-3E2A-584D-B556-9E595FAACD46}"/>
              </a:ext>
            </a:extLst>
          </p:cNvPr>
          <p:cNvSpPr/>
          <p:nvPr/>
        </p:nvSpPr>
        <p:spPr>
          <a:xfrm>
            <a:off x="2188753" y="4860376"/>
            <a:ext cx="4500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6">
                <a:moveTo>
                  <a:pt x="63" y="35"/>
                </a:moveTo>
                <a:cubicBezTo>
                  <a:pt x="78" y="35"/>
                  <a:pt x="91" y="48"/>
                  <a:pt x="91" y="63"/>
                </a:cubicBezTo>
                <a:cubicBezTo>
                  <a:pt x="91" y="78"/>
                  <a:pt x="78" y="91"/>
                  <a:pt x="63" y="91"/>
                </a:cubicBezTo>
                <a:cubicBezTo>
                  <a:pt x="48" y="91"/>
                  <a:pt x="35" y="78"/>
                  <a:pt x="35" y="63"/>
                </a:cubicBezTo>
                <a:cubicBezTo>
                  <a:pt x="35" y="48"/>
                  <a:pt x="48" y="35"/>
                  <a:pt x="63" y="35"/>
                </a:cubicBezTo>
                <a:close/>
                <a:moveTo>
                  <a:pt x="63" y="126"/>
                </a:moveTo>
                <a:cubicBezTo>
                  <a:pt x="98" y="126"/>
                  <a:pt x="126" y="98"/>
                  <a:pt x="126" y="63"/>
                </a:cubicBezTo>
                <a:cubicBezTo>
                  <a:pt x="126" y="28"/>
                  <a:pt x="98" y="0"/>
                  <a:pt x="63" y="0"/>
                </a:cubicBezTo>
                <a:cubicBezTo>
                  <a:pt x="28" y="0"/>
                  <a:pt x="0" y="28"/>
                  <a:pt x="0" y="63"/>
                </a:cubicBezTo>
                <a:cubicBezTo>
                  <a:pt x="0" y="98"/>
                  <a:pt x="28" y="126"/>
                  <a:pt x="63" y="1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1" name="Freeform 910">
            <a:extLst>
              <a:ext uri="{FF2B5EF4-FFF2-40B4-BE49-F238E27FC236}">
                <a16:creationId xmlns:a16="http://schemas.microsoft.com/office/drawing/2014/main" id="{D632DDC0-EE7D-B441-805A-BA28435A5EEB}"/>
              </a:ext>
            </a:extLst>
          </p:cNvPr>
          <p:cNvSpPr/>
          <p:nvPr/>
        </p:nvSpPr>
        <p:spPr>
          <a:xfrm>
            <a:off x="2248873" y="4920497"/>
            <a:ext cx="4536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127">
                <a:moveTo>
                  <a:pt x="64" y="91"/>
                </a:moveTo>
                <a:cubicBezTo>
                  <a:pt x="48" y="91"/>
                  <a:pt x="36" y="79"/>
                  <a:pt x="36" y="63"/>
                </a:cubicBezTo>
                <a:cubicBezTo>
                  <a:pt x="36" y="48"/>
                  <a:pt x="48" y="36"/>
                  <a:pt x="64" y="36"/>
                </a:cubicBezTo>
                <a:cubicBezTo>
                  <a:pt x="79" y="36"/>
                  <a:pt x="91" y="48"/>
                  <a:pt x="91" y="63"/>
                </a:cubicBezTo>
                <a:cubicBezTo>
                  <a:pt x="91" y="79"/>
                  <a:pt x="79" y="91"/>
                  <a:pt x="64" y="91"/>
                </a:cubicBezTo>
                <a:close/>
                <a:moveTo>
                  <a:pt x="64" y="0"/>
                </a:moveTo>
                <a:cubicBezTo>
                  <a:pt x="29" y="0"/>
                  <a:pt x="0" y="28"/>
                  <a:pt x="0" y="63"/>
                </a:cubicBezTo>
                <a:cubicBezTo>
                  <a:pt x="0" y="98"/>
                  <a:pt x="29" y="127"/>
                  <a:pt x="64" y="127"/>
                </a:cubicBezTo>
                <a:cubicBezTo>
                  <a:pt x="98" y="127"/>
                  <a:pt x="127" y="98"/>
                  <a:pt x="127" y="63"/>
                </a:cubicBezTo>
                <a:cubicBezTo>
                  <a:pt x="127" y="28"/>
                  <a:pt x="98" y="0"/>
                  <a:pt x="6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2" name="Freeform 911">
            <a:extLst>
              <a:ext uri="{FF2B5EF4-FFF2-40B4-BE49-F238E27FC236}">
                <a16:creationId xmlns:a16="http://schemas.microsoft.com/office/drawing/2014/main" id="{0CA16795-D317-5F47-8894-1A6CFA1525B4}"/>
              </a:ext>
            </a:extLst>
          </p:cNvPr>
          <p:cNvSpPr/>
          <p:nvPr/>
        </p:nvSpPr>
        <p:spPr>
          <a:xfrm>
            <a:off x="1218553" y="4632497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7" y="905"/>
                  <a:pt x="627" y="780"/>
                </a:cubicBezTo>
                <a:cubicBezTo>
                  <a:pt x="627" y="655"/>
                  <a:pt x="729" y="553"/>
                  <a:pt x="854" y="553"/>
                </a:cubicBezTo>
                <a:cubicBezTo>
                  <a:pt x="979" y="553"/>
                  <a:pt x="1080" y="655"/>
                  <a:pt x="1080" y="780"/>
                </a:cubicBezTo>
                <a:cubicBezTo>
                  <a:pt x="1080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7" y="1050"/>
                  <a:pt x="796" y="1051"/>
                </a:cubicBezTo>
                <a:cubicBezTo>
                  <a:pt x="790" y="1075"/>
                  <a:pt x="755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9" y="1136"/>
                  <a:pt x="323" y="1125"/>
                  <a:pt x="267" y="1106"/>
                </a:cubicBezTo>
                <a:cubicBezTo>
                  <a:pt x="213" y="1089"/>
                  <a:pt x="179" y="1065"/>
                  <a:pt x="174" y="1040"/>
                </a:cubicBezTo>
                <a:cubicBezTo>
                  <a:pt x="174" y="1036"/>
                  <a:pt x="174" y="1024"/>
                  <a:pt x="173" y="1011"/>
                </a:cubicBezTo>
                <a:cubicBezTo>
                  <a:pt x="169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8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8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79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7" y="56"/>
                  <a:pt x="654" y="133"/>
                  <a:pt x="654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5" y="515"/>
                </a:cubicBezTo>
                <a:cubicBezTo>
                  <a:pt x="919" y="461"/>
                  <a:pt x="935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10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2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2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1" y="1193"/>
                  <a:pt x="498" y="1193"/>
                </a:cubicBezTo>
                <a:cubicBezTo>
                  <a:pt x="578" y="1193"/>
                  <a:pt x="654" y="1184"/>
                  <a:pt x="713" y="1167"/>
                </a:cubicBezTo>
                <a:cubicBezTo>
                  <a:pt x="794" y="1144"/>
                  <a:pt x="840" y="1109"/>
                  <a:pt x="850" y="1063"/>
                </a:cubicBezTo>
                <a:cubicBezTo>
                  <a:pt x="851" y="1060"/>
                  <a:pt x="852" y="1056"/>
                  <a:pt x="852" y="1045"/>
                </a:cubicBezTo>
                <a:cubicBezTo>
                  <a:pt x="853" y="1045"/>
                  <a:pt x="853" y="1046"/>
                  <a:pt x="854" y="1046"/>
                </a:cubicBezTo>
                <a:cubicBezTo>
                  <a:pt x="1000" y="1046"/>
                  <a:pt x="1120" y="926"/>
                  <a:pt x="1120" y="780"/>
                </a:cubicBezTo>
                <a:cubicBezTo>
                  <a:pt x="1120" y="650"/>
                  <a:pt x="1026" y="542"/>
                  <a:pt x="903" y="5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3" name="Freeform 912">
            <a:extLst>
              <a:ext uri="{FF2B5EF4-FFF2-40B4-BE49-F238E27FC236}">
                <a16:creationId xmlns:a16="http://schemas.microsoft.com/office/drawing/2014/main" id="{9AEB1CD7-42C4-4643-A8FE-EC8CF7DC689E}"/>
              </a:ext>
            </a:extLst>
          </p:cNvPr>
          <p:cNvSpPr/>
          <p:nvPr/>
        </p:nvSpPr>
        <p:spPr>
          <a:xfrm>
            <a:off x="1477753" y="4858577"/>
            <a:ext cx="95760" cy="10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305">
                <a:moveTo>
                  <a:pt x="182" y="224"/>
                </a:moveTo>
                <a:cubicBezTo>
                  <a:pt x="171" y="240"/>
                  <a:pt x="148" y="255"/>
                  <a:pt x="134" y="263"/>
                </a:cubicBezTo>
                <a:cubicBezTo>
                  <a:pt x="120" y="255"/>
                  <a:pt x="97" y="240"/>
                  <a:pt x="85" y="224"/>
                </a:cubicBezTo>
                <a:cubicBezTo>
                  <a:pt x="55" y="179"/>
                  <a:pt x="44" y="108"/>
                  <a:pt x="40" y="74"/>
                </a:cubicBezTo>
                <a:cubicBezTo>
                  <a:pt x="86" y="70"/>
                  <a:pt x="118" y="52"/>
                  <a:pt x="134" y="41"/>
                </a:cubicBezTo>
                <a:cubicBezTo>
                  <a:pt x="150" y="52"/>
                  <a:pt x="181" y="69"/>
                  <a:pt x="227" y="74"/>
                </a:cubicBezTo>
                <a:cubicBezTo>
                  <a:pt x="224" y="107"/>
                  <a:pt x="213" y="179"/>
                  <a:pt x="182" y="224"/>
                </a:cubicBezTo>
                <a:close/>
                <a:moveTo>
                  <a:pt x="235" y="35"/>
                </a:moveTo>
                <a:cubicBezTo>
                  <a:pt x="194" y="32"/>
                  <a:pt x="167" y="16"/>
                  <a:pt x="155" y="7"/>
                </a:cubicBezTo>
                <a:cubicBezTo>
                  <a:pt x="142" y="-2"/>
                  <a:pt x="126" y="-2"/>
                  <a:pt x="114" y="7"/>
                </a:cubicBezTo>
                <a:cubicBezTo>
                  <a:pt x="101" y="16"/>
                  <a:pt x="74" y="32"/>
                  <a:pt x="32" y="35"/>
                </a:cubicBezTo>
                <a:cubicBezTo>
                  <a:pt x="23" y="36"/>
                  <a:pt x="14" y="40"/>
                  <a:pt x="8" y="48"/>
                </a:cubicBezTo>
                <a:cubicBezTo>
                  <a:pt x="2" y="55"/>
                  <a:pt x="0" y="64"/>
                  <a:pt x="0" y="73"/>
                </a:cubicBezTo>
                <a:cubicBezTo>
                  <a:pt x="5" y="115"/>
                  <a:pt x="17" y="194"/>
                  <a:pt x="53" y="246"/>
                </a:cubicBezTo>
                <a:cubicBezTo>
                  <a:pt x="75" y="279"/>
                  <a:pt x="124" y="302"/>
                  <a:pt x="126" y="303"/>
                </a:cubicBezTo>
                <a:cubicBezTo>
                  <a:pt x="128" y="304"/>
                  <a:pt x="131" y="305"/>
                  <a:pt x="134" y="305"/>
                </a:cubicBezTo>
                <a:cubicBezTo>
                  <a:pt x="137" y="305"/>
                  <a:pt x="140" y="304"/>
                  <a:pt x="142" y="303"/>
                </a:cubicBezTo>
                <a:cubicBezTo>
                  <a:pt x="144" y="302"/>
                  <a:pt x="192" y="279"/>
                  <a:pt x="215" y="246"/>
                </a:cubicBezTo>
                <a:cubicBezTo>
                  <a:pt x="251" y="194"/>
                  <a:pt x="263" y="115"/>
                  <a:pt x="267" y="73"/>
                </a:cubicBezTo>
                <a:cubicBezTo>
                  <a:pt x="268" y="63"/>
                  <a:pt x="265" y="54"/>
                  <a:pt x="259" y="47"/>
                </a:cubicBezTo>
                <a:cubicBezTo>
                  <a:pt x="253" y="40"/>
                  <a:pt x="245" y="35"/>
                  <a:pt x="235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4" name="Freeform 913">
            <a:extLst>
              <a:ext uri="{FF2B5EF4-FFF2-40B4-BE49-F238E27FC236}">
                <a16:creationId xmlns:a16="http://schemas.microsoft.com/office/drawing/2014/main" id="{F3E438FF-F505-E144-A3C0-17CF8FF28F98}"/>
              </a:ext>
            </a:extLst>
          </p:cNvPr>
          <p:cNvSpPr/>
          <p:nvPr/>
        </p:nvSpPr>
        <p:spPr>
          <a:xfrm>
            <a:off x="503594" y="4632497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86" y="1006"/>
                  <a:pt x="725" y="976"/>
                  <a:pt x="683" y="928"/>
                </a:cubicBezTo>
                <a:lnTo>
                  <a:pt x="747" y="860"/>
                </a:lnTo>
                <a:lnTo>
                  <a:pt x="807" y="939"/>
                </a:lnTo>
                <a:cubicBezTo>
                  <a:pt x="811" y="944"/>
                  <a:pt x="817" y="947"/>
                  <a:pt x="823" y="947"/>
                </a:cubicBezTo>
                <a:lnTo>
                  <a:pt x="824" y="947"/>
                </a:lnTo>
                <a:cubicBezTo>
                  <a:pt x="831" y="947"/>
                  <a:pt x="837" y="943"/>
                  <a:pt x="840" y="937"/>
                </a:cubicBezTo>
                <a:lnTo>
                  <a:pt x="962" y="732"/>
                </a:lnTo>
                <a:lnTo>
                  <a:pt x="965" y="740"/>
                </a:lnTo>
                <a:cubicBezTo>
                  <a:pt x="967" y="748"/>
                  <a:pt x="975" y="754"/>
                  <a:pt x="983" y="754"/>
                </a:cubicBezTo>
                <a:cubicBezTo>
                  <a:pt x="985" y="754"/>
                  <a:pt x="987" y="753"/>
                  <a:pt x="989" y="753"/>
                </a:cubicBezTo>
                <a:cubicBezTo>
                  <a:pt x="1000" y="750"/>
                  <a:pt x="1005" y="739"/>
                  <a:pt x="1002" y="728"/>
                </a:cubicBezTo>
                <a:lnTo>
                  <a:pt x="988" y="682"/>
                </a:lnTo>
                <a:cubicBezTo>
                  <a:pt x="988" y="675"/>
                  <a:pt x="984" y="669"/>
                  <a:pt x="978" y="666"/>
                </a:cubicBezTo>
                <a:cubicBezTo>
                  <a:pt x="975" y="664"/>
                  <a:pt x="972" y="663"/>
                  <a:pt x="968" y="663"/>
                </a:cubicBezTo>
                <a:cubicBezTo>
                  <a:pt x="966" y="663"/>
                  <a:pt x="964" y="663"/>
                  <a:pt x="962" y="664"/>
                </a:cubicBezTo>
                <a:lnTo>
                  <a:pt x="911" y="680"/>
                </a:lnTo>
                <a:cubicBezTo>
                  <a:pt x="901" y="683"/>
                  <a:pt x="895" y="694"/>
                  <a:pt x="898" y="704"/>
                </a:cubicBezTo>
                <a:cubicBezTo>
                  <a:pt x="900" y="713"/>
                  <a:pt x="908" y="718"/>
                  <a:pt x="917" y="718"/>
                </a:cubicBezTo>
                <a:cubicBezTo>
                  <a:pt x="919" y="718"/>
                  <a:pt x="921" y="718"/>
                  <a:pt x="922" y="717"/>
                </a:cubicBezTo>
                <a:lnTo>
                  <a:pt x="925" y="716"/>
                </a:lnTo>
                <a:lnTo>
                  <a:pt x="821" y="892"/>
                </a:lnTo>
                <a:lnTo>
                  <a:pt x="764" y="818"/>
                </a:lnTo>
                <a:cubicBezTo>
                  <a:pt x="761" y="813"/>
                  <a:pt x="756" y="810"/>
                  <a:pt x="750" y="810"/>
                </a:cubicBezTo>
                <a:cubicBezTo>
                  <a:pt x="744" y="810"/>
                  <a:pt x="738" y="812"/>
                  <a:pt x="734" y="816"/>
                </a:cubicBezTo>
                <a:lnTo>
                  <a:pt x="660" y="896"/>
                </a:lnTo>
                <a:cubicBezTo>
                  <a:pt x="639" y="862"/>
                  <a:pt x="628" y="822"/>
                  <a:pt x="628" y="780"/>
                </a:cubicBezTo>
                <a:cubicBezTo>
                  <a:pt x="628" y="655"/>
                  <a:pt x="729" y="553"/>
                  <a:pt x="854" y="553"/>
                </a:cubicBezTo>
                <a:cubicBezTo>
                  <a:pt x="979" y="553"/>
                  <a:pt x="1081" y="655"/>
                  <a:pt x="1081" y="780"/>
                </a:cubicBezTo>
                <a:cubicBezTo>
                  <a:pt x="1081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7" y="1050"/>
                  <a:pt x="797" y="1051"/>
                </a:cubicBezTo>
                <a:cubicBezTo>
                  <a:pt x="791" y="1075"/>
                  <a:pt x="755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9" y="1136"/>
                  <a:pt x="324" y="1125"/>
                  <a:pt x="267" y="1106"/>
                </a:cubicBezTo>
                <a:cubicBezTo>
                  <a:pt x="213" y="1089"/>
                  <a:pt x="180" y="1065"/>
                  <a:pt x="175" y="1040"/>
                </a:cubicBezTo>
                <a:cubicBezTo>
                  <a:pt x="174" y="1036"/>
                  <a:pt x="174" y="1024"/>
                  <a:pt x="173" y="1011"/>
                </a:cubicBezTo>
                <a:cubicBezTo>
                  <a:pt x="170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9" y="487"/>
                  <a:pt x="284" y="487"/>
                </a:cubicBezTo>
                <a:cubicBezTo>
                  <a:pt x="299" y="487"/>
                  <a:pt x="312" y="475"/>
                  <a:pt x="312" y="460"/>
                </a:cubicBezTo>
                <a:lnTo>
                  <a:pt x="312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3" y="487"/>
                </a:cubicBezTo>
                <a:cubicBezTo>
                  <a:pt x="698" y="487"/>
                  <a:pt x="710" y="475"/>
                  <a:pt x="710" y="460"/>
                </a:cubicBezTo>
                <a:lnTo>
                  <a:pt x="710" y="384"/>
                </a:lnTo>
                <a:lnTo>
                  <a:pt x="898" y="384"/>
                </a:lnTo>
                <a:cubicBezTo>
                  <a:pt x="880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8" y="56"/>
                  <a:pt x="655" y="133"/>
                  <a:pt x="655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5" y="515"/>
                </a:cubicBezTo>
                <a:cubicBezTo>
                  <a:pt x="919" y="461"/>
                  <a:pt x="936" y="422"/>
                  <a:pt x="955" y="399"/>
                </a:cubicBezTo>
                <a:cubicBezTo>
                  <a:pt x="965" y="386"/>
                  <a:pt x="968" y="369"/>
                  <a:pt x="961" y="354"/>
                </a:cubicBezTo>
                <a:cubicBezTo>
                  <a:pt x="954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cubicBezTo>
                  <a:pt x="27" y="329"/>
                  <a:pt x="12" y="338"/>
                  <a:pt x="4" y="353"/>
                </a:cubicBezTo>
                <a:cubicBezTo>
                  <a:pt x="-3" y="368"/>
                  <a:pt x="-1" y="386"/>
                  <a:pt x="10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3" y="829"/>
                  <a:pt x="117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3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1" y="1193"/>
                  <a:pt x="498" y="1193"/>
                </a:cubicBezTo>
                <a:cubicBezTo>
                  <a:pt x="578" y="1193"/>
                  <a:pt x="654" y="1184"/>
                  <a:pt x="713" y="1167"/>
                </a:cubicBezTo>
                <a:cubicBezTo>
                  <a:pt x="794" y="1144"/>
                  <a:pt x="840" y="1109"/>
                  <a:pt x="851" y="1063"/>
                </a:cubicBezTo>
                <a:cubicBezTo>
                  <a:pt x="851" y="1060"/>
                  <a:pt x="852" y="1056"/>
                  <a:pt x="852" y="1045"/>
                </a:cubicBezTo>
                <a:cubicBezTo>
                  <a:pt x="853" y="1045"/>
                  <a:pt x="853" y="1046"/>
                  <a:pt x="854" y="1046"/>
                </a:cubicBezTo>
                <a:cubicBezTo>
                  <a:pt x="1001" y="1046"/>
                  <a:pt x="1120" y="926"/>
                  <a:pt x="1120" y="780"/>
                </a:cubicBezTo>
                <a:cubicBezTo>
                  <a:pt x="1120" y="650"/>
                  <a:pt x="1027" y="542"/>
                  <a:pt x="903" y="5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5" name="Freeform 914">
            <a:extLst>
              <a:ext uri="{FF2B5EF4-FFF2-40B4-BE49-F238E27FC236}">
                <a16:creationId xmlns:a16="http://schemas.microsoft.com/office/drawing/2014/main" id="{37DAE804-5343-914E-8CD2-94B169AB0936}"/>
              </a:ext>
            </a:extLst>
          </p:cNvPr>
          <p:cNvSpPr/>
          <p:nvPr/>
        </p:nvSpPr>
        <p:spPr>
          <a:xfrm>
            <a:off x="6940753" y="4632497"/>
            <a:ext cx="40248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9" h="1193">
                <a:moveTo>
                  <a:pt x="854" y="1006"/>
                </a:moveTo>
                <a:cubicBezTo>
                  <a:pt x="729" y="1006"/>
                  <a:pt x="627" y="905"/>
                  <a:pt x="627" y="780"/>
                </a:cubicBezTo>
                <a:cubicBezTo>
                  <a:pt x="627" y="655"/>
                  <a:pt x="729" y="553"/>
                  <a:pt x="854" y="553"/>
                </a:cubicBezTo>
                <a:cubicBezTo>
                  <a:pt x="978" y="553"/>
                  <a:pt x="1080" y="655"/>
                  <a:pt x="1080" y="780"/>
                </a:cubicBezTo>
                <a:cubicBezTo>
                  <a:pt x="1080" y="905"/>
                  <a:pt x="978" y="1006"/>
                  <a:pt x="854" y="1006"/>
                </a:cubicBezTo>
                <a:close/>
                <a:moveTo>
                  <a:pt x="797" y="1040"/>
                </a:moveTo>
                <a:cubicBezTo>
                  <a:pt x="796" y="1047"/>
                  <a:pt x="796" y="1050"/>
                  <a:pt x="796" y="1051"/>
                </a:cubicBezTo>
                <a:cubicBezTo>
                  <a:pt x="790" y="1075"/>
                  <a:pt x="754" y="1098"/>
                  <a:pt x="698" y="1114"/>
                </a:cubicBezTo>
                <a:cubicBezTo>
                  <a:pt x="638" y="1131"/>
                  <a:pt x="560" y="1139"/>
                  <a:pt x="479" y="1138"/>
                </a:cubicBezTo>
                <a:cubicBezTo>
                  <a:pt x="398" y="1136"/>
                  <a:pt x="323" y="1125"/>
                  <a:pt x="267" y="1106"/>
                </a:cubicBezTo>
                <a:cubicBezTo>
                  <a:pt x="213" y="1089"/>
                  <a:pt x="179" y="1065"/>
                  <a:pt x="174" y="1040"/>
                </a:cubicBezTo>
                <a:cubicBezTo>
                  <a:pt x="174" y="1036"/>
                  <a:pt x="173" y="1024"/>
                  <a:pt x="173" y="1011"/>
                </a:cubicBezTo>
                <a:cubicBezTo>
                  <a:pt x="169" y="889"/>
                  <a:pt x="158" y="530"/>
                  <a:pt x="66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8" y="487"/>
                  <a:pt x="283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4" y="384"/>
                </a:lnTo>
                <a:lnTo>
                  <a:pt x="654" y="460"/>
                </a:lnTo>
                <a:cubicBezTo>
                  <a:pt x="654" y="475"/>
                  <a:pt x="667" y="487"/>
                  <a:pt x="682" y="487"/>
                </a:cubicBezTo>
                <a:cubicBezTo>
                  <a:pt x="697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79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5" y="515"/>
                  <a:pt x="588" y="634"/>
                  <a:pt x="588" y="780"/>
                </a:cubicBezTo>
                <a:cubicBezTo>
                  <a:pt x="588" y="907"/>
                  <a:pt x="677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7" y="56"/>
                  <a:pt x="654" y="133"/>
                  <a:pt x="654" y="227"/>
                </a:cubicBezTo>
                <a:lnTo>
                  <a:pt x="654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3" y="517"/>
                  <a:pt x="904" y="516"/>
                  <a:pt x="904" y="515"/>
                </a:cubicBezTo>
                <a:cubicBezTo>
                  <a:pt x="918" y="461"/>
                  <a:pt x="935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09" y="227"/>
                </a:lnTo>
                <a:cubicBezTo>
                  <a:pt x="709" y="102"/>
                  <a:pt x="608" y="0"/>
                  <a:pt x="483" y="0"/>
                </a:cubicBezTo>
                <a:cubicBezTo>
                  <a:pt x="357" y="0"/>
                  <a:pt x="256" y="102"/>
                  <a:pt x="256" y="227"/>
                </a:cubicBezTo>
                <a:lnTo>
                  <a:pt x="256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9" y="399"/>
                </a:cubicBezTo>
                <a:cubicBezTo>
                  <a:pt x="58" y="458"/>
                  <a:pt x="84" y="597"/>
                  <a:pt x="96" y="702"/>
                </a:cubicBezTo>
                <a:cubicBezTo>
                  <a:pt x="112" y="829"/>
                  <a:pt x="116" y="953"/>
                  <a:pt x="118" y="1013"/>
                </a:cubicBezTo>
                <a:cubicBezTo>
                  <a:pt x="119" y="1041"/>
                  <a:pt x="119" y="1045"/>
                  <a:pt x="119" y="1050"/>
                </a:cubicBezTo>
                <a:cubicBezTo>
                  <a:pt x="128" y="1097"/>
                  <a:pt x="172" y="1133"/>
                  <a:pt x="249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4" y="1193"/>
                  <a:pt x="491" y="1193"/>
                  <a:pt x="498" y="1193"/>
                </a:cubicBezTo>
                <a:cubicBezTo>
                  <a:pt x="577" y="1193"/>
                  <a:pt x="653" y="1184"/>
                  <a:pt x="713" y="1167"/>
                </a:cubicBezTo>
                <a:cubicBezTo>
                  <a:pt x="793" y="1144"/>
                  <a:pt x="839" y="1109"/>
                  <a:pt x="850" y="1063"/>
                </a:cubicBezTo>
                <a:cubicBezTo>
                  <a:pt x="851" y="1060"/>
                  <a:pt x="851" y="1056"/>
                  <a:pt x="852" y="1045"/>
                </a:cubicBezTo>
                <a:cubicBezTo>
                  <a:pt x="852" y="1045"/>
                  <a:pt x="853" y="1046"/>
                  <a:pt x="854" y="1046"/>
                </a:cubicBezTo>
                <a:cubicBezTo>
                  <a:pt x="1000" y="1046"/>
                  <a:pt x="1119" y="926"/>
                  <a:pt x="1119" y="780"/>
                </a:cubicBezTo>
                <a:cubicBezTo>
                  <a:pt x="1119" y="650"/>
                  <a:pt x="1026" y="542"/>
                  <a:pt x="903" y="5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6" name="Freeform 915">
            <a:extLst>
              <a:ext uri="{FF2B5EF4-FFF2-40B4-BE49-F238E27FC236}">
                <a16:creationId xmlns:a16="http://schemas.microsoft.com/office/drawing/2014/main" id="{AE7EB6E6-19EA-B546-B9E2-00248C6E87AD}"/>
              </a:ext>
            </a:extLst>
          </p:cNvPr>
          <p:cNvSpPr/>
          <p:nvPr/>
        </p:nvSpPr>
        <p:spPr>
          <a:xfrm>
            <a:off x="7198873" y="4843457"/>
            <a:ext cx="97920" cy="126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3">
                <a:moveTo>
                  <a:pt x="234" y="313"/>
                </a:moveTo>
                <a:lnTo>
                  <a:pt x="39" y="313"/>
                </a:lnTo>
                <a:lnTo>
                  <a:pt x="39" y="196"/>
                </a:lnTo>
                <a:lnTo>
                  <a:pt x="42" y="196"/>
                </a:lnTo>
                <a:lnTo>
                  <a:pt x="234" y="196"/>
                </a:lnTo>
                <a:close/>
                <a:moveTo>
                  <a:pt x="238" y="157"/>
                </a:moveTo>
                <a:lnTo>
                  <a:pt x="61" y="157"/>
                </a:lnTo>
                <a:lnTo>
                  <a:pt x="61" y="115"/>
                </a:lnTo>
                <a:cubicBezTo>
                  <a:pt x="61" y="74"/>
                  <a:pt x="95" y="40"/>
                  <a:pt x="136" y="40"/>
                </a:cubicBezTo>
                <a:cubicBezTo>
                  <a:pt x="178" y="40"/>
                  <a:pt x="212" y="74"/>
                  <a:pt x="212" y="115"/>
                </a:cubicBezTo>
                <a:cubicBezTo>
                  <a:pt x="212" y="126"/>
                  <a:pt x="220" y="135"/>
                  <a:pt x="231" y="135"/>
                </a:cubicBezTo>
                <a:cubicBezTo>
                  <a:pt x="242" y="135"/>
                  <a:pt x="251" y="126"/>
                  <a:pt x="251" y="115"/>
                </a:cubicBezTo>
                <a:cubicBezTo>
                  <a:pt x="251" y="52"/>
                  <a:pt x="199" y="0"/>
                  <a:pt x="136" y="0"/>
                </a:cubicBezTo>
                <a:cubicBezTo>
                  <a:pt x="73" y="0"/>
                  <a:pt x="22" y="52"/>
                  <a:pt x="22" y="115"/>
                </a:cubicBezTo>
                <a:lnTo>
                  <a:pt x="22" y="160"/>
                </a:lnTo>
                <a:cubicBezTo>
                  <a:pt x="9" y="165"/>
                  <a:pt x="0" y="178"/>
                  <a:pt x="0" y="192"/>
                </a:cubicBezTo>
                <a:lnTo>
                  <a:pt x="0" y="317"/>
                </a:lnTo>
                <a:cubicBezTo>
                  <a:pt x="0" y="337"/>
                  <a:pt x="16" y="353"/>
                  <a:pt x="35" y="353"/>
                </a:cubicBezTo>
                <a:lnTo>
                  <a:pt x="238" y="353"/>
                </a:lnTo>
                <a:cubicBezTo>
                  <a:pt x="257" y="353"/>
                  <a:pt x="273" y="337"/>
                  <a:pt x="273" y="317"/>
                </a:cubicBezTo>
                <a:lnTo>
                  <a:pt x="273" y="192"/>
                </a:lnTo>
                <a:cubicBezTo>
                  <a:pt x="273" y="173"/>
                  <a:pt x="257" y="157"/>
                  <a:pt x="238" y="1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7" name="Freeform 916">
            <a:extLst>
              <a:ext uri="{FF2B5EF4-FFF2-40B4-BE49-F238E27FC236}">
                <a16:creationId xmlns:a16="http://schemas.microsoft.com/office/drawing/2014/main" id="{6F7350CE-9A2A-C941-B6C3-4664A6DD64DD}"/>
              </a:ext>
            </a:extLst>
          </p:cNvPr>
          <p:cNvSpPr/>
          <p:nvPr/>
        </p:nvSpPr>
        <p:spPr>
          <a:xfrm>
            <a:off x="6225433" y="4632497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8" y="905"/>
                  <a:pt x="628" y="780"/>
                </a:cubicBezTo>
                <a:cubicBezTo>
                  <a:pt x="628" y="655"/>
                  <a:pt x="729" y="553"/>
                  <a:pt x="854" y="553"/>
                </a:cubicBezTo>
                <a:cubicBezTo>
                  <a:pt x="979" y="553"/>
                  <a:pt x="1080" y="655"/>
                  <a:pt x="1080" y="780"/>
                </a:cubicBezTo>
                <a:cubicBezTo>
                  <a:pt x="1080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7" y="1050"/>
                  <a:pt x="797" y="1051"/>
                </a:cubicBezTo>
                <a:cubicBezTo>
                  <a:pt x="790" y="1075"/>
                  <a:pt x="755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9" y="1136"/>
                  <a:pt x="323" y="1125"/>
                  <a:pt x="267" y="1106"/>
                </a:cubicBezTo>
                <a:cubicBezTo>
                  <a:pt x="213" y="1089"/>
                  <a:pt x="180" y="1065"/>
                  <a:pt x="174" y="1040"/>
                </a:cubicBezTo>
                <a:cubicBezTo>
                  <a:pt x="174" y="1036"/>
                  <a:pt x="174" y="1024"/>
                  <a:pt x="173" y="1011"/>
                </a:cubicBezTo>
                <a:cubicBezTo>
                  <a:pt x="170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9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8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80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8" y="56"/>
                  <a:pt x="655" y="133"/>
                  <a:pt x="655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5" y="515"/>
                </a:cubicBezTo>
                <a:cubicBezTo>
                  <a:pt x="919" y="461"/>
                  <a:pt x="936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10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3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3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1" y="1193"/>
                  <a:pt x="498" y="1193"/>
                </a:cubicBezTo>
                <a:cubicBezTo>
                  <a:pt x="578" y="1193"/>
                  <a:pt x="654" y="1184"/>
                  <a:pt x="713" y="1167"/>
                </a:cubicBezTo>
                <a:cubicBezTo>
                  <a:pt x="794" y="1144"/>
                  <a:pt x="840" y="1109"/>
                  <a:pt x="850" y="1063"/>
                </a:cubicBezTo>
                <a:cubicBezTo>
                  <a:pt x="851" y="1060"/>
                  <a:pt x="852" y="1056"/>
                  <a:pt x="852" y="1045"/>
                </a:cubicBezTo>
                <a:cubicBezTo>
                  <a:pt x="853" y="1045"/>
                  <a:pt x="853" y="1046"/>
                  <a:pt x="854" y="1046"/>
                </a:cubicBezTo>
                <a:cubicBezTo>
                  <a:pt x="1001" y="1046"/>
                  <a:pt x="1120" y="926"/>
                  <a:pt x="1120" y="780"/>
                </a:cubicBezTo>
                <a:cubicBezTo>
                  <a:pt x="1120" y="650"/>
                  <a:pt x="1026" y="542"/>
                  <a:pt x="903" y="5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8" name="Freeform 917">
            <a:extLst>
              <a:ext uri="{FF2B5EF4-FFF2-40B4-BE49-F238E27FC236}">
                <a16:creationId xmlns:a16="http://schemas.microsoft.com/office/drawing/2014/main" id="{122284D3-8513-5841-BE53-EF007D1C8551}"/>
              </a:ext>
            </a:extLst>
          </p:cNvPr>
          <p:cNvSpPr/>
          <p:nvPr/>
        </p:nvSpPr>
        <p:spPr>
          <a:xfrm>
            <a:off x="6483553" y="4843457"/>
            <a:ext cx="98280" cy="126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4" h="353"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2" y="196"/>
                </a:lnTo>
                <a:lnTo>
                  <a:pt x="234" y="196"/>
                </a:lnTo>
                <a:close/>
                <a:moveTo>
                  <a:pt x="137" y="40"/>
                </a:moveTo>
                <a:cubicBezTo>
                  <a:pt x="178" y="40"/>
                  <a:pt x="212" y="74"/>
                  <a:pt x="212" y="115"/>
                </a:cubicBezTo>
                <a:lnTo>
                  <a:pt x="212" y="157"/>
                </a:lnTo>
                <a:lnTo>
                  <a:pt x="62" y="157"/>
                </a:lnTo>
                <a:lnTo>
                  <a:pt x="61" y="115"/>
                </a:lnTo>
                <a:cubicBezTo>
                  <a:pt x="61" y="74"/>
                  <a:pt x="95" y="40"/>
                  <a:pt x="137" y="40"/>
                </a:cubicBezTo>
                <a:close/>
                <a:moveTo>
                  <a:pt x="252" y="160"/>
                </a:moveTo>
                <a:lnTo>
                  <a:pt x="251" y="115"/>
                </a:lnTo>
                <a:cubicBezTo>
                  <a:pt x="251" y="52"/>
                  <a:pt x="200" y="0"/>
                  <a:pt x="137" y="0"/>
                </a:cubicBezTo>
                <a:cubicBezTo>
                  <a:pt x="73" y="0"/>
                  <a:pt x="22" y="52"/>
                  <a:pt x="22" y="115"/>
                </a:cubicBezTo>
                <a:lnTo>
                  <a:pt x="22" y="160"/>
                </a:lnTo>
                <a:cubicBezTo>
                  <a:pt x="9" y="165"/>
                  <a:pt x="0" y="178"/>
                  <a:pt x="0" y="192"/>
                </a:cubicBezTo>
                <a:lnTo>
                  <a:pt x="0" y="317"/>
                </a:lnTo>
                <a:cubicBezTo>
                  <a:pt x="0" y="337"/>
                  <a:pt x="16" y="353"/>
                  <a:pt x="36" y="353"/>
                </a:cubicBezTo>
                <a:lnTo>
                  <a:pt x="238" y="353"/>
                </a:lnTo>
                <a:cubicBezTo>
                  <a:pt x="258" y="353"/>
                  <a:pt x="274" y="337"/>
                  <a:pt x="274" y="317"/>
                </a:cubicBezTo>
                <a:lnTo>
                  <a:pt x="274" y="192"/>
                </a:lnTo>
                <a:cubicBezTo>
                  <a:pt x="274" y="178"/>
                  <a:pt x="265" y="165"/>
                  <a:pt x="252" y="1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9" name="Freeform 918">
            <a:extLst>
              <a:ext uri="{FF2B5EF4-FFF2-40B4-BE49-F238E27FC236}">
                <a16:creationId xmlns:a16="http://schemas.microsoft.com/office/drawing/2014/main" id="{19C3E2EA-CFD1-4347-BD96-1EC29F6C27D4}"/>
              </a:ext>
            </a:extLst>
          </p:cNvPr>
          <p:cNvSpPr/>
          <p:nvPr/>
        </p:nvSpPr>
        <p:spPr>
          <a:xfrm>
            <a:off x="6899353" y="2492657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8" y="468"/>
                </a:moveTo>
                <a:cubicBezTo>
                  <a:pt x="1155" y="469"/>
                  <a:pt x="1153" y="470"/>
                  <a:pt x="1150" y="472"/>
                </a:cubicBezTo>
                <a:cubicBezTo>
                  <a:pt x="1121" y="485"/>
                  <a:pt x="1089" y="493"/>
                  <a:pt x="1056" y="493"/>
                </a:cubicBezTo>
                <a:cubicBezTo>
                  <a:pt x="931" y="493"/>
                  <a:pt x="829" y="391"/>
                  <a:pt x="829" y="266"/>
                </a:cubicBezTo>
                <a:cubicBezTo>
                  <a:pt x="829" y="141"/>
                  <a:pt x="931" y="40"/>
                  <a:pt x="1056" y="40"/>
                </a:cubicBezTo>
                <a:cubicBezTo>
                  <a:pt x="1181" y="40"/>
                  <a:pt x="1282" y="141"/>
                  <a:pt x="1282" y="266"/>
                </a:cubicBezTo>
                <a:cubicBezTo>
                  <a:pt x="1282" y="354"/>
                  <a:pt x="1232" y="430"/>
                  <a:pt x="1158" y="468"/>
                </a:cubicBezTo>
                <a:close/>
                <a:moveTo>
                  <a:pt x="1138" y="958"/>
                </a:moveTo>
                <a:cubicBezTo>
                  <a:pt x="1138" y="973"/>
                  <a:pt x="1126" y="986"/>
                  <a:pt x="1111" y="986"/>
                </a:cubicBezTo>
                <a:lnTo>
                  <a:pt x="84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7" y="473"/>
                  <a:pt x="881" y="472"/>
                  <a:pt x="885" y="470"/>
                </a:cubicBezTo>
                <a:cubicBezTo>
                  <a:pt x="931" y="509"/>
                  <a:pt x="991" y="532"/>
                  <a:pt x="1056" y="532"/>
                </a:cubicBezTo>
                <a:cubicBezTo>
                  <a:pt x="1085" y="532"/>
                  <a:pt x="1112" y="527"/>
                  <a:pt x="1138" y="519"/>
                </a:cubicBezTo>
                <a:close/>
                <a:moveTo>
                  <a:pt x="84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0" y="273"/>
                  <a:pt x="790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4" y="191"/>
                </a:cubicBez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6" y="0"/>
                  <a:pt x="869" y="55"/>
                  <a:pt x="824" y="137"/>
                </a:cubicBezTo>
                <a:cubicBezTo>
                  <a:pt x="823" y="136"/>
                  <a:pt x="821" y="136"/>
                  <a:pt x="820" y="136"/>
                </a:cubicBezTo>
                <a:lnTo>
                  <a:pt x="84" y="136"/>
                </a:lnTo>
                <a:cubicBezTo>
                  <a:pt x="38" y="136"/>
                  <a:pt x="1" y="173"/>
                  <a:pt x="1" y="219"/>
                </a:cubicBezTo>
                <a:lnTo>
                  <a:pt x="1" y="295"/>
                </a:lnTo>
                <a:cubicBezTo>
                  <a:pt x="0" y="298"/>
                  <a:pt x="0" y="301"/>
                  <a:pt x="0" y="304"/>
                </a:cubicBezTo>
                <a:cubicBezTo>
                  <a:pt x="0" y="307"/>
                  <a:pt x="0" y="310"/>
                  <a:pt x="1" y="312"/>
                </a:cubicBezTo>
                <a:lnTo>
                  <a:pt x="1" y="437"/>
                </a:lnTo>
                <a:cubicBezTo>
                  <a:pt x="0" y="439"/>
                  <a:pt x="0" y="442"/>
                  <a:pt x="0" y="445"/>
                </a:cubicBezTo>
                <a:cubicBezTo>
                  <a:pt x="0" y="448"/>
                  <a:pt x="0" y="451"/>
                  <a:pt x="1" y="454"/>
                </a:cubicBezTo>
                <a:lnTo>
                  <a:pt x="1" y="958"/>
                </a:lnTo>
                <a:cubicBezTo>
                  <a:pt x="1" y="1004"/>
                  <a:pt x="38" y="1041"/>
                  <a:pt x="84" y="1041"/>
                </a:cubicBezTo>
                <a:lnTo>
                  <a:pt x="1111" y="1041"/>
                </a:lnTo>
                <a:cubicBezTo>
                  <a:pt x="1156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0" y="447"/>
                  <a:pt x="1322" y="362"/>
                  <a:pt x="1322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0" name="Freeform 919">
            <a:extLst>
              <a:ext uri="{FF2B5EF4-FFF2-40B4-BE49-F238E27FC236}">
                <a16:creationId xmlns:a16="http://schemas.microsoft.com/office/drawing/2014/main" id="{6CA6AA69-59BE-5249-B5A5-D434E686058A}"/>
              </a:ext>
            </a:extLst>
          </p:cNvPr>
          <p:cNvSpPr/>
          <p:nvPr/>
        </p:nvSpPr>
        <p:spPr>
          <a:xfrm>
            <a:off x="7230193" y="2518937"/>
            <a:ext cx="9828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4" h="352">
                <a:moveTo>
                  <a:pt x="238" y="157"/>
                </a:moveTo>
                <a:lnTo>
                  <a:pt x="62" y="157"/>
                </a:lnTo>
                <a:lnTo>
                  <a:pt x="61" y="115"/>
                </a:lnTo>
                <a:cubicBezTo>
                  <a:pt x="61" y="73"/>
                  <a:pt x="95" y="40"/>
                  <a:pt x="137" y="40"/>
                </a:cubicBezTo>
                <a:cubicBezTo>
                  <a:pt x="178" y="40"/>
                  <a:pt x="212" y="73"/>
                  <a:pt x="212" y="115"/>
                </a:cubicBezTo>
                <a:cubicBezTo>
                  <a:pt x="212" y="126"/>
                  <a:pt x="221" y="135"/>
                  <a:pt x="232" y="135"/>
                </a:cubicBezTo>
                <a:cubicBezTo>
                  <a:pt x="243" y="135"/>
                  <a:pt x="251" y="126"/>
                  <a:pt x="251" y="115"/>
                </a:cubicBezTo>
                <a:cubicBezTo>
                  <a:pt x="251" y="52"/>
                  <a:pt x="200" y="0"/>
                  <a:pt x="137" y="0"/>
                </a:cubicBezTo>
                <a:cubicBezTo>
                  <a:pt x="73" y="0"/>
                  <a:pt x="22" y="52"/>
                  <a:pt x="22" y="115"/>
                </a:cubicBezTo>
                <a:lnTo>
                  <a:pt x="22" y="159"/>
                </a:lnTo>
                <a:cubicBezTo>
                  <a:pt x="9" y="165"/>
                  <a:pt x="0" y="177"/>
                  <a:pt x="0" y="192"/>
                </a:cubicBezTo>
                <a:lnTo>
                  <a:pt x="0" y="317"/>
                </a:lnTo>
                <a:cubicBezTo>
                  <a:pt x="0" y="337"/>
                  <a:pt x="16" y="352"/>
                  <a:pt x="36" y="352"/>
                </a:cubicBezTo>
                <a:lnTo>
                  <a:pt x="238" y="352"/>
                </a:lnTo>
                <a:cubicBezTo>
                  <a:pt x="258" y="352"/>
                  <a:pt x="274" y="337"/>
                  <a:pt x="274" y="317"/>
                </a:cubicBezTo>
                <a:lnTo>
                  <a:pt x="274" y="192"/>
                </a:lnTo>
                <a:cubicBezTo>
                  <a:pt x="274" y="173"/>
                  <a:pt x="258" y="157"/>
                  <a:pt x="238" y="1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1" name="Freeform 920">
            <a:extLst>
              <a:ext uri="{FF2B5EF4-FFF2-40B4-BE49-F238E27FC236}">
                <a16:creationId xmlns:a16="http://schemas.microsoft.com/office/drawing/2014/main" id="{FBAA5D6E-6F3E-AA44-BBA8-41EBA14DB01D}"/>
              </a:ext>
            </a:extLst>
          </p:cNvPr>
          <p:cNvSpPr/>
          <p:nvPr/>
        </p:nvSpPr>
        <p:spPr>
          <a:xfrm>
            <a:off x="7180873" y="2746097"/>
            <a:ext cx="96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95">
                <a:moveTo>
                  <a:pt x="240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2" y="195"/>
                  <a:pt x="28" y="195"/>
                </a:cubicBezTo>
                <a:lnTo>
                  <a:pt x="240" y="195"/>
                </a:lnTo>
                <a:cubicBezTo>
                  <a:pt x="255" y="195"/>
                  <a:pt x="268" y="183"/>
                  <a:pt x="268" y="168"/>
                </a:cubicBezTo>
                <a:lnTo>
                  <a:pt x="268" y="27"/>
                </a:lnTo>
                <a:cubicBezTo>
                  <a:pt x="268" y="12"/>
                  <a:pt x="255" y="0"/>
                  <a:pt x="24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2" name="Freeform 921">
            <a:extLst>
              <a:ext uri="{FF2B5EF4-FFF2-40B4-BE49-F238E27FC236}">
                <a16:creationId xmlns:a16="http://schemas.microsoft.com/office/drawing/2014/main" id="{C9E3E9E7-C93E-1449-8FD7-0CAAC3F66A6E}"/>
              </a:ext>
            </a:extLst>
          </p:cNvPr>
          <p:cNvSpPr/>
          <p:nvPr/>
        </p:nvSpPr>
        <p:spPr>
          <a:xfrm>
            <a:off x="6951553" y="2746097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8" y="55"/>
                </a:moveTo>
                <a:lnTo>
                  <a:pt x="171" y="55"/>
                </a:lnTo>
                <a:cubicBezTo>
                  <a:pt x="187" y="55"/>
                  <a:pt x="199" y="43"/>
                  <a:pt x="199" y="27"/>
                </a:cubicBezTo>
                <a:cubicBezTo>
                  <a:pt x="199" y="12"/>
                  <a:pt x="187" y="0"/>
                  <a:pt x="171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3" name="Freeform 922">
            <a:extLst>
              <a:ext uri="{FF2B5EF4-FFF2-40B4-BE49-F238E27FC236}">
                <a16:creationId xmlns:a16="http://schemas.microsoft.com/office/drawing/2014/main" id="{D52BA9FF-75F6-8F48-85AB-522BF1D797D1}"/>
              </a:ext>
            </a:extLst>
          </p:cNvPr>
          <p:cNvSpPr/>
          <p:nvPr/>
        </p:nvSpPr>
        <p:spPr>
          <a:xfrm>
            <a:off x="6951553" y="2796497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3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313" y="55"/>
                </a:lnTo>
                <a:cubicBezTo>
                  <a:pt x="328" y="55"/>
                  <a:pt x="340" y="43"/>
                  <a:pt x="340" y="28"/>
                </a:cubicBezTo>
                <a:cubicBezTo>
                  <a:pt x="340" y="13"/>
                  <a:pt x="328" y="0"/>
                  <a:pt x="31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4" name="Freeform 923">
            <a:extLst>
              <a:ext uri="{FF2B5EF4-FFF2-40B4-BE49-F238E27FC236}">
                <a16:creationId xmlns:a16="http://schemas.microsoft.com/office/drawing/2014/main" id="{4F643BF2-B38F-B742-96AD-7A6A58BC42DE}"/>
              </a:ext>
            </a:extLst>
          </p:cNvPr>
          <p:cNvSpPr/>
          <p:nvPr/>
        </p:nvSpPr>
        <p:spPr>
          <a:xfrm>
            <a:off x="6184033" y="2492657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9" y="468"/>
                </a:moveTo>
                <a:cubicBezTo>
                  <a:pt x="1156" y="469"/>
                  <a:pt x="1153" y="470"/>
                  <a:pt x="1150" y="472"/>
                </a:cubicBezTo>
                <a:cubicBezTo>
                  <a:pt x="1122" y="485"/>
                  <a:pt x="1090" y="493"/>
                  <a:pt x="1056" y="493"/>
                </a:cubicBezTo>
                <a:cubicBezTo>
                  <a:pt x="932" y="493"/>
                  <a:pt x="830" y="391"/>
                  <a:pt x="830" y="266"/>
                </a:cubicBezTo>
                <a:cubicBezTo>
                  <a:pt x="830" y="141"/>
                  <a:pt x="932" y="40"/>
                  <a:pt x="1056" y="40"/>
                </a:cubicBezTo>
                <a:cubicBezTo>
                  <a:pt x="1181" y="40"/>
                  <a:pt x="1283" y="141"/>
                  <a:pt x="1283" y="266"/>
                </a:cubicBezTo>
                <a:cubicBezTo>
                  <a:pt x="1283" y="354"/>
                  <a:pt x="1232" y="430"/>
                  <a:pt x="1159" y="468"/>
                </a:cubicBezTo>
                <a:close/>
                <a:moveTo>
                  <a:pt x="1139" y="958"/>
                </a:moveTo>
                <a:cubicBezTo>
                  <a:pt x="1139" y="973"/>
                  <a:pt x="1127" y="986"/>
                  <a:pt x="1111" y="986"/>
                </a:cubicBezTo>
                <a:lnTo>
                  <a:pt x="85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8" y="473"/>
                  <a:pt x="882" y="472"/>
                  <a:pt x="886" y="470"/>
                </a:cubicBezTo>
                <a:cubicBezTo>
                  <a:pt x="932" y="509"/>
                  <a:pt x="991" y="532"/>
                  <a:pt x="1056" y="532"/>
                </a:cubicBezTo>
                <a:cubicBezTo>
                  <a:pt x="1085" y="532"/>
                  <a:pt x="1113" y="527"/>
                  <a:pt x="1139" y="519"/>
                </a:cubicBezTo>
                <a:close/>
                <a:moveTo>
                  <a:pt x="85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1" y="273"/>
                  <a:pt x="791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5" y="191"/>
                </a:cubicBez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7" y="0"/>
                  <a:pt x="870" y="55"/>
                  <a:pt x="824" y="137"/>
                </a:cubicBezTo>
                <a:cubicBezTo>
                  <a:pt x="823" y="136"/>
                  <a:pt x="822" y="136"/>
                  <a:pt x="821" y="136"/>
                </a:cubicBezTo>
                <a:lnTo>
                  <a:pt x="85" y="136"/>
                </a:lnTo>
                <a:cubicBezTo>
                  <a:pt x="39" y="136"/>
                  <a:pt x="2" y="173"/>
                  <a:pt x="2" y="219"/>
                </a:cubicBezTo>
                <a:lnTo>
                  <a:pt x="2" y="295"/>
                </a:lnTo>
                <a:cubicBezTo>
                  <a:pt x="1" y="298"/>
                  <a:pt x="0" y="301"/>
                  <a:pt x="0" y="304"/>
                </a:cubicBezTo>
                <a:cubicBezTo>
                  <a:pt x="0" y="307"/>
                  <a:pt x="1" y="310"/>
                  <a:pt x="2" y="312"/>
                </a:cubicBezTo>
                <a:lnTo>
                  <a:pt x="2" y="437"/>
                </a:lnTo>
                <a:cubicBezTo>
                  <a:pt x="1" y="439"/>
                  <a:pt x="0" y="442"/>
                  <a:pt x="0" y="445"/>
                </a:cubicBezTo>
                <a:cubicBezTo>
                  <a:pt x="0" y="448"/>
                  <a:pt x="1" y="451"/>
                  <a:pt x="2" y="454"/>
                </a:cubicBezTo>
                <a:lnTo>
                  <a:pt x="2" y="958"/>
                </a:lnTo>
                <a:cubicBezTo>
                  <a:pt x="2" y="1004"/>
                  <a:pt x="39" y="1041"/>
                  <a:pt x="85" y="1041"/>
                </a:cubicBezTo>
                <a:lnTo>
                  <a:pt x="1111" y="1041"/>
                </a:lnTo>
                <a:cubicBezTo>
                  <a:pt x="1157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1" y="447"/>
                  <a:pt x="1322" y="362"/>
                  <a:pt x="1322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5" name="Freeform 924">
            <a:extLst>
              <a:ext uri="{FF2B5EF4-FFF2-40B4-BE49-F238E27FC236}">
                <a16:creationId xmlns:a16="http://schemas.microsoft.com/office/drawing/2014/main" id="{977245D5-6A06-6247-9CF0-C19BD7A345BD}"/>
              </a:ext>
            </a:extLst>
          </p:cNvPr>
          <p:cNvSpPr/>
          <p:nvPr/>
        </p:nvSpPr>
        <p:spPr>
          <a:xfrm>
            <a:off x="6515233" y="2518937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136" y="40"/>
                </a:moveTo>
                <a:cubicBezTo>
                  <a:pt x="178" y="40"/>
                  <a:pt x="211" y="73"/>
                  <a:pt x="211" y="115"/>
                </a:cubicBezTo>
                <a:lnTo>
                  <a:pt x="211" y="157"/>
                </a:lnTo>
                <a:lnTo>
                  <a:pt x="61" y="157"/>
                </a:lnTo>
                <a:lnTo>
                  <a:pt x="61" y="115"/>
                </a:lnTo>
                <a:cubicBezTo>
                  <a:pt x="61" y="73"/>
                  <a:pt x="95" y="40"/>
                  <a:pt x="136" y="40"/>
                </a:cubicBezTo>
                <a:close/>
                <a:moveTo>
                  <a:pt x="251" y="159"/>
                </a:moveTo>
                <a:lnTo>
                  <a:pt x="251" y="115"/>
                </a:lnTo>
                <a:cubicBezTo>
                  <a:pt x="251" y="52"/>
                  <a:pt x="199" y="0"/>
                  <a:pt x="136" y="0"/>
                </a:cubicBezTo>
                <a:cubicBezTo>
                  <a:pt x="73" y="0"/>
                  <a:pt x="21" y="52"/>
                  <a:pt x="21" y="115"/>
                </a:cubicBezTo>
                <a:lnTo>
                  <a:pt x="22" y="159"/>
                </a:lnTo>
                <a:cubicBezTo>
                  <a:pt x="9" y="165"/>
                  <a:pt x="0" y="177"/>
                  <a:pt x="0" y="192"/>
                </a:cubicBezTo>
                <a:lnTo>
                  <a:pt x="0" y="317"/>
                </a:lnTo>
                <a:cubicBezTo>
                  <a:pt x="0" y="337"/>
                  <a:pt x="16" y="352"/>
                  <a:pt x="35" y="352"/>
                </a:cubicBezTo>
                <a:lnTo>
                  <a:pt x="237" y="352"/>
                </a:lnTo>
                <a:cubicBezTo>
                  <a:pt x="257" y="352"/>
                  <a:pt x="273" y="337"/>
                  <a:pt x="273" y="317"/>
                </a:cubicBezTo>
                <a:lnTo>
                  <a:pt x="273" y="192"/>
                </a:lnTo>
                <a:cubicBezTo>
                  <a:pt x="273" y="177"/>
                  <a:pt x="264" y="165"/>
                  <a:pt x="251" y="1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6" name="Freeform 925">
            <a:extLst>
              <a:ext uri="{FF2B5EF4-FFF2-40B4-BE49-F238E27FC236}">
                <a16:creationId xmlns:a16="http://schemas.microsoft.com/office/drawing/2014/main" id="{2440E470-842D-4E46-8098-C5B8C53D4504}"/>
              </a:ext>
            </a:extLst>
          </p:cNvPr>
          <p:cNvSpPr/>
          <p:nvPr/>
        </p:nvSpPr>
        <p:spPr>
          <a:xfrm>
            <a:off x="6465913" y="2746097"/>
            <a:ext cx="9576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195">
                <a:moveTo>
                  <a:pt x="239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2" y="195"/>
                  <a:pt x="27" y="195"/>
                </a:cubicBezTo>
                <a:lnTo>
                  <a:pt x="239" y="195"/>
                </a:lnTo>
                <a:cubicBezTo>
                  <a:pt x="255" y="195"/>
                  <a:pt x="267" y="183"/>
                  <a:pt x="267" y="168"/>
                </a:cubicBezTo>
                <a:lnTo>
                  <a:pt x="267" y="27"/>
                </a:lnTo>
                <a:cubicBezTo>
                  <a:pt x="267" y="12"/>
                  <a:pt x="255" y="0"/>
                  <a:pt x="23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7" name="Freeform 926">
            <a:extLst>
              <a:ext uri="{FF2B5EF4-FFF2-40B4-BE49-F238E27FC236}">
                <a16:creationId xmlns:a16="http://schemas.microsoft.com/office/drawing/2014/main" id="{061604D8-F49E-6F42-B5C9-1C533C676BE8}"/>
              </a:ext>
            </a:extLst>
          </p:cNvPr>
          <p:cNvSpPr/>
          <p:nvPr/>
        </p:nvSpPr>
        <p:spPr>
          <a:xfrm>
            <a:off x="6236594" y="2746097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7" y="55"/>
                </a:moveTo>
                <a:lnTo>
                  <a:pt x="171" y="55"/>
                </a:lnTo>
                <a:cubicBezTo>
                  <a:pt x="186" y="55"/>
                  <a:pt x="199" y="43"/>
                  <a:pt x="199" y="27"/>
                </a:cubicBezTo>
                <a:cubicBezTo>
                  <a:pt x="199" y="12"/>
                  <a:pt x="186" y="0"/>
                  <a:pt x="17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8" name="Freeform 927">
            <a:extLst>
              <a:ext uri="{FF2B5EF4-FFF2-40B4-BE49-F238E27FC236}">
                <a16:creationId xmlns:a16="http://schemas.microsoft.com/office/drawing/2014/main" id="{229E2998-9243-9040-B3C9-618EB194AB6B}"/>
              </a:ext>
            </a:extLst>
          </p:cNvPr>
          <p:cNvSpPr/>
          <p:nvPr/>
        </p:nvSpPr>
        <p:spPr>
          <a:xfrm>
            <a:off x="6236594" y="2796497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2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312" y="55"/>
                </a:lnTo>
                <a:cubicBezTo>
                  <a:pt x="327" y="55"/>
                  <a:pt x="340" y="43"/>
                  <a:pt x="340" y="28"/>
                </a:cubicBezTo>
                <a:cubicBezTo>
                  <a:pt x="340" y="13"/>
                  <a:pt x="327" y="0"/>
                  <a:pt x="31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3" name="Freeform 1302">
            <a:extLst>
              <a:ext uri="{FF2B5EF4-FFF2-40B4-BE49-F238E27FC236}">
                <a16:creationId xmlns:a16="http://schemas.microsoft.com/office/drawing/2014/main" id="{B26EF550-DFEF-7148-BEB6-5CA94367257F}"/>
              </a:ext>
            </a:extLst>
          </p:cNvPr>
          <p:cNvSpPr/>
          <p:nvPr/>
        </p:nvSpPr>
        <p:spPr>
          <a:xfrm>
            <a:off x="5469073" y="2492657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9" y="468"/>
                </a:moveTo>
                <a:cubicBezTo>
                  <a:pt x="1156" y="469"/>
                  <a:pt x="1153" y="470"/>
                  <a:pt x="1150" y="472"/>
                </a:cubicBezTo>
                <a:cubicBezTo>
                  <a:pt x="1122" y="485"/>
                  <a:pt x="1090" y="493"/>
                  <a:pt x="1056" y="493"/>
                </a:cubicBezTo>
                <a:cubicBezTo>
                  <a:pt x="931" y="493"/>
                  <a:pt x="830" y="391"/>
                  <a:pt x="830" y="266"/>
                </a:cubicBezTo>
                <a:cubicBezTo>
                  <a:pt x="830" y="141"/>
                  <a:pt x="931" y="40"/>
                  <a:pt x="1056" y="40"/>
                </a:cubicBezTo>
                <a:cubicBezTo>
                  <a:pt x="1181" y="40"/>
                  <a:pt x="1283" y="141"/>
                  <a:pt x="1283" y="266"/>
                </a:cubicBezTo>
                <a:cubicBezTo>
                  <a:pt x="1283" y="354"/>
                  <a:pt x="1232" y="430"/>
                  <a:pt x="1159" y="468"/>
                </a:cubicBezTo>
                <a:close/>
                <a:moveTo>
                  <a:pt x="1139" y="958"/>
                </a:moveTo>
                <a:cubicBezTo>
                  <a:pt x="1139" y="973"/>
                  <a:pt x="1126" y="986"/>
                  <a:pt x="1111" y="986"/>
                </a:cubicBezTo>
                <a:lnTo>
                  <a:pt x="84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7" y="473"/>
                  <a:pt x="882" y="472"/>
                  <a:pt x="885" y="470"/>
                </a:cubicBezTo>
                <a:cubicBezTo>
                  <a:pt x="931" y="509"/>
                  <a:pt x="991" y="532"/>
                  <a:pt x="1056" y="532"/>
                </a:cubicBezTo>
                <a:cubicBezTo>
                  <a:pt x="1085" y="532"/>
                  <a:pt x="1113" y="527"/>
                  <a:pt x="1139" y="519"/>
                </a:cubicBezTo>
                <a:close/>
                <a:moveTo>
                  <a:pt x="84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0" y="273"/>
                  <a:pt x="790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4" y="191"/>
                </a:cubicBez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6" y="0"/>
                  <a:pt x="870" y="55"/>
                  <a:pt x="824" y="137"/>
                </a:cubicBezTo>
                <a:cubicBezTo>
                  <a:pt x="823" y="136"/>
                  <a:pt x="822" y="136"/>
                  <a:pt x="820" y="136"/>
                </a:cubicBezTo>
                <a:lnTo>
                  <a:pt x="84" y="136"/>
                </a:lnTo>
                <a:cubicBezTo>
                  <a:pt x="39" y="136"/>
                  <a:pt x="1" y="173"/>
                  <a:pt x="1" y="219"/>
                </a:cubicBezTo>
                <a:lnTo>
                  <a:pt x="1" y="295"/>
                </a:lnTo>
                <a:cubicBezTo>
                  <a:pt x="1" y="298"/>
                  <a:pt x="0" y="301"/>
                  <a:pt x="0" y="304"/>
                </a:cubicBezTo>
                <a:cubicBezTo>
                  <a:pt x="0" y="307"/>
                  <a:pt x="1" y="310"/>
                  <a:pt x="1" y="312"/>
                </a:cubicBezTo>
                <a:lnTo>
                  <a:pt x="1" y="437"/>
                </a:lnTo>
                <a:cubicBezTo>
                  <a:pt x="1" y="439"/>
                  <a:pt x="0" y="442"/>
                  <a:pt x="0" y="445"/>
                </a:cubicBezTo>
                <a:cubicBezTo>
                  <a:pt x="0" y="448"/>
                  <a:pt x="1" y="451"/>
                  <a:pt x="1" y="454"/>
                </a:cubicBezTo>
                <a:lnTo>
                  <a:pt x="1" y="958"/>
                </a:lnTo>
                <a:cubicBezTo>
                  <a:pt x="1" y="1004"/>
                  <a:pt x="39" y="1041"/>
                  <a:pt x="84" y="1041"/>
                </a:cubicBezTo>
                <a:lnTo>
                  <a:pt x="1111" y="1041"/>
                </a:lnTo>
                <a:cubicBezTo>
                  <a:pt x="1157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1" y="447"/>
                  <a:pt x="1322" y="362"/>
                  <a:pt x="1322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4" name="Freeform 1303">
            <a:extLst>
              <a:ext uri="{FF2B5EF4-FFF2-40B4-BE49-F238E27FC236}">
                <a16:creationId xmlns:a16="http://schemas.microsoft.com/office/drawing/2014/main" id="{7E7C4CAD-95F7-CE41-8AB2-88020A2FE9CF}"/>
              </a:ext>
            </a:extLst>
          </p:cNvPr>
          <p:cNvSpPr/>
          <p:nvPr/>
        </p:nvSpPr>
        <p:spPr>
          <a:xfrm>
            <a:off x="5785873" y="2525057"/>
            <a:ext cx="12636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2" h="352">
                <a:moveTo>
                  <a:pt x="332" y="152"/>
                </a:moveTo>
                <a:lnTo>
                  <a:pt x="195" y="156"/>
                </a:lnTo>
                <a:lnTo>
                  <a:pt x="192" y="19"/>
                </a:lnTo>
                <a:cubicBezTo>
                  <a:pt x="191" y="8"/>
                  <a:pt x="183" y="0"/>
                  <a:pt x="172" y="0"/>
                </a:cubicBezTo>
                <a:lnTo>
                  <a:pt x="171" y="0"/>
                </a:lnTo>
                <a:cubicBezTo>
                  <a:pt x="160" y="0"/>
                  <a:pt x="152" y="9"/>
                  <a:pt x="152" y="20"/>
                </a:cubicBezTo>
                <a:lnTo>
                  <a:pt x="156" y="157"/>
                </a:lnTo>
                <a:lnTo>
                  <a:pt x="19" y="161"/>
                </a:lnTo>
                <a:cubicBezTo>
                  <a:pt x="8" y="161"/>
                  <a:pt x="0" y="170"/>
                  <a:pt x="0" y="181"/>
                </a:cubicBezTo>
                <a:cubicBezTo>
                  <a:pt x="0" y="191"/>
                  <a:pt x="9" y="200"/>
                  <a:pt x="20" y="200"/>
                </a:cubicBezTo>
                <a:lnTo>
                  <a:pt x="157" y="196"/>
                </a:lnTo>
                <a:lnTo>
                  <a:pt x="160" y="333"/>
                </a:lnTo>
                <a:cubicBezTo>
                  <a:pt x="161" y="344"/>
                  <a:pt x="170" y="352"/>
                  <a:pt x="180" y="352"/>
                </a:cubicBezTo>
                <a:lnTo>
                  <a:pt x="181" y="352"/>
                </a:lnTo>
                <a:cubicBezTo>
                  <a:pt x="192" y="352"/>
                  <a:pt x="200" y="343"/>
                  <a:pt x="200" y="332"/>
                </a:cubicBezTo>
                <a:lnTo>
                  <a:pt x="196" y="195"/>
                </a:lnTo>
                <a:lnTo>
                  <a:pt x="333" y="192"/>
                </a:lnTo>
                <a:cubicBezTo>
                  <a:pt x="344" y="191"/>
                  <a:pt x="352" y="182"/>
                  <a:pt x="352" y="171"/>
                </a:cubicBezTo>
                <a:cubicBezTo>
                  <a:pt x="352" y="160"/>
                  <a:pt x="343" y="152"/>
                  <a:pt x="332" y="1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5" name="Freeform 1304">
            <a:extLst>
              <a:ext uri="{FF2B5EF4-FFF2-40B4-BE49-F238E27FC236}">
                <a16:creationId xmlns:a16="http://schemas.microsoft.com/office/drawing/2014/main" id="{13B79D28-86F4-214E-BD96-BBC75F7CC8F6}"/>
              </a:ext>
            </a:extLst>
          </p:cNvPr>
          <p:cNvSpPr/>
          <p:nvPr/>
        </p:nvSpPr>
        <p:spPr>
          <a:xfrm>
            <a:off x="5750593" y="2746097"/>
            <a:ext cx="96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95">
                <a:moveTo>
                  <a:pt x="24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3" y="195"/>
                  <a:pt x="28" y="195"/>
                </a:cubicBezTo>
                <a:lnTo>
                  <a:pt x="240" y="195"/>
                </a:lnTo>
                <a:cubicBezTo>
                  <a:pt x="255" y="195"/>
                  <a:pt x="268" y="183"/>
                  <a:pt x="268" y="168"/>
                </a:cubicBezTo>
                <a:lnTo>
                  <a:pt x="268" y="27"/>
                </a:lnTo>
                <a:cubicBezTo>
                  <a:pt x="268" y="12"/>
                  <a:pt x="255" y="0"/>
                  <a:pt x="24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6" name="Freeform 1305">
            <a:extLst>
              <a:ext uri="{FF2B5EF4-FFF2-40B4-BE49-F238E27FC236}">
                <a16:creationId xmlns:a16="http://schemas.microsoft.com/office/drawing/2014/main" id="{847D2E49-E8A6-E941-96F2-2038F3399B5B}"/>
              </a:ext>
            </a:extLst>
          </p:cNvPr>
          <p:cNvSpPr/>
          <p:nvPr/>
        </p:nvSpPr>
        <p:spPr>
          <a:xfrm>
            <a:off x="5521273" y="2746097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8" y="55"/>
                </a:moveTo>
                <a:lnTo>
                  <a:pt x="172" y="55"/>
                </a:lnTo>
                <a:cubicBezTo>
                  <a:pt x="187" y="55"/>
                  <a:pt x="199" y="43"/>
                  <a:pt x="199" y="27"/>
                </a:cubicBezTo>
                <a:cubicBezTo>
                  <a:pt x="199" y="12"/>
                  <a:pt x="187" y="0"/>
                  <a:pt x="172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7" name="Freeform 1306">
            <a:extLst>
              <a:ext uri="{FF2B5EF4-FFF2-40B4-BE49-F238E27FC236}">
                <a16:creationId xmlns:a16="http://schemas.microsoft.com/office/drawing/2014/main" id="{D0BDB2F6-54EA-C14A-B2FA-FC5835D0B981}"/>
              </a:ext>
            </a:extLst>
          </p:cNvPr>
          <p:cNvSpPr/>
          <p:nvPr/>
        </p:nvSpPr>
        <p:spPr>
          <a:xfrm>
            <a:off x="5521273" y="2796497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3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313" y="55"/>
                </a:lnTo>
                <a:cubicBezTo>
                  <a:pt x="328" y="55"/>
                  <a:pt x="340" y="43"/>
                  <a:pt x="340" y="28"/>
                </a:cubicBezTo>
                <a:cubicBezTo>
                  <a:pt x="340" y="13"/>
                  <a:pt x="328" y="0"/>
                  <a:pt x="31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8" name="Freeform 1307">
            <a:extLst>
              <a:ext uri="{FF2B5EF4-FFF2-40B4-BE49-F238E27FC236}">
                <a16:creationId xmlns:a16="http://schemas.microsoft.com/office/drawing/2014/main" id="{65476445-4B4F-D448-85E8-2CAD0F90572F}"/>
              </a:ext>
            </a:extLst>
          </p:cNvPr>
          <p:cNvSpPr/>
          <p:nvPr/>
        </p:nvSpPr>
        <p:spPr>
          <a:xfrm>
            <a:off x="4754473" y="2492657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9" y="468"/>
                </a:moveTo>
                <a:cubicBezTo>
                  <a:pt x="1156" y="469"/>
                  <a:pt x="1153" y="470"/>
                  <a:pt x="1150" y="472"/>
                </a:cubicBezTo>
                <a:cubicBezTo>
                  <a:pt x="1122" y="485"/>
                  <a:pt x="1090" y="493"/>
                  <a:pt x="1056" y="493"/>
                </a:cubicBezTo>
                <a:cubicBezTo>
                  <a:pt x="931" y="493"/>
                  <a:pt x="830" y="391"/>
                  <a:pt x="830" y="266"/>
                </a:cubicBezTo>
                <a:cubicBezTo>
                  <a:pt x="830" y="141"/>
                  <a:pt x="931" y="40"/>
                  <a:pt x="1056" y="40"/>
                </a:cubicBezTo>
                <a:cubicBezTo>
                  <a:pt x="1181" y="40"/>
                  <a:pt x="1283" y="141"/>
                  <a:pt x="1283" y="266"/>
                </a:cubicBezTo>
                <a:cubicBezTo>
                  <a:pt x="1283" y="354"/>
                  <a:pt x="1232" y="430"/>
                  <a:pt x="1159" y="468"/>
                </a:cubicBezTo>
                <a:close/>
                <a:moveTo>
                  <a:pt x="1139" y="958"/>
                </a:moveTo>
                <a:cubicBezTo>
                  <a:pt x="1139" y="973"/>
                  <a:pt x="1126" y="986"/>
                  <a:pt x="1111" y="986"/>
                </a:cubicBezTo>
                <a:lnTo>
                  <a:pt x="84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8" y="473"/>
                  <a:pt x="882" y="472"/>
                  <a:pt x="885" y="470"/>
                </a:cubicBezTo>
                <a:cubicBezTo>
                  <a:pt x="932" y="509"/>
                  <a:pt x="991" y="532"/>
                  <a:pt x="1056" y="532"/>
                </a:cubicBezTo>
                <a:cubicBezTo>
                  <a:pt x="1085" y="532"/>
                  <a:pt x="1113" y="527"/>
                  <a:pt x="1139" y="519"/>
                </a:cubicBezTo>
                <a:close/>
                <a:moveTo>
                  <a:pt x="84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0" y="273"/>
                  <a:pt x="791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4" y="191"/>
                </a:cubicBez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7" y="0"/>
                  <a:pt x="870" y="55"/>
                  <a:pt x="824" y="137"/>
                </a:cubicBezTo>
                <a:cubicBezTo>
                  <a:pt x="823" y="136"/>
                  <a:pt x="822" y="136"/>
                  <a:pt x="821" y="136"/>
                </a:cubicBezTo>
                <a:lnTo>
                  <a:pt x="84" y="136"/>
                </a:lnTo>
                <a:cubicBezTo>
                  <a:pt x="39" y="136"/>
                  <a:pt x="2" y="173"/>
                  <a:pt x="2" y="219"/>
                </a:cubicBezTo>
                <a:lnTo>
                  <a:pt x="2" y="295"/>
                </a:lnTo>
                <a:cubicBezTo>
                  <a:pt x="1" y="298"/>
                  <a:pt x="0" y="301"/>
                  <a:pt x="0" y="304"/>
                </a:cubicBezTo>
                <a:cubicBezTo>
                  <a:pt x="0" y="307"/>
                  <a:pt x="1" y="310"/>
                  <a:pt x="2" y="312"/>
                </a:cubicBezTo>
                <a:lnTo>
                  <a:pt x="2" y="437"/>
                </a:lnTo>
                <a:cubicBezTo>
                  <a:pt x="1" y="439"/>
                  <a:pt x="0" y="442"/>
                  <a:pt x="0" y="445"/>
                </a:cubicBezTo>
                <a:cubicBezTo>
                  <a:pt x="0" y="448"/>
                  <a:pt x="1" y="451"/>
                  <a:pt x="2" y="454"/>
                </a:cubicBezTo>
                <a:lnTo>
                  <a:pt x="2" y="958"/>
                </a:lnTo>
                <a:cubicBezTo>
                  <a:pt x="2" y="1004"/>
                  <a:pt x="39" y="1041"/>
                  <a:pt x="84" y="1041"/>
                </a:cubicBezTo>
                <a:lnTo>
                  <a:pt x="1111" y="1041"/>
                </a:lnTo>
                <a:cubicBezTo>
                  <a:pt x="1157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1" y="447"/>
                  <a:pt x="1322" y="362"/>
                  <a:pt x="1322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9" name="Freeform 1308">
            <a:extLst>
              <a:ext uri="{FF2B5EF4-FFF2-40B4-BE49-F238E27FC236}">
                <a16:creationId xmlns:a16="http://schemas.microsoft.com/office/drawing/2014/main" id="{217C76A0-9668-5547-8371-C473CCD36B6C}"/>
              </a:ext>
            </a:extLst>
          </p:cNvPr>
          <p:cNvSpPr/>
          <p:nvPr/>
        </p:nvSpPr>
        <p:spPr>
          <a:xfrm>
            <a:off x="5086753" y="2540536"/>
            <a:ext cx="9576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6">
                <a:moveTo>
                  <a:pt x="161" y="132"/>
                </a:moveTo>
                <a:lnTo>
                  <a:pt x="255" y="33"/>
                </a:lnTo>
                <a:cubicBezTo>
                  <a:pt x="263" y="25"/>
                  <a:pt x="262" y="13"/>
                  <a:pt x="254" y="5"/>
                </a:cubicBezTo>
                <a:cubicBezTo>
                  <a:pt x="247" y="-2"/>
                  <a:pt x="234" y="-2"/>
                  <a:pt x="227" y="6"/>
                </a:cubicBezTo>
                <a:lnTo>
                  <a:pt x="132" y="105"/>
                </a:lnTo>
                <a:lnTo>
                  <a:pt x="33" y="11"/>
                </a:lnTo>
                <a:cubicBezTo>
                  <a:pt x="25" y="4"/>
                  <a:pt x="13" y="4"/>
                  <a:pt x="5" y="12"/>
                </a:cubicBezTo>
                <a:cubicBezTo>
                  <a:pt x="-2" y="20"/>
                  <a:pt x="-2" y="32"/>
                  <a:pt x="6" y="40"/>
                </a:cubicBezTo>
                <a:lnTo>
                  <a:pt x="105" y="134"/>
                </a:lnTo>
                <a:lnTo>
                  <a:pt x="11" y="233"/>
                </a:lnTo>
                <a:cubicBezTo>
                  <a:pt x="4" y="241"/>
                  <a:pt x="4" y="253"/>
                  <a:pt x="12" y="261"/>
                </a:cubicBezTo>
                <a:cubicBezTo>
                  <a:pt x="16" y="265"/>
                  <a:pt x="21" y="266"/>
                  <a:pt x="26" y="266"/>
                </a:cubicBezTo>
                <a:cubicBezTo>
                  <a:pt x="31" y="266"/>
                  <a:pt x="36" y="264"/>
                  <a:pt x="40" y="260"/>
                </a:cubicBezTo>
                <a:lnTo>
                  <a:pt x="134" y="161"/>
                </a:lnTo>
                <a:lnTo>
                  <a:pt x="233" y="255"/>
                </a:lnTo>
                <a:cubicBezTo>
                  <a:pt x="237" y="259"/>
                  <a:pt x="242" y="260"/>
                  <a:pt x="247" y="260"/>
                </a:cubicBezTo>
                <a:cubicBezTo>
                  <a:pt x="252" y="260"/>
                  <a:pt x="257" y="258"/>
                  <a:pt x="261" y="254"/>
                </a:cubicBezTo>
                <a:cubicBezTo>
                  <a:pt x="269" y="246"/>
                  <a:pt x="268" y="234"/>
                  <a:pt x="260" y="2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0" name="Freeform 1309">
            <a:extLst>
              <a:ext uri="{FF2B5EF4-FFF2-40B4-BE49-F238E27FC236}">
                <a16:creationId xmlns:a16="http://schemas.microsoft.com/office/drawing/2014/main" id="{CDA4EC92-676B-F54E-AFC9-3A5BDF5A404C}"/>
              </a:ext>
            </a:extLst>
          </p:cNvPr>
          <p:cNvSpPr/>
          <p:nvPr/>
        </p:nvSpPr>
        <p:spPr>
          <a:xfrm>
            <a:off x="5035993" y="2746097"/>
            <a:ext cx="96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95">
                <a:moveTo>
                  <a:pt x="24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3" y="195"/>
                  <a:pt x="28" y="195"/>
                </a:cubicBezTo>
                <a:lnTo>
                  <a:pt x="240" y="195"/>
                </a:lnTo>
                <a:cubicBezTo>
                  <a:pt x="256" y="195"/>
                  <a:pt x="268" y="183"/>
                  <a:pt x="268" y="168"/>
                </a:cubicBezTo>
                <a:lnTo>
                  <a:pt x="268" y="27"/>
                </a:lnTo>
                <a:cubicBezTo>
                  <a:pt x="268" y="12"/>
                  <a:pt x="256" y="0"/>
                  <a:pt x="24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1" name="Freeform 1310">
            <a:extLst>
              <a:ext uri="{FF2B5EF4-FFF2-40B4-BE49-F238E27FC236}">
                <a16:creationId xmlns:a16="http://schemas.microsoft.com/office/drawing/2014/main" id="{4A24EB6B-C144-0C4A-BF26-BC730F2B04D9}"/>
              </a:ext>
            </a:extLst>
          </p:cNvPr>
          <p:cNvSpPr/>
          <p:nvPr/>
        </p:nvSpPr>
        <p:spPr>
          <a:xfrm>
            <a:off x="4806673" y="2746097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8" y="55"/>
                </a:moveTo>
                <a:lnTo>
                  <a:pt x="172" y="55"/>
                </a:lnTo>
                <a:cubicBezTo>
                  <a:pt x="187" y="55"/>
                  <a:pt x="199" y="43"/>
                  <a:pt x="199" y="27"/>
                </a:cubicBezTo>
                <a:cubicBezTo>
                  <a:pt x="199" y="12"/>
                  <a:pt x="187" y="0"/>
                  <a:pt x="172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2" name="Freeform 1311">
            <a:extLst>
              <a:ext uri="{FF2B5EF4-FFF2-40B4-BE49-F238E27FC236}">
                <a16:creationId xmlns:a16="http://schemas.microsoft.com/office/drawing/2014/main" id="{D448081C-5065-C443-96B6-D86BA2A2A46B}"/>
              </a:ext>
            </a:extLst>
          </p:cNvPr>
          <p:cNvSpPr/>
          <p:nvPr/>
        </p:nvSpPr>
        <p:spPr>
          <a:xfrm>
            <a:off x="4806673" y="2796497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3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313" y="55"/>
                </a:lnTo>
                <a:cubicBezTo>
                  <a:pt x="328" y="55"/>
                  <a:pt x="340" y="43"/>
                  <a:pt x="340" y="28"/>
                </a:cubicBezTo>
                <a:cubicBezTo>
                  <a:pt x="340" y="13"/>
                  <a:pt x="328" y="0"/>
                  <a:pt x="31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3" name="Freeform 1312">
            <a:extLst>
              <a:ext uri="{FF2B5EF4-FFF2-40B4-BE49-F238E27FC236}">
                <a16:creationId xmlns:a16="http://schemas.microsoft.com/office/drawing/2014/main" id="{F953B0AE-1E32-5646-B1CD-5036856B63D6}"/>
              </a:ext>
            </a:extLst>
          </p:cNvPr>
          <p:cNvSpPr/>
          <p:nvPr/>
        </p:nvSpPr>
        <p:spPr>
          <a:xfrm>
            <a:off x="4038072" y="2492657"/>
            <a:ext cx="47520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1" h="1041">
                <a:moveTo>
                  <a:pt x="1158" y="468"/>
                </a:moveTo>
                <a:cubicBezTo>
                  <a:pt x="1155" y="469"/>
                  <a:pt x="1152" y="470"/>
                  <a:pt x="1150" y="472"/>
                </a:cubicBezTo>
                <a:cubicBezTo>
                  <a:pt x="1121" y="485"/>
                  <a:pt x="1089" y="493"/>
                  <a:pt x="1056" y="493"/>
                </a:cubicBezTo>
                <a:cubicBezTo>
                  <a:pt x="931" y="493"/>
                  <a:pt x="829" y="391"/>
                  <a:pt x="829" y="266"/>
                </a:cubicBezTo>
                <a:cubicBezTo>
                  <a:pt x="829" y="141"/>
                  <a:pt x="931" y="40"/>
                  <a:pt x="1056" y="40"/>
                </a:cubicBezTo>
                <a:cubicBezTo>
                  <a:pt x="1180" y="40"/>
                  <a:pt x="1282" y="141"/>
                  <a:pt x="1282" y="266"/>
                </a:cubicBezTo>
                <a:cubicBezTo>
                  <a:pt x="1282" y="354"/>
                  <a:pt x="1232" y="430"/>
                  <a:pt x="1158" y="468"/>
                </a:cubicBezTo>
                <a:close/>
                <a:moveTo>
                  <a:pt x="1138" y="958"/>
                </a:moveTo>
                <a:cubicBezTo>
                  <a:pt x="1138" y="973"/>
                  <a:pt x="1126" y="986"/>
                  <a:pt x="1110" y="986"/>
                </a:cubicBezTo>
                <a:lnTo>
                  <a:pt x="84" y="986"/>
                </a:lnTo>
                <a:cubicBezTo>
                  <a:pt x="69" y="986"/>
                  <a:pt x="56" y="973"/>
                  <a:pt x="56" y="958"/>
                </a:cubicBezTo>
                <a:lnTo>
                  <a:pt x="56" y="473"/>
                </a:lnTo>
                <a:lnTo>
                  <a:pt x="872" y="473"/>
                </a:lnTo>
                <a:cubicBezTo>
                  <a:pt x="877" y="473"/>
                  <a:pt x="881" y="472"/>
                  <a:pt x="885" y="470"/>
                </a:cubicBezTo>
                <a:cubicBezTo>
                  <a:pt x="931" y="509"/>
                  <a:pt x="991" y="532"/>
                  <a:pt x="1056" y="532"/>
                </a:cubicBezTo>
                <a:cubicBezTo>
                  <a:pt x="1084" y="532"/>
                  <a:pt x="1112" y="527"/>
                  <a:pt x="1138" y="519"/>
                </a:cubicBezTo>
                <a:close/>
                <a:moveTo>
                  <a:pt x="84" y="191"/>
                </a:moveTo>
                <a:lnTo>
                  <a:pt x="800" y="191"/>
                </a:lnTo>
                <a:cubicBezTo>
                  <a:pt x="793" y="215"/>
                  <a:pt x="790" y="240"/>
                  <a:pt x="790" y="266"/>
                </a:cubicBezTo>
                <a:cubicBezTo>
                  <a:pt x="790" y="269"/>
                  <a:pt x="790" y="273"/>
                  <a:pt x="790" y="276"/>
                </a:cubicBezTo>
                <a:lnTo>
                  <a:pt x="56" y="276"/>
                </a:lnTo>
                <a:lnTo>
                  <a:pt x="56" y="219"/>
                </a:lnTo>
                <a:cubicBezTo>
                  <a:pt x="56" y="204"/>
                  <a:pt x="69" y="191"/>
                  <a:pt x="84" y="191"/>
                </a:cubicBezTo>
                <a:close/>
                <a:moveTo>
                  <a:pt x="1321" y="266"/>
                </a:moveTo>
                <a:cubicBezTo>
                  <a:pt x="1321" y="119"/>
                  <a:pt x="1202" y="0"/>
                  <a:pt x="1056" y="0"/>
                </a:cubicBezTo>
                <a:cubicBezTo>
                  <a:pt x="956" y="0"/>
                  <a:pt x="869" y="55"/>
                  <a:pt x="823" y="137"/>
                </a:cubicBezTo>
                <a:cubicBezTo>
                  <a:pt x="822" y="136"/>
                  <a:pt x="821" y="136"/>
                  <a:pt x="820" y="136"/>
                </a:cubicBezTo>
                <a:lnTo>
                  <a:pt x="84" y="136"/>
                </a:lnTo>
                <a:cubicBezTo>
                  <a:pt x="38" y="136"/>
                  <a:pt x="1" y="173"/>
                  <a:pt x="1" y="219"/>
                </a:cubicBezTo>
                <a:lnTo>
                  <a:pt x="1" y="295"/>
                </a:lnTo>
                <a:cubicBezTo>
                  <a:pt x="0" y="298"/>
                  <a:pt x="0" y="301"/>
                  <a:pt x="0" y="304"/>
                </a:cubicBezTo>
                <a:cubicBezTo>
                  <a:pt x="0" y="307"/>
                  <a:pt x="0" y="310"/>
                  <a:pt x="1" y="312"/>
                </a:cubicBezTo>
                <a:lnTo>
                  <a:pt x="1" y="437"/>
                </a:lnTo>
                <a:cubicBezTo>
                  <a:pt x="0" y="439"/>
                  <a:pt x="0" y="442"/>
                  <a:pt x="0" y="445"/>
                </a:cubicBezTo>
                <a:cubicBezTo>
                  <a:pt x="0" y="448"/>
                  <a:pt x="0" y="451"/>
                  <a:pt x="1" y="454"/>
                </a:cubicBezTo>
                <a:lnTo>
                  <a:pt x="1" y="958"/>
                </a:lnTo>
                <a:cubicBezTo>
                  <a:pt x="1" y="1004"/>
                  <a:pt x="38" y="1041"/>
                  <a:pt x="84" y="1041"/>
                </a:cubicBezTo>
                <a:lnTo>
                  <a:pt x="1110" y="1041"/>
                </a:lnTo>
                <a:cubicBezTo>
                  <a:pt x="1156" y="1041"/>
                  <a:pt x="1193" y="1004"/>
                  <a:pt x="1193" y="958"/>
                </a:cubicBezTo>
                <a:lnTo>
                  <a:pt x="1193" y="494"/>
                </a:lnTo>
                <a:lnTo>
                  <a:pt x="1193" y="493"/>
                </a:lnTo>
                <a:cubicBezTo>
                  <a:pt x="1270" y="447"/>
                  <a:pt x="1321" y="362"/>
                  <a:pt x="1321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4" name="Freeform 1313">
            <a:extLst>
              <a:ext uri="{FF2B5EF4-FFF2-40B4-BE49-F238E27FC236}">
                <a16:creationId xmlns:a16="http://schemas.microsoft.com/office/drawing/2014/main" id="{43913593-0332-634E-8119-FECF9CECD216}"/>
              </a:ext>
            </a:extLst>
          </p:cNvPr>
          <p:cNvSpPr/>
          <p:nvPr/>
        </p:nvSpPr>
        <p:spPr>
          <a:xfrm>
            <a:off x="4358473" y="2537298"/>
            <a:ext cx="118800" cy="101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1" h="284">
                <a:moveTo>
                  <a:pt x="324" y="5"/>
                </a:moveTo>
                <a:cubicBezTo>
                  <a:pt x="316" y="-2"/>
                  <a:pt x="303" y="-1"/>
                  <a:pt x="296" y="8"/>
                </a:cubicBezTo>
                <a:lnTo>
                  <a:pt x="114" y="234"/>
                </a:lnTo>
                <a:lnTo>
                  <a:pt x="33" y="153"/>
                </a:lnTo>
                <a:cubicBezTo>
                  <a:pt x="26" y="145"/>
                  <a:pt x="13" y="145"/>
                  <a:pt x="6" y="152"/>
                </a:cubicBezTo>
                <a:cubicBezTo>
                  <a:pt x="-2" y="160"/>
                  <a:pt x="-2" y="172"/>
                  <a:pt x="5" y="180"/>
                </a:cubicBezTo>
                <a:lnTo>
                  <a:pt x="101" y="278"/>
                </a:lnTo>
                <a:lnTo>
                  <a:pt x="102" y="278"/>
                </a:lnTo>
                <a:cubicBezTo>
                  <a:pt x="102" y="279"/>
                  <a:pt x="102" y="279"/>
                  <a:pt x="103" y="279"/>
                </a:cubicBezTo>
                <a:lnTo>
                  <a:pt x="104" y="280"/>
                </a:lnTo>
                <a:cubicBezTo>
                  <a:pt x="105" y="281"/>
                  <a:pt x="105" y="281"/>
                  <a:pt x="106" y="281"/>
                </a:cubicBezTo>
                <a:cubicBezTo>
                  <a:pt x="107" y="282"/>
                  <a:pt x="107" y="282"/>
                  <a:pt x="107" y="282"/>
                </a:cubicBezTo>
                <a:cubicBezTo>
                  <a:pt x="108" y="282"/>
                  <a:pt x="108" y="282"/>
                  <a:pt x="108" y="282"/>
                </a:cubicBezTo>
                <a:cubicBezTo>
                  <a:pt x="108" y="282"/>
                  <a:pt x="109" y="282"/>
                  <a:pt x="109" y="283"/>
                </a:cubicBezTo>
                <a:lnTo>
                  <a:pt x="110" y="283"/>
                </a:lnTo>
                <a:lnTo>
                  <a:pt x="111" y="283"/>
                </a:lnTo>
                <a:cubicBezTo>
                  <a:pt x="112" y="283"/>
                  <a:pt x="112" y="283"/>
                  <a:pt x="113" y="283"/>
                </a:cubicBezTo>
                <a:cubicBezTo>
                  <a:pt x="114" y="284"/>
                  <a:pt x="114" y="284"/>
                  <a:pt x="115" y="284"/>
                </a:cubicBezTo>
                <a:cubicBezTo>
                  <a:pt x="116" y="284"/>
                  <a:pt x="116" y="284"/>
                  <a:pt x="117" y="283"/>
                </a:cubicBezTo>
                <a:lnTo>
                  <a:pt x="118" y="283"/>
                </a:lnTo>
                <a:lnTo>
                  <a:pt x="119" y="283"/>
                </a:lnTo>
                <a:lnTo>
                  <a:pt x="120" y="283"/>
                </a:lnTo>
                <a:lnTo>
                  <a:pt x="121" y="283"/>
                </a:lnTo>
                <a:cubicBezTo>
                  <a:pt x="121" y="282"/>
                  <a:pt x="121" y="282"/>
                  <a:pt x="122" y="282"/>
                </a:cubicBezTo>
                <a:lnTo>
                  <a:pt x="123" y="282"/>
                </a:lnTo>
                <a:lnTo>
                  <a:pt x="124" y="281"/>
                </a:lnTo>
                <a:lnTo>
                  <a:pt x="125" y="281"/>
                </a:lnTo>
                <a:cubicBezTo>
                  <a:pt x="126" y="280"/>
                  <a:pt x="126" y="280"/>
                  <a:pt x="127" y="280"/>
                </a:cubicBezTo>
                <a:lnTo>
                  <a:pt x="127" y="279"/>
                </a:lnTo>
                <a:cubicBezTo>
                  <a:pt x="128" y="279"/>
                  <a:pt x="128" y="279"/>
                  <a:pt x="129" y="278"/>
                </a:cubicBezTo>
                <a:cubicBezTo>
                  <a:pt x="129" y="277"/>
                  <a:pt x="130" y="277"/>
                  <a:pt x="130" y="276"/>
                </a:cubicBezTo>
                <a:lnTo>
                  <a:pt x="327" y="33"/>
                </a:lnTo>
                <a:cubicBezTo>
                  <a:pt x="334" y="24"/>
                  <a:pt x="332" y="12"/>
                  <a:pt x="324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5" name="Freeform 1314">
            <a:extLst>
              <a:ext uri="{FF2B5EF4-FFF2-40B4-BE49-F238E27FC236}">
                <a16:creationId xmlns:a16="http://schemas.microsoft.com/office/drawing/2014/main" id="{6332C2F2-2DC1-5847-B370-E36C332AB73D}"/>
              </a:ext>
            </a:extLst>
          </p:cNvPr>
          <p:cNvSpPr/>
          <p:nvPr/>
        </p:nvSpPr>
        <p:spPr>
          <a:xfrm>
            <a:off x="4319593" y="2746097"/>
            <a:ext cx="9576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195">
                <a:moveTo>
                  <a:pt x="240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2" y="195"/>
                  <a:pt x="27" y="195"/>
                </a:cubicBezTo>
                <a:lnTo>
                  <a:pt x="240" y="195"/>
                </a:lnTo>
                <a:cubicBezTo>
                  <a:pt x="255" y="195"/>
                  <a:pt x="267" y="183"/>
                  <a:pt x="267" y="168"/>
                </a:cubicBezTo>
                <a:lnTo>
                  <a:pt x="267" y="27"/>
                </a:lnTo>
                <a:cubicBezTo>
                  <a:pt x="267" y="12"/>
                  <a:pt x="255" y="0"/>
                  <a:pt x="24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6" name="Freeform 1315">
            <a:extLst>
              <a:ext uri="{FF2B5EF4-FFF2-40B4-BE49-F238E27FC236}">
                <a16:creationId xmlns:a16="http://schemas.microsoft.com/office/drawing/2014/main" id="{09065087-5E0D-A54B-BE8E-5E32D01464B0}"/>
              </a:ext>
            </a:extLst>
          </p:cNvPr>
          <p:cNvSpPr/>
          <p:nvPr/>
        </p:nvSpPr>
        <p:spPr>
          <a:xfrm>
            <a:off x="4090274" y="2746097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7" y="55"/>
                </a:moveTo>
                <a:lnTo>
                  <a:pt x="171" y="55"/>
                </a:lnTo>
                <a:cubicBezTo>
                  <a:pt x="186" y="55"/>
                  <a:pt x="199" y="43"/>
                  <a:pt x="199" y="27"/>
                </a:cubicBezTo>
                <a:cubicBezTo>
                  <a:pt x="199" y="12"/>
                  <a:pt x="186" y="0"/>
                  <a:pt x="17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7" name="Freeform 1316">
            <a:extLst>
              <a:ext uri="{FF2B5EF4-FFF2-40B4-BE49-F238E27FC236}">
                <a16:creationId xmlns:a16="http://schemas.microsoft.com/office/drawing/2014/main" id="{2FD314ED-C1FE-B04A-9805-859D856ADE67}"/>
              </a:ext>
            </a:extLst>
          </p:cNvPr>
          <p:cNvSpPr/>
          <p:nvPr/>
        </p:nvSpPr>
        <p:spPr>
          <a:xfrm>
            <a:off x="4090274" y="2796497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2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312" y="55"/>
                </a:lnTo>
                <a:cubicBezTo>
                  <a:pt x="328" y="55"/>
                  <a:pt x="340" y="43"/>
                  <a:pt x="340" y="28"/>
                </a:cubicBezTo>
                <a:cubicBezTo>
                  <a:pt x="340" y="13"/>
                  <a:pt x="328" y="0"/>
                  <a:pt x="31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8" name="Freeform 1317">
            <a:extLst>
              <a:ext uri="{FF2B5EF4-FFF2-40B4-BE49-F238E27FC236}">
                <a16:creationId xmlns:a16="http://schemas.microsoft.com/office/drawing/2014/main" id="{02446956-D84D-C149-9E20-9F8BCD9ED1D7}"/>
              </a:ext>
            </a:extLst>
          </p:cNvPr>
          <p:cNvSpPr/>
          <p:nvPr/>
        </p:nvSpPr>
        <p:spPr>
          <a:xfrm>
            <a:off x="2607793" y="2492657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9" y="468"/>
                </a:moveTo>
                <a:cubicBezTo>
                  <a:pt x="1156" y="469"/>
                  <a:pt x="1153" y="470"/>
                  <a:pt x="1150" y="472"/>
                </a:cubicBezTo>
                <a:cubicBezTo>
                  <a:pt x="1122" y="485"/>
                  <a:pt x="1090" y="493"/>
                  <a:pt x="1056" y="493"/>
                </a:cubicBezTo>
                <a:cubicBezTo>
                  <a:pt x="931" y="493"/>
                  <a:pt x="830" y="391"/>
                  <a:pt x="830" y="266"/>
                </a:cubicBezTo>
                <a:cubicBezTo>
                  <a:pt x="830" y="141"/>
                  <a:pt x="931" y="40"/>
                  <a:pt x="1056" y="40"/>
                </a:cubicBezTo>
                <a:cubicBezTo>
                  <a:pt x="1181" y="40"/>
                  <a:pt x="1283" y="141"/>
                  <a:pt x="1283" y="266"/>
                </a:cubicBezTo>
                <a:cubicBezTo>
                  <a:pt x="1283" y="354"/>
                  <a:pt x="1232" y="430"/>
                  <a:pt x="1159" y="468"/>
                </a:cubicBezTo>
                <a:close/>
                <a:moveTo>
                  <a:pt x="1139" y="958"/>
                </a:moveTo>
                <a:cubicBezTo>
                  <a:pt x="1139" y="973"/>
                  <a:pt x="1126" y="986"/>
                  <a:pt x="1111" y="986"/>
                </a:cubicBezTo>
                <a:lnTo>
                  <a:pt x="84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8" y="473"/>
                  <a:pt x="882" y="472"/>
                  <a:pt x="885" y="470"/>
                </a:cubicBezTo>
                <a:cubicBezTo>
                  <a:pt x="932" y="509"/>
                  <a:pt x="991" y="532"/>
                  <a:pt x="1056" y="532"/>
                </a:cubicBezTo>
                <a:cubicBezTo>
                  <a:pt x="1085" y="532"/>
                  <a:pt x="1113" y="527"/>
                  <a:pt x="1139" y="519"/>
                </a:cubicBezTo>
                <a:close/>
                <a:moveTo>
                  <a:pt x="84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0" y="273"/>
                  <a:pt x="791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4" y="191"/>
                </a:cubicBez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7" y="0"/>
                  <a:pt x="870" y="55"/>
                  <a:pt x="824" y="137"/>
                </a:cubicBezTo>
                <a:cubicBezTo>
                  <a:pt x="823" y="136"/>
                  <a:pt x="822" y="136"/>
                  <a:pt x="821" y="136"/>
                </a:cubicBezTo>
                <a:lnTo>
                  <a:pt x="84" y="136"/>
                </a:lnTo>
                <a:cubicBezTo>
                  <a:pt x="39" y="136"/>
                  <a:pt x="2" y="173"/>
                  <a:pt x="2" y="219"/>
                </a:cubicBezTo>
                <a:lnTo>
                  <a:pt x="2" y="295"/>
                </a:lnTo>
                <a:cubicBezTo>
                  <a:pt x="1" y="298"/>
                  <a:pt x="0" y="301"/>
                  <a:pt x="0" y="304"/>
                </a:cubicBezTo>
                <a:cubicBezTo>
                  <a:pt x="0" y="307"/>
                  <a:pt x="1" y="310"/>
                  <a:pt x="2" y="312"/>
                </a:cubicBezTo>
                <a:lnTo>
                  <a:pt x="2" y="437"/>
                </a:lnTo>
                <a:cubicBezTo>
                  <a:pt x="1" y="439"/>
                  <a:pt x="0" y="442"/>
                  <a:pt x="0" y="445"/>
                </a:cubicBezTo>
                <a:cubicBezTo>
                  <a:pt x="0" y="448"/>
                  <a:pt x="1" y="451"/>
                  <a:pt x="2" y="454"/>
                </a:cubicBezTo>
                <a:lnTo>
                  <a:pt x="2" y="958"/>
                </a:lnTo>
                <a:cubicBezTo>
                  <a:pt x="2" y="1004"/>
                  <a:pt x="39" y="1041"/>
                  <a:pt x="84" y="1041"/>
                </a:cubicBezTo>
                <a:lnTo>
                  <a:pt x="1111" y="1041"/>
                </a:lnTo>
                <a:cubicBezTo>
                  <a:pt x="1157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1" y="447"/>
                  <a:pt x="1322" y="362"/>
                  <a:pt x="1322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9" name="Freeform 1318">
            <a:extLst>
              <a:ext uri="{FF2B5EF4-FFF2-40B4-BE49-F238E27FC236}">
                <a16:creationId xmlns:a16="http://schemas.microsoft.com/office/drawing/2014/main" id="{FF0C848B-F9BD-3244-A18F-DC92CE587736}"/>
              </a:ext>
            </a:extLst>
          </p:cNvPr>
          <p:cNvSpPr/>
          <p:nvPr/>
        </p:nvSpPr>
        <p:spPr>
          <a:xfrm>
            <a:off x="2963113" y="2544857"/>
            <a:ext cx="3636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" h="243">
                <a:moveTo>
                  <a:pt x="76" y="0"/>
                </a:moveTo>
                <a:lnTo>
                  <a:pt x="75" y="0"/>
                </a:lnTo>
                <a:cubicBezTo>
                  <a:pt x="68" y="0"/>
                  <a:pt x="61" y="1"/>
                  <a:pt x="51" y="4"/>
                </a:cubicBezTo>
                <a:lnTo>
                  <a:pt x="17" y="14"/>
                </a:lnTo>
                <a:cubicBezTo>
                  <a:pt x="7" y="17"/>
                  <a:pt x="0" y="26"/>
                  <a:pt x="0" y="36"/>
                </a:cubicBezTo>
                <a:cubicBezTo>
                  <a:pt x="0" y="48"/>
                  <a:pt x="11" y="59"/>
                  <a:pt x="23" y="59"/>
                </a:cubicBezTo>
                <a:cubicBezTo>
                  <a:pt x="26" y="59"/>
                  <a:pt x="29" y="58"/>
                  <a:pt x="32" y="57"/>
                </a:cubicBezTo>
                <a:lnTo>
                  <a:pt x="50" y="53"/>
                </a:lnTo>
                <a:lnTo>
                  <a:pt x="50" y="217"/>
                </a:lnTo>
                <a:cubicBezTo>
                  <a:pt x="50" y="231"/>
                  <a:pt x="62" y="243"/>
                  <a:pt x="76" y="243"/>
                </a:cubicBezTo>
                <a:cubicBezTo>
                  <a:pt x="90" y="243"/>
                  <a:pt x="102" y="231"/>
                  <a:pt x="102" y="217"/>
                </a:cubicBezTo>
                <a:lnTo>
                  <a:pt x="102" y="25"/>
                </a:lnTo>
                <a:cubicBezTo>
                  <a:pt x="102" y="11"/>
                  <a:pt x="90" y="0"/>
                  <a:pt x="7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0" name="Freeform 1319">
            <a:extLst>
              <a:ext uri="{FF2B5EF4-FFF2-40B4-BE49-F238E27FC236}">
                <a16:creationId xmlns:a16="http://schemas.microsoft.com/office/drawing/2014/main" id="{9F5E9040-98B7-1140-B62E-7951925B069C}"/>
              </a:ext>
            </a:extLst>
          </p:cNvPr>
          <p:cNvSpPr/>
          <p:nvPr/>
        </p:nvSpPr>
        <p:spPr>
          <a:xfrm>
            <a:off x="2889313" y="2746097"/>
            <a:ext cx="96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95">
                <a:moveTo>
                  <a:pt x="24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3" y="195"/>
                  <a:pt x="28" y="195"/>
                </a:cubicBezTo>
                <a:lnTo>
                  <a:pt x="240" y="195"/>
                </a:lnTo>
                <a:cubicBezTo>
                  <a:pt x="256" y="195"/>
                  <a:pt x="268" y="183"/>
                  <a:pt x="268" y="168"/>
                </a:cubicBezTo>
                <a:lnTo>
                  <a:pt x="268" y="27"/>
                </a:lnTo>
                <a:cubicBezTo>
                  <a:pt x="268" y="12"/>
                  <a:pt x="256" y="0"/>
                  <a:pt x="24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1" name="Freeform 1320">
            <a:extLst>
              <a:ext uri="{FF2B5EF4-FFF2-40B4-BE49-F238E27FC236}">
                <a16:creationId xmlns:a16="http://schemas.microsoft.com/office/drawing/2014/main" id="{85079137-ECF3-1C4E-B4A9-83FD3867E2D6}"/>
              </a:ext>
            </a:extLst>
          </p:cNvPr>
          <p:cNvSpPr/>
          <p:nvPr/>
        </p:nvSpPr>
        <p:spPr>
          <a:xfrm>
            <a:off x="2659994" y="2746097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8" y="55"/>
                </a:moveTo>
                <a:lnTo>
                  <a:pt x="172" y="55"/>
                </a:lnTo>
                <a:cubicBezTo>
                  <a:pt x="187" y="55"/>
                  <a:pt x="199" y="43"/>
                  <a:pt x="199" y="27"/>
                </a:cubicBezTo>
                <a:cubicBezTo>
                  <a:pt x="199" y="12"/>
                  <a:pt x="187" y="0"/>
                  <a:pt x="172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2" name="Freeform 1321">
            <a:extLst>
              <a:ext uri="{FF2B5EF4-FFF2-40B4-BE49-F238E27FC236}">
                <a16:creationId xmlns:a16="http://schemas.microsoft.com/office/drawing/2014/main" id="{1A06B0E9-970A-C94D-A1E5-0297DEA3A212}"/>
              </a:ext>
            </a:extLst>
          </p:cNvPr>
          <p:cNvSpPr/>
          <p:nvPr/>
        </p:nvSpPr>
        <p:spPr>
          <a:xfrm>
            <a:off x="2659993" y="2796497"/>
            <a:ext cx="1224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1" h="55">
                <a:moveTo>
                  <a:pt x="313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313" y="55"/>
                </a:lnTo>
                <a:cubicBezTo>
                  <a:pt x="328" y="55"/>
                  <a:pt x="341" y="43"/>
                  <a:pt x="341" y="28"/>
                </a:cubicBezTo>
                <a:cubicBezTo>
                  <a:pt x="341" y="13"/>
                  <a:pt x="328" y="0"/>
                  <a:pt x="31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3" name="Freeform 1322">
            <a:extLst>
              <a:ext uri="{FF2B5EF4-FFF2-40B4-BE49-F238E27FC236}">
                <a16:creationId xmlns:a16="http://schemas.microsoft.com/office/drawing/2014/main" id="{87427D86-3541-6D47-A57D-B162DFE087E2}"/>
              </a:ext>
            </a:extLst>
          </p:cNvPr>
          <p:cNvSpPr/>
          <p:nvPr/>
        </p:nvSpPr>
        <p:spPr>
          <a:xfrm>
            <a:off x="1892113" y="2492657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9" y="468"/>
                </a:moveTo>
                <a:cubicBezTo>
                  <a:pt x="1156" y="469"/>
                  <a:pt x="1153" y="470"/>
                  <a:pt x="1150" y="472"/>
                </a:cubicBezTo>
                <a:cubicBezTo>
                  <a:pt x="1122" y="485"/>
                  <a:pt x="1090" y="493"/>
                  <a:pt x="1056" y="493"/>
                </a:cubicBezTo>
                <a:cubicBezTo>
                  <a:pt x="931" y="493"/>
                  <a:pt x="830" y="391"/>
                  <a:pt x="830" y="266"/>
                </a:cubicBezTo>
                <a:cubicBezTo>
                  <a:pt x="830" y="141"/>
                  <a:pt x="931" y="40"/>
                  <a:pt x="1056" y="40"/>
                </a:cubicBezTo>
                <a:cubicBezTo>
                  <a:pt x="1181" y="40"/>
                  <a:pt x="1283" y="141"/>
                  <a:pt x="1283" y="266"/>
                </a:cubicBezTo>
                <a:cubicBezTo>
                  <a:pt x="1283" y="354"/>
                  <a:pt x="1232" y="430"/>
                  <a:pt x="1159" y="468"/>
                </a:cubicBezTo>
                <a:close/>
                <a:moveTo>
                  <a:pt x="1139" y="958"/>
                </a:moveTo>
                <a:cubicBezTo>
                  <a:pt x="1139" y="973"/>
                  <a:pt x="1126" y="986"/>
                  <a:pt x="1111" y="986"/>
                </a:cubicBezTo>
                <a:lnTo>
                  <a:pt x="85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8" y="473"/>
                  <a:pt x="882" y="472"/>
                  <a:pt x="886" y="470"/>
                </a:cubicBezTo>
                <a:cubicBezTo>
                  <a:pt x="932" y="509"/>
                  <a:pt x="991" y="532"/>
                  <a:pt x="1056" y="532"/>
                </a:cubicBezTo>
                <a:cubicBezTo>
                  <a:pt x="1085" y="532"/>
                  <a:pt x="1113" y="527"/>
                  <a:pt x="1139" y="519"/>
                </a:cubicBezTo>
                <a:close/>
                <a:moveTo>
                  <a:pt x="85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0" y="273"/>
                  <a:pt x="791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5" y="191"/>
                </a:cubicBez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7" y="0"/>
                  <a:pt x="870" y="55"/>
                  <a:pt x="824" y="137"/>
                </a:cubicBezTo>
                <a:cubicBezTo>
                  <a:pt x="823" y="136"/>
                  <a:pt x="822" y="136"/>
                  <a:pt x="821" y="136"/>
                </a:cubicBezTo>
                <a:lnTo>
                  <a:pt x="85" y="136"/>
                </a:lnTo>
                <a:cubicBezTo>
                  <a:pt x="39" y="136"/>
                  <a:pt x="2" y="173"/>
                  <a:pt x="2" y="219"/>
                </a:cubicBezTo>
                <a:lnTo>
                  <a:pt x="2" y="295"/>
                </a:lnTo>
                <a:cubicBezTo>
                  <a:pt x="1" y="298"/>
                  <a:pt x="0" y="301"/>
                  <a:pt x="0" y="304"/>
                </a:cubicBezTo>
                <a:cubicBezTo>
                  <a:pt x="0" y="307"/>
                  <a:pt x="1" y="310"/>
                  <a:pt x="2" y="312"/>
                </a:cubicBezTo>
                <a:lnTo>
                  <a:pt x="2" y="437"/>
                </a:lnTo>
                <a:cubicBezTo>
                  <a:pt x="1" y="439"/>
                  <a:pt x="0" y="442"/>
                  <a:pt x="0" y="445"/>
                </a:cubicBezTo>
                <a:cubicBezTo>
                  <a:pt x="0" y="448"/>
                  <a:pt x="1" y="451"/>
                  <a:pt x="2" y="454"/>
                </a:cubicBezTo>
                <a:lnTo>
                  <a:pt x="2" y="958"/>
                </a:lnTo>
                <a:cubicBezTo>
                  <a:pt x="2" y="1004"/>
                  <a:pt x="39" y="1041"/>
                  <a:pt x="85" y="1041"/>
                </a:cubicBezTo>
                <a:lnTo>
                  <a:pt x="1111" y="1041"/>
                </a:lnTo>
                <a:cubicBezTo>
                  <a:pt x="1157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1" y="447"/>
                  <a:pt x="1322" y="362"/>
                  <a:pt x="1322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4" name="Freeform 1323">
            <a:extLst>
              <a:ext uri="{FF2B5EF4-FFF2-40B4-BE49-F238E27FC236}">
                <a16:creationId xmlns:a16="http://schemas.microsoft.com/office/drawing/2014/main" id="{29B4A134-EA78-4046-AF8B-00B1020C2DD4}"/>
              </a:ext>
            </a:extLst>
          </p:cNvPr>
          <p:cNvSpPr/>
          <p:nvPr/>
        </p:nvSpPr>
        <p:spPr>
          <a:xfrm>
            <a:off x="2225474" y="2541616"/>
            <a:ext cx="92520" cy="92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8" h="258">
                <a:moveTo>
                  <a:pt x="253" y="5"/>
                </a:moveTo>
                <a:cubicBezTo>
                  <a:pt x="246" y="-2"/>
                  <a:pt x="235" y="-2"/>
                  <a:pt x="228" y="5"/>
                </a:cubicBezTo>
                <a:lnTo>
                  <a:pt x="5" y="228"/>
                </a:lnTo>
                <a:cubicBezTo>
                  <a:pt x="-2" y="235"/>
                  <a:pt x="-2" y="246"/>
                  <a:pt x="5" y="253"/>
                </a:cubicBezTo>
                <a:cubicBezTo>
                  <a:pt x="8" y="256"/>
                  <a:pt x="13" y="258"/>
                  <a:pt x="18" y="258"/>
                </a:cubicBezTo>
                <a:cubicBezTo>
                  <a:pt x="22" y="258"/>
                  <a:pt x="27" y="256"/>
                  <a:pt x="30" y="253"/>
                </a:cubicBezTo>
                <a:lnTo>
                  <a:pt x="253" y="30"/>
                </a:lnTo>
                <a:cubicBezTo>
                  <a:pt x="260" y="23"/>
                  <a:pt x="260" y="12"/>
                  <a:pt x="253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5" name="Freeform 1324">
            <a:extLst>
              <a:ext uri="{FF2B5EF4-FFF2-40B4-BE49-F238E27FC236}">
                <a16:creationId xmlns:a16="http://schemas.microsoft.com/office/drawing/2014/main" id="{026737CA-ED0F-6145-9CD1-71CD38A343CE}"/>
              </a:ext>
            </a:extLst>
          </p:cNvPr>
          <p:cNvSpPr/>
          <p:nvPr/>
        </p:nvSpPr>
        <p:spPr>
          <a:xfrm>
            <a:off x="2219713" y="2535497"/>
            <a:ext cx="4500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7">
                <a:moveTo>
                  <a:pt x="63" y="36"/>
                </a:moveTo>
                <a:cubicBezTo>
                  <a:pt x="78" y="36"/>
                  <a:pt x="91" y="48"/>
                  <a:pt x="91" y="63"/>
                </a:cubicBezTo>
                <a:cubicBezTo>
                  <a:pt x="91" y="79"/>
                  <a:pt x="78" y="91"/>
                  <a:pt x="63" y="91"/>
                </a:cubicBezTo>
                <a:cubicBezTo>
                  <a:pt x="48" y="91"/>
                  <a:pt x="35" y="79"/>
                  <a:pt x="35" y="63"/>
                </a:cubicBezTo>
                <a:cubicBezTo>
                  <a:pt x="35" y="48"/>
                  <a:pt x="48" y="36"/>
                  <a:pt x="63" y="36"/>
                </a:cubicBezTo>
                <a:close/>
                <a:moveTo>
                  <a:pt x="63" y="127"/>
                </a:moveTo>
                <a:cubicBezTo>
                  <a:pt x="98" y="127"/>
                  <a:pt x="126" y="98"/>
                  <a:pt x="126" y="63"/>
                </a:cubicBezTo>
                <a:cubicBezTo>
                  <a:pt x="126" y="29"/>
                  <a:pt x="98" y="0"/>
                  <a:pt x="63" y="0"/>
                </a:cubicBezTo>
                <a:cubicBezTo>
                  <a:pt x="28" y="0"/>
                  <a:pt x="0" y="29"/>
                  <a:pt x="0" y="63"/>
                </a:cubicBezTo>
                <a:cubicBezTo>
                  <a:pt x="0" y="98"/>
                  <a:pt x="28" y="127"/>
                  <a:pt x="63" y="1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6" name="Freeform 1325">
            <a:extLst>
              <a:ext uri="{FF2B5EF4-FFF2-40B4-BE49-F238E27FC236}">
                <a16:creationId xmlns:a16="http://schemas.microsoft.com/office/drawing/2014/main" id="{4DF625AC-176A-7541-B342-5EBB46320AE2}"/>
              </a:ext>
            </a:extLst>
          </p:cNvPr>
          <p:cNvSpPr/>
          <p:nvPr/>
        </p:nvSpPr>
        <p:spPr>
          <a:xfrm>
            <a:off x="2279833" y="2595978"/>
            <a:ext cx="4536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126">
                <a:moveTo>
                  <a:pt x="63" y="91"/>
                </a:moveTo>
                <a:cubicBezTo>
                  <a:pt x="48" y="91"/>
                  <a:pt x="36" y="78"/>
                  <a:pt x="36" y="63"/>
                </a:cubicBezTo>
                <a:cubicBezTo>
                  <a:pt x="36" y="47"/>
                  <a:pt x="48" y="35"/>
                  <a:pt x="63" y="35"/>
                </a:cubicBezTo>
                <a:cubicBezTo>
                  <a:pt x="79" y="35"/>
                  <a:pt x="91" y="47"/>
                  <a:pt x="91" y="63"/>
                </a:cubicBezTo>
                <a:cubicBezTo>
                  <a:pt x="91" y="78"/>
                  <a:pt x="79" y="91"/>
                  <a:pt x="63" y="91"/>
                </a:cubicBezTo>
                <a:close/>
                <a:moveTo>
                  <a:pt x="63" y="0"/>
                </a:moveTo>
                <a:cubicBezTo>
                  <a:pt x="29" y="0"/>
                  <a:pt x="0" y="28"/>
                  <a:pt x="0" y="63"/>
                </a:cubicBezTo>
                <a:cubicBezTo>
                  <a:pt x="0" y="98"/>
                  <a:pt x="29" y="126"/>
                  <a:pt x="63" y="126"/>
                </a:cubicBezTo>
                <a:cubicBezTo>
                  <a:pt x="98" y="126"/>
                  <a:pt x="127" y="98"/>
                  <a:pt x="127" y="63"/>
                </a:cubicBezTo>
                <a:cubicBezTo>
                  <a:pt x="127" y="28"/>
                  <a:pt x="98" y="0"/>
                  <a:pt x="6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7" name="Freeform 1326">
            <a:extLst>
              <a:ext uri="{FF2B5EF4-FFF2-40B4-BE49-F238E27FC236}">
                <a16:creationId xmlns:a16="http://schemas.microsoft.com/office/drawing/2014/main" id="{9CFC498B-AF59-3840-976D-F80730E82081}"/>
              </a:ext>
            </a:extLst>
          </p:cNvPr>
          <p:cNvSpPr/>
          <p:nvPr/>
        </p:nvSpPr>
        <p:spPr>
          <a:xfrm>
            <a:off x="2173992" y="2746097"/>
            <a:ext cx="9576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195">
                <a:moveTo>
                  <a:pt x="240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2" y="195"/>
                  <a:pt x="27" y="195"/>
                </a:cubicBezTo>
                <a:lnTo>
                  <a:pt x="240" y="195"/>
                </a:lnTo>
                <a:cubicBezTo>
                  <a:pt x="255" y="195"/>
                  <a:pt x="267" y="183"/>
                  <a:pt x="267" y="168"/>
                </a:cubicBezTo>
                <a:lnTo>
                  <a:pt x="267" y="27"/>
                </a:lnTo>
                <a:cubicBezTo>
                  <a:pt x="267" y="12"/>
                  <a:pt x="255" y="0"/>
                  <a:pt x="24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8" name="Freeform 1327">
            <a:extLst>
              <a:ext uri="{FF2B5EF4-FFF2-40B4-BE49-F238E27FC236}">
                <a16:creationId xmlns:a16="http://schemas.microsoft.com/office/drawing/2014/main" id="{B948D047-0DB4-6141-9956-1D9E1AE91579}"/>
              </a:ext>
            </a:extLst>
          </p:cNvPr>
          <p:cNvSpPr/>
          <p:nvPr/>
        </p:nvSpPr>
        <p:spPr>
          <a:xfrm>
            <a:off x="1944673" y="2746097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27" y="55"/>
                </a:moveTo>
                <a:lnTo>
                  <a:pt x="171" y="55"/>
                </a:lnTo>
                <a:cubicBezTo>
                  <a:pt x="186" y="55"/>
                  <a:pt x="198" y="43"/>
                  <a:pt x="198" y="27"/>
                </a:cubicBezTo>
                <a:cubicBezTo>
                  <a:pt x="198" y="12"/>
                  <a:pt x="186" y="0"/>
                  <a:pt x="17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9" name="Freeform 1328">
            <a:extLst>
              <a:ext uri="{FF2B5EF4-FFF2-40B4-BE49-F238E27FC236}">
                <a16:creationId xmlns:a16="http://schemas.microsoft.com/office/drawing/2014/main" id="{2A3B0177-1A88-7846-A0A0-4B14A10082DF}"/>
              </a:ext>
            </a:extLst>
          </p:cNvPr>
          <p:cNvSpPr/>
          <p:nvPr/>
        </p:nvSpPr>
        <p:spPr>
          <a:xfrm>
            <a:off x="1944673" y="2796497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2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312" y="55"/>
                </a:lnTo>
                <a:cubicBezTo>
                  <a:pt x="327" y="55"/>
                  <a:pt x="340" y="43"/>
                  <a:pt x="340" y="28"/>
                </a:cubicBezTo>
                <a:cubicBezTo>
                  <a:pt x="340" y="13"/>
                  <a:pt x="327" y="0"/>
                  <a:pt x="31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0" name="Freeform 1329">
            <a:extLst>
              <a:ext uri="{FF2B5EF4-FFF2-40B4-BE49-F238E27FC236}">
                <a16:creationId xmlns:a16="http://schemas.microsoft.com/office/drawing/2014/main" id="{291CEE24-D577-5B46-AE59-969E6E5E155A}"/>
              </a:ext>
            </a:extLst>
          </p:cNvPr>
          <p:cNvSpPr/>
          <p:nvPr/>
        </p:nvSpPr>
        <p:spPr>
          <a:xfrm>
            <a:off x="1177152" y="2492657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9" y="468"/>
                </a:moveTo>
                <a:cubicBezTo>
                  <a:pt x="1156" y="469"/>
                  <a:pt x="1153" y="470"/>
                  <a:pt x="1150" y="472"/>
                </a:cubicBezTo>
                <a:cubicBezTo>
                  <a:pt x="1122" y="485"/>
                  <a:pt x="1090" y="493"/>
                  <a:pt x="1056" y="493"/>
                </a:cubicBezTo>
                <a:cubicBezTo>
                  <a:pt x="931" y="493"/>
                  <a:pt x="830" y="391"/>
                  <a:pt x="830" y="266"/>
                </a:cubicBezTo>
                <a:cubicBezTo>
                  <a:pt x="830" y="141"/>
                  <a:pt x="931" y="40"/>
                  <a:pt x="1056" y="40"/>
                </a:cubicBezTo>
                <a:cubicBezTo>
                  <a:pt x="1181" y="40"/>
                  <a:pt x="1283" y="141"/>
                  <a:pt x="1283" y="266"/>
                </a:cubicBezTo>
                <a:cubicBezTo>
                  <a:pt x="1283" y="354"/>
                  <a:pt x="1232" y="430"/>
                  <a:pt x="1159" y="468"/>
                </a:cubicBezTo>
                <a:close/>
                <a:moveTo>
                  <a:pt x="1139" y="958"/>
                </a:moveTo>
                <a:cubicBezTo>
                  <a:pt x="1139" y="973"/>
                  <a:pt x="1126" y="986"/>
                  <a:pt x="1111" y="986"/>
                </a:cubicBezTo>
                <a:lnTo>
                  <a:pt x="84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8" y="473"/>
                  <a:pt x="882" y="472"/>
                  <a:pt x="885" y="470"/>
                </a:cubicBezTo>
                <a:cubicBezTo>
                  <a:pt x="932" y="509"/>
                  <a:pt x="991" y="532"/>
                  <a:pt x="1056" y="532"/>
                </a:cubicBezTo>
                <a:cubicBezTo>
                  <a:pt x="1085" y="532"/>
                  <a:pt x="1113" y="527"/>
                  <a:pt x="1139" y="519"/>
                </a:cubicBezTo>
                <a:close/>
                <a:moveTo>
                  <a:pt x="84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0" y="273"/>
                  <a:pt x="791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4" y="191"/>
                </a:cubicBez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7" y="0"/>
                  <a:pt x="870" y="55"/>
                  <a:pt x="824" y="137"/>
                </a:cubicBezTo>
                <a:cubicBezTo>
                  <a:pt x="823" y="136"/>
                  <a:pt x="822" y="136"/>
                  <a:pt x="821" y="136"/>
                </a:cubicBezTo>
                <a:lnTo>
                  <a:pt x="84" y="136"/>
                </a:lnTo>
                <a:cubicBezTo>
                  <a:pt x="39" y="136"/>
                  <a:pt x="2" y="173"/>
                  <a:pt x="2" y="219"/>
                </a:cubicBezTo>
                <a:lnTo>
                  <a:pt x="2" y="295"/>
                </a:lnTo>
                <a:cubicBezTo>
                  <a:pt x="1" y="298"/>
                  <a:pt x="0" y="301"/>
                  <a:pt x="0" y="304"/>
                </a:cubicBezTo>
                <a:cubicBezTo>
                  <a:pt x="0" y="307"/>
                  <a:pt x="1" y="310"/>
                  <a:pt x="2" y="312"/>
                </a:cubicBezTo>
                <a:lnTo>
                  <a:pt x="2" y="437"/>
                </a:lnTo>
                <a:cubicBezTo>
                  <a:pt x="1" y="439"/>
                  <a:pt x="0" y="442"/>
                  <a:pt x="0" y="445"/>
                </a:cubicBezTo>
                <a:cubicBezTo>
                  <a:pt x="0" y="448"/>
                  <a:pt x="1" y="451"/>
                  <a:pt x="2" y="454"/>
                </a:cubicBezTo>
                <a:lnTo>
                  <a:pt x="2" y="958"/>
                </a:lnTo>
                <a:cubicBezTo>
                  <a:pt x="2" y="1004"/>
                  <a:pt x="39" y="1041"/>
                  <a:pt x="84" y="1041"/>
                </a:cubicBezTo>
                <a:lnTo>
                  <a:pt x="1111" y="1041"/>
                </a:lnTo>
                <a:cubicBezTo>
                  <a:pt x="1157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1" y="447"/>
                  <a:pt x="1322" y="362"/>
                  <a:pt x="1322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1" name="Freeform 1330">
            <a:extLst>
              <a:ext uri="{FF2B5EF4-FFF2-40B4-BE49-F238E27FC236}">
                <a16:creationId xmlns:a16="http://schemas.microsoft.com/office/drawing/2014/main" id="{68CDE5EE-C8A1-5840-B2A2-3FA81E30BA29}"/>
              </a:ext>
            </a:extLst>
          </p:cNvPr>
          <p:cNvSpPr/>
          <p:nvPr/>
        </p:nvSpPr>
        <p:spPr>
          <a:xfrm>
            <a:off x="1509433" y="2533697"/>
            <a:ext cx="9576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304">
                <a:moveTo>
                  <a:pt x="235" y="34"/>
                </a:moveTo>
                <a:cubicBezTo>
                  <a:pt x="193" y="31"/>
                  <a:pt x="166" y="16"/>
                  <a:pt x="154" y="7"/>
                </a:cubicBezTo>
                <a:cubicBezTo>
                  <a:pt x="142" y="-2"/>
                  <a:pt x="125" y="-2"/>
                  <a:pt x="113" y="7"/>
                </a:cubicBezTo>
                <a:cubicBezTo>
                  <a:pt x="101" y="16"/>
                  <a:pt x="74" y="32"/>
                  <a:pt x="32" y="35"/>
                </a:cubicBezTo>
                <a:cubicBezTo>
                  <a:pt x="22" y="35"/>
                  <a:pt x="14" y="40"/>
                  <a:pt x="8" y="47"/>
                </a:cubicBezTo>
                <a:cubicBezTo>
                  <a:pt x="2" y="54"/>
                  <a:pt x="-1" y="63"/>
                  <a:pt x="0" y="73"/>
                </a:cubicBezTo>
                <a:cubicBezTo>
                  <a:pt x="4" y="115"/>
                  <a:pt x="17" y="193"/>
                  <a:pt x="52" y="245"/>
                </a:cubicBezTo>
                <a:cubicBezTo>
                  <a:pt x="75" y="279"/>
                  <a:pt x="123" y="301"/>
                  <a:pt x="125" y="302"/>
                </a:cubicBezTo>
                <a:cubicBezTo>
                  <a:pt x="128" y="303"/>
                  <a:pt x="130" y="304"/>
                  <a:pt x="133" y="304"/>
                </a:cubicBezTo>
                <a:cubicBezTo>
                  <a:pt x="136" y="304"/>
                  <a:pt x="139" y="303"/>
                  <a:pt x="142" y="302"/>
                </a:cubicBezTo>
                <a:cubicBezTo>
                  <a:pt x="144" y="301"/>
                  <a:pt x="192" y="279"/>
                  <a:pt x="214" y="245"/>
                </a:cubicBezTo>
                <a:cubicBezTo>
                  <a:pt x="250" y="193"/>
                  <a:pt x="262" y="114"/>
                  <a:pt x="267" y="72"/>
                </a:cubicBezTo>
                <a:cubicBezTo>
                  <a:pt x="267" y="63"/>
                  <a:pt x="265" y="54"/>
                  <a:pt x="259" y="46"/>
                </a:cubicBezTo>
                <a:cubicBezTo>
                  <a:pt x="253" y="39"/>
                  <a:pt x="244" y="35"/>
                  <a:pt x="235" y="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2" name="Freeform 1331">
            <a:extLst>
              <a:ext uri="{FF2B5EF4-FFF2-40B4-BE49-F238E27FC236}">
                <a16:creationId xmlns:a16="http://schemas.microsoft.com/office/drawing/2014/main" id="{B2769086-E681-D545-8A08-45BD55FEAD6E}"/>
              </a:ext>
            </a:extLst>
          </p:cNvPr>
          <p:cNvSpPr/>
          <p:nvPr/>
        </p:nvSpPr>
        <p:spPr>
          <a:xfrm>
            <a:off x="1458673" y="2746097"/>
            <a:ext cx="96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95">
                <a:moveTo>
                  <a:pt x="24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3" y="195"/>
                  <a:pt x="28" y="195"/>
                </a:cubicBezTo>
                <a:lnTo>
                  <a:pt x="240" y="195"/>
                </a:lnTo>
                <a:cubicBezTo>
                  <a:pt x="256" y="195"/>
                  <a:pt x="268" y="183"/>
                  <a:pt x="268" y="168"/>
                </a:cubicBezTo>
                <a:lnTo>
                  <a:pt x="268" y="27"/>
                </a:lnTo>
                <a:cubicBezTo>
                  <a:pt x="268" y="12"/>
                  <a:pt x="256" y="0"/>
                  <a:pt x="24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3" name="Freeform 1332">
            <a:extLst>
              <a:ext uri="{FF2B5EF4-FFF2-40B4-BE49-F238E27FC236}">
                <a16:creationId xmlns:a16="http://schemas.microsoft.com/office/drawing/2014/main" id="{4B2FBE55-92DF-4B44-847D-88BE9F053EB2}"/>
              </a:ext>
            </a:extLst>
          </p:cNvPr>
          <p:cNvSpPr/>
          <p:nvPr/>
        </p:nvSpPr>
        <p:spPr>
          <a:xfrm>
            <a:off x="1229713" y="2746097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27" y="55"/>
                </a:moveTo>
                <a:lnTo>
                  <a:pt x="171" y="55"/>
                </a:lnTo>
                <a:cubicBezTo>
                  <a:pt x="186" y="55"/>
                  <a:pt x="198" y="43"/>
                  <a:pt x="198" y="27"/>
                </a:cubicBezTo>
                <a:cubicBezTo>
                  <a:pt x="198" y="12"/>
                  <a:pt x="186" y="0"/>
                  <a:pt x="17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4" name="Freeform 1333">
            <a:extLst>
              <a:ext uri="{FF2B5EF4-FFF2-40B4-BE49-F238E27FC236}">
                <a16:creationId xmlns:a16="http://schemas.microsoft.com/office/drawing/2014/main" id="{CD6562FC-6D61-A64E-AB83-FEC8A2EE61F2}"/>
              </a:ext>
            </a:extLst>
          </p:cNvPr>
          <p:cNvSpPr/>
          <p:nvPr/>
        </p:nvSpPr>
        <p:spPr>
          <a:xfrm>
            <a:off x="1229714" y="2796497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2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312" y="55"/>
                </a:lnTo>
                <a:cubicBezTo>
                  <a:pt x="327" y="55"/>
                  <a:pt x="340" y="43"/>
                  <a:pt x="340" y="28"/>
                </a:cubicBezTo>
                <a:cubicBezTo>
                  <a:pt x="340" y="13"/>
                  <a:pt x="327" y="0"/>
                  <a:pt x="31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5" name="Freeform 1334">
            <a:extLst>
              <a:ext uri="{FF2B5EF4-FFF2-40B4-BE49-F238E27FC236}">
                <a16:creationId xmlns:a16="http://schemas.microsoft.com/office/drawing/2014/main" id="{04F853AB-7EAE-354F-96DD-167EFACB4C2B}"/>
              </a:ext>
            </a:extLst>
          </p:cNvPr>
          <p:cNvSpPr/>
          <p:nvPr/>
        </p:nvSpPr>
        <p:spPr>
          <a:xfrm>
            <a:off x="462553" y="2492657"/>
            <a:ext cx="47520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1" h="1041">
                <a:moveTo>
                  <a:pt x="1158" y="468"/>
                </a:moveTo>
                <a:cubicBezTo>
                  <a:pt x="1155" y="469"/>
                  <a:pt x="1152" y="470"/>
                  <a:pt x="1150" y="472"/>
                </a:cubicBezTo>
                <a:cubicBezTo>
                  <a:pt x="1121" y="485"/>
                  <a:pt x="1089" y="493"/>
                  <a:pt x="1055" y="493"/>
                </a:cubicBezTo>
                <a:cubicBezTo>
                  <a:pt x="987" y="493"/>
                  <a:pt x="926" y="462"/>
                  <a:pt x="885" y="415"/>
                </a:cubicBezTo>
                <a:lnTo>
                  <a:pt x="949" y="347"/>
                </a:lnTo>
                <a:lnTo>
                  <a:pt x="1009" y="426"/>
                </a:lnTo>
                <a:cubicBezTo>
                  <a:pt x="1013" y="431"/>
                  <a:pt x="1018" y="433"/>
                  <a:pt x="1025" y="433"/>
                </a:cubicBezTo>
                <a:lnTo>
                  <a:pt x="1026" y="433"/>
                </a:lnTo>
                <a:cubicBezTo>
                  <a:pt x="1032" y="433"/>
                  <a:pt x="1038" y="429"/>
                  <a:pt x="1041" y="424"/>
                </a:cubicBezTo>
                <a:lnTo>
                  <a:pt x="1164" y="218"/>
                </a:lnTo>
                <a:lnTo>
                  <a:pt x="1166" y="226"/>
                </a:lnTo>
                <a:cubicBezTo>
                  <a:pt x="1169" y="235"/>
                  <a:pt x="1176" y="240"/>
                  <a:pt x="1185" y="240"/>
                </a:cubicBezTo>
                <a:cubicBezTo>
                  <a:pt x="1187" y="240"/>
                  <a:pt x="1189" y="240"/>
                  <a:pt x="1191" y="239"/>
                </a:cubicBezTo>
                <a:cubicBezTo>
                  <a:pt x="1201" y="236"/>
                  <a:pt x="1207" y="225"/>
                  <a:pt x="1204" y="215"/>
                </a:cubicBezTo>
                <a:lnTo>
                  <a:pt x="1189" y="168"/>
                </a:lnTo>
                <a:cubicBezTo>
                  <a:pt x="1189" y="162"/>
                  <a:pt x="1186" y="156"/>
                  <a:pt x="1180" y="152"/>
                </a:cubicBezTo>
                <a:cubicBezTo>
                  <a:pt x="1177" y="150"/>
                  <a:pt x="1173" y="150"/>
                  <a:pt x="1170" y="150"/>
                </a:cubicBezTo>
                <a:cubicBezTo>
                  <a:pt x="1168" y="150"/>
                  <a:pt x="1166" y="150"/>
                  <a:pt x="1164" y="150"/>
                </a:cubicBezTo>
                <a:lnTo>
                  <a:pt x="1163" y="150"/>
                </a:lnTo>
                <a:lnTo>
                  <a:pt x="1112" y="166"/>
                </a:lnTo>
                <a:cubicBezTo>
                  <a:pt x="1102" y="169"/>
                  <a:pt x="1096" y="180"/>
                  <a:pt x="1099" y="191"/>
                </a:cubicBezTo>
                <a:cubicBezTo>
                  <a:pt x="1102" y="199"/>
                  <a:pt x="1110" y="205"/>
                  <a:pt x="1118" y="205"/>
                </a:cubicBezTo>
                <a:cubicBezTo>
                  <a:pt x="1120" y="205"/>
                  <a:pt x="1122" y="204"/>
                  <a:pt x="1124" y="204"/>
                </a:cubicBezTo>
                <a:lnTo>
                  <a:pt x="1127" y="203"/>
                </a:lnTo>
                <a:lnTo>
                  <a:pt x="1022" y="379"/>
                </a:lnTo>
                <a:lnTo>
                  <a:pt x="966" y="304"/>
                </a:lnTo>
                <a:cubicBezTo>
                  <a:pt x="962" y="300"/>
                  <a:pt x="957" y="297"/>
                  <a:pt x="951" y="296"/>
                </a:cubicBezTo>
                <a:cubicBezTo>
                  <a:pt x="945" y="296"/>
                  <a:pt x="940" y="298"/>
                  <a:pt x="936" y="303"/>
                </a:cubicBezTo>
                <a:lnTo>
                  <a:pt x="861" y="382"/>
                </a:lnTo>
                <a:cubicBezTo>
                  <a:pt x="841" y="348"/>
                  <a:pt x="829" y="309"/>
                  <a:pt x="829" y="266"/>
                </a:cubicBezTo>
                <a:cubicBezTo>
                  <a:pt x="829" y="141"/>
                  <a:pt x="931" y="40"/>
                  <a:pt x="1055" y="40"/>
                </a:cubicBezTo>
                <a:cubicBezTo>
                  <a:pt x="1180" y="40"/>
                  <a:pt x="1282" y="141"/>
                  <a:pt x="1282" y="266"/>
                </a:cubicBezTo>
                <a:cubicBezTo>
                  <a:pt x="1282" y="354"/>
                  <a:pt x="1232" y="430"/>
                  <a:pt x="1158" y="468"/>
                </a:cubicBezTo>
                <a:close/>
                <a:moveTo>
                  <a:pt x="1138" y="958"/>
                </a:moveTo>
                <a:cubicBezTo>
                  <a:pt x="1138" y="973"/>
                  <a:pt x="1126" y="986"/>
                  <a:pt x="1110" y="986"/>
                </a:cubicBezTo>
                <a:lnTo>
                  <a:pt x="84" y="986"/>
                </a:lnTo>
                <a:cubicBezTo>
                  <a:pt x="68" y="986"/>
                  <a:pt x="56" y="973"/>
                  <a:pt x="56" y="958"/>
                </a:cubicBezTo>
                <a:lnTo>
                  <a:pt x="56" y="473"/>
                </a:lnTo>
                <a:lnTo>
                  <a:pt x="872" y="473"/>
                </a:lnTo>
                <a:cubicBezTo>
                  <a:pt x="877" y="473"/>
                  <a:pt x="881" y="472"/>
                  <a:pt x="885" y="470"/>
                </a:cubicBezTo>
                <a:cubicBezTo>
                  <a:pt x="931" y="509"/>
                  <a:pt x="991" y="532"/>
                  <a:pt x="1055" y="532"/>
                </a:cubicBezTo>
                <a:cubicBezTo>
                  <a:pt x="1084" y="532"/>
                  <a:pt x="1112" y="527"/>
                  <a:pt x="1138" y="519"/>
                </a:cubicBezTo>
                <a:close/>
                <a:moveTo>
                  <a:pt x="84" y="191"/>
                </a:moveTo>
                <a:lnTo>
                  <a:pt x="800" y="191"/>
                </a:lnTo>
                <a:cubicBezTo>
                  <a:pt x="793" y="215"/>
                  <a:pt x="790" y="240"/>
                  <a:pt x="790" y="266"/>
                </a:cubicBezTo>
                <a:cubicBezTo>
                  <a:pt x="790" y="269"/>
                  <a:pt x="790" y="273"/>
                  <a:pt x="790" y="276"/>
                </a:cubicBezTo>
                <a:lnTo>
                  <a:pt x="56" y="276"/>
                </a:lnTo>
                <a:lnTo>
                  <a:pt x="56" y="219"/>
                </a:lnTo>
                <a:cubicBezTo>
                  <a:pt x="56" y="204"/>
                  <a:pt x="68" y="191"/>
                  <a:pt x="84" y="191"/>
                </a:cubicBezTo>
                <a:close/>
                <a:moveTo>
                  <a:pt x="1321" y="266"/>
                </a:moveTo>
                <a:cubicBezTo>
                  <a:pt x="1321" y="119"/>
                  <a:pt x="1202" y="0"/>
                  <a:pt x="1055" y="0"/>
                </a:cubicBezTo>
                <a:cubicBezTo>
                  <a:pt x="956" y="0"/>
                  <a:pt x="869" y="55"/>
                  <a:pt x="823" y="137"/>
                </a:cubicBezTo>
                <a:cubicBezTo>
                  <a:pt x="822" y="136"/>
                  <a:pt x="821" y="136"/>
                  <a:pt x="820" y="136"/>
                </a:cubicBezTo>
                <a:lnTo>
                  <a:pt x="84" y="136"/>
                </a:lnTo>
                <a:cubicBezTo>
                  <a:pt x="38" y="136"/>
                  <a:pt x="1" y="173"/>
                  <a:pt x="1" y="219"/>
                </a:cubicBezTo>
                <a:lnTo>
                  <a:pt x="1" y="295"/>
                </a:lnTo>
                <a:cubicBezTo>
                  <a:pt x="0" y="298"/>
                  <a:pt x="0" y="301"/>
                  <a:pt x="0" y="304"/>
                </a:cubicBezTo>
                <a:cubicBezTo>
                  <a:pt x="0" y="307"/>
                  <a:pt x="0" y="310"/>
                  <a:pt x="1" y="312"/>
                </a:cubicBezTo>
                <a:lnTo>
                  <a:pt x="1" y="437"/>
                </a:lnTo>
                <a:cubicBezTo>
                  <a:pt x="0" y="439"/>
                  <a:pt x="0" y="442"/>
                  <a:pt x="0" y="445"/>
                </a:cubicBezTo>
                <a:cubicBezTo>
                  <a:pt x="0" y="448"/>
                  <a:pt x="0" y="451"/>
                  <a:pt x="1" y="454"/>
                </a:cubicBezTo>
                <a:lnTo>
                  <a:pt x="1" y="958"/>
                </a:lnTo>
                <a:cubicBezTo>
                  <a:pt x="1" y="1004"/>
                  <a:pt x="38" y="1041"/>
                  <a:pt x="84" y="1041"/>
                </a:cubicBezTo>
                <a:lnTo>
                  <a:pt x="1110" y="1041"/>
                </a:lnTo>
                <a:cubicBezTo>
                  <a:pt x="1156" y="1041"/>
                  <a:pt x="1193" y="1004"/>
                  <a:pt x="1193" y="958"/>
                </a:cubicBezTo>
                <a:lnTo>
                  <a:pt x="1193" y="494"/>
                </a:lnTo>
                <a:lnTo>
                  <a:pt x="1193" y="493"/>
                </a:lnTo>
                <a:cubicBezTo>
                  <a:pt x="1270" y="447"/>
                  <a:pt x="1321" y="362"/>
                  <a:pt x="1321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6" name="Freeform 1335">
            <a:extLst>
              <a:ext uri="{FF2B5EF4-FFF2-40B4-BE49-F238E27FC236}">
                <a16:creationId xmlns:a16="http://schemas.microsoft.com/office/drawing/2014/main" id="{17EC4C97-B3D5-8D4A-B53F-0CC6ADBE2CDB}"/>
              </a:ext>
            </a:extLst>
          </p:cNvPr>
          <p:cNvSpPr/>
          <p:nvPr/>
        </p:nvSpPr>
        <p:spPr>
          <a:xfrm>
            <a:off x="744073" y="2746097"/>
            <a:ext cx="9576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195">
                <a:moveTo>
                  <a:pt x="240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2" y="195"/>
                  <a:pt x="27" y="195"/>
                </a:cubicBezTo>
                <a:lnTo>
                  <a:pt x="240" y="195"/>
                </a:lnTo>
                <a:cubicBezTo>
                  <a:pt x="255" y="195"/>
                  <a:pt x="267" y="183"/>
                  <a:pt x="267" y="168"/>
                </a:cubicBezTo>
                <a:lnTo>
                  <a:pt x="267" y="27"/>
                </a:lnTo>
                <a:cubicBezTo>
                  <a:pt x="267" y="12"/>
                  <a:pt x="255" y="0"/>
                  <a:pt x="24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7" name="Freeform 1336">
            <a:extLst>
              <a:ext uri="{FF2B5EF4-FFF2-40B4-BE49-F238E27FC236}">
                <a16:creationId xmlns:a16="http://schemas.microsoft.com/office/drawing/2014/main" id="{09DBE23F-8799-8240-9F9A-557A9509C355}"/>
              </a:ext>
            </a:extLst>
          </p:cNvPr>
          <p:cNvSpPr/>
          <p:nvPr/>
        </p:nvSpPr>
        <p:spPr>
          <a:xfrm>
            <a:off x="514753" y="2746097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7" y="55"/>
                </a:moveTo>
                <a:lnTo>
                  <a:pt x="171" y="55"/>
                </a:lnTo>
                <a:cubicBezTo>
                  <a:pt x="186" y="55"/>
                  <a:pt x="199" y="43"/>
                  <a:pt x="199" y="27"/>
                </a:cubicBezTo>
                <a:cubicBezTo>
                  <a:pt x="199" y="12"/>
                  <a:pt x="186" y="0"/>
                  <a:pt x="17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8" name="Freeform 1337">
            <a:extLst>
              <a:ext uri="{FF2B5EF4-FFF2-40B4-BE49-F238E27FC236}">
                <a16:creationId xmlns:a16="http://schemas.microsoft.com/office/drawing/2014/main" id="{D7094051-CA45-E245-8AC9-32A1E442B0CB}"/>
              </a:ext>
            </a:extLst>
          </p:cNvPr>
          <p:cNvSpPr/>
          <p:nvPr/>
        </p:nvSpPr>
        <p:spPr>
          <a:xfrm>
            <a:off x="514753" y="2796497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2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312" y="55"/>
                </a:lnTo>
                <a:cubicBezTo>
                  <a:pt x="328" y="55"/>
                  <a:pt x="340" y="43"/>
                  <a:pt x="340" y="28"/>
                </a:cubicBezTo>
                <a:cubicBezTo>
                  <a:pt x="340" y="13"/>
                  <a:pt x="328" y="0"/>
                  <a:pt x="31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9" name="Freeform 1338">
            <a:extLst>
              <a:ext uri="{FF2B5EF4-FFF2-40B4-BE49-F238E27FC236}">
                <a16:creationId xmlns:a16="http://schemas.microsoft.com/office/drawing/2014/main" id="{D04324E9-49C8-D141-A656-0FAC2338AE08}"/>
              </a:ext>
            </a:extLst>
          </p:cNvPr>
          <p:cNvSpPr/>
          <p:nvPr/>
        </p:nvSpPr>
        <p:spPr>
          <a:xfrm>
            <a:off x="3323833" y="2540178"/>
            <a:ext cx="42948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4" h="905">
                <a:moveTo>
                  <a:pt x="1111" y="850"/>
                </a:moveTo>
                <a:lnTo>
                  <a:pt x="84" y="850"/>
                </a:lnTo>
                <a:cubicBezTo>
                  <a:pt x="69" y="850"/>
                  <a:pt x="57" y="837"/>
                  <a:pt x="57" y="822"/>
                </a:cubicBezTo>
                <a:lnTo>
                  <a:pt x="57" y="337"/>
                </a:lnTo>
                <a:lnTo>
                  <a:pt x="1139" y="337"/>
                </a:lnTo>
                <a:lnTo>
                  <a:pt x="1139" y="822"/>
                </a:lnTo>
                <a:cubicBezTo>
                  <a:pt x="1139" y="837"/>
                  <a:pt x="1126" y="850"/>
                  <a:pt x="1111" y="850"/>
                </a:cubicBezTo>
                <a:close/>
                <a:moveTo>
                  <a:pt x="84" y="55"/>
                </a:moveTo>
                <a:lnTo>
                  <a:pt x="1111" y="55"/>
                </a:lnTo>
                <a:cubicBezTo>
                  <a:pt x="1126" y="55"/>
                  <a:pt x="1139" y="68"/>
                  <a:pt x="1139" y="83"/>
                </a:cubicBezTo>
                <a:lnTo>
                  <a:pt x="1139" y="140"/>
                </a:lnTo>
                <a:lnTo>
                  <a:pt x="57" y="140"/>
                </a:lnTo>
                <a:lnTo>
                  <a:pt x="57" y="83"/>
                </a:lnTo>
                <a:cubicBezTo>
                  <a:pt x="57" y="68"/>
                  <a:pt x="69" y="55"/>
                  <a:pt x="84" y="55"/>
                </a:cubicBezTo>
                <a:close/>
                <a:moveTo>
                  <a:pt x="1111" y="0"/>
                </a:moveTo>
                <a:lnTo>
                  <a:pt x="84" y="0"/>
                </a:lnTo>
                <a:cubicBezTo>
                  <a:pt x="39" y="0"/>
                  <a:pt x="1" y="37"/>
                  <a:pt x="1" y="83"/>
                </a:cubicBezTo>
                <a:lnTo>
                  <a:pt x="1" y="159"/>
                </a:lnTo>
                <a:cubicBezTo>
                  <a:pt x="1" y="162"/>
                  <a:pt x="0" y="165"/>
                  <a:pt x="0" y="168"/>
                </a:cubicBezTo>
                <a:cubicBezTo>
                  <a:pt x="0" y="171"/>
                  <a:pt x="1" y="174"/>
                  <a:pt x="1" y="176"/>
                </a:cubicBezTo>
                <a:lnTo>
                  <a:pt x="1" y="300"/>
                </a:lnTo>
                <a:cubicBezTo>
                  <a:pt x="1" y="303"/>
                  <a:pt x="0" y="306"/>
                  <a:pt x="0" y="309"/>
                </a:cubicBezTo>
                <a:cubicBezTo>
                  <a:pt x="0" y="312"/>
                  <a:pt x="1" y="315"/>
                  <a:pt x="1" y="318"/>
                </a:cubicBezTo>
                <a:lnTo>
                  <a:pt x="1" y="822"/>
                </a:lnTo>
                <a:cubicBezTo>
                  <a:pt x="1" y="868"/>
                  <a:pt x="39" y="905"/>
                  <a:pt x="84" y="905"/>
                </a:cubicBezTo>
                <a:lnTo>
                  <a:pt x="1111" y="905"/>
                </a:lnTo>
                <a:cubicBezTo>
                  <a:pt x="1157" y="905"/>
                  <a:pt x="1194" y="868"/>
                  <a:pt x="1194" y="822"/>
                </a:cubicBezTo>
                <a:lnTo>
                  <a:pt x="1194" y="83"/>
                </a:lnTo>
                <a:cubicBezTo>
                  <a:pt x="1194" y="37"/>
                  <a:pt x="1157" y="0"/>
                  <a:pt x="111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0" name="Freeform 1339">
            <a:extLst>
              <a:ext uri="{FF2B5EF4-FFF2-40B4-BE49-F238E27FC236}">
                <a16:creationId xmlns:a16="http://schemas.microsoft.com/office/drawing/2014/main" id="{47C64EC9-4224-0847-A43C-56D639E1A14A}"/>
              </a:ext>
            </a:extLst>
          </p:cNvPr>
          <p:cNvSpPr/>
          <p:nvPr/>
        </p:nvSpPr>
        <p:spPr>
          <a:xfrm>
            <a:off x="3605352" y="2744657"/>
            <a:ext cx="96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95">
                <a:moveTo>
                  <a:pt x="24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3" y="195"/>
                  <a:pt x="28" y="195"/>
                </a:cubicBezTo>
                <a:lnTo>
                  <a:pt x="240" y="195"/>
                </a:lnTo>
                <a:cubicBezTo>
                  <a:pt x="255" y="195"/>
                  <a:pt x="268" y="183"/>
                  <a:pt x="268" y="168"/>
                </a:cubicBezTo>
                <a:lnTo>
                  <a:pt x="268" y="27"/>
                </a:lnTo>
                <a:cubicBezTo>
                  <a:pt x="268" y="12"/>
                  <a:pt x="255" y="0"/>
                  <a:pt x="24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1" name="Freeform 1340">
            <a:extLst>
              <a:ext uri="{FF2B5EF4-FFF2-40B4-BE49-F238E27FC236}">
                <a16:creationId xmlns:a16="http://schemas.microsoft.com/office/drawing/2014/main" id="{EB4F0DA7-097B-1149-B421-7EA8C30E1EDA}"/>
              </a:ext>
            </a:extLst>
          </p:cNvPr>
          <p:cNvSpPr/>
          <p:nvPr/>
        </p:nvSpPr>
        <p:spPr>
          <a:xfrm>
            <a:off x="3376393" y="2744657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27" y="55"/>
                </a:moveTo>
                <a:lnTo>
                  <a:pt x="171" y="55"/>
                </a:lnTo>
                <a:cubicBezTo>
                  <a:pt x="186" y="55"/>
                  <a:pt x="198" y="43"/>
                  <a:pt x="198" y="27"/>
                </a:cubicBezTo>
                <a:cubicBezTo>
                  <a:pt x="198" y="12"/>
                  <a:pt x="186" y="0"/>
                  <a:pt x="17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2" name="Freeform 1341">
            <a:extLst>
              <a:ext uri="{FF2B5EF4-FFF2-40B4-BE49-F238E27FC236}">
                <a16:creationId xmlns:a16="http://schemas.microsoft.com/office/drawing/2014/main" id="{29840E0C-FF59-8A40-9958-FEEB2767064E}"/>
              </a:ext>
            </a:extLst>
          </p:cNvPr>
          <p:cNvSpPr/>
          <p:nvPr/>
        </p:nvSpPr>
        <p:spPr>
          <a:xfrm>
            <a:off x="3376393" y="2795057"/>
            <a:ext cx="1216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55">
                <a:moveTo>
                  <a:pt x="312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312" y="55"/>
                </a:lnTo>
                <a:cubicBezTo>
                  <a:pt x="327" y="55"/>
                  <a:pt x="339" y="43"/>
                  <a:pt x="339" y="28"/>
                </a:cubicBezTo>
                <a:cubicBezTo>
                  <a:pt x="339" y="13"/>
                  <a:pt x="327" y="0"/>
                  <a:pt x="31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3" name="Freeform 1342">
            <a:extLst>
              <a:ext uri="{FF2B5EF4-FFF2-40B4-BE49-F238E27FC236}">
                <a16:creationId xmlns:a16="http://schemas.microsoft.com/office/drawing/2014/main" id="{F7AA7597-0B24-1A48-8C4A-3601650C6475}"/>
              </a:ext>
            </a:extLst>
          </p:cNvPr>
          <p:cNvSpPr/>
          <p:nvPr/>
        </p:nvSpPr>
        <p:spPr>
          <a:xfrm>
            <a:off x="1196953" y="1270458"/>
            <a:ext cx="387360" cy="240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7" h="668">
                <a:moveTo>
                  <a:pt x="1030" y="8"/>
                </a:moveTo>
                <a:lnTo>
                  <a:pt x="431" y="607"/>
                </a:lnTo>
                <a:cubicBezTo>
                  <a:pt x="428" y="610"/>
                  <a:pt x="423" y="612"/>
                  <a:pt x="419" y="612"/>
                </a:cubicBezTo>
                <a:cubicBezTo>
                  <a:pt x="414" y="612"/>
                  <a:pt x="409" y="610"/>
                  <a:pt x="406" y="607"/>
                </a:cubicBezTo>
                <a:lnTo>
                  <a:pt x="47" y="248"/>
                </a:lnTo>
                <a:cubicBezTo>
                  <a:pt x="36" y="237"/>
                  <a:pt x="18" y="237"/>
                  <a:pt x="8" y="248"/>
                </a:cubicBezTo>
                <a:cubicBezTo>
                  <a:pt x="-3" y="259"/>
                  <a:pt x="-3" y="276"/>
                  <a:pt x="8" y="287"/>
                </a:cubicBezTo>
                <a:lnTo>
                  <a:pt x="367" y="646"/>
                </a:lnTo>
                <a:cubicBezTo>
                  <a:pt x="381" y="660"/>
                  <a:pt x="399" y="668"/>
                  <a:pt x="419" y="668"/>
                </a:cubicBezTo>
                <a:cubicBezTo>
                  <a:pt x="438" y="668"/>
                  <a:pt x="456" y="660"/>
                  <a:pt x="470" y="646"/>
                </a:cubicBezTo>
                <a:lnTo>
                  <a:pt x="1069" y="47"/>
                </a:lnTo>
                <a:cubicBezTo>
                  <a:pt x="1080" y="36"/>
                  <a:pt x="1080" y="19"/>
                  <a:pt x="1069" y="8"/>
                </a:cubicBezTo>
                <a:cubicBezTo>
                  <a:pt x="1059" y="-3"/>
                  <a:pt x="1041" y="-3"/>
                  <a:pt x="1030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4" name="Freeform 1343">
            <a:extLst>
              <a:ext uri="{FF2B5EF4-FFF2-40B4-BE49-F238E27FC236}">
                <a16:creationId xmlns:a16="http://schemas.microsoft.com/office/drawing/2014/main" id="{CCA0B78C-2D1F-7D41-B4A9-BACCD8606C59}"/>
              </a:ext>
            </a:extLst>
          </p:cNvPr>
          <p:cNvSpPr/>
          <p:nvPr/>
        </p:nvSpPr>
        <p:spPr>
          <a:xfrm>
            <a:off x="1191914" y="1074256"/>
            <a:ext cx="394920" cy="394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8" h="1098">
                <a:moveTo>
                  <a:pt x="857" y="347"/>
                </a:moveTo>
                <a:cubicBezTo>
                  <a:pt x="803" y="347"/>
                  <a:pt x="759" y="303"/>
                  <a:pt x="759" y="249"/>
                </a:cubicBezTo>
                <a:cubicBezTo>
                  <a:pt x="759" y="195"/>
                  <a:pt x="803" y="151"/>
                  <a:pt x="857" y="151"/>
                </a:cubicBezTo>
                <a:cubicBezTo>
                  <a:pt x="911" y="151"/>
                  <a:pt x="955" y="195"/>
                  <a:pt x="955" y="249"/>
                </a:cubicBezTo>
                <a:cubicBezTo>
                  <a:pt x="955" y="303"/>
                  <a:pt x="911" y="347"/>
                  <a:pt x="857" y="347"/>
                </a:cubicBezTo>
                <a:close/>
                <a:moveTo>
                  <a:pt x="1096" y="241"/>
                </a:moveTo>
                <a:cubicBezTo>
                  <a:pt x="1092" y="139"/>
                  <a:pt x="1087" y="39"/>
                  <a:pt x="1087" y="37"/>
                </a:cubicBezTo>
                <a:cubicBezTo>
                  <a:pt x="1086" y="24"/>
                  <a:pt x="1075" y="12"/>
                  <a:pt x="1061" y="12"/>
                </a:cubicBezTo>
                <a:cubicBezTo>
                  <a:pt x="1060" y="12"/>
                  <a:pt x="959" y="6"/>
                  <a:pt x="857" y="3"/>
                </a:cubicBezTo>
                <a:cubicBezTo>
                  <a:pt x="797" y="0"/>
                  <a:pt x="749" y="0"/>
                  <a:pt x="713" y="0"/>
                </a:cubicBezTo>
                <a:cubicBezTo>
                  <a:pt x="643" y="1"/>
                  <a:pt x="630" y="5"/>
                  <a:pt x="621" y="15"/>
                </a:cubicBezTo>
                <a:lnTo>
                  <a:pt x="22" y="614"/>
                </a:lnTo>
                <a:cubicBezTo>
                  <a:pt x="8" y="628"/>
                  <a:pt x="0" y="646"/>
                  <a:pt x="0" y="666"/>
                </a:cubicBezTo>
                <a:cubicBezTo>
                  <a:pt x="0" y="685"/>
                  <a:pt x="8" y="704"/>
                  <a:pt x="22" y="717"/>
                </a:cubicBezTo>
                <a:lnTo>
                  <a:pt x="381" y="1077"/>
                </a:lnTo>
                <a:cubicBezTo>
                  <a:pt x="395" y="1091"/>
                  <a:pt x="414" y="1098"/>
                  <a:pt x="433" y="1098"/>
                </a:cubicBezTo>
                <a:cubicBezTo>
                  <a:pt x="451" y="1098"/>
                  <a:pt x="470" y="1091"/>
                  <a:pt x="484" y="1077"/>
                </a:cubicBezTo>
                <a:lnTo>
                  <a:pt x="1083" y="477"/>
                </a:lnTo>
                <a:cubicBezTo>
                  <a:pt x="1093" y="468"/>
                  <a:pt x="1097" y="456"/>
                  <a:pt x="1098" y="385"/>
                </a:cubicBezTo>
                <a:cubicBezTo>
                  <a:pt x="1099" y="349"/>
                  <a:pt x="1098" y="301"/>
                  <a:pt x="1096" y="2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5" name="Freeform 1344">
            <a:extLst>
              <a:ext uri="{FF2B5EF4-FFF2-40B4-BE49-F238E27FC236}">
                <a16:creationId xmlns:a16="http://schemas.microsoft.com/office/drawing/2014/main" id="{BF6DD471-3EE8-C542-ADE3-A3B0DBED613D}"/>
              </a:ext>
            </a:extLst>
          </p:cNvPr>
          <p:cNvSpPr/>
          <p:nvPr/>
        </p:nvSpPr>
        <p:spPr>
          <a:xfrm>
            <a:off x="476953" y="1074256"/>
            <a:ext cx="394920" cy="394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8" h="1098">
                <a:moveTo>
                  <a:pt x="857" y="347"/>
                </a:moveTo>
                <a:cubicBezTo>
                  <a:pt x="803" y="347"/>
                  <a:pt x="759" y="303"/>
                  <a:pt x="759" y="249"/>
                </a:cubicBezTo>
                <a:cubicBezTo>
                  <a:pt x="759" y="195"/>
                  <a:pt x="803" y="151"/>
                  <a:pt x="857" y="151"/>
                </a:cubicBezTo>
                <a:cubicBezTo>
                  <a:pt x="911" y="151"/>
                  <a:pt x="955" y="195"/>
                  <a:pt x="955" y="249"/>
                </a:cubicBezTo>
                <a:cubicBezTo>
                  <a:pt x="955" y="303"/>
                  <a:pt x="911" y="347"/>
                  <a:pt x="857" y="347"/>
                </a:cubicBezTo>
                <a:close/>
                <a:moveTo>
                  <a:pt x="1096" y="241"/>
                </a:moveTo>
                <a:cubicBezTo>
                  <a:pt x="1093" y="139"/>
                  <a:pt x="1087" y="39"/>
                  <a:pt x="1087" y="37"/>
                </a:cubicBezTo>
                <a:cubicBezTo>
                  <a:pt x="1086" y="24"/>
                  <a:pt x="1075" y="12"/>
                  <a:pt x="1061" y="12"/>
                </a:cubicBezTo>
                <a:cubicBezTo>
                  <a:pt x="1060" y="12"/>
                  <a:pt x="959" y="6"/>
                  <a:pt x="858" y="3"/>
                </a:cubicBezTo>
                <a:cubicBezTo>
                  <a:pt x="798" y="0"/>
                  <a:pt x="749" y="0"/>
                  <a:pt x="713" y="0"/>
                </a:cubicBezTo>
                <a:cubicBezTo>
                  <a:pt x="643" y="1"/>
                  <a:pt x="631" y="5"/>
                  <a:pt x="621" y="15"/>
                </a:cubicBezTo>
                <a:lnTo>
                  <a:pt x="22" y="614"/>
                </a:lnTo>
                <a:cubicBezTo>
                  <a:pt x="8" y="628"/>
                  <a:pt x="0" y="646"/>
                  <a:pt x="0" y="666"/>
                </a:cubicBezTo>
                <a:cubicBezTo>
                  <a:pt x="0" y="685"/>
                  <a:pt x="8" y="704"/>
                  <a:pt x="22" y="717"/>
                </a:cubicBezTo>
                <a:lnTo>
                  <a:pt x="381" y="1077"/>
                </a:lnTo>
                <a:cubicBezTo>
                  <a:pt x="395" y="1091"/>
                  <a:pt x="414" y="1098"/>
                  <a:pt x="433" y="1098"/>
                </a:cubicBezTo>
                <a:cubicBezTo>
                  <a:pt x="452" y="1098"/>
                  <a:pt x="470" y="1091"/>
                  <a:pt x="485" y="1077"/>
                </a:cubicBezTo>
                <a:lnTo>
                  <a:pt x="1084" y="477"/>
                </a:lnTo>
                <a:cubicBezTo>
                  <a:pt x="1093" y="468"/>
                  <a:pt x="1098" y="456"/>
                  <a:pt x="1098" y="385"/>
                </a:cubicBezTo>
                <a:cubicBezTo>
                  <a:pt x="1099" y="349"/>
                  <a:pt x="1098" y="301"/>
                  <a:pt x="1096" y="2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6" name="Freeform 1345">
            <a:extLst>
              <a:ext uri="{FF2B5EF4-FFF2-40B4-BE49-F238E27FC236}">
                <a16:creationId xmlns:a16="http://schemas.microsoft.com/office/drawing/2014/main" id="{4FB02F58-7526-364B-B515-B2323A3B26A1}"/>
              </a:ext>
            </a:extLst>
          </p:cNvPr>
          <p:cNvSpPr/>
          <p:nvPr/>
        </p:nvSpPr>
        <p:spPr>
          <a:xfrm>
            <a:off x="1902912" y="1772297"/>
            <a:ext cx="40860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6" h="1192">
                <a:moveTo>
                  <a:pt x="595" y="579"/>
                </a:moveTo>
                <a:lnTo>
                  <a:pt x="1081" y="338"/>
                </a:lnTo>
                <a:lnTo>
                  <a:pt x="1081" y="880"/>
                </a:lnTo>
                <a:lnTo>
                  <a:pt x="595" y="1120"/>
                </a:lnTo>
                <a:close/>
                <a:moveTo>
                  <a:pt x="55" y="339"/>
                </a:moveTo>
                <a:lnTo>
                  <a:pt x="540" y="579"/>
                </a:lnTo>
                <a:lnTo>
                  <a:pt x="540" y="1120"/>
                </a:lnTo>
                <a:lnTo>
                  <a:pt x="55" y="880"/>
                </a:lnTo>
                <a:close/>
                <a:moveTo>
                  <a:pt x="1046" y="294"/>
                </a:moveTo>
                <a:lnTo>
                  <a:pt x="568" y="531"/>
                </a:lnTo>
                <a:lnTo>
                  <a:pt x="434" y="465"/>
                </a:lnTo>
                <a:lnTo>
                  <a:pt x="913" y="228"/>
                </a:lnTo>
                <a:close/>
                <a:moveTo>
                  <a:pt x="568" y="58"/>
                </a:moveTo>
                <a:lnTo>
                  <a:pt x="690" y="118"/>
                </a:lnTo>
                <a:lnTo>
                  <a:pt x="212" y="355"/>
                </a:lnTo>
                <a:lnTo>
                  <a:pt x="90" y="295"/>
                </a:lnTo>
                <a:close/>
                <a:moveTo>
                  <a:pt x="1136" y="896"/>
                </a:moveTo>
                <a:lnTo>
                  <a:pt x="1136" y="294"/>
                </a:lnTo>
                <a:cubicBezTo>
                  <a:pt x="1136" y="293"/>
                  <a:pt x="1136" y="293"/>
                  <a:pt x="1136" y="293"/>
                </a:cubicBezTo>
                <a:cubicBezTo>
                  <a:pt x="1136" y="292"/>
                  <a:pt x="1136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5" y="289"/>
                </a:lnTo>
                <a:lnTo>
                  <a:pt x="1135" y="288"/>
                </a:lnTo>
                <a:lnTo>
                  <a:pt x="1135" y="287"/>
                </a:lnTo>
                <a:cubicBezTo>
                  <a:pt x="1135" y="286"/>
                  <a:pt x="1135" y="286"/>
                  <a:pt x="1134" y="285"/>
                </a:cubicBezTo>
                <a:cubicBezTo>
                  <a:pt x="1134" y="284"/>
                  <a:pt x="1134" y="284"/>
                  <a:pt x="1134" y="284"/>
                </a:cubicBezTo>
                <a:cubicBezTo>
                  <a:pt x="1134" y="284"/>
                  <a:pt x="1134" y="283"/>
                  <a:pt x="1133" y="283"/>
                </a:cubicBezTo>
                <a:lnTo>
                  <a:pt x="1133" y="282"/>
                </a:lnTo>
                <a:cubicBezTo>
                  <a:pt x="1133" y="281"/>
                  <a:pt x="1133" y="281"/>
                  <a:pt x="1132" y="281"/>
                </a:cubicBezTo>
                <a:cubicBezTo>
                  <a:pt x="1132" y="280"/>
                  <a:pt x="1132" y="280"/>
                  <a:pt x="1132" y="279"/>
                </a:cubicBezTo>
                <a:lnTo>
                  <a:pt x="1131" y="279"/>
                </a:lnTo>
                <a:lnTo>
                  <a:pt x="1131" y="278"/>
                </a:lnTo>
                <a:cubicBezTo>
                  <a:pt x="1131" y="278"/>
                  <a:pt x="1130" y="278"/>
                  <a:pt x="1130" y="277"/>
                </a:cubicBezTo>
                <a:cubicBezTo>
                  <a:pt x="1130" y="277"/>
                  <a:pt x="1130" y="276"/>
                  <a:pt x="1129" y="276"/>
                </a:cubicBezTo>
                <a:cubicBezTo>
                  <a:pt x="1129" y="276"/>
                  <a:pt x="1129" y="275"/>
                  <a:pt x="1128" y="275"/>
                </a:cubicBezTo>
                <a:lnTo>
                  <a:pt x="1128" y="274"/>
                </a:lnTo>
                <a:cubicBezTo>
                  <a:pt x="1127" y="274"/>
                  <a:pt x="1127" y="274"/>
                  <a:pt x="1127" y="273"/>
                </a:cubicBezTo>
                <a:cubicBezTo>
                  <a:pt x="1126" y="273"/>
                  <a:pt x="1126" y="273"/>
                  <a:pt x="1126" y="273"/>
                </a:cubicBezTo>
                <a:lnTo>
                  <a:pt x="1126" y="272"/>
                </a:lnTo>
                <a:cubicBezTo>
                  <a:pt x="1125" y="272"/>
                  <a:pt x="1125" y="272"/>
                  <a:pt x="1124" y="272"/>
                </a:cubicBezTo>
                <a:lnTo>
                  <a:pt x="1124" y="271"/>
                </a:lnTo>
                <a:lnTo>
                  <a:pt x="1123" y="271"/>
                </a:lnTo>
                <a:cubicBezTo>
                  <a:pt x="1123" y="271"/>
                  <a:pt x="1123" y="270"/>
                  <a:pt x="1122" y="270"/>
                </a:cubicBezTo>
                <a:cubicBezTo>
                  <a:pt x="1122" y="270"/>
                  <a:pt x="1121" y="270"/>
                  <a:pt x="1121" y="269"/>
                </a:cubicBezTo>
                <a:lnTo>
                  <a:pt x="1120" y="269"/>
                </a:lnTo>
                <a:lnTo>
                  <a:pt x="931" y="176"/>
                </a:lnTo>
                <a:cubicBezTo>
                  <a:pt x="928" y="173"/>
                  <a:pt x="924" y="171"/>
                  <a:pt x="920" y="170"/>
                </a:cubicBezTo>
                <a:lnTo>
                  <a:pt x="772" y="97"/>
                </a:lnTo>
                <a:cubicBezTo>
                  <a:pt x="768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5" y="-2"/>
                  <a:pt x="556" y="3"/>
                </a:cubicBezTo>
                <a:lnTo>
                  <a:pt x="15" y="270"/>
                </a:lnTo>
                <a:cubicBezTo>
                  <a:pt x="15" y="270"/>
                  <a:pt x="14" y="270"/>
                  <a:pt x="14" y="271"/>
                </a:cubicBezTo>
                <a:lnTo>
                  <a:pt x="13" y="271"/>
                </a:lnTo>
                <a:lnTo>
                  <a:pt x="12" y="272"/>
                </a:lnTo>
                <a:cubicBezTo>
                  <a:pt x="11" y="272"/>
                  <a:pt x="11" y="272"/>
                  <a:pt x="11" y="272"/>
                </a:cubicBezTo>
                <a:cubicBezTo>
                  <a:pt x="11" y="273"/>
                  <a:pt x="10" y="273"/>
                  <a:pt x="9" y="274"/>
                </a:cubicBezTo>
                <a:cubicBezTo>
                  <a:pt x="8" y="274"/>
                  <a:pt x="8" y="275"/>
                  <a:pt x="7" y="276"/>
                </a:cubicBezTo>
                <a:cubicBezTo>
                  <a:pt x="7" y="276"/>
                  <a:pt x="6" y="277"/>
                  <a:pt x="6" y="278"/>
                </a:cubicBezTo>
                <a:cubicBezTo>
                  <a:pt x="5" y="278"/>
                  <a:pt x="5" y="278"/>
                  <a:pt x="5" y="278"/>
                </a:cubicBezTo>
                <a:cubicBezTo>
                  <a:pt x="5" y="278"/>
                  <a:pt x="4" y="279"/>
                  <a:pt x="4" y="280"/>
                </a:cubicBezTo>
                <a:cubicBezTo>
                  <a:pt x="4" y="281"/>
                  <a:pt x="3" y="281"/>
                  <a:pt x="3" y="281"/>
                </a:cubicBezTo>
                <a:cubicBezTo>
                  <a:pt x="3" y="282"/>
                  <a:pt x="3" y="282"/>
                  <a:pt x="3" y="282"/>
                </a:cubicBezTo>
                <a:cubicBezTo>
                  <a:pt x="2" y="283"/>
                  <a:pt x="2" y="283"/>
                  <a:pt x="2" y="284"/>
                </a:cubicBezTo>
                <a:cubicBezTo>
                  <a:pt x="2" y="285"/>
                  <a:pt x="1" y="285"/>
                  <a:pt x="1" y="285"/>
                </a:cubicBezTo>
                <a:cubicBezTo>
                  <a:pt x="1" y="286"/>
                  <a:pt x="1" y="286"/>
                  <a:pt x="1" y="286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cubicBezTo>
                  <a:pt x="0" y="288"/>
                  <a:pt x="0" y="288"/>
                  <a:pt x="0" y="289"/>
                </a:cubicBezTo>
                <a:lnTo>
                  <a:pt x="0" y="290"/>
                </a:lnTo>
                <a:cubicBezTo>
                  <a:pt x="0" y="291"/>
                  <a:pt x="0" y="291"/>
                  <a:pt x="0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0" y="901"/>
                </a:lnTo>
                <a:lnTo>
                  <a:pt x="0" y="902"/>
                </a:lnTo>
                <a:cubicBezTo>
                  <a:pt x="0" y="903"/>
                  <a:pt x="0" y="903"/>
                  <a:pt x="0" y="904"/>
                </a:cubicBezTo>
                <a:cubicBezTo>
                  <a:pt x="0" y="904"/>
                  <a:pt x="1" y="904"/>
                  <a:pt x="1" y="905"/>
                </a:cubicBezTo>
                <a:lnTo>
                  <a:pt x="1" y="906"/>
                </a:lnTo>
                <a:lnTo>
                  <a:pt x="1" y="907"/>
                </a:lnTo>
                <a:cubicBezTo>
                  <a:pt x="2" y="908"/>
                  <a:pt x="2" y="908"/>
                  <a:pt x="2" y="909"/>
                </a:cubicBezTo>
                <a:lnTo>
                  <a:pt x="2" y="910"/>
                </a:lnTo>
                <a:cubicBezTo>
                  <a:pt x="3" y="910"/>
                  <a:pt x="3" y="911"/>
                  <a:pt x="3" y="911"/>
                </a:cubicBezTo>
                <a:lnTo>
                  <a:pt x="4" y="912"/>
                </a:lnTo>
                <a:cubicBezTo>
                  <a:pt x="4" y="912"/>
                  <a:pt x="4" y="913"/>
                  <a:pt x="5" y="913"/>
                </a:cubicBezTo>
                <a:cubicBezTo>
                  <a:pt x="5" y="914"/>
                  <a:pt x="5" y="914"/>
                  <a:pt x="5" y="914"/>
                </a:cubicBezTo>
                <a:cubicBezTo>
                  <a:pt x="6" y="915"/>
                  <a:pt x="6" y="915"/>
                  <a:pt x="6" y="915"/>
                </a:cubicBezTo>
                <a:cubicBezTo>
                  <a:pt x="6" y="916"/>
                  <a:pt x="7" y="916"/>
                  <a:pt x="7" y="916"/>
                </a:cubicBezTo>
                <a:cubicBezTo>
                  <a:pt x="7" y="917"/>
                  <a:pt x="8" y="917"/>
                  <a:pt x="8" y="917"/>
                </a:cubicBezTo>
                <a:cubicBezTo>
                  <a:pt x="8" y="918"/>
                  <a:pt x="9" y="918"/>
                  <a:pt x="9" y="918"/>
                </a:cubicBezTo>
                <a:lnTo>
                  <a:pt x="10" y="919"/>
                </a:lnTo>
                <a:lnTo>
                  <a:pt x="11" y="920"/>
                </a:lnTo>
                <a:cubicBezTo>
                  <a:pt x="11" y="920"/>
                  <a:pt x="12" y="920"/>
                  <a:pt x="12" y="921"/>
                </a:cubicBezTo>
                <a:cubicBezTo>
                  <a:pt x="13" y="921"/>
                  <a:pt x="13" y="921"/>
                  <a:pt x="13" y="921"/>
                </a:cubicBezTo>
                <a:cubicBezTo>
                  <a:pt x="14" y="922"/>
                  <a:pt x="14" y="922"/>
                  <a:pt x="15" y="922"/>
                </a:cubicBezTo>
                <a:lnTo>
                  <a:pt x="556" y="1189"/>
                </a:lnTo>
                <a:cubicBezTo>
                  <a:pt x="556" y="1189"/>
                  <a:pt x="556" y="1190"/>
                  <a:pt x="557" y="1190"/>
                </a:cubicBezTo>
                <a:lnTo>
                  <a:pt x="558" y="1190"/>
                </a:lnTo>
                <a:cubicBezTo>
                  <a:pt x="558" y="1191"/>
                  <a:pt x="559" y="1191"/>
                  <a:pt x="559" y="1191"/>
                </a:cubicBezTo>
                <a:lnTo>
                  <a:pt x="560" y="1191"/>
                </a:lnTo>
                <a:lnTo>
                  <a:pt x="561" y="1191"/>
                </a:lnTo>
                <a:lnTo>
                  <a:pt x="562" y="1191"/>
                </a:lnTo>
                <a:lnTo>
                  <a:pt x="562" y="1192"/>
                </a:lnTo>
                <a:cubicBezTo>
                  <a:pt x="563" y="1192"/>
                  <a:pt x="564" y="1192"/>
                  <a:pt x="564" y="1192"/>
                </a:cubicBezTo>
                <a:cubicBezTo>
                  <a:pt x="565" y="1192"/>
                  <a:pt x="565" y="1192"/>
                  <a:pt x="565" y="1192"/>
                </a:cubicBezTo>
                <a:cubicBezTo>
                  <a:pt x="566" y="1192"/>
                  <a:pt x="567" y="1192"/>
                  <a:pt x="568" y="1192"/>
                </a:cubicBezTo>
                <a:cubicBezTo>
                  <a:pt x="569" y="1192"/>
                  <a:pt x="569" y="1192"/>
                  <a:pt x="570" y="1192"/>
                </a:cubicBezTo>
                <a:lnTo>
                  <a:pt x="571" y="1192"/>
                </a:lnTo>
                <a:cubicBezTo>
                  <a:pt x="572" y="1192"/>
                  <a:pt x="572" y="1192"/>
                  <a:pt x="573" y="1192"/>
                </a:cubicBezTo>
                <a:cubicBezTo>
                  <a:pt x="573" y="1191"/>
                  <a:pt x="573" y="1191"/>
                  <a:pt x="574" y="1191"/>
                </a:cubicBezTo>
                <a:cubicBezTo>
                  <a:pt x="575" y="1191"/>
                  <a:pt x="575" y="1191"/>
                  <a:pt x="576" y="1191"/>
                </a:cubicBezTo>
                <a:cubicBezTo>
                  <a:pt x="577" y="1191"/>
                  <a:pt x="577" y="1191"/>
                  <a:pt x="577" y="1191"/>
                </a:cubicBezTo>
                <a:lnTo>
                  <a:pt x="577" y="1190"/>
                </a:lnTo>
                <a:lnTo>
                  <a:pt x="578" y="1190"/>
                </a:lnTo>
                <a:lnTo>
                  <a:pt x="579" y="1190"/>
                </a:lnTo>
                <a:cubicBezTo>
                  <a:pt x="579" y="1190"/>
                  <a:pt x="579" y="1189"/>
                  <a:pt x="580" y="1189"/>
                </a:cubicBezTo>
                <a:lnTo>
                  <a:pt x="1120" y="922"/>
                </a:lnTo>
                <a:cubicBezTo>
                  <a:pt x="1128" y="919"/>
                  <a:pt x="1133" y="912"/>
                  <a:pt x="1135" y="905"/>
                </a:cubicBezTo>
                <a:cubicBezTo>
                  <a:pt x="1136" y="902"/>
                  <a:pt x="1136" y="899"/>
                  <a:pt x="1136" y="8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7" name="Freeform 1346">
            <a:extLst>
              <a:ext uri="{FF2B5EF4-FFF2-40B4-BE49-F238E27FC236}">
                <a16:creationId xmlns:a16="http://schemas.microsoft.com/office/drawing/2014/main" id="{60838B0D-7DBB-8B4E-AA58-E996969A5332}"/>
              </a:ext>
            </a:extLst>
          </p:cNvPr>
          <p:cNvSpPr/>
          <p:nvPr/>
        </p:nvSpPr>
        <p:spPr>
          <a:xfrm>
            <a:off x="6909793" y="1772297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184" y="879"/>
                </a:moveTo>
                <a:lnTo>
                  <a:pt x="871" y="887"/>
                </a:lnTo>
                <a:lnTo>
                  <a:pt x="870" y="887"/>
                </a:lnTo>
                <a:cubicBezTo>
                  <a:pt x="860" y="887"/>
                  <a:pt x="851" y="878"/>
                  <a:pt x="851" y="868"/>
                </a:cubicBezTo>
                <a:cubicBezTo>
                  <a:pt x="850" y="857"/>
                  <a:pt x="859" y="848"/>
                  <a:pt x="870" y="848"/>
                </a:cubicBezTo>
                <a:lnTo>
                  <a:pt x="1183" y="839"/>
                </a:lnTo>
                <a:cubicBezTo>
                  <a:pt x="1194" y="839"/>
                  <a:pt x="1203" y="847"/>
                  <a:pt x="1203" y="858"/>
                </a:cubicBezTo>
                <a:cubicBezTo>
                  <a:pt x="1203" y="869"/>
                  <a:pt x="1195" y="878"/>
                  <a:pt x="1184" y="879"/>
                </a:cubicBezTo>
                <a:close/>
                <a:moveTo>
                  <a:pt x="761" y="863"/>
                </a:move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lnTo>
                  <a:pt x="596" y="579"/>
                </a:lnTo>
                <a:lnTo>
                  <a:pt x="1081" y="338"/>
                </a:lnTo>
                <a:lnTo>
                  <a:pt x="1081" y="603"/>
                </a:lnTo>
                <a:cubicBezTo>
                  <a:pt x="1064" y="599"/>
                  <a:pt x="1046" y="597"/>
                  <a:pt x="1027" y="597"/>
                </a:cubicBezTo>
                <a:cubicBezTo>
                  <a:pt x="880" y="597"/>
                  <a:pt x="761" y="716"/>
                  <a:pt x="761" y="863"/>
                </a:cubicBezTo>
                <a:close/>
                <a:moveTo>
                  <a:pt x="568" y="531"/>
                </a:moveTo>
                <a:lnTo>
                  <a:pt x="435" y="465"/>
                </a:lnTo>
                <a:lnTo>
                  <a:pt x="913" y="228"/>
                </a:lnTo>
                <a:lnTo>
                  <a:pt x="1047" y="294"/>
                </a:lnTo>
                <a:close/>
                <a:moveTo>
                  <a:pt x="541" y="1120"/>
                </a:moveTo>
                <a:lnTo>
                  <a:pt x="55" y="880"/>
                </a:lnTo>
                <a:lnTo>
                  <a:pt x="55" y="339"/>
                </a:lnTo>
                <a:lnTo>
                  <a:pt x="541" y="57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2" y="355"/>
                </a:lnTo>
                <a:lnTo>
                  <a:pt x="90" y="295"/>
                </a:lnTo>
                <a:close/>
                <a:moveTo>
                  <a:pt x="1136" y="621"/>
                </a:moveTo>
                <a:cubicBezTo>
                  <a:pt x="1136" y="619"/>
                  <a:pt x="1137" y="618"/>
                  <a:pt x="1137" y="617"/>
                </a:cubicBezTo>
                <a:lnTo>
                  <a:pt x="1136" y="294"/>
                </a:lnTo>
                <a:cubicBezTo>
                  <a:pt x="1136" y="293"/>
                  <a:pt x="1136" y="293"/>
                  <a:pt x="1136" y="293"/>
                </a:cubicBezTo>
                <a:cubicBezTo>
                  <a:pt x="1136" y="292"/>
                  <a:pt x="1136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lnTo>
                  <a:pt x="1136" y="287"/>
                </a:lnTo>
                <a:lnTo>
                  <a:pt x="1135" y="287"/>
                </a:lnTo>
                <a:cubicBezTo>
                  <a:pt x="1135" y="286"/>
                  <a:pt x="1135" y="286"/>
                  <a:pt x="1135" y="285"/>
                </a:cubicBezTo>
                <a:cubicBezTo>
                  <a:pt x="1135" y="284"/>
                  <a:pt x="1135" y="284"/>
                  <a:pt x="1135" y="284"/>
                </a:cubicBezTo>
                <a:cubicBezTo>
                  <a:pt x="1134" y="284"/>
                  <a:pt x="1134" y="283"/>
                  <a:pt x="1134" y="283"/>
                </a:cubicBezTo>
                <a:lnTo>
                  <a:pt x="1134" y="282"/>
                </a:lnTo>
                <a:lnTo>
                  <a:pt x="1133" y="282"/>
                </a:ln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3" y="280"/>
                  <a:pt x="1132" y="279"/>
                </a:cubicBezTo>
                <a:lnTo>
                  <a:pt x="1131" y="278"/>
                </a:lnTo>
                <a:lnTo>
                  <a:pt x="1131" y="277"/>
                </a:lnTo>
                <a:lnTo>
                  <a:pt x="1130" y="277"/>
                </a:lnTo>
                <a:lnTo>
                  <a:pt x="1130" y="276"/>
                </a:lnTo>
                <a:lnTo>
                  <a:pt x="1129" y="275"/>
                </a:lnTo>
                <a:lnTo>
                  <a:pt x="1128" y="274"/>
                </a:lnTo>
                <a:cubicBezTo>
                  <a:pt x="1128" y="274"/>
                  <a:pt x="1127" y="274"/>
                  <a:pt x="1127" y="273"/>
                </a:cubicBezTo>
                <a:cubicBezTo>
                  <a:pt x="1127" y="273"/>
                  <a:pt x="1126" y="273"/>
                  <a:pt x="1126" y="272"/>
                </a:cubicBezTo>
                <a:lnTo>
                  <a:pt x="1125" y="272"/>
                </a:lnTo>
                <a:lnTo>
                  <a:pt x="1125" y="271"/>
                </a:lnTo>
                <a:cubicBezTo>
                  <a:pt x="1124" y="271"/>
                  <a:pt x="1124" y="271"/>
                  <a:pt x="1124" y="271"/>
                </a:cubicBezTo>
                <a:lnTo>
                  <a:pt x="1123" y="270"/>
                </a:lnTo>
                <a:cubicBezTo>
                  <a:pt x="1122" y="270"/>
                  <a:pt x="1122" y="270"/>
                  <a:pt x="1121" y="269"/>
                </a:cubicBezTo>
                <a:lnTo>
                  <a:pt x="932" y="176"/>
                </a:lnTo>
                <a:cubicBezTo>
                  <a:pt x="928" y="173"/>
                  <a:pt x="924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6" y="270"/>
                </a:lnTo>
                <a:cubicBezTo>
                  <a:pt x="15" y="270"/>
                  <a:pt x="15" y="270"/>
                  <a:pt x="14" y="270"/>
                </a:cubicBezTo>
                <a:cubicBezTo>
                  <a:pt x="14" y="271"/>
                  <a:pt x="14" y="271"/>
                  <a:pt x="14" y="271"/>
                </a:cubicBezTo>
                <a:cubicBezTo>
                  <a:pt x="13" y="271"/>
                  <a:pt x="13" y="272"/>
                  <a:pt x="12" y="272"/>
                </a:cubicBezTo>
                <a:cubicBezTo>
                  <a:pt x="11" y="273"/>
                  <a:pt x="10" y="273"/>
                  <a:pt x="10" y="274"/>
                </a:cubicBezTo>
                <a:cubicBezTo>
                  <a:pt x="9" y="274"/>
                  <a:pt x="8" y="275"/>
                  <a:pt x="8" y="275"/>
                </a:cubicBezTo>
                <a:cubicBezTo>
                  <a:pt x="8" y="276"/>
                  <a:pt x="8" y="276"/>
                  <a:pt x="8" y="276"/>
                </a:cubicBezTo>
                <a:cubicBezTo>
                  <a:pt x="7" y="276"/>
                  <a:pt x="7" y="277"/>
                  <a:pt x="6" y="278"/>
                </a:cubicBezTo>
                <a:cubicBezTo>
                  <a:pt x="5" y="278"/>
                  <a:pt x="5" y="279"/>
                  <a:pt x="5" y="280"/>
                </a:cubicBezTo>
                <a:lnTo>
                  <a:pt x="4" y="280"/>
                </a:lnTo>
                <a:cubicBezTo>
                  <a:pt x="4" y="281"/>
                  <a:pt x="4" y="281"/>
                  <a:pt x="4" y="281"/>
                </a:cubicBezTo>
                <a:cubicBezTo>
                  <a:pt x="3" y="282"/>
                  <a:pt x="3" y="282"/>
                  <a:pt x="3" y="282"/>
                </a:cubicBezTo>
                <a:lnTo>
                  <a:pt x="3" y="283"/>
                </a:lnTo>
                <a:lnTo>
                  <a:pt x="2" y="284"/>
                </a:lnTo>
                <a:cubicBezTo>
                  <a:pt x="2" y="285"/>
                  <a:pt x="2" y="285"/>
                  <a:pt x="2" y="285"/>
                </a:cubicBezTo>
                <a:cubicBezTo>
                  <a:pt x="2" y="286"/>
                  <a:pt x="2" y="286"/>
                  <a:pt x="2" y="286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1" y="290"/>
                </a:lnTo>
                <a:cubicBezTo>
                  <a:pt x="1" y="291"/>
                  <a:pt x="0" y="291"/>
                  <a:pt x="0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0" y="901"/>
                </a:lnTo>
                <a:lnTo>
                  <a:pt x="1" y="902"/>
                </a:lnTo>
                <a:cubicBezTo>
                  <a:pt x="1" y="903"/>
                  <a:pt x="1" y="903"/>
                  <a:pt x="1" y="904"/>
                </a:cubicBezTo>
                <a:lnTo>
                  <a:pt x="1" y="905"/>
                </a:lnTo>
                <a:cubicBezTo>
                  <a:pt x="1" y="905"/>
                  <a:pt x="1" y="906"/>
                  <a:pt x="2" y="906"/>
                </a:cubicBezTo>
                <a:lnTo>
                  <a:pt x="2" y="907"/>
                </a:lnTo>
                <a:cubicBezTo>
                  <a:pt x="2" y="908"/>
                  <a:pt x="2" y="908"/>
                  <a:pt x="3" y="909"/>
                </a:cubicBezTo>
                <a:lnTo>
                  <a:pt x="3" y="910"/>
                </a:lnTo>
                <a:cubicBezTo>
                  <a:pt x="3" y="910"/>
                  <a:pt x="3" y="911"/>
                  <a:pt x="4" y="911"/>
                </a:cubicBezTo>
                <a:lnTo>
                  <a:pt x="4" y="912"/>
                </a:lnTo>
                <a:cubicBezTo>
                  <a:pt x="5" y="912"/>
                  <a:pt x="5" y="913"/>
                  <a:pt x="5" y="913"/>
                </a:cubicBezTo>
                <a:cubicBezTo>
                  <a:pt x="5" y="914"/>
                  <a:pt x="6" y="914"/>
                  <a:pt x="6" y="914"/>
                </a:cubicBezTo>
                <a:cubicBezTo>
                  <a:pt x="6" y="915"/>
                  <a:pt x="6" y="915"/>
                  <a:pt x="7" y="915"/>
                </a:cubicBezTo>
                <a:cubicBezTo>
                  <a:pt x="7" y="916"/>
                  <a:pt x="7" y="916"/>
                  <a:pt x="8" y="916"/>
                </a:cubicBezTo>
                <a:cubicBezTo>
                  <a:pt x="8" y="917"/>
                  <a:pt x="8" y="917"/>
                  <a:pt x="8" y="917"/>
                </a:cubicBezTo>
                <a:cubicBezTo>
                  <a:pt x="9" y="918"/>
                  <a:pt x="9" y="918"/>
                  <a:pt x="10" y="918"/>
                </a:cubicBezTo>
                <a:lnTo>
                  <a:pt x="10" y="919"/>
                </a:lnTo>
                <a:cubicBezTo>
                  <a:pt x="11" y="919"/>
                  <a:pt x="11" y="920"/>
                  <a:pt x="12" y="920"/>
                </a:cubicBezTo>
                <a:lnTo>
                  <a:pt x="13" y="921"/>
                </a:lnTo>
                <a:lnTo>
                  <a:pt x="14" y="921"/>
                </a:lnTo>
                <a:cubicBezTo>
                  <a:pt x="14" y="922"/>
                  <a:pt x="15" y="922"/>
                  <a:pt x="15" y="922"/>
                </a:cubicBezTo>
                <a:lnTo>
                  <a:pt x="16" y="922"/>
                </a:lnTo>
                <a:lnTo>
                  <a:pt x="556" y="1189"/>
                </a:lnTo>
                <a:cubicBezTo>
                  <a:pt x="557" y="1189"/>
                  <a:pt x="557" y="1190"/>
                  <a:pt x="557" y="1190"/>
                </a:cubicBezTo>
                <a:cubicBezTo>
                  <a:pt x="558" y="1190"/>
                  <a:pt x="558" y="1190"/>
                  <a:pt x="558" y="1190"/>
                </a:cubicBezTo>
                <a:lnTo>
                  <a:pt x="559" y="1190"/>
                </a:lnTo>
                <a:cubicBezTo>
                  <a:pt x="559" y="1191"/>
                  <a:pt x="559" y="1191"/>
                  <a:pt x="559" y="1191"/>
                </a:cubicBezTo>
                <a:lnTo>
                  <a:pt x="560" y="1191"/>
                </a:lnTo>
                <a:cubicBezTo>
                  <a:pt x="561" y="1191"/>
                  <a:pt x="561" y="1191"/>
                  <a:pt x="562" y="1191"/>
                </a:cubicBezTo>
                <a:lnTo>
                  <a:pt x="563" y="1191"/>
                </a:lnTo>
                <a:lnTo>
                  <a:pt x="563" y="1192"/>
                </a:lnTo>
                <a:cubicBezTo>
                  <a:pt x="564" y="1192"/>
                  <a:pt x="564" y="1192"/>
                  <a:pt x="565" y="1192"/>
                </a:cubicBezTo>
                <a:lnTo>
                  <a:pt x="566" y="1192"/>
                </a:lnTo>
                <a:cubicBezTo>
                  <a:pt x="567" y="1192"/>
                  <a:pt x="567" y="1192"/>
                  <a:pt x="568" y="1192"/>
                </a:cubicBezTo>
                <a:cubicBezTo>
                  <a:pt x="569" y="1192"/>
                  <a:pt x="570" y="1192"/>
                  <a:pt x="571" y="1192"/>
                </a:cubicBezTo>
                <a:lnTo>
                  <a:pt x="572" y="1192"/>
                </a:lnTo>
                <a:cubicBezTo>
                  <a:pt x="572" y="1192"/>
                  <a:pt x="573" y="1192"/>
                  <a:pt x="574" y="1192"/>
                </a:cubicBezTo>
                <a:cubicBezTo>
                  <a:pt x="574" y="1191"/>
                  <a:pt x="574" y="1191"/>
                  <a:pt x="574" y="1191"/>
                </a:cubicBezTo>
                <a:lnTo>
                  <a:pt x="575" y="1191"/>
                </a:lnTo>
                <a:lnTo>
                  <a:pt x="576" y="1191"/>
                </a:lnTo>
                <a:lnTo>
                  <a:pt x="577" y="1191"/>
                </a:lnTo>
                <a:cubicBezTo>
                  <a:pt x="577" y="1191"/>
                  <a:pt x="578" y="1191"/>
                  <a:pt x="578" y="1190"/>
                </a:cubicBezTo>
                <a:cubicBezTo>
                  <a:pt x="579" y="1190"/>
                  <a:pt x="579" y="1190"/>
                  <a:pt x="579" y="1190"/>
                </a:cubicBezTo>
                <a:cubicBezTo>
                  <a:pt x="580" y="1190"/>
                  <a:pt x="580" y="1189"/>
                  <a:pt x="580" y="1189"/>
                </a:cubicBezTo>
                <a:lnTo>
                  <a:pt x="581" y="1189"/>
                </a:lnTo>
                <a:lnTo>
                  <a:pt x="846" y="1058"/>
                </a:lnTo>
                <a:cubicBezTo>
                  <a:pt x="894" y="1102"/>
                  <a:pt x="957" y="1129"/>
                  <a:pt x="1027" y="1129"/>
                </a:cubicBezTo>
                <a:cubicBezTo>
                  <a:pt x="1174" y="1129"/>
                  <a:pt x="1293" y="1010"/>
                  <a:pt x="1293" y="863"/>
                </a:cubicBezTo>
                <a:cubicBezTo>
                  <a:pt x="1293" y="755"/>
                  <a:pt x="1228" y="662"/>
                  <a:pt x="1136" y="6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8" name="Freeform 1347">
            <a:extLst>
              <a:ext uri="{FF2B5EF4-FFF2-40B4-BE49-F238E27FC236}">
                <a16:creationId xmlns:a16="http://schemas.microsoft.com/office/drawing/2014/main" id="{745DD4BC-27D4-6147-9519-89725CEF2BCE}"/>
              </a:ext>
            </a:extLst>
          </p:cNvPr>
          <p:cNvSpPr/>
          <p:nvPr/>
        </p:nvSpPr>
        <p:spPr>
          <a:xfrm>
            <a:off x="5479513" y="1772297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155" y="984"/>
                </a:moveTo>
                <a:cubicBezTo>
                  <a:pt x="1151" y="988"/>
                  <a:pt x="1146" y="990"/>
                  <a:pt x="1141" y="990"/>
                </a:cubicBezTo>
                <a:cubicBezTo>
                  <a:pt x="1136" y="990"/>
                  <a:pt x="1131" y="989"/>
                  <a:pt x="1127" y="985"/>
                </a:cubicBezTo>
                <a:lnTo>
                  <a:pt x="1028" y="891"/>
                </a:lnTo>
                <a:lnTo>
                  <a:pt x="934" y="990"/>
                </a:lnTo>
                <a:cubicBezTo>
                  <a:pt x="930" y="994"/>
                  <a:pt x="925" y="996"/>
                  <a:pt x="919" y="996"/>
                </a:cubicBezTo>
                <a:cubicBezTo>
                  <a:pt x="915" y="996"/>
                  <a:pt x="910" y="995"/>
                  <a:pt x="906" y="991"/>
                </a:cubicBezTo>
                <a:cubicBezTo>
                  <a:pt x="898" y="983"/>
                  <a:pt x="898" y="971"/>
                  <a:pt x="905" y="963"/>
                </a:cubicBezTo>
                <a:lnTo>
                  <a:pt x="999" y="864"/>
                </a:lnTo>
                <a:lnTo>
                  <a:pt x="900" y="770"/>
                </a:lnTo>
                <a:cubicBezTo>
                  <a:pt x="892" y="762"/>
                  <a:pt x="892" y="750"/>
                  <a:pt x="899" y="742"/>
                </a:cubicBezTo>
                <a:cubicBezTo>
                  <a:pt x="907" y="734"/>
                  <a:pt x="919" y="734"/>
                  <a:pt x="927" y="741"/>
                </a:cubicBezTo>
                <a:lnTo>
                  <a:pt x="1026" y="835"/>
                </a:lnTo>
                <a:lnTo>
                  <a:pt x="1120" y="736"/>
                </a:lnTo>
                <a:cubicBezTo>
                  <a:pt x="1128" y="728"/>
                  <a:pt x="1140" y="728"/>
                  <a:pt x="1148" y="735"/>
                </a:cubicBezTo>
                <a:cubicBezTo>
                  <a:pt x="1156" y="743"/>
                  <a:pt x="1156" y="755"/>
                  <a:pt x="1149" y="763"/>
                </a:cubicBezTo>
                <a:lnTo>
                  <a:pt x="1055" y="862"/>
                </a:lnTo>
                <a:lnTo>
                  <a:pt x="1154" y="956"/>
                </a:lnTo>
                <a:cubicBezTo>
                  <a:pt x="1162" y="964"/>
                  <a:pt x="1162" y="976"/>
                  <a:pt x="1155" y="984"/>
                </a:cubicBezTo>
                <a:close/>
                <a:moveTo>
                  <a:pt x="761" y="863"/>
                </a:move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lnTo>
                  <a:pt x="596" y="579"/>
                </a:lnTo>
                <a:lnTo>
                  <a:pt x="1081" y="338"/>
                </a:lnTo>
                <a:lnTo>
                  <a:pt x="1082" y="603"/>
                </a:lnTo>
                <a:cubicBezTo>
                  <a:pt x="1064" y="599"/>
                  <a:pt x="1046" y="597"/>
                  <a:pt x="1027" y="597"/>
                </a:cubicBezTo>
                <a:cubicBezTo>
                  <a:pt x="880" y="597"/>
                  <a:pt x="761" y="716"/>
                  <a:pt x="761" y="863"/>
                </a:cubicBezTo>
                <a:close/>
                <a:moveTo>
                  <a:pt x="569" y="531"/>
                </a:moveTo>
                <a:lnTo>
                  <a:pt x="435" y="465"/>
                </a:lnTo>
                <a:lnTo>
                  <a:pt x="913" y="228"/>
                </a:lnTo>
                <a:lnTo>
                  <a:pt x="1047" y="294"/>
                </a:lnTo>
                <a:close/>
                <a:moveTo>
                  <a:pt x="541" y="1120"/>
                </a:moveTo>
                <a:lnTo>
                  <a:pt x="56" y="880"/>
                </a:lnTo>
                <a:lnTo>
                  <a:pt x="56" y="339"/>
                </a:lnTo>
                <a:lnTo>
                  <a:pt x="541" y="57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3" y="355"/>
                </a:lnTo>
                <a:lnTo>
                  <a:pt x="90" y="295"/>
                </a:lnTo>
                <a:close/>
                <a:moveTo>
                  <a:pt x="1136" y="621"/>
                </a:moveTo>
                <a:cubicBezTo>
                  <a:pt x="1137" y="619"/>
                  <a:pt x="1137" y="618"/>
                  <a:pt x="1137" y="617"/>
                </a:cubicBezTo>
                <a:lnTo>
                  <a:pt x="1137" y="294"/>
                </a:lnTo>
                <a:cubicBezTo>
                  <a:pt x="1137" y="293"/>
                  <a:pt x="1137" y="293"/>
                  <a:pt x="1137" y="293"/>
                </a:cubicBezTo>
                <a:cubicBezTo>
                  <a:pt x="1137" y="292"/>
                  <a:pt x="1137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lnTo>
                  <a:pt x="1136" y="287"/>
                </a:lnTo>
                <a:cubicBezTo>
                  <a:pt x="1135" y="286"/>
                  <a:pt x="1135" y="286"/>
                  <a:pt x="1135" y="285"/>
                </a:cubicBezTo>
                <a:cubicBezTo>
                  <a:pt x="1135" y="284"/>
                  <a:pt x="1135" y="284"/>
                  <a:pt x="1135" y="284"/>
                </a:cubicBezTo>
                <a:lnTo>
                  <a:pt x="1134" y="283"/>
                </a:lnTo>
                <a:lnTo>
                  <a:pt x="1134" y="282"/>
                </a:ln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3" y="280"/>
                  <a:pt x="1133" y="279"/>
                </a:cubicBezTo>
                <a:cubicBezTo>
                  <a:pt x="1132" y="279"/>
                  <a:pt x="1132" y="279"/>
                  <a:pt x="1132" y="279"/>
                </a:cubicBezTo>
                <a:lnTo>
                  <a:pt x="1132" y="278"/>
                </a:lnTo>
                <a:cubicBezTo>
                  <a:pt x="1131" y="278"/>
                  <a:pt x="1131" y="278"/>
                  <a:pt x="1131" y="277"/>
                </a:cubicBezTo>
                <a:lnTo>
                  <a:pt x="1130" y="276"/>
                </a:lnTo>
                <a:lnTo>
                  <a:pt x="1129" y="275"/>
                </a:lnTo>
                <a:lnTo>
                  <a:pt x="1128" y="274"/>
                </a:lnTo>
                <a:lnTo>
                  <a:pt x="1127" y="273"/>
                </a:lnTo>
                <a:cubicBezTo>
                  <a:pt x="1127" y="273"/>
                  <a:pt x="1126" y="273"/>
                  <a:pt x="1126" y="272"/>
                </a:cubicBezTo>
                <a:lnTo>
                  <a:pt x="1125" y="272"/>
                </a:lnTo>
                <a:cubicBezTo>
                  <a:pt x="1125" y="271"/>
                  <a:pt x="1125" y="271"/>
                  <a:pt x="1125" y="271"/>
                </a:cubicBezTo>
                <a:lnTo>
                  <a:pt x="1124" y="271"/>
                </a:lnTo>
                <a:lnTo>
                  <a:pt x="1123" y="270"/>
                </a:lnTo>
                <a:cubicBezTo>
                  <a:pt x="1123" y="270"/>
                  <a:pt x="1122" y="270"/>
                  <a:pt x="1122" y="269"/>
                </a:cubicBezTo>
                <a:cubicBezTo>
                  <a:pt x="1121" y="269"/>
                  <a:pt x="1121" y="269"/>
                  <a:pt x="1121" y="269"/>
                </a:cubicBezTo>
                <a:lnTo>
                  <a:pt x="932" y="176"/>
                </a:lnTo>
                <a:cubicBezTo>
                  <a:pt x="929" y="173"/>
                  <a:pt x="925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6" y="270"/>
                </a:lnTo>
                <a:cubicBezTo>
                  <a:pt x="15" y="270"/>
                  <a:pt x="15" y="270"/>
                  <a:pt x="14" y="270"/>
                </a:cubicBezTo>
                <a:cubicBezTo>
                  <a:pt x="14" y="271"/>
                  <a:pt x="14" y="271"/>
                  <a:pt x="14" y="271"/>
                </a:cubicBezTo>
                <a:cubicBezTo>
                  <a:pt x="13" y="271"/>
                  <a:pt x="13" y="272"/>
                  <a:pt x="12" y="272"/>
                </a:cubicBezTo>
                <a:cubicBezTo>
                  <a:pt x="11" y="273"/>
                  <a:pt x="11" y="273"/>
                  <a:pt x="10" y="274"/>
                </a:cubicBezTo>
                <a:cubicBezTo>
                  <a:pt x="9" y="274"/>
                  <a:pt x="9" y="275"/>
                  <a:pt x="8" y="275"/>
                </a:cubicBezTo>
                <a:cubicBezTo>
                  <a:pt x="8" y="276"/>
                  <a:pt x="8" y="276"/>
                  <a:pt x="8" y="276"/>
                </a:cubicBezTo>
                <a:cubicBezTo>
                  <a:pt x="7" y="276"/>
                  <a:pt x="7" y="277"/>
                  <a:pt x="6" y="278"/>
                </a:cubicBezTo>
                <a:cubicBezTo>
                  <a:pt x="6" y="278"/>
                  <a:pt x="5" y="279"/>
                  <a:pt x="5" y="280"/>
                </a:cubicBezTo>
                <a:cubicBezTo>
                  <a:pt x="4" y="281"/>
                  <a:pt x="4" y="281"/>
                  <a:pt x="4" y="281"/>
                </a:cubicBezTo>
                <a:cubicBezTo>
                  <a:pt x="4" y="282"/>
                  <a:pt x="4" y="282"/>
                  <a:pt x="4" y="282"/>
                </a:cubicBezTo>
                <a:lnTo>
                  <a:pt x="3" y="282"/>
                </a:lnTo>
                <a:lnTo>
                  <a:pt x="3" y="283"/>
                </a:lnTo>
                <a:lnTo>
                  <a:pt x="3" y="284"/>
                </a:lnTo>
                <a:cubicBezTo>
                  <a:pt x="2" y="284"/>
                  <a:pt x="2" y="284"/>
                  <a:pt x="2" y="284"/>
                </a:cubicBezTo>
                <a:cubicBezTo>
                  <a:pt x="2" y="285"/>
                  <a:pt x="2" y="285"/>
                  <a:pt x="2" y="285"/>
                </a:cubicBezTo>
                <a:cubicBezTo>
                  <a:pt x="2" y="286"/>
                  <a:pt x="2" y="286"/>
                  <a:pt x="2" y="286"/>
                </a:cubicBezTo>
                <a:cubicBezTo>
                  <a:pt x="2" y="287"/>
                  <a:pt x="2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1" y="290"/>
                </a:lnTo>
                <a:cubicBezTo>
                  <a:pt x="1" y="291"/>
                  <a:pt x="1" y="291"/>
                  <a:pt x="1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1" y="901"/>
                </a:lnTo>
                <a:lnTo>
                  <a:pt x="1" y="902"/>
                </a:lnTo>
                <a:cubicBezTo>
                  <a:pt x="1" y="903"/>
                  <a:pt x="1" y="903"/>
                  <a:pt x="1" y="904"/>
                </a:cubicBezTo>
                <a:lnTo>
                  <a:pt x="1" y="905"/>
                </a:lnTo>
                <a:lnTo>
                  <a:pt x="2" y="906"/>
                </a:lnTo>
                <a:lnTo>
                  <a:pt x="2" y="907"/>
                </a:lnTo>
                <a:cubicBezTo>
                  <a:pt x="2" y="908"/>
                  <a:pt x="2" y="908"/>
                  <a:pt x="3" y="909"/>
                </a:cubicBezTo>
                <a:lnTo>
                  <a:pt x="3" y="910"/>
                </a:lnTo>
                <a:lnTo>
                  <a:pt x="4" y="911"/>
                </a:lnTo>
                <a:lnTo>
                  <a:pt x="4" y="912"/>
                </a:lnTo>
                <a:cubicBezTo>
                  <a:pt x="5" y="912"/>
                  <a:pt x="5" y="913"/>
                  <a:pt x="5" y="913"/>
                </a:cubicBezTo>
                <a:cubicBezTo>
                  <a:pt x="6" y="914"/>
                  <a:pt x="6" y="914"/>
                  <a:pt x="6" y="914"/>
                </a:cubicBezTo>
                <a:cubicBezTo>
                  <a:pt x="6" y="915"/>
                  <a:pt x="7" y="915"/>
                  <a:pt x="7" y="915"/>
                </a:cubicBezTo>
                <a:cubicBezTo>
                  <a:pt x="7" y="916"/>
                  <a:pt x="8" y="916"/>
                  <a:pt x="8" y="916"/>
                </a:cubicBezTo>
                <a:cubicBezTo>
                  <a:pt x="8" y="917"/>
                  <a:pt x="8" y="917"/>
                  <a:pt x="9" y="917"/>
                </a:cubicBezTo>
                <a:cubicBezTo>
                  <a:pt x="9" y="918"/>
                  <a:pt x="9" y="918"/>
                  <a:pt x="10" y="918"/>
                </a:cubicBezTo>
                <a:cubicBezTo>
                  <a:pt x="10" y="918"/>
                  <a:pt x="10" y="919"/>
                  <a:pt x="11" y="919"/>
                </a:cubicBezTo>
                <a:cubicBezTo>
                  <a:pt x="11" y="919"/>
                  <a:pt x="11" y="920"/>
                  <a:pt x="12" y="920"/>
                </a:cubicBezTo>
                <a:lnTo>
                  <a:pt x="13" y="921"/>
                </a:lnTo>
                <a:lnTo>
                  <a:pt x="14" y="921"/>
                </a:lnTo>
                <a:cubicBezTo>
                  <a:pt x="14" y="922"/>
                  <a:pt x="15" y="922"/>
                  <a:pt x="15" y="922"/>
                </a:cubicBezTo>
                <a:lnTo>
                  <a:pt x="16" y="922"/>
                </a:lnTo>
                <a:lnTo>
                  <a:pt x="556" y="1189"/>
                </a:lnTo>
                <a:lnTo>
                  <a:pt x="557" y="1189"/>
                </a:lnTo>
                <a:lnTo>
                  <a:pt x="557" y="1190"/>
                </a:lnTo>
                <a:cubicBezTo>
                  <a:pt x="558" y="1190"/>
                  <a:pt x="558" y="1190"/>
                  <a:pt x="558" y="1190"/>
                </a:cubicBezTo>
                <a:cubicBezTo>
                  <a:pt x="559" y="1190"/>
                  <a:pt x="559" y="1190"/>
                  <a:pt x="559" y="1190"/>
                </a:cubicBezTo>
                <a:cubicBezTo>
                  <a:pt x="559" y="1191"/>
                  <a:pt x="559" y="1191"/>
                  <a:pt x="559" y="1191"/>
                </a:cubicBezTo>
                <a:cubicBezTo>
                  <a:pt x="560" y="1191"/>
                  <a:pt x="560" y="1191"/>
                  <a:pt x="560" y="1191"/>
                </a:cubicBezTo>
                <a:lnTo>
                  <a:pt x="561" y="1191"/>
                </a:lnTo>
                <a:lnTo>
                  <a:pt x="562" y="1191"/>
                </a:lnTo>
                <a:lnTo>
                  <a:pt x="563" y="1191"/>
                </a:lnTo>
                <a:lnTo>
                  <a:pt x="563" y="1192"/>
                </a:lnTo>
                <a:cubicBezTo>
                  <a:pt x="564" y="1192"/>
                  <a:pt x="564" y="1192"/>
                  <a:pt x="565" y="1192"/>
                </a:cubicBezTo>
                <a:lnTo>
                  <a:pt x="566" y="1192"/>
                </a:lnTo>
                <a:cubicBezTo>
                  <a:pt x="567" y="1192"/>
                  <a:pt x="568" y="1192"/>
                  <a:pt x="568" y="1192"/>
                </a:cubicBezTo>
                <a:lnTo>
                  <a:pt x="569" y="1192"/>
                </a:lnTo>
                <a:cubicBezTo>
                  <a:pt x="569" y="1192"/>
                  <a:pt x="570" y="1192"/>
                  <a:pt x="571" y="1192"/>
                </a:cubicBezTo>
                <a:cubicBezTo>
                  <a:pt x="572" y="1192"/>
                  <a:pt x="572" y="1192"/>
                  <a:pt x="572" y="1192"/>
                </a:cubicBezTo>
                <a:cubicBezTo>
                  <a:pt x="573" y="1192"/>
                  <a:pt x="573" y="1192"/>
                  <a:pt x="574" y="1192"/>
                </a:cubicBezTo>
                <a:cubicBezTo>
                  <a:pt x="574" y="1191"/>
                  <a:pt x="574" y="1191"/>
                  <a:pt x="574" y="1191"/>
                </a:cubicBezTo>
                <a:cubicBezTo>
                  <a:pt x="575" y="1191"/>
                  <a:pt x="575" y="1191"/>
                  <a:pt x="575" y="1191"/>
                </a:cubicBezTo>
                <a:lnTo>
                  <a:pt x="576" y="1191"/>
                </a:lnTo>
                <a:cubicBezTo>
                  <a:pt x="577" y="1191"/>
                  <a:pt x="577" y="1191"/>
                  <a:pt x="577" y="1191"/>
                </a:cubicBezTo>
                <a:cubicBezTo>
                  <a:pt x="578" y="1191"/>
                  <a:pt x="578" y="1191"/>
                  <a:pt x="578" y="1190"/>
                </a:cubicBezTo>
                <a:lnTo>
                  <a:pt x="579" y="1190"/>
                </a:lnTo>
                <a:cubicBezTo>
                  <a:pt x="580" y="1190"/>
                  <a:pt x="580" y="1189"/>
                  <a:pt x="580" y="1189"/>
                </a:cubicBezTo>
                <a:cubicBezTo>
                  <a:pt x="581" y="1189"/>
                  <a:pt x="581" y="1189"/>
                  <a:pt x="581" y="1189"/>
                </a:cubicBezTo>
                <a:lnTo>
                  <a:pt x="846" y="1058"/>
                </a:lnTo>
                <a:cubicBezTo>
                  <a:pt x="894" y="1102"/>
                  <a:pt x="957" y="1129"/>
                  <a:pt x="1027" y="1129"/>
                </a:cubicBezTo>
                <a:cubicBezTo>
                  <a:pt x="1174" y="1129"/>
                  <a:pt x="1293" y="1010"/>
                  <a:pt x="1293" y="863"/>
                </a:cubicBezTo>
                <a:cubicBezTo>
                  <a:pt x="1293" y="755"/>
                  <a:pt x="1229" y="662"/>
                  <a:pt x="1136" y="6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9" name="Freeform 1348">
            <a:extLst>
              <a:ext uri="{FF2B5EF4-FFF2-40B4-BE49-F238E27FC236}">
                <a16:creationId xmlns:a16="http://schemas.microsoft.com/office/drawing/2014/main" id="{FAA92BDE-9653-104E-A5C1-F109BFFCEEAF}"/>
              </a:ext>
            </a:extLst>
          </p:cNvPr>
          <p:cNvSpPr/>
          <p:nvPr/>
        </p:nvSpPr>
        <p:spPr>
          <a:xfrm>
            <a:off x="4764913" y="1772297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189" y="751"/>
                </a:moveTo>
                <a:lnTo>
                  <a:pt x="992" y="995"/>
                </a:lnTo>
                <a:cubicBezTo>
                  <a:pt x="992" y="995"/>
                  <a:pt x="991" y="996"/>
                  <a:pt x="990" y="996"/>
                </a:cubicBezTo>
                <a:cubicBezTo>
                  <a:pt x="990" y="997"/>
                  <a:pt x="989" y="997"/>
                  <a:pt x="989" y="998"/>
                </a:cubicBezTo>
                <a:lnTo>
                  <a:pt x="988" y="998"/>
                </a:lnTo>
                <a:cubicBezTo>
                  <a:pt x="988" y="998"/>
                  <a:pt x="988" y="999"/>
                  <a:pt x="987" y="999"/>
                </a:cubicBezTo>
                <a:lnTo>
                  <a:pt x="986" y="999"/>
                </a:lnTo>
                <a:cubicBezTo>
                  <a:pt x="986" y="999"/>
                  <a:pt x="986" y="1000"/>
                  <a:pt x="985" y="1000"/>
                </a:cubicBezTo>
                <a:cubicBezTo>
                  <a:pt x="984" y="1000"/>
                  <a:pt x="984" y="1001"/>
                  <a:pt x="983" y="1001"/>
                </a:cubicBezTo>
                <a:cubicBezTo>
                  <a:pt x="982" y="1001"/>
                  <a:pt x="982" y="1001"/>
                  <a:pt x="981" y="1001"/>
                </a:cubicBezTo>
                <a:cubicBezTo>
                  <a:pt x="980" y="1002"/>
                  <a:pt x="980" y="1002"/>
                  <a:pt x="979" y="1002"/>
                </a:cubicBezTo>
                <a:cubicBezTo>
                  <a:pt x="978" y="1002"/>
                  <a:pt x="977" y="1002"/>
                  <a:pt x="977" y="1002"/>
                </a:cubicBezTo>
                <a:cubicBezTo>
                  <a:pt x="976" y="1002"/>
                  <a:pt x="975" y="1002"/>
                  <a:pt x="975" y="1002"/>
                </a:cubicBezTo>
                <a:lnTo>
                  <a:pt x="974" y="1002"/>
                </a:lnTo>
                <a:lnTo>
                  <a:pt x="973" y="1002"/>
                </a:lnTo>
                <a:lnTo>
                  <a:pt x="973" y="1001"/>
                </a:lnTo>
                <a:cubicBezTo>
                  <a:pt x="972" y="1001"/>
                  <a:pt x="972" y="1001"/>
                  <a:pt x="971" y="1001"/>
                </a:cubicBezTo>
                <a:cubicBezTo>
                  <a:pt x="970" y="1001"/>
                  <a:pt x="970" y="1001"/>
                  <a:pt x="970" y="1001"/>
                </a:cubicBezTo>
                <a:cubicBezTo>
                  <a:pt x="969" y="1000"/>
                  <a:pt x="969" y="1000"/>
                  <a:pt x="969" y="1000"/>
                </a:cubicBezTo>
                <a:lnTo>
                  <a:pt x="968" y="1000"/>
                </a:lnTo>
                <a:cubicBezTo>
                  <a:pt x="968" y="1000"/>
                  <a:pt x="967" y="1000"/>
                  <a:pt x="967" y="999"/>
                </a:cubicBezTo>
                <a:lnTo>
                  <a:pt x="966" y="999"/>
                </a:lnTo>
                <a:lnTo>
                  <a:pt x="966" y="998"/>
                </a:lnTo>
                <a:cubicBezTo>
                  <a:pt x="965" y="998"/>
                  <a:pt x="965" y="998"/>
                  <a:pt x="964" y="997"/>
                </a:cubicBezTo>
                <a:cubicBezTo>
                  <a:pt x="963" y="997"/>
                  <a:pt x="963" y="996"/>
                  <a:pt x="963" y="996"/>
                </a:cubicBezTo>
                <a:lnTo>
                  <a:pt x="867" y="899"/>
                </a:lnTo>
                <a:cubicBezTo>
                  <a:pt x="859" y="891"/>
                  <a:pt x="859" y="878"/>
                  <a:pt x="867" y="871"/>
                </a:cubicBezTo>
                <a:cubicBezTo>
                  <a:pt x="875" y="863"/>
                  <a:pt x="887" y="863"/>
                  <a:pt x="895" y="871"/>
                </a:cubicBezTo>
                <a:lnTo>
                  <a:pt x="975" y="953"/>
                </a:lnTo>
                <a:lnTo>
                  <a:pt x="1158" y="726"/>
                </a:lnTo>
                <a:cubicBezTo>
                  <a:pt x="1165" y="718"/>
                  <a:pt x="1177" y="716"/>
                  <a:pt x="1186" y="723"/>
                </a:cubicBezTo>
                <a:cubicBezTo>
                  <a:pt x="1194" y="730"/>
                  <a:pt x="1195" y="743"/>
                  <a:pt x="1189" y="751"/>
                </a:cubicBezTo>
                <a:close/>
                <a:moveTo>
                  <a:pt x="761" y="863"/>
                </a:move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lnTo>
                  <a:pt x="596" y="579"/>
                </a:lnTo>
                <a:lnTo>
                  <a:pt x="1082" y="338"/>
                </a:lnTo>
                <a:lnTo>
                  <a:pt x="1082" y="603"/>
                </a:lnTo>
                <a:cubicBezTo>
                  <a:pt x="1064" y="599"/>
                  <a:pt x="1046" y="597"/>
                  <a:pt x="1027" y="597"/>
                </a:cubicBezTo>
                <a:cubicBezTo>
                  <a:pt x="881" y="597"/>
                  <a:pt x="761" y="716"/>
                  <a:pt x="761" y="863"/>
                </a:cubicBezTo>
                <a:close/>
                <a:moveTo>
                  <a:pt x="568" y="531"/>
                </a:moveTo>
                <a:lnTo>
                  <a:pt x="435" y="465"/>
                </a:lnTo>
                <a:lnTo>
                  <a:pt x="914" y="228"/>
                </a:lnTo>
                <a:lnTo>
                  <a:pt x="1047" y="294"/>
                </a:lnTo>
                <a:close/>
                <a:moveTo>
                  <a:pt x="541" y="1120"/>
                </a:moveTo>
                <a:lnTo>
                  <a:pt x="56" y="880"/>
                </a:lnTo>
                <a:lnTo>
                  <a:pt x="56" y="339"/>
                </a:lnTo>
                <a:lnTo>
                  <a:pt x="541" y="57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3" y="355"/>
                </a:lnTo>
                <a:lnTo>
                  <a:pt x="90" y="295"/>
                </a:lnTo>
                <a:close/>
                <a:moveTo>
                  <a:pt x="1137" y="621"/>
                </a:moveTo>
                <a:cubicBezTo>
                  <a:pt x="1137" y="619"/>
                  <a:pt x="1137" y="618"/>
                  <a:pt x="1137" y="617"/>
                </a:cubicBezTo>
                <a:lnTo>
                  <a:pt x="1137" y="294"/>
                </a:lnTo>
                <a:cubicBezTo>
                  <a:pt x="1137" y="293"/>
                  <a:pt x="1137" y="293"/>
                  <a:pt x="1137" y="293"/>
                </a:cubicBezTo>
                <a:cubicBezTo>
                  <a:pt x="1137" y="292"/>
                  <a:pt x="1137" y="292"/>
                  <a:pt x="1137" y="292"/>
                </a:cubicBezTo>
                <a:cubicBezTo>
                  <a:pt x="1137" y="291"/>
                  <a:pt x="1137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lnTo>
                  <a:pt x="1136" y="287"/>
                </a:lnTo>
                <a:cubicBezTo>
                  <a:pt x="1135" y="286"/>
                  <a:pt x="1135" y="286"/>
                  <a:pt x="1135" y="285"/>
                </a:cubicBezTo>
                <a:cubicBezTo>
                  <a:pt x="1135" y="284"/>
                  <a:pt x="1135" y="284"/>
                  <a:pt x="1135" y="284"/>
                </a:cubicBezTo>
                <a:cubicBezTo>
                  <a:pt x="1135" y="284"/>
                  <a:pt x="1135" y="283"/>
                  <a:pt x="1134" y="283"/>
                </a:cubicBezTo>
                <a:lnTo>
                  <a:pt x="1134" y="282"/>
                </a:ln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3" y="280"/>
                  <a:pt x="1133" y="279"/>
                </a:cubicBezTo>
                <a:lnTo>
                  <a:pt x="1132" y="279"/>
                </a:lnTo>
                <a:lnTo>
                  <a:pt x="1132" y="278"/>
                </a:lnTo>
                <a:cubicBezTo>
                  <a:pt x="1132" y="278"/>
                  <a:pt x="1131" y="278"/>
                  <a:pt x="1131" y="277"/>
                </a:cubicBezTo>
                <a:lnTo>
                  <a:pt x="1130" y="276"/>
                </a:lnTo>
                <a:cubicBezTo>
                  <a:pt x="1130" y="276"/>
                  <a:pt x="1130" y="275"/>
                  <a:pt x="1129" y="275"/>
                </a:cubicBezTo>
                <a:cubicBezTo>
                  <a:pt x="1129" y="275"/>
                  <a:pt x="1129" y="274"/>
                  <a:pt x="1128" y="274"/>
                </a:cubicBezTo>
                <a:lnTo>
                  <a:pt x="1127" y="273"/>
                </a:lnTo>
                <a:lnTo>
                  <a:pt x="1126" y="272"/>
                </a:lnTo>
                <a:lnTo>
                  <a:pt x="1125" y="272"/>
                </a:lnTo>
                <a:cubicBezTo>
                  <a:pt x="1125" y="271"/>
                  <a:pt x="1125" y="271"/>
                  <a:pt x="1125" y="271"/>
                </a:cubicBezTo>
                <a:lnTo>
                  <a:pt x="1124" y="271"/>
                </a:lnTo>
                <a:lnTo>
                  <a:pt x="1123" y="270"/>
                </a:lnTo>
                <a:cubicBezTo>
                  <a:pt x="1123" y="270"/>
                  <a:pt x="1122" y="270"/>
                  <a:pt x="1122" y="269"/>
                </a:cubicBezTo>
                <a:lnTo>
                  <a:pt x="1121" y="269"/>
                </a:lnTo>
                <a:lnTo>
                  <a:pt x="932" y="176"/>
                </a:lnTo>
                <a:cubicBezTo>
                  <a:pt x="929" y="173"/>
                  <a:pt x="925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60" y="91"/>
                </a:cubicBezTo>
                <a:lnTo>
                  <a:pt x="584" y="4"/>
                </a:lnTo>
                <a:cubicBezTo>
                  <a:pt x="577" y="-1"/>
                  <a:pt x="566" y="-2"/>
                  <a:pt x="557" y="3"/>
                </a:cubicBezTo>
                <a:lnTo>
                  <a:pt x="16" y="270"/>
                </a:lnTo>
                <a:cubicBezTo>
                  <a:pt x="15" y="270"/>
                  <a:pt x="15" y="270"/>
                  <a:pt x="15" y="270"/>
                </a:cubicBezTo>
                <a:cubicBezTo>
                  <a:pt x="15" y="271"/>
                  <a:pt x="14" y="271"/>
                  <a:pt x="14" y="271"/>
                </a:cubicBezTo>
                <a:cubicBezTo>
                  <a:pt x="14" y="271"/>
                  <a:pt x="13" y="272"/>
                  <a:pt x="12" y="272"/>
                </a:cubicBezTo>
                <a:cubicBezTo>
                  <a:pt x="11" y="273"/>
                  <a:pt x="11" y="273"/>
                  <a:pt x="10" y="274"/>
                </a:cubicBezTo>
                <a:cubicBezTo>
                  <a:pt x="9" y="274"/>
                  <a:pt x="9" y="275"/>
                  <a:pt x="8" y="275"/>
                </a:cubicBezTo>
                <a:cubicBezTo>
                  <a:pt x="8" y="276"/>
                  <a:pt x="8" y="276"/>
                  <a:pt x="8" y="276"/>
                </a:cubicBezTo>
                <a:cubicBezTo>
                  <a:pt x="7" y="276"/>
                  <a:pt x="7" y="277"/>
                  <a:pt x="6" y="278"/>
                </a:cubicBezTo>
                <a:cubicBezTo>
                  <a:pt x="6" y="278"/>
                  <a:pt x="5" y="279"/>
                  <a:pt x="5" y="280"/>
                </a:cubicBezTo>
                <a:cubicBezTo>
                  <a:pt x="4" y="281"/>
                  <a:pt x="4" y="281"/>
                  <a:pt x="4" y="281"/>
                </a:cubicBezTo>
                <a:cubicBezTo>
                  <a:pt x="4" y="282"/>
                  <a:pt x="4" y="282"/>
                  <a:pt x="4" y="282"/>
                </a:cubicBezTo>
                <a:lnTo>
                  <a:pt x="3" y="282"/>
                </a:lnTo>
                <a:lnTo>
                  <a:pt x="3" y="283"/>
                </a:lnTo>
                <a:lnTo>
                  <a:pt x="3" y="284"/>
                </a:lnTo>
                <a:lnTo>
                  <a:pt x="2" y="284"/>
                </a:lnTo>
                <a:cubicBezTo>
                  <a:pt x="2" y="285"/>
                  <a:pt x="2" y="285"/>
                  <a:pt x="2" y="285"/>
                </a:cubicBezTo>
                <a:cubicBezTo>
                  <a:pt x="2" y="286"/>
                  <a:pt x="2" y="286"/>
                  <a:pt x="2" y="286"/>
                </a:cubicBezTo>
                <a:cubicBezTo>
                  <a:pt x="2" y="287"/>
                  <a:pt x="2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1" y="290"/>
                </a:lnTo>
                <a:cubicBezTo>
                  <a:pt x="1" y="291"/>
                  <a:pt x="1" y="291"/>
                  <a:pt x="1" y="291"/>
                </a:cubicBezTo>
                <a:cubicBezTo>
                  <a:pt x="1" y="292"/>
                  <a:pt x="1" y="292"/>
                  <a:pt x="1" y="293"/>
                </a:cubicBezTo>
                <a:lnTo>
                  <a:pt x="0" y="293"/>
                </a:ln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1" y="900"/>
                </a:cubicBezTo>
                <a:lnTo>
                  <a:pt x="1" y="901"/>
                </a:lnTo>
                <a:lnTo>
                  <a:pt x="1" y="902"/>
                </a:lnTo>
                <a:cubicBezTo>
                  <a:pt x="1" y="903"/>
                  <a:pt x="1" y="903"/>
                  <a:pt x="1" y="904"/>
                </a:cubicBezTo>
                <a:lnTo>
                  <a:pt x="1" y="905"/>
                </a:lnTo>
                <a:lnTo>
                  <a:pt x="2" y="906"/>
                </a:lnTo>
                <a:lnTo>
                  <a:pt x="2" y="907"/>
                </a:lnTo>
                <a:cubicBezTo>
                  <a:pt x="2" y="908"/>
                  <a:pt x="3" y="908"/>
                  <a:pt x="3" y="909"/>
                </a:cubicBezTo>
                <a:lnTo>
                  <a:pt x="3" y="910"/>
                </a:lnTo>
                <a:lnTo>
                  <a:pt x="4" y="911"/>
                </a:lnTo>
                <a:cubicBezTo>
                  <a:pt x="4" y="911"/>
                  <a:pt x="4" y="912"/>
                  <a:pt x="5" y="912"/>
                </a:cubicBezTo>
                <a:lnTo>
                  <a:pt x="5" y="913"/>
                </a:lnTo>
                <a:cubicBezTo>
                  <a:pt x="6" y="914"/>
                  <a:pt x="6" y="914"/>
                  <a:pt x="6" y="914"/>
                </a:cubicBezTo>
                <a:cubicBezTo>
                  <a:pt x="6" y="915"/>
                  <a:pt x="7" y="915"/>
                  <a:pt x="7" y="915"/>
                </a:cubicBezTo>
                <a:cubicBezTo>
                  <a:pt x="7" y="916"/>
                  <a:pt x="8" y="916"/>
                  <a:pt x="8" y="916"/>
                </a:cubicBezTo>
                <a:cubicBezTo>
                  <a:pt x="8" y="917"/>
                  <a:pt x="8" y="917"/>
                  <a:pt x="9" y="917"/>
                </a:cubicBezTo>
                <a:cubicBezTo>
                  <a:pt x="9" y="918"/>
                  <a:pt x="9" y="918"/>
                  <a:pt x="10" y="918"/>
                </a:cubicBezTo>
                <a:cubicBezTo>
                  <a:pt x="10" y="918"/>
                  <a:pt x="10" y="919"/>
                  <a:pt x="11" y="919"/>
                </a:cubicBezTo>
                <a:cubicBezTo>
                  <a:pt x="11" y="919"/>
                  <a:pt x="11" y="920"/>
                  <a:pt x="12" y="920"/>
                </a:cubicBezTo>
                <a:cubicBezTo>
                  <a:pt x="12" y="920"/>
                  <a:pt x="13" y="920"/>
                  <a:pt x="13" y="921"/>
                </a:cubicBezTo>
                <a:lnTo>
                  <a:pt x="14" y="921"/>
                </a:lnTo>
                <a:cubicBezTo>
                  <a:pt x="14" y="922"/>
                  <a:pt x="15" y="922"/>
                  <a:pt x="15" y="922"/>
                </a:cubicBezTo>
                <a:cubicBezTo>
                  <a:pt x="16" y="922"/>
                  <a:pt x="16" y="922"/>
                  <a:pt x="16" y="922"/>
                </a:cubicBezTo>
                <a:lnTo>
                  <a:pt x="556" y="1189"/>
                </a:lnTo>
                <a:lnTo>
                  <a:pt x="557" y="1189"/>
                </a:lnTo>
                <a:cubicBezTo>
                  <a:pt x="557" y="1189"/>
                  <a:pt x="557" y="1190"/>
                  <a:pt x="558" y="1190"/>
                </a:cubicBezTo>
                <a:cubicBezTo>
                  <a:pt x="559" y="1190"/>
                  <a:pt x="559" y="1190"/>
                  <a:pt x="559" y="1190"/>
                </a:cubicBezTo>
                <a:cubicBezTo>
                  <a:pt x="559" y="1191"/>
                  <a:pt x="559" y="1191"/>
                  <a:pt x="560" y="1191"/>
                </a:cubicBezTo>
                <a:lnTo>
                  <a:pt x="561" y="1191"/>
                </a:lnTo>
                <a:lnTo>
                  <a:pt x="562" y="1191"/>
                </a:lnTo>
                <a:lnTo>
                  <a:pt x="563" y="1191"/>
                </a:lnTo>
                <a:lnTo>
                  <a:pt x="563" y="1192"/>
                </a:lnTo>
                <a:cubicBezTo>
                  <a:pt x="564" y="1192"/>
                  <a:pt x="565" y="1192"/>
                  <a:pt x="565" y="1192"/>
                </a:cubicBezTo>
                <a:lnTo>
                  <a:pt x="566" y="1192"/>
                </a:lnTo>
                <a:cubicBezTo>
                  <a:pt x="567" y="1192"/>
                  <a:pt x="568" y="1192"/>
                  <a:pt x="568" y="1192"/>
                </a:cubicBezTo>
                <a:lnTo>
                  <a:pt x="569" y="1192"/>
                </a:lnTo>
                <a:cubicBezTo>
                  <a:pt x="569" y="1192"/>
                  <a:pt x="570" y="1192"/>
                  <a:pt x="571" y="1192"/>
                </a:cubicBezTo>
                <a:cubicBezTo>
                  <a:pt x="572" y="1192"/>
                  <a:pt x="572" y="1192"/>
                  <a:pt x="572" y="1192"/>
                </a:cubicBezTo>
                <a:cubicBezTo>
                  <a:pt x="572" y="1192"/>
                  <a:pt x="573" y="1192"/>
                  <a:pt x="574" y="1192"/>
                </a:cubicBezTo>
                <a:cubicBezTo>
                  <a:pt x="574" y="1191"/>
                  <a:pt x="574" y="1191"/>
                  <a:pt x="574" y="1191"/>
                </a:cubicBezTo>
                <a:lnTo>
                  <a:pt x="575" y="1191"/>
                </a:lnTo>
                <a:cubicBezTo>
                  <a:pt x="576" y="1191"/>
                  <a:pt x="576" y="1191"/>
                  <a:pt x="576" y="1191"/>
                </a:cubicBezTo>
                <a:cubicBezTo>
                  <a:pt x="577" y="1191"/>
                  <a:pt x="577" y="1191"/>
                  <a:pt x="577" y="1191"/>
                </a:cubicBezTo>
                <a:lnTo>
                  <a:pt x="578" y="1191"/>
                </a:lnTo>
                <a:lnTo>
                  <a:pt x="578" y="1190"/>
                </a:lnTo>
                <a:lnTo>
                  <a:pt x="579" y="1190"/>
                </a:lnTo>
                <a:cubicBezTo>
                  <a:pt x="580" y="1190"/>
                  <a:pt x="580" y="1189"/>
                  <a:pt x="581" y="1189"/>
                </a:cubicBezTo>
                <a:lnTo>
                  <a:pt x="847" y="1058"/>
                </a:lnTo>
                <a:cubicBezTo>
                  <a:pt x="894" y="1102"/>
                  <a:pt x="957" y="1129"/>
                  <a:pt x="1027" y="1129"/>
                </a:cubicBezTo>
                <a:cubicBezTo>
                  <a:pt x="1174" y="1129"/>
                  <a:pt x="1293" y="1010"/>
                  <a:pt x="1293" y="863"/>
                </a:cubicBezTo>
                <a:cubicBezTo>
                  <a:pt x="1293" y="755"/>
                  <a:pt x="1229" y="662"/>
                  <a:pt x="1137" y="6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0" name="Freeform 1349">
            <a:extLst>
              <a:ext uri="{FF2B5EF4-FFF2-40B4-BE49-F238E27FC236}">
                <a16:creationId xmlns:a16="http://schemas.microsoft.com/office/drawing/2014/main" id="{E342BD50-31F9-274B-99CD-8F373EDA55E6}"/>
              </a:ext>
            </a:extLst>
          </p:cNvPr>
          <p:cNvSpPr/>
          <p:nvPr/>
        </p:nvSpPr>
        <p:spPr>
          <a:xfrm>
            <a:off x="4048513" y="1772297"/>
            <a:ext cx="46476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2" h="1192">
                <a:moveTo>
                  <a:pt x="1111" y="1010"/>
                </a:moveTo>
                <a:cubicBezTo>
                  <a:pt x="1076" y="1010"/>
                  <a:pt x="1047" y="982"/>
                  <a:pt x="1047" y="947"/>
                </a:cubicBezTo>
                <a:cubicBezTo>
                  <a:pt x="1047" y="912"/>
                  <a:pt x="1076" y="883"/>
                  <a:pt x="1111" y="883"/>
                </a:cubicBezTo>
                <a:cubicBezTo>
                  <a:pt x="1145" y="883"/>
                  <a:pt x="1174" y="912"/>
                  <a:pt x="1174" y="947"/>
                </a:cubicBezTo>
                <a:cubicBezTo>
                  <a:pt x="1174" y="982"/>
                  <a:pt x="1145" y="1010"/>
                  <a:pt x="1111" y="1010"/>
                </a:cubicBezTo>
                <a:close/>
                <a:moveTo>
                  <a:pt x="927" y="987"/>
                </a:moveTo>
                <a:cubicBezTo>
                  <a:pt x="924" y="990"/>
                  <a:pt x="919" y="992"/>
                  <a:pt x="915" y="992"/>
                </a:cubicBezTo>
                <a:cubicBezTo>
                  <a:pt x="910" y="992"/>
                  <a:pt x="906" y="990"/>
                  <a:pt x="902" y="987"/>
                </a:cubicBezTo>
                <a:cubicBezTo>
                  <a:pt x="895" y="980"/>
                  <a:pt x="895" y="969"/>
                  <a:pt x="902" y="962"/>
                </a:cubicBezTo>
                <a:lnTo>
                  <a:pt x="1125" y="739"/>
                </a:lnTo>
                <a:cubicBezTo>
                  <a:pt x="1132" y="732"/>
                  <a:pt x="1143" y="732"/>
                  <a:pt x="1150" y="739"/>
                </a:cubicBezTo>
                <a:cubicBezTo>
                  <a:pt x="1157" y="746"/>
                  <a:pt x="1157" y="757"/>
                  <a:pt x="1150" y="764"/>
                </a:cubicBezTo>
                <a:close/>
                <a:moveTo>
                  <a:pt x="943" y="716"/>
                </a:moveTo>
                <a:cubicBezTo>
                  <a:pt x="978" y="716"/>
                  <a:pt x="1006" y="745"/>
                  <a:pt x="1006" y="779"/>
                </a:cubicBezTo>
                <a:cubicBezTo>
                  <a:pt x="1006" y="814"/>
                  <a:pt x="978" y="843"/>
                  <a:pt x="943" y="843"/>
                </a:cubicBezTo>
                <a:cubicBezTo>
                  <a:pt x="908" y="843"/>
                  <a:pt x="880" y="814"/>
                  <a:pt x="880" y="779"/>
                </a:cubicBezTo>
                <a:cubicBezTo>
                  <a:pt x="880" y="745"/>
                  <a:pt x="908" y="716"/>
                  <a:pt x="943" y="716"/>
                </a:cubicBezTo>
                <a:close/>
                <a:moveTo>
                  <a:pt x="761" y="863"/>
                </a:moveTo>
                <a:cubicBezTo>
                  <a:pt x="761" y="919"/>
                  <a:pt x="778" y="972"/>
                  <a:pt x="808" y="1015"/>
                </a:cubicBezTo>
                <a:lnTo>
                  <a:pt x="596" y="1120"/>
                </a:lnTo>
                <a:lnTo>
                  <a:pt x="596" y="579"/>
                </a:lnTo>
                <a:lnTo>
                  <a:pt x="1081" y="338"/>
                </a:lnTo>
                <a:lnTo>
                  <a:pt x="1081" y="603"/>
                </a:lnTo>
                <a:cubicBezTo>
                  <a:pt x="1063" y="599"/>
                  <a:pt x="1045" y="597"/>
                  <a:pt x="1027" y="597"/>
                </a:cubicBezTo>
                <a:cubicBezTo>
                  <a:pt x="880" y="597"/>
                  <a:pt x="761" y="716"/>
                  <a:pt x="761" y="863"/>
                </a:cubicBezTo>
                <a:close/>
                <a:moveTo>
                  <a:pt x="568" y="531"/>
                </a:moveTo>
                <a:lnTo>
                  <a:pt x="435" y="465"/>
                </a:lnTo>
                <a:lnTo>
                  <a:pt x="913" y="228"/>
                </a:lnTo>
                <a:lnTo>
                  <a:pt x="1046" y="294"/>
                </a:lnTo>
                <a:close/>
                <a:moveTo>
                  <a:pt x="540" y="1120"/>
                </a:moveTo>
                <a:lnTo>
                  <a:pt x="55" y="880"/>
                </a:lnTo>
                <a:lnTo>
                  <a:pt x="55" y="339"/>
                </a:lnTo>
                <a:lnTo>
                  <a:pt x="540" y="579"/>
                </a:lnTo>
                <a:close/>
                <a:moveTo>
                  <a:pt x="569" y="58"/>
                </a:moveTo>
                <a:lnTo>
                  <a:pt x="690" y="118"/>
                </a:lnTo>
                <a:lnTo>
                  <a:pt x="212" y="355"/>
                </a:lnTo>
                <a:lnTo>
                  <a:pt x="90" y="295"/>
                </a:lnTo>
                <a:close/>
                <a:moveTo>
                  <a:pt x="1136" y="621"/>
                </a:moveTo>
                <a:cubicBezTo>
                  <a:pt x="1136" y="619"/>
                  <a:pt x="1136" y="618"/>
                  <a:pt x="1136" y="617"/>
                </a:cubicBezTo>
                <a:lnTo>
                  <a:pt x="1136" y="294"/>
                </a:lnTo>
                <a:cubicBezTo>
                  <a:pt x="1136" y="293"/>
                  <a:pt x="1136" y="293"/>
                  <a:pt x="1136" y="293"/>
                </a:cubicBezTo>
                <a:cubicBezTo>
                  <a:pt x="1136" y="292"/>
                  <a:pt x="1136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cubicBezTo>
                  <a:pt x="1135" y="289"/>
                  <a:pt x="1135" y="288"/>
                  <a:pt x="1135" y="288"/>
                </a:cubicBezTo>
                <a:lnTo>
                  <a:pt x="1135" y="287"/>
                </a:lnTo>
                <a:cubicBezTo>
                  <a:pt x="1135" y="286"/>
                  <a:pt x="1135" y="286"/>
                  <a:pt x="1135" y="285"/>
                </a:cubicBezTo>
                <a:lnTo>
                  <a:pt x="1134" y="285"/>
                </a:lnTo>
                <a:cubicBezTo>
                  <a:pt x="1134" y="284"/>
                  <a:pt x="1134" y="284"/>
                  <a:pt x="1134" y="284"/>
                </a:cubicBezTo>
                <a:lnTo>
                  <a:pt x="1134" y="283"/>
                </a:lnTo>
                <a:cubicBezTo>
                  <a:pt x="1133" y="283"/>
                  <a:pt x="1133" y="282"/>
                  <a:pt x="1133" y="282"/>
                </a:cubicBezTo>
                <a:cubicBezTo>
                  <a:pt x="1133" y="281"/>
                  <a:pt x="1133" y="281"/>
                  <a:pt x="1133" y="281"/>
                </a:cubicBezTo>
                <a:cubicBezTo>
                  <a:pt x="1132" y="280"/>
                  <a:pt x="1132" y="280"/>
                  <a:pt x="1132" y="279"/>
                </a:cubicBezTo>
                <a:cubicBezTo>
                  <a:pt x="1131" y="279"/>
                  <a:pt x="1131" y="279"/>
                  <a:pt x="1131" y="278"/>
                </a:cubicBezTo>
                <a:lnTo>
                  <a:pt x="1130" y="277"/>
                </a:lnTo>
                <a:lnTo>
                  <a:pt x="1130" y="276"/>
                </a:lnTo>
                <a:cubicBezTo>
                  <a:pt x="1129" y="276"/>
                  <a:pt x="1129" y="275"/>
                  <a:pt x="1129" y="275"/>
                </a:cubicBezTo>
                <a:lnTo>
                  <a:pt x="1128" y="275"/>
                </a:lnTo>
                <a:lnTo>
                  <a:pt x="1128" y="274"/>
                </a:lnTo>
                <a:cubicBezTo>
                  <a:pt x="1127" y="274"/>
                  <a:pt x="1127" y="274"/>
                  <a:pt x="1127" y="273"/>
                </a:cubicBezTo>
                <a:lnTo>
                  <a:pt x="1126" y="273"/>
                </a:lnTo>
                <a:lnTo>
                  <a:pt x="1126" y="272"/>
                </a:lnTo>
                <a:cubicBezTo>
                  <a:pt x="1125" y="272"/>
                  <a:pt x="1125" y="272"/>
                  <a:pt x="1125" y="272"/>
                </a:cubicBezTo>
                <a:cubicBezTo>
                  <a:pt x="1124" y="271"/>
                  <a:pt x="1124" y="271"/>
                  <a:pt x="1124" y="271"/>
                </a:cubicBezTo>
                <a:lnTo>
                  <a:pt x="1123" y="271"/>
                </a:lnTo>
                <a:lnTo>
                  <a:pt x="1123" y="270"/>
                </a:lnTo>
                <a:cubicBezTo>
                  <a:pt x="1122" y="270"/>
                  <a:pt x="1122" y="270"/>
                  <a:pt x="1121" y="269"/>
                </a:cubicBezTo>
                <a:lnTo>
                  <a:pt x="931" y="176"/>
                </a:lnTo>
                <a:cubicBezTo>
                  <a:pt x="928" y="173"/>
                  <a:pt x="924" y="171"/>
                  <a:pt x="920" y="170"/>
                </a:cubicBezTo>
                <a:lnTo>
                  <a:pt x="772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5" y="270"/>
                </a:lnTo>
                <a:lnTo>
                  <a:pt x="14" y="270"/>
                </a:lnTo>
                <a:cubicBezTo>
                  <a:pt x="14" y="271"/>
                  <a:pt x="14" y="271"/>
                  <a:pt x="14" y="271"/>
                </a:cubicBezTo>
                <a:cubicBezTo>
                  <a:pt x="13" y="271"/>
                  <a:pt x="12" y="272"/>
                  <a:pt x="12" y="272"/>
                </a:cubicBezTo>
                <a:lnTo>
                  <a:pt x="11" y="272"/>
                </a:lnTo>
                <a:cubicBezTo>
                  <a:pt x="11" y="273"/>
                  <a:pt x="10" y="273"/>
                  <a:pt x="9" y="274"/>
                </a:cubicBezTo>
                <a:lnTo>
                  <a:pt x="8" y="275"/>
                </a:lnTo>
                <a:cubicBezTo>
                  <a:pt x="7" y="276"/>
                  <a:pt x="7" y="276"/>
                  <a:pt x="7" y="276"/>
                </a:cubicBezTo>
                <a:cubicBezTo>
                  <a:pt x="7" y="276"/>
                  <a:pt x="6" y="277"/>
                  <a:pt x="6" y="278"/>
                </a:cubicBezTo>
                <a:cubicBezTo>
                  <a:pt x="5" y="278"/>
                  <a:pt x="5" y="279"/>
                  <a:pt x="4" y="280"/>
                </a:cubicBezTo>
                <a:cubicBezTo>
                  <a:pt x="4" y="281"/>
                  <a:pt x="3" y="281"/>
                  <a:pt x="3" y="281"/>
                </a:cubicBezTo>
                <a:cubicBezTo>
                  <a:pt x="3" y="282"/>
                  <a:pt x="3" y="282"/>
                  <a:pt x="3" y="282"/>
                </a:cubicBezTo>
                <a:lnTo>
                  <a:pt x="3" y="283"/>
                </a:lnTo>
                <a:cubicBezTo>
                  <a:pt x="2" y="283"/>
                  <a:pt x="2" y="283"/>
                  <a:pt x="2" y="284"/>
                </a:cubicBezTo>
                <a:cubicBezTo>
                  <a:pt x="2" y="285"/>
                  <a:pt x="2" y="285"/>
                  <a:pt x="2" y="285"/>
                </a:cubicBezTo>
                <a:cubicBezTo>
                  <a:pt x="1" y="286"/>
                  <a:pt x="1" y="286"/>
                  <a:pt x="1" y="286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cubicBezTo>
                  <a:pt x="1" y="288"/>
                  <a:pt x="0" y="288"/>
                  <a:pt x="0" y="289"/>
                </a:cubicBezTo>
                <a:lnTo>
                  <a:pt x="0" y="290"/>
                </a:lnTo>
                <a:cubicBezTo>
                  <a:pt x="0" y="291"/>
                  <a:pt x="0" y="291"/>
                  <a:pt x="0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0" y="901"/>
                </a:lnTo>
                <a:lnTo>
                  <a:pt x="0" y="902"/>
                </a:lnTo>
                <a:cubicBezTo>
                  <a:pt x="0" y="903"/>
                  <a:pt x="0" y="903"/>
                  <a:pt x="0" y="904"/>
                </a:cubicBezTo>
                <a:cubicBezTo>
                  <a:pt x="1" y="904"/>
                  <a:pt x="1" y="904"/>
                  <a:pt x="1" y="905"/>
                </a:cubicBezTo>
                <a:lnTo>
                  <a:pt x="1" y="906"/>
                </a:lnTo>
                <a:cubicBezTo>
                  <a:pt x="1" y="906"/>
                  <a:pt x="1" y="907"/>
                  <a:pt x="2" y="907"/>
                </a:cubicBezTo>
                <a:cubicBezTo>
                  <a:pt x="2" y="908"/>
                  <a:pt x="2" y="908"/>
                  <a:pt x="2" y="909"/>
                </a:cubicBezTo>
                <a:lnTo>
                  <a:pt x="3" y="910"/>
                </a:lnTo>
                <a:lnTo>
                  <a:pt x="3" y="911"/>
                </a:lnTo>
                <a:cubicBezTo>
                  <a:pt x="4" y="911"/>
                  <a:pt x="4" y="912"/>
                  <a:pt x="4" y="912"/>
                </a:cubicBezTo>
                <a:cubicBezTo>
                  <a:pt x="4" y="912"/>
                  <a:pt x="4" y="913"/>
                  <a:pt x="5" y="913"/>
                </a:cubicBezTo>
                <a:cubicBezTo>
                  <a:pt x="5" y="914"/>
                  <a:pt x="5" y="914"/>
                  <a:pt x="6" y="914"/>
                </a:cubicBezTo>
                <a:cubicBezTo>
                  <a:pt x="6" y="915"/>
                  <a:pt x="6" y="915"/>
                  <a:pt x="6" y="915"/>
                </a:cubicBezTo>
                <a:cubicBezTo>
                  <a:pt x="7" y="916"/>
                  <a:pt x="7" y="916"/>
                  <a:pt x="7" y="916"/>
                </a:cubicBezTo>
                <a:cubicBezTo>
                  <a:pt x="8" y="917"/>
                  <a:pt x="8" y="917"/>
                  <a:pt x="8" y="917"/>
                </a:cubicBezTo>
                <a:cubicBezTo>
                  <a:pt x="8" y="918"/>
                  <a:pt x="9" y="918"/>
                  <a:pt x="9" y="918"/>
                </a:cubicBezTo>
                <a:lnTo>
                  <a:pt x="10" y="919"/>
                </a:lnTo>
                <a:lnTo>
                  <a:pt x="11" y="920"/>
                </a:lnTo>
                <a:cubicBezTo>
                  <a:pt x="12" y="920"/>
                  <a:pt x="12" y="920"/>
                  <a:pt x="12" y="921"/>
                </a:cubicBezTo>
                <a:cubicBezTo>
                  <a:pt x="13" y="921"/>
                  <a:pt x="13" y="921"/>
                  <a:pt x="13" y="921"/>
                </a:cubicBezTo>
                <a:cubicBezTo>
                  <a:pt x="14" y="922"/>
                  <a:pt x="14" y="922"/>
                  <a:pt x="15" y="922"/>
                </a:cubicBezTo>
                <a:lnTo>
                  <a:pt x="556" y="1189"/>
                </a:lnTo>
                <a:lnTo>
                  <a:pt x="557" y="1190"/>
                </a:lnTo>
                <a:lnTo>
                  <a:pt x="558" y="1190"/>
                </a:lnTo>
                <a:lnTo>
                  <a:pt x="559" y="1190"/>
                </a:lnTo>
                <a:cubicBezTo>
                  <a:pt x="559" y="1191"/>
                  <a:pt x="559" y="1191"/>
                  <a:pt x="559" y="1191"/>
                </a:cubicBezTo>
                <a:cubicBezTo>
                  <a:pt x="560" y="1191"/>
                  <a:pt x="560" y="1191"/>
                  <a:pt x="560" y="1191"/>
                </a:cubicBezTo>
                <a:lnTo>
                  <a:pt x="561" y="1191"/>
                </a:lnTo>
                <a:cubicBezTo>
                  <a:pt x="562" y="1191"/>
                  <a:pt x="562" y="1191"/>
                  <a:pt x="562" y="1191"/>
                </a:cubicBezTo>
                <a:lnTo>
                  <a:pt x="563" y="1192"/>
                </a:lnTo>
                <a:lnTo>
                  <a:pt x="564" y="1192"/>
                </a:lnTo>
                <a:cubicBezTo>
                  <a:pt x="565" y="1192"/>
                  <a:pt x="565" y="1192"/>
                  <a:pt x="565" y="1192"/>
                </a:cubicBezTo>
                <a:cubicBezTo>
                  <a:pt x="566" y="1192"/>
                  <a:pt x="567" y="1192"/>
                  <a:pt x="568" y="1192"/>
                </a:cubicBezTo>
                <a:cubicBezTo>
                  <a:pt x="569" y="1192"/>
                  <a:pt x="570" y="1192"/>
                  <a:pt x="570" y="1192"/>
                </a:cubicBezTo>
                <a:cubicBezTo>
                  <a:pt x="571" y="1192"/>
                  <a:pt x="571" y="1192"/>
                  <a:pt x="571" y="1192"/>
                </a:cubicBezTo>
                <a:cubicBezTo>
                  <a:pt x="572" y="1192"/>
                  <a:pt x="573" y="1192"/>
                  <a:pt x="573" y="1192"/>
                </a:cubicBezTo>
                <a:cubicBezTo>
                  <a:pt x="573" y="1191"/>
                  <a:pt x="573" y="1191"/>
                  <a:pt x="574" y="1191"/>
                </a:cubicBezTo>
                <a:lnTo>
                  <a:pt x="575" y="1191"/>
                </a:lnTo>
                <a:lnTo>
                  <a:pt x="576" y="1191"/>
                </a:lnTo>
                <a:lnTo>
                  <a:pt x="577" y="1191"/>
                </a:lnTo>
                <a:lnTo>
                  <a:pt x="577" y="1190"/>
                </a:lnTo>
                <a:cubicBezTo>
                  <a:pt x="578" y="1190"/>
                  <a:pt x="578" y="1190"/>
                  <a:pt x="578" y="1190"/>
                </a:cubicBezTo>
                <a:lnTo>
                  <a:pt x="579" y="1190"/>
                </a:lnTo>
                <a:lnTo>
                  <a:pt x="580" y="1189"/>
                </a:lnTo>
                <a:lnTo>
                  <a:pt x="846" y="1058"/>
                </a:lnTo>
                <a:cubicBezTo>
                  <a:pt x="893" y="1102"/>
                  <a:pt x="957" y="1129"/>
                  <a:pt x="1027" y="1129"/>
                </a:cubicBezTo>
                <a:cubicBezTo>
                  <a:pt x="1173" y="1129"/>
                  <a:pt x="1292" y="1010"/>
                  <a:pt x="1292" y="863"/>
                </a:cubicBezTo>
                <a:cubicBezTo>
                  <a:pt x="1292" y="755"/>
                  <a:pt x="1228" y="662"/>
                  <a:pt x="1136" y="6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1" name="Freeform 1350">
            <a:extLst>
              <a:ext uri="{FF2B5EF4-FFF2-40B4-BE49-F238E27FC236}">
                <a16:creationId xmlns:a16="http://schemas.microsoft.com/office/drawing/2014/main" id="{30923968-063A-564F-AB75-0E3924A8EC1C}"/>
              </a:ext>
            </a:extLst>
          </p:cNvPr>
          <p:cNvSpPr/>
          <p:nvPr/>
        </p:nvSpPr>
        <p:spPr>
          <a:xfrm>
            <a:off x="4438393" y="2103496"/>
            <a:ext cx="194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5">
                <a:moveTo>
                  <a:pt x="28" y="0"/>
                </a:move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8" y="55"/>
                </a:cubicBezTo>
                <a:cubicBezTo>
                  <a:pt x="43" y="55"/>
                  <a:pt x="55" y="43"/>
                  <a:pt x="55" y="28"/>
                </a:cubicBez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2" name="Freeform 1351">
            <a:extLst>
              <a:ext uri="{FF2B5EF4-FFF2-40B4-BE49-F238E27FC236}">
                <a16:creationId xmlns:a16="http://schemas.microsoft.com/office/drawing/2014/main" id="{CFA90D84-C69B-F747-B30F-12C9530BDF87}"/>
              </a:ext>
            </a:extLst>
          </p:cNvPr>
          <p:cNvSpPr/>
          <p:nvPr/>
        </p:nvSpPr>
        <p:spPr>
          <a:xfrm>
            <a:off x="4377914" y="2043377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28" y="55"/>
                </a:moveTo>
                <a:cubicBezTo>
                  <a:pt x="43" y="55"/>
                  <a:pt x="56" y="43"/>
                  <a:pt x="56" y="27"/>
                </a:cubicBez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3" name="Freeform 1352">
            <a:extLst>
              <a:ext uri="{FF2B5EF4-FFF2-40B4-BE49-F238E27FC236}">
                <a16:creationId xmlns:a16="http://schemas.microsoft.com/office/drawing/2014/main" id="{19BFB599-9D48-794B-BE2E-1BA82CF2E186}"/>
              </a:ext>
            </a:extLst>
          </p:cNvPr>
          <p:cNvSpPr/>
          <p:nvPr/>
        </p:nvSpPr>
        <p:spPr>
          <a:xfrm>
            <a:off x="462553" y="1772297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158" y="985"/>
                </a:moveTo>
                <a:cubicBezTo>
                  <a:pt x="1158" y="1005"/>
                  <a:pt x="1142" y="1021"/>
                  <a:pt x="1122" y="1021"/>
                </a:cubicBezTo>
                <a:lnTo>
                  <a:pt x="920" y="1021"/>
                </a:lnTo>
                <a:cubicBezTo>
                  <a:pt x="900" y="1021"/>
                  <a:pt x="884" y="1005"/>
                  <a:pt x="884" y="985"/>
                </a:cubicBezTo>
                <a:lnTo>
                  <a:pt x="884" y="860"/>
                </a:lnTo>
                <a:cubicBezTo>
                  <a:pt x="884" y="846"/>
                  <a:pt x="893" y="833"/>
                  <a:pt x="906" y="827"/>
                </a:cubicBezTo>
                <a:lnTo>
                  <a:pt x="906" y="783"/>
                </a:lnTo>
                <a:cubicBezTo>
                  <a:pt x="906" y="720"/>
                  <a:pt x="957" y="668"/>
                  <a:pt x="1021" y="668"/>
                </a:cubicBezTo>
                <a:cubicBezTo>
                  <a:pt x="1084" y="668"/>
                  <a:pt x="1135" y="720"/>
                  <a:pt x="1135" y="783"/>
                </a:cubicBezTo>
                <a:cubicBezTo>
                  <a:pt x="1135" y="794"/>
                  <a:pt x="1127" y="803"/>
                  <a:pt x="1116" y="803"/>
                </a:cubicBezTo>
                <a:cubicBezTo>
                  <a:pt x="1105" y="803"/>
                  <a:pt x="1096" y="794"/>
                  <a:pt x="1096" y="783"/>
                </a:cubicBezTo>
                <a:cubicBezTo>
                  <a:pt x="1096" y="741"/>
                  <a:pt x="1062" y="708"/>
                  <a:pt x="1021" y="708"/>
                </a:cubicBezTo>
                <a:cubicBezTo>
                  <a:pt x="979" y="708"/>
                  <a:pt x="945" y="741"/>
                  <a:pt x="945" y="783"/>
                </a:cubicBezTo>
                <a:lnTo>
                  <a:pt x="946" y="825"/>
                </a:lnTo>
                <a:lnTo>
                  <a:pt x="1122" y="825"/>
                </a:lnTo>
                <a:cubicBezTo>
                  <a:pt x="1142" y="825"/>
                  <a:pt x="1158" y="841"/>
                  <a:pt x="1158" y="860"/>
                </a:cubicBezTo>
                <a:close/>
                <a:moveTo>
                  <a:pt x="761" y="863"/>
                </a:move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lnTo>
                  <a:pt x="596" y="579"/>
                </a:lnTo>
                <a:lnTo>
                  <a:pt x="1081" y="338"/>
                </a:lnTo>
                <a:lnTo>
                  <a:pt x="1081" y="603"/>
                </a:lnTo>
                <a:cubicBezTo>
                  <a:pt x="1064" y="599"/>
                  <a:pt x="1046" y="597"/>
                  <a:pt x="1027" y="597"/>
                </a:cubicBezTo>
                <a:cubicBezTo>
                  <a:pt x="880" y="597"/>
                  <a:pt x="761" y="716"/>
                  <a:pt x="761" y="863"/>
                </a:cubicBezTo>
                <a:close/>
                <a:moveTo>
                  <a:pt x="568" y="531"/>
                </a:moveTo>
                <a:lnTo>
                  <a:pt x="435" y="465"/>
                </a:lnTo>
                <a:lnTo>
                  <a:pt x="913" y="228"/>
                </a:lnTo>
                <a:lnTo>
                  <a:pt x="1047" y="294"/>
                </a:lnTo>
                <a:close/>
                <a:moveTo>
                  <a:pt x="541" y="1120"/>
                </a:moveTo>
                <a:lnTo>
                  <a:pt x="55" y="880"/>
                </a:lnTo>
                <a:lnTo>
                  <a:pt x="55" y="339"/>
                </a:lnTo>
                <a:lnTo>
                  <a:pt x="541" y="57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2" y="355"/>
                </a:lnTo>
                <a:lnTo>
                  <a:pt x="90" y="295"/>
                </a:lnTo>
                <a:close/>
                <a:moveTo>
                  <a:pt x="1136" y="621"/>
                </a:moveTo>
                <a:cubicBezTo>
                  <a:pt x="1136" y="619"/>
                  <a:pt x="1137" y="618"/>
                  <a:pt x="1137" y="617"/>
                </a:cubicBezTo>
                <a:lnTo>
                  <a:pt x="1136" y="294"/>
                </a:lnTo>
                <a:cubicBezTo>
                  <a:pt x="1136" y="293"/>
                  <a:pt x="1136" y="293"/>
                  <a:pt x="1136" y="293"/>
                </a:cubicBezTo>
                <a:cubicBezTo>
                  <a:pt x="1136" y="292"/>
                  <a:pt x="1136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lnTo>
                  <a:pt x="1136" y="287"/>
                </a:lnTo>
                <a:lnTo>
                  <a:pt x="1135" y="287"/>
                </a:lnTo>
                <a:cubicBezTo>
                  <a:pt x="1135" y="286"/>
                  <a:pt x="1135" y="286"/>
                  <a:pt x="1135" y="285"/>
                </a:cubicBezTo>
                <a:cubicBezTo>
                  <a:pt x="1135" y="284"/>
                  <a:pt x="1135" y="284"/>
                  <a:pt x="1135" y="284"/>
                </a:cubicBezTo>
                <a:cubicBezTo>
                  <a:pt x="1134" y="284"/>
                  <a:pt x="1134" y="283"/>
                  <a:pt x="1134" y="283"/>
                </a:cubicBezTo>
                <a:lnTo>
                  <a:pt x="1134" y="282"/>
                </a:lnTo>
                <a:lnTo>
                  <a:pt x="1133" y="282"/>
                </a:ln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2" y="280"/>
                  <a:pt x="1132" y="279"/>
                </a:cubicBezTo>
                <a:lnTo>
                  <a:pt x="1132" y="278"/>
                </a:lnTo>
                <a:cubicBezTo>
                  <a:pt x="1131" y="278"/>
                  <a:pt x="1131" y="278"/>
                  <a:pt x="1131" y="277"/>
                </a:cubicBezTo>
                <a:lnTo>
                  <a:pt x="1130" y="277"/>
                </a:lnTo>
                <a:lnTo>
                  <a:pt x="1130" y="276"/>
                </a:lnTo>
                <a:lnTo>
                  <a:pt x="1129" y="275"/>
                </a:lnTo>
                <a:lnTo>
                  <a:pt x="1128" y="274"/>
                </a:lnTo>
                <a:cubicBezTo>
                  <a:pt x="1128" y="274"/>
                  <a:pt x="1127" y="274"/>
                  <a:pt x="1127" y="273"/>
                </a:cubicBezTo>
                <a:cubicBezTo>
                  <a:pt x="1127" y="273"/>
                  <a:pt x="1126" y="273"/>
                  <a:pt x="1126" y="272"/>
                </a:cubicBezTo>
                <a:lnTo>
                  <a:pt x="1125" y="272"/>
                </a:lnTo>
                <a:cubicBezTo>
                  <a:pt x="1125" y="271"/>
                  <a:pt x="1125" y="271"/>
                  <a:pt x="1125" y="271"/>
                </a:cubicBezTo>
                <a:cubicBezTo>
                  <a:pt x="1124" y="271"/>
                  <a:pt x="1124" y="271"/>
                  <a:pt x="1124" y="271"/>
                </a:cubicBezTo>
                <a:lnTo>
                  <a:pt x="1123" y="270"/>
                </a:lnTo>
                <a:cubicBezTo>
                  <a:pt x="1122" y="270"/>
                  <a:pt x="1122" y="270"/>
                  <a:pt x="1121" y="269"/>
                </a:cubicBezTo>
                <a:lnTo>
                  <a:pt x="932" y="176"/>
                </a:lnTo>
                <a:cubicBezTo>
                  <a:pt x="928" y="173"/>
                  <a:pt x="924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6" y="270"/>
                </a:lnTo>
                <a:cubicBezTo>
                  <a:pt x="15" y="270"/>
                  <a:pt x="15" y="270"/>
                  <a:pt x="14" y="271"/>
                </a:cubicBezTo>
                <a:cubicBezTo>
                  <a:pt x="13" y="271"/>
                  <a:pt x="13" y="272"/>
                  <a:pt x="12" y="272"/>
                </a:cubicBezTo>
                <a:cubicBezTo>
                  <a:pt x="11" y="273"/>
                  <a:pt x="10" y="273"/>
                  <a:pt x="10" y="274"/>
                </a:cubicBezTo>
                <a:cubicBezTo>
                  <a:pt x="9" y="274"/>
                  <a:pt x="8" y="275"/>
                  <a:pt x="8" y="276"/>
                </a:cubicBezTo>
                <a:cubicBezTo>
                  <a:pt x="7" y="276"/>
                  <a:pt x="7" y="277"/>
                  <a:pt x="6" y="278"/>
                </a:cubicBezTo>
                <a:cubicBezTo>
                  <a:pt x="5" y="278"/>
                  <a:pt x="5" y="279"/>
                  <a:pt x="5" y="280"/>
                </a:cubicBezTo>
                <a:cubicBezTo>
                  <a:pt x="4" y="280"/>
                  <a:pt x="4" y="280"/>
                  <a:pt x="4" y="280"/>
                </a:cubicBezTo>
                <a:cubicBezTo>
                  <a:pt x="4" y="281"/>
                  <a:pt x="4" y="281"/>
                  <a:pt x="4" y="281"/>
                </a:cubicBezTo>
                <a:cubicBezTo>
                  <a:pt x="3" y="282"/>
                  <a:pt x="3" y="282"/>
                  <a:pt x="3" y="282"/>
                </a:cubicBezTo>
                <a:lnTo>
                  <a:pt x="3" y="283"/>
                </a:lnTo>
                <a:lnTo>
                  <a:pt x="2" y="284"/>
                </a:lnTo>
                <a:cubicBezTo>
                  <a:pt x="2" y="285"/>
                  <a:pt x="2" y="285"/>
                  <a:pt x="2" y="285"/>
                </a:cubicBezTo>
                <a:cubicBezTo>
                  <a:pt x="2" y="286"/>
                  <a:pt x="2" y="286"/>
                  <a:pt x="2" y="286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1" y="290"/>
                </a:lnTo>
                <a:cubicBezTo>
                  <a:pt x="1" y="291"/>
                  <a:pt x="0" y="291"/>
                  <a:pt x="0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0" y="901"/>
                </a:lnTo>
                <a:lnTo>
                  <a:pt x="1" y="902"/>
                </a:lnTo>
                <a:cubicBezTo>
                  <a:pt x="1" y="903"/>
                  <a:pt x="1" y="903"/>
                  <a:pt x="1" y="904"/>
                </a:cubicBezTo>
                <a:lnTo>
                  <a:pt x="1" y="905"/>
                </a:lnTo>
                <a:cubicBezTo>
                  <a:pt x="1" y="905"/>
                  <a:pt x="1" y="906"/>
                  <a:pt x="2" y="906"/>
                </a:cubicBezTo>
                <a:lnTo>
                  <a:pt x="2" y="907"/>
                </a:lnTo>
                <a:cubicBezTo>
                  <a:pt x="2" y="908"/>
                  <a:pt x="2" y="908"/>
                  <a:pt x="3" y="909"/>
                </a:cubicBezTo>
                <a:lnTo>
                  <a:pt x="3" y="910"/>
                </a:lnTo>
                <a:cubicBezTo>
                  <a:pt x="3" y="910"/>
                  <a:pt x="3" y="911"/>
                  <a:pt x="4" y="911"/>
                </a:cubicBezTo>
                <a:lnTo>
                  <a:pt x="4" y="912"/>
                </a:lnTo>
                <a:cubicBezTo>
                  <a:pt x="5" y="912"/>
                  <a:pt x="5" y="913"/>
                  <a:pt x="5" y="913"/>
                </a:cubicBezTo>
                <a:cubicBezTo>
                  <a:pt x="5" y="914"/>
                  <a:pt x="6" y="914"/>
                  <a:pt x="6" y="914"/>
                </a:cubicBezTo>
                <a:cubicBezTo>
                  <a:pt x="6" y="915"/>
                  <a:pt x="6" y="915"/>
                  <a:pt x="7" y="915"/>
                </a:cubicBezTo>
                <a:cubicBezTo>
                  <a:pt x="7" y="916"/>
                  <a:pt x="7" y="916"/>
                  <a:pt x="8" y="916"/>
                </a:cubicBezTo>
                <a:cubicBezTo>
                  <a:pt x="8" y="917"/>
                  <a:pt x="8" y="917"/>
                  <a:pt x="8" y="917"/>
                </a:cubicBezTo>
                <a:cubicBezTo>
                  <a:pt x="9" y="918"/>
                  <a:pt x="9" y="918"/>
                  <a:pt x="10" y="918"/>
                </a:cubicBezTo>
                <a:lnTo>
                  <a:pt x="10" y="919"/>
                </a:lnTo>
                <a:cubicBezTo>
                  <a:pt x="11" y="919"/>
                  <a:pt x="11" y="920"/>
                  <a:pt x="12" y="920"/>
                </a:cubicBezTo>
                <a:lnTo>
                  <a:pt x="13" y="921"/>
                </a:lnTo>
                <a:lnTo>
                  <a:pt x="14" y="921"/>
                </a:lnTo>
                <a:cubicBezTo>
                  <a:pt x="14" y="922"/>
                  <a:pt x="15" y="922"/>
                  <a:pt x="15" y="922"/>
                </a:cubicBezTo>
                <a:lnTo>
                  <a:pt x="16" y="922"/>
                </a:lnTo>
                <a:lnTo>
                  <a:pt x="556" y="1189"/>
                </a:lnTo>
                <a:cubicBezTo>
                  <a:pt x="557" y="1189"/>
                  <a:pt x="557" y="1190"/>
                  <a:pt x="557" y="1190"/>
                </a:cubicBezTo>
                <a:cubicBezTo>
                  <a:pt x="558" y="1190"/>
                  <a:pt x="558" y="1190"/>
                  <a:pt x="558" y="1190"/>
                </a:cubicBezTo>
                <a:lnTo>
                  <a:pt x="559" y="1190"/>
                </a:lnTo>
                <a:cubicBezTo>
                  <a:pt x="559" y="1191"/>
                  <a:pt x="559" y="1191"/>
                  <a:pt x="559" y="1191"/>
                </a:cubicBezTo>
                <a:lnTo>
                  <a:pt x="560" y="1191"/>
                </a:lnTo>
                <a:lnTo>
                  <a:pt x="561" y="1191"/>
                </a:lnTo>
                <a:lnTo>
                  <a:pt x="562" y="1191"/>
                </a:lnTo>
                <a:lnTo>
                  <a:pt x="563" y="1191"/>
                </a:lnTo>
                <a:lnTo>
                  <a:pt x="563" y="1192"/>
                </a:lnTo>
                <a:cubicBezTo>
                  <a:pt x="564" y="1192"/>
                  <a:pt x="564" y="1192"/>
                  <a:pt x="565" y="1192"/>
                </a:cubicBezTo>
                <a:lnTo>
                  <a:pt x="566" y="1192"/>
                </a:lnTo>
                <a:cubicBezTo>
                  <a:pt x="567" y="1192"/>
                  <a:pt x="567" y="1192"/>
                  <a:pt x="568" y="1192"/>
                </a:cubicBezTo>
                <a:cubicBezTo>
                  <a:pt x="569" y="1192"/>
                  <a:pt x="570" y="1192"/>
                  <a:pt x="571" y="1192"/>
                </a:cubicBezTo>
                <a:lnTo>
                  <a:pt x="572" y="1192"/>
                </a:lnTo>
                <a:cubicBezTo>
                  <a:pt x="572" y="1192"/>
                  <a:pt x="573" y="1192"/>
                  <a:pt x="574" y="1192"/>
                </a:cubicBezTo>
                <a:cubicBezTo>
                  <a:pt x="574" y="1191"/>
                  <a:pt x="574" y="1191"/>
                  <a:pt x="574" y="1191"/>
                </a:cubicBezTo>
                <a:lnTo>
                  <a:pt x="575" y="1191"/>
                </a:lnTo>
                <a:lnTo>
                  <a:pt x="576" y="1191"/>
                </a:lnTo>
                <a:lnTo>
                  <a:pt x="577" y="1191"/>
                </a:lnTo>
                <a:cubicBezTo>
                  <a:pt x="577" y="1191"/>
                  <a:pt x="578" y="1191"/>
                  <a:pt x="578" y="1190"/>
                </a:cubicBezTo>
                <a:lnTo>
                  <a:pt x="579" y="1190"/>
                </a:lnTo>
                <a:cubicBezTo>
                  <a:pt x="580" y="1190"/>
                  <a:pt x="580" y="1189"/>
                  <a:pt x="580" y="1189"/>
                </a:cubicBezTo>
                <a:lnTo>
                  <a:pt x="581" y="1189"/>
                </a:lnTo>
                <a:lnTo>
                  <a:pt x="846" y="1058"/>
                </a:lnTo>
                <a:cubicBezTo>
                  <a:pt x="894" y="1102"/>
                  <a:pt x="957" y="1129"/>
                  <a:pt x="1027" y="1129"/>
                </a:cubicBezTo>
                <a:cubicBezTo>
                  <a:pt x="1173" y="1129"/>
                  <a:pt x="1293" y="1010"/>
                  <a:pt x="1293" y="863"/>
                </a:cubicBezTo>
                <a:cubicBezTo>
                  <a:pt x="1293" y="755"/>
                  <a:pt x="1229" y="662"/>
                  <a:pt x="1136" y="6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4" name="Freeform 1353">
            <a:extLst>
              <a:ext uri="{FF2B5EF4-FFF2-40B4-BE49-F238E27FC236}">
                <a16:creationId xmlns:a16="http://schemas.microsoft.com/office/drawing/2014/main" id="{9A1697DA-16DA-DA48-BB11-46552BDE578E}"/>
              </a:ext>
            </a:extLst>
          </p:cNvPr>
          <p:cNvSpPr/>
          <p:nvPr/>
        </p:nvSpPr>
        <p:spPr>
          <a:xfrm>
            <a:off x="4048154" y="1074256"/>
            <a:ext cx="45288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9" h="996">
                <a:moveTo>
                  <a:pt x="993" y="671"/>
                </a:moveTo>
                <a:cubicBezTo>
                  <a:pt x="919" y="671"/>
                  <a:pt x="853" y="635"/>
                  <a:pt x="812" y="580"/>
                </a:cubicBezTo>
                <a:lnTo>
                  <a:pt x="888" y="499"/>
                </a:lnTo>
                <a:lnTo>
                  <a:pt x="948" y="578"/>
                </a:lnTo>
                <a:cubicBezTo>
                  <a:pt x="952" y="583"/>
                  <a:pt x="957" y="586"/>
                  <a:pt x="963" y="586"/>
                </a:cubicBezTo>
                <a:cubicBezTo>
                  <a:pt x="964" y="586"/>
                  <a:pt x="964" y="586"/>
                  <a:pt x="965" y="586"/>
                </a:cubicBezTo>
                <a:cubicBezTo>
                  <a:pt x="971" y="586"/>
                  <a:pt x="977" y="582"/>
                  <a:pt x="980" y="577"/>
                </a:cubicBezTo>
                <a:lnTo>
                  <a:pt x="1103" y="371"/>
                </a:lnTo>
                <a:lnTo>
                  <a:pt x="1105" y="379"/>
                </a:lnTo>
                <a:cubicBezTo>
                  <a:pt x="1108" y="387"/>
                  <a:pt x="1115" y="393"/>
                  <a:pt x="1124" y="393"/>
                </a:cubicBezTo>
                <a:cubicBezTo>
                  <a:pt x="1126" y="393"/>
                  <a:pt x="1128" y="393"/>
                  <a:pt x="1130" y="392"/>
                </a:cubicBezTo>
                <a:cubicBezTo>
                  <a:pt x="1140" y="389"/>
                  <a:pt x="1146" y="378"/>
                  <a:pt x="1143" y="367"/>
                </a:cubicBezTo>
                <a:lnTo>
                  <a:pt x="1128" y="321"/>
                </a:lnTo>
                <a:cubicBezTo>
                  <a:pt x="1128" y="315"/>
                  <a:pt x="1125" y="309"/>
                  <a:pt x="1119" y="305"/>
                </a:cubicBezTo>
                <a:cubicBezTo>
                  <a:pt x="1116" y="303"/>
                  <a:pt x="1112" y="302"/>
                  <a:pt x="1109" y="302"/>
                </a:cubicBezTo>
                <a:cubicBezTo>
                  <a:pt x="1107" y="302"/>
                  <a:pt x="1104" y="303"/>
                  <a:pt x="1102" y="303"/>
                </a:cubicBezTo>
                <a:lnTo>
                  <a:pt x="1051" y="319"/>
                </a:lnTo>
                <a:cubicBezTo>
                  <a:pt x="1041" y="322"/>
                  <a:pt x="1035" y="333"/>
                  <a:pt x="1038" y="344"/>
                </a:cubicBezTo>
                <a:cubicBezTo>
                  <a:pt x="1041" y="352"/>
                  <a:pt x="1049" y="357"/>
                  <a:pt x="1057" y="357"/>
                </a:cubicBezTo>
                <a:cubicBezTo>
                  <a:pt x="1059" y="357"/>
                  <a:pt x="1061" y="357"/>
                  <a:pt x="1063" y="357"/>
                </a:cubicBezTo>
                <a:lnTo>
                  <a:pt x="1066" y="356"/>
                </a:lnTo>
                <a:lnTo>
                  <a:pt x="961" y="531"/>
                </a:lnTo>
                <a:lnTo>
                  <a:pt x="905" y="457"/>
                </a:lnTo>
                <a:cubicBezTo>
                  <a:pt x="901" y="452"/>
                  <a:pt x="896" y="450"/>
                  <a:pt x="890" y="449"/>
                </a:cubicBezTo>
                <a:cubicBezTo>
                  <a:pt x="884" y="449"/>
                  <a:pt x="879" y="451"/>
                  <a:pt x="875" y="455"/>
                </a:cubicBezTo>
                <a:lnTo>
                  <a:pt x="790" y="545"/>
                </a:lnTo>
                <a:cubicBezTo>
                  <a:pt x="775" y="515"/>
                  <a:pt x="767" y="481"/>
                  <a:pt x="767" y="444"/>
                </a:cubicBezTo>
                <a:cubicBezTo>
                  <a:pt x="767" y="319"/>
                  <a:pt x="868" y="218"/>
                  <a:pt x="993" y="218"/>
                </a:cubicBezTo>
                <a:cubicBezTo>
                  <a:pt x="1118" y="218"/>
                  <a:pt x="1220" y="319"/>
                  <a:pt x="1220" y="444"/>
                </a:cubicBezTo>
                <a:cubicBezTo>
                  <a:pt x="1220" y="569"/>
                  <a:pt x="1118" y="671"/>
                  <a:pt x="993" y="67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2" y="619"/>
                  <a:pt x="743" y="619"/>
                </a:cubicBezTo>
                <a:lnTo>
                  <a:pt x="393" y="619"/>
                </a:lnTo>
                <a:cubicBezTo>
                  <a:pt x="374" y="619"/>
                  <a:pt x="358" y="635"/>
                  <a:pt x="358" y="656"/>
                </a:cubicBezTo>
                <a:lnTo>
                  <a:pt x="358" y="941"/>
                </a:lnTo>
                <a:lnTo>
                  <a:pt x="171" y="941"/>
                </a:lnTo>
                <a:lnTo>
                  <a:pt x="171" y="396"/>
                </a:lnTo>
                <a:cubicBezTo>
                  <a:pt x="224" y="393"/>
                  <a:pt x="270" y="365"/>
                  <a:pt x="298" y="324"/>
                </a:cubicBezTo>
                <a:cubicBezTo>
                  <a:pt x="327" y="368"/>
                  <a:pt x="377" y="396"/>
                  <a:pt x="433" y="396"/>
                </a:cubicBezTo>
                <a:cubicBezTo>
                  <a:pt x="489" y="396"/>
                  <a:pt x="539" y="368"/>
                  <a:pt x="568" y="324"/>
                </a:cubicBezTo>
                <a:cubicBezTo>
                  <a:pt x="598" y="368"/>
                  <a:pt x="647" y="396"/>
                  <a:pt x="704" y="396"/>
                </a:cubicBezTo>
                <a:cubicBezTo>
                  <a:pt x="713" y="396"/>
                  <a:pt x="723" y="395"/>
                  <a:pt x="732" y="394"/>
                </a:cubicBezTo>
                <a:cubicBezTo>
                  <a:pt x="729" y="410"/>
                  <a:pt x="727" y="427"/>
                  <a:pt x="727" y="444"/>
                </a:cubicBezTo>
                <a:cubicBezTo>
                  <a:pt x="727" y="582"/>
                  <a:pt x="832" y="695"/>
                  <a:pt x="966" y="709"/>
                </a:cubicBezTo>
                <a:lnTo>
                  <a:pt x="966" y="941"/>
                </a:lnTo>
                <a:close/>
                <a:moveTo>
                  <a:pt x="413" y="674"/>
                </a:moveTo>
                <a:lnTo>
                  <a:pt x="723" y="674"/>
                </a:lnTo>
                <a:lnTo>
                  <a:pt x="723" y="941"/>
                </a:lnTo>
                <a:lnTo>
                  <a:pt x="413" y="941"/>
                </a:lnTo>
                <a:close/>
                <a:moveTo>
                  <a:pt x="55" y="241"/>
                </a:moveTo>
                <a:lnTo>
                  <a:pt x="220" y="55"/>
                </a:lnTo>
                <a:lnTo>
                  <a:pt x="917" y="55"/>
                </a:lnTo>
                <a:lnTo>
                  <a:pt x="1028" y="181"/>
                </a:lnTo>
                <a:cubicBezTo>
                  <a:pt x="1017" y="179"/>
                  <a:pt x="1005" y="178"/>
                  <a:pt x="993" y="178"/>
                </a:cubicBezTo>
                <a:cubicBezTo>
                  <a:pt x="887" y="178"/>
                  <a:pt x="795" y="241"/>
                  <a:pt x="752" y="332"/>
                </a:cubicBezTo>
                <a:cubicBezTo>
                  <a:pt x="749" y="332"/>
                  <a:pt x="746" y="332"/>
                  <a:pt x="743" y="334"/>
                </a:cubicBezTo>
                <a:cubicBezTo>
                  <a:pt x="731" y="339"/>
                  <a:pt x="717" y="341"/>
                  <a:pt x="704" y="341"/>
                </a:cubicBezTo>
                <a:cubicBezTo>
                  <a:pt x="644" y="341"/>
                  <a:pt x="596" y="293"/>
                  <a:pt x="596" y="233"/>
                </a:cubicBezTo>
                <a:cubicBezTo>
                  <a:pt x="596" y="218"/>
                  <a:pt x="584" y="206"/>
                  <a:pt x="568" y="206"/>
                </a:cubicBezTo>
                <a:cubicBezTo>
                  <a:pt x="553" y="206"/>
                  <a:pt x="541" y="218"/>
                  <a:pt x="541" y="233"/>
                </a:cubicBezTo>
                <a:cubicBezTo>
                  <a:pt x="541" y="293"/>
                  <a:pt x="493" y="341"/>
                  <a:pt x="433" y="341"/>
                </a:cubicBezTo>
                <a:cubicBezTo>
                  <a:pt x="374" y="341"/>
                  <a:pt x="326" y="293"/>
                  <a:pt x="326" y="233"/>
                </a:cubicBezTo>
                <a:cubicBezTo>
                  <a:pt x="326" y="218"/>
                  <a:pt x="313" y="206"/>
                  <a:pt x="298" y="206"/>
                </a:cubicBezTo>
                <a:cubicBezTo>
                  <a:pt x="283" y="206"/>
                  <a:pt x="270" y="218"/>
                  <a:pt x="270" y="233"/>
                </a:cubicBezTo>
                <a:cubicBezTo>
                  <a:pt x="270" y="293"/>
                  <a:pt x="222" y="341"/>
                  <a:pt x="163" y="341"/>
                </a:cubicBezTo>
                <a:cubicBezTo>
                  <a:pt x="106" y="341"/>
                  <a:pt x="59" y="297"/>
                  <a:pt x="55" y="241"/>
                </a:cubicBezTo>
                <a:lnTo>
                  <a:pt x="1259" y="444"/>
                </a:lnTo>
                <a:cubicBezTo>
                  <a:pt x="1259" y="343"/>
                  <a:pt x="1202" y="254"/>
                  <a:pt x="1117" y="209"/>
                </a:cubicBezTo>
                <a:cubicBezTo>
                  <a:pt x="1118" y="203"/>
                  <a:pt x="1115" y="196"/>
                  <a:pt x="1111" y="190"/>
                </a:cubicBezTo>
                <a:lnTo>
                  <a:pt x="950" y="9"/>
                </a:lnTo>
                <a:cubicBezTo>
                  <a:pt x="945" y="3"/>
                  <a:pt x="937" y="0"/>
                  <a:pt x="929" y="0"/>
                </a:cubicBezTo>
                <a:lnTo>
                  <a:pt x="208" y="0"/>
                </a:lnTo>
                <a:cubicBezTo>
                  <a:pt x="200" y="0"/>
                  <a:pt x="192" y="3"/>
                  <a:pt x="187" y="9"/>
                </a:cubicBezTo>
                <a:lnTo>
                  <a:pt x="9" y="210"/>
                </a:lnTo>
                <a:cubicBezTo>
                  <a:pt x="9" y="210"/>
                  <a:pt x="8" y="211"/>
                  <a:pt x="7" y="212"/>
                </a:cubicBezTo>
                <a:cubicBezTo>
                  <a:pt x="2" y="219"/>
                  <a:pt x="0" y="227"/>
                  <a:pt x="0" y="233"/>
                </a:cubicBezTo>
                <a:cubicBezTo>
                  <a:pt x="0" y="307"/>
                  <a:pt x="49" y="369"/>
                  <a:pt x="116" y="390"/>
                </a:cubicBezTo>
                <a:lnTo>
                  <a:pt x="116" y="953"/>
                </a:lnTo>
                <a:cubicBezTo>
                  <a:pt x="116" y="977"/>
                  <a:pt x="136" y="996"/>
                  <a:pt x="160" y="996"/>
                </a:cubicBezTo>
                <a:lnTo>
                  <a:pt x="393" y="996"/>
                </a:lnTo>
                <a:lnTo>
                  <a:pt x="743" y="996"/>
                </a:lnTo>
                <a:lnTo>
                  <a:pt x="977" y="996"/>
                </a:lnTo>
                <a:cubicBezTo>
                  <a:pt x="1001" y="996"/>
                  <a:pt x="1021" y="977"/>
                  <a:pt x="1021" y="953"/>
                </a:cubicBezTo>
                <a:lnTo>
                  <a:pt x="1021" y="709"/>
                </a:lnTo>
                <a:cubicBezTo>
                  <a:pt x="1154" y="695"/>
                  <a:pt x="1259" y="582"/>
                  <a:pt x="1259" y="4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5" name="Freeform 1354">
            <a:extLst>
              <a:ext uri="{FF2B5EF4-FFF2-40B4-BE49-F238E27FC236}">
                <a16:creationId xmlns:a16="http://schemas.microsoft.com/office/drawing/2014/main" id="{BB68B6DD-096A-8F4F-9B2D-EC48A8CABE4A}"/>
              </a:ext>
            </a:extLst>
          </p:cNvPr>
          <p:cNvSpPr/>
          <p:nvPr/>
        </p:nvSpPr>
        <p:spPr>
          <a:xfrm>
            <a:off x="3342913" y="1074256"/>
            <a:ext cx="45288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9" h="996">
                <a:moveTo>
                  <a:pt x="993" y="671"/>
                </a:moveTo>
                <a:cubicBezTo>
                  <a:pt x="868" y="671"/>
                  <a:pt x="766" y="569"/>
                  <a:pt x="766" y="444"/>
                </a:cubicBezTo>
                <a:cubicBezTo>
                  <a:pt x="766" y="319"/>
                  <a:pt x="868" y="218"/>
                  <a:pt x="993" y="218"/>
                </a:cubicBezTo>
                <a:cubicBezTo>
                  <a:pt x="1118" y="218"/>
                  <a:pt x="1219" y="319"/>
                  <a:pt x="1219" y="444"/>
                </a:cubicBezTo>
                <a:cubicBezTo>
                  <a:pt x="1219" y="569"/>
                  <a:pt x="1118" y="671"/>
                  <a:pt x="993" y="67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2" y="619"/>
                  <a:pt x="743" y="619"/>
                </a:cubicBezTo>
                <a:lnTo>
                  <a:pt x="392" y="619"/>
                </a:lnTo>
                <a:cubicBezTo>
                  <a:pt x="373" y="619"/>
                  <a:pt x="358" y="635"/>
                  <a:pt x="358" y="656"/>
                </a:cubicBezTo>
                <a:lnTo>
                  <a:pt x="358" y="941"/>
                </a:lnTo>
                <a:lnTo>
                  <a:pt x="171" y="941"/>
                </a:lnTo>
                <a:lnTo>
                  <a:pt x="171" y="396"/>
                </a:lnTo>
                <a:cubicBezTo>
                  <a:pt x="224" y="393"/>
                  <a:pt x="270" y="365"/>
                  <a:pt x="298" y="324"/>
                </a:cubicBezTo>
                <a:cubicBezTo>
                  <a:pt x="327" y="368"/>
                  <a:pt x="377" y="396"/>
                  <a:pt x="433" y="396"/>
                </a:cubicBezTo>
                <a:cubicBezTo>
                  <a:pt x="489" y="396"/>
                  <a:pt x="539" y="368"/>
                  <a:pt x="568" y="324"/>
                </a:cubicBezTo>
                <a:cubicBezTo>
                  <a:pt x="597" y="368"/>
                  <a:pt x="647" y="396"/>
                  <a:pt x="703" y="396"/>
                </a:cubicBezTo>
                <a:cubicBezTo>
                  <a:pt x="713" y="396"/>
                  <a:pt x="722" y="395"/>
                  <a:pt x="732" y="394"/>
                </a:cubicBezTo>
                <a:cubicBezTo>
                  <a:pt x="729" y="410"/>
                  <a:pt x="727" y="427"/>
                  <a:pt x="727" y="444"/>
                </a:cubicBezTo>
                <a:cubicBezTo>
                  <a:pt x="727" y="582"/>
                  <a:pt x="831" y="695"/>
                  <a:pt x="965" y="709"/>
                </a:cubicBezTo>
                <a:lnTo>
                  <a:pt x="965" y="941"/>
                </a:lnTo>
                <a:close/>
                <a:moveTo>
                  <a:pt x="413" y="674"/>
                </a:moveTo>
                <a:lnTo>
                  <a:pt x="722" y="674"/>
                </a:lnTo>
                <a:lnTo>
                  <a:pt x="722" y="941"/>
                </a:lnTo>
                <a:lnTo>
                  <a:pt x="413" y="941"/>
                </a:lnTo>
                <a:close/>
                <a:moveTo>
                  <a:pt x="55" y="241"/>
                </a:moveTo>
                <a:lnTo>
                  <a:pt x="220" y="55"/>
                </a:lnTo>
                <a:lnTo>
                  <a:pt x="916" y="55"/>
                </a:lnTo>
                <a:lnTo>
                  <a:pt x="1028" y="181"/>
                </a:lnTo>
                <a:cubicBezTo>
                  <a:pt x="1016" y="179"/>
                  <a:pt x="1005" y="178"/>
                  <a:pt x="993" y="178"/>
                </a:cubicBezTo>
                <a:cubicBezTo>
                  <a:pt x="886" y="178"/>
                  <a:pt x="794" y="241"/>
                  <a:pt x="752" y="332"/>
                </a:cubicBezTo>
                <a:cubicBezTo>
                  <a:pt x="749" y="332"/>
                  <a:pt x="746" y="332"/>
                  <a:pt x="743" y="334"/>
                </a:cubicBezTo>
                <a:cubicBezTo>
                  <a:pt x="730" y="339"/>
                  <a:pt x="717" y="341"/>
                  <a:pt x="703" y="341"/>
                </a:cubicBezTo>
                <a:cubicBezTo>
                  <a:pt x="644" y="341"/>
                  <a:pt x="596" y="293"/>
                  <a:pt x="596" y="233"/>
                </a:cubicBezTo>
                <a:cubicBezTo>
                  <a:pt x="596" y="218"/>
                  <a:pt x="583" y="206"/>
                  <a:pt x="568" y="206"/>
                </a:cubicBezTo>
                <a:cubicBezTo>
                  <a:pt x="553" y="206"/>
                  <a:pt x="541" y="218"/>
                  <a:pt x="541" y="233"/>
                </a:cubicBezTo>
                <a:cubicBezTo>
                  <a:pt x="541" y="293"/>
                  <a:pt x="492" y="341"/>
                  <a:pt x="433" y="341"/>
                </a:cubicBezTo>
                <a:cubicBezTo>
                  <a:pt x="374" y="341"/>
                  <a:pt x="325" y="293"/>
                  <a:pt x="325" y="233"/>
                </a:cubicBezTo>
                <a:cubicBezTo>
                  <a:pt x="325" y="218"/>
                  <a:pt x="313" y="206"/>
                  <a:pt x="298" y="206"/>
                </a:cubicBezTo>
                <a:cubicBezTo>
                  <a:pt x="282" y="206"/>
                  <a:pt x="270" y="218"/>
                  <a:pt x="270" y="233"/>
                </a:cubicBezTo>
                <a:cubicBezTo>
                  <a:pt x="270" y="293"/>
                  <a:pt x="222" y="341"/>
                  <a:pt x="162" y="341"/>
                </a:cubicBezTo>
                <a:cubicBezTo>
                  <a:pt x="106" y="341"/>
                  <a:pt x="59" y="297"/>
                  <a:pt x="55" y="241"/>
                </a:cubicBezTo>
                <a:lnTo>
                  <a:pt x="1259" y="444"/>
                </a:lnTo>
                <a:cubicBezTo>
                  <a:pt x="1259" y="343"/>
                  <a:pt x="1201" y="254"/>
                  <a:pt x="1117" y="209"/>
                </a:cubicBezTo>
                <a:cubicBezTo>
                  <a:pt x="1117" y="203"/>
                  <a:pt x="1115" y="196"/>
                  <a:pt x="1110" y="190"/>
                </a:cubicBezTo>
                <a:lnTo>
                  <a:pt x="949" y="9"/>
                </a:lnTo>
                <a:cubicBezTo>
                  <a:pt x="944" y="3"/>
                  <a:pt x="937" y="0"/>
                  <a:pt x="929" y="0"/>
                </a:cubicBezTo>
                <a:lnTo>
                  <a:pt x="208" y="0"/>
                </a:lnTo>
                <a:cubicBezTo>
                  <a:pt x="200" y="0"/>
                  <a:pt x="192" y="3"/>
                  <a:pt x="187" y="9"/>
                </a:cubicBezTo>
                <a:lnTo>
                  <a:pt x="9" y="210"/>
                </a:lnTo>
                <a:cubicBezTo>
                  <a:pt x="8" y="210"/>
                  <a:pt x="8" y="211"/>
                  <a:pt x="7" y="212"/>
                </a:cubicBezTo>
                <a:cubicBezTo>
                  <a:pt x="2" y="219"/>
                  <a:pt x="0" y="227"/>
                  <a:pt x="0" y="233"/>
                </a:cubicBezTo>
                <a:cubicBezTo>
                  <a:pt x="0" y="307"/>
                  <a:pt x="49" y="369"/>
                  <a:pt x="116" y="390"/>
                </a:cubicBezTo>
                <a:lnTo>
                  <a:pt x="116" y="953"/>
                </a:lnTo>
                <a:cubicBezTo>
                  <a:pt x="116" y="977"/>
                  <a:pt x="135" y="996"/>
                  <a:pt x="159" y="996"/>
                </a:cubicBezTo>
                <a:lnTo>
                  <a:pt x="392" y="996"/>
                </a:lnTo>
                <a:lnTo>
                  <a:pt x="743" y="996"/>
                </a:lnTo>
                <a:lnTo>
                  <a:pt x="977" y="996"/>
                </a:lnTo>
                <a:cubicBezTo>
                  <a:pt x="1001" y="996"/>
                  <a:pt x="1020" y="977"/>
                  <a:pt x="1020" y="953"/>
                </a:cubicBezTo>
                <a:lnTo>
                  <a:pt x="1020" y="709"/>
                </a:lnTo>
                <a:cubicBezTo>
                  <a:pt x="1154" y="695"/>
                  <a:pt x="1259" y="582"/>
                  <a:pt x="1259" y="4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6" name="Freeform 1355">
            <a:extLst>
              <a:ext uri="{FF2B5EF4-FFF2-40B4-BE49-F238E27FC236}">
                <a16:creationId xmlns:a16="http://schemas.microsoft.com/office/drawing/2014/main" id="{22A451EC-26BA-2F46-96E4-ABCC904877EE}"/>
              </a:ext>
            </a:extLst>
          </p:cNvPr>
          <p:cNvSpPr/>
          <p:nvPr/>
        </p:nvSpPr>
        <p:spPr>
          <a:xfrm>
            <a:off x="3658274" y="1187657"/>
            <a:ext cx="92520" cy="92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8" h="257">
                <a:moveTo>
                  <a:pt x="253" y="4"/>
                </a:moveTo>
                <a:cubicBezTo>
                  <a:pt x="246" y="-1"/>
                  <a:pt x="235" y="-1"/>
                  <a:pt x="228" y="4"/>
                </a:cubicBezTo>
                <a:lnTo>
                  <a:pt x="5" y="227"/>
                </a:lnTo>
                <a:cubicBezTo>
                  <a:pt x="-2" y="234"/>
                  <a:pt x="-2" y="245"/>
                  <a:pt x="5" y="252"/>
                </a:cubicBezTo>
                <a:cubicBezTo>
                  <a:pt x="8" y="256"/>
                  <a:pt x="13" y="257"/>
                  <a:pt x="17" y="257"/>
                </a:cubicBezTo>
                <a:cubicBezTo>
                  <a:pt x="22" y="257"/>
                  <a:pt x="26" y="256"/>
                  <a:pt x="30" y="252"/>
                </a:cubicBezTo>
                <a:lnTo>
                  <a:pt x="253" y="29"/>
                </a:lnTo>
                <a:cubicBezTo>
                  <a:pt x="260" y="23"/>
                  <a:pt x="260" y="11"/>
                  <a:pt x="253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7" name="Freeform 1356">
            <a:extLst>
              <a:ext uri="{FF2B5EF4-FFF2-40B4-BE49-F238E27FC236}">
                <a16:creationId xmlns:a16="http://schemas.microsoft.com/office/drawing/2014/main" id="{26797F21-3479-064E-BB55-04A4AC8729A0}"/>
              </a:ext>
            </a:extLst>
          </p:cNvPr>
          <p:cNvSpPr/>
          <p:nvPr/>
        </p:nvSpPr>
        <p:spPr>
          <a:xfrm>
            <a:off x="3652513" y="1181176"/>
            <a:ext cx="4500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7">
                <a:moveTo>
                  <a:pt x="63" y="36"/>
                </a:moveTo>
                <a:cubicBezTo>
                  <a:pt x="78" y="36"/>
                  <a:pt x="91" y="48"/>
                  <a:pt x="91" y="64"/>
                </a:cubicBezTo>
                <a:cubicBezTo>
                  <a:pt x="91" y="79"/>
                  <a:pt x="78" y="91"/>
                  <a:pt x="63" y="91"/>
                </a:cubicBezTo>
                <a:cubicBezTo>
                  <a:pt x="47" y="91"/>
                  <a:pt x="35" y="79"/>
                  <a:pt x="35" y="64"/>
                </a:cubicBezTo>
                <a:cubicBezTo>
                  <a:pt x="35" y="48"/>
                  <a:pt x="47" y="36"/>
                  <a:pt x="63" y="36"/>
                </a:cubicBezTo>
                <a:close/>
                <a:moveTo>
                  <a:pt x="63" y="127"/>
                </a:moveTo>
                <a:cubicBezTo>
                  <a:pt x="98" y="127"/>
                  <a:pt x="126" y="98"/>
                  <a:pt x="126" y="64"/>
                </a:cubicBezTo>
                <a:cubicBezTo>
                  <a:pt x="126" y="29"/>
                  <a:pt x="98" y="0"/>
                  <a:pt x="63" y="0"/>
                </a:cubicBezTo>
                <a:cubicBezTo>
                  <a:pt x="28" y="0"/>
                  <a:pt x="0" y="29"/>
                  <a:pt x="0" y="64"/>
                </a:cubicBezTo>
                <a:cubicBezTo>
                  <a:pt x="0" y="98"/>
                  <a:pt x="28" y="127"/>
                  <a:pt x="63" y="1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8" name="Freeform 1357">
            <a:extLst>
              <a:ext uri="{FF2B5EF4-FFF2-40B4-BE49-F238E27FC236}">
                <a16:creationId xmlns:a16="http://schemas.microsoft.com/office/drawing/2014/main" id="{8B0CC936-37DA-0A49-804A-2B0BBB718092}"/>
              </a:ext>
            </a:extLst>
          </p:cNvPr>
          <p:cNvSpPr/>
          <p:nvPr/>
        </p:nvSpPr>
        <p:spPr>
          <a:xfrm>
            <a:off x="3712632" y="1241658"/>
            <a:ext cx="4536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126">
                <a:moveTo>
                  <a:pt x="63" y="91"/>
                </a:moveTo>
                <a:cubicBezTo>
                  <a:pt x="48" y="91"/>
                  <a:pt x="36" y="78"/>
                  <a:pt x="36" y="63"/>
                </a:cubicBezTo>
                <a:cubicBezTo>
                  <a:pt x="36" y="48"/>
                  <a:pt x="48" y="35"/>
                  <a:pt x="63" y="35"/>
                </a:cubicBezTo>
                <a:cubicBezTo>
                  <a:pt x="79" y="35"/>
                  <a:pt x="91" y="48"/>
                  <a:pt x="91" y="63"/>
                </a:cubicBezTo>
                <a:cubicBezTo>
                  <a:pt x="91" y="78"/>
                  <a:pt x="79" y="91"/>
                  <a:pt x="63" y="91"/>
                </a:cubicBezTo>
                <a:close/>
                <a:moveTo>
                  <a:pt x="63" y="0"/>
                </a:moveTo>
                <a:cubicBezTo>
                  <a:pt x="28" y="0"/>
                  <a:pt x="0" y="28"/>
                  <a:pt x="0" y="63"/>
                </a:cubicBezTo>
                <a:cubicBezTo>
                  <a:pt x="0" y="98"/>
                  <a:pt x="28" y="126"/>
                  <a:pt x="63" y="126"/>
                </a:cubicBezTo>
                <a:cubicBezTo>
                  <a:pt x="98" y="126"/>
                  <a:pt x="127" y="98"/>
                  <a:pt x="127" y="63"/>
                </a:cubicBezTo>
                <a:cubicBezTo>
                  <a:pt x="127" y="28"/>
                  <a:pt x="98" y="0"/>
                  <a:pt x="6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9" name="Freeform 1358">
            <a:extLst>
              <a:ext uri="{FF2B5EF4-FFF2-40B4-BE49-F238E27FC236}">
                <a16:creationId xmlns:a16="http://schemas.microsoft.com/office/drawing/2014/main" id="{F253173C-8327-894B-AFA4-C053941BFF19}"/>
              </a:ext>
            </a:extLst>
          </p:cNvPr>
          <p:cNvSpPr/>
          <p:nvPr/>
        </p:nvSpPr>
        <p:spPr>
          <a:xfrm>
            <a:off x="5479153" y="1074256"/>
            <a:ext cx="45288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9" h="996">
                <a:moveTo>
                  <a:pt x="994" y="671"/>
                </a:moveTo>
                <a:cubicBezTo>
                  <a:pt x="869" y="671"/>
                  <a:pt x="767" y="569"/>
                  <a:pt x="767" y="444"/>
                </a:cubicBezTo>
                <a:cubicBezTo>
                  <a:pt x="767" y="319"/>
                  <a:pt x="869" y="218"/>
                  <a:pt x="994" y="218"/>
                </a:cubicBezTo>
                <a:cubicBezTo>
                  <a:pt x="1118" y="218"/>
                  <a:pt x="1220" y="319"/>
                  <a:pt x="1220" y="444"/>
                </a:cubicBezTo>
                <a:cubicBezTo>
                  <a:pt x="1220" y="569"/>
                  <a:pt x="1118" y="671"/>
                  <a:pt x="994" y="67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3" y="619"/>
                  <a:pt x="744" y="619"/>
                </a:cubicBezTo>
                <a:lnTo>
                  <a:pt x="393" y="619"/>
                </a:lnTo>
                <a:cubicBezTo>
                  <a:pt x="374" y="619"/>
                  <a:pt x="359" y="635"/>
                  <a:pt x="359" y="656"/>
                </a:cubicBezTo>
                <a:lnTo>
                  <a:pt x="359" y="941"/>
                </a:lnTo>
                <a:lnTo>
                  <a:pt x="172" y="941"/>
                </a:lnTo>
                <a:lnTo>
                  <a:pt x="172" y="396"/>
                </a:lnTo>
                <a:cubicBezTo>
                  <a:pt x="225" y="393"/>
                  <a:pt x="271" y="365"/>
                  <a:pt x="298" y="324"/>
                </a:cubicBezTo>
                <a:cubicBezTo>
                  <a:pt x="328" y="368"/>
                  <a:pt x="377" y="396"/>
                  <a:pt x="434" y="396"/>
                </a:cubicBezTo>
                <a:cubicBezTo>
                  <a:pt x="490" y="396"/>
                  <a:pt x="540" y="368"/>
                  <a:pt x="569" y="324"/>
                </a:cubicBezTo>
                <a:cubicBezTo>
                  <a:pt x="598" y="368"/>
                  <a:pt x="648" y="396"/>
                  <a:pt x="704" y="396"/>
                </a:cubicBezTo>
                <a:cubicBezTo>
                  <a:pt x="714" y="396"/>
                  <a:pt x="723" y="395"/>
                  <a:pt x="732" y="394"/>
                </a:cubicBezTo>
                <a:cubicBezTo>
                  <a:pt x="729" y="410"/>
                  <a:pt x="728" y="427"/>
                  <a:pt x="728" y="444"/>
                </a:cubicBezTo>
                <a:cubicBezTo>
                  <a:pt x="728" y="582"/>
                  <a:pt x="832" y="695"/>
                  <a:pt x="966" y="709"/>
                </a:cubicBezTo>
                <a:lnTo>
                  <a:pt x="966" y="941"/>
                </a:lnTo>
                <a:close/>
                <a:moveTo>
                  <a:pt x="414" y="674"/>
                </a:moveTo>
                <a:lnTo>
                  <a:pt x="723" y="674"/>
                </a:lnTo>
                <a:lnTo>
                  <a:pt x="723" y="941"/>
                </a:lnTo>
                <a:lnTo>
                  <a:pt x="414" y="941"/>
                </a:lnTo>
                <a:close/>
                <a:moveTo>
                  <a:pt x="56" y="241"/>
                </a:moveTo>
                <a:lnTo>
                  <a:pt x="221" y="55"/>
                </a:lnTo>
                <a:lnTo>
                  <a:pt x="917" y="55"/>
                </a:lnTo>
                <a:lnTo>
                  <a:pt x="1029" y="181"/>
                </a:lnTo>
                <a:cubicBezTo>
                  <a:pt x="1017" y="179"/>
                  <a:pt x="1005" y="178"/>
                  <a:pt x="994" y="178"/>
                </a:cubicBezTo>
                <a:cubicBezTo>
                  <a:pt x="887" y="178"/>
                  <a:pt x="795" y="241"/>
                  <a:pt x="753" y="332"/>
                </a:cubicBezTo>
                <a:cubicBezTo>
                  <a:pt x="750" y="332"/>
                  <a:pt x="747" y="332"/>
                  <a:pt x="744" y="334"/>
                </a:cubicBezTo>
                <a:cubicBezTo>
                  <a:pt x="731" y="339"/>
                  <a:pt x="718" y="341"/>
                  <a:pt x="704" y="341"/>
                </a:cubicBezTo>
                <a:cubicBezTo>
                  <a:pt x="645" y="341"/>
                  <a:pt x="597" y="293"/>
                  <a:pt x="597" y="233"/>
                </a:cubicBezTo>
                <a:cubicBezTo>
                  <a:pt x="597" y="218"/>
                  <a:pt x="584" y="206"/>
                  <a:pt x="569" y="206"/>
                </a:cubicBezTo>
                <a:cubicBezTo>
                  <a:pt x="554" y="206"/>
                  <a:pt x="541" y="218"/>
                  <a:pt x="541" y="233"/>
                </a:cubicBezTo>
                <a:cubicBezTo>
                  <a:pt x="541" y="293"/>
                  <a:pt x="493" y="341"/>
                  <a:pt x="434" y="341"/>
                </a:cubicBezTo>
                <a:cubicBezTo>
                  <a:pt x="374" y="341"/>
                  <a:pt x="326" y="293"/>
                  <a:pt x="326" y="233"/>
                </a:cubicBezTo>
                <a:cubicBezTo>
                  <a:pt x="326" y="218"/>
                  <a:pt x="314" y="206"/>
                  <a:pt x="298" y="206"/>
                </a:cubicBezTo>
                <a:cubicBezTo>
                  <a:pt x="283" y="206"/>
                  <a:pt x="271" y="218"/>
                  <a:pt x="271" y="233"/>
                </a:cubicBezTo>
                <a:cubicBezTo>
                  <a:pt x="271" y="293"/>
                  <a:pt x="222" y="341"/>
                  <a:pt x="163" y="341"/>
                </a:cubicBezTo>
                <a:cubicBezTo>
                  <a:pt x="106" y="341"/>
                  <a:pt x="60" y="297"/>
                  <a:pt x="56" y="241"/>
                </a:cubicBezTo>
                <a:lnTo>
                  <a:pt x="1259" y="444"/>
                </a:lnTo>
                <a:cubicBezTo>
                  <a:pt x="1259" y="343"/>
                  <a:pt x="1202" y="254"/>
                  <a:pt x="1118" y="209"/>
                </a:cubicBezTo>
                <a:cubicBezTo>
                  <a:pt x="1118" y="203"/>
                  <a:pt x="1116" y="196"/>
                  <a:pt x="1111" y="190"/>
                </a:cubicBezTo>
                <a:lnTo>
                  <a:pt x="950" y="9"/>
                </a:lnTo>
                <a:cubicBezTo>
                  <a:pt x="945" y="3"/>
                  <a:pt x="938" y="0"/>
                  <a:pt x="930" y="0"/>
                </a:cubicBezTo>
                <a:lnTo>
                  <a:pt x="208" y="0"/>
                </a:lnTo>
                <a:cubicBezTo>
                  <a:pt x="201" y="0"/>
                  <a:pt x="193" y="3"/>
                  <a:pt x="188" y="9"/>
                </a:cubicBezTo>
                <a:lnTo>
                  <a:pt x="10" y="210"/>
                </a:lnTo>
                <a:cubicBezTo>
                  <a:pt x="9" y="210"/>
                  <a:pt x="8" y="211"/>
                  <a:pt x="8" y="212"/>
                </a:cubicBezTo>
                <a:cubicBezTo>
                  <a:pt x="3" y="219"/>
                  <a:pt x="0" y="227"/>
                  <a:pt x="0" y="233"/>
                </a:cubicBezTo>
                <a:cubicBezTo>
                  <a:pt x="0" y="307"/>
                  <a:pt x="50" y="369"/>
                  <a:pt x="117" y="390"/>
                </a:cubicBezTo>
                <a:lnTo>
                  <a:pt x="117" y="953"/>
                </a:lnTo>
                <a:cubicBezTo>
                  <a:pt x="117" y="977"/>
                  <a:pt x="136" y="996"/>
                  <a:pt x="160" y="996"/>
                </a:cubicBezTo>
                <a:lnTo>
                  <a:pt x="393" y="996"/>
                </a:lnTo>
                <a:lnTo>
                  <a:pt x="744" y="996"/>
                </a:lnTo>
                <a:lnTo>
                  <a:pt x="978" y="996"/>
                </a:lnTo>
                <a:cubicBezTo>
                  <a:pt x="1002" y="996"/>
                  <a:pt x="1021" y="977"/>
                  <a:pt x="1021" y="953"/>
                </a:cubicBezTo>
                <a:lnTo>
                  <a:pt x="1021" y="709"/>
                </a:lnTo>
                <a:cubicBezTo>
                  <a:pt x="1155" y="695"/>
                  <a:pt x="1259" y="582"/>
                  <a:pt x="1259" y="4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0" name="Freeform 1359">
            <a:extLst>
              <a:ext uri="{FF2B5EF4-FFF2-40B4-BE49-F238E27FC236}">
                <a16:creationId xmlns:a16="http://schemas.microsoft.com/office/drawing/2014/main" id="{CAFA1795-7F2E-2841-AEB8-13B2EB3500F0}"/>
              </a:ext>
            </a:extLst>
          </p:cNvPr>
          <p:cNvSpPr/>
          <p:nvPr/>
        </p:nvSpPr>
        <p:spPr>
          <a:xfrm>
            <a:off x="5787672" y="1165337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4" y="313"/>
                </a:moveTo>
                <a:lnTo>
                  <a:pt x="39" y="313"/>
                </a:lnTo>
                <a:lnTo>
                  <a:pt x="39" y="196"/>
                </a:lnTo>
                <a:lnTo>
                  <a:pt x="42" y="196"/>
                </a:lnTo>
                <a:lnTo>
                  <a:pt x="234" y="196"/>
                </a:lnTo>
                <a:close/>
                <a:moveTo>
                  <a:pt x="238" y="156"/>
                </a:moveTo>
                <a:lnTo>
                  <a:pt x="61" y="156"/>
                </a:lnTo>
                <a:lnTo>
                  <a:pt x="61" y="115"/>
                </a:lnTo>
                <a:cubicBezTo>
                  <a:pt x="61" y="73"/>
                  <a:pt x="95" y="39"/>
                  <a:pt x="136" y="39"/>
                </a:cubicBezTo>
                <a:cubicBezTo>
                  <a:pt x="178" y="39"/>
                  <a:pt x="212" y="73"/>
                  <a:pt x="212" y="115"/>
                </a:cubicBezTo>
                <a:cubicBezTo>
                  <a:pt x="212" y="125"/>
                  <a:pt x="220" y="134"/>
                  <a:pt x="231" y="134"/>
                </a:cubicBezTo>
                <a:cubicBezTo>
                  <a:pt x="242" y="134"/>
                  <a:pt x="251" y="125"/>
                  <a:pt x="251" y="115"/>
                </a:cubicBezTo>
                <a:cubicBezTo>
                  <a:pt x="251" y="51"/>
                  <a:pt x="200" y="0"/>
                  <a:pt x="136" y="0"/>
                </a:cubicBezTo>
                <a:cubicBezTo>
                  <a:pt x="73" y="0"/>
                  <a:pt x="21" y="51"/>
                  <a:pt x="21" y="115"/>
                </a:cubicBezTo>
                <a:lnTo>
                  <a:pt x="22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7"/>
                </a:lnTo>
                <a:cubicBezTo>
                  <a:pt x="0" y="336"/>
                  <a:pt x="16" y="352"/>
                  <a:pt x="35" y="352"/>
                </a:cubicBezTo>
                <a:lnTo>
                  <a:pt x="238" y="352"/>
                </a:lnTo>
                <a:cubicBezTo>
                  <a:pt x="257" y="352"/>
                  <a:pt x="273" y="336"/>
                  <a:pt x="273" y="317"/>
                </a:cubicBezTo>
                <a:lnTo>
                  <a:pt x="273" y="192"/>
                </a:lnTo>
                <a:cubicBezTo>
                  <a:pt x="273" y="172"/>
                  <a:pt x="257" y="156"/>
                  <a:pt x="238" y="1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1" name="Freeform 1360">
            <a:extLst>
              <a:ext uri="{FF2B5EF4-FFF2-40B4-BE49-F238E27FC236}">
                <a16:creationId xmlns:a16="http://schemas.microsoft.com/office/drawing/2014/main" id="{9D82C6A4-72B5-254B-8F61-000C2647DA78}"/>
              </a:ext>
            </a:extLst>
          </p:cNvPr>
          <p:cNvSpPr/>
          <p:nvPr/>
        </p:nvSpPr>
        <p:spPr>
          <a:xfrm>
            <a:off x="4764554" y="1074256"/>
            <a:ext cx="453239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0" h="996">
                <a:moveTo>
                  <a:pt x="994" y="671"/>
                </a:moveTo>
                <a:cubicBezTo>
                  <a:pt x="869" y="671"/>
                  <a:pt x="767" y="569"/>
                  <a:pt x="767" y="444"/>
                </a:cubicBezTo>
                <a:cubicBezTo>
                  <a:pt x="767" y="319"/>
                  <a:pt x="869" y="218"/>
                  <a:pt x="994" y="218"/>
                </a:cubicBezTo>
                <a:cubicBezTo>
                  <a:pt x="1119" y="218"/>
                  <a:pt x="1220" y="319"/>
                  <a:pt x="1220" y="444"/>
                </a:cubicBezTo>
                <a:cubicBezTo>
                  <a:pt x="1220" y="569"/>
                  <a:pt x="1119" y="671"/>
                  <a:pt x="994" y="67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3" y="619"/>
                  <a:pt x="744" y="619"/>
                </a:cubicBezTo>
                <a:lnTo>
                  <a:pt x="393" y="619"/>
                </a:lnTo>
                <a:cubicBezTo>
                  <a:pt x="374" y="619"/>
                  <a:pt x="359" y="635"/>
                  <a:pt x="359" y="656"/>
                </a:cubicBezTo>
                <a:lnTo>
                  <a:pt x="359" y="941"/>
                </a:lnTo>
                <a:lnTo>
                  <a:pt x="172" y="941"/>
                </a:lnTo>
                <a:lnTo>
                  <a:pt x="172" y="396"/>
                </a:lnTo>
                <a:cubicBezTo>
                  <a:pt x="225" y="393"/>
                  <a:pt x="271" y="365"/>
                  <a:pt x="299" y="324"/>
                </a:cubicBezTo>
                <a:cubicBezTo>
                  <a:pt x="328" y="368"/>
                  <a:pt x="377" y="396"/>
                  <a:pt x="434" y="396"/>
                </a:cubicBezTo>
                <a:cubicBezTo>
                  <a:pt x="490" y="396"/>
                  <a:pt x="540" y="368"/>
                  <a:pt x="569" y="324"/>
                </a:cubicBezTo>
                <a:cubicBezTo>
                  <a:pt x="598" y="368"/>
                  <a:pt x="648" y="396"/>
                  <a:pt x="704" y="396"/>
                </a:cubicBezTo>
                <a:cubicBezTo>
                  <a:pt x="714" y="396"/>
                  <a:pt x="723" y="395"/>
                  <a:pt x="733" y="394"/>
                </a:cubicBezTo>
                <a:cubicBezTo>
                  <a:pt x="729" y="410"/>
                  <a:pt x="728" y="427"/>
                  <a:pt x="728" y="444"/>
                </a:cubicBezTo>
                <a:cubicBezTo>
                  <a:pt x="728" y="582"/>
                  <a:pt x="832" y="695"/>
                  <a:pt x="966" y="709"/>
                </a:cubicBezTo>
                <a:lnTo>
                  <a:pt x="966" y="941"/>
                </a:lnTo>
                <a:close/>
                <a:moveTo>
                  <a:pt x="414" y="674"/>
                </a:moveTo>
                <a:lnTo>
                  <a:pt x="723" y="674"/>
                </a:lnTo>
                <a:lnTo>
                  <a:pt x="723" y="941"/>
                </a:lnTo>
                <a:lnTo>
                  <a:pt x="414" y="941"/>
                </a:lnTo>
                <a:close/>
                <a:moveTo>
                  <a:pt x="56" y="241"/>
                </a:moveTo>
                <a:lnTo>
                  <a:pt x="221" y="55"/>
                </a:lnTo>
                <a:lnTo>
                  <a:pt x="917" y="55"/>
                </a:lnTo>
                <a:lnTo>
                  <a:pt x="1029" y="181"/>
                </a:lnTo>
                <a:cubicBezTo>
                  <a:pt x="1017" y="179"/>
                  <a:pt x="1006" y="178"/>
                  <a:pt x="994" y="178"/>
                </a:cubicBezTo>
                <a:cubicBezTo>
                  <a:pt x="887" y="178"/>
                  <a:pt x="795" y="241"/>
                  <a:pt x="753" y="332"/>
                </a:cubicBezTo>
                <a:cubicBezTo>
                  <a:pt x="750" y="332"/>
                  <a:pt x="747" y="332"/>
                  <a:pt x="744" y="334"/>
                </a:cubicBezTo>
                <a:cubicBezTo>
                  <a:pt x="731" y="339"/>
                  <a:pt x="718" y="341"/>
                  <a:pt x="704" y="341"/>
                </a:cubicBezTo>
                <a:cubicBezTo>
                  <a:pt x="645" y="341"/>
                  <a:pt x="597" y="293"/>
                  <a:pt x="597" y="233"/>
                </a:cubicBezTo>
                <a:cubicBezTo>
                  <a:pt x="597" y="218"/>
                  <a:pt x="584" y="206"/>
                  <a:pt x="569" y="206"/>
                </a:cubicBezTo>
                <a:cubicBezTo>
                  <a:pt x="554" y="206"/>
                  <a:pt x="541" y="218"/>
                  <a:pt x="541" y="233"/>
                </a:cubicBezTo>
                <a:cubicBezTo>
                  <a:pt x="541" y="293"/>
                  <a:pt x="493" y="341"/>
                  <a:pt x="434" y="341"/>
                </a:cubicBezTo>
                <a:cubicBezTo>
                  <a:pt x="374" y="341"/>
                  <a:pt x="326" y="293"/>
                  <a:pt x="326" y="233"/>
                </a:cubicBezTo>
                <a:cubicBezTo>
                  <a:pt x="326" y="218"/>
                  <a:pt x="314" y="206"/>
                  <a:pt x="299" y="206"/>
                </a:cubicBezTo>
                <a:cubicBezTo>
                  <a:pt x="283" y="206"/>
                  <a:pt x="271" y="218"/>
                  <a:pt x="271" y="233"/>
                </a:cubicBezTo>
                <a:cubicBezTo>
                  <a:pt x="271" y="293"/>
                  <a:pt x="223" y="341"/>
                  <a:pt x="163" y="341"/>
                </a:cubicBezTo>
                <a:cubicBezTo>
                  <a:pt x="106" y="341"/>
                  <a:pt x="60" y="297"/>
                  <a:pt x="56" y="241"/>
                </a:cubicBezTo>
                <a:lnTo>
                  <a:pt x="1260" y="444"/>
                </a:lnTo>
                <a:cubicBezTo>
                  <a:pt x="1260" y="343"/>
                  <a:pt x="1202" y="254"/>
                  <a:pt x="1118" y="209"/>
                </a:cubicBezTo>
                <a:cubicBezTo>
                  <a:pt x="1118" y="203"/>
                  <a:pt x="1116" y="196"/>
                  <a:pt x="1111" y="190"/>
                </a:cubicBezTo>
                <a:lnTo>
                  <a:pt x="950" y="9"/>
                </a:lnTo>
                <a:cubicBezTo>
                  <a:pt x="945" y="3"/>
                  <a:pt x="938" y="0"/>
                  <a:pt x="930" y="0"/>
                </a:cubicBezTo>
                <a:lnTo>
                  <a:pt x="208" y="0"/>
                </a:lnTo>
                <a:cubicBezTo>
                  <a:pt x="201" y="0"/>
                  <a:pt x="193" y="3"/>
                  <a:pt x="188" y="9"/>
                </a:cubicBezTo>
                <a:lnTo>
                  <a:pt x="10" y="210"/>
                </a:lnTo>
                <a:cubicBezTo>
                  <a:pt x="9" y="210"/>
                  <a:pt x="9" y="211"/>
                  <a:pt x="8" y="212"/>
                </a:cubicBezTo>
                <a:cubicBezTo>
                  <a:pt x="3" y="219"/>
                  <a:pt x="0" y="227"/>
                  <a:pt x="0" y="233"/>
                </a:cubicBezTo>
                <a:cubicBezTo>
                  <a:pt x="0" y="307"/>
                  <a:pt x="50" y="369"/>
                  <a:pt x="117" y="390"/>
                </a:cubicBezTo>
                <a:lnTo>
                  <a:pt x="117" y="953"/>
                </a:lnTo>
                <a:cubicBezTo>
                  <a:pt x="117" y="977"/>
                  <a:pt x="136" y="996"/>
                  <a:pt x="160" y="996"/>
                </a:cubicBezTo>
                <a:lnTo>
                  <a:pt x="393" y="996"/>
                </a:lnTo>
                <a:lnTo>
                  <a:pt x="744" y="996"/>
                </a:lnTo>
                <a:lnTo>
                  <a:pt x="978" y="996"/>
                </a:lnTo>
                <a:cubicBezTo>
                  <a:pt x="1002" y="996"/>
                  <a:pt x="1021" y="977"/>
                  <a:pt x="1021" y="953"/>
                </a:cubicBezTo>
                <a:lnTo>
                  <a:pt x="1021" y="709"/>
                </a:lnTo>
                <a:cubicBezTo>
                  <a:pt x="1155" y="695"/>
                  <a:pt x="1260" y="582"/>
                  <a:pt x="1260" y="4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2" name="Freeform 1361">
            <a:extLst>
              <a:ext uri="{FF2B5EF4-FFF2-40B4-BE49-F238E27FC236}">
                <a16:creationId xmlns:a16="http://schemas.microsoft.com/office/drawing/2014/main" id="{D13D5F5F-C67E-7140-B42A-08275717E57E}"/>
              </a:ext>
            </a:extLst>
          </p:cNvPr>
          <p:cNvSpPr/>
          <p:nvPr/>
        </p:nvSpPr>
        <p:spPr>
          <a:xfrm>
            <a:off x="5073073" y="1165337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2" y="196"/>
                </a:lnTo>
                <a:lnTo>
                  <a:pt x="234" y="196"/>
                </a:lnTo>
                <a:close/>
                <a:moveTo>
                  <a:pt x="136" y="39"/>
                </a:moveTo>
                <a:cubicBezTo>
                  <a:pt x="178" y="39"/>
                  <a:pt x="212" y="73"/>
                  <a:pt x="212" y="115"/>
                </a:cubicBezTo>
                <a:lnTo>
                  <a:pt x="212" y="156"/>
                </a:lnTo>
                <a:lnTo>
                  <a:pt x="61" y="156"/>
                </a:lnTo>
                <a:lnTo>
                  <a:pt x="61" y="115"/>
                </a:lnTo>
                <a:cubicBezTo>
                  <a:pt x="61" y="73"/>
                  <a:pt x="95" y="39"/>
                  <a:pt x="136" y="39"/>
                </a:cubicBezTo>
                <a:close/>
                <a:moveTo>
                  <a:pt x="251" y="159"/>
                </a:moveTo>
                <a:lnTo>
                  <a:pt x="251" y="115"/>
                </a:lnTo>
                <a:cubicBezTo>
                  <a:pt x="251" y="51"/>
                  <a:pt x="200" y="0"/>
                  <a:pt x="136" y="0"/>
                </a:cubicBezTo>
                <a:cubicBezTo>
                  <a:pt x="73" y="0"/>
                  <a:pt x="22" y="51"/>
                  <a:pt x="22" y="115"/>
                </a:cubicBezTo>
                <a:lnTo>
                  <a:pt x="22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7"/>
                </a:lnTo>
                <a:cubicBezTo>
                  <a:pt x="0" y="336"/>
                  <a:pt x="16" y="352"/>
                  <a:pt x="36" y="352"/>
                </a:cubicBezTo>
                <a:lnTo>
                  <a:pt x="238" y="352"/>
                </a:lnTo>
                <a:cubicBezTo>
                  <a:pt x="257" y="352"/>
                  <a:pt x="273" y="336"/>
                  <a:pt x="273" y="317"/>
                </a:cubicBezTo>
                <a:lnTo>
                  <a:pt x="273" y="192"/>
                </a:lnTo>
                <a:cubicBezTo>
                  <a:pt x="273" y="177"/>
                  <a:pt x="264" y="164"/>
                  <a:pt x="251" y="1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3" name="Freeform 1362">
            <a:extLst>
              <a:ext uri="{FF2B5EF4-FFF2-40B4-BE49-F238E27FC236}">
                <a16:creationId xmlns:a16="http://schemas.microsoft.com/office/drawing/2014/main" id="{6CFBFDE8-DA28-7A45-8B48-B8D6D64A409A}"/>
              </a:ext>
            </a:extLst>
          </p:cNvPr>
          <p:cNvSpPr/>
          <p:nvPr/>
        </p:nvSpPr>
        <p:spPr>
          <a:xfrm>
            <a:off x="6194473" y="1074256"/>
            <a:ext cx="45288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9" h="996">
                <a:moveTo>
                  <a:pt x="993" y="671"/>
                </a:moveTo>
                <a:cubicBezTo>
                  <a:pt x="868" y="671"/>
                  <a:pt x="766" y="569"/>
                  <a:pt x="766" y="444"/>
                </a:cubicBezTo>
                <a:cubicBezTo>
                  <a:pt x="766" y="319"/>
                  <a:pt x="868" y="218"/>
                  <a:pt x="993" y="218"/>
                </a:cubicBezTo>
                <a:cubicBezTo>
                  <a:pt x="1118" y="218"/>
                  <a:pt x="1219" y="319"/>
                  <a:pt x="1219" y="444"/>
                </a:cubicBezTo>
                <a:cubicBezTo>
                  <a:pt x="1219" y="569"/>
                  <a:pt x="1118" y="671"/>
                  <a:pt x="993" y="67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2" y="619"/>
                  <a:pt x="743" y="619"/>
                </a:cubicBezTo>
                <a:lnTo>
                  <a:pt x="392" y="619"/>
                </a:lnTo>
                <a:cubicBezTo>
                  <a:pt x="374" y="619"/>
                  <a:pt x="358" y="635"/>
                  <a:pt x="358" y="656"/>
                </a:cubicBezTo>
                <a:lnTo>
                  <a:pt x="358" y="941"/>
                </a:lnTo>
                <a:lnTo>
                  <a:pt x="171" y="941"/>
                </a:lnTo>
                <a:lnTo>
                  <a:pt x="171" y="396"/>
                </a:lnTo>
                <a:cubicBezTo>
                  <a:pt x="224" y="393"/>
                  <a:pt x="270" y="365"/>
                  <a:pt x="298" y="324"/>
                </a:cubicBezTo>
                <a:cubicBezTo>
                  <a:pt x="327" y="368"/>
                  <a:pt x="377" y="396"/>
                  <a:pt x="433" y="396"/>
                </a:cubicBezTo>
                <a:cubicBezTo>
                  <a:pt x="489" y="396"/>
                  <a:pt x="539" y="368"/>
                  <a:pt x="568" y="324"/>
                </a:cubicBezTo>
                <a:cubicBezTo>
                  <a:pt x="597" y="368"/>
                  <a:pt x="647" y="396"/>
                  <a:pt x="703" y="396"/>
                </a:cubicBezTo>
                <a:cubicBezTo>
                  <a:pt x="713" y="396"/>
                  <a:pt x="723" y="395"/>
                  <a:pt x="732" y="394"/>
                </a:cubicBezTo>
                <a:cubicBezTo>
                  <a:pt x="729" y="410"/>
                  <a:pt x="727" y="427"/>
                  <a:pt x="727" y="444"/>
                </a:cubicBezTo>
                <a:cubicBezTo>
                  <a:pt x="727" y="582"/>
                  <a:pt x="832" y="695"/>
                  <a:pt x="965" y="709"/>
                </a:cubicBezTo>
                <a:lnTo>
                  <a:pt x="965" y="941"/>
                </a:lnTo>
                <a:close/>
                <a:moveTo>
                  <a:pt x="413" y="674"/>
                </a:moveTo>
                <a:lnTo>
                  <a:pt x="722" y="674"/>
                </a:lnTo>
                <a:lnTo>
                  <a:pt x="722" y="941"/>
                </a:lnTo>
                <a:lnTo>
                  <a:pt x="413" y="941"/>
                </a:lnTo>
                <a:close/>
                <a:moveTo>
                  <a:pt x="55" y="241"/>
                </a:moveTo>
                <a:lnTo>
                  <a:pt x="220" y="55"/>
                </a:lnTo>
                <a:lnTo>
                  <a:pt x="916" y="55"/>
                </a:lnTo>
                <a:lnTo>
                  <a:pt x="1028" y="181"/>
                </a:lnTo>
                <a:cubicBezTo>
                  <a:pt x="1016" y="179"/>
                  <a:pt x="1005" y="178"/>
                  <a:pt x="993" y="178"/>
                </a:cubicBezTo>
                <a:cubicBezTo>
                  <a:pt x="886" y="178"/>
                  <a:pt x="795" y="241"/>
                  <a:pt x="752" y="332"/>
                </a:cubicBezTo>
                <a:cubicBezTo>
                  <a:pt x="749" y="332"/>
                  <a:pt x="746" y="332"/>
                  <a:pt x="743" y="334"/>
                </a:cubicBezTo>
                <a:cubicBezTo>
                  <a:pt x="731" y="339"/>
                  <a:pt x="717" y="341"/>
                  <a:pt x="703" y="341"/>
                </a:cubicBezTo>
                <a:cubicBezTo>
                  <a:pt x="644" y="341"/>
                  <a:pt x="596" y="293"/>
                  <a:pt x="596" y="233"/>
                </a:cubicBezTo>
                <a:cubicBezTo>
                  <a:pt x="596" y="218"/>
                  <a:pt x="583" y="206"/>
                  <a:pt x="568" y="206"/>
                </a:cubicBezTo>
                <a:cubicBezTo>
                  <a:pt x="553" y="206"/>
                  <a:pt x="541" y="218"/>
                  <a:pt x="541" y="233"/>
                </a:cubicBezTo>
                <a:cubicBezTo>
                  <a:pt x="541" y="293"/>
                  <a:pt x="492" y="341"/>
                  <a:pt x="433" y="341"/>
                </a:cubicBezTo>
                <a:cubicBezTo>
                  <a:pt x="374" y="341"/>
                  <a:pt x="325" y="293"/>
                  <a:pt x="325" y="233"/>
                </a:cubicBezTo>
                <a:cubicBezTo>
                  <a:pt x="325" y="218"/>
                  <a:pt x="313" y="206"/>
                  <a:pt x="298" y="206"/>
                </a:cubicBezTo>
                <a:cubicBezTo>
                  <a:pt x="282" y="206"/>
                  <a:pt x="270" y="218"/>
                  <a:pt x="270" y="233"/>
                </a:cubicBezTo>
                <a:cubicBezTo>
                  <a:pt x="270" y="293"/>
                  <a:pt x="222" y="341"/>
                  <a:pt x="162" y="341"/>
                </a:cubicBezTo>
                <a:cubicBezTo>
                  <a:pt x="106" y="341"/>
                  <a:pt x="59" y="297"/>
                  <a:pt x="55" y="241"/>
                </a:cubicBezTo>
                <a:close/>
                <a:moveTo>
                  <a:pt x="1259" y="444"/>
                </a:moveTo>
                <a:cubicBezTo>
                  <a:pt x="1259" y="343"/>
                  <a:pt x="1201" y="254"/>
                  <a:pt x="1117" y="209"/>
                </a:cubicBezTo>
                <a:cubicBezTo>
                  <a:pt x="1117" y="203"/>
                  <a:pt x="1115" y="196"/>
                  <a:pt x="1110" y="190"/>
                </a:cubicBezTo>
                <a:lnTo>
                  <a:pt x="950" y="9"/>
                </a:lnTo>
                <a:cubicBezTo>
                  <a:pt x="944" y="3"/>
                  <a:pt x="937" y="0"/>
                  <a:pt x="929" y="0"/>
                </a:cubicBezTo>
                <a:lnTo>
                  <a:pt x="208" y="0"/>
                </a:lnTo>
                <a:cubicBezTo>
                  <a:pt x="200" y="0"/>
                  <a:pt x="192" y="3"/>
                  <a:pt x="187" y="9"/>
                </a:cubicBezTo>
                <a:lnTo>
                  <a:pt x="9" y="210"/>
                </a:lnTo>
                <a:cubicBezTo>
                  <a:pt x="8" y="210"/>
                  <a:pt x="8" y="211"/>
                  <a:pt x="7" y="212"/>
                </a:cubicBezTo>
                <a:cubicBezTo>
                  <a:pt x="2" y="219"/>
                  <a:pt x="0" y="227"/>
                  <a:pt x="0" y="233"/>
                </a:cubicBezTo>
                <a:cubicBezTo>
                  <a:pt x="0" y="307"/>
                  <a:pt x="49" y="369"/>
                  <a:pt x="116" y="390"/>
                </a:cubicBezTo>
                <a:lnTo>
                  <a:pt x="116" y="953"/>
                </a:lnTo>
                <a:cubicBezTo>
                  <a:pt x="116" y="977"/>
                  <a:pt x="136" y="996"/>
                  <a:pt x="159" y="996"/>
                </a:cubicBezTo>
                <a:lnTo>
                  <a:pt x="392" y="996"/>
                </a:lnTo>
                <a:lnTo>
                  <a:pt x="743" y="996"/>
                </a:lnTo>
                <a:lnTo>
                  <a:pt x="977" y="996"/>
                </a:lnTo>
                <a:cubicBezTo>
                  <a:pt x="1001" y="996"/>
                  <a:pt x="1020" y="977"/>
                  <a:pt x="1020" y="953"/>
                </a:cubicBezTo>
                <a:lnTo>
                  <a:pt x="1020" y="709"/>
                </a:lnTo>
                <a:cubicBezTo>
                  <a:pt x="1154" y="695"/>
                  <a:pt x="1259" y="582"/>
                  <a:pt x="1259" y="4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4" name="Freeform 1363">
            <a:extLst>
              <a:ext uri="{FF2B5EF4-FFF2-40B4-BE49-F238E27FC236}">
                <a16:creationId xmlns:a16="http://schemas.microsoft.com/office/drawing/2014/main" id="{2B4AAFBA-DC6C-3D40-80C9-B9EA73848C0B}"/>
              </a:ext>
            </a:extLst>
          </p:cNvPr>
          <p:cNvSpPr/>
          <p:nvPr/>
        </p:nvSpPr>
        <p:spPr>
          <a:xfrm>
            <a:off x="6492193" y="1180097"/>
            <a:ext cx="11916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" h="283">
                <a:moveTo>
                  <a:pt x="324" y="5"/>
                </a:moveTo>
                <a:cubicBezTo>
                  <a:pt x="316" y="-2"/>
                  <a:pt x="303" y="-1"/>
                  <a:pt x="297" y="7"/>
                </a:cubicBezTo>
                <a:lnTo>
                  <a:pt x="114" y="234"/>
                </a:lnTo>
                <a:lnTo>
                  <a:pt x="34" y="152"/>
                </a:lnTo>
                <a:cubicBezTo>
                  <a:pt x="26" y="144"/>
                  <a:pt x="14" y="144"/>
                  <a:pt x="6" y="152"/>
                </a:cubicBezTo>
                <a:cubicBezTo>
                  <a:pt x="-2" y="159"/>
                  <a:pt x="-2" y="172"/>
                  <a:pt x="6" y="180"/>
                </a:cubicBezTo>
                <a:lnTo>
                  <a:pt x="101" y="277"/>
                </a:lnTo>
                <a:cubicBezTo>
                  <a:pt x="102" y="277"/>
                  <a:pt x="102" y="278"/>
                  <a:pt x="102" y="278"/>
                </a:cubicBezTo>
                <a:cubicBezTo>
                  <a:pt x="102" y="278"/>
                  <a:pt x="103" y="278"/>
                  <a:pt x="103" y="279"/>
                </a:cubicBezTo>
                <a:cubicBezTo>
                  <a:pt x="103" y="279"/>
                  <a:pt x="104" y="279"/>
                  <a:pt x="104" y="280"/>
                </a:cubicBezTo>
                <a:lnTo>
                  <a:pt x="105" y="280"/>
                </a:lnTo>
                <a:cubicBezTo>
                  <a:pt x="105" y="280"/>
                  <a:pt x="106" y="280"/>
                  <a:pt x="106" y="281"/>
                </a:cubicBezTo>
                <a:lnTo>
                  <a:pt x="107" y="281"/>
                </a:lnTo>
                <a:lnTo>
                  <a:pt x="108" y="282"/>
                </a:lnTo>
                <a:cubicBezTo>
                  <a:pt x="109" y="282"/>
                  <a:pt x="109" y="282"/>
                  <a:pt x="109" y="282"/>
                </a:cubicBezTo>
                <a:cubicBezTo>
                  <a:pt x="110" y="282"/>
                  <a:pt x="110" y="282"/>
                  <a:pt x="110" y="282"/>
                </a:cubicBezTo>
                <a:lnTo>
                  <a:pt x="111" y="283"/>
                </a:lnTo>
                <a:lnTo>
                  <a:pt x="112" y="283"/>
                </a:lnTo>
                <a:lnTo>
                  <a:pt x="113" y="283"/>
                </a:lnTo>
                <a:lnTo>
                  <a:pt x="114" y="283"/>
                </a:lnTo>
                <a:lnTo>
                  <a:pt x="115" y="283"/>
                </a:lnTo>
                <a:cubicBezTo>
                  <a:pt x="116" y="283"/>
                  <a:pt x="117" y="283"/>
                  <a:pt x="117" y="283"/>
                </a:cubicBezTo>
                <a:cubicBezTo>
                  <a:pt x="118" y="283"/>
                  <a:pt x="118" y="283"/>
                  <a:pt x="118" y="283"/>
                </a:cubicBezTo>
                <a:lnTo>
                  <a:pt x="119" y="283"/>
                </a:lnTo>
                <a:cubicBezTo>
                  <a:pt x="120" y="283"/>
                  <a:pt x="120" y="283"/>
                  <a:pt x="120" y="282"/>
                </a:cubicBezTo>
                <a:lnTo>
                  <a:pt x="121" y="282"/>
                </a:lnTo>
                <a:cubicBezTo>
                  <a:pt x="122" y="282"/>
                  <a:pt x="122" y="282"/>
                  <a:pt x="122" y="282"/>
                </a:cubicBezTo>
                <a:cubicBezTo>
                  <a:pt x="122" y="282"/>
                  <a:pt x="123" y="282"/>
                  <a:pt x="123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4" y="281"/>
                  <a:pt x="125" y="281"/>
                  <a:pt x="125" y="280"/>
                </a:cubicBezTo>
                <a:lnTo>
                  <a:pt x="126" y="280"/>
                </a:lnTo>
                <a:cubicBezTo>
                  <a:pt x="126" y="280"/>
                  <a:pt x="126" y="279"/>
                  <a:pt x="127" y="279"/>
                </a:cubicBezTo>
                <a:lnTo>
                  <a:pt x="128" y="279"/>
                </a:lnTo>
                <a:cubicBezTo>
                  <a:pt x="128" y="278"/>
                  <a:pt x="128" y="278"/>
                  <a:pt x="129" y="278"/>
                </a:cubicBezTo>
                <a:lnTo>
                  <a:pt x="129" y="277"/>
                </a:lnTo>
                <a:cubicBezTo>
                  <a:pt x="130" y="277"/>
                  <a:pt x="130" y="276"/>
                  <a:pt x="131" y="276"/>
                </a:cubicBezTo>
                <a:lnTo>
                  <a:pt x="327" y="32"/>
                </a:lnTo>
                <a:cubicBezTo>
                  <a:pt x="334" y="24"/>
                  <a:pt x="333" y="11"/>
                  <a:pt x="324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5" name="Freeform 1364">
            <a:extLst>
              <a:ext uri="{FF2B5EF4-FFF2-40B4-BE49-F238E27FC236}">
                <a16:creationId xmlns:a16="http://schemas.microsoft.com/office/drawing/2014/main" id="{5C552BFA-C0E6-4143-B0FA-8AD493908ACE}"/>
              </a:ext>
            </a:extLst>
          </p:cNvPr>
          <p:cNvSpPr/>
          <p:nvPr/>
        </p:nvSpPr>
        <p:spPr>
          <a:xfrm>
            <a:off x="6909433" y="1074256"/>
            <a:ext cx="45288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9" h="996">
                <a:moveTo>
                  <a:pt x="993" y="671"/>
                </a:moveTo>
                <a:cubicBezTo>
                  <a:pt x="869" y="671"/>
                  <a:pt x="767" y="569"/>
                  <a:pt x="767" y="444"/>
                </a:cubicBezTo>
                <a:cubicBezTo>
                  <a:pt x="767" y="319"/>
                  <a:pt x="869" y="218"/>
                  <a:pt x="993" y="218"/>
                </a:cubicBezTo>
                <a:cubicBezTo>
                  <a:pt x="1118" y="218"/>
                  <a:pt x="1220" y="319"/>
                  <a:pt x="1220" y="444"/>
                </a:cubicBezTo>
                <a:cubicBezTo>
                  <a:pt x="1220" y="569"/>
                  <a:pt x="1118" y="671"/>
                  <a:pt x="993" y="67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3" y="619"/>
                  <a:pt x="744" y="619"/>
                </a:cubicBezTo>
                <a:lnTo>
                  <a:pt x="393" y="619"/>
                </a:lnTo>
                <a:cubicBezTo>
                  <a:pt x="374" y="619"/>
                  <a:pt x="359" y="635"/>
                  <a:pt x="359" y="656"/>
                </a:cubicBezTo>
                <a:lnTo>
                  <a:pt x="359" y="941"/>
                </a:lnTo>
                <a:lnTo>
                  <a:pt x="172" y="941"/>
                </a:lnTo>
                <a:lnTo>
                  <a:pt x="172" y="396"/>
                </a:lnTo>
                <a:cubicBezTo>
                  <a:pt x="224" y="393"/>
                  <a:pt x="271" y="365"/>
                  <a:pt x="298" y="324"/>
                </a:cubicBezTo>
                <a:cubicBezTo>
                  <a:pt x="328" y="368"/>
                  <a:pt x="377" y="396"/>
                  <a:pt x="434" y="396"/>
                </a:cubicBezTo>
                <a:cubicBezTo>
                  <a:pt x="490" y="396"/>
                  <a:pt x="539" y="368"/>
                  <a:pt x="569" y="324"/>
                </a:cubicBezTo>
                <a:cubicBezTo>
                  <a:pt x="598" y="368"/>
                  <a:pt x="648" y="396"/>
                  <a:pt x="704" y="396"/>
                </a:cubicBezTo>
                <a:cubicBezTo>
                  <a:pt x="714" y="396"/>
                  <a:pt x="723" y="395"/>
                  <a:pt x="732" y="394"/>
                </a:cubicBezTo>
                <a:cubicBezTo>
                  <a:pt x="729" y="410"/>
                  <a:pt x="728" y="427"/>
                  <a:pt x="728" y="444"/>
                </a:cubicBezTo>
                <a:cubicBezTo>
                  <a:pt x="728" y="582"/>
                  <a:pt x="832" y="695"/>
                  <a:pt x="966" y="709"/>
                </a:cubicBezTo>
                <a:lnTo>
                  <a:pt x="966" y="941"/>
                </a:lnTo>
                <a:close/>
                <a:moveTo>
                  <a:pt x="414" y="674"/>
                </a:moveTo>
                <a:lnTo>
                  <a:pt x="723" y="674"/>
                </a:lnTo>
                <a:lnTo>
                  <a:pt x="723" y="941"/>
                </a:lnTo>
                <a:lnTo>
                  <a:pt x="414" y="941"/>
                </a:lnTo>
                <a:close/>
                <a:moveTo>
                  <a:pt x="56" y="241"/>
                </a:moveTo>
                <a:lnTo>
                  <a:pt x="221" y="55"/>
                </a:lnTo>
                <a:lnTo>
                  <a:pt x="917" y="55"/>
                </a:lnTo>
                <a:lnTo>
                  <a:pt x="1028" y="181"/>
                </a:lnTo>
                <a:cubicBezTo>
                  <a:pt x="1017" y="179"/>
                  <a:pt x="1005" y="178"/>
                  <a:pt x="993" y="178"/>
                </a:cubicBezTo>
                <a:cubicBezTo>
                  <a:pt x="887" y="178"/>
                  <a:pt x="795" y="241"/>
                  <a:pt x="753" y="332"/>
                </a:cubicBezTo>
                <a:cubicBezTo>
                  <a:pt x="750" y="332"/>
                  <a:pt x="747" y="332"/>
                  <a:pt x="744" y="334"/>
                </a:cubicBezTo>
                <a:cubicBezTo>
                  <a:pt x="731" y="339"/>
                  <a:pt x="718" y="341"/>
                  <a:pt x="704" y="341"/>
                </a:cubicBezTo>
                <a:cubicBezTo>
                  <a:pt x="645" y="341"/>
                  <a:pt x="596" y="293"/>
                  <a:pt x="596" y="233"/>
                </a:cubicBezTo>
                <a:cubicBezTo>
                  <a:pt x="596" y="218"/>
                  <a:pt x="584" y="206"/>
                  <a:pt x="569" y="206"/>
                </a:cubicBezTo>
                <a:cubicBezTo>
                  <a:pt x="554" y="206"/>
                  <a:pt x="541" y="218"/>
                  <a:pt x="541" y="233"/>
                </a:cubicBezTo>
                <a:cubicBezTo>
                  <a:pt x="541" y="293"/>
                  <a:pt x="493" y="341"/>
                  <a:pt x="434" y="341"/>
                </a:cubicBezTo>
                <a:cubicBezTo>
                  <a:pt x="374" y="341"/>
                  <a:pt x="326" y="293"/>
                  <a:pt x="326" y="233"/>
                </a:cubicBezTo>
                <a:cubicBezTo>
                  <a:pt x="326" y="218"/>
                  <a:pt x="314" y="206"/>
                  <a:pt x="298" y="206"/>
                </a:cubicBezTo>
                <a:cubicBezTo>
                  <a:pt x="283" y="206"/>
                  <a:pt x="271" y="218"/>
                  <a:pt x="271" y="233"/>
                </a:cubicBezTo>
                <a:cubicBezTo>
                  <a:pt x="271" y="293"/>
                  <a:pt x="222" y="341"/>
                  <a:pt x="163" y="341"/>
                </a:cubicBezTo>
                <a:cubicBezTo>
                  <a:pt x="106" y="341"/>
                  <a:pt x="60" y="297"/>
                  <a:pt x="56" y="241"/>
                </a:cubicBezTo>
                <a:lnTo>
                  <a:pt x="1259" y="444"/>
                </a:lnTo>
                <a:cubicBezTo>
                  <a:pt x="1259" y="343"/>
                  <a:pt x="1202" y="254"/>
                  <a:pt x="1118" y="209"/>
                </a:cubicBezTo>
                <a:cubicBezTo>
                  <a:pt x="1118" y="203"/>
                  <a:pt x="1116" y="196"/>
                  <a:pt x="1111" y="190"/>
                </a:cubicBezTo>
                <a:lnTo>
                  <a:pt x="950" y="9"/>
                </a:lnTo>
                <a:cubicBezTo>
                  <a:pt x="945" y="3"/>
                  <a:pt x="937" y="0"/>
                  <a:pt x="930" y="0"/>
                </a:cubicBezTo>
                <a:lnTo>
                  <a:pt x="208" y="0"/>
                </a:lnTo>
                <a:cubicBezTo>
                  <a:pt x="200" y="0"/>
                  <a:pt x="193" y="3"/>
                  <a:pt x="188" y="9"/>
                </a:cubicBezTo>
                <a:lnTo>
                  <a:pt x="10" y="210"/>
                </a:lnTo>
                <a:cubicBezTo>
                  <a:pt x="9" y="210"/>
                  <a:pt x="8" y="211"/>
                  <a:pt x="8" y="212"/>
                </a:cubicBezTo>
                <a:cubicBezTo>
                  <a:pt x="3" y="219"/>
                  <a:pt x="0" y="227"/>
                  <a:pt x="0" y="233"/>
                </a:cubicBezTo>
                <a:cubicBezTo>
                  <a:pt x="0" y="307"/>
                  <a:pt x="49" y="369"/>
                  <a:pt x="117" y="390"/>
                </a:cubicBezTo>
                <a:lnTo>
                  <a:pt x="117" y="953"/>
                </a:lnTo>
                <a:cubicBezTo>
                  <a:pt x="117" y="977"/>
                  <a:pt x="136" y="996"/>
                  <a:pt x="160" y="996"/>
                </a:cubicBezTo>
                <a:lnTo>
                  <a:pt x="393" y="996"/>
                </a:lnTo>
                <a:lnTo>
                  <a:pt x="744" y="996"/>
                </a:lnTo>
                <a:lnTo>
                  <a:pt x="978" y="996"/>
                </a:lnTo>
                <a:cubicBezTo>
                  <a:pt x="1002" y="996"/>
                  <a:pt x="1021" y="977"/>
                  <a:pt x="1021" y="953"/>
                </a:cubicBezTo>
                <a:lnTo>
                  <a:pt x="1021" y="709"/>
                </a:lnTo>
                <a:cubicBezTo>
                  <a:pt x="1155" y="695"/>
                  <a:pt x="1259" y="582"/>
                  <a:pt x="1259" y="4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6" name="Freeform 1365">
            <a:extLst>
              <a:ext uri="{FF2B5EF4-FFF2-40B4-BE49-F238E27FC236}">
                <a16:creationId xmlns:a16="http://schemas.microsoft.com/office/drawing/2014/main" id="{567C48B3-59A6-6946-AD58-F7C018EE524C}"/>
              </a:ext>
            </a:extLst>
          </p:cNvPr>
          <p:cNvSpPr/>
          <p:nvPr/>
        </p:nvSpPr>
        <p:spPr>
          <a:xfrm>
            <a:off x="7219033" y="1186217"/>
            <a:ext cx="9576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7">
                <a:moveTo>
                  <a:pt x="161" y="133"/>
                </a:moveTo>
                <a:lnTo>
                  <a:pt x="255" y="33"/>
                </a:lnTo>
                <a:cubicBezTo>
                  <a:pt x="263" y="25"/>
                  <a:pt x="263" y="13"/>
                  <a:pt x="255" y="6"/>
                </a:cubicBezTo>
                <a:cubicBezTo>
                  <a:pt x="247" y="-2"/>
                  <a:pt x="234" y="-2"/>
                  <a:pt x="227" y="6"/>
                </a:cubicBezTo>
                <a:lnTo>
                  <a:pt x="133" y="105"/>
                </a:lnTo>
                <a:lnTo>
                  <a:pt x="33" y="11"/>
                </a:lnTo>
                <a:cubicBezTo>
                  <a:pt x="26" y="4"/>
                  <a:pt x="13" y="4"/>
                  <a:pt x="6" y="12"/>
                </a:cubicBezTo>
                <a:cubicBezTo>
                  <a:pt x="-2" y="20"/>
                  <a:pt x="-2" y="32"/>
                  <a:pt x="6" y="40"/>
                </a:cubicBezTo>
                <a:lnTo>
                  <a:pt x="106" y="134"/>
                </a:lnTo>
                <a:lnTo>
                  <a:pt x="11" y="233"/>
                </a:lnTo>
                <a:cubicBezTo>
                  <a:pt x="4" y="241"/>
                  <a:pt x="4" y="254"/>
                  <a:pt x="12" y="261"/>
                </a:cubicBezTo>
                <a:cubicBezTo>
                  <a:pt x="16" y="265"/>
                  <a:pt x="21" y="267"/>
                  <a:pt x="26" y="267"/>
                </a:cubicBezTo>
                <a:cubicBezTo>
                  <a:pt x="31" y="267"/>
                  <a:pt x="36" y="265"/>
                  <a:pt x="40" y="260"/>
                </a:cubicBezTo>
                <a:lnTo>
                  <a:pt x="134" y="161"/>
                </a:lnTo>
                <a:lnTo>
                  <a:pt x="233" y="255"/>
                </a:lnTo>
                <a:cubicBezTo>
                  <a:pt x="237" y="259"/>
                  <a:pt x="242" y="261"/>
                  <a:pt x="247" y="261"/>
                </a:cubicBezTo>
                <a:cubicBezTo>
                  <a:pt x="252" y="261"/>
                  <a:pt x="257" y="259"/>
                  <a:pt x="261" y="255"/>
                </a:cubicBezTo>
                <a:cubicBezTo>
                  <a:pt x="269" y="247"/>
                  <a:pt x="268" y="234"/>
                  <a:pt x="261" y="2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7" name="Freeform 1366">
            <a:extLst>
              <a:ext uri="{FF2B5EF4-FFF2-40B4-BE49-F238E27FC236}">
                <a16:creationId xmlns:a16="http://schemas.microsoft.com/office/drawing/2014/main" id="{83D5B7C9-2202-7144-8BAA-A54EE0A63256}"/>
              </a:ext>
            </a:extLst>
          </p:cNvPr>
          <p:cNvSpPr/>
          <p:nvPr/>
        </p:nvSpPr>
        <p:spPr>
          <a:xfrm>
            <a:off x="575592" y="5625378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8" name="Freeform 1367">
            <a:extLst>
              <a:ext uri="{FF2B5EF4-FFF2-40B4-BE49-F238E27FC236}">
                <a16:creationId xmlns:a16="http://schemas.microsoft.com/office/drawing/2014/main" id="{2852AD7D-0B23-4846-81F7-F16B419B77F3}"/>
              </a:ext>
            </a:extLst>
          </p:cNvPr>
          <p:cNvSpPr/>
          <p:nvPr/>
        </p:nvSpPr>
        <p:spPr>
          <a:xfrm>
            <a:off x="415754" y="5461217"/>
            <a:ext cx="522359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52" h="497">
                <a:moveTo>
                  <a:pt x="1452" y="408"/>
                </a:moveTo>
                <a:cubicBezTo>
                  <a:pt x="1441" y="312"/>
                  <a:pt x="1419" y="260"/>
                  <a:pt x="1381" y="244"/>
                </a:cubicBezTo>
                <a:cubicBezTo>
                  <a:pt x="1354" y="233"/>
                  <a:pt x="1334" y="229"/>
                  <a:pt x="1316" y="225"/>
                </a:cubicBezTo>
                <a:cubicBezTo>
                  <a:pt x="1286" y="219"/>
                  <a:pt x="1266" y="215"/>
                  <a:pt x="1232" y="178"/>
                </a:cubicBezTo>
                <a:cubicBezTo>
                  <a:pt x="1172" y="112"/>
                  <a:pt x="1124" y="72"/>
                  <a:pt x="1070" y="45"/>
                </a:cubicBezTo>
                <a:cubicBezTo>
                  <a:pt x="1009" y="14"/>
                  <a:pt x="940" y="0"/>
                  <a:pt x="852" y="0"/>
                </a:cubicBezTo>
                <a:cubicBezTo>
                  <a:pt x="831" y="0"/>
                  <a:pt x="765" y="0"/>
                  <a:pt x="730" y="0"/>
                </a:cubicBezTo>
                <a:lnTo>
                  <a:pt x="710" y="0"/>
                </a:lnTo>
                <a:lnTo>
                  <a:pt x="96" y="0"/>
                </a:lnTo>
                <a:cubicBezTo>
                  <a:pt x="58" y="0"/>
                  <a:pt x="27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70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70" y="454"/>
                </a:lnTo>
                <a:cubicBezTo>
                  <a:pt x="51" y="454"/>
                  <a:pt x="36" y="439"/>
                  <a:pt x="36" y="421"/>
                </a:cubicBezTo>
                <a:lnTo>
                  <a:pt x="38" y="387"/>
                </a:lnTo>
                <a:lnTo>
                  <a:pt x="39" y="387"/>
                </a:lnTo>
                <a:lnTo>
                  <a:pt x="174" y="391"/>
                </a:lnTo>
                <a:lnTo>
                  <a:pt x="175" y="391"/>
                </a:lnTo>
                <a:cubicBezTo>
                  <a:pt x="184" y="391"/>
                  <a:pt x="192" y="383"/>
                  <a:pt x="193" y="374"/>
                </a:cubicBezTo>
                <a:cubicBezTo>
                  <a:pt x="193" y="364"/>
                  <a:pt x="185" y="356"/>
                  <a:pt x="175" y="355"/>
                </a:cubicBezTo>
                <a:lnTo>
                  <a:pt x="41" y="352"/>
                </a:lnTo>
                <a:lnTo>
                  <a:pt x="62" y="71"/>
                </a:lnTo>
                <a:lnTo>
                  <a:pt x="62" y="70"/>
                </a:lnTo>
                <a:cubicBezTo>
                  <a:pt x="62" y="51"/>
                  <a:pt x="77" y="36"/>
                  <a:pt x="96" y="36"/>
                </a:cubicBezTo>
                <a:lnTo>
                  <a:pt x="710" y="36"/>
                </a:lnTo>
                <a:lnTo>
                  <a:pt x="730" y="36"/>
                </a:lnTo>
                <a:cubicBezTo>
                  <a:pt x="765" y="36"/>
                  <a:pt x="831" y="36"/>
                  <a:pt x="852" y="36"/>
                </a:cubicBezTo>
                <a:cubicBezTo>
                  <a:pt x="854" y="36"/>
                  <a:pt x="854" y="36"/>
                  <a:pt x="856" y="36"/>
                </a:cubicBezTo>
                <a:cubicBezTo>
                  <a:pt x="936" y="36"/>
                  <a:pt x="999" y="49"/>
                  <a:pt x="1054" y="77"/>
                </a:cubicBezTo>
                <a:cubicBezTo>
                  <a:pt x="1104" y="102"/>
                  <a:pt x="1149" y="139"/>
                  <a:pt x="1206" y="202"/>
                </a:cubicBezTo>
                <a:cubicBezTo>
                  <a:pt x="1247" y="247"/>
                  <a:pt x="1276" y="253"/>
                  <a:pt x="1309" y="260"/>
                </a:cubicBezTo>
                <a:cubicBezTo>
                  <a:pt x="1326" y="264"/>
                  <a:pt x="1344" y="267"/>
                  <a:pt x="1367" y="277"/>
                </a:cubicBezTo>
                <a:cubicBezTo>
                  <a:pt x="1394" y="288"/>
                  <a:pt x="1407" y="345"/>
                  <a:pt x="1414" y="390"/>
                </a:cubicBezTo>
                <a:lnTo>
                  <a:pt x="1317" y="387"/>
                </a:lnTo>
                <a:cubicBezTo>
                  <a:pt x="1307" y="387"/>
                  <a:pt x="1299" y="394"/>
                  <a:pt x="1299" y="404"/>
                </a:cubicBezTo>
                <a:cubicBezTo>
                  <a:pt x="1299" y="414"/>
                  <a:pt x="1306" y="422"/>
                  <a:pt x="1316" y="422"/>
                </a:cubicBezTo>
                <a:lnTo>
                  <a:pt x="1416" y="425"/>
                </a:lnTo>
                <a:cubicBezTo>
                  <a:pt x="1415" y="433"/>
                  <a:pt x="1411" y="440"/>
                  <a:pt x="1406" y="446"/>
                </a:cubicBezTo>
                <a:cubicBezTo>
                  <a:pt x="1398" y="456"/>
                  <a:pt x="1387" y="461"/>
                  <a:pt x="1375" y="462"/>
                </a:cubicBezTo>
                <a:cubicBezTo>
                  <a:pt x="1374" y="462"/>
                  <a:pt x="1373" y="462"/>
                  <a:pt x="1373" y="462"/>
                </a:cubicBezTo>
                <a:lnTo>
                  <a:pt x="1331" y="461"/>
                </a:lnTo>
                <a:cubicBezTo>
                  <a:pt x="1321" y="461"/>
                  <a:pt x="1313" y="469"/>
                  <a:pt x="1313" y="479"/>
                </a:cubicBezTo>
                <a:cubicBezTo>
                  <a:pt x="1313" y="489"/>
                  <a:pt x="1321" y="497"/>
                  <a:pt x="1331" y="497"/>
                </a:cubicBezTo>
                <a:lnTo>
                  <a:pt x="1373" y="497"/>
                </a:lnTo>
                <a:cubicBezTo>
                  <a:pt x="1374" y="497"/>
                  <a:pt x="1375" y="497"/>
                  <a:pt x="1376" y="497"/>
                </a:cubicBezTo>
                <a:cubicBezTo>
                  <a:pt x="1398" y="496"/>
                  <a:pt x="1418" y="486"/>
                  <a:pt x="1433" y="470"/>
                </a:cubicBezTo>
                <a:cubicBezTo>
                  <a:pt x="1448" y="453"/>
                  <a:pt x="1454" y="430"/>
                  <a:pt x="1452" y="40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9" name="Freeform 1368">
            <a:extLst>
              <a:ext uri="{FF2B5EF4-FFF2-40B4-BE49-F238E27FC236}">
                <a16:creationId xmlns:a16="http://schemas.microsoft.com/office/drawing/2014/main" id="{C6B9352F-EBBC-D941-83B8-969E7BE417F6}"/>
              </a:ext>
            </a:extLst>
          </p:cNvPr>
          <p:cNvSpPr/>
          <p:nvPr/>
        </p:nvSpPr>
        <p:spPr>
          <a:xfrm>
            <a:off x="729312" y="5483177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5" y="36"/>
                </a:moveTo>
                <a:cubicBezTo>
                  <a:pt x="61" y="38"/>
                  <a:pt x="86" y="45"/>
                  <a:pt x="109" y="56"/>
                </a:cubicBezTo>
                <a:cubicBezTo>
                  <a:pt x="155" y="80"/>
                  <a:pt x="211" y="127"/>
                  <a:pt x="242" y="157"/>
                </a:cubicBezTo>
                <a:cubicBezTo>
                  <a:pt x="214" y="155"/>
                  <a:pt x="182" y="151"/>
                  <a:pt x="151" y="148"/>
                </a:cubicBezTo>
                <a:cubicBezTo>
                  <a:pt x="110" y="143"/>
                  <a:pt x="68" y="138"/>
                  <a:pt x="35" y="136"/>
                </a:cubicBezTo>
                <a:close/>
                <a:moveTo>
                  <a:pt x="147" y="183"/>
                </a:moveTo>
                <a:cubicBezTo>
                  <a:pt x="196" y="189"/>
                  <a:pt x="246" y="195"/>
                  <a:pt x="281" y="195"/>
                </a:cubicBezTo>
                <a:cubicBezTo>
                  <a:pt x="287" y="195"/>
                  <a:pt x="293" y="192"/>
                  <a:pt x="296" y="187"/>
                </a:cubicBezTo>
                <a:cubicBezTo>
                  <a:pt x="299" y="182"/>
                  <a:pt x="300" y="176"/>
                  <a:pt x="297" y="170"/>
                </a:cubicBezTo>
                <a:cubicBezTo>
                  <a:pt x="286" y="144"/>
                  <a:pt x="193" y="59"/>
                  <a:pt x="124" y="25"/>
                </a:cubicBezTo>
                <a:cubicBezTo>
                  <a:pt x="92" y="9"/>
                  <a:pt x="56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7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7" y="171"/>
                  <a:pt x="17" y="171"/>
                </a:cubicBezTo>
                <a:cubicBezTo>
                  <a:pt x="50" y="171"/>
                  <a:pt x="100" y="177"/>
                  <a:pt x="147" y="1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0" name="Freeform 1369">
            <a:extLst>
              <a:ext uri="{FF2B5EF4-FFF2-40B4-BE49-F238E27FC236}">
                <a16:creationId xmlns:a16="http://schemas.microsoft.com/office/drawing/2014/main" id="{87A1549D-4407-5D4F-B679-61BF2D0EB74E}"/>
              </a:ext>
            </a:extLst>
          </p:cNvPr>
          <p:cNvSpPr/>
          <p:nvPr/>
        </p:nvSpPr>
        <p:spPr>
          <a:xfrm>
            <a:off x="729312" y="5555897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7" y="36"/>
                </a:moveTo>
                <a:lnTo>
                  <a:pt x="76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6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1" name="Freeform 1370">
            <a:extLst>
              <a:ext uri="{FF2B5EF4-FFF2-40B4-BE49-F238E27FC236}">
                <a16:creationId xmlns:a16="http://schemas.microsoft.com/office/drawing/2014/main" id="{D7BD2E1D-8AAC-464C-85D5-E60A2B1D74A7}"/>
              </a:ext>
            </a:extLst>
          </p:cNvPr>
          <p:cNvSpPr/>
          <p:nvPr/>
        </p:nvSpPr>
        <p:spPr>
          <a:xfrm>
            <a:off x="804912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2" name="Freeform 1371">
            <a:extLst>
              <a:ext uri="{FF2B5EF4-FFF2-40B4-BE49-F238E27FC236}">
                <a16:creationId xmlns:a16="http://schemas.microsoft.com/office/drawing/2014/main" id="{A1C8B7DB-293D-D847-8F55-AA268952C7C8}"/>
              </a:ext>
            </a:extLst>
          </p:cNvPr>
          <p:cNvSpPr/>
          <p:nvPr/>
        </p:nvSpPr>
        <p:spPr>
          <a:xfrm>
            <a:off x="490273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3" name="Freeform 1372">
            <a:extLst>
              <a:ext uri="{FF2B5EF4-FFF2-40B4-BE49-F238E27FC236}">
                <a16:creationId xmlns:a16="http://schemas.microsoft.com/office/drawing/2014/main" id="{4D2AC9DE-25AF-AA42-A224-2C8A97DECFE2}"/>
              </a:ext>
            </a:extLst>
          </p:cNvPr>
          <p:cNvSpPr/>
          <p:nvPr/>
        </p:nvSpPr>
        <p:spPr>
          <a:xfrm>
            <a:off x="571272" y="5591897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7" y="17"/>
                  <a:pt x="607" y="16"/>
                </a:cubicBezTo>
                <a:lnTo>
                  <a:pt x="18" y="0"/>
                </a:lnTo>
                <a:cubicBezTo>
                  <a:pt x="9" y="0"/>
                  <a:pt x="0" y="7"/>
                  <a:pt x="0" y="17"/>
                </a:cubicBezTo>
                <a:cubicBezTo>
                  <a:pt x="0" y="27"/>
                  <a:pt x="8" y="35"/>
                  <a:pt x="17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4" name="Freeform 1373">
            <a:extLst>
              <a:ext uri="{FF2B5EF4-FFF2-40B4-BE49-F238E27FC236}">
                <a16:creationId xmlns:a16="http://schemas.microsoft.com/office/drawing/2014/main" id="{F0C04E9C-6996-0F4A-A9A5-25848BC12056}"/>
              </a:ext>
            </a:extLst>
          </p:cNvPr>
          <p:cNvSpPr/>
          <p:nvPr/>
        </p:nvSpPr>
        <p:spPr>
          <a:xfrm>
            <a:off x="5582473" y="5625378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7" y="36"/>
                  <a:pt x="17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5" name="Freeform 1374">
            <a:extLst>
              <a:ext uri="{FF2B5EF4-FFF2-40B4-BE49-F238E27FC236}">
                <a16:creationId xmlns:a16="http://schemas.microsoft.com/office/drawing/2014/main" id="{91D51591-2700-B544-B27C-FFDF9C8E9F08}"/>
              </a:ext>
            </a:extLst>
          </p:cNvPr>
          <p:cNvSpPr/>
          <p:nvPr/>
        </p:nvSpPr>
        <p:spPr>
          <a:xfrm>
            <a:off x="5671392" y="5461217"/>
            <a:ext cx="27360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1" h="497">
                <a:moveTo>
                  <a:pt x="760" y="408"/>
                </a:moveTo>
                <a:cubicBezTo>
                  <a:pt x="750" y="312"/>
                  <a:pt x="727" y="260"/>
                  <a:pt x="690" y="244"/>
                </a:cubicBezTo>
                <a:cubicBezTo>
                  <a:pt x="663" y="233"/>
                  <a:pt x="643" y="229"/>
                  <a:pt x="625" y="225"/>
                </a:cubicBezTo>
                <a:cubicBezTo>
                  <a:pt x="594" y="219"/>
                  <a:pt x="574" y="215"/>
                  <a:pt x="541" y="178"/>
                </a:cubicBezTo>
                <a:cubicBezTo>
                  <a:pt x="481" y="112"/>
                  <a:pt x="432" y="72"/>
                  <a:pt x="379" y="45"/>
                </a:cubicBezTo>
                <a:cubicBezTo>
                  <a:pt x="319" y="15"/>
                  <a:pt x="250" y="0"/>
                  <a:pt x="164" y="0"/>
                </a:cubicBezTo>
                <a:cubicBezTo>
                  <a:pt x="163" y="0"/>
                  <a:pt x="162" y="0"/>
                  <a:pt x="161" y="0"/>
                </a:cubicBezTo>
                <a:cubicBezTo>
                  <a:pt x="140" y="0"/>
                  <a:pt x="74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39" y="36"/>
                </a:lnTo>
                <a:cubicBezTo>
                  <a:pt x="74" y="36"/>
                  <a:pt x="140" y="36"/>
                  <a:pt x="161" y="36"/>
                </a:cubicBezTo>
                <a:cubicBezTo>
                  <a:pt x="243" y="36"/>
                  <a:pt x="307" y="49"/>
                  <a:pt x="363" y="77"/>
                </a:cubicBezTo>
                <a:cubicBezTo>
                  <a:pt x="412" y="102"/>
                  <a:pt x="458" y="139"/>
                  <a:pt x="514" y="202"/>
                </a:cubicBezTo>
                <a:cubicBezTo>
                  <a:pt x="556" y="247"/>
                  <a:pt x="584" y="253"/>
                  <a:pt x="617" y="260"/>
                </a:cubicBezTo>
                <a:cubicBezTo>
                  <a:pt x="635" y="264"/>
                  <a:pt x="652" y="267"/>
                  <a:pt x="676" y="277"/>
                </a:cubicBezTo>
                <a:cubicBezTo>
                  <a:pt x="702" y="288"/>
                  <a:pt x="716" y="345"/>
                  <a:pt x="722" y="390"/>
                </a:cubicBezTo>
                <a:lnTo>
                  <a:pt x="626" y="387"/>
                </a:lnTo>
                <a:cubicBezTo>
                  <a:pt x="616" y="387"/>
                  <a:pt x="608" y="394"/>
                  <a:pt x="607" y="404"/>
                </a:cubicBezTo>
                <a:cubicBezTo>
                  <a:pt x="607" y="414"/>
                  <a:pt x="615" y="422"/>
                  <a:pt x="625" y="422"/>
                </a:cubicBezTo>
                <a:lnTo>
                  <a:pt x="725" y="425"/>
                </a:lnTo>
                <a:cubicBezTo>
                  <a:pt x="723" y="433"/>
                  <a:pt x="720" y="440"/>
                  <a:pt x="715" y="446"/>
                </a:cubicBezTo>
                <a:cubicBezTo>
                  <a:pt x="707" y="456"/>
                  <a:pt x="696" y="461"/>
                  <a:pt x="684" y="462"/>
                </a:cubicBezTo>
                <a:cubicBezTo>
                  <a:pt x="683" y="462"/>
                  <a:pt x="682" y="462"/>
                  <a:pt x="681" y="462"/>
                </a:cubicBezTo>
                <a:lnTo>
                  <a:pt x="640" y="461"/>
                </a:lnTo>
                <a:cubicBezTo>
                  <a:pt x="630" y="461"/>
                  <a:pt x="622" y="469"/>
                  <a:pt x="622" y="479"/>
                </a:cubicBezTo>
                <a:cubicBezTo>
                  <a:pt x="622" y="489"/>
                  <a:pt x="630" y="497"/>
                  <a:pt x="640" y="497"/>
                </a:cubicBezTo>
                <a:lnTo>
                  <a:pt x="681" y="497"/>
                </a:lnTo>
                <a:cubicBezTo>
                  <a:pt x="682" y="497"/>
                  <a:pt x="684" y="497"/>
                  <a:pt x="685" y="497"/>
                </a:cubicBezTo>
                <a:cubicBezTo>
                  <a:pt x="707" y="496"/>
                  <a:pt x="727" y="486"/>
                  <a:pt x="741" y="470"/>
                </a:cubicBezTo>
                <a:cubicBezTo>
                  <a:pt x="756" y="453"/>
                  <a:pt x="763" y="430"/>
                  <a:pt x="760" y="40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6" name="Freeform 1375">
            <a:extLst>
              <a:ext uri="{FF2B5EF4-FFF2-40B4-BE49-F238E27FC236}">
                <a16:creationId xmlns:a16="http://schemas.microsoft.com/office/drawing/2014/main" id="{02EB3144-23CB-1F4F-A4AC-569AFB0327B3}"/>
              </a:ext>
            </a:extLst>
          </p:cNvPr>
          <p:cNvSpPr/>
          <p:nvPr/>
        </p:nvSpPr>
        <p:spPr>
          <a:xfrm>
            <a:off x="5735833" y="5483177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6" y="36"/>
                </a:moveTo>
                <a:cubicBezTo>
                  <a:pt x="61" y="38"/>
                  <a:pt x="86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6" y="189"/>
                  <a:pt x="246" y="195"/>
                  <a:pt x="282" y="195"/>
                </a:cubicBezTo>
                <a:cubicBezTo>
                  <a:pt x="288" y="195"/>
                  <a:pt x="293" y="192"/>
                  <a:pt x="296" y="187"/>
                </a:cubicBezTo>
                <a:cubicBezTo>
                  <a:pt x="300" y="182"/>
                  <a:pt x="300" y="176"/>
                  <a:pt x="298" y="170"/>
                </a:cubicBezTo>
                <a:cubicBezTo>
                  <a:pt x="287" y="144"/>
                  <a:pt x="193" y="59"/>
                  <a:pt x="125" y="25"/>
                </a:cubicBezTo>
                <a:cubicBezTo>
                  <a:pt x="92" y="8"/>
                  <a:pt x="55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7" name="Freeform 1376">
            <a:extLst>
              <a:ext uri="{FF2B5EF4-FFF2-40B4-BE49-F238E27FC236}">
                <a16:creationId xmlns:a16="http://schemas.microsoft.com/office/drawing/2014/main" id="{2B8D6173-9D01-0240-8EFD-CDB9E72EB1D5}"/>
              </a:ext>
            </a:extLst>
          </p:cNvPr>
          <p:cNvSpPr/>
          <p:nvPr/>
        </p:nvSpPr>
        <p:spPr>
          <a:xfrm>
            <a:off x="5735833" y="5555897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6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8" name="Freeform 1377">
            <a:extLst>
              <a:ext uri="{FF2B5EF4-FFF2-40B4-BE49-F238E27FC236}">
                <a16:creationId xmlns:a16="http://schemas.microsoft.com/office/drawing/2014/main" id="{1D072D72-F156-D943-8F67-2656708FF5DB}"/>
              </a:ext>
            </a:extLst>
          </p:cNvPr>
          <p:cNvSpPr/>
          <p:nvPr/>
        </p:nvSpPr>
        <p:spPr>
          <a:xfrm>
            <a:off x="5811793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59" y="206"/>
                  <a:pt x="206" y="160"/>
                  <a:pt x="206" y="103"/>
                </a:cubicBezTo>
                <a:cubicBezTo>
                  <a:pt x="206" y="46"/>
                  <a:pt x="159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9" name="Freeform 1378">
            <a:extLst>
              <a:ext uri="{FF2B5EF4-FFF2-40B4-BE49-F238E27FC236}">
                <a16:creationId xmlns:a16="http://schemas.microsoft.com/office/drawing/2014/main" id="{B6E3E745-DE6E-1846-9C28-8F5EBEA5BD1D}"/>
              </a:ext>
            </a:extLst>
          </p:cNvPr>
          <p:cNvSpPr/>
          <p:nvPr/>
        </p:nvSpPr>
        <p:spPr>
          <a:xfrm>
            <a:off x="5496793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0" name="Freeform 1379">
            <a:extLst>
              <a:ext uri="{FF2B5EF4-FFF2-40B4-BE49-F238E27FC236}">
                <a16:creationId xmlns:a16="http://schemas.microsoft.com/office/drawing/2014/main" id="{E09F3121-7530-6C48-9BEB-F9B8C2E5D394}"/>
              </a:ext>
            </a:extLst>
          </p:cNvPr>
          <p:cNvSpPr/>
          <p:nvPr/>
        </p:nvSpPr>
        <p:spPr>
          <a:xfrm>
            <a:off x="5578154" y="5591897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3" y="44"/>
                  <a:pt x="624" y="35"/>
                </a:cubicBezTo>
                <a:cubicBezTo>
                  <a:pt x="624" y="25"/>
                  <a:pt x="616" y="17"/>
                  <a:pt x="606" y="16"/>
                </a:cubicBezTo>
                <a:lnTo>
                  <a:pt x="18" y="0"/>
                </a:lnTo>
                <a:lnTo>
                  <a:pt x="17" y="0"/>
                </a:lnTo>
                <a:cubicBezTo>
                  <a:pt x="8" y="0"/>
                  <a:pt x="0" y="8"/>
                  <a:pt x="0" y="17"/>
                </a:cubicBezTo>
                <a:cubicBezTo>
                  <a:pt x="-1" y="27"/>
                  <a:pt x="7" y="35"/>
                  <a:pt x="17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1" name="Freeform 1380">
            <a:extLst>
              <a:ext uri="{FF2B5EF4-FFF2-40B4-BE49-F238E27FC236}">
                <a16:creationId xmlns:a16="http://schemas.microsoft.com/office/drawing/2014/main" id="{FF68EA5B-591D-2143-A60D-9EF4C8EDB005}"/>
              </a:ext>
            </a:extLst>
          </p:cNvPr>
          <p:cNvSpPr/>
          <p:nvPr/>
        </p:nvSpPr>
        <p:spPr>
          <a:xfrm>
            <a:off x="5422633" y="5461217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1" y="71"/>
                </a:lnTo>
                <a:lnTo>
                  <a:pt x="61" y="70"/>
                </a:lnTo>
                <a:cubicBezTo>
                  <a:pt x="61" y="51"/>
                  <a:pt x="77" y="36"/>
                  <a:pt x="95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5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69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69" y="454"/>
                </a:lnTo>
                <a:cubicBezTo>
                  <a:pt x="51" y="454"/>
                  <a:pt x="36" y="439"/>
                  <a:pt x="35" y="421"/>
                </a:cubicBezTo>
                <a:lnTo>
                  <a:pt x="38" y="387"/>
                </a:lnTo>
                <a:lnTo>
                  <a:pt x="174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2" y="364"/>
                  <a:pt x="185" y="356"/>
                  <a:pt x="175" y="3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2" name="Freeform 1381">
            <a:extLst>
              <a:ext uri="{FF2B5EF4-FFF2-40B4-BE49-F238E27FC236}">
                <a16:creationId xmlns:a16="http://schemas.microsoft.com/office/drawing/2014/main" id="{24F08937-F537-B246-88B8-08ACA67A4D01}"/>
              </a:ext>
            </a:extLst>
          </p:cNvPr>
          <p:cNvSpPr/>
          <p:nvPr/>
        </p:nvSpPr>
        <p:spPr>
          <a:xfrm>
            <a:off x="5472313" y="5371937"/>
            <a:ext cx="19080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1" h="532">
                <a:moveTo>
                  <a:pt x="265" y="40"/>
                </a:moveTo>
                <a:cubicBezTo>
                  <a:pt x="390" y="40"/>
                  <a:pt x="492" y="141"/>
                  <a:pt x="492" y="266"/>
                </a:cubicBezTo>
                <a:cubicBezTo>
                  <a:pt x="492" y="391"/>
                  <a:pt x="390" y="493"/>
                  <a:pt x="265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5" y="40"/>
                </a:cubicBezTo>
                <a:close/>
                <a:moveTo>
                  <a:pt x="265" y="532"/>
                </a:moveTo>
                <a:cubicBezTo>
                  <a:pt x="412" y="532"/>
                  <a:pt x="531" y="413"/>
                  <a:pt x="531" y="266"/>
                </a:cubicBezTo>
                <a:cubicBezTo>
                  <a:pt x="531" y="120"/>
                  <a:pt x="412" y="0"/>
                  <a:pt x="265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5" y="5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3" name="Freeform 1382">
            <a:extLst>
              <a:ext uri="{FF2B5EF4-FFF2-40B4-BE49-F238E27FC236}">
                <a16:creationId xmlns:a16="http://schemas.microsoft.com/office/drawing/2014/main" id="{7250692C-FD26-EF4B-8744-C2398586FC41}"/>
              </a:ext>
            </a:extLst>
          </p:cNvPr>
          <p:cNvSpPr/>
          <p:nvPr/>
        </p:nvSpPr>
        <p:spPr>
          <a:xfrm>
            <a:off x="5516233" y="5419818"/>
            <a:ext cx="9576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6">
                <a:moveTo>
                  <a:pt x="106" y="134"/>
                </a:moveTo>
                <a:lnTo>
                  <a:pt x="12" y="233"/>
                </a:lnTo>
                <a:cubicBezTo>
                  <a:pt x="4" y="241"/>
                  <a:pt x="4" y="253"/>
                  <a:pt x="12" y="261"/>
                </a:cubicBezTo>
                <a:cubicBezTo>
                  <a:pt x="16" y="265"/>
                  <a:pt x="21" y="266"/>
                  <a:pt x="26" y="266"/>
                </a:cubicBezTo>
                <a:cubicBezTo>
                  <a:pt x="31" y="266"/>
                  <a:pt x="36" y="264"/>
                  <a:pt x="40" y="260"/>
                </a:cubicBezTo>
                <a:lnTo>
                  <a:pt x="134" y="161"/>
                </a:lnTo>
                <a:lnTo>
                  <a:pt x="234" y="255"/>
                </a:lnTo>
                <a:cubicBezTo>
                  <a:pt x="237" y="259"/>
                  <a:pt x="242" y="261"/>
                  <a:pt x="247" y="261"/>
                </a:cubicBezTo>
                <a:cubicBezTo>
                  <a:pt x="252" y="261"/>
                  <a:pt x="258" y="258"/>
                  <a:pt x="261" y="254"/>
                </a:cubicBezTo>
                <a:cubicBezTo>
                  <a:pt x="269" y="247"/>
                  <a:pt x="269" y="234"/>
                  <a:pt x="261" y="227"/>
                </a:cubicBezTo>
                <a:lnTo>
                  <a:pt x="162" y="132"/>
                </a:lnTo>
                <a:lnTo>
                  <a:pt x="256" y="33"/>
                </a:lnTo>
                <a:cubicBezTo>
                  <a:pt x="263" y="25"/>
                  <a:pt x="263" y="13"/>
                  <a:pt x="255" y="5"/>
                </a:cubicBezTo>
                <a:cubicBezTo>
                  <a:pt x="247" y="-2"/>
                  <a:pt x="235" y="-2"/>
                  <a:pt x="227" y="6"/>
                </a:cubicBezTo>
                <a:lnTo>
                  <a:pt x="133" y="105"/>
                </a:lnTo>
                <a:lnTo>
                  <a:pt x="34" y="11"/>
                </a:lnTo>
                <a:cubicBezTo>
                  <a:pt x="26" y="4"/>
                  <a:pt x="13" y="4"/>
                  <a:pt x="6" y="12"/>
                </a:cubicBezTo>
                <a:cubicBezTo>
                  <a:pt x="-2" y="20"/>
                  <a:pt x="-1" y="32"/>
                  <a:pt x="6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4" name="Freeform 1383">
            <a:extLst>
              <a:ext uri="{FF2B5EF4-FFF2-40B4-BE49-F238E27FC236}">
                <a16:creationId xmlns:a16="http://schemas.microsoft.com/office/drawing/2014/main" id="{E3DDA88B-25F5-2A44-919C-256421E9CF5C}"/>
              </a:ext>
            </a:extLst>
          </p:cNvPr>
          <p:cNvSpPr/>
          <p:nvPr/>
        </p:nvSpPr>
        <p:spPr>
          <a:xfrm>
            <a:off x="4867873" y="5625378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5" name="Freeform 1384">
            <a:extLst>
              <a:ext uri="{FF2B5EF4-FFF2-40B4-BE49-F238E27FC236}">
                <a16:creationId xmlns:a16="http://schemas.microsoft.com/office/drawing/2014/main" id="{EFAD6F65-E7E1-E242-9F0B-23F9214F63CE}"/>
              </a:ext>
            </a:extLst>
          </p:cNvPr>
          <p:cNvSpPr/>
          <p:nvPr/>
        </p:nvSpPr>
        <p:spPr>
          <a:xfrm>
            <a:off x="4956793" y="5461217"/>
            <a:ext cx="27360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1" h="497">
                <a:moveTo>
                  <a:pt x="761" y="408"/>
                </a:moveTo>
                <a:cubicBezTo>
                  <a:pt x="750" y="312"/>
                  <a:pt x="727" y="260"/>
                  <a:pt x="690" y="244"/>
                </a:cubicBezTo>
                <a:cubicBezTo>
                  <a:pt x="663" y="233"/>
                  <a:pt x="643" y="229"/>
                  <a:pt x="625" y="225"/>
                </a:cubicBezTo>
                <a:cubicBezTo>
                  <a:pt x="594" y="219"/>
                  <a:pt x="574" y="215"/>
                  <a:pt x="541" y="178"/>
                </a:cubicBezTo>
                <a:cubicBezTo>
                  <a:pt x="481" y="112"/>
                  <a:pt x="433" y="72"/>
                  <a:pt x="379" y="45"/>
                </a:cubicBezTo>
                <a:cubicBezTo>
                  <a:pt x="319" y="15"/>
                  <a:pt x="250" y="0"/>
                  <a:pt x="164" y="0"/>
                </a:cubicBezTo>
                <a:cubicBezTo>
                  <a:pt x="163" y="0"/>
                  <a:pt x="162" y="0"/>
                  <a:pt x="161" y="0"/>
                </a:cubicBezTo>
                <a:cubicBezTo>
                  <a:pt x="140" y="0"/>
                  <a:pt x="74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39" y="36"/>
                </a:lnTo>
                <a:cubicBezTo>
                  <a:pt x="74" y="36"/>
                  <a:pt x="140" y="36"/>
                  <a:pt x="161" y="36"/>
                </a:cubicBezTo>
                <a:cubicBezTo>
                  <a:pt x="243" y="36"/>
                  <a:pt x="307" y="49"/>
                  <a:pt x="363" y="77"/>
                </a:cubicBezTo>
                <a:cubicBezTo>
                  <a:pt x="412" y="102"/>
                  <a:pt x="458" y="139"/>
                  <a:pt x="515" y="202"/>
                </a:cubicBezTo>
                <a:cubicBezTo>
                  <a:pt x="556" y="247"/>
                  <a:pt x="584" y="253"/>
                  <a:pt x="617" y="260"/>
                </a:cubicBezTo>
                <a:cubicBezTo>
                  <a:pt x="635" y="264"/>
                  <a:pt x="653" y="267"/>
                  <a:pt x="676" y="277"/>
                </a:cubicBezTo>
                <a:cubicBezTo>
                  <a:pt x="702" y="288"/>
                  <a:pt x="716" y="345"/>
                  <a:pt x="723" y="390"/>
                </a:cubicBezTo>
                <a:lnTo>
                  <a:pt x="626" y="387"/>
                </a:lnTo>
                <a:cubicBezTo>
                  <a:pt x="616" y="387"/>
                  <a:pt x="608" y="394"/>
                  <a:pt x="607" y="404"/>
                </a:cubicBezTo>
                <a:cubicBezTo>
                  <a:pt x="607" y="414"/>
                  <a:pt x="615" y="422"/>
                  <a:pt x="625" y="422"/>
                </a:cubicBezTo>
                <a:lnTo>
                  <a:pt x="725" y="425"/>
                </a:lnTo>
                <a:cubicBezTo>
                  <a:pt x="723" y="433"/>
                  <a:pt x="720" y="440"/>
                  <a:pt x="715" y="446"/>
                </a:cubicBezTo>
                <a:cubicBezTo>
                  <a:pt x="707" y="456"/>
                  <a:pt x="696" y="461"/>
                  <a:pt x="684" y="462"/>
                </a:cubicBezTo>
                <a:cubicBezTo>
                  <a:pt x="683" y="462"/>
                  <a:pt x="682" y="462"/>
                  <a:pt x="681" y="462"/>
                </a:cubicBezTo>
                <a:lnTo>
                  <a:pt x="640" y="461"/>
                </a:lnTo>
                <a:cubicBezTo>
                  <a:pt x="630" y="461"/>
                  <a:pt x="622" y="469"/>
                  <a:pt x="622" y="479"/>
                </a:cubicBezTo>
                <a:cubicBezTo>
                  <a:pt x="622" y="489"/>
                  <a:pt x="630" y="497"/>
                  <a:pt x="640" y="497"/>
                </a:cubicBezTo>
                <a:lnTo>
                  <a:pt x="681" y="497"/>
                </a:lnTo>
                <a:cubicBezTo>
                  <a:pt x="683" y="497"/>
                  <a:pt x="684" y="497"/>
                  <a:pt x="685" y="497"/>
                </a:cubicBezTo>
                <a:cubicBezTo>
                  <a:pt x="707" y="496"/>
                  <a:pt x="727" y="486"/>
                  <a:pt x="742" y="470"/>
                </a:cubicBezTo>
                <a:cubicBezTo>
                  <a:pt x="756" y="453"/>
                  <a:pt x="763" y="430"/>
                  <a:pt x="761" y="40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6" name="Freeform 1385">
            <a:extLst>
              <a:ext uri="{FF2B5EF4-FFF2-40B4-BE49-F238E27FC236}">
                <a16:creationId xmlns:a16="http://schemas.microsoft.com/office/drawing/2014/main" id="{1354ECFF-6013-C940-9AD8-256DACED4FC9}"/>
              </a:ext>
            </a:extLst>
          </p:cNvPr>
          <p:cNvSpPr/>
          <p:nvPr/>
        </p:nvSpPr>
        <p:spPr>
          <a:xfrm>
            <a:off x="5021233" y="5483177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6" y="36"/>
                </a:moveTo>
                <a:cubicBezTo>
                  <a:pt x="61" y="38"/>
                  <a:pt x="87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6" y="189"/>
                  <a:pt x="247" y="195"/>
                  <a:pt x="282" y="195"/>
                </a:cubicBezTo>
                <a:cubicBezTo>
                  <a:pt x="288" y="195"/>
                  <a:pt x="293" y="192"/>
                  <a:pt x="297" y="187"/>
                </a:cubicBezTo>
                <a:cubicBezTo>
                  <a:pt x="300" y="182"/>
                  <a:pt x="300" y="176"/>
                  <a:pt x="298" y="170"/>
                </a:cubicBezTo>
                <a:cubicBezTo>
                  <a:pt x="287" y="144"/>
                  <a:pt x="193" y="59"/>
                  <a:pt x="125" y="25"/>
                </a:cubicBezTo>
                <a:cubicBezTo>
                  <a:pt x="92" y="8"/>
                  <a:pt x="55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7" name="Freeform 1386">
            <a:extLst>
              <a:ext uri="{FF2B5EF4-FFF2-40B4-BE49-F238E27FC236}">
                <a16:creationId xmlns:a16="http://schemas.microsoft.com/office/drawing/2014/main" id="{E8ECEDC3-BC73-2642-A579-8350C48CD2C2}"/>
              </a:ext>
            </a:extLst>
          </p:cNvPr>
          <p:cNvSpPr/>
          <p:nvPr/>
        </p:nvSpPr>
        <p:spPr>
          <a:xfrm>
            <a:off x="5021233" y="5555897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6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8" name="Freeform 1387">
            <a:extLst>
              <a:ext uri="{FF2B5EF4-FFF2-40B4-BE49-F238E27FC236}">
                <a16:creationId xmlns:a16="http://schemas.microsoft.com/office/drawing/2014/main" id="{D4FDFB8B-B23D-C44B-ADE0-385D6110A759}"/>
              </a:ext>
            </a:extLst>
          </p:cNvPr>
          <p:cNvSpPr/>
          <p:nvPr/>
        </p:nvSpPr>
        <p:spPr>
          <a:xfrm>
            <a:off x="5097193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9" name="Freeform 1388">
            <a:extLst>
              <a:ext uri="{FF2B5EF4-FFF2-40B4-BE49-F238E27FC236}">
                <a16:creationId xmlns:a16="http://schemas.microsoft.com/office/drawing/2014/main" id="{55EFECD9-4236-5945-8A6C-8084D6A2EC82}"/>
              </a:ext>
            </a:extLst>
          </p:cNvPr>
          <p:cNvSpPr/>
          <p:nvPr/>
        </p:nvSpPr>
        <p:spPr>
          <a:xfrm>
            <a:off x="4782193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9" y="39"/>
                  <a:pt x="167" y="68"/>
                  <a:pt x="167" y="103"/>
                </a:cubicBezTo>
                <a:cubicBezTo>
                  <a:pt x="167" y="138"/>
                  <a:pt x="139" y="167"/>
                  <a:pt x="103" y="167"/>
                </a:cubicBezTo>
                <a:close/>
                <a:moveTo>
                  <a:pt x="103" y="0"/>
                </a:moveTo>
                <a:cubicBezTo>
                  <a:pt x="47" y="0"/>
                  <a:pt x="0" y="46"/>
                  <a:pt x="0" y="103"/>
                </a:cubicBezTo>
                <a:cubicBezTo>
                  <a:pt x="0" y="160"/>
                  <a:pt x="47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0" name="Freeform 1389">
            <a:extLst>
              <a:ext uri="{FF2B5EF4-FFF2-40B4-BE49-F238E27FC236}">
                <a16:creationId xmlns:a16="http://schemas.microsoft.com/office/drawing/2014/main" id="{1189CF7A-BB3F-B34E-9A8E-68C60DDD8BB7}"/>
              </a:ext>
            </a:extLst>
          </p:cNvPr>
          <p:cNvSpPr/>
          <p:nvPr/>
        </p:nvSpPr>
        <p:spPr>
          <a:xfrm>
            <a:off x="4863553" y="5591897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6" y="17"/>
                  <a:pt x="607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0" y="27"/>
                  <a:pt x="7" y="35"/>
                  <a:pt x="17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1" name="Freeform 1390">
            <a:extLst>
              <a:ext uri="{FF2B5EF4-FFF2-40B4-BE49-F238E27FC236}">
                <a16:creationId xmlns:a16="http://schemas.microsoft.com/office/drawing/2014/main" id="{45E64AEE-D10B-8C44-BDA3-5480A373A6BD}"/>
              </a:ext>
            </a:extLst>
          </p:cNvPr>
          <p:cNvSpPr/>
          <p:nvPr/>
        </p:nvSpPr>
        <p:spPr>
          <a:xfrm>
            <a:off x="4708033" y="5461217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1" y="71"/>
                </a:lnTo>
                <a:lnTo>
                  <a:pt x="61" y="70"/>
                </a:lnTo>
                <a:cubicBezTo>
                  <a:pt x="61" y="51"/>
                  <a:pt x="77" y="36"/>
                  <a:pt x="95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5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69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69" y="454"/>
                </a:lnTo>
                <a:cubicBezTo>
                  <a:pt x="51" y="454"/>
                  <a:pt x="36" y="439"/>
                  <a:pt x="35" y="421"/>
                </a:cubicBezTo>
                <a:lnTo>
                  <a:pt x="38" y="387"/>
                </a:lnTo>
                <a:lnTo>
                  <a:pt x="174" y="391"/>
                </a:lnTo>
                <a:lnTo>
                  <a:pt x="175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2" name="Freeform 1391">
            <a:extLst>
              <a:ext uri="{FF2B5EF4-FFF2-40B4-BE49-F238E27FC236}">
                <a16:creationId xmlns:a16="http://schemas.microsoft.com/office/drawing/2014/main" id="{A650FC78-A655-FA42-99BF-233233EA97AB}"/>
              </a:ext>
            </a:extLst>
          </p:cNvPr>
          <p:cNvSpPr/>
          <p:nvPr/>
        </p:nvSpPr>
        <p:spPr>
          <a:xfrm>
            <a:off x="4757714" y="5371937"/>
            <a:ext cx="19080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1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2" y="532"/>
                  <a:pt x="531" y="413"/>
                  <a:pt x="531" y="266"/>
                </a:cubicBezTo>
                <a:cubicBezTo>
                  <a:pt x="531" y="120"/>
                  <a:pt x="412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3" name="Freeform 1392">
            <a:extLst>
              <a:ext uri="{FF2B5EF4-FFF2-40B4-BE49-F238E27FC236}">
                <a16:creationId xmlns:a16="http://schemas.microsoft.com/office/drawing/2014/main" id="{3D4641E2-7028-1D4D-8A38-6FB9FB321803}"/>
              </a:ext>
            </a:extLst>
          </p:cNvPr>
          <p:cNvSpPr/>
          <p:nvPr/>
        </p:nvSpPr>
        <p:spPr>
          <a:xfrm>
            <a:off x="4793713" y="5416936"/>
            <a:ext cx="11916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" h="283">
                <a:moveTo>
                  <a:pt x="101" y="277"/>
                </a:moveTo>
                <a:cubicBezTo>
                  <a:pt x="101" y="277"/>
                  <a:pt x="102" y="277"/>
                  <a:pt x="102" y="278"/>
                </a:cubicBezTo>
                <a:lnTo>
                  <a:pt x="103" y="278"/>
                </a:lnTo>
                <a:cubicBezTo>
                  <a:pt x="103" y="279"/>
                  <a:pt x="104" y="279"/>
                  <a:pt x="104" y="279"/>
                </a:cubicBezTo>
                <a:lnTo>
                  <a:pt x="105" y="280"/>
                </a:lnTo>
                <a:lnTo>
                  <a:pt x="106" y="280"/>
                </a:lnTo>
                <a:lnTo>
                  <a:pt x="106" y="281"/>
                </a:lnTo>
                <a:cubicBezTo>
                  <a:pt x="107" y="281"/>
                  <a:pt x="107" y="281"/>
                  <a:pt x="107" y="281"/>
                </a:cubicBezTo>
                <a:cubicBezTo>
                  <a:pt x="108" y="281"/>
                  <a:pt x="108" y="281"/>
                  <a:pt x="108" y="281"/>
                </a:cubicBezTo>
                <a:lnTo>
                  <a:pt x="109" y="282"/>
                </a:lnTo>
                <a:lnTo>
                  <a:pt x="110" y="282"/>
                </a:lnTo>
                <a:lnTo>
                  <a:pt x="111" y="282"/>
                </a:lnTo>
                <a:lnTo>
                  <a:pt x="112" y="282"/>
                </a:lnTo>
                <a:lnTo>
                  <a:pt x="113" y="283"/>
                </a:lnTo>
                <a:cubicBezTo>
                  <a:pt x="114" y="283"/>
                  <a:pt x="115" y="283"/>
                  <a:pt x="115" y="283"/>
                </a:cubicBezTo>
                <a:cubicBezTo>
                  <a:pt x="116" y="283"/>
                  <a:pt x="117" y="283"/>
                  <a:pt x="117" y="283"/>
                </a:cubicBezTo>
                <a:lnTo>
                  <a:pt x="118" y="282"/>
                </a:lnTo>
                <a:lnTo>
                  <a:pt x="119" y="282"/>
                </a:lnTo>
                <a:lnTo>
                  <a:pt x="120" y="282"/>
                </a:lnTo>
                <a:lnTo>
                  <a:pt x="121" y="282"/>
                </a:lnTo>
                <a:lnTo>
                  <a:pt x="122" y="281"/>
                </a:lnTo>
                <a:lnTo>
                  <a:pt x="123" y="281"/>
                </a:lnTo>
                <a:lnTo>
                  <a:pt x="124" y="281"/>
                </a:lnTo>
                <a:cubicBezTo>
                  <a:pt x="124" y="280"/>
                  <a:pt x="125" y="280"/>
                  <a:pt x="125" y="280"/>
                </a:cubicBezTo>
                <a:lnTo>
                  <a:pt x="126" y="280"/>
                </a:lnTo>
                <a:cubicBezTo>
                  <a:pt x="126" y="279"/>
                  <a:pt x="126" y="279"/>
                  <a:pt x="127" y="279"/>
                </a:cubicBezTo>
                <a:lnTo>
                  <a:pt x="127" y="278"/>
                </a:lnTo>
                <a:cubicBezTo>
                  <a:pt x="128" y="278"/>
                  <a:pt x="128" y="278"/>
                  <a:pt x="129" y="277"/>
                </a:cubicBezTo>
                <a:cubicBezTo>
                  <a:pt x="130" y="276"/>
                  <a:pt x="130" y="276"/>
                  <a:pt x="130" y="275"/>
                </a:cubicBezTo>
                <a:lnTo>
                  <a:pt x="327" y="32"/>
                </a:lnTo>
                <a:cubicBezTo>
                  <a:pt x="334" y="23"/>
                  <a:pt x="333" y="11"/>
                  <a:pt x="324" y="4"/>
                </a:cubicBezTo>
                <a:cubicBezTo>
                  <a:pt x="316" y="-3"/>
                  <a:pt x="303" y="-1"/>
                  <a:pt x="296" y="7"/>
                </a:cubicBezTo>
                <a:lnTo>
                  <a:pt x="114" y="233"/>
                </a:lnTo>
                <a:lnTo>
                  <a:pt x="34" y="152"/>
                </a:lnTo>
                <a:cubicBezTo>
                  <a:pt x="26" y="144"/>
                  <a:pt x="14" y="144"/>
                  <a:pt x="6" y="152"/>
                </a:cubicBezTo>
                <a:cubicBezTo>
                  <a:pt x="-2" y="159"/>
                  <a:pt x="-2" y="172"/>
                  <a:pt x="5" y="1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4" name="Freeform 1393">
            <a:extLst>
              <a:ext uri="{FF2B5EF4-FFF2-40B4-BE49-F238E27FC236}">
                <a16:creationId xmlns:a16="http://schemas.microsoft.com/office/drawing/2014/main" id="{0CEABC8A-5D24-E749-A047-A53246965E48}"/>
              </a:ext>
            </a:extLst>
          </p:cNvPr>
          <p:cNvSpPr/>
          <p:nvPr/>
        </p:nvSpPr>
        <p:spPr>
          <a:xfrm>
            <a:off x="4151113" y="5625378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5" y="4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5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5" name="Freeform 1394">
            <a:extLst>
              <a:ext uri="{FF2B5EF4-FFF2-40B4-BE49-F238E27FC236}">
                <a16:creationId xmlns:a16="http://schemas.microsoft.com/office/drawing/2014/main" id="{C0EB73C6-F6F1-0540-92FB-6434DC03B8E9}"/>
              </a:ext>
            </a:extLst>
          </p:cNvPr>
          <p:cNvSpPr/>
          <p:nvPr/>
        </p:nvSpPr>
        <p:spPr>
          <a:xfrm>
            <a:off x="4240394" y="5461217"/>
            <a:ext cx="27360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1" h="497">
                <a:moveTo>
                  <a:pt x="760" y="408"/>
                </a:moveTo>
                <a:cubicBezTo>
                  <a:pt x="749" y="312"/>
                  <a:pt x="727" y="260"/>
                  <a:pt x="689" y="244"/>
                </a:cubicBezTo>
                <a:cubicBezTo>
                  <a:pt x="662" y="233"/>
                  <a:pt x="642" y="229"/>
                  <a:pt x="624" y="225"/>
                </a:cubicBezTo>
                <a:cubicBezTo>
                  <a:pt x="594" y="219"/>
                  <a:pt x="574" y="215"/>
                  <a:pt x="540" y="178"/>
                </a:cubicBezTo>
                <a:cubicBezTo>
                  <a:pt x="480" y="112"/>
                  <a:pt x="432" y="72"/>
                  <a:pt x="378" y="45"/>
                </a:cubicBezTo>
                <a:cubicBezTo>
                  <a:pt x="318" y="15"/>
                  <a:pt x="250" y="0"/>
                  <a:pt x="164" y="0"/>
                </a:cubicBezTo>
                <a:cubicBezTo>
                  <a:pt x="162" y="0"/>
                  <a:pt x="161" y="0"/>
                  <a:pt x="160" y="0"/>
                </a:cubicBezTo>
                <a:cubicBezTo>
                  <a:pt x="139" y="0"/>
                  <a:pt x="74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38" y="36"/>
                </a:lnTo>
                <a:cubicBezTo>
                  <a:pt x="74" y="36"/>
                  <a:pt x="139" y="36"/>
                  <a:pt x="160" y="36"/>
                </a:cubicBezTo>
                <a:cubicBezTo>
                  <a:pt x="242" y="36"/>
                  <a:pt x="307" y="49"/>
                  <a:pt x="362" y="77"/>
                </a:cubicBezTo>
                <a:cubicBezTo>
                  <a:pt x="412" y="102"/>
                  <a:pt x="457" y="139"/>
                  <a:pt x="514" y="202"/>
                </a:cubicBezTo>
                <a:cubicBezTo>
                  <a:pt x="555" y="247"/>
                  <a:pt x="584" y="253"/>
                  <a:pt x="617" y="260"/>
                </a:cubicBezTo>
                <a:cubicBezTo>
                  <a:pt x="634" y="264"/>
                  <a:pt x="652" y="267"/>
                  <a:pt x="675" y="277"/>
                </a:cubicBezTo>
                <a:cubicBezTo>
                  <a:pt x="702" y="288"/>
                  <a:pt x="715" y="345"/>
                  <a:pt x="722" y="390"/>
                </a:cubicBezTo>
                <a:lnTo>
                  <a:pt x="625" y="387"/>
                </a:lnTo>
                <a:cubicBezTo>
                  <a:pt x="615" y="387"/>
                  <a:pt x="607" y="394"/>
                  <a:pt x="607" y="404"/>
                </a:cubicBezTo>
                <a:cubicBezTo>
                  <a:pt x="607" y="414"/>
                  <a:pt x="614" y="422"/>
                  <a:pt x="624" y="422"/>
                </a:cubicBezTo>
                <a:lnTo>
                  <a:pt x="724" y="425"/>
                </a:lnTo>
                <a:cubicBezTo>
                  <a:pt x="723" y="433"/>
                  <a:pt x="719" y="440"/>
                  <a:pt x="714" y="446"/>
                </a:cubicBezTo>
                <a:cubicBezTo>
                  <a:pt x="706" y="456"/>
                  <a:pt x="695" y="461"/>
                  <a:pt x="683" y="462"/>
                </a:cubicBezTo>
                <a:cubicBezTo>
                  <a:pt x="682" y="462"/>
                  <a:pt x="681" y="462"/>
                  <a:pt x="681" y="462"/>
                </a:cubicBezTo>
                <a:lnTo>
                  <a:pt x="639" y="461"/>
                </a:lnTo>
                <a:cubicBezTo>
                  <a:pt x="629" y="461"/>
                  <a:pt x="622" y="469"/>
                  <a:pt x="621" y="479"/>
                </a:cubicBezTo>
                <a:cubicBezTo>
                  <a:pt x="621" y="489"/>
                  <a:pt x="629" y="497"/>
                  <a:pt x="639" y="497"/>
                </a:cubicBezTo>
                <a:lnTo>
                  <a:pt x="681" y="497"/>
                </a:lnTo>
                <a:cubicBezTo>
                  <a:pt x="682" y="497"/>
                  <a:pt x="683" y="497"/>
                  <a:pt x="684" y="497"/>
                </a:cubicBezTo>
                <a:cubicBezTo>
                  <a:pt x="706" y="496"/>
                  <a:pt x="726" y="486"/>
                  <a:pt x="741" y="470"/>
                </a:cubicBezTo>
                <a:cubicBezTo>
                  <a:pt x="756" y="453"/>
                  <a:pt x="763" y="430"/>
                  <a:pt x="760" y="40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6" name="Freeform 1395">
            <a:extLst>
              <a:ext uri="{FF2B5EF4-FFF2-40B4-BE49-F238E27FC236}">
                <a16:creationId xmlns:a16="http://schemas.microsoft.com/office/drawing/2014/main" id="{5C20DE5A-F318-C649-BD29-84027B6C70B7}"/>
              </a:ext>
            </a:extLst>
          </p:cNvPr>
          <p:cNvSpPr/>
          <p:nvPr/>
        </p:nvSpPr>
        <p:spPr>
          <a:xfrm>
            <a:off x="4304833" y="5483177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5" y="36"/>
                </a:moveTo>
                <a:cubicBezTo>
                  <a:pt x="61" y="38"/>
                  <a:pt x="86" y="45"/>
                  <a:pt x="109" y="56"/>
                </a:cubicBezTo>
                <a:cubicBezTo>
                  <a:pt x="155" y="80"/>
                  <a:pt x="211" y="127"/>
                  <a:pt x="242" y="157"/>
                </a:cubicBezTo>
                <a:cubicBezTo>
                  <a:pt x="214" y="155"/>
                  <a:pt x="182" y="151"/>
                  <a:pt x="151" y="148"/>
                </a:cubicBezTo>
                <a:cubicBezTo>
                  <a:pt x="110" y="143"/>
                  <a:pt x="68" y="138"/>
                  <a:pt x="35" y="136"/>
                </a:cubicBezTo>
                <a:close/>
                <a:moveTo>
                  <a:pt x="147" y="183"/>
                </a:moveTo>
                <a:cubicBezTo>
                  <a:pt x="196" y="189"/>
                  <a:pt x="246" y="195"/>
                  <a:pt x="281" y="195"/>
                </a:cubicBezTo>
                <a:cubicBezTo>
                  <a:pt x="287" y="195"/>
                  <a:pt x="293" y="192"/>
                  <a:pt x="296" y="187"/>
                </a:cubicBezTo>
                <a:cubicBezTo>
                  <a:pt x="299" y="182"/>
                  <a:pt x="300" y="176"/>
                  <a:pt x="297" y="170"/>
                </a:cubicBezTo>
                <a:cubicBezTo>
                  <a:pt x="286" y="144"/>
                  <a:pt x="193" y="59"/>
                  <a:pt x="124" y="25"/>
                </a:cubicBezTo>
                <a:cubicBezTo>
                  <a:pt x="92" y="8"/>
                  <a:pt x="55" y="0"/>
                  <a:pt x="17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7" y="171"/>
                </a:cubicBezTo>
                <a:cubicBezTo>
                  <a:pt x="50" y="171"/>
                  <a:pt x="100" y="177"/>
                  <a:pt x="147" y="1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7" name="Freeform 1396">
            <a:extLst>
              <a:ext uri="{FF2B5EF4-FFF2-40B4-BE49-F238E27FC236}">
                <a16:creationId xmlns:a16="http://schemas.microsoft.com/office/drawing/2014/main" id="{243330B9-DD59-9541-BE10-281F2C5DE0F1}"/>
              </a:ext>
            </a:extLst>
          </p:cNvPr>
          <p:cNvSpPr/>
          <p:nvPr/>
        </p:nvSpPr>
        <p:spPr>
          <a:xfrm>
            <a:off x="4304833" y="5555897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7" y="36"/>
                </a:moveTo>
                <a:lnTo>
                  <a:pt x="76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6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8" name="Freeform 1397">
            <a:extLst>
              <a:ext uri="{FF2B5EF4-FFF2-40B4-BE49-F238E27FC236}">
                <a16:creationId xmlns:a16="http://schemas.microsoft.com/office/drawing/2014/main" id="{8FEC06B8-8246-E44A-9860-D4757261CDA8}"/>
              </a:ext>
            </a:extLst>
          </p:cNvPr>
          <p:cNvSpPr/>
          <p:nvPr/>
        </p:nvSpPr>
        <p:spPr>
          <a:xfrm>
            <a:off x="4380433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9" name="Freeform 1398">
            <a:extLst>
              <a:ext uri="{FF2B5EF4-FFF2-40B4-BE49-F238E27FC236}">
                <a16:creationId xmlns:a16="http://schemas.microsoft.com/office/drawing/2014/main" id="{70FB03FB-DA5D-8E43-B7F4-BD529CDDAFB2}"/>
              </a:ext>
            </a:extLst>
          </p:cNvPr>
          <p:cNvSpPr/>
          <p:nvPr/>
        </p:nvSpPr>
        <p:spPr>
          <a:xfrm>
            <a:off x="4065792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0" name="Freeform 1399">
            <a:extLst>
              <a:ext uri="{FF2B5EF4-FFF2-40B4-BE49-F238E27FC236}">
                <a16:creationId xmlns:a16="http://schemas.microsoft.com/office/drawing/2014/main" id="{35346388-E586-2647-B423-B56D93837530}"/>
              </a:ext>
            </a:extLst>
          </p:cNvPr>
          <p:cNvSpPr/>
          <p:nvPr/>
        </p:nvSpPr>
        <p:spPr>
          <a:xfrm>
            <a:off x="4146794" y="5591897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7" y="17"/>
                  <a:pt x="607" y="16"/>
                </a:cubicBezTo>
                <a:lnTo>
                  <a:pt x="18" y="0"/>
                </a:lnTo>
                <a:cubicBezTo>
                  <a:pt x="9" y="0"/>
                  <a:pt x="0" y="7"/>
                  <a:pt x="0" y="17"/>
                </a:cubicBezTo>
                <a:cubicBezTo>
                  <a:pt x="0" y="27"/>
                  <a:pt x="8" y="35"/>
                  <a:pt x="17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1" name="Freeform 1400">
            <a:extLst>
              <a:ext uri="{FF2B5EF4-FFF2-40B4-BE49-F238E27FC236}">
                <a16:creationId xmlns:a16="http://schemas.microsoft.com/office/drawing/2014/main" id="{B34BF9C3-65EA-1E4A-A157-77A2E896A61B}"/>
              </a:ext>
            </a:extLst>
          </p:cNvPr>
          <p:cNvSpPr/>
          <p:nvPr/>
        </p:nvSpPr>
        <p:spPr>
          <a:xfrm>
            <a:off x="3991274" y="5461217"/>
            <a:ext cx="6912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490">
                <a:moveTo>
                  <a:pt x="175" y="355"/>
                </a:moveTo>
                <a:lnTo>
                  <a:pt x="41" y="352"/>
                </a:lnTo>
                <a:lnTo>
                  <a:pt x="62" y="71"/>
                </a:lnTo>
                <a:lnTo>
                  <a:pt x="62" y="70"/>
                </a:lnTo>
                <a:cubicBezTo>
                  <a:pt x="62" y="51"/>
                  <a:pt x="77" y="36"/>
                  <a:pt x="96" y="36"/>
                </a:cubicBezTo>
                <a:cubicBezTo>
                  <a:pt x="106" y="36"/>
                  <a:pt x="113" y="28"/>
                  <a:pt x="113" y="18"/>
                </a:cubicBezTo>
                <a:cubicBezTo>
                  <a:pt x="113" y="8"/>
                  <a:pt x="106" y="0"/>
                  <a:pt x="96" y="0"/>
                </a:cubicBezTo>
                <a:cubicBezTo>
                  <a:pt x="58" y="0"/>
                  <a:pt x="27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2" y="490"/>
                  <a:pt x="70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70" y="454"/>
                </a:lnTo>
                <a:cubicBezTo>
                  <a:pt x="51" y="454"/>
                  <a:pt x="36" y="439"/>
                  <a:pt x="36" y="421"/>
                </a:cubicBezTo>
                <a:lnTo>
                  <a:pt x="38" y="387"/>
                </a:lnTo>
                <a:cubicBezTo>
                  <a:pt x="39" y="387"/>
                  <a:pt x="39" y="387"/>
                  <a:pt x="39" y="387"/>
                </a:cubicBezTo>
                <a:lnTo>
                  <a:pt x="174" y="391"/>
                </a:lnTo>
                <a:cubicBezTo>
                  <a:pt x="175" y="391"/>
                  <a:pt x="175" y="391"/>
                  <a:pt x="175" y="391"/>
                </a:cubicBezTo>
                <a:cubicBezTo>
                  <a:pt x="184" y="391"/>
                  <a:pt x="192" y="383"/>
                  <a:pt x="193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2" name="Freeform 1401">
            <a:extLst>
              <a:ext uri="{FF2B5EF4-FFF2-40B4-BE49-F238E27FC236}">
                <a16:creationId xmlns:a16="http://schemas.microsoft.com/office/drawing/2014/main" id="{89F3273C-4C6B-8648-9D74-56B6304CCB36}"/>
              </a:ext>
            </a:extLst>
          </p:cNvPr>
          <p:cNvSpPr/>
          <p:nvPr/>
        </p:nvSpPr>
        <p:spPr>
          <a:xfrm>
            <a:off x="4040953" y="5371937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40" y="391"/>
                  <a:pt x="40" y="266"/>
                </a:cubicBezTo>
                <a:cubicBezTo>
                  <a:pt x="40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3" y="532"/>
                  <a:pt x="532" y="413"/>
                  <a:pt x="532" y="266"/>
                </a:cubicBezTo>
                <a:cubicBezTo>
                  <a:pt x="532" y="120"/>
                  <a:pt x="413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3" name="Freeform 1402">
            <a:extLst>
              <a:ext uri="{FF2B5EF4-FFF2-40B4-BE49-F238E27FC236}">
                <a16:creationId xmlns:a16="http://schemas.microsoft.com/office/drawing/2014/main" id="{297999DD-B65F-0840-8E20-58F01AE131DE}"/>
              </a:ext>
            </a:extLst>
          </p:cNvPr>
          <p:cNvSpPr/>
          <p:nvPr/>
        </p:nvSpPr>
        <p:spPr>
          <a:xfrm>
            <a:off x="4090633" y="5413337"/>
            <a:ext cx="91800" cy="108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6" h="301">
                <a:moveTo>
                  <a:pt x="128" y="131"/>
                </a:moveTo>
                <a:cubicBezTo>
                  <a:pt x="95" y="131"/>
                  <a:pt x="67" y="91"/>
                  <a:pt x="61" y="41"/>
                </a:cubicBezTo>
                <a:lnTo>
                  <a:pt x="196" y="40"/>
                </a:lnTo>
                <a:cubicBezTo>
                  <a:pt x="190" y="91"/>
                  <a:pt x="161" y="131"/>
                  <a:pt x="128" y="131"/>
                </a:cubicBezTo>
                <a:close/>
                <a:moveTo>
                  <a:pt x="196" y="261"/>
                </a:moveTo>
                <a:lnTo>
                  <a:pt x="61" y="262"/>
                </a:lnTo>
                <a:cubicBezTo>
                  <a:pt x="66" y="210"/>
                  <a:pt x="95" y="170"/>
                  <a:pt x="128" y="170"/>
                </a:cubicBezTo>
                <a:cubicBezTo>
                  <a:pt x="161" y="170"/>
                  <a:pt x="190" y="210"/>
                  <a:pt x="196" y="261"/>
                </a:cubicBezTo>
                <a:close/>
                <a:moveTo>
                  <a:pt x="20" y="41"/>
                </a:moveTo>
                <a:lnTo>
                  <a:pt x="21" y="41"/>
                </a:lnTo>
                <a:cubicBezTo>
                  <a:pt x="24" y="72"/>
                  <a:pt x="34" y="101"/>
                  <a:pt x="50" y="124"/>
                </a:cubicBezTo>
                <a:cubicBezTo>
                  <a:pt x="57" y="134"/>
                  <a:pt x="65" y="143"/>
                  <a:pt x="74" y="150"/>
                </a:cubicBezTo>
                <a:cubicBezTo>
                  <a:pt x="65" y="157"/>
                  <a:pt x="57" y="166"/>
                  <a:pt x="50" y="177"/>
                </a:cubicBezTo>
                <a:cubicBezTo>
                  <a:pt x="34" y="200"/>
                  <a:pt x="24" y="230"/>
                  <a:pt x="21" y="262"/>
                </a:cubicBezTo>
                <a:lnTo>
                  <a:pt x="20" y="262"/>
                </a:lnTo>
                <a:cubicBezTo>
                  <a:pt x="10" y="262"/>
                  <a:pt x="1" y="271"/>
                  <a:pt x="1" y="282"/>
                </a:cubicBezTo>
                <a:cubicBezTo>
                  <a:pt x="1" y="292"/>
                  <a:pt x="10" y="301"/>
                  <a:pt x="21" y="301"/>
                </a:cubicBezTo>
                <a:lnTo>
                  <a:pt x="236" y="300"/>
                </a:lnTo>
                <a:cubicBezTo>
                  <a:pt x="247" y="300"/>
                  <a:pt x="256" y="291"/>
                  <a:pt x="256" y="280"/>
                </a:cubicBezTo>
                <a:cubicBezTo>
                  <a:pt x="256" y="269"/>
                  <a:pt x="247" y="261"/>
                  <a:pt x="236" y="261"/>
                </a:cubicBezTo>
                <a:lnTo>
                  <a:pt x="235" y="261"/>
                </a:lnTo>
                <a:cubicBezTo>
                  <a:pt x="232" y="229"/>
                  <a:pt x="223" y="200"/>
                  <a:pt x="207" y="177"/>
                </a:cubicBezTo>
                <a:cubicBezTo>
                  <a:pt x="200" y="166"/>
                  <a:pt x="191" y="157"/>
                  <a:pt x="182" y="150"/>
                </a:cubicBezTo>
                <a:cubicBezTo>
                  <a:pt x="191" y="143"/>
                  <a:pt x="200" y="134"/>
                  <a:pt x="207" y="124"/>
                </a:cubicBezTo>
                <a:cubicBezTo>
                  <a:pt x="223" y="101"/>
                  <a:pt x="232" y="71"/>
                  <a:pt x="235" y="40"/>
                </a:cubicBezTo>
                <a:lnTo>
                  <a:pt x="236" y="40"/>
                </a:lnTo>
                <a:cubicBezTo>
                  <a:pt x="246" y="40"/>
                  <a:pt x="255" y="31"/>
                  <a:pt x="255" y="20"/>
                </a:cubicBezTo>
                <a:cubicBezTo>
                  <a:pt x="255" y="9"/>
                  <a:pt x="246" y="0"/>
                  <a:pt x="235" y="0"/>
                </a:cubicBezTo>
                <a:lnTo>
                  <a:pt x="20" y="1"/>
                </a:lnTo>
                <a:cubicBezTo>
                  <a:pt x="9" y="2"/>
                  <a:pt x="0" y="10"/>
                  <a:pt x="0" y="21"/>
                </a:cubicBezTo>
                <a:cubicBezTo>
                  <a:pt x="0" y="32"/>
                  <a:pt x="9" y="41"/>
                  <a:pt x="20" y="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4" name="Freeform 1403">
            <a:extLst>
              <a:ext uri="{FF2B5EF4-FFF2-40B4-BE49-F238E27FC236}">
                <a16:creationId xmlns:a16="http://schemas.microsoft.com/office/drawing/2014/main" id="{FE8E3BC0-B8D2-7C43-B326-7F9105066D1E}"/>
              </a:ext>
            </a:extLst>
          </p:cNvPr>
          <p:cNvSpPr/>
          <p:nvPr/>
        </p:nvSpPr>
        <p:spPr>
          <a:xfrm>
            <a:off x="3437233" y="5625378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7" y="36"/>
                  <a:pt x="17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5" name="Freeform 1404">
            <a:extLst>
              <a:ext uri="{FF2B5EF4-FFF2-40B4-BE49-F238E27FC236}">
                <a16:creationId xmlns:a16="http://schemas.microsoft.com/office/drawing/2014/main" id="{D7EB1A74-E821-B140-BD11-A5A52B34F13D}"/>
              </a:ext>
            </a:extLst>
          </p:cNvPr>
          <p:cNvSpPr/>
          <p:nvPr/>
        </p:nvSpPr>
        <p:spPr>
          <a:xfrm>
            <a:off x="3526153" y="5461217"/>
            <a:ext cx="27360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1" h="497">
                <a:moveTo>
                  <a:pt x="761" y="408"/>
                </a:moveTo>
                <a:cubicBezTo>
                  <a:pt x="750" y="312"/>
                  <a:pt x="727" y="260"/>
                  <a:pt x="690" y="244"/>
                </a:cubicBezTo>
                <a:cubicBezTo>
                  <a:pt x="663" y="233"/>
                  <a:pt x="643" y="229"/>
                  <a:pt x="625" y="225"/>
                </a:cubicBezTo>
                <a:cubicBezTo>
                  <a:pt x="594" y="219"/>
                  <a:pt x="574" y="215"/>
                  <a:pt x="541" y="178"/>
                </a:cubicBezTo>
                <a:cubicBezTo>
                  <a:pt x="481" y="112"/>
                  <a:pt x="432" y="72"/>
                  <a:pt x="379" y="45"/>
                </a:cubicBezTo>
                <a:cubicBezTo>
                  <a:pt x="319" y="15"/>
                  <a:pt x="250" y="0"/>
                  <a:pt x="164" y="0"/>
                </a:cubicBezTo>
                <a:cubicBezTo>
                  <a:pt x="163" y="0"/>
                  <a:pt x="162" y="0"/>
                  <a:pt x="161" y="0"/>
                </a:cubicBezTo>
                <a:cubicBezTo>
                  <a:pt x="140" y="0"/>
                  <a:pt x="74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39" y="36"/>
                </a:lnTo>
                <a:cubicBezTo>
                  <a:pt x="74" y="36"/>
                  <a:pt x="140" y="36"/>
                  <a:pt x="161" y="36"/>
                </a:cubicBezTo>
                <a:cubicBezTo>
                  <a:pt x="243" y="36"/>
                  <a:pt x="307" y="49"/>
                  <a:pt x="363" y="77"/>
                </a:cubicBezTo>
                <a:cubicBezTo>
                  <a:pt x="412" y="102"/>
                  <a:pt x="458" y="139"/>
                  <a:pt x="514" y="202"/>
                </a:cubicBezTo>
                <a:cubicBezTo>
                  <a:pt x="556" y="247"/>
                  <a:pt x="584" y="253"/>
                  <a:pt x="618" y="260"/>
                </a:cubicBezTo>
                <a:cubicBezTo>
                  <a:pt x="635" y="264"/>
                  <a:pt x="653" y="267"/>
                  <a:pt x="676" y="277"/>
                </a:cubicBezTo>
                <a:cubicBezTo>
                  <a:pt x="702" y="288"/>
                  <a:pt x="716" y="345"/>
                  <a:pt x="722" y="390"/>
                </a:cubicBezTo>
                <a:lnTo>
                  <a:pt x="626" y="387"/>
                </a:lnTo>
                <a:cubicBezTo>
                  <a:pt x="616" y="387"/>
                  <a:pt x="608" y="394"/>
                  <a:pt x="607" y="404"/>
                </a:cubicBezTo>
                <a:cubicBezTo>
                  <a:pt x="607" y="414"/>
                  <a:pt x="615" y="422"/>
                  <a:pt x="625" y="422"/>
                </a:cubicBezTo>
                <a:lnTo>
                  <a:pt x="725" y="425"/>
                </a:lnTo>
                <a:cubicBezTo>
                  <a:pt x="723" y="433"/>
                  <a:pt x="720" y="440"/>
                  <a:pt x="715" y="446"/>
                </a:cubicBezTo>
                <a:cubicBezTo>
                  <a:pt x="707" y="456"/>
                  <a:pt x="696" y="461"/>
                  <a:pt x="684" y="462"/>
                </a:cubicBezTo>
                <a:cubicBezTo>
                  <a:pt x="683" y="462"/>
                  <a:pt x="682" y="462"/>
                  <a:pt x="681" y="462"/>
                </a:cubicBezTo>
                <a:lnTo>
                  <a:pt x="640" y="461"/>
                </a:lnTo>
                <a:cubicBezTo>
                  <a:pt x="630" y="461"/>
                  <a:pt x="622" y="469"/>
                  <a:pt x="622" y="479"/>
                </a:cubicBezTo>
                <a:cubicBezTo>
                  <a:pt x="622" y="489"/>
                  <a:pt x="630" y="497"/>
                  <a:pt x="640" y="497"/>
                </a:cubicBezTo>
                <a:lnTo>
                  <a:pt x="681" y="497"/>
                </a:lnTo>
                <a:cubicBezTo>
                  <a:pt x="682" y="497"/>
                  <a:pt x="684" y="497"/>
                  <a:pt x="685" y="497"/>
                </a:cubicBezTo>
                <a:cubicBezTo>
                  <a:pt x="707" y="496"/>
                  <a:pt x="727" y="486"/>
                  <a:pt x="742" y="470"/>
                </a:cubicBezTo>
                <a:cubicBezTo>
                  <a:pt x="756" y="453"/>
                  <a:pt x="763" y="430"/>
                  <a:pt x="761" y="40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6" name="Freeform 1405">
            <a:extLst>
              <a:ext uri="{FF2B5EF4-FFF2-40B4-BE49-F238E27FC236}">
                <a16:creationId xmlns:a16="http://schemas.microsoft.com/office/drawing/2014/main" id="{469AAA09-0EB8-8D45-8B96-B833E4C55CE9}"/>
              </a:ext>
            </a:extLst>
          </p:cNvPr>
          <p:cNvSpPr/>
          <p:nvPr/>
        </p:nvSpPr>
        <p:spPr>
          <a:xfrm>
            <a:off x="3590593" y="5483177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6" y="36"/>
                </a:moveTo>
                <a:cubicBezTo>
                  <a:pt x="61" y="38"/>
                  <a:pt x="87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6" y="189"/>
                  <a:pt x="246" y="195"/>
                  <a:pt x="282" y="195"/>
                </a:cubicBezTo>
                <a:cubicBezTo>
                  <a:pt x="288" y="195"/>
                  <a:pt x="293" y="192"/>
                  <a:pt x="296" y="187"/>
                </a:cubicBezTo>
                <a:cubicBezTo>
                  <a:pt x="300" y="182"/>
                  <a:pt x="300" y="176"/>
                  <a:pt x="298" y="170"/>
                </a:cubicBezTo>
                <a:cubicBezTo>
                  <a:pt x="287" y="144"/>
                  <a:pt x="193" y="59"/>
                  <a:pt x="125" y="25"/>
                </a:cubicBezTo>
                <a:cubicBezTo>
                  <a:pt x="92" y="8"/>
                  <a:pt x="55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7" name="Freeform 1406">
            <a:extLst>
              <a:ext uri="{FF2B5EF4-FFF2-40B4-BE49-F238E27FC236}">
                <a16:creationId xmlns:a16="http://schemas.microsoft.com/office/drawing/2014/main" id="{7047D80D-EC15-FF4D-AF48-907CDF580CD4}"/>
              </a:ext>
            </a:extLst>
          </p:cNvPr>
          <p:cNvSpPr/>
          <p:nvPr/>
        </p:nvSpPr>
        <p:spPr>
          <a:xfrm>
            <a:off x="3590593" y="5555897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6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8" name="Freeform 1407">
            <a:extLst>
              <a:ext uri="{FF2B5EF4-FFF2-40B4-BE49-F238E27FC236}">
                <a16:creationId xmlns:a16="http://schemas.microsoft.com/office/drawing/2014/main" id="{549609A0-585F-FE48-9F25-54ACDF288943}"/>
              </a:ext>
            </a:extLst>
          </p:cNvPr>
          <p:cNvSpPr/>
          <p:nvPr/>
        </p:nvSpPr>
        <p:spPr>
          <a:xfrm>
            <a:off x="3666552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9" name="Freeform 1408">
            <a:extLst>
              <a:ext uri="{FF2B5EF4-FFF2-40B4-BE49-F238E27FC236}">
                <a16:creationId xmlns:a16="http://schemas.microsoft.com/office/drawing/2014/main" id="{30793691-D1AB-7F41-9ED4-93DBCAA098CC}"/>
              </a:ext>
            </a:extLst>
          </p:cNvPr>
          <p:cNvSpPr/>
          <p:nvPr/>
        </p:nvSpPr>
        <p:spPr>
          <a:xfrm>
            <a:off x="3351552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7" y="0"/>
                  <a:pt x="0" y="46"/>
                  <a:pt x="0" y="103"/>
                </a:cubicBezTo>
                <a:cubicBezTo>
                  <a:pt x="0" y="160"/>
                  <a:pt x="47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0" name="Freeform 1409">
            <a:extLst>
              <a:ext uri="{FF2B5EF4-FFF2-40B4-BE49-F238E27FC236}">
                <a16:creationId xmlns:a16="http://schemas.microsoft.com/office/drawing/2014/main" id="{5ABABCDD-B574-A746-B621-034F4EED3FC2}"/>
              </a:ext>
            </a:extLst>
          </p:cNvPr>
          <p:cNvSpPr/>
          <p:nvPr/>
        </p:nvSpPr>
        <p:spPr>
          <a:xfrm>
            <a:off x="3432553" y="5591897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6" y="17"/>
                  <a:pt x="607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-1" y="27"/>
                  <a:pt x="7" y="35"/>
                  <a:pt x="17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1" name="Freeform 1410">
            <a:extLst>
              <a:ext uri="{FF2B5EF4-FFF2-40B4-BE49-F238E27FC236}">
                <a16:creationId xmlns:a16="http://schemas.microsoft.com/office/drawing/2014/main" id="{9B50866D-7AA1-2D40-ACF5-33464223085C}"/>
              </a:ext>
            </a:extLst>
          </p:cNvPr>
          <p:cNvSpPr/>
          <p:nvPr/>
        </p:nvSpPr>
        <p:spPr>
          <a:xfrm>
            <a:off x="3277393" y="5461217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1" y="71"/>
                </a:lnTo>
                <a:lnTo>
                  <a:pt x="61" y="70"/>
                </a:lnTo>
                <a:cubicBezTo>
                  <a:pt x="61" y="51"/>
                  <a:pt x="77" y="36"/>
                  <a:pt x="95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5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69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69" y="454"/>
                </a:lnTo>
                <a:cubicBezTo>
                  <a:pt x="51" y="454"/>
                  <a:pt x="36" y="439"/>
                  <a:pt x="35" y="421"/>
                </a:cubicBezTo>
                <a:lnTo>
                  <a:pt x="38" y="387"/>
                </a:lnTo>
                <a:lnTo>
                  <a:pt x="174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2" name="Freeform 1411">
            <a:extLst>
              <a:ext uri="{FF2B5EF4-FFF2-40B4-BE49-F238E27FC236}">
                <a16:creationId xmlns:a16="http://schemas.microsoft.com/office/drawing/2014/main" id="{20072E54-76DE-194E-8597-3FC2ECD1D2B5}"/>
              </a:ext>
            </a:extLst>
          </p:cNvPr>
          <p:cNvSpPr/>
          <p:nvPr/>
        </p:nvSpPr>
        <p:spPr>
          <a:xfrm>
            <a:off x="3327073" y="5371937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2" y="532"/>
                  <a:pt x="532" y="413"/>
                  <a:pt x="532" y="266"/>
                </a:cubicBezTo>
                <a:cubicBezTo>
                  <a:pt x="532" y="120"/>
                  <a:pt x="412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3" name="Freeform 1412">
            <a:extLst>
              <a:ext uri="{FF2B5EF4-FFF2-40B4-BE49-F238E27FC236}">
                <a16:creationId xmlns:a16="http://schemas.microsoft.com/office/drawing/2014/main" id="{743C6FFB-EF3C-9042-9099-DB70552CE781}"/>
              </a:ext>
            </a:extLst>
          </p:cNvPr>
          <p:cNvSpPr/>
          <p:nvPr/>
        </p:nvSpPr>
        <p:spPr>
          <a:xfrm>
            <a:off x="3379993" y="5412617"/>
            <a:ext cx="96120" cy="60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69">
                <a:moveTo>
                  <a:pt x="17" y="169"/>
                </a:moveTo>
                <a:lnTo>
                  <a:pt x="116" y="169"/>
                </a:lnTo>
                <a:cubicBezTo>
                  <a:pt x="122" y="169"/>
                  <a:pt x="128" y="166"/>
                  <a:pt x="131" y="161"/>
                </a:cubicBezTo>
                <a:lnTo>
                  <a:pt x="263" y="30"/>
                </a:lnTo>
                <a:cubicBezTo>
                  <a:pt x="270" y="23"/>
                  <a:pt x="270" y="12"/>
                  <a:pt x="263" y="5"/>
                </a:cubicBezTo>
                <a:cubicBezTo>
                  <a:pt x="256" y="-2"/>
                  <a:pt x="245" y="-2"/>
                  <a:pt x="238" y="5"/>
                </a:cubicBezTo>
                <a:lnTo>
                  <a:pt x="108" y="134"/>
                </a:lnTo>
                <a:lnTo>
                  <a:pt x="17" y="134"/>
                </a:lnTo>
                <a:cubicBezTo>
                  <a:pt x="7" y="134"/>
                  <a:pt x="0" y="142"/>
                  <a:pt x="0" y="152"/>
                </a:cubicBezTo>
                <a:cubicBezTo>
                  <a:pt x="0" y="162"/>
                  <a:pt x="7" y="169"/>
                  <a:pt x="17" y="1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4" name="Freeform 1413">
            <a:extLst>
              <a:ext uri="{FF2B5EF4-FFF2-40B4-BE49-F238E27FC236}">
                <a16:creationId xmlns:a16="http://schemas.microsoft.com/office/drawing/2014/main" id="{EA62AD40-A2D6-CC41-85A6-BF2CB5246316}"/>
              </a:ext>
            </a:extLst>
          </p:cNvPr>
          <p:cNvSpPr/>
          <p:nvPr/>
        </p:nvSpPr>
        <p:spPr>
          <a:xfrm>
            <a:off x="2721194" y="5625378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5" name="Freeform 1414">
            <a:extLst>
              <a:ext uri="{FF2B5EF4-FFF2-40B4-BE49-F238E27FC236}">
                <a16:creationId xmlns:a16="http://schemas.microsoft.com/office/drawing/2014/main" id="{F5744B4D-826A-374E-8F43-88BF7222A743}"/>
              </a:ext>
            </a:extLst>
          </p:cNvPr>
          <p:cNvSpPr/>
          <p:nvPr/>
        </p:nvSpPr>
        <p:spPr>
          <a:xfrm>
            <a:off x="2810472" y="5461217"/>
            <a:ext cx="27324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0" h="497">
                <a:moveTo>
                  <a:pt x="760" y="408"/>
                </a:moveTo>
                <a:cubicBezTo>
                  <a:pt x="749" y="312"/>
                  <a:pt x="726" y="260"/>
                  <a:pt x="689" y="244"/>
                </a:cubicBezTo>
                <a:cubicBezTo>
                  <a:pt x="662" y="233"/>
                  <a:pt x="642" y="229"/>
                  <a:pt x="624" y="225"/>
                </a:cubicBezTo>
                <a:cubicBezTo>
                  <a:pt x="593" y="219"/>
                  <a:pt x="573" y="215"/>
                  <a:pt x="540" y="178"/>
                </a:cubicBezTo>
                <a:cubicBezTo>
                  <a:pt x="480" y="112"/>
                  <a:pt x="432" y="72"/>
                  <a:pt x="378" y="45"/>
                </a:cubicBezTo>
                <a:cubicBezTo>
                  <a:pt x="317" y="14"/>
                  <a:pt x="248" y="0"/>
                  <a:pt x="160" y="0"/>
                </a:cubicBezTo>
                <a:cubicBezTo>
                  <a:pt x="139" y="0"/>
                  <a:pt x="73" y="0"/>
                  <a:pt x="38" y="0"/>
                </a:cubicBez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cubicBezTo>
                  <a:pt x="0" y="28"/>
                  <a:pt x="7" y="36"/>
                  <a:pt x="17" y="36"/>
                </a:cubicBezTo>
                <a:lnTo>
                  <a:pt x="38" y="36"/>
                </a:lnTo>
                <a:cubicBezTo>
                  <a:pt x="73" y="36"/>
                  <a:pt x="139" y="36"/>
                  <a:pt x="160" y="36"/>
                </a:cubicBezTo>
                <a:cubicBezTo>
                  <a:pt x="242" y="36"/>
                  <a:pt x="306" y="49"/>
                  <a:pt x="362" y="77"/>
                </a:cubicBezTo>
                <a:cubicBezTo>
                  <a:pt x="411" y="102"/>
                  <a:pt x="457" y="139"/>
                  <a:pt x="513" y="202"/>
                </a:cubicBezTo>
                <a:cubicBezTo>
                  <a:pt x="555" y="247"/>
                  <a:pt x="583" y="253"/>
                  <a:pt x="617" y="260"/>
                </a:cubicBezTo>
                <a:cubicBezTo>
                  <a:pt x="634" y="264"/>
                  <a:pt x="652" y="267"/>
                  <a:pt x="675" y="277"/>
                </a:cubicBezTo>
                <a:cubicBezTo>
                  <a:pt x="701" y="288"/>
                  <a:pt x="715" y="345"/>
                  <a:pt x="721" y="390"/>
                </a:cubicBezTo>
                <a:lnTo>
                  <a:pt x="625" y="387"/>
                </a:lnTo>
                <a:cubicBezTo>
                  <a:pt x="615" y="387"/>
                  <a:pt x="607" y="394"/>
                  <a:pt x="606" y="404"/>
                </a:cubicBezTo>
                <a:cubicBezTo>
                  <a:pt x="606" y="414"/>
                  <a:pt x="614" y="422"/>
                  <a:pt x="624" y="422"/>
                </a:cubicBezTo>
                <a:lnTo>
                  <a:pt x="724" y="425"/>
                </a:lnTo>
                <a:cubicBezTo>
                  <a:pt x="722" y="433"/>
                  <a:pt x="719" y="440"/>
                  <a:pt x="714" y="446"/>
                </a:cubicBezTo>
                <a:cubicBezTo>
                  <a:pt x="706" y="456"/>
                  <a:pt x="695" y="461"/>
                  <a:pt x="683" y="462"/>
                </a:cubicBezTo>
                <a:cubicBezTo>
                  <a:pt x="682" y="462"/>
                  <a:pt x="681" y="462"/>
                  <a:pt x="680" y="462"/>
                </a:cubicBezTo>
                <a:lnTo>
                  <a:pt x="639" y="461"/>
                </a:lnTo>
                <a:cubicBezTo>
                  <a:pt x="629" y="461"/>
                  <a:pt x="621" y="469"/>
                  <a:pt x="621" y="479"/>
                </a:cubicBezTo>
                <a:cubicBezTo>
                  <a:pt x="621" y="489"/>
                  <a:pt x="629" y="497"/>
                  <a:pt x="639" y="497"/>
                </a:cubicBezTo>
                <a:lnTo>
                  <a:pt x="680" y="497"/>
                </a:lnTo>
                <a:cubicBezTo>
                  <a:pt x="682" y="497"/>
                  <a:pt x="683" y="497"/>
                  <a:pt x="684" y="497"/>
                </a:cubicBezTo>
                <a:cubicBezTo>
                  <a:pt x="706" y="496"/>
                  <a:pt x="726" y="486"/>
                  <a:pt x="741" y="470"/>
                </a:cubicBezTo>
                <a:cubicBezTo>
                  <a:pt x="755" y="453"/>
                  <a:pt x="762" y="430"/>
                  <a:pt x="760" y="40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6" name="Freeform 1415">
            <a:extLst>
              <a:ext uri="{FF2B5EF4-FFF2-40B4-BE49-F238E27FC236}">
                <a16:creationId xmlns:a16="http://schemas.microsoft.com/office/drawing/2014/main" id="{A6C025F0-FC0A-5C45-AD07-21CA74598B3F}"/>
              </a:ext>
            </a:extLst>
          </p:cNvPr>
          <p:cNvSpPr/>
          <p:nvPr/>
        </p:nvSpPr>
        <p:spPr>
          <a:xfrm>
            <a:off x="2874554" y="5483177"/>
            <a:ext cx="10764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0" h="195">
                <a:moveTo>
                  <a:pt x="36" y="36"/>
                </a:moveTo>
                <a:cubicBezTo>
                  <a:pt x="61" y="38"/>
                  <a:pt x="87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6" y="189"/>
                  <a:pt x="247" y="195"/>
                  <a:pt x="282" y="195"/>
                </a:cubicBezTo>
                <a:cubicBezTo>
                  <a:pt x="288" y="195"/>
                  <a:pt x="293" y="192"/>
                  <a:pt x="297" y="187"/>
                </a:cubicBezTo>
                <a:cubicBezTo>
                  <a:pt x="300" y="182"/>
                  <a:pt x="301" y="176"/>
                  <a:pt x="298" y="170"/>
                </a:cubicBezTo>
                <a:cubicBezTo>
                  <a:pt x="287" y="144"/>
                  <a:pt x="193" y="59"/>
                  <a:pt x="125" y="25"/>
                </a:cubicBezTo>
                <a:cubicBezTo>
                  <a:pt x="93" y="9"/>
                  <a:pt x="56" y="0"/>
                  <a:pt x="1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7" name="Freeform 1416">
            <a:extLst>
              <a:ext uri="{FF2B5EF4-FFF2-40B4-BE49-F238E27FC236}">
                <a16:creationId xmlns:a16="http://schemas.microsoft.com/office/drawing/2014/main" id="{FC33F504-67D2-0E4B-8AF4-98E6082A413F}"/>
              </a:ext>
            </a:extLst>
          </p:cNvPr>
          <p:cNvSpPr/>
          <p:nvPr/>
        </p:nvSpPr>
        <p:spPr>
          <a:xfrm>
            <a:off x="2874553" y="5555897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7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7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8" name="Freeform 1417">
            <a:extLst>
              <a:ext uri="{FF2B5EF4-FFF2-40B4-BE49-F238E27FC236}">
                <a16:creationId xmlns:a16="http://schemas.microsoft.com/office/drawing/2014/main" id="{DBB8C05F-D540-7646-8BEE-948AF940BD77}"/>
              </a:ext>
            </a:extLst>
          </p:cNvPr>
          <p:cNvSpPr/>
          <p:nvPr/>
        </p:nvSpPr>
        <p:spPr>
          <a:xfrm>
            <a:off x="2950513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9" name="Freeform 1418">
            <a:extLst>
              <a:ext uri="{FF2B5EF4-FFF2-40B4-BE49-F238E27FC236}">
                <a16:creationId xmlns:a16="http://schemas.microsoft.com/office/drawing/2014/main" id="{E328B690-365A-3A4B-B26F-FF4612192C1A}"/>
              </a:ext>
            </a:extLst>
          </p:cNvPr>
          <p:cNvSpPr/>
          <p:nvPr/>
        </p:nvSpPr>
        <p:spPr>
          <a:xfrm>
            <a:off x="2635513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9" y="39"/>
                  <a:pt x="167" y="68"/>
                  <a:pt x="167" y="103"/>
                </a:cubicBezTo>
                <a:cubicBezTo>
                  <a:pt x="167" y="138"/>
                  <a:pt x="139" y="167"/>
                  <a:pt x="103" y="167"/>
                </a:cubicBezTo>
                <a:close/>
                <a:moveTo>
                  <a:pt x="103" y="0"/>
                </a:moveTo>
                <a:cubicBezTo>
                  <a:pt x="47" y="0"/>
                  <a:pt x="0" y="46"/>
                  <a:pt x="0" y="103"/>
                </a:cubicBezTo>
                <a:cubicBezTo>
                  <a:pt x="0" y="160"/>
                  <a:pt x="47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0" name="Freeform 1419">
            <a:extLst>
              <a:ext uri="{FF2B5EF4-FFF2-40B4-BE49-F238E27FC236}">
                <a16:creationId xmlns:a16="http://schemas.microsoft.com/office/drawing/2014/main" id="{22A241A0-C3AB-F146-92B8-B2AE0DD8912D}"/>
              </a:ext>
            </a:extLst>
          </p:cNvPr>
          <p:cNvSpPr/>
          <p:nvPr/>
        </p:nvSpPr>
        <p:spPr>
          <a:xfrm>
            <a:off x="2716873" y="5591897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6" y="17"/>
                  <a:pt x="607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0" y="27"/>
                  <a:pt x="7" y="35"/>
                  <a:pt x="17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1" name="Freeform 1420">
            <a:extLst>
              <a:ext uri="{FF2B5EF4-FFF2-40B4-BE49-F238E27FC236}">
                <a16:creationId xmlns:a16="http://schemas.microsoft.com/office/drawing/2014/main" id="{4D66F8F4-997B-A84E-9DB5-31F728E6D72D}"/>
              </a:ext>
            </a:extLst>
          </p:cNvPr>
          <p:cNvSpPr/>
          <p:nvPr/>
        </p:nvSpPr>
        <p:spPr>
          <a:xfrm>
            <a:off x="2561353" y="5461217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1" y="71"/>
                </a:lnTo>
                <a:lnTo>
                  <a:pt x="61" y="70"/>
                </a:lnTo>
                <a:cubicBezTo>
                  <a:pt x="61" y="51"/>
                  <a:pt x="77" y="36"/>
                  <a:pt x="95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5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69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69" y="454"/>
                </a:lnTo>
                <a:cubicBezTo>
                  <a:pt x="51" y="454"/>
                  <a:pt x="36" y="439"/>
                  <a:pt x="36" y="421"/>
                </a:cubicBezTo>
                <a:lnTo>
                  <a:pt x="38" y="387"/>
                </a:lnTo>
                <a:lnTo>
                  <a:pt x="174" y="391"/>
                </a:lnTo>
                <a:lnTo>
                  <a:pt x="175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2" name="Freeform 1421">
            <a:extLst>
              <a:ext uri="{FF2B5EF4-FFF2-40B4-BE49-F238E27FC236}">
                <a16:creationId xmlns:a16="http://schemas.microsoft.com/office/drawing/2014/main" id="{B27ABDA6-38C8-724B-90C0-CA693F2E93A4}"/>
              </a:ext>
            </a:extLst>
          </p:cNvPr>
          <p:cNvSpPr/>
          <p:nvPr/>
        </p:nvSpPr>
        <p:spPr>
          <a:xfrm>
            <a:off x="2611033" y="5371937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2" y="532"/>
                  <a:pt x="532" y="413"/>
                  <a:pt x="532" y="266"/>
                </a:cubicBezTo>
                <a:cubicBezTo>
                  <a:pt x="532" y="120"/>
                  <a:pt x="412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3" name="Freeform 1422">
            <a:extLst>
              <a:ext uri="{FF2B5EF4-FFF2-40B4-BE49-F238E27FC236}">
                <a16:creationId xmlns:a16="http://schemas.microsoft.com/office/drawing/2014/main" id="{6C0A3CDA-10D5-F448-9047-8CCF18CFE1EE}"/>
              </a:ext>
            </a:extLst>
          </p:cNvPr>
          <p:cNvSpPr/>
          <p:nvPr/>
        </p:nvSpPr>
        <p:spPr>
          <a:xfrm>
            <a:off x="2657473" y="5398577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4" y="196"/>
                </a:lnTo>
                <a:close/>
                <a:moveTo>
                  <a:pt x="36" y="352"/>
                </a:moveTo>
                <a:lnTo>
                  <a:pt x="238" y="352"/>
                </a:lnTo>
                <a:cubicBezTo>
                  <a:pt x="257" y="352"/>
                  <a:pt x="273" y="336"/>
                  <a:pt x="273" y="317"/>
                </a:cubicBezTo>
                <a:lnTo>
                  <a:pt x="273" y="192"/>
                </a:lnTo>
                <a:cubicBezTo>
                  <a:pt x="273" y="172"/>
                  <a:pt x="257" y="156"/>
                  <a:pt x="238" y="156"/>
                </a:cubicBezTo>
                <a:lnTo>
                  <a:pt x="61" y="156"/>
                </a:lnTo>
                <a:lnTo>
                  <a:pt x="61" y="115"/>
                </a:lnTo>
                <a:cubicBezTo>
                  <a:pt x="61" y="73"/>
                  <a:pt x="95" y="39"/>
                  <a:pt x="136" y="39"/>
                </a:cubicBezTo>
                <a:cubicBezTo>
                  <a:pt x="178" y="39"/>
                  <a:pt x="212" y="73"/>
                  <a:pt x="212" y="115"/>
                </a:cubicBezTo>
                <a:cubicBezTo>
                  <a:pt x="212" y="125"/>
                  <a:pt x="220" y="134"/>
                  <a:pt x="231" y="134"/>
                </a:cubicBezTo>
                <a:cubicBezTo>
                  <a:pt x="242" y="134"/>
                  <a:pt x="251" y="125"/>
                  <a:pt x="251" y="115"/>
                </a:cubicBezTo>
                <a:cubicBezTo>
                  <a:pt x="251" y="51"/>
                  <a:pt x="200" y="0"/>
                  <a:pt x="136" y="0"/>
                </a:cubicBezTo>
                <a:cubicBezTo>
                  <a:pt x="73" y="0"/>
                  <a:pt x="22" y="51"/>
                  <a:pt x="22" y="115"/>
                </a:cubicBezTo>
                <a:lnTo>
                  <a:pt x="22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7"/>
                </a:lnTo>
                <a:cubicBezTo>
                  <a:pt x="0" y="336"/>
                  <a:pt x="16" y="352"/>
                  <a:pt x="36" y="3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4" name="Freeform 1423">
            <a:extLst>
              <a:ext uri="{FF2B5EF4-FFF2-40B4-BE49-F238E27FC236}">
                <a16:creationId xmlns:a16="http://schemas.microsoft.com/office/drawing/2014/main" id="{95F9ABAD-F90B-FE42-9E97-9B5040582B89}"/>
              </a:ext>
            </a:extLst>
          </p:cNvPr>
          <p:cNvSpPr/>
          <p:nvPr/>
        </p:nvSpPr>
        <p:spPr>
          <a:xfrm>
            <a:off x="2005514" y="5625378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5" name="Freeform 1424">
            <a:extLst>
              <a:ext uri="{FF2B5EF4-FFF2-40B4-BE49-F238E27FC236}">
                <a16:creationId xmlns:a16="http://schemas.microsoft.com/office/drawing/2014/main" id="{798143A6-52FD-8144-A9A5-4B8F49B28AC2}"/>
              </a:ext>
            </a:extLst>
          </p:cNvPr>
          <p:cNvSpPr/>
          <p:nvPr/>
        </p:nvSpPr>
        <p:spPr>
          <a:xfrm>
            <a:off x="2094793" y="5461217"/>
            <a:ext cx="27324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0" h="497">
                <a:moveTo>
                  <a:pt x="760" y="408"/>
                </a:moveTo>
                <a:cubicBezTo>
                  <a:pt x="749" y="312"/>
                  <a:pt x="726" y="260"/>
                  <a:pt x="689" y="244"/>
                </a:cubicBezTo>
                <a:cubicBezTo>
                  <a:pt x="662" y="233"/>
                  <a:pt x="642" y="229"/>
                  <a:pt x="624" y="225"/>
                </a:cubicBezTo>
                <a:cubicBezTo>
                  <a:pt x="594" y="219"/>
                  <a:pt x="573" y="215"/>
                  <a:pt x="540" y="178"/>
                </a:cubicBezTo>
                <a:cubicBezTo>
                  <a:pt x="480" y="112"/>
                  <a:pt x="432" y="72"/>
                  <a:pt x="378" y="45"/>
                </a:cubicBezTo>
                <a:cubicBezTo>
                  <a:pt x="317" y="14"/>
                  <a:pt x="248" y="0"/>
                  <a:pt x="160" y="0"/>
                </a:cubicBezTo>
                <a:cubicBezTo>
                  <a:pt x="139" y="0"/>
                  <a:pt x="73" y="0"/>
                  <a:pt x="38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lnTo>
                  <a:pt x="38" y="36"/>
                </a:lnTo>
                <a:cubicBezTo>
                  <a:pt x="73" y="36"/>
                  <a:pt x="139" y="36"/>
                  <a:pt x="160" y="36"/>
                </a:cubicBezTo>
                <a:cubicBezTo>
                  <a:pt x="242" y="36"/>
                  <a:pt x="306" y="49"/>
                  <a:pt x="362" y="77"/>
                </a:cubicBezTo>
                <a:cubicBezTo>
                  <a:pt x="412" y="102"/>
                  <a:pt x="457" y="139"/>
                  <a:pt x="514" y="202"/>
                </a:cubicBezTo>
                <a:cubicBezTo>
                  <a:pt x="555" y="247"/>
                  <a:pt x="583" y="253"/>
                  <a:pt x="617" y="260"/>
                </a:cubicBezTo>
                <a:cubicBezTo>
                  <a:pt x="634" y="264"/>
                  <a:pt x="652" y="267"/>
                  <a:pt x="675" y="277"/>
                </a:cubicBezTo>
                <a:cubicBezTo>
                  <a:pt x="702" y="288"/>
                  <a:pt x="715" y="345"/>
                  <a:pt x="722" y="390"/>
                </a:cubicBezTo>
                <a:lnTo>
                  <a:pt x="625" y="387"/>
                </a:lnTo>
                <a:cubicBezTo>
                  <a:pt x="615" y="387"/>
                  <a:pt x="607" y="394"/>
                  <a:pt x="607" y="404"/>
                </a:cubicBezTo>
                <a:cubicBezTo>
                  <a:pt x="606" y="414"/>
                  <a:pt x="614" y="422"/>
                  <a:pt x="624" y="422"/>
                </a:cubicBezTo>
                <a:lnTo>
                  <a:pt x="724" y="425"/>
                </a:lnTo>
                <a:cubicBezTo>
                  <a:pt x="723" y="433"/>
                  <a:pt x="719" y="440"/>
                  <a:pt x="714" y="446"/>
                </a:cubicBezTo>
                <a:cubicBezTo>
                  <a:pt x="706" y="456"/>
                  <a:pt x="695" y="461"/>
                  <a:pt x="683" y="462"/>
                </a:cubicBezTo>
                <a:cubicBezTo>
                  <a:pt x="682" y="462"/>
                  <a:pt x="681" y="462"/>
                  <a:pt x="681" y="462"/>
                </a:cubicBezTo>
                <a:lnTo>
                  <a:pt x="639" y="461"/>
                </a:lnTo>
                <a:cubicBezTo>
                  <a:pt x="629" y="461"/>
                  <a:pt x="621" y="469"/>
                  <a:pt x="621" y="479"/>
                </a:cubicBezTo>
                <a:cubicBezTo>
                  <a:pt x="621" y="489"/>
                  <a:pt x="629" y="497"/>
                  <a:pt x="639" y="497"/>
                </a:cubicBezTo>
                <a:lnTo>
                  <a:pt x="680" y="497"/>
                </a:lnTo>
                <a:cubicBezTo>
                  <a:pt x="682" y="497"/>
                  <a:pt x="683" y="497"/>
                  <a:pt x="684" y="497"/>
                </a:cubicBezTo>
                <a:cubicBezTo>
                  <a:pt x="706" y="496"/>
                  <a:pt x="726" y="486"/>
                  <a:pt x="741" y="470"/>
                </a:cubicBezTo>
                <a:cubicBezTo>
                  <a:pt x="755" y="453"/>
                  <a:pt x="762" y="430"/>
                  <a:pt x="760" y="40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6" name="Freeform 1425">
            <a:extLst>
              <a:ext uri="{FF2B5EF4-FFF2-40B4-BE49-F238E27FC236}">
                <a16:creationId xmlns:a16="http://schemas.microsoft.com/office/drawing/2014/main" id="{C0AEA70A-633E-EA40-B856-A25DCA03C58E}"/>
              </a:ext>
            </a:extLst>
          </p:cNvPr>
          <p:cNvSpPr/>
          <p:nvPr/>
        </p:nvSpPr>
        <p:spPr>
          <a:xfrm>
            <a:off x="2158874" y="5483177"/>
            <a:ext cx="10764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0" h="195">
                <a:moveTo>
                  <a:pt x="36" y="36"/>
                </a:moveTo>
                <a:cubicBezTo>
                  <a:pt x="62" y="38"/>
                  <a:pt x="87" y="45"/>
                  <a:pt x="109" y="56"/>
                </a:cubicBezTo>
                <a:cubicBezTo>
                  <a:pt x="156" y="80"/>
                  <a:pt x="212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6" y="189"/>
                  <a:pt x="247" y="195"/>
                  <a:pt x="282" y="195"/>
                </a:cubicBezTo>
                <a:cubicBezTo>
                  <a:pt x="288" y="195"/>
                  <a:pt x="293" y="192"/>
                  <a:pt x="297" y="187"/>
                </a:cubicBezTo>
                <a:cubicBezTo>
                  <a:pt x="300" y="182"/>
                  <a:pt x="301" y="176"/>
                  <a:pt x="298" y="170"/>
                </a:cubicBezTo>
                <a:cubicBezTo>
                  <a:pt x="287" y="144"/>
                  <a:pt x="194" y="59"/>
                  <a:pt x="125" y="25"/>
                </a:cubicBezTo>
                <a:cubicBezTo>
                  <a:pt x="93" y="9"/>
                  <a:pt x="56" y="0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7" name="Freeform 1426">
            <a:extLst>
              <a:ext uri="{FF2B5EF4-FFF2-40B4-BE49-F238E27FC236}">
                <a16:creationId xmlns:a16="http://schemas.microsoft.com/office/drawing/2014/main" id="{FB741C28-DB4F-C346-A0DA-70079F1D93A8}"/>
              </a:ext>
            </a:extLst>
          </p:cNvPr>
          <p:cNvSpPr/>
          <p:nvPr/>
        </p:nvSpPr>
        <p:spPr>
          <a:xfrm>
            <a:off x="2158873" y="5555897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7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7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8" name="Freeform 1427">
            <a:extLst>
              <a:ext uri="{FF2B5EF4-FFF2-40B4-BE49-F238E27FC236}">
                <a16:creationId xmlns:a16="http://schemas.microsoft.com/office/drawing/2014/main" id="{B3F3CCE1-1E06-D448-A0A8-AB48F847F46B}"/>
              </a:ext>
            </a:extLst>
          </p:cNvPr>
          <p:cNvSpPr/>
          <p:nvPr/>
        </p:nvSpPr>
        <p:spPr>
          <a:xfrm>
            <a:off x="2234833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9" name="Freeform 1428">
            <a:extLst>
              <a:ext uri="{FF2B5EF4-FFF2-40B4-BE49-F238E27FC236}">
                <a16:creationId xmlns:a16="http://schemas.microsoft.com/office/drawing/2014/main" id="{710E27C7-0995-9747-B26B-AC5AAF4EAFCA}"/>
              </a:ext>
            </a:extLst>
          </p:cNvPr>
          <p:cNvSpPr/>
          <p:nvPr/>
        </p:nvSpPr>
        <p:spPr>
          <a:xfrm>
            <a:off x="1920192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7" y="167"/>
                  <a:pt x="39" y="138"/>
                  <a:pt x="39" y="103"/>
                </a:cubicBezTo>
                <a:cubicBezTo>
                  <a:pt x="39" y="68"/>
                  <a:pt x="67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59" y="206"/>
                  <a:pt x="206" y="160"/>
                  <a:pt x="206" y="103"/>
                </a:cubicBezTo>
                <a:cubicBezTo>
                  <a:pt x="206" y="46"/>
                  <a:pt x="159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0" name="Freeform 1429">
            <a:extLst>
              <a:ext uri="{FF2B5EF4-FFF2-40B4-BE49-F238E27FC236}">
                <a16:creationId xmlns:a16="http://schemas.microsoft.com/office/drawing/2014/main" id="{9A0A2E3E-D380-F240-BDEE-1D5AF5EDA740}"/>
              </a:ext>
            </a:extLst>
          </p:cNvPr>
          <p:cNvSpPr/>
          <p:nvPr/>
        </p:nvSpPr>
        <p:spPr>
          <a:xfrm>
            <a:off x="2001193" y="5591897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6" y="17"/>
                  <a:pt x="607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0" y="27"/>
                  <a:pt x="7" y="35"/>
                  <a:pt x="17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1" name="Freeform 1430">
            <a:extLst>
              <a:ext uri="{FF2B5EF4-FFF2-40B4-BE49-F238E27FC236}">
                <a16:creationId xmlns:a16="http://schemas.microsoft.com/office/drawing/2014/main" id="{BB8D1984-6961-3E40-ADBF-E924E40D50C6}"/>
              </a:ext>
            </a:extLst>
          </p:cNvPr>
          <p:cNvSpPr/>
          <p:nvPr/>
        </p:nvSpPr>
        <p:spPr>
          <a:xfrm>
            <a:off x="1845673" y="5461217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2" y="71"/>
                </a:lnTo>
                <a:lnTo>
                  <a:pt x="62" y="70"/>
                </a:lnTo>
                <a:cubicBezTo>
                  <a:pt x="62" y="51"/>
                  <a:pt x="77" y="36"/>
                  <a:pt x="96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6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70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70" y="454"/>
                </a:lnTo>
                <a:cubicBezTo>
                  <a:pt x="51" y="454"/>
                  <a:pt x="36" y="439"/>
                  <a:pt x="36" y="421"/>
                </a:cubicBezTo>
                <a:lnTo>
                  <a:pt x="38" y="387"/>
                </a:lnTo>
                <a:lnTo>
                  <a:pt x="39" y="387"/>
                </a:lnTo>
                <a:lnTo>
                  <a:pt x="174" y="391"/>
                </a:lnTo>
                <a:lnTo>
                  <a:pt x="175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2" name="Freeform 1431">
            <a:extLst>
              <a:ext uri="{FF2B5EF4-FFF2-40B4-BE49-F238E27FC236}">
                <a16:creationId xmlns:a16="http://schemas.microsoft.com/office/drawing/2014/main" id="{0AAB40EB-22BB-6D40-B067-8585120E2B4D}"/>
              </a:ext>
            </a:extLst>
          </p:cNvPr>
          <p:cNvSpPr/>
          <p:nvPr/>
        </p:nvSpPr>
        <p:spPr>
          <a:xfrm>
            <a:off x="1895353" y="5371937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2" y="532"/>
                  <a:pt x="532" y="413"/>
                  <a:pt x="532" y="266"/>
                </a:cubicBezTo>
                <a:cubicBezTo>
                  <a:pt x="532" y="120"/>
                  <a:pt x="412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3" name="Freeform 1432">
            <a:extLst>
              <a:ext uri="{FF2B5EF4-FFF2-40B4-BE49-F238E27FC236}">
                <a16:creationId xmlns:a16="http://schemas.microsoft.com/office/drawing/2014/main" id="{C2D4393B-C48C-754B-A1D7-6DD657957AFD}"/>
              </a:ext>
            </a:extLst>
          </p:cNvPr>
          <p:cNvSpPr/>
          <p:nvPr/>
        </p:nvSpPr>
        <p:spPr>
          <a:xfrm>
            <a:off x="1941793" y="5398577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137" y="39"/>
                </a:moveTo>
                <a:cubicBezTo>
                  <a:pt x="178" y="39"/>
                  <a:pt x="212" y="73"/>
                  <a:pt x="212" y="115"/>
                </a:cubicBezTo>
                <a:lnTo>
                  <a:pt x="212" y="156"/>
                </a:lnTo>
                <a:lnTo>
                  <a:pt x="61" y="156"/>
                </a:lnTo>
                <a:lnTo>
                  <a:pt x="61" y="115"/>
                </a:lnTo>
                <a:cubicBezTo>
                  <a:pt x="61" y="73"/>
                  <a:pt x="95" y="39"/>
                  <a:pt x="137" y="39"/>
                </a:cubicBezTo>
                <a:close/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2" y="196"/>
                </a:lnTo>
                <a:lnTo>
                  <a:pt x="234" y="196"/>
                </a:lnTo>
                <a:close/>
                <a:moveTo>
                  <a:pt x="36" y="352"/>
                </a:moveTo>
                <a:lnTo>
                  <a:pt x="238" y="352"/>
                </a:lnTo>
                <a:cubicBezTo>
                  <a:pt x="257" y="352"/>
                  <a:pt x="273" y="336"/>
                  <a:pt x="273" y="317"/>
                </a:cubicBezTo>
                <a:lnTo>
                  <a:pt x="273" y="192"/>
                </a:lnTo>
                <a:cubicBezTo>
                  <a:pt x="273" y="177"/>
                  <a:pt x="264" y="164"/>
                  <a:pt x="251" y="159"/>
                </a:cubicBezTo>
                <a:lnTo>
                  <a:pt x="251" y="115"/>
                </a:lnTo>
                <a:cubicBezTo>
                  <a:pt x="251" y="51"/>
                  <a:pt x="200" y="0"/>
                  <a:pt x="137" y="0"/>
                </a:cubicBezTo>
                <a:cubicBezTo>
                  <a:pt x="73" y="0"/>
                  <a:pt x="22" y="51"/>
                  <a:pt x="22" y="115"/>
                </a:cubicBezTo>
                <a:lnTo>
                  <a:pt x="22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7"/>
                </a:lnTo>
                <a:cubicBezTo>
                  <a:pt x="0" y="336"/>
                  <a:pt x="16" y="352"/>
                  <a:pt x="36" y="3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4" name="Freeform 1433">
            <a:extLst>
              <a:ext uri="{FF2B5EF4-FFF2-40B4-BE49-F238E27FC236}">
                <a16:creationId xmlns:a16="http://schemas.microsoft.com/office/drawing/2014/main" id="{1F7DB23C-4376-BD4D-A6FC-7C3E4983ED9D}"/>
              </a:ext>
            </a:extLst>
          </p:cNvPr>
          <p:cNvSpPr/>
          <p:nvPr/>
        </p:nvSpPr>
        <p:spPr>
          <a:xfrm>
            <a:off x="1290552" y="5625378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5" name="Freeform 1434">
            <a:extLst>
              <a:ext uri="{FF2B5EF4-FFF2-40B4-BE49-F238E27FC236}">
                <a16:creationId xmlns:a16="http://schemas.microsoft.com/office/drawing/2014/main" id="{FD0034D3-0361-9440-97C0-A4F81A76B547}"/>
              </a:ext>
            </a:extLst>
          </p:cNvPr>
          <p:cNvSpPr/>
          <p:nvPr/>
        </p:nvSpPr>
        <p:spPr>
          <a:xfrm>
            <a:off x="1379833" y="5461217"/>
            <a:ext cx="27324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0" h="497">
                <a:moveTo>
                  <a:pt x="760" y="408"/>
                </a:moveTo>
                <a:cubicBezTo>
                  <a:pt x="749" y="312"/>
                  <a:pt x="726" y="260"/>
                  <a:pt x="689" y="244"/>
                </a:cubicBezTo>
                <a:cubicBezTo>
                  <a:pt x="662" y="233"/>
                  <a:pt x="642" y="229"/>
                  <a:pt x="624" y="225"/>
                </a:cubicBezTo>
                <a:cubicBezTo>
                  <a:pt x="593" y="219"/>
                  <a:pt x="573" y="215"/>
                  <a:pt x="540" y="178"/>
                </a:cubicBezTo>
                <a:cubicBezTo>
                  <a:pt x="480" y="112"/>
                  <a:pt x="432" y="72"/>
                  <a:pt x="378" y="45"/>
                </a:cubicBezTo>
                <a:cubicBezTo>
                  <a:pt x="317" y="14"/>
                  <a:pt x="248" y="0"/>
                  <a:pt x="160" y="0"/>
                </a:cubicBezTo>
                <a:cubicBezTo>
                  <a:pt x="139" y="0"/>
                  <a:pt x="73" y="0"/>
                  <a:pt x="38" y="0"/>
                </a:cubicBez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cubicBezTo>
                  <a:pt x="0" y="28"/>
                  <a:pt x="7" y="36"/>
                  <a:pt x="17" y="36"/>
                </a:cubicBezTo>
                <a:lnTo>
                  <a:pt x="38" y="36"/>
                </a:lnTo>
                <a:cubicBezTo>
                  <a:pt x="73" y="36"/>
                  <a:pt x="139" y="36"/>
                  <a:pt x="160" y="36"/>
                </a:cubicBezTo>
                <a:cubicBezTo>
                  <a:pt x="242" y="36"/>
                  <a:pt x="306" y="49"/>
                  <a:pt x="362" y="77"/>
                </a:cubicBezTo>
                <a:cubicBezTo>
                  <a:pt x="411" y="102"/>
                  <a:pt x="457" y="139"/>
                  <a:pt x="514" y="202"/>
                </a:cubicBezTo>
                <a:cubicBezTo>
                  <a:pt x="555" y="247"/>
                  <a:pt x="583" y="253"/>
                  <a:pt x="617" y="260"/>
                </a:cubicBezTo>
                <a:cubicBezTo>
                  <a:pt x="634" y="264"/>
                  <a:pt x="652" y="267"/>
                  <a:pt x="675" y="277"/>
                </a:cubicBezTo>
                <a:cubicBezTo>
                  <a:pt x="702" y="288"/>
                  <a:pt x="715" y="345"/>
                  <a:pt x="722" y="390"/>
                </a:cubicBezTo>
                <a:lnTo>
                  <a:pt x="625" y="387"/>
                </a:lnTo>
                <a:cubicBezTo>
                  <a:pt x="615" y="387"/>
                  <a:pt x="607" y="394"/>
                  <a:pt x="606" y="404"/>
                </a:cubicBezTo>
                <a:cubicBezTo>
                  <a:pt x="606" y="414"/>
                  <a:pt x="614" y="422"/>
                  <a:pt x="624" y="422"/>
                </a:cubicBezTo>
                <a:lnTo>
                  <a:pt x="724" y="425"/>
                </a:lnTo>
                <a:cubicBezTo>
                  <a:pt x="722" y="433"/>
                  <a:pt x="719" y="440"/>
                  <a:pt x="714" y="446"/>
                </a:cubicBezTo>
                <a:cubicBezTo>
                  <a:pt x="706" y="456"/>
                  <a:pt x="695" y="461"/>
                  <a:pt x="683" y="462"/>
                </a:cubicBezTo>
                <a:cubicBezTo>
                  <a:pt x="682" y="462"/>
                  <a:pt x="681" y="462"/>
                  <a:pt x="680" y="462"/>
                </a:cubicBezTo>
                <a:lnTo>
                  <a:pt x="639" y="461"/>
                </a:lnTo>
                <a:cubicBezTo>
                  <a:pt x="629" y="461"/>
                  <a:pt x="621" y="469"/>
                  <a:pt x="621" y="479"/>
                </a:cubicBezTo>
                <a:cubicBezTo>
                  <a:pt x="621" y="489"/>
                  <a:pt x="629" y="497"/>
                  <a:pt x="639" y="497"/>
                </a:cubicBezTo>
                <a:lnTo>
                  <a:pt x="680" y="497"/>
                </a:lnTo>
                <a:cubicBezTo>
                  <a:pt x="682" y="497"/>
                  <a:pt x="683" y="497"/>
                  <a:pt x="684" y="497"/>
                </a:cubicBezTo>
                <a:cubicBezTo>
                  <a:pt x="706" y="496"/>
                  <a:pt x="726" y="486"/>
                  <a:pt x="741" y="470"/>
                </a:cubicBezTo>
                <a:cubicBezTo>
                  <a:pt x="755" y="453"/>
                  <a:pt x="762" y="430"/>
                  <a:pt x="760" y="40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6" name="Freeform 1435">
            <a:extLst>
              <a:ext uri="{FF2B5EF4-FFF2-40B4-BE49-F238E27FC236}">
                <a16:creationId xmlns:a16="http://schemas.microsoft.com/office/drawing/2014/main" id="{A9020D95-B448-C045-890B-E79C3ED5AD0A}"/>
              </a:ext>
            </a:extLst>
          </p:cNvPr>
          <p:cNvSpPr/>
          <p:nvPr/>
        </p:nvSpPr>
        <p:spPr>
          <a:xfrm>
            <a:off x="1443913" y="5483177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6" y="36"/>
                </a:moveTo>
                <a:cubicBezTo>
                  <a:pt x="62" y="38"/>
                  <a:pt x="87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6" y="189"/>
                  <a:pt x="247" y="195"/>
                  <a:pt x="282" y="195"/>
                </a:cubicBezTo>
                <a:cubicBezTo>
                  <a:pt x="288" y="195"/>
                  <a:pt x="293" y="192"/>
                  <a:pt x="297" y="187"/>
                </a:cubicBezTo>
                <a:cubicBezTo>
                  <a:pt x="300" y="182"/>
                  <a:pt x="300" y="176"/>
                  <a:pt x="298" y="170"/>
                </a:cubicBezTo>
                <a:cubicBezTo>
                  <a:pt x="287" y="144"/>
                  <a:pt x="193" y="59"/>
                  <a:pt x="125" y="25"/>
                </a:cubicBezTo>
                <a:cubicBezTo>
                  <a:pt x="93" y="9"/>
                  <a:pt x="56" y="0"/>
                  <a:pt x="1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7" name="Freeform 1436">
            <a:extLst>
              <a:ext uri="{FF2B5EF4-FFF2-40B4-BE49-F238E27FC236}">
                <a16:creationId xmlns:a16="http://schemas.microsoft.com/office/drawing/2014/main" id="{5C1D311F-85A8-B644-B3E6-EB02F220A771}"/>
              </a:ext>
            </a:extLst>
          </p:cNvPr>
          <p:cNvSpPr/>
          <p:nvPr/>
        </p:nvSpPr>
        <p:spPr>
          <a:xfrm>
            <a:off x="1443913" y="5555897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7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7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8" name="Freeform 1437">
            <a:extLst>
              <a:ext uri="{FF2B5EF4-FFF2-40B4-BE49-F238E27FC236}">
                <a16:creationId xmlns:a16="http://schemas.microsoft.com/office/drawing/2014/main" id="{C7B252EB-C3A4-364E-9BA8-F60C5E1107D5}"/>
              </a:ext>
            </a:extLst>
          </p:cNvPr>
          <p:cNvSpPr/>
          <p:nvPr/>
        </p:nvSpPr>
        <p:spPr>
          <a:xfrm>
            <a:off x="1519873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9" name="Freeform 1438">
            <a:extLst>
              <a:ext uri="{FF2B5EF4-FFF2-40B4-BE49-F238E27FC236}">
                <a16:creationId xmlns:a16="http://schemas.microsoft.com/office/drawing/2014/main" id="{97EA1326-E889-AE43-AEAB-A9DACDEB9E54}"/>
              </a:ext>
            </a:extLst>
          </p:cNvPr>
          <p:cNvSpPr/>
          <p:nvPr/>
        </p:nvSpPr>
        <p:spPr>
          <a:xfrm>
            <a:off x="1204873" y="5594056"/>
            <a:ext cx="7416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7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9" y="39"/>
                  <a:pt x="167" y="68"/>
                  <a:pt x="167" y="103"/>
                </a:cubicBezTo>
                <a:cubicBezTo>
                  <a:pt x="167" y="138"/>
                  <a:pt x="139" y="167"/>
                  <a:pt x="103" y="167"/>
                </a:cubicBezTo>
                <a:close/>
                <a:moveTo>
                  <a:pt x="103" y="0"/>
                </a:moveTo>
                <a:cubicBezTo>
                  <a:pt x="47" y="0"/>
                  <a:pt x="0" y="46"/>
                  <a:pt x="0" y="103"/>
                </a:cubicBezTo>
                <a:cubicBezTo>
                  <a:pt x="0" y="160"/>
                  <a:pt x="47" y="206"/>
                  <a:pt x="103" y="206"/>
                </a:cubicBezTo>
                <a:cubicBezTo>
                  <a:pt x="160" y="206"/>
                  <a:pt x="207" y="160"/>
                  <a:pt x="207" y="103"/>
                </a:cubicBezTo>
                <a:cubicBezTo>
                  <a:pt x="207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0" name="Freeform 1439">
            <a:extLst>
              <a:ext uri="{FF2B5EF4-FFF2-40B4-BE49-F238E27FC236}">
                <a16:creationId xmlns:a16="http://schemas.microsoft.com/office/drawing/2014/main" id="{4EC4E7EA-36B8-5E42-9637-A2D8D48DB2B1}"/>
              </a:ext>
            </a:extLst>
          </p:cNvPr>
          <p:cNvSpPr/>
          <p:nvPr/>
        </p:nvSpPr>
        <p:spPr>
          <a:xfrm>
            <a:off x="1286233" y="5591897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6" y="17"/>
                  <a:pt x="607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0" y="27"/>
                  <a:pt x="7" y="35"/>
                  <a:pt x="17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1" name="Freeform 1440">
            <a:extLst>
              <a:ext uri="{FF2B5EF4-FFF2-40B4-BE49-F238E27FC236}">
                <a16:creationId xmlns:a16="http://schemas.microsoft.com/office/drawing/2014/main" id="{C06AF375-543C-4E4A-AAFB-603E19B5E8A1}"/>
              </a:ext>
            </a:extLst>
          </p:cNvPr>
          <p:cNvSpPr/>
          <p:nvPr/>
        </p:nvSpPr>
        <p:spPr>
          <a:xfrm>
            <a:off x="1130713" y="5461217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1" y="71"/>
                </a:lnTo>
                <a:lnTo>
                  <a:pt x="62" y="70"/>
                </a:lnTo>
                <a:cubicBezTo>
                  <a:pt x="62" y="51"/>
                  <a:pt x="77" y="36"/>
                  <a:pt x="95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5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69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69" y="454"/>
                </a:lnTo>
                <a:cubicBezTo>
                  <a:pt x="51" y="454"/>
                  <a:pt x="36" y="439"/>
                  <a:pt x="35" y="421"/>
                </a:cubicBezTo>
                <a:lnTo>
                  <a:pt x="38" y="387"/>
                </a:lnTo>
                <a:lnTo>
                  <a:pt x="174" y="391"/>
                </a:lnTo>
                <a:lnTo>
                  <a:pt x="175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2" name="Freeform 1441">
            <a:extLst>
              <a:ext uri="{FF2B5EF4-FFF2-40B4-BE49-F238E27FC236}">
                <a16:creationId xmlns:a16="http://schemas.microsoft.com/office/drawing/2014/main" id="{7C61A494-FCC8-5745-A011-D6BE5564D58E}"/>
              </a:ext>
            </a:extLst>
          </p:cNvPr>
          <p:cNvSpPr/>
          <p:nvPr/>
        </p:nvSpPr>
        <p:spPr>
          <a:xfrm>
            <a:off x="1180393" y="5371937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2" y="532"/>
                  <a:pt x="532" y="413"/>
                  <a:pt x="532" y="266"/>
                </a:cubicBezTo>
                <a:cubicBezTo>
                  <a:pt x="532" y="120"/>
                  <a:pt x="412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3" name="Freeform 1442">
            <a:extLst>
              <a:ext uri="{FF2B5EF4-FFF2-40B4-BE49-F238E27FC236}">
                <a16:creationId xmlns:a16="http://schemas.microsoft.com/office/drawing/2014/main" id="{082BA8C6-68AD-784E-9419-CBA3B93B78D9}"/>
              </a:ext>
            </a:extLst>
          </p:cNvPr>
          <p:cNvSpPr/>
          <p:nvPr/>
        </p:nvSpPr>
        <p:spPr>
          <a:xfrm>
            <a:off x="1227913" y="5413337"/>
            <a:ext cx="9576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304">
                <a:moveTo>
                  <a:pt x="134" y="41"/>
                </a:moveTo>
                <a:cubicBezTo>
                  <a:pt x="150" y="52"/>
                  <a:pt x="181" y="69"/>
                  <a:pt x="227" y="73"/>
                </a:cubicBezTo>
                <a:cubicBezTo>
                  <a:pt x="224" y="107"/>
                  <a:pt x="213" y="179"/>
                  <a:pt x="182" y="223"/>
                </a:cubicBezTo>
                <a:cubicBezTo>
                  <a:pt x="171" y="240"/>
                  <a:pt x="148" y="254"/>
                  <a:pt x="134" y="262"/>
                </a:cubicBezTo>
                <a:cubicBezTo>
                  <a:pt x="119" y="255"/>
                  <a:pt x="96" y="240"/>
                  <a:pt x="85" y="223"/>
                </a:cubicBezTo>
                <a:cubicBezTo>
                  <a:pt x="55" y="179"/>
                  <a:pt x="44" y="107"/>
                  <a:pt x="40" y="74"/>
                </a:cubicBezTo>
                <a:cubicBezTo>
                  <a:pt x="86" y="69"/>
                  <a:pt x="118" y="52"/>
                  <a:pt x="134" y="41"/>
                </a:cubicBezTo>
                <a:close/>
                <a:moveTo>
                  <a:pt x="53" y="245"/>
                </a:moveTo>
                <a:cubicBezTo>
                  <a:pt x="75" y="279"/>
                  <a:pt x="123" y="301"/>
                  <a:pt x="125" y="302"/>
                </a:cubicBezTo>
                <a:cubicBezTo>
                  <a:pt x="128" y="304"/>
                  <a:pt x="131" y="304"/>
                  <a:pt x="134" y="304"/>
                </a:cubicBezTo>
                <a:cubicBezTo>
                  <a:pt x="137" y="304"/>
                  <a:pt x="139" y="304"/>
                  <a:pt x="142" y="302"/>
                </a:cubicBezTo>
                <a:cubicBezTo>
                  <a:pt x="144" y="301"/>
                  <a:pt x="192" y="279"/>
                  <a:pt x="215" y="245"/>
                </a:cubicBezTo>
                <a:cubicBezTo>
                  <a:pt x="251" y="193"/>
                  <a:pt x="263" y="114"/>
                  <a:pt x="267" y="72"/>
                </a:cubicBezTo>
                <a:cubicBezTo>
                  <a:pt x="268" y="63"/>
                  <a:pt x="265" y="54"/>
                  <a:pt x="259" y="46"/>
                </a:cubicBezTo>
                <a:cubicBezTo>
                  <a:pt x="253" y="39"/>
                  <a:pt x="244" y="35"/>
                  <a:pt x="235" y="34"/>
                </a:cubicBezTo>
                <a:cubicBezTo>
                  <a:pt x="193" y="31"/>
                  <a:pt x="167" y="16"/>
                  <a:pt x="154" y="7"/>
                </a:cubicBezTo>
                <a:cubicBezTo>
                  <a:pt x="142" y="-2"/>
                  <a:pt x="126" y="-2"/>
                  <a:pt x="113" y="7"/>
                </a:cubicBezTo>
                <a:cubicBezTo>
                  <a:pt x="101" y="16"/>
                  <a:pt x="74" y="32"/>
                  <a:pt x="32" y="35"/>
                </a:cubicBezTo>
                <a:cubicBezTo>
                  <a:pt x="23" y="35"/>
                  <a:pt x="14" y="40"/>
                  <a:pt x="8" y="47"/>
                </a:cubicBezTo>
                <a:cubicBezTo>
                  <a:pt x="2" y="54"/>
                  <a:pt x="-1" y="63"/>
                  <a:pt x="0" y="73"/>
                </a:cubicBezTo>
                <a:cubicBezTo>
                  <a:pt x="5" y="115"/>
                  <a:pt x="17" y="193"/>
                  <a:pt x="53" y="2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4" name="Freeform 1443">
            <a:extLst>
              <a:ext uri="{FF2B5EF4-FFF2-40B4-BE49-F238E27FC236}">
                <a16:creationId xmlns:a16="http://schemas.microsoft.com/office/drawing/2014/main" id="{D647AA6B-D2E8-E645-AFF1-39FE635077F5}"/>
              </a:ext>
            </a:extLst>
          </p:cNvPr>
          <p:cNvSpPr/>
          <p:nvPr/>
        </p:nvSpPr>
        <p:spPr>
          <a:xfrm>
            <a:off x="6297434" y="5625378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5" name="Freeform 1444">
            <a:extLst>
              <a:ext uri="{FF2B5EF4-FFF2-40B4-BE49-F238E27FC236}">
                <a16:creationId xmlns:a16="http://schemas.microsoft.com/office/drawing/2014/main" id="{3F937658-22AE-CA4B-A0A3-5753BCDE70A7}"/>
              </a:ext>
            </a:extLst>
          </p:cNvPr>
          <p:cNvSpPr/>
          <p:nvPr/>
        </p:nvSpPr>
        <p:spPr>
          <a:xfrm>
            <a:off x="6386713" y="5461217"/>
            <a:ext cx="27324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0" h="497">
                <a:moveTo>
                  <a:pt x="760" y="408"/>
                </a:moveTo>
                <a:cubicBezTo>
                  <a:pt x="749" y="312"/>
                  <a:pt x="726" y="260"/>
                  <a:pt x="689" y="244"/>
                </a:cubicBezTo>
                <a:cubicBezTo>
                  <a:pt x="662" y="233"/>
                  <a:pt x="642" y="229"/>
                  <a:pt x="624" y="225"/>
                </a:cubicBezTo>
                <a:cubicBezTo>
                  <a:pt x="593" y="219"/>
                  <a:pt x="573" y="215"/>
                  <a:pt x="540" y="178"/>
                </a:cubicBezTo>
                <a:cubicBezTo>
                  <a:pt x="480" y="112"/>
                  <a:pt x="432" y="72"/>
                  <a:pt x="378" y="45"/>
                </a:cubicBezTo>
                <a:cubicBezTo>
                  <a:pt x="318" y="15"/>
                  <a:pt x="250" y="0"/>
                  <a:pt x="163" y="0"/>
                </a:cubicBezTo>
                <a:cubicBezTo>
                  <a:pt x="162" y="0"/>
                  <a:pt x="161" y="0"/>
                  <a:pt x="160" y="0"/>
                </a:cubicBezTo>
                <a:cubicBezTo>
                  <a:pt x="139" y="0"/>
                  <a:pt x="73" y="0"/>
                  <a:pt x="38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lnTo>
                  <a:pt x="38" y="36"/>
                </a:lnTo>
                <a:cubicBezTo>
                  <a:pt x="73" y="36"/>
                  <a:pt x="139" y="36"/>
                  <a:pt x="160" y="36"/>
                </a:cubicBezTo>
                <a:cubicBezTo>
                  <a:pt x="242" y="36"/>
                  <a:pt x="306" y="49"/>
                  <a:pt x="362" y="77"/>
                </a:cubicBezTo>
                <a:cubicBezTo>
                  <a:pt x="412" y="102"/>
                  <a:pt x="457" y="139"/>
                  <a:pt x="514" y="202"/>
                </a:cubicBezTo>
                <a:cubicBezTo>
                  <a:pt x="555" y="247"/>
                  <a:pt x="584" y="253"/>
                  <a:pt x="617" y="260"/>
                </a:cubicBezTo>
                <a:cubicBezTo>
                  <a:pt x="634" y="264"/>
                  <a:pt x="652" y="267"/>
                  <a:pt x="675" y="277"/>
                </a:cubicBezTo>
                <a:cubicBezTo>
                  <a:pt x="702" y="288"/>
                  <a:pt x="715" y="345"/>
                  <a:pt x="722" y="390"/>
                </a:cubicBezTo>
                <a:lnTo>
                  <a:pt x="625" y="387"/>
                </a:lnTo>
                <a:cubicBezTo>
                  <a:pt x="615" y="387"/>
                  <a:pt x="607" y="394"/>
                  <a:pt x="607" y="404"/>
                </a:cubicBezTo>
                <a:cubicBezTo>
                  <a:pt x="606" y="414"/>
                  <a:pt x="614" y="422"/>
                  <a:pt x="624" y="422"/>
                </a:cubicBezTo>
                <a:lnTo>
                  <a:pt x="724" y="425"/>
                </a:lnTo>
                <a:cubicBezTo>
                  <a:pt x="723" y="433"/>
                  <a:pt x="719" y="440"/>
                  <a:pt x="714" y="446"/>
                </a:cubicBezTo>
                <a:cubicBezTo>
                  <a:pt x="706" y="456"/>
                  <a:pt x="695" y="461"/>
                  <a:pt x="683" y="462"/>
                </a:cubicBezTo>
                <a:cubicBezTo>
                  <a:pt x="682" y="462"/>
                  <a:pt x="681" y="462"/>
                  <a:pt x="681" y="462"/>
                </a:cubicBezTo>
                <a:lnTo>
                  <a:pt x="639" y="461"/>
                </a:lnTo>
                <a:cubicBezTo>
                  <a:pt x="629" y="461"/>
                  <a:pt x="621" y="469"/>
                  <a:pt x="621" y="479"/>
                </a:cubicBezTo>
                <a:cubicBezTo>
                  <a:pt x="621" y="489"/>
                  <a:pt x="629" y="497"/>
                  <a:pt x="639" y="497"/>
                </a:cubicBezTo>
                <a:lnTo>
                  <a:pt x="681" y="497"/>
                </a:lnTo>
                <a:cubicBezTo>
                  <a:pt x="682" y="497"/>
                  <a:pt x="683" y="497"/>
                  <a:pt x="684" y="497"/>
                </a:cubicBezTo>
                <a:cubicBezTo>
                  <a:pt x="706" y="496"/>
                  <a:pt x="726" y="486"/>
                  <a:pt x="741" y="470"/>
                </a:cubicBezTo>
                <a:cubicBezTo>
                  <a:pt x="755" y="453"/>
                  <a:pt x="762" y="430"/>
                  <a:pt x="760" y="40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6" name="Freeform 1445">
            <a:extLst>
              <a:ext uri="{FF2B5EF4-FFF2-40B4-BE49-F238E27FC236}">
                <a16:creationId xmlns:a16="http://schemas.microsoft.com/office/drawing/2014/main" id="{683DC6AE-0680-3045-A010-706BE14BFCF7}"/>
              </a:ext>
            </a:extLst>
          </p:cNvPr>
          <p:cNvSpPr/>
          <p:nvPr/>
        </p:nvSpPr>
        <p:spPr>
          <a:xfrm>
            <a:off x="6450792" y="5483177"/>
            <a:ext cx="10764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0" h="195">
                <a:moveTo>
                  <a:pt x="36" y="36"/>
                </a:moveTo>
                <a:cubicBezTo>
                  <a:pt x="62" y="38"/>
                  <a:pt x="87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7" y="189"/>
                  <a:pt x="247" y="195"/>
                  <a:pt x="282" y="195"/>
                </a:cubicBezTo>
                <a:cubicBezTo>
                  <a:pt x="288" y="195"/>
                  <a:pt x="293" y="192"/>
                  <a:pt x="297" y="187"/>
                </a:cubicBezTo>
                <a:cubicBezTo>
                  <a:pt x="300" y="182"/>
                  <a:pt x="301" y="176"/>
                  <a:pt x="298" y="170"/>
                </a:cubicBezTo>
                <a:cubicBezTo>
                  <a:pt x="287" y="144"/>
                  <a:pt x="194" y="59"/>
                  <a:pt x="125" y="25"/>
                </a:cubicBezTo>
                <a:cubicBezTo>
                  <a:pt x="92" y="8"/>
                  <a:pt x="55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7" name="Freeform 1446">
            <a:extLst>
              <a:ext uri="{FF2B5EF4-FFF2-40B4-BE49-F238E27FC236}">
                <a16:creationId xmlns:a16="http://schemas.microsoft.com/office/drawing/2014/main" id="{4D5AE076-588A-CA4C-9A5A-CC6D6AAB4109}"/>
              </a:ext>
            </a:extLst>
          </p:cNvPr>
          <p:cNvSpPr/>
          <p:nvPr/>
        </p:nvSpPr>
        <p:spPr>
          <a:xfrm>
            <a:off x="6450792" y="5555897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7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7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8" name="Freeform 1447">
            <a:extLst>
              <a:ext uri="{FF2B5EF4-FFF2-40B4-BE49-F238E27FC236}">
                <a16:creationId xmlns:a16="http://schemas.microsoft.com/office/drawing/2014/main" id="{09FBBC03-562F-DA44-B9FC-AF34B477457D}"/>
              </a:ext>
            </a:extLst>
          </p:cNvPr>
          <p:cNvSpPr/>
          <p:nvPr/>
        </p:nvSpPr>
        <p:spPr>
          <a:xfrm>
            <a:off x="6526753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9" name="Freeform 1448">
            <a:extLst>
              <a:ext uri="{FF2B5EF4-FFF2-40B4-BE49-F238E27FC236}">
                <a16:creationId xmlns:a16="http://schemas.microsoft.com/office/drawing/2014/main" id="{25425E6E-8D6C-D14C-B878-1250D0F2150B}"/>
              </a:ext>
            </a:extLst>
          </p:cNvPr>
          <p:cNvSpPr/>
          <p:nvPr/>
        </p:nvSpPr>
        <p:spPr>
          <a:xfrm>
            <a:off x="6212112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59" y="206"/>
                  <a:pt x="206" y="160"/>
                  <a:pt x="206" y="103"/>
                </a:cubicBezTo>
                <a:cubicBezTo>
                  <a:pt x="206" y="46"/>
                  <a:pt x="159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0" name="Freeform 1449">
            <a:extLst>
              <a:ext uri="{FF2B5EF4-FFF2-40B4-BE49-F238E27FC236}">
                <a16:creationId xmlns:a16="http://schemas.microsoft.com/office/drawing/2014/main" id="{C1C394EB-79E8-344E-B199-28FE791E66B8}"/>
              </a:ext>
            </a:extLst>
          </p:cNvPr>
          <p:cNvSpPr/>
          <p:nvPr/>
        </p:nvSpPr>
        <p:spPr>
          <a:xfrm>
            <a:off x="6293114" y="5591897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7" y="17"/>
                  <a:pt x="607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0" y="27"/>
                  <a:pt x="7" y="35"/>
                  <a:pt x="17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1" name="Freeform 1450">
            <a:extLst>
              <a:ext uri="{FF2B5EF4-FFF2-40B4-BE49-F238E27FC236}">
                <a16:creationId xmlns:a16="http://schemas.microsoft.com/office/drawing/2014/main" id="{4F299F5E-8192-7E4A-BB1A-271B68CEB76C}"/>
              </a:ext>
            </a:extLst>
          </p:cNvPr>
          <p:cNvSpPr/>
          <p:nvPr/>
        </p:nvSpPr>
        <p:spPr>
          <a:xfrm>
            <a:off x="6137593" y="5461217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2" y="71"/>
                </a:lnTo>
                <a:lnTo>
                  <a:pt x="62" y="70"/>
                </a:lnTo>
                <a:cubicBezTo>
                  <a:pt x="62" y="51"/>
                  <a:pt x="77" y="36"/>
                  <a:pt x="96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6" y="0"/>
                </a:cubicBezTo>
                <a:cubicBezTo>
                  <a:pt x="57" y="0"/>
                  <a:pt x="27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70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70" y="454"/>
                </a:lnTo>
                <a:cubicBezTo>
                  <a:pt x="51" y="454"/>
                  <a:pt x="36" y="439"/>
                  <a:pt x="36" y="421"/>
                </a:cubicBezTo>
                <a:lnTo>
                  <a:pt x="38" y="387"/>
                </a:lnTo>
                <a:lnTo>
                  <a:pt x="39" y="387"/>
                </a:lnTo>
                <a:lnTo>
                  <a:pt x="174" y="391"/>
                </a:lnTo>
                <a:lnTo>
                  <a:pt x="175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2" name="Freeform 1451">
            <a:extLst>
              <a:ext uri="{FF2B5EF4-FFF2-40B4-BE49-F238E27FC236}">
                <a16:creationId xmlns:a16="http://schemas.microsoft.com/office/drawing/2014/main" id="{29AC6F54-0CD6-7F40-ABBA-ED5DC3CFBEE1}"/>
              </a:ext>
            </a:extLst>
          </p:cNvPr>
          <p:cNvSpPr/>
          <p:nvPr/>
        </p:nvSpPr>
        <p:spPr>
          <a:xfrm>
            <a:off x="6187273" y="5371937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2" y="532"/>
                  <a:pt x="532" y="413"/>
                  <a:pt x="532" y="266"/>
                </a:cubicBezTo>
                <a:cubicBezTo>
                  <a:pt x="532" y="120"/>
                  <a:pt x="412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3" name="Freeform 1452">
            <a:extLst>
              <a:ext uri="{FF2B5EF4-FFF2-40B4-BE49-F238E27FC236}">
                <a16:creationId xmlns:a16="http://schemas.microsoft.com/office/drawing/2014/main" id="{13D55649-9C2C-FB4E-B3C9-66B903677491}"/>
              </a:ext>
            </a:extLst>
          </p:cNvPr>
          <p:cNvSpPr/>
          <p:nvPr/>
        </p:nvSpPr>
        <p:spPr>
          <a:xfrm>
            <a:off x="6212833" y="5418017"/>
            <a:ext cx="12168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335">
                <a:moveTo>
                  <a:pt x="293" y="46"/>
                </a:moveTo>
                <a:lnTo>
                  <a:pt x="222" y="263"/>
                </a:lnTo>
                <a:lnTo>
                  <a:pt x="187" y="163"/>
                </a:lnTo>
                <a:cubicBezTo>
                  <a:pt x="185" y="158"/>
                  <a:pt x="181" y="154"/>
                  <a:pt x="176" y="153"/>
                </a:cubicBezTo>
                <a:lnTo>
                  <a:pt x="73" y="117"/>
                </a:lnTo>
                <a:close/>
                <a:moveTo>
                  <a:pt x="206" y="323"/>
                </a:moveTo>
                <a:cubicBezTo>
                  <a:pt x="209" y="331"/>
                  <a:pt x="215" y="335"/>
                  <a:pt x="223" y="335"/>
                </a:cubicBezTo>
                <a:cubicBezTo>
                  <a:pt x="231" y="335"/>
                  <a:pt x="238" y="330"/>
                  <a:pt x="240" y="323"/>
                </a:cubicBezTo>
                <a:lnTo>
                  <a:pt x="338" y="24"/>
                </a:lnTo>
                <a:cubicBezTo>
                  <a:pt x="340" y="17"/>
                  <a:pt x="338" y="10"/>
                  <a:pt x="334" y="6"/>
                </a:cubicBezTo>
                <a:cubicBezTo>
                  <a:pt x="329" y="1"/>
                  <a:pt x="322" y="-1"/>
                  <a:pt x="316" y="1"/>
                </a:cubicBezTo>
                <a:lnTo>
                  <a:pt x="12" y="100"/>
                </a:lnTo>
                <a:cubicBezTo>
                  <a:pt x="5" y="102"/>
                  <a:pt x="0" y="109"/>
                  <a:pt x="0" y="116"/>
                </a:cubicBezTo>
                <a:cubicBezTo>
                  <a:pt x="-1" y="124"/>
                  <a:pt x="4" y="131"/>
                  <a:pt x="11" y="133"/>
                </a:cubicBezTo>
                <a:lnTo>
                  <a:pt x="156" y="18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4" name="Freeform 1453">
            <a:extLst>
              <a:ext uri="{FF2B5EF4-FFF2-40B4-BE49-F238E27FC236}">
                <a16:creationId xmlns:a16="http://schemas.microsoft.com/office/drawing/2014/main" id="{8BE0F51F-21EC-7841-9B51-5EFC8952DDB8}"/>
              </a:ext>
            </a:extLst>
          </p:cNvPr>
          <p:cNvSpPr/>
          <p:nvPr/>
        </p:nvSpPr>
        <p:spPr>
          <a:xfrm>
            <a:off x="7012393" y="5625378"/>
            <a:ext cx="22032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3" h="39">
                <a:moveTo>
                  <a:pt x="595" y="4"/>
                </a:moveTo>
                <a:lnTo>
                  <a:pt x="18" y="0"/>
                </a:lnTo>
                <a:cubicBezTo>
                  <a:pt x="8" y="0"/>
                  <a:pt x="1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595" y="39"/>
                </a:lnTo>
                <a:cubicBezTo>
                  <a:pt x="604" y="39"/>
                  <a:pt x="612" y="31"/>
                  <a:pt x="613" y="21"/>
                </a:cubicBezTo>
                <a:cubicBezTo>
                  <a:pt x="613" y="12"/>
                  <a:pt x="605" y="4"/>
                  <a:pt x="595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5" name="Freeform 1454">
            <a:extLst>
              <a:ext uri="{FF2B5EF4-FFF2-40B4-BE49-F238E27FC236}">
                <a16:creationId xmlns:a16="http://schemas.microsoft.com/office/drawing/2014/main" id="{95A3C40F-5B10-FF43-9FBE-376A559F7E3F}"/>
              </a:ext>
            </a:extLst>
          </p:cNvPr>
          <p:cNvSpPr/>
          <p:nvPr/>
        </p:nvSpPr>
        <p:spPr>
          <a:xfrm>
            <a:off x="7101673" y="5461217"/>
            <a:ext cx="27360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1" h="497">
                <a:moveTo>
                  <a:pt x="760" y="408"/>
                </a:moveTo>
                <a:cubicBezTo>
                  <a:pt x="750" y="312"/>
                  <a:pt x="727" y="260"/>
                  <a:pt x="689" y="244"/>
                </a:cubicBezTo>
                <a:cubicBezTo>
                  <a:pt x="663" y="233"/>
                  <a:pt x="642" y="229"/>
                  <a:pt x="625" y="225"/>
                </a:cubicBezTo>
                <a:cubicBezTo>
                  <a:pt x="594" y="219"/>
                  <a:pt x="574" y="215"/>
                  <a:pt x="541" y="178"/>
                </a:cubicBezTo>
                <a:cubicBezTo>
                  <a:pt x="481" y="112"/>
                  <a:pt x="432" y="72"/>
                  <a:pt x="379" y="45"/>
                </a:cubicBezTo>
                <a:cubicBezTo>
                  <a:pt x="318" y="15"/>
                  <a:pt x="250" y="0"/>
                  <a:pt x="164" y="0"/>
                </a:cubicBezTo>
                <a:cubicBezTo>
                  <a:pt x="163" y="0"/>
                  <a:pt x="162" y="0"/>
                  <a:pt x="161" y="0"/>
                </a:cubicBezTo>
                <a:cubicBezTo>
                  <a:pt x="140" y="0"/>
                  <a:pt x="74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39" y="36"/>
                </a:lnTo>
                <a:cubicBezTo>
                  <a:pt x="74" y="36"/>
                  <a:pt x="140" y="36"/>
                  <a:pt x="161" y="36"/>
                </a:cubicBezTo>
                <a:cubicBezTo>
                  <a:pt x="243" y="36"/>
                  <a:pt x="307" y="49"/>
                  <a:pt x="363" y="77"/>
                </a:cubicBezTo>
                <a:cubicBezTo>
                  <a:pt x="412" y="102"/>
                  <a:pt x="457" y="139"/>
                  <a:pt x="514" y="202"/>
                </a:cubicBezTo>
                <a:cubicBezTo>
                  <a:pt x="555" y="247"/>
                  <a:pt x="584" y="253"/>
                  <a:pt x="617" y="260"/>
                </a:cubicBezTo>
                <a:cubicBezTo>
                  <a:pt x="635" y="264"/>
                  <a:pt x="652" y="267"/>
                  <a:pt x="676" y="277"/>
                </a:cubicBezTo>
                <a:cubicBezTo>
                  <a:pt x="702" y="288"/>
                  <a:pt x="716" y="345"/>
                  <a:pt x="722" y="390"/>
                </a:cubicBezTo>
                <a:lnTo>
                  <a:pt x="625" y="387"/>
                </a:lnTo>
                <a:cubicBezTo>
                  <a:pt x="616" y="387"/>
                  <a:pt x="607" y="394"/>
                  <a:pt x="607" y="404"/>
                </a:cubicBezTo>
                <a:cubicBezTo>
                  <a:pt x="607" y="414"/>
                  <a:pt x="615" y="422"/>
                  <a:pt x="624" y="422"/>
                </a:cubicBezTo>
                <a:lnTo>
                  <a:pt x="725" y="425"/>
                </a:lnTo>
                <a:cubicBezTo>
                  <a:pt x="723" y="433"/>
                  <a:pt x="720" y="440"/>
                  <a:pt x="714" y="446"/>
                </a:cubicBezTo>
                <a:cubicBezTo>
                  <a:pt x="706" y="456"/>
                  <a:pt x="695" y="461"/>
                  <a:pt x="683" y="462"/>
                </a:cubicBezTo>
                <a:cubicBezTo>
                  <a:pt x="683" y="462"/>
                  <a:pt x="682" y="462"/>
                  <a:pt x="681" y="462"/>
                </a:cubicBezTo>
                <a:lnTo>
                  <a:pt x="640" y="461"/>
                </a:lnTo>
                <a:cubicBezTo>
                  <a:pt x="630" y="461"/>
                  <a:pt x="622" y="469"/>
                  <a:pt x="622" y="479"/>
                </a:cubicBezTo>
                <a:cubicBezTo>
                  <a:pt x="622" y="489"/>
                  <a:pt x="630" y="497"/>
                  <a:pt x="640" y="497"/>
                </a:cubicBezTo>
                <a:lnTo>
                  <a:pt x="681" y="497"/>
                </a:lnTo>
                <a:cubicBezTo>
                  <a:pt x="682" y="497"/>
                  <a:pt x="684" y="497"/>
                  <a:pt x="685" y="497"/>
                </a:cubicBezTo>
                <a:cubicBezTo>
                  <a:pt x="707" y="496"/>
                  <a:pt x="727" y="486"/>
                  <a:pt x="741" y="470"/>
                </a:cubicBezTo>
                <a:cubicBezTo>
                  <a:pt x="756" y="453"/>
                  <a:pt x="763" y="430"/>
                  <a:pt x="760" y="40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6" name="Freeform 1455">
            <a:extLst>
              <a:ext uri="{FF2B5EF4-FFF2-40B4-BE49-F238E27FC236}">
                <a16:creationId xmlns:a16="http://schemas.microsoft.com/office/drawing/2014/main" id="{F2A46209-C5C9-1241-92C0-C9CEC7F78837}"/>
              </a:ext>
            </a:extLst>
          </p:cNvPr>
          <p:cNvSpPr/>
          <p:nvPr/>
        </p:nvSpPr>
        <p:spPr>
          <a:xfrm>
            <a:off x="7166113" y="5483177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5" y="36"/>
                </a:moveTo>
                <a:cubicBezTo>
                  <a:pt x="61" y="38"/>
                  <a:pt x="86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4" y="155"/>
                  <a:pt x="183" y="151"/>
                  <a:pt x="152" y="148"/>
                </a:cubicBezTo>
                <a:cubicBezTo>
                  <a:pt x="111" y="143"/>
                  <a:pt x="69" y="138"/>
                  <a:pt x="35" y="136"/>
                </a:cubicBezTo>
                <a:close/>
                <a:moveTo>
                  <a:pt x="147" y="183"/>
                </a:moveTo>
                <a:cubicBezTo>
                  <a:pt x="196" y="189"/>
                  <a:pt x="246" y="195"/>
                  <a:pt x="281" y="195"/>
                </a:cubicBezTo>
                <a:cubicBezTo>
                  <a:pt x="288" y="195"/>
                  <a:pt x="293" y="192"/>
                  <a:pt x="296" y="187"/>
                </a:cubicBezTo>
                <a:cubicBezTo>
                  <a:pt x="300" y="182"/>
                  <a:pt x="300" y="176"/>
                  <a:pt x="298" y="170"/>
                </a:cubicBezTo>
                <a:cubicBezTo>
                  <a:pt x="287" y="144"/>
                  <a:pt x="193" y="59"/>
                  <a:pt x="125" y="25"/>
                </a:cubicBezTo>
                <a:cubicBezTo>
                  <a:pt x="92" y="8"/>
                  <a:pt x="55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7" y="1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7" name="Freeform 1456">
            <a:extLst>
              <a:ext uri="{FF2B5EF4-FFF2-40B4-BE49-F238E27FC236}">
                <a16:creationId xmlns:a16="http://schemas.microsoft.com/office/drawing/2014/main" id="{B6A9CEA7-A747-A546-A0EE-07BC8D9BAD91}"/>
              </a:ext>
            </a:extLst>
          </p:cNvPr>
          <p:cNvSpPr/>
          <p:nvPr/>
        </p:nvSpPr>
        <p:spPr>
          <a:xfrm>
            <a:off x="7166113" y="5555897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6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8" name="Freeform 1457">
            <a:extLst>
              <a:ext uri="{FF2B5EF4-FFF2-40B4-BE49-F238E27FC236}">
                <a16:creationId xmlns:a16="http://schemas.microsoft.com/office/drawing/2014/main" id="{5A320A2E-719B-AF4C-9324-C551134343D7}"/>
              </a:ext>
            </a:extLst>
          </p:cNvPr>
          <p:cNvSpPr/>
          <p:nvPr/>
        </p:nvSpPr>
        <p:spPr>
          <a:xfrm>
            <a:off x="7242072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7" y="167"/>
                  <a:pt x="39" y="138"/>
                  <a:pt x="39" y="103"/>
                </a:cubicBezTo>
                <a:cubicBezTo>
                  <a:pt x="39" y="68"/>
                  <a:pt x="67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59" y="206"/>
                  <a:pt x="206" y="160"/>
                  <a:pt x="206" y="103"/>
                </a:cubicBezTo>
                <a:cubicBezTo>
                  <a:pt x="206" y="46"/>
                  <a:pt x="159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9" name="Freeform 1458">
            <a:extLst>
              <a:ext uri="{FF2B5EF4-FFF2-40B4-BE49-F238E27FC236}">
                <a16:creationId xmlns:a16="http://schemas.microsoft.com/office/drawing/2014/main" id="{5BAF3F96-3C79-4944-BD56-F31039027084}"/>
              </a:ext>
            </a:extLst>
          </p:cNvPr>
          <p:cNvSpPr/>
          <p:nvPr/>
        </p:nvSpPr>
        <p:spPr>
          <a:xfrm>
            <a:off x="6927072" y="5594056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0" name="Freeform 1459">
            <a:extLst>
              <a:ext uri="{FF2B5EF4-FFF2-40B4-BE49-F238E27FC236}">
                <a16:creationId xmlns:a16="http://schemas.microsoft.com/office/drawing/2014/main" id="{3A084BDF-C5F2-C244-8220-30A86D71BC36}"/>
              </a:ext>
            </a:extLst>
          </p:cNvPr>
          <p:cNvSpPr/>
          <p:nvPr/>
        </p:nvSpPr>
        <p:spPr>
          <a:xfrm>
            <a:off x="7008434" y="5591897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5" y="52"/>
                </a:moveTo>
                <a:lnTo>
                  <a:pt x="606" y="52"/>
                </a:lnTo>
                <a:cubicBezTo>
                  <a:pt x="615" y="52"/>
                  <a:pt x="623" y="44"/>
                  <a:pt x="624" y="35"/>
                </a:cubicBezTo>
                <a:cubicBezTo>
                  <a:pt x="624" y="25"/>
                  <a:pt x="616" y="17"/>
                  <a:pt x="606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-1" y="27"/>
                  <a:pt x="7" y="35"/>
                  <a:pt x="17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1" name="Freeform 1460">
            <a:extLst>
              <a:ext uri="{FF2B5EF4-FFF2-40B4-BE49-F238E27FC236}">
                <a16:creationId xmlns:a16="http://schemas.microsoft.com/office/drawing/2014/main" id="{AF10D0E2-D134-6040-A9A0-F5F27AD6F552}"/>
              </a:ext>
            </a:extLst>
          </p:cNvPr>
          <p:cNvSpPr/>
          <p:nvPr/>
        </p:nvSpPr>
        <p:spPr>
          <a:xfrm>
            <a:off x="6852912" y="5461217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0" y="352"/>
                </a:lnTo>
                <a:lnTo>
                  <a:pt x="61" y="71"/>
                </a:lnTo>
                <a:lnTo>
                  <a:pt x="61" y="70"/>
                </a:lnTo>
                <a:cubicBezTo>
                  <a:pt x="61" y="51"/>
                  <a:pt x="76" y="36"/>
                  <a:pt x="95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5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69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69" y="454"/>
                </a:lnTo>
                <a:cubicBezTo>
                  <a:pt x="51" y="454"/>
                  <a:pt x="36" y="439"/>
                  <a:pt x="35" y="421"/>
                </a:cubicBezTo>
                <a:lnTo>
                  <a:pt x="38" y="387"/>
                </a:lnTo>
                <a:lnTo>
                  <a:pt x="174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2" y="364"/>
                  <a:pt x="185" y="356"/>
                  <a:pt x="175" y="3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2" name="Freeform 1461">
            <a:extLst>
              <a:ext uri="{FF2B5EF4-FFF2-40B4-BE49-F238E27FC236}">
                <a16:creationId xmlns:a16="http://schemas.microsoft.com/office/drawing/2014/main" id="{28795AE1-A07C-6249-B246-DF4D0677A548}"/>
              </a:ext>
            </a:extLst>
          </p:cNvPr>
          <p:cNvSpPr/>
          <p:nvPr/>
        </p:nvSpPr>
        <p:spPr>
          <a:xfrm>
            <a:off x="6902233" y="5371937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3" y="141"/>
                  <a:pt x="493" y="266"/>
                </a:cubicBezTo>
                <a:cubicBezTo>
                  <a:pt x="493" y="391"/>
                  <a:pt x="391" y="493"/>
                  <a:pt x="266" y="493"/>
                </a:cubicBezTo>
                <a:cubicBezTo>
                  <a:pt x="142" y="493"/>
                  <a:pt x="40" y="391"/>
                  <a:pt x="40" y="266"/>
                </a:cubicBezTo>
                <a:cubicBezTo>
                  <a:pt x="40" y="141"/>
                  <a:pt x="142" y="40"/>
                  <a:pt x="266" y="40"/>
                </a:cubicBezTo>
                <a:close/>
                <a:moveTo>
                  <a:pt x="266" y="532"/>
                </a:moveTo>
                <a:cubicBezTo>
                  <a:pt x="413" y="532"/>
                  <a:pt x="532" y="413"/>
                  <a:pt x="532" y="266"/>
                </a:cubicBezTo>
                <a:cubicBezTo>
                  <a:pt x="532" y="120"/>
                  <a:pt x="413" y="0"/>
                  <a:pt x="266" y="0"/>
                </a:cubicBezTo>
                <a:cubicBezTo>
                  <a:pt x="120" y="0"/>
                  <a:pt x="0" y="120"/>
                  <a:pt x="0" y="266"/>
                </a:cubicBezTo>
                <a:cubicBezTo>
                  <a:pt x="0" y="413"/>
                  <a:pt x="120" y="532"/>
                  <a:pt x="266" y="5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3" name="Freeform 1462">
            <a:extLst>
              <a:ext uri="{FF2B5EF4-FFF2-40B4-BE49-F238E27FC236}">
                <a16:creationId xmlns:a16="http://schemas.microsoft.com/office/drawing/2014/main" id="{13BB39E8-5ED8-D64C-A5FB-850ED5BA7868}"/>
              </a:ext>
            </a:extLst>
          </p:cNvPr>
          <p:cNvSpPr/>
          <p:nvPr/>
        </p:nvSpPr>
        <p:spPr>
          <a:xfrm>
            <a:off x="6944353" y="5402177"/>
            <a:ext cx="106920" cy="130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364">
                <a:moveTo>
                  <a:pt x="69" y="136"/>
                </a:moveTo>
                <a:lnTo>
                  <a:pt x="69" y="135"/>
                </a:lnTo>
                <a:cubicBezTo>
                  <a:pt x="68" y="125"/>
                  <a:pt x="68" y="116"/>
                  <a:pt x="67" y="112"/>
                </a:cubicBezTo>
                <a:cubicBezTo>
                  <a:pt x="67" y="107"/>
                  <a:pt x="67" y="102"/>
                  <a:pt x="68" y="98"/>
                </a:cubicBezTo>
                <a:cubicBezTo>
                  <a:pt x="76" y="62"/>
                  <a:pt x="110" y="36"/>
                  <a:pt x="148" y="36"/>
                </a:cubicBezTo>
                <a:cubicBezTo>
                  <a:pt x="188" y="36"/>
                  <a:pt x="222" y="63"/>
                  <a:pt x="229" y="100"/>
                </a:cubicBezTo>
                <a:cubicBezTo>
                  <a:pt x="229" y="104"/>
                  <a:pt x="230" y="107"/>
                  <a:pt x="229" y="111"/>
                </a:cubicBezTo>
                <a:cubicBezTo>
                  <a:pt x="229" y="117"/>
                  <a:pt x="228" y="126"/>
                  <a:pt x="228" y="134"/>
                </a:cubicBezTo>
                <a:cubicBezTo>
                  <a:pt x="227" y="170"/>
                  <a:pt x="228" y="232"/>
                  <a:pt x="252" y="278"/>
                </a:cubicBezTo>
                <a:lnTo>
                  <a:pt x="226" y="278"/>
                </a:lnTo>
                <a:lnTo>
                  <a:pt x="73" y="278"/>
                </a:lnTo>
                <a:lnTo>
                  <a:pt x="47" y="278"/>
                </a:lnTo>
                <a:cubicBezTo>
                  <a:pt x="69" y="234"/>
                  <a:pt x="70" y="172"/>
                  <a:pt x="69" y="136"/>
                </a:cubicBezTo>
                <a:close/>
                <a:moveTo>
                  <a:pt x="149" y="329"/>
                </a:moveTo>
                <a:cubicBezTo>
                  <a:pt x="134" y="329"/>
                  <a:pt x="119" y="323"/>
                  <a:pt x="108" y="314"/>
                </a:cubicBezTo>
                <a:lnTo>
                  <a:pt x="191" y="314"/>
                </a:lnTo>
                <a:cubicBezTo>
                  <a:pt x="180" y="323"/>
                  <a:pt x="165" y="329"/>
                  <a:pt x="149" y="329"/>
                </a:cubicBezTo>
                <a:close/>
                <a:moveTo>
                  <a:pt x="23" y="314"/>
                </a:moveTo>
                <a:lnTo>
                  <a:pt x="62" y="314"/>
                </a:lnTo>
                <a:cubicBezTo>
                  <a:pt x="79" y="345"/>
                  <a:pt x="112" y="364"/>
                  <a:pt x="149" y="364"/>
                </a:cubicBezTo>
                <a:cubicBezTo>
                  <a:pt x="186" y="364"/>
                  <a:pt x="219" y="345"/>
                  <a:pt x="237" y="314"/>
                </a:cubicBezTo>
                <a:lnTo>
                  <a:pt x="276" y="314"/>
                </a:lnTo>
                <a:cubicBezTo>
                  <a:pt x="285" y="314"/>
                  <a:pt x="293" y="309"/>
                  <a:pt x="296" y="301"/>
                </a:cubicBezTo>
                <a:cubicBezTo>
                  <a:pt x="300" y="293"/>
                  <a:pt x="299" y="284"/>
                  <a:pt x="293" y="278"/>
                </a:cubicBezTo>
                <a:cubicBezTo>
                  <a:pt x="263" y="240"/>
                  <a:pt x="262" y="165"/>
                  <a:pt x="263" y="135"/>
                </a:cubicBezTo>
                <a:cubicBezTo>
                  <a:pt x="264" y="128"/>
                  <a:pt x="264" y="119"/>
                  <a:pt x="265" y="114"/>
                </a:cubicBezTo>
                <a:cubicBezTo>
                  <a:pt x="265" y="107"/>
                  <a:pt x="265" y="100"/>
                  <a:pt x="264" y="94"/>
                </a:cubicBezTo>
                <a:cubicBezTo>
                  <a:pt x="253" y="40"/>
                  <a:pt x="205" y="0"/>
                  <a:pt x="148" y="0"/>
                </a:cubicBezTo>
                <a:cubicBezTo>
                  <a:pt x="93" y="0"/>
                  <a:pt x="45" y="38"/>
                  <a:pt x="34" y="90"/>
                </a:cubicBezTo>
                <a:cubicBezTo>
                  <a:pt x="32" y="98"/>
                  <a:pt x="31" y="106"/>
                  <a:pt x="32" y="115"/>
                </a:cubicBezTo>
                <a:cubicBezTo>
                  <a:pt x="32" y="119"/>
                  <a:pt x="33" y="127"/>
                  <a:pt x="33" y="13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35" y="168"/>
                  <a:pt x="35" y="242"/>
                  <a:pt x="6" y="277"/>
                </a:cubicBezTo>
                <a:cubicBezTo>
                  <a:pt x="0" y="284"/>
                  <a:pt x="-1" y="293"/>
                  <a:pt x="2" y="301"/>
                </a:cubicBezTo>
                <a:cubicBezTo>
                  <a:pt x="6" y="309"/>
                  <a:pt x="14" y="313"/>
                  <a:pt x="23" y="31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4" name="Freeform 1463">
            <a:extLst>
              <a:ext uri="{FF2B5EF4-FFF2-40B4-BE49-F238E27FC236}">
                <a16:creationId xmlns:a16="http://schemas.microsoft.com/office/drawing/2014/main" id="{4267AEFA-35C2-B04F-9958-114C060370C3}"/>
              </a:ext>
            </a:extLst>
          </p:cNvPr>
          <p:cNvSpPr/>
          <p:nvPr/>
        </p:nvSpPr>
        <p:spPr>
          <a:xfrm>
            <a:off x="493154" y="6097697"/>
            <a:ext cx="367920" cy="365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3" h="1015">
                <a:moveTo>
                  <a:pt x="968" y="224"/>
                </a:moveTo>
                <a:lnTo>
                  <a:pt x="920" y="224"/>
                </a:lnTo>
                <a:lnTo>
                  <a:pt x="824" y="224"/>
                </a:lnTo>
                <a:lnTo>
                  <a:pt x="184" y="224"/>
                </a:lnTo>
                <a:lnTo>
                  <a:pt x="103" y="224"/>
                </a:lnTo>
                <a:lnTo>
                  <a:pt x="55" y="224"/>
                </a:lnTo>
                <a:lnTo>
                  <a:pt x="55" y="55"/>
                </a:lnTo>
                <a:lnTo>
                  <a:pt x="968" y="55"/>
                </a:lnTo>
                <a:close/>
                <a:moveTo>
                  <a:pt x="908" y="960"/>
                </a:moveTo>
                <a:lnTo>
                  <a:pt x="114" y="960"/>
                </a:lnTo>
                <a:lnTo>
                  <a:pt x="114" y="279"/>
                </a:lnTo>
                <a:lnTo>
                  <a:pt x="184" y="279"/>
                </a:lnTo>
                <a:lnTo>
                  <a:pt x="824" y="279"/>
                </a:lnTo>
                <a:lnTo>
                  <a:pt x="908" y="279"/>
                </a:lnTo>
                <a:close/>
                <a:moveTo>
                  <a:pt x="978" y="0"/>
                </a:moveTo>
                <a:lnTo>
                  <a:pt x="45" y="0"/>
                </a:lnTo>
                <a:cubicBezTo>
                  <a:pt x="14" y="0"/>
                  <a:pt x="0" y="17"/>
                  <a:pt x="0" y="34"/>
                </a:cubicBezTo>
                <a:lnTo>
                  <a:pt x="0" y="245"/>
                </a:lnTo>
                <a:cubicBezTo>
                  <a:pt x="0" y="269"/>
                  <a:pt x="22" y="279"/>
                  <a:pt x="45" y="279"/>
                </a:cubicBezTo>
                <a:lnTo>
                  <a:pt x="59" y="279"/>
                </a:lnTo>
                <a:lnTo>
                  <a:pt x="59" y="974"/>
                </a:lnTo>
                <a:cubicBezTo>
                  <a:pt x="59" y="996"/>
                  <a:pt x="79" y="1015"/>
                  <a:pt x="103" y="1015"/>
                </a:cubicBezTo>
                <a:lnTo>
                  <a:pt x="920" y="1015"/>
                </a:lnTo>
                <a:cubicBezTo>
                  <a:pt x="944" y="1015"/>
                  <a:pt x="964" y="996"/>
                  <a:pt x="964" y="974"/>
                </a:cubicBezTo>
                <a:lnTo>
                  <a:pt x="964" y="279"/>
                </a:lnTo>
                <a:lnTo>
                  <a:pt x="978" y="279"/>
                </a:lnTo>
                <a:cubicBezTo>
                  <a:pt x="1009" y="279"/>
                  <a:pt x="1023" y="262"/>
                  <a:pt x="1023" y="245"/>
                </a:cubicBezTo>
                <a:lnTo>
                  <a:pt x="1023" y="34"/>
                </a:lnTo>
                <a:cubicBezTo>
                  <a:pt x="1023" y="10"/>
                  <a:pt x="1000" y="0"/>
                  <a:pt x="97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5" name="Freeform 1464">
            <a:extLst>
              <a:ext uri="{FF2B5EF4-FFF2-40B4-BE49-F238E27FC236}">
                <a16:creationId xmlns:a16="http://schemas.microsoft.com/office/drawing/2014/main" id="{22596462-6951-BD4C-A052-86406CC53EF2}"/>
              </a:ext>
            </a:extLst>
          </p:cNvPr>
          <p:cNvSpPr/>
          <p:nvPr/>
        </p:nvSpPr>
        <p:spPr>
          <a:xfrm>
            <a:off x="641833" y="6248177"/>
            <a:ext cx="70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5">
                <a:moveTo>
                  <a:pt x="170" y="0"/>
                </a:move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70" y="55"/>
                </a:lnTo>
                <a:cubicBezTo>
                  <a:pt x="185" y="55"/>
                  <a:pt x="197" y="43"/>
                  <a:pt x="197" y="28"/>
                </a:cubicBezTo>
                <a:cubicBezTo>
                  <a:pt x="197" y="12"/>
                  <a:pt x="185" y="0"/>
                  <a:pt x="1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6" name="Freeform 1465">
            <a:extLst>
              <a:ext uri="{FF2B5EF4-FFF2-40B4-BE49-F238E27FC236}">
                <a16:creationId xmlns:a16="http://schemas.microsoft.com/office/drawing/2014/main" id="{30F1810E-AE93-8C4E-8379-06083543F94D}"/>
              </a:ext>
            </a:extLst>
          </p:cNvPr>
          <p:cNvSpPr/>
          <p:nvPr/>
        </p:nvSpPr>
        <p:spPr>
          <a:xfrm>
            <a:off x="1207754" y="6104898"/>
            <a:ext cx="368279" cy="350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4" h="975">
                <a:moveTo>
                  <a:pt x="969" y="383"/>
                </a:moveTo>
                <a:lnTo>
                  <a:pt x="921" y="383"/>
                </a:lnTo>
                <a:lnTo>
                  <a:pt x="824" y="383"/>
                </a:lnTo>
                <a:lnTo>
                  <a:pt x="610" y="383"/>
                </a:lnTo>
                <a:lnTo>
                  <a:pt x="611" y="213"/>
                </a:lnTo>
                <a:lnTo>
                  <a:pt x="969" y="213"/>
                </a:lnTo>
                <a:close/>
                <a:moveTo>
                  <a:pt x="909" y="920"/>
                </a:moveTo>
                <a:lnTo>
                  <a:pt x="608" y="920"/>
                </a:lnTo>
                <a:lnTo>
                  <a:pt x="610" y="438"/>
                </a:lnTo>
                <a:lnTo>
                  <a:pt x="824" y="438"/>
                </a:lnTo>
                <a:lnTo>
                  <a:pt x="909" y="438"/>
                </a:lnTo>
                <a:close/>
                <a:moveTo>
                  <a:pt x="115" y="438"/>
                </a:moveTo>
                <a:lnTo>
                  <a:pt x="185" y="438"/>
                </a:lnTo>
                <a:lnTo>
                  <a:pt x="416" y="438"/>
                </a:lnTo>
                <a:lnTo>
                  <a:pt x="411" y="920"/>
                </a:lnTo>
                <a:lnTo>
                  <a:pt x="115" y="920"/>
                </a:lnTo>
                <a:close/>
                <a:moveTo>
                  <a:pt x="56" y="213"/>
                </a:moveTo>
                <a:lnTo>
                  <a:pt x="418" y="213"/>
                </a:lnTo>
                <a:lnTo>
                  <a:pt x="416" y="383"/>
                </a:lnTo>
                <a:lnTo>
                  <a:pt x="185" y="383"/>
                </a:lnTo>
                <a:lnTo>
                  <a:pt x="103" y="383"/>
                </a:lnTo>
                <a:lnTo>
                  <a:pt x="56" y="383"/>
                </a:lnTo>
                <a:close/>
                <a:moveTo>
                  <a:pt x="261" y="144"/>
                </a:moveTo>
                <a:cubicBezTo>
                  <a:pt x="254" y="135"/>
                  <a:pt x="249" y="122"/>
                  <a:pt x="249" y="109"/>
                </a:cubicBezTo>
                <a:cubicBezTo>
                  <a:pt x="249" y="90"/>
                  <a:pt x="259" y="55"/>
                  <a:pt x="296" y="55"/>
                </a:cubicBezTo>
                <a:cubicBezTo>
                  <a:pt x="331" y="55"/>
                  <a:pt x="381" y="70"/>
                  <a:pt x="420" y="93"/>
                </a:cubicBezTo>
                <a:cubicBezTo>
                  <a:pt x="454" y="113"/>
                  <a:pt x="477" y="137"/>
                  <a:pt x="483" y="158"/>
                </a:cubicBezTo>
                <a:lnTo>
                  <a:pt x="296" y="158"/>
                </a:lnTo>
                <a:cubicBezTo>
                  <a:pt x="281" y="158"/>
                  <a:pt x="269" y="153"/>
                  <a:pt x="261" y="144"/>
                </a:cubicBezTo>
                <a:close/>
                <a:moveTo>
                  <a:pt x="555" y="438"/>
                </a:moveTo>
                <a:lnTo>
                  <a:pt x="552" y="920"/>
                </a:lnTo>
                <a:lnTo>
                  <a:pt x="466" y="920"/>
                </a:lnTo>
                <a:lnTo>
                  <a:pt x="471" y="438"/>
                </a:lnTo>
                <a:close/>
                <a:moveTo>
                  <a:pt x="472" y="383"/>
                </a:moveTo>
                <a:lnTo>
                  <a:pt x="473" y="213"/>
                </a:lnTo>
                <a:lnTo>
                  <a:pt x="556" y="213"/>
                </a:lnTo>
                <a:lnTo>
                  <a:pt x="555" y="383"/>
                </a:lnTo>
                <a:close/>
                <a:moveTo>
                  <a:pt x="604" y="93"/>
                </a:moveTo>
                <a:cubicBezTo>
                  <a:pt x="643" y="70"/>
                  <a:pt x="693" y="55"/>
                  <a:pt x="728" y="55"/>
                </a:cubicBezTo>
                <a:cubicBezTo>
                  <a:pt x="765" y="55"/>
                  <a:pt x="775" y="90"/>
                  <a:pt x="775" y="109"/>
                </a:cubicBezTo>
                <a:cubicBezTo>
                  <a:pt x="775" y="122"/>
                  <a:pt x="771" y="135"/>
                  <a:pt x="763" y="144"/>
                </a:cubicBezTo>
                <a:cubicBezTo>
                  <a:pt x="755" y="153"/>
                  <a:pt x="743" y="158"/>
                  <a:pt x="728" y="158"/>
                </a:cubicBezTo>
                <a:lnTo>
                  <a:pt x="584" y="158"/>
                </a:lnTo>
                <a:lnTo>
                  <a:pt x="583" y="158"/>
                </a:lnTo>
                <a:lnTo>
                  <a:pt x="541" y="158"/>
                </a:lnTo>
                <a:cubicBezTo>
                  <a:pt x="548" y="137"/>
                  <a:pt x="570" y="113"/>
                  <a:pt x="604" y="93"/>
                </a:cubicBezTo>
                <a:close/>
                <a:moveTo>
                  <a:pt x="978" y="158"/>
                </a:moveTo>
                <a:lnTo>
                  <a:pt x="819" y="158"/>
                </a:lnTo>
                <a:cubicBezTo>
                  <a:pt x="826" y="143"/>
                  <a:pt x="830" y="126"/>
                  <a:pt x="830" y="109"/>
                </a:cubicBezTo>
                <a:cubicBezTo>
                  <a:pt x="830" y="56"/>
                  <a:pt x="794" y="0"/>
                  <a:pt x="728" y="0"/>
                </a:cubicBezTo>
                <a:cubicBezTo>
                  <a:pt x="682" y="0"/>
                  <a:pt x="624" y="17"/>
                  <a:pt x="577" y="45"/>
                </a:cubicBezTo>
                <a:cubicBezTo>
                  <a:pt x="549" y="61"/>
                  <a:pt x="528" y="79"/>
                  <a:pt x="512" y="98"/>
                </a:cubicBezTo>
                <a:cubicBezTo>
                  <a:pt x="497" y="79"/>
                  <a:pt x="475" y="61"/>
                  <a:pt x="448" y="45"/>
                </a:cubicBezTo>
                <a:cubicBezTo>
                  <a:pt x="400" y="17"/>
                  <a:pt x="342" y="0"/>
                  <a:pt x="296" y="0"/>
                </a:cubicBezTo>
                <a:cubicBezTo>
                  <a:pt x="230" y="0"/>
                  <a:pt x="194" y="56"/>
                  <a:pt x="194" y="109"/>
                </a:cubicBezTo>
                <a:cubicBezTo>
                  <a:pt x="194" y="126"/>
                  <a:pt x="198" y="143"/>
                  <a:pt x="205" y="158"/>
                </a:cubicBezTo>
                <a:lnTo>
                  <a:pt x="46" y="158"/>
                </a:lnTo>
                <a:cubicBezTo>
                  <a:pt x="14" y="158"/>
                  <a:pt x="0" y="175"/>
                  <a:pt x="0" y="192"/>
                </a:cubicBezTo>
                <a:lnTo>
                  <a:pt x="0" y="404"/>
                </a:lnTo>
                <a:cubicBezTo>
                  <a:pt x="0" y="427"/>
                  <a:pt x="23" y="438"/>
                  <a:pt x="46" y="438"/>
                </a:cubicBezTo>
                <a:lnTo>
                  <a:pt x="60" y="438"/>
                </a:lnTo>
                <a:lnTo>
                  <a:pt x="60" y="934"/>
                </a:lnTo>
                <a:cubicBezTo>
                  <a:pt x="60" y="957"/>
                  <a:pt x="79" y="975"/>
                  <a:pt x="103" y="975"/>
                </a:cubicBezTo>
                <a:lnTo>
                  <a:pt x="580" y="975"/>
                </a:lnTo>
                <a:lnTo>
                  <a:pt x="921" y="975"/>
                </a:lnTo>
                <a:cubicBezTo>
                  <a:pt x="945" y="975"/>
                  <a:pt x="964" y="957"/>
                  <a:pt x="964" y="934"/>
                </a:cubicBezTo>
                <a:lnTo>
                  <a:pt x="964" y="438"/>
                </a:lnTo>
                <a:lnTo>
                  <a:pt x="978" y="438"/>
                </a:lnTo>
                <a:cubicBezTo>
                  <a:pt x="1010" y="438"/>
                  <a:pt x="1024" y="421"/>
                  <a:pt x="1024" y="404"/>
                </a:cubicBezTo>
                <a:lnTo>
                  <a:pt x="1024" y="192"/>
                </a:lnTo>
                <a:cubicBezTo>
                  <a:pt x="1024" y="169"/>
                  <a:pt x="1001" y="158"/>
                  <a:pt x="978" y="1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7" name="Freeform 1466">
            <a:extLst>
              <a:ext uri="{FF2B5EF4-FFF2-40B4-BE49-F238E27FC236}">
                <a16:creationId xmlns:a16="http://schemas.microsoft.com/office/drawing/2014/main" id="{AC7E8A59-278B-5D42-AFFC-9074F768D010}"/>
              </a:ext>
            </a:extLst>
          </p:cNvPr>
          <p:cNvSpPr/>
          <p:nvPr/>
        </p:nvSpPr>
        <p:spPr>
          <a:xfrm>
            <a:off x="1890313" y="6153137"/>
            <a:ext cx="432720" cy="28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03" h="803">
                <a:moveTo>
                  <a:pt x="1144" y="725"/>
                </a:moveTo>
                <a:cubicBezTo>
                  <a:pt x="1142" y="731"/>
                  <a:pt x="1133" y="748"/>
                  <a:pt x="1110" y="748"/>
                </a:cubicBezTo>
                <a:lnTo>
                  <a:pt x="92" y="748"/>
                </a:lnTo>
                <a:cubicBezTo>
                  <a:pt x="69" y="748"/>
                  <a:pt x="60" y="731"/>
                  <a:pt x="58" y="725"/>
                </a:cubicBezTo>
                <a:cubicBezTo>
                  <a:pt x="56" y="720"/>
                  <a:pt x="51" y="703"/>
                  <a:pt x="64" y="688"/>
                </a:cubicBezTo>
                <a:lnTo>
                  <a:pt x="607" y="426"/>
                </a:lnTo>
                <a:lnTo>
                  <a:pt x="1139" y="688"/>
                </a:lnTo>
                <a:cubicBezTo>
                  <a:pt x="1152" y="703"/>
                  <a:pt x="1146" y="720"/>
                  <a:pt x="1144" y="725"/>
                </a:cubicBezTo>
                <a:close/>
                <a:moveTo>
                  <a:pt x="1175" y="646"/>
                </a:moveTo>
                <a:cubicBezTo>
                  <a:pt x="1173" y="644"/>
                  <a:pt x="1170" y="642"/>
                  <a:pt x="1168" y="640"/>
                </a:cubicBezTo>
                <a:lnTo>
                  <a:pt x="632" y="377"/>
                </a:lnTo>
                <a:lnTo>
                  <a:pt x="634" y="322"/>
                </a:lnTo>
                <a:cubicBezTo>
                  <a:pt x="711" y="310"/>
                  <a:pt x="769" y="243"/>
                  <a:pt x="769" y="162"/>
                </a:cubicBezTo>
                <a:cubicBezTo>
                  <a:pt x="769" y="73"/>
                  <a:pt x="697" y="0"/>
                  <a:pt x="607" y="0"/>
                </a:cubicBezTo>
                <a:cubicBezTo>
                  <a:pt x="518" y="0"/>
                  <a:pt x="445" y="73"/>
                  <a:pt x="445" y="162"/>
                </a:cubicBezTo>
                <a:cubicBezTo>
                  <a:pt x="445" y="178"/>
                  <a:pt x="457" y="190"/>
                  <a:pt x="473" y="190"/>
                </a:cubicBezTo>
                <a:cubicBezTo>
                  <a:pt x="488" y="190"/>
                  <a:pt x="500" y="178"/>
                  <a:pt x="500" y="162"/>
                </a:cubicBezTo>
                <a:cubicBezTo>
                  <a:pt x="500" y="104"/>
                  <a:pt x="548" y="56"/>
                  <a:pt x="607" y="56"/>
                </a:cubicBezTo>
                <a:cubicBezTo>
                  <a:pt x="666" y="56"/>
                  <a:pt x="714" y="104"/>
                  <a:pt x="714" y="162"/>
                </a:cubicBezTo>
                <a:cubicBezTo>
                  <a:pt x="714" y="221"/>
                  <a:pt x="666" y="269"/>
                  <a:pt x="607" y="269"/>
                </a:cubicBezTo>
                <a:cubicBezTo>
                  <a:pt x="592" y="269"/>
                  <a:pt x="580" y="281"/>
                  <a:pt x="580" y="296"/>
                </a:cubicBezTo>
                <a:lnTo>
                  <a:pt x="577" y="379"/>
                </a:lnTo>
                <a:lnTo>
                  <a:pt x="35" y="640"/>
                </a:lnTo>
                <a:cubicBezTo>
                  <a:pt x="32" y="642"/>
                  <a:pt x="30" y="643"/>
                  <a:pt x="28" y="646"/>
                </a:cubicBezTo>
                <a:cubicBezTo>
                  <a:pt x="0" y="672"/>
                  <a:pt x="-8" y="711"/>
                  <a:pt x="7" y="746"/>
                </a:cubicBezTo>
                <a:cubicBezTo>
                  <a:pt x="21" y="782"/>
                  <a:pt x="54" y="803"/>
                  <a:pt x="92" y="803"/>
                </a:cubicBezTo>
                <a:lnTo>
                  <a:pt x="1110" y="803"/>
                </a:lnTo>
                <a:cubicBezTo>
                  <a:pt x="1148" y="803"/>
                  <a:pt x="1181" y="782"/>
                  <a:pt x="1195" y="746"/>
                </a:cubicBezTo>
                <a:cubicBezTo>
                  <a:pt x="1210" y="711"/>
                  <a:pt x="1202" y="672"/>
                  <a:pt x="1175" y="6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8" name="Freeform 1467">
            <a:extLst>
              <a:ext uri="{FF2B5EF4-FFF2-40B4-BE49-F238E27FC236}">
                <a16:creationId xmlns:a16="http://schemas.microsoft.com/office/drawing/2014/main" id="{1647F639-B919-9C49-8B22-2CCBE8E93CFF}"/>
              </a:ext>
            </a:extLst>
          </p:cNvPr>
          <p:cNvSpPr/>
          <p:nvPr/>
        </p:nvSpPr>
        <p:spPr>
          <a:xfrm>
            <a:off x="2659273" y="6117498"/>
            <a:ext cx="32652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8" h="905">
                <a:moveTo>
                  <a:pt x="853" y="822"/>
                </a:moveTo>
                <a:cubicBezTo>
                  <a:pt x="853" y="837"/>
                  <a:pt x="840" y="849"/>
                  <a:pt x="825" y="849"/>
                </a:cubicBezTo>
                <a:lnTo>
                  <a:pt x="83" y="849"/>
                </a:lnTo>
                <a:cubicBezTo>
                  <a:pt x="68" y="849"/>
                  <a:pt x="55" y="837"/>
                  <a:pt x="55" y="822"/>
                </a:cubicBezTo>
                <a:lnTo>
                  <a:pt x="55" y="295"/>
                </a:lnTo>
                <a:cubicBezTo>
                  <a:pt x="55" y="280"/>
                  <a:pt x="68" y="268"/>
                  <a:pt x="83" y="268"/>
                </a:cubicBezTo>
                <a:lnTo>
                  <a:pt x="825" y="268"/>
                </a:lnTo>
                <a:cubicBezTo>
                  <a:pt x="840" y="268"/>
                  <a:pt x="853" y="280"/>
                  <a:pt x="853" y="295"/>
                </a:cubicBezTo>
                <a:close/>
                <a:moveTo>
                  <a:pt x="701" y="213"/>
                </a:moveTo>
                <a:lnTo>
                  <a:pt x="442" y="213"/>
                </a:lnTo>
                <a:lnTo>
                  <a:pt x="642" y="159"/>
                </a:lnTo>
                <a:cubicBezTo>
                  <a:pt x="652" y="171"/>
                  <a:pt x="667" y="179"/>
                  <a:pt x="682" y="182"/>
                </a:cubicBezTo>
                <a:lnTo>
                  <a:pt x="686" y="195"/>
                </a:lnTo>
                <a:cubicBezTo>
                  <a:pt x="688" y="203"/>
                  <a:pt x="693" y="209"/>
                  <a:pt x="701" y="213"/>
                </a:cubicBezTo>
                <a:close/>
                <a:moveTo>
                  <a:pt x="730" y="59"/>
                </a:moveTo>
                <a:lnTo>
                  <a:pt x="767" y="195"/>
                </a:lnTo>
                <a:cubicBezTo>
                  <a:pt x="769" y="203"/>
                  <a:pt x="775" y="209"/>
                  <a:pt x="782" y="213"/>
                </a:cubicBezTo>
                <a:lnTo>
                  <a:pt x="724" y="213"/>
                </a:lnTo>
                <a:cubicBezTo>
                  <a:pt x="736" y="207"/>
                  <a:pt x="742" y="194"/>
                  <a:pt x="739" y="180"/>
                </a:cubicBezTo>
                <a:lnTo>
                  <a:pt x="730" y="147"/>
                </a:lnTo>
                <a:cubicBezTo>
                  <a:pt x="728" y="140"/>
                  <a:pt x="723" y="134"/>
                  <a:pt x="717" y="130"/>
                </a:cubicBezTo>
                <a:cubicBezTo>
                  <a:pt x="711" y="127"/>
                  <a:pt x="703" y="126"/>
                  <a:pt x="696" y="127"/>
                </a:cubicBezTo>
                <a:cubicBezTo>
                  <a:pt x="690" y="129"/>
                  <a:pt x="684" y="126"/>
                  <a:pt x="683" y="120"/>
                </a:cubicBezTo>
                <a:cubicBezTo>
                  <a:pt x="681" y="113"/>
                  <a:pt x="676" y="107"/>
                  <a:pt x="670" y="103"/>
                </a:cubicBezTo>
                <a:cubicBezTo>
                  <a:pt x="664" y="99"/>
                  <a:pt x="656" y="98"/>
                  <a:pt x="649" y="100"/>
                </a:cubicBezTo>
                <a:lnTo>
                  <a:pt x="414" y="163"/>
                </a:lnTo>
                <a:cubicBezTo>
                  <a:pt x="399" y="167"/>
                  <a:pt x="390" y="182"/>
                  <a:pt x="394" y="197"/>
                </a:cubicBezTo>
                <a:cubicBezTo>
                  <a:pt x="396" y="204"/>
                  <a:pt x="400" y="209"/>
                  <a:pt x="406" y="213"/>
                </a:cubicBezTo>
                <a:lnTo>
                  <a:pt x="157" y="213"/>
                </a:lnTo>
                <a:close/>
                <a:moveTo>
                  <a:pt x="825" y="213"/>
                </a:moveTo>
                <a:lnTo>
                  <a:pt x="804" y="213"/>
                </a:lnTo>
                <a:cubicBezTo>
                  <a:pt x="817" y="207"/>
                  <a:pt x="824" y="194"/>
                  <a:pt x="820" y="180"/>
                </a:cubicBezTo>
                <a:lnTo>
                  <a:pt x="779" y="29"/>
                </a:lnTo>
                <a:cubicBezTo>
                  <a:pt x="777" y="19"/>
                  <a:pt x="770" y="11"/>
                  <a:pt x="761" y="5"/>
                </a:cubicBezTo>
                <a:cubicBezTo>
                  <a:pt x="752" y="0"/>
                  <a:pt x="742" y="-1"/>
                  <a:pt x="732" y="2"/>
                </a:cubicBezTo>
                <a:lnTo>
                  <a:pt x="129" y="163"/>
                </a:lnTo>
                <a:cubicBezTo>
                  <a:pt x="114" y="167"/>
                  <a:pt x="106" y="182"/>
                  <a:pt x="110" y="197"/>
                </a:cubicBezTo>
                <a:cubicBezTo>
                  <a:pt x="111" y="204"/>
                  <a:pt x="116" y="209"/>
                  <a:pt x="121" y="213"/>
                </a:cubicBezTo>
                <a:lnTo>
                  <a:pt x="83" y="213"/>
                </a:lnTo>
                <a:cubicBezTo>
                  <a:pt x="37" y="213"/>
                  <a:pt x="0" y="250"/>
                  <a:pt x="0" y="295"/>
                </a:cubicBezTo>
                <a:lnTo>
                  <a:pt x="0" y="822"/>
                </a:lnTo>
                <a:cubicBezTo>
                  <a:pt x="0" y="867"/>
                  <a:pt x="37" y="905"/>
                  <a:pt x="83" y="905"/>
                </a:cubicBezTo>
                <a:lnTo>
                  <a:pt x="825" y="905"/>
                </a:lnTo>
                <a:cubicBezTo>
                  <a:pt x="871" y="905"/>
                  <a:pt x="908" y="867"/>
                  <a:pt x="908" y="822"/>
                </a:cubicBezTo>
                <a:lnTo>
                  <a:pt x="908" y="295"/>
                </a:lnTo>
                <a:cubicBezTo>
                  <a:pt x="908" y="250"/>
                  <a:pt x="871" y="213"/>
                  <a:pt x="825" y="2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9" name="Freeform 1468">
            <a:extLst>
              <a:ext uri="{FF2B5EF4-FFF2-40B4-BE49-F238E27FC236}">
                <a16:creationId xmlns:a16="http://schemas.microsoft.com/office/drawing/2014/main" id="{9C06986D-BB91-9743-B6C1-5851BCC844BA}"/>
              </a:ext>
            </a:extLst>
          </p:cNvPr>
          <p:cNvSpPr/>
          <p:nvPr/>
        </p:nvSpPr>
        <p:spPr>
          <a:xfrm>
            <a:off x="2870233" y="6347177"/>
            <a:ext cx="76680" cy="57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4" h="161">
                <a:moveTo>
                  <a:pt x="159" y="106"/>
                </a:moveTo>
                <a:lnTo>
                  <a:pt x="55" y="106"/>
                </a:lnTo>
                <a:lnTo>
                  <a:pt x="55" y="55"/>
                </a:lnTo>
                <a:lnTo>
                  <a:pt x="159" y="55"/>
                </a:lnTo>
                <a:close/>
                <a:moveTo>
                  <a:pt x="186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lnTo>
                  <a:pt x="0" y="133"/>
                </a:lnTo>
                <a:cubicBezTo>
                  <a:pt x="0" y="148"/>
                  <a:pt x="12" y="161"/>
                  <a:pt x="27" y="161"/>
                </a:cubicBezTo>
                <a:lnTo>
                  <a:pt x="186" y="161"/>
                </a:lnTo>
                <a:cubicBezTo>
                  <a:pt x="202" y="161"/>
                  <a:pt x="214" y="148"/>
                  <a:pt x="214" y="133"/>
                </a:cubicBezTo>
                <a:lnTo>
                  <a:pt x="214" y="28"/>
                </a:lnTo>
                <a:cubicBezTo>
                  <a:pt x="214" y="13"/>
                  <a:pt x="202" y="0"/>
                  <a:pt x="18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0" name="Freeform 1469">
            <a:extLst>
              <a:ext uri="{FF2B5EF4-FFF2-40B4-BE49-F238E27FC236}">
                <a16:creationId xmlns:a16="http://schemas.microsoft.com/office/drawing/2014/main" id="{CC251A03-8032-5D40-A907-5C02919CC2A5}"/>
              </a:ext>
            </a:extLst>
          </p:cNvPr>
          <p:cNvSpPr/>
          <p:nvPr/>
        </p:nvSpPr>
        <p:spPr>
          <a:xfrm>
            <a:off x="3517513" y="6409817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1" name="Freeform 1470">
            <a:extLst>
              <a:ext uri="{FF2B5EF4-FFF2-40B4-BE49-F238E27FC236}">
                <a16:creationId xmlns:a16="http://schemas.microsoft.com/office/drawing/2014/main" id="{FBFB2B2C-775D-DA4B-A65B-C0EE93519E80}"/>
              </a:ext>
            </a:extLst>
          </p:cNvPr>
          <p:cNvSpPr/>
          <p:nvPr/>
        </p:nvSpPr>
        <p:spPr>
          <a:xfrm>
            <a:off x="3494113" y="6117137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198" y="28"/>
                </a:moveTo>
                <a:cubicBezTo>
                  <a:pt x="198" y="13"/>
                  <a:pt x="185" y="0"/>
                  <a:pt x="170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170" y="55"/>
                </a:lnTo>
                <a:cubicBezTo>
                  <a:pt x="185" y="55"/>
                  <a:pt x="198" y="43"/>
                  <a:pt x="198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2" name="Freeform 1471">
            <a:extLst>
              <a:ext uri="{FF2B5EF4-FFF2-40B4-BE49-F238E27FC236}">
                <a16:creationId xmlns:a16="http://schemas.microsoft.com/office/drawing/2014/main" id="{6307880E-F062-6F47-9A83-92B2725364AA}"/>
              </a:ext>
            </a:extLst>
          </p:cNvPr>
          <p:cNvSpPr/>
          <p:nvPr/>
        </p:nvSpPr>
        <p:spPr>
          <a:xfrm>
            <a:off x="3411673" y="6071056"/>
            <a:ext cx="28188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4" h="1163">
                <a:moveTo>
                  <a:pt x="750" y="731"/>
                </a:moveTo>
                <a:lnTo>
                  <a:pt x="346" y="731"/>
                </a:lnTo>
                <a:cubicBezTo>
                  <a:pt x="337" y="731"/>
                  <a:pt x="329" y="738"/>
                  <a:pt x="329" y="748"/>
                </a:cubicBezTo>
                <a:cubicBezTo>
                  <a:pt x="329" y="758"/>
                  <a:pt x="337" y="765"/>
                  <a:pt x="346" y="765"/>
                </a:cubicBezTo>
                <a:lnTo>
                  <a:pt x="367" y="765"/>
                </a:lnTo>
                <a:lnTo>
                  <a:pt x="367" y="837"/>
                </a:lnTo>
                <a:cubicBezTo>
                  <a:pt x="367" y="852"/>
                  <a:pt x="355" y="864"/>
                  <a:pt x="340" y="864"/>
                </a:cubicBezTo>
                <a:cubicBezTo>
                  <a:pt x="325" y="864"/>
                  <a:pt x="313" y="852"/>
                  <a:pt x="313" y="837"/>
                </a:cubicBezTo>
                <a:lnTo>
                  <a:pt x="313" y="300"/>
                </a:lnTo>
                <a:cubicBezTo>
                  <a:pt x="313" y="285"/>
                  <a:pt x="325" y="273"/>
                  <a:pt x="340" y="273"/>
                </a:cubicBezTo>
                <a:cubicBezTo>
                  <a:pt x="355" y="273"/>
                  <a:pt x="367" y="285"/>
                  <a:pt x="367" y="300"/>
                </a:cubicBezTo>
                <a:lnTo>
                  <a:pt x="367" y="371"/>
                </a:lnTo>
                <a:lnTo>
                  <a:pt x="346" y="371"/>
                </a:lnTo>
                <a:cubicBezTo>
                  <a:pt x="336" y="371"/>
                  <a:pt x="329" y="379"/>
                  <a:pt x="329" y="389"/>
                </a:cubicBezTo>
                <a:cubicBezTo>
                  <a:pt x="329" y="398"/>
                  <a:pt x="336" y="406"/>
                  <a:pt x="346" y="406"/>
                </a:cubicBezTo>
                <a:lnTo>
                  <a:pt x="750" y="406"/>
                </a:lnTo>
                <a:close/>
                <a:moveTo>
                  <a:pt x="600" y="1054"/>
                </a:moveTo>
                <a:cubicBezTo>
                  <a:pt x="600" y="1083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80" y="55"/>
                  <a:pt x="110" y="55"/>
                </a:cubicBezTo>
                <a:lnTo>
                  <a:pt x="546" y="55"/>
                </a:lnTo>
                <a:cubicBezTo>
                  <a:pt x="576" y="55"/>
                  <a:pt x="600" y="79"/>
                  <a:pt x="600" y="109"/>
                </a:cubicBezTo>
                <a:lnTo>
                  <a:pt x="600" y="371"/>
                </a:lnTo>
                <a:lnTo>
                  <a:pt x="402" y="371"/>
                </a:lnTo>
                <a:lnTo>
                  <a:pt x="402" y="300"/>
                </a:lnTo>
                <a:cubicBezTo>
                  <a:pt x="402" y="266"/>
                  <a:pt x="374" y="238"/>
                  <a:pt x="340" y="238"/>
                </a:cubicBezTo>
                <a:cubicBezTo>
                  <a:pt x="306" y="238"/>
                  <a:pt x="278" y="266"/>
                  <a:pt x="278" y="300"/>
                </a:cubicBezTo>
                <a:lnTo>
                  <a:pt x="278" y="837"/>
                </a:lnTo>
                <a:cubicBezTo>
                  <a:pt x="278" y="871"/>
                  <a:pt x="306" y="899"/>
                  <a:pt x="340" y="899"/>
                </a:cubicBezTo>
                <a:cubicBezTo>
                  <a:pt x="374" y="899"/>
                  <a:pt x="402" y="871"/>
                  <a:pt x="402" y="837"/>
                </a:cubicBezTo>
                <a:lnTo>
                  <a:pt x="402" y="765"/>
                </a:lnTo>
                <a:lnTo>
                  <a:pt x="600" y="765"/>
                </a:lnTo>
                <a:close/>
                <a:moveTo>
                  <a:pt x="757" y="371"/>
                </a:moveTo>
                <a:lnTo>
                  <a:pt x="655" y="371"/>
                </a:ln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lnTo>
                  <a:pt x="110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765"/>
                </a:lnTo>
                <a:lnTo>
                  <a:pt x="757" y="765"/>
                </a:lnTo>
                <a:cubicBezTo>
                  <a:pt x="772" y="765"/>
                  <a:pt x="784" y="753"/>
                  <a:pt x="784" y="738"/>
                </a:cubicBezTo>
                <a:lnTo>
                  <a:pt x="784" y="398"/>
                </a:lnTo>
                <a:cubicBezTo>
                  <a:pt x="784" y="383"/>
                  <a:pt x="772" y="371"/>
                  <a:pt x="757" y="37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3" name="Freeform 1472">
            <a:extLst>
              <a:ext uri="{FF2B5EF4-FFF2-40B4-BE49-F238E27FC236}">
                <a16:creationId xmlns:a16="http://schemas.microsoft.com/office/drawing/2014/main" id="{DA481CB0-FCA9-954E-BAD0-539ECEE9255C}"/>
              </a:ext>
            </a:extLst>
          </p:cNvPr>
          <p:cNvSpPr/>
          <p:nvPr/>
        </p:nvSpPr>
        <p:spPr>
          <a:xfrm>
            <a:off x="3530113" y="6247097"/>
            <a:ext cx="56520" cy="56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158">
                <a:moveTo>
                  <a:pt x="79" y="35"/>
                </a:moveTo>
                <a:cubicBezTo>
                  <a:pt x="103" y="35"/>
                  <a:pt x="123" y="55"/>
                  <a:pt x="123" y="79"/>
                </a:cubicBezTo>
                <a:cubicBezTo>
                  <a:pt x="123" y="104"/>
                  <a:pt x="103" y="124"/>
                  <a:pt x="79" y="124"/>
                </a:cubicBezTo>
                <a:cubicBezTo>
                  <a:pt x="54" y="124"/>
                  <a:pt x="35" y="104"/>
                  <a:pt x="35" y="79"/>
                </a:cubicBezTo>
                <a:cubicBezTo>
                  <a:pt x="35" y="55"/>
                  <a:pt x="54" y="35"/>
                  <a:pt x="79" y="35"/>
                </a:cubicBezTo>
                <a:close/>
                <a:moveTo>
                  <a:pt x="79" y="158"/>
                </a:moveTo>
                <a:cubicBezTo>
                  <a:pt x="123" y="158"/>
                  <a:pt x="158" y="123"/>
                  <a:pt x="158" y="79"/>
                </a:cubicBezTo>
                <a:cubicBezTo>
                  <a:pt x="158" y="36"/>
                  <a:pt x="123" y="0"/>
                  <a:pt x="79" y="0"/>
                </a:cubicBezTo>
                <a:cubicBezTo>
                  <a:pt x="35" y="0"/>
                  <a:pt x="0" y="36"/>
                  <a:pt x="0" y="79"/>
                </a:cubicBezTo>
                <a:cubicBezTo>
                  <a:pt x="0" y="123"/>
                  <a:pt x="35" y="158"/>
                  <a:pt x="79" y="1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4" name="Freeform 1473">
            <a:extLst>
              <a:ext uri="{FF2B5EF4-FFF2-40B4-BE49-F238E27FC236}">
                <a16:creationId xmlns:a16="http://schemas.microsoft.com/office/drawing/2014/main" id="{8EB6819A-C1DA-D744-9892-EBF2952524B1}"/>
              </a:ext>
            </a:extLst>
          </p:cNvPr>
          <p:cNvSpPr/>
          <p:nvPr/>
        </p:nvSpPr>
        <p:spPr>
          <a:xfrm>
            <a:off x="3529752" y="6228738"/>
            <a:ext cx="138600" cy="93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6" h="261">
                <a:moveTo>
                  <a:pt x="0" y="17"/>
                </a:moveTo>
                <a:cubicBezTo>
                  <a:pt x="0" y="27"/>
                  <a:pt x="8" y="34"/>
                  <a:pt x="17" y="34"/>
                </a:cubicBezTo>
                <a:lnTo>
                  <a:pt x="319" y="34"/>
                </a:lnTo>
                <a:cubicBezTo>
                  <a:pt x="324" y="49"/>
                  <a:pt x="336" y="61"/>
                  <a:pt x="351" y="66"/>
                </a:cubicBezTo>
                <a:lnTo>
                  <a:pt x="351" y="194"/>
                </a:lnTo>
                <a:cubicBezTo>
                  <a:pt x="336" y="199"/>
                  <a:pt x="324" y="211"/>
                  <a:pt x="319" y="226"/>
                </a:cubicBezTo>
                <a:lnTo>
                  <a:pt x="18" y="226"/>
                </a:lnTo>
                <a:cubicBezTo>
                  <a:pt x="8" y="226"/>
                  <a:pt x="1" y="234"/>
                  <a:pt x="1" y="243"/>
                </a:cubicBezTo>
                <a:cubicBezTo>
                  <a:pt x="1" y="253"/>
                  <a:pt x="8" y="261"/>
                  <a:pt x="18" y="261"/>
                </a:cubicBezTo>
                <a:lnTo>
                  <a:pt x="334" y="261"/>
                </a:lnTo>
                <a:cubicBezTo>
                  <a:pt x="343" y="261"/>
                  <a:pt x="351" y="253"/>
                  <a:pt x="351" y="243"/>
                </a:cubicBezTo>
                <a:cubicBezTo>
                  <a:pt x="351" y="234"/>
                  <a:pt x="359" y="226"/>
                  <a:pt x="368" y="226"/>
                </a:cubicBezTo>
                <a:cubicBezTo>
                  <a:pt x="378" y="226"/>
                  <a:pt x="386" y="218"/>
                  <a:pt x="386" y="209"/>
                </a:cubicBezTo>
                <a:lnTo>
                  <a:pt x="386" y="52"/>
                </a:lnTo>
                <a:cubicBezTo>
                  <a:pt x="386" y="42"/>
                  <a:pt x="378" y="34"/>
                  <a:pt x="368" y="34"/>
                </a:cubicBezTo>
                <a:cubicBezTo>
                  <a:pt x="359" y="34"/>
                  <a:pt x="351" y="27"/>
                  <a:pt x="351" y="17"/>
                </a:cubicBezTo>
                <a:cubicBezTo>
                  <a:pt x="351" y="8"/>
                  <a:pt x="343" y="0"/>
                  <a:pt x="334" y="0"/>
                </a:cubicBezTo>
                <a:lnTo>
                  <a:pt x="17" y="0"/>
                </a:lnTo>
                <a:cubicBezTo>
                  <a:pt x="8" y="0"/>
                  <a:pt x="0" y="8"/>
                  <a:pt x="0" y="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5" name="Freeform 1474">
            <a:extLst>
              <a:ext uri="{FF2B5EF4-FFF2-40B4-BE49-F238E27FC236}">
                <a16:creationId xmlns:a16="http://schemas.microsoft.com/office/drawing/2014/main" id="{EAF6B838-AD1A-4F4C-A481-BDFCF2AD25E9}"/>
              </a:ext>
            </a:extLst>
          </p:cNvPr>
          <p:cNvSpPr/>
          <p:nvPr/>
        </p:nvSpPr>
        <p:spPr>
          <a:xfrm>
            <a:off x="4038072" y="6164657"/>
            <a:ext cx="429120" cy="231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645">
                <a:moveTo>
                  <a:pt x="1137" y="581"/>
                </a:moveTo>
                <a:lnTo>
                  <a:pt x="1134" y="582"/>
                </a:lnTo>
                <a:cubicBezTo>
                  <a:pt x="1056" y="589"/>
                  <a:pt x="977" y="591"/>
                  <a:pt x="898" y="589"/>
                </a:cubicBezTo>
                <a:lnTo>
                  <a:pt x="592" y="580"/>
                </a:lnTo>
                <a:lnTo>
                  <a:pt x="294" y="572"/>
                </a:lnTo>
                <a:cubicBezTo>
                  <a:pt x="275" y="571"/>
                  <a:pt x="256" y="571"/>
                  <a:pt x="237" y="571"/>
                </a:cubicBezTo>
                <a:cubicBezTo>
                  <a:pt x="176" y="571"/>
                  <a:pt x="115" y="574"/>
                  <a:pt x="55" y="579"/>
                </a:cubicBezTo>
                <a:lnTo>
                  <a:pt x="55" y="83"/>
                </a:lnTo>
                <a:cubicBezTo>
                  <a:pt x="119" y="66"/>
                  <a:pt x="181" y="63"/>
                  <a:pt x="247" y="59"/>
                </a:cubicBezTo>
                <a:cubicBezTo>
                  <a:pt x="263" y="59"/>
                  <a:pt x="279" y="58"/>
                  <a:pt x="295" y="57"/>
                </a:cubicBezTo>
                <a:cubicBezTo>
                  <a:pt x="389" y="51"/>
                  <a:pt x="587" y="65"/>
                  <a:pt x="589" y="65"/>
                </a:cubicBezTo>
                <a:cubicBezTo>
                  <a:pt x="590" y="65"/>
                  <a:pt x="590" y="65"/>
                  <a:pt x="591" y="65"/>
                </a:cubicBezTo>
                <a:lnTo>
                  <a:pt x="897" y="74"/>
                </a:lnTo>
                <a:cubicBezTo>
                  <a:pt x="977" y="76"/>
                  <a:pt x="1058" y="73"/>
                  <a:pt x="1137" y="66"/>
                </a:cubicBezTo>
                <a:close/>
                <a:moveTo>
                  <a:pt x="1149" y="10"/>
                </a:moveTo>
                <a:cubicBezTo>
                  <a:pt x="1148" y="10"/>
                  <a:pt x="1148" y="10"/>
                  <a:pt x="1147" y="10"/>
                </a:cubicBezTo>
                <a:lnTo>
                  <a:pt x="1134" y="11"/>
                </a:lnTo>
                <a:cubicBezTo>
                  <a:pt x="1056" y="18"/>
                  <a:pt x="977" y="21"/>
                  <a:pt x="898" y="18"/>
                </a:cubicBezTo>
                <a:lnTo>
                  <a:pt x="593" y="10"/>
                </a:lnTo>
                <a:cubicBezTo>
                  <a:pt x="578" y="9"/>
                  <a:pt x="387" y="-4"/>
                  <a:pt x="292" y="2"/>
                </a:cubicBezTo>
                <a:cubicBezTo>
                  <a:pt x="276" y="3"/>
                  <a:pt x="260" y="3"/>
                  <a:pt x="244" y="4"/>
                </a:cubicBezTo>
                <a:cubicBezTo>
                  <a:pt x="178" y="7"/>
                  <a:pt x="109" y="11"/>
                  <a:pt x="39" y="30"/>
                </a:cubicBezTo>
                <a:cubicBezTo>
                  <a:pt x="17" y="32"/>
                  <a:pt x="0" y="50"/>
                  <a:pt x="0" y="73"/>
                </a:cubicBezTo>
                <a:lnTo>
                  <a:pt x="0" y="592"/>
                </a:lnTo>
                <a:cubicBezTo>
                  <a:pt x="0" y="616"/>
                  <a:pt x="20" y="635"/>
                  <a:pt x="44" y="635"/>
                </a:cubicBezTo>
                <a:cubicBezTo>
                  <a:pt x="45" y="635"/>
                  <a:pt x="45" y="635"/>
                  <a:pt x="46" y="635"/>
                </a:cubicBezTo>
                <a:cubicBezTo>
                  <a:pt x="128" y="628"/>
                  <a:pt x="211" y="625"/>
                  <a:pt x="293" y="627"/>
                </a:cubicBezTo>
                <a:lnTo>
                  <a:pt x="591" y="635"/>
                </a:lnTo>
                <a:lnTo>
                  <a:pt x="897" y="644"/>
                </a:lnTo>
                <a:cubicBezTo>
                  <a:pt x="916" y="644"/>
                  <a:pt x="935" y="645"/>
                  <a:pt x="954" y="645"/>
                </a:cubicBezTo>
                <a:cubicBezTo>
                  <a:pt x="1016" y="645"/>
                  <a:pt x="1078" y="642"/>
                  <a:pt x="1139" y="636"/>
                </a:cubicBezTo>
                <a:lnTo>
                  <a:pt x="1151" y="635"/>
                </a:lnTo>
                <a:cubicBezTo>
                  <a:pt x="1174" y="635"/>
                  <a:pt x="1193" y="616"/>
                  <a:pt x="1193" y="592"/>
                </a:cubicBezTo>
                <a:lnTo>
                  <a:pt x="1193" y="53"/>
                </a:lnTo>
                <a:cubicBezTo>
                  <a:pt x="1193" y="29"/>
                  <a:pt x="1173" y="10"/>
                  <a:pt x="1149" y="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6" name="Freeform 1475">
            <a:extLst>
              <a:ext uri="{FF2B5EF4-FFF2-40B4-BE49-F238E27FC236}">
                <a16:creationId xmlns:a16="http://schemas.microsoft.com/office/drawing/2014/main" id="{D6A3328B-DAF5-C84F-97E7-860E8E66B3F7}"/>
              </a:ext>
            </a:extLst>
          </p:cNvPr>
          <p:cNvSpPr/>
          <p:nvPr/>
        </p:nvSpPr>
        <p:spPr>
          <a:xfrm>
            <a:off x="4207633" y="6235217"/>
            <a:ext cx="90000" cy="90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1" h="251">
                <a:moveTo>
                  <a:pt x="125" y="196"/>
                </a:moveTo>
                <a:cubicBezTo>
                  <a:pt x="87" y="196"/>
                  <a:pt x="55" y="165"/>
                  <a:pt x="55" y="126"/>
                </a:cubicBezTo>
                <a:cubicBezTo>
                  <a:pt x="55" y="87"/>
                  <a:pt x="87" y="55"/>
                  <a:pt x="125" y="55"/>
                </a:cubicBezTo>
                <a:cubicBezTo>
                  <a:pt x="164" y="55"/>
                  <a:pt x="196" y="87"/>
                  <a:pt x="196" y="126"/>
                </a:cubicBezTo>
                <a:cubicBezTo>
                  <a:pt x="196" y="165"/>
                  <a:pt x="164" y="196"/>
                  <a:pt x="125" y="196"/>
                </a:cubicBezTo>
                <a:close/>
                <a:moveTo>
                  <a:pt x="125" y="0"/>
                </a:moveTo>
                <a:cubicBezTo>
                  <a:pt x="56" y="0"/>
                  <a:pt x="0" y="56"/>
                  <a:pt x="0" y="126"/>
                </a:cubicBezTo>
                <a:cubicBezTo>
                  <a:pt x="0" y="195"/>
                  <a:pt x="56" y="251"/>
                  <a:pt x="125" y="251"/>
                </a:cubicBezTo>
                <a:cubicBezTo>
                  <a:pt x="195" y="251"/>
                  <a:pt x="251" y="195"/>
                  <a:pt x="251" y="126"/>
                </a:cubicBezTo>
                <a:cubicBezTo>
                  <a:pt x="251" y="56"/>
                  <a:pt x="195" y="0"/>
                  <a:pt x="12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7" name="Freeform 1476">
            <a:extLst>
              <a:ext uri="{FF2B5EF4-FFF2-40B4-BE49-F238E27FC236}">
                <a16:creationId xmlns:a16="http://schemas.microsoft.com/office/drawing/2014/main" id="{89E1D7F3-9F63-2343-8439-C450A8319895}"/>
              </a:ext>
            </a:extLst>
          </p:cNvPr>
          <p:cNvSpPr/>
          <p:nvPr/>
        </p:nvSpPr>
        <p:spPr>
          <a:xfrm>
            <a:off x="4067593" y="6192018"/>
            <a:ext cx="370080" cy="176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9" h="491">
                <a:moveTo>
                  <a:pt x="974" y="121"/>
                </a:moveTo>
                <a:lnTo>
                  <a:pt x="974" y="370"/>
                </a:lnTo>
                <a:cubicBezTo>
                  <a:pt x="944" y="370"/>
                  <a:pt x="919" y="395"/>
                  <a:pt x="919" y="425"/>
                </a:cubicBezTo>
                <a:lnTo>
                  <a:pt x="839" y="433"/>
                </a:lnTo>
                <a:cubicBezTo>
                  <a:pt x="819" y="435"/>
                  <a:pt x="799" y="436"/>
                  <a:pt x="779" y="436"/>
                </a:cubicBezTo>
                <a:cubicBezTo>
                  <a:pt x="770" y="436"/>
                  <a:pt x="761" y="436"/>
                  <a:pt x="753" y="435"/>
                </a:cubicBezTo>
                <a:lnTo>
                  <a:pt x="513" y="425"/>
                </a:lnTo>
                <a:lnTo>
                  <a:pt x="271" y="415"/>
                </a:lnTo>
                <a:cubicBezTo>
                  <a:pt x="262" y="415"/>
                  <a:pt x="254" y="415"/>
                  <a:pt x="245" y="415"/>
                </a:cubicBezTo>
                <a:cubicBezTo>
                  <a:pt x="224" y="415"/>
                  <a:pt x="203" y="416"/>
                  <a:pt x="181" y="418"/>
                </a:cubicBezTo>
                <a:lnTo>
                  <a:pt x="110" y="425"/>
                </a:lnTo>
                <a:cubicBezTo>
                  <a:pt x="110" y="395"/>
                  <a:pt x="85" y="370"/>
                  <a:pt x="55" y="370"/>
                </a:cubicBezTo>
                <a:lnTo>
                  <a:pt x="55" y="121"/>
                </a:lnTo>
                <a:cubicBezTo>
                  <a:pt x="85" y="121"/>
                  <a:pt x="110" y="97"/>
                  <a:pt x="110" y="66"/>
                </a:cubicBezTo>
                <a:lnTo>
                  <a:pt x="180" y="59"/>
                </a:lnTo>
                <a:cubicBezTo>
                  <a:pt x="201" y="57"/>
                  <a:pt x="223" y="56"/>
                  <a:pt x="244" y="56"/>
                </a:cubicBezTo>
                <a:cubicBezTo>
                  <a:pt x="253" y="56"/>
                  <a:pt x="261" y="56"/>
                  <a:pt x="270" y="56"/>
                </a:cubicBezTo>
                <a:lnTo>
                  <a:pt x="513" y="66"/>
                </a:lnTo>
                <a:lnTo>
                  <a:pt x="795" y="66"/>
                </a:lnTo>
                <a:lnTo>
                  <a:pt x="919" y="66"/>
                </a:lnTo>
                <a:cubicBezTo>
                  <a:pt x="919" y="97"/>
                  <a:pt x="944" y="121"/>
                  <a:pt x="974" y="121"/>
                </a:cubicBezTo>
                <a:close/>
                <a:moveTo>
                  <a:pt x="514" y="11"/>
                </a:moveTo>
                <a:lnTo>
                  <a:pt x="272" y="1"/>
                </a:lnTo>
                <a:cubicBezTo>
                  <a:pt x="263" y="1"/>
                  <a:pt x="253" y="0"/>
                  <a:pt x="244" y="0"/>
                </a:cubicBezTo>
                <a:cubicBezTo>
                  <a:pt x="221" y="0"/>
                  <a:pt x="197" y="2"/>
                  <a:pt x="174" y="4"/>
                </a:cubicBezTo>
                <a:lnTo>
                  <a:pt x="104" y="11"/>
                </a:lnTo>
                <a:cubicBezTo>
                  <a:pt x="76" y="14"/>
                  <a:pt x="55" y="38"/>
                  <a:pt x="55" y="66"/>
                </a:cubicBezTo>
                <a:cubicBezTo>
                  <a:pt x="24" y="66"/>
                  <a:pt x="0" y="91"/>
                  <a:pt x="0" y="121"/>
                </a:cubicBezTo>
                <a:lnTo>
                  <a:pt x="0" y="370"/>
                </a:lnTo>
                <a:cubicBezTo>
                  <a:pt x="0" y="401"/>
                  <a:pt x="24" y="425"/>
                  <a:pt x="55" y="425"/>
                </a:cubicBezTo>
                <a:cubicBezTo>
                  <a:pt x="55" y="441"/>
                  <a:pt x="61" y="456"/>
                  <a:pt x="73" y="466"/>
                </a:cubicBezTo>
                <a:cubicBezTo>
                  <a:pt x="83" y="475"/>
                  <a:pt x="96" y="481"/>
                  <a:pt x="110" y="481"/>
                </a:cubicBezTo>
                <a:cubicBezTo>
                  <a:pt x="112" y="481"/>
                  <a:pt x="114" y="480"/>
                  <a:pt x="115" y="480"/>
                </a:cubicBezTo>
                <a:lnTo>
                  <a:pt x="187" y="473"/>
                </a:lnTo>
                <a:cubicBezTo>
                  <a:pt x="206" y="471"/>
                  <a:pt x="226" y="470"/>
                  <a:pt x="245" y="470"/>
                </a:cubicBezTo>
                <a:cubicBezTo>
                  <a:pt x="253" y="470"/>
                  <a:pt x="261" y="470"/>
                  <a:pt x="269" y="471"/>
                </a:cubicBezTo>
                <a:lnTo>
                  <a:pt x="511" y="480"/>
                </a:lnTo>
                <a:lnTo>
                  <a:pt x="750" y="490"/>
                </a:lnTo>
                <a:cubicBezTo>
                  <a:pt x="760" y="491"/>
                  <a:pt x="769" y="491"/>
                  <a:pt x="779" y="491"/>
                </a:cubicBezTo>
                <a:cubicBezTo>
                  <a:pt x="801" y="491"/>
                  <a:pt x="823" y="490"/>
                  <a:pt x="844" y="488"/>
                </a:cubicBezTo>
                <a:lnTo>
                  <a:pt x="924" y="480"/>
                </a:lnTo>
                <a:cubicBezTo>
                  <a:pt x="953" y="478"/>
                  <a:pt x="974" y="454"/>
                  <a:pt x="974" y="425"/>
                </a:cubicBezTo>
                <a:cubicBezTo>
                  <a:pt x="1005" y="425"/>
                  <a:pt x="1029" y="401"/>
                  <a:pt x="1029" y="370"/>
                </a:cubicBezTo>
                <a:lnTo>
                  <a:pt x="1029" y="121"/>
                </a:lnTo>
                <a:cubicBezTo>
                  <a:pt x="1029" y="91"/>
                  <a:pt x="1005" y="66"/>
                  <a:pt x="974" y="66"/>
                </a:cubicBezTo>
                <a:cubicBezTo>
                  <a:pt x="974" y="36"/>
                  <a:pt x="949" y="11"/>
                  <a:pt x="919" y="11"/>
                </a:cubicBezTo>
                <a:lnTo>
                  <a:pt x="795" y="11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8" name="Freeform 1477">
            <a:extLst>
              <a:ext uri="{FF2B5EF4-FFF2-40B4-BE49-F238E27FC236}">
                <a16:creationId xmlns:a16="http://schemas.microsoft.com/office/drawing/2014/main" id="{167514A2-CEA3-9A48-8FF0-839CB4D1A249}"/>
              </a:ext>
            </a:extLst>
          </p:cNvPr>
          <p:cNvSpPr/>
          <p:nvPr/>
        </p:nvSpPr>
        <p:spPr>
          <a:xfrm>
            <a:off x="6849673" y="6427098"/>
            <a:ext cx="5292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1" h="56">
                <a:moveTo>
                  <a:pt x="1443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1443" y="56"/>
                </a:lnTo>
                <a:cubicBezTo>
                  <a:pt x="1458" y="56"/>
                  <a:pt x="1471" y="43"/>
                  <a:pt x="1471" y="28"/>
                </a:cubicBezTo>
                <a:cubicBezTo>
                  <a:pt x="1471" y="13"/>
                  <a:pt x="1458" y="0"/>
                  <a:pt x="144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9" name="Freeform 1478">
            <a:extLst>
              <a:ext uri="{FF2B5EF4-FFF2-40B4-BE49-F238E27FC236}">
                <a16:creationId xmlns:a16="http://schemas.microsoft.com/office/drawing/2014/main" id="{947FBF41-B329-D148-9930-4C2BE008F07F}"/>
              </a:ext>
            </a:extLst>
          </p:cNvPr>
          <p:cNvSpPr/>
          <p:nvPr/>
        </p:nvSpPr>
        <p:spPr>
          <a:xfrm>
            <a:off x="7197433" y="6302536"/>
            <a:ext cx="47160" cy="5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" h="142">
                <a:moveTo>
                  <a:pt x="68" y="72"/>
                </a:moveTo>
                <a:cubicBezTo>
                  <a:pt x="65" y="73"/>
                  <a:pt x="63" y="75"/>
                  <a:pt x="62" y="77"/>
                </a:cubicBezTo>
                <a:lnTo>
                  <a:pt x="49" y="110"/>
                </a:lnTo>
                <a:lnTo>
                  <a:pt x="21" y="25"/>
                </a:lnTo>
                <a:lnTo>
                  <a:pt x="100" y="67"/>
                </a:lnTo>
                <a:close/>
                <a:moveTo>
                  <a:pt x="131" y="72"/>
                </a:moveTo>
                <a:cubicBezTo>
                  <a:pt x="132" y="69"/>
                  <a:pt x="130" y="66"/>
                  <a:pt x="127" y="64"/>
                </a:cubicBezTo>
                <a:lnTo>
                  <a:pt x="12" y="1"/>
                </a:lnTo>
                <a:cubicBezTo>
                  <a:pt x="9" y="0"/>
                  <a:pt x="5" y="0"/>
                  <a:pt x="3" y="2"/>
                </a:cubicBezTo>
                <a:cubicBezTo>
                  <a:pt x="0" y="4"/>
                  <a:pt x="-1" y="8"/>
                  <a:pt x="0" y="11"/>
                </a:cubicBezTo>
                <a:lnTo>
                  <a:pt x="41" y="136"/>
                </a:lnTo>
                <a:cubicBezTo>
                  <a:pt x="42" y="139"/>
                  <a:pt x="45" y="141"/>
                  <a:pt x="49" y="142"/>
                </a:cubicBezTo>
                <a:cubicBezTo>
                  <a:pt x="52" y="142"/>
                  <a:pt x="55" y="139"/>
                  <a:pt x="56" y="136"/>
                </a:cubicBezTo>
                <a:lnTo>
                  <a:pt x="72" y="95"/>
                </a:lnTo>
                <a:lnTo>
                  <a:pt x="106" y="136"/>
                </a:lnTo>
                <a:cubicBezTo>
                  <a:pt x="108" y="138"/>
                  <a:pt x="110" y="139"/>
                  <a:pt x="112" y="139"/>
                </a:cubicBezTo>
                <a:cubicBezTo>
                  <a:pt x="114" y="139"/>
                  <a:pt x="116" y="138"/>
                  <a:pt x="117" y="137"/>
                </a:cubicBezTo>
                <a:cubicBezTo>
                  <a:pt x="121" y="134"/>
                  <a:pt x="121" y="129"/>
                  <a:pt x="118" y="126"/>
                </a:cubicBezTo>
                <a:lnTo>
                  <a:pt x="84" y="86"/>
                </a:lnTo>
                <a:lnTo>
                  <a:pt x="125" y="79"/>
                </a:lnTo>
                <a:cubicBezTo>
                  <a:pt x="128" y="78"/>
                  <a:pt x="131" y="76"/>
                  <a:pt x="131" y="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0" name="Freeform 1479">
            <a:extLst>
              <a:ext uri="{FF2B5EF4-FFF2-40B4-BE49-F238E27FC236}">
                <a16:creationId xmlns:a16="http://schemas.microsoft.com/office/drawing/2014/main" id="{83DA50D8-02EB-1D4D-9509-B19D0944083B}"/>
              </a:ext>
            </a:extLst>
          </p:cNvPr>
          <p:cNvSpPr/>
          <p:nvPr/>
        </p:nvSpPr>
        <p:spPr>
          <a:xfrm>
            <a:off x="6904393" y="6066018"/>
            <a:ext cx="406080" cy="35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9" h="997">
                <a:moveTo>
                  <a:pt x="61" y="188"/>
                </a:moveTo>
                <a:cubicBezTo>
                  <a:pt x="65" y="182"/>
                  <a:pt x="71" y="179"/>
                  <a:pt x="78" y="179"/>
                </a:cubicBezTo>
                <a:cubicBezTo>
                  <a:pt x="251" y="165"/>
                  <a:pt x="365" y="99"/>
                  <a:pt x="417" y="61"/>
                </a:cubicBezTo>
                <a:cubicBezTo>
                  <a:pt x="422" y="57"/>
                  <a:pt x="427" y="56"/>
                  <a:pt x="432" y="56"/>
                </a:cubicBezTo>
                <a:cubicBezTo>
                  <a:pt x="438" y="56"/>
                  <a:pt x="443" y="57"/>
                  <a:pt x="447" y="61"/>
                </a:cubicBezTo>
                <a:cubicBezTo>
                  <a:pt x="499" y="99"/>
                  <a:pt x="612" y="165"/>
                  <a:pt x="785" y="177"/>
                </a:cubicBezTo>
                <a:cubicBezTo>
                  <a:pt x="792" y="177"/>
                  <a:pt x="798" y="181"/>
                  <a:pt x="802" y="186"/>
                </a:cubicBezTo>
                <a:cubicBezTo>
                  <a:pt x="807" y="191"/>
                  <a:pt x="809" y="198"/>
                  <a:pt x="808" y="205"/>
                </a:cubicBezTo>
                <a:cubicBezTo>
                  <a:pt x="797" y="318"/>
                  <a:pt x="758" y="601"/>
                  <a:pt x="639" y="775"/>
                </a:cubicBezTo>
                <a:cubicBezTo>
                  <a:pt x="585" y="855"/>
                  <a:pt x="469" y="919"/>
                  <a:pt x="432" y="938"/>
                </a:cubicBezTo>
                <a:cubicBezTo>
                  <a:pt x="395" y="919"/>
                  <a:pt x="279" y="855"/>
                  <a:pt x="224" y="775"/>
                </a:cubicBezTo>
                <a:cubicBezTo>
                  <a:pt x="105" y="601"/>
                  <a:pt x="66" y="319"/>
                  <a:pt x="55" y="207"/>
                </a:cubicBezTo>
                <a:cubicBezTo>
                  <a:pt x="54" y="200"/>
                  <a:pt x="56" y="193"/>
                  <a:pt x="61" y="188"/>
                </a:cubicBezTo>
                <a:close/>
                <a:moveTo>
                  <a:pt x="29" y="407"/>
                </a:moveTo>
                <a:cubicBezTo>
                  <a:pt x="27" y="411"/>
                  <a:pt x="25" y="415"/>
                  <a:pt x="25" y="420"/>
                </a:cubicBezTo>
                <a:lnTo>
                  <a:pt x="25" y="899"/>
                </a:lnTo>
                <a:cubicBezTo>
                  <a:pt x="25" y="923"/>
                  <a:pt x="45" y="942"/>
                  <a:pt x="69" y="942"/>
                </a:cubicBezTo>
                <a:lnTo>
                  <a:pt x="213" y="942"/>
                </a:lnTo>
                <a:cubicBezTo>
                  <a:pt x="228" y="942"/>
                  <a:pt x="241" y="930"/>
                  <a:pt x="241" y="914"/>
                </a:cubicBezTo>
                <a:cubicBezTo>
                  <a:pt x="241" y="899"/>
                  <a:pt x="228" y="887"/>
                  <a:pt x="213" y="887"/>
                </a:cubicBezTo>
                <a:lnTo>
                  <a:pt x="81" y="887"/>
                </a:lnTo>
                <a:lnTo>
                  <a:pt x="81" y="602"/>
                </a:lnTo>
                <a:cubicBezTo>
                  <a:pt x="106" y="675"/>
                  <a:pt x="137" y="746"/>
                  <a:pt x="178" y="806"/>
                </a:cubicBezTo>
                <a:cubicBezTo>
                  <a:pt x="252" y="915"/>
                  <a:pt x="413" y="991"/>
                  <a:pt x="420" y="994"/>
                </a:cubicBezTo>
                <a:cubicBezTo>
                  <a:pt x="424" y="996"/>
                  <a:pt x="428" y="997"/>
                  <a:pt x="432" y="997"/>
                </a:cubicBezTo>
                <a:cubicBezTo>
                  <a:pt x="436" y="997"/>
                  <a:pt x="440" y="996"/>
                  <a:pt x="444" y="994"/>
                </a:cubicBezTo>
                <a:cubicBezTo>
                  <a:pt x="450" y="991"/>
                  <a:pt x="611" y="915"/>
                  <a:pt x="685" y="806"/>
                </a:cubicBezTo>
                <a:cubicBezTo>
                  <a:pt x="798" y="640"/>
                  <a:pt x="842" y="387"/>
                  <a:pt x="859" y="251"/>
                </a:cubicBezTo>
                <a:lnTo>
                  <a:pt x="1074" y="251"/>
                </a:lnTo>
                <a:lnTo>
                  <a:pt x="1074" y="887"/>
                </a:lnTo>
                <a:lnTo>
                  <a:pt x="687" y="887"/>
                </a:lnTo>
                <a:cubicBezTo>
                  <a:pt x="672" y="887"/>
                  <a:pt x="659" y="899"/>
                  <a:pt x="659" y="914"/>
                </a:cubicBezTo>
                <a:cubicBezTo>
                  <a:pt x="659" y="930"/>
                  <a:pt x="672" y="942"/>
                  <a:pt x="687" y="942"/>
                </a:cubicBezTo>
                <a:lnTo>
                  <a:pt x="1086" y="942"/>
                </a:lnTo>
                <a:cubicBezTo>
                  <a:pt x="1110" y="942"/>
                  <a:pt x="1129" y="923"/>
                  <a:pt x="1129" y="899"/>
                </a:cubicBezTo>
                <a:lnTo>
                  <a:pt x="1129" y="240"/>
                </a:lnTo>
                <a:cubicBezTo>
                  <a:pt x="1129" y="216"/>
                  <a:pt x="1110" y="196"/>
                  <a:pt x="1086" y="196"/>
                </a:cubicBezTo>
                <a:lnTo>
                  <a:pt x="863" y="196"/>
                </a:lnTo>
                <a:cubicBezTo>
                  <a:pt x="862" y="179"/>
                  <a:pt x="856" y="164"/>
                  <a:pt x="845" y="150"/>
                </a:cubicBezTo>
                <a:cubicBezTo>
                  <a:pt x="830" y="134"/>
                  <a:pt x="811" y="123"/>
                  <a:pt x="788" y="122"/>
                </a:cubicBezTo>
                <a:cubicBezTo>
                  <a:pt x="630" y="111"/>
                  <a:pt x="527" y="51"/>
                  <a:pt x="480" y="16"/>
                </a:cubicBezTo>
                <a:cubicBezTo>
                  <a:pt x="452" y="-5"/>
                  <a:pt x="413" y="-5"/>
                  <a:pt x="385" y="16"/>
                </a:cubicBezTo>
                <a:cubicBezTo>
                  <a:pt x="337" y="51"/>
                  <a:pt x="233" y="111"/>
                  <a:pt x="74" y="124"/>
                </a:cubicBezTo>
                <a:cubicBezTo>
                  <a:pt x="52" y="125"/>
                  <a:pt x="32" y="135"/>
                  <a:pt x="18" y="152"/>
                </a:cubicBezTo>
                <a:cubicBezTo>
                  <a:pt x="4" y="169"/>
                  <a:pt x="-2" y="190"/>
                  <a:pt x="0" y="212"/>
                </a:cubicBezTo>
                <a:cubicBezTo>
                  <a:pt x="4" y="257"/>
                  <a:pt x="13" y="327"/>
                  <a:pt x="29" y="40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1" name="Freeform 1480">
            <a:extLst>
              <a:ext uri="{FF2B5EF4-FFF2-40B4-BE49-F238E27FC236}">
                <a16:creationId xmlns:a16="http://schemas.microsoft.com/office/drawing/2014/main" id="{5C41A2D3-0643-B549-88BA-814113A94EE4}"/>
              </a:ext>
            </a:extLst>
          </p:cNvPr>
          <p:cNvSpPr/>
          <p:nvPr/>
        </p:nvSpPr>
        <p:spPr>
          <a:xfrm>
            <a:off x="6954073" y="6132977"/>
            <a:ext cx="203760" cy="178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7" h="498">
                <a:moveTo>
                  <a:pt x="114" y="36"/>
                </a:moveTo>
                <a:lnTo>
                  <a:pt x="452" y="36"/>
                </a:lnTo>
                <a:lnTo>
                  <a:pt x="531" y="124"/>
                </a:lnTo>
                <a:cubicBezTo>
                  <a:pt x="528" y="149"/>
                  <a:pt x="508" y="168"/>
                  <a:pt x="482" y="168"/>
                </a:cubicBezTo>
                <a:cubicBezTo>
                  <a:pt x="456" y="168"/>
                  <a:pt x="434" y="146"/>
                  <a:pt x="434" y="119"/>
                </a:cubicBezTo>
                <a:cubicBezTo>
                  <a:pt x="434" y="110"/>
                  <a:pt x="426" y="102"/>
                  <a:pt x="416" y="102"/>
                </a:cubicBezTo>
                <a:cubicBezTo>
                  <a:pt x="406" y="102"/>
                  <a:pt x="398" y="110"/>
                  <a:pt x="398" y="119"/>
                </a:cubicBezTo>
                <a:cubicBezTo>
                  <a:pt x="398" y="146"/>
                  <a:pt x="376" y="168"/>
                  <a:pt x="350" y="168"/>
                </a:cubicBezTo>
                <a:cubicBezTo>
                  <a:pt x="323" y="168"/>
                  <a:pt x="301" y="146"/>
                  <a:pt x="301" y="119"/>
                </a:cubicBezTo>
                <a:cubicBezTo>
                  <a:pt x="301" y="110"/>
                  <a:pt x="293" y="102"/>
                  <a:pt x="283" y="102"/>
                </a:cubicBezTo>
                <a:cubicBezTo>
                  <a:pt x="273" y="102"/>
                  <a:pt x="266" y="110"/>
                  <a:pt x="266" y="119"/>
                </a:cubicBezTo>
                <a:cubicBezTo>
                  <a:pt x="266" y="146"/>
                  <a:pt x="244" y="168"/>
                  <a:pt x="217" y="168"/>
                </a:cubicBezTo>
                <a:cubicBezTo>
                  <a:pt x="190" y="168"/>
                  <a:pt x="168" y="146"/>
                  <a:pt x="168" y="119"/>
                </a:cubicBezTo>
                <a:cubicBezTo>
                  <a:pt x="168" y="110"/>
                  <a:pt x="160" y="102"/>
                  <a:pt x="151" y="102"/>
                </a:cubicBezTo>
                <a:cubicBezTo>
                  <a:pt x="141" y="102"/>
                  <a:pt x="133" y="110"/>
                  <a:pt x="133" y="119"/>
                </a:cubicBezTo>
                <a:cubicBezTo>
                  <a:pt x="133" y="146"/>
                  <a:pt x="111" y="168"/>
                  <a:pt x="84" y="168"/>
                </a:cubicBezTo>
                <a:cubicBezTo>
                  <a:pt x="59" y="168"/>
                  <a:pt x="38" y="149"/>
                  <a:pt x="36" y="124"/>
                </a:cubicBezTo>
                <a:close/>
                <a:moveTo>
                  <a:pt x="390" y="462"/>
                </a:moveTo>
                <a:lnTo>
                  <a:pt x="390" y="327"/>
                </a:lnTo>
                <a:cubicBezTo>
                  <a:pt x="390" y="314"/>
                  <a:pt x="381" y="304"/>
                  <a:pt x="369" y="304"/>
                </a:cubicBezTo>
                <a:lnTo>
                  <a:pt x="197" y="304"/>
                </a:lnTo>
                <a:cubicBezTo>
                  <a:pt x="185" y="304"/>
                  <a:pt x="176" y="314"/>
                  <a:pt x="176" y="327"/>
                </a:cubicBezTo>
                <a:lnTo>
                  <a:pt x="176" y="462"/>
                </a:lnTo>
                <a:lnTo>
                  <a:pt x="93" y="462"/>
                </a:lnTo>
                <a:lnTo>
                  <a:pt x="93" y="203"/>
                </a:lnTo>
                <a:cubicBezTo>
                  <a:pt x="116" y="201"/>
                  <a:pt x="137" y="189"/>
                  <a:pt x="151" y="171"/>
                </a:cubicBezTo>
                <a:cubicBezTo>
                  <a:pt x="166" y="191"/>
                  <a:pt x="190" y="203"/>
                  <a:pt x="217" y="203"/>
                </a:cubicBezTo>
                <a:cubicBezTo>
                  <a:pt x="244" y="203"/>
                  <a:pt x="268" y="191"/>
                  <a:pt x="283" y="171"/>
                </a:cubicBezTo>
                <a:cubicBezTo>
                  <a:pt x="299" y="191"/>
                  <a:pt x="323" y="203"/>
                  <a:pt x="350" y="203"/>
                </a:cubicBezTo>
                <a:cubicBezTo>
                  <a:pt x="377" y="203"/>
                  <a:pt x="401" y="191"/>
                  <a:pt x="416" y="171"/>
                </a:cubicBezTo>
                <a:cubicBezTo>
                  <a:pt x="430" y="189"/>
                  <a:pt x="451" y="201"/>
                  <a:pt x="474" y="203"/>
                </a:cubicBezTo>
                <a:lnTo>
                  <a:pt x="474" y="462"/>
                </a:lnTo>
                <a:close/>
                <a:moveTo>
                  <a:pt x="211" y="340"/>
                </a:moveTo>
                <a:lnTo>
                  <a:pt x="355" y="340"/>
                </a:lnTo>
                <a:lnTo>
                  <a:pt x="355" y="462"/>
                </a:lnTo>
                <a:lnTo>
                  <a:pt x="211" y="462"/>
                </a:lnTo>
                <a:close/>
                <a:moveTo>
                  <a:pt x="57" y="199"/>
                </a:moveTo>
                <a:lnTo>
                  <a:pt x="57" y="472"/>
                </a:lnTo>
                <a:cubicBezTo>
                  <a:pt x="57" y="486"/>
                  <a:pt x="69" y="498"/>
                  <a:pt x="83" y="498"/>
                </a:cubicBezTo>
                <a:lnTo>
                  <a:pt x="197" y="498"/>
                </a:lnTo>
                <a:lnTo>
                  <a:pt x="369" y="498"/>
                </a:lnTo>
                <a:lnTo>
                  <a:pt x="484" y="498"/>
                </a:lnTo>
                <a:cubicBezTo>
                  <a:pt x="498" y="498"/>
                  <a:pt x="509" y="486"/>
                  <a:pt x="509" y="472"/>
                </a:cubicBezTo>
                <a:lnTo>
                  <a:pt x="509" y="199"/>
                </a:lnTo>
                <a:cubicBezTo>
                  <a:pt x="543" y="188"/>
                  <a:pt x="567" y="156"/>
                  <a:pt x="567" y="119"/>
                </a:cubicBezTo>
                <a:cubicBezTo>
                  <a:pt x="567" y="116"/>
                  <a:pt x="566" y="113"/>
                  <a:pt x="564" y="110"/>
                </a:cubicBezTo>
                <a:cubicBezTo>
                  <a:pt x="563" y="108"/>
                  <a:pt x="562" y="106"/>
                  <a:pt x="560" y="104"/>
                </a:cubicBezTo>
                <a:lnTo>
                  <a:pt x="474" y="6"/>
                </a:lnTo>
                <a:cubicBezTo>
                  <a:pt x="470" y="3"/>
                  <a:pt x="465" y="0"/>
                  <a:pt x="460" y="0"/>
                </a:cubicBezTo>
                <a:lnTo>
                  <a:pt x="106" y="0"/>
                </a:lnTo>
                <a:cubicBezTo>
                  <a:pt x="101" y="0"/>
                  <a:pt x="96" y="3"/>
                  <a:pt x="93" y="6"/>
                </a:cubicBezTo>
                <a:lnTo>
                  <a:pt x="6" y="105"/>
                </a:lnTo>
                <a:cubicBezTo>
                  <a:pt x="5" y="105"/>
                  <a:pt x="5" y="106"/>
                  <a:pt x="5" y="106"/>
                </a:cubicBezTo>
                <a:cubicBezTo>
                  <a:pt x="2" y="111"/>
                  <a:pt x="0" y="115"/>
                  <a:pt x="0" y="119"/>
                </a:cubicBezTo>
                <a:cubicBezTo>
                  <a:pt x="0" y="156"/>
                  <a:pt x="24" y="188"/>
                  <a:pt x="57" y="1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2" name="Freeform 1481">
            <a:extLst>
              <a:ext uri="{FF2B5EF4-FFF2-40B4-BE49-F238E27FC236}">
                <a16:creationId xmlns:a16="http://schemas.microsoft.com/office/drawing/2014/main" id="{3E6A3DC9-EE83-D541-976E-05E87DBE1713}"/>
              </a:ext>
            </a:extLst>
          </p:cNvPr>
          <p:cNvSpPr/>
          <p:nvPr/>
        </p:nvSpPr>
        <p:spPr>
          <a:xfrm>
            <a:off x="6134353" y="6423497"/>
            <a:ext cx="5292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1" h="55">
                <a:moveTo>
                  <a:pt x="1444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lnTo>
                  <a:pt x="1444" y="55"/>
                </a:lnTo>
                <a:cubicBezTo>
                  <a:pt x="1459" y="55"/>
                  <a:pt x="1471" y="43"/>
                  <a:pt x="1471" y="27"/>
                </a:cubicBezTo>
                <a:cubicBezTo>
                  <a:pt x="1471" y="12"/>
                  <a:pt x="1459" y="0"/>
                  <a:pt x="144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3" name="Freeform 1482">
            <a:extLst>
              <a:ext uri="{FF2B5EF4-FFF2-40B4-BE49-F238E27FC236}">
                <a16:creationId xmlns:a16="http://schemas.microsoft.com/office/drawing/2014/main" id="{5E8B0863-DE9B-4F4E-901C-801FB492F234}"/>
              </a:ext>
            </a:extLst>
          </p:cNvPr>
          <p:cNvSpPr/>
          <p:nvPr/>
        </p:nvSpPr>
        <p:spPr>
          <a:xfrm>
            <a:off x="6482473" y="6298937"/>
            <a:ext cx="468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1" h="141">
                <a:moveTo>
                  <a:pt x="67" y="72"/>
                </a:moveTo>
                <a:cubicBezTo>
                  <a:pt x="65" y="72"/>
                  <a:pt x="62" y="74"/>
                  <a:pt x="61" y="77"/>
                </a:cubicBezTo>
                <a:lnTo>
                  <a:pt x="49" y="109"/>
                </a:lnTo>
                <a:lnTo>
                  <a:pt x="21" y="24"/>
                </a:lnTo>
                <a:lnTo>
                  <a:pt x="99" y="66"/>
                </a:lnTo>
                <a:close/>
                <a:moveTo>
                  <a:pt x="131" y="72"/>
                </a:moveTo>
                <a:cubicBezTo>
                  <a:pt x="131" y="68"/>
                  <a:pt x="130" y="65"/>
                  <a:pt x="127" y="63"/>
                </a:cubicBezTo>
                <a:lnTo>
                  <a:pt x="11" y="1"/>
                </a:lnTo>
                <a:cubicBezTo>
                  <a:pt x="8" y="-1"/>
                  <a:pt x="5" y="0"/>
                  <a:pt x="2" y="2"/>
                </a:cubicBezTo>
                <a:cubicBezTo>
                  <a:pt x="0" y="4"/>
                  <a:pt x="-1" y="7"/>
                  <a:pt x="0" y="10"/>
                </a:cubicBezTo>
                <a:lnTo>
                  <a:pt x="41" y="135"/>
                </a:lnTo>
                <a:cubicBezTo>
                  <a:pt x="42" y="138"/>
                  <a:pt x="45" y="141"/>
                  <a:pt x="48" y="141"/>
                </a:cubicBezTo>
                <a:cubicBezTo>
                  <a:pt x="52" y="141"/>
                  <a:pt x="55" y="139"/>
                  <a:pt x="56" y="136"/>
                </a:cubicBezTo>
                <a:lnTo>
                  <a:pt x="71" y="95"/>
                </a:lnTo>
                <a:lnTo>
                  <a:pt x="106" y="135"/>
                </a:lnTo>
                <a:cubicBezTo>
                  <a:pt x="107" y="137"/>
                  <a:pt x="110" y="138"/>
                  <a:pt x="112" y="138"/>
                </a:cubicBezTo>
                <a:cubicBezTo>
                  <a:pt x="114" y="138"/>
                  <a:pt x="115" y="138"/>
                  <a:pt x="117" y="136"/>
                </a:cubicBezTo>
                <a:cubicBezTo>
                  <a:pt x="120" y="134"/>
                  <a:pt x="121" y="129"/>
                  <a:pt x="118" y="125"/>
                </a:cubicBezTo>
                <a:lnTo>
                  <a:pt x="84" y="85"/>
                </a:lnTo>
                <a:lnTo>
                  <a:pt x="124" y="78"/>
                </a:lnTo>
                <a:cubicBezTo>
                  <a:pt x="128" y="77"/>
                  <a:pt x="130" y="75"/>
                  <a:pt x="131" y="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4" name="Freeform 1483">
            <a:extLst>
              <a:ext uri="{FF2B5EF4-FFF2-40B4-BE49-F238E27FC236}">
                <a16:creationId xmlns:a16="http://schemas.microsoft.com/office/drawing/2014/main" id="{04EDA323-BACF-7C44-9369-B49CE4214F33}"/>
              </a:ext>
            </a:extLst>
          </p:cNvPr>
          <p:cNvSpPr/>
          <p:nvPr/>
        </p:nvSpPr>
        <p:spPr>
          <a:xfrm>
            <a:off x="6189073" y="6062417"/>
            <a:ext cx="40644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0" h="996">
                <a:moveTo>
                  <a:pt x="61" y="187"/>
                </a:moveTo>
                <a:cubicBezTo>
                  <a:pt x="66" y="182"/>
                  <a:pt x="72" y="178"/>
                  <a:pt x="79" y="178"/>
                </a:cubicBezTo>
                <a:cubicBezTo>
                  <a:pt x="252" y="165"/>
                  <a:pt x="366" y="98"/>
                  <a:pt x="418" y="60"/>
                </a:cubicBezTo>
                <a:cubicBezTo>
                  <a:pt x="422" y="57"/>
                  <a:pt x="428" y="55"/>
                  <a:pt x="433" y="55"/>
                </a:cubicBezTo>
                <a:cubicBezTo>
                  <a:pt x="438" y="55"/>
                  <a:pt x="443" y="57"/>
                  <a:pt x="448" y="60"/>
                </a:cubicBezTo>
                <a:cubicBezTo>
                  <a:pt x="500" y="98"/>
                  <a:pt x="612" y="164"/>
                  <a:pt x="785" y="176"/>
                </a:cubicBezTo>
                <a:cubicBezTo>
                  <a:pt x="792" y="177"/>
                  <a:pt x="799" y="180"/>
                  <a:pt x="803" y="185"/>
                </a:cubicBezTo>
                <a:cubicBezTo>
                  <a:pt x="808" y="191"/>
                  <a:pt x="810" y="197"/>
                  <a:pt x="809" y="204"/>
                </a:cubicBezTo>
                <a:cubicBezTo>
                  <a:pt x="798" y="318"/>
                  <a:pt x="759" y="600"/>
                  <a:pt x="640" y="775"/>
                </a:cubicBezTo>
                <a:cubicBezTo>
                  <a:pt x="585" y="855"/>
                  <a:pt x="470" y="918"/>
                  <a:pt x="432" y="937"/>
                </a:cubicBezTo>
                <a:cubicBezTo>
                  <a:pt x="395" y="918"/>
                  <a:pt x="279" y="855"/>
                  <a:pt x="224" y="774"/>
                </a:cubicBezTo>
                <a:cubicBezTo>
                  <a:pt x="106" y="600"/>
                  <a:pt x="67" y="319"/>
                  <a:pt x="55" y="206"/>
                </a:cubicBezTo>
                <a:cubicBezTo>
                  <a:pt x="55" y="199"/>
                  <a:pt x="57" y="192"/>
                  <a:pt x="61" y="187"/>
                </a:cubicBezTo>
                <a:close/>
                <a:moveTo>
                  <a:pt x="30" y="406"/>
                </a:moveTo>
                <a:cubicBezTo>
                  <a:pt x="27" y="410"/>
                  <a:pt x="26" y="414"/>
                  <a:pt x="26" y="419"/>
                </a:cubicBezTo>
                <a:lnTo>
                  <a:pt x="26" y="898"/>
                </a:lnTo>
                <a:cubicBezTo>
                  <a:pt x="26" y="922"/>
                  <a:pt x="45" y="941"/>
                  <a:pt x="69" y="941"/>
                </a:cubicBezTo>
                <a:lnTo>
                  <a:pt x="213" y="941"/>
                </a:lnTo>
                <a:cubicBezTo>
                  <a:pt x="229" y="941"/>
                  <a:pt x="241" y="929"/>
                  <a:pt x="241" y="914"/>
                </a:cubicBezTo>
                <a:cubicBezTo>
                  <a:pt x="241" y="899"/>
                  <a:pt x="229" y="886"/>
                  <a:pt x="213" y="886"/>
                </a:cubicBezTo>
                <a:lnTo>
                  <a:pt x="81" y="886"/>
                </a:lnTo>
                <a:lnTo>
                  <a:pt x="81" y="601"/>
                </a:lnTo>
                <a:cubicBezTo>
                  <a:pt x="106" y="674"/>
                  <a:pt x="138" y="745"/>
                  <a:pt x="179" y="805"/>
                </a:cubicBezTo>
                <a:cubicBezTo>
                  <a:pt x="253" y="914"/>
                  <a:pt x="414" y="990"/>
                  <a:pt x="421" y="993"/>
                </a:cubicBezTo>
                <a:cubicBezTo>
                  <a:pt x="424" y="995"/>
                  <a:pt x="428" y="996"/>
                  <a:pt x="432" y="996"/>
                </a:cubicBezTo>
                <a:cubicBezTo>
                  <a:pt x="436" y="996"/>
                  <a:pt x="440" y="995"/>
                  <a:pt x="444" y="993"/>
                </a:cubicBezTo>
                <a:cubicBezTo>
                  <a:pt x="451" y="990"/>
                  <a:pt x="612" y="914"/>
                  <a:pt x="686" y="806"/>
                </a:cubicBezTo>
                <a:cubicBezTo>
                  <a:pt x="799" y="640"/>
                  <a:pt x="843" y="386"/>
                  <a:pt x="859" y="251"/>
                </a:cubicBezTo>
                <a:lnTo>
                  <a:pt x="1075" y="251"/>
                </a:lnTo>
                <a:lnTo>
                  <a:pt x="1075" y="886"/>
                </a:lnTo>
                <a:lnTo>
                  <a:pt x="687" y="886"/>
                </a:lnTo>
                <a:cubicBezTo>
                  <a:pt x="672" y="886"/>
                  <a:pt x="660" y="899"/>
                  <a:pt x="660" y="914"/>
                </a:cubicBezTo>
                <a:cubicBezTo>
                  <a:pt x="660" y="929"/>
                  <a:pt x="672" y="941"/>
                  <a:pt x="687" y="941"/>
                </a:cubicBezTo>
                <a:lnTo>
                  <a:pt x="1087" y="941"/>
                </a:lnTo>
                <a:cubicBezTo>
                  <a:pt x="1110" y="941"/>
                  <a:pt x="1130" y="922"/>
                  <a:pt x="1130" y="898"/>
                </a:cubicBezTo>
                <a:lnTo>
                  <a:pt x="1130" y="239"/>
                </a:lnTo>
                <a:cubicBezTo>
                  <a:pt x="1130" y="215"/>
                  <a:pt x="1110" y="195"/>
                  <a:pt x="1087" y="195"/>
                </a:cubicBezTo>
                <a:lnTo>
                  <a:pt x="864" y="195"/>
                </a:lnTo>
                <a:cubicBezTo>
                  <a:pt x="863" y="179"/>
                  <a:pt x="856" y="163"/>
                  <a:pt x="845" y="150"/>
                </a:cubicBezTo>
                <a:cubicBezTo>
                  <a:pt x="831" y="133"/>
                  <a:pt x="811" y="123"/>
                  <a:pt x="789" y="121"/>
                </a:cubicBezTo>
                <a:cubicBezTo>
                  <a:pt x="630" y="110"/>
                  <a:pt x="528" y="50"/>
                  <a:pt x="481" y="16"/>
                </a:cubicBezTo>
                <a:cubicBezTo>
                  <a:pt x="452" y="-5"/>
                  <a:pt x="414" y="-6"/>
                  <a:pt x="385" y="15"/>
                </a:cubicBezTo>
                <a:cubicBezTo>
                  <a:pt x="338" y="50"/>
                  <a:pt x="234" y="111"/>
                  <a:pt x="75" y="123"/>
                </a:cubicBezTo>
                <a:cubicBezTo>
                  <a:pt x="53" y="125"/>
                  <a:pt x="33" y="135"/>
                  <a:pt x="19" y="152"/>
                </a:cubicBezTo>
                <a:cubicBezTo>
                  <a:pt x="5" y="168"/>
                  <a:pt x="-2" y="190"/>
                  <a:pt x="0" y="211"/>
                </a:cubicBezTo>
                <a:cubicBezTo>
                  <a:pt x="5" y="256"/>
                  <a:pt x="14" y="326"/>
                  <a:pt x="30" y="40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5" name="Freeform 1484">
            <a:extLst>
              <a:ext uri="{FF2B5EF4-FFF2-40B4-BE49-F238E27FC236}">
                <a16:creationId xmlns:a16="http://schemas.microsoft.com/office/drawing/2014/main" id="{B0D8EAC0-C4EE-1648-85EC-768EBE309F1F}"/>
              </a:ext>
            </a:extLst>
          </p:cNvPr>
          <p:cNvSpPr/>
          <p:nvPr/>
        </p:nvSpPr>
        <p:spPr>
          <a:xfrm>
            <a:off x="6259633" y="6163217"/>
            <a:ext cx="162360" cy="124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2" h="346">
                <a:moveTo>
                  <a:pt x="54" y="36"/>
                </a:moveTo>
                <a:lnTo>
                  <a:pt x="399" y="36"/>
                </a:lnTo>
                <a:cubicBezTo>
                  <a:pt x="408" y="36"/>
                  <a:pt x="415" y="43"/>
                  <a:pt x="416" y="51"/>
                </a:cubicBezTo>
                <a:lnTo>
                  <a:pt x="36" y="51"/>
                </a:lnTo>
                <a:cubicBezTo>
                  <a:pt x="37" y="43"/>
                  <a:pt x="44" y="36"/>
                  <a:pt x="54" y="36"/>
                </a:cubicBezTo>
                <a:close/>
                <a:moveTo>
                  <a:pt x="399" y="311"/>
                </a:moveTo>
                <a:lnTo>
                  <a:pt x="54" y="311"/>
                </a:lnTo>
                <a:cubicBezTo>
                  <a:pt x="44" y="311"/>
                  <a:pt x="36" y="303"/>
                  <a:pt x="36" y="293"/>
                </a:cubicBezTo>
                <a:lnTo>
                  <a:pt x="36" y="139"/>
                </a:lnTo>
                <a:lnTo>
                  <a:pt x="416" y="139"/>
                </a:lnTo>
                <a:lnTo>
                  <a:pt x="416" y="293"/>
                </a:lnTo>
                <a:cubicBezTo>
                  <a:pt x="416" y="303"/>
                  <a:pt x="409" y="311"/>
                  <a:pt x="399" y="311"/>
                </a:cubicBezTo>
                <a:close/>
                <a:moveTo>
                  <a:pt x="416" y="103"/>
                </a:moveTo>
                <a:lnTo>
                  <a:pt x="36" y="103"/>
                </a:lnTo>
                <a:lnTo>
                  <a:pt x="36" y="87"/>
                </a:lnTo>
                <a:lnTo>
                  <a:pt x="416" y="87"/>
                </a:lnTo>
                <a:close/>
                <a:moveTo>
                  <a:pt x="0" y="121"/>
                </a:moveTo>
                <a:cubicBezTo>
                  <a:pt x="0" y="122"/>
                  <a:pt x="0" y="124"/>
                  <a:pt x="0" y="125"/>
                </a:cubicBezTo>
                <a:lnTo>
                  <a:pt x="0" y="293"/>
                </a:lnTo>
                <a:cubicBezTo>
                  <a:pt x="0" y="323"/>
                  <a:pt x="24" y="346"/>
                  <a:pt x="54" y="346"/>
                </a:cubicBezTo>
                <a:lnTo>
                  <a:pt x="399" y="346"/>
                </a:lnTo>
                <a:cubicBezTo>
                  <a:pt x="428" y="346"/>
                  <a:pt x="452" y="323"/>
                  <a:pt x="452" y="293"/>
                </a:cubicBezTo>
                <a:lnTo>
                  <a:pt x="452" y="53"/>
                </a:lnTo>
                <a:cubicBezTo>
                  <a:pt x="452" y="24"/>
                  <a:pt x="428" y="0"/>
                  <a:pt x="399" y="0"/>
                </a:cubicBezTo>
                <a:lnTo>
                  <a:pt x="54" y="0"/>
                </a:lnTo>
                <a:cubicBezTo>
                  <a:pt x="24" y="0"/>
                  <a:pt x="0" y="24"/>
                  <a:pt x="0" y="53"/>
                </a:cubicBezTo>
                <a:lnTo>
                  <a:pt x="0" y="65"/>
                </a:lnTo>
                <a:cubicBezTo>
                  <a:pt x="0" y="66"/>
                  <a:pt x="0" y="68"/>
                  <a:pt x="0" y="69"/>
                </a:cubicBezTo>
                <a:cubicBezTo>
                  <a:pt x="0" y="71"/>
                  <a:pt x="0" y="72"/>
                  <a:pt x="0" y="73"/>
                </a:cubicBezTo>
                <a:lnTo>
                  <a:pt x="0" y="117"/>
                </a:lnTo>
                <a:cubicBezTo>
                  <a:pt x="0" y="118"/>
                  <a:pt x="0" y="119"/>
                  <a:pt x="0" y="1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6" name="Freeform 1485">
            <a:extLst>
              <a:ext uri="{FF2B5EF4-FFF2-40B4-BE49-F238E27FC236}">
                <a16:creationId xmlns:a16="http://schemas.microsoft.com/office/drawing/2014/main" id="{DDDE3136-44D1-5A43-BC2B-0EA458CB891E}"/>
              </a:ext>
            </a:extLst>
          </p:cNvPr>
          <p:cNvSpPr/>
          <p:nvPr/>
        </p:nvSpPr>
        <p:spPr>
          <a:xfrm>
            <a:off x="6362593" y="6238097"/>
            <a:ext cx="40320" cy="30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" h="87">
                <a:moveTo>
                  <a:pt x="78" y="51"/>
                </a:moveTo>
                <a:lnTo>
                  <a:pt x="36" y="51"/>
                </a:lnTo>
                <a:lnTo>
                  <a:pt x="36" y="35"/>
                </a:lnTo>
                <a:lnTo>
                  <a:pt x="78" y="35"/>
                </a:lnTo>
                <a:close/>
                <a:moveTo>
                  <a:pt x="96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69"/>
                </a:lnTo>
                <a:cubicBezTo>
                  <a:pt x="0" y="79"/>
                  <a:pt x="8" y="87"/>
                  <a:pt x="18" y="87"/>
                </a:cubicBezTo>
                <a:lnTo>
                  <a:pt x="96" y="87"/>
                </a:lnTo>
                <a:cubicBezTo>
                  <a:pt x="105" y="87"/>
                  <a:pt x="113" y="79"/>
                  <a:pt x="113" y="69"/>
                </a:cubicBezTo>
                <a:lnTo>
                  <a:pt x="113" y="18"/>
                </a:lnTo>
                <a:cubicBezTo>
                  <a:pt x="113" y="8"/>
                  <a:pt x="105" y="0"/>
                  <a:pt x="9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7" name="Freeform 1486">
            <a:extLst>
              <a:ext uri="{FF2B5EF4-FFF2-40B4-BE49-F238E27FC236}">
                <a16:creationId xmlns:a16="http://schemas.microsoft.com/office/drawing/2014/main" id="{F9D2A95F-AB16-B54E-BF64-3BF0F24FDD7D}"/>
              </a:ext>
            </a:extLst>
          </p:cNvPr>
          <p:cNvSpPr/>
          <p:nvPr/>
        </p:nvSpPr>
        <p:spPr>
          <a:xfrm>
            <a:off x="6278713" y="6238097"/>
            <a:ext cx="3132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35">
                <a:moveTo>
                  <a:pt x="18" y="35"/>
                </a:moveTo>
                <a:lnTo>
                  <a:pt x="70" y="35"/>
                </a:lnTo>
                <a:cubicBezTo>
                  <a:pt x="80" y="35"/>
                  <a:pt x="88" y="27"/>
                  <a:pt x="88" y="18"/>
                </a:cubicBezTo>
                <a:cubicBezTo>
                  <a:pt x="88" y="8"/>
                  <a:pt x="80" y="0"/>
                  <a:pt x="70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8" name="Freeform 1487">
            <a:extLst>
              <a:ext uri="{FF2B5EF4-FFF2-40B4-BE49-F238E27FC236}">
                <a16:creationId xmlns:a16="http://schemas.microsoft.com/office/drawing/2014/main" id="{FB0E2EB5-41BD-AC49-A9C0-0EA183C61846}"/>
              </a:ext>
            </a:extLst>
          </p:cNvPr>
          <p:cNvSpPr/>
          <p:nvPr/>
        </p:nvSpPr>
        <p:spPr>
          <a:xfrm>
            <a:off x="6278714" y="6256456"/>
            <a:ext cx="5004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0" h="36">
                <a:moveTo>
                  <a:pt x="122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122" y="36"/>
                </a:lnTo>
                <a:cubicBezTo>
                  <a:pt x="132" y="36"/>
                  <a:pt x="140" y="28"/>
                  <a:pt x="140" y="18"/>
                </a:cubicBezTo>
                <a:cubicBezTo>
                  <a:pt x="140" y="8"/>
                  <a:pt x="132" y="0"/>
                  <a:pt x="12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9" name="Freeform 1488">
            <a:extLst>
              <a:ext uri="{FF2B5EF4-FFF2-40B4-BE49-F238E27FC236}">
                <a16:creationId xmlns:a16="http://schemas.microsoft.com/office/drawing/2014/main" id="{23D051BA-E5CE-A94D-9C31-A6C287F4226A}"/>
              </a:ext>
            </a:extLst>
          </p:cNvPr>
          <p:cNvSpPr/>
          <p:nvPr/>
        </p:nvSpPr>
        <p:spPr>
          <a:xfrm>
            <a:off x="5419393" y="6430336"/>
            <a:ext cx="5292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1" h="56">
                <a:moveTo>
                  <a:pt x="1444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lnTo>
                  <a:pt x="1444" y="56"/>
                </a:lnTo>
                <a:cubicBezTo>
                  <a:pt x="1459" y="56"/>
                  <a:pt x="1471" y="43"/>
                  <a:pt x="1471" y="28"/>
                </a:cubicBezTo>
                <a:cubicBezTo>
                  <a:pt x="1471" y="13"/>
                  <a:pt x="1459" y="0"/>
                  <a:pt x="144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0" name="Freeform 1489">
            <a:extLst>
              <a:ext uri="{FF2B5EF4-FFF2-40B4-BE49-F238E27FC236}">
                <a16:creationId xmlns:a16="http://schemas.microsoft.com/office/drawing/2014/main" id="{2DB8DA70-3CE0-494C-8B2E-AACB788336FC}"/>
              </a:ext>
            </a:extLst>
          </p:cNvPr>
          <p:cNvSpPr/>
          <p:nvPr/>
        </p:nvSpPr>
        <p:spPr>
          <a:xfrm>
            <a:off x="5767514" y="6305777"/>
            <a:ext cx="468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1" h="141">
                <a:moveTo>
                  <a:pt x="67" y="72"/>
                </a:moveTo>
                <a:cubicBezTo>
                  <a:pt x="64" y="73"/>
                  <a:pt x="62" y="75"/>
                  <a:pt x="61" y="78"/>
                </a:cubicBezTo>
                <a:lnTo>
                  <a:pt x="49" y="110"/>
                </a:lnTo>
                <a:lnTo>
                  <a:pt x="21" y="25"/>
                </a:lnTo>
                <a:lnTo>
                  <a:pt x="99" y="67"/>
                </a:lnTo>
                <a:close/>
                <a:moveTo>
                  <a:pt x="131" y="72"/>
                </a:moveTo>
                <a:cubicBezTo>
                  <a:pt x="131" y="69"/>
                  <a:pt x="130" y="66"/>
                  <a:pt x="127" y="64"/>
                </a:cubicBezTo>
                <a:lnTo>
                  <a:pt x="11" y="1"/>
                </a:lnTo>
                <a:cubicBezTo>
                  <a:pt x="8" y="0"/>
                  <a:pt x="5" y="0"/>
                  <a:pt x="2" y="2"/>
                </a:cubicBezTo>
                <a:cubicBezTo>
                  <a:pt x="0" y="4"/>
                  <a:pt x="-1" y="8"/>
                  <a:pt x="0" y="11"/>
                </a:cubicBezTo>
                <a:lnTo>
                  <a:pt x="41" y="136"/>
                </a:lnTo>
                <a:cubicBezTo>
                  <a:pt x="42" y="139"/>
                  <a:pt x="45" y="141"/>
                  <a:pt x="48" y="141"/>
                </a:cubicBezTo>
                <a:cubicBezTo>
                  <a:pt x="52" y="141"/>
                  <a:pt x="55" y="139"/>
                  <a:pt x="56" y="136"/>
                </a:cubicBezTo>
                <a:lnTo>
                  <a:pt x="71" y="95"/>
                </a:lnTo>
                <a:lnTo>
                  <a:pt x="106" y="136"/>
                </a:lnTo>
                <a:cubicBezTo>
                  <a:pt x="107" y="138"/>
                  <a:pt x="109" y="139"/>
                  <a:pt x="112" y="139"/>
                </a:cubicBezTo>
                <a:cubicBezTo>
                  <a:pt x="113" y="139"/>
                  <a:pt x="115" y="138"/>
                  <a:pt x="117" y="137"/>
                </a:cubicBezTo>
                <a:cubicBezTo>
                  <a:pt x="120" y="134"/>
                  <a:pt x="121" y="129"/>
                  <a:pt x="118" y="126"/>
                </a:cubicBezTo>
                <a:lnTo>
                  <a:pt x="84" y="86"/>
                </a:lnTo>
                <a:lnTo>
                  <a:pt x="124" y="79"/>
                </a:lnTo>
                <a:cubicBezTo>
                  <a:pt x="128" y="78"/>
                  <a:pt x="130" y="76"/>
                  <a:pt x="131" y="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1" name="Freeform 1490">
            <a:extLst>
              <a:ext uri="{FF2B5EF4-FFF2-40B4-BE49-F238E27FC236}">
                <a16:creationId xmlns:a16="http://schemas.microsoft.com/office/drawing/2014/main" id="{A762586E-32B0-CB4D-B250-1BC057A89134}"/>
              </a:ext>
            </a:extLst>
          </p:cNvPr>
          <p:cNvSpPr/>
          <p:nvPr/>
        </p:nvSpPr>
        <p:spPr>
          <a:xfrm>
            <a:off x="5474113" y="6069256"/>
            <a:ext cx="406440" cy="35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0" h="997">
                <a:moveTo>
                  <a:pt x="61" y="188"/>
                </a:moveTo>
                <a:cubicBezTo>
                  <a:pt x="65" y="183"/>
                  <a:pt x="72" y="179"/>
                  <a:pt x="79" y="179"/>
                </a:cubicBezTo>
                <a:cubicBezTo>
                  <a:pt x="252" y="165"/>
                  <a:pt x="366" y="99"/>
                  <a:pt x="418" y="61"/>
                </a:cubicBezTo>
                <a:cubicBezTo>
                  <a:pt x="422" y="57"/>
                  <a:pt x="428" y="56"/>
                  <a:pt x="433" y="56"/>
                </a:cubicBezTo>
                <a:cubicBezTo>
                  <a:pt x="438" y="56"/>
                  <a:pt x="443" y="57"/>
                  <a:pt x="448" y="61"/>
                </a:cubicBezTo>
                <a:cubicBezTo>
                  <a:pt x="500" y="99"/>
                  <a:pt x="612" y="165"/>
                  <a:pt x="785" y="177"/>
                </a:cubicBezTo>
                <a:cubicBezTo>
                  <a:pt x="792" y="177"/>
                  <a:pt x="799" y="181"/>
                  <a:pt x="803" y="186"/>
                </a:cubicBezTo>
                <a:cubicBezTo>
                  <a:pt x="807" y="191"/>
                  <a:pt x="810" y="198"/>
                  <a:pt x="809" y="205"/>
                </a:cubicBezTo>
                <a:cubicBezTo>
                  <a:pt x="798" y="318"/>
                  <a:pt x="759" y="601"/>
                  <a:pt x="640" y="775"/>
                </a:cubicBezTo>
                <a:cubicBezTo>
                  <a:pt x="585" y="856"/>
                  <a:pt x="469" y="919"/>
                  <a:pt x="432" y="938"/>
                </a:cubicBezTo>
                <a:cubicBezTo>
                  <a:pt x="395" y="919"/>
                  <a:pt x="279" y="856"/>
                  <a:pt x="224" y="775"/>
                </a:cubicBezTo>
                <a:cubicBezTo>
                  <a:pt x="106" y="601"/>
                  <a:pt x="67" y="319"/>
                  <a:pt x="55" y="207"/>
                </a:cubicBezTo>
                <a:cubicBezTo>
                  <a:pt x="54" y="200"/>
                  <a:pt x="57" y="193"/>
                  <a:pt x="61" y="188"/>
                </a:cubicBezTo>
                <a:close/>
                <a:moveTo>
                  <a:pt x="29" y="407"/>
                </a:moveTo>
                <a:cubicBezTo>
                  <a:pt x="27" y="411"/>
                  <a:pt x="26" y="415"/>
                  <a:pt x="26" y="420"/>
                </a:cubicBezTo>
                <a:lnTo>
                  <a:pt x="26" y="899"/>
                </a:lnTo>
                <a:cubicBezTo>
                  <a:pt x="26" y="923"/>
                  <a:pt x="45" y="942"/>
                  <a:pt x="69" y="942"/>
                </a:cubicBezTo>
                <a:lnTo>
                  <a:pt x="214" y="942"/>
                </a:lnTo>
                <a:cubicBezTo>
                  <a:pt x="229" y="942"/>
                  <a:pt x="241" y="930"/>
                  <a:pt x="241" y="914"/>
                </a:cubicBezTo>
                <a:cubicBezTo>
                  <a:pt x="241" y="899"/>
                  <a:pt x="229" y="887"/>
                  <a:pt x="214" y="887"/>
                </a:cubicBezTo>
                <a:lnTo>
                  <a:pt x="81" y="887"/>
                </a:lnTo>
                <a:lnTo>
                  <a:pt x="81" y="602"/>
                </a:lnTo>
                <a:cubicBezTo>
                  <a:pt x="106" y="675"/>
                  <a:pt x="138" y="746"/>
                  <a:pt x="179" y="806"/>
                </a:cubicBezTo>
                <a:cubicBezTo>
                  <a:pt x="253" y="915"/>
                  <a:pt x="414" y="991"/>
                  <a:pt x="421" y="994"/>
                </a:cubicBezTo>
                <a:cubicBezTo>
                  <a:pt x="424" y="996"/>
                  <a:pt x="428" y="997"/>
                  <a:pt x="432" y="997"/>
                </a:cubicBezTo>
                <a:cubicBezTo>
                  <a:pt x="436" y="997"/>
                  <a:pt x="440" y="996"/>
                  <a:pt x="444" y="994"/>
                </a:cubicBezTo>
                <a:cubicBezTo>
                  <a:pt x="451" y="991"/>
                  <a:pt x="612" y="915"/>
                  <a:pt x="686" y="806"/>
                </a:cubicBezTo>
                <a:cubicBezTo>
                  <a:pt x="799" y="640"/>
                  <a:pt x="843" y="387"/>
                  <a:pt x="859" y="251"/>
                </a:cubicBezTo>
                <a:lnTo>
                  <a:pt x="1075" y="251"/>
                </a:lnTo>
                <a:lnTo>
                  <a:pt x="1075" y="887"/>
                </a:lnTo>
                <a:lnTo>
                  <a:pt x="687" y="887"/>
                </a:lnTo>
                <a:cubicBezTo>
                  <a:pt x="672" y="887"/>
                  <a:pt x="660" y="899"/>
                  <a:pt x="660" y="914"/>
                </a:cubicBezTo>
                <a:cubicBezTo>
                  <a:pt x="660" y="930"/>
                  <a:pt x="672" y="942"/>
                  <a:pt x="687" y="942"/>
                </a:cubicBezTo>
                <a:lnTo>
                  <a:pt x="1086" y="942"/>
                </a:lnTo>
                <a:cubicBezTo>
                  <a:pt x="1110" y="942"/>
                  <a:pt x="1130" y="923"/>
                  <a:pt x="1130" y="899"/>
                </a:cubicBezTo>
                <a:lnTo>
                  <a:pt x="1130" y="240"/>
                </a:lnTo>
                <a:cubicBezTo>
                  <a:pt x="1130" y="216"/>
                  <a:pt x="1110" y="196"/>
                  <a:pt x="1086" y="196"/>
                </a:cubicBezTo>
                <a:lnTo>
                  <a:pt x="864" y="196"/>
                </a:lnTo>
                <a:cubicBezTo>
                  <a:pt x="863" y="180"/>
                  <a:pt x="856" y="164"/>
                  <a:pt x="845" y="150"/>
                </a:cubicBezTo>
                <a:cubicBezTo>
                  <a:pt x="831" y="134"/>
                  <a:pt x="811" y="124"/>
                  <a:pt x="789" y="122"/>
                </a:cubicBezTo>
                <a:cubicBezTo>
                  <a:pt x="630" y="111"/>
                  <a:pt x="528" y="51"/>
                  <a:pt x="481" y="16"/>
                </a:cubicBezTo>
                <a:cubicBezTo>
                  <a:pt x="452" y="-5"/>
                  <a:pt x="414" y="-5"/>
                  <a:pt x="385" y="16"/>
                </a:cubicBezTo>
                <a:cubicBezTo>
                  <a:pt x="338" y="51"/>
                  <a:pt x="234" y="111"/>
                  <a:pt x="74" y="124"/>
                </a:cubicBezTo>
                <a:cubicBezTo>
                  <a:pt x="53" y="125"/>
                  <a:pt x="33" y="136"/>
                  <a:pt x="19" y="152"/>
                </a:cubicBezTo>
                <a:cubicBezTo>
                  <a:pt x="5" y="169"/>
                  <a:pt x="-2" y="190"/>
                  <a:pt x="0" y="212"/>
                </a:cubicBezTo>
                <a:cubicBezTo>
                  <a:pt x="5" y="257"/>
                  <a:pt x="13" y="327"/>
                  <a:pt x="29" y="40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2" name="Freeform 1491">
            <a:extLst>
              <a:ext uri="{FF2B5EF4-FFF2-40B4-BE49-F238E27FC236}">
                <a16:creationId xmlns:a16="http://schemas.microsoft.com/office/drawing/2014/main" id="{252FB873-CE1F-B847-BCFA-0D9144ECF3A4}"/>
              </a:ext>
            </a:extLst>
          </p:cNvPr>
          <p:cNvSpPr/>
          <p:nvPr/>
        </p:nvSpPr>
        <p:spPr>
          <a:xfrm>
            <a:off x="5543232" y="6213257"/>
            <a:ext cx="5688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9" h="111">
                <a:moveTo>
                  <a:pt x="28" y="97"/>
                </a:moveTo>
                <a:cubicBezTo>
                  <a:pt x="31" y="107"/>
                  <a:pt x="38" y="111"/>
                  <a:pt x="45" y="111"/>
                </a:cubicBezTo>
                <a:lnTo>
                  <a:pt x="46" y="111"/>
                </a:lnTo>
                <a:cubicBezTo>
                  <a:pt x="53" y="111"/>
                  <a:pt x="60" y="107"/>
                  <a:pt x="62" y="98"/>
                </a:cubicBezTo>
                <a:lnTo>
                  <a:pt x="80" y="44"/>
                </a:lnTo>
                <a:lnTo>
                  <a:pt x="97" y="98"/>
                </a:lnTo>
                <a:cubicBezTo>
                  <a:pt x="100" y="107"/>
                  <a:pt x="106" y="111"/>
                  <a:pt x="113" y="111"/>
                </a:cubicBezTo>
                <a:lnTo>
                  <a:pt x="114" y="111"/>
                </a:lnTo>
                <a:cubicBezTo>
                  <a:pt x="122" y="111"/>
                  <a:pt x="128" y="107"/>
                  <a:pt x="131" y="97"/>
                </a:cubicBezTo>
                <a:lnTo>
                  <a:pt x="158" y="21"/>
                </a:lnTo>
                <a:cubicBezTo>
                  <a:pt x="159" y="19"/>
                  <a:pt x="159" y="16"/>
                  <a:pt x="159" y="15"/>
                </a:cubicBezTo>
                <a:cubicBezTo>
                  <a:pt x="159" y="7"/>
                  <a:pt x="153" y="0"/>
                  <a:pt x="145" y="0"/>
                </a:cubicBezTo>
                <a:cubicBezTo>
                  <a:pt x="137" y="0"/>
                  <a:pt x="132" y="6"/>
                  <a:pt x="130" y="12"/>
                </a:cubicBezTo>
                <a:lnTo>
                  <a:pt x="113" y="67"/>
                </a:lnTo>
                <a:lnTo>
                  <a:pt x="96" y="13"/>
                </a:lnTo>
                <a:cubicBezTo>
                  <a:pt x="94" y="5"/>
                  <a:pt x="88" y="0"/>
                  <a:pt x="81" y="0"/>
                </a:cubicBezTo>
                <a:lnTo>
                  <a:pt x="79" y="0"/>
                </a:lnTo>
                <a:cubicBezTo>
                  <a:pt x="71" y="0"/>
                  <a:pt x="65" y="5"/>
                  <a:pt x="63" y="13"/>
                </a:cubicBezTo>
                <a:lnTo>
                  <a:pt x="46" y="67"/>
                </a:lnTo>
                <a:lnTo>
                  <a:pt x="30" y="12"/>
                </a:lnTo>
                <a:cubicBezTo>
                  <a:pt x="28" y="5"/>
                  <a:pt x="23" y="0"/>
                  <a:pt x="15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17"/>
                  <a:pt x="1" y="20"/>
                  <a:pt x="2" y="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3" name="Freeform 1492">
            <a:extLst>
              <a:ext uri="{FF2B5EF4-FFF2-40B4-BE49-F238E27FC236}">
                <a16:creationId xmlns:a16="http://schemas.microsoft.com/office/drawing/2014/main" id="{92C35B79-85A5-4542-BCA4-C1B5C09E413B}"/>
              </a:ext>
            </a:extLst>
          </p:cNvPr>
          <p:cNvSpPr/>
          <p:nvPr/>
        </p:nvSpPr>
        <p:spPr>
          <a:xfrm>
            <a:off x="5604073" y="6213257"/>
            <a:ext cx="5652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111">
                <a:moveTo>
                  <a:pt x="27" y="97"/>
                </a:moveTo>
                <a:cubicBezTo>
                  <a:pt x="31" y="107"/>
                  <a:pt x="37" y="111"/>
                  <a:pt x="44" y="111"/>
                </a:cubicBezTo>
                <a:lnTo>
                  <a:pt x="45" y="111"/>
                </a:lnTo>
                <a:cubicBezTo>
                  <a:pt x="53" y="111"/>
                  <a:pt x="59" y="107"/>
                  <a:pt x="62" y="98"/>
                </a:cubicBezTo>
                <a:lnTo>
                  <a:pt x="79" y="44"/>
                </a:lnTo>
                <a:lnTo>
                  <a:pt x="96" y="98"/>
                </a:lnTo>
                <a:cubicBezTo>
                  <a:pt x="99" y="107"/>
                  <a:pt x="105" y="111"/>
                  <a:pt x="112" y="111"/>
                </a:cubicBezTo>
                <a:lnTo>
                  <a:pt x="113" y="111"/>
                </a:lnTo>
                <a:cubicBezTo>
                  <a:pt x="121" y="111"/>
                  <a:pt x="127" y="107"/>
                  <a:pt x="130" y="97"/>
                </a:cubicBezTo>
                <a:lnTo>
                  <a:pt x="157" y="21"/>
                </a:lnTo>
                <a:cubicBezTo>
                  <a:pt x="158" y="19"/>
                  <a:pt x="158" y="16"/>
                  <a:pt x="158" y="15"/>
                </a:cubicBezTo>
                <a:cubicBezTo>
                  <a:pt x="158" y="7"/>
                  <a:pt x="152" y="0"/>
                  <a:pt x="144" y="0"/>
                </a:cubicBezTo>
                <a:cubicBezTo>
                  <a:pt x="136" y="0"/>
                  <a:pt x="131" y="6"/>
                  <a:pt x="129" y="12"/>
                </a:cubicBezTo>
                <a:lnTo>
                  <a:pt x="112" y="67"/>
                </a:lnTo>
                <a:lnTo>
                  <a:pt x="95" y="13"/>
                </a:lnTo>
                <a:cubicBezTo>
                  <a:pt x="93" y="5"/>
                  <a:pt x="88" y="0"/>
                  <a:pt x="80" y="0"/>
                </a:cubicBezTo>
                <a:lnTo>
                  <a:pt x="78" y="0"/>
                </a:lnTo>
                <a:cubicBezTo>
                  <a:pt x="70" y="0"/>
                  <a:pt x="65" y="5"/>
                  <a:pt x="62" y="13"/>
                </a:cubicBezTo>
                <a:lnTo>
                  <a:pt x="46" y="67"/>
                </a:lnTo>
                <a:lnTo>
                  <a:pt x="29" y="12"/>
                </a:lnTo>
                <a:cubicBezTo>
                  <a:pt x="27" y="5"/>
                  <a:pt x="22" y="0"/>
                  <a:pt x="14" y="0"/>
                </a:cubicBezTo>
                <a:cubicBezTo>
                  <a:pt x="5" y="0"/>
                  <a:pt x="0" y="7"/>
                  <a:pt x="0" y="14"/>
                </a:cubicBezTo>
                <a:cubicBezTo>
                  <a:pt x="0" y="17"/>
                  <a:pt x="1" y="20"/>
                  <a:pt x="1" y="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4" name="Freeform 1493">
            <a:extLst>
              <a:ext uri="{FF2B5EF4-FFF2-40B4-BE49-F238E27FC236}">
                <a16:creationId xmlns:a16="http://schemas.microsoft.com/office/drawing/2014/main" id="{75C9B7FC-F62D-B04A-8FB3-DFF7EEAFB789}"/>
              </a:ext>
            </a:extLst>
          </p:cNvPr>
          <p:cNvSpPr/>
          <p:nvPr/>
        </p:nvSpPr>
        <p:spPr>
          <a:xfrm>
            <a:off x="5664553" y="6213257"/>
            <a:ext cx="5652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111">
                <a:moveTo>
                  <a:pt x="27" y="97"/>
                </a:moveTo>
                <a:cubicBezTo>
                  <a:pt x="31" y="107"/>
                  <a:pt x="37" y="111"/>
                  <a:pt x="44" y="111"/>
                </a:cubicBezTo>
                <a:lnTo>
                  <a:pt x="45" y="111"/>
                </a:lnTo>
                <a:cubicBezTo>
                  <a:pt x="53" y="111"/>
                  <a:pt x="59" y="107"/>
                  <a:pt x="62" y="98"/>
                </a:cubicBezTo>
                <a:lnTo>
                  <a:pt x="79" y="44"/>
                </a:lnTo>
                <a:lnTo>
                  <a:pt x="96" y="98"/>
                </a:lnTo>
                <a:cubicBezTo>
                  <a:pt x="99" y="107"/>
                  <a:pt x="105" y="111"/>
                  <a:pt x="112" y="111"/>
                </a:cubicBezTo>
                <a:lnTo>
                  <a:pt x="114" y="111"/>
                </a:lnTo>
                <a:cubicBezTo>
                  <a:pt x="121" y="111"/>
                  <a:pt x="127" y="107"/>
                  <a:pt x="130" y="97"/>
                </a:cubicBezTo>
                <a:lnTo>
                  <a:pt x="157" y="21"/>
                </a:lnTo>
                <a:cubicBezTo>
                  <a:pt x="158" y="19"/>
                  <a:pt x="158" y="16"/>
                  <a:pt x="158" y="15"/>
                </a:cubicBezTo>
                <a:cubicBezTo>
                  <a:pt x="158" y="7"/>
                  <a:pt x="153" y="0"/>
                  <a:pt x="144" y="0"/>
                </a:cubicBezTo>
                <a:cubicBezTo>
                  <a:pt x="136" y="0"/>
                  <a:pt x="132" y="6"/>
                  <a:pt x="129" y="12"/>
                </a:cubicBezTo>
                <a:lnTo>
                  <a:pt x="113" y="67"/>
                </a:lnTo>
                <a:lnTo>
                  <a:pt x="96" y="13"/>
                </a:lnTo>
                <a:cubicBezTo>
                  <a:pt x="93" y="5"/>
                  <a:pt x="88" y="0"/>
                  <a:pt x="80" y="0"/>
                </a:cubicBezTo>
                <a:lnTo>
                  <a:pt x="78" y="0"/>
                </a:lnTo>
                <a:cubicBezTo>
                  <a:pt x="70" y="0"/>
                  <a:pt x="65" y="5"/>
                  <a:pt x="63" y="13"/>
                </a:cubicBezTo>
                <a:lnTo>
                  <a:pt x="46" y="67"/>
                </a:lnTo>
                <a:lnTo>
                  <a:pt x="29" y="12"/>
                </a:lnTo>
                <a:cubicBezTo>
                  <a:pt x="27" y="5"/>
                  <a:pt x="22" y="0"/>
                  <a:pt x="14" y="0"/>
                </a:cubicBezTo>
                <a:cubicBezTo>
                  <a:pt x="5" y="0"/>
                  <a:pt x="0" y="7"/>
                  <a:pt x="0" y="14"/>
                </a:cubicBezTo>
                <a:cubicBezTo>
                  <a:pt x="0" y="17"/>
                  <a:pt x="1" y="20"/>
                  <a:pt x="1" y="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5" name="Freeform 1494">
            <a:extLst>
              <a:ext uri="{FF2B5EF4-FFF2-40B4-BE49-F238E27FC236}">
                <a16:creationId xmlns:a16="http://schemas.microsoft.com/office/drawing/2014/main" id="{F418BEEB-A365-E645-A3CB-B41F8C103D53}"/>
              </a:ext>
            </a:extLst>
          </p:cNvPr>
          <p:cNvSpPr/>
          <p:nvPr/>
        </p:nvSpPr>
        <p:spPr>
          <a:xfrm>
            <a:off x="4704793" y="6427098"/>
            <a:ext cx="5292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1" h="56">
                <a:moveTo>
                  <a:pt x="1443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1443" y="56"/>
                </a:lnTo>
                <a:cubicBezTo>
                  <a:pt x="1458" y="56"/>
                  <a:pt x="1471" y="43"/>
                  <a:pt x="1471" y="28"/>
                </a:cubicBezTo>
                <a:cubicBezTo>
                  <a:pt x="1471" y="13"/>
                  <a:pt x="1458" y="0"/>
                  <a:pt x="144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6" name="Freeform 1495">
            <a:extLst>
              <a:ext uri="{FF2B5EF4-FFF2-40B4-BE49-F238E27FC236}">
                <a16:creationId xmlns:a16="http://schemas.microsoft.com/office/drawing/2014/main" id="{14C0E45B-662A-EF4B-ACF4-A045155E95BA}"/>
              </a:ext>
            </a:extLst>
          </p:cNvPr>
          <p:cNvSpPr/>
          <p:nvPr/>
        </p:nvSpPr>
        <p:spPr>
          <a:xfrm>
            <a:off x="5052553" y="6302536"/>
            <a:ext cx="46800" cy="5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1" h="142">
                <a:moveTo>
                  <a:pt x="68" y="72"/>
                </a:moveTo>
                <a:cubicBezTo>
                  <a:pt x="65" y="73"/>
                  <a:pt x="63" y="75"/>
                  <a:pt x="62" y="77"/>
                </a:cubicBezTo>
                <a:lnTo>
                  <a:pt x="50" y="110"/>
                </a:lnTo>
                <a:lnTo>
                  <a:pt x="22" y="25"/>
                </a:lnTo>
                <a:lnTo>
                  <a:pt x="100" y="67"/>
                </a:lnTo>
                <a:close/>
                <a:moveTo>
                  <a:pt x="131" y="72"/>
                </a:moveTo>
                <a:cubicBezTo>
                  <a:pt x="132" y="69"/>
                  <a:pt x="130" y="66"/>
                  <a:pt x="127" y="64"/>
                </a:cubicBezTo>
                <a:lnTo>
                  <a:pt x="12" y="1"/>
                </a:lnTo>
                <a:cubicBezTo>
                  <a:pt x="9" y="0"/>
                  <a:pt x="5" y="0"/>
                  <a:pt x="3" y="2"/>
                </a:cubicBezTo>
                <a:cubicBezTo>
                  <a:pt x="0" y="4"/>
                  <a:pt x="0" y="8"/>
                  <a:pt x="0" y="11"/>
                </a:cubicBezTo>
                <a:lnTo>
                  <a:pt x="42" y="136"/>
                </a:lnTo>
                <a:cubicBezTo>
                  <a:pt x="43" y="139"/>
                  <a:pt x="46" y="141"/>
                  <a:pt x="49" y="142"/>
                </a:cubicBezTo>
                <a:cubicBezTo>
                  <a:pt x="52" y="142"/>
                  <a:pt x="55" y="139"/>
                  <a:pt x="57" y="136"/>
                </a:cubicBezTo>
                <a:lnTo>
                  <a:pt x="72" y="95"/>
                </a:lnTo>
                <a:lnTo>
                  <a:pt x="106" y="136"/>
                </a:lnTo>
                <a:cubicBezTo>
                  <a:pt x="108" y="138"/>
                  <a:pt x="110" y="139"/>
                  <a:pt x="112" y="139"/>
                </a:cubicBezTo>
                <a:cubicBezTo>
                  <a:pt x="114" y="139"/>
                  <a:pt x="116" y="138"/>
                  <a:pt x="118" y="137"/>
                </a:cubicBezTo>
                <a:cubicBezTo>
                  <a:pt x="121" y="134"/>
                  <a:pt x="121" y="129"/>
                  <a:pt x="119" y="126"/>
                </a:cubicBezTo>
                <a:lnTo>
                  <a:pt x="85" y="86"/>
                </a:lnTo>
                <a:lnTo>
                  <a:pt x="125" y="79"/>
                </a:lnTo>
                <a:cubicBezTo>
                  <a:pt x="128" y="78"/>
                  <a:pt x="131" y="76"/>
                  <a:pt x="131" y="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7" name="Freeform 1496">
            <a:extLst>
              <a:ext uri="{FF2B5EF4-FFF2-40B4-BE49-F238E27FC236}">
                <a16:creationId xmlns:a16="http://schemas.microsoft.com/office/drawing/2014/main" id="{8F50057E-D0A3-9D46-9516-E32DD0C7F4EA}"/>
              </a:ext>
            </a:extLst>
          </p:cNvPr>
          <p:cNvSpPr/>
          <p:nvPr/>
        </p:nvSpPr>
        <p:spPr>
          <a:xfrm>
            <a:off x="4759513" y="6066018"/>
            <a:ext cx="406440" cy="35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0" h="997">
                <a:moveTo>
                  <a:pt x="61" y="188"/>
                </a:moveTo>
                <a:cubicBezTo>
                  <a:pt x="65" y="182"/>
                  <a:pt x="72" y="179"/>
                  <a:pt x="78" y="179"/>
                </a:cubicBezTo>
                <a:cubicBezTo>
                  <a:pt x="252" y="165"/>
                  <a:pt x="365" y="99"/>
                  <a:pt x="418" y="61"/>
                </a:cubicBezTo>
                <a:cubicBezTo>
                  <a:pt x="422" y="57"/>
                  <a:pt x="427" y="56"/>
                  <a:pt x="433" y="56"/>
                </a:cubicBezTo>
                <a:cubicBezTo>
                  <a:pt x="438" y="56"/>
                  <a:pt x="443" y="57"/>
                  <a:pt x="448" y="61"/>
                </a:cubicBezTo>
                <a:cubicBezTo>
                  <a:pt x="499" y="99"/>
                  <a:pt x="612" y="165"/>
                  <a:pt x="785" y="177"/>
                </a:cubicBezTo>
                <a:cubicBezTo>
                  <a:pt x="792" y="177"/>
                  <a:pt x="798" y="181"/>
                  <a:pt x="803" y="186"/>
                </a:cubicBezTo>
                <a:cubicBezTo>
                  <a:pt x="807" y="191"/>
                  <a:pt x="809" y="198"/>
                  <a:pt x="809" y="205"/>
                </a:cubicBezTo>
                <a:cubicBezTo>
                  <a:pt x="797" y="318"/>
                  <a:pt x="758" y="601"/>
                  <a:pt x="640" y="775"/>
                </a:cubicBezTo>
                <a:cubicBezTo>
                  <a:pt x="585" y="855"/>
                  <a:pt x="469" y="919"/>
                  <a:pt x="432" y="938"/>
                </a:cubicBezTo>
                <a:cubicBezTo>
                  <a:pt x="395" y="919"/>
                  <a:pt x="279" y="855"/>
                  <a:pt x="224" y="775"/>
                </a:cubicBezTo>
                <a:cubicBezTo>
                  <a:pt x="105" y="601"/>
                  <a:pt x="66" y="319"/>
                  <a:pt x="55" y="207"/>
                </a:cubicBezTo>
                <a:cubicBezTo>
                  <a:pt x="54" y="200"/>
                  <a:pt x="56" y="193"/>
                  <a:pt x="61" y="188"/>
                </a:cubicBezTo>
                <a:close/>
                <a:moveTo>
                  <a:pt x="29" y="407"/>
                </a:moveTo>
                <a:cubicBezTo>
                  <a:pt x="27" y="411"/>
                  <a:pt x="26" y="415"/>
                  <a:pt x="26" y="420"/>
                </a:cubicBezTo>
                <a:lnTo>
                  <a:pt x="26" y="899"/>
                </a:lnTo>
                <a:cubicBezTo>
                  <a:pt x="26" y="923"/>
                  <a:pt x="45" y="942"/>
                  <a:pt x="69" y="942"/>
                </a:cubicBezTo>
                <a:lnTo>
                  <a:pt x="213" y="942"/>
                </a:lnTo>
                <a:cubicBezTo>
                  <a:pt x="228" y="942"/>
                  <a:pt x="241" y="930"/>
                  <a:pt x="241" y="914"/>
                </a:cubicBezTo>
                <a:cubicBezTo>
                  <a:pt x="241" y="899"/>
                  <a:pt x="228" y="887"/>
                  <a:pt x="213" y="887"/>
                </a:cubicBezTo>
                <a:lnTo>
                  <a:pt x="81" y="887"/>
                </a:lnTo>
                <a:lnTo>
                  <a:pt x="81" y="602"/>
                </a:lnTo>
                <a:cubicBezTo>
                  <a:pt x="106" y="675"/>
                  <a:pt x="138" y="746"/>
                  <a:pt x="179" y="806"/>
                </a:cubicBezTo>
                <a:cubicBezTo>
                  <a:pt x="252" y="915"/>
                  <a:pt x="414" y="991"/>
                  <a:pt x="420" y="994"/>
                </a:cubicBezTo>
                <a:cubicBezTo>
                  <a:pt x="424" y="996"/>
                  <a:pt x="428" y="997"/>
                  <a:pt x="432" y="997"/>
                </a:cubicBezTo>
                <a:cubicBezTo>
                  <a:pt x="436" y="997"/>
                  <a:pt x="440" y="996"/>
                  <a:pt x="444" y="994"/>
                </a:cubicBezTo>
                <a:cubicBezTo>
                  <a:pt x="451" y="991"/>
                  <a:pt x="612" y="915"/>
                  <a:pt x="685" y="806"/>
                </a:cubicBezTo>
                <a:cubicBezTo>
                  <a:pt x="798" y="640"/>
                  <a:pt x="843" y="387"/>
                  <a:pt x="859" y="251"/>
                </a:cubicBezTo>
                <a:lnTo>
                  <a:pt x="1074" y="251"/>
                </a:lnTo>
                <a:lnTo>
                  <a:pt x="1074" y="887"/>
                </a:lnTo>
                <a:lnTo>
                  <a:pt x="687" y="887"/>
                </a:lnTo>
                <a:cubicBezTo>
                  <a:pt x="672" y="887"/>
                  <a:pt x="659" y="899"/>
                  <a:pt x="659" y="914"/>
                </a:cubicBezTo>
                <a:cubicBezTo>
                  <a:pt x="659" y="930"/>
                  <a:pt x="672" y="942"/>
                  <a:pt x="687" y="942"/>
                </a:cubicBezTo>
                <a:lnTo>
                  <a:pt x="1086" y="942"/>
                </a:lnTo>
                <a:cubicBezTo>
                  <a:pt x="1110" y="942"/>
                  <a:pt x="1130" y="923"/>
                  <a:pt x="1130" y="899"/>
                </a:cubicBezTo>
                <a:lnTo>
                  <a:pt x="1130" y="240"/>
                </a:lnTo>
                <a:cubicBezTo>
                  <a:pt x="1130" y="216"/>
                  <a:pt x="1110" y="196"/>
                  <a:pt x="1086" y="196"/>
                </a:cubicBezTo>
                <a:lnTo>
                  <a:pt x="864" y="196"/>
                </a:lnTo>
                <a:cubicBezTo>
                  <a:pt x="863" y="179"/>
                  <a:pt x="856" y="164"/>
                  <a:pt x="845" y="150"/>
                </a:cubicBezTo>
                <a:cubicBezTo>
                  <a:pt x="831" y="134"/>
                  <a:pt x="811" y="123"/>
                  <a:pt x="789" y="122"/>
                </a:cubicBezTo>
                <a:cubicBezTo>
                  <a:pt x="630" y="111"/>
                  <a:pt x="527" y="51"/>
                  <a:pt x="480" y="16"/>
                </a:cubicBezTo>
                <a:cubicBezTo>
                  <a:pt x="452" y="-5"/>
                  <a:pt x="414" y="-5"/>
                  <a:pt x="385" y="16"/>
                </a:cubicBezTo>
                <a:cubicBezTo>
                  <a:pt x="337" y="51"/>
                  <a:pt x="234" y="111"/>
                  <a:pt x="74" y="124"/>
                </a:cubicBezTo>
                <a:cubicBezTo>
                  <a:pt x="52" y="125"/>
                  <a:pt x="32" y="135"/>
                  <a:pt x="18" y="152"/>
                </a:cubicBezTo>
                <a:cubicBezTo>
                  <a:pt x="4" y="169"/>
                  <a:pt x="-2" y="190"/>
                  <a:pt x="0" y="212"/>
                </a:cubicBezTo>
                <a:cubicBezTo>
                  <a:pt x="4" y="257"/>
                  <a:pt x="13" y="327"/>
                  <a:pt x="29" y="40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8" name="Freeform 1497">
            <a:extLst>
              <a:ext uri="{FF2B5EF4-FFF2-40B4-BE49-F238E27FC236}">
                <a16:creationId xmlns:a16="http://schemas.microsoft.com/office/drawing/2014/main" id="{2078E9E4-C4C8-E74E-936D-4473531551E2}"/>
              </a:ext>
            </a:extLst>
          </p:cNvPr>
          <p:cNvSpPr/>
          <p:nvPr/>
        </p:nvSpPr>
        <p:spPr>
          <a:xfrm>
            <a:off x="4829352" y="6150978"/>
            <a:ext cx="164160" cy="164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7" h="457">
                <a:moveTo>
                  <a:pt x="338" y="422"/>
                </a:moveTo>
                <a:cubicBezTo>
                  <a:pt x="324" y="422"/>
                  <a:pt x="314" y="411"/>
                  <a:pt x="314" y="398"/>
                </a:cubicBezTo>
                <a:cubicBezTo>
                  <a:pt x="314" y="384"/>
                  <a:pt x="324" y="374"/>
                  <a:pt x="338" y="374"/>
                </a:cubicBezTo>
                <a:cubicBezTo>
                  <a:pt x="351" y="374"/>
                  <a:pt x="362" y="384"/>
                  <a:pt x="362" y="398"/>
                </a:cubicBezTo>
                <a:cubicBezTo>
                  <a:pt x="362" y="411"/>
                  <a:pt x="351" y="422"/>
                  <a:pt x="338" y="422"/>
                </a:cubicBezTo>
                <a:close/>
                <a:moveTo>
                  <a:pt x="175" y="398"/>
                </a:moveTo>
                <a:cubicBezTo>
                  <a:pt x="175" y="411"/>
                  <a:pt x="164" y="422"/>
                  <a:pt x="151" y="422"/>
                </a:cubicBezTo>
                <a:cubicBezTo>
                  <a:pt x="138" y="422"/>
                  <a:pt x="127" y="411"/>
                  <a:pt x="127" y="398"/>
                </a:cubicBezTo>
                <a:cubicBezTo>
                  <a:pt x="127" y="384"/>
                  <a:pt x="138" y="374"/>
                  <a:pt x="151" y="374"/>
                </a:cubicBezTo>
                <a:cubicBezTo>
                  <a:pt x="164" y="374"/>
                  <a:pt x="175" y="384"/>
                  <a:pt x="175" y="398"/>
                </a:cubicBezTo>
                <a:close/>
                <a:moveTo>
                  <a:pt x="18" y="36"/>
                </a:moveTo>
                <a:lnTo>
                  <a:pt x="53" y="36"/>
                </a:lnTo>
                <a:lnTo>
                  <a:pt x="92" y="274"/>
                </a:lnTo>
                <a:lnTo>
                  <a:pt x="72" y="352"/>
                </a:lnTo>
                <a:cubicBezTo>
                  <a:pt x="71" y="352"/>
                  <a:pt x="71" y="352"/>
                  <a:pt x="71" y="352"/>
                </a:cubicBezTo>
                <a:lnTo>
                  <a:pt x="71" y="353"/>
                </a:lnTo>
                <a:lnTo>
                  <a:pt x="71" y="354"/>
                </a:lnTo>
                <a:lnTo>
                  <a:pt x="71" y="355"/>
                </a:lnTo>
                <a:lnTo>
                  <a:pt x="71" y="356"/>
                </a:lnTo>
                <a:cubicBezTo>
                  <a:pt x="71" y="357"/>
                  <a:pt x="71" y="357"/>
                  <a:pt x="71" y="357"/>
                </a:cubicBezTo>
                <a:cubicBezTo>
                  <a:pt x="71" y="358"/>
                  <a:pt x="71" y="358"/>
                  <a:pt x="71" y="358"/>
                </a:cubicBezTo>
                <a:cubicBezTo>
                  <a:pt x="71" y="359"/>
                  <a:pt x="71" y="359"/>
                  <a:pt x="71" y="359"/>
                </a:cubicBezTo>
                <a:lnTo>
                  <a:pt x="71" y="360"/>
                </a:lnTo>
                <a:lnTo>
                  <a:pt x="72" y="361"/>
                </a:lnTo>
                <a:lnTo>
                  <a:pt x="72" y="362"/>
                </a:lnTo>
                <a:cubicBezTo>
                  <a:pt x="72" y="363"/>
                  <a:pt x="72" y="363"/>
                  <a:pt x="73" y="363"/>
                </a:cubicBezTo>
                <a:lnTo>
                  <a:pt x="73" y="364"/>
                </a:lnTo>
                <a:lnTo>
                  <a:pt x="73" y="365"/>
                </a:lnTo>
                <a:lnTo>
                  <a:pt x="74" y="365"/>
                </a:lnTo>
                <a:cubicBezTo>
                  <a:pt x="74" y="366"/>
                  <a:pt x="74" y="366"/>
                  <a:pt x="74" y="366"/>
                </a:cubicBezTo>
                <a:lnTo>
                  <a:pt x="75" y="367"/>
                </a:lnTo>
                <a:cubicBezTo>
                  <a:pt x="76" y="368"/>
                  <a:pt x="76" y="368"/>
                  <a:pt x="76" y="368"/>
                </a:cubicBezTo>
                <a:lnTo>
                  <a:pt x="76" y="369"/>
                </a:lnTo>
                <a:cubicBezTo>
                  <a:pt x="77" y="369"/>
                  <a:pt x="77" y="369"/>
                  <a:pt x="77" y="369"/>
                </a:cubicBezTo>
                <a:lnTo>
                  <a:pt x="78" y="370"/>
                </a:lnTo>
                <a:cubicBezTo>
                  <a:pt x="79" y="371"/>
                  <a:pt x="79" y="371"/>
                  <a:pt x="79" y="371"/>
                </a:cubicBezTo>
                <a:lnTo>
                  <a:pt x="80" y="371"/>
                </a:lnTo>
                <a:cubicBezTo>
                  <a:pt x="80" y="371"/>
                  <a:pt x="80" y="372"/>
                  <a:pt x="81" y="372"/>
                </a:cubicBezTo>
                <a:cubicBezTo>
                  <a:pt x="82" y="372"/>
                  <a:pt x="82" y="372"/>
                  <a:pt x="82" y="372"/>
                </a:cubicBezTo>
                <a:cubicBezTo>
                  <a:pt x="82" y="373"/>
                  <a:pt x="83" y="373"/>
                  <a:pt x="83" y="373"/>
                </a:cubicBezTo>
                <a:lnTo>
                  <a:pt x="84" y="373"/>
                </a:lnTo>
                <a:lnTo>
                  <a:pt x="85" y="373"/>
                </a:lnTo>
                <a:lnTo>
                  <a:pt x="86" y="373"/>
                </a:lnTo>
                <a:lnTo>
                  <a:pt x="87" y="374"/>
                </a:lnTo>
                <a:cubicBezTo>
                  <a:pt x="87" y="374"/>
                  <a:pt x="88" y="374"/>
                  <a:pt x="89" y="374"/>
                </a:cubicBezTo>
                <a:lnTo>
                  <a:pt x="97" y="374"/>
                </a:lnTo>
                <a:cubicBezTo>
                  <a:pt x="93" y="381"/>
                  <a:pt x="92" y="389"/>
                  <a:pt x="92" y="398"/>
                </a:cubicBezTo>
                <a:cubicBezTo>
                  <a:pt x="92" y="431"/>
                  <a:pt x="118" y="457"/>
                  <a:pt x="151" y="457"/>
                </a:cubicBezTo>
                <a:cubicBezTo>
                  <a:pt x="184" y="457"/>
                  <a:pt x="210" y="431"/>
                  <a:pt x="210" y="398"/>
                </a:cubicBezTo>
                <a:cubicBezTo>
                  <a:pt x="210" y="389"/>
                  <a:pt x="209" y="381"/>
                  <a:pt x="205" y="374"/>
                </a:cubicBezTo>
                <a:lnTo>
                  <a:pt x="283" y="374"/>
                </a:lnTo>
                <a:cubicBezTo>
                  <a:pt x="280" y="381"/>
                  <a:pt x="278" y="389"/>
                  <a:pt x="278" y="398"/>
                </a:cubicBezTo>
                <a:cubicBezTo>
                  <a:pt x="278" y="431"/>
                  <a:pt x="305" y="457"/>
                  <a:pt x="338" y="457"/>
                </a:cubicBezTo>
                <a:cubicBezTo>
                  <a:pt x="370" y="457"/>
                  <a:pt x="397" y="431"/>
                  <a:pt x="397" y="398"/>
                </a:cubicBezTo>
                <a:cubicBezTo>
                  <a:pt x="397" y="389"/>
                  <a:pt x="395" y="381"/>
                  <a:pt x="392" y="373"/>
                </a:cubicBezTo>
                <a:cubicBezTo>
                  <a:pt x="400" y="371"/>
                  <a:pt x="405" y="364"/>
                  <a:pt x="405" y="356"/>
                </a:cubicBezTo>
                <a:cubicBezTo>
                  <a:pt x="405" y="346"/>
                  <a:pt x="397" y="338"/>
                  <a:pt x="387" y="338"/>
                </a:cubicBezTo>
                <a:lnTo>
                  <a:pt x="112" y="338"/>
                </a:lnTo>
                <a:lnTo>
                  <a:pt x="124" y="290"/>
                </a:lnTo>
                <a:lnTo>
                  <a:pt x="387" y="290"/>
                </a:lnTo>
                <a:cubicBezTo>
                  <a:pt x="388" y="290"/>
                  <a:pt x="388" y="290"/>
                  <a:pt x="388" y="290"/>
                </a:cubicBezTo>
                <a:cubicBezTo>
                  <a:pt x="396" y="290"/>
                  <a:pt x="403" y="285"/>
                  <a:pt x="405" y="277"/>
                </a:cubicBezTo>
                <a:lnTo>
                  <a:pt x="457" y="63"/>
                </a:lnTo>
                <a:lnTo>
                  <a:pt x="457" y="62"/>
                </a:lnTo>
                <a:lnTo>
                  <a:pt x="457" y="61"/>
                </a:lnTo>
                <a:lnTo>
                  <a:pt x="457" y="60"/>
                </a:lnTo>
                <a:lnTo>
                  <a:pt x="457" y="59"/>
                </a:lnTo>
                <a:cubicBezTo>
                  <a:pt x="457" y="58"/>
                  <a:pt x="457" y="58"/>
                  <a:pt x="457" y="57"/>
                </a:cubicBezTo>
                <a:lnTo>
                  <a:pt x="457" y="56"/>
                </a:lnTo>
                <a:lnTo>
                  <a:pt x="457" y="55"/>
                </a:lnTo>
                <a:cubicBezTo>
                  <a:pt x="456" y="55"/>
                  <a:pt x="456" y="54"/>
                  <a:pt x="456" y="54"/>
                </a:cubicBezTo>
                <a:lnTo>
                  <a:pt x="456" y="53"/>
                </a:lnTo>
                <a:cubicBezTo>
                  <a:pt x="456" y="52"/>
                  <a:pt x="456" y="52"/>
                  <a:pt x="455" y="52"/>
                </a:cubicBezTo>
                <a:cubicBezTo>
                  <a:pt x="455" y="51"/>
                  <a:pt x="455" y="51"/>
                  <a:pt x="455" y="51"/>
                </a:cubicBezTo>
                <a:lnTo>
                  <a:pt x="455" y="50"/>
                </a:lnTo>
                <a:cubicBezTo>
                  <a:pt x="454" y="50"/>
                  <a:pt x="454" y="50"/>
                  <a:pt x="454" y="50"/>
                </a:cubicBezTo>
                <a:cubicBezTo>
                  <a:pt x="454" y="49"/>
                  <a:pt x="454" y="49"/>
                  <a:pt x="454" y="49"/>
                </a:cubicBezTo>
                <a:lnTo>
                  <a:pt x="453" y="48"/>
                </a:lnTo>
                <a:lnTo>
                  <a:pt x="453" y="47"/>
                </a:lnTo>
                <a:cubicBezTo>
                  <a:pt x="452" y="47"/>
                  <a:pt x="452" y="47"/>
                  <a:pt x="452" y="47"/>
                </a:cubicBezTo>
                <a:cubicBezTo>
                  <a:pt x="452" y="47"/>
                  <a:pt x="452" y="46"/>
                  <a:pt x="451" y="46"/>
                </a:cubicBezTo>
                <a:cubicBezTo>
                  <a:pt x="451" y="45"/>
                  <a:pt x="450" y="45"/>
                  <a:pt x="450" y="45"/>
                </a:cubicBezTo>
                <a:lnTo>
                  <a:pt x="449" y="45"/>
                </a:lnTo>
                <a:cubicBezTo>
                  <a:pt x="449" y="44"/>
                  <a:pt x="449" y="44"/>
                  <a:pt x="449" y="44"/>
                </a:cubicBezTo>
                <a:lnTo>
                  <a:pt x="448" y="44"/>
                </a:lnTo>
                <a:lnTo>
                  <a:pt x="447" y="43"/>
                </a:lnTo>
                <a:cubicBezTo>
                  <a:pt x="446" y="43"/>
                  <a:pt x="446" y="43"/>
                  <a:pt x="446" y="42"/>
                </a:cubicBezTo>
                <a:cubicBezTo>
                  <a:pt x="445" y="42"/>
                  <a:pt x="445" y="42"/>
                  <a:pt x="445" y="42"/>
                </a:cubicBezTo>
                <a:lnTo>
                  <a:pt x="444" y="42"/>
                </a:lnTo>
                <a:lnTo>
                  <a:pt x="443" y="42"/>
                </a:lnTo>
                <a:lnTo>
                  <a:pt x="442" y="42"/>
                </a:lnTo>
                <a:lnTo>
                  <a:pt x="441" y="42"/>
                </a:lnTo>
                <a:cubicBezTo>
                  <a:pt x="441" y="41"/>
                  <a:pt x="441" y="41"/>
                  <a:pt x="440" y="41"/>
                </a:cubicBezTo>
                <a:cubicBezTo>
                  <a:pt x="439" y="41"/>
                  <a:pt x="439" y="41"/>
                  <a:pt x="439" y="41"/>
                </a:cubicBezTo>
                <a:lnTo>
                  <a:pt x="124" y="41"/>
                </a:lnTo>
                <a:cubicBezTo>
                  <a:pt x="114" y="41"/>
                  <a:pt x="106" y="49"/>
                  <a:pt x="106" y="59"/>
                </a:cubicBezTo>
                <a:cubicBezTo>
                  <a:pt x="106" y="69"/>
                  <a:pt x="114" y="77"/>
                  <a:pt x="124" y="77"/>
                </a:cubicBezTo>
                <a:lnTo>
                  <a:pt x="417" y="77"/>
                </a:lnTo>
                <a:lnTo>
                  <a:pt x="374" y="255"/>
                </a:lnTo>
                <a:lnTo>
                  <a:pt x="124" y="255"/>
                </a:lnTo>
                <a:lnTo>
                  <a:pt x="86" y="15"/>
                </a:lnTo>
                <a:lnTo>
                  <a:pt x="85" y="14"/>
                </a:lnTo>
                <a:lnTo>
                  <a:pt x="85" y="13"/>
                </a:lnTo>
                <a:lnTo>
                  <a:pt x="85" y="12"/>
                </a:lnTo>
                <a:lnTo>
                  <a:pt x="85" y="11"/>
                </a:lnTo>
                <a:cubicBezTo>
                  <a:pt x="84" y="11"/>
                  <a:pt x="84" y="11"/>
                  <a:pt x="84" y="11"/>
                </a:cubicBezTo>
                <a:cubicBezTo>
                  <a:pt x="84" y="10"/>
                  <a:pt x="84" y="10"/>
                  <a:pt x="84" y="10"/>
                </a:cubicBezTo>
                <a:lnTo>
                  <a:pt x="84" y="9"/>
                </a:lnTo>
                <a:cubicBezTo>
                  <a:pt x="83" y="9"/>
                  <a:pt x="83" y="9"/>
                  <a:pt x="83" y="8"/>
                </a:cubicBezTo>
                <a:cubicBezTo>
                  <a:pt x="82" y="7"/>
                  <a:pt x="82" y="7"/>
                  <a:pt x="82" y="7"/>
                </a:cubicBezTo>
                <a:lnTo>
                  <a:pt x="82" y="6"/>
                </a:lnTo>
                <a:cubicBezTo>
                  <a:pt x="81" y="6"/>
                  <a:pt x="81" y="6"/>
                  <a:pt x="81" y="6"/>
                </a:cubicBezTo>
                <a:cubicBezTo>
                  <a:pt x="81" y="5"/>
                  <a:pt x="80" y="5"/>
                  <a:pt x="80" y="5"/>
                </a:cubicBezTo>
                <a:lnTo>
                  <a:pt x="80" y="4"/>
                </a:lnTo>
                <a:cubicBezTo>
                  <a:pt x="79" y="4"/>
                  <a:pt x="79" y="4"/>
                  <a:pt x="79" y="4"/>
                </a:cubicBezTo>
                <a:lnTo>
                  <a:pt x="78" y="4"/>
                </a:lnTo>
                <a:cubicBezTo>
                  <a:pt x="78" y="3"/>
                  <a:pt x="78" y="3"/>
                  <a:pt x="78" y="3"/>
                </a:cubicBezTo>
                <a:cubicBezTo>
                  <a:pt x="77" y="3"/>
                  <a:pt x="77" y="3"/>
                  <a:pt x="77" y="3"/>
                </a:cubicBezTo>
                <a:cubicBezTo>
                  <a:pt x="77" y="2"/>
                  <a:pt x="76" y="2"/>
                  <a:pt x="76" y="2"/>
                </a:cubicBezTo>
                <a:lnTo>
                  <a:pt x="75" y="2"/>
                </a:lnTo>
                <a:cubicBezTo>
                  <a:pt x="74" y="1"/>
                  <a:pt x="74" y="1"/>
                  <a:pt x="74" y="1"/>
                </a:cubicBezTo>
                <a:cubicBezTo>
                  <a:pt x="73" y="1"/>
                  <a:pt x="73" y="1"/>
                  <a:pt x="73" y="1"/>
                </a:cubicBezTo>
                <a:lnTo>
                  <a:pt x="72" y="1"/>
                </a:lnTo>
                <a:lnTo>
                  <a:pt x="71" y="1"/>
                </a:lnTo>
                <a:cubicBezTo>
                  <a:pt x="71" y="0"/>
                  <a:pt x="71" y="0"/>
                  <a:pt x="70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8" y="0"/>
                  <a:pt x="68" y="0"/>
                  <a:pt x="6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9" name="Freeform 1498">
            <a:extLst>
              <a:ext uri="{FF2B5EF4-FFF2-40B4-BE49-F238E27FC236}">
                <a16:creationId xmlns:a16="http://schemas.microsoft.com/office/drawing/2014/main" id="{640EF641-38E5-494C-95FD-28358999C9CD}"/>
              </a:ext>
            </a:extLst>
          </p:cNvPr>
          <p:cNvSpPr/>
          <p:nvPr/>
        </p:nvSpPr>
        <p:spPr>
          <a:xfrm>
            <a:off x="462553" y="650177"/>
            <a:ext cx="22428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340">
                <a:moveTo>
                  <a:pt x="596" y="284"/>
                </a:moveTo>
                <a:lnTo>
                  <a:pt x="55" y="284"/>
                </a:lnTo>
                <a:lnTo>
                  <a:pt x="55" y="27"/>
                </a:lnTo>
                <a:cubicBezTo>
                  <a:pt x="55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lnTo>
                  <a:pt x="0" y="312"/>
                </a:lnTo>
                <a:cubicBezTo>
                  <a:pt x="0" y="327"/>
                  <a:pt x="13" y="340"/>
                  <a:pt x="28" y="340"/>
                </a:cubicBezTo>
                <a:lnTo>
                  <a:pt x="596" y="340"/>
                </a:lnTo>
                <a:cubicBezTo>
                  <a:pt x="612" y="340"/>
                  <a:pt x="624" y="327"/>
                  <a:pt x="624" y="312"/>
                </a:cubicBezTo>
                <a:cubicBezTo>
                  <a:pt x="624" y="297"/>
                  <a:pt x="612" y="284"/>
                  <a:pt x="596" y="28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0" name="Freeform 1499">
            <a:extLst>
              <a:ext uri="{FF2B5EF4-FFF2-40B4-BE49-F238E27FC236}">
                <a16:creationId xmlns:a16="http://schemas.microsoft.com/office/drawing/2014/main" id="{D25BC88F-851D-844C-8CE9-302974F1D1B5}"/>
              </a:ext>
            </a:extLst>
          </p:cNvPr>
          <p:cNvSpPr/>
          <p:nvPr/>
        </p:nvSpPr>
        <p:spPr>
          <a:xfrm>
            <a:off x="667393" y="343096"/>
            <a:ext cx="223560" cy="122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2" h="342">
                <a:moveTo>
                  <a:pt x="27" y="55"/>
                </a:moveTo>
                <a:lnTo>
                  <a:pt x="567" y="57"/>
                </a:lnTo>
                <a:lnTo>
                  <a:pt x="567" y="314"/>
                </a:lnTo>
                <a:cubicBezTo>
                  <a:pt x="567" y="329"/>
                  <a:pt x="579" y="342"/>
                  <a:pt x="595" y="342"/>
                </a:cubicBezTo>
                <a:cubicBezTo>
                  <a:pt x="610" y="342"/>
                  <a:pt x="622" y="329"/>
                  <a:pt x="622" y="314"/>
                </a:cubicBezTo>
                <a:lnTo>
                  <a:pt x="622" y="30"/>
                </a:lnTo>
                <a:cubicBezTo>
                  <a:pt x="622" y="29"/>
                  <a:pt x="622" y="29"/>
                  <a:pt x="622" y="28"/>
                </a:cubicBezTo>
                <a:lnTo>
                  <a:pt x="622" y="27"/>
                </a:lnTo>
                <a:cubicBezTo>
                  <a:pt x="622" y="26"/>
                  <a:pt x="622" y="26"/>
                  <a:pt x="622" y="25"/>
                </a:cubicBezTo>
                <a:lnTo>
                  <a:pt x="622" y="24"/>
                </a:lnTo>
                <a:cubicBezTo>
                  <a:pt x="622" y="23"/>
                  <a:pt x="622" y="23"/>
                  <a:pt x="621" y="23"/>
                </a:cubicBezTo>
                <a:cubicBezTo>
                  <a:pt x="621" y="22"/>
                  <a:pt x="621" y="22"/>
                  <a:pt x="621" y="21"/>
                </a:cubicBezTo>
                <a:lnTo>
                  <a:pt x="621" y="20"/>
                </a:lnTo>
                <a:cubicBezTo>
                  <a:pt x="620" y="20"/>
                  <a:pt x="620" y="19"/>
                  <a:pt x="620" y="19"/>
                </a:cubicBezTo>
                <a:cubicBezTo>
                  <a:pt x="620" y="18"/>
                  <a:pt x="620" y="18"/>
                  <a:pt x="619" y="18"/>
                </a:cubicBezTo>
                <a:cubicBezTo>
                  <a:pt x="619" y="17"/>
                  <a:pt x="619" y="17"/>
                  <a:pt x="619" y="16"/>
                </a:cubicBezTo>
                <a:cubicBezTo>
                  <a:pt x="619" y="16"/>
                  <a:pt x="618" y="16"/>
                  <a:pt x="618" y="15"/>
                </a:cubicBezTo>
                <a:cubicBezTo>
                  <a:pt x="618" y="15"/>
                  <a:pt x="618" y="14"/>
                  <a:pt x="617" y="14"/>
                </a:cubicBezTo>
                <a:lnTo>
                  <a:pt x="617" y="13"/>
                </a:lnTo>
                <a:cubicBezTo>
                  <a:pt x="616" y="13"/>
                  <a:pt x="616" y="12"/>
                  <a:pt x="616" y="12"/>
                </a:cubicBezTo>
                <a:lnTo>
                  <a:pt x="615" y="11"/>
                </a:lnTo>
                <a:cubicBezTo>
                  <a:pt x="615" y="11"/>
                  <a:pt x="615" y="10"/>
                  <a:pt x="614" y="10"/>
                </a:cubicBezTo>
                <a:cubicBezTo>
                  <a:pt x="614" y="10"/>
                  <a:pt x="614" y="9"/>
                  <a:pt x="613" y="9"/>
                </a:cubicBezTo>
                <a:cubicBezTo>
                  <a:pt x="613" y="9"/>
                  <a:pt x="613" y="8"/>
                  <a:pt x="612" y="8"/>
                </a:cubicBezTo>
                <a:lnTo>
                  <a:pt x="611" y="7"/>
                </a:lnTo>
                <a:lnTo>
                  <a:pt x="610" y="7"/>
                </a:lnTo>
                <a:cubicBezTo>
                  <a:pt x="610" y="6"/>
                  <a:pt x="609" y="6"/>
                  <a:pt x="609" y="6"/>
                </a:cubicBezTo>
                <a:lnTo>
                  <a:pt x="608" y="5"/>
                </a:lnTo>
                <a:cubicBezTo>
                  <a:pt x="607" y="5"/>
                  <a:pt x="607" y="5"/>
                  <a:pt x="607" y="5"/>
                </a:cubicBezTo>
                <a:cubicBezTo>
                  <a:pt x="606" y="4"/>
                  <a:pt x="606" y="4"/>
                  <a:pt x="605" y="4"/>
                </a:cubicBezTo>
                <a:lnTo>
                  <a:pt x="604" y="4"/>
                </a:lnTo>
                <a:cubicBezTo>
                  <a:pt x="604" y="3"/>
                  <a:pt x="603" y="3"/>
                  <a:pt x="603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1" y="3"/>
                  <a:pt x="601" y="3"/>
                  <a:pt x="600" y="2"/>
                </a:cubicBezTo>
                <a:lnTo>
                  <a:pt x="599" y="2"/>
                </a:lnTo>
                <a:cubicBezTo>
                  <a:pt x="598" y="2"/>
                  <a:pt x="598" y="2"/>
                  <a:pt x="598" y="2"/>
                </a:cubicBezTo>
                <a:cubicBezTo>
                  <a:pt x="597" y="2"/>
                  <a:pt x="597" y="2"/>
                  <a:pt x="596" y="2"/>
                </a:cubicBezTo>
                <a:lnTo>
                  <a:pt x="595" y="2"/>
                </a:ln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1" name="Freeform 1500">
            <a:extLst>
              <a:ext uri="{FF2B5EF4-FFF2-40B4-BE49-F238E27FC236}">
                <a16:creationId xmlns:a16="http://schemas.microsoft.com/office/drawing/2014/main" id="{2272E942-1756-364E-A05E-1B326428BB86}"/>
              </a:ext>
            </a:extLst>
          </p:cNvPr>
          <p:cNvSpPr/>
          <p:nvPr/>
        </p:nvSpPr>
        <p:spPr>
          <a:xfrm>
            <a:off x="462193" y="343096"/>
            <a:ext cx="122760" cy="122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342">
                <a:moveTo>
                  <a:pt x="55" y="55"/>
                </a:moveTo>
                <a:lnTo>
                  <a:pt x="287" y="55"/>
                </a:lnTo>
                <a:lnTo>
                  <a:pt x="287" y="286"/>
                </a:lnTo>
                <a:lnTo>
                  <a:pt x="55" y="286"/>
                </a:lnTo>
                <a:close/>
                <a:moveTo>
                  <a:pt x="28" y="342"/>
                </a:moveTo>
                <a:lnTo>
                  <a:pt x="314" y="342"/>
                </a:lnTo>
                <a:cubicBezTo>
                  <a:pt x="329" y="342"/>
                  <a:pt x="342" y="329"/>
                  <a:pt x="342" y="314"/>
                </a:cubicBezTo>
                <a:lnTo>
                  <a:pt x="342" y="28"/>
                </a:lnTo>
                <a:cubicBezTo>
                  <a:pt x="342" y="13"/>
                  <a:pt x="329" y="0"/>
                  <a:pt x="314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314"/>
                </a:lnTo>
                <a:cubicBezTo>
                  <a:pt x="0" y="329"/>
                  <a:pt x="13" y="342"/>
                  <a:pt x="28" y="3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2" name="Freeform 1501">
            <a:extLst>
              <a:ext uri="{FF2B5EF4-FFF2-40B4-BE49-F238E27FC236}">
                <a16:creationId xmlns:a16="http://schemas.microsoft.com/office/drawing/2014/main" id="{4D6213F6-87D4-9D46-B29F-CA271C3DB2C8}"/>
              </a:ext>
            </a:extLst>
          </p:cNvPr>
          <p:cNvSpPr/>
          <p:nvPr/>
        </p:nvSpPr>
        <p:spPr>
          <a:xfrm>
            <a:off x="748392" y="628936"/>
            <a:ext cx="143280" cy="14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9" h="399">
                <a:moveTo>
                  <a:pt x="343" y="343"/>
                </a:moveTo>
                <a:lnTo>
                  <a:pt x="56" y="343"/>
                </a:lnTo>
                <a:lnTo>
                  <a:pt x="56" y="56"/>
                </a:lnTo>
                <a:lnTo>
                  <a:pt x="343" y="56"/>
                </a:lnTo>
                <a:close/>
                <a:moveTo>
                  <a:pt x="371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371"/>
                </a:lnTo>
                <a:cubicBezTo>
                  <a:pt x="0" y="386"/>
                  <a:pt x="13" y="399"/>
                  <a:pt x="28" y="399"/>
                </a:cubicBezTo>
                <a:lnTo>
                  <a:pt x="371" y="399"/>
                </a:lnTo>
                <a:cubicBezTo>
                  <a:pt x="386" y="399"/>
                  <a:pt x="399" y="386"/>
                  <a:pt x="399" y="371"/>
                </a:cubicBezTo>
                <a:lnTo>
                  <a:pt x="399" y="28"/>
                </a:lnTo>
                <a:cubicBezTo>
                  <a:pt x="399" y="13"/>
                  <a:pt x="386" y="0"/>
                  <a:pt x="37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3" name="Freeform 1502">
            <a:extLst>
              <a:ext uri="{FF2B5EF4-FFF2-40B4-BE49-F238E27FC236}">
                <a16:creationId xmlns:a16="http://schemas.microsoft.com/office/drawing/2014/main" id="{A696FD14-14E5-C843-9A44-6BD2F5D628E2}"/>
              </a:ext>
            </a:extLst>
          </p:cNvPr>
          <p:cNvSpPr/>
          <p:nvPr/>
        </p:nvSpPr>
        <p:spPr>
          <a:xfrm>
            <a:off x="622032" y="394937"/>
            <a:ext cx="7092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8">
                <a:moveTo>
                  <a:pt x="55" y="55"/>
                </a:moveTo>
                <a:lnTo>
                  <a:pt x="143" y="55"/>
                </a:lnTo>
                <a:lnTo>
                  <a:pt x="143" y="142"/>
                </a:lnTo>
                <a:lnTo>
                  <a:pt x="55" y="142"/>
                </a:lnTo>
                <a:close/>
                <a:moveTo>
                  <a:pt x="28" y="198"/>
                </a:moveTo>
                <a:lnTo>
                  <a:pt x="170" y="198"/>
                </a:lnTo>
                <a:cubicBezTo>
                  <a:pt x="185" y="198"/>
                  <a:pt x="198" y="185"/>
                  <a:pt x="198" y="170"/>
                </a:cubicBezTo>
                <a:lnTo>
                  <a:pt x="198" y="28"/>
                </a:lnTo>
                <a:cubicBezTo>
                  <a:pt x="198" y="13"/>
                  <a:pt x="185" y="0"/>
                  <a:pt x="170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170"/>
                </a:lnTo>
                <a:cubicBezTo>
                  <a:pt x="0" y="185"/>
                  <a:pt x="13" y="198"/>
                  <a:pt x="28" y="19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4" name="Freeform 1503">
            <a:extLst>
              <a:ext uri="{FF2B5EF4-FFF2-40B4-BE49-F238E27FC236}">
                <a16:creationId xmlns:a16="http://schemas.microsoft.com/office/drawing/2014/main" id="{DA8ADAE3-EAF6-6A4F-9FF0-C44A0E4AD6B7}"/>
              </a:ext>
            </a:extLst>
          </p:cNvPr>
          <p:cNvSpPr/>
          <p:nvPr/>
        </p:nvSpPr>
        <p:spPr>
          <a:xfrm>
            <a:off x="514393" y="611297"/>
            <a:ext cx="12168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304">
                <a:moveTo>
                  <a:pt x="284" y="161"/>
                </a:moveTo>
                <a:lnTo>
                  <a:pt x="284" y="248"/>
                </a:lnTo>
                <a:lnTo>
                  <a:pt x="55" y="248"/>
                </a:lnTo>
                <a:lnTo>
                  <a:pt x="55" y="55"/>
                </a:lnTo>
                <a:lnTo>
                  <a:pt x="142" y="55"/>
                </a:lnTo>
                <a:lnTo>
                  <a:pt x="142" y="134"/>
                </a:lnTo>
                <a:cubicBezTo>
                  <a:pt x="142" y="149"/>
                  <a:pt x="155" y="161"/>
                  <a:pt x="170" y="161"/>
                </a:cubicBezTo>
                <a:close/>
                <a:moveTo>
                  <a:pt x="17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276"/>
                </a:lnTo>
                <a:cubicBezTo>
                  <a:pt x="0" y="291"/>
                  <a:pt x="13" y="304"/>
                  <a:pt x="28" y="304"/>
                </a:cubicBezTo>
                <a:lnTo>
                  <a:pt x="312" y="304"/>
                </a:lnTo>
                <a:cubicBezTo>
                  <a:pt x="327" y="304"/>
                  <a:pt x="339" y="291"/>
                  <a:pt x="339" y="276"/>
                </a:cubicBezTo>
                <a:lnTo>
                  <a:pt x="339" y="134"/>
                </a:lnTo>
                <a:cubicBezTo>
                  <a:pt x="339" y="118"/>
                  <a:pt x="327" y="106"/>
                  <a:pt x="312" y="106"/>
                </a:cubicBezTo>
                <a:lnTo>
                  <a:pt x="198" y="106"/>
                </a:lnTo>
                <a:lnTo>
                  <a:pt x="198" y="27"/>
                </a:lnTo>
                <a:cubicBezTo>
                  <a:pt x="198" y="12"/>
                  <a:pt x="185" y="0"/>
                  <a:pt x="1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5" name="Freeform 1504">
            <a:extLst>
              <a:ext uri="{FF2B5EF4-FFF2-40B4-BE49-F238E27FC236}">
                <a16:creationId xmlns:a16="http://schemas.microsoft.com/office/drawing/2014/main" id="{7B08F1D3-B927-324F-8F6C-2BC2738C66FA}"/>
              </a:ext>
            </a:extLst>
          </p:cNvPr>
          <p:cNvSpPr/>
          <p:nvPr/>
        </p:nvSpPr>
        <p:spPr>
          <a:xfrm>
            <a:off x="462553" y="522377"/>
            <a:ext cx="7092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7">
                <a:moveTo>
                  <a:pt x="143" y="142"/>
                </a:moveTo>
                <a:lnTo>
                  <a:pt x="56" y="142"/>
                </a:lnTo>
                <a:lnTo>
                  <a:pt x="56" y="55"/>
                </a:lnTo>
                <a:lnTo>
                  <a:pt x="143" y="55"/>
                </a:lnTo>
                <a:close/>
                <a:moveTo>
                  <a:pt x="198" y="170"/>
                </a:moveTo>
                <a:lnTo>
                  <a:pt x="198" y="27"/>
                </a:lnTo>
                <a:cubicBezTo>
                  <a:pt x="198" y="12"/>
                  <a:pt x="186" y="0"/>
                  <a:pt x="170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170"/>
                </a:lnTo>
                <a:cubicBezTo>
                  <a:pt x="0" y="185"/>
                  <a:pt x="13" y="197"/>
                  <a:pt x="28" y="197"/>
                </a:cubicBezTo>
                <a:lnTo>
                  <a:pt x="170" y="197"/>
                </a:lnTo>
                <a:cubicBezTo>
                  <a:pt x="186" y="197"/>
                  <a:pt x="198" y="185"/>
                  <a:pt x="198" y="17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6" name="Freeform 1505">
            <a:extLst>
              <a:ext uri="{FF2B5EF4-FFF2-40B4-BE49-F238E27FC236}">
                <a16:creationId xmlns:a16="http://schemas.microsoft.com/office/drawing/2014/main" id="{934A53CD-4EF3-314C-B974-3D5C49EF7D7F}"/>
              </a:ext>
            </a:extLst>
          </p:cNvPr>
          <p:cNvSpPr/>
          <p:nvPr/>
        </p:nvSpPr>
        <p:spPr>
          <a:xfrm>
            <a:off x="820033" y="531017"/>
            <a:ext cx="7092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8">
                <a:moveTo>
                  <a:pt x="143" y="142"/>
                </a:moveTo>
                <a:lnTo>
                  <a:pt x="56" y="142"/>
                </a:lnTo>
                <a:lnTo>
                  <a:pt x="56" y="55"/>
                </a:lnTo>
                <a:lnTo>
                  <a:pt x="143" y="55"/>
                </a:lnTo>
                <a:close/>
                <a:moveTo>
                  <a:pt x="170" y="0"/>
                </a:move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lnTo>
                  <a:pt x="0" y="170"/>
                </a:lnTo>
                <a:cubicBezTo>
                  <a:pt x="0" y="185"/>
                  <a:pt x="13" y="198"/>
                  <a:pt x="28" y="198"/>
                </a:cubicBezTo>
                <a:lnTo>
                  <a:pt x="170" y="198"/>
                </a:lnTo>
                <a:cubicBezTo>
                  <a:pt x="186" y="198"/>
                  <a:pt x="198" y="185"/>
                  <a:pt x="198" y="170"/>
                </a:cubicBezTo>
                <a:lnTo>
                  <a:pt x="198" y="28"/>
                </a:lnTo>
                <a:cubicBezTo>
                  <a:pt x="198" y="12"/>
                  <a:pt x="186" y="0"/>
                  <a:pt x="1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7" name="Freeform 1506">
            <a:extLst>
              <a:ext uri="{FF2B5EF4-FFF2-40B4-BE49-F238E27FC236}">
                <a16:creationId xmlns:a16="http://schemas.microsoft.com/office/drawing/2014/main" id="{B07A11C9-3845-614A-80D7-06F04E8E10E0}"/>
              </a:ext>
            </a:extLst>
          </p:cNvPr>
          <p:cNvSpPr/>
          <p:nvPr/>
        </p:nvSpPr>
        <p:spPr>
          <a:xfrm>
            <a:off x="730032" y="394577"/>
            <a:ext cx="12168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304">
                <a:moveTo>
                  <a:pt x="55" y="143"/>
                </a:moveTo>
                <a:lnTo>
                  <a:pt x="55" y="55"/>
                </a:lnTo>
                <a:lnTo>
                  <a:pt x="284" y="55"/>
                </a:lnTo>
                <a:lnTo>
                  <a:pt x="284" y="249"/>
                </a:lnTo>
                <a:lnTo>
                  <a:pt x="197" y="249"/>
                </a:lnTo>
                <a:lnTo>
                  <a:pt x="197" y="170"/>
                </a:lnTo>
                <a:cubicBezTo>
                  <a:pt x="197" y="155"/>
                  <a:pt x="184" y="143"/>
                  <a:pt x="169" y="143"/>
                </a:cubicBezTo>
                <a:close/>
                <a:moveTo>
                  <a:pt x="142" y="277"/>
                </a:moveTo>
                <a:cubicBezTo>
                  <a:pt x="142" y="292"/>
                  <a:pt x="154" y="304"/>
                  <a:pt x="169" y="304"/>
                </a:cubicBezTo>
                <a:lnTo>
                  <a:pt x="312" y="304"/>
                </a:lnTo>
                <a:cubicBezTo>
                  <a:pt x="327" y="304"/>
                  <a:pt x="339" y="292"/>
                  <a:pt x="339" y="277"/>
                </a:cubicBezTo>
                <a:lnTo>
                  <a:pt x="339" y="28"/>
                </a:lnTo>
                <a:cubicBezTo>
                  <a:pt x="339" y="13"/>
                  <a:pt x="327" y="0"/>
                  <a:pt x="312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170"/>
                </a:lnTo>
                <a:cubicBezTo>
                  <a:pt x="0" y="186"/>
                  <a:pt x="13" y="198"/>
                  <a:pt x="28" y="198"/>
                </a:cubicBezTo>
                <a:lnTo>
                  <a:pt x="142" y="198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8" name="Freeform 1507">
            <a:extLst>
              <a:ext uri="{FF2B5EF4-FFF2-40B4-BE49-F238E27FC236}">
                <a16:creationId xmlns:a16="http://schemas.microsoft.com/office/drawing/2014/main" id="{50A774A7-C074-0543-A1F5-72F7DF259A12}"/>
              </a:ext>
            </a:extLst>
          </p:cNvPr>
          <p:cNvSpPr/>
          <p:nvPr/>
        </p:nvSpPr>
        <p:spPr>
          <a:xfrm>
            <a:off x="606552" y="538217"/>
            <a:ext cx="3960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" h="111">
                <a:moveTo>
                  <a:pt x="55" y="55"/>
                </a:moveTo>
                <a:lnTo>
                  <a:pt x="56" y="55"/>
                </a:lnTo>
                <a:lnTo>
                  <a:pt x="56" y="56"/>
                </a:lnTo>
                <a:lnTo>
                  <a:pt x="55" y="56"/>
                </a:lnTo>
                <a:close/>
                <a:moveTo>
                  <a:pt x="28" y="111"/>
                </a:moveTo>
                <a:lnTo>
                  <a:pt x="83" y="111"/>
                </a:lnTo>
                <a:cubicBezTo>
                  <a:pt x="99" y="111"/>
                  <a:pt x="111" y="98"/>
                  <a:pt x="111" y="83"/>
                </a:cubicBezTo>
                <a:lnTo>
                  <a:pt x="111" y="27"/>
                </a:lnTo>
                <a:cubicBezTo>
                  <a:pt x="111" y="12"/>
                  <a:pt x="99" y="0"/>
                  <a:pt x="83" y="0"/>
                </a:cubicBez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lnTo>
                  <a:pt x="0" y="83"/>
                </a:lnTo>
                <a:cubicBezTo>
                  <a:pt x="0" y="98"/>
                  <a:pt x="12" y="111"/>
                  <a:pt x="28" y="1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9" name="Freeform 1508">
            <a:extLst>
              <a:ext uri="{FF2B5EF4-FFF2-40B4-BE49-F238E27FC236}">
                <a16:creationId xmlns:a16="http://schemas.microsoft.com/office/drawing/2014/main" id="{BAC2BFBB-4B59-5A45-A169-69DE688FBA55}"/>
              </a:ext>
            </a:extLst>
          </p:cNvPr>
          <p:cNvSpPr/>
          <p:nvPr/>
        </p:nvSpPr>
        <p:spPr>
          <a:xfrm>
            <a:off x="657312" y="486017"/>
            <a:ext cx="3960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" h="111">
                <a:moveTo>
                  <a:pt x="56" y="55"/>
                </a:moveTo>
                <a:lnTo>
                  <a:pt x="55" y="55"/>
                </a:lnTo>
                <a:close/>
                <a:moveTo>
                  <a:pt x="83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83"/>
                </a:lnTo>
                <a:cubicBezTo>
                  <a:pt x="0" y="98"/>
                  <a:pt x="12" y="111"/>
                  <a:pt x="27" y="111"/>
                </a:cubicBezTo>
                <a:lnTo>
                  <a:pt x="83" y="111"/>
                </a:lnTo>
                <a:cubicBezTo>
                  <a:pt x="99" y="111"/>
                  <a:pt x="111" y="98"/>
                  <a:pt x="111" y="83"/>
                </a:cubicBezTo>
                <a:lnTo>
                  <a:pt x="111" y="27"/>
                </a:lnTo>
                <a:cubicBezTo>
                  <a:pt x="111" y="12"/>
                  <a:pt x="99" y="0"/>
                  <a:pt x="8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0" name="Freeform 1509">
            <a:extLst>
              <a:ext uri="{FF2B5EF4-FFF2-40B4-BE49-F238E27FC236}">
                <a16:creationId xmlns:a16="http://schemas.microsoft.com/office/drawing/2014/main" id="{33C5F3B0-F06B-414D-9E6F-24DF09E4C5AE}"/>
              </a:ext>
            </a:extLst>
          </p:cNvPr>
          <p:cNvSpPr/>
          <p:nvPr/>
        </p:nvSpPr>
        <p:spPr>
          <a:xfrm>
            <a:off x="697993" y="578897"/>
            <a:ext cx="3960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" h="111">
                <a:moveTo>
                  <a:pt x="56" y="55"/>
                </a:moveTo>
                <a:close/>
                <a:moveTo>
                  <a:pt x="84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83"/>
                </a:lnTo>
                <a:cubicBezTo>
                  <a:pt x="0" y="98"/>
                  <a:pt x="13" y="111"/>
                  <a:pt x="28" y="111"/>
                </a:cubicBezTo>
                <a:lnTo>
                  <a:pt x="84" y="111"/>
                </a:lnTo>
                <a:cubicBezTo>
                  <a:pt x="99" y="111"/>
                  <a:pt x="111" y="98"/>
                  <a:pt x="111" y="83"/>
                </a:cubicBezTo>
                <a:lnTo>
                  <a:pt x="111" y="27"/>
                </a:lnTo>
                <a:cubicBezTo>
                  <a:pt x="111" y="12"/>
                  <a:pt x="99" y="0"/>
                  <a:pt x="8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1" name="Freeform 1510">
            <a:extLst>
              <a:ext uri="{FF2B5EF4-FFF2-40B4-BE49-F238E27FC236}">
                <a16:creationId xmlns:a16="http://schemas.microsoft.com/office/drawing/2014/main" id="{47D2BA13-E1A5-A647-A7BD-499116639D6E}"/>
              </a:ext>
            </a:extLst>
          </p:cNvPr>
          <p:cNvSpPr/>
          <p:nvPr/>
        </p:nvSpPr>
        <p:spPr>
          <a:xfrm>
            <a:off x="749473" y="527777"/>
            <a:ext cx="3960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" h="111">
                <a:moveTo>
                  <a:pt x="55" y="56"/>
                </a:moveTo>
                <a:lnTo>
                  <a:pt x="55" y="55"/>
                </a:lnTo>
                <a:close/>
                <a:moveTo>
                  <a:pt x="27" y="0"/>
                </a:moveTo>
                <a:cubicBezTo>
                  <a:pt x="12" y="0"/>
                  <a:pt x="0" y="12"/>
                  <a:pt x="0" y="28"/>
                </a:cubicBezTo>
                <a:lnTo>
                  <a:pt x="0" y="83"/>
                </a:lnTo>
                <a:cubicBezTo>
                  <a:pt x="0" y="99"/>
                  <a:pt x="12" y="111"/>
                  <a:pt x="27" y="111"/>
                </a:cubicBezTo>
                <a:lnTo>
                  <a:pt x="83" y="111"/>
                </a:lnTo>
                <a:cubicBezTo>
                  <a:pt x="98" y="111"/>
                  <a:pt x="111" y="99"/>
                  <a:pt x="111" y="83"/>
                </a:cubicBezTo>
                <a:lnTo>
                  <a:pt x="111" y="28"/>
                </a:lnTo>
                <a:cubicBezTo>
                  <a:pt x="111" y="12"/>
                  <a:pt x="98" y="0"/>
                  <a:pt x="8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2" name="Freeform 1511">
            <a:extLst>
              <a:ext uri="{FF2B5EF4-FFF2-40B4-BE49-F238E27FC236}">
                <a16:creationId xmlns:a16="http://schemas.microsoft.com/office/drawing/2014/main" id="{5C9C0644-0937-F649-9C21-4ACEA89A6197}"/>
              </a:ext>
            </a:extLst>
          </p:cNvPr>
          <p:cNvSpPr/>
          <p:nvPr/>
        </p:nvSpPr>
        <p:spPr>
          <a:xfrm>
            <a:off x="637152" y="598697"/>
            <a:ext cx="3960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" h="111">
                <a:moveTo>
                  <a:pt x="55" y="56"/>
                </a:moveTo>
                <a:lnTo>
                  <a:pt x="56" y="56"/>
                </a:lnTo>
                <a:close/>
                <a:moveTo>
                  <a:pt x="0" y="28"/>
                </a:moveTo>
                <a:lnTo>
                  <a:pt x="0" y="84"/>
                </a:lnTo>
                <a:cubicBezTo>
                  <a:pt x="0" y="99"/>
                  <a:pt x="12" y="111"/>
                  <a:pt x="28" y="111"/>
                </a:cubicBezTo>
                <a:lnTo>
                  <a:pt x="83" y="111"/>
                </a:lnTo>
                <a:cubicBezTo>
                  <a:pt x="99" y="111"/>
                  <a:pt x="111" y="99"/>
                  <a:pt x="111" y="84"/>
                </a:cubicBezTo>
                <a:lnTo>
                  <a:pt x="111" y="28"/>
                </a:lnTo>
                <a:cubicBezTo>
                  <a:pt x="111" y="13"/>
                  <a:pt x="99" y="0"/>
                  <a:pt x="83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3" name="Freeform 1512">
            <a:extLst>
              <a:ext uri="{FF2B5EF4-FFF2-40B4-BE49-F238E27FC236}">
                <a16:creationId xmlns:a16="http://schemas.microsoft.com/office/drawing/2014/main" id="{0052DC75-4EE1-2F4B-BFAF-7234EC85EEDA}"/>
              </a:ext>
            </a:extLst>
          </p:cNvPr>
          <p:cNvSpPr/>
          <p:nvPr/>
        </p:nvSpPr>
        <p:spPr>
          <a:xfrm>
            <a:off x="1177513" y="650177"/>
            <a:ext cx="12168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340">
                <a:moveTo>
                  <a:pt x="312" y="284"/>
                </a:moveTo>
                <a:lnTo>
                  <a:pt x="55" y="284"/>
                </a:lnTo>
                <a:lnTo>
                  <a:pt x="55" y="27"/>
                </a:lnTo>
                <a:cubicBezTo>
                  <a:pt x="55" y="12"/>
                  <a:pt x="43" y="0"/>
                  <a:pt x="28" y="0"/>
                </a:cubicBezTo>
                <a:cubicBezTo>
                  <a:pt x="12" y="0"/>
                  <a:pt x="0" y="12"/>
                  <a:pt x="0" y="27"/>
                </a:cubicBezTo>
                <a:lnTo>
                  <a:pt x="0" y="312"/>
                </a:lnTo>
                <a:cubicBezTo>
                  <a:pt x="0" y="327"/>
                  <a:pt x="12" y="340"/>
                  <a:pt x="28" y="340"/>
                </a:cubicBezTo>
                <a:lnTo>
                  <a:pt x="312" y="340"/>
                </a:lnTo>
                <a:cubicBezTo>
                  <a:pt x="327" y="340"/>
                  <a:pt x="339" y="327"/>
                  <a:pt x="339" y="312"/>
                </a:cubicBezTo>
                <a:cubicBezTo>
                  <a:pt x="339" y="297"/>
                  <a:pt x="327" y="284"/>
                  <a:pt x="312" y="28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4" name="Freeform 1513">
            <a:extLst>
              <a:ext uri="{FF2B5EF4-FFF2-40B4-BE49-F238E27FC236}">
                <a16:creationId xmlns:a16="http://schemas.microsoft.com/office/drawing/2014/main" id="{26C8D5B8-7A72-CB43-BDB6-003BD4C34A75}"/>
              </a:ext>
            </a:extLst>
          </p:cNvPr>
          <p:cNvSpPr/>
          <p:nvPr/>
        </p:nvSpPr>
        <p:spPr>
          <a:xfrm>
            <a:off x="1484233" y="343457"/>
            <a:ext cx="12168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341">
                <a:moveTo>
                  <a:pt x="339" y="27"/>
                </a:moveTo>
                <a:lnTo>
                  <a:pt x="339" y="26"/>
                </a:lnTo>
                <a:cubicBezTo>
                  <a:pt x="339" y="25"/>
                  <a:pt x="339" y="25"/>
                  <a:pt x="339" y="24"/>
                </a:cubicBezTo>
                <a:lnTo>
                  <a:pt x="338" y="23"/>
                </a:lnTo>
                <a:cubicBezTo>
                  <a:pt x="338" y="22"/>
                  <a:pt x="338" y="22"/>
                  <a:pt x="338" y="22"/>
                </a:cubicBezTo>
                <a:cubicBezTo>
                  <a:pt x="338" y="21"/>
                  <a:pt x="338" y="21"/>
                  <a:pt x="338" y="20"/>
                </a:cubicBezTo>
                <a:lnTo>
                  <a:pt x="337" y="19"/>
                </a:lnTo>
                <a:lnTo>
                  <a:pt x="337" y="18"/>
                </a:lnTo>
                <a:cubicBezTo>
                  <a:pt x="337" y="17"/>
                  <a:pt x="336" y="17"/>
                  <a:pt x="336" y="17"/>
                </a:cubicBezTo>
                <a:cubicBezTo>
                  <a:pt x="336" y="16"/>
                  <a:pt x="336" y="16"/>
                  <a:pt x="336" y="15"/>
                </a:cubicBezTo>
                <a:cubicBezTo>
                  <a:pt x="335" y="15"/>
                  <a:pt x="335" y="15"/>
                  <a:pt x="335" y="14"/>
                </a:cubicBezTo>
                <a:cubicBezTo>
                  <a:pt x="335" y="14"/>
                  <a:pt x="335" y="13"/>
                  <a:pt x="334" y="13"/>
                </a:cubicBezTo>
                <a:cubicBezTo>
                  <a:pt x="334" y="13"/>
                  <a:pt x="334" y="12"/>
                  <a:pt x="333" y="12"/>
                </a:cubicBezTo>
                <a:lnTo>
                  <a:pt x="333" y="11"/>
                </a:lnTo>
                <a:cubicBezTo>
                  <a:pt x="332" y="11"/>
                  <a:pt x="332" y="10"/>
                  <a:pt x="332" y="10"/>
                </a:cubicBezTo>
                <a:cubicBezTo>
                  <a:pt x="331" y="10"/>
                  <a:pt x="331" y="9"/>
                  <a:pt x="331" y="9"/>
                </a:cubicBezTo>
                <a:lnTo>
                  <a:pt x="330" y="8"/>
                </a:lnTo>
                <a:lnTo>
                  <a:pt x="329" y="7"/>
                </a:lnTo>
                <a:cubicBezTo>
                  <a:pt x="329" y="7"/>
                  <a:pt x="328" y="7"/>
                  <a:pt x="328" y="6"/>
                </a:cubicBezTo>
                <a:lnTo>
                  <a:pt x="327" y="6"/>
                </a:lnTo>
                <a:cubicBezTo>
                  <a:pt x="327" y="5"/>
                  <a:pt x="326" y="5"/>
                  <a:pt x="326" y="5"/>
                </a:cubicBezTo>
                <a:cubicBezTo>
                  <a:pt x="325" y="5"/>
                  <a:pt x="325" y="4"/>
                  <a:pt x="325" y="4"/>
                </a:cubicBezTo>
                <a:cubicBezTo>
                  <a:pt x="324" y="4"/>
                  <a:pt x="324" y="4"/>
                  <a:pt x="323" y="4"/>
                </a:cubicBezTo>
                <a:cubicBezTo>
                  <a:pt x="323" y="3"/>
                  <a:pt x="323" y="3"/>
                  <a:pt x="322" y="3"/>
                </a:cubicBezTo>
                <a:lnTo>
                  <a:pt x="321" y="3"/>
                </a:lnTo>
                <a:cubicBezTo>
                  <a:pt x="321" y="2"/>
                  <a:pt x="320" y="2"/>
                  <a:pt x="320" y="2"/>
                </a:cubicBezTo>
                <a:cubicBezTo>
                  <a:pt x="319" y="2"/>
                  <a:pt x="319" y="2"/>
                  <a:pt x="318" y="2"/>
                </a:cubicBezTo>
                <a:cubicBezTo>
                  <a:pt x="318" y="2"/>
                  <a:pt x="317" y="2"/>
                  <a:pt x="317" y="1"/>
                </a:cubicBezTo>
                <a:cubicBezTo>
                  <a:pt x="316" y="1"/>
                  <a:pt x="316" y="1"/>
                  <a:pt x="316" y="1"/>
                </a:cubicBezTo>
                <a:cubicBezTo>
                  <a:pt x="315" y="1"/>
                  <a:pt x="315" y="1"/>
                  <a:pt x="314" y="1"/>
                </a:cubicBezTo>
                <a:lnTo>
                  <a:pt x="313" y="1"/>
                </a:lnTo>
                <a:cubicBezTo>
                  <a:pt x="312" y="1"/>
                  <a:pt x="312" y="1"/>
                  <a:pt x="312" y="1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2" y="55"/>
                  <a:pt x="28" y="55"/>
                </a:cubicBezTo>
                <a:lnTo>
                  <a:pt x="284" y="56"/>
                </a:lnTo>
                <a:lnTo>
                  <a:pt x="284" y="313"/>
                </a:lnTo>
                <a:cubicBezTo>
                  <a:pt x="284" y="328"/>
                  <a:pt x="296" y="341"/>
                  <a:pt x="311" y="341"/>
                </a:cubicBezTo>
                <a:cubicBezTo>
                  <a:pt x="327" y="341"/>
                  <a:pt x="339" y="328"/>
                  <a:pt x="339" y="313"/>
                </a:cubicBezTo>
                <a:lnTo>
                  <a:pt x="339" y="29"/>
                </a:lnTo>
                <a:cubicBezTo>
                  <a:pt x="339" y="28"/>
                  <a:pt x="339" y="28"/>
                  <a:pt x="339" y="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5" name="Freeform 1514">
            <a:extLst>
              <a:ext uri="{FF2B5EF4-FFF2-40B4-BE49-F238E27FC236}">
                <a16:creationId xmlns:a16="http://schemas.microsoft.com/office/drawing/2014/main" id="{59CF743F-40C6-A849-9A38-30CD943AC242}"/>
              </a:ext>
            </a:extLst>
          </p:cNvPr>
          <p:cNvSpPr/>
          <p:nvPr/>
        </p:nvSpPr>
        <p:spPr>
          <a:xfrm>
            <a:off x="1229353" y="394937"/>
            <a:ext cx="43560" cy="32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906">
                <a:moveTo>
                  <a:pt x="55" y="55"/>
                </a:moveTo>
                <a:lnTo>
                  <a:pt x="67" y="55"/>
                </a:lnTo>
                <a:lnTo>
                  <a:pt x="67" y="851"/>
                </a:lnTo>
                <a:lnTo>
                  <a:pt x="55" y="851"/>
                </a:lnTo>
                <a:close/>
                <a:moveTo>
                  <a:pt x="27" y="906"/>
                </a:moveTo>
                <a:lnTo>
                  <a:pt x="94" y="906"/>
                </a:lnTo>
                <a:cubicBezTo>
                  <a:pt x="110" y="906"/>
                  <a:pt x="122" y="894"/>
                  <a:pt x="122" y="879"/>
                </a:cubicBezTo>
                <a:lnTo>
                  <a:pt x="122" y="28"/>
                </a:lnTo>
                <a:cubicBezTo>
                  <a:pt x="122" y="13"/>
                  <a:pt x="110" y="0"/>
                  <a:pt x="94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lnTo>
                  <a:pt x="0" y="879"/>
                </a:lnTo>
                <a:cubicBezTo>
                  <a:pt x="0" y="894"/>
                  <a:pt x="12" y="906"/>
                  <a:pt x="27" y="90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6" name="Freeform 1515">
            <a:extLst>
              <a:ext uri="{FF2B5EF4-FFF2-40B4-BE49-F238E27FC236}">
                <a16:creationId xmlns:a16="http://schemas.microsoft.com/office/drawing/2014/main" id="{857BC242-453E-2E49-97C9-F0C864230D38}"/>
              </a:ext>
            </a:extLst>
          </p:cNvPr>
          <p:cNvSpPr/>
          <p:nvPr/>
        </p:nvSpPr>
        <p:spPr>
          <a:xfrm>
            <a:off x="1511232" y="394577"/>
            <a:ext cx="43560" cy="32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906">
                <a:moveTo>
                  <a:pt x="67" y="850"/>
                </a:moveTo>
                <a:lnTo>
                  <a:pt x="55" y="850"/>
                </a:lnTo>
                <a:lnTo>
                  <a:pt x="55" y="55"/>
                </a:lnTo>
                <a:lnTo>
                  <a:pt x="67" y="55"/>
                </a:lnTo>
                <a:close/>
                <a:moveTo>
                  <a:pt x="95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lnTo>
                  <a:pt x="0" y="878"/>
                </a:lnTo>
                <a:cubicBezTo>
                  <a:pt x="0" y="893"/>
                  <a:pt x="12" y="906"/>
                  <a:pt x="28" y="906"/>
                </a:cubicBezTo>
                <a:lnTo>
                  <a:pt x="95" y="906"/>
                </a:lnTo>
                <a:cubicBezTo>
                  <a:pt x="110" y="906"/>
                  <a:pt x="122" y="893"/>
                  <a:pt x="122" y="878"/>
                </a:cubicBezTo>
                <a:lnTo>
                  <a:pt x="122" y="27"/>
                </a:lnTo>
                <a:cubicBezTo>
                  <a:pt x="122" y="12"/>
                  <a:pt x="110" y="0"/>
                  <a:pt x="9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7" name="Freeform 1516">
            <a:extLst>
              <a:ext uri="{FF2B5EF4-FFF2-40B4-BE49-F238E27FC236}">
                <a16:creationId xmlns:a16="http://schemas.microsoft.com/office/drawing/2014/main" id="{21067CDD-0196-754C-97D7-CCA5E3A95421}"/>
              </a:ext>
            </a:extLst>
          </p:cNvPr>
          <p:cNvSpPr/>
          <p:nvPr/>
        </p:nvSpPr>
        <p:spPr>
          <a:xfrm>
            <a:off x="1369753" y="394577"/>
            <a:ext cx="43560" cy="32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906">
                <a:moveTo>
                  <a:pt x="67" y="850"/>
                </a:moveTo>
                <a:lnTo>
                  <a:pt x="55" y="850"/>
                </a:lnTo>
                <a:lnTo>
                  <a:pt x="55" y="55"/>
                </a:lnTo>
                <a:lnTo>
                  <a:pt x="67" y="55"/>
                </a:lnTo>
                <a:close/>
                <a:moveTo>
                  <a:pt x="95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lnTo>
                  <a:pt x="0" y="878"/>
                </a:lnTo>
                <a:cubicBezTo>
                  <a:pt x="0" y="893"/>
                  <a:pt x="12" y="906"/>
                  <a:pt x="28" y="906"/>
                </a:cubicBezTo>
                <a:lnTo>
                  <a:pt x="95" y="906"/>
                </a:lnTo>
                <a:cubicBezTo>
                  <a:pt x="110" y="906"/>
                  <a:pt x="122" y="893"/>
                  <a:pt x="122" y="878"/>
                </a:cubicBezTo>
                <a:lnTo>
                  <a:pt x="122" y="27"/>
                </a:lnTo>
                <a:cubicBezTo>
                  <a:pt x="122" y="12"/>
                  <a:pt x="110" y="0"/>
                  <a:pt x="9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8" name="Freeform 1517">
            <a:extLst>
              <a:ext uri="{FF2B5EF4-FFF2-40B4-BE49-F238E27FC236}">
                <a16:creationId xmlns:a16="http://schemas.microsoft.com/office/drawing/2014/main" id="{8F8C3C3B-BD90-724C-82A4-936A2BB628E1}"/>
              </a:ext>
            </a:extLst>
          </p:cNvPr>
          <p:cNvSpPr/>
          <p:nvPr/>
        </p:nvSpPr>
        <p:spPr>
          <a:xfrm>
            <a:off x="1290193" y="394577"/>
            <a:ext cx="20520" cy="32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907">
                <a:moveTo>
                  <a:pt x="30" y="0"/>
                </a:moveTo>
                <a:cubicBezTo>
                  <a:pt x="15" y="0"/>
                  <a:pt x="2" y="12"/>
                  <a:pt x="2" y="27"/>
                </a:cubicBezTo>
                <a:lnTo>
                  <a:pt x="0" y="880"/>
                </a:lnTo>
                <a:cubicBezTo>
                  <a:pt x="0" y="895"/>
                  <a:pt x="12" y="907"/>
                  <a:pt x="28" y="907"/>
                </a:cubicBezTo>
                <a:cubicBezTo>
                  <a:pt x="43" y="907"/>
                  <a:pt x="55" y="895"/>
                  <a:pt x="55" y="880"/>
                </a:cubicBezTo>
                <a:lnTo>
                  <a:pt x="58" y="27"/>
                </a:lnTo>
                <a:cubicBezTo>
                  <a:pt x="58" y="12"/>
                  <a:pt x="45" y="0"/>
                  <a:pt x="3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9" name="Freeform 1518">
            <a:extLst>
              <a:ext uri="{FF2B5EF4-FFF2-40B4-BE49-F238E27FC236}">
                <a16:creationId xmlns:a16="http://schemas.microsoft.com/office/drawing/2014/main" id="{0F587E5E-7CDC-2B41-AF6D-9BED9048B8AA}"/>
              </a:ext>
            </a:extLst>
          </p:cNvPr>
          <p:cNvSpPr/>
          <p:nvPr/>
        </p:nvSpPr>
        <p:spPr>
          <a:xfrm>
            <a:off x="1330153" y="393857"/>
            <a:ext cx="20160" cy="32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907">
                <a:moveTo>
                  <a:pt x="30" y="0"/>
                </a:moveTo>
                <a:cubicBezTo>
                  <a:pt x="14" y="0"/>
                  <a:pt x="2" y="12"/>
                  <a:pt x="2" y="27"/>
                </a:cubicBezTo>
                <a:lnTo>
                  <a:pt x="0" y="880"/>
                </a:lnTo>
                <a:cubicBezTo>
                  <a:pt x="0" y="895"/>
                  <a:pt x="12" y="907"/>
                  <a:pt x="27" y="907"/>
                </a:cubicBezTo>
                <a:cubicBezTo>
                  <a:pt x="42" y="907"/>
                  <a:pt x="55" y="895"/>
                  <a:pt x="55" y="880"/>
                </a:cubicBezTo>
                <a:lnTo>
                  <a:pt x="57" y="27"/>
                </a:lnTo>
                <a:cubicBezTo>
                  <a:pt x="57" y="12"/>
                  <a:pt x="45" y="0"/>
                  <a:pt x="3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0" name="Freeform 1519">
            <a:extLst>
              <a:ext uri="{FF2B5EF4-FFF2-40B4-BE49-F238E27FC236}">
                <a16:creationId xmlns:a16="http://schemas.microsoft.com/office/drawing/2014/main" id="{23A558EA-3711-ED47-9D4E-EFA8826BCD57}"/>
              </a:ext>
            </a:extLst>
          </p:cNvPr>
          <p:cNvSpPr/>
          <p:nvPr/>
        </p:nvSpPr>
        <p:spPr>
          <a:xfrm>
            <a:off x="1474153" y="394217"/>
            <a:ext cx="20160" cy="32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907">
                <a:moveTo>
                  <a:pt x="30" y="0"/>
                </a:moveTo>
                <a:lnTo>
                  <a:pt x="29" y="0"/>
                </a:lnTo>
                <a:cubicBezTo>
                  <a:pt x="14" y="0"/>
                  <a:pt x="2" y="12"/>
                  <a:pt x="2" y="27"/>
                </a:cubicBezTo>
                <a:lnTo>
                  <a:pt x="0" y="880"/>
                </a:lnTo>
                <a:cubicBezTo>
                  <a:pt x="0" y="895"/>
                  <a:pt x="12" y="907"/>
                  <a:pt x="27" y="907"/>
                </a:cubicBezTo>
                <a:cubicBezTo>
                  <a:pt x="42" y="907"/>
                  <a:pt x="55" y="895"/>
                  <a:pt x="55" y="880"/>
                </a:cubicBezTo>
                <a:lnTo>
                  <a:pt x="57" y="27"/>
                </a:lnTo>
                <a:cubicBezTo>
                  <a:pt x="57" y="12"/>
                  <a:pt x="45" y="0"/>
                  <a:pt x="3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1" name="Freeform 1520">
            <a:extLst>
              <a:ext uri="{FF2B5EF4-FFF2-40B4-BE49-F238E27FC236}">
                <a16:creationId xmlns:a16="http://schemas.microsoft.com/office/drawing/2014/main" id="{AC6563D0-9929-E441-9627-130ECEA74BC0}"/>
              </a:ext>
            </a:extLst>
          </p:cNvPr>
          <p:cNvSpPr/>
          <p:nvPr/>
        </p:nvSpPr>
        <p:spPr>
          <a:xfrm>
            <a:off x="1433833" y="393857"/>
            <a:ext cx="20160" cy="326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908">
                <a:moveTo>
                  <a:pt x="30" y="0"/>
                </a:moveTo>
                <a:cubicBezTo>
                  <a:pt x="15" y="0"/>
                  <a:pt x="2" y="13"/>
                  <a:pt x="2" y="28"/>
                </a:cubicBezTo>
                <a:lnTo>
                  <a:pt x="0" y="880"/>
                </a:lnTo>
                <a:cubicBezTo>
                  <a:pt x="0" y="896"/>
                  <a:pt x="12" y="908"/>
                  <a:pt x="28" y="908"/>
                </a:cubicBezTo>
                <a:cubicBezTo>
                  <a:pt x="43" y="908"/>
                  <a:pt x="55" y="896"/>
                  <a:pt x="55" y="881"/>
                </a:cubicBezTo>
                <a:lnTo>
                  <a:pt x="57" y="28"/>
                </a:lnTo>
                <a:cubicBezTo>
                  <a:pt x="58" y="13"/>
                  <a:pt x="45" y="0"/>
                  <a:pt x="3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2" name="Freeform 1521">
            <a:extLst>
              <a:ext uri="{FF2B5EF4-FFF2-40B4-BE49-F238E27FC236}">
                <a16:creationId xmlns:a16="http://schemas.microsoft.com/office/drawing/2014/main" id="{1D30E26A-EE93-834C-AA32-4DC0666A50F2}"/>
              </a:ext>
            </a:extLst>
          </p:cNvPr>
          <p:cNvSpPr/>
          <p:nvPr/>
        </p:nvSpPr>
        <p:spPr>
          <a:xfrm>
            <a:off x="1989313" y="348497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3"/>
                  <a:pt x="575" y="1108"/>
                  <a:pt x="545" y="1108"/>
                </a:cubicBezTo>
                <a:lnTo>
                  <a:pt x="109" y="1108"/>
                </a:lnTo>
                <a:cubicBezTo>
                  <a:pt x="79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171" y="55"/>
                </a:lnTo>
                <a:lnTo>
                  <a:pt x="199" y="98"/>
                </a:lnTo>
                <a:cubicBezTo>
                  <a:pt x="204" y="106"/>
                  <a:pt x="213" y="110"/>
                  <a:pt x="222" y="110"/>
                </a:cubicBezTo>
                <a:lnTo>
                  <a:pt x="438" y="110"/>
                </a:lnTo>
                <a:cubicBezTo>
                  <a:pt x="448" y="110"/>
                  <a:pt x="457" y="105"/>
                  <a:pt x="462" y="97"/>
                </a:cubicBezTo>
                <a:lnTo>
                  <a:pt x="487" y="55"/>
                </a:lnTo>
                <a:lnTo>
                  <a:pt x="545" y="55"/>
                </a:lnTo>
                <a:cubicBezTo>
                  <a:pt x="575" y="55"/>
                  <a:pt x="600" y="79"/>
                  <a:pt x="600" y="109"/>
                </a:cubicBezTo>
                <a:close/>
                <a:moveTo>
                  <a:pt x="545" y="0"/>
                </a:move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5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3" name="Freeform 1522">
            <a:extLst>
              <a:ext uri="{FF2B5EF4-FFF2-40B4-BE49-F238E27FC236}">
                <a16:creationId xmlns:a16="http://schemas.microsoft.com/office/drawing/2014/main" id="{9DE32A19-35B1-F44E-9C43-3C7F403E06DD}"/>
              </a:ext>
            </a:extLst>
          </p:cNvPr>
          <p:cNvSpPr/>
          <p:nvPr/>
        </p:nvSpPr>
        <p:spPr>
          <a:xfrm>
            <a:off x="2025313" y="479177"/>
            <a:ext cx="156960" cy="156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7" h="437">
                <a:moveTo>
                  <a:pt x="145" y="357"/>
                </a:moveTo>
                <a:cubicBezTo>
                  <a:pt x="157" y="357"/>
                  <a:pt x="167" y="367"/>
                  <a:pt x="167" y="379"/>
                </a:cubicBezTo>
                <a:cubicBezTo>
                  <a:pt x="167" y="392"/>
                  <a:pt x="157" y="401"/>
                  <a:pt x="145" y="401"/>
                </a:cubicBezTo>
                <a:cubicBezTo>
                  <a:pt x="133" y="401"/>
                  <a:pt x="123" y="392"/>
                  <a:pt x="123" y="379"/>
                </a:cubicBezTo>
                <a:cubicBezTo>
                  <a:pt x="123" y="367"/>
                  <a:pt x="133" y="357"/>
                  <a:pt x="145" y="357"/>
                </a:cubicBezTo>
                <a:close/>
                <a:moveTo>
                  <a:pt x="323" y="357"/>
                </a:moveTo>
                <a:cubicBezTo>
                  <a:pt x="335" y="357"/>
                  <a:pt x="345" y="367"/>
                  <a:pt x="345" y="379"/>
                </a:cubicBezTo>
                <a:cubicBezTo>
                  <a:pt x="345" y="392"/>
                  <a:pt x="335" y="401"/>
                  <a:pt x="323" y="401"/>
                </a:cubicBezTo>
                <a:cubicBezTo>
                  <a:pt x="311" y="401"/>
                  <a:pt x="301" y="392"/>
                  <a:pt x="301" y="379"/>
                </a:cubicBezTo>
                <a:cubicBezTo>
                  <a:pt x="301" y="367"/>
                  <a:pt x="311" y="357"/>
                  <a:pt x="323" y="357"/>
                </a:cubicBezTo>
                <a:close/>
                <a:moveTo>
                  <a:pt x="437" y="56"/>
                </a:moveTo>
                <a:lnTo>
                  <a:pt x="437" y="55"/>
                </a:lnTo>
                <a:lnTo>
                  <a:pt x="437" y="54"/>
                </a:lnTo>
                <a:lnTo>
                  <a:pt x="437" y="53"/>
                </a:lnTo>
                <a:cubicBezTo>
                  <a:pt x="437" y="52"/>
                  <a:pt x="437" y="52"/>
                  <a:pt x="437" y="52"/>
                </a:cubicBezTo>
                <a:cubicBezTo>
                  <a:pt x="437" y="51"/>
                  <a:pt x="436" y="51"/>
                  <a:pt x="436" y="51"/>
                </a:cubicBezTo>
                <a:lnTo>
                  <a:pt x="436" y="50"/>
                </a:lnTo>
                <a:lnTo>
                  <a:pt x="436" y="49"/>
                </a:lnTo>
                <a:lnTo>
                  <a:pt x="435" y="49"/>
                </a:lnTo>
                <a:cubicBezTo>
                  <a:pt x="435" y="48"/>
                  <a:pt x="435" y="48"/>
                  <a:pt x="435" y="48"/>
                </a:cubicBezTo>
                <a:lnTo>
                  <a:pt x="435" y="47"/>
                </a:lnTo>
                <a:cubicBezTo>
                  <a:pt x="434" y="47"/>
                  <a:pt x="434" y="47"/>
                  <a:pt x="434" y="46"/>
                </a:cubicBezTo>
                <a:lnTo>
                  <a:pt x="433" y="46"/>
                </a:lnTo>
                <a:cubicBezTo>
                  <a:pt x="433" y="45"/>
                  <a:pt x="433" y="45"/>
                  <a:pt x="433" y="45"/>
                </a:cubicBezTo>
                <a:lnTo>
                  <a:pt x="432" y="44"/>
                </a:lnTo>
                <a:lnTo>
                  <a:pt x="431" y="43"/>
                </a:lnTo>
                <a:cubicBezTo>
                  <a:pt x="430" y="42"/>
                  <a:pt x="430" y="42"/>
                  <a:pt x="430" y="42"/>
                </a:cubicBezTo>
                <a:lnTo>
                  <a:pt x="429" y="42"/>
                </a:lnTo>
                <a:cubicBezTo>
                  <a:pt x="429" y="42"/>
                  <a:pt x="429" y="41"/>
                  <a:pt x="428" y="41"/>
                </a:cubicBezTo>
                <a:cubicBezTo>
                  <a:pt x="427" y="41"/>
                  <a:pt x="427" y="41"/>
                  <a:pt x="427" y="40"/>
                </a:cubicBezTo>
                <a:cubicBezTo>
                  <a:pt x="426" y="40"/>
                  <a:pt x="426" y="40"/>
                  <a:pt x="426" y="40"/>
                </a:cubicBezTo>
                <a:lnTo>
                  <a:pt x="425" y="40"/>
                </a:lnTo>
                <a:lnTo>
                  <a:pt x="424" y="40"/>
                </a:lnTo>
                <a:lnTo>
                  <a:pt x="424" y="39"/>
                </a:lnTo>
                <a:cubicBezTo>
                  <a:pt x="423" y="39"/>
                  <a:pt x="423" y="39"/>
                  <a:pt x="422" y="39"/>
                </a:cubicBezTo>
                <a:cubicBezTo>
                  <a:pt x="421" y="39"/>
                  <a:pt x="421" y="39"/>
                  <a:pt x="421" y="39"/>
                </a:cubicBezTo>
                <a:cubicBezTo>
                  <a:pt x="420" y="39"/>
                  <a:pt x="420" y="39"/>
                  <a:pt x="420" y="39"/>
                </a:cubicBezTo>
                <a:lnTo>
                  <a:pt x="88" y="39"/>
                </a:lnTo>
                <a:lnTo>
                  <a:pt x="87" y="39"/>
                </a:lnTo>
                <a:lnTo>
                  <a:pt x="83" y="15"/>
                </a:lnTo>
                <a:lnTo>
                  <a:pt x="83" y="14"/>
                </a:lnTo>
                <a:lnTo>
                  <a:pt x="83" y="13"/>
                </a:lnTo>
                <a:cubicBezTo>
                  <a:pt x="83" y="12"/>
                  <a:pt x="83" y="12"/>
                  <a:pt x="83" y="12"/>
                </a:cubicBezTo>
                <a:cubicBezTo>
                  <a:pt x="82" y="12"/>
                  <a:pt x="82" y="11"/>
                  <a:pt x="82" y="11"/>
                </a:cubicBezTo>
                <a:lnTo>
                  <a:pt x="82" y="10"/>
                </a:lnTo>
                <a:lnTo>
                  <a:pt x="82" y="9"/>
                </a:lnTo>
                <a:cubicBezTo>
                  <a:pt x="81" y="9"/>
                  <a:pt x="81" y="9"/>
                  <a:pt x="81" y="9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8"/>
                  <a:pt x="80" y="8"/>
                  <a:pt x="80" y="7"/>
                </a:cubicBezTo>
                <a:cubicBezTo>
                  <a:pt x="80" y="6"/>
                  <a:pt x="79" y="6"/>
                  <a:pt x="79" y="6"/>
                </a:cubicBezTo>
                <a:lnTo>
                  <a:pt x="79" y="5"/>
                </a:lnTo>
                <a:cubicBezTo>
                  <a:pt x="78" y="5"/>
                  <a:pt x="78" y="5"/>
                  <a:pt x="78" y="5"/>
                </a:cubicBezTo>
                <a:cubicBezTo>
                  <a:pt x="78" y="4"/>
                  <a:pt x="78" y="4"/>
                  <a:pt x="77" y="4"/>
                </a:cubicBezTo>
                <a:lnTo>
                  <a:pt x="77" y="3"/>
                </a:lnTo>
                <a:cubicBezTo>
                  <a:pt x="76" y="3"/>
                  <a:pt x="76" y="3"/>
                  <a:pt x="76" y="3"/>
                </a:cubicBezTo>
                <a:lnTo>
                  <a:pt x="75" y="3"/>
                </a:lnTo>
                <a:cubicBezTo>
                  <a:pt x="75" y="2"/>
                  <a:pt x="75" y="2"/>
                  <a:pt x="75" y="2"/>
                </a:cubicBezTo>
                <a:cubicBezTo>
                  <a:pt x="74" y="2"/>
                  <a:pt x="74" y="2"/>
                  <a:pt x="74" y="2"/>
                </a:cubicBezTo>
                <a:cubicBezTo>
                  <a:pt x="73" y="2"/>
                  <a:pt x="73" y="1"/>
                  <a:pt x="73" y="1"/>
                </a:cubicBezTo>
                <a:lnTo>
                  <a:pt x="72" y="1"/>
                </a:lnTo>
                <a:lnTo>
                  <a:pt x="71" y="1"/>
                </a:lnTo>
                <a:cubicBezTo>
                  <a:pt x="70" y="0"/>
                  <a:pt x="70" y="0"/>
                  <a:pt x="70" y="0"/>
                </a:cubicBezTo>
                <a:cubicBezTo>
                  <a:pt x="69" y="0"/>
                  <a:pt x="69" y="0"/>
                  <a:pt x="69" y="0"/>
                </a:cubicBezTo>
                <a:lnTo>
                  <a:pt x="68" y="0"/>
                </a:lnTo>
                <a:lnTo>
                  <a:pt x="67" y="0"/>
                </a:lnTo>
                <a:lnTo>
                  <a:pt x="66" y="0"/>
                </a:ln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lnTo>
                  <a:pt x="51" y="35"/>
                </a:lnTo>
                <a:lnTo>
                  <a:pt x="87" y="261"/>
                </a:lnTo>
                <a:lnTo>
                  <a:pt x="68" y="335"/>
                </a:lnTo>
                <a:lnTo>
                  <a:pt x="68" y="336"/>
                </a:lnTo>
                <a:lnTo>
                  <a:pt x="68" y="337"/>
                </a:lnTo>
                <a:cubicBezTo>
                  <a:pt x="68" y="338"/>
                  <a:pt x="68" y="338"/>
                  <a:pt x="68" y="338"/>
                </a:cubicBezTo>
                <a:cubicBezTo>
                  <a:pt x="68" y="339"/>
                  <a:pt x="68" y="339"/>
                  <a:pt x="68" y="339"/>
                </a:cubicBezTo>
                <a:lnTo>
                  <a:pt x="68" y="340"/>
                </a:lnTo>
                <a:lnTo>
                  <a:pt x="68" y="341"/>
                </a:lnTo>
                <a:lnTo>
                  <a:pt x="68" y="342"/>
                </a:lnTo>
                <a:lnTo>
                  <a:pt x="68" y="343"/>
                </a:lnTo>
                <a:lnTo>
                  <a:pt x="68" y="344"/>
                </a:lnTo>
                <a:cubicBezTo>
                  <a:pt x="69" y="345"/>
                  <a:pt x="69" y="345"/>
                  <a:pt x="69" y="345"/>
                </a:cubicBezTo>
                <a:cubicBezTo>
                  <a:pt x="69" y="346"/>
                  <a:pt x="69" y="346"/>
                  <a:pt x="69" y="346"/>
                </a:cubicBezTo>
                <a:lnTo>
                  <a:pt x="69" y="347"/>
                </a:lnTo>
                <a:lnTo>
                  <a:pt x="70" y="348"/>
                </a:lnTo>
                <a:cubicBezTo>
                  <a:pt x="70" y="349"/>
                  <a:pt x="70" y="349"/>
                  <a:pt x="70" y="349"/>
                </a:cubicBezTo>
                <a:cubicBezTo>
                  <a:pt x="71" y="349"/>
                  <a:pt x="71" y="350"/>
                  <a:pt x="71" y="350"/>
                </a:cubicBezTo>
                <a:lnTo>
                  <a:pt x="71" y="351"/>
                </a:lnTo>
                <a:cubicBezTo>
                  <a:pt x="72" y="351"/>
                  <a:pt x="72" y="351"/>
                  <a:pt x="72" y="351"/>
                </a:cubicBezTo>
                <a:cubicBezTo>
                  <a:pt x="72" y="351"/>
                  <a:pt x="72" y="352"/>
                  <a:pt x="73" y="352"/>
                </a:cubicBezTo>
                <a:cubicBezTo>
                  <a:pt x="73" y="353"/>
                  <a:pt x="74" y="353"/>
                  <a:pt x="74" y="353"/>
                </a:cubicBezTo>
                <a:lnTo>
                  <a:pt x="74" y="354"/>
                </a:lnTo>
                <a:cubicBezTo>
                  <a:pt x="75" y="354"/>
                  <a:pt x="75" y="354"/>
                  <a:pt x="75" y="354"/>
                </a:cubicBezTo>
                <a:cubicBezTo>
                  <a:pt x="75" y="354"/>
                  <a:pt x="76" y="354"/>
                  <a:pt x="76" y="355"/>
                </a:cubicBezTo>
                <a:lnTo>
                  <a:pt x="77" y="355"/>
                </a:lnTo>
                <a:cubicBezTo>
                  <a:pt x="78" y="356"/>
                  <a:pt x="78" y="356"/>
                  <a:pt x="78" y="356"/>
                </a:cubicBezTo>
                <a:lnTo>
                  <a:pt x="79" y="356"/>
                </a:lnTo>
                <a:lnTo>
                  <a:pt x="80" y="357"/>
                </a:lnTo>
                <a:lnTo>
                  <a:pt x="81" y="357"/>
                </a:lnTo>
                <a:cubicBezTo>
                  <a:pt x="82" y="357"/>
                  <a:pt x="82" y="357"/>
                  <a:pt x="83" y="357"/>
                </a:cubicBezTo>
                <a:cubicBezTo>
                  <a:pt x="84" y="357"/>
                  <a:pt x="85" y="357"/>
                  <a:pt x="85" y="357"/>
                </a:cubicBezTo>
                <a:cubicBezTo>
                  <a:pt x="86" y="357"/>
                  <a:pt x="86" y="357"/>
                  <a:pt x="86" y="357"/>
                </a:cubicBezTo>
                <a:lnTo>
                  <a:pt x="92" y="357"/>
                </a:lnTo>
                <a:cubicBezTo>
                  <a:pt x="89" y="364"/>
                  <a:pt x="87" y="372"/>
                  <a:pt x="87" y="379"/>
                </a:cubicBezTo>
                <a:cubicBezTo>
                  <a:pt x="87" y="411"/>
                  <a:pt x="113" y="437"/>
                  <a:pt x="145" y="437"/>
                </a:cubicBezTo>
                <a:cubicBezTo>
                  <a:pt x="177" y="437"/>
                  <a:pt x="202" y="411"/>
                  <a:pt x="202" y="379"/>
                </a:cubicBezTo>
                <a:cubicBezTo>
                  <a:pt x="202" y="372"/>
                  <a:pt x="201" y="364"/>
                  <a:pt x="198" y="357"/>
                </a:cubicBezTo>
                <a:lnTo>
                  <a:pt x="270" y="357"/>
                </a:lnTo>
                <a:cubicBezTo>
                  <a:pt x="267" y="364"/>
                  <a:pt x="265" y="372"/>
                  <a:pt x="265" y="379"/>
                </a:cubicBezTo>
                <a:cubicBezTo>
                  <a:pt x="265" y="411"/>
                  <a:pt x="291" y="437"/>
                  <a:pt x="323" y="437"/>
                </a:cubicBezTo>
                <a:cubicBezTo>
                  <a:pt x="354" y="437"/>
                  <a:pt x="380" y="411"/>
                  <a:pt x="380" y="379"/>
                </a:cubicBezTo>
                <a:cubicBezTo>
                  <a:pt x="380" y="371"/>
                  <a:pt x="379" y="364"/>
                  <a:pt x="376" y="357"/>
                </a:cubicBezTo>
                <a:cubicBezTo>
                  <a:pt x="383" y="354"/>
                  <a:pt x="388" y="348"/>
                  <a:pt x="388" y="340"/>
                </a:cubicBezTo>
                <a:cubicBezTo>
                  <a:pt x="388" y="330"/>
                  <a:pt x="380" y="322"/>
                  <a:pt x="370" y="322"/>
                </a:cubicBezTo>
                <a:lnTo>
                  <a:pt x="108" y="322"/>
                </a:lnTo>
                <a:lnTo>
                  <a:pt x="120" y="278"/>
                </a:lnTo>
                <a:lnTo>
                  <a:pt x="370" y="278"/>
                </a:lnTo>
                <a:lnTo>
                  <a:pt x="371" y="278"/>
                </a:lnTo>
                <a:cubicBezTo>
                  <a:pt x="379" y="278"/>
                  <a:pt x="386" y="272"/>
                  <a:pt x="388" y="264"/>
                </a:cubicBezTo>
                <a:lnTo>
                  <a:pt x="437" y="61"/>
                </a:lnTo>
                <a:cubicBezTo>
                  <a:pt x="437" y="60"/>
                  <a:pt x="437" y="60"/>
                  <a:pt x="437" y="60"/>
                </a:cubicBezTo>
                <a:cubicBezTo>
                  <a:pt x="437" y="59"/>
                  <a:pt x="437" y="59"/>
                  <a:pt x="437" y="59"/>
                </a:cubicBezTo>
                <a:cubicBezTo>
                  <a:pt x="437" y="58"/>
                  <a:pt x="437" y="58"/>
                  <a:pt x="437" y="58"/>
                </a:cubicBezTo>
                <a:lnTo>
                  <a:pt x="437" y="57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4" name="Freeform 1523">
            <a:extLst>
              <a:ext uri="{FF2B5EF4-FFF2-40B4-BE49-F238E27FC236}">
                <a16:creationId xmlns:a16="http://schemas.microsoft.com/office/drawing/2014/main" id="{E384704E-4BF4-1E4B-93FB-120310E0A620}"/>
              </a:ext>
            </a:extLst>
          </p:cNvPr>
          <p:cNvSpPr/>
          <p:nvPr/>
        </p:nvSpPr>
        <p:spPr>
          <a:xfrm>
            <a:off x="2704993" y="348497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599" y="1054"/>
                </a:moveTo>
                <a:cubicBezTo>
                  <a:pt x="599" y="1083"/>
                  <a:pt x="575" y="1108"/>
                  <a:pt x="545" y="1108"/>
                </a:cubicBezTo>
                <a:lnTo>
                  <a:pt x="109" y="1108"/>
                </a:lnTo>
                <a:cubicBezTo>
                  <a:pt x="79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171" y="55"/>
                </a:lnTo>
                <a:lnTo>
                  <a:pt x="199" y="98"/>
                </a:lnTo>
                <a:cubicBezTo>
                  <a:pt x="204" y="106"/>
                  <a:pt x="213" y="110"/>
                  <a:pt x="222" y="110"/>
                </a:cubicBezTo>
                <a:lnTo>
                  <a:pt x="438" y="110"/>
                </a:lnTo>
                <a:cubicBezTo>
                  <a:pt x="448" y="110"/>
                  <a:pt x="457" y="105"/>
                  <a:pt x="462" y="97"/>
                </a:cubicBezTo>
                <a:lnTo>
                  <a:pt x="487" y="55"/>
                </a:lnTo>
                <a:lnTo>
                  <a:pt x="545" y="55"/>
                </a:lnTo>
                <a:cubicBezTo>
                  <a:pt x="575" y="55"/>
                  <a:pt x="599" y="79"/>
                  <a:pt x="599" y="109"/>
                </a:cubicBezTo>
                <a:close/>
                <a:moveTo>
                  <a:pt x="545" y="0"/>
                </a:move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5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5" name="Freeform 1524">
            <a:extLst>
              <a:ext uri="{FF2B5EF4-FFF2-40B4-BE49-F238E27FC236}">
                <a16:creationId xmlns:a16="http://schemas.microsoft.com/office/drawing/2014/main" id="{545E981C-3C81-164B-9F7A-980B1D1D4612}"/>
              </a:ext>
            </a:extLst>
          </p:cNvPr>
          <p:cNvSpPr/>
          <p:nvPr/>
        </p:nvSpPr>
        <p:spPr>
          <a:xfrm>
            <a:off x="2741713" y="467657"/>
            <a:ext cx="161280" cy="180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9" h="501">
                <a:moveTo>
                  <a:pt x="326" y="364"/>
                </a:moveTo>
                <a:cubicBezTo>
                  <a:pt x="326" y="374"/>
                  <a:pt x="318" y="382"/>
                  <a:pt x="308" y="382"/>
                </a:cubicBezTo>
                <a:cubicBezTo>
                  <a:pt x="298" y="382"/>
                  <a:pt x="290" y="374"/>
                  <a:pt x="290" y="364"/>
                </a:cubicBezTo>
                <a:lnTo>
                  <a:pt x="290" y="229"/>
                </a:lnTo>
                <a:cubicBezTo>
                  <a:pt x="290" y="220"/>
                  <a:pt x="298" y="212"/>
                  <a:pt x="308" y="212"/>
                </a:cubicBezTo>
                <a:cubicBezTo>
                  <a:pt x="318" y="212"/>
                  <a:pt x="326" y="220"/>
                  <a:pt x="326" y="229"/>
                </a:cubicBezTo>
                <a:close/>
                <a:moveTo>
                  <a:pt x="239" y="383"/>
                </a:moveTo>
                <a:cubicBezTo>
                  <a:pt x="239" y="393"/>
                  <a:pt x="232" y="401"/>
                  <a:pt x="222" y="401"/>
                </a:cubicBezTo>
                <a:cubicBezTo>
                  <a:pt x="212" y="401"/>
                  <a:pt x="204" y="393"/>
                  <a:pt x="204" y="383"/>
                </a:cubicBezTo>
                <a:lnTo>
                  <a:pt x="204" y="249"/>
                </a:lnTo>
                <a:cubicBezTo>
                  <a:pt x="204" y="239"/>
                  <a:pt x="212" y="231"/>
                  <a:pt x="222" y="231"/>
                </a:cubicBezTo>
                <a:cubicBezTo>
                  <a:pt x="232" y="231"/>
                  <a:pt x="239" y="239"/>
                  <a:pt x="239" y="249"/>
                </a:cubicBezTo>
                <a:close/>
                <a:moveTo>
                  <a:pt x="153" y="364"/>
                </a:moveTo>
                <a:cubicBezTo>
                  <a:pt x="153" y="374"/>
                  <a:pt x="145" y="382"/>
                  <a:pt x="136" y="382"/>
                </a:cubicBezTo>
                <a:cubicBezTo>
                  <a:pt x="126" y="382"/>
                  <a:pt x="118" y="374"/>
                  <a:pt x="118" y="364"/>
                </a:cubicBezTo>
                <a:lnTo>
                  <a:pt x="118" y="229"/>
                </a:lnTo>
                <a:cubicBezTo>
                  <a:pt x="118" y="220"/>
                  <a:pt x="126" y="212"/>
                  <a:pt x="136" y="212"/>
                </a:cubicBezTo>
                <a:cubicBezTo>
                  <a:pt x="145" y="212"/>
                  <a:pt x="153" y="220"/>
                  <a:pt x="153" y="229"/>
                </a:cubicBezTo>
                <a:close/>
                <a:moveTo>
                  <a:pt x="444" y="139"/>
                </a:moveTo>
                <a:cubicBezTo>
                  <a:pt x="441" y="135"/>
                  <a:pt x="436" y="132"/>
                  <a:pt x="430" y="132"/>
                </a:cubicBezTo>
                <a:lnTo>
                  <a:pt x="412" y="132"/>
                </a:lnTo>
                <a:lnTo>
                  <a:pt x="303" y="6"/>
                </a:lnTo>
                <a:cubicBezTo>
                  <a:pt x="296" y="-2"/>
                  <a:pt x="285" y="-2"/>
                  <a:pt x="278" y="4"/>
                </a:cubicBezTo>
                <a:cubicBezTo>
                  <a:pt x="270" y="11"/>
                  <a:pt x="269" y="22"/>
                  <a:pt x="276" y="29"/>
                </a:cubicBezTo>
                <a:lnTo>
                  <a:pt x="366" y="132"/>
                </a:lnTo>
                <a:lnTo>
                  <a:pt x="77" y="132"/>
                </a:lnTo>
                <a:lnTo>
                  <a:pt x="167" y="29"/>
                </a:lnTo>
                <a:cubicBezTo>
                  <a:pt x="173" y="22"/>
                  <a:pt x="172" y="11"/>
                  <a:pt x="165" y="4"/>
                </a:cubicBezTo>
                <a:cubicBezTo>
                  <a:pt x="158" y="-2"/>
                  <a:pt x="146" y="-2"/>
                  <a:pt x="140" y="6"/>
                </a:cubicBezTo>
                <a:lnTo>
                  <a:pt x="30" y="132"/>
                </a:lnTo>
                <a:lnTo>
                  <a:pt x="18" y="132"/>
                </a:lnTo>
                <a:cubicBezTo>
                  <a:pt x="12" y="132"/>
                  <a:pt x="8" y="135"/>
                  <a:pt x="4" y="139"/>
                </a:cubicBezTo>
                <a:cubicBezTo>
                  <a:pt x="-1" y="146"/>
                  <a:pt x="-1" y="151"/>
                  <a:pt x="4" y="191"/>
                </a:cubicBezTo>
                <a:cubicBezTo>
                  <a:pt x="8" y="210"/>
                  <a:pt x="12" y="238"/>
                  <a:pt x="19" y="272"/>
                </a:cubicBezTo>
                <a:cubicBezTo>
                  <a:pt x="30" y="333"/>
                  <a:pt x="43" y="400"/>
                  <a:pt x="47" y="422"/>
                </a:cubicBezTo>
                <a:cubicBezTo>
                  <a:pt x="48" y="426"/>
                  <a:pt x="49" y="429"/>
                  <a:pt x="49" y="430"/>
                </a:cubicBezTo>
                <a:cubicBezTo>
                  <a:pt x="59" y="480"/>
                  <a:pt x="145" y="499"/>
                  <a:pt x="222" y="501"/>
                </a:cubicBezTo>
                <a:cubicBezTo>
                  <a:pt x="225" y="501"/>
                  <a:pt x="228" y="501"/>
                  <a:pt x="231" y="501"/>
                </a:cubicBezTo>
                <a:cubicBezTo>
                  <a:pt x="269" y="501"/>
                  <a:pt x="305" y="497"/>
                  <a:pt x="334" y="489"/>
                </a:cubicBezTo>
                <a:cubicBezTo>
                  <a:pt x="373" y="477"/>
                  <a:pt x="396" y="460"/>
                  <a:pt x="402" y="436"/>
                </a:cubicBezTo>
                <a:cubicBezTo>
                  <a:pt x="403" y="430"/>
                  <a:pt x="416" y="361"/>
                  <a:pt x="428" y="293"/>
                </a:cubicBezTo>
                <a:cubicBezTo>
                  <a:pt x="452" y="149"/>
                  <a:pt x="451" y="147"/>
                  <a:pt x="444" y="1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6" name="Freeform 1525">
            <a:extLst>
              <a:ext uri="{FF2B5EF4-FFF2-40B4-BE49-F238E27FC236}">
                <a16:creationId xmlns:a16="http://schemas.microsoft.com/office/drawing/2014/main" id="{98942BB3-352B-3040-A8E6-B6EE3D8A43FE}"/>
              </a:ext>
            </a:extLst>
          </p:cNvPr>
          <p:cNvSpPr/>
          <p:nvPr/>
        </p:nvSpPr>
        <p:spPr>
          <a:xfrm>
            <a:off x="3420673" y="348497"/>
            <a:ext cx="23580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6" h="1163">
                <a:moveTo>
                  <a:pt x="600" y="1054"/>
                </a:moveTo>
                <a:cubicBezTo>
                  <a:pt x="600" y="1083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6" y="1083"/>
                  <a:pt x="56" y="1054"/>
                </a:cubicBezTo>
                <a:lnTo>
                  <a:pt x="56" y="109"/>
                </a:lnTo>
                <a:cubicBezTo>
                  <a:pt x="56" y="79"/>
                  <a:pt x="80" y="55"/>
                  <a:pt x="110" y="55"/>
                </a:cubicBezTo>
                <a:lnTo>
                  <a:pt x="172" y="55"/>
                </a:lnTo>
                <a:lnTo>
                  <a:pt x="200" y="98"/>
                </a:lnTo>
                <a:cubicBezTo>
                  <a:pt x="205" y="106"/>
                  <a:pt x="214" y="110"/>
                  <a:pt x="223" y="110"/>
                </a:cubicBezTo>
                <a:lnTo>
                  <a:pt x="439" y="110"/>
                </a:lnTo>
                <a:cubicBezTo>
                  <a:pt x="449" y="110"/>
                  <a:pt x="458" y="105"/>
                  <a:pt x="463" y="97"/>
                </a:cubicBezTo>
                <a:lnTo>
                  <a:pt x="488" y="55"/>
                </a:lnTo>
                <a:lnTo>
                  <a:pt x="546" y="55"/>
                </a:lnTo>
                <a:cubicBezTo>
                  <a:pt x="576" y="55"/>
                  <a:pt x="600" y="79"/>
                  <a:pt x="600" y="109"/>
                </a:cubicBezTo>
                <a:close/>
                <a:moveTo>
                  <a:pt x="546" y="0"/>
                </a:moveTo>
                <a:lnTo>
                  <a:pt x="110" y="0"/>
                </a:lnTo>
                <a:cubicBezTo>
                  <a:pt x="50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50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6" y="1114"/>
                  <a:pt x="656" y="1054"/>
                </a:cubicBezTo>
                <a:lnTo>
                  <a:pt x="656" y="109"/>
                </a:lnTo>
                <a:cubicBezTo>
                  <a:pt x="656" y="49"/>
                  <a:pt x="606" y="0"/>
                  <a:pt x="54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7" name="Freeform 1526">
            <a:extLst>
              <a:ext uri="{FF2B5EF4-FFF2-40B4-BE49-F238E27FC236}">
                <a16:creationId xmlns:a16="http://schemas.microsoft.com/office/drawing/2014/main" id="{F46EC083-8AD1-834E-930B-40294C12D776}"/>
              </a:ext>
            </a:extLst>
          </p:cNvPr>
          <p:cNvSpPr/>
          <p:nvPr/>
        </p:nvSpPr>
        <p:spPr>
          <a:xfrm>
            <a:off x="3461352" y="471976"/>
            <a:ext cx="155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2" h="532">
                <a:moveTo>
                  <a:pt x="147" y="105"/>
                </a:moveTo>
                <a:cubicBezTo>
                  <a:pt x="147" y="66"/>
                  <a:pt x="178" y="35"/>
                  <a:pt x="216" y="35"/>
                </a:cubicBezTo>
                <a:cubicBezTo>
                  <a:pt x="254" y="35"/>
                  <a:pt x="285" y="66"/>
                  <a:pt x="285" y="105"/>
                </a:cubicBezTo>
                <a:lnTo>
                  <a:pt x="285" y="143"/>
                </a:lnTo>
                <a:lnTo>
                  <a:pt x="147" y="143"/>
                </a:lnTo>
                <a:close/>
                <a:moveTo>
                  <a:pt x="407" y="143"/>
                </a:moveTo>
                <a:lnTo>
                  <a:pt x="321" y="143"/>
                </a:lnTo>
                <a:lnTo>
                  <a:pt x="321" y="105"/>
                </a:lnTo>
                <a:cubicBezTo>
                  <a:pt x="321" y="47"/>
                  <a:pt x="274" y="0"/>
                  <a:pt x="216" y="0"/>
                </a:cubicBezTo>
                <a:cubicBezTo>
                  <a:pt x="158" y="0"/>
                  <a:pt x="111" y="47"/>
                  <a:pt x="111" y="105"/>
                </a:cubicBezTo>
                <a:lnTo>
                  <a:pt x="111" y="143"/>
                </a:lnTo>
                <a:lnTo>
                  <a:pt x="24" y="143"/>
                </a:lnTo>
                <a:cubicBezTo>
                  <a:pt x="14" y="143"/>
                  <a:pt x="6" y="148"/>
                  <a:pt x="2" y="157"/>
                </a:cubicBezTo>
                <a:cubicBezTo>
                  <a:pt x="-2" y="166"/>
                  <a:pt x="-1" y="176"/>
                  <a:pt x="5" y="183"/>
                </a:cubicBezTo>
                <a:cubicBezTo>
                  <a:pt x="23" y="205"/>
                  <a:pt x="45" y="269"/>
                  <a:pt x="51" y="448"/>
                </a:cubicBezTo>
                <a:cubicBezTo>
                  <a:pt x="51" y="460"/>
                  <a:pt x="51" y="462"/>
                  <a:pt x="52" y="465"/>
                </a:cubicBezTo>
                <a:cubicBezTo>
                  <a:pt x="61" y="512"/>
                  <a:pt x="141" y="531"/>
                  <a:pt x="213" y="532"/>
                </a:cubicBezTo>
                <a:cubicBezTo>
                  <a:pt x="216" y="532"/>
                  <a:pt x="219" y="532"/>
                  <a:pt x="222" y="532"/>
                </a:cubicBezTo>
                <a:cubicBezTo>
                  <a:pt x="258" y="532"/>
                  <a:pt x="291" y="528"/>
                  <a:pt x="318" y="520"/>
                </a:cubicBezTo>
                <a:cubicBezTo>
                  <a:pt x="355" y="510"/>
                  <a:pt x="377" y="493"/>
                  <a:pt x="382" y="471"/>
                </a:cubicBezTo>
                <a:cubicBezTo>
                  <a:pt x="383" y="467"/>
                  <a:pt x="383" y="463"/>
                  <a:pt x="383" y="445"/>
                </a:cubicBezTo>
                <a:cubicBezTo>
                  <a:pt x="384" y="415"/>
                  <a:pt x="386" y="360"/>
                  <a:pt x="392" y="306"/>
                </a:cubicBezTo>
                <a:cubicBezTo>
                  <a:pt x="402" y="227"/>
                  <a:pt x="416" y="196"/>
                  <a:pt x="426" y="183"/>
                </a:cubicBezTo>
                <a:cubicBezTo>
                  <a:pt x="432" y="176"/>
                  <a:pt x="433" y="166"/>
                  <a:pt x="429" y="157"/>
                </a:cubicBezTo>
                <a:cubicBezTo>
                  <a:pt x="425" y="149"/>
                  <a:pt x="417" y="143"/>
                  <a:pt x="407" y="1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8" name="Freeform 1527">
            <a:extLst>
              <a:ext uri="{FF2B5EF4-FFF2-40B4-BE49-F238E27FC236}">
                <a16:creationId xmlns:a16="http://schemas.microsoft.com/office/drawing/2014/main" id="{BDFA38A4-20CD-9B4B-ACCA-7C6481695273}"/>
              </a:ext>
            </a:extLst>
          </p:cNvPr>
          <p:cNvSpPr/>
          <p:nvPr/>
        </p:nvSpPr>
        <p:spPr>
          <a:xfrm>
            <a:off x="4134913" y="348497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3"/>
                  <a:pt x="575" y="1108"/>
                  <a:pt x="546" y="1108"/>
                </a:cubicBezTo>
                <a:lnTo>
                  <a:pt x="109" y="1108"/>
                </a:lnTo>
                <a:cubicBezTo>
                  <a:pt x="79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171" y="55"/>
                </a:lnTo>
                <a:lnTo>
                  <a:pt x="199" y="98"/>
                </a:lnTo>
                <a:cubicBezTo>
                  <a:pt x="204" y="106"/>
                  <a:pt x="213" y="110"/>
                  <a:pt x="222" y="110"/>
                </a:cubicBezTo>
                <a:lnTo>
                  <a:pt x="439" y="110"/>
                </a:lnTo>
                <a:cubicBezTo>
                  <a:pt x="448" y="110"/>
                  <a:pt x="457" y="105"/>
                  <a:pt x="462" y="97"/>
                </a:cubicBezTo>
                <a:lnTo>
                  <a:pt x="487" y="55"/>
                </a:lnTo>
                <a:lnTo>
                  <a:pt x="546" y="55"/>
                </a:lnTo>
                <a:cubicBezTo>
                  <a:pt x="575" y="55"/>
                  <a:pt x="600" y="79"/>
                  <a:pt x="600" y="109"/>
                </a:cubicBezTo>
                <a:close/>
                <a:moveTo>
                  <a:pt x="546" y="0"/>
                </a:move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9" name="Freeform 1528">
            <a:extLst>
              <a:ext uri="{FF2B5EF4-FFF2-40B4-BE49-F238E27FC236}">
                <a16:creationId xmlns:a16="http://schemas.microsoft.com/office/drawing/2014/main" id="{80A8394F-0E7E-AC41-AFF6-72C2629D74E6}"/>
              </a:ext>
            </a:extLst>
          </p:cNvPr>
          <p:cNvSpPr/>
          <p:nvPr/>
        </p:nvSpPr>
        <p:spPr>
          <a:xfrm>
            <a:off x="4174873" y="497537"/>
            <a:ext cx="157680" cy="41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9" h="115">
                <a:moveTo>
                  <a:pt x="69" y="0"/>
                </a:moveTo>
                <a:lnTo>
                  <a:pt x="0" y="78"/>
                </a:lnTo>
                <a:cubicBezTo>
                  <a:pt x="3" y="99"/>
                  <a:pt x="20" y="115"/>
                  <a:pt x="42" y="115"/>
                </a:cubicBezTo>
                <a:cubicBezTo>
                  <a:pt x="65" y="115"/>
                  <a:pt x="84" y="96"/>
                  <a:pt x="84" y="73"/>
                </a:cubicBezTo>
                <a:cubicBezTo>
                  <a:pt x="84" y="64"/>
                  <a:pt x="92" y="56"/>
                  <a:pt x="101" y="56"/>
                </a:cubicBezTo>
                <a:cubicBezTo>
                  <a:pt x="111" y="56"/>
                  <a:pt x="118" y="64"/>
                  <a:pt x="118" y="73"/>
                </a:cubicBezTo>
                <a:cubicBezTo>
                  <a:pt x="118" y="96"/>
                  <a:pt x="137" y="115"/>
                  <a:pt x="160" y="115"/>
                </a:cubicBezTo>
                <a:cubicBezTo>
                  <a:pt x="183" y="115"/>
                  <a:pt x="202" y="96"/>
                  <a:pt x="202" y="73"/>
                </a:cubicBezTo>
                <a:cubicBezTo>
                  <a:pt x="202" y="64"/>
                  <a:pt x="210" y="56"/>
                  <a:pt x="220" y="56"/>
                </a:cubicBezTo>
                <a:cubicBezTo>
                  <a:pt x="229" y="56"/>
                  <a:pt x="237" y="64"/>
                  <a:pt x="237" y="73"/>
                </a:cubicBezTo>
                <a:cubicBezTo>
                  <a:pt x="237" y="96"/>
                  <a:pt x="256" y="115"/>
                  <a:pt x="279" y="115"/>
                </a:cubicBezTo>
                <a:cubicBezTo>
                  <a:pt x="302" y="115"/>
                  <a:pt x="321" y="96"/>
                  <a:pt x="321" y="73"/>
                </a:cubicBezTo>
                <a:cubicBezTo>
                  <a:pt x="321" y="64"/>
                  <a:pt x="329" y="56"/>
                  <a:pt x="338" y="56"/>
                </a:cubicBezTo>
                <a:cubicBezTo>
                  <a:pt x="348" y="56"/>
                  <a:pt x="355" y="64"/>
                  <a:pt x="355" y="73"/>
                </a:cubicBezTo>
                <a:cubicBezTo>
                  <a:pt x="355" y="96"/>
                  <a:pt x="374" y="115"/>
                  <a:pt x="397" y="115"/>
                </a:cubicBezTo>
                <a:cubicBezTo>
                  <a:pt x="419" y="115"/>
                  <a:pt x="437" y="99"/>
                  <a:pt x="439" y="78"/>
                </a:cubicBezTo>
                <a:lnTo>
                  <a:pt x="370" y="0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0" name="Freeform 1529">
            <a:extLst>
              <a:ext uri="{FF2B5EF4-FFF2-40B4-BE49-F238E27FC236}">
                <a16:creationId xmlns:a16="http://schemas.microsoft.com/office/drawing/2014/main" id="{0C33673C-8388-7F41-8BCE-1D3B0A82F93F}"/>
              </a:ext>
            </a:extLst>
          </p:cNvPr>
          <p:cNvSpPr/>
          <p:nvPr/>
        </p:nvSpPr>
        <p:spPr>
          <a:xfrm>
            <a:off x="4190713" y="538577"/>
            <a:ext cx="126360" cy="97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2" h="271">
                <a:moveTo>
                  <a:pt x="345" y="28"/>
                </a:moveTo>
                <a:cubicBezTo>
                  <a:pt x="327" y="26"/>
                  <a:pt x="311" y="17"/>
                  <a:pt x="300" y="3"/>
                </a:cubicBezTo>
                <a:cubicBezTo>
                  <a:pt x="298" y="1"/>
                  <a:pt x="296" y="0"/>
                  <a:pt x="294" y="0"/>
                </a:cubicBezTo>
                <a:cubicBezTo>
                  <a:pt x="292" y="0"/>
                  <a:pt x="290" y="1"/>
                  <a:pt x="289" y="3"/>
                </a:cubicBezTo>
                <a:cubicBezTo>
                  <a:pt x="275" y="19"/>
                  <a:pt x="256" y="28"/>
                  <a:pt x="235" y="28"/>
                </a:cubicBezTo>
                <a:cubicBezTo>
                  <a:pt x="214" y="28"/>
                  <a:pt x="194" y="19"/>
                  <a:pt x="181" y="3"/>
                </a:cubicBezTo>
                <a:cubicBezTo>
                  <a:pt x="180" y="1"/>
                  <a:pt x="178" y="0"/>
                  <a:pt x="176" y="0"/>
                </a:cubicBezTo>
                <a:cubicBezTo>
                  <a:pt x="173" y="0"/>
                  <a:pt x="171" y="1"/>
                  <a:pt x="170" y="3"/>
                </a:cubicBezTo>
                <a:cubicBezTo>
                  <a:pt x="157" y="19"/>
                  <a:pt x="137" y="28"/>
                  <a:pt x="116" y="28"/>
                </a:cubicBezTo>
                <a:cubicBezTo>
                  <a:pt x="95" y="28"/>
                  <a:pt x="76" y="19"/>
                  <a:pt x="63" y="3"/>
                </a:cubicBezTo>
                <a:cubicBezTo>
                  <a:pt x="61" y="1"/>
                  <a:pt x="59" y="0"/>
                  <a:pt x="57" y="0"/>
                </a:cubicBezTo>
                <a:cubicBezTo>
                  <a:pt x="55" y="0"/>
                  <a:pt x="53" y="1"/>
                  <a:pt x="51" y="3"/>
                </a:cubicBezTo>
                <a:cubicBezTo>
                  <a:pt x="40" y="17"/>
                  <a:pt x="24" y="26"/>
                  <a:pt x="6" y="28"/>
                </a:cubicBezTo>
                <a:cubicBezTo>
                  <a:pt x="2" y="28"/>
                  <a:pt x="0" y="31"/>
                  <a:pt x="0" y="35"/>
                </a:cubicBezTo>
                <a:lnTo>
                  <a:pt x="0" y="264"/>
                </a:lnTo>
                <a:cubicBezTo>
                  <a:pt x="0" y="268"/>
                  <a:pt x="3" y="271"/>
                  <a:pt x="7" y="271"/>
                </a:cubicBezTo>
                <a:lnTo>
                  <a:pt x="93" y="271"/>
                </a:lnTo>
                <a:cubicBezTo>
                  <a:pt x="97" y="271"/>
                  <a:pt x="100" y="268"/>
                  <a:pt x="100" y="264"/>
                </a:cubicBezTo>
                <a:lnTo>
                  <a:pt x="100" y="168"/>
                </a:lnTo>
                <a:cubicBezTo>
                  <a:pt x="100" y="161"/>
                  <a:pt x="106" y="154"/>
                  <a:pt x="113" y="154"/>
                </a:cubicBezTo>
                <a:lnTo>
                  <a:pt x="238" y="154"/>
                </a:lnTo>
                <a:cubicBezTo>
                  <a:pt x="245" y="154"/>
                  <a:pt x="251" y="161"/>
                  <a:pt x="251" y="168"/>
                </a:cubicBezTo>
                <a:lnTo>
                  <a:pt x="251" y="264"/>
                </a:lnTo>
                <a:cubicBezTo>
                  <a:pt x="251" y="266"/>
                  <a:pt x="252" y="268"/>
                  <a:pt x="253" y="269"/>
                </a:cubicBezTo>
                <a:cubicBezTo>
                  <a:pt x="254" y="271"/>
                  <a:pt x="256" y="271"/>
                  <a:pt x="258" y="271"/>
                </a:cubicBezTo>
                <a:lnTo>
                  <a:pt x="344" y="271"/>
                </a:lnTo>
                <a:cubicBezTo>
                  <a:pt x="348" y="271"/>
                  <a:pt x="352" y="268"/>
                  <a:pt x="352" y="264"/>
                </a:cubicBezTo>
                <a:lnTo>
                  <a:pt x="352" y="35"/>
                </a:lnTo>
                <a:cubicBezTo>
                  <a:pt x="352" y="31"/>
                  <a:pt x="349" y="28"/>
                  <a:pt x="345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1" name="Freeform 1530">
            <a:extLst>
              <a:ext uri="{FF2B5EF4-FFF2-40B4-BE49-F238E27FC236}">
                <a16:creationId xmlns:a16="http://schemas.microsoft.com/office/drawing/2014/main" id="{DF22F499-7496-EA48-8966-6AC2D6704620}"/>
              </a:ext>
            </a:extLst>
          </p:cNvPr>
          <p:cNvSpPr/>
          <p:nvPr/>
        </p:nvSpPr>
        <p:spPr>
          <a:xfrm>
            <a:off x="4851673" y="348497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599" y="1054"/>
                </a:moveTo>
                <a:cubicBezTo>
                  <a:pt x="599" y="1083"/>
                  <a:pt x="575" y="1108"/>
                  <a:pt x="545" y="1108"/>
                </a:cubicBezTo>
                <a:lnTo>
                  <a:pt x="109" y="1108"/>
                </a:lnTo>
                <a:cubicBezTo>
                  <a:pt x="79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171" y="55"/>
                </a:lnTo>
                <a:lnTo>
                  <a:pt x="199" y="98"/>
                </a:lnTo>
                <a:cubicBezTo>
                  <a:pt x="204" y="106"/>
                  <a:pt x="213" y="110"/>
                  <a:pt x="222" y="110"/>
                </a:cubicBezTo>
                <a:lnTo>
                  <a:pt x="438" y="110"/>
                </a:lnTo>
                <a:cubicBezTo>
                  <a:pt x="448" y="110"/>
                  <a:pt x="457" y="105"/>
                  <a:pt x="462" y="97"/>
                </a:cubicBezTo>
                <a:lnTo>
                  <a:pt x="487" y="55"/>
                </a:lnTo>
                <a:lnTo>
                  <a:pt x="545" y="55"/>
                </a:lnTo>
                <a:cubicBezTo>
                  <a:pt x="575" y="55"/>
                  <a:pt x="599" y="79"/>
                  <a:pt x="599" y="109"/>
                </a:cubicBezTo>
                <a:close/>
                <a:moveTo>
                  <a:pt x="545" y="0"/>
                </a:move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5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2" name="Freeform 1531">
            <a:extLst>
              <a:ext uri="{FF2B5EF4-FFF2-40B4-BE49-F238E27FC236}">
                <a16:creationId xmlns:a16="http://schemas.microsoft.com/office/drawing/2014/main" id="{46B7190F-59C7-CC46-A260-CC8C647CDAE7}"/>
              </a:ext>
            </a:extLst>
          </p:cNvPr>
          <p:cNvSpPr/>
          <p:nvPr/>
        </p:nvSpPr>
        <p:spPr>
          <a:xfrm>
            <a:off x="4891633" y="489617"/>
            <a:ext cx="155160" cy="14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2" h="413">
                <a:moveTo>
                  <a:pt x="372" y="377"/>
                </a:moveTo>
                <a:lnTo>
                  <a:pt x="262" y="377"/>
                </a:lnTo>
                <a:lnTo>
                  <a:pt x="263" y="192"/>
                </a:lnTo>
                <a:lnTo>
                  <a:pt x="344" y="192"/>
                </a:lnTo>
                <a:lnTo>
                  <a:pt x="372" y="192"/>
                </a:lnTo>
                <a:close/>
                <a:moveTo>
                  <a:pt x="60" y="192"/>
                </a:moveTo>
                <a:lnTo>
                  <a:pt x="82" y="192"/>
                </a:lnTo>
                <a:lnTo>
                  <a:pt x="170" y="192"/>
                </a:lnTo>
                <a:lnTo>
                  <a:pt x="168" y="377"/>
                </a:lnTo>
                <a:lnTo>
                  <a:pt x="60" y="377"/>
                </a:lnTo>
                <a:close/>
                <a:moveTo>
                  <a:pt x="35" y="100"/>
                </a:moveTo>
                <a:lnTo>
                  <a:pt x="171" y="100"/>
                </a:lnTo>
                <a:lnTo>
                  <a:pt x="170" y="157"/>
                </a:lnTo>
                <a:lnTo>
                  <a:pt x="82" y="157"/>
                </a:lnTo>
                <a:lnTo>
                  <a:pt x="48" y="157"/>
                </a:lnTo>
                <a:lnTo>
                  <a:pt x="35" y="157"/>
                </a:lnTo>
                <a:close/>
                <a:moveTo>
                  <a:pt x="118" y="61"/>
                </a:moveTo>
                <a:cubicBezTo>
                  <a:pt x="116" y="59"/>
                  <a:pt x="115" y="55"/>
                  <a:pt x="115" y="51"/>
                </a:cubicBezTo>
                <a:cubicBezTo>
                  <a:pt x="115" y="49"/>
                  <a:pt x="115" y="35"/>
                  <a:pt x="128" y="35"/>
                </a:cubicBezTo>
                <a:cubicBezTo>
                  <a:pt x="149" y="35"/>
                  <a:pt x="181" y="50"/>
                  <a:pt x="193" y="65"/>
                </a:cubicBezTo>
                <a:lnTo>
                  <a:pt x="128" y="65"/>
                </a:lnTo>
                <a:cubicBezTo>
                  <a:pt x="121" y="65"/>
                  <a:pt x="119" y="62"/>
                  <a:pt x="118" y="61"/>
                </a:cubicBezTo>
                <a:close/>
                <a:moveTo>
                  <a:pt x="304" y="35"/>
                </a:moveTo>
                <a:cubicBezTo>
                  <a:pt x="317" y="35"/>
                  <a:pt x="317" y="49"/>
                  <a:pt x="317" y="51"/>
                </a:cubicBezTo>
                <a:cubicBezTo>
                  <a:pt x="317" y="55"/>
                  <a:pt x="316" y="59"/>
                  <a:pt x="314" y="61"/>
                </a:cubicBezTo>
                <a:cubicBezTo>
                  <a:pt x="313" y="62"/>
                  <a:pt x="311" y="65"/>
                  <a:pt x="304" y="65"/>
                </a:cubicBezTo>
                <a:lnTo>
                  <a:pt x="245" y="65"/>
                </a:lnTo>
                <a:lnTo>
                  <a:pt x="239" y="65"/>
                </a:lnTo>
                <a:cubicBezTo>
                  <a:pt x="251" y="50"/>
                  <a:pt x="283" y="35"/>
                  <a:pt x="304" y="35"/>
                </a:cubicBezTo>
                <a:close/>
                <a:moveTo>
                  <a:pt x="397" y="157"/>
                </a:moveTo>
                <a:lnTo>
                  <a:pt x="384" y="157"/>
                </a:lnTo>
                <a:lnTo>
                  <a:pt x="344" y="157"/>
                </a:lnTo>
                <a:lnTo>
                  <a:pt x="263" y="157"/>
                </a:lnTo>
                <a:lnTo>
                  <a:pt x="263" y="100"/>
                </a:lnTo>
                <a:lnTo>
                  <a:pt x="397" y="100"/>
                </a:lnTo>
                <a:close/>
                <a:moveTo>
                  <a:pt x="407" y="65"/>
                </a:moveTo>
                <a:lnTo>
                  <a:pt x="351" y="65"/>
                </a:lnTo>
                <a:cubicBezTo>
                  <a:pt x="352" y="60"/>
                  <a:pt x="353" y="56"/>
                  <a:pt x="353" y="51"/>
                </a:cubicBezTo>
                <a:cubicBezTo>
                  <a:pt x="353" y="18"/>
                  <a:pt x="328" y="0"/>
                  <a:pt x="304" y="0"/>
                </a:cubicBezTo>
                <a:cubicBezTo>
                  <a:pt x="285" y="0"/>
                  <a:pt x="260" y="7"/>
                  <a:pt x="239" y="19"/>
                </a:cubicBezTo>
                <a:cubicBezTo>
                  <a:pt x="230" y="25"/>
                  <a:pt x="222" y="31"/>
                  <a:pt x="216" y="37"/>
                </a:cubicBezTo>
                <a:cubicBezTo>
                  <a:pt x="210" y="31"/>
                  <a:pt x="202" y="25"/>
                  <a:pt x="193" y="19"/>
                </a:cubicBezTo>
                <a:cubicBezTo>
                  <a:pt x="172" y="7"/>
                  <a:pt x="147" y="0"/>
                  <a:pt x="128" y="0"/>
                </a:cubicBezTo>
                <a:cubicBezTo>
                  <a:pt x="96" y="0"/>
                  <a:pt x="79" y="26"/>
                  <a:pt x="79" y="51"/>
                </a:cubicBezTo>
                <a:cubicBezTo>
                  <a:pt x="79" y="56"/>
                  <a:pt x="80" y="60"/>
                  <a:pt x="81" y="65"/>
                </a:cubicBezTo>
                <a:lnTo>
                  <a:pt x="25" y="65"/>
                </a:lnTo>
                <a:cubicBezTo>
                  <a:pt x="8" y="65"/>
                  <a:pt x="0" y="76"/>
                  <a:pt x="0" y="85"/>
                </a:cubicBezTo>
                <a:lnTo>
                  <a:pt x="0" y="172"/>
                </a:lnTo>
                <a:cubicBezTo>
                  <a:pt x="0" y="182"/>
                  <a:pt x="7" y="192"/>
                  <a:pt x="24" y="192"/>
                </a:cubicBezTo>
                <a:lnTo>
                  <a:pt x="24" y="389"/>
                </a:lnTo>
                <a:cubicBezTo>
                  <a:pt x="24" y="402"/>
                  <a:pt x="35" y="413"/>
                  <a:pt x="48" y="413"/>
                </a:cubicBezTo>
                <a:lnTo>
                  <a:pt x="244" y="413"/>
                </a:lnTo>
                <a:lnTo>
                  <a:pt x="384" y="413"/>
                </a:lnTo>
                <a:cubicBezTo>
                  <a:pt x="397" y="413"/>
                  <a:pt x="408" y="402"/>
                  <a:pt x="408" y="389"/>
                </a:cubicBezTo>
                <a:lnTo>
                  <a:pt x="408" y="192"/>
                </a:lnTo>
                <a:cubicBezTo>
                  <a:pt x="425" y="192"/>
                  <a:pt x="432" y="182"/>
                  <a:pt x="432" y="172"/>
                </a:cubicBezTo>
                <a:lnTo>
                  <a:pt x="432" y="85"/>
                </a:lnTo>
                <a:cubicBezTo>
                  <a:pt x="432" y="76"/>
                  <a:pt x="424" y="65"/>
                  <a:pt x="407" y="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3" name="Freeform 1532">
            <a:extLst>
              <a:ext uri="{FF2B5EF4-FFF2-40B4-BE49-F238E27FC236}">
                <a16:creationId xmlns:a16="http://schemas.microsoft.com/office/drawing/2014/main" id="{C929063D-D4D3-A44B-ABA0-F94D0D666541}"/>
              </a:ext>
            </a:extLst>
          </p:cNvPr>
          <p:cNvSpPr/>
          <p:nvPr/>
        </p:nvSpPr>
        <p:spPr>
          <a:xfrm>
            <a:off x="5565913" y="348497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3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6" y="1083"/>
                  <a:pt x="56" y="1054"/>
                </a:cubicBezTo>
                <a:lnTo>
                  <a:pt x="56" y="109"/>
                </a:lnTo>
                <a:cubicBezTo>
                  <a:pt x="56" y="79"/>
                  <a:pt x="80" y="55"/>
                  <a:pt x="110" y="55"/>
                </a:cubicBezTo>
                <a:lnTo>
                  <a:pt x="172" y="55"/>
                </a:lnTo>
                <a:lnTo>
                  <a:pt x="200" y="98"/>
                </a:lnTo>
                <a:cubicBezTo>
                  <a:pt x="205" y="106"/>
                  <a:pt x="214" y="110"/>
                  <a:pt x="223" y="110"/>
                </a:cubicBezTo>
                <a:lnTo>
                  <a:pt x="439" y="110"/>
                </a:lnTo>
                <a:cubicBezTo>
                  <a:pt x="449" y="110"/>
                  <a:pt x="458" y="105"/>
                  <a:pt x="463" y="97"/>
                </a:cubicBezTo>
                <a:lnTo>
                  <a:pt x="488" y="55"/>
                </a:lnTo>
                <a:lnTo>
                  <a:pt x="546" y="55"/>
                </a:lnTo>
                <a:cubicBezTo>
                  <a:pt x="576" y="55"/>
                  <a:pt x="600" y="79"/>
                  <a:pt x="600" y="109"/>
                </a:cubicBezTo>
                <a:close/>
                <a:moveTo>
                  <a:pt x="546" y="0"/>
                </a:moveTo>
                <a:lnTo>
                  <a:pt x="110" y="0"/>
                </a:lnTo>
                <a:cubicBezTo>
                  <a:pt x="50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50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4" name="Freeform 1533">
            <a:extLst>
              <a:ext uri="{FF2B5EF4-FFF2-40B4-BE49-F238E27FC236}">
                <a16:creationId xmlns:a16="http://schemas.microsoft.com/office/drawing/2014/main" id="{CCFB689A-BA10-574C-8005-7E4A1BCBD3FA}"/>
              </a:ext>
            </a:extLst>
          </p:cNvPr>
          <p:cNvSpPr/>
          <p:nvPr/>
        </p:nvSpPr>
        <p:spPr>
          <a:xfrm>
            <a:off x="5607673" y="477737"/>
            <a:ext cx="153360" cy="16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7" h="448">
                <a:moveTo>
                  <a:pt x="392" y="143"/>
                </a:moveTo>
                <a:lnTo>
                  <a:pt x="392" y="322"/>
                </a:lnTo>
                <a:lnTo>
                  <a:pt x="231" y="402"/>
                </a:lnTo>
                <a:lnTo>
                  <a:pt x="231" y="222"/>
                </a:lnTo>
                <a:lnTo>
                  <a:pt x="35" y="143"/>
                </a:lnTo>
                <a:lnTo>
                  <a:pt x="196" y="222"/>
                </a:lnTo>
                <a:lnTo>
                  <a:pt x="196" y="402"/>
                </a:lnTo>
                <a:lnTo>
                  <a:pt x="35" y="322"/>
                </a:lnTo>
                <a:lnTo>
                  <a:pt x="369" y="114"/>
                </a:lnTo>
                <a:lnTo>
                  <a:pt x="213" y="192"/>
                </a:lnTo>
                <a:lnTo>
                  <a:pt x="182" y="176"/>
                </a:lnTo>
                <a:lnTo>
                  <a:pt x="338" y="99"/>
                </a:lnTo>
                <a:close/>
                <a:moveTo>
                  <a:pt x="214" y="37"/>
                </a:moveTo>
                <a:lnTo>
                  <a:pt x="240" y="51"/>
                </a:lnTo>
                <a:lnTo>
                  <a:pt x="84" y="128"/>
                </a:lnTo>
                <a:lnTo>
                  <a:pt x="57" y="115"/>
                </a:lnTo>
                <a:close/>
                <a:moveTo>
                  <a:pt x="427" y="337"/>
                </a:moveTo>
                <a:cubicBezTo>
                  <a:pt x="427" y="336"/>
                  <a:pt x="427" y="334"/>
                  <a:pt x="427" y="333"/>
                </a:cubicBezTo>
                <a:lnTo>
                  <a:pt x="427" y="114"/>
                </a:lnTo>
                <a:lnTo>
                  <a:pt x="427" y="113"/>
                </a:lnTo>
                <a:lnTo>
                  <a:pt x="427" y="112"/>
                </a:lnTo>
                <a:lnTo>
                  <a:pt x="427" y="111"/>
                </a:lnTo>
                <a:cubicBezTo>
                  <a:pt x="427" y="110"/>
                  <a:pt x="427" y="110"/>
                  <a:pt x="427" y="110"/>
                </a:cubicBezTo>
                <a:cubicBezTo>
                  <a:pt x="426" y="109"/>
                  <a:pt x="426" y="109"/>
                  <a:pt x="426" y="109"/>
                </a:cubicBezTo>
                <a:lnTo>
                  <a:pt x="426" y="108"/>
                </a:lnTo>
                <a:lnTo>
                  <a:pt x="426" y="107"/>
                </a:lnTo>
                <a:lnTo>
                  <a:pt x="425" y="107"/>
                </a:lnTo>
                <a:lnTo>
                  <a:pt x="425" y="106"/>
                </a:lnTo>
                <a:cubicBezTo>
                  <a:pt x="425" y="105"/>
                  <a:pt x="425" y="105"/>
                  <a:pt x="425" y="105"/>
                </a:cubicBezTo>
                <a:lnTo>
                  <a:pt x="424" y="105"/>
                </a:lnTo>
                <a:lnTo>
                  <a:pt x="424" y="104"/>
                </a:lnTo>
                <a:cubicBezTo>
                  <a:pt x="423" y="104"/>
                  <a:pt x="423" y="103"/>
                  <a:pt x="423" y="103"/>
                </a:cubicBezTo>
                <a:cubicBezTo>
                  <a:pt x="423" y="103"/>
                  <a:pt x="423" y="102"/>
                  <a:pt x="422" y="102"/>
                </a:cubicBezTo>
                <a:cubicBezTo>
                  <a:pt x="422" y="101"/>
                  <a:pt x="421" y="101"/>
                  <a:pt x="421" y="101"/>
                </a:cubicBezTo>
                <a:lnTo>
                  <a:pt x="421" y="100"/>
                </a:lnTo>
                <a:cubicBezTo>
                  <a:pt x="420" y="100"/>
                  <a:pt x="420" y="100"/>
                  <a:pt x="420" y="100"/>
                </a:cubicBezTo>
                <a:cubicBezTo>
                  <a:pt x="419" y="100"/>
                  <a:pt x="419" y="100"/>
                  <a:pt x="419" y="99"/>
                </a:cubicBezTo>
                <a:cubicBezTo>
                  <a:pt x="418" y="99"/>
                  <a:pt x="418" y="99"/>
                  <a:pt x="418" y="99"/>
                </a:cubicBezTo>
                <a:cubicBezTo>
                  <a:pt x="417" y="98"/>
                  <a:pt x="417" y="98"/>
                  <a:pt x="417" y="98"/>
                </a:cubicBezTo>
                <a:lnTo>
                  <a:pt x="349" y="65"/>
                </a:lnTo>
                <a:cubicBezTo>
                  <a:pt x="348" y="64"/>
                  <a:pt x="346" y="63"/>
                  <a:pt x="344" y="62"/>
                </a:cubicBezTo>
                <a:lnTo>
                  <a:pt x="292" y="36"/>
                </a:lnTo>
                <a:cubicBezTo>
                  <a:pt x="290" y="35"/>
                  <a:pt x="288" y="34"/>
                  <a:pt x="285" y="33"/>
                </a:cubicBezTo>
                <a:lnTo>
                  <a:pt x="223" y="2"/>
                </a:lnTo>
                <a:cubicBezTo>
                  <a:pt x="218" y="-1"/>
                  <a:pt x="211" y="-1"/>
                  <a:pt x="206" y="2"/>
                </a:cubicBezTo>
                <a:lnTo>
                  <a:pt x="9" y="99"/>
                </a:lnTo>
                <a:cubicBezTo>
                  <a:pt x="8" y="99"/>
                  <a:pt x="8" y="99"/>
                  <a:pt x="8" y="99"/>
                </a:cubicBezTo>
                <a:cubicBezTo>
                  <a:pt x="8" y="100"/>
                  <a:pt x="8" y="100"/>
                  <a:pt x="7" y="100"/>
                </a:cubicBezTo>
                <a:cubicBezTo>
                  <a:pt x="6" y="100"/>
                  <a:pt x="6" y="101"/>
                  <a:pt x="6" y="101"/>
                </a:cubicBezTo>
                <a:lnTo>
                  <a:pt x="5" y="101"/>
                </a:lnTo>
                <a:cubicBezTo>
                  <a:pt x="5" y="102"/>
                  <a:pt x="5" y="102"/>
                  <a:pt x="4" y="102"/>
                </a:cubicBezTo>
                <a:cubicBezTo>
                  <a:pt x="4" y="103"/>
                  <a:pt x="4" y="103"/>
                  <a:pt x="3" y="104"/>
                </a:cubicBezTo>
                <a:lnTo>
                  <a:pt x="3" y="105"/>
                </a:lnTo>
                <a:cubicBezTo>
                  <a:pt x="2" y="105"/>
                  <a:pt x="2" y="105"/>
                  <a:pt x="2" y="105"/>
                </a:cubicBezTo>
                <a:cubicBezTo>
                  <a:pt x="2" y="106"/>
                  <a:pt x="2" y="106"/>
                  <a:pt x="2" y="106"/>
                </a:cubicBezTo>
                <a:lnTo>
                  <a:pt x="1" y="106"/>
                </a:lnTo>
                <a:cubicBezTo>
                  <a:pt x="1" y="107"/>
                  <a:pt x="1" y="107"/>
                  <a:pt x="1" y="107"/>
                </a:cubicBezTo>
                <a:lnTo>
                  <a:pt x="1" y="108"/>
                </a:lnTo>
                <a:lnTo>
                  <a:pt x="1" y="109"/>
                </a:lnTo>
                <a:cubicBezTo>
                  <a:pt x="0" y="109"/>
                  <a:pt x="0" y="109"/>
                  <a:pt x="0" y="109"/>
                </a:cubicBezTo>
                <a:lnTo>
                  <a:pt x="0" y="110"/>
                </a:lnTo>
                <a:lnTo>
                  <a:pt x="0" y="111"/>
                </a:lnTo>
                <a:cubicBezTo>
                  <a:pt x="0" y="112"/>
                  <a:pt x="0" y="112"/>
                  <a:pt x="0" y="112"/>
                </a:cubicBezTo>
                <a:lnTo>
                  <a:pt x="0" y="113"/>
                </a:lnTo>
                <a:lnTo>
                  <a:pt x="0" y="114"/>
                </a:lnTo>
                <a:lnTo>
                  <a:pt x="0" y="115"/>
                </a:lnTo>
                <a:lnTo>
                  <a:pt x="0" y="333"/>
                </a:lnTo>
                <a:lnTo>
                  <a:pt x="0" y="334"/>
                </a:lnTo>
                <a:lnTo>
                  <a:pt x="0" y="335"/>
                </a:lnTo>
                <a:cubicBezTo>
                  <a:pt x="0" y="336"/>
                  <a:pt x="0" y="336"/>
                  <a:pt x="0" y="336"/>
                </a:cubicBezTo>
                <a:cubicBezTo>
                  <a:pt x="0" y="337"/>
                  <a:pt x="0" y="337"/>
                  <a:pt x="0" y="337"/>
                </a:cubicBezTo>
                <a:lnTo>
                  <a:pt x="0" y="338"/>
                </a:lnTo>
                <a:lnTo>
                  <a:pt x="0" y="339"/>
                </a:lnTo>
                <a:lnTo>
                  <a:pt x="1" y="339"/>
                </a:lnTo>
                <a:cubicBezTo>
                  <a:pt x="1" y="340"/>
                  <a:pt x="1" y="340"/>
                  <a:pt x="1" y="340"/>
                </a:cubicBezTo>
                <a:cubicBezTo>
                  <a:pt x="1" y="341"/>
                  <a:pt x="1" y="341"/>
                  <a:pt x="1" y="341"/>
                </a:cubicBezTo>
                <a:lnTo>
                  <a:pt x="2" y="342"/>
                </a:lnTo>
                <a:lnTo>
                  <a:pt x="2" y="343"/>
                </a:lnTo>
                <a:lnTo>
                  <a:pt x="3" y="343"/>
                </a:lnTo>
                <a:cubicBezTo>
                  <a:pt x="3" y="344"/>
                  <a:pt x="3" y="344"/>
                  <a:pt x="3" y="344"/>
                </a:cubicBezTo>
                <a:lnTo>
                  <a:pt x="4" y="345"/>
                </a:lnTo>
                <a:cubicBezTo>
                  <a:pt x="4" y="346"/>
                  <a:pt x="5" y="346"/>
                  <a:pt x="5" y="346"/>
                </a:cubicBezTo>
                <a:lnTo>
                  <a:pt x="6" y="347"/>
                </a:lnTo>
                <a:cubicBezTo>
                  <a:pt x="6" y="347"/>
                  <a:pt x="7" y="347"/>
                  <a:pt x="7" y="348"/>
                </a:cubicBezTo>
                <a:lnTo>
                  <a:pt x="8" y="348"/>
                </a:lnTo>
                <a:lnTo>
                  <a:pt x="8" y="349"/>
                </a:lnTo>
                <a:lnTo>
                  <a:pt x="9" y="349"/>
                </a:lnTo>
                <a:lnTo>
                  <a:pt x="206" y="446"/>
                </a:lnTo>
                <a:cubicBezTo>
                  <a:pt x="207" y="447"/>
                  <a:pt x="207" y="447"/>
                  <a:pt x="207" y="447"/>
                </a:cubicBezTo>
                <a:lnTo>
                  <a:pt x="208" y="447"/>
                </a:lnTo>
                <a:lnTo>
                  <a:pt x="209" y="447"/>
                </a:lnTo>
                <a:lnTo>
                  <a:pt x="210" y="447"/>
                </a:lnTo>
                <a:cubicBezTo>
                  <a:pt x="210" y="448"/>
                  <a:pt x="210" y="448"/>
                  <a:pt x="210" y="448"/>
                </a:cubicBezTo>
                <a:cubicBezTo>
                  <a:pt x="211" y="448"/>
                  <a:pt x="211" y="448"/>
                  <a:pt x="211" y="448"/>
                </a:cubicBezTo>
                <a:cubicBezTo>
                  <a:pt x="212" y="448"/>
                  <a:pt x="212" y="448"/>
                  <a:pt x="213" y="448"/>
                </a:cubicBezTo>
                <a:cubicBezTo>
                  <a:pt x="214" y="448"/>
                  <a:pt x="214" y="448"/>
                  <a:pt x="214" y="448"/>
                </a:cubicBezTo>
                <a:cubicBezTo>
                  <a:pt x="215" y="448"/>
                  <a:pt x="215" y="448"/>
                  <a:pt x="215" y="448"/>
                </a:cubicBezTo>
                <a:lnTo>
                  <a:pt x="216" y="448"/>
                </a:lnTo>
                <a:cubicBezTo>
                  <a:pt x="216" y="448"/>
                  <a:pt x="217" y="448"/>
                  <a:pt x="217" y="447"/>
                </a:cubicBezTo>
                <a:lnTo>
                  <a:pt x="218" y="447"/>
                </a:lnTo>
                <a:cubicBezTo>
                  <a:pt x="219" y="447"/>
                  <a:pt x="219" y="447"/>
                  <a:pt x="219" y="447"/>
                </a:cubicBezTo>
                <a:lnTo>
                  <a:pt x="220" y="447"/>
                </a:lnTo>
                <a:lnTo>
                  <a:pt x="220" y="446"/>
                </a:lnTo>
                <a:lnTo>
                  <a:pt x="221" y="446"/>
                </a:lnTo>
                <a:lnTo>
                  <a:pt x="417" y="349"/>
                </a:lnTo>
                <a:cubicBezTo>
                  <a:pt x="422" y="347"/>
                  <a:pt x="425" y="343"/>
                  <a:pt x="426" y="338"/>
                </a:cubicBezTo>
                <a:cubicBezTo>
                  <a:pt x="427" y="338"/>
                  <a:pt x="427" y="338"/>
                  <a:pt x="427" y="338"/>
                </a:cubicBezTo>
                <a:cubicBezTo>
                  <a:pt x="427" y="337"/>
                  <a:pt x="427" y="337"/>
                  <a:pt x="427" y="33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5" name="Freeform 1534">
            <a:extLst>
              <a:ext uri="{FF2B5EF4-FFF2-40B4-BE49-F238E27FC236}">
                <a16:creationId xmlns:a16="http://schemas.microsoft.com/office/drawing/2014/main" id="{F86B89AF-99F9-E24A-9B0E-879818C85AEA}"/>
              </a:ext>
            </a:extLst>
          </p:cNvPr>
          <p:cNvSpPr/>
          <p:nvPr/>
        </p:nvSpPr>
        <p:spPr>
          <a:xfrm>
            <a:off x="6281233" y="348497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3"/>
                  <a:pt x="575" y="1108"/>
                  <a:pt x="545" y="1108"/>
                </a:cubicBezTo>
                <a:lnTo>
                  <a:pt x="109" y="1108"/>
                </a:lnTo>
                <a:cubicBezTo>
                  <a:pt x="79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171" y="55"/>
                </a:lnTo>
                <a:lnTo>
                  <a:pt x="199" y="98"/>
                </a:lnTo>
                <a:cubicBezTo>
                  <a:pt x="204" y="106"/>
                  <a:pt x="213" y="110"/>
                  <a:pt x="222" y="110"/>
                </a:cubicBezTo>
                <a:lnTo>
                  <a:pt x="439" y="110"/>
                </a:lnTo>
                <a:cubicBezTo>
                  <a:pt x="448" y="110"/>
                  <a:pt x="457" y="105"/>
                  <a:pt x="462" y="97"/>
                </a:cubicBezTo>
                <a:lnTo>
                  <a:pt x="487" y="55"/>
                </a:lnTo>
                <a:lnTo>
                  <a:pt x="545" y="55"/>
                </a:lnTo>
                <a:cubicBezTo>
                  <a:pt x="575" y="55"/>
                  <a:pt x="600" y="79"/>
                  <a:pt x="600" y="109"/>
                </a:cubicBezTo>
                <a:close/>
                <a:moveTo>
                  <a:pt x="545" y="0"/>
                </a:move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5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6" name="Freeform 1535">
            <a:extLst>
              <a:ext uri="{FF2B5EF4-FFF2-40B4-BE49-F238E27FC236}">
                <a16:creationId xmlns:a16="http://schemas.microsoft.com/office/drawing/2014/main" id="{A04275F5-769D-F84B-B4DD-33B60F8CF892}"/>
              </a:ext>
            </a:extLst>
          </p:cNvPr>
          <p:cNvSpPr/>
          <p:nvPr/>
        </p:nvSpPr>
        <p:spPr>
          <a:xfrm>
            <a:off x="6320473" y="596537"/>
            <a:ext cx="4572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" h="128">
                <a:moveTo>
                  <a:pt x="116" y="104"/>
                </a:moveTo>
                <a:lnTo>
                  <a:pt x="23" y="104"/>
                </a:lnTo>
                <a:lnTo>
                  <a:pt x="23" y="12"/>
                </a:lnTo>
                <a:cubicBezTo>
                  <a:pt x="23" y="5"/>
                  <a:pt x="18" y="0"/>
                  <a:pt x="12" y="0"/>
                </a:cubicBezTo>
                <a:cubicBezTo>
                  <a:pt x="5" y="0"/>
                  <a:pt x="0" y="5"/>
                  <a:pt x="0" y="12"/>
                </a:cubicBezTo>
                <a:lnTo>
                  <a:pt x="0" y="116"/>
                </a:lnTo>
                <a:cubicBezTo>
                  <a:pt x="0" y="123"/>
                  <a:pt x="5" y="128"/>
                  <a:pt x="12" y="128"/>
                </a:cubicBezTo>
                <a:lnTo>
                  <a:pt x="116" y="128"/>
                </a:lnTo>
                <a:cubicBezTo>
                  <a:pt x="122" y="128"/>
                  <a:pt x="128" y="123"/>
                  <a:pt x="128" y="116"/>
                </a:cubicBezTo>
                <a:cubicBezTo>
                  <a:pt x="128" y="110"/>
                  <a:pt x="122" y="104"/>
                  <a:pt x="116" y="10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7" name="Freeform 1536">
            <a:extLst>
              <a:ext uri="{FF2B5EF4-FFF2-40B4-BE49-F238E27FC236}">
                <a16:creationId xmlns:a16="http://schemas.microsoft.com/office/drawing/2014/main" id="{D514A8A0-830D-F14D-8DFE-D74041F62386}"/>
              </a:ext>
            </a:extLst>
          </p:cNvPr>
          <p:cNvSpPr/>
          <p:nvPr/>
        </p:nvSpPr>
        <p:spPr>
          <a:xfrm>
            <a:off x="6432793" y="484217"/>
            <a:ext cx="4572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" h="128">
                <a:moveTo>
                  <a:pt x="127" y="11"/>
                </a:moveTo>
                <a:lnTo>
                  <a:pt x="127" y="10"/>
                </a:lnTo>
                <a:lnTo>
                  <a:pt x="127" y="9"/>
                </a:lnTo>
                <a:lnTo>
                  <a:pt x="127" y="8"/>
                </a:lnTo>
                <a:cubicBezTo>
                  <a:pt x="127" y="7"/>
                  <a:pt x="127" y="7"/>
                  <a:pt x="126" y="7"/>
                </a:cubicBezTo>
                <a:cubicBezTo>
                  <a:pt x="126" y="6"/>
                  <a:pt x="126" y="6"/>
                  <a:pt x="126" y="6"/>
                </a:cubicBezTo>
                <a:cubicBezTo>
                  <a:pt x="125" y="5"/>
                  <a:pt x="125" y="5"/>
                  <a:pt x="125" y="5"/>
                </a:cubicBezTo>
                <a:lnTo>
                  <a:pt x="125" y="4"/>
                </a:lnTo>
                <a:cubicBezTo>
                  <a:pt x="124" y="4"/>
                  <a:pt x="124" y="4"/>
                  <a:pt x="124" y="4"/>
                </a:cubicBezTo>
                <a:lnTo>
                  <a:pt x="124" y="3"/>
                </a:lnTo>
                <a:lnTo>
                  <a:pt x="123" y="3"/>
                </a:lnTo>
                <a:lnTo>
                  <a:pt x="122" y="2"/>
                </a:lnTo>
                <a:lnTo>
                  <a:pt x="121" y="2"/>
                </a:lnTo>
                <a:cubicBezTo>
                  <a:pt x="121" y="1"/>
                  <a:pt x="120" y="1"/>
                  <a:pt x="120" y="1"/>
                </a:cubicBezTo>
                <a:lnTo>
                  <a:pt x="119" y="1"/>
                </a:lnTo>
                <a:cubicBezTo>
                  <a:pt x="118" y="1"/>
                  <a:pt x="118" y="1"/>
                  <a:pt x="118" y="1"/>
                </a:cubicBezTo>
                <a:cubicBezTo>
                  <a:pt x="118" y="0"/>
                  <a:pt x="118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lnTo>
                  <a:pt x="116" y="0"/>
                </a:lnTo>
                <a:lnTo>
                  <a:pt x="12" y="0"/>
                </a:lnTo>
                <a:cubicBezTo>
                  <a:pt x="5" y="0"/>
                  <a:pt x="0" y="5"/>
                  <a:pt x="0" y="12"/>
                </a:cubicBezTo>
                <a:cubicBezTo>
                  <a:pt x="0" y="18"/>
                  <a:pt x="5" y="24"/>
                  <a:pt x="12" y="24"/>
                </a:cubicBezTo>
                <a:lnTo>
                  <a:pt x="104" y="24"/>
                </a:lnTo>
                <a:lnTo>
                  <a:pt x="104" y="116"/>
                </a:lnTo>
                <a:cubicBezTo>
                  <a:pt x="104" y="123"/>
                  <a:pt x="109" y="128"/>
                  <a:pt x="116" y="128"/>
                </a:cubicBezTo>
                <a:cubicBezTo>
                  <a:pt x="122" y="128"/>
                  <a:pt x="128" y="123"/>
                  <a:pt x="128" y="116"/>
                </a:cubicBezTo>
                <a:lnTo>
                  <a:pt x="128" y="12"/>
                </a:lnTo>
                <a:lnTo>
                  <a:pt x="127" y="12"/>
                </a:lnTo>
                <a:cubicBezTo>
                  <a:pt x="127" y="11"/>
                  <a:pt x="127" y="11"/>
                  <a:pt x="127" y="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8" name="Freeform 1537">
            <a:extLst>
              <a:ext uri="{FF2B5EF4-FFF2-40B4-BE49-F238E27FC236}">
                <a16:creationId xmlns:a16="http://schemas.microsoft.com/office/drawing/2014/main" id="{DF948CEF-9D1C-D949-A46F-BF833EED8834}"/>
              </a:ext>
            </a:extLst>
          </p:cNvPr>
          <p:cNvSpPr/>
          <p:nvPr/>
        </p:nvSpPr>
        <p:spPr>
          <a:xfrm>
            <a:off x="6339193" y="503297"/>
            <a:ext cx="1728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" h="335">
                <a:moveTo>
                  <a:pt x="12" y="335"/>
                </a:moveTo>
                <a:lnTo>
                  <a:pt x="37" y="335"/>
                </a:lnTo>
                <a:cubicBezTo>
                  <a:pt x="43" y="335"/>
                  <a:pt x="49" y="330"/>
                  <a:pt x="49" y="323"/>
                </a:cubicBezTo>
                <a:lnTo>
                  <a:pt x="49" y="11"/>
                </a:lnTo>
                <a:cubicBezTo>
                  <a:pt x="49" y="5"/>
                  <a:pt x="43" y="0"/>
                  <a:pt x="37" y="0"/>
                </a:cubicBezTo>
                <a:lnTo>
                  <a:pt x="12" y="0"/>
                </a:lnTo>
                <a:cubicBezTo>
                  <a:pt x="6" y="0"/>
                  <a:pt x="0" y="5"/>
                  <a:pt x="0" y="11"/>
                </a:cubicBezTo>
                <a:lnTo>
                  <a:pt x="0" y="323"/>
                </a:lnTo>
                <a:cubicBezTo>
                  <a:pt x="0" y="330"/>
                  <a:pt x="6" y="335"/>
                  <a:pt x="12" y="3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9" name="Freeform 1538">
            <a:extLst>
              <a:ext uri="{FF2B5EF4-FFF2-40B4-BE49-F238E27FC236}">
                <a16:creationId xmlns:a16="http://schemas.microsoft.com/office/drawing/2014/main" id="{799C2467-E6C3-CD42-84DA-F3369986CF64}"/>
              </a:ext>
            </a:extLst>
          </p:cNvPr>
          <p:cNvSpPr/>
          <p:nvPr/>
        </p:nvSpPr>
        <p:spPr>
          <a:xfrm>
            <a:off x="6442512" y="502937"/>
            <a:ext cx="1728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" h="335">
                <a:moveTo>
                  <a:pt x="37" y="0"/>
                </a:moveTo>
                <a:lnTo>
                  <a:pt x="12" y="0"/>
                </a:lnTo>
                <a:cubicBezTo>
                  <a:pt x="6" y="0"/>
                  <a:pt x="0" y="5"/>
                  <a:pt x="0" y="12"/>
                </a:cubicBezTo>
                <a:lnTo>
                  <a:pt x="0" y="323"/>
                </a:lnTo>
                <a:cubicBezTo>
                  <a:pt x="0" y="330"/>
                  <a:pt x="6" y="335"/>
                  <a:pt x="12" y="335"/>
                </a:cubicBezTo>
                <a:lnTo>
                  <a:pt x="37" y="335"/>
                </a:lnTo>
                <a:cubicBezTo>
                  <a:pt x="43" y="335"/>
                  <a:pt x="49" y="330"/>
                  <a:pt x="49" y="323"/>
                </a:cubicBezTo>
                <a:lnTo>
                  <a:pt x="49" y="12"/>
                </a:lnTo>
                <a:cubicBezTo>
                  <a:pt x="49" y="5"/>
                  <a:pt x="43" y="0"/>
                  <a:pt x="3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40" name="Freeform 1539">
            <a:extLst>
              <a:ext uri="{FF2B5EF4-FFF2-40B4-BE49-F238E27FC236}">
                <a16:creationId xmlns:a16="http://schemas.microsoft.com/office/drawing/2014/main" id="{466B0F5A-FEC5-C548-B7EC-5FB3FD85EDA2}"/>
              </a:ext>
            </a:extLst>
          </p:cNvPr>
          <p:cNvSpPr/>
          <p:nvPr/>
        </p:nvSpPr>
        <p:spPr>
          <a:xfrm>
            <a:off x="6390673" y="502937"/>
            <a:ext cx="1728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" h="335">
                <a:moveTo>
                  <a:pt x="37" y="0"/>
                </a:moveTo>
                <a:lnTo>
                  <a:pt x="12" y="0"/>
                </a:lnTo>
                <a:cubicBezTo>
                  <a:pt x="6" y="0"/>
                  <a:pt x="0" y="5"/>
                  <a:pt x="0" y="12"/>
                </a:cubicBezTo>
                <a:lnTo>
                  <a:pt x="0" y="323"/>
                </a:lnTo>
                <a:cubicBezTo>
                  <a:pt x="0" y="330"/>
                  <a:pt x="6" y="335"/>
                  <a:pt x="12" y="335"/>
                </a:cubicBezTo>
                <a:lnTo>
                  <a:pt x="37" y="335"/>
                </a:lnTo>
                <a:cubicBezTo>
                  <a:pt x="43" y="335"/>
                  <a:pt x="49" y="330"/>
                  <a:pt x="49" y="323"/>
                </a:cubicBezTo>
                <a:lnTo>
                  <a:pt x="49" y="12"/>
                </a:lnTo>
                <a:cubicBezTo>
                  <a:pt x="49" y="5"/>
                  <a:pt x="43" y="0"/>
                  <a:pt x="3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41" name="Freeform 1540">
            <a:extLst>
              <a:ext uri="{FF2B5EF4-FFF2-40B4-BE49-F238E27FC236}">
                <a16:creationId xmlns:a16="http://schemas.microsoft.com/office/drawing/2014/main" id="{24315179-AEF6-734F-B279-216284E74F96}"/>
              </a:ext>
            </a:extLst>
          </p:cNvPr>
          <p:cNvSpPr/>
          <p:nvPr/>
        </p:nvSpPr>
        <p:spPr>
          <a:xfrm>
            <a:off x="6361513" y="502937"/>
            <a:ext cx="8640" cy="12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" h="336">
                <a:moveTo>
                  <a:pt x="13" y="0"/>
                </a:moveTo>
                <a:cubicBezTo>
                  <a:pt x="7" y="0"/>
                  <a:pt x="1" y="5"/>
                  <a:pt x="1" y="12"/>
                </a:cubicBezTo>
                <a:lnTo>
                  <a:pt x="0" y="324"/>
                </a:lnTo>
                <a:cubicBezTo>
                  <a:pt x="0" y="331"/>
                  <a:pt x="6" y="336"/>
                  <a:pt x="12" y="336"/>
                </a:cubicBezTo>
                <a:cubicBezTo>
                  <a:pt x="19" y="336"/>
                  <a:pt x="24" y="331"/>
                  <a:pt x="24" y="324"/>
                </a:cubicBezTo>
                <a:lnTo>
                  <a:pt x="25" y="12"/>
                </a:lnTo>
                <a:cubicBezTo>
                  <a:pt x="25" y="5"/>
                  <a:pt x="20" y="0"/>
                  <a:pt x="1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42" name="Freeform 1541">
            <a:extLst>
              <a:ext uri="{FF2B5EF4-FFF2-40B4-BE49-F238E27FC236}">
                <a16:creationId xmlns:a16="http://schemas.microsoft.com/office/drawing/2014/main" id="{48EB2ECB-FC06-A141-8200-E02187790276}"/>
              </a:ext>
            </a:extLst>
          </p:cNvPr>
          <p:cNvSpPr/>
          <p:nvPr/>
        </p:nvSpPr>
        <p:spPr>
          <a:xfrm>
            <a:off x="6376273" y="502577"/>
            <a:ext cx="8280" cy="12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" h="336">
                <a:moveTo>
                  <a:pt x="13" y="0"/>
                </a:moveTo>
                <a:cubicBezTo>
                  <a:pt x="6" y="0"/>
                  <a:pt x="1" y="5"/>
                  <a:pt x="1" y="12"/>
                </a:cubicBezTo>
                <a:lnTo>
                  <a:pt x="0" y="324"/>
                </a:lnTo>
                <a:cubicBezTo>
                  <a:pt x="0" y="331"/>
                  <a:pt x="5" y="336"/>
                  <a:pt x="12" y="336"/>
                </a:cubicBezTo>
                <a:cubicBezTo>
                  <a:pt x="18" y="336"/>
                  <a:pt x="24" y="331"/>
                  <a:pt x="24" y="324"/>
                </a:cubicBezTo>
                <a:lnTo>
                  <a:pt x="24" y="12"/>
                </a:lnTo>
                <a:cubicBezTo>
                  <a:pt x="24" y="5"/>
                  <a:pt x="19" y="0"/>
                  <a:pt x="1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43" name="Freeform 1542">
            <a:extLst>
              <a:ext uri="{FF2B5EF4-FFF2-40B4-BE49-F238E27FC236}">
                <a16:creationId xmlns:a16="http://schemas.microsoft.com/office/drawing/2014/main" id="{7C6056DB-BC2B-364B-9A7A-7205D6B9695D}"/>
              </a:ext>
            </a:extLst>
          </p:cNvPr>
          <p:cNvSpPr/>
          <p:nvPr/>
        </p:nvSpPr>
        <p:spPr>
          <a:xfrm>
            <a:off x="6428833" y="502937"/>
            <a:ext cx="8640" cy="12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" h="336">
                <a:moveTo>
                  <a:pt x="13" y="0"/>
                </a:moveTo>
                <a:cubicBezTo>
                  <a:pt x="7" y="0"/>
                  <a:pt x="1" y="5"/>
                  <a:pt x="1" y="11"/>
                </a:cubicBezTo>
                <a:lnTo>
                  <a:pt x="0" y="324"/>
                </a:lnTo>
                <a:cubicBezTo>
                  <a:pt x="0" y="330"/>
                  <a:pt x="6" y="336"/>
                  <a:pt x="12" y="336"/>
                </a:cubicBezTo>
                <a:cubicBezTo>
                  <a:pt x="19" y="336"/>
                  <a:pt x="24" y="330"/>
                  <a:pt x="24" y="324"/>
                </a:cubicBezTo>
                <a:lnTo>
                  <a:pt x="25" y="11"/>
                </a:lnTo>
                <a:cubicBezTo>
                  <a:pt x="25" y="5"/>
                  <a:pt x="20" y="0"/>
                  <a:pt x="1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44" name="Freeform 1543">
            <a:extLst>
              <a:ext uri="{FF2B5EF4-FFF2-40B4-BE49-F238E27FC236}">
                <a16:creationId xmlns:a16="http://schemas.microsoft.com/office/drawing/2014/main" id="{EAE77772-01D2-E243-96E0-5703D2F9C164}"/>
              </a:ext>
            </a:extLst>
          </p:cNvPr>
          <p:cNvSpPr/>
          <p:nvPr/>
        </p:nvSpPr>
        <p:spPr>
          <a:xfrm>
            <a:off x="6414433" y="502577"/>
            <a:ext cx="8280" cy="12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" h="336">
                <a:moveTo>
                  <a:pt x="12" y="0"/>
                </a:moveTo>
                <a:cubicBezTo>
                  <a:pt x="6" y="0"/>
                  <a:pt x="0" y="6"/>
                  <a:pt x="0" y="12"/>
                </a:cubicBezTo>
                <a:lnTo>
                  <a:pt x="0" y="325"/>
                </a:lnTo>
                <a:cubicBezTo>
                  <a:pt x="0" y="331"/>
                  <a:pt x="5" y="336"/>
                  <a:pt x="11" y="336"/>
                </a:cubicBezTo>
                <a:cubicBezTo>
                  <a:pt x="18" y="336"/>
                  <a:pt x="23" y="331"/>
                  <a:pt x="23" y="325"/>
                </a:cubicBezTo>
                <a:lnTo>
                  <a:pt x="24" y="12"/>
                </a:lnTo>
                <a:cubicBezTo>
                  <a:pt x="24" y="6"/>
                  <a:pt x="19" y="0"/>
                  <a:pt x="1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45" name="Freeform 1544">
            <a:extLst>
              <a:ext uri="{FF2B5EF4-FFF2-40B4-BE49-F238E27FC236}">
                <a16:creationId xmlns:a16="http://schemas.microsoft.com/office/drawing/2014/main" id="{18C8405D-20E5-4D40-95A5-7D6B5230D7CB}"/>
              </a:ext>
            </a:extLst>
          </p:cNvPr>
          <p:cNvSpPr/>
          <p:nvPr/>
        </p:nvSpPr>
        <p:spPr>
          <a:xfrm>
            <a:off x="6996192" y="348497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3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80" y="55"/>
                  <a:pt x="110" y="55"/>
                </a:cubicBezTo>
                <a:lnTo>
                  <a:pt x="172" y="55"/>
                </a:lnTo>
                <a:lnTo>
                  <a:pt x="200" y="98"/>
                </a:lnTo>
                <a:cubicBezTo>
                  <a:pt x="205" y="106"/>
                  <a:pt x="213" y="110"/>
                  <a:pt x="223" y="110"/>
                </a:cubicBezTo>
                <a:lnTo>
                  <a:pt x="439" y="110"/>
                </a:lnTo>
                <a:cubicBezTo>
                  <a:pt x="449" y="110"/>
                  <a:pt x="458" y="105"/>
                  <a:pt x="463" y="97"/>
                </a:cubicBezTo>
                <a:lnTo>
                  <a:pt x="488" y="55"/>
                </a:lnTo>
                <a:lnTo>
                  <a:pt x="546" y="55"/>
                </a:lnTo>
                <a:cubicBezTo>
                  <a:pt x="576" y="55"/>
                  <a:pt x="600" y="79"/>
                  <a:pt x="600" y="109"/>
                </a:cubicBezTo>
                <a:close/>
                <a:moveTo>
                  <a:pt x="546" y="0"/>
                </a:moveTo>
                <a:lnTo>
                  <a:pt x="110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46" name="Freeform 1545">
            <a:extLst>
              <a:ext uri="{FF2B5EF4-FFF2-40B4-BE49-F238E27FC236}">
                <a16:creationId xmlns:a16="http://schemas.microsoft.com/office/drawing/2014/main" id="{21585BB2-4D8A-934A-806B-F9669AD366A5}"/>
              </a:ext>
            </a:extLst>
          </p:cNvPr>
          <p:cNvSpPr/>
          <p:nvPr/>
        </p:nvSpPr>
        <p:spPr>
          <a:xfrm>
            <a:off x="7032193" y="589337"/>
            <a:ext cx="882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6" h="141">
                <a:moveTo>
                  <a:pt x="228" y="105"/>
                </a:moveTo>
                <a:lnTo>
                  <a:pt x="35" y="105"/>
                </a:lnTo>
                <a:lnTo>
                  <a:pt x="35" y="18"/>
                </a:lnTo>
                <a:cubicBezTo>
                  <a:pt x="35" y="8"/>
                  <a:pt x="27" y="0"/>
                  <a:pt x="17" y="0"/>
                </a:cubicBezTo>
                <a:cubicBezTo>
                  <a:pt x="7" y="0"/>
                  <a:pt x="0" y="8"/>
                  <a:pt x="0" y="18"/>
                </a:cubicBezTo>
                <a:lnTo>
                  <a:pt x="0" y="123"/>
                </a:lnTo>
                <a:cubicBezTo>
                  <a:pt x="0" y="133"/>
                  <a:pt x="7" y="141"/>
                  <a:pt x="17" y="141"/>
                </a:cubicBezTo>
                <a:lnTo>
                  <a:pt x="228" y="141"/>
                </a:lnTo>
                <a:cubicBezTo>
                  <a:pt x="238" y="141"/>
                  <a:pt x="246" y="133"/>
                  <a:pt x="246" y="123"/>
                </a:cubicBezTo>
                <a:cubicBezTo>
                  <a:pt x="246" y="113"/>
                  <a:pt x="238" y="105"/>
                  <a:pt x="228" y="10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47" name="Freeform 1546">
            <a:extLst>
              <a:ext uri="{FF2B5EF4-FFF2-40B4-BE49-F238E27FC236}">
                <a16:creationId xmlns:a16="http://schemas.microsoft.com/office/drawing/2014/main" id="{202D623A-1D54-FA44-8710-6BB4D11AE09D}"/>
              </a:ext>
            </a:extLst>
          </p:cNvPr>
          <p:cNvSpPr/>
          <p:nvPr/>
        </p:nvSpPr>
        <p:spPr>
          <a:xfrm>
            <a:off x="7107793" y="475577"/>
            <a:ext cx="88200" cy="5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6" h="142">
                <a:moveTo>
                  <a:pt x="18" y="36"/>
                </a:moveTo>
                <a:lnTo>
                  <a:pt x="210" y="36"/>
                </a:lnTo>
                <a:lnTo>
                  <a:pt x="210" y="124"/>
                </a:lnTo>
                <a:cubicBezTo>
                  <a:pt x="210" y="134"/>
                  <a:pt x="218" y="142"/>
                  <a:pt x="228" y="142"/>
                </a:cubicBezTo>
                <a:cubicBezTo>
                  <a:pt x="238" y="142"/>
                  <a:pt x="246" y="134"/>
                  <a:pt x="246" y="124"/>
                </a:cubicBezTo>
                <a:lnTo>
                  <a:pt x="246" y="18"/>
                </a:lnTo>
                <a:cubicBezTo>
                  <a:pt x="246" y="17"/>
                  <a:pt x="246" y="17"/>
                  <a:pt x="246" y="17"/>
                </a:cubicBezTo>
                <a:cubicBezTo>
                  <a:pt x="246" y="16"/>
                  <a:pt x="246" y="16"/>
                  <a:pt x="246" y="16"/>
                </a:cubicBezTo>
                <a:cubicBezTo>
                  <a:pt x="246" y="15"/>
                  <a:pt x="246" y="15"/>
                  <a:pt x="246" y="15"/>
                </a:cubicBezTo>
                <a:lnTo>
                  <a:pt x="245" y="14"/>
                </a:lnTo>
                <a:lnTo>
                  <a:pt x="245" y="13"/>
                </a:lnTo>
                <a:lnTo>
                  <a:pt x="245" y="12"/>
                </a:lnTo>
                <a:lnTo>
                  <a:pt x="244" y="11"/>
                </a:lnTo>
                <a:lnTo>
                  <a:pt x="244" y="10"/>
                </a:lnTo>
                <a:lnTo>
                  <a:pt x="243" y="9"/>
                </a:lnTo>
                <a:cubicBezTo>
                  <a:pt x="243" y="8"/>
                  <a:pt x="243" y="8"/>
                  <a:pt x="242" y="8"/>
                </a:cubicBezTo>
                <a:lnTo>
                  <a:pt x="242" y="7"/>
                </a:lnTo>
                <a:lnTo>
                  <a:pt x="241" y="7"/>
                </a:lnTo>
                <a:cubicBezTo>
                  <a:pt x="241" y="6"/>
                  <a:pt x="241" y="6"/>
                  <a:pt x="241" y="6"/>
                </a:cubicBezTo>
                <a:cubicBezTo>
                  <a:pt x="241" y="6"/>
                  <a:pt x="240" y="6"/>
                  <a:pt x="240" y="5"/>
                </a:cubicBezTo>
                <a:lnTo>
                  <a:pt x="239" y="5"/>
                </a:lnTo>
                <a:lnTo>
                  <a:pt x="239" y="4"/>
                </a:lnTo>
                <a:lnTo>
                  <a:pt x="238" y="4"/>
                </a:lnTo>
                <a:cubicBezTo>
                  <a:pt x="238" y="4"/>
                  <a:pt x="238" y="3"/>
                  <a:pt x="237" y="3"/>
                </a:cubicBezTo>
                <a:cubicBezTo>
                  <a:pt x="236" y="3"/>
                  <a:pt x="236" y="3"/>
                  <a:pt x="236" y="2"/>
                </a:cubicBezTo>
                <a:lnTo>
                  <a:pt x="235" y="2"/>
                </a:lnTo>
                <a:lnTo>
                  <a:pt x="234" y="2"/>
                </a:lnTo>
                <a:lnTo>
                  <a:pt x="233" y="1"/>
                </a:lnTo>
                <a:cubicBezTo>
                  <a:pt x="232" y="1"/>
                  <a:pt x="232" y="1"/>
                  <a:pt x="232" y="1"/>
                </a:cubicBezTo>
                <a:cubicBezTo>
                  <a:pt x="231" y="1"/>
                  <a:pt x="231" y="1"/>
                  <a:pt x="231" y="1"/>
                </a:cubicBezTo>
                <a:cubicBezTo>
                  <a:pt x="230" y="1"/>
                  <a:pt x="230" y="1"/>
                  <a:pt x="230" y="1"/>
                </a:cubicBezTo>
                <a:lnTo>
                  <a:pt x="229" y="1"/>
                </a:lnTo>
                <a:lnTo>
                  <a:pt x="228" y="1"/>
                </a:ln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48" name="Freeform 1547">
            <a:extLst>
              <a:ext uri="{FF2B5EF4-FFF2-40B4-BE49-F238E27FC236}">
                <a16:creationId xmlns:a16="http://schemas.microsoft.com/office/drawing/2014/main" id="{77D6481E-C74C-954F-9F69-2A6263D26247}"/>
              </a:ext>
            </a:extLst>
          </p:cNvPr>
          <p:cNvSpPr/>
          <p:nvPr/>
        </p:nvSpPr>
        <p:spPr>
          <a:xfrm>
            <a:off x="7031833" y="475577"/>
            <a:ext cx="50760" cy="5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142">
                <a:moveTo>
                  <a:pt x="18" y="142"/>
                </a:moveTo>
                <a:lnTo>
                  <a:pt x="124" y="142"/>
                </a:lnTo>
                <a:cubicBezTo>
                  <a:pt x="134" y="142"/>
                  <a:pt x="142" y="134"/>
                  <a:pt x="142" y="124"/>
                </a:cubicBezTo>
                <a:lnTo>
                  <a:pt x="142" y="18"/>
                </a:lnTo>
                <a:cubicBezTo>
                  <a:pt x="142" y="8"/>
                  <a:pt x="134" y="0"/>
                  <a:pt x="124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24"/>
                </a:lnTo>
                <a:cubicBezTo>
                  <a:pt x="0" y="134"/>
                  <a:pt x="8" y="142"/>
                  <a:pt x="18" y="1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49" name="Freeform 1548">
            <a:extLst>
              <a:ext uri="{FF2B5EF4-FFF2-40B4-BE49-F238E27FC236}">
                <a16:creationId xmlns:a16="http://schemas.microsoft.com/office/drawing/2014/main" id="{9B5B966D-CDE6-7C40-BAA0-8FE997D85E08}"/>
              </a:ext>
            </a:extLst>
          </p:cNvPr>
          <p:cNvSpPr/>
          <p:nvPr/>
        </p:nvSpPr>
        <p:spPr>
          <a:xfrm>
            <a:off x="7138033" y="581417"/>
            <a:ext cx="57960" cy="5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2" h="163">
                <a:moveTo>
                  <a:pt x="145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45"/>
                </a:lnTo>
                <a:cubicBezTo>
                  <a:pt x="0" y="155"/>
                  <a:pt x="8" y="163"/>
                  <a:pt x="18" y="163"/>
                </a:cubicBezTo>
                <a:lnTo>
                  <a:pt x="145" y="163"/>
                </a:lnTo>
                <a:cubicBezTo>
                  <a:pt x="154" y="163"/>
                  <a:pt x="162" y="155"/>
                  <a:pt x="162" y="145"/>
                </a:cubicBezTo>
                <a:lnTo>
                  <a:pt x="162" y="18"/>
                </a:lnTo>
                <a:cubicBezTo>
                  <a:pt x="162" y="8"/>
                  <a:pt x="154" y="0"/>
                  <a:pt x="14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50" name="Freeform 1549">
            <a:extLst>
              <a:ext uri="{FF2B5EF4-FFF2-40B4-BE49-F238E27FC236}">
                <a16:creationId xmlns:a16="http://schemas.microsoft.com/office/drawing/2014/main" id="{B5841CFF-CCE0-234C-B113-3AF90FC9CF1C}"/>
              </a:ext>
            </a:extLst>
          </p:cNvPr>
          <p:cNvSpPr/>
          <p:nvPr/>
        </p:nvSpPr>
        <p:spPr>
          <a:xfrm>
            <a:off x="7091233" y="494657"/>
            <a:ext cx="313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9">
                <a:moveTo>
                  <a:pt x="17" y="89"/>
                </a:moveTo>
                <a:lnTo>
                  <a:pt x="70" y="89"/>
                </a:lnTo>
                <a:cubicBezTo>
                  <a:pt x="80" y="89"/>
                  <a:pt x="88" y="81"/>
                  <a:pt x="88" y="71"/>
                </a:cubicBez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1"/>
                  <a:pt x="8" y="89"/>
                  <a:pt x="17" y="8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51" name="Freeform 1550">
            <a:extLst>
              <a:ext uri="{FF2B5EF4-FFF2-40B4-BE49-F238E27FC236}">
                <a16:creationId xmlns:a16="http://schemas.microsoft.com/office/drawing/2014/main" id="{44976BFD-816E-4641-9924-F2A8701D7936}"/>
              </a:ext>
            </a:extLst>
          </p:cNvPr>
          <p:cNvSpPr/>
          <p:nvPr/>
        </p:nvSpPr>
        <p:spPr>
          <a:xfrm>
            <a:off x="7051273" y="574937"/>
            <a:ext cx="5040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1" h="127">
                <a:moveTo>
                  <a:pt x="70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10"/>
                </a:lnTo>
                <a:cubicBezTo>
                  <a:pt x="0" y="120"/>
                  <a:pt x="8" y="127"/>
                  <a:pt x="18" y="127"/>
                </a:cubicBezTo>
                <a:lnTo>
                  <a:pt x="123" y="127"/>
                </a:lnTo>
                <a:cubicBezTo>
                  <a:pt x="133" y="127"/>
                  <a:pt x="141" y="120"/>
                  <a:pt x="141" y="110"/>
                </a:cubicBezTo>
                <a:lnTo>
                  <a:pt x="141" y="57"/>
                </a:lnTo>
                <a:cubicBezTo>
                  <a:pt x="141" y="47"/>
                  <a:pt x="133" y="39"/>
                  <a:pt x="123" y="39"/>
                </a:cubicBezTo>
                <a:lnTo>
                  <a:pt x="88" y="39"/>
                </a:ln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52" name="Freeform 1551">
            <a:extLst>
              <a:ext uri="{FF2B5EF4-FFF2-40B4-BE49-F238E27FC236}">
                <a16:creationId xmlns:a16="http://schemas.microsoft.com/office/drawing/2014/main" id="{794A1894-5F1F-FA41-B3B9-47A6160F89A9}"/>
              </a:ext>
            </a:extLst>
          </p:cNvPr>
          <p:cNvSpPr/>
          <p:nvPr/>
        </p:nvSpPr>
        <p:spPr>
          <a:xfrm>
            <a:off x="7032193" y="541817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88" y="71"/>
                </a:move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1"/>
                  <a:pt x="8" y="88"/>
                  <a:pt x="17" y="88"/>
                </a:cubicBezTo>
                <a:lnTo>
                  <a:pt x="70" y="88"/>
                </a:lnTo>
                <a:cubicBezTo>
                  <a:pt x="80" y="88"/>
                  <a:pt x="88" y="81"/>
                  <a:pt x="88" y="7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53" name="Freeform 1552">
            <a:extLst>
              <a:ext uri="{FF2B5EF4-FFF2-40B4-BE49-F238E27FC236}">
                <a16:creationId xmlns:a16="http://schemas.microsoft.com/office/drawing/2014/main" id="{31DD23C2-29A6-A94D-AA5F-6BBA65998F47}"/>
              </a:ext>
            </a:extLst>
          </p:cNvPr>
          <p:cNvSpPr/>
          <p:nvPr/>
        </p:nvSpPr>
        <p:spPr>
          <a:xfrm>
            <a:off x="7164672" y="545057"/>
            <a:ext cx="313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9">
                <a:moveTo>
                  <a:pt x="17" y="89"/>
                </a:moveTo>
                <a:lnTo>
                  <a:pt x="70" y="89"/>
                </a:lnTo>
                <a:cubicBezTo>
                  <a:pt x="80" y="89"/>
                  <a:pt x="88" y="81"/>
                  <a:pt x="88" y="71"/>
                </a:cubicBez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71"/>
                </a:lnTo>
                <a:cubicBezTo>
                  <a:pt x="0" y="81"/>
                  <a:pt x="7" y="89"/>
                  <a:pt x="17" y="8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54" name="Freeform 1553">
            <a:extLst>
              <a:ext uri="{FF2B5EF4-FFF2-40B4-BE49-F238E27FC236}">
                <a16:creationId xmlns:a16="http://schemas.microsoft.com/office/drawing/2014/main" id="{D4805621-0814-FE4E-A3D6-78BB245C06B4}"/>
              </a:ext>
            </a:extLst>
          </p:cNvPr>
          <p:cNvSpPr/>
          <p:nvPr/>
        </p:nvSpPr>
        <p:spPr>
          <a:xfrm>
            <a:off x="7131193" y="494657"/>
            <a:ext cx="5004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0" h="128">
                <a:moveTo>
                  <a:pt x="140" y="110"/>
                </a:moveTo>
                <a:lnTo>
                  <a:pt x="140" y="18"/>
                </a:lnTo>
                <a:cubicBezTo>
                  <a:pt x="140" y="8"/>
                  <a:pt x="132" y="0"/>
                  <a:pt x="123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0"/>
                  <a:pt x="8" y="88"/>
                  <a:pt x="18" y="88"/>
                </a:cubicBezTo>
                <a:lnTo>
                  <a:pt x="52" y="88"/>
                </a:lnTo>
                <a:lnTo>
                  <a:pt x="52" y="110"/>
                </a:lnTo>
                <a:cubicBezTo>
                  <a:pt x="52" y="120"/>
                  <a:pt x="60" y="128"/>
                  <a:pt x="70" y="128"/>
                </a:cubicBezTo>
                <a:lnTo>
                  <a:pt x="123" y="128"/>
                </a:lnTo>
                <a:cubicBezTo>
                  <a:pt x="132" y="128"/>
                  <a:pt x="140" y="120"/>
                  <a:pt x="140" y="1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55" name="Freeform 1554">
            <a:extLst>
              <a:ext uri="{FF2B5EF4-FFF2-40B4-BE49-F238E27FC236}">
                <a16:creationId xmlns:a16="http://schemas.microsoft.com/office/drawing/2014/main" id="{A8FAA9C0-B897-DC41-B01B-B7DBACD35505}"/>
              </a:ext>
            </a:extLst>
          </p:cNvPr>
          <p:cNvSpPr/>
          <p:nvPr/>
        </p:nvSpPr>
        <p:spPr>
          <a:xfrm>
            <a:off x="7085473" y="547937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7" y="56"/>
                </a:move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7"/>
                </a:lnTo>
                <a:cubicBezTo>
                  <a:pt x="56" y="8"/>
                  <a:pt x="48" y="0"/>
                  <a:pt x="38" y="0"/>
                </a:cubicBezTo>
                <a:lnTo>
                  <a:pt x="17" y="0"/>
                </a:lnTo>
                <a:cubicBezTo>
                  <a:pt x="8" y="0"/>
                  <a:pt x="0" y="8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7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56" name="Freeform 1555">
            <a:extLst>
              <a:ext uri="{FF2B5EF4-FFF2-40B4-BE49-F238E27FC236}">
                <a16:creationId xmlns:a16="http://schemas.microsoft.com/office/drawing/2014/main" id="{7578F02C-07B3-FB4E-BC97-18DAC67D54C5}"/>
              </a:ext>
            </a:extLst>
          </p:cNvPr>
          <p:cNvSpPr/>
          <p:nvPr/>
        </p:nvSpPr>
        <p:spPr>
          <a:xfrm>
            <a:off x="7104193" y="528497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56" y="38"/>
                </a:move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57" name="Freeform 1556">
            <a:extLst>
              <a:ext uri="{FF2B5EF4-FFF2-40B4-BE49-F238E27FC236}">
                <a16:creationId xmlns:a16="http://schemas.microsoft.com/office/drawing/2014/main" id="{1008A49D-F4C5-6149-800B-5AF1BB094CE4}"/>
              </a:ext>
            </a:extLst>
          </p:cNvPr>
          <p:cNvSpPr/>
          <p:nvPr/>
        </p:nvSpPr>
        <p:spPr>
          <a:xfrm>
            <a:off x="7119313" y="562697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6" y="18"/>
                </a:move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9"/>
                  <a:pt x="8" y="57"/>
                  <a:pt x="18" y="57"/>
                </a:cubicBezTo>
                <a:lnTo>
                  <a:pt x="38" y="57"/>
                </a:lnTo>
                <a:cubicBezTo>
                  <a:pt x="48" y="57"/>
                  <a:pt x="56" y="49"/>
                  <a:pt x="56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58" name="Freeform 1557">
            <a:extLst>
              <a:ext uri="{FF2B5EF4-FFF2-40B4-BE49-F238E27FC236}">
                <a16:creationId xmlns:a16="http://schemas.microsoft.com/office/drawing/2014/main" id="{7FF8AE15-BE80-2A43-9DC5-4ED17D3C7F29}"/>
              </a:ext>
            </a:extLst>
          </p:cNvPr>
          <p:cNvSpPr/>
          <p:nvPr/>
        </p:nvSpPr>
        <p:spPr>
          <a:xfrm>
            <a:off x="7138393" y="543977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7" y="0"/>
                </a:move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7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59" name="Freeform 1558">
            <a:extLst>
              <a:ext uri="{FF2B5EF4-FFF2-40B4-BE49-F238E27FC236}">
                <a16:creationId xmlns:a16="http://schemas.microsoft.com/office/drawing/2014/main" id="{F127BD4A-DE4F-5743-B29A-B75E3D23C3DE}"/>
              </a:ext>
            </a:extLst>
          </p:cNvPr>
          <p:cNvSpPr/>
          <p:nvPr/>
        </p:nvSpPr>
        <p:spPr>
          <a:xfrm>
            <a:off x="7096633" y="570257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9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60" name="Freeform 1559">
            <a:extLst>
              <a:ext uri="{FF2B5EF4-FFF2-40B4-BE49-F238E27FC236}">
                <a16:creationId xmlns:a16="http://schemas.microsoft.com/office/drawing/2014/main" id="{A4AF15C9-37A8-C34C-B729-74CBA444B09F}"/>
              </a:ext>
            </a:extLst>
          </p:cNvPr>
          <p:cNvSpPr/>
          <p:nvPr/>
        </p:nvSpPr>
        <p:spPr>
          <a:xfrm>
            <a:off x="1943953" y="6832457"/>
            <a:ext cx="32544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904">
                <a:moveTo>
                  <a:pt x="515" y="597"/>
                </a:moveTo>
                <a:cubicBezTo>
                  <a:pt x="496" y="610"/>
                  <a:pt x="471" y="616"/>
                  <a:pt x="445" y="616"/>
                </a:cubicBezTo>
                <a:cubicBezTo>
                  <a:pt x="419" y="616"/>
                  <a:pt x="391" y="611"/>
                  <a:pt x="364" y="599"/>
                </a:cubicBezTo>
                <a:cubicBezTo>
                  <a:pt x="353" y="594"/>
                  <a:pt x="348" y="582"/>
                  <a:pt x="353" y="571"/>
                </a:cubicBezTo>
                <a:cubicBezTo>
                  <a:pt x="358" y="560"/>
                  <a:pt x="370" y="555"/>
                  <a:pt x="381" y="560"/>
                </a:cubicBezTo>
                <a:cubicBezTo>
                  <a:pt x="423" y="578"/>
                  <a:pt x="466" y="579"/>
                  <a:pt x="492" y="562"/>
                </a:cubicBezTo>
                <a:cubicBezTo>
                  <a:pt x="506" y="553"/>
                  <a:pt x="513" y="540"/>
                  <a:pt x="513" y="524"/>
                </a:cubicBezTo>
                <a:cubicBezTo>
                  <a:pt x="513" y="504"/>
                  <a:pt x="476" y="485"/>
                  <a:pt x="443" y="469"/>
                </a:cubicBezTo>
                <a:cubicBezTo>
                  <a:pt x="422" y="458"/>
                  <a:pt x="401" y="448"/>
                  <a:pt x="385" y="435"/>
                </a:cubicBezTo>
                <a:cubicBezTo>
                  <a:pt x="362" y="418"/>
                  <a:pt x="351" y="399"/>
                  <a:pt x="351" y="377"/>
                </a:cubicBezTo>
                <a:cubicBezTo>
                  <a:pt x="351" y="347"/>
                  <a:pt x="365" y="320"/>
                  <a:pt x="391" y="303"/>
                </a:cubicBezTo>
                <a:cubicBezTo>
                  <a:pt x="429" y="278"/>
                  <a:pt x="486" y="277"/>
                  <a:pt x="541" y="300"/>
                </a:cubicBezTo>
                <a:cubicBezTo>
                  <a:pt x="552" y="304"/>
                  <a:pt x="556" y="317"/>
                  <a:pt x="552" y="327"/>
                </a:cubicBezTo>
                <a:cubicBezTo>
                  <a:pt x="547" y="338"/>
                  <a:pt x="535" y="343"/>
                  <a:pt x="524" y="339"/>
                </a:cubicBezTo>
                <a:cubicBezTo>
                  <a:pt x="483" y="321"/>
                  <a:pt x="440" y="321"/>
                  <a:pt x="414" y="338"/>
                </a:cubicBezTo>
                <a:cubicBezTo>
                  <a:pt x="400" y="347"/>
                  <a:pt x="393" y="361"/>
                  <a:pt x="393" y="377"/>
                </a:cubicBezTo>
                <a:cubicBezTo>
                  <a:pt x="393" y="397"/>
                  <a:pt x="430" y="415"/>
                  <a:pt x="462" y="431"/>
                </a:cubicBezTo>
                <a:cubicBezTo>
                  <a:pt x="483" y="441"/>
                  <a:pt x="504" y="452"/>
                  <a:pt x="521" y="465"/>
                </a:cubicBezTo>
                <a:cubicBezTo>
                  <a:pt x="544" y="483"/>
                  <a:pt x="555" y="502"/>
                  <a:pt x="555" y="524"/>
                </a:cubicBezTo>
                <a:cubicBezTo>
                  <a:pt x="555" y="555"/>
                  <a:pt x="541" y="581"/>
                  <a:pt x="515" y="597"/>
                </a:cubicBezTo>
                <a:close/>
                <a:moveTo>
                  <a:pt x="473" y="678"/>
                </a:moveTo>
                <a:cubicBezTo>
                  <a:pt x="473" y="689"/>
                  <a:pt x="464" y="699"/>
                  <a:pt x="452" y="699"/>
                </a:cubicBezTo>
                <a:cubicBezTo>
                  <a:pt x="440" y="699"/>
                  <a:pt x="431" y="689"/>
                  <a:pt x="431" y="678"/>
                </a:cubicBezTo>
                <a:lnTo>
                  <a:pt x="431" y="645"/>
                </a:lnTo>
                <a:cubicBezTo>
                  <a:pt x="431" y="634"/>
                  <a:pt x="440" y="624"/>
                  <a:pt x="452" y="624"/>
                </a:cubicBezTo>
                <a:cubicBezTo>
                  <a:pt x="464" y="624"/>
                  <a:pt x="473" y="634"/>
                  <a:pt x="473" y="645"/>
                </a:cubicBezTo>
                <a:close/>
                <a:moveTo>
                  <a:pt x="431" y="222"/>
                </a:moveTo>
                <a:cubicBezTo>
                  <a:pt x="431" y="210"/>
                  <a:pt x="440" y="200"/>
                  <a:pt x="452" y="200"/>
                </a:cubicBezTo>
                <a:cubicBezTo>
                  <a:pt x="464" y="200"/>
                  <a:pt x="473" y="210"/>
                  <a:pt x="473" y="222"/>
                </a:cubicBezTo>
                <a:lnTo>
                  <a:pt x="473" y="254"/>
                </a:lnTo>
                <a:cubicBezTo>
                  <a:pt x="473" y="266"/>
                  <a:pt x="464" y="275"/>
                  <a:pt x="452" y="275"/>
                </a:cubicBezTo>
                <a:cubicBezTo>
                  <a:pt x="440" y="275"/>
                  <a:pt x="431" y="266"/>
                  <a:pt x="431" y="254"/>
                </a:cubicBezTo>
                <a:close/>
                <a:moveTo>
                  <a:pt x="772" y="132"/>
                </a:moveTo>
                <a:cubicBezTo>
                  <a:pt x="687" y="47"/>
                  <a:pt x="573" y="0"/>
                  <a:pt x="453" y="0"/>
                </a:cubicBezTo>
                <a:cubicBezTo>
                  <a:pt x="332" y="0"/>
                  <a:pt x="218" y="47"/>
                  <a:pt x="133" y="132"/>
                </a:cubicBezTo>
                <a:cubicBezTo>
                  <a:pt x="47" y="218"/>
                  <a:pt x="0" y="331"/>
                  <a:pt x="0" y="452"/>
                </a:cubicBezTo>
                <a:cubicBezTo>
                  <a:pt x="0" y="573"/>
                  <a:pt x="47" y="686"/>
                  <a:pt x="133" y="772"/>
                </a:cubicBezTo>
                <a:cubicBezTo>
                  <a:pt x="218" y="857"/>
                  <a:pt x="332" y="904"/>
                  <a:pt x="453" y="904"/>
                </a:cubicBezTo>
                <a:cubicBezTo>
                  <a:pt x="573" y="904"/>
                  <a:pt x="687" y="857"/>
                  <a:pt x="772" y="772"/>
                </a:cubicBezTo>
                <a:cubicBezTo>
                  <a:pt x="858" y="686"/>
                  <a:pt x="905" y="573"/>
                  <a:pt x="905" y="452"/>
                </a:cubicBezTo>
                <a:cubicBezTo>
                  <a:pt x="905" y="331"/>
                  <a:pt x="858" y="218"/>
                  <a:pt x="772" y="1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61" name="Freeform 1560">
            <a:extLst>
              <a:ext uri="{FF2B5EF4-FFF2-40B4-BE49-F238E27FC236}">
                <a16:creationId xmlns:a16="http://schemas.microsoft.com/office/drawing/2014/main" id="{1A332F86-7965-B548-BA3B-8177FD164AE7}"/>
              </a:ext>
            </a:extLst>
          </p:cNvPr>
          <p:cNvSpPr/>
          <p:nvPr/>
        </p:nvSpPr>
        <p:spPr>
          <a:xfrm>
            <a:off x="2607793" y="6832457"/>
            <a:ext cx="428760" cy="36323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1010">
                <a:moveTo>
                  <a:pt x="993" y="955"/>
                </a:moveTo>
                <a:lnTo>
                  <a:pt x="805" y="955"/>
                </a:lnTo>
                <a:lnTo>
                  <a:pt x="805" y="670"/>
                </a:lnTo>
                <a:cubicBezTo>
                  <a:pt x="805" y="650"/>
                  <a:pt x="790" y="633"/>
                  <a:pt x="771" y="633"/>
                </a:cubicBezTo>
                <a:lnTo>
                  <a:pt x="420" y="633"/>
                </a:lnTo>
                <a:cubicBezTo>
                  <a:pt x="401" y="633"/>
                  <a:pt x="386" y="650"/>
                  <a:pt x="386" y="670"/>
                </a:cubicBezTo>
                <a:lnTo>
                  <a:pt x="386" y="955"/>
                </a:lnTo>
                <a:lnTo>
                  <a:pt x="199" y="955"/>
                </a:lnTo>
                <a:lnTo>
                  <a:pt x="199" y="358"/>
                </a:lnTo>
                <a:lnTo>
                  <a:pt x="596" y="62"/>
                </a:lnTo>
                <a:lnTo>
                  <a:pt x="993" y="358"/>
                </a:lnTo>
                <a:close/>
                <a:moveTo>
                  <a:pt x="441" y="689"/>
                </a:moveTo>
                <a:lnTo>
                  <a:pt x="750" y="689"/>
                </a:lnTo>
                <a:lnTo>
                  <a:pt x="750" y="955"/>
                </a:lnTo>
                <a:lnTo>
                  <a:pt x="441" y="955"/>
                </a:lnTo>
                <a:close/>
                <a:moveTo>
                  <a:pt x="1181" y="430"/>
                </a:moveTo>
                <a:lnTo>
                  <a:pt x="613" y="5"/>
                </a:lnTo>
                <a:cubicBezTo>
                  <a:pt x="603" y="-2"/>
                  <a:pt x="589" y="-2"/>
                  <a:pt x="579" y="5"/>
                </a:cubicBezTo>
                <a:lnTo>
                  <a:pt x="11" y="430"/>
                </a:lnTo>
                <a:cubicBezTo>
                  <a:pt x="-1" y="439"/>
                  <a:pt x="-4" y="456"/>
                  <a:pt x="5" y="468"/>
                </a:cubicBezTo>
                <a:cubicBezTo>
                  <a:pt x="15" y="481"/>
                  <a:pt x="32" y="483"/>
                  <a:pt x="44" y="474"/>
                </a:cubicBezTo>
                <a:lnTo>
                  <a:pt x="144" y="399"/>
                </a:lnTo>
                <a:lnTo>
                  <a:pt x="144" y="967"/>
                </a:lnTo>
                <a:cubicBezTo>
                  <a:pt x="144" y="991"/>
                  <a:pt x="163" y="1010"/>
                  <a:pt x="187" y="1010"/>
                </a:cubicBezTo>
                <a:lnTo>
                  <a:pt x="420" y="1010"/>
                </a:lnTo>
                <a:lnTo>
                  <a:pt x="771" y="1010"/>
                </a:lnTo>
                <a:lnTo>
                  <a:pt x="1005" y="1010"/>
                </a:lnTo>
                <a:cubicBezTo>
                  <a:pt x="1029" y="1010"/>
                  <a:pt x="1048" y="991"/>
                  <a:pt x="1048" y="967"/>
                </a:cubicBezTo>
                <a:lnTo>
                  <a:pt x="1048" y="399"/>
                </a:lnTo>
                <a:lnTo>
                  <a:pt x="1148" y="474"/>
                </a:lnTo>
                <a:cubicBezTo>
                  <a:pt x="1153" y="478"/>
                  <a:pt x="1159" y="480"/>
                  <a:pt x="1165" y="480"/>
                </a:cubicBezTo>
                <a:cubicBezTo>
                  <a:pt x="1173" y="480"/>
                  <a:pt x="1181" y="476"/>
                  <a:pt x="1187" y="468"/>
                </a:cubicBezTo>
                <a:cubicBezTo>
                  <a:pt x="1196" y="456"/>
                  <a:pt x="1193" y="439"/>
                  <a:pt x="1181" y="4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62" name="Freeform 1561">
            <a:extLst>
              <a:ext uri="{FF2B5EF4-FFF2-40B4-BE49-F238E27FC236}">
                <a16:creationId xmlns:a16="http://schemas.microsoft.com/office/drawing/2014/main" id="{7A30DE36-0131-5848-8973-60C9FC201DA7}"/>
              </a:ext>
            </a:extLst>
          </p:cNvPr>
          <p:cNvSpPr/>
          <p:nvPr/>
        </p:nvSpPr>
        <p:spPr>
          <a:xfrm>
            <a:off x="3376032" y="6865937"/>
            <a:ext cx="286920" cy="28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98" h="798">
                <a:moveTo>
                  <a:pt x="770" y="372"/>
                </a:moveTo>
                <a:lnTo>
                  <a:pt x="432" y="372"/>
                </a:lnTo>
                <a:lnTo>
                  <a:pt x="491" y="38"/>
                </a:lnTo>
                <a:cubicBezTo>
                  <a:pt x="492" y="31"/>
                  <a:pt x="490" y="23"/>
                  <a:pt x="486" y="18"/>
                </a:cubicBezTo>
                <a:cubicBezTo>
                  <a:pt x="482" y="12"/>
                  <a:pt x="475" y="7"/>
                  <a:pt x="468" y="6"/>
                </a:cubicBezTo>
                <a:cubicBezTo>
                  <a:pt x="445" y="2"/>
                  <a:pt x="422" y="0"/>
                  <a:pt x="399" y="0"/>
                </a:cubicBezTo>
                <a:cubicBezTo>
                  <a:pt x="293" y="0"/>
                  <a:pt x="193" y="42"/>
                  <a:pt x="117" y="117"/>
                </a:cubicBezTo>
                <a:cubicBezTo>
                  <a:pt x="42" y="193"/>
                  <a:pt x="0" y="293"/>
                  <a:pt x="0" y="399"/>
                </a:cubicBezTo>
                <a:cubicBezTo>
                  <a:pt x="0" y="505"/>
                  <a:pt x="42" y="605"/>
                  <a:pt x="117" y="681"/>
                </a:cubicBezTo>
                <a:cubicBezTo>
                  <a:pt x="193" y="756"/>
                  <a:pt x="293" y="798"/>
                  <a:pt x="399" y="798"/>
                </a:cubicBezTo>
                <a:cubicBezTo>
                  <a:pt x="505" y="798"/>
                  <a:pt x="605" y="756"/>
                  <a:pt x="681" y="681"/>
                </a:cubicBezTo>
                <a:cubicBezTo>
                  <a:pt x="756" y="605"/>
                  <a:pt x="798" y="505"/>
                  <a:pt x="798" y="399"/>
                </a:cubicBezTo>
                <a:cubicBezTo>
                  <a:pt x="798" y="384"/>
                  <a:pt x="786" y="372"/>
                  <a:pt x="770" y="3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63" name="Freeform 1562">
            <a:extLst>
              <a:ext uri="{FF2B5EF4-FFF2-40B4-BE49-F238E27FC236}">
                <a16:creationId xmlns:a16="http://schemas.microsoft.com/office/drawing/2014/main" id="{1D9ABBC5-C246-3143-91AC-3E64DD264BA7}"/>
              </a:ext>
            </a:extLst>
          </p:cNvPr>
          <p:cNvSpPr/>
          <p:nvPr/>
        </p:nvSpPr>
        <p:spPr>
          <a:xfrm>
            <a:off x="3546313" y="6837137"/>
            <a:ext cx="154440" cy="15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0" h="425">
                <a:moveTo>
                  <a:pt x="336" y="138"/>
                </a:moveTo>
                <a:cubicBezTo>
                  <a:pt x="275" y="65"/>
                  <a:pt x="190" y="17"/>
                  <a:pt x="97" y="0"/>
                </a:cubicBezTo>
                <a:cubicBezTo>
                  <a:pt x="90" y="-1"/>
                  <a:pt x="83" y="1"/>
                  <a:pt x="76" y="5"/>
                </a:cubicBezTo>
                <a:cubicBezTo>
                  <a:pt x="71" y="9"/>
                  <a:pt x="66" y="15"/>
                  <a:pt x="65" y="23"/>
                </a:cubicBezTo>
                <a:lnTo>
                  <a:pt x="0" y="392"/>
                </a:lnTo>
                <a:cubicBezTo>
                  <a:pt x="-1" y="400"/>
                  <a:pt x="1" y="409"/>
                  <a:pt x="6" y="415"/>
                </a:cubicBezTo>
                <a:cubicBezTo>
                  <a:pt x="11" y="421"/>
                  <a:pt x="19" y="425"/>
                  <a:pt x="27" y="425"/>
                </a:cubicBezTo>
                <a:lnTo>
                  <a:pt x="403" y="425"/>
                </a:lnTo>
                <a:cubicBezTo>
                  <a:pt x="418" y="425"/>
                  <a:pt x="430" y="412"/>
                  <a:pt x="430" y="397"/>
                </a:cubicBezTo>
                <a:cubicBezTo>
                  <a:pt x="430" y="302"/>
                  <a:pt x="397" y="210"/>
                  <a:pt x="336" y="1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64" name="Freeform 1563">
            <a:extLst>
              <a:ext uri="{FF2B5EF4-FFF2-40B4-BE49-F238E27FC236}">
                <a16:creationId xmlns:a16="http://schemas.microsoft.com/office/drawing/2014/main" id="{77C7276F-ED54-4F4D-813C-E628DB2D0D17}"/>
              </a:ext>
            </a:extLst>
          </p:cNvPr>
          <p:cNvSpPr/>
          <p:nvPr/>
        </p:nvSpPr>
        <p:spPr>
          <a:xfrm>
            <a:off x="4115473" y="7036936"/>
            <a:ext cx="70560" cy="12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336">
                <a:moveTo>
                  <a:pt x="170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309"/>
                </a:lnTo>
                <a:cubicBezTo>
                  <a:pt x="0" y="324"/>
                  <a:pt x="13" y="336"/>
                  <a:pt x="28" y="336"/>
                </a:cubicBezTo>
                <a:lnTo>
                  <a:pt x="170" y="336"/>
                </a:lnTo>
                <a:cubicBezTo>
                  <a:pt x="185" y="336"/>
                  <a:pt x="197" y="324"/>
                  <a:pt x="197" y="309"/>
                </a:cubicBezTo>
                <a:lnTo>
                  <a:pt x="197" y="28"/>
                </a:lnTo>
                <a:cubicBezTo>
                  <a:pt x="197" y="13"/>
                  <a:pt x="185" y="0"/>
                  <a:pt x="1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65" name="Freeform 1564">
            <a:extLst>
              <a:ext uri="{FF2B5EF4-FFF2-40B4-BE49-F238E27FC236}">
                <a16:creationId xmlns:a16="http://schemas.microsoft.com/office/drawing/2014/main" id="{6E5EB021-F56D-754D-87EA-BA612CFF9A24}"/>
              </a:ext>
            </a:extLst>
          </p:cNvPr>
          <p:cNvSpPr/>
          <p:nvPr/>
        </p:nvSpPr>
        <p:spPr>
          <a:xfrm>
            <a:off x="4217352" y="6933977"/>
            <a:ext cx="70560" cy="22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622">
                <a:moveTo>
                  <a:pt x="169" y="0"/>
                </a:move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lnTo>
                  <a:pt x="0" y="595"/>
                </a:lnTo>
                <a:cubicBezTo>
                  <a:pt x="0" y="610"/>
                  <a:pt x="12" y="622"/>
                  <a:pt x="27" y="622"/>
                </a:cubicBezTo>
                <a:lnTo>
                  <a:pt x="169" y="622"/>
                </a:lnTo>
                <a:cubicBezTo>
                  <a:pt x="185" y="622"/>
                  <a:pt x="197" y="610"/>
                  <a:pt x="197" y="595"/>
                </a:cubicBezTo>
                <a:lnTo>
                  <a:pt x="197" y="28"/>
                </a:lnTo>
                <a:cubicBezTo>
                  <a:pt x="197" y="12"/>
                  <a:pt x="185" y="0"/>
                  <a:pt x="16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66" name="Freeform 1565">
            <a:extLst>
              <a:ext uri="{FF2B5EF4-FFF2-40B4-BE49-F238E27FC236}">
                <a16:creationId xmlns:a16="http://schemas.microsoft.com/office/drawing/2014/main" id="{0FF24350-29EB-AF48-8DD8-13D5E0645428}"/>
              </a:ext>
            </a:extLst>
          </p:cNvPr>
          <p:cNvSpPr/>
          <p:nvPr/>
        </p:nvSpPr>
        <p:spPr>
          <a:xfrm>
            <a:off x="4317793" y="6832457"/>
            <a:ext cx="7164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0" h="904">
                <a:moveTo>
                  <a:pt x="173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877"/>
                </a:lnTo>
                <a:cubicBezTo>
                  <a:pt x="0" y="892"/>
                  <a:pt x="13" y="904"/>
                  <a:pt x="28" y="904"/>
                </a:cubicBezTo>
                <a:lnTo>
                  <a:pt x="173" y="904"/>
                </a:lnTo>
                <a:cubicBezTo>
                  <a:pt x="188" y="904"/>
                  <a:pt x="200" y="892"/>
                  <a:pt x="200" y="877"/>
                </a:cubicBezTo>
                <a:lnTo>
                  <a:pt x="200" y="27"/>
                </a:lnTo>
                <a:cubicBezTo>
                  <a:pt x="200" y="12"/>
                  <a:pt x="188" y="0"/>
                  <a:pt x="17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67" name="Freeform 1566">
            <a:extLst>
              <a:ext uri="{FF2B5EF4-FFF2-40B4-BE49-F238E27FC236}">
                <a16:creationId xmlns:a16="http://schemas.microsoft.com/office/drawing/2014/main" id="{9F8D2CEC-5E3C-F14D-A99B-3CDE8658EECE}"/>
              </a:ext>
            </a:extLst>
          </p:cNvPr>
          <p:cNvSpPr/>
          <p:nvPr/>
        </p:nvSpPr>
        <p:spPr>
          <a:xfrm>
            <a:off x="4889113" y="7007777"/>
            <a:ext cx="164880" cy="20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9" h="561">
                <a:moveTo>
                  <a:pt x="423" y="496"/>
                </a:moveTo>
                <a:cubicBezTo>
                  <a:pt x="412" y="507"/>
                  <a:pt x="345" y="525"/>
                  <a:pt x="230" y="525"/>
                </a:cubicBezTo>
                <a:cubicBezTo>
                  <a:pt x="114" y="525"/>
                  <a:pt x="48" y="507"/>
                  <a:pt x="36" y="497"/>
                </a:cubicBezTo>
                <a:lnTo>
                  <a:pt x="36" y="449"/>
                </a:lnTo>
                <a:cubicBezTo>
                  <a:pt x="48" y="454"/>
                  <a:pt x="60" y="457"/>
                  <a:pt x="72" y="459"/>
                </a:cubicBezTo>
                <a:cubicBezTo>
                  <a:pt x="109" y="468"/>
                  <a:pt x="160" y="473"/>
                  <a:pt x="214" y="473"/>
                </a:cubicBezTo>
                <a:cubicBezTo>
                  <a:pt x="224" y="474"/>
                  <a:pt x="235" y="474"/>
                  <a:pt x="245" y="473"/>
                </a:cubicBezTo>
                <a:cubicBezTo>
                  <a:pt x="300" y="473"/>
                  <a:pt x="350" y="468"/>
                  <a:pt x="388" y="459"/>
                </a:cubicBezTo>
                <a:cubicBezTo>
                  <a:pt x="399" y="457"/>
                  <a:pt x="412" y="454"/>
                  <a:pt x="423" y="449"/>
                </a:cubicBezTo>
                <a:close/>
                <a:moveTo>
                  <a:pt x="230" y="36"/>
                </a:moveTo>
                <a:cubicBezTo>
                  <a:pt x="335" y="36"/>
                  <a:pt x="400" y="51"/>
                  <a:pt x="419" y="62"/>
                </a:cubicBezTo>
                <a:lnTo>
                  <a:pt x="418" y="62"/>
                </a:lnTo>
                <a:lnTo>
                  <a:pt x="418" y="63"/>
                </a:lnTo>
                <a:cubicBezTo>
                  <a:pt x="417" y="63"/>
                  <a:pt x="417" y="63"/>
                  <a:pt x="417" y="63"/>
                </a:cubicBezTo>
                <a:cubicBezTo>
                  <a:pt x="416" y="63"/>
                  <a:pt x="416" y="63"/>
                  <a:pt x="416" y="63"/>
                </a:cubicBezTo>
                <a:lnTo>
                  <a:pt x="415" y="64"/>
                </a:lnTo>
                <a:lnTo>
                  <a:pt x="414" y="64"/>
                </a:lnTo>
                <a:lnTo>
                  <a:pt x="413" y="65"/>
                </a:lnTo>
                <a:lnTo>
                  <a:pt x="412" y="65"/>
                </a:lnTo>
                <a:cubicBezTo>
                  <a:pt x="412" y="65"/>
                  <a:pt x="411" y="65"/>
                  <a:pt x="411" y="66"/>
                </a:cubicBezTo>
                <a:lnTo>
                  <a:pt x="410" y="66"/>
                </a:lnTo>
                <a:cubicBezTo>
                  <a:pt x="410" y="66"/>
                  <a:pt x="409" y="66"/>
                  <a:pt x="408" y="66"/>
                </a:cubicBezTo>
                <a:cubicBezTo>
                  <a:pt x="408" y="67"/>
                  <a:pt x="408" y="67"/>
                  <a:pt x="408" y="67"/>
                </a:cubicBezTo>
                <a:cubicBezTo>
                  <a:pt x="407" y="67"/>
                  <a:pt x="407" y="67"/>
                  <a:pt x="406" y="67"/>
                </a:cubicBezTo>
                <a:cubicBezTo>
                  <a:pt x="406" y="68"/>
                  <a:pt x="406" y="68"/>
                  <a:pt x="405" y="68"/>
                </a:cubicBezTo>
                <a:cubicBezTo>
                  <a:pt x="405" y="68"/>
                  <a:pt x="404" y="68"/>
                  <a:pt x="403" y="68"/>
                </a:cubicBezTo>
                <a:lnTo>
                  <a:pt x="402" y="69"/>
                </a:lnTo>
                <a:cubicBezTo>
                  <a:pt x="401" y="69"/>
                  <a:pt x="401" y="69"/>
                  <a:pt x="400" y="69"/>
                </a:cubicBezTo>
                <a:cubicBezTo>
                  <a:pt x="400" y="69"/>
                  <a:pt x="400" y="70"/>
                  <a:pt x="399" y="70"/>
                </a:cubicBezTo>
                <a:cubicBezTo>
                  <a:pt x="398" y="70"/>
                  <a:pt x="397" y="70"/>
                  <a:pt x="396" y="70"/>
                </a:cubicBezTo>
                <a:lnTo>
                  <a:pt x="396" y="71"/>
                </a:lnTo>
                <a:cubicBezTo>
                  <a:pt x="395" y="71"/>
                  <a:pt x="394" y="71"/>
                  <a:pt x="393" y="71"/>
                </a:cubicBezTo>
                <a:lnTo>
                  <a:pt x="392" y="72"/>
                </a:lnTo>
                <a:cubicBezTo>
                  <a:pt x="391" y="72"/>
                  <a:pt x="390" y="72"/>
                  <a:pt x="389" y="72"/>
                </a:cubicBezTo>
                <a:cubicBezTo>
                  <a:pt x="388" y="72"/>
                  <a:pt x="388" y="73"/>
                  <a:pt x="388" y="73"/>
                </a:cubicBezTo>
                <a:cubicBezTo>
                  <a:pt x="387" y="73"/>
                  <a:pt x="386" y="73"/>
                  <a:pt x="385" y="73"/>
                </a:cubicBezTo>
                <a:lnTo>
                  <a:pt x="384" y="74"/>
                </a:lnTo>
                <a:cubicBezTo>
                  <a:pt x="382" y="74"/>
                  <a:pt x="381" y="74"/>
                  <a:pt x="380" y="74"/>
                </a:cubicBezTo>
                <a:cubicBezTo>
                  <a:pt x="380" y="75"/>
                  <a:pt x="379" y="75"/>
                  <a:pt x="379" y="75"/>
                </a:cubicBezTo>
                <a:cubicBezTo>
                  <a:pt x="378" y="75"/>
                  <a:pt x="377" y="75"/>
                  <a:pt x="375" y="75"/>
                </a:cubicBezTo>
                <a:cubicBezTo>
                  <a:pt x="375" y="76"/>
                  <a:pt x="375" y="76"/>
                  <a:pt x="374" y="76"/>
                </a:cubicBezTo>
                <a:cubicBezTo>
                  <a:pt x="373" y="76"/>
                  <a:pt x="371" y="76"/>
                  <a:pt x="370" y="77"/>
                </a:cubicBezTo>
                <a:cubicBezTo>
                  <a:pt x="335" y="83"/>
                  <a:pt x="291" y="87"/>
                  <a:pt x="245" y="88"/>
                </a:cubicBezTo>
                <a:cubicBezTo>
                  <a:pt x="235" y="88"/>
                  <a:pt x="225" y="88"/>
                  <a:pt x="215" y="88"/>
                </a:cubicBezTo>
                <a:cubicBezTo>
                  <a:pt x="168" y="87"/>
                  <a:pt x="124" y="83"/>
                  <a:pt x="90" y="77"/>
                </a:cubicBezTo>
                <a:cubicBezTo>
                  <a:pt x="89" y="76"/>
                  <a:pt x="87" y="76"/>
                  <a:pt x="85" y="76"/>
                </a:cubicBezTo>
                <a:lnTo>
                  <a:pt x="84" y="75"/>
                </a:lnTo>
                <a:cubicBezTo>
                  <a:pt x="83" y="75"/>
                  <a:pt x="82" y="75"/>
                  <a:pt x="80" y="75"/>
                </a:cubicBezTo>
                <a:lnTo>
                  <a:pt x="80" y="74"/>
                </a:lnTo>
                <a:cubicBezTo>
                  <a:pt x="78" y="74"/>
                  <a:pt x="77" y="74"/>
                  <a:pt x="76" y="74"/>
                </a:cubicBezTo>
                <a:lnTo>
                  <a:pt x="75" y="73"/>
                </a:lnTo>
                <a:cubicBezTo>
                  <a:pt x="74" y="73"/>
                  <a:pt x="73" y="73"/>
                  <a:pt x="72" y="73"/>
                </a:cubicBezTo>
                <a:lnTo>
                  <a:pt x="71" y="72"/>
                </a:lnTo>
                <a:cubicBezTo>
                  <a:pt x="70" y="72"/>
                  <a:pt x="69" y="72"/>
                  <a:pt x="68" y="72"/>
                </a:cubicBezTo>
                <a:cubicBezTo>
                  <a:pt x="67" y="72"/>
                  <a:pt x="67" y="71"/>
                  <a:pt x="67" y="71"/>
                </a:cubicBezTo>
                <a:cubicBezTo>
                  <a:pt x="66" y="71"/>
                  <a:pt x="65" y="71"/>
                  <a:pt x="64" y="71"/>
                </a:cubicBezTo>
                <a:cubicBezTo>
                  <a:pt x="64" y="71"/>
                  <a:pt x="64" y="70"/>
                  <a:pt x="63" y="70"/>
                </a:cubicBezTo>
                <a:cubicBezTo>
                  <a:pt x="62" y="70"/>
                  <a:pt x="61" y="70"/>
                  <a:pt x="60" y="70"/>
                </a:cubicBezTo>
                <a:lnTo>
                  <a:pt x="60" y="69"/>
                </a:lnTo>
                <a:cubicBezTo>
                  <a:pt x="59" y="69"/>
                  <a:pt x="58" y="69"/>
                  <a:pt x="58" y="69"/>
                </a:cubicBezTo>
                <a:cubicBezTo>
                  <a:pt x="57" y="69"/>
                  <a:pt x="57" y="68"/>
                  <a:pt x="57" y="68"/>
                </a:cubicBezTo>
                <a:cubicBezTo>
                  <a:pt x="56" y="68"/>
                  <a:pt x="55" y="68"/>
                  <a:pt x="54" y="68"/>
                </a:cubicBezTo>
                <a:lnTo>
                  <a:pt x="54" y="67"/>
                </a:lnTo>
                <a:cubicBezTo>
                  <a:pt x="53" y="67"/>
                  <a:pt x="53" y="67"/>
                  <a:pt x="52" y="67"/>
                </a:cubicBezTo>
                <a:lnTo>
                  <a:pt x="51" y="66"/>
                </a:lnTo>
                <a:cubicBezTo>
                  <a:pt x="51" y="66"/>
                  <a:pt x="50" y="66"/>
                  <a:pt x="49" y="66"/>
                </a:cubicBezTo>
                <a:cubicBezTo>
                  <a:pt x="48" y="65"/>
                  <a:pt x="48" y="65"/>
                  <a:pt x="47" y="65"/>
                </a:cubicBezTo>
                <a:cubicBezTo>
                  <a:pt x="46" y="65"/>
                  <a:pt x="46" y="64"/>
                  <a:pt x="45" y="64"/>
                </a:cubicBezTo>
                <a:lnTo>
                  <a:pt x="44" y="63"/>
                </a:lnTo>
                <a:cubicBezTo>
                  <a:pt x="43" y="63"/>
                  <a:pt x="43" y="63"/>
                  <a:pt x="43" y="63"/>
                </a:cubicBezTo>
                <a:lnTo>
                  <a:pt x="42" y="63"/>
                </a:lnTo>
                <a:lnTo>
                  <a:pt x="42" y="62"/>
                </a:lnTo>
                <a:cubicBezTo>
                  <a:pt x="41" y="62"/>
                  <a:pt x="41" y="62"/>
                  <a:pt x="41" y="62"/>
                </a:cubicBezTo>
                <a:cubicBezTo>
                  <a:pt x="60" y="51"/>
                  <a:pt x="125" y="36"/>
                  <a:pt x="230" y="36"/>
                </a:cubicBezTo>
                <a:close/>
                <a:moveTo>
                  <a:pt x="423" y="99"/>
                </a:moveTo>
                <a:lnTo>
                  <a:pt x="423" y="146"/>
                </a:lnTo>
                <a:cubicBezTo>
                  <a:pt x="412" y="157"/>
                  <a:pt x="345" y="175"/>
                  <a:pt x="230" y="175"/>
                </a:cubicBezTo>
                <a:cubicBezTo>
                  <a:pt x="150" y="175"/>
                  <a:pt x="94" y="166"/>
                  <a:pt x="63" y="158"/>
                </a:cubicBezTo>
                <a:cubicBezTo>
                  <a:pt x="45" y="152"/>
                  <a:pt x="38" y="148"/>
                  <a:pt x="36" y="146"/>
                </a:cubicBezTo>
                <a:lnTo>
                  <a:pt x="36" y="99"/>
                </a:lnTo>
                <a:lnTo>
                  <a:pt x="37" y="99"/>
                </a:lnTo>
                <a:cubicBezTo>
                  <a:pt x="38" y="99"/>
                  <a:pt x="39" y="100"/>
                  <a:pt x="40" y="100"/>
                </a:cubicBezTo>
                <a:lnTo>
                  <a:pt x="41" y="100"/>
                </a:lnTo>
                <a:cubicBezTo>
                  <a:pt x="42" y="101"/>
                  <a:pt x="43" y="101"/>
                  <a:pt x="45" y="102"/>
                </a:cubicBezTo>
                <a:cubicBezTo>
                  <a:pt x="46" y="102"/>
                  <a:pt x="48" y="103"/>
                  <a:pt x="49" y="103"/>
                </a:cubicBezTo>
                <a:lnTo>
                  <a:pt x="50" y="103"/>
                </a:lnTo>
                <a:cubicBezTo>
                  <a:pt x="51" y="104"/>
                  <a:pt x="52" y="104"/>
                  <a:pt x="54" y="105"/>
                </a:cubicBezTo>
                <a:cubicBezTo>
                  <a:pt x="55" y="105"/>
                  <a:pt x="57" y="105"/>
                  <a:pt x="58" y="106"/>
                </a:cubicBezTo>
                <a:lnTo>
                  <a:pt x="59" y="106"/>
                </a:lnTo>
                <a:cubicBezTo>
                  <a:pt x="60" y="106"/>
                  <a:pt x="61" y="107"/>
                  <a:pt x="63" y="107"/>
                </a:cubicBezTo>
                <a:cubicBezTo>
                  <a:pt x="64" y="107"/>
                  <a:pt x="66" y="108"/>
                  <a:pt x="67" y="108"/>
                </a:cubicBezTo>
                <a:lnTo>
                  <a:pt x="68" y="108"/>
                </a:lnTo>
                <a:cubicBezTo>
                  <a:pt x="69" y="108"/>
                  <a:pt x="70" y="109"/>
                  <a:pt x="72" y="109"/>
                </a:cubicBezTo>
                <a:cubicBezTo>
                  <a:pt x="109" y="117"/>
                  <a:pt x="160" y="122"/>
                  <a:pt x="214" y="123"/>
                </a:cubicBezTo>
                <a:cubicBezTo>
                  <a:pt x="219" y="123"/>
                  <a:pt x="225" y="123"/>
                  <a:pt x="230" y="123"/>
                </a:cubicBezTo>
                <a:cubicBezTo>
                  <a:pt x="235" y="123"/>
                  <a:pt x="240" y="123"/>
                  <a:pt x="245" y="123"/>
                </a:cubicBezTo>
                <a:cubicBezTo>
                  <a:pt x="300" y="122"/>
                  <a:pt x="350" y="117"/>
                  <a:pt x="388" y="109"/>
                </a:cubicBezTo>
                <a:cubicBezTo>
                  <a:pt x="389" y="109"/>
                  <a:pt x="391" y="108"/>
                  <a:pt x="392" y="108"/>
                </a:cubicBezTo>
                <a:lnTo>
                  <a:pt x="393" y="108"/>
                </a:lnTo>
                <a:cubicBezTo>
                  <a:pt x="394" y="108"/>
                  <a:pt x="395" y="107"/>
                  <a:pt x="396" y="107"/>
                </a:cubicBezTo>
                <a:cubicBezTo>
                  <a:pt x="397" y="107"/>
                  <a:pt x="397" y="107"/>
                  <a:pt x="397" y="107"/>
                </a:cubicBezTo>
                <a:cubicBezTo>
                  <a:pt x="398" y="107"/>
                  <a:pt x="399" y="106"/>
                  <a:pt x="401" y="106"/>
                </a:cubicBezTo>
                <a:lnTo>
                  <a:pt x="402" y="106"/>
                </a:lnTo>
                <a:cubicBezTo>
                  <a:pt x="403" y="105"/>
                  <a:pt x="404" y="105"/>
                  <a:pt x="405" y="105"/>
                </a:cubicBezTo>
                <a:lnTo>
                  <a:pt x="406" y="105"/>
                </a:lnTo>
                <a:cubicBezTo>
                  <a:pt x="407" y="104"/>
                  <a:pt x="408" y="104"/>
                  <a:pt x="410" y="103"/>
                </a:cubicBezTo>
                <a:lnTo>
                  <a:pt x="411" y="103"/>
                </a:lnTo>
                <a:cubicBezTo>
                  <a:pt x="412" y="103"/>
                  <a:pt x="413" y="103"/>
                  <a:pt x="414" y="102"/>
                </a:cubicBezTo>
                <a:lnTo>
                  <a:pt x="415" y="102"/>
                </a:lnTo>
                <a:cubicBezTo>
                  <a:pt x="416" y="101"/>
                  <a:pt x="417" y="101"/>
                  <a:pt x="419" y="101"/>
                </a:cubicBezTo>
                <a:cubicBezTo>
                  <a:pt x="419" y="100"/>
                  <a:pt x="419" y="100"/>
                  <a:pt x="420" y="100"/>
                </a:cubicBezTo>
                <a:cubicBezTo>
                  <a:pt x="421" y="100"/>
                  <a:pt x="422" y="99"/>
                  <a:pt x="423" y="99"/>
                </a:cubicBezTo>
                <a:close/>
                <a:moveTo>
                  <a:pt x="36" y="233"/>
                </a:moveTo>
                <a:lnTo>
                  <a:pt x="36" y="186"/>
                </a:lnTo>
                <a:cubicBezTo>
                  <a:pt x="48" y="191"/>
                  <a:pt x="60" y="194"/>
                  <a:pt x="72" y="196"/>
                </a:cubicBezTo>
                <a:cubicBezTo>
                  <a:pt x="109" y="205"/>
                  <a:pt x="160" y="210"/>
                  <a:pt x="214" y="211"/>
                </a:cubicBezTo>
                <a:cubicBezTo>
                  <a:pt x="224" y="211"/>
                  <a:pt x="235" y="211"/>
                  <a:pt x="245" y="211"/>
                </a:cubicBezTo>
                <a:cubicBezTo>
                  <a:pt x="300" y="210"/>
                  <a:pt x="350" y="205"/>
                  <a:pt x="388" y="196"/>
                </a:cubicBezTo>
                <a:cubicBezTo>
                  <a:pt x="399" y="194"/>
                  <a:pt x="412" y="191"/>
                  <a:pt x="423" y="186"/>
                </a:cubicBezTo>
                <a:lnTo>
                  <a:pt x="423" y="234"/>
                </a:lnTo>
                <a:cubicBezTo>
                  <a:pt x="412" y="244"/>
                  <a:pt x="345" y="262"/>
                  <a:pt x="230" y="262"/>
                </a:cubicBezTo>
                <a:cubicBezTo>
                  <a:pt x="150" y="262"/>
                  <a:pt x="94" y="254"/>
                  <a:pt x="63" y="245"/>
                </a:cubicBezTo>
                <a:cubicBezTo>
                  <a:pt x="45" y="240"/>
                  <a:pt x="38" y="235"/>
                  <a:pt x="36" y="233"/>
                </a:cubicBezTo>
                <a:close/>
                <a:moveTo>
                  <a:pt x="36" y="321"/>
                </a:moveTo>
                <a:lnTo>
                  <a:pt x="36" y="273"/>
                </a:lnTo>
                <a:cubicBezTo>
                  <a:pt x="48" y="278"/>
                  <a:pt x="60" y="281"/>
                  <a:pt x="72" y="284"/>
                </a:cubicBezTo>
                <a:cubicBezTo>
                  <a:pt x="109" y="292"/>
                  <a:pt x="160" y="297"/>
                  <a:pt x="214" y="298"/>
                </a:cubicBezTo>
                <a:cubicBezTo>
                  <a:pt x="224" y="298"/>
                  <a:pt x="235" y="298"/>
                  <a:pt x="245" y="298"/>
                </a:cubicBezTo>
                <a:cubicBezTo>
                  <a:pt x="300" y="297"/>
                  <a:pt x="350" y="292"/>
                  <a:pt x="388" y="284"/>
                </a:cubicBezTo>
                <a:cubicBezTo>
                  <a:pt x="399" y="281"/>
                  <a:pt x="412" y="278"/>
                  <a:pt x="423" y="273"/>
                </a:cubicBezTo>
                <a:lnTo>
                  <a:pt x="423" y="321"/>
                </a:lnTo>
                <a:cubicBezTo>
                  <a:pt x="412" y="331"/>
                  <a:pt x="345" y="350"/>
                  <a:pt x="230" y="350"/>
                </a:cubicBezTo>
                <a:cubicBezTo>
                  <a:pt x="114" y="350"/>
                  <a:pt x="48" y="331"/>
                  <a:pt x="36" y="321"/>
                </a:cubicBezTo>
                <a:close/>
                <a:moveTo>
                  <a:pt x="36" y="409"/>
                </a:moveTo>
                <a:lnTo>
                  <a:pt x="36" y="361"/>
                </a:lnTo>
                <a:cubicBezTo>
                  <a:pt x="48" y="366"/>
                  <a:pt x="60" y="369"/>
                  <a:pt x="72" y="371"/>
                </a:cubicBezTo>
                <a:cubicBezTo>
                  <a:pt x="109" y="380"/>
                  <a:pt x="160" y="385"/>
                  <a:pt x="214" y="386"/>
                </a:cubicBezTo>
                <a:cubicBezTo>
                  <a:pt x="224" y="386"/>
                  <a:pt x="235" y="386"/>
                  <a:pt x="245" y="386"/>
                </a:cubicBezTo>
                <a:cubicBezTo>
                  <a:pt x="300" y="385"/>
                  <a:pt x="350" y="380"/>
                  <a:pt x="388" y="371"/>
                </a:cubicBezTo>
                <a:cubicBezTo>
                  <a:pt x="399" y="369"/>
                  <a:pt x="412" y="366"/>
                  <a:pt x="423" y="361"/>
                </a:cubicBezTo>
                <a:lnTo>
                  <a:pt x="423" y="409"/>
                </a:lnTo>
                <a:cubicBezTo>
                  <a:pt x="412" y="419"/>
                  <a:pt x="345" y="437"/>
                  <a:pt x="230" y="437"/>
                </a:cubicBezTo>
                <a:cubicBezTo>
                  <a:pt x="114" y="437"/>
                  <a:pt x="48" y="419"/>
                  <a:pt x="36" y="409"/>
                </a:cubicBezTo>
                <a:close/>
                <a:moveTo>
                  <a:pt x="383" y="14"/>
                </a:moveTo>
                <a:cubicBezTo>
                  <a:pt x="342" y="5"/>
                  <a:pt x="288" y="0"/>
                  <a:pt x="230" y="0"/>
                </a:cubicBezTo>
                <a:cubicBezTo>
                  <a:pt x="172" y="0"/>
                  <a:pt x="118" y="5"/>
                  <a:pt x="77" y="14"/>
                </a:cubicBezTo>
                <a:cubicBezTo>
                  <a:pt x="25" y="24"/>
                  <a:pt x="1" y="40"/>
                  <a:pt x="1" y="62"/>
                </a:cubicBezTo>
                <a:lnTo>
                  <a:pt x="0" y="149"/>
                </a:lnTo>
                <a:cubicBezTo>
                  <a:pt x="0" y="151"/>
                  <a:pt x="1" y="152"/>
                  <a:pt x="1" y="154"/>
                </a:cubicBezTo>
                <a:lnTo>
                  <a:pt x="0" y="236"/>
                </a:lnTo>
                <a:cubicBezTo>
                  <a:pt x="0" y="238"/>
                  <a:pt x="1" y="239"/>
                  <a:pt x="1" y="241"/>
                </a:cubicBezTo>
                <a:lnTo>
                  <a:pt x="0" y="324"/>
                </a:lnTo>
                <a:cubicBezTo>
                  <a:pt x="0" y="325"/>
                  <a:pt x="1" y="327"/>
                  <a:pt x="1" y="328"/>
                </a:cubicBezTo>
                <a:lnTo>
                  <a:pt x="0" y="412"/>
                </a:lnTo>
                <a:cubicBezTo>
                  <a:pt x="0" y="413"/>
                  <a:pt x="1" y="415"/>
                  <a:pt x="1" y="416"/>
                </a:cubicBezTo>
                <a:lnTo>
                  <a:pt x="0" y="499"/>
                </a:lnTo>
                <a:cubicBezTo>
                  <a:pt x="0" y="522"/>
                  <a:pt x="25" y="537"/>
                  <a:pt x="76" y="548"/>
                </a:cubicBezTo>
                <a:cubicBezTo>
                  <a:pt x="118" y="556"/>
                  <a:pt x="172" y="561"/>
                  <a:pt x="230" y="561"/>
                </a:cubicBezTo>
                <a:cubicBezTo>
                  <a:pt x="287" y="561"/>
                  <a:pt x="342" y="556"/>
                  <a:pt x="383" y="548"/>
                </a:cubicBezTo>
                <a:cubicBezTo>
                  <a:pt x="434" y="537"/>
                  <a:pt x="459" y="522"/>
                  <a:pt x="459" y="499"/>
                </a:cubicBezTo>
                <a:lnTo>
                  <a:pt x="459" y="412"/>
                </a:lnTo>
                <a:cubicBezTo>
                  <a:pt x="459" y="411"/>
                  <a:pt x="459" y="410"/>
                  <a:pt x="459" y="409"/>
                </a:cubicBezTo>
                <a:lnTo>
                  <a:pt x="459" y="324"/>
                </a:lnTo>
                <a:cubicBezTo>
                  <a:pt x="459" y="323"/>
                  <a:pt x="459" y="322"/>
                  <a:pt x="459" y="321"/>
                </a:cubicBezTo>
                <a:lnTo>
                  <a:pt x="459" y="237"/>
                </a:lnTo>
                <a:lnTo>
                  <a:pt x="459" y="236"/>
                </a:lnTo>
                <a:cubicBezTo>
                  <a:pt x="459" y="235"/>
                  <a:pt x="459" y="234"/>
                  <a:pt x="459" y="233"/>
                </a:cubicBezTo>
                <a:lnTo>
                  <a:pt x="459" y="149"/>
                </a:lnTo>
                <a:cubicBezTo>
                  <a:pt x="459" y="148"/>
                  <a:pt x="459" y="147"/>
                  <a:pt x="459" y="146"/>
                </a:cubicBezTo>
                <a:lnTo>
                  <a:pt x="459" y="62"/>
                </a:lnTo>
                <a:cubicBezTo>
                  <a:pt x="459" y="40"/>
                  <a:pt x="435" y="24"/>
                  <a:pt x="383" y="1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68" name="Freeform 1567">
            <a:extLst>
              <a:ext uri="{FF2B5EF4-FFF2-40B4-BE49-F238E27FC236}">
                <a16:creationId xmlns:a16="http://schemas.microsoft.com/office/drawing/2014/main" id="{53E9EB8B-9E60-144D-BFCB-78C9BDD5BD97}"/>
              </a:ext>
            </a:extLst>
          </p:cNvPr>
          <p:cNvSpPr/>
          <p:nvPr/>
        </p:nvSpPr>
        <p:spPr>
          <a:xfrm>
            <a:off x="5068033" y="6944417"/>
            <a:ext cx="165240" cy="26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0" h="740">
                <a:moveTo>
                  <a:pt x="425" y="675"/>
                </a:moveTo>
                <a:cubicBezTo>
                  <a:pt x="413" y="686"/>
                  <a:pt x="346" y="704"/>
                  <a:pt x="230" y="704"/>
                </a:cubicBezTo>
                <a:cubicBezTo>
                  <a:pt x="114" y="704"/>
                  <a:pt x="47" y="686"/>
                  <a:pt x="36" y="675"/>
                </a:cubicBezTo>
                <a:lnTo>
                  <a:pt x="36" y="628"/>
                </a:lnTo>
                <a:cubicBezTo>
                  <a:pt x="47" y="632"/>
                  <a:pt x="60" y="635"/>
                  <a:pt x="72" y="638"/>
                </a:cubicBezTo>
                <a:cubicBezTo>
                  <a:pt x="109" y="646"/>
                  <a:pt x="160" y="651"/>
                  <a:pt x="215" y="652"/>
                </a:cubicBezTo>
                <a:cubicBezTo>
                  <a:pt x="225" y="652"/>
                  <a:pt x="236" y="652"/>
                  <a:pt x="246" y="652"/>
                </a:cubicBezTo>
                <a:cubicBezTo>
                  <a:pt x="301" y="651"/>
                  <a:pt x="351" y="646"/>
                  <a:pt x="389" y="638"/>
                </a:cubicBezTo>
                <a:cubicBezTo>
                  <a:pt x="400" y="635"/>
                  <a:pt x="413" y="632"/>
                  <a:pt x="425" y="628"/>
                </a:cubicBezTo>
                <a:close/>
                <a:moveTo>
                  <a:pt x="230" y="36"/>
                </a:moveTo>
                <a:cubicBezTo>
                  <a:pt x="336" y="36"/>
                  <a:pt x="401" y="51"/>
                  <a:pt x="420" y="62"/>
                </a:cubicBezTo>
                <a:cubicBezTo>
                  <a:pt x="420" y="62"/>
                  <a:pt x="419" y="63"/>
                  <a:pt x="418" y="63"/>
                </a:cubicBezTo>
                <a:cubicBezTo>
                  <a:pt x="416" y="64"/>
                  <a:pt x="415" y="64"/>
                  <a:pt x="414" y="65"/>
                </a:cubicBezTo>
                <a:cubicBezTo>
                  <a:pt x="413" y="65"/>
                  <a:pt x="413" y="66"/>
                  <a:pt x="412" y="66"/>
                </a:cubicBezTo>
                <a:cubicBezTo>
                  <a:pt x="411" y="66"/>
                  <a:pt x="410" y="67"/>
                  <a:pt x="410" y="67"/>
                </a:cubicBezTo>
                <a:cubicBezTo>
                  <a:pt x="409" y="67"/>
                  <a:pt x="409" y="67"/>
                  <a:pt x="409" y="67"/>
                </a:cubicBezTo>
                <a:cubicBezTo>
                  <a:pt x="409" y="67"/>
                  <a:pt x="408" y="68"/>
                  <a:pt x="407" y="68"/>
                </a:cubicBezTo>
                <a:cubicBezTo>
                  <a:pt x="406" y="68"/>
                  <a:pt x="405" y="68"/>
                  <a:pt x="404" y="69"/>
                </a:cubicBezTo>
                <a:cubicBezTo>
                  <a:pt x="403" y="69"/>
                  <a:pt x="402" y="69"/>
                  <a:pt x="401" y="70"/>
                </a:cubicBezTo>
                <a:cubicBezTo>
                  <a:pt x="400" y="70"/>
                  <a:pt x="399" y="70"/>
                  <a:pt x="398" y="71"/>
                </a:cubicBezTo>
                <a:cubicBezTo>
                  <a:pt x="397" y="71"/>
                  <a:pt x="397" y="71"/>
                  <a:pt x="397" y="71"/>
                </a:cubicBezTo>
                <a:cubicBezTo>
                  <a:pt x="396" y="71"/>
                  <a:pt x="395" y="71"/>
                  <a:pt x="394" y="72"/>
                </a:cubicBezTo>
                <a:cubicBezTo>
                  <a:pt x="392" y="72"/>
                  <a:pt x="391" y="72"/>
                  <a:pt x="390" y="73"/>
                </a:cubicBezTo>
                <a:lnTo>
                  <a:pt x="389" y="73"/>
                </a:lnTo>
                <a:cubicBezTo>
                  <a:pt x="388" y="73"/>
                  <a:pt x="387" y="73"/>
                  <a:pt x="386" y="74"/>
                </a:cubicBezTo>
                <a:lnTo>
                  <a:pt x="385" y="74"/>
                </a:lnTo>
                <a:cubicBezTo>
                  <a:pt x="384" y="74"/>
                  <a:pt x="382" y="75"/>
                  <a:pt x="381" y="75"/>
                </a:cubicBezTo>
                <a:cubicBezTo>
                  <a:pt x="379" y="75"/>
                  <a:pt x="378" y="76"/>
                  <a:pt x="376" y="76"/>
                </a:cubicBezTo>
                <a:lnTo>
                  <a:pt x="375" y="76"/>
                </a:lnTo>
                <a:cubicBezTo>
                  <a:pt x="374" y="76"/>
                  <a:pt x="372" y="77"/>
                  <a:pt x="371" y="77"/>
                </a:cubicBezTo>
                <a:cubicBezTo>
                  <a:pt x="336" y="83"/>
                  <a:pt x="292" y="87"/>
                  <a:pt x="245" y="88"/>
                </a:cubicBezTo>
                <a:cubicBezTo>
                  <a:pt x="235" y="88"/>
                  <a:pt x="225" y="88"/>
                  <a:pt x="215" y="88"/>
                </a:cubicBezTo>
                <a:cubicBezTo>
                  <a:pt x="169" y="87"/>
                  <a:pt x="124" y="83"/>
                  <a:pt x="90" y="77"/>
                </a:cubicBezTo>
                <a:cubicBezTo>
                  <a:pt x="88" y="77"/>
                  <a:pt x="87" y="76"/>
                  <a:pt x="85" y="76"/>
                </a:cubicBezTo>
                <a:lnTo>
                  <a:pt x="84" y="76"/>
                </a:lnTo>
                <a:cubicBezTo>
                  <a:pt x="83" y="75"/>
                  <a:pt x="82" y="75"/>
                  <a:pt x="80" y="75"/>
                </a:cubicBezTo>
                <a:cubicBezTo>
                  <a:pt x="78" y="74"/>
                  <a:pt x="77" y="74"/>
                  <a:pt x="76" y="74"/>
                </a:cubicBezTo>
                <a:lnTo>
                  <a:pt x="75" y="74"/>
                </a:lnTo>
                <a:cubicBezTo>
                  <a:pt x="74" y="73"/>
                  <a:pt x="73" y="73"/>
                  <a:pt x="72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0" y="72"/>
                  <a:pt x="69" y="72"/>
                  <a:pt x="67" y="72"/>
                </a:cubicBezTo>
                <a:cubicBezTo>
                  <a:pt x="66" y="71"/>
                  <a:pt x="65" y="71"/>
                  <a:pt x="64" y="71"/>
                </a:cubicBezTo>
                <a:lnTo>
                  <a:pt x="63" y="71"/>
                </a:lnTo>
                <a:cubicBezTo>
                  <a:pt x="62" y="70"/>
                  <a:pt x="61" y="70"/>
                  <a:pt x="60" y="70"/>
                </a:cubicBezTo>
                <a:cubicBezTo>
                  <a:pt x="59" y="69"/>
                  <a:pt x="58" y="69"/>
                  <a:pt x="57" y="69"/>
                </a:cubicBezTo>
                <a:cubicBezTo>
                  <a:pt x="56" y="68"/>
                  <a:pt x="55" y="68"/>
                  <a:pt x="54" y="68"/>
                </a:cubicBezTo>
                <a:cubicBezTo>
                  <a:pt x="53" y="67"/>
                  <a:pt x="52" y="67"/>
                  <a:pt x="52" y="67"/>
                </a:cubicBezTo>
                <a:lnTo>
                  <a:pt x="51" y="67"/>
                </a:lnTo>
                <a:cubicBezTo>
                  <a:pt x="51" y="67"/>
                  <a:pt x="50" y="66"/>
                  <a:pt x="49" y="66"/>
                </a:cubicBezTo>
                <a:cubicBezTo>
                  <a:pt x="48" y="66"/>
                  <a:pt x="48" y="65"/>
                  <a:pt x="47" y="65"/>
                </a:cubicBezTo>
                <a:cubicBezTo>
                  <a:pt x="46" y="65"/>
                  <a:pt x="46" y="64"/>
                  <a:pt x="45" y="64"/>
                </a:cubicBezTo>
                <a:cubicBezTo>
                  <a:pt x="44" y="64"/>
                  <a:pt x="44" y="64"/>
                  <a:pt x="43" y="63"/>
                </a:cubicBezTo>
                <a:lnTo>
                  <a:pt x="42" y="63"/>
                </a:lnTo>
                <a:cubicBezTo>
                  <a:pt x="41" y="62"/>
                  <a:pt x="41" y="62"/>
                  <a:pt x="41" y="62"/>
                </a:cubicBezTo>
                <a:cubicBezTo>
                  <a:pt x="40" y="62"/>
                  <a:pt x="40" y="62"/>
                  <a:pt x="40" y="62"/>
                </a:cubicBezTo>
                <a:cubicBezTo>
                  <a:pt x="60" y="51"/>
                  <a:pt x="125" y="36"/>
                  <a:pt x="230" y="36"/>
                </a:cubicBezTo>
                <a:close/>
                <a:moveTo>
                  <a:pt x="246" y="564"/>
                </a:moveTo>
                <a:cubicBezTo>
                  <a:pt x="301" y="563"/>
                  <a:pt x="351" y="558"/>
                  <a:pt x="389" y="549"/>
                </a:cubicBezTo>
                <a:cubicBezTo>
                  <a:pt x="400" y="547"/>
                  <a:pt x="413" y="544"/>
                  <a:pt x="425" y="539"/>
                </a:cubicBezTo>
                <a:lnTo>
                  <a:pt x="425" y="587"/>
                </a:lnTo>
                <a:cubicBezTo>
                  <a:pt x="413" y="597"/>
                  <a:pt x="346" y="616"/>
                  <a:pt x="230" y="616"/>
                </a:cubicBezTo>
                <a:cubicBezTo>
                  <a:pt x="114" y="616"/>
                  <a:pt x="47" y="597"/>
                  <a:pt x="36" y="587"/>
                </a:cubicBezTo>
                <a:lnTo>
                  <a:pt x="36" y="539"/>
                </a:lnTo>
                <a:cubicBezTo>
                  <a:pt x="47" y="544"/>
                  <a:pt x="60" y="547"/>
                  <a:pt x="72" y="549"/>
                </a:cubicBezTo>
                <a:cubicBezTo>
                  <a:pt x="109" y="558"/>
                  <a:pt x="160" y="563"/>
                  <a:pt x="215" y="564"/>
                </a:cubicBezTo>
                <a:cubicBezTo>
                  <a:pt x="225" y="564"/>
                  <a:pt x="236" y="564"/>
                  <a:pt x="246" y="564"/>
                </a:cubicBezTo>
                <a:close/>
                <a:moveTo>
                  <a:pt x="246" y="475"/>
                </a:moveTo>
                <a:cubicBezTo>
                  <a:pt x="301" y="474"/>
                  <a:pt x="351" y="469"/>
                  <a:pt x="389" y="461"/>
                </a:cubicBezTo>
                <a:cubicBezTo>
                  <a:pt x="400" y="458"/>
                  <a:pt x="413" y="455"/>
                  <a:pt x="425" y="451"/>
                </a:cubicBezTo>
                <a:lnTo>
                  <a:pt x="425" y="498"/>
                </a:lnTo>
                <a:cubicBezTo>
                  <a:pt x="413" y="509"/>
                  <a:pt x="346" y="527"/>
                  <a:pt x="230" y="527"/>
                </a:cubicBezTo>
                <a:cubicBezTo>
                  <a:pt x="114" y="527"/>
                  <a:pt x="47" y="509"/>
                  <a:pt x="36" y="498"/>
                </a:cubicBezTo>
                <a:lnTo>
                  <a:pt x="36" y="450"/>
                </a:lnTo>
                <a:cubicBezTo>
                  <a:pt x="47" y="455"/>
                  <a:pt x="60" y="458"/>
                  <a:pt x="72" y="461"/>
                </a:cubicBezTo>
                <a:cubicBezTo>
                  <a:pt x="109" y="469"/>
                  <a:pt x="160" y="474"/>
                  <a:pt x="215" y="475"/>
                </a:cubicBezTo>
                <a:cubicBezTo>
                  <a:pt x="225" y="475"/>
                  <a:pt x="236" y="475"/>
                  <a:pt x="246" y="475"/>
                </a:cubicBezTo>
                <a:close/>
                <a:moveTo>
                  <a:pt x="36" y="234"/>
                </a:moveTo>
                <a:lnTo>
                  <a:pt x="36" y="187"/>
                </a:lnTo>
                <a:cubicBezTo>
                  <a:pt x="47" y="191"/>
                  <a:pt x="60" y="194"/>
                  <a:pt x="72" y="197"/>
                </a:cubicBezTo>
                <a:cubicBezTo>
                  <a:pt x="109" y="205"/>
                  <a:pt x="160" y="210"/>
                  <a:pt x="215" y="211"/>
                </a:cubicBezTo>
                <a:cubicBezTo>
                  <a:pt x="225" y="211"/>
                  <a:pt x="236" y="211"/>
                  <a:pt x="246" y="211"/>
                </a:cubicBezTo>
                <a:cubicBezTo>
                  <a:pt x="301" y="210"/>
                  <a:pt x="351" y="205"/>
                  <a:pt x="389" y="197"/>
                </a:cubicBezTo>
                <a:cubicBezTo>
                  <a:pt x="400" y="195"/>
                  <a:pt x="413" y="191"/>
                  <a:pt x="425" y="187"/>
                </a:cubicBezTo>
                <a:lnTo>
                  <a:pt x="425" y="234"/>
                </a:lnTo>
                <a:cubicBezTo>
                  <a:pt x="413" y="245"/>
                  <a:pt x="346" y="263"/>
                  <a:pt x="230" y="263"/>
                </a:cubicBezTo>
                <a:cubicBezTo>
                  <a:pt x="151" y="263"/>
                  <a:pt x="94" y="255"/>
                  <a:pt x="63" y="246"/>
                </a:cubicBezTo>
                <a:cubicBezTo>
                  <a:pt x="45" y="241"/>
                  <a:pt x="38" y="236"/>
                  <a:pt x="36" y="234"/>
                </a:cubicBezTo>
                <a:close/>
                <a:moveTo>
                  <a:pt x="36" y="322"/>
                </a:moveTo>
                <a:lnTo>
                  <a:pt x="36" y="274"/>
                </a:lnTo>
                <a:cubicBezTo>
                  <a:pt x="47" y="279"/>
                  <a:pt x="60" y="282"/>
                  <a:pt x="72" y="285"/>
                </a:cubicBezTo>
                <a:cubicBezTo>
                  <a:pt x="109" y="293"/>
                  <a:pt x="160" y="298"/>
                  <a:pt x="215" y="299"/>
                </a:cubicBezTo>
                <a:cubicBezTo>
                  <a:pt x="225" y="299"/>
                  <a:pt x="236" y="299"/>
                  <a:pt x="246" y="299"/>
                </a:cubicBezTo>
                <a:cubicBezTo>
                  <a:pt x="301" y="298"/>
                  <a:pt x="351" y="293"/>
                  <a:pt x="389" y="285"/>
                </a:cubicBezTo>
                <a:cubicBezTo>
                  <a:pt x="400" y="282"/>
                  <a:pt x="413" y="279"/>
                  <a:pt x="425" y="274"/>
                </a:cubicBezTo>
                <a:lnTo>
                  <a:pt x="425" y="322"/>
                </a:lnTo>
                <a:cubicBezTo>
                  <a:pt x="413" y="332"/>
                  <a:pt x="346" y="351"/>
                  <a:pt x="230" y="351"/>
                </a:cubicBezTo>
                <a:cubicBezTo>
                  <a:pt x="114" y="351"/>
                  <a:pt x="48" y="333"/>
                  <a:pt x="36" y="322"/>
                </a:cubicBezTo>
                <a:close/>
                <a:moveTo>
                  <a:pt x="36" y="410"/>
                </a:moveTo>
                <a:lnTo>
                  <a:pt x="36" y="362"/>
                </a:lnTo>
                <a:cubicBezTo>
                  <a:pt x="47" y="367"/>
                  <a:pt x="60" y="370"/>
                  <a:pt x="72" y="373"/>
                </a:cubicBezTo>
                <a:cubicBezTo>
                  <a:pt x="109" y="381"/>
                  <a:pt x="160" y="386"/>
                  <a:pt x="215" y="387"/>
                </a:cubicBezTo>
                <a:cubicBezTo>
                  <a:pt x="225" y="387"/>
                  <a:pt x="236" y="387"/>
                  <a:pt x="246" y="387"/>
                </a:cubicBezTo>
                <a:cubicBezTo>
                  <a:pt x="301" y="386"/>
                  <a:pt x="351" y="381"/>
                  <a:pt x="389" y="373"/>
                </a:cubicBezTo>
                <a:cubicBezTo>
                  <a:pt x="400" y="370"/>
                  <a:pt x="413" y="367"/>
                  <a:pt x="425" y="362"/>
                </a:cubicBezTo>
                <a:lnTo>
                  <a:pt x="425" y="410"/>
                </a:lnTo>
                <a:cubicBezTo>
                  <a:pt x="413" y="421"/>
                  <a:pt x="346" y="439"/>
                  <a:pt x="230" y="439"/>
                </a:cubicBezTo>
                <a:cubicBezTo>
                  <a:pt x="114" y="439"/>
                  <a:pt x="48" y="421"/>
                  <a:pt x="36" y="410"/>
                </a:cubicBezTo>
                <a:close/>
                <a:moveTo>
                  <a:pt x="40" y="100"/>
                </a:moveTo>
                <a:cubicBezTo>
                  <a:pt x="40" y="101"/>
                  <a:pt x="40" y="101"/>
                  <a:pt x="41" y="101"/>
                </a:cubicBezTo>
                <a:cubicBezTo>
                  <a:pt x="42" y="101"/>
                  <a:pt x="43" y="102"/>
                  <a:pt x="45" y="102"/>
                </a:cubicBezTo>
                <a:cubicBezTo>
                  <a:pt x="46" y="103"/>
                  <a:pt x="48" y="103"/>
                  <a:pt x="49" y="103"/>
                </a:cubicBezTo>
                <a:cubicBezTo>
                  <a:pt x="49" y="104"/>
                  <a:pt x="49" y="104"/>
                  <a:pt x="50" y="104"/>
                </a:cubicBezTo>
                <a:cubicBezTo>
                  <a:pt x="51" y="104"/>
                  <a:pt x="52" y="105"/>
                  <a:pt x="54" y="105"/>
                </a:cubicBezTo>
                <a:cubicBezTo>
                  <a:pt x="55" y="105"/>
                  <a:pt x="57" y="106"/>
                  <a:pt x="58" y="106"/>
                </a:cubicBezTo>
                <a:lnTo>
                  <a:pt x="59" y="106"/>
                </a:lnTo>
                <a:cubicBezTo>
                  <a:pt x="60" y="107"/>
                  <a:pt x="62" y="107"/>
                  <a:pt x="63" y="107"/>
                </a:cubicBezTo>
                <a:cubicBezTo>
                  <a:pt x="64" y="108"/>
                  <a:pt x="66" y="108"/>
                  <a:pt x="67" y="108"/>
                </a:cubicBezTo>
                <a:lnTo>
                  <a:pt x="68" y="108"/>
                </a:lnTo>
                <a:cubicBezTo>
                  <a:pt x="69" y="109"/>
                  <a:pt x="70" y="109"/>
                  <a:pt x="72" y="109"/>
                </a:cubicBezTo>
                <a:cubicBezTo>
                  <a:pt x="100" y="116"/>
                  <a:pt x="136" y="120"/>
                  <a:pt x="175" y="122"/>
                </a:cubicBezTo>
                <a:cubicBezTo>
                  <a:pt x="188" y="123"/>
                  <a:pt x="201" y="123"/>
                  <a:pt x="215" y="124"/>
                </a:cubicBezTo>
                <a:cubicBezTo>
                  <a:pt x="220" y="124"/>
                  <a:pt x="225" y="124"/>
                  <a:pt x="230" y="124"/>
                </a:cubicBezTo>
                <a:cubicBezTo>
                  <a:pt x="236" y="124"/>
                  <a:pt x="241" y="124"/>
                  <a:pt x="246" y="124"/>
                </a:cubicBezTo>
                <a:cubicBezTo>
                  <a:pt x="301" y="123"/>
                  <a:pt x="351" y="118"/>
                  <a:pt x="389" y="109"/>
                </a:cubicBezTo>
                <a:cubicBezTo>
                  <a:pt x="390" y="109"/>
                  <a:pt x="392" y="109"/>
                  <a:pt x="393" y="109"/>
                </a:cubicBezTo>
                <a:cubicBezTo>
                  <a:pt x="393" y="108"/>
                  <a:pt x="394" y="108"/>
                  <a:pt x="394" y="108"/>
                </a:cubicBezTo>
                <a:cubicBezTo>
                  <a:pt x="395" y="108"/>
                  <a:pt x="396" y="108"/>
                  <a:pt x="398" y="107"/>
                </a:cubicBezTo>
                <a:cubicBezTo>
                  <a:pt x="399" y="107"/>
                  <a:pt x="400" y="107"/>
                  <a:pt x="402" y="106"/>
                </a:cubicBezTo>
                <a:lnTo>
                  <a:pt x="403" y="106"/>
                </a:lnTo>
                <a:cubicBezTo>
                  <a:pt x="404" y="106"/>
                  <a:pt x="405" y="105"/>
                  <a:pt x="407" y="105"/>
                </a:cubicBezTo>
                <a:cubicBezTo>
                  <a:pt x="408" y="105"/>
                  <a:pt x="410" y="104"/>
                  <a:pt x="411" y="104"/>
                </a:cubicBezTo>
                <a:lnTo>
                  <a:pt x="412" y="103"/>
                </a:lnTo>
                <a:cubicBezTo>
                  <a:pt x="413" y="103"/>
                  <a:pt x="414" y="103"/>
                  <a:pt x="415" y="102"/>
                </a:cubicBezTo>
                <a:cubicBezTo>
                  <a:pt x="416" y="102"/>
                  <a:pt x="416" y="102"/>
                  <a:pt x="416" y="102"/>
                </a:cubicBezTo>
                <a:cubicBezTo>
                  <a:pt x="417" y="102"/>
                  <a:pt x="419" y="101"/>
                  <a:pt x="420" y="101"/>
                </a:cubicBezTo>
                <a:lnTo>
                  <a:pt x="421" y="101"/>
                </a:lnTo>
                <a:cubicBezTo>
                  <a:pt x="422" y="100"/>
                  <a:pt x="423" y="100"/>
                  <a:pt x="424" y="99"/>
                </a:cubicBezTo>
                <a:lnTo>
                  <a:pt x="425" y="99"/>
                </a:lnTo>
                <a:lnTo>
                  <a:pt x="425" y="147"/>
                </a:lnTo>
                <a:cubicBezTo>
                  <a:pt x="413" y="157"/>
                  <a:pt x="346" y="176"/>
                  <a:pt x="230" y="176"/>
                </a:cubicBezTo>
                <a:cubicBezTo>
                  <a:pt x="151" y="176"/>
                  <a:pt x="94" y="167"/>
                  <a:pt x="63" y="158"/>
                </a:cubicBezTo>
                <a:cubicBezTo>
                  <a:pt x="45" y="153"/>
                  <a:pt x="38" y="148"/>
                  <a:pt x="36" y="147"/>
                </a:cubicBezTo>
                <a:cubicBezTo>
                  <a:pt x="36" y="146"/>
                  <a:pt x="36" y="146"/>
                  <a:pt x="36" y="146"/>
                </a:cubicBezTo>
                <a:lnTo>
                  <a:pt x="36" y="99"/>
                </a:lnTo>
                <a:cubicBezTo>
                  <a:pt x="38" y="100"/>
                  <a:pt x="39" y="100"/>
                  <a:pt x="40" y="100"/>
                </a:cubicBezTo>
                <a:close/>
                <a:moveTo>
                  <a:pt x="460" y="62"/>
                </a:moveTo>
                <a:cubicBezTo>
                  <a:pt x="460" y="40"/>
                  <a:pt x="436" y="24"/>
                  <a:pt x="384" y="14"/>
                </a:cubicBezTo>
                <a:cubicBezTo>
                  <a:pt x="343" y="5"/>
                  <a:pt x="288" y="0"/>
                  <a:pt x="230" y="0"/>
                </a:cubicBezTo>
                <a:cubicBezTo>
                  <a:pt x="173" y="0"/>
                  <a:pt x="118" y="5"/>
                  <a:pt x="77" y="14"/>
                </a:cubicBezTo>
                <a:cubicBezTo>
                  <a:pt x="25" y="24"/>
                  <a:pt x="1" y="40"/>
                  <a:pt x="1" y="62"/>
                </a:cubicBezTo>
                <a:lnTo>
                  <a:pt x="0" y="150"/>
                </a:lnTo>
                <a:cubicBezTo>
                  <a:pt x="0" y="151"/>
                  <a:pt x="0" y="153"/>
                  <a:pt x="1" y="154"/>
                </a:cubicBezTo>
                <a:lnTo>
                  <a:pt x="0" y="237"/>
                </a:lnTo>
                <a:cubicBezTo>
                  <a:pt x="0" y="239"/>
                  <a:pt x="0" y="240"/>
                  <a:pt x="1" y="242"/>
                </a:cubicBezTo>
                <a:lnTo>
                  <a:pt x="0" y="325"/>
                </a:lnTo>
                <a:cubicBezTo>
                  <a:pt x="0" y="326"/>
                  <a:pt x="0" y="328"/>
                  <a:pt x="1" y="329"/>
                </a:cubicBezTo>
                <a:lnTo>
                  <a:pt x="0" y="413"/>
                </a:lnTo>
                <a:cubicBezTo>
                  <a:pt x="0" y="415"/>
                  <a:pt x="0" y="416"/>
                  <a:pt x="1" y="417"/>
                </a:cubicBezTo>
                <a:lnTo>
                  <a:pt x="0" y="501"/>
                </a:lnTo>
                <a:cubicBezTo>
                  <a:pt x="0" y="503"/>
                  <a:pt x="0" y="504"/>
                  <a:pt x="1" y="506"/>
                </a:cubicBezTo>
                <a:lnTo>
                  <a:pt x="0" y="590"/>
                </a:lnTo>
                <a:cubicBezTo>
                  <a:pt x="0" y="591"/>
                  <a:pt x="0" y="593"/>
                  <a:pt x="1" y="594"/>
                </a:cubicBezTo>
                <a:lnTo>
                  <a:pt x="0" y="678"/>
                </a:lnTo>
                <a:cubicBezTo>
                  <a:pt x="0" y="700"/>
                  <a:pt x="25" y="716"/>
                  <a:pt x="77" y="727"/>
                </a:cubicBezTo>
                <a:cubicBezTo>
                  <a:pt x="118" y="735"/>
                  <a:pt x="172" y="740"/>
                  <a:pt x="230" y="740"/>
                </a:cubicBezTo>
                <a:cubicBezTo>
                  <a:pt x="288" y="740"/>
                  <a:pt x="342" y="735"/>
                  <a:pt x="384" y="727"/>
                </a:cubicBezTo>
                <a:cubicBezTo>
                  <a:pt x="436" y="716"/>
                  <a:pt x="460" y="700"/>
                  <a:pt x="460" y="678"/>
                </a:cubicBezTo>
                <a:lnTo>
                  <a:pt x="460" y="591"/>
                </a:lnTo>
                <a:cubicBezTo>
                  <a:pt x="460" y="589"/>
                  <a:pt x="460" y="588"/>
                  <a:pt x="460" y="587"/>
                </a:cubicBezTo>
                <a:lnTo>
                  <a:pt x="460" y="502"/>
                </a:lnTo>
                <a:cubicBezTo>
                  <a:pt x="460" y="501"/>
                  <a:pt x="460" y="500"/>
                  <a:pt x="460" y="498"/>
                </a:cubicBezTo>
                <a:lnTo>
                  <a:pt x="460" y="414"/>
                </a:lnTo>
                <a:cubicBezTo>
                  <a:pt x="460" y="412"/>
                  <a:pt x="460" y="411"/>
                  <a:pt x="460" y="410"/>
                </a:cubicBezTo>
                <a:lnTo>
                  <a:pt x="460" y="326"/>
                </a:lnTo>
                <a:lnTo>
                  <a:pt x="460" y="325"/>
                </a:lnTo>
                <a:cubicBezTo>
                  <a:pt x="460" y="324"/>
                  <a:pt x="460" y="323"/>
                  <a:pt x="460" y="322"/>
                </a:cubicBezTo>
                <a:lnTo>
                  <a:pt x="460" y="238"/>
                </a:lnTo>
                <a:lnTo>
                  <a:pt x="460" y="237"/>
                </a:lnTo>
                <a:cubicBezTo>
                  <a:pt x="460" y="236"/>
                  <a:pt x="460" y="235"/>
                  <a:pt x="460" y="234"/>
                </a:cubicBezTo>
                <a:lnTo>
                  <a:pt x="460" y="150"/>
                </a:lnTo>
                <a:cubicBezTo>
                  <a:pt x="460" y="149"/>
                  <a:pt x="460" y="147"/>
                  <a:pt x="460" y="1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69" name="Freeform 1568">
            <a:extLst>
              <a:ext uri="{FF2B5EF4-FFF2-40B4-BE49-F238E27FC236}">
                <a16:creationId xmlns:a16="http://schemas.microsoft.com/office/drawing/2014/main" id="{BD173901-BE29-754A-ADFC-1BB3CC05586C}"/>
              </a:ext>
            </a:extLst>
          </p:cNvPr>
          <p:cNvSpPr/>
          <p:nvPr/>
        </p:nvSpPr>
        <p:spPr>
          <a:xfrm>
            <a:off x="4710913" y="7079057"/>
            <a:ext cx="164160" cy="137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7" h="383">
                <a:moveTo>
                  <a:pt x="421" y="319"/>
                </a:moveTo>
                <a:cubicBezTo>
                  <a:pt x="409" y="329"/>
                  <a:pt x="343" y="348"/>
                  <a:pt x="228" y="348"/>
                </a:cubicBezTo>
                <a:cubicBezTo>
                  <a:pt x="113" y="348"/>
                  <a:pt x="47" y="329"/>
                  <a:pt x="36" y="319"/>
                </a:cubicBezTo>
                <a:lnTo>
                  <a:pt x="36" y="272"/>
                </a:lnTo>
                <a:cubicBezTo>
                  <a:pt x="47" y="276"/>
                  <a:pt x="60" y="280"/>
                  <a:pt x="71" y="282"/>
                </a:cubicBezTo>
                <a:cubicBezTo>
                  <a:pt x="108" y="290"/>
                  <a:pt x="159" y="295"/>
                  <a:pt x="213" y="296"/>
                </a:cubicBezTo>
                <a:cubicBezTo>
                  <a:pt x="223" y="296"/>
                  <a:pt x="234" y="296"/>
                  <a:pt x="244" y="296"/>
                </a:cubicBezTo>
                <a:cubicBezTo>
                  <a:pt x="298" y="295"/>
                  <a:pt x="348" y="290"/>
                  <a:pt x="386" y="282"/>
                </a:cubicBezTo>
                <a:cubicBezTo>
                  <a:pt x="397" y="280"/>
                  <a:pt x="410" y="276"/>
                  <a:pt x="421" y="272"/>
                </a:cubicBezTo>
                <a:close/>
                <a:moveTo>
                  <a:pt x="228" y="35"/>
                </a:moveTo>
                <a:cubicBezTo>
                  <a:pt x="333" y="35"/>
                  <a:pt x="398" y="51"/>
                  <a:pt x="417" y="61"/>
                </a:cubicBezTo>
                <a:lnTo>
                  <a:pt x="416" y="62"/>
                </a:lnTo>
                <a:lnTo>
                  <a:pt x="415" y="62"/>
                </a:lnTo>
                <a:cubicBezTo>
                  <a:pt x="414" y="63"/>
                  <a:pt x="414" y="63"/>
                  <a:pt x="413" y="63"/>
                </a:cubicBezTo>
                <a:cubicBezTo>
                  <a:pt x="413" y="63"/>
                  <a:pt x="412" y="63"/>
                  <a:pt x="412" y="64"/>
                </a:cubicBezTo>
                <a:cubicBezTo>
                  <a:pt x="411" y="64"/>
                  <a:pt x="411" y="64"/>
                  <a:pt x="411" y="64"/>
                </a:cubicBezTo>
                <a:cubicBezTo>
                  <a:pt x="410" y="64"/>
                  <a:pt x="410" y="65"/>
                  <a:pt x="409" y="65"/>
                </a:cubicBezTo>
                <a:lnTo>
                  <a:pt x="408" y="65"/>
                </a:lnTo>
                <a:cubicBezTo>
                  <a:pt x="407" y="65"/>
                  <a:pt x="407" y="66"/>
                  <a:pt x="406" y="66"/>
                </a:cubicBezTo>
                <a:lnTo>
                  <a:pt x="405" y="66"/>
                </a:lnTo>
                <a:cubicBezTo>
                  <a:pt x="405" y="67"/>
                  <a:pt x="404" y="67"/>
                  <a:pt x="403" y="67"/>
                </a:cubicBezTo>
                <a:lnTo>
                  <a:pt x="402" y="67"/>
                </a:lnTo>
                <a:cubicBezTo>
                  <a:pt x="401" y="68"/>
                  <a:pt x="401" y="68"/>
                  <a:pt x="400" y="68"/>
                </a:cubicBezTo>
                <a:cubicBezTo>
                  <a:pt x="400" y="68"/>
                  <a:pt x="399" y="68"/>
                  <a:pt x="398" y="68"/>
                </a:cubicBezTo>
                <a:cubicBezTo>
                  <a:pt x="398" y="69"/>
                  <a:pt x="397" y="69"/>
                  <a:pt x="396" y="69"/>
                </a:cubicBezTo>
                <a:cubicBezTo>
                  <a:pt x="396" y="69"/>
                  <a:pt x="395" y="69"/>
                  <a:pt x="395" y="70"/>
                </a:cubicBezTo>
                <a:cubicBezTo>
                  <a:pt x="394" y="70"/>
                  <a:pt x="393" y="70"/>
                  <a:pt x="393" y="70"/>
                </a:cubicBezTo>
                <a:cubicBezTo>
                  <a:pt x="392" y="70"/>
                  <a:pt x="391" y="70"/>
                  <a:pt x="391" y="71"/>
                </a:cubicBezTo>
                <a:cubicBezTo>
                  <a:pt x="390" y="71"/>
                  <a:pt x="389" y="71"/>
                  <a:pt x="389" y="71"/>
                </a:cubicBezTo>
                <a:cubicBezTo>
                  <a:pt x="388" y="71"/>
                  <a:pt x="387" y="72"/>
                  <a:pt x="386" y="72"/>
                </a:cubicBezTo>
                <a:cubicBezTo>
                  <a:pt x="386" y="72"/>
                  <a:pt x="385" y="72"/>
                  <a:pt x="384" y="72"/>
                </a:cubicBezTo>
                <a:cubicBezTo>
                  <a:pt x="383" y="72"/>
                  <a:pt x="382" y="73"/>
                  <a:pt x="382" y="73"/>
                </a:cubicBezTo>
                <a:cubicBezTo>
                  <a:pt x="380" y="73"/>
                  <a:pt x="379" y="74"/>
                  <a:pt x="377" y="74"/>
                </a:cubicBezTo>
                <a:cubicBezTo>
                  <a:pt x="377" y="74"/>
                  <a:pt x="376" y="74"/>
                  <a:pt x="375" y="74"/>
                </a:cubicBezTo>
                <a:cubicBezTo>
                  <a:pt x="374" y="75"/>
                  <a:pt x="373" y="75"/>
                  <a:pt x="372" y="75"/>
                </a:cubicBezTo>
                <a:cubicBezTo>
                  <a:pt x="371" y="75"/>
                  <a:pt x="371" y="75"/>
                  <a:pt x="370" y="75"/>
                </a:cubicBezTo>
                <a:cubicBezTo>
                  <a:pt x="369" y="76"/>
                  <a:pt x="368" y="76"/>
                  <a:pt x="367" y="76"/>
                </a:cubicBezTo>
                <a:cubicBezTo>
                  <a:pt x="366" y="76"/>
                  <a:pt x="365" y="76"/>
                  <a:pt x="364" y="76"/>
                </a:cubicBezTo>
                <a:cubicBezTo>
                  <a:pt x="363" y="77"/>
                  <a:pt x="362" y="77"/>
                  <a:pt x="362" y="77"/>
                </a:cubicBezTo>
                <a:cubicBezTo>
                  <a:pt x="360" y="77"/>
                  <a:pt x="360" y="77"/>
                  <a:pt x="359" y="77"/>
                </a:cubicBezTo>
                <a:cubicBezTo>
                  <a:pt x="358" y="78"/>
                  <a:pt x="357" y="78"/>
                  <a:pt x="356" y="78"/>
                </a:cubicBezTo>
                <a:cubicBezTo>
                  <a:pt x="355" y="78"/>
                  <a:pt x="354" y="78"/>
                  <a:pt x="353" y="78"/>
                </a:cubicBezTo>
                <a:cubicBezTo>
                  <a:pt x="352" y="79"/>
                  <a:pt x="351" y="79"/>
                  <a:pt x="350" y="79"/>
                </a:cubicBezTo>
                <a:cubicBezTo>
                  <a:pt x="349" y="79"/>
                  <a:pt x="348" y="79"/>
                  <a:pt x="346" y="79"/>
                </a:cubicBezTo>
                <a:cubicBezTo>
                  <a:pt x="345" y="80"/>
                  <a:pt x="344" y="80"/>
                  <a:pt x="343" y="80"/>
                </a:cubicBezTo>
                <a:cubicBezTo>
                  <a:pt x="342" y="80"/>
                  <a:pt x="341" y="80"/>
                  <a:pt x="340" y="80"/>
                </a:cubicBezTo>
                <a:cubicBezTo>
                  <a:pt x="339" y="80"/>
                  <a:pt x="338" y="81"/>
                  <a:pt x="337" y="81"/>
                </a:cubicBezTo>
                <a:cubicBezTo>
                  <a:pt x="336" y="81"/>
                  <a:pt x="334" y="81"/>
                  <a:pt x="333" y="81"/>
                </a:cubicBezTo>
                <a:cubicBezTo>
                  <a:pt x="332" y="81"/>
                  <a:pt x="331" y="81"/>
                  <a:pt x="330" y="82"/>
                </a:cubicBezTo>
                <a:cubicBezTo>
                  <a:pt x="328" y="82"/>
                  <a:pt x="325" y="82"/>
                  <a:pt x="323" y="82"/>
                </a:cubicBezTo>
                <a:cubicBezTo>
                  <a:pt x="323" y="82"/>
                  <a:pt x="322" y="82"/>
                  <a:pt x="321" y="83"/>
                </a:cubicBezTo>
                <a:cubicBezTo>
                  <a:pt x="319" y="83"/>
                  <a:pt x="318" y="83"/>
                  <a:pt x="316" y="83"/>
                </a:cubicBezTo>
                <a:cubicBezTo>
                  <a:pt x="315" y="83"/>
                  <a:pt x="314" y="83"/>
                  <a:pt x="313" y="83"/>
                </a:cubicBezTo>
                <a:cubicBezTo>
                  <a:pt x="311" y="83"/>
                  <a:pt x="310" y="84"/>
                  <a:pt x="308" y="84"/>
                </a:cubicBezTo>
                <a:cubicBezTo>
                  <a:pt x="307" y="84"/>
                  <a:pt x="306" y="84"/>
                  <a:pt x="305" y="84"/>
                </a:cubicBezTo>
                <a:cubicBezTo>
                  <a:pt x="303" y="84"/>
                  <a:pt x="302" y="84"/>
                  <a:pt x="300" y="84"/>
                </a:cubicBezTo>
                <a:cubicBezTo>
                  <a:pt x="299" y="85"/>
                  <a:pt x="298" y="85"/>
                  <a:pt x="297" y="85"/>
                </a:cubicBezTo>
                <a:cubicBezTo>
                  <a:pt x="295" y="85"/>
                  <a:pt x="294" y="85"/>
                  <a:pt x="292" y="85"/>
                </a:cubicBezTo>
                <a:cubicBezTo>
                  <a:pt x="291" y="85"/>
                  <a:pt x="290" y="85"/>
                  <a:pt x="288" y="85"/>
                </a:cubicBezTo>
                <a:cubicBezTo>
                  <a:pt x="287" y="85"/>
                  <a:pt x="285" y="85"/>
                  <a:pt x="284" y="85"/>
                </a:cubicBezTo>
                <a:cubicBezTo>
                  <a:pt x="282" y="86"/>
                  <a:pt x="281" y="86"/>
                  <a:pt x="280" y="86"/>
                </a:cubicBezTo>
                <a:cubicBezTo>
                  <a:pt x="278" y="86"/>
                  <a:pt x="277" y="86"/>
                  <a:pt x="275" y="86"/>
                </a:cubicBezTo>
                <a:cubicBezTo>
                  <a:pt x="274" y="86"/>
                  <a:pt x="272" y="86"/>
                  <a:pt x="271" y="86"/>
                </a:cubicBezTo>
                <a:cubicBezTo>
                  <a:pt x="269" y="86"/>
                  <a:pt x="268" y="86"/>
                  <a:pt x="266" y="86"/>
                </a:cubicBezTo>
                <a:cubicBezTo>
                  <a:pt x="264" y="86"/>
                  <a:pt x="263" y="86"/>
                  <a:pt x="262" y="86"/>
                </a:cubicBezTo>
                <a:cubicBezTo>
                  <a:pt x="260" y="87"/>
                  <a:pt x="258" y="87"/>
                  <a:pt x="256" y="87"/>
                </a:cubicBezTo>
                <a:cubicBezTo>
                  <a:pt x="255" y="87"/>
                  <a:pt x="254" y="87"/>
                  <a:pt x="253" y="87"/>
                </a:cubicBezTo>
                <a:cubicBezTo>
                  <a:pt x="250" y="87"/>
                  <a:pt x="246" y="87"/>
                  <a:pt x="243" y="87"/>
                </a:cubicBezTo>
                <a:cubicBezTo>
                  <a:pt x="233" y="87"/>
                  <a:pt x="223" y="87"/>
                  <a:pt x="213" y="87"/>
                </a:cubicBezTo>
                <a:cubicBezTo>
                  <a:pt x="210" y="87"/>
                  <a:pt x="207" y="87"/>
                  <a:pt x="204" y="87"/>
                </a:cubicBezTo>
                <a:cubicBezTo>
                  <a:pt x="203" y="87"/>
                  <a:pt x="202" y="87"/>
                  <a:pt x="201" y="87"/>
                </a:cubicBezTo>
                <a:cubicBezTo>
                  <a:pt x="199" y="87"/>
                  <a:pt x="197" y="87"/>
                  <a:pt x="194" y="86"/>
                </a:cubicBezTo>
                <a:cubicBezTo>
                  <a:pt x="193" y="86"/>
                  <a:pt x="192" y="86"/>
                  <a:pt x="191" y="86"/>
                </a:cubicBezTo>
                <a:cubicBezTo>
                  <a:pt x="189" y="86"/>
                  <a:pt x="187" y="86"/>
                  <a:pt x="185" y="86"/>
                </a:cubicBezTo>
                <a:cubicBezTo>
                  <a:pt x="184" y="86"/>
                  <a:pt x="183" y="86"/>
                  <a:pt x="182" y="86"/>
                </a:cubicBezTo>
                <a:cubicBezTo>
                  <a:pt x="180" y="86"/>
                  <a:pt x="178" y="86"/>
                  <a:pt x="177" y="86"/>
                </a:cubicBezTo>
                <a:cubicBezTo>
                  <a:pt x="176" y="86"/>
                  <a:pt x="174" y="86"/>
                  <a:pt x="173" y="85"/>
                </a:cubicBezTo>
                <a:cubicBezTo>
                  <a:pt x="171" y="85"/>
                  <a:pt x="170" y="85"/>
                  <a:pt x="168" y="85"/>
                </a:cubicBezTo>
                <a:cubicBezTo>
                  <a:pt x="167" y="85"/>
                  <a:pt x="166" y="85"/>
                  <a:pt x="165" y="85"/>
                </a:cubicBezTo>
                <a:cubicBezTo>
                  <a:pt x="163" y="85"/>
                  <a:pt x="161" y="85"/>
                  <a:pt x="160" y="85"/>
                </a:cubicBezTo>
                <a:cubicBezTo>
                  <a:pt x="159" y="85"/>
                  <a:pt x="158" y="84"/>
                  <a:pt x="156" y="84"/>
                </a:cubicBezTo>
                <a:cubicBezTo>
                  <a:pt x="155" y="84"/>
                  <a:pt x="153" y="84"/>
                  <a:pt x="152" y="84"/>
                </a:cubicBezTo>
                <a:cubicBezTo>
                  <a:pt x="151" y="84"/>
                  <a:pt x="150" y="84"/>
                  <a:pt x="149" y="84"/>
                </a:cubicBezTo>
                <a:cubicBezTo>
                  <a:pt x="147" y="84"/>
                  <a:pt x="145" y="83"/>
                  <a:pt x="144" y="83"/>
                </a:cubicBezTo>
                <a:cubicBezTo>
                  <a:pt x="143" y="83"/>
                  <a:pt x="142" y="83"/>
                  <a:pt x="141" y="83"/>
                </a:cubicBezTo>
                <a:cubicBezTo>
                  <a:pt x="139" y="83"/>
                  <a:pt x="137" y="83"/>
                  <a:pt x="135" y="82"/>
                </a:cubicBezTo>
                <a:cubicBezTo>
                  <a:pt x="134" y="82"/>
                  <a:pt x="134" y="82"/>
                  <a:pt x="134" y="82"/>
                </a:cubicBezTo>
                <a:cubicBezTo>
                  <a:pt x="131" y="82"/>
                  <a:pt x="129" y="82"/>
                  <a:pt x="127" y="81"/>
                </a:cubicBezTo>
                <a:cubicBezTo>
                  <a:pt x="126" y="81"/>
                  <a:pt x="125" y="81"/>
                  <a:pt x="124" y="81"/>
                </a:cubicBezTo>
                <a:cubicBezTo>
                  <a:pt x="123" y="81"/>
                  <a:pt x="121" y="81"/>
                  <a:pt x="120" y="81"/>
                </a:cubicBezTo>
                <a:cubicBezTo>
                  <a:pt x="119" y="81"/>
                  <a:pt x="118" y="80"/>
                  <a:pt x="117" y="80"/>
                </a:cubicBezTo>
                <a:cubicBezTo>
                  <a:pt x="116" y="80"/>
                  <a:pt x="115" y="80"/>
                  <a:pt x="113" y="80"/>
                </a:cubicBezTo>
                <a:cubicBezTo>
                  <a:pt x="112" y="80"/>
                  <a:pt x="111" y="80"/>
                  <a:pt x="110" y="79"/>
                </a:cubicBezTo>
                <a:cubicBezTo>
                  <a:pt x="109" y="79"/>
                  <a:pt x="108" y="79"/>
                  <a:pt x="107" y="79"/>
                </a:cubicBezTo>
                <a:cubicBezTo>
                  <a:pt x="106" y="79"/>
                  <a:pt x="105" y="79"/>
                  <a:pt x="104" y="78"/>
                </a:cubicBezTo>
                <a:cubicBezTo>
                  <a:pt x="103" y="78"/>
                  <a:pt x="102" y="78"/>
                  <a:pt x="101" y="78"/>
                </a:cubicBezTo>
                <a:cubicBezTo>
                  <a:pt x="100" y="78"/>
                  <a:pt x="99" y="78"/>
                  <a:pt x="98" y="77"/>
                </a:cubicBezTo>
                <a:cubicBezTo>
                  <a:pt x="97" y="77"/>
                  <a:pt x="96" y="77"/>
                  <a:pt x="95" y="77"/>
                </a:cubicBezTo>
                <a:cubicBezTo>
                  <a:pt x="94" y="77"/>
                  <a:pt x="93" y="77"/>
                  <a:pt x="93" y="76"/>
                </a:cubicBezTo>
                <a:cubicBezTo>
                  <a:pt x="92" y="76"/>
                  <a:pt x="91" y="76"/>
                  <a:pt x="90" y="76"/>
                </a:cubicBezTo>
                <a:cubicBezTo>
                  <a:pt x="89" y="76"/>
                  <a:pt x="88" y="76"/>
                  <a:pt x="87" y="75"/>
                </a:cubicBezTo>
                <a:cubicBezTo>
                  <a:pt x="86" y="75"/>
                  <a:pt x="85" y="75"/>
                  <a:pt x="84" y="75"/>
                </a:cubicBezTo>
                <a:cubicBezTo>
                  <a:pt x="83" y="75"/>
                  <a:pt x="83" y="75"/>
                  <a:pt x="82" y="74"/>
                </a:cubicBezTo>
                <a:cubicBezTo>
                  <a:pt x="81" y="74"/>
                  <a:pt x="80" y="74"/>
                  <a:pt x="79" y="74"/>
                </a:cubicBezTo>
                <a:cubicBezTo>
                  <a:pt x="78" y="74"/>
                  <a:pt x="77" y="73"/>
                  <a:pt x="77" y="73"/>
                </a:cubicBezTo>
                <a:cubicBezTo>
                  <a:pt x="75" y="73"/>
                  <a:pt x="74" y="73"/>
                  <a:pt x="73" y="72"/>
                </a:cubicBezTo>
                <a:cubicBezTo>
                  <a:pt x="72" y="72"/>
                  <a:pt x="71" y="72"/>
                  <a:pt x="71" y="72"/>
                </a:cubicBezTo>
                <a:cubicBezTo>
                  <a:pt x="70" y="72"/>
                  <a:pt x="69" y="71"/>
                  <a:pt x="68" y="71"/>
                </a:cubicBezTo>
                <a:cubicBezTo>
                  <a:pt x="68" y="71"/>
                  <a:pt x="67" y="71"/>
                  <a:pt x="66" y="71"/>
                </a:cubicBezTo>
                <a:cubicBezTo>
                  <a:pt x="66" y="70"/>
                  <a:pt x="65" y="70"/>
                  <a:pt x="64" y="70"/>
                </a:cubicBezTo>
                <a:cubicBezTo>
                  <a:pt x="64" y="70"/>
                  <a:pt x="63" y="70"/>
                  <a:pt x="62" y="70"/>
                </a:cubicBezTo>
                <a:cubicBezTo>
                  <a:pt x="62" y="69"/>
                  <a:pt x="61" y="69"/>
                  <a:pt x="60" y="69"/>
                </a:cubicBezTo>
                <a:cubicBezTo>
                  <a:pt x="60" y="69"/>
                  <a:pt x="59" y="69"/>
                  <a:pt x="59" y="68"/>
                </a:cubicBezTo>
                <a:cubicBezTo>
                  <a:pt x="58" y="68"/>
                  <a:pt x="57" y="68"/>
                  <a:pt x="57" y="68"/>
                </a:cubicBezTo>
                <a:cubicBezTo>
                  <a:pt x="56" y="68"/>
                  <a:pt x="56" y="68"/>
                  <a:pt x="55" y="67"/>
                </a:cubicBezTo>
                <a:cubicBezTo>
                  <a:pt x="55" y="67"/>
                  <a:pt x="54" y="67"/>
                  <a:pt x="53" y="67"/>
                </a:cubicBezTo>
                <a:lnTo>
                  <a:pt x="52" y="66"/>
                </a:lnTo>
                <a:cubicBezTo>
                  <a:pt x="51" y="66"/>
                  <a:pt x="51" y="66"/>
                  <a:pt x="50" y="66"/>
                </a:cubicBezTo>
                <a:lnTo>
                  <a:pt x="49" y="65"/>
                </a:lnTo>
                <a:cubicBezTo>
                  <a:pt x="49" y="65"/>
                  <a:pt x="48" y="65"/>
                  <a:pt x="47" y="65"/>
                </a:cubicBezTo>
                <a:cubicBezTo>
                  <a:pt x="47" y="65"/>
                  <a:pt x="47" y="64"/>
                  <a:pt x="46" y="64"/>
                </a:cubicBezTo>
                <a:cubicBezTo>
                  <a:pt x="46" y="64"/>
                  <a:pt x="45" y="64"/>
                  <a:pt x="45" y="63"/>
                </a:cubicBezTo>
                <a:cubicBezTo>
                  <a:pt x="44" y="63"/>
                  <a:pt x="44" y="63"/>
                  <a:pt x="44" y="63"/>
                </a:cubicBezTo>
                <a:cubicBezTo>
                  <a:pt x="43" y="63"/>
                  <a:pt x="42" y="63"/>
                  <a:pt x="42" y="62"/>
                </a:cubicBezTo>
                <a:lnTo>
                  <a:pt x="41" y="62"/>
                </a:lnTo>
                <a:lnTo>
                  <a:pt x="40" y="61"/>
                </a:lnTo>
                <a:cubicBezTo>
                  <a:pt x="59" y="51"/>
                  <a:pt x="124" y="35"/>
                  <a:pt x="228" y="35"/>
                </a:cubicBezTo>
                <a:close/>
                <a:moveTo>
                  <a:pt x="421" y="98"/>
                </a:moveTo>
                <a:lnTo>
                  <a:pt x="421" y="145"/>
                </a:lnTo>
                <a:cubicBezTo>
                  <a:pt x="409" y="155"/>
                  <a:pt x="343" y="174"/>
                  <a:pt x="228" y="174"/>
                </a:cubicBezTo>
                <a:cubicBezTo>
                  <a:pt x="136" y="174"/>
                  <a:pt x="75" y="162"/>
                  <a:pt x="49" y="152"/>
                </a:cubicBezTo>
                <a:cubicBezTo>
                  <a:pt x="48" y="152"/>
                  <a:pt x="47" y="151"/>
                  <a:pt x="47" y="151"/>
                </a:cubicBezTo>
                <a:cubicBezTo>
                  <a:pt x="41" y="149"/>
                  <a:pt x="38" y="147"/>
                  <a:pt x="36" y="145"/>
                </a:cubicBezTo>
                <a:lnTo>
                  <a:pt x="36" y="98"/>
                </a:lnTo>
                <a:cubicBezTo>
                  <a:pt x="37" y="99"/>
                  <a:pt x="38" y="99"/>
                  <a:pt x="40" y="99"/>
                </a:cubicBezTo>
                <a:cubicBezTo>
                  <a:pt x="40" y="100"/>
                  <a:pt x="40" y="100"/>
                  <a:pt x="40" y="100"/>
                </a:cubicBezTo>
                <a:cubicBezTo>
                  <a:pt x="42" y="100"/>
                  <a:pt x="43" y="101"/>
                  <a:pt x="44" y="101"/>
                </a:cubicBezTo>
                <a:lnTo>
                  <a:pt x="45" y="101"/>
                </a:lnTo>
                <a:cubicBezTo>
                  <a:pt x="46" y="102"/>
                  <a:pt x="47" y="102"/>
                  <a:pt x="48" y="102"/>
                </a:cubicBezTo>
                <a:cubicBezTo>
                  <a:pt x="49" y="102"/>
                  <a:pt x="49" y="103"/>
                  <a:pt x="49" y="103"/>
                </a:cubicBezTo>
                <a:cubicBezTo>
                  <a:pt x="51" y="103"/>
                  <a:pt x="52" y="103"/>
                  <a:pt x="53" y="104"/>
                </a:cubicBezTo>
                <a:lnTo>
                  <a:pt x="54" y="104"/>
                </a:lnTo>
                <a:cubicBezTo>
                  <a:pt x="55" y="104"/>
                  <a:pt x="56" y="105"/>
                  <a:pt x="57" y="105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60" y="106"/>
                  <a:pt x="61" y="106"/>
                  <a:pt x="62" y="106"/>
                </a:cubicBezTo>
                <a:cubicBezTo>
                  <a:pt x="64" y="107"/>
                  <a:pt x="65" y="107"/>
                  <a:pt x="66" y="107"/>
                </a:cubicBezTo>
                <a:lnTo>
                  <a:pt x="67" y="107"/>
                </a:lnTo>
                <a:cubicBezTo>
                  <a:pt x="68" y="108"/>
                  <a:pt x="70" y="108"/>
                  <a:pt x="71" y="108"/>
                </a:cubicBezTo>
                <a:cubicBezTo>
                  <a:pt x="108" y="117"/>
                  <a:pt x="159" y="122"/>
                  <a:pt x="213" y="122"/>
                </a:cubicBezTo>
                <a:cubicBezTo>
                  <a:pt x="218" y="122"/>
                  <a:pt x="223" y="122"/>
                  <a:pt x="228" y="122"/>
                </a:cubicBezTo>
                <a:cubicBezTo>
                  <a:pt x="234" y="122"/>
                  <a:pt x="239" y="122"/>
                  <a:pt x="244" y="122"/>
                </a:cubicBezTo>
                <a:cubicBezTo>
                  <a:pt x="298" y="122"/>
                  <a:pt x="348" y="117"/>
                  <a:pt x="386" y="108"/>
                </a:cubicBezTo>
                <a:cubicBezTo>
                  <a:pt x="387" y="108"/>
                  <a:pt x="388" y="108"/>
                  <a:pt x="390" y="107"/>
                </a:cubicBezTo>
                <a:lnTo>
                  <a:pt x="391" y="107"/>
                </a:lnTo>
                <a:cubicBezTo>
                  <a:pt x="392" y="107"/>
                  <a:pt x="393" y="107"/>
                  <a:pt x="394" y="106"/>
                </a:cubicBezTo>
                <a:lnTo>
                  <a:pt x="395" y="106"/>
                </a:lnTo>
                <a:cubicBezTo>
                  <a:pt x="396" y="106"/>
                  <a:pt x="397" y="106"/>
                  <a:pt x="398" y="105"/>
                </a:cubicBezTo>
                <a:cubicBezTo>
                  <a:pt x="399" y="105"/>
                  <a:pt x="399" y="105"/>
                  <a:pt x="400" y="105"/>
                </a:cubicBezTo>
                <a:cubicBezTo>
                  <a:pt x="401" y="105"/>
                  <a:pt x="402" y="104"/>
                  <a:pt x="403" y="104"/>
                </a:cubicBezTo>
                <a:lnTo>
                  <a:pt x="404" y="104"/>
                </a:lnTo>
                <a:cubicBezTo>
                  <a:pt x="405" y="104"/>
                  <a:pt x="406" y="103"/>
                  <a:pt x="407" y="103"/>
                </a:cubicBezTo>
                <a:cubicBezTo>
                  <a:pt x="408" y="103"/>
                  <a:pt x="408" y="103"/>
                  <a:pt x="408" y="102"/>
                </a:cubicBezTo>
                <a:cubicBezTo>
                  <a:pt x="409" y="102"/>
                  <a:pt x="411" y="102"/>
                  <a:pt x="412" y="101"/>
                </a:cubicBezTo>
                <a:cubicBezTo>
                  <a:pt x="414" y="101"/>
                  <a:pt x="415" y="100"/>
                  <a:pt x="416" y="100"/>
                </a:cubicBezTo>
                <a:cubicBezTo>
                  <a:pt x="417" y="100"/>
                  <a:pt x="417" y="100"/>
                  <a:pt x="417" y="100"/>
                </a:cubicBezTo>
                <a:cubicBezTo>
                  <a:pt x="418" y="99"/>
                  <a:pt x="419" y="99"/>
                  <a:pt x="420" y="98"/>
                </a:cubicBezTo>
                <a:cubicBezTo>
                  <a:pt x="421" y="98"/>
                  <a:pt x="421" y="98"/>
                  <a:pt x="421" y="98"/>
                </a:cubicBezTo>
                <a:close/>
                <a:moveTo>
                  <a:pt x="47" y="238"/>
                </a:moveTo>
                <a:lnTo>
                  <a:pt x="46" y="238"/>
                </a:lnTo>
                <a:cubicBezTo>
                  <a:pt x="41" y="236"/>
                  <a:pt x="38" y="234"/>
                  <a:pt x="36" y="232"/>
                </a:cubicBezTo>
                <a:lnTo>
                  <a:pt x="36" y="185"/>
                </a:lnTo>
                <a:cubicBezTo>
                  <a:pt x="47" y="189"/>
                  <a:pt x="60" y="193"/>
                  <a:pt x="71" y="195"/>
                </a:cubicBezTo>
                <a:cubicBezTo>
                  <a:pt x="108" y="203"/>
                  <a:pt x="159" y="208"/>
                  <a:pt x="213" y="209"/>
                </a:cubicBezTo>
                <a:cubicBezTo>
                  <a:pt x="223" y="209"/>
                  <a:pt x="234" y="209"/>
                  <a:pt x="244" y="209"/>
                </a:cubicBezTo>
                <a:cubicBezTo>
                  <a:pt x="298" y="208"/>
                  <a:pt x="348" y="203"/>
                  <a:pt x="386" y="195"/>
                </a:cubicBezTo>
                <a:cubicBezTo>
                  <a:pt x="397" y="193"/>
                  <a:pt x="410" y="190"/>
                  <a:pt x="421" y="185"/>
                </a:cubicBezTo>
                <a:lnTo>
                  <a:pt x="421" y="232"/>
                </a:lnTo>
                <a:cubicBezTo>
                  <a:pt x="409" y="242"/>
                  <a:pt x="343" y="261"/>
                  <a:pt x="228" y="261"/>
                </a:cubicBezTo>
                <a:cubicBezTo>
                  <a:pt x="136" y="261"/>
                  <a:pt x="75" y="249"/>
                  <a:pt x="48" y="239"/>
                </a:cubicBezTo>
                <a:close/>
                <a:moveTo>
                  <a:pt x="381" y="13"/>
                </a:moveTo>
                <a:cubicBezTo>
                  <a:pt x="340" y="5"/>
                  <a:pt x="286" y="0"/>
                  <a:pt x="228" y="0"/>
                </a:cubicBezTo>
                <a:cubicBezTo>
                  <a:pt x="171" y="0"/>
                  <a:pt x="117" y="5"/>
                  <a:pt x="76" y="13"/>
                </a:cubicBezTo>
                <a:cubicBezTo>
                  <a:pt x="25" y="24"/>
                  <a:pt x="1" y="39"/>
                  <a:pt x="0" y="61"/>
                </a:cubicBezTo>
                <a:lnTo>
                  <a:pt x="0" y="148"/>
                </a:lnTo>
                <a:cubicBezTo>
                  <a:pt x="0" y="150"/>
                  <a:pt x="0" y="151"/>
                  <a:pt x="0" y="153"/>
                </a:cubicBezTo>
                <a:lnTo>
                  <a:pt x="0" y="235"/>
                </a:lnTo>
                <a:cubicBezTo>
                  <a:pt x="0" y="237"/>
                  <a:pt x="0" y="238"/>
                  <a:pt x="0" y="239"/>
                </a:cubicBezTo>
                <a:lnTo>
                  <a:pt x="0" y="322"/>
                </a:lnTo>
                <a:cubicBezTo>
                  <a:pt x="0" y="344"/>
                  <a:pt x="24" y="359"/>
                  <a:pt x="76" y="370"/>
                </a:cubicBezTo>
                <a:cubicBezTo>
                  <a:pt x="117" y="378"/>
                  <a:pt x="171" y="383"/>
                  <a:pt x="228" y="383"/>
                </a:cubicBezTo>
                <a:cubicBezTo>
                  <a:pt x="285" y="383"/>
                  <a:pt x="340" y="378"/>
                  <a:pt x="380" y="370"/>
                </a:cubicBezTo>
                <a:cubicBezTo>
                  <a:pt x="432" y="359"/>
                  <a:pt x="456" y="344"/>
                  <a:pt x="456" y="322"/>
                </a:cubicBezTo>
                <a:lnTo>
                  <a:pt x="457" y="235"/>
                </a:lnTo>
                <a:cubicBezTo>
                  <a:pt x="457" y="234"/>
                  <a:pt x="456" y="233"/>
                  <a:pt x="456" y="232"/>
                </a:cubicBezTo>
                <a:lnTo>
                  <a:pt x="457" y="148"/>
                </a:lnTo>
                <a:cubicBezTo>
                  <a:pt x="457" y="147"/>
                  <a:pt x="456" y="146"/>
                  <a:pt x="456" y="145"/>
                </a:cubicBezTo>
                <a:lnTo>
                  <a:pt x="457" y="61"/>
                </a:lnTo>
                <a:cubicBezTo>
                  <a:pt x="457" y="39"/>
                  <a:pt x="432" y="24"/>
                  <a:pt x="381" y="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70" name="Freeform 1569">
            <a:extLst>
              <a:ext uri="{FF2B5EF4-FFF2-40B4-BE49-F238E27FC236}">
                <a16:creationId xmlns:a16="http://schemas.microsoft.com/office/drawing/2014/main" id="{754EA7A7-9E9E-C347-9F79-5CAD4B712409}"/>
              </a:ext>
            </a:extLst>
          </p:cNvPr>
          <p:cNvSpPr/>
          <p:nvPr/>
        </p:nvSpPr>
        <p:spPr>
          <a:xfrm>
            <a:off x="1422673" y="7047377"/>
            <a:ext cx="16920" cy="1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" h="48">
                <a:moveTo>
                  <a:pt x="24" y="48"/>
                </a:move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71" name="Freeform 1570">
            <a:extLst>
              <a:ext uri="{FF2B5EF4-FFF2-40B4-BE49-F238E27FC236}">
                <a16:creationId xmlns:a16="http://schemas.microsoft.com/office/drawing/2014/main" id="{464239D1-8517-834A-BE4F-31EB61C61B4E}"/>
              </a:ext>
            </a:extLst>
          </p:cNvPr>
          <p:cNvSpPr/>
          <p:nvPr/>
        </p:nvSpPr>
        <p:spPr>
          <a:xfrm>
            <a:off x="1355353" y="7047377"/>
            <a:ext cx="16920" cy="1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" h="48">
                <a:moveTo>
                  <a:pt x="24" y="48"/>
                </a:moveTo>
                <a:cubicBezTo>
                  <a:pt x="38" y="48"/>
                  <a:pt x="48" y="37"/>
                  <a:pt x="48" y="24"/>
                </a:cubicBezTo>
                <a:cubicBezTo>
                  <a:pt x="48" y="11"/>
                  <a:pt x="38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72" name="Freeform 1571">
            <a:extLst>
              <a:ext uri="{FF2B5EF4-FFF2-40B4-BE49-F238E27FC236}">
                <a16:creationId xmlns:a16="http://schemas.microsoft.com/office/drawing/2014/main" id="{99DFC2B1-6113-A94B-AB26-44245F2CD02E}"/>
              </a:ext>
            </a:extLst>
          </p:cNvPr>
          <p:cNvSpPr/>
          <p:nvPr/>
        </p:nvSpPr>
        <p:spPr>
          <a:xfrm>
            <a:off x="1203433" y="6832457"/>
            <a:ext cx="376920" cy="32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8" h="916">
                <a:moveTo>
                  <a:pt x="752" y="283"/>
                </a:moveTo>
                <a:lnTo>
                  <a:pt x="752" y="284"/>
                </a:lnTo>
                <a:lnTo>
                  <a:pt x="752" y="285"/>
                </a:lnTo>
                <a:cubicBezTo>
                  <a:pt x="752" y="286"/>
                  <a:pt x="752" y="286"/>
                  <a:pt x="752" y="286"/>
                </a:cubicBezTo>
                <a:cubicBezTo>
                  <a:pt x="752" y="287"/>
                  <a:pt x="752" y="287"/>
                  <a:pt x="752" y="287"/>
                </a:cubicBezTo>
                <a:lnTo>
                  <a:pt x="701" y="500"/>
                </a:lnTo>
                <a:cubicBezTo>
                  <a:pt x="699" y="508"/>
                  <a:pt x="691" y="514"/>
                  <a:pt x="683" y="514"/>
                </a:cubicBezTo>
                <a:lnTo>
                  <a:pt x="419" y="514"/>
                </a:lnTo>
                <a:lnTo>
                  <a:pt x="407" y="562"/>
                </a:lnTo>
                <a:lnTo>
                  <a:pt x="683" y="562"/>
                </a:lnTo>
                <a:cubicBezTo>
                  <a:pt x="693" y="562"/>
                  <a:pt x="701" y="570"/>
                  <a:pt x="701" y="579"/>
                </a:cubicBezTo>
                <a:cubicBezTo>
                  <a:pt x="701" y="588"/>
                  <a:pt x="695" y="595"/>
                  <a:pt x="687" y="597"/>
                </a:cubicBezTo>
                <a:cubicBezTo>
                  <a:pt x="691" y="604"/>
                  <a:pt x="692" y="612"/>
                  <a:pt x="692" y="621"/>
                </a:cubicBezTo>
                <a:cubicBezTo>
                  <a:pt x="692" y="654"/>
                  <a:pt x="666" y="681"/>
                  <a:pt x="633" y="681"/>
                </a:cubicBezTo>
                <a:cubicBezTo>
                  <a:pt x="600" y="681"/>
                  <a:pt x="574" y="654"/>
                  <a:pt x="574" y="621"/>
                </a:cubicBezTo>
                <a:cubicBezTo>
                  <a:pt x="574" y="613"/>
                  <a:pt x="575" y="605"/>
                  <a:pt x="579" y="597"/>
                </a:cubicBezTo>
                <a:lnTo>
                  <a:pt x="501" y="597"/>
                </a:lnTo>
                <a:cubicBezTo>
                  <a:pt x="504" y="605"/>
                  <a:pt x="506" y="613"/>
                  <a:pt x="506" y="621"/>
                </a:cubicBezTo>
                <a:cubicBezTo>
                  <a:pt x="506" y="654"/>
                  <a:pt x="479" y="681"/>
                  <a:pt x="446" y="681"/>
                </a:cubicBezTo>
                <a:cubicBezTo>
                  <a:pt x="414" y="681"/>
                  <a:pt x="387" y="654"/>
                  <a:pt x="387" y="621"/>
                </a:cubicBezTo>
                <a:cubicBezTo>
                  <a:pt x="387" y="613"/>
                  <a:pt x="389" y="605"/>
                  <a:pt x="392" y="597"/>
                </a:cubicBezTo>
                <a:lnTo>
                  <a:pt x="384" y="597"/>
                </a:lnTo>
                <a:cubicBezTo>
                  <a:pt x="383" y="597"/>
                  <a:pt x="383" y="597"/>
                  <a:pt x="382" y="597"/>
                </a:cubicBezTo>
                <a:cubicBezTo>
                  <a:pt x="381" y="597"/>
                  <a:pt x="380" y="597"/>
                  <a:pt x="380" y="597"/>
                </a:cubicBezTo>
                <a:cubicBezTo>
                  <a:pt x="380" y="597"/>
                  <a:pt x="379" y="597"/>
                  <a:pt x="379" y="596"/>
                </a:cubicBezTo>
                <a:lnTo>
                  <a:pt x="378" y="596"/>
                </a:lnTo>
                <a:cubicBezTo>
                  <a:pt x="377" y="596"/>
                  <a:pt x="377" y="596"/>
                  <a:pt x="377" y="596"/>
                </a:cubicBezTo>
                <a:cubicBezTo>
                  <a:pt x="376" y="595"/>
                  <a:pt x="376" y="595"/>
                  <a:pt x="376" y="595"/>
                </a:cubicBezTo>
                <a:lnTo>
                  <a:pt x="375" y="595"/>
                </a:lnTo>
                <a:cubicBezTo>
                  <a:pt x="375" y="595"/>
                  <a:pt x="375" y="594"/>
                  <a:pt x="374" y="594"/>
                </a:cubicBezTo>
                <a:cubicBezTo>
                  <a:pt x="374" y="594"/>
                  <a:pt x="373" y="594"/>
                  <a:pt x="373" y="593"/>
                </a:cubicBezTo>
                <a:lnTo>
                  <a:pt x="372" y="593"/>
                </a:lnTo>
                <a:lnTo>
                  <a:pt x="372" y="592"/>
                </a:lnTo>
                <a:lnTo>
                  <a:pt x="371" y="592"/>
                </a:lnTo>
                <a:cubicBezTo>
                  <a:pt x="371" y="591"/>
                  <a:pt x="371" y="591"/>
                  <a:pt x="371" y="591"/>
                </a:cubicBezTo>
                <a:cubicBezTo>
                  <a:pt x="370" y="591"/>
                  <a:pt x="370" y="591"/>
                  <a:pt x="370" y="590"/>
                </a:cubicBezTo>
                <a:cubicBezTo>
                  <a:pt x="369" y="589"/>
                  <a:pt x="369" y="589"/>
                  <a:pt x="369" y="589"/>
                </a:cubicBezTo>
                <a:lnTo>
                  <a:pt x="369" y="588"/>
                </a:lnTo>
                <a:cubicBezTo>
                  <a:pt x="369" y="588"/>
                  <a:pt x="368" y="588"/>
                  <a:pt x="368" y="587"/>
                </a:cubicBezTo>
                <a:cubicBezTo>
                  <a:pt x="368" y="586"/>
                  <a:pt x="368" y="586"/>
                  <a:pt x="368" y="586"/>
                </a:cubicBezTo>
                <a:cubicBezTo>
                  <a:pt x="367" y="586"/>
                  <a:pt x="367" y="585"/>
                  <a:pt x="367" y="585"/>
                </a:cubicBezTo>
                <a:lnTo>
                  <a:pt x="367" y="584"/>
                </a:lnTo>
                <a:lnTo>
                  <a:pt x="367" y="583"/>
                </a:lnTo>
                <a:cubicBezTo>
                  <a:pt x="367" y="582"/>
                  <a:pt x="367" y="582"/>
                  <a:pt x="367" y="582"/>
                </a:cubicBezTo>
                <a:cubicBezTo>
                  <a:pt x="367" y="581"/>
                  <a:pt x="366" y="581"/>
                  <a:pt x="366" y="581"/>
                </a:cubicBezTo>
                <a:lnTo>
                  <a:pt x="366" y="580"/>
                </a:lnTo>
                <a:lnTo>
                  <a:pt x="366" y="579"/>
                </a:lnTo>
                <a:lnTo>
                  <a:pt x="366" y="578"/>
                </a:lnTo>
                <a:cubicBezTo>
                  <a:pt x="366" y="578"/>
                  <a:pt x="367" y="578"/>
                  <a:pt x="367" y="577"/>
                </a:cubicBezTo>
                <a:lnTo>
                  <a:pt x="367" y="576"/>
                </a:lnTo>
                <a:lnTo>
                  <a:pt x="367" y="575"/>
                </a:lnTo>
                <a:lnTo>
                  <a:pt x="387" y="497"/>
                </a:lnTo>
                <a:lnTo>
                  <a:pt x="348" y="259"/>
                </a:lnTo>
                <a:lnTo>
                  <a:pt x="313" y="259"/>
                </a:lnTo>
                <a:cubicBezTo>
                  <a:pt x="303" y="259"/>
                  <a:pt x="295" y="251"/>
                  <a:pt x="295" y="242"/>
                </a:cubicBezTo>
                <a:cubicBezTo>
                  <a:pt x="295" y="232"/>
                  <a:pt x="303" y="224"/>
                  <a:pt x="313" y="224"/>
                </a:cubicBezTo>
                <a:lnTo>
                  <a:pt x="364" y="224"/>
                </a:lnTo>
                <a:lnTo>
                  <a:pt x="365" y="224"/>
                </a:lnTo>
                <a:lnTo>
                  <a:pt x="366" y="224"/>
                </a:lnTo>
                <a:lnTo>
                  <a:pt x="367" y="224"/>
                </a:lnTo>
                <a:cubicBezTo>
                  <a:pt x="368" y="224"/>
                  <a:pt x="368" y="224"/>
                  <a:pt x="368" y="224"/>
                </a:cubicBezTo>
                <a:cubicBezTo>
                  <a:pt x="369" y="225"/>
                  <a:pt x="369" y="225"/>
                  <a:pt x="369" y="225"/>
                </a:cubicBezTo>
                <a:lnTo>
                  <a:pt x="370" y="225"/>
                </a:lnTo>
                <a:lnTo>
                  <a:pt x="371" y="225"/>
                </a:lnTo>
                <a:lnTo>
                  <a:pt x="371" y="226"/>
                </a:lnTo>
                <a:cubicBezTo>
                  <a:pt x="372" y="226"/>
                  <a:pt x="372" y="226"/>
                  <a:pt x="372" y="226"/>
                </a:cubicBezTo>
                <a:lnTo>
                  <a:pt x="373" y="226"/>
                </a:lnTo>
                <a:cubicBezTo>
                  <a:pt x="373" y="227"/>
                  <a:pt x="373" y="227"/>
                  <a:pt x="374" y="227"/>
                </a:cubicBezTo>
                <a:cubicBezTo>
                  <a:pt x="374" y="228"/>
                  <a:pt x="375" y="228"/>
                  <a:pt x="375" y="228"/>
                </a:cubicBezTo>
                <a:lnTo>
                  <a:pt x="376" y="229"/>
                </a:lnTo>
                <a:lnTo>
                  <a:pt x="377" y="230"/>
                </a:lnTo>
                <a:cubicBezTo>
                  <a:pt x="378" y="231"/>
                  <a:pt x="378" y="231"/>
                  <a:pt x="378" y="231"/>
                </a:cubicBezTo>
                <a:lnTo>
                  <a:pt x="378" y="232"/>
                </a:lnTo>
                <a:cubicBezTo>
                  <a:pt x="379" y="232"/>
                  <a:pt x="379" y="232"/>
                  <a:pt x="379" y="233"/>
                </a:cubicBezTo>
                <a:cubicBezTo>
                  <a:pt x="379" y="234"/>
                  <a:pt x="380" y="234"/>
                  <a:pt x="380" y="234"/>
                </a:cubicBezTo>
                <a:lnTo>
                  <a:pt x="380" y="235"/>
                </a:lnTo>
                <a:lnTo>
                  <a:pt x="380" y="236"/>
                </a:lnTo>
                <a:lnTo>
                  <a:pt x="381" y="237"/>
                </a:lnTo>
                <a:cubicBezTo>
                  <a:pt x="381" y="238"/>
                  <a:pt x="381" y="238"/>
                  <a:pt x="381" y="238"/>
                </a:cubicBezTo>
                <a:lnTo>
                  <a:pt x="381" y="239"/>
                </a:lnTo>
                <a:lnTo>
                  <a:pt x="420" y="478"/>
                </a:lnTo>
                <a:lnTo>
                  <a:pt x="669" y="478"/>
                </a:lnTo>
                <a:lnTo>
                  <a:pt x="712" y="300"/>
                </a:lnTo>
                <a:lnTo>
                  <a:pt x="419" y="300"/>
                </a:lnTo>
                <a:cubicBezTo>
                  <a:pt x="409" y="300"/>
                  <a:pt x="402" y="292"/>
                  <a:pt x="402" y="283"/>
                </a:cubicBezTo>
                <a:cubicBezTo>
                  <a:pt x="402" y="273"/>
                  <a:pt x="409" y="265"/>
                  <a:pt x="419" y="265"/>
                </a:cubicBezTo>
                <a:lnTo>
                  <a:pt x="735" y="265"/>
                </a:lnTo>
                <a:lnTo>
                  <a:pt x="736" y="265"/>
                </a:lnTo>
                <a:lnTo>
                  <a:pt x="737" y="265"/>
                </a:lnTo>
                <a:lnTo>
                  <a:pt x="738" y="265"/>
                </a:lnTo>
                <a:cubicBezTo>
                  <a:pt x="739" y="265"/>
                  <a:pt x="739" y="265"/>
                  <a:pt x="739" y="265"/>
                </a:cubicBezTo>
                <a:cubicBezTo>
                  <a:pt x="740" y="266"/>
                  <a:pt x="740" y="266"/>
                  <a:pt x="740" y="266"/>
                </a:cubicBezTo>
                <a:lnTo>
                  <a:pt x="741" y="266"/>
                </a:lnTo>
                <a:lnTo>
                  <a:pt x="742" y="266"/>
                </a:lnTo>
                <a:cubicBezTo>
                  <a:pt x="742" y="266"/>
                  <a:pt x="742" y="267"/>
                  <a:pt x="743" y="267"/>
                </a:cubicBezTo>
                <a:cubicBezTo>
                  <a:pt x="744" y="267"/>
                  <a:pt x="744" y="267"/>
                  <a:pt x="744" y="268"/>
                </a:cubicBezTo>
                <a:lnTo>
                  <a:pt x="745" y="268"/>
                </a:lnTo>
                <a:lnTo>
                  <a:pt x="746" y="269"/>
                </a:lnTo>
                <a:cubicBezTo>
                  <a:pt x="746" y="269"/>
                  <a:pt x="747" y="269"/>
                  <a:pt x="747" y="270"/>
                </a:cubicBezTo>
                <a:cubicBezTo>
                  <a:pt x="748" y="271"/>
                  <a:pt x="748" y="271"/>
                  <a:pt x="748" y="271"/>
                </a:cubicBezTo>
                <a:lnTo>
                  <a:pt x="749" y="272"/>
                </a:lnTo>
                <a:cubicBezTo>
                  <a:pt x="749" y="273"/>
                  <a:pt x="749" y="273"/>
                  <a:pt x="750" y="273"/>
                </a:cubicBezTo>
                <a:lnTo>
                  <a:pt x="750" y="274"/>
                </a:lnTo>
                <a:lnTo>
                  <a:pt x="750" y="275"/>
                </a:lnTo>
                <a:cubicBezTo>
                  <a:pt x="751" y="275"/>
                  <a:pt x="751" y="275"/>
                  <a:pt x="751" y="275"/>
                </a:cubicBezTo>
                <a:lnTo>
                  <a:pt x="751" y="276"/>
                </a:lnTo>
                <a:lnTo>
                  <a:pt x="751" y="277"/>
                </a:lnTo>
                <a:cubicBezTo>
                  <a:pt x="752" y="277"/>
                  <a:pt x="752" y="277"/>
                  <a:pt x="752" y="278"/>
                </a:cubicBezTo>
                <a:cubicBezTo>
                  <a:pt x="752" y="279"/>
                  <a:pt x="752" y="279"/>
                  <a:pt x="752" y="279"/>
                </a:cubicBezTo>
                <a:cubicBezTo>
                  <a:pt x="752" y="280"/>
                  <a:pt x="752" y="280"/>
                  <a:pt x="752" y="280"/>
                </a:cubicBezTo>
                <a:cubicBezTo>
                  <a:pt x="752" y="281"/>
                  <a:pt x="752" y="281"/>
                  <a:pt x="752" y="281"/>
                </a:cubicBezTo>
                <a:lnTo>
                  <a:pt x="752" y="282"/>
                </a:lnTo>
                <a:close/>
                <a:moveTo>
                  <a:pt x="967" y="81"/>
                </a:moveTo>
                <a:cubicBezTo>
                  <a:pt x="914" y="29"/>
                  <a:pt x="844" y="0"/>
                  <a:pt x="770" y="0"/>
                </a:cubicBezTo>
                <a:cubicBezTo>
                  <a:pt x="696" y="0"/>
                  <a:pt x="627" y="29"/>
                  <a:pt x="574" y="81"/>
                </a:cubicBezTo>
                <a:lnTo>
                  <a:pt x="524" y="131"/>
                </a:lnTo>
                <a:lnTo>
                  <a:pt x="473" y="81"/>
                </a:lnTo>
                <a:cubicBezTo>
                  <a:pt x="421" y="29"/>
                  <a:pt x="351" y="0"/>
                  <a:pt x="277" y="0"/>
                </a:cubicBezTo>
                <a:cubicBezTo>
                  <a:pt x="203" y="0"/>
                  <a:pt x="134" y="29"/>
                  <a:pt x="81" y="81"/>
                </a:cubicBezTo>
                <a:cubicBezTo>
                  <a:pt x="29" y="133"/>
                  <a:pt x="0" y="203"/>
                  <a:pt x="0" y="277"/>
                </a:cubicBezTo>
                <a:cubicBezTo>
                  <a:pt x="0" y="351"/>
                  <a:pt x="29" y="421"/>
                  <a:pt x="81" y="473"/>
                </a:cubicBezTo>
                <a:lnTo>
                  <a:pt x="130" y="522"/>
                </a:lnTo>
                <a:lnTo>
                  <a:pt x="524" y="916"/>
                </a:lnTo>
                <a:lnTo>
                  <a:pt x="895" y="544"/>
                </a:lnTo>
                <a:lnTo>
                  <a:pt x="906" y="534"/>
                </a:lnTo>
                <a:lnTo>
                  <a:pt x="967" y="473"/>
                </a:lnTo>
                <a:cubicBezTo>
                  <a:pt x="1019" y="421"/>
                  <a:pt x="1048" y="351"/>
                  <a:pt x="1048" y="277"/>
                </a:cubicBezTo>
                <a:cubicBezTo>
                  <a:pt x="1048" y="203"/>
                  <a:pt x="1019" y="133"/>
                  <a:pt x="967" y="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73" name="Freeform 1572">
            <a:extLst>
              <a:ext uri="{FF2B5EF4-FFF2-40B4-BE49-F238E27FC236}">
                <a16:creationId xmlns:a16="http://schemas.microsoft.com/office/drawing/2014/main" id="{8765A5FF-C6A8-7E43-9430-57C555CF6F55}"/>
              </a:ext>
            </a:extLst>
          </p:cNvPr>
          <p:cNvSpPr/>
          <p:nvPr/>
        </p:nvSpPr>
        <p:spPr>
          <a:xfrm>
            <a:off x="1355353" y="7047377"/>
            <a:ext cx="84240" cy="1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5" h="48">
                <a:moveTo>
                  <a:pt x="24" y="0"/>
                </a:moveTo>
                <a:cubicBezTo>
                  <a:pt x="38" y="0"/>
                  <a:pt x="48" y="11"/>
                  <a:pt x="48" y="24"/>
                </a:cubicBezTo>
                <a:cubicBezTo>
                  <a:pt x="48" y="37"/>
                  <a:pt x="38" y="48"/>
                  <a:pt x="24" y="48"/>
                </a:cubicBezTo>
                <a:cubicBezTo>
                  <a:pt x="11" y="48"/>
                  <a:pt x="0" y="37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  <a:moveTo>
                  <a:pt x="211" y="0"/>
                </a:moveTo>
                <a:cubicBezTo>
                  <a:pt x="224" y="0"/>
                  <a:pt x="235" y="11"/>
                  <a:pt x="235" y="24"/>
                </a:cubicBezTo>
                <a:cubicBezTo>
                  <a:pt x="235" y="37"/>
                  <a:pt x="224" y="48"/>
                  <a:pt x="211" y="48"/>
                </a:cubicBezTo>
                <a:cubicBezTo>
                  <a:pt x="198" y="48"/>
                  <a:pt x="187" y="37"/>
                  <a:pt x="187" y="24"/>
                </a:cubicBezTo>
                <a:cubicBezTo>
                  <a:pt x="187" y="11"/>
                  <a:pt x="198" y="0"/>
                  <a:pt x="21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74" name="Freeform 1573">
            <a:extLst>
              <a:ext uri="{FF2B5EF4-FFF2-40B4-BE49-F238E27FC236}">
                <a16:creationId xmlns:a16="http://schemas.microsoft.com/office/drawing/2014/main" id="{9DCBD94A-5D67-494E-B408-6EA65C85C4F0}"/>
              </a:ext>
            </a:extLst>
          </p:cNvPr>
          <p:cNvSpPr/>
          <p:nvPr/>
        </p:nvSpPr>
        <p:spPr>
          <a:xfrm>
            <a:off x="489553" y="6832457"/>
            <a:ext cx="31932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8" h="904">
                <a:moveTo>
                  <a:pt x="627" y="817"/>
                </a:moveTo>
                <a:cubicBezTo>
                  <a:pt x="596" y="838"/>
                  <a:pt x="559" y="849"/>
                  <a:pt x="521" y="849"/>
                </a:cubicBezTo>
                <a:cubicBezTo>
                  <a:pt x="483" y="849"/>
                  <a:pt x="447" y="838"/>
                  <a:pt x="416" y="817"/>
                </a:cubicBezTo>
                <a:cubicBezTo>
                  <a:pt x="398" y="805"/>
                  <a:pt x="383" y="790"/>
                  <a:pt x="371" y="774"/>
                </a:cubicBezTo>
                <a:lnTo>
                  <a:pt x="672" y="774"/>
                </a:lnTo>
                <a:cubicBezTo>
                  <a:pt x="660" y="790"/>
                  <a:pt x="644" y="805"/>
                  <a:pt x="627" y="817"/>
                </a:cubicBezTo>
                <a:close/>
                <a:moveTo>
                  <a:pt x="337" y="603"/>
                </a:moveTo>
                <a:cubicBezTo>
                  <a:pt x="324" y="603"/>
                  <a:pt x="313" y="593"/>
                  <a:pt x="313" y="579"/>
                </a:cubicBezTo>
                <a:cubicBezTo>
                  <a:pt x="313" y="566"/>
                  <a:pt x="324" y="555"/>
                  <a:pt x="337" y="555"/>
                </a:cubicBezTo>
                <a:cubicBezTo>
                  <a:pt x="351" y="555"/>
                  <a:pt x="361" y="566"/>
                  <a:pt x="361" y="579"/>
                </a:cubicBezTo>
                <a:cubicBezTo>
                  <a:pt x="361" y="593"/>
                  <a:pt x="351" y="603"/>
                  <a:pt x="337" y="603"/>
                </a:cubicBezTo>
                <a:close/>
                <a:moveTo>
                  <a:pt x="175" y="579"/>
                </a:moveTo>
                <a:cubicBezTo>
                  <a:pt x="175" y="593"/>
                  <a:pt x="164" y="603"/>
                  <a:pt x="151" y="603"/>
                </a:cubicBezTo>
                <a:cubicBezTo>
                  <a:pt x="137" y="603"/>
                  <a:pt x="127" y="593"/>
                  <a:pt x="127" y="579"/>
                </a:cubicBezTo>
                <a:cubicBezTo>
                  <a:pt x="127" y="566"/>
                  <a:pt x="137" y="555"/>
                  <a:pt x="151" y="555"/>
                </a:cubicBezTo>
                <a:cubicBezTo>
                  <a:pt x="164" y="555"/>
                  <a:pt x="175" y="566"/>
                  <a:pt x="175" y="579"/>
                </a:cubicBezTo>
                <a:close/>
                <a:moveTo>
                  <a:pt x="880" y="710"/>
                </a:moveTo>
                <a:cubicBezTo>
                  <a:pt x="845" y="668"/>
                  <a:pt x="789" y="562"/>
                  <a:pt x="798" y="330"/>
                </a:cubicBezTo>
                <a:cubicBezTo>
                  <a:pt x="799" y="310"/>
                  <a:pt x="800" y="288"/>
                  <a:pt x="801" y="274"/>
                </a:cubicBezTo>
                <a:cubicBezTo>
                  <a:pt x="802" y="258"/>
                  <a:pt x="802" y="242"/>
                  <a:pt x="799" y="227"/>
                </a:cubicBezTo>
                <a:cubicBezTo>
                  <a:pt x="774" y="95"/>
                  <a:pt x="656" y="0"/>
                  <a:pt x="518" y="0"/>
                </a:cubicBezTo>
                <a:cubicBezTo>
                  <a:pt x="453" y="0"/>
                  <a:pt x="389" y="22"/>
                  <a:pt x="339" y="62"/>
                </a:cubicBezTo>
                <a:cubicBezTo>
                  <a:pt x="289" y="101"/>
                  <a:pt x="253" y="156"/>
                  <a:pt x="240" y="217"/>
                </a:cubicBezTo>
                <a:cubicBezTo>
                  <a:pt x="239" y="219"/>
                  <a:pt x="239" y="221"/>
                  <a:pt x="239" y="223"/>
                </a:cubicBezTo>
                <a:lnTo>
                  <a:pt x="123" y="223"/>
                </a:lnTo>
                <a:cubicBezTo>
                  <a:pt x="114" y="223"/>
                  <a:pt x="106" y="231"/>
                  <a:pt x="106" y="241"/>
                </a:cubicBezTo>
                <a:cubicBezTo>
                  <a:pt x="106" y="251"/>
                  <a:pt x="114" y="259"/>
                  <a:pt x="123" y="259"/>
                </a:cubicBezTo>
                <a:lnTo>
                  <a:pt x="416" y="259"/>
                </a:lnTo>
                <a:lnTo>
                  <a:pt x="374" y="437"/>
                </a:lnTo>
                <a:lnTo>
                  <a:pt x="124" y="437"/>
                </a:lnTo>
                <a:lnTo>
                  <a:pt x="85" y="197"/>
                </a:lnTo>
                <a:cubicBezTo>
                  <a:pt x="85" y="196"/>
                  <a:pt x="85" y="196"/>
                  <a:pt x="85" y="196"/>
                </a:cubicBezTo>
                <a:cubicBezTo>
                  <a:pt x="85" y="195"/>
                  <a:pt x="85" y="195"/>
                  <a:pt x="85" y="195"/>
                </a:cubicBezTo>
                <a:lnTo>
                  <a:pt x="85" y="194"/>
                </a:lnTo>
                <a:cubicBezTo>
                  <a:pt x="84" y="194"/>
                  <a:pt x="84" y="194"/>
                  <a:pt x="84" y="193"/>
                </a:cubicBezTo>
                <a:lnTo>
                  <a:pt x="84" y="192"/>
                </a:lnTo>
                <a:cubicBezTo>
                  <a:pt x="83" y="191"/>
                  <a:pt x="83" y="191"/>
                  <a:pt x="83" y="191"/>
                </a:cubicBezTo>
                <a:lnTo>
                  <a:pt x="83" y="190"/>
                </a:lnTo>
                <a:lnTo>
                  <a:pt x="82" y="190"/>
                </a:lnTo>
                <a:cubicBezTo>
                  <a:pt x="82" y="189"/>
                  <a:pt x="82" y="189"/>
                  <a:pt x="82" y="189"/>
                </a:cubicBezTo>
                <a:lnTo>
                  <a:pt x="81" y="188"/>
                </a:lnTo>
                <a:cubicBezTo>
                  <a:pt x="80" y="187"/>
                  <a:pt x="80" y="187"/>
                  <a:pt x="80" y="187"/>
                </a:cubicBezTo>
                <a:lnTo>
                  <a:pt x="79" y="186"/>
                </a:lnTo>
                <a:cubicBezTo>
                  <a:pt x="78" y="186"/>
                  <a:pt x="78" y="186"/>
                  <a:pt x="78" y="185"/>
                </a:cubicBezTo>
                <a:lnTo>
                  <a:pt x="77" y="185"/>
                </a:lnTo>
                <a:lnTo>
                  <a:pt x="77" y="184"/>
                </a:lnTo>
                <a:cubicBezTo>
                  <a:pt x="76" y="184"/>
                  <a:pt x="76" y="184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lnTo>
                  <a:pt x="74" y="183"/>
                </a:lnTo>
                <a:lnTo>
                  <a:pt x="73" y="183"/>
                </a:lnTo>
                <a:cubicBezTo>
                  <a:pt x="72" y="183"/>
                  <a:pt x="72" y="183"/>
                  <a:pt x="72" y="183"/>
                </a:cubicBezTo>
                <a:cubicBezTo>
                  <a:pt x="71" y="182"/>
                  <a:pt x="71" y="182"/>
                  <a:pt x="71" y="182"/>
                </a:cubicBezTo>
                <a:lnTo>
                  <a:pt x="70" y="182"/>
                </a:lnTo>
                <a:lnTo>
                  <a:pt x="69" y="182"/>
                </a:lnTo>
                <a:lnTo>
                  <a:pt x="68" y="182"/>
                </a:lnTo>
                <a:lnTo>
                  <a:pt x="17" y="182"/>
                </a:lnTo>
                <a:cubicBezTo>
                  <a:pt x="7" y="182"/>
                  <a:pt x="0" y="190"/>
                  <a:pt x="0" y="200"/>
                </a:cubicBezTo>
                <a:cubicBezTo>
                  <a:pt x="0" y="210"/>
                  <a:pt x="7" y="218"/>
                  <a:pt x="17" y="218"/>
                </a:cubicBezTo>
                <a:lnTo>
                  <a:pt x="53" y="218"/>
                </a:lnTo>
                <a:lnTo>
                  <a:pt x="91" y="456"/>
                </a:lnTo>
                <a:lnTo>
                  <a:pt x="71" y="533"/>
                </a:lnTo>
                <a:lnTo>
                  <a:pt x="71" y="534"/>
                </a:lnTo>
                <a:lnTo>
                  <a:pt x="71" y="535"/>
                </a:lnTo>
                <a:lnTo>
                  <a:pt x="71" y="536"/>
                </a:lnTo>
                <a:cubicBezTo>
                  <a:pt x="71" y="537"/>
                  <a:pt x="71" y="537"/>
                  <a:pt x="71" y="537"/>
                </a:cubicBezTo>
                <a:lnTo>
                  <a:pt x="71" y="538"/>
                </a:lnTo>
                <a:lnTo>
                  <a:pt x="71" y="539"/>
                </a:lnTo>
                <a:lnTo>
                  <a:pt x="71" y="540"/>
                </a:lnTo>
                <a:lnTo>
                  <a:pt x="71" y="541"/>
                </a:lnTo>
                <a:lnTo>
                  <a:pt x="71" y="542"/>
                </a:lnTo>
                <a:lnTo>
                  <a:pt x="71" y="543"/>
                </a:lnTo>
                <a:lnTo>
                  <a:pt x="72" y="543"/>
                </a:lnTo>
                <a:cubicBezTo>
                  <a:pt x="72" y="544"/>
                  <a:pt x="72" y="544"/>
                  <a:pt x="72" y="544"/>
                </a:cubicBezTo>
                <a:lnTo>
                  <a:pt x="72" y="545"/>
                </a:lnTo>
                <a:cubicBezTo>
                  <a:pt x="72" y="545"/>
                  <a:pt x="72" y="546"/>
                  <a:pt x="73" y="546"/>
                </a:cubicBezTo>
                <a:lnTo>
                  <a:pt x="73" y="547"/>
                </a:lnTo>
                <a:cubicBezTo>
                  <a:pt x="74" y="547"/>
                  <a:pt x="74" y="548"/>
                  <a:pt x="74" y="548"/>
                </a:cubicBezTo>
                <a:lnTo>
                  <a:pt x="74" y="549"/>
                </a:lnTo>
                <a:cubicBezTo>
                  <a:pt x="75" y="549"/>
                  <a:pt x="75" y="549"/>
                  <a:pt x="75" y="549"/>
                </a:cubicBezTo>
                <a:cubicBezTo>
                  <a:pt x="75" y="550"/>
                  <a:pt x="75" y="550"/>
                  <a:pt x="75" y="550"/>
                </a:cubicBezTo>
                <a:cubicBezTo>
                  <a:pt x="76" y="550"/>
                  <a:pt x="76" y="550"/>
                  <a:pt x="76" y="550"/>
                </a:cubicBezTo>
                <a:cubicBezTo>
                  <a:pt x="76" y="551"/>
                  <a:pt x="77" y="551"/>
                  <a:pt x="77" y="551"/>
                </a:cubicBezTo>
                <a:lnTo>
                  <a:pt x="77" y="552"/>
                </a:lnTo>
                <a:cubicBezTo>
                  <a:pt x="78" y="552"/>
                  <a:pt x="78" y="552"/>
                  <a:pt x="78" y="552"/>
                </a:cubicBezTo>
                <a:lnTo>
                  <a:pt x="79" y="553"/>
                </a:lnTo>
                <a:lnTo>
                  <a:pt x="80" y="553"/>
                </a:lnTo>
                <a:lnTo>
                  <a:pt x="80" y="554"/>
                </a:lnTo>
                <a:cubicBezTo>
                  <a:pt x="81" y="554"/>
                  <a:pt x="81" y="554"/>
                  <a:pt x="81" y="554"/>
                </a:cubicBezTo>
                <a:lnTo>
                  <a:pt x="82" y="554"/>
                </a:lnTo>
                <a:lnTo>
                  <a:pt x="83" y="555"/>
                </a:lnTo>
                <a:lnTo>
                  <a:pt x="84" y="555"/>
                </a:lnTo>
                <a:cubicBezTo>
                  <a:pt x="85" y="555"/>
                  <a:pt x="85" y="555"/>
                  <a:pt x="86" y="555"/>
                </a:cubicBezTo>
                <a:cubicBezTo>
                  <a:pt x="87" y="555"/>
                  <a:pt x="88" y="555"/>
                  <a:pt x="88" y="555"/>
                </a:cubicBezTo>
                <a:lnTo>
                  <a:pt x="89" y="555"/>
                </a:lnTo>
                <a:lnTo>
                  <a:pt x="96" y="555"/>
                </a:lnTo>
                <a:cubicBezTo>
                  <a:pt x="93" y="563"/>
                  <a:pt x="91" y="571"/>
                  <a:pt x="91" y="579"/>
                </a:cubicBezTo>
                <a:cubicBezTo>
                  <a:pt x="91" y="612"/>
                  <a:pt x="118" y="639"/>
                  <a:pt x="151" y="639"/>
                </a:cubicBezTo>
                <a:cubicBezTo>
                  <a:pt x="183" y="639"/>
                  <a:pt x="210" y="612"/>
                  <a:pt x="210" y="579"/>
                </a:cubicBezTo>
                <a:cubicBezTo>
                  <a:pt x="210" y="571"/>
                  <a:pt x="208" y="563"/>
                  <a:pt x="205" y="555"/>
                </a:cubicBezTo>
                <a:lnTo>
                  <a:pt x="283" y="555"/>
                </a:lnTo>
                <a:cubicBezTo>
                  <a:pt x="280" y="563"/>
                  <a:pt x="278" y="571"/>
                  <a:pt x="278" y="579"/>
                </a:cubicBezTo>
                <a:cubicBezTo>
                  <a:pt x="278" y="612"/>
                  <a:pt x="305" y="639"/>
                  <a:pt x="337" y="639"/>
                </a:cubicBezTo>
                <a:cubicBezTo>
                  <a:pt x="370" y="639"/>
                  <a:pt x="397" y="612"/>
                  <a:pt x="397" y="579"/>
                </a:cubicBezTo>
                <a:cubicBezTo>
                  <a:pt x="397" y="571"/>
                  <a:pt x="395" y="562"/>
                  <a:pt x="391" y="555"/>
                </a:cubicBezTo>
                <a:cubicBezTo>
                  <a:pt x="399" y="553"/>
                  <a:pt x="405" y="546"/>
                  <a:pt x="405" y="538"/>
                </a:cubicBezTo>
                <a:cubicBezTo>
                  <a:pt x="405" y="528"/>
                  <a:pt x="397" y="520"/>
                  <a:pt x="387" y="520"/>
                </a:cubicBezTo>
                <a:lnTo>
                  <a:pt x="111" y="520"/>
                </a:lnTo>
                <a:lnTo>
                  <a:pt x="124" y="472"/>
                </a:lnTo>
                <a:lnTo>
                  <a:pt x="387" y="472"/>
                </a:lnTo>
                <a:cubicBezTo>
                  <a:pt x="388" y="472"/>
                  <a:pt x="388" y="472"/>
                  <a:pt x="388" y="472"/>
                </a:cubicBezTo>
                <a:cubicBezTo>
                  <a:pt x="396" y="472"/>
                  <a:pt x="403" y="467"/>
                  <a:pt x="405" y="458"/>
                </a:cubicBezTo>
                <a:lnTo>
                  <a:pt x="456" y="245"/>
                </a:lnTo>
                <a:cubicBezTo>
                  <a:pt x="456" y="244"/>
                  <a:pt x="456" y="244"/>
                  <a:pt x="456" y="244"/>
                </a:cubicBezTo>
                <a:cubicBezTo>
                  <a:pt x="456" y="243"/>
                  <a:pt x="456" y="243"/>
                  <a:pt x="457" y="243"/>
                </a:cubicBezTo>
                <a:lnTo>
                  <a:pt x="457" y="242"/>
                </a:lnTo>
                <a:lnTo>
                  <a:pt x="457" y="241"/>
                </a:lnTo>
                <a:lnTo>
                  <a:pt x="457" y="240"/>
                </a:lnTo>
                <a:lnTo>
                  <a:pt x="457" y="239"/>
                </a:lnTo>
                <a:cubicBezTo>
                  <a:pt x="456" y="238"/>
                  <a:pt x="456" y="238"/>
                  <a:pt x="456" y="238"/>
                </a:cubicBezTo>
                <a:cubicBezTo>
                  <a:pt x="456" y="237"/>
                  <a:pt x="456" y="237"/>
                  <a:pt x="456" y="237"/>
                </a:cubicBezTo>
                <a:cubicBezTo>
                  <a:pt x="456" y="236"/>
                  <a:pt x="456" y="236"/>
                  <a:pt x="456" y="236"/>
                </a:cubicBezTo>
                <a:lnTo>
                  <a:pt x="456" y="235"/>
                </a:lnTo>
                <a:cubicBezTo>
                  <a:pt x="456" y="235"/>
                  <a:pt x="455" y="235"/>
                  <a:pt x="455" y="234"/>
                </a:cubicBezTo>
                <a:cubicBezTo>
                  <a:pt x="455" y="233"/>
                  <a:pt x="455" y="233"/>
                  <a:pt x="455" y="233"/>
                </a:cubicBezTo>
                <a:lnTo>
                  <a:pt x="454" y="232"/>
                </a:lnTo>
                <a:lnTo>
                  <a:pt x="454" y="231"/>
                </a:lnTo>
                <a:lnTo>
                  <a:pt x="453" y="231"/>
                </a:lnTo>
                <a:cubicBezTo>
                  <a:pt x="453" y="230"/>
                  <a:pt x="453" y="230"/>
                  <a:pt x="453" y="230"/>
                </a:cubicBezTo>
                <a:cubicBezTo>
                  <a:pt x="453" y="230"/>
                  <a:pt x="453" y="229"/>
                  <a:pt x="452" y="229"/>
                </a:cubicBezTo>
                <a:cubicBezTo>
                  <a:pt x="451" y="228"/>
                  <a:pt x="451" y="228"/>
                  <a:pt x="451" y="228"/>
                </a:cubicBezTo>
                <a:lnTo>
                  <a:pt x="450" y="227"/>
                </a:lnTo>
                <a:cubicBezTo>
                  <a:pt x="450" y="227"/>
                  <a:pt x="449" y="227"/>
                  <a:pt x="449" y="226"/>
                </a:cubicBezTo>
                <a:cubicBezTo>
                  <a:pt x="448" y="226"/>
                  <a:pt x="448" y="226"/>
                  <a:pt x="448" y="225"/>
                </a:cubicBezTo>
                <a:cubicBezTo>
                  <a:pt x="447" y="225"/>
                  <a:pt x="447" y="225"/>
                  <a:pt x="447" y="225"/>
                </a:cubicBezTo>
                <a:lnTo>
                  <a:pt x="446" y="225"/>
                </a:lnTo>
                <a:cubicBezTo>
                  <a:pt x="446" y="225"/>
                  <a:pt x="446" y="224"/>
                  <a:pt x="445" y="224"/>
                </a:cubicBezTo>
                <a:cubicBezTo>
                  <a:pt x="444" y="224"/>
                  <a:pt x="444" y="224"/>
                  <a:pt x="443" y="224"/>
                </a:cubicBezTo>
                <a:cubicBezTo>
                  <a:pt x="442" y="223"/>
                  <a:pt x="442" y="223"/>
                  <a:pt x="442" y="223"/>
                </a:cubicBezTo>
                <a:lnTo>
                  <a:pt x="441" y="223"/>
                </a:lnTo>
                <a:lnTo>
                  <a:pt x="440" y="223"/>
                </a:lnTo>
                <a:lnTo>
                  <a:pt x="439" y="223"/>
                </a:lnTo>
                <a:lnTo>
                  <a:pt x="295" y="223"/>
                </a:lnTo>
                <a:cubicBezTo>
                  <a:pt x="307" y="177"/>
                  <a:pt x="334" y="135"/>
                  <a:pt x="373" y="105"/>
                </a:cubicBezTo>
                <a:cubicBezTo>
                  <a:pt x="414" y="73"/>
                  <a:pt x="465" y="55"/>
                  <a:pt x="518" y="55"/>
                </a:cubicBezTo>
                <a:cubicBezTo>
                  <a:pt x="629" y="55"/>
                  <a:pt x="725" y="132"/>
                  <a:pt x="744" y="237"/>
                </a:cubicBezTo>
                <a:cubicBezTo>
                  <a:pt x="747" y="247"/>
                  <a:pt x="747" y="258"/>
                  <a:pt x="746" y="270"/>
                </a:cubicBezTo>
                <a:cubicBezTo>
                  <a:pt x="745" y="285"/>
                  <a:pt x="744" y="307"/>
                  <a:pt x="743" y="328"/>
                </a:cubicBezTo>
                <a:cubicBezTo>
                  <a:pt x="741" y="378"/>
                  <a:pt x="741" y="455"/>
                  <a:pt x="753" y="532"/>
                </a:cubicBezTo>
                <a:cubicBezTo>
                  <a:pt x="765" y="608"/>
                  <a:pt x="787" y="671"/>
                  <a:pt x="818" y="718"/>
                </a:cubicBezTo>
                <a:lnTo>
                  <a:pt x="760" y="718"/>
                </a:lnTo>
                <a:lnTo>
                  <a:pt x="283" y="718"/>
                </a:lnTo>
                <a:lnTo>
                  <a:pt x="225" y="718"/>
                </a:lnTo>
                <a:cubicBezTo>
                  <a:pt x="237" y="700"/>
                  <a:pt x="247" y="680"/>
                  <a:pt x="256" y="657"/>
                </a:cubicBezTo>
                <a:cubicBezTo>
                  <a:pt x="261" y="643"/>
                  <a:pt x="254" y="627"/>
                  <a:pt x="240" y="622"/>
                </a:cubicBezTo>
                <a:cubicBezTo>
                  <a:pt x="226" y="616"/>
                  <a:pt x="210" y="623"/>
                  <a:pt x="204" y="637"/>
                </a:cubicBezTo>
                <a:cubicBezTo>
                  <a:pt x="193" y="666"/>
                  <a:pt x="179" y="691"/>
                  <a:pt x="163" y="710"/>
                </a:cubicBezTo>
                <a:cubicBezTo>
                  <a:pt x="154" y="721"/>
                  <a:pt x="152" y="737"/>
                  <a:pt x="158" y="751"/>
                </a:cubicBezTo>
                <a:cubicBezTo>
                  <a:pt x="164" y="765"/>
                  <a:pt x="178" y="773"/>
                  <a:pt x="194" y="774"/>
                </a:cubicBezTo>
                <a:lnTo>
                  <a:pt x="306" y="774"/>
                </a:lnTo>
                <a:cubicBezTo>
                  <a:pt x="324" y="809"/>
                  <a:pt x="351" y="840"/>
                  <a:pt x="385" y="863"/>
                </a:cubicBezTo>
                <a:cubicBezTo>
                  <a:pt x="425" y="890"/>
                  <a:pt x="472" y="904"/>
                  <a:pt x="521" y="904"/>
                </a:cubicBezTo>
                <a:cubicBezTo>
                  <a:pt x="570" y="904"/>
                  <a:pt x="617" y="890"/>
                  <a:pt x="657" y="863"/>
                </a:cubicBezTo>
                <a:cubicBezTo>
                  <a:pt x="691" y="840"/>
                  <a:pt x="718" y="809"/>
                  <a:pt x="736" y="774"/>
                </a:cubicBezTo>
                <a:lnTo>
                  <a:pt x="849" y="774"/>
                </a:lnTo>
                <a:cubicBezTo>
                  <a:pt x="864" y="774"/>
                  <a:pt x="878" y="765"/>
                  <a:pt x="885" y="751"/>
                </a:cubicBezTo>
                <a:cubicBezTo>
                  <a:pt x="891" y="738"/>
                  <a:pt x="889" y="722"/>
                  <a:pt x="880" y="7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75" name="Freeform 1574">
            <a:extLst>
              <a:ext uri="{FF2B5EF4-FFF2-40B4-BE49-F238E27FC236}">
                <a16:creationId xmlns:a16="http://schemas.microsoft.com/office/drawing/2014/main" id="{B990730A-D480-F041-97C7-89B0E6840AEC}"/>
              </a:ext>
            </a:extLst>
          </p:cNvPr>
          <p:cNvSpPr/>
          <p:nvPr/>
        </p:nvSpPr>
        <p:spPr>
          <a:xfrm>
            <a:off x="5465113" y="6832457"/>
            <a:ext cx="437399" cy="37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6" h="1048">
                <a:moveTo>
                  <a:pt x="611" y="96"/>
                </a:moveTo>
                <a:cubicBezTo>
                  <a:pt x="659" y="96"/>
                  <a:pt x="698" y="85"/>
                  <a:pt x="700" y="71"/>
                </a:cubicBezTo>
                <a:cubicBezTo>
                  <a:pt x="700" y="72"/>
                  <a:pt x="700" y="73"/>
                  <a:pt x="700" y="75"/>
                </a:cubicBezTo>
                <a:cubicBezTo>
                  <a:pt x="700" y="122"/>
                  <a:pt x="660" y="160"/>
                  <a:pt x="611" y="160"/>
                </a:cubicBezTo>
                <a:cubicBezTo>
                  <a:pt x="562" y="160"/>
                  <a:pt x="523" y="122"/>
                  <a:pt x="523" y="75"/>
                </a:cubicBezTo>
                <a:cubicBezTo>
                  <a:pt x="523" y="73"/>
                  <a:pt x="523" y="72"/>
                  <a:pt x="523" y="71"/>
                </a:cubicBezTo>
                <a:cubicBezTo>
                  <a:pt x="525" y="85"/>
                  <a:pt x="564" y="96"/>
                  <a:pt x="611" y="96"/>
                </a:cubicBezTo>
                <a:close/>
                <a:moveTo>
                  <a:pt x="1212" y="337"/>
                </a:moveTo>
                <a:lnTo>
                  <a:pt x="1119" y="182"/>
                </a:lnTo>
                <a:cubicBezTo>
                  <a:pt x="1084" y="125"/>
                  <a:pt x="1028" y="84"/>
                  <a:pt x="963" y="67"/>
                </a:cubicBezTo>
                <a:lnTo>
                  <a:pt x="700" y="1"/>
                </a:lnTo>
                <a:cubicBezTo>
                  <a:pt x="692" y="-1"/>
                  <a:pt x="683" y="0"/>
                  <a:pt x="676" y="6"/>
                </a:cubicBezTo>
                <a:cubicBezTo>
                  <a:pt x="670" y="10"/>
                  <a:pt x="666" y="18"/>
                  <a:pt x="666" y="26"/>
                </a:cubicBezTo>
                <a:cubicBezTo>
                  <a:pt x="666" y="26"/>
                  <a:pt x="666" y="27"/>
                  <a:pt x="666" y="28"/>
                </a:cubicBezTo>
                <a:cubicBezTo>
                  <a:pt x="663" y="30"/>
                  <a:pt x="660" y="33"/>
                  <a:pt x="657" y="36"/>
                </a:cubicBezTo>
                <a:cubicBezTo>
                  <a:pt x="649" y="38"/>
                  <a:pt x="633" y="41"/>
                  <a:pt x="611" y="41"/>
                </a:cubicBezTo>
                <a:cubicBezTo>
                  <a:pt x="590" y="41"/>
                  <a:pt x="573" y="38"/>
                  <a:pt x="565" y="36"/>
                </a:cubicBezTo>
                <a:cubicBezTo>
                  <a:pt x="561" y="31"/>
                  <a:pt x="556" y="26"/>
                  <a:pt x="550" y="23"/>
                </a:cubicBezTo>
                <a:cubicBezTo>
                  <a:pt x="549" y="16"/>
                  <a:pt x="545" y="10"/>
                  <a:pt x="540" y="5"/>
                </a:cubicBezTo>
                <a:cubicBezTo>
                  <a:pt x="533" y="0"/>
                  <a:pt x="524" y="-1"/>
                  <a:pt x="516" y="1"/>
                </a:cubicBezTo>
                <a:lnTo>
                  <a:pt x="253" y="67"/>
                </a:lnTo>
                <a:cubicBezTo>
                  <a:pt x="188" y="84"/>
                  <a:pt x="132" y="125"/>
                  <a:pt x="97" y="182"/>
                </a:cubicBezTo>
                <a:lnTo>
                  <a:pt x="4" y="337"/>
                </a:lnTo>
                <a:cubicBezTo>
                  <a:pt x="-4" y="350"/>
                  <a:pt x="0" y="367"/>
                  <a:pt x="13" y="375"/>
                </a:cubicBezTo>
                <a:lnTo>
                  <a:pt x="188" y="481"/>
                </a:lnTo>
                <a:cubicBezTo>
                  <a:pt x="195" y="485"/>
                  <a:pt x="202" y="486"/>
                  <a:pt x="209" y="484"/>
                </a:cubicBezTo>
                <a:cubicBezTo>
                  <a:pt x="216" y="482"/>
                  <a:pt x="222" y="478"/>
                  <a:pt x="226" y="471"/>
                </a:cubicBezTo>
                <a:lnTo>
                  <a:pt x="274" y="393"/>
                </a:lnTo>
                <a:lnTo>
                  <a:pt x="274" y="1020"/>
                </a:lnTo>
                <a:cubicBezTo>
                  <a:pt x="274" y="1036"/>
                  <a:pt x="286" y="1048"/>
                  <a:pt x="302" y="1048"/>
                </a:cubicBezTo>
                <a:lnTo>
                  <a:pt x="914" y="1048"/>
                </a:lnTo>
                <a:cubicBezTo>
                  <a:pt x="930" y="1048"/>
                  <a:pt x="942" y="1036"/>
                  <a:pt x="942" y="1020"/>
                </a:cubicBezTo>
                <a:lnTo>
                  <a:pt x="942" y="393"/>
                </a:lnTo>
                <a:lnTo>
                  <a:pt x="990" y="471"/>
                </a:lnTo>
                <a:cubicBezTo>
                  <a:pt x="998" y="485"/>
                  <a:pt x="1014" y="489"/>
                  <a:pt x="1028" y="481"/>
                </a:cubicBezTo>
                <a:lnTo>
                  <a:pt x="1203" y="375"/>
                </a:lnTo>
                <a:cubicBezTo>
                  <a:pt x="1209" y="371"/>
                  <a:pt x="1214" y="365"/>
                  <a:pt x="1215" y="358"/>
                </a:cubicBezTo>
                <a:cubicBezTo>
                  <a:pt x="1217" y="350"/>
                  <a:pt x="1216" y="343"/>
                  <a:pt x="1212" y="33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76" name="Freeform 1575">
            <a:extLst>
              <a:ext uri="{FF2B5EF4-FFF2-40B4-BE49-F238E27FC236}">
                <a16:creationId xmlns:a16="http://schemas.microsoft.com/office/drawing/2014/main" id="{AB3DA026-CC5E-FE40-87F6-9CA659DD7777}"/>
              </a:ext>
            </a:extLst>
          </p:cNvPr>
          <p:cNvSpPr/>
          <p:nvPr/>
        </p:nvSpPr>
        <p:spPr>
          <a:xfrm>
            <a:off x="6199872" y="6784217"/>
            <a:ext cx="397800" cy="425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06" h="1182">
                <a:moveTo>
                  <a:pt x="476" y="295"/>
                </a:moveTo>
                <a:cubicBezTo>
                  <a:pt x="478" y="308"/>
                  <a:pt x="513" y="318"/>
                  <a:pt x="556" y="318"/>
                </a:cubicBezTo>
                <a:cubicBezTo>
                  <a:pt x="599" y="318"/>
                  <a:pt x="635" y="308"/>
                  <a:pt x="636" y="295"/>
                </a:cubicBezTo>
                <a:cubicBezTo>
                  <a:pt x="636" y="296"/>
                  <a:pt x="636" y="297"/>
                  <a:pt x="636" y="298"/>
                </a:cubicBezTo>
                <a:cubicBezTo>
                  <a:pt x="636" y="341"/>
                  <a:pt x="600" y="375"/>
                  <a:pt x="556" y="375"/>
                </a:cubicBezTo>
                <a:cubicBezTo>
                  <a:pt x="512" y="375"/>
                  <a:pt x="476" y="341"/>
                  <a:pt x="476" y="298"/>
                </a:cubicBezTo>
                <a:cubicBezTo>
                  <a:pt x="476" y="297"/>
                  <a:pt x="476" y="296"/>
                  <a:pt x="476" y="295"/>
                </a:cubicBezTo>
                <a:close/>
                <a:moveTo>
                  <a:pt x="559" y="220"/>
                </a:moveTo>
                <a:lnTo>
                  <a:pt x="606" y="243"/>
                </a:lnTo>
                <a:cubicBezTo>
                  <a:pt x="605" y="243"/>
                  <a:pt x="605" y="244"/>
                  <a:pt x="605" y="244"/>
                </a:cubicBezTo>
                <a:cubicBezTo>
                  <a:pt x="605" y="245"/>
                  <a:pt x="605" y="245"/>
                  <a:pt x="604" y="246"/>
                </a:cubicBezTo>
                <a:cubicBezTo>
                  <a:pt x="604" y="248"/>
                  <a:pt x="603" y="249"/>
                  <a:pt x="603" y="251"/>
                </a:cubicBezTo>
                <a:cubicBezTo>
                  <a:pt x="600" y="253"/>
                  <a:pt x="598" y="256"/>
                  <a:pt x="595" y="258"/>
                </a:cubicBezTo>
                <a:cubicBezTo>
                  <a:pt x="588" y="260"/>
                  <a:pt x="574" y="262"/>
                  <a:pt x="556" y="262"/>
                </a:cubicBezTo>
                <a:cubicBezTo>
                  <a:pt x="538" y="262"/>
                  <a:pt x="525" y="260"/>
                  <a:pt x="517" y="258"/>
                </a:cubicBezTo>
                <a:cubicBezTo>
                  <a:pt x="513" y="253"/>
                  <a:pt x="508" y="249"/>
                  <a:pt x="502" y="246"/>
                </a:cubicBezTo>
                <a:lnTo>
                  <a:pt x="502" y="245"/>
                </a:lnTo>
                <a:close/>
                <a:moveTo>
                  <a:pt x="1102" y="534"/>
                </a:moveTo>
                <a:lnTo>
                  <a:pt x="1018" y="394"/>
                </a:lnTo>
                <a:cubicBezTo>
                  <a:pt x="986" y="341"/>
                  <a:pt x="935" y="304"/>
                  <a:pt x="875" y="289"/>
                </a:cubicBezTo>
                <a:lnTo>
                  <a:pt x="676" y="239"/>
                </a:lnTo>
                <a:lnTo>
                  <a:pt x="577" y="189"/>
                </a:lnTo>
                <a:lnTo>
                  <a:pt x="577" y="168"/>
                </a:lnTo>
                <a:cubicBezTo>
                  <a:pt x="616" y="160"/>
                  <a:pt x="645" y="126"/>
                  <a:pt x="645" y="85"/>
                </a:cubicBezTo>
                <a:cubicBezTo>
                  <a:pt x="645" y="38"/>
                  <a:pt x="607" y="0"/>
                  <a:pt x="560" y="0"/>
                </a:cubicBezTo>
                <a:cubicBezTo>
                  <a:pt x="513" y="0"/>
                  <a:pt x="475" y="38"/>
                  <a:pt x="475" y="85"/>
                </a:cubicBezTo>
                <a:cubicBezTo>
                  <a:pt x="475" y="94"/>
                  <a:pt x="483" y="102"/>
                  <a:pt x="493" y="102"/>
                </a:cubicBezTo>
                <a:cubicBezTo>
                  <a:pt x="502" y="102"/>
                  <a:pt x="510" y="94"/>
                  <a:pt x="510" y="85"/>
                </a:cubicBezTo>
                <a:cubicBezTo>
                  <a:pt x="510" y="57"/>
                  <a:pt x="533" y="35"/>
                  <a:pt x="560" y="35"/>
                </a:cubicBezTo>
                <a:cubicBezTo>
                  <a:pt x="587" y="35"/>
                  <a:pt x="609" y="57"/>
                  <a:pt x="609" y="85"/>
                </a:cubicBezTo>
                <a:cubicBezTo>
                  <a:pt x="609" y="112"/>
                  <a:pt x="587" y="134"/>
                  <a:pt x="560" y="134"/>
                </a:cubicBezTo>
                <a:cubicBezTo>
                  <a:pt x="550" y="134"/>
                  <a:pt x="543" y="142"/>
                  <a:pt x="542" y="151"/>
                </a:cubicBezTo>
                <a:lnTo>
                  <a:pt x="541" y="190"/>
                </a:lnTo>
                <a:lnTo>
                  <a:pt x="428" y="237"/>
                </a:lnTo>
                <a:cubicBezTo>
                  <a:pt x="426" y="238"/>
                  <a:pt x="424" y="239"/>
                  <a:pt x="423" y="240"/>
                </a:cubicBezTo>
                <a:lnTo>
                  <a:pt x="231" y="289"/>
                </a:lnTo>
                <a:cubicBezTo>
                  <a:pt x="171" y="304"/>
                  <a:pt x="121" y="341"/>
                  <a:pt x="89" y="394"/>
                </a:cubicBezTo>
                <a:lnTo>
                  <a:pt x="4" y="534"/>
                </a:lnTo>
                <a:cubicBezTo>
                  <a:pt x="-4" y="547"/>
                  <a:pt x="0" y="564"/>
                  <a:pt x="13" y="572"/>
                </a:cubicBezTo>
                <a:lnTo>
                  <a:pt x="172" y="668"/>
                </a:lnTo>
                <a:cubicBezTo>
                  <a:pt x="178" y="672"/>
                  <a:pt x="186" y="673"/>
                  <a:pt x="193" y="671"/>
                </a:cubicBezTo>
                <a:cubicBezTo>
                  <a:pt x="200" y="670"/>
                  <a:pt x="206" y="665"/>
                  <a:pt x="210" y="659"/>
                </a:cubicBezTo>
                <a:lnTo>
                  <a:pt x="248" y="595"/>
                </a:lnTo>
                <a:lnTo>
                  <a:pt x="248" y="1154"/>
                </a:lnTo>
                <a:cubicBezTo>
                  <a:pt x="248" y="1170"/>
                  <a:pt x="261" y="1182"/>
                  <a:pt x="276" y="1182"/>
                </a:cubicBezTo>
                <a:lnTo>
                  <a:pt x="831" y="1182"/>
                </a:lnTo>
                <a:cubicBezTo>
                  <a:pt x="846" y="1182"/>
                  <a:pt x="858" y="1170"/>
                  <a:pt x="858" y="1154"/>
                </a:cubicBezTo>
                <a:lnTo>
                  <a:pt x="858" y="595"/>
                </a:lnTo>
                <a:lnTo>
                  <a:pt x="897" y="659"/>
                </a:lnTo>
                <a:cubicBezTo>
                  <a:pt x="904" y="672"/>
                  <a:pt x="921" y="676"/>
                  <a:pt x="934" y="668"/>
                </a:cubicBezTo>
                <a:lnTo>
                  <a:pt x="1093" y="572"/>
                </a:lnTo>
                <a:cubicBezTo>
                  <a:pt x="1099" y="568"/>
                  <a:pt x="1104" y="562"/>
                  <a:pt x="1106" y="555"/>
                </a:cubicBezTo>
                <a:cubicBezTo>
                  <a:pt x="1107" y="548"/>
                  <a:pt x="1106" y="540"/>
                  <a:pt x="1102" y="5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77" name="Freeform 1576">
            <a:extLst>
              <a:ext uri="{FF2B5EF4-FFF2-40B4-BE49-F238E27FC236}">
                <a16:creationId xmlns:a16="http://schemas.microsoft.com/office/drawing/2014/main" id="{A5D3DF50-F2DB-114B-BD9B-8C802ED74218}"/>
              </a:ext>
            </a:extLst>
          </p:cNvPr>
          <p:cNvSpPr/>
          <p:nvPr/>
        </p:nvSpPr>
        <p:spPr>
          <a:xfrm>
            <a:off x="6895392" y="6832457"/>
            <a:ext cx="437399" cy="37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6" h="1048">
                <a:moveTo>
                  <a:pt x="611" y="160"/>
                </a:moveTo>
                <a:cubicBezTo>
                  <a:pt x="562" y="160"/>
                  <a:pt x="522" y="122"/>
                  <a:pt x="522" y="75"/>
                </a:cubicBezTo>
                <a:cubicBezTo>
                  <a:pt x="522" y="73"/>
                  <a:pt x="523" y="72"/>
                  <a:pt x="523" y="71"/>
                </a:cubicBezTo>
                <a:cubicBezTo>
                  <a:pt x="524" y="85"/>
                  <a:pt x="563" y="96"/>
                  <a:pt x="611" y="96"/>
                </a:cubicBezTo>
                <a:cubicBezTo>
                  <a:pt x="659" y="96"/>
                  <a:pt x="698" y="85"/>
                  <a:pt x="700" y="71"/>
                </a:cubicBezTo>
                <a:cubicBezTo>
                  <a:pt x="700" y="72"/>
                  <a:pt x="700" y="73"/>
                  <a:pt x="700" y="75"/>
                </a:cubicBezTo>
                <a:cubicBezTo>
                  <a:pt x="700" y="122"/>
                  <a:pt x="660" y="160"/>
                  <a:pt x="611" y="160"/>
                </a:cubicBezTo>
                <a:close/>
                <a:moveTo>
                  <a:pt x="467" y="70"/>
                </a:moveTo>
                <a:cubicBezTo>
                  <a:pt x="467" y="71"/>
                  <a:pt x="467" y="73"/>
                  <a:pt x="467" y="75"/>
                </a:cubicBezTo>
                <a:cubicBezTo>
                  <a:pt x="467" y="152"/>
                  <a:pt x="532" y="215"/>
                  <a:pt x="611" y="215"/>
                </a:cubicBezTo>
                <a:cubicBezTo>
                  <a:pt x="690" y="215"/>
                  <a:pt x="755" y="152"/>
                  <a:pt x="755" y="75"/>
                </a:cubicBezTo>
                <a:cubicBezTo>
                  <a:pt x="755" y="74"/>
                  <a:pt x="755" y="73"/>
                  <a:pt x="755" y="71"/>
                </a:cubicBezTo>
                <a:lnTo>
                  <a:pt x="949" y="121"/>
                </a:lnTo>
                <a:cubicBezTo>
                  <a:pt x="1000" y="134"/>
                  <a:pt x="1044" y="166"/>
                  <a:pt x="1071" y="211"/>
                </a:cubicBezTo>
                <a:lnTo>
                  <a:pt x="1150" y="342"/>
                </a:lnTo>
                <a:lnTo>
                  <a:pt x="1022" y="419"/>
                </a:lnTo>
                <a:lnTo>
                  <a:pt x="938" y="280"/>
                </a:lnTo>
                <a:cubicBezTo>
                  <a:pt x="931" y="269"/>
                  <a:pt x="919" y="264"/>
                  <a:pt x="907" y="267"/>
                </a:cubicBezTo>
                <a:cubicBezTo>
                  <a:pt x="895" y="271"/>
                  <a:pt x="887" y="281"/>
                  <a:pt x="887" y="294"/>
                </a:cubicBezTo>
                <a:lnTo>
                  <a:pt x="887" y="524"/>
                </a:lnTo>
                <a:cubicBezTo>
                  <a:pt x="887" y="539"/>
                  <a:pt x="899" y="552"/>
                  <a:pt x="914" y="552"/>
                </a:cubicBezTo>
                <a:cubicBezTo>
                  <a:pt x="929" y="552"/>
                  <a:pt x="942" y="539"/>
                  <a:pt x="942" y="524"/>
                </a:cubicBezTo>
                <a:lnTo>
                  <a:pt x="942" y="393"/>
                </a:lnTo>
                <a:lnTo>
                  <a:pt x="990" y="471"/>
                </a:lnTo>
                <a:cubicBezTo>
                  <a:pt x="997" y="485"/>
                  <a:pt x="1014" y="489"/>
                  <a:pt x="1027" y="481"/>
                </a:cubicBezTo>
                <a:lnTo>
                  <a:pt x="1203" y="375"/>
                </a:lnTo>
                <a:cubicBezTo>
                  <a:pt x="1209" y="371"/>
                  <a:pt x="1213" y="365"/>
                  <a:pt x="1215" y="358"/>
                </a:cubicBezTo>
                <a:cubicBezTo>
                  <a:pt x="1217" y="350"/>
                  <a:pt x="1216" y="343"/>
                  <a:pt x="1212" y="337"/>
                </a:cubicBezTo>
                <a:lnTo>
                  <a:pt x="1118" y="182"/>
                </a:lnTo>
                <a:cubicBezTo>
                  <a:pt x="1083" y="125"/>
                  <a:pt x="1028" y="84"/>
                  <a:pt x="963" y="67"/>
                </a:cubicBezTo>
                <a:lnTo>
                  <a:pt x="700" y="1"/>
                </a:lnTo>
                <a:cubicBezTo>
                  <a:pt x="692" y="-1"/>
                  <a:pt x="683" y="0"/>
                  <a:pt x="676" y="6"/>
                </a:cubicBezTo>
                <a:cubicBezTo>
                  <a:pt x="670" y="10"/>
                  <a:pt x="666" y="18"/>
                  <a:pt x="666" y="26"/>
                </a:cubicBezTo>
                <a:cubicBezTo>
                  <a:pt x="665" y="26"/>
                  <a:pt x="665" y="27"/>
                  <a:pt x="665" y="28"/>
                </a:cubicBezTo>
                <a:cubicBezTo>
                  <a:pt x="662" y="30"/>
                  <a:pt x="660" y="33"/>
                  <a:pt x="657" y="36"/>
                </a:cubicBezTo>
                <a:cubicBezTo>
                  <a:pt x="649" y="38"/>
                  <a:pt x="633" y="41"/>
                  <a:pt x="611" y="41"/>
                </a:cubicBezTo>
                <a:cubicBezTo>
                  <a:pt x="589" y="41"/>
                  <a:pt x="573" y="38"/>
                  <a:pt x="565" y="36"/>
                </a:cubicBezTo>
                <a:cubicBezTo>
                  <a:pt x="561" y="31"/>
                  <a:pt x="556" y="26"/>
                  <a:pt x="550" y="23"/>
                </a:cubicBezTo>
                <a:cubicBezTo>
                  <a:pt x="549" y="16"/>
                  <a:pt x="545" y="10"/>
                  <a:pt x="539" y="5"/>
                </a:cubicBezTo>
                <a:cubicBezTo>
                  <a:pt x="533" y="0"/>
                  <a:pt x="524" y="-1"/>
                  <a:pt x="516" y="1"/>
                </a:cubicBezTo>
                <a:lnTo>
                  <a:pt x="253" y="67"/>
                </a:lnTo>
                <a:cubicBezTo>
                  <a:pt x="187" y="84"/>
                  <a:pt x="132" y="125"/>
                  <a:pt x="97" y="182"/>
                </a:cubicBezTo>
                <a:lnTo>
                  <a:pt x="4" y="337"/>
                </a:lnTo>
                <a:cubicBezTo>
                  <a:pt x="-4" y="350"/>
                  <a:pt x="0" y="367"/>
                  <a:pt x="13" y="375"/>
                </a:cubicBezTo>
                <a:lnTo>
                  <a:pt x="188" y="481"/>
                </a:lnTo>
                <a:cubicBezTo>
                  <a:pt x="195" y="485"/>
                  <a:pt x="202" y="486"/>
                  <a:pt x="209" y="484"/>
                </a:cubicBezTo>
                <a:cubicBezTo>
                  <a:pt x="216" y="482"/>
                  <a:pt x="222" y="478"/>
                  <a:pt x="226" y="471"/>
                </a:cubicBezTo>
                <a:lnTo>
                  <a:pt x="274" y="393"/>
                </a:lnTo>
                <a:lnTo>
                  <a:pt x="274" y="1020"/>
                </a:lnTo>
                <a:cubicBezTo>
                  <a:pt x="274" y="1036"/>
                  <a:pt x="286" y="1048"/>
                  <a:pt x="301" y="1048"/>
                </a:cubicBezTo>
                <a:lnTo>
                  <a:pt x="914" y="1048"/>
                </a:lnTo>
                <a:cubicBezTo>
                  <a:pt x="929" y="1048"/>
                  <a:pt x="942" y="1036"/>
                  <a:pt x="942" y="1020"/>
                </a:cubicBezTo>
                <a:lnTo>
                  <a:pt x="942" y="922"/>
                </a:lnTo>
                <a:cubicBezTo>
                  <a:pt x="942" y="907"/>
                  <a:pt x="929" y="894"/>
                  <a:pt x="914" y="894"/>
                </a:cubicBezTo>
                <a:cubicBezTo>
                  <a:pt x="899" y="894"/>
                  <a:pt x="887" y="907"/>
                  <a:pt x="887" y="922"/>
                </a:cubicBezTo>
                <a:lnTo>
                  <a:pt x="887" y="993"/>
                </a:lnTo>
                <a:lnTo>
                  <a:pt x="329" y="993"/>
                </a:lnTo>
                <a:lnTo>
                  <a:pt x="329" y="294"/>
                </a:lnTo>
                <a:cubicBezTo>
                  <a:pt x="329" y="281"/>
                  <a:pt x="321" y="271"/>
                  <a:pt x="309" y="267"/>
                </a:cubicBezTo>
                <a:cubicBezTo>
                  <a:pt x="297" y="264"/>
                  <a:pt x="284" y="269"/>
                  <a:pt x="278" y="280"/>
                </a:cubicBezTo>
                <a:lnTo>
                  <a:pt x="193" y="419"/>
                </a:lnTo>
                <a:lnTo>
                  <a:pt x="65" y="342"/>
                </a:lnTo>
                <a:lnTo>
                  <a:pt x="144" y="211"/>
                </a:lnTo>
                <a:cubicBezTo>
                  <a:pt x="172" y="166"/>
                  <a:pt x="215" y="134"/>
                  <a:pt x="266" y="1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78" name="Freeform 1577">
            <a:extLst>
              <a:ext uri="{FF2B5EF4-FFF2-40B4-BE49-F238E27FC236}">
                <a16:creationId xmlns:a16="http://schemas.microsoft.com/office/drawing/2014/main" id="{433F37B3-3C47-7549-BD68-985412908FC6}"/>
              </a:ext>
            </a:extLst>
          </p:cNvPr>
          <p:cNvSpPr/>
          <p:nvPr/>
        </p:nvSpPr>
        <p:spPr>
          <a:xfrm>
            <a:off x="7180153" y="7044497"/>
            <a:ext cx="92520" cy="92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8" h="258">
                <a:moveTo>
                  <a:pt x="18" y="258"/>
                </a:moveTo>
                <a:cubicBezTo>
                  <a:pt x="22" y="258"/>
                  <a:pt x="27" y="256"/>
                  <a:pt x="30" y="253"/>
                </a:cubicBezTo>
                <a:lnTo>
                  <a:pt x="253" y="30"/>
                </a:lnTo>
                <a:cubicBezTo>
                  <a:pt x="260" y="23"/>
                  <a:pt x="260" y="12"/>
                  <a:pt x="253" y="5"/>
                </a:cubicBezTo>
                <a:cubicBezTo>
                  <a:pt x="246" y="-2"/>
                  <a:pt x="235" y="-2"/>
                  <a:pt x="228" y="5"/>
                </a:cubicBezTo>
                <a:lnTo>
                  <a:pt x="5" y="227"/>
                </a:lnTo>
                <a:cubicBezTo>
                  <a:pt x="-2" y="234"/>
                  <a:pt x="-2" y="246"/>
                  <a:pt x="5" y="253"/>
                </a:cubicBezTo>
                <a:cubicBezTo>
                  <a:pt x="9" y="256"/>
                  <a:pt x="13" y="258"/>
                  <a:pt x="18" y="2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79" name="Freeform 1578">
            <a:extLst>
              <a:ext uri="{FF2B5EF4-FFF2-40B4-BE49-F238E27FC236}">
                <a16:creationId xmlns:a16="http://schemas.microsoft.com/office/drawing/2014/main" id="{F0DF1B88-0562-5B4D-BAA9-50F2A648DF09}"/>
              </a:ext>
            </a:extLst>
          </p:cNvPr>
          <p:cNvSpPr/>
          <p:nvPr/>
        </p:nvSpPr>
        <p:spPr>
          <a:xfrm>
            <a:off x="7174033" y="7038017"/>
            <a:ext cx="4500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6">
                <a:moveTo>
                  <a:pt x="35" y="63"/>
                </a:moveTo>
                <a:cubicBezTo>
                  <a:pt x="35" y="48"/>
                  <a:pt x="48" y="35"/>
                  <a:pt x="63" y="35"/>
                </a:cubicBezTo>
                <a:cubicBezTo>
                  <a:pt x="79" y="35"/>
                  <a:pt x="91" y="48"/>
                  <a:pt x="91" y="63"/>
                </a:cubicBezTo>
                <a:cubicBezTo>
                  <a:pt x="91" y="78"/>
                  <a:pt x="79" y="91"/>
                  <a:pt x="63" y="91"/>
                </a:cubicBezTo>
                <a:cubicBezTo>
                  <a:pt x="48" y="91"/>
                  <a:pt x="35" y="78"/>
                  <a:pt x="35" y="63"/>
                </a:cubicBezTo>
                <a:close/>
                <a:moveTo>
                  <a:pt x="126" y="63"/>
                </a:moveTo>
                <a:cubicBezTo>
                  <a:pt x="126" y="28"/>
                  <a:pt x="98" y="0"/>
                  <a:pt x="63" y="0"/>
                </a:cubicBezTo>
                <a:cubicBezTo>
                  <a:pt x="28" y="0"/>
                  <a:pt x="0" y="28"/>
                  <a:pt x="0" y="63"/>
                </a:cubicBezTo>
                <a:cubicBezTo>
                  <a:pt x="0" y="98"/>
                  <a:pt x="28" y="126"/>
                  <a:pt x="63" y="126"/>
                </a:cubicBezTo>
                <a:cubicBezTo>
                  <a:pt x="98" y="126"/>
                  <a:pt x="126" y="98"/>
                  <a:pt x="126" y="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80" name="Freeform 1579">
            <a:extLst>
              <a:ext uri="{FF2B5EF4-FFF2-40B4-BE49-F238E27FC236}">
                <a16:creationId xmlns:a16="http://schemas.microsoft.com/office/drawing/2014/main" id="{90725916-7309-A649-9855-FAB1098A4BDB}"/>
              </a:ext>
            </a:extLst>
          </p:cNvPr>
          <p:cNvSpPr/>
          <p:nvPr/>
        </p:nvSpPr>
        <p:spPr>
          <a:xfrm>
            <a:off x="7234153" y="7098137"/>
            <a:ext cx="4536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126">
                <a:moveTo>
                  <a:pt x="64" y="91"/>
                </a:moveTo>
                <a:cubicBezTo>
                  <a:pt x="48" y="91"/>
                  <a:pt x="36" y="79"/>
                  <a:pt x="36" y="63"/>
                </a:cubicBezTo>
                <a:cubicBezTo>
                  <a:pt x="36" y="48"/>
                  <a:pt x="48" y="36"/>
                  <a:pt x="64" y="36"/>
                </a:cubicBezTo>
                <a:cubicBezTo>
                  <a:pt x="79" y="36"/>
                  <a:pt x="91" y="48"/>
                  <a:pt x="91" y="63"/>
                </a:cubicBezTo>
                <a:cubicBezTo>
                  <a:pt x="91" y="79"/>
                  <a:pt x="79" y="91"/>
                  <a:pt x="64" y="91"/>
                </a:cubicBezTo>
                <a:close/>
                <a:moveTo>
                  <a:pt x="64" y="0"/>
                </a:moveTo>
                <a:cubicBezTo>
                  <a:pt x="29" y="0"/>
                  <a:pt x="0" y="28"/>
                  <a:pt x="0" y="63"/>
                </a:cubicBezTo>
                <a:cubicBezTo>
                  <a:pt x="0" y="98"/>
                  <a:pt x="29" y="126"/>
                  <a:pt x="64" y="126"/>
                </a:cubicBezTo>
                <a:cubicBezTo>
                  <a:pt x="99" y="126"/>
                  <a:pt x="127" y="98"/>
                  <a:pt x="127" y="63"/>
                </a:cubicBezTo>
                <a:cubicBezTo>
                  <a:pt x="127" y="28"/>
                  <a:pt x="99" y="0"/>
                  <a:pt x="6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81" name="Freeform 1580">
            <a:extLst>
              <a:ext uri="{FF2B5EF4-FFF2-40B4-BE49-F238E27FC236}">
                <a16:creationId xmlns:a16="http://schemas.microsoft.com/office/drawing/2014/main" id="{79A8F0A6-4C6D-FC47-9489-6F4DC06E67D2}"/>
              </a:ext>
            </a:extLst>
          </p:cNvPr>
          <p:cNvSpPr/>
          <p:nvPr/>
        </p:nvSpPr>
        <p:spPr>
          <a:xfrm>
            <a:off x="1902554" y="1073896"/>
            <a:ext cx="408960" cy="10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7" h="298">
                <a:moveTo>
                  <a:pt x="179" y="0"/>
                </a:moveTo>
                <a:lnTo>
                  <a:pt x="0" y="202"/>
                </a:lnTo>
                <a:cubicBezTo>
                  <a:pt x="6" y="256"/>
                  <a:pt x="52" y="298"/>
                  <a:pt x="108" y="298"/>
                </a:cubicBezTo>
                <a:cubicBezTo>
                  <a:pt x="168" y="298"/>
                  <a:pt x="216" y="249"/>
                  <a:pt x="216" y="189"/>
                </a:cubicBezTo>
                <a:cubicBezTo>
                  <a:pt x="216" y="164"/>
                  <a:pt x="237" y="144"/>
                  <a:pt x="261" y="144"/>
                </a:cubicBezTo>
                <a:cubicBezTo>
                  <a:pt x="286" y="144"/>
                  <a:pt x="306" y="164"/>
                  <a:pt x="306" y="189"/>
                </a:cubicBezTo>
                <a:cubicBezTo>
                  <a:pt x="306" y="249"/>
                  <a:pt x="355" y="298"/>
                  <a:pt x="415" y="298"/>
                </a:cubicBezTo>
                <a:cubicBezTo>
                  <a:pt x="475" y="298"/>
                  <a:pt x="524" y="249"/>
                  <a:pt x="524" y="189"/>
                </a:cubicBezTo>
                <a:cubicBezTo>
                  <a:pt x="524" y="164"/>
                  <a:pt x="543" y="144"/>
                  <a:pt x="568" y="144"/>
                </a:cubicBezTo>
                <a:cubicBezTo>
                  <a:pt x="593" y="144"/>
                  <a:pt x="613" y="164"/>
                  <a:pt x="613" y="189"/>
                </a:cubicBezTo>
                <a:cubicBezTo>
                  <a:pt x="613" y="249"/>
                  <a:pt x="662" y="298"/>
                  <a:pt x="722" y="298"/>
                </a:cubicBezTo>
                <a:cubicBezTo>
                  <a:pt x="782" y="298"/>
                  <a:pt x="831" y="249"/>
                  <a:pt x="831" y="189"/>
                </a:cubicBezTo>
                <a:cubicBezTo>
                  <a:pt x="831" y="164"/>
                  <a:pt x="851" y="144"/>
                  <a:pt x="875" y="144"/>
                </a:cubicBezTo>
                <a:cubicBezTo>
                  <a:pt x="900" y="144"/>
                  <a:pt x="920" y="164"/>
                  <a:pt x="920" y="189"/>
                </a:cubicBezTo>
                <a:cubicBezTo>
                  <a:pt x="920" y="249"/>
                  <a:pt x="969" y="298"/>
                  <a:pt x="1029" y="298"/>
                </a:cubicBezTo>
                <a:cubicBezTo>
                  <a:pt x="1084" y="298"/>
                  <a:pt x="1130" y="256"/>
                  <a:pt x="1137" y="202"/>
                </a:cubicBezTo>
                <a:lnTo>
                  <a:pt x="958" y="0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82" name="Freeform 1581">
            <a:extLst>
              <a:ext uri="{FF2B5EF4-FFF2-40B4-BE49-F238E27FC236}">
                <a16:creationId xmlns:a16="http://schemas.microsoft.com/office/drawing/2014/main" id="{883C1C5E-94DF-2545-A63E-597499EC5047}"/>
              </a:ext>
            </a:extLst>
          </p:cNvPr>
          <p:cNvSpPr/>
          <p:nvPr/>
        </p:nvSpPr>
        <p:spPr>
          <a:xfrm>
            <a:off x="1942873" y="1180456"/>
            <a:ext cx="327960" cy="252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12" h="702">
                <a:moveTo>
                  <a:pt x="896" y="71"/>
                </a:moveTo>
                <a:cubicBezTo>
                  <a:pt x="850" y="66"/>
                  <a:pt x="808" y="43"/>
                  <a:pt x="778" y="7"/>
                </a:cubicBezTo>
                <a:cubicBezTo>
                  <a:pt x="774" y="2"/>
                  <a:pt x="769" y="0"/>
                  <a:pt x="763" y="0"/>
                </a:cubicBezTo>
                <a:cubicBezTo>
                  <a:pt x="758" y="0"/>
                  <a:pt x="752" y="2"/>
                  <a:pt x="749" y="7"/>
                </a:cubicBezTo>
                <a:cubicBezTo>
                  <a:pt x="714" y="49"/>
                  <a:pt x="664" y="73"/>
                  <a:pt x="610" y="73"/>
                </a:cubicBezTo>
                <a:cubicBezTo>
                  <a:pt x="556" y="73"/>
                  <a:pt x="505" y="49"/>
                  <a:pt x="471" y="7"/>
                </a:cubicBezTo>
                <a:cubicBezTo>
                  <a:pt x="467" y="2"/>
                  <a:pt x="462" y="0"/>
                  <a:pt x="456" y="0"/>
                </a:cubicBezTo>
                <a:cubicBezTo>
                  <a:pt x="451" y="0"/>
                  <a:pt x="445" y="2"/>
                  <a:pt x="442" y="7"/>
                </a:cubicBezTo>
                <a:cubicBezTo>
                  <a:pt x="407" y="49"/>
                  <a:pt x="357" y="73"/>
                  <a:pt x="303" y="73"/>
                </a:cubicBezTo>
                <a:cubicBezTo>
                  <a:pt x="249" y="73"/>
                  <a:pt x="198" y="49"/>
                  <a:pt x="164" y="7"/>
                </a:cubicBezTo>
                <a:cubicBezTo>
                  <a:pt x="160" y="2"/>
                  <a:pt x="155" y="0"/>
                  <a:pt x="149" y="0"/>
                </a:cubicBezTo>
                <a:cubicBezTo>
                  <a:pt x="144" y="0"/>
                  <a:pt x="138" y="2"/>
                  <a:pt x="135" y="7"/>
                </a:cubicBezTo>
                <a:cubicBezTo>
                  <a:pt x="105" y="43"/>
                  <a:pt x="63" y="66"/>
                  <a:pt x="17" y="71"/>
                </a:cubicBezTo>
                <a:cubicBezTo>
                  <a:pt x="7" y="72"/>
                  <a:pt x="0" y="81"/>
                  <a:pt x="0" y="90"/>
                </a:cubicBezTo>
                <a:lnTo>
                  <a:pt x="0" y="683"/>
                </a:lnTo>
                <a:cubicBezTo>
                  <a:pt x="0" y="693"/>
                  <a:pt x="9" y="702"/>
                  <a:pt x="19" y="702"/>
                </a:cubicBezTo>
                <a:lnTo>
                  <a:pt x="241" y="702"/>
                </a:lnTo>
                <a:cubicBezTo>
                  <a:pt x="252" y="702"/>
                  <a:pt x="260" y="693"/>
                  <a:pt x="260" y="683"/>
                </a:cubicBezTo>
                <a:lnTo>
                  <a:pt x="261" y="435"/>
                </a:lnTo>
                <a:cubicBezTo>
                  <a:pt x="261" y="415"/>
                  <a:pt x="276" y="399"/>
                  <a:pt x="294" y="399"/>
                </a:cubicBezTo>
                <a:lnTo>
                  <a:pt x="618" y="399"/>
                </a:lnTo>
                <a:cubicBezTo>
                  <a:pt x="637" y="399"/>
                  <a:pt x="652" y="415"/>
                  <a:pt x="652" y="435"/>
                </a:cubicBezTo>
                <a:lnTo>
                  <a:pt x="651" y="683"/>
                </a:lnTo>
                <a:cubicBezTo>
                  <a:pt x="651" y="688"/>
                  <a:pt x="653" y="693"/>
                  <a:pt x="657" y="696"/>
                </a:cubicBezTo>
                <a:cubicBezTo>
                  <a:pt x="660" y="700"/>
                  <a:pt x="665" y="702"/>
                  <a:pt x="670" y="702"/>
                </a:cubicBezTo>
                <a:lnTo>
                  <a:pt x="894" y="702"/>
                </a:lnTo>
                <a:cubicBezTo>
                  <a:pt x="904" y="702"/>
                  <a:pt x="912" y="693"/>
                  <a:pt x="912" y="683"/>
                </a:cubicBezTo>
                <a:lnTo>
                  <a:pt x="912" y="90"/>
                </a:lnTo>
                <a:cubicBezTo>
                  <a:pt x="912" y="81"/>
                  <a:pt x="905" y="72"/>
                  <a:pt x="896" y="7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83" name="Freeform 1582">
            <a:extLst>
              <a:ext uri="{FF2B5EF4-FFF2-40B4-BE49-F238E27FC236}">
                <a16:creationId xmlns:a16="http://schemas.microsoft.com/office/drawing/2014/main" id="{F2351CF8-0080-CD42-8108-FB1D4155D801}"/>
              </a:ext>
            </a:extLst>
          </p:cNvPr>
          <p:cNvSpPr/>
          <p:nvPr/>
        </p:nvSpPr>
        <p:spPr>
          <a:xfrm>
            <a:off x="2927113" y="1179376"/>
            <a:ext cx="9576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304">
                <a:moveTo>
                  <a:pt x="267" y="72"/>
                </a:moveTo>
                <a:cubicBezTo>
                  <a:pt x="263" y="115"/>
                  <a:pt x="250" y="193"/>
                  <a:pt x="215" y="246"/>
                </a:cubicBezTo>
                <a:cubicBezTo>
                  <a:pt x="202" y="264"/>
                  <a:pt x="181" y="280"/>
                  <a:pt x="165" y="290"/>
                </a:cubicBezTo>
                <a:cubicBezTo>
                  <a:pt x="153" y="298"/>
                  <a:pt x="143" y="302"/>
                  <a:pt x="142" y="302"/>
                </a:cubicBezTo>
                <a:cubicBezTo>
                  <a:pt x="139" y="304"/>
                  <a:pt x="137" y="304"/>
                  <a:pt x="134" y="304"/>
                </a:cubicBezTo>
                <a:cubicBezTo>
                  <a:pt x="131" y="304"/>
                  <a:pt x="128" y="304"/>
                  <a:pt x="125" y="302"/>
                </a:cubicBezTo>
                <a:cubicBezTo>
                  <a:pt x="123" y="302"/>
                  <a:pt x="75" y="279"/>
                  <a:pt x="53" y="246"/>
                </a:cubicBezTo>
                <a:cubicBezTo>
                  <a:pt x="17" y="193"/>
                  <a:pt x="5" y="115"/>
                  <a:pt x="0" y="73"/>
                </a:cubicBezTo>
                <a:cubicBezTo>
                  <a:pt x="-1" y="64"/>
                  <a:pt x="2" y="55"/>
                  <a:pt x="8" y="47"/>
                </a:cubicBezTo>
                <a:cubicBezTo>
                  <a:pt x="14" y="40"/>
                  <a:pt x="23" y="36"/>
                  <a:pt x="32" y="35"/>
                </a:cubicBezTo>
                <a:cubicBezTo>
                  <a:pt x="39" y="34"/>
                  <a:pt x="46" y="33"/>
                  <a:pt x="52" y="32"/>
                </a:cubicBezTo>
                <a:cubicBezTo>
                  <a:pt x="83" y="27"/>
                  <a:pt x="103" y="14"/>
                  <a:pt x="114" y="7"/>
                </a:cubicBezTo>
                <a:cubicBezTo>
                  <a:pt x="121" y="2"/>
                  <a:pt x="130" y="-1"/>
                  <a:pt x="139" y="1"/>
                </a:cubicBezTo>
                <a:cubicBezTo>
                  <a:pt x="141" y="1"/>
                  <a:pt x="144" y="2"/>
                  <a:pt x="146" y="3"/>
                </a:cubicBezTo>
                <a:cubicBezTo>
                  <a:pt x="149" y="4"/>
                  <a:pt x="152" y="5"/>
                  <a:pt x="154" y="7"/>
                </a:cubicBezTo>
                <a:cubicBezTo>
                  <a:pt x="167" y="16"/>
                  <a:pt x="193" y="32"/>
                  <a:pt x="235" y="34"/>
                </a:cubicBezTo>
                <a:cubicBezTo>
                  <a:pt x="244" y="35"/>
                  <a:pt x="253" y="40"/>
                  <a:pt x="259" y="47"/>
                </a:cubicBezTo>
                <a:cubicBezTo>
                  <a:pt x="265" y="54"/>
                  <a:pt x="268" y="63"/>
                  <a:pt x="267" y="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84" name="Freeform 1583">
            <a:extLst>
              <a:ext uri="{FF2B5EF4-FFF2-40B4-BE49-F238E27FC236}">
                <a16:creationId xmlns:a16="http://schemas.microsoft.com/office/drawing/2014/main" id="{EA6854DE-45C5-6245-8E2B-B5A5EF915F97}"/>
              </a:ext>
            </a:extLst>
          </p:cNvPr>
          <p:cNvSpPr/>
          <p:nvPr/>
        </p:nvSpPr>
        <p:spPr>
          <a:xfrm>
            <a:off x="2617873" y="1073896"/>
            <a:ext cx="408960" cy="10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7" h="298">
                <a:moveTo>
                  <a:pt x="1137" y="202"/>
                </a:moveTo>
                <a:cubicBezTo>
                  <a:pt x="1136" y="208"/>
                  <a:pt x="1135" y="214"/>
                  <a:pt x="1134" y="219"/>
                </a:cubicBezTo>
                <a:cubicBezTo>
                  <a:pt x="1130" y="232"/>
                  <a:pt x="1124" y="244"/>
                  <a:pt x="1116" y="255"/>
                </a:cubicBezTo>
                <a:cubicBezTo>
                  <a:pt x="1081" y="232"/>
                  <a:pt x="1039" y="219"/>
                  <a:pt x="994" y="219"/>
                </a:cubicBezTo>
                <a:cubicBezTo>
                  <a:pt x="971" y="219"/>
                  <a:pt x="949" y="222"/>
                  <a:pt x="928" y="229"/>
                </a:cubicBezTo>
                <a:cubicBezTo>
                  <a:pt x="923" y="216"/>
                  <a:pt x="920" y="203"/>
                  <a:pt x="920" y="189"/>
                </a:cubicBezTo>
                <a:cubicBezTo>
                  <a:pt x="920" y="164"/>
                  <a:pt x="900" y="144"/>
                  <a:pt x="876" y="144"/>
                </a:cubicBezTo>
                <a:cubicBezTo>
                  <a:pt x="851" y="144"/>
                  <a:pt x="831" y="164"/>
                  <a:pt x="831" y="189"/>
                </a:cubicBezTo>
                <a:cubicBezTo>
                  <a:pt x="831" y="249"/>
                  <a:pt x="782" y="298"/>
                  <a:pt x="722" y="298"/>
                </a:cubicBezTo>
                <a:cubicBezTo>
                  <a:pt x="662" y="298"/>
                  <a:pt x="613" y="249"/>
                  <a:pt x="613" y="189"/>
                </a:cubicBezTo>
                <a:cubicBezTo>
                  <a:pt x="613" y="164"/>
                  <a:pt x="593" y="144"/>
                  <a:pt x="569" y="144"/>
                </a:cubicBezTo>
                <a:cubicBezTo>
                  <a:pt x="544" y="144"/>
                  <a:pt x="524" y="164"/>
                  <a:pt x="524" y="189"/>
                </a:cubicBezTo>
                <a:cubicBezTo>
                  <a:pt x="524" y="249"/>
                  <a:pt x="475" y="298"/>
                  <a:pt x="415" y="298"/>
                </a:cubicBezTo>
                <a:cubicBezTo>
                  <a:pt x="355" y="298"/>
                  <a:pt x="306" y="249"/>
                  <a:pt x="306" y="189"/>
                </a:cubicBezTo>
                <a:cubicBezTo>
                  <a:pt x="306" y="164"/>
                  <a:pt x="286" y="144"/>
                  <a:pt x="262" y="144"/>
                </a:cubicBezTo>
                <a:cubicBezTo>
                  <a:pt x="237" y="144"/>
                  <a:pt x="217" y="164"/>
                  <a:pt x="217" y="189"/>
                </a:cubicBezTo>
                <a:cubicBezTo>
                  <a:pt x="217" y="249"/>
                  <a:pt x="168" y="298"/>
                  <a:pt x="108" y="298"/>
                </a:cubicBezTo>
                <a:cubicBezTo>
                  <a:pt x="59" y="298"/>
                  <a:pt x="17" y="265"/>
                  <a:pt x="4" y="220"/>
                </a:cubicBezTo>
                <a:cubicBezTo>
                  <a:pt x="2" y="214"/>
                  <a:pt x="1" y="208"/>
                  <a:pt x="0" y="202"/>
                </a:cubicBezTo>
                <a:lnTo>
                  <a:pt x="179" y="0"/>
                </a:lnTo>
                <a:lnTo>
                  <a:pt x="958" y="0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85" name="Freeform 1584">
            <a:extLst>
              <a:ext uri="{FF2B5EF4-FFF2-40B4-BE49-F238E27FC236}">
                <a16:creationId xmlns:a16="http://schemas.microsoft.com/office/drawing/2014/main" id="{19642719-CB73-FD4D-B4DF-533E186A1049}"/>
              </a:ext>
            </a:extLst>
          </p:cNvPr>
          <p:cNvSpPr/>
          <p:nvPr/>
        </p:nvSpPr>
        <p:spPr>
          <a:xfrm>
            <a:off x="2977513" y="1179737"/>
            <a:ext cx="2160" cy="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" h="2">
                <a:moveTo>
                  <a:pt x="7" y="2"/>
                </a:moveTo>
                <a:cubicBezTo>
                  <a:pt x="5" y="1"/>
                  <a:pt x="2" y="0"/>
                  <a:pt x="0" y="0"/>
                </a:cubicBezTo>
                <a:cubicBezTo>
                  <a:pt x="2" y="0"/>
                  <a:pt x="5" y="1"/>
                  <a:pt x="7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86" name="Freeform 1585">
            <a:extLst>
              <a:ext uri="{FF2B5EF4-FFF2-40B4-BE49-F238E27FC236}">
                <a16:creationId xmlns:a16="http://schemas.microsoft.com/office/drawing/2014/main" id="{95E5BDE5-CFD4-CF42-AADE-A31148BBCA54}"/>
              </a:ext>
            </a:extLst>
          </p:cNvPr>
          <p:cNvSpPr/>
          <p:nvPr/>
        </p:nvSpPr>
        <p:spPr>
          <a:xfrm>
            <a:off x="2658553" y="1152737"/>
            <a:ext cx="412560" cy="280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47" h="779">
                <a:moveTo>
                  <a:pt x="1147" y="226"/>
                </a:moveTo>
                <a:cubicBezTo>
                  <a:pt x="1147" y="362"/>
                  <a:pt x="1044" y="475"/>
                  <a:pt x="912" y="490"/>
                </a:cubicBezTo>
                <a:lnTo>
                  <a:pt x="912" y="760"/>
                </a:lnTo>
                <a:cubicBezTo>
                  <a:pt x="912" y="770"/>
                  <a:pt x="903" y="779"/>
                  <a:pt x="893" y="779"/>
                </a:cubicBezTo>
                <a:lnTo>
                  <a:pt x="670" y="779"/>
                </a:lnTo>
                <a:cubicBezTo>
                  <a:pt x="668" y="779"/>
                  <a:pt x="666" y="779"/>
                  <a:pt x="665" y="778"/>
                </a:cubicBezTo>
                <a:cubicBezTo>
                  <a:pt x="661" y="777"/>
                  <a:pt x="659" y="776"/>
                  <a:pt x="656" y="773"/>
                </a:cubicBezTo>
                <a:cubicBezTo>
                  <a:pt x="653" y="770"/>
                  <a:pt x="651" y="765"/>
                  <a:pt x="651" y="760"/>
                </a:cubicBezTo>
                <a:lnTo>
                  <a:pt x="651" y="512"/>
                </a:lnTo>
                <a:cubicBezTo>
                  <a:pt x="651" y="492"/>
                  <a:pt x="636" y="476"/>
                  <a:pt x="618" y="476"/>
                </a:cubicBezTo>
                <a:lnTo>
                  <a:pt x="294" y="476"/>
                </a:lnTo>
                <a:cubicBezTo>
                  <a:pt x="275" y="476"/>
                  <a:pt x="260" y="492"/>
                  <a:pt x="260" y="512"/>
                </a:cubicBezTo>
                <a:lnTo>
                  <a:pt x="260" y="760"/>
                </a:lnTo>
                <a:cubicBezTo>
                  <a:pt x="260" y="769"/>
                  <a:pt x="254" y="776"/>
                  <a:pt x="246" y="778"/>
                </a:cubicBezTo>
                <a:cubicBezTo>
                  <a:pt x="244" y="779"/>
                  <a:pt x="242" y="779"/>
                  <a:pt x="241" y="779"/>
                </a:cubicBezTo>
                <a:lnTo>
                  <a:pt x="18" y="779"/>
                </a:lnTo>
                <a:cubicBezTo>
                  <a:pt x="8" y="779"/>
                  <a:pt x="0" y="770"/>
                  <a:pt x="0" y="760"/>
                </a:cubicBezTo>
                <a:lnTo>
                  <a:pt x="0" y="167"/>
                </a:lnTo>
                <a:cubicBezTo>
                  <a:pt x="0" y="158"/>
                  <a:pt x="7" y="149"/>
                  <a:pt x="16" y="148"/>
                </a:cubicBezTo>
                <a:cubicBezTo>
                  <a:pt x="62" y="143"/>
                  <a:pt x="104" y="120"/>
                  <a:pt x="134" y="84"/>
                </a:cubicBezTo>
                <a:cubicBezTo>
                  <a:pt x="138" y="79"/>
                  <a:pt x="143" y="77"/>
                  <a:pt x="149" y="77"/>
                </a:cubicBezTo>
                <a:cubicBezTo>
                  <a:pt x="154" y="77"/>
                  <a:pt x="160" y="79"/>
                  <a:pt x="163" y="84"/>
                </a:cubicBezTo>
                <a:cubicBezTo>
                  <a:pt x="198" y="126"/>
                  <a:pt x="248" y="150"/>
                  <a:pt x="302" y="150"/>
                </a:cubicBezTo>
                <a:cubicBezTo>
                  <a:pt x="356" y="150"/>
                  <a:pt x="407" y="126"/>
                  <a:pt x="441" y="84"/>
                </a:cubicBezTo>
                <a:cubicBezTo>
                  <a:pt x="445" y="79"/>
                  <a:pt x="450" y="77"/>
                  <a:pt x="456" y="77"/>
                </a:cubicBezTo>
                <a:cubicBezTo>
                  <a:pt x="461" y="77"/>
                  <a:pt x="467" y="79"/>
                  <a:pt x="470" y="84"/>
                </a:cubicBezTo>
                <a:cubicBezTo>
                  <a:pt x="505" y="126"/>
                  <a:pt x="555" y="150"/>
                  <a:pt x="609" y="150"/>
                </a:cubicBezTo>
                <a:cubicBezTo>
                  <a:pt x="631" y="150"/>
                  <a:pt x="652" y="146"/>
                  <a:pt x="672" y="138"/>
                </a:cubicBezTo>
                <a:cubicBezTo>
                  <a:pt x="661" y="165"/>
                  <a:pt x="654" y="195"/>
                  <a:pt x="654" y="226"/>
                </a:cubicBezTo>
                <a:cubicBezTo>
                  <a:pt x="654" y="351"/>
                  <a:pt x="756" y="453"/>
                  <a:pt x="881" y="453"/>
                </a:cubicBezTo>
                <a:cubicBezTo>
                  <a:pt x="891" y="453"/>
                  <a:pt x="902" y="452"/>
                  <a:pt x="912" y="451"/>
                </a:cubicBezTo>
                <a:cubicBezTo>
                  <a:pt x="1022" y="435"/>
                  <a:pt x="1107" y="341"/>
                  <a:pt x="1107" y="226"/>
                </a:cubicBezTo>
                <a:cubicBezTo>
                  <a:pt x="1107" y="146"/>
                  <a:pt x="1066" y="76"/>
                  <a:pt x="1003" y="36"/>
                </a:cubicBezTo>
                <a:cubicBezTo>
                  <a:pt x="1011" y="25"/>
                  <a:pt x="1017" y="13"/>
                  <a:pt x="1021" y="0"/>
                </a:cubicBezTo>
                <a:cubicBezTo>
                  <a:pt x="1096" y="47"/>
                  <a:pt x="1147" y="131"/>
                  <a:pt x="1147" y="2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87" name="Freeform 1586">
            <a:extLst>
              <a:ext uri="{FF2B5EF4-FFF2-40B4-BE49-F238E27FC236}">
                <a16:creationId xmlns:a16="http://schemas.microsoft.com/office/drawing/2014/main" id="{3B40186C-8627-6D4B-92E2-F6BE5E9D1A71}"/>
              </a:ext>
            </a:extLst>
          </p:cNvPr>
          <p:cNvSpPr/>
          <p:nvPr/>
        </p:nvSpPr>
        <p:spPr>
          <a:xfrm>
            <a:off x="6194833" y="1772297"/>
            <a:ext cx="46476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2" h="1192">
                <a:moveTo>
                  <a:pt x="1183" y="879"/>
                </a:moveTo>
                <a:lnTo>
                  <a:pt x="1047" y="882"/>
                </a:lnTo>
                <a:lnTo>
                  <a:pt x="1050" y="1019"/>
                </a:lnTo>
                <a:cubicBezTo>
                  <a:pt x="1051" y="1030"/>
                  <a:pt x="1042" y="1039"/>
                  <a:pt x="1031" y="1039"/>
                </a:cubicBezTo>
                <a:cubicBezTo>
                  <a:pt x="1020" y="1039"/>
                  <a:pt x="1011" y="1031"/>
                  <a:pt x="1011" y="1020"/>
                </a:cubicBezTo>
                <a:lnTo>
                  <a:pt x="1007" y="883"/>
                </a:lnTo>
                <a:lnTo>
                  <a:pt x="870" y="887"/>
                </a:lnTo>
                <a:cubicBezTo>
                  <a:pt x="859" y="887"/>
                  <a:pt x="851" y="878"/>
                  <a:pt x="850" y="868"/>
                </a:cubicBezTo>
                <a:cubicBezTo>
                  <a:pt x="850" y="857"/>
                  <a:pt x="858" y="848"/>
                  <a:pt x="869" y="848"/>
                </a:cubicBezTo>
                <a:lnTo>
                  <a:pt x="1006" y="844"/>
                </a:lnTo>
                <a:lnTo>
                  <a:pt x="1003" y="707"/>
                </a:lnTo>
                <a:cubicBezTo>
                  <a:pt x="1002" y="696"/>
                  <a:pt x="1011" y="687"/>
                  <a:pt x="1022" y="687"/>
                </a:cubicBezTo>
                <a:cubicBezTo>
                  <a:pt x="1033" y="687"/>
                  <a:pt x="1042" y="695"/>
                  <a:pt x="1042" y="706"/>
                </a:cubicBezTo>
                <a:lnTo>
                  <a:pt x="1046" y="843"/>
                </a:lnTo>
                <a:lnTo>
                  <a:pt x="1182" y="839"/>
                </a:lnTo>
                <a:cubicBezTo>
                  <a:pt x="1193" y="839"/>
                  <a:pt x="1202" y="847"/>
                  <a:pt x="1203" y="858"/>
                </a:cubicBezTo>
                <a:cubicBezTo>
                  <a:pt x="1203" y="869"/>
                  <a:pt x="1194" y="878"/>
                  <a:pt x="1183" y="879"/>
                </a:cubicBezTo>
                <a:close/>
                <a:moveTo>
                  <a:pt x="760" y="863"/>
                </a:moveTo>
                <a:cubicBezTo>
                  <a:pt x="760" y="919"/>
                  <a:pt x="778" y="972"/>
                  <a:pt x="808" y="1015"/>
                </a:cubicBezTo>
                <a:lnTo>
                  <a:pt x="595" y="1120"/>
                </a:lnTo>
                <a:lnTo>
                  <a:pt x="595" y="579"/>
                </a:lnTo>
                <a:lnTo>
                  <a:pt x="1081" y="338"/>
                </a:lnTo>
                <a:lnTo>
                  <a:pt x="1081" y="603"/>
                </a:lnTo>
                <a:cubicBezTo>
                  <a:pt x="1063" y="599"/>
                  <a:pt x="1045" y="597"/>
                  <a:pt x="1026" y="597"/>
                </a:cubicBezTo>
                <a:cubicBezTo>
                  <a:pt x="880" y="597"/>
                  <a:pt x="760" y="716"/>
                  <a:pt x="760" y="863"/>
                </a:cubicBezTo>
                <a:close/>
                <a:moveTo>
                  <a:pt x="568" y="531"/>
                </a:moveTo>
                <a:lnTo>
                  <a:pt x="434" y="465"/>
                </a:lnTo>
                <a:lnTo>
                  <a:pt x="913" y="228"/>
                </a:lnTo>
                <a:lnTo>
                  <a:pt x="1046" y="294"/>
                </a:lnTo>
                <a:close/>
                <a:moveTo>
                  <a:pt x="540" y="1120"/>
                </a:moveTo>
                <a:lnTo>
                  <a:pt x="55" y="880"/>
                </a:lnTo>
                <a:lnTo>
                  <a:pt x="55" y="339"/>
                </a:lnTo>
                <a:lnTo>
                  <a:pt x="540" y="579"/>
                </a:lnTo>
                <a:close/>
                <a:moveTo>
                  <a:pt x="569" y="58"/>
                </a:moveTo>
                <a:lnTo>
                  <a:pt x="690" y="118"/>
                </a:lnTo>
                <a:lnTo>
                  <a:pt x="212" y="355"/>
                </a:lnTo>
                <a:lnTo>
                  <a:pt x="90" y="295"/>
                </a:lnTo>
                <a:close/>
                <a:moveTo>
                  <a:pt x="1136" y="621"/>
                </a:moveTo>
                <a:cubicBezTo>
                  <a:pt x="1136" y="619"/>
                  <a:pt x="1136" y="618"/>
                  <a:pt x="1136" y="617"/>
                </a:cubicBezTo>
                <a:lnTo>
                  <a:pt x="1136" y="294"/>
                </a:lnTo>
                <a:cubicBezTo>
                  <a:pt x="1136" y="293"/>
                  <a:pt x="1136" y="293"/>
                  <a:pt x="1136" y="293"/>
                </a:cubicBezTo>
                <a:cubicBezTo>
                  <a:pt x="1136" y="292"/>
                  <a:pt x="1136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cubicBezTo>
                  <a:pt x="1135" y="290"/>
                  <a:pt x="1135" y="289"/>
                  <a:pt x="1135" y="289"/>
                </a:cubicBezTo>
                <a:lnTo>
                  <a:pt x="1135" y="288"/>
                </a:lnTo>
                <a:lnTo>
                  <a:pt x="1135" y="287"/>
                </a:lnTo>
                <a:cubicBezTo>
                  <a:pt x="1135" y="286"/>
                  <a:pt x="1135" y="286"/>
                  <a:pt x="1134" y="285"/>
                </a:cubicBezTo>
                <a:cubicBezTo>
                  <a:pt x="1134" y="284"/>
                  <a:pt x="1134" y="284"/>
                  <a:pt x="1134" y="284"/>
                </a:cubicBezTo>
                <a:cubicBezTo>
                  <a:pt x="1134" y="284"/>
                  <a:pt x="1134" y="283"/>
                  <a:pt x="1133" y="283"/>
                </a:cubicBezTo>
                <a:lnTo>
                  <a:pt x="1133" y="282"/>
                </a:lnTo>
                <a:cubicBezTo>
                  <a:pt x="1133" y="281"/>
                  <a:pt x="1133" y="281"/>
                  <a:pt x="1132" y="281"/>
                </a:cubicBezTo>
                <a:cubicBezTo>
                  <a:pt x="1132" y="280"/>
                  <a:pt x="1132" y="280"/>
                  <a:pt x="1132" y="279"/>
                </a:cubicBezTo>
                <a:lnTo>
                  <a:pt x="1131" y="279"/>
                </a:lnTo>
                <a:lnTo>
                  <a:pt x="1131" y="278"/>
                </a:lnTo>
                <a:cubicBezTo>
                  <a:pt x="1131" y="278"/>
                  <a:pt x="1130" y="278"/>
                  <a:pt x="1130" y="277"/>
                </a:cubicBezTo>
                <a:cubicBezTo>
                  <a:pt x="1130" y="277"/>
                  <a:pt x="1130" y="276"/>
                  <a:pt x="1129" y="276"/>
                </a:cubicBezTo>
                <a:cubicBezTo>
                  <a:pt x="1129" y="276"/>
                  <a:pt x="1129" y="275"/>
                  <a:pt x="1128" y="275"/>
                </a:cubicBezTo>
                <a:lnTo>
                  <a:pt x="1128" y="274"/>
                </a:lnTo>
                <a:cubicBezTo>
                  <a:pt x="1127" y="274"/>
                  <a:pt x="1127" y="274"/>
                  <a:pt x="1126" y="273"/>
                </a:cubicBezTo>
                <a:lnTo>
                  <a:pt x="1126" y="272"/>
                </a:lnTo>
                <a:cubicBezTo>
                  <a:pt x="1125" y="272"/>
                  <a:pt x="1125" y="272"/>
                  <a:pt x="1124" y="272"/>
                </a:cubicBezTo>
                <a:lnTo>
                  <a:pt x="1124" y="271"/>
                </a:lnTo>
                <a:lnTo>
                  <a:pt x="1123" y="271"/>
                </a:lnTo>
                <a:cubicBezTo>
                  <a:pt x="1123" y="271"/>
                  <a:pt x="1123" y="270"/>
                  <a:pt x="1122" y="270"/>
                </a:cubicBezTo>
                <a:cubicBezTo>
                  <a:pt x="1122" y="270"/>
                  <a:pt x="1121" y="270"/>
                  <a:pt x="1121" y="269"/>
                </a:cubicBezTo>
                <a:lnTo>
                  <a:pt x="1120" y="269"/>
                </a:lnTo>
                <a:lnTo>
                  <a:pt x="931" y="176"/>
                </a:lnTo>
                <a:cubicBezTo>
                  <a:pt x="928" y="173"/>
                  <a:pt x="924" y="171"/>
                  <a:pt x="920" y="170"/>
                </a:cubicBezTo>
                <a:lnTo>
                  <a:pt x="772" y="97"/>
                </a:lnTo>
                <a:cubicBezTo>
                  <a:pt x="768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5" y="-2"/>
                  <a:pt x="556" y="3"/>
                </a:cubicBezTo>
                <a:lnTo>
                  <a:pt x="15" y="270"/>
                </a:lnTo>
                <a:lnTo>
                  <a:pt x="14" y="270"/>
                </a:lnTo>
                <a:cubicBezTo>
                  <a:pt x="14" y="271"/>
                  <a:pt x="14" y="271"/>
                  <a:pt x="13" y="271"/>
                </a:cubicBezTo>
                <a:lnTo>
                  <a:pt x="12" y="272"/>
                </a:lnTo>
                <a:cubicBezTo>
                  <a:pt x="11" y="272"/>
                  <a:pt x="11" y="272"/>
                  <a:pt x="11" y="272"/>
                </a:cubicBezTo>
                <a:cubicBezTo>
                  <a:pt x="11" y="273"/>
                  <a:pt x="10" y="273"/>
                  <a:pt x="9" y="274"/>
                </a:cubicBezTo>
                <a:cubicBezTo>
                  <a:pt x="9" y="274"/>
                  <a:pt x="8" y="275"/>
                  <a:pt x="7" y="276"/>
                </a:cubicBezTo>
                <a:cubicBezTo>
                  <a:pt x="7" y="276"/>
                  <a:pt x="6" y="277"/>
                  <a:pt x="6" y="278"/>
                </a:cubicBezTo>
                <a:lnTo>
                  <a:pt x="5" y="278"/>
                </a:lnTo>
                <a:cubicBezTo>
                  <a:pt x="5" y="278"/>
                  <a:pt x="4" y="279"/>
                  <a:pt x="4" y="280"/>
                </a:cubicBezTo>
                <a:cubicBezTo>
                  <a:pt x="4" y="281"/>
                  <a:pt x="3" y="281"/>
                  <a:pt x="3" y="281"/>
                </a:cubicBezTo>
                <a:cubicBezTo>
                  <a:pt x="3" y="282"/>
                  <a:pt x="3" y="282"/>
                  <a:pt x="3" y="282"/>
                </a:cubicBezTo>
                <a:lnTo>
                  <a:pt x="2" y="282"/>
                </a:lnTo>
                <a:cubicBezTo>
                  <a:pt x="2" y="283"/>
                  <a:pt x="2" y="283"/>
                  <a:pt x="2" y="284"/>
                </a:cubicBezTo>
                <a:cubicBezTo>
                  <a:pt x="2" y="285"/>
                  <a:pt x="2" y="285"/>
                  <a:pt x="1" y="285"/>
                </a:cubicBezTo>
                <a:cubicBezTo>
                  <a:pt x="1" y="286"/>
                  <a:pt x="1" y="286"/>
                  <a:pt x="1" y="286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cubicBezTo>
                  <a:pt x="0" y="288"/>
                  <a:pt x="0" y="288"/>
                  <a:pt x="0" y="289"/>
                </a:cubicBezTo>
                <a:lnTo>
                  <a:pt x="0" y="290"/>
                </a:lnTo>
                <a:cubicBezTo>
                  <a:pt x="0" y="291"/>
                  <a:pt x="0" y="291"/>
                  <a:pt x="0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0" y="901"/>
                </a:lnTo>
                <a:lnTo>
                  <a:pt x="0" y="902"/>
                </a:lnTo>
                <a:cubicBezTo>
                  <a:pt x="0" y="903"/>
                  <a:pt x="0" y="903"/>
                  <a:pt x="0" y="904"/>
                </a:cubicBezTo>
                <a:lnTo>
                  <a:pt x="1" y="905"/>
                </a:lnTo>
                <a:lnTo>
                  <a:pt x="1" y="906"/>
                </a:lnTo>
                <a:lnTo>
                  <a:pt x="1" y="907"/>
                </a:lnTo>
                <a:cubicBezTo>
                  <a:pt x="2" y="908"/>
                  <a:pt x="2" y="908"/>
                  <a:pt x="2" y="909"/>
                </a:cubicBezTo>
                <a:lnTo>
                  <a:pt x="2" y="910"/>
                </a:lnTo>
                <a:cubicBezTo>
                  <a:pt x="3" y="910"/>
                  <a:pt x="3" y="911"/>
                  <a:pt x="3" y="911"/>
                </a:cubicBezTo>
                <a:lnTo>
                  <a:pt x="4" y="912"/>
                </a:lnTo>
                <a:lnTo>
                  <a:pt x="4" y="913"/>
                </a:lnTo>
                <a:cubicBezTo>
                  <a:pt x="5" y="914"/>
                  <a:pt x="5" y="914"/>
                  <a:pt x="5" y="914"/>
                </a:cubicBezTo>
                <a:cubicBezTo>
                  <a:pt x="6" y="915"/>
                  <a:pt x="6" y="915"/>
                  <a:pt x="6" y="915"/>
                </a:cubicBezTo>
                <a:cubicBezTo>
                  <a:pt x="7" y="916"/>
                  <a:pt x="7" y="916"/>
                  <a:pt x="7" y="916"/>
                </a:cubicBezTo>
                <a:cubicBezTo>
                  <a:pt x="7" y="917"/>
                  <a:pt x="8" y="917"/>
                  <a:pt x="8" y="917"/>
                </a:cubicBezTo>
                <a:cubicBezTo>
                  <a:pt x="8" y="918"/>
                  <a:pt x="9" y="918"/>
                  <a:pt x="9" y="918"/>
                </a:cubicBezTo>
                <a:lnTo>
                  <a:pt x="10" y="919"/>
                </a:lnTo>
                <a:lnTo>
                  <a:pt x="11" y="920"/>
                </a:lnTo>
                <a:cubicBezTo>
                  <a:pt x="11" y="920"/>
                  <a:pt x="12" y="920"/>
                  <a:pt x="12" y="921"/>
                </a:cubicBezTo>
                <a:cubicBezTo>
                  <a:pt x="13" y="921"/>
                  <a:pt x="13" y="921"/>
                  <a:pt x="13" y="921"/>
                </a:cubicBezTo>
                <a:cubicBezTo>
                  <a:pt x="14" y="922"/>
                  <a:pt x="14" y="922"/>
                  <a:pt x="15" y="922"/>
                </a:cubicBezTo>
                <a:lnTo>
                  <a:pt x="555" y="1189"/>
                </a:lnTo>
                <a:cubicBezTo>
                  <a:pt x="556" y="1189"/>
                  <a:pt x="556" y="1189"/>
                  <a:pt x="556" y="1189"/>
                </a:cubicBezTo>
                <a:cubicBezTo>
                  <a:pt x="556" y="1189"/>
                  <a:pt x="556" y="1190"/>
                  <a:pt x="557" y="1190"/>
                </a:cubicBezTo>
                <a:lnTo>
                  <a:pt x="558" y="1190"/>
                </a:lnTo>
                <a:cubicBezTo>
                  <a:pt x="559" y="1191"/>
                  <a:pt x="559" y="1191"/>
                  <a:pt x="559" y="1191"/>
                </a:cubicBezTo>
                <a:lnTo>
                  <a:pt x="560" y="1191"/>
                </a:lnTo>
                <a:lnTo>
                  <a:pt x="561" y="1191"/>
                </a:lnTo>
                <a:lnTo>
                  <a:pt x="562" y="1191"/>
                </a:lnTo>
                <a:lnTo>
                  <a:pt x="562" y="1192"/>
                </a:lnTo>
                <a:cubicBezTo>
                  <a:pt x="563" y="1192"/>
                  <a:pt x="564" y="1192"/>
                  <a:pt x="564" y="1192"/>
                </a:cubicBezTo>
                <a:lnTo>
                  <a:pt x="565" y="1192"/>
                </a:lnTo>
                <a:cubicBezTo>
                  <a:pt x="566" y="1192"/>
                  <a:pt x="567" y="1192"/>
                  <a:pt x="568" y="1192"/>
                </a:cubicBezTo>
                <a:cubicBezTo>
                  <a:pt x="569" y="1192"/>
                  <a:pt x="569" y="1192"/>
                  <a:pt x="570" y="1192"/>
                </a:cubicBezTo>
                <a:lnTo>
                  <a:pt x="571" y="1192"/>
                </a:lnTo>
                <a:cubicBezTo>
                  <a:pt x="572" y="1192"/>
                  <a:pt x="572" y="1192"/>
                  <a:pt x="573" y="1192"/>
                </a:cubicBezTo>
                <a:cubicBezTo>
                  <a:pt x="573" y="1191"/>
                  <a:pt x="573" y="1191"/>
                  <a:pt x="573" y="1191"/>
                </a:cubicBezTo>
                <a:cubicBezTo>
                  <a:pt x="574" y="1191"/>
                  <a:pt x="574" y="1191"/>
                  <a:pt x="574" y="1191"/>
                </a:cubicBezTo>
                <a:cubicBezTo>
                  <a:pt x="575" y="1191"/>
                  <a:pt x="575" y="1191"/>
                  <a:pt x="576" y="1191"/>
                </a:cubicBezTo>
                <a:cubicBezTo>
                  <a:pt x="577" y="1191"/>
                  <a:pt x="577" y="1191"/>
                  <a:pt x="577" y="1191"/>
                </a:cubicBezTo>
                <a:lnTo>
                  <a:pt x="577" y="1190"/>
                </a:lnTo>
                <a:lnTo>
                  <a:pt x="578" y="1190"/>
                </a:lnTo>
                <a:lnTo>
                  <a:pt x="579" y="1190"/>
                </a:lnTo>
                <a:cubicBezTo>
                  <a:pt x="579" y="1190"/>
                  <a:pt x="579" y="1189"/>
                  <a:pt x="580" y="1189"/>
                </a:cubicBezTo>
                <a:lnTo>
                  <a:pt x="846" y="1058"/>
                </a:lnTo>
                <a:cubicBezTo>
                  <a:pt x="893" y="1102"/>
                  <a:pt x="957" y="1129"/>
                  <a:pt x="1026" y="1129"/>
                </a:cubicBezTo>
                <a:cubicBezTo>
                  <a:pt x="1173" y="1129"/>
                  <a:pt x="1292" y="1010"/>
                  <a:pt x="1292" y="863"/>
                </a:cubicBezTo>
                <a:cubicBezTo>
                  <a:pt x="1292" y="755"/>
                  <a:pt x="1228" y="662"/>
                  <a:pt x="1136" y="6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88" name="Freeform 1587">
            <a:extLst>
              <a:ext uri="{FF2B5EF4-FFF2-40B4-BE49-F238E27FC236}">
                <a16:creationId xmlns:a16="http://schemas.microsoft.com/office/drawing/2014/main" id="{7EE644E1-FB83-704D-901C-94D39B9B000F}"/>
              </a:ext>
            </a:extLst>
          </p:cNvPr>
          <p:cNvSpPr/>
          <p:nvPr/>
        </p:nvSpPr>
        <p:spPr>
          <a:xfrm>
            <a:off x="3334272" y="1772297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160" y="783"/>
                </a:moveTo>
                <a:cubicBezTo>
                  <a:pt x="1156" y="825"/>
                  <a:pt x="1144" y="904"/>
                  <a:pt x="1108" y="956"/>
                </a:cubicBezTo>
                <a:cubicBezTo>
                  <a:pt x="1086" y="989"/>
                  <a:pt x="1038" y="1012"/>
                  <a:pt x="1036" y="1013"/>
                </a:cubicBezTo>
                <a:cubicBezTo>
                  <a:pt x="1033" y="1014"/>
                  <a:pt x="1030" y="1015"/>
                  <a:pt x="1027" y="1015"/>
                </a:cubicBezTo>
                <a:cubicBezTo>
                  <a:pt x="1024" y="1015"/>
                  <a:pt x="1022" y="1014"/>
                  <a:pt x="1019" y="1013"/>
                </a:cubicBezTo>
                <a:cubicBezTo>
                  <a:pt x="1017" y="1012"/>
                  <a:pt x="969" y="989"/>
                  <a:pt x="946" y="956"/>
                </a:cubicBezTo>
                <a:cubicBezTo>
                  <a:pt x="910" y="904"/>
                  <a:pt x="898" y="826"/>
                  <a:pt x="894" y="784"/>
                </a:cubicBezTo>
                <a:cubicBezTo>
                  <a:pt x="893" y="774"/>
                  <a:pt x="896" y="765"/>
                  <a:pt x="902" y="758"/>
                </a:cubicBezTo>
                <a:cubicBezTo>
                  <a:pt x="908" y="751"/>
                  <a:pt x="916" y="746"/>
                  <a:pt x="926" y="746"/>
                </a:cubicBezTo>
                <a:cubicBezTo>
                  <a:pt x="968" y="743"/>
                  <a:pt x="995" y="727"/>
                  <a:pt x="1007" y="718"/>
                </a:cubicBezTo>
                <a:cubicBezTo>
                  <a:pt x="1019" y="709"/>
                  <a:pt x="1036" y="709"/>
                  <a:pt x="1048" y="718"/>
                </a:cubicBezTo>
                <a:cubicBezTo>
                  <a:pt x="1060" y="727"/>
                  <a:pt x="1087" y="742"/>
                  <a:pt x="1128" y="745"/>
                </a:cubicBezTo>
                <a:cubicBezTo>
                  <a:pt x="1138" y="746"/>
                  <a:pt x="1146" y="750"/>
                  <a:pt x="1152" y="757"/>
                </a:cubicBezTo>
                <a:cubicBezTo>
                  <a:pt x="1159" y="765"/>
                  <a:pt x="1161" y="774"/>
                  <a:pt x="1160" y="783"/>
                </a:cubicBezTo>
                <a:close/>
                <a:moveTo>
                  <a:pt x="761" y="863"/>
                </a:move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lnTo>
                  <a:pt x="596" y="579"/>
                </a:lnTo>
                <a:lnTo>
                  <a:pt x="1081" y="338"/>
                </a:lnTo>
                <a:lnTo>
                  <a:pt x="1082" y="603"/>
                </a:lnTo>
                <a:cubicBezTo>
                  <a:pt x="1064" y="599"/>
                  <a:pt x="1046" y="597"/>
                  <a:pt x="1027" y="597"/>
                </a:cubicBezTo>
                <a:cubicBezTo>
                  <a:pt x="881" y="597"/>
                  <a:pt x="761" y="716"/>
                  <a:pt x="761" y="863"/>
                </a:cubicBezTo>
                <a:lnTo>
                  <a:pt x="569" y="531"/>
                </a:lnTo>
                <a:lnTo>
                  <a:pt x="435" y="465"/>
                </a:lnTo>
                <a:lnTo>
                  <a:pt x="913" y="228"/>
                </a:lnTo>
                <a:lnTo>
                  <a:pt x="1047" y="294"/>
                </a:lnTo>
                <a:close/>
                <a:moveTo>
                  <a:pt x="541" y="1120"/>
                </a:moveTo>
                <a:lnTo>
                  <a:pt x="56" y="880"/>
                </a:lnTo>
                <a:lnTo>
                  <a:pt x="56" y="339"/>
                </a:lnTo>
                <a:lnTo>
                  <a:pt x="541" y="57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3" y="355"/>
                </a:lnTo>
                <a:lnTo>
                  <a:pt x="90" y="295"/>
                </a:lnTo>
                <a:close/>
                <a:moveTo>
                  <a:pt x="1137" y="621"/>
                </a:moveTo>
                <a:cubicBezTo>
                  <a:pt x="1137" y="619"/>
                  <a:pt x="1137" y="618"/>
                  <a:pt x="1137" y="617"/>
                </a:cubicBezTo>
                <a:lnTo>
                  <a:pt x="1137" y="294"/>
                </a:lnTo>
                <a:cubicBezTo>
                  <a:pt x="1137" y="293"/>
                  <a:pt x="1137" y="293"/>
                  <a:pt x="1137" y="293"/>
                </a:cubicBezTo>
                <a:cubicBezTo>
                  <a:pt x="1137" y="292"/>
                  <a:pt x="1137" y="292"/>
                  <a:pt x="1137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lnTo>
                  <a:pt x="1136" y="287"/>
                </a:lnTo>
                <a:cubicBezTo>
                  <a:pt x="1136" y="286"/>
                  <a:pt x="1135" y="286"/>
                  <a:pt x="1135" y="285"/>
                </a:cubicBezTo>
                <a:cubicBezTo>
                  <a:pt x="1135" y="284"/>
                  <a:pt x="1135" y="284"/>
                  <a:pt x="1135" y="284"/>
                </a:cubicBezTo>
                <a:lnTo>
                  <a:pt x="1134" y="283"/>
                </a:lnTo>
                <a:lnTo>
                  <a:pt x="1134" y="282"/>
                </a:ln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3" y="280"/>
                  <a:pt x="1133" y="279"/>
                </a:cubicBezTo>
                <a:cubicBezTo>
                  <a:pt x="1132" y="279"/>
                  <a:pt x="1132" y="279"/>
                  <a:pt x="1132" y="279"/>
                </a:cubicBezTo>
                <a:lnTo>
                  <a:pt x="1132" y="278"/>
                </a:lnTo>
                <a:cubicBezTo>
                  <a:pt x="1131" y="278"/>
                  <a:pt x="1131" y="278"/>
                  <a:pt x="1131" y="277"/>
                </a:cubicBezTo>
                <a:lnTo>
                  <a:pt x="1130" y="276"/>
                </a:lnTo>
                <a:lnTo>
                  <a:pt x="1129" y="275"/>
                </a:lnTo>
                <a:cubicBezTo>
                  <a:pt x="1129" y="275"/>
                  <a:pt x="1129" y="274"/>
                  <a:pt x="1128" y="274"/>
                </a:cubicBezTo>
                <a:lnTo>
                  <a:pt x="1127" y="273"/>
                </a:lnTo>
                <a:lnTo>
                  <a:pt x="1126" y="272"/>
                </a:lnTo>
                <a:lnTo>
                  <a:pt x="1125" y="272"/>
                </a:lnTo>
                <a:cubicBezTo>
                  <a:pt x="1125" y="271"/>
                  <a:pt x="1125" y="271"/>
                  <a:pt x="1125" y="271"/>
                </a:cubicBezTo>
                <a:lnTo>
                  <a:pt x="1124" y="271"/>
                </a:lnTo>
                <a:lnTo>
                  <a:pt x="1123" y="270"/>
                </a:lnTo>
                <a:cubicBezTo>
                  <a:pt x="1123" y="270"/>
                  <a:pt x="1122" y="270"/>
                  <a:pt x="1122" y="269"/>
                </a:cubicBezTo>
                <a:lnTo>
                  <a:pt x="1121" y="269"/>
                </a:lnTo>
                <a:lnTo>
                  <a:pt x="932" y="176"/>
                </a:lnTo>
                <a:cubicBezTo>
                  <a:pt x="929" y="173"/>
                  <a:pt x="925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6" y="270"/>
                </a:lnTo>
                <a:cubicBezTo>
                  <a:pt x="15" y="270"/>
                  <a:pt x="15" y="270"/>
                  <a:pt x="15" y="271"/>
                </a:cubicBezTo>
                <a:cubicBezTo>
                  <a:pt x="14" y="271"/>
                  <a:pt x="14" y="271"/>
                  <a:pt x="14" y="271"/>
                </a:cubicBezTo>
                <a:cubicBezTo>
                  <a:pt x="14" y="271"/>
                  <a:pt x="13" y="272"/>
                  <a:pt x="12" y="272"/>
                </a:cubicBezTo>
                <a:cubicBezTo>
                  <a:pt x="11" y="273"/>
                  <a:pt x="11" y="273"/>
                  <a:pt x="10" y="274"/>
                </a:cubicBezTo>
                <a:cubicBezTo>
                  <a:pt x="9" y="274"/>
                  <a:pt x="9" y="275"/>
                  <a:pt x="8" y="276"/>
                </a:cubicBezTo>
                <a:cubicBezTo>
                  <a:pt x="7" y="276"/>
                  <a:pt x="7" y="277"/>
                  <a:pt x="6" y="278"/>
                </a:cubicBezTo>
                <a:cubicBezTo>
                  <a:pt x="6" y="278"/>
                  <a:pt x="5" y="279"/>
                  <a:pt x="5" y="280"/>
                </a:cubicBezTo>
                <a:cubicBezTo>
                  <a:pt x="4" y="281"/>
                  <a:pt x="4" y="281"/>
                  <a:pt x="4" y="281"/>
                </a:cubicBezTo>
                <a:cubicBezTo>
                  <a:pt x="4" y="282"/>
                  <a:pt x="4" y="282"/>
                  <a:pt x="4" y="282"/>
                </a:cubicBezTo>
                <a:lnTo>
                  <a:pt x="3" y="282"/>
                </a:lnTo>
                <a:lnTo>
                  <a:pt x="3" y="283"/>
                </a:lnTo>
                <a:lnTo>
                  <a:pt x="3" y="284"/>
                </a:lnTo>
                <a:lnTo>
                  <a:pt x="2" y="284"/>
                </a:lnTo>
                <a:cubicBezTo>
                  <a:pt x="2" y="285"/>
                  <a:pt x="2" y="285"/>
                  <a:pt x="2" y="285"/>
                </a:cubicBezTo>
                <a:cubicBezTo>
                  <a:pt x="2" y="286"/>
                  <a:pt x="2" y="286"/>
                  <a:pt x="2" y="286"/>
                </a:cubicBezTo>
                <a:cubicBezTo>
                  <a:pt x="2" y="287"/>
                  <a:pt x="2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1" y="290"/>
                </a:lnTo>
                <a:cubicBezTo>
                  <a:pt x="1" y="291"/>
                  <a:pt x="1" y="291"/>
                  <a:pt x="1" y="291"/>
                </a:cubicBezTo>
                <a:cubicBezTo>
                  <a:pt x="1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cubicBezTo>
                  <a:pt x="0" y="900"/>
                  <a:pt x="1" y="900"/>
                  <a:pt x="1" y="901"/>
                </a:cubicBezTo>
                <a:lnTo>
                  <a:pt x="1" y="902"/>
                </a:lnTo>
                <a:cubicBezTo>
                  <a:pt x="1" y="903"/>
                  <a:pt x="1" y="903"/>
                  <a:pt x="1" y="904"/>
                </a:cubicBezTo>
                <a:lnTo>
                  <a:pt x="1" y="905"/>
                </a:lnTo>
                <a:lnTo>
                  <a:pt x="2" y="906"/>
                </a:lnTo>
                <a:lnTo>
                  <a:pt x="2" y="907"/>
                </a:lnTo>
                <a:cubicBezTo>
                  <a:pt x="2" y="908"/>
                  <a:pt x="3" y="908"/>
                  <a:pt x="3" y="909"/>
                </a:cubicBezTo>
                <a:lnTo>
                  <a:pt x="3" y="910"/>
                </a:lnTo>
                <a:lnTo>
                  <a:pt x="4" y="911"/>
                </a:lnTo>
                <a:cubicBezTo>
                  <a:pt x="4" y="911"/>
                  <a:pt x="4" y="912"/>
                  <a:pt x="5" y="912"/>
                </a:cubicBezTo>
                <a:lnTo>
                  <a:pt x="5" y="913"/>
                </a:lnTo>
                <a:cubicBezTo>
                  <a:pt x="6" y="914"/>
                  <a:pt x="6" y="914"/>
                  <a:pt x="6" y="914"/>
                </a:cubicBezTo>
                <a:cubicBezTo>
                  <a:pt x="6" y="915"/>
                  <a:pt x="7" y="915"/>
                  <a:pt x="7" y="915"/>
                </a:cubicBezTo>
                <a:cubicBezTo>
                  <a:pt x="7" y="916"/>
                  <a:pt x="8" y="916"/>
                  <a:pt x="8" y="916"/>
                </a:cubicBezTo>
                <a:cubicBezTo>
                  <a:pt x="8" y="917"/>
                  <a:pt x="8" y="917"/>
                  <a:pt x="9" y="917"/>
                </a:cubicBezTo>
                <a:cubicBezTo>
                  <a:pt x="9" y="918"/>
                  <a:pt x="9" y="918"/>
                  <a:pt x="10" y="918"/>
                </a:cubicBezTo>
                <a:cubicBezTo>
                  <a:pt x="10" y="918"/>
                  <a:pt x="10" y="919"/>
                  <a:pt x="11" y="919"/>
                </a:cubicBezTo>
                <a:lnTo>
                  <a:pt x="12" y="920"/>
                </a:lnTo>
                <a:cubicBezTo>
                  <a:pt x="12" y="920"/>
                  <a:pt x="13" y="920"/>
                  <a:pt x="13" y="921"/>
                </a:cubicBezTo>
                <a:lnTo>
                  <a:pt x="14" y="921"/>
                </a:lnTo>
                <a:cubicBezTo>
                  <a:pt x="14" y="922"/>
                  <a:pt x="15" y="922"/>
                  <a:pt x="15" y="922"/>
                </a:cubicBezTo>
                <a:cubicBezTo>
                  <a:pt x="16" y="922"/>
                  <a:pt x="16" y="922"/>
                  <a:pt x="16" y="922"/>
                </a:cubicBezTo>
                <a:lnTo>
                  <a:pt x="556" y="1189"/>
                </a:lnTo>
                <a:lnTo>
                  <a:pt x="557" y="1189"/>
                </a:lnTo>
                <a:cubicBezTo>
                  <a:pt x="557" y="1189"/>
                  <a:pt x="557" y="1190"/>
                  <a:pt x="558" y="1190"/>
                </a:cubicBezTo>
                <a:cubicBezTo>
                  <a:pt x="559" y="1190"/>
                  <a:pt x="559" y="1190"/>
                  <a:pt x="559" y="1190"/>
                </a:cubicBezTo>
                <a:cubicBezTo>
                  <a:pt x="559" y="1191"/>
                  <a:pt x="559" y="1191"/>
                  <a:pt x="559" y="1191"/>
                </a:cubicBezTo>
                <a:cubicBezTo>
                  <a:pt x="560" y="1191"/>
                  <a:pt x="560" y="1191"/>
                  <a:pt x="560" y="1191"/>
                </a:cubicBezTo>
                <a:lnTo>
                  <a:pt x="561" y="1191"/>
                </a:lnTo>
                <a:lnTo>
                  <a:pt x="562" y="1191"/>
                </a:lnTo>
                <a:lnTo>
                  <a:pt x="563" y="1191"/>
                </a:lnTo>
                <a:lnTo>
                  <a:pt x="563" y="1192"/>
                </a:lnTo>
                <a:cubicBezTo>
                  <a:pt x="564" y="1192"/>
                  <a:pt x="565" y="1192"/>
                  <a:pt x="565" y="1192"/>
                </a:cubicBezTo>
                <a:lnTo>
                  <a:pt x="566" y="1192"/>
                </a:lnTo>
                <a:cubicBezTo>
                  <a:pt x="567" y="1192"/>
                  <a:pt x="568" y="1192"/>
                  <a:pt x="568" y="1192"/>
                </a:cubicBezTo>
                <a:lnTo>
                  <a:pt x="569" y="1192"/>
                </a:lnTo>
                <a:cubicBezTo>
                  <a:pt x="569" y="1192"/>
                  <a:pt x="570" y="1192"/>
                  <a:pt x="571" y="1192"/>
                </a:cubicBezTo>
                <a:cubicBezTo>
                  <a:pt x="572" y="1192"/>
                  <a:pt x="572" y="1192"/>
                  <a:pt x="572" y="1192"/>
                </a:cubicBezTo>
                <a:cubicBezTo>
                  <a:pt x="573" y="1192"/>
                  <a:pt x="573" y="1192"/>
                  <a:pt x="574" y="1192"/>
                </a:cubicBezTo>
                <a:cubicBezTo>
                  <a:pt x="574" y="1191"/>
                  <a:pt x="574" y="1191"/>
                  <a:pt x="574" y="1191"/>
                </a:cubicBezTo>
                <a:cubicBezTo>
                  <a:pt x="575" y="1191"/>
                  <a:pt x="575" y="1191"/>
                  <a:pt x="575" y="1191"/>
                </a:cubicBezTo>
                <a:cubicBezTo>
                  <a:pt x="576" y="1191"/>
                  <a:pt x="576" y="1191"/>
                  <a:pt x="576" y="1191"/>
                </a:cubicBezTo>
                <a:cubicBezTo>
                  <a:pt x="577" y="1191"/>
                  <a:pt x="577" y="1191"/>
                  <a:pt x="577" y="1191"/>
                </a:cubicBezTo>
                <a:lnTo>
                  <a:pt x="578" y="1191"/>
                </a:lnTo>
                <a:lnTo>
                  <a:pt x="578" y="1190"/>
                </a:lnTo>
                <a:lnTo>
                  <a:pt x="579" y="1190"/>
                </a:lnTo>
                <a:cubicBezTo>
                  <a:pt x="580" y="1190"/>
                  <a:pt x="580" y="1189"/>
                  <a:pt x="580" y="1189"/>
                </a:cubicBezTo>
                <a:cubicBezTo>
                  <a:pt x="581" y="1189"/>
                  <a:pt x="581" y="1189"/>
                  <a:pt x="581" y="1189"/>
                </a:cubicBezTo>
                <a:lnTo>
                  <a:pt x="846" y="1058"/>
                </a:lnTo>
                <a:cubicBezTo>
                  <a:pt x="894" y="1102"/>
                  <a:pt x="958" y="1129"/>
                  <a:pt x="1027" y="1129"/>
                </a:cubicBezTo>
                <a:cubicBezTo>
                  <a:pt x="1174" y="1129"/>
                  <a:pt x="1293" y="1010"/>
                  <a:pt x="1293" y="863"/>
                </a:cubicBezTo>
                <a:cubicBezTo>
                  <a:pt x="1293" y="755"/>
                  <a:pt x="1229" y="662"/>
                  <a:pt x="1137" y="6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89" name="Freeform 1588">
            <a:extLst>
              <a:ext uri="{FF2B5EF4-FFF2-40B4-BE49-F238E27FC236}">
                <a16:creationId xmlns:a16="http://schemas.microsoft.com/office/drawing/2014/main" id="{EED5614F-651C-6644-92A6-ADC498411312}"/>
              </a:ext>
            </a:extLst>
          </p:cNvPr>
          <p:cNvSpPr/>
          <p:nvPr/>
        </p:nvSpPr>
        <p:spPr>
          <a:xfrm>
            <a:off x="2618233" y="1772297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027" y="597"/>
                </a:moveTo>
                <a:cubicBezTo>
                  <a:pt x="881" y="597"/>
                  <a:pt x="761" y="716"/>
                  <a:pt x="761" y="863"/>
                </a:cubicBez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lnTo>
                  <a:pt x="596" y="579"/>
                </a:lnTo>
                <a:lnTo>
                  <a:pt x="1082" y="338"/>
                </a:lnTo>
                <a:lnTo>
                  <a:pt x="1082" y="603"/>
                </a:lnTo>
                <a:cubicBezTo>
                  <a:pt x="1064" y="599"/>
                  <a:pt x="1046" y="597"/>
                  <a:pt x="1027" y="597"/>
                </a:cubicBezTo>
                <a:close/>
                <a:moveTo>
                  <a:pt x="1060" y="959"/>
                </a:moveTo>
                <a:cubicBezTo>
                  <a:pt x="1060" y="973"/>
                  <a:pt x="1048" y="985"/>
                  <a:pt x="1034" y="985"/>
                </a:cubicBezTo>
                <a:cubicBezTo>
                  <a:pt x="1020" y="985"/>
                  <a:pt x="1008" y="973"/>
                  <a:pt x="1008" y="959"/>
                </a:cubicBezTo>
                <a:lnTo>
                  <a:pt x="1008" y="795"/>
                </a:lnTo>
                <a:lnTo>
                  <a:pt x="990" y="799"/>
                </a:lnTo>
                <a:cubicBezTo>
                  <a:pt x="987" y="800"/>
                  <a:pt x="984" y="801"/>
                  <a:pt x="981" y="801"/>
                </a:cubicBezTo>
                <a:cubicBezTo>
                  <a:pt x="969" y="801"/>
                  <a:pt x="958" y="790"/>
                  <a:pt x="958" y="778"/>
                </a:cubicBezTo>
                <a:cubicBezTo>
                  <a:pt x="958" y="768"/>
                  <a:pt x="965" y="759"/>
                  <a:pt x="975" y="756"/>
                </a:cubicBezTo>
                <a:lnTo>
                  <a:pt x="1009" y="746"/>
                </a:lnTo>
                <a:cubicBezTo>
                  <a:pt x="1019" y="743"/>
                  <a:pt x="1026" y="742"/>
                  <a:pt x="1033" y="742"/>
                </a:cubicBezTo>
                <a:lnTo>
                  <a:pt x="1034" y="742"/>
                </a:lnTo>
                <a:cubicBezTo>
                  <a:pt x="1048" y="742"/>
                  <a:pt x="1060" y="753"/>
                  <a:pt x="1060" y="767"/>
                </a:cubicBezTo>
                <a:close/>
                <a:moveTo>
                  <a:pt x="569" y="531"/>
                </a:moveTo>
                <a:lnTo>
                  <a:pt x="435" y="465"/>
                </a:lnTo>
                <a:lnTo>
                  <a:pt x="914" y="228"/>
                </a:lnTo>
                <a:lnTo>
                  <a:pt x="1047" y="294"/>
                </a:lnTo>
                <a:close/>
                <a:moveTo>
                  <a:pt x="541" y="1120"/>
                </a:moveTo>
                <a:lnTo>
                  <a:pt x="56" y="880"/>
                </a:lnTo>
                <a:lnTo>
                  <a:pt x="56" y="339"/>
                </a:lnTo>
                <a:lnTo>
                  <a:pt x="541" y="57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3" y="355"/>
                </a:lnTo>
                <a:lnTo>
                  <a:pt x="90" y="295"/>
                </a:lnTo>
                <a:close/>
                <a:moveTo>
                  <a:pt x="1137" y="621"/>
                </a:moveTo>
                <a:cubicBezTo>
                  <a:pt x="1137" y="619"/>
                  <a:pt x="1137" y="618"/>
                  <a:pt x="1137" y="617"/>
                </a:cubicBezTo>
                <a:lnTo>
                  <a:pt x="1137" y="294"/>
                </a:lnTo>
                <a:cubicBezTo>
                  <a:pt x="1137" y="293"/>
                  <a:pt x="1137" y="293"/>
                  <a:pt x="1137" y="293"/>
                </a:cubicBezTo>
                <a:cubicBezTo>
                  <a:pt x="1137" y="292"/>
                  <a:pt x="1137" y="292"/>
                  <a:pt x="1137" y="292"/>
                </a:cubicBezTo>
                <a:cubicBezTo>
                  <a:pt x="1137" y="291"/>
                  <a:pt x="1137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lnTo>
                  <a:pt x="1136" y="287"/>
                </a:lnTo>
                <a:cubicBezTo>
                  <a:pt x="1135" y="286"/>
                  <a:pt x="1135" y="286"/>
                  <a:pt x="1135" y="285"/>
                </a:cubicBezTo>
                <a:cubicBezTo>
                  <a:pt x="1135" y="284"/>
                  <a:pt x="1135" y="284"/>
                  <a:pt x="1135" y="284"/>
                </a:cubicBezTo>
                <a:cubicBezTo>
                  <a:pt x="1135" y="284"/>
                  <a:pt x="1135" y="283"/>
                  <a:pt x="1134" y="283"/>
                </a:cubicBezTo>
                <a:lnTo>
                  <a:pt x="1134" y="282"/>
                </a:ln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3" y="280"/>
                  <a:pt x="1133" y="279"/>
                </a:cubicBezTo>
                <a:lnTo>
                  <a:pt x="1132" y="279"/>
                </a:lnTo>
                <a:lnTo>
                  <a:pt x="1132" y="278"/>
                </a:lnTo>
                <a:cubicBezTo>
                  <a:pt x="1132" y="278"/>
                  <a:pt x="1131" y="278"/>
                  <a:pt x="1131" y="277"/>
                </a:cubicBezTo>
                <a:lnTo>
                  <a:pt x="1130" y="276"/>
                </a:lnTo>
                <a:cubicBezTo>
                  <a:pt x="1130" y="276"/>
                  <a:pt x="1130" y="275"/>
                  <a:pt x="1129" y="275"/>
                </a:cubicBezTo>
                <a:cubicBezTo>
                  <a:pt x="1129" y="275"/>
                  <a:pt x="1129" y="274"/>
                  <a:pt x="1128" y="274"/>
                </a:cubicBezTo>
                <a:lnTo>
                  <a:pt x="1127" y="273"/>
                </a:lnTo>
                <a:lnTo>
                  <a:pt x="1126" y="272"/>
                </a:lnTo>
                <a:lnTo>
                  <a:pt x="1125" y="272"/>
                </a:lnTo>
                <a:cubicBezTo>
                  <a:pt x="1125" y="271"/>
                  <a:pt x="1125" y="271"/>
                  <a:pt x="1125" y="271"/>
                </a:cubicBezTo>
                <a:lnTo>
                  <a:pt x="1124" y="271"/>
                </a:lnTo>
                <a:lnTo>
                  <a:pt x="1123" y="270"/>
                </a:lnTo>
                <a:cubicBezTo>
                  <a:pt x="1123" y="270"/>
                  <a:pt x="1122" y="270"/>
                  <a:pt x="1122" y="269"/>
                </a:cubicBezTo>
                <a:lnTo>
                  <a:pt x="1121" y="269"/>
                </a:lnTo>
                <a:lnTo>
                  <a:pt x="932" y="176"/>
                </a:lnTo>
                <a:cubicBezTo>
                  <a:pt x="929" y="173"/>
                  <a:pt x="925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6" y="270"/>
                </a:lnTo>
                <a:cubicBezTo>
                  <a:pt x="15" y="270"/>
                  <a:pt x="15" y="270"/>
                  <a:pt x="15" y="271"/>
                </a:cubicBezTo>
                <a:cubicBezTo>
                  <a:pt x="14" y="271"/>
                  <a:pt x="14" y="271"/>
                  <a:pt x="14" y="271"/>
                </a:cubicBezTo>
                <a:cubicBezTo>
                  <a:pt x="14" y="271"/>
                  <a:pt x="13" y="272"/>
                  <a:pt x="12" y="272"/>
                </a:cubicBezTo>
                <a:cubicBezTo>
                  <a:pt x="11" y="273"/>
                  <a:pt x="11" y="273"/>
                  <a:pt x="10" y="274"/>
                </a:cubicBezTo>
                <a:cubicBezTo>
                  <a:pt x="9" y="274"/>
                  <a:pt x="9" y="275"/>
                  <a:pt x="8" y="276"/>
                </a:cubicBezTo>
                <a:cubicBezTo>
                  <a:pt x="7" y="276"/>
                  <a:pt x="7" y="277"/>
                  <a:pt x="6" y="278"/>
                </a:cubicBezTo>
                <a:cubicBezTo>
                  <a:pt x="6" y="278"/>
                  <a:pt x="5" y="279"/>
                  <a:pt x="5" y="280"/>
                </a:cubicBezTo>
                <a:cubicBezTo>
                  <a:pt x="4" y="281"/>
                  <a:pt x="4" y="281"/>
                  <a:pt x="4" y="281"/>
                </a:cubicBezTo>
                <a:cubicBezTo>
                  <a:pt x="4" y="282"/>
                  <a:pt x="4" y="282"/>
                  <a:pt x="4" y="282"/>
                </a:cubicBezTo>
                <a:lnTo>
                  <a:pt x="3" y="282"/>
                </a:lnTo>
                <a:cubicBezTo>
                  <a:pt x="3" y="283"/>
                  <a:pt x="3" y="283"/>
                  <a:pt x="3" y="284"/>
                </a:cubicBezTo>
                <a:lnTo>
                  <a:pt x="2" y="284"/>
                </a:lnTo>
                <a:cubicBezTo>
                  <a:pt x="2" y="285"/>
                  <a:pt x="2" y="285"/>
                  <a:pt x="2" y="285"/>
                </a:cubicBezTo>
                <a:cubicBezTo>
                  <a:pt x="2" y="286"/>
                  <a:pt x="2" y="286"/>
                  <a:pt x="2" y="286"/>
                </a:cubicBezTo>
                <a:cubicBezTo>
                  <a:pt x="2" y="287"/>
                  <a:pt x="2" y="287"/>
                  <a:pt x="2" y="287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1" y="290"/>
                </a:lnTo>
                <a:cubicBezTo>
                  <a:pt x="1" y="291"/>
                  <a:pt x="1" y="291"/>
                  <a:pt x="1" y="291"/>
                </a:cubicBezTo>
                <a:cubicBezTo>
                  <a:pt x="1" y="292"/>
                  <a:pt x="1" y="292"/>
                  <a:pt x="1" y="293"/>
                </a:cubicBezTo>
                <a:lnTo>
                  <a:pt x="0" y="293"/>
                </a:ln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1" y="900"/>
                </a:cubicBezTo>
                <a:lnTo>
                  <a:pt x="1" y="901"/>
                </a:lnTo>
                <a:lnTo>
                  <a:pt x="1" y="902"/>
                </a:lnTo>
                <a:cubicBezTo>
                  <a:pt x="1" y="903"/>
                  <a:pt x="1" y="903"/>
                  <a:pt x="1" y="904"/>
                </a:cubicBezTo>
                <a:lnTo>
                  <a:pt x="1" y="905"/>
                </a:lnTo>
                <a:cubicBezTo>
                  <a:pt x="2" y="905"/>
                  <a:pt x="2" y="906"/>
                  <a:pt x="2" y="906"/>
                </a:cubicBezTo>
                <a:lnTo>
                  <a:pt x="2" y="907"/>
                </a:lnTo>
                <a:cubicBezTo>
                  <a:pt x="2" y="908"/>
                  <a:pt x="3" y="908"/>
                  <a:pt x="3" y="909"/>
                </a:cubicBezTo>
                <a:lnTo>
                  <a:pt x="3" y="910"/>
                </a:lnTo>
                <a:lnTo>
                  <a:pt x="4" y="911"/>
                </a:lnTo>
                <a:cubicBezTo>
                  <a:pt x="4" y="911"/>
                  <a:pt x="4" y="912"/>
                  <a:pt x="5" y="912"/>
                </a:cubicBezTo>
                <a:lnTo>
                  <a:pt x="5" y="913"/>
                </a:lnTo>
                <a:cubicBezTo>
                  <a:pt x="6" y="914"/>
                  <a:pt x="6" y="914"/>
                  <a:pt x="6" y="914"/>
                </a:cubicBezTo>
                <a:cubicBezTo>
                  <a:pt x="7" y="915"/>
                  <a:pt x="7" y="915"/>
                  <a:pt x="7" y="915"/>
                </a:cubicBezTo>
                <a:cubicBezTo>
                  <a:pt x="7" y="916"/>
                  <a:pt x="8" y="916"/>
                  <a:pt x="8" y="916"/>
                </a:cubicBezTo>
                <a:cubicBezTo>
                  <a:pt x="8" y="917"/>
                  <a:pt x="9" y="917"/>
                  <a:pt x="9" y="917"/>
                </a:cubicBezTo>
                <a:cubicBezTo>
                  <a:pt x="9" y="918"/>
                  <a:pt x="9" y="918"/>
                  <a:pt x="10" y="918"/>
                </a:cubicBezTo>
                <a:cubicBezTo>
                  <a:pt x="10" y="918"/>
                  <a:pt x="10" y="919"/>
                  <a:pt x="11" y="919"/>
                </a:cubicBezTo>
                <a:lnTo>
                  <a:pt x="12" y="920"/>
                </a:lnTo>
                <a:cubicBezTo>
                  <a:pt x="12" y="920"/>
                  <a:pt x="13" y="920"/>
                  <a:pt x="13" y="921"/>
                </a:cubicBezTo>
                <a:lnTo>
                  <a:pt x="14" y="921"/>
                </a:lnTo>
                <a:cubicBezTo>
                  <a:pt x="14" y="922"/>
                  <a:pt x="15" y="922"/>
                  <a:pt x="16" y="922"/>
                </a:cubicBezTo>
                <a:lnTo>
                  <a:pt x="556" y="1189"/>
                </a:lnTo>
                <a:lnTo>
                  <a:pt x="557" y="1189"/>
                </a:lnTo>
                <a:cubicBezTo>
                  <a:pt x="557" y="1189"/>
                  <a:pt x="557" y="1190"/>
                  <a:pt x="558" y="1190"/>
                </a:cubicBezTo>
                <a:cubicBezTo>
                  <a:pt x="559" y="1190"/>
                  <a:pt x="559" y="1190"/>
                  <a:pt x="559" y="1190"/>
                </a:cubicBezTo>
                <a:cubicBezTo>
                  <a:pt x="559" y="1191"/>
                  <a:pt x="559" y="1191"/>
                  <a:pt x="560" y="1191"/>
                </a:cubicBezTo>
                <a:lnTo>
                  <a:pt x="561" y="1191"/>
                </a:lnTo>
                <a:lnTo>
                  <a:pt x="562" y="1191"/>
                </a:lnTo>
                <a:lnTo>
                  <a:pt x="563" y="1191"/>
                </a:lnTo>
                <a:lnTo>
                  <a:pt x="563" y="1192"/>
                </a:lnTo>
                <a:cubicBezTo>
                  <a:pt x="564" y="1192"/>
                  <a:pt x="565" y="1192"/>
                  <a:pt x="565" y="1192"/>
                </a:cubicBezTo>
                <a:lnTo>
                  <a:pt x="566" y="1192"/>
                </a:lnTo>
                <a:cubicBezTo>
                  <a:pt x="567" y="1192"/>
                  <a:pt x="568" y="1192"/>
                  <a:pt x="569" y="1192"/>
                </a:cubicBezTo>
                <a:cubicBezTo>
                  <a:pt x="569" y="1192"/>
                  <a:pt x="570" y="1192"/>
                  <a:pt x="571" y="1192"/>
                </a:cubicBezTo>
                <a:cubicBezTo>
                  <a:pt x="572" y="1192"/>
                  <a:pt x="572" y="1192"/>
                  <a:pt x="572" y="1192"/>
                </a:cubicBezTo>
                <a:cubicBezTo>
                  <a:pt x="573" y="1192"/>
                  <a:pt x="573" y="1192"/>
                  <a:pt x="574" y="1192"/>
                </a:cubicBezTo>
                <a:cubicBezTo>
                  <a:pt x="574" y="1191"/>
                  <a:pt x="574" y="1191"/>
                  <a:pt x="574" y="1191"/>
                </a:cubicBezTo>
                <a:cubicBezTo>
                  <a:pt x="575" y="1191"/>
                  <a:pt x="575" y="1191"/>
                  <a:pt x="575" y="1191"/>
                </a:cubicBezTo>
                <a:cubicBezTo>
                  <a:pt x="576" y="1191"/>
                  <a:pt x="576" y="1191"/>
                  <a:pt x="576" y="1191"/>
                </a:cubicBezTo>
                <a:cubicBezTo>
                  <a:pt x="577" y="1191"/>
                  <a:pt x="577" y="1191"/>
                  <a:pt x="577" y="1191"/>
                </a:cubicBezTo>
                <a:lnTo>
                  <a:pt x="578" y="1191"/>
                </a:lnTo>
                <a:lnTo>
                  <a:pt x="578" y="1190"/>
                </a:lnTo>
                <a:lnTo>
                  <a:pt x="579" y="1190"/>
                </a:lnTo>
                <a:lnTo>
                  <a:pt x="580" y="1190"/>
                </a:lnTo>
                <a:lnTo>
                  <a:pt x="580" y="1189"/>
                </a:lnTo>
                <a:cubicBezTo>
                  <a:pt x="581" y="1189"/>
                  <a:pt x="581" y="1189"/>
                  <a:pt x="581" y="1189"/>
                </a:cubicBezTo>
                <a:lnTo>
                  <a:pt x="847" y="1058"/>
                </a:lnTo>
                <a:cubicBezTo>
                  <a:pt x="894" y="1102"/>
                  <a:pt x="958" y="1129"/>
                  <a:pt x="1027" y="1129"/>
                </a:cubicBezTo>
                <a:cubicBezTo>
                  <a:pt x="1174" y="1129"/>
                  <a:pt x="1293" y="1010"/>
                  <a:pt x="1293" y="863"/>
                </a:cubicBezTo>
                <a:cubicBezTo>
                  <a:pt x="1293" y="755"/>
                  <a:pt x="1229" y="662"/>
                  <a:pt x="1137" y="6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90" name="Freeform 1589">
            <a:extLst>
              <a:ext uri="{FF2B5EF4-FFF2-40B4-BE49-F238E27FC236}">
                <a16:creationId xmlns:a16="http://schemas.microsoft.com/office/drawing/2014/main" id="{D3FC16DA-72D4-E343-AFA9-ED661D2D740A}"/>
              </a:ext>
            </a:extLst>
          </p:cNvPr>
          <p:cNvSpPr/>
          <p:nvPr/>
        </p:nvSpPr>
        <p:spPr>
          <a:xfrm>
            <a:off x="1517713" y="2028977"/>
            <a:ext cx="54000" cy="4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1" h="117">
                <a:moveTo>
                  <a:pt x="75" y="0"/>
                </a:moveTo>
                <a:cubicBezTo>
                  <a:pt x="34" y="0"/>
                  <a:pt x="0" y="34"/>
                  <a:pt x="0" y="75"/>
                </a:cubicBezTo>
                <a:lnTo>
                  <a:pt x="0" y="117"/>
                </a:lnTo>
                <a:lnTo>
                  <a:pt x="151" y="117"/>
                </a:lnTo>
                <a:lnTo>
                  <a:pt x="151" y="75"/>
                </a:lnTo>
                <a:cubicBezTo>
                  <a:pt x="151" y="34"/>
                  <a:pt x="117" y="0"/>
                  <a:pt x="7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91" name="Freeform 1590">
            <a:extLst>
              <a:ext uri="{FF2B5EF4-FFF2-40B4-BE49-F238E27FC236}">
                <a16:creationId xmlns:a16="http://schemas.microsoft.com/office/drawing/2014/main" id="{5077BACA-354D-ED4C-9B96-A653E5F3D20E}"/>
              </a:ext>
            </a:extLst>
          </p:cNvPr>
          <p:cNvSpPr/>
          <p:nvPr/>
        </p:nvSpPr>
        <p:spPr>
          <a:xfrm>
            <a:off x="1176433" y="1772297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160" y="990"/>
                </a:moveTo>
                <a:cubicBezTo>
                  <a:pt x="1160" y="1009"/>
                  <a:pt x="1144" y="1025"/>
                  <a:pt x="1125" y="1025"/>
                </a:cubicBezTo>
                <a:lnTo>
                  <a:pt x="923" y="1025"/>
                </a:lnTo>
                <a:cubicBezTo>
                  <a:pt x="903" y="1025"/>
                  <a:pt x="887" y="1009"/>
                  <a:pt x="887" y="990"/>
                </a:cubicBezTo>
                <a:lnTo>
                  <a:pt x="887" y="865"/>
                </a:lnTo>
                <a:cubicBezTo>
                  <a:pt x="887" y="850"/>
                  <a:pt x="896" y="837"/>
                  <a:pt x="909" y="832"/>
                </a:cubicBezTo>
                <a:lnTo>
                  <a:pt x="909" y="787"/>
                </a:lnTo>
                <a:cubicBezTo>
                  <a:pt x="909" y="724"/>
                  <a:pt x="960" y="673"/>
                  <a:pt x="1023" y="673"/>
                </a:cubicBezTo>
                <a:cubicBezTo>
                  <a:pt x="1087" y="673"/>
                  <a:pt x="1138" y="724"/>
                  <a:pt x="1138" y="787"/>
                </a:cubicBezTo>
                <a:lnTo>
                  <a:pt x="1138" y="832"/>
                </a:lnTo>
                <a:cubicBezTo>
                  <a:pt x="1151" y="837"/>
                  <a:pt x="1160" y="850"/>
                  <a:pt x="1160" y="865"/>
                </a:cubicBezTo>
                <a:close/>
                <a:moveTo>
                  <a:pt x="761" y="863"/>
                </a:move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lnTo>
                  <a:pt x="596" y="579"/>
                </a:lnTo>
                <a:lnTo>
                  <a:pt x="1081" y="338"/>
                </a:lnTo>
                <a:lnTo>
                  <a:pt x="1081" y="603"/>
                </a:lnTo>
                <a:cubicBezTo>
                  <a:pt x="1064" y="599"/>
                  <a:pt x="1045" y="597"/>
                  <a:pt x="1027" y="597"/>
                </a:cubicBezTo>
                <a:cubicBezTo>
                  <a:pt x="880" y="597"/>
                  <a:pt x="761" y="716"/>
                  <a:pt x="761" y="863"/>
                </a:cubicBezTo>
                <a:close/>
                <a:moveTo>
                  <a:pt x="568" y="531"/>
                </a:moveTo>
                <a:lnTo>
                  <a:pt x="435" y="465"/>
                </a:lnTo>
                <a:lnTo>
                  <a:pt x="913" y="228"/>
                </a:lnTo>
                <a:lnTo>
                  <a:pt x="1046" y="294"/>
                </a:lnTo>
                <a:close/>
                <a:moveTo>
                  <a:pt x="541" y="1120"/>
                </a:moveTo>
                <a:lnTo>
                  <a:pt x="55" y="880"/>
                </a:lnTo>
                <a:lnTo>
                  <a:pt x="55" y="339"/>
                </a:lnTo>
                <a:lnTo>
                  <a:pt x="541" y="57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2" y="355"/>
                </a:lnTo>
                <a:lnTo>
                  <a:pt x="90" y="295"/>
                </a:lnTo>
                <a:close/>
                <a:moveTo>
                  <a:pt x="1136" y="621"/>
                </a:moveTo>
                <a:cubicBezTo>
                  <a:pt x="1136" y="619"/>
                  <a:pt x="1136" y="618"/>
                  <a:pt x="1136" y="617"/>
                </a:cubicBezTo>
                <a:lnTo>
                  <a:pt x="1136" y="294"/>
                </a:lnTo>
                <a:cubicBezTo>
                  <a:pt x="1136" y="293"/>
                  <a:pt x="1136" y="293"/>
                  <a:pt x="1136" y="293"/>
                </a:cubicBezTo>
                <a:cubicBezTo>
                  <a:pt x="1136" y="292"/>
                  <a:pt x="1136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cubicBezTo>
                  <a:pt x="1135" y="288"/>
                  <a:pt x="1135" y="288"/>
                  <a:pt x="1135" y="287"/>
                </a:cubicBezTo>
                <a:cubicBezTo>
                  <a:pt x="1135" y="286"/>
                  <a:pt x="1135" y="286"/>
                  <a:pt x="1135" y="285"/>
                </a:cubicBezTo>
                <a:cubicBezTo>
                  <a:pt x="1135" y="284"/>
                  <a:pt x="1134" y="284"/>
                  <a:pt x="1134" y="284"/>
                </a:cubicBezTo>
                <a:lnTo>
                  <a:pt x="1134" y="283"/>
                </a:lnTo>
                <a:cubicBezTo>
                  <a:pt x="1134" y="283"/>
                  <a:pt x="1134" y="282"/>
                  <a:pt x="1133" y="282"/>
                </a:cubicBez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2" y="280"/>
                  <a:pt x="1132" y="279"/>
                </a:cubicBezTo>
                <a:lnTo>
                  <a:pt x="1131" y="278"/>
                </a:lnTo>
                <a:lnTo>
                  <a:pt x="1131" y="277"/>
                </a:lnTo>
                <a:lnTo>
                  <a:pt x="1130" y="277"/>
                </a:lnTo>
                <a:lnTo>
                  <a:pt x="1130" y="276"/>
                </a:lnTo>
                <a:cubicBezTo>
                  <a:pt x="1129" y="276"/>
                  <a:pt x="1129" y="275"/>
                  <a:pt x="1129" y="275"/>
                </a:cubicBezTo>
                <a:cubicBezTo>
                  <a:pt x="1128" y="275"/>
                  <a:pt x="1128" y="274"/>
                  <a:pt x="1128" y="274"/>
                </a:cubicBezTo>
                <a:cubicBezTo>
                  <a:pt x="1128" y="274"/>
                  <a:pt x="1127" y="274"/>
                  <a:pt x="1127" y="273"/>
                </a:cubicBezTo>
                <a:cubicBezTo>
                  <a:pt x="1126" y="273"/>
                  <a:pt x="1126" y="273"/>
                  <a:pt x="1126" y="272"/>
                </a:cubicBezTo>
                <a:lnTo>
                  <a:pt x="1125" y="272"/>
                </a:lnTo>
                <a:cubicBezTo>
                  <a:pt x="1125" y="271"/>
                  <a:pt x="1125" y="271"/>
                  <a:pt x="1124" y="271"/>
                </a:cubicBezTo>
                <a:cubicBezTo>
                  <a:pt x="1123" y="271"/>
                  <a:pt x="1123" y="270"/>
                  <a:pt x="1123" y="270"/>
                </a:cubicBezTo>
                <a:cubicBezTo>
                  <a:pt x="1122" y="270"/>
                  <a:pt x="1122" y="270"/>
                  <a:pt x="1121" y="269"/>
                </a:cubicBezTo>
                <a:lnTo>
                  <a:pt x="931" y="176"/>
                </a:lnTo>
                <a:cubicBezTo>
                  <a:pt x="928" y="173"/>
                  <a:pt x="924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5" y="270"/>
                </a:lnTo>
                <a:lnTo>
                  <a:pt x="14" y="271"/>
                </a:lnTo>
                <a:cubicBezTo>
                  <a:pt x="13" y="271"/>
                  <a:pt x="13" y="272"/>
                  <a:pt x="12" y="272"/>
                </a:cubicBezTo>
                <a:cubicBezTo>
                  <a:pt x="11" y="273"/>
                  <a:pt x="10" y="273"/>
                  <a:pt x="10" y="274"/>
                </a:cubicBezTo>
                <a:lnTo>
                  <a:pt x="9" y="274"/>
                </a:lnTo>
                <a:cubicBezTo>
                  <a:pt x="9" y="274"/>
                  <a:pt x="8" y="275"/>
                  <a:pt x="8" y="276"/>
                </a:cubicBezTo>
                <a:cubicBezTo>
                  <a:pt x="7" y="276"/>
                  <a:pt x="6" y="277"/>
                  <a:pt x="6" y="278"/>
                </a:cubicBezTo>
                <a:cubicBezTo>
                  <a:pt x="5" y="278"/>
                  <a:pt x="5" y="279"/>
                  <a:pt x="4" y="280"/>
                </a:cubicBezTo>
                <a:cubicBezTo>
                  <a:pt x="4" y="281"/>
                  <a:pt x="4" y="281"/>
                  <a:pt x="3" y="281"/>
                </a:cubicBezTo>
                <a:cubicBezTo>
                  <a:pt x="3" y="282"/>
                  <a:pt x="3" y="282"/>
                  <a:pt x="3" y="282"/>
                </a:cubicBezTo>
                <a:cubicBezTo>
                  <a:pt x="3" y="283"/>
                  <a:pt x="3" y="283"/>
                  <a:pt x="2" y="284"/>
                </a:cubicBezTo>
                <a:lnTo>
                  <a:pt x="2" y="285"/>
                </a:lnTo>
                <a:cubicBezTo>
                  <a:pt x="2" y="286"/>
                  <a:pt x="1" y="286"/>
                  <a:pt x="1" y="286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0" y="290"/>
                </a:lnTo>
                <a:cubicBezTo>
                  <a:pt x="0" y="291"/>
                  <a:pt x="0" y="291"/>
                  <a:pt x="0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0" y="901"/>
                </a:lnTo>
                <a:lnTo>
                  <a:pt x="0" y="902"/>
                </a:lnTo>
                <a:cubicBezTo>
                  <a:pt x="0" y="903"/>
                  <a:pt x="1" y="903"/>
                  <a:pt x="1" y="904"/>
                </a:cubicBezTo>
                <a:lnTo>
                  <a:pt x="1" y="905"/>
                </a:lnTo>
                <a:lnTo>
                  <a:pt x="1" y="906"/>
                </a:lnTo>
                <a:cubicBezTo>
                  <a:pt x="2" y="906"/>
                  <a:pt x="2" y="907"/>
                  <a:pt x="2" y="907"/>
                </a:cubicBezTo>
                <a:cubicBezTo>
                  <a:pt x="2" y="908"/>
                  <a:pt x="2" y="908"/>
                  <a:pt x="2" y="909"/>
                </a:cubicBezTo>
                <a:cubicBezTo>
                  <a:pt x="3" y="909"/>
                  <a:pt x="3" y="909"/>
                  <a:pt x="3" y="910"/>
                </a:cubicBezTo>
                <a:cubicBezTo>
                  <a:pt x="3" y="910"/>
                  <a:pt x="3" y="911"/>
                  <a:pt x="4" y="911"/>
                </a:cubicBezTo>
                <a:lnTo>
                  <a:pt x="4" y="912"/>
                </a:lnTo>
                <a:lnTo>
                  <a:pt x="5" y="913"/>
                </a:lnTo>
                <a:cubicBezTo>
                  <a:pt x="5" y="914"/>
                  <a:pt x="5" y="914"/>
                  <a:pt x="6" y="914"/>
                </a:cubicBezTo>
                <a:cubicBezTo>
                  <a:pt x="6" y="915"/>
                  <a:pt x="6" y="915"/>
                  <a:pt x="7" y="915"/>
                </a:cubicBezTo>
                <a:cubicBezTo>
                  <a:pt x="7" y="916"/>
                  <a:pt x="7" y="916"/>
                  <a:pt x="8" y="916"/>
                </a:cubicBezTo>
                <a:cubicBezTo>
                  <a:pt x="8" y="917"/>
                  <a:pt x="8" y="917"/>
                  <a:pt x="8" y="917"/>
                </a:cubicBezTo>
                <a:cubicBezTo>
                  <a:pt x="9" y="918"/>
                  <a:pt x="9" y="918"/>
                  <a:pt x="9" y="918"/>
                </a:cubicBezTo>
                <a:cubicBezTo>
                  <a:pt x="10" y="918"/>
                  <a:pt x="10" y="919"/>
                  <a:pt x="10" y="919"/>
                </a:cubicBezTo>
                <a:cubicBezTo>
                  <a:pt x="11" y="919"/>
                  <a:pt x="11" y="920"/>
                  <a:pt x="11" y="920"/>
                </a:cubicBezTo>
                <a:cubicBezTo>
                  <a:pt x="12" y="920"/>
                  <a:pt x="12" y="920"/>
                  <a:pt x="13" y="921"/>
                </a:cubicBezTo>
                <a:lnTo>
                  <a:pt x="14" y="921"/>
                </a:lnTo>
                <a:cubicBezTo>
                  <a:pt x="14" y="922"/>
                  <a:pt x="15" y="922"/>
                  <a:pt x="15" y="922"/>
                </a:cubicBezTo>
                <a:lnTo>
                  <a:pt x="556" y="1189"/>
                </a:lnTo>
                <a:lnTo>
                  <a:pt x="557" y="1190"/>
                </a:lnTo>
                <a:lnTo>
                  <a:pt x="558" y="1190"/>
                </a:lnTo>
                <a:lnTo>
                  <a:pt x="559" y="1190"/>
                </a:lnTo>
                <a:cubicBezTo>
                  <a:pt x="559" y="1191"/>
                  <a:pt x="559" y="1191"/>
                  <a:pt x="559" y="1191"/>
                </a:cubicBezTo>
                <a:cubicBezTo>
                  <a:pt x="560" y="1191"/>
                  <a:pt x="560" y="1191"/>
                  <a:pt x="560" y="1191"/>
                </a:cubicBezTo>
                <a:cubicBezTo>
                  <a:pt x="561" y="1191"/>
                  <a:pt x="561" y="1191"/>
                  <a:pt x="562" y="1191"/>
                </a:cubicBezTo>
                <a:cubicBezTo>
                  <a:pt x="563" y="1191"/>
                  <a:pt x="563" y="1191"/>
                  <a:pt x="563" y="1192"/>
                </a:cubicBezTo>
                <a:cubicBezTo>
                  <a:pt x="564" y="1192"/>
                  <a:pt x="564" y="1192"/>
                  <a:pt x="565" y="1192"/>
                </a:cubicBezTo>
                <a:lnTo>
                  <a:pt x="566" y="1192"/>
                </a:lnTo>
                <a:cubicBezTo>
                  <a:pt x="566" y="1192"/>
                  <a:pt x="567" y="1192"/>
                  <a:pt x="568" y="1192"/>
                </a:cubicBezTo>
                <a:cubicBezTo>
                  <a:pt x="569" y="1192"/>
                  <a:pt x="570" y="1192"/>
                  <a:pt x="571" y="1192"/>
                </a:cubicBezTo>
                <a:cubicBezTo>
                  <a:pt x="572" y="1192"/>
                  <a:pt x="573" y="1192"/>
                  <a:pt x="573" y="1192"/>
                </a:cubicBezTo>
                <a:cubicBezTo>
                  <a:pt x="574" y="1191"/>
                  <a:pt x="574" y="1191"/>
                  <a:pt x="574" y="1191"/>
                </a:cubicBezTo>
                <a:lnTo>
                  <a:pt x="575" y="1191"/>
                </a:lnTo>
                <a:lnTo>
                  <a:pt x="576" y="1191"/>
                </a:lnTo>
                <a:lnTo>
                  <a:pt x="577" y="1191"/>
                </a:lnTo>
                <a:lnTo>
                  <a:pt x="577" y="1190"/>
                </a:lnTo>
                <a:cubicBezTo>
                  <a:pt x="578" y="1190"/>
                  <a:pt x="578" y="1190"/>
                  <a:pt x="578" y="1190"/>
                </a:cubicBezTo>
                <a:cubicBezTo>
                  <a:pt x="579" y="1190"/>
                  <a:pt x="579" y="1190"/>
                  <a:pt x="579" y="1190"/>
                </a:cubicBezTo>
                <a:lnTo>
                  <a:pt x="580" y="1189"/>
                </a:lnTo>
                <a:lnTo>
                  <a:pt x="846" y="1058"/>
                </a:lnTo>
                <a:cubicBezTo>
                  <a:pt x="894" y="1102"/>
                  <a:pt x="957" y="1129"/>
                  <a:pt x="1027" y="1129"/>
                </a:cubicBezTo>
                <a:cubicBezTo>
                  <a:pt x="1173" y="1129"/>
                  <a:pt x="1293" y="1010"/>
                  <a:pt x="1293" y="863"/>
                </a:cubicBezTo>
                <a:cubicBezTo>
                  <a:pt x="1293" y="755"/>
                  <a:pt x="1228" y="662"/>
                  <a:pt x="1136" y="6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10581490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" name="TextBox 263">
            <a:extLst>
              <a:ext uri="{FF2B5EF4-FFF2-40B4-BE49-F238E27FC236}">
                <a16:creationId xmlns:a16="http://schemas.microsoft.com/office/drawing/2014/main" id="{9378F1BC-BB95-1F43-A9B2-70C6A35D8319}"/>
              </a:ext>
            </a:extLst>
          </p:cNvPr>
          <p:cNvSpPr txBox="1"/>
          <p:nvPr/>
        </p:nvSpPr>
        <p:spPr>
          <a:xfrm rot="16200000">
            <a:off x="6378122" y="3472286"/>
            <a:ext cx="522130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pc="600" dirty="0">
                <a:latin typeface="Funnel Display" pitchFamily="2" charset="0"/>
              </a:rPr>
              <a:t>FINANCE ICONS</a:t>
            </a:r>
          </a:p>
        </p:txBody>
      </p:sp>
      <p:sp>
        <p:nvSpPr>
          <p:cNvPr id="260" name="Freeform 259">
            <a:extLst>
              <a:ext uri="{FF2B5EF4-FFF2-40B4-BE49-F238E27FC236}">
                <a16:creationId xmlns:a16="http://schemas.microsoft.com/office/drawing/2014/main" id="{8F0BBD37-8CDA-5B4B-B85C-0E044A2A0E84}"/>
              </a:ext>
            </a:extLst>
          </p:cNvPr>
          <p:cNvSpPr/>
          <p:nvPr/>
        </p:nvSpPr>
        <p:spPr>
          <a:xfrm>
            <a:off x="1344532" y="2634498"/>
            <a:ext cx="136080" cy="222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9" h="620">
                <a:moveTo>
                  <a:pt x="174" y="620"/>
                </a:moveTo>
                <a:cubicBezTo>
                  <a:pt x="126" y="620"/>
                  <a:pt x="74" y="608"/>
                  <a:pt x="23" y="587"/>
                </a:cubicBezTo>
                <a:cubicBezTo>
                  <a:pt x="4" y="578"/>
                  <a:pt x="-5" y="555"/>
                  <a:pt x="3" y="535"/>
                </a:cubicBezTo>
                <a:cubicBezTo>
                  <a:pt x="12" y="515"/>
                  <a:pt x="35" y="506"/>
                  <a:pt x="55" y="515"/>
                </a:cubicBezTo>
                <a:cubicBezTo>
                  <a:pt x="133" y="549"/>
                  <a:pt x="214" y="550"/>
                  <a:pt x="263" y="519"/>
                </a:cubicBezTo>
                <a:cubicBezTo>
                  <a:pt x="288" y="502"/>
                  <a:pt x="301" y="478"/>
                  <a:pt x="301" y="447"/>
                </a:cubicBezTo>
                <a:cubicBezTo>
                  <a:pt x="301" y="409"/>
                  <a:pt x="232" y="375"/>
                  <a:pt x="171" y="344"/>
                </a:cubicBezTo>
                <a:cubicBezTo>
                  <a:pt x="133" y="325"/>
                  <a:pt x="93" y="305"/>
                  <a:pt x="62" y="282"/>
                </a:cubicBezTo>
                <a:cubicBezTo>
                  <a:pt x="20" y="250"/>
                  <a:pt x="0" y="215"/>
                  <a:pt x="0" y="175"/>
                </a:cubicBezTo>
                <a:cubicBezTo>
                  <a:pt x="0" y="117"/>
                  <a:pt x="26" y="68"/>
                  <a:pt x="74" y="36"/>
                </a:cubicBezTo>
                <a:cubicBezTo>
                  <a:pt x="145" y="-10"/>
                  <a:pt x="252" y="-13"/>
                  <a:pt x="353" y="30"/>
                </a:cubicBezTo>
                <a:cubicBezTo>
                  <a:pt x="373" y="38"/>
                  <a:pt x="382" y="61"/>
                  <a:pt x="374" y="81"/>
                </a:cubicBezTo>
                <a:cubicBezTo>
                  <a:pt x="365" y="101"/>
                  <a:pt x="342" y="111"/>
                  <a:pt x="322" y="102"/>
                </a:cubicBezTo>
                <a:cubicBezTo>
                  <a:pt x="246" y="70"/>
                  <a:pt x="166" y="70"/>
                  <a:pt x="117" y="102"/>
                </a:cubicBezTo>
                <a:cubicBezTo>
                  <a:pt x="91" y="119"/>
                  <a:pt x="78" y="143"/>
                  <a:pt x="78" y="175"/>
                </a:cubicBezTo>
                <a:cubicBezTo>
                  <a:pt x="78" y="211"/>
                  <a:pt x="146" y="245"/>
                  <a:pt x="206" y="274"/>
                </a:cubicBezTo>
                <a:cubicBezTo>
                  <a:pt x="245" y="294"/>
                  <a:pt x="285" y="314"/>
                  <a:pt x="317" y="338"/>
                </a:cubicBezTo>
                <a:cubicBezTo>
                  <a:pt x="359" y="371"/>
                  <a:pt x="379" y="406"/>
                  <a:pt x="379" y="447"/>
                </a:cubicBezTo>
                <a:cubicBezTo>
                  <a:pt x="379" y="504"/>
                  <a:pt x="353" y="553"/>
                  <a:pt x="306" y="584"/>
                </a:cubicBezTo>
                <a:cubicBezTo>
                  <a:pt x="270" y="608"/>
                  <a:pt x="224" y="620"/>
                  <a:pt x="174" y="62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1" name="Freeform 260">
            <a:extLst>
              <a:ext uri="{FF2B5EF4-FFF2-40B4-BE49-F238E27FC236}">
                <a16:creationId xmlns:a16="http://schemas.microsoft.com/office/drawing/2014/main" id="{B627E76A-91F9-B041-B0DC-9CCB27FE33C7}"/>
              </a:ext>
            </a:extLst>
          </p:cNvPr>
          <p:cNvSpPr/>
          <p:nvPr/>
        </p:nvSpPr>
        <p:spPr>
          <a:xfrm>
            <a:off x="1397812" y="2579058"/>
            <a:ext cx="28080" cy="49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9" h="139">
                <a:moveTo>
                  <a:pt x="40" y="139"/>
                </a:moveTo>
                <a:cubicBezTo>
                  <a:pt x="18" y="139"/>
                  <a:pt x="0" y="122"/>
                  <a:pt x="0" y="100"/>
                </a:cubicBezTo>
                <a:lnTo>
                  <a:pt x="0" y="40"/>
                </a:lnTo>
                <a:cubicBezTo>
                  <a:pt x="0" y="18"/>
                  <a:pt x="18" y="0"/>
                  <a:pt x="40" y="0"/>
                </a:cubicBezTo>
                <a:cubicBezTo>
                  <a:pt x="61" y="0"/>
                  <a:pt x="79" y="18"/>
                  <a:pt x="79" y="40"/>
                </a:cubicBezTo>
                <a:lnTo>
                  <a:pt x="79" y="100"/>
                </a:lnTo>
                <a:cubicBezTo>
                  <a:pt x="79" y="122"/>
                  <a:pt x="61" y="139"/>
                  <a:pt x="40" y="1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2" name="Freeform 261">
            <a:extLst>
              <a:ext uri="{FF2B5EF4-FFF2-40B4-BE49-F238E27FC236}">
                <a16:creationId xmlns:a16="http://schemas.microsoft.com/office/drawing/2014/main" id="{8B58C807-54D4-8742-9D65-7A39AA9ED823}"/>
              </a:ext>
            </a:extLst>
          </p:cNvPr>
          <p:cNvSpPr/>
          <p:nvPr/>
        </p:nvSpPr>
        <p:spPr>
          <a:xfrm>
            <a:off x="1398172" y="2863098"/>
            <a:ext cx="27720" cy="49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" h="139">
                <a:moveTo>
                  <a:pt x="39" y="139"/>
                </a:moveTo>
                <a:cubicBezTo>
                  <a:pt x="17" y="139"/>
                  <a:pt x="0" y="121"/>
                  <a:pt x="0" y="100"/>
                </a:cubicBezTo>
                <a:lnTo>
                  <a:pt x="0" y="39"/>
                </a:lnTo>
                <a:cubicBezTo>
                  <a:pt x="0" y="18"/>
                  <a:pt x="17" y="0"/>
                  <a:pt x="39" y="0"/>
                </a:cubicBezTo>
                <a:cubicBezTo>
                  <a:pt x="60" y="0"/>
                  <a:pt x="78" y="18"/>
                  <a:pt x="78" y="39"/>
                </a:cubicBezTo>
                <a:lnTo>
                  <a:pt x="78" y="100"/>
                </a:lnTo>
                <a:cubicBezTo>
                  <a:pt x="78" y="121"/>
                  <a:pt x="60" y="139"/>
                  <a:pt x="39" y="1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3" name="Freeform 262">
            <a:extLst>
              <a:ext uri="{FF2B5EF4-FFF2-40B4-BE49-F238E27FC236}">
                <a16:creationId xmlns:a16="http://schemas.microsoft.com/office/drawing/2014/main" id="{6755126B-86BB-5043-BEB4-D22FE6E738A9}"/>
              </a:ext>
            </a:extLst>
          </p:cNvPr>
          <p:cNvSpPr/>
          <p:nvPr/>
        </p:nvSpPr>
        <p:spPr>
          <a:xfrm>
            <a:off x="3332091" y="2632698"/>
            <a:ext cx="426240" cy="22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5" h="622">
                <a:moveTo>
                  <a:pt x="1142" y="55"/>
                </a:moveTo>
                <a:close/>
                <a:moveTo>
                  <a:pt x="55" y="567"/>
                </a:moveTo>
                <a:lnTo>
                  <a:pt x="1130" y="567"/>
                </a:lnTo>
                <a:lnTo>
                  <a:pt x="1130" y="55"/>
                </a:lnTo>
                <a:lnTo>
                  <a:pt x="55" y="55"/>
                </a:lnTo>
                <a:close/>
                <a:moveTo>
                  <a:pt x="1142" y="622"/>
                </a:moveTo>
                <a:lnTo>
                  <a:pt x="43" y="622"/>
                </a:lnTo>
                <a:cubicBezTo>
                  <a:pt x="19" y="622"/>
                  <a:pt x="0" y="603"/>
                  <a:pt x="0" y="579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lnTo>
                  <a:pt x="1142" y="0"/>
                </a:lnTo>
                <a:cubicBezTo>
                  <a:pt x="1166" y="0"/>
                  <a:pt x="1185" y="19"/>
                  <a:pt x="1185" y="43"/>
                </a:cubicBezTo>
                <a:lnTo>
                  <a:pt x="1185" y="579"/>
                </a:lnTo>
                <a:cubicBezTo>
                  <a:pt x="1185" y="603"/>
                  <a:pt x="1166" y="622"/>
                  <a:pt x="1142" y="62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5" name="Freeform 264">
            <a:extLst>
              <a:ext uri="{FF2B5EF4-FFF2-40B4-BE49-F238E27FC236}">
                <a16:creationId xmlns:a16="http://schemas.microsoft.com/office/drawing/2014/main" id="{6030BF3D-F1C3-CB4E-BF7A-8B0A95D22A2E}"/>
              </a:ext>
            </a:extLst>
          </p:cNvPr>
          <p:cNvSpPr/>
          <p:nvPr/>
        </p:nvSpPr>
        <p:spPr>
          <a:xfrm>
            <a:off x="3499853" y="2699658"/>
            <a:ext cx="8964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0" h="250">
                <a:moveTo>
                  <a:pt x="125" y="0"/>
                </a:moveTo>
                <a:cubicBezTo>
                  <a:pt x="56" y="0"/>
                  <a:pt x="0" y="56"/>
                  <a:pt x="0" y="125"/>
                </a:cubicBezTo>
                <a:cubicBezTo>
                  <a:pt x="0" y="194"/>
                  <a:pt x="56" y="250"/>
                  <a:pt x="125" y="250"/>
                </a:cubicBezTo>
                <a:cubicBezTo>
                  <a:pt x="194" y="250"/>
                  <a:pt x="250" y="194"/>
                  <a:pt x="250" y="125"/>
                </a:cubicBezTo>
                <a:cubicBezTo>
                  <a:pt x="250" y="56"/>
                  <a:pt x="194" y="0"/>
                  <a:pt x="125" y="0"/>
                </a:cubicBezTo>
                <a:close/>
                <a:moveTo>
                  <a:pt x="125" y="55"/>
                </a:moveTo>
                <a:cubicBezTo>
                  <a:pt x="164" y="55"/>
                  <a:pt x="195" y="86"/>
                  <a:pt x="195" y="125"/>
                </a:cubicBezTo>
                <a:cubicBezTo>
                  <a:pt x="195" y="164"/>
                  <a:pt x="164" y="195"/>
                  <a:pt x="125" y="195"/>
                </a:cubicBezTo>
                <a:cubicBezTo>
                  <a:pt x="86" y="195"/>
                  <a:pt x="55" y="164"/>
                  <a:pt x="55" y="125"/>
                </a:cubicBezTo>
                <a:cubicBezTo>
                  <a:pt x="55" y="86"/>
                  <a:pt x="86" y="55"/>
                  <a:pt x="125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6" name="Freeform 265">
            <a:extLst>
              <a:ext uri="{FF2B5EF4-FFF2-40B4-BE49-F238E27FC236}">
                <a16:creationId xmlns:a16="http://schemas.microsoft.com/office/drawing/2014/main" id="{1F55FD5A-4CE8-E34F-B366-CB11007A2E80}"/>
              </a:ext>
            </a:extLst>
          </p:cNvPr>
          <p:cNvSpPr/>
          <p:nvPr/>
        </p:nvSpPr>
        <p:spPr>
          <a:xfrm>
            <a:off x="3359812" y="2660778"/>
            <a:ext cx="368279" cy="167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4" h="466">
                <a:moveTo>
                  <a:pt x="914" y="0"/>
                </a:moveTo>
                <a:lnTo>
                  <a:pt x="110" y="0"/>
                </a:lnTo>
                <a:cubicBezTo>
                  <a:pt x="80" y="0"/>
                  <a:pt x="55" y="24"/>
                  <a:pt x="55" y="54"/>
                </a:cubicBezTo>
                <a:cubicBezTo>
                  <a:pt x="25" y="55"/>
                  <a:pt x="0" y="79"/>
                  <a:pt x="0" y="109"/>
                </a:cubicBezTo>
                <a:lnTo>
                  <a:pt x="0" y="357"/>
                </a:lnTo>
                <a:cubicBezTo>
                  <a:pt x="0" y="387"/>
                  <a:pt x="25" y="412"/>
                  <a:pt x="55" y="412"/>
                </a:cubicBezTo>
                <a:cubicBezTo>
                  <a:pt x="55" y="442"/>
                  <a:pt x="80" y="466"/>
                  <a:pt x="110" y="466"/>
                </a:cubicBezTo>
                <a:lnTo>
                  <a:pt x="914" y="466"/>
                </a:lnTo>
                <a:cubicBezTo>
                  <a:pt x="944" y="466"/>
                  <a:pt x="969" y="442"/>
                  <a:pt x="969" y="412"/>
                </a:cubicBezTo>
                <a:cubicBezTo>
                  <a:pt x="999" y="411"/>
                  <a:pt x="1024" y="387"/>
                  <a:pt x="1024" y="357"/>
                </a:cubicBezTo>
                <a:lnTo>
                  <a:pt x="1024" y="109"/>
                </a:lnTo>
                <a:cubicBezTo>
                  <a:pt x="1024" y="79"/>
                  <a:pt x="999" y="54"/>
                  <a:pt x="969" y="54"/>
                </a:cubicBezTo>
                <a:cubicBezTo>
                  <a:pt x="969" y="24"/>
                  <a:pt x="944" y="0"/>
                  <a:pt x="914" y="0"/>
                </a:cubicBezTo>
                <a:close/>
                <a:moveTo>
                  <a:pt x="914" y="54"/>
                </a:moveTo>
                <a:cubicBezTo>
                  <a:pt x="914" y="85"/>
                  <a:pt x="939" y="109"/>
                  <a:pt x="969" y="109"/>
                </a:cubicBezTo>
                <a:lnTo>
                  <a:pt x="969" y="357"/>
                </a:lnTo>
                <a:cubicBezTo>
                  <a:pt x="939" y="357"/>
                  <a:pt x="914" y="381"/>
                  <a:pt x="914" y="412"/>
                </a:cubicBezTo>
                <a:lnTo>
                  <a:pt x="110" y="412"/>
                </a:lnTo>
                <a:cubicBezTo>
                  <a:pt x="110" y="381"/>
                  <a:pt x="85" y="357"/>
                  <a:pt x="55" y="357"/>
                </a:cubicBezTo>
                <a:lnTo>
                  <a:pt x="55" y="109"/>
                </a:lnTo>
                <a:cubicBezTo>
                  <a:pt x="85" y="109"/>
                  <a:pt x="110" y="85"/>
                  <a:pt x="110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7" name="Freeform 266">
            <a:extLst>
              <a:ext uri="{FF2B5EF4-FFF2-40B4-BE49-F238E27FC236}">
                <a16:creationId xmlns:a16="http://schemas.microsoft.com/office/drawing/2014/main" id="{76F91F72-1A4D-0643-A3C3-16CF32AFE14E}"/>
              </a:ext>
            </a:extLst>
          </p:cNvPr>
          <p:cNvSpPr/>
          <p:nvPr/>
        </p:nvSpPr>
        <p:spPr>
          <a:xfrm>
            <a:off x="1909732" y="1870578"/>
            <a:ext cx="42660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6" h="899">
                <a:moveTo>
                  <a:pt x="83" y="55"/>
                </a:moveTo>
                <a:cubicBezTo>
                  <a:pt x="67" y="55"/>
                  <a:pt x="55" y="67"/>
                  <a:pt x="55" y="82"/>
                </a:cubicBezTo>
                <a:lnTo>
                  <a:pt x="55" y="816"/>
                </a:lnTo>
                <a:cubicBezTo>
                  <a:pt x="55" y="832"/>
                  <a:pt x="67" y="844"/>
                  <a:pt x="83" y="844"/>
                </a:cubicBezTo>
                <a:lnTo>
                  <a:pt x="1103" y="844"/>
                </a:lnTo>
                <a:cubicBezTo>
                  <a:pt x="1118" y="844"/>
                  <a:pt x="1131" y="832"/>
                  <a:pt x="1131" y="816"/>
                </a:cubicBezTo>
                <a:lnTo>
                  <a:pt x="1131" y="82"/>
                </a:lnTo>
                <a:cubicBezTo>
                  <a:pt x="1131" y="67"/>
                  <a:pt x="1118" y="55"/>
                  <a:pt x="1103" y="55"/>
                </a:cubicBezTo>
                <a:close/>
                <a:moveTo>
                  <a:pt x="1103" y="899"/>
                </a:moveTo>
                <a:lnTo>
                  <a:pt x="83" y="899"/>
                </a:lnTo>
                <a:cubicBezTo>
                  <a:pt x="37" y="899"/>
                  <a:pt x="0" y="862"/>
                  <a:pt x="0" y="816"/>
                </a:cubicBezTo>
                <a:lnTo>
                  <a:pt x="0" y="82"/>
                </a:lnTo>
                <a:cubicBezTo>
                  <a:pt x="0" y="37"/>
                  <a:pt x="37" y="0"/>
                  <a:pt x="83" y="0"/>
                </a:cubicBezTo>
                <a:lnTo>
                  <a:pt x="1103" y="0"/>
                </a:lnTo>
                <a:cubicBezTo>
                  <a:pt x="1149" y="0"/>
                  <a:pt x="1186" y="37"/>
                  <a:pt x="1186" y="82"/>
                </a:cubicBezTo>
                <a:lnTo>
                  <a:pt x="1186" y="816"/>
                </a:lnTo>
                <a:cubicBezTo>
                  <a:pt x="1186" y="862"/>
                  <a:pt x="1149" y="899"/>
                  <a:pt x="1103" y="8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8" name="Freeform 267">
            <a:extLst>
              <a:ext uri="{FF2B5EF4-FFF2-40B4-BE49-F238E27FC236}">
                <a16:creationId xmlns:a16="http://schemas.microsoft.com/office/drawing/2014/main" id="{9D9C5BDE-1B95-8841-85A4-C90788B99AC5}"/>
              </a:ext>
            </a:extLst>
          </p:cNvPr>
          <p:cNvSpPr/>
          <p:nvPr/>
        </p:nvSpPr>
        <p:spPr>
          <a:xfrm>
            <a:off x="2163172" y="2073619"/>
            <a:ext cx="12132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194">
                <a:moveTo>
                  <a:pt x="55" y="139"/>
                </a:moveTo>
                <a:lnTo>
                  <a:pt x="283" y="139"/>
                </a:lnTo>
                <a:lnTo>
                  <a:pt x="283" y="55"/>
                </a:lnTo>
                <a:lnTo>
                  <a:pt x="55" y="55"/>
                </a:lnTo>
                <a:close/>
                <a:moveTo>
                  <a:pt x="311" y="194"/>
                </a:moveTo>
                <a:lnTo>
                  <a:pt x="28" y="194"/>
                </a:lnTo>
                <a:cubicBezTo>
                  <a:pt x="13" y="194"/>
                  <a:pt x="0" y="182"/>
                  <a:pt x="0" y="167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lnTo>
                  <a:pt x="311" y="0"/>
                </a:lnTo>
                <a:cubicBezTo>
                  <a:pt x="326" y="0"/>
                  <a:pt x="338" y="12"/>
                  <a:pt x="338" y="27"/>
                </a:cubicBezTo>
                <a:lnTo>
                  <a:pt x="338" y="167"/>
                </a:lnTo>
                <a:cubicBezTo>
                  <a:pt x="338" y="182"/>
                  <a:pt x="326" y="194"/>
                  <a:pt x="311" y="19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9" name="Freeform 268">
            <a:extLst>
              <a:ext uri="{FF2B5EF4-FFF2-40B4-BE49-F238E27FC236}">
                <a16:creationId xmlns:a16="http://schemas.microsoft.com/office/drawing/2014/main" id="{490186A4-3025-2B43-A618-AD26B9256F8D}"/>
              </a:ext>
            </a:extLst>
          </p:cNvPr>
          <p:cNvSpPr/>
          <p:nvPr/>
        </p:nvSpPr>
        <p:spPr>
          <a:xfrm>
            <a:off x="2163172" y="1946897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171" y="55"/>
                </a:moveTo>
                <a:lnTo>
                  <a:pt x="28" y="55"/>
                </a:lnTo>
                <a:cubicBezTo>
                  <a:pt x="13" y="55"/>
                  <a:pt x="0" y="43"/>
                  <a:pt x="0" y="28"/>
                </a:cubicBezTo>
                <a:cubicBezTo>
                  <a:pt x="0" y="13"/>
                  <a:pt x="13" y="0"/>
                  <a:pt x="28" y="0"/>
                </a:cubicBezTo>
                <a:lnTo>
                  <a:pt x="171" y="0"/>
                </a:lnTo>
                <a:cubicBezTo>
                  <a:pt x="186" y="0"/>
                  <a:pt x="198" y="13"/>
                  <a:pt x="198" y="28"/>
                </a:cubicBezTo>
                <a:cubicBezTo>
                  <a:pt x="198" y="43"/>
                  <a:pt x="186" y="55"/>
                  <a:pt x="171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0" name="Freeform 269">
            <a:extLst>
              <a:ext uri="{FF2B5EF4-FFF2-40B4-BE49-F238E27FC236}">
                <a16:creationId xmlns:a16="http://schemas.microsoft.com/office/drawing/2014/main" id="{50FCD9EB-C374-0F4C-A801-A5DA710D83C9}"/>
              </a:ext>
            </a:extLst>
          </p:cNvPr>
          <p:cNvSpPr/>
          <p:nvPr/>
        </p:nvSpPr>
        <p:spPr>
          <a:xfrm>
            <a:off x="2163172" y="1997297"/>
            <a:ext cx="1213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55">
                <a:moveTo>
                  <a:pt x="311" y="55"/>
                </a:moveTo>
                <a:lnTo>
                  <a:pt x="28" y="55"/>
                </a:lnTo>
                <a:cubicBezTo>
                  <a:pt x="13" y="55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lnTo>
                  <a:pt x="311" y="0"/>
                </a:lnTo>
                <a:cubicBezTo>
                  <a:pt x="326" y="0"/>
                  <a:pt x="338" y="12"/>
                  <a:pt x="338" y="28"/>
                </a:cubicBezTo>
                <a:cubicBezTo>
                  <a:pt x="338" y="43"/>
                  <a:pt x="326" y="55"/>
                  <a:pt x="311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1" name="Freeform 270">
            <a:extLst>
              <a:ext uri="{FF2B5EF4-FFF2-40B4-BE49-F238E27FC236}">
                <a16:creationId xmlns:a16="http://schemas.microsoft.com/office/drawing/2014/main" id="{C090D163-C230-394D-A73E-D6570E52AB4B}"/>
              </a:ext>
            </a:extLst>
          </p:cNvPr>
          <p:cNvSpPr/>
          <p:nvPr/>
        </p:nvSpPr>
        <p:spPr>
          <a:xfrm>
            <a:off x="1996133" y="1937537"/>
            <a:ext cx="101880" cy="101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4" h="284">
                <a:moveTo>
                  <a:pt x="142" y="55"/>
                </a:moveTo>
                <a:cubicBezTo>
                  <a:pt x="94" y="55"/>
                  <a:pt x="55" y="94"/>
                  <a:pt x="55" y="142"/>
                </a:cubicBezTo>
                <a:cubicBezTo>
                  <a:pt x="55" y="190"/>
                  <a:pt x="94" y="229"/>
                  <a:pt x="142" y="229"/>
                </a:cubicBezTo>
                <a:cubicBezTo>
                  <a:pt x="190" y="229"/>
                  <a:pt x="229" y="190"/>
                  <a:pt x="229" y="142"/>
                </a:cubicBezTo>
                <a:cubicBezTo>
                  <a:pt x="229" y="94"/>
                  <a:pt x="190" y="55"/>
                  <a:pt x="142" y="55"/>
                </a:cubicBezTo>
                <a:close/>
                <a:moveTo>
                  <a:pt x="142" y="284"/>
                </a:moveTo>
                <a:cubicBezTo>
                  <a:pt x="64" y="284"/>
                  <a:pt x="0" y="220"/>
                  <a:pt x="0" y="142"/>
                </a:cubicBezTo>
                <a:cubicBezTo>
                  <a:pt x="0" y="64"/>
                  <a:pt x="64" y="0"/>
                  <a:pt x="142" y="0"/>
                </a:cubicBezTo>
                <a:cubicBezTo>
                  <a:pt x="220" y="0"/>
                  <a:pt x="284" y="64"/>
                  <a:pt x="284" y="142"/>
                </a:cubicBezTo>
                <a:cubicBezTo>
                  <a:pt x="284" y="220"/>
                  <a:pt x="220" y="284"/>
                  <a:pt x="142" y="28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2" name="Freeform 271">
            <a:extLst>
              <a:ext uri="{FF2B5EF4-FFF2-40B4-BE49-F238E27FC236}">
                <a16:creationId xmlns:a16="http://schemas.microsoft.com/office/drawing/2014/main" id="{3D4A71E4-7F51-8041-81DF-5ABAFA553C67}"/>
              </a:ext>
            </a:extLst>
          </p:cNvPr>
          <p:cNvSpPr/>
          <p:nvPr/>
        </p:nvSpPr>
        <p:spPr>
          <a:xfrm>
            <a:off x="1961932" y="2046618"/>
            <a:ext cx="170640" cy="96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5" h="269">
                <a:moveTo>
                  <a:pt x="55" y="214"/>
                </a:moveTo>
                <a:lnTo>
                  <a:pt x="420" y="214"/>
                </a:lnTo>
                <a:cubicBezTo>
                  <a:pt x="420" y="190"/>
                  <a:pt x="420" y="164"/>
                  <a:pt x="420" y="144"/>
                </a:cubicBezTo>
                <a:cubicBezTo>
                  <a:pt x="420" y="128"/>
                  <a:pt x="412" y="113"/>
                  <a:pt x="399" y="104"/>
                </a:cubicBezTo>
                <a:cubicBezTo>
                  <a:pt x="354" y="72"/>
                  <a:pt x="297" y="55"/>
                  <a:pt x="237" y="55"/>
                </a:cubicBezTo>
                <a:cubicBezTo>
                  <a:pt x="178" y="55"/>
                  <a:pt x="121" y="72"/>
                  <a:pt x="76" y="103"/>
                </a:cubicBezTo>
                <a:cubicBezTo>
                  <a:pt x="63" y="113"/>
                  <a:pt x="55" y="128"/>
                  <a:pt x="55" y="145"/>
                </a:cubicBezTo>
                <a:close/>
                <a:moveTo>
                  <a:pt x="448" y="269"/>
                </a:moveTo>
                <a:lnTo>
                  <a:pt x="27" y="269"/>
                </a:lnTo>
                <a:cubicBezTo>
                  <a:pt x="12" y="269"/>
                  <a:pt x="0" y="257"/>
                  <a:pt x="0" y="242"/>
                </a:cubicBezTo>
                <a:lnTo>
                  <a:pt x="0" y="145"/>
                </a:lnTo>
                <a:cubicBezTo>
                  <a:pt x="0" y="110"/>
                  <a:pt x="17" y="78"/>
                  <a:pt x="45" y="58"/>
                </a:cubicBezTo>
                <a:cubicBezTo>
                  <a:pt x="99" y="21"/>
                  <a:pt x="167" y="0"/>
                  <a:pt x="237" y="0"/>
                </a:cubicBezTo>
                <a:cubicBezTo>
                  <a:pt x="308" y="0"/>
                  <a:pt x="377" y="21"/>
                  <a:pt x="431" y="59"/>
                </a:cubicBezTo>
                <a:cubicBezTo>
                  <a:pt x="458" y="79"/>
                  <a:pt x="475" y="110"/>
                  <a:pt x="475" y="144"/>
                </a:cubicBezTo>
                <a:cubicBezTo>
                  <a:pt x="475" y="171"/>
                  <a:pt x="475" y="210"/>
                  <a:pt x="475" y="242"/>
                </a:cubicBezTo>
                <a:cubicBezTo>
                  <a:pt x="475" y="257"/>
                  <a:pt x="463" y="269"/>
                  <a:pt x="448" y="26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3" name="Freeform 272">
            <a:extLst>
              <a:ext uri="{FF2B5EF4-FFF2-40B4-BE49-F238E27FC236}">
                <a16:creationId xmlns:a16="http://schemas.microsoft.com/office/drawing/2014/main" id="{D399FE50-0442-E04E-BF42-DD5B5DCEFA61}"/>
              </a:ext>
            </a:extLst>
          </p:cNvPr>
          <p:cNvSpPr/>
          <p:nvPr/>
        </p:nvSpPr>
        <p:spPr>
          <a:xfrm>
            <a:off x="4753733" y="2582298"/>
            <a:ext cx="42624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5" h="899">
                <a:moveTo>
                  <a:pt x="82" y="55"/>
                </a:moveTo>
                <a:cubicBezTo>
                  <a:pt x="67" y="55"/>
                  <a:pt x="54" y="67"/>
                  <a:pt x="54" y="82"/>
                </a:cubicBezTo>
                <a:lnTo>
                  <a:pt x="54" y="817"/>
                </a:lnTo>
                <a:cubicBezTo>
                  <a:pt x="54" y="832"/>
                  <a:pt x="67" y="844"/>
                  <a:pt x="82" y="844"/>
                </a:cubicBezTo>
                <a:lnTo>
                  <a:pt x="1103" y="844"/>
                </a:lnTo>
                <a:cubicBezTo>
                  <a:pt x="1118" y="844"/>
                  <a:pt x="1130" y="832"/>
                  <a:pt x="1130" y="817"/>
                </a:cubicBezTo>
                <a:lnTo>
                  <a:pt x="1130" y="82"/>
                </a:lnTo>
                <a:cubicBezTo>
                  <a:pt x="1130" y="67"/>
                  <a:pt x="1118" y="55"/>
                  <a:pt x="1103" y="55"/>
                </a:cubicBezTo>
                <a:close/>
                <a:moveTo>
                  <a:pt x="1103" y="899"/>
                </a:moveTo>
                <a:lnTo>
                  <a:pt x="82" y="899"/>
                </a:lnTo>
                <a:cubicBezTo>
                  <a:pt x="37" y="899"/>
                  <a:pt x="0" y="862"/>
                  <a:pt x="0" y="817"/>
                </a:cubicBezTo>
                <a:lnTo>
                  <a:pt x="0" y="82"/>
                </a:lnTo>
                <a:cubicBezTo>
                  <a:pt x="0" y="37"/>
                  <a:pt x="37" y="0"/>
                  <a:pt x="82" y="0"/>
                </a:cubicBezTo>
                <a:lnTo>
                  <a:pt x="1103" y="0"/>
                </a:lnTo>
                <a:cubicBezTo>
                  <a:pt x="1148" y="0"/>
                  <a:pt x="1185" y="37"/>
                  <a:pt x="1185" y="82"/>
                </a:cubicBezTo>
                <a:lnTo>
                  <a:pt x="1185" y="817"/>
                </a:lnTo>
                <a:cubicBezTo>
                  <a:pt x="1185" y="862"/>
                  <a:pt x="1148" y="899"/>
                  <a:pt x="1103" y="8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4" name="Freeform 273">
            <a:extLst>
              <a:ext uri="{FF2B5EF4-FFF2-40B4-BE49-F238E27FC236}">
                <a16:creationId xmlns:a16="http://schemas.microsoft.com/office/drawing/2014/main" id="{19C23364-05C2-0E49-A55E-5E7B0B9CA645}"/>
              </a:ext>
            </a:extLst>
          </p:cNvPr>
          <p:cNvSpPr/>
          <p:nvPr/>
        </p:nvSpPr>
        <p:spPr>
          <a:xfrm>
            <a:off x="4753013" y="2632338"/>
            <a:ext cx="4266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6" h="55">
                <a:moveTo>
                  <a:pt x="1158" y="55"/>
                </a:moveTo>
                <a:lnTo>
                  <a:pt x="28" y="55"/>
                </a:lnTo>
                <a:cubicBezTo>
                  <a:pt x="13" y="55"/>
                  <a:pt x="0" y="43"/>
                  <a:pt x="0" y="28"/>
                </a:cubicBezTo>
                <a:cubicBezTo>
                  <a:pt x="0" y="13"/>
                  <a:pt x="13" y="0"/>
                  <a:pt x="28" y="0"/>
                </a:cubicBezTo>
                <a:lnTo>
                  <a:pt x="1158" y="0"/>
                </a:lnTo>
                <a:cubicBezTo>
                  <a:pt x="1173" y="0"/>
                  <a:pt x="1186" y="13"/>
                  <a:pt x="1186" y="28"/>
                </a:cubicBezTo>
                <a:cubicBezTo>
                  <a:pt x="1186" y="43"/>
                  <a:pt x="1173" y="55"/>
                  <a:pt x="115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5" name="Freeform 274">
            <a:extLst>
              <a:ext uri="{FF2B5EF4-FFF2-40B4-BE49-F238E27FC236}">
                <a16:creationId xmlns:a16="http://schemas.microsoft.com/office/drawing/2014/main" id="{DD4EEA97-CB6C-CD42-8D25-463F0C5D33BF}"/>
              </a:ext>
            </a:extLst>
          </p:cNvPr>
          <p:cNvSpPr/>
          <p:nvPr/>
        </p:nvSpPr>
        <p:spPr>
          <a:xfrm>
            <a:off x="4753013" y="2683098"/>
            <a:ext cx="42660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6" h="54">
                <a:moveTo>
                  <a:pt x="1158" y="54"/>
                </a:moveTo>
                <a:lnTo>
                  <a:pt x="28" y="54"/>
                </a:lnTo>
                <a:cubicBezTo>
                  <a:pt x="13" y="54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1158" y="0"/>
                </a:lnTo>
                <a:cubicBezTo>
                  <a:pt x="1173" y="0"/>
                  <a:pt x="1186" y="12"/>
                  <a:pt x="1186" y="27"/>
                </a:cubicBezTo>
                <a:cubicBezTo>
                  <a:pt x="1186" y="42"/>
                  <a:pt x="1173" y="54"/>
                  <a:pt x="1158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6" name="Freeform 275">
            <a:extLst>
              <a:ext uri="{FF2B5EF4-FFF2-40B4-BE49-F238E27FC236}">
                <a16:creationId xmlns:a16="http://schemas.microsoft.com/office/drawing/2014/main" id="{5175E70C-75BE-1341-B29B-99726AD0A59D}"/>
              </a:ext>
            </a:extLst>
          </p:cNvPr>
          <p:cNvSpPr/>
          <p:nvPr/>
        </p:nvSpPr>
        <p:spPr>
          <a:xfrm>
            <a:off x="5033092" y="2785338"/>
            <a:ext cx="9540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195">
                <a:moveTo>
                  <a:pt x="55" y="140"/>
                </a:moveTo>
                <a:lnTo>
                  <a:pt x="211" y="140"/>
                </a:lnTo>
                <a:lnTo>
                  <a:pt x="211" y="55"/>
                </a:lnTo>
                <a:lnTo>
                  <a:pt x="55" y="55"/>
                </a:lnTo>
                <a:close/>
                <a:moveTo>
                  <a:pt x="238" y="195"/>
                </a:moveTo>
                <a:lnTo>
                  <a:pt x="27" y="195"/>
                </a:lnTo>
                <a:cubicBezTo>
                  <a:pt x="12" y="195"/>
                  <a:pt x="0" y="182"/>
                  <a:pt x="0" y="167"/>
                </a:cubicBezTo>
                <a:lnTo>
                  <a:pt x="0" y="28"/>
                </a:lnTo>
                <a:cubicBezTo>
                  <a:pt x="0" y="13"/>
                  <a:pt x="12" y="0"/>
                  <a:pt x="27" y="0"/>
                </a:cubicBezTo>
                <a:lnTo>
                  <a:pt x="238" y="0"/>
                </a:lnTo>
                <a:cubicBezTo>
                  <a:pt x="254" y="0"/>
                  <a:pt x="266" y="13"/>
                  <a:pt x="266" y="28"/>
                </a:cubicBezTo>
                <a:lnTo>
                  <a:pt x="266" y="167"/>
                </a:lnTo>
                <a:cubicBezTo>
                  <a:pt x="266" y="182"/>
                  <a:pt x="254" y="195"/>
                  <a:pt x="238" y="19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7" name="Freeform 276">
            <a:extLst>
              <a:ext uri="{FF2B5EF4-FFF2-40B4-BE49-F238E27FC236}">
                <a16:creationId xmlns:a16="http://schemas.microsoft.com/office/drawing/2014/main" id="{52A1FA86-9A89-1A45-A822-1023839AB002}"/>
              </a:ext>
            </a:extLst>
          </p:cNvPr>
          <p:cNvSpPr/>
          <p:nvPr/>
        </p:nvSpPr>
        <p:spPr>
          <a:xfrm>
            <a:off x="4805212" y="2785338"/>
            <a:ext cx="70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5">
                <a:moveTo>
                  <a:pt x="170" y="55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lnTo>
                  <a:pt x="170" y="0"/>
                </a:lnTo>
                <a:cubicBezTo>
                  <a:pt x="185" y="0"/>
                  <a:pt x="197" y="13"/>
                  <a:pt x="197" y="28"/>
                </a:cubicBezTo>
                <a:cubicBezTo>
                  <a:pt x="197" y="43"/>
                  <a:pt x="185" y="55"/>
                  <a:pt x="170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8" name="Freeform 277">
            <a:extLst>
              <a:ext uri="{FF2B5EF4-FFF2-40B4-BE49-F238E27FC236}">
                <a16:creationId xmlns:a16="http://schemas.microsoft.com/office/drawing/2014/main" id="{FFBA73DB-F6B6-C14E-BAFE-13436B610DE7}"/>
              </a:ext>
            </a:extLst>
          </p:cNvPr>
          <p:cNvSpPr/>
          <p:nvPr/>
        </p:nvSpPr>
        <p:spPr>
          <a:xfrm>
            <a:off x="4805212" y="2835738"/>
            <a:ext cx="1213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55">
                <a:moveTo>
                  <a:pt x="310" y="55"/>
                </a:moveTo>
                <a:lnTo>
                  <a:pt x="27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310" y="0"/>
                </a:lnTo>
                <a:cubicBezTo>
                  <a:pt x="325" y="0"/>
                  <a:pt x="338" y="12"/>
                  <a:pt x="338" y="27"/>
                </a:cubicBezTo>
                <a:cubicBezTo>
                  <a:pt x="338" y="42"/>
                  <a:pt x="325" y="55"/>
                  <a:pt x="310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9" name="Freeform 278">
            <a:extLst>
              <a:ext uri="{FF2B5EF4-FFF2-40B4-BE49-F238E27FC236}">
                <a16:creationId xmlns:a16="http://schemas.microsoft.com/office/drawing/2014/main" id="{D1DFDA07-3696-8442-91A8-D176B024DA8B}"/>
              </a:ext>
            </a:extLst>
          </p:cNvPr>
          <p:cNvSpPr/>
          <p:nvPr/>
        </p:nvSpPr>
        <p:spPr>
          <a:xfrm>
            <a:off x="2007291" y="2629457"/>
            <a:ext cx="155520" cy="231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3" h="645">
                <a:moveTo>
                  <a:pt x="322" y="645"/>
                </a:moveTo>
                <a:cubicBezTo>
                  <a:pt x="144" y="645"/>
                  <a:pt x="0" y="501"/>
                  <a:pt x="0" y="323"/>
                </a:cubicBezTo>
                <a:cubicBezTo>
                  <a:pt x="0" y="145"/>
                  <a:pt x="144" y="0"/>
                  <a:pt x="322" y="0"/>
                </a:cubicBezTo>
                <a:cubicBezTo>
                  <a:pt x="350" y="0"/>
                  <a:pt x="378" y="4"/>
                  <a:pt x="405" y="11"/>
                </a:cubicBezTo>
                <a:cubicBezTo>
                  <a:pt x="425" y="16"/>
                  <a:pt x="438" y="38"/>
                  <a:pt x="432" y="59"/>
                </a:cubicBezTo>
                <a:cubicBezTo>
                  <a:pt x="427" y="80"/>
                  <a:pt x="405" y="92"/>
                  <a:pt x="385" y="87"/>
                </a:cubicBezTo>
                <a:cubicBezTo>
                  <a:pt x="364" y="81"/>
                  <a:pt x="343" y="79"/>
                  <a:pt x="322" y="79"/>
                </a:cubicBezTo>
                <a:cubicBezTo>
                  <a:pt x="187" y="79"/>
                  <a:pt x="78" y="188"/>
                  <a:pt x="78" y="323"/>
                </a:cubicBezTo>
                <a:cubicBezTo>
                  <a:pt x="78" y="458"/>
                  <a:pt x="187" y="567"/>
                  <a:pt x="322" y="567"/>
                </a:cubicBezTo>
                <a:cubicBezTo>
                  <a:pt x="343" y="567"/>
                  <a:pt x="363" y="564"/>
                  <a:pt x="383" y="559"/>
                </a:cubicBezTo>
                <a:cubicBezTo>
                  <a:pt x="404" y="554"/>
                  <a:pt x="426" y="567"/>
                  <a:pt x="431" y="588"/>
                </a:cubicBezTo>
                <a:cubicBezTo>
                  <a:pt x="436" y="608"/>
                  <a:pt x="424" y="630"/>
                  <a:pt x="403" y="635"/>
                </a:cubicBezTo>
                <a:cubicBezTo>
                  <a:pt x="377" y="642"/>
                  <a:pt x="349" y="645"/>
                  <a:pt x="322" y="6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0" name="Freeform 279">
            <a:extLst>
              <a:ext uri="{FF2B5EF4-FFF2-40B4-BE49-F238E27FC236}">
                <a16:creationId xmlns:a16="http://schemas.microsoft.com/office/drawing/2014/main" id="{4A18703B-9113-FA4A-8818-5B39C9151635}"/>
              </a:ext>
            </a:extLst>
          </p:cNvPr>
          <p:cNvSpPr/>
          <p:nvPr/>
        </p:nvSpPr>
        <p:spPr>
          <a:xfrm>
            <a:off x="1956531" y="2704698"/>
            <a:ext cx="12888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9" h="78">
                <a:moveTo>
                  <a:pt x="320" y="78"/>
                </a:moveTo>
                <a:lnTo>
                  <a:pt x="39" y="78"/>
                </a:lnTo>
                <a:cubicBezTo>
                  <a:pt x="18" y="78"/>
                  <a:pt x="0" y="61"/>
                  <a:pt x="0" y="39"/>
                </a:cubicBezTo>
                <a:cubicBezTo>
                  <a:pt x="0" y="17"/>
                  <a:pt x="18" y="0"/>
                  <a:pt x="39" y="0"/>
                </a:cubicBezTo>
                <a:lnTo>
                  <a:pt x="320" y="0"/>
                </a:lnTo>
                <a:cubicBezTo>
                  <a:pt x="342" y="0"/>
                  <a:pt x="359" y="17"/>
                  <a:pt x="359" y="39"/>
                </a:cubicBezTo>
                <a:cubicBezTo>
                  <a:pt x="359" y="61"/>
                  <a:pt x="342" y="78"/>
                  <a:pt x="320" y="7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1" name="Freeform 280">
            <a:extLst>
              <a:ext uri="{FF2B5EF4-FFF2-40B4-BE49-F238E27FC236}">
                <a16:creationId xmlns:a16="http://schemas.microsoft.com/office/drawing/2014/main" id="{C1AF7853-88E9-4741-80B8-490AAC1A1C1A}"/>
              </a:ext>
            </a:extLst>
          </p:cNvPr>
          <p:cNvSpPr/>
          <p:nvPr/>
        </p:nvSpPr>
        <p:spPr>
          <a:xfrm>
            <a:off x="1956531" y="2756178"/>
            <a:ext cx="12888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9" h="78">
                <a:moveTo>
                  <a:pt x="320" y="78"/>
                </a:moveTo>
                <a:lnTo>
                  <a:pt x="39" y="78"/>
                </a:lnTo>
                <a:cubicBezTo>
                  <a:pt x="18" y="78"/>
                  <a:pt x="0" y="61"/>
                  <a:pt x="0" y="39"/>
                </a:cubicBezTo>
                <a:cubicBezTo>
                  <a:pt x="0" y="17"/>
                  <a:pt x="18" y="0"/>
                  <a:pt x="39" y="0"/>
                </a:cubicBezTo>
                <a:lnTo>
                  <a:pt x="320" y="0"/>
                </a:lnTo>
                <a:cubicBezTo>
                  <a:pt x="342" y="0"/>
                  <a:pt x="359" y="17"/>
                  <a:pt x="359" y="39"/>
                </a:cubicBezTo>
                <a:cubicBezTo>
                  <a:pt x="359" y="61"/>
                  <a:pt x="342" y="78"/>
                  <a:pt x="320" y="7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2" name="Freeform 281">
            <a:extLst>
              <a:ext uri="{FF2B5EF4-FFF2-40B4-BE49-F238E27FC236}">
                <a16:creationId xmlns:a16="http://schemas.microsoft.com/office/drawing/2014/main" id="{1448170F-A496-8F4C-A00F-C70617CC5614}"/>
              </a:ext>
            </a:extLst>
          </p:cNvPr>
          <p:cNvSpPr/>
          <p:nvPr/>
        </p:nvSpPr>
        <p:spPr>
          <a:xfrm>
            <a:off x="2738812" y="2649257"/>
            <a:ext cx="10872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3" h="304">
                <a:moveTo>
                  <a:pt x="264" y="304"/>
                </a:moveTo>
                <a:cubicBezTo>
                  <a:pt x="254" y="304"/>
                  <a:pt x="244" y="300"/>
                  <a:pt x="237" y="292"/>
                </a:cubicBezTo>
                <a:lnTo>
                  <a:pt x="11" y="66"/>
                </a:lnTo>
                <a:cubicBezTo>
                  <a:pt x="-4" y="51"/>
                  <a:pt x="-4" y="26"/>
                  <a:pt x="11" y="11"/>
                </a:cubicBezTo>
                <a:cubicBezTo>
                  <a:pt x="26" y="-4"/>
                  <a:pt x="51" y="-4"/>
                  <a:pt x="66" y="11"/>
                </a:cubicBezTo>
                <a:lnTo>
                  <a:pt x="292" y="237"/>
                </a:lnTo>
                <a:cubicBezTo>
                  <a:pt x="307" y="252"/>
                  <a:pt x="307" y="277"/>
                  <a:pt x="292" y="292"/>
                </a:cubicBezTo>
                <a:cubicBezTo>
                  <a:pt x="284" y="300"/>
                  <a:pt x="274" y="304"/>
                  <a:pt x="264" y="30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3" name="Freeform 282">
            <a:extLst>
              <a:ext uri="{FF2B5EF4-FFF2-40B4-BE49-F238E27FC236}">
                <a16:creationId xmlns:a16="http://schemas.microsoft.com/office/drawing/2014/main" id="{F701B3FB-0162-CB4D-9B54-20028DE0AF36}"/>
              </a:ext>
            </a:extLst>
          </p:cNvPr>
          <p:cNvSpPr/>
          <p:nvPr/>
        </p:nvSpPr>
        <p:spPr>
          <a:xfrm>
            <a:off x="2820173" y="2650699"/>
            <a:ext cx="107640" cy="107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0" h="300">
                <a:moveTo>
                  <a:pt x="39" y="300"/>
                </a:moveTo>
                <a:cubicBezTo>
                  <a:pt x="29" y="300"/>
                  <a:pt x="19" y="296"/>
                  <a:pt x="12" y="288"/>
                </a:cubicBezTo>
                <a:cubicBezTo>
                  <a:pt x="-4" y="273"/>
                  <a:pt x="-4" y="248"/>
                  <a:pt x="12" y="233"/>
                </a:cubicBezTo>
                <a:lnTo>
                  <a:pt x="234" y="11"/>
                </a:lnTo>
                <a:cubicBezTo>
                  <a:pt x="249" y="-4"/>
                  <a:pt x="274" y="-4"/>
                  <a:pt x="289" y="11"/>
                </a:cubicBezTo>
                <a:cubicBezTo>
                  <a:pt x="304" y="26"/>
                  <a:pt x="304" y="51"/>
                  <a:pt x="289" y="66"/>
                </a:cubicBezTo>
                <a:lnTo>
                  <a:pt x="67" y="288"/>
                </a:lnTo>
                <a:cubicBezTo>
                  <a:pt x="59" y="296"/>
                  <a:pt x="49" y="300"/>
                  <a:pt x="39" y="30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4" name="Freeform 283">
            <a:extLst>
              <a:ext uri="{FF2B5EF4-FFF2-40B4-BE49-F238E27FC236}">
                <a16:creationId xmlns:a16="http://schemas.microsoft.com/office/drawing/2014/main" id="{13CFEAE9-E325-4147-B7A9-9BD920B04294}"/>
              </a:ext>
            </a:extLst>
          </p:cNvPr>
          <p:cNvSpPr/>
          <p:nvPr/>
        </p:nvSpPr>
        <p:spPr>
          <a:xfrm>
            <a:off x="2820173" y="2730618"/>
            <a:ext cx="27720" cy="14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" h="417">
                <a:moveTo>
                  <a:pt x="39" y="417"/>
                </a:moveTo>
                <a:cubicBezTo>
                  <a:pt x="18" y="417"/>
                  <a:pt x="0" y="400"/>
                  <a:pt x="0" y="378"/>
                </a:cubicBezTo>
                <a:lnTo>
                  <a:pt x="0" y="39"/>
                </a:lnTo>
                <a:cubicBezTo>
                  <a:pt x="0" y="17"/>
                  <a:pt x="17" y="0"/>
                  <a:pt x="39" y="0"/>
                </a:cubicBezTo>
                <a:cubicBezTo>
                  <a:pt x="60" y="0"/>
                  <a:pt x="78" y="17"/>
                  <a:pt x="78" y="39"/>
                </a:cubicBezTo>
                <a:lnTo>
                  <a:pt x="78" y="378"/>
                </a:lnTo>
                <a:cubicBezTo>
                  <a:pt x="78" y="400"/>
                  <a:pt x="61" y="417"/>
                  <a:pt x="39" y="41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5" name="Freeform 284">
            <a:extLst>
              <a:ext uri="{FF2B5EF4-FFF2-40B4-BE49-F238E27FC236}">
                <a16:creationId xmlns:a16="http://schemas.microsoft.com/office/drawing/2014/main" id="{D1EC7A94-CC12-B84B-A356-C7052323FA9C}"/>
              </a:ext>
            </a:extLst>
          </p:cNvPr>
          <p:cNvSpPr/>
          <p:nvPr/>
        </p:nvSpPr>
        <p:spPr>
          <a:xfrm>
            <a:off x="2779492" y="2770938"/>
            <a:ext cx="10908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4" h="78">
                <a:moveTo>
                  <a:pt x="265" y="78"/>
                </a:moveTo>
                <a:lnTo>
                  <a:pt x="40" y="78"/>
                </a:lnTo>
                <a:cubicBezTo>
                  <a:pt x="18" y="78"/>
                  <a:pt x="0" y="61"/>
                  <a:pt x="0" y="39"/>
                </a:cubicBezTo>
                <a:cubicBezTo>
                  <a:pt x="0" y="17"/>
                  <a:pt x="18" y="0"/>
                  <a:pt x="40" y="0"/>
                </a:cubicBezTo>
                <a:lnTo>
                  <a:pt x="265" y="0"/>
                </a:lnTo>
                <a:cubicBezTo>
                  <a:pt x="286" y="0"/>
                  <a:pt x="304" y="17"/>
                  <a:pt x="304" y="39"/>
                </a:cubicBezTo>
                <a:cubicBezTo>
                  <a:pt x="304" y="61"/>
                  <a:pt x="286" y="78"/>
                  <a:pt x="265" y="7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6" name="Freeform 285">
            <a:extLst>
              <a:ext uri="{FF2B5EF4-FFF2-40B4-BE49-F238E27FC236}">
                <a16:creationId xmlns:a16="http://schemas.microsoft.com/office/drawing/2014/main" id="{93314D8F-58AF-D04A-8ABC-24B542175772}"/>
              </a:ext>
            </a:extLst>
          </p:cNvPr>
          <p:cNvSpPr/>
          <p:nvPr/>
        </p:nvSpPr>
        <p:spPr>
          <a:xfrm>
            <a:off x="2779492" y="2812338"/>
            <a:ext cx="10908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4" h="78">
                <a:moveTo>
                  <a:pt x="265" y="78"/>
                </a:moveTo>
                <a:lnTo>
                  <a:pt x="40" y="78"/>
                </a:lnTo>
                <a:cubicBezTo>
                  <a:pt x="18" y="78"/>
                  <a:pt x="0" y="60"/>
                  <a:pt x="0" y="39"/>
                </a:cubicBezTo>
                <a:cubicBezTo>
                  <a:pt x="0" y="17"/>
                  <a:pt x="18" y="0"/>
                  <a:pt x="40" y="0"/>
                </a:cubicBezTo>
                <a:lnTo>
                  <a:pt x="265" y="0"/>
                </a:lnTo>
                <a:cubicBezTo>
                  <a:pt x="286" y="0"/>
                  <a:pt x="304" y="17"/>
                  <a:pt x="304" y="39"/>
                </a:cubicBezTo>
                <a:cubicBezTo>
                  <a:pt x="304" y="60"/>
                  <a:pt x="286" y="78"/>
                  <a:pt x="265" y="7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7" name="Freeform 286">
            <a:extLst>
              <a:ext uri="{FF2B5EF4-FFF2-40B4-BE49-F238E27FC236}">
                <a16:creationId xmlns:a16="http://schemas.microsoft.com/office/drawing/2014/main" id="{D1D8B80E-A046-1349-9AEC-09C3A462E8AE}"/>
              </a:ext>
            </a:extLst>
          </p:cNvPr>
          <p:cNvSpPr/>
          <p:nvPr/>
        </p:nvSpPr>
        <p:spPr>
          <a:xfrm>
            <a:off x="5413971" y="2582658"/>
            <a:ext cx="52632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63" h="899">
                <a:moveTo>
                  <a:pt x="55" y="844"/>
                </a:moveTo>
                <a:lnTo>
                  <a:pt x="1409" y="844"/>
                </a:lnTo>
                <a:lnTo>
                  <a:pt x="1409" y="54"/>
                </a:lnTo>
                <a:lnTo>
                  <a:pt x="55" y="54"/>
                </a:lnTo>
                <a:close/>
                <a:moveTo>
                  <a:pt x="1420" y="899"/>
                </a:moveTo>
                <a:lnTo>
                  <a:pt x="43" y="899"/>
                </a:lnTo>
                <a:cubicBezTo>
                  <a:pt x="19" y="899"/>
                  <a:pt x="0" y="879"/>
                  <a:pt x="0" y="856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lnTo>
                  <a:pt x="1420" y="0"/>
                </a:lnTo>
                <a:cubicBezTo>
                  <a:pt x="1444" y="0"/>
                  <a:pt x="1463" y="19"/>
                  <a:pt x="1463" y="43"/>
                </a:cubicBezTo>
                <a:lnTo>
                  <a:pt x="1463" y="856"/>
                </a:lnTo>
                <a:cubicBezTo>
                  <a:pt x="1463" y="879"/>
                  <a:pt x="1444" y="899"/>
                  <a:pt x="1420" y="8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8" name="Freeform 287">
            <a:extLst>
              <a:ext uri="{FF2B5EF4-FFF2-40B4-BE49-F238E27FC236}">
                <a16:creationId xmlns:a16="http://schemas.microsoft.com/office/drawing/2014/main" id="{C86CB4EA-5F87-B549-8624-CE9C191C9505}"/>
              </a:ext>
            </a:extLst>
          </p:cNvPr>
          <p:cNvSpPr/>
          <p:nvPr/>
        </p:nvSpPr>
        <p:spPr>
          <a:xfrm>
            <a:off x="5464733" y="2633058"/>
            <a:ext cx="22284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0" h="54">
                <a:moveTo>
                  <a:pt x="593" y="54"/>
                </a:moveTo>
                <a:lnTo>
                  <a:pt x="28" y="54"/>
                </a:ln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8" y="0"/>
                </a:cubicBezTo>
                <a:lnTo>
                  <a:pt x="593" y="0"/>
                </a:lnTo>
                <a:cubicBezTo>
                  <a:pt x="608" y="0"/>
                  <a:pt x="620" y="12"/>
                  <a:pt x="620" y="27"/>
                </a:cubicBezTo>
                <a:cubicBezTo>
                  <a:pt x="620" y="42"/>
                  <a:pt x="608" y="54"/>
                  <a:pt x="593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9" name="Freeform 288">
            <a:extLst>
              <a:ext uri="{FF2B5EF4-FFF2-40B4-BE49-F238E27FC236}">
                <a16:creationId xmlns:a16="http://schemas.microsoft.com/office/drawing/2014/main" id="{35ECE35C-5CFE-F14B-89D9-EC95BFC6866B}"/>
              </a:ext>
            </a:extLst>
          </p:cNvPr>
          <p:cNvSpPr/>
          <p:nvPr/>
        </p:nvSpPr>
        <p:spPr>
          <a:xfrm>
            <a:off x="5464732" y="2683098"/>
            <a:ext cx="1710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6" h="55">
                <a:moveTo>
                  <a:pt x="449" y="55"/>
                </a:moveTo>
                <a:lnTo>
                  <a:pt x="28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8" y="0"/>
                </a:cubicBezTo>
                <a:lnTo>
                  <a:pt x="449" y="0"/>
                </a:lnTo>
                <a:cubicBezTo>
                  <a:pt x="464" y="0"/>
                  <a:pt x="476" y="13"/>
                  <a:pt x="476" y="28"/>
                </a:cubicBezTo>
                <a:cubicBezTo>
                  <a:pt x="476" y="43"/>
                  <a:pt x="464" y="55"/>
                  <a:pt x="449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0" name="Freeform 289">
            <a:extLst>
              <a:ext uri="{FF2B5EF4-FFF2-40B4-BE49-F238E27FC236}">
                <a16:creationId xmlns:a16="http://schemas.microsoft.com/office/drawing/2014/main" id="{16C4EE5A-619E-E442-BA22-29FE128CDA28}"/>
              </a:ext>
            </a:extLst>
          </p:cNvPr>
          <p:cNvSpPr/>
          <p:nvPr/>
        </p:nvSpPr>
        <p:spPr>
          <a:xfrm>
            <a:off x="5871532" y="2836097"/>
            <a:ext cx="194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5">
                <a:moveTo>
                  <a:pt x="28" y="55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lnTo>
                  <a:pt x="28" y="0"/>
                </a:lnTo>
                <a:cubicBezTo>
                  <a:pt x="43" y="0"/>
                  <a:pt x="55" y="13"/>
                  <a:pt x="55" y="28"/>
                </a:cubicBezTo>
                <a:cubicBezTo>
                  <a:pt x="55" y="43"/>
                  <a:pt x="4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1" name="Freeform 290">
            <a:extLst>
              <a:ext uri="{FF2B5EF4-FFF2-40B4-BE49-F238E27FC236}">
                <a16:creationId xmlns:a16="http://schemas.microsoft.com/office/drawing/2014/main" id="{9A2AF59A-F61E-374F-97BC-8033860C3FF3}"/>
              </a:ext>
            </a:extLst>
          </p:cNvPr>
          <p:cNvSpPr/>
          <p:nvPr/>
        </p:nvSpPr>
        <p:spPr>
          <a:xfrm>
            <a:off x="5749852" y="2836097"/>
            <a:ext cx="1112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0" h="55">
                <a:moveTo>
                  <a:pt x="30" y="55"/>
                </a:moveTo>
                <a:lnTo>
                  <a:pt x="28" y="55"/>
                </a:lnTo>
                <a:cubicBezTo>
                  <a:pt x="13" y="55"/>
                  <a:pt x="0" y="43"/>
                  <a:pt x="0" y="28"/>
                </a:cubicBezTo>
                <a:cubicBezTo>
                  <a:pt x="0" y="13"/>
                  <a:pt x="13" y="0"/>
                  <a:pt x="28" y="0"/>
                </a:cubicBezTo>
                <a:lnTo>
                  <a:pt x="30" y="0"/>
                </a:lnTo>
                <a:cubicBezTo>
                  <a:pt x="45" y="0"/>
                  <a:pt x="57" y="13"/>
                  <a:pt x="57" y="28"/>
                </a:cubicBezTo>
                <a:cubicBezTo>
                  <a:pt x="57" y="43"/>
                  <a:pt x="45" y="55"/>
                  <a:pt x="30" y="55"/>
                </a:cubicBezTo>
                <a:close/>
                <a:moveTo>
                  <a:pt x="114" y="55"/>
                </a:moveTo>
                <a:lnTo>
                  <a:pt x="112" y="55"/>
                </a:lnTo>
                <a:cubicBezTo>
                  <a:pt x="97" y="55"/>
                  <a:pt x="85" y="43"/>
                  <a:pt x="85" y="28"/>
                </a:cubicBezTo>
                <a:cubicBezTo>
                  <a:pt x="85" y="13"/>
                  <a:pt x="97" y="0"/>
                  <a:pt x="112" y="0"/>
                </a:cubicBezTo>
                <a:lnTo>
                  <a:pt x="114" y="0"/>
                </a:lnTo>
                <a:cubicBezTo>
                  <a:pt x="129" y="0"/>
                  <a:pt x="142" y="13"/>
                  <a:pt x="142" y="28"/>
                </a:cubicBezTo>
                <a:cubicBezTo>
                  <a:pt x="142" y="43"/>
                  <a:pt x="129" y="55"/>
                  <a:pt x="114" y="55"/>
                </a:cubicBezTo>
                <a:close/>
                <a:moveTo>
                  <a:pt x="199" y="55"/>
                </a:moveTo>
                <a:lnTo>
                  <a:pt x="196" y="55"/>
                </a:lnTo>
                <a:cubicBezTo>
                  <a:pt x="181" y="55"/>
                  <a:pt x="169" y="43"/>
                  <a:pt x="169" y="28"/>
                </a:cubicBezTo>
                <a:cubicBezTo>
                  <a:pt x="169" y="13"/>
                  <a:pt x="181" y="0"/>
                  <a:pt x="196" y="0"/>
                </a:cubicBezTo>
                <a:lnTo>
                  <a:pt x="199" y="0"/>
                </a:lnTo>
                <a:cubicBezTo>
                  <a:pt x="214" y="0"/>
                  <a:pt x="226" y="13"/>
                  <a:pt x="226" y="28"/>
                </a:cubicBezTo>
                <a:cubicBezTo>
                  <a:pt x="226" y="43"/>
                  <a:pt x="214" y="55"/>
                  <a:pt x="199" y="55"/>
                </a:cubicBezTo>
                <a:close/>
                <a:moveTo>
                  <a:pt x="283" y="55"/>
                </a:moveTo>
                <a:lnTo>
                  <a:pt x="281" y="55"/>
                </a:lnTo>
                <a:cubicBezTo>
                  <a:pt x="266" y="55"/>
                  <a:pt x="253" y="43"/>
                  <a:pt x="253" y="28"/>
                </a:cubicBezTo>
                <a:cubicBezTo>
                  <a:pt x="253" y="13"/>
                  <a:pt x="266" y="0"/>
                  <a:pt x="281" y="0"/>
                </a:cubicBezTo>
                <a:lnTo>
                  <a:pt x="283" y="0"/>
                </a:lnTo>
                <a:cubicBezTo>
                  <a:pt x="298" y="0"/>
                  <a:pt x="310" y="13"/>
                  <a:pt x="310" y="28"/>
                </a:cubicBezTo>
                <a:cubicBezTo>
                  <a:pt x="310" y="43"/>
                  <a:pt x="298" y="55"/>
                  <a:pt x="283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2" name="Freeform 291">
            <a:extLst>
              <a:ext uri="{FF2B5EF4-FFF2-40B4-BE49-F238E27FC236}">
                <a16:creationId xmlns:a16="http://schemas.microsoft.com/office/drawing/2014/main" id="{29804F13-59BE-B64C-92D1-E660BD73B26B}"/>
              </a:ext>
            </a:extLst>
          </p:cNvPr>
          <p:cNvSpPr/>
          <p:nvPr/>
        </p:nvSpPr>
        <p:spPr>
          <a:xfrm>
            <a:off x="5719972" y="2836097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29" y="55"/>
                </a:moveTo>
                <a:lnTo>
                  <a:pt x="28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8" y="0"/>
                </a:cubicBezTo>
                <a:lnTo>
                  <a:pt x="29" y="0"/>
                </a:lnTo>
                <a:cubicBezTo>
                  <a:pt x="44" y="0"/>
                  <a:pt x="56" y="13"/>
                  <a:pt x="56" y="28"/>
                </a:cubicBezTo>
                <a:cubicBezTo>
                  <a:pt x="56" y="43"/>
                  <a:pt x="44" y="55"/>
                  <a:pt x="29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3" name="Freeform 292">
            <a:extLst>
              <a:ext uri="{FF2B5EF4-FFF2-40B4-BE49-F238E27FC236}">
                <a16:creationId xmlns:a16="http://schemas.microsoft.com/office/drawing/2014/main" id="{7654D9EC-7DC0-584A-9FA7-1EB054CBB5C5}"/>
              </a:ext>
            </a:extLst>
          </p:cNvPr>
          <p:cNvSpPr/>
          <p:nvPr/>
        </p:nvSpPr>
        <p:spPr>
          <a:xfrm>
            <a:off x="5717453" y="2783898"/>
            <a:ext cx="1735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3" h="55">
                <a:moveTo>
                  <a:pt x="456" y="55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lnTo>
                  <a:pt x="456" y="0"/>
                </a:lnTo>
                <a:cubicBezTo>
                  <a:pt x="471" y="0"/>
                  <a:pt x="483" y="13"/>
                  <a:pt x="483" y="28"/>
                </a:cubicBezTo>
                <a:cubicBezTo>
                  <a:pt x="483" y="43"/>
                  <a:pt x="471" y="55"/>
                  <a:pt x="456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4" name="Freeform 293">
            <a:extLst>
              <a:ext uri="{FF2B5EF4-FFF2-40B4-BE49-F238E27FC236}">
                <a16:creationId xmlns:a16="http://schemas.microsoft.com/office/drawing/2014/main" id="{8C46FF7F-A7CC-9B48-9B10-F2C6D71709E3}"/>
              </a:ext>
            </a:extLst>
          </p:cNvPr>
          <p:cNvSpPr/>
          <p:nvPr/>
        </p:nvSpPr>
        <p:spPr>
          <a:xfrm>
            <a:off x="5464733" y="2783898"/>
            <a:ext cx="9540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195">
                <a:moveTo>
                  <a:pt x="55" y="140"/>
                </a:moveTo>
                <a:lnTo>
                  <a:pt x="211" y="140"/>
                </a:lnTo>
                <a:lnTo>
                  <a:pt x="211" y="55"/>
                </a:lnTo>
                <a:lnTo>
                  <a:pt x="55" y="55"/>
                </a:lnTo>
                <a:close/>
                <a:moveTo>
                  <a:pt x="239" y="195"/>
                </a:moveTo>
                <a:lnTo>
                  <a:pt x="28" y="195"/>
                </a:lnTo>
                <a:cubicBezTo>
                  <a:pt x="12" y="195"/>
                  <a:pt x="0" y="183"/>
                  <a:pt x="0" y="167"/>
                </a:cubicBezTo>
                <a:lnTo>
                  <a:pt x="0" y="28"/>
                </a:lnTo>
                <a:cubicBezTo>
                  <a:pt x="0" y="13"/>
                  <a:pt x="12" y="0"/>
                  <a:pt x="28" y="0"/>
                </a:cubicBezTo>
                <a:lnTo>
                  <a:pt x="239" y="0"/>
                </a:lnTo>
                <a:cubicBezTo>
                  <a:pt x="254" y="0"/>
                  <a:pt x="266" y="13"/>
                  <a:pt x="266" y="28"/>
                </a:cubicBezTo>
                <a:lnTo>
                  <a:pt x="266" y="167"/>
                </a:lnTo>
                <a:cubicBezTo>
                  <a:pt x="266" y="183"/>
                  <a:pt x="254" y="195"/>
                  <a:pt x="239" y="19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5" name="Freeform 294">
            <a:extLst>
              <a:ext uri="{FF2B5EF4-FFF2-40B4-BE49-F238E27FC236}">
                <a16:creationId xmlns:a16="http://schemas.microsoft.com/office/drawing/2014/main" id="{B76137B6-276E-3E47-9175-7230AB44302B}"/>
              </a:ext>
            </a:extLst>
          </p:cNvPr>
          <p:cNvSpPr/>
          <p:nvPr/>
        </p:nvSpPr>
        <p:spPr>
          <a:xfrm>
            <a:off x="5820052" y="2633058"/>
            <a:ext cx="7092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4">
                <a:moveTo>
                  <a:pt x="171" y="54"/>
                </a:moveTo>
                <a:lnTo>
                  <a:pt x="28" y="54"/>
                </a:lnTo>
                <a:cubicBezTo>
                  <a:pt x="13" y="54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171" y="0"/>
                </a:lnTo>
                <a:cubicBezTo>
                  <a:pt x="186" y="0"/>
                  <a:pt x="198" y="12"/>
                  <a:pt x="198" y="27"/>
                </a:cubicBezTo>
                <a:cubicBezTo>
                  <a:pt x="198" y="42"/>
                  <a:pt x="186" y="54"/>
                  <a:pt x="171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6" name="Freeform 295">
            <a:extLst>
              <a:ext uri="{FF2B5EF4-FFF2-40B4-BE49-F238E27FC236}">
                <a16:creationId xmlns:a16="http://schemas.microsoft.com/office/drawing/2014/main" id="{165DD8C5-0378-5943-8D2B-9066F98DE8B0}"/>
              </a:ext>
            </a:extLst>
          </p:cNvPr>
          <p:cNvSpPr/>
          <p:nvPr/>
        </p:nvSpPr>
        <p:spPr>
          <a:xfrm>
            <a:off x="584932" y="2629457"/>
            <a:ext cx="230400" cy="23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1" h="641">
                <a:moveTo>
                  <a:pt x="39" y="641"/>
                </a:moveTo>
                <a:cubicBezTo>
                  <a:pt x="29" y="641"/>
                  <a:pt x="19" y="637"/>
                  <a:pt x="12" y="629"/>
                </a:cubicBezTo>
                <a:cubicBezTo>
                  <a:pt x="-4" y="614"/>
                  <a:pt x="-4" y="589"/>
                  <a:pt x="12" y="574"/>
                </a:cubicBezTo>
                <a:lnTo>
                  <a:pt x="574" y="12"/>
                </a:lnTo>
                <a:cubicBezTo>
                  <a:pt x="589" y="-4"/>
                  <a:pt x="614" y="-4"/>
                  <a:pt x="629" y="12"/>
                </a:cubicBezTo>
                <a:cubicBezTo>
                  <a:pt x="645" y="27"/>
                  <a:pt x="645" y="52"/>
                  <a:pt x="629" y="67"/>
                </a:cubicBezTo>
                <a:lnTo>
                  <a:pt x="67" y="629"/>
                </a:lnTo>
                <a:cubicBezTo>
                  <a:pt x="59" y="637"/>
                  <a:pt x="49" y="641"/>
                  <a:pt x="39" y="6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7" name="Freeform 296">
            <a:extLst>
              <a:ext uri="{FF2B5EF4-FFF2-40B4-BE49-F238E27FC236}">
                <a16:creationId xmlns:a16="http://schemas.microsoft.com/office/drawing/2014/main" id="{08DF190E-BAFD-8549-8801-DBDD1507B2EA}"/>
              </a:ext>
            </a:extLst>
          </p:cNvPr>
          <p:cNvSpPr/>
          <p:nvPr/>
        </p:nvSpPr>
        <p:spPr>
          <a:xfrm>
            <a:off x="579892" y="2623698"/>
            <a:ext cx="8964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0" h="250">
                <a:moveTo>
                  <a:pt x="125" y="0"/>
                </a:moveTo>
                <a:cubicBezTo>
                  <a:pt x="56" y="0"/>
                  <a:pt x="0" y="56"/>
                  <a:pt x="0" y="125"/>
                </a:cubicBezTo>
                <a:cubicBezTo>
                  <a:pt x="0" y="194"/>
                  <a:pt x="56" y="250"/>
                  <a:pt x="125" y="250"/>
                </a:cubicBezTo>
                <a:cubicBezTo>
                  <a:pt x="194" y="250"/>
                  <a:pt x="250" y="194"/>
                  <a:pt x="250" y="125"/>
                </a:cubicBezTo>
                <a:cubicBezTo>
                  <a:pt x="250" y="56"/>
                  <a:pt x="194" y="0"/>
                  <a:pt x="125" y="0"/>
                </a:cubicBezTo>
                <a:close/>
                <a:moveTo>
                  <a:pt x="125" y="55"/>
                </a:moveTo>
                <a:cubicBezTo>
                  <a:pt x="164" y="55"/>
                  <a:pt x="195" y="87"/>
                  <a:pt x="195" y="125"/>
                </a:cubicBezTo>
                <a:cubicBezTo>
                  <a:pt x="195" y="164"/>
                  <a:pt x="164" y="195"/>
                  <a:pt x="125" y="195"/>
                </a:cubicBezTo>
                <a:cubicBezTo>
                  <a:pt x="86" y="195"/>
                  <a:pt x="55" y="164"/>
                  <a:pt x="55" y="125"/>
                </a:cubicBezTo>
                <a:cubicBezTo>
                  <a:pt x="55" y="87"/>
                  <a:pt x="86" y="55"/>
                  <a:pt x="125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8" name="Freeform 297">
            <a:extLst>
              <a:ext uri="{FF2B5EF4-FFF2-40B4-BE49-F238E27FC236}">
                <a16:creationId xmlns:a16="http://schemas.microsoft.com/office/drawing/2014/main" id="{94F87CE0-EC13-BD43-BD05-B2EACE05EBC3}"/>
              </a:ext>
            </a:extLst>
          </p:cNvPr>
          <p:cNvSpPr/>
          <p:nvPr/>
        </p:nvSpPr>
        <p:spPr>
          <a:xfrm>
            <a:off x="732172" y="2775978"/>
            <a:ext cx="8964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0" h="250">
                <a:moveTo>
                  <a:pt x="125" y="0"/>
                </a:moveTo>
                <a:cubicBezTo>
                  <a:pt x="56" y="0"/>
                  <a:pt x="0" y="56"/>
                  <a:pt x="0" y="125"/>
                </a:cubicBezTo>
                <a:cubicBezTo>
                  <a:pt x="0" y="193"/>
                  <a:pt x="56" y="250"/>
                  <a:pt x="125" y="250"/>
                </a:cubicBezTo>
                <a:cubicBezTo>
                  <a:pt x="194" y="250"/>
                  <a:pt x="250" y="193"/>
                  <a:pt x="250" y="125"/>
                </a:cubicBezTo>
                <a:cubicBezTo>
                  <a:pt x="250" y="56"/>
                  <a:pt x="194" y="0"/>
                  <a:pt x="125" y="0"/>
                </a:cubicBezTo>
                <a:close/>
                <a:moveTo>
                  <a:pt x="125" y="55"/>
                </a:moveTo>
                <a:cubicBezTo>
                  <a:pt x="164" y="55"/>
                  <a:pt x="195" y="86"/>
                  <a:pt x="195" y="125"/>
                </a:cubicBezTo>
                <a:cubicBezTo>
                  <a:pt x="195" y="163"/>
                  <a:pt x="164" y="195"/>
                  <a:pt x="125" y="195"/>
                </a:cubicBezTo>
                <a:cubicBezTo>
                  <a:pt x="86" y="195"/>
                  <a:pt x="55" y="163"/>
                  <a:pt x="55" y="125"/>
                </a:cubicBezTo>
                <a:cubicBezTo>
                  <a:pt x="55" y="86"/>
                  <a:pt x="86" y="55"/>
                  <a:pt x="125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9" name="Freeform 298">
            <a:extLst>
              <a:ext uri="{FF2B5EF4-FFF2-40B4-BE49-F238E27FC236}">
                <a16:creationId xmlns:a16="http://schemas.microsoft.com/office/drawing/2014/main" id="{C753C60C-98DE-714C-99E4-82045A072CEC}"/>
              </a:ext>
            </a:extLst>
          </p:cNvPr>
          <p:cNvSpPr/>
          <p:nvPr/>
        </p:nvSpPr>
        <p:spPr>
          <a:xfrm>
            <a:off x="6886373" y="2606418"/>
            <a:ext cx="370800" cy="29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1" h="834">
                <a:moveTo>
                  <a:pt x="766" y="760"/>
                </a:moveTo>
                <a:cubicBezTo>
                  <a:pt x="771" y="771"/>
                  <a:pt x="783" y="779"/>
                  <a:pt x="796" y="779"/>
                </a:cubicBezTo>
                <a:cubicBezTo>
                  <a:pt x="813" y="779"/>
                  <a:pt x="826" y="766"/>
                  <a:pt x="827" y="749"/>
                </a:cubicBezTo>
                <a:cubicBezTo>
                  <a:pt x="828" y="730"/>
                  <a:pt x="829" y="715"/>
                  <a:pt x="831" y="704"/>
                </a:cubicBezTo>
                <a:cubicBezTo>
                  <a:pt x="835" y="684"/>
                  <a:pt x="840" y="664"/>
                  <a:pt x="845" y="645"/>
                </a:cubicBezTo>
                <a:cubicBezTo>
                  <a:pt x="861" y="591"/>
                  <a:pt x="885" y="560"/>
                  <a:pt x="913" y="524"/>
                </a:cubicBezTo>
                <a:cubicBezTo>
                  <a:pt x="920" y="516"/>
                  <a:pt x="927" y="507"/>
                  <a:pt x="933" y="498"/>
                </a:cubicBezTo>
                <a:cubicBezTo>
                  <a:pt x="962" y="460"/>
                  <a:pt x="976" y="420"/>
                  <a:pt x="976" y="378"/>
                </a:cubicBezTo>
                <a:cubicBezTo>
                  <a:pt x="976" y="305"/>
                  <a:pt x="933" y="237"/>
                  <a:pt x="855" y="184"/>
                </a:cubicBezTo>
                <a:cubicBezTo>
                  <a:pt x="773" y="130"/>
                  <a:pt x="664" y="100"/>
                  <a:pt x="548" y="100"/>
                </a:cubicBezTo>
                <a:cubicBezTo>
                  <a:pt x="529" y="100"/>
                  <a:pt x="510" y="100"/>
                  <a:pt x="491" y="102"/>
                </a:cubicBezTo>
                <a:lnTo>
                  <a:pt x="490" y="102"/>
                </a:lnTo>
                <a:cubicBezTo>
                  <a:pt x="475" y="103"/>
                  <a:pt x="344" y="107"/>
                  <a:pt x="297" y="89"/>
                </a:cubicBezTo>
                <a:cubicBezTo>
                  <a:pt x="282" y="83"/>
                  <a:pt x="225" y="66"/>
                  <a:pt x="183" y="59"/>
                </a:cubicBezTo>
                <a:lnTo>
                  <a:pt x="240" y="128"/>
                </a:lnTo>
                <a:cubicBezTo>
                  <a:pt x="245" y="134"/>
                  <a:pt x="247" y="142"/>
                  <a:pt x="246" y="149"/>
                </a:cubicBezTo>
                <a:cubicBezTo>
                  <a:pt x="245" y="157"/>
                  <a:pt x="241" y="163"/>
                  <a:pt x="235" y="168"/>
                </a:cubicBezTo>
                <a:cubicBezTo>
                  <a:pt x="191" y="200"/>
                  <a:pt x="167" y="233"/>
                  <a:pt x="147" y="262"/>
                </a:cubicBezTo>
                <a:cubicBezTo>
                  <a:pt x="123" y="295"/>
                  <a:pt x="101" y="327"/>
                  <a:pt x="57" y="332"/>
                </a:cubicBezTo>
                <a:cubicBezTo>
                  <a:pt x="56" y="332"/>
                  <a:pt x="56" y="333"/>
                  <a:pt x="56" y="334"/>
                </a:cubicBezTo>
                <a:lnTo>
                  <a:pt x="54" y="431"/>
                </a:lnTo>
                <a:cubicBezTo>
                  <a:pt x="54" y="432"/>
                  <a:pt x="55" y="433"/>
                  <a:pt x="56" y="433"/>
                </a:cubicBezTo>
                <a:cubicBezTo>
                  <a:pt x="60" y="435"/>
                  <a:pt x="65" y="437"/>
                  <a:pt x="71" y="439"/>
                </a:cubicBezTo>
                <a:cubicBezTo>
                  <a:pt x="96" y="450"/>
                  <a:pt x="128" y="463"/>
                  <a:pt x="156" y="496"/>
                </a:cubicBezTo>
                <a:cubicBezTo>
                  <a:pt x="162" y="502"/>
                  <a:pt x="181" y="508"/>
                  <a:pt x="195" y="513"/>
                </a:cubicBezTo>
                <a:cubicBezTo>
                  <a:pt x="224" y="522"/>
                  <a:pt x="260" y="534"/>
                  <a:pt x="267" y="568"/>
                </a:cubicBezTo>
                <a:lnTo>
                  <a:pt x="311" y="758"/>
                </a:lnTo>
                <a:cubicBezTo>
                  <a:pt x="313" y="771"/>
                  <a:pt x="324" y="779"/>
                  <a:pt x="337" y="779"/>
                </a:cubicBezTo>
                <a:cubicBezTo>
                  <a:pt x="351" y="779"/>
                  <a:pt x="363" y="767"/>
                  <a:pt x="363" y="752"/>
                </a:cubicBezTo>
                <a:lnTo>
                  <a:pt x="363" y="635"/>
                </a:lnTo>
                <a:cubicBezTo>
                  <a:pt x="363" y="626"/>
                  <a:pt x="367" y="618"/>
                  <a:pt x="374" y="613"/>
                </a:cubicBezTo>
                <a:cubicBezTo>
                  <a:pt x="381" y="608"/>
                  <a:pt x="389" y="606"/>
                  <a:pt x="397" y="608"/>
                </a:cubicBezTo>
                <a:cubicBezTo>
                  <a:pt x="445" y="620"/>
                  <a:pt x="496" y="626"/>
                  <a:pt x="548" y="626"/>
                </a:cubicBezTo>
                <a:cubicBezTo>
                  <a:pt x="598" y="626"/>
                  <a:pt x="646" y="620"/>
                  <a:pt x="693" y="609"/>
                </a:cubicBezTo>
                <a:cubicBezTo>
                  <a:pt x="703" y="607"/>
                  <a:pt x="713" y="610"/>
                  <a:pt x="720" y="618"/>
                </a:cubicBezTo>
                <a:lnTo>
                  <a:pt x="734" y="634"/>
                </a:lnTo>
                <a:cubicBezTo>
                  <a:pt x="748" y="650"/>
                  <a:pt x="756" y="668"/>
                  <a:pt x="758" y="689"/>
                </a:cubicBezTo>
                <a:close/>
                <a:moveTo>
                  <a:pt x="796" y="834"/>
                </a:moveTo>
                <a:cubicBezTo>
                  <a:pt x="758" y="834"/>
                  <a:pt x="725" y="810"/>
                  <a:pt x="713" y="774"/>
                </a:cubicBezTo>
                <a:cubicBezTo>
                  <a:pt x="713" y="772"/>
                  <a:pt x="712" y="771"/>
                  <a:pt x="712" y="769"/>
                </a:cubicBezTo>
                <a:lnTo>
                  <a:pt x="704" y="695"/>
                </a:lnTo>
                <a:cubicBezTo>
                  <a:pt x="703" y="686"/>
                  <a:pt x="699" y="677"/>
                  <a:pt x="693" y="671"/>
                </a:cubicBezTo>
                <a:lnTo>
                  <a:pt x="689" y="666"/>
                </a:lnTo>
                <a:cubicBezTo>
                  <a:pt x="644" y="676"/>
                  <a:pt x="596" y="681"/>
                  <a:pt x="548" y="681"/>
                </a:cubicBezTo>
                <a:cubicBezTo>
                  <a:pt x="504" y="681"/>
                  <a:pt x="460" y="677"/>
                  <a:pt x="418" y="669"/>
                </a:cubicBezTo>
                <a:lnTo>
                  <a:pt x="418" y="752"/>
                </a:lnTo>
                <a:cubicBezTo>
                  <a:pt x="418" y="798"/>
                  <a:pt x="382" y="834"/>
                  <a:pt x="337" y="834"/>
                </a:cubicBezTo>
                <a:cubicBezTo>
                  <a:pt x="298" y="834"/>
                  <a:pt x="266" y="808"/>
                  <a:pt x="257" y="771"/>
                </a:cubicBezTo>
                <a:lnTo>
                  <a:pt x="214" y="580"/>
                </a:lnTo>
                <a:cubicBezTo>
                  <a:pt x="209" y="575"/>
                  <a:pt x="189" y="569"/>
                  <a:pt x="178" y="565"/>
                </a:cubicBezTo>
                <a:cubicBezTo>
                  <a:pt x="155" y="557"/>
                  <a:pt x="130" y="549"/>
                  <a:pt x="115" y="532"/>
                </a:cubicBezTo>
                <a:cubicBezTo>
                  <a:pt x="95" y="509"/>
                  <a:pt x="72" y="499"/>
                  <a:pt x="50" y="490"/>
                </a:cubicBezTo>
                <a:cubicBezTo>
                  <a:pt x="44" y="488"/>
                  <a:pt x="39" y="485"/>
                  <a:pt x="33" y="483"/>
                </a:cubicBezTo>
                <a:cubicBezTo>
                  <a:pt x="12" y="474"/>
                  <a:pt x="-1" y="453"/>
                  <a:pt x="0" y="430"/>
                </a:cubicBezTo>
                <a:lnTo>
                  <a:pt x="1" y="333"/>
                </a:lnTo>
                <a:cubicBezTo>
                  <a:pt x="1" y="305"/>
                  <a:pt x="23" y="280"/>
                  <a:pt x="51" y="277"/>
                </a:cubicBezTo>
                <a:cubicBezTo>
                  <a:pt x="70" y="275"/>
                  <a:pt x="81" y="261"/>
                  <a:pt x="102" y="230"/>
                </a:cubicBezTo>
                <a:cubicBezTo>
                  <a:pt x="119" y="206"/>
                  <a:pt x="142" y="173"/>
                  <a:pt x="180" y="141"/>
                </a:cubicBezTo>
                <a:lnTo>
                  <a:pt x="122" y="71"/>
                </a:lnTo>
                <a:cubicBezTo>
                  <a:pt x="109" y="56"/>
                  <a:pt x="108" y="34"/>
                  <a:pt x="120" y="18"/>
                </a:cubicBezTo>
                <a:cubicBezTo>
                  <a:pt x="130" y="3"/>
                  <a:pt x="148" y="-3"/>
                  <a:pt x="166" y="1"/>
                </a:cubicBezTo>
                <a:cubicBezTo>
                  <a:pt x="215" y="5"/>
                  <a:pt x="298" y="30"/>
                  <a:pt x="317" y="38"/>
                </a:cubicBezTo>
                <a:cubicBezTo>
                  <a:pt x="344" y="48"/>
                  <a:pt x="435" y="49"/>
                  <a:pt x="487" y="47"/>
                </a:cubicBezTo>
                <a:cubicBezTo>
                  <a:pt x="507" y="46"/>
                  <a:pt x="528" y="45"/>
                  <a:pt x="548" y="45"/>
                </a:cubicBezTo>
                <a:cubicBezTo>
                  <a:pt x="675" y="45"/>
                  <a:pt x="795" y="78"/>
                  <a:pt x="885" y="139"/>
                </a:cubicBezTo>
                <a:cubicBezTo>
                  <a:pt x="980" y="202"/>
                  <a:pt x="1031" y="287"/>
                  <a:pt x="1031" y="378"/>
                </a:cubicBezTo>
                <a:cubicBezTo>
                  <a:pt x="1031" y="431"/>
                  <a:pt x="1013" y="484"/>
                  <a:pt x="977" y="531"/>
                </a:cubicBezTo>
                <a:cubicBezTo>
                  <a:pt x="970" y="541"/>
                  <a:pt x="963" y="549"/>
                  <a:pt x="957" y="558"/>
                </a:cubicBezTo>
                <a:cubicBezTo>
                  <a:pt x="929" y="593"/>
                  <a:pt x="911" y="616"/>
                  <a:pt x="898" y="660"/>
                </a:cubicBezTo>
                <a:cubicBezTo>
                  <a:pt x="893" y="678"/>
                  <a:pt x="889" y="696"/>
                  <a:pt x="885" y="714"/>
                </a:cubicBezTo>
                <a:cubicBezTo>
                  <a:pt x="884" y="720"/>
                  <a:pt x="883" y="731"/>
                  <a:pt x="882" y="751"/>
                </a:cubicBezTo>
                <a:cubicBezTo>
                  <a:pt x="880" y="798"/>
                  <a:pt x="842" y="834"/>
                  <a:pt x="796" y="8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0" name="Freeform 299">
            <a:extLst>
              <a:ext uri="{FF2B5EF4-FFF2-40B4-BE49-F238E27FC236}">
                <a16:creationId xmlns:a16="http://schemas.microsoft.com/office/drawing/2014/main" id="{E68E38BF-ECB7-DE44-838F-A037CE1C12BC}"/>
              </a:ext>
            </a:extLst>
          </p:cNvPr>
          <p:cNvSpPr/>
          <p:nvPr/>
        </p:nvSpPr>
        <p:spPr>
          <a:xfrm>
            <a:off x="7229812" y="2656457"/>
            <a:ext cx="82080" cy="56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9" h="159">
                <a:moveTo>
                  <a:pt x="120" y="41"/>
                </a:moveTo>
                <a:close/>
                <a:moveTo>
                  <a:pt x="103" y="36"/>
                </a:moveTo>
                <a:cubicBezTo>
                  <a:pt x="102" y="36"/>
                  <a:pt x="101" y="36"/>
                  <a:pt x="100" y="36"/>
                </a:cubicBezTo>
                <a:cubicBezTo>
                  <a:pt x="94" y="36"/>
                  <a:pt x="90" y="40"/>
                  <a:pt x="88" y="45"/>
                </a:cubicBezTo>
                <a:cubicBezTo>
                  <a:pt x="84" y="54"/>
                  <a:pt x="84" y="59"/>
                  <a:pt x="86" y="63"/>
                </a:cubicBezTo>
                <a:cubicBezTo>
                  <a:pt x="90" y="67"/>
                  <a:pt x="99" y="70"/>
                  <a:pt x="111" y="72"/>
                </a:cubicBezTo>
                <a:cubicBezTo>
                  <a:pt x="113" y="69"/>
                  <a:pt x="115" y="66"/>
                  <a:pt x="117" y="63"/>
                </a:cubicBezTo>
                <a:cubicBezTo>
                  <a:pt x="121" y="56"/>
                  <a:pt x="122" y="49"/>
                  <a:pt x="119" y="41"/>
                </a:cubicBezTo>
                <a:cubicBezTo>
                  <a:pt x="117" y="39"/>
                  <a:pt x="111" y="36"/>
                  <a:pt x="103" y="36"/>
                </a:cubicBezTo>
                <a:close/>
                <a:moveTo>
                  <a:pt x="18" y="159"/>
                </a:moveTo>
                <a:cubicBezTo>
                  <a:pt x="10" y="159"/>
                  <a:pt x="3" y="154"/>
                  <a:pt x="1" y="146"/>
                </a:cubicBezTo>
                <a:cubicBezTo>
                  <a:pt x="-2" y="137"/>
                  <a:pt x="3" y="127"/>
                  <a:pt x="13" y="125"/>
                </a:cubicBezTo>
                <a:cubicBezTo>
                  <a:pt x="26" y="121"/>
                  <a:pt x="53" y="112"/>
                  <a:pt x="76" y="98"/>
                </a:cubicBezTo>
                <a:cubicBezTo>
                  <a:pt x="69" y="95"/>
                  <a:pt x="64" y="90"/>
                  <a:pt x="59" y="85"/>
                </a:cubicBezTo>
                <a:cubicBezTo>
                  <a:pt x="51" y="75"/>
                  <a:pt x="44" y="58"/>
                  <a:pt x="55" y="32"/>
                </a:cubicBezTo>
                <a:cubicBezTo>
                  <a:pt x="64" y="11"/>
                  <a:pt x="83" y="-1"/>
                  <a:pt x="106" y="0"/>
                </a:cubicBezTo>
                <a:cubicBezTo>
                  <a:pt x="131" y="1"/>
                  <a:pt x="148" y="16"/>
                  <a:pt x="153" y="29"/>
                </a:cubicBezTo>
                <a:cubicBezTo>
                  <a:pt x="158" y="44"/>
                  <a:pt x="157" y="59"/>
                  <a:pt x="151" y="74"/>
                </a:cubicBezTo>
                <a:cubicBezTo>
                  <a:pt x="169" y="73"/>
                  <a:pt x="190" y="71"/>
                  <a:pt x="208" y="67"/>
                </a:cubicBezTo>
                <a:cubicBezTo>
                  <a:pt x="218" y="65"/>
                  <a:pt x="227" y="72"/>
                  <a:pt x="229" y="81"/>
                </a:cubicBezTo>
                <a:cubicBezTo>
                  <a:pt x="231" y="91"/>
                  <a:pt x="225" y="100"/>
                  <a:pt x="215" y="102"/>
                </a:cubicBezTo>
                <a:cubicBezTo>
                  <a:pt x="214" y="102"/>
                  <a:pt x="185" y="108"/>
                  <a:pt x="153" y="109"/>
                </a:cubicBezTo>
                <a:cubicBezTo>
                  <a:pt x="142" y="110"/>
                  <a:pt x="132" y="110"/>
                  <a:pt x="123" y="109"/>
                </a:cubicBezTo>
                <a:cubicBezTo>
                  <a:pt x="110" y="120"/>
                  <a:pt x="94" y="130"/>
                  <a:pt x="73" y="139"/>
                </a:cubicBezTo>
                <a:cubicBezTo>
                  <a:pt x="47" y="152"/>
                  <a:pt x="23" y="158"/>
                  <a:pt x="22" y="159"/>
                </a:cubicBezTo>
                <a:cubicBezTo>
                  <a:pt x="21" y="159"/>
                  <a:pt x="19" y="159"/>
                  <a:pt x="18" y="1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1" name="Freeform 300">
            <a:extLst>
              <a:ext uri="{FF2B5EF4-FFF2-40B4-BE49-F238E27FC236}">
                <a16:creationId xmlns:a16="http://schemas.microsoft.com/office/drawing/2014/main" id="{DC973AB6-EED5-E34F-A084-AA1BD91B8349}"/>
              </a:ext>
            </a:extLst>
          </p:cNvPr>
          <p:cNvSpPr/>
          <p:nvPr/>
        </p:nvSpPr>
        <p:spPr>
          <a:xfrm>
            <a:off x="6961972" y="2702178"/>
            <a:ext cx="2088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" h="59">
                <a:moveTo>
                  <a:pt x="0" y="30"/>
                </a:moveTo>
                <a:cubicBezTo>
                  <a:pt x="0" y="13"/>
                  <a:pt x="13" y="0"/>
                  <a:pt x="29" y="0"/>
                </a:cubicBezTo>
                <a:cubicBezTo>
                  <a:pt x="46" y="0"/>
                  <a:pt x="59" y="13"/>
                  <a:pt x="59" y="30"/>
                </a:cubicBezTo>
                <a:cubicBezTo>
                  <a:pt x="59" y="46"/>
                  <a:pt x="46" y="59"/>
                  <a:pt x="29" y="59"/>
                </a:cubicBezTo>
                <a:cubicBezTo>
                  <a:pt x="13" y="59"/>
                  <a:pt x="0" y="46"/>
                  <a:pt x="0" y="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2" name="Freeform 301">
            <a:extLst>
              <a:ext uri="{FF2B5EF4-FFF2-40B4-BE49-F238E27FC236}">
                <a16:creationId xmlns:a16="http://schemas.microsoft.com/office/drawing/2014/main" id="{61220588-F7E5-8E41-9EE4-2CD17A2BE7B6}"/>
              </a:ext>
            </a:extLst>
          </p:cNvPr>
          <p:cNvSpPr/>
          <p:nvPr/>
        </p:nvSpPr>
        <p:spPr>
          <a:xfrm>
            <a:off x="7054131" y="2662578"/>
            <a:ext cx="91080" cy="2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4" h="79">
                <a:moveTo>
                  <a:pt x="227" y="79"/>
                </a:moveTo>
                <a:cubicBezTo>
                  <a:pt x="224" y="79"/>
                  <a:pt x="221" y="79"/>
                  <a:pt x="218" y="78"/>
                </a:cubicBezTo>
                <a:cubicBezTo>
                  <a:pt x="183" y="67"/>
                  <a:pt x="156" y="60"/>
                  <a:pt x="116" y="56"/>
                </a:cubicBezTo>
                <a:cubicBezTo>
                  <a:pt x="98" y="54"/>
                  <a:pt x="52" y="55"/>
                  <a:pt x="33" y="59"/>
                </a:cubicBezTo>
                <a:cubicBezTo>
                  <a:pt x="18" y="62"/>
                  <a:pt x="4" y="52"/>
                  <a:pt x="1" y="37"/>
                </a:cubicBezTo>
                <a:cubicBezTo>
                  <a:pt x="-2" y="22"/>
                  <a:pt x="8" y="8"/>
                  <a:pt x="23" y="5"/>
                </a:cubicBezTo>
                <a:cubicBezTo>
                  <a:pt x="48" y="1"/>
                  <a:pt x="100" y="-1"/>
                  <a:pt x="122" y="1"/>
                </a:cubicBezTo>
                <a:cubicBezTo>
                  <a:pt x="167" y="6"/>
                  <a:pt x="196" y="14"/>
                  <a:pt x="235" y="25"/>
                </a:cubicBezTo>
                <a:cubicBezTo>
                  <a:pt x="249" y="30"/>
                  <a:pt x="257" y="45"/>
                  <a:pt x="253" y="60"/>
                </a:cubicBezTo>
                <a:cubicBezTo>
                  <a:pt x="249" y="72"/>
                  <a:pt x="238" y="79"/>
                  <a:pt x="227" y="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3" name="Freeform 302">
            <a:extLst>
              <a:ext uri="{FF2B5EF4-FFF2-40B4-BE49-F238E27FC236}">
                <a16:creationId xmlns:a16="http://schemas.microsoft.com/office/drawing/2014/main" id="{2DCA3C5D-2A70-664C-BA53-EF71D1444878}"/>
              </a:ext>
            </a:extLst>
          </p:cNvPr>
          <p:cNvSpPr/>
          <p:nvPr/>
        </p:nvSpPr>
        <p:spPr>
          <a:xfrm>
            <a:off x="6939292" y="3247219"/>
            <a:ext cx="320040" cy="36899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0" h="1026">
                <a:moveTo>
                  <a:pt x="446" y="55"/>
                </a:moveTo>
                <a:cubicBezTo>
                  <a:pt x="440" y="55"/>
                  <a:pt x="435" y="57"/>
                  <a:pt x="430" y="60"/>
                </a:cubicBezTo>
                <a:cubicBezTo>
                  <a:pt x="376" y="100"/>
                  <a:pt x="259" y="168"/>
                  <a:pt x="80" y="182"/>
                </a:cubicBezTo>
                <a:cubicBezTo>
                  <a:pt x="73" y="183"/>
                  <a:pt x="66" y="186"/>
                  <a:pt x="61" y="192"/>
                </a:cubicBezTo>
                <a:cubicBezTo>
                  <a:pt x="57" y="198"/>
                  <a:pt x="54" y="205"/>
                  <a:pt x="55" y="212"/>
                </a:cubicBezTo>
                <a:cubicBezTo>
                  <a:pt x="67" y="329"/>
                  <a:pt x="107" y="619"/>
                  <a:pt x="230" y="799"/>
                </a:cubicBezTo>
                <a:cubicBezTo>
                  <a:pt x="287" y="883"/>
                  <a:pt x="408" y="949"/>
                  <a:pt x="445" y="968"/>
                </a:cubicBezTo>
                <a:cubicBezTo>
                  <a:pt x="483" y="949"/>
                  <a:pt x="604" y="883"/>
                  <a:pt x="661" y="800"/>
                </a:cubicBezTo>
                <a:cubicBezTo>
                  <a:pt x="783" y="620"/>
                  <a:pt x="824" y="327"/>
                  <a:pt x="835" y="210"/>
                </a:cubicBezTo>
                <a:cubicBezTo>
                  <a:pt x="836" y="203"/>
                  <a:pt x="834" y="196"/>
                  <a:pt x="829" y="190"/>
                </a:cubicBezTo>
                <a:cubicBezTo>
                  <a:pt x="824" y="184"/>
                  <a:pt x="817" y="181"/>
                  <a:pt x="810" y="180"/>
                </a:cubicBezTo>
                <a:cubicBezTo>
                  <a:pt x="632" y="168"/>
                  <a:pt x="516" y="100"/>
                  <a:pt x="462" y="60"/>
                </a:cubicBezTo>
                <a:cubicBezTo>
                  <a:pt x="457" y="57"/>
                  <a:pt x="452" y="55"/>
                  <a:pt x="446" y="55"/>
                </a:cubicBezTo>
                <a:close/>
                <a:moveTo>
                  <a:pt x="434" y="974"/>
                </a:moveTo>
                <a:close/>
                <a:moveTo>
                  <a:pt x="446" y="1026"/>
                </a:moveTo>
                <a:cubicBezTo>
                  <a:pt x="442" y="1026"/>
                  <a:pt x="438" y="1025"/>
                  <a:pt x="434" y="1024"/>
                </a:cubicBezTo>
                <a:cubicBezTo>
                  <a:pt x="427" y="1021"/>
                  <a:pt x="261" y="942"/>
                  <a:pt x="185" y="830"/>
                </a:cubicBezTo>
                <a:cubicBezTo>
                  <a:pt x="55" y="640"/>
                  <a:pt x="13" y="338"/>
                  <a:pt x="1" y="218"/>
                </a:cubicBezTo>
                <a:cubicBezTo>
                  <a:pt x="-2" y="195"/>
                  <a:pt x="5" y="174"/>
                  <a:pt x="19" y="157"/>
                </a:cubicBezTo>
                <a:cubicBezTo>
                  <a:pt x="34" y="139"/>
                  <a:pt x="54" y="129"/>
                  <a:pt x="76" y="127"/>
                </a:cubicBezTo>
                <a:cubicBezTo>
                  <a:pt x="241" y="115"/>
                  <a:pt x="348" y="52"/>
                  <a:pt x="398" y="16"/>
                </a:cubicBezTo>
                <a:cubicBezTo>
                  <a:pt x="427" y="-5"/>
                  <a:pt x="466" y="-5"/>
                  <a:pt x="495" y="16"/>
                </a:cubicBezTo>
                <a:cubicBezTo>
                  <a:pt x="543" y="52"/>
                  <a:pt x="649" y="114"/>
                  <a:pt x="814" y="126"/>
                </a:cubicBezTo>
                <a:cubicBezTo>
                  <a:pt x="836" y="127"/>
                  <a:pt x="856" y="137"/>
                  <a:pt x="871" y="155"/>
                </a:cubicBezTo>
                <a:cubicBezTo>
                  <a:pt x="885" y="172"/>
                  <a:pt x="892" y="193"/>
                  <a:pt x="890" y="216"/>
                </a:cubicBezTo>
                <a:cubicBezTo>
                  <a:pt x="878" y="337"/>
                  <a:pt x="836" y="640"/>
                  <a:pt x="706" y="831"/>
                </a:cubicBezTo>
                <a:cubicBezTo>
                  <a:pt x="630" y="942"/>
                  <a:pt x="464" y="1021"/>
                  <a:pt x="457" y="1024"/>
                </a:cubicBezTo>
                <a:cubicBezTo>
                  <a:pt x="453" y="1025"/>
                  <a:pt x="449" y="1026"/>
                  <a:pt x="446" y="10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4" name="Freeform 303">
            <a:extLst>
              <a:ext uri="{FF2B5EF4-FFF2-40B4-BE49-F238E27FC236}">
                <a16:creationId xmlns:a16="http://schemas.microsoft.com/office/drawing/2014/main" id="{A30DB9EB-1F6E-EB4A-9DDE-A1B532B976CD}"/>
              </a:ext>
            </a:extLst>
          </p:cNvPr>
          <p:cNvSpPr/>
          <p:nvPr/>
        </p:nvSpPr>
        <p:spPr>
          <a:xfrm>
            <a:off x="7039012" y="3422178"/>
            <a:ext cx="12060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6" h="243">
                <a:moveTo>
                  <a:pt x="55" y="188"/>
                </a:moveTo>
                <a:lnTo>
                  <a:pt x="281" y="188"/>
                </a:lnTo>
                <a:lnTo>
                  <a:pt x="281" y="55"/>
                </a:lnTo>
                <a:lnTo>
                  <a:pt x="55" y="55"/>
                </a:lnTo>
                <a:close/>
                <a:moveTo>
                  <a:pt x="293" y="243"/>
                </a:moveTo>
                <a:lnTo>
                  <a:pt x="43" y="243"/>
                </a:lnTo>
                <a:cubicBezTo>
                  <a:pt x="20" y="243"/>
                  <a:pt x="0" y="223"/>
                  <a:pt x="0" y="200"/>
                </a:cubicBezTo>
                <a:lnTo>
                  <a:pt x="0" y="43"/>
                </a:lnTo>
                <a:cubicBezTo>
                  <a:pt x="0" y="19"/>
                  <a:pt x="20" y="0"/>
                  <a:pt x="43" y="0"/>
                </a:cubicBezTo>
                <a:lnTo>
                  <a:pt x="293" y="0"/>
                </a:lnTo>
                <a:cubicBezTo>
                  <a:pt x="317" y="0"/>
                  <a:pt x="336" y="19"/>
                  <a:pt x="336" y="43"/>
                </a:cubicBezTo>
                <a:lnTo>
                  <a:pt x="336" y="200"/>
                </a:lnTo>
                <a:cubicBezTo>
                  <a:pt x="336" y="223"/>
                  <a:pt x="317" y="243"/>
                  <a:pt x="293" y="24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5" name="Freeform 304">
            <a:extLst>
              <a:ext uri="{FF2B5EF4-FFF2-40B4-BE49-F238E27FC236}">
                <a16:creationId xmlns:a16="http://schemas.microsoft.com/office/drawing/2014/main" id="{7459FE6F-5B94-B445-8640-54D7A7AF4CE7}"/>
              </a:ext>
            </a:extLst>
          </p:cNvPr>
          <p:cNvSpPr/>
          <p:nvPr/>
        </p:nvSpPr>
        <p:spPr>
          <a:xfrm>
            <a:off x="7048372" y="3354498"/>
            <a:ext cx="10188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4" h="243">
                <a:moveTo>
                  <a:pt x="256" y="243"/>
                </a:moveTo>
                <a:cubicBezTo>
                  <a:pt x="241" y="243"/>
                  <a:pt x="229" y="231"/>
                  <a:pt x="229" y="215"/>
                </a:cubicBezTo>
                <a:lnTo>
                  <a:pt x="228" y="142"/>
                </a:lnTo>
                <a:cubicBezTo>
                  <a:pt x="228" y="94"/>
                  <a:pt x="190" y="55"/>
                  <a:pt x="142" y="55"/>
                </a:cubicBezTo>
                <a:cubicBezTo>
                  <a:pt x="94" y="55"/>
                  <a:pt x="55" y="94"/>
                  <a:pt x="55" y="141"/>
                </a:cubicBezTo>
                <a:lnTo>
                  <a:pt x="55" y="215"/>
                </a:lnTo>
                <a:cubicBezTo>
                  <a:pt x="55" y="230"/>
                  <a:pt x="43" y="243"/>
                  <a:pt x="28" y="243"/>
                </a:cubicBezTo>
                <a:cubicBezTo>
                  <a:pt x="13" y="243"/>
                  <a:pt x="1" y="231"/>
                  <a:pt x="1" y="215"/>
                </a:cubicBezTo>
                <a:lnTo>
                  <a:pt x="0" y="142"/>
                </a:lnTo>
                <a:cubicBezTo>
                  <a:pt x="0" y="63"/>
                  <a:pt x="64" y="0"/>
                  <a:pt x="142" y="0"/>
                </a:cubicBezTo>
                <a:cubicBezTo>
                  <a:pt x="220" y="0"/>
                  <a:pt x="283" y="63"/>
                  <a:pt x="283" y="141"/>
                </a:cubicBezTo>
                <a:lnTo>
                  <a:pt x="284" y="215"/>
                </a:lnTo>
                <a:cubicBezTo>
                  <a:pt x="284" y="230"/>
                  <a:pt x="272" y="243"/>
                  <a:pt x="256" y="24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6" name="Freeform 305">
            <a:extLst>
              <a:ext uri="{FF2B5EF4-FFF2-40B4-BE49-F238E27FC236}">
                <a16:creationId xmlns:a16="http://schemas.microsoft.com/office/drawing/2014/main" id="{4BDB725A-EF8A-E844-8B0A-BAD9DE2AEEAC}"/>
              </a:ext>
            </a:extLst>
          </p:cNvPr>
          <p:cNvSpPr/>
          <p:nvPr/>
        </p:nvSpPr>
        <p:spPr>
          <a:xfrm>
            <a:off x="6222171" y="3592818"/>
            <a:ext cx="33192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23" h="78">
                <a:moveTo>
                  <a:pt x="883" y="78"/>
                </a:moveTo>
                <a:lnTo>
                  <a:pt x="39" y="78"/>
                </a:lnTo>
                <a:cubicBezTo>
                  <a:pt x="17" y="78"/>
                  <a:pt x="0" y="61"/>
                  <a:pt x="0" y="39"/>
                </a:cubicBezTo>
                <a:cubicBezTo>
                  <a:pt x="0" y="17"/>
                  <a:pt x="17" y="0"/>
                  <a:pt x="39" y="0"/>
                </a:cubicBezTo>
                <a:lnTo>
                  <a:pt x="883" y="0"/>
                </a:lnTo>
                <a:cubicBezTo>
                  <a:pt x="905" y="0"/>
                  <a:pt x="923" y="17"/>
                  <a:pt x="923" y="39"/>
                </a:cubicBezTo>
                <a:cubicBezTo>
                  <a:pt x="923" y="61"/>
                  <a:pt x="905" y="78"/>
                  <a:pt x="883" y="7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7" name="Freeform 306">
            <a:extLst>
              <a:ext uri="{FF2B5EF4-FFF2-40B4-BE49-F238E27FC236}">
                <a16:creationId xmlns:a16="http://schemas.microsoft.com/office/drawing/2014/main" id="{2E24C082-43A6-9E47-B89A-84B6B54C4E21}"/>
              </a:ext>
            </a:extLst>
          </p:cNvPr>
          <p:cNvSpPr/>
          <p:nvPr/>
        </p:nvSpPr>
        <p:spPr>
          <a:xfrm>
            <a:off x="6222532" y="3339018"/>
            <a:ext cx="33192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23" h="78">
                <a:moveTo>
                  <a:pt x="884" y="78"/>
                </a:moveTo>
                <a:lnTo>
                  <a:pt x="39" y="78"/>
                </a:lnTo>
                <a:cubicBezTo>
                  <a:pt x="18" y="78"/>
                  <a:pt x="0" y="61"/>
                  <a:pt x="0" y="39"/>
                </a:cubicBezTo>
                <a:cubicBezTo>
                  <a:pt x="0" y="18"/>
                  <a:pt x="18" y="0"/>
                  <a:pt x="39" y="0"/>
                </a:cubicBezTo>
                <a:lnTo>
                  <a:pt x="884" y="0"/>
                </a:lnTo>
                <a:cubicBezTo>
                  <a:pt x="905" y="0"/>
                  <a:pt x="923" y="18"/>
                  <a:pt x="923" y="39"/>
                </a:cubicBezTo>
                <a:cubicBezTo>
                  <a:pt x="923" y="61"/>
                  <a:pt x="905" y="78"/>
                  <a:pt x="884" y="7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8" name="Freeform 307">
            <a:extLst>
              <a:ext uri="{FF2B5EF4-FFF2-40B4-BE49-F238E27FC236}">
                <a16:creationId xmlns:a16="http://schemas.microsoft.com/office/drawing/2014/main" id="{6D6E1731-15F1-C44E-940C-22531409F7B4}"/>
              </a:ext>
            </a:extLst>
          </p:cNvPr>
          <p:cNvSpPr/>
          <p:nvPr/>
        </p:nvSpPr>
        <p:spPr>
          <a:xfrm>
            <a:off x="6173932" y="3643578"/>
            <a:ext cx="431640" cy="2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00" h="79">
                <a:moveTo>
                  <a:pt x="1160" y="79"/>
                </a:moveTo>
                <a:lnTo>
                  <a:pt x="39" y="79"/>
                </a:lnTo>
                <a:cubicBezTo>
                  <a:pt x="17" y="79"/>
                  <a:pt x="0" y="61"/>
                  <a:pt x="0" y="40"/>
                </a:cubicBezTo>
                <a:cubicBezTo>
                  <a:pt x="0" y="18"/>
                  <a:pt x="17" y="0"/>
                  <a:pt x="39" y="0"/>
                </a:cubicBezTo>
                <a:lnTo>
                  <a:pt x="1160" y="0"/>
                </a:lnTo>
                <a:cubicBezTo>
                  <a:pt x="1182" y="0"/>
                  <a:pt x="1200" y="18"/>
                  <a:pt x="1200" y="40"/>
                </a:cubicBezTo>
                <a:cubicBezTo>
                  <a:pt x="1200" y="61"/>
                  <a:pt x="1182" y="79"/>
                  <a:pt x="1160" y="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9" name="Freeform 308">
            <a:extLst>
              <a:ext uri="{FF2B5EF4-FFF2-40B4-BE49-F238E27FC236}">
                <a16:creationId xmlns:a16="http://schemas.microsoft.com/office/drawing/2014/main" id="{710DFEBA-3414-6C40-AF2C-924E40FE0718}"/>
              </a:ext>
            </a:extLst>
          </p:cNvPr>
          <p:cNvSpPr/>
          <p:nvPr/>
        </p:nvSpPr>
        <p:spPr>
          <a:xfrm>
            <a:off x="6272572" y="3390138"/>
            <a:ext cx="28440" cy="18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0" h="502">
                <a:moveTo>
                  <a:pt x="39" y="502"/>
                </a:moveTo>
                <a:cubicBezTo>
                  <a:pt x="17" y="502"/>
                  <a:pt x="0" y="484"/>
                  <a:pt x="0" y="463"/>
                </a:cubicBezTo>
                <a:lnTo>
                  <a:pt x="2" y="39"/>
                </a:lnTo>
                <a:cubicBezTo>
                  <a:pt x="2" y="17"/>
                  <a:pt x="19" y="0"/>
                  <a:pt x="41" y="0"/>
                </a:cubicBezTo>
                <a:cubicBezTo>
                  <a:pt x="62" y="0"/>
                  <a:pt x="80" y="18"/>
                  <a:pt x="80" y="39"/>
                </a:cubicBezTo>
                <a:lnTo>
                  <a:pt x="78" y="463"/>
                </a:lnTo>
                <a:cubicBezTo>
                  <a:pt x="78" y="485"/>
                  <a:pt x="61" y="502"/>
                  <a:pt x="39" y="50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0" name="Freeform 309">
            <a:extLst>
              <a:ext uri="{FF2B5EF4-FFF2-40B4-BE49-F238E27FC236}">
                <a16:creationId xmlns:a16="http://schemas.microsoft.com/office/drawing/2014/main" id="{087BC67D-2523-0840-9146-6F0BE4C37D7A}"/>
              </a:ext>
            </a:extLst>
          </p:cNvPr>
          <p:cNvSpPr/>
          <p:nvPr/>
        </p:nvSpPr>
        <p:spPr>
          <a:xfrm>
            <a:off x="6373732" y="3390138"/>
            <a:ext cx="28440" cy="18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0" h="502">
                <a:moveTo>
                  <a:pt x="39" y="502"/>
                </a:moveTo>
                <a:cubicBezTo>
                  <a:pt x="18" y="502"/>
                  <a:pt x="0" y="485"/>
                  <a:pt x="0" y="463"/>
                </a:cubicBezTo>
                <a:lnTo>
                  <a:pt x="2" y="39"/>
                </a:lnTo>
                <a:cubicBezTo>
                  <a:pt x="2" y="18"/>
                  <a:pt x="19" y="0"/>
                  <a:pt x="41" y="0"/>
                </a:cubicBezTo>
                <a:cubicBezTo>
                  <a:pt x="62" y="0"/>
                  <a:pt x="80" y="18"/>
                  <a:pt x="80" y="40"/>
                </a:cubicBezTo>
                <a:lnTo>
                  <a:pt x="78" y="463"/>
                </a:lnTo>
                <a:cubicBezTo>
                  <a:pt x="78" y="485"/>
                  <a:pt x="61" y="502"/>
                  <a:pt x="39" y="50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1" name="Freeform 310">
            <a:extLst>
              <a:ext uri="{FF2B5EF4-FFF2-40B4-BE49-F238E27FC236}">
                <a16:creationId xmlns:a16="http://schemas.microsoft.com/office/drawing/2014/main" id="{2C7EF75D-00A3-DB40-A442-F85B45209BA1}"/>
              </a:ext>
            </a:extLst>
          </p:cNvPr>
          <p:cNvSpPr/>
          <p:nvPr/>
        </p:nvSpPr>
        <p:spPr>
          <a:xfrm>
            <a:off x="6475612" y="3390498"/>
            <a:ext cx="28440" cy="18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0" h="502">
                <a:moveTo>
                  <a:pt x="39" y="502"/>
                </a:moveTo>
                <a:cubicBezTo>
                  <a:pt x="18" y="502"/>
                  <a:pt x="0" y="484"/>
                  <a:pt x="0" y="463"/>
                </a:cubicBezTo>
                <a:lnTo>
                  <a:pt x="2" y="39"/>
                </a:lnTo>
                <a:cubicBezTo>
                  <a:pt x="2" y="17"/>
                  <a:pt x="19" y="0"/>
                  <a:pt x="41" y="0"/>
                </a:cubicBezTo>
                <a:cubicBezTo>
                  <a:pt x="63" y="0"/>
                  <a:pt x="80" y="17"/>
                  <a:pt x="80" y="39"/>
                </a:cubicBezTo>
                <a:lnTo>
                  <a:pt x="79" y="463"/>
                </a:lnTo>
                <a:cubicBezTo>
                  <a:pt x="78" y="484"/>
                  <a:pt x="61" y="502"/>
                  <a:pt x="39" y="50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2" name="Freeform 311">
            <a:extLst>
              <a:ext uri="{FF2B5EF4-FFF2-40B4-BE49-F238E27FC236}">
                <a16:creationId xmlns:a16="http://schemas.microsoft.com/office/drawing/2014/main" id="{66775ADF-3979-0245-A2DE-B79817FC8CFE}"/>
              </a:ext>
            </a:extLst>
          </p:cNvPr>
          <p:cNvSpPr/>
          <p:nvPr/>
        </p:nvSpPr>
        <p:spPr>
          <a:xfrm>
            <a:off x="6172133" y="3252258"/>
            <a:ext cx="433079" cy="8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04" h="247">
                <a:moveTo>
                  <a:pt x="39" y="247"/>
                </a:moveTo>
                <a:cubicBezTo>
                  <a:pt x="23" y="247"/>
                  <a:pt x="7" y="236"/>
                  <a:pt x="2" y="218"/>
                </a:cubicBezTo>
                <a:cubicBezTo>
                  <a:pt x="-4" y="198"/>
                  <a:pt x="7" y="176"/>
                  <a:pt x="28" y="170"/>
                </a:cubicBezTo>
                <a:lnTo>
                  <a:pt x="594" y="1"/>
                </a:lnTo>
                <a:cubicBezTo>
                  <a:pt x="601" y="0"/>
                  <a:pt x="609" y="0"/>
                  <a:pt x="616" y="1"/>
                </a:cubicBezTo>
                <a:lnTo>
                  <a:pt x="1176" y="167"/>
                </a:lnTo>
                <a:cubicBezTo>
                  <a:pt x="1197" y="174"/>
                  <a:pt x="1209" y="195"/>
                  <a:pt x="1203" y="216"/>
                </a:cubicBezTo>
                <a:cubicBezTo>
                  <a:pt x="1196" y="237"/>
                  <a:pt x="1175" y="249"/>
                  <a:pt x="1154" y="242"/>
                </a:cubicBezTo>
                <a:lnTo>
                  <a:pt x="605" y="80"/>
                </a:lnTo>
                <a:lnTo>
                  <a:pt x="51" y="245"/>
                </a:lnTo>
                <a:cubicBezTo>
                  <a:pt x="47" y="246"/>
                  <a:pt x="43" y="247"/>
                  <a:pt x="39" y="2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3" name="Freeform 312">
            <a:extLst>
              <a:ext uri="{FF2B5EF4-FFF2-40B4-BE49-F238E27FC236}">
                <a16:creationId xmlns:a16="http://schemas.microsoft.com/office/drawing/2014/main" id="{2672441E-0E57-494B-888C-9353F680AC7C}"/>
              </a:ext>
            </a:extLst>
          </p:cNvPr>
          <p:cNvSpPr/>
          <p:nvPr/>
        </p:nvSpPr>
        <p:spPr>
          <a:xfrm>
            <a:off x="4752652" y="3344418"/>
            <a:ext cx="42660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6" h="899">
                <a:moveTo>
                  <a:pt x="83" y="55"/>
                </a:moveTo>
                <a:cubicBezTo>
                  <a:pt x="68" y="55"/>
                  <a:pt x="55" y="68"/>
                  <a:pt x="55" y="83"/>
                </a:cubicBezTo>
                <a:lnTo>
                  <a:pt x="55" y="817"/>
                </a:lnTo>
                <a:cubicBezTo>
                  <a:pt x="55" y="832"/>
                  <a:pt x="68" y="845"/>
                  <a:pt x="83" y="845"/>
                </a:cubicBezTo>
                <a:lnTo>
                  <a:pt x="1103" y="845"/>
                </a:lnTo>
                <a:cubicBezTo>
                  <a:pt x="1119" y="845"/>
                  <a:pt x="1131" y="832"/>
                  <a:pt x="1131" y="817"/>
                </a:cubicBezTo>
                <a:lnTo>
                  <a:pt x="1131" y="83"/>
                </a:lnTo>
                <a:cubicBezTo>
                  <a:pt x="1131" y="68"/>
                  <a:pt x="1119" y="55"/>
                  <a:pt x="1103" y="55"/>
                </a:cubicBezTo>
                <a:close/>
                <a:moveTo>
                  <a:pt x="1103" y="899"/>
                </a:moveTo>
                <a:lnTo>
                  <a:pt x="83" y="899"/>
                </a:lnTo>
                <a:cubicBezTo>
                  <a:pt x="37" y="899"/>
                  <a:pt x="0" y="863"/>
                  <a:pt x="0" y="817"/>
                </a:cubicBezTo>
                <a:lnTo>
                  <a:pt x="0" y="83"/>
                </a:lnTo>
                <a:cubicBezTo>
                  <a:pt x="0" y="37"/>
                  <a:pt x="37" y="0"/>
                  <a:pt x="83" y="0"/>
                </a:cubicBezTo>
                <a:lnTo>
                  <a:pt x="1103" y="0"/>
                </a:lnTo>
                <a:cubicBezTo>
                  <a:pt x="1149" y="0"/>
                  <a:pt x="1186" y="37"/>
                  <a:pt x="1186" y="83"/>
                </a:cubicBezTo>
                <a:lnTo>
                  <a:pt x="1186" y="817"/>
                </a:lnTo>
                <a:cubicBezTo>
                  <a:pt x="1186" y="863"/>
                  <a:pt x="1149" y="899"/>
                  <a:pt x="1103" y="8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4" name="Freeform 313">
            <a:extLst>
              <a:ext uri="{FF2B5EF4-FFF2-40B4-BE49-F238E27FC236}">
                <a16:creationId xmlns:a16="http://schemas.microsoft.com/office/drawing/2014/main" id="{7846BC8D-33A0-114C-8ABF-0D1528D5B4AC}"/>
              </a:ext>
            </a:extLst>
          </p:cNvPr>
          <p:cNvSpPr/>
          <p:nvPr/>
        </p:nvSpPr>
        <p:spPr>
          <a:xfrm>
            <a:off x="5032373" y="3547819"/>
            <a:ext cx="9540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194">
                <a:moveTo>
                  <a:pt x="55" y="139"/>
                </a:moveTo>
                <a:lnTo>
                  <a:pt x="211" y="139"/>
                </a:lnTo>
                <a:lnTo>
                  <a:pt x="211" y="54"/>
                </a:lnTo>
                <a:lnTo>
                  <a:pt x="55" y="54"/>
                </a:lnTo>
                <a:close/>
                <a:moveTo>
                  <a:pt x="238" y="194"/>
                </a:moveTo>
                <a:lnTo>
                  <a:pt x="27" y="194"/>
                </a:lnTo>
                <a:cubicBezTo>
                  <a:pt x="12" y="194"/>
                  <a:pt x="0" y="182"/>
                  <a:pt x="0" y="167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238" y="0"/>
                </a:lnTo>
                <a:cubicBezTo>
                  <a:pt x="253" y="0"/>
                  <a:pt x="266" y="12"/>
                  <a:pt x="266" y="27"/>
                </a:cubicBezTo>
                <a:lnTo>
                  <a:pt x="266" y="167"/>
                </a:lnTo>
                <a:cubicBezTo>
                  <a:pt x="266" y="182"/>
                  <a:pt x="253" y="194"/>
                  <a:pt x="238" y="19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5" name="Freeform 314">
            <a:extLst>
              <a:ext uri="{FF2B5EF4-FFF2-40B4-BE49-F238E27FC236}">
                <a16:creationId xmlns:a16="http://schemas.microsoft.com/office/drawing/2014/main" id="{E89C5374-92CA-7343-9FC5-64585C984C4F}"/>
              </a:ext>
            </a:extLst>
          </p:cNvPr>
          <p:cNvSpPr/>
          <p:nvPr/>
        </p:nvSpPr>
        <p:spPr>
          <a:xfrm>
            <a:off x="4804492" y="3242898"/>
            <a:ext cx="333000" cy="96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26" h="269">
                <a:moveTo>
                  <a:pt x="28" y="269"/>
                </a:moveTo>
                <a:cubicBezTo>
                  <a:pt x="16" y="269"/>
                  <a:pt x="5" y="261"/>
                  <a:pt x="1" y="249"/>
                </a:cubicBezTo>
                <a:cubicBezTo>
                  <a:pt x="-3" y="234"/>
                  <a:pt x="6" y="219"/>
                  <a:pt x="21" y="215"/>
                </a:cubicBezTo>
                <a:lnTo>
                  <a:pt x="820" y="1"/>
                </a:lnTo>
                <a:cubicBezTo>
                  <a:pt x="842" y="-5"/>
                  <a:pt x="866" y="8"/>
                  <a:pt x="872" y="31"/>
                </a:cubicBezTo>
                <a:lnTo>
                  <a:pt x="925" y="232"/>
                </a:lnTo>
                <a:cubicBezTo>
                  <a:pt x="929" y="246"/>
                  <a:pt x="921" y="261"/>
                  <a:pt x="906" y="265"/>
                </a:cubicBezTo>
                <a:cubicBezTo>
                  <a:pt x="891" y="269"/>
                  <a:pt x="876" y="260"/>
                  <a:pt x="872" y="246"/>
                </a:cubicBezTo>
                <a:lnTo>
                  <a:pt x="822" y="57"/>
                </a:lnTo>
                <a:lnTo>
                  <a:pt x="35" y="268"/>
                </a:lnTo>
                <a:cubicBezTo>
                  <a:pt x="33" y="269"/>
                  <a:pt x="30" y="269"/>
                  <a:pt x="28" y="26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6" name="Freeform 315">
            <a:extLst>
              <a:ext uri="{FF2B5EF4-FFF2-40B4-BE49-F238E27FC236}">
                <a16:creationId xmlns:a16="http://schemas.microsoft.com/office/drawing/2014/main" id="{EC8B06A8-9B08-8A48-A9F4-B0AD350BBEE0}"/>
              </a:ext>
            </a:extLst>
          </p:cNvPr>
          <p:cNvSpPr/>
          <p:nvPr/>
        </p:nvSpPr>
        <p:spPr>
          <a:xfrm>
            <a:off x="4940573" y="3290418"/>
            <a:ext cx="158400" cy="4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1" h="138">
                <a:moveTo>
                  <a:pt x="27" y="138"/>
                </a:moveTo>
                <a:cubicBezTo>
                  <a:pt x="15" y="138"/>
                  <a:pt x="4" y="130"/>
                  <a:pt x="1" y="118"/>
                </a:cubicBezTo>
                <a:cubicBezTo>
                  <a:pt x="-3" y="103"/>
                  <a:pt x="6" y="88"/>
                  <a:pt x="20" y="85"/>
                </a:cubicBezTo>
                <a:lnTo>
                  <a:pt x="332" y="1"/>
                </a:lnTo>
                <a:cubicBezTo>
                  <a:pt x="339" y="-1"/>
                  <a:pt x="346" y="0"/>
                  <a:pt x="353" y="4"/>
                </a:cubicBezTo>
                <a:cubicBezTo>
                  <a:pt x="359" y="7"/>
                  <a:pt x="363" y="13"/>
                  <a:pt x="365" y="20"/>
                </a:cubicBezTo>
                <a:cubicBezTo>
                  <a:pt x="369" y="33"/>
                  <a:pt x="382" y="41"/>
                  <a:pt x="394" y="37"/>
                </a:cubicBezTo>
                <a:cubicBezTo>
                  <a:pt x="409" y="33"/>
                  <a:pt x="424" y="42"/>
                  <a:pt x="428" y="57"/>
                </a:cubicBezTo>
                <a:lnTo>
                  <a:pt x="440" y="101"/>
                </a:lnTo>
                <a:cubicBezTo>
                  <a:pt x="444" y="115"/>
                  <a:pt x="435" y="131"/>
                  <a:pt x="420" y="134"/>
                </a:cubicBezTo>
                <a:cubicBezTo>
                  <a:pt x="406" y="138"/>
                  <a:pt x="391" y="130"/>
                  <a:pt x="387" y="115"/>
                </a:cubicBezTo>
                <a:lnTo>
                  <a:pt x="381" y="92"/>
                </a:lnTo>
                <a:cubicBezTo>
                  <a:pt x="358" y="90"/>
                  <a:pt x="337" y="78"/>
                  <a:pt x="324" y="60"/>
                </a:cubicBezTo>
                <a:lnTo>
                  <a:pt x="34" y="137"/>
                </a:lnTo>
                <a:cubicBezTo>
                  <a:pt x="32" y="138"/>
                  <a:pt x="30" y="138"/>
                  <a:pt x="27" y="13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7" name="Freeform 316">
            <a:extLst>
              <a:ext uri="{FF2B5EF4-FFF2-40B4-BE49-F238E27FC236}">
                <a16:creationId xmlns:a16="http://schemas.microsoft.com/office/drawing/2014/main" id="{46564BB7-1EE4-8649-9B3C-9E981FA56A28}"/>
              </a:ext>
            </a:extLst>
          </p:cNvPr>
          <p:cNvSpPr/>
          <p:nvPr/>
        </p:nvSpPr>
        <p:spPr>
          <a:xfrm>
            <a:off x="1230413" y="3205098"/>
            <a:ext cx="362519" cy="50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08" h="1392">
                <a:moveTo>
                  <a:pt x="55" y="1337"/>
                </a:moveTo>
                <a:lnTo>
                  <a:pt x="953" y="1337"/>
                </a:lnTo>
                <a:lnTo>
                  <a:pt x="953" y="55"/>
                </a:lnTo>
                <a:lnTo>
                  <a:pt x="55" y="55"/>
                </a:lnTo>
                <a:close/>
                <a:moveTo>
                  <a:pt x="965" y="1392"/>
                </a:moveTo>
                <a:lnTo>
                  <a:pt x="43" y="1392"/>
                </a:lnTo>
                <a:cubicBezTo>
                  <a:pt x="19" y="1392"/>
                  <a:pt x="0" y="1372"/>
                  <a:pt x="0" y="1348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lnTo>
                  <a:pt x="965" y="0"/>
                </a:lnTo>
                <a:cubicBezTo>
                  <a:pt x="989" y="0"/>
                  <a:pt x="1008" y="19"/>
                  <a:pt x="1008" y="43"/>
                </a:cubicBezTo>
                <a:lnTo>
                  <a:pt x="1008" y="1348"/>
                </a:lnTo>
                <a:cubicBezTo>
                  <a:pt x="1008" y="1372"/>
                  <a:pt x="989" y="1392"/>
                  <a:pt x="965" y="139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8" name="Freeform 317">
            <a:extLst>
              <a:ext uri="{FF2B5EF4-FFF2-40B4-BE49-F238E27FC236}">
                <a16:creationId xmlns:a16="http://schemas.microsoft.com/office/drawing/2014/main" id="{929D2726-E463-AB4E-BE28-D780278CF856}"/>
              </a:ext>
            </a:extLst>
          </p:cNvPr>
          <p:cNvSpPr/>
          <p:nvPr/>
        </p:nvSpPr>
        <p:spPr>
          <a:xfrm>
            <a:off x="1452171" y="3623058"/>
            <a:ext cx="1980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4">
                <a:moveTo>
                  <a:pt x="29" y="54"/>
                </a:moveTo>
                <a:lnTo>
                  <a:pt x="28" y="54"/>
                </a:lnTo>
                <a:cubicBezTo>
                  <a:pt x="13" y="54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29" y="0"/>
                </a:lnTo>
                <a:cubicBezTo>
                  <a:pt x="44" y="0"/>
                  <a:pt x="56" y="12"/>
                  <a:pt x="56" y="27"/>
                </a:cubicBezTo>
                <a:cubicBezTo>
                  <a:pt x="56" y="42"/>
                  <a:pt x="44" y="54"/>
                  <a:pt x="29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9" name="Freeform 318">
            <a:extLst>
              <a:ext uri="{FF2B5EF4-FFF2-40B4-BE49-F238E27FC236}">
                <a16:creationId xmlns:a16="http://schemas.microsoft.com/office/drawing/2014/main" id="{E240B35E-92B4-5B49-925F-C1C0A712B782}"/>
              </a:ext>
            </a:extLst>
          </p:cNvPr>
          <p:cNvSpPr/>
          <p:nvPr/>
        </p:nvSpPr>
        <p:spPr>
          <a:xfrm>
            <a:off x="1477732" y="3623058"/>
            <a:ext cx="2016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4">
                <a:moveTo>
                  <a:pt x="29" y="54"/>
                </a:moveTo>
                <a:lnTo>
                  <a:pt x="28" y="54"/>
                </a:lnTo>
                <a:cubicBezTo>
                  <a:pt x="13" y="54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29" y="0"/>
                </a:lnTo>
                <a:cubicBezTo>
                  <a:pt x="45" y="0"/>
                  <a:pt x="57" y="12"/>
                  <a:pt x="57" y="27"/>
                </a:cubicBezTo>
                <a:cubicBezTo>
                  <a:pt x="57" y="42"/>
                  <a:pt x="45" y="54"/>
                  <a:pt x="29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0" name="Freeform 319">
            <a:extLst>
              <a:ext uri="{FF2B5EF4-FFF2-40B4-BE49-F238E27FC236}">
                <a16:creationId xmlns:a16="http://schemas.microsoft.com/office/drawing/2014/main" id="{9351D53E-E65C-2D4E-8AE9-72287A4F9003}"/>
              </a:ext>
            </a:extLst>
          </p:cNvPr>
          <p:cNvSpPr/>
          <p:nvPr/>
        </p:nvSpPr>
        <p:spPr>
          <a:xfrm>
            <a:off x="1503651" y="3623058"/>
            <a:ext cx="1980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4">
                <a:moveTo>
                  <a:pt x="28" y="54"/>
                </a:moveTo>
                <a:lnTo>
                  <a:pt x="27" y="54"/>
                </a:ln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28" y="0"/>
                </a:lnTo>
                <a:cubicBezTo>
                  <a:pt x="44" y="0"/>
                  <a:pt x="56" y="12"/>
                  <a:pt x="56" y="27"/>
                </a:cubicBezTo>
                <a:cubicBezTo>
                  <a:pt x="56" y="42"/>
                  <a:pt x="44" y="54"/>
                  <a:pt x="28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1" name="Freeform 320">
            <a:extLst>
              <a:ext uri="{FF2B5EF4-FFF2-40B4-BE49-F238E27FC236}">
                <a16:creationId xmlns:a16="http://schemas.microsoft.com/office/drawing/2014/main" id="{E55BC2FE-F051-3043-AE9F-855F2F7A031D}"/>
              </a:ext>
            </a:extLst>
          </p:cNvPr>
          <p:cNvSpPr/>
          <p:nvPr/>
        </p:nvSpPr>
        <p:spPr>
          <a:xfrm>
            <a:off x="1303491" y="3264138"/>
            <a:ext cx="114120" cy="2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8" h="75">
                <a:moveTo>
                  <a:pt x="99" y="75"/>
                </a:moveTo>
                <a:cubicBezTo>
                  <a:pt x="94" y="75"/>
                  <a:pt x="90" y="73"/>
                  <a:pt x="86" y="70"/>
                </a:cubicBezTo>
                <a:lnTo>
                  <a:pt x="58" y="42"/>
                </a:lnTo>
                <a:lnTo>
                  <a:pt x="30" y="70"/>
                </a:lnTo>
                <a:cubicBezTo>
                  <a:pt x="23" y="76"/>
                  <a:pt x="12" y="76"/>
                  <a:pt x="5" y="69"/>
                </a:cubicBezTo>
                <a:cubicBezTo>
                  <a:pt x="-2" y="62"/>
                  <a:pt x="-2" y="51"/>
                  <a:pt x="5" y="44"/>
                </a:cubicBezTo>
                <a:lnTo>
                  <a:pt x="46" y="5"/>
                </a:lnTo>
                <a:cubicBezTo>
                  <a:pt x="53" y="-2"/>
                  <a:pt x="64" y="-2"/>
                  <a:pt x="70" y="5"/>
                </a:cubicBezTo>
                <a:lnTo>
                  <a:pt x="99" y="32"/>
                </a:lnTo>
                <a:lnTo>
                  <a:pt x="127" y="5"/>
                </a:lnTo>
                <a:cubicBezTo>
                  <a:pt x="133" y="-2"/>
                  <a:pt x="144" y="-2"/>
                  <a:pt x="151" y="5"/>
                </a:cubicBezTo>
                <a:lnTo>
                  <a:pt x="180" y="32"/>
                </a:lnTo>
                <a:lnTo>
                  <a:pt x="207" y="5"/>
                </a:lnTo>
                <a:cubicBezTo>
                  <a:pt x="214" y="-2"/>
                  <a:pt x="225" y="-2"/>
                  <a:pt x="232" y="5"/>
                </a:cubicBezTo>
                <a:lnTo>
                  <a:pt x="260" y="32"/>
                </a:lnTo>
                <a:lnTo>
                  <a:pt x="288" y="5"/>
                </a:lnTo>
                <a:cubicBezTo>
                  <a:pt x="295" y="-2"/>
                  <a:pt x="306" y="-2"/>
                  <a:pt x="313" y="5"/>
                </a:cubicBezTo>
                <a:cubicBezTo>
                  <a:pt x="320" y="12"/>
                  <a:pt x="320" y="23"/>
                  <a:pt x="313" y="30"/>
                </a:cubicBezTo>
                <a:lnTo>
                  <a:pt x="273" y="69"/>
                </a:lnTo>
                <a:cubicBezTo>
                  <a:pt x="266" y="76"/>
                  <a:pt x="255" y="76"/>
                  <a:pt x="248" y="70"/>
                </a:cubicBezTo>
                <a:lnTo>
                  <a:pt x="220" y="42"/>
                </a:lnTo>
                <a:lnTo>
                  <a:pt x="192" y="69"/>
                </a:lnTo>
                <a:cubicBezTo>
                  <a:pt x="186" y="76"/>
                  <a:pt x="174" y="76"/>
                  <a:pt x="168" y="70"/>
                </a:cubicBezTo>
                <a:lnTo>
                  <a:pt x="139" y="42"/>
                </a:lnTo>
                <a:lnTo>
                  <a:pt x="111" y="69"/>
                </a:lnTo>
                <a:cubicBezTo>
                  <a:pt x="108" y="73"/>
                  <a:pt x="103" y="75"/>
                  <a:pt x="99" y="7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2" name="Freeform 321">
            <a:extLst>
              <a:ext uri="{FF2B5EF4-FFF2-40B4-BE49-F238E27FC236}">
                <a16:creationId xmlns:a16="http://schemas.microsoft.com/office/drawing/2014/main" id="{8ABD5DD8-D8DB-2240-AD2C-4B6C89D28216}"/>
              </a:ext>
            </a:extLst>
          </p:cNvPr>
          <p:cNvSpPr/>
          <p:nvPr/>
        </p:nvSpPr>
        <p:spPr>
          <a:xfrm>
            <a:off x="1300972" y="3344057"/>
            <a:ext cx="6948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4" h="57">
                <a:moveTo>
                  <a:pt x="28" y="57"/>
                </a:moveTo>
                <a:cubicBezTo>
                  <a:pt x="13" y="57"/>
                  <a:pt x="1" y="45"/>
                  <a:pt x="0" y="30"/>
                </a:cubicBezTo>
                <a:cubicBezTo>
                  <a:pt x="0" y="15"/>
                  <a:pt x="12" y="2"/>
                  <a:pt x="27" y="2"/>
                </a:cubicBezTo>
                <a:lnTo>
                  <a:pt x="166" y="0"/>
                </a:lnTo>
                <a:cubicBezTo>
                  <a:pt x="181" y="0"/>
                  <a:pt x="193" y="12"/>
                  <a:pt x="194" y="27"/>
                </a:cubicBezTo>
                <a:cubicBezTo>
                  <a:pt x="194" y="42"/>
                  <a:pt x="182" y="55"/>
                  <a:pt x="16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3" name="Freeform 322">
            <a:extLst>
              <a:ext uri="{FF2B5EF4-FFF2-40B4-BE49-F238E27FC236}">
                <a16:creationId xmlns:a16="http://schemas.microsoft.com/office/drawing/2014/main" id="{910657F0-9C6C-B344-9E78-C98E10881020}"/>
              </a:ext>
            </a:extLst>
          </p:cNvPr>
          <p:cNvSpPr/>
          <p:nvPr/>
        </p:nvSpPr>
        <p:spPr>
          <a:xfrm>
            <a:off x="1453972" y="3445578"/>
            <a:ext cx="6912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57">
                <a:moveTo>
                  <a:pt x="27" y="57"/>
                </a:moveTo>
                <a:cubicBezTo>
                  <a:pt x="12" y="57"/>
                  <a:pt x="0" y="45"/>
                  <a:pt x="0" y="30"/>
                </a:cubicBezTo>
                <a:cubicBezTo>
                  <a:pt x="0" y="15"/>
                  <a:pt x="12" y="2"/>
                  <a:pt x="27" y="2"/>
                </a:cubicBezTo>
                <a:lnTo>
                  <a:pt x="165" y="0"/>
                </a:lnTo>
                <a:cubicBezTo>
                  <a:pt x="180" y="0"/>
                  <a:pt x="193" y="12"/>
                  <a:pt x="193" y="27"/>
                </a:cubicBezTo>
                <a:cubicBezTo>
                  <a:pt x="193" y="42"/>
                  <a:pt x="181" y="55"/>
                  <a:pt x="166" y="55"/>
                </a:cubicBezTo>
                <a:lnTo>
                  <a:pt x="28" y="57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4" name="Freeform 323">
            <a:extLst>
              <a:ext uri="{FF2B5EF4-FFF2-40B4-BE49-F238E27FC236}">
                <a16:creationId xmlns:a16="http://schemas.microsoft.com/office/drawing/2014/main" id="{BD38B796-A233-9A49-A391-F4BCFC677EA2}"/>
              </a:ext>
            </a:extLst>
          </p:cNvPr>
          <p:cNvSpPr/>
          <p:nvPr/>
        </p:nvSpPr>
        <p:spPr>
          <a:xfrm>
            <a:off x="1454693" y="3496339"/>
            <a:ext cx="6912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56">
                <a:moveTo>
                  <a:pt x="27" y="56"/>
                </a:moveTo>
                <a:cubicBezTo>
                  <a:pt x="12" y="56"/>
                  <a:pt x="0" y="44"/>
                  <a:pt x="0" y="29"/>
                </a:cubicBezTo>
                <a:cubicBezTo>
                  <a:pt x="-1" y="14"/>
                  <a:pt x="12" y="2"/>
                  <a:pt x="27" y="1"/>
                </a:cubicBezTo>
                <a:lnTo>
                  <a:pt x="165" y="0"/>
                </a:lnTo>
                <a:cubicBezTo>
                  <a:pt x="180" y="0"/>
                  <a:pt x="193" y="12"/>
                  <a:pt x="193" y="27"/>
                </a:cubicBezTo>
                <a:cubicBezTo>
                  <a:pt x="193" y="42"/>
                  <a:pt x="181" y="54"/>
                  <a:pt x="166" y="54"/>
                </a:cubicBezTo>
                <a:lnTo>
                  <a:pt x="28" y="56"/>
                </a:lnTo>
                <a:cubicBezTo>
                  <a:pt x="27" y="56"/>
                  <a:pt x="27" y="56"/>
                  <a:pt x="27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5" name="Freeform 324">
            <a:extLst>
              <a:ext uri="{FF2B5EF4-FFF2-40B4-BE49-F238E27FC236}">
                <a16:creationId xmlns:a16="http://schemas.microsoft.com/office/drawing/2014/main" id="{337D91AF-13E3-404C-A46D-715401ABC153}"/>
              </a:ext>
            </a:extLst>
          </p:cNvPr>
          <p:cNvSpPr/>
          <p:nvPr/>
        </p:nvSpPr>
        <p:spPr>
          <a:xfrm>
            <a:off x="1453972" y="3547098"/>
            <a:ext cx="6912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57">
                <a:moveTo>
                  <a:pt x="27" y="57"/>
                </a:moveTo>
                <a:cubicBezTo>
                  <a:pt x="12" y="57"/>
                  <a:pt x="0" y="45"/>
                  <a:pt x="0" y="30"/>
                </a:cubicBezTo>
                <a:cubicBezTo>
                  <a:pt x="0" y="14"/>
                  <a:pt x="12" y="2"/>
                  <a:pt x="27" y="2"/>
                </a:cubicBezTo>
                <a:lnTo>
                  <a:pt x="165" y="0"/>
                </a:lnTo>
                <a:cubicBezTo>
                  <a:pt x="180" y="0"/>
                  <a:pt x="193" y="12"/>
                  <a:pt x="193" y="27"/>
                </a:cubicBezTo>
                <a:cubicBezTo>
                  <a:pt x="193" y="42"/>
                  <a:pt x="181" y="55"/>
                  <a:pt x="166" y="55"/>
                </a:cubicBezTo>
                <a:lnTo>
                  <a:pt x="28" y="57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6" name="Freeform 325">
            <a:extLst>
              <a:ext uri="{FF2B5EF4-FFF2-40B4-BE49-F238E27FC236}">
                <a16:creationId xmlns:a16="http://schemas.microsoft.com/office/drawing/2014/main" id="{3194EF8B-8C39-6D48-AC07-83CCC25CB641}"/>
              </a:ext>
            </a:extLst>
          </p:cNvPr>
          <p:cNvSpPr/>
          <p:nvPr/>
        </p:nvSpPr>
        <p:spPr>
          <a:xfrm>
            <a:off x="1300253" y="3445578"/>
            <a:ext cx="1209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7" h="55">
                <a:moveTo>
                  <a:pt x="310" y="55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2"/>
                  <a:pt x="12" y="0"/>
                  <a:pt x="27" y="0"/>
                </a:cubicBezTo>
                <a:lnTo>
                  <a:pt x="310" y="0"/>
                </a:lnTo>
                <a:cubicBezTo>
                  <a:pt x="325" y="0"/>
                  <a:pt x="337" y="12"/>
                  <a:pt x="337" y="28"/>
                </a:cubicBezTo>
                <a:cubicBezTo>
                  <a:pt x="337" y="43"/>
                  <a:pt x="325" y="55"/>
                  <a:pt x="310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7" name="Freeform 326">
            <a:extLst>
              <a:ext uri="{FF2B5EF4-FFF2-40B4-BE49-F238E27FC236}">
                <a16:creationId xmlns:a16="http://schemas.microsoft.com/office/drawing/2014/main" id="{CCBFF1BA-8B6B-8740-969D-AD59568C0751}"/>
              </a:ext>
            </a:extLst>
          </p:cNvPr>
          <p:cNvSpPr/>
          <p:nvPr/>
        </p:nvSpPr>
        <p:spPr>
          <a:xfrm>
            <a:off x="1299891" y="3496698"/>
            <a:ext cx="1213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55">
                <a:moveTo>
                  <a:pt x="311" y="55"/>
                </a:moveTo>
                <a:lnTo>
                  <a:pt x="28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2"/>
                  <a:pt x="12" y="0"/>
                  <a:pt x="28" y="0"/>
                </a:cubicBezTo>
                <a:lnTo>
                  <a:pt x="311" y="0"/>
                </a:lnTo>
                <a:cubicBezTo>
                  <a:pt x="326" y="0"/>
                  <a:pt x="338" y="12"/>
                  <a:pt x="338" y="28"/>
                </a:cubicBezTo>
                <a:cubicBezTo>
                  <a:pt x="338" y="43"/>
                  <a:pt x="326" y="55"/>
                  <a:pt x="311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8" name="Freeform 327">
            <a:extLst>
              <a:ext uri="{FF2B5EF4-FFF2-40B4-BE49-F238E27FC236}">
                <a16:creationId xmlns:a16="http://schemas.microsoft.com/office/drawing/2014/main" id="{894C9DD1-C683-3949-BAC4-5DEC22B60788}"/>
              </a:ext>
            </a:extLst>
          </p:cNvPr>
          <p:cNvSpPr/>
          <p:nvPr/>
        </p:nvSpPr>
        <p:spPr>
          <a:xfrm>
            <a:off x="1299891" y="3549258"/>
            <a:ext cx="1213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55">
                <a:moveTo>
                  <a:pt x="311" y="55"/>
                </a:moveTo>
                <a:lnTo>
                  <a:pt x="28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8" y="0"/>
                </a:cubicBezTo>
                <a:lnTo>
                  <a:pt x="311" y="0"/>
                </a:lnTo>
                <a:cubicBezTo>
                  <a:pt x="326" y="0"/>
                  <a:pt x="338" y="12"/>
                  <a:pt x="338" y="27"/>
                </a:cubicBezTo>
                <a:cubicBezTo>
                  <a:pt x="338" y="42"/>
                  <a:pt x="326" y="55"/>
                  <a:pt x="311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9" name="Freeform 328">
            <a:extLst>
              <a:ext uri="{FF2B5EF4-FFF2-40B4-BE49-F238E27FC236}">
                <a16:creationId xmlns:a16="http://schemas.microsoft.com/office/drawing/2014/main" id="{6868C708-2AB4-6246-89A5-2BD1A4578FC5}"/>
              </a:ext>
            </a:extLst>
          </p:cNvPr>
          <p:cNvSpPr/>
          <p:nvPr/>
        </p:nvSpPr>
        <p:spPr>
          <a:xfrm>
            <a:off x="1303491" y="3601099"/>
            <a:ext cx="63360" cy="63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7" h="176">
                <a:moveTo>
                  <a:pt x="35" y="141"/>
                </a:moveTo>
                <a:lnTo>
                  <a:pt x="141" y="141"/>
                </a:lnTo>
                <a:lnTo>
                  <a:pt x="141" y="35"/>
                </a:lnTo>
                <a:lnTo>
                  <a:pt x="35" y="35"/>
                </a:lnTo>
                <a:close/>
                <a:moveTo>
                  <a:pt x="159" y="176"/>
                </a:moveTo>
                <a:lnTo>
                  <a:pt x="18" y="176"/>
                </a:lnTo>
                <a:cubicBezTo>
                  <a:pt x="8" y="176"/>
                  <a:pt x="0" y="168"/>
                  <a:pt x="0" y="159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lnTo>
                  <a:pt x="159" y="0"/>
                </a:lnTo>
                <a:cubicBezTo>
                  <a:pt x="169" y="0"/>
                  <a:pt x="177" y="8"/>
                  <a:pt x="177" y="17"/>
                </a:cubicBezTo>
                <a:lnTo>
                  <a:pt x="177" y="159"/>
                </a:lnTo>
                <a:cubicBezTo>
                  <a:pt x="177" y="168"/>
                  <a:pt x="169" y="176"/>
                  <a:pt x="159" y="17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0" name="Freeform 329">
            <a:extLst>
              <a:ext uri="{FF2B5EF4-FFF2-40B4-BE49-F238E27FC236}">
                <a16:creationId xmlns:a16="http://schemas.microsoft.com/office/drawing/2014/main" id="{9E4211AA-94EE-2340-B1AF-832BD15D231A}"/>
              </a:ext>
            </a:extLst>
          </p:cNvPr>
          <p:cNvSpPr/>
          <p:nvPr/>
        </p:nvSpPr>
        <p:spPr>
          <a:xfrm>
            <a:off x="1453612" y="3242178"/>
            <a:ext cx="7056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198">
                <a:moveTo>
                  <a:pt x="98" y="55"/>
                </a:moveTo>
                <a:cubicBezTo>
                  <a:pt x="74" y="55"/>
                  <a:pt x="54" y="75"/>
                  <a:pt x="54" y="99"/>
                </a:cubicBezTo>
                <a:cubicBezTo>
                  <a:pt x="54" y="123"/>
                  <a:pt x="74" y="143"/>
                  <a:pt x="98" y="143"/>
                </a:cubicBezTo>
                <a:cubicBezTo>
                  <a:pt x="123" y="143"/>
                  <a:pt x="142" y="123"/>
                  <a:pt x="142" y="99"/>
                </a:cubicBezTo>
                <a:cubicBezTo>
                  <a:pt x="142" y="75"/>
                  <a:pt x="123" y="55"/>
                  <a:pt x="98" y="55"/>
                </a:cubicBezTo>
                <a:close/>
                <a:moveTo>
                  <a:pt x="98" y="198"/>
                </a:moveTo>
                <a:cubicBezTo>
                  <a:pt x="44" y="198"/>
                  <a:pt x="0" y="154"/>
                  <a:pt x="0" y="99"/>
                </a:cubicBezTo>
                <a:cubicBezTo>
                  <a:pt x="0" y="45"/>
                  <a:pt x="44" y="0"/>
                  <a:pt x="98" y="0"/>
                </a:cubicBezTo>
                <a:cubicBezTo>
                  <a:pt x="153" y="0"/>
                  <a:pt x="197" y="45"/>
                  <a:pt x="197" y="99"/>
                </a:cubicBezTo>
                <a:cubicBezTo>
                  <a:pt x="197" y="154"/>
                  <a:pt x="153" y="198"/>
                  <a:pt x="98" y="19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1" name="Freeform 330">
            <a:extLst>
              <a:ext uri="{FF2B5EF4-FFF2-40B4-BE49-F238E27FC236}">
                <a16:creationId xmlns:a16="http://schemas.microsoft.com/office/drawing/2014/main" id="{48B549BB-4774-CB4C-8464-215DE3257392}"/>
              </a:ext>
            </a:extLst>
          </p:cNvPr>
          <p:cNvSpPr/>
          <p:nvPr/>
        </p:nvSpPr>
        <p:spPr>
          <a:xfrm>
            <a:off x="1960853" y="3203298"/>
            <a:ext cx="323280" cy="50399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9" h="1401">
                <a:moveTo>
                  <a:pt x="660" y="1266"/>
                </a:moveTo>
                <a:cubicBezTo>
                  <a:pt x="668" y="1266"/>
                  <a:pt x="675" y="1269"/>
                  <a:pt x="680" y="1275"/>
                </a:cubicBezTo>
                <a:lnTo>
                  <a:pt x="731" y="1332"/>
                </a:lnTo>
                <a:lnTo>
                  <a:pt x="780" y="1275"/>
                </a:lnTo>
                <a:cubicBezTo>
                  <a:pt x="785" y="1269"/>
                  <a:pt x="792" y="1266"/>
                  <a:pt x="800" y="1266"/>
                </a:cubicBezTo>
                <a:cubicBezTo>
                  <a:pt x="808" y="1266"/>
                  <a:pt x="816" y="1269"/>
                  <a:pt x="821" y="1275"/>
                </a:cubicBezTo>
                <a:lnTo>
                  <a:pt x="844" y="1301"/>
                </a:lnTo>
                <a:lnTo>
                  <a:pt x="844" y="55"/>
                </a:lnTo>
                <a:lnTo>
                  <a:pt x="56" y="55"/>
                </a:lnTo>
                <a:lnTo>
                  <a:pt x="55" y="1301"/>
                </a:lnTo>
                <a:lnTo>
                  <a:pt x="78" y="1276"/>
                </a:lnTo>
                <a:cubicBezTo>
                  <a:pt x="83" y="1270"/>
                  <a:pt x="91" y="1267"/>
                  <a:pt x="98" y="1267"/>
                </a:cubicBezTo>
                <a:lnTo>
                  <a:pt x="99" y="1267"/>
                </a:lnTo>
                <a:cubicBezTo>
                  <a:pt x="107" y="1267"/>
                  <a:pt x="114" y="1270"/>
                  <a:pt x="119" y="1276"/>
                </a:cubicBezTo>
                <a:lnTo>
                  <a:pt x="168" y="1332"/>
                </a:lnTo>
                <a:lnTo>
                  <a:pt x="217" y="1275"/>
                </a:lnTo>
                <a:cubicBezTo>
                  <a:pt x="223" y="1269"/>
                  <a:pt x="230" y="1266"/>
                  <a:pt x="238" y="1266"/>
                </a:cubicBezTo>
                <a:cubicBezTo>
                  <a:pt x="246" y="1266"/>
                  <a:pt x="253" y="1269"/>
                  <a:pt x="258" y="1275"/>
                </a:cubicBezTo>
                <a:lnTo>
                  <a:pt x="309" y="1330"/>
                </a:lnTo>
                <a:lnTo>
                  <a:pt x="358" y="1276"/>
                </a:lnTo>
                <a:cubicBezTo>
                  <a:pt x="363" y="1270"/>
                  <a:pt x="371" y="1267"/>
                  <a:pt x="378" y="1267"/>
                </a:cubicBezTo>
                <a:cubicBezTo>
                  <a:pt x="386" y="1267"/>
                  <a:pt x="393" y="1270"/>
                  <a:pt x="399" y="1275"/>
                </a:cubicBezTo>
                <a:lnTo>
                  <a:pt x="450" y="1330"/>
                </a:lnTo>
                <a:lnTo>
                  <a:pt x="499" y="1276"/>
                </a:lnTo>
                <a:cubicBezTo>
                  <a:pt x="504" y="1270"/>
                  <a:pt x="511" y="1267"/>
                  <a:pt x="519" y="1267"/>
                </a:cubicBezTo>
                <a:cubicBezTo>
                  <a:pt x="527" y="1267"/>
                  <a:pt x="534" y="1270"/>
                  <a:pt x="539" y="1275"/>
                </a:cubicBezTo>
                <a:lnTo>
                  <a:pt x="590" y="1330"/>
                </a:lnTo>
                <a:lnTo>
                  <a:pt x="639" y="1275"/>
                </a:lnTo>
                <a:cubicBezTo>
                  <a:pt x="644" y="1269"/>
                  <a:pt x="652" y="1266"/>
                  <a:pt x="660" y="1266"/>
                </a:cubicBezTo>
                <a:close/>
                <a:moveTo>
                  <a:pt x="28" y="1401"/>
                </a:moveTo>
                <a:cubicBezTo>
                  <a:pt x="24" y="1401"/>
                  <a:pt x="21" y="1400"/>
                  <a:pt x="18" y="1399"/>
                </a:cubicBezTo>
                <a:cubicBezTo>
                  <a:pt x="7" y="1395"/>
                  <a:pt x="0" y="1385"/>
                  <a:pt x="0" y="1373"/>
                </a:cubicBezTo>
                <a:lnTo>
                  <a:pt x="0" y="1312"/>
                </a:lnTo>
                <a:lnTo>
                  <a:pt x="1" y="44"/>
                </a:lnTo>
                <a:cubicBezTo>
                  <a:pt x="1" y="20"/>
                  <a:pt x="19" y="0"/>
                  <a:pt x="42" y="0"/>
                </a:cubicBezTo>
                <a:lnTo>
                  <a:pt x="858" y="0"/>
                </a:lnTo>
                <a:cubicBezTo>
                  <a:pt x="881" y="0"/>
                  <a:pt x="899" y="20"/>
                  <a:pt x="899" y="44"/>
                </a:cubicBezTo>
                <a:lnTo>
                  <a:pt x="899" y="1311"/>
                </a:lnTo>
                <a:lnTo>
                  <a:pt x="899" y="1373"/>
                </a:lnTo>
                <a:cubicBezTo>
                  <a:pt x="899" y="1385"/>
                  <a:pt x="892" y="1395"/>
                  <a:pt x="881" y="1399"/>
                </a:cubicBezTo>
                <a:cubicBezTo>
                  <a:pt x="871" y="1403"/>
                  <a:pt x="858" y="1400"/>
                  <a:pt x="851" y="1392"/>
                </a:cubicBezTo>
                <a:lnTo>
                  <a:pt x="801" y="1335"/>
                </a:lnTo>
                <a:lnTo>
                  <a:pt x="752" y="1391"/>
                </a:lnTo>
                <a:cubicBezTo>
                  <a:pt x="747" y="1397"/>
                  <a:pt x="739" y="1401"/>
                  <a:pt x="731" y="1401"/>
                </a:cubicBezTo>
                <a:cubicBezTo>
                  <a:pt x="723" y="1401"/>
                  <a:pt x="716" y="1398"/>
                  <a:pt x="711" y="1392"/>
                </a:cubicBezTo>
                <a:lnTo>
                  <a:pt x="660" y="1334"/>
                </a:lnTo>
                <a:lnTo>
                  <a:pt x="611" y="1389"/>
                </a:lnTo>
                <a:cubicBezTo>
                  <a:pt x="606" y="1395"/>
                  <a:pt x="598" y="1398"/>
                  <a:pt x="591" y="1398"/>
                </a:cubicBezTo>
                <a:lnTo>
                  <a:pt x="590" y="1398"/>
                </a:lnTo>
                <a:cubicBezTo>
                  <a:pt x="583" y="1398"/>
                  <a:pt x="576" y="1395"/>
                  <a:pt x="570" y="1389"/>
                </a:cubicBezTo>
                <a:lnTo>
                  <a:pt x="520" y="1335"/>
                </a:lnTo>
                <a:lnTo>
                  <a:pt x="470" y="1389"/>
                </a:lnTo>
                <a:cubicBezTo>
                  <a:pt x="465" y="1395"/>
                  <a:pt x="458" y="1398"/>
                  <a:pt x="450" y="1398"/>
                </a:cubicBezTo>
                <a:cubicBezTo>
                  <a:pt x="443" y="1398"/>
                  <a:pt x="435" y="1395"/>
                  <a:pt x="430" y="1390"/>
                </a:cubicBezTo>
                <a:lnTo>
                  <a:pt x="379" y="1335"/>
                </a:lnTo>
                <a:lnTo>
                  <a:pt x="329" y="1389"/>
                </a:lnTo>
                <a:cubicBezTo>
                  <a:pt x="324" y="1395"/>
                  <a:pt x="317" y="1398"/>
                  <a:pt x="309" y="1398"/>
                </a:cubicBezTo>
                <a:cubicBezTo>
                  <a:pt x="301" y="1398"/>
                  <a:pt x="294" y="1395"/>
                  <a:pt x="289" y="1389"/>
                </a:cubicBezTo>
                <a:lnTo>
                  <a:pt x="239" y="1334"/>
                </a:lnTo>
                <a:lnTo>
                  <a:pt x="188" y="1392"/>
                </a:lnTo>
                <a:cubicBezTo>
                  <a:pt x="183" y="1398"/>
                  <a:pt x="176" y="1401"/>
                  <a:pt x="168" y="1401"/>
                </a:cubicBezTo>
                <a:cubicBezTo>
                  <a:pt x="160" y="1401"/>
                  <a:pt x="152" y="1398"/>
                  <a:pt x="147" y="1392"/>
                </a:cubicBezTo>
                <a:lnTo>
                  <a:pt x="98" y="1336"/>
                </a:lnTo>
                <a:lnTo>
                  <a:pt x="48" y="1392"/>
                </a:lnTo>
                <a:cubicBezTo>
                  <a:pt x="43" y="1398"/>
                  <a:pt x="35" y="1401"/>
                  <a:pt x="28" y="140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2" name="Freeform 331">
            <a:extLst>
              <a:ext uri="{FF2B5EF4-FFF2-40B4-BE49-F238E27FC236}">
                <a16:creationId xmlns:a16="http://schemas.microsoft.com/office/drawing/2014/main" id="{40283C0F-AB72-8948-9106-93F72769710F}"/>
              </a:ext>
            </a:extLst>
          </p:cNvPr>
          <p:cNvSpPr/>
          <p:nvPr/>
        </p:nvSpPr>
        <p:spPr>
          <a:xfrm>
            <a:off x="2008372" y="3242537"/>
            <a:ext cx="7092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8">
                <a:moveTo>
                  <a:pt x="99" y="55"/>
                </a:moveTo>
                <a:cubicBezTo>
                  <a:pt x="75" y="55"/>
                  <a:pt x="55" y="75"/>
                  <a:pt x="55" y="99"/>
                </a:cubicBezTo>
                <a:cubicBezTo>
                  <a:pt x="55" y="123"/>
                  <a:pt x="75" y="143"/>
                  <a:pt x="99" y="143"/>
                </a:cubicBezTo>
                <a:cubicBezTo>
                  <a:pt x="123" y="143"/>
                  <a:pt x="143" y="123"/>
                  <a:pt x="143" y="99"/>
                </a:cubicBezTo>
                <a:cubicBezTo>
                  <a:pt x="143" y="75"/>
                  <a:pt x="123" y="55"/>
                  <a:pt x="99" y="55"/>
                </a:cubicBezTo>
                <a:close/>
                <a:moveTo>
                  <a:pt x="99" y="198"/>
                </a:moveTo>
                <a:cubicBezTo>
                  <a:pt x="45" y="198"/>
                  <a:pt x="0" y="153"/>
                  <a:pt x="0" y="99"/>
                </a:cubicBezTo>
                <a:cubicBezTo>
                  <a:pt x="0" y="44"/>
                  <a:pt x="45" y="0"/>
                  <a:pt x="99" y="0"/>
                </a:cubicBezTo>
                <a:cubicBezTo>
                  <a:pt x="154" y="0"/>
                  <a:pt x="198" y="44"/>
                  <a:pt x="198" y="99"/>
                </a:cubicBezTo>
                <a:cubicBezTo>
                  <a:pt x="198" y="153"/>
                  <a:pt x="154" y="198"/>
                  <a:pt x="99" y="19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3" name="Freeform 332">
            <a:extLst>
              <a:ext uri="{FF2B5EF4-FFF2-40B4-BE49-F238E27FC236}">
                <a16:creationId xmlns:a16="http://schemas.microsoft.com/office/drawing/2014/main" id="{B2B3FC73-0AAA-1C49-A9E4-BA91F729D6C2}"/>
              </a:ext>
            </a:extLst>
          </p:cNvPr>
          <p:cNvSpPr/>
          <p:nvPr/>
        </p:nvSpPr>
        <p:spPr>
          <a:xfrm>
            <a:off x="2112772" y="3268098"/>
            <a:ext cx="1195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3" h="55">
                <a:moveTo>
                  <a:pt x="306" y="55"/>
                </a:moveTo>
                <a:lnTo>
                  <a:pt x="28" y="55"/>
                </a:lnTo>
                <a:cubicBezTo>
                  <a:pt x="13" y="55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306" y="0"/>
                </a:lnTo>
                <a:cubicBezTo>
                  <a:pt x="321" y="0"/>
                  <a:pt x="333" y="12"/>
                  <a:pt x="333" y="27"/>
                </a:cubicBezTo>
                <a:cubicBezTo>
                  <a:pt x="333" y="42"/>
                  <a:pt x="321" y="55"/>
                  <a:pt x="306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4" name="Freeform 333">
            <a:extLst>
              <a:ext uri="{FF2B5EF4-FFF2-40B4-BE49-F238E27FC236}">
                <a16:creationId xmlns:a16="http://schemas.microsoft.com/office/drawing/2014/main" id="{BC98899D-E954-E643-ACBC-571953A08154}"/>
              </a:ext>
            </a:extLst>
          </p:cNvPr>
          <p:cNvSpPr/>
          <p:nvPr/>
        </p:nvSpPr>
        <p:spPr>
          <a:xfrm>
            <a:off x="2010892" y="3394098"/>
            <a:ext cx="12132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57">
                <a:moveTo>
                  <a:pt x="28" y="57"/>
                </a:moveTo>
                <a:cubicBezTo>
                  <a:pt x="13" y="57"/>
                  <a:pt x="0" y="44"/>
                  <a:pt x="0" y="29"/>
                </a:cubicBezTo>
                <a:cubicBezTo>
                  <a:pt x="0" y="14"/>
                  <a:pt x="12" y="2"/>
                  <a:pt x="28" y="2"/>
                </a:cubicBezTo>
                <a:lnTo>
                  <a:pt x="310" y="0"/>
                </a:lnTo>
                <a:cubicBezTo>
                  <a:pt x="325" y="0"/>
                  <a:pt x="338" y="13"/>
                  <a:pt x="338" y="28"/>
                </a:cubicBezTo>
                <a:cubicBezTo>
                  <a:pt x="338" y="43"/>
                  <a:pt x="326" y="55"/>
                  <a:pt x="310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5" name="Freeform 334">
            <a:extLst>
              <a:ext uri="{FF2B5EF4-FFF2-40B4-BE49-F238E27FC236}">
                <a16:creationId xmlns:a16="http://schemas.microsoft.com/office/drawing/2014/main" id="{94F1DBDC-4757-2F4E-8FDE-72187B4D073D}"/>
              </a:ext>
            </a:extLst>
          </p:cNvPr>
          <p:cNvSpPr/>
          <p:nvPr/>
        </p:nvSpPr>
        <p:spPr>
          <a:xfrm>
            <a:off x="2164253" y="3394098"/>
            <a:ext cx="68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0" h="55">
                <a:moveTo>
                  <a:pt x="163" y="55"/>
                </a:moveTo>
                <a:lnTo>
                  <a:pt x="28" y="55"/>
                </a:lnTo>
                <a:cubicBezTo>
                  <a:pt x="13" y="54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163" y="0"/>
                </a:lnTo>
                <a:cubicBezTo>
                  <a:pt x="178" y="0"/>
                  <a:pt x="190" y="13"/>
                  <a:pt x="190" y="28"/>
                </a:cubicBezTo>
                <a:cubicBezTo>
                  <a:pt x="190" y="43"/>
                  <a:pt x="178" y="55"/>
                  <a:pt x="163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6" name="Freeform 335">
            <a:extLst>
              <a:ext uri="{FF2B5EF4-FFF2-40B4-BE49-F238E27FC236}">
                <a16:creationId xmlns:a16="http://schemas.microsoft.com/office/drawing/2014/main" id="{C98C56ED-8F2F-5A47-9F31-C03E443BA8CB}"/>
              </a:ext>
            </a:extLst>
          </p:cNvPr>
          <p:cNvSpPr/>
          <p:nvPr/>
        </p:nvSpPr>
        <p:spPr>
          <a:xfrm>
            <a:off x="2164253" y="3445219"/>
            <a:ext cx="6804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0" h="56">
                <a:moveTo>
                  <a:pt x="162" y="56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lnTo>
                  <a:pt x="162" y="1"/>
                </a:lnTo>
                <a:cubicBezTo>
                  <a:pt x="177" y="1"/>
                  <a:pt x="190" y="14"/>
                  <a:pt x="190" y="29"/>
                </a:cubicBezTo>
                <a:cubicBezTo>
                  <a:pt x="189" y="44"/>
                  <a:pt x="177" y="56"/>
                  <a:pt x="162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7" name="Freeform 336">
            <a:extLst>
              <a:ext uri="{FF2B5EF4-FFF2-40B4-BE49-F238E27FC236}">
                <a16:creationId xmlns:a16="http://schemas.microsoft.com/office/drawing/2014/main" id="{BBDB75BC-1B40-F24D-A087-263A18A853AC}"/>
              </a:ext>
            </a:extLst>
          </p:cNvPr>
          <p:cNvSpPr/>
          <p:nvPr/>
        </p:nvSpPr>
        <p:spPr>
          <a:xfrm>
            <a:off x="2163892" y="3496698"/>
            <a:ext cx="6804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0" h="56">
                <a:moveTo>
                  <a:pt x="162" y="56"/>
                </a:moveTo>
                <a:lnTo>
                  <a:pt x="27" y="55"/>
                </a:lnTo>
                <a:cubicBezTo>
                  <a:pt x="12" y="55"/>
                  <a:pt x="0" y="43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162" y="1"/>
                </a:lnTo>
                <a:cubicBezTo>
                  <a:pt x="178" y="1"/>
                  <a:pt x="190" y="13"/>
                  <a:pt x="190" y="29"/>
                </a:cubicBezTo>
                <a:cubicBezTo>
                  <a:pt x="190" y="44"/>
                  <a:pt x="177" y="56"/>
                  <a:pt x="162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8" name="Freeform 337">
            <a:extLst>
              <a:ext uri="{FF2B5EF4-FFF2-40B4-BE49-F238E27FC236}">
                <a16:creationId xmlns:a16="http://schemas.microsoft.com/office/drawing/2014/main" id="{042EABE7-62E0-3641-B07C-0A9D4DD41A27}"/>
              </a:ext>
            </a:extLst>
          </p:cNvPr>
          <p:cNvSpPr/>
          <p:nvPr/>
        </p:nvSpPr>
        <p:spPr>
          <a:xfrm>
            <a:off x="2010892" y="3445578"/>
            <a:ext cx="720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1" h="55">
                <a:moveTo>
                  <a:pt x="173" y="55"/>
                </a:moveTo>
                <a:lnTo>
                  <a:pt x="28" y="55"/>
                </a:lnTo>
                <a:cubicBezTo>
                  <a:pt x="13" y="55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173" y="0"/>
                </a:lnTo>
                <a:cubicBezTo>
                  <a:pt x="188" y="0"/>
                  <a:pt x="201" y="13"/>
                  <a:pt x="201" y="28"/>
                </a:cubicBezTo>
                <a:cubicBezTo>
                  <a:pt x="201" y="43"/>
                  <a:pt x="188" y="55"/>
                  <a:pt x="173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9" name="Freeform 338">
            <a:extLst>
              <a:ext uri="{FF2B5EF4-FFF2-40B4-BE49-F238E27FC236}">
                <a16:creationId xmlns:a16="http://schemas.microsoft.com/office/drawing/2014/main" id="{9C3ACEA0-E3C3-E745-B22F-4A83C7A20D19}"/>
              </a:ext>
            </a:extLst>
          </p:cNvPr>
          <p:cNvSpPr/>
          <p:nvPr/>
        </p:nvSpPr>
        <p:spPr>
          <a:xfrm>
            <a:off x="2010892" y="3497058"/>
            <a:ext cx="12132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54">
                <a:moveTo>
                  <a:pt x="310" y="54"/>
                </a:moveTo>
                <a:lnTo>
                  <a:pt x="28" y="54"/>
                </a:lnTo>
                <a:cubicBezTo>
                  <a:pt x="13" y="54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310" y="0"/>
                </a:lnTo>
                <a:cubicBezTo>
                  <a:pt x="325" y="0"/>
                  <a:pt x="338" y="12"/>
                  <a:pt x="338" y="27"/>
                </a:cubicBezTo>
                <a:cubicBezTo>
                  <a:pt x="338" y="42"/>
                  <a:pt x="325" y="54"/>
                  <a:pt x="310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0" name="Freeform 339">
            <a:extLst>
              <a:ext uri="{FF2B5EF4-FFF2-40B4-BE49-F238E27FC236}">
                <a16:creationId xmlns:a16="http://schemas.microsoft.com/office/drawing/2014/main" id="{60645856-7E19-714F-9FF1-7F1F924054C5}"/>
              </a:ext>
            </a:extLst>
          </p:cNvPr>
          <p:cNvSpPr/>
          <p:nvPr/>
        </p:nvSpPr>
        <p:spPr>
          <a:xfrm>
            <a:off x="2180812" y="3558978"/>
            <a:ext cx="36720" cy="60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" h="169">
                <a:moveTo>
                  <a:pt x="47" y="169"/>
                </a:moveTo>
                <a:cubicBezTo>
                  <a:pt x="34" y="169"/>
                  <a:pt x="20" y="166"/>
                  <a:pt x="6" y="160"/>
                </a:cubicBezTo>
                <a:cubicBezTo>
                  <a:pt x="1" y="158"/>
                  <a:pt x="-1" y="153"/>
                  <a:pt x="1" y="148"/>
                </a:cubicBezTo>
                <a:cubicBezTo>
                  <a:pt x="3" y="143"/>
                  <a:pt x="9" y="141"/>
                  <a:pt x="14" y="143"/>
                </a:cubicBezTo>
                <a:cubicBezTo>
                  <a:pt x="36" y="153"/>
                  <a:pt x="59" y="153"/>
                  <a:pt x="73" y="144"/>
                </a:cubicBezTo>
                <a:cubicBezTo>
                  <a:pt x="80" y="139"/>
                  <a:pt x="84" y="132"/>
                  <a:pt x="84" y="123"/>
                </a:cubicBezTo>
                <a:cubicBezTo>
                  <a:pt x="84" y="112"/>
                  <a:pt x="65" y="102"/>
                  <a:pt x="47" y="93"/>
                </a:cubicBezTo>
                <a:cubicBezTo>
                  <a:pt x="37" y="88"/>
                  <a:pt x="26" y="82"/>
                  <a:pt x="17" y="76"/>
                </a:cubicBezTo>
                <a:cubicBezTo>
                  <a:pt x="6" y="67"/>
                  <a:pt x="1" y="58"/>
                  <a:pt x="1" y="47"/>
                </a:cubicBezTo>
                <a:cubicBezTo>
                  <a:pt x="1" y="32"/>
                  <a:pt x="8" y="19"/>
                  <a:pt x="20" y="10"/>
                </a:cubicBezTo>
                <a:cubicBezTo>
                  <a:pt x="40" y="-2"/>
                  <a:pt x="69" y="-3"/>
                  <a:pt x="96" y="9"/>
                </a:cubicBezTo>
                <a:cubicBezTo>
                  <a:pt x="101" y="11"/>
                  <a:pt x="103" y="16"/>
                  <a:pt x="101" y="21"/>
                </a:cubicBezTo>
                <a:cubicBezTo>
                  <a:pt x="99" y="26"/>
                  <a:pt x="94" y="28"/>
                  <a:pt x="89" y="26"/>
                </a:cubicBezTo>
                <a:cubicBezTo>
                  <a:pt x="67" y="17"/>
                  <a:pt x="45" y="17"/>
                  <a:pt x="31" y="26"/>
                </a:cubicBezTo>
                <a:cubicBezTo>
                  <a:pt x="23" y="31"/>
                  <a:pt x="19" y="38"/>
                  <a:pt x="19" y="47"/>
                </a:cubicBezTo>
                <a:cubicBezTo>
                  <a:pt x="19" y="58"/>
                  <a:pt x="38" y="67"/>
                  <a:pt x="56" y="76"/>
                </a:cubicBezTo>
                <a:cubicBezTo>
                  <a:pt x="66" y="82"/>
                  <a:pt x="77" y="87"/>
                  <a:pt x="86" y="94"/>
                </a:cubicBezTo>
                <a:cubicBezTo>
                  <a:pt x="97" y="103"/>
                  <a:pt x="103" y="112"/>
                  <a:pt x="103" y="123"/>
                </a:cubicBezTo>
                <a:cubicBezTo>
                  <a:pt x="103" y="138"/>
                  <a:pt x="96" y="151"/>
                  <a:pt x="83" y="160"/>
                </a:cubicBezTo>
                <a:cubicBezTo>
                  <a:pt x="73" y="166"/>
                  <a:pt x="61" y="169"/>
                  <a:pt x="47" y="16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1" name="Freeform 340">
            <a:extLst>
              <a:ext uri="{FF2B5EF4-FFF2-40B4-BE49-F238E27FC236}">
                <a16:creationId xmlns:a16="http://schemas.microsoft.com/office/drawing/2014/main" id="{45FBDC6C-581C-DF43-9670-91DCDFA7790A}"/>
              </a:ext>
            </a:extLst>
          </p:cNvPr>
          <p:cNvSpPr/>
          <p:nvPr/>
        </p:nvSpPr>
        <p:spPr>
          <a:xfrm>
            <a:off x="2195932" y="3543858"/>
            <a:ext cx="648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" h="35">
                <a:moveTo>
                  <a:pt x="9" y="35"/>
                </a:moveTo>
                <a:cubicBezTo>
                  <a:pt x="4" y="35"/>
                  <a:pt x="0" y="31"/>
                  <a:pt x="0" y="26"/>
                </a:cubicBezTo>
                <a:lnTo>
                  <a:pt x="0" y="9"/>
                </a:lnTo>
                <a:cubicBezTo>
                  <a:pt x="0" y="4"/>
                  <a:pt x="4" y="0"/>
                  <a:pt x="9" y="0"/>
                </a:cubicBezTo>
                <a:cubicBezTo>
                  <a:pt x="14" y="0"/>
                  <a:pt x="19" y="4"/>
                  <a:pt x="19" y="9"/>
                </a:cubicBezTo>
                <a:lnTo>
                  <a:pt x="19" y="26"/>
                </a:lnTo>
                <a:cubicBezTo>
                  <a:pt x="19" y="31"/>
                  <a:pt x="14" y="35"/>
                  <a:pt x="9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2" name="Freeform 341">
            <a:extLst>
              <a:ext uri="{FF2B5EF4-FFF2-40B4-BE49-F238E27FC236}">
                <a16:creationId xmlns:a16="http://schemas.microsoft.com/office/drawing/2014/main" id="{C8EB6D08-878A-2343-AB5F-1DB198774F69}"/>
              </a:ext>
            </a:extLst>
          </p:cNvPr>
          <p:cNvSpPr/>
          <p:nvPr/>
        </p:nvSpPr>
        <p:spPr>
          <a:xfrm>
            <a:off x="2195932" y="3622339"/>
            <a:ext cx="6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" h="36">
                <a:moveTo>
                  <a:pt x="9" y="36"/>
                </a:moveTo>
                <a:cubicBezTo>
                  <a:pt x="4" y="36"/>
                  <a:pt x="0" y="32"/>
                  <a:pt x="0" y="26"/>
                </a:cubicBezTo>
                <a:lnTo>
                  <a:pt x="0" y="10"/>
                </a:lnTo>
                <a:cubicBezTo>
                  <a:pt x="0" y="5"/>
                  <a:pt x="4" y="0"/>
                  <a:pt x="9" y="0"/>
                </a:cubicBezTo>
                <a:cubicBezTo>
                  <a:pt x="14" y="0"/>
                  <a:pt x="19" y="5"/>
                  <a:pt x="19" y="10"/>
                </a:cubicBezTo>
                <a:lnTo>
                  <a:pt x="19" y="26"/>
                </a:lnTo>
                <a:cubicBezTo>
                  <a:pt x="19" y="32"/>
                  <a:pt x="14" y="36"/>
                  <a:pt x="9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3" name="Freeform 342">
            <a:extLst>
              <a:ext uri="{FF2B5EF4-FFF2-40B4-BE49-F238E27FC236}">
                <a16:creationId xmlns:a16="http://schemas.microsoft.com/office/drawing/2014/main" id="{CD5B5EE3-2709-9343-A3D0-B41DDA7EF613}"/>
              </a:ext>
            </a:extLst>
          </p:cNvPr>
          <p:cNvSpPr/>
          <p:nvPr/>
        </p:nvSpPr>
        <p:spPr>
          <a:xfrm>
            <a:off x="2008732" y="3597498"/>
            <a:ext cx="702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6" h="55">
                <a:moveTo>
                  <a:pt x="169" y="55"/>
                </a:moveTo>
                <a:lnTo>
                  <a:pt x="28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8" y="0"/>
                </a:cubicBezTo>
                <a:lnTo>
                  <a:pt x="169" y="0"/>
                </a:lnTo>
                <a:cubicBezTo>
                  <a:pt x="184" y="0"/>
                  <a:pt x="196" y="12"/>
                  <a:pt x="196" y="27"/>
                </a:cubicBezTo>
                <a:cubicBezTo>
                  <a:pt x="196" y="42"/>
                  <a:pt x="184" y="55"/>
                  <a:pt x="169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4" name="Freeform 343">
            <a:extLst>
              <a:ext uri="{FF2B5EF4-FFF2-40B4-BE49-F238E27FC236}">
                <a16:creationId xmlns:a16="http://schemas.microsoft.com/office/drawing/2014/main" id="{40515CE6-41EC-664D-ACC5-0A77DA05D496}"/>
              </a:ext>
            </a:extLst>
          </p:cNvPr>
          <p:cNvSpPr/>
          <p:nvPr/>
        </p:nvSpPr>
        <p:spPr>
          <a:xfrm>
            <a:off x="563692" y="3477978"/>
            <a:ext cx="272520" cy="70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8" h="196">
                <a:moveTo>
                  <a:pt x="55" y="141"/>
                </a:moveTo>
                <a:lnTo>
                  <a:pt x="704" y="141"/>
                </a:lnTo>
                <a:lnTo>
                  <a:pt x="704" y="55"/>
                </a:lnTo>
                <a:lnTo>
                  <a:pt x="55" y="55"/>
                </a:lnTo>
                <a:close/>
                <a:moveTo>
                  <a:pt x="715" y="196"/>
                </a:moveTo>
                <a:lnTo>
                  <a:pt x="43" y="196"/>
                </a:lnTo>
                <a:cubicBezTo>
                  <a:pt x="19" y="196"/>
                  <a:pt x="0" y="177"/>
                  <a:pt x="0" y="153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lnTo>
                  <a:pt x="715" y="0"/>
                </a:lnTo>
                <a:cubicBezTo>
                  <a:pt x="739" y="0"/>
                  <a:pt x="758" y="19"/>
                  <a:pt x="758" y="43"/>
                </a:cubicBezTo>
                <a:lnTo>
                  <a:pt x="758" y="153"/>
                </a:lnTo>
                <a:cubicBezTo>
                  <a:pt x="758" y="177"/>
                  <a:pt x="739" y="196"/>
                  <a:pt x="715" y="19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5" name="Freeform 344">
            <a:extLst>
              <a:ext uri="{FF2B5EF4-FFF2-40B4-BE49-F238E27FC236}">
                <a16:creationId xmlns:a16="http://schemas.microsoft.com/office/drawing/2014/main" id="{26A4A9DD-DB78-F04F-BF07-1143CB34F324}"/>
              </a:ext>
            </a:extLst>
          </p:cNvPr>
          <p:cNvSpPr/>
          <p:nvPr/>
        </p:nvSpPr>
        <p:spPr>
          <a:xfrm>
            <a:off x="614092" y="3483018"/>
            <a:ext cx="1980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65">
                <a:moveTo>
                  <a:pt x="29" y="165"/>
                </a:moveTo>
                <a:cubicBezTo>
                  <a:pt x="14" y="165"/>
                  <a:pt x="1" y="153"/>
                  <a:pt x="1" y="138"/>
                </a:cubicBezTo>
                <a:lnTo>
                  <a:pt x="0" y="28"/>
                </a:ln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lnTo>
                  <a:pt x="56" y="137"/>
                </a:lnTo>
                <a:cubicBezTo>
                  <a:pt x="56" y="152"/>
                  <a:pt x="44" y="165"/>
                  <a:pt x="29" y="1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6" name="Freeform 345">
            <a:extLst>
              <a:ext uri="{FF2B5EF4-FFF2-40B4-BE49-F238E27FC236}">
                <a16:creationId xmlns:a16="http://schemas.microsoft.com/office/drawing/2014/main" id="{9F32E438-174D-E247-826B-36B0D30FB98D}"/>
              </a:ext>
            </a:extLst>
          </p:cNvPr>
          <p:cNvSpPr/>
          <p:nvPr/>
        </p:nvSpPr>
        <p:spPr>
          <a:xfrm>
            <a:off x="664131" y="3483018"/>
            <a:ext cx="2016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165">
                <a:moveTo>
                  <a:pt x="29" y="165"/>
                </a:moveTo>
                <a:cubicBezTo>
                  <a:pt x="14" y="165"/>
                  <a:pt x="2" y="153"/>
                  <a:pt x="2" y="138"/>
                </a:cubicBezTo>
                <a:lnTo>
                  <a:pt x="0" y="28"/>
                </a:lnTo>
                <a:cubicBezTo>
                  <a:pt x="0" y="13"/>
                  <a:pt x="12" y="0"/>
                  <a:pt x="27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43" y="0"/>
                  <a:pt x="55" y="12"/>
                  <a:pt x="55" y="27"/>
                </a:cubicBezTo>
                <a:lnTo>
                  <a:pt x="57" y="137"/>
                </a:lnTo>
                <a:cubicBezTo>
                  <a:pt x="57" y="152"/>
                  <a:pt x="45" y="165"/>
                  <a:pt x="30" y="165"/>
                </a:cubicBezTo>
                <a:cubicBezTo>
                  <a:pt x="29" y="165"/>
                  <a:pt x="29" y="165"/>
                  <a:pt x="29" y="1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7" name="Freeform 346">
            <a:extLst>
              <a:ext uri="{FF2B5EF4-FFF2-40B4-BE49-F238E27FC236}">
                <a16:creationId xmlns:a16="http://schemas.microsoft.com/office/drawing/2014/main" id="{3B00D1E4-9341-D847-852D-F13FD7CBE913}"/>
              </a:ext>
            </a:extLst>
          </p:cNvPr>
          <p:cNvSpPr/>
          <p:nvPr/>
        </p:nvSpPr>
        <p:spPr>
          <a:xfrm>
            <a:off x="715252" y="3483378"/>
            <a:ext cx="2016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164">
                <a:moveTo>
                  <a:pt x="29" y="164"/>
                </a:moveTo>
                <a:cubicBezTo>
                  <a:pt x="14" y="164"/>
                  <a:pt x="2" y="152"/>
                  <a:pt x="2" y="137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cubicBezTo>
                  <a:pt x="42" y="-1"/>
                  <a:pt x="55" y="11"/>
                  <a:pt x="55" y="27"/>
                </a:cubicBezTo>
                <a:lnTo>
                  <a:pt x="57" y="137"/>
                </a:lnTo>
                <a:cubicBezTo>
                  <a:pt x="57" y="152"/>
                  <a:pt x="45" y="164"/>
                  <a:pt x="29" y="16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8" name="Freeform 347">
            <a:extLst>
              <a:ext uri="{FF2B5EF4-FFF2-40B4-BE49-F238E27FC236}">
                <a16:creationId xmlns:a16="http://schemas.microsoft.com/office/drawing/2014/main" id="{652D9D50-2F3C-A149-BCF4-D242823033E1}"/>
              </a:ext>
            </a:extLst>
          </p:cNvPr>
          <p:cNvSpPr/>
          <p:nvPr/>
        </p:nvSpPr>
        <p:spPr>
          <a:xfrm>
            <a:off x="766372" y="3483378"/>
            <a:ext cx="2016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164">
                <a:moveTo>
                  <a:pt x="29" y="164"/>
                </a:moveTo>
                <a:cubicBezTo>
                  <a:pt x="14" y="164"/>
                  <a:pt x="2" y="152"/>
                  <a:pt x="2" y="137"/>
                </a:cubicBezTo>
                <a:lnTo>
                  <a:pt x="0" y="27"/>
                </a:lnTo>
                <a:cubicBezTo>
                  <a:pt x="0" y="12"/>
                  <a:pt x="12" y="0"/>
                  <a:pt x="28" y="0"/>
                </a:cubicBezTo>
                <a:cubicBezTo>
                  <a:pt x="43" y="-1"/>
                  <a:pt x="55" y="11"/>
                  <a:pt x="55" y="27"/>
                </a:cubicBezTo>
                <a:lnTo>
                  <a:pt x="57" y="137"/>
                </a:lnTo>
                <a:cubicBezTo>
                  <a:pt x="57" y="152"/>
                  <a:pt x="45" y="164"/>
                  <a:pt x="30" y="16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9" name="Freeform 348">
            <a:extLst>
              <a:ext uri="{FF2B5EF4-FFF2-40B4-BE49-F238E27FC236}">
                <a16:creationId xmlns:a16="http://schemas.microsoft.com/office/drawing/2014/main" id="{D974A8DB-D02B-384B-AD27-4E7C9B0EBF29}"/>
              </a:ext>
            </a:extLst>
          </p:cNvPr>
          <p:cNvSpPr/>
          <p:nvPr/>
        </p:nvSpPr>
        <p:spPr>
          <a:xfrm>
            <a:off x="526252" y="3426139"/>
            <a:ext cx="272880" cy="70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9" h="196">
                <a:moveTo>
                  <a:pt x="55" y="141"/>
                </a:moveTo>
                <a:lnTo>
                  <a:pt x="704" y="141"/>
                </a:lnTo>
                <a:lnTo>
                  <a:pt x="704" y="55"/>
                </a:lnTo>
                <a:lnTo>
                  <a:pt x="55" y="55"/>
                </a:lnTo>
                <a:close/>
                <a:moveTo>
                  <a:pt x="716" y="196"/>
                </a:moveTo>
                <a:lnTo>
                  <a:pt x="44" y="196"/>
                </a:lnTo>
                <a:cubicBezTo>
                  <a:pt x="20" y="196"/>
                  <a:pt x="0" y="176"/>
                  <a:pt x="0" y="153"/>
                </a:cubicBezTo>
                <a:lnTo>
                  <a:pt x="0" y="43"/>
                </a:lnTo>
                <a:cubicBezTo>
                  <a:pt x="0" y="19"/>
                  <a:pt x="20" y="0"/>
                  <a:pt x="44" y="0"/>
                </a:cubicBezTo>
                <a:lnTo>
                  <a:pt x="716" y="0"/>
                </a:lnTo>
                <a:cubicBezTo>
                  <a:pt x="740" y="0"/>
                  <a:pt x="759" y="19"/>
                  <a:pt x="759" y="43"/>
                </a:cubicBezTo>
                <a:lnTo>
                  <a:pt x="759" y="153"/>
                </a:lnTo>
                <a:cubicBezTo>
                  <a:pt x="759" y="176"/>
                  <a:pt x="740" y="196"/>
                  <a:pt x="716" y="19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0" name="Freeform 349">
            <a:extLst>
              <a:ext uri="{FF2B5EF4-FFF2-40B4-BE49-F238E27FC236}">
                <a16:creationId xmlns:a16="http://schemas.microsoft.com/office/drawing/2014/main" id="{F9C635DE-F3F5-2C49-A618-98B7C3CEDD2A}"/>
              </a:ext>
            </a:extLst>
          </p:cNvPr>
          <p:cNvSpPr/>
          <p:nvPr/>
        </p:nvSpPr>
        <p:spPr>
          <a:xfrm>
            <a:off x="577013" y="3431179"/>
            <a:ext cx="1980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65">
                <a:moveTo>
                  <a:pt x="28" y="165"/>
                </a:moveTo>
                <a:cubicBezTo>
                  <a:pt x="13" y="165"/>
                  <a:pt x="1" y="153"/>
                  <a:pt x="1" y="138"/>
                </a:cubicBezTo>
                <a:lnTo>
                  <a:pt x="0" y="28"/>
                </a:lnTo>
                <a:cubicBezTo>
                  <a:pt x="-1" y="12"/>
                  <a:pt x="11" y="0"/>
                  <a:pt x="27" y="0"/>
                </a:cubicBezTo>
                <a:cubicBezTo>
                  <a:pt x="42" y="0"/>
                  <a:pt x="54" y="12"/>
                  <a:pt x="54" y="27"/>
                </a:cubicBezTo>
                <a:lnTo>
                  <a:pt x="56" y="137"/>
                </a:lnTo>
                <a:cubicBezTo>
                  <a:pt x="56" y="152"/>
                  <a:pt x="44" y="164"/>
                  <a:pt x="29" y="1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1" name="Freeform 350">
            <a:extLst>
              <a:ext uri="{FF2B5EF4-FFF2-40B4-BE49-F238E27FC236}">
                <a16:creationId xmlns:a16="http://schemas.microsoft.com/office/drawing/2014/main" id="{65D5B90C-95E1-5941-8B1D-FCFE17041CA7}"/>
              </a:ext>
            </a:extLst>
          </p:cNvPr>
          <p:cNvSpPr/>
          <p:nvPr/>
        </p:nvSpPr>
        <p:spPr>
          <a:xfrm>
            <a:off x="627052" y="3431179"/>
            <a:ext cx="1980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65">
                <a:moveTo>
                  <a:pt x="29" y="165"/>
                </a:moveTo>
                <a:cubicBezTo>
                  <a:pt x="14" y="165"/>
                  <a:pt x="2" y="153"/>
                  <a:pt x="2" y="138"/>
                </a:cubicBezTo>
                <a:lnTo>
                  <a:pt x="0" y="28"/>
                </a:ln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lnTo>
                  <a:pt x="56" y="137"/>
                </a:lnTo>
                <a:cubicBezTo>
                  <a:pt x="57" y="152"/>
                  <a:pt x="44" y="164"/>
                  <a:pt x="29" y="1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2" name="Freeform 351">
            <a:extLst>
              <a:ext uri="{FF2B5EF4-FFF2-40B4-BE49-F238E27FC236}">
                <a16:creationId xmlns:a16="http://schemas.microsoft.com/office/drawing/2014/main" id="{0B5D9B87-B76C-B745-96FC-FCA1098DA377}"/>
              </a:ext>
            </a:extLst>
          </p:cNvPr>
          <p:cNvSpPr/>
          <p:nvPr/>
        </p:nvSpPr>
        <p:spPr>
          <a:xfrm>
            <a:off x="678172" y="3431538"/>
            <a:ext cx="1980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65">
                <a:moveTo>
                  <a:pt x="29" y="165"/>
                </a:moveTo>
                <a:cubicBezTo>
                  <a:pt x="14" y="165"/>
                  <a:pt x="2" y="153"/>
                  <a:pt x="1" y="138"/>
                </a:cubicBezTo>
                <a:lnTo>
                  <a:pt x="0" y="28"/>
                </a:lnTo>
                <a:cubicBezTo>
                  <a:pt x="0" y="13"/>
                  <a:pt x="12" y="1"/>
                  <a:pt x="27" y="0"/>
                </a:cubicBezTo>
                <a:cubicBezTo>
                  <a:pt x="42" y="0"/>
                  <a:pt x="55" y="12"/>
                  <a:pt x="55" y="27"/>
                </a:cubicBezTo>
                <a:lnTo>
                  <a:pt x="56" y="137"/>
                </a:lnTo>
                <a:cubicBezTo>
                  <a:pt x="56" y="152"/>
                  <a:pt x="44" y="165"/>
                  <a:pt x="29" y="1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3" name="Freeform 352">
            <a:extLst>
              <a:ext uri="{FF2B5EF4-FFF2-40B4-BE49-F238E27FC236}">
                <a16:creationId xmlns:a16="http://schemas.microsoft.com/office/drawing/2014/main" id="{ABA5101B-F6BD-4D4F-9CD3-4C250FBB169F}"/>
              </a:ext>
            </a:extLst>
          </p:cNvPr>
          <p:cNvSpPr/>
          <p:nvPr/>
        </p:nvSpPr>
        <p:spPr>
          <a:xfrm>
            <a:off x="729293" y="3431538"/>
            <a:ext cx="1980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65">
                <a:moveTo>
                  <a:pt x="29" y="165"/>
                </a:moveTo>
                <a:cubicBezTo>
                  <a:pt x="14" y="165"/>
                  <a:pt x="2" y="153"/>
                  <a:pt x="2" y="138"/>
                </a:cubicBezTo>
                <a:lnTo>
                  <a:pt x="0" y="28"/>
                </a:lnTo>
                <a:cubicBezTo>
                  <a:pt x="0" y="13"/>
                  <a:pt x="12" y="1"/>
                  <a:pt x="27" y="0"/>
                </a:cubicBezTo>
                <a:lnTo>
                  <a:pt x="28" y="0"/>
                </a:lnTo>
                <a:cubicBezTo>
                  <a:pt x="43" y="0"/>
                  <a:pt x="55" y="12"/>
                  <a:pt x="55" y="27"/>
                </a:cubicBezTo>
                <a:lnTo>
                  <a:pt x="56" y="137"/>
                </a:lnTo>
                <a:cubicBezTo>
                  <a:pt x="57" y="152"/>
                  <a:pt x="45" y="165"/>
                  <a:pt x="29" y="1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4" name="Freeform 353">
            <a:extLst>
              <a:ext uri="{FF2B5EF4-FFF2-40B4-BE49-F238E27FC236}">
                <a16:creationId xmlns:a16="http://schemas.microsoft.com/office/drawing/2014/main" id="{C5354272-CCD8-0B49-861F-674A41797181}"/>
              </a:ext>
            </a:extLst>
          </p:cNvPr>
          <p:cNvSpPr/>
          <p:nvPr/>
        </p:nvSpPr>
        <p:spPr>
          <a:xfrm>
            <a:off x="588532" y="3376458"/>
            <a:ext cx="272880" cy="70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9" h="196">
                <a:moveTo>
                  <a:pt x="55" y="141"/>
                </a:moveTo>
                <a:lnTo>
                  <a:pt x="704" y="141"/>
                </a:lnTo>
                <a:lnTo>
                  <a:pt x="704" y="55"/>
                </a:lnTo>
                <a:lnTo>
                  <a:pt x="55" y="55"/>
                </a:lnTo>
                <a:close/>
                <a:moveTo>
                  <a:pt x="716" y="196"/>
                </a:moveTo>
                <a:lnTo>
                  <a:pt x="44" y="196"/>
                </a:lnTo>
                <a:cubicBezTo>
                  <a:pt x="20" y="196"/>
                  <a:pt x="0" y="176"/>
                  <a:pt x="0" y="153"/>
                </a:cubicBezTo>
                <a:lnTo>
                  <a:pt x="0" y="43"/>
                </a:lnTo>
                <a:cubicBezTo>
                  <a:pt x="0" y="19"/>
                  <a:pt x="20" y="0"/>
                  <a:pt x="44" y="0"/>
                </a:cubicBezTo>
                <a:lnTo>
                  <a:pt x="716" y="0"/>
                </a:lnTo>
                <a:cubicBezTo>
                  <a:pt x="740" y="0"/>
                  <a:pt x="759" y="19"/>
                  <a:pt x="759" y="43"/>
                </a:cubicBezTo>
                <a:lnTo>
                  <a:pt x="759" y="153"/>
                </a:lnTo>
                <a:cubicBezTo>
                  <a:pt x="759" y="176"/>
                  <a:pt x="740" y="196"/>
                  <a:pt x="716" y="19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5" name="Freeform 354">
            <a:extLst>
              <a:ext uri="{FF2B5EF4-FFF2-40B4-BE49-F238E27FC236}">
                <a16:creationId xmlns:a16="http://schemas.microsoft.com/office/drawing/2014/main" id="{CF1C6F8E-C47F-F943-A428-D9CBE64D655B}"/>
              </a:ext>
            </a:extLst>
          </p:cNvPr>
          <p:cNvSpPr/>
          <p:nvPr/>
        </p:nvSpPr>
        <p:spPr>
          <a:xfrm>
            <a:off x="639293" y="3381498"/>
            <a:ext cx="1980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65">
                <a:moveTo>
                  <a:pt x="28" y="165"/>
                </a:moveTo>
                <a:cubicBezTo>
                  <a:pt x="14" y="165"/>
                  <a:pt x="1" y="153"/>
                  <a:pt x="1" y="137"/>
                </a:cubicBezTo>
                <a:lnTo>
                  <a:pt x="0" y="28"/>
                </a:lnTo>
                <a:cubicBezTo>
                  <a:pt x="-1" y="13"/>
                  <a:pt x="12" y="0"/>
                  <a:pt x="27" y="0"/>
                </a:cubicBezTo>
                <a:cubicBezTo>
                  <a:pt x="42" y="0"/>
                  <a:pt x="54" y="12"/>
                  <a:pt x="54" y="27"/>
                </a:cubicBezTo>
                <a:lnTo>
                  <a:pt x="56" y="137"/>
                </a:lnTo>
                <a:cubicBezTo>
                  <a:pt x="56" y="152"/>
                  <a:pt x="44" y="164"/>
                  <a:pt x="29" y="1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6" name="Freeform 355">
            <a:extLst>
              <a:ext uri="{FF2B5EF4-FFF2-40B4-BE49-F238E27FC236}">
                <a16:creationId xmlns:a16="http://schemas.microsoft.com/office/drawing/2014/main" id="{C7283B8E-E80E-A647-AE33-22C41062C80C}"/>
              </a:ext>
            </a:extLst>
          </p:cNvPr>
          <p:cNvSpPr/>
          <p:nvPr/>
        </p:nvSpPr>
        <p:spPr>
          <a:xfrm>
            <a:off x="689333" y="3381498"/>
            <a:ext cx="1980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65">
                <a:moveTo>
                  <a:pt x="29" y="165"/>
                </a:moveTo>
                <a:cubicBezTo>
                  <a:pt x="14" y="165"/>
                  <a:pt x="2" y="153"/>
                  <a:pt x="2" y="137"/>
                </a:cubicBezTo>
                <a:lnTo>
                  <a:pt x="0" y="28"/>
                </a:ln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lnTo>
                  <a:pt x="56" y="137"/>
                </a:lnTo>
                <a:cubicBezTo>
                  <a:pt x="57" y="152"/>
                  <a:pt x="45" y="164"/>
                  <a:pt x="29" y="1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7" name="Freeform 356">
            <a:extLst>
              <a:ext uri="{FF2B5EF4-FFF2-40B4-BE49-F238E27FC236}">
                <a16:creationId xmlns:a16="http://schemas.microsoft.com/office/drawing/2014/main" id="{E9E6800A-1E53-B041-8D6E-408F793B5762}"/>
              </a:ext>
            </a:extLst>
          </p:cNvPr>
          <p:cNvSpPr/>
          <p:nvPr/>
        </p:nvSpPr>
        <p:spPr>
          <a:xfrm>
            <a:off x="740453" y="3381858"/>
            <a:ext cx="1980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65">
                <a:moveTo>
                  <a:pt x="29" y="165"/>
                </a:moveTo>
                <a:cubicBezTo>
                  <a:pt x="14" y="165"/>
                  <a:pt x="2" y="153"/>
                  <a:pt x="1" y="138"/>
                </a:cubicBezTo>
                <a:lnTo>
                  <a:pt x="0" y="28"/>
                </a:lnTo>
                <a:cubicBezTo>
                  <a:pt x="0" y="13"/>
                  <a:pt x="12" y="1"/>
                  <a:pt x="27" y="0"/>
                </a:cubicBezTo>
                <a:cubicBezTo>
                  <a:pt x="42" y="0"/>
                  <a:pt x="55" y="12"/>
                  <a:pt x="55" y="28"/>
                </a:cubicBezTo>
                <a:lnTo>
                  <a:pt x="56" y="137"/>
                </a:lnTo>
                <a:cubicBezTo>
                  <a:pt x="56" y="152"/>
                  <a:pt x="44" y="165"/>
                  <a:pt x="29" y="1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8" name="Freeform 357">
            <a:extLst>
              <a:ext uri="{FF2B5EF4-FFF2-40B4-BE49-F238E27FC236}">
                <a16:creationId xmlns:a16="http://schemas.microsoft.com/office/drawing/2014/main" id="{56E45FEE-2159-734C-9052-D4CE74073879}"/>
              </a:ext>
            </a:extLst>
          </p:cNvPr>
          <p:cNvSpPr/>
          <p:nvPr/>
        </p:nvSpPr>
        <p:spPr>
          <a:xfrm>
            <a:off x="791571" y="3381858"/>
            <a:ext cx="2016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165">
                <a:moveTo>
                  <a:pt x="29" y="165"/>
                </a:moveTo>
                <a:cubicBezTo>
                  <a:pt x="14" y="165"/>
                  <a:pt x="2" y="153"/>
                  <a:pt x="2" y="138"/>
                </a:cubicBezTo>
                <a:lnTo>
                  <a:pt x="0" y="28"/>
                </a:lnTo>
                <a:cubicBezTo>
                  <a:pt x="0" y="13"/>
                  <a:pt x="12" y="1"/>
                  <a:pt x="27" y="0"/>
                </a:cubicBezTo>
                <a:lnTo>
                  <a:pt x="28" y="0"/>
                </a:lnTo>
                <a:cubicBezTo>
                  <a:pt x="43" y="0"/>
                  <a:pt x="55" y="12"/>
                  <a:pt x="55" y="28"/>
                </a:cubicBezTo>
                <a:lnTo>
                  <a:pt x="57" y="137"/>
                </a:lnTo>
                <a:cubicBezTo>
                  <a:pt x="57" y="152"/>
                  <a:pt x="45" y="165"/>
                  <a:pt x="29" y="1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9" name="Freeform 358">
            <a:extLst>
              <a:ext uri="{FF2B5EF4-FFF2-40B4-BE49-F238E27FC236}">
                <a16:creationId xmlns:a16="http://schemas.microsoft.com/office/drawing/2014/main" id="{53CFAB61-AF41-6C43-9FD6-88025A07595A}"/>
              </a:ext>
            </a:extLst>
          </p:cNvPr>
          <p:cNvSpPr/>
          <p:nvPr/>
        </p:nvSpPr>
        <p:spPr>
          <a:xfrm>
            <a:off x="2671491" y="3331818"/>
            <a:ext cx="285120" cy="285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93" h="794">
                <a:moveTo>
                  <a:pt x="397" y="55"/>
                </a:moveTo>
                <a:cubicBezTo>
                  <a:pt x="306" y="55"/>
                  <a:pt x="221" y="91"/>
                  <a:pt x="156" y="156"/>
                </a:cubicBezTo>
                <a:cubicBezTo>
                  <a:pt x="91" y="221"/>
                  <a:pt x="55" y="307"/>
                  <a:pt x="55" y="397"/>
                </a:cubicBezTo>
                <a:cubicBezTo>
                  <a:pt x="55" y="488"/>
                  <a:pt x="91" y="574"/>
                  <a:pt x="156" y="638"/>
                </a:cubicBezTo>
                <a:cubicBezTo>
                  <a:pt x="221" y="703"/>
                  <a:pt x="306" y="739"/>
                  <a:pt x="397" y="739"/>
                </a:cubicBezTo>
                <a:cubicBezTo>
                  <a:pt x="487" y="739"/>
                  <a:pt x="573" y="703"/>
                  <a:pt x="638" y="638"/>
                </a:cubicBezTo>
                <a:cubicBezTo>
                  <a:pt x="696" y="580"/>
                  <a:pt x="731" y="505"/>
                  <a:pt x="737" y="425"/>
                </a:cubicBezTo>
                <a:lnTo>
                  <a:pt x="397" y="425"/>
                </a:lnTo>
                <a:cubicBezTo>
                  <a:pt x="389" y="425"/>
                  <a:pt x="381" y="421"/>
                  <a:pt x="376" y="415"/>
                </a:cubicBezTo>
                <a:cubicBezTo>
                  <a:pt x="371" y="409"/>
                  <a:pt x="368" y="400"/>
                  <a:pt x="370" y="392"/>
                </a:cubicBezTo>
                <a:lnTo>
                  <a:pt x="429" y="57"/>
                </a:lnTo>
                <a:cubicBezTo>
                  <a:pt x="418" y="56"/>
                  <a:pt x="407" y="55"/>
                  <a:pt x="397" y="55"/>
                </a:cubicBezTo>
                <a:close/>
                <a:moveTo>
                  <a:pt x="397" y="794"/>
                </a:moveTo>
                <a:cubicBezTo>
                  <a:pt x="292" y="794"/>
                  <a:pt x="192" y="752"/>
                  <a:pt x="117" y="677"/>
                </a:cubicBezTo>
                <a:cubicBezTo>
                  <a:pt x="42" y="602"/>
                  <a:pt x="0" y="503"/>
                  <a:pt x="0" y="397"/>
                </a:cubicBezTo>
                <a:cubicBezTo>
                  <a:pt x="0" y="292"/>
                  <a:pt x="42" y="193"/>
                  <a:pt x="117" y="117"/>
                </a:cubicBezTo>
                <a:cubicBezTo>
                  <a:pt x="192" y="42"/>
                  <a:pt x="292" y="0"/>
                  <a:pt x="397" y="0"/>
                </a:cubicBezTo>
                <a:cubicBezTo>
                  <a:pt x="420" y="0"/>
                  <a:pt x="443" y="3"/>
                  <a:pt x="466" y="7"/>
                </a:cubicBezTo>
                <a:cubicBezTo>
                  <a:pt x="481" y="9"/>
                  <a:pt x="491" y="23"/>
                  <a:pt x="488" y="38"/>
                </a:cubicBezTo>
                <a:lnTo>
                  <a:pt x="429" y="370"/>
                </a:lnTo>
                <a:lnTo>
                  <a:pt x="766" y="370"/>
                </a:lnTo>
                <a:cubicBezTo>
                  <a:pt x="781" y="370"/>
                  <a:pt x="793" y="382"/>
                  <a:pt x="793" y="397"/>
                </a:cubicBezTo>
                <a:cubicBezTo>
                  <a:pt x="793" y="503"/>
                  <a:pt x="752" y="602"/>
                  <a:pt x="677" y="677"/>
                </a:cubicBezTo>
                <a:cubicBezTo>
                  <a:pt x="602" y="752"/>
                  <a:pt x="502" y="794"/>
                  <a:pt x="397" y="79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0" name="Freeform 359">
            <a:extLst>
              <a:ext uri="{FF2B5EF4-FFF2-40B4-BE49-F238E27FC236}">
                <a16:creationId xmlns:a16="http://schemas.microsoft.com/office/drawing/2014/main" id="{CE00FFE7-B28B-1741-8FBA-C61F14603F75}"/>
              </a:ext>
            </a:extLst>
          </p:cNvPr>
          <p:cNvSpPr/>
          <p:nvPr/>
        </p:nvSpPr>
        <p:spPr>
          <a:xfrm>
            <a:off x="2840692" y="3303018"/>
            <a:ext cx="153720" cy="15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8" h="422">
                <a:moveTo>
                  <a:pt x="60" y="367"/>
                </a:moveTo>
                <a:lnTo>
                  <a:pt x="372" y="367"/>
                </a:lnTo>
                <a:cubicBezTo>
                  <a:pt x="366" y="296"/>
                  <a:pt x="339" y="228"/>
                  <a:pt x="292" y="172"/>
                </a:cubicBezTo>
                <a:cubicBezTo>
                  <a:pt x="246" y="117"/>
                  <a:pt x="184" y="78"/>
                  <a:pt x="114" y="60"/>
                </a:cubicBezTo>
                <a:close/>
                <a:moveTo>
                  <a:pt x="401" y="422"/>
                </a:moveTo>
                <a:lnTo>
                  <a:pt x="27" y="422"/>
                </a:lnTo>
                <a:cubicBezTo>
                  <a:pt x="19" y="422"/>
                  <a:pt x="12" y="419"/>
                  <a:pt x="6" y="412"/>
                </a:cubicBezTo>
                <a:cubicBezTo>
                  <a:pt x="1" y="406"/>
                  <a:pt x="-1" y="398"/>
                  <a:pt x="0" y="390"/>
                </a:cubicBezTo>
                <a:lnTo>
                  <a:pt x="65" y="22"/>
                </a:lnTo>
                <a:cubicBezTo>
                  <a:pt x="66" y="15"/>
                  <a:pt x="71" y="9"/>
                  <a:pt x="76" y="5"/>
                </a:cubicBezTo>
                <a:cubicBezTo>
                  <a:pt x="82" y="1"/>
                  <a:pt x="90" y="-1"/>
                  <a:pt x="97" y="0"/>
                </a:cubicBezTo>
                <a:cubicBezTo>
                  <a:pt x="190" y="16"/>
                  <a:pt x="274" y="65"/>
                  <a:pt x="334" y="137"/>
                </a:cubicBezTo>
                <a:cubicBezTo>
                  <a:pt x="395" y="209"/>
                  <a:pt x="428" y="301"/>
                  <a:pt x="428" y="395"/>
                </a:cubicBezTo>
                <a:cubicBezTo>
                  <a:pt x="428" y="410"/>
                  <a:pt x="416" y="422"/>
                  <a:pt x="401" y="42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1" name="Freeform 360">
            <a:extLst>
              <a:ext uri="{FF2B5EF4-FFF2-40B4-BE49-F238E27FC236}">
                <a16:creationId xmlns:a16="http://schemas.microsoft.com/office/drawing/2014/main" id="{0290F32F-CE22-5F48-B4FB-17657ACD9014}"/>
              </a:ext>
            </a:extLst>
          </p:cNvPr>
          <p:cNvSpPr/>
          <p:nvPr/>
        </p:nvSpPr>
        <p:spPr>
          <a:xfrm>
            <a:off x="2710012" y="3464658"/>
            <a:ext cx="113400" cy="11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6" h="316">
                <a:moveTo>
                  <a:pt x="28" y="316"/>
                </a:moveTo>
                <a:cubicBezTo>
                  <a:pt x="20" y="316"/>
                  <a:pt x="14" y="313"/>
                  <a:pt x="8" y="308"/>
                </a:cubicBezTo>
                <a:cubicBezTo>
                  <a:pt x="-3" y="297"/>
                  <a:pt x="-3" y="280"/>
                  <a:pt x="8" y="269"/>
                </a:cubicBezTo>
                <a:lnTo>
                  <a:pt x="269" y="8"/>
                </a:lnTo>
                <a:cubicBezTo>
                  <a:pt x="280" y="-3"/>
                  <a:pt x="297" y="-3"/>
                  <a:pt x="308" y="8"/>
                </a:cubicBezTo>
                <a:cubicBezTo>
                  <a:pt x="319" y="19"/>
                  <a:pt x="319" y="36"/>
                  <a:pt x="308" y="47"/>
                </a:cubicBezTo>
                <a:lnTo>
                  <a:pt x="47" y="308"/>
                </a:lnTo>
                <a:cubicBezTo>
                  <a:pt x="42" y="313"/>
                  <a:pt x="35" y="316"/>
                  <a:pt x="28" y="31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2" name="Freeform 361">
            <a:extLst>
              <a:ext uri="{FF2B5EF4-FFF2-40B4-BE49-F238E27FC236}">
                <a16:creationId xmlns:a16="http://schemas.microsoft.com/office/drawing/2014/main" id="{4C0DA94C-EEE4-F24A-AC55-0FC5A1DCFF5A}"/>
              </a:ext>
            </a:extLst>
          </p:cNvPr>
          <p:cNvSpPr/>
          <p:nvPr/>
        </p:nvSpPr>
        <p:spPr>
          <a:xfrm>
            <a:off x="2011612" y="5425578"/>
            <a:ext cx="1944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899">
                <a:moveTo>
                  <a:pt x="27" y="899"/>
                </a:moveTo>
                <a:cubicBezTo>
                  <a:pt x="12" y="899"/>
                  <a:pt x="0" y="886"/>
                  <a:pt x="0" y="871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lnTo>
                  <a:pt x="55" y="871"/>
                </a:lnTo>
                <a:cubicBezTo>
                  <a:pt x="55" y="886"/>
                  <a:pt x="42" y="899"/>
                  <a:pt x="27" y="8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3" name="Freeform 362">
            <a:extLst>
              <a:ext uri="{FF2B5EF4-FFF2-40B4-BE49-F238E27FC236}">
                <a16:creationId xmlns:a16="http://schemas.microsoft.com/office/drawing/2014/main" id="{A41A4A93-AE9E-0B45-B7AF-7FBDF6BEC003}"/>
              </a:ext>
            </a:extLst>
          </p:cNvPr>
          <p:cNvSpPr/>
          <p:nvPr/>
        </p:nvSpPr>
        <p:spPr>
          <a:xfrm>
            <a:off x="2011613" y="5501538"/>
            <a:ext cx="15300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6" h="195">
                <a:moveTo>
                  <a:pt x="55" y="140"/>
                </a:moveTo>
                <a:lnTo>
                  <a:pt x="371" y="140"/>
                </a:lnTo>
                <a:lnTo>
                  <a:pt x="371" y="55"/>
                </a:lnTo>
                <a:lnTo>
                  <a:pt x="55" y="55"/>
                </a:lnTo>
                <a:close/>
                <a:moveTo>
                  <a:pt x="399" y="195"/>
                </a:moveTo>
                <a:lnTo>
                  <a:pt x="27" y="195"/>
                </a:lnTo>
                <a:cubicBezTo>
                  <a:pt x="12" y="195"/>
                  <a:pt x="0" y="183"/>
                  <a:pt x="0" y="167"/>
                </a:cubicBezTo>
                <a:lnTo>
                  <a:pt x="0" y="28"/>
                </a:lnTo>
                <a:cubicBezTo>
                  <a:pt x="0" y="13"/>
                  <a:pt x="12" y="0"/>
                  <a:pt x="27" y="0"/>
                </a:cubicBezTo>
                <a:lnTo>
                  <a:pt x="399" y="0"/>
                </a:lnTo>
                <a:cubicBezTo>
                  <a:pt x="414" y="0"/>
                  <a:pt x="426" y="13"/>
                  <a:pt x="426" y="28"/>
                </a:cubicBezTo>
                <a:lnTo>
                  <a:pt x="426" y="167"/>
                </a:lnTo>
                <a:cubicBezTo>
                  <a:pt x="426" y="183"/>
                  <a:pt x="414" y="195"/>
                  <a:pt x="399" y="19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4" name="Freeform 363">
            <a:extLst>
              <a:ext uri="{FF2B5EF4-FFF2-40B4-BE49-F238E27FC236}">
                <a16:creationId xmlns:a16="http://schemas.microsoft.com/office/drawing/2014/main" id="{C2DDC1D3-3FCC-E341-A3F4-6246D73808BC}"/>
              </a:ext>
            </a:extLst>
          </p:cNvPr>
          <p:cNvSpPr/>
          <p:nvPr/>
        </p:nvSpPr>
        <p:spPr>
          <a:xfrm>
            <a:off x="2011612" y="5551938"/>
            <a:ext cx="222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8" h="195">
                <a:moveTo>
                  <a:pt x="55" y="140"/>
                </a:moveTo>
                <a:lnTo>
                  <a:pt x="563" y="140"/>
                </a:lnTo>
                <a:lnTo>
                  <a:pt x="563" y="55"/>
                </a:lnTo>
                <a:lnTo>
                  <a:pt x="55" y="55"/>
                </a:lnTo>
                <a:close/>
                <a:moveTo>
                  <a:pt x="590" y="195"/>
                </a:moveTo>
                <a:lnTo>
                  <a:pt x="27" y="195"/>
                </a:lnTo>
                <a:cubicBezTo>
                  <a:pt x="12" y="195"/>
                  <a:pt x="0" y="183"/>
                  <a:pt x="0" y="167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590" y="0"/>
                </a:lnTo>
                <a:cubicBezTo>
                  <a:pt x="605" y="0"/>
                  <a:pt x="618" y="12"/>
                  <a:pt x="618" y="27"/>
                </a:cubicBezTo>
                <a:lnTo>
                  <a:pt x="618" y="167"/>
                </a:lnTo>
                <a:cubicBezTo>
                  <a:pt x="618" y="183"/>
                  <a:pt x="605" y="195"/>
                  <a:pt x="590" y="19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5" name="Freeform 364">
            <a:extLst>
              <a:ext uri="{FF2B5EF4-FFF2-40B4-BE49-F238E27FC236}">
                <a16:creationId xmlns:a16="http://schemas.microsoft.com/office/drawing/2014/main" id="{5022B5A2-75B1-1F48-8494-4C5C834C5AE7}"/>
              </a:ext>
            </a:extLst>
          </p:cNvPr>
          <p:cNvSpPr/>
          <p:nvPr/>
        </p:nvSpPr>
        <p:spPr>
          <a:xfrm>
            <a:off x="2011612" y="5602339"/>
            <a:ext cx="198360" cy="70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2" h="196">
                <a:moveTo>
                  <a:pt x="55" y="141"/>
                </a:moveTo>
                <a:lnTo>
                  <a:pt x="497" y="141"/>
                </a:lnTo>
                <a:lnTo>
                  <a:pt x="497" y="55"/>
                </a:lnTo>
                <a:lnTo>
                  <a:pt x="55" y="55"/>
                </a:lnTo>
                <a:close/>
                <a:moveTo>
                  <a:pt x="524" y="196"/>
                </a:moveTo>
                <a:lnTo>
                  <a:pt x="27" y="196"/>
                </a:lnTo>
                <a:cubicBezTo>
                  <a:pt x="12" y="196"/>
                  <a:pt x="0" y="184"/>
                  <a:pt x="0" y="169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524" y="0"/>
                </a:lnTo>
                <a:cubicBezTo>
                  <a:pt x="540" y="0"/>
                  <a:pt x="552" y="12"/>
                  <a:pt x="552" y="27"/>
                </a:cubicBezTo>
                <a:lnTo>
                  <a:pt x="552" y="169"/>
                </a:lnTo>
                <a:cubicBezTo>
                  <a:pt x="552" y="184"/>
                  <a:pt x="540" y="196"/>
                  <a:pt x="524" y="19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6" name="Freeform 365">
            <a:extLst>
              <a:ext uri="{FF2B5EF4-FFF2-40B4-BE49-F238E27FC236}">
                <a16:creationId xmlns:a16="http://schemas.microsoft.com/office/drawing/2014/main" id="{19C6E7CD-54CC-AE45-A118-7330817F7F29}"/>
              </a:ext>
            </a:extLst>
          </p:cNvPr>
          <p:cNvSpPr/>
          <p:nvPr/>
        </p:nvSpPr>
        <p:spPr>
          <a:xfrm>
            <a:off x="4119411" y="3318858"/>
            <a:ext cx="20160" cy="273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760">
                <a:moveTo>
                  <a:pt x="27" y="760"/>
                </a:moveTo>
                <a:cubicBezTo>
                  <a:pt x="12" y="760"/>
                  <a:pt x="0" y="747"/>
                  <a:pt x="0" y="732"/>
                </a:cubicBezTo>
                <a:lnTo>
                  <a:pt x="3" y="28"/>
                </a:lnTo>
                <a:cubicBezTo>
                  <a:pt x="3" y="13"/>
                  <a:pt x="15" y="0"/>
                  <a:pt x="30" y="0"/>
                </a:cubicBezTo>
                <a:cubicBezTo>
                  <a:pt x="45" y="1"/>
                  <a:pt x="58" y="13"/>
                  <a:pt x="57" y="28"/>
                </a:cubicBezTo>
                <a:lnTo>
                  <a:pt x="55" y="732"/>
                </a:lnTo>
                <a:cubicBezTo>
                  <a:pt x="55" y="748"/>
                  <a:pt x="42" y="760"/>
                  <a:pt x="27" y="7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7" name="Freeform 366">
            <a:extLst>
              <a:ext uri="{FF2B5EF4-FFF2-40B4-BE49-F238E27FC236}">
                <a16:creationId xmlns:a16="http://schemas.microsoft.com/office/drawing/2014/main" id="{85BFF41C-DC79-9649-B8DB-4C16655AE262}"/>
              </a:ext>
            </a:extLst>
          </p:cNvPr>
          <p:cNvSpPr/>
          <p:nvPr/>
        </p:nvSpPr>
        <p:spPr>
          <a:xfrm>
            <a:off x="4119412" y="3572658"/>
            <a:ext cx="2725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8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731" y="0"/>
                </a:lnTo>
                <a:cubicBezTo>
                  <a:pt x="746" y="0"/>
                  <a:pt x="758" y="12"/>
                  <a:pt x="758" y="27"/>
                </a:cubicBezTo>
                <a:cubicBezTo>
                  <a:pt x="758" y="42"/>
                  <a:pt x="746" y="55"/>
                  <a:pt x="731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8" name="Freeform 367">
            <a:extLst>
              <a:ext uri="{FF2B5EF4-FFF2-40B4-BE49-F238E27FC236}">
                <a16:creationId xmlns:a16="http://schemas.microsoft.com/office/drawing/2014/main" id="{B0606989-3E14-5344-AB5D-864150722CBF}"/>
              </a:ext>
            </a:extLst>
          </p:cNvPr>
          <p:cNvSpPr/>
          <p:nvPr/>
        </p:nvSpPr>
        <p:spPr>
          <a:xfrm>
            <a:off x="4169812" y="3420737"/>
            <a:ext cx="69840" cy="17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" h="477">
                <a:moveTo>
                  <a:pt x="55" y="422"/>
                </a:moveTo>
                <a:lnTo>
                  <a:pt x="140" y="422"/>
                </a:lnTo>
                <a:lnTo>
                  <a:pt x="140" y="55"/>
                </a:lnTo>
                <a:lnTo>
                  <a:pt x="55" y="55"/>
                </a:lnTo>
                <a:close/>
                <a:moveTo>
                  <a:pt x="168" y="477"/>
                </a:moveTo>
                <a:lnTo>
                  <a:pt x="28" y="477"/>
                </a:lnTo>
                <a:cubicBezTo>
                  <a:pt x="13" y="477"/>
                  <a:pt x="0" y="464"/>
                  <a:pt x="0" y="449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lnTo>
                  <a:pt x="168" y="0"/>
                </a:lnTo>
                <a:cubicBezTo>
                  <a:pt x="183" y="0"/>
                  <a:pt x="195" y="12"/>
                  <a:pt x="195" y="27"/>
                </a:cubicBezTo>
                <a:lnTo>
                  <a:pt x="195" y="449"/>
                </a:lnTo>
                <a:cubicBezTo>
                  <a:pt x="195" y="464"/>
                  <a:pt x="183" y="477"/>
                  <a:pt x="168" y="47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9" name="Freeform 368">
            <a:extLst>
              <a:ext uri="{FF2B5EF4-FFF2-40B4-BE49-F238E27FC236}">
                <a16:creationId xmlns:a16="http://schemas.microsoft.com/office/drawing/2014/main" id="{D9063B6E-A41B-D14F-849B-D136B6698AA4}"/>
              </a:ext>
            </a:extLst>
          </p:cNvPr>
          <p:cNvSpPr/>
          <p:nvPr/>
        </p:nvSpPr>
        <p:spPr>
          <a:xfrm>
            <a:off x="4220932" y="3342619"/>
            <a:ext cx="69840" cy="24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" h="694">
                <a:moveTo>
                  <a:pt x="54" y="639"/>
                </a:moveTo>
                <a:lnTo>
                  <a:pt x="140" y="639"/>
                </a:lnTo>
                <a:lnTo>
                  <a:pt x="140" y="54"/>
                </a:lnTo>
                <a:lnTo>
                  <a:pt x="54" y="54"/>
                </a:lnTo>
                <a:close/>
                <a:moveTo>
                  <a:pt x="167" y="694"/>
                </a:moveTo>
                <a:lnTo>
                  <a:pt x="27" y="694"/>
                </a:lnTo>
                <a:cubicBezTo>
                  <a:pt x="12" y="694"/>
                  <a:pt x="0" y="681"/>
                  <a:pt x="0" y="666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167" y="0"/>
                </a:lnTo>
                <a:cubicBezTo>
                  <a:pt x="182" y="0"/>
                  <a:pt x="195" y="12"/>
                  <a:pt x="195" y="27"/>
                </a:cubicBezTo>
                <a:lnTo>
                  <a:pt x="195" y="666"/>
                </a:lnTo>
                <a:cubicBezTo>
                  <a:pt x="195" y="681"/>
                  <a:pt x="182" y="694"/>
                  <a:pt x="167" y="69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0" name="Freeform 369">
            <a:extLst>
              <a:ext uri="{FF2B5EF4-FFF2-40B4-BE49-F238E27FC236}">
                <a16:creationId xmlns:a16="http://schemas.microsoft.com/office/drawing/2014/main" id="{8D8CE46D-5889-F44F-A1C4-E6C01D7C5AD2}"/>
              </a:ext>
            </a:extLst>
          </p:cNvPr>
          <p:cNvSpPr/>
          <p:nvPr/>
        </p:nvSpPr>
        <p:spPr>
          <a:xfrm>
            <a:off x="4271332" y="3369258"/>
            <a:ext cx="69840" cy="222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" h="620">
                <a:moveTo>
                  <a:pt x="54" y="565"/>
                </a:moveTo>
                <a:lnTo>
                  <a:pt x="140" y="565"/>
                </a:lnTo>
                <a:lnTo>
                  <a:pt x="140" y="55"/>
                </a:lnTo>
                <a:lnTo>
                  <a:pt x="54" y="55"/>
                </a:lnTo>
                <a:close/>
                <a:moveTo>
                  <a:pt x="167" y="620"/>
                </a:moveTo>
                <a:lnTo>
                  <a:pt x="27" y="620"/>
                </a:lnTo>
                <a:cubicBezTo>
                  <a:pt x="12" y="620"/>
                  <a:pt x="0" y="607"/>
                  <a:pt x="0" y="592"/>
                </a:cubicBezTo>
                <a:lnTo>
                  <a:pt x="0" y="28"/>
                </a:lnTo>
                <a:cubicBezTo>
                  <a:pt x="0" y="12"/>
                  <a:pt x="12" y="0"/>
                  <a:pt x="27" y="0"/>
                </a:cubicBezTo>
                <a:lnTo>
                  <a:pt x="167" y="0"/>
                </a:lnTo>
                <a:cubicBezTo>
                  <a:pt x="182" y="0"/>
                  <a:pt x="195" y="12"/>
                  <a:pt x="195" y="28"/>
                </a:cubicBezTo>
                <a:lnTo>
                  <a:pt x="195" y="592"/>
                </a:lnTo>
                <a:cubicBezTo>
                  <a:pt x="195" y="607"/>
                  <a:pt x="182" y="620"/>
                  <a:pt x="167" y="62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5E769E96-8F13-1E44-B8E2-A074784B557D}"/>
              </a:ext>
            </a:extLst>
          </p:cNvPr>
          <p:cNvSpPr/>
          <p:nvPr/>
        </p:nvSpPr>
        <p:spPr>
          <a:xfrm>
            <a:off x="5694773" y="3423978"/>
            <a:ext cx="221040" cy="8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9">
                <a:moveTo>
                  <a:pt x="55" y="28"/>
                </a:moveTo>
                <a:close/>
                <a:moveTo>
                  <a:pt x="560" y="143"/>
                </a:moveTo>
                <a:close/>
                <a:moveTo>
                  <a:pt x="55" y="137"/>
                </a:moveTo>
                <a:cubicBezTo>
                  <a:pt x="61" y="141"/>
                  <a:pt x="80" y="152"/>
                  <a:pt x="132" y="161"/>
                </a:cubicBezTo>
                <a:cubicBezTo>
                  <a:pt x="181" y="169"/>
                  <a:pt x="243" y="174"/>
                  <a:pt x="307" y="174"/>
                </a:cubicBezTo>
                <a:cubicBezTo>
                  <a:pt x="372" y="174"/>
                  <a:pt x="434" y="169"/>
                  <a:pt x="482" y="161"/>
                </a:cubicBezTo>
                <a:cubicBezTo>
                  <a:pt x="535" y="152"/>
                  <a:pt x="554" y="141"/>
                  <a:pt x="560" y="137"/>
                </a:cubicBezTo>
                <a:lnTo>
                  <a:pt x="560" y="82"/>
                </a:lnTo>
                <a:cubicBezTo>
                  <a:pt x="546" y="87"/>
                  <a:pt x="531" y="91"/>
                  <a:pt x="518" y="94"/>
                </a:cubicBezTo>
                <a:cubicBezTo>
                  <a:pt x="468" y="105"/>
                  <a:pt x="400" y="112"/>
                  <a:pt x="328" y="113"/>
                </a:cubicBezTo>
                <a:cubicBezTo>
                  <a:pt x="315" y="113"/>
                  <a:pt x="300" y="113"/>
                  <a:pt x="287" y="113"/>
                </a:cubicBezTo>
                <a:cubicBezTo>
                  <a:pt x="215" y="112"/>
                  <a:pt x="147" y="105"/>
                  <a:pt x="97" y="94"/>
                </a:cubicBezTo>
                <a:cubicBezTo>
                  <a:pt x="84" y="91"/>
                  <a:pt x="69" y="87"/>
                  <a:pt x="55" y="82"/>
                </a:cubicBezTo>
                <a:close/>
                <a:moveTo>
                  <a:pt x="307" y="229"/>
                </a:moveTo>
                <a:cubicBezTo>
                  <a:pt x="231" y="229"/>
                  <a:pt x="159" y="222"/>
                  <a:pt x="104" y="211"/>
                </a:cubicBezTo>
                <a:cubicBezTo>
                  <a:pt x="76" y="205"/>
                  <a:pt x="54" y="198"/>
                  <a:pt x="37" y="190"/>
                </a:cubicBezTo>
                <a:cubicBezTo>
                  <a:pt x="13" y="178"/>
                  <a:pt x="0" y="162"/>
                  <a:pt x="0" y="143"/>
                </a:cubicBezTo>
                <a:lnTo>
                  <a:pt x="0" y="28"/>
                </a:lnTo>
                <a:cubicBezTo>
                  <a:pt x="0" y="13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59" y="25"/>
                  <a:pt x="76" y="35"/>
                  <a:pt x="126" y="44"/>
                </a:cubicBezTo>
                <a:cubicBezTo>
                  <a:pt x="170" y="52"/>
                  <a:pt x="227" y="57"/>
                  <a:pt x="288" y="58"/>
                </a:cubicBezTo>
                <a:cubicBezTo>
                  <a:pt x="301" y="58"/>
                  <a:pt x="314" y="58"/>
                  <a:pt x="327" y="58"/>
                </a:cubicBezTo>
                <a:cubicBezTo>
                  <a:pt x="388" y="57"/>
                  <a:pt x="445" y="52"/>
                  <a:pt x="490" y="44"/>
                </a:cubicBezTo>
                <a:cubicBezTo>
                  <a:pt x="539" y="35"/>
                  <a:pt x="556" y="25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5" y="13"/>
                  <a:pt x="615" y="28"/>
                </a:cubicBezTo>
                <a:lnTo>
                  <a:pt x="615" y="143"/>
                </a:lnTo>
                <a:cubicBezTo>
                  <a:pt x="615" y="185"/>
                  <a:pt x="555" y="202"/>
                  <a:pt x="511" y="211"/>
                </a:cubicBezTo>
                <a:cubicBezTo>
                  <a:pt x="456" y="222"/>
                  <a:pt x="384" y="229"/>
                  <a:pt x="307" y="2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E496001B-74FB-D94E-8215-D42F13F5D4D5}"/>
              </a:ext>
            </a:extLst>
          </p:cNvPr>
          <p:cNvSpPr/>
          <p:nvPr/>
        </p:nvSpPr>
        <p:spPr>
          <a:xfrm>
            <a:off x="5694773" y="3466098"/>
            <a:ext cx="22104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8">
                <a:moveTo>
                  <a:pt x="55" y="27"/>
                </a:moveTo>
                <a:close/>
                <a:moveTo>
                  <a:pt x="560" y="142"/>
                </a:moveTo>
                <a:close/>
                <a:moveTo>
                  <a:pt x="55" y="137"/>
                </a:moveTo>
                <a:cubicBezTo>
                  <a:pt x="61" y="141"/>
                  <a:pt x="80" y="151"/>
                  <a:pt x="132" y="160"/>
                </a:cubicBezTo>
                <a:cubicBezTo>
                  <a:pt x="181" y="168"/>
                  <a:pt x="243" y="173"/>
                  <a:pt x="307" y="173"/>
                </a:cubicBezTo>
                <a:cubicBezTo>
                  <a:pt x="372" y="173"/>
                  <a:pt x="434" y="168"/>
                  <a:pt x="482" y="160"/>
                </a:cubicBezTo>
                <a:cubicBezTo>
                  <a:pt x="535" y="151"/>
                  <a:pt x="554" y="141"/>
                  <a:pt x="560" y="137"/>
                </a:cubicBezTo>
                <a:lnTo>
                  <a:pt x="560" y="82"/>
                </a:lnTo>
                <a:cubicBezTo>
                  <a:pt x="546" y="87"/>
                  <a:pt x="531" y="90"/>
                  <a:pt x="518" y="93"/>
                </a:cubicBezTo>
                <a:cubicBezTo>
                  <a:pt x="468" y="104"/>
                  <a:pt x="400" y="111"/>
                  <a:pt x="328" y="112"/>
                </a:cubicBezTo>
                <a:cubicBezTo>
                  <a:pt x="315" y="112"/>
                  <a:pt x="300" y="112"/>
                  <a:pt x="287" y="112"/>
                </a:cubicBezTo>
                <a:cubicBezTo>
                  <a:pt x="215" y="111"/>
                  <a:pt x="147" y="104"/>
                  <a:pt x="97" y="93"/>
                </a:cubicBezTo>
                <a:cubicBezTo>
                  <a:pt x="84" y="90"/>
                  <a:pt x="69" y="87"/>
                  <a:pt x="55" y="81"/>
                </a:cubicBezTo>
                <a:close/>
                <a:moveTo>
                  <a:pt x="307" y="228"/>
                </a:moveTo>
                <a:cubicBezTo>
                  <a:pt x="231" y="228"/>
                  <a:pt x="159" y="222"/>
                  <a:pt x="104" y="210"/>
                </a:cubicBezTo>
                <a:cubicBezTo>
                  <a:pt x="76" y="205"/>
                  <a:pt x="54" y="198"/>
                  <a:pt x="37" y="190"/>
                </a:cubicBezTo>
                <a:cubicBezTo>
                  <a:pt x="13" y="177"/>
                  <a:pt x="0" y="162"/>
                  <a:pt x="0" y="142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59" y="24"/>
                  <a:pt x="76" y="34"/>
                  <a:pt x="126" y="43"/>
                </a:cubicBezTo>
                <a:cubicBezTo>
                  <a:pt x="170" y="51"/>
                  <a:pt x="227" y="56"/>
                  <a:pt x="288" y="57"/>
                </a:cubicBezTo>
                <a:cubicBezTo>
                  <a:pt x="301" y="58"/>
                  <a:pt x="314" y="58"/>
                  <a:pt x="327" y="57"/>
                </a:cubicBezTo>
                <a:cubicBezTo>
                  <a:pt x="388" y="56"/>
                  <a:pt x="445" y="51"/>
                  <a:pt x="490" y="43"/>
                </a:cubicBezTo>
                <a:cubicBezTo>
                  <a:pt x="539" y="34"/>
                  <a:pt x="556" y="24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5" y="12"/>
                  <a:pt x="615" y="27"/>
                </a:cubicBezTo>
                <a:lnTo>
                  <a:pt x="615" y="143"/>
                </a:lnTo>
                <a:cubicBezTo>
                  <a:pt x="615" y="184"/>
                  <a:pt x="555" y="201"/>
                  <a:pt x="511" y="210"/>
                </a:cubicBezTo>
                <a:cubicBezTo>
                  <a:pt x="456" y="222"/>
                  <a:pt x="384" y="228"/>
                  <a:pt x="307" y="2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3" name="Freeform 372">
            <a:extLst>
              <a:ext uri="{FF2B5EF4-FFF2-40B4-BE49-F238E27FC236}">
                <a16:creationId xmlns:a16="http://schemas.microsoft.com/office/drawing/2014/main" id="{3AD5A57C-10B4-BF40-A334-4D086452F3DE}"/>
              </a:ext>
            </a:extLst>
          </p:cNvPr>
          <p:cNvSpPr/>
          <p:nvPr/>
        </p:nvSpPr>
        <p:spPr>
          <a:xfrm>
            <a:off x="5694773" y="3507858"/>
            <a:ext cx="22104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8">
                <a:moveTo>
                  <a:pt x="55" y="27"/>
                </a:moveTo>
                <a:close/>
                <a:moveTo>
                  <a:pt x="560" y="143"/>
                </a:moveTo>
                <a:close/>
                <a:moveTo>
                  <a:pt x="55" y="137"/>
                </a:moveTo>
                <a:cubicBezTo>
                  <a:pt x="61" y="141"/>
                  <a:pt x="80" y="151"/>
                  <a:pt x="132" y="160"/>
                </a:cubicBezTo>
                <a:cubicBezTo>
                  <a:pt x="181" y="168"/>
                  <a:pt x="243" y="173"/>
                  <a:pt x="307" y="173"/>
                </a:cubicBezTo>
                <a:cubicBezTo>
                  <a:pt x="372" y="173"/>
                  <a:pt x="434" y="168"/>
                  <a:pt x="482" y="160"/>
                </a:cubicBezTo>
                <a:cubicBezTo>
                  <a:pt x="535" y="151"/>
                  <a:pt x="554" y="141"/>
                  <a:pt x="560" y="137"/>
                </a:cubicBezTo>
                <a:lnTo>
                  <a:pt x="560" y="82"/>
                </a:lnTo>
                <a:cubicBezTo>
                  <a:pt x="546" y="87"/>
                  <a:pt x="531" y="91"/>
                  <a:pt x="518" y="94"/>
                </a:cubicBezTo>
                <a:cubicBezTo>
                  <a:pt x="468" y="105"/>
                  <a:pt x="400" y="111"/>
                  <a:pt x="328" y="112"/>
                </a:cubicBezTo>
                <a:cubicBezTo>
                  <a:pt x="314" y="113"/>
                  <a:pt x="301" y="113"/>
                  <a:pt x="287" y="112"/>
                </a:cubicBezTo>
                <a:cubicBezTo>
                  <a:pt x="215" y="111"/>
                  <a:pt x="147" y="105"/>
                  <a:pt x="97" y="94"/>
                </a:cubicBezTo>
                <a:cubicBezTo>
                  <a:pt x="84" y="91"/>
                  <a:pt x="69" y="87"/>
                  <a:pt x="55" y="82"/>
                </a:cubicBezTo>
                <a:close/>
                <a:moveTo>
                  <a:pt x="307" y="228"/>
                </a:moveTo>
                <a:cubicBezTo>
                  <a:pt x="231" y="228"/>
                  <a:pt x="159" y="222"/>
                  <a:pt x="104" y="211"/>
                </a:cubicBezTo>
                <a:cubicBezTo>
                  <a:pt x="76" y="205"/>
                  <a:pt x="54" y="198"/>
                  <a:pt x="37" y="190"/>
                </a:cubicBezTo>
                <a:cubicBezTo>
                  <a:pt x="13" y="178"/>
                  <a:pt x="0" y="162"/>
                  <a:pt x="0" y="143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59" y="24"/>
                  <a:pt x="76" y="34"/>
                  <a:pt x="126" y="43"/>
                </a:cubicBezTo>
                <a:cubicBezTo>
                  <a:pt x="170" y="52"/>
                  <a:pt x="227" y="57"/>
                  <a:pt x="288" y="58"/>
                </a:cubicBezTo>
                <a:cubicBezTo>
                  <a:pt x="301" y="58"/>
                  <a:pt x="314" y="58"/>
                  <a:pt x="327" y="58"/>
                </a:cubicBezTo>
                <a:cubicBezTo>
                  <a:pt x="388" y="57"/>
                  <a:pt x="445" y="52"/>
                  <a:pt x="490" y="43"/>
                </a:cubicBezTo>
                <a:cubicBezTo>
                  <a:pt x="539" y="34"/>
                  <a:pt x="556" y="24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5" y="12"/>
                  <a:pt x="615" y="27"/>
                </a:cubicBezTo>
                <a:lnTo>
                  <a:pt x="615" y="28"/>
                </a:lnTo>
                <a:lnTo>
                  <a:pt x="615" y="143"/>
                </a:lnTo>
                <a:cubicBezTo>
                  <a:pt x="615" y="184"/>
                  <a:pt x="555" y="201"/>
                  <a:pt x="511" y="211"/>
                </a:cubicBezTo>
                <a:cubicBezTo>
                  <a:pt x="456" y="222"/>
                  <a:pt x="384" y="228"/>
                  <a:pt x="307" y="2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4" name="Freeform 373">
            <a:extLst>
              <a:ext uri="{FF2B5EF4-FFF2-40B4-BE49-F238E27FC236}">
                <a16:creationId xmlns:a16="http://schemas.microsoft.com/office/drawing/2014/main" id="{9142BCA2-4A56-0640-948A-9D9944A31081}"/>
              </a:ext>
            </a:extLst>
          </p:cNvPr>
          <p:cNvSpPr/>
          <p:nvPr/>
        </p:nvSpPr>
        <p:spPr>
          <a:xfrm>
            <a:off x="5694773" y="3382578"/>
            <a:ext cx="22104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8">
                <a:moveTo>
                  <a:pt x="55" y="27"/>
                </a:moveTo>
                <a:close/>
                <a:moveTo>
                  <a:pt x="560" y="142"/>
                </a:moveTo>
                <a:lnTo>
                  <a:pt x="560" y="143"/>
                </a:lnTo>
                <a:close/>
                <a:moveTo>
                  <a:pt x="55" y="137"/>
                </a:moveTo>
                <a:cubicBezTo>
                  <a:pt x="61" y="141"/>
                  <a:pt x="80" y="151"/>
                  <a:pt x="132" y="160"/>
                </a:cubicBezTo>
                <a:cubicBezTo>
                  <a:pt x="181" y="168"/>
                  <a:pt x="243" y="173"/>
                  <a:pt x="307" y="173"/>
                </a:cubicBezTo>
                <a:cubicBezTo>
                  <a:pt x="372" y="173"/>
                  <a:pt x="434" y="168"/>
                  <a:pt x="482" y="160"/>
                </a:cubicBezTo>
                <a:cubicBezTo>
                  <a:pt x="535" y="151"/>
                  <a:pt x="554" y="141"/>
                  <a:pt x="560" y="137"/>
                </a:cubicBezTo>
                <a:lnTo>
                  <a:pt x="560" y="82"/>
                </a:lnTo>
                <a:cubicBezTo>
                  <a:pt x="546" y="87"/>
                  <a:pt x="531" y="91"/>
                  <a:pt x="518" y="93"/>
                </a:cubicBezTo>
                <a:cubicBezTo>
                  <a:pt x="468" y="105"/>
                  <a:pt x="400" y="111"/>
                  <a:pt x="328" y="112"/>
                </a:cubicBezTo>
                <a:cubicBezTo>
                  <a:pt x="314" y="113"/>
                  <a:pt x="301" y="113"/>
                  <a:pt x="287" y="112"/>
                </a:cubicBezTo>
                <a:cubicBezTo>
                  <a:pt x="215" y="111"/>
                  <a:pt x="147" y="105"/>
                  <a:pt x="97" y="93"/>
                </a:cubicBezTo>
                <a:cubicBezTo>
                  <a:pt x="84" y="91"/>
                  <a:pt x="69" y="87"/>
                  <a:pt x="55" y="82"/>
                </a:cubicBezTo>
                <a:close/>
                <a:moveTo>
                  <a:pt x="307" y="228"/>
                </a:moveTo>
                <a:cubicBezTo>
                  <a:pt x="231" y="228"/>
                  <a:pt x="159" y="222"/>
                  <a:pt x="104" y="210"/>
                </a:cubicBezTo>
                <a:cubicBezTo>
                  <a:pt x="76" y="205"/>
                  <a:pt x="54" y="198"/>
                  <a:pt x="37" y="190"/>
                </a:cubicBezTo>
                <a:cubicBezTo>
                  <a:pt x="13" y="178"/>
                  <a:pt x="0" y="162"/>
                  <a:pt x="0" y="143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59" y="24"/>
                  <a:pt x="76" y="34"/>
                  <a:pt x="126" y="43"/>
                </a:cubicBezTo>
                <a:cubicBezTo>
                  <a:pt x="170" y="52"/>
                  <a:pt x="227" y="57"/>
                  <a:pt x="288" y="57"/>
                </a:cubicBezTo>
                <a:cubicBezTo>
                  <a:pt x="301" y="58"/>
                  <a:pt x="314" y="58"/>
                  <a:pt x="327" y="57"/>
                </a:cubicBezTo>
                <a:cubicBezTo>
                  <a:pt x="388" y="57"/>
                  <a:pt x="445" y="52"/>
                  <a:pt x="490" y="43"/>
                </a:cubicBezTo>
                <a:cubicBezTo>
                  <a:pt x="539" y="34"/>
                  <a:pt x="556" y="24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5" y="12"/>
                  <a:pt x="615" y="27"/>
                </a:cubicBezTo>
                <a:lnTo>
                  <a:pt x="615" y="143"/>
                </a:lnTo>
                <a:cubicBezTo>
                  <a:pt x="615" y="184"/>
                  <a:pt x="555" y="201"/>
                  <a:pt x="511" y="210"/>
                </a:cubicBezTo>
                <a:cubicBezTo>
                  <a:pt x="456" y="222"/>
                  <a:pt x="384" y="228"/>
                  <a:pt x="307" y="2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5" name="Freeform 374">
            <a:extLst>
              <a:ext uri="{FF2B5EF4-FFF2-40B4-BE49-F238E27FC236}">
                <a16:creationId xmlns:a16="http://schemas.microsoft.com/office/drawing/2014/main" id="{9B93640B-A42A-3145-BFED-BBD12A84E5C9}"/>
              </a:ext>
            </a:extLst>
          </p:cNvPr>
          <p:cNvSpPr/>
          <p:nvPr/>
        </p:nvSpPr>
        <p:spPr>
          <a:xfrm>
            <a:off x="5694773" y="3319939"/>
            <a:ext cx="221040" cy="61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171">
                <a:moveTo>
                  <a:pt x="562" y="93"/>
                </a:moveTo>
                <a:close/>
                <a:moveTo>
                  <a:pt x="67" y="86"/>
                </a:moveTo>
                <a:cubicBezTo>
                  <a:pt x="77" y="90"/>
                  <a:pt x="95" y="96"/>
                  <a:pt x="126" y="102"/>
                </a:cubicBezTo>
                <a:cubicBezTo>
                  <a:pt x="170" y="110"/>
                  <a:pt x="227" y="115"/>
                  <a:pt x="288" y="116"/>
                </a:cubicBezTo>
                <a:cubicBezTo>
                  <a:pt x="301" y="116"/>
                  <a:pt x="314" y="116"/>
                  <a:pt x="327" y="116"/>
                </a:cubicBezTo>
                <a:cubicBezTo>
                  <a:pt x="388" y="115"/>
                  <a:pt x="445" y="110"/>
                  <a:pt x="490" y="102"/>
                </a:cubicBezTo>
                <a:cubicBezTo>
                  <a:pt x="520" y="96"/>
                  <a:pt x="538" y="90"/>
                  <a:pt x="549" y="86"/>
                </a:cubicBezTo>
                <a:cubicBezTo>
                  <a:pt x="538" y="81"/>
                  <a:pt x="518" y="74"/>
                  <a:pt x="483" y="68"/>
                </a:cubicBezTo>
                <a:cubicBezTo>
                  <a:pt x="434" y="60"/>
                  <a:pt x="372" y="55"/>
                  <a:pt x="308" y="55"/>
                </a:cubicBezTo>
                <a:cubicBezTo>
                  <a:pt x="243" y="55"/>
                  <a:pt x="181" y="60"/>
                  <a:pt x="133" y="68"/>
                </a:cubicBezTo>
                <a:cubicBezTo>
                  <a:pt x="98" y="74"/>
                  <a:pt x="78" y="81"/>
                  <a:pt x="67" y="86"/>
                </a:cubicBezTo>
                <a:close/>
                <a:moveTo>
                  <a:pt x="308" y="171"/>
                </a:moveTo>
                <a:cubicBezTo>
                  <a:pt x="301" y="171"/>
                  <a:pt x="294" y="171"/>
                  <a:pt x="287" y="171"/>
                </a:cubicBezTo>
                <a:cubicBezTo>
                  <a:pt x="215" y="170"/>
                  <a:pt x="147" y="163"/>
                  <a:pt x="97" y="152"/>
                </a:cubicBezTo>
                <a:cubicBezTo>
                  <a:pt x="56" y="143"/>
                  <a:pt x="0" y="126"/>
                  <a:pt x="0" y="86"/>
                </a:cubicBezTo>
                <a:cubicBezTo>
                  <a:pt x="0" y="44"/>
                  <a:pt x="60" y="27"/>
                  <a:pt x="104" y="18"/>
                </a:cubicBezTo>
                <a:cubicBezTo>
                  <a:pt x="159" y="6"/>
                  <a:pt x="231" y="0"/>
                  <a:pt x="308" y="0"/>
                </a:cubicBezTo>
                <a:cubicBezTo>
                  <a:pt x="384" y="0"/>
                  <a:pt x="457" y="6"/>
                  <a:pt x="511" y="18"/>
                </a:cubicBezTo>
                <a:cubicBezTo>
                  <a:pt x="539" y="24"/>
                  <a:pt x="562" y="30"/>
                  <a:pt x="578" y="38"/>
                </a:cubicBezTo>
                <a:cubicBezTo>
                  <a:pt x="602" y="51"/>
                  <a:pt x="615" y="66"/>
                  <a:pt x="615" y="86"/>
                </a:cubicBezTo>
                <a:cubicBezTo>
                  <a:pt x="615" y="126"/>
                  <a:pt x="560" y="143"/>
                  <a:pt x="518" y="152"/>
                </a:cubicBezTo>
                <a:cubicBezTo>
                  <a:pt x="468" y="163"/>
                  <a:pt x="400" y="170"/>
                  <a:pt x="328" y="171"/>
                </a:cubicBezTo>
                <a:cubicBezTo>
                  <a:pt x="322" y="171"/>
                  <a:pt x="315" y="171"/>
                  <a:pt x="308" y="17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6" name="Freeform 375">
            <a:extLst>
              <a:ext uri="{FF2B5EF4-FFF2-40B4-BE49-F238E27FC236}">
                <a16:creationId xmlns:a16="http://schemas.microsoft.com/office/drawing/2014/main" id="{46F0D217-4AB6-3840-8324-1867167DEA54}"/>
              </a:ext>
            </a:extLst>
          </p:cNvPr>
          <p:cNvSpPr/>
          <p:nvPr/>
        </p:nvSpPr>
        <p:spPr>
          <a:xfrm>
            <a:off x="5694773" y="3340818"/>
            <a:ext cx="22104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8">
                <a:moveTo>
                  <a:pt x="55" y="28"/>
                </a:moveTo>
                <a:close/>
                <a:moveTo>
                  <a:pt x="560" y="143"/>
                </a:moveTo>
                <a:close/>
                <a:moveTo>
                  <a:pt x="55" y="137"/>
                </a:moveTo>
                <a:cubicBezTo>
                  <a:pt x="61" y="141"/>
                  <a:pt x="80" y="151"/>
                  <a:pt x="132" y="160"/>
                </a:cubicBezTo>
                <a:cubicBezTo>
                  <a:pt x="181" y="169"/>
                  <a:pt x="243" y="173"/>
                  <a:pt x="307" y="173"/>
                </a:cubicBezTo>
                <a:cubicBezTo>
                  <a:pt x="372" y="173"/>
                  <a:pt x="434" y="169"/>
                  <a:pt x="482" y="160"/>
                </a:cubicBezTo>
                <a:cubicBezTo>
                  <a:pt x="535" y="151"/>
                  <a:pt x="554" y="141"/>
                  <a:pt x="560" y="137"/>
                </a:cubicBezTo>
                <a:lnTo>
                  <a:pt x="560" y="82"/>
                </a:lnTo>
                <a:cubicBezTo>
                  <a:pt x="546" y="87"/>
                  <a:pt x="531" y="91"/>
                  <a:pt x="518" y="94"/>
                </a:cubicBezTo>
                <a:cubicBezTo>
                  <a:pt x="468" y="105"/>
                  <a:pt x="400" y="112"/>
                  <a:pt x="328" y="113"/>
                </a:cubicBezTo>
                <a:cubicBezTo>
                  <a:pt x="315" y="113"/>
                  <a:pt x="300" y="113"/>
                  <a:pt x="287" y="113"/>
                </a:cubicBezTo>
                <a:cubicBezTo>
                  <a:pt x="215" y="112"/>
                  <a:pt x="147" y="105"/>
                  <a:pt x="97" y="94"/>
                </a:cubicBezTo>
                <a:cubicBezTo>
                  <a:pt x="84" y="91"/>
                  <a:pt x="69" y="87"/>
                  <a:pt x="55" y="82"/>
                </a:cubicBezTo>
                <a:close/>
                <a:moveTo>
                  <a:pt x="307" y="228"/>
                </a:moveTo>
                <a:cubicBezTo>
                  <a:pt x="231" y="228"/>
                  <a:pt x="159" y="222"/>
                  <a:pt x="104" y="211"/>
                </a:cubicBezTo>
                <a:cubicBezTo>
                  <a:pt x="76" y="205"/>
                  <a:pt x="54" y="198"/>
                  <a:pt x="37" y="190"/>
                </a:cubicBezTo>
                <a:cubicBezTo>
                  <a:pt x="13" y="178"/>
                  <a:pt x="0" y="162"/>
                  <a:pt x="0" y="143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59" y="25"/>
                  <a:pt x="76" y="34"/>
                  <a:pt x="126" y="44"/>
                </a:cubicBezTo>
                <a:cubicBezTo>
                  <a:pt x="170" y="52"/>
                  <a:pt x="227" y="57"/>
                  <a:pt x="288" y="58"/>
                </a:cubicBezTo>
                <a:cubicBezTo>
                  <a:pt x="301" y="58"/>
                  <a:pt x="314" y="58"/>
                  <a:pt x="327" y="58"/>
                </a:cubicBezTo>
                <a:cubicBezTo>
                  <a:pt x="388" y="57"/>
                  <a:pt x="445" y="52"/>
                  <a:pt x="490" y="44"/>
                </a:cubicBezTo>
                <a:cubicBezTo>
                  <a:pt x="539" y="35"/>
                  <a:pt x="556" y="25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5" y="12"/>
                  <a:pt x="615" y="28"/>
                </a:cubicBezTo>
                <a:lnTo>
                  <a:pt x="615" y="143"/>
                </a:lnTo>
                <a:cubicBezTo>
                  <a:pt x="615" y="185"/>
                  <a:pt x="555" y="202"/>
                  <a:pt x="511" y="211"/>
                </a:cubicBezTo>
                <a:cubicBezTo>
                  <a:pt x="456" y="222"/>
                  <a:pt x="384" y="228"/>
                  <a:pt x="307" y="2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7" name="Freeform 376">
            <a:extLst>
              <a:ext uri="{FF2B5EF4-FFF2-40B4-BE49-F238E27FC236}">
                <a16:creationId xmlns:a16="http://schemas.microsoft.com/office/drawing/2014/main" id="{743C7692-9C84-C44D-B3A5-1526AF57514B}"/>
              </a:ext>
            </a:extLst>
          </p:cNvPr>
          <p:cNvSpPr/>
          <p:nvPr/>
        </p:nvSpPr>
        <p:spPr>
          <a:xfrm>
            <a:off x="5440252" y="3507498"/>
            <a:ext cx="22104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8">
                <a:moveTo>
                  <a:pt x="55" y="27"/>
                </a:moveTo>
                <a:close/>
                <a:moveTo>
                  <a:pt x="559" y="142"/>
                </a:moveTo>
                <a:close/>
                <a:moveTo>
                  <a:pt x="55" y="137"/>
                </a:moveTo>
                <a:cubicBezTo>
                  <a:pt x="61" y="141"/>
                  <a:pt x="80" y="151"/>
                  <a:pt x="132" y="160"/>
                </a:cubicBezTo>
                <a:cubicBezTo>
                  <a:pt x="181" y="168"/>
                  <a:pt x="243" y="173"/>
                  <a:pt x="307" y="173"/>
                </a:cubicBezTo>
                <a:cubicBezTo>
                  <a:pt x="371" y="173"/>
                  <a:pt x="433" y="168"/>
                  <a:pt x="482" y="160"/>
                </a:cubicBezTo>
                <a:cubicBezTo>
                  <a:pt x="535" y="151"/>
                  <a:pt x="554" y="141"/>
                  <a:pt x="559" y="137"/>
                </a:cubicBezTo>
                <a:lnTo>
                  <a:pt x="560" y="82"/>
                </a:lnTo>
                <a:cubicBezTo>
                  <a:pt x="546" y="87"/>
                  <a:pt x="531" y="90"/>
                  <a:pt x="518" y="93"/>
                </a:cubicBezTo>
                <a:cubicBezTo>
                  <a:pt x="468" y="104"/>
                  <a:pt x="400" y="111"/>
                  <a:pt x="328" y="112"/>
                </a:cubicBezTo>
                <a:cubicBezTo>
                  <a:pt x="314" y="112"/>
                  <a:pt x="300" y="112"/>
                  <a:pt x="287" y="112"/>
                </a:cubicBezTo>
                <a:cubicBezTo>
                  <a:pt x="214" y="111"/>
                  <a:pt x="147" y="104"/>
                  <a:pt x="97" y="93"/>
                </a:cubicBezTo>
                <a:cubicBezTo>
                  <a:pt x="84" y="90"/>
                  <a:pt x="69" y="87"/>
                  <a:pt x="55" y="81"/>
                </a:cubicBezTo>
                <a:close/>
                <a:moveTo>
                  <a:pt x="307" y="228"/>
                </a:moveTo>
                <a:cubicBezTo>
                  <a:pt x="230" y="228"/>
                  <a:pt x="158" y="222"/>
                  <a:pt x="104" y="210"/>
                </a:cubicBezTo>
                <a:cubicBezTo>
                  <a:pt x="76" y="204"/>
                  <a:pt x="53" y="198"/>
                  <a:pt x="37" y="190"/>
                </a:cubicBezTo>
                <a:cubicBezTo>
                  <a:pt x="12" y="177"/>
                  <a:pt x="0" y="162"/>
                  <a:pt x="0" y="142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cubicBezTo>
                  <a:pt x="41" y="0"/>
                  <a:pt x="51" y="9"/>
                  <a:pt x="54" y="21"/>
                </a:cubicBezTo>
                <a:cubicBezTo>
                  <a:pt x="59" y="24"/>
                  <a:pt x="76" y="34"/>
                  <a:pt x="125" y="43"/>
                </a:cubicBezTo>
                <a:cubicBezTo>
                  <a:pt x="170" y="51"/>
                  <a:pt x="227" y="56"/>
                  <a:pt x="287" y="57"/>
                </a:cubicBezTo>
                <a:cubicBezTo>
                  <a:pt x="300" y="58"/>
                  <a:pt x="314" y="58"/>
                  <a:pt x="327" y="57"/>
                </a:cubicBezTo>
                <a:cubicBezTo>
                  <a:pt x="387" y="56"/>
                  <a:pt x="445" y="51"/>
                  <a:pt x="490" y="43"/>
                </a:cubicBezTo>
                <a:cubicBezTo>
                  <a:pt x="539" y="34"/>
                  <a:pt x="556" y="24"/>
                  <a:pt x="561" y="21"/>
                </a:cubicBezTo>
                <a:cubicBezTo>
                  <a:pt x="564" y="9"/>
                  <a:pt x="574" y="0"/>
                  <a:pt x="587" y="0"/>
                </a:cubicBezTo>
                <a:cubicBezTo>
                  <a:pt x="603" y="0"/>
                  <a:pt x="615" y="12"/>
                  <a:pt x="615" y="27"/>
                </a:cubicBezTo>
                <a:lnTo>
                  <a:pt x="614" y="143"/>
                </a:lnTo>
                <a:cubicBezTo>
                  <a:pt x="614" y="184"/>
                  <a:pt x="555" y="201"/>
                  <a:pt x="510" y="210"/>
                </a:cubicBezTo>
                <a:cubicBezTo>
                  <a:pt x="456" y="222"/>
                  <a:pt x="384" y="228"/>
                  <a:pt x="307" y="2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8" name="Freeform 377">
            <a:extLst>
              <a:ext uri="{FF2B5EF4-FFF2-40B4-BE49-F238E27FC236}">
                <a16:creationId xmlns:a16="http://schemas.microsoft.com/office/drawing/2014/main" id="{9A5D2329-458B-B143-8195-42EABDC9B265}"/>
              </a:ext>
            </a:extLst>
          </p:cNvPr>
          <p:cNvSpPr/>
          <p:nvPr/>
        </p:nvSpPr>
        <p:spPr>
          <a:xfrm>
            <a:off x="5440252" y="3465738"/>
            <a:ext cx="22104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8">
                <a:moveTo>
                  <a:pt x="55" y="27"/>
                </a:moveTo>
                <a:close/>
                <a:moveTo>
                  <a:pt x="559" y="143"/>
                </a:moveTo>
                <a:close/>
                <a:moveTo>
                  <a:pt x="55" y="137"/>
                </a:moveTo>
                <a:cubicBezTo>
                  <a:pt x="61" y="141"/>
                  <a:pt x="80" y="151"/>
                  <a:pt x="132" y="160"/>
                </a:cubicBezTo>
                <a:cubicBezTo>
                  <a:pt x="181" y="169"/>
                  <a:pt x="243" y="173"/>
                  <a:pt x="307" y="173"/>
                </a:cubicBezTo>
                <a:cubicBezTo>
                  <a:pt x="371" y="173"/>
                  <a:pt x="433" y="169"/>
                  <a:pt x="482" y="160"/>
                </a:cubicBezTo>
                <a:cubicBezTo>
                  <a:pt x="535" y="151"/>
                  <a:pt x="554" y="141"/>
                  <a:pt x="559" y="137"/>
                </a:cubicBezTo>
                <a:lnTo>
                  <a:pt x="560" y="82"/>
                </a:lnTo>
                <a:cubicBezTo>
                  <a:pt x="546" y="87"/>
                  <a:pt x="531" y="91"/>
                  <a:pt x="518" y="94"/>
                </a:cubicBezTo>
                <a:cubicBezTo>
                  <a:pt x="468" y="105"/>
                  <a:pt x="400" y="111"/>
                  <a:pt x="328" y="113"/>
                </a:cubicBezTo>
                <a:cubicBezTo>
                  <a:pt x="314" y="113"/>
                  <a:pt x="300" y="113"/>
                  <a:pt x="287" y="113"/>
                </a:cubicBezTo>
                <a:cubicBezTo>
                  <a:pt x="214" y="111"/>
                  <a:pt x="147" y="105"/>
                  <a:pt x="97" y="94"/>
                </a:cubicBezTo>
                <a:cubicBezTo>
                  <a:pt x="84" y="91"/>
                  <a:pt x="69" y="87"/>
                  <a:pt x="55" y="82"/>
                </a:cubicBezTo>
                <a:close/>
                <a:moveTo>
                  <a:pt x="307" y="228"/>
                </a:moveTo>
                <a:cubicBezTo>
                  <a:pt x="230" y="228"/>
                  <a:pt x="158" y="222"/>
                  <a:pt x="104" y="211"/>
                </a:cubicBezTo>
                <a:cubicBezTo>
                  <a:pt x="76" y="205"/>
                  <a:pt x="53" y="198"/>
                  <a:pt x="37" y="190"/>
                </a:cubicBezTo>
                <a:cubicBezTo>
                  <a:pt x="12" y="178"/>
                  <a:pt x="0" y="162"/>
                  <a:pt x="0" y="143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cubicBezTo>
                  <a:pt x="41" y="0"/>
                  <a:pt x="51" y="9"/>
                  <a:pt x="54" y="21"/>
                </a:cubicBezTo>
                <a:cubicBezTo>
                  <a:pt x="59" y="24"/>
                  <a:pt x="76" y="34"/>
                  <a:pt x="125" y="43"/>
                </a:cubicBezTo>
                <a:cubicBezTo>
                  <a:pt x="170" y="52"/>
                  <a:pt x="227" y="57"/>
                  <a:pt x="287" y="58"/>
                </a:cubicBezTo>
                <a:cubicBezTo>
                  <a:pt x="301" y="58"/>
                  <a:pt x="314" y="58"/>
                  <a:pt x="327" y="58"/>
                </a:cubicBezTo>
                <a:cubicBezTo>
                  <a:pt x="387" y="57"/>
                  <a:pt x="445" y="52"/>
                  <a:pt x="490" y="44"/>
                </a:cubicBezTo>
                <a:cubicBezTo>
                  <a:pt x="539" y="34"/>
                  <a:pt x="556" y="24"/>
                  <a:pt x="561" y="21"/>
                </a:cubicBezTo>
                <a:cubicBezTo>
                  <a:pt x="564" y="9"/>
                  <a:pt x="574" y="0"/>
                  <a:pt x="587" y="0"/>
                </a:cubicBezTo>
                <a:cubicBezTo>
                  <a:pt x="603" y="0"/>
                  <a:pt x="615" y="12"/>
                  <a:pt x="615" y="27"/>
                </a:cubicBezTo>
                <a:lnTo>
                  <a:pt x="615" y="28"/>
                </a:lnTo>
                <a:lnTo>
                  <a:pt x="614" y="143"/>
                </a:lnTo>
                <a:cubicBezTo>
                  <a:pt x="614" y="184"/>
                  <a:pt x="555" y="201"/>
                  <a:pt x="510" y="211"/>
                </a:cubicBezTo>
                <a:cubicBezTo>
                  <a:pt x="456" y="222"/>
                  <a:pt x="384" y="228"/>
                  <a:pt x="307" y="2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9" name="Freeform 378">
            <a:extLst>
              <a:ext uri="{FF2B5EF4-FFF2-40B4-BE49-F238E27FC236}">
                <a16:creationId xmlns:a16="http://schemas.microsoft.com/office/drawing/2014/main" id="{C875C124-C6EC-734A-8D5A-6F336D014382}"/>
              </a:ext>
            </a:extLst>
          </p:cNvPr>
          <p:cNvSpPr/>
          <p:nvPr/>
        </p:nvSpPr>
        <p:spPr>
          <a:xfrm>
            <a:off x="5440252" y="3403098"/>
            <a:ext cx="221040" cy="61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171">
                <a:moveTo>
                  <a:pt x="562" y="93"/>
                </a:moveTo>
                <a:close/>
                <a:moveTo>
                  <a:pt x="66" y="86"/>
                </a:moveTo>
                <a:cubicBezTo>
                  <a:pt x="77" y="90"/>
                  <a:pt x="95" y="96"/>
                  <a:pt x="125" y="102"/>
                </a:cubicBezTo>
                <a:cubicBezTo>
                  <a:pt x="170" y="110"/>
                  <a:pt x="227" y="115"/>
                  <a:pt x="287" y="116"/>
                </a:cubicBezTo>
                <a:cubicBezTo>
                  <a:pt x="300" y="116"/>
                  <a:pt x="314" y="116"/>
                  <a:pt x="327" y="116"/>
                </a:cubicBezTo>
                <a:cubicBezTo>
                  <a:pt x="387" y="115"/>
                  <a:pt x="445" y="110"/>
                  <a:pt x="490" y="102"/>
                </a:cubicBezTo>
                <a:cubicBezTo>
                  <a:pt x="520" y="96"/>
                  <a:pt x="538" y="90"/>
                  <a:pt x="549" y="86"/>
                </a:cubicBezTo>
                <a:cubicBezTo>
                  <a:pt x="537" y="81"/>
                  <a:pt x="517" y="74"/>
                  <a:pt x="483" y="68"/>
                </a:cubicBezTo>
                <a:cubicBezTo>
                  <a:pt x="434" y="60"/>
                  <a:pt x="372" y="55"/>
                  <a:pt x="308" y="55"/>
                </a:cubicBezTo>
                <a:cubicBezTo>
                  <a:pt x="243" y="55"/>
                  <a:pt x="181" y="60"/>
                  <a:pt x="132" y="68"/>
                </a:cubicBezTo>
                <a:cubicBezTo>
                  <a:pt x="98" y="74"/>
                  <a:pt x="78" y="81"/>
                  <a:pt x="66" y="86"/>
                </a:cubicBezTo>
                <a:close/>
                <a:moveTo>
                  <a:pt x="308" y="171"/>
                </a:moveTo>
                <a:cubicBezTo>
                  <a:pt x="300" y="171"/>
                  <a:pt x="293" y="171"/>
                  <a:pt x="287" y="171"/>
                </a:cubicBezTo>
                <a:cubicBezTo>
                  <a:pt x="214" y="170"/>
                  <a:pt x="147" y="163"/>
                  <a:pt x="97" y="152"/>
                </a:cubicBezTo>
                <a:cubicBezTo>
                  <a:pt x="55" y="143"/>
                  <a:pt x="0" y="126"/>
                  <a:pt x="0" y="86"/>
                </a:cubicBezTo>
                <a:cubicBezTo>
                  <a:pt x="0" y="44"/>
                  <a:pt x="59" y="27"/>
                  <a:pt x="104" y="18"/>
                </a:cubicBezTo>
                <a:cubicBezTo>
                  <a:pt x="159" y="7"/>
                  <a:pt x="231" y="0"/>
                  <a:pt x="308" y="0"/>
                </a:cubicBezTo>
                <a:cubicBezTo>
                  <a:pt x="384" y="0"/>
                  <a:pt x="456" y="7"/>
                  <a:pt x="511" y="18"/>
                </a:cubicBezTo>
                <a:cubicBezTo>
                  <a:pt x="539" y="24"/>
                  <a:pt x="561" y="31"/>
                  <a:pt x="577" y="39"/>
                </a:cubicBezTo>
                <a:cubicBezTo>
                  <a:pt x="602" y="51"/>
                  <a:pt x="615" y="67"/>
                  <a:pt x="615" y="86"/>
                </a:cubicBezTo>
                <a:cubicBezTo>
                  <a:pt x="615" y="126"/>
                  <a:pt x="559" y="143"/>
                  <a:pt x="518" y="152"/>
                </a:cubicBezTo>
                <a:cubicBezTo>
                  <a:pt x="468" y="163"/>
                  <a:pt x="400" y="170"/>
                  <a:pt x="328" y="171"/>
                </a:cubicBezTo>
                <a:cubicBezTo>
                  <a:pt x="321" y="171"/>
                  <a:pt x="314" y="171"/>
                  <a:pt x="308" y="17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0" name="Freeform 379">
            <a:extLst>
              <a:ext uri="{FF2B5EF4-FFF2-40B4-BE49-F238E27FC236}">
                <a16:creationId xmlns:a16="http://schemas.microsoft.com/office/drawing/2014/main" id="{C4790E95-44BD-884A-B63F-B64B5044591C}"/>
              </a:ext>
            </a:extLst>
          </p:cNvPr>
          <p:cNvSpPr/>
          <p:nvPr/>
        </p:nvSpPr>
        <p:spPr>
          <a:xfrm>
            <a:off x="5440252" y="3423978"/>
            <a:ext cx="221040" cy="8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9">
                <a:moveTo>
                  <a:pt x="55" y="28"/>
                </a:moveTo>
                <a:close/>
                <a:moveTo>
                  <a:pt x="559" y="143"/>
                </a:moveTo>
                <a:close/>
                <a:moveTo>
                  <a:pt x="55" y="137"/>
                </a:moveTo>
                <a:cubicBezTo>
                  <a:pt x="61" y="141"/>
                  <a:pt x="80" y="152"/>
                  <a:pt x="132" y="161"/>
                </a:cubicBezTo>
                <a:cubicBezTo>
                  <a:pt x="181" y="169"/>
                  <a:pt x="243" y="174"/>
                  <a:pt x="307" y="174"/>
                </a:cubicBezTo>
                <a:cubicBezTo>
                  <a:pt x="371" y="174"/>
                  <a:pt x="433" y="169"/>
                  <a:pt x="482" y="161"/>
                </a:cubicBezTo>
                <a:cubicBezTo>
                  <a:pt x="535" y="152"/>
                  <a:pt x="554" y="141"/>
                  <a:pt x="559" y="137"/>
                </a:cubicBezTo>
                <a:lnTo>
                  <a:pt x="560" y="82"/>
                </a:lnTo>
                <a:cubicBezTo>
                  <a:pt x="546" y="87"/>
                  <a:pt x="531" y="91"/>
                  <a:pt x="518" y="94"/>
                </a:cubicBezTo>
                <a:cubicBezTo>
                  <a:pt x="468" y="105"/>
                  <a:pt x="400" y="112"/>
                  <a:pt x="328" y="113"/>
                </a:cubicBezTo>
                <a:cubicBezTo>
                  <a:pt x="314" y="113"/>
                  <a:pt x="300" y="113"/>
                  <a:pt x="287" y="113"/>
                </a:cubicBezTo>
                <a:cubicBezTo>
                  <a:pt x="214" y="112"/>
                  <a:pt x="147" y="105"/>
                  <a:pt x="97" y="94"/>
                </a:cubicBezTo>
                <a:cubicBezTo>
                  <a:pt x="84" y="91"/>
                  <a:pt x="69" y="87"/>
                  <a:pt x="55" y="82"/>
                </a:cubicBezTo>
                <a:close/>
                <a:moveTo>
                  <a:pt x="307" y="229"/>
                </a:moveTo>
                <a:cubicBezTo>
                  <a:pt x="230" y="229"/>
                  <a:pt x="158" y="222"/>
                  <a:pt x="104" y="211"/>
                </a:cubicBezTo>
                <a:cubicBezTo>
                  <a:pt x="76" y="205"/>
                  <a:pt x="53" y="198"/>
                  <a:pt x="37" y="190"/>
                </a:cubicBezTo>
                <a:cubicBezTo>
                  <a:pt x="12" y="178"/>
                  <a:pt x="0" y="162"/>
                  <a:pt x="0" y="143"/>
                </a:cubicBezTo>
                <a:lnTo>
                  <a:pt x="0" y="28"/>
                </a:lnTo>
                <a:cubicBezTo>
                  <a:pt x="0" y="13"/>
                  <a:pt x="13" y="0"/>
                  <a:pt x="28" y="0"/>
                </a:cubicBezTo>
                <a:cubicBezTo>
                  <a:pt x="41" y="0"/>
                  <a:pt x="51" y="9"/>
                  <a:pt x="54" y="21"/>
                </a:cubicBezTo>
                <a:cubicBezTo>
                  <a:pt x="59" y="25"/>
                  <a:pt x="76" y="35"/>
                  <a:pt x="125" y="44"/>
                </a:cubicBezTo>
                <a:cubicBezTo>
                  <a:pt x="170" y="52"/>
                  <a:pt x="227" y="57"/>
                  <a:pt x="287" y="58"/>
                </a:cubicBezTo>
                <a:cubicBezTo>
                  <a:pt x="300" y="58"/>
                  <a:pt x="314" y="58"/>
                  <a:pt x="327" y="58"/>
                </a:cubicBezTo>
                <a:cubicBezTo>
                  <a:pt x="387" y="57"/>
                  <a:pt x="445" y="52"/>
                  <a:pt x="490" y="44"/>
                </a:cubicBezTo>
                <a:cubicBezTo>
                  <a:pt x="539" y="35"/>
                  <a:pt x="556" y="25"/>
                  <a:pt x="561" y="21"/>
                </a:cubicBezTo>
                <a:cubicBezTo>
                  <a:pt x="564" y="9"/>
                  <a:pt x="574" y="0"/>
                  <a:pt x="587" y="0"/>
                </a:cubicBezTo>
                <a:cubicBezTo>
                  <a:pt x="603" y="0"/>
                  <a:pt x="615" y="13"/>
                  <a:pt x="615" y="28"/>
                </a:cubicBezTo>
                <a:lnTo>
                  <a:pt x="614" y="143"/>
                </a:lnTo>
                <a:cubicBezTo>
                  <a:pt x="614" y="185"/>
                  <a:pt x="555" y="202"/>
                  <a:pt x="510" y="211"/>
                </a:cubicBezTo>
                <a:cubicBezTo>
                  <a:pt x="456" y="222"/>
                  <a:pt x="384" y="229"/>
                  <a:pt x="307" y="2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1" name="Freeform 380">
            <a:extLst>
              <a:ext uri="{FF2B5EF4-FFF2-40B4-BE49-F238E27FC236}">
                <a16:creationId xmlns:a16="http://schemas.microsoft.com/office/drawing/2014/main" id="{E0268FA7-B707-4F4C-BC56-C17704888AB8}"/>
              </a:ext>
            </a:extLst>
          </p:cNvPr>
          <p:cNvSpPr/>
          <p:nvPr/>
        </p:nvSpPr>
        <p:spPr>
          <a:xfrm>
            <a:off x="538852" y="4004298"/>
            <a:ext cx="32328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9" h="899">
                <a:moveTo>
                  <a:pt x="450" y="55"/>
                </a:moveTo>
                <a:cubicBezTo>
                  <a:pt x="232" y="55"/>
                  <a:pt x="55" y="232"/>
                  <a:pt x="55" y="450"/>
                </a:cubicBezTo>
                <a:cubicBezTo>
                  <a:pt x="55" y="667"/>
                  <a:pt x="232" y="844"/>
                  <a:pt x="450" y="844"/>
                </a:cubicBezTo>
                <a:cubicBezTo>
                  <a:pt x="667" y="844"/>
                  <a:pt x="844" y="667"/>
                  <a:pt x="844" y="450"/>
                </a:cubicBezTo>
                <a:cubicBezTo>
                  <a:pt x="844" y="232"/>
                  <a:pt x="667" y="55"/>
                  <a:pt x="450" y="55"/>
                </a:cubicBezTo>
                <a:close/>
                <a:moveTo>
                  <a:pt x="450" y="899"/>
                </a:moveTo>
                <a:cubicBezTo>
                  <a:pt x="330" y="899"/>
                  <a:pt x="217" y="852"/>
                  <a:pt x="132" y="767"/>
                </a:cubicBezTo>
                <a:cubicBezTo>
                  <a:pt x="47" y="683"/>
                  <a:pt x="0" y="570"/>
                  <a:pt x="0" y="450"/>
                </a:cubicBezTo>
                <a:cubicBezTo>
                  <a:pt x="0" y="330"/>
                  <a:pt x="47" y="217"/>
                  <a:pt x="132" y="132"/>
                </a:cubicBezTo>
                <a:cubicBezTo>
                  <a:pt x="217" y="47"/>
                  <a:pt x="330" y="0"/>
                  <a:pt x="450" y="0"/>
                </a:cubicBezTo>
                <a:cubicBezTo>
                  <a:pt x="570" y="0"/>
                  <a:pt x="683" y="47"/>
                  <a:pt x="767" y="132"/>
                </a:cubicBezTo>
                <a:cubicBezTo>
                  <a:pt x="852" y="217"/>
                  <a:pt x="899" y="330"/>
                  <a:pt x="899" y="450"/>
                </a:cubicBezTo>
                <a:cubicBezTo>
                  <a:pt x="899" y="570"/>
                  <a:pt x="852" y="683"/>
                  <a:pt x="767" y="767"/>
                </a:cubicBezTo>
                <a:cubicBezTo>
                  <a:pt x="683" y="852"/>
                  <a:pt x="570" y="899"/>
                  <a:pt x="450" y="8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2" name="Freeform 381">
            <a:extLst>
              <a:ext uri="{FF2B5EF4-FFF2-40B4-BE49-F238E27FC236}">
                <a16:creationId xmlns:a16="http://schemas.microsoft.com/office/drawing/2014/main" id="{55B6213E-98F3-1249-99B8-9E3F9028E3CC}"/>
              </a:ext>
            </a:extLst>
          </p:cNvPr>
          <p:cNvSpPr/>
          <p:nvPr/>
        </p:nvSpPr>
        <p:spPr>
          <a:xfrm>
            <a:off x="588172" y="4044258"/>
            <a:ext cx="225360" cy="52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7" h="147">
                <a:moveTo>
                  <a:pt x="318" y="147"/>
                </a:moveTo>
                <a:cubicBezTo>
                  <a:pt x="315" y="147"/>
                  <a:pt x="313" y="147"/>
                  <a:pt x="310" y="147"/>
                </a:cubicBezTo>
                <a:cubicBezTo>
                  <a:pt x="202" y="145"/>
                  <a:pt x="99" y="111"/>
                  <a:pt x="11" y="49"/>
                </a:cubicBezTo>
                <a:cubicBezTo>
                  <a:pt x="-1" y="40"/>
                  <a:pt x="-4" y="23"/>
                  <a:pt x="5" y="11"/>
                </a:cubicBezTo>
                <a:cubicBezTo>
                  <a:pt x="13" y="-1"/>
                  <a:pt x="31" y="-4"/>
                  <a:pt x="43" y="5"/>
                </a:cubicBezTo>
                <a:cubicBezTo>
                  <a:pt x="122" y="60"/>
                  <a:pt x="214" y="90"/>
                  <a:pt x="311" y="92"/>
                </a:cubicBezTo>
                <a:cubicBezTo>
                  <a:pt x="408" y="93"/>
                  <a:pt x="502" y="65"/>
                  <a:pt x="583" y="11"/>
                </a:cubicBezTo>
                <a:cubicBezTo>
                  <a:pt x="596" y="3"/>
                  <a:pt x="613" y="6"/>
                  <a:pt x="622" y="19"/>
                </a:cubicBezTo>
                <a:cubicBezTo>
                  <a:pt x="630" y="31"/>
                  <a:pt x="627" y="48"/>
                  <a:pt x="614" y="56"/>
                </a:cubicBezTo>
                <a:cubicBezTo>
                  <a:pt x="526" y="116"/>
                  <a:pt x="424" y="147"/>
                  <a:pt x="318" y="1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3" name="Freeform 382">
            <a:extLst>
              <a:ext uri="{FF2B5EF4-FFF2-40B4-BE49-F238E27FC236}">
                <a16:creationId xmlns:a16="http://schemas.microsoft.com/office/drawing/2014/main" id="{19AEC840-9CBC-B246-87C4-AFF5D0A7EC06}"/>
              </a:ext>
            </a:extLst>
          </p:cNvPr>
          <p:cNvSpPr/>
          <p:nvPr/>
        </p:nvSpPr>
        <p:spPr>
          <a:xfrm>
            <a:off x="588172" y="4235418"/>
            <a:ext cx="225360" cy="52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7" h="147">
                <a:moveTo>
                  <a:pt x="599" y="147"/>
                </a:moveTo>
                <a:cubicBezTo>
                  <a:pt x="593" y="147"/>
                  <a:pt x="588" y="145"/>
                  <a:pt x="583" y="142"/>
                </a:cubicBezTo>
                <a:cubicBezTo>
                  <a:pt x="504" y="86"/>
                  <a:pt x="412" y="56"/>
                  <a:pt x="315" y="54"/>
                </a:cubicBezTo>
                <a:cubicBezTo>
                  <a:pt x="218" y="53"/>
                  <a:pt x="123" y="81"/>
                  <a:pt x="42" y="135"/>
                </a:cubicBezTo>
                <a:cubicBezTo>
                  <a:pt x="30" y="144"/>
                  <a:pt x="13" y="140"/>
                  <a:pt x="4" y="128"/>
                </a:cubicBezTo>
                <a:cubicBezTo>
                  <a:pt x="-4" y="115"/>
                  <a:pt x="-1" y="98"/>
                  <a:pt x="12" y="90"/>
                </a:cubicBezTo>
                <a:cubicBezTo>
                  <a:pt x="102" y="29"/>
                  <a:pt x="207" y="-2"/>
                  <a:pt x="316" y="0"/>
                </a:cubicBezTo>
                <a:cubicBezTo>
                  <a:pt x="424" y="1"/>
                  <a:pt x="527" y="35"/>
                  <a:pt x="615" y="97"/>
                </a:cubicBezTo>
                <a:cubicBezTo>
                  <a:pt x="627" y="106"/>
                  <a:pt x="630" y="123"/>
                  <a:pt x="621" y="135"/>
                </a:cubicBezTo>
                <a:cubicBezTo>
                  <a:pt x="616" y="143"/>
                  <a:pt x="607" y="147"/>
                  <a:pt x="599" y="1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4" name="Freeform 383">
            <a:extLst>
              <a:ext uri="{FF2B5EF4-FFF2-40B4-BE49-F238E27FC236}">
                <a16:creationId xmlns:a16="http://schemas.microsoft.com/office/drawing/2014/main" id="{E5CED382-B63A-A949-957D-A3143BFE1514}"/>
              </a:ext>
            </a:extLst>
          </p:cNvPr>
          <p:cNvSpPr/>
          <p:nvPr/>
        </p:nvSpPr>
        <p:spPr>
          <a:xfrm>
            <a:off x="538852" y="4156218"/>
            <a:ext cx="323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9" h="55">
                <a:moveTo>
                  <a:pt x="872" y="55"/>
                </a:moveTo>
                <a:lnTo>
                  <a:pt x="28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2"/>
                  <a:pt x="12" y="0"/>
                  <a:pt x="28" y="0"/>
                </a:cubicBezTo>
                <a:lnTo>
                  <a:pt x="872" y="0"/>
                </a:lnTo>
                <a:cubicBezTo>
                  <a:pt x="887" y="0"/>
                  <a:pt x="899" y="12"/>
                  <a:pt x="899" y="28"/>
                </a:cubicBezTo>
                <a:cubicBezTo>
                  <a:pt x="899" y="43"/>
                  <a:pt x="887" y="55"/>
                  <a:pt x="872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5" name="Freeform 384">
            <a:extLst>
              <a:ext uri="{FF2B5EF4-FFF2-40B4-BE49-F238E27FC236}">
                <a16:creationId xmlns:a16="http://schemas.microsoft.com/office/drawing/2014/main" id="{2FDF1AEB-5E86-CF4A-8A7A-A555EB8BC23E}"/>
              </a:ext>
            </a:extLst>
          </p:cNvPr>
          <p:cNvSpPr/>
          <p:nvPr/>
        </p:nvSpPr>
        <p:spPr>
          <a:xfrm>
            <a:off x="605092" y="4004298"/>
            <a:ext cx="10512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3" h="899">
                <a:moveTo>
                  <a:pt x="248" y="899"/>
                </a:moveTo>
                <a:cubicBezTo>
                  <a:pt x="241" y="899"/>
                  <a:pt x="235" y="897"/>
                  <a:pt x="230" y="893"/>
                </a:cubicBezTo>
                <a:cubicBezTo>
                  <a:pt x="75" y="760"/>
                  <a:pt x="-5" y="605"/>
                  <a:pt x="0" y="445"/>
                </a:cubicBezTo>
                <a:cubicBezTo>
                  <a:pt x="4" y="286"/>
                  <a:pt x="90" y="134"/>
                  <a:pt x="248" y="6"/>
                </a:cubicBezTo>
                <a:cubicBezTo>
                  <a:pt x="260" y="-3"/>
                  <a:pt x="277" y="-2"/>
                  <a:pt x="287" y="10"/>
                </a:cubicBezTo>
                <a:cubicBezTo>
                  <a:pt x="296" y="22"/>
                  <a:pt x="294" y="39"/>
                  <a:pt x="283" y="49"/>
                </a:cubicBezTo>
                <a:cubicBezTo>
                  <a:pt x="137" y="166"/>
                  <a:pt x="58" y="304"/>
                  <a:pt x="54" y="446"/>
                </a:cubicBezTo>
                <a:cubicBezTo>
                  <a:pt x="50" y="590"/>
                  <a:pt x="123" y="730"/>
                  <a:pt x="265" y="851"/>
                </a:cubicBezTo>
                <a:cubicBezTo>
                  <a:pt x="277" y="861"/>
                  <a:pt x="278" y="878"/>
                  <a:pt x="269" y="889"/>
                </a:cubicBezTo>
                <a:cubicBezTo>
                  <a:pt x="263" y="896"/>
                  <a:pt x="255" y="899"/>
                  <a:pt x="248" y="8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6" name="Freeform 385">
            <a:extLst>
              <a:ext uri="{FF2B5EF4-FFF2-40B4-BE49-F238E27FC236}">
                <a16:creationId xmlns:a16="http://schemas.microsoft.com/office/drawing/2014/main" id="{4E206335-C831-6B48-AB2F-7BA6235C355F}"/>
              </a:ext>
            </a:extLst>
          </p:cNvPr>
          <p:cNvSpPr/>
          <p:nvPr/>
        </p:nvSpPr>
        <p:spPr>
          <a:xfrm>
            <a:off x="691131" y="4004659"/>
            <a:ext cx="10548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4" h="899">
                <a:moveTo>
                  <a:pt x="27" y="899"/>
                </a:moveTo>
                <a:cubicBezTo>
                  <a:pt x="19" y="899"/>
                  <a:pt x="11" y="896"/>
                  <a:pt x="6" y="889"/>
                </a:cubicBezTo>
                <a:cubicBezTo>
                  <a:pt x="-4" y="877"/>
                  <a:pt x="-2" y="860"/>
                  <a:pt x="10" y="850"/>
                </a:cubicBezTo>
                <a:cubicBezTo>
                  <a:pt x="155" y="733"/>
                  <a:pt x="234" y="595"/>
                  <a:pt x="238" y="453"/>
                </a:cubicBezTo>
                <a:cubicBezTo>
                  <a:pt x="242" y="309"/>
                  <a:pt x="169" y="169"/>
                  <a:pt x="27" y="48"/>
                </a:cubicBezTo>
                <a:cubicBezTo>
                  <a:pt x="15" y="39"/>
                  <a:pt x="14" y="21"/>
                  <a:pt x="24" y="10"/>
                </a:cubicBezTo>
                <a:cubicBezTo>
                  <a:pt x="34" y="-2"/>
                  <a:pt x="51" y="-3"/>
                  <a:pt x="62" y="7"/>
                </a:cubicBezTo>
                <a:cubicBezTo>
                  <a:pt x="218" y="139"/>
                  <a:pt x="297" y="294"/>
                  <a:pt x="293" y="454"/>
                </a:cubicBezTo>
                <a:cubicBezTo>
                  <a:pt x="288" y="613"/>
                  <a:pt x="202" y="765"/>
                  <a:pt x="44" y="893"/>
                </a:cubicBezTo>
                <a:cubicBezTo>
                  <a:pt x="39" y="897"/>
                  <a:pt x="33" y="899"/>
                  <a:pt x="27" y="8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7" name="Freeform 386">
            <a:extLst>
              <a:ext uri="{FF2B5EF4-FFF2-40B4-BE49-F238E27FC236}">
                <a16:creationId xmlns:a16="http://schemas.microsoft.com/office/drawing/2014/main" id="{4AB947E1-EE4A-2D45-A26E-0EC734348054}"/>
              </a:ext>
            </a:extLst>
          </p:cNvPr>
          <p:cNvSpPr/>
          <p:nvPr/>
        </p:nvSpPr>
        <p:spPr>
          <a:xfrm>
            <a:off x="1351013" y="4112298"/>
            <a:ext cx="70200" cy="215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6" h="599">
                <a:moveTo>
                  <a:pt x="98" y="599"/>
                </a:moveTo>
                <a:cubicBezTo>
                  <a:pt x="59" y="599"/>
                  <a:pt x="28" y="581"/>
                  <a:pt x="12" y="549"/>
                </a:cubicBezTo>
                <a:cubicBezTo>
                  <a:pt x="0" y="527"/>
                  <a:pt x="0" y="504"/>
                  <a:pt x="0" y="502"/>
                </a:cubicBezTo>
                <a:lnTo>
                  <a:pt x="55" y="502"/>
                </a:lnTo>
                <a:cubicBezTo>
                  <a:pt x="55" y="502"/>
                  <a:pt x="55" y="514"/>
                  <a:pt x="61" y="525"/>
                </a:cubicBezTo>
                <a:cubicBezTo>
                  <a:pt x="65" y="533"/>
                  <a:pt x="74" y="544"/>
                  <a:pt x="98" y="544"/>
                </a:cubicBezTo>
                <a:cubicBezTo>
                  <a:pt x="122" y="544"/>
                  <a:pt x="130" y="534"/>
                  <a:pt x="134" y="526"/>
                </a:cubicBezTo>
                <a:cubicBezTo>
                  <a:pt x="140" y="515"/>
                  <a:pt x="141" y="502"/>
                  <a:pt x="141" y="502"/>
                </a:cubicBezTo>
                <a:lnTo>
                  <a:pt x="141" y="27"/>
                </a:lnTo>
                <a:cubicBezTo>
                  <a:pt x="141" y="12"/>
                  <a:pt x="154" y="0"/>
                  <a:pt x="169" y="0"/>
                </a:cubicBezTo>
                <a:cubicBezTo>
                  <a:pt x="184" y="0"/>
                  <a:pt x="196" y="12"/>
                  <a:pt x="196" y="27"/>
                </a:cubicBezTo>
                <a:lnTo>
                  <a:pt x="196" y="502"/>
                </a:lnTo>
                <a:cubicBezTo>
                  <a:pt x="196" y="504"/>
                  <a:pt x="195" y="526"/>
                  <a:pt x="184" y="549"/>
                </a:cubicBezTo>
                <a:cubicBezTo>
                  <a:pt x="168" y="581"/>
                  <a:pt x="137" y="599"/>
                  <a:pt x="98" y="5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8" name="Freeform 387">
            <a:extLst>
              <a:ext uri="{FF2B5EF4-FFF2-40B4-BE49-F238E27FC236}">
                <a16:creationId xmlns:a16="http://schemas.microsoft.com/office/drawing/2014/main" id="{4B531260-B2DF-5444-8BB7-5C73BED5501C}"/>
              </a:ext>
            </a:extLst>
          </p:cNvPr>
          <p:cNvSpPr/>
          <p:nvPr/>
        </p:nvSpPr>
        <p:spPr>
          <a:xfrm>
            <a:off x="1198372" y="4036338"/>
            <a:ext cx="426240" cy="10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5" h="297">
                <a:moveTo>
                  <a:pt x="592" y="193"/>
                </a:moveTo>
                <a:cubicBezTo>
                  <a:pt x="708" y="193"/>
                  <a:pt x="882" y="227"/>
                  <a:pt x="952" y="241"/>
                </a:cubicBezTo>
                <a:cubicBezTo>
                  <a:pt x="954" y="242"/>
                  <a:pt x="957" y="241"/>
                  <a:pt x="959" y="239"/>
                </a:cubicBezTo>
                <a:lnTo>
                  <a:pt x="985" y="212"/>
                </a:lnTo>
                <a:cubicBezTo>
                  <a:pt x="997" y="200"/>
                  <a:pt x="1013" y="193"/>
                  <a:pt x="1030" y="193"/>
                </a:cubicBezTo>
                <a:lnTo>
                  <a:pt x="1060" y="193"/>
                </a:lnTo>
                <a:cubicBezTo>
                  <a:pt x="1035" y="179"/>
                  <a:pt x="1005" y="164"/>
                  <a:pt x="971" y="149"/>
                </a:cubicBezTo>
                <a:cubicBezTo>
                  <a:pt x="878" y="106"/>
                  <a:pt x="736" y="55"/>
                  <a:pt x="593" y="55"/>
                </a:cubicBezTo>
                <a:cubicBezTo>
                  <a:pt x="414" y="55"/>
                  <a:pt x="231" y="138"/>
                  <a:pt x="128" y="193"/>
                </a:cubicBezTo>
                <a:lnTo>
                  <a:pt x="156" y="193"/>
                </a:lnTo>
                <a:cubicBezTo>
                  <a:pt x="173" y="193"/>
                  <a:pt x="189" y="200"/>
                  <a:pt x="201" y="212"/>
                </a:cubicBezTo>
                <a:lnTo>
                  <a:pt x="227" y="239"/>
                </a:lnTo>
                <a:cubicBezTo>
                  <a:pt x="229" y="241"/>
                  <a:pt x="232" y="242"/>
                  <a:pt x="235" y="241"/>
                </a:cubicBezTo>
                <a:cubicBezTo>
                  <a:pt x="303" y="227"/>
                  <a:pt x="474" y="193"/>
                  <a:pt x="591" y="193"/>
                </a:cubicBezTo>
                <a:close/>
                <a:moveTo>
                  <a:pt x="954" y="296"/>
                </a:moveTo>
                <a:cubicBezTo>
                  <a:pt x="949" y="296"/>
                  <a:pt x="945" y="296"/>
                  <a:pt x="941" y="295"/>
                </a:cubicBezTo>
                <a:cubicBezTo>
                  <a:pt x="888" y="284"/>
                  <a:pt x="706" y="248"/>
                  <a:pt x="592" y="248"/>
                </a:cubicBezTo>
                <a:cubicBezTo>
                  <a:pt x="476" y="248"/>
                  <a:pt x="298" y="284"/>
                  <a:pt x="246" y="295"/>
                </a:cubicBezTo>
                <a:cubicBezTo>
                  <a:pt x="225" y="300"/>
                  <a:pt x="203" y="293"/>
                  <a:pt x="188" y="278"/>
                </a:cubicBezTo>
                <a:lnTo>
                  <a:pt x="162" y="251"/>
                </a:lnTo>
                <a:cubicBezTo>
                  <a:pt x="160" y="249"/>
                  <a:pt x="158" y="248"/>
                  <a:pt x="156" y="248"/>
                </a:cubicBezTo>
                <a:lnTo>
                  <a:pt x="28" y="248"/>
                </a:lnTo>
                <a:cubicBezTo>
                  <a:pt x="16" y="248"/>
                  <a:pt x="5" y="240"/>
                  <a:pt x="1" y="229"/>
                </a:cubicBezTo>
                <a:cubicBezTo>
                  <a:pt x="-2" y="217"/>
                  <a:pt x="2" y="205"/>
                  <a:pt x="12" y="198"/>
                </a:cubicBezTo>
                <a:cubicBezTo>
                  <a:pt x="15" y="196"/>
                  <a:pt x="87" y="148"/>
                  <a:pt x="194" y="99"/>
                </a:cubicBezTo>
                <a:cubicBezTo>
                  <a:pt x="293" y="54"/>
                  <a:pt x="443" y="0"/>
                  <a:pt x="593" y="0"/>
                </a:cubicBezTo>
                <a:cubicBezTo>
                  <a:pt x="747" y="0"/>
                  <a:pt x="896" y="54"/>
                  <a:pt x="995" y="99"/>
                </a:cubicBezTo>
                <a:cubicBezTo>
                  <a:pt x="1101" y="148"/>
                  <a:pt x="1171" y="196"/>
                  <a:pt x="1174" y="198"/>
                </a:cubicBezTo>
                <a:cubicBezTo>
                  <a:pt x="1184" y="205"/>
                  <a:pt x="1188" y="218"/>
                  <a:pt x="1184" y="229"/>
                </a:cubicBezTo>
                <a:cubicBezTo>
                  <a:pt x="1181" y="240"/>
                  <a:pt x="1170" y="248"/>
                  <a:pt x="1158" y="248"/>
                </a:cubicBezTo>
                <a:lnTo>
                  <a:pt x="1030" y="248"/>
                </a:lnTo>
                <a:cubicBezTo>
                  <a:pt x="1028" y="248"/>
                  <a:pt x="1026" y="249"/>
                  <a:pt x="1024" y="251"/>
                </a:cubicBezTo>
                <a:lnTo>
                  <a:pt x="998" y="277"/>
                </a:lnTo>
                <a:cubicBezTo>
                  <a:pt x="986" y="290"/>
                  <a:pt x="970" y="296"/>
                  <a:pt x="954" y="29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9" name="Freeform 388">
            <a:extLst>
              <a:ext uri="{FF2B5EF4-FFF2-40B4-BE49-F238E27FC236}">
                <a16:creationId xmlns:a16="http://schemas.microsoft.com/office/drawing/2014/main" id="{11B5110E-351B-5C4E-8E00-C1BB432C6A2E}"/>
              </a:ext>
            </a:extLst>
          </p:cNvPr>
          <p:cNvSpPr/>
          <p:nvPr/>
        </p:nvSpPr>
        <p:spPr>
          <a:xfrm>
            <a:off x="1402132" y="4022659"/>
            <a:ext cx="19080" cy="33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" h="93">
                <a:moveTo>
                  <a:pt x="27" y="93"/>
                </a:moveTo>
                <a:cubicBezTo>
                  <a:pt x="12" y="93"/>
                  <a:pt x="-1" y="81"/>
                  <a:pt x="0" y="66"/>
                </a:cubicBezTo>
                <a:lnTo>
                  <a:pt x="0" y="28"/>
                </a:ln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4" y="13"/>
                  <a:pt x="54" y="28"/>
                </a:cubicBezTo>
                <a:lnTo>
                  <a:pt x="54" y="66"/>
                </a:lnTo>
                <a:cubicBezTo>
                  <a:pt x="54" y="81"/>
                  <a:pt x="42" y="93"/>
                  <a:pt x="27" y="9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0" name="Freeform 389">
            <a:extLst>
              <a:ext uri="{FF2B5EF4-FFF2-40B4-BE49-F238E27FC236}">
                <a16:creationId xmlns:a16="http://schemas.microsoft.com/office/drawing/2014/main" id="{8FB29C8D-5AAA-9348-8CF9-EA5141847690}"/>
              </a:ext>
            </a:extLst>
          </p:cNvPr>
          <p:cNvSpPr/>
          <p:nvPr/>
        </p:nvSpPr>
        <p:spPr>
          <a:xfrm>
            <a:off x="2055892" y="3952819"/>
            <a:ext cx="133560" cy="36539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2" h="1016">
                <a:moveTo>
                  <a:pt x="80" y="962"/>
                </a:moveTo>
                <a:lnTo>
                  <a:pt x="288" y="962"/>
                </a:lnTo>
                <a:lnTo>
                  <a:pt x="311" y="720"/>
                </a:lnTo>
                <a:cubicBezTo>
                  <a:pt x="332" y="501"/>
                  <a:pt x="290" y="288"/>
                  <a:pt x="184" y="86"/>
                </a:cubicBezTo>
                <a:cubicBezTo>
                  <a:pt x="84" y="286"/>
                  <a:pt x="41" y="488"/>
                  <a:pt x="57" y="686"/>
                </a:cubicBezTo>
                <a:close/>
                <a:moveTo>
                  <a:pt x="313" y="1016"/>
                </a:moveTo>
                <a:lnTo>
                  <a:pt x="54" y="1016"/>
                </a:lnTo>
                <a:cubicBezTo>
                  <a:pt x="40" y="1016"/>
                  <a:pt x="28" y="1005"/>
                  <a:pt x="27" y="991"/>
                </a:cubicBezTo>
                <a:lnTo>
                  <a:pt x="3" y="690"/>
                </a:lnTo>
                <a:cubicBezTo>
                  <a:pt x="-14" y="481"/>
                  <a:pt x="31" y="268"/>
                  <a:pt x="137" y="58"/>
                </a:cubicBezTo>
                <a:lnTo>
                  <a:pt x="159" y="15"/>
                </a:lnTo>
                <a:cubicBezTo>
                  <a:pt x="164" y="6"/>
                  <a:pt x="173" y="0"/>
                  <a:pt x="183" y="0"/>
                </a:cubicBezTo>
                <a:lnTo>
                  <a:pt x="184" y="0"/>
                </a:lnTo>
                <a:cubicBezTo>
                  <a:pt x="194" y="0"/>
                  <a:pt x="203" y="5"/>
                  <a:pt x="207" y="14"/>
                </a:cubicBezTo>
                <a:lnTo>
                  <a:pt x="215" y="27"/>
                </a:lnTo>
                <a:cubicBezTo>
                  <a:pt x="338" y="249"/>
                  <a:pt x="389" y="484"/>
                  <a:pt x="366" y="725"/>
                </a:cubicBezTo>
                <a:lnTo>
                  <a:pt x="338" y="722"/>
                </a:lnTo>
                <a:lnTo>
                  <a:pt x="366" y="725"/>
                </a:lnTo>
                <a:lnTo>
                  <a:pt x="340" y="992"/>
                </a:lnTo>
                <a:cubicBezTo>
                  <a:pt x="339" y="1006"/>
                  <a:pt x="327" y="1016"/>
                  <a:pt x="313" y="101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1" name="Freeform 390">
            <a:extLst>
              <a:ext uri="{FF2B5EF4-FFF2-40B4-BE49-F238E27FC236}">
                <a16:creationId xmlns:a16="http://schemas.microsoft.com/office/drawing/2014/main" id="{D755C106-62B3-C74F-AEA1-2A3C66B3B82D}"/>
              </a:ext>
            </a:extLst>
          </p:cNvPr>
          <p:cNvSpPr/>
          <p:nvPr/>
        </p:nvSpPr>
        <p:spPr>
          <a:xfrm>
            <a:off x="2159212" y="4221378"/>
            <a:ext cx="71280" cy="157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439">
                <a:moveTo>
                  <a:pt x="172" y="439"/>
                </a:moveTo>
                <a:cubicBezTo>
                  <a:pt x="163" y="439"/>
                  <a:pt x="155" y="435"/>
                  <a:pt x="150" y="429"/>
                </a:cubicBezTo>
                <a:lnTo>
                  <a:pt x="6" y="245"/>
                </a:lnTo>
                <a:cubicBezTo>
                  <a:pt x="-4" y="233"/>
                  <a:pt x="-2" y="216"/>
                  <a:pt x="10" y="207"/>
                </a:cubicBezTo>
                <a:cubicBezTo>
                  <a:pt x="22" y="197"/>
                  <a:pt x="39" y="199"/>
                  <a:pt x="49" y="211"/>
                </a:cubicBezTo>
                <a:lnTo>
                  <a:pt x="144" y="332"/>
                </a:lnTo>
                <a:lnTo>
                  <a:pt x="144" y="282"/>
                </a:lnTo>
                <a:lnTo>
                  <a:pt x="22" y="40"/>
                </a:lnTo>
                <a:cubicBezTo>
                  <a:pt x="15" y="26"/>
                  <a:pt x="21" y="10"/>
                  <a:pt x="34" y="3"/>
                </a:cubicBezTo>
                <a:cubicBezTo>
                  <a:pt x="48" y="-4"/>
                  <a:pt x="64" y="2"/>
                  <a:pt x="71" y="15"/>
                </a:cubicBezTo>
                <a:lnTo>
                  <a:pt x="196" y="263"/>
                </a:lnTo>
                <a:cubicBezTo>
                  <a:pt x="198" y="267"/>
                  <a:pt x="199" y="271"/>
                  <a:pt x="199" y="276"/>
                </a:cubicBezTo>
                <a:lnTo>
                  <a:pt x="199" y="412"/>
                </a:lnTo>
                <a:cubicBezTo>
                  <a:pt x="199" y="423"/>
                  <a:pt x="192" y="434"/>
                  <a:pt x="181" y="438"/>
                </a:cubicBezTo>
                <a:cubicBezTo>
                  <a:pt x="178" y="439"/>
                  <a:pt x="175" y="439"/>
                  <a:pt x="172" y="4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2" name="Freeform 391">
            <a:extLst>
              <a:ext uri="{FF2B5EF4-FFF2-40B4-BE49-F238E27FC236}">
                <a16:creationId xmlns:a16="http://schemas.microsoft.com/office/drawing/2014/main" id="{F55FF44A-05E5-F341-B8E7-CC2168D70D57}"/>
              </a:ext>
            </a:extLst>
          </p:cNvPr>
          <p:cNvSpPr/>
          <p:nvPr/>
        </p:nvSpPr>
        <p:spPr>
          <a:xfrm>
            <a:off x="2016652" y="4224978"/>
            <a:ext cx="67680" cy="154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9" h="429">
                <a:moveTo>
                  <a:pt x="28" y="429"/>
                </a:moveTo>
                <a:cubicBezTo>
                  <a:pt x="25" y="429"/>
                  <a:pt x="21" y="429"/>
                  <a:pt x="19" y="428"/>
                </a:cubicBezTo>
                <a:cubicBezTo>
                  <a:pt x="7" y="424"/>
                  <a:pt x="0" y="413"/>
                  <a:pt x="0" y="402"/>
                </a:cubicBezTo>
                <a:lnTo>
                  <a:pt x="0" y="266"/>
                </a:lnTo>
                <a:cubicBezTo>
                  <a:pt x="0" y="261"/>
                  <a:pt x="1" y="257"/>
                  <a:pt x="3" y="253"/>
                </a:cubicBezTo>
                <a:lnTo>
                  <a:pt x="123" y="15"/>
                </a:lnTo>
                <a:cubicBezTo>
                  <a:pt x="130" y="1"/>
                  <a:pt x="147" y="-4"/>
                  <a:pt x="160" y="3"/>
                </a:cubicBezTo>
                <a:cubicBezTo>
                  <a:pt x="174" y="10"/>
                  <a:pt x="179" y="26"/>
                  <a:pt x="172" y="40"/>
                </a:cubicBezTo>
                <a:lnTo>
                  <a:pt x="55" y="272"/>
                </a:lnTo>
                <a:lnTo>
                  <a:pt x="55" y="322"/>
                </a:lnTo>
                <a:lnTo>
                  <a:pt x="140" y="214"/>
                </a:lnTo>
                <a:cubicBezTo>
                  <a:pt x="150" y="202"/>
                  <a:pt x="167" y="200"/>
                  <a:pt x="179" y="210"/>
                </a:cubicBezTo>
                <a:cubicBezTo>
                  <a:pt x="191" y="219"/>
                  <a:pt x="193" y="236"/>
                  <a:pt x="183" y="248"/>
                </a:cubicBezTo>
                <a:lnTo>
                  <a:pt x="49" y="419"/>
                </a:lnTo>
                <a:cubicBezTo>
                  <a:pt x="44" y="425"/>
                  <a:pt x="36" y="429"/>
                  <a:pt x="28" y="4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3" name="Freeform 392">
            <a:extLst>
              <a:ext uri="{FF2B5EF4-FFF2-40B4-BE49-F238E27FC236}">
                <a16:creationId xmlns:a16="http://schemas.microsoft.com/office/drawing/2014/main" id="{651B1845-F3BE-2A4E-A9F4-8210FD317D6F}"/>
              </a:ext>
            </a:extLst>
          </p:cNvPr>
          <p:cNvSpPr/>
          <p:nvPr/>
        </p:nvSpPr>
        <p:spPr>
          <a:xfrm>
            <a:off x="2091173" y="4299138"/>
            <a:ext cx="63360" cy="3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7" h="110">
                <a:moveTo>
                  <a:pt x="55" y="55"/>
                </a:moveTo>
                <a:lnTo>
                  <a:pt x="122" y="55"/>
                </a:lnTo>
                <a:lnTo>
                  <a:pt x="122" y="54"/>
                </a:lnTo>
                <a:lnTo>
                  <a:pt x="55" y="54"/>
                </a:lnTo>
                <a:close/>
                <a:moveTo>
                  <a:pt x="149" y="110"/>
                </a:moveTo>
                <a:lnTo>
                  <a:pt x="27" y="110"/>
                </a:lnTo>
                <a:cubicBezTo>
                  <a:pt x="12" y="110"/>
                  <a:pt x="0" y="98"/>
                  <a:pt x="0" y="82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149" y="0"/>
                </a:lnTo>
                <a:cubicBezTo>
                  <a:pt x="165" y="0"/>
                  <a:pt x="177" y="12"/>
                  <a:pt x="177" y="27"/>
                </a:cubicBezTo>
                <a:lnTo>
                  <a:pt x="177" y="82"/>
                </a:lnTo>
                <a:cubicBezTo>
                  <a:pt x="177" y="98"/>
                  <a:pt x="165" y="110"/>
                  <a:pt x="149" y="1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4" name="Freeform 393">
            <a:extLst>
              <a:ext uri="{FF2B5EF4-FFF2-40B4-BE49-F238E27FC236}">
                <a16:creationId xmlns:a16="http://schemas.microsoft.com/office/drawing/2014/main" id="{187F3227-9C9F-A74C-B3D5-24B717867B1A}"/>
              </a:ext>
            </a:extLst>
          </p:cNvPr>
          <p:cNvSpPr/>
          <p:nvPr/>
        </p:nvSpPr>
        <p:spPr>
          <a:xfrm>
            <a:off x="2093693" y="4060818"/>
            <a:ext cx="58320" cy="5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3" h="163">
                <a:moveTo>
                  <a:pt x="82" y="55"/>
                </a:moveTo>
                <a:cubicBezTo>
                  <a:pt x="67" y="55"/>
                  <a:pt x="55" y="67"/>
                  <a:pt x="55" y="81"/>
                </a:cubicBezTo>
                <a:cubicBezTo>
                  <a:pt x="55" y="96"/>
                  <a:pt x="67" y="108"/>
                  <a:pt x="82" y="108"/>
                </a:cubicBezTo>
                <a:cubicBezTo>
                  <a:pt x="96" y="108"/>
                  <a:pt x="108" y="96"/>
                  <a:pt x="108" y="81"/>
                </a:cubicBezTo>
                <a:cubicBezTo>
                  <a:pt x="108" y="67"/>
                  <a:pt x="96" y="55"/>
                  <a:pt x="82" y="55"/>
                </a:cubicBezTo>
                <a:close/>
                <a:moveTo>
                  <a:pt x="82" y="163"/>
                </a:moveTo>
                <a:cubicBezTo>
                  <a:pt x="37" y="163"/>
                  <a:pt x="0" y="126"/>
                  <a:pt x="0" y="81"/>
                </a:cubicBezTo>
                <a:cubicBezTo>
                  <a:pt x="0" y="36"/>
                  <a:pt x="37" y="0"/>
                  <a:pt x="82" y="0"/>
                </a:cubicBezTo>
                <a:cubicBezTo>
                  <a:pt x="127" y="0"/>
                  <a:pt x="163" y="36"/>
                  <a:pt x="163" y="81"/>
                </a:cubicBezTo>
                <a:cubicBezTo>
                  <a:pt x="163" y="126"/>
                  <a:pt x="127" y="163"/>
                  <a:pt x="82" y="1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5" name="Freeform 394">
            <a:extLst>
              <a:ext uri="{FF2B5EF4-FFF2-40B4-BE49-F238E27FC236}">
                <a16:creationId xmlns:a16="http://schemas.microsoft.com/office/drawing/2014/main" id="{89221104-C190-0744-B9D3-20B3C87B6975}"/>
              </a:ext>
            </a:extLst>
          </p:cNvPr>
          <p:cNvSpPr/>
          <p:nvPr/>
        </p:nvSpPr>
        <p:spPr>
          <a:xfrm>
            <a:off x="2113132" y="4224978"/>
            <a:ext cx="19440" cy="154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429">
                <a:moveTo>
                  <a:pt x="27" y="429"/>
                </a:moveTo>
                <a:cubicBezTo>
                  <a:pt x="12" y="429"/>
                  <a:pt x="0" y="417"/>
                  <a:pt x="0" y="402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lnTo>
                  <a:pt x="55" y="402"/>
                </a:lnTo>
                <a:cubicBezTo>
                  <a:pt x="55" y="417"/>
                  <a:pt x="42" y="429"/>
                  <a:pt x="27" y="4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6" name="Freeform 395">
            <a:extLst>
              <a:ext uri="{FF2B5EF4-FFF2-40B4-BE49-F238E27FC236}">
                <a16:creationId xmlns:a16="http://schemas.microsoft.com/office/drawing/2014/main" id="{0498D3D3-2704-BA43-98A4-A1ECE68060A7}"/>
              </a:ext>
            </a:extLst>
          </p:cNvPr>
          <p:cNvSpPr/>
          <p:nvPr/>
        </p:nvSpPr>
        <p:spPr>
          <a:xfrm>
            <a:off x="3383572" y="3344778"/>
            <a:ext cx="19440" cy="272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757">
                <a:moveTo>
                  <a:pt x="27" y="757"/>
                </a:moveTo>
                <a:cubicBezTo>
                  <a:pt x="12" y="757"/>
                  <a:pt x="0" y="745"/>
                  <a:pt x="0" y="730"/>
                </a:cubicBezTo>
                <a:lnTo>
                  <a:pt x="0" y="28"/>
                </a:lnTo>
                <a:cubicBezTo>
                  <a:pt x="0" y="12"/>
                  <a:pt x="12" y="0"/>
                  <a:pt x="27" y="0"/>
                </a:cubicBezTo>
                <a:cubicBezTo>
                  <a:pt x="43" y="0"/>
                  <a:pt x="55" y="12"/>
                  <a:pt x="55" y="28"/>
                </a:cubicBezTo>
                <a:lnTo>
                  <a:pt x="55" y="730"/>
                </a:lnTo>
                <a:cubicBezTo>
                  <a:pt x="55" y="745"/>
                  <a:pt x="43" y="757"/>
                  <a:pt x="27" y="7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7" name="Freeform 396">
            <a:extLst>
              <a:ext uri="{FF2B5EF4-FFF2-40B4-BE49-F238E27FC236}">
                <a16:creationId xmlns:a16="http://schemas.microsoft.com/office/drawing/2014/main" id="{5FBE622F-8695-7941-8C32-BBFC0E21BEC8}"/>
              </a:ext>
            </a:extLst>
          </p:cNvPr>
          <p:cNvSpPr/>
          <p:nvPr/>
        </p:nvSpPr>
        <p:spPr>
          <a:xfrm>
            <a:off x="3383573" y="3597498"/>
            <a:ext cx="2714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5" h="55">
                <a:moveTo>
                  <a:pt x="727" y="55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lnTo>
                  <a:pt x="727" y="0"/>
                </a:lnTo>
                <a:cubicBezTo>
                  <a:pt x="742" y="0"/>
                  <a:pt x="755" y="13"/>
                  <a:pt x="755" y="28"/>
                </a:cubicBezTo>
                <a:cubicBezTo>
                  <a:pt x="755" y="43"/>
                  <a:pt x="742" y="55"/>
                  <a:pt x="7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8" name="Freeform 397">
            <a:extLst>
              <a:ext uri="{FF2B5EF4-FFF2-40B4-BE49-F238E27FC236}">
                <a16:creationId xmlns:a16="http://schemas.microsoft.com/office/drawing/2014/main" id="{E63A1565-9640-784B-BE01-B49DB6FF5B13}"/>
              </a:ext>
            </a:extLst>
          </p:cNvPr>
          <p:cNvSpPr/>
          <p:nvPr/>
        </p:nvSpPr>
        <p:spPr>
          <a:xfrm>
            <a:off x="3419932" y="3351978"/>
            <a:ext cx="174240" cy="232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5" h="648">
                <a:moveTo>
                  <a:pt x="27" y="648"/>
                </a:moveTo>
                <a:cubicBezTo>
                  <a:pt x="23" y="648"/>
                  <a:pt x="19" y="647"/>
                  <a:pt x="15" y="645"/>
                </a:cubicBezTo>
                <a:cubicBezTo>
                  <a:pt x="1" y="638"/>
                  <a:pt x="-4" y="622"/>
                  <a:pt x="3" y="608"/>
                </a:cubicBezTo>
                <a:lnTo>
                  <a:pt x="58" y="499"/>
                </a:lnTo>
                <a:cubicBezTo>
                  <a:pt x="61" y="494"/>
                  <a:pt x="66" y="490"/>
                  <a:pt x="71" y="487"/>
                </a:cubicBezTo>
                <a:lnTo>
                  <a:pt x="228" y="414"/>
                </a:lnTo>
                <a:cubicBezTo>
                  <a:pt x="230" y="413"/>
                  <a:pt x="231" y="413"/>
                  <a:pt x="232" y="412"/>
                </a:cubicBezTo>
                <a:lnTo>
                  <a:pt x="326" y="383"/>
                </a:lnTo>
                <a:lnTo>
                  <a:pt x="345" y="259"/>
                </a:lnTo>
                <a:lnTo>
                  <a:pt x="364" y="134"/>
                </a:lnTo>
                <a:cubicBezTo>
                  <a:pt x="364" y="130"/>
                  <a:pt x="365" y="127"/>
                  <a:pt x="367" y="124"/>
                </a:cubicBezTo>
                <a:lnTo>
                  <a:pt x="434" y="13"/>
                </a:lnTo>
                <a:cubicBezTo>
                  <a:pt x="442" y="0"/>
                  <a:pt x="459" y="-4"/>
                  <a:pt x="472" y="4"/>
                </a:cubicBezTo>
                <a:cubicBezTo>
                  <a:pt x="485" y="12"/>
                  <a:pt x="489" y="29"/>
                  <a:pt x="481" y="42"/>
                </a:cubicBezTo>
                <a:lnTo>
                  <a:pt x="417" y="147"/>
                </a:lnTo>
                <a:lnTo>
                  <a:pt x="399" y="267"/>
                </a:lnTo>
                <a:lnTo>
                  <a:pt x="378" y="408"/>
                </a:lnTo>
                <a:cubicBezTo>
                  <a:pt x="376" y="418"/>
                  <a:pt x="369" y="427"/>
                  <a:pt x="359" y="430"/>
                </a:cubicBezTo>
                <a:lnTo>
                  <a:pt x="250" y="464"/>
                </a:lnTo>
                <a:lnTo>
                  <a:pt x="103" y="533"/>
                </a:lnTo>
                <a:lnTo>
                  <a:pt x="52" y="633"/>
                </a:lnTo>
                <a:cubicBezTo>
                  <a:pt x="47" y="643"/>
                  <a:pt x="37" y="648"/>
                  <a:pt x="27" y="64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9" name="Freeform 398">
            <a:extLst>
              <a:ext uri="{FF2B5EF4-FFF2-40B4-BE49-F238E27FC236}">
                <a16:creationId xmlns:a16="http://schemas.microsoft.com/office/drawing/2014/main" id="{A3EA39FF-3C48-584E-8577-8B67F8A45665}"/>
              </a:ext>
            </a:extLst>
          </p:cNvPr>
          <p:cNvSpPr/>
          <p:nvPr/>
        </p:nvSpPr>
        <p:spPr>
          <a:xfrm>
            <a:off x="3565732" y="3407058"/>
            <a:ext cx="91440" cy="57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5" h="162">
                <a:moveTo>
                  <a:pt x="67" y="162"/>
                </a:moveTo>
                <a:cubicBezTo>
                  <a:pt x="64" y="162"/>
                  <a:pt x="62" y="161"/>
                  <a:pt x="60" y="161"/>
                </a:cubicBezTo>
                <a:lnTo>
                  <a:pt x="20" y="150"/>
                </a:lnTo>
                <a:cubicBezTo>
                  <a:pt x="5" y="146"/>
                  <a:pt x="-3" y="131"/>
                  <a:pt x="1" y="116"/>
                </a:cubicBezTo>
                <a:cubicBezTo>
                  <a:pt x="5" y="101"/>
                  <a:pt x="20" y="93"/>
                  <a:pt x="34" y="97"/>
                </a:cubicBezTo>
                <a:lnTo>
                  <a:pt x="62" y="105"/>
                </a:lnTo>
                <a:lnTo>
                  <a:pt x="212" y="4"/>
                </a:lnTo>
                <a:cubicBezTo>
                  <a:pt x="225" y="-4"/>
                  <a:pt x="242" y="-1"/>
                  <a:pt x="251" y="12"/>
                </a:cubicBezTo>
                <a:cubicBezTo>
                  <a:pt x="259" y="25"/>
                  <a:pt x="255" y="42"/>
                  <a:pt x="243" y="50"/>
                </a:cubicBezTo>
                <a:lnTo>
                  <a:pt x="82" y="157"/>
                </a:lnTo>
                <a:cubicBezTo>
                  <a:pt x="77" y="160"/>
                  <a:pt x="72" y="162"/>
                  <a:pt x="67" y="16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0" name="Freeform 399">
            <a:extLst>
              <a:ext uri="{FF2B5EF4-FFF2-40B4-BE49-F238E27FC236}">
                <a16:creationId xmlns:a16="http://schemas.microsoft.com/office/drawing/2014/main" id="{9229E00F-3AAE-CA49-B0F8-EE3CD3037ECE}"/>
              </a:ext>
            </a:extLst>
          </p:cNvPr>
          <p:cNvSpPr/>
          <p:nvPr/>
        </p:nvSpPr>
        <p:spPr>
          <a:xfrm>
            <a:off x="3419931" y="3417498"/>
            <a:ext cx="120240" cy="96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5" h="268">
                <a:moveTo>
                  <a:pt x="27" y="268"/>
                </a:moveTo>
                <a:cubicBezTo>
                  <a:pt x="20" y="268"/>
                  <a:pt x="13" y="265"/>
                  <a:pt x="8" y="259"/>
                </a:cubicBezTo>
                <a:cubicBezTo>
                  <a:pt x="-3" y="249"/>
                  <a:pt x="-3" y="231"/>
                  <a:pt x="8" y="221"/>
                </a:cubicBezTo>
                <a:lnTo>
                  <a:pt x="110" y="123"/>
                </a:lnTo>
                <a:lnTo>
                  <a:pt x="163" y="15"/>
                </a:lnTo>
                <a:cubicBezTo>
                  <a:pt x="169" y="3"/>
                  <a:pt x="182" y="-3"/>
                  <a:pt x="195" y="1"/>
                </a:cubicBezTo>
                <a:lnTo>
                  <a:pt x="315" y="34"/>
                </a:lnTo>
                <a:cubicBezTo>
                  <a:pt x="329" y="38"/>
                  <a:pt x="338" y="53"/>
                  <a:pt x="334" y="68"/>
                </a:cubicBezTo>
                <a:cubicBezTo>
                  <a:pt x="330" y="82"/>
                  <a:pt x="315" y="91"/>
                  <a:pt x="300" y="87"/>
                </a:cubicBezTo>
                <a:lnTo>
                  <a:pt x="202" y="60"/>
                </a:lnTo>
                <a:lnTo>
                  <a:pt x="157" y="151"/>
                </a:lnTo>
                <a:cubicBezTo>
                  <a:pt x="155" y="154"/>
                  <a:pt x="154" y="157"/>
                  <a:pt x="151" y="159"/>
                </a:cubicBezTo>
                <a:lnTo>
                  <a:pt x="46" y="260"/>
                </a:lnTo>
                <a:cubicBezTo>
                  <a:pt x="41" y="265"/>
                  <a:pt x="34" y="268"/>
                  <a:pt x="27" y="2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1" name="Freeform 400">
            <a:extLst>
              <a:ext uri="{FF2B5EF4-FFF2-40B4-BE49-F238E27FC236}">
                <a16:creationId xmlns:a16="http://schemas.microsoft.com/office/drawing/2014/main" id="{37424269-7E31-3C4C-ACC5-58359ACDEE24}"/>
              </a:ext>
            </a:extLst>
          </p:cNvPr>
          <p:cNvSpPr/>
          <p:nvPr/>
        </p:nvSpPr>
        <p:spPr>
          <a:xfrm>
            <a:off x="3508851" y="3494178"/>
            <a:ext cx="119160" cy="86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" h="241">
                <a:moveTo>
                  <a:pt x="28" y="241"/>
                </a:moveTo>
                <a:cubicBezTo>
                  <a:pt x="17" y="241"/>
                  <a:pt x="6" y="234"/>
                  <a:pt x="2" y="223"/>
                </a:cubicBezTo>
                <a:cubicBezTo>
                  <a:pt x="-3" y="209"/>
                  <a:pt x="4" y="194"/>
                  <a:pt x="18" y="188"/>
                </a:cubicBezTo>
                <a:lnTo>
                  <a:pt x="154" y="139"/>
                </a:lnTo>
                <a:lnTo>
                  <a:pt x="286" y="8"/>
                </a:lnTo>
                <a:cubicBezTo>
                  <a:pt x="297" y="-3"/>
                  <a:pt x="314" y="-3"/>
                  <a:pt x="325" y="8"/>
                </a:cubicBezTo>
                <a:cubicBezTo>
                  <a:pt x="335" y="19"/>
                  <a:pt x="335" y="36"/>
                  <a:pt x="325" y="47"/>
                </a:cubicBezTo>
                <a:lnTo>
                  <a:pt x="188" y="182"/>
                </a:lnTo>
                <a:cubicBezTo>
                  <a:pt x="185" y="185"/>
                  <a:pt x="182" y="187"/>
                  <a:pt x="178" y="188"/>
                </a:cubicBezTo>
                <a:lnTo>
                  <a:pt x="37" y="240"/>
                </a:lnTo>
                <a:cubicBezTo>
                  <a:pt x="34" y="241"/>
                  <a:pt x="31" y="241"/>
                  <a:pt x="28" y="2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2" name="Freeform 401">
            <a:extLst>
              <a:ext uri="{FF2B5EF4-FFF2-40B4-BE49-F238E27FC236}">
                <a16:creationId xmlns:a16="http://schemas.microsoft.com/office/drawing/2014/main" id="{991B78AA-2140-9C44-B8DC-AC4A5399E9DC}"/>
              </a:ext>
            </a:extLst>
          </p:cNvPr>
          <p:cNvSpPr/>
          <p:nvPr/>
        </p:nvSpPr>
        <p:spPr>
          <a:xfrm>
            <a:off x="3629453" y="3406338"/>
            <a:ext cx="26640" cy="5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" h="156">
                <a:moveTo>
                  <a:pt x="28" y="156"/>
                </a:moveTo>
                <a:cubicBezTo>
                  <a:pt x="26" y="156"/>
                  <a:pt x="24" y="156"/>
                  <a:pt x="22" y="156"/>
                </a:cubicBezTo>
                <a:cubicBezTo>
                  <a:pt x="7" y="152"/>
                  <a:pt x="-2" y="138"/>
                  <a:pt x="1" y="123"/>
                </a:cubicBezTo>
                <a:lnTo>
                  <a:pt x="22" y="22"/>
                </a:lnTo>
                <a:cubicBezTo>
                  <a:pt x="25" y="7"/>
                  <a:pt x="39" y="-2"/>
                  <a:pt x="54" y="1"/>
                </a:cubicBezTo>
                <a:cubicBezTo>
                  <a:pt x="69" y="4"/>
                  <a:pt x="78" y="18"/>
                  <a:pt x="75" y="33"/>
                </a:cubicBezTo>
                <a:lnTo>
                  <a:pt x="54" y="134"/>
                </a:lnTo>
                <a:cubicBezTo>
                  <a:pt x="52" y="147"/>
                  <a:pt x="40" y="156"/>
                  <a:pt x="28" y="1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3" name="Freeform 402">
            <a:extLst>
              <a:ext uri="{FF2B5EF4-FFF2-40B4-BE49-F238E27FC236}">
                <a16:creationId xmlns:a16="http://schemas.microsoft.com/office/drawing/2014/main" id="{E06CA7B0-18D1-2346-B5A5-042D39002645}"/>
              </a:ext>
            </a:extLst>
          </p:cNvPr>
          <p:cNvSpPr/>
          <p:nvPr/>
        </p:nvSpPr>
        <p:spPr>
          <a:xfrm>
            <a:off x="3600652" y="3398778"/>
            <a:ext cx="55440" cy="27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5" h="76">
                <a:moveTo>
                  <a:pt x="128" y="76"/>
                </a:moveTo>
                <a:cubicBezTo>
                  <a:pt x="127" y="76"/>
                  <a:pt x="125" y="76"/>
                  <a:pt x="123" y="76"/>
                </a:cubicBezTo>
                <a:lnTo>
                  <a:pt x="22" y="55"/>
                </a:lnTo>
                <a:cubicBezTo>
                  <a:pt x="7" y="51"/>
                  <a:pt x="-3" y="37"/>
                  <a:pt x="1" y="22"/>
                </a:cubicBezTo>
                <a:cubicBezTo>
                  <a:pt x="4" y="7"/>
                  <a:pt x="18" y="-2"/>
                  <a:pt x="33" y="1"/>
                </a:cubicBezTo>
                <a:lnTo>
                  <a:pt x="134" y="22"/>
                </a:lnTo>
                <a:cubicBezTo>
                  <a:pt x="149" y="25"/>
                  <a:pt x="158" y="39"/>
                  <a:pt x="155" y="54"/>
                </a:cubicBezTo>
                <a:cubicBezTo>
                  <a:pt x="153" y="67"/>
                  <a:pt x="141" y="76"/>
                  <a:pt x="128" y="7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4" name="Freeform 403">
            <a:extLst>
              <a:ext uri="{FF2B5EF4-FFF2-40B4-BE49-F238E27FC236}">
                <a16:creationId xmlns:a16="http://schemas.microsoft.com/office/drawing/2014/main" id="{957181BD-0DD9-A647-AAF5-FC1AA42A8433}"/>
              </a:ext>
            </a:extLst>
          </p:cNvPr>
          <p:cNvSpPr/>
          <p:nvPr/>
        </p:nvSpPr>
        <p:spPr>
          <a:xfrm>
            <a:off x="4793332" y="4033459"/>
            <a:ext cx="346320" cy="263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63" h="733">
                <a:moveTo>
                  <a:pt x="82" y="55"/>
                </a:moveTo>
                <a:cubicBezTo>
                  <a:pt x="67" y="55"/>
                  <a:pt x="55" y="68"/>
                  <a:pt x="55" y="83"/>
                </a:cubicBezTo>
                <a:lnTo>
                  <a:pt x="55" y="651"/>
                </a:lnTo>
                <a:cubicBezTo>
                  <a:pt x="55" y="666"/>
                  <a:pt x="67" y="678"/>
                  <a:pt x="82" y="678"/>
                </a:cubicBezTo>
                <a:lnTo>
                  <a:pt x="880" y="678"/>
                </a:lnTo>
                <a:cubicBezTo>
                  <a:pt x="896" y="678"/>
                  <a:pt x="908" y="666"/>
                  <a:pt x="908" y="651"/>
                </a:cubicBezTo>
                <a:lnTo>
                  <a:pt x="908" y="83"/>
                </a:lnTo>
                <a:cubicBezTo>
                  <a:pt x="908" y="68"/>
                  <a:pt x="896" y="55"/>
                  <a:pt x="880" y="55"/>
                </a:cubicBezTo>
                <a:close/>
                <a:moveTo>
                  <a:pt x="880" y="733"/>
                </a:moveTo>
                <a:lnTo>
                  <a:pt x="82" y="733"/>
                </a:lnTo>
                <a:cubicBezTo>
                  <a:pt x="37" y="733"/>
                  <a:pt x="0" y="696"/>
                  <a:pt x="0" y="651"/>
                </a:cubicBezTo>
                <a:lnTo>
                  <a:pt x="0" y="83"/>
                </a:lnTo>
                <a:cubicBezTo>
                  <a:pt x="0" y="37"/>
                  <a:pt x="37" y="0"/>
                  <a:pt x="82" y="0"/>
                </a:cubicBezTo>
                <a:lnTo>
                  <a:pt x="880" y="0"/>
                </a:lnTo>
                <a:cubicBezTo>
                  <a:pt x="926" y="0"/>
                  <a:pt x="963" y="37"/>
                  <a:pt x="963" y="83"/>
                </a:cubicBezTo>
                <a:lnTo>
                  <a:pt x="963" y="651"/>
                </a:lnTo>
                <a:cubicBezTo>
                  <a:pt x="963" y="696"/>
                  <a:pt x="926" y="733"/>
                  <a:pt x="880" y="73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5" name="Freeform 404">
            <a:extLst>
              <a:ext uri="{FF2B5EF4-FFF2-40B4-BE49-F238E27FC236}">
                <a16:creationId xmlns:a16="http://schemas.microsoft.com/office/drawing/2014/main" id="{EDE2F750-6626-FC42-A548-55EDD0D70D1B}"/>
              </a:ext>
            </a:extLst>
          </p:cNvPr>
          <p:cNvSpPr/>
          <p:nvPr/>
        </p:nvSpPr>
        <p:spPr>
          <a:xfrm>
            <a:off x="4753013" y="3992059"/>
            <a:ext cx="426600" cy="346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6" h="963">
                <a:moveTo>
                  <a:pt x="83" y="55"/>
                </a:moveTo>
                <a:cubicBezTo>
                  <a:pt x="68" y="55"/>
                  <a:pt x="55" y="68"/>
                  <a:pt x="55" y="83"/>
                </a:cubicBezTo>
                <a:lnTo>
                  <a:pt x="55" y="881"/>
                </a:lnTo>
                <a:cubicBezTo>
                  <a:pt x="55" y="896"/>
                  <a:pt x="68" y="908"/>
                  <a:pt x="83" y="908"/>
                </a:cubicBezTo>
                <a:lnTo>
                  <a:pt x="1103" y="908"/>
                </a:lnTo>
                <a:cubicBezTo>
                  <a:pt x="1118" y="908"/>
                  <a:pt x="1131" y="896"/>
                  <a:pt x="1131" y="881"/>
                </a:cubicBezTo>
                <a:lnTo>
                  <a:pt x="1131" y="83"/>
                </a:lnTo>
                <a:cubicBezTo>
                  <a:pt x="1131" y="68"/>
                  <a:pt x="1118" y="55"/>
                  <a:pt x="1103" y="55"/>
                </a:cubicBezTo>
                <a:close/>
                <a:moveTo>
                  <a:pt x="1103" y="963"/>
                </a:moveTo>
                <a:lnTo>
                  <a:pt x="83" y="963"/>
                </a:lnTo>
                <a:cubicBezTo>
                  <a:pt x="37" y="963"/>
                  <a:pt x="0" y="926"/>
                  <a:pt x="0" y="881"/>
                </a:cubicBezTo>
                <a:lnTo>
                  <a:pt x="0" y="83"/>
                </a:lnTo>
                <a:cubicBezTo>
                  <a:pt x="0" y="37"/>
                  <a:pt x="37" y="0"/>
                  <a:pt x="83" y="0"/>
                </a:cubicBezTo>
                <a:lnTo>
                  <a:pt x="1103" y="0"/>
                </a:lnTo>
                <a:cubicBezTo>
                  <a:pt x="1149" y="0"/>
                  <a:pt x="1186" y="37"/>
                  <a:pt x="1186" y="83"/>
                </a:cubicBezTo>
                <a:lnTo>
                  <a:pt x="1186" y="881"/>
                </a:lnTo>
                <a:cubicBezTo>
                  <a:pt x="1186" y="926"/>
                  <a:pt x="1149" y="963"/>
                  <a:pt x="1103" y="9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6" name="Freeform 405">
            <a:extLst>
              <a:ext uri="{FF2B5EF4-FFF2-40B4-BE49-F238E27FC236}">
                <a16:creationId xmlns:a16="http://schemas.microsoft.com/office/drawing/2014/main" id="{B472D93D-0460-0C43-A83A-4B65EC432869}"/>
              </a:ext>
            </a:extLst>
          </p:cNvPr>
          <p:cNvSpPr/>
          <p:nvPr/>
        </p:nvSpPr>
        <p:spPr>
          <a:xfrm>
            <a:off x="4891972" y="4136057"/>
            <a:ext cx="60840" cy="6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0" h="170">
                <a:moveTo>
                  <a:pt x="85" y="55"/>
                </a:moveTo>
                <a:cubicBezTo>
                  <a:pt x="69" y="55"/>
                  <a:pt x="55" y="68"/>
                  <a:pt x="55" y="85"/>
                </a:cubicBezTo>
                <a:cubicBezTo>
                  <a:pt x="55" y="101"/>
                  <a:pt x="69" y="115"/>
                  <a:pt x="85" y="115"/>
                </a:cubicBezTo>
                <a:cubicBezTo>
                  <a:pt x="102" y="115"/>
                  <a:pt x="115" y="101"/>
                  <a:pt x="115" y="85"/>
                </a:cubicBezTo>
                <a:cubicBezTo>
                  <a:pt x="115" y="68"/>
                  <a:pt x="102" y="55"/>
                  <a:pt x="85" y="55"/>
                </a:cubicBezTo>
                <a:close/>
                <a:moveTo>
                  <a:pt x="85" y="170"/>
                </a:moveTo>
                <a:cubicBezTo>
                  <a:pt x="38" y="170"/>
                  <a:pt x="0" y="132"/>
                  <a:pt x="0" y="85"/>
                </a:cubicBezTo>
                <a:cubicBezTo>
                  <a:pt x="0" y="38"/>
                  <a:pt x="38" y="0"/>
                  <a:pt x="85" y="0"/>
                </a:cubicBezTo>
                <a:cubicBezTo>
                  <a:pt x="132" y="0"/>
                  <a:pt x="170" y="38"/>
                  <a:pt x="170" y="85"/>
                </a:cubicBezTo>
                <a:cubicBezTo>
                  <a:pt x="170" y="132"/>
                  <a:pt x="132" y="170"/>
                  <a:pt x="85" y="17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7" name="Freeform 406">
            <a:extLst>
              <a:ext uri="{FF2B5EF4-FFF2-40B4-BE49-F238E27FC236}">
                <a16:creationId xmlns:a16="http://schemas.microsoft.com/office/drawing/2014/main" id="{820051C6-8CFD-9A41-8290-8BC25546D824}"/>
              </a:ext>
            </a:extLst>
          </p:cNvPr>
          <p:cNvSpPr/>
          <p:nvPr/>
        </p:nvSpPr>
        <p:spPr>
          <a:xfrm>
            <a:off x="4830773" y="4074859"/>
            <a:ext cx="181800" cy="18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6" h="506">
                <a:moveTo>
                  <a:pt x="253" y="55"/>
                </a:moveTo>
                <a:cubicBezTo>
                  <a:pt x="144" y="55"/>
                  <a:pt x="55" y="144"/>
                  <a:pt x="55" y="253"/>
                </a:cubicBezTo>
                <a:cubicBezTo>
                  <a:pt x="55" y="362"/>
                  <a:pt x="144" y="451"/>
                  <a:pt x="253" y="451"/>
                </a:cubicBezTo>
                <a:cubicBezTo>
                  <a:pt x="363" y="451"/>
                  <a:pt x="452" y="362"/>
                  <a:pt x="452" y="253"/>
                </a:cubicBezTo>
                <a:cubicBezTo>
                  <a:pt x="452" y="144"/>
                  <a:pt x="363" y="55"/>
                  <a:pt x="253" y="55"/>
                </a:cubicBezTo>
                <a:close/>
                <a:moveTo>
                  <a:pt x="253" y="506"/>
                </a:moveTo>
                <a:cubicBezTo>
                  <a:pt x="114" y="506"/>
                  <a:pt x="0" y="393"/>
                  <a:pt x="0" y="253"/>
                </a:cubicBezTo>
                <a:cubicBezTo>
                  <a:pt x="0" y="113"/>
                  <a:pt x="114" y="0"/>
                  <a:pt x="253" y="0"/>
                </a:cubicBezTo>
                <a:cubicBezTo>
                  <a:pt x="393" y="0"/>
                  <a:pt x="506" y="113"/>
                  <a:pt x="506" y="253"/>
                </a:cubicBezTo>
                <a:cubicBezTo>
                  <a:pt x="506" y="393"/>
                  <a:pt x="393" y="506"/>
                  <a:pt x="253" y="50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8" name="Freeform 407">
            <a:extLst>
              <a:ext uri="{FF2B5EF4-FFF2-40B4-BE49-F238E27FC236}">
                <a16:creationId xmlns:a16="http://schemas.microsoft.com/office/drawing/2014/main" id="{18BB6EEA-4254-C44D-AE98-B6F42D04BAB5}"/>
              </a:ext>
            </a:extLst>
          </p:cNvPr>
          <p:cNvSpPr/>
          <p:nvPr/>
        </p:nvSpPr>
        <p:spPr>
          <a:xfrm>
            <a:off x="4912132" y="4101137"/>
            <a:ext cx="1944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83">
                <a:moveTo>
                  <a:pt x="27" y="83"/>
                </a:moveTo>
                <a:cubicBezTo>
                  <a:pt x="12" y="83"/>
                  <a:pt x="0" y="71"/>
                  <a:pt x="0" y="55"/>
                </a:cubicBezTo>
                <a:lnTo>
                  <a:pt x="0" y="28"/>
                </a:ln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lnTo>
                  <a:pt x="55" y="55"/>
                </a:lnTo>
                <a:cubicBezTo>
                  <a:pt x="55" y="71"/>
                  <a:pt x="42" y="83"/>
                  <a:pt x="27" y="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9" name="Freeform 408">
            <a:extLst>
              <a:ext uri="{FF2B5EF4-FFF2-40B4-BE49-F238E27FC236}">
                <a16:creationId xmlns:a16="http://schemas.microsoft.com/office/drawing/2014/main" id="{3ED8DE9F-C92B-E141-A715-D162BEAD7016}"/>
              </a:ext>
            </a:extLst>
          </p:cNvPr>
          <p:cNvSpPr/>
          <p:nvPr/>
        </p:nvSpPr>
        <p:spPr>
          <a:xfrm>
            <a:off x="4944532" y="4116979"/>
            <a:ext cx="26280" cy="2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" h="75">
                <a:moveTo>
                  <a:pt x="27" y="75"/>
                </a:moveTo>
                <a:cubicBezTo>
                  <a:pt x="20" y="75"/>
                  <a:pt x="13" y="72"/>
                  <a:pt x="8" y="67"/>
                </a:cubicBezTo>
                <a:cubicBezTo>
                  <a:pt x="-3" y="56"/>
                  <a:pt x="-3" y="39"/>
                  <a:pt x="8" y="28"/>
                </a:cubicBezTo>
                <a:lnTo>
                  <a:pt x="27" y="8"/>
                </a:lnTo>
                <a:cubicBezTo>
                  <a:pt x="38" y="-3"/>
                  <a:pt x="55" y="-3"/>
                  <a:pt x="66" y="8"/>
                </a:cubicBezTo>
                <a:cubicBezTo>
                  <a:pt x="77" y="19"/>
                  <a:pt x="77" y="36"/>
                  <a:pt x="66" y="47"/>
                </a:cubicBezTo>
                <a:lnTo>
                  <a:pt x="47" y="67"/>
                </a:lnTo>
                <a:cubicBezTo>
                  <a:pt x="41" y="72"/>
                  <a:pt x="34" y="75"/>
                  <a:pt x="27" y="7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0" name="Freeform 409">
            <a:extLst>
              <a:ext uri="{FF2B5EF4-FFF2-40B4-BE49-F238E27FC236}">
                <a16:creationId xmlns:a16="http://schemas.microsoft.com/office/drawing/2014/main" id="{DFCF5160-644D-A041-B7D0-8AA9E364BB54}"/>
              </a:ext>
            </a:extLst>
          </p:cNvPr>
          <p:cNvSpPr/>
          <p:nvPr/>
        </p:nvSpPr>
        <p:spPr>
          <a:xfrm>
            <a:off x="4958212" y="4156218"/>
            <a:ext cx="2952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54">
                <a:moveTo>
                  <a:pt x="55" y="54"/>
                </a:moveTo>
                <a:lnTo>
                  <a:pt x="27" y="54"/>
                </a:ln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55" y="0"/>
                </a:lnTo>
                <a:cubicBezTo>
                  <a:pt x="70" y="0"/>
                  <a:pt x="83" y="12"/>
                  <a:pt x="83" y="27"/>
                </a:cubicBezTo>
                <a:cubicBezTo>
                  <a:pt x="83" y="42"/>
                  <a:pt x="70" y="54"/>
                  <a:pt x="55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1" name="Freeform 410">
            <a:extLst>
              <a:ext uri="{FF2B5EF4-FFF2-40B4-BE49-F238E27FC236}">
                <a16:creationId xmlns:a16="http://schemas.microsoft.com/office/drawing/2014/main" id="{975ED406-D7C8-C14C-8DAD-1FAC9B89437F}"/>
              </a:ext>
            </a:extLst>
          </p:cNvPr>
          <p:cNvSpPr/>
          <p:nvPr/>
        </p:nvSpPr>
        <p:spPr>
          <a:xfrm>
            <a:off x="4945612" y="4188618"/>
            <a:ext cx="26280" cy="2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" h="74">
                <a:moveTo>
                  <a:pt x="46" y="74"/>
                </a:moveTo>
                <a:cubicBezTo>
                  <a:pt x="39" y="74"/>
                  <a:pt x="32" y="71"/>
                  <a:pt x="27" y="66"/>
                </a:cubicBezTo>
                <a:lnTo>
                  <a:pt x="7" y="46"/>
                </a:lnTo>
                <a:cubicBezTo>
                  <a:pt x="-2" y="36"/>
                  <a:pt x="-2" y="18"/>
                  <a:pt x="7" y="8"/>
                </a:cubicBezTo>
                <a:cubicBezTo>
                  <a:pt x="18" y="-3"/>
                  <a:pt x="35" y="-3"/>
                  <a:pt x="46" y="8"/>
                </a:cubicBezTo>
                <a:lnTo>
                  <a:pt x="66" y="27"/>
                </a:lnTo>
                <a:cubicBezTo>
                  <a:pt x="76" y="38"/>
                  <a:pt x="76" y="55"/>
                  <a:pt x="66" y="66"/>
                </a:cubicBezTo>
                <a:cubicBezTo>
                  <a:pt x="60" y="71"/>
                  <a:pt x="53" y="74"/>
                  <a:pt x="46" y="7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2" name="Freeform 411">
            <a:extLst>
              <a:ext uri="{FF2B5EF4-FFF2-40B4-BE49-F238E27FC236}">
                <a16:creationId xmlns:a16="http://schemas.microsoft.com/office/drawing/2014/main" id="{10AE85AF-5960-C640-A66B-3C41BA904133}"/>
              </a:ext>
            </a:extLst>
          </p:cNvPr>
          <p:cNvSpPr/>
          <p:nvPr/>
        </p:nvSpPr>
        <p:spPr>
          <a:xfrm>
            <a:off x="4913212" y="4202298"/>
            <a:ext cx="19440" cy="2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82">
                <a:moveTo>
                  <a:pt x="28" y="82"/>
                </a:moveTo>
                <a:cubicBezTo>
                  <a:pt x="13" y="82"/>
                  <a:pt x="0" y="70"/>
                  <a:pt x="0" y="55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cubicBezTo>
                  <a:pt x="43" y="0"/>
                  <a:pt x="55" y="12"/>
                  <a:pt x="55" y="27"/>
                </a:cubicBezTo>
                <a:lnTo>
                  <a:pt x="55" y="55"/>
                </a:lnTo>
                <a:cubicBezTo>
                  <a:pt x="55" y="70"/>
                  <a:pt x="43" y="82"/>
                  <a:pt x="28" y="8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3" name="Freeform 412">
            <a:extLst>
              <a:ext uri="{FF2B5EF4-FFF2-40B4-BE49-F238E27FC236}">
                <a16:creationId xmlns:a16="http://schemas.microsoft.com/office/drawing/2014/main" id="{6CBFE6B5-CBCA-AC47-9CA1-6CE557F7C030}"/>
              </a:ext>
            </a:extLst>
          </p:cNvPr>
          <p:cNvSpPr/>
          <p:nvPr/>
        </p:nvSpPr>
        <p:spPr>
          <a:xfrm>
            <a:off x="4873971" y="4189339"/>
            <a:ext cx="26280" cy="2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" h="75">
                <a:moveTo>
                  <a:pt x="27" y="75"/>
                </a:moveTo>
                <a:cubicBezTo>
                  <a:pt x="20" y="75"/>
                  <a:pt x="13" y="72"/>
                  <a:pt x="8" y="67"/>
                </a:cubicBezTo>
                <a:cubicBezTo>
                  <a:pt x="-3" y="56"/>
                  <a:pt x="-3" y="38"/>
                  <a:pt x="8" y="28"/>
                </a:cubicBezTo>
                <a:lnTo>
                  <a:pt x="28" y="8"/>
                </a:lnTo>
                <a:cubicBezTo>
                  <a:pt x="38" y="-3"/>
                  <a:pt x="56" y="-3"/>
                  <a:pt x="66" y="8"/>
                </a:cubicBezTo>
                <a:cubicBezTo>
                  <a:pt x="77" y="19"/>
                  <a:pt x="77" y="36"/>
                  <a:pt x="66" y="47"/>
                </a:cubicBezTo>
                <a:lnTo>
                  <a:pt x="47" y="67"/>
                </a:lnTo>
                <a:cubicBezTo>
                  <a:pt x="41" y="72"/>
                  <a:pt x="34" y="75"/>
                  <a:pt x="27" y="7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4" name="Freeform 413">
            <a:extLst>
              <a:ext uri="{FF2B5EF4-FFF2-40B4-BE49-F238E27FC236}">
                <a16:creationId xmlns:a16="http://schemas.microsoft.com/office/drawing/2014/main" id="{8A2F2090-F026-B44D-8B43-7A884DD183EC}"/>
              </a:ext>
            </a:extLst>
          </p:cNvPr>
          <p:cNvSpPr/>
          <p:nvPr/>
        </p:nvSpPr>
        <p:spPr>
          <a:xfrm>
            <a:off x="4857052" y="4157298"/>
            <a:ext cx="295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55">
                <a:moveTo>
                  <a:pt x="56" y="55"/>
                </a:moveTo>
                <a:lnTo>
                  <a:pt x="28" y="55"/>
                </a:lnTo>
                <a:cubicBezTo>
                  <a:pt x="13" y="55"/>
                  <a:pt x="0" y="43"/>
                  <a:pt x="0" y="28"/>
                </a:cubicBezTo>
                <a:cubicBezTo>
                  <a:pt x="0" y="13"/>
                  <a:pt x="13" y="0"/>
                  <a:pt x="28" y="0"/>
                </a:cubicBezTo>
                <a:lnTo>
                  <a:pt x="56" y="0"/>
                </a:lnTo>
                <a:cubicBezTo>
                  <a:pt x="71" y="0"/>
                  <a:pt x="83" y="13"/>
                  <a:pt x="83" y="28"/>
                </a:cubicBezTo>
                <a:cubicBezTo>
                  <a:pt x="83" y="43"/>
                  <a:pt x="71" y="55"/>
                  <a:pt x="56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5" name="Freeform 414">
            <a:extLst>
              <a:ext uri="{FF2B5EF4-FFF2-40B4-BE49-F238E27FC236}">
                <a16:creationId xmlns:a16="http://schemas.microsoft.com/office/drawing/2014/main" id="{03850BEE-F9E6-BA4C-B1FD-A563A4198A86}"/>
              </a:ext>
            </a:extLst>
          </p:cNvPr>
          <p:cNvSpPr/>
          <p:nvPr/>
        </p:nvSpPr>
        <p:spPr>
          <a:xfrm>
            <a:off x="4873251" y="4118058"/>
            <a:ext cx="26640" cy="2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" h="74">
                <a:moveTo>
                  <a:pt x="46" y="74"/>
                </a:moveTo>
                <a:cubicBezTo>
                  <a:pt x="39" y="74"/>
                  <a:pt x="32" y="72"/>
                  <a:pt x="27" y="66"/>
                </a:cubicBezTo>
                <a:lnTo>
                  <a:pt x="7" y="47"/>
                </a:lnTo>
                <a:cubicBezTo>
                  <a:pt x="-2" y="36"/>
                  <a:pt x="-2" y="18"/>
                  <a:pt x="7" y="8"/>
                </a:cubicBezTo>
                <a:cubicBezTo>
                  <a:pt x="18" y="-3"/>
                  <a:pt x="35" y="-3"/>
                  <a:pt x="46" y="8"/>
                </a:cubicBezTo>
                <a:lnTo>
                  <a:pt x="66" y="27"/>
                </a:lnTo>
                <a:cubicBezTo>
                  <a:pt x="77" y="38"/>
                  <a:pt x="77" y="55"/>
                  <a:pt x="66" y="66"/>
                </a:cubicBezTo>
                <a:cubicBezTo>
                  <a:pt x="60" y="72"/>
                  <a:pt x="53" y="74"/>
                  <a:pt x="46" y="7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6" name="Freeform 415">
            <a:extLst>
              <a:ext uri="{FF2B5EF4-FFF2-40B4-BE49-F238E27FC236}">
                <a16:creationId xmlns:a16="http://schemas.microsoft.com/office/drawing/2014/main" id="{95797AE0-1220-8641-BC0A-BB57DC1C75B3}"/>
              </a:ext>
            </a:extLst>
          </p:cNvPr>
          <p:cNvSpPr/>
          <p:nvPr/>
        </p:nvSpPr>
        <p:spPr>
          <a:xfrm>
            <a:off x="5025532" y="4155498"/>
            <a:ext cx="871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3" h="55">
                <a:moveTo>
                  <a:pt x="215" y="55"/>
                </a:moveTo>
                <a:lnTo>
                  <a:pt x="28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8" y="0"/>
                </a:cubicBezTo>
                <a:lnTo>
                  <a:pt x="215" y="0"/>
                </a:lnTo>
                <a:cubicBezTo>
                  <a:pt x="231" y="0"/>
                  <a:pt x="243" y="13"/>
                  <a:pt x="243" y="28"/>
                </a:cubicBezTo>
                <a:cubicBezTo>
                  <a:pt x="243" y="43"/>
                  <a:pt x="231" y="55"/>
                  <a:pt x="215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7" name="Freeform 416">
            <a:extLst>
              <a:ext uri="{FF2B5EF4-FFF2-40B4-BE49-F238E27FC236}">
                <a16:creationId xmlns:a16="http://schemas.microsoft.com/office/drawing/2014/main" id="{27C61916-FDA2-684D-80AD-80AC7936E5DE}"/>
              </a:ext>
            </a:extLst>
          </p:cNvPr>
          <p:cNvSpPr/>
          <p:nvPr/>
        </p:nvSpPr>
        <p:spPr>
          <a:xfrm>
            <a:off x="4793332" y="4318938"/>
            <a:ext cx="141840" cy="5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5" h="167">
                <a:moveTo>
                  <a:pt x="95" y="55"/>
                </a:moveTo>
                <a:lnTo>
                  <a:pt x="149" y="107"/>
                </a:lnTo>
                <a:cubicBezTo>
                  <a:pt x="152" y="110"/>
                  <a:pt x="156" y="112"/>
                  <a:pt x="160" y="112"/>
                </a:cubicBezTo>
                <a:lnTo>
                  <a:pt x="236" y="112"/>
                </a:lnTo>
                <a:cubicBezTo>
                  <a:pt x="240" y="112"/>
                  <a:pt x="244" y="110"/>
                  <a:pt x="248" y="107"/>
                </a:cubicBezTo>
                <a:lnTo>
                  <a:pt x="301" y="55"/>
                </a:lnTo>
                <a:close/>
                <a:moveTo>
                  <a:pt x="236" y="167"/>
                </a:moveTo>
                <a:lnTo>
                  <a:pt x="160" y="167"/>
                </a:lnTo>
                <a:cubicBezTo>
                  <a:pt x="141" y="167"/>
                  <a:pt x="124" y="160"/>
                  <a:pt x="110" y="147"/>
                </a:cubicBezTo>
                <a:lnTo>
                  <a:pt x="8" y="48"/>
                </a:lnTo>
                <a:cubicBezTo>
                  <a:pt x="0" y="40"/>
                  <a:pt x="-2" y="28"/>
                  <a:pt x="2" y="18"/>
                </a:cubicBezTo>
                <a:cubicBezTo>
                  <a:pt x="6" y="7"/>
                  <a:pt x="16" y="0"/>
                  <a:pt x="27" y="0"/>
                </a:cubicBezTo>
                <a:lnTo>
                  <a:pt x="368" y="0"/>
                </a:lnTo>
                <a:cubicBezTo>
                  <a:pt x="379" y="0"/>
                  <a:pt x="389" y="7"/>
                  <a:pt x="393" y="17"/>
                </a:cubicBezTo>
                <a:cubicBezTo>
                  <a:pt x="397" y="28"/>
                  <a:pt x="395" y="40"/>
                  <a:pt x="387" y="47"/>
                </a:cubicBezTo>
                <a:lnTo>
                  <a:pt x="286" y="146"/>
                </a:lnTo>
                <a:cubicBezTo>
                  <a:pt x="272" y="160"/>
                  <a:pt x="255" y="167"/>
                  <a:pt x="236" y="1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8" name="Freeform 417">
            <a:extLst>
              <a:ext uri="{FF2B5EF4-FFF2-40B4-BE49-F238E27FC236}">
                <a16:creationId xmlns:a16="http://schemas.microsoft.com/office/drawing/2014/main" id="{6EC8B032-F4FD-2548-A1FB-AFE2AA191E18}"/>
              </a:ext>
            </a:extLst>
          </p:cNvPr>
          <p:cNvSpPr/>
          <p:nvPr/>
        </p:nvSpPr>
        <p:spPr>
          <a:xfrm>
            <a:off x="4997813" y="4318938"/>
            <a:ext cx="142200" cy="5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6" h="167">
                <a:moveTo>
                  <a:pt x="95" y="55"/>
                </a:moveTo>
                <a:lnTo>
                  <a:pt x="149" y="107"/>
                </a:lnTo>
                <a:cubicBezTo>
                  <a:pt x="152" y="110"/>
                  <a:pt x="156" y="112"/>
                  <a:pt x="161" y="112"/>
                </a:cubicBezTo>
                <a:lnTo>
                  <a:pt x="236" y="112"/>
                </a:lnTo>
                <a:cubicBezTo>
                  <a:pt x="241" y="112"/>
                  <a:pt x="245" y="110"/>
                  <a:pt x="248" y="107"/>
                </a:cubicBezTo>
                <a:lnTo>
                  <a:pt x="301" y="55"/>
                </a:lnTo>
                <a:close/>
                <a:moveTo>
                  <a:pt x="236" y="167"/>
                </a:moveTo>
                <a:lnTo>
                  <a:pt x="161" y="167"/>
                </a:lnTo>
                <a:cubicBezTo>
                  <a:pt x="142" y="167"/>
                  <a:pt x="124" y="160"/>
                  <a:pt x="111" y="147"/>
                </a:cubicBezTo>
                <a:lnTo>
                  <a:pt x="9" y="48"/>
                </a:lnTo>
                <a:cubicBezTo>
                  <a:pt x="1" y="40"/>
                  <a:pt x="-2" y="28"/>
                  <a:pt x="2" y="18"/>
                </a:cubicBezTo>
                <a:cubicBezTo>
                  <a:pt x="7" y="7"/>
                  <a:pt x="17" y="0"/>
                  <a:pt x="28" y="0"/>
                </a:cubicBezTo>
                <a:lnTo>
                  <a:pt x="368" y="0"/>
                </a:lnTo>
                <a:cubicBezTo>
                  <a:pt x="379" y="0"/>
                  <a:pt x="389" y="7"/>
                  <a:pt x="394" y="17"/>
                </a:cubicBezTo>
                <a:cubicBezTo>
                  <a:pt x="398" y="28"/>
                  <a:pt x="395" y="40"/>
                  <a:pt x="387" y="47"/>
                </a:cubicBezTo>
                <a:lnTo>
                  <a:pt x="286" y="146"/>
                </a:lnTo>
                <a:cubicBezTo>
                  <a:pt x="273" y="160"/>
                  <a:pt x="255" y="167"/>
                  <a:pt x="236" y="1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9" name="Freeform 418">
            <a:extLst>
              <a:ext uri="{FF2B5EF4-FFF2-40B4-BE49-F238E27FC236}">
                <a16:creationId xmlns:a16="http://schemas.microsoft.com/office/drawing/2014/main" id="{6088EC8C-8529-FD4C-B074-3AD1BFFD9021}"/>
              </a:ext>
            </a:extLst>
          </p:cNvPr>
          <p:cNvSpPr/>
          <p:nvPr/>
        </p:nvSpPr>
        <p:spPr>
          <a:xfrm>
            <a:off x="2620012" y="3952818"/>
            <a:ext cx="4262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5" h="55">
                <a:moveTo>
                  <a:pt x="1158" y="55"/>
                </a:moveTo>
                <a:lnTo>
                  <a:pt x="27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1158" y="0"/>
                </a:lnTo>
                <a:cubicBezTo>
                  <a:pt x="1173" y="0"/>
                  <a:pt x="1185" y="12"/>
                  <a:pt x="1185" y="27"/>
                </a:cubicBezTo>
                <a:cubicBezTo>
                  <a:pt x="1185" y="42"/>
                  <a:pt x="1173" y="55"/>
                  <a:pt x="115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0" name="Freeform 419">
            <a:extLst>
              <a:ext uri="{FF2B5EF4-FFF2-40B4-BE49-F238E27FC236}">
                <a16:creationId xmlns:a16="http://schemas.microsoft.com/office/drawing/2014/main" id="{7735B764-DD96-1B4A-948D-26BA7EE7D181}"/>
              </a:ext>
            </a:extLst>
          </p:cNvPr>
          <p:cNvSpPr/>
          <p:nvPr/>
        </p:nvSpPr>
        <p:spPr>
          <a:xfrm>
            <a:off x="2622532" y="4174938"/>
            <a:ext cx="4262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5" h="55">
                <a:moveTo>
                  <a:pt x="1158" y="55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lnTo>
                  <a:pt x="1158" y="0"/>
                </a:lnTo>
                <a:cubicBezTo>
                  <a:pt x="1173" y="0"/>
                  <a:pt x="1185" y="13"/>
                  <a:pt x="1185" y="28"/>
                </a:cubicBezTo>
                <a:cubicBezTo>
                  <a:pt x="1185" y="43"/>
                  <a:pt x="1173" y="55"/>
                  <a:pt x="115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1" name="Freeform 420">
            <a:extLst>
              <a:ext uri="{FF2B5EF4-FFF2-40B4-BE49-F238E27FC236}">
                <a16:creationId xmlns:a16="http://schemas.microsoft.com/office/drawing/2014/main" id="{9A3D6344-9E77-AE4E-AC97-738A46AAFA5B}"/>
              </a:ext>
            </a:extLst>
          </p:cNvPr>
          <p:cNvSpPr/>
          <p:nvPr/>
        </p:nvSpPr>
        <p:spPr>
          <a:xfrm>
            <a:off x="2644132" y="3952818"/>
            <a:ext cx="376920" cy="24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8" h="672">
                <a:moveTo>
                  <a:pt x="55" y="617"/>
                </a:moveTo>
                <a:lnTo>
                  <a:pt x="993" y="617"/>
                </a:lnTo>
                <a:lnTo>
                  <a:pt x="993" y="55"/>
                </a:lnTo>
                <a:lnTo>
                  <a:pt x="55" y="55"/>
                </a:lnTo>
                <a:close/>
                <a:moveTo>
                  <a:pt x="1021" y="672"/>
                </a:moveTo>
                <a:lnTo>
                  <a:pt x="28" y="672"/>
                </a:lnTo>
                <a:cubicBezTo>
                  <a:pt x="13" y="672"/>
                  <a:pt x="0" y="660"/>
                  <a:pt x="0" y="645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lnTo>
                  <a:pt x="1021" y="0"/>
                </a:lnTo>
                <a:cubicBezTo>
                  <a:pt x="1036" y="0"/>
                  <a:pt x="1048" y="12"/>
                  <a:pt x="1048" y="27"/>
                </a:cubicBezTo>
                <a:lnTo>
                  <a:pt x="1048" y="645"/>
                </a:lnTo>
                <a:cubicBezTo>
                  <a:pt x="1048" y="660"/>
                  <a:pt x="1036" y="672"/>
                  <a:pt x="1021" y="6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2" name="Freeform 421">
            <a:extLst>
              <a:ext uri="{FF2B5EF4-FFF2-40B4-BE49-F238E27FC236}">
                <a16:creationId xmlns:a16="http://schemas.microsoft.com/office/drawing/2014/main" id="{9A5FD826-6839-C247-840A-5158F92C9EE7}"/>
              </a:ext>
            </a:extLst>
          </p:cNvPr>
          <p:cNvSpPr/>
          <p:nvPr/>
        </p:nvSpPr>
        <p:spPr>
          <a:xfrm>
            <a:off x="2825931" y="4174938"/>
            <a:ext cx="19440" cy="15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425">
                <a:moveTo>
                  <a:pt x="27" y="425"/>
                </a:moveTo>
                <a:cubicBezTo>
                  <a:pt x="12" y="425"/>
                  <a:pt x="0" y="413"/>
                  <a:pt x="0" y="398"/>
                </a:cubicBezTo>
                <a:lnTo>
                  <a:pt x="0" y="28"/>
                </a:lnTo>
                <a:cubicBezTo>
                  <a:pt x="0" y="13"/>
                  <a:pt x="12" y="0"/>
                  <a:pt x="27" y="0"/>
                </a:cubicBezTo>
                <a:cubicBezTo>
                  <a:pt x="43" y="0"/>
                  <a:pt x="55" y="13"/>
                  <a:pt x="55" y="28"/>
                </a:cubicBezTo>
                <a:lnTo>
                  <a:pt x="55" y="398"/>
                </a:lnTo>
                <a:cubicBezTo>
                  <a:pt x="55" y="413"/>
                  <a:pt x="43" y="425"/>
                  <a:pt x="27" y="42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3" name="Freeform 422">
            <a:extLst>
              <a:ext uri="{FF2B5EF4-FFF2-40B4-BE49-F238E27FC236}">
                <a16:creationId xmlns:a16="http://schemas.microsoft.com/office/drawing/2014/main" id="{17DD0738-20E0-A449-A92D-A408EACCC376}"/>
              </a:ext>
            </a:extLst>
          </p:cNvPr>
          <p:cNvSpPr/>
          <p:nvPr/>
        </p:nvSpPr>
        <p:spPr>
          <a:xfrm>
            <a:off x="2722252" y="4308138"/>
            <a:ext cx="22320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1" h="198">
                <a:moveTo>
                  <a:pt x="28" y="198"/>
                </a:moveTo>
                <a:cubicBezTo>
                  <a:pt x="18" y="198"/>
                  <a:pt x="8" y="193"/>
                  <a:pt x="3" y="183"/>
                </a:cubicBezTo>
                <a:cubicBezTo>
                  <a:pt x="-4" y="169"/>
                  <a:pt x="2" y="153"/>
                  <a:pt x="15" y="146"/>
                </a:cubicBezTo>
                <a:lnTo>
                  <a:pt x="303" y="3"/>
                </a:lnTo>
                <a:cubicBezTo>
                  <a:pt x="311" y="-1"/>
                  <a:pt x="320" y="-1"/>
                  <a:pt x="328" y="3"/>
                </a:cubicBezTo>
                <a:lnTo>
                  <a:pt x="606" y="146"/>
                </a:lnTo>
                <a:cubicBezTo>
                  <a:pt x="620" y="153"/>
                  <a:pt x="625" y="170"/>
                  <a:pt x="618" y="183"/>
                </a:cubicBezTo>
                <a:cubicBezTo>
                  <a:pt x="611" y="197"/>
                  <a:pt x="595" y="202"/>
                  <a:pt x="581" y="195"/>
                </a:cubicBezTo>
                <a:lnTo>
                  <a:pt x="315" y="58"/>
                </a:lnTo>
                <a:lnTo>
                  <a:pt x="40" y="195"/>
                </a:lnTo>
                <a:cubicBezTo>
                  <a:pt x="36" y="197"/>
                  <a:pt x="32" y="198"/>
                  <a:pt x="28" y="19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4" name="Freeform 423">
            <a:extLst>
              <a:ext uri="{FF2B5EF4-FFF2-40B4-BE49-F238E27FC236}">
                <a16:creationId xmlns:a16="http://schemas.microsoft.com/office/drawing/2014/main" id="{BF34CB4B-5D66-CB4F-92AB-A2B92FA70F0D}"/>
              </a:ext>
            </a:extLst>
          </p:cNvPr>
          <p:cNvSpPr/>
          <p:nvPr/>
        </p:nvSpPr>
        <p:spPr>
          <a:xfrm>
            <a:off x="2823772" y="4334057"/>
            <a:ext cx="1908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" h="126">
                <a:moveTo>
                  <a:pt x="27" y="126"/>
                </a:moveTo>
                <a:cubicBezTo>
                  <a:pt x="12" y="126"/>
                  <a:pt x="0" y="114"/>
                  <a:pt x="0" y="99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4" y="12"/>
                  <a:pt x="54" y="27"/>
                </a:cubicBezTo>
                <a:lnTo>
                  <a:pt x="54" y="99"/>
                </a:lnTo>
                <a:cubicBezTo>
                  <a:pt x="54" y="114"/>
                  <a:pt x="42" y="126"/>
                  <a:pt x="27" y="1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5" name="Freeform 424">
            <a:extLst>
              <a:ext uri="{FF2B5EF4-FFF2-40B4-BE49-F238E27FC236}">
                <a16:creationId xmlns:a16="http://schemas.microsoft.com/office/drawing/2014/main" id="{86133B88-B081-7443-80E4-A3F38AA9ABE1}"/>
              </a:ext>
            </a:extLst>
          </p:cNvPr>
          <p:cNvSpPr/>
          <p:nvPr/>
        </p:nvSpPr>
        <p:spPr>
          <a:xfrm>
            <a:off x="2747452" y="3999618"/>
            <a:ext cx="155520" cy="155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3" h="433">
                <a:moveTo>
                  <a:pt x="348" y="348"/>
                </a:moveTo>
                <a:cubicBezTo>
                  <a:pt x="313" y="384"/>
                  <a:pt x="266" y="403"/>
                  <a:pt x="217" y="403"/>
                </a:cubicBezTo>
                <a:cubicBezTo>
                  <a:pt x="172" y="403"/>
                  <a:pt x="130" y="387"/>
                  <a:pt x="96" y="359"/>
                </a:cubicBezTo>
                <a:lnTo>
                  <a:pt x="223" y="232"/>
                </a:lnTo>
                <a:lnTo>
                  <a:pt x="402" y="232"/>
                </a:lnTo>
                <a:cubicBezTo>
                  <a:pt x="399" y="276"/>
                  <a:pt x="380" y="317"/>
                  <a:pt x="348" y="348"/>
                </a:cubicBezTo>
                <a:close/>
                <a:moveTo>
                  <a:pt x="85" y="85"/>
                </a:moveTo>
                <a:cubicBezTo>
                  <a:pt x="120" y="50"/>
                  <a:pt x="167" y="30"/>
                  <a:pt x="217" y="30"/>
                </a:cubicBezTo>
                <a:cubicBezTo>
                  <a:pt x="222" y="30"/>
                  <a:pt x="228" y="30"/>
                  <a:pt x="234" y="31"/>
                </a:cubicBezTo>
                <a:lnTo>
                  <a:pt x="203" y="209"/>
                </a:lnTo>
                <a:lnTo>
                  <a:pt x="75" y="337"/>
                </a:lnTo>
                <a:cubicBezTo>
                  <a:pt x="46" y="303"/>
                  <a:pt x="30" y="261"/>
                  <a:pt x="30" y="217"/>
                </a:cubicBezTo>
                <a:cubicBezTo>
                  <a:pt x="30" y="167"/>
                  <a:pt x="50" y="121"/>
                  <a:pt x="85" y="85"/>
                </a:cubicBezTo>
                <a:close/>
                <a:moveTo>
                  <a:pt x="418" y="202"/>
                </a:moveTo>
                <a:lnTo>
                  <a:pt x="234" y="202"/>
                </a:lnTo>
                <a:lnTo>
                  <a:pt x="266" y="21"/>
                </a:lnTo>
                <a:cubicBezTo>
                  <a:pt x="268" y="13"/>
                  <a:pt x="262" y="5"/>
                  <a:pt x="254" y="4"/>
                </a:cubicBezTo>
                <a:cubicBezTo>
                  <a:pt x="242" y="1"/>
                  <a:pt x="229" y="0"/>
                  <a:pt x="217" y="0"/>
                </a:cubicBezTo>
                <a:cubicBezTo>
                  <a:pt x="159" y="0"/>
                  <a:pt x="105" y="23"/>
                  <a:pt x="64" y="64"/>
                </a:cubicBezTo>
                <a:cubicBezTo>
                  <a:pt x="23" y="105"/>
                  <a:pt x="0" y="159"/>
                  <a:pt x="0" y="217"/>
                </a:cubicBezTo>
                <a:cubicBezTo>
                  <a:pt x="0" y="273"/>
                  <a:pt x="22" y="326"/>
                  <a:pt x="61" y="367"/>
                </a:cubicBezTo>
                <a:cubicBezTo>
                  <a:pt x="62" y="368"/>
                  <a:pt x="63" y="369"/>
                  <a:pt x="63" y="370"/>
                </a:cubicBezTo>
                <a:cubicBezTo>
                  <a:pt x="64" y="371"/>
                  <a:pt x="65" y="371"/>
                  <a:pt x="66" y="372"/>
                </a:cubicBezTo>
                <a:cubicBezTo>
                  <a:pt x="107" y="411"/>
                  <a:pt x="160" y="433"/>
                  <a:pt x="217" y="433"/>
                </a:cubicBezTo>
                <a:cubicBezTo>
                  <a:pt x="274" y="433"/>
                  <a:pt x="328" y="411"/>
                  <a:pt x="369" y="370"/>
                </a:cubicBezTo>
                <a:cubicBezTo>
                  <a:pt x="410" y="328"/>
                  <a:pt x="433" y="274"/>
                  <a:pt x="433" y="217"/>
                </a:cubicBezTo>
                <a:cubicBezTo>
                  <a:pt x="433" y="208"/>
                  <a:pt x="426" y="202"/>
                  <a:pt x="418" y="20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6" name="Freeform 425">
            <a:extLst>
              <a:ext uri="{FF2B5EF4-FFF2-40B4-BE49-F238E27FC236}">
                <a16:creationId xmlns:a16="http://schemas.microsoft.com/office/drawing/2014/main" id="{FB59EEC3-BF3D-6240-A802-C80EB39089C7}"/>
              </a:ext>
            </a:extLst>
          </p:cNvPr>
          <p:cNvSpPr/>
          <p:nvPr/>
        </p:nvSpPr>
        <p:spPr>
          <a:xfrm>
            <a:off x="2839972" y="3984138"/>
            <a:ext cx="83880" cy="82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4" h="230">
                <a:moveTo>
                  <a:pt x="33" y="200"/>
                </a:moveTo>
                <a:lnTo>
                  <a:pt x="62" y="33"/>
                </a:lnTo>
                <a:cubicBezTo>
                  <a:pt x="100" y="42"/>
                  <a:pt x="134" y="64"/>
                  <a:pt x="160" y="94"/>
                </a:cubicBezTo>
                <a:cubicBezTo>
                  <a:pt x="185" y="124"/>
                  <a:pt x="200" y="161"/>
                  <a:pt x="203" y="200"/>
                </a:cubicBezTo>
                <a:close/>
                <a:moveTo>
                  <a:pt x="182" y="75"/>
                </a:moveTo>
                <a:cubicBezTo>
                  <a:pt x="150" y="35"/>
                  <a:pt x="103" y="9"/>
                  <a:pt x="53" y="0"/>
                </a:cubicBezTo>
                <a:cubicBezTo>
                  <a:pt x="49" y="-1"/>
                  <a:pt x="45" y="0"/>
                  <a:pt x="42" y="2"/>
                </a:cubicBezTo>
                <a:cubicBezTo>
                  <a:pt x="39" y="5"/>
                  <a:pt x="36" y="8"/>
                  <a:pt x="36" y="12"/>
                </a:cubicBezTo>
                <a:lnTo>
                  <a:pt x="0" y="213"/>
                </a:lnTo>
                <a:cubicBezTo>
                  <a:pt x="0" y="217"/>
                  <a:pt x="1" y="221"/>
                  <a:pt x="4" y="225"/>
                </a:cubicBezTo>
                <a:cubicBezTo>
                  <a:pt x="6" y="228"/>
                  <a:pt x="11" y="230"/>
                  <a:pt x="15" y="230"/>
                </a:cubicBezTo>
                <a:lnTo>
                  <a:pt x="219" y="230"/>
                </a:lnTo>
                <a:cubicBezTo>
                  <a:pt x="227" y="230"/>
                  <a:pt x="234" y="223"/>
                  <a:pt x="234" y="215"/>
                </a:cubicBezTo>
                <a:cubicBezTo>
                  <a:pt x="234" y="164"/>
                  <a:pt x="216" y="114"/>
                  <a:pt x="182" y="7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7" name="Freeform 426">
            <a:extLst>
              <a:ext uri="{FF2B5EF4-FFF2-40B4-BE49-F238E27FC236}">
                <a16:creationId xmlns:a16="http://schemas.microsoft.com/office/drawing/2014/main" id="{F0BAFB88-279A-C142-9177-C23690F996FA}"/>
              </a:ext>
            </a:extLst>
          </p:cNvPr>
          <p:cNvSpPr/>
          <p:nvPr/>
        </p:nvSpPr>
        <p:spPr>
          <a:xfrm>
            <a:off x="4152172" y="672138"/>
            <a:ext cx="23976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7" h="59">
                <a:moveTo>
                  <a:pt x="639" y="59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lnTo>
                  <a:pt x="28" y="0"/>
                </a:lnTo>
                <a:lnTo>
                  <a:pt x="640" y="4"/>
                </a:lnTo>
                <a:cubicBezTo>
                  <a:pt x="655" y="4"/>
                  <a:pt x="667" y="16"/>
                  <a:pt x="667" y="31"/>
                </a:cubicBezTo>
                <a:cubicBezTo>
                  <a:pt x="667" y="46"/>
                  <a:pt x="654" y="59"/>
                  <a:pt x="639" y="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8" name="Freeform 427">
            <a:extLst>
              <a:ext uri="{FF2B5EF4-FFF2-40B4-BE49-F238E27FC236}">
                <a16:creationId xmlns:a16="http://schemas.microsoft.com/office/drawing/2014/main" id="{1C42DC70-C704-1748-91D3-16FE77685912}"/>
              </a:ext>
            </a:extLst>
          </p:cNvPr>
          <p:cNvSpPr/>
          <p:nvPr/>
        </p:nvSpPr>
        <p:spPr>
          <a:xfrm>
            <a:off x="3992692" y="497897"/>
            <a:ext cx="550800" cy="195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31" h="545">
                <a:moveTo>
                  <a:pt x="1437" y="545"/>
                </a:moveTo>
                <a:lnTo>
                  <a:pt x="1393" y="544"/>
                </a:lnTo>
                <a:cubicBezTo>
                  <a:pt x="1378" y="544"/>
                  <a:pt x="1365" y="532"/>
                  <a:pt x="1366" y="517"/>
                </a:cubicBezTo>
                <a:cubicBezTo>
                  <a:pt x="1366" y="502"/>
                  <a:pt x="1378" y="490"/>
                  <a:pt x="1393" y="490"/>
                </a:cubicBezTo>
                <a:lnTo>
                  <a:pt x="1437" y="490"/>
                </a:lnTo>
                <a:cubicBezTo>
                  <a:pt x="1438" y="490"/>
                  <a:pt x="1439" y="490"/>
                  <a:pt x="1439" y="490"/>
                </a:cubicBezTo>
                <a:cubicBezTo>
                  <a:pt x="1450" y="489"/>
                  <a:pt x="1459" y="485"/>
                  <a:pt x="1466" y="477"/>
                </a:cubicBezTo>
                <a:cubicBezTo>
                  <a:pt x="1473" y="469"/>
                  <a:pt x="1476" y="457"/>
                  <a:pt x="1475" y="447"/>
                </a:cubicBezTo>
                <a:cubicBezTo>
                  <a:pt x="1463" y="336"/>
                  <a:pt x="1438" y="315"/>
                  <a:pt x="1428" y="311"/>
                </a:cubicBezTo>
                <a:cubicBezTo>
                  <a:pt x="1404" y="300"/>
                  <a:pt x="1385" y="297"/>
                  <a:pt x="1368" y="293"/>
                </a:cubicBezTo>
                <a:cubicBezTo>
                  <a:pt x="1332" y="285"/>
                  <a:pt x="1299" y="279"/>
                  <a:pt x="1254" y="228"/>
                </a:cubicBezTo>
                <a:cubicBezTo>
                  <a:pt x="1194" y="163"/>
                  <a:pt x="1147" y="124"/>
                  <a:pt x="1095" y="98"/>
                </a:cubicBezTo>
                <a:cubicBezTo>
                  <a:pt x="1037" y="68"/>
                  <a:pt x="970" y="55"/>
                  <a:pt x="885" y="55"/>
                </a:cubicBezTo>
                <a:cubicBezTo>
                  <a:pt x="863" y="55"/>
                  <a:pt x="793" y="55"/>
                  <a:pt x="755" y="55"/>
                </a:cubicBezTo>
                <a:lnTo>
                  <a:pt x="733" y="55"/>
                </a:lnTo>
                <a:lnTo>
                  <a:pt x="82" y="55"/>
                </a:lnTo>
                <a:cubicBezTo>
                  <a:pt x="67" y="55"/>
                  <a:pt x="54" y="68"/>
                  <a:pt x="54" y="83"/>
                </a:cubicBezTo>
                <a:cubicBezTo>
                  <a:pt x="54" y="98"/>
                  <a:pt x="42" y="110"/>
                  <a:pt x="27" y="110"/>
                </a:cubicBezTo>
                <a:cubicBezTo>
                  <a:pt x="12" y="110"/>
                  <a:pt x="0" y="98"/>
                  <a:pt x="0" y="83"/>
                </a:cubicBezTo>
                <a:cubicBezTo>
                  <a:pt x="0" y="37"/>
                  <a:pt x="36" y="0"/>
                  <a:pt x="82" y="0"/>
                </a:cubicBezTo>
                <a:lnTo>
                  <a:pt x="733" y="0"/>
                </a:lnTo>
                <a:lnTo>
                  <a:pt x="755" y="0"/>
                </a:lnTo>
                <a:cubicBezTo>
                  <a:pt x="793" y="0"/>
                  <a:pt x="863" y="0"/>
                  <a:pt x="885" y="0"/>
                </a:cubicBezTo>
                <a:cubicBezTo>
                  <a:pt x="886" y="0"/>
                  <a:pt x="887" y="0"/>
                  <a:pt x="888" y="0"/>
                </a:cubicBezTo>
                <a:cubicBezTo>
                  <a:pt x="981" y="0"/>
                  <a:pt x="1055" y="16"/>
                  <a:pt x="1120" y="49"/>
                </a:cubicBezTo>
                <a:cubicBezTo>
                  <a:pt x="1178" y="78"/>
                  <a:pt x="1230" y="121"/>
                  <a:pt x="1294" y="192"/>
                </a:cubicBezTo>
                <a:cubicBezTo>
                  <a:pt x="1328" y="228"/>
                  <a:pt x="1347" y="232"/>
                  <a:pt x="1379" y="239"/>
                </a:cubicBezTo>
                <a:cubicBezTo>
                  <a:pt x="1397" y="243"/>
                  <a:pt x="1420" y="248"/>
                  <a:pt x="1449" y="260"/>
                </a:cubicBezTo>
                <a:cubicBezTo>
                  <a:pt x="1492" y="278"/>
                  <a:pt x="1518" y="335"/>
                  <a:pt x="1530" y="441"/>
                </a:cubicBezTo>
                <a:cubicBezTo>
                  <a:pt x="1533" y="467"/>
                  <a:pt x="1525" y="493"/>
                  <a:pt x="1508" y="513"/>
                </a:cubicBezTo>
                <a:cubicBezTo>
                  <a:pt x="1491" y="532"/>
                  <a:pt x="1467" y="544"/>
                  <a:pt x="1441" y="545"/>
                </a:cubicBezTo>
                <a:cubicBezTo>
                  <a:pt x="1440" y="545"/>
                  <a:pt x="1439" y="545"/>
                  <a:pt x="1437" y="5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9" name="Freeform 428">
            <a:extLst>
              <a:ext uri="{FF2B5EF4-FFF2-40B4-BE49-F238E27FC236}">
                <a16:creationId xmlns:a16="http://schemas.microsoft.com/office/drawing/2014/main" id="{E123CE3E-4246-B740-BA5B-71EE3DFCF303}"/>
              </a:ext>
            </a:extLst>
          </p:cNvPr>
          <p:cNvSpPr/>
          <p:nvPr/>
        </p:nvSpPr>
        <p:spPr>
          <a:xfrm>
            <a:off x="3982612" y="615258"/>
            <a:ext cx="71280" cy="75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211">
                <a:moveTo>
                  <a:pt x="172" y="211"/>
                </a:moveTo>
                <a:lnTo>
                  <a:pt x="82" y="211"/>
                </a:lnTo>
                <a:cubicBezTo>
                  <a:pt x="37" y="211"/>
                  <a:pt x="0" y="174"/>
                  <a:pt x="0" y="129"/>
                </a:cubicBezTo>
                <a:cubicBezTo>
                  <a:pt x="0" y="128"/>
                  <a:pt x="0" y="127"/>
                  <a:pt x="0" y="127"/>
                </a:cubicBezTo>
                <a:lnTo>
                  <a:pt x="8" y="25"/>
                </a:lnTo>
                <a:cubicBezTo>
                  <a:pt x="9" y="10"/>
                  <a:pt x="22" y="-1"/>
                  <a:pt x="37" y="0"/>
                </a:cubicBezTo>
                <a:cubicBezTo>
                  <a:pt x="52" y="1"/>
                  <a:pt x="63" y="14"/>
                  <a:pt x="62" y="29"/>
                </a:cubicBezTo>
                <a:lnTo>
                  <a:pt x="55" y="129"/>
                </a:lnTo>
                <a:cubicBezTo>
                  <a:pt x="55" y="144"/>
                  <a:pt x="67" y="156"/>
                  <a:pt x="82" y="156"/>
                </a:cubicBezTo>
                <a:lnTo>
                  <a:pt x="172" y="156"/>
                </a:lnTo>
                <a:cubicBezTo>
                  <a:pt x="187" y="156"/>
                  <a:pt x="199" y="168"/>
                  <a:pt x="199" y="183"/>
                </a:cubicBezTo>
                <a:cubicBezTo>
                  <a:pt x="199" y="199"/>
                  <a:pt x="187" y="211"/>
                  <a:pt x="172" y="21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0" name="Freeform 429">
            <a:extLst>
              <a:ext uri="{FF2B5EF4-FFF2-40B4-BE49-F238E27FC236}">
                <a16:creationId xmlns:a16="http://schemas.microsoft.com/office/drawing/2014/main" id="{729B1A46-F6A0-9B44-BEC3-8277D16DDC95}"/>
              </a:ext>
            </a:extLst>
          </p:cNvPr>
          <p:cNvSpPr/>
          <p:nvPr/>
        </p:nvSpPr>
        <p:spPr>
          <a:xfrm>
            <a:off x="4318492" y="524897"/>
            <a:ext cx="113400" cy="73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6" h="204">
                <a:moveTo>
                  <a:pt x="36" y="144"/>
                </a:moveTo>
                <a:cubicBezTo>
                  <a:pt x="71" y="146"/>
                  <a:pt x="116" y="151"/>
                  <a:pt x="160" y="156"/>
                </a:cubicBezTo>
                <a:cubicBezTo>
                  <a:pt x="194" y="160"/>
                  <a:pt x="229" y="164"/>
                  <a:pt x="259" y="167"/>
                </a:cubicBezTo>
                <a:cubicBezTo>
                  <a:pt x="227" y="134"/>
                  <a:pt x="166" y="82"/>
                  <a:pt x="115" y="57"/>
                </a:cubicBezTo>
                <a:cubicBezTo>
                  <a:pt x="91" y="45"/>
                  <a:pt x="64" y="38"/>
                  <a:pt x="36" y="36"/>
                </a:cubicBezTo>
                <a:close/>
                <a:moveTo>
                  <a:pt x="298" y="204"/>
                </a:moveTo>
                <a:cubicBezTo>
                  <a:pt x="261" y="204"/>
                  <a:pt x="207" y="197"/>
                  <a:pt x="156" y="191"/>
                </a:cubicBezTo>
                <a:cubicBezTo>
                  <a:pt x="105" y="185"/>
                  <a:pt x="53" y="179"/>
                  <a:pt x="18" y="179"/>
                </a:cubicBezTo>
                <a:cubicBezTo>
                  <a:pt x="8" y="179"/>
                  <a:pt x="0" y="171"/>
                  <a:pt x="0" y="161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cubicBezTo>
                  <a:pt x="18" y="0"/>
                  <a:pt x="19" y="0"/>
                  <a:pt x="20" y="0"/>
                </a:cubicBezTo>
                <a:cubicBezTo>
                  <a:pt x="58" y="0"/>
                  <a:pt x="97" y="9"/>
                  <a:pt x="131" y="26"/>
                </a:cubicBezTo>
                <a:cubicBezTo>
                  <a:pt x="176" y="48"/>
                  <a:pt x="223" y="86"/>
                  <a:pt x="247" y="107"/>
                </a:cubicBezTo>
                <a:cubicBezTo>
                  <a:pt x="256" y="115"/>
                  <a:pt x="305" y="159"/>
                  <a:pt x="314" y="179"/>
                </a:cubicBezTo>
                <a:cubicBezTo>
                  <a:pt x="317" y="185"/>
                  <a:pt x="316" y="191"/>
                  <a:pt x="313" y="196"/>
                </a:cubicBezTo>
                <a:cubicBezTo>
                  <a:pt x="309" y="201"/>
                  <a:pt x="304" y="204"/>
                  <a:pt x="298" y="20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1" name="Freeform 430">
            <a:extLst>
              <a:ext uri="{FF2B5EF4-FFF2-40B4-BE49-F238E27FC236}">
                <a16:creationId xmlns:a16="http://schemas.microsoft.com/office/drawing/2014/main" id="{CE464908-C23F-134C-8A28-4EF2F7B90399}"/>
              </a:ext>
            </a:extLst>
          </p:cNvPr>
          <p:cNvSpPr/>
          <p:nvPr/>
        </p:nvSpPr>
        <p:spPr>
          <a:xfrm>
            <a:off x="4318492" y="601938"/>
            <a:ext cx="3492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8" h="36">
                <a:moveTo>
                  <a:pt x="80" y="36"/>
                </a:moveTo>
                <a:lnTo>
                  <a:pt x="18" y="36"/>
                </a:ln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lnTo>
                  <a:pt x="80" y="0"/>
                </a:lnTo>
                <a:cubicBezTo>
                  <a:pt x="90" y="0"/>
                  <a:pt x="98" y="8"/>
                  <a:pt x="98" y="18"/>
                </a:cubicBezTo>
                <a:cubicBezTo>
                  <a:pt x="98" y="28"/>
                  <a:pt x="90" y="36"/>
                  <a:pt x="80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2" name="Freeform 431">
            <a:extLst>
              <a:ext uri="{FF2B5EF4-FFF2-40B4-BE49-F238E27FC236}">
                <a16:creationId xmlns:a16="http://schemas.microsoft.com/office/drawing/2014/main" id="{8269A017-6367-7F4C-849C-CE5C88B6B20E}"/>
              </a:ext>
            </a:extLst>
          </p:cNvPr>
          <p:cNvSpPr/>
          <p:nvPr/>
        </p:nvSpPr>
        <p:spPr>
          <a:xfrm>
            <a:off x="4396252" y="639738"/>
            <a:ext cx="83160" cy="82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2" h="231">
                <a:moveTo>
                  <a:pt x="116" y="54"/>
                </a:moveTo>
                <a:cubicBezTo>
                  <a:pt x="82" y="54"/>
                  <a:pt x="55" y="82"/>
                  <a:pt x="55" y="115"/>
                </a:cubicBezTo>
                <a:cubicBezTo>
                  <a:pt x="55" y="149"/>
                  <a:pt x="82" y="176"/>
                  <a:pt x="116" y="176"/>
                </a:cubicBezTo>
                <a:cubicBezTo>
                  <a:pt x="150" y="176"/>
                  <a:pt x="177" y="149"/>
                  <a:pt x="177" y="115"/>
                </a:cubicBezTo>
                <a:cubicBezTo>
                  <a:pt x="177" y="82"/>
                  <a:pt x="150" y="54"/>
                  <a:pt x="116" y="54"/>
                </a:cubicBezTo>
                <a:close/>
                <a:moveTo>
                  <a:pt x="116" y="231"/>
                </a:moveTo>
                <a:cubicBezTo>
                  <a:pt x="52" y="231"/>
                  <a:pt x="0" y="179"/>
                  <a:pt x="0" y="115"/>
                </a:cubicBezTo>
                <a:cubicBezTo>
                  <a:pt x="0" y="52"/>
                  <a:pt x="52" y="0"/>
                  <a:pt x="116" y="0"/>
                </a:cubicBezTo>
                <a:cubicBezTo>
                  <a:pt x="180" y="0"/>
                  <a:pt x="232" y="52"/>
                  <a:pt x="232" y="115"/>
                </a:cubicBezTo>
                <a:cubicBezTo>
                  <a:pt x="232" y="179"/>
                  <a:pt x="180" y="231"/>
                  <a:pt x="116" y="23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3" name="Freeform 432">
            <a:extLst>
              <a:ext uri="{FF2B5EF4-FFF2-40B4-BE49-F238E27FC236}">
                <a16:creationId xmlns:a16="http://schemas.microsoft.com/office/drawing/2014/main" id="{BC7C8A45-7579-5A48-8C5A-937A09B84918}"/>
              </a:ext>
            </a:extLst>
          </p:cNvPr>
          <p:cNvSpPr/>
          <p:nvPr/>
        </p:nvSpPr>
        <p:spPr>
          <a:xfrm>
            <a:off x="4062172" y="639738"/>
            <a:ext cx="83160" cy="82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2" h="231">
                <a:moveTo>
                  <a:pt x="116" y="54"/>
                </a:moveTo>
                <a:cubicBezTo>
                  <a:pt x="82" y="54"/>
                  <a:pt x="55" y="82"/>
                  <a:pt x="55" y="115"/>
                </a:cubicBezTo>
                <a:cubicBezTo>
                  <a:pt x="55" y="149"/>
                  <a:pt x="82" y="176"/>
                  <a:pt x="116" y="176"/>
                </a:cubicBezTo>
                <a:cubicBezTo>
                  <a:pt x="150" y="176"/>
                  <a:pt x="177" y="149"/>
                  <a:pt x="177" y="115"/>
                </a:cubicBezTo>
                <a:cubicBezTo>
                  <a:pt x="177" y="82"/>
                  <a:pt x="150" y="54"/>
                  <a:pt x="116" y="54"/>
                </a:cubicBezTo>
                <a:close/>
                <a:moveTo>
                  <a:pt x="116" y="231"/>
                </a:moveTo>
                <a:cubicBezTo>
                  <a:pt x="52" y="231"/>
                  <a:pt x="0" y="179"/>
                  <a:pt x="0" y="115"/>
                </a:cubicBezTo>
                <a:cubicBezTo>
                  <a:pt x="0" y="52"/>
                  <a:pt x="52" y="0"/>
                  <a:pt x="116" y="0"/>
                </a:cubicBezTo>
                <a:cubicBezTo>
                  <a:pt x="180" y="0"/>
                  <a:pt x="232" y="52"/>
                  <a:pt x="232" y="115"/>
                </a:cubicBezTo>
                <a:cubicBezTo>
                  <a:pt x="232" y="179"/>
                  <a:pt x="180" y="231"/>
                  <a:pt x="116" y="23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4" name="Freeform 433">
            <a:extLst>
              <a:ext uri="{FF2B5EF4-FFF2-40B4-BE49-F238E27FC236}">
                <a16:creationId xmlns:a16="http://schemas.microsoft.com/office/drawing/2014/main" id="{4582E3D4-C8B4-4E4A-BC2E-44D20483A0E2}"/>
              </a:ext>
            </a:extLst>
          </p:cNvPr>
          <p:cNvSpPr/>
          <p:nvPr/>
        </p:nvSpPr>
        <p:spPr>
          <a:xfrm>
            <a:off x="4482292" y="649098"/>
            <a:ext cx="554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5" h="39">
                <a:moveTo>
                  <a:pt x="137" y="39"/>
                </a:moveTo>
                <a:lnTo>
                  <a:pt x="17" y="36"/>
                </a:lnTo>
                <a:cubicBezTo>
                  <a:pt x="7" y="35"/>
                  <a:pt x="0" y="27"/>
                  <a:pt x="0" y="18"/>
                </a:cubicBezTo>
                <a:cubicBezTo>
                  <a:pt x="0" y="8"/>
                  <a:pt x="8" y="0"/>
                  <a:pt x="18" y="0"/>
                </a:cubicBezTo>
                <a:lnTo>
                  <a:pt x="138" y="4"/>
                </a:lnTo>
                <a:cubicBezTo>
                  <a:pt x="148" y="4"/>
                  <a:pt x="155" y="12"/>
                  <a:pt x="155" y="22"/>
                </a:cubicBezTo>
                <a:cubicBezTo>
                  <a:pt x="155" y="31"/>
                  <a:pt x="147" y="39"/>
                  <a:pt x="137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5" name="Freeform 434">
            <a:extLst>
              <a:ext uri="{FF2B5EF4-FFF2-40B4-BE49-F238E27FC236}">
                <a16:creationId xmlns:a16="http://schemas.microsoft.com/office/drawing/2014/main" id="{D168D2F8-3C81-E847-981A-109AEFA296C4}"/>
              </a:ext>
            </a:extLst>
          </p:cNvPr>
          <p:cNvSpPr/>
          <p:nvPr/>
        </p:nvSpPr>
        <p:spPr>
          <a:xfrm>
            <a:off x="4151092" y="640097"/>
            <a:ext cx="237240" cy="1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0" h="53">
                <a:moveTo>
                  <a:pt x="642" y="53"/>
                </a:moveTo>
                <a:lnTo>
                  <a:pt x="17" y="35"/>
                </a:lnTo>
                <a:cubicBezTo>
                  <a:pt x="7" y="35"/>
                  <a:pt x="0" y="27"/>
                  <a:pt x="0" y="17"/>
                </a:cubicBezTo>
                <a:cubicBezTo>
                  <a:pt x="0" y="7"/>
                  <a:pt x="9" y="0"/>
                  <a:pt x="18" y="0"/>
                </a:cubicBezTo>
                <a:lnTo>
                  <a:pt x="643" y="17"/>
                </a:lnTo>
                <a:cubicBezTo>
                  <a:pt x="653" y="18"/>
                  <a:pt x="660" y="26"/>
                  <a:pt x="660" y="35"/>
                </a:cubicBezTo>
                <a:cubicBezTo>
                  <a:pt x="660" y="45"/>
                  <a:pt x="652" y="53"/>
                  <a:pt x="642" y="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6" name="Freeform 435">
            <a:extLst>
              <a:ext uri="{FF2B5EF4-FFF2-40B4-BE49-F238E27FC236}">
                <a16:creationId xmlns:a16="http://schemas.microsoft.com/office/drawing/2014/main" id="{71D77112-80F7-F043-9E53-645D866E5F4D}"/>
              </a:ext>
            </a:extLst>
          </p:cNvPr>
          <p:cNvSpPr/>
          <p:nvPr/>
        </p:nvSpPr>
        <p:spPr>
          <a:xfrm>
            <a:off x="3994132" y="635778"/>
            <a:ext cx="6408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9" h="39">
                <a:moveTo>
                  <a:pt x="162" y="39"/>
                </a:moveTo>
                <a:lnTo>
                  <a:pt x="161" y="39"/>
                </a:lnTo>
                <a:lnTo>
                  <a:pt x="17" y="35"/>
                </a:lnTo>
                <a:cubicBezTo>
                  <a:pt x="8" y="35"/>
                  <a:pt x="0" y="27"/>
                  <a:pt x="0" y="17"/>
                </a:cubicBezTo>
                <a:cubicBezTo>
                  <a:pt x="0" y="7"/>
                  <a:pt x="9" y="0"/>
                  <a:pt x="18" y="0"/>
                </a:cubicBezTo>
                <a:lnTo>
                  <a:pt x="162" y="4"/>
                </a:lnTo>
                <a:cubicBezTo>
                  <a:pt x="172" y="4"/>
                  <a:pt x="180" y="12"/>
                  <a:pt x="179" y="22"/>
                </a:cubicBezTo>
                <a:cubicBezTo>
                  <a:pt x="179" y="32"/>
                  <a:pt x="171" y="39"/>
                  <a:pt x="162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7" name="Freeform 436">
            <a:extLst>
              <a:ext uri="{FF2B5EF4-FFF2-40B4-BE49-F238E27FC236}">
                <a16:creationId xmlns:a16="http://schemas.microsoft.com/office/drawing/2014/main" id="{6CBB4736-C3D1-7B4B-974F-77DEBB823B17}"/>
              </a:ext>
            </a:extLst>
          </p:cNvPr>
          <p:cNvSpPr/>
          <p:nvPr/>
        </p:nvSpPr>
        <p:spPr>
          <a:xfrm>
            <a:off x="3441532" y="4228219"/>
            <a:ext cx="23976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7" h="59">
                <a:moveTo>
                  <a:pt x="640" y="59"/>
                </a:moveTo>
                <a:lnTo>
                  <a:pt x="28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lnTo>
                  <a:pt x="640" y="4"/>
                </a:lnTo>
                <a:cubicBezTo>
                  <a:pt x="655" y="4"/>
                  <a:pt x="667" y="16"/>
                  <a:pt x="667" y="31"/>
                </a:cubicBezTo>
                <a:cubicBezTo>
                  <a:pt x="667" y="46"/>
                  <a:pt x="655" y="59"/>
                  <a:pt x="640" y="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8" name="Freeform 437">
            <a:extLst>
              <a:ext uri="{FF2B5EF4-FFF2-40B4-BE49-F238E27FC236}">
                <a16:creationId xmlns:a16="http://schemas.microsoft.com/office/drawing/2014/main" id="{4DB942ED-AB47-9641-9094-05FCF4608DEE}"/>
              </a:ext>
            </a:extLst>
          </p:cNvPr>
          <p:cNvSpPr/>
          <p:nvPr/>
        </p:nvSpPr>
        <p:spPr>
          <a:xfrm>
            <a:off x="3271972" y="4053978"/>
            <a:ext cx="560880" cy="195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59" h="545">
                <a:moveTo>
                  <a:pt x="1465" y="545"/>
                </a:moveTo>
                <a:lnTo>
                  <a:pt x="1421" y="544"/>
                </a:lnTo>
                <a:cubicBezTo>
                  <a:pt x="1406" y="544"/>
                  <a:pt x="1394" y="532"/>
                  <a:pt x="1394" y="517"/>
                </a:cubicBezTo>
                <a:cubicBezTo>
                  <a:pt x="1394" y="502"/>
                  <a:pt x="1406" y="489"/>
                  <a:pt x="1421" y="489"/>
                </a:cubicBezTo>
                <a:lnTo>
                  <a:pt x="1422" y="489"/>
                </a:lnTo>
                <a:lnTo>
                  <a:pt x="1466" y="490"/>
                </a:lnTo>
                <a:cubicBezTo>
                  <a:pt x="1466" y="490"/>
                  <a:pt x="1467" y="490"/>
                  <a:pt x="1468" y="490"/>
                </a:cubicBezTo>
                <a:cubicBezTo>
                  <a:pt x="1478" y="489"/>
                  <a:pt x="1488" y="485"/>
                  <a:pt x="1494" y="477"/>
                </a:cubicBezTo>
                <a:cubicBezTo>
                  <a:pt x="1502" y="468"/>
                  <a:pt x="1505" y="457"/>
                  <a:pt x="1504" y="447"/>
                </a:cubicBezTo>
                <a:cubicBezTo>
                  <a:pt x="1491" y="336"/>
                  <a:pt x="1467" y="315"/>
                  <a:pt x="1457" y="310"/>
                </a:cubicBezTo>
                <a:cubicBezTo>
                  <a:pt x="1432" y="300"/>
                  <a:pt x="1414" y="296"/>
                  <a:pt x="1396" y="293"/>
                </a:cubicBezTo>
                <a:cubicBezTo>
                  <a:pt x="1361" y="285"/>
                  <a:pt x="1328" y="278"/>
                  <a:pt x="1282" y="228"/>
                </a:cubicBezTo>
                <a:cubicBezTo>
                  <a:pt x="1223" y="163"/>
                  <a:pt x="1175" y="124"/>
                  <a:pt x="1124" y="98"/>
                </a:cubicBezTo>
                <a:cubicBezTo>
                  <a:pt x="1066" y="69"/>
                  <a:pt x="1001" y="55"/>
                  <a:pt x="917" y="55"/>
                </a:cubicBezTo>
                <a:cubicBezTo>
                  <a:pt x="916" y="55"/>
                  <a:pt x="914" y="55"/>
                  <a:pt x="913" y="55"/>
                </a:cubicBezTo>
                <a:cubicBezTo>
                  <a:pt x="891" y="55"/>
                  <a:pt x="821" y="55"/>
                  <a:pt x="784" y="55"/>
                </a:cubicBezTo>
                <a:lnTo>
                  <a:pt x="762" y="55"/>
                </a:lnTo>
                <a:lnTo>
                  <a:pt x="110" y="55"/>
                </a:lnTo>
                <a:cubicBezTo>
                  <a:pt x="95" y="55"/>
                  <a:pt x="83" y="67"/>
                  <a:pt x="83" y="83"/>
                </a:cubicBezTo>
                <a:cubicBezTo>
                  <a:pt x="83" y="83"/>
                  <a:pt x="83" y="84"/>
                  <a:pt x="83" y="85"/>
                </a:cubicBezTo>
                <a:lnTo>
                  <a:pt x="55" y="455"/>
                </a:lnTo>
                <a:cubicBezTo>
                  <a:pt x="56" y="470"/>
                  <a:pt x="68" y="482"/>
                  <a:pt x="83" y="482"/>
                </a:cubicBezTo>
                <a:lnTo>
                  <a:pt x="172" y="482"/>
                </a:lnTo>
                <a:cubicBezTo>
                  <a:pt x="188" y="482"/>
                  <a:pt x="200" y="494"/>
                  <a:pt x="200" y="509"/>
                </a:cubicBezTo>
                <a:cubicBezTo>
                  <a:pt x="200" y="525"/>
                  <a:pt x="188" y="537"/>
                  <a:pt x="172" y="537"/>
                </a:cubicBezTo>
                <a:lnTo>
                  <a:pt x="83" y="537"/>
                </a:lnTo>
                <a:cubicBezTo>
                  <a:pt x="37" y="537"/>
                  <a:pt x="0" y="500"/>
                  <a:pt x="0" y="455"/>
                </a:cubicBezTo>
                <a:cubicBezTo>
                  <a:pt x="0" y="454"/>
                  <a:pt x="0" y="453"/>
                  <a:pt x="0" y="453"/>
                </a:cubicBezTo>
                <a:lnTo>
                  <a:pt x="28" y="81"/>
                </a:lnTo>
                <a:cubicBezTo>
                  <a:pt x="28" y="37"/>
                  <a:pt x="65" y="0"/>
                  <a:pt x="110" y="0"/>
                </a:cubicBezTo>
                <a:lnTo>
                  <a:pt x="762" y="0"/>
                </a:lnTo>
                <a:lnTo>
                  <a:pt x="784" y="0"/>
                </a:lnTo>
                <a:cubicBezTo>
                  <a:pt x="821" y="0"/>
                  <a:pt x="891" y="0"/>
                  <a:pt x="913" y="0"/>
                </a:cubicBezTo>
                <a:cubicBezTo>
                  <a:pt x="914" y="0"/>
                  <a:pt x="915" y="0"/>
                  <a:pt x="917" y="0"/>
                </a:cubicBezTo>
                <a:cubicBezTo>
                  <a:pt x="1010" y="0"/>
                  <a:pt x="1083" y="16"/>
                  <a:pt x="1149" y="49"/>
                </a:cubicBezTo>
                <a:cubicBezTo>
                  <a:pt x="1206" y="78"/>
                  <a:pt x="1258" y="121"/>
                  <a:pt x="1323" y="191"/>
                </a:cubicBezTo>
                <a:cubicBezTo>
                  <a:pt x="1356" y="228"/>
                  <a:pt x="1375" y="232"/>
                  <a:pt x="1407" y="239"/>
                </a:cubicBezTo>
                <a:cubicBezTo>
                  <a:pt x="1426" y="243"/>
                  <a:pt x="1449" y="248"/>
                  <a:pt x="1478" y="260"/>
                </a:cubicBezTo>
                <a:cubicBezTo>
                  <a:pt x="1521" y="278"/>
                  <a:pt x="1546" y="335"/>
                  <a:pt x="1558" y="440"/>
                </a:cubicBezTo>
                <a:cubicBezTo>
                  <a:pt x="1561" y="466"/>
                  <a:pt x="1553" y="493"/>
                  <a:pt x="1536" y="512"/>
                </a:cubicBezTo>
                <a:cubicBezTo>
                  <a:pt x="1519" y="532"/>
                  <a:pt x="1495" y="543"/>
                  <a:pt x="1470" y="544"/>
                </a:cubicBezTo>
                <a:cubicBezTo>
                  <a:pt x="1468" y="545"/>
                  <a:pt x="1467" y="545"/>
                  <a:pt x="1465" y="5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9" name="Freeform 438">
            <a:extLst>
              <a:ext uri="{FF2B5EF4-FFF2-40B4-BE49-F238E27FC236}">
                <a16:creationId xmlns:a16="http://schemas.microsoft.com/office/drawing/2014/main" id="{CCD5085E-2D7F-9141-9C93-760243EAA7A5}"/>
              </a:ext>
            </a:extLst>
          </p:cNvPr>
          <p:cNvSpPr/>
          <p:nvPr/>
        </p:nvSpPr>
        <p:spPr>
          <a:xfrm>
            <a:off x="3608211" y="4080978"/>
            <a:ext cx="113040" cy="73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5" h="204">
                <a:moveTo>
                  <a:pt x="35" y="144"/>
                </a:moveTo>
                <a:cubicBezTo>
                  <a:pt x="71" y="145"/>
                  <a:pt x="116" y="151"/>
                  <a:pt x="160" y="156"/>
                </a:cubicBezTo>
                <a:cubicBezTo>
                  <a:pt x="194" y="160"/>
                  <a:pt x="229" y="164"/>
                  <a:pt x="259" y="167"/>
                </a:cubicBezTo>
                <a:cubicBezTo>
                  <a:pt x="226" y="134"/>
                  <a:pt x="166" y="82"/>
                  <a:pt x="115" y="57"/>
                </a:cubicBezTo>
                <a:cubicBezTo>
                  <a:pt x="90" y="45"/>
                  <a:pt x="63" y="38"/>
                  <a:pt x="35" y="36"/>
                </a:cubicBezTo>
                <a:close/>
                <a:moveTo>
                  <a:pt x="297" y="204"/>
                </a:moveTo>
                <a:cubicBezTo>
                  <a:pt x="260" y="204"/>
                  <a:pt x="207" y="197"/>
                  <a:pt x="155" y="191"/>
                </a:cubicBezTo>
                <a:cubicBezTo>
                  <a:pt x="105" y="185"/>
                  <a:pt x="53" y="179"/>
                  <a:pt x="17" y="179"/>
                </a:cubicBezTo>
                <a:cubicBezTo>
                  <a:pt x="8" y="179"/>
                  <a:pt x="0" y="171"/>
                  <a:pt x="0" y="161"/>
                </a:cubicBezTo>
                <a:lnTo>
                  <a:pt x="0" y="17"/>
                </a:lnTo>
                <a:cubicBezTo>
                  <a:pt x="0" y="8"/>
                  <a:pt x="8" y="0"/>
                  <a:pt x="17" y="0"/>
                </a:cubicBezTo>
                <a:cubicBezTo>
                  <a:pt x="18" y="0"/>
                  <a:pt x="18" y="0"/>
                  <a:pt x="19" y="0"/>
                </a:cubicBezTo>
                <a:cubicBezTo>
                  <a:pt x="58" y="0"/>
                  <a:pt x="96" y="9"/>
                  <a:pt x="131" y="26"/>
                </a:cubicBezTo>
                <a:cubicBezTo>
                  <a:pt x="176" y="48"/>
                  <a:pt x="222" y="86"/>
                  <a:pt x="246" y="107"/>
                </a:cubicBezTo>
                <a:cubicBezTo>
                  <a:pt x="256" y="115"/>
                  <a:pt x="305" y="159"/>
                  <a:pt x="314" y="179"/>
                </a:cubicBezTo>
                <a:cubicBezTo>
                  <a:pt x="316" y="185"/>
                  <a:pt x="315" y="191"/>
                  <a:pt x="312" y="196"/>
                </a:cubicBezTo>
                <a:cubicBezTo>
                  <a:pt x="309" y="201"/>
                  <a:pt x="303" y="204"/>
                  <a:pt x="297" y="20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0" name="Freeform 439">
            <a:extLst>
              <a:ext uri="{FF2B5EF4-FFF2-40B4-BE49-F238E27FC236}">
                <a16:creationId xmlns:a16="http://schemas.microsoft.com/office/drawing/2014/main" id="{F7C44CED-2F46-0A41-ABA0-2886364F4ACA}"/>
              </a:ext>
            </a:extLst>
          </p:cNvPr>
          <p:cNvSpPr/>
          <p:nvPr/>
        </p:nvSpPr>
        <p:spPr>
          <a:xfrm>
            <a:off x="3608211" y="4158018"/>
            <a:ext cx="3456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7" h="35">
                <a:moveTo>
                  <a:pt x="79" y="35"/>
                </a:moveTo>
                <a:lnTo>
                  <a:pt x="17" y="35"/>
                </a:lnTo>
                <a:cubicBezTo>
                  <a:pt x="8" y="35"/>
                  <a:pt x="0" y="27"/>
                  <a:pt x="0" y="18"/>
                </a:cubicBezTo>
                <a:cubicBezTo>
                  <a:pt x="0" y="8"/>
                  <a:pt x="8" y="0"/>
                  <a:pt x="17" y="0"/>
                </a:cubicBezTo>
                <a:lnTo>
                  <a:pt x="79" y="0"/>
                </a:lnTo>
                <a:cubicBezTo>
                  <a:pt x="89" y="0"/>
                  <a:pt x="97" y="8"/>
                  <a:pt x="97" y="18"/>
                </a:cubicBezTo>
                <a:cubicBezTo>
                  <a:pt x="97" y="27"/>
                  <a:pt x="89" y="35"/>
                  <a:pt x="79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1" name="Freeform 440">
            <a:extLst>
              <a:ext uri="{FF2B5EF4-FFF2-40B4-BE49-F238E27FC236}">
                <a16:creationId xmlns:a16="http://schemas.microsoft.com/office/drawing/2014/main" id="{EDABD6B3-8D7E-4840-973F-2046DA9D343D}"/>
              </a:ext>
            </a:extLst>
          </p:cNvPr>
          <p:cNvSpPr/>
          <p:nvPr/>
        </p:nvSpPr>
        <p:spPr>
          <a:xfrm>
            <a:off x="3685612" y="4195458"/>
            <a:ext cx="83160" cy="83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2" h="232">
                <a:moveTo>
                  <a:pt x="116" y="55"/>
                </a:moveTo>
                <a:cubicBezTo>
                  <a:pt x="83" y="55"/>
                  <a:pt x="55" y="83"/>
                  <a:pt x="55" y="116"/>
                </a:cubicBezTo>
                <a:cubicBezTo>
                  <a:pt x="55" y="150"/>
                  <a:pt x="83" y="177"/>
                  <a:pt x="116" y="177"/>
                </a:cubicBezTo>
                <a:cubicBezTo>
                  <a:pt x="150" y="177"/>
                  <a:pt x="177" y="150"/>
                  <a:pt x="177" y="116"/>
                </a:cubicBezTo>
                <a:cubicBezTo>
                  <a:pt x="177" y="83"/>
                  <a:pt x="150" y="55"/>
                  <a:pt x="116" y="55"/>
                </a:cubicBezTo>
                <a:close/>
                <a:moveTo>
                  <a:pt x="116" y="232"/>
                </a:moveTo>
                <a:cubicBezTo>
                  <a:pt x="52" y="232"/>
                  <a:pt x="0" y="180"/>
                  <a:pt x="0" y="116"/>
                </a:cubicBezTo>
                <a:cubicBezTo>
                  <a:pt x="0" y="52"/>
                  <a:pt x="52" y="0"/>
                  <a:pt x="116" y="0"/>
                </a:cubicBezTo>
                <a:cubicBezTo>
                  <a:pt x="180" y="0"/>
                  <a:pt x="232" y="52"/>
                  <a:pt x="232" y="116"/>
                </a:cubicBezTo>
                <a:cubicBezTo>
                  <a:pt x="232" y="180"/>
                  <a:pt x="180" y="232"/>
                  <a:pt x="116" y="2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2" name="Freeform 441">
            <a:extLst>
              <a:ext uri="{FF2B5EF4-FFF2-40B4-BE49-F238E27FC236}">
                <a16:creationId xmlns:a16="http://schemas.microsoft.com/office/drawing/2014/main" id="{B42044A6-4546-AB48-A35A-97F0941E39DC}"/>
              </a:ext>
            </a:extLst>
          </p:cNvPr>
          <p:cNvSpPr/>
          <p:nvPr/>
        </p:nvSpPr>
        <p:spPr>
          <a:xfrm>
            <a:off x="3351532" y="4195458"/>
            <a:ext cx="83160" cy="83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2" h="232">
                <a:moveTo>
                  <a:pt x="116" y="55"/>
                </a:moveTo>
                <a:cubicBezTo>
                  <a:pt x="83" y="55"/>
                  <a:pt x="55" y="83"/>
                  <a:pt x="55" y="116"/>
                </a:cubicBezTo>
                <a:cubicBezTo>
                  <a:pt x="55" y="150"/>
                  <a:pt x="83" y="177"/>
                  <a:pt x="116" y="177"/>
                </a:cubicBezTo>
                <a:cubicBezTo>
                  <a:pt x="150" y="177"/>
                  <a:pt x="177" y="150"/>
                  <a:pt x="177" y="116"/>
                </a:cubicBezTo>
                <a:cubicBezTo>
                  <a:pt x="177" y="83"/>
                  <a:pt x="150" y="55"/>
                  <a:pt x="116" y="55"/>
                </a:cubicBezTo>
                <a:close/>
                <a:moveTo>
                  <a:pt x="116" y="232"/>
                </a:moveTo>
                <a:cubicBezTo>
                  <a:pt x="52" y="232"/>
                  <a:pt x="0" y="180"/>
                  <a:pt x="0" y="116"/>
                </a:cubicBezTo>
                <a:cubicBezTo>
                  <a:pt x="0" y="52"/>
                  <a:pt x="52" y="0"/>
                  <a:pt x="116" y="0"/>
                </a:cubicBezTo>
                <a:cubicBezTo>
                  <a:pt x="180" y="0"/>
                  <a:pt x="232" y="52"/>
                  <a:pt x="232" y="116"/>
                </a:cubicBezTo>
                <a:cubicBezTo>
                  <a:pt x="232" y="180"/>
                  <a:pt x="180" y="232"/>
                  <a:pt x="116" y="2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3" name="Freeform 442">
            <a:extLst>
              <a:ext uri="{FF2B5EF4-FFF2-40B4-BE49-F238E27FC236}">
                <a16:creationId xmlns:a16="http://schemas.microsoft.com/office/drawing/2014/main" id="{D08953D6-30AC-F04E-9C33-3E75F996B475}"/>
              </a:ext>
            </a:extLst>
          </p:cNvPr>
          <p:cNvSpPr/>
          <p:nvPr/>
        </p:nvSpPr>
        <p:spPr>
          <a:xfrm>
            <a:off x="3771651" y="4205178"/>
            <a:ext cx="554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5" h="39">
                <a:moveTo>
                  <a:pt x="138" y="39"/>
                </a:moveTo>
                <a:cubicBezTo>
                  <a:pt x="137" y="39"/>
                  <a:pt x="137" y="39"/>
                  <a:pt x="137" y="39"/>
                </a:cubicBezTo>
                <a:lnTo>
                  <a:pt x="17" y="36"/>
                </a:lnTo>
                <a:cubicBezTo>
                  <a:pt x="8" y="35"/>
                  <a:pt x="0" y="27"/>
                  <a:pt x="0" y="18"/>
                </a:cubicBezTo>
                <a:cubicBezTo>
                  <a:pt x="0" y="8"/>
                  <a:pt x="9" y="0"/>
                  <a:pt x="18" y="0"/>
                </a:cubicBezTo>
                <a:lnTo>
                  <a:pt x="138" y="4"/>
                </a:lnTo>
                <a:cubicBezTo>
                  <a:pt x="148" y="4"/>
                  <a:pt x="156" y="12"/>
                  <a:pt x="155" y="22"/>
                </a:cubicBezTo>
                <a:cubicBezTo>
                  <a:pt x="155" y="31"/>
                  <a:pt x="147" y="39"/>
                  <a:pt x="138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4" name="Freeform 443">
            <a:extLst>
              <a:ext uri="{FF2B5EF4-FFF2-40B4-BE49-F238E27FC236}">
                <a16:creationId xmlns:a16="http://schemas.microsoft.com/office/drawing/2014/main" id="{CFBE62B3-C390-E24C-A4A3-7A61188777AD}"/>
              </a:ext>
            </a:extLst>
          </p:cNvPr>
          <p:cNvSpPr/>
          <p:nvPr/>
        </p:nvSpPr>
        <p:spPr>
          <a:xfrm>
            <a:off x="3440452" y="4196178"/>
            <a:ext cx="23724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0" h="52">
                <a:moveTo>
                  <a:pt x="643" y="52"/>
                </a:moveTo>
                <a:lnTo>
                  <a:pt x="642" y="52"/>
                </a:lnTo>
                <a:lnTo>
                  <a:pt x="18" y="35"/>
                </a:lnTo>
                <a:cubicBezTo>
                  <a:pt x="8" y="35"/>
                  <a:pt x="0" y="27"/>
                  <a:pt x="0" y="17"/>
                </a:cubicBezTo>
                <a:cubicBezTo>
                  <a:pt x="1" y="8"/>
                  <a:pt x="9" y="0"/>
                  <a:pt x="18" y="0"/>
                </a:cubicBezTo>
                <a:lnTo>
                  <a:pt x="19" y="0"/>
                </a:lnTo>
                <a:lnTo>
                  <a:pt x="643" y="17"/>
                </a:lnTo>
                <a:cubicBezTo>
                  <a:pt x="653" y="18"/>
                  <a:pt x="661" y="26"/>
                  <a:pt x="660" y="35"/>
                </a:cubicBezTo>
                <a:cubicBezTo>
                  <a:pt x="660" y="45"/>
                  <a:pt x="652" y="52"/>
                  <a:pt x="643" y="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5" name="Freeform 444">
            <a:extLst>
              <a:ext uri="{FF2B5EF4-FFF2-40B4-BE49-F238E27FC236}">
                <a16:creationId xmlns:a16="http://schemas.microsoft.com/office/drawing/2014/main" id="{C0DD50D2-CD9F-F246-90C0-E2173CC5E33C}"/>
              </a:ext>
            </a:extLst>
          </p:cNvPr>
          <p:cNvSpPr/>
          <p:nvPr/>
        </p:nvSpPr>
        <p:spPr>
          <a:xfrm>
            <a:off x="3283853" y="4191859"/>
            <a:ext cx="6408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9" h="39">
                <a:moveTo>
                  <a:pt x="161" y="39"/>
                </a:moveTo>
                <a:lnTo>
                  <a:pt x="17" y="35"/>
                </a:lnTo>
                <a:cubicBezTo>
                  <a:pt x="7" y="35"/>
                  <a:pt x="-1" y="27"/>
                  <a:pt x="0" y="17"/>
                </a:cubicBezTo>
                <a:cubicBezTo>
                  <a:pt x="0" y="8"/>
                  <a:pt x="8" y="0"/>
                  <a:pt x="17" y="0"/>
                </a:cubicBezTo>
                <a:lnTo>
                  <a:pt x="18" y="0"/>
                </a:lnTo>
                <a:lnTo>
                  <a:pt x="162" y="4"/>
                </a:lnTo>
                <a:cubicBezTo>
                  <a:pt x="171" y="4"/>
                  <a:pt x="179" y="12"/>
                  <a:pt x="179" y="22"/>
                </a:cubicBezTo>
                <a:cubicBezTo>
                  <a:pt x="179" y="32"/>
                  <a:pt x="171" y="39"/>
                  <a:pt x="161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6" name="Freeform 445">
            <a:extLst>
              <a:ext uri="{FF2B5EF4-FFF2-40B4-BE49-F238E27FC236}">
                <a16:creationId xmlns:a16="http://schemas.microsoft.com/office/drawing/2014/main" id="{6F9A8C7D-CC16-4440-B374-3BCDB551B2A9}"/>
              </a:ext>
            </a:extLst>
          </p:cNvPr>
          <p:cNvSpPr/>
          <p:nvPr/>
        </p:nvSpPr>
        <p:spPr>
          <a:xfrm>
            <a:off x="4119411" y="4207698"/>
            <a:ext cx="69840" cy="11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" h="334">
                <a:moveTo>
                  <a:pt x="55" y="279"/>
                </a:moveTo>
                <a:lnTo>
                  <a:pt x="140" y="279"/>
                </a:lnTo>
                <a:lnTo>
                  <a:pt x="140" y="55"/>
                </a:lnTo>
                <a:lnTo>
                  <a:pt x="55" y="55"/>
                </a:lnTo>
                <a:close/>
                <a:moveTo>
                  <a:pt x="168" y="334"/>
                </a:moveTo>
                <a:lnTo>
                  <a:pt x="27" y="334"/>
                </a:lnTo>
                <a:cubicBezTo>
                  <a:pt x="12" y="334"/>
                  <a:pt x="0" y="322"/>
                  <a:pt x="0" y="307"/>
                </a:cubicBezTo>
                <a:lnTo>
                  <a:pt x="0" y="28"/>
                </a:lnTo>
                <a:cubicBezTo>
                  <a:pt x="0" y="12"/>
                  <a:pt x="12" y="0"/>
                  <a:pt x="27" y="0"/>
                </a:cubicBezTo>
                <a:lnTo>
                  <a:pt x="168" y="0"/>
                </a:lnTo>
                <a:cubicBezTo>
                  <a:pt x="183" y="0"/>
                  <a:pt x="195" y="12"/>
                  <a:pt x="195" y="28"/>
                </a:cubicBezTo>
                <a:lnTo>
                  <a:pt x="195" y="307"/>
                </a:lnTo>
                <a:cubicBezTo>
                  <a:pt x="195" y="322"/>
                  <a:pt x="183" y="334"/>
                  <a:pt x="168" y="3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7" name="Freeform 446">
            <a:extLst>
              <a:ext uri="{FF2B5EF4-FFF2-40B4-BE49-F238E27FC236}">
                <a16:creationId xmlns:a16="http://schemas.microsoft.com/office/drawing/2014/main" id="{96569EEE-1EAD-7345-9E42-F6E4F432F197}"/>
              </a:ext>
            </a:extLst>
          </p:cNvPr>
          <p:cNvSpPr/>
          <p:nvPr/>
        </p:nvSpPr>
        <p:spPr>
          <a:xfrm>
            <a:off x="4220212" y="4105458"/>
            <a:ext cx="70200" cy="222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6" h="618">
                <a:moveTo>
                  <a:pt x="55" y="563"/>
                </a:moveTo>
                <a:lnTo>
                  <a:pt x="141" y="563"/>
                </a:lnTo>
                <a:lnTo>
                  <a:pt x="141" y="55"/>
                </a:lnTo>
                <a:lnTo>
                  <a:pt x="55" y="55"/>
                </a:lnTo>
                <a:close/>
                <a:moveTo>
                  <a:pt x="169" y="618"/>
                </a:moveTo>
                <a:lnTo>
                  <a:pt x="28" y="618"/>
                </a:lnTo>
                <a:cubicBezTo>
                  <a:pt x="13" y="618"/>
                  <a:pt x="0" y="606"/>
                  <a:pt x="0" y="591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lnTo>
                  <a:pt x="169" y="0"/>
                </a:lnTo>
                <a:cubicBezTo>
                  <a:pt x="184" y="0"/>
                  <a:pt x="196" y="12"/>
                  <a:pt x="196" y="27"/>
                </a:cubicBezTo>
                <a:lnTo>
                  <a:pt x="196" y="591"/>
                </a:lnTo>
                <a:cubicBezTo>
                  <a:pt x="196" y="606"/>
                  <a:pt x="184" y="618"/>
                  <a:pt x="169" y="6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8" name="Freeform 447">
            <a:extLst>
              <a:ext uri="{FF2B5EF4-FFF2-40B4-BE49-F238E27FC236}">
                <a16:creationId xmlns:a16="http://schemas.microsoft.com/office/drawing/2014/main" id="{8414436C-B94E-EF47-82CD-92FF7641F31F}"/>
              </a:ext>
            </a:extLst>
          </p:cNvPr>
          <p:cNvSpPr/>
          <p:nvPr/>
        </p:nvSpPr>
        <p:spPr>
          <a:xfrm>
            <a:off x="4320292" y="4004298"/>
            <a:ext cx="7128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899">
                <a:moveTo>
                  <a:pt x="55" y="844"/>
                </a:moveTo>
                <a:lnTo>
                  <a:pt x="144" y="844"/>
                </a:lnTo>
                <a:lnTo>
                  <a:pt x="144" y="55"/>
                </a:lnTo>
                <a:lnTo>
                  <a:pt x="55" y="55"/>
                </a:lnTo>
                <a:close/>
                <a:moveTo>
                  <a:pt x="172" y="899"/>
                </a:moveTo>
                <a:lnTo>
                  <a:pt x="27" y="899"/>
                </a:lnTo>
                <a:cubicBezTo>
                  <a:pt x="12" y="899"/>
                  <a:pt x="0" y="887"/>
                  <a:pt x="0" y="872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172" y="0"/>
                </a:lnTo>
                <a:cubicBezTo>
                  <a:pt x="187" y="0"/>
                  <a:pt x="199" y="12"/>
                  <a:pt x="199" y="27"/>
                </a:cubicBezTo>
                <a:lnTo>
                  <a:pt x="199" y="872"/>
                </a:lnTo>
                <a:cubicBezTo>
                  <a:pt x="199" y="887"/>
                  <a:pt x="187" y="899"/>
                  <a:pt x="172" y="8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9" name="Freeform 448">
            <a:extLst>
              <a:ext uri="{FF2B5EF4-FFF2-40B4-BE49-F238E27FC236}">
                <a16:creationId xmlns:a16="http://schemas.microsoft.com/office/drawing/2014/main" id="{290E2B38-215A-8344-BA84-458A67D9472F}"/>
              </a:ext>
            </a:extLst>
          </p:cNvPr>
          <p:cNvSpPr/>
          <p:nvPr/>
        </p:nvSpPr>
        <p:spPr>
          <a:xfrm>
            <a:off x="5516932" y="4053978"/>
            <a:ext cx="19440" cy="272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758">
                <a:moveTo>
                  <a:pt x="27" y="758"/>
                </a:moveTo>
                <a:cubicBezTo>
                  <a:pt x="12" y="758"/>
                  <a:pt x="0" y="745"/>
                  <a:pt x="0" y="730"/>
                </a:cubicBezTo>
                <a:lnTo>
                  <a:pt x="0" y="28"/>
                </a:ln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lnTo>
                  <a:pt x="55" y="730"/>
                </a:lnTo>
                <a:cubicBezTo>
                  <a:pt x="55" y="745"/>
                  <a:pt x="42" y="758"/>
                  <a:pt x="27" y="75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0" name="Freeform 449">
            <a:extLst>
              <a:ext uri="{FF2B5EF4-FFF2-40B4-BE49-F238E27FC236}">
                <a16:creationId xmlns:a16="http://schemas.microsoft.com/office/drawing/2014/main" id="{8179D4E1-6E96-434F-97EA-211698C2126A}"/>
              </a:ext>
            </a:extLst>
          </p:cNvPr>
          <p:cNvSpPr/>
          <p:nvPr/>
        </p:nvSpPr>
        <p:spPr>
          <a:xfrm>
            <a:off x="5516932" y="4307058"/>
            <a:ext cx="27108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4" h="54">
                <a:moveTo>
                  <a:pt x="727" y="54"/>
                </a:moveTo>
                <a:lnTo>
                  <a:pt x="27" y="54"/>
                </a:ln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727" y="0"/>
                </a:lnTo>
                <a:cubicBezTo>
                  <a:pt x="742" y="0"/>
                  <a:pt x="754" y="12"/>
                  <a:pt x="754" y="27"/>
                </a:cubicBezTo>
                <a:cubicBezTo>
                  <a:pt x="754" y="42"/>
                  <a:pt x="742" y="54"/>
                  <a:pt x="727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1" name="Freeform 450">
            <a:extLst>
              <a:ext uri="{FF2B5EF4-FFF2-40B4-BE49-F238E27FC236}">
                <a16:creationId xmlns:a16="http://schemas.microsoft.com/office/drawing/2014/main" id="{79DDE44F-2EB3-3746-AB15-457272F80A64}"/>
              </a:ext>
            </a:extLst>
          </p:cNvPr>
          <p:cNvSpPr/>
          <p:nvPr/>
        </p:nvSpPr>
        <p:spPr>
          <a:xfrm>
            <a:off x="5553651" y="4105458"/>
            <a:ext cx="235440" cy="18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527">
                <a:moveTo>
                  <a:pt x="347" y="527"/>
                </a:moveTo>
                <a:cubicBezTo>
                  <a:pt x="339" y="527"/>
                  <a:pt x="331" y="523"/>
                  <a:pt x="325" y="516"/>
                </a:cubicBezTo>
                <a:lnTo>
                  <a:pt x="202" y="353"/>
                </a:lnTo>
                <a:lnTo>
                  <a:pt x="47" y="518"/>
                </a:lnTo>
                <a:cubicBezTo>
                  <a:pt x="37" y="529"/>
                  <a:pt x="19" y="530"/>
                  <a:pt x="8" y="519"/>
                </a:cubicBezTo>
                <a:cubicBezTo>
                  <a:pt x="-3" y="509"/>
                  <a:pt x="-3" y="492"/>
                  <a:pt x="7" y="480"/>
                </a:cubicBezTo>
                <a:lnTo>
                  <a:pt x="184" y="292"/>
                </a:lnTo>
                <a:cubicBezTo>
                  <a:pt x="189" y="286"/>
                  <a:pt x="197" y="283"/>
                  <a:pt x="205" y="283"/>
                </a:cubicBezTo>
                <a:cubicBezTo>
                  <a:pt x="213" y="284"/>
                  <a:pt x="221" y="288"/>
                  <a:pt x="226" y="294"/>
                </a:cubicBezTo>
                <a:lnTo>
                  <a:pt x="344" y="450"/>
                </a:lnTo>
                <a:lnTo>
                  <a:pt x="604" y="13"/>
                </a:lnTo>
                <a:cubicBezTo>
                  <a:pt x="612" y="0"/>
                  <a:pt x="629" y="-4"/>
                  <a:pt x="642" y="4"/>
                </a:cubicBezTo>
                <a:cubicBezTo>
                  <a:pt x="655" y="11"/>
                  <a:pt x="659" y="28"/>
                  <a:pt x="651" y="41"/>
                </a:cubicBezTo>
                <a:lnTo>
                  <a:pt x="371" y="513"/>
                </a:lnTo>
                <a:cubicBezTo>
                  <a:pt x="366" y="521"/>
                  <a:pt x="358" y="526"/>
                  <a:pt x="349" y="527"/>
                </a:cubicBezTo>
                <a:cubicBezTo>
                  <a:pt x="348" y="527"/>
                  <a:pt x="348" y="527"/>
                  <a:pt x="347" y="5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2" name="Freeform 451">
            <a:extLst>
              <a:ext uri="{FF2B5EF4-FFF2-40B4-BE49-F238E27FC236}">
                <a16:creationId xmlns:a16="http://schemas.microsoft.com/office/drawing/2014/main" id="{58847423-EC8E-CD4A-AD83-A4AEE49940FC}"/>
              </a:ext>
            </a:extLst>
          </p:cNvPr>
          <p:cNvSpPr/>
          <p:nvPr/>
        </p:nvSpPr>
        <p:spPr>
          <a:xfrm>
            <a:off x="5769292" y="4105458"/>
            <a:ext cx="30240" cy="5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5" h="153">
                <a:moveTo>
                  <a:pt x="58" y="153"/>
                </a:moveTo>
                <a:cubicBezTo>
                  <a:pt x="46" y="153"/>
                  <a:pt x="35" y="146"/>
                  <a:pt x="32" y="134"/>
                </a:cubicBezTo>
                <a:lnTo>
                  <a:pt x="1" y="35"/>
                </a:lnTo>
                <a:cubicBezTo>
                  <a:pt x="-3" y="21"/>
                  <a:pt x="5" y="5"/>
                  <a:pt x="20" y="1"/>
                </a:cubicBezTo>
                <a:cubicBezTo>
                  <a:pt x="34" y="-4"/>
                  <a:pt x="49" y="5"/>
                  <a:pt x="54" y="19"/>
                </a:cubicBezTo>
                <a:lnTo>
                  <a:pt x="84" y="118"/>
                </a:lnTo>
                <a:cubicBezTo>
                  <a:pt x="89" y="132"/>
                  <a:pt x="80" y="147"/>
                  <a:pt x="66" y="152"/>
                </a:cubicBezTo>
                <a:cubicBezTo>
                  <a:pt x="63" y="153"/>
                  <a:pt x="61" y="153"/>
                  <a:pt x="58" y="1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3" name="Freeform 452">
            <a:extLst>
              <a:ext uri="{FF2B5EF4-FFF2-40B4-BE49-F238E27FC236}">
                <a16:creationId xmlns:a16="http://schemas.microsoft.com/office/drawing/2014/main" id="{4F3E19A9-7611-2C4E-A9C4-A5DDD17DA144}"/>
              </a:ext>
            </a:extLst>
          </p:cNvPr>
          <p:cNvSpPr/>
          <p:nvPr/>
        </p:nvSpPr>
        <p:spPr>
          <a:xfrm>
            <a:off x="5734012" y="4105458"/>
            <a:ext cx="54720" cy="3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3" h="85">
                <a:moveTo>
                  <a:pt x="27" y="85"/>
                </a:moveTo>
                <a:cubicBezTo>
                  <a:pt x="15" y="85"/>
                  <a:pt x="4" y="77"/>
                  <a:pt x="1" y="65"/>
                </a:cubicBezTo>
                <a:cubicBezTo>
                  <a:pt x="-4" y="51"/>
                  <a:pt x="5" y="36"/>
                  <a:pt x="19" y="31"/>
                </a:cubicBezTo>
                <a:lnTo>
                  <a:pt x="118" y="1"/>
                </a:lnTo>
                <a:cubicBezTo>
                  <a:pt x="132" y="-4"/>
                  <a:pt x="147" y="5"/>
                  <a:pt x="152" y="19"/>
                </a:cubicBezTo>
                <a:cubicBezTo>
                  <a:pt x="156" y="34"/>
                  <a:pt x="148" y="49"/>
                  <a:pt x="134" y="53"/>
                </a:cubicBezTo>
                <a:lnTo>
                  <a:pt x="35" y="84"/>
                </a:lnTo>
                <a:cubicBezTo>
                  <a:pt x="32" y="84"/>
                  <a:pt x="30" y="85"/>
                  <a:pt x="27" y="8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4" name="Freeform 453">
            <a:extLst>
              <a:ext uri="{FF2B5EF4-FFF2-40B4-BE49-F238E27FC236}">
                <a16:creationId xmlns:a16="http://schemas.microsoft.com/office/drawing/2014/main" id="{8C8F54BC-F643-0742-8221-728B9E06F61B}"/>
              </a:ext>
            </a:extLst>
          </p:cNvPr>
          <p:cNvSpPr/>
          <p:nvPr/>
        </p:nvSpPr>
        <p:spPr>
          <a:xfrm>
            <a:off x="6227212" y="4003939"/>
            <a:ext cx="323280" cy="21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9" h="610">
                <a:moveTo>
                  <a:pt x="55" y="556"/>
                </a:moveTo>
                <a:lnTo>
                  <a:pt x="844" y="556"/>
                </a:lnTo>
                <a:lnTo>
                  <a:pt x="844" y="55"/>
                </a:lnTo>
                <a:lnTo>
                  <a:pt x="55" y="55"/>
                </a:lnTo>
                <a:close/>
                <a:moveTo>
                  <a:pt x="856" y="610"/>
                </a:moveTo>
                <a:lnTo>
                  <a:pt x="43" y="610"/>
                </a:lnTo>
                <a:cubicBezTo>
                  <a:pt x="19" y="610"/>
                  <a:pt x="0" y="591"/>
                  <a:pt x="0" y="567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lnTo>
                  <a:pt x="856" y="0"/>
                </a:lnTo>
                <a:cubicBezTo>
                  <a:pt x="880" y="0"/>
                  <a:pt x="899" y="19"/>
                  <a:pt x="899" y="43"/>
                </a:cubicBezTo>
                <a:lnTo>
                  <a:pt x="899" y="567"/>
                </a:lnTo>
                <a:cubicBezTo>
                  <a:pt x="899" y="591"/>
                  <a:pt x="880" y="610"/>
                  <a:pt x="856" y="6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5" name="Freeform 454">
            <a:extLst>
              <a:ext uri="{FF2B5EF4-FFF2-40B4-BE49-F238E27FC236}">
                <a16:creationId xmlns:a16="http://schemas.microsoft.com/office/drawing/2014/main" id="{A4EC6607-835E-D34E-A6C1-F9718EFF042A}"/>
              </a:ext>
            </a:extLst>
          </p:cNvPr>
          <p:cNvSpPr/>
          <p:nvPr/>
        </p:nvSpPr>
        <p:spPr>
          <a:xfrm>
            <a:off x="6227932" y="4172058"/>
            <a:ext cx="3218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5" h="55">
                <a:moveTo>
                  <a:pt x="868" y="55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2"/>
                  <a:pt x="12" y="0"/>
                  <a:pt x="27" y="0"/>
                </a:cubicBezTo>
                <a:lnTo>
                  <a:pt x="868" y="0"/>
                </a:lnTo>
                <a:cubicBezTo>
                  <a:pt x="883" y="0"/>
                  <a:pt x="895" y="12"/>
                  <a:pt x="895" y="28"/>
                </a:cubicBezTo>
                <a:cubicBezTo>
                  <a:pt x="895" y="43"/>
                  <a:pt x="883" y="55"/>
                  <a:pt x="86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6" name="Freeform 455">
            <a:extLst>
              <a:ext uri="{FF2B5EF4-FFF2-40B4-BE49-F238E27FC236}">
                <a16:creationId xmlns:a16="http://schemas.microsoft.com/office/drawing/2014/main" id="{14F75875-6DF9-1049-9EF2-B6C4EDCAB08F}"/>
              </a:ext>
            </a:extLst>
          </p:cNvPr>
          <p:cNvSpPr/>
          <p:nvPr/>
        </p:nvSpPr>
        <p:spPr>
          <a:xfrm>
            <a:off x="6305332" y="4260618"/>
            <a:ext cx="16704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5" h="41">
                <a:moveTo>
                  <a:pt x="445" y="41"/>
                </a:moveTo>
                <a:lnTo>
                  <a:pt x="20" y="41"/>
                </a:lnTo>
                <a:cubicBezTo>
                  <a:pt x="9" y="41"/>
                  <a:pt x="0" y="32"/>
                  <a:pt x="0" y="21"/>
                </a:cubicBezTo>
                <a:cubicBezTo>
                  <a:pt x="0" y="9"/>
                  <a:pt x="9" y="0"/>
                  <a:pt x="20" y="0"/>
                </a:cubicBezTo>
                <a:lnTo>
                  <a:pt x="445" y="0"/>
                </a:lnTo>
                <a:cubicBezTo>
                  <a:pt x="456" y="0"/>
                  <a:pt x="465" y="9"/>
                  <a:pt x="465" y="21"/>
                </a:cubicBezTo>
                <a:cubicBezTo>
                  <a:pt x="465" y="32"/>
                  <a:pt x="456" y="41"/>
                  <a:pt x="445" y="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7" name="Freeform 456">
            <a:extLst>
              <a:ext uri="{FF2B5EF4-FFF2-40B4-BE49-F238E27FC236}">
                <a16:creationId xmlns:a16="http://schemas.microsoft.com/office/drawing/2014/main" id="{D05B05FB-1F5D-CB4A-84D4-94DCEC46015E}"/>
              </a:ext>
            </a:extLst>
          </p:cNvPr>
          <p:cNvSpPr/>
          <p:nvPr/>
        </p:nvSpPr>
        <p:spPr>
          <a:xfrm>
            <a:off x="6330533" y="4206258"/>
            <a:ext cx="116640" cy="6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5" h="192">
                <a:moveTo>
                  <a:pt x="50" y="151"/>
                </a:moveTo>
                <a:lnTo>
                  <a:pt x="275" y="151"/>
                </a:lnTo>
                <a:lnTo>
                  <a:pt x="235" y="42"/>
                </a:lnTo>
                <a:lnTo>
                  <a:pt x="91" y="42"/>
                </a:lnTo>
                <a:close/>
                <a:moveTo>
                  <a:pt x="305" y="192"/>
                </a:moveTo>
                <a:lnTo>
                  <a:pt x="20" y="192"/>
                </a:lnTo>
                <a:cubicBezTo>
                  <a:pt x="14" y="192"/>
                  <a:pt x="7" y="189"/>
                  <a:pt x="3" y="183"/>
                </a:cubicBezTo>
                <a:cubicBezTo>
                  <a:pt x="0" y="178"/>
                  <a:pt x="-1" y="171"/>
                  <a:pt x="1" y="164"/>
                </a:cubicBezTo>
                <a:lnTo>
                  <a:pt x="57" y="14"/>
                </a:lnTo>
                <a:cubicBezTo>
                  <a:pt x="60" y="6"/>
                  <a:pt x="68" y="0"/>
                  <a:pt x="76" y="0"/>
                </a:cubicBezTo>
                <a:lnTo>
                  <a:pt x="250" y="0"/>
                </a:lnTo>
                <a:cubicBezTo>
                  <a:pt x="258" y="0"/>
                  <a:pt x="266" y="6"/>
                  <a:pt x="269" y="14"/>
                </a:cubicBezTo>
                <a:lnTo>
                  <a:pt x="324" y="165"/>
                </a:lnTo>
                <a:cubicBezTo>
                  <a:pt x="326" y="171"/>
                  <a:pt x="325" y="178"/>
                  <a:pt x="322" y="183"/>
                </a:cubicBezTo>
                <a:cubicBezTo>
                  <a:pt x="318" y="189"/>
                  <a:pt x="311" y="192"/>
                  <a:pt x="305" y="19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8" name="Freeform 457">
            <a:extLst>
              <a:ext uri="{FF2B5EF4-FFF2-40B4-BE49-F238E27FC236}">
                <a16:creationId xmlns:a16="http://schemas.microsoft.com/office/drawing/2014/main" id="{8FD39790-BBB6-A840-BB12-94983945FBA6}"/>
              </a:ext>
            </a:extLst>
          </p:cNvPr>
          <p:cNvSpPr/>
          <p:nvPr/>
        </p:nvSpPr>
        <p:spPr>
          <a:xfrm>
            <a:off x="6338451" y="4114458"/>
            <a:ext cx="2628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" h="127">
                <a:moveTo>
                  <a:pt x="20" y="106"/>
                </a:moveTo>
                <a:lnTo>
                  <a:pt x="53" y="106"/>
                </a:lnTo>
                <a:lnTo>
                  <a:pt x="53" y="21"/>
                </a:lnTo>
                <a:lnTo>
                  <a:pt x="20" y="21"/>
                </a:lnTo>
                <a:close/>
                <a:moveTo>
                  <a:pt x="63" y="127"/>
                </a:moveTo>
                <a:lnTo>
                  <a:pt x="10" y="127"/>
                </a:lnTo>
                <a:cubicBezTo>
                  <a:pt x="4" y="127"/>
                  <a:pt x="0" y="122"/>
                  <a:pt x="0" y="116"/>
                </a:cubicBezTo>
                <a:lnTo>
                  <a:pt x="0" y="11"/>
                </a:lnTo>
                <a:cubicBezTo>
                  <a:pt x="0" y="5"/>
                  <a:pt x="4" y="0"/>
                  <a:pt x="10" y="0"/>
                </a:cubicBezTo>
                <a:lnTo>
                  <a:pt x="63" y="0"/>
                </a:lnTo>
                <a:cubicBezTo>
                  <a:pt x="69" y="0"/>
                  <a:pt x="74" y="5"/>
                  <a:pt x="74" y="11"/>
                </a:cubicBezTo>
                <a:lnTo>
                  <a:pt x="74" y="116"/>
                </a:lnTo>
                <a:cubicBezTo>
                  <a:pt x="74" y="122"/>
                  <a:pt x="69" y="127"/>
                  <a:pt x="63" y="1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9" name="Freeform 458">
            <a:extLst>
              <a:ext uri="{FF2B5EF4-FFF2-40B4-BE49-F238E27FC236}">
                <a16:creationId xmlns:a16="http://schemas.microsoft.com/office/drawing/2014/main" id="{F1534FE1-9D08-F940-ADC2-927D65A12BAA}"/>
              </a:ext>
            </a:extLst>
          </p:cNvPr>
          <p:cNvSpPr/>
          <p:nvPr/>
        </p:nvSpPr>
        <p:spPr>
          <a:xfrm>
            <a:off x="6376612" y="4075938"/>
            <a:ext cx="26280" cy="83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" h="234">
                <a:moveTo>
                  <a:pt x="20" y="213"/>
                </a:moveTo>
                <a:lnTo>
                  <a:pt x="53" y="213"/>
                </a:lnTo>
                <a:lnTo>
                  <a:pt x="53" y="21"/>
                </a:lnTo>
                <a:lnTo>
                  <a:pt x="20" y="21"/>
                </a:lnTo>
                <a:close/>
                <a:moveTo>
                  <a:pt x="63" y="234"/>
                </a:moveTo>
                <a:lnTo>
                  <a:pt x="10" y="234"/>
                </a:lnTo>
                <a:cubicBezTo>
                  <a:pt x="4" y="234"/>
                  <a:pt x="0" y="229"/>
                  <a:pt x="0" y="223"/>
                </a:cubicBezTo>
                <a:lnTo>
                  <a:pt x="0" y="10"/>
                </a:lnTo>
                <a:cubicBezTo>
                  <a:pt x="0" y="4"/>
                  <a:pt x="4" y="0"/>
                  <a:pt x="10" y="0"/>
                </a:cubicBezTo>
                <a:lnTo>
                  <a:pt x="63" y="0"/>
                </a:lnTo>
                <a:cubicBezTo>
                  <a:pt x="69" y="0"/>
                  <a:pt x="74" y="4"/>
                  <a:pt x="74" y="10"/>
                </a:cubicBezTo>
                <a:lnTo>
                  <a:pt x="74" y="223"/>
                </a:lnTo>
                <a:cubicBezTo>
                  <a:pt x="74" y="229"/>
                  <a:pt x="69" y="234"/>
                  <a:pt x="63" y="2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0" name="Freeform 459">
            <a:extLst>
              <a:ext uri="{FF2B5EF4-FFF2-40B4-BE49-F238E27FC236}">
                <a16:creationId xmlns:a16="http://schemas.microsoft.com/office/drawing/2014/main" id="{7A06332A-0769-B244-BF71-95ED55D17DEA}"/>
              </a:ext>
            </a:extLst>
          </p:cNvPr>
          <p:cNvSpPr/>
          <p:nvPr/>
        </p:nvSpPr>
        <p:spPr>
          <a:xfrm>
            <a:off x="6414412" y="4037778"/>
            <a:ext cx="2664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" h="340">
                <a:moveTo>
                  <a:pt x="20" y="319"/>
                </a:moveTo>
                <a:lnTo>
                  <a:pt x="54" y="319"/>
                </a:lnTo>
                <a:lnTo>
                  <a:pt x="54" y="20"/>
                </a:lnTo>
                <a:lnTo>
                  <a:pt x="20" y="20"/>
                </a:lnTo>
                <a:close/>
                <a:moveTo>
                  <a:pt x="65" y="340"/>
                </a:moveTo>
                <a:lnTo>
                  <a:pt x="10" y="340"/>
                </a:lnTo>
                <a:cubicBezTo>
                  <a:pt x="4" y="340"/>
                  <a:pt x="0" y="335"/>
                  <a:pt x="0" y="329"/>
                </a:cubicBezTo>
                <a:lnTo>
                  <a:pt x="0" y="10"/>
                </a:lnTo>
                <a:cubicBezTo>
                  <a:pt x="0" y="4"/>
                  <a:pt x="4" y="0"/>
                  <a:pt x="10" y="0"/>
                </a:cubicBezTo>
                <a:lnTo>
                  <a:pt x="65" y="0"/>
                </a:lnTo>
                <a:cubicBezTo>
                  <a:pt x="70" y="0"/>
                  <a:pt x="75" y="4"/>
                  <a:pt x="75" y="10"/>
                </a:cubicBezTo>
                <a:lnTo>
                  <a:pt x="75" y="329"/>
                </a:lnTo>
                <a:cubicBezTo>
                  <a:pt x="75" y="335"/>
                  <a:pt x="70" y="340"/>
                  <a:pt x="65" y="3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1" name="Freeform 460">
            <a:extLst>
              <a:ext uri="{FF2B5EF4-FFF2-40B4-BE49-F238E27FC236}">
                <a16:creationId xmlns:a16="http://schemas.microsoft.com/office/drawing/2014/main" id="{816DF1EE-948C-0742-B01D-D3E738AB3B35}"/>
              </a:ext>
            </a:extLst>
          </p:cNvPr>
          <p:cNvSpPr/>
          <p:nvPr/>
        </p:nvSpPr>
        <p:spPr>
          <a:xfrm>
            <a:off x="6936051" y="4038499"/>
            <a:ext cx="323280" cy="21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9" h="610">
                <a:moveTo>
                  <a:pt x="55" y="555"/>
                </a:moveTo>
                <a:lnTo>
                  <a:pt x="844" y="555"/>
                </a:lnTo>
                <a:lnTo>
                  <a:pt x="844" y="54"/>
                </a:lnTo>
                <a:lnTo>
                  <a:pt x="55" y="54"/>
                </a:lnTo>
                <a:close/>
                <a:moveTo>
                  <a:pt x="856" y="610"/>
                </a:moveTo>
                <a:lnTo>
                  <a:pt x="43" y="610"/>
                </a:lnTo>
                <a:cubicBezTo>
                  <a:pt x="19" y="610"/>
                  <a:pt x="0" y="591"/>
                  <a:pt x="0" y="567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lnTo>
                  <a:pt x="856" y="0"/>
                </a:lnTo>
                <a:cubicBezTo>
                  <a:pt x="880" y="0"/>
                  <a:pt x="899" y="19"/>
                  <a:pt x="899" y="43"/>
                </a:cubicBezTo>
                <a:lnTo>
                  <a:pt x="899" y="567"/>
                </a:lnTo>
                <a:cubicBezTo>
                  <a:pt x="899" y="591"/>
                  <a:pt x="880" y="610"/>
                  <a:pt x="856" y="6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2" name="Freeform 461">
            <a:extLst>
              <a:ext uri="{FF2B5EF4-FFF2-40B4-BE49-F238E27FC236}">
                <a16:creationId xmlns:a16="http://schemas.microsoft.com/office/drawing/2014/main" id="{86744358-FF70-0747-A75E-E6CABA603121}"/>
              </a:ext>
            </a:extLst>
          </p:cNvPr>
          <p:cNvSpPr/>
          <p:nvPr/>
        </p:nvSpPr>
        <p:spPr>
          <a:xfrm>
            <a:off x="6887092" y="4274658"/>
            <a:ext cx="42480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1" h="41">
                <a:moveTo>
                  <a:pt x="1160" y="41"/>
                </a:moveTo>
                <a:lnTo>
                  <a:pt x="20" y="41"/>
                </a:lnTo>
                <a:cubicBezTo>
                  <a:pt x="9" y="41"/>
                  <a:pt x="0" y="32"/>
                  <a:pt x="0" y="21"/>
                </a:cubicBezTo>
                <a:cubicBezTo>
                  <a:pt x="0" y="9"/>
                  <a:pt x="9" y="0"/>
                  <a:pt x="20" y="0"/>
                </a:cubicBezTo>
                <a:lnTo>
                  <a:pt x="1160" y="0"/>
                </a:lnTo>
                <a:cubicBezTo>
                  <a:pt x="1171" y="0"/>
                  <a:pt x="1181" y="9"/>
                  <a:pt x="1181" y="21"/>
                </a:cubicBezTo>
                <a:cubicBezTo>
                  <a:pt x="1181" y="32"/>
                  <a:pt x="1171" y="41"/>
                  <a:pt x="1160" y="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3" name="Freeform 462">
            <a:extLst>
              <a:ext uri="{FF2B5EF4-FFF2-40B4-BE49-F238E27FC236}">
                <a16:creationId xmlns:a16="http://schemas.microsoft.com/office/drawing/2014/main" id="{8E8294AF-F442-E742-859F-E0CB16A58B65}"/>
              </a:ext>
            </a:extLst>
          </p:cNvPr>
          <p:cNvSpPr/>
          <p:nvPr/>
        </p:nvSpPr>
        <p:spPr>
          <a:xfrm>
            <a:off x="7166093" y="4173498"/>
            <a:ext cx="38880" cy="4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" h="117">
                <a:moveTo>
                  <a:pt x="21" y="25"/>
                </a:moveTo>
                <a:lnTo>
                  <a:pt x="41" y="86"/>
                </a:lnTo>
                <a:lnTo>
                  <a:pt x="49" y="63"/>
                </a:lnTo>
                <a:cubicBezTo>
                  <a:pt x="50" y="61"/>
                  <a:pt x="53" y="59"/>
                  <a:pt x="55" y="58"/>
                </a:cubicBezTo>
                <a:lnTo>
                  <a:pt x="77" y="55"/>
                </a:lnTo>
                <a:close/>
                <a:moveTo>
                  <a:pt x="40" y="117"/>
                </a:moveTo>
                <a:cubicBezTo>
                  <a:pt x="37" y="117"/>
                  <a:pt x="34" y="115"/>
                  <a:pt x="33" y="112"/>
                </a:cubicBezTo>
                <a:lnTo>
                  <a:pt x="0" y="11"/>
                </a:lnTo>
                <a:cubicBezTo>
                  <a:pt x="-1" y="8"/>
                  <a:pt x="0" y="4"/>
                  <a:pt x="2" y="2"/>
                </a:cubicBezTo>
                <a:cubicBezTo>
                  <a:pt x="5" y="0"/>
                  <a:pt x="8" y="0"/>
                  <a:pt x="11" y="1"/>
                </a:cubicBezTo>
                <a:lnTo>
                  <a:pt x="104" y="52"/>
                </a:lnTo>
                <a:cubicBezTo>
                  <a:pt x="107" y="54"/>
                  <a:pt x="109" y="57"/>
                  <a:pt x="108" y="60"/>
                </a:cubicBezTo>
                <a:cubicBezTo>
                  <a:pt x="108" y="63"/>
                  <a:pt x="105" y="66"/>
                  <a:pt x="102" y="67"/>
                </a:cubicBezTo>
                <a:lnTo>
                  <a:pt x="62" y="73"/>
                </a:lnTo>
                <a:lnTo>
                  <a:pt x="48" y="112"/>
                </a:lnTo>
                <a:cubicBezTo>
                  <a:pt x="47" y="115"/>
                  <a:pt x="44" y="117"/>
                  <a:pt x="40" y="11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4" name="Freeform 463">
            <a:extLst>
              <a:ext uri="{FF2B5EF4-FFF2-40B4-BE49-F238E27FC236}">
                <a16:creationId xmlns:a16="http://schemas.microsoft.com/office/drawing/2014/main" id="{2A7E6631-615F-8A4B-9D49-E7A56A394950}"/>
              </a:ext>
            </a:extLst>
          </p:cNvPr>
          <p:cNvSpPr/>
          <p:nvPr/>
        </p:nvSpPr>
        <p:spPr>
          <a:xfrm>
            <a:off x="7184092" y="4194378"/>
            <a:ext cx="1764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" h="56">
                <a:moveTo>
                  <a:pt x="41" y="56"/>
                </a:moveTo>
                <a:cubicBezTo>
                  <a:pt x="39" y="56"/>
                  <a:pt x="37" y="55"/>
                  <a:pt x="35" y="53"/>
                </a:cubicBezTo>
                <a:lnTo>
                  <a:pt x="1" y="13"/>
                </a:lnTo>
                <a:cubicBezTo>
                  <a:pt x="-1" y="9"/>
                  <a:pt x="-1" y="4"/>
                  <a:pt x="2" y="2"/>
                </a:cubicBezTo>
                <a:cubicBezTo>
                  <a:pt x="6" y="-1"/>
                  <a:pt x="11" y="-1"/>
                  <a:pt x="13" y="3"/>
                </a:cubicBezTo>
                <a:lnTo>
                  <a:pt x="47" y="43"/>
                </a:lnTo>
                <a:cubicBezTo>
                  <a:pt x="50" y="46"/>
                  <a:pt x="50" y="51"/>
                  <a:pt x="46" y="54"/>
                </a:cubicBezTo>
                <a:cubicBezTo>
                  <a:pt x="45" y="55"/>
                  <a:pt x="43" y="56"/>
                  <a:pt x="41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5" name="Freeform 464">
            <a:extLst>
              <a:ext uri="{FF2B5EF4-FFF2-40B4-BE49-F238E27FC236}">
                <a16:creationId xmlns:a16="http://schemas.microsoft.com/office/drawing/2014/main" id="{A87CC20B-29CC-9D4B-922B-61E8152DA5BB}"/>
              </a:ext>
            </a:extLst>
          </p:cNvPr>
          <p:cNvSpPr/>
          <p:nvPr/>
        </p:nvSpPr>
        <p:spPr>
          <a:xfrm>
            <a:off x="7029652" y="4070178"/>
            <a:ext cx="136080" cy="156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9" h="435">
                <a:moveTo>
                  <a:pt x="190" y="35"/>
                </a:moveTo>
                <a:cubicBezTo>
                  <a:pt x="189" y="35"/>
                  <a:pt x="188" y="35"/>
                  <a:pt x="187" y="36"/>
                </a:cubicBezTo>
                <a:cubicBezTo>
                  <a:pt x="164" y="52"/>
                  <a:pt x="115" y="81"/>
                  <a:pt x="40" y="87"/>
                </a:cubicBezTo>
                <a:cubicBezTo>
                  <a:pt x="38" y="87"/>
                  <a:pt x="37" y="88"/>
                  <a:pt x="36" y="89"/>
                </a:cubicBezTo>
                <a:cubicBezTo>
                  <a:pt x="36" y="89"/>
                  <a:pt x="35" y="91"/>
                  <a:pt x="35" y="92"/>
                </a:cubicBezTo>
                <a:cubicBezTo>
                  <a:pt x="40" y="140"/>
                  <a:pt x="57" y="258"/>
                  <a:pt x="106" y="331"/>
                </a:cubicBezTo>
                <a:cubicBezTo>
                  <a:pt x="128" y="363"/>
                  <a:pt x="172" y="388"/>
                  <a:pt x="190" y="397"/>
                </a:cubicBezTo>
                <a:cubicBezTo>
                  <a:pt x="207" y="388"/>
                  <a:pt x="252" y="363"/>
                  <a:pt x="273" y="331"/>
                </a:cubicBezTo>
                <a:cubicBezTo>
                  <a:pt x="323" y="258"/>
                  <a:pt x="339" y="139"/>
                  <a:pt x="344" y="92"/>
                </a:cubicBezTo>
                <a:cubicBezTo>
                  <a:pt x="344" y="90"/>
                  <a:pt x="343" y="89"/>
                  <a:pt x="343" y="88"/>
                </a:cubicBezTo>
                <a:cubicBezTo>
                  <a:pt x="342" y="87"/>
                  <a:pt x="341" y="86"/>
                  <a:pt x="339" y="86"/>
                </a:cubicBezTo>
                <a:cubicBezTo>
                  <a:pt x="264" y="81"/>
                  <a:pt x="215" y="52"/>
                  <a:pt x="193" y="36"/>
                </a:cubicBezTo>
                <a:cubicBezTo>
                  <a:pt x="192" y="35"/>
                  <a:pt x="191" y="35"/>
                  <a:pt x="190" y="35"/>
                </a:cubicBezTo>
                <a:close/>
                <a:moveTo>
                  <a:pt x="190" y="435"/>
                </a:moveTo>
                <a:cubicBezTo>
                  <a:pt x="187" y="435"/>
                  <a:pt x="185" y="434"/>
                  <a:pt x="182" y="433"/>
                </a:cubicBezTo>
                <a:cubicBezTo>
                  <a:pt x="179" y="431"/>
                  <a:pt x="109" y="398"/>
                  <a:pt x="77" y="351"/>
                </a:cubicBezTo>
                <a:cubicBezTo>
                  <a:pt x="23" y="271"/>
                  <a:pt x="5" y="146"/>
                  <a:pt x="0" y="96"/>
                </a:cubicBezTo>
                <a:cubicBezTo>
                  <a:pt x="-1" y="85"/>
                  <a:pt x="2" y="74"/>
                  <a:pt x="9" y="66"/>
                </a:cubicBezTo>
                <a:cubicBezTo>
                  <a:pt x="16" y="58"/>
                  <a:pt x="26" y="53"/>
                  <a:pt x="37" y="52"/>
                </a:cubicBezTo>
                <a:cubicBezTo>
                  <a:pt x="103" y="47"/>
                  <a:pt x="146" y="22"/>
                  <a:pt x="166" y="7"/>
                </a:cubicBezTo>
                <a:cubicBezTo>
                  <a:pt x="180" y="-2"/>
                  <a:pt x="199" y="-2"/>
                  <a:pt x="214" y="7"/>
                </a:cubicBezTo>
                <a:cubicBezTo>
                  <a:pt x="233" y="22"/>
                  <a:pt x="276" y="46"/>
                  <a:pt x="342" y="51"/>
                </a:cubicBezTo>
                <a:cubicBezTo>
                  <a:pt x="353" y="52"/>
                  <a:pt x="363" y="57"/>
                  <a:pt x="370" y="65"/>
                </a:cubicBezTo>
                <a:cubicBezTo>
                  <a:pt x="377" y="74"/>
                  <a:pt x="380" y="84"/>
                  <a:pt x="379" y="95"/>
                </a:cubicBezTo>
                <a:cubicBezTo>
                  <a:pt x="374" y="146"/>
                  <a:pt x="356" y="271"/>
                  <a:pt x="302" y="351"/>
                </a:cubicBezTo>
                <a:cubicBezTo>
                  <a:pt x="270" y="399"/>
                  <a:pt x="200" y="431"/>
                  <a:pt x="197" y="433"/>
                </a:cubicBezTo>
                <a:cubicBezTo>
                  <a:pt x="195" y="434"/>
                  <a:pt x="192" y="435"/>
                  <a:pt x="190" y="4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6" name="Freeform 465">
            <a:extLst>
              <a:ext uri="{FF2B5EF4-FFF2-40B4-BE49-F238E27FC236}">
                <a16:creationId xmlns:a16="http://schemas.microsoft.com/office/drawing/2014/main" id="{F473BD8F-B863-734E-83B0-8F07388CA511}"/>
              </a:ext>
            </a:extLst>
          </p:cNvPr>
          <p:cNvSpPr/>
          <p:nvPr/>
        </p:nvSpPr>
        <p:spPr>
          <a:xfrm>
            <a:off x="7070692" y="4141817"/>
            <a:ext cx="54000" cy="4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1" h="113">
                <a:moveTo>
                  <a:pt x="35" y="78"/>
                </a:moveTo>
                <a:lnTo>
                  <a:pt x="116" y="78"/>
                </a:lnTo>
                <a:lnTo>
                  <a:pt x="116" y="36"/>
                </a:lnTo>
                <a:lnTo>
                  <a:pt x="35" y="36"/>
                </a:lnTo>
                <a:close/>
                <a:moveTo>
                  <a:pt x="118" y="113"/>
                </a:moveTo>
                <a:lnTo>
                  <a:pt x="33" y="113"/>
                </a:lnTo>
                <a:cubicBezTo>
                  <a:pt x="15" y="113"/>
                  <a:pt x="0" y="98"/>
                  <a:pt x="0" y="80"/>
                </a:cubicBezTo>
                <a:lnTo>
                  <a:pt x="0" y="34"/>
                </a:lnTo>
                <a:cubicBezTo>
                  <a:pt x="0" y="15"/>
                  <a:pt x="15" y="0"/>
                  <a:pt x="33" y="0"/>
                </a:cubicBezTo>
                <a:lnTo>
                  <a:pt x="118" y="0"/>
                </a:lnTo>
                <a:cubicBezTo>
                  <a:pt x="136" y="0"/>
                  <a:pt x="151" y="15"/>
                  <a:pt x="151" y="34"/>
                </a:cubicBezTo>
                <a:lnTo>
                  <a:pt x="151" y="80"/>
                </a:lnTo>
                <a:cubicBezTo>
                  <a:pt x="151" y="98"/>
                  <a:pt x="136" y="113"/>
                  <a:pt x="118" y="1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7" name="Freeform 466">
            <a:extLst>
              <a:ext uri="{FF2B5EF4-FFF2-40B4-BE49-F238E27FC236}">
                <a16:creationId xmlns:a16="http://schemas.microsoft.com/office/drawing/2014/main" id="{5F28F2ED-8421-1348-BC3A-D35875F49452}"/>
              </a:ext>
            </a:extLst>
          </p:cNvPr>
          <p:cNvSpPr/>
          <p:nvPr/>
        </p:nvSpPr>
        <p:spPr>
          <a:xfrm>
            <a:off x="7074652" y="4114098"/>
            <a:ext cx="46080" cy="4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" h="113">
                <a:moveTo>
                  <a:pt x="111" y="113"/>
                </a:moveTo>
                <a:cubicBezTo>
                  <a:pt x="102" y="113"/>
                  <a:pt x="94" y="105"/>
                  <a:pt x="94" y="95"/>
                </a:cubicBezTo>
                <a:lnTo>
                  <a:pt x="94" y="65"/>
                </a:lnTo>
                <a:cubicBezTo>
                  <a:pt x="94" y="48"/>
                  <a:pt x="81" y="35"/>
                  <a:pt x="64" y="35"/>
                </a:cubicBezTo>
                <a:cubicBezTo>
                  <a:pt x="48" y="35"/>
                  <a:pt x="35" y="48"/>
                  <a:pt x="35" y="65"/>
                </a:cubicBezTo>
                <a:lnTo>
                  <a:pt x="35" y="95"/>
                </a:lnTo>
                <a:cubicBezTo>
                  <a:pt x="35" y="105"/>
                  <a:pt x="27" y="113"/>
                  <a:pt x="18" y="113"/>
                </a:cubicBezTo>
                <a:cubicBezTo>
                  <a:pt x="8" y="113"/>
                  <a:pt x="0" y="105"/>
                  <a:pt x="0" y="95"/>
                </a:cubicBezTo>
                <a:lnTo>
                  <a:pt x="0" y="65"/>
                </a:lnTo>
                <a:cubicBezTo>
                  <a:pt x="0" y="29"/>
                  <a:pt x="29" y="0"/>
                  <a:pt x="64" y="0"/>
                </a:cubicBezTo>
                <a:cubicBezTo>
                  <a:pt x="100" y="0"/>
                  <a:pt x="129" y="29"/>
                  <a:pt x="129" y="65"/>
                </a:cubicBezTo>
                <a:lnTo>
                  <a:pt x="129" y="95"/>
                </a:lnTo>
                <a:cubicBezTo>
                  <a:pt x="129" y="105"/>
                  <a:pt x="121" y="113"/>
                  <a:pt x="112" y="1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8" name="Freeform 467">
            <a:extLst>
              <a:ext uri="{FF2B5EF4-FFF2-40B4-BE49-F238E27FC236}">
                <a16:creationId xmlns:a16="http://schemas.microsoft.com/office/drawing/2014/main" id="{CB49BD34-91AE-554A-B63D-1B5BB646C48B}"/>
              </a:ext>
            </a:extLst>
          </p:cNvPr>
          <p:cNvSpPr/>
          <p:nvPr/>
        </p:nvSpPr>
        <p:spPr>
          <a:xfrm>
            <a:off x="541012" y="4768217"/>
            <a:ext cx="318600" cy="26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6" h="746">
                <a:moveTo>
                  <a:pt x="48" y="163"/>
                </a:moveTo>
                <a:lnTo>
                  <a:pt x="444" y="691"/>
                </a:lnTo>
                <a:lnTo>
                  <a:pt x="839" y="166"/>
                </a:lnTo>
                <a:lnTo>
                  <a:pt x="717" y="41"/>
                </a:lnTo>
                <a:lnTo>
                  <a:pt x="170" y="41"/>
                </a:lnTo>
                <a:close/>
                <a:moveTo>
                  <a:pt x="444" y="746"/>
                </a:moveTo>
                <a:cubicBezTo>
                  <a:pt x="437" y="746"/>
                  <a:pt x="431" y="743"/>
                  <a:pt x="427" y="738"/>
                </a:cubicBezTo>
                <a:lnTo>
                  <a:pt x="4" y="173"/>
                </a:lnTo>
                <a:cubicBezTo>
                  <a:pt x="-2" y="165"/>
                  <a:pt x="-1" y="154"/>
                  <a:pt x="6" y="146"/>
                </a:cubicBezTo>
                <a:lnTo>
                  <a:pt x="148" y="6"/>
                </a:lnTo>
                <a:cubicBezTo>
                  <a:pt x="151" y="2"/>
                  <a:pt x="157" y="0"/>
                  <a:pt x="162" y="0"/>
                </a:cubicBezTo>
                <a:lnTo>
                  <a:pt x="725" y="0"/>
                </a:lnTo>
                <a:cubicBezTo>
                  <a:pt x="731" y="0"/>
                  <a:pt x="736" y="3"/>
                  <a:pt x="740" y="6"/>
                </a:cubicBezTo>
                <a:lnTo>
                  <a:pt x="880" y="150"/>
                </a:lnTo>
                <a:cubicBezTo>
                  <a:pt x="887" y="157"/>
                  <a:pt x="888" y="169"/>
                  <a:pt x="882" y="177"/>
                </a:cubicBezTo>
                <a:lnTo>
                  <a:pt x="460" y="738"/>
                </a:lnTo>
                <a:cubicBezTo>
                  <a:pt x="457" y="743"/>
                  <a:pt x="450" y="746"/>
                  <a:pt x="444" y="74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9" name="Freeform 468">
            <a:extLst>
              <a:ext uri="{FF2B5EF4-FFF2-40B4-BE49-F238E27FC236}">
                <a16:creationId xmlns:a16="http://schemas.microsoft.com/office/drawing/2014/main" id="{A86DA3CD-15DA-CE49-988E-B72CCD78896D}"/>
              </a:ext>
            </a:extLst>
          </p:cNvPr>
          <p:cNvSpPr/>
          <p:nvPr/>
        </p:nvSpPr>
        <p:spPr>
          <a:xfrm>
            <a:off x="591772" y="4768218"/>
            <a:ext cx="217440" cy="65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5" h="182">
                <a:moveTo>
                  <a:pt x="162" y="182"/>
                </a:moveTo>
                <a:cubicBezTo>
                  <a:pt x="156" y="182"/>
                  <a:pt x="151" y="180"/>
                  <a:pt x="147" y="176"/>
                </a:cubicBezTo>
                <a:lnTo>
                  <a:pt x="7" y="35"/>
                </a:lnTo>
                <a:cubicBezTo>
                  <a:pt x="-2" y="27"/>
                  <a:pt x="-2" y="14"/>
                  <a:pt x="7" y="6"/>
                </a:cubicBezTo>
                <a:cubicBezTo>
                  <a:pt x="15" y="-2"/>
                  <a:pt x="28" y="-2"/>
                  <a:pt x="36" y="6"/>
                </a:cubicBezTo>
                <a:lnTo>
                  <a:pt x="162" y="132"/>
                </a:lnTo>
                <a:lnTo>
                  <a:pt x="288" y="6"/>
                </a:lnTo>
                <a:cubicBezTo>
                  <a:pt x="296" y="-2"/>
                  <a:pt x="310" y="-2"/>
                  <a:pt x="318" y="6"/>
                </a:cubicBezTo>
                <a:lnTo>
                  <a:pt x="444" y="132"/>
                </a:lnTo>
                <a:lnTo>
                  <a:pt x="570" y="6"/>
                </a:lnTo>
                <a:cubicBezTo>
                  <a:pt x="578" y="-2"/>
                  <a:pt x="591" y="-2"/>
                  <a:pt x="599" y="6"/>
                </a:cubicBezTo>
                <a:cubicBezTo>
                  <a:pt x="607" y="14"/>
                  <a:pt x="607" y="27"/>
                  <a:pt x="599" y="35"/>
                </a:cubicBezTo>
                <a:lnTo>
                  <a:pt x="458" y="176"/>
                </a:lnTo>
                <a:cubicBezTo>
                  <a:pt x="450" y="184"/>
                  <a:pt x="437" y="184"/>
                  <a:pt x="429" y="176"/>
                </a:cubicBezTo>
                <a:lnTo>
                  <a:pt x="303" y="50"/>
                </a:lnTo>
                <a:lnTo>
                  <a:pt x="176" y="176"/>
                </a:lnTo>
                <a:cubicBezTo>
                  <a:pt x="172" y="180"/>
                  <a:pt x="167" y="182"/>
                  <a:pt x="162" y="18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0" name="Freeform 469">
            <a:extLst>
              <a:ext uri="{FF2B5EF4-FFF2-40B4-BE49-F238E27FC236}">
                <a16:creationId xmlns:a16="http://schemas.microsoft.com/office/drawing/2014/main" id="{3FB0530B-5189-9F4E-AF79-F15DA0494571}"/>
              </a:ext>
            </a:extLst>
          </p:cNvPr>
          <p:cNvSpPr/>
          <p:nvPr/>
        </p:nvSpPr>
        <p:spPr>
          <a:xfrm>
            <a:off x="642532" y="4818978"/>
            <a:ext cx="115920" cy="21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605">
                <a:moveTo>
                  <a:pt x="162" y="605"/>
                </a:moveTo>
                <a:cubicBezTo>
                  <a:pt x="153" y="605"/>
                  <a:pt x="144" y="598"/>
                  <a:pt x="142" y="589"/>
                </a:cubicBezTo>
                <a:lnTo>
                  <a:pt x="1" y="25"/>
                </a:lnTo>
                <a:cubicBezTo>
                  <a:pt x="-2" y="14"/>
                  <a:pt x="5" y="3"/>
                  <a:pt x="16" y="0"/>
                </a:cubicBezTo>
                <a:cubicBezTo>
                  <a:pt x="27" y="-2"/>
                  <a:pt x="38" y="4"/>
                  <a:pt x="41" y="15"/>
                </a:cubicBezTo>
                <a:lnTo>
                  <a:pt x="162" y="500"/>
                </a:lnTo>
                <a:lnTo>
                  <a:pt x="283" y="15"/>
                </a:lnTo>
                <a:cubicBezTo>
                  <a:pt x="286" y="4"/>
                  <a:pt x="297" y="-2"/>
                  <a:pt x="308" y="0"/>
                </a:cubicBezTo>
                <a:cubicBezTo>
                  <a:pt x="319" y="3"/>
                  <a:pt x="325" y="14"/>
                  <a:pt x="323" y="25"/>
                </a:cubicBezTo>
                <a:lnTo>
                  <a:pt x="182" y="589"/>
                </a:lnTo>
                <a:cubicBezTo>
                  <a:pt x="180" y="598"/>
                  <a:pt x="171" y="605"/>
                  <a:pt x="162" y="60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1" name="Freeform 470">
            <a:extLst>
              <a:ext uri="{FF2B5EF4-FFF2-40B4-BE49-F238E27FC236}">
                <a16:creationId xmlns:a16="http://schemas.microsoft.com/office/drawing/2014/main" id="{0A3EF037-4DA3-144D-94A2-E2251224B4A9}"/>
              </a:ext>
            </a:extLst>
          </p:cNvPr>
          <p:cNvSpPr/>
          <p:nvPr/>
        </p:nvSpPr>
        <p:spPr>
          <a:xfrm>
            <a:off x="541012" y="4818618"/>
            <a:ext cx="318600" cy="15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6" h="45">
                <a:moveTo>
                  <a:pt x="866" y="45"/>
                </a:moveTo>
                <a:lnTo>
                  <a:pt x="20" y="42"/>
                </a:lnTo>
                <a:cubicBezTo>
                  <a:pt x="9" y="42"/>
                  <a:pt x="0" y="32"/>
                  <a:pt x="0" y="21"/>
                </a:cubicBezTo>
                <a:cubicBezTo>
                  <a:pt x="0" y="10"/>
                  <a:pt x="9" y="0"/>
                  <a:pt x="20" y="0"/>
                </a:cubicBezTo>
                <a:lnTo>
                  <a:pt x="21" y="0"/>
                </a:lnTo>
                <a:lnTo>
                  <a:pt x="866" y="4"/>
                </a:lnTo>
                <a:cubicBezTo>
                  <a:pt x="877" y="4"/>
                  <a:pt x="886" y="13"/>
                  <a:pt x="886" y="24"/>
                </a:cubicBezTo>
                <a:cubicBezTo>
                  <a:pt x="886" y="36"/>
                  <a:pt x="877" y="45"/>
                  <a:pt x="866" y="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2" name="Freeform 471">
            <a:extLst>
              <a:ext uri="{FF2B5EF4-FFF2-40B4-BE49-F238E27FC236}">
                <a16:creationId xmlns:a16="http://schemas.microsoft.com/office/drawing/2014/main" id="{1EE8FF82-F4B9-9C4A-A831-EDD9DF024275}"/>
              </a:ext>
            </a:extLst>
          </p:cNvPr>
          <p:cNvSpPr/>
          <p:nvPr/>
        </p:nvSpPr>
        <p:spPr>
          <a:xfrm>
            <a:off x="1230413" y="4688657"/>
            <a:ext cx="362519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08" h="1193">
                <a:moveTo>
                  <a:pt x="964" y="55"/>
                </a:moveTo>
                <a:close/>
                <a:moveTo>
                  <a:pt x="964" y="1193"/>
                </a:moveTo>
                <a:lnTo>
                  <a:pt x="43" y="1193"/>
                </a:lnTo>
                <a:cubicBezTo>
                  <a:pt x="19" y="1193"/>
                  <a:pt x="0" y="1174"/>
                  <a:pt x="0" y="1150"/>
                </a:cubicBezTo>
                <a:lnTo>
                  <a:pt x="0" y="43"/>
                </a:lnTo>
                <a:cubicBezTo>
                  <a:pt x="0" y="20"/>
                  <a:pt x="19" y="0"/>
                  <a:pt x="43" y="0"/>
                </a:cubicBezTo>
                <a:lnTo>
                  <a:pt x="220" y="0"/>
                </a:lnTo>
                <a:cubicBezTo>
                  <a:pt x="235" y="0"/>
                  <a:pt x="248" y="12"/>
                  <a:pt x="248" y="28"/>
                </a:cubicBezTo>
                <a:cubicBezTo>
                  <a:pt x="248" y="43"/>
                  <a:pt x="235" y="55"/>
                  <a:pt x="220" y="55"/>
                </a:cubicBezTo>
                <a:lnTo>
                  <a:pt x="55" y="55"/>
                </a:lnTo>
                <a:lnTo>
                  <a:pt x="55" y="1138"/>
                </a:lnTo>
                <a:lnTo>
                  <a:pt x="953" y="1138"/>
                </a:lnTo>
                <a:lnTo>
                  <a:pt x="953" y="55"/>
                </a:lnTo>
                <a:lnTo>
                  <a:pt x="787" y="55"/>
                </a:lnTo>
                <a:cubicBezTo>
                  <a:pt x="771" y="55"/>
                  <a:pt x="759" y="43"/>
                  <a:pt x="759" y="28"/>
                </a:cubicBezTo>
                <a:cubicBezTo>
                  <a:pt x="759" y="12"/>
                  <a:pt x="771" y="0"/>
                  <a:pt x="787" y="0"/>
                </a:cubicBezTo>
                <a:lnTo>
                  <a:pt x="964" y="0"/>
                </a:lnTo>
                <a:cubicBezTo>
                  <a:pt x="988" y="0"/>
                  <a:pt x="1008" y="20"/>
                  <a:pt x="1008" y="43"/>
                </a:cubicBezTo>
                <a:lnTo>
                  <a:pt x="1008" y="1150"/>
                </a:lnTo>
                <a:cubicBezTo>
                  <a:pt x="1008" y="1174"/>
                  <a:pt x="988" y="1193"/>
                  <a:pt x="964" y="119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3" name="Freeform 472">
            <a:extLst>
              <a:ext uri="{FF2B5EF4-FFF2-40B4-BE49-F238E27FC236}">
                <a16:creationId xmlns:a16="http://schemas.microsoft.com/office/drawing/2014/main" id="{457AFF7B-A9FD-4F43-858D-72A3C44D8B55}"/>
              </a:ext>
            </a:extLst>
          </p:cNvPr>
          <p:cNvSpPr/>
          <p:nvPr/>
        </p:nvSpPr>
        <p:spPr>
          <a:xfrm>
            <a:off x="1299891" y="4790177"/>
            <a:ext cx="69840" cy="70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" h="196">
                <a:moveTo>
                  <a:pt x="55" y="141"/>
                </a:moveTo>
                <a:lnTo>
                  <a:pt x="140" y="141"/>
                </a:lnTo>
                <a:lnTo>
                  <a:pt x="140" y="55"/>
                </a:lnTo>
                <a:lnTo>
                  <a:pt x="55" y="55"/>
                </a:lnTo>
                <a:close/>
                <a:moveTo>
                  <a:pt x="168" y="196"/>
                </a:moveTo>
                <a:lnTo>
                  <a:pt x="27" y="196"/>
                </a:lnTo>
                <a:cubicBezTo>
                  <a:pt x="12" y="196"/>
                  <a:pt x="0" y="184"/>
                  <a:pt x="0" y="169"/>
                </a:cubicBezTo>
                <a:lnTo>
                  <a:pt x="0" y="28"/>
                </a:lnTo>
                <a:cubicBezTo>
                  <a:pt x="0" y="13"/>
                  <a:pt x="12" y="0"/>
                  <a:pt x="27" y="0"/>
                </a:cubicBezTo>
                <a:lnTo>
                  <a:pt x="168" y="0"/>
                </a:lnTo>
                <a:cubicBezTo>
                  <a:pt x="183" y="0"/>
                  <a:pt x="195" y="13"/>
                  <a:pt x="195" y="28"/>
                </a:cubicBezTo>
                <a:lnTo>
                  <a:pt x="195" y="169"/>
                </a:lnTo>
                <a:cubicBezTo>
                  <a:pt x="195" y="184"/>
                  <a:pt x="183" y="196"/>
                  <a:pt x="168" y="19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4" name="Freeform 473">
            <a:extLst>
              <a:ext uri="{FF2B5EF4-FFF2-40B4-BE49-F238E27FC236}">
                <a16:creationId xmlns:a16="http://schemas.microsoft.com/office/drawing/2014/main" id="{33EC84D3-F512-6A45-9207-BE40DDD87B21}"/>
              </a:ext>
            </a:extLst>
          </p:cNvPr>
          <p:cNvSpPr/>
          <p:nvPr/>
        </p:nvSpPr>
        <p:spPr>
          <a:xfrm>
            <a:off x="1299891" y="4892058"/>
            <a:ext cx="69840" cy="70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" h="196">
                <a:moveTo>
                  <a:pt x="55" y="141"/>
                </a:moveTo>
                <a:lnTo>
                  <a:pt x="140" y="141"/>
                </a:lnTo>
                <a:lnTo>
                  <a:pt x="140" y="55"/>
                </a:lnTo>
                <a:lnTo>
                  <a:pt x="55" y="55"/>
                </a:lnTo>
                <a:close/>
                <a:moveTo>
                  <a:pt x="168" y="196"/>
                </a:moveTo>
                <a:lnTo>
                  <a:pt x="27" y="196"/>
                </a:lnTo>
                <a:cubicBezTo>
                  <a:pt x="12" y="196"/>
                  <a:pt x="0" y="184"/>
                  <a:pt x="0" y="168"/>
                </a:cubicBezTo>
                <a:lnTo>
                  <a:pt x="0" y="28"/>
                </a:lnTo>
                <a:cubicBezTo>
                  <a:pt x="0" y="13"/>
                  <a:pt x="12" y="0"/>
                  <a:pt x="27" y="0"/>
                </a:cubicBezTo>
                <a:lnTo>
                  <a:pt x="168" y="0"/>
                </a:lnTo>
                <a:cubicBezTo>
                  <a:pt x="183" y="0"/>
                  <a:pt x="195" y="13"/>
                  <a:pt x="195" y="28"/>
                </a:cubicBezTo>
                <a:lnTo>
                  <a:pt x="195" y="168"/>
                </a:lnTo>
                <a:cubicBezTo>
                  <a:pt x="195" y="184"/>
                  <a:pt x="183" y="196"/>
                  <a:pt x="168" y="19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5" name="Freeform 474">
            <a:extLst>
              <a:ext uri="{FF2B5EF4-FFF2-40B4-BE49-F238E27FC236}">
                <a16:creationId xmlns:a16="http://schemas.microsoft.com/office/drawing/2014/main" id="{3F4FBFD9-22F0-2745-9B8A-26A5922627AD}"/>
              </a:ext>
            </a:extLst>
          </p:cNvPr>
          <p:cNvSpPr/>
          <p:nvPr/>
        </p:nvSpPr>
        <p:spPr>
          <a:xfrm>
            <a:off x="1299891" y="4993939"/>
            <a:ext cx="69840" cy="70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" h="196">
                <a:moveTo>
                  <a:pt x="55" y="141"/>
                </a:moveTo>
                <a:lnTo>
                  <a:pt x="140" y="141"/>
                </a:lnTo>
                <a:lnTo>
                  <a:pt x="140" y="55"/>
                </a:lnTo>
                <a:lnTo>
                  <a:pt x="55" y="55"/>
                </a:lnTo>
                <a:close/>
                <a:moveTo>
                  <a:pt x="168" y="196"/>
                </a:moveTo>
                <a:lnTo>
                  <a:pt x="27" y="196"/>
                </a:lnTo>
                <a:cubicBezTo>
                  <a:pt x="12" y="196"/>
                  <a:pt x="0" y="183"/>
                  <a:pt x="0" y="168"/>
                </a:cubicBezTo>
                <a:lnTo>
                  <a:pt x="0" y="28"/>
                </a:lnTo>
                <a:cubicBezTo>
                  <a:pt x="0" y="12"/>
                  <a:pt x="12" y="0"/>
                  <a:pt x="27" y="0"/>
                </a:cubicBezTo>
                <a:lnTo>
                  <a:pt x="168" y="0"/>
                </a:lnTo>
                <a:cubicBezTo>
                  <a:pt x="183" y="0"/>
                  <a:pt x="195" y="12"/>
                  <a:pt x="195" y="28"/>
                </a:cubicBezTo>
                <a:lnTo>
                  <a:pt x="195" y="168"/>
                </a:lnTo>
                <a:cubicBezTo>
                  <a:pt x="195" y="183"/>
                  <a:pt x="183" y="196"/>
                  <a:pt x="168" y="19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6" name="Freeform 475">
            <a:extLst>
              <a:ext uri="{FF2B5EF4-FFF2-40B4-BE49-F238E27FC236}">
                <a16:creationId xmlns:a16="http://schemas.microsoft.com/office/drawing/2014/main" id="{0C289EAC-C25D-2246-A49D-8419047DAF0C}"/>
              </a:ext>
            </a:extLst>
          </p:cNvPr>
          <p:cNvSpPr/>
          <p:nvPr/>
        </p:nvSpPr>
        <p:spPr>
          <a:xfrm>
            <a:off x="1401772" y="4815738"/>
            <a:ext cx="1213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55">
                <a:moveTo>
                  <a:pt x="311" y="55"/>
                </a:moveTo>
                <a:lnTo>
                  <a:pt x="28" y="55"/>
                </a:lnTo>
                <a:cubicBezTo>
                  <a:pt x="13" y="55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311" y="0"/>
                </a:lnTo>
                <a:cubicBezTo>
                  <a:pt x="326" y="0"/>
                  <a:pt x="338" y="12"/>
                  <a:pt x="338" y="27"/>
                </a:cubicBezTo>
                <a:cubicBezTo>
                  <a:pt x="338" y="42"/>
                  <a:pt x="326" y="55"/>
                  <a:pt x="311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7" name="Freeform 476">
            <a:extLst>
              <a:ext uri="{FF2B5EF4-FFF2-40B4-BE49-F238E27FC236}">
                <a16:creationId xmlns:a16="http://schemas.microsoft.com/office/drawing/2014/main" id="{BCE12D7B-5134-3C43-BF0F-4ED0EE05A918}"/>
              </a:ext>
            </a:extLst>
          </p:cNvPr>
          <p:cNvSpPr/>
          <p:nvPr/>
        </p:nvSpPr>
        <p:spPr>
          <a:xfrm>
            <a:off x="1401772" y="4917618"/>
            <a:ext cx="12132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54">
                <a:moveTo>
                  <a:pt x="311" y="54"/>
                </a:moveTo>
                <a:lnTo>
                  <a:pt x="28" y="54"/>
                </a:lnTo>
                <a:cubicBezTo>
                  <a:pt x="13" y="54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311" y="0"/>
                </a:lnTo>
                <a:cubicBezTo>
                  <a:pt x="326" y="0"/>
                  <a:pt x="338" y="12"/>
                  <a:pt x="338" y="27"/>
                </a:cubicBezTo>
                <a:cubicBezTo>
                  <a:pt x="338" y="42"/>
                  <a:pt x="326" y="54"/>
                  <a:pt x="311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8" name="Freeform 477">
            <a:extLst>
              <a:ext uri="{FF2B5EF4-FFF2-40B4-BE49-F238E27FC236}">
                <a16:creationId xmlns:a16="http://schemas.microsoft.com/office/drawing/2014/main" id="{CC9A95BE-80B4-B447-B223-EDB6A4854B70}"/>
              </a:ext>
            </a:extLst>
          </p:cNvPr>
          <p:cNvSpPr/>
          <p:nvPr/>
        </p:nvSpPr>
        <p:spPr>
          <a:xfrm>
            <a:off x="1401772" y="5019138"/>
            <a:ext cx="1213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55">
                <a:moveTo>
                  <a:pt x="311" y="55"/>
                </a:moveTo>
                <a:lnTo>
                  <a:pt x="28" y="55"/>
                </a:lnTo>
                <a:cubicBezTo>
                  <a:pt x="13" y="55"/>
                  <a:pt x="0" y="43"/>
                  <a:pt x="0" y="28"/>
                </a:cubicBezTo>
                <a:cubicBezTo>
                  <a:pt x="0" y="13"/>
                  <a:pt x="13" y="0"/>
                  <a:pt x="28" y="0"/>
                </a:cubicBezTo>
                <a:lnTo>
                  <a:pt x="311" y="0"/>
                </a:lnTo>
                <a:cubicBezTo>
                  <a:pt x="326" y="0"/>
                  <a:pt x="338" y="13"/>
                  <a:pt x="338" y="28"/>
                </a:cubicBezTo>
                <a:cubicBezTo>
                  <a:pt x="338" y="43"/>
                  <a:pt x="326" y="55"/>
                  <a:pt x="311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9" name="Freeform 478">
            <a:extLst>
              <a:ext uri="{FF2B5EF4-FFF2-40B4-BE49-F238E27FC236}">
                <a16:creationId xmlns:a16="http://schemas.microsoft.com/office/drawing/2014/main" id="{78491613-04AE-DD48-AD26-C0B6B0132FA2}"/>
              </a:ext>
            </a:extLst>
          </p:cNvPr>
          <p:cNvSpPr/>
          <p:nvPr/>
        </p:nvSpPr>
        <p:spPr>
          <a:xfrm>
            <a:off x="1326172" y="4638618"/>
            <a:ext cx="170280" cy="112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4" h="313">
                <a:moveTo>
                  <a:pt x="55" y="258"/>
                </a:moveTo>
                <a:lnTo>
                  <a:pt x="420" y="258"/>
                </a:lnTo>
                <a:lnTo>
                  <a:pt x="420" y="172"/>
                </a:lnTo>
                <a:cubicBezTo>
                  <a:pt x="405" y="139"/>
                  <a:pt x="381" y="110"/>
                  <a:pt x="350" y="89"/>
                </a:cubicBezTo>
                <a:cubicBezTo>
                  <a:pt x="317" y="67"/>
                  <a:pt x="278" y="55"/>
                  <a:pt x="237" y="55"/>
                </a:cubicBezTo>
                <a:cubicBezTo>
                  <a:pt x="196" y="55"/>
                  <a:pt x="157" y="67"/>
                  <a:pt x="124" y="89"/>
                </a:cubicBezTo>
                <a:cubicBezTo>
                  <a:pt x="93" y="110"/>
                  <a:pt x="69" y="139"/>
                  <a:pt x="55" y="172"/>
                </a:cubicBezTo>
                <a:close/>
                <a:moveTo>
                  <a:pt x="439" y="313"/>
                </a:moveTo>
                <a:lnTo>
                  <a:pt x="35" y="313"/>
                </a:lnTo>
                <a:cubicBezTo>
                  <a:pt x="18" y="313"/>
                  <a:pt x="0" y="302"/>
                  <a:pt x="0" y="282"/>
                </a:cubicBezTo>
                <a:lnTo>
                  <a:pt x="0" y="167"/>
                </a:lnTo>
                <a:cubicBezTo>
                  <a:pt x="0" y="163"/>
                  <a:pt x="1" y="160"/>
                  <a:pt x="2" y="156"/>
                </a:cubicBezTo>
                <a:cubicBezTo>
                  <a:pt x="20" y="111"/>
                  <a:pt x="52" y="72"/>
                  <a:pt x="93" y="44"/>
                </a:cubicBezTo>
                <a:cubicBezTo>
                  <a:pt x="136" y="15"/>
                  <a:pt x="185" y="0"/>
                  <a:pt x="237" y="0"/>
                </a:cubicBezTo>
                <a:cubicBezTo>
                  <a:pt x="289" y="0"/>
                  <a:pt x="339" y="15"/>
                  <a:pt x="381" y="44"/>
                </a:cubicBezTo>
                <a:cubicBezTo>
                  <a:pt x="422" y="72"/>
                  <a:pt x="454" y="111"/>
                  <a:pt x="472" y="156"/>
                </a:cubicBezTo>
                <a:cubicBezTo>
                  <a:pt x="474" y="160"/>
                  <a:pt x="474" y="163"/>
                  <a:pt x="474" y="167"/>
                </a:cubicBezTo>
                <a:lnTo>
                  <a:pt x="474" y="282"/>
                </a:lnTo>
                <a:cubicBezTo>
                  <a:pt x="474" y="302"/>
                  <a:pt x="456" y="313"/>
                  <a:pt x="439" y="3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0" name="Freeform 479">
            <a:extLst>
              <a:ext uri="{FF2B5EF4-FFF2-40B4-BE49-F238E27FC236}">
                <a16:creationId xmlns:a16="http://schemas.microsoft.com/office/drawing/2014/main" id="{F2926C01-4CC9-A945-BDB4-F8E3210C7288}"/>
              </a:ext>
            </a:extLst>
          </p:cNvPr>
          <p:cNvSpPr/>
          <p:nvPr/>
        </p:nvSpPr>
        <p:spPr>
          <a:xfrm>
            <a:off x="2103052" y="4709898"/>
            <a:ext cx="62280" cy="164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4" h="458">
                <a:moveTo>
                  <a:pt x="17" y="458"/>
                </a:moveTo>
                <a:cubicBezTo>
                  <a:pt x="8" y="458"/>
                  <a:pt x="0" y="450"/>
                  <a:pt x="0" y="440"/>
                </a:cubicBezTo>
                <a:lnTo>
                  <a:pt x="0" y="166"/>
                </a:lnTo>
                <a:cubicBezTo>
                  <a:pt x="0" y="159"/>
                  <a:pt x="-1" y="91"/>
                  <a:pt x="44" y="44"/>
                </a:cubicBezTo>
                <a:cubicBezTo>
                  <a:pt x="71" y="15"/>
                  <a:pt x="109" y="0"/>
                  <a:pt x="157" y="0"/>
                </a:cubicBezTo>
                <a:cubicBezTo>
                  <a:pt x="166" y="0"/>
                  <a:pt x="174" y="8"/>
                  <a:pt x="174" y="18"/>
                </a:cubicBezTo>
                <a:cubicBezTo>
                  <a:pt x="174" y="28"/>
                  <a:pt x="166" y="35"/>
                  <a:pt x="157" y="35"/>
                </a:cubicBezTo>
                <a:cubicBezTo>
                  <a:pt x="119" y="36"/>
                  <a:pt x="90" y="47"/>
                  <a:pt x="69" y="68"/>
                </a:cubicBezTo>
                <a:cubicBezTo>
                  <a:pt x="33" y="106"/>
                  <a:pt x="35" y="164"/>
                  <a:pt x="35" y="165"/>
                </a:cubicBezTo>
                <a:lnTo>
                  <a:pt x="35" y="166"/>
                </a:lnTo>
                <a:lnTo>
                  <a:pt x="35" y="440"/>
                </a:lnTo>
                <a:cubicBezTo>
                  <a:pt x="35" y="450"/>
                  <a:pt x="27" y="458"/>
                  <a:pt x="17" y="45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1" name="Freeform 480">
            <a:extLst>
              <a:ext uri="{FF2B5EF4-FFF2-40B4-BE49-F238E27FC236}">
                <a16:creationId xmlns:a16="http://schemas.microsoft.com/office/drawing/2014/main" id="{8DF1D8C4-2754-8A41-B1FD-316D5ABD831B}"/>
              </a:ext>
            </a:extLst>
          </p:cNvPr>
          <p:cNvSpPr/>
          <p:nvPr/>
        </p:nvSpPr>
        <p:spPr>
          <a:xfrm>
            <a:off x="2005853" y="4755617"/>
            <a:ext cx="10980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6" h="198">
                <a:moveTo>
                  <a:pt x="289" y="198"/>
                </a:moveTo>
                <a:cubicBezTo>
                  <a:pt x="288" y="198"/>
                  <a:pt x="288" y="198"/>
                  <a:pt x="288" y="198"/>
                </a:cubicBezTo>
                <a:cubicBezTo>
                  <a:pt x="278" y="198"/>
                  <a:pt x="270" y="189"/>
                  <a:pt x="271" y="180"/>
                </a:cubicBezTo>
                <a:cubicBezTo>
                  <a:pt x="271" y="179"/>
                  <a:pt x="273" y="120"/>
                  <a:pt x="236" y="83"/>
                </a:cubicBezTo>
                <a:cubicBezTo>
                  <a:pt x="216" y="61"/>
                  <a:pt x="187" y="50"/>
                  <a:pt x="149" y="50"/>
                </a:cubicBezTo>
                <a:cubicBezTo>
                  <a:pt x="148" y="50"/>
                  <a:pt x="146" y="50"/>
                  <a:pt x="145" y="50"/>
                </a:cubicBezTo>
                <a:cubicBezTo>
                  <a:pt x="123" y="43"/>
                  <a:pt x="58" y="29"/>
                  <a:pt x="22" y="38"/>
                </a:cubicBezTo>
                <a:cubicBezTo>
                  <a:pt x="13" y="40"/>
                  <a:pt x="3" y="35"/>
                  <a:pt x="1" y="25"/>
                </a:cubicBezTo>
                <a:cubicBezTo>
                  <a:pt x="-2" y="16"/>
                  <a:pt x="4" y="6"/>
                  <a:pt x="13" y="4"/>
                </a:cubicBezTo>
                <a:cubicBezTo>
                  <a:pt x="62" y="-8"/>
                  <a:pt x="137" y="11"/>
                  <a:pt x="152" y="15"/>
                </a:cubicBezTo>
                <a:cubicBezTo>
                  <a:pt x="198" y="16"/>
                  <a:pt x="235" y="30"/>
                  <a:pt x="262" y="58"/>
                </a:cubicBezTo>
                <a:cubicBezTo>
                  <a:pt x="309" y="107"/>
                  <a:pt x="306" y="178"/>
                  <a:pt x="306" y="181"/>
                </a:cubicBezTo>
                <a:cubicBezTo>
                  <a:pt x="306" y="191"/>
                  <a:pt x="298" y="198"/>
                  <a:pt x="289" y="19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2" name="Freeform 481">
            <a:extLst>
              <a:ext uri="{FF2B5EF4-FFF2-40B4-BE49-F238E27FC236}">
                <a16:creationId xmlns:a16="http://schemas.microsoft.com/office/drawing/2014/main" id="{E794169E-F8F7-8F42-B070-290B4558ADC9}"/>
              </a:ext>
            </a:extLst>
          </p:cNvPr>
          <p:cNvSpPr/>
          <p:nvPr/>
        </p:nvSpPr>
        <p:spPr>
          <a:xfrm>
            <a:off x="2153092" y="4673538"/>
            <a:ext cx="160920" cy="86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8" h="242">
                <a:moveTo>
                  <a:pt x="116" y="22"/>
                </a:moveTo>
                <a:close/>
                <a:moveTo>
                  <a:pt x="171" y="35"/>
                </a:moveTo>
                <a:cubicBezTo>
                  <a:pt x="151" y="35"/>
                  <a:pt x="133" y="37"/>
                  <a:pt x="118" y="40"/>
                </a:cubicBezTo>
                <a:lnTo>
                  <a:pt x="117" y="40"/>
                </a:lnTo>
                <a:cubicBezTo>
                  <a:pt x="72" y="42"/>
                  <a:pt x="36" y="78"/>
                  <a:pt x="35" y="120"/>
                </a:cubicBezTo>
                <a:cubicBezTo>
                  <a:pt x="35" y="158"/>
                  <a:pt x="62" y="192"/>
                  <a:pt x="100" y="202"/>
                </a:cubicBezTo>
                <a:cubicBezTo>
                  <a:pt x="117" y="207"/>
                  <a:pt x="133" y="208"/>
                  <a:pt x="148" y="205"/>
                </a:cubicBezTo>
                <a:cubicBezTo>
                  <a:pt x="177" y="199"/>
                  <a:pt x="195" y="181"/>
                  <a:pt x="213" y="163"/>
                </a:cubicBezTo>
                <a:cubicBezTo>
                  <a:pt x="219" y="157"/>
                  <a:pt x="226" y="150"/>
                  <a:pt x="234" y="144"/>
                </a:cubicBezTo>
                <a:cubicBezTo>
                  <a:pt x="268" y="115"/>
                  <a:pt x="317" y="104"/>
                  <a:pt x="378" y="108"/>
                </a:cubicBezTo>
                <a:cubicBezTo>
                  <a:pt x="354" y="88"/>
                  <a:pt x="326" y="72"/>
                  <a:pt x="297" y="60"/>
                </a:cubicBezTo>
                <a:cubicBezTo>
                  <a:pt x="251" y="41"/>
                  <a:pt x="208" y="35"/>
                  <a:pt x="171" y="35"/>
                </a:cubicBezTo>
                <a:close/>
                <a:moveTo>
                  <a:pt x="131" y="242"/>
                </a:moveTo>
                <a:cubicBezTo>
                  <a:pt x="118" y="242"/>
                  <a:pt x="104" y="240"/>
                  <a:pt x="91" y="236"/>
                </a:cubicBezTo>
                <a:cubicBezTo>
                  <a:pt x="37" y="222"/>
                  <a:pt x="-1" y="173"/>
                  <a:pt x="0" y="120"/>
                </a:cubicBezTo>
                <a:cubicBezTo>
                  <a:pt x="1" y="59"/>
                  <a:pt x="51" y="8"/>
                  <a:pt x="114" y="5"/>
                </a:cubicBezTo>
                <a:cubicBezTo>
                  <a:pt x="160" y="-3"/>
                  <a:pt x="232" y="-5"/>
                  <a:pt x="310" y="27"/>
                </a:cubicBezTo>
                <a:cubicBezTo>
                  <a:pt x="361" y="48"/>
                  <a:pt x="407" y="80"/>
                  <a:pt x="444" y="121"/>
                </a:cubicBezTo>
                <a:cubicBezTo>
                  <a:pt x="449" y="127"/>
                  <a:pt x="450" y="135"/>
                  <a:pt x="446" y="142"/>
                </a:cubicBezTo>
                <a:cubicBezTo>
                  <a:pt x="442" y="149"/>
                  <a:pt x="435" y="152"/>
                  <a:pt x="427" y="151"/>
                </a:cubicBezTo>
                <a:cubicBezTo>
                  <a:pt x="349" y="135"/>
                  <a:pt x="292" y="142"/>
                  <a:pt x="256" y="171"/>
                </a:cubicBezTo>
                <a:cubicBezTo>
                  <a:pt x="250" y="176"/>
                  <a:pt x="244" y="182"/>
                  <a:pt x="238" y="188"/>
                </a:cubicBezTo>
                <a:cubicBezTo>
                  <a:pt x="218" y="208"/>
                  <a:pt x="194" y="232"/>
                  <a:pt x="155" y="239"/>
                </a:cubicBezTo>
                <a:cubicBezTo>
                  <a:pt x="147" y="241"/>
                  <a:pt x="139" y="242"/>
                  <a:pt x="131" y="24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3" name="Freeform 482">
            <a:extLst>
              <a:ext uri="{FF2B5EF4-FFF2-40B4-BE49-F238E27FC236}">
                <a16:creationId xmlns:a16="http://schemas.microsoft.com/office/drawing/2014/main" id="{B284DA83-FE0F-CA42-B659-4AB660AC1FEE}"/>
              </a:ext>
            </a:extLst>
          </p:cNvPr>
          <p:cNvSpPr/>
          <p:nvPr/>
        </p:nvSpPr>
        <p:spPr>
          <a:xfrm>
            <a:off x="1935291" y="4729338"/>
            <a:ext cx="126720" cy="75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3" h="212">
                <a:moveTo>
                  <a:pt x="214" y="0"/>
                </a:moveTo>
                <a:lnTo>
                  <a:pt x="214" y="35"/>
                </a:lnTo>
                <a:lnTo>
                  <a:pt x="214" y="0"/>
                </a:lnTo>
                <a:cubicBezTo>
                  <a:pt x="177" y="0"/>
                  <a:pt x="143" y="7"/>
                  <a:pt x="110" y="20"/>
                </a:cubicBezTo>
                <a:cubicBezTo>
                  <a:pt x="72" y="35"/>
                  <a:pt x="37" y="60"/>
                  <a:pt x="9" y="91"/>
                </a:cubicBezTo>
                <a:cubicBezTo>
                  <a:pt x="-1" y="102"/>
                  <a:pt x="-2" y="118"/>
                  <a:pt x="5" y="132"/>
                </a:cubicBezTo>
                <a:cubicBezTo>
                  <a:pt x="11" y="143"/>
                  <a:pt x="23" y="150"/>
                  <a:pt x="36" y="150"/>
                </a:cubicBezTo>
                <a:cubicBezTo>
                  <a:pt x="38" y="150"/>
                  <a:pt x="40" y="149"/>
                  <a:pt x="43" y="149"/>
                </a:cubicBezTo>
                <a:cubicBezTo>
                  <a:pt x="60" y="145"/>
                  <a:pt x="75" y="144"/>
                  <a:pt x="89" y="144"/>
                </a:cubicBezTo>
                <a:cubicBezTo>
                  <a:pt x="112" y="144"/>
                  <a:pt x="129" y="148"/>
                  <a:pt x="141" y="158"/>
                </a:cubicBezTo>
                <a:cubicBezTo>
                  <a:pt x="144" y="161"/>
                  <a:pt x="148" y="164"/>
                  <a:pt x="152" y="168"/>
                </a:cubicBezTo>
                <a:cubicBezTo>
                  <a:pt x="166" y="183"/>
                  <a:pt x="186" y="203"/>
                  <a:pt x="220" y="210"/>
                </a:cubicBezTo>
                <a:cubicBezTo>
                  <a:pt x="227" y="211"/>
                  <a:pt x="234" y="212"/>
                  <a:pt x="241" y="212"/>
                </a:cubicBezTo>
                <a:cubicBezTo>
                  <a:pt x="252" y="212"/>
                  <a:pt x="263" y="210"/>
                  <a:pt x="274" y="207"/>
                </a:cubicBezTo>
                <a:cubicBezTo>
                  <a:pt x="296" y="201"/>
                  <a:pt x="317" y="188"/>
                  <a:pt x="331" y="169"/>
                </a:cubicBezTo>
                <a:cubicBezTo>
                  <a:pt x="346" y="151"/>
                  <a:pt x="353" y="128"/>
                  <a:pt x="353" y="104"/>
                </a:cubicBezTo>
                <a:cubicBezTo>
                  <a:pt x="352" y="51"/>
                  <a:pt x="309" y="7"/>
                  <a:pt x="255" y="3"/>
                </a:cubicBezTo>
                <a:cubicBezTo>
                  <a:pt x="242" y="1"/>
                  <a:pt x="228" y="0"/>
                  <a:pt x="214" y="0"/>
                </a:cubicBezTo>
                <a:close/>
                <a:moveTo>
                  <a:pt x="214" y="35"/>
                </a:moveTo>
                <a:cubicBezTo>
                  <a:pt x="230" y="35"/>
                  <a:pt x="243" y="37"/>
                  <a:pt x="252" y="38"/>
                </a:cubicBezTo>
                <a:cubicBezTo>
                  <a:pt x="288" y="40"/>
                  <a:pt x="317" y="70"/>
                  <a:pt x="318" y="105"/>
                </a:cubicBezTo>
                <a:cubicBezTo>
                  <a:pt x="318" y="136"/>
                  <a:pt x="296" y="165"/>
                  <a:pt x="264" y="173"/>
                </a:cubicBezTo>
                <a:cubicBezTo>
                  <a:pt x="259" y="175"/>
                  <a:pt x="251" y="176"/>
                  <a:pt x="241" y="176"/>
                </a:cubicBezTo>
                <a:cubicBezTo>
                  <a:pt x="237" y="176"/>
                  <a:pt x="232" y="176"/>
                  <a:pt x="227" y="175"/>
                </a:cubicBezTo>
                <a:cubicBezTo>
                  <a:pt x="195" y="169"/>
                  <a:pt x="181" y="145"/>
                  <a:pt x="163" y="131"/>
                </a:cubicBezTo>
                <a:cubicBezTo>
                  <a:pt x="149" y="119"/>
                  <a:pt x="126" y="108"/>
                  <a:pt x="89" y="108"/>
                </a:cubicBezTo>
                <a:cubicBezTo>
                  <a:pt x="74" y="108"/>
                  <a:pt x="56" y="110"/>
                  <a:pt x="36" y="114"/>
                </a:cubicBezTo>
                <a:cubicBezTo>
                  <a:pt x="50" y="98"/>
                  <a:pt x="79" y="71"/>
                  <a:pt x="123" y="53"/>
                </a:cubicBezTo>
                <a:cubicBezTo>
                  <a:pt x="157" y="39"/>
                  <a:pt x="189" y="35"/>
                  <a:pt x="214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4" name="Freeform 483">
            <a:extLst>
              <a:ext uri="{FF2B5EF4-FFF2-40B4-BE49-F238E27FC236}">
                <a16:creationId xmlns:a16="http://schemas.microsoft.com/office/drawing/2014/main" id="{615F94E7-AD79-1A40-80CF-48D015C0C51F}"/>
              </a:ext>
            </a:extLst>
          </p:cNvPr>
          <p:cNvSpPr/>
          <p:nvPr/>
        </p:nvSpPr>
        <p:spPr>
          <a:xfrm>
            <a:off x="2153093" y="4700177"/>
            <a:ext cx="74160" cy="22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7" h="64">
                <a:moveTo>
                  <a:pt x="18" y="64"/>
                </a:moveTo>
                <a:cubicBezTo>
                  <a:pt x="10" y="64"/>
                  <a:pt x="3" y="59"/>
                  <a:pt x="1" y="51"/>
                </a:cubicBezTo>
                <a:cubicBezTo>
                  <a:pt x="-2" y="41"/>
                  <a:pt x="4" y="32"/>
                  <a:pt x="13" y="29"/>
                </a:cubicBezTo>
                <a:cubicBezTo>
                  <a:pt x="18" y="28"/>
                  <a:pt x="127" y="-2"/>
                  <a:pt x="190" y="0"/>
                </a:cubicBezTo>
                <a:cubicBezTo>
                  <a:pt x="200" y="1"/>
                  <a:pt x="207" y="9"/>
                  <a:pt x="207" y="19"/>
                </a:cubicBezTo>
                <a:cubicBezTo>
                  <a:pt x="207" y="29"/>
                  <a:pt x="199" y="36"/>
                  <a:pt x="189" y="36"/>
                </a:cubicBezTo>
                <a:cubicBezTo>
                  <a:pt x="131" y="34"/>
                  <a:pt x="23" y="63"/>
                  <a:pt x="22" y="63"/>
                </a:cubicBezTo>
                <a:cubicBezTo>
                  <a:pt x="21" y="63"/>
                  <a:pt x="19" y="64"/>
                  <a:pt x="18" y="6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5" name="Freeform 484">
            <a:extLst>
              <a:ext uri="{FF2B5EF4-FFF2-40B4-BE49-F238E27FC236}">
                <a16:creationId xmlns:a16="http://schemas.microsoft.com/office/drawing/2014/main" id="{62907F96-BB2D-D648-AD41-6566E8541F46}"/>
              </a:ext>
            </a:extLst>
          </p:cNvPr>
          <p:cNvSpPr/>
          <p:nvPr/>
        </p:nvSpPr>
        <p:spPr>
          <a:xfrm>
            <a:off x="2177212" y="4704858"/>
            <a:ext cx="31680" cy="2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82">
                <a:moveTo>
                  <a:pt x="71" y="82"/>
                </a:moveTo>
                <a:cubicBezTo>
                  <a:pt x="67" y="82"/>
                  <a:pt x="63" y="80"/>
                  <a:pt x="60" y="77"/>
                </a:cubicBezTo>
                <a:lnTo>
                  <a:pt x="6" y="32"/>
                </a:lnTo>
                <a:cubicBezTo>
                  <a:pt x="-2" y="25"/>
                  <a:pt x="-2" y="14"/>
                  <a:pt x="4" y="7"/>
                </a:cubicBezTo>
                <a:cubicBezTo>
                  <a:pt x="10" y="-1"/>
                  <a:pt x="21" y="-2"/>
                  <a:pt x="29" y="5"/>
                </a:cubicBezTo>
                <a:lnTo>
                  <a:pt x="83" y="50"/>
                </a:lnTo>
                <a:cubicBezTo>
                  <a:pt x="90" y="57"/>
                  <a:pt x="91" y="68"/>
                  <a:pt x="85" y="75"/>
                </a:cubicBezTo>
                <a:cubicBezTo>
                  <a:pt x="81" y="79"/>
                  <a:pt x="76" y="82"/>
                  <a:pt x="71" y="8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6" name="Freeform 485">
            <a:extLst>
              <a:ext uri="{FF2B5EF4-FFF2-40B4-BE49-F238E27FC236}">
                <a16:creationId xmlns:a16="http://schemas.microsoft.com/office/drawing/2014/main" id="{74431473-5A7A-3D4E-8AB4-FA376BE0DD6C}"/>
              </a:ext>
            </a:extLst>
          </p:cNvPr>
          <p:cNvSpPr/>
          <p:nvPr/>
        </p:nvSpPr>
        <p:spPr>
          <a:xfrm>
            <a:off x="1894613" y="4810698"/>
            <a:ext cx="371159" cy="29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2" h="834">
                <a:moveTo>
                  <a:pt x="767" y="760"/>
                </a:moveTo>
                <a:cubicBezTo>
                  <a:pt x="771" y="772"/>
                  <a:pt x="783" y="780"/>
                  <a:pt x="796" y="780"/>
                </a:cubicBezTo>
                <a:cubicBezTo>
                  <a:pt x="813" y="780"/>
                  <a:pt x="827" y="766"/>
                  <a:pt x="828" y="749"/>
                </a:cubicBezTo>
                <a:cubicBezTo>
                  <a:pt x="828" y="731"/>
                  <a:pt x="830" y="715"/>
                  <a:pt x="832" y="704"/>
                </a:cubicBezTo>
                <a:cubicBezTo>
                  <a:pt x="835" y="685"/>
                  <a:pt x="840" y="665"/>
                  <a:pt x="846" y="645"/>
                </a:cubicBezTo>
                <a:cubicBezTo>
                  <a:pt x="861" y="591"/>
                  <a:pt x="886" y="560"/>
                  <a:pt x="914" y="524"/>
                </a:cubicBezTo>
                <a:cubicBezTo>
                  <a:pt x="920" y="516"/>
                  <a:pt x="927" y="508"/>
                  <a:pt x="934" y="499"/>
                </a:cubicBezTo>
                <a:cubicBezTo>
                  <a:pt x="962" y="461"/>
                  <a:pt x="977" y="420"/>
                  <a:pt x="977" y="378"/>
                </a:cubicBezTo>
                <a:cubicBezTo>
                  <a:pt x="977" y="306"/>
                  <a:pt x="934" y="237"/>
                  <a:pt x="855" y="185"/>
                </a:cubicBezTo>
                <a:cubicBezTo>
                  <a:pt x="774" y="130"/>
                  <a:pt x="664" y="100"/>
                  <a:pt x="548" y="100"/>
                </a:cubicBezTo>
                <a:cubicBezTo>
                  <a:pt x="529" y="100"/>
                  <a:pt x="510" y="101"/>
                  <a:pt x="492" y="102"/>
                </a:cubicBezTo>
                <a:cubicBezTo>
                  <a:pt x="491" y="102"/>
                  <a:pt x="491" y="102"/>
                  <a:pt x="490" y="102"/>
                </a:cubicBezTo>
                <a:cubicBezTo>
                  <a:pt x="475" y="103"/>
                  <a:pt x="344" y="107"/>
                  <a:pt x="297" y="89"/>
                </a:cubicBezTo>
                <a:cubicBezTo>
                  <a:pt x="282" y="83"/>
                  <a:pt x="225" y="66"/>
                  <a:pt x="183" y="59"/>
                </a:cubicBezTo>
                <a:lnTo>
                  <a:pt x="240" y="128"/>
                </a:lnTo>
                <a:cubicBezTo>
                  <a:pt x="245" y="134"/>
                  <a:pt x="247" y="142"/>
                  <a:pt x="246" y="149"/>
                </a:cubicBezTo>
                <a:cubicBezTo>
                  <a:pt x="245" y="157"/>
                  <a:pt x="241" y="164"/>
                  <a:pt x="235" y="168"/>
                </a:cubicBezTo>
                <a:cubicBezTo>
                  <a:pt x="191" y="200"/>
                  <a:pt x="168" y="233"/>
                  <a:pt x="147" y="262"/>
                </a:cubicBezTo>
                <a:cubicBezTo>
                  <a:pt x="123" y="296"/>
                  <a:pt x="101" y="327"/>
                  <a:pt x="58" y="332"/>
                </a:cubicBezTo>
                <a:cubicBezTo>
                  <a:pt x="57" y="332"/>
                  <a:pt x="56" y="333"/>
                  <a:pt x="56" y="334"/>
                </a:cubicBezTo>
                <a:lnTo>
                  <a:pt x="55" y="431"/>
                </a:lnTo>
                <a:cubicBezTo>
                  <a:pt x="55" y="432"/>
                  <a:pt x="55" y="433"/>
                  <a:pt x="56" y="433"/>
                </a:cubicBezTo>
                <a:cubicBezTo>
                  <a:pt x="61" y="435"/>
                  <a:pt x="66" y="437"/>
                  <a:pt x="71" y="440"/>
                </a:cubicBezTo>
                <a:cubicBezTo>
                  <a:pt x="96" y="450"/>
                  <a:pt x="128" y="463"/>
                  <a:pt x="157" y="496"/>
                </a:cubicBezTo>
                <a:cubicBezTo>
                  <a:pt x="162" y="502"/>
                  <a:pt x="181" y="509"/>
                  <a:pt x="196" y="513"/>
                </a:cubicBezTo>
                <a:cubicBezTo>
                  <a:pt x="225" y="523"/>
                  <a:pt x="261" y="535"/>
                  <a:pt x="268" y="568"/>
                </a:cubicBezTo>
                <a:lnTo>
                  <a:pt x="311" y="759"/>
                </a:lnTo>
                <a:cubicBezTo>
                  <a:pt x="314" y="771"/>
                  <a:pt x="324" y="780"/>
                  <a:pt x="337" y="780"/>
                </a:cubicBezTo>
                <a:cubicBezTo>
                  <a:pt x="352" y="780"/>
                  <a:pt x="364" y="768"/>
                  <a:pt x="364" y="753"/>
                </a:cubicBezTo>
                <a:lnTo>
                  <a:pt x="364" y="635"/>
                </a:lnTo>
                <a:cubicBezTo>
                  <a:pt x="364" y="627"/>
                  <a:pt x="368" y="619"/>
                  <a:pt x="374" y="613"/>
                </a:cubicBezTo>
                <a:cubicBezTo>
                  <a:pt x="381" y="608"/>
                  <a:pt x="390" y="606"/>
                  <a:pt x="398" y="608"/>
                </a:cubicBezTo>
                <a:cubicBezTo>
                  <a:pt x="446" y="620"/>
                  <a:pt x="496" y="626"/>
                  <a:pt x="548" y="626"/>
                </a:cubicBezTo>
                <a:cubicBezTo>
                  <a:pt x="598" y="626"/>
                  <a:pt x="647" y="621"/>
                  <a:pt x="693" y="610"/>
                </a:cubicBezTo>
                <a:cubicBezTo>
                  <a:pt x="703" y="607"/>
                  <a:pt x="714" y="611"/>
                  <a:pt x="720" y="618"/>
                </a:cubicBezTo>
                <a:lnTo>
                  <a:pt x="735" y="635"/>
                </a:lnTo>
                <a:cubicBezTo>
                  <a:pt x="748" y="650"/>
                  <a:pt x="756" y="669"/>
                  <a:pt x="759" y="689"/>
                </a:cubicBezTo>
                <a:close/>
                <a:moveTo>
                  <a:pt x="796" y="834"/>
                </a:moveTo>
                <a:cubicBezTo>
                  <a:pt x="758" y="834"/>
                  <a:pt x="725" y="810"/>
                  <a:pt x="714" y="774"/>
                </a:cubicBezTo>
                <a:cubicBezTo>
                  <a:pt x="713" y="773"/>
                  <a:pt x="713" y="771"/>
                  <a:pt x="712" y="769"/>
                </a:cubicBezTo>
                <a:lnTo>
                  <a:pt x="704" y="695"/>
                </a:lnTo>
                <a:cubicBezTo>
                  <a:pt x="703" y="686"/>
                  <a:pt x="700" y="678"/>
                  <a:pt x="694" y="671"/>
                </a:cubicBezTo>
                <a:lnTo>
                  <a:pt x="690" y="667"/>
                </a:lnTo>
                <a:cubicBezTo>
                  <a:pt x="644" y="676"/>
                  <a:pt x="596" y="681"/>
                  <a:pt x="548" y="681"/>
                </a:cubicBezTo>
                <a:cubicBezTo>
                  <a:pt x="504" y="681"/>
                  <a:pt x="461" y="677"/>
                  <a:pt x="419" y="669"/>
                </a:cubicBezTo>
                <a:lnTo>
                  <a:pt x="419" y="753"/>
                </a:lnTo>
                <a:cubicBezTo>
                  <a:pt x="419" y="798"/>
                  <a:pt x="382" y="834"/>
                  <a:pt x="337" y="834"/>
                </a:cubicBezTo>
                <a:cubicBezTo>
                  <a:pt x="299" y="834"/>
                  <a:pt x="266" y="808"/>
                  <a:pt x="257" y="771"/>
                </a:cubicBezTo>
                <a:lnTo>
                  <a:pt x="214" y="580"/>
                </a:lnTo>
                <a:cubicBezTo>
                  <a:pt x="210" y="575"/>
                  <a:pt x="189" y="569"/>
                  <a:pt x="178" y="565"/>
                </a:cubicBezTo>
                <a:cubicBezTo>
                  <a:pt x="155" y="558"/>
                  <a:pt x="131" y="550"/>
                  <a:pt x="115" y="532"/>
                </a:cubicBezTo>
                <a:cubicBezTo>
                  <a:pt x="95" y="509"/>
                  <a:pt x="72" y="499"/>
                  <a:pt x="50" y="490"/>
                </a:cubicBezTo>
                <a:cubicBezTo>
                  <a:pt x="45" y="488"/>
                  <a:pt x="39" y="486"/>
                  <a:pt x="33" y="483"/>
                </a:cubicBezTo>
                <a:cubicBezTo>
                  <a:pt x="13" y="474"/>
                  <a:pt x="0" y="453"/>
                  <a:pt x="0" y="431"/>
                </a:cubicBezTo>
                <a:lnTo>
                  <a:pt x="1" y="334"/>
                </a:lnTo>
                <a:cubicBezTo>
                  <a:pt x="1" y="305"/>
                  <a:pt x="23" y="281"/>
                  <a:pt x="52" y="278"/>
                </a:cubicBezTo>
                <a:cubicBezTo>
                  <a:pt x="70" y="276"/>
                  <a:pt x="81" y="261"/>
                  <a:pt x="102" y="231"/>
                </a:cubicBezTo>
                <a:cubicBezTo>
                  <a:pt x="120" y="206"/>
                  <a:pt x="143" y="174"/>
                  <a:pt x="180" y="142"/>
                </a:cubicBezTo>
                <a:lnTo>
                  <a:pt x="122" y="71"/>
                </a:lnTo>
                <a:cubicBezTo>
                  <a:pt x="110" y="56"/>
                  <a:pt x="109" y="35"/>
                  <a:pt x="120" y="19"/>
                </a:cubicBezTo>
                <a:cubicBezTo>
                  <a:pt x="131" y="4"/>
                  <a:pt x="149" y="-3"/>
                  <a:pt x="166" y="1"/>
                </a:cubicBezTo>
                <a:cubicBezTo>
                  <a:pt x="215" y="6"/>
                  <a:pt x="298" y="31"/>
                  <a:pt x="317" y="38"/>
                </a:cubicBezTo>
                <a:cubicBezTo>
                  <a:pt x="344" y="48"/>
                  <a:pt x="436" y="49"/>
                  <a:pt x="488" y="48"/>
                </a:cubicBezTo>
                <a:cubicBezTo>
                  <a:pt x="508" y="46"/>
                  <a:pt x="528" y="45"/>
                  <a:pt x="548" y="45"/>
                </a:cubicBezTo>
                <a:cubicBezTo>
                  <a:pt x="675" y="45"/>
                  <a:pt x="795" y="78"/>
                  <a:pt x="886" y="139"/>
                </a:cubicBezTo>
                <a:cubicBezTo>
                  <a:pt x="980" y="202"/>
                  <a:pt x="1032" y="287"/>
                  <a:pt x="1032" y="378"/>
                </a:cubicBezTo>
                <a:cubicBezTo>
                  <a:pt x="1032" y="431"/>
                  <a:pt x="1013" y="485"/>
                  <a:pt x="978" y="531"/>
                </a:cubicBezTo>
                <a:cubicBezTo>
                  <a:pt x="970" y="541"/>
                  <a:pt x="964" y="550"/>
                  <a:pt x="957" y="558"/>
                </a:cubicBezTo>
                <a:cubicBezTo>
                  <a:pt x="929" y="593"/>
                  <a:pt x="911" y="617"/>
                  <a:pt x="898" y="661"/>
                </a:cubicBezTo>
                <a:cubicBezTo>
                  <a:pt x="893" y="678"/>
                  <a:pt x="889" y="696"/>
                  <a:pt x="886" y="714"/>
                </a:cubicBezTo>
                <a:cubicBezTo>
                  <a:pt x="885" y="720"/>
                  <a:pt x="883" y="731"/>
                  <a:pt x="882" y="752"/>
                </a:cubicBezTo>
                <a:cubicBezTo>
                  <a:pt x="880" y="798"/>
                  <a:pt x="842" y="834"/>
                  <a:pt x="796" y="8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7" name="Freeform 486">
            <a:extLst>
              <a:ext uri="{FF2B5EF4-FFF2-40B4-BE49-F238E27FC236}">
                <a16:creationId xmlns:a16="http://schemas.microsoft.com/office/drawing/2014/main" id="{ED1339A2-7D3C-9E42-98F9-AEFE9267A12F}"/>
              </a:ext>
            </a:extLst>
          </p:cNvPr>
          <p:cNvSpPr/>
          <p:nvPr/>
        </p:nvSpPr>
        <p:spPr>
          <a:xfrm>
            <a:off x="2238052" y="4860738"/>
            <a:ext cx="82080" cy="56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9" h="159">
                <a:moveTo>
                  <a:pt x="120" y="41"/>
                </a:moveTo>
                <a:close/>
                <a:moveTo>
                  <a:pt x="103" y="35"/>
                </a:moveTo>
                <a:cubicBezTo>
                  <a:pt x="102" y="35"/>
                  <a:pt x="101" y="35"/>
                  <a:pt x="101" y="35"/>
                </a:cubicBezTo>
                <a:cubicBezTo>
                  <a:pt x="95" y="36"/>
                  <a:pt x="91" y="39"/>
                  <a:pt x="88" y="45"/>
                </a:cubicBezTo>
                <a:cubicBezTo>
                  <a:pt x="85" y="53"/>
                  <a:pt x="84" y="59"/>
                  <a:pt x="87" y="62"/>
                </a:cubicBezTo>
                <a:cubicBezTo>
                  <a:pt x="91" y="67"/>
                  <a:pt x="99" y="70"/>
                  <a:pt x="111" y="71"/>
                </a:cubicBezTo>
                <a:cubicBezTo>
                  <a:pt x="113" y="69"/>
                  <a:pt x="116" y="65"/>
                  <a:pt x="117" y="62"/>
                </a:cubicBezTo>
                <a:cubicBezTo>
                  <a:pt x="121" y="55"/>
                  <a:pt x="122" y="48"/>
                  <a:pt x="120" y="40"/>
                </a:cubicBezTo>
                <a:cubicBezTo>
                  <a:pt x="118" y="38"/>
                  <a:pt x="111" y="35"/>
                  <a:pt x="103" y="35"/>
                </a:cubicBezTo>
                <a:close/>
                <a:moveTo>
                  <a:pt x="18" y="159"/>
                </a:moveTo>
                <a:cubicBezTo>
                  <a:pt x="10" y="159"/>
                  <a:pt x="3" y="153"/>
                  <a:pt x="1" y="146"/>
                </a:cubicBezTo>
                <a:cubicBezTo>
                  <a:pt x="-2" y="136"/>
                  <a:pt x="4" y="127"/>
                  <a:pt x="13" y="124"/>
                </a:cubicBezTo>
                <a:cubicBezTo>
                  <a:pt x="27" y="120"/>
                  <a:pt x="53" y="111"/>
                  <a:pt x="77" y="98"/>
                </a:cubicBezTo>
                <a:cubicBezTo>
                  <a:pt x="70" y="94"/>
                  <a:pt x="64" y="89"/>
                  <a:pt x="59" y="84"/>
                </a:cubicBezTo>
                <a:cubicBezTo>
                  <a:pt x="52" y="74"/>
                  <a:pt x="45" y="57"/>
                  <a:pt x="56" y="31"/>
                </a:cubicBezTo>
                <a:cubicBezTo>
                  <a:pt x="64" y="10"/>
                  <a:pt x="83" y="-1"/>
                  <a:pt x="106" y="0"/>
                </a:cubicBezTo>
                <a:cubicBezTo>
                  <a:pt x="125" y="1"/>
                  <a:pt x="147" y="11"/>
                  <a:pt x="153" y="28"/>
                </a:cubicBezTo>
                <a:cubicBezTo>
                  <a:pt x="158" y="43"/>
                  <a:pt x="157" y="59"/>
                  <a:pt x="151" y="73"/>
                </a:cubicBezTo>
                <a:cubicBezTo>
                  <a:pt x="171" y="72"/>
                  <a:pt x="192" y="70"/>
                  <a:pt x="209" y="67"/>
                </a:cubicBezTo>
                <a:cubicBezTo>
                  <a:pt x="218" y="65"/>
                  <a:pt x="227" y="71"/>
                  <a:pt x="229" y="80"/>
                </a:cubicBezTo>
                <a:cubicBezTo>
                  <a:pt x="231" y="90"/>
                  <a:pt x="225" y="99"/>
                  <a:pt x="215" y="101"/>
                </a:cubicBezTo>
                <a:cubicBezTo>
                  <a:pt x="214" y="101"/>
                  <a:pt x="186" y="107"/>
                  <a:pt x="153" y="108"/>
                </a:cubicBezTo>
                <a:cubicBezTo>
                  <a:pt x="143" y="109"/>
                  <a:pt x="133" y="109"/>
                  <a:pt x="124" y="108"/>
                </a:cubicBezTo>
                <a:cubicBezTo>
                  <a:pt x="111" y="119"/>
                  <a:pt x="94" y="129"/>
                  <a:pt x="74" y="139"/>
                </a:cubicBezTo>
                <a:cubicBezTo>
                  <a:pt x="47" y="151"/>
                  <a:pt x="24" y="158"/>
                  <a:pt x="23" y="158"/>
                </a:cubicBezTo>
                <a:cubicBezTo>
                  <a:pt x="21" y="158"/>
                  <a:pt x="19" y="159"/>
                  <a:pt x="18" y="1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8" name="Freeform 487">
            <a:extLst>
              <a:ext uri="{FF2B5EF4-FFF2-40B4-BE49-F238E27FC236}">
                <a16:creationId xmlns:a16="http://schemas.microsoft.com/office/drawing/2014/main" id="{F78403E6-A419-6543-861D-2EEEEA9A4A6E}"/>
              </a:ext>
            </a:extLst>
          </p:cNvPr>
          <p:cNvSpPr/>
          <p:nvPr/>
        </p:nvSpPr>
        <p:spPr>
          <a:xfrm>
            <a:off x="1970212" y="4906098"/>
            <a:ext cx="2088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" h="60">
                <a:moveTo>
                  <a:pt x="0" y="30"/>
                </a:moveTo>
                <a:cubicBezTo>
                  <a:pt x="0" y="14"/>
                  <a:pt x="13" y="0"/>
                  <a:pt x="30" y="0"/>
                </a:cubicBezTo>
                <a:cubicBezTo>
                  <a:pt x="46" y="0"/>
                  <a:pt x="59" y="14"/>
                  <a:pt x="59" y="30"/>
                </a:cubicBezTo>
                <a:cubicBezTo>
                  <a:pt x="59" y="46"/>
                  <a:pt x="46" y="60"/>
                  <a:pt x="30" y="60"/>
                </a:cubicBezTo>
                <a:cubicBezTo>
                  <a:pt x="13" y="60"/>
                  <a:pt x="0" y="46"/>
                  <a:pt x="0" y="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9" name="Freeform 488">
            <a:extLst>
              <a:ext uri="{FF2B5EF4-FFF2-40B4-BE49-F238E27FC236}">
                <a16:creationId xmlns:a16="http://schemas.microsoft.com/office/drawing/2014/main" id="{7E05B198-3EC1-EA41-9554-DC91BA1DD32E}"/>
              </a:ext>
            </a:extLst>
          </p:cNvPr>
          <p:cNvSpPr/>
          <p:nvPr/>
        </p:nvSpPr>
        <p:spPr>
          <a:xfrm>
            <a:off x="2062373" y="4866858"/>
            <a:ext cx="9072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3" h="78">
                <a:moveTo>
                  <a:pt x="226" y="78"/>
                </a:moveTo>
                <a:cubicBezTo>
                  <a:pt x="223" y="78"/>
                  <a:pt x="220" y="78"/>
                  <a:pt x="218" y="77"/>
                </a:cubicBezTo>
                <a:cubicBezTo>
                  <a:pt x="182" y="66"/>
                  <a:pt x="155" y="60"/>
                  <a:pt x="115" y="55"/>
                </a:cubicBezTo>
                <a:cubicBezTo>
                  <a:pt x="98" y="53"/>
                  <a:pt x="52" y="55"/>
                  <a:pt x="32" y="58"/>
                </a:cubicBezTo>
                <a:cubicBezTo>
                  <a:pt x="17" y="61"/>
                  <a:pt x="3" y="51"/>
                  <a:pt x="0" y="36"/>
                </a:cubicBezTo>
                <a:cubicBezTo>
                  <a:pt x="-2" y="21"/>
                  <a:pt x="8" y="7"/>
                  <a:pt x="23" y="4"/>
                </a:cubicBezTo>
                <a:cubicBezTo>
                  <a:pt x="47" y="0"/>
                  <a:pt x="99" y="-2"/>
                  <a:pt x="121" y="1"/>
                </a:cubicBezTo>
                <a:cubicBezTo>
                  <a:pt x="166" y="6"/>
                  <a:pt x="195" y="13"/>
                  <a:pt x="234" y="25"/>
                </a:cubicBezTo>
                <a:cubicBezTo>
                  <a:pt x="248" y="29"/>
                  <a:pt x="256" y="45"/>
                  <a:pt x="252" y="59"/>
                </a:cubicBezTo>
                <a:cubicBezTo>
                  <a:pt x="248" y="71"/>
                  <a:pt x="238" y="78"/>
                  <a:pt x="226" y="7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0" name="Freeform 489">
            <a:extLst>
              <a:ext uri="{FF2B5EF4-FFF2-40B4-BE49-F238E27FC236}">
                <a16:creationId xmlns:a16="http://schemas.microsoft.com/office/drawing/2014/main" id="{87E0CD08-5EEE-C646-9EF7-B1429D5F4F5F}"/>
              </a:ext>
            </a:extLst>
          </p:cNvPr>
          <p:cNvSpPr/>
          <p:nvPr/>
        </p:nvSpPr>
        <p:spPr>
          <a:xfrm>
            <a:off x="2605253" y="4810698"/>
            <a:ext cx="371159" cy="29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2" h="834">
                <a:moveTo>
                  <a:pt x="767" y="760"/>
                </a:moveTo>
                <a:cubicBezTo>
                  <a:pt x="772" y="772"/>
                  <a:pt x="783" y="780"/>
                  <a:pt x="796" y="780"/>
                </a:cubicBezTo>
                <a:cubicBezTo>
                  <a:pt x="813" y="780"/>
                  <a:pt x="827" y="766"/>
                  <a:pt x="828" y="749"/>
                </a:cubicBezTo>
                <a:cubicBezTo>
                  <a:pt x="828" y="731"/>
                  <a:pt x="830" y="715"/>
                  <a:pt x="832" y="704"/>
                </a:cubicBezTo>
                <a:cubicBezTo>
                  <a:pt x="835" y="685"/>
                  <a:pt x="840" y="665"/>
                  <a:pt x="846" y="645"/>
                </a:cubicBezTo>
                <a:cubicBezTo>
                  <a:pt x="862" y="591"/>
                  <a:pt x="886" y="560"/>
                  <a:pt x="914" y="524"/>
                </a:cubicBezTo>
                <a:cubicBezTo>
                  <a:pt x="920" y="516"/>
                  <a:pt x="927" y="508"/>
                  <a:pt x="934" y="499"/>
                </a:cubicBezTo>
                <a:cubicBezTo>
                  <a:pt x="962" y="461"/>
                  <a:pt x="977" y="420"/>
                  <a:pt x="977" y="378"/>
                </a:cubicBezTo>
                <a:cubicBezTo>
                  <a:pt x="977" y="306"/>
                  <a:pt x="934" y="237"/>
                  <a:pt x="855" y="185"/>
                </a:cubicBezTo>
                <a:cubicBezTo>
                  <a:pt x="774" y="130"/>
                  <a:pt x="665" y="100"/>
                  <a:pt x="548" y="100"/>
                </a:cubicBezTo>
                <a:cubicBezTo>
                  <a:pt x="529" y="100"/>
                  <a:pt x="510" y="101"/>
                  <a:pt x="492" y="102"/>
                </a:cubicBezTo>
                <a:cubicBezTo>
                  <a:pt x="491" y="102"/>
                  <a:pt x="491" y="102"/>
                  <a:pt x="490" y="102"/>
                </a:cubicBezTo>
                <a:cubicBezTo>
                  <a:pt x="476" y="103"/>
                  <a:pt x="344" y="107"/>
                  <a:pt x="298" y="89"/>
                </a:cubicBezTo>
                <a:cubicBezTo>
                  <a:pt x="282" y="83"/>
                  <a:pt x="225" y="66"/>
                  <a:pt x="183" y="59"/>
                </a:cubicBezTo>
                <a:lnTo>
                  <a:pt x="240" y="128"/>
                </a:lnTo>
                <a:cubicBezTo>
                  <a:pt x="245" y="134"/>
                  <a:pt x="247" y="142"/>
                  <a:pt x="246" y="149"/>
                </a:cubicBezTo>
                <a:cubicBezTo>
                  <a:pt x="245" y="157"/>
                  <a:pt x="241" y="164"/>
                  <a:pt x="235" y="168"/>
                </a:cubicBezTo>
                <a:cubicBezTo>
                  <a:pt x="191" y="200"/>
                  <a:pt x="168" y="233"/>
                  <a:pt x="147" y="262"/>
                </a:cubicBezTo>
                <a:cubicBezTo>
                  <a:pt x="124" y="296"/>
                  <a:pt x="101" y="327"/>
                  <a:pt x="58" y="332"/>
                </a:cubicBezTo>
                <a:cubicBezTo>
                  <a:pt x="57" y="332"/>
                  <a:pt x="56" y="333"/>
                  <a:pt x="56" y="334"/>
                </a:cubicBezTo>
                <a:lnTo>
                  <a:pt x="55" y="431"/>
                </a:lnTo>
                <a:cubicBezTo>
                  <a:pt x="55" y="432"/>
                  <a:pt x="55" y="433"/>
                  <a:pt x="56" y="433"/>
                </a:cubicBezTo>
                <a:cubicBezTo>
                  <a:pt x="61" y="435"/>
                  <a:pt x="66" y="437"/>
                  <a:pt x="71" y="440"/>
                </a:cubicBezTo>
                <a:cubicBezTo>
                  <a:pt x="97" y="450"/>
                  <a:pt x="128" y="463"/>
                  <a:pt x="157" y="496"/>
                </a:cubicBezTo>
                <a:cubicBezTo>
                  <a:pt x="162" y="502"/>
                  <a:pt x="182" y="509"/>
                  <a:pt x="196" y="513"/>
                </a:cubicBezTo>
                <a:cubicBezTo>
                  <a:pt x="225" y="523"/>
                  <a:pt x="261" y="535"/>
                  <a:pt x="268" y="568"/>
                </a:cubicBezTo>
                <a:lnTo>
                  <a:pt x="311" y="759"/>
                </a:lnTo>
                <a:cubicBezTo>
                  <a:pt x="314" y="771"/>
                  <a:pt x="325" y="780"/>
                  <a:pt x="337" y="780"/>
                </a:cubicBezTo>
                <a:cubicBezTo>
                  <a:pt x="352" y="780"/>
                  <a:pt x="364" y="768"/>
                  <a:pt x="364" y="753"/>
                </a:cubicBezTo>
                <a:lnTo>
                  <a:pt x="364" y="635"/>
                </a:lnTo>
                <a:cubicBezTo>
                  <a:pt x="364" y="627"/>
                  <a:pt x="368" y="619"/>
                  <a:pt x="374" y="613"/>
                </a:cubicBezTo>
                <a:cubicBezTo>
                  <a:pt x="381" y="608"/>
                  <a:pt x="390" y="606"/>
                  <a:pt x="398" y="608"/>
                </a:cubicBezTo>
                <a:cubicBezTo>
                  <a:pt x="446" y="620"/>
                  <a:pt x="496" y="626"/>
                  <a:pt x="548" y="626"/>
                </a:cubicBezTo>
                <a:cubicBezTo>
                  <a:pt x="598" y="626"/>
                  <a:pt x="647" y="621"/>
                  <a:pt x="693" y="610"/>
                </a:cubicBezTo>
                <a:cubicBezTo>
                  <a:pt x="703" y="607"/>
                  <a:pt x="714" y="611"/>
                  <a:pt x="720" y="618"/>
                </a:cubicBezTo>
                <a:lnTo>
                  <a:pt x="735" y="635"/>
                </a:lnTo>
                <a:cubicBezTo>
                  <a:pt x="748" y="650"/>
                  <a:pt x="757" y="669"/>
                  <a:pt x="759" y="689"/>
                </a:cubicBezTo>
                <a:close/>
                <a:moveTo>
                  <a:pt x="796" y="834"/>
                </a:moveTo>
                <a:cubicBezTo>
                  <a:pt x="758" y="834"/>
                  <a:pt x="725" y="810"/>
                  <a:pt x="714" y="774"/>
                </a:cubicBezTo>
                <a:cubicBezTo>
                  <a:pt x="713" y="773"/>
                  <a:pt x="713" y="771"/>
                  <a:pt x="713" y="769"/>
                </a:cubicBezTo>
                <a:lnTo>
                  <a:pt x="704" y="695"/>
                </a:lnTo>
                <a:cubicBezTo>
                  <a:pt x="703" y="686"/>
                  <a:pt x="700" y="678"/>
                  <a:pt x="694" y="671"/>
                </a:cubicBezTo>
                <a:lnTo>
                  <a:pt x="690" y="667"/>
                </a:lnTo>
                <a:cubicBezTo>
                  <a:pt x="644" y="676"/>
                  <a:pt x="597" y="681"/>
                  <a:pt x="548" y="681"/>
                </a:cubicBezTo>
                <a:cubicBezTo>
                  <a:pt x="504" y="681"/>
                  <a:pt x="461" y="677"/>
                  <a:pt x="419" y="669"/>
                </a:cubicBezTo>
                <a:lnTo>
                  <a:pt x="419" y="753"/>
                </a:lnTo>
                <a:cubicBezTo>
                  <a:pt x="419" y="798"/>
                  <a:pt x="382" y="834"/>
                  <a:pt x="337" y="834"/>
                </a:cubicBezTo>
                <a:cubicBezTo>
                  <a:pt x="299" y="834"/>
                  <a:pt x="266" y="808"/>
                  <a:pt x="257" y="771"/>
                </a:cubicBezTo>
                <a:lnTo>
                  <a:pt x="214" y="580"/>
                </a:lnTo>
                <a:cubicBezTo>
                  <a:pt x="210" y="575"/>
                  <a:pt x="190" y="569"/>
                  <a:pt x="179" y="565"/>
                </a:cubicBezTo>
                <a:cubicBezTo>
                  <a:pt x="155" y="558"/>
                  <a:pt x="131" y="550"/>
                  <a:pt x="116" y="532"/>
                </a:cubicBezTo>
                <a:cubicBezTo>
                  <a:pt x="95" y="509"/>
                  <a:pt x="72" y="499"/>
                  <a:pt x="50" y="490"/>
                </a:cubicBezTo>
                <a:cubicBezTo>
                  <a:pt x="45" y="488"/>
                  <a:pt x="39" y="486"/>
                  <a:pt x="33" y="483"/>
                </a:cubicBezTo>
                <a:cubicBezTo>
                  <a:pt x="13" y="474"/>
                  <a:pt x="0" y="453"/>
                  <a:pt x="0" y="431"/>
                </a:cubicBezTo>
                <a:lnTo>
                  <a:pt x="1" y="334"/>
                </a:lnTo>
                <a:cubicBezTo>
                  <a:pt x="2" y="305"/>
                  <a:pt x="23" y="281"/>
                  <a:pt x="52" y="278"/>
                </a:cubicBezTo>
                <a:cubicBezTo>
                  <a:pt x="70" y="276"/>
                  <a:pt x="81" y="261"/>
                  <a:pt x="102" y="231"/>
                </a:cubicBezTo>
                <a:cubicBezTo>
                  <a:pt x="120" y="206"/>
                  <a:pt x="143" y="174"/>
                  <a:pt x="180" y="142"/>
                </a:cubicBezTo>
                <a:lnTo>
                  <a:pt x="122" y="71"/>
                </a:lnTo>
                <a:cubicBezTo>
                  <a:pt x="110" y="56"/>
                  <a:pt x="109" y="35"/>
                  <a:pt x="120" y="19"/>
                </a:cubicBezTo>
                <a:cubicBezTo>
                  <a:pt x="131" y="4"/>
                  <a:pt x="149" y="-3"/>
                  <a:pt x="166" y="1"/>
                </a:cubicBezTo>
                <a:cubicBezTo>
                  <a:pt x="215" y="6"/>
                  <a:pt x="298" y="31"/>
                  <a:pt x="317" y="38"/>
                </a:cubicBezTo>
                <a:cubicBezTo>
                  <a:pt x="344" y="48"/>
                  <a:pt x="436" y="49"/>
                  <a:pt x="488" y="48"/>
                </a:cubicBezTo>
                <a:cubicBezTo>
                  <a:pt x="508" y="46"/>
                  <a:pt x="528" y="45"/>
                  <a:pt x="548" y="45"/>
                </a:cubicBezTo>
                <a:cubicBezTo>
                  <a:pt x="675" y="45"/>
                  <a:pt x="795" y="78"/>
                  <a:pt x="886" y="139"/>
                </a:cubicBezTo>
                <a:cubicBezTo>
                  <a:pt x="980" y="202"/>
                  <a:pt x="1032" y="287"/>
                  <a:pt x="1032" y="378"/>
                </a:cubicBezTo>
                <a:cubicBezTo>
                  <a:pt x="1032" y="431"/>
                  <a:pt x="1013" y="485"/>
                  <a:pt x="978" y="531"/>
                </a:cubicBezTo>
                <a:cubicBezTo>
                  <a:pt x="970" y="541"/>
                  <a:pt x="964" y="550"/>
                  <a:pt x="957" y="558"/>
                </a:cubicBezTo>
                <a:cubicBezTo>
                  <a:pt x="929" y="593"/>
                  <a:pt x="911" y="617"/>
                  <a:pt x="898" y="661"/>
                </a:cubicBezTo>
                <a:cubicBezTo>
                  <a:pt x="893" y="678"/>
                  <a:pt x="889" y="696"/>
                  <a:pt x="886" y="714"/>
                </a:cubicBezTo>
                <a:cubicBezTo>
                  <a:pt x="885" y="720"/>
                  <a:pt x="883" y="731"/>
                  <a:pt x="882" y="752"/>
                </a:cubicBezTo>
                <a:cubicBezTo>
                  <a:pt x="880" y="798"/>
                  <a:pt x="842" y="834"/>
                  <a:pt x="796" y="8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1" name="Freeform 490">
            <a:extLst>
              <a:ext uri="{FF2B5EF4-FFF2-40B4-BE49-F238E27FC236}">
                <a16:creationId xmlns:a16="http://schemas.microsoft.com/office/drawing/2014/main" id="{6EF445F7-CE6F-0343-A55C-D6D5445F63BF}"/>
              </a:ext>
            </a:extLst>
          </p:cNvPr>
          <p:cNvSpPr/>
          <p:nvPr/>
        </p:nvSpPr>
        <p:spPr>
          <a:xfrm>
            <a:off x="2948692" y="4860738"/>
            <a:ext cx="82080" cy="56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9" h="159">
                <a:moveTo>
                  <a:pt x="120" y="41"/>
                </a:moveTo>
                <a:close/>
                <a:moveTo>
                  <a:pt x="103" y="35"/>
                </a:moveTo>
                <a:cubicBezTo>
                  <a:pt x="103" y="35"/>
                  <a:pt x="102" y="35"/>
                  <a:pt x="101" y="35"/>
                </a:cubicBezTo>
                <a:cubicBezTo>
                  <a:pt x="95" y="36"/>
                  <a:pt x="91" y="39"/>
                  <a:pt x="88" y="45"/>
                </a:cubicBezTo>
                <a:cubicBezTo>
                  <a:pt x="85" y="53"/>
                  <a:pt x="84" y="59"/>
                  <a:pt x="87" y="62"/>
                </a:cubicBezTo>
                <a:cubicBezTo>
                  <a:pt x="91" y="67"/>
                  <a:pt x="100" y="70"/>
                  <a:pt x="111" y="71"/>
                </a:cubicBezTo>
                <a:cubicBezTo>
                  <a:pt x="113" y="69"/>
                  <a:pt x="116" y="65"/>
                  <a:pt x="117" y="62"/>
                </a:cubicBezTo>
                <a:cubicBezTo>
                  <a:pt x="121" y="55"/>
                  <a:pt x="122" y="48"/>
                  <a:pt x="120" y="40"/>
                </a:cubicBezTo>
                <a:cubicBezTo>
                  <a:pt x="118" y="38"/>
                  <a:pt x="111" y="35"/>
                  <a:pt x="103" y="35"/>
                </a:cubicBezTo>
                <a:close/>
                <a:moveTo>
                  <a:pt x="18" y="159"/>
                </a:moveTo>
                <a:cubicBezTo>
                  <a:pt x="10" y="159"/>
                  <a:pt x="3" y="153"/>
                  <a:pt x="1" y="146"/>
                </a:cubicBezTo>
                <a:cubicBezTo>
                  <a:pt x="-2" y="136"/>
                  <a:pt x="4" y="127"/>
                  <a:pt x="13" y="124"/>
                </a:cubicBezTo>
                <a:cubicBezTo>
                  <a:pt x="27" y="120"/>
                  <a:pt x="53" y="111"/>
                  <a:pt x="77" y="98"/>
                </a:cubicBezTo>
                <a:cubicBezTo>
                  <a:pt x="70" y="94"/>
                  <a:pt x="64" y="89"/>
                  <a:pt x="60" y="84"/>
                </a:cubicBezTo>
                <a:cubicBezTo>
                  <a:pt x="52" y="74"/>
                  <a:pt x="45" y="57"/>
                  <a:pt x="56" y="31"/>
                </a:cubicBezTo>
                <a:cubicBezTo>
                  <a:pt x="65" y="10"/>
                  <a:pt x="83" y="-1"/>
                  <a:pt x="106" y="0"/>
                </a:cubicBezTo>
                <a:cubicBezTo>
                  <a:pt x="125" y="1"/>
                  <a:pt x="147" y="11"/>
                  <a:pt x="153" y="28"/>
                </a:cubicBezTo>
                <a:cubicBezTo>
                  <a:pt x="158" y="43"/>
                  <a:pt x="157" y="59"/>
                  <a:pt x="151" y="73"/>
                </a:cubicBezTo>
                <a:cubicBezTo>
                  <a:pt x="171" y="72"/>
                  <a:pt x="192" y="70"/>
                  <a:pt x="209" y="67"/>
                </a:cubicBezTo>
                <a:cubicBezTo>
                  <a:pt x="218" y="65"/>
                  <a:pt x="228" y="71"/>
                  <a:pt x="229" y="80"/>
                </a:cubicBezTo>
                <a:cubicBezTo>
                  <a:pt x="231" y="90"/>
                  <a:pt x="225" y="99"/>
                  <a:pt x="215" y="101"/>
                </a:cubicBezTo>
                <a:cubicBezTo>
                  <a:pt x="214" y="101"/>
                  <a:pt x="186" y="107"/>
                  <a:pt x="153" y="108"/>
                </a:cubicBezTo>
                <a:cubicBezTo>
                  <a:pt x="143" y="109"/>
                  <a:pt x="133" y="109"/>
                  <a:pt x="124" y="108"/>
                </a:cubicBezTo>
                <a:cubicBezTo>
                  <a:pt x="111" y="119"/>
                  <a:pt x="94" y="129"/>
                  <a:pt x="74" y="139"/>
                </a:cubicBezTo>
                <a:cubicBezTo>
                  <a:pt x="47" y="151"/>
                  <a:pt x="24" y="158"/>
                  <a:pt x="23" y="158"/>
                </a:cubicBezTo>
                <a:cubicBezTo>
                  <a:pt x="21" y="158"/>
                  <a:pt x="20" y="159"/>
                  <a:pt x="18" y="1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2" name="Freeform 491">
            <a:extLst>
              <a:ext uri="{FF2B5EF4-FFF2-40B4-BE49-F238E27FC236}">
                <a16:creationId xmlns:a16="http://schemas.microsoft.com/office/drawing/2014/main" id="{C140A71F-8D9E-7E4C-A06E-4364094C88F6}"/>
              </a:ext>
            </a:extLst>
          </p:cNvPr>
          <p:cNvSpPr/>
          <p:nvPr/>
        </p:nvSpPr>
        <p:spPr>
          <a:xfrm>
            <a:off x="2680853" y="4906098"/>
            <a:ext cx="2088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" h="60">
                <a:moveTo>
                  <a:pt x="0" y="30"/>
                </a:moveTo>
                <a:cubicBezTo>
                  <a:pt x="0" y="14"/>
                  <a:pt x="13" y="0"/>
                  <a:pt x="30" y="0"/>
                </a:cubicBezTo>
                <a:cubicBezTo>
                  <a:pt x="46" y="0"/>
                  <a:pt x="59" y="14"/>
                  <a:pt x="59" y="30"/>
                </a:cubicBezTo>
                <a:cubicBezTo>
                  <a:pt x="59" y="46"/>
                  <a:pt x="46" y="60"/>
                  <a:pt x="30" y="60"/>
                </a:cubicBezTo>
                <a:cubicBezTo>
                  <a:pt x="13" y="60"/>
                  <a:pt x="0" y="46"/>
                  <a:pt x="0" y="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3" name="Freeform 492">
            <a:extLst>
              <a:ext uri="{FF2B5EF4-FFF2-40B4-BE49-F238E27FC236}">
                <a16:creationId xmlns:a16="http://schemas.microsoft.com/office/drawing/2014/main" id="{C93D062C-7F19-1844-B509-678F9CA00F38}"/>
              </a:ext>
            </a:extLst>
          </p:cNvPr>
          <p:cNvSpPr/>
          <p:nvPr/>
        </p:nvSpPr>
        <p:spPr>
          <a:xfrm>
            <a:off x="2772652" y="4866858"/>
            <a:ext cx="9108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4" h="78">
                <a:moveTo>
                  <a:pt x="226" y="78"/>
                </a:moveTo>
                <a:cubicBezTo>
                  <a:pt x="223" y="78"/>
                  <a:pt x="221" y="78"/>
                  <a:pt x="218" y="77"/>
                </a:cubicBezTo>
                <a:cubicBezTo>
                  <a:pt x="182" y="66"/>
                  <a:pt x="156" y="60"/>
                  <a:pt x="115" y="55"/>
                </a:cubicBezTo>
                <a:cubicBezTo>
                  <a:pt x="98" y="53"/>
                  <a:pt x="52" y="55"/>
                  <a:pt x="32" y="58"/>
                </a:cubicBezTo>
                <a:cubicBezTo>
                  <a:pt x="17" y="61"/>
                  <a:pt x="3" y="51"/>
                  <a:pt x="0" y="36"/>
                </a:cubicBezTo>
                <a:cubicBezTo>
                  <a:pt x="-2" y="21"/>
                  <a:pt x="8" y="7"/>
                  <a:pt x="23" y="4"/>
                </a:cubicBezTo>
                <a:cubicBezTo>
                  <a:pt x="47" y="0"/>
                  <a:pt x="99" y="-2"/>
                  <a:pt x="122" y="1"/>
                </a:cubicBezTo>
                <a:cubicBezTo>
                  <a:pt x="166" y="6"/>
                  <a:pt x="195" y="13"/>
                  <a:pt x="234" y="25"/>
                </a:cubicBezTo>
                <a:cubicBezTo>
                  <a:pt x="248" y="29"/>
                  <a:pt x="257" y="45"/>
                  <a:pt x="252" y="59"/>
                </a:cubicBezTo>
                <a:cubicBezTo>
                  <a:pt x="249" y="71"/>
                  <a:pt x="238" y="78"/>
                  <a:pt x="226" y="7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4" name="Freeform 493">
            <a:extLst>
              <a:ext uri="{FF2B5EF4-FFF2-40B4-BE49-F238E27FC236}">
                <a16:creationId xmlns:a16="http://schemas.microsoft.com/office/drawing/2014/main" id="{D3002723-5E1A-ED4A-BAD9-1843D686D7CF}"/>
              </a:ext>
            </a:extLst>
          </p:cNvPr>
          <p:cNvSpPr/>
          <p:nvPr/>
        </p:nvSpPr>
        <p:spPr>
          <a:xfrm>
            <a:off x="2771572" y="4674977"/>
            <a:ext cx="130680" cy="130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4" h="364">
                <a:moveTo>
                  <a:pt x="223" y="28"/>
                </a:moveTo>
                <a:cubicBezTo>
                  <a:pt x="138" y="5"/>
                  <a:pt x="50" y="56"/>
                  <a:pt x="28" y="141"/>
                </a:cubicBezTo>
                <a:cubicBezTo>
                  <a:pt x="5" y="227"/>
                  <a:pt x="56" y="314"/>
                  <a:pt x="141" y="337"/>
                </a:cubicBezTo>
                <a:cubicBezTo>
                  <a:pt x="226" y="360"/>
                  <a:pt x="314" y="309"/>
                  <a:pt x="337" y="224"/>
                </a:cubicBezTo>
                <a:cubicBezTo>
                  <a:pt x="359" y="138"/>
                  <a:pt x="308" y="50"/>
                  <a:pt x="223" y="28"/>
                </a:cubicBezTo>
                <a:close/>
                <a:moveTo>
                  <a:pt x="135" y="358"/>
                </a:moveTo>
                <a:cubicBezTo>
                  <a:pt x="88" y="346"/>
                  <a:pt x="49" y="316"/>
                  <a:pt x="24" y="274"/>
                </a:cubicBezTo>
                <a:cubicBezTo>
                  <a:pt x="0" y="232"/>
                  <a:pt x="-6" y="183"/>
                  <a:pt x="6" y="136"/>
                </a:cubicBezTo>
                <a:cubicBezTo>
                  <a:pt x="18" y="89"/>
                  <a:pt x="49" y="49"/>
                  <a:pt x="91" y="25"/>
                </a:cubicBezTo>
                <a:cubicBezTo>
                  <a:pt x="133" y="0"/>
                  <a:pt x="182" y="-6"/>
                  <a:pt x="229" y="6"/>
                </a:cubicBezTo>
                <a:cubicBezTo>
                  <a:pt x="276" y="19"/>
                  <a:pt x="315" y="49"/>
                  <a:pt x="340" y="91"/>
                </a:cubicBezTo>
                <a:cubicBezTo>
                  <a:pt x="364" y="133"/>
                  <a:pt x="371" y="182"/>
                  <a:pt x="358" y="229"/>
                </a:cubicBezTo>
                <a:cubicBezTo>
                  <a:pt x="346" y="276"/>
                  <a:pt x="316" y="316"/>
                  <a:pt x="273" y="340"/>
                </a:cubicBezTo>
                <a:cubicBezTo>
                  <a:pt x="231" y="364"/>
                  <a:pt x="182" y="371"/>
                  <a:pt x="135" y="35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5" name="Freeform 494">
            <a:extLst>
              <a:ext uri="{FF2B5EF4-FFF2-40B4-BE49-F238E27FC236}">
                <a16:creationId xmlns:a16="http://schemas.microsoft.com/office/drawing/2014/main" id="{F0FE754C-BF19-8C40-8857-239FB697EA68}"/>
              </a:ext>
            </a:extLst>
          </p:cNvPr>
          <p:cNvSpPr/>
          <p:nvPr/>
        </p:nvSpPr>
        <p:spPr>
          <a:xfrm>
            <a:off x="2787052" y="4690817"/>
            <a:ext cx="100080" cy="100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9" h="279">
                <a:moveTo>
                  <a:pt x="169" y="27"/>
                </a:moveTo>
                <a:cubicBezTo>
                  <a:pt x="107" y="10"/>
                  <a:pt x="43" y="47"/>
                  <a:pt x="26" y="110"/>
                </a:cubicBezTo>
                <a:cubicBezTo>
                  <a:pt x="10" y="172"/>
                  <a:pt x="47" y="236"/>
                  <a:pt x="109" y="253"/>
                </a:cubicBezTo>
                <a:cubicBezTo>
                  <a:pt x="172" y="269"/>
                  <a:pt x="236" y="232"/>
                  <a:pt x="252" y="170"/>
                </a:cubicBezTo>
                <a:cubicBezTo>
                  <a:pt x="269" y="107"/>
                  <a:pt x="232" y="43"/>
                  <a:pt x="169" y="27"/>
                </a:cubicBezTo>
                <a:close/>
                <a:moveTo>
                  <a:pt x="104" y="274"/>
                </a:moveTo>
                <a:cubicBezTo>
                  <a:pt x="29" y="255"/>
                  <a:pt x="-15" y="178"/>
                  <a:pt x="5" y="104"/>
                </a:cubicBezTo>
                <a:cubicBezTo>
                  <a:pt x="24" y="30"/>
                  <a:pt x="101" y="-15"/>
                  <a:pt x="175" y="5"/>
                </a:cubicBezTo>
                <a:cubicBezTo>
                  <a:pt x="249" y="25"/>
                  <a:pt x="294" y="101"/>
                  <a:pt x="274" y="175"/>
                </a:cubicBezTo>
                <a:cubicBezTo>
                  <a:pt x="254" y="250"/>
                  <a:pt x="178" y="294"/>
                  <a:pt x="104" y="27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6" name="Freeform 495">
            <a:extLst>
              <a:ext uri="{FF2B5EF4-FFF2-40B4-BE49-F238E27FC236}">
                <a16:creationId xmlns:a16="http://schemas.microsoft.com/office/drawing/2014/main" id="{D9226100-A64F-2040-9EB5-0973387E4AA8}"/>
              </a:ext>
            </a:extLst>
          </p:cNvPr>
          <p:cNvSpPr/>
          <p:nvPr/>
        </p:nvSpPr>
        <p:spPr>
          <a:xfrm>
            <a:off x="2820892" y="4720339"/>
            <a:ext cx="32040" cy="39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" h="112">
                <a:moveTo>
                  <a:pt x="28" y="110"/>
                </a:moveTo>
                <a:cubicBezTo>
                  <a:pt x="19" y="108"/>
                  <a:pt x="10" y="104"/>
                  <a:pt x="2" y="97"/>
                </a:cubicBezTo>
                <a:cubicBezTo>
                  <a:pt x="-1" y="95"/>
                  <a:pt x="-1" y="91"/>
                  <a:pt x="1" y="88"/>
                </a:cubicBezTo>
                <a:cubicBezTo>
                  <a:pt x="3" y="86"/>
                  <a:pt x="7" y="85"/>
                  <a:pt x="10" y="87"/>
                </a:cubicBezTo>
                <a:cubicBezTo>
                  <a:pt x="23" y="98"/>
                  <a:pt x="38" y="102"/>
                  <a:pt x="49" y="98"/>
                </a:cubicBezTo>
                <a:cubicBezTo>
                  <a:pt x="54" y="96"/>
                  <a:pt x="58" y="92"/>
                  <a:pt x="60" y="86"/>
                </a:cubicBezTo>
                <a:cubicBezTo>
                  <a:pt x="62" y="79"/>
                  <a:pt x="51" y="70"/>
                  <a:pt x="41" y="61"/>
                </a:cubicBezTo>
                <a:cubicBezTo>
                  <a:pt x="35" y="55"/>
                  <a:pt x="29" y="50"/>
                  <a:pt x="24" y="44"/>
                </a:cubicBezTo>
                <a:cubicBezTo>
                  <a:pt x="18" y="36"/>
                  <a:pt x="16" y="29"/>
                  <a:pt x="18" y="22"/>
                </a:cubicBezTo>
                <a:cubicBezTo>
                  <a:pt x="21" y="12"/>
                  <a:pt x="28" y="5"/>
                  <a:pt x="38" y="2"/>
                </a:cubicBezTo>
                <a:cubicBezTo>
                  <a:pt x="52" y="-3"/>
                  <a:pt x="72" y="1"/>
                  <a:pt x="88" y="14"/>
                </a:cubicBezTo>
                <a:cubicBezTo>
                  <a:pt x="90" y="16"/>
                  <a:pt x="91" y="20"/>
                  <a:pt x="89" y="23"/>
                </a:cubicBezTo>
                <a:cubicBezTo>
                  <a:pt x="87" y="25"/>
                  <a:pt x="83" y="26"/>
                  <a:pt x="80" y="24"/>
                </a:cubicBezTo>
                <a:cubicBezTo>
                  <a:pt x="67" y="14"/>
                  <a:pt x="52" y="10"/>
                  <a:pt x="42" y="14"/>
                </a:cubicBezTo>
                <a:cubicBezTo>
                  <a:pt x="36" y="16"/>
                  <a:pt x="32" y="20"/>
                  <a:pt x="30" y="26"/>
                </a:cubicBezTo>
                <a:cubicBezTo>
                  <a:pt x="29" y="33"/>
                  <a:pt x="39" y="42"/>
                  <a:pt x="49" y="51"/>
                </a:cubicBezTo>
                <a:cubicBezTo>
                  <a:pt x="55" y="56"/>
                  <a:pt x="62" y="62"/>
                  <a:pt x="66" y="68"/>
                </a:cubicBezTo>
                <a:cubicBezTo>
                  <a:pt x="72" y="76"/>
                  <a:pt x="74" y="83"/>
                  <a:pt x="72" y="90"/>
                </a:cubicBezTo>
                <a:cubicBezTo>
                  <a:pt x="69" y="100"/>
                  <a:pt x="62" y="107"/>
                  <a:pt x="53" y="110"/>
                </a:cubicBezTo>
                <a:cubicBezTo>
                  <a:pt x="45" y="113"/>
                  <a:pt x="37" y="113"/>
                  <a:pt x="28" y="1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7" name="Freeform 496">
            <a:extLst>
              <a:ext uri="{FF2B5EF4-FFF2-40B4-BE49-F238E27FC236}">
                <a16:creationId xmlns:a16="http://schemas.microsoft.com/office/drawing/2014/main" id="{EF6468C2-7598-4F4C-A662-293F7052F317}"/>
              </a:ext>
            </a:extLst>
          </p:cNvPr>
          <p:cNvSpPr/>
          <p:nvPr/>
        </p:nvSpPr>
        <p:spPr>
          <a:xfrm>
            <a:off x="2841052" y="4710258"/>
            <a:ext cx="5400" cy="8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" h="24">
                <a:moveTo>
                  <a:pt x="5" y="24"/>
                </a:moveTo>
                <a:cubicBezTo>
                  <a:pt x="1" y="23"/>
                  <a:pt x="-1" y="19"/>
                  <a:pt x="0" y="16"/>
                </a:cubicBezTo>
                <a:lnTo>
                  <a:pt x="3" y="5"/>
                </a:lnTo>
                <a:cubicBezTo>
                  <a:pt x="4" y="2"/>
                  <a:pt x="8" y="0"/>
                  <a:pt x="11" y="0"/>
                </a:cubicBezTo>
                <a:cubicBezTo>
                  <a:pt x="14" y="1"/>
                  <a:pt x="16" y="5"/>
                  <a:pt x="15" y="8"/>
                </a:cubicBezTo>
                <a:lnTo>
                  <a:pt x="12" y="19"/>
                </a:lnTo>
                <a:cubicBezTo>
                  <a:pt x="12" y="23"/>
                  <a:pt x="8" y="25"/>
                  <a:pt x="5" y="2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8" name="Freeform 497">
            <a:extLst>
              <a:ext uri="{FF2B5EF4-FFF2-40B4-BE49-F238E27FC236}">
                <a16:creationId xmlns:a16="http://schemas.microsoft.com/office/drawing/2014/main" id="{4C6C41B1-D712-C645-AEC9-845F9762200A}"/>
              </a:ext>
            </a:extLst>
          </p:cNvPr>
          <p:cNvSpPr/>
          <p:nvPr/>
        </p:nvSpPr>
        <p:spPr>
          <a:xfrm>
            <a:off x="2827372" y="4762098"/>
            <a:ext cx="5400" cy="8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" h="24">
                <a:moveTo>
                  <a:pt x="5" y="23"/>
                </a:moveTo>
                <a:cubicBezTo>
                  <a:pt x="1" y="22"/>
                  <a:pt x="-1" y="19"/>
                  <a:pt x="0" y="15"/>
                </a:cubicBezTo>
                <a:lnTo>
                  <a:pt x="3" y="4"/>
                </a:lnTo>
                <a:cubicBezTo>
                  <a:pt x="4" y="1"/>
                  <a:pt x="7" y="-1"/>
                  <a:pt x="11" y="0"/>
                </a:cubicBezTo>
                <a:cubicBezTo>
                  <a:pt x="14" y="1"/>
                  <a:pt x="16" y="4"/>
                  <a:pt x="15" y="8"/>
                </a:cubicBezTo>
                <a:lnTo>
                  <a:pt x="12" y="19"/>
                </a:lnTo>
                <a:cubicBezTo>
                  <a:pt x="12" y="22"/>
                  <a:pt x="8" y="24"/>
                  <a:pt x="5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9" name="Freeform 498">
            <a:extLst>
              <a:ext uri="{FF2B5EF4-FFF2-40B4-BE49-F238E27FC236}">
                <a16:creationId xmlns:a16="http://schemas.microsoft.com/office/drawing/2014/main" id="{6B79AA17-981D-184F-9E0D-0B7A58243BE9}"/>
              </a:ext>
            </a:extLst>
          </p:cNvPr>
          <p:cNvSpPr/>
          <p:nvPr/>
        </p:nvSpPr>
        <p:spPr>
          <a:xfrm>
            <a:off x="3383573" y="4765698"/>
            <a:ext cx="20520" cy="273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760">
                <a:moveTo>
                  <a:pt x="27" y="760"/>
                </a:moveTo>
                <a:cubicBezTo>
                  <a:pt x="12" y="759"/>
                  <a:pt x="0" y="747"/>
                  <a:pt x="0" y="732"/>
                </a:cubicBezTo>
                <a:lnTo>
                  <a:pt x="3" y="28"/>
                </a:lnTo>
                <a:cubicBezTo>
                  <a:pt x="3" y="13"/>
                  <a:pt x="15" y="0"/>
                  <a:pt x="30" y="0"/>
                </a:cubicBezTo>
                <a:cubicBezTo>
                  <a:pt x="46" y="0"/>
                  <a:pt x="58" y="13"/>
                  <a:pt x="58" y="28"/>
                </a:cubicBezTo>
                <a:lnTo>
                  <a:pt x="55" y="732"/>
                </a:lnTo>
                <a:cubicBezTo>
                  <a:pt x="55" y="747"/>
                  <a:pt x="43" y="760"/>
                  <a:pt x="27" y="7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0" name="Freeform 499">
            <a:extLst>
              <a:ext uri="{FF2B5EF4-FFF2-40B4-BE49-F238E27FC236}">
                <a16:creationId xmlns:a16="http://schemas.microsoft.com/office/drawing/2014/main" id="{4E83B9AC-6F38-AE4F-945F-B79247C6ACF3}"/>
              </a:ext>
            </a:extLst>
          </p:cNvPr>
          <p:cNvSpPr/>
          <p:nvPr/>
        </p:nvSpPr>
        <p:spPr>
          <a:xfrm>
            <a:off x="3383572" y="5019497"/>
            <a:ext cx="2728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9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731" y="0"/>
                </a:lnTo>
                <a:cubicBezTo>
                  <a:pt x="747" y="0"/>
                  <a:pt x="759" y="12"/>
                  <a:pt x="759" y="27"/>
                </a:cubicBezTo>
                <a:cubicBezTo>
                  <a:pt x="759" y="42"/>
                  <a:pt x="747" y="55"/>
                  <a:pt x="731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1" name="Freeform 500">
            <a:extLst>
              <a:ext uri="{FF2B5EF4-FFF2-40B4-BE49-F238E27FC236}">
                <a16:creationId xmlns:a16="http://schemas.microsoft.com/office/drawing/2014/main" id="{7455FB2F-8093-1C4A-BE64-75852D693407}"/>
              </a:ext>
            </a:extLst>
          </p:cNvPr>
          <p:cNvSpPr/>
          <p:nvPr/>
        </p:nvSpPr>
        <p:spPr>
          <a:xfrm>
            <a:off x="3434331" y="4919057"/>
            <a:ext cx="69840" cy="11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" h="334">
                <a:moveTo>
                  <a:pt x="55" y="279"/>
                </a:moveTo>
                <a:lnTo>
                  <a:pt x="140" y="279"/>
                </a:lnTo>
                <a:lnTo>
                  <a:pt x="140" y="55"/>
                </a:lnTo>
                <a:lnTo>
                  <a:pt x="55" y="55"/>
                </a:lnTo>
                <a:close/>
                <a:moveTo>
                  <a:pt x="167" y="334"/>
                </a:moveTo>
                <a:lnTo>
                  <a:pt x="27" y="334"/>
                </a:lnTo>
                <a:cubicBezTo>
                  <a:pt x="12" y="334"/>
                  <a:pt x="0" y="321"/>
                  <a:pt x="0" y="306"/>
                </a:cubicBezTo>
                <a:lnTo>
                  <a:pt x="0" y="28"/>
                </a:lnTo>
                <a:cubicBezTo>
                  <a:pt x="0" y="12"/>
                  <a:pt x="12" y="0"/>
                  <a:pt x="27" y="0"/>
                </a:cubicBezTo>
                <a:lnTo>
                  <a:pt x="167" y="0"/>
                </a:lnTo>
                <a:cubicBezTo>
                  <a:pt x="182" y="0"/>
                  <a:pt x="195" y="12"/>
                  <a:pt x="195" y="28"/>
                </a:cubicBezTo>
                <a:lnTo>
                  <a:pt x="195" y="306"/>
                </a:lnTo>
                <a:cubicBezTo>
                  <a:pt x="195" y="321"/>
                  <a:pt x="182" y="334"/>
                  <a:pt x="167" y="3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2" name="Freeform 501">
            <a:extLst>
              <a:ext uri="{FF2B5EF4-FFF2-40B4-BE49-F238E27FC236}">
                <a16:creationId xmlns:a16="http://schemas.microsoft.com/office/drawing/2014/main" id="{7A7D0B62-81D3-814B-AF97-DDCF3126E9A6}"/>
              </a:ext>
            </a:extLst>
          </p:cNvPr>
          <p:cNvSpPr/>
          <p:nvPr/>
        </p:nvSpPr>
        <p:spPr>
          <a:xfrm>
            <a:off x="3485092" y="4867577"/>
            <a:ext cx="69840" cy="17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" h="477">
                <a:moveTo>
                  <a:pt x="55" y="422"/>
                </a:moveTo>
                <a:lnTo>
                  <a:pt x="140" y="422"/>
                </a:lnTo>
                <a:lnTo>
                  <a:pt x="140" y="54"/>
                </a:lnTo>
                <a:lnTo>
                  <a:pt x="55" y="54"/>
                </a:lnTo>
                <a:close/>
                <a:moveTo>
                  <a:pt x="167" y="477"/>
                </a:moveTo>
                <a:lnTo>
                  <a:pt x="27" y="477"/>
                </a:lnTo>
                <a:cubicBezTo>
                  <a:pt x="12" y="477"/>
                  <a:pt x="0" y="464"/>
                  <a:pt x="0" y="449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167" y="0"/>
                </a:lnTo>
                <a:cubicBezTo>
                  <a:pt x="183" y="0"/>
                  <a:pt x="195" y="12"/>
                  <a:pt x="195" y="27"/>
                </a:cubicBezTo>
                <a:lnTo>
                  <a:pt x="195" y="449"/>
                </a:lnTo>
                <a:cubicBezTo>
                  <a:pt x="195" y="464"/>
                  <a:pt x="183" y="477"/>
                  <a:pt x="167" y="47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3" name="Freeform 502">
            <a:extLst>
              <a:ext uri="{FF2B5EF4-FFF2-40B4-BE49-F238E27FC236}">
                <a16:creationId xmlns:a16="http://schemas.microsoft.com/office/drawing/2014/main" id="{303974A5-353C-AF4E-9019-FDACE91A2E18}"/>
              </a:ext>
            </a:extLst>
          </p:cNvPr>
          <p:cNvSpPr/>
          <p:nvPr/>
        </p:nvSpPr>
        <p:spPr>
          <a:xfrm>
            <a:off x="3535492" y="4885218"/>
            <a:ext cx="69840" cy="153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" h="428">
                <a:moveTo>
                  <a:pt x="55" y="373"/>
                </a:moveTo>
                <a:lnTo>
                  <a:pt x="140" y="373"/>
                </a:lnTo>
                <a:lnTo>
                  <a:pt x="140" y="55"/>
                </a:lnTo>
                <a:lnTo>
                  <a:pt x="55" y="55"/>
                </a:lnTo>
                <a:close/>
                <a:moveTo>
                  <a:pt x="167" y="428"/>
                </a:moveTo>
                <a:lnTo>
                  <a:pt x="27" y="428"/>
                </a:lnTo>
                <a:cubicBezTo>
                  <a:pt x="12" y="428"/>
                  <a:pt x="0" y="415"/>
                  <a:pt x="0" y="400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167" y="0"/>
                </a:lnTo>
                <a:cubicBezTo>
                  <a:pt x="182" y="0"/>
                  <a:pt x="195" y="12"/>
                  <a:pt x="195" y="27"/>
                </a:cubicBezTo>
                <a:lnTo>
                  <a:pt x="195" y="400"/>
                </a:lnTo>
                <a:cubicBezTo>
                  <a:pt x="195" y="415"/>
                  <a:pt x="182" y="428"/>
                  <a:pt x="167" y="4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4" name="Freeform 503">
            <a:extLst>
              <a:ext uri="{FF2B5EF4-FFF2-40B4-BE49-F238E27FC236}">
                <a16:creationId xmlns:a16="http://schemas.microsoft.com/office/drawing/2014/main" id="{29D23E89-B71F-A149-8C7B-731827B73839}"/>
              </a:ext>
            </a:extLst>
          </p:cNvPr>
          <p:cNvSpPr/>
          <p:nvPr/>
        </p:nvSpPr>
        <p:spPr>
          <a:xfrm>
            <a:off x="3459172" y="4770377"/>
            <a:ext cx="192960" cy="9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7" h="263">
                <a:moveTo>
                  <a:pt x="18" y="263"/>
                </a:moveTo>
                <a:cubicBezTo>
                  <a:pt x="13" y="263"/>
                  <a:pt x="8" y="261"/>
                  <a:pt x="5" y="257"/>
                </a:cubicBezTo>
                <a:cubicBezTo>
                  <a:pt x="-2" y="250"/>
                  <a:pt x="-1" y="239"/>
                  <a:pt x="6" y="232"/>
                </a:cubicBezTo>
                <a:lnTo>
                  <a:pt x="155" y="90"/>
                </a:lnTo>
                <a:cubicBezTo>
                  <a:pt x="162" y="84"/>
                  <a:pt x="173" y="84"/>
                  <a:pt x="180" y="90"/>
                </a:cubicBezTo>
                <a:lnTo>
                  <a:pt x="319" y="220"/>
                </a:lnTo>
                <a:lnTo>
                  <a:pt x="506" y="6"/>
                </a:lnTo>
                <a:cubicBezTo>
                  <a:pt x="512" y="-1"/>
                  <a:pt x="523" y="-2"/>
                  <a:pt x="531" y="4"/>
                </a:cubicBezTo>
                <a:cubicBezTo>
                  <a:pt x="538" y="11"/>
                  <a:pt x="539" y="22"/>
                  <a:pt x="532" y="29"/>
                </a:cubicBezTo>
                <a:lnTo>
                  <a:pt x="333" y="257"/>
                </a:lnTo>
                <a:cubicBezTo>
                  <a:pt x="330" y="260"/>
                  <a:pt x="326" y="262"/>
                  <a:pt x="321" y="263"/>
                </a:cubicBezTo>
                <a:cubicBezTo>
                  <a:pt x="316" y="263"/>
                  <a:pt x="311" y="261"/>
                  <a:pt x="308" y="258"/>
                </a:cubicBezTo>
                <a:lnTo>
                  <a:pt x="168" y="127"/>
                </a:lnTo>
                <a:lnTo>
                  <a:pt x="30" y="258"/>
                </a:lnTo>
                <a:cubicBezTo>
                  <a:pt x="26" y="261"/>
                  <a:pt x="22" y="263"/>
                  <a:pt x="18" y="2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5" name="Freeform 504">
            <a:extLst>
              <a:ext uri="{FF2B5EF4-FFF2-40B4-BE49-F238E27FC236}">
                <a16:creationId xmlns:a16="http://schemas.microsoft.com/office/drawing/2014/main" id="{E0120BF3-6D03-D44D-AD42-DEB855FA64B0}"/>
              </a:ext>
            </a:extLst>
          </p:cNvPr>
          <p:cNvSpPr/>
          <p:nvPr/>
        </p:nvSpPr>
        <p:spPr>
          <a:xfrm>
            <a:off x="3639172" y="4769297"/>
            <a:ext cx="15120" cy="4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" h="138">
                <a:moveTo>
                  <a:pt x="25" y="138"/>
                </a:moveTo>
                <a:cubicBezTo>
                  <a:pt x="16" y="138"/>
                  <a:pt x="9" y="131"/>
                  <a:pt x="8" y="122"/>
                </a:cubicBezTo>
                <a:lnTo>
                  <a:pt x="0" y="19"/>
                </a:lnTo>
                <a:cubicBezTo>
                  <a:pt x="-1" y="10"/>
                  <a:pt x="6" y="1"/>
                  <a:pt x="16" y="0"/>
                </a:cubicBezTo>
                <a:cubicBezTo>
                  <a:pt x="25" y="0"/>
                  <a:pt x="34" y="7"/>
                  <a:pt x="35" y="16"/>
                </a:cubicBezTo>
                <a:lnTo>
                  <a:pt x="43" y="119"/>
                </a:lnTo>
                <a:cubicBezTo>
                  <a:pt x="44" y="129"/>
                  <a:pt x="36" y="137"/>
                  <a:pt x="27" y="138"/>
                </a:cubicBezTo>
                <a:cubicBezTo>
                  <a:pt x="26" y="138"/>
                  <a:pt x="26" y="138"/>
                  <a:pt x="25" y="13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6" name="Freeform 505">
            <a:extLst>
              <a:ext uri="{FF2B5EF4-FFF2-40B4-BE49-F238E27FC236}">
                <a16:creationId xmlns:a16="http://schemas.microsoft.com/office/drawing/2014/main" id="{27D73874-C5C3-324B-9A7D-6170E85EBEEA}"/>
              </a:ext>
            </a:extLst>
          </p:cNvPr>
          <p:cNvSpPr/>
          <p:nvPr/>
        </p:nvSpPr>
        <p:spPr>
          <a:xfrm>
            <a:off x="3602091" y="4769298"/>
            <a:ext cx="49320" cy="15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8" h="44">
                <a:moveTo>
                  <a:pt x="17" y="44"/>
                </a:moveTo>
                <a:cubicBezTo>
                  <a:pt x="8" y="44"/>
                  <a:pt x="0" y="37"/>
                  <a:pt x="0" y="28"/>
                </a:cubicBezTo>
                <a:cubicBezTo>
                  <a:pt x="-1" y="18"/>
                  <a:pt x="6" y="9"/>
                  <a:pt x="16" y="9"/>
                </a:cubicBezTo>
                <a:lnTo>
                  <a:pt x="119" y="0"/>
                </a:lnTo>
                <a:cubicBezTo>
                  <a:pt x="128" y="0"/>
                  <a:pt x="137" y="7"/>
                  <a:pt x="138" y="16"/>
                </a:cubicBezTo>
                <a:cubicBezTo>
                  <a:pt x="139" y="26"/>
                  <a:pt x="131" y="35"/>
                  <a:pt x="122" y="35"/>
                </a:cubicBezTo>
                <a:lnTo>
                  <a:pt x="19" y="44"/>
                </a:lnTo>
                <a:cubicBezTo>
                  <a:pt x="18" y="44"/>
                  <a:pt x="18" y="44"/>
                  <a:pt x="17" y="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7" name="Freeform 506">
            <a:extLst>
              <a:ext uri="{FF2B5EF4-FFF2-40B4-BE49-F238E27FC236}">
                <a16:creationId xmlns:a16="http://schemas.microsoft.com/office/drawing/2014/main" id="{31A0D145-CD07-3447-8E57-0F853EC337A0}"/>
              </a:ext>
            </a:extLst>
          </p:cNvPr>
          <p:cNvSpPr/>
          <p:nvPr/>
        </p:nvSpPr>
        <p:spPr>
          <a:xfrm>
            <a:off x="4042372" y="4663818"/>
            <a:ext cx="120240" cy="426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5" h="1186">
                <a:moveTo>
                  <a:pt x="55" y="1131"/>
                </a:moveTo>
                <a:lnTo>
                  <a:pt x="280" y="1131"/>
                </a:lnTo>
                <a:lnTo>
                  <a:pt x="280" y="55"/>
                </a:lnTo>
                <a:lnTo>
                  <a:pt x="55" y="55"/>
                </a:lnTo>
                <a:close/>
                <a:moveTo>
                  <a:pt x="307" y="1186"/>
                </a:moveTo>
                <a:lnTo>
                  <a:pt x="28" y="1186"/>
                </a:lnTo>
                <a:cubicBezTo>
                  <a:pt x="13" y="1186"/>
                  <a:pt x="0" y="1173"/>
                  <a:pt x="0" y="1158"/>
                </a:cubicBezTo>
                <a:lnTo>
                  <a:pt x="0" y="28"/>
                </a:lnTo>
                <a:cubicBezTo>
                  <a:pt x="0" y="13"/>
                  <a:pt x="13" y="0"/>
                  <a:pt x="28" y="0"/>
                </a:cubicBezTo>
                <a:lnTo>
                  <a:pt x="307" y="0"/>
                </a:lnTo>
                <a:cubicBezTo>
                  <a:pt x="322" y="0"/>
                  <a:pt x="335" y="13"/>
                  <a:pt x="335" y="28"/>
                </a:cubicBezTo>
                <a:lnTo>
                  <a:pt x="335" y="1158"/>
                </a:lnTo>
                <a:cubicBezTo>
                  <a:pt x="335" y="1173"/>
                  <a:pt x="322" y="1186"/>
                  <a:pt x="307" y="118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8" name="Freeform 507">
            <a:extLst>
              <a:ext uri="{FF2B5EF4-FFF2-40B4-BE49-F238E27FC236}">
                <a16:creationId xmlns:a16="http://schemas.microsoft.com/office/drawing/2014/main" id="{E9E48D44-A44B-024D-BF4C-F32512B0A870}"/>
              </a:ext>
            </a:extLst>
          </p:cNvPr>
          <p:cNvSpPr/>
          <p:nvPr/>
        </p:nvSpPr>
        <p:spPr>
          <a:xfrm>
            <a:off x="4067572" y="4715659"/>
            <a:ext cx="6984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" h="194">
                <a:moveTo>
                  <a:pt x="97" y="54"/>
                </a:moveTo>
                <a:cubicBezTo>
                  <a:pt x="74" y="54"/>
                  <a:pt x="55" y="73"/>
                  <a:pt x="55" y="97"/>
                </a:cubicBezTo>
                <a:cubicBezTo>
                  <a:pt x="55" y="120"/>
                  <a:pt x="74" y="139"/>
                  <a:pt x="97" y="139"/>
                </a:cubicBezTo>
                <a:cubicBezTo>
                  <a:pt x="121" y="139"/>
                  <a:pt x="140" y="120"/>
                  <a:pt x="140" y="97"/>
                </a:cubicBezTo>
                <a:cubicBezTo>
                  <a:pt x="140" y="73"/>
                  <a:pt x="121" y="54"/>
                  <a:pt x="97" y="54"/>
                </a:cubicBezTo>
                <a:close/>
                <a:moveTo>
                  <a:pt x="97" y="194"/>
                </a:moveTo>
                <a:cubicBezTo>
                  <a:pt x="44" y="194"/>
                  <a:pt x="0" y="150"/>
                  <a:pt x="0" y="97"/>
                </a:cubicBezTo>
                <a:cubicBezTo>
                  <a:pt x="0" y="43"/>
                  <a:pt x="44" y="0"/>
                  <a:pt x="97" y="0"/>
                </a:cubicBezTo>
                <a:cubicBezTo>
                  <a:pt x="151" y="0"/>
                  <a:pt x="195" y="43"/>
                  <a:pt x="195" y="97"/>
                </a:cubicBezTo>
                <a:cubicBezTo>
                  <a:pt x="195" y="150"/>
                  <a:pt x="151" y="194"/>
                  <a:pt x="97" y="19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9" name="Freeform 508">
            <a:extLst>
              <a:ext uri="{FF2B5EF4-FFF2-40B4-BE49-F238E27FC236}">
                <a16:creationId xmlns:a16="http://schemas.microsoft.com/office/drawing/2014/main" id="{A6C1D728-FB04-1B46-95B0-30F1773FD15A}"/>
              </a:ext>
            </a:extLst>
          </p:cNvPr>
          <p:cNvSpPr/>
          <p:nvPr/>
        </p:nvSpPr>
        <p:spPr>
          <a:xfrm>
            <a:off x="4071172" y="4812499"/>
            <a:ext cx="62280" cy="250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4" h="696">
                <a:moveTo>
                  <a:pt x="55" y="641"/>
                </a:moveTo>
                <a:lnTo>
                  <a:pt x="120" y="641"/>
                </a:lnTo>
                <a:lnTo>
                  <a:pt x="120" y="55"/>
                </a:lnTo>
                <a:lnTo>
                  <a:pt x="55" y="55"/>
                </a:lnTo>
                <a:close/>
                <a:moveTo>
                  <a:pt x="147" y="696"/>
                </a:moveTo>
                <a:lnTo>
                  <a:pt x="28" y="696"/>
                </a:lnTo>
                <a:cubicBezTo>
                  <a:pt x="13" y="696"/>
                  <a:pt x="0" y="684"/>
                  <a:pt x="0" y="669"/>
                </a:cubicBezTo>
                <a:lnTo>
                  <a:pt x="0" y="28"/>
                </a:lnTo>
                <a:cubicBezTo>
                  <a:pt x="0" y="13"/>
                  <a:pt x="13" y="0"/>
                  <a:pt x="28" y="0"/>
                </a:cubicBezTo>
                <a:lnTo>
                  <a:pt x="147" y="0"/>
                </a:lnTo>
                <a:cubicBezTo>
                  <a:pt x="162" y="0"/>
                  <a:pt x="174" y="13"/>
                  <a:pt x="174" y="28"/>
                </a:cubicBezTo>
                <a:lnTo>
                  <a:pt x="174" y="669"/>
                </a:lnTo>
                <a:cubicBezTo>
                  <a:pt x="174" y="684"/>
                  <a:pt x="162" y="696"/>
                  <a:pt x="147" y="69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0" name="Freeform 509">
            <a:extLst>
              <a:ext uri="{FF2B5EF4-FFF2-40B4-BE49-F238E27FC236}">
                <a16:creationId xmlns:a16="http://schemas.microsoft.com/office/drawing/2014/main" id="{76403B3B-F215-1F41-963A-75F19EB532AF}"/>
              </a:ext>
            </a:extLst>
          </p:cNvPr>
          <p:cNvSpPr/>
          <p:nvPr/>
        </p:nvSpPr>
        <p:spPr>
          <a:xfrm>
            <a:off x="4143173" y="4664179"/>
            <a:ext cx="119880" cy="426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4" h="1185">
                <a:moveTo>
                  <a:pt x="55" y="1130"/>
                </a:moveTo>
                <a:lnTo>
                  <a:pt x="279" y="1130"/>
                </a:lnTo>
                <a:lnTo>
                  <a:pt x="279" y="55"/>
                </a:lnTo>
                <a:lnTo>
                  <a:pt x="55" y="55"/>
                </a:lnTo>
                <a:close/>
                <a:moveTo>
                  <a:pt x="306" y="1185"/>
                </a:moveTo>
                <a:lnTo>
                  <a:pt x="27" y="1185"/>
                </a:lnTo>
                <a:cubicBezTo>
                  <a:pt x="12" y="1185"/>
                  <a:pt x="0" y="1173"/>
                  <a:pt x="0" y="1158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306" y="0"/>
                </a:lnTo>
                <a:cubicBezTo>
                  <a:pt x="321" y="0"/>
                  <a:pt x="334" y="12"/>
                  <a:pt x="334" y="27"/>
                </a:cubicBezTo>
                <a:lnTo>
                  <a:pt x="334" y="1158"/>
                </a:lnTo>
                <a:cubicBezTo>
                  <a:pt x="334" y="1173"/>
                  <a:pt x="321" y="1185"/>
                  <a:pt x="306" y="118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1" name="Freeform 510">
            <a:extLst>
              <a:ext uri="{FF2B5EF4-FFF2-40B4-BE49-F238E27FC236}">
                <a16:creationId xmlns:a16="http://schemas.microsoft.com/office/drawing/2014/main" id="{0F2F022A-D3DE-354A-9EC1-B991CF23258D}"/>
              </a:ext>
            </a:extLst>
          </p:cNvPr>
          <p:cNvSpPr/>
          <p:nvPr/>
        </p:nvSpPr>
        <p:spPr>
          <a:xfrm>
            <a:off x="4168012" y="4715659"/>
            <a:ext cx="6984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" h="194">
                <a:moveTo>
                  <a:pt x="98" y="55"/>
                </a:moveTo>
                <a:cubicBezTo>
                  <a:pt x="74" y="55"/>
                  <a:pt x="55" y="74"/>
                  <a:pt x="55" y="97"/>
                </a:cubicBezTo>
                <a:cubicBezTo>
                  <a:pt x="55" y="120"/>
                  <a:pt x="74" y="139"/>
                  <a:pt x="98" y="139"/>
                </a:cubicBezTo>
                <a:cubicBezTo>
                  <a:pt x="121" y="139"/>
                  <a:pt x="140" y="120"/>
                  <a:pt x="140" y="97"/>
                </a:cubicBezTo>
                <a:cubicBezTo>
                  <a:pt x="140" y="74"/>
                  <a:pt x="121" y="55"/>
                  <a:pt x="98" y="55"/>
                </a:cubicBezTo>
                <a:close/>
                <a:moveTo>
                  <a:pt x="98" y="194"/>
                </a:moveTo>
                <a:cubicBezTo>
                  <a:pt x="44" y="194"/>
                  <a:pt x="0" y="150"/>
                  <a:pt x="0" y="97"/>
                </a:cubicBezTo>
                <a:cubicBezTo>
                  <a:pt x="0" y="43"/>
                  <a:pt x="44" y="0"/>
                  <a:pt x="98" y="0"/>
                </a:cubicBezTo>
                <a:cubicBezTo>
                  <a:pt x="151" y="0"/>
                  <a:pt x="195" y="43"/>
                  <a:pt x="195" y="97"/>
                </a:cubicBezTo>
                <a:cubicBezTo>
                  <a:pt x="195" y="150"/>
                  <a:pt x="151" y="194"/>
                  <a:pt x="98" y="19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2" name="Freeform 511">
            <a:extLst>
              <a:ext uri="{FF2B5EF4-FFF2-40B4-BE49-F238E27FC236}">
                <a16:creationId xmlns:a16="http://schemas.microsoft.com/office/drawing/2014/main" id="{C156E061-B692-D841-B7B1-648F829BDB08}"/>
              </a:ext>
            </a:extLst>
          </p:cNvPr>
          <p:cNvSpPr/>
          <p:nvPr/>
        </p:nvSpPr>
        <p:spPr>
          <a:xfrm>
            <a:off x="4171973" y="4812858"/>
            <a:ext cx="62280" cy="24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4" h="695">
                <a:moveTo>
                  <a:pt x="54" y="641"/>
                </a:moveTo>
                <a:lnTo>
                  <a:pt x="119" y="641"/>
                </a:lnTo>
                <a:lnTo>
                  <a:pt x="119" y="54"/>
                </a:lnTo>
                <a:lnTo>
                  <a:pt x="54" y="54"/>
                </a:lnTo>
                <a:close/>
                <a:moveTo>
                  <a:pt x="146" y="695"/>
                </a:moveTo>
                <a:lnTo>
                  <a:pt x="27" y="695"/>
                </a:lnTo>
                <a:cubicBezTo>
                  <a:pt x="12" y="695"/>
                  <a:pt x="0" y="683"/>
                  <a:pt x="0" y="668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146" y="0"/>
                </a:lnTo>
                <a:cubicBezTo>
                  <a:pt x="161" y="0"/>
                  <a:pt x="174" y="12"/>
                  <a:pt x="174" y="27"/>
                </a:cubicBezTo>
                <a:lnTo>
                  <a:pt x="174" y="668"/>
                </a:lnTo>
                <a:cubicBezTo>
                  <a:pt x="174" y="683"/>
                  <a:pt x="161" y="695"/>
                  <a:pt x="146" y="69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3" name="Freeform 512">
            <a:extLst>
              <a:ext uri="{FF2B5EF4-FFF2-40B4-BE49-F238E27FC236}">
                <a16:creationId xmlns:a16="http://schemas.microsoft.com/office/drawing/2014/main" id="{F8AB47E3-241F-DA46-92A5-612D589A50E4}"/>
              </a:ext>
            </a:extLst>
          </p:cNvPr>
          <p:cNvSpPr/>
          <p:nvPr/>
        </p:nvSpPr>
        <p:spPr>
          <a:xfrm>
            <a:off x="4250092" y="4653018"/>
            <a:ext cx="238320" cy="43739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3" h="1216">
                <a:moveTo>
                  <a:pt x="62" y="129"/>
                </a:moveTo>
                <a:lnTo>
                  <a:pt x="387" y="1154"/>
                </a:lnTo>
                <a:lnTo>
                  <a:pt x="601" y="1086"/>
                </a:lnTo>
                <a:lnTo>
                  <a:pt x="276" y="61"/>
                </a:lnTo>
                <a:close/>
                <a:moveTo>
                  <a:pt x="370" y="1216"/>
                </a:moveTo>
                <a:cubicBezTo>
                  <a:pt x="358" y="1216"/>
                  <a:pt x="347" y="1208"/>
                  <a:pt x="343" y="1197"/>
                </a:cubicBezTo>
                <a:lnTo>
                  <a:pt x="1" y="119"/>
                </a:lnTo>
                <a:cubicBezTo>
                  <a:pt x="-1" y="113"/>
                  <a:pt x="0" y="105"/>
                  <a:pt x="3" y="99"/>
                </a:cubicBezTo>
                <a:cubicBezTo>
                  <a:pt x="6" y="92"/>
                  <a:pt x="12" y="87"/>
                  <a:pt x="19" y="85"/>
                </a:cubicBezTo>
                <a:lnTo>
                  <a:pt x="285" y="1"/>
                </a:lnTo>
                <a:cubicBezTo>
                  <a:pt x="300" y="-4"/>
                  <a:pt x="315" y="4"/>
                  <a:pt x="320" y="18"/>
                </a:cubicBezTo>
                <a:lnTo>
                  <a:pt x="662" y="1096"/>
                </a:lnTo>
                <a:cubicBezTo>
                  <a:pt x="664" y="1103"/>
                  <a:pt x="663" y="1110"/>
                  <a:pt x="660" y="1117"/>
                </a:cubicBezTo>
                <a:cubicBezTo>
                  <a:pt x="657" y="1123"/>
                  <a:pt x="651" y="1128"/>
                  <a:pt x="644" y="1130"/>
                </a:cubicBezTo>
                <a:lnTo>
                  <a:pt x="378" y="1215"/>
                </a:lnTo>
                <a:cubicBezTo>
                  <a:pt x="375" y="1216"/>
                  <a:pt x="372" y="1216"/>
                  <a:pt x="370" y="121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4" name="Freeform 513">
            <a:extLst>
              <a:ext uri="{FF2B5EF4-FFF2-40B4-BE49-F238E27FC236}">
                <a16:creationId xmlns:a16="http://schemas.microsoft.com/office/drawing/2014/main" id="{F439670C-9ABC-F74E-9600-7E2AE4F4590B}"/>
              </a:ext>
            </a:extLst>
          </p:cNvPr>
          <p:cNvSpPr/>
          <p:nvPr/>
        </p:nvSpPr>
        <p:spPr>
          <a:xfrm>
            <a:off x="4296172" y="4716018"/>
            <a:ext cx="6948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4" h="194">
                <a:moveTo>
                  <a:pt x="97" y="54"/>
                </a:moveTo>
                <a:cubicBezTo>
                  <a:pt x="93" y="54"/>
                  <a:pt x="88" y="55"/>
                  <a:pt x="84" y="56"/>
                </a:cubicBezTo>
                <a:cubicBezTo>
                  <a:pt x="62" y="64"/>
                  <a:pt x="49" y="87"/>
                  <a:pt x="56" y="110"/>
                </a:cubicBezTo>
                <a:cubicBezTo>
                  <a:pt x="60" y="120"/>
                  <a:pt x="67" y="129"/>
                  <a:pt x="77" y="134"/>
                </a:cubicBezTo>
                <a:cubicBezTo>
                  <a:pt x="87" y="140"/>
                  <a:pt x="99" y="141"/>
                  <a:pt x="110" y="137"/>
                </a:cubicBezTo>
                <a:cubicBezTo>
                  <a:pt x="120" y="134"/>
                  <a:pt x="129" y="126"/>
                  <a:pt x="134" y="116"/>
                </a:cubicBezTo>
                <a:cubicBezTo>
                  <a:pt x="140" y="106"/>
                  <a:pt x="141" y="95"/>
                  <a:pt x="137" y="84"/>
                </a:cubicBezTo>
                <a:cubicBezTo>
                  <a:pt x="132" y="66"/>
                  <a:pt x="115" y="54"/>
                  <a:pt x="97" y="54"/>
                </a:cubicBezTo>
                <a:close/>
                <a:moveTo>
                  <a:pt x="97" y="194"/>
                </a:moveTo>
                <a:cubicBezTo>
                  <a:pt x="81" y="194"/>
                  <a:pt x="66" y="190"/>
                  <a:pt x="52" y="183"/>
                </a:cubicBezTo>
                <a:cubicBezTo>
                  <a:pt x="29" y="171"/>
                  <a:pt x="12" y="151"/>
                  <a:pt x="4" y="126"/>
                </a:cubicBezTo>
                <a:cubicBezTo>
                  <a:pt x="-12" y="75"/>
                  <a:pt x="16" y="20"/>
                  <a:pt x="67" y="4"/>
                </a:cubicBezTo>
                <a:cubicBezTo>
                  <a:pt x="118" y="-12"/>
                  <a:pt x="173" y="16"/>
                  <a:pt x="189" y="67"/>
                </a:cubicBezTo>
                <a:cubicBezTo>
                  <a:pt x="197" y="92"/>
                  <a:pt x="195" y="118"/>
                  <a:pt x="183" y="142"/>
                </a:cubicBezTo>
                <a:cubicBezTo>
                  <a:pt x="171" y="165"/>
                  <a:pt x="151" y="181"/>
                  <a:pt x="126" y="189"/>
                </a:cubicBezTo>
                <a:cubicBezTo>
                  <a:pt x="117" y="192"/>
                  <a:pt x="107" y="194"/>
                  <a:pt x="97" y="19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5" name="Freeform 514">
            <a:extLst>
              <a:ext uri="{FF2B5EF4-FFF2-40B4-BE49-F238E27FC236}">
                <a16:creationId xmlns:a16="http://schemas.microsoft.com/office/drawing/2014/main" id="{A196EED6-5390-6F42-B66E-6D7A91391DA1}"/>
              </a:ext>
            </a:extLst>
          </p:cNvPr>
          <p:cNvSpPr/>
          <p:nvPr/>
        </p:nvSpPr>
        <p:spPr>
          <a:xfrm>
            <a:off x="4322451" y="4803138"/>
            <a:ext cx="130320" cy="252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3" h="702">
                <a:moveTo>
                  <a:pt x="62" y="81"/>
                </a:moveTo>
                <a:lnTo>
                  <a:pt x="239" y="640"/>
                </a:lnTo>
                <a:lnTo>
                  <a:pt x="301" y="620"/>
                </a:lnTo>
                <a:lnTo>
                  <a:pt x="123" y="62"/>
                </a:lnTo>
                <a:close/>
                <a:moveTo>
                  <a:pt x="222" y="702"/>
                </a:moveTo>
                <a:cubicBezTo>
                  <a:pt x="210" y="702"/>
                  <a:pt x="199" y="694"/>
                  <a:pt x="195" y="683"/>
                </a:cubicBezTo>
                <a:lnTo>
                  <a:pt x="1" y="72"/>
                </a:lnTo>
                <a:cubicBezTo>
                  <a:pt x="-1" y="65"/>
                  <a:pt x="0" y="57"/>
                  <a:pt x="3" y="51"/>
                </a:cubicBezTo>
                <a:cubicBezTo>
                  <a:pt x="7" y="44"/>
                  <a:pt x="12" y="40"/>
                  <a:pt x="19" y="37"/>
                </a:cubicBezTo>
                <a:lnTo>
                  <a:pt x="133" y="1"/>
                </a:lnTo>
                <a:cubicBezTo>
                  <a:pt x="147" y="-3"/>
                  <a:pt x="163" y="5"/>
                  <a:pt x="167" y="19"/>
                </a:cubicBezTo>
                <a:lnTo>
                  <a:pt x="361" y="630"/>
                </a:lnTo>
                <a:cubicBezTo>
                  <a:pt x="364" y="637"/>
                  <a:pt x="363" y="644"/>
                  <a:pt x="360" y="651"/>
                </a:cubicBezTo>
                <a:cubicBezTo>
                  <a:pt x="356" y="657"/>
                  <a:pt x="350" y="662"/>
                  <a:pt x="343" y="664"/>
                </a:cubicBezTo>
                <a:lnTo>
                  <a:pt x="230" y="700"/>
                </a:lnTo>
                <a:cubicBezTo>
                  <a:pt x="227" y="701"/>
                  <a:pt x="224" y="702"/>
                  <a:pt x="222" y="70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6" name="Freeform 515">
            <a:extLst>
              <a:ext uri="{FF2B5EF4-FFF2-40B4-BE49-F238E27FC236}">
                <a16:creationId xmlns:a16="http://schemas.microsoft.com/office/drawing/2014/main" id="{2D38B33A-35E6-6943-A50A-6F4DB9E9D490}"/>
              </a:ext>
            </a:extLst>
          </p:cNvPr>
          <p:cNvSpPr/>
          <p:nvPr/>
        </p:nvSpPr>
        <p:spPr>
          <a:xfrm>
            <a:off x="5515492" y="4715298"/>
            <a:ext cx="32328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9" h="899">
                <a:moveTo>
                  <a:pt x="450" y="55"/>
                </a:moveTo>
                <a:cubicBezTo>
                  <a:pt x="232" y="55"/>
                  <a:pt x="55" y="232"/>
                  <a:pt x="55" y="450"/>
                </a:cubicBezTo>
                <a:cubicBezTo>
                  <a:pt x="55" y="667"/>
                  <a:pt x="232" y="844"/>
                  <a:pt x="450" y="844"/>
                </a:cubicBezTo>
                <a:cubicBezTo>
                  <a:pt x="667" y="844"/>
                  <a:pt x="844" y="667"/>
                  <a:pt x="844" y="450"/>
                </a:cubicBezTo>
                <a:cubicBezTo>
                  <a:pt x="844" y="232"/>
                  <a:pt x="667" y="55"/>
                  <a:pt x="450" y="55"/>
                </a:cubicBezTo>
                <a:close/>
                <a:moveTo>
                  <a:pt x="450" y="899"/>
                </a:moveTo>
                <a:cubicBezTo>
                  <a:pt x="330" y="899"/>
                  <a:pt x="217" y="852"/>
                  <a:pt x="132" y="768"/>
                </a:cubicBezTo>
                <a:cubicBezTo>
                  <a:pt x="47" y="683"/>
                  <a:pt x="0" y="570"/>
                  <a:pt x="0" y="450"/>
                </a:cubicBezTo>
                <a:cubicBezTo>
                  <a:pt x="0" y="330"/>
                  <a:pt x="47" y="217"/>
                  <a:pt x="132" y="132"/>
                </a:cubicBezTo>
                <a:cubicBezTo>
                  <a:pt x="217" y="47"/>
                  <a:pt x="330" y="0"/>
                  <a:pt x="450" y="0"/>
                </a:cubicBezTo>
                <a:cubicBezTo>
                  <a:pt x="570" y="0"/>
                  <a:pt x="683" y="47"/>
                  <a:pt x="768" y="132"/>
                </a:cubicBezTo>
                <a:cubicBezTo>
                  <a:pt x="853" y="217"/>
                  <a:pt x="899" y="330"/>
                  <a:pt x="899" y="450"/>
                </a:cubicBezTo>
                <a:cubicBezTo>
                  <a:pt x="899" y="570"/>
                  <a:pt x="853" y="683"/>
                  <a:pt x="768" y="768"/>
                </a:cubicBezTo>
                <a:cubicBezTo>
                  <a:pt x="683" y="852"/>
                  <a:pt x="570" y="899"/>
                  <a:pt x="450" y="8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7" name="Freeform 516">
            <a:extLst>
              <a:ext uri="{FF2B5EF4-FFF2-40B4-BE49-F238E27FC236}">
                <a16:creationId xmlns:a16="http://schemas.microsoft.com/office/drawing/2014/main" id="{CCC178CD-696F-724A-9021-5B0125330CF7}"/>
              </a:ext>
            </a:extLst>
          </p:cNvPr>
          <p:cNvSpPr/>
          <p:nvPr/>
        </p:nvSpPr>
        <p:spPr>
          <a:xfrm>
            <a:off x="5554012" y="4753457"/>
            <a:ext cx="246960" cy="247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7" h="688">
                <a:moveTo>
                  <a:pt x="343" y="55"/>
                </a:moveTo>
                <a:cubicBezTo>
                  <a:pt x="184" y="55"/>
                  <a:pt x="54" y="185"/>
                  <a:pt x="54" y="344"/>
                </a:cubicBezTo>
                <a:cubicBezTo>
                  <a:pt x="54" y="503"/>
                  <a:pt x="184" y="633"/>
                  <a:pt x="343" y="633"/>
                </a:cubicBezTo>
                <a:cubicBezTo>
                  <a:pt x="503" y="633"/>
                  <a:pt x="632" y="503"/>
                  <a:pt x="632" y="344"/>
                </a:cubicBezTo>
                <a:cubicBezTo>
                  <a:pt x="632" y="185"/>
                  <a:pt x="503" y="55"/>
                  <a:pt x="343" y="55"/>
                </a:cubicBezTo>
                <a:close/>
                <a:moveTo>
                  <a:pt x="343" y="688"/>
                </a:moveTo>
                <a:cubicBezTo>
                  <a:pt x="154" y="688"/>
                  <a:pt x="0" y="534"/>
                  <a:pt x="0" y="344"/>
                </a:cubicBezTo>
                <a:cubicBezTo>
                  <a:pt x="0" y="155"/>
                  <a:pt x="154" y="0"/>
                  <a:pt x="343" y="0"/>
                </a:cubicBezTo>
                <a:cubicBezTo>
                  <a:pt x="533" y="0"/>
                  <a:pt x="687" y="155"/>
                  <a:pt x="687" y="344"/>
                </a:cubicBezTo>
                <a:cubicBezTo>
                  <a:pt x="687" y="534"/>
                  <a:pt x="533" y="688"/>
                  <a:pt x="343" y="6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8" name="Freeform 517">
            <a:extLst>
              <a:ext uri="{FF2B5EF4-FFF2-40B4-BE49-F238E27FC236}">
                <a16:creationId xmlns:a16="http://schemas.microsoft.com/office/drawing/2014/main" id="{1F27AB40-5DF5-534C-A065-A7AF860EC236}"/>
              </a:ext>
            </a:extLst>
          </p:cNvPr>
          <p:cNvSpPr/>
          <p:nvPr/>
        </p:nvSpPr>
        <p:spPr>
          <a:xfrm>
            <a:off x="5634652" y="4804577"/>
            <a:ext cx="97920" cy="14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405">
                <a:moveTo>
                  <a:pt x="203" y="405"/>
                </a:moveTo>
                <a:cubicBezTo>
                  <a:pt x="91" y="405"/>
                  <a:pt x="0" y="314"/>
                  <a:pt x="0" y="202"/>
                </a:cubicBezTo>
                <a:cubicBezTo>
                  <a:pt x="0" y="91"/>
                  <a:pt x="91" y="0"/>
                  <a:pt x="203" y="0"/>
                </a:cubicBezTo>
                <a:cubicBezTo>
                  <a:pt x="221" y="0"/>
                  <a:pt x="238" y="2"/>
                  <a:pt x="255" y="6"/>
                </a:cubicBezTo>
                <a:cubicBezTo>
                  <a:pt x="268" y="10"/>
                  <a:pt x="276" y="23"/>
                  <a:pt x="272" y="36"/>
                </a:cubicBezTo>
                <a:cubicBezTo>
                  <a:pt x="269" y="49"/>
                  <a:pt x="255" y="57"/>
                  <a:pt x="242" y="54"/>
                </a:cubicBezTo>
                <a:cubicBezTo>
                  <a:pt x="230" y="51"/>
                  <a:pt x="216" y="49"/>
                  <a:pt x="203" y="49"/>
                </a:cubicBezTo>
                <a:cubicBezTo>
                  <a:pt x="119" y="49"/>
                  <a:pt x="50" y="118"/>
                  <a:pt x="50" y="202"/>
                </a:cubicBezTo>
                <a:cubicBezTo>
                  <a:pt x="50" y="287"/>
                  <a:pt x="119" y="356"/>
                  <a:pt x="203" y="356"/>
                </a:cubicBezTo>
                <a:cubicBezTo>
                  <a:pt x="216" y="356"/>
                  <a:pt x="229" y="354"/>
                  <a:pt x="241" y="351"/>
                </a:cubicBezTo>
                <a:cubicBezTo>
                  <a:pt x="255" y="348"/>
                  <a:pt x="268" y="356"/>
                  <a:pt x="271" y="369"/>
                </a:cubicBezTo>
                <a:cubicBezTo>
                  <a:pt x="275" y="382"/>
                  <a:pt x="267" y="395"/>
                  <a:pt x="254" y="399"/>
                </a:cubicBezTo>
                <a:cubicBezTo>
                  <a:pt x="237" y="403"/>
                  <a:pt x="220" y="405"/>
                  <a:pt x="203" y="40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9" name="Freeform 518">
            <a:extLst>
              <a:ext uri="{FF2B5EF4-FFF2-40B4-BE49-F238E27FC236}">
                <a16:creationId xmlns:a16="http://schemas.microsoft.com/office/drawing/2014/main" id="{7497088A-175A-2842-971A-3C643DB83F96}"/>
              </a:ext>
            </a:extLst>
          </p:cNvPr>
          <p:cNvSpPr/>
          <p:nvPr/>
        </p:nvSpPr>
        <p:spPr>
          <a:xfrm>
            <a:off x="5602972" y="4851738"/>
            <a:ext cx="81000" cy="1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6" h="49">
                <a:moveTo>
                  <a:pt x="201" y="49"/>
                </a:moveTo>
                <a:lnTo>
                  <a:pt x="25" y="49"/>
                </a:lnTo>
                <a:cubicBezTo>
                  <a:pt x="11" y="49"/>
                  <a:pt x="0" y="38"/>
                  <a:pt x="0" y="24"/>
                </a:cubicBezTo>
                <a:cubicBezTo>
                  <a:pt x="0" y="11"/>
                  <a:pt x="11" y="0"/>
                  <a:pt x="25" y="0"/>
                </a:cubicBezTo>
                <a:lnTo>
                  <a:pt x="201" y="0"/>
                </a:lnTo>
                <a:cubicBezTo>
                  <a:pt x="215" y="0"/>
                  <a:pt x="226" y="11"/>
                  <a:pt x="226" y="24"/>
                </a:cubicBezTo>
                <a:cubicBezTo>
                  <a:pt x="226" y="38"/>
                  <a:pt x="215" y="49"/>
                  <a:pt x="201" y="4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0" name="Freeform 519">
            <a:extLst>
              <a:ext uri="{FF2B5EF4-FFF2-40B4-BE49-F238E27FC236}">
                <a16:creationId xmlns:a16="http://schemas.microsoft.com/office/drawing/2014/main" id="{791745F6-1090-AA4D-B81B-719536197473}"/>
              </a:ext>
            </a:extLst>
          </p:cNvPr>
          <p:cNvSpPr/>
          <p:nvPr/>
        </p:nvSpPr>
        <p:spPr>
          <a:xfrm>
            <a:off x="5602972" y="4884138"/>
            <a:ext cx="81000" cy="1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6" h="49">
                <a:moveTo>
                  <a:pt x="201" y="49"/>
                </a:moveTo>
                <a:lnTo>
                  <a:pt x="25" y="49"/>
                </a:lnTo>
                <a:cubicBezTo>
                  <a:pt x="11" y="49"/>
                  <a:pt x="0" y="38"/>
                  <a:pt x="0" y="24"/>
                </a:cubicBezTo>
                <a:cubicBezTo>
                  <a:pt x="0" y="11"/>
                  <a:pt x="11" y="0"/>
                  <a:pt x="25" y="0"/>
                </a:cubicBezTo>
                <a:lnTo>
                  <a:pt x="201" y="0"/>
                </a:lnTo>
                <a:cubicBezTo>
                  <a:pt x="215" y="0"/>
                  <a:pt x="226" y="11"/>
                  <a:pt x="226" y="24"/>
                </a:cubicBezTo>
                <a:cubicBezTo>
                  <a:pt x="226" y="38"/>
                  <a:pt x="215" y="49"/>
                  <a:pt x="201" y="4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1" name="Freeform 520">
            <a:extLst>
              <a:ext uri="{FF2B5EF4-FFF2-40B4-BE49-F238E27FC236}">
                <a16:creationId xmlns:a16="http://schemas.microsoft.com/office/drawing/2014/main" id="{F7283D94-99EA-F641-936E-928D2F643AD7}"/>
              </a:ext>
            </a:extLst>
          </p:cNvPr>
          <p:cNvSpPr/>
          <p:nvPr/>
        </p:nvSpPr>
        <p:spPr>
          <a:xfrm>
            <a:off x="6226132" y="4715298"/>
            <a:ext cx="32328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9" h="899">
                <a:moveTo>
                  <a:pt x="449" y="55"/>
                </a:moveTo>
                <a:cubicBezTo>
                  <a:pt x="231" y="55"/>
                  <a:pt x="54" y="232"/>
                  <a:pt x="54" y="450"/>
                </a:cubicBezTo>
                <a:cubicBezTo>
                  <a:pt x="54" y="667"/>
                  <a:pt x="231" y="844"/>
                  <a:pt x="449" y="844"/>
                </a:cubicBezTo>
                <a:cubicBezTo>
                  <a:pt x="667" y="844"/>
                  <a:pt x="844" y="667"/>
                  <a:pt x="844" y="450"/>
                </a:cubicBezTo>
                <a:cubicBezTo>
                  <a:pt x="844" y="232"/>
                  <a:pt x="667" y="55"/>
                  <a:pt x="449" y="55"/>
                </a:cubicBezTo>
                <a:close/>
                <a:moveTo>
                  <a:pt x="449" y="899"/>
                </a:moveTo>
                <a:cubicBezTo>
                  <a:pt x="329" y="899"/>
                  <a:pt x="216" y="852"/>
                  <a:pt x="131" y="768"/>
                </a:cubicBezTo>
                <a:cubicBezTo>
                  <a:pt x="46" y="683"/>
                  <a:pt x="0" y="570"/>
                  <a:pt x="0" y="450"/>
                </a:cubicBezTo>
                <a:cubicBezTo>
                  <a:pt x="0" y="330"/>
                  <a:pt x="46" y="217"/>
                  <a:pt x="131" y="132"/>
                </a:cubicBezTo>
                <a:cubicBezTo>
                  <a:pt x="216" y="47"/>
                  <a:pt x="329" y="0"/>
                  <a:pt x="449" y="0"/>
                </a:cubicBezTo>
                <a:cubicBezTo>
                  <a:pt x="569" y="0"/>
                  <a:pt x="682" y="47"/>
                  <a:pt x="767" y="132"/>
                </a:cubicBezTo>
                <a:cubicBezTo>
                  <a:pt x="852" y="217"/>
                  <a:pt x="899" y="330"/>
                  <a:pt x="899" y="450"/>
                </a:cubicBezTo>
                <a:cubicBezTo>
                  <a:pt x="899" y="570"/>
                  <a:pt x="852" y="683"/>
                  <a:pt x="767" y="768"/>
                </a:cubicBezTo>
                <a:cubicBezTo>
                  <a:pt x="682" y="852"/>
                  <a:pt x="569" y="899"/>
                  <a:pt x="449" y="8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2" name="Freeform 521">
            <a:extLst>
              <a:ext uri="{FF2B5EF4-FFF2-40B4-BE49-F238E27FC236}">
                <a16:creationId xmlns:a16="http://schemas.microsoft.com/office/drawing/2014/main" id="{364AEA68-4FFC-2A4E-B31A-A97DA788D08E}"/>
              </a:ext>
            </a:extLst>
          </p:cNvPr>
          <p:cNvSpPr/>
          <p:nvPr/>
        </p:nvSpPr>
        <p:spPr>
          <a:xfrm>
            <a:off x="6264292" y="4753457"/>
            <a:ext cx="246960" cy="247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7" h="688">
                <a:moveTo>
                  <a:pt x="344" y="55"/>
                </a:moveTo>
                <a:cubicBezTo>
                  <a:pt x="184" y="55"/>
                  <a:pt x="55" y="185"/>
                  <a:pt x="55" y="344"/>
                </a:cubicBezTo>
                <a:cubicBezTo>
                  <a:pt x="55" y="503"/>
                  <a:pt x="184" y="633"/>
                  <a:pt x="344" y="633"/>
                </a:cubicBezTo>
                <a:cubicBezTo>
                  <a:pt x="503" y="633"/>
                  <a:pt x="633" y="503"/>
                  <a:pt x="633" y="344"/>
                </a:cubicBezTo>
                <a:cubicBezTo>
                  <a:pt x="633" y="185"/>
                  <a:pt x="503" y="55"/>
                  <a:pt x="344" y="55"/>
                </a:cubicBezTo>
                <a:close/>
                <a:moveTo>
                  <a:pt x="344" y="688"/>
                </a:moveTo>
                <a:cubicBezTo>
                  <a:pt x="154" y="688"/>
                  <a:pt x="0" y="534"/>
                  <a:pt x="0" y="344"/>
                </a:cubicBezTo>
                <a:cubicBezTo>
                  <a:pt x="0" y="155"/>
                  <a:pt x="154" y="0"/>
                  <a:pt x="344" y="0"/>
                </a:cubicBezTo>
                <a:cubicBezTo>
                  <a:pt x="533" y="0"/>
                  <a:pt x="687" y="155"/>
                  <a:pt x="687" y="344"/>
                </a:cubicBezTo>
                <a:cubicBezTo>
                  <a:pt x="687" y="534"/>
                  <a:pt x="533" y="688"/>
                  <a:pt x="344" y="6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3" name="Freeform 522">
            <a:extLst>
              <a:ext uri="{FF2B5EF4-FFF2-40B4-BE49-F238E27FC236}">
                <a16:creationId xmlns:a16="http://schemas.microsoft.com/office/drawing/2014/main" id="{50D543AD-1C6B-3447-ADCA-046AE9C4511C}"/>
              </a:ext>
            </a:extLst>
          </p:cNvPr>
          <p:cNvSpPr/>
          <p:nvPr/>
        </p:nvSpPr>
        <p:spPr>
          <a:xfrm>
            <a:off x="6328372" y="4804218"/>
            <a:ext cx="119160" cy="14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" h="406">
                <a:moveTo>
                  <a:pt x="325" y="45"/>
                </a:moveTo>
                <a:cubicBezTo>
                  <a:pt x="334" y="35"/>
                  <a:pt x="334" y="20"/>
                  <a:pt x="325" y="10"/>
                </a:cubicBezTo>
                <a:cubicBezTo>
                  <a:pt x="315" y="0"/>
                  <a:pt x="299" y="0"/>
                  <a:pt x="290" y="10"/>
                </a:cubicBezTo>
                <a:lnTo>
                  <a:pt x="167" y="133"/>
                </a:lnTo>
                <a:lnTo>
                  <a:pt x="42" y="7"/>
                </a:lnTo>
                <a:cubicBezTo>
                  <a:pt x="32" y="-2"/>
                  <a:pt x="17" y="-2"/>
                  <a:pt x="7" y="7"/>
                </a:cubicBezTo>
                <a:cubicBezTo>
                  <a:pt x="-2" y="17"/>
                  <a:pt x="-2" y="33"/>
                  <a:pt x="7" y="42"/>
                </a:cubicBezTo>
                <a:lnTo>
                  <a:pt x="142" y="177"/>
                </a:lnTo>
                <a:lnTo>
                  <a:pt x="142" y="213"/>
                </a:lnTo>
                <a:lnTo>
                  <a:pt x="96" y="213"/>
                </a:lnTo>
                <a:cubicBezTo>
                  <a:pt x="82" y="213"/>
                  <a:pt x="71" y="224"/>
                  <a:pt x="71" y="238"/>
                </a:cubicBezTo>
                <a:cubicBezTo>
                  <a:pt x="71" y="252"/>
                  <a:pt x="82" y="263"/>
                  <a:pt x="96" y="263"/>
                </a:cubicBezTo>
                <a:lnTo>
                  <a:pt x="142" y="263"/>
                </a:lnTo>
                <a:lnTo>
                  <a:pt x="142" y="286"/>
                </a:lnTo>
                <a:lnTo>
                  <a:pt x="96" y="286"/>
                </a:lnTo>
                <a:cubicBezTo>
                  <a:pt x="82" y="286"/>
                  <a:pt x="71" y="297"/>
                  <a:pt x="71" y="310"/>
                </a:cubicBezTo>
                <a:cubicBezTo>
                  <a:pt x="71" y="324"/>
                  <a:pt x="82" y="335"/>
                  <a:pt x="96" y="335"/>
                </a:cubicBezTo>
                <a:lnTo>
                  <a:pt x="142" y="335"/>
                </a:lnTo>
                <a:lnTo>
                  <a:pt x="142" y="381"/>
                </a:lnTo>
                <a:cubicBezTo>
                  <a:pt x="142" y="395"/>
                  <a:pt x="153" y="406"/>
                  <a:pt x="167" y="406"/>
                </a:cubicBezTo>
                <a:cubicBezTo>
                  <a:pt x="180" y="406"/>
                  <a:pt x="192" y="395"/>
                  <a:pt x="191" y="381"/>
                </a:cubicBezTo>
                <a:lnTo>
                  <a:pt x="191" y="335"/>
                </a:lnTo>
                <a:lnTo>
                  <a:pt x="238" y="335"/>
                </a:lnTo>
                <a:cubicBezTo>
                  <a:pt x="251" y="335"/>
                  <a:pt x="263" y="324"/>
                  <a:pt x="263" y="310"/>
                </a:cubicBezTo>
                <a:cubicBezTo>
                  <a:pt x="263" y="297"/>
                  <a:pt x="251" y="286"/>
                  <a:pt x="238" y="286"/>
                </a:cubicBezTo>
                <a:lnTo>
                  <a:pt x="191" y="286"/>
                </a:lnTo>
                <a:lnTo>
                  <a:pt x="191" y="263"/>
                </a:lnTo>
                <a:lnTo>
                  <a:pt x="238" y="263"/>
                </a:lnTo>
                <a:cubicBezTo>
                  <a:pt x="251" y="263"/>
                  <a:pt x="263" y="252"/>
                  <a:pt x="263" y="238"/>
                </a:cubicBezTo>
                <a:cubicBezTo>
                  <a:pt x="263" y="224"/>
                  <a:pt x="251" y="213"/>
                  <a:pt x="238" y="213"/>
                </a:cubicBezTo>
                <a:lnTo>
                  <a:pt x="191" y="213"/>
                </a:lnTo>
                <a:lnTo>
                  <a:pt x="191" y="178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4" name="Freeform 523">
            <a:extLst>
              <a:ext uri="{FF2B5EF4-FFF2-40B4-BE49-F238E27FC236}">
                <a16:creationId xmlns:a16="http://schemas.microsoft.com/office/drawing/2014/main" id="{0A89AD5E-1241-124F-99AD-813FCA560FDA}"/>
              </a:ext>
            </a:extLst>
          </p:cNvPr>
          <p:cNvSpPr/>
          <p:nvPr/>
        </p:nvSpPr>
        <p:spPr>
          <a:xfrm>
            <a:off x="4093493" y="2582658"/>
            <a:ext cx="32328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9" h="899">
                <a:moveTo>
                  <a:pt x="449" y="55"/>
                </a:moveTo>
                <a:cubicBezTo>
                  <a:pt x="231" y="55"/>
                  <a:pt x="54" y="232"/>
                  <a:pt x="54" y="449"/>
                </a:cubicBezTo>
                <a:cubicBezTo>
                  <a:pt x="54" y="667"/>
                  <a:pt x="231" y="844"/>
                  <a:pt x="449" y="844"/>
                </a:cubicBezTo>
                <a:cubicBezTo>
                  <a:pt x="667" y="844"/>
                  <a:pt x="844" y="667"/>
                  <a:pt x="844" y="449"/>
                </a:cubicBezTo>
                <a:cubicBezTo>
                  <a:pt x="844" y="232"/>
                  <a:pt x="667" y="55"/>
                  <a:pt x="449" y="55"/>
                </a:cubicBezTo>
                <a:close/>
                <a:moveTo>
                  <a:pt x="449" y="899"/>
                </a:moveTo>
                <a:cubicBezTo>
                  <a:pt x="329" y="899"/>
                  <a:pt x="216" y="852"/>
                  <a:pt x="131" y="767"/>
                </a:cubicBezTo>
                <a:cubicBezTo>
                  <a:pt x="46" y="682"/>
                  <a:pt x="0" y="569"/>
                  <a:pt x="0" y="449"/>
                </a:cubicBezTo>
                <a:cubicBezTo>
                  <a:pt x="0" y="329"/>
                  <a:pt x="46" y="216"/>
                  <a:pt x="131" y="131"/>
                </a:cubicBezTo>
                <a:cubicBezTo>
                  <a:pt x="216" y="46"/>
                  <a:pt x="329" y="0"/>
                  <a:pt x="449" y="0"/>
                </a:cubicBezTo>
                <a:cubicBezTo>
                  <a:pt x="569" y="0"/>
                  <a:pt x="682" y="46"/>
                  <a:pt x="767" y="131"/>
                </a:cubicBezTo>
                <a:cubicBezTo>
                  <a:pt x="852" y="216"/>
                  <a:pt x="899" y="329"/>
                  <a:pt x="899" y="449"/>
                </a:cubicBezTo>
                <a:cubicBezTo>
                  <a:pt x="899" y="569"/>
                  <a:pt x="852" y="682"/>
                  <a:pt x="767" y="767"/>
                </a:cubicBezTo>
                <a:cubicBezTo>
                  <a:pt x="682" y="852"/>
                  <a:pt x="569" y="899"/>
                  <a:pt x="449" y="8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5" name="Freeform 524">
            <a:extLst>
              <a:ext uri="{FF2B5EF4-FFF2-40B4-BE49-F238E27FC236}">
                <a16:creationId xmlns:a16="http://schemas.microsoft.com/office/drawing/2014/main" id="{1C33D34D-30A4-7B42-946D-A869AAEB0B2D}"/>
              </a:ext>
            </a:extLst>
          </p:cNvPr>
          <p:cNvSpPr/>
          <p:nvPr/>
        </p:nvSpPr>
        <p:spPr>
          <a:xfrm>
            <a:off x="4131652" y="2620818"/>
            <a:ext cx="246960" cy="246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7" h="687">
                <a:moveTo>
                  <a:pt x="344" y="55"/>
                </a:moveTo>
                <a:cubicBezTo>
                  <a:pt x="184" y="55"/>
                  <a:pt x="55" y="184"/>
                  <a:pt x="55" y="344"/>
                </a:cubicBezTo>
                <a:cubicBezTo>
                  <a:pt x="55" y="503"/>
                  <a:pt x="184" y="633"/>
                  <a:pt x="344" y="633"/>
                </a:cubicBezTo>
                <a:cubicBezTo>
                  <a:pt x="503" y="633"/>
                  <a:pt x="632" y="503"/>
                  <a:pt x="632" y="344"/>
                </a:cubicBezTo>
                <a:cubicBezTo>
                  <a:pt x="632" y="184"/>
                  <a:pt x="503" y="55"/>
                  <a:pt x="344" y="55"/>
                </a:cubicBezTo>
                <a:close/>
                <a:moveTo>
                  <a:pt x="344" y="687"/>
                </a:moveTo>
                <a:cubicBezTo>
                  <a:pt x="154" y="687"/>
                  <a:pt x="0" y="533"/>
                  <a:pt x="0" y="344"/>
                </a:cubicBezTo>
                <a:cubicBezTo>
                  <a:pt x="0" y="154"/>
                  <a:pt x="154" y="0"/>
                  <a:pt x="344" y="0"/>
                </a:cubicBezTo>
                <a:cubicBezTo>
                  <a:pt x="533" y="0"/>
                  <a:pt x="687" y="154"/>
                  <a:pt x="687" y="344"/>
                </a:cubicBezTo>
                <a:cubicBezTo>
                  <a:pt x="687" y="533"/>
                  <a:pt x="533" y="687"/>
                  <a:pt x="344" y="68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6" name="Freeform 525">
            <a:extLst>
              <a:ext uri="{FF2B5EF4-FFF2-40B4-BE49-F238E27FC236}">
                <a16:creationId xmlns:a16="http://schemas.microsoft.com/office/drawing/2014/main" id="{0D131DBF-F8EC-A546-A21E-66CC48D73FF7}"/>
              </a:ext>
            </a:extLst>
          </p:cNvPr>
          <p:cNvSpPr/>
          <p:nvPr/>
        </p:nvSpPr>
        <p:spPr>
          <a:xfrm>
            <a:off x="4218772" y="2683817"/>
            <a:ext cx="72720" cy="11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3" h="332">
                <a:moveTo>
                  <a:pt x="93" y="332"/>
                </a:moveTo>
                <a:cubicBezTo>
                  <a:pt x="68" y="332"/>
                  <a:pt x="40" y="326"/>
                  <a:pt x="13" y="314"/>
                </a:cubicBezTo>
                <a:cubicBezTo>
                  <a:pt x="2" y="310"/>
                  <a:pt x="-3" y="297"/>
                  <a:pt x="2" y="287"/>
                </a:cubicBezTo>
                <a:cubicBezTo>
                  <a:pt x="7" y="276"/>
                  <a:pt x="19" y="271"/>
                  <a:pt x="30" y="276"/>
                </a:cubicBezTo>
                <a:cubicBezTo>
                  <a:pt x="71" y="294"/>
                  <a:pt x="115" y="295"/>
                  <a:pt x="141" y="278"/>
                </a:cubicBezTo>
                <a:cubicBezTo>
                  <a:pt x="154" y="269"/>
                  <a:pt x="161" y="256"/>
                  <a:pt x="161" y="239"/>
                </a:cubicBezTo>
                <a:cubicBezTo>
                  <a:pt x="161" y="219"/>
                  <a:pt x="124" y="201"/>
                  <a:pt x="92" y="185"/>
                </a:cubicBezTo>
                <a:cubicBezTo>
                  <a:pt x="71" y="175"/>
                  <a:pt x="50" y="164"/>
                  <a:pt x="33" y="151"/>
                </a:cubicBezTo>
                <a:cubicBezTo>
                  <a:pt x="11" y="134"/>
                  <a:pt x="0" y="116"/>
                  <a:pt x="0" y="94"/>
                </a:cubicBezTo>
                <a:cubicBezTo>
                  <a:pt x="0" y="63"/>
                  <a:pt x="14" y="37"/>
                  <a:pt x="40" y="20"/>
                </a:cubicBezTo>
                <a:cubicBezTo>
                  <a:pt x="78" y="-5"/>
                  <a:pt x="135" y="-6"/>
                  <a:pt x="189" y="17"/>
                </a:cubicBezTo>
                <a:cubicBezTo>
                  <a:pt x="199" y="21"/>
                  <a:pt x="204" y="34"/>
                  <a:pt x="200" y="44"/>
                </a:cubicBezTo>
                <a:cubicBezTo>
                  <a:pt x="195" y="55"/>
                  <a:pt x="183" y="60"/>
                  <a:pt x="172" y="56"/>
                </a:cubicBezTo>
                <a:cubicBezTo>
                  <a:pt x="132" y="38"/>
                  <a:pt x="89" y="38"/>
                  <a:pt x="63" y="55"/>
                </a:cubicBezTo>
                <a:cubicBezTo>
                  <a:pt x="49" y="64"/>
                  <a:pt x="42" y="77"/>
                  <a:pt x="42" y="94"/>
                </a:cubicBezTo>
                <a:cubicBezTo>
                  <a:pt x="42" y="113"/>
                  <a:pt x="78" y="131"/>
                  <a:pt x="110" y="147"/>
                </a:cubicBezTo>
                <a:cubicBezTo>
                  <a:pt x="131" y="158"/>
                  <a:pt x="153" y="169"/>
                  <a:pt x="169" y="181"/>
                </a:cubicBezTo>
                <a:cubicBezTo>
                  <a:pt x="192" y="199"/>
                  <a:pt x="203" y="218"/>
                  <a:pt x="203" y="239"/>
                </a:cubicBezTo>
                <a:cubicBezTo>
                  <a:pt x="203" y="270"/>
                  <a:pt x="189" y="296"/>
                  <a:pt x="164" y="313"/>
                </a:cubicBezTo>
                <a:cubicBezTo>
                  <a:pt x="144" y="325"/>
                  <a:pt x="120" y="332"/>
                  <a:pt x="93" y="3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7" name="Freeform 526">
            <a:extLst>
              <a:ext uri="{FF2B5EF4-FFF2-40B4-BE49-F238E27FC236}">
                <a16:creationId xmlns:a16="http://schemas.microsoft.com/office/drawing/2014/main" id="{0EF7704F-65D3-2A45-B609-1611843F6630}"/>
              </a:ext>
            </a:extLst>
          </p:cNvPr>
          <p:cNvSpPr/>
          <p:nvPr/>
        </p:nvSpPr>
        <p:spPr>
          <a:xfrm>
            <a:off x="4247572" y="2654298"/>
            <a:ext cx="14400" cy="2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" h="74">
                <a:moveTo>
                  <a:pt x="21" y="74"/>
                </a:moveTo>
                <a:cubicBezTo>
                  <a:pt x="9" y="74"/>
                  <a:pt x="0" y="65"/>
                  <a:pt x="0" y="54"/>
                </a:cubicBezTo>
                <a:lnTo>
                  <a:pt x="0" y="21"/>
                </a:lnTo>
                <a:cubicBezTo>
                  <a:pt x="0" y="10"/>
                  <a:pt x="9" y="0"/>
                  <a:pt x="21" y="0"/>
                </a:cubicBezTo>
                <a:cubicBezTo>
                  <a:pt x="32" y="0"/>
                  <a:pt x="41" y="10"/>
                  <a:pt x="41" y="21"/>
                </a:cubicBezTo>
                <a:lnTo>
                  <a:pt x="41" y="54"/>
                </a:lnTo>
                <a:cubicBezTo>
                  <a:pt x="41" y="65"/>
                  <a:pt x="32" y="74"/>
                  <a:pt x="21" y="7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8" name="Freeform 527">
            <a:extLst>
              <a:ext uri="{FF2B5EF4-FFF2-40B4-BE49-F238E27FC236}">
                <a16:creationId xmlns:a16="http://schemas.microsoft.com/office/drawing/2014/main" id="{D7558BF5-702E-0C4F-96B3-3A2663A7A516}"/>
              </a:ext>
            </a:extLst>
          </p:cNvPr>
          <p:cNvSpPr/>
          <p:nvPr/>
        </p:nvSpPr>
        <p:spPr>
          <a:xfrm>
            <a:off x="4247572" y="2806217"/>
            <a:ext cx="14400" cy="2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" h="74">
                <a:moveTo>
                  <a:pt x="21" y="74"/>
                </a:moveTo>
                <a:cubicBezTo>
                  <a:pt x="9" y="74"/>
                  <a:pt x="0" y="64"/>
                  <a:pt x="0" y="53"/>
                </a:cubicBezTo>
                <a:lnTo>
                  <a:pt x="0" y="20"/>
                </a:lnTo>
                <a:cubicBezTo>
                  <a:pt x="0" y="9"/>
                  <a:pt x="9" y="0"/>
                  <a:pt x="21" y="0"/>
                </a:cubicBezTo>
                <a:cubicBezTo>
                  <a:pt x="32" y="0"/>
                  <a:pt x="41" y="9"/>
                  <a:pt x="41" y="20"/>
                </a:cubicBezTo>
                <a:lnTo>
                  <a:pt x="41" y="53"/>
                </a:lnTo>
                <a:cubicBezTo>
                  <a:pt x="41" y="64"/>
                  <a:pt x="32" y="74"/>
                  <a:pt x="21" y="7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9" name="Freeform 528">
            <a:extLst>
              <a:ext uri="{FF2B5EF4-FFF2-40B4-BE49-F238E27FC236}">
                <a16:creationId xmlns:a16="http://schemas.microsoft.com/office/drawing/2014/main" id="{F56F34E5-7C37-EA43-89EC-77DD59F923E9}"/>
              </a:ext>
            </a:extLst>
          </p:cNvPr>
          <p:cNvSpPr/>
          <p:nvPr/>
        </p:nvSpPr>
        <p:spPr>
          <a:xfrm>
            <a:off x="6830213" y="4934178"/>
            <a:ext cx="221040" cy="82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30">
                <a:moveTo>
                  <a:pt x="55" y="28"/>
                </a:moveTo>
                <a:close/>
                <a:moveTo>
                  <a:pt x="559" y="144"/>
                </a:moveTo>
                <a:close/>
                <a:moveTo>
                  <a:pt x="54" y="138"/>
                </a:moveTo>
                <a:cubicBezTo>
                  <a:pt x="60" y="142"/>
                  <a:pt x="79" y="152"/>
                  <a:pt x="132" y="162"/>
                </a:cubicBezTo>
                <a:cubicBezTo>
                  <a:pt x="180" y="170"/>
                  <a:pt x="243" y="175"/>
                  <a:pt x="307" y="175"/>
                </a:cubicBezTo>
                <a:cubicBezTo>
                  <a:pt x="371" y="175"/>
                  <a:pt x="433" y="170"/>
                  <a:pt x="482" y="162"/>
                </a:cubicBezTo>
                <a:cubicBezTo>
                  <a:pt x="534" y="152"/>
                  <a:pt x="553" y="142"/>
                  <a:pt x="559" y="138"/>
                </a:cubicBezTo>
                <a:lnTo>
                  <a:pt x="559" y="82"/>
                </a:lnTo>
                <a:cubicBezTo>
                  <a:pt x="546" y="88"/>
                  <a:pt x="531" y="91"/>
                  <a:pt x="518" y="94"/>
                </a:cubicBezTo>
                <a:cubicBezTo>
                  <a:pt x="467" y="105"/>
                  <a:pt x="400" y="112"/>
                  <a:pt x="328" y="113"/>
                </a:cubicBezTo>
                <a:cubicBezTo>
                  <a:pt x="314" y="113"/>
                  <a:pt x="300" y="113"/>
                  <a:pt x="286" y="113"/>
                </a:cubicBezTo>
                <a:cubicBezTo>
                  <a:pt x="214" y="112"/>
                  <a:pt x="147" y="105"/>
                  <a:pt x="97" y="94"/>
                </a:cubicBezTo>
                <a:cubicBezTo>
                  <a:pt x="83" y="91"/>
                  <a:pt x="69" y="87"/>
                  <a:pt x="55" y="82"/>
                </a:cubicBezTo>
                <a:close/>
                <a:moveTo>
                  <a:pt x="307" y="230"/>
                </a:moveTo>
                <a:cubicBezTo>
                  <a:pt x="230" y="230"/>
                  <a:pt x="158" y="223"/>
                  <a:pt x="103" y="212"/>
                </a:cubicBezTo>
                <a:cubicBezTo>
                  <a:pt x="75" y="206"/>
                  <a:pt x="53" y="199"/>
                  <a:pt x="37" y="191"/>
                </a:cubicBezTo>
                <a:cubicBezTo>
                  <a:pt x="12" y="179"/>
                  <a:pt x="0" y="163"/>
                  <a:pt x="0" y="144"/>
                </a:cubicBezTo>
                <a:lnTo>
                  <a:pt x="0" y="28"/>
                </a:lnTo>
                <a:cubicBezTo>
                  <a:pt x="0" y="12"/>
                  <a:pt x="12" y="0"/>
                  <a:pt x="27" y="0"/>
                </a:cubicBezTo>
                <a:cubicBezTo>
                  <a:pt x="40" y="0"/>
                  <a:pt x="51" y="9"/>
                  <a:pt x="54" y="21"/>
                </a:cubicBezTo>
                <a:cubicBezTo>
                  <a:pt x="59" y="25"/>
                  <a:pt x="76" y="35"/>
                  <a:pt x="125" y="44"/>
                </a:cubicBezTo>
                <a:cubicBezTo>
                  <a:pt x="170" y="52"/>
                  <a:pt x="227" y="57"/>
                  <a:pt x="287" y="58"/>
                </a:cubicBezTo>
                <a:cubicBezTo>
                  <a:pt x="300" y="59"/>
                  <a:pt x="314" y="59"/>
                  <a:pt x="327" y="58"/>
                </a:cubicBezTo>
                <a:cubicBezTo>
                  <a:pt x="387" y="57"/>
                  <a:pt x="445" y="52"/>
                  <a:pt x="489" y="44"/>
                </a:cubicBezTo>
                <a:cubicBezTo>
                  <a:pt x="539" y="35"/>
                  <a:pt x="556" y="25"/>
                  <a:pt x="560" y="21"/>
                </a:cubicBezTo>
                <a:cubicBezTo>
                  <a:pt x="563" y="9"/>
                  <a:pt x="574" y="0"/>
                  <a:pt x="587" y="0"/>
                </a:cubicBezTo>
                <a:cubicBezTo>
                  <a:pt x="602" y="0"/>
                  <a:pt x="615" y="13"/>
                  <a:pt x="615" y="28"/>
                </a:cubicBezTo>
                <a:lnTo>
                  <a:pt x="614" y="144"/>
                </a:lnTo>
                <a:cubicBezTo>
                  <a:pt x="614" y="186"/>
                  <a:pt x="555" y="203"/>
                  <a:pt x="510" y="212"/>
                </a:cubicBezTo>
                <a:cubicBezTo>
                  <a:pt x="456" y="223"/>
                  <a:pt x="383" y="230"/>
                  <a:pt x="307" y="2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0" name="Freeform 529">
            <a:extLst>
              <a:ext uri="{FF2B5EF4-FFF2-40B4-BE49-F238E27FC236}">
                <a16:creationId xmlns:a16="http://schemas.microsoft.com/office/drawing/2014/main" id="{2CEA08DD-257A-D840-8F2C-43C33A459AF3}"/>
              </a:ext>
            </a:extLst>
          </p:cNvPr>
          <p:cNvSpPr/>
          <p:nvPr/>
        </p:nvSpPr>
        <p:spPr>
          <a:xfrm>
            <a:off x="6830213" y="4892418"/>
            <a:ext cx="221040" cy="8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9">
                <a:moveTo>
                  <a:pt x="55" y="27"/>
                </a:moveTo>
                <a:close/>
                <a:moveTo>
                  <a:pt x="559" y="144"/>
                </a:moveTo>
                <a:close/>
                <a:moveTo>
                  <a:pt x="54" y="138"/>
                </a:moveTo>
                <a:cubicBezTo>
                  <a:pt x="60" y="142"/>
                  <a:pt x="79" y="152"/>
                  <a:pt x="132" y="161"/>
                </a:cubicBezTo>
                <a:cubicBezTo>
                  <a:pt x="180" y="170"/>
                  <a:pt x="243" y="174"/>
                  <a:pt x="307" y="174"/>
                </a:cubicBezTo>
                <a:cubicBezTo>
                  <a:pt x="371" y="174"/>
                  <a:pt x="433" y="170"/>
                  <a:pt x="482" y="161"/>
                </a:cubicBezTo>
                <a:cubicBezTo>
                  <a:pt x="534" y="152"/>
                  <a:pt x="553" y="142"/>
                  <a:pt x="559" y="138"/>
                </a:cubicBezTo>
                <a:lnTo>
                  <a:pt x="559" y="82"/>
                </a:lnTo>
                <a:cubicBezTo>
                  <a:pt x="546" y="87"/>
                  <a:pt x="531" y="91"/>
                  <a:pt x="518" y="94"/>
                </a:cubicBezTo>
                <a:cubicBezTo>
                  <a:pt x="467" y="105"/>
                  <a:pt x="400" y="112"/>
                  <a:pt x="328" y="113"/>
                </a:cubicBezTo>
                <a:cubicBezTo>
                  <a:pt x="314" y="113"/>
                  <a:pt x="300" y="113"/>
                  <a:pt x="286" y="113"/>
                </a:cubicBezTo>
                <a:cubicBezTo>
                  <a:pt x="214" y="112"/>
                  <a:pt x="147" y="105"/>
                  <a:pt x="97" y="94"/>
                </a:cubicBezTo>
                <a:cubicBezTo>
                  <a:pt x="83" y="91"/>
                  <a:pt x="69" y="87"/>
                  <a:pt x="55" y="82"/>
                </a:cubicBezTo>
                <a:close/>
                <a:moveTo>
                  <a:pt x="307" y="229"/>
                </a:moveTo>
                <a:cubicBezTo>
                  <a:pt x="230" y="229"/>
                  <a:pt x="158" y="223"/>
                  <a:pt x="103" y="212"/>
                </a:cubicBezTo>
                <a:cubicBezTo>
                  <a:pt x="75" y="206"/>
                  <a:pt x="53" y="199"/>
                  <a:pt x="37" y="191"/>
                </a:cubicBezTo>
                <a:cubicBezTo>
                  <a:pt x="12" y="179"/>
                  <a:pt x="0" y="163"/>
                  <a:pt x="0" y="144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cubicBezTo>
                  <a:pt x="40" y="0"/>
                  <a:pt x="51" y="9"/>
                  <a:pt x="54" y="21"/>
                </a:cubicBezTo>
                <a:cubicBezTo>
                  <a:pt x="59" y="25"/>
                  <a:pt x="76" y="34"/>
                  <a:pt x="125" y="44"/>
                </a:cubicBezTo>
                <a:cubicBezTo>
                  <a:pt x="170" y="52"/>
                  <a:pt x="227" y="57"/>
                  <a:pt x="287" y="58"/>
                </a:cubicBezTo>
                <a:cubicBezTo>
                  <a:pt x="300" y="58"/>
                  <a:pt x="314" y="58"/>
                  <a:pt x="327" y="58"/>
                </a:cubicBezTo>
                <a:cubicBezTo>
                  <a:pt x="387" y="57"/>
                  <a:pt x="445" y="52"/>
                  <a:pt x="489" y="44"/>
                </a:cubicBezTo>
                <a:cubicBezTo>
                  <a:pt x="539" y="34"/>
                  <a:pt x="556" y="25"/>
                  <a:pt x="560" y="21"/>
                </a:cubicBezTo>
                <a:cubicBezTo>
                  <a:pt x="563" y="9"/>
                  <a:pt x="574" y="0"/>
                  <a:pt x="587" y="0"/>
                </a:cubicBezTo>
                <a:cubicBezTo>
                  <a:pt x="602" y="0"/>
                  <a:pt x="615" y="12"/>
                  <a:pt x="615" y="27"/>
                </a:cubicBezTo>
                <a:lnTo>
                  <a:pt x="615" y="28"/>
                </a:lnTo>
                <a:lnTo>
                  <a:pt x="614" y="144"/>
                </a:lnTo>
                <a:cubicBezTo>
                  <a:pt x="614" y="185"/>
                  <a:pt x="555" y="202"/>
                  <a:pt x="510" y="212"/>
                </a:cubicBezTo>
                <a:cubicBezTo>
                  <a:pt x="456" y="223"/>
                  <a:pt x="383" y="229"/>
                  <a:pt x="307" y="2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1" name="Freeform 530">
            <a:extLst>
              <a:ext uri="{FF2B5EF4-FFF2-40B4-BE49-F238E27FC236}">
                <a16:creationId xmlns:a16="http://schemas.microsoft.com/office/drawing/2014/main" id="{21F82B0B-09F5-9048-856A-73BA848BDC43}"/>
              </a:ext>
            </a:extLst>
          </p:cNvPr>
          <p:cNvSpPr/>
          <p:nvPr/>
        </p:nvSpPr>
        <p:spPr>
          <a:xfrm>
            <a:off x="6830213" y="4829418"/>
            <a:ext cx="221040" cy="6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172">
                <a:moveTo>
                  <a:pt x="562" y="94"/>
                </a:moveTo>
                <a:close/>
                <a:moveTo>
                  <a:pt x="66" y="86"/>
                </a:moveTo>
                <a:cubicBezTo>
                  <a:pt x="76" y="91"/>
                  <a:pt x="94" y="97"/>
                  <a:pt x="125" y="102"/>
                </a:cubicBezTo>
                <a:cubicBezTo>
                  <a:pt x="170" y="111"/>
                  <a:pt x="227" y="116"/>
                  <a:pt x="287" y="117"/>
                </a:cubicBezTo>
                <a:cubicBezTo>
                  <a:pt x="300" y="117"/>
                  <a:pt x="314" y="117"/>
                  <a:pt x="327" y="117"/>
                </a:cubicBezTo>
                <a:cubicBezTo>
                  <a:pt x="387" y="116"/>
                  <a:pt x="445" y="111"/>
                  <a:pt x="489" y="102"/>
                </a:cubicBezTo>
                <a:cubicBezTo>
                  <a:pt x="520" y="97"/>
                  <a:pt x="538" y="91"/>
                  <a:pt x="549" y="86"/>
                </a:cubicBezTo>
                <a:cubicBezTo>
                  <a:pt x="538" y="81"/>
                  <a:pt x="517" y="75"/>
                  <a:pt x="483" y="68"/>
                </a:cubicBezTo>
                <a:cubicBezTo>
                  <a:pt x="434" y="60"/>
                  <a:pt x="372" y="55"/>
                  <a:pt x="307" y="55"/>
                </a:cubicBezTo>
                <a:cubicBezTo>
                  <a:pt x="243" y="55"/>
                  <a:pt x="181" y="60"/>
                  <a:pt x="132" y="68"/>
                </a:cubicBezTo>
                <a:cubicBezTo>
                  <a:pt x="97" y="75"/>
                  <a:pt x="77" y="81"/>
                  <a:pt x="66" y="86"/>
                </a:cubicBezTo>
                <a:close/>
                <a:moveTo>
                  <a:pt x="307" y="172"/>
                </a:moveTo>
                <a:cubicBezTo>
                  <a:pt x="300" y="172"/>
                  <a:pt x="293" y="172"/>
                  <a:pt x="286" y="172"/>
                </a:cubicBezTo>
                <a:cubicBezTo>
                  <a:pt x="214" y="170"/>
                  <a:pt x="147" y="164"/>
                  <a:pt x="97" y="152"/>
                </a:cubicBezTo>
                <a:cubicBezTo>
                  <a:pt x="55" y="143"/>
                  <a:pt x="0" y="126"/>
                  <a:pt x="0" y="86"/>
                </a:cubicBezTo>
                <a:cubicBezTo>
                  <a:pt x="0" y="44"/>
                  <a:pt x="59" y="27"/>
                  <a:pt x="104" y="18"/>
                </a:cubicBezTo>
                <a:cubicBezTo>
                  <a:pt x="158" y="7"/>
                  <a:pt x="231" y="0"/>
                  <a:pt x="307" y="0"/>
                </a:cubicBezTo>
                <a:cubicBezTo>
                  <a:pt x="384" y="0"/>
                  <a:pt x="456" y="7"/>
                  <a:pt x="511" y="18"/>
                </a:cubicBezTo>
                <a:cubicBezTo>
                  <a:pt x="539" y="24"/>
                  <a:pt x="561" y="31"/>
                  <a:pt x="577" y="39"/>
                </a:cubicBezTo>
                <a:cubicBezTo>
                  <a:pt x="602" y="51"/>
                  <a:pt x="615" y="67"/>
                  <a:pt x="615" y="86"/>
                </a:cubicBezTo>
                <a:cubicBezTo>
                  <a:pt x="615" y="126"/>
                  <a:pt x="559" y="143"/>
                  <a:pt x="518" y="153"/>
                </a:cubicBezTo>
                <a:cubicBezTo>
                  <a:pt x="467" y="164"/>
                  <a:pt x="400" y="170"/>
                  <a:pt x="328" y="172"/>
                </a:cubicBezTo>
                <a:cubicBezTo>
                  <a:pt x="321" y="172"/>
                  <a:pt x="314" y="172"/>
                  <a:pt x="307" y="1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2" name="Freeform 531">
            <a:extLst>
              <a:ext uri="{FF2B5EF4-FFF2-40B4-BE49-F238E27FC236}">
                <a16:creationId xmlns:a16="http://schemas.microsoft.com/office/drawing/2014/main" id="{BBB4390E-A0BC-214D-A720-D41EBCA01F22}"/>
              </a:ext>
            </a:extLst>
          </p:cNvPr>
          <p:cNvSpPr/>
          <p:nvPr/>
        </p:nvSpPr>
        <p:spPr>
          <a:xfrm>
            <a:off x="6830213" y="4850658"/>
            <a:ext cx="221040" cy="8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9">
                <a:moveTo>
                  <a:pt x="55" y="27"/>
                </a:moveTo>
                <a:close/>
                <a:moveTo>
                  <a:pt x="559" y="143"/>
                </a:moveTo>
                <a:close/>
                <a:moveTo>
                  <a:pt x="54" y="137"/>
                </a:moveTo>
                <a:cubicBezTo>
                  <a:pt x="60" y="141"/>
                  <a:pt x="79" y="152"/>
                  <a:pt x="132" y="161"/>
                </a:cubicBezTo>
                <a:cubicBezTo>
                  <a:pt x="180" y="169"/>
                  <a:pt x="243" y="174"/>
                  <a:pt x="307" y="174"/>
                </a:cubicBezTo>
                <a:cubicBezTo>
                  <a:pt x="371" y="174"/>
                  <a:pt x="433" y="169"/>
                  <a:pt x="482" y="161"/>
                </a:cubicBezTo>
                <a:cubicBezTo>
                  <a:pt x="534" y="152"/>
                  <a:pt x="553" y="141"/>
                  <a:pt x="559" y="137"/>
                </a:cubicBezTo>
                <a:lnTo>
                  <a:pt x="559" y="82"/>
                </a:lnTo>
                <a:cubicBezTo>
                  <a:pt x="546" y="87"/>
                  <a:pt x="531" y="91"/>
                  <a:pt x="518" y="94"/>
                </a:cubicBezTo>
                <a:cubicBezTo>
                  <a:pt x="467" y="105"/>
                  <a:pt x="400" y="111"/>
                  <a:pt x="328" y="113"/>
                </a:cubicBezTo>
                <a:cubicBezTo>
                  <a:pt x="314" y="113"/>
                  <a:pt x="300" y="113"/>
                  <a:pt x="286" y="113"/>
                </a:cubicBezTo>
                <a:cubicBezTo>
                  <a:pt x="214" y="111"/>
                  <a:pt x="147" y="105"/>
                  <a:pt x="97" y="93"/>
                </a:cubicBezTo>
                <a:cubicBezTo>
                  <a:pt x="83" y="91"/>
                  <a:pt x="69" y="87"/>
                  <a:pt x="55" y="82"/>
                </a:cubicBezTo>
                <a:close/>
                <a:moveTo>
                  <a:pt x="307" y="229"/>
                </a:moveTo>
                <a:cubicBezTo>
                  <a:pt x="230" y="229"/>
                  <a:pt x="158" y="223"/>
                  <a:pt x="103" y="211"/>
                </a:cubicBezTo>
                <a:cubicBezTo>
                  <a:pt x="75" y="205"/>
                  <a:pt x="53" y="198"/>
                  <a:pt x="37" y="190"/>
                </a:cubicBezTo>
                <a:cubicBezTo>
                  <a:pt x="12" y="178"/>
                  <a:pt x="0" y="162"/>
                  <a:pt x="0" y="143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cubicBezTo>
                  <a:pt x="40" y="0"/>
                  <a:pt x="51" y="9"/>
                  <a:pt x="54" y="21"/>
                </a:cubicBezTo>
                <a:cubicBezTo>
                  <a:pt x="59" y="24"/>
                  <a:pt x="76" y="34"/>
                  <a:pt x="125" y="43"/>
                </a:cubicBezTo>
                <a:cubicBezTo>
                  <a:pt x="170" y="52"/>
                  <a:pt x="227" y="57"/>
                  <a:pt x="287" y="58"/>
                </a:cubicBezTo>
                <a:cubicBezTo>
                  <a:pt x="300" y="58"/>
                  <a:pt x="314" y="58"/>
                  <a:pt x="327" y="58"/>
                </a:cubicBezTo>
                <a:cubicBezTo>
                  <a:pt x="387" y="57"/>
                  <a:pt x="445" y="52"/>
                  <a:pt x="489" y="43"/>
                </a:cubicBezTo>
                <a:cubicBezTo>
                  <a:pt x="539" y="34"/>
                  <a:pt x="556" y="24"/>
                  <a:pt x="560" y="21"/>
                </a:cubicBezTo>
                <a:cubicBezTo>
                  <a:pt x="563" y="9"/>
                  <a:pt x="574" y="0"/>
                  <a:pt x="587" y="0"/>
                </a:cubicBezTo>
                <a:cubicBezTo>
                  <a:pt x="602" y="0"/>
                  <a:pt x="615" y="12"/>
                  <a:pt x="615" y="27"/>
                </a:cubicBezTo>
                <a:lnTo>
                  <a:pt x="614" y="143"/>
                </a:lnTo>
                <a:cubicBezTo>
                  <a:pt x="614" y="185"/>
                  <a:pt x="555" y="202"/>
                  <a:pt x="510" y="211"/>
                </a:cubicBezTo>
                <a:cubicBezTo>
                  <a:pt x="456" y="223"/>
                  <a:pt x="383" y="229"/>
                  <a:pt x="307" y="2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3" name="Freeform 532">
            <a:extLst>
              <a:ext uri="{FF2B5EF4-FFF2-40B4-BE49-F238E27FC236}">
                <a16:creationId xmlns:a16="http://schemas.microsoft.com/office/drawing/2014/main" id="{1A409208-5CFC-F74E-A9D2-B8513FC691EB}"/>
              </a:ext>
            </a:extLst>
          </p:cNvPr>
          <p:cNvSpPr/>
          <p:nvPr/>
        </p:nvSpPr>
        <p:spPr>
          <a:xfrm>
            <a:off x="7066372" y="4721778"/>
            <a:ext cx="285120" cy="285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93" h="793">
                <a:moveTo>
                  <a:pt x="396" y="49"/>
                </a:moveTo>
                <a:cubicBezTo>
                  <a:pt x="204" y="49"/>
                  <a:pt x="48" y="205"/>
                  <a:pt x="48" y="397"/>
                </a:cubicBezTo>
                <a:cubicBezTo>
                  <a:pt x="48" y="589"/>
                  <a:pt x="204" y="745"/>
                  <a:pt x="396" y="745"/>
                </a:cubicBezTo>
                <a:cubicBezTo>
                  <a:pt x="588" y="745"/>
                  <a:pt x="744" y="589"/>
                  <a:pt x="744" y="397"/>
                </a:cubicBezTo>
                <a:cubicBezTo>
                  <a:pt x="744" y="205"/>
                  <a:pt x="588" y="49"/>
                  <a:pt x="396" y="49"/>
                </a:cubicBezTo>
                <a:close/>
                <a:moveTo>
                  <a:pt x="396" y="793"/>
                </a:moveTo>
                <a:cubicBezTo>
                  <a:pt x="290" y="793"/>
                  <a:pt x="191" y="752"/>
                  <a:pt x="116" y="677"/>
                </a:cubicBezTo>
                <a:cubicBezTo>
                  <a:pt x="41" y="602"/>
                  <a:pt x="0" y="503"/>
                  <a:pt x="0" y="397"/>
                </a:cubicBezTo>
                <a:cubicBezTo>
                  <a:pt x="0" y="291"/>
                  <a:pt x="41" y="191"/>
                  <a:pt x="116" y="116"/>
                </a:cubicBezTo>
                <a:cubicBezTo>
                  <a:pt x="191" y="42"/>
                  <a:pt x="290" y="0"/>
                  <a:pt x="396" y="0"/>
                </a:cubicBezTo>
                <a:cubicBezTo>
                  <a:pt x="502" y="0"/>
                  <a:pt x="602" y="42"/>
                  <a:pt x="676" y="116"/>
                </a:cubicBezTo>
                <a:cubicBezTo>
                  <a:pt x="751" y="191"/>
                  <a:pt x="793" y="291"/>
                  <a:pt x="793" y="397"/>
                </a:cubicBezTo>
                <a:cubicBezTo>
                  <a:pt x="793" y="503"/>
                  <a:pt x="751" y="602"/>
                  <a:pt x="676" y="677"/>
                </a:cubicBezTo>
                <a:cubicBezTo>
                  <a:pt x="602" y="752"/>
                  <a:pt x="502" y="793"/>
                  <a:pt x="396" y="79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4" name="Freeform 533">
            <a:extLst>
              <a:ext uri="{FF2B5EF4-FFF2-40B4-BE49-F238E27FC236}">
                <a16:creationId xmlns:a16="http://schemas.microsoft.com/office/drawing/2014/main" id="{3534488B-A706-2846-A5A1-9A7A57931CD8}"/>
              </a:ext>
            </a:extLst>
          </p:cNvPr>
          <p:cNvSpPr/>
          <p:nvPr/>
        </p:nvSpPr>
        <p:spPr>
          <a:xfrm>
            <a:off x="7099852" y="4755618"/>
            <a:ext cx="218160" cy="217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7" h="606">
                <a:moveTo>
                  <a:pt x="304" y="48"/>
                </a:moveTo>
                <a:cubicBezTo>
                  <a:pt x="163" y="48"/>
                  <a:pt x="49" y="163"/>
                  <a:pt x="49" y="303"/>
                </a:cubicBezTo>
                <a:cubicBezTo>
                  <a:pt x="49" y="444"/>
                  <a:pt x="163" y="558"/>
                  <a:pt x="304" y="558"/>
                </a:cubicBezTo>
                <a:cubicBezTo>
                  <a:pt x="444" y="558"/>
                  <a:pt x="558" y="444"/>
                  <a:pt x="558" y="303"/>
                </a:cubicBezTo>
                <a:cubicBezTo>
                  <a:pt x="558" y="163"/>
                  <a:pt x="444" y="48"/>
                  <a:pt x="304" y="48"/>
                </a:cubicBezTo>
                <a:close/>
                <a:moveTo>
                  <a:pt x="304" y="606"/>
                </a:moveTo>
                <a:cubicBezTo>
                  <a:pt x="136" y="606"/>
                  <a:pt x="0" y="470"/>
                  <a:pt x="0" y="303"/>
                </a:cubicBezTo>
                <a:cubicBezTo>
                  <a:pt x="0" y="136"/>
                  <a:pt x="136" y="0"/>
                  <a:pt x="304" y="0"/>
                </a:cubicBezTo>
                <a:cubicBezTo>
                  <a:pt x="471" y="0"/>
                  <a:pt x="607" y="136"/>
                  <a:pt x="607" y="303"/>
                </a:cubicBezTo>
                <a:cubicBezTo>
                  <a:pt x="607" y="470"/>
                  <a:pt x="471" y="606"/>
                  <a:pt x="304" y="60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5" name="Freeform 534">
            <a:extLst>
              <a:ext uri="{FF2B5EF4-FFF2-40B4-BE49-F238E27FC236}">
                <a16:creationId xmlns:a16="http://schemas.microsoft.com/office/drawing/2014/main" id="{48CDC6A8-6FCB-9446-910C-EEDF544FFE90}"/>
              </a:ext>
            </a:extLst>
          </p:cNvPr>
          <p:cNvSpPr/>
          <p:nvPr/>
        </p:nvSpPr>
        <p:spPr>
          <a:xfrm>
            <a:off x="7176892" y="4811418"/>
            <a:ext cx="64080" cy="104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9" h="292">
                <a:moveTo>
                  <a:pt x="82" y="292"/>
                </a:moveTo>
                <a:cubicBezTo>
                  <a:pt x="60" y="292"/>
                  <a:pt x="35" y="287"/>
                  <a:pt x="11" y="276"/>
                </a:cubicBezTo>
                <a:cubicBezTo>
                  <a:pt x="2" y="272"/>
                  <a:pt x="-2" y="261"/>
                  <a:pt x="2" y="252"/>
                </a:cubicBezTo>
                <a:cubicBezTo>
                  <a:pt x="6" y="243"/>
                  <a:pt x="17" y="238"/>
                  <a:pt x="26" y="242"/>
                </a:cubicBezTo>
                <a:cubicBezTo>
                  <a:pt x="63" y="258"/>
                  <a:pt x="101" y="259"/>
                  <a:pt x="124" y="244"/>
                </a:cubicBezTo>
                <a:cubicBezTo>
                  <a:pt x="136" y="236"/>
                  <a:pt x="142" y="225"/>
                  <a:pt x="142" y="210"/>
                </a:cubicBezTo>
                <a:cubicBezTo>
                  <a:pt x="142" y="193"/>
                  <a:pt x="110" y="177"/>
                  <a:pt x="81" y="162"/>
                </a:cubicBezTo>
                <a:cubicBezTo>
                  <a:pt x="63" y="153"/>
                  <a:pt x="44" y="144"/>
                  <a:pt x="29" y="133"/>
                </a:cubicBezTo>
                <a:cubicBezTo>
                  <a:pt x="10" y="118"/>
                  <a:pt x="0" y="101"/>
                  <a:pt x="0" y="82"/>
                </a:cubicBezTo>
                <a:cubicBezTo>
                  <a:pt x="0" y="55"/>
                  <a:pt x="13" y="32"/>
                  <a:pt x="35" y="17"/>
                </a:cubicBezTo>
                <a:cubicBezTo>
                  <a:pt x="68" y="-5"/>
                  <a:pt x="119" y="-6"/>
                  <a:pt x="166" y="14"/>
                </a:cubicBezTo>
                <a:cubicBezTo>
                  <a:pt x="176" y="18"/>
                  <a:pt x="180" y="29"/>
                  <a:pt x="176" y="38"/>
                </a:cubicBezTo>
                <a:cubicBezTo>
                  <a:pt x="172" y="48"/>
                  <a:pt x="161" y="52"/>
                  <a:pt x="152" y="48"/>
                </a:cubicBezTo>
                <a:cubicBezTo>
                  <a:pt x="116" y="33"/>
                  <a:pt x="78" y="33"/>
                  <a:pt x="56" y="48"/>
                </a:cubicBezTo>
                <a:cubicBezTo>
                  <a:pt x="43" y="56"/>
                  <a:pt x="37" y="68"/>
                  <a:pt x="37" y="82"/>
                </a:cubicBezTo>
                <a:cubicBezTo>
                  <a:pt x="37" y="99"/>
                  <a:pt x="69" y="115"/>
                  <a:pt x="97" y="129"/>
                </a:cubicBezTo>
                <a:cubicBezTo>
                  <a:pt x="116" y="139"/>
                  <a:pt x="135" y="148"/>
                  <a:pt x="149" y="159"/>
                </a:cubicBezTo>
                <a:cubicBezTo>
                  <a:pt x="169" y="175"/>
                  <a:pt x="179" y="191"/>
                  <a:pt x="179" y="210"/>
                </a:cubicBezTo>
                <a:cubicBezTo>
                  <a:pt x="179" y="238"/>
                  <a:pt x="167" y="261"/>
                  <a:pt x="144" y="275"/>
                </a:cubicBezTo>
                <a:cubicBezTo>
                  <a:pt x="127" y="286"/>
                  <a:pt x="106" y="292"/>
                  <a:pt x="82" y="29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6" name="Freeform 535">
            <a:extLst>
              <a:ext uri="{FF2B5EF4-FFF2-40B4-BE49-F238E27FC236}">
                <a16:creationId xmlns:a16="http://schemas.microsoft.com/office/drawing/2014/main" id="{4AEE4738-4700-5C4E-AE3F-F99DF74A28F7}"/>
              </a:ext>
            </a:extLst>
          </p:cNvPr>
          <p:cNvSpPr/>
          <p:nvPr/>
        </p:nvSpPr>
        <p:spPr>
          <a:xfrm>
            <a:off x="7202092" y="4785138"/>
            <a:ext cx="1296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" h="66">
                <a:moveTo>
                  <a:pt x="19" y="66"/>
                </a:moveTo>
                <a:cubicBezTo>
                  <a:pt x="8" y="66"/>
                  <a:pt x="0" y="57"/>
                  <a:pt x="0" y="47"/>
                </a:cubicBezTo>
                <a:lnTo>
                  <a:pt x="0" y="19"/>
                </a:lnTo>
                <a:cubicBezTo>
                  <a:pt x="0" y="9"/>
                  <a:pt x="8" y="0"/>
                  <a:pt x="19" y="0"/>
                </a:cubicBezTo>
                <a:cubicBezTo>
                  <a:pt x="29" y="0"/>
                  <a:pt x="37" y="9"/>
                  <a:pt x="37" y="19"/>
                </a:cubicBezTo>
                <a:lnTo>
                  <a:pt x="37" y="47"/>
                </a:lnTo>
                <a:cubicBezTo>
                  <a:pt x="37" y="57"/>
                  <a:pt x="29" y="66"/>
                  <a:pt x="19" y="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7" name="Freeform 536">
            <a:extLst>
              <a:ext uri="{FF2B5EF4-FFF2-40B4-BE49-F238E27FC236}">
                <a16:creationId xmlns:a16="http://schemas.microsoft.com/office/drawing/2014/main" id="{12AC3F9D-6823-E54A-A08F-A0A4560ADC85}"/>
              </a:ext>
            </a:extLst>
          </p:cNvPr>
          <p:cNvSpPr/>
          <p:nvPr/>
        </p:nvSpPr>
        <p:spPr>
          <a:xfrm>
            <a:off x="7202092" y="4919057"/>
            <a:ext cx="12960" cy="23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" h="65">
                <a:moveTo>
                  <a:pt x="19" y="65"/>
                </a:moveTo>
                <a:cubicBezTo>
                  <a:pt x="8" y="65"/>
                  <a:pt x="0" y="57"/>
                  <a:pt x="0" y="47"/>
                </a:cubicBezTo>
                <a:lnTo>
                  <a:pt x="0" y="18"/>
                </a:lnTo>
                <a:cubicBezTo>
                  <a:pt x="0" y="8"/>
                  <a:pt x="8" y="0"/>
                  <a:pt x="19" y="0"/>
                </a:cubicBezTo>
                <a:cubicBezTo>
                  <a:pt x="29" y="0"/>
                  <a:pt x="37" y="8"/>
                  <a:pt x="37" y="18"/>
                </a:cubicBezTo>
                <a:lnTo>
                  <a:pt x="37" y="47"/>
                </a:lnTo>
                <a:cubicBezTo>
                  <a:pt x="37" y="57"/>
                  <a:pt x="29" y="65"/>
                  <a:pt x="19" y="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8" name="Freeform 537">
            <a:extLst>
              <a:ext uri="{FF2B5EF4-FFF2-40B4-BE49-F238E27FC236}">
                <a16:creationId xmlns:a16="http://schemas.microsoft.com/office/drawing/2014/main" id="{09051B95-2E3B-434A-8B6A-5630D29CDE22}"/>
              </a:ext>
            </a:extLst>
          </p:cNvPr>
          <p:cNvSpPr/>
          <p:nvPr/>
        </p:nvSpPr>
        <p:spPr>
          <a:xfrm>
            <a:off x="492772" y="5415497"/>
            <a:ext cx="148320" cy="345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3" h="960">
                <a:moveTo>
                  <a:pt x="278" y="49"/>
                </a:moveTo>
                <a:cubicBezTo>
                  <a:pt x="251" y="65"/>
                  <a:pt x="197" y="103"/>
                  <a:pt x="148" y="166"/>
                </a:cubicBezTo>
                <a:cubicBezTo>
                  <a:pt x="77" y="256"/>
                  <a:pt x="41" y="362"/>
                  <a:pt x="41" y="479"/>
                </a:cubicBezTo>
                <a:cubicBezTo>
                  <a:pt x="41" y="570"/>
                  <a:pt x="65" y="659"/>
                  <a:pt x="110" y="736"/>
                </a:cubicBezTo>
                <a:cubicBezTo>
                  <a:pt x="152" y="807"/>
                  <a:pt x="210" y="867"/>
                  <a:pt x="279" y="911"/>
                </a:cubicBezTo>
                <a:lnTo>
                  <a:pt x="365" y="762"/>
                </a:lnTo>
                <a:cubicBezTo>
                  <a:pt x="270" y="700"/>
                  <a:pt x="212" y="593"/>
                  <a:pt x="212" y="479"/>
                </a:cubicBezTo>
                <a:cubicBezTo>
                  <a:pt x="212" y="419"/>
                  <a:pt x="228" y="360"/>
                  <a:pt x="258" y="308"/>
                </a:cubicBezTo>
                <a:cubicBezTo>
                  <a:pt x="285" y="264"/>
                  <a:pt x="321" y="226"/>
                  <a:pt x="363" y="197"/>
                </a:cubicBezTo>
                <a:close/>
                <a:moveTo>
                  <a:pt x="287" y="960"/>
                </a:moveTo>
                <a:cubicBezTo>
                  <a:pt x="283" y="960"/>
                  <a:pt x="280" y="959"/>
                  <a:pt x="277" y="957"/>
                </a:cubicBezTo>
                <a:cubicBezTo>
                  <a:pt x="276" y="957"/>
                  <a:pt x="275" y="956"/>
                  <a:pt x="275" y="956"/>
                </a:cubicBezTo>
                <a:cubicBezTo>
                  <a:pt x="274" y="956"/>
                  <a:pt x="273" y="955"/>
                  <a:pt x="272" y="954"/>
                </a:cubicBezTo>
                <a:cubicBezTo>
                  <a:pt x="191" y="907"/>
                  <a:pt x="122" y="839"/>
                  <a:pt x="75" y="757"/>
                </a:cubicBezTo>
                <a:cubicBezTo>
                  <a:pt x="26" y="673"/>
                  <a:pt x="0" y="577"/>
                  <a:pt x="0" y="479"/>
                </a:cubicBezTo>
                <a:cubicBezTo>
                  <a:pt x="0" y="352"/>
                  <a:pt x="39" y="238"/>
                  <a:pt x="115" y="141"/>
                </a:cubicBezTo>
                <a:cubicBezTo>
                  <a:pt x="186" y="52"/>
                  <a:pt x="261" y="10"/>
                  <a:pt x="276" y="2"/>
                </a:cubicBezTo>
                <a:cubicBezTo>
                  <a:pt x="286" y="-3"/>
                  <a:pt x="298" y="1"/>
                  <a:pt x="303" y="10"/>
                </a:cubicBezTo>
                <a:lnTo>
                  <a:pt x="409" y="194"/>
                </a:lnTo>
                <a:cubicBezTo>
                  <a:pt x="415" y="204"/>
                  <a:pt x="411" y="216"/>
                  <a:pt x="402" y="222"/>
                </a:cubicBezTo>
                <a:cubicBezTo>
                  <a:pt x="357" y="248"/>
                  <a:pt x="320" y="285"/>
                  <a:pt x="294" y="329"/>
                </a:cubicBezTo>
                <a:cubicBezTo>
                  <a:pt x="267" y="374"/>
                  <a:pt x="253" y="426"/>
                  <a:pt x="253" y="479"/>
                </a:cubicBezTo>
                <a:cubicBezTo>
                  <a:pt x="253" y="586"/>
                  <a:pt x="310" y="684"/>
                  <a:pt x="403" y="737"/>
                </a:cubicBezTo>
                <a:cubicBezTo>
                  <a:pt x="412" y="743"/>
                  <a:pt x="416" y="755"/>
                  <a:pt x="410" y="765"/>
                </a:cubicBezTo>
                <a:lnTo>
                  <a:pt x="305" y="950"/>
                </a:lnTo>
                <a:cubicBezTo>
                  <a:pt x="301" y="956"/>
                  <a:pt x="294" y="960"/>
                  <a:pt x="287" y="9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9" name="Freeform 538">
            <a:extLst>
              <a:ext uri="{FF2B5EF4-FFF2-40B4-BE49-F238E27FC236}">
                <a16:creationId xmlns:a16="http://schemas.microsoft.com/office/drawing/2014/main" id="{D0F8A39F-CEAC-0741-AC27-1E6C47226EFC}"/>
              </a:ext>
            </a:extLst>
          </p:cNvPr>
          <p:cNvSpPr/>
          <p:nvPr/>
        </p:nvSpPr>
        <p:spPr>
          <a:xfrm>
            <a:off x="610492" y="5376978"/>
            <a:ext cx="300600" cy="20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6" h="569">
                <a:moveTo>
                  <a:pt x="285" y="212"/>
                </a:moveTo>
                <a:cubicBezTo>
                  <a:pt x="376" y="212"/>
                  <a:pt x="460" y="247"/>
                  <a:pt x="524" y="310"/>
                </a:cubicBezTo>
                <a:cubicBezTo>
                  <a:pt x="583" y="369"/>
                  <a:pt x="618" y="446"/>
                  <a:pt x="623" y="528"/>
                </a:cubicBezTo>
                <a:lnTo>
                  <a:pt x="794" y="528"/>
                </a:lnTo>
                <a:cubicBezTo>
                  <a:pt x="789" y="401"/>
                  <a:pt x="736" y="281"/>
                  <a:pt x="644" y="190"/>
                </a:cubicBezTo>
                <a:cubicBezTo>
                  <a:pt x="548" y="94"/>
                  <a:pt x="420" y="41"/>
                  <a:pt x="286" y="41"/>
                </a:cubicBezTo>
                <a:cubicBezTo>
                  <a:pt x="283" y="41"/>
                  <a:pt x="281" y="41"/>
                  <a:pt x="278" y="41"/>
                </a:cubicBezTo>
                <a:lnTo>
                  <a:pt x="276" y="41"/>
                </a:lnTo>
                <a:cubicBezTo>
                  <a:pt x="274" y="41"/>
                  <a:pt x="272" y="41"/>
                  <a:pt x="270" y="41"/>
                </a:cubicBezTo>
                <a:lnTo>
                  <a:pt x="268" y="41"/>
                </a:lnTo>
                <a:cubicBezTo>
                  <a:pt x="192" y="44"/>
                  <a:pt x="117" y="64"/>
                  <a:pt x="49" y="99"/>
                </a:cubicBezTo>
                <a:lnTo>
                  <a:pt x="135" y="247"/>
                </a:lnTo>
                <a:cubicBezTo>
                  <a:pt x="181" y="224"/>
                  <a:pt x="233" y="212"/>
                  <a:pt x="285" y="212"/>
                </a:cubicBezTo>
                <a:close/>
                <a:moveTo>
                  <a:pt x="603" y="569"/>
                </a:moveTo>
                <a:cubicBezTo>
                  <a:pt x="598" y="569"/>
                  <a:pt x="592" y="567"/>
                  <a:pt x="589" y="563"/>
                </a:cubicBezTo>
                <a:cubicBezTo>
                  <a:pt x="585" y="560"/>
                  <a:pt x="582" y="554"/>
                  <a:pt x="582" y="549"/>
                </a:cubicBezTo>
                <a:cubicBezTo>
                  <a:pt x="582" y="470"/>
                  <a:pt x="551" y="395"/>
                  <a:pt x="495" y="340"/>
                </a:cubicBezTo>
                <a:cubicBezTo>
                  <a:pt x="439" y="284"/>
                  <a:pt x="365" y="253"/>
                  <a:pt x="285" y="253"/>
                </a:cubicBezTo>
                <a:cubicBezTo>
                  <a:pt x="233" y="253"/>
                  <a:pt x="182" y="267"/>
                  <a:pt x="137" y="293"/>
                </a:cubicBezTo>
                <a:cubicBezTo>
                  <a:pt x="132" y="295"/>
                  <a:pt x="127" y="296"/>
                  <a:pt x="122" y="295"/>
                </a:cubicBezTo>
                <a:cubicBezTo>
                  <a:pt x="116" y="293"/>
                  <a:pt x="112" y="290"/>
                  <a:pt x="109" y="285"/>
                </a:cubicBezTo>
                <a:lnTo>
                  <a:pt x="3" y="101"/>
                </a:lnTo>
                <a:cubicBezTo>
                  <a:pt x="0" y="97"/>
                  <a:pt x="-1" y="91"/>
                  <a:pt x="1" y="86"/>
                </a:cubicBezTo>
                <a:cubicBezTo>
                  <a:pt x="2" y="81"/>
                  <a:pt x="6" y="76"/>
                  <a:pt x="11" y="73"/>
                </a:cubicBezTo>
                <a:cubicBezTo>
                  <a:pt x="88" y="28"/>
                  <a:pt x="177" y="3"/>
                  <a:pt x="267" y="0"/>
                </a:cubicBezTo>
                <a:lnTo>
                  <a:pt x="268" y="0"/>
                </a:lnTo>
                <a:cubicBezTo>
                  <a:pt x="271" y="0"/>
                  <a:pt x="273" y="0"/>
                  <a:pt x="275" y="0"/>
                </a:cubicBezTo>
                <a:lnTo>
                  <a:pt x="277" y="0"/>
                </a:lnTo>
                <a:cubicBezTo>
                  <a:pt x="280" y="0"/>
                  <a:pt x="283" y="0"/>
                  <a:pt x="286" y="0"/>
                </a:cubicBezTo>
                <a:cubicBezTo>
                  <a:pt x="431" y="0"/>
                  <a:pt x="569" y="57"/>
                  <a:pt x="673" y="161"/>
                </a:cubicBezTo>
                <a:cubicBezTo>
                  <a:pt x="724" y="211"/>
                  <a:pt x="764" y="270"/>
                  <a:pt x="792" y="335"/>
                </a:cubicBezTo>
                <a:cubicBezTo>
                  <a:pt x="821" y="403"/>
                  <a:pt x="836" y="474"/>
                  <a:pt x="836" y="548"/>
                </a:cubicBezTo>
                <a:cubicBezTo>
                  <a:pt x="836" y="553"/>
                  <a:pt x="834" y="559"/>
                  <a:pt x="830" y="563"/>
                </a:cubicBezTo>
                <a:cubicBezTo>
                  <a:pt x="826" y="566"/>
                  <a:pt x="821" y="569"/>
                  <a:pt x="816" y="56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0" name="Freeform 539">
            <a:extLst>
              <a:ext uri="{FF2B5EF4-FFF2-40B4-BE49-F238E27FC236}">
                <a16:creationId xmlns:a16="http://schemas.microsoft.com/office/drawing/2014/main" id="{E3E79E40-7ACD-2D41-AECA-353DD4312F8B}"/>
              </a:ext>
            </a:extLst>
          </p:cNvPr>
          <p:cNvSpPr/>
          <p:nvPr/>
        </p:nvSpPr>
        <p:spPr>
          <a:xfrm>
            <a:off x="611212" y="5593338"/>
            <a:ext cx="300240" cy="204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5" h="570">
                <a:moveTo>
                  <a:pt x="49" y="472"/>
                </a:moveTo>
                <a:cubicBezTo>
                  <a:pt x="162" y="531"/>
                  <a:pt x="292" y="545"/>
                  <a:pt x="417" y="511"/>
                </a:cubicBezTo>
                <a:cubicBezTo>
                  <a:pt x="549" y="475"/>
                  <a:pt x="659" y="391"/>
                  <a:pt x="726" y="273"/>
                </a:cubicBezTo>
                <a:cubicBezTo>
                  <a:pt x="766" y="203"/>
                  <a:pt x="789" y="124"/>
                  <a:pt x="793" y="44"/>
                </a:cubicBezTo>
                <a:lnTo>
                  <a:pt x="793" y="43"/>
                </a:lnTo>
                <a:cubicBezTo>
                  <a:pt x="793" y="43"/>
                  <a:pt x="793" y="42"/>
                  <a:pt x="793" y="41"/>
                </a:cubicBezTo>
                <a:lnTo>
                  <a:pt x="621" y="41"/>
                </a:lnTo>
                <a:cubicBezTo>
                  <a:pt x="611" y="218"/>
                  <a:pt x="463" y="359"/>
                  <a:pt x="284" y="359"/>
                </a:cubicBezTo>
                <a:cubicBezTo>
                  <a:pt x="232" y="359"/>
                  <a:pt x="180" y="347"/>
                  <a:pt x="134" y="324"/>
                </a:cubicBezTo>
                <a:close/>
                <a:moveTo>
                  <a:pt x="282" y="570"/>
                </a:moveTo>
                <a:cubicBezTo>
                  <a:pt x="261" y="570"/>
                  <a:pt x="239" y="569"/>
                  <a:pt x="218" y="566"/>
                </a:cubicBezTo>
                <a:cubicBezTo>
                  <a:pt x="144" y="558"/>
                  <a:pt x="75" y="535"/>
                  <a:pt x="11" y="498"/>
                </a:cubicBezTo>
                <a:cubicBezTo>
                  <a:pt x="6" y="495"/>
                  <a:pt x="2" y="491"/>
                  <a:pt x="1" y="486"/>
                </a:cubicBezTo>
                <a:cubicBezTo>
                  <a:pt x="0" y="480"/>
                  <a:pt x="0" y="475"/>
                  <a:pt x="3" y="470"/>
                </a:cubicBezTo>
                <a:lnTo>
                  <a:pt x="108" y="286"/>
                </a:lnTo>
                <a:cubicBezTo>
                  <a:pt x="111" y="281"/>
                  <a:pt x="116" y="278"/>
                  <a:pt x="121" y="276"/>
                </a:cubicBezTo>
                <a:cubicBezTo>
                  <a:pt x="126" y="275"/>
                  <a:pt x="132" y="275"/>
                  <a:pt x="136" y="278"/>
                </a:cubicBezTo>
                <a:cubicBezTo>
                  <a:pt x="181" y="304"/>
                  <a:pt x="232" y="317"/>
                  <a:pt x="284" y="317"/>
                </a:cubicBezTo>
                <a:cubicBezTo>
                  <a:pt x="448" y="317"/>
                  <a:pt x="581" y="184"/>
                  <a:pt x="581" y="20"/>
                </a:cubicBezTo>
                <a:cubicBezTo>
                  <a:pt x="581" y="9"/>
                  <a:pt x="590" y="0"/>
                  <a:pt x="601" y="0"/>
                </a:cubicBezTo>
                <a:lnTo>
                  <a:pt x="814" y="0"/>
                </a:lnTo>
                <a:cubicBezTo>
                  <a:pt x="825" y="0"/>
                  <a:pt x="835" y="9"/>
                  <a:pt x="835" y="20"/>
                </a:cubicBezTo>
                <a:cubicBezTo>
                  <a:pt x="835" y="26"/>
                  <a:pt x="834" y="31"/>
                  <a:pt x="834" y="36"/>
                </a:cubicBezTo>
                <a:lnTo>
                  <a:pt x="834" y="37"/>
                </a:lnTo>
                <a:cubicBezTo>
                  <a:pt x="834" y="40"/>
                  <a:pt x="834" y="42"/>
                  <a:pt x="834" y="45"/>
                </a:cubicBezTo>
                <a:cubicBezTo>
                  <a:pt x="830" y="132"/>
                  <a:pt x="805" y="218"/>
                  <a:pt x="762" y="294"/>
                </a:cubicBezTo>
                <a:cubicBezTo>
                  <a:pt x="725" y="358"/>
                  <a:pt x="677" y="413"/>
                  <a:pt x="618" y="457"/>
                </a:cubicBezTo>
                <a:cubicBezTo>
                  <a:pt x="561" y="500"/>
                  <a:pt x="497" y="532"/>
                  <a:pt x="428" y="550"/>
                </a:cubicBezTo>
                <a:cubicBezTo>
                  <a:pt x="380" y="564"/>
                  <a:pt x="331" y="570"/>
                  <a:pt x="282" y="57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1" name="Freeform 540">
            <a:extLst>
              <a:ext uri="{FF2B5EF4-FFF2-40B4-BE49-F238E27FC236}">
                <a16:creationId xmlns:a16="http://schemas.microsoft.com/office/drawing/2014/main" id="{D56558EA-EB3A-AC4B-AB50-5152D8D3C022}"/>
              </a:ext>
            </a:extLst>
          </p:cNvPr>
          <p:cNvSpPr/>
          <p:nvPr/>
        </p:nvSpPr>
        <p:spPr>
          <a:xfrm>
            <a:off x="1353172" y="5427739"/>
            <a:ext cx="116640" cy="96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5" h="270">
                <a:moveTo>
                  <a:pt x="58" y="229"/>
                </a:moveTo>
                <a:lnTo>
                  <a:pt x="267" y="229"/>
                </a:lnTo>
                <a:lnTo>
                  <a:pt x="162" y="60"/>
                </a:lnTo>
                <a:close/>
                <a:moveTo>
                  <a:pt x="304" y="270"/>
                </a:moveTo>
                <a:lnTo>
                  <a:pt x="21" y="270"/>
                </a:lnTo>
                <a:cubicBezTo>
                  <a:pt x="13" y="270"/>
                  <a:pt x="6" y="266"/>
                  <a:pt x="3" y="260"/>
                </a:cubicBezTo>
                <a:cubicBezTo>
                  <a:pt x="-1" y="253"/>
                  <a:pt x="-1" y="245"/>
                  <a:pt x="3" y="239"/>
                </a:cubicBezTo>
                <a:lnTo>
                  <a:pt x="145" y="10"/>
                </a:lnTo>
                <a:cubicBezTo>
                  <a:pt x="149" y="4"/>
                  <a:pt x="155" y="0"/>
                  <a:pt x="162" y="0"/>
                </a:cubicBezTo>
                <a:cubicBezTo>
                  <a:pt x="169" y="0"/>
                  <a:pt x="176" y="4"/>
                  <a:pt x="180" y="10"/>
                </a:cubicBezTo>
                <a:lnTo>
                  <a:pt x="322" y="239"/>
                </a:lnTo>
                <a:cubicBezTo>
                  <a:pt x="325" y="245"/>
                  <a:pt x="326" y="253"/>
                  <a:pt x="322" y="260"/>
                </a:cubicBezTo>
                <a:cubicBezTo>
                  <a:pt x="318" y="266"/>
                  <a:pt x="311" y="270"/>
                  <a:pt x="304" y="27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2" name="Freeform 541">
            <a:extLst>
              <a:ext uri="{FF2B5EF4-FFF2-40B4-BE49-F238E27FC236}">
                <a16:creationId xmlns:a16="http://schemas.microsoft.com/office/drawing/2014/main" id="{CCF24A55-26AE-2E49-9E60-2E895ABE473A}"/>
              </a:ext>
            </a:extLst>
          </p:cNvPr>
          <p:cNvSpPr/>
          <p:nvPr/>
        </p:nvSpPr>
        <p:spPr>
          <a:xfrm>
            <a:off x="1302052" y="5537898"/>
            <a:ext cx="218520" cy="97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8" h="271">
                <a:moveTo>
                  <a:pt x="58" y="230"/>
                </a:moveTo>
                <a:lnTo>
                  <a:pt x="551" y="230"/>
                </a:lnTo>
                <a:lnTo>
                  <a:pt x="434" y="41"/>
                </a:lnTo>
                <a:lnTo>
                  <a:pt x="174" y="41"/>
                </a:lnTo>
                <a:close/>
                <a:moveTo>
                  <a:pt x="587" y="271"/>
                </a:moveTo>
                <a:lnTo>
                  <a:pt x="21" y="271"/>
                </a:lnTo>
                <a:cubicBezTo>
                  <a:pt x="14" y="271"/>
                  <a:pt x="7" y="267"/>
                  <a:pt x="3" y="261"/>
                </a:cubicBezTo>
                <a:cubicBezTo>
                  <a:pt x="-1" y="254"/>
                  <a:pt x="0" y="246"/>
                  <a:pt x="3" y="240"/>
                </a:cubicBezTo>
                <a:lnTo>
                  <a:pt x="145" y="10"/>
                </a:lnTo>
                <a:cubicBezTo>
                  <a:pt x="149" y="4"/>
                  <a:pt x="155" y="0"/>
                  <a:pt x="163" y="0"/>
                </a:cubicBezTo>
                <a:lnTo>
                  <a:pt x="446" y="0"/>
                </a:lnTo>
                <a:cubicBezTo>
                  <a:pt x="453" y="0"/>
                  <a:pt x="460" y="4"/>
                  <a:pt x="463" y="10"/>
                </a:cubicBezTo>
                <a:lnTo>
                  <a:pt x="605" y="240"/>
                </a:lnTo>
                <a:cubicBezTo>
                  <a:pt x="609" y="246"/>
                  <a:pt x="609" y="254"/>
                  <a:pt x="605" y="261"/>
                </a:cubicBezTo>
                <a:cubicBezTo>
                  <a:pt x="602" y="267"/>
                  <a:pt x="595" y="271"/>
                  <a:pt x="587" y="27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3" name="Freeform 542">
            <a:extLst>
              <a:ext uri="{FF2B5EF4-FFF2-40B4-BE49-F238E27FC236}">
                <a16:creationId xmlns:a16="http://schemas.microsoft.com/office/drawing/2014/main" id="{2C580AC2-AEB7-7946-8D7C-14B373391197}"/>
              </a:ext>
            </a:extLst>
          </p:cNvPr>
          <p:cNvSpPr/>
          <p:nvPr/>
        </p:nvSpPr>
        <p:spPr>
          <a:xfrm>
            <a:off x="1252733" y="5648417"/>
            <a:ext cx="318240" cy="97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5" h="273">
                <a:moveTo>
                  <a:pt x="57" y="229"/>
                </a:moveTo>
                <a:lnTo>
                  <a:pt x="827" y="231"/>
                </a:lnTo>
                <a:lnTo>
                  <a:pt x="710" y="41"/>
                </a:lnTo>
                <a:lnTo>
                  <a:pt x="173" y="41"/>
                </a:lnTo>
                <a:close/>
                <a:moveTo>
                  <a:pt x="864" y="273"/>
                </a:moveTo>
                <a:lnTo>
                  <a:pt x="20" y="270"/>
                </a:lnTo>
                <a:cubicBezTo>
                  <a:pt x="13" y="270"/>
                  <a:pt x="6" y="266"/>
                  <a:pt x="2" y="259"/>
                </a:cubicBezTo>
                <a:cubicBezTo>
                  <a:pt x="-1" y="253"/>
                  <a:pt x="-1" y="245"/>
                  <a:pt x="3" y="239"/>
                </a:cubicBezTo>
                <a:lnTo>
                  <a:pt x="143" y="10"/>
                </a:lnTo>
                <a:cubicBezTo>
                  <a:pt x="147" y="4"/>
                  <a:pt x="154" y="0"/>
                  <a:pt x="161" y="0"/>
                </a:cubicBezTo>
                <a:lnTo>
                  <a:pt x="722" y="0"/>
                </a:lnTo>
                <a:cubicBezTo>
                  <a:pt x="729" y="0"/>
                  <a:pt x="736" y="4"/>
                  <a:pt x="740" y="10"/>
                </a:cubicBezTo>
                <a:lnTo>
                  <a:pt x="882" y="241"/>
                </a:lnTo>
                <a:cubicBezTo>
                  <a:pt x="886" y="247"/>
                  <a:pt x="886" y="255"/>
                  <a:pt x="882" y="262"/>
                </a:cubicBezTo>
                <a:cubicBezTo>
                  <a:pt x="879" y="268"/>
                  <a:pt x="872" y="273"/>
                  <a:pt x="864" y="27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4" name="Freeform 543">
            <a:extLst>
              <a:ext uri="{FF2B5EF4-FFF2-40B4-BE49-F238E27FC236}">
                <a16:creationId xmlns:a16="http://schemas.microsoft.com/office/drawing/2014/main" id="{4FA6715D-48C8-4D43-BBED-E3892BD63973}"/>
              </a:ext>
            </a:extLst>
          </p:cNvPr>
          <p:cNvSpPr/>
          <p:nvPr/>
        </p:nvSpPr>
        <p:spPr>
          <a:xfrm>
            <a:off x="2671491" y="5425219"/>
            <a:ext cx="32328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9" h="899">
                <a:moveTo>
                  <a:pt x="180" y="759"/>
                </a:moveTo>
                <a:lnTo>
                  <a:pt x="94" y="844"/>
                </a:lnTo>
                <a:lnTo>
                  <a:pt x="844" y="844"/>
                </a:lnTo>
                <a:lnTo>
                  <a:pt x="844" y="495"/>
                </a:lnTo>
                <a:lnTo>
                  <a:pt x="744" y="547"/>
                </a:lnTo>
                <a:lnTo>
                  <a:pt x="609" y="616"/>
                </a:lnTo>
                <a:lnTo>
                  <a:pt x="469" y="755"/>
                </a:lnTo>
                <a:cubicBezTo>
                  <a:pt x="461" y="764"/>
                  <a:pt x="448" y="766"/>
                  <a:pt x="437" y="761"/>
                </a:cubicBezTo>
                <a:lnTo>
                  <a:pt x="310" y="699"/>
                </a:lnTo>
                <a:close/>
                <a:moveTo>
                  <a:pt x="28" y="899"/>
                </a:moveTo>
                <a:cubicBezTo>
                  <a:pt x="16" y="899"/>
                  <a:pt x="6" y="892"/>
                  <a:pt x="2" y="882"/>
                </a:cubicBezTo>
                <a:cubicBezTo>
                  <a:pt x="-2" y="871"/>
                  <a:pt x="0" y="860"/>
                  <a:pt x="8" y="852"/>
                </a:cubicBezTo>
                <a:lnTo>
                  <a:pt x="144" y="717"/>
                </a:lnTo>
                <a:cubicBezTo>
                  <a:pt x="147" y="714"/>
                  <a:pt x="149" y="712"/>
                  <a:pt x="152" y="711"/>
                </a:cubicBezTo>
                <a:lnTo>
                  <a:pt x="298" y="644"/>
                </a:lnTo>
                <a:cubicBezTo>
                  <a:pt x="306" y="640"/>
                  <a:pt x="314" y="640"/>
                  <a:pt x="322" y="644"/>
                </a:cubicBezTo>
                <a:lnTo>
                  <a:pt x="444" y="703"/>
                </a:lnTo>
                <a:lnTo>
                  <a:pt x="574" y="574"/>
                </a:lnTo>
                <a:cubicBezTo>
                  <a:pt x="576" y="572"/>
                  <a:pt x="578" y="570"/>
                  <a:pt x="581" y="569"/>
                </a:cubicBezTo>
                <a:lnTo>
                  <a:pt x="719" y="499"/>
                </a:lnTo>
                <a:lnTo>
                  <a:pt x="844" y="434"/>
                </a:lnTo>
                <a:lnTo>
                  <a:pt x="844" y="27"/>
                </a:lnTo>
                <a:cubicBezTo>
                  <a:pt x="844" y="12"/>
                  <a:pt x="857" y="0"/>
                  <a:pt x="872" y="0"/>
                </a:cubicBezTo>
                <a:cubicBezTo>
                  <a:pt x="887" y="0"/>
                  <a:pt x="899" y="12"/>
                  <a:pt x="899" y="27"/>
                </a:cubicBezTo>
                <a:lnTo>
                  <a:pt x="899" y="449"/>
                </a:lnTo>
                <a:cubicBezTo>
                  <a:pt x="899" y="450"/>
                  <a:pt x="899" y="450"/>
                  <a:pt x="899" y="451"/>
                </a:cubicBezTo>
                <a:lnTo>
                  <a:pt x="899" y="871"/>
                </a:lnTo>
                <a:cubicBezTo>
                  <a:pt x="899" y="886"/>
                  <a:pt x="887" y="899"/>
                  <a:pt x="872" y="8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5" name="Freeform 544">
            <a:extLst>
              <a:ext uri="{FF2B5EF4-FFF2-40B4-BE49-F238E27FC236}">
                <a16:creationId xmlns:a16="http://schemas.microsoft.com/office/drawing/2014/main" id="{83824C37-8F44-7541-84B7-634BAEDF5D8E}"/>
              </a:ext>
            </a:extLst>
          </p:cNvPr>
          <p:cNvSpPr/>
          <p:nvPr/>
        </p:nvSpPr>
        <p:spPr>
          <a:xfrm>
            <a:off x="2720452" y="5491097"/>
            <a:ext cx="274320" cy="208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3" h="580">
                <a:moveTo>
                  <a:pt x="28" y="580"/>
                </a:moveTo>
                <a:cubicBezTo>
                  <a:pt x="21" y="580"/>
                  <a:pt x="14" y="578"/>
                  <a:pt x="9" y="573"/>
                </a:cubicBezTo>
                <a:cubicBezTo>
                  <a:pt x="-1" y="563"/>
                  <a:pt x="-3" y="549"/>
                  <a:pt x="5" y="538"/>
                </a:cubicBezTo>
                <a:lnTo>
                  <a:pt x="150" y="324"/>
                </a:lnTo>
                <a:lnTo>
                  <a:pt x="151" y="323"/>
                </a:lnTo>
                <a:lnTo>
                  <a:pt x="293" y="148"/>
                </a:lnTo>
                <a:cubicBezTo>
                  <a:pt x="297" y="143"/>
                  <a:pt x="302" y="140"/>
                  <a:pt x="308" y="139"/>
                </a:cubicBezTo>
                <a:lnTo>
                  <a:pt x="487" y="102"/>
                </a:lnTo>
                <a:lnTo>
                  <a:pt x="577" y="9"/>
                </a:lnTo>
                <a:cubicBezTo>
                  <a:pt x="582" y="3"/>
                  <a:pt x="589" y="0"/>
                  <a:pt x="597" y="0"/>
                </a:cubicBezTo>
                <a:lnTo>
                  <a:pt x="736" y="0"/>
                </a:lnTo>
                <a:cubicBezTo>
                  <a:pt x="751" y="0"/>
                  <a:pt x="763" y="13"/>
                  <a:pt x="763" y="28"/>
                </a:cubicBezTo>
                <a:cubicBezTo>
                  <a:pt x="763" y="43"/>
                  <a:pt x="751" y="55"/>
                  <a:pt x="736" y="55"/>
                </a:cubicBezTo>
                <a:lnTo>
                  <a:pt x="608" y="55"/>
                </a:lnTo>
                <a:lnTo>
                  <a:pt x="520" y="146"/>
                </a:lnTo>
                <a:cubicBezTo>
                  <a:pt x="516" y="150"/>
                  <a:pt x="511" y="153"/>
                  <a:pt x="506" y="154"/>
                </a:cubicBezTo>
                <a:lnTo>
                  <a:pt x="329" y="190"/>
                </a:lnTo>
                <a:lnTo>
                  <a:pt x="195" y="356"/>
                </a:lnTo>
                <a:lnTo>
                  <a:pt x="140" y="437"/>
                </a:lnTo>
                <a:lnTo>
                  <a:pt x="207" y="388"/>
                </a:lnTo>
                <a:lnTo>
                  <a:pt x="293" y="283"/>
                </a:lnTo>
                <a:cubicBezTo>
                  <a:pt x="297" y="278"/>
                  <a:pt x="303" y="275"/>
                  <a:pt x="309" y="273"/>
                </a:cubicBezTo>
                <a:lnTo>
                  <a:pt x="508" y="240"/>
                </a:lnTo>
                <a:cubicBezTo>
                  <a:pt x="510" y="240"/>
                  <a:pt x="511" y="240"/>
                  <a:pt x="513" y="240"/>
                </a:cubicBezTo>
                <a:lnTo>
                  <a:pt x="589" y="240"/>
                </a:lnTo>
                <a:lnTo>
                  <a:pt x="716" y="108"/>
                </a:lnTo>
                <a:cubicBezTo>
                  <a:pt x="726" y="97"/>
                  <a:pt x="744" y="97"/>
                  <a:pt x="755" y="107"/>
                </a:cubicBezTo>
                <a:cubicBezTo>
                  <a:pt x="766" y="118"/>
                  <a:pt x="766" y="135"/>
                  <a:pt x="755" y="146"/>
                </a:cubicBezTo>
                <a:lnTo>
                  <a:pt x="621" y="286"/>
                </a:lnTo>
                <a:cubicBezTo>
                  <a:pt x="615" y="292"/>
                  <a:pt x="608" y="295"/>
                  <a:pt x="601" y="295"/>
                </a:cubicBezTo>
                <a:lnTo>
                  <a:pt x="515" y="295"/>
                </a:lnTo>
                <a:lnTo>
                  <a:pt x="329" y="326"/>
                </a:lnTo>
                <a:lnTo>
                  <a:pt x="248" y="425"/>
                </a:lnTo>
                <a:cubicBezTo>
                  <a:pt x="246" y="427"/>
                  <a:pt x="244" y="429"/>
                  <a:pt x="243" y="430"/>
                </a:cubicBezTo>
                <a:lnTo>
                  <a:pt x="44" y="575"/>
                </a:lnTo>
                <a:cubicBezTo>
                  <a:pt x="39" y="579"/>
                  <a:pt x="33" y="580"/>
                  <a:pt x="28" y="58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6" name="Freeform 545">
            <a:extLst>
              <a:ext uri="{FF2B5EF4-FFF2-40B4-BE49-F238E27FC236}">
                <a16:creationId xmlns:a16="http://schemas.microsoft.com/office/drawing/2014/main" id="{419A62A9-7933-C24E-B36E-9B9FCBC20FBF}"/>
              </a:ext>
            </a:extLst>
          </p:cNvPr>
          <p:cNvSpPr/>
          <p:nvPr/>
        </p:nvSpPr>
        <p:spPr>
          <a:xfrm>
            <a:off x="6200932" y="6869538"/>
            <a:ext cx="375120" cy="70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3" h="196">
                <a:moveTo>
                  <a:pt x="945" y="196"/>
                </a:moveTo>
                <a:lnTo>
                  <a:pt x="810" y="196"/>
                </a:lnTo>
                <a:cubicBezTo>
                  <a:pt x="795" y="196"/>
                  <a:pt x="782" y="184"/>
                  <a:pt x="782" y="169"/>
                </a:cubicBezTo>
                <a:cubicBezTo>
                  <a:pt x="782" y="154"/>
                  <a:pt x="795" y="141"/>
                  <a:pt x="810" y="141"/>
                </a:cubicBezTo>
                <a:lnTo>
                  <a:pt x="945" y="141"/>
                </a:lnTo>
                <a:cubicBezTo>
                  <a:pt x="969" y="141"/>
                  <a:pt x="988" y="122"/>
                  <a:pt x="988" y="98"/>
                </a:cubicBezTo>
                <a:cubicBezTo>
                  <a:pt x="988" y="74"/>
                  <a:pt x="969" y="55"/>
                  <a:pt x="945" y="55"/>
                </a:cubicBezTo>
                <a:lnTo>
                  <a:pt x="98" y="55"/>
                </a:lnTo>
                <a:cubicBezTo>
                  <a:pt x="74" y="55"/>
                  <a:pt x="55" y="74"/>
                  <a:pt x="55" y="98"/>
                </a:cubicBezTo>
                <a:cubicBezTo>
                  <a:pt x="55" y="122"/>
                  <a:pt x="74" y="141"/>
                  <a:pt x="98" y="141"/>
                </a:cubicBezTo>
                <a:lnTo>
                  <a:pt x="230" y="141"/>
                </a:lnTo>
                <a:cubicBezTo>
                  <a:pt x="245" y="141"/>
                  <a:pt x="258" y="154"/>
                  <a:pt x="258" y="169"/>
                </a:cubicBezTo>
                <a:cubicBezTo>
                  <a:pt x="258" y="184"/>
                  <a:pt x="245" y="196"/>
                  <a:pt x="230" y="196"/>
                </a:cubicBezTo>
                <a:lnTo>
                  <a:pt x="98" y="196"/>
                </a:lnTo>
                <a:cubicBezTo>
                  <a:pt x="44" y="196"/>
                  <a:pt x="0" y="152"/>
                  <a:pt x="0" y="98"/>
                </a:cubicBezTo>
                <a:cubicBezTo>
                  <a:pt x="0" y="44"/>
                  <a:pt x="44" y="0"/>
                  <a:pt x="98" y="0"/>
                </a:cubicBezTo>
                <a:lnTo>
                  <a:pt x="945" y="0"/>
                </a:lnTo>
                <a:cubicBezTo>
                  <a:pt x="999" y="0"/>
                  <a:pt x="1043" y="44"/>
                  <a:pt x="1043" y="98"/>
                </a:cubicBezTo>
                <a:cubicBezTo>
                  <a:pt x="1043" y="152"/>
                  <a:pt x="999" y="196"/>
                  <a:pt x="945" y="19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7" name="Freeform 546">
            <a:extLst>
              <a:ext uri="{FF2B5EF4-FFF2-40B4-BE49-F238E27FC236}">
                <a16:creationId xmlns:a16="http://schemas.microsoft.com/office/drawing/2014/main" id="{BFC06AFB-42BD-C147-A73E-8337E69D34B8}"/>
              </a:ext>
            </a:extLst>
          </p:cNvPr>
          <p:cNvSpPr/>
          <p:nvPr/>
        </p:nvSpPr>
        <p:spPr>
          <a:xfrm>
            <a:off x="6281932" y="6898338"/>
            <a:ext cx="213120" cy="280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3" h="780">
                <a:moveTo>
                  <a:pt x="37" y="726"/>
                </a:moveTo>
                <a:cubicBezTo>
                  <a:pt x="37" y="736"/>
                  <a:pt x="45" y="744"/>
                  <a:pt x="55" y="744"/>
                </a:cubicBezTo>
                <a:lnTo>
                  <a:pt x="538" y="744"/>
                </a:lnTo>
                <a:cubicBezTo>
                  <a:pt x="548" y="744"/>
                  <a:pt x="556" y="736"/>
                  <a:pt x="556" y="726"/>
                </a:cubicBezTo>
                <a:lnTo>
                  <a:pt x="556" y="54"/>
                </a:lnTo>
                <a:cubicBezTo>
                  <a:pt x="556" y="44"/>
                  <a:pt x="548" y="36"/>
                  <a:pt x="538" y="36"/>
                </a:cubicBezTo>
                <a:lnTo>
                  <a:pt x="55" y="36"/>
                </a:lnTo>
                <a:cubicBezTo>
                  <a:pt x="45" y="36"/>
                  <a:pt x="37" y="44"/>
                  <a:pt x="37" y="54"/>
                </a:cubicBezTo>
                <a:close/>
                <a:moveTo>
                  <a:pt x="593" y="54"/>
                </a:moveTo>
                <a:lnTo>
                  <a:pt x="593" y="726"/>
                </a:lnTo>
                <a:cubicBezTo>
                  <a:pt x="593" y="756"/>
                  <a:pt x="568" y="780"/>
                  <a:pt x="538" y="780"/>
                </a:cubicBezTo>
                <a:lnTo>
                  <a:pt x="55" y="780"/>
                </a:lnTo>
                <a:cubicBezTo>
                  <a:pt x="25" y="780"/>
                  <a:pt x="0" y="756"/>
                  <a:pt x="0" y="726"/>
                </a:cubicBezTo>
                <a:lnTo>
                  <a:pt x="0" y="54"/>
                </a:lnTo>
                <a:cubicBezTo>
                  <a:pt x="0" y="24"/>
                  <a:pt x="25" y="0"/>
                  <a:pt x="55" y="0"/>
                </a:cubicBezTo>
                <a:lnTo>
                  <a:pt x="538" y="0"/>
                </a:lnTo>
                <a:cubicBezTo>
                  <a:pt x="568" y="0"/>
                  <a:pt x="593" y="24"/>
                  <a:pt x="593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8" name="Freeform 547">
            <a:extLst>
              <a:ext uri="{FF2B5EF4-FFF2-40B4-BE49-F238E27FC236}">
                <a16:creationId xmlns:a16="http://schemas.microsoft.com/office/drawing/2014/main" id="{2E832AE4-0C39-7049-9865-2E34D047C412}"/>
              </a:ext>
            </a:extLst>
          </p:cNvPr>
          <p:cNvSpPr/>
          <p:nvPr/>
        </p:nvSpPr>
        <p:spPr>
          <a:xfrm>
            <a:off x="6315052" y="6898697"/>
            <a:ext cx="12600" cy="280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" h="780">
                <a:moveTo>
                  <a:pt x="36" y="18"/>
                </a:moveTo>
                <a:lnTo>
                  <a:pt x="36" y="762"/>
                </a:lnTo>
                <a:cubicBezTo>
                  <a:pt x="36" y="772"/>
                  <a:pt x="28" y="780"/>
                  <a:pt x="18" y="780"/>
                </a:cubicBezTo>
                <a:cubicBezTo>
                  <a:pt x="8" y="780"/>
                  <a:pt x="0" y="772"/>
                  <a:pt x="0" y="762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8" y="0"/>
                  <a:pt x="36" y="8"/>
                  <a:pt x="36" y="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9" name="Freeform 548">
            <a:extLst>
              <a:ext uri="{FF2B5EF4-FFF2-40B4-BE49-F238E27FC236}">
                <a16:creationId xmlns:a16="http://schemas.microsoft.com/office/drawing/2014/main" id="{9042B086-E16F-8F45-BD06-9EBE48283653}"/>
              </a:ext>
            </a:extLst>
          </p:cNvPr>
          <p:cNvSpPr/>
          <p:nvPr/>
        </p:nvSpPr>
        <p:spPr>
          <a:xfrm>
            <a:off x="6348532" y="6898697"/>
            <a:ext cx="12600" cy="280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" h="780">
                <a:moveTo>
                  <a:pt x="36" y="18"/>
                </a:moveTo>
                <a:lnTo>
                  <a:pt x="36" y="762"/>
                </a:lnTo>
                <a:cubicBezTo>
                  <a:pt x="36" y="772"/>
                  <a:pt x="28" y="780"/>
                  <a:pt x="18" y="780"/>
                </a:cubicBezTo>
                <a:cubicBezTo>
                  <a:pt x="8" y="780"/>
                  <a:pt x="0" y="772"/>
                  <a:pt x="0" y="762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8" y="0"/>
                  <a:pt x="36" y="8"/>
                  <a:pt x="36" y="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0" name="Freeform 549">
            <a:extLst>
              <a:ext uri="{FF2B5EF4-FFF2-40B4-BE49-F238E27FC236}">
                <a16:creationId xmlns:a16="http://schemas.microsoft.com/office/drawing/2014/main" id="{B2331CA9-951C-C844-B0C6-26B76B97EE1C}"/>
              </a:ext>
            </a:extLst>
          </p:cNvPr>
          <p:cNvSpPr/>
          <p:nvPr/>
        </p:nvSpPr>
        <p:spPr>
          <a:xfrm>
            <a:off x="6415852" y="6932177"/>
            <a:ext cx="4572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" h="175">
                <a:moveTo>
                  <a:pt x="92" y="36"/>
                </a:moveTo>
                <a:lnTo>
                  <a:pt x="36" y="36"/>
                </a:lnTo>
                <a:lnTo>
                  <a:pt x="36" y="139"/>
                </a:lnTo>
                <a:lnTo>
                  <a:pt x="92" y="139"/>
                </a:lnTo>
                <a:close/>
                <a:moveTo>
                  <a:pt x="128" y="18"/>
                </a:moveTo>
                <a:lnTo>
                  <a:pt x="128" y="157"/>
                </a:lnTo>
                <a:cubicBezTo>
                  <a:pt x="128" y="167"/>
                  <a:pt x="120" y="175"/>
                  <a:pt x="110" y="175"/>
                </a:cubicBezTo>
                <a:lnTo>
                  <a:pt x="18" y="175"/>
                </a:lnTo>
                <a:cubicBezTo>
                  <a:pt x="8" y="175"/>
                  <a:pt x="0" y="167"/>
                  <a:pt x="0" y="157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110" y="0"/>
                </a:lnTo>
                <a:cubicBezTo>
                  <a:pt x="120" y="0"/>
                  <a:pt x="128" y="8"/>
                  <a:pt x="128" y="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1" name="Freeform 550">
            <a:extLst>
              <a:ext uri="{FF2B5EF4-FFF2-40B4-BE49-F238E27FC236}">
                <a16:creationId xmlns:a16="http://schemas.microsoft.com/office/drawing/2014/main" id="{F6C18251-80B8-8D4C-83F7-B822D8AAFAAF}"/>
              </a:ext>
            </a:extLst>
          </p:cNvPr>
          <p:cNvSpPr/>
          <p:nvPr/>
        </p:nvSpPr>
        <p:spPr>
          <a:xfrm>
            <a:off x="6415852" y="7098498"/>
            <a:ext cx="12600" cy="46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" h="130">
                <a:moveTo>
                  <a:pt x="36" y="18"/>
                </a:moveTo>
                <a:lnTo>
                  <a:pt x="36" y="112"/>
                </a:lnTo>
                <a:cubicBezTo>
                  <a:pt x="36" y="122"/>
                  <a:pt x="28" y="130"/>
                  <a:pt x="18" y="130"/>
                </a:cubicBezTo>
                <a:cubicBezTo>
                  <a:pt x="8" y="130"/>
                  <a:pt x="0" y="122"/>
                  <a:pt x="0" y="112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8" y="0"/>
                  <a:pt x="36" y="8"/>
                  <a:pt x="36" y="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2" name="Freeform 551">
            <a:extLst>
              <a:ext uri="{FF2B5EF4-FFF2-40B4-BE49-F238E27FC236}">
                <a16:creationId xmlns:a16="http://schemas.microsoft.com/office/drawing/2014/main" id="{4B944D94-D7B6-164D-A4F3-D31B46D4A8B2}"/>
              </a:ext>
            </a:extLst>
          </p:cNvPr>
          <p:cNvSpPr/>
          <p:nvPr/>
        </p:nvSpPr>
        <p:spPr>
          <a:xfrm>
            <a:off x="6448972" y="7065378"/>
            <a:ext cx="12600" cy="79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" h="222">
                <a:moveTo>
                  <a:pt x="36" y="18"/>
                </a:moveTo>
                <a:lnTo>
                  <a:pt x="36" y="204"/>
                </a:lnTo>
                <a:cubicBezTo>
                  <a:pt x="36" y="214"/>
                  <a:pt x="28" y="222"/>
                  <a:pt x="18" y="222"/>
                </a:cubicBezTo>
                <a:cubicBezTo>
                  <a:pt x="8" y="222"/>
                  <a:pt x="0" y="214"/>
                  <a:pt x="0" y="204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8" y="0"/>
                  <a:pt x="36" y="8"/>
                  <a:pt x="36" y="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3" name="Freeform 552">
            <a:extLst>
              <a:ext uri="{FF2B5EF4-FFF2-40B4-BE49-F238E27FC236}">
                <a16:creationId xmlns:a16="http://schemas.microsoft.com/office/drawing/2014/main" id="{3C73CD8E-8AF9-904F-87BC-88E61801A980}"/>
              </a:ext>
            </a:extLst>
          </p:cNvPr>
          <p:cNvSpPr/>
          <p:nvPr/>
        </p:nvSpPr>
        <p:spPr>
          <a:xfrm>
            <a:off x="3358012" y="5446818"/>
            <a:ext cx="374760" cy="70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2" h="196">
                <a:moveTo>
                  <a:pt x="944" y="196"/>
                </a:moveTo>
                <a:lnTo>
                  <a:pt x="809" y="196"/>
                </a:lnTo>
                <a:cubicBezTo>
                  <a:pt x="794" y="196"/>
                  <a:pt x="782" y="184"/>
                  <a:pt x="782" y="169"/>
                </a:cubicBezTo>
                <a:cubicBezTo>
                  <a:pt x="782" y="154"/>
                  <a:pt x="794" y="141"/>
                  <a:pt x="809" y="141"/>
                </a:cubicBezTo>
                <a:lnTo>
                  <a:pt x="944" y="141"/>
                </a:lnTo>
                <a:cubicBezTo>
                  <a:pt x="968" y="141"/>
                  <a:pt x="987" y="122"/>
                  <a:pt x="987" y="98"/>
                </a:cubicBezTo>
                <a:cubicBezTo>
                  <a:pt x="987" y="74"/>
                  <a:pt x="968" y="55"/>
                  <a:pt x="944" y="55"/>
                </a:cubicBezTo>
                <a:lnTo>
                  <a:pt x="98" y="55"/>
                </a:lnTo>
                <a:cubicBezTo>
                  <a:pt x="74" y="55"/>
                  <a:pt x="54" y="74"/>
                  <a:pt x="54" y="98"/>
                </a:cubicBezTo>
                <a:cubicBezTo>
                  <a:pt x="54" y="122"/>
                  <a:pt x="74" y="141"/>
                  <a:pt x="98" y="141"/>
                </a:cubicBezTo>
                <a:lnTo>
                  <a:pt x="230" y="141"/>
                </a:lnTo>
                <a:cubicBezTo>
                  <a:pt x="245" y="141"/>
                  <a:pt x="257" y="154"/>
                  <a:pt x="257" y="169"/>
                </a:cubicBezTo>
                <a:cubicBezTo>
                  <a:pt x="257" y="184"/>
                  <a:pt x="245" y="196"/>
                  <a:pt x="230" y="196"/>
                </a:cubicBezTo>
                <a:lnTo>
                  <a:pt x="98" y="196"/>
                </a:lnTo>
                <a:cubicBezTo>
                  <a:pt x="44" y="196"/>
                  <a:pt x="0" y="152"/>
                  <a:pt x="0" y="98"/>
                </a:cubicBezTo>
                <a:cubicBezTo>
                  <a:pt x="0" y="44"/>
                  <a:pt x="44" y="0"/>
                  <a:pt x="98" y="0"/>
                </a:cubicBezTo>
                <a:lnTo>
                  <a:pt x="944" y="0"/>
                </a:lnTo>
                <a:cubicBezTo>
                  <a:pt x="998" y="0"/>
                  <a:pt x="1042" y="44"/>
                  <a:pt x="1042" y="98"/>
                </a:cubicBezTo>
                <a:cubicBezTo>
                  <a:pt x="1042" y="152"/>
                  <a:pt x="998" y="196"/>
                  <a:pt x="944" y="19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4" name="Freeform 553">
            <a:extLst>
              <a:ext uri="{FF2B5EF4-FFF2-40B4-BE49-F238E27FC236}">
                <a16:creationId xmlns:a16="http://schemas.microsoft.com/office/drawing/2014/main" id="{EC976073-CF97-DD41-9535-71E5881EA477}"/>
              </a:ext>
            </a:extLst>
          </p:cNvPr>
          <p:cNvSpPr/>
          <p:nvPr/>
        </p:nvSpPr>
        <p:spPr>
          <a:xfrm>
            <a:off x="3433611" y="5475617"/>
            <a:ext cx="223560" cy="258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2" h="719">
                <a:moveTo>
                  <a:pt x="579" y="719"/>
                </a:moveTo>
                <a:lnTo>
                  <a:pt x="43" y="719"/>
                </a:lnTo>
                <a:cubicBezTo>
                  <a:pt x="19" y="719"/>
                  <a:pt x="0" y="700"/>
                  <a:pt x="0" y="676"/>
                </a:cubicBezTo>
                <a:lnTo>
                  <a:pt x="0" y="28"/>
                </a:lnTo>
                <a:cubicBezTo>
                  <a:pt x="0" y="13"/>
                  <a:pt x="12" y="1"/>
                  <a:pt x="27" y="1"/>
                </a:cubicBezTo>
                <a:cubicBezTo>
                  <a:pt x="42" y="1"/>
                  <a:pt x="55" y="13"/>
                  <a:pt x="55" y="28"/>
                </a:cubicBezTo>
                <a:lnTo>
                  <a:pt x="55" y="665"/>
                </a:lnTo>
                <a:lnTo>
                  <a:pt x="567" y="665"/>
                </a:lnTo>
                <a:lnTo>
                  <a:pt x="567" y="28"/>
                </a:lnTo>
                <a:cubicBezTo>
                  <a:pt x="567" y="13"/>
                  <a:pt x="579" y="0"/>
                  <a:pt x="594" y="0"/>
                </a:cubicBezTo>
                <a:cubicBezTo>
                  <a:pt x="609" y="0"/>
                  <a:pt x="622" y="13"/>
                  <a:pt x="622" y="28"/>
                </a:cubicBezTo>
                <a:lnTo>
                  <a:pt x="622" y="676"/>
                </a:lnTo>
                <a:cubicBezTo>
                  <a:pt x="622" y="700"/>
                  <a:pt x="602" y="719"/>
                  <a:pt x="579" y="71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5" name="Freeform 554">
            <a:extLst>
              <a:ext uri="{FF2B5EF4-FFF2-40B4-BE49-F238E27FC236}">
                <a16:creationId xmlns:a16="http://schemas.microsoft.com/office/drawing/2014/main" id="{7B296151-DF47-974C-9442-721147F42A5D}"/>
              </a:ext>
            </a:extLst>
          </p:cNvPr>
          <p:cNvSpPr/>
          <p:nvPr/>
        </p:nvSpPr>
        <p:spPr>
          <a:xfrm>
            <a:off x="3500572" y="5475979"/>
            <a:ext cx="89640" cy="89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0" h="249">
                <a:moveTo>
                  <a:pt x="125" y="0"/>
                </a:moveTo>
                <a:cubicBezTo>
                  <a:pt x="56" y="0"/>
                  <a:pt x="0" y="56"/>
                  <a:pt x="0" y="124"/>
                </a:cubicBezTo>
                <a:cubicBezTo>
                  <a:pt x="0" y="193"/>
                  <a:pt x="56" y="249"/>
                  <a:pt x="125" y="249"/>
                </a:cubicBezTo>
                <a:cubicBezTo>
                  <a:pt x="194" y="249"/>
                  <a:pt x="250" y="193"/>
                  <a:pt x="250" y="124"/>
                </a:cubicBezTo>
                <a:cubicBezTo>
                  <a:pt x="250" y="56"/>
                  <a:pt x="194" y="0"/>
                  <a:pt x="125" y="0"/>
                </a:cubicBezTo>
                <a:close/>
                <a:moveTo>
                  <a:pt x="125" y="54"/>
                </a:moveTo>
                <a:cubicBezTo>
                  <a:pt x="163" y="54"/>
                  <a:pt x="195" y="86"/>
                  <a:pt x="195" y="124"/>
                </a:cubicBezTo>
                <a:cubicBezTo>
                  <a:pt x="195" y="163"/>
                  <a:pt x="163" y="194"/>
                  <a:pt x="125" y="194"/>
                </a:cubicBezTo>
                <a:cubicBezTo>
                  <a:pt x="86" y="194"/>
                  <a:pt x="55" y="163"/>
                  <a:pt x="55" y="124"/>
                </a:cubicBezTo>
                <a:cubicBezTo>
                  <a:pt x="55" y="86"/>
                  <a:pt x="86" y="54"/>
                  <a:pt x="125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6" name="Freeform 555">
            <a:extLst>
              <a:ext uri="{FF2B5EF4-FFF2-40B4-BE49-F238E27FC236}">
                <a16:creationId xmlns:a16="http://schemas.microsoft.com/office/drawing/2014/main" id="{4CF68C28-F164-CC4D-A687-B785E4695683}"/>
              </a:ext>
            </a:extLst>
          </p:cNvPr>
          <p:cNvSpPr/>
          <p:nvPr/>
        </p:nvSpPr>
        <p:spPr>
          <a:xfrm>
            <a:off x="3471412" y="5475258"/>
            <a:ext cx="147960" cy="218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2" h="609">
                <a:moveTo>
                  <a:pt x="329" y="609"/>
                </a:moveTo>
                <a:lnTo>
                  <a:pt x="82" y="609"/>
                </a:lnTo>
                <a:cubicBezTo>
                  <a:pt x="67" y="609"/>
                  <a:pt x="55" y="596"/>
                  <a:pt x="55" y="581"/>
                </a:cubicBezTo>
                <a:cubicBezTo>
                  <a:pt x="55" y="566"/>
                  <a:pt x="42" y="554"/>
                  <a:pt x="27" y="554"/>
                </a:cubicBezTo>
                <a:cubicBezTo>
                  <a:pt x="12" y="554"/>
                  <a:pt x="0" y="542"/>
                  <a:pt x="0" y="526"/>
                </a:cubicBezTo>
                <a:lnTo>
                  <a:pt x="0" y="29"/>
                </a:lnTo>
                <a:cubicBezTo>
                  <a:pt x="0" y="14"/>
                  <a:pt x="12" y="1"/>
                  <a:pt x="27" y="1"/>
                </a:cubicBezTo>
                <a:cubicBezTo>
                  <a:pt x="42" y="1"/>
                  <a:pt x="55" y="14"/>
                  <a:pt x="55" y="29"/>
                </a:cubicBezTo>
                <a:lnTo>
                  <a:pt x="55" y="504"/>
                </a:lnTo>
                <a:cubicBezTo>
                  <a:pt x="78" y="512"/>
                  <a:pt x="97" y="530"/>
                  <a:pt x="105" y="554"/>
                </a:cubicBezTo>
                <a:lnTo>
                  <a:pt x="307" y="554"/>
                </a:lnTo>
                <a:cubicBezTo>
                  <a:pt x="315" y="530"/>
                  <a:pt x="333" y="512"/>
                  <a:pt x="357" y="504"/>
                </a:cubicBezTo>
                <a:lnTo>
                  <a:pt x="357" y="28"/>
                </a:lnTo>
                <a:cubicBezTo>
                  <a:pt x="357" y="13"/>
                  <a:pt x="369" y="0"/>
                  <a:pt x="384" y="0"/>
                </a:cubicBezTo>
                <a:cubicBezTo>
                  <a:pt x="399" y="0"/>
                  <a:pt x="412" y="13"/>
                  <a:pt x="412" y="28"/>
                </a:cubicBezTo>
                <a:lnTo>
                  <a:pt x="412" y="526"/>
                </a:lnTo>
                <a:cubicBezTo>
                  <a:pt x="412" y="542"/>
                  <a:pt x="399" y="554"/>
                  <a:pt x="384" y="554"/>
                </a:cubicBezTo>
                <a:cubicBezTo>
                  <a:pt x="369" y="554"/>
                  <a:pt x="357" y="566"/>
                  <a:pt x="357" y="581"/>
                </a:cubicBezTo>
                <a:cubicBezTo>
                  <a:pt x="357" y="596"/>
                  <a:pt x="344" y="609"/>
                  <a:pt x="329" y="60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7" name="Freeform 556">
            <a:extLst>
              <a:ext uri="{FF2B5EF4-FFF2-40B4-BE49-F238E27FC236}">
                <a16:creationId xmlns:a16="http://schemas.microsoft.com/office/drawing/2014/main" id="{1552317E-2357-1C42-8EAE-79D73B44920B}"/>
              </a:ext>
            </a:extLst>
          </p:cNvPr>
          <p:cNvSpPr/>
          <p:nvPr/>
        </p:nvSpPr>
        <p:spPr>
          <a:xfrm>
            <a:off x="4159372" y="5385978"/>
            <a:ext cx="297000" cy="297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26" h="826">
                <a:moveTo>
                  <a:pt x="416" y="628"/>
                </a:moveTo>
                <a:close/>
                <a:moveTo>
                  <a:pt x="64" y="614"/>
                </a:moveTo>
                <a:lnTo>
                  <a:pt x="211" y="762"/>
                </a:lnTo>
                <a:lnTo>
                  <a:pt x="399" y="607"/>
                </a:lnTo>
                <a:cubicBezTo>
                  <a:pt x="568" y="468"/>
                  <a:pt x="689" y="287"/>
                  <a:pt x="757" y="70"/>
                </a:cubicBezTo>
                <a:cubicBezTo>
                  <a:pt x="545" y="140"/>
                  <a:pt x="372" y="252"/>
                  <a:pt x="244" y="404"/>
                </a:cubicBezTo>
                <a:close/>
                <a:moveTo>
                  <a:pt x="210" y="826"/>
                </a:moveTo>
                <a:cubicBezTo>
                  <a:pt x="203" y="826"/>
                  <a:pt x="196" y="823"/>
                  <a:pt x="190" y="818"/>
                </a:cubicBezTo>
                <a:lnTo>
                  <a:pt x="8" y="635"/>
                </a:lnTo>
                <a:cubicBezTo>
                  <a:pt x="-2" y="625"/>
                  <a:pt x="-3" y="609"/>
                  <a:pt x="6" y="598"/>
                </a:cubicBezTo>
                <a:lnTo>
                  <a:pt x="202" y="368"/>
                </a:lnTo>
                <a:cubicBezTo>
                  <a:pt x="338" y="208"/>
                  <a:pt x="520" y="89"/>
                  <a:pt x="744" y="16"/>
                </a:cubicBezTo>
                <a:lnTo>
                  <a:pt x="790" y="1"/>
                </a:lnTo>
                <a:cubicBezTo>
                  <a:pt x="800" y="-2"/>
                  <a:pt x="810" y="0"/>
                  <a:pt x="817" y="7"/>
                </a:cubicBezTo>
                <a:cubicBezTo>
                  <a:pt x="825" y="14"/>
                  <a:pt x="827" y="25"/>
                  <a:pt x="825" y="35"/>
                </a:cubicBezTo>
                <a:lnTo>
                  <a:pt x="821" y="49"/>
                </a:lnTo>
                <a:cubicBezTo>
                  <a:pt x="751" y="293"/>
                  <a:pt x="621" y="495"/>
                  <a:pt x="434" y="649"/>
                </a:cubicBezTo>
                <a:lnTo>
                  <a:pt x="227" y="820"/>
                </a:lnTo>
                <a:cubicBezTo>
                  <a:pt x="222" y="824"/>
                  <a:pt x="216" y="826"/>
                  <a:pt x="210" y="8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8" name="Freeform 557">
            <a:extLst>
              <a:ext uri="{FF2B5EF4-FFF2-40B4-BE49-F238E27FC236}">
                <a16:creationId xmlns:a16="http://schemas.microsoft.com/office/drawing/2014/main" id="{1A0B08BC-4691-B245-85BB-AADA801832BF}"/>
              </a:ext>
            </a:extLst>
          </p:cNvPr>
          <p:cNvSpPr/>
          <p:nvPr/>
        </p:nvSpPr>
        <p:spPr>
          <a:xfrm>
            <a:off x="4219132" y="5614218"/>
            <a:ext cx="85680" cy="14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9" h="414">
                <a:moveTo>
                  <a:pt x="28" y="414"/>
                </a:moveTo>
                <a:cubicBezTo>
                  <a:pt x="24" y="414"/>
                  <a:pt x="19" y="414"/>
                  <a:pt x="16" y="412"/>
                </a:cubicBezTo>
                <a:cubicBezTo>
                  <a:pt x="5" y="407"/>
                  <a:pt x="-1" y="395"/>
                  <a:pt x="0" y="384"/>
                </a:cubicBezTo>
                <a:lnTo>
                  <a:pt x="28" y="152"/>
                </a:lnTo>
                <a:cubicBezTo>
                  <a:pt x="30" y="137"/>
                  <a:pt x="43" y="126"/>
                  <a:pt x="58" y="128"/>
                </a:cubicBezTo>
                <a:cubicBezTo>
                  <a:pt x="73" y="130"/>
                  <a:pt x="84" y="143"/>
                  <a:pt x="82" y="159"/>
                </a:cubicBezTo>
                <a:lnTo>
                  <a:pt x="64" y="312"/>
                </a:lnTo>
                <a:lnTo>
                  <a:pt x="100" y="276"/>
                </a:lnTo>
                <a:lnTo>
                  <a:pt x="185" y="18"/>
                </a:lnTo>
                <a:cubicBezTo>
                  <a:pt x="189" y="4"/>
                  <a:pt x="205" y="-4"/>
                  <a:pt x="219" y="1"/>
                </a:cubicBezTo>
                <a:cubicBezTo>
                  <a:pt x="234" y="6"/>
                  <a:pt x="242" y="21"/>
                  <a:pt x="237" y="36"/>
                </a:cubicBezTo>
                <a:lnTo>
                  <a:pt x="150" y="299"/>
                </a:lnTo>
                <a:cubicBezTo>
                  <a:pt x="149" y="303"/>
                  <a:pt x="146" y="307"/>
                  <a:pt x="143" y="310"/>
                </a:cubicBezTo>
                <a:lnTo>
                  <a:pt x="47" y="406"/>
                </a:lnTo>
                <a:cubicBezTo>
                  <a:pt x="42" y="412"/>
                  <a:pt x="35" y="414"/>
                  <a:pt x="28" y="41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9" name="Freeform 558">
            <a:extLst>
              <a:ext uri="{FF2B5EF4-FFF2-40B4-BE49-F238E27FC236}">
                <a16:creationId xmlns:a16="http://schemas.microsoft.com/office/drawing/2014/main" id="{68260BCA-84B6-124E-AB2F-A9DDB2282A56}"/>
              </a:ext>
            </a:extLst>
          </p:cNvPr>
          <p:cNvSpPr/>
          <p:nvPr/>
        </p:nvSpPr>
        <p:spPr>
          <a:xfrm>
            <a:off x="4081612" y="5541498"/>
            <a:ext cx="145440" cy="83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5" h="234">
                <a:moveTo>
                  <a:pt x="28" y="234"/>
                </a:moveTo>
                <a:cubicBezTo>
                  <a:pt x="18" y="234"/>
                  <a:pt x="8" y="228"/>
                  <a:pt x="3" y="218"/>
                </a:cubicBezTo>
                <a:cubicBezTo>
                  <a:pt x="-2" y="208"/>
                  <a:pt x="0" y="195"/>
                  <a:pt x="9" y="187"/>
                </a:cubicBezTo>
                <a:lnTo>
                  <a:pt x="105" y="91"/>
                </a:lnTo>
                <a:cubicBezTo>
                  <a:pt x="108" y="88"/>
                  <a:pt x="112" y="85"/>
                  <a:pt x="116" y="84"/>
                </a:cubicBezTo>
                <a:lnTo>
                  <a:pt x="369" y="1"/>
                </a:lnTo>
                <a:cubicBezTo>
                  <a:pt x="384" y="-4"/>
                  <a:pt x="399" y="4"/>
                  <a:pt x="404" y="18"/>
                </a:cubicBezTo>
                <a:cubicBezTo>
                  <a:pt x="408" y="32"/>
                  <a:pt x="401" y="48"/>
                  <a:pt x="386" y="53"/>
                </a:cubicBezTo>
                <a:lnTo>
                  <a:pt x="139" y="134"/>
                </a:lnTo>
                <a:lnTo>
                  <a:pt x="103" y="170"/>
                </a:lnTo>
                <a:lnTo>
                  <a:pt x="241" y="154"/>
                </a:lnTo>
                <a:cubicBezTo>
                  <a:pt x="256" y="152"/>
                  <a:pt x="269" y="163"/>
                  <a:pt x="271" y="178"/>
                </a:cubicBezTo>
                <a:cubicBezTo>
                  <a:pt x="273" y="193"/>
                  <a:pt x="262" y="206"/>
                  <a:pt x="247" y="208"/>
                </a:cubicBezTo>
                <a:lnTo>
                  <a:pt x="31" y="234"/>
                </a:lnTo>
                <a:cubicBezTo>
                  <a:pt x="30" y="234"/>
                  <a:pt x="29" y="234"/>
                  <a:pt x="28" y="2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0" name="Freeform 559">
            <a:extLst>
              <a:ext uri="{FF2B5EF4-FFF2-40B4-BE49-F238E27FC236}">
                <a16:creationId xmlns:a16="http://schemas.microsoft.com/office/drawing/2014/main" id="{D645667A-106A-D545-82CB-F9DEAA410D7C}"/>
              </a:ext>
            </a:extLst>
          </p:cNvPr>
          <p:cNvSpPr/>
          <p:nvPr/>
        </p:nvSpPr>
        <p:spPr>
          <a:xfrm>
            <a:off x="4162972" y="5615658"/>
            <a:ext cx="64440" cy="64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0" h="180">
                <a:moveTo>
                  <a:pt x="66" y="67"/>
                </a:moveTo>
                <a:lnTo>
                  <a:pt x="114" y="114"/>
                </a:lnTo>
                <a:lnTo>
                  <a:pt x="66" y="66"/>
                </a:lnTo>
                <a:close/>
                <a:moveTo>
                  <a:pt x="114" y="180"/>
                </a:moveTo>
                <a:cubicBezTo>
                  <a:pt x="107" y="180"/>
                  <a:pt x="100" y="178"/>
                  <a:pt x="94" y="172"/>
                </a:cubicBezTo>
                <a:lnTo>
                  <a:pt x="8" y="86"/>
                </a:lnTo>
                <a:cubicBezTo>
                  <a:pt x="-3" y="75"/>
                  <a:pt x="-3" y="58"/>
                  <a:pt x="8" y="47"/>
                </a:cubicBezTo>
                <a:lnTo>
                  <a:pt x="47" y="8"/>
                </a:lnTo>
                <a:cubicBezTo>
                  <a:pt x="58" y="-3"/>
                  <a:pt x="75" y="-3"/>
                  <a:pt x="86" y="8"/>
                </a:cubicBezTo>
                <a:lnTo>
                  <a:pt x="172" y="94"/>
                </a:lnTo>
                <a:cubicBezTo>
                  <a:pt x="183" y="105"/>
                  <a:pt x="183" y="122"/>
                  <a:pt x="172" y="133"/>
                </a:cubicBezTo>
                <a:lnTo>
                  <a:pt x="133" y="172"/>
                </a:lnTo>
                <a:cubicBezTo>
                  <a:pt x="128" y="178"/>
                  <a:pt x="121" y="180"/>
                  <a:pt x="114" y="18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1" name="Freeform 560">
            <a:extLst>
              <a:ext uri="{FF2B5EF4-FFF2-40B4-BE49-F238E27FC236}">
                <a16:creationId xmlns:a16="http://schemas.microsoft.com/office/drawing/2014/main" id="{245E9B9C-2744-8646-923B-EA0079B2C9CB}"/>
              </a:ext>
            </a:extLst>
          </p:cNvPr>
          <p:cNvSpPr/>
          <p:nvPr/>
        </p:nvSpPr>
        <p:spPr>
          <a:xfrm>
            <a:off x="4327852" y="5456898"/>
            <a:ext cx="5832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3" h="164">
                <a:moveTo>
                  <a:pt x="82" y="55"/>
                </a:moveTo>
                <a:cubicBezTo>
                  <a:pt x="75" y="55"/>
                  <a:pt x="68" y="58"/>
                  <a:pt x="63" y="63"/>
                </a:cubicBezTo>
                <a:cubicBezTo>
                  <a:pt x="52" y="74"/>
                  <a:pt x="52" y="90"/>
                  <a:pt x="63" y="101"/>
                </a:cubicBezTo>
                <a:cubicBezTo>
                  <a:pt x="68" y="106"/>
                  <a:pt x="74" y="109"/>
                  <a:pt x="82" y="109"/>
                </a:cubicBezTo>
                <a:cubicBezTo>
                  <a:pt x="89" y="109"/>
                  <a:pt x="95" y="106"/>
                  <a:pt x="100" y="101"/>
                </a:cubicBezTo>
                <a:cubicBezTo>
                  <a:pt x="111" y="90"/>
                  <a:pt x="111" y="74"/>
                  <a:pt x="100" y="63"/>
                </a:cubicBezTo>
                <a:cubicBezTo>
                  <a:pt x="95" y="58"/>
                  <a:pt x="88" y="55"/>
                  <a:pt x="82" y="55"/>
                </a:cubicBezTo>
                <a:close/>
                <a:moveTo>
                  <a:pt x="82" y="164"/>
                </a:moveTo>
                <a:cubicBezTo>
                  <a:pt x="60" y="164"/>
                  <a:pt x="39" y="155"/>
                  <a:pt x="24" y="140"/>
                </a:cubicBezTo>
                <a:cubicBezTo>
                  <a:pt x="-8" y="108"/>
                  <a:pt x="-8" y="56"/>
                  <a:pt x="24" y="24"/>
                </a:cubicBezTo>
                <a:cubicBezTo>
                  <a:pt x="56" y="-8"/>
                  <a:pt x="107" y="-8"/>
                  <a:pt x="139" y="24"/>
                </a:cubicBezTo>
                <a:cubicBezTo>
                  <a:pt x="171" y="56"/>
                  <a:pt x="171" y="108"/>
                  <a:pt x="139" y="140"/>
                </a:cubicBezTo>
                <a:cubicBezTo>
                  <a:pt x="124" y="155"/>
                  <a:pt x="103" y="164"/>
                  <a:pt x="82" y="16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2" name="Freeform 561">
            <a:extLst>
              <a:ext uri="{FF2B5EF4-FFF2-40B4-BE49-F238E27FC236}">
                <a16:creationId xmlns:a16="http://schemas.microsoft.com/office/drawing/2014/main" id="{536AAC28-65E8-E342-9C99-3ACA10568323}"/>
              </a:ext>
            </a:extLst>
          </p:cNvPr>
          <p:cNvSpPr/>
          <p:nvPr/>
        </p:nvSpPr>
        <p:spPr>
          <a:xfrm>
            <a:off x="4149651" y="5578938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27" y="319"/>
                </a:moveTo>
                <a:cubicBezTo>
                  <a:pt x="20" y="319"/>
                  <a:pt x="13" y="316"/>
                  <a:pt x="8" y="311"/>
                </a:cubicBezTo>
                <a:cubicBezTo>
                  <a:pt x="-3" y="300"/>
                  <a:pt x="-3" y="283"/>
                  <a:pt x="8" y="272"/>
                </a:cubicBezTo>
                <a:lnTo>
                  <a:pt x="273" y="8"/>
                </a:lnTo>
                <a:cubicBezTo>
                  <a:pt x="283" y="-3"/>
                  <a:pt x="301" y="-3"/>
                  <a:pt x="311" y="8"/>
                </a:cubicBezTo>
                <a:cubicBezTo>
                  <a:pt x="322" y="18"/>
                  <a:pt x="322" y="36"/>
                  <a:pt x="311" y="46"/>
                </a:cubicBezTo>
                <a:lnTo>
                  <a:pt x="47" y="311"/>
                </a:lnTo>
                <a:cubicBezTo>
                  <a:pt x="41" y="316"/>
                  <a:pt x="34" y="319"/>
                  <a:pt x="27" y="31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3" name="Freeform 562">
            <a:extLst>
              <a:ext uri="{FF2B5EF4-FFF2-40B4-BE49-F238E27FC236}">
                <a16:creationId xmlns:a16="http://schemas.microsoft.com/office/drawing/2014/main" id="{37EDAA2D-EC9E-844B-BD3A-6219D99F827E}"/>
              </a:ext>
            </a:extLst>
          </p:cNvPr>
          <p:cNvSpPr/>
          <p:nvPr/>
        </p:nvSpPr>
        <p:spPr>
          <a:xfrm>
            <a:off x="4039492" y="5652377"/>
            <a:ext cx="51480" cy="5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4" h="142">
                <a:moveTo>
                  <a:pt x="27" y="142"/>
                </a:moveTo>
                <a:cubicBezTo>
                  <a:pt x="20" y="142"/>
                  <a:pt x="13" y="139"/>
                  <a:pt x="8" y="133"/>
                </a:cubicBezTo>
                <a:cubicBezTo>
                  <a:pt x="-3" y="122"/>
                  <a:pt x="-3" y="105"/>
                  <a:pt x="8" y="95"/>
                </a:cubicBezTo>
                <a:lnTo>
                  <a:pt x="97" y="8"/>
                </a:lnTo>
                <a:cubicBezTo>
                  <a:pt x="108" y="-3"/>
                  <a:pt x="125" y="-2"/>
                  <a:pt x="136" y="9"/>
                </a:cubicBezTo>
                <a:cubicBezTo>
                  <a:pt x="147" y="19"/>
                  <a:pt x="146" y="37"/>
                  <a:pt x="135" y="47"/>
                </a:cubicBezTo>
                <a:lnTo>
                  <a:pt x="46" y="134"/>
                </a:lnTo>
                <a:cubicBezTo>
                  <a:pt x="41" y="139"/>
                  <a:pt x="34" y="142"/>
                  <a:pt x="27" y="14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4" name="Freeform 563">
            <a:extLst>
              <a:ext uri="{FF2B5EF4-FFF2-40B4-BE49-F238E27FC236}">
                <a16:creationId xmlns:a16="http://schemas.microsoft.com/office/drawing/2014/main" id="{18CC5422-4941-9242-A43E-F8F4AFB3F91A}"/>
              </a:ext>
            </a:extLst>
          </p:cNvPr>
          <p:cNvSpPr/>
          <p:nvPr/>
        </p:nvSpPr>
        <p:spPr>
          <a:xfrm>
            <a:off x="4062532" y="5710699"/>
            <a:ext cx="7056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193">
                <a:moveTo>
                  <a:pt x="27" y="193"/>
                </a:moveTo>
                <a:cubicBezTo>
                  <a:pt x="20" y="193"/>
                  <a:pt x="13" y="190"/>
                  <a:pt x="8" y="185"/>
                </a:cubicBezTo>
                <a:cubicBezTo>
                  <a:pt x="-3" y="174"/>
                  <a:pt x="-3" y="157"/>
                  <a:pt x="8" y="146"/>
                </a:cubicBezTo>
                <a:lnTo>
                  <a:pt x="150" y="8"/>
                </a:lnTo>
                <a:cubicBezTo>
                  <a:pt x="161" y="-3"/>
                  <a:pt x="178" y="-2"/>
                  <a:pt x="189" y="9"/>
                </a:cubicBezTo>
                <a:cubicBezTo>
                  <a:pt x="199" y="19"/>
                  <a:pt x="199" y="37"/>
                  <a:pt x="188" y="47"/>
                </a:cubicBezTo>
                <a:lnTo>
                  <a:pt x="46" y="185"/>
                </a:lnTo>
                <a:cubicBezTo>
                  <a:pt x="41" y="191"/>
                  <a:pt x="34" y="193"/>
                  <a:pt x="27" y="19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5" name="Freeform 564">
            <a:extLst>
              <a:ext uri="{FF2B5EF4-FFF2-40B4-BE49-F238E27FC236}">
                <a16:creationId xmlns:a16="http://schemas.microsoft.com/office/drawing/2014/main" id="{E9A48455-E82A-A146-84DC-248765AB672E}"/>
              </a:ext>
            </a:extLst>
          </p:cNvPr>
          <p:cNvSpPr/>
          <p:nvPr/>
        </p:nvSpPr>
        <p:spPr>
          <a:xfrm>
            <a:off x="4141012" y="5753897"/>
            <a:ext cx="50760" cy="49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139">
                <a:moveTo>
                  <a:pt x="27" y="139"/>
                </a:moveTo>
                <a:cubicBezTo>
                  <a:pt x="20" y="139"/>
                  <a:pt x="13" y="136"/>
                  <a:pt x="8" y="130"/>
                </a:cubicBezTo>
                <a:cubicBezTo>
                  <a:pt x="-3" y="120"/>
                  <a:pt x="-3" y="102"/>
                  <a:pt x="8" y="92"/>
                </a:cubicBezTo>
                <a:lnTo>
                  <a:pt x="95" y="8"/>
                </a:lnTo>
                <a:cubicBezTo>
                  <a:pt x="106" y="-3"/>
                  <a:pt x="123" y="-3"/>
                  <a:pt x="134" y="8"/>
                </a:cubicBezTo>
                <a:cubicBezTo>
                  <a:pt x="144" y="19"/>
                  <a:pt x="144" y="36"/>
                  <a:pt x="133" y="47"/>
                </a:cubicBezTo>
                <a:lnTo>
                  <a:pt x="47" y="131"/>
                </a:lnTo>
                <a:cubicBezTo>
                  <a:pt x="41" y="136"/>
                  <a:pt x="34" y="139"/>
                  <a:pt x="27" y="1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6" name="Freeform 565">
            <a:extLst>
              <a:ext uri="{FF2B5EF4-FFF2-40B4-BE49-F238E27FC236}">
                <a16:creationId xmlns:a16="http://schemas.microsoft.com/office/drawing/2014/main" id="{35DDBA4A-99BC-5F45-BD1F-5F831ACC9135}"/>
              </a:ext>
            </a:extLst>
          </p:cNvPr>
          <p:cNvSpPr/>
          <p:nvPr/>
        </p:nvSpPr>
        <p:spPr>
          <a:xfrm>
            <a:off x="4899892" y="5373739"/>
            <a:ext cx="133560" cy="36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2" h="1017">
                <a:moveTo>
                  <a:pt x="80" y="962"/>
                </a:moveTo>
                <a:lnTo>
                  <a:pt x="288" y="962"/>
                </a:lnTo>
                <a:lnTo>
                  <a:pt x="312" y="720"/>
                </a:lnTo>
                <a:lnTo>
                  <a:pt x="339" y="723"/>
                </a:lnTo>
                <a:lnTo>
                  <a:pt x="312" y="720"/>
                </a:lnTo>
                <a:cubicBezTo>
                  <a:pt x="333" y="502"/>
                  <a:pt x="290" y="289"/>
                  <a:pt x="185" y="87"/>
                </a:cubicBezTo>
                <a:cubicBezTo>
                  <a:pt x="84" y="287"/>
                  <a:pt x="42" y="488"/>
                  <a:pt x="58" y="686"/>
                </a:cubicBezTo>
                <a:close/>
                <a:moveTo>
                  <a:pt x="313" y="1017"/>
                </a:moveTo>
                <a:lnTo>
                  <a:pt x="55" y="1017"/>
                </a:lnTo>
                <a:cubicBezTo>
                  <a:pt x="41" y="1017"/>
                  <a:pt x="29" y="1006"/>
                  <a:pt x="27" y="992"/>
                </a:cubicBezTo>
                <a:lnTo>
                  <a:pt x="3" y="691"/>
                </a:lnTo>
                <a:cubicBezTo>
                  <a:pt x="-14" y="481"/>
                  <a:pt x="31" y="269"/>
                  <a:pt x="137" y="59"/>
                </a:cubicBezTo>
                <a:lnTo>
                  <a:pt x="159" y="16"/>
                </a:lnTo>
                <a:cubicBezTo>
                  <a:pt x="164" y="6"/>
                  <a:pt x="173" y="1"/>
                  <a:pt x="183" y="0"/>
                </a:cubicBezTo>
                <a:cubicBezTo>
                  <a:pt x="193" y="0"/>
                  <a:pt x="203" y="6"/>
                  <a:pt x="208" y="15"/>
                </a:cubicBezTo>
                <a:lnTo>
                  <a:pt x="215" y="28"/>
                </a:lnTo>
                <a:cubicBezTo>
                  <a:pt x="339" y="249"/>
                  <a:pt x="389" y="484"/>
                  <a:pt x="366" y="725"/>
                </a:cubicBezTo>
                <a:lnTo>
                  <a:pt x="340" y="992"/>
                </a:lnTo>
                <a:cubicBezTo>
                  <a:pt x="339" y="1006"/>
                  <a:pt x="327" y="1017"/>
                  <a:pt x="313" y="101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7" name="Freeform 566">
            <a:extLst>
              <a:ext uri="{FF2B5EF4-FFF2-40B4-BE49-F238E27FC236}">
                <a16:creationId xmlns:a16="http://schemas.microsoft.com/office/drawing/2014/main" id="{250E2434-C0CB-DE4A-93C6-04752591890A}"/>
              </a:ext>
            </a:extLst>
          </p:cNvPr>
          <p:cNvSpPr/>
          <p:nvPr/>
        </p:nvSpPr>
        <p:spPr>
          <a:xfrm>
            <a:off x="5003572" y="5642658"/>
            <a:ext cx="71280" cy="157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439">
                <a:moveTo>
                  <a:pt x="172" y="439"/>
                </a:moveTo>
                <a:cubicBezTo>
                  <a:pt x="164" y="439"/>
                  <a:pt x="156" y="435"/>
                  <a:pt x="150" y="428"/>
                </a:cubicBezTo>
                <a:lnTo>
                  <a:pt x="6" y="245"/>
                </a:lnTo>
                <a:cubicBezTo>
                  <a:pt x="-3" y="233"/>
                  <a:pt x="-1" y="216"/>
                  <a:pt x="11" y="206"/>
                </a:cubicBezTo>
                <a:cubicBezTo>
                  <a:pt x="22" y="197"/>
                  <a:pt x="40" y="199"/>
                  <a:pt x="49" y="211"/>
                </a:cubicBezTo>
                <a:lnTo>
                  <a:pt x="145" y="332"/>
                </a:lnTo>
                <a:lnTo>
                  <a:pt x="145" y="282"/>
                </a:lnTo>
                <a:lnTo>
                  <a:pt x="22" y="40"/>
                </a:lnTo>
                <a:cubicBezTo>
                  <a:pt x="16" y="26"/>
                  <a:pt x="21" y="10"/>
                  <a:pt x="34" y="3"/>
                </a:cubicBezTo>
                <a:cubicBezTo>
                  <a:pt x="48" y="-4"/>
                  <a:pt x="64" y="1"/>
                  <a:pt x="71" y="15"/>
                </a:cubicBezTo>
                <a:lnTo>
                  <a:pt x="196" y="263"/>
                </a:lnTo>
                <a:cubicBezTo>
                  <a:pt x="198" y="267"/>
                  <a:pt x="199" y="271"/>
                  <a:pt x="199" y="275"/>
                </a:cubicBezTo>
                <a:lnTo>
                  <a:pt x="199" y="411"/>
                </a:lnTo>
                <a:cubicBezTo>
                  <a:pt x="199" y="423"/>
                  <a:pt x="192" y="433"/>
                  <a:pt x="181" y="437"/>
                </a:cubicBezTo>
                <a:cubicBezTo>
                  <a:pt x="178" y="438"/>
                  <a:pt x="175" y="439"/>
                  <a:pt x="172" y="4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8" name="Freeform 567">
            <a:extLst>
              <a:ext uri="{FF2B5EF4-FFF2-40B4-BE49-F238E27FC236}">
                <a16:creationId xmlns:a16="http://schemas.microsoft.com/office/drawing/2014/main" id="{600D7393-7C67-F346-8593-6B8016C192A3}"/>
              </a:ext>
            </a:extLst>
          </p:cNvPr>
          <p:cNvSpPr/>
          <p:nvPr/>
        </p:nvSpPr>
        <p:spPr>
          <a:xfrm>
            <a:off x="4860292" y="5646258"/>
            <a:ext cx="68040" cy="154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0" h="429">
                <a:moveTo>
                  <a:pt x="28" y="429"/>
                </a:moveTo>
                <a:cubicBezTo>
                  <a:pt x="25" y="429"/>
                  <a:pt x="22" y="428"/>
                  <a:pt x="19" y="427"/>
                </a:cubicBezTo>
                <a:cubicBezTo>
                  <a:pt x="8" y="423"/>
                  <a:pt x="0" y="413"/>
                  <a:pt x="0" y="401"/>
                </a:cubicBezTo>
                <a:lnTo>
                  <a:pt x="0" y="265"/>
                </a:lnTo>
                <a:cubicBezTo>
                  <a:pt x="0" y="261"/>
                  <a:pt x="1" y="257"/>
                  <a:pt x="3" y="253"/>
                </a:cubicBezTo>
                <a:lnTo>
                  <a:pt x="124" y="15"/>
                </a:lnTo>
                <a:cubicBezTo>
                  <a:pt x="130" y="1"/>
                  <a:pt x="147" y="-4"/>
                  <a:pt x="160" y="2"/>
                </a:cubicBezTo>
                <a:cubicBezTo>
                  <a:pt x="174" y="9"/>
                  <a:pt x="179" y="26"/>
                  <a:pt x="173" y="39"/>
                </a:cubicBezTo>
                <a:lnTo>
                  <a:pt x="55" y="272"/>
                </a:lnTo>
                <a:lnTo>
                  <a:pt x="55" y="322"/>
                </a:lnTo>
                <a:lnTo>
                  <a:pt x="141" y="214"/>
                </a:lnTo>
                <a:cubicBezTo>
                  <a:pt x="150" y="202"/>
                  <a:pt x="167" y="200"/>
                  <a:pt x="179" y="209"/>
                </a:cubicBezTo>
                <a:cubicBezTo>
                  <a:pt x="191" y="219"/>
                  <a:pt x="193" y="236"/>
                  <a:pt x="184" y="248"/>
                </a:cubicBezTo>
                <a:lnTo>
                  <a:pt x="49" y="418"/>
                </a:lnTo>
                <a:cubicBezTo>
                  <a:pt x="44" y="425"/>
                  <a:pt x="36" y="429"/>
                  <a:pt x="28" y="4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9" name="Freeform 568">
            <a:extLst>
              <a:ext uri="{FF2B5EF4-FFF2-40B4-BE49-F238E27FC236}">
                <a16:creationId xmlns:a16="http://schemas.microsoft.com/office/drawing/2014/main" id="{67A48832-1011-AD40-9C54-9E94A0FB686B}"/>
              </a:ext>
            </a:extLst>
          </p:cNvPr>
          <p:cNvSpPr/>
          <p:nvPr/>
        </p:nvSpPr>
        <p:spPr>
          <a:xfrm>
            <a:off x="4934812" y="5720058"/>
            <a:ext cx="6336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7" h="111">
                <a:moveTo>
                  <a:pt x="55" y="56"/>
                </a:moveTo>
                <a:lnTo>
                  <a:pt x="122" y="56"/>
                </a:lnTo>
                <a:lnTo>
                  <a:pt x="122" y="55"/>
                </a:lnTo>
                <a:lnTo>
                  <a:pt x="55" y="55"/>
                </a:lnTo>
                <a:close/>
                <a:moveTo>
                  <a:pt x="150" y="111"/>
                </a:moveTo>
                <a:lnTo>
                  <a:pt x="28" y="111"/>
                </a:lnTo>
                <a:cubicBezTo>
                  <a:pt x="13" y="111"/>
                  <a:pt x="0" y="98"/>
                  <a:pt x="0" y="83"/>
                </a:cubicBezTo>
                <a:lnTo>
                  <a:pt x="0" y="28"/>
                </a:lnTo>
                <a:cubicBezTo>
                  <a:pt x="0" y="13"/>
                  <a:pt x="13" y="0"/>
                  <a:pt x="28" y="0"/>
                </a:cubicBezTo>
                <a:lnTo>
                  <a:pt x="150" y="0"/>
                </a:lnTo>
                <a:cubicBezTo>
                  <a:pt x="165" y="0"/>
                  <a:pt x="177" y="13"/>
                  <a:pt x="177" y="28"/>
                </a:cubicBezTo>
                <a:lnTo>
                  <a:pt x="177" y="83"/>
                </a:lnTo>
                <a:cubicBezTo>
                  <a:pt x="177" y="98"/>
                  <a:pt x="165" y="111"/>
                  <a:pt x="150" y="11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0" name="Freeform 569">
            <a:extLst>
              <a:ext uri="{FF2B5EF4-FFF2-40B4-BE49-F238E27FC236}">
                <a16:creationId xmlns:a16="http://schemas.microsoft.com/office/drawing/2014/main" id="{C1C8552B-2796-D540-98A6-6B50DF973A46}"/>
              </a:ext>
            </a:extLst>
          </p:cNvPr>
          <p:cNvSpPr/>
          <p:nvPr/>
        </p:nvSpPr>
        <p:spPr>
          <a:xfrm>
            <a:off x="4937332" y="5481738"/>
            <a:ext cx="58680" cy="5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4" h="163">
                <a:moveTo>
                  <a:pt x="82" y="55"/>
                </a:moveTo>
                <a:cubicBezTo>
                  <a:pt x="67" y="55"/>
                  <a:pt x="55" y="67"/>
                  <a:pt x="55" y="82"/>
                </a:cubicBezTo>
                <a:cubicBezTo>
                  <a:pt x="55" y="97"/>
                  <a:pt x="67" y="109"/>
                  <a:pt x="82" y="109"/>
                </a:cubicBezTo>
                <a:cubicBezTo>
                  <a:pt x="97" y="109"/>
                  <a:pt x="109" y="97"/>
                  <a:pt x="109" y="82"/>
                </a:cubicBezTo>
                <a:cubicBezTo>
                  <a:pt x="109" y="67"/>
                  <a:pt x="97" y="55"/>
                  <a:pt x="82" y="55"/>
                </a:cubicBezTo>
                <a:close/>
                <a:moveTo>
                  <a:pt x="82" y="163"/>
                </a:moveTo>
                <a:cubicBezTo>
                  <a:pt x="37" y="163"/>
                  <a:pt x="0" y="127"/>
                  <a:pt x="0" y="82"/>
                </a:cubicBezTo>
                <a:cubicBezTo>
                  <a:pt x="0" y="37"/>
                  <a:pt x="37" y="0"/>
                  <a:pt x="82" y="0"/>
                </a:cubicBezTo>
                <a:cubicBezTo>
                  <a:pt x="127" y="0"/>
                  <a:pt x="164" y="37"/>
                  <a:pt x="164" y="82"/>
                </a:cubicBezTo>
                <a:cubicBezTo>
                  <a:pt x="164" y="127"/>
                  <a:pt x="127" y="163"/>
                  <a:pt x="82" y="1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1" name="Freeform 570">
            <a:extLst>
              <a:ext uri="{FF2B5EF4-FFF2-40B4-BE49-F238E27FC236}">
                <a16:creationId xmlns:a16="http://schemas.microsoft.com/office/drawing/2014/main" id="{AE85E6F4-A91D-114E-966F-529B6B90964F}"/>
              </a:ext>
            </a:extLst>
          </p:cNvPr>
          <p:cNvSpPr/>
          <p:nvPr/>
        </p:nvSpPr>
        <p:spPr>
          <a:xfrm>
            <a:off x="4956772" y="5646258"/>
            <a:ext cx="19440" cy="154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429">
                <a:moveTo>
                  <a:pt x="28" y="429"/>
                </a:moveTo>
                <a:cubicBezTo>
                  <a:pt x="12" y="429"/>
                  <a:pt x="0" y="416"/>
                  <a:pt x="0" y="401"/>
                </a:cubicBezTo>
                <a:lnTo>
                  <a:pt x="0" y="27"/>
                </a:lnTo>
                <a:cubicBezTo>
                  <a:pt x="0" y="12"/>
                  <a:pt x="12" y="0"/>
                  <a:pt x="28" y="0"/>
                </a:cubicBezTo>
                <a:cubicBezTo>
                  <a:pt x="43" y="0"/>
                  <a:pt x="55" y="12"/>
                  <a:pt x="55" y="27"/>
                </a:cubicBezTo>
                <a:lnTo>
                  <a:pt x="55" y="401"/>
                </a:lnTo>
                <a:cubicBezTo>
                  <a:pt x="55" y="416"/>
                  <a:pt x="43" y="429"/>
                  <a:pt x="28" y="4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2" name="Freeform 571">
            <a:extLst>
              <a:ext uri="{FF2B5EF4-FFF2-40B4-BE49-F238E27FC236}">
                <a16:creationId xmlns:a16="http://schemas.microsoft.com/office/drawing/2014/main" id="{E15EFFD5-FD21-8248-9850-2E5F39223543}"/>
              </a:ext>
            </a:extLst>
          </p:cNvPr>
          <p:cNvSpPr/>
          <p:nvPr/>
        </p:nvSpPr>
        <p:spPr>
          <a:xfrm>
            <a:off x="4704052" y="5398218"/>
            <a:ext cx="92880" cy="378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9" h="1051">
                <a:moveTo>
                  <a:pt x="231" y="1051"/>
                </a:moveTo>
                <a:cubicBezTo>
                  <a:pt x="224" y="1051"/>
                  <a:pt x="217" y="1048"/>
                  <a:pt x="211" y="1042"/>
                </a:cubicBezTo>
                <a:cubicBezTo>
                  <a:pt x="150" y="979"/>
                  <a:pt x="5" y="804"/>
                  <a:pt x="0" y="540"/>
                </a:cubicBezTo>
                <a:cubicBezTo>
                  <a:pt x="-3" y="412"/>
                  <a:pt x="28" y="289"/>
                  <a:pt x="90" y="174"/>
                </a:cubicBezTo>
                <a:cubicBezTo>
                  <a:pt x="124" y="113"/>
                  <a:pt x="166" y="54"/>
                  <a:pt x="211" y="8"/>
                </a:cubicBezTo>
                <a:cubicBezTo>
                  <a:pt x="222" y="-3"/>
                  <a:pt x="239" y="-3"/>
                  <a:pt x="250" y="8"/>
                </a:cubicBezTo>
                <a:cubicBezTo>
                  <a:pt x="261" y="18"/>
                  <a:pt x="261" y="36"/>
                  <a:pt x="251" y="47"/>
                </a:cubicBezTo>
                <a:cubicBezTo>
                  <a:pt x="209" y="89"/>
                  <a:pt x="169" y="143"/>
                  <a:pt x="139" y="200"/>
                </a:cubicBezTo>
                <a:cubicBezTo>
                  <a:pt x="81" y="307"/>
                  <a:pt x="52" y="421"/>
                  <a:pt x="55" y="539"/>
                </a:cubicBezTo>
                <a:cubicBezTo>
                  <a:pt x="60" y="783"/>
                  <a:pt x="193" y="945"/>
                  <a:pt x="251" y="1004"/>
                </a:cubicBezTo>
                <a:cubicBezTo>
                  <a:pt x="261" y="1015"/>
                  <a:pt x="261" y="1032"/>
                  <a:pt x="250" y="1043"/>
                </a:cubicBezTo>
                <a:cubicBezTo>
                  <a:pt x="245" y="1048"/>
                  <a:pt x="238" y="1051"/>
                  <a:pt x="231" y="105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3" name="Freeform 572">
            <a:extLst>
              <a:ext uri="{FF2B5EF4-FFF2-40B4-BE49-F238E27FC236}">
                <a16:creationId xmlns:a16="http://schemas.microsoft.com/office/drawing/2014/main" id="{4F4CEDE4-1C9A-F64E-AC25-99FEF0F11250}"/>
              </a:ext>
            </a:extLst>
          </p:cNvPr>
          <p:cNvSpPr/>
          <p:nvPr/>
        </p:nvSpPr>
        <p:spPr>
          <a:xfrm>
            <a:off x="5136772" y="5398218"/>
            <a:ext cx="92520" cy="378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8" h="1051">
                <a:moveTo>
                  <a:pt x="27" y="1051"/>
                </a:moveTo>
                <a:cubicBezTo>
                  <a:pt x="20" y="1051"/>
                  <a:pt x="14" y="1048"/>
                  <a:pt x="8" y="1043"/>
                </a:cubicBezTo>
                <a:cubicBezTo>
                  <a:pt x="-3" y="1032"/>
                  <a:pt x="-3" y="1015"/>
                  <a:pt x="8" y="1004"/>
                </a:cubicBezTo>
                <a:cubicBezTo>
                  <a:pt x="49" y="962"/>
                  <a:pt x="89" y="907"/>
                  <a:pt x="120" y="851"/>
                </a:cubicBezTo>
                <a:cubicBezTo>
                  <a:pt x="178" y="744"/>
                  <a:pt x="206" y="630"/>
                  <a:pt x="203" y="512"/>
                </a:cubicBezTo>
                <a:cubicBezTo>
                  <a:pt x="199" y="268"/>
                  <a:pt x="65" y="105"/>
                  <a:pt x="8" y="47"/>
                </a:cubicBezTo>
                <a:cubicBezTo>
                  <a:pt x="-3" y="36"/>
                  <a:pt x="-3" y="19"/>
                  <a:pt x="8" y="8"/>
                </a:cubicBezTo>
                <a:cubicBezTo>
                  <a:pt x="19" y="-3"/>
                  <a:pt x="36" y="-2"/>
                  <a:pt x="47" y="8"/>
                </a:cubicBezTo>
                <a:cubicBezTo>
                  <a:pt x="109" y="72"/>
                  <a:pt x="253" y="247"/>
                  <a:pt x="258" y="510"/>
                </a:cubicBezTo>
                <a:cubicBezTo>
                  <a:pt x="261" y="638"/>
                  <a:pt x="231" y="761"/>
                  <a:pt x="168" y="877"/>
                </a:cubicBezTo>
                <a:cubicBezTo>
                  <a:pt x="135" y="938"/>
                  <a:pt x="92" y="997"/>
                  <a:pt x="47" y="1043"/>
                </a:cubicBezTo>
                <a:cubicBezTo>
                  <a:pt x="42" y="1048"/>
                  <a:pt x="35" y="1051"/>
                  <a:pt x="27" y="105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4" name="Freeform 573">
            <a:extLst>
              <a:ext uri="{FF2B5EF4-FFF2-40B4-BE49-F238E27FC236}">
                <a16:creationId xmlns:a16="http://schemas.microsoft.com/office/drawing/2014/main" id="{ED4EE9E5-8D88-9948-8B06-00F12E788C3C}"/>
              </a:ext>
            </a:extLst>
          </p:cNvPr>
          <p:cNvSpPr/>
          <p:nvPr/>
        </p:nvSpPr>
        <p:spPr>
          <a:xfrm>
            <a:off x="5604052" y="5333779"/>
            <a:ext cx="150480" cy="29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9" h="834">
                <a:moveTo>
                  <a:pt x="381" y="759"/>
                </a:moveTo>
                <a:lnTo>
                  <a:pt x="318" y="680"/>
                </a:lnTo>
                <a:lnTo>
                  <a:pt x="325" y="613"/>
                </a:lnTo>
                <a:lnTo>
                  <a:pt x="381" y="724"/>
                </a:lnTo>
                <a:close/>
                <a:moveTo>
                  <a:pt x="117" y="483"/>
                </a:moveTo>
                <a:cubicBezTo>
                  <a:pt x="106" y="343"/>
                  <a:pt x="136" y="201"/>
                  <a:pt x="207" y="61"/>
                </a:cubicBezTo>
                <a:cubicBezTo>
                  <a:pt x="281" y="203"/>
                  <a:pt x="311" y="353"/>
                  <a:pt x="296" y="507"/>
                </a:cubicBezTo>
                <a:lnTo>
                  <a:pt x="280" y="677"/>
                </a:lnTo>
                <a:lnTo>
                  <a:pt x="227" y="677"/>
                </a:lnTo>
                <a:lnTo>
                  <a:pt x="227" y="552"/>
                </a:lnTo>
                <a:cubicBezTo>
                  <a:pt x="227" y="541"/>
                  <a:pt x="218" y="532"/>
                  <a:pt x="207" y="532"/>
                </a:cubicBezTo>
                <a:cubicBezTo>
                  <a:pt x="197" y="532"/>
                  <a:pt x="188" y="541"/>
                  <a:pt x="188" y="552"/>
                </a:cubicBezTo>
                <a:lnTo>
                  <a:pt x="188" y="677"/>
                </a:lnTo>
                <a:lnTo>
                  <a:pt x="133" y="677"/>
                </a:lnTo>
                <a:close/>
                <a:moveTo>
                  <a:pt x="38" y="724"/>
                </a:moveTo>
                <a:lnTo>
                  <a:pt x="90" y="621"/>
                </a:lnTo>
                <a:lnTo>
                  <a:pt x="95" y="687"/>
                </a:lnTo>
                <a:lnTo>
                  <a:pt x="38" y="759"/>
                </a:lnTo>
                <a:close/>
                <a:moveTo>
                  <a:pt x="417" y="710"/>
                </a:moveTo>
                <a:lnTo>
                  <a:pt x="332" y="541"/>
                </a:lnTo>
                <a:lnTo>
                  <a:pt x="334" y="510"/>
                </a:lnTo>
                <a:cubicBezTo>
                  <a:pt x="351" y="340"/>
                  <a:pt x="315" y="175"/>
                  <a:pt x="228" y="19"/>
                </a:cubicBezTo>
                <a:lnTo>
                  <a:pt x="223" y="10"/>
                </a:lnTo>
                <a:cubicBezTo>
                  <a:pt x="220" y="4"/>
                  <a:pt x="213" y="0"/>
                  <a:pt x="206" y="0"/>
                </a:cubicBezTo>
                <a:cubicBezTo>
                  <a:pt x="199" y="0"/>
                  <a:pt x="192" y="4"/>
                  <a:pt x="189" y="11"/>
                </a:cubicBezTo>
                <a:lnTo>
                  <a:pt x="174" y="41"/>
                </a:lnTo>
                <a:cubicBezTo>
                  <a:pt x="99" y="189"/>
                  <a:pt x="67" y="338"/>
                  <a:pt x="79" y="486"/>
                </a:cubicBezTo>
                <a:lnTo>
                  <a:pt x="84" y="548"/>
                </a:lnTo>
                <a:lnTo>
                  <a:pt x="2" y="710"/>
                </a:lnTo>
                <a:cubicBezTo>
                  <a:pt x="0" y="713"/>
                  <a:pt x="0" y="716"/>
                  <a:pt x="0" y="719"/>
                </a:cubicBezTo>
                <a:lnTo>
                  <a:pt x="0" y="815"/>
                </a:lnTo>
                <a:cubicBezTo>
                  <a:pt x="0" y="823"/>
                  <a:pt x="5" y="831"/>
                  <a:pt x="13" y="833"/>
                </a:cubicBezTo>
                <a:cubicBezTo>
                  <a:pt x="15" y="834"/>
                  <a:pt x="17" y="834"/>
                  <a:pt x="19" y="834"/>
                </a:cubicBezTo>
                <a:cubicBezTo>
                  <a:pt x="25" y="834"/>
                  <a:pt x="30" y="832"/>
                  <a:pt x="34" y="827"/>
                </a:cubicBezTo>
                <a:lnTo>
                  <a:pt x="122" y="716"/>
                </a:lnTo>
                <a:lnTo>
                  <a:pt x="145" y="716"/>
                </a:lnTo>
                <a:lnTo>
                  <a:pt x="145" y="735"/>
                </a:lnTo>
                <a:cubicBezTo>
                  <a:pt x="145" y="746"/>
                  <a:pt x="154" y="755"/>
                  <a:pt x="165" y="755"/>
                </a:cubicBezTo>
                <a:lnTo>
                  <a:pt x="188" y="755"/>
                </a:lnTo>
                <a:lnTo>
                  <a:pt x="188" y="815"/>
                </a:lnTo>
                <a:cubicBezTo>
                  <a:pt x="188" y="826"/>
                  <a:pt x="197" y="834"/>
                  <a:pt x="207" y="834"/>
                </a:cubicBezTo>
                <a:cubicBezTo>
                  <a:pt x="218" y="834"/>
                  <a:pt x="227" y="826"/>
                  <a:pt x="227" y="815"/>
                </a:cubicBezTo>
                <a:lnTo>
                  <a:pt x="227" y="755"/>
                </a:lnTo>
                <a:lnTo>
                  <a:pt x="250" y="755"/>
                </a:lnTo>
                <a:cubicBezTo>
                  <a:pt x="261" y="755"/>
                  <a:pt x="270" y="746"/>
                  <a:pt x="270" y="735"/>
                </a:cubicBezTo>
                <a:lnTo>
                  <a:pt x="270" y="716"/>
                </a:lnTo>
                <a:lnTo>
                  <a:pt x="297" y="716"/>
                </a:lnTo>
                <a:lnTo>
                  <a:pt x="385" y="827"/>
                </a:lnTo>
                <a:cubicBezTo>
                  <a:pt x="388" y="832"/>
                  <a:pt x="394" y="834"/>
                  <a:pt x="400" y="834"/>
                </a:cubicBezTo>
                <a:cubicBezTo>
                  <a:pt x="402" y="834"/>
                  <a:pt x="404" y="834"/>
                  <a:pt x="406" y="833"/>
                </a:cubicBezTo>
                <a:cubicBezTo>
                  <a:pt x="414" y="831"/>
                  <a:pt x="419" y="823"/>
                  <a:pt x="419" y="815"/>
                </a:cubicBezTo>
                <a:lnTo>
                  <a:pt x="419" y="719"/>
                </a:lnTo>
                <a:cubicBezTo>
                  <a:pt x="419" y="716"/>
                  <a:pt x="419" y="713"/>
                  <a:pt x="417" y="7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5" name="Freeform 574">
            <a:extLst>
              <a:ext uri="{FF2B5EF4-FFF2-40B4-BE49-F238E27FC236}">
                <a16:creationId xmlns:a16="http://schemas.microsoft.com/office/drawing/2014/main" id="{AB05FE19-A242-9344-9EF4-08E4896CB774}"/>
              </a:ext>
            </a:extLst>
          </p:cNvPr>
          <p:cNvSpPr/>
          <p:nvPr/>
        </p:nvSpPr>
        <p:spPr>
          <a:xfrm>
            <a:off x="5658052" y="5409737"/>
            <a:ext cx="41040" cy="41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" h="115">
                <a:moveTo>
                  <a:pt x="58" y="39"/>
                </a:moveTo>
                <a:cubicBezTo>
                  <a:pt x="68" y="39"/>
                  <a:pt x="76" y="47"/>
                  <a:pt x="76" y="57"/>
                </a:cubicBezTo>
                <a:cubicBezTo>
                  <a:pt x="76" y="68"/>
                  <a:pt x="68" y="76"/>
                  <a:pt x="58" y="76"/>
                </a:cubicBezTo>
                <a:cubicBezTo>
                  <a:pt x="47" y="76"/>
                  <a:pt x="39" y="68"/>
                  <a:pt x="39" y="57"/>
                </a:cubicBezTo>
                <a:cubicBezTo>
                  <a:pt x="39" y="47"/>
                  <a:pt x="47" y="39"/>
                  <a:pt x="58" y="39"/>
                </a:cubicBezTo>
                <a:close/>
                <a:moveTo>
                  <a:pt x="58" y="115"/>
                </a:moveTo>
                <a:cubicBezTo>
                  <a:pt x="89" y="115"/>
                  <a:pt x="115" y="89"/>
                  <a:pt x="115" y="57"/>
                </a:cubicBezTo>
                <a:cubicBezTo>
                  <a:pt x="115" y="26"/>
                  <a:pt x="89" y="0"/>
                  <a:pt x="58" y="0"/>
                </a:cubicBezTo>
                <a:cubicBezTo>
                  <a:pt x="26" y="0"/>
                  <a:pt x="0" y="26"/>
                  <a:pt x="0" y="57"/>
                </a:cubicBezTo>
                <a:cubicBezTo>
                  <a:pt x="0" y="89"/>
                  <a:pt x="26" y="115"/>
                  <a:pt x="58" y="11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6" name="Freeform 575">
            <a:extLst>
              <a:ext uri="{FF2B5EF4-FFF2-40B4-BE49-F238E27FC236}">
                <a16:creationId xmlns:a16="http://schemas.microsoft.com/office/drawing/2014/main" id="{B1E47675-AE34-B045-B9FC-A45F9F692054}"/>
              </a:ext>
            </a:extLst>
          </p:cNvPr>
          <p:cNvSpPr/>
          <p:nvPr/>
        </p:nvSpPr>
        <p:spPr>
          <a:xfrm>
            <a:off x="5486692" y="5513058"/>
            <a:ext cx="382320" cy="337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63" h="938">
                <a:moveTo>
                  <a:pt x="532" y="938"/>
                </a:moveTo>
                <a:cubicBezTo>
                  <a:pt x="390" y="938"/>
                  <a:pt x="256" y="882"/>
                  <a:pt x="156" y="782"/>
                </a:cubicBezTo>
                <a:cubicBezTo>
                  <a:pt x="56" y="682"/>
                  <a:pt x="0" y="548"/>
                  <a:pt x="0" y="407"/>
                </a:cubicBezTo>
                <a:cubicBezTo>
                  <a:pt x="0" y="330"/>
                  <a:pt x="16" y="256"/>
                  <a:pt x="48" y="187"/>
                </a:cubicBezTo>
                <a:cubicBezTo>
                  <a:pt x="78" y="120"/>
                  <a:pt x="121" y="62"/>
                  <a:pt x="176" y="12"/>
                </a:cubicBezTo>
                <a:cubicBezTo>
                  <a:pt x="187" y="2"/>
                  <a:pt x="204" y="3"/>
                  <a:pt x="214" y="14"/>
                </a:cubicBezTo>
                <a:cubicBezTo>
                  <a:pt x="225" y="25"/>
                  <a:pt x="224" y="43"/>
                  <a:pt x="212" y="53"/>
                </a:cubicBezTo>
                <a:cubicBezTo>
                  <a:pt x="164" y="97"/>
                  <a:pt x="125" y="150"/>
                  <a:pt x="98" y="210"/>
                </a:cubicBezTo>
                <a:cubicBezTo>
                  <a:pt x="70" y="272"/>
                  <a:pt x="55" y="338"/>
                  <a:pt x="55" y="407"/>
                </a:cubicBezTo>
                <a:cubicBezTo>
                  <a:pt x="55" y="534"/>
                  <a:pt x="105" y="653"/>
                  <a:pt x="195" y="743"/>
                </a:cubicBezTo>
                <a:cubicBezTo>
                  <a:pt x="285" y="833"/>
                  <a:pt x="404" y="883"/>
                  <a:pt x="532" y="883"/>
                </a:cubicBezTo>
                <a:cubicBezTo>
                  <a:pt x="659" y="883"/>
                  <a:pt x="778" y="833"/>
                  <a:pt x="868" y="743"/>
                </a:cubicBezTo>
                <a:cubicBezTo>
                  <a:pt x="958" y="653"/>
                  <a:pt x="1008" y="534"/>
                  <a:pt x="1008" y="407"/>
                </a:cubicBezTo>
                <a:cubicBezTo>
                  <a:pt x="1008" y="269"/>
                  <a:pt x="948" y="138"/>
                  <a:pt x="845" y="48"/>
                </a:cubicBezTo>
                <a:cubicBezTo>
                  <a:pt x="834" y="38"/>
                  <a:pt x="832" y="21"/>
                  <a:pt x="842" y="9"/>
                </a:cubicBezTo>
                <a:cubicBezTo>
                  <a:pt x="852" y="-2"/>
                  <a:pt x="870" y="-3"/>
                  <a:pt x="881" y="7"/>
                </a:cubicBezTo>
                <a:cubicBezTo>
                  <a:pt x="997" y="107"/>
                  <a:pt x="1063" y="253"/>
                  <a:pt x="1063" y="407"/>
                </a:cubicBezTo>
                <a:cubicBezTo>
                  <a:pt x="1063" y="548"/>
                  <a:pt x="1008" y="682"/>
                  <a:pt x="907" y="782"/>
                </a:cubicBezTo>
                <a:cubicBezTo>
                  <a:pt x="807" y="882"/>
                  <a:pt x="673" y="938"/>
                  <a:pt x="532" y="93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7" name="Freeform 576">
            <a:extLst>
              <a:ext uri="{FF2B5EF4-FFF2-40B4-BE49-F238E27FC236}">
                <a16:creationId xmlns:a16="http://schemas.microsoft.com/office/drawing/2014/main" id="{E2920545-148C-EF43-9335-A88C9007EA23}"/>
              </a:ext>
            </a:extLst>
          </p:cNvPr>
          <p:cNvSpPr/>
          <p:nvPr/>
        </p:nvSpPr>
        <p:spPr>
          <a:xfrm>
            <a:off x="5588572" y="5747419"/>
            <a:ext cx="173880" cy="79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4" h="222">
                <a:moveTo>
                  <a:pt x="452" y="222"/>
                </a:moveTo>
                <a:cubicBezTo>
                  <a:pt x="449" y="222"/>
                  <a:pt x="446" y="221"/>
                  <a:pt x="443" y="220"/>
                </a:cubicBezTo>
                <a:cubicBezTo>
                  <a:pt x="429" y="215"/>
                  <a:pt x="421" y="200"/>
                  <a:pt x="426" y="186"/>
                </a:cubicBezTo>
                <a:cubicBezTo>
                  <a:pt x="432" y="166"/>
                  <a:pt x="428" y="142"/>
                  <a:pt x="415" y="123"/>
                </a:cubicBezTo>
                <a:cubicBezTo>
                  <a:pt x="401" y="103"/>
                  <a:pt x="378" y="92"/>
                  <a:pt x="350" y="91"/>
                </a:cubicBezTo>
                <a:cubicBezTo>
                  <a:pt x="347" y="91"/>
                  <a:pt x="343" y="91"/>
                  <a:pt x="339" y="92"/>
                </a:cubicBezTo>
                <a:cubicBezTo>
                  <a:pt x="328" y="94"/>
                  <a:pt x="317" y="90"/>
                  <a:pt x="311" y="81"/>
                </a:cubicBezTo>
                <a:cubicBezTo>
                  <a:pt x="299" y="65"/>
                  <a:pt x="280" y="55"/>
                  <a:pt x="260" y="55"/>
                </a:cubicBezTo>
                <a:cubicBezTo>
                  <a:pt x="228" y="55"/>
                  <a:pt x="201" y="79"/>
                  <a:pt x="197" y="110"/>
                </a:cubicBezTo>
                <a:cubicBezTo>
                  <a:pt x="196" y="119"/>
                  <a:pt x="191" y="126"/>
                  <a:pt x="184" y="131"/>
                </a:cubicBezTo>
                <a:cubicBezTo>
                  <a:pt x="176" y="135"/>
                  <a:pt x="167" y="136"/>
                  <a:pt x="159" y="132"/>
                </a:cubicBezTo>
                <a:cubicBezTo>
                  <a:pt x="151" y="129"/>
                  <a:pt x="143" y="127"/>
                  <a:pt x="134" y="127"/>
                </a:cubicBezTo>
                <a:cubicBezTo>
                  <a:pt x="133" y="127"/>
                  <a:pt x="133" y="127"/>
                  <a:pt x="133" y="127"/>
                </a:cubicBezTo>
                <a:cubicBezTo>
                  <a:pt x="105" y="127"/>
                  <a:pt x="84" y="134"/>
                  <a:pt x="70" y="149"/>
                </a:cubicBezTo>
                <a:cubicBezTo>
                  <a:pt x="60" y="159"/>
                  <a:pt x="54" y="171"/>
                  <a:pt x="55" y="185"/>
                </a:cubicBezTo>
                <a:cubicBezTo>
                  <a:pt x="55" y="200"/>
                  <a:pt x="43" y="212"/>
                  <a:pt x="28" y="213"/>
                </a:cubicBezTo>
                <a:lnTo>
                  <a:pt x="27" y="213"/>
                </a:lnTo>
                <a:cubicBezTo>
                  <a:pt x="12" y="213"/>
                  <a:pt x="0" y="201"/>
                  <a:pt x="0" y="186"/>
                </a:cubicBezTo>
                <a:cubicBezTo>
                  <a:pt x="-1" y="157"/>
                  <a:pt x="10" y="130"/>
                  <a:pt x="31" y="110"/>
                </a:cubicBezTo>
                <a:cubicBezTo>
                  <a:pt x="48" y="93"/>
                  <a:pt x="79" y="72"/>
                  <a:pt x="133" y="72"/>
                </a:cubicBezTo>
                <a:lnTo>
                  <a:pt x="134" y="72"/>
                </a:lnTo>
                <a:cubicBezTo>
                  <a:pt x="140" y="72"/>
                  <a:pt x="145" y="73"/>
                  <a:pt x="151" y="73"/>
                </a:cubicBezTo>
                <a:cubicBezTo>
                  <a:pt x="168" y="30"/>
                  <a:pt x="211" y="0"/>
                  <a:pt x="260" y="0"/>
                </a:cubicBezTo>
                <a:cubicBezTo>
                  <a:pt x="292" y="0"/>
                  <a:pt x="323" y="13"/>
                  <a:pt x="345" y="36"/>
                </a:cubicBezTo>
                <a:cubicBezTo>
                  <a:pt x="347" y="36"/>
                  <a:pt x="349" y="36"/>
                  <a:pt x="351" y="36"/>
                </a:cubicBezTo>
                <a:cubicBezTo>
                  <a:pt x="396" y="37"/>
                  <a:pt x="436" y="57"/>
                  <a:pt x="460" y="91"/>
                </a:cubicBezTo>
                <a:cubicBezTo>
                  <a:pt x="484" y="124"/>
                  <a:pt x="490" y="166"/>
                  <a:pt x="478" y="203"/>
                </a:cubicBezTo>
                <a:cubicBezTo>
                  <a:pt x="474" y="214"/>
                  <a:pt x="463" y="222"/>
                  <a:pt x="452" y="22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8" name="Freeform 577">
            <a:extLst>
              <a:ext uri="{FF2B5EF4-FFF2-40B4-BE49-F238E27FC236}">
                <a16:creationId xmlns:a16="http://schemas.microsoft.com/office/drawing/2014/main" id="{C9189620-4105-8647-A26B-53505CAD8DB6}"/>
              </a:ext>
            </a:extLst>
          </p:cNvPr>
          <p:cNvSpPr/>
          <p:nvPr/>
        </p:nvSpPr>
        <p:spPr>
          <a:xfrm>
            <a:off x="5507572" y="5700618"/>
            <a:ext cx="146880" cy="82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9" h="231">
                <a:moveTo>
                  <a:pt x="382" y="231"/>
                </a:moveTo>
                <a:cubicBezTo>
                  <a:pt x="369" y="231"/>
                  <a:pt x="358" y="223"/>
                  <a:pt x="355" y="210"/>
                </a:cubicBezTo>
                <a:cubicBezTo>
                  <a:pt x="349" y="187"/>
                  <a:pt x="327" y="168"/>
                  <a:pt x="293" y="159"/>
                </a:cubicBezTo>
                <a:cubicBezTo>
                  <a:pt x="284" y="157"/>
                  <a:pt x="276" y="157"/>
                  <a:pt x="267" y="158"/>
                </a:cubicBezTo>
                <a:cubicBezTo>
                  <a:pt x="259" y="159"/>
                  <a:pt x="250" y="157"/>
                  <a:pt x="244" y="150"/>
                </a:cubicBezTo>
                <a:cubicBezTo>
                  <a:pt x="238" y="144"/>
                  <a:pt x="235" y="136"/>
                  <a:pt x="236" y="127"/>
                </a:cubicBezTo>
                <a:cubicBezTo>
                  <a:pt x="240" y="95"/>
                  <a:pt x="221" y="65"/>
                  <a:pt x="190" y="57"/>
                </a:cubicBezTo>
                <a:cubicBezTo>
                  <a:pt x="170" y="52"/>
                  <a:pt x="149" y="57"/>
                  <a:pt x="133" y="70"/>
                </a:cubicBezTo>
                <a:cubicBezTo>
                  <a:pt x="125" y="77"/>
                  <a:pt x="113" y="78"/>
                  <a:pt x="104" y="73"/>
                </a:cubicBezTo>
                <a:cubicBezTo>
                  <a:pt x="100" y="72"/>
                  <a:pt x="97" y="70"/>
                  <a:pt x="93" y="70"/>
                </a:cubicBezTo>
                <a:cubicBezTo>
                  <a:pt x="74" y="65"/>
                  <a:pt x="54" y="66"/>
                  <a:pt x="38" y="74"/>
                </a:cubicBezTo>
                <a:cubicBezTo>
                  <a:pt x="24" y="80"/>
                  <a:pt x="8" y="74"/>
                  <a:pt x="2" y="60"/>
                </a:cubicBezTo>
                <a:cubicBezTo>
                  <a:pt x="-4" y="46"/>
                  <a:pt x="2" y="30"/>
                  <a:pt x="15" y="24"/>
                </a:cubicBezTo>
                <a:cubicBezTo>
                  <a:pt x="43" y="11"/>
                  <a:pt x="75" y="8"/>
                  <a:pt x="106" y="16"/>
                </a:cubicBezTo>
                <a:cubicBezTo>
                  <a:pt x="108" y="17"/>
                  <a:pt x="110" y="17"/>
                  <a:pt x="112" y="18"/>
                </a:cubicBezTo>
                <a:cubicBezTo>
                  <a:pt x="139" y="1"/>
                  <a:pt x="172" y="-4"/>
                  <a:pt x="204" y="4"/>
                </a:cubicBezTo>
                <a:cubicBezTo>
                  <a:pt x="251" y="17"/>
                  <a:pt x="285" y="57"/>
                  <a:pt x="290" y="103"/>
                </a:cubicBezTo>
                <a:cubicBezTo>
                  <a:pt x="296" y="104"/>
                  <a:pt x="301" y="105"/>
                  <a:pt x="307" y="106"/>
                </a:cubicBezTo>
                <a:cubicBezTo>
                  <a:pt x="383" y="126"/>
                  <a:pt x="403" y="176"/>
                  <a:pt x="408" y="197"/>
                </a:cubicBezTo>
                <a:cubicBezTo>
                  <a:pt x="412" y="212"/>
                  <a:pt x="403" y="227"/>
                  <a:pt x="388" y="230"/>
                </a:cubicBezTo>
                <a:cubicBezTo>
                  <a:pt x="386" y="231"/>
                  <a:pt x="384" y="231"/>
                  <a:pt x="382" y="23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9" name="Freeform 578">
            <a:extLst>
              <a:ext uri="{FF2B5EF4-FFF2-40B4-BE49-F238E27FC236}">
                <a16:creationId xmlns:a16="http://schemas.microsoft.com/office/drawing/2014/main" id="{B57D8E0F-1F62-294B-868E-FCEA4F97D733}"/>
              </a:ext>
            </a:extLst>
          </p:cNvPr>
          <p:cNvSpPr/>
          <p:nvPr/>
        </p:nvSpPr>
        <p:spPr>
          <a:xfrm>
            <a:off x="5725372" y="5706379"/>
            <a:ext cx="130680" cy="74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4" h="208">
                <a:moveTo>
                  <a:pt x="28" y="208"/>
                </a:moveTo>
                <a:cubicBezTo>
                  <a:pt x="26" y="208"/>
                  <a:pt x="24" y="207"/>
                  <a:pt x="21" y="207"/>
                </a:cubicBezTo>
                <a:cubicBezTo>
                  <a:pt x="7" y="203"/>
                  <a:pt x="-2" y="188"/>
                  <a:pt x="1" y="174"/>
                </a:cubicBezTo>
                <a:cubicBezTo>
                  <a:pt x="6" y="155"/>
                  <a:pt x="24" y="109"/>
                  <a:pt x="93" y="92"/>
                </a:cubicBezTo>
                <a:cubicBezTo>
                  <a:pt x="97" y="91"/>
                  <a:pt x="100" y="90"/>
                  <a:pt x="104" y="90"/>
                </a:cubicBezTo>
                <a:cubicBezTo>
                  <a:pt x="111" y="49"/>
                  <a:pt x="140" y="14"/>
                  <a:pt x="182" y="3"/>
                </a:cubicBezTo>
                <a:cubicBezTo>
                  <a:pt x="210" y="-4"/>
                  <a:pt x="239" y="0"/>
                  <a:pt x="264" y="15"/>
                </a:cubicBezTo>
                <a:cubicBezTo>
                  <a:pt x="265" y="14"/>
                  <a:pt x="266" y="14"/>
                  <a:pt x="267" y="14"/>
                </a:cubicBezTo>
                <a:cubicBezTo>
                  <a:pt x="295" y="7"/>
                  <a:pt x="324" y="9"/>
                  <a:pt x="348" y="20"/>
                </a:cubicBezTo>
                <a:cubicBezTo>
                  <a:pt x="362" y="26"/>
                  <a:pt x="368" y="43"/>
                  <a:pt x="362" y="57"/>
                </a:cubicBezTo>
                <a:cubicBezTo>
                  <a:pt x="356" y="70"/>
                  <a:pt x="339" y="76"/>
                  <a:pt x="326" y="70"/>
                </a:cubicBezTo>
                <a:cubicBezTo>
                  <a:pt x="312" y="64"/>
                  <a:pt x="296" y="63"/>
                  <a:pt x="280" y="67"/>
                </a:cubicBezTo>
                <a:cubicBezTo>
                  <a:pt x="277" y="68"/>
                  <a:pt x="275" y="69"/>
                  <a:pt x="271" y="70"/>
                </a:cubicBezTo>
                <a:cubicBezTo>
                  <a:pt x="262" y="75"/>
                  <a:pt x="250" y="73"/>
                  <a:pt x="242" y="66"/>
                </a:cubicBezTo>
                <a:cubicBezTo>
                  <a:pt x="229" y="56"/>
                  <a:pt x="212" y="52"/>
                  <a:pt x="196" y="56"/>
                </a:cubicBezTo>
                <a:cubicBezTo>
                  <a:pt x="171" y="63"/>
                  <a:pt x="155" y="87"/>
                  <a:pt x="159" y="113"/>
                </a:cubicBezTo>
                <a:cubicBezTo>
                  <a:pt x="160" y="122"/>
                  <a:pt x="157" y="130"/>
                  <a:pt x="151" y="136"/>
                </a:cubicBezTo>
                <a:cubicBezTo>
                  <a:pt x="145" y="142"/>
                  <a:pt x="136" y="145"/>
                  <a:pt x="127" y="144"/>
                </a:cubicBezTo>
                <a:cubicBezTo>
                  <a:pt x="120" y="143"/>
                  <a:pt x="113" y="143"/>
                  <a:pt x="106" y="145"/>
                </a:cubicBezTo>
                <a:cubicBezTo>
                  <a:pt x="78" y="152"/>
                  <a:pt x="59" y="167"/>
                  <a:pt x="55" y="187"/>
                </a:cubicBezTo>
                <a:cubicBezTo>
                  <a:pt x="52" y="199"/>
                  <a:pt x="40" y="208"/>
                  <a:pt x="28" y="20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0" name="Freeform 579">
            <a:extLst>
              <a:ext uri="{FF2B5EF4-FFF2-40B4-BE49-F238E27FC236}">
                <a16:creationId xmlns:a16="http://schemas.microsoft.com/office/drawing/2014/main" id="{512303C4-1301-5745-9ED7-F7506159F722}"/>
              </a:ext>
            </a:extLst>
          </p:cNvPr>
          <p:cNvSpPr/>
          <p:nvPr/>
        </p:nvSpPr>
        <p:spPr>
          <a:xfrm>
            <a:off x="5641852" y="5597299"/>
            <a:ext cx="74520" cy="131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8" h="365">
                <a:moveTo>
                  <a:pt x="104" y="55"/>
                </a:moveTo>
                <a:cubicBezTo>
                  <a:pt x="86" y="55"/>
                  <a:pt x="69" y="65"/>
                  <a:pt x="60" y="83"/>
                </a:cubicBezTo>
                <a:cubicBezTo>
                  <a:pt x="57" y="90"/>
                  <a:pt x="55" y="97"/>
                  <a:pt x="55" y="105"/>
                </a:cubicBezTo>
                <a:cubicBezTo>
                  <a:pt x="55" y="121"/>
                  <a:pt x="61" y="169"/>
                  <a:pt x="73" y="218"/>
                </a:cubicBezTo>
                <a:cubicBezTo>
                  <a:pt x="85" y="271"/>
                  <a:pt x="96" y="294"/>
                  <a:pt x="103" y="304"/>
                </a:cubicBezTo>
                <a:cubicBezTo>
                  <a:pt x="109" y="294"/>
                  <a:pt x="121" y="271"/>
                  <a:pt x="134" y="218"/>
                </a:cubicBezTo>
                <a:cubicBezTo>
                  <a:pt x="147" y="168"/>
                  <a:pt x="153" y="121"/>
                  <a:pt x="153" y="105"/>
                </a:cubicBezTo>
                <a:cubicBezTo>
                  <a:pt x="153" y="98"/>
                  <a:pt x="152" y="90"/>
                  <a:pt x="149" y="84"/>
                </a:cubicBezTo>
                <a:cubicBezTo>
                  <a:pt x="141" y="66"/>
                  <a:pt x="123" y="55"/>
                  <a:pt x="104" y="55"/>
                </a:cubicBezTo>
                <a:close/>
                <a:moveTo>
                  <a:pt x="108" y="312"/>
                </a:moveTo>
                <a:close/>
                <a:moveTo>
                  <a:pt x="102" y="365"/>
                </a:moveTo>
                <a:cubicBezTo>
                  <a:pt x="69" y="365"/>
                  <a:pt x="44" y="328"/>
                  <a:pt x="23" y="244"/>
                </a:cubicBezTo>
                <a:cubicBezTo>
                  <a:pt x="9" y="190"/>
                  <a:pt x="0" y="130"/>
                  <a:pt x="0" y="105"/>
                </a:cubicBezTo>
                <a:cubicBezTo>
                  <a:pt x="0" y="89"/>
                  <a:pt x="4" y="73"/>
                  <a:pt x="11" y="59"/>
                </a:cubicBezTo>
                <a:cubicBezTo>
                  <a:pt x="29" y="22"/>
                  <a:pt x="64" y="0"/>
                  <a:pt x="104" y="0"/>
                </a:cubicBezTo>
                <a:cubicBezTo>
                  <a:pt x="144" y="0"/>
                  <a:pt x="181" y="24"/>
                  <a:pt x="198" y="60"/>
                </a:cubicBezTo>
                <a:cubicBezTo>
                  <a:pt x="205" y="75"/>
                  <a:pt x="208" y="90"/>
                  <a:pt x="208" y="105"/>
                </a:cubicBezTo>
                <a:cubicBezTo>
                  <a:pt x="208" y="129"/>
                  <a:pt x="199" y="190"/>
                  <a:pt x="184" y="245"/>
                </a:cubicBezTo>
                <a:cubicBezTo>
                  <a:pt x="161" y="328"/>
                  <a:pt x="136" y="365"/>
                  <a:pt x="102" y="3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1" name="Freeform 580">
            <a:extLst>
              <a:ext uri="{FF2B5EF4-FFF2-40B4-BE49-F238E27FC236}">
                <a16:creationId xmlns:a16="http://schemas.microsoft.com/office/drawing/2014/main" id="{70365D68-4723-E541-B73C-EB52BA24613E}"/>
              </a:ext>
            </a:extLst>
          </p:cNvPr>
          <p:cNvSpPr/>
          <p:nvPr/>
        </p:nvSpPr>
        <p:spPr>
          <a:xfrm>
            <a:off x="6289852" y="5491818"/>
            <a:ext cx="302400" cy="298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1" h="830">
                <a:moveTo>
                  <a:pt x="624" y="608"/>
                </a:moveTo>
                <a:cubicBezTo>
                  <a:pt x="596" y="591"/>
                  <a:pt x="567" y="575"/>
                  <a:pt x="537" y="562"/>
                </a:cubicBezTo>
                <a:cubicBezTo>
                  <a:pt x="533" y="560"/>
                  <a:pt x="531" y="554"/>
                  <a:pt x="533" y="550"/>
                </a:cubicBezTo>
                <a:cubicBezTo>
                  <a:pt x="576" y="472"/>
                  <a:pt x="601" y="391"/>
                  <a:pt x="608" y="308"/>
                </a:cubicBezTo>
                <a:cubicBezTo>
                  <a:pt x="609" y="303"/>
                  <a:pt x="613" y="300"/>
                  <a:pt x="617" y="300"/>
                </a:cubicBezTo>
                <a:lnTo>
                  <a:pt x="761" y="300"/>
                </a:lnTo>
                <a:cubicBezTo>
                  <a:pt x="767" y="300"/>
                  <a:pt x="771" y="304"/>
                  <a:pt x="770" y="309"/>
                </a:cubicBezTo>
                <a:cubicBezTo>
                  <a:pt x="760" y="424"/>
                  <a:pt x="711" y="528"/>
                  <a:pt x="636" y="607"/>
                </a:cubicBezTo>
                <a:cubicBezTo>
                  <a:pt x="633" y="610"/>
                  <a:pt x="628" y="610"/>
                  <a:pt x="624" y="608"/>
                </a:cubicBezTo>
                <a:close/>
                <a:moveTo>
                  <a:pt x="401" y="728"/>
                </a:moveTo>
                <a:cubicBezTo>
                  <a:pt x="434" y="694"/>
                  <a:pt x="462" y="659"/>
                  <a:pt x="488" y="624"/>
                </a:cubicBezTo>
                <a:cubicBezTo>
                  <a:pt x="490" y="620"/>
                  <a:pt x="494" y="619"/>
                  <a:pt x="498" y="620"/>
                </a:cubicBezTo>
                <a:cubicBezTo>
                  <a:pt x="521" y="630"/>
                  <a:pt x="543" y="641"/>
                  <a:pt x="565" y="653"/>
                </a:cubicBezTo>
                <a:cubicBezTo>
                  <a:pt x="570" y="656"/>
                  <a:pt x="571" y="664"/>
                  <a:pt x="566" y="668"/>
                </a:cubicBezTo>
                <a:cubicBezTo>
                  <a:pt x="519" y="701"/>
                  <a:pt x="466" y="727"/>
                  <a:pt x="410" y="743"/>
                </a:cubicBezTo>
                <a:cubicBezTo>
                  <a:pt x="401" y="746"/>
                  <a:pt x="395" y="735"/>
                  <a:pt x="401" y="728"/>
                </a:cubicBezTo>
                <a:close/>
                <a:moveTo>
                  <a:pt x="761" y="231"/>
                </a:moveTo>
                <a:lnTo>
                  <a:pt x="616" y="231"/>
                </a:lnTo>
                <a:cubicBezTo>
                  <a:pt x="613" y="231"/>
                  <a:pt x="611" y="232"/>
                  <a:pt x="609" y="234"/>
                </a:cubicBezTo>
                <a:cubicBezTo>
                  <a:pt x="588" y="258"/>
                  <a:pt x="565" y="282"/>
                  <a:pt x="541" y="304"/>
                </a:cubicBezTo>
                <a:cubicBezTo>
                  <a:pt x="540" y="306"/>
                  <a:pt x="539" y="308"/>
                  <a:pt x="539" y="310"/>
                </a:cubicBezTo>
                <a:cubicBezTo>
                  <a:pt x="531" y="385"/>
                  <a:pt x="506" y="458"/>
                  <a:pt x="466" y="529"/>
                </a:cubicBezTo>
                <a:cubicBezTo>
                  <a:pt x="464" y="532"/>
                  <a:pt x="460" y="534"/>
                  <a:pt x="456" y="533"/>
                </a:cubicBezTo>
                <a:cubicBezTo>
                  <a:pt x="444" y="529"/>
                  <a:pt x="433" y="526"/>
                  <a:pt x="421" y="524"/>
                </a:cubicBezTo>
                <a:cubicBezTo>
                  <a:pt x="417" y="523"/>
                  <a:pt x="412" y="525"/>
                  <a:pt x="411" y="530"/>
                </a:cubicBezTo>
                <a:lnTo>
                  <a:pt x="395" y="579"/>
                </a:lnTo>
                <a:cubicBezTo>
                  <a:pt x="393" y="583"/>
                  <a:pt x="396" y="589"/>
                  <a:pt x="401" y="590"/>
                </a:cubicBezTo>
                <a:cubicBezTo>
                  <a:pt x="404" y="591"/>
                  <a:pt x="407" y="591"/>
                  <a:pt x="410" y="592"/>
                </a:cubicBezTo>
                <a:cubicBezTo>
                  <a:pt x="416" y="593"/>
                  <a:pt x="419" y="601"/>
                  <a:pt x="415" y="606"/>
                </a:cubicBezTo>
                <a:cubicBezTo>
                  <a:pt x="376" y="658"/>
                  <a:pt x="328" y="708"/>
                  <a:pt x="271" y="756"/>
                </a:cubicBezTo>
                <a:cubicBezTo>
                  <a:pt x="268" y="758"/>
                  <a:pt x="263" y="758"/>
                  <a:pt x="259" y="755"/>
                </a:cubicBezTo>
                <a:cubicBezTo>
                  <a:pt x="245" y="743"/>
                  <a:pt x="232" y="730"/>
                  <a:pt x="219" y="718"/>
                </a:cubicBezTo>
                <a:cubicBezTo>
                  <a:pt x="218" y="717"/>
                  <a:pt x="217" y="716"/>
                  <a:pt x="216" y="716"/>
                </a:cubicBezTo>
                <a:cubicBezTo>
                  <a:pt x="214" y="715"/>
                  <a:pt x="213" y="714"/>
                  <a:pt x="211" y="714"/>
                </a:cubicBezTo>
                <a:cubicBezTo>
                  <a:pt x="204" y="710"/>
                  <a:pt x="198" y="706"/>
                  <a:pt x="193" y="700"/>
                </a:cubicBezTo>
                <a:cubicBezTo>
                  <a:pt x="185" y="693"/>
                  <a:pt x="179" y="683"/>
                  <a:pt x="176" y="673"/>
                </a:cubicBezTo>
                <a:cubicBezTo>
                  <a:pt x="176" y="672"/>
                  <a:pt x="175" y="671"/>
                  <a:pt x="174" y="670"/>
                </a:cubicBezTo>
                <a:cubicBezTo>
                  <a:pt x="169" y="664"/>
                  <a:pt x="164" y="658"/>
                  <a:pt x="159" y="653"/>
                </a:cubicBezTo>
                <a:cubicBezTo>
                  <a:pt x="156" y="649"/>
                  <a:pt x="151" y="648"/>
                  <a:pt x="147" y="651"/>
                </a:cubicBezTo>
                <a:cubicBezTo>
                  <a:pt x="135" y="660"/>
                  <a:pt x="121" y="671"/>
                  <a:pt x="106" y="681"/>
                </a:cubicBezTo>
                <a:cubicBezTo>
                  <a:pt x="102" y="684"/>
                  <a:pt x="101" y="690"/>
                  <a:pt x="104" y="694"/>
                </a:cubicBezTo>
                <a:cubicBezTo>
                  <a:pt x="112" y="703"/>
                  <a:pt x="119" y="712"/>
                  <a:pt x="127" y="721"/>
                </a:cubicBezTo>
                <a:cubicBezTo>
                  <a:pt x="133" y="728"/>
                  <a:pt x="126" y="738"/>
                  <a:pt x="118" y="736"/>
                </a:cubicBezTo>
                <a:cubicBezTo>
                  <a:pt x="100" y="729"/>
                  <a:pt x="82" y="722"/>
                  <a:pt x="65" y="714"/>
                </a:cubicBezTo>
                <a:cubicBezTo>
                  <a:pt x="62" y="713"/>
                  <a:pt x="59" y="713"/>
                  <a:pt x="56" y="714"/>
                </a:cubicBezTo>
                <a:cubicBezTo>
                  <a:pt x="45" y="722"/>
                  <a:pt x="33" y="729"/>
                  <a:pt x="21" y="736"/>
                </a:cubicBezTo>
                <a:cubicBezTo>
                  <a:pt x="15" y="739"/>
                  <a:pt x="9" y="742"/>
                  <a:pt x="4" y="745"/>
                </a:cubicBezTo>
                <a:cubicBezTo>
                  <a:pt x="-1" y="749"/>
                  <a:pt x="-1" y="757"/>
                  <a:pt x="4" y="761"/>
                </a:cubicBezTo>
                <a:cubicBezTo>
                  <a:pt x="77" y="801"/>
                  <a:pt x="160" y="825"/>
                  <a:pt x="246" y="830"/>
                </a:cubicBezTo>
                <a:lnTo>
                  <a:pt x="247" y="830"/>
                </a:lnTo>
                <a:cubicBezTo>
                  <a:pt x="249" y="830"/>
                  <a:pt x="251" y="830"/>
                  <a:pt x="253" y="830"/>
                </a:cubicBezTo>
                <a:cubicBezTo>
                  <a:pt x="255" y="830"/>
                  <a:pt x="256" y="830"/>
                  <a:pt x="258" y="830"/>
                </a:cubicBezTo>
                <a:cubicBezTo>
                  <a:pt x="264" y="830"/>
                  <a:pt x="270" y="830"/>
                  <a:pt x="276" y="830"/>
                </a:cubicBezTo>
                <a:cubicBezTo>
                  <a:pt x="415" y="830"/>
                  <a:pt x="547" y="780"/>
                  <a:pt x="650" y="689"/>
                </a:cubicBezTo>
                <a:cubicBezTo>
                  <a:pt x="651" y="688"/>
                  <a:pt x="651" y="688"/>
                  <a:pt x="652" y="688"/>
                </a:cubicBezTo>
                <a:cubicBezTo>
                  <a:pt x="657" y="685"/>
                  <a:pt x="661" y="682"/>
                  <a:pt x="664" y="677"/>
                </a:cubicBezTo>
                <a:cubicBezTo>
                  <a:pt x="664" y="677"/>
                  <a:pt x="664" y="676"/>
                  <a:pt x="665" y="676"/>
                </a:cubicBezTo>
                <a:cubicBezTo>
                  <a:pt x="665" y="675"/>
                  <a:pt x="665" y="675"/>
                  <a:pt x="666" y="674"/>
                </a:cubicBezTo>
                <a:cubicBezTo>
                  <a:pt x="669" y="671"/>
                  <a:pt x="673" y="668"/>
                  <a:pt x="676" y="665"/>
                </a:cubicBezTo>
                <a:cubicBezTo>
                  <a:pt x="782" y="558"/>
                  <a:pt x="841" y="416"/>
                  <a:pt x="841" y="265"/>
                </a:cubicBezTo>
                <a:cubicBezTo>
                  <a:pt x="841" y="173"/>
                  <a:pt x="819" y="84"/>
                  <a:pt x="778" y="4"/>
                </a:cubicBezTo>
                <a:cubicBezTo>
                  <a:pt x="774" y="-1"/>
                  <a:pt x="765" y="-1"/>
                  <a:pt x="762" y="4"/>
                </a:cubicBezTo>
                <a:cubicBezTo>
                  <a:pt x="752" y="24"/>
                  <a:pt x="742" y="42"/>
                  <a:pt x="732" y="61"/>
                </a:cubicBezTo>
                <a:cubicBezTo>
                  <a:pt x="731" y="63"/>
                  <a:pt x="730" y="66"/>
                  <a:pt x="732" y="68"/>
                </a:cubicBezTo>
                <a:cubicBezTo>
                  <a:pt x="752" y="116"/>
                  <a:pt x="766" y="167"/>
                  <a:pt x="770" y="221"/>
                </a:cubicBezTo>
                <a:cubicBezTo>
                  <a:pt x="771" y="226"/>
                  <a:pt x="767" y="231"/>
                  <a:pt x="761" y="23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2" name="Freeform 581">
            <a:extLst>
              <a:ext uri="{FF2B5EF4-FFF2-40B4-BE49-F238E27FC236}">
                <a16:creationId xmlns:a16="http://schemas.microsoft.com/office/drawing/2014/main" id="{16EDF46A-D667-114D-9637-87160DF728A7}"/>
              </a:ext>
            </a:extLst>
          </p:cNvPr>
          <p:cNvSpPr/>
          <p:nvPr/>
        </p:nvSpPr>
        <p:spPr>
          <a:xfrm>
            <a:off x="6185812" y="5383819"/>
            <a:ext cx="303480" cy="308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4" h="857">
                <a:moveTo>
                  <a:pt x="440" y="102"/>
                </a:moveTo>
                <a:cubicBezTo>
                  <a:pt x="408" y="136"/>
                  <a:pt x="379" y="171"/>
                  <a:pt x="354" y="207"/>
                </a:cubicBezTo>
                <a:cubicBezTo>
                  <a:pt x="351" y="210"/>
                  <a:pt x="347" y="211"/>
                  <a:pt x="343" y="210"/>
                </a:cubicBezTo>
                <a:cubicBezTo>
                  <a:pt x="320" y="200"/>
                  <a:pt x="298" y="189"/>
                  <a:pt x="277" y="177"/>
                </a:cubicBezTo>
                <a:cubicBezTo>
                  <a:pt x="271" y="174"/>
                  <a:pt x="271" y="166"/>
                  <a:pt x="276" y="162"/>
                </a:cubicBezTo>
                <a:cubicBezTo>
                  <a:pt x="322" y="129"/>
                  <a:pt x="375" y="103"/>
                  <a:pt x="431" y="87"/>
                </a:cubicBezTo>
                <a:cubicBezTo>
                  <a:pt x="440" y="85"/>
                  <a:pt x="446" y="95"/>
                  <a:pt x="440" y="102"/>
                </a:cubicBezTo>
                <a:close/>
                <a:moveTo>
                  <a:pt x="125" y="793"/>
                </a:moveTo>
                <a:cubicBezTo>
                  <a:pt x="95" y="737"/>
                  <a:pt x="77" y="675"/>
                  <a:pt x="71" y="609"/>
                </a:cubicBezTo>
                <a:cubicBezTo>
                  <a:pt x="70" y="604"/>
                  <a:pt x="74" y="600"/>
                  <a:pt x="80" y="600"/>
                </a:cubicBezTo>
                <a:lnTo>
                  <a:pt x="117" y="600"/>
                </a:lnTo>
                <a:cubicBezTo>
                  <a:pt x="121" y="600"/>
                  <a:pt x="125" y="597"/>
                  <a:pt x="126" y="593"/>
                </a:cubicBezTo>
                <a:cubicBezTo>
                  <a:pt x="129" y="583"/>
                  <a:pt x="135" y="573"/>
                  <a:pt x="143" y="565"/>
                </a:cubicBezTo>
                <a:lnTo>
                  <a:pt x="162" y="546"/>
                </a:lnTo>
                <a:cubicBezTo>
                  <a:pt x="167" y="540"/>
                  <a:pt x="163" y="531"/>
                  <a:pt x="156" y="531"/>
                </a:cubicBezTo>
                <a:lnTo>
                  <a:pt x="80" y="531"/>
                </a:lnTo>
                <a:cubicBezTo>
                  <a:pt x="74" y="531"/>
                  <a:pt x="70" y="526"/>
                  <a:pt x="71" y="521"/>
                </a:cubicBezTo>
                <a:cubicBezTo>
                  <a:pt x="81" y="406"/>
                  <a:pt x="131" y="302"/>
                  <a:pt x="206" y="223"/>
                </a:cubicBezTo>
                <a:cubicBezTo>
                  <a:pt x="209" y="220"/>
                  <a:pt x="213" y="220"/>
                  <a:pt x="217" y="222"/>
                </a:cubicBezTo>
                <a:cubicBezTo>
                  <a:pt x="245" y="239"/>
                  <a:pt x="274" y="255"/>
                  <a:pt x="304" y="268"/>
                </a:cubicBezTo>
                <a:cubicBezTo>
                  <a:pt x="309" y="270"/>
                  <a:pt x="310" y="276"/>
                  <a:pt x="308" y="280"/>
                </a:cubicBezTo>
                <a:cubicBezTo>
                  <a:pt x="278" y="336"/>
                  <a:pt x="256" y="394"/>
                  <a:pt x="243" y="453"/>
                </a:cubicBezTo>
                <a:cubicBezTo>
                  <a:pt x="242" y="459"/>
                  <a:pt x="249" y="465"/>
                  <a:pt x="255" y="463"/>
                </a:cubicBezTo>
                <a:lnTo>
                  <a:pt x="312" y="444"/>
                </a:lnTo>
                <a:cubicBezTo>
                  <a:pt x="315" y="443"/>
                  <a:pt x="317" y="441"/>
                  <a:pt x="318" y="438"/>
                </a:cubicBezTo>
                <a:cubicBezTo>
                  <a:pt x="331" y="392"/>
                  <a:pt x="350" y="346"/>
                  <a:pt x="375" y="302"/>
                </a:cubicBezTo>
                <a:cubicBezTo>
                  <a:pt x="377" y="298"/>
                  <a:pt x="381" y="296"/>
                  <a:pt x="385" y="297"/>
                </a:cubicBezTo>
                <a:cubicBezTo>
                  <a:pt x="429" y="310"/>
                  <a:pt x="474" y="318"/>
                  <a:pt x="519" y="322"/>
                </a:cubicBezTo>
                <a:cubicBezTo>
                  <a:pt x="522" y="322"/>
                  <a:pt x="525" y="321"/>
                  <a:pt x="527" y="319"/>
                </a:cubicBezTo>
                <a:cubicBezTo>
                  <a:pt x="542" y="302"/>
                  <a:pt x="558" y="286"/>
                  <a:pt x="574" y="270"/>
                </a:cubicBezTo>
                <a:cubicBezTo>
                  <a:pt x="580" y="265"/>
                  <a:pt x="576" y="255"/>
                  <a:pt x="568" y="255"/>
                </a:cubicBezTo>
                <a:cubicBezTo>
                  <a:pt x="566" y="255"/>
                  <a:pt x="564" y="255"/>
                  <a:pt x="562" y="255"/>
                </a:cubicBezTo>
                <a:cubicBezTo>
                  <a:pt x="518" y="254"/>
                  <a:pt x="474" y="249"/>
                  <a:pt x="431" y="238"/>
                </a:cubicBezTo>
                <a:cubicBezTo>
                  <a:pt x="425" y="237"/>
                  <a:pt x="422" y="229"/>
                  <a:pt x="426" y="224"/>
                </a:cubicBezTo>
                <a:cubicBezTo>
                  <a:pt x="465" y="172"/>
                  <a:pt x="514" y="122"/>
                  <a:pt x="570" y="75"/>
                </a:cubicBezTo>
                <a:cubicBezTo>
                  <a:pt x="573" y="72"/>
                  <a:pt x="578" y="72"/>
                  <a:pt x="582" y="75"/>
                </a:cubicBezTo>
                <a:cubicBezTo>
                  <a:pt x="618" y="107"/>
                  <a:pt x="650" y="140"/>
                  <a:pt x="678" y="173"/>
                </a:cubicBezTo>
                <a:cubicBezTo>
                  <a:pt x="681" y="177"/>
                  <a:pt x="686" y="178"/>
                  <a:pt x="690" y="175"/>
                </a:cubicBezTo>
                <a:cubicBezTo>
                  <a:pt x="704" y="165"/>
                  <a:pt x="718" y="156"/>
                  <a:pt x="733" y="147"/>
                </a:cubicBezTo>
                <a:cubicBezTo>
                  <a:pt x="737" y="144"/>
                  <a:pt x="738" y="138"/>
                  <a:pt x="735" y="133"/>
                </a:cubicBezTo>
                <a:cubicBezTo>
                  <a:pt x="728" y="125"/>
                  <a:pt x="721" y="117"/>
                  <a:pt x="714" y="109"/>
                </a:cubicBezTo>
                <a:cubicBezTo>
                  <a:pt x="708" y="102"/>
                  <a:pt x="715" y="92"/>
                  <a:pt x="723" y="95"/>
                </a:cubicBezTo>
                <a:cubicBezTo>
                  <a:pt x="741" y="101"/>
                  <a:pt x="759" y="108"/>
                  <a:pt x="776" y="116"/>
                </a:cubicBezTo>
                <a:cubicBezTo>
                  <a:pt x="779" y="117"/>
                  <a:pt x="782" y="117"/>
                  <a:pt x="784" y="116"/>
                </a:cubicBezTo>
                <a:cubicBezTo>
                  <a:pt x="802" y="106"/>
                  <a:pt x="821" y="96"/>
                  <a:pt x="839" y="87"/>
                </a:cubicBezTo>
                <a:cubicBezTo>
                  <a:pt x="846" y="84"/>
                  <a:pt x="846" y="75"/>
                  <a:pt x="840" y="71"/>
                </a:cubicBezTo>
                <a:cubicBezTo>
                  <a:pt x="766" y="30"/>
                  <a:pt x="683" y="6"/>
                  <a:pt x="596" y="1"/>
                </a:cubicBezTo>
                <a:lnTo>
                  <a:pt x="595" y="1"/>
                </a:lnTo>
                <a:cubicBezTo>
                  <a:pt x="591" y="0"/>
                  <a:pt x="587" y="0"/>
                  <a:pt x="583" y="0"/>
                </a:cubicBezTo>
                <a:lnTo>
                  <a:pt x="582" y="0"/>
                </a:lnTo>
                <a:cubicBezTo>
                  <a:pt x="577" y="0"/>
                  <a:pt x="572" y="0"/>
                  <a:pt x="567" y="0"/>
                </a:cubicBezTo>
                <a:cubicBezTo>
                  <a:pt x="565" y="0"/>
                  <a:pt x="564" y="0"/>
                  <a:pt x="562" y="0"/>
                </a:cubicBezTo>
                <a:cubicBezTo>
                  <a:pt x="423" y="1"/>
                  <a:pt x="292" y="51"/>
                  <a:pt x="189" y="143"/>
                </a:cubicBezTo>
                <a:cubicBezTo>
                  <a:pt x="189" y="143"/>
                  <a:pt x="189" y="144"/>
                  <a:pt x="188" y="144"/>
                </a:cubicBezTo>
                <a:cubicBezTo>
                  <a:pt x="184" y="146"/>
                  <a:pt x="181" y="149"/>
                  <a:pt x="178" y="153"/>
                </a:cubicBezTo>
                <a:lnTo>
                  <a:pt x="178" y="154"/>
                </a:lnTo>
                <a:cubicBezTo>
                  <a:pt x="174" y="158"/>
                  <a:pt x="170" y="162"/>
                  <a:pt x="165" y="165"/>
                </a:cubicBezTo>
                <a:cubicBezTo>
                  <a:pt x="59" y="272"/>
                  <a:pt x="0" y="414"/>
                  <a:pt x="0" y="565"/>
                </a:cubicBezTo>
                <a:cubicBezTo>
                  <a:pt x="0" y="668"/>
                  <a:pt x="27" y="767"/>
                  <a:pt x="78" y="853"/>
                </a:cubicBezTo>
                <a:cubicBezTo>
                  <a:pt x="82" y="859"/>
                  <a:pt x="90" y="859"/>
                  <a:pt x="94" y="853"/>
                </a:cubicBezTo>
                <a:cubicBezTo>
                  <a:pt x="98" y="845"/>
                  <a:pt x="102" y="838"/>
                  <a:pt x="107" y="831"/>
                </a:cubicBezTo>
                <a:cubicBezTo>
                  <a:pt x="112" y="821"/>
                  <a:pt x="118" y="812"/>
                  <a:pt x="124" y="802"/>
                </a:cubicBezTo>
                <a:cubicBezTo>
                  <a:pt x="126" y="800"/>
                  <a:pt x="126" y="796"/>
                  <a:pt x="125" y="79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3" name="Freeform 582">
            <a:extLst>
              <a:ext uri="{FF2B5EF4-FFF2-40B4-BE49-F238E27FC236}">
                <a16:creationId xmlns:a16="http://schemas.microsoft.com/office/drawing/2014/main" id="{7951727A-154F-0142-AE07-6A8AFB8A54F4}"/>
              </a:ext>
            </a:extLst>
          </p:cNvPr>
          <p:cNvSpPr/>
          <p:nvPr/>
        </p:nvSpPr>
        <p:spPr>
          <a:xfrm>
            <a:off x="6218931" y="5401097"/>
            <a:ext cx="358920" cy="35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98" h="1000">
                <a:moveTo>
                  <a:pt x="620" y="537"/>
                </a:moveTo>
                <a:lnTo>
                  <a:pt x="454" y="674"/>
                </a:lnTo>
                <a:lnTo>
                  <a:pt x="407" y="627"/>
                </a:lnTo>
                <a:lnTo>
                  <a:pt x="518" y="516"/>
                </a:lnTo>
                <a:cubicBezTo>
                  <a:pt x="528" y="506"/>
                  <a:pt x="528" y="491"/>
                  <a:pt x="518" y="481"/>
                </a:cubicBezTo>
                <a:cubicBezTo>
                  <a:pt x="509" y="472"/>
                  <a:pt x="494" y="472"/>
                  <a:pt x="484" y="481"/>
                </a:cubicBezTo>
                <a:lnTo>
                  <a:pt x="373" y="593"/>
                </a:lnTo>
                <a:lnTo>
                  <a:pt x="324" y="544"/>
                </a:lnTo>
                <a:lnTo>
                  <a:pt x="482" y="357"/>
                </a:lnTo>
                <a:cubicBezTo>
                  <a:pt x="596" y="223"/>
                  <a:pt x="749" y="124"/>
                  <a:pt x="937" y="62"/>
                </a:cubicBezTo>
                <a:cubicBezTo>
                  <a:pt x="876" y="254"/>
                  <a:pt x="770" y="414"/>
                  <a:pt x="620" y="537"/>
                </a:cubicBezTo>
                <a:close/>
                <a:moveTo>
                  <a:pt x="502" y="805"/>
                </a:moveTo>
                <a:lnTo>
                  <a:pt x="471" y="837"/>
                </a:lnTo>
                <a:lnTo>
                  <a:pt x="485" y="711"/>
                </a:lnTo>
                <a:lnTo>
                  <a:pt x="551" y="657"/>
                </a:lnTo>
                <a:close/>
                <a:moveTo>
                  <a:pt x="308" y="774"/>
                </a:moveTo>
                <a:cubicBezTo>
                  <a:pt x="305" y="783"/>
                  <a:pt x="299" y="791"/>
                  <a:pt x="293" y="798"/>
                </a:cubicBezTo>
                <a:cubicBezTo>
                  <a:pt x="279" y="812"/>
                  <a:pt x="231" y="848"/>
                  <a:pt x="176" y="881"/>
                </a:cubicBezTo>
                <a:cubicBezTo>
                  <a:pt x="117" y="916"/>
                  <a:pt x="85" y="927"/>
                  <a:pt x="70" y="930"/>
                </a:cubicBezTo>
                <a:cubicBezTo>
                  <a:pt x="74" y="915"/>
                  <a:pt x="85" y="884"/>
                  <a:pt x="121" y="826"/>
                </a:cubicBezTo>
                <a:cubicBezTo>
                  <a:pt x="154" y="773"/>
                  <a:pt x="191" y="725"/>
                  <a:pt x="205" y="711"/>
                </a:cubicBezTo>
                <a:cubicBezTo>
                  <a:pt x="212" y="704"/>
                  <a:pt x="221" y="698"/>
                  <a:pt x="230" y="695"/>
                </a:cubicBezTo>
                <a:cubicBezTo>
                  <a:pt x="237" y="693"/>
                  <a:pt x="244" y="692"/>
                  <a:pt x="251" y="692"/>
                </a:cubicBezTo>
                <a:cubicBezTo>
                  <a:pt x="258" y="692"/>
                  <a:pt x="264" y="693"/>
                  <a:pt x="271" y="695"/>
                </a:cubicBezTo>
                <a:lnTo>
                  <a:pt x="250" y="715"/>
                </a:lnTo>
                <a:cubicBezTo>
                  <a:pt x="240" y="725"/>
                  <a:pt x="240" y="740"/>
                  <a:pt x="250" y="750"/>
                </a:cubicBezTo>
                <a:cubicBezTo>
                  <a:pt x="259" y="759"/>
                  <a:pt x="275" y="759"/>
                  <a:pt x="284" y="750"/>
                </a:cubicBezTo>
                <a:lnTo>
                  <a:pt x="306" y="728"/>
                </a:lnTo>
                <a:cubicBezTo>
                  <a:pt x="313" y="742"/>
                  <a:pt x="313" y="759"/>
                  <a:pt x="308" y="774"/>
                </a:cubicBezTo>
                <a:close/>
                <a:moveTo>
                  <a:pt x="281" y="519"/>
                </a:moveTo>
                <a:lnTo>
                  <a:pt x="166" y="533"/>
                </a:lnTo>
                <a:lnTo>
                  <a:pt x="198" y="501"/>
                </a:lnTo>
                <a:lnTo>
                  <a:pt x="335" y="456"/>
                </a:lnTo>
                <a:close/>
                <a:moveTo>
                  <a:pt x="991" y="7"/>
                </a:moveTo>
                <a:cubicBezTo>
                  <a:pt x="990" y="7"/>
                  <a:pt x="990" y="7"/>
                  <a:pt x="990" y="7"/>
                </a:cubicBezTo>
                <a:cubicBezTo>
                  <a:pt x="984" y="0"/>
                  <a:pt x="974" y="-2"/>
                  <a:pt x="966" y="1"/>
                </a:cubicBezTo>
                <a:lnTo>
                  <a:pt x="925" y="14"/>
                </a:lnTo>
                <a:cubicBezTo>
                  <a:pt x="727" y="79"/>
                  <a:pt x="566" y="184"/>
                  <a:pt x="445" y="326"/>
                </a:cubicBezTo>
                <a:lnTo>
                  <a:pt x="395" y="385"/>
                </a:lnTo>
                <a:lnTo>
                  <a:pt x="177" y="457"/>
                </a:lnTo>
                <a:cubicBezTo>
                  <a:pt x="174" y="458"/>
                  <a:pt x="170" y="460"/>
                  <a:pt x="168" y="463"/>
                </a:cubicBezTo>
                <a:lnTo>
                  <a:pt x="82" y="548"/>
                </a:lnTo>
                <a:cubicBezTo>
                  <a:pt x="75" y="555"/>
                  <a:pt x="73" y="566"/>
                  <a:pt x="78" y="576"/>
                </a:cubicBezTo>
                <a:cubicBezTo>
                  <a:pt x="79" y="578"/>
                  <a:pt x="80" y="580"/>
                  <a:pt x="82" y="582"/>
                </a:cubicBezTo>
                <a:cubicBezTo>
                  <a:pt x="88" y="587"/>
                  <a:pt x="95" y="590"/>
                  <a:pt x="102" y="589"/>
                </a:cubicBezTo>
                <a:lnTo>
                  <a:pt x="279" y="568"/>
                </a:lnTo>
                <a:lnTo>
                  <a:pt x="300" y="589"/>
                </a:lnTo>
                <a:lnTo>
                  <a:pt x="283" y="607"/>
                </a:lnTo>
                <a:cubicBezTo>
                  <a:pt x="278" y="612"/>
                  <a:pt x="275" y="618"/>
                  <a:pt x="276" y="625"/>
                </a:cubicBezTo>
                <a:cubicBezTo>
                  <a:pt x="253" y="621"/>
                  <a:pt x="230" y="622"/>
                  <a:pt x="207" y="630"/>
                </a:cubicBezTo>
                <a:cubicBezTo>
                  <a:pt x="188" y="637"/>
                  <a:pt x="171" y="647"/>
                  <a:pt x="157" y="662"/>
                </a:cubicBezTo>
                <a:cubicBezTo>
                  <a:pt x="135" y="684"/>
                  <a:pt x="89" y="745"/>
                  <a:pt x="53" y="805"/>
                </a:cubicBezTo>
                <a:cubicBezTo>
                  <a:pt x="-3" y="898"/>
                  <a:pt x="-14" y="953"/>
                  <a:pt x="16" y="984"/>
                </a:cubicBezTo>
                <a:cubicBezTo>
                  <a:pt x="27" y="994"/>
                  <a:pt x="42" y="1000"/>
                  <a:pt x="60" y="1000"/>
                </a:cubicBezTo>
                <a:cubicBezTo>
                  <a:pt x="92" y="1000"/>
                  <a:pt x="136" y="983"/>
                  <a:pt x="196" y="949"/>
                </a:cubicBezTo>
                <a:cubicBezTo>
                  <a:pt x="258" y="913"/>
                  <a:pt x="320" y="868"/>
                  <a:pt x="341" y="847"/>
                </a:cubicBezTo>
                <a:cubicBezTo>
                  <a:pt x="355" y="833"/>
                  <a:pt x="366" y="816"/>
                  <a:pt x="373" y="798"/>
                </a:cubicBezTo>
                <a:cubicBezTo>
                  <a:pt x="381" y="774"/>
                  <a:pt x="383" y="748"/>
                  <a:pt x="378" y="724"/>
                </a:cubicBezTo>
                <a:cubicBezTo>
                  <a:pt x="383" y="724"/>
                  <a:pt x="389" y="722"/>
                  <a:pt x="393" y="717"/>
                </a:cubicBezTo>
                <a:lnTo>
                  <a:pt x="411" y="700"/>
                </a:lnTo>
                <a:lnTo>
                  <a:pt x="435" y="724"/>
                </a:lnTo>
                <a:lnTo>
                  <a:pt x="414" y="901"/>
                </a:lnTo>
                <a:cubicBezTo>
                  <a:pt x="413" y="909"/>
                  <a:pt x="416" y="916"/>
                  <a:pt x="421" y="921"/>
                </a:cubicBezTo>
                <a:cubicBezTo>
                  <a:pt x="423" y="923"/>
                  <a:pt x="425" y="924"/>
                  <a:pt x="428" y="926"/>
                </a:cubicBezTo>
                <a:cubicBezTo>
                  <a:pt x="437" y="930"/>
                  <a:pt x="448" y="928"/>
                  <a:pt x="455" y="921"/>
                </a:cubicBezTo>
                <a:lnTo>
                  <a:pt x="541" y="836"/>
                </a:lnTo>
                <a:cubicBezTo>
                  <a:pt x="543" y="833"/>
                  <a:pt x="545" y="830"/>
                  <a:pt x="546" y="826"/>
                </a:cubicBezTo>
                <a:lnTo>
                  <a:pt x="621" y="599"/>
                </a:lnTo>
                <a:lnTo>
                  <a:pt x="651" y="575"/>
                </a:lnTo>
                <a:cubicBezTo>
                  <a:pt x="817" y="438"/>
                  <a:pt x="932" y="260"/>
                  <a:pt x="993" y="43"/>
                </a:cubicBezTo>
                <a:lnTo>
                  <a:pt x="997" y="31"/>
                </a:lnTo>
                <a:cubicBezTo>
                  <a:pt x="999" y="22"/>
                  <a:pt x="997" y="13"/>
                  <a:pt x="991" y="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4" name="Freeform 583">
            <a:extLst>
              <a:ext uri="{FF2B5EF4-FFF2-40B4-BE49-F238E27FC236}">
                <a16:creationId xmlns:a16="http://schemas.microsoft.com/office/drawing/2014/main" id="{216A09FC-33B5-B344-AF15-EC7330216622}"/>
              </a:ext>
            </a:extLst>
          </p:cNvPr>
          <p:cNvSpPr/>
          <p:nvPr/>
        </p:nvSpPr>
        <p:spPr>
          <a:xfrm>
            <a:off x="6464093" y="5464098"/>
            <a:ext cx="51840" cy="51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5" h="144">
                <a:moveTo>
                  <a:pt x="56" y="55"/>
                </a:moveTo>
                <a:cubicBezTo>
                  <a:pt x="65" y="46"/>
                  <a:pt x="80" y="46"/>
                  <a:pt x="89" y="55"/>
                </a:cubicBezTo>
                <a:cubicBezTo>
                  <a:pt x="98" y="65"/>
                  <a:pt x="98" y="79"/>
                  <a:pt x="89" y="89"/>
                </a:cubicBezTo>
                <a:cubicBezTo>
                  <a:pt x="80" y="98"/>
                  <a:pt x="65" y="98"/>
                  <a:pt x="56" y="89"/>
                </a:cubicBezTo>
                <a:cubicBezTo>
                  <a:pt x="46" y="79"/>
                  <a:pt x="46" y="65"/>
                  <a:pt x="56" y="55"/>
                </a:cubicBezTo>
                <a:close/>
                <a:moveTo>
                  <a:pt x="123" y="123"/>
                </a:moveTo>
                <a:cubicBezTo>
                  <a:pt x="152" y="95"/>
                  <a:pt x="152" y="49"/>
                  <a:pt x="123" y="21"/>
                </a:cubicBezTo>
                <a:cubicBezTo>
                  <a:pt x="95" y="-7"/>
                  <a:pt x="49" y="-7"/>
                  <a:pt x="21" y="21"/>
                </a:cubicBezTo>
                <a:cubicBezTo>
                  <a:pt x="-7" y="49"/>
                  <a:pt x="-7" y="95"/>
                  <a:pt x="21" y="123"/>
                </a:cubicBezTo>
                <a:cubicBezTo>
                  <a:pt x="49" y="151"/>
                  <a:pt x="95" y="151"/>
                  <a:pt x="123" y="1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5" name="Freeform 584">
            <a:extLst>
              <a:ext uri="{FF2B5EF4-FFF2-40B4-BE49-F238E27FC236}">
                <a16:creationId xmlns:a16="http://schemas.microsoft.com/office/drawing/2014/main" id="{A87CAAD8-B356-9A4E-BA74-7D981C629F9D}"/>
              </a:ext>
            </a:extLst>
          </p:cNvPr>
          <p:cNvSpPr/>
          <p:nvPr/>
        </p:nvSpPr>
        <p:spPr>
          <a:xfrm>
            <a:off x="6886372" y="5373738"/>
            <a:ext cx="122040" cy="426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1186">
                <a:moveTo>
                  <a:pt x="28" y="1186"/>
                </a:moveTo>
                <a:cubicBezTo>
                  <a:pt x="24" y="1186"/>
                  <a:pt x="21" y="1186"/>
                  <a:pt x="17" y="1184"/>
                </a:cubicBezTo>
                <a:cubicBezTo>
                  <a:pt x="7" y="1180"/>
                  <a:pt x="0" y="1170"/>
                  <a:pt x="0" y="1159"/>
                </a:cubicBezTo>
                <a:lnTo>
                  <a:pt x="0" y="28"/>
                </a:lnTo>
                <a:cubicBezTo>
                  <a:pt x="0" y="13"/>
                  <a:pt x="13" y="0"/>
                  <a:pt x="28" y="0"/>
                </a:cubicBezTo>
                <a:cubicBezTo>
                  <a:pt x="43" y="0"/>
                  <a:pt x="55" y="13"/>
                  <a:pt x="55" y="28"/>
                </a:cubicBezTo>
                <a:lnTo>
                  <a:pt x="55" y="1093"/>
                </a:lnTo>
                <a:lnTo>
                  <a:pt x="294" y="854"/>
                </a:lnTo>
                <a:cubicBezTo>
                  <a:pt x="304" y="843"/>
                  <a:pt x="322" y="843"/>
                  <a:pt x="332" y="854"/>
                </a:cubicBezTo>
                <a:cubicBezTo>
                  <a:pt x="343" y="865"/>
                  <a:pt x="343" y="882"/>
                  <a:pt x="332" y="893"/>
                </a:cubicBezTo>
                <a:lnTo>
                  <a:pt x="47" y="1178"/>
                </a:lnTo>
                <a:cubicBezTo>
                  <a:pt x="42" y="1184"/>
                  <a:pt x="35" y="1186"/>
                  <a:pt x="28" y="118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6" name="Freeform 585">
            <a:extLst>
              <a:ext uri="{FF2B5EF4-FFF2-40B4-BE49-F238E27FC236}">
                <a16:creationId xmlns:a16="http://schemas.microsoft.com/office/drawing/2014/main" id="{4BD2447B-A1E6-324A-BA8B-A873CACCB6F2}"/>
              </a:ext>
            </a:extLst>
          </p:cNvPr>
          <p:cNvSpPr/>
          <p:nvPr/>
        </p:nvSpPr>
        <p:spPr>
          <a:xfrm>
            <a:off x="7041532" y="5388138"/>
            <a:ext cx="257040" cy="25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15" h="717">
                <a:moveTo>
                  <a:pt x="444" y="385"/>
                </a:moveTo>
                <a:lnTo>
                  <a:pt x="325" y="483"/>
                </a:lnTo>
                <a:lnTo>
                  <a:pt x="292" y="450"/>
                </a:lnTo>
                <a:lnTo>
                  <a:pt x="372" y="370"/>
                </a:lnTo>
                <a:cubicBezTo>
                  <a:pt x="378" y="363"/>
                  <a:pt x="378" y="352"/>
                  <a:pt x="372" y="345"/>
                </a:cubicBezTo>
                <a:cubicBezTo>
                  <a:pt x="365" y="338"/>
                  <a:pt x="354" y="338"/>
                  <a:pt x="347" y="345"/>
                </a:cubicBezTo>
                <a:lnTo>
                  <a:pt x="267" y="425"/>
                </a:lnTo>
                <a:lnTo>
                  <a:pt x="232" y="390"/>
                </a:lnTo>
                <a:lnTo>
                  <a:pt x="346" y="256"/>
                </a:lnTo>
                <a:cubicBezTo>
                  <a:pt x="427" y="160"/>
                  <a:pt x="537" y="89"/>
                  <a:pt x="671" y="45"/>
                </a:cubicBezTo>
                <a:cubicBezTo>
                  <a:pt x="628" y="182"/>
                  <a:pt x="551" y="297"/>
                  <a:pt x="444" y="385"/>
                </a:cubicBezTo>
                <a:close/>
                <a:moveTo>
                  <a:pt x="360" y="577"/>
                </a:moveTo>
                <a:lnTo>
                  <a:pt x="337" y="600"/>
                </a:lnTo>
                <a:lnTo>
                  <a:pt x="348" y="510"/>
                </a:lnTo>
                <a:lnTo>
                  <a:pt x="395" y="471"/>
                </a:lnTo>
                <a:close/>
                <a:moveTo>
                  <a:pt x="221" y="555"/>
                </a:moveTo>
                <a:cubicBezTo>
                  <a:pt x="218" y="561"/>
                  <a:pt x="215" y="567"/>
                  <a:pt x="210" y="572"/>
                </a:cubicBezTo>
                <a:cubicBezTo>
                  <a:pt x="200" y="582"/>
                  <a:pt x="165" y="608"/>
                  <a:pt x="126" y="631"/>
                </a:cubicBezTo>
                <a:cubicBezTo>
                  <a:pt x="84" y="656"/>
                  <a:pt x="61" y="664"/>
                  <a:pt x="51" y="666"/>
                </a:cubicBezTo>
                <a:cubicBezTo>
                  <a:pt x="53" y="656"/>
                  <a:pt x="61" y="634"/>
                  <a:pt x="87" y="592"/>
                </a:cubicBezTo>
                <a:cubicBezTo>
                  <a:pt x="110" y="554"/>
                  <a:pt x="137" y="520"/>
                  <a:pt x="147" y="509"/>
                </a:cubicBezTo>
                <a:cubicBezTo>
                  <a:pt x="152" y="504"/>
                  <a:pt x="158" y="501"/>
                  <a:pt x="165" y="498"/>
                </a:cubicBezTo>
                <a:cubicBezTo>
                  <a:pt x="170" y="497"/>
                  <a:pt x="175" y="496"/>
                  <a:pt x="180" y="496"/>
                </a:cubicBezTo>
                <a:cubicBezTo>
                  <a:pt x="185" y="496"/>
                  <a:pt x="189" y="496"/>
                  <a:pt x="194" y="498"/>
                </a:cubicBezTo>
                <a:lnTo>
                  <a:pt x="179" y="513"/>
                </a:lnTo>
                <a:cubicBezTo>
                  <a:pt x="172" y="520"/>
                  <a:pt x="172" y="531"/>
                  <a:pt x="179" y="537"/>
                </a:cubicBezTo>
                <a:cubicBezTo>
                  <a:pt x="186" y="544"/>
                  <a:pt x="197" y="544"/>
                  <a:pt x="204" y="537"/>
                </a:cubicBezTo>
                <a:lnTo>
                  <a:pt x="220" y="522"/>
                </a:lnTo>
                <a:cubicBezTo>
                  <a:pt x="224" y="532"/>
                  <a:pt x="225" y="544"/>
                  <a:pt x="221" y="555"/>
                </a:cubicBezTo>
                <a:close/>
                <a:moveTo>
                  <a:pt x="201" y="372"/>
                </a:moveTo>
                <a:lnTo>
                  <a:pt x="119" y="382"/>
                </a:lnTo>
                <a:lnTo>
                  <a:pt x="142" y="359"/>
                </a:lnTo>
                <a:lnTo>
                  <a:pt x="240" y="327"/>
                </a:lnTo>
                <a:close/>
                <a:moveTo>
                  <a:pt x="709" y="6"/>
                </a:moveTo>
                <a:cubicBezTo>
                  <a:pt x="709" y="5"/>
                  <a:pt x="709" y="5"/>
                  <a:pt x="709" y="5"/>
                </a:cubicBezTo>
                <a:cubicBezTo>
                  <a:pt x="705" y="1"/>
                  <a:pt x="698" y="-1"/>
                  <a:pt x="692" y="1"/>
                </a:cubicBezTo>
                <a:lnTo>
                  <a:pt x="663" y="11"/>
                </a:lnTo>
                <a:cubicBezTo>
                  <a:pt x="521" y="57"/>
                  <a:pt x="405" y="132"/>
                  <a:pt x="319" y="234"/>
                </a:cubicBezTo>
                <a:lnTo>
                  <a:pt x="283" y="276"/>
                </a:lnTo>
                <a:lnTo>
                  <a:pt x="127" y="328"/>
                </a:lnTo>
                <a:cubicBezTo>
                  <a:pt x="125" y="328"/>
                  <a:pt x="122" y="330"/>
                  <a:pt x="120" y="332"/>
                </a:cubicBezTo>
                <a:lnTo>
                  <a:pt x="59" y="393"/>
                </a:lnTo>
                <a:cubicBezTo>
                  <a:pt x="54" y="398"/>
                  <a:pt x="53" y="406"/>
                  <a:pt x="56" y="413"/>
                </a:cubicBezTo>
                <a:cubicBezTo>
                  <a:pt x="57" y="415"/>
                  <a:pt x="58" y="416"/>
                  <a:pt x="59" y="417"/>
                </a:cubicBezTo>
                <a:cubicBezTo>
                  <a:pt x="63" y="421"/>
                  <a:pt x="68" y="423"/>
                  <a:pt x="73" y="422"/>
                </a:cubicBezTo>
                <a:lnTo>
                  <a:pt x="200" y="407"/>
                </a:lnTo>
                <a:lnTo>
                  <a:pt x="215" y="422"/>
                </a:lnTo>
                <a:lnTo>
                  <a:pt x="203" y="435"/>
                </a:lnTo>
                <a:cubicBezTo>
                  <a:pt x="199" y="438"/>
                  <a:pt x="197" y="443"/>
                  <a:pt x="197" y="448"/>
                </a:cubicBezTo>
                <a:cubicBezTo>
                  <a:pt x="182" y="445"/>
                  <a:pt x="165" y="446"/>
                  <a:pt x="149" y="452"/>
                </a:cubicBezTo>
                <a:cubicBezTo>
                  <a:pt x="135" y="456"/>
                  <a:pt x="123" y="464"/>
                  <a:pt x="112" y="474"/>
                </a:cubicBezTo>
                <a:cubicBezTo>
                  <a:pt x="97" y="490"/>
                  <a:pt x="64" y="534"/>
                  <a:pt x="38" y="577"/>
                </a:cubicBezTo>
                <a:cubicBezTo>
                  <a:pt x="-2" y="644"/>
                  <a:pt x="-10" y="683"/>
                  <a:pt x="12" y="705"/>
                </a:cubicBezTo>
                <a:cubicBezTo>
                  <a:pt x="20" y="713"/>
                  <a:pt x="30" y="717"/>
                  <a:pt x="43" y="717"/>
                </a:cubicBezTo>
                <a:cubicBezTo>
                  <a:pt x="66" y="717"/>
                  <a:pt x="98" y="705"/>
                  <a:pt x="140" y="680"/>
                </a:cubicBezTo>
                <a:cubicBezTo>
                  <a:pt x="185" y="655"/>
                  <a:pt x="229" y="622"/>
                  <a:pt x="245" y="607"/>
                </a:cubicBezTo>
                <a:cubicBezTo>
                  <a:pt x="255" y="597"/>
                  <a:pt x="262" y="585"/>
                  <a:pt x="267" y="572"/>
                </a:cubicBezTo>
                <a:cubicBezTo>
                  <a:pt x="273" y="555"/>
                  <a:pt x="274" y="536"/>
                  <a:pt x="271" y="519"/>
                </a:cubicBezTo>
                <a:cubicBezTo>
                  <a:pt x="275" y="519"/>
                  <a:pt x="279" y="517"/>
                  <a:pt x="282" y="514"/>
                </a:cubicBezTo>
                <a:lnTo>
                  <a:pt x="294" y="502"/>
                </a:lnTo>
                <a:lnTo>
                  <a:pt x="312" y="519"/>
                </a:lnTo>
                <a:lnTo>
                  <a:pt x="297" y="646"/>
                </a:lnTo>
                <a:cubicBezTo>
                  <a:pt x="296" y="651"/>
                  <a:pt x="298" y="656"/>
                  <a:pt x="302" y="660"/>
                </a:cubicBezTo>
                <a:cubicBezTo>
                  <a:pt x="303" y="661"/>
                  <a:pt x="305" y="662"/>
                  <a:pt x="306" y="663"/>
                </a:cubicBezTo>
                <a:cubicBezTo>
                  <a:pt x="313" y="667"/>
                  <a:pt x="321" y="665"/>
                  <a:pt x="326" y="660"/>
                </a:cubicBezTo>
                <a:lnTo>
                  <a:pt x="387" y="599"/>
                </a:lnTo>
                <a:cubicBezTo>
                  <a:pt x="389" y="597"/>
                  <a:pt x="391" y="595"/>
                  <a:pt x="392" y="592"/>
                </a:cubicBezTo>
                <a:lnTo>
                  <a:pt x="445" y="430"/>
                </a:lnTo>
                <a:lnTo>
                  <a:pt x="466" y="412"/>
                </a:lnTo>
                <a:cubicBezTo>
                  <a:pt x="585" y="314"/>
                  <a:pt x="667" y="186"/>
                  <a:pt x="711" y="32"/>
                </a:cubicBezTo>
                <a:lnTo>
                  <a:pt x="714" y="23"/>
                </a:lnTo>
                <a:cubicBezTo>
                  <a:pt x="716" y="16"/>
                  <a:pt x="714" y="10"/>
                  <a:pt x="709" y="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7" name="Freeform 586">
            <a:extLst>
              <a:ext uri="{FF2B5EF4-FFF2-40B4-BE49-F238E27FC236}">
                <a16:creationId xmlns:a16="http://schemas.microsoft.com/office/drawing/2014/main" id="{0E5C9356-A8A6-034B-AE02-C16A58CA3543}"/>
              </a:ext>
            </a:extLst>
          </p:cNvPr>
          <p:cNvSpPr/>
          <p:nvPr/>
        </p:nvSpPr>
        <p:spPr>
          <a:xfrm>
            <a:off x="7217213" y="5433499"/>
            <a:ext cx="36720" cy="36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" h="103">
                <a:moveTo>
                  <a:pt x="40" y="39"/>
                </a:moveTo>
                <a:cubicBezTo>
                  <a:pt x="46" y="33"/>
                  <a:pt x="57" y="33"/>
                  <a:pt x="63" y="39"/>
                </a:cubicBezTo>
                <a:cubicBezTo>
                  <a:pt x="70" y="46"/>
                  <a:pt x="70" y="57"/>
                  <a:pt x="63" y="63"/>
                </a:cubicBezTo>
                <a:cubicBezTo>
                  <a:pt x="57" y="70"/>
                  <a:pt x="46" y="70"/>
                  <a:pt x="40" y="63"/>
                </a:cubicBezTo>
                <a:cubicBezTo>
                  <a:pt x="33" y="57"/>
                  <a:pt x="33" y="46"/>
                  <a:pt x="40" y="39"/>
                </a:cubicBezTo>
                <a:close/>
                <a:moveTo>
                  <a:pt x="88" y="88"/>
                </a:moveTo>
                <a:cubicBezTo>
                  <a:pt x="108" y="68"/>
                  <a:pt x="108" y="35"/>
                  <a:pt x="88" y="15"/>
                </a:cubicBezTo>
                <a:cubicBezTo>
                  <a:pt x="68" y="-5"/>
                  <a:pt x="35" y="-5"/>
                  <a:pt x="15" y="15"/>
                </a:cubicBezTo>
                <a:cubicBezTo>
                  <a:pt x="-5" y="35"/>
                  <a:pt x="-5" y="68"/>
                  <a:pt x="15" y="88"/>
                </a:cubicBezTo>
                <a:cubicBezTo>
                  <a:pt x="35" y="108"/>
                  <a:pt x="68" y="108"/>
                  <a:pt x="88" y="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8" name="Freeform 587">
            <a:extLst>
              <a:ext uri="{FF2B5EF4-FFF2-40B4-BE49-F238E27FC236}">
                <a16:creationId xmlns:a16="http://schemas.microsoft.com/office/drawing/2014/main" id="{07F3ECC2-2859-1043-82E2-557CCB228D3C}"/>
              </a:ext>
            </a:extLst>
          </p:cNvPr>
          <p:cNvSpPr/>
          <p:nvPr/>
        </p:nvSpPr>
        <p:spPr>
          <a:xfrm>
            <a:off x="6945771" y="5780898"/>
            <a:ext cx="3672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1" h="55">
                <a:moveTo>
                  <a:pt x="29" y="55"/>
                </a:moveTo>
                <a:lnTo>
                  <a:pt x="27" y="55"/>
                </a:lnTo>
                <a:cubicBezTo>
                  <a:pt x="12" y="55"/>
                  <a:pt x="0" y="43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29" y="0"/>
                </a:lnTo>
                <a:cubicBezTo>
                  <a:pt x="45" y="0"/>
                  <a:pt x="57" y="12"/>
                  <a:pt x="57" y="27"/>
                </a:cubicBezTo>
                <a:cubicBezTo>
                  <a:pt x="57" y="43"/>
                  <a:pt x="44" y="55"/>
                  <a:pt x="29" y="55"/>
                </a:cubicBezTo>
                <a:close/>
                <a:moveTo>
                  <a:pt x="110" y="55"/>
                </a:moveTo>
                <a:lnTo>
                  <a:pt x="108" y="55"/>
                </a:lnTo>
                <a:cubicBezTo>
                  <a:pt x="92" y="55"/>
                  <a:pt x="80" y="43"/>
                  <a:pt x="80" y="27"/>
                </a:cubicBezTo>
                <a:cubicBezTo>
                  <a:pt x="80" y="12"/>
                  <a:pt x="92" y="0"/>
                  <a:pt x="108" y="0"/>
                </a:cubicBezTo>
                <a:lnTo>
                  <a:pt x="110" y="0"/>
                </a:lnTo>
                <a:cubicBezTo>
                  <a:pt x="125" y="0"/>
                  <a:pt x="137" y="12"/>
                  <a:pt x="137" y="27"/>
                </a:cubicBezTo>
                <a:cubicBezTo>
                  <a:pt x="137" y="43"/>
                  <a:pt x="125" y="55"/>
                  <a:pt x="110" y="55"/>
                </a:cubicBezTo>
                <a:close/>
                <a:moveTo>
                  <a:pt x="190" y="55"/>
                </a:moveTo>
                <a:lnTo>
                  <a:pt x="188" y="55"/>
                </a:lnTo>
                <a:cubicBezTo>
                  <a:pt x="173" y="55"/>
                  <a:pt x="161" y="43"/>
                  <a:pt x="161" y="27"/>
                </a:cubicBezTo>
                <a:cubicBezTo>
                  <a:pt x="161" y="12"/>
                  <a:pt x="173" y="0"/>
                  <a:pt x="188" y="0"/>
                </a:cubicBezTo>
                <a:lnTo>
                  <a:pt x="190" y="0"/>
                </a:lnTo>
                <a:cubicBezTo>
                  <a:pt x="205" y="0"/>
                  <a:pt x="217" y="12"/>
                  <a:pt x="217" y="27"/>
                </a:cubicBezTo>
                <a:cubicBezTo>
                  <a:pt x="217" y="43"/>
                  <a:pt x="205" y="55"/>
                  <a:pt x="190" y="55"/>
                </a:cubicBezTo>
                <a:close/>
                <a:moveTo>
                  <a:pt x="270" y="55"/>
                </a:moveTo>
                <a:lnTo>
                  <a:pt x="268" y="55"/>
                </a:lnTo>
                <a:cubicBezTo>
                  <a:pt x="253" y="55"/>
                  <a:pt x="241" y="43"/>
                  <a:pt x="241" y="27"/>
                </a:cubicBezTo>
                <a:cubicBezTo>
                  <a:pt x="241" y="12"/>
                  <a:pt x="253" y="0"/>
                  <a:pt x="268" y="0"/>
                </a:cubicBezTo>
                <a:lnTo>
                  <a:pt x="270" y="0"/>
                </a:lnTo>
                <a:cubicBezTo>
                  <a:pt x="285" y="0"/>
                  <a:pt x="298" y="12"/>
                  <a:pt x="298" y="27"/>
                </a:cubicBezTo>
                <a:cubicBezTo>
                  <a:pt x="298" y="43"/>
                  <a:pt x="285" y="55"/>
                  <a:pt x="270" y="55"/>
                </a:cubicBezTo>
                <a:close/>
                <a:moveTo>
                  <a:pt x="351" y="55"/>
                </a:moveTo>
                <a:lnTo>
                  <a:pt x="349" y="55"/>
                </a:lnTo>
                <a:cubicBezTo>
                  <a:pt x="333" y="55"/>
                  <a:pt x="321" y="43"/>
                  <a:pt x="321" y="27"/>
                </a:cubicBezTo>
                <a:cubicBezTo>
                  <a:pt x="321" y="12"/>
                  <a:pt x="333" y="0"/>
                  <a:pt x="349" y="0"/>
                </a:cubicBezTo>
                <a:lnTo>
                  <a:pt x="351" y="0"/>
                </a:lnTo>
                <a:cubicBezTo>
                  <a:pt x="366" y="0"/>
                  <a:pt x="378" y="12"/>
                  <a:pt x="378" y="28"/>
                </a:cubicBezTo>
                <a:cubicBezTo>
                  <a:pt x="378" y="43"/>
                  <a:pt x="366" y="55"/>
                  <a:pt x="351" y="55"/>
                </a:cubicBezTo>
                <a:close/>
                <a:moveTo>
                  <a:pt x="431" y="55"/>
                </a:moveTo>
                <a:lnTo>
                  <a:pt x="429" y="55"/>
                </a:lnTo>
                <a:cubicBezTo>
                  <a:pt x="414" y="55"/>
                  <a:pt x="402" y="43"/>
                  <a:pt x="402" y="28"/>
                </a:cubicBezTo>
                <a:cubicBezTo>
                  <a:pt x="402" y="12"/>
                  <a:pt x="414" y="0"/>
                  <a:pt x="429" y="0"/>
                </a:cubicBezTo>
                <a:lnTo>
                  <a:pt x="431" y="0"/>
                </a:lnTo>
                <a:cubicBezTo>
                  <a:pt x="446" y="0"/>
                  <a:pt x="458" y="12"/>
                  <a:pt x="458" y="28"/>
                </a:cubicBezTo>
                <a:cubicBezTo>
                  <a:pt x="458" y="43"/>
                  <a:pt x="446" y="55"/>
                  <a:pt x="431" y="55"/>
                </a:cubicBezTo>
                <a:close/>
                <a:moveTo>
                  <a:pt x="511" y="55"/>
                </a:moveTo>
                <a:lnTo>
                  <a:pt x="509" y="55"/>
                </a:lnTo>
                <a:cubicBezTo>
                  <a:pt x="494" y="55"/>
                  <a:pt x="482" y="43"/>
                  <a:pt x="482" y="28"/>
                </a:cubicBezTo>
                <a:cubicBezTo>
                  <a:pt x="482" y="12"/>
                  <a:pt x="494" y="0"/>
                  <a:pt x="509" y="0"/>
                </a:cubicBezTo>
                <a:lnTo>
                  <a:pt x="511" y="0"/>
                </a:lnTo>
                <a:cubicBezTo>
                  <a:pt x="527" y="0"/>
                  <a:pt x="539" y="13"/>
                  <a:pt x="539" y="28"/>
                </a:cubicBezTo>
                <a:cubicBezTo>
                  <a:pt x="539" y="43"/>
                  <a:pt x="526" y="55"/>
                  <a:pt x="511" y="55"/>
                </a:cubicBezTo>
                <a:close/>
                <a:moveTo>
                  <a:pt x="592" y="55"/>
                </a:moveTo>
                <a:lnTo>
                  <a:pt x="590" y="55"/>
                </a:lnTo>
                <a:cubicBezTo>
                  <a:pt x="574" y="55"/>
                  <a:pt x="562" y="43"/>
                  <a:pt x="562" y="28"/>
                </a:cubicBezTo>
                <a:cubicBezTo>
                  <a:pt x="562" y="13"/>
                  <a:pt x="574" y="0"/>
                  <a:pt x="590" y="0"/>
                </a:cubicBezTo>
                <a:lnTo>
                  <a:pt x="592" y="0"/>
                </a:lnTo>
                <a:cubicBezTo>
                  <a:pt x="607" y="0"/>
                  <a:pt x="619" y="13"/>
                  <a:pt x="619" y="28"/>
                </a:cubicBezTo>
                <a:cubicBezTo>
                  <a:pt x="619" y="43"/>
                  <a:pt x="607" y="55"/>
                  <a:pt x="592" y="55"/>
                </a:cubicBezTo>
                <a:close/>
                <a:moveTo>
                  <a:pt x="672" y="55"/>
                </a:moveTo>
                <a:lnTo>
                  <a:pt x="670" y="55"/>
                </a:lnTo>
                <a:cubicBezTo>
                  <a:pt x="655" y="55"/>
                  <a:pt x="643" y="43"/>
                  <a:pt x="643" y="28"/>
                </a:cubicBezTo>
                <a:cubicBezTo>
                  <a:pt x="643" y="13"/>
                  <a:pt x="655" y="0"/>
                  <a:pt x="670" y="0"/>
                </a:cubicBezTo>
                <a:lnTo>
                  <a:pt x="672" y="0"/>
                </a:lnTo>
                <a:cubicBezTo>
                  <a:pt x="687" y="0"/>
                  <a:pt x="699" y="13"/>
                  <a:pt x="699" y="28"/>
                </a:cubicBezTo>
                <a:cubicBezTo>
                  <a:pt x="699" y="43"/>
                  <a:pt x="687" y="55"/>
                  <a:pt x="672" y="55"/>
                </a:cubicBezTo>
                <a:close/>
                <a:moveTo>
                  <a:pt x="752" y="55"/>
                </a:moveTo>
                <a:lnTo>
                  <a:pt x="750" y="55"/>
                </a:lnTo>
                <a:cubicBezTo>
                  <a:pt x="735" y="55"/>
                  <a:pt x="723" y="43"/>
                  <a:pt x="723" y="28"/>
                </a:cubicBezTo>
                <a:cubicBezTo>
                  <a:pt x="723" y="13"/>
                  <a:pt x="735" y="0"/>
                  <a:pt x="750" y="0"/>
                </a:cubicBezTo>
                <a:lnTo>
                  <a:pt x="752" y="0"/>
                </a:lnTo>
                <a:cubicBezTo>
                  <a:pt x="767" y="0"/>
                  <a:pt x="780" y="13"/>
                  <a:pt x="780" y="28"/>
                </a:cubicBezTo>
                <a:cubicBezTo>
                  <a:pt x="780" y="43"/>
                  <a:pt x="767" y="55"/>
                  <a:pt x="752" y="55"/>
                </a:cubicBezTo>
                <a:close/>
                <a:moveTo>
                  <a:pt x="833" y="55"/>
                </a:moveTo>
                <a:lnTo>
                  <a:pt x="831" y="55"/>
                </a:lnTo>
                <a:cubicBezTo>
                  <a:pt x="815" y="55"/>
                  <a:pt x="803" y="43"/>
                  <a:pt x="803" y="28"/>
                </a:cubicBezTo>
                <a:cubicBezTo>
                  <a:pt x="803" y="13"/>
                  <a:pt x="815" y="0"/>
                  <a:pt x="831" y="0"/>
                </a:cubicBezTo>
                <a:lnTo>
                  <a:pt x="833" y="0"/>
                </a:lnTo>
                <a:cubicBezTo>
                  <a:pt x="848" y="0"/>
                  <a:pt x="860" y="13"/>
                  <a:pt x="860" y="28"/>
                </a:cubicBezTo>
                <a:cubicBezTo>
                  <a:pt x="860" y="43"/>
                  <a:pt x="848" y="55"/>
                  <a:pt x="833" y="55"/>
                </a:cubicBezTo>
                <a:close/>
                <a:moveTo>
                  <a:pt x="913" y="55"/>
                </a:moveTo>
                <a:lnTo>
                  <a:pt x="911" y="55"/>
                </a:lnTo>
                <a:cubicBezTo>
                  <a:pt x="896" y="55"/>
                  <a:pt x="884" y="43"/>
                  <a:pt x="884" y="28"/>
                </a:cubicBezTo>
                <a:cubicBezTo>
                  <a:pt x="884" y="13"/>
                  <a:pt x="896" y="0"/>
                  <a:pt x="911" y="0"/>
                </a:cubicBezTo>
                <a:lnTo>
                  <a:pt x="913" y="0"/>
                </a:lnTo>
                <a:cubicBezTo>
                  <a:pt x="928" y="0"/>
                  <a:pt x="940" y="13"/>
                  <a:pt x="940" y="28"/>
                </a:cubicBezTo>
                <a:cubicBezTo>
                  <a:pt x="940" y="43"/>
                  <a:pt x="928" y="55"/>
                  <a:pt x="913" y="55"/>
                </a:cubicBezTo>
                <a:close/>
                <a:moveTo>
                  <a:pt x="993" y="55"/>
                </a:moveTo>
                <a:lnTo>
                  <a:pt x="991" y="55"/>
                </a:lnTo>
                <a:cubicBezTo>
                  <a:pt x="976" y="55"/>
                  <a:pt x="964" y="43"/>
                  <a:pt x="964" y="28"/>
                </a:cubicBezTo>
                <a:cubicBezTo>
                  <a:pt x="964" y="13"/>
                  <a:pt x="976" y="0"/>
                  <a:pt x="991" y="0"/>
                </a:cubicBezTo>
                <a:lnTo>
                  <a:pt x="993" y="0"/>
                </a:lnTo>
                <a:cubicBezTo>
                  <a:pt x="1009" y="0"/>
                  <a:pt x="1021" y="13"/>
                  <a:pt x="1021" y="28"/>
                </a:cubicBezTo>
                <a:cubicBezTo>
                  <a:pt x="1021" y="43"/>
                  <a:pt x="1008" y="55"/>
                  <a:pt x="993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9" name="Freeform 588">
            <a:extLst>
              <a:ext uri="{FF2B5EF4-FFF2-40B4-BE49-F238E27FC236}">
                <a16:creationId xmlns:a16="http://schemas.microsoft.com/office/drawing/2014/main" id="{353F8340-4B28-1946-A5E7-2B1B624ECB58}"/>
              </a:ext>
            </a:extLst>
          </p:cNvPr>
          <p:cNvSpPr/>
          <p:nvPr/>
        </p:nvSpPr>
        <p:spPr>
          <a:xfrm>
            <a:off x="542092" y="6221178"/>
            <a:ext cx="318600" cy="20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6" h="567">
                <a:moveTo>
                  <a:pt x="41" y="526"/>
                </a:moveTo>
                <a:lnTo>
                  <a:pt x="844" y="526"/>
                </a:lnTo>
                <a:lnTo>
                  <a:pt x="844" y="41"/>
                </a:lnTo>
                <a:lnTo>
                  <a:pt x="443" y="41"/>
                </a:lnTo>
                <a:lnTo>
                  <a:pt x="41" y="41"/>
                </a:lnTo>
                <a:close/>
                <a:moveTo>
                  <a:pt x="849" y="567"/>
                </a:moveTo>
                <a:lnTo>
                  <a:pt x="37" y="567"/>
                </a:lnTo>
                <a:cubicBezTo>
                  <a:pt x="17" y="567"/>
                  <a:pt x="0" y="551"/>
                  <a:pt x="0" y="532"/>
                </a:cubicBezTo>
                <a:lnTo>
                  <a:pt x="0" y="39"/>
                </a:lnTo>
                <a:cubicBezTo>
                  <a:pt x="0" y="18"/>
                  <a:pt x="17" y="0"/>
                  <a:pt x="39" y="0"/>
                </a:cubicBezTo>
                <a:lnTo>
                  <a:pt x="443" y="0"/>
                </a:lnTo>
                <a:lnTo>
                  <a:pt x="849" y="0"/>
                </a:lnTo>
                <a:cubicBezTo>
                  <a:pt x="869" y="0"/>
                  <a:pt x="886" y="16"/>
                  <a:pt x="886" y="35"/>
                </a:cubicBezTo>
                <a:lnTo>
                  <a:pt x="886" y="532"/>
                </a:lnTo>
                <a:cubicBezTo>
                  <a:pt x="886" y="551"/>
                  <a:pt x="869" y="567"/>
                  <a:pt x="849" y="5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0" name="Freeform 589">
            <a:extLst>
              <a:ext uri="{FF2B5EF4-FFF2-40B4-BE49-F238E27FC236}">
                <a16:creationId xmlns:a16="http://schemas.microsoft.com/office/drawing/2014/main" id="{A1E3E003-D5FA-F34B-B3D4-FB14D657E1D7}"/>
              </a:ext>
            </a:extLst>
          </p:cNvPr>
          <p:cNvSpPr/>
          <p:nvPr/>
        </p:nvSpPr>
        <p:spPr>
          <a:xfrm>
            <a:off x="623451" y="6174739"/>
            <a:ext cx="155520" cy="61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3" h="171">
                <a:moveTo>
                  <a:pt x="217" y="41"/>
                </a:moveTo>
                <a:cubicBezTo>
                  <a:pt x="178" y="41"/>
                  <a:pt x="140" y="52"/>
                  <a:pt x="108" y="74"/>
                </a:cubicBezTo>
                <a:cubicBezTo>
                  <a:pt x="86" y="88"/>
                  <a:pt x="68" y="107"/>
                  <a:pt x="54" y="129"/>
                </a:cubicBezTo>
                <a:lnTo>
                  <a:pt x="379" y="129"/>
                </a:lnTo>
                <a:cubicBezTo>
                  <a:pt x="366" y="107"/>
                  <a:pt x="347" y="88"/>
                  <a:pt x="325" y="74"/>
                </a:cubicBezTo>
                <a:cubicBezTo>
                  <a:pt x="293" y="52"/>
                  <a:pt x="256" y="41"/>
                  <a:pt x="217" y="41"/>
                </a:cubicBezTo>
                <a:close/>
                <a:moveTo>
                  <a:pt x="21" y="171"/>
                </a:moveTo>
                <a:cubicBezTo>
                  <a:pt x="14" y="171"/>
                  <a:pt x="8" y="167"/>
                  <a:pt x="4" y="161"/>
                </a:cubicBezTo>
                <a:cubicBezTo>
                  <a:pt x="0" y="156"/>
                  <a:pt x="-1" y="149"/>
                  <a:pt x="2" y="142"/>
                </a:cubicBezTo>
                <a:cubicBezTo>
                  <a:pt x="18" y="101"/>
                  <a:pt x="47" y="65"/>
                  <a:pt x="85" y="40"/>
                </a:cubicBezTo>
                <a:cubicBezTo>
                  <a:pt x="124" y="13"/>
                  <a:pt x="170" y="0"/>
                  <a:pt x="217" y="0"/>
                </a:cubicBezTo>
                <a:cubicBezTo>
                  <a:pt x="264" y="0"/>
                  <a:pt x="310" y="13"/>
                  <a:pt x="348" y="40"/>
                </a:cubicBezTo>
                <a:cubicBezTo>
                  <a:pt x="386" y="65"/>
                  <a:pt x="415" y="101"/>
                  <a:pt x="432" y="142"/>
                </a:cubicBezTo>
                <a:cubicBezTo>
                  <a:pt x="435" y="149"/>
                  <a:pt x="434" y="156"/>
                  <a:pt x="430" y="161"/>
                </a:cubicBezTo>
                <a:cubicBezTo>
                  <a:pt x="426" y="167"/>
                  <a:pt x="420" y="171"/>
                  <a:pt x="413" y="17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1" name="Freeform 590">
            <a:extLst>
              <a:ext uri="{FF2B5EF4-FFF2-40B4-BE49-F238E27FC236}">
                <a16:creationId xmlns:a16="http://schemas.microsoft.com/office/drawing/2014/main" id="{57F3A7C7-3D03-E74B-B7F1-6113538DAACA}"/>
              </a:ext>
            </a:extLst>
          </p:cNvPr>
          <p:cNvSpPr/>
          <p:nvPr/>
        </p:nvSpPr>
        <p:spPr>
          <a:xfrm>
            <a:off x="626331" y="6246738"/>
            <a:ext cx="151200" cy="15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1" h="422">
                <a:moveTo>
                  <a:pt x="211" y="26"/>
                </a:moveTo>
                <a:cubicBezTo>
                  <a:pt x="108" y="26"/>
                  <a:pt x="25" y="109"/>
                  <a:pt x="25" y="211"/>
                </a:cubicBezTo>
                <a:cubicBezTo>
                  <a:pt x="25" y="313"/>
                  <a:pt x="108" y="396"/>
                  <a:pt x="211" y="396"/>
                </a:cubicBezTo>
                <a:cubicBezTo>
                  <a:pt x="313" y="396"/>
                  <a:pt x="396" y="313"/>
                  <a:pt x="396" y="211"/>
                </a:cubicBezTo>
                <a:cubicBezTo>
                  <a:pt x="396" y="109"/>
                  <a:pt x="313" y="26"/>
                  <a:pt x="211" y="26"/>
                </a:cubicBezTo>
                <a:close/>
                <a:moveTo>
                  <a:pt x="211" y="422"/>
                </a:moveTo>
                <a:cubicBezTo>
                  <a:pt x="154" y="422"/>
                  <a:pt x="101" y="400"/>
                  <a:pt x="62" y="360"/>
                </a:cubicBezTo>
                <a:cubicBezTo>
                  <a:pt x="22" y="320"/>
                  <a:pt x="0" y="267"/>
                  <a:pt x="0" y="211"/>
                </a:cubicBezTo>
                <a:cubicBezTo>
                  <a:pt x="0" y="154"/>
                  <a:pt x="22" y="101"/>
                  <a:pt x="62" y="62"/>
                </a:cubicBezTo>
                <a:cubicBezTo>
                  <a:pt x="101" y="22"/>
                  <a:pt x="154" y="0"/>
                  <a:pt x="211" y="0"/>
                </a:cubicBezTo>
                <a:cubicBezTo>
                  <a:pt x="267" y="0"/>
                  <a:pt x="320" y="22"/>
                  <a:pt x="359" y="62"/>
                </a:cubicBezTo>
                <a:cubicBezTo>
                  <a:pt x="399" y="101"/>
                  <a:pt x="421" y="154"/>
                  <a:pt x="421" y="211"/>
                </a:cubicBezTo>
                <a:cubicBezTo>
                  <a:pt x="421" y="267"/>
                  <a:pt x="399" y="320"/>
                  <a:pt x="359" y="360"/>
                </a:cubicBezTo>
                <a:cubicBezTo>
                  <a:pt x="320" y="400"/>
                  <a:pt x="267" y="422"/>
                  <a:pt x="211" y="42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2" name="Freeform 591">
            <a:extLst>
              <a:ext uri="{FF2B5EF4-FFF2-40B4-BE49-F238E27FC236}">
                <a16:creationId xmlns:a16="http://schemas.microsoft.com/office/drawing/2014/main" id="{A5182ACC-00E5-F44B-99C2-113238336048}"/>
              </a:ext>
            </a:extLst>
          </p:cNvPr>
          <p:cNvSpPr/>
          <p:nvPr/>
        </p:nvSpPr>
        <p:spPr>
          <a:xfrm>
            <a:off x="644332" y="6264738"/>
            <a:ext cx="115560" cy="115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2" h="322">
                <a:moveTo>
                  <a:pt x="161" y="25"/>
                </a:moveTo>
                <a:cubicBezTo>
                  <a:pt x="86" y="25"/>
                  <a:pt x="25" y="86"/>
                  <a:pt x="25" y="161"/>
                </a:cubicBezTo>
                <a:cubicBezTo>
                  <a:pt x="25" y="236"/>
                  <a:pt x="86" y="296"/>
                  <a:pt x="161" y="296"/>
                </a:cubicBezTo>
                <a:cubicBezTo>
                  <a:pt x="235" y="296"/>
                  <a:pt x="296" y="236"/>
                  <a:pt x="296" y="161"/>
                </a:cubicBezTo>
                <a:cubicBezTo>
                  <a:pt x="296" y="86"/>
                  <a:pt x="235" y="25"/>
                  <a:pt x="161" y="25"/>
                </a:cubicBezTo>
                <a:close/>
                <a:moveTo>
                  <a:pt x="161" y="322"/>
                </a:moveTo>
                <a:cubicBezTo>
                  <a:pt x="72" y="322"/>
                  <a:pt x="0" y="250"/>
                  <a:pt x="0" y="161"/>
                </a:cubicBezTo>
                <a:cubicBezTo>
                  <a:pt x="0" y="72"/>
                  <a:pt x="72" y="0"/>
                  <a:pt x="161" y="0"/>
                </a:cubicBezTo>
                <a:cubicBezTo>
                  <a:pt x="250" y="0"/>
                  <a:pt x="322" y="72"/>
                  <a:pt x="322" y="161"/>
                </a:cubicBezTo>
                <a:cubicBezTo>
                  <a:pt x="322" y="250"/>
                  <a:pt x="250" y="322"/>
                  <a:pt x="161" y="32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3" name="Freeform 592">
            <a:extLst>
              <a:ext uri="{FF2B5EF4-FFF2-40B4-BE49-F238E27FC236}">
                <a16:creationId xmlns:a16="http://schemas.microsoft.com/office/drawing/2014/main" id="{5A58F322-5BB7-2449-9C96-C67B315A7EFF}"/>
              </a:ext>
            </a:extLst>
          </p:cNvPr>
          <p:cNvSpPr/>
          <p:nvPr/>
        </p:nvSpPr>
        <p:spPr>
          <a:xfrm>
            <a:off x="685012" y="6294258"/>
            <a:ext cx="33840" cy="5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5" h="155">
                <a:moveTo>
                  <a:pt x="44" y="155"/>
                </a:moveTo>
                <a:cubicBezTo>
                  <a:pt x="32" y="155"/>
                  <a:pt x="19" y="153"/>
                  <a:pt x="6" y="147"/>
                </a:cubicBezTo>
                <a:cubicBezTo>
                  <a:pt x="1" y="145"/>
                  <a:pt x="-1" y="139"/>
                  <a:pt x="1" y="134"/>
                </a:cubicBezTo>
                <a:cubicBezTo>
                  <a:pt x="3" y="129"/>
                  <a:pt x="9" y="127"/>
                  <a:pt x="14" y="129"/>
                </a:cubicBezTo>
                <a:cubicBezTo>
                  <a:pt x="34" y="138"/>
                  <a:pt x="54" y="138"/>
                  <a:pt x="66" y="130"/>
                </a:cubicBezTo>
                <a:cubicBezTo>
                  <a:pt x="72" y="126"/>
                  <a:pt x="76" y="120"/>
                  <a:pt x="76" y="112"/>
                </a:cubicBezTo>
                <a:cubicBezTo>
                  <a:pt x="76" y="103"/>
                  <a:pt x="58" y="94"/>
                  <a:pt x="43" y="87"/>
                </a:cubicBezTo>
                <a:cubicBezTo>
                  <a:pt x="33" y="82"/>
                  <a:pt x="24" y="77"/>
                  <a:pt x="16" y="71"/>
                </a:cubicBezTo>
                <a:cubicBezTo>
                  <a:pt x="5" y="63"/>
                  <a:pt x="0" y="54"/>
                  <a:pt x="0" y="44"/>
                </a:cubicBezTo>
                <a:cubicBezTo>
                  <a:pt x="0" y="30"/>
                  <a:pt x="7" y="17"/>
                  <a:pt x="19" y="9"/>
                </a:cubicBezTo>
                <a:cubicBezTo>
                  <a:pt x="37" y="-2"/>
                  <a:pt x="63" y="-3"/>
                  <a:pt x="89" y="8"/>
                </a:cubicBezTo>
                <a:cubicBezTo>
                  <a:pt x="94" y="10"/>
                  <a:pt x="96" y="16"/>
                  <a:pt x="94" y="21"/>
                </a:cubicBezTo>
                <a:cubicBezTo>
                  <a:pt x="92" y="26"/>
                  <a:pt x="86" y="28"/>
                  <a:pt x="81" y="26"/>
                </a:cubicBezTo>
                <a:cubicBezTo>
                  <a:pt x="62" y="18"/>
                  <a:pt x="42" y="18"/>
                  <a:pt x="30" y="26"/>
                </a:cubicBezTo>
                <a:cubicBezTo>
                  <a:pt x="23" y="30"/>
                  <a:pt x="20" y="36"/>
                  <a:pt x="20" y="44"/>
                </a:cubicBezTo>
                <a:cubicBezTo>
                  <a:pt x="20" y="53"/>
                  <a:pt x="37" y="61"/>
                  <a:pt x="52" y="69"/>
                </a:cubicBezTo>
                <a:cubicBezTo>
                  <a:pt x="62" y="74"/>
                  <a:pt x="72" y="79"/>
                  <a:pt x="80" y="85"/>
                </a:cubicBezTo>
                <a:cubicBezTo>
                  <a:pt x="90" y="93"/>
                  <a:pt x="95" y="102"/>
                  <a:pt x="95" y="112"/>
                </a:cubicBezTo>
                <a:cubicBezTo>
                  <a:pt x="95" y="127"/>
                  <a:pt x="89" y="139"/>
                  <a:pt x="77" y="147"/>
                </a:cubicBezTo>
                <a:cubicBezTo>
                  <a:pt x="68" y="152"/>
                  <a:pt x="56" y="155"/>
                  <a:pt x="44" y="1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4" name="Freeform 593">
            <a:extLst>
              <a:ext uri="{FF2B5EF4-FFF2-40B4-BE49-F238E27FC236}">
                <a16:creationId xmlns:a16="http://schemas.microsoft.com/office/drawing/2014/main" id="{43D3C4D2-3EA7-934A-9AB4-176A73D9FD56}"/>
              </a:ext>
            </a:extLst>
          </p:cNvPr>
          <p:cNvSpPr/>
          <p:nvPr/>
        </p:nvSpPr>
        <p:spPr>
          <a:xfrm>
            <a:off x="698331" y="6280218"/>
            <a:ext cx="684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" h="35">
                <a:moveTo>
                  <a:pt x="10" y="35"/>
                </a:moveTo>
                <a:cubicBezTo>
                  <a:pt x="5" y="35"/>
                  <a:pt x="0" y="31"/>
                  <a:pt x="0" y="26"/>
                </a:cubicBezTo>
                <a:lnTo>
                  <a:pt x="0" y="10"/>
                </a:lnTo>
                <a:cubicBezTo>
                  <a:pt x="0" y="5"/>
                  <a:pt x="5" y="0"/>
                  <a:pt x="10" y="0"/>
                </a:cubicBezTo>
                <a:cubicBezTo>
                  <a:pt x="16" y="0"/>
                  <a:pt x="20" y="5"/>
                  <a:pt x="20" y="10"/>
                </a:cubicBezTo>
                <a:lnTo>
                  <a:pt x="20" y="26"/>
                </a:lnTo>
                <a:cubicBezTo>
                  <a:pt x="20" y="31"/>
                  <a:pt x="16" y="35"/>
                  <a:pt x="10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5" name="Freeform 594">
            <a:extLst>
              <a:ext uri="{FF2B5EF4-FFF2-40B4-BE49-F238E27FC236}">
                <a16:creationId xmlns:a16="http://schemas.microsoft.com/office/drawing/2014/main" id="{322347AA-1E9E-2142-97CC-CB1F1AE4B663}"/>
              </a:ext>
            </a:extLst>
          </p:cNvPr>
          <p:cNvSpPr/>
          <p:nvPr/>
        </p:nvSpPr>
        <p:spPr>
          <a:xfrm>
            <a:off x="698331" y="6351497"/>
            <a:ext cx="684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" h="35">
                <a:moveTo>
                  <a:pt x="10" y="35"/>
                </a:moveTo>
                <a:cubicBezTo>
                  <a:pt x="5" y="35"/>
                  <a:pt x="0" y="30"/>
                  <a:pt x="0" y="25"/>
                </a:cubicBezTo>
                <a:lnTo>
                  <a:pt x="0" y="10"/>
                </a:lnTo>
                <a:cubicBezTo>
                  <a:pt x="0" y="4"/>
                  <a:pt x="5" y="0"/>
                  <a:pt x="10" y="0"/>
                </a:cubicBezTo>
                <a:cubicBezTo>
                  <a:pt x="16" y="0"/>
                  <a:pt x="20" y="4"/>
                  <a:pt x="20" y="10"/>
                </a:cubicBezTo>
                <a:lnTo>
                  <a:pt x="20" y="25"/>
                </a:lnTo>
                <a:cubicBezTo>
                  <a:pt x="20" y="30"/>
                  <a:pt x="16" y="35"/>
                  <a:pt x="10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6" name="Freeform 595">
            <a:extLst>
              <a:ext uri="{FF2B5EF4-FFF2-40B4-BE49-F238E27FC236}">
                <a16:creationId xmlns:a16="http://schemas.microsoft.com/office/drawing/2014/main" id="{95742922-9E57-8D4A-BD4D-AE8D2E47E164}"/>
              </a:ext>
            </a:extLst>
          </p:cNvPr>
          <p:cNvSpPr/>
          <p:nvPr/>
        </p:nvSpPr>
        <p:spPr>
          <a:xfrm>
            <a:off x="1252733" y="6256458"/>
            <a:ext cx="318240" cy="20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5" h="561">
                <a:moveTo>
                  <a:pt x="849" y="41"/>
                </a:moveTo>
                <a:close/>
                <a:moveTo>
                  <a:pt x="849" y="561"/>
                </a:moveTo>
                <a:lnTo>
                  <a:pt x="36" y="561"/>
                </a:lnTo>
                <a:cubicBezTo>
                  <a:pt x="16" y="561"/>
                  <a:pt x="0" y="546"/>
                  <a:pt x="0" y="526"/>
                </a:cubicBezTo>
                <a:lnTo>
                  <a:pt x="0" y="35"/>
                </a:lnTo>
                <a:cubicBezTo>
                  <a:pt x="0" y="15"/>
                  <a:pt x="16" y="0"/>
                  <a:pt x="36" y="0"/>
                </a:cubicBezTo>
                <a:lnTo>
                  <a:pt x="159" y="0"/>
                </a:lnTo>
                <a:cubicBezTo>
                  <a:pt x="170" y="0"/>
                  <a:pt x="179" y="9"/>
                  <a:pt x="179" y="20"/>
                </a:cubicBezTo>
                <a:cubicBezTo>
                  <a:pt x="179" y="32"/>
                  <a:pt x="170" y="41"/>
                  <a:pt x="159" y="41"/>
                </a:cubicBezTo>
                <a:lnTo>
                  <a:pt x="41" y="41"/>
                </a:lnTo>
                <a:lnTo>
                  <a:pt x="41" y="520"/>
                </a:lnTo>
                <a:lnTo>
                  <a:pt x="844" y="520"/>
                </a:lnTo>
                <a:lnTo>
                  <a:pt x="844" y="41"/>
                </a:lnTo>
                <a:lnTo>
                  <a:pt x="722" y="41"/>
                </a:lnTo>
                <a:cubicBezTo>
                  <a:pt x="711" y="41"/>
                  <a:pt x="702" y="32"/>
                  <a:pt x="702" y="20"/>
                </a:cubicBezTo>
                <a:cubicBezTo>
                  <a:pt x="702" y="9"/>
                  <a:pt x="711" y="0"/>
                  <a:pt x="722" y="0"/>
                </a:cubicBezTo>
                <a:lnTo>
                  <a:pt x="849" y="0"/>
                </a:lnTo>
                <a:cubicBezTo>
                  <a:pt x="869" y="0"/>
                  <a:pt x="885" y="15"/>
                  <a:pt x="885" y="35"/>
                </a:cubicBezTo>
                <a:lnTo>
                  <a:pt x="885" y="526"/>
                </a:lnTo>
                <a:cubicBezTo>
                  <a:pt x="885" y="546"/>
                  <a:pt x="869" y="561"/>
                  <a:pt x="849" y="56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7" name="Freeform 596">
            <a:extLst>
              <a:ext uri="{FF2B5EF4-FFF2-40B4-BE49-F238E27FC236}">
                <a16:creationId xmlns:a16="http://schemas.microsoft.com/office/drawing/2014/main" id="{BAF376DC-5946-0646-B21B-50E498BAF0ED}"/>
              </a:ext>
            </a:extLst>
          </p:cNvPr>
          <p:cNvSpPr/>
          <p:nvPr/>
        </p:nvSpPr>
        <p:spPr>
          <a:xfrm>
            <a:off x="1404291" y="6259698"/>
            <a:ext cx="166680" cy="9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4" h="256">
                <a:moveTo>
                  <a:pt x="20" y="256"/>
                </a:moveTo>
                <a:cubicBezTo>
                  <a:pt x="13" y="256"/>
                  <a:pt x="6" y="252"/>
                  <a:pt x="2" y="245"/>
                </a:cubicBezTo>
                <a:cubicBezTo>
                  <a:pt x="-3" y="235"/>
                  <a:pt x="1" y="222"/>
                  <a:pt x="11" y="217"/>
                </a:cubicBezTo>
                <a:lnTo>
                  <a:pt x="434" y="3"/>
                </a:lnTo>
                <a:cubicBezTo>
                  <a:pt x="444" y="-3"/>
                  <a:pt x="457" y="1"/>
                  <a:pt x="462" y="11"/>
                </a:cubicBezTo>
                <a:cubicBezTo>
                  <a:pt x="467" y="22"/>
                  <a:pt x="463" y="34"/>
                  <a:pt x="453" y="39"/>
                </a:cubicBezTo>
                <a:lnTo>
                  <a:pt x="30" y="254"/>
                </a:lnTo>
                <a:cubicBezTo>
                  <a:pt x="27" y="255"/>
                  <a:pt x="23" y="256"/>
                  <a:pt x="20" y="2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8" name="Freeform 597">
            <a:extLst>
              <a:ext uri="{FF2B5EF4-FFF2-40B4-BE49-F238E27FC236}">
                <a16:creationId xmlns:a16="http://schemas.microsoft.com/office/drawing/2014/main" id="{92D6FC1A-DFAA-3247-8956-806C0E27646D}"/>
              </a:ext>
            </a:extLst>
          </p:cNvPr>
          <p:cNvSpPr/>
          <p:nvPr/>
        </p:nvSpPr>
        <p:spPr>
          <a:xfrm>
            <a:off x="1252732" y="6259698"/>
            <a:ext cx="165960" cy="9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2" h="256">
                <a:moveTo>
                  <a:pt x="441" y="256"/>
                </a:moveTo>
                <a:cubicBezTo>
                  <a:pt x="438" y="256"/>
                  <a:pt x="435" y="255"/>
                  <a:pt x="432" y="254"/>
                </a:cubicBezTo>
                <a:lnTo>
                  <a:pt x="11" y="39"/>
                </a:lnTo>
                <a:cubicBezTo>
                  <a:pt x="1" y="34"/>
                  <a:pt x="-3" y="22"/>
                  <a:pt x="2" y="11"/>
                </a:cubicBezTo>
                <a:cubicBezTo>
                  <a:pt x="7" y="1"/>
                  <a:pt x="19" y="-3"/>
                  <a:pt x="30" y="3"/>
                </a:cubicBezTo>
                <a:lnTo>
                  <a:pt x="451" y="217"/>
                </a:lnTo>
                <a:cubicBezTo>
                  <a:pt x="461" y="222"/>
                  <a:pt x="465" y="235"/>
                  <a:pt x="460" y="245"/>
                </a:cubicBezTo>
                <a:cubicBezTo>
                  <a:pt x="456" y="252"/>
                  <a:pt x="449" y="256"/>
                  <a:pt x="441" y="2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9" name="Freeform 598">
            <a:extLst>
              <a:ext uri="{FF2B5EF4-FFF2-40B4-BE49-F238E27FC236}">
                <a16:creationId xmlns:a16="http://schemas.microsoft.com/office/drawing/2014/main" id="{FF912115-6729-9C45-8534-3ECDC3C8089C}"/>
              </a:ext>
            </a:extLst>
          </p:cNvPr>
          <p:cNvSpPr/>
          <p:nvPr/>
        </p:nvSpPr>
        <p:spPr>
          <a:xfrm>
            <a:off x="1455772" y="6342859"/>
            <a:ext cx="113400" cy="11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6" h="317">
                <a:moveTo>
                  <a:pt x="296" y="317"/>
                </a:moveTo>
                <a:cubicBezTo>
                  <a:pt x="290" y="317"/>
                  <a:pt x="285" y="315"/>
                  <a:pt x="281" y="311"/>
                </a:cubicBezTo>
                <a:lnTo>
                  <a:pt x="6" y="36"/>
                </a:lnTo>
                <a:cubicBezTo>
                  <a:pt x="-2" y="28"/>
                  <a:pt x="-2" y="15"/>
                  <a:pt x="6" y="7"/>
                </a:cubicBezTo>
                <a:cubicBezTo>
                  <a:pt x="14" y="-2"/>
                  <a:pt x="27" y="-2"/>
                  <a:pt x="35" y="7"/>
                </a:cubicBezTo>
                <a:lnTo>
                  <a:pt x="310" y="282"/>
                </a:lnTo>
                <a:cubicBezTo>
                  <a:pt x="318" y="290"/>
                  <a:pt x="318" y="303"/>
                  <a:pt x="310" y="311"/>
                </a:cubicBezTo>
                <a:cubicBezTo>
                  <a:pt x="306" y="315"/>
                  <a:pt x="301" y="317"/>
                  <a:pt x="296" y="31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0" name="Freeform 599">
            <a:extLst>
              <a:ext uri="{FF2B5EF4-FFF2-40B4-BE49-F238E27FC236}">
                <a16:creationId xmlns:a16="http://schemas.microsoft.com/office/drawing/2014/main" id="{3F0873D0-6440-C642-919E-22781741ED3B}"/>
              </a:ext>
            </a:extLst>
          </p:cNvPr>
          <p:cNvSpPr/>
          <p:nvPr/>
        </p:nvSpPr>
        <p:spPr>
          <a:xfrm>
            <a:off x="1256693" y="6342858"/>
            <a:ext cx="110880" cy="11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9" h="309">
                <a:moveTo>
                  <a:pt x="21" y="309"/>
                </a:moveTo>
                <a:cubicBezTo>
                  <a:pt x="16" y="309"/>
                  <a:pt x="11" y="307"/>
                  <a:pt x="7" y="303"/>
                </a:cubicBezTo>
                <a:cubicBezTo>
                  <a:pt x="-2" y="295"/>
                  <a:pt x="-2" y="282"/>
                  <a:pt x="7" y="274"/>
                </a:cubicBezTo>
                <a:lnTo>
                  <a:pt x="274" y="7"/>
                </a:lnTo>
                <a:cubicBezTo>
                  <a:pt x="282" y="-2"/>
                  <a:pt x="295" y="-2"/>
                  <a:pt x="303" y="7"/>
                </a:cubicBezTo>
                <a:cubicBezTo>
                  <a:pt x="311" y="15"/>
                  <a:pt x="311" y="28"/>
                  <a:pt x="303" y="36"/>
                </a:cubicBezTo>
                <a:lnTo>
                  <a:pt x="36" y="303"/>
                </a:lnTo>
                <a:cubicBezTo>
                  <a:pt x="32" y="307"/>
                  <a:pt x="26" y="309"/>
                  <a:pt x="21" y="30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1" name="Freeform 600">
            <a:extLst>
              <a:ext uri="{FF2B5EF4-FFF2-40B4-BE49-F238E27FC236}">
                <a16:creationId xmlns:a16="http://schemas.microsoft.com/office/drawing/2014/main" id="{872823B7-2713-2544-9960-531B2185857E}"/>
              </a:ext>
            </a:extLst>
          </p:cNvPr>
          <p:cNvSpPr/>
          <p:nvPr/>
        </p:nvSpPr>
        <p:spPr>
          <a:xfrm>
            <a:off x="1300252" y="6137298"/>
            <a:ext cx="222840" cy="15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0" h="443">
                <a:moveTo>
                  <a:pt x="593" y="443"/>
                </a:moveTo>
                <a:cubicBezTo>
                  <a:pt x="577" y="443"/>
                  <a:pt x="565" y="431"/>
                  <a:pt x="565" y="416"/>
                </a:cubicBezTo>
                <a:lnTo>
                  <a:pt x="565" y="55"/>
                </a:lnTo>
                <a:lnTo>
                  <a:pt x="55" y="55"/>
                </a:lnTo>
                <a:lnTo>
                  <a:pt x="54" y="416"/>
                </a:lnTo>
                <a:cubicBezTo>
                  <a:pt x="54" y="431"/>
                  <a:pt x="42" y="443"/>
                  <a:pt x="27" y="443"/>
                </a:cubicBezTo>
                <a:cubicBezTo>
                  <a:pt x="12" y="443"/>
                  <a:pt x="-1" y="431"/>
                  <a:pt x="0" y="416"/>
                </a:cubicBezTo>
                <a:lnTo>
                  <a:pt x="0" y="38"/>
                </a:lnTo>
                <a:cubicBezTo>
                  <a:pt x="0" y="17"/>
                  <a:pt x="16" y="0"/>
                  <a:pt x="36" y="0"/>
                </a:cubicBezTo>
                <a:lnTo>
                  <a:pt x="583" y="0"/>
                </a:lnTo>
                <a:cubicBezTo>
                  <a:pt x="604" y="0"/>
                  <a:pt x="620" y="17"/>
                  <a:pt x="620" y="38"/>
                </a:cubicBezTo>
                <a:lnTo>
                  <a:pt x="620" y="416"/>
                </a:lnTo>
                <a:cubicBezTo>
                  <a:pt x="620" y="431"/>
                  <a:pt x="608" y="443"/>
                  <a:pt x="593" y="44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2" name="Freeform 601">
            <a:extLst>
              <a:ext uri="{FF2B5EF4-FFF2-40B4-BE49-F238E27FC236}">
                <a16:creationId xmlns:a16="http://schemas.microsoft.com/office/drawing/2014/main" id="{2BD5F61C-8F1D-154A-BBA3-F7494C002E94}"/>
              </a:ext>
            </a:extLst>
          </p:cNvPr>
          <p:cNvSpPr/>
          <p:nvPr/>
        </p:nvSpPr>
        <p:spPr>
          <a:xfrm>
            <a:off x="1383772" y="6197058"/>
            <a:ext cx="5580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252">
                <a:moveTo>
                  <a:pt x="72" y="252"/>
                </a:moveTo>
                <a:cubicBezTo>
                  <a:pt x="53" y="252"/>
                  <a:pt x="32" y="248"/>
                  <a:pt x="11" y="239"/>
                </a:cubicBezTo>
                <a:cubicBezTo>
                  <a:pt x="2" y="235"/>
                  <a:pt x="-2" y="224"/>
                  <a:pt x="2" y="215"/>
                </a:cubicBezTo>
                <a:cubicBezTo>
                  <a:pt x="6" y="206"/>
                  <a:pt x="16" y="202"/>
                  <a:pt x="25" y="206"/>
                </a:cubicBezTo>
                <a:cubicBezTo>
                  <a:pt x="56" y="220"/>
                  <a:pt x="88" y="220"/>
                  <a:pt x="107" y="208"/>
                </a:cubicBezTo>
                <a:cubicBezTo>
                  <a:pt x="116" y="202"/>
                  <a:pt x="121" y="193"/>
                  <a:pt x="121" y="181"/>
                </a:cubicBezTo>
                <a:cubicBezTo>
                  <a:pt x="121" y="167"/>
                  <a:pt x="94" y="154"/>
                  <a:pt x="70" y="142"/>
                </a:cubicBezTo>
                <a:cubicBezTo>
                  <a:pt x="37" y="125"/>
                  <a:pt x="0" y="107"/>
                  <a:pt x="0" y="72"/>
                </a:cubicBezTo>
                <a:cubicBezTo>
                  <a:pt x="0" y="48"/>
                  <a:pt x="11" y="28"/>
                  <a:pt x="31" y="15"/>
                </a:cubicBezTo>
                <a:cubicBezTo>
                  <a:pt x="60" y="-4"/>
                  <a:pt x="103" y="-5"/>
                  <a:pt x="144" y="12"/>
                </a:cubicBezTo>
                <a:cubicBezTo>
                  <a:pt x="153" y="16"/>
                  <a:pt x="158" y="26"/>
                  <a:pt x="154" y="35"/>
                </a:cubicBezTo>
                <a:cubicBezTo>
                  <a:pt x="150" y="44"/>
                  <a:pt x="140" y="48"/>
                  <a:pt x="131" y="45"/>
                </a:cubicBezTo>
                <a:cubicBezTo>
                  <a:pt x="101" y="32"/>
                  <a:pt x="69" y="32"/>
                  <a:pt x="50" y="44"/>
                </a:cubicBezTo>
                <a:cubicBezTo>
                  <a:pt x="41" y="51"/>
                  <a:pt x="36" y="60"/>
                  <a:pt x="36" y="72"/>
                </a:cubicBezTo>
                <a:cubicBezTo>
                  <a:pt x="36" y="85"/>
                  <a:pt x="63" y="99"/>
                  <a:pt x="86" y="110"/>
                </a:cubicBezTo>
                <a:cubicBezTo>
                  <a:pt x="119" y="127"/>
                  <a:pt x="156" y="145"/>
                  <a:pt x="156" y="181"/>
                </a:cubicBezTo>
                <a:cubicBezTo>
                  <a:pt x="156" y="205"/>
                  <a:pt x="145" y="225"/>
                  <a:pt x="126" y="237"/>
                </a:cubicBezTo>
                <a:cubicBezTo>
                  <a:pt x="111" y="247"/>
                  <a:pt x="92" y="252"/>
                  <a:pt x="72" y="2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3" name="Freeform 602">
            <a:extLst>
              <a:ext uri="{FF2B5EF4-FFF2-40B4-BE49-F238E27FC236}">
                <a16:creationId xmlns:a16="http://schemas.microsoft.com/office/drawing/2014/main" id="{C96EA502-8024-0146-ADA3-332963D8DDB8}"/>
              </a:ext>
            </a:extLst>
          </p:cNvPr>
          <p:cNvSpPr/>
          <p:nvPr/>
        </p:nvSpPr>
        <p:spPr>
          <a:xfrm>
            <a:off x="1405372" y="6174739"/>
            <a:ext cx="1224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59">
                <a:moveTo>
                  <a:pt x="18" y="59"/>
                </a:moveTo>
                <a:cubicBezTo>
                  <a:pt x="8" y="59"/>
                  <a:pt x="0" y="52"/>
                  <a:pt x="0" y="42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42"/>
                </a:lnTo>
                <a:cubicBezTo>
                  <a:pt x="35" y="52"/>
                  <a:pt x="27" y="59"/>
                  <a:pt x="18" y="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4" name="Freeform 603">
            <a:extLst>
              <a:ext uri="{FF2B5EF4-FFF2-40B4-BE49-F238E27FC236}">
                <a16:creationId xmlns:a16="http://schemas.microsoft.com/office/drawing/2014/main" id="{1683A356-5EF1-F84D-A0D5-C55BF0209473}"/>
              </a:ext>
            </a:extLst>
          </p:cNvPr>
          <p:cNvSpPr/>
          <p:nvPr/>
        </p:nvSpPr>
        <p:spPr>
          <a:xfrm>
            <a:off x="1405372" y="6288499"/>
            <a:ext cx="1224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59">
                <a:moveTo>
                  <a:pt x="18" y="59"/>
                </a:moveTo>
                <a:cubicBezTo>
                  <a:pt x="8" y="59"/>
                  <a:pt x="0" y="52"/>
                  <a:pt x="0" y="42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42"/>
                </a:lnTo>
                <a:cubicBezTo>
                  <a:pt x="35" y="52"/>
                  <a:pt x="27" y="59"/>
                  <a:pt x="18" y="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5" name="Freeform 604">
            <a:extLst>
              <a:ext uri="{FF2B5EF4-FFF2-40B4-BE49-F238E27FC236}">
                <a16:creationId xmlns:a16="http://schemas.microsoft.com/office/drawing/2014/main" id="{46B4D629-EF28-CA47-8FB0-79824A554243}"/>
              </a:ext>
            </a:extLst>
          </p:cNvPr>
          <p:cNvSpPr/>
          <p:nvPr/>
        </p:nvSpPr>
        <p:spPr>
          <a:xfrm>
            <a:off x="2012692" y="6089058"/>
            <a:ext cx="228960" cy="411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7" h="1143">
                <a:moveTo>
                  <a:pt x="101" y="42"/>
                </a:moveTo>
                <a:cubicBezTo>
                  <a:pt x="68" y="42"/>
                  <a:pt x="41" y="69"/>
                  <a:pt x="41" y="102"/>
                </a:cubicBezTo>
                <a:lnTo>
                  <a:pt x="41" y="1041"/>
                </a:lnTo>
                <a:cubicBezTo>
                  <a:pt x="41" y="1074"/>
                  <a:pt x="68" y="1102"/>
                  <a:pt x="101" y="1102"/>
                </a:cubicBezTo>
                <a:lnTo>
                  <a:pt x="535" y="1102"/>
                </a:lnTo>
                <a:cubicBezTo>
                  <a:pt x="569" y="1102"/>
                  <a:pt x="596" y="1074"/>
                  <a:pt x="596" y="1041"/>
                </a:cubicBezTo>
                <a:lnTo>
                  <a:pt x="596" y="102"/>
                </a:lnTo>
                <a:cubicBezTo>
                  <a:pt x="596" y="69"/>
                  <a:pt x="569" y="42"/>
                  <a:pt x="535" y="42"/>
                </a:cubicBezTo>
                <a:close/>
                <a:moveTo>
                  <a:pt x="535" y="1143"/>
                </a:moveTo>
                <a:lnTo>
                  <a:pt x="101" y="1143"/>
                </a:lnTo>
                <a:cubicBezTo>
                  <a:pt x="45" y="1143"/>
                  <a:pt x="0" y="1097"/>
                  <a:pt x="0" y="1041"/>
                </a:cubicBezTo>
                <a:lnTo>
                  <a:pt x="0" y="102"/>
                </a:lnTo>
                <a:cubicBezTo>
                  <a:pt x="0" y="46"/>
                  <a:pt x="45" y="0"/>
                  <a:pt x="101" y="0"/>
                </a:cubicBezTo>
                <a:lnTo>
                  <a:pt x="535" y="0"/>
                </a:lnTo>
                <a:cubicBezTo>
                  <a:pt x="591" y="0"/>
                  <a:pt x="637" y="46"/>
                  <a:pt x="637" y="102"/>
                </a:cubicBezTo>
                <a:lnTo>
                  <a:pt x="637" y="1041"/>
                </a:lnTo>
                <a:cubicBezTo>
                  <a:pt x="637" y="1097"/>
                  <a:pt x="591" y="1143"/>
                  <a:pt x="535" y="114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6" name="Freeform 605">
            <a:extLst>
              <a:ext uri="{FF2B5EF4-FFF2-40B4-BE49-F238E27FC236}">
                <a16:creationId xmlns:a16="http://schemas.microsoft.com/office/drawing/2014/main" id="{9114E2DA-A0C4-9D46-80A2-3AF8376805C7}"/>
              </a:ext>
            </a:extLst>
          </p:cNvPr>
          <p:cNvSpPr/>
          <p:nvPr/>
        </p:nvSpPr>
        <p:spPr>
          <a:xfrm>
            <a:off x="2117812" y="6426018"/>
            <a:ext cx="18720" cy="1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" h="53">
                <a:moveTo>
                  <a:pt x="26" y="12"/>
                </a:moveTo>
                <a:cubicBezTo>
                  <a:pt x="18" y="12"/>
                  <a:pt x="12" y="18"/>
                  <a:pt x="12" y="26"/>
                </a:cubicBezTo>
                <a:cubicBezTo>
                  <a:pt x="12" y="34"/>
                  <a:pt x="18" y="41"/>
                  <a:pt x="26" y="41"/>
                </a:cubicBezTo>
                <a:cubicBezTo>
                  <a:pt x="34" y="41"/>
                  <a:pt x="41" y="34"/>
                  <a:pt x="41" y="26"/>
                </a:cubicBezTo>
                <a:cubicBezTo>
                  <a:pt x="41" y="18"/>
                  <a:pt x="34" y="12"/>
                  <a:pt x="26" y="12"/>
                </a:cubicBezTo>
                <a:close/>
                <a:moveTo>
                  <a:pt x="26" y="53"/>
                </a:moveTo>
                <a:cubicBezTo>
                  <a:pt x="12" y="53"/>
                  <a:pt x="0" y="41"/>
                  <a:pt x="0" y="26"/>
                </a:cubicBezTo>
                <a:cubicBezTo>
                  <a:pt x="0" y="12"/>
                  <a:pt x="12" y="0"/>
                  <a:pt x="26" y="0"/>
                </a:cubicBezTo>
                <a:cubicBezTo>
                  <a:pt x="41" y="0"/>
                  <a:pt x="53" y="12"/>
                  <a:pt x="53" y="26"/>
                </a:cubicBezTo>
                <a:cubicBezTo>
                  <a:pt x="53" y="41"/>
                  <a:pt x="41" y="53"/>
                  <a:pt x="26" y="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7" name="Freeform 606">
            <a:extLst>
              <a:ext uri="{FF2B5EF4-FFF2-40B4-BE49-F238E27FC236}">
                <a16:creationId xmlns:a16="http://schemas.microsoft.com/office/drawing/2014/main" id="{76DBE650-AAFC-A34D-AEDA-A6075BFAB1F2}"/>
              </a:ext>
            </a:extLst>
          </p:cNvPr>
          <p:cNvSpPr/>
          <p:nvPr/>
        </p:nvSpPr>
        <p:spPr>
          <a:xfrm>
            <a:off x="2094412" y="6135138"/>
            <a:ext cx="6552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3" h="41">
                <a:moveTo>
                  <a:pt x="162" y="41"/>
                </a:moveTo>
                <a:lnTo>
                  <a:pt x="21" y="41"/>
                </a:lnTo>
                <a:cubicBezTo>
                  <a:pt x="9" y="41"/>
                  <a:pt x="0" y="32"/>
                  <a:pt x="0" y="20"/>
                </a:cubicBezTo>
                <a:cubicBezTo>
                  <a:pt x="0" y="9"/>
                  <a:pt x="9" y="0"/>
                  <a:pt x="21" y="0"/>
                </a:cubicBezTo>
                <a:lnTo>
                  <a:pt x="162" y="0"/>
                </a:lnTo>
                <a:cubicBezTo>
                  <a:pt x="173" y="0"/>
                  <a:pt x="183" y="9"/>
                  <a:pt x="183" y="20"/>
                </a:cubicBezTo>
                <a:cubicBezTo>
                  <a:pt x="183" y="32"/>
                  <a:pt x="173" y="41"/>
                  <a:pt x="162" y="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8" name="Freeform 607">
            <a:extLst>
              <a:ext uri="{FF2B5EF4-FFF2-40B4-BE49-F238E27FC236}">
                <a16:creationId xmlns:a16="http://schemas.microsoft.com/office/drawing/2014/main" id="{9439DBBF-F581-DF4E-8E42-E910B54034A5}"/>
              </a:ext>
            </a:extLst>
          </p:cNvPr>
          <p:cNvSpPr/>
          <p:nvPr/>
        </p:nvSpPr>
        <p:spPr>
          <a:xfrm>
            <a:off x="2094412" y="6242777"/>
            <a:ext cx="55800" cy="90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253">
                <a:moveTo>
                  <a:pt x="72" y="253"/>
                </a:moveTo>
                <a:cubicBezTo>
                  <a:pt x="53" y="253"/>
                  <a:pt x="32" y="248"/>
                  <a:pt x="11" y="239"/>
                </a:cubicBezTo>
                <a:cubicBezTo>
                  <a:pt x="2" y="235"/>
                  <a:pt x="-2" y="225"/>
                  <a:pt x="2" y="216"/>
                </a:cubicBezTo>
                <a:cubicBezTo>
                  <a:pt x="6" y="207"/>
                  <a:pt x="16" y="203"/>
                  <a:pt x="25" y="207"/>
                </a:cubicBezTo>
                <a:cubicBezTo>
                  <a:pt x="56" y="220"/>
                  <a:pt x="88" y="221"/>
                  <a:pt x="107" y="209"/>
                </a:cubicBezTo>
                <a:cubicBezTo>
                  <a:pt x="116" y="202"/>
                  <a:pt x="121" y="193"/>
                  <a:pt x="121" y="181"/>
                </a:cubicBezTo>
                <a:cubicBezTo>
                  <a:pt x="121" y="168"/>
                  <a:pt x="94" y="154"/>
                  <a:pt x="70" y="142"/>
                </a:cubicBezTo>
                <a:cubicBezTo>
                  <a:pt x="37" y="126"/>
                  <a:pt x="0" y="108"/>
                  <a:pt x="0" y="72"/>
                </a:cubicBezTo>
                <a:cubicBezTo>
                  <a:pt x="0" y="49"/>
                  <a:pt x="11" y="29"/>
                  <a:pt x="31" y="16"/>
                </a:cubicBezTo>
                <a:cubicBezTo>
                  <a:pt x="60" y="-4"/>
                  <a:pt x="103" y="-5"/>
                  <a:pt x="145" y="13"/>
                </a:cubicBezTo>
                <a:cubicBezTo>
                  <a:pt x="153" y="17"/>
                  <a:pt x="158" y="27"/>
                  <a:pt x="154" y="36"/>
                </a:cubicBezTo>
                <a:cubicBezTo>
                  <a:pt x="150" y="45"/>
                  <a:pt x="140" y="49"/>
                  <a:pt x="131" y="45"/>
                </a:cubicBezTo>
                <a:cubicBezTo>
                  <a:pt x="101" y="33"/>
                  <a:pt x="69" y="32"/>
                  <a:pt x="50" y="45"/>
                </a:cubicBezTo>
                <a:cubicBezTo>
                  <a:pt x="41" y="51"/>
                  <a:pt x="36" y="61"/>
                  <a:pt x="36" y="72"/>
                </a:cubicBezTo>
                <a:cubicBezTo>
                  <a:pt x="36" y="86"/>
                  <a:pt x="64" y="100"/>
                  <a:pt x="86" y="111"/>
                </a:cubicBezTo>
                <a:cubicBezTo>
                  <a:pt x="119" y="127"/>
                  <a:pt x="156" y="146"/>
                  <a:pt x="156" y="181"/>
                </a:cubicBezTo>
                <a:cubicBezTo>
                  <a:pt x="156" y="205"/>
                  <a:pt x="145" y="225"/>
                  <a:pt x="126" y="238"/>
                </a:cubicBezTo>
                <a:cubicBezTo>
                  <a:pt x="111" y="248"/>
                  <a:pt x="92" y="253"/>
                  <a:pt x="72" y="2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9" name="Freeform 608">
            <a:extLst>
              <a:ext uri="{FF2B5EF4-FFF2-40B4-BE49-F238E27FC236}">
                <a16:creationId xmlns:a16="http://schemas.microsoft.com/office/drawing/2014/main" id="{FB95F660-D12B-014D-BD08-755E17D4F83F}"/>
              </a:ext>
            </a:extLst>
          </p:cNvPr>
          <p:cNvSpPr/>
          <p:nvPr/>
        </p:nvSpPr>
        <p:spPr>
          <a:xfrm>
            <a:off x="2116012" y="6220819"/>
            <a:ext cx="1224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59">
                <a:moveTo>
                  <a:pt x="18" y="59"/>
                </a:moveTo>
                <a:cubicBezTo>
                  <a:pt x="8" y="59"/>
                  <a:pt x="0" y="51"/>
                  <a:pt x="0" y="41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cubicBezTo>
                  <a:pt x="27" y="0"/>
                  <a:pt x="35" y="8"/>
                  <a:pt x="35" y="17"/>
                </a:cubicBezTo>
                <a:lnTo>
                  <a:pt x="35" y="41"/>
                </a:lnTo>
                <a:cubicBezTo>
                  <a:pt x="35" y="51"/>
                  <a:pt x="27" y="59"/>
                  <a:pt x="18" y="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0" name="Freeform 609">
            <a:extLst>
              <a:ext uri="{FF2B5EF4-FFF2-40B4-BE49-F238E27FC236}">
                <a16:creationId xmlns:a16="http://schemas.microsoft.com/office/drawing/2014/main" id="{41B39593-983C-7A40-9963-8E18DF6BE985}"/>
              </a:ext>
            </a:extLst>
          </p:cNvPr>
          <p:cNvSpPr/>
          <p:nvPr/>
        </p:nvSpPr>
        <p:spPr>
          <a:xfrm>
            <a:off x="2116012" y="6334579"/>
            <a:ext cx="1224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59">
                <a:moveTo>
                  <a:pt x="18" y="59"/>
                </a:moveTo>
                <a:cubicBezTo>
                  <a:pt x="8" y="59"/>
                  <a:pt x="0" y="51"/>
                  <a:pt x="0" y="41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cubicBezTo>
                  <a:pt x="27" y="0"/>
                  <a:pt x="35" y="8"/>
                  <a:pt x="35" y="17"/>
                </a:cubicBezTo>
                <a:lnTo>
                  <a:pt x="35" y="41"/>
                </a:lnTo>
                <a:cubicBezTo>
                  <a:pt x="35" y="51"/>
                  <a:pt x="27" y="59"/>
                  <a:pt x="18" y="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1" name="Freeform 610">
            <a:extLst>
              <a:ext uri="{FF2B5EF4-FFF2-40B4-BE49-F238E27FC236}">
                <a16:creationId xmlns:a16="http://schemas.microsoft.com/office/drawing/2014/main" id="{ECA5A597-64A2-8E41-AB00-00EAC66E67EB}"/>
              </a:ext>
            </a:extLst>
          </p:cNvPr>
          <p:cNvSpPr/>
          <p:nvPr/>
        </p:nvSpPr>
        <p:spPr>
          <a:xfrm>
            <a:off x="2723332" y="6089058"/>
            <a:ext cx="228960" cy="411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7" h="1143">
                <a:moveTo>
                  <a:pt x="101" y="42"/>
                </a:moveTo>
                <a:cubicBezTo>
                  <a:pt x="68" y="42"/>
                  <a:pt x="41" y="69"/>
                  <a:pt x="41" y="102"/>
                </a:cubicBezTo>
                <a:lnTo>
                  <a:pt x="41" y="1041"/>
                </a:lnTo>
                <a:cubicBezTo>
                  <a:pt x="41" y="1074"/>
                  <a:pt x="68" y="1102"/>
                  <a:pt x="101" y="1102"/>
                </a:cubicBezTo>
                <a:lnTo>
                  <a:pt x="535" y="1102"/>
                </a:lnTo>
                <a:cubicBezTo>
                  <a:pt x="569" y="1102"/>
                  <a:pt x="596" y="1074"/>
                  <a:pt x="596" y="1041"/>
                </a:cubicBezTo>
                <a:lnTo>
                  <a:pt x="596" y="102"/>
                </a:lnTo>
                <a:cubicBezTo>
                  <a:pt x="596" y="69"/>
                  <a:pt x="569" y="42"/>
                  <a:pt x="535" y="42"/>
                </a:cubicBezTo>
                <a:close/>
                <a:moveTo>
                  <a:pt x="535" y="1143"/>
                </a:moveTo>
                <a:lnTo>
                  <a:pt x="101" y="1143"/>
                </a:lnTo>
                <a:cubicBezTo>
                  <a:pt x="45" y="1143"/>
                  <a:pt x="0" y="1097"/>
                  <a:pt x="0" y="1041"/>
                </a:cubicBezTo>
                <a:lnTo>
                  <a:pt x="0" y="102"/>
                </a:lnTo>
                <a:cubicBezTo>
                  <a:pt x="0" y="46"/>
                  <a:pt x="45" y="0"/>
                  <a:pt x="101" y="0"/>
                </a:cubicBezTo>
                <a:lnTo>
                  <a:pt x="535" y="0"/>
                </a:lnTo>
                <a:cubicBezTo>
                  <a:pt x="591" y="0"/>
                  <a:pt x="637" y="46"/>
                  <a:pt x="637" y="102"/>
                </a:cubicBezTo>
                <a:lnTo>
                  <a:pt x="637" y="1041"/>
                </a:lnTo>
                <a:cubicBezTo>
                  <a:pt x="637" y="1097"/>
                  <a:pt x="591" y="1143"/>
                  <a:pt x="535" y="114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2" name="Freeform 611">
            <a:extLst>
              <a:ext uri="{FF2B5EF4-FFF2-40B4-BE49-F238E27FC236}">
                <a16:creationId xmlns:a16="http://schemas.microsoft.com/office/drawing/2014/main" id="{9E3500DD-309C-D14E-914D-4BCB73934770}"/>
              </a:ext>
            </a:extLst>
          </p:cNvPr>
          <p:cNvSpPr/>
          <p:nvPr/>
        </p:nvSpPr>
        <p:spPr>
          <a:xfrm>
            <a:off x="2828451" y="6426018"/>
            <a:ext cx="18720" cy="1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" h="53">
                <a:moveTo>
                  <a:pt x="26" y="12"/>
                </a:moveTo>
                <a:cubicBezTo>
                  <a:pt x="19" y="12"/>
                  <a:pt x="12" y="18"/>
                  <a:pt x="12" y="26"/>
                </a:cubicBezTo>
                <a:cubicBezTo>
                  <a:pt x="12" y="34"/>
                  <a:pt x="19" y="41"/>
                  <a:pt x="26" y="41"/>
                </a:cubicBezTo>
                <a:cubicBezTo>
                  <a:pt x="34" y="41"/>
                  <a:pt x="41" y="34"/>
                  <a:pt x="41" y="26"/>
                </a:cubicBezTo>
                <a:cubicBezTo>
                  <a:pt x="41" y="18"/>
                  <a:pt x="34" y="12"/>
                  <a:pt x="26" y="12"/>
                </a:cubicBezTo>
                <a:close/>
                <a:moveTo>
                  <a:pt x="26" y="53"/>
                </a:moveTo>
                <a:cubicBezTo>
                  <a:pt x="12" y="53"/>
                  <a:pt x="0" y="41"/>
                  <a:pt x="0" y="26"/>
                </a:cubicBezTo>
                <a:cubicBezTo>
                  <a:pt x="0" y="12"/>
                  <a:pt x="12" y="0"/>
                  <a:pt x="26" y="0"/>
                </a:cubicBezTo>
                <a:cubicBezTo>
                  <a:pt x="41" y="0"/>
                  <a:pt x="53" y="12"/>
                  <a:pt x="53" y="26"/>
                </a:cubicBezTo>
                <a:cubicBezTo>
                  <a:pt x="53" y="41"/>
                  <a:pt x="41" y="53"/>
                  <a:pt x="26" y="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3" name="Freeform 612">
            <a:extLst>
              <a:ext uri="{FF2B5EF4-FFF2-40B4-BE49-F238E27FC236}">
                <a16:creationId xmlns:a16="http://schemas.microsoft.com/office/drawing/2014/main" id="{16ABD565-E2C6-7F49-8AAD-8CCCD3A104C7}"/>
              </a:ext>
            </a:extLst>
          </p:cNvPr>
          <p:cNvSpPr/>
          <p:nvPr/>
        </p:nvSpPr>
        <p:spPr>
          <a:xfrm>
            <a:off x="2805052" y="6135138"/>
            <a:ext cx="6552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3" h="41">
                <a:moveTo>
                  <a:pt x="162" y="41"/>
                </a:moveTo>
                <a:lnTo>
                  <a:pt x="21" y="41"/>
                </a:lnTo>
                <a:cubicBezTo>
                  <a:pt x="9" y="41"/>
                  <a:pt x="0" y="32"/>
                  <a:pt x="0" y="20"/>
                </a:cubicBezTo>
                <a:cubicBezTo>
                  <a:pt x="0" y="9"/>
                  <a:pt x="9" y="0"/>
                  <a:pt x="21" y="0"/>
                </a:cubicBezTo>
                <a:lnTo>
                  <a:pt x="162" y="0"/>
                </a:lnTo>
                <a:cubicBezTo>
                  <a:pt x="173" y="0"/>
                  <a:pt x="183" y="9"/>
                  <a:pt x="183" y="20"/>
                </a:cubicBezTo>
                <a:cubicBezTo>
                  <a:pt x="183" y="32"/>
                  <a:pt x="173" y="41"/>
                  <a:pt x="162" y="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4" name="Freeform 613">
            <a:extLst>
              <a:ext uri="{FF2B5EF4-FFF2-40B4-BE49-F238E27FC236}">
                <a16:creationId xmlns:a16="http://schemas.microsoft.com/office/drawing/2014/main" id="{AE723BF9-6EA7-0A4F-9A74-EDA373E63FC1}"/>
              </a:ext>
            </a:extLst>
          </p:cNvPr>
          <p:cNvSpPr/>
          <p:nvPr/>
        </p:nvSpPr>
        <p:spPr>
          <a:xfrm>
            <a:off x="2780932" y="6235218"/>
            <a:ext cx="113760" cy="12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7" h="355">
                <a:moveTo>
                  <a:pt x="255" y="44"/>
                </a:moveTo>
                <a:cubicBezTo>
                  <a:pt x="267" y="44"/>
                  <a:pt x="278" y="45"/>
                  <a:pt x="289" y="48"/>
                </a:cubicBezTo>
                <a:cubicBezTo>
                  <a:pt x="301" y="51"/>
                  <a:pt x="312" y="44"/>
                  <a:pt x="316" y="33"/>
                </a:cubicBezTo>
                <a:cubicBezTo>
                  <a:pt x="319" y="21"/>
                  <a:pt x="312" y="9"/>
                  <a:pt x="300" y="6"/>
                </a:cubicBezTo>
                <a:cubicBezTo>
                  <a:pt x="285" y="2"/>
                  <a:pt x="270" y="0"/>
                  <a:pt x="255" y="0"/>
                </a:cubicBezTo>
                <a:cubicBezTo>
                  <a:pt x="179" y="0"/>
                  <a:pt x="114" y="48"/>
                  <a:pt x="89" y="115"/>
                </a:cubicBezTo>
                <a:lnTo>
                  <a:pt x="22" y="115"/>
                </a:lnTo>
                <a:cubicBezTo>
                  <a:pt x="10" y="115"/>
                  <a:pt x="0" y="125"/>
                  <a:pt x="0" y="137"/>
                </a:cubicBezTo>
                <a:cubicBezTo>
                  <a:pt x="0" y="149"/>
                  <a:pt x="10" y="158"/>
                  <a:pt x="22" y="158"/>
                </a:cubicBezTo>
                <a:lnTo>
                  <a:pt x="79" y="158"/>
                </a:lnTo>
                <a:cubicBezTo>
                  <a:pt x="78" y="165"/>
                  <a:pt x="78" y="171"/>
                  <a:pt x="78" y="178"/>
                </a:cubicBezTo>
                <a:cubicBezTo>
                  <a:pt x="78" y="183"/>
                  <a:pt x="78" y="188"/>
                  <a:pt x="78" y="194"/>
                </a:cubicBezTo>
                <a:lnTo>
                  <a:pt x="22" y="194"/>
                </a:lnTo>
                <a:cubicBezTo>
                  <a:pt x="10" y="194"/>
                  <a:pt x="0" y="203"/>
                  <a:pt x="0" y="215"/>
                </a:cubicBezTo>
                <a:cubicBezTo>
                  <a:pt x="0" y="227"/>
                  <a:pt x="10" y="237"/>
                  <a:pt x="22" y="237"/>
                </a:cubicBezTo>
                <a:lnTo>
                  <a:pt x="88" y="237"/>
                </a:lnTo>
                <a:cubicBezTo>
                  <a:pt x="112" y="306"/>
                  <a:pt x="178" y="355"/>
                  <a:pt x="255" y="355"/>
                </a:cubicBezTo>
                <a:cubicBezTo>
                  <a:pt x="270" y="355"/>
                  <a:pt x="285" y="353"/>
                  <a:pt x="299" y="349"/>
                </a:cubicBezTo>
                <a:cubicBezTo>
                  <a:pt x="311" y="346"/>
                  <a:pt x="318" y="335"/>
                  <a:pt x="315" y="323"/>
                </a:cubicBezTo>
                <a:cubicBezTo>
                  <a:pt x="312" y="312"/>
                  <a:pt x="300" y="305"/>
                  <a:pt x="288" y="308"/>
                </a:cubicBezTo>
                <a:cubicBezTo>
                  <a:pt x="278" y="311"/>
                  <a:pt x="266" y="312"/>
                  <a:pt x="255" y="312"/>
                </a:cubicBezTo>
                <a:cubicBezTo>
                  <a:pt x="202" y="312"/>
                  <a:pt x="156" y="281"/>
                  <a:pt x="134" y="237"/>
                </a:cubicBezTo>
                <a:lnTo>
                  <a:pt x="176" y="237"/>
                </a:lnTo>
                <a:cubicBezTo>
                  <a:pt x="188" y="237"/>
                  <a:pt x="198" y="227"/>
                  <a:pt x="198" y="215"/>
                </a:cubicBezTo>
                <a:cubicBezTo>
                  <a:pt x="198" y="203"/>
                  <a:pt x="188" y="194"/>
                  <a:pt x="176" y="194"/>
                </a:cubicBezTo>
                <a:lnTo>
                  <a:pt x="122" y="194"/>
                </a:lnTo>
                <a:cubicBezTo>
                  <a:pt x="121" y="189"/>
                  <a:pt x="121" y="183"/>
                  <a:pt x="121" y="178"/>
                </a:cubicBezTo>
                <a:cubicBezTo>
                  <a:pt x="121" y="171"/>
                  <a:pt x="121" y="165"/>
                  <a:pt x="122" y="158"/>
                </a:cubicBezTo>
                <a:lnTo>
                  <a:pt x="176" y="158"/>
                </a:lnTo>
                <a:cubicBezTo>
                  <a:pt x="188" y="158"/>
                  <a:pt x="198" y="149"/>
                  <a:pt x="198" y="137"/>
                </a:cubicBezTo>
                <a:cubicBezTo>
                  <a:pt x="198" y="125"/>
                  <a:pt x="188" y="115"/>
                  <a:pt x="176" y="115"/>
                </a:cubicBezTo>
                <a:lnTo>
                  <a:pt x="136" y="115"/>
                </a:lnTo>
                <a:cubicBezTo>
                  <a:pt x="159" y="73"/>
                  <a:pt x="204" y="44"/>
                  <a:pt x="255" y="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5" name="Freeform 614">
            <a:extLst>
              <a:ext uri="{FF2B5EF4-FFF2-40B4-BE49-F238E27FC236}">
                <a16:creationId xmlns:a16="http://schemas.microsoft.com/office/drawing/2014/main" id="{9EB4EF5C-8728-A245-9655-ADFC7F2BC9C0}"/>
              </a:ext>
            </a:extLst>
          </p:cNvPr>
          <p:cNvSpPr/>
          <p:nvPr/>
        </p:nvSpPr>
        <p:spPr>
          <a:xfrm>
            <a:off x="3444772" y="6089058"/>
            <a:ext cx="229320" cy="411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8" h="1143">
                <a:moveTo>
                  <a:pt x="102" y="42"/>
                </a:moveTo>
                <a:cubicBezTo>
                  <a:pt x="69" y="42"/>
                  <a:pt x="42" y="69"/>
                  <a:pt x="42" y="102"/>
                </a:cubicBezTo>
                <a:lnTo>
                  <a:pt x="42" y="1041"/>
                </a:lnTo>
                <a:cubicBezTo>
                  <a:pt x="42" y="1074"/>
                  <a:pt x="69" y="1102"/>
                  <a:pt x="102" y="1102"/>
                </a:cubicBezTo>
                <a:lnTo>
                  <a:pt x="536" y="1102"/>
                </a:lnTo>
                <a:cubicBezTo>
                  <a:pt x="569" y="1102"/>
                  <a:pt x="597" y="1074"/>
                  <a:pt x="597" y="1041"/>
                </a:cubicBezTo>
                <a:lnTo>
                  <a:pt x="597" y="102"/>
                </a:lnTo>
                <a:cubicBezTo>
                  <a:pt x="597" y="69"/>
                  <a:pt x="569" y="42"/>
                  <a:pt x="536" y="42"/>
                </a:cubicBezTo>
                <a:close/>
                <a:moveTo>
                  <a:pt x="536" y="1143"/>
                </a:moveTo>
                <a:lnTo>
                  <a:pt x="102" y="1143"/>
                </a:lnTo>
                <a:cubicBezTo>
                  <a:pt x="46" y="1143"/>
                  <a:pt x="0" y="1097"/>
                  <a:pt x="0" y="1041"/>
                </a:cubicBezTo>
                <a:lnTo>
                  <a:pt x="0" y="102"/>
                </a:lnTo>
                <a:cubicBezTo>
                  <a:pt x="0" y="46"/>
                  <a:pt x="46" y="0"/>
                  <a:pt x="102" y="0"/>
                </a:cubicBezTo>
                <a:lnTo>
                  <a:pt x="536" y="0"/>
                </a:lnTo>
                <a:cubicBezTo>
                  <a:pt x="592" y="0"/>
                  <a:pt x="638" y="46"/>
                  <a:pt x="638" y="102"/>
                </a:cubicBezTo>
                <a:lnTo>
                  <a:pt x="638" y="1041"/>
                </a:lnTo>
                <a:cubicBezTo>
                  <a:pt x="638" y="1097"/>
                  <a:pt x="592" y="1143"/>
                  <a:pt x="536" y="114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6" name="Freeform 615">
            <a:extLst>
              <a:ext uri="{FF2B5EF4-FFF2-40B4-BE49-F238E27FC236}">
                <a16:creationId xmlns:a16="http://schemas.microsoft.com/office/drawing/2014/main" id="{C8489D23-99AD-6145-95E6-5A322A047163}"/>
              </a:ext>
            </a:extLst>
          </p:cNvPr>
          <p:cNvSpPr/>
          <p:nvPr/>
        </p:nvSpPr>
        <p:spPr>
          <a:xfrm>
            <a:off x="3549892" y="6426018"/>
            <a:ext cx="19080" cy="1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" h="53">
                <a:moveTo>
                  <a:pt x="27" y="12"/>
                </a:moveTo>
                <a:cubicBezTo>
                  <a:pt x="19" y="12"/>
                  <a:pt x="13" y="18"/>
                  <a:pt x="13" y="26"/>
                </a:cubicBezTo>
                <a:cubicBezTo>
                  <a:pt x="13" y="34"/>
                  <a:pt x="19" y="41"/>
                  <a:pt x="27" y="41"/>
                </a:cubicBezTo>
                <a:cubicBezTo>
                  <a:pt x="35" y="41"/>
                  <a:pt x="42" y="34"/>
                  <a:pt x="42" y="26"/>
                </a:cubicBezTo>
                <a:cubicBezTo>
                  <a:pt x="42" y="18"/>
                  <a:pt x="35" y="12"/>
                  <a:pt x="27" y="12"/>
                </a:cubicBezTo>
                <a:close/>
                <a:moveTo>
                  <a:pt x="27" y="53"/>
                </a:moveTo>
                <a:cubicBezTo>
                  <a:pt x="12" y="53"/>
                  <a:pt x="0" y="41"/>
                  <a:pt x="0" y="26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4" y="12"/>
                  <a:pt x="54" y="26"/>
                </a:cubicBezTo>
                <a:cubicBezTo>
                  <a:pt x="54" y="41"/>
                  <a:pt x="42" y="53"/>
                  <a:pt x="27" y="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7" name="Freeform 616">
            <a:extLst>
              <a:ext uri="{FF2B5EF4-FFF2-40B4-BE49-F238E27FC236}">
                <a16:creationId xmlns:a16="http://schemas.microsoft.com/office/drawing/2014/main" id="{74BB489A-C097-4D4A-A834-C2B2A2D58772}"/>
              </a:ext>
            </a:extLst>
          </p:cNvPr>
          <p:cNvSpPr/>
          <p:nvPr/>
        </p:nvSpPr>
        <p:spPr>
          <a:xfrm>
            <a:off x="3526852" y="6135138"/>
            <a:ext cx="6516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2" h="41">
                <a:moveTo>
                  <a:pt x="162" y="41"/>
                </a:moveTo>
                <a:lnTo>
                  <a:pt x="20" y="41"/>
                </a:lnTo>
                <a:cubicBezTo>
                  <a:pt x="9" y="41"/>
                  <a:pt x="0" y="32"/>
                  <a:pt x="0" y="20"/>
                </a:cubicBezTo>
                <a:cubicBezTo>
                  <a:pt x="0" y="9"/>
                  <a:pt x="9" y="0"/>
                  <a:pt x="20" y="0"/>
                </a:cubicBezTo>
                <a:lnTo>
                  <a:pt x="162" y="0"/>
                </a:lnTo>
                <a:cubicBezTo>
                  <a:pt x="173" y="0"/>
                  <a:pt x="182" y="9"/>
                  <a:pt x="182" y="20"/>
                </a:cubicBezTo>
                <a:cubicBezTo>
                  <a:pt x="182" y="32"/>
                  <a:pt x="173" y="41"/>
                  <a:pt x="162" y="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8" name="Freeform 617">
            <a:extLst>
              <a:ext uri="{FF2B5EF4-FFF2-40B4-BE49-F238E27FC236}">
                <a16:creationId xmlns:a16="http://schemas.microsoft.com/office/drawing/2014/main" id="{A4901C41-509F-854A-AF8F-0EE7ABCCE60A}"/>
              </a:ext>
            </a:extLst>
          </p:cNvPr>
          <p:cNvSpPr/>
          <p:nvPr/>
        </p:nvSpPr>
        <p:spPr>
          <a:xfrm>
            <a:off x="3504532" y="6238099"/>
            <a:ext cx="100080" cy="122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9" h="342">
                <a:moveTo>
                  <a:pt x="273" y="38"/>
                </a:moveTo>
                <a:cubicBezTo>
                  <a:pt x="281" y="29"/>
                  <a:pt x="281" y="16"/>
                  <a:pt x="273" y="8"/>
                </a:cubicBezTo>
                <a:cubicBezTo>
                  <a:pt x="265" y="0"/>
                  <a:pt x="252" y="0"/>
                  <a:pt x="244" y="8"/>
                </a:cubicBezTo>
                <a:lnTo>
                  <a:pt x="140" y="111"/>
                </a:lnTo>
                <a:lnTo>
                  <a:pt x="35" y="6"/>
                </a:lnTo>
                <a:cubicBezTo>
                  <a:pt x="27" y="-2"/>
                  <a:pt x="14" y="-2"/>
                  <a:pt x="6" y="6"/>
                </a:cubicBezTo>
                <a:cubicBezTo>
                  <a:pt x="-2" y="14"/>
                  <a:pt x="-2" y="27"/>
                  <a:pt x="6" y="35"/>
                </a:cubicBezTo>
                <a:lnTo>
                  <a:pt x="119" y="149"/>
                </a:lnTo>
                <a:lnTo>
                  <a:pt x="119" y="179"/>
                </a:lnTo>
                <a:lnTo>
                  <a:pt x="81" y="179"/>
                </a:lnTo>
                <a:cubicBezTo>
                  <a:pt x="69" y="179"/>
                  <a:pt x="60" y="189"/>
                  <a:pt x="60" y="200"/>
                </a:cubicBezTo>
                <a:cubicBezTo>
                  <a:pt x="60" y="212"/>
                  <a:pt x="69" y="221"/>
                  <a:pt x="81" y="221"/>
                </a:cubicBezTo>
                <a:lnTo>
                  <a:pt x="119" y="221"/>
                </a:lnTo>
                <a:lnTo>
                  <a:pt x="119" y="240"/>
                </a:lnTo>
                <a:lnTo>
                  <a:pt x="81" y="240"/>
                </a:lnTo>
                <a:cubicBezTo>
                  <a:pt x="69" y="240"/>
                  <a:pt x="60" y="250"/>
                  <a:pt x="60" y="261"/>
                </a:cubicBezTo>
                <a:cubicBezTo>
                  <a:pt x="60" y="273"/>
                  <a:pt x="69" y="282"/>
                  <a:pt x="81" y="282"/>
                </a:cubicBezTo>
                <a:lnTo>
                  <a:pt x="120" y="282"/>
                </a:lnTo>
                <a:lnTo>
                  <a:pt x="120" y="321"/>
                </a:lnTo>
                <a:cubicBezTo>
                  <a:pt x="120" y="332"/>
                  <a:pt x="129" y="342"/>
                  <a:pt x="140" y="342"/>
                </a:cubicBezTo>
                <a:cubicBezTo>
                  <a:pt x="152" y="342"/>
                  <a:pt x="161" y="332"/>
                  <a:pt x="161" y="321"/>
                </a:cubicBezTo>
                <a:lnTo>
                  <a:pt x="161" y="282"/>
                </a:lnTo>
                <a:lnTo>
                  <a:pt x="200" y="282"/>
                </a:lnTo>
                <a:cubicBezTo>
                  <a:pt x="212" y="282"/>
                  <a:pt x="221" y="273"/>
                  <a:pt x="221" y="261"/>
                </a:cubicBezTo>
                <a:cubicBezTo>
                  <a:pt x="221" y="250"/>
                  <a:pt x="212" y="240"/>
                  <a:pt x="200" y="240"/>
                </a:cubicBezTo>
                <a:lnTo>
                  <a:pt x="161" y="240"/>
                </a:lnTo>
                <a:lnTo>
                  <a:pt x="161" y="221"/>
                </a:lnTo>
                <a:lnTo>
                  <a:pt x="200" y="221"/>
                </a:lnTo>
                <a:cubicBezTo>
                  <a:pt x="212" y="221"/>
                  <a:pt x="221" y="212"/>
                  <a:pt x="221" y="200"/>
                </a:cubicBezTo>
                <a:cubicBezTo>
                  <a:pt x="221" y="189"/>
                  <a:pt x="212" y="179"/>
                  <a:pt x="200" y="179"/>
                </a:cubicBezTo>
                <a:lnTo>
                  <a:pt x="161" y="179"/>
                </a:lnTo>
                <a:lnTo>
                  <a:pt x="161" y="150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9" name="Freeform 618">
            <a:extLst>
              <a:ext uri="{FF2B5EF4-FFF2-40B4-BE49-F238E27FC236}">
                <a16:creationId xmlns:a16="http://schemas.microsoft.com/office/drawing/2014/main" id="{07C9FDC5-E0E5-9949-9C8F-32B53E21BBE4}"/>
              </a:ext>
            </a:extLst>
          </p:cNvPr>
          <p:cNvSpPr/>
          <p:nvPr/>
        </p:nvSpPr>
        <p:spPr>
          <a:xfrm>
            <a:off x="4145692" y="6089058"/>
            <a:ext cx="229320" cy="411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8" h="1143">
                <a:moveTo>
                  <a:pt x="536" y="1143"/>
                </a:moveTo>
                <a:lnTo>
                  <a:pt x="102" y="1143"/>
                </a:lnTo>
                <a:cubicBezTo>
                  <a:pt x="46" y="1143"/>
                  <a:pt x="0" y="1097"/>
                  <a:pt x="0" y="1041"/>
                </a:cubicBezTo>
                <a:lnTo>
                  <a:pt x="0" y="102"/>
                </a:lnTo>
                <a:cubicBezTo>
                  <a:pt x="0" y="46"/>
                  <a:pt x="46" y="0"/>
                  <a:pt x="102" y="0"/>
                </a:cubicBezTo>
                <a:lnTo>
                  <a:pt x="536" y="0"/>
                </a:lnTo>
                <a:cubicBezTo>
                  <a:pt x="592" y="0"/>
                  <a:pt x="638" y="46"/>
                  <a:pt x="638" y="102"/>
                </a:cubicBezTo>
                <a:lnTo>
                  <a:pt x="638" y="366"/>
                </a:lnTo>
                <a:cubicBezTo>
                  <a:pt x="638" y="377"/>
                  <a:pt x="628" y="387"/>
                  <a:pt x="617" y="387"/>
                </a:cubicBezTo>
                <a:cubicBezTo>
                  <a:pt x="606" y="387"/>
                  <a:pt x="596" y="377"/>
                  <a:pt x="596" y="366"/>
                </a:cubicBezTo>
                <a:lnTo>
                  <a:pt x="596" y="102"/>
                </a:lnTo>
                <a:cubicBezTo>
                  <a:pt x="596" y="69"/>
                  <a:pt x="569" y="42"/>
                  <a:pt x="536" y="42"/>
                </a:cubicBezTo>
                <a:lnTo>
                  <a:pt x="102" y="42"/>
                </a:lnTo>
                <a:cubicBezTo>
                  <a:pt x="68" y="42"/>
                  <a:pt x="41" y="69"/>
                  <a:pt x="41" y="102"/>
                </a:cubicBezTo>
                <a:lnTo>
                  <a:pt x="41" y="1041"/>
                </a:lnTo>
                <a:cubicBezTo>
                  <a:pt x="41" y="1074"/>
                  <a:pt x="68" y="1102"/>
                  <a:pt x="102" y="1102"/>
                </a:cubicBezTo>
                <a:lnTo>
                  <a:pt x="536" y="1102"/>
                </a:lnTo>
                <a:cubicBezTo>
                  <a:pt x="569" y="1102"/>
                  <a:pt x="596" y="1074"/>
                  <a:pt x="596" y="1041"/>
                </a:cubicBezTo>
                <a:lnTo>
                  <a:pt x="596" y="780"/>
                </a:lnTo>
                <a:cubicBezTo>
                  <a:pt x="596" y="768"/>
                  <a:pt x="606" y="759"/>
                  <a:pt x="617" y="759"/>
                </a:cubicBezTo>
                <a:cubicBezTo>
                  <a:pt x="628" y="759"/>
                  <a:pt x="638" y="768"/>
                  <a:pt x="638" y="780"/>
                </a:cubicBezTo>
                <a:lnTo>
                  <a:pt x="638" y="1041"/>
                </a:lnTo>
                <a:cubicBezTo>
                  <a:pt x="638" y="1097"/>
                  <a:pt x="592" y="1143"/>
                  <a:pt x="536" y="114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0" name="Freeform 619">
            <a:extLst>
              <a:ext uri="{FF2B5EF4-FFF2-40B4-BE49-F238E27FC236}">
                <a16:creationId xmlns:a16="http://schemas.microsoft.com/office/drawing/2014/main" id="{7870D4E4-6650-AC46-8EAC-166597E6D0DA}"/>
              </a:ext>
            </a:extLst>
          </p:cNvPr>
          <p:cNvSpPr/>
          <p:nvPr/>
        </p:nvSpPr>
        <p:spPr>
          <a:xfrm>
            <a:off x="4250812" y="6426018"/>
            <a:ext cx="19080" cy="1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" h="53">
                <a:moveTo>
                  <a:pt x="27" y="12"/>
                </a:moveTo>
                <a:cubicBezTo>
                  <a:pt x="19" y="12"/>
                  <a:pt x="12" y="18"/>
                  <a:pt x="12" y="26"/>
                </a:cubicBezTo>
                <a:cubicBezTo>
                  <a:pt x="12" y="34"/>
                  <a:pt x="19" y="41"/>
                  <a:pt x="27" y="41"/>
                </a:cubicBezTo>
                <a:cubicBezTo>
                  <a:pt x="35" y="41"/>
                  <a:pt x="41" y="34"/>
                  <a:pt x="41" y="26"/>
                </a:cubicBezTo>
                <a:cubicBezTo>
                  <a:pt x="41" y="18"/>
                  <a:pt x="35" y="12"/>
                  <a:pt x="27" y="12"/>
                </a:cubicBezTo>
                <a:close/>
                <a:moveTo>
                  <a:pt x="27" y="53"/>
                </a:moveTo>
                <a:cubicBezTo>
                  <a:pt x="12" y="53"/>
                  <a:pt x="0" y="41"/>
                  <a:pt x="0" y="26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4" y="12"/>
                  <a:pt x="54" y="26"/>
                </a:cubicBezTo>
                <a:cubicBezTo>
                  <a:pt x="54" y="41"/>
                  <a:pt x="42" y="53"/>
                  <a:pt x="27" y="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1" name="Freeform 620">
            <a:extLst>
              <a:ext uri="{FF2B5EF4-FFF2-40B4-BE49-F238E27FC236}">
                <a16:creationId xmlns:a16="http://schemas.microsoft.com/office/drawing/2014/main" id="{D66D1837-6D24-C743-A35C-E75459E03D57}"/>
              </a:ext>
            </a:extLst>
          </p:cNvPr>
          <p:cNvSpPr/>
          <p:nvPr/>
        </p:nvSpPr>
        <p:spPr>
          <a:xfrm>
            <a:off x="4227412" y="6135138"/>
            <a:ext cx="6552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3" h="41">
                <a:moveTo>
                  <a:pt x="162" y="41"/>
                </a:moveTo>
                <a:lnTo>
                  <a:pt x="21" y="41"/>
                </a:lnTo>
                <a:cubicBezTo>
                  <a:pt x="10" y="41"/>
                  <a:pt x="0" y="32"/>
                  <a:pt x="0" y="20"/>
                </a:cubicBezTo>
                <a:cubicBezTo>
                  <a:pt x="0" y="9"/>
                  <a:pt x="10" y="0"/>
                  <a:pt x="21" y="0"/>
                </a:cubicBezTo>
                <a:lnTo>
                  <a:pt x="162" y="0"/>
                </a:lnTo>
                <a:cubicBezTo>
                  <a:pt x="174" y="0"/>
                  <a:pt x="183" y="9"/>
                  <a:pt x="183" y="20"/>
                </a:cubicBezTo>
                <a:cubicBezTo>
                  <a:pt x="183" y="32"/>
                  <a:pt x="174" y="41"/>
                  <a:pt x="162" y="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2" name="Freeform 621">
            <a:extLst>
              <a:ext uri="{FF2B5EF4-FFF2-40B4-BE49-F238E27FC236}">
                <a16:creationId xmlns:a16="http://schemas.microsoft.com/office/drawing/2014/main" id="{6EF9FA78-7526-8043-AF31-88F4C427D555}"/>
              </a:ext>
            </a:extLst>
          </p:cNvPr>
          <p:cNvSpPr/>
          <p:nvPr/>
        </p:nvSpPr>
        <p:spPr>
          <a:xfrm>
            <a:off x="4228493" y="6184818"/>
            <a:ext cx="41040" cy="21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" h="611">
                <a:moveTo>
                  <a:pt x="57" y="611"/>
                </a:moveTo>
                <a:cubicBezTo>
                  <a:pt x="25" y="611"/>
                  <a:pt x="0" y="586"/>
                  <a:pt x="0" y="554"/>
                </a:cubicBezTo>
                <a:lnTo>
                  <a:pt x="0" y="57"/>
                </a:lnTo>
                <a:cubicBezTo>
                  <a:pt x="0" y="26"/>
                  <a:pt x="25" y="0"/>
                  <a:pt x="57" y="0"/>
                </a:cubicBezTo>
                <a:cubicBezTo>
                  <a:pt x="89" y="0"/>
                  <a:pt x="115" y="26"/>
                  <a:pt x="115" y="57"/>
                </a:cubicBezTo>
                <a:lnTo>
                  <a:pt x="115" y="136"/>
                </a:lnTo>
                <a:cubicBezTo>
                  <a:pt x="115" y="145"/>
                  <a:pt x="107" y="153"/>
                  <a:pt x="99" y="153"/>
                </a:cubicBezTo>
                <a:cubicBezTo>
                  <a:pt x="90" y="153"/>
                  <a:pt x="82" y="145"/>
                  <a:pt x="82" y="136"/>
                </a:cubicBezTo>
                <a:lnTo>
                  <a:pt x="82" y="57"/>
                </a:lnTo>
                <a:cubicBezTo>
                  <a:pt x="82" y="43"/>
                  <a:pt x="71" y="32"/>
                  <a:pt x="57" y="32"/>
                </a:cubicBezTo>
                <a:cubicBezTo>
                  <a:pt x="43" y="32"/>
                  <a:pt x="32" y="43"/>
                  <a:pt x="32" y="57"/>
                </a:cubicBezTo>
                <a:lnTo>
                  <a:pt x="32" y="554"/>
                </a:lnTo>
                <a:cubicBezTo>
                  <a:pt x="32" y="568"/>
                  <a:pt x="43" y="579"/>
                  <a:pt x="57" y="579"/>
                </a:cubicBezTo>
                <a:cubicBezTo>
                  <a:pt x="71" y="579"/>
                  <a:pt x="82" y="568"/>
                  <a:pt x="82" y="554"/>
                </a:cubicBezTo>
                <a:lnTo>
                  <a:pt x="82" y="476"/>
                </a:lnTo>
                <a:cubicBezTo>
                  <a:pt x="82" y="468"/>
                  <a:pt x="90" y="460"/>
                  <a:pt x="99" y="460"/>
                </a:cubicBezTo>
                <a:cubicBezTo>
                  <a:pt x="107" y="460"/>
                  <a:pt x="115" y="468"/>
                  <a:pt x="115" y="476"/>
                </a:cubicBezTo>
                <a:lnTo>
                  <a:pt x="115" y="554"/>
                </a:lnTo>
                <a:cubicBezTo>
                  <a:pt x="115" y="586"/>
                  <a:pt x="89" y="611"/>
                  <a:pt x="57" y="61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3" name="Freeform 622">
            <a:extLst>
              <a:ext uri="{FF2B5EF4-FFF2-40B4-BE49-F238E27FC236}">
                <a16:creationId xmlns:a16="http://schemas.microsoft.com/office/drawing/2014/main" id="{6721AAB3-C1A6-2045-84E6-2429BD6EC148}"/>
              </a:ext>
            </a:extLst>
          </p:cNvPr>
          <p:cNvSpPr/>
          <p:nvPr/>
        </p:nvSpPr>
        <p:spPr>
          <a:xfrm>
            <a:off x="4245412" y="6229097"/>
            <a:ext cx="151560" cy="131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2" h="365">
                <a:moveTo>
                  <a:pt x="396" y="32"/>
                </a:moveTo>
                <a:close/>
                <a:moveTo>
                  <a:pt x="396" y="365"/>
                </a:moveTo>
                <a:lnTo>
                  <a:pt x="16" y="365"/>
                </a:lnTo>
                <a:cubicBezTo>
                  <a:pt x="7" y="365"/>
                  <a:pt x="0" y="358"/>
                  <a:pt x="0" y="349"/>
                </a:cubicBezTo>
                <a:cubicBezTo>
                  <a:pt x="0" y="340"/>
                  <a:pt x="7" y="333"/>
                  <a:pt x="16" y="333"/>
                </a:cubicBezTo>
                <a:lnTo>
                  <a:pt x="389" y="333"/>
                </a:lnTo>
                <a:lnTo>
                  <a:pt x="389" y="32"/>
                </a:lnTo>
                <a:lnTo>
                  <a:pt x="16" y="32"/>
                </a:lnTo>
                <a:cubicBezTo>
                  <a:pt x="7" y="32"/>
                  <a:pt x="0" y="25"/>
                  <a:pt x="0" y="16"/>
                </a:cubicBezTo>
                <a:cubicBezTo>
                  <a:pt x="0" y="7"/>
                  <a:pt x="7" y="0"/>
                  <a:pt x="16" y="0"/>
                </a:cubicBezTo>
                <a:lnTo>
                  <a:pt x="396" y="0"/>
                </a:lnTo>
                <a:cubicBezTo>
                  <a:pt x="410" y="0"/>
                  <a:pt x="422" y="12"/>
                  <a:pt x="422" y="26"/>
                </a:cubicBezTo>
                <a:lnTo>
                  <a:pt x="422" y="340"/>
                </a:lnTo>
                <a:cubicBezTo>
                  <a:pt x="422" y="354"/>
                  <a:pt x="410" y="365"/>
                  <a:pt x="396" y="3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4" name="Freeform 623">
            <a:extLst>
              <a:ext uri="{FF2B5EF4-FFF2-40B4-BE49-F238E27FC236}">
                <a16:creationId xmlns:a16="http://schemas.microsoft.com/office/drawing/2014/main" id="{3FA8F813-3006-4B43-87AB-057CD23999CF}"/>
              </a:ext>
            </a:extLst>
          </p:cNvPr>
          <p:cNvSpPr/>
          <p:nvPr/>
        </p:nvSpPr>
        <p:spPr>
          <a:xfrm>
            <a:off x="4245412" y="6268338"/>
            <a:ext cx="52200" cy="52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6" h="147">
                <a:moveTo>
                  <a:pt x="73" y="0"/>
                </a:moveTo>
                <a:cubicBezTo>
                  <a:pt x="33" y="0"/>
                  <a:pt x="0" y="33"/>
                  <a:pt x="0" y="74"/>
                </a:cubicBezTo>
                <a:cubicBezTo>
                  <a:pt x="0" y="114"/>
                  <a:pt x="33" y="147"/>
                  <a:pt x="73" y="147"/>
                </a:cubicBezTo>
                <a:cubicBezTo>
                  <a:pt x="113" y="147"/>
                  <a:pt x="146" y="114"/>
                  <a:pt x="146" y="74"/>
                </a:cubicBezTo>
                <a:cubicBezTo>
                  <a:pt x="146" y="33"/>
                  <a:pt x="113" y="0"/>
                  <a:pt x="73" y="0"/>
                </a:cubicBezTo>
                <a:close/>
                <a:moveTo>
                  <a:pt x="73" y="33"/>
                </a:moveTo>
                <a:cubicBezTo>
                  <a:pt x="96" y="33"/>
                  <a:pt x="114" y="51"/>
                  <a:pt x="114" y="74"/>
                </a:cubicBezTo>
                <a:cubicBezTo>
                  <a:pt x="114" y="96"/>
                  <a:pt x="96" y="115"/>
                  <a:pt x="73" y="115"/>
                </a:cubicBezTo>
                <a:cubicBezTo>
                  <a:pt x="50" y="115"/>
                  <a:pt x="32" y="96"/>
                  <a:pt x="32" y="74"/>
                </a:cubicBezTo>
                <a:cubicBezTo>
                  <a:pt x="32" y="51"/>
                  <a:pt x="50" y="33"/>
                  <a:pt x="73" y="3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5" name="Freeform 624">
            <a:extLst>
              <a:ext uri="{FF2B5EF4-FFF2-40B4-BE49-F238E27FC236}">
                <a16:creationId xmlns:a16="http://schemas.microsoft.com/office/drawing/2014/main" id="{9772FE1A-D5F3-4F48-8DB9-D74D426C52AB}"/>
              </a:ext>
            </a:extLst>
          </p:cNvPr>
          <p:cNvSpPr/>
          <p:nvPr/>
        </p:nvSpPr>
        <p:spPr>
          <a:xfrm>
            <a:off x="4245052" y="6251418"/>
            <a:ext cx="128160" cy="86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7" h="242">
                <a:moveTo>
                  <a:pt x="309" y="242"/>
                </a:moveTo>
                <a:lnTo>
                  <a:pt x="17" y="242"/>
                </a:lnTo>
                <a:cubicBezTo>
                  <a:pt x="8" y="242"/>
                  <a:pt x="1" y="234"/>
                  <a:pt x="1" y="225"/>
                </a:cubicBezTo>
                <a:cubicBezTo>
                  <a:pt x="1" y="217"/>
                  <a:pt x="8" y="209"/>
                  <a:pt x="17" y="209"/>
                </a:cubicBezTo>
                <a:lnTo>
                  <a:pt x="295" y="209"/>
                </a:lnTo>
                <a:cubicBezTo>
                  <a:pt x="300" y="196"/>
                  <a:pt x="311" y="185"/>
                  <a:pt x="325" y="180"/>
                </a:cubicBezTo>
                <a:lnTo>
                  <a:pt x="325" y="61"/>
                </a:lnTo>
                <a:cubicBezTo>
                  <a:pt x="311" y="57"/>
                  <a:pt x="300" y="46"/>
                  <a:pt x="295" y="32"/>
                </a:cubicBezTo>
                <a:lnTo>
                  <a:pt x="16" y="32"/>
                </a:lnTo>
                <a:cubicBezTo>
                  <a:pt x="7" y="32"/>
                  <a:pt x="0" y="25"/>
                  <a:pt x="0" y="16"/>
                </a:cubicBezTo>
                <a:cubicBezTo>
                  <a:pt x="0" y="7"/>
                  <a:pt x="7" y="0"/>
                  <a:pt x="16" y="0"/>
                </a:cubicBezTo>
                <a:lnTo>
                  <a:pt x="309" y="0"/>
                </a:lnTo>
                <a:cubicBezTo>
                  <a:pt x="318" y="0"/>
                  <a:pt x="325" y="7"/>
                  <a:pt x="325" y="16"/>
                </a:cubicBezTo>
                <a:cubicBezTo>
                  <a:pt x="325" y="25"/>
                  <a:pt x="332" y="32"/>
                  <a:pt x="341" y="32"/>
                </a:cubicBezTo>
                <a:cubicBezTo>
                  <a:pt x="350" y="32"/>
                  <a:pt x="357" y="39"/>
                  <a:pt x="357" y="48"/>
                </a:cubicBezTo>
                <a:lnTo>
                  <a:pt x="357" y="193"/>
                </a:lnTo>
                <a:cubicBezTo>
                  <a:pt x="357" y="202"/>
                  <a:pt x="350" y="209"/>
                  <a:pt x="341" y="209"/>
                </a:cubicBezTo>
                <a:cubicBezTo>
                  <a:pt x="332" y="209"/>
                  <a:pt x="325" y="217"/>
                  <a:pt x="325" y="225"/>
                </a:cubicBezTo>
                <a:cubicBezTo>
                  <a:pt x="325" y="234"/>
                  <a:pt x="318" y="242"/>
                  <a:pt x="309" y="24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6" name="Freeform 625">
            <a:extLst>
              <a:ext uri="{FF2B5EF4-FFF2-40B4-BE49-F238E27FC236}">
                <a16:creationId xmlns:a16="http://schemas.microsoft.com/office/drawing/2014/main" id="{B45D8D91-6D40-3340-A718-9121C2EA1C3A}"/>
              </a:ext>
            </a:extLst>
          </p:cNvPr>
          <p:cNvSpPr/>
          <p:nvPr/>
        </p:nvSpPr>
        <p:spPr>
          <a:xfrm>
            <a:off x="4851292" y="6093738"/>
            <a:ext cx="229320" cy="41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8" h="1142">
                <a:moveTo>
                  <a:pt x="102" y="41"/>
                </a:moveTo>
                <a:cubicBezTo>
                  <a:pt x="69" y="41"/>
                  <a:pt x="42" y="68"/>
                  <a:pt x="42" y="101"/>
                </a:cubicBezTo>
                <a:lnTo>
                  <a:pt x="42" y="1040"/>
                </a:lnTo>
                <a:cubicBezTo>
                  <a:pt x="42" y="1074"/>
                  <a:pt x="69" y="1101"/>
                  <a:pt x="102" y="1101"/>
                </a:cubicBezTo>
                <a:lnTo>
                  <a:pt x="536" y="1101"/>
                </a:lnTo>
                <a:cubicBezTo>
                  <a:pt x="570" y="1101"/>
                  <a:pt x="597" y="1074"/>
                  <a:pt x="597" y="1040"/>
                </a:cubicBezTo>
                <a:lnTo>
                  <a:pt x="597" y="101"/>
                </a:lnTo>
                <a:cubicBezTo>
                  <a:pt x="597" y="68"/>
                  <a:pt x="570" y="41"/>
                  <a:pt x="536" y="41"/>
                </a:cubicBezTo>
                <a:close/>
                <a:moveTo>
                  <a:pt x="536" y="1142"/>
                </a:moveTo>
                <a:lnTo>
                  <a:pt x="102" y="1142"/>
                </a:lnTo>
                <a:cubicBezTo>
                  <a:pt x="46" y="1142"/>
                  <a:pt x="0" y="1096"/>
                  <a:pt x="0" y="1040"/>
                </a:cubicBezTo>
                <a:lnTo>
                  <a:pt x="0" y="101"/>
                </a:lnTo>
                <a:cubicBezTo>
                  <a:pt x="0" y="45"/>
                  <a:pt x="46" y="0"/>
                  <a:pt x="102" y="0"/>
                </a:cubicBezTo>
                <a:lnTo>
                  <a:pt x="536" y="0"/>
                </a:lnTo>
                <a:cubicBezTo>
                  <a:pt x="592" y="0"/>
                  <a:pt x="638" y="45"/>
                  <a:pt x="638" y="101"/>
                </a:cubicBezTo>
                <a:lnTo>
                  <a:pt x="638" y="1040"/>
                </a:lnTo>
                <a:cubicBezTo>
                  <a:pt x="638" y="1096"/>
                  <a:pt x="592" y="1142"/>
                  <a:pt x="536" y="114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7" name="Freeform 626">
            <a:extLst>
              <a:ext uri="{FF2B5EF4-FFF2-40B4-BE49-F238E27FC236}">
                <a16:creationId xmlns:a16="http://schemas.microsoft.com/office/drawing/2014/main" id="{895F751D-0075-8F46-833D-A54690C51CB6}"/>
              </a:ext>
            </a:extLst>
          </p:cNvPr>
          <p:cNvSpPr/>
          <p:nvPr/>
        </p:nvSpPr>
        <p:spPr>
          <a:xfrm>
            <a:off x="4956412" y="6430338"/>
            <a:ext cx="19080" cy="1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" h="53">
                <a:moveTo>
                  <a:pt x="27" y="12"/>
                </a:moveTo>
                <a:cubicBezTo>
                  <a:pt x="19" y="12"/>
                  <a:pt x="13" y="19"/>
                  <a:pt x="13" y="27"/>
                </a:cubicBezTo>
                <a:cubicBezTo>
                  <a:pt x="13" y="34"/>
                  <a:pt x="19" y="41"/>
                  <a:pt x="27" y="41"/>
                </a:cubicBezTo>
                <a:cubicBezTo>
                  <a:pt x="35" y="41"/>
                  <a:pt x="42" y="34"/>
                  <a:pt x="42" y="27"/>
                </a:cubicBezTo>
                <a:cubicBezTo>
                  <a:pt x="42" y="19"/>
                  <a:pt x="35" y="12"/>
                  <a:pt x="27" y="12"/>
                </a:cubicBezTo>
                <a:close/>
                <a:moveTo>
                  <a:pt x="27" y="53"/>
                </a:moveTo>
                <a:cubicBezTo>
                  <a:pt x="12" y="53"/>
                  <a:pt x="0" y="41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4" y="12"/>
                  <a:pt x="54" y="27"/>
                </a:cubicBezTo>
                <a:cubicBezTo>
                  <a:pt x="54" y="41"/>
                  <a:pt x="42" y="53"/>
                  <a:pt x="27" y="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8" name="Freeform 627">
            <a:extLst>
              <a:ext uri="{FF2B5EF4-FFF2-40B4-BE49-F238E27FC236}">
                <a16:creationId xmlns:a16="http://schemas.microsoft.com/office/drawing/2014/main" id="{5DCC19DC-58FB-AC45-A6B0-098C291370B2}"/>
              </a:ext>
            </a:extLst>
          </p:cNvPr>
          <p:cNvSpPr/>
          <p:nvPr/>
        </p:nvSpPr>
        <p:spPr>
          <a:xfrm>
            <a:off x="4933372" y="6139458"/>
            <a:ext cx="6516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2" h="41">
                <a:moveTo>
                  <a:pt x="162" y="41"/>
                </a:moveTo>
                <a:lnTo>
                  <a:pt x="20" y="41"/>
                </a:lnTo>
                <a:cubicBezTo>
                  <a:pt x="9" y="41"/>
                  <a:pt x="0" y="32"/>
                  <a:pt x="0" y="21"/>
                </a:cubicBezTo>
                <a:cubicBezTo>
                  <a:pt x="0" y="9"/>
                  <a:pt x="9" y="0"/>
                  <a:pt x="20" y="0"/>
                </a:cubicBezTo>
                <a:lnTo>
                  <a:pt x="162" y="0"/>
                </a:lnTo>
                <a:cubicBezTo>
                  <a:pt x="173" y="0"/>
                  <a:pt x="182" y="9"/>
                  <a:pt x="182" y="21"/>
                </a:cubicBezTo>
                <a:cubicBezTo>
                  <a:pt x="182" y="32"/>
                  <a:pt x="173" y="41"/>
                  <a:pt x="162" y="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9" name="Freeform 628">
            <a:extLst>
              <a:ext uri="{FF2B5EF4-FFF2-40B4-BE49-F238E27FC236}">
                <a16:creationId xmlns:a16="http://schemas.microsoft.com/office/drawing/2014/main" id="{9046BE71-73B9-D044-9B09-D705E4092A7E}"/>
              </a:ext>
            </a:extLst>
          </p:cNvPr>
          <p:cNvSpPr/>
          <p:nvPr/>
        </p:nvSpPr>
        <p:spPr>
          <a:xfrm>
            <a:off x="4897012" y="6220819"/>
            <a:ext cx="135720" cy="156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8" h="435">
                <a:moveTo>
                  <a:pt x="189" y="35"/>
                </a:moveTo>
                <a:cubicBezTo>
                  <a:pt x="188" y="35"/>
                  <a:pt x="187" y="36"/>
                  <a:pt x="187" y="36"/>
                </a:cubicBezTo>
                <a:cubicBezTo>
                  <a:pt x="164" y="53"/>
                  <a:pt x="114" y="82"/>
                  <a:pt x="39" y="88"/>
                </a:cubicBezTo>
                <a:cubicBezTo>
                  <a:pt x="38" y="88"/>
                  <a:pt x="37" y="89"/>
                  <a:pt x="36" y="89"/>
                </a:cubicBezTo>
                <a:cubicBezTo>
                  <a:pt x="35" y="90"/>
                  <a:pt x="35" y="91"/>
                  <a:pt x="35" y="93"/>
                </a:cubicBezTo>
                <a:cubicBezTo>
                  <a:pt x="39" y="141"/>
                  <a:pt x="56" y="259"/>
                  <a:pt x="106" y="332"/>
                </a:cubicBezTo>
                <a:cubicBezTo>
                  <a:pt x="127" y="363"/>
                  <a:pt x="172" y="389"/>
                  <a:pt x="189" y="398"/>
                </a:cubicBezTo>
                <a:cubicBezTo>
                  <a:pt x="207" y="389"/>
                  <a:pt x="251" y="363"/>
                  <a:pt x="272" y="332"/>
                </a:cubicBezTo>
                <a:cubicBezTo>
                  <a:pt x="322" y="259"/>
                  <a:pt x="339" y="140"/>
                  <a:pt x="343" y="92"/>
                </a:cubicBezTo>
                <a:cubicBezTo>
                  <a:pt x="343" y="91"/>
                  <a:pt x="343" y="89"/>
                  <a:pt x="342" y="89"/>
                </a:cubicBezTo>
                <a:cubicBezTo>
                  <a:pt x="341" y="88"/>
                  <a:pt x="340" y="87"/>
                  <a:pt x="339" y="87"/>
                </a:cubicBezTo>
                <a:cubicBezTo>
                  <a:pt x="264" y="82"/>
                  <a:pt x="215" y="53"/>
                  <a:pt x="192" y="36"/>
                </a:cubicBezTo>
                <a:cubicBezTo>
                  <a:pt x="191" y="36"/>
                  <a:pt x="190" y="35"/>
                  <a:pt x="189" y="35"/>
                </a:cubicBezTo>
                <a:close/>
                <a:moveTo>
                  <a:pt x="182" y="402"/>
                </a:moveTo>
                <a:close/>
                <a:moveTo>
                  <a:pt x="189" y="435"/>
                </a:moveTo>
                <a:cubicBezTo>
                  <a:pt x="187" y="435"/>
                  <a:pt x="184" y="435"/>
                  <a:pt x="182" y="434"/>
                </a:cubicBezTo>
                <a:cubicBezTo>
                  <a:pt x="179" y="432"/>
                  <a:pt x="109" y="399"/>
                  <a:pt x="76" y="352"/>
                </a:cubicBezTo>
                <a:cubicBezTo>
                  <a:pt x="22" y="272"/>
                  <a:pt x="5" y="147"/>
                  <a:pt x="0" y="97"/>
                </a:cubicBezTo>
                <a:cubicBezTo>
                  <a:pt x="-1" y="86"/>
                  <a:pt x="2" y="75"/>
                  <a:pt x="9" y="67"/>
                </a:cubicBezTo>
                <a:cubicBezTo>
                  <a:pt x="16" y="58"/>
                  <a:pt x="26" y="53"/>
                  <a:pt x="37" y="53"/>
                </a:cubicBezTo>
                <a:cubicBezTo>
                  <a:pt x="103" y="47"/>
                  <a:pt x="146" y="22"/>
                  <a:pt x="166" y="8"/>
                </a:cubicBezTo>
                <a:cubicBezTo>
                  <a:pt x="180" y="-3"/>
                  <a:pt x="199" y="-3"/>
                  <a:pt x="213" y="8"/>
                </a:cubicBezTo>
                <a:cubicBezTo>
                  <a:pt x="233" y="22"/>
                  <a:pt x="275" y="47"/>
                  <a:pt x="341" y="52"/>
                </a:cubicBezTo>
                <a:cubicBezTo>
                  <a:pt x="352" y="53"/>
                  <a:pt x="362" y="58"/>
                  <a:pt x="369" y="66"/>
                </a:cubicBezTo>
                <a:cubicBezTo>
                  <a:pt x="376" y="74"/>
                  <a:pt x="379" y="85"/>
                  <a:pt x="378" y="96"/>
                </a:cubicBezTo>
                <a:cubicBezTo>
                  <a:pt x="373" y="146"/>
                  <a:pt x="356" y="272"/>
                  <a:pt x="302" y="352"/>
                </a:cubicBezTo>
                <a:cubicBezTo>
                  <a:pt x="269" y="399"/>
                  <a:pt x="200" y="432"/>
                  <a:pt x="197" y="434"/>
                </a:cubicBezTo>
                <a:cubicBezTo>
                  <a:pt x="194" y="435"/>
                  <a:pt x="192" y="435"/>
                  <a:pt x="189" y="4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0" name="Freeform 629">
            <a:extLst>
              <a:ext uri="{FF2B5EF4-FFF2-40B4-BE49-F238E27FC236}">
                <a16:creationId xmlns:a16="http://schemas.microsoft.com/office/drawing/2014/main" id="{6B3F483B-AD69-504E-812E-01D88E4794A7}"/>
              </a:ext>
            </a:extLst>
          </p:cNvPr>
          <p:cNvSpPr/>
          <p:nvPr/>
        </p:nvSpPr>
        <p:spPr>
          <a:xfrm>
            <a:off x="4938052" y="6292818"/>
            <a:ext cx="53640" cy="4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0" h="113">
                <a:moveTo>
                  <a:pt x="35" y="78"/>
                </a:moveTo>
                <a:lnTo>
                  <a:pt x="115" y="78"/>
                </a:lnTo>
                <a:lnTo>
                  <a:pt x="115" y="35"/>
                </a:lnTo>
                <a:lnTo>
                  <a:pt x="35" y="35"/>
                </a:lnTo>
                <a:close/>
                <a:moveTo>
                  <a:pt x="117" y="113"/>
                </a:moveTo>
                <a:lnTo>
                  <a:pt x="33" y="113"/>
                </a:lnTo>
                <a:cubicBezTo>
                  <a:pt x="14" y="113"/>
                  <a:pt x="0" y="98"/>
                  <a:pt x="0" y="80"/>
                </a:cubicBezTo>
                <a:lnTo>
                  <a:pt x="0" y="33"/>
                </a:lnTo>
                <a:cubicBezTo>
                  <a:pt x="0" y="15"/>
                  <a:pt x="14" y="0"/>
                  <a:pt x="33" y="0"/>
                </a:cubicBezTo>
                <a:lnTo>
                  <a:pt x="117" y="0"/>
                </a:lnTo>
                <a:cubicBezTo>
                  <a:pt x="136" y="0"/>
                  <a:pt x="150" y="15"/>
                  <a:pt x="150" y="33"/>
                </a:cubicBezTo>
                <a:lnTo>
                  <a:pt x="150" y="80"/>
                </a:lnTo>
                <a:cubicBezTo>
                  <a:pt x="150" y="98"/>
                  <a:pt x="136" y="113"/>
                  <a:pt x="117" y="1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1" name="Freeform 630">
            <a:extLst>
              <a:ext uri="{FF2B5EF4-FFF2-40B4-BE49-F238E27FC236}">
                <a16:creationId xmlns:a16="http://schemas.microsoft.com/office/drawing/2014/main" id="{E63876FC-F3D9-704D-A06C-CBCD8B65C359}"/>
              </a:ext>
            </a:extLst>
          </p:cNvPr>
          <p:cNvSpPr/>
          <p:nvPr/>
        </p:nvSpPr>
        <p:spPr>
          <a:xfrm>
            <a:off x="4941652" y="6265098"/>
            <a:ext cx="46440" cy="39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0" h="112">
                <a:moveTo>
                  <a:pt x="112" y="112"/>
                </a:moveTo>
                <a:cubicBezTo>
                  <a:pt x="102" y="112"/>
                  <a:pt x="94" y="105"/>
                  <a:pt x="94" y="95"/>
                </a:cubicBezTo>
                <a:lnTo>
                  <a:pt x="94" y="64"/>
                </a:lnTo>
                <a:cubicBezTo>
                  <a:pt x="94" y="48"/>
                  <a:pt x="81" y="35"/>
                  <a:pt x="65" y="35"/>
                </a:cubicBezTo>
                <a:cubicBezTo>
                  <a:pt x="49" y="35"/>
                  <a:pt x="36" y="48"/>
                  <a:pt x="36" y="64"/>
                </a:cubicBezTo>
                <a:lnTo>
                  <a:pt x="36" y="95"/>
                </a:lnTo>
                <a:cubicBezTo>
                  <a:pt x="36" y="104"/>
                  <a:pt x="28" y="112"/>
                  <a:pt x="18" y="112"/>
                </a:cubicBezTo>
                <a:cubicBezTo>
                  <a:pt x="8" y="112"/>
                  <a:pt x="0" y="105"/>
                  <a:pt x="0" y="95"/>
                </a:cubicBezTo>
                <a:lnTo>
                  <a:pt x="0" y="64"/>
                </a:lnTo>
                <a:cubicBezTo>
                  <a:pt x="0" y="29"/>
                  <a:pt x="29" y="0"/>
                  <a:pt x="65" y="0"/>
                </a:cubicBezTo>
                <a:cubicBezTo>
                  <a:pt x="101" y="0"/>
                  <a:pt x="130" y="29"/>
                  <a:pt x="130" y="64"/>
                </a:cubicBezTo>
                <a:lnTo>
                  <a:pt x="130" y="95"/>
                </a:lnTo>
                <a:cubicBezTo>
                  <a:pt x="130" y="104"/>
                  <a:pt x="122" y="112"/>
                  <a:pt x="112" y="11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2" name="Freeform 631">
            <a:extLst>
              <a:ext uri="{FF2B5EF4-FFF2-40B4-BE49-F238E27FC236}">
                <a16:creationId xmlns:a16="http://schemas.microsoft.com/office/drawing/2014/main" id="{F1E710B6-BF4B-8B4C-A148-8FBDCE5FCA11}"/>
              </a:ext>
            </a:extLst>
          </p:cNvPr>
          <p:cNvSpPr/>
          <p:nvPr/>
        </p:nvSpPr>
        <p:spPr>
          <a:xfrm>
            <a:off x="5479492" y="6151698"/>
            <a:ext cx="395640" cy="26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00" h="743">
                <a:moveTo>
                  <a:pt x="55" y="689"/>
                </a:moveTo>
                <a:lnTo>
                  <a:pt x="1045" y="689"/>
                </a:lnTo>
                <a:lnTo>
                  <a:pt x="1045" y="55"/>
                </a:lnTo>
                <a:lnTo>
                  <a:pt x="55" y="55"/>
                </a:lnTo>
                <a:close/>
                <a:moveTo>
                  <a:pt x="1057" y="743"/>
                </a:moveTo>
                <a:lnTo>
                  <a:pt x="43" y="743"/>
                </a:lnTo>
                <a:cubicBezTo>
                  <a:pt x="19" y="743"/>
                  <a:pt x="0" y="724"/>
                  <a:pt x="0" y="700"/>
                </a:cubicBezTo>
                <a:lnTo>
                  <a:pt x="0" y="43"/>
                </a:lnTo>
                <a:cubicBezTo>
                  <a:pt x="0" y="20"/>
                  <a:pt x="19" y="0"/>
                  <a:pt x="43" y="0"/>
                </a:cubicBezTo>
                <a:lnTo>
                  <a:pt x="1057" y="0"/>
                </a:lnTo>
                <a:cubicBezTo>
                  <a:pt x="1081" y="0"/>
                  <a:pt x="1100" y="20"/>
                  <a:pt x="1100" y="43"/>
                </a:cubicBezTo>
                <a:lnTo>
                  <a:pt x="1100" y="700"/>
                </a:lnTo>
                <a:cubicBezTo>
                  <a:pt x="1100" y="724"/>
                  <a:pt x="1081" y="743"/>
                  <a:pt x="1057" y="74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3" name="Freeform 632">
            <a:extLst>
              <a:ext uri="{FF2B5EF4-FFF2-40B4-BE49-F238E27FC236}">
                <a16:creationId xmlns:a16="http://schemas.microsoft.com/office/drawing/2014/main" id="{7C1E2945-AAAB-4C43-AA59-8D999E71554E}"/>
              </a:ext>
            </a:extLst>
          </p:cNvPr>
          <p:cNvSpPr/>
          <p:nvPr/>
        </p:nvSpPr>
        <p:spPr>
          <a:xfrm>
            <a:off x="5418293" y="6444018"/>
            <a:ext cx="522359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52" h="41">
                <a:moveTo>
                  <a:pt x="1431" y="41"/>
                </a:moveTo>
                <a:lnTo>
                  <a:pt x="20" y="41"/>
                </a:lnTo>
                <a:cubicBezTo>
                  <a:pt x="9" y="41"/>
                  <a:pt x="0" y="31"/>
                  <a:pt x="0" y="20"/>
                </a:cubicBezTo>
                <a:cubicBezTo>
                  <a:pt x="0" y="9"/>
                  <a:pt x="9" y="0"/>
                  <a:pt x="20" y="0"/>
                </a:cubicBezTo>
                <a:lnTo>
                  <a:pt x="1431" y="0"/>
                </a:lnTo>
                <a:cubicBezTo>
                  <a:pt x="1443" y="0"/>
                  <a:pt x="1452" y="9"/>
                  <a:pt x="1452" y="20"/>
                </a:cubicBezTo>
                <a:cubicBezTo>
                  <a:pt x="1452" y="31"/>
                  <a:pt x="1443" y="41"/>
                  <a:pt x="1431" y="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4" name="Freeform 633">
            <a:extLst>
              <a:ext uri="{FF2B5EF4-FFF2-40B4-BE49-F238E27FC236}">
                <a16:creationId xmlns:a16="http://schemas.microsoft.com/office/drawing/2014/main" id="{FA535723-082F-4641-93AA-0A420C9DC0F1}"/>
              </a:ext>
            </a:extLst>
          </p:cNvPr>
          <p:cNvSpPr/>
          <p:nvPr/>
        </p:nvSpPr>
        <p:spPr>
          <a:xfrm>
            <a:off x="5609813" y="6194537"/>
            <a:ext cx="33840" cy="18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5" h="506">
                <a:moveTo>
                  <a:pt x="48" y="506"/>
                </a:moveTo>
                <a:cubicBezTo>
                  <a:pt x="21" y="506"/>
                  <a:pt x="0" y="484"/>
                  <a:pt x="0" y="458"/>
                </a:cubicBezTo>
                <a:lnTo>
                  <a:pt x="0" y="48"/>
                </a:lnTo>
                <a:cubicBezTo>
                  <a:pt x="0" y="22"/>
                  <a:pt x="21" y="0"/>
                  <a:pt x="48" y="0"/>
                </a:cubicBezTo>
                <a:cubicBezTo>
                  <a:pt x="74" y="0"/>
                  <a:pt x="95" y="22"/>
                  <a:pt x="95" y="48"/>
                </a:cubicBezTo>
                <a:lnTo>
                  <a:pt x="95" y="113"/>
                </a:lnTo>
                <a:cubicBezTo>
                  <a:pt x="95" y="120"/>
                  <a:pt x="89" y="126"/>
                  <a:pt x="82" y="126"/>
                </a:cubicBezTo>
                <a:cubicBezTo>
                  <a:pt x="74" y="126"/>
                  <a:pt x="69" y="120"/>
                  <a:pt x="69" y="113"/>
                </a:cubicBezTo>
                <a:lnTo>
                  <a:pt x="69" y="48"/>
                </a:lnTo>
                <a:cubicBezTo>
                  <a:pt x="69" y="36"/>
                  <a:pt x="59" y="27"/>
                  <a:pt x="48" y="27"/>
                </a:cubicBezTo>
                <a:cubicBezTo>
                  <a:pt x="36" y="27"/>
                  <a:pt x="27" y="36"/>
                  <a:pt x="27" y="48"/>
                </a:cubicBezTo>
                <a:lnTo>
                  <a:pt x="27" y="458"/>
                </a:lnTo>
                <a:cubicBezTo>
                  <a:pt x="27" y="470"/>
                  <a:pt x="36" y="479"/>
                  <a:pt x="48" y="479"/>
                </a:cubicBezTo>
                <a:cubicBezTo>
                  <a:pt x="59" y="479"/>
                  <a:pt x="69" y="470"/>
                  <a:pt x="69" y="458"/>
                </a:cubicBezTo>
                <a:lnTo>
                  <a:pt x="69" y="394"/>
                </a:lnTo>
                <a:cubicBezTo>
                  <a:pt x="69" y="387"/>
                  <a:pt x="74" y="381"/>
                  <a:pt x="82" y="381"/>
                </a:cubicBezTo>
                <a:cubicBezTo>
                  <a:pt x="89" y="381"/>
                  <a:pt x="95" y="387"/>
                  <a:pt x="95" y="394"/>
                </a:cubicBezTo>
                <a:lnTo>
                  <a:pt x="95" y="458"/>
                </a:lnTo>
                <a:cubicBezTo>
                  <a:pt x="95" y="484"/>
                  <a:pt x="74" y="506"/>
                  <a:pt x="48" y="50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5" name="Freeform 634">
            <a:extLst>
              <a:ext uri="{FF2B5EF4-FFF2-40B4-BE49-F238E27FC236}">
                <a16:creationId xmlns:a16="http://schemas.microsoft.com/office/drawing/2014/main" id="{3B1CFA4C-F7E6-4D49-9787-2537C10C77DB}"/>
              </a:ext>
            </a:extLst>
          </p:cNvPr>
          <p:cNvSpPr/>
          <p:nvPr/>
        </p:nvSpPr>
        <p:spPr>
          <a:xfrm>
            <a:off x="5623852" y="6231257"/>
            <a:ext cx="124920" cy="10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8" h="302">
                <a:moveTo>
                  <a:pt x="328" y="27"/>
                </a:moveTo>
                <a:close/>
                <a:moveTo>
                  <a:pt x="328" y="302"/>
                </a:moveTo>
                <a:lnTo>
                  <a:pt x="14" y="302"/>
                </a:lnTo>
                <a:cubicBezTo>
                  <a:pt x="6" y="302"/>
                  <a:pt x="0" y="296"/>
                  <a:pt x="0" y="288"/>
                </a:cubicBezTo>
                <a:cubicBezTo>
                  <a:pt x="0" y="281"/>
                  <a:pt x="6" y="275"/>
                  <a:pt x="14" y="275"/>
                </a:cubicBezTo>
                <a:lnTo>
                  <a:pt x="322" y="275"/>
                </a:lnTo>
                <a:lnTo>
                  <a:pt x="322" y="27"/>
                </a:lnTo>
                <a:lnTo>
                  <a:pt x="13" y="27"/>
                </a:lnTo>
                <a:cubicBezTo>
                  <a:pt x="6" y="27"/>
                  <a:pt x="0" y="21"/>
                  <a:pt x="0" y="14"/>
                </a:cubicBezTo>
                <a:cubicBezTo>
                  <a:pt x="0" y="6"/>
                  <a:pt x="6" y="0"/>
                  <a:pt x="13" y="0"/>
                </a:cubicBezTo>
                <a:lnTo>
                  <a:pt x="328" y="0"/>
                </a:lnTo>
                <a:cubicBezTo>
                  <a:pt x="339" y="0"/>
                  <a:pt x="348" y="10"/>
                  <a:pt x="348" y="21"/>
                </a:cubicBezTo>
                <a:lnTo>
                  <a:pt x="348" y="281"/>
                </a:lnTo>
                <a:cubicBezTo>
                  <a:pt x="348" y="292"/>
                  <a:pt x="339" y="302"/>
                  <a:pt x="328" y="30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6" name="Freeform 635">
            <a:extLst>
              <a:ext uri="{FF2B5EF4-FFF2-40B4-BE49-F238E27FC236}">
                <a16:creationId xmlns:a16="http://schemas.microsoft.com/office/drawing/2014/main" id="{495B8C57-F952-CB4E-AA31-BD305EBD078B}"/>
              </a:ext>
            </a:extLst>
          </p:cNvPr>
          <p:cNvSpPr/>
          <p:nvPr/>
        </p:nvSpPr>
        <p:spPr>
          <a:xfrm>
            <a:off x="5623853" y="6263659"/>
            <a:ext cx="43200" cy="4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" h="121">
                <a:moveTo>
                  <a:pt x="61" y="0"/>
                </a:moveTo>
                <a:cubicBezTo>
                  <a:pt x="27" y="0"/>
                  <a:pt x="0" y="28"/>
                  <a:pt x="0" y="61"/>
                </a:cubicBezTo>
                <a:cubicBezTo>
                  <a:pt x="0" y="94"/>
                  <a:pt x="27" y="121"/>
                  <a:pt x="61" y="121"/>
                </a:cubicBezTo>
                <a:cubicBezTo>
                  <a:pt x="94" y="121"/>
                  <a:pt x="121" y="94"/>
                  <a:pt x="121" y="61"/>
                </a:cubicBezTo>
                <a:cubicBezTo>
                  <a:pt x="121" y="28"/>
                  <a:pt x="94" y="0"/>
                  <a:pt x="61" y="0"/>
                </a:cubicBezTo>
                <a:close/>
                <a:moveTo>
                  <a:pt x="61" y="27"/>
                </a:moveTo>
                <a:cubicBezTo>
                  <a:pt x="79" y="27"/>
                  <a:pt x="95" y="42"/>
                  <a:pt x="95" y="61"/>
                </a:cubicBezTo>
                <a:cubicBezTo>
                  <a:pt x="95" y="80"/>
                  <a:pt x="79" y="95"/>
                  <a:pt x="61" y="95"/>
                </a:cubicBezTo>
                <a:cubicBezTo>
                  <a:pt x="42" y="95"/>
                  <a:pt x="27" y="80"/>
                  <a:pt x="27" y="61"/>
                </a:cubicBezTo>
                <a:cubicBezTo>
                  <a:pt x="27" y="42"/>
                  <a:pt x="42" y="27"/>
                  <a:pt x="61" y="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7" name="Freeform 636">
            <a:extLst>
              <a:ext uri="{FF2B5EF4-FFF2-40B4-BE49-F238E27FC236}">
                <a16:creationId xmlns:a16="http://schemas.microsoft.com/office/drawing/2014/main" id="{30552F0D-BB92-2D46-BF42-F4BC61E361B5}"/>
              </a:ext>
            </a:extLst>
          </p:cNvPr>
          <p:cNvSpPr/>
          <p:nvPr/>
        </p:nvSpPr>
        <p:spPr>
          <a:xfrm>
            <a:off x="5623493" y="6249618"/>
            <a:ext cx="105840" cy="71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5" h="200">
                <a:moveTo>
                  <a:pt x="255" y="200"/>
                </a:moveTo>
                <a:lnTo>
                  <a:pt x="14" y="200"/>
                </a:lnTo>
                <a:cubicBezTo>
                  <a:pt x="7" y="200"/>
                  <a:pt x="1" y="194"/>
                  <a:pt x="1" y="186"/>
                </a:cubicBezTo>
                <a:cubicBezTo>
                  <a:pt x="1" y="179"/>
                  <a:pt x="7" y="173"/>
                  <a:pt x="14" y="173"/>
                </a:cubicBezTo>
                <a:lnTo>
                  <a:pt x="244" y="173"/>
                </a:lnTo>
                <a:cubicBezTo>
                  <a:pt x="248" y="162"/>
                  <a:pt x="257" y="153"/>
                  <a:pt x="269" y="149"/>
                </a:cubicBezTo>
                <a:lnTo>
                  <a:pt x="269" y="51"/>
                </a:lnTo>
                <a:cubicBezTo>
                  <a:pt x="257" y="47"/>
                  <a:pt x="248" y="38"/>
                  <a:pt x="244" y="27"/>
                </a:cubicBezTo>
                <a:lnTo>
                  <a:pt x="14" y="27"/>
                </a:lnTo>
                <a:cubicBezTo>
                  <a:pt x="6" y="27"/>
                  <a:pt x="0" y="21"/>
                  <a:pt x="0" y="13"/>
                </a:cubicBezTo>
                <a:cubicBezTo>
                  <a:pt x="0" y="6"/>
                  <a:pt x="6" y="0"/>
                  <a:pt x="14" y="0"/>
                </a:cubicBezTo>
                <a:lnTo>
                  <a:pt x="255" y="0"/>
                </a:lnTo>
                <a:cubicBezTo>
                  <a:pt x="263" y="0"/>
                  <a:pt x="269" y="6"/>
                  <a:pt x="269" y="13"/>
                </a:cubicBezTo>
                <a:cubicBezTo>
                  <a:pt x="269" y="21"/>
                  <a:pt x="275" y="27"/>
                  <a:pt x="282" y="27"/>
                </a:cubicBezTo>
                <a:cubicBezTo>
                  <a:pt x="289" y="27"/>
                  <a:pt x="295" y="33"/>
                  <a:pt x="295" y="40"/>
                </a:cubicBezTo>
                <a:lnTo>
                  <a:pt x="295" y="160"/>
                </a:lnTo>
                <a:cubicBezTo>
                  <a:pt x="295" y="167"/>
                  <a:pt x="289" y="173"/>
                  <a:pt x="282" y="173"/>
                </a:cubicBezTo>
                <a:cubicBezTo>
                  <a:pt x="275" y="173"/>
                  <a:pt x="269" y="179"/>
                  <a:pt x="269" y="186"/>
                </a:cubicBezTo>
                <a:cubicBezTo>
                  <a:pt x="269" y="194"/>
                  <a:pt x="263" y="200"/>
                  <a:pt x="255" y="20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8" name="Freeform 637">
            <a:extLst>
              <a:ext uri="{FF2B5EF4-FFF2-40B4-BE49-F238E27FC236}">
                <a16:creationId xmlns:a16="http://schemas.microsoft.com/office/drawing/2014/main" id="{7525715A-8812-4F49-954D-B7DB0E855010}"/>
              </a:ext>
            </a:extLst>
          </p:cNvPr>
          <p:cNvSpPr/>
          <p:nvPr/>
        </p:nvSpPr>
        <p:spPr>
          <a:xfrm>
            <a:off x="6175732" y="6086898"/>
            <a:ext cx="278280" cy="424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4" h="1181">
                <a:moveTo>
                  <a:pt x="666" y="1181"/>
                </a:moveTo>
                <a:lnTo>
                  <a:pt x="109" y="1181"/>
                </a:lnTo>
                <a:cubicBezTo>
                  <a:pt x="49" y="1181"/>
                  <a:pt x="0" y="1133"/>
                  <a:pt x="0" y="1073"/>
                </a:cubicBezTo>
                <a:lnTo>
                  <a:pt x="0" y="109"/>
                </a:lnTo>
                <a:cubicBezTo>
                  <a:pt x="0" y="49"/>
                  <a:pt x="49" y="0"/>
                  <a:pt x="109" y="0"/>
                </a:cubicBezTo>
                <a:lnTo>
                  <a:pt x="666" y="0"/>
                </a:lnTo>
                <a:cubicBezTo>
                  <a:pt x="725" y="0"/>
                  <a:pt x="774" y="49"/>
                  <a:pt x="774" y="109"/>
                </a:cubicBezTo>
                <a:lnTo>
                  <a:pt x="774" y="435"/>
                </a:lnTo>
                <a:cubicBezTo>
                  <a:pt x="774" y="450"/>
                  <a:pt x="762" y="463"/>
                  <a:pt x="747" y="463"/>
                </a:cubicBezTo>
                <a:cubicBezTo>
                  <a:pt x="732" y="463"/>
                  <a:pt x="719" y="450"/>
                  <a:pt x="719" y="435"/>
                </a:cubicBezTo>
                <a:lnTo>
                  <a:pt x="719" y="109"/>
                </a:lnTo>
                <a:cubicBezTo>
                  <a:pt x="719" y="79"/>
                  <a:pt x="695" y="55"/>
                  <a:pt x="666" y="55"/>
                </a:cubicBezTo>
                <a:lnTo>
                  <a:pt x="109" y="55"/>
                </a:lnTo>
                <a:cubicBezTo>
                  <a:pt x="79" y="55"/>
                  <a:pt x="55" y="79"/>
                  <a:pt x="55" y="109"/>
                </a:cubicBezTo>
                <a:lnTo>
                  <a:pt x="55" y="1073"/>
                </a:lnTo>
                <a:cubicBezTo>
                  <a:pt x="55" y="1102"/>
                  <a:pt x="79" y="1127"/>
                  <a:pt x="109" y="1127"/>
                </a:cubicBezTo>
                <a:lnTo>
                  <a:pt x="666" y="1127"/>
                </a:lnTo>
                <a:cubicBezTo>
                  <a:pt x="674" y="1127"/>
                  <a:pt x="682" y="1125"/>
                  <a:pt x="690" y="1121"/>
                </a:cubicBezTo>
                <a:cubicBezTo>
                  <a:pt x="703" y="1114"/>
                  <a:pt x="719" y="1120"/>
                  <a:pt x="726" y="1133"/>
                </a:cubicBezTo>
                <a:cubicBezTo>
                  <a:pt x="733" y="1147"/>
                  <a:pt x="727" y="1163"/>
                  <a:pt x="714" y="1170"/>
                </a:cubicBezTo>
                <a:cubicBezTo>
                  <a:pt x="699" y="1177"/>
                  <a:pt x="683" y="1181"/>
                  <a:pt x="666" y="11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9" name="Freeform 638">
            <a:extLst>
              <a:ext uri="{FF2B5EF4-FFF2-40B4-BE49-F238E27FC236}">
                <a16:creationId xmlns:a16="http://schemas.microsoft.com/office/drawing/2014/main" id="{33965CBE-0235-4448-9105-2F387526E521}"/>
              </a:ext>
            </a:extLst>
          </p:cNvPr>
          <p:cNvSpPr/>
          <p:nvPr/>
        </p:nvSpPr>
        <p:spPr>
          <a:xfrm>
            <a:off x="6362571" y="6438618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34" y="13"/>
                </a:moveTo>
                <a:cubicBezTo>
                  <a:pt x="22" y="13"/>
                  <a:pt x="12" y="22"/>
                  <a:pt x="12" y="34"/>
                </a:cubicBezTo>
                <a:cubicBezTo>
                  <a:pt x="12" y="46"/>
                  <a:pt x="22" y="55"/>
                  <a:pt x="34" y="55"/>
                </a:cubicBezTo>
                <a:cubicBezTo>
                  <a:pt x="45" y="55"/>
                  <a:pt x="55" y="46"/>
                  <a:pt x="55" y="34"/>
                </a:cubicBezTo>
                <a:cubicBezTo>
                  <a:pt x="55" y="22"/>
                  <a:pt x="45" y="13"/>
                  <a:pt x="34" y="13"/>
                </a:cubicBezTo>
                <a:close/>
                <a:moveTo>
                  <a:pt x="34" y="68"/>
                </a:move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2" y="0"/>
                  <a:pt x="67" y="15"/>
                  <a:pt x="67" y="34"/>
                </a:cubicBezTo>
                <a:cubicBezTo>
                  <a:pt x="67" y="52"/>
                  <a:pt x="52" y="68"/>
                  <a:pt x="34" y="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0" name="Freeform 639">
            <a:extLst>
              <a:ext uri="{FF2B5EF4-FFF2-40B4-BE49-F238E27FC236}">
                <a16:creationId xmlns:a16="http://schemas.microsoft.com/office/drawing/2014/main" id="{18512138-B0FA-4E41-80C3-F410A90ED5F8}"/>
              </a:ext>
            </a:extLst>
          </p:cNvPr>
          <p:cNvSpPr/>
          <p:nvPr/>
        </p:nvSpPr>
        <p:spPr>
          <a:xfrm>
            <a:off x="6241972" y="6440778"/>
            <a:ext cx="961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55">
                <a:moveTo>
                  <a:pt x="241" y="55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lnTo>
                  <a:pt x="241" y="0"/>
                </a:lnTo>
                <a:cubicBezTo>
                  <a:pt x="256" y="0"/>
                  <a:pt x="268" y="13"/>
                  <a:pt x="268" y="28"/>
                </a:cubicBezTo>
                <a:cubicBezTo>
                  <a:pt x="268" y="43"/>
                  <a:pt x="256" y="55"/>
                  <a:pt x="241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1" name="Freeform 640">
            <a:extLst>
              <a:ext uri="{FF2B5EF4-FFF2-40B4-BE49-F238E27FC236}">
                <a16:creationId xmlns:a16="http://schemas.microsoft.com/office/drawing/2014/main" id="{1F8729A1-D4FA-5340-A090-550372BDEFA5}"/>
              </a:ext>
            </a:extLst>
          </p:cNvPr>
          <p:cNvSpPr/>
          <p:nvPr/>
        </p:nvSpPr>
        <p:spPr>
          <a:xfrm>
            <a:off x="6208492" y="6118219"/>
            <a:ext cx="210960" cy="114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7" h="320">
                <a:moveTo>
                  <a:pt x="55" y="265"/>
                </a:moveTo>
                <a:lnTo>
                  <a:pt x="532" y="265"/>
                </a:lnTo>
                <a:lnTo>
                  <a:pt x="532" y="55"/>
                </a:lnTo>
                <a:lnTo>
                  <a:pt x="55" y="55"/>
                </a:lnTo>
                <a:close/>
                <a:moveTo>
                  <a:pt x="560" y="320"/>
                </a:moveTo>
                <a:lnTo>
                  <a:pt x="27" y="320"/>
                </a:lnTo>
                <a:cubicBezTo>
                  <a:pt x="12" y="320"/>
                  <a:pt x="0" y="307"/>
                  <a:pt x="0" y="292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560" y="0"/>
                </a:lnTo>
                <a:cubicBezTo>
                  <a:pt x="575" y="0"/>
                  <a:pt x="587" y="12"/>
                  <a:pt x="587" y="27"/>
                </a:cubicBezTo>
                <a:lnTo>
                  <a:pt x="587" y="292"/>
                </a:lnTo>
                <a:cubicBezTo>
                  <a:pt x="587" y="307"/>
                  <a:pt x="575" y="320"/>
                  <a:pt x="560" y="32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2" name="Freeform 641">
            <a:extLst>
              <a:ext uri="{FF2B5EF4-FFF2-40B4-BE49-F238E27FC236}">
                <a16:creationId xmlns:a16="http://schemas.microsoft.com/office/drawing/2014/main" id="{22EA0F54-C1E3-5142-BE27-C3137ACA6B3D}"/>
              </a:ext>
            </a:extLst>
          </p:cNvPr>
          <p:cNvSpPr/>
          <p:nvPr/>
        </p:nvSpPr>
        <p:spPr>
          <a:xfrm>
            <a:off x="6362571" y="6363378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34" y="12"/>
                </a:moveTo>
                <a:cubicBezTo>
                  <a:pt x="22" y="12"/>
                  <a:pt x="12" y="22"/>
                  <a:pt x="12" y="34"/>
                </a:cubicBezTo>
                <a:cubicBezTo>
                  <a:pt x="12" y="45"/>
                  <a:pt x="22" y="55"/>
                  <a:pt x="34" y="55"/>
                </a:cubicBezTo>
                <a:cubicBezTo>
                  <a:pt x="45" y="55"/>
                  <a:pt x="55" y="45"/>
                  <a:pt x="55" y="34"/>
                </a:cubicBezTo>
                <a:cubicBezTo>
                  <a:pt x="55" y="22"/>
                  <a:pt x="45" y="12"/>
                  <a:pt x="34" y="12"/>
                </a:cubicBezTo>
                <a:close/>
                <a:moveTo>
                  <a:pt x="34" y="67"/>
                </a:moveTo>
                <a:cubicBezTo>
                  <a:pt x="15" y="67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2" y="0"/>
                  <a:pt x="67" y="15"/>
                  <a:pt x="67" y="34"/>
                </a:cubicBezTo>
                <a:cubicBezTo>
                  <a:pt x="67" y="52"/>
                  <a:pt x="52" y="67"/>
                  <a:pt x="34" y="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3" name="Freeform 642">
            <a:extLst>
              <a:ext uri="{FF2B5EF4-FFF2-40B4-BE49-F238E27FC236}">
                <a16:creationId xmlns:a16="http://schemas.microsoft.com/office/drawing/2014/main" id="{74F3EE03-295F-134B-BB92-1CA3B73FEB49}"/>
              </a:ext>
            </a:extLst>
          </p:cNvPr>
          <p:cNvSpPr/>
          <p:nvPr/>
        </p:nvSpPr>
        <p:spPr>
          <a:xfrm>
            <a:off x="6362932" y="6311897"/>
            <a:ext cx="2412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7">
                <a:moveTo>
                  <a:pt x="34" y="12"/>
                </a:moveTo>
                <a:cubicBezTo>
                  <a:pt x="22" y="12"/>
                  <a:pt x="13" y="22"/>
                  <a:pt x="13" y="33"/>
                </a:cubicBezTo>
                <a:cubicBezTo>
                  <a:pt x="13" y="45"/>
                  <a:pt x="22" y="55"/>
                  <a:pt x="34" y="55"/>
                </a:cubicBezTo>
                <a:cubicBezTo>
                  <a:pt x="46" y="55"/>
                  <a:pt x="55" y="45"/>
                  <a:pt x="55" y="33"/>
                </a:cubicBezTo>
                <a:cubicBezTo>
                  <a:pt x="55" y="22"/>
                  <a:pt x="46" y="12"/>
                  <a:pt x="34" y="12"/>
                </a:cubicBezTo>
                <a:close/>
                <a:moveTo>
                  <a:pt x="34" y="67"/>
                </a:moveTo>
                <a:cubicBezTo>
                  <a:pt x="16" y="67"/>
                  <a:pt x="0" y="52"/>
                  <a:pt x="0" y="33"/>
                </a:cubicBezTo>
                <a:cubicBezTo>
                  <a:pt x="0" y="15"/>
                  <a:pt x="16" y="0"/>
                  <a:pt x="34" y="0"/>
                </a:cubicBezTo>
                <a:cubicBezTo>
                  <a:pt x="53" y="0"/>
                  <a:pt x="68" y="15"/>
                  <a:pt x="68" y="33"/>
                </a:cubicBezTo>
                <a:cubicBezTo>
                  <a:pt x="68" y="52"/>
                  <a:pt x="53" y="67"/>
                  <a:pt x="34" y="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4" name="Freeform 643">
            <a:extLst>
              <a:ext uri="{FF2B5EF4-FFF2-40B4-BE49-F238E27FC236}">
                <a16:creationId xmlns:a16="http://schemas.microsoft.com/office/drawing/2014/main" id="{718E20A4-A778-2448-8C70-77BFDC5F7C61}"/>
              </a:ext>
            </a:extLst>
          </p:cNvPr>
          <p:cNvSpPr/>
          <p:nvPr/>
        </p:nvSpPr>
        <p:spPr>
          <a:xfrm>
            <a:off x="6302092" y="6311897"/>
            <a:ext cx="2412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7">
                <a:moveTo>
                  <a:pt x="34" y="12"/>
                </a:moveTo>
                <a:cubicBezTo>
                  <a:pt x="22" y="12"/>
                  <a:pt x="13" y="22"/>
                  <a:pt x="13" y="33"/>
                </a:cubicBezTo>
                <a:cubicBezTo>
                  <a:pt x="13" y="45"/>
                  <a:pt x="22" y="55"/>
                  <a:pt x="34" y="55"/>
                </a:cubicBezTo>
                <a:cubicBezTo>
                  <a:pt x="46" y="55"/>
                  <a:pt x="55" y="45"/>
                  <a:pt x="55" y="33"/>
                </a:cubicBezTo>
                <a:cubicBezTo>
                  <a:pt x="55" y="22"/>
                  <a:pt x="46" y="12"/>
                  <a:pt x="34" y="12"/>
                </a:cubicBezTo>
                <a:close/>
                <a:moveTo>
                  <a:pt x="34" y="67"/>
                </a:moveTo>
                <a:cubicBezTo>
                  <a:pt x="15" y="67"/>
                  <a:pt x="0" y="52"/>
                  <a:pt x="0" y="33"/>
                </a:cubicBezTo>
                <a:cubicBezTo>
                  <a:pt x="0" y="15"/>
                  <a:pt x="15" y="0"/>
                  <a:pt x="34" y="0"/>
                </a:cubicBezTo>
                <a:cubicBezTo>
                  <a:pt x="52" y="0"/>
                  <a:pt x="68" y="15"/>
                  <a:pt x="68" y="33"/>
                </a:cubicBezTo>
                <a:cubicBezTo>
                  <a:pt x="68" y="52"/>
                  <a:pt x="52" y="67"/>
                  <a:pt x="34" y="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5" name="Freeform 644">
            <a:extLst>
              <a:ext uri="{FF2B5EF4-FFF2-40B4-BE49-F238E27FC236}">
                <a16:creationId xmlns:a16="http://schemas.microsoft.com/office/drawing/2014/main" id="{5764F9F2-10DF-364A-940D-CEED2390EAC9}"/>
              </a:ext>
            </a:extLst>
          </p:cNvPr>
          <p:cNvSpPr/>
          <p:nvPr/>
        </p:nvSpPr>
        <p:spPr>
          <a:xfrm>
            <a:off x="6240171" y="6311897"/>
            <a:ext cx="2412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7">
                <a:moveTo>
                  <a:pt x="34" y="12"/>
                </a:moveTo>
                <a:cubicBezTo>
                  <a:pt x="22" y="12"/>
                  <a:pt x="13" y="22"/>
                  <a:pt x="13" y="33"/>
                </a:cubicBezTo>
                <a:cubicBezTo>
                  <a:pt x="13" y="45"/>
                  <a:pt x="22" y="55"/>
                  <a:pt x="34" y="55"/>
                </a:cubicBezTo>
                <a:cubicBezTo>
                  <a:pt x="46" y="55"/>
                  <a:pt x="55" y="45"/>
                  <a:pt x="55" y="33"/>
                </a:cubicBezTo>
                <a:cubicBezTo>
                  <a:pt x="55" y="22"/>
                  <a:pt x="46" y="12"/>
                  <a:pt x="34" y="12"/>
                </a:cubicBezTo>
                <a:close/>
                <a:moveTo>
                  <a:pt x="34" y="67"/>
                </a:moveTo>
                <a:cubicBezTo>
                  <a:pt x="15" y="67"/>
                  <a:pt x="0" y="52"/>
                  <a:pt x="0" y="33"/>
                </a:cubicBezTo>
                <a:cubicBezTo>
                  <a:pt x="0" y="15"/>
                  <a:pt x="15" y="0"/>
                  <a:pt x="34" y="0"/>
                </a:cubicBezTo>
                <a:cubicBezTo>
                  <a:pt x="52" y="0"/>
                  <a:pt x="68" y="15"/>
                  <a:pt x="68" y="33"/>
                </a:cubicBezTo>
                <a:cubicBezTo>
                  <a:pt x="68" y="52"/>
                  <a:pt x="52" y="67"/>
                  <a:pt x="34" y="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6" name="Freeform 645">
            <a:extLst>
              <a:ext uri="{FF2B5EF4-FFF2-40B4-BE49-F238E27FC236}">
                <a16:creationId xmlns:a16="http://schemas.microsoft.com/office/drawing/2014/main" id="{A811BBAB-DB9C-A845-BDDC-DD1E88703116}"/>
              </a:ext>
            </a:extLst>
          </p:cNvPr>
          <p:cNvSpPr/>
          <p:nvPr/>
        </p:nvSpPr>
        <p:spPr>
          <a:xfrm>
            <a:off x="6302092" y="6363378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34" y="12"/>
                </a:moveTo>
                <a:cubicBezTo>
                  <a:pt x="22" y="12"/>
                  <a:pt x="12" y="22"/>
                  <a:pt x="12" y="34"/>
                </a:cubicBezTo>
                <a:cubicBezTo>
                  <a:pt x="12" y="45"/>
                  <a:pt x="22" y="55"/>
                  <a:pt x="34" y="55"/>
                </a:cubicBezTo>
                <a:cubicBezTo>
                  <a:pt x="46" y="55"/>
                  <a:pt x="55" y="45"/>
                  <a:pt x="55" y="34"/>
                </a:cubicBezTo>
                <a:cubicBezTo>
                  <a:pt x="55" y="22"/>
                  <a:pt x="46" y="12"/>
                  <a:pt x="34" y="12"/>
                </a:cubicBezTo>
                <a:close/>
                <a:moveTo>
                  <a:pt x="34" y="67"/>
                </a:moveTo>
                <a:cubicBezTo>
                  <a:pt x="15" y="67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2" y="0"/>
                  <a:pt x="67" y="15"/>
                  <a:pt x="67" y="34"/>
                </a:cubicBezTo>
                <a:cubicBezTo>
                  <a:pt x="67" y="52"/>
                  <a:pt x="52" y="67"/>
                  <a:pt x="34" y="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7" name="Freeform 646">
            <a:extLst>
              <a:ext uri="{FF2B5EF4-FFF2-40B4-BE49-F238E27FC236}">
                <a16:creationId xmlns:a16="http://schemas.microsoft.com/office/drawing/2014/main" id="{E9B308F0-465E-F54B-8340-628F01235EA9}"/>
              </a:ext>
            </a:extLst>
          </p:cNvPr>
          <p:cNvSpPr/>
          <p:nvPr/>
        </p:nvSpPr>
        <p:spPr>
          <a:xfrm>
            <a:off x="6240171" y="6363378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34" y="12"/>
                </a:moveTo>
                <a:cubicBezTo>
                  <a:pt x="22" y="12"/>
                  <a:pt x="13" y="22"/>
                  <a:pt x="13" y="34"/>
                </a:cubicBezTo>
                <a:cubicBezTo>
                  <a:pt x="13" y="45"/>
                  <a:pt x="22" y="55"/>
                  <a:pt x="34" y="55"/>
                </a:cubicBezTo>
                <a:cubicBezTo>
                  <a:pt x="45" y="55"/>
                  <a:pt x="55" y="45"/>
                  <a:pt x="55" y="34"/>
                </a:cubicBezTo>
                <a:cubicBezTo>
                  <a:pt x="55" y="22"/>
                  <a:pt x="45" y="12"/>
                  <a:pt x="34" y="12"/>
                </a:cubicBezTo>
                <a:close/>
                <a:moveTo>
                  <a:pt x="34" y="67"/>
                </a:moveTo>
                <a:cubicBezTo>
                  <a:pt x="15" y="67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2" y="0"/>
                  <a:pt x="67" y="15"/>
                  <a:pt x="67" y="34"/>
                </a:cubicBezTo>
                <a:cubicBezTo>
                  <a:pt x="67" y="52"/>
                  <a:pt x="52" y="67"/>
                  <a:pt x="34" y="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8" name="Freeform 647">
            <a:extLst>
              <a:ext uri="{FF2B5EF4-FFF2-40B4-BE49-F238E27FC236}">
                <a16:creationId xmlns:a16="http://schemas.microsoft.com/office/drawing/2014/main" id="{BF13243C-8E1C-D74C-A079-0F49138C450F}"/>
              </a:ext>
            </a:extLst>
          </p:cNvPr>
          <p:cNvSpPr/>
          <p:nvPr/>
        </p:nvSpPr>
        <p:spPr>
          <a:xfrm>
            <a:off x="6362932" y="6261498"/>
            <a:ext cx="2412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7">
                <a:moveTo>
                  <a:pt x="34" y="12"/>
                </a:moveTo>
                <a:cubicBezTo>
                  <a:pt x="22" y="12"/>
                  <a:pt x="13" y="22"/>
                  <a:pt x="13" y="33"/>
                </a:cubicBezTo>
                <a:cubicBezTo>
                  <a:pt x="13" y="45"/>
                  <a:pt x="22" y="55"/>
                  <a:pt x="34" y="55"/>
                </a:cubicBezTo>
                <a:cubicBezTo>
                  <a:pt x="46" y="55"/>
                  <a:pt x="55" y="45"/>
                  <a:pt x="55" y="33"/>
                </a:cubicBezTo>
                <a:cubicBezTo>
                  <a:pt x="55" y="22"/>
                  <a:pt x="46" y="12"/>
                  <a:pt x="34" y="12"/>
                </a:cubicBezTo>
                <a:close/>
                <a:moveTo>
                  <a:pt x="34" y="67"/>
                </a:moveTo>
                <a:cubicBezTo>
                  <a:pt x="16" y="67"/>
                  <a:pt x="0" y="52"/>
                  <a:pt x="0" y="33"/>
                </a:cubicBezTo>
                <a:cubicBezTo>
                  <a:pt x="0" y="15"/>
                  <a:pt x="16" y="0"/>
                  <a:pt x="34" y="0"/>
                </a:cubicBezTo>
                <a:cubicBezTo>
                  <a:pt x="53" y="0"/>
                  <a:pt x="68" y="15"/>
                  <a:pt x="68" y="33"/>
                </a:cubicBezTo>
                <a:cubicBezTo>
                  <a:pt x="68" y="52"/>
                  <a:pt x="53" y="67"/>
                  <a:pt x="34" y="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9" name="Freeform 648">
            <a:extLst>
              <a:ext uri="{FF2B5EF4-FFF2-40B4-BE49-F238E27FC236}">
                <a16:creationId xmlns:a16="http://schemas.microsoft.com/office/drawing/2014/main" id="{C4D9FCD8-6EE0-8A44-9F80-CAC2F365B546}"/>
              </a:ext>
            </a:extLst>
          </p:cNvPr>
          <p:cNvSpPr/>
          <p:nvPr/>
        </p:nvSpPr>
        <p:spPr>
          <a:xfrm>
            <a:off x="6302092" y="6261498"/>
            <a:ext cx="2412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7">
                <a:moveTo>
                  <a:pt x="34" y="12"/>
                </a:moveTo>
                <a:cubicBezTo>
                  <a:pt x="22" y="12"/>
                  <a:pt x="13" y="22"/>
                  <a:pt x="13" y="33"/>
                </a:cubicBezTo>
                <a:cubicBezTo>
                  <a:pt x="13" y="45"/>
                  <a:pt x="22" y="55"/>
                  <a:pt x="34" y="55"/>
                </a:cubicBezTo>
                <a:cubicBezTo>
                  <a:pt x="46" y="55"/>
                  <a:pt x="55" y="45"/>
                  <a:pt x="55" y="33"/>
                </a:cubicBezTo>
                <a:cubicBezTo>
                  <a:pt x="55" y="22"/>
                  <a:pt x="46" y="12"/>
                  <a:pt x="34" y="12"/>
                </a:cubicBezTo>
                <a:close/>
                <a:moveTo>
                  <a:pt x="34" y="67"/>
                </a:moveTo>
                <a:cubicBezTo>
                  <a:pt x="15" y="67"/>
                  <a:pt x="0" y="52"/>
                  <a:pt x="0" y="33"/>
                </a:cubicBezTo>
                <a:cubicBezTo>
                  <a:pt x="0" y="15"/>
                  <a:pt x="15" y="0"/>
                  <a:pt x="34" y="0"/>
                </a:cubicBezTo>
                <a:cubicBezTo>
                  <a:pt x="52" y="0"/>
                  <a:pt x="68" y="15"/>
                  <a:pt x="68" y="33"/>
                </a:cubicBezTo>
                <a:cubicBezTo>
                  <a:pt x="68" y="52"/>
                  <a:pt x="52" y="67"/>
                  <a:pt x="34" y="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0" name="Freeform 649">
            <a:extLst>
              <a:ext uri="{FF2B5EF4-FFF2-40B4-BE49-F238E27FC236}">
                <a16:creationId xmlns:a16="http://schemas.microsoft.com/office/drawing/2014/main" id="{9252F5B1-0220-3045-A2C9-1D1AE4E2BF19}"/>
              </a:ext>
            </a:extLst>
          </p:cNvPr>
          <p:cNvSpPr/>
          <p:nvPr/>
        </p:nvSpPr>
        <p:spPr>
          <a:xfrm>
            <a:off x="6240171" y="6261498"/>
            <a:ext cx="2412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7">
                <a:moveTo>
                  <a:pt x="34" y="12"/>
                </a:moveTo>
                <a:cubicBezTo>
                  <a:pt x="22" y="12"/>
                  <a:pt x="13" y="22"/>
                  <a:pt x="13" y="33"/>
                </a:cubicBezTo>
                <a:cubicBezTo>
                  <a:pt x="13" y="45"/>
                  <a:pt x="22" y="55"/>
                  <a:pt x="34" y="55"/>
                </a:cubicBezTo>
                <a:cubicBezTo>
                  <a:pt x="46" y="55"/>
                  <a:pt x="55" y="45"/>
                  <a:pt x="55" y="33"/>
                </a:cubicBezTo>
                <a:cubicBezTo>
                  <a:pt x="55" y="22"/>
                  <a:pt x="46" y="12"/>
                  <a:pt x="34" y="12"/>
                </a:cubicBezTo>
                <a:close/>
                <a:moveTo>
                  <a:pt x="34" y="67"/>
                </a:moveTo>
                <a:cubicBezTo>
                  <a:pt x="15" y="67"/>
                  <a:pt x="0" y="52"/>
                  <a:pt x="0" y="33"/>
                </a:cubicBezTo>
                <a:cubicBezTo>
                  <a:pt x="0" y="15"/>
                  <a:pt x="15" y="0"/>
                  <a:pt x="34" y="0"/>
                </a:cubicBezTo>
                <a:cubicBezTo>
                  <a:pt x="52" y="0"/>
                  <a:pt x="68" y="15"/>
                  <a:pt x="68" y="33"/>
                </a:cubicBezTo>
                <a:cubicBezTo>
                  <a:pt x="68" y="52"/>
                  <a:pt x="52" y="67"/>
                  <a:pt x="34" y="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1" name="Freeform 650">
            <a:extLst>
              <a:ext uri="{FF2B5EF4-FFF2-40B4-BE49-F238E27FC236}">
                <a16:creationId xmlns:a16="http://schemas.microsoft.com/office/drawing/2014/main" id="{378D786A-18DA-2042-B4CE-1E68F6CB6A38}"/>
              </a:ext>
            </a:extLst>
          </p:cNvPr>
          <p:cNvSpPr/>
          <p:nvPr/>
        </p:nvSpPr>
        <p:spPr>
          <a:xfrm>
            <a:off x="6396412" y="6338898"/>
            <a:ext cx="22140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6" h="228">
                <a:moveTo>
                  <a:pt x="56" y="27"/>
                </a:moveTo>
                <a:close/>
                <a:moveTo>
                  <a:pt x="560" y="143"/>
                </a:moveTo>
                <a:close/>
                <a:moveTo>
                  <a:pt x="55" y="137"/>
                </a:moveTo>
                <a:cubicBezTo>
                  <a:pt x="61" y="141"/>
                  <a:pt x="80" y="151"/>
                  <a:pt x="133" y="160"/>
                </a:cubicBezTo>
                <a:cubicBezTo>
                  <a:pt x="181" y="169"/>
                  <a:pt x="244" y="173"/>
                  <a:pt x="308" y="173"/>
                </a:cubicBezTo>
                <a:cubicBezTo>
                  <a:pt x="372" y="173"/>
                  <a:pt x="434" y="169"/>
                  <a:pt x="483" y="160"/>
                </a:cubicBezTo>
                <a:cubicBezTo>
                  <a:pt x="535" y="151"/>
                  <a:pt x="554" y="141"/>
                  <a:pt x="560" y="137"/>
                </a:cubicBezTo>
                <a:lnTo>
                  <a:pt x="560" y="82"/>
                </a:lnTo>
                <a:cubicBezTo>
                  <a:pt x="547" y="87"/>
                  <a:pt x="532" y="91"/>
                  <a:pt x="519" y="94"/>
                </a:cubicBezTo>
                <a:cubicBezTo>
                  <a:pt x="468" y="105"/>
                  <a:pt x="401" y="111"/>
                  <a:pt x="329" y="112"/>
                </a:cubicBezTo>
                <a:cubicBezTo>
                  <a:pt x="315" y="113"/>
                  <a:pt x="301" y="113"/>
                  <a:pt x="287" y="112"/>
                </a:cubicBezTo>
                <a:cubicBezTo>
                  <a:pt x="215" y="111"/>
                  <a:pt x="148" y="105"/>
                  <a:pt x="98" y="94"/>
                </a:cubicBezTo>
                <a:cubicBezTo>
                  <a:pt x="84" y="91"/>
                  <a:pt x="70" y="87"/>
                  <a:pt x="56" y="82"/>
                </a:cubicBezTo>
                <a:close/>
                <a:moveTo>
                  <a:pt x="308" y="228"/>
                </a:moveTo>
                <a:cubicBezTo>
                  <a:pt x="231" y="228"/>
                  <a:pt x="159" y="222"/>
                  <a:pt x="104" y="211"/>
                </a:cubicBezTo>
                <a:cubicBezTo>
                  <a:pt x="76" y="205"/>
                  <a:pt x="54" y="198"/>
                  <a:pt x="38" y="190"/>
                </a:cubicBezTo>
                <a:cubicBezTo>
                  <a:pt x="13" y="178"/>
                  <a:pt x="0" y="162"/>
                  <a:pt x="0" y="143"/>
                </a:cubicBezTo>
                <a:lnTo>
                  <a:pt x="1" y="27"/>
                </a:lnTo>
                <a:cubicBezTo>
                  <a:pt x="1" y="12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60" y="24"/>
                  <a:pt x="77" y="34"/>
                  <a:pt x="126" y="43"/>
                </a:cubicBezTo>
                <a:cubicBezTo>
                  <a:pt x="171" y="52"/>
                  <a:pt x="228" y="57"/>
                  <a:pt x="288" y="58"/>
                </a:cubicBezTo>
                <a:cubicBezTo>
                  <a:pt x="301" y="58"/>
                  <a:pt x="315" y="58"/>
                  <a:pt x="328" y="58"/>
                </a:cubicBezTo>
                <a:cubicBezTo>
                  <a:pt x="388" y="57"/>
                  <a:pt x="446" y="52"/>
                  <a:pt x="490" y="43"/>
                </a:cubicBezTo>
                <a:cubicBezTo>
                  <a:pt x="540" y="34"/>
                  <a:pt x="557" y="24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6" y="12"/>
                  <a:pt x="616" y="27"/>
                </a:cubicBezTo>
                <a:lnTo>
                  <a:pt x="615" y="143"/>
                </a:lnTo>
                <a:cubicBezTo>
                  <a:pt x="615" y="184"/>
                  <a:pt x="556" y="201"/>
                  <a:pt x="511" y="211"/>
                </a:cubicBezTo>
                <a:cubicBezTo>
                  <a:pt x="457" y="222"/>
                  <a:pt x="384" y="228"/>
                  <a:pt x="308" y="2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2" name="Freeform 651">
            <a:extLst>
              <a:ext uri="{FF2B5EF4-FFF2-40B4-BE49-F238E27FC236}">
                <a16:creationId xmlns:a16="http://schemas.microsoft.com/office/drawing/2014/main" id="{996A49CA-F7A7-FC46-80DC-EF7582816A5F}"/>
              </a:ext>
            </a:extLst>
          </p:cNvPr>
          <p:cNvSpPr/>
          <p:nvPr/>
        </p:nvSpPr>
        <p:spPr>
          <a:xfrm>
            <a:off x="6396412" y="6380657"/>
            <a:ext cx="22140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6" h="228">
                <a:moveTo>
                  <a:pt x="56" y="28"/>
                </a:moveTo>
                <a:close/>
                <a:moveTo>
                  <a:pt x="560" y="143"/>
                </a:moveTo>
                <a:close/>
                <a:moveTo>
                  <a:pt x="55" y="137"/>
                </a:moveTo>
                <a:cubicBezTo>
                  <a:pt x="61" y="141"/>
                  <a:pt x="80" y="151"/>
                  <a:pt x="133" y="160"/>
                </a:cubicBezTo>
                <a:cubicBezTo>
                  <a:pt x="181" y="169"/>
                  <a:pt x="244" y="173"/>
                  <a:pt x="308" y="173"/>
                </a:cubicBezTo>
                <a:cubicBezTo>
                  <a:pt x="372" y="173"/>
                  <a:pt x="434" y="169"/>
                  <a:pt x="483" y="160"/>
                </a:cubicBezTo>
                <a:cubicBezTo>
                  <a:pt x="535" y="151"/>
                  <a:pt x="554" y="141"/>
                  <a:pt x="560" y="137"/>
                </a:cubicBezTo>
                <a:lnTo>
                  <a:pt x="560" y="82"/>
                </a:lnTo>
                <a:cubicBezTo>
                  <a:pt x="547" y="87"/>
                  <a:pt x="532" y="91"/>
                  <a:pt x="519" y="94"/>
                </a:cubicBezTo>
                <a:cubicBezTo>
                  <a:pt x="468" y="105"/>
                  <a:pt x="401" y="112"/>
                  <a:pt x="329" y="113"/>
                </a:cubicBezTo>
                <a:cubicBezTo>
                  <a:pt x="315" y="113"/>
                  <a:pt x="301" y="113"/>
                  <a:pt x="287" y="113"/>
                </a:cubicBezTo>
                <a:cubicBezTo>
                  <a:pt x="215" y="112"/>
                  <a:pt x="148" y="105"/>
                  <a:pt x="98" y="94"/>
                </a:cubicBezTo>
                <a:cubicBezTo>
                  <a:pt x="84" y="91"/>
                  <a:pt x="70" y="87"/>
                  <a:pt x="56" y="82"/>
                </a:cubicBezTo>
                <a:close/>
                <a:moveTo>
                  <a:pt x="308" y="228"/>
                </a:moveTo>
                <a:cubicBezTo>
                  <a:pt x="231" y="228"/>
                  <a:pt x="159" y="222"/>
                  <a:pt x="104" y="211"/>
                </a:cubicBezTo>
                <a:cubicBezTo>
                  <a:pt x="76" y="205"/>
                  <a:pt x="54" y="198"/>
                  <a:pt x="38" y="190"/>
                </a:cubicBezTo>
                <a:cubicBezTo>
                  <a:pt x="13" y="178"/>
                  <a:pt x="0" y="162"/>
                  <a:pt x="0" y="143"/>
                </a:cubicBezTo>
                <a:lnTo>
                  <a:pt x="1" y="27"/>
                </a:lnTo>
                <a:cubicBezTo>
                  <a:pt x="1" y="12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60" y="25"/>
                  <a:pt x="77" y="34"/>
                  <a:pt x="126" y="44"/>
                </a:cubicBezTo>
                <a:cubicBezTo>
                  <a:pt x="171" y="52"/>
                  <a:pt x="228" y="57"/>
                  <a:pt x="288" y="58"/>
                </a:cubicBezTo>
                <a:cubicBezTo>
                  <a:pt x="301" y="58"/>
                  <a:pt x="315" y="58"/>
                  <a:pt x="328" y="58"/>
                </a:cubicBezTo>
                <a:cubicBezTo>
                  <a:pt x="388" y="57"/>
                  <a:pt x="446" y="52"/>
                  <a:pt x="490" y="44"/>
                </a:cubicBezTo>
                <a:cubicBezTo>
                  <a:pt x="540" y="34"/>
                  <a:pt x="557" y="25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6" y="12"/>
                  <a:pt x="616" y="28"/>
                </a:cubicBezTo>
                <a:lnTo>
                  <a:pt x="615" y="143"/>
                </a:lnTo>
                <a:cubicBezTo>
                  <a:pt x="615" y="184"/>
                  <a:pt x="556" y="201"/>
                  <a:pt x="511" y="211"/>
                </a:cubicBezTo>
                <a:cubicBezTo>
                  <a:pt x="457" y="222"/>
                  <a:pt x="384" y="228"/>
                  <a:pt x="308" y="2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3" name="Freeform 652">
            <a:extLst>
              <a:ext uri="{FF2B5EF4-FFF2-40B4-BE49-F238E27FC236}">
                <a16:creationId xmlns:a16="http://schemas.microsoft.com/office/drawing/2014/main" id="{2292C49A-7605-DD48-B3FC-BEFF90CC23BF}"/>
              </a:ext>
            </a:extLst>
          </p:cNvPr>
          <p:cNvSpPr/>
          <p:nvPr/>
        </p:nvSpPr>
        <p:spPr>
          <a:xfrm>
            <a:off x="6396412" y="6422418"/>
            <a:ext cx="221400" cy="8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6" h="229">
                <a:moveTo>
                  <a:pt x="56" y="28"/>
                </a:moveTo>
                <a:close/>
                <a:moveTo>
                  <a:pt x="560" y="143"/>
                </a:moveTo>
                <a:close/>
                <a:moveTo>
                  <a:pt x="55" y="137"/>
                </a:moveTo>
                <a:cubicBezTo>
                  <a:pt x="61" y="141"/>
                  <a:pt x="80" y="151"/>
                  <a:pt x="133" y="161"/>
                </a:cubicBezTo>
                <a:cubicBezTo>
                  <a:pt x="181" y="169"/>
                  <a:pt x="244" y="174"/>
                  <a:pt x="308" y="174"/>
                </a:cubicBezTo>
                <a:cubicBezTo>
                  <a:pt x="372" y="174"/>
                  <a:pt x="434" y="169"/>
                  <a:pt x="483" y="161"/>
                </a:cubicBezTo>
                <a:cubicBezTo>
                  <a:pt x="535" y="151"/>
                  <a:pt x="554" y="141"/>
                  <a:pt x="560" y="137"/>
                </a:cubicBezTo>
                <a:lnTo>
                  <a:pt x="560" y="82"/>
                </a:lnTo>
                <a:cubicBezTo>
                  <a:pt x="547" y="87"/>
                  <a:pt x="532" y="91"/>
                  <a:pt x="519" y="94"/>
                </a:cubicBezTo>
                <a:cubicBezTo>
                  <a:pt x="468" y="105"/>
                  <a:pt x="401" y="112"/>
                  <a:pt x="329" y="113"/>
                </a:cubicBezTo>
                <a:cubicBezTo>
                  <a:pt x="315" y="113"/>
                  <a:pt x="301" y="113"/>
                  <a:pt x="287" y="113"/>
                </a:cubicBezTo>
                <a:cubicBezTo>
                  <a:pt x="215" y="112"/>
                  <a:pt x="148" y="105"/>
                  <a:pt x="98" y="94"/>
                </a:cubicBezTo>
                <a:cubicBezTo>
                  <a:pt x="84" y="91"/>
                  <a:pt x="70" y="87"/>
                  <a:pt x="56" y="82"/>
                </a:cubicBezTo>
                <a:close/>
                <a:moveTo>
                  <a:pt x="308" y="229"/>
                </a:moveTo>
                <a:cubicBezTo>
                  <a:pt x="231" y="229"/>
                  <a:pt x="159" y="222"/>
                  <a:pt x="104" y="211"/>
                </a:cubicBezTo>
                <a:cubicBezTo>
                  <a:pt x="76" y="205"/>
                  <a:pt x="54" y="198"/>
                  <a:pt x="38" y="190"/>
                </a:cubicBezTo>
                <a:cubicBezTo>
                  <a:pt x="13" y="178"/>
                  <a:pt x="0" y="162"/>
                  <a:pt x="0" y="143"/>
                </a:cubicBezTo>
                <a:lnTo>
                  <a:pt x="1" y="28"/>
                </a:lnTo>
                <a:cubicBezTo>
                  <a:pt x="1" y="12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60" y="25"/>
                  <a:pt x="77" y="35"/>
                  <a:pt x="126" y="44"/>
                </a:cubicBezTo>
                <a:cubicBezTo>
                  <a:pt x="171" y="52"/>
                  <a:pt x="228" y="57"/>
                  <a:pt x="288" y="58"/>
                </a:cubicBezTo>
                <a:cubicBezTo>
                  <a:pt x="301" y="58"/>
                  <a:pt x="315" y="58"/>
                  <a:pt x="328" y="58"/>
                </a:cubicBezTo>
                <a:cubicBezTo>
                  <a:pt x="388" y="57"/>
                  <a:pt x="446" y="52"/>
                  <a:pt x="490" y="44"/>
                </a:cubicBezTo>
                <a:cubicBezTo>
                  <a:pt x="540" y="35"/>
                  <a:pt x="557" y="25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6" y="13"/>
                  <a:pt x="616" y="28"/>
                </a:cubicBezTo>
                <a:lnTo>
                  <a:pt x="615" y="143"/>
                </a:lnTo>
                <a:cubicBezTo>
                  <a:pt x="615" y="185"/>
                  <a:pt x="556" y="202"/>
                  <a:pt x="511" y="211"/>
                </a:cubicBezTo>
                <a:cubicBezTo>
                  <a:pt x="457" y="222"/>
                  <a:pt x="384" y="229"/>
                  <a:pt x="308" y="2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4" name="Freeform 653">
            <a:extLst>
              <a:ext uri="{FF2B5EF4-FFF2-40B4-BE49-F238E27FC236}">
                <a16:creationId xmlns:a16="http://schemas.microsoft.com/office/drawing/2014/main" id="{39D71B74-7E9A-564F-87DF-E3CAF5DCCEBD}"/>
              </a:ext>
            </a:extLst>
          </p:cNvPr>
          <p:cNvSpPr/>
          <p:nvPr/>
        </p:nvSpPr>
        <p:spPr>
          <a:xfrm>
            <a:off x="6396412" y="6297138"/>
            <a:ext cx="22140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6" h="228">
                <a:moveTo>
                  <a:pt x="56" y="28"/>
                </a:moveTo>
                <a:close/>
                <a:moveTo>
                  <a:pt x="560" y="143"/>
                </a:moveTo>
                <a:close/>
                <a:moveTo>
                  <a:pt x="55" y="137"/>
                </a:moveTo>
                <a:cubicBezTo>
                  <a:pt x="61" y="141"/>
                  <a:pt x="80" y="151"/>
                  <a:pt x="133" y="160"/>
                </a:cubicBezTo>
                <a:cubicBezTo>
                  <a:pt x="181" y="169"/>
                  <a:pt x="244" y="174"/>
                  <a:pt x="308" y="174"/>
                </a:cubicBezTo>
                <a:cubicBezTo>
                  <a:pt x="372" y="174"/>
                  <a:pt x="434" y="169"/>
                  <a:pt x="483" y="160"/>
                </a:cubicBezTo>
                <a:cubicBezTo>
                  <a:pt x="535" y="151"/>
                  <a:pt x="554" y="141"/>
                  <a:pt x="560" y="137"/>
                </a:cubicBezTo>
                <a:lnTo>
                  <a:pt x="560" y="82"/>
                </a:lnTo>
                <a:cubicBezTo>
                  <a:pt x="547" y="87"/>
                  <a:pt x="532" y="91"/>
                  <a:pt x="519" y="94"/>
                </a:cubicBezTo>
                <a:cubicBezTo>
                  <a:pt x="468" y="105"/>
                  <a:pt x="401" y="112"/>
                  <a:pt x="329" y="113"/>
                </a:cubicBezTo>
                <a:cubicBezTo>
                  <a:pt x="315" y="113"/>
                  <a:pt x="301" y="113"/>
                  <a:pt x="287" y="113"/>
                </a:cubicBezTo>
                <a:cubicBezTo>
                  <a:pt x="215" y="112"/>
                  <a:pt x="148" y="105"/>
                  <a:pt x="98" y="94"/>
                </a:cubicBezTo>
                <a:cubicBezTo>
                  <a:pt x="84" y="91"/>
                  <a:pt x="70" y="87"/>
                  <a:pt x="56" y="82"/>
                </a:cubicBezTo>
                <a:close/>
                <a:moveTo>
                  <a:pt x="308" y="228"/>
                </a:moveTo>
                <a:cubicBezTo>
                  <a:pt x="231" y="228"/>
                  <a:pt x="159" y="222"/>
                  <a:pt x="104" y="211"/>
                </a:cubicBezTo>
                <a:cubicBezTo>
                  <a:pt x="76" y="205"/>
                  <a:pt x="54" y="198"/>
                  <a:pt x="38" y="190"/>
                </a:cubicBezTo>
                <a:cubicBezTo>
                  <a:pt x="13" y="178"/>
                  <a:pt x="0" y="162"/>
                  <a:pt x="0" y="143"/>
                </a:cubicBezTo>
                <a:lnTo>
                  <a:pt x="1" y="28"/>
                </a:lnTo>
                <a:cubicBezTo>
                  <a:pt x="1" y="13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60" y="25"/>
                  <a:pt x="77" y="35"/>
                  <a:pt x="126" y="44"/>
                </a:cubicBezTo>
                <a:cubicBezTo>
                  <a:pt x="171" y="52"/>
                  <a:pt x="228" y="57"/>
                  <a:pt x="288" y="58"/>
                </a:cubicBezTo>
                <a:cubicBezTo>
                  <a:pt x="301" y="58"/>
                  <a:pt x="315" y="58"/>
                  <a:pt x="328" y="58"/>
                </a:cubicBezTo>
                <a:cubicBezTo>
                  <a:pt x="388" y="57"/>
                  <a:pt x="446" y="52"/>
                  <a:pt x="490" y="44"/>
                </a:cubicBezTo>
                <a:cubicBezTo>
                  <a:pt x="540" y="35"/>
                  <a:pt x="557" y="25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6" y="13"/>
                  <a:pt x="616" y="28"/>
                </a:cubicBezTo>
                <a:lnTo>
                  <a:pt x="615" y="143"/>
                </a:lnTo>
                <a:cubicBezTo>
                  <a:pt x="615" y="185"/>
                  <a:pt x="556" y="202"/>
                  <a:pt x="511" y="211"/>
                </a:cubicBezTo>
                <a:cubicBezTo>
                  <a:pt x="457" y="222"/>
                  <a:pt x="384" y="228"/>
                  <a:pt x="308" y="2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5" name="Freeform 654">
            <a:extLst>
              <a:ext uri="{FF2B5EF4-FFF2-40B4-BE49-F238E27FC236}">
                <a16:creationId xmlns:a16="http://schemas.microsoft.com/office/drawing/2014/main" id="{494FECFB-8D5F-4C42-AFF9-F6A3A0BFC246}"/>
              </a:ext>
            </a:extLst>
          </p:cNvPr>
          <p:cNvSpPr/>
          <p:nvPr/>
        </p:nvSpPr>
        <p:spPr>
          <a:xfrm>
            <a:off x="6396771" y="6234858"/>
            <a:ext cx="221040" cy="6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170">
                <a:moveTo>
                  <a:pt x="562" y="93"/>
                </a:moveTo>
                <a:close/>
                <a:moveTo>
                  <a:pt x="66" y="85"/>
                </a:moveTo>
                <a:cubicBezTo>
                  <a:pt x="77" y="90"/>
                  <a:pt x="95" y="95"/>
                  <a:pt x="125" y="101"/>
                </a:cubicBezTo>
                <a:cubicBezTo>
                  <a:pt x="170" y="109"/>
                  <a:pt x="227" y="114"/>
                  <a:pt x="287" y="115"/>
                </a:cubicBezTo>
                <a:cubicBezTo>
                  <a:pt x="300" y="116"/>
                  <a:pt x="314" y="116"/>
                  <a:pt x="327" y="115"/>
                </a:cubicBezTo>
                <a:cubicBezTo>
                  <a:pt x="387" y="114"/>
                  <a:pt x="445" y="109"/>
                  <a:pt x="489" y="101"/>
                </a:cubicBezTo>
                <a:cubicBezTo>
                  <a:pt x="520" y="95"/>
                  <a:pt x="538" y="90"/>
                  <a:pt x="548" y="85"/>
                </a:cubicBezTo>
                <a:cubicBezTo>
                  <a:pt x="537" y="80"/>
                  <a:pt x="517" y="74"/>
                  <a:pt x="482" y="68"/>
                </a:cubicBezTo>
                <a:cubicBezTo>
                  <a:pt x="434" y="59"/>
                  <a:pt x="371" y="55"/>
                  <a:pt x="307" y="55"/>
                </a:cubicBezTo>
                <a:cubicBezTo>
                  <a:pt x="243" y="55"/>
                  <a:pt x="181" y="59"/>
                  <a:pt x="132" y="68"/>
                </a:cubicBezTo>
                <a:cubicBezTo>
                  <a:pt x="98" y="74"/>
                  <a:pt x="77" y="80"/>
                  <a:pt x="66" y="85"/>
                </a:cubicBezTo>
                <a:close/>
                <a:moveTo>
                  <a:pt x="307" y="170"/>
                </a:moveTo>
                <a:cubicBezTo>
                  <a:pt x="300" y="170"/>
                  <a:pt x="293" y="170"/>
                  <a:pt x="286" y="170"/>
                </a:cubicBezTo>
                <a:cubicBezTo>
                  <a:pt x="214" y="169"/>
                  <a:pt x="147" y="162"/>
                  <a:pt x="97" y="151"/>
                </a:cubicBezTo>
                <a:cubicBezTo>
                  <a:pt x="55" y="142"/>
                  <a:pt x="0" y="125"/>
                  <a:pt x="0" y="85"/>
                </a:cubicBezTo>
                <a:cubicBezTo>
                  <a:pt x="0" y="44"/>
                  <a:pt x="59" y="27"/>
                  <a:pt x="104" y="17"/>
                </a:cubicBezTo>
                <a:cubicBezTo>
                  <a:pt x="158" y="6"/>
                  <a:pt x="231" y="0"/>
                  <a:pt x="307" y="0"/>
                </a:cubicBezTo>
                <a:cubicBezTo>
                  <a:pt x="384" y="0"/>
                  <a:pt x="456" y="6"/>
                  <a:pt x="511" y="17"/>
                </a:cubicBezTo>
                <a:cubicBezTo>
                  <a:pt x="539" y="23"/>
                  <a:pt x="561" y="30"/>
                  <a:pt x="577" y="38"/>
                </a:cubicBezTo>
                <a:cubicBezTo>
                  <a:pt x="602" y="50"/>
                  <a:pt x="615" y="66"/>
                  <a:pt x="615" y="85"/>
                </a:cubicBezTo>
                <a:cubicBezTo>
                  <a:pt x="615" y="125"/>
                  <a:pt x="559" y="142"/>
                  <a:pt x="518" y="151"/>
                </a:cubicBezTo>
                <a:cubicBezTo>
                  <a:pt x="467" y="162"/>
                  <a:pt x="400" y="169"/>
                  <a:pt x="328" y="170"/>
                </a:cubicBezTo>
                <a:cubicBezTo>
                  <a:pt x="321" y="170"/>
                  <a:pt x="314" y="170"/>
                  <a:pt x="307" y="17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6" name="Freeform 655">
            <a:extLst>
              <a:ext uri="{FF2B5EF4-FFF2-40B4-BE49-F238E27FC236}">
                <a16:creationId xmlns:a16="http://schemas.microsoft.com/office/drawing/2014/main" id="{FCBAA996-C7B7-BE4C-9B20-FBBBD3A31965}"/>
              </a:ext>
            </a:extLst>
          </p:cNvPr>
          <p:cNvSpPr/>
          <p:nvPr/>
        </p:nvSpPr>
        <p:spPr>
          <a:xfrm>
            <a:off x="6396412" y="6255738"/>
            <a:ext cx="22140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6" h="228">
                <a:moveTo>
                  <a:pt x="56" y="27"/>
                </a:moveTo>
                <a:close/>
                <a:moveTo>
                  <a:pt x="560" y="142"/>
                </a:moveTo>
                <a:lnTo>
                  <a:pt x="560" y="143"/>
                </a:lnTo>
                <a:close/>
                <a:moveTo>
                  <a:pt x="55" y="137"/>
                </a:moveTo>
                <a:cubicBezTo>
                  <a:pt x="61" y="141"/>
                  <a:pt x="80" y="151"/>
                  <a:pt x="133" y="160"/>
                </a:cubicBezTo>
                <a:cubicBezTo>
                  <a:pt x="181" y="168"/>
                  <a:pt x="244" y="173"/>
                  <a:pt x="308" y="173"/>
                </a:cubicBezTo>
                <a:cubicBezTo>
                  <a:pt x="372" y="173"/>
                  <a:pt x="434" y="168"/>
                  <a:pt x="483" y="160"/>
                </a:cubicBezTo>
                <a:cubicBezTo>
                  <a:pt x="535" y="151"/>
                  <a:pt x="554" y="141"/>
                  <a:pt x="560" y="137"/>
                </a:cubicBezTo>
                <a:lnTo>
                  <a:pt x="560" y="82"/>
                </a:lnTo>
                <a:cubicBezTo>
                  <a:pt x="547" y="87"/>
                  <a:pt x="532" y="90"/>
                  <a:pt x="519" y="93"/>
                </a:cubicBezTo>
                <a:cubicBezTo>
                  <a:pt x="468" y="104"/>
                  <a:pt x="401" y="111"/>
                  <a:pt x="329" y="112"/>
                </a:cubicBezTo>
                <a:cubicBezTo>
                  <a:pt x="315" y="112"/>
                  <a:pt x="301" y="112"/>
                  <a:pt x="287" y="112"/>
                </a:cubicBezTo>
                <a:cubicBezTo>
                  <a:pt x="215" y="111"/>
                  <a:pt x="148" y="104"/>
                  <a:pt x="98" y="93"/>
                </a:cubicBezTo>
                <a:cubicBezTo>
                  <a:pt x="84" y="90"/>
                  <a:pt x="70" y="87"/>
                  <a:pt x="56" y="82"/>
                </a:cubicBezTo>
                <a:close/>
                <a:moveTo>
                  <a:pt x="308" y="228"/>
                </a:moveTo>
                <a:cubicBezTo>
                  <a:pt x="231" y="228"/>
                  <a:pt x="159" y="222"/>
                  <a:pt x="104" y="210"/>
                </a:cubicBezTo>
                <a:cubicBezTo>
                  <a:pt x="76" y="205"/>
                  <a:pt x="54" y="198"/>
                  <a:pt x="38" y="190"/>
                </a:cubicBezTo>
                <a:cubicBezTo>
                  <a:pt x="13" y="178"/>
                  <a:pt x="0" y="162"/>
                  <a:pt x="0" y="143"/>
                </a:cubicBezTo>
                <a:lnTo>
                  <a:pt x="1" y="27"/>
                </a:lnTo>
                <a:cubicBezTo>
                  <a:pt x="1" y="12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60" y="24"/>
                  <a:pt x="77" y="34"/>
                  <a:pt x="126" y="43"/>
                </a:cubicBezTo>
                <a:cubicBezTo>
                  <a:pt x="171" y="51"/>
                  <a:pt x="228" y="56"/>
                  <a:pt x="288" y="57"/>
                </a:cubicBezTo>
                <a:cubicBezTo>
                  <a:pt x="301" y="58"/>
                  <a:pt x="315" y="58"/>
                  <a:pt x="328" y="57"/>
                </a:cubicBezTo>
                <a:cubicBezTo>
                  <a:pt x="388" y="56"/>
                  <a:pt x="446" y="51"/>
                  <a:pt x="490" y="43"/>
                </a:cubicBezTo>
                <a:cubicBezTo>
                  <a:pt x="540" y="34"/>
                  <a:pt x="557" y="24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6" y="12"/>
                  <a:pt x="616" y="27"/>
                </a:cubicBezTo>
                <a:lnTo>
                  <a:pt x="615" y="143"/>
                </a:lnTo>
                <a:cubicBezTo>
                  <a:pt x="615" y="184"/>
                  <a:pt x="556" y="201"/>
                  <a:pt x="511" y="210"/>
                </a:cubicBezTo>
                <a:cubicBezTo>
                  <a:pt x="457" y="222"/>
                  <a:pt x="384" y="228"/>
                  <a:pt x="308" y="2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7" name="Freeform 656">
            <a:extLst>
              <a:ext uri="{FF2B5EF4-FFF2-40B4-BE49-F238E27FC236}">
                <a16:creationId xmlns:a16="http://schemas.microsoft.com/office/drawing/2014/main" id="{0C34A448-9A93-4949-A1DA-15597C03F9FE}"/>
              </a:ext>
            </a:extLst>
          </p:cNvPr>
          <p:cNvSpPr/>
          <p:nvPr/>
        </p:nvSpPr>
        <p:spPr>
          <a:xfrm>
            <a:off x="6862613" y="6087618"/>
            <a:ext cx="278640" cy="424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5" h="1181">
                <a:moveTo>
                  <a:pt x="666" y="1181"/>
                </a:moveTo>
                <a:lnTo>
                  <a:pt x="109" y="1181"/>
                </a:lnTo>
                <a:cubicBezTo>
                  <a:pt x="49" y="1181"/>
                  <a:pt x="0" y="1133"/>
                  <a:pt x="0" y="1073"/>
                </a:cubicBezTo>
                <a:lnTo>
                  <a:pt x="0" y="109"/>
                </a:lnTo>
                <a:cubicBezTo>
                  <a:pt x="0" y="49"/>
                  <a:pt x="49" y="0"/>
                  <a:pt x="109" y="0"/>
                </a:cubicBezTo>
                <a:lnTo>
                  <a:pt x="666" y="0"/>
                </a:lnTo>
                <a:cubicBezTo>
                  <a:pt x="726" y="0"/>
                  <a:pt x="775" y="49"/>
                  <a:pt x="775" y="109"/>
                </a:cubicBezTo>
                <a:lnTo>
                  <a:pt x="775" y="435"/>
                </a:lnTo>
                <a:cubicBezTo>
                  <a:pt x="775" y="450"/>
                  <a:pt x="762" y="463"/>
                  <a:pt x="747" y="463"/>
                </a:cubicBezTo>
                <a:cubicBezTo>
                  <a:pt x="732" y="463"/>
                  <a:pt x="720" y="450"/>
                  <a:pt x="720" y="435"/>
                </a:cubicBezTo>
                <a:lnTo>
                  <a:pt x="720" y="109"/>
                </a:lnTo>
                <a:cubicBezTo>
                  <a:pt x="720" y="79"/>
                  <a:pt x="696" y="55"/>
                  <a:pt x="666" y="55"/>
                </a:cubicBezTo>
                <a:lnTo>
                  <a:pt x="109" y="55"/>
                </a:lnTo>
                <a:cubicBezTo>
                  <a:pt x="79" y="55"/>
                  <a:pt x="55" y="79"/>
                  <a:pt x="55" y="109"/>
                </a:cubicBezTo>
                <a:lnTo>
                  <a:pt x="55" y="1073"/>
                </a:lnTo>
                <a:cubicBezTo>
                  <a:pt x="55" y="1102"/>
                  <a:pt x="79" y="1126"/>
                  <a:pt x="109" y="1126"/>
                </a:cubicBezTo>
                <a:lnTo>
                  <a:pt x="666" y="1126"/>
                </a:lnTo>
                <a:cubicBezTo>
                  <a:pt x="674" y="1126"/>
                  <a:pt x="682" y="1125"/>
                  <a:pt x="690" y="1121"/>
                </a:cubicBezTo>
                <a:cubicBezTo>
                  <a:pt x="703" y="1114"/>
                  <a:pt x="720" y="1120"/>
                  <a:pt x="727" y="1133"/>
                </a:cubicBezTo>
                <a:cubicBezTo>
                  <a:pt x="733" y="1147"/>
                  <a:pt x="728" y="1163"/>
                  <a:pt x="714" y="1170"/>
                </a:cubicBezTo>
                <a:cubicBezTo>
                  <a:pt x="699" y="1177"/>
                  <a:pt x="683" y="1181"/>
                  <a:pt x="666" y="11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8" name="Freeform 657">
            <a:extLst>
              <a:ext uri="{FF2B5EF4-FFF2-40B4-BE49-F238E27FC236}">
                <a16:creationId xmlns:a16="http://schemas.microsoft.com/office/drawing/2014/main" id="{088E29DE-8207-2E49-A099-524EC9899022}"/>
              </a:ext>
            </a:extLst>
          </p:cNvPr>
          <p:cNvSpPr/>
          <p:nvPr/>
        </p:nvSpPr>
        <p:spPr>
          <a:xfrm>
            <a:off x="7049452" y="6439339"/>
            <a:ext cx="2412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7">
                <a:moveTo>
                  <a:pt x="34" y="13"/>
                </a:moveTo>
                <a:cubicBezTo>
                  <a:pt x="22" y="13"/>
                  <a:pt x="13" y="22"/>
                  <a:pt x="13" y="34"/>
                </a:cubicBezTo>
                <a:cubicBezTo>
                  <a:pt x="13" y="45"/>
                  <a:pt x="22" y="55"/>
                  <a:pt x="34" y="55"/>
                </a:cubicBezTo>
                <a:cubicBezTo>
                  <a:pt x="46" y="55"/>
                  <a:pt x="55" y="45"/>
                  <a:pt x="55" y="34"/>
                </a:cubicBezTo>
                <a:cubicBezTo>
                  <a:pt x="55" y="22"/>
                  <a:pt x="46" y="13"/>
                  <a:pt x="34" y="13"/>
                </a:cubicBezTo>
                <a:close/>
                <a:moveTo>
                  <a:pt x="34" y="67"/>
                </a:moveTo>
                <a:cubicBezTo>
                  <a:pt x="16" y="67"/>
                  <a:pt x="0" y="52"/>
                  <a:pt x="0" y="34"/>
                </a:cubicBezTo>
                <a:cubicBezTo>
                  <a:pt x="0" y="15"/>
                  <a:pt x="16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ubicBezTo>
                  <a:pt x="68" y="52"/>
                  <a:pt x="53" y="67"/>
                  <a:pt x="34" y="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9" name="Freeform 658">
            <a:extLst>
              <a:ext uri="{FF2B5EF4-FFF2-40B4-BE49-F238E27FC236}">
                <a16:creationId xmlns:a16="http://schemas.microsoft.com/office/drawing/2014/main" id="{5B65048A-867F-9D43-97E3-4A40EAEC3E67}"/>
              </a:ext>
            </a:extLst>
          </p:cNvPr>
          <p:cNvSpPr/>
          <p:nvPr/>
        </p:nvSpPr>
        <p:spPr>
          <a:xfrm>
            <a:off x="6928852" y="6441498"/>
            <a:ext cx="961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55">
                <a:moveTo>
                  <a:pt x="241" y="55"/>
                </a:moveTo>
                <a:lnTo>
                  <a:pt x="28" y="55"/>
                </a:lnTo>
                <a:cubicBezTo>
                  <a:pt x="13" y="55"/>
                  <a:pt x="0" y="43"/>
                  <a:pt x="0" y="28"/>
                </a:cubicBezTo>
                <a:cubicBezTo>
                  <a:pt x="0" y="13"/>
                  <a:pt x="13" y="0"/>
                  <a:pt x="28" y="0"/>
                </a:cubicBezTo>
                <a:lnTo>
                  <a:pt x="241" y="0"/>
                </a:lnTo>
                <a:cubicBezTo>
                  <a:pt x="256" y="0"/>
                  <a:pt x="268" y="13"/>
                  <a:pt x="268" y="28"/>
                </a:cubicBezTo>
                <a:cubicBezTo>
                  <a:pt x="268" y="43"/>
                  <a:pt x="256" y="55"/>
                  <a:pt x="241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0" name="Freeform 659">
            <a:extLst>
              <a:ext uri="{FF2B5EF4-FFF2-40B4-BE49-F238E27FC236}">
                <a16:creationId xmlns:a16="http://schemas.microsoft.com/office/drawing/2014/main" id="{720CB67F-1270-E04C-B75E-20E4C32E5C71}"/>
              </a:ext>
            </a:extLst>
          </p:cNvPr>
          <p:cNvSpPr/>
          <p:nvPr/>
        </p:nvSpPr>
        <p:spPr>
          <a:xfrm>
            <a:off x="6895373" y="6118938"/>
            <a:ext cx="21096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7" h="319">
                <a:moveTo>
                  <a:pt x="55" y="265"/>
                </a:moveTo>
                <a:lnTo>
                  <a:pt x="533" y="265"/>
                </a:lnTo>
                <a:lnTo>
                  <a:pt x="533" y="55"/>
                </a:lnTo>
                <a:lnTo>
                  <a:pt x="55" y="55"/>
                </a:lnTo>
                <a:close/>
                <a:moveTo>
                  <a:pt x="560" y="319"/>
                </a:moveTo>
                <a:lnTo>
                  <a:pt x="28" y="319"/>
                </a:lnTo>
                <a:cubicBezTo>
                  <a:pt x="13" y="319"/>
                  <a:pt x="0" y="307"/>
                  <a:pt x="0" y="292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lnTo>
                  <a:pt x="560" y="0"/>
                </a:lnTo>
                <a:cubicBezTo>
                  <a:pt x="575" y="0"/>
                  <a:pt x="587" y="12"/>
                  <a:pt x="587" y="27"/>
                </a:cubicBezTo>
                <a:lnTo>
                  <a:pt x="587" y="292"/>
                </a:lnTo>
                <a:cubicBezTo>
                  <a:pt x="587" y="307"/>
                  <a:pt x="575" y="319"/>
                  <a:pt x="560" y="31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1" name="Freeform 660">
            <a:extLst>
              <a:ext uri="{FF2B5EF4-FFF2-40B4-BE49-F238E27FC236}">
                <a16:creationId xmlns:a16="http://schemas.microsoft.com/office/drawing/2014/main" id="{FFBF0B8E-72BB-B345-A84D-6A6FDEC131FE}"/>
              </a:ext>
            </a:extLst>
          </p:cNvPr>
          <p:cNvSpPr/>
          <p:nvPr/>
        </p:nvSpPr>
        <p:spPr>
          <a:xfrm>
            <a:off x="7049452" y="6364098"/>
            <a:ext cx="2412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7">
                <a:moveTo>
                  <a:pt x="34" y="12"/>
                </a:moveTo>
                <a:cubicBezTo>
                  <a:pt x="22" y="12"/>
                  <a:pt x="13" y="22"/>
                  <a:pt x="13" y="33"/>
                </a:cubicBezTo>
                <a:cubicBezTo>
                  <a:pt x="13" y="45"/>
                  <a:pt x="22" y="55"/>
                  <a:pt x="34" y="55"/>
                </a:cubicBezTo>
                <a:cubicBezTo>
                  <a:pt x="46" y="55"/>
                  <a:pt x="55" y="45"/>
                  <a:pt x="55" y="33"/>
                </a:cubicBezTo>
                <a:cubicBezTo>
                  <a:pt x="55" y="22"/>
                  <a:pt x="46" y="12"/>
                  <a:pt x="34" y="12"/>
                </a:cubicBezTo>
                <a:close/>
                <a:moveTo>
                  <a:pt x="34" y="67"/>
                </a:moveTo>
                <a:cubicBezTo>
                  <a:pt x="16" y="67"/>
                  <a:pt x="0" y="52"/>
                  <a:pt x="0" y="33"/>
                </a:cubicBezTo>
                <a:cubicBezTo>
                  <a:pt x="0" y="15"/>
                  <a:pt x="16" y="0"/>
                  <a:pt x="34" y="0"/>
                </a:cubicBezTo>
                <a:cubicBezTo>
                  <a:pt x="53" y="0"/>
                  <a:pt x="68" y="15"/>
                  <a:pt x="68" y="33"/>
                </a:cubicBezTo>
                <a:cubicBezTo>
                  <a:pt x="68" y="52"/>
                  <a:pt x="53" y="67"/>
                  <a:pt x="34" y="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2" name="Freeform 661">
            <a:extLst>
              <a:ext uri="{FF2B5EF4-FFF2-40B4-BE49-F238E27FC236}">
                <a16:creationId xmlns:a16="http://schemas.microsoft.com/office/drawing/2014/main" id="{327F242C-FD1B-1244-8AFE-4B048D150DB3}"/>
              </a:ext>
            </a:extLst>
          </p:cNvPr>
          <p:cNvSpPr/>
          <p:nvPr/>
        </p:nvSpPr>
        <p:spPr>
          <a:xfrm>
            <a:off x="7050172" y="6312618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33" y="12"/>
                </a:moveTo>
                <a:cubicBezTo>
                  <a:pt x="22" y="12"/>
                  <a:pt x="12" y="22"/>
                  <a:pt x="12" y="33"/>
                </a:cubicBezTo>
                <a:cubicBezTo>
                  <a:pt x="12" y="45"/>
                  <a:pt x="22" y="55"/>
                  <a:pt x="33" y="55"/>
                </a:cubicBezTo>
                <a:cubicBezTo>
                  <a:pt x="45" y="55"/>
                  <a:pt x="55" y="45"/>
                  <a:pt x="55" y="33"/>
                </a:cubicBezTo>
                <a:cubicBezTo>
                  <a:pt x="55" y="22"/>
                  <a:pt x="45" y="12"/>
                  <a:pt x="33" y="12"/>
                </a:cubicBezTo>
                <a:close/>
                <a:moveTo>
                  <a:pt x="33" y="67"/>
                </a:moveTo>
                <a:cubicBezTo>
                  <a:pt x="15" y="67"/>
                  <a:pt x="0" y="52"/>
                  <a:pt x="0" y="33"/>
                </a:cubicBezTo>
                <a:cubicBezTo>
                  <a:pt x="0" y="15"/>
                  <a:pt x="15" y="0"/>
                  <a:pt x="33" y="0"/>
                </a:cubicBezTo>
                <a:cubicBezTo>
                  <a:pt x="52" y="0"/>
                  <a:pt x="67" y="15"/>
                  <a:pt x="67" y="33"/>
                </a:cubicBezTo>
                <a:cubicBezTo>
                  <a:pt x="67" y="52"/>
                  <a:pt x="52" y="67"/>
                  <a:pt x="33" y="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3" name="Freeform 662">
            <a:extLst>
              <a:ext uri="{FF2B5EF4-FFF2-40B4-BE49-F238E27FC236}">
                <a16:creationId xmlns:a16="http://schemas.microsoft.com/office/drawing/2014/main" id="{160D52CB-3103-C24F-BBAD-96A6274F4984}"/>
              </a:ext>
            </a:extLst>
          </p:cNvPr>
          <p:cNvSpPr/>
          <p:nvPr/>
        </p:nvSpPr>
        <p:spPr>
          <a:xfrm>
            <a:off x="6989332" y="6312618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33" y="12"/>
                </a:moveTo>
                <a:cubicBezTo>
                  <a:pt x="22" y="12"/>
                  <a:pt x="12" y="22"/>
                  <a:pt x="12" y="33"/>
                </a:cubicBezTo>
                <a:cubicBezTo>
                  <a:pt x="12" y="45"/>
                  <a:pt x="22" y="55"/>
                  <a:pt x="33" y="55"/>
                </a:cubicBezTo>
                <a:cubicBezTo>
                  <a:pt x="45" y="55"/>
                  <a:pt x="55" y="45"/>
                  <a:pt x="55" y="33"/>
                </a:cubicBezTo>
                <a:cubicBezTo>
                  <a:pt x="55" y="22"/>
                  <a:pt x="45" y="12"/>
                  <a:pt x="33" y="12"/>
                </a:cubicBezTo>
                <a:close/>
                <a:moveTo>
                  <a:pt x="33" y="67"/>
                </a:moveTo>
                <a:cubicBezTo>
                  <a:pt x="15" y="67"/>
                  <a:pt x="0" y="52"/>
                  <a:pt x="0" y="33"/>
                </a:cubicBezTo>
                <a:cubicBezTo>
                  <a:pt x="0" y="15"/>
                  <a:pt x="15" y="0"/>
                  <a:pt x="33" y="0"/>
                </a:cubicBezTo>
                <a:cubicBezTo>
                  <a:pt x="52" y="0"/>
                  <a:pt x="67" y="15"/>
                  <a:pt x="67" y="33"/>
                </a:cubicBezTo>
                <a:cubicBezTo>
                  <a:pt x="67" y="52"/>
                  <a:pt x="52" y="67"/>
                  <a:pt x="33" y="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4" name="Freeform 663">
            <a:extLst>
              <a:ext uri="{FF2B5EF4-FFF2-40B4-BE49-F238E27FC236}">
                <a16:creationId xmlns:a16="http://schemas.microsoft.com/office/drawing/2014/main" id="{91F33857-A59D-EE4E-BFC5-29D45F381F6D}"/>
              </a:ext>
            </a:extLst>
          </p:cNvPr>
          <p:cNvSpPr/>
          <p:nvPr/>
        </p:nvSpPr>
        <p:spPr>
          <a:xfrm>
            <a:off x="6927413" y="6312618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33" y="12"/>
                </a:moveTo>
                <a:cubicBezTo>
                  <a:pt x="22" y="12"/>
                  <a:pt x="12" y="22"/>
                  <a:pt x="12" y="33"/>
                </a:cubicBezTo>
                <a:cubicBezTo>
                  <a:pt x="12" y="45"/>
                  <a:pt x="22" y="55"/>
                  <a:pt x="33" y="55"/>
                </a:cubicBezTo>
                <a:cubicBezTo>
                  <a:pt x="45" y="55"/>
                  <a:pt x="55" y="45"/>
                  <a:pt x="55" y="33"/>
                </a:cubicBezTo>
                <a:cubicBezTo>
                  <a:pt x="55" y="22"/>
                  <a:pt x="45" y="12"/>
                  <a:pt x="33" y="12"/>
                </a:cubicBezTo>
                <a:close/>
                <a:moveTo>
                  <a:pt x="33" y="67"/>
                </a:moveTo>
                <a:cubicBezTo>
                  <a:pt x="15" y="67"/>
                  <a:pt x="0" y="52"/>
                  <a:pt x="0" y="33"/>
                </a:cubicBezTo>
                <a:cubicBezTo>
                  <a:pt x="0" y="15"/>
                  <a:pt x="15" y="0"/>
                  <a:pt x="33" y="0"/>
                </a:cubicBezTo>
                <a:cubicBezTo>
                  <a:pt x="52" y="0"/>
                  <a:pt x="67" y="15"/>
                  <a:pt x="67" y="33"/>
                </a:cubicBezTo>
                <a:cubicBezTo>
                  <a:pt x="67" y="52"/>
                  <a:pt x="52" y="67"/>
                  <a:pt x="33" y="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5" name="Freeform 664">
            <a:extLst>
              <a:ext uri="{FF2B5EF4-FFF2-40B4-BE49-F238E27FC236}">
                <a16:creationId xmlns:a16="http://schemas.microsoft.com/office/drawing/2014/main" id="{BE74C7C2-DABB-D84A-A263-5686396968B5}"/>
              </a:ext>
            </a:extLst>
          </p:cNvPr>
          <p:cNvSpPr/>
          <p:nvPr/>
        </p:nvSpPr>
        <p:spPr>
          <a:xfrm>
            <a:off x="6989332" y="6364098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33" y="12"/>
                </a:moveTo>
                <a:cubicBezTo>
                  <a:pt x="22" y="12"/>
                  <a:pt x="12" y="22"/>
                  <a:pt x="12" y="33"/>
                </a:cubicBezTo>
                <a:cubicBezTo>
                  <a:pt x="12" y="45"/>
                  <a:pt x="22" y="55"/>
                  <a:pt x="33" y="55"/>
                </a:cubicBezTo>
                <a:cubicBezTo>
                  <a:pt x="45" y="55"/>
                  <a:pt x="54" y="45"/>
                  <a:pt x="54" y="33"/>
                </a:cubicBezTo>
                <a:cubicBezTo>
                  <a:pt x="54" y="22"/>
                  <a:pt x="45" y="12"/>
                  <a:pt x="33" y="12"/>
                </a:cubicBezTo>
                <a:close/>
                <a:moveTo>
                  <a:pt x="33" y="67"/>
                </a:moveTo>
                <a:cubicBezTo>
                  <a:pt x="15" y="67"/>
                  <a:pt x="0" y="52"/>
                  <a:pt x="0" y="33"/>
                </a:cubicBezTo>
                <a:cubicBezTo>
                  <a:pt x="0" y="15"/>
                  <a:pt x="15" y="0"/>
                  <a:pt x="33" y="0"/>
                </a:cubicBezTo>
                <a:cubicBezTo>
                  <a:pt x="52" y="0"/>
                  <a:pt x="67" y="15"/>
                  <a:pt x="67" y="33"/>
                </a:cubicBezTo>
                <a:cubicBezTo>
                  <a:pt x="67" y="52"/>
                  <a:pt x="52" y="67"/>
                  <a:pt x="33" y="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6" name="Freeform 665">
            <a:extLst>
              <a:ext uri="{FF2B5EF4-FFF2-40B4-BE49-F238E27FC236}">
                <a16:creationId xmlns:a16="http://schemas.microsoft.com/office/drawing/2014/main" id="{AABBEAC1-7812-404B-A424-1A61449A894D}"/>
              </a:ext>
            </a:extLst>
          </p:cNvPr>
          <p:cNvSpPr/>
          <p:nvPr/>
        </p:nvSpPr>
        <p:spPr>
          <a:xfrm>
            <a:off x="6927413" y="6364098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33" y="12"/>
                </a:moveTo>
                <a:cubicBezTo>
                  <a:pt x="21" y="12"/>
                  <a:pt x="12" y="22"/>
                  <a:pt x="12" y="33"/>
                </a:cubicBezTo>
                <a:cubicBezTo>
                  <a:pt x="12" y="45"/>
                  <a:pt x="21" y="55"/>
                  <a:pt x="33" y="55"/>
                </a:cubicBezTo>
                <a:cubicBezTo>
                  <a:pt x="45" y="55"/>
                  <a:pt x="54" y="45"/>
                  <a:pt x="54" y="33"/>
                </a:cubicBezTo>
                <a:cubicBezTo>
                  <a:pt x="54" y="22"/>
                  <a:pt x="45" y="12"/>
                  <a:pt x="33" y="12"/>
                </a:cubicBezTo>
                <a:close/>
                <a:moveTo>
                  <a:pt x="33" y="67"/>
                </a:moveTo>
                <a:cubicBezTo>
                  <a:pt x="15" y="67"/>
                  <a:pt x="0" y="52"/>
                  <a:pt x="0" y="33"/>
                </a:cubicBezTo>
                <a:cubicBezTo>
                  <a:pt x="0" y="15"/>
                  <a:pt x="15" y="0"/>
                  <a:pt x="33" y="0"/>
                </a:cubicBezTo>
                <a:cubicBezTo>
                  <a:pt x="52" y="0"/>
                  <a:pt x="67" y="15"/>
                  <a:pt x="67" y="33"/>
                </a:cubicBezTo>
                <a:cubicBezTo>
                  <a:pt x="67" y="52"/>
                  <a:pt x="52" y="67"/>
                  <a:pt x="33" y="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7" name="Freeform 666">
            <a:extLst>
              <a:ext uri="{FF2B5EF4-FFF2-40B4-BE49-F238E27FC236}">
                <a16:creationId xmlns:a16="http://schemas.microsoft.com/office/drawing/2014/main" id="{E8891EDC-2617-2645-A550-6F2AE864B182}"/>
              </a:ext>
            </a:extLst>
          </p:cNvPr>
          <p:cNvSpPr/>
          <p:nvPr/>
        </p:nvSpPr>
        <p:spPr>
          <a:xfrm>
            <a:off x="7050172" y="6262218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33" y="12"/>
                </a:moveTo>
                <a:cubicBezTo>
                  <a:pt x="22" y="12"/>
                  <a:pt x="12" y="21"/>
                  <a:pt x="12" y="33"/>
                </a:cubicBezTo>
                <a:cubicBezTo>
                  <a:pt x="12" y="45"/>
                  <a:pt x="22" y="54"/>
                  <a:pt x="33" y="54"/>
                </a:cubicBezTo>
                <a:cubicBezTo>
                  <a:pt x="45" y="54"/>
                  <a:pt x="55" y="45"/>
                  <a:pt x="55" y="33"/>
                </a:cubicBezTo>
                <a:cubicBezTo>
                  <a:pt x="55" y="21"/>
                  <a:pt x="45" y="12"/>
                  <a:pt x="33" y="12"/>
                </a:cubicBezTo>
                <a:close/>
                <a:moveTo>
                  <a:pt x="33" y="67"/>
                </a:moveTo>
                <a:cubicBezTo>
                  <a:pt x="15" y="67"/>
                  <a:pt x="0" y="52"/>
                  <a:pt x="0" y="33"/>
                </a:cubicBezTo>
                <a:cubicBezTo>
                  <a:pt x="0" y="15"/>
                  <a:pt x="15" y="0"/>
                  <a:pt x="33" y="0"/>
                </a:cubicBezTo>
                <a:cubicBezTo>
                  <a:pt x="52" y="0"/>
                  <a:pt x="67" y="15"/>
                  <a:pt x="67" y="33"/>
                </a:cubicBezTo>
                <a:cubicBezTo>
                  <a:pt x="67" y="52"/>
                  <a:pt x="52" y="67"/>
                  <a:pt x="33" y="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8" name="Freeform 667">
            <a:extLst>
              <a:ext uri="{FF2B5EF4-FFF2-40B4-BE49-F238E27FC236}">
                <a16:creationId xmlns:a16="http://schemas.microsoft.com/office/drawing/2014/main" id="{C1B00816-38E3-DE4E-9074-DD028D42F227}"/>
              </a:ext>
            </a:extLst>
          </p:cNvPr>
          <p:cNvSpPr/>
          <p:nvPr/>
        </p:nvSpPr>
        <p:spPr>
          <a:xfrm>
            <a:off x="6989332" y="6262218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33" y="12"/>
                </a:moveTo>
                <a:cubicBezTo>
                  <a:pt x="22" y="12"/>
                  <a:pt x="12" y="21"/>
                  <a:pt x="12" y="33"/>
                </a:cubicBezTo>
                <a:cubicBezTo>
                  <a:pt x="12" y="45"/>
                  <a:pt x="22" y="54"/>
                  <a:pt x="33" y="54"/>
                </a:cubicBezTo>
                <a:cubicBezTo>
                  <a:pt x="45" y="54"/>
                  <a:pt x="55" y="45"/>
                  <a:pt x="55" y="33"/>
                </a:cubicBezTo>
                <a:cubicBezTo>
                  <a:pt x="55" y="21"/>
                  <a:pt x="45" y="12"/>
                  <a:pt x="33" y="12"/>
                </a:cubicBezTo>
                <a:close/>
                <a:moveTo>
                  <a:pt x="33" y="67"/>
                </a:moveTo>
                <a:cubicBezTo>
                  <a:pt x="15" y="67"/>
                  <a:pt x="0" y="52"/>
                  <a:pt x="0" y="33"/>
                </a:cubicBezTo>
                <a:cubicBezTo>
                  <a:pt x="0" y="15"/>
                  <a:pt x="15" y="0"/>
                  <a:pt x="33" y="0"/>
                </a:cubicBezTo>
                <a:cubicBezTo>
                  <a:pt x="52" y="0"/>
                  <a:pt x="67" y="15"/>
                  <a:pt x="67" y="33"/>
                </a:cubicBezTo>
                <a:cubicBezTo>
                  <a:pt x="67" y="52"/>
                  <a:pt x="52" y="67"/>
                  <a:pt x="33" y="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9" name="Freeform 668">
            <a:extLst>
              <a:ext uri="{FF2B5EF4-FFF2-40B4-BE49-F238E27FC236}">
                <a16:creationId xmlns:a16="http://schemas.microsoft.com/office/drawing/2014/main" id="{EAF0EA98-F171-A24D-B86D-256FCFBE9448}"/>
              </a:ext>
            </a:extLst>
          </p:cNvPr>
          <p:cNvSpPr/>
          <p:nvPr/>
        </p:nvSpPr>
        <p:spPr>
          <a:xfrm>
            <a:off x="6927413" y="6262218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33" y="12"/>
                </a:moveTo>
                <a:cubicBezTo>
                  <a:pt x="22" y="12"/>
                  <a:pt x="12" y="21"/>
                  <a:pt x="12" y="33"/>
                </a:cubicBezTo>
                <a:cubicBezTo>
                  <a:pt x="12" y="45"/>
                  <a:pt x="22" y="54"/>
                  <a:pt x="33" y="54"/>
                </a:cubicBezTo>
                <a:cubicBezTo>
                  <a:pt x="45" y="54"/>
                  <a:pt x="55" y="45"/>
                  <a:pt x="55" y="33"/>
                </a:cubicBezTo>
                <a:cubicBezTo>
                  <a:pt x="55" y="21"/>
                  <a:pt x="45" y="12"/>
                  <a:pt x="33" y="12"/>
                </a:cubicBezTo>
                <a:close/>
                <a:moveTo>
                  <a:pt x="33" y="67"/>
                </a:moveTo>
                <a:cubicBezTo>
                  <a:pt x="15" y="67"/>
                  <a:pt x="0" y="52"/>
                  <a:pt x="0" y="33"/>
                </a:cubicBezTo>
                <a:cubicBezTo>
                  <a:pt x="0" y="15"/>
                  <a:pt x="15" y="0"/>
                  <a:pt x="33" y="0"/>
                </a:cubicBezTo>
                <a:cubicBezTo>
                  <a:pt x="52" y="0"/>
                  <a:pt x="67" y="15"/>
                  <a:pt x="67" y="33"/>
                </a:cubicBezTo>
                <a:cubicBezTo>
                  <a:pt x="67" y="52"/>
                  <a:pt x="52" y="67"/>
                  <a:pt x="33" y="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0" name="Freeform 669">
            <a:extLst>
              <a:ext uri="{FF2B5EF4-FFF2-40B4-BE49-F238E27FC236}">
                <a16:creationId xmlns:a16="http://schemas.microsoft.com/office/drawing/2014/main" id="{72E56CC8-D092-4145-ADDC-B4C2B0B780BE}"/>
              </a:ext>
            </a:extLst>
          </p:cNvPr>
          <p:cNvSpPr/>
          <p:nvPr/>
        </p:nvSpPr>
        <p:spPr>
          <a:xfrm>
            <a:off x="7056291" y="6231257"/>
            <a:ext cx="285120" cy="285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93" h="793">
                <a:moveTo>
                  <a:pt x="397" y="49"/>
                </a:moveTo>
                <a:cubicBezTo>
                  <a:pt x="205" y="49"/>
                  <a:pt x="49" y="205"/>
                  <a:pt x="49" y="397"/>
                </a:cubicBezTo>
                <a:cubicBezTo>
                  <a:pt x="49" y="589"/>
                  <a:pt x="205" y="745"/>
                  <a:pt x="397" y="745"/>
                </a:cubicBezTo>
                <a:cubicBezTo>
                  <a:pt x="589" y="745"/>
                  <a:pt x="745" y="589"/>
                  <a:pt x="745" y="397"/>
                </a:cubicBezTo>
                <a:cubicBezTo>
                  <a:pt x="745" y="205"/>
                  <a:pt x="589" y="49"/>
                  <a:pt x="397" y="49"/>
                </a:cubicBezTo>
                <a:close/>
                <a:moveTo>
                  <a:pt x="397" y="793"/>
                </a:moveTo>
                <a:cubicBezTo>
                  <a:pt x="291" y="793"/>
                  <a:pt x="191" y="752"/>
                  <a:pt x="117" y="677"/>
                </a:cubicBezTo>
                <a:cubicBezTo>
                  <a:pt x="42" y="602"/>
                  <a:pt x="0" y="503"/>
                  <a:pt x="0" y="397"/>
                </a:cubicBezTo>
                <a:cubicBezTo>
                  <a:pt x="0" y="291"/>
                  <a:pt x="42" y="191"/>
                  <a:pt x="117" y="116"/>
                </a:cubicBezTo>
                <a:cubicBezTo>
                  <a:pt x="191" y="42"/>
                  <a:pt x="291" y="0"/>
                  <a:pt x="397" y="0"/>
                </a:cubicBezTo>
                <a:cubicBezTo>
                  <a:pt x="503" y="0"/>
                  <a:pt x="602" y="42"/>
                  <a:pt x="677" y="116"/>
                </a:cubicBezTo>
                <a:cubicBezTo>
                  <a:pt x="752" y="191"/>
                  <a:pt x="793" y="291"/>
                  <a:pt x="793" y="397"/>
                </a:cubicBezTo>
                <a:cubicBezTo>
                  <a:pt x="793" y="503"/>
                  <a:pt x="752" y="602"/>
                  <a:pt x="677" y="677"/>
                </a:cubicBezTo>
                <a:cubicBezTo>
                  <a:pt x="602" y="752"/>
                  <a:pt x="503" y="793"/>
                  <a:pt x="397" y="79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1" name="Freeform 670">
            <a:extLst>
              <a:ext uri="{FF2B5EF4-FFF2-40B4-BE49-F238E27FC236}">
                <a16:creationId xmlns:a16="http://schemas.microsoft.com/office/drawing/2014/main" id="{AAE124E6-1996-0744-A898-77F5F05439A0}"/>
              </a:ext>
            </a:extLst>
          </p:cNvPr>
          <p:cNvSpPr/>
          <p:nvPr/>
        </p:nvSpPr>
        <p:spPr>
          <a:xfrm>
            <a:off x="7090132" y="6265098"/>
            <a:ext cx="217800" cy="217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6" h="606">
                <a:moveTo>
                  <a:pt x="303" y="48"/>
                </a:moveTo>
                <a:cubicBezTo>
                  <a:pt x="163" y="48"/>
                  <a:pt x="48" y="163"/>
                  <a:pt x="48" y="303"/>
                </a:cubicBezTo>
                <a:cubicBezTo>
                  <a:pt x="48" y="444"/>
                  <a:pt x="163" y="558"/>
                  <a:pt x="303" y="558"/>
                </a:cubicBezTo>
                <a:cubicBezTo>
                  <a:pt x="444" y="558"/>
                  <a:pt x="558" y="444"/>
                  <a:pt x="558" y="303"/>
                </a:cubicBezTo>
                <a:cubicBezTo>
                  <a:pt x="558" y="163"/>
                  <a:pt x="444" y="48"/>
                  <a:pt x="303" y="48"/>
                </a:cubicBezTo>
                <a:close/>
                <a:moveTo>
                  <a:pt x="303" y="606"/>
                </a:moveTo>
                <a:cubicBezTo>
                  <a:pt x="136" y="606"/>
                  <a:pt x="0" y="470"/>
                  <a:pt x="0" y="303"/>
                </a:cubicBezTo>
                <a:cubicBezTo>
                  <a:pt x="0" y="136"/>
                  <a:pt x="136" y="0"/>
                  <a:pt x="303" y="0"/>
                </a:cubicBezTo>
                <a:cubicBezTo>
                  <a:pt x="470" y="0"/>
                  <a:pt x="606" y="136"/>
                  <a:pt x="606" y="303"/>
                </a:cubicBezTo>
                <a:cubicBezTo>
                  <a:pt x="606" y="470"/>
                  <a:pt x="470" y="606"/>
                  <a:pt x="303" y="60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2" name="Freeform 671">
            <a:extLst>
              <a:ext uri="{FF2B5EF4-FFF2-40B4-BE49-F238E27FC236}">
                <a16:creationId xmlns:a16="http://schemas.microsoft.com/office/drawing/2014/main" id="{A9E3CA1A-585C-054D-8182-6E7ABF1BB0FB}"/>
              </a:ext>
            </a:extLst>
          </p:cNvPr>
          <p:cNvSpPr/>
          <p:nvPr/>
        </p:nvSpPr>
        <p:spPr>
          <a:xfrm>
            <a:off x="7167173" y="6320899"/>
            <a:ext cx="64080" cy="104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9" h="292">
                <a:moveTo>
                  <a:pt x="82" y="292"/>
                </a:moveTo>
                <a:cubicBezTo>
                  <a:pt x="59" y="292"/>
                  <a:pt x="35" y="287"/>
                  <a:pt x="11" y="276"/>
                </a:cubicBezTo>
                <a:cubicBezTo>
                  <a:pt x="2" y="272"/>
                  <a:pt x="-3" y="261"/>
                  <a:pt x="1" y="252"/>
                </a:cubicBezTo>
                <a:cubicBezTo>
                  <a:pt x="6" y="243"/>
                  <a:pt x="16" y="238"/>
                  <a:pt x="26" y="243"/>
                </a:cubicBezTo>
                <a:cubicBezTo>
                  <a:pt x="63" y="259"/>
                  <a:pt x="101" y="259"/>
                  <a:pt x="124" y="244"/>
                </a:cubicBezTo>
                <a:cubicBezTo>
                  <a:pt x="136" y="237"/>
                  <a:pt x="142" y="225"/>
                  <a:pt x="142" y="211"/>
                </a:cubicBezTo>
                <a:cubicBezTo>
                  <a:pt x="142" y="193"/>
                  <a:pt x="109" y="177"/>
                  <a:pt x="81" y="162"/>
                </a:cubicBezTo>
                <a:cubicBezTo>
                  <a:pt x="62" y="153"/>
                  <a:pt x="44" y="144"/>
                  <a:pt x="29" y="133"/>
                </a:cubicBezTo>
                <a:cubicBezTo>
                  <a:pt x="10" y="118"/>
                  <a:pt x="0" y="101"/>
                  <a:pt x="0" y="82"/>
                </a:cubicBezTo>
                <a:cubicBezTo>
                  <a:pt x="0" y="55"/>
                  <a:pt x="12" y="32"/>
                  <a:pt x="35" y="17"/>
                </a:cubicBezTo>
                <a:cubicBezTo>
                  <a:pt x="68" y="-5"/>
                  <a:pt x="118" y="-6"/>
                  <a:pt x="166" y="14"/>
                </a:cubicBezTo>
                <a:cubicBezTo>
                  <a:pt x="176" y="18"/>
                  <a:pt x="180" y="29"/>
                  <a:pt x="176" y="38"/>
                </a:cubicBezTo>
                <a:cubicBezTo>
                  <a:pt x="172" y="48"/>
                  <a:pt x="161" y="52"/>
                  <a:pt x="152" y="48"/>
                </a:cubicBezTo>
                <a:cubicBezTo>
                  <a:pt x="116" y="33"/>
                  <a:pt x="78" y="33"/>
                  <a:pt x="55" y="48"/>
                </a:cubicBezTo>
                <a:cubicBezTo>
                  <a:pt x="43" y="56"/>
                  <a:pt x="37" y="68"/>
                  <a:pt x="37" y="82"/>
                </a:cubicBezTo>
                <a:cubicBezTo>
                  <a:pt x="37" y="99"/>
                  <a:pt x="69" y="115"/>
                  <a:pt x="97" y="129"/>
                </a:cubicBezTo>
                <a:cubicBezTo>
                  <a:pt x="115" y="138"/>
                  <a:pt x="134" y="148"/>
                  <a:pt x="149" y="159"/>
                </a:cubicBezTo>
                <a:cubicBezTo>
                  <a:pt x="169" y="175"/>
                  <a:pt x="179" y="191"/>
                  <a:pt x="179" y="211"/>
                </a:cubicBezTo>
                <a:cubicBezTo>
                  <a:pt x="179" y="238"/>
                  <a:pt x="166" y="261"/>
                  <a:pt x="144" y="275"/>
                </a:cubicBezTo>
                <a:cubicBezTo>
                  <a:pt x="127" y="286"/>
                  <a:pt x="105" y="292"/>
                  <a:pt x="82" y="29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3" name="Freeform 672">
            <a:extLst>
              <a:ext uri="{FF2B5EF4-FFF2-40B4-BE49-F238E27FC236}">
                <a16:creationId xmlns:a16="http://schemas.microsoft.com/office/drawing/2014/main" id="{FCCB1131-F572-C846-ACD4-C53AF0B346A9}"/>
              </a:ext>
            </a:extLst>
          </p:cNvPr>
          <p:cNvSpPr/>
          <p:nvPr/>
        </p:nvSpPr>
        <p:spPr>
          <a:xfrm>
            <a:off x="7192372" y="6294618"/>
            <a:ext cx="1296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" h="66">
                <a:moveTo>
                  <a:pt x="18" y="66"/>
                </a:moveTo>
                <a:cubicBezTo>
                  <a:pt x="8" y="66"/>
                  <a:pt x="0" y="57"/>
                  <a:pt x="0" y="47"/>
                </a:cubicBezTo>
                <a:lnTo>
                  <a:pt x="0" y="19"/>
                </a:lnTo>
                <a:cubicBezTo>
                  <a:pt x="0" y="9"/>
                  <a:pt x="8" y="0"/>
                  <a:pt x="18" y="0"/>
                </a:cubicBezTo>
                <a:cubicBezTo>
                  <a:pt x="29" y="0"/>
                  <a:pt x="37" y="9"/>
                  <a:pt x="37" y="19"/>
                </a:cubicBezTo>
                <a:lnTo>
                  <a:pt x="37" y="47"/>
                </a:lnTo>
                <a:cubicBezTo>
                  <a:pt x="37" y="57"/>
                  <a:pt x="29" y="66"/>
                  <a:pt x="18" y="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4" name="Freeform 673">
            <a:extLst>
              <a:ext uri="{FF2B5EF4-FFF2-40B4-BE49-F238E27FC236}">
                <a16:creationId xmlns:a16="http://schemas.microsoft.com/office/drawing/2014/main" id="{66FB4FF4-E37A-BF40-80D4-237C6EA2DD65}"/>
              </a:ext>
            </a:extLst>
          </p:cNvPr>
          <p:cNvSpPr/>
          <p:nvPr/>
        </p:nvSpPr>
        <p:spPr>
          <a:xfrm>
            <a:off x="7192372" y="6428538"/>
            <a:ext cx="12960" cy="23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" h="65">
                <a:moveTo>
                  <a:pt x="18" y="65"/>
                </a:moveTo>
                <a:cubicBezTo>
                  <a:pt x="8" y="65"/>
                  <a:pt x="0" y="57"/>
                  <a:pt x="0" y="47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9" y="0"/>
                  <a:pt x="37" y="8"/>
                  <a:pt x="37" y="18"/>
                </a:cubicBezTo>
                <a:lnTo>
                  <a:pt x="37" y="47"/>
                </a:lnTo>
                <a:cubicBezTo>
                  <a:pt x="37" y="57"/>
                  <a:pt x="29" y="65"/>
                  <a:pt x="18" y="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5" name="Freeform 674">
            <a:extLst>
              <a:ext uri="{FF2B5EF4-FFF2-40B4-BE49-F238E27FC236}">
                <a16:creationId xmlns:a16="http://schemas.microsoft.com/office/drawing/2014/main" id="{9F4899A9-232A-A642-AAAE-0A4FBBC36DE5}"/>
              </a:ext>
            </a:extLst>
          </p:cNvPr>
          <p:cNvSpPr/>
          <p:nvPr/>
        </p:nvSpPr>
        <p:spPr>
          <a:xfrm>
            <a:off x="6257092" y="2641338"/>
            <a:ext cx="262440" cy="31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0" h="879">
                <a:moveTo>
                  <a:pt x="365" y="879"/>
                </a:moveTo>
                <a:cubicBezTo>
                  <a:pt x="164" y="879"/>
                  <a:pt x="0" y="715"/>
                  <a:pt x="0" y="513"/>
                </a:cubicBezTo>
                <a:cubicBezTo>
                  <a:pt x="0" y="449"/>
                  <a:pt x="17" y="363"/>
                  <a:pt x="47" y="278"/>
                </a:cubicBezTo>
                <a:cubicBezTo>
                  <a:pt x="78" y="186"/>
                  <a:pt x="122" y="101"/>
                  <a:pt x="169" y="40"/>
                </a:cubicBezTo>
                <a:cubicBezTo>
                  <a:pt x="178" y="29"/>
                  <a:pt x="186" y="19"/>
                  <a:pt x="195" y="9"/>
                </a:cubicBezTo>
                <a:cubicBezTo>
                  <a:pt x="205" y="-2"/>
                  <a:pt x="223" y="-3"/>
                  <a:pt x="234" y="7"/>
                </a:cubicBezTo>
                <a:cubicBezTo>
                  <a:pt x="245" y="18"/>
                  <a:pt x="246" y="35"/>
                  <a:pt x="236" y="46"/>
                </a:cubicBezTo>
                <a:cubicBezTo>
                  <a:pt x="228" y="54"/>
                  <a:pt x="220" y="64"/>
                  <a:pt x="213" y="73"/>
                </a:cubicBezTo>
                <a:cubicBezTo>
                  <a:pt x="169" y="130"/>
                  <a:pt x="128" y="209"/>
                  <a:pt x="98" y="295"/>
                </a:cubicBezTo>
                <a:cubicBezTo>
                  <a:pt x="71" y="375"/>
                  <a:pt x="55" y="455"/>
                  <a:pt x="55" y="513"/>
                </a:cubicBezTo>
                <a:cubicBezTo>
                  <a:pt x="55" y="684"/>
                  <a:pt x="194" y="824"/>
                  <a:pt x="365" y="824"/>
                </a:cubicBezTo>
                <a:cubicBezTo>
                  <a:pt x="536" y="824"/>
                  <a:pt x="676" y="684"/>
                  <a:pt x="676" y="513"/>
                </a:cubicBezTo>
                <a:cubicBezTo>
                  <a:pt x="676" y="455"/>
                  <a:pt x="660" y="375"/>
                  <a:pt x="632" y="295"/>
                </a:cubicBezTo>
                <a:cubicBezTo>
                  <a:pt x="602" y="209"/>
                  <a:pt x="561" y="130"/>
                  <a:pt x="517" y="73"/>
                </a:cubicBezTo>
                <a:cubicBezTo>
                  <a:pt x="509" y="64"/>
                  <a:pt x="502" y="55"/>
                  <a:pt x="495" y="47"/>
                </a:cubicBezTo>
                <a:cubicBezTo>
                  <a:pt x="485" y="36"/>
                  <a:pt x="485" y="18"/>
                  <a:pt x="497" y="8"/>
                </a:cubicBezTo>
                <a:cubicBezTo>
                  <a:pt x="508" y="-2"/>
                  <a:pt x="525" y="-1"/>
                  <a:pt x="535" y="10"/>
                </a:cubicBezTo>
                <a:cubicBezTo>
                  <a:pt x="544" y="19"/>
                  <a:pt x="552" y="29"/>
                  <a:pt x="560" y="39"/>
                </a:cubicBezTo>
                <a:cubicBezTo>
                  <a:pt x="608" y="101"/>
                  <a:pt x="652" y="185"/>
                  <a:pt x="684" y="277"/>
                </a:cubicBezTo>
                <a:cubicBezTo>
                  <a:pt x="713" y="363"/>
                  <a:pt x="730" y="449"/>
                  <a:pt x="730" y="513"/>
                </a:cubicBezTo>
                <a:cubicBezTo>
                  <a:pt x="730" y="715"/>
                  <a:pt x="567" y="879"/>
                  <a:pt x="365" y="8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6" name="Freeform 675">
            <a:extLst>
              <a:ext uri="{FF2B5EF4-FFF2-40B4-BE49-F238E27FC236}">
                <a16:creationId xmlns:a16="http://schemas.microsoft.com/office/drawing/2014/main" id="{8A74230D-330C-074A-8C15-58D11E966A19}"/>
              </a:ext>
            </a:extLst>
          </p:cNvPr>
          <p:cNvSpPr/>
          <p:nvPr/>
        </p:nvSpPr>
        <p:spPr>
          <a:xfrm>
            <a:off x="6309293" y="2530818"/>
            <a:ext cx="158400" cy="8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1" h="226">
                <a:moveTo>
                  <a:pt x="356" y="226"/>
                </a:moveTo>
                <a:cubicBezTo>
                  <a:pt x="352" y="226"/>
                  <a:pt x="348" y="225"/>
                  <a:pt x="345" y="223"/>
                </a:cubicBezTo>
                <a:cubicBezTo>
                  <a:pt x="331" y="216"/>
                  <a:pt x="325" y="200"/>
                  <a:pt x="332" y="186"/>
                </a:cubicBezTo>
                <a:lnTo>
                  <a:pt x="384" y="79"/>
                </a:lnTo>
                <a:cubicBezTo>
                  <a:pt x="387" y="71"/>
                  <a:pt x="384" y="65"/>
                  <a:pt x="383" y="63"/>
                </a:cubicBezTo>
                <a:cubicBezTo>
                  <a:pt x="382" y="61"/>
                  <a:pt x="377" y="55"/>
                  <a:pt x="369" y="55"/>
                </a:cubicBezTo>
                <a:lnTo>
                  <a:pt x="71" y="55"/>
                </a:lnTo>
                <a:cubicBezTo>
                  <a:pt x="63" y="55"/>
                  <a:pt x="59" y="61"/>
                  <a:pt x="57" y="63"/>
                </a:cubicBezTo>
                <a:cubicBezTo>
                  <a:pt x="56" y="65"/>
                  <a:pt x="53" y="71"/>
                  <a:pt x="57" y="79"/>
                </a:cubicBezTo>
                <a:lnTo>
                  <a:pt x="107" y="184"/>
                </a:lnTo>
                <a:cubicBezTo>
                  <a:pt x="114" y="198"/>
                  <a:pt x="108" y="214"/>
                  <a:pt x="95" y="221"/>
                </a:cubicBezTo>
                <a:cubicBezTo>
                  <a:pt x="81" y="227"/>
                  <a:pt x="65" y="221"/>
                  <a:pt x="58" y="208"/>
                </a:cubicBezTo>
                <a:lnTo>
                  <a:pt x="7" y="103"/>
                </a:lnTo>
                <a:cubicBezTo>
                  <a:pt x="-4" y="80"/>
                  <a:pt x="-2" y="55"/>
                  <a:pt x="11" y="34"/>
                </a:cubicBezTo>
                <a:cubicBezTo>
                  <a:pt x="24" y="13"/>
                  <a:pt x="47" y="0"/>
                  <a:pt x="71" y="0"/>
                </a:cubicBezTo>
                <a:lnTo>
                  <a:pt x="369" y="0"/>
                </a:lnTo>
                <a:cubicBezTo>
                  <a:pt x="394" y="0"/>
                  <a:pt x="416" y="13"/>
                  <a:pt x="430" y="34"/>
                </a:cubicBezTo>
                <a:cubicBezTo>
                  <a:pt x="443" y="55"/>
                  <a:pt x="444" y="80"/>
                  <a:pt x="433" y="103"/>
                </a:cubicBezTo>
                <a:lnTo>
                  <a:pt x="381" y="210"/>
                </a:lnTo>
                <a:cubicBezTo>
                  <a:pt x="376" y="220"/>
                  <a:pt x="367" y="226"/>
                  <a:pt x="356" y="2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7" name="Freeform 676">
            <a:extLst>
              <a:ext uri="{FF2B5EF4-FFF2-40B4-BE49-F238E27FC236}">
                <a16:creationId xmlns:a16="http://schemas.microsoft.com/office/drawing/2014/main" id="{3632C11C-D6CD-4C40-92B8-ED8D50454B1D}"/>
              </a:ext>
            </a:extLst>
          </p:cNvPr>
          <p:cNvSpPr/>
          <p:nvPr/>
        </p:nvSpPr>
        <p:spPr>
          <a:xfrm>
            <a:off x="6338092" y="2622258"/>
            <a:ext cx="1004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0" h="55">
                <a:moveTo>
                  <a:pt x="253" y="55"/>
                </a:moveTo>
                <a:lnTo>
                  <a:pt x="28" y="55"/>
                </a:lnTo>
                <a:cubicBezTo>
                  <a:pt x="12" y="55"/>
                  <a:pt x="0" y="43"/>
                  <a:pt x="0" y="27"/>
                </a:cubicBezTo>
                <a:cubicBezTo>
                  <a:pt x="0" y="12"/>
                  <a:pt x="12" y="0"/>
                  <a:pt x="28" y="0"/>
                </a:cubicBezTo>
                <a:lnTo>
                  <a:pt x="253" y="0"/>
                </a:lnTo>
                <a:cubicBezTo>
                  <a:pt x="268" y="0"/>
                  <a:pt x="280" y="12"/>
                  <a:pt x="280" y="27"/>
                </a:cubicBezTo>
                <a:cubicBezTo>
                  <a:pt x="280" y="43"/>
                  <a:pt x="268" y="55"/>
                  <a:pt x="253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8" name="Freeform 677">
            <a:extLst>
              <a:ext uri="{FF2B5EF4-FFF2-40B4-BE49-F238E27FC236}">
                <a16:creationId xmlns:a16="http://schemas.microsoft.com/office/drawing/2014/main" id="{096A3318-FBE2-B740-8531-4CD7FC3F0CE3}"/>
              </a:ext>
            </a:extLst>
          </p:cNvPr>
          <p:cNvSpPr/>
          <p:nvPr/>
        </p:nvSpPr>
        <p:spPr>
          <a:xfrm>
            <a:off x="6356812" y="2746818"/>
            <a:ext cx="63720" cy="10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8" h="291">
                <a:moveTo>
                  <a:pt x="82" y="291"/>
                </a:moveTo>
                <a:cubicBezTo>
                  <a:pt x="59" y="291"/>
                  <a:pt x="35" y="286"/>
                  <a:pt x="11" y="276"/>
                </a:cubicBezTo>
                <a:cubicBezTo>
                  <a:pt x="2" y="272"/>
                  <a:pt x="-3" y="261"/>
                  <a:pt x="1" y="252"/>
                </a:cubicBezTo>
                <a:cubicBezTo>
                  <a:pt x="5" y="242"/>
                  <a:pt x="16" y="238"/>
                  <a:pt x="26" y="242"/>
                </a:cubicBezTo>
                <a:cubicBezTo>
                  <a:pt x="62" y="258"/>
                  <a:pt x="101" y="259"/>
                  <a:pt x="123" y="244"/>
                </a:cubicBezTo>
                <a:cubicBezTo>
                  <a:pt x="135" y="236"/>
                  <a:pt x="141" y="225"/>
                  <a:pt x="141" y="210"/>
                </a:cubicBezTo>
                <a:cubicBezTo>
                  <a:pt x="141" y="192"/>
                  <a:pt x="109" y="176"/>
                  <a:pt x="80" y="162"/>
                </a:cubicBezTo>
                <a:cubicBezTo>
                  <a:pt x="62" y="153"/>
                  <a:pt x="44" y="144"/>
                  <a:pt x="29" y="132"/>
                </a:cubicBezTo>
                <a:cubicBezTo>
                  <a:pt x="9" y="117"/>
                  <a:pt x="0" y="101"/>
                  <a:pt x="0" y="82"/>
                </a:cubicBezTo>
                <a:cubicBezTo>
                  <a:pt x="0" y="55"/>
                  <a:pt x="12" y="32"/>
                  <a:pt x="35" y="17"/>
                </a:cubicBezTo>
                <a:cubicBezTo>
                  <a:pt x="68" y="-5"/>
                  <a:pt x="118" y="-6"/>
                  <a:pt x="166" y="14"/>
                </a:cubicBezTo>
                <a:cubicBezTo>
                  <a:pt x="175" y="18"/>
                  <a:pt x="180" y="29"/>
                  <a:pt x="176" y="38"/>
                </a:cubicBezTo>
                <a:cubicBezTo>
                  <a:pt x="172" y="47"/>
                  <a:pt x="161" y="52"/>
                  <a:pt x="152" y="48"/>
                </a:cubicBezTo>
                <a:cubicBezTo>
                  <a:pt x="116" y="33"/>
                  <a:pt x="78" y="33"/>
                  <a:pt x="55" y="48"/>
                </a:cubicBezTo>
                <a:cubicBezTo>
                  <a:pt x="43" y="56"/>
                  <a:pt x="37" y="67"/>
                  <a:pt x="37" y="82"/>
                </a:cubicBezTo>
                <a:cubicBezTo>
                  <a:pt x="37" y="99"/>
                  <a:pt x="69" y="115"/>
                  <a:pt x="97" y="129"/>
                </a:cubicBezTo>
                <a:cubicBezTo>
                  <a:pt x="115" y="138"/>
                  <a:pt x="134" y="148"/>
                  <a:pt x="149" y="159"/>
                </a:cubicBezTo>
                <a:cubicBezTo>
                  <a:pt x="169" y="174"/>
                  <a:pt x="178" y="191"/>
                  <a:pt x="178" y="210"/>
                </a:cubicBezTo>
                <a:cubicBezTo>
                  <a:pt x="178" y="237"/>
                  <a:pt x="166" y="260"/>
                  <a:pt x="144" y="275"/>
                </a:cubicBezTo>
                <a:cubicBezTo>
                  <a:pt x="127" y="286"/>
                  <a:pt x="105" y="291"/>
                  <a:pt x="82" y="29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9" name="Freeform 678">
            <a:extLst>
              <a:ext uri="{FF2B5EF4-FFF2-40B4-BE49-F238E27FC236}">
                <a16:creationId xmlns:a16="http://schemas.microsoft.com/office/drawing/2014/main" id="{8C2A68D8-CEB5-A74E-9A1B-6440AB319614}"/>
              </a:ext>
            </a:extLst>
          </p:cNvPr>
          <p:cNvSpPr/>
          <p:nvPr/>
        </p:nvSpPr>
        <p:spPr>
          <a:xfrm>
            <a:off x="6382012" y="2720897"/>
            <a:ext cx="12960" cy="23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" h="65">
                <a:moveTo>
                  <a:pt x="18" y="65"/>
                </a:moveTo>
                <a:cubicBezTo>
                  <a:pt x="8" y="65"/>
                  <a:pt x="0" y="57"/>
                  <a:pt x="0" y="47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8" y="0"/>
                  <a:pt x="37" y="8"/>
                  <a:pt x="37" y="18"/>
                </a:cubicBezTo>
                <a:lnTo>
                  <a:pt x="37" y="47"/>
                </a:lnTo>
                <a:cubicBezTo>
                  <a:pt x="37" y="57"/>
                  <a:pt x="28" y="65"/>
                  <a:pt x="18" y="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0" name="Freeform 679">
            <a:extLst>
              <a:ext uri="{FF2B5EF4-FFF2-40B4-BE49-F238E27FC236}">
                <a16:creationId xmlns:a16="http://schemas.microsoft.com/office/drawing/2014/main" id="{F5BEB69C-45F8-CA48-8B2C-6BAF33EF84FE}"/>
              </a:ext>
            </a:extLst>
          </p:cNvPr>
          <p:cNvSpPr/>
          <p:nvPr/>
        </p:nvSpPr>
        <p:spPr>
          <a:xfrm>
            <a:off x="6382012" y="2854458"/>
            <a:ext cx="1296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" h="66">
                <a:moveTo>
                  <a:pt x="18" y="66"/>
                </a:moveTo>
                <a:cubicBezTo>
                  <a:pt x="8" y="66"/>
                  <a:pt x="0" y="57"/>
                  <a:pt x="0" y="47"/>
                </a:cubicBezTo>
                <a:lnTo>
                  <a:pt x="0" y="19"/>
                </a:lnTo>
                <a:cubicBezTo>
                  <a:pt x="0" y="9"/>
                  <a:pt x="8" y="0"/>
                  <a:pt x="18" y="0"/>
                </a:cubicBezTo>
                <a:cubicBezTo>
                  <a:pt x="28" y="0"/>
                  <a:pt x="37" y="9"/>
                  <a:pt x="37" y="19"/>
                </a:cubicBezTo>
                <a:lnTo>
                  <a:pt x="37" y="47"/>
                </a:lnTo>
                <a:cubicBezTo>
                  <a:pt x="37" y="57"/>
                  <a:pt x="28" y="66"/>
                  <a:pt x="18" y="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1" name="Freeform 680">
            <a:extLst>
              <a:ext uri="{FF2B5EF4-FFF2-40B4-BE49-F238E27FC236}">
                <a16:creationId xmlns:a16="http://schemas.microsoft.com/office/drawing/2014/main" id="{1728B9AB-6374-6C49-AD35-CD92E9472386}"/>
              </a:ext>
            </a:extLst>
          </p:cNvPr>
          <p:cNvSpPr/>
          <p:nvPr/>
        </p:nvSpPr>
        <p:spPr>
          <a:xfrm>
            <a:off x="690772" y="6885738"/>
            <a:ext cx="19440" cy="72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202">
                <a:moveTo>
                  <a:pt x="28" y="202"/>
                </a:moveTo>
                <a:cubicBezTo>
                  <a:pt x="13" y="202"/>
                  <a:pt x="0" y="190"/>
                  <a:pt x="0" y="175"/>
                </a:cubicBezTo>
                <a:lnTo>
                  <a:pt x="1" y="27"/>
                </a:lnTo>
                <a:cubicBezTo>
                  <a:pt x="1" y="12"/>
                  <a:pt x="13" y="0"/>
                  <a:pt x="28" y="0"/>
                </a:cubicBezTo>
                <a:cubicBezTo>
                  <a:pt x="43" y="0"/>
                  <a:pt x="55" y="12"/>
                  <a:pt x="55" y="27"/>
                </a:cubicBezTo>
                <a:lnTo>
                  <a:pt x="55" y="175"/>
                </a:lnTo>
                <a:cubicBezTo>
                  <a:pt x="55" y="190"/>
                  <a:pt x="43" y="202"/>
                  <a:pt x="28" y="20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2" name="Freeform 681">
            <a:extLst>
              <a:ext uri="{FF2B5EF4-FFF2-40B4-BE49-F238E27FC236}">
                <a16:creationId xmlns:a16="http://schemas.microsoft.com/office/drawing/2014/main" id="{5C184815-42B5-E54F-A3A3-87D9A5602512}"/>
              </a:ext>
            </a:extLst>
          </p:cNvPr>
          <p:cNvSpPr/>
          <p:nvPr/>
        </p:nvSpPr>
        <p:spPr>
          <a:xfrm>
            <a:off x="487372" y="6809778"/>
            <a:ext cx="426240" cy="10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5" h="296">
                <a:moveTo>
                  <a:pt x="592" y="193"/>
                </a:moveTo>
                <a:cubicBezTo>
                  <a:pt x="707" y="193"/>
                  <a:pt x="881" y="227"/>
                  <a:pt x="951" y="241"/>
                </a:cubicBezTo>
                <a:cubicBezTo>
                  <a:pt x="953" y="242"/>
                  <a:pt x="956" y="241"/>
                  <a:pt x="958" y="239"/>
                </a:cubicBezTo>
                <a:lnTo>
                  <a:pt x="984" y="212"/>
                </a:lnTo>
                <a:cubicBezTo>
                  <a:pt x="996" y="200"/>
                  <a:pt x="1012" y="193"/>
                  <a:pt x="1029" y="193"/>
                </a:cubicBezTo>
                <a:lnTo>
                  <a:pt x="1059" y="193"/>
                </a:lnTo>
                <a:cubicBezTo>
                  <a:pt x="1034" y="179"/>
                  <a:pt x="1004" y="164"/>
                  <a:pt x="970" y="149"/>
                </a:cubicBezTo>
                <a:cubicBezTo>
                  <a:pt x="877" y="106"/>
                  <a:pt x="735" y="55"/>
                  <a:pt x="593" y="55"/>
                </a:cubicBezTo>
                <a:cubicBezTo>
                  <a:pt x="414" y="55"/>
                  <a:pt x="231" y="137"/>
                  <a:pt x="128" y="193"/>
                </a:cubicBezTo>
                <a:lnTo>
                  <a:pt x="156" y="193"/>
                </a:lnTo>
                <a:cubicBezTo>
                  <a:pt x="173" y="193"/>
                  <a:pt x="189" y="200"/>
                  <a:pt x="201" y="212"/>
                </a:cubicBezTo>
                <a:lnTo>
                  <a:pt x="227" y="239"/>
                </a:lnTo>
                <a:cubicBezTo>
                  <a:pt x="229" y="241"/>
                  <a:pt x="232" y="242"/>
                  <a:pt x="235" y="241"/>
                </a:cubicBezTo>
                <a:cubicBezTo>
                  <a:pt x="303" y="227"/>
                  <a:pt x="474" y="193"/>
                  <a:pt x="592" y="193"/>
                </a:cubicBezTo>
                <a:close/>
                <a:moveTo>
                  <a:pt x="953" y="296"/>
                </a:moveTo>
                <a:cubicBezTo>
                  <a:pt x="948" y="296"/>
                  <a:pt x="944" y="296"/>
                  <a:pt x="940" y="295"/>
                </a:cubicBezTo>
                <a:cubicBezTo>
                  <a:pt x="887" y="284"/>
                  <a:pt x="706" y="248"/>
                  <a:pt x="592" y="248"/>
                </a:cubicBezTo>
                <a:cubicBezTo>
                  <a:pt x="476" y="248"/>
                  <a:pt x="298" y="284"/>
                  <a:pt x="246" y="295"/>
                </a:cubicBezTo>
                <a:cubicBezTo>
                  <a:pt x="225" y="299"/>
                  <a:pt x="203" y="293"/>
                  <a:pt x="188" y="278"/>
                </a:cubicBezTo>
                <a:lnTo>
                  <a:pt x="162" y="251"/>
                </a:lnTo>
                <a:cubicBezTo>
                  <a:pt x="160" y="249"/>
                  <a:pt x="158" y="248"/>
                  <a:pt x="156" y="248"/>
                </a:cubicBezTo>
                <a:lnTo>
                  <a:pt x="28" y="248"/>
                </a:lnTo>
                <a:cubicBezTo>
                  <a:pt x="16" y="248"/>
                  <a:pt x="5" y="240"/>
                  <a:pt x="2" y="229"/>
                </a:cubicBezTo>
                <a:cubicBezTo>
                  <a:pt x="-2" y="217"/>
                  <a:pt x="2" y="205"/>
                  <a:pt x="12" y="198"/>
                </a:cubicBezTo>
                <a:cubicBezTo>
                  <a:pt x="15" y="196"/>
                  <a:pt x="87" y="148"/>
                  <a:pt x="194" y="99"/>
                </a:cubicBezTo>
                <a:cubicBezTo>
                  <a:pt x="293" y="54"/>
                  <a:pt x="443" y="0"/>
                  <a:pt x="593" y="0"/>
                </a:cubicBezTo>
                <a:cubicBezTo>
                  <a:pt x="746" y="0"/>
                  <a:pt x="895" y="54"/>
                  <a:pt x="994" y="99"/>
                </a:cubicBezTo>
                <a:cubicBezTo>
                  <a:pt x="1100" y="148"/>
                  <a:pt x="1170" y="196"/>
                  <a:pt x="1173" y="198"/>
                </a:cubicBezTo>
                <a:cubicBezTo>
                  <a:pt x="1183" y="205"/>
                  <a:pt x="1187" y="217"/>
                  <a:pt x="1183" y="229"/>
                </a:cubicBezTo>
                <a:cubicBezTo>
                  <a:pt x="1180" y="240"/>
                  <a:pt x="1169" y="248"/>
                  <a:pt x="1157" y="248"/>
                </a:cubicBezTo>
                <a:lnTo>
                  <a:pt x="1029" y="248"/>
                </a:lnTo>
                <a:cubicBezTo>
                  <a:pt x="1027" y="248"/>
                  <a:pt x="1025" y="249"/>
                  <a:pt x="1023" y="251"/>
                </a:cubicBezTo>
                <a:lnTo>
                  <a:pt x="997" y="277"/>
                </a:lnTo>
                <a:cubicBezTo>
                  <a:pt x="985" y="290"/>
                  <a:pt x="969" y="296"/>
                  <a:pt x="953" y="29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3" name="Freeform 682">
            <a:extLst>
              <a:ext uri="{FF2B5EF4-FFF2-40B4-BE49-F238E27FC236}">
                <a16:creationId xmlns:a16="http://schemas.microsoft.com/office/drawing/2014/main" id="{D6CC78FA-022D-F246-AD93-96B12532E2A0}"/>
              </a:ext>
            </a:extLst>
          </p:cNvPr>
          <p:cNvSpPr/>
          <p:nvPr/>
        </p:nvSpPr>
        <p:spPr>
          <a:xfrm>
            <a:off x="691131" y="6796098"/>
            <a:ext cx="19440" cy="33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93">
                <a:moveTo>
                  <a:pt x="27" y="93"/>
                </a:moveTo>
                <a:cubicBezTo>
                  <a:pt x="12" y="93"/>
                  <a:pt x="0" y="81"/>
                  <a:pt x="0" y="66"/>
                </a:cubicBezTo>
                <a:lnTo>
                  <a:pt x="0" y="28"/>
                </a:ln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lnTo>
                  <a:pt x="54" y="66"/>
                </a:lnTo>
                <a:cubicBezTo>
                  <a:pt x="54" y="81"/>
                  <a:pt x="42" y="93"/>
                  <a:pt x="27" y="9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4" name="Freeform 683">
            <a:extLst>
              <a:ext uri="{FF2B5EF4-FFF2-40B4-BE49-F238E27FC236}">
                <a16:creationId xmlns:a16="http://schemas.microsoft.com/office/drawing/2014/main" id="{C0619530-5A2A-3F4E-B7F4-FAE8B0D03068}"/>
              </a:ext>
            </a:extLst>
          </p:cNvPr>
          <p:cNvSpPr/>
          <p:nvPr/>
        </p:nvSpPr>
        <p:spPr>
          <a:xfrm>
            <a:off x="612652" y="7008857"/>
            <a:ext cx="175680" cy="20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9" h="583">
                <a:moveTo>
                  <a:pt x="244" y="583"/>
                </a:moveTo>
                <a:cubicBezTo>
                  <a:pt x="110" y="583"/>
                  <a:pt x="0" y="474"/>
                  <a:pt x="0" y="339"/>
                </a:cubicBezTo>
                <a:cubicBezTo>
                  <a:pt x="0" y="257"/>
                  <a:pt x="42" y="119"/>
                  <a:pt x="111" y="29"/>
                </a:cubicBezTo>
                <a:cubicBezTo>
                  <a:pt x="117" y="22"/>
                  <a:pt x="122" y="15"/>
                  <a:pt x="128" y="9"/>
                </a:cubicBezTo>
                <a:cubicBezTo>
                  <a:pt x="138" y="-2"/>
                  <a:pt x="156" y="-3"/>
                  <a:pt x="167" y="7"/>
                </a:cubicBezTo>
                <a:cubicBezTo>
                  <a:pt x="178" y="17"/>
                  <a:pt x="179" y="35"/>
                  <a:pt x="169" y="46"/>
                </a:cubicBezTo>
                <a:cubicBezTo>
                  <a:pt x="164" y="51"/>
                  <a:pt x="159" y="57"/>
                  <a:pt x="154" y="63"/>
                </a:cubicBezTo>
                <a:cubicBezTo>
                  <a:pt x="95" y="140"/>
                  <a:pt x="55" y="267"/>
                  <a:pt x="55" y="339"/>
                </a:cubicBezTo>
                <a:cubicBezTo>
                  <a:pt x="55" y="443"/>
                  <a:pt x="140" y="528"/>
                  <a:pt x="244" y="528"/>
                </a:cubicBezTo>
                <a:cubicBezTo>
                  <a:pt x="349" y="528"/>
                  <a:pt x="434" y="443"/>
                  <a:pt x="434" y="339"/>
                </a:cubicBezTo>
                <a:cubicBezTo>
                  <a:pt x="434" y="267"/>
                  <a:pt x="393" y="139"/>
                  <a:pt x="334" y="63"/>
                </a:cubicBezTo>
                <a:cubicBezTo>
                  <a:pt x="329" y="57"/>
                  <a:pt x="325" y="51"/>
                  <a:pt x="320" y="46"/>
                </a:cubicBezTo>
                <a:cubicBezTo>
                  <a:pt x="310" y="35"/>
                  <a:pt x="311" y="18"/>
                  <a:pt x="322" y="8"/>
                </a:cubicBezTo>
                <a:cubicBezTo>
                  <a:pt x="333" y="-3"/>
                  <a:pt x="351" y="-2"/>
                  <a:pt x="361" y="9"/>
                </a:cubicBezTo>
                <a:cubicBezTo>
                  <a:pt x="366" y="15"/>
                  <a:pt x="372" y="22"/>
                  <a:pt x="377" y="29"/>
                </a:cubicBezTo>
                <a:cubicBezTo>
                  <a:pt x="447" y="119"/>
                  <a:pt x="489" y="257"/>
                  <a:pt x="489" y="339"/>
                </a:cubicBezTo>
                <a:cubicBezTo>
                  <a:pt x="489" y="474"/>
                  <a:pt x="379" y="583"/>
                  <a:pt x="244" y="5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5" name="Freeform 684">
            <a:extLst>
              <a:ext uri="{FF2B5EF4-FFF2-40B4-BE49-F238E27FC236}">
                <a16:creationId xmlns:a16="http://schemas.microsoft.com/office/drawing/2014/main" id="{21C84CF9-5234-0949-961B-97D1761B09FE}"/>
              </a:ext>
            </a:extLst>
          </p:cNvPr>
          <p:cNvSpPr/>
          <p:nvPr/>
        </p:nvSpPr>
        <p:spPr>
          <a:xfrm>
            <a:off x="646492" y="6937938"/>
            <a:ext cx="10836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2" h="164">
                <a:moveTo>
                  <a:pt x="238" y="164"/>
                </a:moveTo>
                <a:cubicBezTo>
                  <a:pt x="234" y="164"/>
                  <a:pt x="230" y="163"/>
                  <a:pt x="226" y="162"/>
                </a:cubicBezTo>
                <a:cubicBezTo>
                  <a:pt x="212" y="155"/>
                  <a:pt x="207" y="139"/>
                  <a:pt x="213" y="125"/>
                </a:cubicBezTo>
                <a:lnTo>
                  <a:pt x="247" y="56"/>
                </a:lnTo>
                <a:lnTo>
                  <a:pt x="246" y="55"/>
                </a:lnTo>
                <a:lnTo>
                  <a:pt x="55" y="55"/>
                </a:lnTo>
                <a:lnTo>
                  <a:pt x="54" y="55"/>
                </a:lnTo>
                <a:cubicBezTo>
                  <a:pt x="54" y="56"/>
                  <a:pt x="54" y="56"/>
                  <a:pt x="54" y="56"/>
                </a:cubicBezTo>
                <a:lnTo>
                  <a:pt x="87" y="124"/>
                </a:lnTo>
                <a:cubicBezTo>
                  <a:pt x="94" y="137"/>
                  <a:pt x="88" y="153"/>
                  <a:pt x="74" y="160"/>
                </a:cubicBezTo>
                <a:cubicBezTo>
                  <a:pt x="60" y="167"/>
                  <a:pt x="44" y="161"/>
                  <a:pt x="38" y="147"/>
                </a:cubicBezTo>
                <a:lnTo>
                  <a:pt x="5" y="80"/>
                </a:lnTo>
                <a:cubicBezTo>
                  <a:pt x="-3" y="63"/>
                  <a:pt x="-2" y="43"/>
                  <a:pt x="8" y="26"/>
                </a:cubicBezTo>
                <a:cubicBezTo>
                  <a:pt x="18" y="10"/>
                  <a:pt x="36" y="0"/>
                  <a:pt x="55" y="0"/>
                </a:cubicBezTo>
                <a:lnTo>
                  <a:pt x="246" y="0"/>
                </a:lnTo>
                <a:cubicBezTo>
                  <a:pt x="265" y="0"/>
                  <a:pt x="283" y="10"/>
                  <a:pt x="293" y="26"/>
                </a:cubicBezTo>
                <a:cubicBezTo>
                  <a:pt x="303" y="43"/>
                  <a:pt x="304" y="63"/>
                  <a:pt x="296" y="80"/>
                </a:cubicBezTo>
                <a:lnTo>
                  <a:pt x="263" y="149"/>
                </a:lnTo>
                <a:cubicBezTo>
                  <a:pt x="258" y="159"/>
                  <a:pt x="248" y="164"/>
                  <a:pt x="238" y="16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6" name="Freeform 685">
            <a:extLst>
              <a:ext uri="{FF2B5EF4-FFF2-40B4-BE49-F238E27FC236}">
                <a16:creationId xmlns:a16="http://schemas.microsoft.com/office/drawing/2014/main" id="{1DB30324-125A-F54C-ABD4-FD962C685F3A}"/>
              </a:ext>
            </a:extLst>
          </p:cNvPr>
          <p:cNvSpPr/>
          <p:nvPr/>
        </p:nvSpPr>
        <p:spPr>
          <a:xfrm>
            <a:off x="668092" y="6997338"/>
            <a:ext cx="6444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0" h="35">
                <a:moveTo>
                  <a:pt x="163" y="35"/>
                </a:moveTo>
                <a:lnTo>
                  <a:pt x="18" y="35"/>
                </a:lnTo>
                <a:cubicBezTo>
                  <a:pt x="8" y="35"/>
                  <a:pt x="0" y="27"/>
                  <a:pt x="0" y="18"/>
                </a:cubicBezTo>
                <a:cubicBezTo>
                  <a:pt x="0" y="8"/>
                  <a:pt x="8" y="0"/>
                  <a:pt x="18" y="0"/>
                </a:cubicBezTo>
                <a:lnTo>
                  <a:pt x="163" y="0"/>
                </a:lnTo>
                <a:cubicBezTo>
                  <a:pt x="172" y="0"/>
                  <a:pt x="180" y="8"/>
                  <a:pt x="180" y="18"/>
                </a:cubicBezTo>
                <a:cubicBezTo>
                  <a:pt x="180" y="27"/>
                  <a:pt x="172" y="35"/>
                  <a:pt x="163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7" name="Freeform 686">
            <a:extLst>
              <a:ext uri="{FF2B5EF4-FFF2-40B4-BE49-F238E27FC236}">
                <a16:creationId xmlns:a16="http://schemas.microsoft.com/office/drawing/2014/main" id="{A8CA7666-66A4-1043-9E3A-2946C9C9CF6D}"/>
              </a:ext>
            </a:extLst>
          </p:cNvPr>
          <p:cNvSpPr/>
          <p:nvPr/>
        </p:nvSpPr>
        <p:spPr>
          <a:xfrm>
            <a:off x="672411" y="7062498"/>
            <a:ext cx="5580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252">
                <a:moveTo>
                  <a:pt x="72" y="252"/>
                </a:moveTo>
                <a:cubicBezTo>
                  <a:pt x="53" y="252"/>
                  <a:pt x="32" y="247"/>
                  <a:pt x="11" y="239"/>
                </a:cubicBezTo>
                <a:cubicBezTo>
                  <a:pt x="2" y="235"/>
                  <a:pt x="-2" y="224"/>
                  <a:pt x="2" y="215"/>
                </a:cubicBezTo>
                <a:cubicBezTo>
                  <a:pt x="6" y="206"/>
                  <a:pt x="16" y="202"/>
                  <a:pt x="25" y="206"/>
                </a:cubicBezTo>
                <a:cubicBezTo>
                  <a:pt x="56" y="220"/>
                  <a:pt x="88" y="220"/>
                  <a:pt x="107" y="208"/>
                </a:cubicBezTo>
                <a:cubicBezTo>
                  <a:pt x="116" y="202"/>
                  <a:pt x="121" y="193"/>
                  <a:pt x="121" y="181"/>
                </a:cubicBezTo>
                <a:cubicBezTo>
                  <a:pt x="121" y="167"/>
                  <a:pt x="94" y="154"/>
                  <a:pt x="70" y="142"/>
                </a:cubicBezTo>
                <a:cubicBezTo>
                  <a:pt x="37" y="125"/>
                  <a:pt x="0" y="107"/>
                  <a:pt x="0" y="72"/>
                </a:cubicBezTo>
                <a:cubicBezTo>
                  <a:pt x="0" y="48"/>
                  <a:pt x="11" y="28"/>
                  <a:pt x="31" y="15"/>
                </a:cubicBezTo>
                <a:cubicBezTo>
                  <a:pt x="60" y="-4"/>
                  <a:pt x="103" y="-5"/>
                  <a:pt x="145" y="12"/>
                </a:cubicBezTo>
                <a:cubicBezTo>
                  <a:pt x="153" y="16"/>
                  <a:pt x="158" y="26"/>
                  <a:pt x="154" y="35"/>
                </a:cubicBezTo>
                <a:cubicBezTo>
                  <a:pt x="150" y="44"/>
                  <a:pt x="140" y="48"/>
                  <a:pt x="131" y="44"/>
                </a:cubicBezTo>
                <a:cubicBezTo>
                  <a:pt x="101" y="32"/>
                  <a:pt x="69" y="32"/>
                  <a:pt x="51" y="44"/>
                </a:cubicBezTo>
                <a:cubicBezTo>
                  <a:pt x="41" y="51"/>
                  <a:pt x="36" y="60"/>
                  <a:pt x="36" y="72"/>
                </a:cubicBezTo>
                <a:cubicBezTo>
                  <a:pt x="36" y="85"/>
                  <a:pt x="64" y="99"/>
                  <a:pt x="86" y="110"/>
                </a:cubicBezTo>
                <a:cubicBezTo>
                  <a:pt x="119" y="126"/>
                  <a:pt x="156" y="145"/>
                  <a:pt x="156" y="181"/>
                </a:cubicBezTo>
                <a:cubicBezTo>
                  <a:pt x="156" y="204"/>
                  <a:pt x="145" y="225"/>
                  <a:pt x="126" y="237"/>
                </a:cubicBezTo>
                <a:cubicBezTo>
                  <a:pt x="111" y="247"/>
                  <a:pt x="92" y="252"/>
                  <a:pt x="72" y="2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8" name="Freeform 687">
            <a:extLst>
              <a:ext uri="{FF2B5EF4-FFF2-40B4-BE49-F238E27FC236}">
                <a16:creationId xmlns:a16="http://schemas.microsoft.com/office/drawing/2014/main" id="{763762A2-4C34-0A4D-BE40-F0E3D0B1906D}"/>
              </a:ext>
            </a:extLst>
          </p:cNvPr>
          <p:cNvSpPr/>
          <p:nvPr/>
        </p:nvSpPr>
        <p:spPr>
          <a:xfrm>
            <a:off x="694011" y="7040177"/>
            <a:ext cx="1224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59">
                <a:moveTo>
                  <a:pt x="18" y="59"/>
                </a:moveTo>
                <a:cubicBezTo>
                  <a:pt x="8" y="59"/>
                  <a:pt x="0" y="52"/>
                  <a:pt x="0" y="42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42"/>
                </a:lnTo>
                <a:cubicBezTo>
                  <a:pt x="35" y="52"/>
                  <a:pt x="27" y="59"/>
                  <a:pt x="18" y="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9" name="Freeform 688">
            <a:extLst>
              <a:ext uri="{FF2B5EF4-FFF2-40B4-BE49-F238E27FC236}">
                <a16:creationId xmlns:a16="http://schemas.microsoft.com/office/drawing/2014/main" id="{0111CF51-46F3-4840-BC9B-E486F9F6637B}"/>
              </a:ext>
            </a:extLst>
          </p:cNvPr>
          <p:cNvSpPr/>
          <p:nvPr/>
        </p:nvSpPr>
        <p:spPr>
          <a:xfrm>
            <a:off x="694011" y="7153938"/>
            <a:ext cx="1224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59">
                <a:moveTo>
                  <a:pt x="18" y="59"/>
                </a:moveTo>
                <a:cubicBezTo>
                  <a:pt x="8" y="59"/>
                  <a:pt x="0" y="51"/>
                  <a:pt x="0" y="42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42"/>
                </a:lnTo>
                <a:cubicBezTo>
                  <a:pt x="35" y="51"/>
                  <a:pt x="27" y="59"/>
                  <a:pt x="18" y="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0" name="Freeform 689">
            <a:extLst>
              <a:ext uri="{FF2B5EF4-FFF2-40B4-BE49-F238E27FC236}">
                <a16:creationId xmlns:a16="http://schemas.microsoft.com/office/drawing/2014/main" id="{21F2C185-FFC0-E94F-963B-1003275FA7A5}"/>
              </a:ext>
            </a:extLst>
          </p:cNvPr>
          <p:cNvSpPr/>
          <p:nvPr/>
        </p:nvSpPr>
        <p:spPr>
          <a:xfrm>
            <a:off x="1323652" y="6945858"/>
            <a:ext cx="175320" cy="20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8" h="583">
                <a:moveTo>
                  <a:pt x="244" y="583"/>
                </a:moveTo>
                <a:cubicBezTo>
                  <a:pt x="109" y="583"/>
                  <a:pt x="0" y="473"/>
                  <a:pt x="0" y="339"/>
                </a:cubicBezTo>
                <a:cubicBezTo>
                  <a:pt x="0" y="257"/>
                  <a:pt x="41" y="119"/>
                  <a:pt x="111" y="29"/>
                </a:cubicBezTo>
                <a:cubicBezTo>
                  <a:pt x="116" y="22"/>
                  <a:pt x="122" y="15"/>
                  <a:pt x="128" y="9"/>
                </a:cubicBezTo>
                <a:cubicBezTo>
                  <a:pt x="138" y="-3"/>
                  <a:pt x="155" y="-3"/>
                  <a:pt x="166" y="7"/>
                </a:cubicBezTo>
                <a:cubicBezTo>
                  <a:pt x="178" y="17"/>
                  <a:pt x="178" y="34"/>
                  <a:pt x="168" y="46"/>
                </a:cubicBezTo>
                <a:cubicBezTo>
                  <a:pt x="163" y="51"/>
                  <a:pt x="159" y="57"/>
                  <a:pt x="154" y="63"/>
                </a:cubicBezTo>
                <a:cubicBezTo>
                  <a:pt x="95" y="139"/>
                  <a:pt x="55" y="267"/>
                  <a:pt x="55" y="339"/>
                </a:cubicBezTo>
                <a:cubicBezTo>
                  <a:pt x="55" y="443"/>
                  <a:pt x="140" y="528"/>
                  <a:pt x="244" y="528"/>
                </a:cubicBezTo>
                <a:cubicBezTo>
                  <a:pt x="348" y="528"/>
                  <a:pt x="433" y="443"/>
                  <a:pt x="433" y="339"/>
                </a:cubicBezTo>
                <a:cubicBezTo>
                  <a:pt x="433" y="267"/>
                  <a:pt x="393" y="139"/>
                  <a:pt x="333" y="62"/>
                </a:cubicBezTo>
                <a:cubicBezTo>
                  <a:pt x="329" y="57"/>
                  <a:pt x="324" y="51"/>
                  <a:pt x="320" y="46"/>
                </a:cubicBezTo>
                <a:cubicBezTo>
                  <a:pt x="310" y="35"/>
                  <a:pt x="310" y="18"/>
                  <a:pt x="322" y="7"/>
                </a:cubicBezTo>
                <a:cubicBezTo>
                  <a:pt x="333" y="-3"/>
                  <a:pt x="350" y="-2"/>
                  <a:pt x="360" y="9"/>
                </a:cubicBezTo>
                <a:cubicBezTo>
                  <a:pt x="366" y="15"/>
                  <a:pt x="371" y="22"/>
                  <a:pt x="377" y="29"/>
                </a:cubicBezTo>
                <a:cubicBezTo>
                  <a:pt x="446" y="118"/>
                  <a:pt x="488" y="257"/>
                  <a:pt x="488" y="339"/>
                </a:cubicBezTo>
                <a:cubicBezTo>
                  <a:pt x="488" y="473"/>
                  <a:pt x="379" y="583"/>
                  <a:pt x="244" y="5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1" name="Freeform 690">
            <a:extLst>
              <a:ext uri="{FF2B5EF4-FFF2-40B4-BE49-F238E27FC236}">
                <a16:creationId xmlns:a16="http://schemas.microsoft.com/office/drawing/2014/main" id="{25F6C2AA-7ADF-8C4A-B736-8A7DF3FFF216}"/>
              </a:ext>
            </a:extLst>
          </p:cNvPr>
          <p:cNvSpPr/>
          <p:nvPr/>
        </p:nvSpPr>
        <p:spPr>
          <a:xfrm>
            <a:off x="1357132" y="6874938"/>
            <a:ext cx="10836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2" h="164">
                <a:moveTo>
                  <a:pt x="238" y="164"/>
                </a:moveTo>
                <a:cubicBezTo>
                  <a:pt x="234" y="164"/>
                  <a:pt x="230" y="163"/>
                  <a:pt x="227" y="161"/>
                </a:cubicBezTo>
                <a:cubicBezTo>
                  <a:pt x="213" y="155"/>
                  <a:pt x="207" y="138"/>
                  <a:pt x="214" y="125"/>
                </a:cubicBezTo>
                <a:lnTo>
                  <a:pt x="247" y="56"/>
                </a:lnTo>
                <a:lnTo>
                  <a:pt x="247" y="55"/>
                </a:lnTo>
                <a:lnTo>
                  <a:pt x="56" y="55"/>
                </a:lnTo>
                <a:cubicBezTo>
                  <a:pt x="55" y="55"/>
                  <a:pt x="55" y="55"/>
                  <a:pt x="55" y="55"/>
                </a:cubicBezTo>
                <a:cubicBezTo>
                  <a:pt x="55" y="56"/>
                  <a:pt x="55" y="56"/>
                  <a:pt x="55" y="56"/>
                </a:cubicBezTo>
                <a:lnTo>
                  <a:pt x="88" y="123"/>
                </a:lnTo>
                <a:cubicBezTo>
                  <a:pt x="94" y="137"/>
                  <a:pt x="88" y="153"/>
                  <a:pt x="75" y="160"/>
                </a:cubicBezTo>
                <a:cubicBezTo>
                  <a:pt x="61" y="166"/>
                  <a:pt x="45" y="161"/>
                  <a:pt x="38" y="147"/>
                </a:cubicBezTo>
                <a:lnTo>
                  <a:pt x="6" y="80"/>
                </a:lnTo>
                <a:cubicBezTo>
                  <a:pt x="-3" y="62"/>
                  <a:pt x="-2" y="42"/>
                  <a:pt x="8" y="26"/>
                </a:cubicBezTo>
                <a:cubicBezTo>
                  <a:pt x="19" y="10"/>
                  <a:pt x="36" y="0"/>
                  <a:pt x="56" y="0"/>
                </a:cubicBezTo>
                <a:lnTo>
                  <a:pt x="247" y="0"/>
                </a:lnTo>
                <a:cubicBezTo>
                  <a:pt x="266" y="0"/>
                  <a:pt x="283" y="10"/>
                  <a:pt x="293" y="26"/>
                </a:cubicBezTo>
                <a:cubicBezTo>
                  <a:pt x="304" y="42"/>
                  <a:pt x="305" y="62"/>
                  <a:pt x="296" y="80"/>
                </a:cubicBezTo>
                <a:lnTo>
                  <a:pt x="263" y="149"/>
                </a:lnTo>
                <a:cubicBezTo>
                  <a:pt x="258" y="158"/>
                  <a:pt x="249" y="164"/>
                  <a:pt x="238" y="16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2" name="Freeform 691">
            <a:extLst>
              <a:ext uri="{FF2B5EF4-FFF2-40B4-BE49-F238E27FC236}">
                <a16:creationId xmlns:a16="http://schemas.microsoft.com/office/drawing/2014/main" id="{6F1B0459-F0E6-8046-96A3-759DFAD54D37}"/>
              </a:ext>
            </a:extLst>
          </p:cNvPr>
          <p:cNvSpPr/>
          <p:nvPr/>
        </p:nvSpPr>
        <p:spPr>
          <a:xfrm>
            <a:off x="1379091" y="6934338"/>
            <a:ext cx="6444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0" h="35">
                <a:moveTo>
                  <a:pt x="162" y="35"/>
                </a:moveTo>
                <a:lnTo>
                  <a:pt x="18" y="35"/>
                </a:lnTo>
                <a:cubicBezTo>
                  <a:pt x="8" y="35"/>
                  <a:pt x="0" y="27"/>
                  <a:pt x="0" y="17"/>
                </a:cubicBezTo>
                <a:cubicBezTo>
                  <a:pt x="0" y="8"/>
                  <a:pt x="8" y="0"/>
                  <a:pt x="18" y="0"/>
                </a:cubicBezTo>
                <a:lnTo>
                  <a:pt x="162" y="0"/>
                </a:lnTo>
                <a:cubicBezTo>
                  <a:pt x="172" y="0"/>
                  <a:pt x="180" y="8"/>
                  <a:pt x="180" y="17"/>
                </a:cubicBezTo>
                <a:cubicBezTo>
                  <a:pt x="180" y="27"/>
                  <a:pt x="172" y="35"/>
                  <a:pt x="162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3" name="Freeform 692">
            <a:extLst>
              <a:ext uri="{FF2B5EF4-FFF2-40B4-BE49-F238E27FC236}">
                <a16:creationId xmlns:a16="http://schemas.microsoft.com/office/drawing/2014/main" id="{B11FB157-00E2-3E40-8A89-16B8A6FCAC65}"/>
              </a:ext>
            </a:extLst>
          </p:cNvPr>
          <p:cNvSpPr/>
          <p:nvPr/>
        </p:nvSpPr>
        <p:spPr>
          <a:xfrm>
            <a:off x="1383412" y="6999138"/>
            <a:ext cx="55800" cy="90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253">
                <a:moveTo>
                  <a:pt x="72" y="253"/>
                </a:moveTo>
                <a:cubicBezTo>
                  <a:pt x="52" y="253"/>
                  <a:pt x="31" y="248"/>
                  <a:pt x="11" y="239"/>
                </a:cubicBezTo>
                <a:cubicBezTo>
                  <a:pt x="2" y="235"/>
                  <a:pt x="-2" y="225"/>
                  <a:pt x="1" y="216"/>
                </a:cubicBezTo>
                <a:cubicBezTo>
                  <a:pt x="5" y="207"/>
                  <a:pt x="16" y="203"/>
                  <a:pt x="25" y="207"/>
                </a:cubicBezTo>
                <a:cubicBezTo>
                  <a:pt x="55" y="220"/>
                  <a:pt x="87" y="221"/>
                  <a:pt x="106" y="209"/>
                </a:cubicBezTo>
                <a:cubicBezTo>
                  <a:pt x="116" y="202"/>
                  <a:pt x="121" y="193"/>
                  <a:pt x="121" y="182"/>
                </a:cubicBezTo>
                <a:cubicBezTo>
                  <a:pt x="121" y="168"/>
                  <a:pt x="94" y="154"/>
                  <a:pt x="70" y="142"/>
                </a:cubicBezTo>
                <a:cubicBezTo>
                  <a:pt x="37" y="126"/>
                  <a:pt x="0" y="108"/>
                  <a:pt x="0" y="73"/>
                </a:cubicBezTo>
                <a:cubicBezTo>
                  <a:pt x="0" y="49"/>
                  <a:pt x="11" y="29"/>
                  <a:pt x="31" y="15"/>
                </a:cubicBezTo>
                <a:cubicBezTo>
                  <a:pt x="60" y="-4"/>
                  <a:pt x="103" y="-5"/>
                  <a:pt x="144" y="13"/>
                </a:cubicBezTo>
                <a:cubicBezTo>
                  <a:pt x="153" y="17"/>
                  <a:pt x="157" y="27"/>
                  <a:pt x="154" y="36"/>
                </a:cubicBezTo>
                <a:cubicBezTo>
                  <a:pt x="150" y="45"/>
                  <a:pt x="139" y="49"/>
                  <a:pt x="130" y="45"/>
                </a:cubicBezTo>
                <a:cubicBezTo>
                  <a:pt x="100" y="33"/>
                  <a:pt x="69" y="33"/>
                  <a:pt x="50" y="45"/>
                </a:cubicBezTo>
                <a:cubicBezTo>
                  <a:pt x="40" y="51"/>
                  <a:pt x="35" y="61"/>
                  <a:pt x="35" y="73"/>
                </a:cubicBezTo>
                <a:cubicBezTo>
                  <a:pt x="35" y="86"/>
                  <a:pt x="63" y="100"/>
                  <a:pt x="85" y="111"/>
                </a:cubicBezTo>
                <a:cubicBezTo>
                  <a:pt x="118" y="127"/>
                  <a:pt x="156" y="146"/>
                  <a:pt x="156" y="182"/>
                </a:cubicBezTo>
                <a:cubicBezTo>
                  <a:pt x="156" y="205"/>
                  <a:pt x="145" y="225"/>
                  <a:pt x="126" y="238"/>
                </a:cubicBezTo>
                <a:cubicBezTo>
                  <a:pt x="111" y="248"/>
                  <a:pt x="92" y="253"/>
                  <a:pt x="72" y="2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4" name="Freeform 693">
            <a:extLst>
              <a:ext uri="{FF2B5EF4-FFF2-40B4-BE49-F238E27FC236}">
                <a16:creationId xmlns:a16="http://schemas.microsoft.com/office/drawing/2014/main" id="{DF8A4AC2-68EE-684A-BDF9-1B1FF23DC810}"/>
              </a:ext>
            </a:extLst>
          </p:cNvPr>
          <p:cNvSpPr/>
          <p:nvPr/>
        </p:nvSpPr>
        <p:spPr>
          <a:xfrm>
            <a:off x="1405011" y="6977178"/>
            <a:ext cx="1224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59">
                <a:moveTo>
                  <a:pt x="17" y="59"/>
                </a:moveTo>
                <a:cubicBezTo>
                  <a:pt x="7" y="59"/>
                  <a:pt x="0" y="51"/>
                  <a:pt x="0" y="42"/>
                </a:cubicBezTo>
                <a:lnTo>
                  <a:pt x="0" y="17"/>
                </a:lnTo>
                <a:cubicBezTo>
                  <a:pt x="0" y="8"/>
                  <a:pt x="7" y="0"/>
                  <a:pt x="17" y="0"/>
                </a:cubicBezTo>
                <a:cubicBezTo>
                  <a:pt x="27" y="0"/>
                  <a:pt x="35" y="8"/>
                  <a:pt x="35" y="17"/>
                </a:cubicBezTo>
                <a:lnTo>
                  <a:pt x="35" y="42"/>
                </a:lnTo>
                <a:cubicBezTo>
                  <a:pt x="35" y="51"/>
                  <a:pt x="27" y="59"/>
                  <a:pt x="17" y="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5" name="Freeform 694">
            <a:extLst>
              <a:ext uri="{FF2B5EF4-FFF2-40B4-BE49-F238E27FC236}">
                <a16:creationId xmlns:a16="http://schemas.microsoft.com/office/drawing/2014/main" id="{6B8698F9-E1B9-8943-B5F4-06C0B6AE529F}"/>
              </a:ext>
            </a:extLst>
          </p:cNvPr>
          <p:cNvSpPr/>
          <p:nvPr/>
        </p:nvSpPr>
        <p:spPr>
          <a:xfrm>
            <a:off x="1405011" y="7090938"/>
            <a:ext cx="1224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59">
                <a:moveTo>
                  <a:pt x="17" y="59"/>
                </a:moveTo>
                <a:cubicBezTo>
                  <a:pt x="7" y="59"/>
                  <a:pt x="0" y="51"/>
                  <a:pt x="0" y="42"/>
                </a:cubicBezTo>
                <a:lnTo>
                  <a:pt x="0" y="17"/>
                </a:lnTo>
                <a:cubicBezTo>
                  <a:pt x="0" y="8"/>
                  <a:pt x="7" y="0"/>
                  <a:pt x="17" y="0"/>
                </a:cubicBezTo>
                <a:cubicBezTo>
                  <a:pt x="27" y="0"/>
                  <a:pt x="35" y="8"/>
                  <a:pt x="35" y="17"/>
                </a:cubicBezTo>
                <a:lnTo>
                  <a:pt x="35" y="42"/>
                </a:lnTo>
                <a:cubicBezTo>
                  <a:pt x="35" y="51"/>
                  <a:pt x="27" y="59"/>
                  <a:pt x="17" y="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6" name="Freeform 695">
            <a:extLst>
              <a:ext uri="{FF2B5EF4-FFF2-40B4-BE49-F238E27FC236}">
                <a16:creationId xmlns:a16="http://schemas.microsoft.com/office/drawing/2014/main" id="{F34FBD8A-693C-2742-B8EA-20526FF4183C}"/>
              </a:ext>
            </a:extLst>
          </p:cNvPr>
          <p:cNvSpPr/>
          <p:nvPr/>
        </p:nvSpPr>
        <p:spPr>
          <a:xfrm>
            <a:off x="1230412" y="6806178"/>
            <a:ext cx="362160" cy="417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07" h="1161">
                <a:moveTo>
                  <a:pt x="504" y="55"/>
                </a:moveTo>
                <a:cubicBezTo>
                  <a:pt x="497" y="55"/>
                  <a:pt x="490" y="58"/>
                  <a:pt x="483" y="62"/>
                </a:cubicBezTo>
                <a:cubicBezTo>
                  <a:pt x="422" y="107"/>
                  <a:pt x="290" y="184"/>
                  <a:pt x="87" y="200"/>
                </a:cubicBezTo>
                <a:cubicBezTo>
                  <a:pt x="78" y="201"/>
                  <a:pt x="69" y="205"/>
                  <a:pt x="63" y="212"/>
                </a:cubicBezTo>
                <a:cubicBezTo>
                  <a:pt x="57" y="220"/>
                  <a:pt x="54" y="229"/>
                  <a:pt x="55" y="238"/>
                </a:cubicBezTo>
                <a:cubicBezTo>
                  <a:pt x="68" y="371"/>
                  <a:pt x="115" y="703"/>
                  <a:pt x="255" y="909"/>
                </a:cubicBezTo>
                <a:cubicBezTo>
                  <a:pt x="321" y="1006"/>
                  <a:pt x="462" y="1082"/>
                  <a:pt x="503" y="1103"/>
                </a:cubicBezTo>
                <a:cubicBezTo>
                  <a:pt x="545" y="1082"/>
                  <a:pt x="686" y="1006"/>
                  <a:pt x="752" y="909"/>
                </a:cubicBezTo>
                <a:cubicBezTo>
                  <a:pt x="892" y="703"/>
                  <a:pt x="938" y="370"/>
                  <a:pt x="951" y="236"/>
                </a:cubicBezTo>
                <a:cubicBezTo>
                  <a:pt x="952" y="227"/>
                  <a:pt x="949" y="217"/>
                  <a:pt x="943" y="210"/>
                </a:cubicBezTo>
                <a:cubicBezTo>
                  <a:pt x="937" y="203"/>
                  <a:pt x="928" y="198"/>
                  <a:pt x="918" y="198"/>
                </a:cubicBezTo>
                <a:cubicBezTo>
                  <a:pt x="717" y="184"/>
                  <a:pt x="585" y="107"/>
                  <a:pt x="525" y="62"/>
                </a:cubicBezTo>
                <a:cubicBezTo>
                  <a:pt x="518" y="58"/>
                  <a:pt x="511" y="55"/>
                  <a:pt x="504" y="55"/>
                </a:cubicBezTo>
                <a:close/>
                <a:moveTo>
                  <a:pt x="503" y="1161"/>
                </a:moveTo>
                <a:cubicBezTo>
                  <a:pt x="499" y="1161"/>
                  <a:pt x="495" y="1160"/>
                  <a:pt x="492" y="1159"/>
                </a:cubicBezTo>
                <a:cubicBezTo>
                  <a:pt x="484" y="1155"/>
                  <a:pt x="296" y="1066"/>
                  <a:pt x="209" y="940"/>
                </a:cubicBezTo>
                <a:cubicBezTo>
                  <a:pt x="62" y="723"/>
                  <a:pt x="14" y="381"/>
                  <a:pt x="0" y="244"/>
                </a:cubicBezTo>
                <a:cubicBezTo>
                  <a:pt x="-2" y="219"/>
                  <a:pt x="5" y="196"/>
                  <a:pt x="21" y="177"/>
                </a:cubicBezTo>
                <a:cubicBezTo>
                  <a:pt x="37" y="158"/>
                  <a:pt x="59" y="147"/>
                  <a:pt x="83" y="145"/>
                </a:cubicBezTo>
                <a:cubicBezTo>
                  <a:pt x="272" y="131"/>
                  <a:pt x="395" y="59"/>
                  <a:pt x="451" y="18"/>
                </a:cubicBezTo>
                <a:cubicBezTo>
                  <a:pt x="483" y="-6"/>
                  <a:pt x="525" y="-5"/>
                  <a:pt x="557" y="18"/>
                </a:cubicBezTo>
                <a:cubicBezTo>
                  <a:pt x="613" y="59"/>
                  <a:pt x="734" y="130"/>
                  <a:pt x="922" y="143"/>
                </a:cubicBezTo>
                <a:cubicBezTo>
                  <a:pt x="947" y="145"/>
                  <a:pt x="969" y="156"/>
                  <a:pt x="985" y="175"/>
                </a:cubicBezTo>
                <a:cubicBezTo>
                  <a:pt x="1001" y="194"/>
                  <a:pt x="1008" y="217"/>
                  <a:pt x="1006" y="242"/>
                </a:cubicBezTo>
                <a:cubicBezTo>
                  <a:pt x="992" y="380"/>
                  <a:pt x="944" y="724"/>
                  <a:pt x="797" y="940"/>
                </a:cubicBezTo>
                <a:cubicBezTo>
                  <a:pt x="711" y="1066"/>
                  <a:pt x="523" y="1155"/>
                  <a:pt x="515" y="1159"/>
                </a:cubicBezTo>
                <a:cubicBezTo>
                  <a:pt x="511" y="1160"/>
                  <a:pt x="507" y="1161"/>
                  <a:pt x="503" y="116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7" name="Freeform 696">
            <a:extLst>
              <a:ext uri="{FF2B5EF4-FFF2-40B4-BE49-F238E27FC236}">
                <a16:creationId xmlns:a16="http://schemas.microsoft.com/office/drawing/2014/main" id="{E0E6E3A4-9BE9-F942-B4DB-F0A411930371}"/>
              </a:ext>
            </a:extLst>
          </p:cNvPr>
          <p:cNvSpPr/>
          <p:nvPr/>
        </p:nvSpPr>
        <p:spPr>
          <a:xfrm>
            <a:off x="2093332" y="6903378"/>
            <a:ext cx="280800" cy="212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1" h="592">
                <a:moveTo>
                  <a:pt x="54" y="36"/>
                </a:moveTo>
                <a:cubicBezTo>
                  <a:pt x="44" y="36"/>
                  <a:pt x="36" y="44"/>
                  <a:pt x="36" y="54"/>
                </a:cubicBezTo>
                <a:lnTo>
                  <a:pt x="36" y="538"/>
                </a:lnTo>
                <a:cubicBezTo>
                  <a:pt x="36" y="548"/>
                  <a:pt x="44" y="556"/>
                  <a:pt x="54" y="556"/>
                </a:cubicBezTo>
                <a:lnTo>
                  <a:pt x="726" y="556"/>
                </a:lnTo>
                <a:cubicBezTo>
                  <a:pt x="736" y="556"/>
                  <a:pt x="745" y="548"/>
                  <a:pt x="745" y="538"/>
                </a:cubicBezTo>
                <a:lnTo>
                  <a:pt x="745" y="54"/>
                </a:lnTo>
                <a:cubicBezTo>
                  <a:pt x="745" y="44"/>
                  <a:pt x="736" y="36"/>
                  <a:pt x="726" y="36"/>
                </a:cubicBezTo>
                <a:close/>
                <a:moveTo>
                  <a:pt x="726" y="592"/>
                </a:moveTo>
                <a:lnTo>
                  <a:pt x="54" y="592"/>
                </a:lnTo>
                <a:cubicBezTo>
                  <a:pt x="24" y="592"/>
                  <a:pt x="0" y="568"/>
                  <a:pt x="0" y="538"/>
                </a:cubicBezTo>
                <a:lnTo>
                  <a:pt x="0" y="54"/>
                </a:lnTo>
                <a:cubicBezTo>
                  <a:pt x="0" y="24"/>
                  <a:pt x="24" y="0"/>
                  <a:pt x="54" y="0"/>
                </a:cubicBezTo>
                <a:lnTo>
                  <a:pt x="726" y="0"/>
                </a:lnTo>
                <a:cubicBezTo>
                  <a:pt x="756" y="0"/>
                  <a:pt x="781" y="24"/>
                  <a:pt x="781" y="54"/>
                </a:cubicBezTo>
                <a:lnTo>
                  <a:pt x="781" y="538"/>
                </a:lnTo>
                <a:cubicBezTo>
                  <a:pt x="781" y="568"/>
                  <a:pt x="756" y="592"/>
                  <a:pt x="726" y="59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8" name="Freeform 697">
            <a:extLst>
              <a:ext uri="{FF2B5EF4-FFF2-40B4-BE49-F238E27FC236}">
                <a16:creationId xmlns:a16="http://schemas.microsoft.com/office/drawing/2014/main" id="{1DA0D112-6BE0-3440-8FD9-D47470ECEDDE}"/>
              </a:ext>
            </a:extLst>
          </p:cNvPr>
          <p:cNvSpPr/>
          <p:nvPr/>
        </p:nvSpPr>
        <p:spPr>
          <a:xfrm>
            <a:off x="2092972" y="6936498"/>
            <a:ext cx="28080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1" h="36">
                <a:moveTo>
                  <a:pt x="763" y="36"/>
                </a:moveTo>
                <a:lnTo>
                  <a:pt x="18" y="36"/>
                </a:ln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lnTo>
                  <a:pt x="763" y="0"/>
                </a:lnTo>
                <a:cubicBezTo>
                  <a:pt x="773" y="0"/>
                  <a:pt x="781" y="8"/>
                  <a:pt x="781" y="18"/>
                </a:cubicBezTo>
                <a:cubicBezTo>
                  <a:pt x="781" y="28"/>
                  <a:pt x="773" y="36"/>
                  <a:pt x="763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9" name="Freeform 698">
            <a:extLst>
              <a:ext uri="{FF2B5EF4-FFF2-40B4-BE49-F238E27FC236}">
                <a16:creationId xmlns:a16="http://schemas.microsoft.com/office/drawing/2014/main" id="{21324C1A-D166-0E46-8B46-0719E9F7098B}"/>
              </a:ext>
            </a:extLst>
          </p:cNvPr>
          <p:cNvSpPr/>
          <p:nvPr/>
        </p:nvSpPr>
        <p:spPr>
          <a:xfrm>
            <a:off x="2092972" y="6969618"/>
            <a:ext cx="28080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1" h="36">
                <a:moveTo>
                  <a:pt x="763" y="36"/>
                </a:moveTo>
                <a:lnTo>
                  <a:pt x="18" y="36"/>
                </a:ln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lnTo>
                  <a:pt x="763" y="0"/>
                </a:lnTo>
                <a:cubicBezTo>
                  <a:pt x="773" y="0"/>
                  <a:pt x="781" y="8"/>
                  <a:pt x="781" y="18"/>
                </a:cubicBezTo>
                <a:cubicBezTo>
                  <a:pt x="781" y="28"/>
                  <a:pt x="773" y="36"/>
                  <a:pt x="763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0" name="Freeform 699">
            <a:extLst>
              <a:ext uri="{FF2B5EF4-FFF2-40B4-BE49-F238E27FC236}">
                <a16:creationId xmlns:a16="http://schemas.microsoft.com/office/drawing/2014/main" id="{387E5299-D92A-A645-876F-F49D8A607C0C}"/>
              </a:ext>
            </a:extLst>
          </p:cNvPr>
          <p:cNvSpPr/>
          <p:nvPr/>
        </p:nvSpPr>
        <p:spPr>
          <a:xfrm>
            <a:off x="2277292" y="7036937"/>
            <a:ext cx="6264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29">
                <a:moveTo>
                  <a:pt x="36" y="93"/>
                </a:moveTo>
                <a:lnTo>
                  <a:pt x="139" y="93"/>
                </a:lnTo>
                <a:lnTo>
                  <a:pt x="139" y="37"/>
                </a:lnTo>
                <a:lnTo>
                  <a:pt x="36" y="37"/>
                </a:lnTo>
                <a:close/>
                <a:moveTo>
                  <a:pt x="157" y="129"/>
                </a:moveTo>
                <a:lnTo>
                  <a:pt x="18" y="129"/>
                </a:lnTo>
                <a:cubicBezTo>
                  <a:pt x="8" y="129"/>
                  <a:pt x="0" y="120"/>
                  <a:pt x="0" y="110"/>
                </a:cubicBezTo>
                <a:lnTo>
                  <a:pt x="0" y="19"/>
                </a:lnTo>
                <a:cubicBezTo>
                  <a:pt x="0" y="9"/>
                  <a:pt x="8" y="0"/>
                  <a:pt x="18" y="0"/>
                </a:cubicBezTo>
                <a:lnTo>
                  <a:pt x="157" y="0"/>
                </a:lnTo>
                <a:cubicBezTo>
                  <a:pt x="167" y="0"/>
                  <a:pt x="175" y="9"/>
                  <a:pt x="175" y="19"/>
                </a:cubicBezTo>
                <a:lnTo>
                  <a:pt x="175" y="110"/>
                </a:lnTo>
                <a:cubicBezTo>
                  <a:pt x="175" y="120"/>
                  <a:pt x="167" y="129"/>
                  <a:pt x="157" y="1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1" name="Freeform 700">
            <a:extLst>
              <a:ext uri="{FF2B5EF4-FFF2-40B4-BE49-F238E27FC236}">
                <a16:creationId xmlns:a16="http://schemas.microsoft.com/office/drawing/2014/main" id="{FAD37E01-413D-B747-9D56-9BC38DE53853}"/>
              </a:ext>
            </a:extLst>
          </p:cNvPr>
          <p:cNvSpPr/>
          <p:nvPr/>
        </p:nvSpPr>
        <p:spPr>
          <a:xfrm>
            <a:off x="2127172" y="7036937"/>
            <a:ext cx="46440" cy="12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0" h="37">
                <a:moveTo>
                  <a:pt x="112" y="37"/>
                </a:moveTo>
                <a:lnTo>
                  <a:pt x="18" y="37"/>
                </a:lnTo>
                <a:cubicBezTo>
                  <a:pt x="8" y="37"/>
                  <a:pt x="0" y="29"/>
                  <a:pt x="0" y="19"/>
                </a:cubicBezTo>
                <a:cubicBezTo>
                  <a:pt x="0" y="9"/>
                  <a:pt x="8" y="0"/>
                  <a:pt x="18" y="0"/>
                </a:cubicBezTo>
                <a:lnTo>
                  <a:pt x="112" y="0"/>
                </a:lnTo>
                <a:cubicBezTo>
                  <a:pt x="122" y="0"/>
                  <a:pt x="130" y="9"/>
                  <a:pt x="130" y="19"/>
                </a:cubicBezTo>
                <a:cubicBezTo>
                  <a:pt x="130" y="29"/>
                  <a:pt x="122" y="37"/>
                  <a:pt x="112" y="3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2" name="Freeform 701">
            <a:extLst>
              <a:ext uri="{FF2B5EF4-FFF2-40B4-BE49-F238E27FC236}">
                <a16:creationId xmlns:a16="http://schemas.microsoft.com/office/drawing/2014/main" id="{B78C2C90-029B-014A-9097-881851AC3C7E}"/>
              </a:ext>
            </a:extLst>
          </p:cNvPr>
          <p:cNvSpPr/>
          <p:nvPr/>
        </p:nvSpPr>
        <p:spPr>
          <a:xfrm>
            <a:off x="2127172" y="7070418"/>
            <a:ext cx="7992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3" h="36">
                <a:moveTo>
                  <a:pt x="205" y="36"/>
                </a:moveTo>
                <a:lnTo>
                  <a:pt x="18" y="36"/>
                </a:lnTo>
                <a:cubicBezTo>
                  <a:pt x="8" y="36"/>
                  <a:pt x="0" y="27"/>
                  <a:pt x="0" y="17"/>
                </a:cubicBezTo>
                <a:cubicBezTo>
                  <a:pt x="0" y="7"/>
                  <a:pt x="8" y="0"/>
                  <a:pt x="18" y="0"/>
                </a:cubicBezTo>
                <a:lnTo>
                  <a:pt x="205" y="0"/>
                </a:lnTo>
                <a:cubicBezTo>
                  <a:pt x="215" y="0"/>
                  <a:pt x="223" y="7"/>
                  <a:pt x="223" y="17"/>
                </a:cubicBezTo>
                <a:cubicBezTo>
                  <a:pt x="223" y="27"/>
                  <a:pt x="215" y="36"/>
                  <a:pt x="205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3" name="Freeform 702">
            <a:extLst>
              <a:ext uri="{FF2B5EF4-FFF2-40B4-BE49-F238E27FC236}">
                <a16:creationId xmlns:a16="http://schemas.microsoft.com/office/drawing/2014/main" id="{9AEC253E-12E7-5A48-BDD1-BDE8DDC218E5}"/>
              </a:ext>
            </a:extLst>
          </p:cNvPr>
          <p:cNvSpPr/>
          <p:nvPr/>
        </p:nvSpPr>
        <p:spPr>
          <a:xfrm>
            <a:off x="2008012" y="6804018"/>
            <a:ext cx="228960" cy="41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7" h="1142">
                <a:moveTo>
                  <a:pt x="535" y="1142"/>
                </a:moveTo>
                <a:lnTo>
                  <a:pt x="102" y="1142"/>
                </a:lnTo>
                <a:cubicBezTo>
                  <a:pt x="46" y="1142"/>
                  <a:pt x="0" y="1097"/>
                  <a:pt x="0" y="1040"/>
                </a:cubicBezTo>
                <a:lnTo>
                  <a:pt x="0" y="102"/>
                </a:lnTo>
                <a:cubicBezTo>
                  <a:pt x="0" y="46"/>
                  <a:pt x="46" y="0"/>
                  <a:pt x="102" y="0"/>
                </a:cubicBezTo>
                <a:lnTo>
                  <a:pt x="535" y="0"/>
                </a:lnTo>
                <a:cubicBezTo>
                  <a:pt x="592" y="0"/>
                  <a:pt x="637" y="46"/>
                  <a:pt x="637" y="102"/>
                </a:cubicBezTo>
                <a:lnTo>
                  <a:pt x="637" y="221"/>
                </a:lnTo>
                <a:cubicBezTo>
                  <a:pt x="637" y="232"/>
                  <a:pt x="628" y="242"/>
                  <a:pt x="617" y="242"/>
                </a:cubicBezTo>
                <a:cubicBezTo>
                  <a:pt x="605" y="242"/>
                  <a:pt x="596" y="232"/>
                  <a:pt x="596" y="221"/>
                </a:cubicBezTo>
                <a:lnTo>
                  <a:pt x="596" y="102"/>
                </a:lnTo>
                <a:cubicBezTo>
                  <a:pt x="596" y="68"/>
                  <a:pt x="569" y="41"/>
                  <a:pt x="535" y="41"/>
                </a:cubicBezTo>
                <a:lnTo>
                  <a:pt x="102" y="41"/>
                </a:lnTo>
                <a:cubicBezTo>
                  <a:pt x="68" y="41"/>
                  <a:pt x="41" y="68"/>
                  <a:pt x="41" y="102"/>
                </a:cubicBezTo>
                <a:lnTo>
                  <a:pt x="41" y="1040"/>
                </a:lnTo>
                <a:cubicBezTo>
                  <a:pt x="41" y="1074"/>
                  <a:pt x="68" y="1101"/>
                  <a:pt x="102" y="1101"/>
                </a:cubicBezTo>
                <a:lnTo>
                  <a:pt x="535" y="1101"/>
                </a:lnTo>
                <a:cubicBezTo>
                  <a:pt x="569" y="1101"/>
                  <a:pt x="596" y="1074"/>
                  <a:pt x="596" y="1040"/>
                </a:cubicBezTo>
                <a:lnTo>
                  <a:pt x="596" y="925"/>
                </a:lnTo>
                <a:cubicBezTo>
                  <a:pt x="596" y="914"/>
                  <a:pt x="605" y="905"/>
                  <a:pt x="617" y="905"/>
                </a:cubicBezTo>
                <a:cubicBezTo>
                  <a:pt x="628" y="905"/>
                  <a:pt x="637" y="914"/>
                  <a:pt x="637" y="925"/>
                </a:cubicBezTo>
                <a:lnTo>
                  <a:pt x="637" y="1040"/>
                </a:lnTo>
                <a:cubicBezTo>
                  <a:pt x="637" y="1097"/>
                  <a:pt x="592" y="1142"/>
                  <a:pt x="535" y="114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4" name="Freeform 703">
            <a:extLst>
              <a:ext uri="{FF2B5EF4-FFF2-40B4-BE49-F238E27FC236}">
                <a16:creationId xmlns:a16="http://schemas.microsoft.com/office/drawing/2014/main" id="{0C25B68A-DFB0-5644-9DFD-EF8563A79D6E}"/>
              </a:ext>
            </a:extLst>
          </p:cNvPr>
          <p:cNvSpPr/>
          <p:nvPr/>
        </p:nvSpPr>
        <p:spPr>
          <a:xfrm>
            <a:off x="2113132" y="7140618"/>
            <a:ext cx="1872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" h="54">
                <a:moveTo>
                  <a:pt x="27" y="12"/>
                </a:moveTo>
                <a:cubicBezTo>
                  <a:pt x="19" y="12"/>
                  <a:pt x="12" y="19"/>
                  <a:pt x="12" y="27"/>
                </a:cubicBezTo>
                <a:cubicBezTo>
                  <a:pt x="12" y="35"/>
                  <a:pt x="19" y="41"/>
                  <a:pt x="27" y="41"/>
                </a:cubicBezTo>
                <a:cubicBezTo>
                  <a:pt x="35" y="41"/>
                  <a:pt x="41" y="35"/>
                  <a:pt x="41" y="27"/>
                </a:cubicBezTo>
                <a:cubicBezTo>
                  <a:pt x="41" y="19"/>
                  <a:pt x="35" y="12"/>
                  <a:pt x="27" y="12"/>
                </a:cubicBezTo>
                <a:close/>
                <a:moveTo>
                  <a:pt x="27" y="54"/>
                </a:move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1" y="0"/>
                  <a:pt x="53" y="12"/>
                  <a:pt x="53" y="27"/>
                </a:cubicBezTo>
                <a:cubicBezTo>
                  <a:pt x="53" y="42"/>
                  <a:pt x="41" y="54"/>
                  <a:pt x="27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5" name="Freeform 704">
            <a:extLst>
              <a:ext uri="{FF2B5EF4-FFF2-40B4-BE49-F238E27FC236}">
                <a16:creationId xmlns:a16="http://schemas.microsoft.com/office/drawing/2014/main" id="{EFC69B11-2491-0349-A4AD-B6B33BE1D4FD}"/>
              </a:ext>
            </a:extLst>
          </p:cNvPr>
          <p:cNvSpPr/>
          <p:nvPr/>
        </p:nvSpPr>
        <p:spPr>
          <a:xfrm>
            <a:off x="2089732" y="6849737"/>
            <a:ext cx="6552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3" h="41">
                <a:moveTo>
                  <a:pt x="162" y="41"/>
                </a:moveTo>
                <a:lnTo>
                  <a:pt x="21" y="41"/>
                </a:lnTo>
                <a:cubicBezTo>
                  <a:pt x="9" y="41"/>
                  <a:pt x="0" y="32"/>
                  <a:pt x="0" y="21"/>
                </a:cubicBezTo>
                <a:cubicBezTo>
                  <a:pt x="0" y="9"/>
                  <a:pt x="9" y="0"/>
                  <a:pt x="21" y="0"/>
                </a:cubicBezTo>
                <a:lnTo>
                  <a:pt x="162" y="0"/>
                </a:lnTo>
                <a:cubicBezTo>
                  <a:pt x="174" y="0"/>
                  <a:pt x="183" y="9"/>
                  <a:pt x="183" y="21"/>
                </a:cubicBezTo>
                <a:cubicBezTo>
                  <a:pt x="183" y="32"/>
                  <a:pt x="174" y="41"/>
                  <a:pt x="162" y="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6" name="Freeform 705">
            <a:extLst>
              <a:ext uri="{FF2B5EF4-FFF2-40B4-BE49-F238E27FC236}">
                <a16:creationId xmlns:a16="http://schemas.microsoft.com/office/drawing/2014/main" id="{5976E4BA-0A6B-2749-97BA-DBC289B8097C}"/>
              </a:ext>
            </a:extLst>
          </p:cNvPr>
          <p:cNvSpPr/>
          <p:nvPr/>
        </p:nvSpPr>
        <p:spPr>
          <a:xfrm>
            <a:off x="2877772" y="7055298"/>
            <a:ext cx="165960" cy="164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2" h="459">
                <a:moveTo>
                  <a:pt x="101" y="41"/>
                </a:moveTo>
                <a:cubicBezTo>
                  <a:pt x="84" y="41"/>
                  <a:pt x="69" y="47"/>
                  <a:pt x="58" y="59"/>
                </a:cubicBezTo>
                <a:cubicBezTo>
                  <a:pt x="35" y="82"/>
                  <a:pt x="35" y="120"/>
                  <a:pt x="59" y="143"/>
                </a:cubicBezTo>
                <a:lnTo>
                  <a:pt x="328" y="410"/>
                </a:lnTo>
                <a:lnTo>
                  <a:pt x="413" y="329"/>
                </a:lnTo>
                <a:lnTo>
                  <a:pt x="143" y="58"/>
                </a:lnTo>
                <a:cubicBezTo>
                  <a:pt x="132" y="47"/>
                  <a:pt x="117" y="41"/>
                  <a:pt x="101" y="41"/>
                </a:cubicBezTo>
                <a:close/>
                <a:moveTo>
                  <a:pt x="328" y="459"/>
                </a:moveTo>
                <a:cubicBezTo>
                  <a:pt x="322" y="459"/>
                  <a:pt x="317" y="457"/>
                  <a:pt x="313" y="453"/>
                </a:cubicBezTo>
                <a:lnTo>
                  <a:pt x="30" y="173"/>
                </a:lnTo>
                <a:cubicBezTo>
                  <a:pt x="-10" y="134"/>
                  <a:pt x="-10" y="70"/>
                  <a:pt x="29" y="30"/>
                </a:cubicBezTo>
                <a:cubicBezTo>
                  <a:pt x="48" y="11"/>
                  <a:pt x="73" y="0"/>
                  <a:pt x="100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28" y="0"/>
                  <a:pt x="153" y="10"/>
                  <a:pt x="172" y="30"/>
                </a:cubicBezTo>
                <a:lnTo>
                  <a:pt x="456" y="315"/>
                </a:lnTo>
                <a:cubicBezTo>
                  <a:pt x="460" y="318"/>
                  <a:pt x="462" y="324"/>
                  <a:pt x="462" y="329"/>
                </a:cubicBezTo>
                <a:cubicBezTo>
                  <a:pt x="462" y="335"/>
                  <a:pt x="460" y="340"/>
                  <a:pt x="456" y="344"/>
                </a:cubicBezTo>
                <a:lnTo>
                  <a:pt x="342" y="453"/>
                </a:lnTo>
                <a:cubicBezTo>
                  <a:pt x="338" y="457"/>
                  <a:pt x="333" y="459"/>
                  <a:pt x="328" y="4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7" name="Freeform 706">
            <a:extLst>
              <a:ext uri="{FF2B5EF4-FFF2-40B4-BE49-F238E27FC236}">
                <a16:creationId xmlns:a16="http://schemas.microsoft.com/office/drawing/2014/main" id="{6C3B51C0-D15E-0E4C-ACE0-81D435F07F83}"/>
              </a:ext>
            </a:extLst>
          </p:cNvPr>
          <p:cNvSpPr/>
          <p:nvPr/>
        </p:nvSpPr>
        <p:spPr>
          <a:xfrm>
            <a:off x="2645572" y="6824538"/>
            <a:ext cx="261360" cy="26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7" h="727">
                <a:moveTo>
                  <a:pt x="363" y="41"/>
                </a:moveTo>
                <a:cubicBezTo>
                  <a:pt x="186" y="41"/>
                  <a:pt x="41" y="186"/>
                  <a:pt x="41" y="364"/>
                </a:cubicBezTo>
                <a:cubicBezTo>
                  <a:pt x="41" y="542"/>
                  <a:pt x="186" y="686"/>
                  <a:pt x="363" y="686"/>
                </a:cubicBezTo>
                <a:cubicBezTo>
                  <a:pt x="541" y="686"/>
                  <a:pt x="686" y="542"/>
                  <a:pt x="686" y="364"/>
                </a:cubicBezTo>
                <a:cubicBezTo>
                  <a:pt x="686" y="186"/>
                  <a:pt x="541" y="41"/>
                  <a:pt x="363" y="41"/>
                </a:cubicBezTo>
                <a:close/>
                <a:moveTo>
                  <a:pt x="363" y="727"/>
                </a:moveTo>
                <a:cubicBezTo>
                  <a:pt x="163" y="727"/>
                  <a:pt x="0" y="564"/>
                  <a:pt x="0" y="364"/>
                </a:cubicBezTo>
                <a:cubicBezTo>
                  <a:pt x="0" y="163"/>
                  <a:pt x="163" y="0"/>
                  <a:pt x="363" y="0"/>
                </a:cubicBezTo>
                <a:cubicBezTo>
                  <a:pt x="564" y="0"/>
                  <a:pt x="727" y="163"/>
                  <a:pt x="727" y="364"/>
                </a:cubicBezTo>
                <a:cubicBezTo>
                  <a:pt x="727" y="564"/>
                  <a:pt x="564" y="727"/>
                  <a:pt x="363" y="7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8" name="Freeform 707">
            <a:extLst>
              <a:ext uri="{FF2B5EF4-FFF2-40B4-BE49-F238E27FC236}">
                <a16:creationId xmlns:a16="http://schemas.microsoft.com/office/drawing/2014/main" id="{E5A7186B-75EF-4F4A-AD7C-556FB9D182DD}"/>
              </a:ext>
            </a:extLst>
          </p:cNvPr>
          <p:cNvSpPr/>
          <p:nvPr/>
        </p:nvSpPr>
        <p:spPr>
          <a:xfrm>
            <a:off x="2692012" y="6868818"/>
            <a:ext cx="170280" cy="170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4" h="475">
                <a:moveTo>
                  <a:pt x="237" y="29"/>
                </a:moveTo>
                <a:cubicBezTo>
                  <a:pt x="122" y="29"/>
                  <a:pt x="29" y="123"/>
                  <a:pt x="29" y="238"/>
                </a:cubicBezTo>
                <a:cubicBezTo>
                  <a:pt x="29" y="352"/>
                  <a:pt x="122" y="446"/>
                  <a:pt x="237" y="446"/>
                </a:cubicBezTo>
                <a:cubicBezTo>
                  <a:pt x="352" y="446"/>
                  <a:pt x="445" y="352"/>
                  <a:pt x="445" y="238"/>
                </a:cubicBezTo>
                <a:cubicBezTo>
                  <a:pt x="445" y="123"/>
                  <a:pt x="352" y="29"/>
                  <a:pt x="237" y="29"/>
                </a:cubicBezTo>
                <a:close/>
                <a:moveTo>
                  <a:pt x="237" y="475"/>
                </a:moveTo>
                <a:cubicBezTo>
                  <a:pt x="173" y="475"/>
                  <a:pt x="114" y="450"/>
                  <a:pt x="69" y="405"/>
                </a:cubicBezTo>
                <a:cubicBezTo>
                  <a:pt x="24" y="361"/>
                  <a:pt x="0" y="301"/>
                  <a:pt x="0" y="238"/>
                </a:cubicBezTo>
                <a:cubicBezTo>
                  <a:pt x="0" y="174"/>
                  <a:pt x="24" y="115"/>
                  <a:pt x="69" y="70"/>
                </a:cubicBezTo>
                <a:cubicBezTo>
                  <a:pt x="114" y="25"/>
                  <a:pt x="173" y="0"/>
                  <a:pt x="237" y="0"/>
                </a:cubicBezTo>
                <a:cubicBezTo>
                  <a:pt x="300" y="0"/>
                  <a:pt x="360" y="25"/>
                  <a:pt x="405" y="70"/>
                </a:cubicBezTo>
                <a:cubicBezTo>
                  <a:pt x="449" y="115"/>
                  <a:pt x="474" y="174"/>
                  <a:pt x="474" y="238"/>
                </a:cubicBezTo>
                <a:cubicBezTo>
                  <a:pt x="474" y="301"/>
                  <a:pt x="449" y="361"/>
                  <a:pt x="405" y="405"/>
                </a:cubicBezTo>
                <a:cubicBezTo>
                  <a:pt x="360" y="450"/>
                  <a:pt x="300" y="475"/>
                  <a:pt x="237" y="47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9" name="Freeform 708">
            <a:extLst>
              <a:ext uri="{FF2B5EF4-FFF2-40B4-BE49-F238E27FC236}">
                <a16:creationId xmlns:a16="http://schemas.microsoft.com/office/drawing/2014/main" id="{8DE047B1-29B7-9A4E-B632-AE63264C35B3}"/>
              </a:ext>
            </a:extLst>
          </p:cNvPr>
          <p:cNvSpPr/>
          <p:nvPr/>
        </p:nvSpPr>
        <p:spPr>
          <a:xfrm>
            <a:off x="2712172" y="6889338"/>
            <a:ext cx="130320" cy="129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3" h="362">
                <a:moveTo>
                  <a:pt x="181" y="28"/>
                </a:moveTo>
                <a:cubicBezTo>
                  <a:pt x="97" y="28"/>
                  <a:pt x="29" y="97"/>
                  <a:pt x="29" y="181"/>
                </a:cubicBezTo>
                <a:cubicBezTo>
                  <a:pt x="29" y="265"/>
                  <a:pt x="97" y="333"/>
                  <a:pt x="181" y="333"/>
                </a:cubicBezTo>
                <a:cubicBezTo>
                  <a:pt x="265" y="333"/>
                  <a:pt x="334" y="265"/>
                  <a:pt x="334" y="181"/>
                </a:cubicBezTo>
                <a:cubicBezTo>
                  <a:pt x="334" y="97"/>
                  <a:pt x="265" y="28"/>
                  <a:pt x="181" y="28"/>
                </a:cubicBezTo>
                <a:close/>
                <a:moveTo>
                  <a:pt x="181" y="362"/>
                </a:moveTo>
                <a:cubicBezTo>
                  <a:pt x="81" y="362"/>
                  <a:pt x="0" y="281"/>
                  <a:pt x="0" y="181"/>
                </a:cubicBezTo>
                <a:cubicBezTo>
                  <a:pt x="0" y="81"/>
                  <a:pt x="81" y="0"/>
                  <a:pt x="181" y="0"/>
                </a:cubicBezTo>
                <a:cubicBezTo>
                  <a:pt x="281" y="0"/>
                  <a:pt x="363" y="81"/>
                  <a:pt x="363" y="181"/>
                </a:cubicBezTo>
                <a:cubicBezTo>
                  <a:pt x="363" y="281"/>
                  <a:pt x="281" y="362"/>
                  <a:pt x="181" y="36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0" name="Freeform 709">
            <a:extLst>
              <a:ext uri="{FF2B5EF4-FFF2-40B4-BE49-F238E27FC236}">
                <a16:creationId xmlns:a16="http://schemas.microsoft.com/office/drawing/2014/main" id="{974B7B66-F809-C047-8011-205659F9F53A}"/>
              </a:ext>
            </a:extLst>
          </p:cNvPr>
          <p:cNvSpPr/>
          <p:nvPr/>
        </p:nvSpPr>
        <p:spPr>
          <a:xfrm>
            <a:off x="2757892" y="6922457"/>
            <a:ext cx="3780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6" h="175">
                <a:moveTo>
                  <a:pt x="49" y="175"/>
                </a:moveTo>
                <a:cubicBezTo>
                  <a:pt x="35" y="175"/>
                  <a:pt x="21" y="172"/>
                  <a:pt x="6" y="166"/>
                </a:cubicBezTo>
                <a:cubicBezTo>
                  <a:pt x="1" y="163"/>
                  <a:pt x="-2" y="157"/>
                  <a:pt x="1" y="151"/>
                </a:cubicBezTo>
                <a:cubicBezTo>
                  <a:pt x="3" y="146"/>
                  <a:pt x="10" y="143"/>
                  <a:pt x="15" y="145"/>
                </a:cubicBezTo>
                <a:cubicBezTo>
                  <a:pt x="37" y="155"/>
                  <a:pt x="60" y="155"/>
                  <a:pt x="74" y="146"/>
                </a:cubicBezTo>
                <a:cubicBezTo>
                  <a:pt x="81" y="142"/>
                  <a:pt x="84" y="135"/>
                  <a:pt x="84" y="126"/>
                </a:cubicBezTo>
                <a:cubicBezTo>
                  <a:pt x="84" y="116"/>
                  <a:pt x="65" y="106"/>
                  <a:pt x="48" y="97"/>
                </a:cubicBezTo>
                <a:cubicBezTo>
                  <a:pt x="37" y="92"/>
                  <a:pt x="26" y="86"/>
                  <a:pt x="17" y="80"/>
                </a:cubicBezTo>
                <a:cubicBezTo>
                  <a:pt x="5" y="71"/>
                  <a:pt x="0" y="61"/>
                  <a:pt x="0" y="50"/>
                </a:cubicBezTo>
                <a:cubicBezTo>
                  <a:pt x="0" y="33"/>
                  <a:pt x="7" y="19"/>
                  <a:pt x="21" y="11"/>
                </a:cubicBezTo>
                <a:cubicBezTo>
                  <a:pt x="41" y="-3"/>
                  <a:pt x="71" y="-3"/>
                  <a:pt x="99" y="9"/>
                </a:cubicBezTo>
                <a:cubicBezTo>
                  <a:pt x="105" y="11"/>
                  <a:pt x="107" y="18"/>
                  <a:pt x="105" y="23"/>
                </a:cubicBezTo>
                <a:cubicBezTo>
                  <a:pt x="103" y="29"/>
                  <a:pt x="96" y="32"/>
                  <a:pt x="91" y="29"/>
                </a:cubicBezTo>
                <a:cubicBezTo>
                  <a:pt x="69" y="20"/>
                  <a:pt x="46" y="20"/>
                  <a:pt x="33" y="29"/>
                </a:cubicBezTo>
                <a:cubicBezTo>
                  <a:pt x="26" y="34"/>
                  <a:pt x="22" y="41"/>
                  <a:pt x="22" y="50"/>
                </a:cubicBezTo>
                <a:cubicBezTo>
                  <a:pt x="22" y="60"/>
                  <a:pt x="41" y="69"/>
                  <a:pt x="58" y="78"/>
                </a:cubicBezTo>
                <a:cubicBezTo>
                  <a:pt x="69" y="83"/>
                  <a:pt x="80" y="89"/>
                  <a:pt x="89" y="96"/>
                </a:cubicBezTo>
                <a:cubicBezTo>
                  <a:pt x="101" y="105"/>
                  <a:pt x="106" y="115"/>
                  <a:pt x="106" y="126"/>
                </a:cubicBezTo>
                <a:cubicBezTo>
                  <a:pt x="106" y="142"/>
                  <a:pt x="99" y="156"/>
                  <a:pt x="86" y="165"/>
                </a:cubicBezTo>
                <a:cubicBezTo>
                  <a:pt x="76" y="172"/>
                  <a:pt x="63" y="175"/>
                  <a:pt x="49" y="17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1" name="Freeform 710">
            <a:extLst>
              <a:ext uri="{FF2B5EF4-FFF2-40B4-BE49-F238E27FC236}">
                <a16:creationId xmlns:a16="http://schemas.microsoft.com/office/drawing/2014/main" id="{254EBF36-3C67-4B40-8472-881E62B22664}"/>
              </a:ext>
            </a:extLst>
          </p:cNvPr>
          <p:cNvSpPr/>
          <p:nvPr/>
        </p:nvSpPr>
        <p:spPr>
          <a:xfrm>
            <a:off x="2773372" y="6906977"/>
            <a:ext cx="75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" h="39">
                <a:moveTo>
                  <a:pt x="11" y="39"/>
                </a:moveTo>
                <a:cubicBezTo>
                  <a:pt x="4" y="39"/>
                  <a:pt x="0" y="34"/>
                  <a:pt x="0" y="28"/>
                </a:cubicBezTo>
                <a:lnTo>
                  <a:pt x="0" y="11"/>
                </a:lnTo>
                <a:cubicBezTo>
                  <a:pt x="0" y="5"/>
                  <a:pt x="4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lnTo>
                  <a:pt x="22" y="28"/>
                </a:lnTo>
                <a:cubicBezTo>
                  <a:pt x="22" y="34"/>
                  <a:pt x="17" y="39"/>
                  <a:pt x="11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2" name="Freeform 711">
            <a:extLst>
              <a:ext uri="{FF2B5EF4-FFF2-40B4-BE49-F238E27FC236}">
                <a16:creationId xmlns:a16="http://schemas.microsoft.com/office/drawing/2014/main" id="{0A106053-A4A4-D042-B2CF-63EBFE707BAB}"/>
              </a:ext>
            </a:extLst>
          </p:cNvPr>
          <p:cNvSpPr/>
          <p:nvPr/>
        </p:nvSpPr>
        <p:spPr>
          <a:xfrm>
            <a:off x="2773372" y="6986898"/>
            <a:ext cx="75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" h="39">
                <a:moveTo>
                  <a:pt x="11" y="39"/>
                </a:moveTo>
                <a:cubicBezTo>
                  <a:pt x="4" y="39"/>
                  <a:pt x="0" y="34"/>
                  <a:pt x="0" y="28"/>
                </a:cubicBezTo>
                <a:lnTo>
                  <a:pt x="0" y="11"/>
                </a:lnTo>
                <a:cubicBezTo>
                  <a:pt x="0" y="5"/>
                  <a:pt x="4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lnTo>
                  <a:pt x="22" y="28"/>
                </a:lnTo>
                <a:cubicBezTo>
                  <a:pt x="22" y="34"/>
                  <a:pt x="17" y="39"/>
                  <a:pt x="11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3" name="Freeform 712">
            <a:extLst>
              <a:ext uri="{FF2B5EF4-FFF2-40B4-BE49-F238E27FC236}">
                <a16:creationId xmlns:a16="http://schemas.microsoft.com/office/drawing/2014/main" id="{141630C1-37A6-F84B-85BF-CF11DBB272AB}"/>
              </a:ext>
            </a:extLst>
          </p:cNvPr>
          <p:cNvSpPr/>
          <p:nvPr/>
        </p:nvSpPr>
        <p:spPr>
          <a:xfrm>
            <a:off x="3366292" y="6808698"/>
            <a:ext cx="356760" cy="412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92" h="1147">
                <a:moveTo>
                  <a:pt x="496" y="41"/>
                </a:moveTo>
                <a:cubicBezTo>
                  <a:pt x="488" y="41"/>
                  <a:pt x="479" y="44"/>
                  <a:pt x="472" y="50"/>
                </a:cubicBezTo>
                <a:cubicBezTo>
                  <a:pt x="411" y="94"/>
                  <a:pt x="280" y="171"/>
                  <a:pt x="79" y="186"/>
                </a:cubicBezTo>
                <a:cubicBezTo>
                  <a:pt x="68" y="187"/>
                  <a:pt x="58" y="192"/>
                  <a:pt x="50" y="201"/>
                </a:cubicBezTo>
                <a:cubicBezTo>
                  <a:pt x="43" y="210"/>
                  <a:pt x="40" y="221"/>
                  <a:pt x="41" y="232"/>
                </a:cubicBezTo>
                <a:cubicBezTo>
                  <a:pt x="81" y="633"/>
                  <a:pt x="195" y="837"/>
                  <a:pt x="242" y="906"/>
                </a:cubicBezTo>
                <a:cubicBezTo>
                  <a:pt x="310" y="1007"/>
                  <a:pt x="458" y="1085"/>
                  <a:pt x="496" y="1104"/>
                </a:cubicBezTo>
                <a:cubicBezTo>
                  <a:pt x="533" y="1085"/>
                  <a:pt x="681" y="1007"/>
                  <a:pt x="750" y="906"/>
                </a:cubicBezTo>
                <a:cubicBezTo>
                  <a:pt x="797" y="837"/>
                  <a:pt x="910" y="633"/>
                  <a:pt x="950" y="230"/>
                </a:cubicBezTo>
                <a:cubicBezTo>
                  <a:pt x="951" y="219"/>
                  <a:pt x="948" y="208"/>
                  <a:pt x="941" y="199"/>
                </a:cubicBezTo>
                <a:cubicBezTo>
                  <a:pt x="933" y="190"/>
                  <a:pt x="923" y="185"/>
                  <a:pt x="911" y="184"/>
                </a:cubicBezTo>
                <a:cubicBezTo>
                  <a:pt x="711" y="170"/>
                  <a:pt x="581" y="94"/>
                  <a:pt x="521" y="50"/>
                </a:cubicBezTo>
                <a:cubicBezTo>
                  <a:pt x="514" y="44"/>
                  <a:pt x="505" y="41"/>
                  <a:pt x="496" y="41"/>
                </a:cubicBezTo>
                <a:close/>
                <a:moveTo>
                  <a:pt x="496" y="1147"/>
                </a:moveTo>
                <a:cubicBezTo>
                  <a:pt x="493" y="1147"/>
                  <a:pt x="490" y="1147"/>
                  <a:pt x="487" y="1145"/>
                </a:cubicBezTo>
                <a:cubicBezTo>
                  <a:pt x="479" y="1142"/>
                  <a:pt x="293" y="1054"/>
                  <a:pt x="208" y="929"/>
                </a:cubicBezTo>
                <a:cubicBezTo>
                  <a:pt x="144" y="836"/>
                  <a:pt x="93" y="710"/>
                  <a:pt x="54" y="554"/>
                </a:cubicBezTo>
                <a:cubicBezTo>
                  <a:pt x="23" y="429"/>
                  <a:pt x="7" y="312"/>
                  <a:pt x="0" y="236"/>
                </a:cubicBezTo>
                <a:cubicBezTo>
                  <a:pt x="-2" y="214"/>
                  <a:pt x="4" y="192"/>
                  <a:pt x="19" y="175"/>
                </a:cubicBezTo>
                <a:cubicBezTo>
                  <a:pt x="33" y="157"/>
                  <a:pt x="54" y="147"/>
                  <a:pt x="76" y="145"/>
                </a:cubicBezTo>
                <a:cubicBezTo>
                  <a:pt x="266" y="130"/>
                  <a:pt x="390" y="58"/>
                  <a:pt x="448" y="16"/>
                </a:cubicBezTo>
                <a:cubicBezTo>
                  <a:pt x="477" y="-5"/>
                  <a:pt x="516" y="-5"/>
                  <a:pt x="546" y="17"/>
                </a:cubicBezTo>
                <a:cubicBezTo>
                  <a:pt x="602" y="58"/>
                  <a:pt x="725" y="130"/>
                  <a:pt x="914" y="143"/>
                </a:cubicBezTo>
                <a:cubicBezTo>
                  <a:pt x="937" y="145"/>
                  <a:pt x="958" y="155"/>
                  <a:pt x="972" y="172"/>
                </a:cubicBezTo>
                <a:cubicBezTo>
                  <a:pt x="987" y="190"/>
                  <a:pt x="994" y="211"/>
                  <a:pt x="991" y="234"/>
                </a:cubicBezTo>
                <a:cubicBezTo>
                  <a:pt x="984" y="310"/>
                  <a:pt x="968" y="428"/>
                  <a:pt x="937" y="554"/>
                </a:cubicBezTo>
                <a:cubicBezTo>
                  <a:pt x="899" y="710"/>
                  <a:pt x="847" y="836"/>
                  <a:pt x="784" y="929"/>
                </a:cubicBezTo>
                <a:cubicBezTo>
                  <a:pt x="699" y="1054"/>
                  <a:pt x="512" y="1142"/>
                  <a:pt x="505" y="1145"/>
                </a:cubicBezTo>
                <a:cubicBezTo>
                  <a:pt x="502" y="1147"/>
                  <a:pt x="499" y="1147"/>
                  <a:pt x="496" y="11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4" name="Freeform 713">
            <a:extLst>
              <a:ext uri="{FF2B5EF4-FFF2-40B4-BE49-F238E27FC236}">
                <a16:creationId xmlns:a16="http://schemas.microsoft.com/office/drawing/2014/main" id="{5EFFFFDB-732E-CD41-95C5-FD2E168163FE}"/>
              </a:ext>
            </a:extLst>
          </p:cNvPr>
          <p:cNvSpPr/>
          <p:nvPr/>
        </p:nvSpPr>
        <p:spPr>
          <a:xfrm>
            <a:off x="3489412" y="7050978"/>
            <a:ext cx="52560" cy="52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" h="147">
                <a:moveTo>
                  <a:pt x="73" y="42"/>
                </a:moveTo>
                <a:cubicBezTo>
                  <a:pt x="55" y="42"/>
                  <a:pt x="41" y="56"/>
                  <a:pt x="41" y="74"/>
                </a:cubicBezTo>
                <a:cubicBezTo>
                  <a:pt x="41" y="92"/>
                  <a:pt x="55" y="106"/>
                  <a:pt x="73" y="106"/>
                </a:cubicBezTo>
                <a:cubicBezTo>
                  <a:pt x="91" y="106"/>
                  <a:pt x="106" y="92"/>
                  <a:pt x="106" y="74"/>
                </a:cubicBezTo>
                <a:cubicBezTo>
                  <a:pt x="106" y="56"/>
                  <a:pt x="91" y="42"/>
                  <a:pt x="73" y="42"/>
                </a:cubicBezTo>
                <a:close/>
                <a:moveTo>
                  <a:pt x="73" y="147"/>
                </a:moveTo>
                <a:cubicBezTo>
                  <a:pt x="33" y="147"/>
                  <a:pt x="0" y="114"/>
                  <a:pt x="0" y="74"/>
                </a:cubicBezTo>
                <a:cubicBezTo>
                  <a:pt x="0" y="33"/>
                  <a:pt x="33" y="0"/>
                  <a:pt x="73" y="0"/>
                </a:cubicBezTo>
                <a:cubicBezTo>
                  <a:pt x="114" y="0"/>
                  <a:pt x="147" y="33"/>
                  <a:pt x="147" y="74"/>
                </a:cubicBezTo>
                <a:cubicBezTo>
                  <a:pt x="147" y="114"/>
                  <a:pt x="114" y="147"/>
                  <a:pt x="73" y="1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5" name="Freeform 714">
            <a:extLst>
              <a:ext uri="{FF2B5EF4-FFF2-40B4-BE49-F238E27FC236}">
                <a16:creationId xmlns:a16="http://schemas.microsoft.com/office/drawing/2014/main" id="{3B58EA60-FE31-1241-9939-DD57C6D12A7A}"/>
              </a:ext>
            </a:extLst>
          </p:cNvPr>
          <p:cNvSpPr/>
          <p:nvPr/>
        </p:nvSpPr>
        <p:spPr>
          <a:xfrm>
            <a:off x="3558892" y="7050978"/>
            <a:ext cx="52560" cy="52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" h="147">
                <a:moveTo>
                  <a:pt x="73" y="42"/>
                </a:moveTo>
                <a:cubicBezTo>
                  <a:pt x="55" y="42"/>
                  <a:pt x="41" y="56"/>
                  <a:pt x="41" y="74"/>
                </a:cubicBezTo>
                <a:cubicBezTo>
                  <a:pt x="41" y="92"/>
                  <a:pt x="55" y="106"/>
                  <a:pt x="73" y="106"/>
                </a:cubicBezTo>
                <a:cubicBezTo>
                  <a:pt x="91" y="106"/>
                  <a:pt x="105" y="92"/>
                  <a:pt x="105" y="74"/>
                </a:cubicBezTo>
                <a:cubicBezTo>
                  <a:pt x="105" y="56"/>
                  <a:pt x="91" y="42"/>
                  <a:pt x="73" y="42"/>
                </a:cubicBezTo>
                <a:close/>
                <a:moveTo>
                  <a:pt x="73" y="147"/>
                </a:moveTo>
                <a:cubicBezTo>
                  <a:pt x="33" y="147"/>
                  <a:pt x="0" y="114"/>
                  <a:pt x="0" y="74"/>
                </a:cubicBezTo>
                <a:cubicBezTo>
                  <a:pt x="0" y="33"/>
                  <a:pt x="33" y="0"/>
                  <a:pt x="73" y="0"/>
                </a:cubicBezTo>
                <a:cubicBezTo>
                  <a:pt x="114" y="0"/>
                  <a:pt x="147" y="33"/>
                  <a:pt x="147" y="74"/>
                </a:cubicBezTo>
                <a:cubicBezTo>
                  <a:pt x="147" y="114"/>
                  <a:pt x="114" y="147"/>
                  <a:pt x="73" y="1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6" name="Freeform 715">
            <a:extLst>
              <a:ext uri="{FF2B5EF4-FFF2-40B4-BE49-F238E27FC236}">
                <a16:creationId xmlns:a16="http://schemas.microsoft.com/office/drawing/2014/main" id="{6D6C6ECF-5885-5B42-BF70-62BBCE69B698}"/>
              </a:ext>
            </a:extLst>
          </p:cNvPr>
          <p:cNvSpPr/>
          <p:nvPr/>
        </p:nvSpPr>
        <p:spPr>
          <a:xfrm>
            <a:off x="3474652" y="7050978"/>
            <a:ext cx="127800" cy="14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6" h="42">
                <a:moveTo>
                  <a:pt x="336" y="42"/>
                </a:moveTo>
                <a:lnTo>
                  <a:pt x="20" y="42"/>
                </a:lnTo>
                <a:cubicBezTo>
                  <a:pt x="9" y="42"/>
                  <a:pt x="0" y="32"/>
                  <a:pt x="0" y="21"/>
                </a:cubicBezTo>
                <a:cubicBezTo>
                  <a:pt x="0" y="10"/>
                  <a:pt x="9" y="0"/>
                  <a:pt x="20" y="0"/>
                </a:cubicBezTo>
                <a:lnTo>
                  <a:pt x="336" y="0"/>
                </a:lnTo>
                <a:cubicBezTo>
                  <a:pt x="347" y="0"/>
                  <a:pt x="356" y="10"/>
                  <a:pt x="356" y="21"/>
                </a:cubicBezTo>
                <a:cubicBezTo>
                  <a:pt x="356" y="32"/>
                  <a:pt x="347" y="42"/>
                  <a:pt x="336" y="4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7" name="Freeform 716">
            <a:extLst>
              <a:ext uri="{FF2B5EF4-FFF2-40B4-BE49-F238E27FC236}">
                <a16:creationId xmlns:a16="http://schemas.microsoft.com/office/drawing/2014/main" id="{5C0C38C5-91F1-524F-920A-4D230E2DDE48}"/>
              </a:ext>
            </a:extLst>
          </p:cNvPr>
          <p:cNvSpPr/>
          <p:nvPr/>
        </p:nvSpPr>
        <p:spPr>
          <a:xfrm>
            <a:off x="3449452" y="6915257"/>
            <a:ext cx="3348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41">
                <a:moveTo>
                  <a:pt x="74" y="41"/>
                </a:moveTo>
                <a:lnTo>
                  <a:pt x="21" y="41"/>
                </a:lnTo>
                <a:cubicBezTo>
                  <a:pt x="10" y="41"/>
                  <a:pt x="0" y="32"/>
                  <a:pt x="0" y="20"/>
                </a:cubicBezTo>
                <a:cubicBezTo>
                  <a:pt x="0" y="9"/>
                  <a:pt x="10" y="0"/>
                  <a:pt x="21" y="0"/>
                </a:cubicBezTo>
                <a:lnTo>
                  <a:pt x="74" y="0"/>
                </a:lnTo>
                <a:cubicBezTo>
                  <a:pt x="85" y="0"/>
                  <a:pt x="94" y="9"/>
                  <a:pt x="94" y="20"/>
                </a:cubicBezTo>
                <a:cubicBezTo>
                  <a:pt x="94" y="32"/>
                  <a:pt x="85" y="41"/>
                  <a:pt x="74" y="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8" name="Freeform 717">
            <a:extLst>
              <a:ext uri="{FF2B5EF4-FFF2-40B4-BE49-F238E27FC236}">
                <a16:creationId xmlns:a16="http://schemas.microsoft.com/office/drawing/2014/main" id="{CBE497DA-49B1-854F-B337-93D850DEB5FF}"/>
              </a:ext>
            </a:extLst>
          </p:cNvPr>
          <p:cNvSpPr/>
          <p:nvPr/>
        </p:nvSpPr>
        <p:spPr>
          <a:xfrm>
            <a:off x="3474292" y="7025058"/>
            <a:ext cx="29160" cy="40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2" h="114">
                <a:moveTo>
                  <a:pt x="20" y="114"/>
                </a:moveTo>
                <a:cubicBezTo>
                  <a:pt x="17" y="114"/>
                  <a:pt x="13" y="113"/>
                  <a:pt x="10" y="111"/>
                </a:cubicBezTo>
                <a:cubicBezTo>
                  <a:pt x="0" y="105"/>
                  <a:pt x="-3" y="93"/>
                  <a:pt x="2" y="83"/>
                </a:cubicBezTo>
                <a:lnTo>
                  <a:pt x="44" y="10"/>
                </a:lnTo>
                <a:cubicBezTo>
                  <a:pt x="49" y="1"/>
                  <a:pt x="62" y="-3"/>
                  <a:pt x="72" y="3"/>
                </a:cubicBezTo>
                <a:cubicBezTo>
                  <a:pt x="82" y="8"/>
                  <a:pt x="85" y="21"/>
                  <a:pt x="79" y="31"/>
                </a:cubicBezTo>
                <a:lnTo>
                  <a:pt x="38" y="103"/>
                </a:lnTo>
                <a:cubicBezTo>
                  <a:pt x="34" y="110"/>
                  <a:pt x="27" y="114"/>
                  <a:pt x="20" y="11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9" name="Freeform 718">
            <a:extLst>
              <a:ext uri="{FF2B5EF4-FFF2-40B4-BE49-F238E27FC236}">
                <a16:creationId xmlns:a16="http://schemas.microsoft.com/office/drawing/2014/main" id="{CBF5B42F-08BC-1A4D-A493-1957C601D0FD}"/>
              </a:ext>
            </a:extLst>
          </p:cNvPr>
          <p:cNvSpPr/>
          <p:nvPr/>
        </p:nvSpPr>
        <p:spPr>
          <a:xfrm>
            <a:off x="3489412" y="7025058"/>
            <a:ext cx="11304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5" h="41">
                <a:moveTo>
                  <a:pt x="295" y="41"/>
                </a:moveTo>
                <a:lnTo>
                  <a:pt x="20" y="41"/>
                </a:lnTo>
                <a:cubicBezTo>
                  <a:pt x="9" y="41"/>
                  <a:pt x="0" y="32"/>
                  <a:pt x="0" y="21"/>
                </a:cubicBezTo>
                <a:cubicBezTo>
                  <a:pt x="0" y="9"/>
                  <a:pt x="9" y="0"/>
                  <a:pt x="20" y="0"/>
                </a:cubicBezTo>
                <a:lnTo>
                  <a:pt x="295" y="0"/>
                </a:lnTo>
                <a:cubicBezTo>
                  <a:pt x="306" y="0"/>
                  <a:pt x="315" y="9"/>
                  <a:pt x="315" y="21"/>
                </a:cubicBezTo>
                <a:cubicBezTo>
                  <a:pt x="315" y="32"/>
                  <a:pt x="306" y="41"/>
                  <a:pt x="295" y="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0" name="Freeform 719">
            <a:extLst>
              <a:ext uri="{FF2B5EF4-FFF2-40B4-BE49-F238E27FC236}">
                <a16:creationId xmlns:a16="http://schemas.microsoft.com/office/drawing/2014/main" id="{8781E4E5-235C-7B46-A1DB-0E0EB7C7280B}"/>
              </a:ext>
            </a:extLst>
          </p:cNvPr>
          <p:cNvSpPr/>
          <p:nvPr/>
        </p:nvSpPr>
        <p:spPr>
          <a:xfrm>
            <a:off x="3588052" y="6939738"/>
            <a:ext cx="33840" cy="99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5" h="278">
                <a:moveTo>
                  <a:pt x="21" y="278"/>
                </a:moveTo>
                <a:cubicBezTo>
                  <a:pt x="19" y="278"/>
                  <a:pt x="18" y="278"/>
                  <a:pt x="16" y="278"/>
                </a:cubicBezTo>
                <a:cubicBezTo>
                  <a:pt x="5" y="275"/>
                  <a:pt x="-2" y="264"/>
                  <a:pt x="1" y="253"/>
                </a:cubicBezTo>
                <a:lnTo>
                  <a:pt x="54" y="16"/>
                </a:lnTo>
                <a:cubicBezTo>
                  <a:pt x="57" y="5"/>
                  <a:pt x="68" y="-2"/>
                  <a:pt x="79" y="1"/>
                </a:cubicBezTo>
                <a:cubicBezTo>
                  <a:pt x="90" y="4"/>
                  <a:pt x="97" y="15"/>
                  <a:pt x="95" y="26"/>
                </a:cubicBezTo>
                <a:lnTo>
                  <a:pt x="41" y="262"/>
                </a:lnTo>
                <a:cubicBezTo>
                  <a:pt x="39" y="272"/>
                  <a:pt x="30" y="278"/>
                  <a:pt x="21" y="27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1" name="Freeform 720">
            <a:extLst>
              <a:ext uri="{FF2B5EF4-FFF2-40B4-BE49-F238E27FC236}">
                <a16:creationId xmlns:a16="http://schemas.microsoft.com/office/drawing/2014/main" id="{369848AC-E8E1-C747-8267-0009EAF1BAF5}"/>
              </a:ext>
            </a:extLst>
          </p:cNvPr>
          <p:cNvSpPr/>
          <p:nvPr/>
        </p:nvSpPr>
        <p:spPr>
          <a:xfrm>
            <a:off x="3489412" y="6939738"/>
            <a:ext cx="132480" cy="14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9" h="42">
                <a:moveTo>
                  <a:pt x="348" y="42"/>
                </a:moveTo>
                <a:lnTo>
                  <a:pt x="20" y="42"/>
                </a:lnTo>
                <a:cubicBezTo>
                  <a:pt x="9" y="42"/>
                  <a:pt x="0" y="32"/>
                  <a:pt x="0" y="21"/>
                </a:cubicBezTo>
                <a:cubicBezTo>
                  <a:pt x="0" y="10"/>
                  <a:pt x="9" y="0"/>
                  <a:pt x="20" y="0"/>
                </a:cubicBezTo>
                <a:lnTo>
                  <a:pt x="348" y="0"/>
                </a:lnTo>
                <a:cubicBezTo>
                  <a:pt x="360" y="0"/>
                  <a:pt x="369" y="10"/>
                  <a:pt x="369" y="21"/>
                </a:cubicBezTo>
                <a:cubicBezTo>
                  <a:pt x="369" y="32"/>
                  <a:pt x="360" y="42"/>
                  <a:pt x="348" y="4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2" name="Freeform 721">
            <a:extLst>
              <a:ext uri="{FF2B5EF4-FFF2-40B4-BE49-F238E27FC236}">
                <a16:creationId xmlns:a16="http://schemas.microsoft.com/office/drawing/2014/main" id="{41314645-B4C3-6340-9CDC-97133B0A7130}"/>
              </a:ext>
            </a:extLst>
          </p:cNvPr>
          <p:cNvSpPr/>
          <p:nvPr/>
        </p:nvSpPr>
        <p:spPr>
          <a:xfrm>
            <a:off x="3468172" y="6915257"/>
            <a:ext cx="36000" cy="124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" h="346">
                <a:moveTo>
                  <a:pt x="6" y="35"/>
                </a:moveTo>
                <a:close/>
                <a:moveTo>
                  <a:pt x="60" y="317"/>
                </a:moveTo>
                <a:close/>
                <a:moveTo>
                  <a:pt x="59" y="319"/>
                </a:moveTo>
                <a:close/>
                <a:moveTo>
                  <a:pt x="78" y="346"/>
                </a:moveTo>
                <a:cubicBezTo>
                  <a:pt x="76" y="346"/>
                  <a:pt x="73" y="346"/>
                  <a:pt x="70" y="344"/>
                </a:cubicBezTo>
                <a:cubicBezTo>
                  <a:pt x="60" y="340"/>
                  <a:pt x="55" y="329"/>
                  <a:pt x="59" y="319"/>
                </a:cubicBezTo>
                <a:cubicBezTo>
                  <a:pt x="61" y="309"/>
                  <a:pt x="57" y="262"/>
                  <a:pt x="40" y="174"/>
                </a:cubicBezTo>
                <a:cubicBezTo>
                  <a:pt x="24" y="92"/>
                  <a:pt x="10" y="43"/>
                  <a:pt x="5" y="34"/>
                </a:cubicBezTo>
                <a:cubicBezTo>
                  <a:pt x="-2" y="26"/>
                  <a:pt x="-2" y="13"/>
                  <a:pt x="6" y="6"/>
                </a:cubicBezTo>
                <a:cubicBezTo>
                  <a:pt x="14" y="-2"/>
                  <a:pt x="27" y="-2"/>
                  <a:pt x="35" y="6"/>
                </a:cubicBezTo>
                <a:cubicBezTo>
                  <a:pt x="40" y="11"/>
                  <a:pt x="46" y="20"/>
                  <a:pt x="58" y="67"/>
                </a:cubicBezTo>
                <a:cubicBezTo>
                  <a:pt x="65" y="94"/>
                  <a:pt x="73" y="130"/>
                  <a:pt x="80" y="167"/>
                </a:cubicBezTo>
                <a:cubicBezTo>
                  <a:pt x="87" y="204"/>
                  <a:pt x="93" y="240"/>
                  <a:pt x="97" y="268"/>
                </a:cubicBezTo>
                <a:cubicBezTo>
                  <a:pt x="103" y="316"/>
                  <a:pt x="100" y="327"/>
                  <a:pt x="97" y="334"/>
                </a:cubicBezTo>
                <a:cubicBezTo>
                  <a:pt x="94" y="342"/>
                  <a:pt x="86" y="346"/>
                  <a:pt x="78" y="34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3" name="Freeform 722">
            <a:extLst>
              <a:ext uri="{FF2B5EF4-FFF2-40B4-BE49-F238E27FC236}">
                <a16:creationId xmlns:a16="http://schemas.microsoft.com/office/drawing/2014/main" id="{6788E065-CD95-2A4A-8A87-4401B552815C}"/>
              </a:ext>
            </a:extLst>
          </p:cNvPr>
          <p:cNvSpPr/>
          <p:nvPr/>
        </p:nvSpPr>
        <p:spPr>
          <a:xfrm>
            <a:off x="4327852" y="6937218"/>
            <a:ext cx="79920" cy="41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3" h="116">
                <a:moveTo>
                  <a:pt x="202" y="116"/>
                </a:moveTo>
                <a:cubicBezTo>
                  <a:pt x="199" y="116"/>
                  <a:pt x="196" y="115"/>
                  <a:pt x="194" y="114"/>
                </a:cubicBezTo>
                <a:lnTo>
                  <a:pt x="12" y="39"/>
                </a:lnTo>
                <a:cubicBezTo>
                  <a:pt x="2" y="35"/>
                  <a:pt x="-3" y="23"/>
                  <a:pt x="1" y="12"/>
                </a:cubicBezTo>
                <a:cubicBezTo>
                  <a:pt x="6" y="2"/>
                  <a:pt x="18" y="-3"/>
                  <a:pt x="28" y="1"/>
                </a:cubicBezTo>
                <a:lnTo>
                  <a:pt x="210" y="76"/>
                </a:lnTo>
                <a:cubicBezTo>
                  <a:pt x="220" y="80"/>
                  <a:pt x="225" y="93"/>
                  <a:pt x="221" y="103"/>
                </a:cubicBezTo>
                <a:cubicBezTo>
                  <a:pt x="217" y="111"/>
                  <a:pt x="210" y="116"/>
                  <a:pt x="202" y="11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4" name="Freeform 723">
            <a:extLst>
              <a:ext uri="{FF2B5EF4-FFF2-40B4-BE49-F238E27FC236}">
                <a16:creationId xmlns:a16="http://schemas.microsoft.com/office/drawing/2014/main" id="{58F57B45-5F20-E742-93B5-90969B213A83}"/>
              </a:ext>
            </a:extLst>
          </p:cNvPr>
          <p:cNvSpPr/>
          <p:nvPr/>
        </p:nvSpPr>
        <p:spPr>
          <a:xfrm>
            <a:off x="4393012" y="6898697"/>
            <a:ext cx="41400" cy="79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6" h="223">
                <a:moveTo>
                  <a:pt x="21" y="223"/>
                </a:moveTo>
                <a:cubicBezTo>
                  <a:pt x="18" y="223"/>
                  <a:pt x="15" y="222"/>
                  <a:pt x="13" y="221"/>
                </a:cubicBezTo>
                <a:cubicBezTo>
                  <a:pt x="2" y="217"/>
                  <a:pt x="-3" y="205"/>
                  <a:pt x="2" y="194"/>
                </a:cubicBezTo>
                <a:lnTo>
                  <a:pt x="77" y="13"/>
                </a:lnTo>
                <a:cubicBezTo>
                  <a:pt x="81" y="2"/>
                  <a:pt x="93" y="-3"/>
                  <a:pt x="104" y="2"/>
                </a:cubicBezTo>
                <a:cubicBezTo>
                  <a:pt x="114" y="6"/>
                  <a:pt x="119" y="18"/>
                  <a:pt x="115" y="29"/>
                </a:cubicBezTo>
                <a:lnTo>
                  <a:pt x="40" y="210"/>
                </a:lnTo>
                <a:cubicBezTo>
                  <a:pt x="36" y="218"/>
                  <a:pt x="29" y="223"/>
                  <a:pt x="21" y="2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5" name="Freeform 724">
            <a:extLst>
              <a:ext uri="{FF2B5EF4-FFF2-40B4-BE49-F238E27FC236}">
                <a16:creationId xmlns:a16="http://schemas.microsoft.com/office/drawing/2014/main" id="{A8F8786D-3EDC-4C49-81B1-30919674975D}"/>
              </a:ext>
            </a:extLst>
          </p:cNvPr>
          <p:cNvSpPr/>
          <p:nvPr/>
        </p:nvSpPr>
        <p:spPr>
          <a:xfrm>
            <a:off x="4098532" y="7039818"/>
            <a:ext cx="8208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9" h="100">
                <a:moveTo>
                  <a:pt x="208" y="100"/>
                </a:moveTo>
                <a:cubicBezTo>
                  <a:pt x="206" y="100"/>
                  <a:pt x="204" y="100"/>
                  <a:pt x="202" y="99"/>
                </a:cubicBezTo>
                <a:lnTo>
                  <a:pt x="15" y="40"/>
                </a:lnTo>
                <a:cubicBezTo>
                  <a:pt x="4" y="37"/>
                  <a:pt x="-2" y="25"/>
                  <a:pt x="1" y="14"/>
                </a:cubicBezTo>
                <a:cubicBezTo>
                  <a:pt x="5" y="4"/>
                  <a:pt x="16" y="-2"/>
                  <a:pt x="27" y="1"/>
                </a:cubicBezTo>
                <a:lnTo>
                  <a:pt x="214" y="60"/>
                </a:lnTo>
                <a:cubicBezTo>
                  <a:pt x="225" y="64"/>
                  <a:pt x="231" y="75"/>
                  <a:pt x="228" y="86"/>
                </a:cubicBezTo>
                <a:cubicBezTo>
                  <a:pt x="225" y="95"/>
                  <a:pt x="217" y="100"/>
                  <a:pt x="208" y="10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6" name="Freeform 725">
            <a:extLst>
              <a:ext uri="{FF2B5EF4-FFF2-40B4-BE49-F238E27FC236}">
                <a16:creationId xmlns:a16="http://schemas.microsoft.com/office/drawing/2014/main" id="{BC436F70-2EAE-EF4F-84EA-E94A31C7DA97}"/>
              </a:ext>
            </a:extLst>
          </p:cNvPr>
          <p:cNvSpPr/>
          <p:nvPr/>
        </p:nvSpPr>
        <p:spPr>
          <a:xfrm>
            <a:off x="4077292" y="7039818"/>
            <a:ext cx="3600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" h="228">
                <a:moveTo>
                  <a:pt x="21" y="228"/>
                </a:moveTo>
                <a:cubicBezTo>
                  <a:pt x="19" y="228"/>
                  <a:pt x="17" y="228"/>
                  <a:pt x="15" y="228"/>
                </a:cubicBezTo>
                <a:cubicBezTo>
                  <a:pt x="4" y="224"/>
                  <a:pt x="-2" y="213"/>
                  <a:pt x="1" y="202"/>
                </a:cubicBezTo>
                <a:lnTo>
                  <a:pt x="60" y="14"/>
                </a:lnTo>
                <a:cubicBezTo>
                  <a:pt x="64" y="4"/>
                  <a:pt x="75" y="-2"/>
                  <a:pt x="86" y="1"/>
                </a:cubicBezTo>
                <a:cubicBezTo>
                  <a:pt x="97" y="4"/>
                  <a:pt x="103" y="16"/>
                  <a:pt x="100" y="27"/>
                </a:cubicBezTo>
                <a:lnTo>
                  <a:pt x="41" y="214"/>
                </a:lnTo>
                <a:cubicBezTo>
                  <a:pt x="38" y="223"/>
                  <a:pt x="30" y="228"/>
                  <a:pt x="21" y="2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7" name="Freeform 726">
            <a:extLst>
              <a:ext uri="{FF2B5EF4-FFF2-40B4-BE49-F238E27FC236}">
                <a16:creationId xmlns:a16="http://schemas.microsoft.com/office/drawing/2014/main" id="{8423A4D6-64F5-A945-9BC3-7A6004FB0FBE}"/>
              </a:ext>
            </a:extLst>
          </p:cNvPr>
          <p:cNvSpPr/>
          <p:nvPr/>
        </p:nvSpPr>
        <p:spPr>
          <a:xfrm>
            <a:off x="4098532" y="6850098"/>
            <a:ext cx="308880" cy="128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59" h="358">
                <a:moveTo>
                  <a:pt x="21" y="358"/>
                </a:moveTo>
                <a:cubicBezTo>
                  <a:pt x="19" y="358"/>
                  <a:pt x="17" y="357"/>
                  <a:pt x="16" y="357"/>
                </a:cubicBezTo>
                <a:cubicBezTo>
                  <a:pt x="5" y="354"/>
                  <a:pt x="-2" y="343"/>
                  <a:pt x="1" y="332"/>
                </a:cubicBezTo>
                <a:cubicBezTo>
                  <a:pt x="51" y="136"/>
                  <a:pt x="228" y="0"/>
                  <a:pt x="430" y="0"/>
                </a:cubicBezTo>
                <a:cubicBezTo>
                  <a:pt x="632" y="0"/>
                  <a:pt x="808" y="136"/>
                  <a:pt x="859" y="331"/>
                </a:cubicBezTo>
                <a:cubicBezTo>
                  <a:pt x="862" y="342"/>
                  <a:pt x="855" y="353"/>
                  <a:pt x="844" y="356"/>
                </a:cubicBezTo>
                <a:cubicBezTo>
                  <a:pt x="833" y="359"/>
                  <a:pt x="822" y="352"/>
                  <a:pt x="819" y="341"/>
                </a:cubicBezTo>
                <a:cubicBezTo>
                  <a:pt x="773" y="164"/>
                  <a:pt x="613" y="41"/>
                  <a:pt x="430" y="41"/>
                </a:cubicBezTo>
                <a:cubicBezTo>
                  <a:pt x="247" y="41"/>
                  <a:pt x="86" y="165"/>
                  <a:pt x="41" y="342"/>
                </a:cubicBezTo>
                <a:cubicBezTo>
                  <a:pt x="39" y="352"/>
                  <a:pt x="30" y="358"/>
                  <a:pt x="21" y="35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8" name="Freeform 727">
            <a:extLst>
              <a:ext uri="{FF2B5EF4-FFF2-40B4-BE49-F238E27FC236}">
                <a16:creationId xmlns:a16="http://schemas.microsoft.com/office/drawing/2014/main" id="{E5031A63-8EE4-224D-837D-76E8D1BA460D}"/>
              </a:ext>
            </a:extLst>
          </p:cNvPr>
          <p:cNvSpPr/>
          <p:nvPr/>
        </p:nvSpPr>
        <p:spPr>
          <a:xfrm>
            <a:off x="4098532" y="7039818"/>
            <a:ext cx="308880" cy="128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59" h="359">
                <a:moveTo>
                  <a:pt x="430" y="359"/>
                </a:moveTo>
                <a:cubicBezTo>
                  <a:pt x="330" y="359"/>
                  <a:pt x="235" y="326"/>
                  <a:pt x="156" y="264"/>
                </a:cubicBezTo>
                <a:cubicBezTo>
                  <a:pt x="80" y="204"/>
                  <a:pt x="25" y="119"/>
                  <a:pt x="1" y="26"/>
                </a:cubicBezTo>
                <a:cubicBezTo>
                  <a:pt x="-2" y="15"/>
                  <a:pt x="5" y="3"/>
                  <a:pt x="16" y="1"/>
                </a:cubicBezTo>
                <a:cubicBezTo>
                  <a:pt x="27" y="-2"/>
                  <a:pt x="38" y="5"/>
                  <a:pt x="41" y="16"/>
                </a:cubicBezTo>
                <a:cubicBezTo>
                  <a:pt x="86" y="193"/>
                  <a:pt x="246" y="318"/>
                  <a:pt x="430" y="318"/>
                </a:cubicBezTo>
                <a:cubicBezTo>
                  <a:pt x="614" y="318"/>
                  <a:pt x="774" y="194"/>
                  <a:pt x="819" y="16"/>
                </a:cubicBezTo>
                <a:cubicBezTo>
                  <a:pt x="822" y="5"/>
                  <a:pt x="834" y="-1"/>
                  <a:pt x="845" y="1"/>
                </a:cubicBezTo>
                <a:cubicBezTo>
                  <a:pt x="856" y="4"/>
                  <a:pt x="862" y="15"/>
                  <a:pt x="859" y="26"/>
                </a:cubicBezTo>
                <a:cubicBezTo>
                  <a:pt x="809" y="222"/>
                  <a:pt x="633" y="359"/>
                  <a:pt x="430" y="3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9" name="Freeform 728">
            <a:extLst>
              <a:ext uri="{FF2B5EF4-FFF2-40B4-BE49-F238E27FC236}">
                <a16:creationId xmlns:a16="http://schemas.microsoft.com/office/drawing/2014/main" id="{3F645A1B-F222-B54A-A49C-2D2BE7F53224}"/>
              </a:ext>
            </a:extLst>
          </p:cNvPr>
          <p:cNvSpPr/>
          <p:nvPr/>
        </p:nvSpPr>
        <p:spPr>
          <a:xfrm>
            <a:off x="4229572" y="6964937"/>
            <a:ext cx="5580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252">
                <a:moveTo>
                  <a:pt x="72" y="252"/>
                </a:moveTo>
                <a:cubicBezTo>
                  <a:pt x="52" y="252"/>
                  <a:pt x="31" y="248"/>
                  <a:pt x="10" y="239"/>
                </a:cubicBezTo>
                <a:cubicBezTo>
                  <a:pt x="2" y="235"/>
                  <a:pt x="-2" y="225"/>
                  <a:pt x="1" y="216"/>
                </a:cubicBezTo>
                <a:cubicBezTo>
                  <a:pt x="5" y="207"/>
                  <a:pt x="16" y="203"/>
                  <a:pt x="25" y="207"/>
                </a:cubicBezTo>
                <a:cubicBezTo>
                  <a:pt x="55" y="220"/>
                  <a:pt x="87" y="221"/>
                  <a:pt x="106" y="208"/>
                </a:cubicBezTo>
                <a:cubicBezTo>
                  <a:pt x="116" y="202"/>
                  <a:pt x="120" y="193"/>
                  <a:pt x="120" y="181"/>
                </a:cubicBezTo>
                <a:cubicBezTo>
                  <a:pt x="120" y="167"/>
                  <a:pt x="93" y="154"/>
                  <a:pt x="70" y="142"/>
                </a:cubicBezTo>
                <a:cubicBezTo>
                  <a:pt x="37" y="126"/>
                  <a:pt x="0" y="107"/>
                  <a:pt x="0" y="72"/>
                </a:cubicBezTo>
                <a:cubicBezTo>
                  <a:pt x="0" y="48"/>
                  <a:pt x="11" y="28"/>
                  <a:pt x="31" y="15"/>
                </a:cubicBezTo>
                <a:cubicBezTo>
                  <a:pt x="59" y="-4"/>
                  <a:pt x="103" y="-5"/>
                  <a:pt x="144" y="12"/>
                </a:cubicBezTo>
                <a:cubicBezTo>
                  <a:pt x="153" y="16"/>
                  <a:pt x="157" y="27"/>
                  <a:pt x="153" y="35"/>
                </a:cubicBezTo>
                <a:cubicBezTo>
                  <a:pt x="150" y="45"/>
                  <a:pt x="139" y="49"/>
                  <a:pt x="130" y="45"/>
                </a:cubicBezTo>
                <a:cubicBezTo>
                  <a:pt x="100" y="32"/>
                  <a:pt x="69" y="32"/>
                  <a:pt x="50" y="45"/>
                </a:cubicBezTo>
                <a:cubicBezTo>
                  <a:pt x="40" y="51"/>
                  <a:pt x="35" y="60"/>
                  <a:pt x="35" y="72"/>
                </a:cubicBezTo>
                <a:cubicBezTo>
                  <a:pt x="35" y="85"/>
                  <a:pt x="63" y="99"/>
                  <a:pt x="85" y="110"/>
                </a:cubicBezTo>
                <a:cubicBezTo>
                  <a:pt x="118" y="127"/>
                  <a:pt x="156" y="146"/>
                  <a:pt x="156" y="181"/>
                </a:cubicBezTo>
                <a:cubicBezTo>
                  <a:pt x="156" y="205"/>
                  <a:pt x="145" y="225"/>
                  <a:pt x="125" y="238"/>
                </a:cubicBezTo>
                <a:cubicBezTo>
                  <a:pt x="111" y="247"/>
                  <a:pt x="92" y="252"/>
                  <a:pt x="72" y="2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0" name="Freeform 729">
            <a:extLst>
              <a:ext uri="{FF2B5EF4-FFF2-40B4-BE49-F238E27FC236}">
                <a16:creationId xmlns:a16="http://schemas.microsoft.com/office/drawing/2014/main" id="{C92582BF-E93E-BD4B-844E-AD98AFADA479}"/>
              </a:ext>
            </a:extLst>
          </p:cNvPr>
          <p:cNvSpPr/>
          <p:nvPr/>
        </p:nvSpPr>
        <p:spPr>
          <a:xfrm>
            <a:off x="4250812" y="6942618"/>
            <a:ext cx="1260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" h="60">
                <a:moveTo>
                  <a:pt x="18" y="60"/>
                </a:moveTo>
                <a:cubicBezTo>
                  <a:pt x="8" y="60"/>
                  <a:pt x="0" y="52"/>
                  <a:pt x="0" y="42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8" y="0"/>
                  <a:pt x="36" y="8"/>
                  <a:pt x="36" y="18"/>
                </a:cubicBezTo>
                <a:lnTo>
                  <a:pt x="36" y="42"/>
                </a:lnTo>
                <a:cubicBezTo>
                  <a:pt x="36" y="52"/>
                  <a:pt x="28" y="60"/>
                  <a:pt x="18" y="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1" name="Freeform 730">
            <a:extLst>
              <a:ext uri="{FF2B5EF4-FFF2-40B4-BE49-F238E27FC236}">
                <a16:creationId xmlns:a16="http://schemas.microsoft.com/office/drawing/2014/main" id="{405FCA21-E5B5-B740-B06C-407551D6ABB0}"/>
              </a:ext>
            </a:extLst>
          </p:cNvPr>
          <p:cNvSpPr/>
          <p:nvPr/>
        </p:nvSpPr>
        <p:spPr>
          <a:xfrm>
            <a:off x="4251172" y="7056378"/>
            <a:ext cx="122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60">
                <a:moveTo>
                  <a:pt x="17" y="60"/>
                </a:moveTo>
                <a:cubicBezTo>
                  <a:pt x="7" y="60"/>
                  <a:pt x="0" y="52"/>
                  <a:pt x="0" y="42"/>
                </a:cubicBezTo>
                <a:lnTo>
                  <a:pt x="0" y="18"/>
                </a:lnTo>
                <a:cubicBezTo>
                  <a:pt x="0" y="8"/>
                  <a:pt x="7" y="0"/>
                  <a:pt x="17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42"/>
                </a:lnTo>
                <a:cubicBezTo>
                  <a:pt x="35" y="52"/>
                  <a:pt x="27" y="60"/>
                  <a:pt x="17" y="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2" name="Freeform 731">
            <a:extLst>
              <a:ext uri="{FF2B5EF4-FFF2-40B4-BE49-F238E27FC236}">
                <a16:creationId xmlns:a16="http://schemas.microsoft.com/office/drawing/2014/main" id="{7A3FD8B3-BDE0-4F45-BF5D-DC1EC0DF4B6A}"/>
              </a:ext>
            </a:extLst>
          </p:cNvPr>
          <p:cNvSpPr/>
          <p:nvPr/>
        </p:nvSpPr>
        <p:spPr>
          <a:xfrm>
            <a:off x="5038132" y="6937218"/>
            <a:ext cx="79920" cy="41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3" h="116">
                <a:moveTo>
                  <a:pt x="202" y="116"/>
                </a:moveTo>
                <a:cubicBezTo>
                  <a:pt x="199" y="116"/>
                  <a:pt x="196" y="115"/>
                  <a:pt x="194" y="114"/>
                </a:cubicBezTo>
                <a:lnTo>
                  <a:pt x="13" y="39"/>
                </a:lnTo>
                <a:cubicBezTo>
                  <a:pt x="2" y="35"/>
                  <a:pt x="-3" y="23"/>
                  <a:pt x="1" y="12"/>
                </a:cubicBezTo>
                <a:cubicBezTo>
                  <a:pt x="6" y="2"/>
                  <a:pt x="18" y="-3"/>
                  <a:pt x="28" y="1"/>
                </a:cubicBezTo>
                <a:lnTo>
                  <a:pt x="210" y="76"/>
                </a:lnTo>
                <a:cubicBezTo>
                  <a:pt x="220" y="80"/>
                  <a:pt x="225" y="93"/>
                  <a:pt x="221" y="103"/>
                </a:cubicBezTo>
                <a:cubicBezTo>
                  <a:pt x="218" y="111"/>
                  <a:pt x="210" y="116"/>
                  <a:pt x="202" y="11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3" name="Freeform 732">
            <a:extLst>
              <a:ext uri="{FF2B5EF4-FFF2-40B4-BE49-F238E27FC236}">
                <a16:creationId xmlns:a16="http://schemas.microsoft.com/office/drawing/2014/main" id="{0825D55C-A9BF-1B4A-A8B8-A7F28DB5797A}"/>
              </a:ext>
            </a:extLst>
          </p:cNvPr>
          <p:cNvSpPr/>
          <p:nvPr/>
        </p:nvSpPr>
        <p:spPr>
          <a:xfrm>
            <a:off x="5103292" y="6898697"/>
            <a:ext cx="41400" cy="79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6" h="223">
                <a:moveTo>
                  <a:pt x="21" y="223"/>
                </a:moveTo>
                <a:cubicBezTo>
                  <a:pt x="18" y="223"/>
                  <a:pt x="15" y="222"/>
                  <a:pt x="13" y="221"/>
                </a:cubicBezTo>
                <a:cubicBezTo>
                  <a:pt x="2" y="217"/>
                  <a:pt x="-3" y="205"/>
                  <a:pt x="2" y="194"/>
                </a:cubicBezTo>
                <a:lnTo>
                  <a:pt x="77" y="13"/>
                </a:lnTo>
                <a:cubicBezTo>
                  <a:pt x="81" y="2"/>
                  <a:pt x="93" y="-3"/>
                  <a:pt x="104" y="2"/>
                </a:cubicBezTo>
                <a:cubicBezTo>
                  <a:pt x="114" y="6"/>
                  <a:pt x="119" y="18"/>
                  <a:pt x="115" y="29"/>
                </a:cubicBezTo>
                <a:lnTo>
                  <a:pt x="40" y="210"/>
                </a:lnTo>
                <a:cubicBezTo>
                  <a:pt x="37" y="218"/>
                  <a:pt x="29" y="223"/>
                  <a:pt x="21" y="2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4" name="Freeform 733">
            <a:extLst>
              <a:ext uri="{FF2B5EF4-FFF2-40B4-BE49-F238E27FC236}">
                <a16:creationId xmlns:a16="http://schemas.microsoft.com/office/drawing/2014/main" id="{A9B80C9E-04E2-8A42-AC93-A85E845F4EB9}"/>
              </a:ext>
            </a:extLst>
          </p:cNvPr>
          <p:cNvSpPr/>
          <p:nvPr/>
        </p:nvSpPr>
        <p:spPr>
          <a:xfrm>
            <a:off x="4808812" y="7039818"/>
            <a:ext cx="8208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9" h="100">
                <a:moveTo>
                  <a:pt x="208" y="100"/>
                </a:moveTo>
                <a:cubicBezTo>
                  <a:pt x="206" y="100"/>
                  <a:pt x="204" y="100"/>
                  <a:pt x="202" y="99"/>
                </a:cubicBezTo>
                <a:lnTo>
                  <a:pt x="15" y="40"/>
                </a:lnTo>
                <a:cubicBezTo>
                  <a:pt x="4" y="37"/>
                  <a:pt x="-2" y="25"/>
                  <a:pt x="1" y="14"/>
                </a:cubicBezTo>
                <a:cubicBezTo>
                  <a:pt x="5" y="4"/>
                  <a:pt x="16" y="-2"/>
                  <a:pt x="27" y="1"/>
                </a:cubicBezTo>
                <a:lnTo>
                  <a:pt x="214" y="60"/>
                </a:lnTo>
                <a:cubicBezTo>
                  <a:pt x="225" y="64"/>
                  <a:pt x="231" y="75"/>
                  <a:pt x="228" y="86"/>
                </a:cubicBezTo>
                <a:cubicBezTo>
                  <a:pt x="225" y="95"/>
                  <a:pt x="217" y="100"/>
                  <a:pt x="208" y="10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5" name="Freeform 734">
            <a:extLst>
              <a:ext uri="{FF2B5EF4-FFF2-40B4-BE49-F238E27FC236}">
                <a16:creationId xmlns:a16="http://schemas.microsoft.com/office/drawing/2014/main" id="{81E0AF62-0838-6F48-8751-86962C756FAF}"/>
              </a:ext>
            </a:extLst>
          </p:cNvPr>
          <p:cNvSpPr/>
          <p:nvPr/>
        </p:nvSpPr>
        <p:spPr>
          <a:xfrm>
            <a:off x="4787572" y="7039818"/>
            <a:ext cx="3600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" h="228">
                <a:moveTo>
                  <a:pt x="21" y="228"/>
                </a:moveTo>
                <a:cubicBezTo>
                  <a:pt x="19" y="228"/>
                  <a:pt x="17" y="228"/>
                  <a:pt x="15" y="228"/>
                </a:cubicBezTo>
                <a:cubicBezTo>
                  <a:pt x="4" y="224"/>
                  <a:pt x="-2" y="213"/>
                  <a:pt x="1" y="202"/>
                </a:cubicBezTo>
                <a:lnTo>
                  <a:pt x="60" y="14"/>
                </a:lnTo>
                <a:cubicBezTo>
                  <a:pt x="64" y="4"/>
                  <a:pt x="75" y="-2"/>
                  <a:pt x="86" y="1"/>
                </a:cubicBezTo>
                <a:cubicBezTo>
                  <a:pt x="97" y="4"/>
                  <a:pt x="103" y="16"/>
                  <a:pt x="100" y="27"/>
                </a:cubicBezTo>
                <a:lnTo>
                  <a:pt x="41" y="214"/>
                </a:lnTo>
                <a:cubicBezTo>
                  <a:pt x="38" y="223"/>
                  <a:pt x="30" y="228"/>
                  <a:pt x="21" y="2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6" name="Freeform 735">
            <a:extLst>
              <a:ext uri="{FF2B5EF4-FFF2-40B4-BE49-F238E27FC236}">
                <a16:creationId xmlns:a16="http://schemas.microsoft.com/office/drawing/2014/main" id="{9EB21626-5AD8-844E-9695-2D83AE855A06}"/>
              </a:ext>
            </a:extLst>
          </p:cNvPr>
          <p:cNvSpPr/>
          <p:nvPr/>
        </p:nvSpPr>
        <p:spPr>
          <a:xfrm>
            <a:off x="4808812" y="6850098"/>
            <a:ext cx="308880" cy="128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59" h="358">
                <a:moveTo>
                  <a:pt x="21" y="358"/>
                </a:moveTo>
                <a:cubicBezTo>
                  <a:pt x="19" y="358"/>
                  <a:pt x="18" y="357"/>
                  <a:pt x="16" y="357"/>
                </a:cubicBezTo>
                <a:cubicBezTo>
                  <a:pt x="5" y="354"/>
                  <a:pt x="-2" y="343"/>
                  <a:pt x="1" y="332"/>
                </a:cubicBezTo>
                <a:cubicBezTo>
                  <a:pt x="51" y="136"/>
                  <a:pt x="228" y="0"/>
                  <a:pt x="430" y="0"/>
                </a:cubicBezTo>
                <a:cubicBezTo>
                  <a:pt x="632" y="0"/>
                  <a:pt x="808" y="136"/>
                  <a:pt x="859" y="331"/>
                </a:cubicBezTo>
                <a:cubicBezTo>
                  <a:pt x="862" y="342"/>
                  <a:pt x="855" y="353"/>
                  <a:pt x="844" y="356"/>
                </a:cubicBezTo>
                <a:cubicBezTo>
                  <a:pt x="833" y="359"/>
                  <a:pt x="822" y="352"/>
                  <a:pt x="819" y="341"/>
                </a:cubicBezTo>
                <a:cubicBezTo>
                  <a:pt x="773" y="164"/>
                  <a:pt x="613" y="41"/>
                  <a:pt x="430" y="41"/>
                </a:cubicBezTo>
                <a:cubicBezTo>
                  <a:pt x="247" y="41"/>
                  <a:pt x="87" y="165"/>
                  <a:pt x="41" y="342"/>
                </a:cubicBezTo>
                <a:cubicBezTo>
                  <a:pt x="38" y="352"/>
                  <a:pt x="30" y="358"/>
                  <a:pt x="21" y="35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7" name="Freeform 736">
            <a:extLst>
              <a:ext uri="{FF2B5EF4-FFF2-40B4-BE49-F238E27FC236}">
                <a16:creationId xmlns:a16="http://schemas.microsoft.com/office/drawing/2014/main" id="{BD7E63E1-3322-B543-B937-B7852053823E}"/>
              </a:ext>
            </a:extLst>
          </p:cNvPr>
          <p:cNvSpPr/>
          <p:nvPr/>
        </p:nvSpPr>
        <p:spPr>
          <a:xfrm>
            <a:off x="4808812" y="7039818"/>
            <a:ext cx="308880" cy="128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59" h="359">
                <a:moveTo>
                  <a:pt x="430" y="359"/>
                </a:moveTo>
                <a:cubicBezTo>
                  <a:pt x="330" y="359"/>
                  <a:pt x="235" y="326"/>
                  <a:pt x="156" y="264"/>
                </a:cubicBezTo>
                <a:cubicBezTo>
                  <a:pt x="80" y="204"/>
                  <a:pt x="25" y="119"/>
                  <a:pt x="1" y="26"/>
                </a:cubicBezTo>
                <a:cubicBezTo>
                  <a:pt x="-2" y="15"/>
                  <a:pt x="5" y="3"/>
                  <a:pt x="16" y="1"/>
                </a:cubicBezTo>
                <a:cubicBezTo>
                  <a:pt x="27" y="-2"/>
                  <a:pt x="38" y="5"/>
                  <a:pt x="41" y="16"/>
                </a:cubicBezTo>
                <a:cubicBezTo>
                  <a:pt x="86" y="193"/>
                  <a:pt x="246" y="318"/>
                  <a:pt x="430" y="318"/>
                </a:cubicBezTo>
                <a:cubicBezTo>
                  <a:pt x="614" y="318"/>
                  <a:pt x="774" y="194"/>
                  <a:pt x="820" y="16"/>
                </a:cubicBezTo>
                <a:cubicBezTo>
                  <a:pt x="822" y="5"/>
                  <a:pt x="834" y="-1"/>
                  <a:pt x="845" y="1"/>
                </a:cubicBezTo>
                <a:cubicBezTo>
                  <a:pt x="856" y="4"/>
                  <a:pt x="862" y="15"/>
                  <a:pt x="859" y="26"/>
                </a:cubicBezTo>
                <a:cubicBezTo>
                  <a:pt x="809" y="222"/>
                  <a:pt x="633" y="359"/>
                  <a:pt x="430" y="3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8" name="Freeform 737">
            <a:extLst>
              <a:ext uri="{FF2B5EF4-FFF2-40B4-BE49-F238E27FC236}">
                <a16:creationId xmlns:a16="http://schemas.microsoft.com/office/drawing/2014/main" id="{91AF3D45-F47F-904C-BADE-F515705352CC}"/>
              </a:ext>
            </a:extLst>
          </p:cNvPr>
          <p:cNvSpPr/>
          <p:nvPr/>
        </p:nvSpPr>
        <p:spPr>
          <a:xfrm>
            <a:off x="4897732" y="6946218"/>
            <a:ext cx="113400" cy="127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6" h="354">
                <a:moveTo>
                  <a:pt x="255" y="43"/>
                </a:moveTo>
                <a:cubicBezTo>
                  <a:pt x="266" y="43"/>
                  <a:pt x="278" y="44"/>
                  <a:pt x="289" y="47"/>
                </a:cubicBezTo>
                <a:cubicBezTo>
                  <a:pt x="300" y="50"/>
                  <a:pt x="312" y="43"/>
                  <a:pt x="315" y="32"/>
                </a:cubicBezTo>
                <a:cubicBezTo>
                  <a:pt x="318" y="20"/>
                  <a:pt x="311" y="9"/>
                  <a:pt x="300" y="6"/>
                </a:cubicBezTo>
                <a:cubicBezTo>
                  <a:pt x="285" y="2"/>
                  <a:pt x="270" y="0"/>
                  <a:pt x="255" y="0"/>
                </a:cubicBezTo>
                <a:cubicBezTo>
                  <a:pt x="179" y="0"/>
                  <a:pt x="114" y="47"/>
                  <a:pt x="89" y="114"/>
                </a:cubicBezTo>
                <a:lnTo>
                  <a:pt x="22" y="114"/>
                </a:lnTo>
                <a:cubicBezTo>
                  <a:pt x="10" y="114"/>
                  <a:pt x="0" y="124"/>
                  <a:pt x="0" y="136"/>
                </a:cubicBezTo>
                <a:cubicBezTo>
                  <a:pt x="0" y="148"/>
                  <a:pt x="10" y="157"/>
                  <a:pt x="22" y="157"/>
                </a:cubicBezTo>
                <a:lnTo>
                  <a:pt x="78" y="157"/>
                </a:lnTo>
                <a:cubicBezTo>
                  <a:pt x="78" y="164"/>
                  <a:pt x="77" y="170"/>
                  <a:pt x="77" y="177"/>
                </a:cubicBezTo>
                <a:cubicBezTo>
                  <a:pt x="77" y="182"/>
                  <a:pt x="78" y="188"/>
                  <a:pt x="78" y="193"/>
                </a:cubicBezTo>
                <a:lnTo>
                  <a:pt x="22" y="193"/>
                </a:lnTo>
                <a:cubicBezTo>
                  <a:pt x="10" y="193"/>
                  <a:pt x="0" y="203"/>
                  <a:pt x="0" y="214"/>
                </a:cubicBezTo>
                <a:cubicBezTo>
                  <a:pt x="0" y="226"/>
                  <a:pt x="10" y="236"/>
                  <a:pt x="22" y="236"/>
                </a:cubicBezTo>
                <a:lnTo>
                  <a:pt x="87" y="236"/>
                </a:lnTo>
                <a:cubicBezTo>
                  <a:pt x="112" y="305"/>
                  <a:pt x="178" y="354"/>
                  <a:pt x="255" y="354"/>
                </a:cubicBezTo>
                <a:cubicBezTo>
                  <a:pt x="270" y="354"/>
                  <a:pt x="284" y="352"/>
                  <a:pt x="299" y="349"/>
                </a:cubicBezTo>
                <a:cubicBezTo>
                  <a:pt x="310" y="346"/>
                  <a:pt x="317" y="334"/>
                  <a:pt x="314" y="323"/>
                </a:cubicBezTo>
                <a:cubicBezTo>
                  <a:pt x="311" y="311"/>
                  <a:pt x="300" y="304"/>
                  <a:pt x="288" y="307"/>
                </a:cubicBezTo>
                <a:cubicBezTo>
                  <a:pt x="277" y="310"/>
                  <a:pt x="266" y="311"/>
                  <a:pt x="255" y="311"/>
                </a:cubicBezTo>
                <a:cubicBezTo>
                  <a:pt x="202" y="311"/>
                  <a:pt x="156" y="281"/>
                  <a:pt x="134" y="236"/>
                </a:cubicBezTo>
                <a:lnTo>
                  <a:pt x="176" y="236"/>
                </a:lnTo>
                <a:cubicBezTo>
                  <a:pt x="188" y="236"/>
                  <a:pt x="198" y="226"/>
                  <a:pt x="198" y="214"/>
                </a:cubicBezTo>
                <a:cubicBezTo>
                  <a:pt x="198" y="203"/>
                  <a:pt x="188" y="193"/>
                  <a:pt x="176" y="193"/>
                </a:cubicBezTo>
                <a:lnTo>
                  <a:pt x="121" y="193"/>
                </a:lnTo>
                <a:cubicBezTo>
                  <a:pt x="121" y="188"/>
                  <a:pt x="120" y="182"/>
                  <a:pt x="120" y="177"/>
                </a:cubicBezTo>
                <a:cubicBezTo>
                  <a:pt x="120" y="170"/>
                  <a:pt x="121" y="164"/>
                  <a:pt x="122" y="157"/>
                </a:cubicBezTo>
                <a:lnTo>
                  <a:pt x="176" y="157"/>
                </a:lnTo>
                <a:cubicBezTo>
                  <a:pt x="188" y="157"/>
                  <a:pt x="198" y="148"/>
                  <a:pt x="198" y="136"/>
                </a:cubicBezTo>
                <a:cubicBezTo>
                  <a:pt x="198" y="124"/>
                  <a:pt x="188" y="114"/>
                  <a:pt x="176" y="114"/>
                </a:cubicBezTo>
                <a:lnTo>
                  <a:pt x="136" y="114"/>
                </a:lnTo>
                <a:cubicBezTo>
                  <a:pt x="159" y="72"/>
                  <a:pt x="203" y="43"/>
                  <a:pt x="255" y="4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9" name="Freeform 738">
            <a:extLst>
              <a:ext uri="{FF2B5EF4-FFF2-40B4-BE49-F238E27FC236}">
                <a16:creationId xmlns:a16="http://schemas.microsoft.com/office/drawing/2014/main" id="{7F1FC731-A5AC-ED45-A362-99C5EB2FC61B}"/>
              </a:ext>
            </a:extLst>
          </p:cNvPr>
          <p:cNvSpPr/>
          <p:nvPr/>
        </p:nvSpPr>
        <p:spPr>
          <a:xfrm>
            <a:off x="5757412" y="6937218"/>
            <a:ext cx="79560" cy="41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2" h="116">
                <a:moveTo>
                  <a:pt x="201" y="116"/>
                </a:moveTo>
                <a:cubicBezTo>
                  <a:pt x="199" y="116"/>
                  <a:pt x="196" y="115"/>
                  <a:pt x="194" y="114"/>
                </a:cubicBezTo>
                <a:lnTo>
                  <a:pt x="12" y="39"/>
                </a:lnTo>
                <a:cubicBezTo>
                  <a:pt x="2" y="35"/>
                  <a:pt x="-3" y="23"/>
                  <a:pt x="1" y="12"/>
                </a:cubicBezTo>
                <a:cubicBezTo>
                  <a:pt x="5" y="2"/>
                  <a:pt x="17" y="-3"/>
                  <a:pt x="28" y="1"/>
                </a:cubicBezTo>
                <a:lnTo>
                  <a:pt x="209" y="76"/>
                </a:lnTo>
                <a:cubicBezTo>
                  <a:pt x="220" y="80"/>
                  <a:pt x="225" y="93"/>
                  <a:pt x="220" y="103"/>
                </a:cubicBezTo>
                <a:cubicBezTo>
                  <a:pt x="217" y="111"/>
                  <a:pt x="210" y="116"/>
                  <a:pt x="201" y="11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0" name="Freeform 739">
            <a:extLst>
              <a:ext uri="{FF2B5EF4-FFF2-40B4-BE49-F238E27FC236}">
                <a16:creationId xmlns:a16="http://schemas.microsoft.com/office/drawing/2014/main" id="{9475312E-EA3A-6345-B0BD-15F0074E989F}"/>
              </a:ext>
            </a:extLst>
          </p:cNvPr>
          <p:cNvSpPr/>
          <p:nvPr/>
        </p:nvSpPr>
        <p:spPr>
          <a:xfrm>
            <a:off x="5822571" y="6898697"/>
            <a:ext cx="41760" cy="79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" h="223">
                <a:moveTo>
                  <a:pt x="20" y="223"/>
                </a:moveTo>
                <a:cubicBezTo>
                  <a:pt x="18" y="223"/>
                  <a:pt x="15" y="222"/>
                  <a:pt x="13" y="221"/>
                </a:cubicBezTo>
                <a:cubicBezTo>
                  <a:pt x="2" y="217"/>
                  <a:pt x="-3" y="205"/>
                  <a:pt x="1" y="194"/>
                </a:cubicBezTo>
                <a:lnTo>
                  <a:pt x="77" y="13"/>
                </a:lnTo>
                <a:cubicBezTo>
                  <a:pt x="81" y="2"/>
                  <a:pt x="93" y="-3"/>
                  <a:pt x="103" y="2"/>
                </a:cubicBezTo>
                <a:cubicBezTo>
                  <a:pt x="114" y="6"/>
                  <a:pt x="119" y="18"/>
                  <a:pt x="115" y="29"/>
                </a:cubicBezTo>
                <a:lnTo>
                  <a:pt x="39" y="210"/>
                </a:lnTo>
                <a:cubicBezTo>
                  <a:pt x="36" y="218"/>
                  <a:pt x="29" y="223"/>
                  <a:pt x="20" y="2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1" name="Freeform 740">
            <a:extLst>
              <a:ext uri="{FF2B5EF4-FFF2-40B4-BE49-F238E27FC236}">
                <a16:creationId xmlns:a16="http://schemas.microsoft.com/office/drawing/2014/main" id="{6F442EC8-48BA-6A4E-B7D6-CB1D28CD0447}"/>
              </a:ext>
            </a:extLst>
          </p:cNvPr>
          <p:cNvSpPr/>
          <p:nvPr/>
        </p:nvSpPr>
        <p:spPr>
          <a:xfrm>
            <a:off x="5527732" y="7039818"/>
            <a:ext cx="8172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8" h="100">
                <a:moveTo>
                  <a:pt x="208" y="100"/>
                </a:moveTo>
                <a:cubicBezTo>
                  <a:pt x="206" y="100"/>
                  <a:pt x="204" y="100"/>
                  <a:pt x="202" y="99"/>
                </a:cubicBezTo>
                <a:lnTo>
                  <a:pt x="14" y="40"/>
                </a:lnTo>
                <a:cubicBezTo>
                  <a:pt x="4" y="37"/>
                  <a:pt x="-2" y="25"/>
                  <a:pt x="1" y="14"/>
                </a:cubicBezTo>
                <a:cubicBezTo>
                  <a:pt x="4" y="4"/>
                  <a:pt x="16" y="-2"/>
                  <a:pt x="27" y="1"/>
                </a:cubicBezTo>
                <a:lnTo>
                  <a:pt x="214" y="60"/>
                </a:lnTo>
                <a:cubicBezTo>
                  <a:pt x="225" y="64"/>
                  <a:pt x="231" y="75"/>
                  <a:pt x="227" y="86"/>
                </a:cubicBezTo>
                <a:cubicBezTo>
                  <a:pt x="225" y="95"/>
                  <a:pt x="217" y="100"/>
                  <a:pt x="208" y="10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2" name="Freeform 741">
            <a:extLst>
              <a:ext uri="{FF2B5EF4-FFF2-40B4-BE49-F238E27FC236}">
                <a16:creationId xmlns:a16="http://schemas.microsoft.com/office/drawing/2014/main" id="{CE75F027-6AF1-4D4C-A728-C9ECC7B4A32C}"/>
              </a:ext>
            </a:extLst>
          </p:cNvPr>
          <p:cNvSpPr/>
          <p:nvPr/>
        </p:nvSpPr>
        <p:spPr>
          <a:xfrm>
            <a:off x="5506852" y="7039818"/>
            <a:ext cx="3564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0" h="228">
                <a:moveTo>
                  <a:pt x="21" y="228"/>
                </a:moveTo>
                <a:cubicBezTo>
                  <a:pt x="18" y="228"/>
                  <a:pt x="16" y="228"/>
                  <a:pt x="14" y="228"/>
                </a:cubicBezTo>
                <a:cubicBezTo>
                  <a:pt x="4" y="224"/>
                  <a:pt x="-2" y="213"/>
                  <a:pt x="1" y="202"/>
                </a:cubicBezTo>
                <a:lnTo>
                  <a:pt x="60" y="14"/>
                </a:lnTo>
                <a:cubicBezTo>
                  <a:pt x="63" y="4"/>
                  <a:pt x="75" y="-2"/>
                  <a:pt x="86" y="1"/>
                </a:cubicBezTo>
                <a:cubicBezTo>
                  <a:pt x="97" y="4"/>
                  <a:pt x="103" y="16"/>
                  <a:pt x="99" y="27"/>
                </a:cubicBezTo>
                <a:lnTo>
                  <a:pt x="40" y="214"/>
                </a:lnTo>
                <a:cubicBezTo>
                  <a:pt x="37" y="223"/>
                  <a:pt x="29" y="228"/>
                  <a:pt x="21" y="2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3" name="Freeform 742">
            <a:extLst>
              <a:ext uri="{FF2B5EF4-FFF2-40B4-BE49-F238E27FC236}">
                <a16:creationId xmlns:a16="http://schemas.microsoft.com/office/drawing/2014/main" id="{3063652F-BD4D-8F4E-A17F-6B13EDA2FB57}"/>
              </a:ext>
            </a:extLst>
          </p:cNvPr>
          <p:cNvSpPr/>
          <p:nvPr/>
        </p:nvSpPr>
        <p:spPr>
          <a:xfrm>
            <a:off x="5528092" y="6850098"/>
            <a:ext cx="308880" cy="128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59" h="358">
                <a:moveTo>
                  <a:pt x="21" y="358"/>
                </a:moveTo>
                <a:cubicBezTo>
                  <a:pt x="19" y="358"/>
                  <a:pt x="17" y="357"/>
                  <a:pt x="16" y="357"/>
                </a:cubicBezTo>
                <a:cubicBezTo>
                  <a:pt x="4" y="354"/>
                  <a:pt x="-2" y="343"/>
                  <a:pt x="1" y="332"/>
                </a:cubicBezTo>
                <a:cubicBezTo>
                  <a:pt x="51" y="136"/>
                  <a:pt x="227" y="0"/>
                  <a:pt x="430" y="0"/>
                </a:cubicBezTo>
                <a:cubicBezTo>
                  <a:pt x="632" y="0"/>
                  <a:pt x="808" y="136"/>
                  <a:pt x="859" y="331"/>
                </a:cubicBezTo>
                <a:cubicBezTo>
                  <a:pt x="862" y="342"/>
                  <a:pt x="855" y="353"/>
                  <a:pt x="844" y="356"/>
                </a:cubicBezTo>
                <a:cubicBezTo>
                  <a:pt x="833" y="359"/>
                  <a:pt x="822" y="352"/>
                  <a:pt x="819" y="341"/>
                </a:cubicBezTo>
                <a:cubicBezTo>
                  <a:pt x="773" y="164"/>
                  <a:pt x="613" y="41"/>
                  <a:pt x="430" y="41"/>
                </a:cubicBezTo>
                <a:cubicBezTo>
                  <a:pt x="246" y="41"/>
                  <a:pt x="86" y="165"/>
                  <a:pt x="41" y="342"/>
                </a:cubicBezTo>
                <a:cubicBezTo>
                  <a:pt x="38" y="352"/>
                  <a:pt x="30" y="358"/>
                  <a:pt x="21" y="35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4" name="Freeform 743">
            <a:extLst>
              <a:ext uri="{FF2B5EF4-FFF2-40B4-BE49-F238E27FC236}">
                <a16:creationId xmlns:a16="http://schemas.microsoft.com/office/drawing/2014/main" id="{0F105DC9-0165-B344-B909-37E915AD1B54}"/>
              </a:ext>
            </a:extLst>
          </p:cNvPr>
          <p:cNvSpPr/>
          <p:nvPr/>
        </p:nvSpPr>
        <p:spPr>
          <a:xfrm>
            <a:off x="5527732" y="7039818"/>
            <a:ext cx="309240" cy="128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0" h="359">
                <a:moveTo>
                  <a:pt x="430" y="359"/>
                </a:moveTo>
                <a:cubicBezTo>
                  <a:pt x="329" y="359"/>
                  <a:pt x="235" y="326"/>
                  <a:pt x="156" y="264"/>
                </a:cubicBezTo>
                <a:cubicBezTo>
                  <a:pt x="80" y="204"/>
                  <a:pt x="24" y="119"/>
                  <a:pt x="0" y="26"/>
                </a:cubicBezTo>
                <a:cubicBezTo>
                  <a:pt x="-2" y="15"/>
                  <a:pt x="4" y="3"/>
                  <a:pt x="15" y="1"/>
                </a:cubicBezTo>
                <a:cubicBezTo>
                  <a:pt x="26" y="-2"/>
                  <a:pt x="38" y="5"/>
                  <a:pt x="40" y="16"/>
                </a:cubicBezTo>
                <a:cubicBezTo>
                  <a:pt x="86" y="193"/>
                  <a:pt x="246" y="318"/>
                  <a:pt x="430" y="318"/>
                </a:cubicBezTo>
                <a:cubicBezTo>
                  <a:pt x="613" y="318"/>
                  <a:pt x="773" y="194"/>
                  <a:pt x="819" y="16"/>
                </a:cubicBezTo>
                <a:cubicBezTo>
                  <a:pt x="822" y="5"/>
                  <a:pt x="833" y="-1"/>
                  <a:pt x="844" y="1"/>
                </a:cubicBezTo>
                <a:cubicBezTo>
                  <a:pt x="855" y="4"/>
                  <a:pt x="862" y="15"/>
                  <a:pt x="859" y="26"/>
                </a:cubicBezTo>
                <a:cubicBezTo>
                  <a:pt x="809" y="222"/>
                  <a:pt x="632" y="359"/>
                  <a:pt x="430" y="3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5" name="Freeform 744">
            <a:extLst>
              <a:ext uri="{FF2B5EF4-FFF2-40B4-BE49-F238E27FC236}">
                <a16:creationId xmlns:a16="http://schemas.microsoft.com/office/drawing/2014/main" id="{D3103788-A2C6-5C4D-97F8-DA283BC0F70A}"/>
              </a:ext>
            </a:extLst>
          </p:cNvPr>
          <p:cNvSpPr/>
          <p:nvPr/>
        </p:nvSpPr>
        <p:spPr>
          <a:xfrm>
            <a:off x="5635012" y="6948018"/>
            <a:ext cx="100440" cy="122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0" h="342">
                <a:moveTo>
                  <a:pt x="274" y="37"/>
                </a:moveTo>
                <a:cubicBezTo>
                  <a:pt x="282" y="29"/>
                  <a:pt x="282" y="16"/>
                  <a:pt x="274" y="8"/>
                </a:cubicBezTo>
                <a:cubicBezTo>
                  <a:pt x="266" y="0"/>
                  <a:pt x="252" y="0"/>
                  <a:pt x="244" y="8"/>
                </a:cubicBezTo>
                <a:lnTo>
                  <a:pt x="141" y="111"/>
                </a:lnTo>
                <a:lnTo>
                  <a:pt x="36" y="6"/>
                </a:lnTo>
                <a:cubicBezTo>
                  <a:pt x="28" y="-2"/>
                  <a:pt x="14" y="-2"/>
                  <a:pt x="6" y="6"/>
                </a:cubicBezTo>
                <a:cubicBezTo>
                  <a:pt x="-2" y="14"/>
                  <a:pt x="-2" y="27"/>
                  <a:pt x="6" y="35"/>
                </a:cubicBezTo>
                <a:lnTo>
                  <a:pt x="120" y="149"/>
                </a:lnTo>
                <a:lnTo>
                  <a:pt x="120" y="179"/>
                </a:lnTo>
                <a:lnTo>
                  <a:pt x="81" y="179"/>
                </a:lnTo>
                <a:cubicBezTo>
                  <a:pt x="70" y="179"/>
                  <a:pt x="60" y="189"/>
                  <a:pt x="60" y="200"/>
                </a:cubicBezTo>
                <a:cubicBezTo>
                  <a:pt x="60" y="212"/>
                  <a:pt x="70" y="221"/>
                  <a:pt x="81" y="221"/>
                </a:cubicBezTo>
                <a:lnTo>
                  <a:pt x="120" y="221"/>
                </a:lnTo>
                <a:lnTo>
                  <a:pt x="120" y="240"/>
                </a:lnTo>
                <a:lnTo>
                  <a:pt x="81" y="240"/>
                </a:lnTo>
                <a:cubicBezTo>
                  <a:pt x="70" y="240"/>
                  <a:pt x="60" y="250"/>
                  <a:pt x="60" y="261"/>
                </a:cubicBezTo>
                <a:cubicBezTo>
                  <a:pt x="60" y="273"/>
                  <a:pt x="70" y="282"/>
                  <a:pt x="81" y="282"/>
                </a:cubicBezTo>
                <a:lnTo>
                  <a:pt x="120" y="282"/>
                </a:lnTo>
                <a:lnTo>
                  <a:pt x="120" y="321"/>
                </a:lnTo>
                <a:cubicBezTo>
                  <a:pt x="120" y="332"/>
                  <a:pt x="129" y="342"/>
                  <a:pt x="141" y="342"/>
                </a:cubicBezTo>
                <a:cubicBezTo>
                  <a:pt x="152" y="341"/>
                  <a:pt x="162" y="332"/>
                  <a:pt x="162" y="321"/>
                </a:cubicBezTo>
                <a:lnTo>
                  <a:pt x="162" y="282"/>
                </a:lnTo>
                <a:lnTo>
                  <a:pt x="201" y="282"/>
                </a:lnTo>
                <a:cubicBezTo>
                  <a:pt x="212" y="282"/>
                  <a:pt x="222" y="273"/>
                  <a:pt x="222" y="261"/>
                </a:cubicBezTo>
                <a:cubicBezTo>
                  <a:pt x="222" y="250"/>
                  <a:pt x="212" y="240"/>
                  <a:pt x="201" y="240"/>
                </a:cubicBezTo>
                <a:lnTo>
                  <a:pt x="162" y="240"/>
                </a:lnTo>
                <a:lnTo>
                  <a:pt x="162" y="221"/>
                </a:lnTo>
                <a:lnTo>
                  <a:pt x="201" y="221"/>
                </a:lnTo>
                <a:cubicBezTo>
                  <a:pt x="212" y="221"/>
                  <a:pt x="222" y="212"/>
                  <a:pt x="222" y="200"/>
                </a:cubicBezTo>
                <a:cubicBezTo>
                  <a:pt x="222" y="189"/>
                  <a:pt x="212" y="179"/>
                  <a:pt x="201" y="179"/>
                </a:cubicBezTo>
                <a:lnTo>
                  <a:pt x="162" y="179"/>
                </a:lnTo>
                <a:lnTo>
                  <a:pt x="162" y="150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6" name="Freeform 745">
            <a:extLst>
              <a:ext uri="{FF2B5EF4-FFF2-40B4-BE49-F238E27FC236}">
                <a16:creationId xmlns:a16="http://schemas.microsoft.com/office/drawing/2014/main" id="{A67CD5C7-3619-AA4E-95A1-25EEA205A87E}"/>
              </a:ext>
            </a:extLst>
          </p:cNvPr>
          <p:cNvSpPr/>
          <p:nvPr/>
        </p:nvSpPr>
        <p:spPr>
          <a:xfrm>
            <a:off x="6898612" y="6885018"/>
            <a:ext cx="42624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5" h="899">
                <a:moveTo>
                  <a:pt x="1103" y="899"/>
                </a:moveTo>
                <a:lnTo>
                  <a:pt x="697" y="899"/>
                </a:lnTo>
                <a:cubicBezTo>
                  <a:pt x="682" y="899"/>
                  <a:pt x="670" y="887"/>
                  <a:pt x="670" y="872"/>
                </a:cubicBezTo>
                <a:cubicBezTo>
                  <a:pt x="670" y="857"/>
                  <a:pt x="682" y="844"/>
                  <a:pt x="697" y="844"/>
                </a:cubicBezTo>
                <a:lnTo>
                  <a:pt x="1103" y="844"/>
                </a:lnTo>
                <a:cubicBezTo>
                  <a:pt x="1118" y="844"/>
                  <a:pt x="1130" y="832"/>
                  <a:pt x="1130" y="817"/>
                </a:cubicBezTo>
                <a:lnTo>
                  <a:pt x="1130" y="83"/>
                </a:lnTo>
                <a:cubicBezTo>
                  <a:pt x="1130" y="67"/>
                  <a:pt x="1118" y="55"/>
                  <a:pt x="1103" y="55"/>
                </a:cubicBezTo>
                <a:lnTo>
                  <a:pt x="82" y="55"/>
                </a:lnTo>
                <a:cubicBezTo>
                  <a:pt x="67" y="55"/>
                  <a:pt x="55" y="67"/>
                  <a:pt x="55" y="83"/>
                </a:cubicBezTo>
                <a:lnTo>
                  <a:pt x="55" y="241"/>
                </a:lnTo>
                <a:cubicBezTo>
                  <a:pt x="55" y="256"/>
                  <a:pt x="43" y="268"/>
                  <a:pt x="27" y="268"/>
                </a:cubicBezTo>
                <a:cubicBezTo>
                  <a:pt x="12" y="268"/>
                  <a:pt x="0" y="256"/>
                  <a:pt x="0" y="241"/>
                </a:cubicBezTo>
                <a:lnTo>
                  <a:pt x="0" y="83"/>
                </a:lnTo>
                <a:cubicBezTo>
                  <a:pt x="0" y="37"/>
                  <a:pt x="37" y="0"/>
                  <a:pt x="82" y="0"/>
                </a:cubicBezTo>
                <a:lnTo>
                  <a:pt x="1103" y="0"/>
                </a:lnTo>
                <a:cubicBezTo>
                  <a:pt x="1148" y="0"/>
                  <a:pt x="1185" y="37"/>
                  <a:pt x="1185" y="83"/>
                </a:cubicBezTo>
                <a:lnTo>
                  <a:pt x="1185" y="817"/>
                </a:lnTo>
                <a:cubicBezTo>
                  <a:pt x="1185" y="862"/>
                  <a:pt x="1148" y="899"/>
                  <a:pt x="1103" y="8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7" name="Freeform 746">
            <a:extLst>
              <a:ext uri="{FF2B5EF4-FFF2-40B4-BE49-F238E27FC236}">
                <a16:creationId xmlns:a16="http://schemas.microsoft.com/office/drawing/2014/main" id="{972D61AE-E949-534D-8A17-A65979345FC1}"/>
              </a:ext>
            </a:extLst>
          </p:cNvPr>
          <p:cNvSpPr/>
          <p:nvPr/>
        </p:nvSpPr>
        <p:spPr>
          <a:xfrm>
            <a:off x="7177972" y="7088057"/>
            <a:ext cx="9540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195">
                <a:moveTo>
                  <a:pt x="55" y="140"/>
                </a:moveTo>
                <a:lnTo>
                  <a:pt x="211" y="140"/>
                </a:lnTo>
                <a:lnTo>
                  <a:pt x="211" y="55"/>
                </a:lnTo>
                <a:lnTo>
                  <a:pt x="55" y="55"/>
                </a:lnTo>
                <a:close/>
                <a:moveTo>
                  <a:pt x="239" y="195"/>
                </a:moveTo>
                <a:lnTo>
                  <a:pt x="28" y="195"/>
                </a:lnTo>
                <a:cubicBezTo>
                  <a:pt x="13" y="195"/>
                  <a:pt x="0" y="183"/>
                  <a:pt x="0" y="168"/>
                </a:cubicBezTo>
                <a:lnTo>
                  <a:pt x="0" y="28"/>
                </a:lnTo>
                <a:cubicBezTo>
                  <a:pt x="0" y="13"/>
                  <a:pt x="13" y="0"/>
                  <a:pt x="28" y="0"/>
                </a:cubicBezTo>
                <a:lnTo>
                  <a:pt x="239" y="0"/>
                </a:lnTo>
                <a:cubicBezTo>
                  <a:pt x="254" y="0"/>
                  <a:pt x="266" y="13"/>
                  <a:pt x="266" y="28"/>
                </a:cubicBezTo>
                <a:lnTo>
                  <a:pt x="266" y="168"/>
                </a:lnTo>
                <a:cubicBezTo>
                  <a:pt x="266" y="183"/>
                  <a:pt x="254" y="195"/>
                  <a:pt x="239" y="19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8" name="Freeform 747">
            <a:extLst>
              <a:ext uri="{FF2B5EF4-FFF2-40B4-BE49-F238E27FC236}">
                <a16:creationId xmlns:a16="http://schemas.microsoft.com/office/drawing/2014/main" id="{25BC5471-395C-4E41-A391-F641940FA6F3}"/>
              </a:ext>
            </a:extLst>
          </p:cNvPr>
          <p:cNvSpPr/>
          <p:nvPr/>
        </p:nvSpPr>
        <p:spPr>
          <a:xfrm>
            <a:off x="6950451" y="6783857"/>
            <a:ext cx="333000" cy="96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26" h="269">
                <a:moveTo>
                  <a:pt x="27" y="269"/>
                </a:moveTo>
                <a:cubicBezTo>
                  <a:pt x="15" y="269"/>
                  <a:pt x="4" y="261"/>
                  <a:pt x="1" y="249"/>
                </a:cubicBezTo>
                <a:cubicBezTo>
                  <a:pt x="-3" y="234"/>
                  <a:pt x="6" y="219"/>
                  <a:pt x="20" y="215"/>
                </a:cubicBezTo>
                <a:lnTo>
                  <a:pt x="820" y="1"/>
                </a:lnTo>
                <a:cubicBezTo>
                  <a:pt x="842" y="-5"/>
                  <a:pt x="865" y="8"/>
                  <a:pt x="871" y="31"/>
                </a:cubicBezTo>
                <a:lnTo>
                  <a:pt x="925" y="232"/>
                </a:lnTo>
                <a:cubicBezTo>
                  <a:pt x="929" y="246"/>
                  <a:pt x="920" y="261"/>
                  <a:pt x="905" y="265"/>
                </a:cubicBezTo>
                <a:cubicBezTo>
                  <a:pt x="891" y="269"/>
                  <a:pt x="876" y="260"/>
                  <a:pt x="872" y="246"/>
                </a:cubicBezTo>
                <a:lnTo>
                  <a:pt x="821" y="57"/>
                </a:lnTo>
                <a:lnTo>
                  <a:pt x="34" y="268"/>
                </a:lnTo>
                <a:cubicBezTo>
                  <a:pt x="32" y="269"/>
                  <a:pt x="30" y="269"/>
                  <a:pt x="27" y="26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9" name="Freeform 748">
            <a:extLst>
              <a:ext uri="{FF2B5EF4-FFF2-40B4-BE49-F238E27FC236}">
                <a16:creationId xmlns:a16="http://schemas.microsoft.com/office/drawing/2014/main" id="{6EBDAA1E-5167-5142-BB88-2D7483C0085A}"/>
              </a:ext>
            </a:extLst>
          </p:cNvPr>
          <p:cNvSpPr/>
          <p:nvPr/>
        </p:nvSpPr>
        <p:spPr>
          <a:xfrm>
            <a:off x="7086172" y="6831018"/>
            <a:ext cx="158400" cy="4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1" h="138">
                <a:moveTo>
                  <a:pt x="28" y="138"/>
                </a:moveTo>
                <a:cubicBezTo>
                  <a:pt x="16" y="138"/>
                  <a:pt x="5" y="130"/>
                  <a:pt x="1" y="118"/>
                </a:cubicBezTo>
                <a:cubicBezTo>
                  <a:pt x="-3" y="103"/>
                  <a:pt x="6" y="88"/>
                  <a:pt x="21" y="84"/>
                </a:cubicBezTo>
                <a:lnTo>
                  <a:pt x="332" y="1"/>
                </a:lnTo>
                <a:cubicBezTo>
                  <a:pt x="339" y="-1"/>
                  <a:pt x="347" y="0"/>
                  <a:pt x="353" y="4"/>
                </a:cubicBezTo>
                <a:cubicBezTo>
                  <a:pt x="359" y="7"/>
                  <a:pt x="364" y="13"/>
                  <a:pt x="366" y="20"/>
                </a:cubicBezTo>
                <a:cubicBezTo>
                  <a:pt x="367" y="26"/>
                  <a:pt x="371" y="31"/>
                  <a:pt x="377" y="35"/>
                </a:cubicBezTo>
                <a:cubicBezTo>
                  <a:pt x="382" y="38"/>
                  <a:pt x="389" y="39"/>
                  <a:pt x="395" y="37"/>
                </a:cubicBezTo>
                <a:cubicBezTo>
                  <a:pt x="402" y="35"/>
                  <a:pt x="409" y="36"/>
                  <a:pt x="416" y="40"/>
                </a:cubicBezTo>
                <a:cubicBezTo>
                  <a:pt x="422" y="43"/>
                  <a:pt x="427" y="49"/>
                  <a:pt x="428" y="56"/>
                </a:cubicBezTo>
                <a:lnTo>
                  <a:pt x="440" y="101"/>
                </a:lnTo>
                <a:cubicBezTo>
                  <a:pt x="444" y="115"/>
                  <a:pt x="435" y="131"/>
                  <a:pt x="421" y="134"/>
                </a:cubicBezTo>
                <a:cubicBezTo>
                  <a:pt x="406" y="138"/>
                  <a:pt x="391" y="130"/>
                  <a:pt x="387" y="115"/>
                </a:cubicBezTo>
                <a:lnTo>
                  <a:pt x="381" y="92"/>
                </a:lnTo>
                <a:cubicBezTo>
                  <a:pt x="370" y="91"/>
                  <a:pt x="359" y="88"/>
                  <a:pt x="349" y="82"/>
                </a:cubicBezTo>
                <a:cubicBezTo>
                  <a:pt x="340" y="76"/>
                  <a:pt x="331" y="69"/>
                  <a:pt x="325" y="60"/>
                </a:cubicBezTo>
                <a:lnTo>
                  <a:pt x="35" y="137"/>
                </a:lnTo>
                <a:cubicBezTo>
                  <a:pt x="33" y="138"/>
                  <a:pt x="30" y="138"/>
                  <a:pt x="28" y="13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0" name="Freeform 749">
            <a:extLst>
              <a:ext uri="{FF2B5EF4-FFF2-40B4-BE49-F238E27FC236}">
                <a16:creationId xmlns:a16="http://schemas.microsoft.com/office/drawing/2014/main" id="{BCFF7429-416A-8A4D-984F-0AB113CC5A5C}"/>
              </a:ext>
            </a:extLst>
          </p:cNvPr>
          <p:cNvSpPr/>
          <p:nvPr/>
        </p:nvSpPr>
        <p:spPr>
          <a:xfrm>
            <a:off x="6878812" y="6999858"/>
            <a:ext cx="230400" cy="23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1" h="641">
                <a:moveTo>
                  <a:pt x="39" y="641"/>
                </a:moveTo>
                <a:cubicBezTo>
                  <a:pt x="29" y="641"/>
                  <a:pt x="19" y="637"/>
                  <a:pt x="11" y="629"/>
                </a:cubicBezTo>
                <a:cubicBezTo>
                  <a:pt x="-4" y="614"/>
                  <a:pt x="-4" y="589"/>
                  <a:pt x="11" y="574"/>
                </a:cubicBezTo>
                <a:lnTo>
                  <a:pt x="574" y="11"/>
                </a:lnTo>
                <a:cubicBezTo>
                  <a:pt x="589" y="-4"/>
                  <a:pt x="614" y="-4"/>
                  <a:pt x="629" y="11"/>
                </a:cubicBezTo>
                <a:cubicBezTo>
                  <a:pt x="645" y="27"/>
                  <a:pt x="645" y="51"/>
                  <a:pt x="629" y="67"/>
                </a:cubicBezTo>
                <a:lnTo>
                  <a:pt x="67" y="629"/>
                </a:lnTo>
                <a:cubicBezTo>
                  <a:pt x="59" y="637"/>
                  <a:pt x="49" y="641"/>
                  <a:pt x="39" y="6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1" name="Freeform 750">
            <a:extLst>
              <a:ext uri="{FF2B5EF4-FFF2-40B4-BE49-F238E27FC236}">
                <a16:creationId xmlns:a16="http://schemas.microsoft.com/office/drawing/2014/main" id="{B2A89B83-F836-1145-B4C6-E46EAA2BB45C}"/>
              </a:ext>
            </a:extLst>
          </p:cNvPr>
          <p:cNvSpPr/>
          <p:nvPr/>
        </p:nvSpPr>
        <p:spPr>
          <a:xfrm>
            <a:off x="6873771" y="6994098"/>
            <a:ext cx="8964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0" h="250">
                <a:moveTo>
                  <a:pt x="125" y="0"/>
                </a:moveTo>
                <a:cubicBezTo>
                  <a:pt x="56" y="0"/>
                  <a:pt x="0" y="56"/>
                  <a:pt x="0" y="125"/>
                </a:cubicBezTo>
                <a:cubicBezTo>
                  <a:pt x="0" y="194"/>
                  <a:pt x="56" y="250"/>
                  <a:pt x="125" y="250"/>
                </a:cubicBezTo>
                <a:cubicBezTo>
                  <a:pt x="194" y="250"/>
                  <a:pt x="250" y="194"/>
                  <a:pt x="250" y="125"/>
                </a:cubicBezTo>
                <a:cubicBezTo>
                  <a:pt x="250" y="56"/>
                  <a:pt x="194" y="0"/>
                  <a:pt x="125" y="0"/>
                </a:cubicBezTo>
                <a:close/>
                <a:moveTo>
                  <a:pt x="125" y="55"/>
                </a:moveTo>
                <a:cubicBezTo>
                  <a:pt x="164" y="55"/>
                  <a:pt x="195" y="86"/>
                  <a:pt x="195" y="125"/>
                </a:cubicBezTo>
                <a:cubicBezTo>
                  <a:pt x="195" y="164"/>
                  <a:pt x="164" y="195"/>
                  <a:pt x="125" y="195"/>
                </a:cubicBezTo>
                <a:cubicBezTo>
                  <a:pt x="86" y="195"/>
                  <a:pt x="55" y="164"/>
                  <a:pt x="55" y="125"/>
                </a:cubicBezTo>
                <a:cubicBezTo>
                  <a:pt x="55" y="86"/>
                  <a:pt x="86" y="55"/>
                  <a:pt x="125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2" name="Freeform 751">
            <a:extLst>
              <a:ext uri="{FF2B5EF4-FFF2-40B4-BE49-F238E27FC236}">
                <a16:creationId xmlns:a16="http://schemas.microsoft.com/office/drawing/2014/main" id="{96CC4DDA-9390-F447-AF70-99D8F5E2D8D2}"/>
              </a:ext>
            </a:extLst>
          </p:cNvPr>
          <p:cNvSpPr/>
          <p:nvPr/>
        </p:nvSpPr>
        <p:spPr>
          <a:xfrm>
            <a:off x="7026051" y="7146378"/>
            <a:ext cx="89640" cy="89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0" h="249">
                <a:moveTo>
                  <a:pt x="125" y="0"/>
                </a:moveTo>
                <a:cubicBezTo>
                  <a:pt x="56" y="0"/>
                  <a:pt x="0" y="56"/>
                  <a:pt x="0" y="124"/>
                </a:cubicBezTo>
                <a:cubicBezTo>
                  <a:pt x="0" y="193"/>
                  <a:pt x="56" y="249"/>
                  <a:pt x="125" y="249"/>
                </a:cubicBezTo>
                <a:cubicBezTo>
                  <a:pt x="194" y="249"/>
                  <a:pt x="250" y="193"/>
                  <a:pt x="250" y="124"/>
                </a:cubicBezTo>
                <a:cubicBezTo>
                  <a:pt x="250" y="56"/>
                  <a:pt x="194" y="0"/>
                  <a:pt x="125" y="0"/>
                </a:cubicBezTo>
                <a:close/>
                <a:moveTo>
                  <a:pt x="125" y="54"/>
                </a:moveTo>
                <a:cubicBezTo>
                  <a:pt x="164" y="54"/>
                  <a:pt x="195" y="86"/>
                  <a:pt x="195" y="124"/>
                </a:cubicBezTo>
                <a:cubicBezTo>
                  <a:pt x="195" y="163"/>
                  <a:pt x="164" y="194"/>
                  <a:pt x="125" y="194"/>
                </a:cubicBezTo>
                <a:cubicBezTo>
                  <a:pt x="86" y="194"/>
                  <a:pt x="55" y="163"/>
                  <a:pt x="55" y="124"/>
                </a:cubicBezTo>
                <a:cubicBezTo>
                  <a:pt x="55" y="86"/>
                  <a:pt x="86" y="54"/>
                  <a:pt x="125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3" name="Freeform 752">
            <a:extLst>
              <a:ext uri="{FF2B5EF4-FFF2-40B4-BE49-F238E27FC236}">
                <a16:creationId xmlns:a16="http://schemas.microsoft.com/office/drawing/2014/main" id="{7404851E-86CE-9242-907E-0A4E08498C16}"/>
              </a:ext>
            </a:extLst>
          </p:cNvPr>
          <p:cNvSpPr/>
          <p:nvPr/>
        </p:nvSpPr>
        <p:spPr>
          <a:xfrm>
            <a:off x="555412" y="1765099"/>
            <a:ext cx="56880" cy="128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9" h="357">
                <a:moveTo>
                  <a:pt x="26" y="79"/>
                </a:moveTo>
                <a:cubicBezTo>
                  <a:pt x="26" y="50"/>
                  <a:pt x="50" y="26"/>
                  <a:pt x="79" y="26"/>
                </a:cubicBezTo>
                <a:cubicBezTo>
                  <a:pt x="109" y="26"/>
                  <a:pt x="133" y="50"/>
                  <a:pt x="133" y="79"/>
                </a:cubicBezTo>
                <a:lnTo>
                  <a:pt x="132" y="122"/>
                </a:lnTo>
                <a:lnTo>
                  <a:pt x="132" y="289"/>
                </a:lnTo>
                <a:lnTo>
                  <a:pt x="132" y="311"/>
                </a:lnTo>
                <a:cubicBezTo>
                  <a:pt x="132" y="322"/>
                  <a:pt x="123" y="331"/>
                  <a:pt x="112" y="331"/>
                </a:cubicBezTo>
                <a:cubicBezTo>
                  <a:pt x="101" y="331"/>
                  <a:pt x="92" y="322"/>
                  <a:pt x="92" y="311"/>
                </a:cubicBezTo>
                <a:lnTo>
                  <a:pt x="93" y="97"/>
                </a:lnTo>
                <a:cubicBezTo>
                  <a:pt x="93" y="90"/>
                  <a:pt x="87" y="84"/>
                  <a:pt x="79" y="84"/>
                </a:cubicBezTo>
                <a:cubicBezTo>
                  <a:pt x="72" y="84"/>
                  <a:pt x="66" y="90"/>
                  <a:pt x="66" y="97"/>
                </a:cubicBezTo>
                <a:lnTo>
                  <a:pt x="66" y="311"/>
                </a:lnTo>
                <a:cubicBezTo>
                  <a:pt x="66" y="336"/>
                  <a:pt x="87" y="357"/>
                  <a:pt x="112" y="357"/>
                </a:cubicBezTo>
                <a:cubicBezTo>
                  <a:pt x="138" y="357"/>
                  <a:pt x="159" y="336"/>
                  <a:pt x="159" y="311"/>
                </a:cubicBezTo>
                <a:lnTo>
                  <a:pt x="159" y="289"/>
                </a:lnTo>
                <a:lnTo>
                  <a:pt x="159" y="122"/>
                </a:lnTo>
                <a:lnTo>
                  <a:pt x="159" y="79"/>
                </a:lnTo>
                <a:cubicBezTo>
                  <a:pt x="159" y="35"/>
                  <a:pt x="123" y="0"/>
                  <a:pt x="79" y="0"/>
                </a:cubicBezTo>
                <a:cubicBezTo>
                  <a:pt x="36" y="0"/>
                  <a:pt x="0" y="35"/>
                  <a:pt x="0" y="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4" name="Freeform 753">
            <a:extLst>
              <a:ext uri="{FF2B5EF4-FFF2-40B4-BE49-F238E27FC236}">
                <a16:creationId xmlns:a16="http://schemas.microsoft.com/office/drawing/2014/main" id="{BB6793D3-03B1-7B48-8D7B-F4D7B4BBC12D}"/>
              </a:ext>
            </a:extLst>
          </p:cNvPr>
          <p:cNvSpPr/>
          <p:nvPr/>
        </p:nvSpPr>
        <p:spPr>
          <a:xfrm>
            <a:off x="507892" y="1782378"/>
            <a:ext cx="362160" cy="50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07" h="1391">
                <a:moveTo>
                  <a:pt x="55" y="1337"/>
                </a:moveTo>
                <a:lnTo>
                  <a:pt x="953" y="1337"/>
                </a:lnTo>
                <a:lnTo>
                  <a:pt x="953" y="54"/>
                </a:lnTo>
                <a:lnTo>
                  <a:pt x="55" y="54"/>
                </a:lnTo>
                <a:close/>
                <a:moveTo>
                  <a:pt x="964" y="1391"/>
                </a:moveTo>
                <a:lnTo>
                  <a:pt x="43" y="1391"/>
                </a:lnTo>
                <a:cubicBezTo>
                  <a:pt x="19" y="1391"/>
                  <a:pt x="0" y="1372"/>
                  <a:pt x="0" y="1348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lnTo>
                  <a:pt x="964" y="0"/>
                </a:lnTo>
                <a:cubicBezTo>
                  <a:pt x="988" y="0"/>
                  <a:pt x="1007" y="19"/>
                  <a:pt x="1007" y="43"/>
                </a:cubicBezTo>
                <a:lnTo>
                  <a:pt x="1007" y="1348"/>
                </a:lnTo>
                <a:cubicBezTo>
                  <a:pt x="1007" y="1372"/>
                  <a:pt x="988" y="1391"/>
                  <a:pt x="964" y="139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5" name="Freeform 754">
            <a:extLst>
              <a:ext uri="{FF2B5EF4-FFF2-40B4-BE49-F238E27FC236}">
                <a16:creationId xmlns:a16="http://schemas.microsoft.com/office/drawing/2014/main" id="{B2A7F7F9-A073-A046-98A0-FBE130051BD6}"/>
              </a:ext>
            </a:extLst>
          </p:cNvPr>
          <p:cNvSpPr/>
          <p:nvPr/>
        </p:nvSpPr>
        <p:spPr>
          <a:xfrm>
            <a:off x="578452" y="1958418"/>
            <a:ext cx="6912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57">
                <a:moveTo>
                  <a:pt x="27" y="57"/>
                </a:moveTo>
                <a:cubicBezTo>
                  <a:pt x="12" y="57"/>
                  <a:pt x="0" y="45"/>
                  <a:pt x="0" y="30"/>
                </a:cubicBezTo>
                <a:cubicBezTo>
                  <a:pt x="0" y="15"/>
                  <a:pt x="12" y="3"/>
                  <a:pt x="27" y="2"/>
                </a:cubicBezTo>
                <a:lnTo>
                  <a:pt x="165" y="0"/>
                </a:lnTo>
                <a:cubicBezTo>
                  <a:pt x="180" y="0"/>
                  <a:pt x="193" y="12"/>
                  <a:pt x="193" y="27"/>
                </a:cubicBezTo>
                <a:cubicBezTo>
                  <a:pt x="193" y="43"/>
                  <a:pt x="181" y="55"/>
                  <a:pt x="166" y="55"/>
                </a:cubicBezTo>
                <a:lnTo>
                  <a:pt x="28" y="57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6" name="Freeform 755">
            <a:extLst>
              <a:ext uri="{FF2B5EF4-FFF2-40B4-BE49-F238E27FC236}">
                <a16:creationId xmlns:a16="http://schemas.microsoft.com/office/drawing/2014/main" id="{89665598-0C83-D547-92E0-2E93CC7010C4}"/>
              </a:ext>
            </a:extLst>
          </p:cNvPr>
          <p:cNvSpPr/>
          <p:nvPr/>
        </p:nvSpPr>
        <p:spPr>
          <a:xfrm>
            <a:off x="729652" y="2199978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28" y="55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lnTo>
                  <a:pt x="28" y="0"/>
                </a:lnTo>
                <a:cubicBezTo>
                  <a:pt x="43" y="0"/>
                  <a:pt x="56" y="13"/>
                  <a:pt x="56" y="28"/>
                </a:cubicBezTo>
                <a:cubicBezTo>
                  <a:pt x="56" y="43"/>
                  <a:pt x="4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7" name="Freeform 756">
            <a:extLst>
              <a:ext uri="{FF2B5EF4-FFF2-40B4-BE49-F238E27FC236}">
                <a16:creationId xmlns:a16="http://schemas.microsoft.com/office/drawing/2014/main" id="{C08E9008-CBEA-3849-9C2D-E057D0B30D3E}"/>
              </a:ext>
            </a:extLst>
          </p:cNvPr>
          <p:cNvSpPr/>
          <p:nvPr/>
        </p:nvSpPr>
        <p:spPr>
          <a:xfrm>
            <a:off x="755212" y="2199978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29" y="55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lnTo>
                  <a:pt x="29" y="0"/>
                </a:lnTo>
                <a:cubicBezTo>
                  <a:pt x="44" y="0"/>
                  <a:pt x="56" y="13"/>
                  <a:pt x="56" y="28"/>
                </a:cubicBezTo>
                <a:cubicBezTo>
                  <a:pt x="56" y="43"/>
                  <a:pt x="44" y="55"/>
                  <a:pt x="29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8" name="Freeform 757">
            <a:extLst>
              <a:ext uri="{FF2B5EF4-FFF2-40B4-BE49-F238E27FC236}">
                <a16:creationId xmlns:a16="http://schemas.microsoft.com/office/drawing/2014/main" id="{ED7EEB6B-CB6C-FD4E-B9AE-80F01847EE1F}"/>
              </a:ext>
            </a:extLst>
          </p:cNvPr>
          <p:cNvSpPr/>
          <p:nvPr/>
        </p:nvSpPr>
        <p:spPr>
          <a:xfrm>
            <a:off x="780773" y="2199978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29" y="55"/>
                </a:moveTo>
                <a:lnTo>
                  <a:pt x="28" y="55"/>
                </a:lnTo>
                <a:cubicBezTo>
                  <a:pt x="13" y="55"/>
                  <a:pt x="0" y="43"/>
                  <a:pt x="0" y="28"/>
                </a:cubicBezTo>
                <a:cubicBezTo>
                  <a:pt x="0" y="13"/>
                  <a:pt x="13" y="0"/>
                  <a:pt x="28" y="0"/>
                </a:cubicBezTo>
                <a:lnTo>
                  <a:pt x="29" y="0"/>
                </a:lnTo>
                <a:cubicBezTo>
                  <a:pt x="44" y="0"/>
                  <a:pt x="56" y="13"/>
                  <a:pt x="56" y="28"/>
                </a:cubicBezTo>
                <a:cubicBezTo>
                  <a:pt x="56" y="43"/>
                  <a:pt x="44" y="55"/>
                  <a:pt x="29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9" name="Freeform 758">
            <a:extLst>
              <a:ext uri="{FF2B5EF4-FFF2-40B4-BE49-F238E27FC236}">
                <a16:creationId xmlns:a16="http://schemas.microsoft.com/office/drawing/2014/main" id="{91337B8D-A839-1149-AFA5-85BD3764E93C}"/>
              </a:ext>
            </a:extLst>
          </p:cNvPr>
          <p:cNvSpPr/>
          <p:nvPr/>
        </p:nvSpPr>
        <p:spPr>
          <a:xfrm>
            <a:off x="731092" y="2022858"/>
            <a:ext cx="6912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57">
                <a:moveTo>
                  <a:pt x="28" y="57"/>
                </a:moveTo>
                <a:cubicBezTo>
                  <a:pt x="13" y="57"/>
                  <a:pt x="1" y="45"/>
                  <a:pt x="0" y="30"/>
                </a:cubicBezTo>
                <a:cubicBezTo>
                  <a:pt x="0" y="15"/>
                  <a:pt x="12" y="2"/>
                  <a:pt x="27" y="2"/>
                </a:cubicBezTo>
                <a:lnTo>
                  <a:pt x="166" y="0"/>
                </a:lnTo>
                <a:cubicBezTo>
                  <a:pt x="181" y="0"/>
                  <a:pt x="193" y="12"/>
                  <a:pt x="193" y="27"/>
                </a:cubicBezTo>
                <a:cubicBezTo>
                  <a:pt x="194" y="42"/>
                  <a:pt x="182" y="55"/>
                  <a:pt x="166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0" name="Freeform 759">
            <a:extLst>
              <a:ext uri="{FF2B5EF4-FFF2-40B4-BE49-F238E27FC236}">
                <a16:creationId xmlns:a16="http://schemas.microsoft.com/office/drawing/2014/main" id="{9A2C18A4-AD66-634E-8FC6-2309D88DBACD}"/>
              </a:ext>
            </a:extLst>
          </p:cNvPr>
          <p:cNvSpPr/>
          <p:nvPr/>
        </p:nvSpPr>
        <p:spPr>
          <a:xfrm>
            <a:off x="731812" y="2073619"/>
            <a:ext cx="6912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56">
                <a:moveTo>
                  <a:pt x="28" y="56"/>
                </a:moveTo>
                <a:cubicBezTo>
                  <a:pt x="13" y="56"/>
                  <a:pt x="0" y="44"/>
                  <a:pt x="0" y="29"/>
                </a:cubicBezTo>
                <a:cubicBezTo>
                  <a:pt x="0" y="14"/>
                  <a:pt x="12" y="2"/>
                  <a:pt x="27" y="1"/>
                </a:cubicBezTo>
                <a:lnTo>
                  <a:pt x="166" y="0"/>
                </a:lnTo>
                <a:cubicBezTo>
                  <a:pt x="181" y="-1"/>
                  <a:pt x="193" y="11"/>
                  <a:pt x="193" y="27"/>
                </a:cubicBezTo>
                <a:cubicBezTo>
                  <a:pt x="194" y="42"/>
                  <a:pt x="181" y="54"/>
                  <a:pt x="166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1" name="Freeform 760">
            <a:extLst>
              <a:ext uri="{FF2B5EF4-FFF2-40B4-BE49-F238E27FC236}">
                <a16:creationId xmlns:a16="http://schemas.microsoft.com/office/drawing/2014/main" id="{E7150CD8-66B2-F44C-BF98-5528E8D8D87E}"/>
              </a:ext>
            </a:extLst>
          </p:cNvPr>
          <p:cNvSpPr/>
          <p:nvPr/>
        </p:nvSpPr>
        <p:spPr>
          <a:xfrm>
            <a:off x="731092" y="2124377"/>
            <a:ext cx="6912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57">
                <a:moveTo>
                  <a:pt x="28" y="57"/>
                </a:moveTo>
                <a:cubicBezTo>
                  <a:pt x="13" y="57"/>
                  <a:pt x="1" y="44"/>
                  <a:pt x="0" y="29"/>
                </a:cubicBezTo>
                <a:cubicBezTo>
                  <a:pt x="0" y="14"/>
                  <a:pt x="12" y="2"/>
                  <a:pt x="27" y="2"/>
                </a:cubicBezTo>
                <a:lnTo>
                  <a:pt x="166" y="0"/>
                </a:lnTo>
                <a:cubicBezTo>
                  <a:pt x="181" y="0"/>
                  <a:pt x="193" y="12"/>
                  <a:pt x="193" y="27"/>
                </a:cubicBezTo>
                <a:cubicBezTo>
                  <a:pt x="194" y="42"/>
                  <a:pt x="182" y="54"/>
                  <a:pt x="166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2" name="Freeform 761">
            <a:extLst>
              <a:ext uri="{FF2B5EF4-FFF2-40B4-BE49-F238E27FC236}">
                <a16:creationId xmlns:a16="http://schemas.microsoft.com/office/drawing/2014/main" id="{F5C3735A-C2AC-B64A-92D0-BC39D7CB6BC4}"/>
              </a:ext>
            </a:extLst>
          </p:cNvPr>
          <p:cNvSpPr/>
          <p:nvPr/>
        </p:nvSpPr>
        <p:spPr>
          <a:xfrm>
            <a:off x="577372" y="2022858"/>
            <a:ext cx="1213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55">
                <a:moveTo>
                  <a:pt x="310" y="55"/>
                </a:moveTo>
                <a:lnTo>
                  <a:pt x="28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2"/>
                  <a:pt x="12" y="0"/>
                  <a:pt x="28" y="0"/>
                </a:cubicBezTo>
                <a:lnTo>
                  <a:pt x="310" y="0"/>
                </a:lnTo>
                <a:cubicBezTo>
                  <a:pt x="326" y="0"/>
                  <a:pt x="338" y="12"/>
                  <a:pt x="338" y="28"/>
                </a:cubicBezTo>
                <a:cubicBezTo>
                  <a:pt x="338" y="43"/>
                  <a:pt x="326" y="55"/>
                  <a:pt x="310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3" name="Freeform 762">
            <a:extLst>
              <a:ext uri="{FF2B5EF4-FFF2-40B4-BE49-F238E27FC236}">
                <a16:creationId xmlns:a16="http://schemas.microsoft.com/office/drawing/2014/main" id="{C3244443-CDC3-A84B-8788-069D9BD439E6}"/>
              </a:ext>
            </a:extLst>
          </p:cNvPr>
          <p:cNvSpPr/>
          <p:nvPr/>
        </p:nvSpPr>
        <p:spPr>
          <a:xfrm>
            <a:off x="577372" y="2073978"/>
            <a:ext cx="1209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7" h="55">
                <a:moveTo>
                  <a:pt x="310" y="55"/>
                </a:moveTo>
                <a:lnTo>
                  <a:pt x="27" y="55"/>
                </a:lnTo>
                <a:cubicBezTo>
                  <a:pt x="12" y="55"/>
                  <a:pt x="0" y="43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310" y="0"/>
                </a:lnTo>
                <a:cubicBezTo>
                  <a:pt x="325" y="0"/>
                  <a:pt x="337" y="12"/>
                  <a:pt x="337" y="27"/>
                </a:cubicBezTo>
                <a:cubicBezTo>
                  <a:pt x="337" y="43"/>
                  <a:pt x="325" y="55"/>
                  <a:pt x="310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4" name="Freeform 763">
            <a:extLst>
              <a:ext uri="{FF2B5EF4-FFF2-40B4-BE49-F238E27FC236}">
                <a16:creationId xmlns:a16="http://schemas.microsoft.com/office/drawing/2014/main" id="{DD0A116F-4217-1E41-A5A9-58153A7D7480}"/>
              </a:ext>
            </a:extLst>
          </p:cNvPr>
          <p:cNvSpPr/>
          <p:nvPr/>
        </p:nvSpPr>
        <p:spPr>
          <a:xfrm>
            <a:off x="577372" y="2126537"/>
            <a:ext cx="12096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7" h="54">
                <a:moveTo>
                  <a:pt x="310" y="54"/>
                </a:moveTo>
                <a:lnTo>
                  <a:pt x="27" y="54"/>
                </a:ln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310" y="0"/>
                </a:lnTo>
                <a:cubicBezTo>
                  <a:pt x="325" y="0"/>
                  <a:pt x="337" y="12"/>
                  <a:pt x="337" y="27"/>
                </a:cubicBezTo>
                <a:cubicBezTo>
                  <a:pt x="337" y="42"/>
                  <a:pt x="325" y="54"/>
                  <a:pt x="310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5" name="Freeform 764">
            <a:extLst>
              <a:ext uri="{FF2B5EF4-FFF2-40B4-BE49-F238E27FC236}">
                <a16:creationId xmlns:a16="http://schemas.microsoft.com/office/drawing/2014/main" id="{D00A385A-B78C-DA4D-A019-DE93A2C0ECE0}"/>
              </a:ext>
            </a:extLst>
          </p:cNvPr>
          <p:cNvSpPr/>
          <p:nvPr/>
        </p:nvSpPr>
        <p:spPr>
          <a:xfrm>
            <a:off x="730732" y="1819457"/>
            <a:ext cx="7092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8">
                <a:moveTo>
                  <a:pt x="99" y="55"/>
                </a:moveTo>
                <a:cubicBezTo>
                  <a:pt x="75" y="55"/>
                  <a:pt x="55" y="75"/>
                  <a:pt x="55" y="99"/>
                </a:cubicBezTo>
                <a:cubicBezTo>
                  <a:pt x="55" y="123"/>
                  <a:pt x="75" y="143"/>
                  <a:pt x="99" y="143"/>
                </a:cubicBezTo>
                <a:cubicBezTo>
                  <a:pt x="123" y="143"/>
                  <a:pt x="143" y="123"/>
                  <a:pt x="143" y="99"/>
                </a:cubicBezTo>
                <a:cubicBezTo>
                  <a:pt x="143" y="75"/>
                  <a:pt x="123" y="55"/>
                  <a:pt x="99" y="55"/>
                </a:cubicBezTo>
                <a:close/>
                <a:moveTo>
                  <a:pt x="99" y="198"/>
                </a:moveTo>
                <a:cubicBezTo>
                  <a:pt x="44" y="198"/>
                  <a:pt x="0" y="154"/>
                  <a:pt x="0" y="99"/>
                </a:cubicBezTo>
                <a:cubicBezTo>
                  <a:pt x="0" y="45"/>
                  <a:pt x="44" y="0"/>
                  <a:pt x="99" y="0"/>
                </a:cubicBezTo>
                <a:cubicBezTo>
                  <a:pt x="153" y="0"/>
                  <a:pt x="198" y="45"/>
                  <a:pt x="198" y="99"/>
                </a:cubicBezTo>
                <a:cubicBezTo>
                  <a:pt x="198" y="154"/>
                  <a:pt x="153" y="198"/>
                  <a:pt x="99" y="19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6" name="Freeform 765">
            <a:extLst>
              <a:ext uri="{FF2B5EF4-FFF2-40B4-BE49-F238E27FC236}">
                <a16:creationId xmlns:a16="http://schemas.microsoft.com/office/drawing/2014/main" id="{59667E8E-F67A-1543-A5F4-D4C2D9A12F68}"/>
              </a:ext>
            </a:extLst>
          </p:cNvPr>
          <p:cNvSpPr/>
          <p:nvPr/>
        </p:nvSpPr>
        <p:spPr>
          <a:xfrm>
            <a:off x="1295212" y="1869498"/>
            <a:ext cx="233640" cy="36251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0" h="1008">
                <a:moveTo>
                  <a:pt x="325" y="55"/>
                </a:moveTo>
                <a:cubicBezTo>
                  <a:pt x="176" y="55"/>
                  <a:pt x="55" y="176"/>
                  <a:pt x="55" y="325"/>
                </a:cubicBezTo>
                <a:cubicBezTo>
                  <a:pt x="55" y="408"/>
                  <a:pt x="125" y="554"/>
                  <a:pt x="166" y="641"/>
                </a:cubicBezTo>
                <a:cubicBezTo>
                  <a:pt x="196" y="704"/>
                  <a:pt x="206" y="724"/>
                  <a:pt x="206" y="739"/>
                </a:cubicBezTo>
                <a:lnTo>
                  <a:pt x="206" y="833"/>
                </a:lnTo>
                <a:cubicBezTo>
                  <a:pt x="206" y="899"/>
                  <a:pt x="259" y="953"/>
                  <a:pt x="325" y="953"/>
                </a:cubicBezTo>
                <a:cubicBezTo>
                  <a:pt x="391" y="953"/>
                  <a:pt x="445" y="899"/>
                  <a:pt x="445" y="833"/>
                </a:cubicBezTo>
                <a:lnTo>
                  <a:pt x="445" y="739"/>
                </a:lnTo>
                <a:cubicBezTo>
                  <a:pt x="445" y="724"/>
                  <a:pt x="454" y="704"/>
                  <a:pt x="484" y="641"/>
                </a:cubicBezTo>
                <a:cubicBezTo>
                  <a:pt x="525" y="554"/>
                  <a:pt x="595" y="408"/>
                  <a:pt x="595" y="325"/>
                </a:cubicBezTo>
                <a:cubicBezTo>
                  <a:pt x="595" y="176"/>
                  <a:pt x="474" y="55"/>
                  <a:pt x="325" y="55"/>
                </a:cubicBezTo>
                <a:close/>
                <a:moveTo>
                  <a:pt x="325" y="1008"/>
                </a:moveTo>
                <a:cubicBezTo>
                  <a:pt x="229" y="1008"/>
                  <a:pt x="151" y="929"/>
                  <a:pt x="151" y="833"/>
                </a:cubicBezTo>
                <a:lnTo>
                  <a:pt x="151" y="740"/>
                </a:lnTo>
                <a:cubicBezTo>
                  <a:pt x="148" y="731"/>
                  <a:pt x="132" y="696"/>
                  <a:pt x="117" y="665"/>
                </a:cubicBezTo>
                <a:cubicBezTo>
                  <a:pt x="71" y="567"/>
                  <a:pt x="0" y="420"/>
                  <a:pt x="0" y="325"/>
                </a:cubicBezTo>
                <a:cubicBezTo>
                  <a:pt x="0" y="146"/>
                  <a:pt x="146" y="0"/>
                  <a:pt x="325" y="0"/>
                </a:cubicBezTo>
                <a:cubicBezTo>
                  <a:pt x="504" y="0"/>
                  <a:pt x="650" y="146"/>
                  <a:pt x="650" y="325"/>
                </a:cubicBezTo>
                <a:cubicBezTo>
                  <a:pt x="650" y="421"/>
                  <a:pt x="580" y="568"/>
                  <a:pt x="533" y="665"/>
                </a:cubicBezTo>
                <a:cubicBezTo>
                  <a:pt x="519" y="696"/>
                  <a:pt x="502" y="731"/>
                  <a:pt x="500" y="740"/>
                </a:cubicBezTo>
                <a:lnTo>
                  <a:pt x="500" y="833"/>
                </a:lnTo>
                <a:cubicBezTo>
                  <a:pt x="500" y="929"/>
                  <a:pt x="422" y="1008"/>
                  <a:pt x="325" y="100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7" name="Freeform 766">
            <a:extLst>
              <a:ext uri="{FF2B5EF4-FFF2-40B4-BE49-F238E27FC236}">
                <a16:creationId xmlns:a16="http://schemas.microsoft.com/office/drawing/2014/main" id="{8BFEB4DD-F0CB-FE4B-BCBD-0A50AA2AC42B}"/>
              </a:ext>
            </a:extLst>
          </p:cNvPr>
          <p:cNvSpPr/>
          <p:nvPr/>
        </p:nvSpPr>
        <p:spPr>
          <a:xfrm>
            <a:off x="1395652" y="2212578"/>
            <a:ext cx="331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3" h="89">
                <a:moveTo>
                  <a:pt x="46" y="89"/>
                </a:moveTo>
                <a:cubicBezTo>
                  <a:pt x="39" y="89"/>
                  <a:pt x="32" y="87"/>
                  <a:pt x="27" y="82"/>
                </a:cubicBezTo>
                <a:lnTo>
                  <a:pt x="8" y="64"/>
                </a:lnTo>
                <a:cubicBezTo>
                  <a:pt x="3" y="59"/>
                  <a:pt x="0" y="52"/>
                  <a:pt x="0" y="44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65" y="0"/>
                </a:lnTo>
                <a:cubicBezTo>
                  <a:pt x="73" y="0"/>
                  <a:pt x="80" y="3"/>
                  <a:pt x="85" y="8"/>
                </a:cubicBezTo>
                <a:cubicBezTo>
                  <a:pt x="90" y="14"/>
                  <a:pt x="93" y="21"/>
                  <a:pt x="93" y="28"/>
                </a:cubicBezTo>
                <a:lnTo>
                  <a:pt x="92" y="45"/>
                </a:lnTo>
                <a:cubicBezTo>
                  <a:pt x="92" y="53"/>
                  <a:pt x="89" y="59"/>
                  <a:pt x="83" y="64"/>
                </a:cubicBezTo>
                <a:lnTo>
                  <a:pt x="64" y="82"/>
                </a:lnTo>
                <a:cubicBezTo>
                  <a:pt x="59" y="87"/>
                  <a:pt x="52" y="89"/>
                  <a:pt x="46" y="8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8" name="Freeform 767">
            <a:extLst>
              <a:ext uri="{FF2B5EF4-FFF2-40B4-BE49-F238E27FC236}">
                <a16:creationId xmlns:a16="http://schemas.microsoft.com/office/drawing/2014/main" id="{0CCA8F54-5119-994E-8563-B51270E95CA6}"/>
              </a:ext>
            </a:extLst>
          </p:cNvPr>
          <p:cNvSpPr/>
          <p:nvPr/>
        </p:nvSpPr>
        <p:spPr>
          <a:xfrm>
            <a:off x="1384132" y="1982538"/>
            <a:ext cx="5580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252">
                <a:moveTo>
                  <a:pt x="72" y="252"/>
                </a:moveTo>
                <a:cubicBezTo>
                  <a:pt x="53" y="252"/>
                  <a:pt x="31" y="248"/>
                  <a:pt x="11" y="239"/>
                </a:cubicBezTo>
                <a:cubicBezTo>
                  <a:pt x="2" y="235"/>
                  <a:pt x="-2" y="225"/>
                  <a:pt x="2" y="216"/>
                </a:cubicBezTo>
                <a:cubicBezTo>
                  <a:pt x="6" y="207"/>
                  <a:pt x="16" y="203"/>
                  <a:pt x="25" y="207"/>
                </a:cubicBezTo>
                <a:cubicBezTo>
                  <a:pt x="56" y="220"/>
                  <a:pt x="88" y="221"/>
                  <a:pt x="106" y="208"/>
                </a:cubicBezTo>
                <a:cubicBezTo>
                  <a:pt x="116" y="202"/>
                  <a:pt x="121" y="193"/>
                  <a:pt x="121" y="181"/>
                </a:cubicBezTo>
                <a:cubicBezTo>
                  <a:pt x="121" y="167"/>
                  <a:pt x="94" y="154"/>
                  <a:pt x="70" y="142"/>
                </a:cubicBezTo>
                <a:cubicBezTo>
                  <a:pt x="37" y="126"/>
                  <a:pt x="0" y="107"/>
                  <a:pt x="0" y="72"/>
                </a:cubicBezTo>
                <a:cubicBezTo>
                  <a:pt x="0" y="48"/>
                  <a:pt x="11" y="28"/>
                  <a:pt x="31" y="15"/>
                </a:cubicBezTo>
                <a:cubicBezTo>
                  <a:pt x="60" y="-4"/>
                  <a:pt x="103" y="-5"/>
                  <a:pt x="144" y="12"/>
                </a:cubicBezTo>
                <a:cubicBezTo>
                  <a:pt x="153" y="16"/>
                  <a:pt x="158" y="27"/>
                  <a:pt x="154" y="35"/>
                </a:cubicBezTo>
                <a:cubicBezTo>
                  <a:pt x="150" y="44"/>
                  <a:pt x="140" y="49"/>
                  <a:pt x="131" y="45"/>
                </a:cubicBezTo>
                <a:cubicBezTo>
                  <a:pt x="101" y="32"/>
                  <a:pt x="69" y="32"/>
                  <a:pt x="50" y="44"/>
                </a:cubicBezTo>
                <a:cubicBezTo>
                  <a:pt x="41" y="51"/>
                  <a:pt x="36" y="60"/>
                  <a:pt x="36" y="72"/>
                </a:cubicBezTo>
                <a:cubicBezTo>
                  <a:pt x="36" y="85"/>
                  <a:pt x="63" y="99"/>
                  <a:pt x="86" y="110"/>
                </a:cubicBezTo>
                <a:cubicBezTo>
                  <a:pt x="119" y="127"/>
                  <a:pt x="156" y="145"/>
                  <a:pt x="156" y="181"/>
                </a:cubicBezTo>
                <a:cubicBezTo>
                  <a:pt x="156" y="205"/>
                  <a:pt x="145" y="225"/>
                  <a:pt x="126" y="238"/>
                </a:cubicBezTo>
                <a:cubicBezTo>
                  <a:pt x="111" y="247"/>
                  <a:pt x="92" y="252"/>
                  <a:pt x="72" y="2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9" name="Freeform 768">
            <a:extLst>
              <a:ext uri="{FF2B5EF4-FFF2-40B4-BE49-F238E27FC236}">
                <a16:creationId xmlns:a16="http://schemas.microsoft.com/office/drawing/2014/main" id="{94E77D7B-D06A-1049-830F-7FF01948F474}"/>
              </a:ext>
            </a:extLst>
          </p:cNvPr>
          <p:cNvSpPr/>
          <p:nvPr/>
        </p:nvSpPr>
        <p:spPr>
          <a:xfrm>
            <a:off x="1405732" y="1960217"/>
            <a:ext cx="122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60">
                <a:moveTo>
                  <a:pt x="17" y="60"/>
                </a:moveTo>
                <a:cubicBezTo>
                  <a:pt x="8" y="60"/>
                  <a:pt x="0" y="52"/>
                  <a:pt x="0" y="42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42"/>
                </a:lnTo>
                <a:cubicBezTo>
                  <a:pt x="35" y="52"/>
                  <a:pt x="27" y="60"/>
                  <a:pt x="17" y="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0" name="Freeform 769">
            <a:extLst>
              <a:ext uri="{FF2B5EF4-FFF2-40B4-BE49-F238E27FC236}">
                <a16:creationId xmlns:a16="http://schemas.microsoft.com/office/drawing/2014/main" id="{E68BB9FC-F090-714B-B89C-DCCC8ACF085D}"/>
              </a:ext>
            </a:extLst>
          </p:cNvPr>
          <p:cNvSpPr/>
          <p:nvPr/>
        </p:nvSpPr>
        <p:spPr>
          <a:xfrm>
            <a:off x="1405732" y="2073978"/>
            <a:ext cx="122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60">
                <a:moveTo>
                  <a:pt x="17" y="60"/>
                </a:moveTo>
                <a:cubicBezTo>
                  <a:pt x="8" y="60"/>
                  <a:pt x="0" y="52"/>
                  <a:pt x="0" y="42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42"/>
                </a:lnTo>
                <a:cubicBezTo>
                  <a:pt x="35" y="52"/>
                  <a:pt x="27" y="60"/>
                  <a:pt x="17" y="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1" name="Freeform 770">
            <a:extLst>
              <a:ext uri="{FF2B5EF4-FFF2-40B4-BE49-F238E27FC236}">
                <a16:creationId xmlns:a16="http://schemas.microsoft.com/office/drawing/2014/main" id="{14060CDE-B713-8249-BF56-1A51B81A61AB}"/>
              </a:ext>
            </a:extLst>
          </p:cNvPr>
          <p:cNvSpPr/>
          <p:nvPr/>
        </p:nvSpPr>
        <p:spPr>
          <a:xfrm>
            <a:off x="1348853" y="2123657"/>
            <a:ext cx="126000" cy="4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117">
                <a:moveTo>
                  <a:pt x="175" y="117"/>
                </a:moveTo>
                <a:cubicBezTo>
                  <a:pt x="88" y="117"/>
                  <a:pt x="0" y="86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3" y="0"/>
                  <a:pt x="55" y="12"/>
                  <a:pt x="55" y="27"/>
                </a:cubicBezTo>
                <a:cubicBezTo>
                  <a:pt x="56" y="35"/>
                  <a:pt x="96" y="62"/>
                  <a:pt x="175" y="62"/>
                </a:cubicBezTo>
                <a:cubicBezTo>
                  <a:pt x="255" y="62"/>
                  <a:pt x="294" y="35"/>
                  <a:pt x="296" y="27"/>
                </a:cubicBezTo>
                <a:cubicBezTo>
                  <a:pt x="296" y="12"/>
                  <a:pt x="308" y="0"/>
                  <a:pt x="323" y="0"/>
                </a:cubicBezTo>
                <a:cubicBezTo>
                  <a:pt x="338" y="0"/>
                  <a:pt x="351" y="12"/>
                  <a:pt x="351" y="27"/>
                </a:cubicBezTo>
                <a:cubicBezTo>
                  <a:pt x="351" y="86"/>
                  <a:pt x="263" y="117"/>
                  <a:pt x="175" y="11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2" name="Freeform 771">
            <a:extLst>
              <a:ext uri="{FF2B5EF4-FFF2-40B4-BE49-F238E27FC236}">
                <a16:creationId xmlns:a16="http://schemas.microsoft.com/office/drawing/2014/main" id="{E74BA6F5-06D9-CD4E-99B4-B2F351E5B4CF}"/>
              </a:ext>
            </a:extLst>
          </p:cNvPr>
          <p:cNvSpPr/>
          <p:nvPr/>
        </p:nvSpPr>
        <p:spPr>
          <a:xfrm>
            <a:off x="1348853" y="2158937"/>
            <a:ext cx="126000" cy="4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117">
                <a:moveTo>
                  <a:pt x="175" y="117"/>
                </a:moveTo>
                <a:cubicBezTo>
                  <a:pt x="88" y="117"/>
                  <a:pt x="0" y="86"/>
                  <a:pt x="0" y="28"/>
                </a:cubicBezTo>
                <a:cubicBezTo>
                  <a:pt x="0" y="12"/>
                  <a:pt x="12" y="0"/>
                  <a:pt x="27" y="0"/>
                </a:cubicBezTo>
                <a:cubicBezTo>
                  <a:pt x="43" y="0"/>
                  <a:pt x="55" y="12"/>
                  <a:pt x="55" y="28"/>
                </a:cubicBezTo>
                <a:cubicBezTo>
                  <a:pt x="56" y="36"/>
                  <a:pt x="96" y="62"/>
                  <a:pt x="175" y="62"/>
                </a:cubicBezTo>
                <a:cubicBezTo>
                  <a:pt x="255" y="62"/>
                  <a:pt x="294" y="36"/>
                  <a:pt x="296" y="28"/>
                </a:cubicBezTo>
                <a:cubicBezTo>
                  <a:pt x="296" y="12"/>
                  <a:pt x="308" y="0"/>
                  <a:pt x="323" y="0"/>
                </a:cubicBezTo>
                <a:cubicBezTo>
                  <a:pt x="338" y="0"/>
                  <a:pt x="351" y="12"/>
                  <a:pt x="351" y="28"/>
                </a:cubicBezTo>
                <a:cubicBezTo>
                  <a:pt x="351" y="86"/>
                  <a:pt x="263" y="117"/>
                  <a:pt x="175" y="11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3" name="Freeform 772">
            <a:extLst>
              <a:ext uri="{FF2B5EF4-FFF2-40B4-BE49-F238E27FC236}">
                <a16:creationId xmlns:a16="http://schemas.microsoft.com/office/drawing/2014/main" id="{AD385752-DA34-9E4A-A0A6-B5CACDA72704}"/>
              </a:ext>
            </a:extLst>
          </p:cNvPr>
          <p:cNvSpPr/>
          <p:nvPr/>
        </p:nvSpPr>
        <p:spPr>
          <a:xfrm>
            <a:off x="1400332" y="1806857"/>
            <a:ext cx="19080" cy="51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" h="143">
                <a:moveTo>
                  <a:pt x="27" y="143"/>
                </a:moveTo>
                <a:cubicBezTo>
                  <a:pt x="12" y="143"/>
                  <a:pt x="0" y="131"/>
                  <a:pt x="0" y="116"/>
                </a:cubicBezTo>
                <a:lnTo>
                  <a:pt x="0" y="28"/>
                </a:ln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4" y="13"/>
                  <a:pt x="54" y="28"/>
                </a:cubicBezTo>
                <a:lnTo>
                  <a:pt x="54" y="116"/>
                </a:lnTo>
                <a:cubicBezTo>
                  <a:pt x="54" y="131"/>
                  <a:pt x="42" y="143"/>
                  <a:pt x="27" y="14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4" name="Freeform 773">
            <a:extLst>
              <a:ext uri="{FF2B5EF4-FFF2-40B4-BE49-F238E27FC236}">
                <a16:creationId xmlns:a16="http://schemas.microsoft.com/office/drawing/2014/main" id="{2627E76D-4466-E84E-985F-AA1FA43C8AB4}"/>
              </a:ext>
            </a:extLst>
          </p:cNvPr>
          <p:cNvSpPr/>
          <p:nvPr/>
        </p:nvSpPr>
        <p:spPr>
          <a:xfrm>
            <a:off x="1502931" y="1856899"/>
            <a:ext cx="41760" cy="4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" h="117">
                <a:moveTo>
                  <a:pt x="27" y="117"/>
                </a:moveTo>
                <a:cubicBezTo>
                  <a:pt x="21" y="117"/>
                  <a:pt x="13" y="114"/>
                  <a:pt x="8" y="109"/>
                </a:cubicBezTo>
                <a:cubicBezTo>
                  <a:pt x="-3" y="98"/>
                  <a:pt x="-3" y="81"/>
                  <a:pt x="8" y="70"/>
                </a:cubicBezTo>
                <a:lnTo>
                  <a:pt x="70" y="7"/>
                </a:lnTo>
                <a:cubicBezTo>
                  <a:pt x="81" y="-2"/>
                  <a:pt x="99" y="-2"/>
                  <a:pt x="109" y="7"/>
                </a:cubicBezTo>
                <a:cubicBezTo>
                  <a:pt x="120" y="18"/>
                  <a:pt x="120" y="36"/>
                  <a:pt x="109" y="46"/>
                </a:cubicBezTo>
                <a:lnTo>
                  <a:pt x="47" y="109"/>
                </a:lnTo>
                <a:cubicBezTo>
                  <a:pt x="42" y="114"/>
                  <a:pt x="35" y="117"/>
                  <a:pt x="27" y="11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5" name="Freeform 774">
            <a:extLst>
              <a:ext uri="{FF2B5EF4-FFF2-40B4-BE49-F238E27FC236}">
                <a16:creationId xmlns:a16="http://schemas.microsoft.com/office/drawing/2014/main" id="{211670D3-7B1E-AB48-BB86-0DECCBAAA56F}"/>
              </a:ext>
            </a:extLst>
          </p:cNvPr>
          <p:cNvSpPr/>
          <p:nvPr/>
        </p:nvSpPr>
        <p:spPr>
          <a:xfrm>
            <a:off x="1546852" y="1981097"/>
            <a:ext cx="511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3" h="55">
                <a:moveTo>
                  <a:pt x="115" y="55"/>
                </a:moveTo>
                <a:lnTo>
                  <a:pt x="27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115" y="0"/>
                </a:lnTo>
                <a:cubicBezTo>
                  <a:pt x="131" y="0"/>
                  <a:pt x="143" y="12"/>
                  <a:pt x="143" y="27"/>
                </a:cubicBezTo>
                <a:cubicBezTo>
                  <a:pt x="143" y="42"/>
                  <a:pt x="131" y="55"/>
                  <a:pt x="115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6" name="Freeform 775">
            <a:extLst>
              <a:ext uri="{FF2B5EF4-FFF2-40B4-BE49-F238E27FC236}">
                <a16:creationId xmlns:a16="http://schemas.microsoft.com/office/drawing/2014/main" id="{6692733C-714C-F048-ACDA-9A4603B82800}"/>
              </a:ext>
            </a:extLst>
          </p:cNvPr>
          <p:cNvSpPr/>
          <p:nvPr/>
        </p:nvSpPr>
        <p:spPr>
          <a:xfrm>
            <a:off x="1506173" y="2083339"/>
            <a:ext cx="41760" cy="4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" h="117">
                <a:moveTo>
                  <a:pt x="89" y="117"/>
                </a:moveTo>
                <a:cubicBezTo>
                  <a:pt x="82" y="117"/>
                  <a:pt x="75" y="115"/>
                  <a:pt x="70" y="109"/>
                </a:cubicBezTo>
                <a:lnTo>
                  <a:pt x="8" y="47"/>
                </a:lnTo>
                <a:cubicBezTo>
                  <a:pt x="-3" y="36"/>
                  <a:pt x="-3" y="19"/>
                  <a:pt x="8" y="8"/>
                </a:cubicBezTo>
                <a:cubicBezTo>
                  <a:pt x="18" y="-3"/>
                  <a:pt x="36" y="-3"/>
                  <a:pt x="46" y="8"/>
                </a:cubicBezTo>
                <a:lnTo>
                  <a:pt x="109" y="70"/>
                </a:lnTo>
                <a:cubicBezTo>
                  <a:pt x="119" y="81"/>
                  <a:pt x="119" y="99"/>
                  <a:pt x="109" y="109"/>
                </a:cubicBezTo>
                <a:cubicBezTo>
                  <a:pt x="103" y="115"/>
                  <a:pt x="96" y="117"/>
                  <a:pt x="89" y="11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7" name="Freeform 776">
            <a:extLst>
              <a:ext uri="{FF2B5EF4-FFF2-40B4-BE49-F238E27FC236}">
                <a16:creationId xmlns:a16="http://schemas.microsoft.com/office/drawing/2014/main" id="{F27C7597-3733-E142-897F-089F40F74A54}"/>
              </a:ext>
            </a:extLst>
          </p:cNvPr>
          <p:cNvSpPr/>
          <p:nvPr/>
        </p:nvSpPr>
        <p:spPr>
          <a:xfrm>
            <a:off x="1279372" y="2086578"/>
            <a:ext cx="41760" cy="4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" h="117">
                <a:moveTo>
                  <a:pt x="27" y="117"/>
                </a:moveTo>
                <a:cubicBezTo>
                  <a:pt x="20" y="117"/>
                  <a:pt x="13" y="114"/>
                  <a:pt x="8" y="109"/>
                </a:cubicBezTo>
                <a:cubicBezTo>
                  <a:pt x="-3" y="98"/>
                  <a:pt x="-3" y="81"/>
                  <a:pt x="8" y="70"/>
                </a:cubicBezTo>
                <a:lnTo>
                  <a:pt x="70" y="8"/>
                </a:lnTo>
                <a:cubicBezTo>
                  <a:pt x="81" y="-3"/>
                  <a:pt x="98" y="-3"/>
                  <a:pt x="109" y="8"/>
                </a:cubicBezTo>
                <a:cubicBezTo>
                  <a:pt x="120" y="18"/>
                  <a:pt x="120" y="36"/>
                  <a:pt x="109" y="46"/>
                </a:cubicBezTo>
                <a:lnTo>
                  <a:pt x="47" y="109"/>
                </a:lnTo>
                <a:cubicBezTo>
                  <a:pt x="41" y="114"/>
                  <a:pt x="34" y="117"/>
                  <a:pt x="27" y="11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8" name="Freeform 777">
            <a:extLst>
              <a:ext uri="{FF2B5EF4-FFF2-40B4-BE49-F238E27FC236}">
                <a16:creationId xmlns:a16="http://schemas.microsoft.com/office/drawing/2014/main" id="{0A116A13-1894-F845-A648-61A7DCE440B0}"/>
              </a:ext>
            </a:extLst>
          </p:cNvPr>
          <p:cNvSpPr/>
          <p:nvPr/>
        </p:nvSpPr>
        <p:spPr>
          <a:xfrm>
            <a:off x="1226092" y="1985418"/>
            <a:ext cx="5112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3" h="54">
                <a:moveTo>
                  <a:pt x="116" y="54"/>
                </a:moveTo>
                <a:lnTo>
                  <a:pt x="28" y="54"/>
                </a:ln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8" y="0"/>
                </a:cubicBezTo>
                <a:lnTo>
                  <a:pt x="116" y="0"/>
                </a:lnTo>
                <a:cubicBezTo>
                  <a:pt x="131" y="0"/>
                  <a:pt x="143" y="12"/>
                  <a:pt x="143" y="27"/>
                </a:cubicBezTo>
                <a:cubicBezTo>
                  <a:pt x="143" y="42"/>
                  <a:pt x="131" y="54"/>
                  <a:pt x="116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9" name="Freeform 778">
            <a:extLst>
              <a:ext uri="{FF2B5EF4-FFF2-40B4-BE49-F238E27FC236}">
                <a16:creationId xmlns:a16="http://schemas.microsoft.com/office/drawing/2014/main" id="{91534A76-D49F-EA40-97F8-A9A15DBB044B}"/>
              </a:ext>
            </a:extLst>
          </p:cNvPr>
          <p:cNvSpPr/>
          <p:nvPr/>
        </p:nvSpPr>
        <p:spPr>
          <a:xfrm>
            <a:off x="1276133" y="1860138"/>
            <a:ext cx="41760" cy="4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" h="117">
                <a:moveTo>
                  <a:pt x="89" y="117"/>
                </a:moveTo>
                <a:cubicBezTo>
                  <a:pt x="82" y="117"/>
                  <a:pt x="75" y="114"/>
                  <a:pt x="70" y="109"/>
                </a:cubicBezTo>
                <a:lnTo>
                  <a:pt x="7" y="47"/>
                </a:lnTo>
                <a:cubicBezTo>
                  <a:pt x="-2" y="36"/>
                  <a:pt x="-2" y="19"/>
                  <a:pt x="7" y="8"/>
                </a:cubicBezTo>
                <a:cubicBezTo>
                  <a:pt x="18" y="-3"/>
                  <a:pt x="35" y="-3"/>
                  <a:pt x="46" y="8"/>
                </a:cubicBezTo>
                <a:lnTo>
                  <a:pt x="108" y="70"/>
                </a:lnTo>
                <a:cubicBezTo>
                  <a:pt x="119" y="81"/>
                  <a:pt x="119" y="98"/>
                  <a:pt x="108" y="109"/>
                </a:cubicBezTo>
                <a:cubicBezTo>
                  <a:pt x="103" y="114"/>
                  <a:pt x="96" y="117"/>
                  <a:pt x="89" y="11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0" name="Freeform 779">
            <a:extLst>
              <a:ext uri="{FF2B5EF4-FFF2-40B4-BE49-F238E27FC236}">
                <a16:creationId xmlns:a16="http://schemas.microsoft.com/office/drawing/2014/main" id="{51B17665-8953-D340-954B-E53973A885AC}"/>
              </a:ext>
            </a:extLst>
          </p:cNvPr>
          <p:cNvSpPr/>
          <p:nvPr/>
        </p:nvSpPr>
        <p:spPr>
          <a:xfrm>
            <a:off x="2611012" y="1861938"/>
            <a:ext cx="392760" cy="39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2" h="1091">
                <a:moveTo>
                  <a:pt x="1033" y="443"/>
                </a:moveTo>
                <a:close/>
                <a:moveTo>
                  <a:pt x="652" y="57"/>
                </a:moveTo>
                <a:lnTo>
                  <a:pt x="60" y="649"/>
                </a:lnTo>
                <a:cubicBezTo>
                  <a:pt x="57" y="652"/>
                  <a:pt x="55" y="657"/>
                  <a:pt x="55" y="661"/>
                </a:cubicBezTo>
                <a:cubicBezTo>
                  <a:pt x="55" y="666"/>
                  <a:pt x="57" y="671"/>
                  <a:pt x="60" y="674"/>
                </a:cubicBezTo>
                <a:lnTo>
                  <a:pt x="417" y="1031"/>
                </a:lnTo>
                <a:cubicBezTo>
                  <a:pt x="421" y="1034"/>
                  <a:pt x="425" y="1036"/>
                  <a:pt x="430" y="1036"/>
                </a:cubicBezTo>
                <a:cubicBezTo>
                  <a:pt x="435" y="1036"/>
                  <a:pt x="439" y="1034"/>
                  <a:pt x="443" y="1031"/>
                </a:cubicBezTo>
                <a:lnTo>
                  <a:pt x="1034" y="440"/>
                </a:lnTo>
                <a:cubicBezTo>
                  <a:pt x="1040" y="405"/>
                  <a:pt x="1035" y="229"/>
                  <a:pt x="1027" y="65"/>
                </a:cubicBezTo>
                <a:cubicBezTo>
                  <a:pt x="862" y="56"/>
                  <a:pt x="686" y="51"/>
                  <a:pt x="652" y="57"/>
                </a:cubicBezTo>
                <a:close/>
                <a:moveTo>
                  <a:pt x="430" y="1091"/>
                </a:moveTo>
                <a:cubicBezTo>
                  <a:pt x="411" y="1091"/>
                  <a:pt x="392" y="1084"/>
                  <a:pt x="378" y="1070"/>
                </a:cubicBezTo>
                <a:lnTo>
                  <a:pt x="21" y="713"/>
                </a:lnTo>
                <a:cubicBezTo>
                  <a:pt x="8" y="699"/>
                  <a:pt x="0" y="681"/>
                  <a:pt x="0" y="661"/>
                </a:cubicBezTo>
                <a:cubicBezTo>
                  <a:pt x="0" y="642"/>
                  <a:pt x="8" y="624"/>
                  <a:pt x="21" y="610"/>
                </a:cubicBezTo>
                <a:lnTo>
                  <a:pt x="617" y="14"/>
                </a:lnTo>
                <a:cubicBezTo>
                  <a:pt x="627" y="5"/>
                  <a:pt x="639" y="0"/>
                  <a:pt x="709" y="0"/>
                </a:cubicBezTo>
                <a:cubicBezTo>
                  <a:pt x="744" y="-1"/>
                  <a:pt x="792" y="0"/>
                  <a:pt x="852" y="2"/>
                </a:cubicBezTo>
                <a:cubicBezTo>
                  <a:pt x="953" y="5"/>
                  <a:pt x="1053" y="11"/>
                  <a:pt x="1054" y="11"/>
                </a:cubicBezTo>
                <a:cubicBezTo>
                  <a:pt x="1068" y="12"/>
                  <a:pt x="1079" y="23"/>
                  <a:pt x="1080" y="37"/>
                </a:cubicBezTo>
                <a:cubicBezTo>
                  <a:pt x="1080" y="38"/>
                  <a:pt x="1086" y="138"/>
                  <a:pt x="1089" y="239"/>
                </a:cubicBezTo>
                <a:cubicBezTo>
                  <a:pt x="1091" y="299"/>
                  <a:pt x="1092" y="347"/>
                  <a:pt x="1092" y="383"/>
                </a:cubicBezTo>
                <a:cubicBezTo>
                  <a:pt x="1091" y="453"/>
                  <a:pt x="1086" y="465"/>
                  <a:pt x="1077" y="474"/>
                </a:cubicBezTo>
                <a:lnTo>
                  <a:pt x="481" y="1070"/>
                </a:lnTo>
                <a:cubicBezTo>
                  <a:pt x="468" y="1084"/>
                  <a:pt x="449" y="1091"/>
                  <a:pt x="430" y="109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1" name="Freeform 780">
            <a:extLst>
              <a:ext uri="{FF2B5EF4-FFF2-40B4-BE49-F238E27FC236}">
                <a16:creationId xmlns:a16="http://schemas.microsoft.com/office/drawing/2014/main" id="{A2B354D3-3C7A-5144-B5CF-3F1D642390FE}"/>
              </a:ext>
            </a:extLst>
          </p:cNvPr>
          <p:cNvSpPr/>
          <p:nvPr/>
        </p:nvSpPr>
        <p:spPr>
          <a:xfrm>
            <a:off x="2872733" y="1906218"/>
            <a:ext cx="8928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9" h="250">
                <a:moveTo>
                  <a:pt x="124" y="0"/>
                </a:moveTo>
                <a:cubicBezTo>
                  <a:pt x="55" y="0"/>
                  <a:pt x="0" y="56"/>
                  <a:pt x="0" y="125"/>
                </a:cubicBezTo>
                <a:cubicBezTo>
                  <a:pt x="0" y="194"/>
                  <a:pt x="55" y="250"/>
                  <a:pt x="124" y="250"/>
                </a:cubicBezTo>
                <a:cubicBezTo>
                  <a:pt x="193" y="250"/>
                  <a:pt x="249" y="194"/>
                  <a:pt x="249" y="125"/>
                </a:cubicBezTo>
                <a:cubicBezTo>
                  <a:pt x="249" y="56"/>
                  <a:pt x="193" y="0"/>
                  <a:pt x="124" y="0"/>
                </a:cubicBezTo>
                <a:close/>
                <a:moveTo>
                  <a:pt x="124" y="55"/>
                </a:moveTo>
                <a:cubicBezTo>
                  <a:pt x="163" y="55"/>
                  <a:pt x="194" y="86"/>
                  <a:pt x="194" y="125"/>
                </a:cubicBezTo>
                <a:cubicBezTo>
                  <a:pt x="194" y="164"/>
                  <a:pt x="163" y="195"/>
                  <a:pt x="124" y="195"/>
                </a:cubicBezTo>
                <a:cubicBezTo>
                  <a:pt x="86" y="195"/>
                  <a:pt x="54" y="164"/>
                  <a:pt x="54" y="125"/>
                </a:cubicBezTo>
                <a:cubicBezTo>
                  <a:pt x="54" y="86"/>
                  <a:pt x="86" y="55"/>
                  <a:pt x="124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2" name="Freeform 781">
            <a:extLst>
              <a:ext uri="{FF2B5EF4-FFF2-40B4-BE49-F238E27FC236}">
                <a16:creationId xmlns:a16="http://schemas.microsoft.com/office/drawing/2014/main" id="{44282CBB-0D98-7C48-A995-973F485AB622}"/>
              </a:ext>
            </a:extLst>
          </p:cNvPr>
          <p:cNvSpPr/>
          <p:nvPr/>
        </p:nvSpPr>
        <p:spPr>
          <a:xfrm>
            <a:off x="2731253" y="2014578"/>
            <a:ext cx="127800" cy="11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6" h="316">
                <a:moveTo>
                  <a:pt x="136" y="316"/>
                </a:moveTo>
                <a:cubicBezTo>
                  <a:pt x="129" y="316"/>
                  <a:pt x="123" y="315"/>
                  <a:pt x="116" y="314"/>
                </a:cubicBezTo>
                <a:cubicBezTo>
                  <a:pt x="69" y="304"/>
                  <a:pt x="25" y="261"/>
                  <a:pt x="2" y="203"/>
                </a:cubicBezTo>
                <a:cubicBezTo>
                  <a:pt x="-4" y="188"/>
                  <a:pt x="3" y="173"/>
                  <a:pt x="17" y="167"/>
                </a:cubicBezTo>
                <a:cubicBezTo>
                  <a:pt x="31" y="161"/>
                  <a:pt x="47" y="168"/>
                  <a:pt x="53" y="182"/>
                </a:cubicBezTo>
                <a:cubicBezTo>
                  <a:pt x="69" y="224"/>
                  <a:pt x="98" y="254"/>
                  <a:pt x="127" y="260"/>
                </a:cubicBezTo>
                <a:cubicBezTo>
                  <a:pt x="141" y="263"/>
                  <a:pt x="153" y="259"/>
                  <a:pt x="164" y="249"/>
                </a:cubicBezTo>
                <a:cubicBezTo>
                  <a:pt x="175" y="237"/>
                  <a:pt x="162" y="198"/>
                  <a:pt x="152" y="166"/>
                </a:cubicBezTo>
                <a:cubicBezTo>
                  <a:pt x="136" y="118"/>
                  <a:pt x="118" y="64"/>
                  <a:pt x="153" y="29"/>
                </a:cubicBezTo>
                <a:cubicBezTo>
                  <a:pt x="176" y="5"/>
                  <a:pt x="207" y="-4"/>
                  <a:pt x="240" y="2"/>
                </a:cubicBezTo>
                <a:cubicBezTo>
                  <a:pt x="287" y="12"/>
                  <a:pt x="331" y="53"/>
                  <a:pt x="354" y="111"/>
                </a:cubicBezTo>
                <a:cubicBezTo>
                  <a:pt x="360" y="125"/>
                  <a:pt x="353" y="141"/>
                  <a:pt x="339" y="146"/>
                </a:cubicBezTo>
                <a:cubicBezTo>
                  <a:pt x="325" y="152"/>
                  <a:pt x="309" y="145"/>
                  <a:pt x="303" y="131"/>
                </a:cubicBezTo>
                <a:cubicBezTo>
                  <a:pt x="287" y="91"/>
                  <a:pt x="258" y="62"/>
                  <a:pt x="229" y="56"/>
                </a:cubicBezTo>
                <a:cubicBezTo>
                  <a:pt x="214" y="53"/>
                  <a:pt x="202" y="57"/>
                  <a:pt x="191" y="67"/>
                </a:cubicBezTo>
                <a:cubicBezTo>
                  <a:pt x="180" y="78"/>
                  <a:pt x="194" y="119"/>
                  <a:pt x="204" y="149"/>
                </a:cubicBezTo>
                <a:cubicBezTo>
                  <a:pt x="220" y="197"/>
                  <a:pt x="238" y="252"/>
                  <a:pt x="203" y="288"/>
                </a:cubicBezTo>
                <a:cubicBezTo>
                  <a:pt x="184" y="306"/>
                  <a:pt x="161" y="316"/>
                  <a:pt x="136" y="31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3" name="Freeform 782">
            <a:extLst>
              <a:ext uri="{FF2B5EF4-FFF2-40B4-BE49-F238E27FC236}">
                <a16:creationId xmlns:a16="http://schemas.microsoft.com/office/drawing/2014/main" id="{A10B2B94-6CC3-E343-A809-6FD0F454BD3F}"/>
              </a:ext>
            </a:extLst>
          </p:cNvPr>
          <p:cNvSpPr/>
          <p:nvPr/>
        </p:nvSpPr>
        <p:spPr>
          <a:xfrm>
            <a:off x="2835293" y="2002339"/>
            <a:ext cx="2772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" h="78">
                <a:moveTo>
                  <a:pt x="28" y="78"/>
                </a:moveTo>
                <a:cubicBezTo>
                  <a:pt x="20" y="78"/>
                  <a:pt x="14" y="75"/>
                  <a:pt x="8" y="70"/>
                </a:cubicBezTo>
                <a:cubicBezTo>
                  <a:pt x="-3" y="59"/>
                  <a:pt x="-3" y="42"/>
                  <a:pt x="8" y="31"/>
                </a:cubicBezTo>
                <a:lnTo>
                  <a:pt x="31" y="8"/>
                </a:lnTo>
                <a:cubicBezTo>
                  <a:pt x="42" y="-3"/>
                  <a:pt x="60" y="-3"/>
                  <a:pt x="70" y="8"/>
                </a:cubicBezTo>
                <a:cubicBezTo>
                  <a:pt x="81" y="19"/>
                  <a:pt x="81" y="36"/>
                  <a:pt x="70" y="47"/>
                </a:cubicBezTo>
                <a:lnTo>
                  <a:pt x="47" y="70"/>
                </a:lnTo>
                <a:cubicBezTo>
                  <a:pt x="42" y="75"/>
                  <a:pt x="35" y="78"/>
                  <a:pt x="28" y="7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4" name="Freeform 783">
            <a:extLst>
              <a:ext uri="{FF2B5EF4-FFF2-40B4-BE49-F238E27FC236}">
                <a16:creationId xmlns:a16="http://schemas.microsoft.com/office/drawing/2014/main" id="{298F372E-4151-D84C-B075-0C1ED39582D7}"/>
              </a:ext>
            </a:extLst>
          </p:cNvPr>
          <p:cNvSpPr/>
          <p:nvPr/>
        </p:nvSpPr>
        <p:spPr>
          <a:xfrm>
            <a:off x="2726211" y="2111417"/>
            <a:ext cx="2772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" h="78">
                <a:moveTo>
                  <a:pt x="27" y="78"/>
                </a:moveTo>
                <a:cubicBezTo>
                  <a:pt x="20" y="78"/>
                  <a:pt x="13" y="75"/>
                  <a:pt x="8" y="70"/>
                </a:cubicBezTo>
                <a:cubicBezTo>
                  <a:pt x="-3" y="59"/>
                  <a:pt x="-3" y="42"/>
                  <a:pt x="8" y="31"/>
                </a:cubicBezTo>
                <a:lnTo>
                  <a:pt x="31" y="8"/>
                </a:lnTo>
                <a:cubicBezTo>
                  <a:pt x="42" y="-3"/>
                  <a:pt x="59" y="-3"/>
                  <a:pt x="70" y="8"/>
                </a:cubicBezTo>
                <a:cubicBezTo>
                  <a:pt x="80" y="18"/>
                  <a:pt x="80" y="36"/>
                  <a:pt x="70" y="46"/>
                </a:cubicBezTo>
                <a:lnTo>
                  <a:pt x="47" y="70"/>
                </a:lnTo>
                <a:cubicBezTo>
                  <a:pt x="41" y="75"/>
                  <a:pt x="34" y="78"/>
                  <a:pt x="27" y="7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5" name="Freeform 784">
            <a:extLst>
              <a:ext uri="{FF2B5EF4-FFF2-40B4-BE49-F238E27FC236}">
                <a16:creationId xmlns:a16="http://schemas.microsoft.com/office/drawing/2014/main" id="{E771C37B-78A5-F948-AA85-E938E7E9CD5E}"/>
              </a:ext>
            </a:extLst>
          </p:cNvPr>
          <p:cNvSpPr/>
          <p:nvPr/>
        </p:nvSpPr>
        <p:spPr>
          <a:xfrm>
            <a:off x="4141733" y="1836018"/>
            <a:ext cx="368999" cy="23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6" h="653">
                <a:moveTo>
                  <a:pt x="884" y="653"/>
                </a:moveTo>
                <a:cubicBezTo>
                  <a:pt x="873" y="653"/>
                  <a:pt x="863" y="648"/>
                  <a:pt x="859" y="638"/>
                </a:cubicBezTo>
                <a:cubicBezTo>
                  <a:pt x="852" y="624"/>
                  <a:pt x="858" y="608"/>
                  <a:pt x="872" y="601"/>
                </a:cubicBezTo>
                <a:lnTo>
                  <a:pt x="962" y="559"/>
                </a:lnTo>
                <a:cubicBezTo>
                  <a:pt x="963" y="558"/>
                  <a:pt x="964" y="558"/>
                  <a:pt x="965" y="558"/>
                </a:cubicBezTo>
                <a:lnTo>
                  <a:pt x="968" y="557"/>
                </a:lnTo>
                <a:lnTo>
                  <a:pt x="852" y="58"/>
                </a:lnTo>
                <a:cubicBezTo>
                  <a:pt x="777" y="83"/>
                  <a:pt x="699" y="103"/>
                  <a:pt x="621" y="119"/>
                </a:cubicBezTo>
                <a:lnTo>
                  <a:pt x="323" y="180"/>
                </a:lnTo>
                <a:cubicBezTo>
                  <a:pt x="322" y="180"/>
                  <a:pt x="322" y="180"/>
                  <a:pt x="322" y="180"/>
                </a:cubicBezTo>
                <a:cubicBezTo>
                  <a:pt x="320" y="181"/>
                  <a:pt x="124" y="212"/>
                  <a:pt x="35" y="238"/>
                </a:cubicBezTo>
                <a:cubicBezTo>
                  <a:pt x="20" y="243"/>
                  <a:pt x="5" y="235"/>
                  <a:pt x="1" y="220"/>
                </a:cubicBezTo>
                <a:cubicBezTo>
                  <a:pt x="-4" y="205"/>
                  <a:pt x="4" y="190"/>
                  <a:pt x="19" y="186"/>
                </a:cubicBezTo>
                <a:cubicBezTo>
                  <a:pt x="110" y="159"/>
                  <a:pt x="298" y="128"/>
                  <a:pt x="312" y="126"/>
                </a:cubicBezTo>
                <a:lnTo>
                  <a:pt x="610" y="66"/>
                </a:lnTo>
                <a:cubicBezTo>
                  <a:pt x="687" y="50"/>
                  <a:pt x="763" y="30"/>
                  <a:pt x="837" y="5"/>
                </a:cubicBezTo>
                <a:lnTo>
                  <a:pt x="849" y="2"/>
                </a:lnTo>
                <a:cubicBezTo>
                  <a:pt x="850" y="1"/>
                  <a:pt x="850" y="1"/>
                  <a:pt x="851" y="1"/>
                </a:cubicBezTo>
                <a:cubicBezTo>
                  <a:pt x="874" y="-4"/>
                  <a:pt x="898" y="10"/>
                  <a:pt x="903" y="33"/>
                </a:cubicBezTo>
                <a:lnTo>
                  <a:pt x="1024" y="555"/>
                </a:lnTo>
                <a:cubicBezTo>
                  <a:pt x="1027" y="566"/>
                  <a:pt x="1025" y="578"/>
                  <a:pt x="1019" y="587"/>
                </a:cubicBezTo>
                <a:cubicBezTo>
                  <a:pt x="1013" y="597"/>
                  <a:pt x="1004" y="603"/>
                  <a:pt x="993" y="606"/>
                </a:cubicBezTo>
                <a:lnTo>
                  <a:pt x="984" y="609"/>
                </a:lnTo>
                <a:lnTo>
                  <a:pt x="895" y="651"/>
                </a:lnTo>
                <a:cubicBezTo>
                  <a:pt x="892" y="653"/>
                  <a:pt x="888" y="653"/>
                  <a:pt x="884" y="6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6" name="Freeform 785">
            <a:extLst>
              <a:ext uri="{FF2B5EF4-FFF2-40B4-BE49-F238E27FC236}">
                <a16:creationId xmlns:a16="http://schemas.microsoft.com/office/drawing/2014/main" id="{194ECE88-DBEB-354A-AAB7-D9B48EF44B1D}"/>
              </a:ext>
            </a:extLst>
          </p:cNvPr>
          <p:cNvSpPr/>
          <p:nvPr/>
        </p:nvSpPr>
        <p:spPr>
          <a:xfrm>
            <a:off x="4256212" y="1884979"/>
            <a:ext cx="189720" cy="5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28" h="157">
                <a:moveTo>
                  <a:pt x="501" y="157"/>
                </a:moveTo>
                <a:cubicBezTo>
                  <a:pt x="488" y="157"/>
                  <a:pt x="477" y="149"/>
                  <a:pt x="474" y="136"/>
                </a:cubicBezTo>
                <a:lnTo>
                  <a:pt x="465" y="97"/>
                </a:lnTo>
                <a:cubicBezTo>
                  <a:pt x="453" y="95"/>
                  <a:pt x="441" y="91"/>
                  <a:pt x="431" y="85"/>
                </a:cubicBezTo>
                <a:cubicBezTo>
                  <a:pt x="420" y="78"/>
                  <a:pt x="411" y="69"/>
                  <a:pt x="405" y="59"/>
                </a:cubicBezTo>
                <a:lnTo>
                  <a:pt x="34" y="145"/>
                </a:lnTo>
                <a:cubicBezTo>
                  <a:pt x="19" y="149"/>
                  <a:pt x="4" y="140"/>
                  <a:pt x="1" y="125"/>
                </a:cubicBezTo>
                <a:cubicBezTo>
                  <a:pt x="-3" y="110"/>
                  <a:pt x="7" y="95"/>
                  <a:pt x="21" y="92"/>
                </a:cubicBezTo>
                <a:lnTo>
                  <a:pt x="414" y="1"/>
                </a:lnTo>
                <a:cubicBezTo>
                  <a:pt x="421" y="-1"/>
                  <a:pt x="429" y="0"/>
                  <a:pt x="435" y="4"/>
                </a:cubicBezTo>
                <a:cubicBezTo>
                  <a:pt x="441" y="8"/>
                  <a:pt x="446" y="14"/>
                  <a:pt x="447" y="21"/>
                </a:cubicBezTo>
                <a:cubicBezTo>
                  <a:pt x="449" y="28"/>
                  <a:pt x="453" y="34"/>
                  <a:pt x="459" y="38"/>
                </a:cubicBezTo>
                <a:cubicBezTo>
                  <a:pt x="466" y="42"/>
                  <a:pt x="473" y="43"/>
                  <a:pt x="480" y="42"/>
                </a:cubicBezTo>
                <a:cubicBezTo>
                  <a:pt x="495" y="38"/>
                  <a:pt x="510" y="47"/>
                  <a:pt x="513" y="62"/>
                </a:cubicBezTo>
                <a:lnTo>
                  <a:pt x="527" y="124"/>
                </a:lnTo>
                <a:cubicBezTo>
                  <a:pt x="531" y="138"/>
                  <a:pt x="522" y="153"/>
                  <a:pt x="507" y="157"/>
                </a:cubicBezTo>
                <a:cubicBezTo>
                  <a:pt x="505" y="157"/>
                  <a:pt x="503" y="157"/>
                  <a:pt x="501" y="1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7" name="Freeform 786">
            <a:extLst>
              <a:ext uri="{FF2B5EF4-FFF2-40B4-BE49-F238E27FC236}">
                <a16:creationId xmlns:a16="http://schemas.microsoft.com/office/drawing/2014/main" id="{0AC51772-56CD-E444-842F-23D653D4297E}"/>
              </a:ext>
            </a:extLst>
          </p:cNvPr>
          <p:cNvSpPr/>
          <p:nvPr/>
        </p:nvSpPr>
        <p:spPr>
          <a:xfrm>
            <a:off x="4043093" y="1916658"/>
            <a:ext cx="426240" cy="23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5" h="641">
                <a:moveTo>
                  <a:pt x="235" y="568"/>
                </a:moveTo>
                <a:cubicBezTo>
                  <a:pt x="254" y="568"/>
                  <a:pt x="273" y="568"/>
                  <a:pt x="292" y="569"/>
                </a:cubicBezTo>
                <a:lnTo>
                  <a:pt x="588" y="577"/>
                </a:lnTo>
                <a:lnTo>
                  <a:pt x="893" y="586"/>
                </a:lnTo>
                <a:cubicBezTo>
                  <a:pt x="971" y="588"/>
                  <a:pt x="1050" y="585"/>
                  <a:pt x="1127" y="578"/>
                </a:cubicBezTo>
                <a:lnTo>
                  <a:pt x="1130" y="578"/>
                </a:lnTo>
                <a:lnTo>
                  <a:pt x="1130" y="66"/>
                </a:lnTo>
                <a:cubicBezTo>
                  <a:pt x="1051" y="73"/>
                  <a:pt x="971" y="76"/>
                  <a:pt x="891" y="74"/>
                </a:cubicBezTo>
                <a:lnTo>
                  <a:pt x="587" y="65"/>
                </a:lnTo>
                <a:cubicBezTo>
                  <a:pt x="586" y="65"/>
                  <a:pt x="586" y="65"/>
                  <a:pt x="586" y="65"/>
                </a:cubicBezTo>
                <a:cubicBezTo>
                  <a:pt x="584" y="65"/>
                  <a:pt x="386" y="51"/>
                  <a:pt x="293" y="57"/>
                </a:cubicBezTo>
                <a:cubicBezTo>
                  <a:pt x="277" y="58"/>
                  <a:pt x="261" y="59"/>
                  <a:pt x="245" y="59"/>
                </a:cubicBezTo>
                <a:cubicBezTo>
                  <a:pt x="180" y="63"/>
                  <a:pt x="118" y="66"/>
                  <a:pt x="55" y="83"/>
                </a:cubicBezTo>
                <a:lnTo>
                  <a:pt x="55" y="576"/>
                </a:lnTo>
                <a:cubicBezTo>
                  <a:pt x="114" y="571"/>
                  <a:pt x="175" y="568"/>
                  <a:pt x="235" y="568"/>
                </a:cubicBezTo>
                <a:close/>
                <a:moveTo>
                  <a:pt x="948" y="641"/>
                </a:moveTo>
                <a:cubicBezTo>
                  <a:pt x="929" y="641"/>
                  <a:pt x="910" y="641"/>
                  <a:pt x="891" y="641"/>
                </a:cubicBezTo>
                <a:lnTo>
                  <a:pt x="587" y="632"/>
                </a:lnTo>
                <a:lnTo>
                  <a:pt x="291" y="624"/>
                </a:lnTo>
                <a:cubicBezTo>
                  <a:pt x="209" y="622"/>
                  <a:pt x="127" y="624"/>
                  <a:pt x="46" y="632"/>
                </a:cubicBezTo>
                <a:cubicBezTo>
                  <a:pt x="45" y="632"/>
                  <a:pt x="44" y="632"/>
                  <a:pt x="43" y="632"/>
                </a:cubicBezTo>
                <a:cubicBezTo>
                  <a:pt x="19" y="632"/>
                  <a:pt x="0" y="613"/>
                  <a:pt x="0" y="589"/>
                </a:cubicBezTo>
                <a:lnTo>
                  <a:pt x="0" y="73"/>
                </a:lnTo>
                <a:cubicBezTo>
                  <a:pt x="0" y="50"/>
                  <a:pt x="17" y="32"/>
                  <a:pt x="39" y="30"/>
                </a:cubicBezTo>
                <a:cubicBezTo>
                  <a:pt x="108" y="11"/>
                  <a:pt x="176" y="8"/>
                  <a:pt x="242" y="5"/>
                </a:cubicBezTo>
                <a:cubicBezTo>
                  <a:pt x="258" y="4"/>
                  <a:pt x="274" y="3"/>
                  <a:pt x="290" y="2"/>
                </a:cubicBezTo>
                <a:cubicBezTo>
                  <a:pt x="384" y="-4"/>
                  <a:pt x="574" y="9"/>
                  <a:pt x="589" y="10"/>
                </a:cubicBezTo>
                <a:lnTo>
                  <a:pt x="893" y="19"/>
                </a:lnTo>
                <a:cubicBezTo>
                  <a:pt x="971" y="21"/>
                  <a:pt x="1050" y="19"/>
                  <a:pt x="1127" y="11"/>
                </a:cubicBezTo>
                <a:lnTo>
                  <a:pt x="1140" y="10"/>
                </a:lnTo>
                <a:cubicBezTo>
                  <a:pt x="1140" y="10"/>
                  <a:pt x="1141" y="10"/>
                  <a:pt x="1142" y="10"/>
                </a:cubicBezTo>
                <a:cubicBezTo>
                  <a:pt x="1166" y="10"/>
                  <a:pt x="1185" y="30"/>
                  <a:pt x="1185" y="53"/>
                </a:cubicBezTo>
                <a:lnTo>
                  <a:pt x="1185" y="589"/>
                </a:lnTo>
                <a:cubicBezTo>
                  <a:pt x="1185" y="612"/>
                  <a:pt x="1167" y="631"/>
                  <a:pt x="1143" y="632"/>
                </a:cubicBezTo>
                <a:lnTo>
                  <a:pt x="1132" y="633"/>
                </a:lnTo>
                <a:cubicBezTo>
                  <a:pt x="1071" y="639"/>
                  <a:pt x="1009" y="641"/>
                  <a:pt x="948" y="6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8" name="Freeform 787">
            <a:extLst>
              <a:ext uri="{FF2B5EF4-FFF2-40B4-BE49-F238E27FC236}">
                <a16:creationId xmlns:a16="http://schemas.microsoft.com/office/drawing/2014/main" id="{8F0C7F76-A436-FA47-9CAC-9C8FD0DBB418}"/>
              </a:ext>
            </a:extLst>
          </p:cNvPr>
          <p:cNvSpPr/>
          <p:nvPr/>
        </p:nvSpPr>
        <p:spPr>
          <a:xfrm>
            <a:off x="4211573" y="1987219"/>
            <a:ext cx="8928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9" h="250">
                <a:moveTo>
                  <a:pt x="124" y="0"/>
                </a:moveTo>
                <a:cubicBezTo>
                  <a:pt x="56" y="0"/>
                  <a:pt x="0" y="56"/>
                  <a:pt x="0" y="125"/>
                </a:cubicBezTo>
                <a:cubicBezTo>
                  <a:pt x="0" y="194"/>
                  <a:pt x="56" y="250"/>
                  <a:pt x="124" y="250"/>
                </a:cubicBezTo>
                <a:cubicBezTo>
                  <a:pt x="193" y="250"/>
                  <a:pt x="249" y="194"/>
                  <a:pt x="249" y="125"/>
                </a:cubicBezTo>
                <a:cubicBezTo>
                  <a:pt x="249" y="56"/>
                  <a:pt x="193" y="0"/>
                  <a:pt x="124" y="0"/>
                </a:cubicBezTo>
                <a:close/>
                <a:moveTo>
                  <a:pt x="124" y="55"/>
                </a:moveTo>
                <a:cubicBezTo>
                  <a:pt x="163" y="55"/>
                  <a:pt x="194" y="87"/>
                  <a:pt x="194" y="125"/>
                </a:cubicBezTo>
                <a:cubicBezTo>
                  <a:pt x="194" y="164"/>
                  <a:pt x="163" y="195"/>
                  <a:pt x="124" y="195"/>
                </a:cubicBezTo>
                <a:cubicBezTo>
                  <a:pt x="86" y="195"/>
                  <a:pt x="54" y="164"/>
                  <a:pt x="54" y="125"/>
                </a:cubicBezTo>
                <a:cubicBezTo>
                  <a:pt x="54" y="87"/>
                  <a:pt x="86" y="55"/>
                  <a:pt x="124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9" name="Freeform 788">
            <a:extLst>
              <a:ext uri="{FF2B5EF4-FFF2-40B4-BE49-F238E27FC236}">
                <a16:creationId xmlns:a16="http://schemas.microsoft.com/office/drawing/2014/main" id="{A92F9853-9F12-0E49-8803-7FADACBDA4F3}"/>
              </a:ext>
            </a:extLst>
          </p:cNvPr>
          <p:cNvSpPr/>
          <p:nvPr/>
        </p:nvSpPr>
        <p:spPr>
          <a:xfrm>
            <a:off x="4072253" y="1944377"/>
            <a:ext cx="367920" cy="175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3" h="488">
                <a:moveTo>
                  <a:pt x="243" y="0"/>
                </a:moveTo>
                <a:cubicBezTo>
                  <a:pt x="220" y="0"/>
                  <a:pt x="196" y="2"/>
                  <a:pt x="173" y="4"/>
                </a:cubicBezTo>
                <a:lnTo>
                  <a:pt x="104" y="11"/>
                </a:lnTo>
                <a:cubicBezTo>
                  <a:pt x="76" y="14"/>
                  <a:pt x="54" y="38"/>
                  <a:pt x="54" y="66"/>
                </a:cubicBezTo>
                <a:cubicBezTo>
                  <a:pt x="24" y="66"/>
                  <a:pt x="0" y="90"/>
                  <a:pt x="0" y="121"/>
                </a:cubicBezTo>
                <a:lnTo>
                  <a:pt x="0" y="368"/>
                </a:lnTo>
                <a:cubicBezTo>
                  <a:pt x="0" y="398"/>
                  <a:pt x="24" y="423"/>
                  <a:pt x="54" y="423"/>
                </a:cubicBezTo>
                <a:cubicBezTo>
                  <a:pt x="54" y="438"/>
                  <a:pt x="61" y="453"/>
                  <a:pt x="73" y="463"/>
                </a:cubicBezTo>
                <a:cubicBezTo>
                  <a:pt x="83" y="473"/>
                  <a:pt x="96" y="478"/>
                  <a:pt x="109" y="478"/>
                </a:cubicBezTo>
                <a:cubicBezTo>
                  <a:pt x="111" y="478"/>
                  <a:pt x="113" y="478"/>
                  <a:pt x="115" y="477"/>
                </a:cubicBezTo>
                <a:lnTo>
                  <a:pt x="186" y="470"/>
                </a:lnTo>
                <a:cubicBezTo>
                  <a:pt x="205" y="468"/>
                  <a:pt x="225" y="467"/>
                  <a:pt x="244" y="467"/>
                </a:cubicBezTo>
                <a:cubicBezTo>
                  <a:pt x="252" y="467"/>
                  <a:pt x="260" y="467"/>
                  <a:pt x="267" y="468"/>
                </a:cubicBezTo>
                <a:lnTo>
                  <a:pt x="508" y="478"/>
                </a:lnTo>
                <a:lnTo>
                  <a:pt x="746" y="488"/>
                </a:lnTo>
                <a:cubicBezTo>
                  <a:pt x="755" y="488"/>
                  <a:pt x="765" y="488"/>
                  <a:pt x="774" y="488"/>
                </a:cubicBezTo>
                <a:cubicBezTo>
                  <a:pt x="796" y="488"/>
                  <a:pt x="818" y="487"/>
                  <a:pt x="839" y="485"/>
                </a:cubicBezTo>
                <a:lnTo>
                  <a:pt x="919" y="477"/>
                </a:lnTo>
                <a:cubicBezTo>
                  <a:pt x="947" y="475"/>
                  <a:pt x="968" y="451"/>
                  <a:pt x="968" y="423"/>
                </a:cubicBezTo>
                <a:cubicBezTo>
                  <a:pt x="999" y="423"/>
                  <a:pt x="1023" y="398"/>
                  <a:pt x="1023" y="368"/>
                </a:cubicBezTo>
                <a:lnTo>
                  <a:pt x="1023" y="121"/>
                </a:lnTo>
                <a:cubicBezTo>
                  <a:pt x="1023" y="90"/>
                  <a:pt x="999" y="66"/>
                  <a:pt x="968" y="66"/>
                </a:cubicBezTo>
                <a:cubicBezTo>
                  <a:pt x="968" y="36"/>
                  <a:pt x="944" y="11"/>
                  <a:pt x="914" y="11"/>
                </a:cubicBezTo>
                <a:lnTo>
                  <a:pt x="790" y="11"/>
                </a:lnTo>
                <a:lnTo>
                  <a:pt x="511" y="11"/>
                </a:lnTo>
                <a:lnTo>
                  <a:pt x="271" y="1"/>
                </a:lnTo>
                <a:cubicBezTo>
                  <a:pt x="261" y="1"/>
                  <a:pt x="252" y="0"/>
                  <a:pt x="243" y="0"/>
                </a:cubicBezTo>
                <a:close/>
                <a:moveTo>
                  <a:pt x="243" y="55"/>
                </a:moveTo>
                <a:cubicBezTo>
                  <a:pt x="251" y="55"/>
                  <a:pt x="260" y="56"/>
                  <a:pt x="268" y="56"/>
                </a:cubicBezTo>
                <a:lnTo>
                  <a:pt x="510" y="66"/>
                </a:lnTo>
                <a:lnTo>
                  <a:pt x="790" y="66"/>
                </a:lnTo>
                <a:lnTo>
                  <a:pt x="914" y="66"/>
                </a:lnTo>
                <a:cubicBezTo>
                  <a:pt x="914" y="96"/>
                  <a:pt x="938" y="121"/>
                  <a:pt x="968" y="121"/>
                </a:cubicBezTo>
                <a:lnTo>
                  <a:pt x="968" y="368"/>
                </a:lnTo>
                <a:cubicBezTo>
                  <a:pt x="938" y="368"/>
                  <a:pt x="914" y="392"/>
                  <a:pt x="914" y="423"/>
                </a:cubicBezTo>
                <a:lnTo>
                  <a:pt x="834" y="430"/>
                </a:lnTo>
                <a:cubicBezTo>
                  <a:pt x="814" y="432"/>
                  <a:pt x="794" y="433"/>
                  <a:pt x="774" y="433"/>
                </a:cubicBezTo>
                <a:cubicBezTo>
                  <a:pt x="766" y="433"/>
                  <a:pt x="757" y="433"/>
                  <a:pt x="748" y="433"/>
                </a:cubicBezTo>
                <a:lnTo>
                  <a:pt x="510" y="423"/>
                </a:lnTo>
                <a:lnTo>
                  <a:pt x="269" y="413"/>
                </a:lnTo>
                <a:cubicBezTo>
                  <a:pt x="261" y="412"/>
                  <a:pt x="252" y="412"/>
                  <a:pt x="244" y="412"/>
                </a:cubicBezTo>
                <a:cubicBezTo>
                  <a:pt x="223" y="412"/>
                  <a:pt x="202" y="413"/>
                  <a:pt x="180" y="416"/>
                </a:cubicBezTo>
                <a:lnTo>
                  <a:pt x="109" y="423"/>
                </a:lnTo>
                <a:cubicBezTo>
                  <a:pt x="109" y="392"/>
                  <a:pt x="85" y="368"/>
                  <a:pt x="54" y="368"/>
                </a:cubicBezTo>
                <a:lnTo>
                  <a:pt x="54" y="121"/>
                </a:lnTo>
                <a:cubicBezTo>
                  <a:pt x="85" y="121"/>
                  <a:pt x="109" y="96"/>
                  <a:pt x="109" y="66"/>
                </a:cubicBezTo>
                <a:lnTo>
                  <a:pt x="179" y="59"/>
                </a:lnTo>
                <a:cubicBezTo>
                  <a:pt x="200" y="56"/>
                  <a:pt x="221" y="55"/>
                  <a:pt x="243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0" name="Freeform 789">
            <a:extLst>
              <a:ext uri="{FF2B5EF4-FFF2-40B4-BE49-F238E27FC236}">
                <a16:creationId xmlns:a16="http://schemas.microsoft.com/office/drawing/2014/main" id="{2315977E-854A-2643-BB5E-8AC22E0E0B7E}"/>
              </a:ext>
            </a:extLst>
          </p:cNvPr>
          <p:cNvSpPr/>
          <p:nvPr/>
        </p:nvSpPr>
        <p:spPr>
          <a:xfrm>
            <a:off x="4752293" y="1895418"/>
            <a:ext cx="371159" cy="30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2" h="835">
                <a:moveTo>
                  <a:pt x="767" y="760"/>
                </a:moveTo>
                <a:cubicBezTo>
                  <a:pt x="772" y="772"/>
                  <a:pt x="784" y="780"/>
                  <a:pt x="797" y="780"/>
                </a:cubicBezTo>
                <a:cubicBezTo>
                  <a:pt x="813" y="780"/>
                  <a:pt x="827" y="767"/>
                  <a:pt x="828" y="750"/>
                </a:cubicBezTo>
                <a:cubicBezTo>
                  <a:pt x="829" y="731"/>
                  <a:pt x="830" y="716"/>
                  <a:pt x="832" y="705"/>
                </a:cubicBezTo>
                <a:cubicBezTo>
                  <a:pt x="836" y="685"/>
                  <a:pt x="841" y="665"/>
                  <a:pt x="846" y="645"/>
                </a:cubicBezTo>
                <a:cubicBezTo>
                  <a:pt x="862" y="591"/>
                  <a:pt x="886" y="560"/>
                  <a:pt x="914" y="524"/>
                </a:cubicBezTo>
                <a:cubicBezTo>
                  <a:pt x="921" y="516"/>
                  <a:pt x="927" y="508"/>
                  <a:pt x="934" y="499"/>
                </a:cubicBezTo>
                <a:cubicBezTo>
                  <a:pt x="963" y="461"/>
                  <a:pt x="977" y="420"/>
                  <a:pt x="977" y="378"/>
                </a:cubicBezTo>
                <a:cubicBezTo>
                  <a:pt x="977" y="306"/>
                  <a:pt x="934" y="237"/>
                  <a:pt x="856" y="185"/>
                </a:cubicBezTo>
                <a:cubicBezTo>
                  <a:pt x="774" y="130"/>
                  <a:pt x="665" y="100"/>
                  <a:pt x="549" y="100"/>
                </a:cubicBezTo>
                <a:cubicBezTo>
                  <a:pt x="530" y="100"/>
                  <a:pt x="511" y="101"/>
                  <a:pt x="492" y="103"/>
                </a:cubicBezTo>
                <a:lnTo>
                  <a:pt x="491" y="103"/>
                </a:lnTo>
                <a:cubicBezTo>
                  <a:pt x="476" y="103"/>
                  <a:pt x="345" y="107"/>
                  <a:pt x="298" y="89"/>
                </a:cubicBezTo>
                <a:cubicBezTo>
                  <a:pt x="283" y="83"/>
                  <a:pt x="226" y="66"/>
                  <a:pt x="184" y="59"/>
                </a:cubicBezTo>
                <a:lnTo>
                  <a:pt x="241" y="129"/>
                </a:lnTo>
                <a:cubicBezTo>
                  <a:pt x="245" y="134"/>
                  <a:pt x="248" y="142"/>
                  <a:pt x="247" y="150"/>
                </a:cubicBezTo>
                <a:cubicBezTo>
                  <a:pt x="246" y="157"/>
                  <a:pt x="242" y="164"/>
                  <a:pt x="236" y="168"/>
                </a:cubicBezTo>
                <a:cubicBezTo>
                  <a:pt x="192" y="200"/>
                  <a:pt x="168" y="233"/>
                  <a:pt x="148" y="263"/>
                </a:cubicBezTo>
                <a:cubicBezTo>
                  <a:pt x="124" y="296"/>
                  <a:pt x="102" y="327"/>
                  <a:pt x="58" y="332"/>
                </a:cubicBezTo>
                <a:cubicBezTo>
                  <a:pt x="57" y="333"/>
                  <a:pt x="57" y="333"/>
                  <a:pt x="57" y="335"/>
                </a:cubicBezTo>
                <a:lnTo>
                  <a:pt x="55" y="431"/>
                </a:lnTo>
                <a:cubicBezTo>
                  <a:pt x="55" y="432"/>
                  <a:pt x="56" y="433"/>
                  <a:pt x="57" y="433"/>
                </a:cubicBezTo>
                <a:cubicBezTo>
                  <a:pt x="61" y="436"/>
                  <a:pt x="66" y="438"/>
                  <a:pt x="72" y="440"/>
                </a:cubicBezTo>
                <a:cubicBezTo>
                  <a:pt x="97" y="450"/>
                  <a:pt x="129" y="463"/>
                  <a:pt x="157" y="496"/>
                </a:cubicBezTo>
                <a:cubicBezTo>
                  <a:pt x="163" y="502"/>
                  <a:pt x="182" y="509"/>
                  <a:pt x="196" y="513"/>
                </a:cubicBezTo>
                <a:cubicBezTo>
                  <a:pt x="225" y="523"/>
                  <a:pt x="261" y="535"/>
                  <a:pt x="268" y="568"/>
                </a:cubicBezTo>
                <a:lnTo>
                  <a:pt x="312" y="759"/>
                </a:lnTo>
                <a:cubicBezTo>
                  <a:pt x="314" y="771"/>
                  <a:pt x="325" y="780"/>
                  <a:pt x="338" y="780"/>
                </a:cubicBezTo>
                <a:cubicBezTo>
                  <a:pt x="352" y="780"/>
                  <a:pt x="364" y="768"/>
                  <a:pt x="364" y="753"/>
                </a:cubicBezTo>
                <a:lnTo>
                  <a:pt x="364" y="635"/>
                </a:lnTo>
                <a:cubicBezTo>
                  <a:pt x="364" y="627"/>
                  <a:pt x="368" y="619"/>
                  <a:pt x="375" y="614"/>
                </a:cubicBezTo>
                <a:cubicBezTo>
                  <a:pt x="382" y="608"/>
                  <a:pt x="390" y="607"/>
                  <a:pt x="398" y="609"/>
                </a:cubicBezTo>
                <a:cubicBezTo>
                  <a:pt x="446" y="620"/>
                  <a:pt x="497" y="626"/>
                  <a:pt x="549" y="626"/>
                </a:cubicBezTo>
                <a:cubicBezTo>
                  <a:pt x="598" y="626"/>
                  <a:pt x="647" y="621"/>
                  <a:pt x="694" y="610"/>
                </a:cubicBezTo>
                <a:cubicBezTo>
                  <a:pt x="704" y="607"/>
                  <a:pt x="714" y="611"/>
                  <a:pt x="721" y="618"/>
                </a:cubicBezTo>
                <a:lnTo>
                  <a:pt x="735" y="635"/>
                </a:lnTo>
                <a:cubicBezTo>
                  <a:pt x="749" y="650"/>
                  <a:pt x="757" y="669"/>
                  <a:pt x="759" y="689"/>
                </a:cubicBezTo>
                <a:close/>
                <a:moveTo>
                  <a:pt x="797" y="835"/>
                </a:moveTo>
                <a:cubicBezTo>
                  <a:pt x="759" y="835"/>
                  <a:pt x="726" y="810"/>
                  <a:pt x="714" y="775"/>
                </a:cubicBezTo>
                <a:cubicBezTo>
                  <a:pt x="714" y="773"/>
                  <a:pt x="713" y="771"/>
                  <a:pt x="713" y="769"/>
                </a:cubicBezTo>
                <a:lnTo>
                  <a:pt x="705" y="695"/>
                </a:lnTo>
                <a:cubicBezTo>
                  <a:pt x="704" y="686"/>
                  <a:pt x="700" y="678"/>
                  <a:pt x="694" y="671"/>
                </a:cubicBezTo>
                <a:lnTo>
                  <a:pt x="690" y="667"/>
                </a:lnTo>
                <a:cubicBezTo>
                  <a:pt x="644" y="676"/>
                  <a:pt x="597" y="681"/>
                  <a:pt x="549" y="681"/>
                </a:cubicBezTo>
                <a:cubicBezTo>
                  <a:pt x="505" y="681"/>
                  <a:pt x="461" y="677"/>
                  <a:pt x="419" y="669"/>
                </a:cubicBezTo>
                <a:lnTo>
                  <a:pt x="419" y="753"/>
                </a:lnTo>
                <a:cubicBezTo>
                  <a:pt x="419" y="798"/>
                  <a:pt x="383" y="835"/>
                  <a:pt x="338" y="835"/>
                </a:cubicBezTo>
                <a:cubicBezTo>
                  <a:pt x="299" y="835"/>
                  <a:pt x="267" y="808"/>
                  <a:pt x="258" y="771"/>
                </a:cubicBezTo>
                <a:lnTo>
                  <a:pt x="215" y="581"/>
                </a:lnTo>
                <a:cubicBezTo>
                  <a:pt x="210" y="576"/>
                  <a:pt x="190" y="569"/>
                  <a:pt x="179" y="565"/>
                </a:cubicBezTo>
                <a:cubicBezTo>
                  <a:pt x="156" y="558"/>
                  <a:pt x="131" y="550"/>
                  <a:pt x="116" y="532"/>
                </a:cubicBezTo>
                <a:cubicBezTo>
                  <a:pt x="96" y="509"/>
                  <a:pt x="73" y="500"/>
                  <a:pt x="51" y="491"/>
                </a:cubicBezTo>
                <a:cubicBezTo>
                  <a:pt x="45" y="488"/>
                  <a:pt x="40" y="486"/>
                  <a:pt x="34" y="483"/>
                </a:cubicBezTo>
                <a:cubicBezTo>
                  <a:pt x="13" y="474"/>
                  <a:pt x="0" y="453"/>
                  <a:pt x="0" y="431"/>
                </a:cubicBezTo>
                <a:lnTo>
                  <a:pt x="2" y="334"/>
                </a:lnTo>
                <a:cubicBezTo>
                  <a:pt x="2" y="305"/>
                  <a:pt x="24" y="281"/>
                  <a:pt x="52" y="278"/>
                </a:cubicBezTo>
                <a:cubicBezTo>
                  <a:pt x="70" y="276"/>
                  <a:pt x="82" y="261"/>
                  <a:pt x="103" y="231"/>
                </a:cubicBezTo>
                <a:cubicBezTo>
                  <a:pt x="120" y="206"/>
                  <a:pt x="143" y="174"/>
                  <a:pt x="180" y="142"/>
                </a:cubicBezTo>
                <a:lnTo>
                  <a:pt x="123" y="72"/>
                </a:lnTo>
                <a:cubicBezTo>
                  <a:pt x="110" y="56"/>
                  <a:pt x="109" y="35"/>
                  <a:pt x="121" y="19"/>
                </a:cubicBezTo>
                <a:cubicBezTo>
                  <a:pt x="131" y="4"/>
                  <a:pt x="149" y="-3"/>
                  <a:pt x="167" y="2"/>
                </a:cubicBezTo>
                <a:cubicBezTo>
                  <a:pt x="216" y="6"/>
                  <a:pt x="299" y="31"/>
                  <a:pt x="318" y="38"/>
                </a:cubicBezTo>
                <a:cubicBezTo>
                  <a:pt x="345" y="48"/>
                  <a:pt x="436" y="50"/>
                  <a:pt x="488" y="48"/>
                </a:cubicBezTo>
                <a:cubicBezTo>
                  <a:pt x="508" y="46"/>
                  <a:pt x="528" y="45"/>
                  <a:pt x="549" y="45"/>
                </a:cubicBezTo>
                <a:cubicBezTo>
                  <a:pt x="676" y="45"/>
                  <a:pt x="796" y="79"/>
                  <a:pt x="886" y="139"/>
                </a:cubicBezTo>
                <a:cubicBezTo>
                  <a:pt x="980" y="202"/>
                  <a:pt x="1032" y="287"/>
                  <a:pt x="1032" y="378"/>
                </a:cubicBezTo>
                <a:cubicBezTo>
                  <a:pt x="1032" y="432"/>
                  <a:pt x="1014" y="485"/>
                  <a:pt x="978" y="532"/>
                </a:cubicBezTo>
                <a:cubicBezTo>
                  <a:pt x="971" y="541"/>
                  <a:pt x="964" y="550"/>
                  <a:pt x="958" y="558"/>
                </a:cubicBezTo>
                <a:cubicBezTo>
                  <a:pt x="930" y="594"/>
                  <a:pt x="912" y="617"/>
                  <a:pt x="899" y="661"/>
                </a:cubicBezTo>
                <a:cubicBezTo>
                  <a:pt x="894" y="678"/>
                  <a:pt x="889" y="696"/>
                  <a:pt x="886" y="714"/>
                </a:cubicBezTo>
                <a:cubicBezTo>
                  <a:pt x="885" y="720"/>
                  <a:pt x="884" y="732"/>
                  <a:pt x="883" y="752"/>
                </a:cubicBezTo>
                <a:cubicBezTo>
                  <a:pt x="881" y="798"/>
                  <a:pt x="843" y="835"/>
                  <a:pt x="797" y="8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1" name="Freeform 790">
            <a:extLst>
              <a:ext uri="{FF2B5EF4-FFF2-40B4-BE49-F238E27FC236}">
                <a16:creationId xmlns:a16="http://schemas.microsoft.com/office/drawing/2014/main" id="{6678D571-9E8E-1D40-887C-C95E5D86C330}"/>
              </a:ext>
            </a:extLst>
          </p:cNvPr>
          <p:cNvSpPr/>
          <p:nvPr/>
        </p:nvSpPr>
        <p:spPr>
          <a:xfrm>
            <a:off x="5096092" y="1945457"/>
            <a:ext cx="82440" cy="56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0" h="159">
                <a:moveTo>
                  <a:pt x="120" y="41"/>
                </a:moveTo>
                <a:close/>
                <a:moveTo>
                  <a:pt x="103" y="35"/>
                </a:moveTo>
                <a:cubicBezTo>
                  <a:pt x="102" y="35"/>
                  <a:pt x="101" y="35"/>
                  <a:pt x="100" y="35"/>
                </a:cubicBezTo>
                <a:cubicBezTo>
                  <a:pt x="94" y="36"/>
                  <a:pt x="90" y="39"/>
                  <a:pt x="88" y="45"/>
                </a:cubicBezTo>
                <a:cubicBezTo>
                  <a:pt x="84" y="53"/>
                  <a:pt x="84" y="59"/>
                  <a:pt x="86" y="62"/>
                </a:cubicBezTo>
                <a:cubicBezTo>
                  <a:pt x="90" y="67"/>
                  <a:pt x="99" y="70"/>
                  <a:pt x="111" y="72"/>
                </a:cubicBezTo>
                <a:cubicBezTo>
                  <a:pt x="113" y="69"/>
                  <a:pt x="115" y="66"/>
                  <a:pt x="117" y="63"/>
                </a:cubicBezTo>
                <a:cubicBezTo>
                  <a:pt x="121" y="55"/>
                  <a:pt x="122" y="48"/>
                  <a:pt x="119" y="41"/>
                </a:cubicBezTo>
                <a:cubicBezTo>
                  <a:pt x="117" y="39"/>
                  <a:pt x="111" y="35"/>
                  <a:pt x="103" y="35"/>
                </a:cubicBezTo>
                <a:close/>
                <a:moveTo>
                  <a:pt x="17" y="159"/>
                </a:moveTo>
                <a:cubicBezTo>
                  <a:pt x="10" y="159"/>
                  <a:pt x="3" y="154"/>
                  <a:pt x="0" y="146"/>
                </a:cubicBezTo>
                <a:cubicBezTo>
                  <a:pt x="-2" y="136"/>
                  <a:pt x="3" y="127"/>
                  <a:pt x="13" y="124"/>
                </a:cubicBezTo>
                <a:cubicBezTo>
                  <a:pt x="26" y="120"/>
                  <a:pt x="53" y="111"/>
                  <a:pt x="76" y="98"/>
                </a:cubicBezTo>
                <a:cubicBezTo>
                  <a:pt x="69" y="94"/>
                  <a:pt x="63" y="90"/>
                  <a:pt x="59" y="84"/>
                </a:cubicBezTo>
                <a:cubicBezTo>
                  <a:pt x="51" y="75"/>
                  <a:pt x="44" y="57"/>
                  <a:pt x="55" y="31"/>
                </a:cubicBezTo>
                <a:cubicBezTo>
                  <a:pt x="64" y="11"/>
                  <a:pt x="83" y="-1"/>
                  <a:pt x="106" y="0"/>
                </a:cubicBezTo>
                <a:cubicBezTo>
                  <a:pt x="130" y="1"/>
                  <a:pt x="148" y="15"/>
                  <a:pt x="153" y="29"/>
                </a:cubicBezTo>
                <a:cubicBezTo>
                  <a:pt x="158" y="44"/>
                  <a:pt x="157" y="59"/>
                  <a:pt x="151" y="73"/>
                </a:cubicBezTo>
                <a:cubicBezTo>
                  <a:pt x="169" y="73"/>
                  <a:pt x="190" y="70"/>
                  <a:pt x="208" y="67"/>
                </a:cubicBezTo>
                <a:cubicBezTo>
                  <a:pt x="218" y="65"/>
                  <a:pt x="227" y="71"/>
                  <a:pt x="229" y="81"/>
                </a:cubicBezTo>
                <a:cubicBezTo>
                  <a:pt x="231" y="90"/>
                  <a:pt x="225" y="99"/>
                  <a:pt x="215" y="101"/>
                </a:cubicBezTo>
                <a:cubicBezTo>
                  <a:pt x="214" y="102"/>
                  <a:pt x="185" y="107"/>
                  <a:pt x="153" y="109"/>
                </a:cubicBezTo>
                <a:cubicBezTo>
                  <a:pt x="142" y="109"/>
                  <a:pt x="132" y="109"/>
                  <a:pt x="123" y="109"/>
                </a:cubicBezTo>
                <a:cubicBezTo>
                  <a:pt x="110" y="119"/>
                  <a:pt x="94" y="130"/>
                  <a:pt x="73" y="139"/>
                </a:cubicBezTo>
                <a:cubicBezTo>
                  <a:pt x="47" y="151"/>
                  <a:pt x="23" y="158"/>
                  <a:pt x="22" y="158"/>
                </a:cubicBezTo>
                <a:cubicBezTo>
                  <a:pt x="21" y="159"/>
                  <a:pt x="19" y="159"/>
                  <a:pt x="17" y="1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2" name="Freeform 791">
            <a:extLst>
              <a:ext uri="{FF2B5EF4-FFF2-40B4-BE49-F238E27FC236}">
                <a16:creationId xmlns:a16="http://schemas.microsoft.com/office/drawing/2014/main" id="{04FCCF66-B932-8E4C-BB55-8BFCEA09C955}"/>
              </a:ext>
            </a:extLst>
          </p:cNvPr>
          <p:cNvSpPr/>
          <p:nvPr/>
        </p:nvSpPr>
        <p:spPr>
          <a:xfrm>
            <a:off x="4828252" y="1990818"/>
            <a:ext cx="2088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" h="60">
                <a:moveTo>
                  <a:pt x="0" y="30"/>
                </a:moveTo>
                <a:cubicBezTo>
                  <a:pt x="0" y="14"/>
                  <a:pt x="13" y="0"/>
                  <a:pt x="29" y="0"/>
                </a:cubicBezTo>
                <a:cubicBezTo>
                  <a:pt x="46" y="0"/>
                  <a:pt x="59" y="14"/>
                  <a:pt x="59" y="30"/>
                </a:cubicBezTo>
                <a:cubicBezTo>
                  <a:pt x="59" y="46"/>
                  <a:pt x="46" y="60"/>
                  <a:pt x="29" y="60"/>
                </a:cubicBezTo>
                <a:cubicBezTo>
                  <a:pt x="13" y="60"/>
                  <a:pt x="0" y="46"/>
                  <a:pt x="0" y="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3" name="Freeform 792">
            <a:extLst>
              <a:ext uri="{FF2B5EF4-FFF2-40B4-BE49-F238E27FC236}">
                <a16:creationId xmlns:a16="http://schemas.microsoft.com/office/drawing/2014/main" id="{B44E809C-155F-9844-918C-85BB358630CE}"/>
              </a:ext>
            </a:extLst>
          </p:cNvPr>
          <p:cNvSpPr/>
          <p:nvPr/>
        </p:nvSpPr>
        <p:spPr>
          <a:xfrm>
            <a:off x="4920412" y="1951218"/>
            <a:ext cx="91080" cy="2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4" h="79">
                <a:moveTo>
                  <a:pt x="226" y="79"/>
                </a:moveTo>
                <a:cubicBezTo>
                  <a:pt x="224" y="79"/>
                  <a:pt x="221" y="78"/>
                  <a:pt x="218" y="78"/>
                </a:cubicBezTo>
                <a:cubicBezTo>
                  <a:pt x="183" y="67"/>
                  <a:pt x="156" y="60"/>
                  <a:pt x="116" y="55"/>
                </a:cubicBezTo>
                <a:cubicBezTo>
                  <a:pt x="98" y="53"/>
                  <a:pt x="52" y="55"/>
                  <a:pt x="33" y="58"/>
                </a:cubicBezTo>
                <a:cubicBezTo>
                  <a:pt x="18" y="61"/>
                  <a:pt x="3" y="51"/>
                  <a:pt x="1" y="36"/>
                </a:cubicBezTo>
                <a:cubicBezTo>
                  <a:pt x="-2" y="21"/>
                  <a:pt x="8" y="7"/>
                  <a:pt x="23" y="4"/>
                </a:cubicBezTo>
                <a:cubicBezTo>
                  <a:pt x="48" y="0"/>
                  <a:pt x="100" y="-2"/>
                  <a:pt x="122" y="1"/>
                </a:cubicBezTo>
                <a:cubicBezTo>
                  <a:pt x="166" y="6"/>
                  <a:pt x="196" y="13"/>
                  <a:pt x="234" y="25"/>
                </a:cubicBezTo>
                <a:cubicBezTo>
                  <a:pt x="249" y="29"/>
                  <a:pt x="257" y="45"/>
                  <a:pt x="253" y="59"/>
                </a:cubicBezTo>
                <a:cubicBezTo>
                  <a:pt x="249" y="71"/>
                  <a:pt x="238" y="79"/>
                  <a:pt x="226" y="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4" name="Freeform 793">
            <a:extLst>
              <a:ext uri="{FF2B5EF4-FFF2-40B4-BE49-F238E27FC236}">
                <a16:creationId xmlns:a16="http://schemas.microsoft.com/office/drawing/2014/main" id="{547C1D19-D470-1C4E-B5F8-93CA2DB5F31B}"/>
              </a:ext>
            </a:extLst>
          </p:cNvPr>
          <p:cNvSpPr/>
          <p:nvPr/>
        </p:nvSpPr>
        <p:spPr>
          <a:xfrm>
            <a:off x="4898451" y="1995858"/>
            <a:ext cx="128520" cy="9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8" h="256">
                <a:moveTo>
                  <a:pt x="128" y="256"/>
                </a:moveTo>
                <a:cubicBezTo>
                  <a:pt x="121" y="256"/>
                  <a:pt x="114" y="253"/>
                  <a:pt x="109" y="248"/>
                </a:cubicBezTo>
                <a:lnTo>
                  <a:pt x="8" y="146"/>
                </a:lnTo>
                <a:cubicBezTo>
                  <a:pt x="-3" y="135"/>
                  <a:pt x="-3" y="117"/>
                  <a:pt x="8" y="107"/>
                </a:cubicBezTo>
                <a:cubicBezTo>
                  <a:pt x="19" y="96"/>
                  <a:pt x="36" y="96"/>
                  <a:pt x="47" y="107"/>
                </a:cubicBezTo>
                <a:lnTo>
                  <a:pt x="128" y="190"/>
                </a:lnTo>
                <a:lnTo>
                  <a:pt x="311" y="8"/>
                </a:lnTo>
                <a:cubicBezTo>
                  <a:pt x="322" y="-3"/>
                  <a:pt x="339" y="-3"/>
                  <a:pt x="350" y="8"/>
                </a:cubicBezTo>
                <a:cubicBezTo>
                  <a:pt x="361" y="19"/>
                  <a:pt x="361" y="36"/>
                  <a:pt x="350" y="47"/>
                </a:cubicBezTo>
                <a:lnTo>
                  <a:pt x="148" y="248"/>
                </a:lnTo>
                <a:cubicBezTo>
                  <a:pt x="142" y="253"/>
                  <a:pt x="135" y="256"/>
                  <a:pt x="128" y="2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5" name="Freeform 794">
            <a:extLst>
              <a:ext uri="{FF2B5EF4-FFF2-40B4-BE49-F238E27FC236}">
                <a16:creationId xmlns:a16="http://schemas.microsoft.com/office/drawing/2014/main" id="{9C698E8B-CDB4-904F-A2D4-441D6F011A23}"/>
              </a:ext>
            </a:extLst>
          </p:cNvPr>
          <p:cNvSpPr/>
          <p:nvPr/>
        </p:nvSpPr>
        <p:spPr>
          <a:xfrm>
            <a:off x="5464373" y="1895418"/>
            <a:ext cx="371159" cy="30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2" h="835">
                <a:moveTo>
                  <a:pt x="767" y="760"/>
                </a:moveTo>
                <a:cubicBezTo>
                  <a:pt x="772" y="772"/>
                  <a:pt x="783" y="780"/>
                  <a:pt x="796" y="780"/>
                </a:cubicBezTo>
                <a:cubicBezTo>
                  <a:pt x="813" y="780"/>
                  <a:pt x="827" y="767"/>
                  <a:pt x="828" y="750"/>
                </a:cubicBezTo>
                <a:cubicBezTo>
                  <a:pt x="829" y="731"/>
                  <a:pt x="830" y="716"/>
                  <a:pt x="832" y="705"/>
                </a:cubicBezTo>
                <a:cubicBezTo>
                  <a:pt x="836" y="685"/>
                  <a:pt x="840" y="665"/>
                  <a:pt x="846" y="645"/>
                </a:cubicBezTo>
                <a:cubicBezTo>
                  <a:pt x="862" y="591"/>
                  <a:pt x="886" y="560"/>
                  <a:pt x="914" y="524"/>
                </a:cubicBezTo>
                <a:cubicBezTo>
                  <a:pt x="921" y="516"/>
                  <a:pt x="927" y="508"/>
                  <a:pt x="934" y="499"/>
                </a:cubicBezTo>
                <a:cubicBezTo>
                  <a:pt x="963" y="461"/>
                  <a:pt x="977" y="420"/>
                  <a:pt x="977" y="378"/>
                </a:cubicBezTo>
                <a:cubicBezTo>
                  <a:pt x="977" y="306"/>
                  <a:pt x="934" y="237"/>
                  <a:pt x="856" y="185"/>
                </a:cubicBezTo>
                <a:cubicBezTo>
                  <a:pt x="774" y="130"/>
                  <a:pt x="665" y="100"/>
                  <a:pt x="548" y="100"/>
                </a:cubicBezTo>
                <a:cubicBezTo>
                  <a:pt x="530" y="100"/>
                  <a:pt x="511" y="101"/>
                  <a:pt x="492" y="103"/>
                </a:cubicBezTo>
                <a:lnTo>
                  <a:pt x="491" y="103"/>
                </a:lnTo>
                <a:cubicBezTo>
                  <a:pt x="476" y="103"/>
                  <a:pt x="344" y="107"/>
                  <a:pt x="298" y="89"/>
                </a:cubicBezTo>
                <a:cubicBezTo>
                  <a:pt x="282" y="83"/>
                  <a:pt x="225" y="66"/>
                  <a:pt x="183" y="59"/>
                </a:cubicBezTo>
                <a:lnTo>
                  <a:pt x="240" y="129"/>
                </a:lnTo>
                <a:cubicBezTo>
                  <a:pt x="245" y="134"/>
                  <a:pt x="247" y="142"/>
                  <a:pt x="246" y="150"/>
                </a:cubicBezTo>
                <a:cubicBezTo>
                  <a:pt x="245" y="157"/>
                  <a:pt x="241" y="164"/>
                  <a:pt x="235" y="168"/>
                </a:cubicBezTo>
                <a:cubicBezTo>
                  <a:pt x="191" y="200"/>
                  <a:pt x="168" y="233"/>
                  <a:pt x="147" y="263"/>
                </a:cubicBezTo>
                <a:cubicBezTo>
                  <a:pt x="124" y="296"/>
                  <a:pt x="102" y="327"/>
                  <a:pt x="58" y="332"/>
                </a:cubicBezTo>
                <a:cubicBezTo>
                  <a:pt x="57" y="333"/>
                  <a:pt x="56" y="333"/>
                  <a:pt x="56" y="335"/>
                </a:cubicBezTo>
                <a:lnTo>
                  <a:pt x="55" y="431"/>
                </a:lnTo>
                <a:cubicBezTo>
                  <a:pt x="55" y="432"/>
                  <a:pt x="56" y="433"/>
                  <a:pt x="56" y="433"/>
                </a:cubicBezTo>
                <a:cubicBezTo>
                  <a:pt x="61" y="436"/>
                  <a:pt x="66" y="438"/>
                  <a:pt x="71" y="440"/>
                </a:cubicBezTo>
                <a:cubicBezTo>
                  <a:pt x="97" y="450"/>
                  <a:pt x="128" y="463"/>
                  <a:pt x="157" y="496"/>
                </a:cubicBezTo>
                <a:cubicBezTo>
                  <a:pt x="162" y="502"/>
                  <a:pt x="182" y="509"/>
                  <a:pt x="196" y="513"/>
                </a:cubicBezTo>
                <a:cubicBezTo>
                  <a:pt x="225" y="523"/>
                  <a:pt x="261" y="535"/>
                  <a:pt x="268" y="568"/>
                </a:cubicBezTo>
                <a:lnTo>
                  <a:pt x="311" y="759"/>
                </a:lnTo>
                <a:cubicBezTo>
                  <a:pt x="314" y="771"/>
                  <a:pt x="325" y="780"/>
                  <a:pt x="337" y="780"/>
                </a:cubicBezTo>
                <a:cubicBezTo>
                  <a:pt x="352" y="780"/>
                  <a:pt x="364" y="768"/>
                  <a:pt x="364" y="753"/>
                </a:cubicBezTo>
                <a:lnTo>
                  <a:pt x="364" y="635"/>
                </a:lnTo>
                <a:cubicBezTo>
                  <a:pt x="364" y="627"/>
                  <a:pt x="368" y="619"/>
                  <a:pt x="375" y="614"/>
                </a:cubicBezTo>
                <a:cubicBezTo>
                  <a:pt x="381" y="608"/>
                  <a:pt x="390" y="607"/>
                  <a:pt x="398" y="609"/>
                </a:cubicBezTo>
                <a:cubicBezTo>
                  <a:pt x="446" y="620"/>
                  <a:pt x="497" y="626"/>
                  <a:pt x="548" y="626"/>
                </a:cubicBezTo>
                <a:cubicBezTo>
                  <a:pt x="598" y="626"/>
                  <a:pt x="647" y="621"/>
                  <a:pt x="694" y="610"/>
                </a:cubicBezTo>
                <a:cubicBezTo>
                  <a:pt x="704" y="607"/>
                  <a:pt x="714" y="611"/>
                  <a:pt x="721" y="618"/>
                </a:cubicBezTo>
                <a:lnTo>
                  <a:pt x="735" y="635"/>
                </a:lnTo>
                <a:cubicBezTo>
                  <a:pt x="749" y="650"/>
                  <a:pt x="757" y="669"/>
                  <a:pt x="759" y="689"/>
                </a:cubicBezTo>
                <a:close/>
                <a:moveTo>
                  <a:pt x="796" y="835"/>
                </a:moveTo>
                <a:cubicBezTo>
                  <a:pt x="759" y="835"/>
                  <a:pt x="725" y="810"/>
                  <a:pt x="714" y="775"/>
                </a:cubicBezTo>
                <a:cubicBezTo>
                  <a:pt x="714" y="773"/>
                  <a:pt x="713" y="771"/>
                  <a:pt x="713" y="769"/>
                </a:cubicBezTo>
                <a:lnTo>
                  <a:pt x="705" y="695"/>
                </a:lnTo>
                <a:cubicBezTo>
                  <a:pt x="704" y="686"/>
                  <a:pt x="700" y="678"/>
                  <a:pt x="694" y="671"/>
                </a:cubicBezTo>
                <a:lnTo>
                  <a:pt x="690" y="667"/>
                </a:lnTo>
                <a:cubicBezTo>
                  <a:pt x="644" y="676"/>
                  <a:pt x="597" y="681"/>
                  <a:pt x="548" y="681"/>
                </a:cubicBezTo>
                <a:cubicBezTo>
                  <a:pt x="504" y="681"/>
                  <a:pt x="461" y="677"/>
                  <a:pt x="419" y="669"/>
                </a:cubicBezTo>
                <a:lnTo>
                  <a:pt x="419" y="753"/>
                </a:lnTo>
                <a:cubicBezTo>
                  <a:pt x="419" y="798"/>
                  <a:pt x="382" y="835"/>
                  <a:pt x="337" y="835"/>
                </a:cubicBezTo>
                <a:cubicBezTo>
                  <a:pt x="299" y="835"/>
                  <a:pt x="266" y="808"/>
                  <a:pt x="258" y="771"/>
                </a:cubicBezTo>
                <a:lnTo>
                  <a:pt x="215" y="581"/>
                </a:lnTo>
                <a:cubicBezTo>
                  <a:pt x="210" y="576"/>
                  <a:pt x="190" y="569"/>
                  <a:pt x="179" y="565"/>
                </a:cubicBezTo>
                <a:cubicBezTo>
                  <a:pt x="155" y="558"/>
                  <a:pt x="131" y="550"/>
                  <a:pt x="116" y="532"/>
                </a:cubicBezTo>
                <a:cubicBezTo>
                  <a:pt x="96" y="509"/>
                  <a:pt x="73" y="500"/>
                  <a:pt x="51" y="491"/>
                </a:cubicBezTo>
                <a:cubicBezTo>
                  <a:pt x="45" y="488"/>
                  <a:pt x="39" y="486"/>
                  <a:pt x="34" y="483"/>
                </a:cubicBezTo>
                <a:cubicBezTo>
                  <a:pt x="13" y="474"/>
                  <a:pt x="0" y="453"/>
                  <a:pt x="0" y="431"/>
                </a:cubicBezTo>
                <a:lnTo>
                  <a:pt x="1" y="334"/>
                </a:lnTo>
                <a:cubicBezTo>
                  <a:pt x="2" y="305"/>
                  <a:pt x="24" y="281"/>
                  <a:pt x="52" y="278"/>
                </a:cubicBezTo>
                <a:cubicBezTo>
                  <a:pt x="70" y="276"/>
                  <a:pt x="81" y="261"/>
                  <a:pt x="103" y="231"/>
                </a:cubicBezTo>
                <a:cubicBezTo>
                  <a:pt x="120" y="206"/>
                  <a:pt x="143" y="174"/>
                  <a:pt x="180" y="142"/>
                </a:cubicBezTo>
                <a:lnTo>
                  <a:pt x="123" y="72"/>
                </a:lnTo>
                <a:cubicBezTo>
                  <a:pt x="110" y="56"/>
                  <a:pt x="109" y="35"/>
                  <a:pt x="121" y="19"/>
                </a:cubicBezTo>
                <a:cubicBezTo>
                  <a:pt x="131" y="4"/>
                  <a:pt x="149" y="-3"/>
                  <a:pt x="166" y="2"/>
                </a:cubicBezTo>
                <a:cubicBezTo>
                  <a:pt x="216" y="6"/>
                  <a:pt x="299" y="31"/>
                  <a:pt x="317" y="38"/>
                </a:cubicBezTo>
                <a:cubicBezTo>
                  <a:pt x="345" y="48"/>
                  <a:pt x="436" y="50"/>
                  <a:pt x="488" y="48"/>
                </a:cubicBezTo>
                <a:cubicBezTo>
                  <a:pt x="508" y="46"/>
                  <a:pt x="528" y="45"/>
                  <a:pt x="548" y="45"/>
                </a:cubicBezTo>
                <a:cubicBezTo>
                  <a:pt x="676" y="45"/>
                  <a:pt x="796" y="79"/>
                  <a:pt x="886" y="139"/>
                </a:cubicBezTo>
                <a:cubicBezTo>
                  <a:pt x="980" y="202"/>
                  <a:pt x="1032" y="287"/>
                  <a:pt x="1032" y="378"/>
                </a:cubicBezTo>
                <a:cubicBezTo>
                  <a:pt x="1032" y="432"/>
                  <a:pt x="1013" y="485"/>
                  <a:pt x="978" y="532"/>
                </a:cubicBezTo>
                <a:cubicBezTo>
                  <a:pt x="971" y="541"/>
                  <a:pt x="964" y="550"/>
                  <a:pt x="957" y="558"/>
                </a:cubicBezTo>
                <a:cubicBezTo>
                  <a:pt x="930" y="594"/>
                  <a:pt x="911" y="617"/>
                  <a:pt x="899" y="661"/>
                </a:cubicBezTo>
                <a:cubicBezTo>
                  <a:pt x="893" y="678"/>
                  <a:pt x="889" y="696"/>
                  <a:pt x="886" y="714"/>
                </a:cubicBezTo>
                <a:cubicBezTo>
                  <a:pt x="885" y="720"/>
                  <a:pt x="883" y="732"/>
                  <a:pt x="883" y="752"/>
                </a:cubicBezTo>
                <a:cubicBezTo>
                  <a:pt x="881" y="798"/>
                  <a:pt x="843" y="835"/>
                  <a:pt x="796" y="8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6" name="Freeform 795">
            <a:extLst>
              <a:ext uri="{FF2B5EF4-FFF2-40B4-BE49-F238E27FC236}">
                <a16:creationId xmlns:a16="http://schemas.microsoft.com/office/drawing/2014/main" id="{8C9BB254-633B-4A49-80D7-7B76A0C256DB}"/>
              </a:ext>
            </a:extLst>
          </p:cNvPr>
          <p:cNvSpPr/>
          <p:nvPr/>
        </p:nvSpPr>
        <p:spPr>
          <a:xfrm>
            <a:off x="5808173" y="1945457"/>
            <a:ext cx="82440" cy="56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0" h="159">
                <a:moveTo>
                  <a:pt x="120" y="41"/>
                </a:moveTo>
                <a:close/>
                <a:moveTo>
                  <a:pt x="103" y="35"/>
                </a:moveTo>
                <a:cubicBezTo>
                  <a:pt x="102" y="35"/>
                  <a:pt x="101" y="35"/>
                  <a:pt x="100" y="35"/>
                </a:cubicBezTo>
                <a:cubicBezTo>
                  <a:pt x="94" y="36"/>
                  <a:pt x="90" y="39"/>
                  <a:pt x="88" y="45"/>
                </a:cubicBezTo>
                <a:cubicBezTo>
                  <a:pt x="84" y="53"/>
                  <a:pt x="84" y="59"/>
                  <a:pt x="86" y="62"/>
                </a:cubicBezTo>
                <a:cubicBezTo>
                  <a:pt x="90" y="67"/>
                  <a:pt x="99" y="70"/>
                  <a:pt x="110" y="72"/>
                </a:cubicBezTo>
                <a:cubicBezTo>
                  <a:pt x="113" y="69"/>
                  <a:pt x="115" y="66"/>
                  <a:pt x="117" y="63"/>
                </a:cubicBezTo>
                <a:cubicBezTo>
                  <a:pt x="121" y="55"/>
                  <a:pt x="121" y="48"/>
                  <a:pt x="119" y="41"/>
                </a:cubicBezTo>
                <a:cubicBezTo>
                  <a:pt x="117" y="39"/>
                  <a:pt x="110" y="35"/>
                  <a:pt x="103" y="35"/>
                </a:cubicBezTo>
                <a:close/>
                <a:moveTo>
                  <a:pt x="17" y="159"/>
                </a:moveTo>
                <a:cubicBezTo>
                  <a:pt x="10" y="159"/>
                  <a:pt x="2" y="154"/>
                  <a:pt x="0" y="146"/>
                </a:cubicBezTo>
                <a:cubicBezTo>
                  <a:pt x="-2" y="136"/>
                  <a:pt x="3" y="127"/>
                  <a:pt x="13" y="124"/>
                </a:cubicBezTo>
                <a:cubicBezTo>
                  <a:pt x="26" y="120"/>
                  <a:pt x="53" y="111"/>
                  <a:pt x="76" y="98"/>
                </a:cubicBezTo>
                <a:cubicBezTo>
                  <a:pt x="69" y="94"/>
                  <a:pt x="63" y="90"/>
                  <a:pt x="59" y="84"/>
                </a:cubicBezTo>
                <a:cubicBezTo>
                  <a:pt x="51" y="75"/>
                  <a:pt x="44" y="57"/>
                  <a:pt x="55" y="31"/>
                </a:cubicBezTo>
                <a:cubicBezTo>
                  <a:pt x="64" y="11"/>
                  <a:pt x="83" y="-1"/>
                  <a:pt x="105" y="0"/>
                </a:cubicBezTo>
                <a:cubicBezTo>
                  <a:pt x="124" y="1"/>
                  <a:pt x="147" y="11"/>
                  <a:pt x="152" y="29"/>
                </a:cubicBezTo>
                <a:cubicBezTo>
                  <a:pt x="157" y="44"/>
                  <a:pt x="157" y="59"/>
                  <a:pt x="151" y="73"/>
                </a:cubicBezTo>
                <a:cubicBezTo>
                  <a:pt x="170" y="73"/>
                  <a:pt x="191" y="70"/>
                  <a:pt x="208" y="67"/>
                </a:cubicBezTo>
                <a:cubicBezTo>
                  <a:pt x="217" y="65"/>
                  <a:pt x="227" y="71"/>
                  <a:pt x="229" y="81"/>
                </a:cubicBezTo>
                <a:cubicBezTo>
                  <a:pt x="231" y="90"/>
                  <a:pt x="224" y="99"/>
                  <a:pt x="215" y="101"/>
                </a:cubicBezTo>
                <a:cubicBezTo>
                  <a:pt x="213" y="102"/>
                  <a:pt x="185" y="107"/>
                  <a:pt x="153" y="109"/>
                </a:cubicBezTo>
                <a:cubicBezTo>
                  <a:pt x="142" y="109"/>
                  <a:pt x="132" y="109"/>
                  <a:pt x="123" y="109"/>
                </a:cubicBezTo>
                <a:cubicBezTo>
                  <a:pt x="110" y="119"/>
                  <a:pt x="93" y="130"/>
                  <a:pt x="73" y="139"/>
                </a:cubicBezTo>
                <a:cubicBezTo>
                  <a:pt x="46" y="151"/>
                  <a:pt x="23" y="158"/>
                  <a:pt x="22" y="158"/>
                </a:cubicBezTo>
                <a:cubicBezTo>
                  <a:pt x="20" y="159"/>
                  <a:pt x="19" y="159"/>
                  <a:pt x="17" y="1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7" name="Freeform 796">
            <a:extLst>
              <a:ext uri="{FF2B5EF4-FFF2-40B4-BE49-F238E27FC236}">
                <a16:creationId xmlns:a16="http://schemas.microsoft.com/office/drawing/2014/main" id="{79CF04CC-2F82-BA4E-8949-39B8F5357E6C}"/>
              </a:ext>
            </a:extLst>
          </p:cNvPr>
          <p:cNvSpPr/>
          <p:nvPr/>
        </p:nvSpPr>
        <p:spPr>
          <a:xfrm>
            <a:off x="5539972" y="1990818"/>
            <a:ext cx="212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" h="60">
                <a:moveTo>
                  <a:pt x="0" y="30"/>
                </a:moveTo>
                <a:cubicBezTo>
                  <a:pt x="0" y="14"/>
                  <a:pt x="14" y="0"/>
                  <a:pt x="30" y="0"/>
                </a:cubicBezTo>
                <a:cubicBezTo>
                  <a:pt x="46" y="0"/>
                  <a:pt x="60" y="14"/>
                  <a:pt x="60" y="30"/>
                </a:cubicBezTo>
                <a:cubicBezTo>
                  <a:pt x="60" y="46"/>
                  <a:pt x="46" y="60"/>
                  <a:pt x="30" y="60"/>
                </a:cubicBezTo>
                <a:cubicBezTo>
                  <a:pt x="14" y="60"/>
                  <a:pt x="0" y="46"/>
                  <a:pt x="0" y="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8" name="Freeform 797">
            <a:extLst>
              <a:ext uri="{FF2B5EF4-FFF2-40B4-BE49-F238E27FC236}">
                <a16:creationId xmlns:a16="http://schemas.microsoft.com/office/drawing/2014/main" id="{88E5914D-9552-2A48-94FA-EA18DD099072}"/>
              </a:ext>
            </a:extLst>
          </p:cNvPr>
          <p:cNvSpPr/>
          <p:nvPr/>
        </p:nvSpPr>
        <p:spPr>
          <a:xfrm>
            <a:off x="5632493" y="1951218"/>
            <a:ext cx="90720" cy="2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3" h="79">
                <a:moveTo>
                  <a:pt x="226" y="79"/>
                </a:moveTo>
                <a:cubicBezTo>
                  <a:pt x="224" y="79"/>
                  <a:pt x="221" y="78"/>
                  <a:pt x="218" y="78"/>
                </a:cubicBezTo>
                <a:cubicBezTo>
                  <a:pt x="183" y="67"/>
                  <a:pt x="156" y="60"/>
                  <a:pt x="116" y="55"/>
                </a:cubicBezTo>
                <a:cubicBezTo>
                  <a:pt x="98" y="53"/>
                  <a:pt x="52" y="55"/>
                  <a:pt x="32" y="58"/>
                </a:cubicBezTo>
                <a:cubicBezTo>
                  <a:pt x="17" y="61"/>
                  <a:pt x="3" y="51"/>
                  <a:pt x="1" y="36"/>
                </a:cubicBezTo>
                <a:cubicBezTo>
                  <a:pt x="-2" y="21"/>
                  <a:pt x="8" y="7"/>
                  <a:pt x="23" y="4"/>
                </a:cubicBezTo>
                <a:cubicBezTo>
                  <a:pt x="48" y="0"/>
                  <a:pt x="99" y="-2"/>
                  <a:pt x="122" y="1"/>
                </a:cubicBezTo>
                <a:cubicBezTo>
                  <a:pt x="166" y="6"/>
                  <a:pt x="196" y="13"/>
                  <a:pt x="234" y="25"/>
                </a:cubicBezTo>
                <a:cubicBezTo>
                  <a:pt x="249" y="29"/>
                  <a:pt x="257" y="45"/>
                  <a:pt x="252" y="59"/>
                </a:cubicBezTo>
                <a:cubicBezTo>
                  <a:pt x="249" y="71"/>
                  <a:pt x="238" y="79"/>
                  <a:pt x="226" y="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9" name="Freeform 798">
            <a:extLst>
              <a:ext uri="{FF2B5EF4-FFF2-40B4-BE49-F238E27FC236}">
                <a16:creationId xmlns:a16="http://schemas.microsoft.com/office/drawing/2014/main" id="{ADFD63B7-3F1A-CB45-90AD-8109269B60A6}"/>
              </a:ext>
            </a:extLst>
          </p:cNvPr>
          <p:cNvSpPr/>
          <p:nvPr/>
        </p:nvSpPr>
        <p:spPr>
          <a:xfrm>
            <a:off x="5624933" y="1993338"/>
            <a:ext cx="92520" cy="9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8" h="256">
                <a:moveTo>
                  <a:pt x="28" y="256"/>
                </a:moveTo>
                <a:cubicBezTo>
                  <a:pt x="21" y="256"/>
                  <a:pt x="13" y="253"/>
                  <a:pt x="8" y="248"/>
                </a:cubicBezTo>
                <a:cubicBezTo>
                  <a:pt x="-3" y="237"/>
                  <a:pt x="-3" y="220"/>
                  <a:pt x="8" y="209"/>
                </a:cubicBezTo>
                <a:lnTo>
                  <a:pt x="211" y="7"/>
                </a:lnTo>
                <a:cubicBezTo>
                  <a:pt x="222" y="-3"/>
                  <a:pt x="239" y="-3"/>
                  <a:pt x="250" y="8"/>
                </a:cubicBezTo>
                <a:cubicBezTo>
                  <a:pt x="260" y="18"/>
                  <a:pt x="260" y="36"/>
                  <a:pt x="249" y="46"/>
                </a:cubicBezTo>
                <a:lnTo>
                  <a:pt x="47" y="248"/>
                </a:lnTo>
                <a:cubicBezTo>
                  <a:pt x="42" y="253"/>
                  <a:pt x="35" y="256"/>
                  <a:pt x="28" y="2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0" name="Freeform 799">
            <a:extLst>
              <a:ext uri="{FF2B5EF4-FFF2-40B4-BE49-F238E27FC236}">
                <a16:creationId xmlns:a16="http://schemas.microsoft.com/office/drawing/2014/main" id="{4EDDC801-43C4-7546-A163-41C5C6478FDB}"/>
              </a:ext>
            </a:extLst>
          </p:cNvPr>
          <p:cNvSpPr/>
          <p:nvPr/>
        </p:nvSpPr>
        <p:spPr>
          <a:xfrm>
            <a:off x="5625292" y="1993338"/>
            <a:ext cx="91800" cy="92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6" h="257">
                <a:moveTo>
                  <a:pt x="229" y="257"/>
                </a:moveTo>
                <a:cubicBezTo>
                  <a:pt x="221" y="257"/>
                  <a:pt x="214" y="255"/>
                  <a:pt x="209" y="249"/>
                </a:cubicBezTo>
                <a:lnTo>
                  <a:pt x="8" y="47"/>
                </a:lnTo>
                <a:cubicBezTo>
                  <a:pt x="-3" y="36"/>
                  <a:pt x="-3" y="19"/>
                  <a:pt x="8" y="8"/>
                </a:cubicBezTo>
                <a:cubicBezTo>
                  <a:pt x="19" y="-3"/>
                  <a:pt x="36" y="-3"/>
                  <a:pt x="47" y="8"/>
                </a:cubicBezTo>
                <a:lnTo>
                  <a:pt x="248" y="211"/>
                </a:lnTo>
                <a:cubicBezTo>
                  <a:pt x="259" y="221"/>
                  <a:pt x="259" y="239"/>
                  <a:pt x="248" y="249"/>
                </a:cubicBezTo>
                <a:cubicBezTo>
                  <a:pt x="243" y="255"/>
                  <a:pt x="235" y="257"/>
                  <a:pt x="229" y="2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1" name="Freeform 800">
            <a:extLst>
              <a:ext uri="{FF2B5EF4-FFF2-40B4-BE49-F238E27FC236}">
                <a16:creationId xmlns:a16="http://schemas.microsoft.com/office/drawing/2014/main" id="{326FE8EB-1799-3B4C-AB02-554976799A24}"/>
              </a:ext>
            </a:extLst>
          </p:cNvPr>
          <p:cNvSpPr/>
          <p:nvPr/>
        </p:nvSpPr>
        <p:spPr>
          <a:xfrm>
            <a:off x="6175012" y="1895418"/>
            <a:ext cx="370800" cy="30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1" h="835">
                <a:moveTo>
                  <a:pt x="766" y="760"/>
                </a:moveTo>
                <a:cubicBezTo>
                  <a:pt x="771" y="772"/>
                  <a:pt x="783" y="780"/>
                  <a:pt x="796" y="780"/>
                </a:cubicBezTo>
                <a:cubicBezTo>
                  <a:pt x="813" y="780"/>
                  <a:pt x="827" y="767"/>
                  <a:pt x="827" y="750"/>
                </a:cubicBezTo>
                <a:cubicBezTo>
                  <a:pt x="828" y="731"/>
                  <a:pt x="829" y="716"/>
                  <a:pt x="831" y="705"/>
                </a:cubicBezTo>
                <a:cubicBezTo>
                  <a:pt x="835" y="685"/>
                  <a:pt x="840" y="665"/>
                  <a:pt x="845" y="645"/>
                </a:cubicBezTo>
                <a:cubicBezTo>
                  <a:pt x="861" y="591"/>
                  <a:pt x="885" y="560"/>
                  <a:pt x="914" y="524"/>
                </a:cubicBezTo>
                <a:cubicBezTo>
                  <a:pt x="920" y="516"/>
                  <a:pt x="927" y="508"/>
                  <a:pt x="933" y="499"/>
                </a:cubicBezTo>
                <a:cubicBezTo>
                  <a:pt x="962" y="461"/>
                  <a:pt x="976" y="420"/>
                  <a:pt x="976" y="378"/>
                </a:cubicBezTo>
                <a:cubicBezTo>
                  <a:pt x="976" y="306"/>
                  <a:pt x="933" y="237"/>
                  <a:pt x="855" y="185"/>
                </a:cubicBezTo>
                <a:cubicBezTo>
                  <a:pt x="773" y="130"/>
                  <a:pt x="664" y="100"/>
                  <a:pt x="548" y="100"/>
                </a:cubicBezTo>
                <a:cubicBezTo>
                  <a:pt x="529" y="100"/>
                  <a:pt x="510" y="101"/>
                  <a:pt x="491" y="103"/>
                </a:cubicBezTo>
                <a:lnTo>
                  <a:pt x="490" y="103"/>
                </a:lnTo>
                <a:cubicBezTo>
                  <a:pt x="475" y="103"/>
                  <a:pt x="344" y="107"/>
                  <a:pt x="297" y="89"/>
                </a:cubicBezTo>
                <a:cubicBezTo>
                  <a:pt x="282" y="83"/>
                  <a:pt x="225" y="66"/>
                  <a:pt x="183" y="59"/>
                </a:cubicBezTo>
                <a:lnTo>
                  <a:pt x="240" y="129"/>
                </a:lnTo>
                <a:cubicBezTo>
                  <a:pt x="245" y="134"/>
                  <a:pt x="247" y="142"/>
                  <a:pt x="246" y="150"/>
                </a:cubicBezTo>
                <a:cubicBezTo>
                  <a:pt x="245" y="157"/>
                  <a:pt x="241" y="164"/>
                  <a:pt x="235" y="168"/>
                </a:cubicBezTo>
                <a:cubicBezTo>
                  <a:pt x="191" y="200"/>
                  <a:pt x="167" y="233"/>
                  <a:pt x="147" y="263"/>
                </a:cubicBezTo>
                <a:cubicBezTo>
                  <a:pt x="123" y="296"/>
                  <a:pt x="101" y="327"/>
                  <a:pt x="58" y="332"/>
                </a:cubicBezTo>
                <a:cubicBezTo>
                  <a:pt x="56" y="333"/>
                  <a:pt x="56" y="333"/>
                  <a:pt x="56" y="335"/>
                </a:cubicBezTo>
                <a:lnTo>
                  <a:pt x="54" y="431"/>
                </a:lnTo>
                <a:cubicBezTo>
                  <a:pt x="54" y="432"/>
                  <a:pt x="55" y="433"/>
                  <a:pt x="56" y="433"/>
                </a:cubicBezTo>
                <a:cubicBezTo>
                  <a:pt x="60" y="436"/>
                  <a:pt x="65" y="438"/>
                  <a:pt x="71" y="440"/>
                </a:cubicBezTo>
                <a:cubicBezTo>
                  <a:pt x="96" y="450"/>
                  <a:pt x="128" y="463"/>
                  <a:pt x="156" y="496"/>
                </a:cubicBezTo>
                <a:cubicBezTo>
                  <a:pt x="162" y="502"/>
                  <a:pt x="181" y="509"/>
                  <a:pt x="195" y="513"/>
                </a:cubicBezTo>
                <a:cubicBezTo>
                  <a:pt x="224" y="523"/>
                  <a:pt x="260" y="535"/>
                  <a:pt x="267" y="568"/>
                </a:cubicBezTo>
                <a:lnTo>
                  <a:pt x="311" y="759"/>
                </a:lnTo>
                <a:cubicBezTo>
                  <a:pt x="313" y="771"/>
                  <a:pt x="324" y="780"/>
                  <a:pt x="337" y="780"/>
                </a:cubicBezTo>
                <a:cubicBezTo>
                  <a:pt x="352" y="780"/>
                  <a:pt x="363" y="768"/>
                  <a:pt x="363" y="753"/>
                </a:cubicBezTo>
                <a:lnTo>
                  <a:pt x="363" y="635"/>
                </a:lnTo>
                <a:cubicBezTo>
                  <a:pt x="363" y="627"/>
                  <a:pt x="367" y="619"/>
                  <a:pt x="374" y="614"/>
                </a:cubicBezTo>
                <a:cubicBezTo>
                  <a:pt x="381" y="608"/>
                  <a:pt x="389" y="607"/>
                  <a:pt x="397" y="609"/>
                </a:cubicBezTo>
                <a:cubicBezTo>
                  <a:pt x="446" y="620"/>
                  <a:pt x="496" y="626"/>
                  <a:pt x="548" y="626"/>
                </a:cubicBezTo>
                <a:cubicBezTo>
                  <a:pt x="598" y="626"/>
                  <a:pt x="646" y="621"/>
                  <a:pt x="693" y="610"/>
                </a:cubicBezTo>
                <a:cubicBezTo>
                  <a:pt x="703" y="607"/>
                  <a:pt x="713" y="611"/>
                  <a:pt x="720" y="618"/>
                </a:cubicBezTo>
                <a:lnTo>
                  <a:pt x="734" y="635"/>
                </a:lnTo>
                <a:cubicBezTo>
                  <a:pt x="748" y="650"/>
                  <a:pt x="756" y="669"/>
                  <a:pt x="758" y="689"/>
                </a:cubicBezTo>
                <a:close/>
                <a:moveTo>
                  <a:pt x="796" y="835"/>
                </a:moveTo>
                <a:cubicBezTo>
                  <a:pt x="758" y="835"/>
                  <a:pt x="725" y="810"/>
                  <a:pt x="713" y="775"/>
                </a:cubicBezTo>
                <a:cubicBezTo>
                  <a:pt x="713" y="773"/>
                  <a:pt x="712" y="771"/>
                  <a:pt x="712" y="769"/>
                </a:cubicBezTo>
                <a:lnTo>
                  <a:pt x="704" y="695"/>
                </a:lnTo>
                <a:cubicBezTo>
                  <a:pt x="703" y="686"/>
                  <a:pt x="699" y="678"/>
                  <a:pt x="693" y="671"/>
                </a:cubicBezTo>
                <a:lnTo>
                  <a:pt x="689" y="667"/>
                </a:lnTo>
                <a:cubicBezTo>
                  <a:pt x="644" y="676"/>
                  <a:pt x="596" y="681"/>
                  <a:pt x="548" y="681"/>
                </a:cubicBezTo>
                <a:cubicBezTo>
                  <a:pt x="504" y="681"/>
                  <a:pt x="460" y="677"/>
                  <a:pt x="418" y="669"/>
                </a:cubicBezTo>
                <a:lnTo>
                  <a:pt x="418" y="753"/>
                </a:lnTo>
                <a:cubicBezTo>
                  <a:pt x="418" y="798"/>
                  <a:pt x="382" y="835"/>
                  <a:pt x="337" y="835"/>
                </a:cubicBezTo>
                <a:cubicBezTo>
                  <a:pt x="298" y="835"/>
                  <a:pt x="266" y="808"/>
                  <a:pt x="257" y="771"/>
                </a:cubicBezTo>
                <a:lnTo>
                  <a:pt x="214" y="581"/>
                </a:lnTo>
                <a:cubicBezTo>
                  <a:pt x="209" y="576"/>
                  <a:pt x="189" y="569"/>
                  <a:pt x="178" y="565"/>
                </a:cubicBezTo>
                <a:cubicBezTo>
                  <a:pt x="155" y="558"/>
                  <a:pt x="130" y="550"/>
                  <a:pt x="115" y="532"/>
                </a:cubicBezTo>
                <a:cubicBezTo>
                  <a:pt x="95" y="509"/>
                  <a:pt x="72" y="500"/>
                  <a:pt x="50" y="491"/>
                </a:cubicBezTo>
                <a:cubicBezTo>
                  <a:pt x="44" y="488"/>
                  <a:pt x="39" y="486"/>
                  <a:pt x="33" y="483"/>
                </a:cubicBezTo>
                <a:cubicBezTo>
                  <a:pt x="12" y="474"/>
                  <a:pt x="-1" y="453"/>
                  <a:pt x="0" y="431"/>
                </a:cubicBezTo>
                <a:lnTo>
                  <a:pt x="1" y="334"/>
                </a:lnTo>
                <a:cubicBezTo>
                  <a:pt x="1" y="305"/>
                  <a:pt x="23" y="281"/>
                  <a:pt x="51" y="278"/>
                </a:cubicBezTo>
                <a:cubicBezTo>
                  <a:pt x="70" y="276"/>
                  <a:pt x="81" y="261"/>
                  <a:pt x="102" y="231"/>
                </a:cubicBezTo>
                <a:cubicBezTo>
                  <a:pt x="119" y="206"/>
                  <a:pt x="142" y="174"/>
                  <a:pt x="180" y="142"/>
                </a:cubicBezTo>
                <a:lnTo>
                  <a:pt x="122" y="72"/>
                </a:lnTo>
                <a:cubicBezTo>
                  <a:pt x="109" y="56"/>
                  <a:pt x="108" y="35"/>
                  <a:pt x="120" y="19"/>
                </a:cubicBezTo>
                <a:cubicBezTo>
                  <a:pt x="130" y="4"/>
                  <a:pt x="148" y="-3"/>
                  <a:pt x="166" y="2"/>
                </a:cubicBezTo>
                <a:cubicBezTo>
                  <a:pt x="215" y="6"/>
                  <a:pt x="298" y="31"/>
                  <a:pt x="317" y="38"/>
                </a:cubicBezTo>
                <a:cubicBezTo>
                  <a:pt x="344" y="48"/>
                  <a:pt x="436" y="50"/>
                  <a:pt x="487" y="48"/>
                </a:cubicBezTo>
                <a:cubicBezTo>
                  <a:pt x="507" y="46"/>
                  <a:pt x="528" y="45"/>
                  <a:pt x="548" y="45"/>
                </a:cubicBezTo>
                <a:cubicBezTo>
                  <a:pt x="675" y="45"/>
                  <a:pt x="795" y="79"/>
                  <a:pt x="885" y="139"/>
                </a:cubicBezTo>
                <a:cubicBezTo>
                  <a:pt x="980" y="202"/>
                  <a:pt x="1031" y="287"/>
                  <a:pt x="1031" y="378"/>
                </a:cubicBezTo>
                <a:cubicBezTo>
                  <a:pt x="1031" y="432"/>
                  <a:pt x="1013" y="485"/>
                  <a:pt x="977" y="532"/>
                </a:cubicBezTo>
                <a:cubicBezTo>
                  <a:pt x="970" y="541"/>
                  <a:pt x="963" y="550"/>
                  <a:pt x="957" y="558"/>
                </a:cubicBezTo>
                <a:cubicBezTo>
                  <a:pt x="929" y="594"/>
                  <a:pt x="911" y="617"/>
                  <a:pt x="898" y="661"/>
                </a:cubicBezTo>
                <a:cubicBezTo>
                  <a:pt x="893" y="678"/>
                  <a:pt x="889" y="696"/>
                  <a:pt x="885" y="714"/>
                </a:cubicBezTo>
                <a:cubicBezTo>
                  <a:pt x="884" y="720"/>
                  <a:pt x="883" y="732"/>
                  <a:pt x="882" y="752"/>
                </a:cubicBezTo>
                <a:cubicBezTo>
                  <a:pt x="880" y="798"/>
                  <a:pt x="842" y="835"/>
                  <a:pt x="796" y="8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2" name="Freeform 801">
            <a:extLst>
              <a:ext uri="{FF2B5EF4-FFF2-40B4-BE49-F238E27FC236}">
                <a16:creationId xmlns:a16="http://schemas.microsoft.com/office/drawing/2014/main" id="{FCC76EC7-67F5-B243-9B7C-6215A5D8B864}"/>
              </a:ext>
            </a:extLst>
          </p:cNvPr>
          <p:cNvSpPr/>
          <p:nvPr/>
        </p:nvSpPr>
        <p:spPr>
          <a:xfrm>
            <a:off x="6518451" y="1945457"/>
            <a:ext cx="82080" cy="56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9" h="159">
                <a:moveTo>
                  <a:pt x="120" y="41"/>
                </a:moveTo>
                <a:close/>
                <a:moveTo>
                  <a:pt x="103" y="35"/>
                </a:moveTo>
                <a:cubicBezTo>
                  <a:pt x="102" y="35"/>
                  <a:pt x="101" y="35"/>
                  <a:pt x="100" y="35"/>
                </a:cubicBezTo>
                <a:cubicBezTo>
                  <a:pt x="94" y="36"/>
                  <a:pt x="90" y="39"/>
                  <a:pt x="88" y="45"/>
                </a:cubicBezTo>
                <a:cubicBezTo>
                  <a:pt x="84" y="53"/>
                  <a:pt x="84" y="59"/>
                  <a:pt x="87" y="62"/>
                </a:cubicBezTo>
                <a:cubicBezTo>
                  <a:pt x="90" y="67"/>
                  <a:pt x="99" y="70"/>
                  <a:pt x="111" y="72"/>
                </a:cubicBezTo>
                <a:cubicBezTo>
                  <a:pt x="113" y="69"/>
                  <a:pt x="115" y="66"/>
                  <a:pt x="117" y="63"/>
                </a:cubicBezTo>
                <a:cubicBezTo>
                  <a:pt x="121" y="55"/>
                  <a:pt x="122" y="48"/>
                  <a:pt x="120" y="41"/>
                </a:cubicBezTo>
                <a:cubicBezTo>
                  <a:pt x="118" y="39"/>
                  <a:pt x="111" y="35"/>
                  <a:pt x="103" y="35"/>
                </a:cubicBezTo>
                <a:close/>
                <a:moveTo>
                  <a:pt x="18" y="159"/>
                </a:moveTo>
                <a:cubicBezTo>
                  <a:pt x="10" y="159"/>
                  <a:pt x="3" y="154"/>
                  <a:pt x="1" y="146"/>
                </a:cubicBezTo>
                <a:cubicBezTo>
                  <a:pt x="-2" y="136"/>
                  <a:pt x="4" y="127"/>
                  <a:pt x="13" y="124"/>
                </a:cubicBezTo>
                <a:cubicBezTo>
                  <a:pt x="26" y="120"/>
                  <a:pt x="53" y="111"/>
                  <a:pt x="76" y="98"/>
                </a:cubicBezTo>
                <a:cubicBezTo>
                  <a:pt x="69" y="94"/>
                  <a:pt x="64" y="90"/>
                  <a:pt x="59" y="84"/>
                </a:cubicBezTo>
                <a:cubicBezTo>
                  <a:pt x="51" y="75"/>
                  <a:pt x="44" y="57"/>
                  <a:pt x="55" y="31"/>
                </a:cubicBezTo>
                <a:cubicBezTo>
                  <a:pt x="64" y="11"/>
                  <a:pt x="83" y="-1"/>
                  <a:pt x="106" y="0"/>
                </a:cubicBezTo>
                <a:cubicBezTo>
                  <a:pt x="125" y="1"/>
                  <a:pt x="147" y="11"/>
                  <a:pt x="153" y="29"/>
                </a:cubicBezTo>
                <a:cubicBezTo>
                  <a:pt x="158" y="44"/>
                  <a:pt x="157" y="59"/>
                  <a:pt x="151" y="73"/>
                </a:cubicBezTo>
                <a:cubicBezTo>
                  <a:pt x="169" y="73"/>
                  <a:pt x="190" y="70"/>
                  <a:pt x="208" y="67"/>
                </a:cubicBezTo>
                <a:cubicBezTo>
                  <a:pt x="218" y="65"/>
                  <a:pt x="227" y="71"/>
                  <a:pt x="229" y="81"/>
                </a:cubicBezTo>
                <a:cubicBezTo>
                  <a:pt x="231" y="90"/>
                  <a:pt x="225" y="99"/>
                  <a:pt x="215" y="101"/>
                </a:cubicBezTo>
                <a:cubicBezTo>
                  <a:pt x="214" y="102"/>
                  <a:pt x="185" y="107"/>
                  <a:pt x="153" y="109"/>
                </a:cubicBezTo>
                <a:cubicBezTo>
                  <a:pt x="142" y="109"/>
                  <a:pt x="132" y="109"/>
                  <a:pt x="123" y="109"/>
                </a:cubicBezTo>
                <a:cubicBezTo>
                  <a:pt x="110" y="119"/>
                  <a:pt x="94" y="130"/>
                  <a:pt x="73" y="139"/>
                </a:cubicBezTo>
                <a:cubicBezTo>
                  <a:pt x="47" y="151"/>
                  <a:pt x="23" y="158"/>
                  <a:pt x="22" y="158"/>
                </a:cubicBezTo>
                <a:cubicBezTo>
                  <a:pt x="21" y="159"/>
                  <a:pt x="19" y="159"/>
                  <a:pt x="18" y="1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3" name="Freeform 802">
            <a:extLst>
              <a:ext uri="{FF2B5EF4-FFF2-40B4-BE49-F238E27FC236}">
                <a16:creationId xmlns:a16="http://schemas.microsoft.com/office/drawing/2014/main" id="{0ED252CB-E579-F740-A31B-79777E2F4029}"/>
              </a:ext>
            </a:extLst>
          </p:cNvPr>
          <p:cNvSpPr/>
          <p:nvPr/>
        </p:nvSpPr>
        <p:spPr>
          <a:xfrm>
            <a:off x="6250613" y="1990818"/>
            <a:ext cx="2088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" h="60">
                <a:moveTo>
                  <a:pt x="0" y="30"/>
                </a:moveTo>
                <a:cubicBezTo>
                  <a:pt x="0" y="14"/>
                  <a:pt x="13" y="0"/>
                  <a:pt x="29" y="0"/>
                </a:cubicBezTo>
                <a:cubicBezTo>
                  <a:pt x="46" y="0"/>
                  <a:pt x="59" y="14"/>
                  <a:pt x="59" y="30"/>
                </a:cubicBezTo>
                <a:cubicBezTo>
                  <a:pt x="59" y="46"/>
                  <a:pt x="46" y="60"/>
                  <a:pt x="29" y="60"/>
                </a:cubicBezTo>
                <a:cubicBezTo>
                  <a:pt x="13" y="60"/>
                  <a:pt x="0" y="46"/>
                  <a:pt x="0" y="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4" name="Freeform 803">
            <a:extLst>
              <a:ext uri="{FF2B5EF4-FFF2-40B4-BE49-F238E27FC236}">
                <a16:creationId xmlns:a16="http://schemas.microsoft.com/office/drawing/2014/main" id="{8CB4BAAF-3983-A54F-9EAD-524D430C762A}"/>
              </a:ext>
            </a:extLst>
          </p:cNvPr>
          <p:cNvSpPr/>
          <p:nvPr/>
        </p:nvSpPr>
        <p:spPr>
          <a:xfrm>
            <a:off x="6342772" y="1951218"/>
            <a:ext cx="91080" cy="2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4" h="79">
                <a:moveTo>
                  <a:pt x="227" y="79"/>
                </a:moveTo>
                <a:cubicBezTo>
                  <a:pt x="224" y="79"/>
                  <a:pt x="221" y="78"/>
                  <a:pt x="219" y="78"/>
                </a:cubicBezTo>
                <a:cubicBezTo>
                  <a:pt x="183" y="67"/>
                  <a:pt x="156" y="60"/>
                  <a:pt x="116" y="55"/>
                </a:cubicBezTo>
                <a:cubicBezTo>
                  <a:pt x="98" y="53"/>
                  <a:pt x="52" y="55"/>
                  <a:pt x="33" y="58"/>
                </a:cubicBezTo>
                <a:cubicBezTo>
                  <a:pt x="18" y="61"/>
                  <a:pt x="4" y="51"/>
                  <a:pt x="1" y="36"/>
                </a:cubicBezTo>
                <a:cubicBezTo>
                  <a:pt x="-2" y="21"/>
                  <a:pt x="8" y="7"/>
                  <a:pt x="23" y="4"/>
                </a:cubicBezTo>
                <a:cubicBezTo>
                  <a:pt x="48" y="0"/>
                  <a:pt x="100" y="-2"/>
                  <a:pt x="122" y="1"/>
                </a:cubicBezTo>
                <a:cubicBezTo>
                  <a:pt x="167" y="6"/>
                  <a:pt x="196" y="13"/>
                  <a:pt x="235" y="25"/>
                </a:cubicBezTo>
                <a:cubicBezTo>
                  <a:pt x="249" y="29"/>
                  <a:pt x="257" y="45"/>
                  <a:pt x="253" y="59"/>
                </a:cubicBezTo>
                <a:cubicBezTo>
                  <a:pt x="249" y="71"/>
                  <a:pt x="238" y="79"/>
                  <a:pt x="227" y="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5" name="Freeform 804">
            <a:extLst>
              <a:ext uri="{FF2B5EF4-FFF2-40B4-BE49-F238E27FC236}">
                <a16:creationId xmlns:a16="http://schemas.microsoft.com/office/drawing/2014/main" id="{B658FF4A-1ECE-214E-84F6-37F90E1A2814}"/>
              </a:ext>
            </a:extLst>
          </p:cNvPr>
          <p:cNvSpPr/>
          <p:nvPr/>
        </p:nvSpPr>
        <p:spPr>
          <a:xfrm>
            <a:off x="6338093" y="2039418"/>
            <a:ext cx="43200" cy="4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" h="121">
                <a:moveTo>
                  <a:pt x="93" y="121"/>
                </a:moveTo>
                <a:cubicBezTo>
                  <a:pt x="86" y="121"/>
                  <a:pt x="79" y="118"/>
                  <a:pt x="74" y="113"/>
                </a:cubicBezTo>
                <a:lnTo>
                  <a:pt x="8" y="47"/>
                </a:lnTo>
                <a:cubicBezTo>
                  <a:pt x="-3" y="36"/>
                  <a:pt x="-3" y="19"/>
                  <a:pt x="8" y="8"/>
                </a:cubicBezTo>
                <a:cubicBezTo>
                  <a:pt x="18" y="-3"/>
                  <a:pt x="36" y="-3"/>
                  <a:pt x="46" y="8"/>
                </a:cubicBezTo>
                <a:lnTo>
                  <a:pt x="113" y="74"/>
                </a:lnTo>
                <a:cubicBezTo>
                  <a:pt x="124" y="85"/>
                  <a:pt x="124" y="103"/>
                  <a:pt x="113" y="113"/>
                </a:cubicBezTo>
                <a:cubicBezTo>
                  <a:pt x="107" y="118"/>
                  <a:pt x="100" y="121"/>
                  <a:pt x="93" y="1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6" name="Freeform 805">
            <a:extLst>
              <a:ext uri="{FF2B5EF4-FFF2-40B4-BE49-F238E27FC236}">
                <a16:creationId xmlns:a16="http://schemas.microsoft.com/office/drawing/2014/main" id="{F4065E36-D81F-D849-A2AE-50504632C118}"/>
              </a:ext>
            </a:extLst>
          </p:cNvPr>
          <p:cNvSpPr/>
          <p:nvPr/>
        </p:nvSpPr>
        <p:spPr>
          <a:xfrm>
            <a:off x="6361853" y="2039418"/>
            <a:ext cx="43200" cy="4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" h="121">
                <a:moveTo>
                  <a:pt x="27" y="121"/>
                </a:moveTo>
                <a:cubicBezTo>
                  <a:pt x="20" y="121"/>
                  <a:pt x="13" y="118"/>
                  <a:pt x="8" y="113"/>
                </a:cubicBezTo>
                <a:cubicBezTo>
                  <a:pt x="-3" y="103"/>
                  <a:pt x="-3" y="85"/>
                  <a:pt x="8" y="74"/>
                </a:cubicBezTo>
                <a:lnTo>
                  <a:pt x="74" y="8"/>
                </a:lnTo>
                <a:cubicBezTo>
                  <a:pt x="85" y="-3"/>
                  <a:pt x="102" y="-3"/>
                  <a:pt x="113" y="8"/>
                </a:cubicBezTo>
                <a:cubicBezTo>
                  <a:pt x="124" y="19"/>
                  <a:pt x="124" y="36"/>
                  <a:pt x="113" y="47"/>
                </a:cubicBezTo>
                <a:lnTo>
                  <a:pt x="47" y="113"/>
                </a:lnTo>
                <a:cubicBezTo>
                  <a:pt x="41" y="118"/>
                  <a:pt x="34" y="121"/>
                  <a:pt x="27" y="1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7" name="Freeform 806">
            <a:extLst>
              <a:ext uri="{FF2B5EF4-FFF2-40B4-BE49-F238E27FC236}">
                <a16:creationId xmlns:a16="http://schemas.microsoft.com/office/drawing/2014/main" id="{4FA1DCAA-601B-6743-8685-104D83D7C038}"/>
              </a:ext>
            </a:extLst>
          </p:cNvPr>
          <p:cNvSpPr/>
          <p:nvPr/>
        </p:nvSpPr>
        <p:spPr>
          <a:xfrm>
            <a:off x="6361852" y="1986498"/>
            <a:ext cx="19440" cy="96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268">
                <a:moveTo>
                  <a:pt x="27" y="268"/>
                </a:moveTo>
                <a:cubicBezTo>
                  <a:pt x="12" y="268"/>
                  <a:pt x="0" y="256"/>
                  <a:pt x="0" y="241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cubicBezTo>
                  <a:pt x="43" y="0"/>
                  <a:pt x="55" y="12"/>
                  <a:pt x="55" y="27"/>
                </a:cubicBezTo>
                <a:lnTo>
                  <a:pt x="55" y="241"/>
                </a:lnTo>
                <a:cubicBezTo>
                  <a:pt x="55" y="256"/>
                  <a:pt x="43" y="268"/>
                  <a:pt x="27" y="2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8" name="Freeform 807">
            <a:extLst>
              <a:ext uri="{FF2B5EF4-FFF2-40B4-BE49-F238E27FC236}">
                <a16:creationId xmlns:a16="http://schemas.microsoft.com/office/drawing/2014/main" id="{CFBA9F8B-2C72-454C-8D6E-22FE87FDA490}"/>
              </a:ext>
            </a:extLst>
          </p:cNvPr>
          <p:cNvSpPr/>
          <p:nvPr/>
        </p:nvSpPr>
        <p:spPr>
          <a:xfrm>
            <a:off x="6886373" y="1882458"/>
            <a:ext cx="371159" cy="30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2" h="835">
                <a:moveTo>
                  <a:pt x="767" y="760"/>
                </a:moveTo>
                <a:cubicBezTo>
                  <a:pt x="772" y="772"/>
                  <a:pt x="783" y="780"/>
                  <a:pt x="796" y="780"/>
                </a:cubicBezTo>
                <a:cubicBezTo>
                  <a:pt x="813" y="780"/>
                  <a:pt x="827" y="767"/>
                  <a:pt x="828" y="750"/>
                </a:cubicBezTo>
                <a:cubicBezTo>
                  <a:pt x="829" y="731"/>
                  <a:pt x="830" y="716"/>
                  <a:pt x="832" y="705"/>
                </a:cubicBezTo>
                <a:cubicBezTo>
                  <a:pt x="836" y="685"/>
                  <a:pt x="840" y="665"/>
                  <a:pt x="846" y="645"/>
                </a:cubicBezTo>
                <a:cubicBezTo>
                  <a:pt x="862" y="592"/>
                  <a:pt x="886" y="560"/>
                  <a:pt x="914" y="525"/>
                </a:cubicBezTo>
                <a:cubicBezTo>
                  <a:pt x="921" y="516"/>
                  <a:pt x="927" y="508"/>
                  <a:pt x="934" y="499"/>
                </a:cubicBezTo>
                <a:cubicBezTo>
                  <a:pt x="963" y="461"/>
                  <a:pt x="977" y="420"/>
                  <a:pt x="977" y="378"/>
                </a:cubicBezTo>
                <a:cubicBezTo>
                  <a:pt x="977" y="306"/>
                  <a:pt x="934" y="237"/>
                  <a:pt x="856" y="185"/>
                </a:cubicBezTo>
                <a:cubicBezTo>
                  <a:pt x="774" y="130"/>
                  <a:pt x="665" y="100"/>
                  <a:pt x="548" y="100"/>
                </a:cubicBezTo>
                <a:cubicBezTo>
                  <a:pt x="530" y="100"/>
                  <a:pt x="511" y="101"/>
                  <a:pt x="492" y="103"/>
                </a:cubicBezTo>
                <a:lnTo>
                  <a:pt x="491" y="103"/>
                </a:lnTo>
                <a:cubicBezTo>
                  <a:pt x="476" y="103"/>
                  <a:pt x="344" y="107"/>
                  <a:pt x="298" y="89"/>
                </a:cubicBezTo>
                <a:cubicBezTo>
                  <a:pt x="282" y="83"/>
                  <a:pt x="225" y="66"/>
                  <a:pt x="183" y="59"/>
                </a:cubicBezTo>
                <a:lnTo>
                  <a:pt x="241" y="129"/>
                </a:lnTo>
                <a:cubicBezTo>
                  <a:pt x="245" y="135"/>
                  <a:pt x="247" y="142"/>
                  <a:pt x="247" y="150"/>
                </a:cubicBezTo>
                <a:cubicBezTo>
                  <a:pt x="246" y="157"/>
                  <a:pt x="241" y="164"/>
                  <a:pt x="235" y="168"/>
                </a:cubicBezTo>
                <a:cubicBezTo>
                  <a:pt x="191" y="200"/>
                  <a:pt x="168" y="233"/>
                  <a:pt x="147" y="263"/>
                </a:cubicBezTo>
                <a:cubicBezTo>
                  <a:pt x="124" y="296"/>
                  <a:pt x="102" y="328"/>
                  <a:pt x="58" y="332"/>
                </a:cubicBezTo>
                <a:cubicBezTo>
                  <a:pt x="57" y="333"/>
                  <a:pt x="56" y="333"/>
                  <a:pt x="56" y="335"/>
                </a:cubicBezTo>
                <a:lnTo>
                  <a:pt x="55" y="431"/>
                </a:lnTo>
                <a:cubicBezTo>
                  <a:pt x="55" y="432"/>
                  <a:pt x="56" y="433"/>
                  <a:pt x="56" y="434"/>
                </a:cubicBezTo>
                <a:cubicBezTo>
                  <a:pt x="61" y="436"/>
                  <a:pt x="66" y="438"/>
                  <a:pt x="71" y="440"/>
                </a:cubicBezTo>
                <a:cubicBezTo>
                  <a:pt x="97" y="450"/>
                  <a:pt x="128" y="463"/>
                  <a:pt x="157" y="496"/>
                </a:cubicBezTo>
                <a:cubicBezTo>
                  <a:pt x="163" y="503"/>
                  <a:pt x="182" y="509"/>
                  <a:pt x="196" y="513"/>
                </a:cubicBezTo>
                <a:cubicBezTo>
                  <a:pt x="225" y="523"/>
                  <a:pt x="261" y="535"/>
                  <a:pt x="268" y="568"/>
                </a:cubicBezTo>
                <a:lnTo>
                  <a:pt x="311" y="759"/>
                </a:lnTo>
                <a:cubicBezTo>
                  <a:pt x="314" y="771"/>
                  <a:pt x="325" y="780"/>
                  <a:pt x="337" y="780"/>
                </a:cubicBezTo>
                <a:cubicBezTo>
                  <a:pt x="352" y="780"/>
                  <a:pt x="364" y="768"/>
                  <a:pt x="364" y="753"/>
                </a:cubicBezTo>
                <a:lnTo>
                  <a:pt x="364" y="635"/>
                </a:lnTo>
                <a:cubicBezTo>
                  <a:pt x="364" y="627"/>
                  <a:pt x="368" y="619"/>
                  <a:pt x="375" y="614"/>
                </a:cubicBezTo>
                <a:cubicBezTo>
                  <a:pt x="381" y="608"/>
                  <a:pt x="390" y="607"/>
                  <a:pt x="398" y="609"/>
                </a:cubicBezTo>
                <a:cubicBezTo>
                  <a:pt x="446" y="620"/>
                  <a:pt x="497" y="626"/>
                  <a:pt x="548" y="626"/>
                </a:cubicBezTo>
                <a:cubicBezTo>
                  <a:pt x="598" y="626"/>
                  <a:pt x="647" y="621"/>
                  <a:pt x="694" y="610"/>
                </a:cubicBezTo>
                <a:cubicBezTo>
                  <a:pt x="704" y="607"/>
                  <a:pt x="714" y="611"/>
                  <a:pt x="721" y="618"/>
                </a:cubicBezTo>
                <a:lnTo>
                  <a:pt x="735" y="635"/>
                </a:lnTo>
                <a:cubicBezTo>
                  <a:pt x="749" y="650"/>
                  <a:pt x="757" y="669"/>
                  <a:pt x="759" y="689"/>
                </a:cubicBezTo>
                <a:close/>
                <a:moveTo>
                  <a:pt x="796" y="835"/>
                </a:moveTo>
                <a:cubicBezTo>
                  <a:pt x="759" y="835"/>
                  <a:pt x="726" y="811"/>
                  <a:pt x="714" y="775"/>
                </a:cubicBezTo>
                <a:cubicBezTo>
                  <a:pt x="714" y="773"/>
                  <a:pt x="713" y="771"/>
                  <a:pt x="713" y="769"/>
                </a:cubicBezTo>
                <a:lnTo>
                  <a:pt x="705" y="695"/>
                </a:lnTo>
                <a:cubicBezTo>
                  <a:pt x="704" y="686"/>
                  <a:pt x="700" y="678"/>
                  <a:pt x="694" y="671"/>
                </a:cubicBezTo>
                <a:lnTo>
                  <a:pt x="690" y="667"/>
                </a:lnTo>
                <a:cubicBezTo>
                  <a:pt x="644" y="676"/>
                  <a:pt x="597" y="681"/>
                  <a:pt x="548" y="681"/>
                </a:cubicBezTo>
                <a:cubicBezTo>
                  <a:pt x="504" y="681"/>
                  <a:pt x="461" y="677"/>
                  <a:pt x="419" y="669"/>
                </a:cubicBezTo>
                <a:lnTo>
                  <a:pt x="419" y="753"/>
                </a:lnTo>
                <a:cubicBezTo>
                  <a:pt x="419" y="798"/>
                  <a:pt x="382" y="835"/>
                  <a:pt x="337" y="835"/>
                </a:cubicBezTo>
                <a:cubicBezTo>
                  <a:pt x="299" y="835"/>
                  <a:pt x="266" y="809"/>
                  <a:pt x="258" y="771"/>
                </a:cubicBezTo>
                <a:lnTo>
                  <a:pt x="215" y="581"/>
                </a:lnTo>
                <a:cubicBezTo>
                  <a:pt x="210" y="576"/>
                  <a:pt x="190" y="569"/>
                  <a:pt x="179" y="566"/>
                </a:cubicBezTo>
                <a:cubicBezTo>
                  <a:pt x="155" y="558"/>
                  <a:pt x="131" y="550"/>
                  <a:pt x="116" y="532"/>
                </a:cubicBezTo>
                <a:cubicBezTo>
                  <a:pt x="96" y="509"/>
                  <a:pt x="73" y="500"/>
                  <a:pt x="51" y="491"/>
                </a:cubicBezTo>
                <a:cubicBezTo>
                  <a:pt x="45" y="488"/>
                  <a:pt x="39" y="486"/>
                  <a:pt x="34" y="484"/>
                </a:cubicBezTo>
                <a:cubicBezTo>
                  <a:pt x="13" y="474"/>
                  <a:pt x="0" y="453"/>
                  <a:pt x="0" y="431"/>
                </a:cubicBezTo>
                <a:lnTo>
                  <a:pt x="2" y="334"/>
                </a:lnTo>
                <a:cubicBezTo>
                  <a:pt x="2" y="305"/>
                  <a:pt x="24" y="281"/>
                  <a:pt x="52" y="278"/>
                </a:cubicBezTo>
                <a:cubicBezTo>
                  <a:pt x="70" y="276"/>
                  <a:pt x="81" y="261"/>
                  <a:pt x="103" y="231"/>
                </a:cubicBezTo>
                <a:cubicBezTo>
                  <a:pt x="120" y="206"/>
                  <a:pt x="143" y="174"/>
                  <a:pt x="180" y="142"/>
                </a:cubicBezTo>
                <a:lnTo>
                  <a:pt x="122" y="72"/>
                </a:lnTo>
                <a:cubicBezTo>
                  <a:pt x="110" y="56"/>
                  <a:pt x="109" y="35"/>
                  <a:pt x="120" y="19"/>
                </a:cubicBezTo>
                <a:cubicBezTo>
                  <a:pt x="131" y="4"/>
                  <a:pt x="149" y="-3"/>
                  <a:pt x="166" y="2"/>
                </a:cubicBezTo>
                <a:cubicBezTo>
                  <a:pt x="216" y="6"/>
                  <a:pt x="299" y="31"/>
                  <a:pt x="317" y="38"/>
                </a:cubicBezTo>
                <a:cubicBezTo>
                  <a:pt x="345" y="48"/>
                  <a:pt x="436" y="50"/>
                  <a:pt x="488" y="48"/>
                </a:cubicBezTo>
                <a:cubicBezTo>
                  <a:pt x="508" y="46"/>
                  <a:pt x="528" y="45"/>
                  <a:pt x="548" y="45"/>
                </a:cubicBezTo>
                <a:cubicBezTo>
                  <a:pt x="676" y="45"/>
                  <a:pt x="796" y="79"/>
                  <a:pt x="886" y="140"/>
                </a:cubicBezTo>
                <a:cubicBezTo>
                  <a:pt x="980" y="202"/>
                  <a:pt x="1032" y="287"/>
                  <a:pt x="1032" y="378"/>
                </a:cubicBezTo>
                <a:cubicBezTo>
                  <a:pt x="1032" y="432"/>
                  <a:pt x="1013" y="485"/>
                  <a:pt x="978" y="532"/>
                </a:cubicBezTo>
                <a:cubicBezTo>
                  <a:pt x="971" y="541"/>
                  <a:pt x="964" y="550"/>
                  <a:pt x="957" y="558"/>
                </a:cubicBezTo>
                <a:cubicBezTo>
                  <a:pt x="930" y="594"/>
                  <a:pt x="912" y="617"/>
                  <a:pt x="899" y="661"/>
                </a:cubicBezTo>
                <a:cubicBezTo>
                  <a:pt x="894" y="678"/>
                  <a:pt x="889" y="696"/>
                  <a:pt x="886" y="714"/>
                </a:cubicBezTo>
                <a:cubicBezTo>
                  <a:pt x="885" y="720"/>
                  <a:pt x="884" y="732"/>
                  <a:pt x="883" y="752"/>
                </a:cubicBezTo>
                <a:cubicBezTo>
                  <a:pt x="881" y="798"/>
                  <a:pt x="843" y="835"/>
                  <a:pt x="796" y="8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9" name="Freeform 808">
            <a:extLst>
              <a:ext uri="{FF2B5EF4-FFF2-40B4-BE49-F238E27FC236}">
                <a16:creationId xmlns:a16="http://schemas.microsoft.com/office/drawing/2014/main" id="{B2F86C4F-D199-7A4C-870D-0047DCD28F6B}"/>
              </a:ext>
            </a:extLst>
          </p:cNvPr>
          <p:cNvSpPr/>
          <p:nvPr/>
        </p:nvSpPr>
        <p:spPr>
          <a:xfrm>
            <a:off x="7230172" y="1932497"/>
            <a:ext cx="82440" cy="56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0" h="159">
                <a:moveTo>
                  <a:pt x="120" y="41"/>
                </a:moveTo>
                <a:close/>
                <a:moveTo>
                  <a:pt x="103" y="35"/>
                </a:moveTo>
                <a:cubicBezTo>
                  <a:pt x="102" y="35"/>
                  <a:pt x="101" y="35"/>
                  <a:pt x="100" y="35"/>
                </a:cubicBezTo>
                <a:cubicBezTo>
                  <a:pt x="94" y="36"/>
                  <a:pt x="90" y="39"/>
                  <a:pt x="88" y="45"/>
                </a:cubicBezTo>
                <a:cubicBezTo>
                  <a:pt x="84" y="53"/>
                  <a:pt x="84" y="59"/>
                  <a:pt x="86" y="62"/>
                </a:cubicBezTo>
                <a:cubicBezTo>
                  <a:pt x="90" y="67"/>
                  <a:pt x="99" y="70"/>
                  <a:pt x="110" y="72"/>
                </a:cubicBezTo>
                <a:cubicBezTo>
                  <a:pt x="113" y="69"/>
                  <a:pt x="115" y="66"/>
                  <a:pt x="117" y="63"/>
                </a:cubicBezTo>
                <a:cubicBezTo>
                  <a:pt x="121" y="55"/>
                  <a:pt x="122" y="48"/>
                  <a:pt x="119" y="41"/>
                </a:cubicBezTo>
                <a:cubicBezTo>
                  <a:pt x="117" y="39"/>
                  <a:pt x="110" y="35"/>
                  <a:pt x="103" y="35"/>
                </a:cubicBezTo>
                <a:close/>
                <a:moveTo>
                  <a:pt x="17" y="159"/>
                </a:moveTo>
                <a:cubicBezTo>
                  <a:pt x="10" y="159"/>
                  <a:pt x="3" y="154"/>
                  <a:pt x="0" y="146"/>
                </a:cubicBezTo>
                <a:cubicBezTo>
                  <a:pt x="-2" y="137"/>
                  <a:pt x="3" y="127"/>
                  <a:pt x="13" y="124"/>
                </a:cubicBezTo>
                <a:cubicBezTo>
                  <a:pt x="26" y="121"/>
                  <a:pt x="53" y="111"/>
                  <a:pt x="76" y="98"/>
                </a:cubicBezTo>
                <a:cubicBezTo>
                  <a:pt x="69" y="94"/>
                  <a:pt x="63" y="90"/>
                  <a:pt x="59" y="84"/>
                </a:cubicBezTo>
                <a:cubicBezTo>
                  <a:pt x="51" y="75"/>
                  <a:pt x="44" y="58"/>
                  <a:pt x="55" y="31"/>
                </a:cubicBezTo>
                <a:cubicBezTo>
                  <a:pt x="64" y="11"/>
                  <a:pt x="83" y="-1"/>
                  <a:pt x="105" y="0"/>
                </a:cubicBezTo>
                <a:cubicBezTo>
                  <a:pt x="130" y="1"/>
                  <a:pt x="148" y="16"/>
                  <a:pt x="152" y="29"/>
                </a:cubicBezTo>
                <a:cubicBezTo>
                  <a:pt x="157" y="44"/>
                  <a:pt x="157" y="59"/>
                  <a:pt x="151" y="73"/>
                </a:cubicBezTo>
                <a:cubicBezTo>
                  <a:pt x="169" y="73"/>
                  <a:pt x="189" y="70"/>
                  <a:pt x="208" y="67"/>
                </a:cubicBezTo>
                <a:cubicBezTo>
                  <a:pt x="218" y="65"/>
                  <a:pt x="227" y="71"/>
                  <a:pt x="229" y="81"/>
                </a:cubicBezTo>
                <a:cubicBezTo>
                  <a:pt x="231" y="90"/>
                  <a:pt x="224" y="100"/>
                  <a:pt x="215" y="101"/>
                </a:cubicBezTo>
                <a:cubicBezTo>
                  <a:pt x="214" y="102"/>
                  <a:pt x="185" y="107"/>
                  <a:pt x="153" y="109"/>
                </a:cubicBezTo>
                <a:cubicBezTo>
                  <a:pt x="142" y="109"/>
                  <a:pt x="132" y="109"/>
                  <a:pt x="123" y="109"/>
                </a:cubicBezTo>
                <a:cubicBezTo>
                  <a:pt x="110" y="119"/>
                  <a:pt x="93" y="130"/>
                  <a:pt x="73" y="139"/>
                </a:cubicBezTo>
                <a:cubicBezTo>
                  <a:pt x="46" y="151"/>
                  <a:pt x="23" y="158"/>
                  <a:pt x="22" y="158"/>
                </a:cubicBezTo>
                <a:cubicBezTo>
                  <a:pt x="20" y="159"/>
                  <a:pt x="19" y="159"/>
                  <a:pt x="17" y="1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0" name="Freeform 809">
            <a:extLst>
              <a:ext uri="{FF2B5EF4-FFF2-40B4-BE49-F238E27FC236}">
                <a16:creationId xmlns:a16="http://schemas.microsoft.com/office/drawing/2014/main" id="{D03C3A93-AAE7-984F-AA41-19952C06D614}"/>
              </a:ext>
            </a:extLst>
          </p:cNvPr>
          <p:cNvSpPr/>
          <p:nvPr/>
        </p:nvSpPr>
        <p:spPr>
          <a:xfrm>
            <a:off x="6961972" y="1978217"/>
            <a:ext cx="2124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" h="59">
                <a:moveTo>
                  <a:pt x="0" y="29"/>
                </a:moveTo>
                <a:cubicBezTo>
                  <a:pt x="0" y="13"/>
                  <a:pt x="14" y="0"/>
                  <a:pt x="30" y="0"/>
                </a:cubicBezTo>
                <a:cubicBezTo>
                  <a:pt x="46" y="0"/>
                  <a:pt x="60" y="13"/>
                  <a:pt x="60" y="29"/>
                </a:cubicBezTo>
                <a:cubicBezTo>
                  <a:pt x="60" y="46"/>
                  <a:pt x="46" y="59"/>
                  <a:pt x="30" y="59"/>
                </a:cubicBezTo>
                <a:cubicBezTo>
                  <a:pt x="14" y="59"/>
                  <a:pt x="0" y="46"/>
                  <a:pt x="0" y="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1" name="Freeform 810">
            <a:extLst>
              <a:ext uri="{FF2B5EF4-FFF2-40B4-BE49-F238E27FC236}">
                <a16:creationId xmlns:a16="http://schemas.microsoft.com/office/drawing/2014/main" id="{18F48EFE-139C-1C4C-BDF1-3D7CF457DF83}"/>
              </a:ext>
            </a:extLst>
          </p:cNvPr>
          <p:cNvSpPr/>
          <p:nvPr/>
        </p:nvSpPr>
        <p:spPr>
          <a:xfrm>
            <a:off x="7054492" y="1938257"/>
            <a:ext cx="90720" cy="2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3" h="79">
                <a:moveTo>
                  <a:pt x="226" y="79"/>
                </a:moveTo>
                <a:cubicBezTo>
                  <a:pt x="224" y="79"/>
                  <a:pt x="221" y="78"/>
                  <a:pt x="218" y="78"/>
                </a:cubicBezTo>
                <a:cubicBezTo>
                  <a:pt x="183" y="67"/>
                  <a:pt x="156" y="60"/>
                  <a:pt x="116" y="55"/>
                </a:cubicBezTo>
                <a:cubicBezTo>
                  <a:pt x="98" y="53"/>
                  <a:pt x="52" y="55"/>
                  <a:pt x="32" y="58"/>
                </a:cubicBezTo>
                <a:cubicBezTo>
                  <a:pt x="18" y="61"/>
                  <a:pt x="3" y="51"/>
                  <a:pt x="1" y="36"/>
                </a:cubicBezTo>
                <a:cubicBezTo>
                  <a:pt x="-2" y="21"/>
                  <a:pt x="8" y="7"/>
                  <a:pt x="23" y="4"/>
                </a:cubicBezTo>
                <a:cubicBezTo>
                  <a:pt x="48" y="0"/>
                  <a:pt x="100" y="-2"/>
                  <a:pt x="122" y="1"/>
                </a:cubicBezTo>
                <a:cubicBezTo>
                  <a:pt x="166" y="6"/>
                  <a:pt x="196" y="13"/>
                  <a:pt x="234" y="25"/>
                </a:cubicBezTo>
                <a:cubicBezTo>
                  <a:pt x="249" y="30"/>
                  <a:pt x="257" y="45"/>
                  <a:pt x="252" y="59"/>
                </a:cubicBezTo>
                <a:cubicBezTo>
                  <a:pt x="249" y="71"/>
                  <a:pt x="238" y="79"/>
                  <a:pt x="226" y="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2" name="Freeform 811">
            <a:extLst>
              <a:ext uri="{FF2B5EF4-FFF2-40B4-BE49-F238E27FC236}">
                <a16:creationId xmlns:a16="http://schemas.microsoft.com/office/drawing/2014/main" id="{D1570E15-38FB-C14B-9C28-F34028BC94C8}"/>
              </a:ext>
            </a:extLst>
          </p:cNvPr>
          <p:cNvSpPr/>
          <p:nvPr/>
        </p:nvSpPr>
        <p:spPr>
          <a:xfrm>
            <a:off x="7075732" y="1974257"/>
            <a:ext cx="43200" cy="42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" h="120">
                <a:moveTo>
                  <a:pt x="93" y="120"/>
                </a:moveTo>
                <a:cubicBezTo>
                  <a:pt x="86" y="120"/>
                  <a:pt x="79" y="118"/>
                  <a:pt x="74" y="112"/>
                </a:cubicBezTo>
                <a:lnTo>
                  <a:pt x="8" y="46"/>
                </a:lnTo>
                <a:cubicBezTo>
                  <a:pt x="-3" y="35"/>
                  <a:pt x="-3" y="18"/>
                  <a:pt x="8" y="7"/>
                </a:cubicBezTo>
                <a:cubicBezTo>
                  <a:pt x="18" y="-2"/>
                  <a:pt x="36" y="-2"/>
                  <a:pt x="46" y="7"/>
                </a:cubicBezTo>
                <a:lnTo>
                  <a:pt x="113" y="74"/>
                </a:lnTo>
                <a:cubicBezTo>
                  <a:pt x="124" y="84"/>
                  <a:pt x="124" y="102"/>
                  <a:pt x="113" y="112"/>
                </a:cubicBezTo>
                <a:cubicBezTo>
                  <a:pt x="107" y="118"/>
                  <a:pt x="100" y="120"/>
                  <a:pt x="93" y="12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3" name="Freeform 812">
            <a:extLst>
              <a:ext uri="{FF2B5EF4-FFF2-40B4-BE49-F238E27FC236}">
                <a16:creationId xmlns:a16="http://schemas.microsoft.com/office/drawing/2014/main" id="{738098FD-DD0F-F24D-9FF0-5E72C29FEB80}"/>
              </a:ext>
            </a:extLst>
          </p:cNvPr>
          <p:cNvSpPr/>
          <p:nvPr/>
        </p:nvSpPr>
        <p:spPr>
          <a:xfrm>
            <a:off x="7051972" y="1974257"/>
            <a:ext cx="43200" cy="42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" h="120">
                <a:moveTo>
                  <a:pt x="27" y="120"/>
                </a:moveTo>
                <a:cubicBezTo>
                  <a:pt x="20" y="120"/>
                  <a:pt x="13" y="118"/>
                  <a:pt x="7" y="112"/>
                </a:cubicBezTo>
                <a:cubicBezTo>
                  <a:pt x="-2" y="102"/>
                  <a:pt x="-2" y="84"/>
                  <a:pt x="7" y="74"/>
                </a:cubicBezTo>
                <a:lnTo>
                  <a:pt x="74" y="7"/>
                </a:lnTo>
                <a:cubicBezTo>
                  <a:pt x="84" y="-2"/>
                  <a:pt x="102" y="-2"/>
                  <a:pt x="112" y="7"/>
                </a:cubicBezTo>
                <a:cubicBezTo>
                  <a:pt x="123" y="18"/>
                  <a:pt x="123" y="35"/>
                  <a:pt x="112" y="46"/>
                </a:cubicBezTo>
                <a:lnTo>
                  <a:pt x="46" y="112"/>
                </a:lnTo>
                <a:cubicBezTo>
                  <a:pt x="41" y="118"/>
                  <a:pt x="34" y="120"/>
                  <a:pt x="27" y="12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4" name="Freeform 813">
            <a:extLst>
              <a:ext uri="{FF2B5EF4-FFF2-40B4-BE49-F238E27FC236}">
                <a16:creationId xmlns:a16="http://schemas.microsoft.com/office/drawing/2014/main" id="{ACDCDD8F-6244-F640-8D92-77151CF460E6}"/>
              </a:ext>
            </a:extLst>
          </p:cNvPr>
          <p:cNvSpPr/>
          <p:nvPr/>
        </p:nvSpPr>
        <p:spPr>
          <a:xfrm>
            <a:off x="7075373" y="1974257"/>
            <a:ext cx="19800" cy="96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269">
                <a:moveTo>
                  <a:pt x="28" y="269"/>
                </a:moveTo>
                <a:cubicBezTo>
                  <a:pt x="13" y="269"/>
                  <a:pt x="0" y="256"/>
                  <a:pt x="0" y="241"/>
                </a:cubicBezTo>
                <a:lnTo>
                  <a:pt x="1" y="28"/>
                </a:lnTo>
                <a:cubicBezTo>
                  <a:pt x="1" y="13"/>
                  <a:pt x="13" y="0"/>
                  <a:pt x="28" y="0"/>
                </a:cubicBezTo>
                <a:cubicBezTo>
                  <a:pt x="43" y="0"/>
                  <a:pt x="56" y="13"/>
                  <a:pt x="56" y="28"/>
                </a:cubicBezTo>
                <a:lnTo>
                  <a:pt x="55" y="241"/>
                </a:lnTo>
                <a:cubicBezTo>
                  <a:pt x="55" y="256"/>
                  <a:pt x="43" y="269"/>
                  <a:pt x="28" y="26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5" name="Freeform 814">
            <a:extLst>
              <a:ext uri="{FF2B5EF4-FFF2-40B4-BE49-F238E27FC236}">
                <a16:creationId xmlns:a16="http://schemas.microsoft.com/office/drawing/2014/main" id="{DD7DF0C4-E8A5-7045-A955-CE250249F407}"/>
              </a:ext>
            </a:extLst>
          </p:cNvPr>
          <p:cNvSpPr/>
          <p:nvPr/>
        </p:nvSpPr>
        <p:spPr>
          <a:xfrm>
            <a:off x="4753012" y="1159578"/>
            <a:ext cx="42696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7" h="899">
                <a:moveTo>
                  <a:pt x="1132" y="139"/>
                </a:moveTo>
                <a:lnTo>
                  <a:pt x="56" y="139"/>
                </a:lnTo>
                <a:lnTo>
                  <a:pt x="56" y="82"/>
                </a:lnTo>
                <a:cubicBezTo>
                  <a:pt x="56" y="67"/>
                  <a:pt x="69" y="55"/>
                  <a:pt x="84" y="55"/>
                </a:cubicBezTo>
                <a:lnTo>
                  <a:pt x="1105" y="55"/>
                </a:lnTo>
                <a:cubicBezTo>
                  <a:pt x="1120" y="55"/>
                  <a:pt x="1132" y="67"/>
                  <a:pt x="1132" y="82"/>
                </a:cubicBezTo>
                <a:close/>
                <a:moveTo>
                  <a:pt x="1132" y="279"/>
                </a:moveTo>
                <a:lnTo>
                  <a:pt x="799" y="279"/>
                </a:lnTo>
                <a:cubicBezTo>
                  <a:pt x="807" y="297"/>
                  <a:pt x="807" y="317"/>
                  <a:pt x="799" y="334"/>
                </a:cubicBezTo>
                <a:lnTo>
                  <a:pt x="1132" y="334"/>
                </a:lnTo>
                <a:lnTo>
                  <a:pt x="1132" y="817"/>
                </a:lnTo>
                <a:cubicBezTo>
                  <a:pt x="1132" y="832"/>
                  <a:pt x="1120" y="844"/>
                  <a:pt x="1105" y="844"/>
                </a:cubicBezTo>
                <a:lnTo>
                  <a:pt x="84" y="844"/>
                </a:lnTo>
                <a:cubicBezTo>
                  <a:pt x="69" y="844"/>
                  <a:pt x="56" y="832"/>
                  <a:pt x="56" y="817"/>
                </a:cubicBezTo>
                <a:lnTo>
                  <a:pt x="56" y="334"/>
                </a:lnTo>
                <a:lnTo>
                  <a:pt x="626" y="334"/>
                </a:lnTo>
                <a:lnTo>
                  <a:pt x="681" y="279"/>
                </a:lnTo>
                <a:lnTo>
                  <a:pt x="56" y="279"/>
                </a:lnTo>
                <a:lnTo>
                  <a:pt x="56" y="194"/>
                </a:lnTo>
                <a:lnTo>
                  <a:pt x="1132" y="194"/>
                </a:lnTo>
                <a:close/>
                <a:moveTo>
                  <a:pt x="1105" y="0"/>
                </a:moveTo>
                <a:lnTo>
                  <a:pt x="84" y="0"/>
                </a:lnTo>
                <a:cubicBezTo>
                  <a:pt x="39" y="0"/>
                  <a:pt x="2" y="37"/>
                  <a:pt x="2" y="82"/>
                </a:cubicBezTo>
                <a:lnTo>
                  <a:pt x="2" y="158"/>
                </a:lnTo>
                <a:cubicBezTo>
                  <a:pt x="1" y="161"/>
                  <a:pt x="0" y="164"/>
                  <a:pt x="0" y="166"/>
                </a:cubicBezTo>
                <a:cubicBezTo>
                  <a:pt x="0" y="170"/>
                  <a:pt x="1" y="172"/>
                  <a:pt x="2" y="175"/>
                </a:cubicBezTo>
                <a:lnTo>
                  <a:pt x="2" y="298"/>
                </a:lnTo>
                <a:cubicBezTo>
                  <a:pt x="1" y="301"/>
                  <a:pt x="0" y="304"/>
                  <a:pt x="0" y="307"/>
                </a:cubicBezTo>
                <a:cubicBezTo>
                  <a:pt x="0" y="310"/>
                  <a:pt x="1" y="313"/>
                  <a:pt x="2" y="315"/>
                </a:cubicBezTo>
                <a:lnTo>
                  <a:pt x="2" y="817"/>
                </a:lnTo>
                <a:cubicBezTo>
                  <a:pt x="2" y="862"/>
                  <a:pt x="39" y="899"/>
                  <a:pt x="84" y="899"/>
                </a:cubicBezTo>
                <a:lnTo>
                  <a:pt x="1105" y="899"/>
                </a:lnTo>
                <a:cubicBezTo>
                  <a:pt x="1150" y="899"/>
                  <a:pt x="1187" y="862"/>
                  <a:pt x="1187" y="817"/>
                </a:cubicBezTo>
                <a:lnTo>
                  <a:pt x="1187" y="82"/>
                </a:lnTo>
                <a:cubicBezTo>
                  <a:pt x="1187" y="37"/>
                  <a:pt x="1150" y="0"/>
                  <a:pt x="110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6" name="Freeform 815">
            <a:extLst>
              <a:ext uri="{FF2B5EF4-FFF2-40B4-BE49-F238E27FC236}">
                <a16:creationId xmlns:a16="http://schemas.microsoft.com/office/drawing/2014/main" id="{966F33E5-F943-034F-A2ED-13D439A6DD8B}"/>
              </a:ext>
            </a:extLst>
          </p:cNvPr>
          <p:cNvSpPr/>
          <p:nvPr/>
        </p:nvSpPr>
        <p:spPr>
          <a:xfrm>
            <a:off x="5033092" y="1362617"/>
            <a:ext cx="9540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195">
                <a:moveTo>
                  <a:pt x="55" y="55"/>
                </a:moveTo>
                <a:lnTo>
                  <a:pt x="211" y="55"/>
                </a:lnTo>
                <a:lnTo>
                  <a:pt x="211" y="140"/>
                </a:lnTo>
                <a:lnTo>
                  <a:pt x="55" y="140"/>
                </a:lnTo>
                <a:close/>
                <a:moveTo>
                  <a:pt x="0" y="27"/>
                </a:moveTo>
                <a:lnTo>
                  <a:pt x="0" y="167"/>
                </a:lnTo>
                <a:cubicBezTo>
                  <a:pt x="0" y="182"/>
                  <a:pt x="12" y="195"/>
                  <a:pt x="27" y="195"/>
                </a:cubicBezTo>
                <a:lnTo>
                  <a:pt x="238" y="195"/>
                </a:lnTo>
                <a:cubicBezTo>
                  <a:pt x="254" y="195"/>
                  <a:pt x="266" y="182"/>
                  <a:pt x="266" y="167"/>
                </a:cubicBezTo>
                <a:lnTo>
                  <a:pt x="266" y="27"/>
                </a:lnTo>
                <a:cubicBezTo>
                  <a:pt x="266" y="12"/>
                  <a:pt x="254" y="0"/>
                  <a:pt x="238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7" name="Freeform 816">
            <a:extLst>
              <a:ext uri="{FF2B5EF4-FFF2-40B4-BE49-F238E27FC236}">
                <a16:creationId xmlns:a16="http://schemas.microsoft.com/office/drawing/2014/main" id="{F480EA7F-1B00-A649-8797-F4C1994E819F}"/>
              </a:ext>
            </a:extLst>
          </p:cNvPr>
          <p:cNvSpPr/>
          <p:nvPr/>
        </p:nvSpPr>
        <p:spPr>
          <a:xfrm>
            <a:off x="4805212" y="1362617"/>
            <a:ext cx="70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5">
                <a:moveTo>
                  <a:pt x="27" y="55"/>
                </a:moveTo>
                <a:lnTo>
                  <a:pt x="170" y="55"/>
                </a:lnTo>
                <a:cubicBezTo>
                  <a:pt x="185" y="55"/>
                  <a:pt x="197" y="43"/>
                  <a:pt x="197" y="27"/>
                </a:cubicBezTo>
                <a:cubicBezTo>
                  <a:pt x="197" y="12"/>
                  <a:pt x="185" y="0"/>
                  <a:pt x="170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8" name="Freeform 817">
            <a:extLst>
              <a:ext uri="{FF2B5EF4-FFF2-40B4-BE49-F238E27FC236}">
                <a16:creationId xmlns:a16="http://schemas.microsoft.com/office/drawing/2014/main" id="{9C38E93B-59B2-E848-85CF-8AFB789D02E9}"/>
              </a:ext>
            </a:extLst>
          </p:cNvPr>
          <p:cNvSpPr/>
          <p:nvPr/>
        </p:nvSpPr>
        <p:spPr>
          <a:xfrm>
            <a:off x="4805212" y="1413017"/>
            <a:ext cx="1213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55">
                <a:moveTo>
                  <a:pt x="310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7" y="55"/>
                </a:cubicBezTo>
                <a:lnTo>
                  <a:pt x="310" y="55"/>
                </a:lnTo>
                <a:cubicBezTo>
                  <a:pt x="325" y="55"/>
                  <a:pt x="338" y="42"/>
                  <a:pt x="338" y="27"/>
                </a:cubicBezTo>
                <a:cubicBezTo>
                  <a:pt x="338" y="12"/>
                  <a:pt x="325" y="0"/>
                  <a:pt x="31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9" name="Freeform 818">
            <a:extLst>
              <a:ext uri="{FF2B5EF4-FFF2-40B4-BE49-F238E27FC236}">
                <a16:creationId xmlns:a16="http://schemas.microsoft.com/office/drawing/2014/main" id="{7837609C-EE1C-FA4D-B00E-7E62EE9B84CC}"/>
              </a:ext>
            </a:extLst>
          </p:cNvPr>
          <p:cNvSpPr/>
          <p:nvPr/>
        </p:nvSpPr>
        <p:spPr>
          <a:xfrm>
            <a:off x="4901333" y="1279818"/>
            <a:ext cx="122760" cy="72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02">
                <a:moveTo>
                  <a:pt x="128" y="135"/>
                </a:moveTo>
                <a:lnTo>
                  <a:pt x="47" y="53"/>
                </a:lnTo>
                <a:cubicBezTo>
                  <a:pt x="36" y="42"/>
                  <a:pt x="19" y="42"/>
                  <a:pt x="8" y="52"/>
                </a:cubicBezTo>
                <a:cubicBezTo>
                  <a:pt x="-3" y="63"/>
                  <a:pt x="-3" y="80"/>
                  <a:pt x="8" y="91"/>
                </a:cubicBezTo>
                <a:lnTo>
                  <a:pt x="108" y="193"/>
                </a:lnTo>
                <a:cubicBezTo>
                  <a:pt x="114" y="199"/>
                  <a:pt x="121" y="202"/>
                  <a:pt x="128" y="202"/>
                </a:cubicBezTo>
                <a:cubicBezTo>
                  <a:pt x="135" y="202"/>
                  <a:pt x="142" y="199"/>
                  <a:pt x="147" y="194"/>
                </a:cubicBezTo>
                <a:lnTo>
                  <a:pt x="342" y="0"/>
                </a:lnTo>
                <a:lnTo>
                  <a:pt x="264" y="0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0" name="Freeform 819">
            <a:extLst>
              <a:ext uri="{FF2B5EF4-FFF2-40B4-BE49-F238E27FC236}">
                <a16:creationId xmlns:a16="http://schemas.microsoft.com/office/drawing/2014/main" id="{AE4C2B01-5C61-294C-8ED4-E201E6072932}"/>
              </a:ext>
            </a:extLst>
          </p:cNvPr>
          <p:cNvSpPr/>
          <p:nvPr/>
        </p:nvSpPr>
        <p:spPr>
          <a:xfrm>
            <a:off x="4996372" y="1260018"/>
            <a:ext cx="334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55">
                <a:moveTo>
                  <a:pt x="0" y="55"/>
                </a:moveTo>
                <a:lnTo>
                  <a:pt x="78" y="55"/>
                </a:lnTo>
                <a:lnTo>
                  <a:pt x="86" y="47"/>
                </a:lnTo>
                <a:cubicBezTo>
                  <a:pt x="97" y="37"/>
                  <a:pt x="97" y="19"/>
                  <a:pt x="86" y="9"/>
                </a:cubicBezTo>
                <a:cubicBezTo>
                  <a:pt x="81" y="3"/>
                  <a:pt x="74" y="0"/>
                  <a:pt x="67" y="0"/>
                </a:cubicBezTo>
                <a:cubicBezTo>
                  <a:pt x="60" y="0"/>
                  <a:pt x="53" y="3"/>
                  <a:pt x="47" y="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1" name="Freeform 820">
            <a:extLst>
              <a:ext uri="{FF2B5EF4-FFF2-40B4-BE49-F238E27FC236}">
                <a16:creationId xmlns:a16="http://schemas.microsoft.com/office/drawing/2014/main" id="{F66C0CBB-298B-E44F-9909-E1B1A0022AC6}"/>
              </a:ext>
            </a:extLst>
          </p:cNvPr>
          <p:cNvSpPr/>
          <p:nvPr/>
        </p:nvSpPr>
        <p:spPr>
          <a:xfrm>
            <a:off x="5464732" y="1159578"/>
            <a:ext cx="42696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7" h="899">
                <a:moveTo>
                  <a:pt x="1132" y="139"/>
                </a:moveTo>
                <a:lnTo>
                  <a:pt x="57" y="139"/>
                </a:lnTo>
                <a:lnTo>
                  <a:pt x="57" y="82"/>
                </a:lnTo>
                <a:cubicBezTo>
                  <a:pt x="57" y="67"/>
                  <a:pt x="69" y="55"/>
                  <a:pt x="84" y="55"/>
                </a:cubicBezTo>
                <a:lnTo>
                  <a:pt x="1105" y="55"/>
                </a:lnTo>
                <a:cubicBezTo>
                  <a:pt x="1120" y="55"/>
                  <a:pt x="1132" y="67"/>
                  <a:pt x="1132" y="82"/>
                </a:cubicBezTo>
                <a:close/>
                <a:moveTo>
                  <a:pt x="1132" y="279"/>
                </a:moveTo>
                <a:lnTo>
                  <a:pt x="57" y="279"/>
                </a:lnTo>
                <a:lnTo>
                  <a:pt x="57" y="194"/>
                </a:lnTo>
                <a:lnTo>
                  <a:pt x="1132" y="194"/>
                </a:lnTo>
                <a:close/>
                <a:moveTo>
                  <a:pt x="1132" y="817"/>
                </a:moveTo>
                <a:cubicBezTo>
                  <a:pt x="1132" y="832"/>
                  <a:pt x="1120" y="844"/>
                  <a:pt x="1105" y="844"/>
                </a:cubicBezTo>
                <a:lnTo>
                  <a:pt x="84" y="844"/>
                </a:lnTo>
                <a:cubicBezTo>
                  <a:pt x="69" y="844"/>
                  <a:pt x="57" y="832"/>
                  <a:pt x="57" y="817"/>
                </a:cubicBezTo>
                <a:lnTo>
                  <a:pt x="57" y="334"/>
                </a:lnTo>
                <a:lnTo>
                  <a:pt x="430" y="334"/>
                </a:lnTo>
                <a:cubicBezTo>
                  <a:pt x="433" y="322"/>
                  <a:pt x="439" y="311"/>
                  <a:pt x="448" y="302"/>
                </a:cubicBezTo>
                <a:cubicBezTo>
                  <a:pt x="459" y="290"/>
                  <a:pt x="475" y="284"/>
                  <a:pt x="492" y="284"/>
                </a:cubicBezTo>
                <a:cubicBezTo>
                  <a:pt x="509" y="284"/>
                  <a:pt x="524" y="290"/>
                  <a:pt x="536" y="302"/>
                </a:cubicBezTo>
                <a:lnTo>
                  <a:pt x="568" y="334"/>
                </a:lnTo>
                <a:lnTo>
                  <a:pt x="617" y="334"/>
                </a:lnTo>
                <a:lnTo>
                  <a:pt x="649" y="303"/>
                </a:lnTo>
                <a:cubicBezTo>
                  <a:pt x="661" y="291"/>
                  <a:pt x="677" y="284"/>
                  <a:pt x="694" y="284"/>
                </a:cubicBezTo>
                <a:cubicBezTo>
                  <a:pt x="711" y="284"/>
                  <a:pt x="726" y="291"/>
                  <a:pt x="738" y="303"/>
                </a:cubicBezTo>
                <a:cubicBezTo>
                  <a:pt x="747" y="312"/>
                  <a:pt x="753" y="323"/>
                  <a:pt x="755" y="334"/>
                </a:cubicBezTo>
                <a:lnTo>
                  <a:pt x="1132" y="334"/>
                </a:lnTo>
                <a:close/>
                <a:moveTo>
                  <a:pt x="1105" y="0"/>
                </a:moveTo>
                <a:lnTo>
                  <a:pt x="84" y="0"/>
                </a:lnTo>
                <a:cubicBezTo>
                  <a:pt x="39" y="0"/>
                  <a:pt x="2" y="37"/>
                  <a:pt x="2" y="82"/>
                </a:cubicBezTo>
                <a:lnTo>
                  <a:pt x="2" y="158"/>
                </a:lnTo>
                <a:cubicBezTo>
                  <a:pt x="1" y="161"/>
                  <a:pt x="0" y="164"/>
                  <a:pt x="0" y="166"/>
                </a:cubicBezTo>
                <a:cubicBezTo>
                  <a:pt x="0" y="170"/>
                  <a:pt x="1" y="172"/>
                  <a:pt x="2" y="175"/>
                </a:cubicBezTo>
                <a:lnTo>
                  <a:pt x="2" y="298"/>
                </a:lnTo>
                <a:cubicBezTo>
                  <a:pt x="1" y="301"/>
                  <a:pt x="0" y="304"/>
                  <a:pt x="0" y="307"/>
                </a:cubicBezTo>
                <a:cubicBezTo>
                  <a:pt x="0" y="310"/>
                  <a:pt x="1" y="313"/>
                  <a:pt x="2" y="315"/>
                </a:cubicBezTo>
                <a:lnTo>
                  <a:pt x="2" y="817"/>
                </a:lnTo>
                <a:cubicBezTo>
                  <a:pt x="2" y="862"/>
                  <a:pt x="39" y="899"/>
                  <a:pt x="84" y="899"/>
                </a:cubicBezTo>
                <a:lnTo>
                  <a:pt x="1105" y="899"/>
                </a:lnTo>
                <a:cubicBezTo>
                  <a:pt x="1150" y="899"/>
                  <a:pt x="1187" y="862"/>
                  <a:pt x="1187" y="817"/>
                </a:cubicBezTo>
                <a:lnTo>
                  <a:pt x="1187" y="82"/>
                </a:lnTo>
                <a:cubicBezTo>
                  <a:pt x="1187" y="37"/>
                  <a:pt x="1150" y="0"/>
                  <a:pt x="110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2" name="Freeform 821">
            <a:extLst>
              <a:ext uri="{FF2B5EF4-FFF2-40B4-BE49-F238E27FC236}">
                <a16:creationId xmlns:a16="http://schemas.microsoft.com/office/drawing/2014/main" id="{7CD30871-2D94-4041-A3E2-D5120DB84734}"/>
              </a:ext>
            </a:extLst>
          </p:cNvPr>
          <p:cNvSpPr/>
          <p:nvPr/>
        </p:nvSpPr>
        <p:spPr>
          <a:xfrm>
            <a:off x="5744812" y="1362617"/>
            <a:ext cx="9540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195">
                <a:moveTo>
                  <a:pt x="55" y="55"/>
                </a:moveTo>
                <a:lnTo>
                  <a:pt x="211" y="55"/>
                </a:lnTo>
                <a:lnTo>
                  <a:pt x="211" y="140"/>
                </a:lnTo>
                <a:lnTo>
                  <a:pt x="55" y="140"/>
                </a:lnTo>
                <a:close/>
                <a:moveTo>
                  <a:pt x="27" y="195"/>
                </a:moveTo>
                <a:lnTo>
                  <a:pt x="238" y="195"/>
                </a:lnTo>
                <a:cubicBezTo>
                  <a:pt x="253" y="195"/>
                  <a:pt x="266" y="182"/>
                  <a:pt x="266" y="167"/>
                </a:cubicBezTo>
                <a:lnTo>
                  <a:pt x="266" y="27"/>
                </a:lnTo>
                <a:cubicBezTo>
                  <a:pt x="266" y="12"/>
                  <a:pt x="253" y="0"/>
                  <a:pt x="238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167"/>
                </a:lnTo>
                <a:cubicBezTo>
                  <a:pt x="0" y="182"/>
                  <a:pt x="12" y="195"/>
                  <a:pt x="27" y="19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3" name="Freeform 822">
            <a:extLst>
              <a:ext uri="{FF2B5EF4-FFF2-40B4-BE49-F238E27FC236}">
                <a16:creationId xmlns:a16="http://schemas.microsoft.com/office/drawing/2014/main" id="{CA46CC0D-E1DB-FD48-A0F2-69244BBA603C}"/>
              </a:ext>
            </a:extLst>
          </p:cNvPr>
          <p:cNvSpPr/>
          <p:nvPr/>
        </p:nvSpPr>
        <p:spPr>
          <a:xfrm>
            <a:off x="5516932" y="1362617"/>
            <a:ext cx="70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5">
                <a:moveTo>
                  <a:pt x="27" y="55"/>
                </a:moveTo>
                <a:lnTo>
                  <a:pt x="170" y="55"/>
                </a:lnTo>
                <a:cubicBezTo>
                  <a:pt x="185" y="55"/>
                  <a:pt x="197" y="43"/>
                  <a:pt x="197" y="27"/>
                </a:cubicBezTo>
                <a:cubicBezTo>
                  <a:pt x="197" y="12"/>
                  <a:pt x="185" y="0"/>
                  <a:pt x="170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4" name="Freeform 823">
            <a:extLst>
              <a:ext uri="{FF2B5EF4-FFF2-40B4-BE49-F238E27FC236}">
                <a16:creationId xmlns:a16="http://schemas.microsoft.com/office/drawing/2014/main" id="{651B1F34-ACD8-3D40-A78B-1642926B04A6}"/>
              </a:ext>
            </a:extLst>
          </p:cNvPr>
          <p:cNvSpPr/>
          <p:nvPr/>
        </p:nvSpPr>
        <p:spPr>
          <a:xfrm>
            <a:off x="5516932" y="1413017"/>
            <a:ext cx="1213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55">
                <a:moveTo>
                  <a:pt x="310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7" y="55"/>
                </a:cubicBezTo>
                <a:lnTo>
                  <a:pt x="310" y="55"/>
                </a:lnTo>
                <a:cubicBezTo>
                  <a:pt x="325" y="55"/>
                  <a:pt x="338" y="42"/>
                  <a:pt x="338" y="27"/>
                </a:cubicBezTo>
                <a:cubicBezTo>
                  <a:pt x="338" y="12"/>
                  <a:pt x="325" y="0"/>
                  <a:pt x="31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5" name="Freeform 824">
            <a:extLst>
              <a:ext uri="{FF2B5EF4-FFF2-40B4-BE49-F238E27FC236}">
                <a16:creationId xmlns:a16="http://schemas.microsoft.com/office/drawing/2014/main" id="{6B5B359D-3C46-1343-8B1F-BF2EECD50BB2}"/>
              </a:ext>
            </a:extLst>
          </p:cNvPr>
          <p:cNvSpPr/>
          <p:nvPr/>
        </p:nvSpPr>
        <p:spPr>
          <a:xfrm>
            <a:off x="5631772" y="1274418"/>
            <a:ext cx="92160" cy="92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7" h="257">
                <a:moveTo>
                  <a:pt x="167" y="129"/>
                </a:moveTo>
                <a:lnTo>
                  <a:pt x="249" y="47"/>
                </a:lnTo>
                <a:cubicBezTo>
                  <a:pt x="260" y="37"/>
                  <a:pt x="260" y="19"/>
                  <a:pt x="249" y="9"/>
                </a:cubicBezTo>
                <a:cubicBezTo>
                  <a:pt x="238" y="-2"/>
                  <a:pt x="221" y="-2"/>
                  <a:pt x="210" y="9"/>
                </a:cubicBezTo>
                <a:lnTo>
                  <a:pt x="128" y="90"/>
                </a:lnTo>
                <a:lnTo>
                  <a:pt x="47" y="8"/>
                </a:lnTo>
                <a:cubicBezTo>
                  <a:pt x="37" y="-3"/>
                  <a:pt x="19" y="-3"/>
                  <a:pt x="8" y="8"/>
                </a:cubicBezTo>
                <a:cubicBezTo>
                  <a:pt x="-2" y="19"/>
                  <a:pt x="-2" y="36"/>
                  <a:pt x="8" y="47"/>
                </a:cubicBezTo>
                <a:lnTo>
                  <a:pt x="90" y="128"/>
                </a:lnTo>
                <a:lnTo>
                  <a:pt x="8" y="210"/>
                </a:lnTo>
                <a:cubicBezTo>
                  <a:pt x="-3" y="221"/>
                  <a:pt x="-3" y="238"/>
                  <a:pt x="8" y="249"/>
                </a:cubicBezTo>
                <a:cubicBezTo>
                  <a:pt x="13" y="254"/>
                  <a:pt x="20" y="257"/>
                  <a:pt x="27" y="257"/>
                </a:cubicBezTo>
                <a:cubicBezTo>
                  <a:pt x="34" y="257"/>
                  <a:pt x="41" y="254"/>
                  <a:pt x="47" y="249"/>
                </a:cubicBezTo>
                <a:lnTo>
                  <a:pt x="128" y="167"/>
                </a:lnTo>
                <a:lnTo>
                  <a:pt x="210" y="249"/>
                </a:lnTo>
                <a:cubicBezTo>
                  <a:pt x="215" y="255"/>
                  <a:pt x="222" y="257"/>
                  <a:pt x="229" y="257"/>
                </a:cubicBezTo>
                <a:cubicBezTo>
                  <a:pt x="236" y="257"/>
                  <a:pt x="243" y="255"/>
                  <a:pt x="248" y="249"/>
                </a:cubicBezTo>
                <a:cubicBezTo>
                  <a:pt x="259" y="239"/>
                  <a:pt x="259" y="221"/>
                  <a:pt x="249" y="21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6" name="Freeform 825">
            <a:extLst>
              <a:ext uri="{FF2B5EF4-FFF2-40B4-BE49-F238E27FC236}">
                <a16:creationId xmlns:a16="http://schemas.microsoft.com/office/drawing/2014/main" id="{A2079DF8-1BBA-CF47-9F19-BABFEAEC809A}"/>
              </a:ext>
            </a:extLst>
          </p:cNvPr>
          <p:cNvSpPr/>
          <p:nvPr/>
        </p:nvSpPr>
        <p:spPr>
          <a:xfrm>
            <a:off x="6306412" y="1357218"/>
            <a:ext cx="16380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6" h="166">
                <a:moveTo>
                  <a:pt x="420" y="104"/>
                </a:moveTo>
                <a:lnTo>
                  <a:pt x="420" y="105"/>
                </a:lnTo>
                <a:close/>
                <a:moveTo>
                  <a:pt x="36" y="102"/>
                </a:moveTo>
                <a:cubicBezTo>
                  <a:pt x="47" y="112"/>
                  <a:pt x="113" y="130"/>
                  <a:pt x="228" y="130"/>
                </a:cubicBezTo>
                <a:cubicBezTo>
                  <a:pt x="343" y="130"/>
                  <a:pt x="409" y="112"/>
                  <a:pt x="421" y="102"/>
                </a:cubicBezTo>
                <a:lnTo>
                  <a:pt x="421" y="55"/>
                </a:lnTo>
                <a:cubicBezTo>
                  <a:pt x="409" y="59"/>
                  <a:pt x="397" y="62"/>
                  <a:pt x="386" y="65"/>
                </a:cubicBezTo>
                <a:cubicBezTo>
                  <a:pt x="348" y="73"/>
                  <a:pt x="298" y="78"/>
                  <a:pt x="244" y="79"/>
                </a:cubicBezTo>
                <a:cubicBezTo>
                  <a:pt x="234" y="79"/>
                  <a:pt x="223" y="79"/>
                  <a:pt x="213" y="79"/>
                </a:cubicBezTo>
                <a:cubicBezTo>
                  <a:pt x="159" y="78"/>
                  <a:pt x="108" y="73"/>
                  <a:pt x="71" y="65"/>
                </a:cubicBezTo>
                <a:cubicBezTo>
                  <a:pt x="60" y="62"/>
                  <a:pt x="47" y="59"/>
                  <a:pt x="36" y="54"/>
                </a:cubicBezTo>
                <a:close/>
                <a:moveTo>
                  <a:pt x="228" y="166"/>
                </a:moveTo>
                <a:cubicBezTo>
                  <a:pt x="171" y="166"/>
                  <a:pt x="117" y="161"/>
                  <a:pt x="76" y="153"/>
                </a:cubicBezTo>
                <a:cubicBezTo>
                  <a:pt x="24" y="142"/>
                  <a:pt x="0" y="127"/>
                  <a:pt x="0" y="105"/>
                </a:cubicBezTo>
                <a:lnTo>
                  <a:pt x="1" y="18"/>
                </a:lnTo>
                <a:cubicBezTo>
                  <a:pt x="1" y="8"/>
                  <a:pt x="9" y="0"/>
                  <a:pt x="18" y="0"/>
                </a:cubicBezTo>
                <a:cubicBezTo>
                  <a:pt x="27" y="0"/>
                  <a:pt x="34" y="6"/>
                  <a:pt x="36" y="15"/>
                </a:cubicBezTo>
                <a:cubicBezTo>
                  <a:pt x="38" y="17"/>
                  <a:pt x="50" y="25"/>
                  <a:pt x="89" y="32"/>
                </a:cubicBezTo>
                <a:cubicBezTo>
                  <a:pt x="123" y="39"/>
                  <a:pt x="167" y="43"/>
                  <a:pt x="213" y="44"/>
                </a:cubicBezTo>
                <a:cubicBezTo>
                  <a:pt x="223" y="44"/>
                  <a:pt x="233" y="44"/>
                  <a:pt x="243" y="44"/>
                </a:cubicBezTo>
                <a:cubicBezTo>
                  <a:pt x="289" y="43"/>
                  <a:pt x="333" y="39"/>
                  <a:pt x="367" y="32"/>
                </a:cubicBezTo>
                <a:cubicBezTo>
                  <a:pt x="406" y="25"/>
                  <a:pt x="418" y="17"/>
                  <a:pt x="421" y="15"/>
                </a:cubicBezTo>
                <a:cubicBezTo>
                  <a:pt x="423" y="6"/>
                  <a:pt x="430" y="0"/>
                  <a:pt x="439" y="0"/>
                </a:cubicBezTo>
                <a:cubicBezTo>
                  <a:pt x="448" y="0"/>
                  <a:pt x="456" y="8"/>
                  <a:pt x="456" y="18"/>
                </a:cubicBezTo>
                <a:lnTo>
                  <a:pt x="456" y="105"/>
                </a:lnTo>
                <a:cubicBezTo>
                  <a:pt x="456" y="127"/>
                  <a:pt x="432" y="142"/>
                  <a:pt x="380" y="153"/>
                </a:cubicBezTo>
                <a:cubicBezTo>
                  <a:pt x="339" y="161"/>
                  <a:pt x="285" y="166"/>
                  <a:pt x="228" y="1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7" name="Freeform 826">
            <a:extLst>
              <a:ext uri="{FF2B5EF4-FFF2-40B4-BE49-F238E27FC236}">
                <a16:creationId xmlns:a16="http://schemas.microsoft.com/office/drawing/2014/main" id="{AFF491F2-E6BD-414A-B8A8-9302517EB3C0}"/>
              </a:ext>
            </a:extLst>
          </p:cNvPr>
          <p:cNvSpPr/>
          <p:nvPr/>
        </p:nvSpPr>
        <p:spPr>
          <a:xfrm>
            <a:off x="6306412" y="1388899"/>
            <a:ext cx="16380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6" h="165">
                <a:moveTo>
                  <a:pt x="420" y="104"/>
                </a:moveTo>
                <a:close/>
                <a:moveTo>
                  <a:pt x="36" y="101"/>
                </a:moveTo>
                <a:cubicBezTo>
                  <a:pt x="47" y="111"/>
                  <a:pt x="113" y="130"/>
                  <a:pt x="228" y="130"/>
                </a:cubicBezTo>
                <a:cubicBezTo>
                  <a:pt x="343" y="130"/>
                  <a:pt x="409" y="111"/>
                  <a:pt x="421" y="101"/>
                </a:cubicBezTo>
                <a:lnTo>
                  <a:pt x="421" y="54"/>
                </a:lnTo>
                <a:cubicBezTo>
                  <a:pt x="409" y="58"/>
                  <a:pt x="397" y="61"/>
                  <a:pt x="386" y="64"/>
                </a:cubicBezTo>
                <a:cubicBezTo>
                  <a:pt x="348" y="72"/>
                  <a:pt x="298" y="77"/>
                  <a:pt x="244" y="78"/>
                </a:cubicBezTo>
                <a:cubicBezTo>
                  <a:pt x="234" y="78"/>
                  <a:pt x="223" y="78"/>
                  <a:pt x="213" y="78"/>
                </a:cubicBezTo>
                <a:cubicBezTo>
                  <a:pt x="159" y="77"/>
                  <a:pt x="108" y="72"/>
                  <a:pt x="71" y="64"/>
                </a:cubicBezTo>
                <a:cubicBezTo>
                  <a:pt x="60" y="61"/>
                  <a:pt x="47" y="58"/>
                  <a:pt x="36" y="54"/>
                </a:cubicBezTo>
                <a:close/>
                <a:moveTo>
                  <a:pt x="228" y="165"/>
                </a:moveTo>
                <a:cubicBezTo>
                  <a:pt x="171" y="165"/>
                  <a:pt x="117" y="160"/>
                  <a:pt x="76" y="152"/>
                </a:cubicBezTo>
                <a:cubicBezTo>
                  <a:pt x="24" y="141"/>
                  <a:pt x="0" y="126"/>
                  <a:pt x="0" y="104"/>
                </a:cubicBezTo>
                <a:lnTo>
                  <a:pt x="1" y="17"/>
                </a:lnTo>
                <a:cubicBezTo>
                  <a:pt x="1" y="7"/>
                  <a:pt x="9" y="0"/>
                  <a:pt x="18" y="0"/>
                </a:cubicBezTo>
                <a:cubicBezTo>
                  <a:pt x="27" y="0"/>
                  <a:pt x="34" y="6"/>
                  <a:pt x="36" y="14"/>
                </a:cubicBezTo>
                <a:cubicBezTo>
                  <a:pt x="38" y="16"/>
                  <a:pt x="50" y="24"/>
                  <a:pt x="89" y="32"/>
                </a:cubicBezTo>
                <a:cubicBezTo>
                  <a:pt x="123" y="38"/>
                  <a:pt x="167" y="42"/>
                  <a:pt x="213" y="43"/>
                </a:cubicBezTo>
                <a:cubicBezTo>
                  <a:pt x="223" y="43"/>
                  <a:pt x="233" y="43"/>
                  <a:pt x="243" y="43"/>
                </a:cubicBezTo>
                <a:cubicBezTo>
                  <a:pt x="289" y="42"/>
                  <a:pt x="333" y="38"/>
                  <a:pt x="367" y="32"/>
                </a:cubicBezTo>
                <a:cubicBezTo>
                  <a:pt x="406" y="24"/>
                  <a:pt x="418" y="16"/>
                  <a:pt x="421" y="14"/>
                </a:cubicBezTo>
                <a:cubicBezTo>
                  <a:pt x="423" y="6"/>
                  <a:pt x="430" y="0"/>
                  <a:pt x="439" y="0"/>
                </a:cubicBezTo>
                <a:cubicBezTo>
                  <a:pt x="448" y="0"/>
                  <a:pt x="456" y="7"/>
                  <a:pt x="456" y="17"/>
                </a:cubicBezTo>
                <a:lnTo>
                  <a:pt x="456" y="104"/>
                </a:lnTo>
                <a:cubicBezTo>
                  <a:pt x="456" y="126"/>
                  <a:pt x="432" y="141"/>
                  <a:pt x="380" y="152"/>
                </a:cubicBezTo>
                <a:cubicBezTo>
                  <a:pt x="339" y="160"/>
                  <a:pt x="285" y="165"/>
                  <a:pt x="228" y="1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8" name="Freeform 827">
            <a:extLst>
              <a:ext uri="{FF2B5EF4-FFF2-40B4-BE49-F238E27FC236}">
                <a16:creationId xmlns:a16="http://schemas.microsoft.com/office/drawing/2014/main" id="{A41026C6-2B34-9940-9E94-8D78213C2313}"/>
              </a:ext>
            </a:extLst>
          </p:cNvPr>
          <p:cNvSpPr/>
          <p:nvPr/>
        </p:nvSpPr>
        <p:spPr>
          <a:xfrm>
            <a:off x="6306412" y="1420218"/>
            <a:ext cx="16380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6" h="165">
                <a:moveTo>
                  <a:pt x="420" y="104"/>
                </a:moveTo>
                <a:close/>
                <a:moveTo>
                  <a:pt x="36" y="101"/>
                </a:moveTo>
                <a:cubicBezTo>
                  <a:pt x="47" y="112"/>
                  <a:pt x="113" y="130"/>
                  <a:pt x="228" y="130"/>
                </a:cubicBezTo>
                <a:cubicBezTo>
                  <a:pt x="343" y="130"/>
                  <a:pt x="409" y="112"/>
                  <a:pt x="421" y="101"/>
                </a:cubicBezTo>
                <a:lnTo>
                  <a:pt x="421" y="54"/>
                </a:lnTo>
                <a:cubicBezTo>
                  <a:pt x="409" y="59"/>
                  <a:pt x="397" y="62"/>
                  <a:pt x="386" y="64"/>
                </a:cubicBezTo>
                <a:cubicBezTo>
                  <a:pt x="348" y="73"/>
                  <a:pt x="298" y="78"/>
                  <a:pt x="244" y="78"/>
                </a:cubicBezTo>
                <a:cubicBezTo>
                  <a:pt x="234" y="79"/>
                  <a:pt x="223" y="79"/>
                  <a:pt x="213" y="78"/>
                </a:cubicBezTo>
                <a:cubicBezTo>
                  <a:pt x="159" y="78"/>
                  <a:pt x="108" y="73"/>
                  <a:pt x="71" y="64"/>
                </a:cubicBezTo>
                <a:cubicBezTo>
                  <a:pt x="60" y="62"/>
                  <a:pt x="47" y="59"/>
                  <a:pt x="36" y="54"/>
                </a:cubicBezTo>
                <a:close/>
                <a:moveTo>
                  <a:pt x="228" y="165"/>
                </a:moveTo>
                <a:cubicBezTo>
                  <a:pt x="171" y="165"/>
                  <a:pt x="117" y="160"/>
                  <a:pt x="76" y="152"/>
                </a:cubicBezTo>
                <a:cubicBezTo>
                  <a:pt x="24" y="141"/>
                  <a:pt x="0" y="126"/>
                  <a:pt x="0" y="104"/>
                </a:cubicBezTo>
                <a:lnTo>
                  <a:pt x="1" y="17"/>
                </a:lnTo>
                <a:cubicBezTo>
                  <a:pt x="1" y="8"/>
                  <a:pt x="9" y="0"/>
                  <a:pt x="18" y="0"/>
                </a:cubicBezTo>
                <a:cubicBezTo>
                  <a:pt x="27" y="0"/>
                  <a:pt x="34" y="6"/>
                  <a:pt x="36" y="14"/>
                </a:cubicBezTo>
                <a:cubicBezTo>
                  <a:pt x="38" y="17"/>
                  <a:pt x="50" y="25"/>
                  <a:pt x="89" y="32"/>
                </a:cubicBezTo>
                <a:cubicBezTo>
                  <a:pt x="123" y="38"/>
                  <a:pt x="167" y="42"/>
                  <a:pt x="213" y="43"/>
                </a:cubicBezTo>
                <a:cubicBezTo>
                  <a:pt x="223" y="43"/>
                  <a:pt x="233" y="43"/>
                  <a:pt x="243" y="43"/>
                </a:cubicBezTo>
                <a:cubicBezTo>
                  <a:pt x="289" y="42"/>
                  <a:pt x="333" y="39"/>
                  <a:pt x="367" y="32"/>
                </a:cubicBezTo>
                <a:cubicBezTo>
                  <a:pt x="406" y="25"/>
                  <a:pt x="418" y="17"/>
                  <a:pt x="421" y="14"/>
                </a:cubicBezTo>
                <a:cubicBezTo>
                  <a:pt x="423" y="6"/>
                  <a:pt x="430" y="0"/>
                  <a:pt x="439" y="0"/>
                </a:cubicBezTo>
                <a:cubicBezTo>
                  <a:pt x="448" y="0"/>
                  <a:pt x="456" y="8"/>
                  <a:pt x="456" y="17"/>
                </a:cubicBezTo>
                <a:lnTo>
                  <a:pt x="456" y="18"/>
                </a:lnTo>
                <a:lnTo>
                  <a:pt x="456" y="104"/>
                </a:lnTo>
                <a:cubicBezTo>
                  <a:pt x="456" y="126"/>
                  <a:pt x="432" y="141"/>
                  <a:pt x="380" y="152"/>
                </a:cubicBezTo>
                <a:cubicBezTo>
                  <a:pt x="339" y="160"/>
                  <a:pt x="285" y="165"/>
                  <a:pt x="228" y="1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9" name="Freeform 828">
            <a:extLst>
              <a:ext uri="{FF2B5EF4-FFF2-40B4-BE49-F238E27FC236}">
                <a16:creationId xmlns:a16="http://schemas.microsoft.com/office/drawing/2014/main" id="{028831FF-111E-F446-8331-9E9E8E72E2DD}"/>
              </a:ext>
            </a:extLst>
          </p:cNvPr>
          <p:cNvSpPr/>
          <p:nvPr/>
        </p:nvSpPr>
        <p:spPr>
          <a:xfrm>
            <a:off x="6306412" y="1325898"/>
            <a:ext cx="16380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6" h="166">
                <a:moveTo>
                  <a:pt x="420" y="105"/>
                </a:moveTo>
                <a:close/>
                <a:moveTo>
                  <a:pt x="36" y="102"/>
                </a:moveTo>
                <a:cubicBezTo>
                  <a:pt x="47" y="112"/>
                  <a:pt x="113" y="131"/>
                  <a:pt x="228" y="131"/>
                </a:cubicBezTo>
                <a:cubicBezTo>
                  <a:pt x="343" y="131"/>
                  <a:pt x="409" y="112"/>
                  <a:pt x="421" y="102"/>
                </a:cubicBezTo>
                <a:lnTo>
                  <a:pt x="421" y="55"/>
                </a:lnTo>
                <a:cubicBezTo>
                  <a:pt x="409" y="59"/>
                  <a:pt x="397" y="63"/>
                  <a:pt x="386" y="65"/>
                </a:cubicBezTo>
                <a:cubicBezTo>
                  <a:pt x="348" y="73"/>
                  <a:pt x="298" y="78"/>
                  <a:pt x="244" y="79"/>
                </a:cubicBezTo>
                <a:cubicBezTo>
                  <a:pt x="234" y="79"/>
                  <a:pt x="223" y="79"/>
                  <a:pt x="213" y="79"/>
                </a:cubicBezTo>
                <a:cubicBezTo>
                  <a:pt x="159" y="78"/>
                  <a:pt x="108" y="73"/>
                  <a:pt x="71" y="65"/>
                </a:cubicBezTo>
                <a:cubicBezTo>
                  <a:pt x="60" y="62"/>
                  <a:pt x="47" y="59"/>
                  <a:pt x="36" y="55"/>
                </a:cubicBezTo>
                <a:close/>
                <a:moveTo>
                  <a:pt x="228" y="166"/>
                </a:moveTo>
                <a:cubicBezTo>
                  <a:pt x="171" y="166"/>
                  <a:pt x="117" y="161"/>
                  <a:pt x="76" y="153"/>
                </a:cubicBezTo>
                <a:cubicBezTo>
                  <a:pt x="24" y="142"/>
                  <a:pt x="0" y="127"/>
                  <a:pt x="0" y="105"/>
                </a:cubicBezTo>
                <a:lnTo>
                  <a:pt x="1" y="18"/>
                </a:lnTo>
                <a:cubicBezTo>
                  <a:pt x="1" y="8"/>
                  <a:pt x="9" y="0"/>
                  <a:pt x="18" y="0"/>
                </a:cubicBezTo>
                <a:cubicBezTo>
                  <a:pt x="27" y="0"/>
                  <a:pt x="34" y="7"/>
                  <a:pt x="36" y="15"/>
                </a:cubicBezTo>
                <a:cubicBezTo>
                  <a:pt x="38" y="17"/>
                  <a:pt x="50" y="25"/>
                  <a:pt x="89" y="33"/>
                </a:cubicBezTo>
                <a:cubicBezTo>
                  <a:pt x="123" y="39"/>
                  <a:pt x="167" y="43"/>
                  <a:pt x="213" y="44"/>
                </a:cubicBezTo>
                <a:cubicBezTo>
                  <a:pt x="223" y="44"/>
                  <a:pt x="233" y="44"/>
                  <a:pt x="243" y="44"/>
                </a:cubicBezTo>
                <a:cubicBezTo>
                  <a:pt x="289" y="43"/>
                  <a:pt x="333" y="39"/>
                  <a:pt x="367" y="33"/>
                </a:cubicBezTo>
                <a:cubicBezTo>
                  <a:pt x="406" y="25"/>
                  <a:pt x="418" y="17"/>
                  <a:pt x="421" y="15"/>
                </a:cubicBezTo>
                <a:cubicBezTo>
                  <a:pt x="423" y="7"/>
                  <a:pt x="430" y="0"/>
                  <a:pt x="439" y="0"/>
                </a:cubicBezTo>
                <a:cubicBezTo>
                  <a:pt x="448" y="0"/>
                  <a:pt x="456" y="8"/>
                  <a:pt x="456" y="18"/>
                </a:cubicBezTo>
                <a:lnTo>
                  <a:pt x="456" y="105"/>
                </a:lnTo>
                <a:cubicBezTo>
                  <a:pt x="456" y="127"/>
                  <a:pt x="432" y="142"/>
                  <a:pt x="380" y="153"/>
                </a:cubicBezTo>
                <a:cubicBezTo>
                  <a:pt x="339" y="161"/>
                  <a:pt x="285" y="166"/>
                  <a:pt x="228" y="1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0" name="Freeform 829">
            <a:extLst>
              <a:ext uri="{FF2B5EF4-FFF2-40B4-BE49-F238E27FC236}">
                <a16:creationId xmlns:a16="http://schemas.microsoft.com/office/drawing/2014/main" id="{26B946D9-750B-C948-B930-41EDC42B4DC4}"/>
              </a:ext>
            </a:extLst>
          </p:cNvPr>
          <p:cNvSpPr/>
          <p:nvPr/>
        </p:nvSpPr>
        <p:spPr>
          <a:xfrm>
            <a:off x="6306773" y="1279098"/>
            <a:ext cx="163440" cy="4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5" h="122">
                <a:moveTo>
                  <a:pt x="421" y="65"/>
                </a:moveTo>
                <a:close/>
                <a:moveTo>
                  <a:pt x="39" y="61"/>
                </a:moveTo>
                <a:cubicBezTo>
                  <a:pt x="46" y="65"/>
                  <a:pt x="60" y="70"/>
                  <a:pt x="88" y="76"/>
                </a:cubicBezTo>
                <a:cubicBezTo>
                  <a:pt x="122" y="82"/>
                  <a:pt x="166" y="86"/>
                  <a:pt x="212" y="87"/>
                </a:cubicBezTo>
                <a:cubicBezTo>
                  <a:pt x="222" y="87"/>
                  <a:pt x="232" y="87"/>
                  <a:pt x="242" y="87"/>
                </a:cubicBezTo>
                <a:cubicBezTo>
                  <a:pt x="288" y="86"/>
                  <a:pt x="332" y="82"/>
                  <a:pt x="366" y="76"/>
                </a:cubicBezTo>
                <a:cubicBezTo>
                  <a:pt x="395" y="70"/>
                  <a:pt x="409" y="65"/>
                  <a:pt x="416" y="61"/>
                </a:cubicBezTo>
                <a:cubicBezTo>
                  <a:pt x="396" y="51"/>
                  <a:pt x="332" y="35"/>
                  <a:pt x="227" y="35"/>
                </a:cubicBezTo>
                <a:cubicBezTo>
                  <a:pt x="123" y="35"/>
                  <a:pt x="59" y="51"/>
                  <a:pt x="39" y="61"/>
                </a:cubicBezTo>
                <a:close/>
                <a:moveTo>
                  <a:pt x="227" y="122"/>
                </a:moveTo>
                <a:cubicBezTo>
                  <a:pt x="222" y="122"/>
                  <a:pt x="217" y="122"/>
                  <a:pt x="212" y="122"/>
                </a:cubicBezTo>
                <a:cubicBezTo>
                  <a:pt x="158" y="121"/>
                  <a:pt x="107" y="116"/>
                  <a:pt x="70" y="108"/>
                </a:cubicBezTo>
                <a:cubicBezTo>
                  <a:pt x="40" y="101"/>
                  <a:pt x="0" y="89"/>
                  <a:pt x="0" y="61"/>
                </a:cubicBezTo>
                <a:cubicBezTo>
                  <a:pt x="0" y="39"/>
                  <a:pt x="24" y="24"/>
                  <a:pt x="75" y="13"/>
                </a:cubicBezTo>
                <a:cubicBezTo>
                  <a:pt x="116" y="5"/>
                  <a:pt x="170" y="0"/>
                  <a:pt x="227" y="0"/>
                </a:cubicBezTo>
                <a:cubicBezTo>
                  <a:pt x="285" y="0"/>
                  <a:pt x="339" y="5"/>
                  <a:pt x="379" y="13"/>
                </a:cubicBezTo>
                <a:cubicBezTo>
                  <a:pt x="431" y="24"/>
                  <a:pt x="455" y="39"/>
                  <a:pt x="455" y="61"/>
                </a:cubicBezTo>
                <a:cubicBezTo>
                  <a:pt x="455" y="89"/>
                  <a:pt x="415" y="101"/>
                  <a:pt x="385" y="108"/>
                </a:cubicBezTo>
                <a:cubicBezTo>
                  <a:pt x="347" y="116"/>
                  <a:pt x="297" y="121"/>
                  <a:pt x="243" y="122"/>
                </a:cubicBezTo>
                <a:cubicBezTo>
                  <a:pt x="238" y="122"/>
                  <a:pt x="233" y="122"/>
                  <a:pt x="227" y="12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1" name="Freeform 830">
            <a:extLst>
              <a:ext uri="{FF2B5EF4-FFF2-40B4-BE49-F238E27FC236}">
                <a16:creationId xmlns:a16="http://schemas.microsoft.com/office/drawing/2014/main" id="{52402506-FF45-3C44-A579-DACD84C1210D}"/>
              </a:ext>
            </a:extLst>
          </p:cNvPr>
          <p:cNvSpPr/>
          <p:nvPr/>
        </p:nvSpPr>
        <p:spPr>
          <a:xfrm>
            <a:off x="6306412" y="1294939"/>
            <a:ext cx="16380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6" h="165">
                <a:moveTo>
                  <a:pt x="420" y="104"/>
                </a:moveTo>
                <a:close/>
                <a:moveTo>
                  <a:pt x="36" y="101"/>
                </a:moveTo>
                <a:cubicBezTo>
                  <a:pt x="47" y="111"/>
                  <a:pt x="113" y="130"/>
                  <a:pt x="228" y="130"/>
                </a:cubicBezTo>
                <a:cubicBezTo>
                  <a:pt x="343" y="130"/>
                  <a:pt x="409" y="111"/>
                  <a:pt x="421" y="101"/>
                </a:cubicBezTo>
                <a:lnTo>
                  <a:pt x="421" y="54"/>
                </a:lnTo>
                <a:cubicBezTo>
                  <a:pt x="409" y="58"/>
                  <a:pt x="397" y="62"/>
                  <a:pt x="386" y="64"/>
                </a:cubicBezTo>
                <a:cubicBezTo>
                  <a:pt x="348" y="72"/>
                  <a:pt x="298" y="77"/>
                  <a:pt x="244" y="78"/>
                </a:cubicBezTo>
                <a:cubicBezTo>
                  <a:pt x="234" y="78"/>
                  <a:pt x="223" y="78"/>
                  <a:pt x="213" y="78"/>
                </a:cubicBezTo>
                <a:cubicBezTo>
                  <a:pt x="159" y="77"/>
                  <a:pt x="108" y="72"/>
                  <a:pt x="71" y="64"/>
                </a:cubicBezTo>
                <a:cubicBezTo>
                  <a:pt x="60" y="62"/>
                  <a:pt x="47" y="58"/>
                  <a:pt x="36" y="54"/>
                </a:cubicBezTo>
                <a:close/>
                <a:moveTo>
                  <a:pt x="228" y="165"/>
                </a:moveTo>
                <a:cubicBezTo>
                  <a:pt x="171" y="165"/>
                  <a:pt x="117" y="160"/>
                  <a:pt x="76" y="152"/>
                </a:cubicBezTo>
                <a:cubicBezTo>
                  <a:pt x="24" y="141"/>
                  <a:pt x="0" y="126"/>
                  <a:pt x="0" y="104"/>
                </a:cubicBezTo>
                <a:lnTo>
                  <a:pt x="1" y="17"/>
                </a:lnTo>
                <a:cubicBezTo>
                  <a:pt x="1" y="7"/>
                  <a:pt x="9" y="0"/>
                  <a:pt x="18" y="0"/>
                </a:cubicBezTo>
                <a:cubicBezTo>
                  <a:pt x="27" y="0"/>
                  <a:pt x="34" y="6"/>
                  <a:pt x="36" y="14"/>
                </a:cubicBezTo>
                <a:cubicBezTo>
                  <a:pt x="38" y="16"/>
                  <a:pt x="50" y="24"/>
                  <a:pt x="89" y="32"/>
                </a:cubicBezTo>
                <a:cubicBezTo>
                  <a:pt x="123" y="38"/>
                  <a:pt x="167" y="42"/>
                  <a:pt x="213" y="43"/>
                </a:cubicBezTo>
                <a:cubicBezTo>
                  <a:pt x="223" y="43"/>
                  <a:pt x="233" y="43"/>
                  <a:pt x="243" y="43"/>
                </a:cubicBezTo>
                <a:cubicBezTo>
                  <a:pt x="289" y="42"/>
                  <a:pt x="333" y="38"/>
                  <a:pt x="367" y="32"/>
                </a:cubicBezTo>
                <a:cubicBezTo>
                  <a:pt x="406" y="24"/>
                  <a:pt x="418" y="16"/>
                  <a:pt x="421" y="14"/>
                </a:cubicBezTo>
                <a:cubicBezTo>
                  <a:pt x="423" y="6"/>
                  <a:pt x="430" y="0"/>
                  <a:pt x="439" y="0"/>
                </a:cubicBezTo>
                <a:cubicBezTo>
                  <a:pt x="448" y="0"/>
                  <a:pt x="456" y="8"/>
                  <a:pt x="456" y="17"/>
                </a:cubicBezTo>
                <a:lnTo>
                  <a:pt x="456" y="104"/>
                </a:lnTo>
                <a:cubicBezTo>
                  <a:pt x="456" y="126"/>
                  <a:pt x="432" y="141"/>
                  <a:pt x="380" y="152"/>
                </a:cubicBezTo>
                <a:cubicBezTo>
                  <a:pt x="339" y="160"/>
                  <a:pt x="285" y="165"/>
                  <a:pt x="228" y="1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2" name="Freeform 831">
            <a:extLst>
              <a:ext uri="{FF2B5EF4-FFF2-40B4-BE49-F238E27FC236}">
                <a16:creationId xmlns:a16="http://schemas.microsoft.com/office/drawing/2014/main" id="{8D1D38EF-09FA-0C4E-A2C4-34A3EAD60323}"/>
              </a:ext>
            </a:extLst>
          </p:cNvPr>
          <p:cNvSpPr/>
          <p:nvPr/>
        </p:nvSpPr>
        <p:spPr>
          <a:xfrm>
            <a:off x="6484253" y="1294578"/>
            <a:ext cx="16452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8" h="166">
                <a:moveTo>
                  <a:pt x="422" y="105"/>
                </a:moveTo>
                <a:close/>
                <a:moveTo>
                  <a:pt x="35" y="102"/>
                </a:moveTo>
                <a:cubicBezTo>
                  <a:pt x="47" y="112"/>
                  <a:pt x="113" y="131"/>
                  <a:pt x="229" y="131"/>
                </a:cubicBezTo>
                <a:cubicBezTo>
                  <a:pt x="344" y="131"/>
                  <a:pt x="410" y="112"/>
                  <a:pt x="422" y="102"/>
                </a:cubicBezTo>
                <a:lnTo>
                  <a:pt x="422" y="54"/>
                </a:lnTo>
                <a:cubicBezTo>
                  <a:pt x="411" y="59"/>
                  <a:pt x="398" y="62"/>
                  <a:pt x="387" y="65"/>
                </a:cubicBezTo>
                <a:cubicBezTo>
                  <a:pt x="349" y="73"/>
                  <a:pt x="299" y="78"/>
                  <a:pt x="244" y="79"/>
                </a:cubicBezTo>
                <a:cubicBezTo>
                  <a:pt x="234" y="79"/>
                  <a:pt x="224" y="79"/>
                  <a:pt x="213" y="79"/>
                </a:cubicBezTo>
                <a:cubicBezTo>
                  <a:pt x="159" y="78"/>
                  <a:pt x="109" y="73"/>
                  <a:pt x="71" y="65"/>
                </a:cubicBezTo>
                <a:cubicBezTo>
                  <a:pt x="60" y="62"/>
                  <a:pt x="47" y="59"/>
                  <a:pt x="36" y="54"/>
                </a:cubicBezTo>
                <a:close/>
                <a:moveTo>
                  <a:pt x="229" y="166"/>
                </a:moveTo>
                <a:cubicBezTo>
                  <a:pt x="171" y="166"/>
                  <a:pt x="117" y="161"/>
                  <a:pt x="76" y="153"/>
                </a:cubicBezTo>
                <a:cubicBezTo>
                  <a:pt x="24" y="142"/>
                  <a:pt x="0" y="127"/>
                  <a:pt x="0" y="105"/>
                </a:cubicBezTo>
                <a:lnTo>
                  <a:pt x="0" y="18"/>
                </a:lnTo>
                <a:cubicBezTo>
                  <a:pt x="1" y="8"/>
                  <a:pt x="8" y="0"/>
                  <a:pt x="18" y="0"/>
                </a:cubicBezTo>
                <a:cubicBezTo>
                  <a:pt x="27" y="0"/>
                  <a:pt x="34" y="6"/>
                  <a:pt x="36" y="15"/>
                </a:cubicBezTo>
                <a:cubicBezTo>
                  <a:pt x="38" y="17"/>
                  <a:pt x="50" y="25"/>
                  <a:pt x="90" y="33"/>
                </a:cubicBezTo>
                <a:cubicBezTo>
                  <a:pt x="123" y="39"/>
                  <a:pt x="168" y="43"/>
                  <a:pt x="214" y="44"/>
                </a:cubicBezTo>
                <a:cubicBezTo>
                  <a:pt x="224" y="44"/>
                  <a:pt x="234" y="44"/>
                  <a:pt x="244" y="44"/>
                </a:cubicBezTo>
                <a:cubicBezTo>
                  <a:pt x="290" y="43"/>
                  <a:pt x="334" y="39"/>
                  <a:pt x="368" y="33"/>
                </a:cubicBezTo>
                <a:cubicBezTo>
                  <a:pt x="408" y="25"/>
                  <a:pt x="420" y="17"/>
                  <a:pt x="422" y="15"/>
                </a:cubicBezTo>
                <a:cubicBezTo>
                  <a:pt x="424" y="6"/>
                  <a:pt x="431" y="0"/>
                  <a:pt x="440" y="0"/>
                </a:cubicBezTo>
                <a:cubicBezTo>
                  <a:pt x="450" y="0"/>
                  <a:pt x="458" y="8"/>
                  <a:pt x="458" y="18"/>
                </a:cubicBezTo>
                <a:lnTo>
                  <a:pt x="457" y="105"/>
                </a:lnTo>
                <a:cubicBezTo>
                  <a:pt x="457" y="127"/>
                  <a:pt x="433" y="142"/>
                  <a:pt x="381" y="153"/>
                </a:cubicBezTo>
                <a:cubicBezTo>
                  <a:pt x="340" y="161"/>
                  <a:pt x="286" y="166"/>
                  <a:pt x="229" y="1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3" name="Freeform 832">
            <a:extLst>
              <a:ext uri="{FF2B5EF4-FFF2-40B4-BE49-F238E27FC236}">
                <a16:creationId xmlns:a16="http://schemas.microsoft.com/office/drawing/2014/main" id="{9CFDFE73-C187-E148-B1C8-4A5DD10E0EEC}"/>
              </a:ext>
            </a:extLst>
          </p:cNvPr>
          <p:cNvSpPr/>
          <p:nvPr/>
        </p:nvSpPr>
        <p:spPr>
          <a:xfrm>
            <a:off x="6484253" y="1326258"/>
            <a:ext cx="16452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8" h="166">
                <a:moveTo>
                  <a:pt x="422" y="104"/>
                </a:moveTo>
                <a:close/>
                <a:moveTo>
                  <a:pt x="35" y="101"/>
                </a:moveTo>
                <a:cubicBezTo>
                  <a:pt x="47" y="112"/>
                  <a:pt x="113" y="130"/>
                  <a:pt x="229" y="130"/>
                </a:cubicBezTo>
                <a:cubicBezTo>
                  <a:pt x="344" y="130"/>
                  <a:pt x="410" y="112"/>
                  <a:pt x="422" y="101"/>
                </a:cubicBezTo>
                <a:lnTo>
                  <a:pt x="422" y="54"/>
                </a:lnTo>
                <a:cubicBezTo>
                  <a:pt x="411" y="59"/>
                  <a:pt x="398" y="62"/>
                  <a:pt x="387" y="64"/>
                </a:cubicBezTo>
                <a:cubicBezTo>
                  <a:pt x="349" y="73"/>
                  <a:pt x="299" y="78"/>
                  <a:pt x="244" y="78"/>
                </a:cubicBezTo>
                <a:cubicBezTo>
                  <a:pt x="234" y="79"/>
                  <a:pt x="224" y="79"/>
                  <a:pt x="213" y="78"/>
                </a:cubicBezTo>
                <a:cubicBezTo>
                  <a:pt x="159" y="78"/>
                  <a:pt x="109" y="73"/>
                  <a:pt x="71" y="64"/>
                </a:cubicBezTo>
                <a:cubicBezTo>
                  <a:pt x="60" y="62"/>
                  <a:pt x="47" y="58"/>
                  <a:pt x="36" y="54"/>
                </a:cubicBezTo>
                <a:close/>
                <a:moveTo>
                  <a:pt x="229" y="166"/>
                </a:moveTo>
                <a:cubicBezTo>
                  <a:pt x="171" y="166"/>
                  <a:pt x="117" y="161"/>
                  <a:pt x="76" y="152"/>
                </a:cubicBezTo>
                <a:cubicBezTo>
                  <a:pt x="24" y="142"/>
                  <a:pt x="0" y="126"/>
                  <a:pt x="0" y="104"/>
                </a:cubicBezTo>
                <a:lnTo>
                  <a:pt x="0" y="17"/>
                </a:lnTo>
                <a:cubicBezTo>
                  <a:pt x="1" y="8"/>
                  <a:pt x="8" y="0"/>
                  <a:pt x="18" y="0"/>
                </a:cubicBezTo>
                <a:cubicBezTo>
                  <a:pt x="27" y="0"/>
                  <a:pt x="34" y="6"/>
                  <a:pt x="36" y="14"/>
                </a:cubicBezTo>
                <a:cubicBezTo>
                  <a:pt x="38" y="17"/>
                  <a:pt x="50" y="25"/>
                  <a:pt x="90" y="32"/>
                </a:cubicBezTo>
                <a:cubicBezTo>
                  <a:pt x="123" y="38"/>
                  <a:pt x="168" y="42"/>
                  <a:pt x="214" y="43"/>
                </a:cubicBezTo>
                <a:cubicBezTo>
                  <a:pt x="224" y="43"/>
                  <a:pt x="234" y="43"/>
                  <a:pt x="244" y="43"/>
                </a:cubicBezTo>
                <a:cubicBezTo>
                  <a:pt x="290" y="42"/>
                  <a:pt x="334" y="39"/>
                  <a:pt x="368" y="32"/>
                </a:cubicBezTo>
                <a:cubicBezTo>
                  <a:pt x="408" y="25"/>
                  <a:pt x="420" y="17"/>
                  <a:pt x="422" y="14"/>
                </a:cubicBezTo>
                <a:cubicBezTo>
                  <a:pt x="424" y="6"/>
                  <a:pt x="431" y="0"/>
                  <a:pt x="440" y="0"/>
                </a:cubicBezTo>
                <a:cubicBezTo>
                  <a:pt x="450" y="0"/>
                  <a:pt x="458" y="8"/>
                  <a:pt x="458" y="17"/>
                </a:cubicBezTo>
                <a:lnTo>
                  <a:pt x="458" y="18"/>
                </a:lnTo>
                <a:lnTo>
                  <a:pt x="457" y="104"/>
                </a:lnTo>
                <a:cubicBezTo>
                  <a:pt x="457" y="126"/>
                  <a:pt x="433" y="142"/>
                  <a:pt x="381" y="152"/>
                </a:cubicBezTo>
                <a:cubicBezTo>
                  <a:pt x="340" y="161"/>
                  <a:pt x="286" y="166"/>
                  <a:pt x="229" y="1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4" name="Freeform 833">
            <a:extLst>
              <a:ext uri="{FF2B5EF4-FFF2-40B4-BE49-F238E27FC236}">
                <a16:creationId xmlns:a16="http://schemas.microsoft.com/office/drawing/2014/main" id="{A7A25DB8-01BE-7741-9A4E-3E66C6CD170F}"/>
              </a:ext>
            </a:extLst>
          </p:cNvPr>
          <p:cNvSpPr/>
          <p:nvPr/>
        </p:nvSpPr>
        <p:spPr>
          <a:xfrm>
            <a:off x="6484253" y="1357578"/>
            <a:ext cx="16452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8" h="166">
                <a:moveTo>
                  <a:pt x="422" y="105"/>
                </a:moveTo>
                <a:close/>
                <a:moveTo>
                  <a:pt x="35" y="102"/>
                </a:moveTo>
                <a:cubicBezTo>
                  <a:pt x="47" y="112"/>
                  <a:pt x="113" y="131"/>
                  <a:pt x="229" y="131"/>
                </a:cubicBezTo>
                <a:cubicBezTo>
                  <a:pt x="344" y="131"/>
                  <a:pt x="410" y="112"/>
                  <a:pt x="422" y="102"/>
                </a:cubicBezTo>
                <a:lnTo>
                  <a:pt x="422" y="55"/>
                </a:lnTo>
                <a:cubicBezTo>
                  <a:pt x="411" y="59"/>
                  <a:pt x="398" y="62"/>
                  <a:pt x="387" y="65"/>
                </a:cubicBezTo>
                <a:cubicBezTo>
                  <a:pt x="349" y="73"/>
                  <a:pt x="299" y="78"/>
                  <a:pt x="244" y="79"/>
                </a:cubicBezTo>
                <a:cubicBezTo>
                  <a:pt x="234" y="79"/>
                  <a:pt x="224" y="79"/>
                  <a:pt x="213" y="79"/>
                </a:cubicBezTo>
                <a:cubicBezTo>
                  <a:pt x="159" y="78"/>
                  <a:pt x="109" y="73"/>
                  <a:pt x="71" y="65"/>
                </a:cubicBezTo>
                <a:cubicBezTo>
                  <a:pt x="60" y="62"/>
                  <a:pt x="47" y="59"/>
                  <a:pt x="36" y="55"/>
                </a:cubicBezTo>
                <a:close/>
                <a:moveTo>
                  <a:pt x="229" y="166"/>
                </a:moveTo>
                <a:cubicBezTo>
                  <a:pt x="171" y="166"/>
                  <a:pt x="117" y="161"/>
                  <a:pt x="76" y="153"/>
                </a:cubicBezTo>
                <a:cubicBezTo>
                  <a:pt x="24" y="142"/>
                  <a:pt x="0" y="127"/>
                  <a:pt x="0" y="105"/>
                </a:cubicBezTo>
                <a:lnTo>
                  <a:pt x="0" y="18"/>
                </a:lnTo>
                <a:cubicBezTo>
                  <a:pt x="1" y="8"/>
                  <a:pt x="8" y="0"/>
                  <a:pt x="18" y="0"/>
                </a:cubicBezTo>
                <a:cubicBezTo>
                  <a:pt x="27" y="0"/>
                  <a:pt x="34" y="7"/>
                  <a:pt x="36" y="15"/>
                </a:cubicBezTo>
                <a:cubicBezTo>
                  <a:pt x="38" y="17"/>
                  <a:pt x="50" y="25"/>
                  <a:pt x="90" y="33"/>
                </a:cubicBezTo>
                <a:cubicBezTo>
                  <a:pt x="123" y="39"/>
                  <a:pt x="168" y="43"/>
                  <a:pt x="214" y="44"/>
                </a:cubicBezTo>
                <a:cubicBezTo>
                  <a:pt x="224" y="44"/>
                  <a:pt x="234" y="44"/>
                  <a:pt x="244" y="44"/>
                </a:cubicBezTo>
                <a:cubicBezTo>
                  <a:pt x="290" y="43"/>
                  <a:pt x="334" y="39"/>
                  <a:pt x="368" y="33"/>
                </a:cubicBezTo>
                <a:cubicBezTo>
                  <a:pt x="408" y="25"/>
                  <a:pt x="420" y="17"/>
                  <a:pt x="422" y="15"/>
                </a:cubicBezTo>
                <a:cubicBezTo>
                  <a:pt x="424" y="7"/>
                  <a:pt x="431" y="0"/>
                  <a:pt x="440" y="0"/>
                </a:cubicBezTo>
                <a:cubicBezTo>
                  <a:pt x="450" y="0"/>
                  <a:pt x="458" y="8"/>
                  <a:pt x="458" y="18"/>
                </a:cubicBezTo>
                <a:lnTo>
                  <a:pt x="457" y="105"/>
                </a:lnTo>
                <a:cubicBezTo>
                  <a:pt x="457" y="127"/>
                  <a:pt x="433" y="142"/>
                  <a:pt x="381" y="153"/>
                </a:cubicBezTo>
                <a:cubicBezTo>
                  <a:pt x="340" y="161"/>
                  <a:pt x="286" y="166"/>
                  <a:pt x="229" y="1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5" name="Freeform 834">
            <a:extLst>
              <a:ext uri="{FF2B5EF4-FFF2-40B4-BE49-F238E27FC236}">
                <a16:creationId xmlns:a16="http://schemas.microsoft.com/office/drawing/2014/main" id="{EE0BFDFD-9F4C-CB44-BCA6-73647B223AF0}"/>
              </a:ext>
            </a:extLst>
          </p:cNvPr>
          <p:cNvSpPr/>
          <p:nvPr/>
        </p:nvSpPr>
        <p:spPr>
          <a:xfrm>
            <a:off x="6484253" y="1389259"/>
            <a:ext cx="16452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8" h="166">
                <a:moveTo>
                  <a:pt x="422" y="105"/>
                </a:moveTo>
                <a:close/>
                <a:moveTo>
                  <a:pt x="35" y="102"/>
                </a:moveTo>
                <a:cubicBezTo>
                  <a:pt x="47" y="112"/>
                  <a:pt x="113" y="131"/>
                  <a:pt x="229" y="131"/>
                </a:cubicBezTo>
                <a:cubicBezTo>
                  <a:pt x="344" y="131"/>
                  <a:pt x="410" y="112"/>
                  <a:pt x="422" y="102"/>
                </a:cubicBezTo>
                <a:lnTo>
                  <a:pt x="422" y="55"/>
                </a:lnTo>
                <a:cubicBezTo>
                  <a:pt x="411" y="59"/>
                  <a:pt x="398" y="62"/>
                  <a:pt x="387" y="65"/>
                </a:cubicBezTo>
                <a:cubicBezTo>
                  <a:pt x="349" y="73"/>
                  <a:pt x="299" y="78"/>
                  <a:pt x="244" y="79"/>
                </a:cubicBezTo>
                <a:cubicBezTo>
                  <a:pt x="234" y="79"/>
                  <a:pt x="224" y="79"/>
                  <a:pt x="213" y="79"/>
                </a:cubicBezTo>
                <a:cubicBezTo>
                  <a:pt x="159" y="78"/>
                  <a:pt x="109" y="73"/>
                  <a:pt x="71" y="65"/>
                </a:cubicBezTo>
                <a:cubicBezTo>
                  <a:pt x="60" y="62"/>
                  <a:pt x="47" y="59"/>
                  <a:pt x="36" y="55"/>
                </a:cubicBezTo>
                <a:close/>
                <a:moveTo>
                  <a:pt x="229" y="166"/>
                </a:moveTo>
                <a:cubicBezTo>
                  <a:pt x="171" y="166"/>
                  <a:pt x="117" y="161"/>
                  <a:pt x="76" y="153"/>
                </a:cubicBezTo>
                <a:cubicBezTo>
                  <a:pt x="24" y="142"/>
                  <a:pt x="0" y="127"/>
                  <a:pt x="0" y="105"/>
                </a:cubicBezTo>
                <a:lnTo>
                  <a:pt x="0" y="18"/>
                </a:lnTo>
                <a:cubicBezTo>
                  <a:pt x="1" y="8"/>
                  <a:pt x="8" y="0"/>
                  <a:pt x="18" y="0"/>
                </a:cubicBezTo>
                <a:cubicBezTo>
                  <a:pt x="27" y="0"/>
                  <a:pt x="34" y="7"/>
                  <a:pt x="36" y="15"/>
                </a:cubicBezTo>
                <a:cubicBezTo>
                  <a:pt x="38" y="17"/>
                  <a:pt x="50" y="25"/>
                  <a:pt x="90" y="33"/>
                </a:cubicBezTo>
                <a:cubicBezTo>
                  <a:pt x="123" y="39"/>
                  <a:pt x="168" y="43"/>
                  <a:pt x="214" y="44"/>
                </a:cubicBezTo>
                <a:cubicBezTo>
                  <a:pt x="224" y="44"/>
                  <a:pt x="234" y="44"/>
                  <a:pt x="244" y="44"/>
                </a:cubicBezTo>
                <a:cubicBezTo>
                  <a:pt x="290" y="43"/>
                  <a:pt x="334" y="39"/>
                  <a:pt x="368" y="33"/>
                </a:cubicBezTo>
                <a:cubicBezTo>
                  <a:pt x="408" y="25"/>
                  <a:pt x="420" y="17"/>
                  <a:pt x="422" y="15"/>
                </a:cubicBezTo>
                <a:cubicBezTo>
                  <a:pt x="424" y="7"/>
                  <a:pt x="431" y="0"/>
                  <a:pt x="440" y="0"/>
                </a:cubicBezTo>
                <a:cubicBezTo>
                  <a:pt x="450" y="0"/>
                  <a:pt x="458" y="8"/>
                  <a:pt x="458" y="18"/>
                </a:cubicBezTo>
                <a:lnTo>
                  <a:pt x="457" y="105"/>
                </a:lnTo>
                <a:cubicBezTo>
                  <a:pt x="457" y="127"/>
                  <a:pt x="433" y="142"/>
                  <a:pt x="381" y="153"/>
                </a:cubicBezTo>
                <a:cubicBezTo>
                  <a:pt x="340" y="161"/>
                  <a:pt x="286" y="166"/>
                  <a:pt x="229" y="1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6" name="Freeform 835">
            <a:extLst>
              <a:ext uri="{FF2B5EF4-FFF2-40B4-BE49-F238E27FC236}">
                <a16:creationId xmlns:a16="http://schemas.microsoft.com/office/drawing/2014/main" id="{C43D467B-CBC5-4348-8DCF-6A418A6F386F}"/>
              </a:ext>
            </a:extLst>
          </p:cNvPr>
          <p:cNvSpPr/>
          <p:nvPr/>
        </p:nvSpPr>
        <p:spPr>
          <a:xfrm>
            <a:off x="6484253" y="1420938"/>
            <a:ext cx="16452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8" h="166">
                <a:moveTo>
                  <a:pt x="422" y="105"/>
                </a:moveTo>
                <a:close/>
                <a:moveTo>
                  <a:pt x="35" y="102"/>
                </a:moveTo>
                <a:cubicBezTo>
                  <a:pt x="47" y="112"/>
                  <a:pt x="113" y="131"/>
                  <a:pt x="229" y="131"/>
                </a:cubicBezTo>
                <a:cubicBezTo>
                  <a:pt x="344" y="131"/>
                  <a:pt x="410" y="112"/>
                  <a:pt x="422" y="102"/>
                </a:cubicBezTo>
                <a:lnTo>
                  <a:pt x="422" y="55"/>
                </a:lnTo>
                <a:cubicBezTo>
                  <a:pt x="411" y="59"/>
                  <a:pt x="398" y="62"/>
                  <a:pt x="387" y="65"/>
                </a:cubicBezTo>
                <a:cubicBezTo>
                  <a:pt x="349" y="73"/>
                  <a:pt x="299" y="78"/>
                  <a:pt x="244" y="79"/>
                </a:cubicBezTo>
                <a:cubicBezTo>
                  <a:pt x="234" y="79"/>
                  <a:pt x="224" y="79"/>
                  <a:pt x="213" y="79"/>
                </a:cubicBezTo>
                <a:cubicBezTo>
                  <a:pt x="159" y="78"/>
                  <a:pt x="109" y="73"/>
                  <a:pt x="71" y="65"/>
                </a:cubicBezTo>
                <a:cubicBezTo>
                  <a:pt x="60" y="62"/>
                  <a:pt x="47" y="59"/>
                  <a:pt x="36" y="55"/>
                </a:cubicBezTo>
                <a:close/>
                <a:moveTo>
                  <a:pt x="229" y="166"/>
                </a:moveTo>
                <a:cubicBezTo>
                  <a:pt x="171" y="166"/>
                  <a:pt x="117" y="161"/>
                  <a:pt x="76" y="153"/>
                </a:cubicBezTo>
                <a:cubicBezTo>
                  <a:pt x="24" y="142"/>
                  <a:pt x="0" y="127"/>
                  <a:pt x="0" y="105"/>
                </a:cubicBezTo>
                <a:lnTo>
                  <a:pt x="0" y="18"/>
                </a:lnTo>
                <a:cubicBezTo>
                  <a:pt x="1" y="8"/>
                  <a:pt x="8" y="0"/>
                  <a:pt x="18" y="0"/>
                </a:cubicBezTo>
                <a:cubicBezTo>
                  <a:pt x="27" y="0"/>
                  <a:pt x="34" y="6"/>
                  <a:pt x="36" y="15"/>
                </a:cubicBezTo>
                <a:cubicBezTo>
                  <a:pt x="38" y="17"/>
                  <a:pt x="50" y="25"/>
                  <a:pt x="90" y="33"/>
                </a:cubicBezTo>
                <a:cubicBezTo>
                  <a:pt x="123" y="39"/>
                  <a:pt x="168" y="43"/>
                  <a:pt x="214" y="44"/>
                </a:cubicBezTo>
                <a:cubicBezTo>
                  <a:pt x="224" y="44"/>
                  <a:pt x="234" y="44"/>
                  <a:pt x="244" y="44"/>
                </a:cubicBezTo>
                <a:cubicBezTo>
                  <a:pt x="290" y="43"/>
                  <a:pt x="334" y="39"/>
                  <a:pt x="368" y="33"/>
                </a:cubicBezTo>
                <a:cubicBezTo>
                  <a:pt x="408" y="25"/>
                  <a:pt x="420" y="17"/>
                  <a:pt x="422" y="15"/>
                </a:cubicBezTo>
                <a:cubicBezTo>
                  <a:pt x="424" y="6"/>
                  <a:pt x="431" y="0"/>
                  <a:pt x="440" y="0"/>
                </a:cubicBezTo>
                <a:cubicBezTo>
                  <a:pt x="450" y="0"/>
                  <a:pt x="458" y="8"/>
                  <a:pt x="458" y="18"/>
                </a:cubicBezTo>
                <a:lnTo>
                  <a:pt x="457" y="105"/>
                </a:lnTo>
                <a:cubicBezTo>
                  <a:pt x="457" y="127"/>
                  <a:pt x="433" y="142"/>
                  <a:pt x="381" y="153"/>
                </a:cubicBezTo>
                <a:cubicBezTo>
                  <a:pt x="340" y="161"/>
                  <a:pt x="286" y="166"/>
                  <a:pt x="229" y="1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7" name="Freeform 836">
            <a:extLst>
              <a:ext uri="{FF2B5EF4-FFF2-40B4-BE49-F238E27FC236}">
                <a16:creationId xmlns:a16="http://schemas.microsoft.com/office/drawing/2014/main" id="{AAF17E9E-DFC5-F841-9D0B-379E57926412}"/>
              </a:ext>
            </a:extLst>
          </p:cNvPr>
          <p:cNvSpPr/>
          <p:nvPr/>
        </p:nvSpPr>
        <p:spPr>
          <a:xfrm>
            <a:off x="6484253" y="1263258"/>
            <a:ext cx="16452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8" h="166">
                <a:moveTo>
                  <a:pt x="422" y="104"/>
                </a:moveTo>
                <a:lnTo>
                  <a:pt x="422" y="105"/>
                </a:lnTo>
                <a:close/>
                <a:moveTo>
                  <a:pt x="35" y="102"/>
                </a:moveTo>
                <a:cubicBezTo>
                  <a:pt x="47" y="112"/>
                  <a:pt x="113" y="131"/>
                  <a:pt x="229" y="131"/>
                </a:cubicBezTo>
                <a:cubicBezTo>
                  <a:pt x="344" y="131"/>
                  <a:pt x="410" y="112"/>
                  <a:pt x="422" y="102"/>
                </a:cubicBezTo>
                <a:lnTo>
                  <a:pt x="422" y="54"/>
                </a:lnTo>
                <a:cubicBezTo>
                  <a:pt x="411" y="59"/>
                  <a:pt x="398" y="62"/>
                  <a:pt x="387" y="65"/>
                </a:cubicBezTo>
                <a:cubicBezTo>
                  <a:pt x="349" y="73"/>
                  <a:pt x="299" y="78"/>
                  <a:pt x="244" y="79"/>
                </a:cubicBezTo>
                <a:cubicBezTo>
                  <a:pt x="234" y="79"/>
                  <a:pt x="224" y="79"/>
                  <a:pt x="213" y="79"/>
                </a:cubicBezTo>
                <a:cubicBezTo>
                  <a:pt x="159" y="78"/>
                  <a:pt x="109" y="73"/>
                  <a:pt x="71" y="65"/>
                </a:cubicBezTo>
                <a:cubicBezTo>
                  <a:pt x="60" y="62"/>
                  <a:pt x="47" y="59"/>
                  <a:pt x="36" y="54"/>
                </a:cubicBezTo>
                <a:close/>
                <a:moveTo>
                  <a:pt x="229" y="166"/>
                </a:moveTo>
                <a:cubicBezTo>
                  <a:pt x="171" y="166"/>
                  <a:pt x="117" y="161"/>
                  <a:pt x="76" y="153"/>
                </a:cubicBezTo>
                <a:cubicBezTo>
                  <a:pt x="24" y="142"/>
                  <a:pt x="0" y="127"/>
                  <a:pt x="0" y="105"/>
                </a:cubicBezTo>
                <a:lnTo>
                  <a:pt x="0" y="18"/>
                </a:lnTo>
                <a:cubicBezTo>
                  <a:pt x="1" y="8"/>
                  <a:pt x="8" y="0"/>
                  <a:pt x="18" y="0"/>
                </a:cubicBezTo>
                <a:cubicBezTo>
                  <a:pt x="27" y="0"/>
                  <a:pt x="34" y="6"/>
                  <a:pt x="36" y="15"/>
                </a:cubicBezTo>
                <a:cubicBezTo>
                  <a:pt x="38" y="17"/>
                  <a:pt x="50" y="25"/>
                  <a:pt x="90" y="32"/>
                </a:cubicBezTo>
                <a:cubicBezTo>
                  <a:pt x="123" y="39"/>
                  <a:pt x="168" y="43"/>
                  <a:pt x="214" y="43"/>
                </a:cubicBezTo>
                <a:cubicBezTo>
                  <a:pt x="224" y="44"/>
                  <a:pt x="234" y="44"/>
                  <a:pt x="244" y="43"/>
                </a:cubicBezTo>
                <a:cubicBezTo>
                  <a:pt x="290" y="43"/>
                  <a:pt x="334" y="39"/>
                  <a:pt x="368" y="32"/>
                </a:cubicBezTo>
                <a:cubicBezTo>
                  <a:pt x="408" y="25"/>
                  <a:pt x="420" y="17"/>
                  <a:pt x="422" y="15"/>
                </a:cubicBezTo>
                <a:cubicBezTo>
                  <a:pt x="424" y="6"/>
                  <a:pt x="431" y="0"/>
                  <a:pt x="440" y="0"/>
                </a:cubicBezTo>
                <a:cubicBezTo>
                  <a:pt x="450" y="0"/>
                  <a:pt x="458" y="8"/>
                  <a:pt x="458" y="18"/>
                </a:cubicBezTo>
                <a:lnTo>
                  <a:pt x="457" y="105"/>
                </a:lnTo>
                <a:cubicBezTo>
                  <a:pt x="457" y="127"/>
                  <a:pt x="433" y="142"/>
                  <a:pt x="381" y="153"/>
                </a:cubicBezTo>
                <a:cubicBezTo>
                  <a:pt x="340" y="161"/>
                  <a:pt x="286" y="166"/>
                  <a:pt x="229" y="1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8" name="Freeform 837">
            <a:extLst>
              <a:ext uri="{FF2B5EF4-FFF2-40B4-BE49-F238E27FC236}">
                <a16:creationId xmlns:a16="http://schemas.microsoft.com/office/drawing/2014/main" id="{AC8FC2F2-1368-FD42-849A-3EC068E5C09F}"/>
              </a:ext>
            </a:extLst>
          </p:cNvPr>
          <p:cNvSpPr/>
          <p:nvPr/>
        </p:nvSpPr>
        <p:spPr>
          <a:xfrm>
            <a:off x="6484253" y="1216097"/>
            <a:ext cx="164520" cy="43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8" h="123">
                <a:moveTo>
                  <a:pt x="423" y="65"/>
                </a:moveTo>
                <a:close/>
                <a:moveTo>
                  <a:pt x="40" y="61"/>
                </a:moveTo>
                <a:cubicBezTo>
                  <a:pt x="47" y="65"/>
                  <a:pt x="61" y="71"/>
                  <a:pt x="90" y="76"/>
                </a:cubicBezTo>
                <a:cubicBezTo>
                  <a:pt x="123" y="83"/>
                  <a:pt x="168" y="87"/>
                  <a:pt x="214" y="87"/>
                </a:cubicBezTo>
                <a:cubicBezTo>
                  <a:pt x="224" y="87"/>
                  <a:pt x="234" y="88"/>
                  <a:pt x="244" y="87"/>
                </a:cubicBezTo>
                <a:cubicBezTo>
                  <a:pt x="290" y="87"/>
                  <a:pt x="334" y="83"/>
                  <a:pt x="368" y="76"/>
                </a:cubicBezTo>
                <a:cubicBezTo>
                  <a:pt x="397" y="71"/>
                  <a:pt x="411" y="65"/>
                  <a:pt x="418" y="61"/>
                </a:cubicBezTo>
                <a:cubicBezTo>
                  <a:pt x="399" y="51"/>
                  <a:pt x="334" y="35"/>
                  <a:pt x="229" y="35"/>
                </a:cubicBezTo>
                <a:cubicBezTo>
                  <a:pt x="124" y="35"/>
                  <a:pt x="59" y="51"/>
                  <a:pt x="40" y="61"/>
                </a:cubicBezTo>
                <a:close/>
                <a:moveTo>
                  <a:pt x="229" y="123"/>
                </a:moveTo>
                <a:cubicBezTo>
                  <a:pt x="224" y="123"/>
                  <a:pt x="219" y="123"/>
                  <a:pt x="213" y="123"/>
                </a:cubicBezTo>
                <a:cubicBezTo>
                  <a:pt x="159" y="122"/>
                  <a:pt x="109" y="117"/>
                  <a:pt x="71" y="109"/>
                </a:cubicBezTo>
                <a:cubicBezTo>
                  <a:pt x="41" y="102"/>
                  <a:pt x="0" y="90"/>
                  <a:pt x="0" y="61"/>
                </a:cubicBezTo>
                <a:cubicBezTo>
                  <a:pt x="0" y="39"/>
                  <a:pt x="25" y="24"/>
                  <a:pt x="76" y="13"/>
                </a:cubicBezTo>
                <a:cubicBezTo>
                  <a:pt x="117" y="5"/>
                  <a:pt x="172" y="0"/>
                  <a:pt x="229" y="0"/>
                </a:cubicBezTo>
                <a:cubicBezTo>
                  <a:pt x="287" y="0"/>
                  <a:pt x="341" y="5"/>
                  <a:pt x="382" y="13"/>
                </a:cubicBezTo>
                <a:cubicBezTo>
                  <a:pt x="433" y="24"/>
                  <a:pt x="458" y="39"/>
                  <a:pt x="458" y="61"/>
                </a:cubicBezTo>
                <a:cubicBezTo>
                  <a:pt x="458" y="90"/>
                  <a:pt x="417" y="102"/>
                  <a:pt x="387" y="109"/>
                </a:cubicBezTo>
                <a:cubicBezTo>
                  <a:pt x="349" y="117"/>
                  <a:pt x="299" y="122"/>
                  <a:pt x="244" y="123"/>
                </a:cubicBezTo>
                <a:cubicBezTo>
                  <a:pt x="239" y="123"/>
                  <a:pt x="234" y="123"/>
                  <a:pt x="229" y="1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9" name="Freeform 838">
            <a:extLst>
              <a:ext uri="{FF2B5EF4-FFF2-40B4-BE49-F238E27FC236}">
                <a16:creationId xmlns:a16="http://schemas.microsoft.com/office/drawing/2014/main" id="{DD1BF4BD-9183-AA4E-9704-E3D146392672}"/>
              </a:ext>
            </a:extLst>
          </p:cNvPr>
          <p:cNvSpPr/>
          <p:nvPr/>
        </p:nvSpPr>
        <p:spPr>
          <a:xfrm>
            <a:off x="6484253" y="1231939"/>
            <a:ext cx="16452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8" h="166">
                <a:moveTo>
                  <a:pt x="422" y="104"/>
                </a:moveTo>
                <a:close/>
                <a:moveTo>
                  <a:pt x="35" y="102"/>
                </a:moveTo>
                <a:cubicBezTo>
                  <a:pt x="47" y="112"/>
                  <a:pt x="113" y="130"/>
                  <a:pt x="229" y="130"/>
                </a:cubicBezTo>
                <a:cubicBezTo>
                  <a:pt x="344" y="130"/>
                  <a:pt x="410" y="112"/>
                  <a:pt x="422" y="102"/>
                </a:cubicBezTo>
                <a:lnTo>
                  <a:pt x="422" y="54"/>
                </a:lnTo>
                <a:cubicBezTo>
                  <a:pt x="411" y="59"/>
                  <a:pt x="398" y="62"/>
                  <a:pt x="387" y="65"/>
                </a:cubicBezTo>
                <a:cubicBezTo>
                  <a:pt x="349" y="73"/>
                  <a:pt x="299" y="78"/>
                  <a:pt x="244" y="79"/>
                </a:cubicBezTo>
                <a:cubicBezTo>
                  <a:pt x="234" y="79"/>
                  <a:pt x="224" y="79"/>
                  <a:pt x="213" y="79"/>
                </a:cubicBezTo>
                <a:cubicBezTo>
                  <a:pt x="159" y="78"/>
                  <a:pt x="109" y="73"/>
                  <a:pt x="71" y="65"/>
                </a:cubicBezTo>
                <a:cubicBezTo>
                  <a:pt x="60" y="62"/>
                  <a:pt x="47" y="59"/>
                  <a:pt x="36" y="54"/>
                </a:cubicBezTo>
                <a:close/>
                <a:moveTo>
                  <a:pt x="229" y="166"/>
                </a:moveTo>
                <a:cubicBezTo>
                  <a:pt x="171" y="166"/>
                  <a:pt x="117" y="161"/>
                  <a:pt x="76" y="153"/>
                </a:cubicBezTo>
                <a:cubicBezTo>
                  <a:pt x="24" y="142"/>
                  <a:pt x="0" y="127"/>
                  <a:pt x="0" y="104"/>
                </a:cubicBezTo>
                <a:lnTo>
                  <a:pt x="0" y="17"/>
                </a:lnTo>
                <a:cubicBezTo>
                  <a:pt x="1" y="8"/>
                  <a:pt x="8" y="0"/>
                  <a:pt x="18" y="0"/>
                </a:cubicBezTo>
                <a:cubicBezTo>
                  <a:pt x="27" y="0"/>
                  <a:pt x="34" y="6"/>
                  <a:pt x="36" y="14"/>
                </a:cubicBezTo>
                <a:cubicBezTo>
                  <a:pt x="38" y="17"/>
                  <a:pt x="50" y="25"/>
                  <a:pt x="90" y="32"/>
                </a:cubicBezTo>
                <a:cubicBezTo>
                  <a:pt x="123" y="39"/>
                  <a:pt x="168" y="43"/>
                  <a:pt x="214" y="43"/>
                </a:cubicBezTo>
                <a:cubicBezTo>
                  <a:pt x="224" y="43"/>
                  <a:pt x="234" y="44"/>
                  <a:pt x="244" y="43"/>
                </a:cubicBezTo>
                <a:cubicBezTo>
                  <a:pt x="290" y="43"/>
                  <a:pt x="334" y="39"/>
                  <a:pt x="368" y="32"/>
                </a:cubicBezTo>
                <a:cubicBezTo>
                  <a:pt x="408" y="25"/>
                  <a:pt x="420" y="17"/>
                  <a:pt x="422" y="14"/>
                </a:cubicBezTo>
                <a:cubicBezTo>
                  <a:pt x="424" y="6"/>
                  <a:pt x="431" y="0"/>
                  <a:pt x="440" y="0"/>
                </a:cubicBezTo>
                <a:cubicBezTo>
                  <a:pt x="450" y="0"/>
                  <a:pt x="458" y="8"/>
                  <a:pt x="458" y="17"/>
                </a:cubicBezTo>
                <a:lnTo>
                  <a:pt x="458" y="18"/>
                </a:lnTo>
                <a:lnTo>
                  <a:pt x="457" y="105"/>
                </a:lnTo>
                <a:cubicBezTo>
                  <a:pt x="457" y="127"/>
                  <a:pt x="433" y="142"/>
                  <a:pt x="381" y="153"/>
                </a:cubicBezTo>
                <a:cubicBezTo>
                  <a:pt x="340" y="161"/>
                  <a:pt x="286" y="166"/>
                  <a:pt x="229" y="1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0" name="Freeform 839">
            <a:extLst>
              <a:ext uri="{FF2B5EF4-FFF2-40B4-BE49-F238E27FC236}">
                <a16:creationId xmlns:a16="http://schemas.microsoft.com/office/drawing/2014/main" id="{DAB8D46E-7366-6345-B5AC-B731E91A35F6}"/>
              </a:ext>
            </a:extLst>
          </p:cNvPr>
          <p:cNvSpPr/>
          <p:nvPr/>
        </p:nvSpPr>
        <p:spPr>
          <a:xfrm>
            <a:off x="6129292" y="1427778"/>
            <a:ext cx="16308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4" h="164">
                <a:moveTo>
                  <a:pt x="418" y="103"/>
                </a:moveTo>
                <a:close/>
                <a:moveTo>
                  <a:pt x="35" y="101"/>
                </a:moveTo>
                <a:cubicBezTo>
                  <a:pt x="47" y="111"/>
                  <a:pt x="113" y="129"/>
                  <a:pt x="227" y="129"/>
                </a:cubicBezTo>
                <a:cubicBezTo>
                  <a:pt x="341" y="129"/>
                  <a:pt x="407" y="111"/>
                  <a:pt x="418" y="101"/>
                </a:cubicBezTo>
                <a:lnTo>
                  <a:pt x="418" y="54"/>
                </a:lnTo>
                <a:cubicBezTo>
                  <a:pt x="407" y="58"/>
                  <a:pt x="395" y="62"/>
                  <a:pt x="384" y="64"/>
                </a:cubicBezTo>
                <a:cubicBezTo>
                  <a:pt x="346" y="72"/>
                  <a:pt x="296" y="77"/>
                  <a:pt x="242" y="78"/>
                </a:cubicBezTo>
                <a:cubicBezTo>
                  <a:pt x="232" y="78"/>
                  <a:pt x="222" y="78"/>
                  <a:pt x="211" y="78"/>
                </a:cubicBezTo>
                <a:cubicBezTo>
                  <a:pt x="158" y="77"/>
                  <a:pt x="107" y="72"/>
                  <a:pt x="70" y="64"/>
                </a:cubicBezTo>
                <a:cubicBezTo>
                  <a:pt x="59" y="61"/>
                  <a:pt x="47" y="58"/>
                  <a:pt x="35" y="54"/>
                </a:cubicBezTo>
                <a:close/>
                <a:moveTo>
                  <a:pt x="227" y="164"/>
                </a:moveTo>
                <a:cubicBezTo>
                  <a:pt x="170" y="164"/>
                  <a:pt x="116" y="160"/>
                  <a:pt x="75" y="151"/>
                </a:cubicBezTo>
                <a:cubicBezTo>
                  <a:pt x="24" y="141"/>
                  <a:pt x="0" y="125"/>
                  <a:pt x="0" y="103"/>
                </a:cubicBezTo>
                <a:lnTo>
                  <a:pt x="0" y="17"/>
                </a:lnTo>
                <a:cubicBezTo>
                  <a:pt x="0" y="7"/>
                  <a:pt x="8" y="0"/>
                  <a:pt x="18" y="0"/>
                </a:cubicBezTo>
                <a:cubicBezTo>
                  <a:pt x="26" y="0"/>
                  <a:pt x="34" y="6"/>
                  <a:pt x="35" y="14"/>
                </a:cubicBezTo>
                <a:cubicBezTo>
                  <a:pt x="45" y="24"/>
                  <a:pt x="105" y="41"/>
                  <a:pt x="212" y="43"/>
                </a:cubicBezTo>
                <a:cubicBezTo>
                  <a:pt x="222" y="43"/>
                  <a:pt x="232" y="43"/>
                  <a:pt x="242" y="43"/>
                </a:cubicBezTo>
                <a:cubicBezTo>
                  <a:pt x="349" y="41"/>
                  <a:pt x="408" y="24"/>
                  <a:pt x="419" y="14"/>
                </a:cubicBezTo>
                <a:cubicBezTo>
                  <a:pt x="420" y="6"/>
                  <a:pt x="427" y="0"/>
                  <a:pt x="436" y="0"/>
                </a:cubicBezTo>
                <a:cubicBezTo>
                  <a:pt x="446" y="0"/>
                  <a:pt x="454" y="7"/>
                  <a:pt x="454" y="17"/>
                </a:cubicBezTo>
                <a:lnTo>
                  <a:pt x="453" y="103"/>
                </a:lnTo>
                <a:cubicBezTo>
                  <a:pt x="453" y="125"/>
                  <a:pt x="429" y="141"/>
                  <a:pt x="378" y="151"/>
                </a:cubicBezTo>
                <a:cubicBezTo>
                  <a:pt x="337" y="160"/>
                  <a:pt x="284" y="164"/>
                  <a:pt x="227" y="16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1" name="Freeform 840">
            <a:extLst>
              <a:ext uri="{FF2B5EF4-FFF2-40B4-BE49-F238E27FC236}">
                <a16:creationId xmlns:a16="http://schemas.microsoft.com/office/drawing/2014/main" id="{CF73DB20-1251-4046-A4D1-A60A6BF27211}"/>
              </a:ext>
            </a:extLst>
          </p:cNvPr>
          <p:cNvSpPr/>
          <p:nvPr/>
        </p:nvSpPr>
        <p:spPr>
          <a:xfrm>
            <a:off x="6129292" y="1396459"/>
            <a:ext cx="16308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4" h="165">
                <a:moveTo>
                  <a:pt x="418" y="104"/>
                </a:moveTo>
                <a:close/>
                <a:moveTo>
                  <a:pt x="35" y="101"/>
                </a:moveTo>
                <a:cubicBezTo>
                  <a:pt x="47" y="112"/>
                  <a:pt x="113" y="130"/>
                  <a:pt x="227" y="130"/>
                </a:cubicBezTo>
                <a:cubicBezTo>
                  <a:pt x="341" y="130"/>
                  <a:pt x="407" y="112"/>
                  <a:pt x="418" y="101"/>
                </a:cubicBezTo>
                <a:lnTo>
                  <a:pt x="418" y="54"/>
                </a:lnTo>
                <a:cubicBezTo>
                  <a:pt x="407" y="59"/>
                  <a:pt x="395" y="62"/>
                  <a:pt x="384" y="65"/>
                </a:cubicBezTo>
                <a:cubicBezTo>
                  <a:pt x="346" y="73"/>
                  <a:pt x="296" y="78"/>
                  <a:pt x="242" y="79"/>
                </a:cubicBezTo>
                <a:cubicBezTo>
                  <a:pt x="232" y="79"/>
                  <a:pt x="222" y="79"/>
                  <a:pt x="211" y="79"/>
                </a:cubicBezTo>
                <a:cubicBezTo>
                  <a:pt x="158" y="78"/>
                  <a:pt x="107" y="73"/>
                  <a:pt x="70" y="65"/>
                </a:cubicBezTo>
                <a:cubicBezTo>
                  <a:pt x="59" y="62"/>
                  <a:pt x="47" y="59"/>
                  <a:pt x="35" y="54"/>
                </a:cubicBezTo>
                <a:close/>
                <a:moveTo>
                  <a:pt x="227" y="165"/>
                </a:moveTo>
                <a:cubicBezTo>
                  <a:pt x="170" y="165"/>
                  <a:pt x="116" y="160"/>
                  <a:pt x="75" y="152"/>
                </a:cubicBezTo>
                <a:cubicBezTo>
                  <a:pt x="24" y="141"/>
                  <a:pt x="0" y="126"/>
                  <a:pt x="0" y="104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6" y="0"/>
                  <a:pt x="34" y="7"/>
                  <a:pt x="35" y="15"/>
                </a:cubicBezTo>
                <a:cubicBezTo>
                  <a:pt x="45" y="24"/>
                  <a:pt x="105" y="42"/>
                  <a:pt x="212" y="43"/>
                </a:cubicBezTo>
                <a:cubicBezTo>
                  <a:pt x="222" y="43"/>
                  <a:pt x="232" y="43"/>
                  <a:pt x="242" y="43"/>
                </a:cubicBezTo>
                <a:cubicBezTo>
                  <a:pt x="287" y="43"/>
                  <a:pt x="331" y="39"/>
                  <a:pt x="365" y="32"/>
                </a:cubicBezTo>
                <a:cubicBezTo>
                  <a:pt x="404" y="25"/>
                  <a:pt x="416" y="17"/>
                  <a:pt x="419" y="15"/>
                </a:cubicBezTo>
                <a:cubicBezTo>
                  <a:pt x="420" y="6"/>
                  <a:pt x="427" y="0"/>
                  <a:pt x="436" y="0"/>
                </a:cubicBezTo>
                <a:cubicBezTo>
                  <a:pt x="446" y="0"/>
                  <a:pt x="454" y="8"/>
                  <a:pt x="454" y="18"/>
                </a:cubicBezTo>
                <a:lnTo>
                  <a:pt x="453" y="104"/>
                </a:lnTo>
                <a:cubicBezTo>
                  <a:pt x="453" y="126"/>
                  <a:pt x="429" y="141"/>
                  <a:pt x="378" y="152"/>
                </a:cubicBezTo>
                <a:cubicBezTo>
                  <a:pt x="337" y="160"/>
                  <a:pt x="284" y="165"/>
                  <a:pt x="227" y="1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2" name="Freeform 841">
            <a:extLst>
              <a:ext uri="{FF2B5EF4-FFF2-40B4-BE49-F238E27FC236}">
                <a16:creationId xmlns:a16="http://schemas.microsoft.com/office/drawing/2014/main" id="{A823BB6C-700D-2B45-8AEB-65C38EA976D7}"/>
              </a:ext>
            </a:extLst>
          </p:cNvPr>
          <p:cNvSpPr/>
          <p:nvPr/>
        </p:nvSpPr>
        <p:spPr>
          <a:xfrm>
            <a:off x="6129292" y="1350018"/>
            <a:ext cx="163080" cy="4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4" h="121">
                <a:moveTo>
                  <a:pt x="420" y="64"/>
                </a:moveTo>
                <a:close/>
                <a:moveTo>
                  <a:pt x="40" y="60"/>
                </a:moveTo>
                <a:cubicBezTo>
                  <a:pt x="58" y="70"/>
                  <a:pt x="115" y="84"/>
                  <a:pt x="212" y="86"/>
                </a:cubicBezTo>
                <a:cubicBezTo>
                  <a:pt x="222" y="86"/>
                  <a:pt x="232" y="86"/>
                  <a:pt x="242" y="86"/>
                </a:cubicBezTo>
                <a:cubicBezTo>
                  <a:pt x="338" y="84"/>
                  <a:pt x="396" y="70"/>
                  <a:pt x="414" y="60"/>
                </a:cubicBezTo>
                <a:cubicBezTo>
                  <a:pt x="395" y="50"/>
                  <a:pt x="331" y="35"/>
                  <a:pt x="227" y="35"/>
                </a:cubicBezTo>
                <a:cubicBezTo>
                  <a:pt x="123" y="35"/>
                  <a:pt x="59" y="50"/>
                  <a:pt x="40" y="60"/>
                </a:cubicBezTo>
                <a:close/>
                <a:moveTo>
                  <a:pt x="227" y="121"/>
                </a:moveTo>
                <a:cubicBezTo>
                  <a:pt x="222" y="121"/>
                  <a:pt x="217" y="121"/>
                  <a:pt x="211" y="121"/>
                </a:cubicBezTo>
                <a:cubicBezTo>
                  <a:pt x="158" y="120"/>
                  <a:pt x="107" y="115"/>
                  <a:pt x="70" y="107"/>
                </a:cubicBezTo>
                <a:cubicBezTo>
                  <a:pt x="40" y="100"/>
                  <a:pt x="0" y="88"/>
                  <a:pt x="0" y="60"/>
                </a:cubicBezTo>
                <a:cubicBezTo>
                  <a:pt x="0" y="38"/>
                  <a:pt x="24" y="23"/>
                  <a:pt x="76" y="13"/>
                </a:cubicBezTo>
                <a:cubicBezTo>
                  <a:pt x="116" y="4"/>
                  <a:pt x="170" y="0"/>
                  <a:pt x="227" y="0"/>
                </a:cubicBezTo>
                <a:cubicBezTo>
                  <a:pt x="284" y="0"/>
                  <a:pt x="338" y="4"/>
                  <a:pt x="378" y="13"/>
                </a:cubicBezTo>
                <a:cubicBezTo>
                  <a:pt x="430" y="23"/>
                  <a:pt x="454" y="38"/>
                  <a:pt x="454" y="60"/>
                </a:cubicBezTo>
                <a:cubicBezTo>
                  <a:pt x="454" y="88"/>
                  <a:pt x="414" y="100"/>
                  <a:pt x="384" y="107"/>
                </a:cubicBezTo>
                <a:cubicBezTo>
                  <a:pt x="346" y="115"/>
                  <a:pt x="296" y="120"/>
                  <a:pt x="242" y="121"/>
                </a:cubicBezTo>
                <a:cubicBezTo>
                  <a:pt x="237" y="121"/>
                  <a:pt x="232" y="121"/>
                  <a:pt x="227" y="1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3" name="Freeform 842">
            <a:extLst>
              <a:ext uri="{FF2B5EF4-FFF2-40B4-BE49-F238E27FC236}">
                <a16:creationId xmlns:a16="http://schemas.microsoft.com/office/drawing/2014/main" id="{DDAA078B-0486-364E-8108-9E0905535CB0}"/>
              </a:ext>
            </a:extLst>
          </p:cNvPr>
          <p:cNvSpPr/>
          <p:nvPr/>
        </p:nvSpPr>
        <p:spPr>
          <a:xfrm>
            <a:off x="6129292" y="1365498"/>
            <a:ext cx="16308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4" h="165">
                <a:moveTo>
                  <a:pt x="418" y="104"/>
                </a:moveTo>
                <a:close/>
                <a:moveTo>
                  <a:pt x="35" y="101"/>
                </a:moveTo>
                <a:cubicBezTo>
                  <a:pt x="47" y="111"/>
                  <a:pt x="113" y="129"/>
                  <a:pt x="227" y="129"/>
                </a:cubicBezTo>
                <a:cubicBezTo>
                  <a:pt x="341" y="129"/>
                  <a:pt x="407" y="111"/>
                  <a:pt x="418" y="101"/>
                </a:cubicBezTo>
                <a:lnTo>
                  <a:pt x="418" y="54"/>
                </a:lnTo>
                <a:cubicBezTo>
                  <a:pt x="407" y="59"/>
                  <a:pt x="395" y="62"/>
                  <a:pt x="384" y="64"/>
                </a:cubicBezTo>
                <a:cubicBezTo>
                  <a:pt x="346" y="72"/>
                  <a:pt x="296" y="77"/>
                  <a:pt x="242" y="78"/>
                </a:cubicBezTo>
                <a:cubicBezTo>
                  <a:pt x="232" y="78"/>
                  <a:pt x="222" y="78"/>
                  <a:pt x="211" y="78"/>
                </a:cubicBezTo>
                <a:cubicBezTo>
                  <a:pt x="158" y="77"/>
                  <a:pt x="107" y="72"/>
                  <a:pt x="70" y="64"/>
                </a:cubicBezTo>
                <a:cubicBezTo>
                  <a:pt x="59" y="62"/>
                  <a:pt x="47" y="58"/>
                  <a:pt x="35" y="54"/>
                </a:cubicBezTo>
                <a:close/>
                <a:moveTo>
                  <a:pt x="227" y="165"/>
                </a:moveTo>
                <a:cubicBezTo>
                  <a:pt x="170" y="165"/>
                  <a:pt x="116" y="160"/>
                  <a:pt x="75" y="152"/>
                </a:cubicBezTo>
                <a:cubicBezTo>
                  <a:pt x="24" y="141"/>
                  <a:pt x="0" y="126"/>
                  <a:pt x="0" y="104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cubicBezTo>
                  <a:pt x="26" y="0"/>
                  <a:pt x="34" y="6"/>
                  <a:pt x="35" y="14"/>
                </a:cubicBezTo>
                <a:cubicBezTo>
                  <a:pt x="45" y="24"/>
                  <a:pt x="105" y="41"/>
                  <a:pt x="212" y="43"/>
                </a:cubicBezTo>
                <a:cubicBezTo>
                  <a:pt x="222" y="43"/>
                  <a:pt x="232" y="43"/>
                  <a:pt x="242" y="43"/>
                </a:cubicBezTo>
                <a:cubicBezTo>
                  <a:pt x="349" y="41"/>
                  <a:pt x="408" y="24"/>
                  <a:pt x="419" y="14"/>
                </a:cubicBezTo>
                <a:cubicBezTo>
                  <a:pt x="420" y="6"/>
                  <a:pt x="427" y="0"/>
                  <a:pt x="436" y="0"/>
                </a:cubicBezTo>
                <a:cubicBezTo>
                  <a:pt x="446" y="0"/>
                  <a:pt x="454" y="8"/>
                  <a:pt x="454" y="17"/>
                </a:cubicBezTo>
                <a:lnTo>
                  <a:pt x="454" y="18"/>
                </a:lnTo>
                <a:lnTo>
                  <a:pt x="453" y="104"/>
                </a:lnTo>
                <a:cubicBezTo>
                  <a:pt x="453" y="126"/>
                  <a:pt x="429" y="141"/>
                  <a:pt x="378" y="152"/>
                </a:cubicBezTo>
                <a:cubicBezTo>
                  <a:pt x="337" y="160"/>
                  <a:pt x="284" y="165"/>
                  <a:pt x="227" y="1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4" name="Freeform 843">
            <a:extLst>
              <a:ext uri="{FF2B5EF4-FFF2-40B4-BE49-F238E27FC236}">
                <a16:creationId xmlns:a16="http://schemas.microsoft.com/office/drawing/2014/main" id="{E5D88ED7-6F5B-BD4C-8EB7-075A2ECFCE92}"/>
              </a:ext>
            </a:extLst>
          </p:cNvPr>
          <p:cNvSpPr/>
          <p:nvPr/>
        </p:nvSpPr>
        <p:spPr>
          <a:xfrm>
            <a:off x="6201292" y="1088298"/>
            <a:ext cx="376560" cy="222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7" h="619">
                <a:moveTo>
                  <a:pt x="28" y="619"/>
                </a:moveTo>
                <a:cubicBezTo>
                  <a:pt x="20" y="619"/>
                  <a:pt x="12" y="615"/>
                  <a:pt x="6" y="609"/>
                </a:cubicBezTo>
                <a:cubicBezTo>
                  <a:pt x="-3" y="597"/>
                  <a:pt x="-1" y="580"/>
                  <a:pt x="10" y="570"/>
                </a:cubicBezTo>
                <a:lnTo>
                  <a:pt x="225" y="395"/>
                </a:lnTo>
                <a:cubicBezTo>
                  <a:pt x="230" y="391"/>
                  <a:pt x="235" y="389"/>
                  <a:pt x="242" y="389"/>
                </a:cubicBezTo>
                <a:lnTo>
                  <a:pt x="635" y="383"/>
                </a:lnTo>
                <a:lnTo>
                  <a:pt x="785" y="236"/>
                </a:lnTo>
                <a:lnTo>
                  <a:pt x="1001" y="9"/>
                </a:lnTo>
                <a:cubicBezTo>
                  <a:pt x="1011" y="-2"/>
                  <a:pt x="1028" y="-3"/>
                  <a:pt x="1039" y="8"/>
                </a:cubicBezTo>
                <a:cubicBezTo>
                  <a:pt x="1050" y="18"/>
                  <a:pt x="1051" y="36"/>
                  <a:pt x="1040" y="47"/>
                </a:cubicBezTo>
                <a:lnTo>
                  <a:pt x="825" y="274"/>
                </a:lnTo>
                <a:lnTo>
                  <a:pt x="824" y="275"/>
                </a:lnTo>
                <a:lnTo>
                  <a:pt x="666" y="430"/>
                </a:lnTo>
                <a:cubicBezTo>
                  <a:pt x="661" y="435"/>
                  <a:pt x="654" y="437"/>
                  <a:pt x="647" y="438"/>
                </a:cubicBezTo>
                <a:lnTo>
                  <a:pt x="252" y="444"/>
                </a:lnTo>
                <a:lnTo>
                  <a:pt x="45" y="612"/>
                </a:lnTo>
                <a:cubicBezTo>
                  <a:pt x="40" y="617"/>
                  <a:pt x="34" y="619"/>
                  <a:pt x="28" y="61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5" name="Freeform 844">
            <a:extLst>
              <a:ext uri="{FF2B5EF4-FFF2-40B4-BE49-F238E27FC236}">
                <a16:creationId xmlns:a16="http://schemas.microsoft.com/office/drawing/2014/main" id="{27754AFD-661B-CC48-AC20-BF12AFFECE78}"/>
              </a:ext>
            </a:extLst>
          </p:cNvPr>
          <p:cNvSpPr/>
          <p:nvPr/>
        </p:nvSpPr>
        <p:spPr>
          <a:xfrm>
            <a:off x="6557332" y="1087938"/>
            <a:ext cx="20520" cy="56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158">
                <a:moveTo>
                  <a:pt x="27" y="158"/>
                </a:moveTo>
                <a:lnTo>
                  <a:pt x="26" y="158"/>
                </a:lnTo>
                <a:cubicBezTo>
                  <a:pt x="11" y="158"/>
                  <a:pt x="-1" y="145"/>
                  <a:pt x="0" y="130"/>
                </a:cubicBezTo>
                <a:lnTo>
                  <a:pt x="3" y="27"/>
                </a:lnTo>
                <a:cubicBezTo>
                  <a:pt x="4" y="12"/>
                  <a:pt x="16" y="0"/>
                  <a:pt x="31" y="0"/>
                </a:cubicBezTo>
                <a:cubicBezTo>
                  <a:pt x="46" y="1"/>
                  <a:pt x="58" y="14"/>
                  <a:pt x="58" y="29"/>
                </a:cubicBezTo>
                <a:lnTo>
                  <a:pt x="54" y="132"/>
                </a:lnTo>
                <a:cubicBezTo>
                  <a:pt x="54" y="147"/>
                  <a:pt x="42" y="158"/>
                  <a:pt x="27" y="15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6" name="Freeform 845">
            <a:extLst>
              <a:ext uri="{FF2B5EF4-FFF2-40B4-BE49-F238E27FC236}">
                <a16:creationId xmlns:a16="http://schemas.microsoft.com/office/drawing/2014/main" id="{778E1C5A-E08B-7041-A4CF-175CB7F62E8D}"/>
              </a:ext>
            </a:extLst>
          </p:cNvPr>
          <p:cNvSpPr/>
          <p:nvPr/>
        </p:nvSpPr>
        <p:spPr>
          <a:xfrm>
            <a:off x="6521332" y="1086858"/>
            <a:ext cx="5652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58">
                <a:moveTo>
                  <a:pt x="130" y="58"/>
                </a:moveTo>
                <a:lnTo>
                  <a:pt x="26" y="55"/>
                </a:lnTo>
                <a:cubicBezTo>
                  <a:pt x="11" y="55"/>
                  <a:pt x="-1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131" y="3"/>
                </a:lnTo>
                <a:cubicBezTo>
                  <a:pt x="146" y="4"/>
                  <a:pt x="158" y="17"/>
                  <a:pt x="158" y="32"/>
                </a:cubicBezTo>
                <a:cubicBezTo>
                  <a:pt x="157" y="47"/>
                  <a:pt x="145" y="58"/>
                  <a:pt x="130" y="5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7" name="Freeform 846">
            <a:extLst>
              <a:ext uri="{FF2B5EF4-FFF2-40B4-BE49-F238E27FC236}">
                <a16:creationId xmlns:a16="http://schemas.microsoft.com/office/drawing/2014/main" id="{98D8EED2-6DA2-B543-8A4D-E13789686D22}"/>
              </a:ext>
            </a:extLst>
          </p:cNvPr>
          <p:cNvSpPr/>
          <p:nvPr/>
        </p:nvSpPr>
        <p:spPr>
          <a:xfrm>
            <a:off x="6856493" y="1159938"/>
            <a:ext cx="42624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5" h="899">
                <a:moveTo>
                  <a:pt x="1103" y="899"/>
                </a:moveTo>
                <a:lnTo>
                  <a:pt x="83" y="899"/>
                </a:lnTo>
                <a:cubicBezTo>
                  <a:pt x="37" y="899"/>
                  <a:pt x="0" y="862"/>
                  <a:pt x="0" y="817"/>
                </a:cubicBezTo>
                <a:lnTo>
                  <a:pt x="0" y="83"/>
                </a:lnTo>
                <a:cubicBezTo>
                  <a:pt x="0" y="37"/>
                  <a:pt x="37" y="0"/>
                  <a:pt x="83" y="0"/>
                </a:cubicBezTo>
                <a:lnTo>
                  <a:pt x="1103" y="0"/>
                </a:lnTo>
                <a:cubicBezTo>
                  <a:pt x="1149" y="0"/>
                  <a:pt x="1185" y="37"/>
                  <a:pt x="1185" y="83"/>
                </a:cubicBezTo>
                <a:lnTo>
                  <a:pt x="1185" y="167"/>
                </a:lnTo>
                <a:cubicBezTo>
                  <a:pt x="1185" y="183"/>
                  <a:pt x="1173" y="195"/>
                  <a:pt x="1158" y="195"/>
                </a:cubicBezTo>
                <a:cubicBezTo>
                  <a:pt x="1143" y="195"/>
                  <a:pt x="1131" y="183"/>
                  <a:pt x="1131" y="167"/>
                </a:cubicBezTo>
                <a:lnTo>
                  <a:pt x="1131" y="83"/>
                </a:lnTo>
                <a:cubicBezTo>
                  <a:pt x="1131" y="67"/>
                  <a:pt x="1118" y="55"/>
                  <a:pt x="1103" y="55"/>
                </a:cubicBezTo>
                <a:lnTo>
                  <a:pt x="83" y="55"/>
                </a:lnTo>
                <a:cubicBezTo>
                  <a:pt x="67" y="55"/>
                  <a:pt x="55" y="67"/>
                  <a:pt x="55" y="83"/>
                </a:cubicBezTo>
                <a:lnTo>
                  <a:pt x="55" y="817"/>
                </a:lnTo>
                <a:cubicBezTo>
                  <a:pt x="55" y="832"/>
                  <a:pt x="67" y="844"/>
                  <a:pt x="83" y="844"/>
                </a:cubicBezTo>
                <a:lnTo>
                  <a:pt x="1103" y="844"/>
                </a:lnTo>
                <a:cubicBezTo>
                  <a:pt x="1118" y="844"/>
                  <a:pt x="1131" y="832"/>
                  <a:pt x="1131" y="817"/>
                </a:cubicBezTo>
                <a:lnTo>
                  <a:pt x="1131" y="731"/>
                </a:lnTo>
                <a:cubicBezTo>
                  <a:pt x="1131" y="716"/>
                  <a:pt x="1143" y="704"/>
                  <a:pt x="1158" y="704"/>
                </a:cubicBezTo>
                <a:cubicBezTo>
                  <a:pt x="1173" y="704"/>
                  <a:pt x="1185" y="716"/>
                  <a:pt x="1185" y="731"/>
                </a:cubicBezTo>
                <a:lnTo>
                  <a:pt x="1185" y="817"/>
                </a:lnTo>
                <a:cubicBezTo>
                  <a:pt x="1185" y="862"/>
                  <a:pt x="1149" y="899"/>
                  <a:pt x="1103" y="8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8" name="Freeform 847">
            <a:extLst>
              <a:ext uri="{FF2B5EF4-FFF2-40B4-BE49-F238E27FC236}">
                <a16:creationId xmlns:a16="http://schemas.microsoft.com/office/drawing/2014/main" id="{0942AA2F-BD2C-3348-818E-200DDFF120B2}"/>
              </a:ext>
            </a:extLst>
          </p:cNvPr>
          <p:cNvSpPr/>
          <p:nvPr/>
        </p:nvSpPr>
        <p:spPr>
          <a:xfrm>
            <a:off x="7109932" y="1362978"/>
            <a:ext cx="1213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195">
                <a:moveTo>
                  <a:pt x="55" y="140"/>
                </a:moveTo>
                <a:lnTo>
                  <a:pt x="284" y="140"/>
                </a:lnTo>
                <a:lnTo>
                  <a:pt x="284" y="55"/>
                </a:lnTo>
                <a:lnTo>
                  <a:pt x="55" y="55"/>
                </a:lnTo>
                <a:close/>
                <a:moveTo>
                  <a:pt x="311" y="195"/>
                </a:moveTo>
                <a:lnTo>
                  <a:pt x="28" y="195"/>
                </a:lnTo>
                <a:cubicBezTo>
                  <a:pt x="13" y="195"/>
                  <a:pt x="0" y="183"/>
                  <a:pt x="0" y="167"/>
                </a:cubicBezTo>
                <a:lnTo>
                  <a:pt x="0" y="28"/>
                </a:lnTo>
                <a:cubicBezTo>
                  <a:pt x="0" y="13"/>
                  <a:pt x="13" y="0"/>
                  <a:pt x="28" y="0"/>
                </a:cubicBezTo>
                <a:lnTo>
                  <a:pt x="311" y="0"/>
                </a:lnTo>
                <a:cubicBezTo>
                  <a:pt x="326" y="0"/>
                  <a:pt x="338" y="13"/>
                  <a:pt x="338" y="28"/>
                </a:cubicBezTo>
                <a:lnTo>
                  <a:pt x="338" y="167"/>
                </a:lnTo>
                <a:cubicBezTo>
                  <a:pt x="338" y="183"/>
                  <a:pt x="326" y="195"/>
                  <a:pt x="311" y="19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9" name="Freeform 848">
            <a:extLst>
              <a:ext uri="{FF2B5EF4-FFF2-40B4-BE49-F238E27FC236}">
                <a16:creationId xmlns:a16="http://schemas.microsoft.com/office/drawing/2014/main" id="{FA27EC43-6A7E-4242-84A2-02B2676F4420}"/>
              </a:ext>
            </a:extLst>
          </p:cNvPr>
          <p:cNvSpPr/>
          <p:nvPr/>
        </p:nvSpPr>
        <p:spPr>
          <a:xfrm>
            <a:off x="7109932" y="1236618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171" y="55"/>
                </a:moveTo>
                <a:lnTo>
                  <a:pt x="28" y="55"/>
                </a:lnTo>
                <a:cubicBezTo>
                  <a:pt x="13" y="55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lnTo>
                  <a:pt x="171" y="0"/>
                </a:lnTo>
                <a:cubicBezTo>
                  <a:pt x="186" y="0"/>
                  <a:pt x="198" y="12"/>
                  <a:pt x="198" y="28"/>
                </a:cubicBezTo>
                <a:cubicBezTo>
                  <a:pt x="198" y="43"/>
                  <a:pt x="186" y="55"/>
                  <a:pt x="171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0" name="Freeform 849">
            <a:extLst>
              <a:ext uri="{FF2B5EF4-FFF2-40B4-BE49-F238E27FC236}">
                <a16:creationId xmlns:a16="http://schemas.microsoft.com/office/drawing/2014/main" id="{4C9E2AF2-4CCF-6D4D-8385-C1343762BB41}"/>
              </a:ext>
            </a:extLst>
          </p:cNvPr>
          <p:cNvSpPr/>
          <p:nvPr/>
        </p:nvSpPr>
        <p:spPr>
          <a:xfrm>
            <a:off x="7109932" y="1287017"/>
            <a:ext cx="8964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0" h="54">
                <a:moveTo>
                  <a:pt x="223" y="54"/>
                </a:moveTo>
                <a:lnTo>
                  <a:pt x="28" y="54"/>
                </a:lnTo>
                <a:cubicBezTo>
                  <a:pt x="13" y="54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223" y="0"/>
                </a:lnTo>
                <a:cubicBezTo>
                  <a:pt x="238" y="0"/>
                  <a:pt x="250" y="12"/>
                  <a:pt x="250" y="27"/>
                </a:cubicBezTo>
                <a:cubicBezTo>
                  <a:pt x="250" y="42"/>
                  <a:pt x="238" y="54"/>
                  <a:pt x="223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1" name="Freeform 850">
            <a:extLst>
              <a:ext uri="{FF2B5EF4-FFF2-40B4-BE49-F238E27FC236}">
                <a16:creationId xmlns:a16="http://schemas.microsoft.com/office/drawing/2014/main" id="{A111B19D-D8FA-294F-86FF-41DB368EE752}"/>
              </a:ext>
            </a:extLst>
          </p:cNvPr>
          <p:cNvSpPr/>
          <p:nvPr/>
        </p:nvSpPr>
        <p:spPr>
          <a:xfrm>
            <a:off x="6942893" y="1227258"/>
            <a:ext cx="10188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4" h="283">
                <a:moveTo>
                  <a:pt x="142" y="55"/>
                </a:moveTo>
                <a:cubicBezTo>
                  <a:pt x="94" y="55"/>
                  <a:pt x="55" y="94"/>
                  <a:pt x="55" y="142"/>
                </a:cubicBezTo>
                <a:cubicBezTo>
                  <a:pt x="55" y="190"/>
                  <a:pt x="94" y="229"/>
                  <a:pt x="142" y="229"/>
                </a:cubicBezTo>
                <a:cubicBezTo>
                  <a:pt x="190" y="229"/>
                  <a:pt x="229" y="190"/>
                  <a:pt x="229" y="142"/>
                </a:cubicBezTo>
                <a:cubicBezTo>
                  <a:pt x="229" y="94"/>
                  <a:pt x="190" y="55"/>
                  <a:pt x="142" y="55"/>
                </a:cubicBezTo>
                <a:close/>
                <a:moveTo>
                  <a:pt x="142" y="283"/>
                </a:moveTo>
                <a:cubicBezTo>
                  <a:pt x="64" y="283"/>
                  <a:pt x="0" y="220"/>
                  <a:pt x="0" y="142"/>
                </a:cubicBezTo>
                <a:cubicBezTo>
                  <a:pt x="0" y="64"/>
                  <a:pt x="64" y="0"/>
                  <a:pt x="142" y="0"/>
                </a:cubicBezTo>
                <a:cubicBezTo>
                  <a:pt x="220" y="0"/>
                  <a:pt x="284" y="64"/>
                  <a:pt x="284" y="142"/>
                </a:cubicBezTo>
                <a:cubicBezTo>
                  <a:pt x="284" y="220"/>
                  <a:pt x="220" y="283"/>
                  <a:pt x="142" y="2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2" name="Freeform 851">
            <a:extLst>
              <a:ext uri="{FF2B5EF4-FFF2-40B4-BE49-F238E27FC236}">
                <a16:creationId xmlns:a16="http://schemas.microsoft.com/office/drawing/2014/main" id="{2A55CA20-1ED9-9A46-8665-1C08DADA1753}"/>
              </a:ext>
            </a:extLst>
          </p:cNvPr>
          <p:cNvSpPr/>
          <p:nvPr/>
        </p:nvSpPr>
        <p:spPr>
          <a:xfrm>
            <a:off x="6908691" y="1336339"/>
            <a:ext cx="170640" cy="96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5" h="269">
                <a:moveTo>
                  <a:pt x="54" y="214"/>
                </a:moveTo>
                <a:lnTo>
                  <a:pt x="420" y="214"/>
                </a:lnTo>
                <a:cubicBezTo>
                  <a:pt x="420" y="189"/>
                  <a:pt x="420" y="164"/>
                  <a:pt x="420" y="144"/>
                </a:cubicBezTo>
                <a:cubicBezTo>
                  <a:pt x="420" y="128"/>
                  <a:pt x="412" y="113"/>
                  <a:pt x="399" y="104"/>
                </a:cubicBezTo>
                <a:cubicBezTo>
                  <a:pt x="354" y="72"/>
                  <a:pt x="297" y="54"/>
                  <a:pt x="237" y="54"/>
                </a:cubicBezTo>
                <a:cubicBezTo>
                  <a:pt x="178" y="54"/>
                  <a:pt x="121" y="72"/>
                  <a:pt x="76" y="103"/>
                </a:cubicBezTo>
                <a:cubicBezTo>
                  <a:pt x="63" y="112"/>
                  <a:pt x="54" y="128"/>
                  <a:pt x="54" y="144"/>
                </a:cubicBezTo>
                <a:close/>
                <a:moveTo>
                  <a:pt x="448" y="269"/>
                </a:moveTo>
                <a:lnTo>
                  <a:pt x="27" y="269"/>
                </a:lnTo>
                <a:cubicBezTo>
                  <a:pt x="12" y="269"/>
                  <a:pt x="0" y="257"/>
                  <a:pt x="0" y="241"/>
                </a:cubicBezTo>
                <a:lnTo>
                  <a:pt x="0" y="144"/>
                </a:lnTo>
                <a:cubicBezTo>
                  <a:pt x="0" y="110"/>
                  <a:pt x="17" y="78"/>
                  <a:pt x="45" y="58"/>
                </a:cubicBezTo>
                <a:cubicBezTo>
                  <a:pt x="99" y="20"/>
                  <a:pt x="167" y="0"/>
                  <a:pt x="237" y="0"/>
                </a:cubicBezTo>
                <a:cubicBezTo>
                  <a:pt x="308" y="0"/>
                  <a:pt x="377" y="21"/>
                  <a:pt x="431" y="59"/>
                </a:cubicBezTo>
                <a:cubicBezTo>
                  <a:pt x="458" y="78"/>
                  <a:pt x="475" y="110"/>
                  <a:pt x="475" y="144"/>
                </a:cubicBezTo>
                <a:cubicBezTo>
                  <a:pt x="475" y="171"/>
                  <a:pt x="475" y="210"/>
                  <a:pt x="475" y="241"/>
                </a:cubicBezTo>
                <a:cubicBezTo>
                  <a:pt x="475" y="257"/>
                  <a:pt x="463" y="269"/>
                  <a:pt x="448" y="26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3" name="Freeform 852">
            <a:extLst>
              <a:ext uri="{FF2B5EF4-FFF2-40B4-BE49-F238E27FC236}">
                <a16:creationId xmlns:a16="http://schemas.microsoft.com/office/drawing/2014/main" id="{F60AB3B2-82B3-CC4D-BC32-C68FBA4E6A7F}"/>
              </a:ext>
            </a:extLst>
          </p:cNvPr>
          <p:cNvSpPr/>
          <p:nvPr/>
        </p:nvSpPr>
        <p:spPr>
          <a:xfrm>
            <a:off x="7205332" y="1240938"/>
            <a:ext cx="136080" cy="155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9" h="434">
                <a:moveTo>
                  <a:pt x="189" y="35"/>
                </a:moveTo>
                <a:cubicBezTo>
                  <a:pt x="188" y="35"/>
                  <a:pt x="187" y="35"/>
                  <a:pt x="187" y="36"/>
                </a:cubicBezTo>
                <a:cubicBezTo>
                  <a:pt x="164" y="52"/>
                  <a:pt x="114" y="81"/>
                  <a:pt x="39" y="87"/>
                </a:cubicBezTo>
                <a:cubicBezTo>
                  <a:pt x="38" y="87"/>
                  <a:pt x="37" y="88"/>
                  <a:pt x="36" y="89"/>
                </a:cubicBezTo>
                <a:cubicBezTo>
                  <a:pt x="35" y="89"/>
                  <a:pt x="35" y="91"/>
                  <a:pt x="35" y="92"/>
                </a:cubicBezTo>
                <a:cubicBezTo>
                  <a:pt x="40" y="140"/>
                  <a:pt x="56" y="258"/>
                  <a:pt x="106" y="331"/>
                </a:cubicBezTo>
                <a:cubicBezTo>
                  <a:pt x="127" y="362"/>
                  <a:pt x="172" y="388"/>
                  <a:pt x="189" y="397"/>
                </a:cubicBezTo>
                <a:cubicBezTo>
                  <a:pt x="207" y="388"/>
                  <a:pt x="251" y="362"/>
                  <a:pt x="273" y="331"/>
                </a:cubicBezTo>
                <a:cubicBezTo>
                  <a:pt x="322" y="258"/>
                  <a:pt x="339" y="139"/>
                  <a:pt x="343" y="92"/>
                </a:cubicBezTo>
                <a:cubicBezTo>
                  <a:pt x="343" y="90"/>
                  <a:pt x="343" y="89"/>
                  <a:pt x="342" y="88"/>
                </a:cubicBezTo>
                <a:cubicBezTo>
                  <a:pt x="342" y="87"/>
                  <a:pt x="341" y="86"/>
                  <a:pt x="339" y="86"/>
                </a:cubicBezTo>
                <a:cubicBezTo>
                  <a:pt x="264" y="81"/>
                  <a:pt x="215" y="52"/>
                  <a:pt x="192" y="36"/>
                </a:cubicBezTo>
                <a:cubicBezTo>
                  <a:pt x="191" y="35"/>
                  <a:pt x="190" y="35"/>
                  <a:pt x="189" y="35"/>
                </a:cubicBezTo>
                <a:close/>
                <a:moveTo>
                  <a:pt x="182" y="401"/>
                </a:moveTo>
                <a:close/>
                <a:moveTo>
                  <a:pt x="189" y="434"/>
                </a:moveTo>
                <a:cubicBezTo>
                  <a:pt x="187" y="434"/>
                  <a:pt x="184" y="434"/>
                  <a:pt x="182" y="433"/>
                </a:cubicBezTo>
                <a:cubicBezTo>
                  <a:pt x="179" y="432"/>
                  <a:pt x="109" y="398"/>
                  <a:pt x="77" y="351"/>
                </a:cubicBezTo>
                <a:cubicBezTo>
                  <a:pt x="22" y="271"/>
                  <a:pt x="5" y="146"/>
                  <a:pt x="0" y="96"/>
                </a:cubicBezTo>
                <a:cubicBezTo>
                  <a:pt x="-1" y="85"/>
                  <a:pt x="2" y="74"/>
                  <a:pt x="9" y="66"/>
                </a:cubicBezTo>
                <a:cubicBezTo>
                  <a:pt x="16" y="58"/>
                  <a:pt x="26" y="53"/>
                  <a:pt x="37" y="52"/>
                </a:cubicBezTo>
                <a:cubicBezTo>
                  <a:pt x="103" y="47"/>
                  <a:pt x="146" y="22"/>
                  <a:pt x="166" y="7"/>
                </a:cubicBezTo>
                <a:cubicBezTo>
                  <a:pt x="180" y="-2"/>
                  <a:pt x="199" y="-2"/>
                  <a:pt x="213" y="7"/>
                </a:cubicBezTo>
                <a:cubicBezTo>
                  <a:pt x="233" y="22"/>
                  <a:pt x="275" y="46"/>
                  <a:pt x="341" y="51"/>
                </a:cubicBezTo>
                <a:cubicBezTo>
                  <a:pt x="352" y="52"/>
                  <a:pt x="362" y="57"/>
                  <a:pt x="369" y="65"/>
                </a:cubicBezTo>
                <a:cubicBezTo>
                  <a:pt x="376" y="74"/>
                  <a:pt x="380" y="84"/>
                  <a:pt x="378" y="95"/>
                </a:cubicBezTo>
                <a:cubicBezTo>
                  <a:pt x="373" y="145"/>
                  <a:pt x="356" y="271"/>
                  <a:pt x="302" y="351"/>
                </a:cubicBezTo>
                <a:cubicBezTo>
                  <a:pt x="269" y="398"/>
                  <a:pt x="200" y="432"/>
                  <a:pt x="197" y="433"/>
                </a:cubicBezTo>
                <a:cubicBezTo>
                  <a:pt x="194" y="434"/>
                  <a:pt x="192" y="434"/>
                  <a:pt x="189" y="4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4" name="Freeform 853">
            <a:extLst>
              <a:ext uri="{FF2B5EF4-FFF2-40B4-BE49-F238E27FC236}">
                <a16:creationId xmlns:a16="http://schemas.microsoft.com/office/drawing/2014/main" id="{AF50576D-3D51-E44B-A298-C4B0C2B4E7B4}"/>
              </a:ext>
            </a:extLst>
          </p:cNvPr>
          <p:cNvSpPr/>
          <p:nvPr/>
        </p:nvSpPr>
        <p:spPr>
          <a:xfrm>
            <a:off x="7246372" y="1312938"/>
            <a:ext cx="53640" cy="4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0" h="113">
                <a:moveTo>
                  <a:pt x="35" y="78"/>
                </a:moveTo>
                <a:lnTo>
                  <a:pt x="115" y="78"/>
                </a:lnTo>
                <a:lnTo>
                  <a:pt x="115" y="36"/>
                </a:lnTo>
                <a:lnTo>
                  <a:pt x="35" y="36"/>
                </a:lnTo>
                <a:close/>
                <a:moveTo>
                  <a:pt x="117" y="113"/>
                </a:moveTo>
                <a:lnTo>
                  <a:pt x="33" y="113"/>
                </a:lnTo>
                <a:cubicBezTo>
                  <a:pt x="15" y="113"/>
                  <a:pt x="0" y="98"/>
                  <a:pt x="0" y="80"/>
                </a:cubicBezTo>
                <a:lnTo>
                  <a:pt x="0" y="34"/>
                </a:lnTo>
                <a:cubicBezTo>
                  <a:pt x="0" y="15"/>
                  <a:pt x="15" y="0"/>
                  <a:pt x="33" y="0"/>
                </a:cubicBezTo>
                <a:lnTo>
                  <a:pt x="117" y="0"/>
                </a:lnTo>
                <a:cubicBezTo>
                  <a:pt x="136" y="0"/>
                  <a:pt x="150" y="15"/>
                  <a:pt x="150" y="34"/>
                </a:cubicBezTo>
                <a:lnTo>
                  <a:pt x="150" y="80"/>
                </a:lnTo>
                <a:cubicBezTo>
                  <a:pt x="150" y="98"/>
                  <a:pt x="136" y="113"/>
                  <a:pt x="117" y="1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5" name="Freeform 854">
            <a:extLst>
              <a:ext uri="{FF2B5EF4-FFF2-40B4-BE49-F238E27FC236}">
                <a16:creationId xmlns:a16="http://schemas.microsoft.com/office/drawing/2014/main" id="{56D2DD2C-18A4-114C-B8AC-6251946BD459}"/>
              </a:ext>
            </a:extLst>
          </p:cNvPr>
          <p:cNvSpPr/>
          <p:nvPr/>
        </p:nvSpPr>
        <p:spPr>
          <a:xfrm>
            <a:off x="7249972" y="1285218"/>
            <a:ext cx="46440" cy="4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0" h="113">
                <a:moveTo>
                  <a:pt x="112" y="113"/>
                </a:moveTo>
                <a:cubicBezTo>
                  <a:pt x="102" y="113"/>
                  <a:pt x="94" y="105"/>
                  <a:pt x="94" y="95"/>
                </a:cubicBezTo>
                <a:lnTo>
                  <a:pt x="94" y="65"/>
                </a:lnTo>
                <a:cubicBezTo>
                  <a:pt x="94" y="48"/>
                  <a:pt x="81" y="35"/>
                  <a:pt x="65" y="35"/>
                </a:cubicBezTo>
                <a:cubicBezTo>
                  <a:pt x="49" y="35"/>
                  <a:pt x="36" y="48"/>
                  <a:pt x="36" y="65"/>
                </a:cubicBezTo>
                <a:lnTo>
                  <a:pt x="36" y="95"/>
                </a:lnTo>
                <a:cubicBezTo>
                  <a:pt x="36" y="105"/>
                  <a:pt x="28" y="113"/>
                  <a:pt x="18" y="113"/>
                </a:cubicBezTo>
                <a:cubicBezTo>
                  <a:pt x="8" y="113"/>
                  <a:pt x="0" y="105"/>
                  <a:pt x="0" y="95"/>
                </a:cubicBezTo>
                <a:lnTo>
                  <a:pt x="0" y="65"/>
                </a:lnTo>
                <a:cubicBezTo>
                  <a:pt x="0" y="29"/>
                  <a:pt x="29" y="0"/>
                  <a:pt x="65" y="0"/>
                </a:cubicBezTo>
                <a:cubicBezTo>
                  <a:pt x="100" y="0"/>
                  <a:pt x="130" y="29"/>
                  <a:pt x="130" y="65"/>
                </a:cubicBezTo>
                <a:lnTo>
                  <a:pt x="130" y="95"/>
                </a:lnTo>
                <a:cubicBezTo>
                  <a:pt x="130" y="105"/>
                  <a:pt x="122" y="113"/>
                  <a:pt x="112" y="1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6" name="Freeform 855">
            <a:extLst>
              <a:ext uri="{FF2B5EF4-FFF2-40B4-BE49-F238E27FC236}">
                <a16:creationId xmlns:a16="http://schemas.microsoft.com/office/drawing/2014/main" id="{7944330C-44E9-DE45-8ADB-2DAED66BBC11}"/>
              </a:ext>
            </a:extLst>
          </p:cNvPr>
          <p:cNvSpPr/>
          <p:nvPr/>
        </p:nvSpPr>
        <p:spPr>
          <a:xfrm>
            <a:off x="4245412" y="1058418"/>
            <a:ext cx="1944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93">
                <a:moveTo>
                  <a:pt x="27" y="193"/>
                </a:moveTo>
                <a:cubicBezTo>
                  <a:pt x="12" y="193"/>
                  <a:pt x="0" y="181"/>
                  <a:pt x="0" y="166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lnTo>
                  <a:pt x="55" y="166"/>
                </a:lnTo>
                <a:cubicBezTo>
                  <a:pt x="55" y="181"/>
                  <a:pt x="42" y="193"/>
                  <a:pt x="27" y="19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7" name="Freeform 856">
            <a:extLst>
              <a:ext uri="{FF2B5EF4-FFF2-40B4-BE49-F238E27FC236}">
                <a16:creationId xmlns:a16="http://schemas.microsoft.com/office/drawing/2014/main" id="{AD5C1D64-A8F1-5C4D-BF40-26A6917973D1}"/>
              </a:ext>
            </a:extLst>
          </p:cNvPr>
          <p:cNvSpPr/>
          <p:nvPr/>
        </p:nvSpPr>
        <p:spPr>
          <a:xfrm>
            <a:off x="4449172" y="1311858"/>
            <a:ext cx="694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4" h="55">
                <a:moveTo>
                  <a:pt x="166" y="55"/>
                </a:moveTo>
                <a:lnTo>
                  <a:pt x="27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166" y="0"/>
                </a:lnTo>
                <a:cubicBezTo>
                  <a:pt x="181" y="0"/>
                  <a:pt x="194" y="12"/>
                  <a:pt x="194" y="27"/>
                </a:cubicBezTo>
                <a:cubicBezTo>
                  <a:pt x="194" y="42"/>
                  <a:pt x="181" y="55"/>
                  <a:pt x="166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8" name="Freeform 857">
            <a:extLst>
              <a:ext uri="{FF2B5EF4-FFF2-40B4-BE49-F238E27FC236}">
                <a16:creationId xmlns:a16="http://schemas.microsoft.com/office/drawing/2014/main" id="{3496AFA7-F3DA-154D-87E2-1D0ABDE087E0}"/>
              </a:ext>
            </a:extLst>
          </p:cNvPr>
          <p:cNvSpPr/>
          <p:nvPr/>
        </p:nvSpPr>
        <p:spPr>
          <a:xfrm>
            <a:off x="4245772" y="1515618"/>
            <a:ext cx="1908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" h="194">
                <a:moveTo>
                  <a:pt x="27" y="194"/>
                </a:moveTo>
                <a:cubicBezTo>
                  <a:pt x="12" y="194"/>
                  <a:pt x="0" y="181"/>
                  <a:pt x="0" y="166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4" y="12"/>
                  <a:pt x="54" y="27"/>
                </a:cubicBezTo>
                <a:lnTo>
                  <a:pt x="54" y="166"/>
                </a:lnTo>
                <a:cubicBezTo>
                  <a:pt x="54" y="181"/>
                  <a:pt x="42" y="194"/>
                  <a:pt x="27" y="19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9" name="Freeform 858">
            <a:extLst>
              <a:ext uri="{FF2B5EF4-FFF2-40B4-BE49-F238E27FC236}">
                <a16:creationId xmlns:a16="http://schemas.microsoft.com/office/drawing/2014/main" id="{D6546067-8A40-5042-B06A-1C063F145F49}"/>
              </a:ext>
            </a:extLst>
          </p:cNvPr>
          <p:cNvSpPr/>
          <p:nvPr/>
        </p:nvSpPr>
        <p:spPr>
          <a:xfrm>
            <a:off x="3991973" y="1312218"/>
            <a:ext cx="691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55">
                <a:moveTo>
                  <a:pt x="166" y="55"/>
                </a:moveTo>
                <a:lnTo>
                  <a:pt x="27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166" y="0"/>
                </a:lnTo>
                <a:cubicBezTo>
                  <a:pt x="181" y="0"/>
                  <a:pt x="193" y="12"/>
                  <a:pt x="193" y="27"/>
                </a:cubicBezTo>
                <a:cubicBezTo>
                  <a:pt x="193" y="42"/>
                  <a:pt x="181" y="55"/>
                  <a:pt x="166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0" name="Freeform 859">
            <a:extLst>
              <a:ext uri="{FF2B5EF4-FFF2-40B4-BE49-F238E27FC236}">
                <a16:creationId xmlns:a16="http://schemas.microsoft.com/office/drawing/2014/main" id="{01730DD6-142C-2043-A248-97E480E37750}"/>
              </a:ext>
            </a:extLst>
          </p:cNvPr>
          <p:cNvSpPr/>
          <p:nvPr/>
        </p:nvSpPr>
        <p:spPr>
          <a:xfrm>
            <a:off x="4103212" y="1242018"/>
            <a:ext cx="303480" cy="15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4" h="442">
                <a:moveTo>
                  <a:pt x="813" y="39"/>
                </a:moveTo>
                <a:close/>
                <a:moveTo>
                  <a:pt x="39" y="403"/>
                </a:moveTo>
                <a:lnTo>
                  <a:pt x="805" y="403"/>
                </a:lnTo>
                <a:lnTo>
                  <a:pt x="805" y="39"/>
                </a:lnTo>
                <a:lnTo>
                  <a:pt x="39" y="39"/>
                </a:lnTo>
                <a:close/>
                <a:moveTo>
                  <a:pt x="813" y="442"/>
                </a:moveTo>
                <a:lnTo>
                  <a:pt x="31" y="442"/>
                </a:lnTo>
                <a:cubicBezTo>
                  <a:pt x="14" y="442"/>
                  <a:pt x="0" y="429"/>
                  <a:pt x="0" y="412"/>
                </a:cubicBezTo>
                <a:lnTo>
                  <a:pt x="0" y="30"/>
                </a:lnTo>
                <a:cubicBezTo>
                  <a:pt x="0" y="13"/>
                  <a:pt x="14" y="0"/>
                  <a:pt x="31" y="0"/>
                </a:cubicBezTo>
                <a:lnTo>
                  <a:pt x="813" y="0"/>
                </a:lnTo>
                <a:cubicBezTo>
                  <a:pt x="830" y="0"/>
                  <a:pt x="844" y="13"/>
                  <a:pt x="844" y="30"/>
                </a:cubicBezTo>
                <a:lnTo>
                  <a:pt x="844" y="412"/>
                </a:lnTo>
                <a:cubicBezTo>
                  <a:pt x="844" y="429"/>
                  <a:pt x="830" y="442"/>
                  <a:pt x="813" y="44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1" name="Freeform 860">
            <a:extLst>
              <a:ext uri="{FF2B5EF4-FFF2-40B4-BE49-F238E27FC236}">
                <a16:creationId xmlns:a16="http://schemas.microsoft.com/office/drawing/2014/main" id="{A839E049-F216-DF43-B71B-CA88025AA16B}"/>
              </a:ext>
            </a:extLst>
          </p:cNvPr>
          <p:cNvSpPr/>
          <p:nvPr/>
        </p:nvSpPr>
        <p:spPr>
          <a:xfrm>
            <a:off x="4222732" y="1289538"/>
            <a:ext cx="63720" cy="63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8" h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89" y="178"/>
                </a:cubicBezTo>
                <a:cubicBezTo>
                  <a:pt x="138" y="178"/>
                  <a:pt x="178" y="138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39"/>
                </a:moveTo>
                <a:cubicBezTo>
                  <a:pt x="117" y="39"/>
                  <a:pt x="139" y="61"/>
                  <a:pt x="139" y="89"/>
                </a:cubicBezTo>
                <a:cubicBezTo>
                  <a:pt x="139" y="117"/>
                  <a:pt x="117" y="139"/>
                  <a:pt x="89" y="139"/>
                </a:cubicBezTo>
                <a:cubicBezTo>
                  <a:pt x="62" y="139"/>
                  <a:pt x="39" y="117"/>
                  <a:pt x="39" y="89"/>
                </a:cubicBezTo>
                <a:cubicBezTo>
                  <a:pt x="39" y="61"/>
                  <a:pt x="62" y="39"/>
                  <a:pt x="89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2" name="Freeform 861">
            <a:extLst>
              <a:ext uri="{FF2B5EF4-FFF2-40B4-BE49-F238E27FC236}">
                <a16:creationId xmlns:a16="http://schemas.microsoft.com/office/drawing/2014/main" id="{C4EBBF5E-2D1D-D14C-A82A-C0B6645A996D}"/>
              </a:ext>
            </a:extLst>
          </p:cNvPr>
          <p:cNvSpPr/>
          <p:nvPr/>
        </p:nvSpPr>
        <p:spPr>
          <a:xfrm>
            <a:off x="4123011" y="1261818"/>
            <a:ext cx="262080" cy="11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9" h="332">
                <a:moveTo>
                  <a:pt x="651" y="0"/>
                </a:moveTo>
                <a:lnTo>
                  <a:pt x="78" y="0"/>
                </a:lnTo>
                <a:cubicBezTo>
                  <a:pt x="57" y="0"/>
                  <a:pt x="39" y="17"/>
                  <a:pt x="39" y="39"/>
                </a:cubicBezTo>
                <a:cubicBezTo>
                  <a:pt x="17" y="39"/>
                  <a:pt x="0" y="57"/>
                  <a:pt x="0" y="78"/>
                </a:cubicBezTo>
                <a:lnTo>
                  <a:pt x="0" y="254"/>
                </a:lnTo>
                <a:cubicBezTo>
                  <a:pt x="0" y="276"/>
                  <a:pt x="17" y="293"/>
                  <a:pt x="39" y="293"/>
                </a:cubicBezTo>
                <a:cubicBezTo>
                  <a:pt x="39" y="315"/>
                  <a:pt x="57" y="332"/>
                  <a:pt x="78" y="332"/>
                </a:cubicBezTo>
                <a:lnTo>
                  <a:pt x="651" y="332"/>
                </a:lnTo>
                <a:cubicBezTo>
                  <a:pt x="672" y="332"/>
                  <a:pt x="690" y="315"/>
                  <a:pt x="690" y="293"/>
                </a:cubicBezTo>
                <a:cubicBezTo>
                  <a:pt x="712" y="293"/>
                  <a:pt x="729" y="276"/>
                  <a:pt x="729" y="254"/>
                </a:cubicBezTo>
                <a:lnTo>
                  <a:pt x="729" y="78"/>
                </a:lnTo>
                <a:cubicBezTo>
                  <a:pt x="729" y="57"/>
                  <a:pt x="712" y="39"/>
                  <a:pt x="690" y="39"/>
                </a:cubicBezTo>
                <a:cubicBezTo>
                  <a:pt x="690" y="17"/>
                  <a:pt x="672" y="0"/>
                  <a:pt x="651" y="0"/>
                </a:cubicBezTo>
                <a:close/>
                <a:moveTo>
                  <a:pt x="651" y="39"/>
                </a:moveTo>
                <a:cubicBezTo>
                  <a:pt x="651" y="60"/>
                  <a:pt x="668" y="78"/>
                  <a:pt x="690" y="78"/>
                </a:cubicBezTo>
                <a:lnTo>
                  <a:pt x="690" y="254"/>
                </a:lnTo>
                <a:cubicBezTo>
                  <a:pt x="668" y="254"/>
                  <a:pt x="651" y="272"/>
                  <a:pt x="651" y="293"/>
                </a:cubicBezTo>
                <a:lnTo>
                  <a:pt x="78" y="293"/>
                </a:lnTo>
                <a:cubicBezTo>
                  <a:pt x="78" y="272"/>
                  <a:pt x="61" y="254"/>
                  <a:pt x="39" y="254"/>
                </a:cubicBezTo>
                <a:lnTo>
                  <a:pt x="39" y="78"/>
                </a:lnTo>
                <a:cubicBezTo>
                  <a:pt x="61" y="78"/>
                  <a:pt x="78" y="60"/>
                  <a:pt x="78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3" name="Freeform 862">
            <a:extLst>
              <a:ext uri="{FF2B5EF4-FFF2-40B4-BE49-F238E27FC236}">
                <a16:creationId xmlns:a16="http://schemas.microsoft.com/office/drawing/2014/main" id="{001FB2F1-64B8-3045-8CEA-43E13FBDE368}"/>
              </a:ext>
            </a:extLst>
          </p:cNvPr>
          <p:cNvSpPr/>
          <p:nvPr/>
        </p:nvSpPr>
        <p:spPr>
          <a:xfrm>
            <a:off x="3281333" y="1159578"/>
            <a:ext cx="29808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29" h="899">
                <a:moveTo>
                  <a:pt x="364" y="899"/>
                </a:moveTo>
                <a:lnTo>
                  <a:pt x="43" y="899"/>
                </a:lnTo>
                <a:cubicBezTo>
                  <a:pt x="19" y="899"/>
                  <a:pt x="0" y="880"/>
                  <a:pt x="0" y="856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lnTo>
                  <a:pt x="802" y="0"/>
                </a:lnTo>
                <a:cubicBezTo>
                  <a:pt x="817" y="0"/>
                  <a:pt x="829" y="12"/>
                  <a:pt x="829" y="27"/>
                </a:cubicBezTo>
                <a:cubicBezTo>
                  <a:pt x="829" y="42"/>
                  <a:pt x="817" y="55"/>
                  <a:pt x="802" y="55"/>
                </a:cubicBezTo>
                <a:lnTo>
                  <a:pt x="55" y="55"/>
                </a:lnTo>
                <a:lnTo>
                  <a:pt x="55" y="844"/>
                </a:lnTo>
                <a:lnTo>
                  <a:pt x="364" y="844"/>
                </a:lnTo>
                <a:cubicBezTo>
                  <a:pt x="379" y="844"/>
                  <a:pt x="392" y="856"/>
                  <a:pt x="392" y="871"/>
                </a:cubicBezTo>
                <a:cubicBezTo>
                  <a:pt x="392" y="887"/>
                  <a:pt x="379" y="899"/>
                  <a:pt x="364" y="8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4" name="Freeform 863">
            <a:extLst>
              <a:ext uri="{FF2B5EF4-FFF2-40B4-BE49-F238E27FC236}">
                <a16:creationId xmlns:a16="http://schemas.microsoft.com/office/drawing/2014/main" id="{5B071C30-D161-774C-8DF2-64FBEECD743A}"/>
              </a:ext>
            </a:extLst>
          </p:cNvPr>
          <p:cNvSpPr/>
          <p:nvPr/>
        </p:nvSpPr>
        <p:spPr>
          <a:xfrm>
            <a:off x="3534772" y="1159578"/>
            <a:ext cx="27288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9" h="899">
                <a:moveTo>
                  <a:pt x="716" y="55"/>
                </a:moveTo>
                <a:close/>
                <a:moveTo>
                  <a:pt x="716" y="899"/>
                </a:moveTo>
                <a:lnTo>
                  <a:pt x="27" y="899"/>
                </a:lnTo>
                <a:cubicBezTo>
                  <a:pt x="12" y="899"/>
                  <a:pt x="0" y="887"/>
                  <a:pt x="0" y="871"/>
                </a:cubicBezTo>
                <a:cubicBezTo>
                  <a:pt x="0" y="856"/>
                  <a:pt x="12" y="844"/>
                  <a:pt x="27" y="844"/>
                </a:cubicBezTo>
                <a:lnTo>
                  <a:pt x="704" y="844"/>
                </a:lnTo>
                <a:lnTo>
                  <a:pt x="704" y="55"/>
                </a:lnTo>
                <a:lnTo>
                  <a:pt x="504" y="55"/>
                </a:lnTo>
                <a:cubicBezTo>
                  <a:pt x="489" y="55"/>
                  <a:pt x="477" y="42"/>
                  <a:pt x="477" y="27"/>
                </a:cubicBezTo>
                <a:cubicBezTo>
                  <a:pt x="477" y="12"/>
                  <a:pt x="489" y="0"/>
                  <a:pt x="504" y="0"/>
                </a:cubicBezTo>
                <a:lnTo>
                  <a:pt x="716" y="0"/>
                </a:lnTo>
                <a:cubicBezTo>
                  <a:pt x="740" y="0"/>
                  <a:pt x="759" y="19"/>
                  <a:pt x="759" y="43"/>
                </a:cubicBezTo>
                <a:lnTo>
                  <a:pt x="759" y="856"/>
                </a:lnTo>
                <a:cubicBezTo>
                  <a:pt x="759" y="880"/>
                  <a:pt x="740" y="899"/>
                  <a:pt x="716" y="8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5" name="Freeform 864">
            <a:extLst>
              <a:ext uri="{FF2B5EF4-FFF2-40B4-BE49-F238E27FC236}">
                <a16:creationId xmlns:a16="http://schemas.microsoft.com/office/drawing/2014/main" id="{F6E5CB96-179C-6C48-B959-FB63747FE63C}"/>
              </a:ext>
            </a:extLst>
          </p:cNvPr>
          <p:cNvSpPr/>
          <p:nvPr/>
        </p:nvSpPr>
        <p:spPr>
          <a:xfrm>
            <a:off x="3332091" y="1209978"/>
            <a:ext cx="2228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0" h="55">
                <a:moveTo>
                  <a:pt x="592" y="55"/>
                </a:moveTo>
                <a:lnTo>
                  <a:pt x="27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592" y="0"/>
                </a:lnTo>
                <a:cubicBezTo>
                  <a:pt x="607" y="0"/>
                  <a:pt x="620" y="12"/>
                  <a:pt x="620" y="27"/>
                </a:cubicBezTo>
                <a:cubicBezTo>
                  <a:pt x="620" y="42"/>
                  <a:pt x="607" y="55"/>
                  <a:pt x="592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6" name="Freeform 865">
            <a:extLst>
              <a:ext uri="{FF2B5EF4-FFF2-40B4-BE49-F238E27FC236}">
                <a16:creationId xmlns:a16="http://schemas.microsoft.com/office/drawing/2014/main" id="{C847E9D5-81AF-2941-A4A2-9B661B9EF752}"/>
              </a:ext>
            </a:extLst>
          </p:cNvPr>
          <p:cNvSpPr/>
          <p:nvPr/>
        </p:nvSpPr>
        <p:spPr>
          <a:xfrm>
            <a:off x="3332091" y="1260378"/>
            <a:ext cx="1710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6" h="55">
                <a:moveTo>
                  <a:pt x="449" y="55"/>
                </a:moveTo>
                <a:lnTo>
                  <a:pt x="27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449" y="0"/>
                </a:lnTo>
                <a:cubicBezTo>
                  <a:pt x="464" y="0"/>
                  <a:pt x="476" y="12"/>
                  <a:pt x="476" y="27"/>
                </a:cubicBezTo>
                <a:cubicBezTo>
                  <a:pt x="476" y="42"/>
                  <a:pt x="464" y="55"/>
                  <a:pt x="449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7" name="Freeform 866">
            <a:extLst>
              <a:ext uri="{FF2B5EF4-FFF2-40B4-BE49-F238E27FC236}">
                <a16:creationId xmlns:a16="http://schemas.microsoft.com/office/drawing/2014/main" id="{94FD29C7-4958-A545-931E-07814AF28181}"/>
              </a:ext>
            </a:extLst>
          </p:cNvPr>
          <p:cNvSpPr/>
          <p:nvPr/>
        </p:nvSpPr>
        <p:spPr>
          <a:xfrm>
            <a:off x="3738533" y="1413377"/>
            <a:ext cx="1980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4">
                <a:moveTo>
                  <a:pt x="29" y="54"/>
                </a:moveTo>
                <a:lnTo>
                  <a:pt x="28" y="54"/>
                </a:ln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8" y="0"/>
                </a:cubicBezTo>
                <a:lnTo>
                  <a:pt x="29" y="0"/>
                </a:lnTo>
                <a:cubicBezTo>
                  <a:pt x="44" y="0"/>
                  <a:pt x="56" y="12"/>
                  <a:pt x="56" y="27"/>
                </a:cubicBezTo>
                <a:cubicBezTo>
                  <a:pt x="56" y="42"/>
                  <a:pt x="44" y="54"/>
                  <a:pt x="29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8" name="Freeform 867">
            <a:extLst>
              <a:ext uri="{FF2B5EF4-FFF2-40B4-BE49-F238E27FC236}">
                <a16:creationId xmlns:a16="http://schemas.microsoft.com/office/drawing/2014/main" id="{E2EE3350-0174-3A41-9D18-702B5073AC6A}"/>
              </a:ext>
            </a:extLst>
          </p:cNvPr>
          <p:cNvSpPr/>
          <p:nvPr/>
        </p:nvSpPr>
        <p:spPr>
          <a:xfrm>
            <a:off x="3617211" y="1413377"/>
            <a:ext cx="11124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0" h="54">
                <a:moveTo>
                  <a:pt x="29" y="54"/>
                </a:moveTo>
                <a:lnTo>
                  <a:pt x="27" y="54"/>
                </a:ln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29" y="0"/>
                </a:lnTo>
                <a:cubicBezTo>
                  <a:pt x="45" y="0"/>
                  <a:pt x="57" y="12"/>
                  <a:pt x="57" y="27"/>
                </a:cubicBezTo>
                <a:cubicBezTo>
                  <a:pt x="57" y="42"/>
                  <a:pt x="45" y="54"/>
                  <a:pt x="29" y="54"/>
                </a:cubicBezTo>
                <a:close/>
                <a:moveTo>
                  <a:pt x="114" y="54"/>
                </a:moveTo>
                <a:lnTo>
                  <a:pt x="112" y="54"/>
                </a:lnTo>
                <a:cubicBezTo>
                  <a:pt x="97" y="54"/>
                  <a:pt x="84" y="42"/>
                  <a:pt x="84" y="27"/>
                </a:cubicBezTo>
                <a:cubicBezTo>
                  <a:pt x="84" y="12"/>
                  <a:pt x="97" y="0"/>
                  <a:pt x="112" y="0"/>
                </a:cubicBezTo>
                <a:lnTo>
                  <a:pt x="114" y="0"/>
                </a:lnTo>
                <a:cubicBezTo>
                  <a:pt x="129" y="0"/>
                  <a:pt x="141" y="12"/>
                  <a:pt x="141" y="27"/>
                </a:cubicBezTo>
                <a:cubicBezTo>
                  <a:pt x="141" y="42"/>
                  <a:pt x="129" y="54"/>
                  <a:pt x="114" y="54"/>
                </a:cubicBezTo>
                <a:close/>
                <a:moveTo>
                  <a:pt x="198" y="54"/>
                </a:moveTo>
                <a:lnTo>
                  <a:pt x="196" y="54"/>
                </a:lnTo>
                <a:cubicBezTo>
                  <a:pt x="181" y="54"/>
                  <a:pt x="169" y="42"/>
                  <a:pt x="169" y="27"/>
                </a:cubicBezTo>
                <a:cubicBezTo>
                  <a:pt x="169" y="12"/>
                  <a:pt x="181" y="0"/>
                  <a:pt x="196" y="0"/>
                </a:cubicBezTo>
                <a:lnTo>
                  <a:pt x="198" y="0"/>
                </a:lnTo>
                <a:cubicBezTo>
                  <a:pt x="213" y="0"/>
                  <a:pt x="226" y="12"/>
                  <a:pt x="226" y="27"/>
                </a:cubicBezTo>
                <a:cubicBezTo>
                  <a:pt x="226" y="42"/>
                  <a:pt x="213" y="54"/>
                  <a:pt x="198" y="54"/>
                </a:cubicBezTo>
                <a:close/>
                <a:moveTo>
                  <a:pt x="282" y="54"/>
                </a:moveTo>
                <a:lnTo>
                  <a:pt x="280" y="54"/>
                </a:lnTo>
                <a:cubicBezTo>
                  <a:pt x="265" y="54"/>
                  <a:pt x="253" y="42"/>
                  <a:pt x="253" y="27"/>
                </a:cubicBezTo>
                <a:cubicBezTo>
                  <a:pt x="253" y="12"/>
                  <a:pt x="265" y="0"/>
                  <a:pt x="280" y="0"/>
                </a:cubicBezTo>
                <a:lnTo>
                  <a:pt x="282" y="0"/>
                </a:lnTo>
                <a:cubicBezTo>
                  <a:pt x="298" y="0"/>
                  <a:pt x="310" y="12"/>
                  <a:pt x="310" y="27"/>
                </a:cubicBezTo>
                <a:cubicBezTo>
                  <a:pt x="310" y="42"/>
                  <a:pt x="298" y="54"/>
                  <a:pt x="282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9" name="Freeform 868">
            <a:extLst>
              <a:ext uri="{FF2B5EF4-FFF2-40B4-BE49-F238E27FC236}">
                <a16:creationId xmlns:a16="http://schemas.microsoft.com/office/drawing/2014/main" id="{B937BDF3-C9A1-B847-BCB1-31966A302325}"/>
              </a:ext>
            </a:extLst>
          </p:cNvPr>
          <p:cNvSpPr/>
          <p:nvPr/>
        </p:nvSpPr>
        <p:spPr>
          <a:xfrm>
            <a:off x="3587333" y="1413377"/>
            <a:ext cx="1980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4">
                <a:moveTo>
                  <a:pt x="28" y="54"/>
                </a:moveTo>
                <a:lnTo>
                  <a:pt x="27" y="54"/>
                </a:ln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28" y="0"/>
                </a:lnTo>
                <a:cubicBezTo>
                  <a:pt x="43" y="0"/>
                  <a:pt x="56" y="12"/>
                  <a:pt x="56" y="27"/>
                </a:cubicBezTo>
                <a:cubicBezTo>
                  <a:pt x="56" y="42"/>
                  <a:pt x="43" y="54"/>
                  <a:pt x="28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0" name="Freeform 869">
            <a:extLst>
              <a:ext uri="{FF2B5EF4-FFF2-40B4-BE49-F238E27FC236}">
                <a16:creationId xmlns:a16="http://schemas.microsoft.com/office/drawing/2014/main" id="{BF411B75-CD4A-1F4D-9254-16E11E9343FF}"/>
              </a:ext>
            </a:extLst>
          </p:cNvPr>
          <p:cNvSpPr/>
          <p:nvPr/>
        </p:nvSpPr>
        <p:spPr>
          <a:xfrm>
            <a:off x="3584451" y="1361178"/>
            <a:ext cx="17388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4" h="54">
                <a:moveTo>
                  <a:pt x="457" y="54"/>
                </a:moveTo>
                <a:lnTo>
                  <a:pt x="28" y="54"/>
                </a:ln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8" y="0"/>
                </a:cubicBezTo>
                <a:lnTo>
                  <a:pt x="457" y="0"/>
                </a:lnTo>
                <a:cubicBezTo>
                  <a:pt x="472" y="0"/>
                  <a:pt x="484" y="12"/>
                  <a:pt x="484" y="27"/>
                </a:cubicBezTo>
                <a:cubicBezTo>
                  <a:pt x="484" y="42"/>
                  <a:pt x="472" y="54"/>
                  <a:pt x="457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1" name="Freeform 870">
            <a:extLst>
              <a:ext uri="{FF2B5EF4-FFF2-40B4-BE49-F238E27FC236}">
                <a16:creationId xmlns:a16="http://schemas.microsoft.com/office/drawing/2014/main" id="{09C81920-83C8-7F4A-A4D4-F9DAC173C54E}"/>
              </a:ext>
            </a:extLst>
          </p:cNvPr>
          <p:cNvSpPr/>
          <p:nvPr/>
        </p:nvSpPr>
        <p:spPr>
          <a:xfrm>
            <a:off x="3332091" y="1361178"/>
            <a:ext cx="9540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194">
                <a:moveTo>
                  <a:pt x="55" y="139"/>
                </a:moveTo>
                <a:lnTo>
                  <a:pt x="211" y="139"/>
                </a:lnTo>
                <a:lnTo>
                  <a:pt x="211" y="54"/>
                </a:lnTo>
                <a:lnTo>
                  <a:pt x="55" y="54"/>
                </a:lnTo>
                <a:close/>
                <a:moveTo>
                  <a:pt x="238" y="194"/>
                </a:moveTo>
                <a:lnTo>
                  <a:pt x="27" y="194"/>
                </a:lnTo>
                <a:cubicBezTo>
                  <a:pt x="12" y="194"/>
                  <a:pt x="0" y="182"/>
                  <a:pt x="0" y="167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238" y="0"/>
                </a:lnTo>
                <a:cubicBezTo>
                  <a:pt x="253" y="0"/>
                  <a:pt x="266" y="12"/>
                  <a:pt x="266" y="27"/>
                </a:cubicBezTo>
                <a:lnTo>
                  <a:pt x="266" y="167"/>
                </a:lnTo>
                <a:cubicBezTo>
                  <a:pt x="266" y="182"/>
                  <a:pt x="253" y="194"/>
                  <a:pt x="238" y="19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2" name="Freeform 871">
            <a:extLst>
              <a:ext uri="{FF2B5EF4-FFF2-40B4-BE49-F238E27FC236}">
                <a16:creationId xmlns:a16="http://schemas.microsoft.com/office/drawing/2014/main" id="{A4EB8859-E85C-2C40-9FDA-5E8B851B99F3}"/>
              </a:ext>
            </a:extLst>
          </p:cNvPr>
          <p:cNvSpPr/>
          <p:nvPr/>
        </p:nvSpPr>
        <p:spPr>
          <a:xfrm>
            <a:off x="3687411" y="1209978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171" y="55"/>
                </a:moveTo>
                <a:lnTo>
                  <a:pt x="27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171" y="0"/>
                </a:lnTo>
                <a:cubicBezTo>
                  <a:pt x="186" y="0"/>
                  <a:pt x="198" y="12"/>
                  <a:pt x="198" y="27"/>
                </a:cubicBezTo>
                <a:cubicBezTo>
                  <a:pt x="198" y="42"/>
                  <a:pt x="186" y="55"/>
                  <a:pt x="171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3" name="Freeform 872">
            <a:extLst>
              <a:ext uri="{FF2B5EF4-FFF2-40B4-BE49-F238E27FC236}">
                <a16:creationId xmlns:a16="http://schemas.microsoft.com/office/drawing/2014/main" id="{3173A8E3-BEB5-B640-B948-2E7A43EC04E0}"/>
              </a:ext>
            </a:extLst>
          </p:cNvPr>
          <p:cNvSpPr/>
          <p:nvPr/>
        </p:nvSpPr>
        <p:spPr>
          <a:xfrm>
            <a:off x="3433612" y="1078219"/>
            <a:ext cx="277560" cy="45179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2" h="1256">
                <a:moveTo>
                  <a:pt x="55" y="1082"/>
                </a:moveTo>
                <a:lnTo>
                  <a:pt x="57" y="1183"/>
                </a:lnTo>
                <a:lnTo>
                  <a:pt x="151" y="1133"/>
                </a:lnTo>
                <a:lnTo>
                  <a:pt x="708" y="119"/>
                </a:lnTo>
                <a:lnTo>
                  <a:pt x="617" y="65"/>
                </a:lnTo>
                <a:close/>
                <a:moveTo>
                  <a:pt x="30" y="1256"/>
                </a:moveTo>
                <a:cubicBezTo>
                  <a:pt x="26" y="1256"/>
                  <a:pt x="21" y="1255"/>
                  <a:pt x="16" y="1252"/>
                </a:cubicBezTo>
                <a:cubicBezTo>
                  <a:pt x="8" y="1247"/>
                  <a:pt x="3" y="1239"/>
                  <a:pt x="3" y="1229"/>
                </a:cubicBezTo>
                <a:lnTo>
                  <a:pt x="0" y="1075"/>
                </a:lnTo>
                <a:cubicBezTo>
                  <a:pt x="0" y="1070"/>
                  <a:pt x="1" y="1066"/>
                  <a:pt x="4" y="1062"/>
                </a:cubicBezTo>
                <a:lnTo>
                  <a:pt x="582" y="14"/>
                </a:lnTo>
                <a:cubicBezTo>
                  <a:pt x="586" y="8"/>
                  <a:pt x="592" y="3"/>
                  <a:pt x="599" y="1"/>
                </a:cubicBezTo>
                <a:cubicBezTo>
                  <a:pt x="606" y="-1"/>
                  <a:pt x="614" y="0"/>
                  <a:pt x="620" y="4"/>
                </a:cubicBezTo>
                <a:lnTo>
                  <a:pt x="759" y="85"/>
                </a:lnTo>
                <a:cubicBezTo>
                  <a:pt x="772" y="92"/>
                  <a:pt x="776" y="109"/>
                  <a:pt x="769" y="122"/>
                </a:cubicBezTo>
                <a:lnTo>
                  <a:pt x="195" y="1167"/>
                </a:lnTo>
                <a:cubicBezTo>
                  <a:pt x="193" y="1172"/>
                  <a:pt x="189" y="1175"/>
                  <a:pt x="184" y="1178"/>
                </a:cubicBezTo>
                <a:lnTo>
                  <a:pt x="43" y="1253"/>
                </a:lnTo>
                <a:cubicBezTo>
                  <a:pt x="39" y="1255"/>
                  <a:pt x="35" y="1256"/>
                  <a:pt x="30" y="12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4" name="Freeform 873">
            <a:extLst>
              <a:ext uri="{FF2B5EF4-FFF2-40B4-BE49-F238E27FC236}">
                <a16:creationId xmlns:a16="http://schemas.microsoft.com/office/drawing/2014/main" id="{38D304A0-7B58-8E42-A782-1D995D259BF4}"/>
              </a:ext>
            </a:extLst>
          </p:cNvPr>
          <p:cNvSpPr/>
          <p:nvPr/>
        </p:nvSpPr>
        <p:spPr>
          <a:xfrm>
            <a:off x="3615411" y="1126097"/>
            <a:ext cx="70560" cy="47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133">
                <a:moveTo>
                  <a:pt x="169" y="133"/>
                </a:moveTo>
                <a:cubicBezTo>
                  <a:pt x="165" y="133"/>
                  <a:pt x="160" y="132"/>
                  <a:pt x="156" y="129"/>
                </a:cubicBezTo>
                <a:lnTo>
                  <a:pt x="14" y="51"/>
                </a:lnTo>
                <a:cubicBezTo>
                  <a:pt x="1" y="44"/>
                  <a:pt x="-4" y="27"/>
                  <a:pt x="4" y="14"/>
                </a:cubicBezTo>
                <a:cubicBezTo>
                  <a:pt x="11" y="1"/>
                  <a:pt x="28" y="-4"/>
                  <a:pt x="41" y="3"/>
                </a:cubicBezTo>
                <a:lnTo>
                  <a:pt x="182" y="81"/>
                </a:lnTo>
                <a:cubicBezTo>
                  <a:pt x="196" y="89"/>
                  <a:pt x="201" y="105"/>
                  <a:pt x="193" y="119"/>
                </a:cubicBezTo>
                <a:cubicBezTo>
                  <a:pt x="188" y="128"/>
                  <a:pt x="179" y="133"/>
                  <a:pt x="169" y="13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5" name="Freeform 874">
            <a:extLst>
              <a:ext uri="{FF2B5EF4-FFF2-40B4-BE49-F238E27FC236}">
                <a16:creationId xmlns:a16="http://schemas.microsoft.com/office/drawing/2014/main" id="{6D671919-A68D-5F4E-BEF1-4679BD08FDB0}"/>
              </a:ext>
            </a:extLst>
          </p:cNvPr>
          <p:cNvSpPr/>
          <p:nvPr/>
        </p:nvSpPr>
        <p:spPr>
          <a:xfrm>
            <a:off x="2611012" y="1151298"/>
            <a:ext cx="392760" cy="39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2" h="1091">
                <a:moveTo>
                  <a:pt x="1033" y="443"/>
                </a:moveTo>
                <a:close/>
                <a:moveTo>
                  <a:pt x="60" y="649"/>
                </a:moveTo>
                <a:cubicBezTo>
                  <a:pt x="53" y="656"/>
                  <a:pt x="53" y="667"/>
                  <a:pt x="60" y="674"/>
                </a:cubicBezTo>
                <a:lnTo>
                  <a:pt x="417" y="1031"/>
                </a:lnTo>
                <a:cubicBezTo>
                  <a:pt x="421" y="1035"/>
                  <a:pt x="425" y="1036"/>
                  <a:pt x="430" y="1036"/>
                </a:cubicBezTo>
                <a:cubicBezTo>
                  <a:pt x="435" y="1036"/>
                  <a:pt x="439" y="1035"/>
                  <a:pt x="443" y="1031"/>
                </a:cubicBezTo>
                <a:lnTo>
                  <a:pt x="1034" y="440"/>
                </a:lnTo>
                <a:cubicBezTo>
                  <a:pt x="1040" y="405"/>
                  <a:pt x="1035" y="230"/>
                  <a:pt x="1027" y="65"/>
                </a:cubicBezTo>
                <a:cubicBezTo>
                  <a:pt x="862" y="56"/>
                  <a:pt x="686" y="51"/>
                  <a:pt x="652" y="58"/>
                </a:cubicBezTo>
                <a:close/>
                <a:moveTo>
                  <a:pt x="430" y="1091"/>
                </a:moveTo>
                <a:cubicBezTo>
                  <a:pt x="411" y="1091"/>
                  <a:pt x="392" y="1084"/>
                  <a:pt x="378" y="1070"/>
                </a:cubicBezTo>
                <a:lnTo>
                  <a:pt x="21" y="713"/>
                </a:lnTo>
                <a:cubicBezTo>
                  <a:pt x="-7" y="685"/>
                  <a:pt x="-7" y="638"/>
                  <a:pt x="21" y="610"/>
                </a:cubicBezTo>
                <a:lnTo>
                  <a:pt x="617" y="15"/>
                </a:lnTo>
                <a:cubicBezTo>
                  <a:pt x="627" y="5"/>
                  <a:pt x="639" y="1"/>
                  <a:pt x="709" y="0"/>
                </a:cubicBezTo>
                <a:cubicBezTo>
                  <a:pt x="744" y="0"/>
                  <a:pt x="792" y="0"/>
                  <a:pt x="852" y="2"/>
                </a:cubicBezTo>
                <a:cubicBezTo>
                  <a:pt x="953" y="6"/>
                  <a:pt x="1053" y="11"/>
                  <a:pt x="1054" y="11"/>
                </a:cubicBezTo>
                <a:cubicBezTo>
                  <a:pt x="1068" y="12"/>
                  <a:pt x="1079" y="23"/>
                  <a:pt x="1080" y="37"/>
                </a:cubicBezTo>
                <a:cubicBezTo>
                  <a:pt x="1080" y="38"/>
                  <a:pt x="1086" y="138"/>
                  <a:pt x="1089" y="239"/>
                </a:cubicBezTo>
                <a:cubicBezTo>
                  <a:pt x="1091" y="299"/>
                  <a:pt x="1092" y="347"/>
                  <a:pt x="1092" y="383"/>
                </a:cubicBezTo>
                <a:cubicBezTo>
                  <a:pt x="1091" y="453"/>
                  <a:pt x="1086" y="465"/>
                  <a:pt x="1077" y="474"/>
                </a:cubicBezTo>
                <a:lnTo>
                  <a:pt x="481" y="1070"/>
                </a:lnTo>
                <a:cubicBezTo>
                  <a:pt x="468" y="1084"/>
                  <a:pt x="449" y="1091"/>
                  <a:pt x="430" y="109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6" name="Freeform 875">
            <a:extLst>
              <a:ext uri="{FF2B5EF4-FFF2-40B4-BE49-F238E27FC236}">
                <a16:creationId xmlns:a16="http://schemas.microsoft.com/office/drawing/2014/main" id="{C4365415-384A-B049-949B-CB345EC9FA48}"/>
              </a:ext>
            </a:extLst>
          </p:cNvPr>
          <p:cNvSpPr/>
          <p:nvPr/>
        </p:nvSpPr>
        <p:spPr>
          <a:xfrm>
            <a:off x="2872733" y="1195219"/>
            <a:ext cx="8928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9" h="250">
                <a:moveTo>
                  <a:pt x="124" y="0"/>
                </a:moveTo>
                <a:cubicBezTo>
                  <a:pt x="55" y="0"/>
                  <a:pt x="0" y="56"/>
                  <a:pt x="0" y="125"/>
                </a:cubicBezTo>
                <a:cubicBezTo>
                  <a:pt x="0" y="194"/>
                  <a:pt x="55" y="250"/>
                  <a:pt x="124" y="250"/>
                </a:cubicBezTo>
                <a:cubicBezTo>
                  <a:pt x="193" y="250"/>
                  <a:pt x="249" y="194"/>
                  <a:pt x="249" y="125"/>
                </a:cubicBezTo>
                <a:cubicBezTo>
                  <a:pt x="249" y="56"/>
                  <a:pt x="193" y="0"/>
                  <a:pt x="124" y="0"/>
                </a:cubicBezTo>
                <a:close/>
                <a:moveTo>
                  <a:pt x="124" y="55"/>
                </a:moveTo>
                <a:cubicBezTo>
                  <a:pt x="163" y="55"/>
                  <a:pt x="194" y="87"/>
                  <a:pt x="194" y="125"/>
                </a:cubicBezTo>
                <a:cubicBezTo>
                  <a:pt x="194" y="164"/>
                  <a:pt x="163" y="195"/>
                  <a:pt x="124" y="195"/>
                </a:cubicBezTo>
                <a:cubicBezTo>
                  <a:pt x="86" y="195"/>
                  <a:pt x="54" y="164"/>
                  <a:pt x="54" y="125"/>
                </a:cubicBezTo>
                <a:cubicBezTo>
                  <a:pt x="54" y="87"/>
                  <a:pt x="86" y="55"/>
                  <a:pt x="124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7" name="Freeform 876">
            <a:extLst>
              <a:ext uri="{FF2B5EF4-FFF2-40B4-BE49-F238E27FC236}">
                <a16:creationId xmlns:a16="http://schemas.microsoft.com/office/drawing/2014/main" id="{C55332CF-5398-9B48-9574-CC2D8F3C0E8E}"/>
              </a:ext>
            </a:extLst>
          </p:cNvPr>
          <p:cNvSpPr/>
          <p:nvPr/>
        </p:nvSpPr>
        <p:spPr>
          <a:xfrm>
            <a:off x="2690932" y="1359378"/>
            <a:ext cx="18072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3" h="78">
                <a:moveTo>
                  <a:pt x="464" y="78"/>
                </a:moveTo>
                <a:lnTo>
                  <a:pt x="39" y="78"/>
                </a:lnTo>
                <a:cubicBezTo>
                  <a:pt x="18" y="78"/>
                  <a:pt x="0" y="61"/>
                  <a:pt x="0" y="39"/>
                </a:cubicBezTo>
                <a:cubicBezTo>
                  <a:pt x="0" y="18"/>
                  <a:pt x="18" y="0"/>
                  <a:pt x="39" y="0"/>
                </a:cubicBezTo>
                <a:lnTo>
                  <a:pt x="464" y="0"/>
                </a:lnTo>
                <a:cubicBezTo>
                  <a:pt x="485" y="0"/>
                  <a:pt x="503" y="18"/>
                  <a:pt x="503" y="39"/>
                </a:cubicBezTo>
                <a:cubicBezTo>
                  <a:pt x="503" y="61"/>
                  <a:pt x="485" y="78"/>
                  <a:pt x="464" y="7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8" name="Freeform 877">
            <a:extLst>
              <a:ext uri="{FF2B5EF4-FFF2-40B4-BE49-F238E27FC236}">
                <a16:creationId xmlns:a16="http://schemas.microsoft.com/office/drawing/2014/main" id="{83EF8248-9A30-7445-8C76-3BC485EF1A82}"/>
              </a:ext>
            </a:extLst>
          </p:cNvPr>
          <p:cNvSpPr/>
          <p:nvPr/>
        </p:nvSpPr>
        <p:spPr>
          <a:xfrm>
            <a:off x="2748532" y="1283058"/>
            <a:ext cx="65880" cy="66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4" h="185">
                <a:moveTo>
                  <a:pt x="92" y="0"/>
                </a:moveTo>
                <a:cubicBezTo>
                  <a:pt x="67" y="0"/>
                  <a:pt x="44" y="10"/>
                  <a:pt x="27" y="27"/>
                </a:cubicBezTo>
                <a:cubicBezTo>
                  <a:pt x="9" y="45"/>
                  <a:pt x="0" y="68"/>
                  <a:pt x="0" y="93"/>
                </a:cubicBezTo>
                <a:cubicBezTo>
                  <a:pt x="0" y="117"/>
                  <a:pt x="9" y="140"/>
                  <a:pt x="27" y="158"/>
                </a:cubicBezTo>
                <a:cubicBezTo>
                  <a:pt x="44" y="175"/>
                  <a:pt x="67" y="185"/>
                  <a:pt x="92" y="185"/>
                </a:cubicBezTo>
                <a:cubicBezTo>
                  <a:pt x="117" y="185"/>
                  <a:pt x="140" y="175"/>
                  <a:pt x="157" y="158"/>
                </a:cubicBezTo>
                <a:cubicBezTo>
                  <a:pt x="175" y="140"/>
                  <a:pt x="184" y="117"/>
                  <a:pt x="184" y="93"/>
                </a:cubicBezTo>
                <a:cubicBezTo>
                  <a:pt x="184" y="68"/>
                  <a:pt x="175" y="45"/>
                  <a:pt x="157" y="27"/>
                </a:cubicBezTo>
                <a:cubicBezTo>
                  <a:pt x="140" y="10"/>
                  <a:pt x="117" y="0"/>
                  <a:pt x="92" y="0"/>
                </a:cubicBezTo>
                <a:close/>
                <a:moveTo>
                  <a:pt x="92" y="55"/>
                </a:moveTo>
                <a:cubicBezTo>
                  <a:pt x="102" y="55"/>
                  <a:pt x="111" y="59"/>
                  <a:pt x="118" y="66"/>
                </a:cubicBezTo>
                <a:cubicBezTo>
                  <a:pt x="133" y="81"/>
                  <a:pt x="133" y="104"/>
                  <a:pt x="118" y="119"/>
                </a:cubicBezTo>
                <a:cubicBezTo>
                  <a:pt x="111" y="126"/>
                  <a:pt x="102" y="130"/>
                  <a:pt x="92" y="130"/>
                </a:cubicBezTo>
                <a:cubicBezTo>
                  <a:pt x="82" y="130"/>
                  <a:pt x="73" y="126"/>
                  <a:pt x="66" y="119"/>
                </a:cubicBezTo>
                <a:cubicBezTo>
                  <a:pt x="51" y="104"/>
                  <a:pt x="51" y="81"/>
                  <a:pt x="66" y="66"/>
                </a:cubicBezTo>
                <a:cubicBezTo>
                  <a:pt x="73" y="59"/>
                  <a:pt x="82" y="55"/>
                  <a:pt x="92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9" name="Freeform 878">
            <a:extLst>
              <a:ext uri="{FF2B5EF4-FFF2-40B4-BE49-F238E27FC236}">
                <a16:creationId xmlns:a16="http://schemas.microsoft.com/office/drawing/2014/main" id="{50F56075-17D4-764B-BCD3-7E23FB43A510}"/>
              </a:ext>
            </a:extLst>
          </p:cNvPr>
          <p:cNvSpPr/>
          <p:nvPr/>
        </p:nvSpPr>
        <p:spPr>
          <a:xfrm>
            <a:off x="2748532" y="1397898"/>
            <a:ext cx="66240" cy="66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5" h="185">
                <a:moveTo>
                  <a:pt x="92" y="0"/>
                </a:moveTo>
                <a:cubicBezTo>
                  <a:pt x="68" y="0"/>
                  <a:pt x="45" y="10"/>
                  <a:pt x="27" y="27"/>
                </a:cubicBezTo>
                <a:cubicBezTo>
                  <a:pt x="10" y="45"/>
                  <a:pt x="0" y="68"/>
                  <a:pt x="0" y="92"/>
                </a:cubicBezTo>
                <a:cubicBezTo>
                  <a:pt x="0" y="117"/>
                  <a:pt x="10" y="140"/>
                  <a:pt x="27" y="158"/>
                </a:cubicBezTo>
                <a:cubicBezTo>
                  <a:pt x="45" y="175"/>
                  <a:pt x="68" y="185"/>
                  <a:pt x="92" y="185"/>
                </a:cubicBezTo>
                <a:cubicBezTo>
                  <a:pt x="117" y="185"/>
                  <a:pt x="140" y="175"/>
                  <a:pt x="157" y="158"/>
                </a:cubicBezTo>
                <a:cubicBezTo>
                  <a:pt x="175" y="140"/>
                  <a:pt x="185" y="117"/>
                  <a:pt x="185" y="92"/>
                </a:cubicBezTo>
                <a:cubicBezTo>
                  <a:pt x="185" y="68"/>
                  <a:pt x="175" y="45"/>
                  <a:pt x="157" y="27"/>
                </a:cubicBezTo>
                <a:cubicBezTo>
                  <a:pt x="140" y="10"/>
                  <a:pt x="117" y="0"/>
                  <a:pt x="92" y="0"/>
                </a:cubicBezTo>
                <a:close/>
                <a:moveTo>
                  <a:pt x="92" y="55"/>
                </a:moveTo>
                <a:cubicBezTo>
                  <a:pt x="102" y="55"/>
                  <a:pt x="111" y="59"/>
                  <a:pt x="119" y="66"/>
                </a:cubicBezTo>
                <a:cubicBezTo>
                  <a:pt x="133" y="81"/>
                  <a:pt x="133" y="104"/>
                  <a:pt x="119" y="119"/>
                </a:cubicBezTo>
                <a:cubicBezTo>
                  <a:pt x="111" y="126"/>
                  <a:pt x="102" y="130"/>
                  <a:pt x="92" y="130"/>
                </a:cubicBezTo>
                <a:cubicBezTo>
                  <a:pt x="83" y="130"/>
                  <a:pt x="73" y="126"/>
                  <a:pt x="66" y="119"/>
                </a:cubicBezTo>
                <a:cubicBezTo>
                  <a:pt x="51" y="104"/>
                  <a:pt x="51" y="81"/>
                  <a:pt x="66" y="66"/>
                </a:cubicBezTo>
                <a:cubicBezTo>
                  <a:pt x="73" y="59"/>
                  <a:pt x="83" y="55"/>
                  <a:pt x="92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0" name="Freeform 879">
            <a:extLst>
              <a:ext uri="{FF2B5EF4-FFF2-40B4-BE49-F238E27FC236}">
                <a16:creationId xmlns:a16="http://schemas.microsoft.com/office/drawing/2014/main" id="{FF83B075-3D3F-2341-A506-3951D0F2F01D}"/>
              </a:ext>
            </a:extLst>
          </p:cNvPr>
          <p:cNvSpPr/>
          <p:nvPr/>
        </p:nvSpPr>
        <p:spPr>
          <a:xfrm>
            <a:off x="1909732" y="1108098"/>
            <a:ext cx="426600" cy="426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6" h="1185">
                <a:moveTo>
                  <a:pt x="524" y="1130"/>
                </a:moveTo>
                <a:lnTo>
                  <a:pt x="664" y="1130"/>
                </a:lnTo>
                <a:lnTo>
                  <a:pt x="664" y="958"/>
                </a:lnTo>
                <a:cubicBezTo>
                  <a:pt x="664" y="946"/>
                  <a:pt x="673" y="935"/>
                  <a:pt x="685" y="931"/>
                </a:cubicBezTo>
                <a:cubicBezTo>
                  <a:pt x="714" y="924"/>
                  <a:pt x="743" y="912"/>
                  <a:pt x="770" y="897"/>
                </a:cubicBezTo>
                <a:cubicBezTo>
                  <a:pt x="781" y="891"/>
                  <a:pt x="794" y="893"/>
                  <a:pt x="803" y="901"/>
                </a:cubicBezTo>
                <a:lnTo>
                  <a:pt x="924" y="1022"/>
                </a:lnTo>
                <a:lnTo>
                  <a:pt x="1023" y="923"/>
                </a:lnTo>
                <a:lnTo>
                  <a:pt x="906" y="804"/>
                </a:lnTo>
                <a:cubicBezTo>
                  <a:pt x="897" y="795"/>
                  <a:pt x="895" y="781"/>
                  <a:pt x="902" y="771"/>
                </a:cubicBezTo>
                <a:cubicBezTo>
                  <a:pt x="919" y="743"/>
                  <a:pt x="932" y="713"/>
                  <a:pt x="941" y="682"/>
                </a:cubicBezTo>
                <a:cubicBezTo>
                  <a:pt x="944" y="671"/>
                  <a:pt x="955" y="663"/>
                  <a:pt x="967" y="662"/>
                </a:cubicBezTo>
                <a:lnTo>
                  <a:pt x="1131" y="662"/>
                </a:lnTo>
                <a:lnTo>
                  <a:pt x="1131" y="522"/>
                </a:lnTo>
                <a:lnTo>
                  <a:pt x="973" y="521"/>
                </a:lnTo>
                <a:cubicBezTo>
                  <a:pt x="960" y="521"/>
                  <a:pt x="949" y="512"/>
                  <a:pt x="946" y="500"/>
                </a:cubicBezTo>
                <a:cubicBezTo>
                  <a:pt x="939" y="466"/>
                  <a:pt x="926" y="434"/>
                  <a:pt x="909" y="404"/>
                </a:cubicBezTo>
                <a:cubicBezTo>
                  <a:pt x="903" y="393"/>
                  <a:pt x="905" y="380"/>
                  <a:pt x="913" y="371"/>
                </a:cubicBezTo>
                <a:lnTo>
                  <a:pt x="1022" y="261"/>
                </a:lnTo>
                <a:lnTo>
                  <a:pt x="923" y="162"/>
                </a:lnTo>
                <a:lnTo>
                  <a:pt x="817" y="268"/>
                </a:lnTo>
                <a:cubicBezTo>
                  <a:pt x="808" y="277"/>
                  <a:pt x="794" y="279"/>
                  <a:pt x="783" y="272"/>
                </a:cubicBezTo>
                <a:cubicBezTo>
                  <a:pt x="752" y="253"/>
                  <a:pt x="719" y="239"/>
                  <a:pt x="684" y="230"/>
                </a:cubicBezTo>
                <a:cubicBezTo>
                  <a:pt x="671" y="227"/>
                  <a:pt x="663" y="216"/>
                  <a:pt x="663" y="203"/>
                </a:cubicBezTo>
                <a:lnTo>
                  <a:pt x="662" y="55"/>
                </a:lnTo>
                <a:lnTo>
                  <a:pt x="522" y="55"/>
                </a:lnTo>
                <a:lnTo>
                  <a:pt x="522" y="204"/>
                </a:lnTo>
                <a:cubicBezTo>
                  <a:pt x="522" y="216"/>
                  <a:pt x="513" y="227"/>
                  <a:pt x="501" y="230"/>
                </a:cubicBezTo>
                <a:cubicBezTo>
                  <a:pt x="466" y="239"/>
                  <a:pt x="433" y="254"/>
                  <a:pt x="402" y="273"/>
                </a:cubicBezTo>
                <a:cubicBezTo>
                  <a:pt x="391" y="279"/>
                  <a:pt x="377" y="278"/>
                  <a:pt x="368" y="269"/>
                </a:cubicBezTo>
                <a:lnTo>
                  <a:pt x="262" y="163"/>
                </a:lnTo>
                <a:lnTo>
                  <a:pt x="163" y="262"/>
                </a:lnTo>
                <a:lnTo>
                  <a:pt x="272" y="372"/>
                </a:lnTo>
                <a:cubicBezTo>
                  <a:pt x="280" y="381"/>
                  <a:pt x="282" y="394"/>
                  <a:pt x="276" y="405"/>
                </a:cubicBezTo>
                <a:cubicBezTo>
                  <a:pt x="259" y="435"/>
                  <a:pt x="247" y="467"/>
                  <a:pt x="239" y="501"/>
                </a:cubicBezTo>
                <a:cubicBezTo>
                  <a:pt x="237" y="513"/>
                  <a:pt x="225" y="522"/>
                  <a:pt x="213" y="522"/>
                </a:cubicBezTo>
                <a:lnTo>
                  <a:pt x="55" y="523"/>
                </a:lnTo>
                <a:lnTo>
                  <a:pt x="55" y="663"/>
                </a:lnTo>
                <a:lnTo>
                  <a:pt x="219" y="664"/>
                </a:lnTo>
                <a:cubicBezTo>
                  <a:pt x="231" y="664"/>
                  <a:pt x="242" y="672"/>
                  <a:pt x="245" y="683"/>
                </a:cubicBezTo>
                <a:cubicBezTo>
                  <a:pt x="254" y="714"/>
                  <a:pt x="268" y="744"/>
                  <a:pt x="285" y="772"/>
                </a:cubicBezTo>
                <a:cubicBezTo>
                  <a:pt x="292" y="782"/>
                  <a:pt x="290" y="796"/>
                  <a:pt x="281" y="805"/>
                </a:cubicBezTo>
                <a:lnTo>
                  <a:pt x="164" y="924"/>
                </a:lnTo>
                <a:lnTo>
                  <a:pt x="263" y="1023"/>
                </a:lnTo>
                <a:lnTo>
                  <a:pt x="384" y="902"/>
                </a:lnTo>
                <a:cubicBezTo>
                  <a:pt x="393" y="893"/>
                  <a:pt x="406" y="892"/>
                  <a:pt x="417" y="898"/>
                </a:cubicBezTo>
                <a:cubicBezTo>
                  <a:pt x="444" y="913"/>
                  <a:pt x="472" y="924"/>
                  <a:pt x="502" y="932"/>
                </a:cubicBezTo>
                <a:cubicBezTo>
                  <a:pt x="514" y="935"/>
                  <a:pt x="523" y="946"/>
                  <a:pt x="523" y="958"/>
                </a:cubicBezTo>
                <a:close/>
                <a:moveTo>
                  <a:pt x="691" y="1185"/>
                </a:moveTo>
                <a:lnTo>
                  <a:pt x="497" y="1185"/>
                </a:lnTo>
                <a:cubicBezTo>
                  <a:pt x="481" y="1185"/>
                  <a:pt x="469" y="1173"/>
                  <a:pt x="469" y="1158"/>
                </a:cubicBezTo>
                <a:lnTo>
                  <a:pt x="468" y="979"/>
                </a:lnTo>
                <a:cubicBezTo>
                  <a:pt x="448" y="973"/>
                  <a:pt x="428" y="965"/>
                  <a:pt x="409" y="955"/>
                </a:cubicBezTo>
                <a:lnTo>
                  <a:pt x="282" y="1081"/>
                </a:lnTo>
                <a:cubicBezTo>
                  <a:pt x="271" y="1092"/>
                  <a:pt x="254" y="1092"/>
                  <a:pt x="243" y="1081"/>
                </a:cubicBezTo>
                <a:lnTo>
                  <a:pt x="106" y="943"/>
                </a:lnTo>
                <a:cubicBezTo>
                  <a:pt x="95" y="933"/>
                  <a:pt x="95" y="915"/>
                  <a:pt x="106" y="905"/>
                </a:cubicBezTo>
                <a:lnTo>
                  <a:pt x="227" y="782"/>
                </a:lnTo>
                <a:cubicBezTo>
                  <a:pt x="216" y="761"/>
                  <a:pt x="207" y="740"/>
                  <a:pt x="199" y="718"/>
                </a:cubicBezTo>
                <a:lnTo>
                  <a:pt x="28" y="718"/>
                </a:lnTo>
                <a:cubicBezTo>
                  <a:pt x="13" y="718"/>
                  <a:pt x="0" y="706"/>
                  <a:pt x="0" y="691"/>
                </a:cubicBezTo>
                <a:lnTo>
                  <a:pt x="0" y="496"/>
                </a:lnTo>
                <a:cubicBezTo>
                  <a:pt x="0" y="481"/>
                  <a:pt x="12" y="469"/>
                  <a:pt x="28" y="469"/>
                </a:cubicBezTo>
                <a:lnTo>
                  <a:pt x="191" y="468"/>
                </a:lnTo>
                <a:cubicBezTo>
                  <a:pt x="198" y="443"/>
                  <a:pt x="207" y="419"/>
                  <a:pt x="219" y="396"/>
                </a:cubicBezTo>
                <a:lnTo>
                  <a:pt x="104" y="282"/>
                </a:lnTo>
                <a:cubicBezTo>
                  <a:pt x="94" y="271"/>
                  <a:pt x="94" y="254"/>
                  <a:pt x="104" y="243"/>
                </a:cubicBezTo>
                <a:lnTo>
                  <a:pt x="242" y="105"/>
                </a:lnTo>
                <a:cubicBezTo>
                  <a:pt x="253" y="95"/>
                  <a:pt x="270" y="94"/>
                  <a:pt x="281" y="105"/>
                </a:cubicBezTo>
                <a:lnTo>
                  <a:pt x="392" y="215"/>
                </a:lnTo>
                <a:cubicBezTo>
                  <a:pt x="416" y="202"/>
                  <a:pt x="441" y="191"/>
                  <a:pt x="467" y="183"/>
                </a:cubicBezTo>
                <a:lnTo>
                  <a:pt x="467" y="27"/>
                </a:lnTo>
                <a:cubicBezTo>
                  <a:pt x="467" y="12"/>
                  <a:pt x="480" y="0"/>
                  <a:pt x="495" y="0"/>
                </a:cubicBezTo>
                <a:lnTo>
                  <a:pt x="689" y="0"/>
                </a:lnTo>
                <a:cubicBezTo>
                  <a:pt x="704" y="0"/>
                  <a:pt x="717" y="12"/>
                  <a:pt x="717" y="27"/>
                </a:cubicBezTo>
                <a:lnTo>
                  <a:pt x="718" y="182"/>
                </a:lnTo>
                <a:cubicBezTo>
                  <a:pt x="744" y="191"/>
                  <a:pt x="769" y="201"/>
                  <a:pt x="793" y="214"/>
                </a:cubicBezTo>
                <a:lnTo>
                  <a:pt x="904" y="104"/>
                </a:lnTo>
                <a:cubicBezTo>
                  <a:pt x="915" y="93"/>
                  <a:pt x="932" y="93"/>
                  <a:pt x="942" y="104"/>
                </a:cubicBezTo>
                <a:lnTo>
                  <a:pt x="1080" y="242"/>
                </a:lnTo>
                <a:cubicBezTo>
                  <a:pt x="1091" y="252"/>
                  <a:pt x="1091" y="270"/>
                  <a:pt x="1080" y="280"/>
                </a:cubicBezTo>
                <a:lnTo>
                  <a:pt x="967" y="395"/>
                </a:lnTo>
                <a:cubicBezTo>
                  <a:pt x="978" y="418"/>
                  <a:pt x="987" y="442"/>
                  <a:pt x="994" y="466"/>
                </a:cubicBezTo>
                <a:lnTo>
                  <a:pt x="1158" y="467"/>
                </a:lnTo>
                <a:cubicBezTo>
                  <a:pt x="1173" y="467"/>
                  <a:pt x="1186" y="479"/>
                  <a:pt x="1186" y="494"/>
                </a:cubicBezTo>
                <a:lnTo>
                  <a:pt x="1186" y="689"/>
                </a:lnTo>
                <a:cubicBezTo>
                  <a:pt x="1186" y="704"/>
                  <a:pt x="1173" y="716"/>
                  <a:pt x="1158" y="716"/>
                </a:cubicBezTo>
                <a:lnTo>
                  <a:pt x="987" y="717"/>
                </a:lnTo>
                <a:cubicBezTo>
                  <a:pt x="980" y="739"/>
                  <a:pt x="970" y="760"/>
                  <a:pt x="959" y="781"/>
                </a:cubicBezTo>
                <a:lnTo>
                  <a:pt x="1081" y="903"/>
                </a:lnTo>
                <a:cubicBezTo>
                  <a:pt x="1092" y="914"/>
                  <a:pt x="1092" y="931"/>
                  <a:pt x="1081" y="942"/>
                </a:cubicBezTo>
                <a:lnTo>
                  <a:pt x="944" y="1080"/>
                </a:lnTo>
                <a:cubicBezTo>
                  <a:pt x="933" y="1090"/>
                  <a:pt x="916" y="1090"/>
                  <a:pt x="905" y="1080"/>
                </a:cubicBezTo>
                <a:lnTo>
                  <a:pt x="778" y="955"/>
                </a:lnTo>
                <a:cubicBezTo>
                  <a:pt x="759" y="964"/>
                  <a:pt x="739" y="972"/>
                  <a:pt x="719" y="979"/>
                </a:cubicBezTo>
                <a:lnTo>
                  <a:pt x="719" y="1158"/>
                </a:lnTo>
                <a:cubicBezTo>
                  <a:pt x="719" y="1173"/>
                  <a:pt x="706" y="1185"/>
                  <a:pt x="691" y="118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1" name="Freeform 880">
            <a:extLst>
              <a:ext uri="{FF2B5EF4-FFF2-40B4-BE49-F238E27FC236}">
                <a16:creationId xmlns:a16="http://schemas.microsoft.com/office/drawing/2014/main" id="{1FEB95FA-31EF-AA4B-AFC2-BA5ACB2C5466}"/>
              </a:ext>
            </a:extLst>
          </p:cNvPr>
          <p:cNvSpPr/>
          <p:nvPr/>
        </p:nvSpPr>
        <p:spPr>
          <a:xfrm>
            <a:off x="2095492" y="1276578"/>
            <a:ext cx="5580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252">
                <a:moveTo>
                  <a:pt x="72" y="252"/>
                </a:moveTo>
                <a:cubicBezTo>
                  <a:pt x="53" y="252"/>
                  <a:pt x="31" y="248"/>
                  <a:pt x="11" y="239"/>
                </a:cubicBezTo>
                <a:cubicBezTo>
                  <a:pt x="2" y="235"/>
                  <a:pt x="-2" y="224"/>
                  <a:pt x="2" y="216"/>
                </a:cubicBezTo>
                <a:cubicBezTo>
                  <a:pt x="6" y="207"/>
                  <a:pt x="16" y="202"/>
                  <a:pt x="25" y="206"/>
                </a:cubicBezTo>
                <a:cubicBezTo>
                  <a:pt x="56" y="220"/>
                  <a:pt x="88" y="220"/>
                  <a:pt x="106" y="208"/>
                </a:cubicBezTo>
                <a:cubicBezTo>
                  <a:pt x="116" y="202"/>
                  <a:pt x="121" y="193"/>
                  <a:pt x="121" y="181"/>
                </a:cubicBezTo>
                <a:cubicBezTo>
                  <a:pt x="121" y="167"/>
                  <a:pt x="94" y="154"/>
                  <a:pt x="70" y="142"/>
                </a:cubicBezTo>
                <a:cubicBezTo>
                  <a:pt x="37" y="125"/>
                  <a:pt x="0" y="107"/>
                  <a:pt x="0" y="72"/>
                </a:cubicBezTo>
                <a:cubicBezTo>
                  <a:pt x="0" y="48"/>
                  <a:pt x="11" y="28"/>
                  <a:pt x="31" y="15"/>
                </a:cubicBezTo>
                <a:cubicBezTo>
                  <a:pt x="60" y="-4"/>
                  <a:pt x="103" y="-5"/>
                  <a:pt x="144" y="12"/>
                </a:cubicBezTo>
                <a:cubicBezTo>
                  <a:pt x="153" y="16"/>
                  <a:pt x="158" y="26"/>
                  <a:pt x="154" y="35"/>
                </a:cubicBezTo>
                <a:cubicBezTo>
                  <a:pt x="150" y="44"/>
                  <a:pt x="140" y="48"/>
                  <a:pt x="131" y="45"/>
                </a:cubicBezTo>
                <a:cubicBezTo>
                  <a:pt x="101" y="32"/>
                  <a:pt x="69" y="32"/>
                  <a:pt x="50" y="44"/>
                </a:cubicBezTo>
                <a:cubicBezTo>
                  <a:pt x="41" y="51"/>
                  <a:pt x="36" y="60"/>
                  <a:pt x="36" y="72"/>
                </a:cubicBezTo>
                <a:cubicBezTo>
                  <a:pt x="36" y="85"/>
                  <a:pt x="63" y="99"/>
                  <a:pt x="86" y="110"/>
                </a:cubicBezTo>
                <a:cubicBezTo>
                  <a:pt x="119" y="127"/>
                  <a:pt x="156" y="145"/>
                  <a:pt x="156" y="181"/>
                </a:cubicBezTo>
                <a:cubicBezTo>
                  <a:pt x="156" y="205"/>
                  <a:pt x="145" y="225"/>
                  <a:pt x="126" y="238"/>
                </a:cubicBezTo>
                <a:cubicBezTo>
                  <a:pt x="111" y="247"/>
                  <a:pt x="92" y="252"/>
                  <a:pt x="72" y="2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2" name="Freeform 881">
            <a:extLst>
              <a:ext uri="{FF2B5EF4-FFF2-40B4-BE49-F238E27FC236}">
                <a16:creationId xmlns:a16="http://schemas.microsoft.com/office/drawing/2014/main" id="{E01F37B3-8941-A74E-A930-B342EB104AAE}"/>
              </a:ext>
            </a:extLst>
          </p:cNvPr>
          <p:cNvSpPr/>
          <p:nvPr/>
        </p:nvSpPr>
        <p:spPr>
          <a:xfrm>
            <a:off x="2117092" y="1254258"/>
            <a:ext cx="122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60">
                <a:moveTo>
                  <a:pt x="17" y="60"/>
                </a:moveTo>
                <a:cubicBezTo>
                  <a:pt x="8" y="60"/>
                  <a:pt x="0" y="52"/>
                  <a:pt x="0" y="42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42"/>
                </a:lnTo>
                <a:cubicBezTo>
                  <a:pt x="35" y="52"/>
                  <a:pt x="27" y="60"/>
                  <a:pt x="17" y="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3" name="Freeform 882">
            <a:extLst>
              <a:ext uri="{FF2B5EF4-FFF2-40B4-BE49-F238E27FC236}">
                <a16:creationId xmlns:a16="http://schemas.microsoft.com/office/drawing/2014/main" id="{916505AD-967B-6B44-B201-0791B155F42B}"/>
              </a:ext>
            </a:extLst>
          </p:cNvPr>
          <p:cNvSpPr/>
          <p:nvPr/>
        </p:nvSpPr>
        <p:spPr>
          <a:xfrm>
            <a:off x="2117092" y="1368018"/>
            <a:ext cx="122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60">
                <a:moveTo>
                  <a:pt x="18" y="60"/>
                </a:moveTo>
                <a:cubicBezTo>
                  <a:pt x="8" y="60"/>
                  <a:pt x="0" y="52"/>
                  <a:pt x="0" y="42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42"/>
                </a:lnTo>
                <a:cubicBezTo>
                  <a:pt x="35" y="52"/>
                  <a:pt x="27" y="60"/>
                  <a:pt x="18" y="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4" name="Freeform 883">
            <a:extLst>
              <a:ext uri="{FF2B5EF4-FFF2-40B4-BE49-F238E27FC236}">
                <a16:creationId xmlns:a16="http://schemas.microsoft.com/office/drawing/2014/main" id="{4A4BB5A1-C685-BC45-BEBC-B54700529F30}"/>
              </a:ext>
            </a:extLst>
          </p:cNvPr>
          <p:cNvSpPr/>
          <p:nvPr/>
        </p:nvSpPr>
        <p:spPr>
          <a:xfrm>
            <a:off x="2023133" y="1222218"/>
            <a:ext cx="198720" cy="19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3" h="554">
                <a:moveTo>
                  <a:pt x="276" y="55"/>
                </a:moveTo>
                <a:cubicBezTo>
                  <a:pt x="154" y="55"/>
                  <a:pt x="55" y="155"/>
                  <a:pt x="55" y="277"/>
                </a:cubicBezTo>
                <a:cubicBezTo>
                  <a:pt x="55" y="399"/>
                  <a:pt x="154" y="499"/>
                  <a:pt x="276" y="499"/>
                </a:cubicBezTo>
                <a:cubicBezTo>
                  <a:pt x="399" y="499"/>
                  <a:pt x="498" y="399"/>
                  <a:pt x="498" y="277"/>
                </a:cubicBezTo>
                <a:cubicBezTo>
                  <a:pt x="498" y="155"/>
                  <a:pt x="399" y="55"/>
                  <a:pt x="276" y="55"/>
                </a:cubicBezTo>
                <a:close/>
                <a:moveTo>
                  <a:pt x="276" y="554"/>
                </a:moveTo>
                <a:cubicBezTo>
                  <a:pt x="124" y="554"/>
                  <a:pt x="0" y="429"/>
                  <a:pt x="0" y="277"/>
                </a:cubicBezTo>
                <a:cubicBezTo>
                  <a:pt x="0" y="124"/>
                  <a:pt x="124" y="0"/>
                  <a:pt x="276" y="0"/>
                </a:cubicBezTo>
                <a:cubicBezTo>
                  <a:pt x="429" y="0"/>
                  <a:pt x="553" y="124"/>
                  <a:pt x="553" y="277"/>
                </a:cubicBezTo>
                <a:cubicBezTo>
                  <a:pt x="553" y="429"/>
                  <a:pt x="429" y="554"/>
                  <a:pt x="276" y="5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5" name="Freeform 884">
            <a:extLst>
              <a:ext uri="{FF2B5EF4-FFF2-40B4-BE49-F238E27FC236}">
                <a16:creationId xmlns:a16="http://schemas.microsoft.com/office/drawing/2014/main" id="{1A93EE1A-128A-774D-AE1E-6FE3D9C069F8}"/>
              </a:ext>
            </a:extLst>
          </p:cNvPr>
          <p:cNvSpPr/>
          <p:nvPr/>
        </p:nvSpPr>
        <p:spPr>
          <a:xfrm>
            <a:off x="485932" y="1170738"/>
            <a:ext cx="427680" cy="21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9" h="589">
                <a:moveTo>
                  <a:pt x="55" y="534"/>
                </a:moveTo>
                <a:lnTo>
                  <a:pt x="1134" y="534"/>
                </a:lnTo>
                <a:lnTo>
                  <a:pt x="1134" y="55"/>
                </a:lnTo>
                <a:lnTo>
                  <a:pt x="55" y="55"/>
                </a:lnTo>
                <a:close/>
                <a:moveTo>
                  <a:pt x="1146" y="589"/>
                </a:moveTo>
                <a:lnTo>
                  <a:pt x="43" y="589"/>
                </a:lnTo>
                <a:cubicBezTo>
                  <a:pt x="19" y="589"/>
                  <a:pt x="0" y="570"/>
                  <a:pt x="0" y="546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lnTo>
                  <a:pt x="1146" y="0"/>
                </a:lnTo>
                <a:cubicBezTo>
                  <a:pt x="1170" y="0"/>
                  <a:pt x="1189" y="19"/>
                  <a:pt x="1189" y="43"/>
                </a:cubicBezTo>
                <a:lnTo>
                  <a:pt x="1189" y="546"/>
                </a:lnTo>
                <a:cubicBezTo>
                  <a:pt x="1189" y="570"/>
                  <a:pt x="1170" y="589"/>
                  <a:pt x="1146" y="58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6" name="Freeform 885">
            <a:extLst>
              <a:ext uri="{FF2B5EF4-FFF2-40B4-BE49-F238E27FC236}">
                <a16:creationId xmlns:a16="http://schemas.microsoft.com/office/drawing/2014/main" id="{CB088EF4-341B-0040-B1F6-A67F05E10542}"/>
              </a:ext>
            </a:extLst>
          </p:cNvPr>
          <p:cNvSpPr/>
          <p:nvPr/>
        </p:nvSpPr>
        <p:spPr>
          <a:xfrm>
            <a:off x="516893" y="1098738"/>
            <a:ext cx="105840" cy="88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5" h="248">
                <a:moveTo>
                  <a:pt x="94" y="248"/>
                </a:moveTo>
                <a:cubicBezTo>
                  <a:pt x="80" y="248"/>
                  <a:pt x="68" y="237"/>
                  <a:pt x="67" y="223"/>
                </a:cubicBezTo>
                <a:lnTo>
                  <a:pt x="62" y="173"/>
                </a:lnTo>
                <a:lnTo>
                  <a:pt x="27" y="173"/>
                </a:lnTo>
                <a:cubicBezTo>
                  <a:pt x="12" y="173"/>
                  <a:pt x="0" y="160"/>
                  <a:pt x="0" y="145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268" y="0"/>
                </a:lnTo>
                <a:cubicBezTo>
                  <a:pt x="283" y="0"/>
                  <a:pt x="295" y="12"/>
                  <a:pt x="295" y="27"/>
                </a:cubicBezTo>
                <a:lnTo>
                  <a:pt x="295" y="145"/>
                </a:lnTo>
                <a:cubicBezTo>
                  <a:pt x="295" y="160"/>
                  <a:pt x="283" y="173"/>
                  <a:pt x="268" y="173"/>
                </a:cubicBezTo>
                <a:lnTo>
                  <a:pt x="233" y="173"/>
                </a:lnTo>
                <a:lnTo>
                  <a:pt x="230" y="223"/>
                </a:lnTo>
                <a:cubicBezTo>
                  <a:pt x="229" y="238"/>
                  <a:pt x="216" y="249"/>
                  <a:pt x="201" y="248"/>
                </a:cubicBezTo>
                <a:cubicBezTo>
                  <a:pt x="185" y="247"/>
                  <a:pt x="174" y="234"/>
                  <a:pt x="175" y="219"/>
                </a:cubicBezTo>
                <a:lnTo>
                  <a:pt x="180" y="143"/>
                </a:lnTo>
                <a:cubicBezTo>
                  <a:pt x="181" y="129"/>
                  <a:pt x="193" y="118"/>
                  <a:pt x="207" y="118"/>
                </a:cubicBezTo>
                <a:lnTo>
                  <a:pt x="240" y="118"/>
                </a:lnTo>
                <a:lnTo>
                  <a:pt x="240" y="55"/>
                </a:lnTo>
                <a:lnTo>
                  <a:pt x="55" y="55"/>
                </a:lnTo>
                <a:lnTo>
                  <a:pt x="55" y="118"/>
                </a:lnTo>
                <a:lnTo>
                  <a:pt x="87" y="118"/>
                </a:lnTo>
                <a:cubicBezTo>
                  <a:pt x="101" y="118"/>
                  <a:pt x="113" y="128"/>
                  <a:pt x="114" y="142"/>
                </a:cubicBezTo>
                <a:lnTo>
                  <a:pt x="121" y="218"/>
                </a:lnTo>
                <a:cubicBezTo>
                  <a:pt x="123" y="233"/>
                  <a:pt x="112" y="247"/>
                  <a:pt x="97" y="248"/>
                </a:cubicBezTo>
                <a:cubicBezTo>
                  <a:pt x="96" y="248"/>
                  <a:pt x="95" y="248"/>
                  <a:pt x="94" y="24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7" name="Freeform 886">
            <a:extLst>
              <a:ext uri="{FF2B5EF4-FFF2-40B4-BE49-F238E27FC236}">
                <a16:creationId xmlns:a16="http://schemas.microsoft.com/office/drawing/2014/main" id="{3EAE7AEF-09C7-FB48-88A7-8E69C2638185}"/>
              </a:ext>
            </a:extLst>
          </p:cNvPr>
          <p:cNvSpPr/>
          <p:nvPr/>
        </p:nvSpPr>
        <p:spPr>
          <a:xfrm>
            <a:off x="517612" y="1199898"/>
            <a:ext cx="234360" cy="146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2" h="408">
                <a:moveTo>
                  <a:pt x="55" y="353"/>
                </a:moveTo>
                <a:lnTo>
                  <a:pt x="598" y="353"/>
                </a:lnTo>
                <a:lnTo>
                  <a:pt x="598" y="55"/>
                </a:lnTo>
                <a:lnTo>
                  <a:pt x="55" y="55"/>
                </a:lnTo>
                <a:close/>
                <a:moveTo>
                  <a:pt x="625" y="408"/>
                </a:moveTo>
                <a:lnTo>
                  <a:pt x="27" y="408"/>
                </a:lnTo>
                <a:cubicBezTo>
                  <a:pt x="12" y="408"/>
                  <a:pt x="0" y="395"/>
                  <a:pt x="0" y="380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625" y="0"/>
                </a:lnTo>
                <a:cubicBezTo>
                  <a:pt x="640" y="0"/>
                  <a:pt x="652" y="12"/>
                  <a:pt x="652" y="27"/>
                </a:cubicBezTo>
                <a:lnTo>
                  <a:pt x="652" y="380"/>
                </a:lnTo>
                <a:cubicBezTo>
                  <a:pt x="652" y="395"/>
                  <a:pt x="640" y="408"/>
                  <a:pt x="625" y="40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8" name="Freeform 887">
            <a:extLst>
              <a:ext uri="{FF2B5EF4-FFF2-40B4-BE49-F238E27FC236}">
                <a16:creationId xmlns:a16="http://schemas.microsoft.com/office/drawing/2014/main" id="{5097D9DB-0A4C-A145-A0DD-DB8AD76CD78F}"/>
              </a:ext>
            </a:extLst>
          </p:cNvPr>
          <p:cNvSpPr/>
          <p:nvPr/>
        </p:nvSpPr>
        <p:spPr>
          <a:xfrm>
            <a:off x="763851" y="1201699"/>
            <a:ext cx="33840" cy="33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5" h="95">
                <a:moveTo>
                  <a:pt x="36" y="60"/>
                </a:moveTo>
                <a:lnTo>
                  <a:pt x="60" y="60"/>
                </a:lnTo>
                <a:lnTo>
                  <a:pt x="60" y="35"/>
                </a:lnTo>
                <a:lnTo>
                  <a:pt x="36" y="35"/>
                </a:lnTo>
                <a:close/>
                <a:moveTo>
                  <a:pt x="78" y="95"/>
                </a:moveTo>
                <a:lnTo>
                  <a:pt x="18" y="95"/>
                </a:lnTo>
                <a:cubicBezTo>
                  <a:pt x="8" y="95"/>
                  <a:pt x="0" y="87"/>
                  <a:pt x="0" y="77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78" y="0"/>
                </a:lnTo>
                <a:cubicBezTo>
                  <a:pt x="87" y="0"/>
                  <a:pt x="95" y="8"/>
                  <a:pt x="95" y="18"/>
                </a:cubicBezTo>
                <a:lnTo>
                  <a:pt x="95" y="77"/>
                </a:lnTo>
                <a:cubicBezTo>
                  <a:pt x="95" y="87"/>
                  <a:pt x="87" y="95"/>
                  <a:pt x="78" y="9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9" name="Freeform 888">
            <a:extLst>
              <a:ext uri="{FF2B5EF4-FFF2-40B4-BE49-F238E27FC236}">
                <a16:creationId xmlns:a16="http://schemas.microsoft.com/office/drawing/2014/main" id="{894F61CA-C231-1247-862E-04FCE662AF80}"/>
              </a:ext>
            </a:extLst>
          </p:cNvPr>
          <p:cNvSpPr/>
          <p:nvPr/>
        </p:nvSpPr>
        <p:spPr>
          <a:xfrm>
            <a:off x="804531" y="1201699"/>
            <a:ext cx="33480" cy="33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95">
                <a:moveTo>
                  <a:pt x="35" y="60"/>
                </a:moveTo>
                <a:lnTo>
                  <a:pt x="59" y="60"/>
                </a:lnTo>
                <a:lnTo>
                  <a:pt x="59" y="35"/>
                </a:lnTo>
                <a:lnTo>
                  <a:pt x="35" y="35"/>
                </a:lnTo>
                <a:close/>
                <a:moveTo>
                  <a:pt x="77" y="95"/>
                </a:moveTo>
                <a:lnTo>
                  <a:pt x="17" y="95"/>
                </a:lnTo>
                <a:cubicBezTo>
                  <a:pt x="8" y="95"/>
                  <a:pt x="0" y="87"/>
                  <a:pt x="0" y="77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77" y="0"/>
                </a:lnTo>
                <a:cubicBezTo>
                  <a:pt x="87" y="0"/>
                  <a:pt x="94" y="8"/>
                  <a:pt x="94" y="18"/>
                </a:cubicBezTo>
                <a:lnTo>
                  <a:pt x="94" y="77"/>
                </a:lnTo>
                <a:cubicBezTo>
                  <a:pt x="94" y="87"/>
                  <a:pt x="87" y="95"/>
                  <a:pt x="77" y="9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0" name="Freeform 889">
            <a:extLst>
              <a:ext uri="{FF2B5EF4-FFF2-40B4-BE49-F238E27FC236}">
                <a16:creationId xmlns:a16="http://schemas.microsoft.com/office/drawing/2014/main" id="{C0D94733-1C3B-6443-A841-EA4E4A302362}"/>
              </a:ext>
            </a:extLst>
          </p:cNvPr>
          <p:cNvSpPr/>
          <p:nvPr/>
        </p:nvSpPr>
        <p:spPr>
          <a:xfrm>
            <a:off x="844851" y="1201699"/>
            <a:ext cx="33840" cy="33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5" h="95">
                <a:moveTo>
                  <a:pt x="35" y="60"/>
                </a:moveTo>
                <a:lnTo>
                  <a:pt x="59" y="60"/>
                </a:lnTo>
                <a:lnTo>
                  <a:pt x="59" y="35"/>
                </a:lnTo>
                <a:lnTo>
                  <a:pt x="35" y="35"/>
                </a:lnTo>
                <a:close/>
                <a:moveTo>
                  <a:pt x="77" y="95"/>
                </a:moveTo>
                <a:lnTo>
                  <a:pt x="18" y="95"/>
                </a:lnTo>
                <a:cubicBezTo>
                  <a:pt x="8" y="95"/>
                  <a:pt x="0" y="87"/>
                  <a:pt x="0" y="77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77" y="0"/>
                </a:lnTo>
                <a:cubicBezTo>
                  <a:pt x="87" y="0"/>
                  <a:pt x="95" y="8"/>
                  <a:pt x="95" y="18"/>
                </a:cubicBezTo>
                <a:lnTo>
                  <a:pt x="95" y="77"/>
                </a:lnTo>
                <a:cubicBezTo>
                  <a:pt x="95" y="87"/>
                  <a:pt x="87" y="95"/>
                  <a:pt x="77" y="9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1" name="Freeform 890">
            <a:extLst>
              <a:ext uri="{FF2B5EF4-FFF2-40B4-BE49-F238E27FC236}">
                <a16:creationId xmlns:a16="http://schemas.microsoft.com/office/drawing/2014/main" id="{93F97AC7-737A-614C-A8A1-309250404DD5}"/>
              </a:ext>
            </a:extLst>
          </p:cNvPr>
          <p:cNvSpPr/>
          <p:nvPr/>
        </p:nvSpPr>
        <p:spPr>
          <a:xfrm>
            <a:off x="763851" y="1255339"/>
            <a:ext cx="33840" cy="33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5" h="95">
                <a:moveTo>
                  <a:pt x="36" y="60"/>
                </a:moveTo>
                <a:lnTo>
                  <a:pt x="60" y="60"/>
                </a:lnTo>
                <a:lnTo>
                  <a:pt x="60" y="35"/>
                </a:lnTo>
                <a:lnTo>
                  <a:pt x="36" y="35"/>
                </a:lnTo>
                <a:close/>
                <a:moveTo>
                  <a:pt x="78" y="95"/>
                </a:moveTo>
                <a:lnTo>
                  <a:pt x="18" y="95"/>
                </a:lnTo>
                <a:cubicBezTo>
                  <a:pt x="8" y="95"/>
                  <a:pt x="0" y="87"/>
                  <a:pt x="0" y="77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78" y="0"/>
                </a:lnTo>
                <a:cubicBezTo>
                  <a:pt x="87" y="0"/>
                  <a:pt x="95" y="8"/>
                  <a:pt x="95" y="18"/>
                </a:cubicBezTo>
                <a:lnTo>
                  <a:pt x="95" y="77"/>
                </a:lnTo>
                <a:cubicBezTo>
                  <a:pt x="95" y="87"/>
                  <a:pt x="87" y="95"/>
                  <a:pt x="78" y="9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2" name="Freeform 891">
            <a:extLst>
              <a:ext uri="{FF2B5EF4-FFF2-40B4-BE49-F238E27FC236}">
                <a16:creationId xmlns:a16="http://schemas.microsoft.com/office/drawing/2014/main" id="{D07C6E2E-E703-F649-BB57-E52C7F4CEB41}"/>
              </a:ext>
            </a:extLst>
          </p:cNvPr>
          <p:cNvSpPr/>
          <p:nvPr/>
        </p:nvSpPr>
        <p:spPr>
          <a:xfrm>
            <a:off x="804531" y="1255339"/>
            <a:ext cx="33480" cy="33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95">
                <a:moveTo>
                  <a:pt x="35" y="60"/>
                </a:moveTo>
                <a:lnTo>
                  <a:pt x="59" y="60"/>
                </a:lnTo>
                <a:lnTo>
                  <a:pt x="59" y="35"/>
                </a:lnTo>
                <a:lnTo>
                  <a:pt x="35" y="35"/>
                </a:lnTo>
                <a:close/>
                <a:moveTo>
                  <a:pt x="77" y="95"/>
                </a:moveTo>
                <a:lnTo>
                  <a:pt x="17" y="95"/>
                </a:lnTo>
                <a:cubicBezTo>
                  <a:pt x="8" y="95"/>
                  <a:pt x="0" y="87"/>
                  <a:pt x="0" y="77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77" y="0"/>
                </a:lnTo>
                <a:cubicBezTo>
                  <a:pt x="87" y="0"/>
                  <a:pt x="94" y="8"/>
                  <a:pt x="94" y="18"/>
                </a:cubicBezTo>
                <a:lnTo>
                  <a:pt x="94" y="77"/>
                </a:lnTo>
                <a:cubicBezTo>
                  <a:pt x="94" y="87"/>
                  <a:pt x="87" y="95"/>
                  <a:pt x="77" y="9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3" name="Freeform 892">
            <a:extLst>
              <a:ext uri="{FF2B5EF4-FFF2-40B4-BE49-F238E27FC236}">
                <a16:creationId xmlns:a16="http://schemas.microsoft.com/office/drawing/2014/main" id="{792FB757-24E7-DA44-8A87-D9B45B5D4193}"/>
              </a:ext>
            </a:extLst>
          </p:cNvPr>
          <p:cNvSpPr/>
          <p:nvPr/>
        </p:nvSpPr>
        <p:spPr>
          <a:xfrm>
            <a:off x="844851" y="1255339"/>
            <a:ext cx="33840" cy="33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5" h="95">
                <a:moveTo>
                  <a:pt x="35" y="60"/>
                </a:moveTo>
                <a:lnTo>
                  <a:pt x="59" y="60"/>
                </a:lnTo>
                <a:lnTo>
                  <a:pt x="59" y="35"/>
                </a:lnTo>
                <a:lnTo>
                  <a:pt x="35" y="35"/>
                </a:lnTo>
                <a:close/>
                <a:moveTo>
                  <a:pt x="77" y="95"/>
                </a:moveTo>
                <a:lnTo>
                  <a:pt x="18" y="95"/>
                </a:lnTo>
                <a:cubicBezTo>
                  <a:pt x="8" y="95"/>
                  <a:pt x="0" y="87"/>
                  <a:pt x="0" y="77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77" y="0"/>
                </a:lnTo>
                <a:cubicBezTo>
                  <a:pt x="87" y="0"/>
                  <a:pt x="95" y="8"/>
                  <a:pt x="95" y="18"/>
                </a:cubicBezTo>
                <a:lnTo>
                  <a:pt x="95" y="77"/>
                </a:lnTo>
                <a:cubicBezTo>
                  <a:pt x="95" y="87"/>
                  <a:pt x="87" y="95"/>
                  <a:pt x="77" y="9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4" name="Freeform 893">
            <a:extLst>
              <a:ext uri="{FF2B5EF4-FFF2-40B4-BE49-F238E27FC236}">
                <a16:creationId xmlns:a16="http://schemas.microsoft.com/office/drawing/2014/main" id="{906B1CF2-AFC7-054C-9A7C-C57E8F24C1E8}"/>
              </a:ext>
            </a:extLst>
          </p:cNvPr>
          <p:cNvSpPr/>
          <p:nvPr/>
        </p:nvSpPr>
        <p:spPr>
          <a:xfrm>
            <a:off x="763851" y="1308979"/>
            <a:ext cx="33840" cy="33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5" h="95">
                <a:moveTo>
                  <a:pt x="36" y="60"/>
                </a:moveTo>
                <a:lnTo>
                  <a:pt x="60" y="60"/>
                </a:lnTo>
                <a:lnTo>
                  <a:pt x="60" y="35"/>
                </a:lnTo>
                <a:lnTo>
                  <a:pt x="36" y="35"/>
                </a:lnTo>
                <a:close/>
                <a:moveTo>
                  <a:pt x="78" y="95"/>
                </a:moveTo>
                <a:lnTo>
                  <a:pt x="18" y="95"/>
                </a:lnTo>
                <a:cubicBezTo>
                  <a:pt x="8" y="95"/>
                  <a:pt x="0" y="87"/>
                  <a:pt x="0" y="77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78" y="0"/>
                </a:lnTo>
                <a:cubicBezTo>
                  <a:pt x="87" y="0"/>
                  <a:pt x="95" y="8"/>
                  <a:pt x="95" y="18"/>
                </a:cubicBezTo>
                <a:lnTo>
                  <a:pt x="95" y="77"/>
                </a:lnTo>
                <a:cubicBezTo>
                  <a:pt x="95" y="87"/>
                  <a:pt x="87" y="95"/>
                  <a:pt x="78" y="9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5" name="Freeform 894">
            <a:extLst>
              <a:ext uri="{FF2B5EF4-FFF2-40B4-BE49-F238E27FC236}">
                <a16:creationId xmlns:a16="http://schemas.microsoft.com/office/drawing/2014/main" id="{582A2854-6974-D44F-8350-EFD4320ECCFF}"/>
              </a:ext>
            </a:extLst>
          </p:cNvPr>
          <p:cNvSpPr/>
          <p:nvPr/>
        </p:nvSpPr>
        <p:spPr>
          <a:xfrm>
            <a:off x="804531" y="1308979"/>
            <a:ext cx="33480" cy="33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95">
                <a:moveTo>
                  <a:pt x="35" y="60"/>
                </a:moveTo>
                <a:lnTo>
                  <a:pt x="59" y="60"/>
                </a:lnTo>
                <a:lnTo>
                  <a:pt x="59" y="35"/>
                </a:lnTo>
                <a:lnTo>
                  <a:pt x="35" y="35"/>
                </a:lnTo>
                <a:close/>
                <a:moveTo>
                  <a:pt x="77" y="95"/>
                </a:moveTo>
                <a:lnTo>
                  <a:pt x="17" y="95"/>
                </a:lnTo>
                <a:cubicBezTo>
                  <a:pt x="8" y="95"/>
                  <a:pt x="0" y="87"/>
                  <a:pt x="0" y="77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77" y="0"/>
                </a:lnTo>
                <a:cubicBezTo>
                  <a:pt x="87" y="0"/>
                  <a:pt x="94" y="8"/>
                  <a:pt x="94" y="18"/>
                </a:cubicBezTo>
                <a:lnTo>
                  <a:pt x="94" y="77"/>
                </a:lnTo>
                <a:cubicBezTo>
                  <a:pt x="94" y="87"/>
                  <a:pt x="87" y="95"/>
                  <a:pt x="77" y="9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6" name="Freeform 895">
            <a:extLst>
              <a:ext uri="{FF2B5EF4-FFF2-40B4-BE49-F238E27FC236}">
                <a16:creationId xmlns:a16="http://schemas.microsoft.com/office/drawing/2014/main" id="{740FE0B0-4DF0-0647-8C74-96882403F22D}"/>
              </a:ext>
            </a:extLst>
          </p:cNvPr>
          <p:cNvSpPr/>
          <p:nvPr/>
        </p:nvSpPr>
        <p:spPr>
          <a:xfrm>
            <a:off x="844851" y="1308979"/>
            <a:ext cx="33840" cy="33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5" h="95">
                <a:moveTo>
                  <a:pt x="35" y="60"/>
                </a:moveTo>
                <a:lnTo>
                  <a:pt x="59" y="60"/>
                </a:lnTo>
                <a:lnTo>
                  <a:pt x="59" y="35"/>
                </a:lnTo>
                <a:lnTo>
                  <a:pt x="35" y="35"/>
                </a:lnTo>
                <a:close/>
                <a:moveTo>
                  <a:pt x="77" y="95"/>
                </a:moveTo>
                <a:lnTo>
                  <a:pt x="18" y="95"/>
                </a:lnTo>
                <a:cubicBezTo>
                  <a:pt x="8" y="95"/>
                  <a:pt x="0" y="87"/>
                  <a:pt x="0" y="77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77" y="0"/>
                </a:lnTo>
                <a:cubicBezTo>
                  <a:pt x="87" y="0"/>
                  <a:pt x="95" y="8"/>
                  <a:pt x="95" y="18"/>
                </a:cubicBezTo>
                <a:lnTo>
                  <a:pt x="95" y="77"/>
                </a:lnTo>
                <a:cubicBezTo>
                  <a:pt x="95" y="87"/>
                  <a:pt x="87" y="95"/>
                  <a:pt x="77" y="9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7" name="Freeform 896">
            <a:extLst>
              <a:ext uri="{FF2B5EF4-FFF2-40B4-BE49-F238E27FC236}">
                <a16:creationId xmlns:a16="http://schemas.microsoft.com/office/drawing/2014/main" id="{1D20C2EF-E984-E943-9534-CE9117426685}"/>
              </a:ext>
            </a:extLst>
          </p:cNvPr>
          <p:cNvSpPr/>
          <p:nvPr/>
        </p:nvSpPr>
        <p:spPr>
          <a:xfrm>
            <a:off x="436611" y="1432818"/>
            <a:ext cx="52632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63" h="283">
                <a:moveTo>
                  <a:pt x="55" y="228"/>
                </a:moveTo>
                <a:lnTo>
                  <a:pt x="1408" y="228"/>
                </a:lnTo>
                <a:lnTo>
                  <a:pt x="1408" y="55"/>
                </a:lnTo>
                <a:lnTo>
                  <a:pt x="55" y="55"/>
                </a:lnTo>
                <a:close/>
                <a:moveTo>
                  <a:pt x="1436" y="283"/>
                </a:moveTo>
                <a:lnTo>
                  <a:pt x="27" y="283"/>
                </a:lnTo>
                <a:cubicBezTo>
                  <a:pt x="12" y="283"/>
                  <a:pt x="0" y="271"/>
                  <a:pt x="0" y="256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1436" y="0"/>
                </a:lnTo>
                <a:cubicBezTo>
                  <a:pt x="1451" y="0"/>
                  <a:pt x="1463" y="12"/>
                  <a:pt x="1463" y="27"/>
                </a:cubicBezTo>
                <a:lnTo>
                  <a:pt x="1463" y="256"/>
                </a:lnTo>
                <a:cubicBezTo>
                  <a:pt x="1463" y="271"/>
                  <a:pt x="1451" y="283"/>
                  <a:pt x="1436" y="2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8" name="Freeform 897">
            <a:extLst>
              <a:ext uri="{FF2B5EF4-FFF2-40B4-BE49-F238E27FC236}">
                <a16:creationId xmlns:a16="http://schemas.microsoft.com/office/drawing/2014/main" id="{42FE882A-3521-E240-8C20-41A089E0ECC7}"/>
              </a:ext>
            </a:extLst>
          </p:cNvPr>
          <p:cNvSpPr/>
          <p:nvPr/>
        </p:nvSpPr>
        <p:spPr>
          <a:xfrm>
            <a:off x="894171" y="1365498"/>
            <a:ext cx="68760" cy="86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242">
                <a:moveTo>
                  <a:pt x="165" y="242"/>
                </a:moveTo>
                <a:cubicBezTo>
                  <a:pt x="156" y="242"/>
                  <a:pt x="148" y="238"/>
                  <a:pt x="143" y="231"/>
                </a:cubicBezTo>
                <a:lnTo>
                  <a:pt x="6" y="44"/>
                </a:lnTo>
                <a:cubicBezTo>
                  <a:pt x="-3" y="32"/>
                  <a:pt x="-1" y="15"/>
                  <a:pt x="12" y="6"/>
                </a:cubicBezTo>
                <a:cubicBezTo>
                  <a:pt x="24" y="-3"/>
                  <a:pt x="41" y="-1"/>
                  <a:pt x="50" y="11"/>
                </a:cubicBezTo>
                <a:lnTo>
                  <a:pt x="187" y="198"/>
                </a:lnTo>
                <a:cubicBezTo>
                  <a:pt x="196" y="210"/>
                  <a:pt x="193" y="227"/>
                  <a:pt x="181" y="237"/>
                </a:cubicBezTo>
                <a:cubicBezTo>
                  <a:pt x="176" y="240"/>
                  <a:pt x="171" y="242"/>
                  <a:pt x="165" y="24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9" name="Freeform 898">
            <a:extLst>
              <a:ext uri="{FF2B5EF4-FFF2-40B4-BE49-F238E27FC236}">
                <a16:creationId xmlns:a16="http://schemas.microsoft.com/office/drawing/2014/main" id="{F680671F-AA85-CB48-9F9E-BB425E690BF6}"/>
              </a:ext>
            </a:extLst>
          </p:cNvPr>
          <p:cNvSpPr/>
          <p:nvPr/>
        </p:nvSpPr>
        <p:spPr>
          <a:xfrm>
            <a:off x="436611" y="1365498"/>
            <a:ext cx="68760" cy="86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242">
                <a:moveTo>
                  <a:pt x="27" y="242"/>
                </a:moveTo>
                <a:cubicBezTo>
                  <a:pt x="22" y="242"/>
                  <a:pt x="16" y="240"/>
                  <a:pt x="11" y="237"/>
                </a:cubicBezTo>
                <a:cubicBezTo>
                  <a:pt x="-1" y="227"/>
                  <a:pt x="-4" y="210"/>
                  <a:pt x="5" y="198"/>
                </a:cubicBezTo>
                <a:lnTo>
                  <a:pt x="142" y="11"/>
                </a:lnTo>
                <a:cubicBezTo>
                  <a:pt x="151" y="-1"/>
                  <a:pt x="168" y="-3"/>
                  <a:pt x="181" y="6"/>
                </a:cubicBezTo>
                <a:cubicBezTo>
                  <a:pt x="193" y="15"/>
                  <a:pt x="196" y="32"/>
                  <a:pt x="187" y="44"/>
                </a:cubicBezTo>
                <a:lnTo>
                  <a:pt x="50" y="231"/>
                </a:lnTo>
                <a:cubicBezTo>
                  <a:pt x="44" y="238"/>
                  <a:pt x="36" y="242"/>
                  <a:pt x="27" y="24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0" name="Freeform 899">
            <a:extLst>
              <a:ext uri="{FF2B5EF4-FFF2-40B4-BE49-F238E27FC236}">
                <a16:creationId xmlns:a16="http://schemas.microsoft.com/office/drawing/2014/main" id="{40556860-2F01-0F4F-ABE4-D317CCA72F00}"/>
              </a:ext>
            </a:extLst>
          </p:cNvPr>
          <p:cNvSpPr/>
          <p:nvPr/>
        </p:nvSpPr>
        <p:spPr>
          <a:xfrm>
            <a:off x="676731" y="1459818"/>
            <a:ext cx="47520" cy="47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" h="133">
                <a:moveTo>
                  <a:pt x="67" y="35"/>
                </a:moveTo>
                <a:cubicBezTo>
                  <a:pt x="50" y="35"/>
                  <a:pt x="36" y="49"/>
                  <a:pt x="36" y="67"/>
                </a:cubicBezTo>
                <a:cubicBezTo>
                  <a:pt x="36" y="84"/>
                  <a:pt x="50" y="98"/>
                  <a:pt x="67" y="98"/>
                </a:cubicBezTo>
                <a:cubicBezTo>
                  <a:pt x="84" y="98"/>
                  <a:pt x="98" y="84"/>
                  <a:pt x="98" y="67"/>
                </a:cubicBezTo>
                <a:cubicBezTo>
                  <a:pt x="98" y="49"/>
                  <a:pt x="84" y="35"/>
                  <a:pt x="67" y="35"/>
                </a:cubicBezTo>
                <a:close/>
                <a:moveTo>
                  <a:pt x="67" y="133"/>
                </a:moveTo>
                <a:cubicBezTo>
                  <a:pt x="30" y="133"/>
                  <a:pt x="0" y="103"/>
                  <a:pt x="0" y="67"/>
                </a:cubicBezTo>
                <a:cubicBezTo>
                  <a:pt x="0" y="30"/>
                  <a:pt x="30" y="0"/>
                  <a:pt x="67" y="0"/>
                </a:cubicBezTo>
                <a:cubicBezTo>
                  <a:pt x="104" y="0"/>
                  <a:pt x="133" y="30"/>
                  <a:pt x="133" y="67"/>
                </a:cubicBezTo>
                <a:cubicBezTo>
                  <a:pt x="133" y="103"/>
                  <a:pt x="104" y="133"/>
                  <a:pt x="67" y="13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1" name="Freeform 900">
            <a:extLst>
              <a:ext uri="{FF2B5EF4-FFF2-40B4-BE49-F238E27FC236}">
                <a16:creationId xmlns:a16="http://schemas.microsoft.com/office/drawing/2014/main" id="{9A12FA88-50EC-DE40-B8E8-7C0681B2F856}"/>
              </a:ext>
            </a:extLst>
          </p:cNvPr>
          <p:cNvSpPr/>
          <p:nvPr/>
        </p:nvSpPr>
        <p:spPr>
          <a:xfrm>
            <a:off x="3319852" y="2169018"/>
            <a:ext cx="8964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0" h="250">
                <a:moveTo>
                  <a:pt x="125" y="0"/>
                </a:moveTo>
                <a:cubicBezTo>
                  <a:pt x="56" y="0"/>
                  <a:pt x="0" y="56"/>
                  <a:pt x="0" y="125"/>
                </a:cubicBezTo>
                <a:cubicBezTo>
                  <a:pt x="0" y="194"/>
                  <a:pt x="56" y="250"/>
                  <a:pt x="125" y="250"/>
                </a:cubicBezTo>
                <a:cubicBezTo>
                  <a:pt x="194" y="250"/>
                  <a:pt x="250" y="194"/>
                  <a:pt x="250" y="125"/>
                </a:cubicBezTo>
                <a:cubicBezTo>
                  <a:pt x="250" y="56"/>
                  <a:pt x="194" y="0"/>
                  <a:pt x="125" y="0"/>
                </a:cubicBezTo>
                <a:close/>
                <a:moveTo>
                  <a:pt x="125" y="55"/>
                </a:moveTo>
                <a:cubicBezTo>
                  <a:pt x="164" y="55"/>
                  <a:pt x="195" y="86"/>
                  <a:pt x="195" y="125"/>
                </a:cubicBezTo>
                <a:cubicBezTo>
                  <a:pt x="195" y="163"/>
                  <a:pt x="164" y="195"/>
                  <a:pt x="125" y="195"/>
                </a:cubicBezTo>
                <a:cubicBezTo>
                  <a:pt x="86" y="195"/>
                  <a:pt x="55" y="163"/>
                  <a:pt x="55" y="125"/>
                </a:cubicBezTo>
                <a:cubicBezTo>
                  <a:pt x="55" y="86"/>
                  <a:pt x="86" y="55"/>
                  <a:pt x="125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2" name="Freeform 901">
            <a:extLst>
              <a:ext uri="{FF2B5EF4-FFF2-40B4-BE49-F238E27FC236}">
                <a16:creationId xmlns:a16="http://schemas.microsoft.com/office/drawing/2014/main" id="{9782AB86-8D92-534B-B888-F70A5A041673}"/>
              </a:ext>
            </a:extLst>
          </p:cNvPr>
          <p:cNvSpPr/>
          <p:nvPr/>
        </p:nvSpPr>
        <p:spPr>
          <a:xfrm>
            <a:off x="3500932" y="1989739"/>
            <a:ext cx="8964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0" h="250">
                <a:moveTo>
                  <a:pt x="125" y="0"/>
                </a:moveTo>
                <a:cubicBezTo>
                  <a:pt x="56" y="0"/>
                  <a:pt x="0" y="56"/>
                  <a:pt x="0" y="125"/>
                </a:cubicBezTo>
                <a:cubicBezTo>
                  <a:pt x="0" y="194"/>
                  <a:pt x="56" y="250"/>
                  <a:pt x="125" y="250"/>
                </a:cubicBezTo>
                <a:cubicBezTo>
                  <a:pt x="194" y="250"/>
                  <a:pt x="250" y="194"/>
                  <a:pt x="250" y="125"/>
                </a:cubicBezTo>
                <a:cubicBezTo>
                  <a:pt x="250" y="56"/>
                  <a:pt x="194" y="0"/>
                  <a:pt x="125" y="0"/>
                </a:cubicBezTo>
                <a:close/>
                <a:moveTo>
                  <a:pt x="125" y="55"/>
                </a:moveTo>
                <a:cubicBezTo>
                  <a:pt x="164" y="55"/>
                  <a:pt x="195" y="86"/>
                  <a:pt x="195" y="125"/>
                </a:cubicBezTo>
                <a:cubicBezTo>
                  <a:pt x="195" y="164"/>
                  <a:pt x="164" y="195"/>
                  <a:pt x="125" y="195"/>
                </a:cubicBezTo>
                <a:cubicBezTo>
                  <a:pt x="86" y="195"/>
                  <a:pt x="55" y="164"/>
                  <a:pt x="55" y="125"/>
                </a:cubicBezTo>
                <a:cubicBezTo>
                  <a:pt x="55" y="86"/>
                  <a:pt x="86" y="55"/>
                  <a:pt x="125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3" name="Freeform 902">
            <a:extLst>
              <a:ext uri="{FF2B5EF4-FFF2-40B4-BE49-F238E27FC236}">
                <a16:creationId xmlns:a16="http://schemas.microsoft.com/office/drawing/2014/main" id="{FAD4C027-9B8A-E840-830E-5DE6BDCDE36E}"/>
              </a:ext>
            </a:extLst>
          </p:cNvPr>
          <p:cNvSpPr/>
          <p:nvPr/>
        </p:nvSpPr>
        <p:spPr>
          <a:xfrm>
            <a:off x="3374212" y="1860498"/>
            <a:ext cx="8964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0" h="250">
                <a:moveTo>
                  <a:pt x="125" y="0"/>
                </a:moveTo>
                <a:cubicBezTo>
                  <a:pt x="56" y="0"/>
                  <a:pt x="0" y="56"/>
                  <a:pt x="0" y="125"/>
                </a:cubicBezTo>
                <a:cubicBezTo>
                  <a:pt x="0" y="194"/>
                  <a:pt x="56" y="250"/>
                  <a:pt x="125" y="250"/>
                </a:cubicBezTo>
                <a:cubicBezTo>
                  <a:pt x="194" y="250"/>
                  <a:pt x="250" y="194"/>
                  <a:pt x="250" y="125"/>
                </a:cubicBezTo>
                <a:cubicBezTo>
                  <a:pt x="250" y="56"/>
                  <a:pt x="194" y="0"/>
                  <a:pt x="125" y="0"/>
                </a:cubicBezTo>
                <a:close/>
                <a:moveTo>
                  <a:pt x="125" y="55"/>
                </a:moveTo>
                <a:cubicBezTo>
                  <a:pt x="163" y="55"/>
                  <a:pt x="195" y="86"/>
                  <a:pt x="195" y="125"/>
                </a:cubicBezTo>
                <a:cubicBezTo>
                  <a:pt x="195" y="164"/>
                  <a:pt x="163" y="195"/>
                  <a:pt x="125" y="195"/>
                </a:cubicBezTo>
                <a:cubicBezTo>
                  <a:pt x="86" y="195"/>
                  <a:pt x="55" y="164"/>
                  <a:pt x="55" y="125"/>
                </a:cubicBezTo>
                <a:cubicBezTo>
                  <a:pt x="55" y="86"/>
                  <a:pt x="86" y="55"/>
                  <a:pt x="125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4" name="Freeform 903">
            <a:extLst>
              <a:ext uri="{FF2B5EF4-FFF2-40B4-BE49-F238E27FC236}">
                <a16:creationId xmlns:a16="http://schemas.microsoft.com/office/drawing/2014/main" id="{DD670C6B-7F33-9146-9231-49BA0FF0403F}"/>
              </a:ext>
            </a:extLst>
          </p:cNvPr>
          <p:cNvSpPr/>
          <p:nvPr/>
        </p:nvSpPr>
        <p:spPr>
          <a:xfrm>
            <a:off x="3627652" y="2113938"/>
            <a:ext cx="8964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0" h="250">
                <a:moveTo>
                  <a:pt x="125" y="0"/>
                </a:moveTo>
                <a:cubicBezTo>
                  <a:pt x="56" y="0"/>
                  <a:pt x="0" y="56"/>
                  <a:pt x="0" y="125"/>
                </a:cubicBezTo>
                <a:cubicBezTo>
                  <a:pt x="0" y="194"/>
                  <a:pt x="56" y="250"/>
                  <a:pt x="125" y="250"/>
                </a:cubicBezTo>
                <a:cubicBezTo>
                  <a:pt x="194" y="250"/>
                  <a:pt x="250" y="194"/>
                  <a:pt x="250" y="125"/>
                </a:cubicBezTo>
                <a:cubicBezTo>
                  <a:pt x="250" y="56"/>
                  <a:pt x="194" y="0"/>
                  <a:pt x="125" y="0"/>
                </a:cubicBezTo>
                <a:close/>
                <a:moveTo>
                  <a:pt x="125" y="55"/>
                </a:moveTo>
                <a:cubicBezTo>
                  <a:pt x="163" y="55"/>
                  <a:pt x="195" y="87"/>
                  <a:pt x="195" y="125"/>
                </a:cubicBezTo>
                <a:cubicBezTo>
                  <a:pt x="195" y="164"/>
                  <a:pt x="163" y="195"/>
                  <a:pt x="125" y="195"/>
                </a:cubicBezTo>
                <a:cubicBezTo>
                  <a:pt x="86" y="195"/>
                  <a:pt x="55" y="164"/>
                  <a:pt x="55" y="125"/>
                </a:cubicBezTo>
                <a:cubicBezTo>
                  <a:pt x="55" y="87"/>
                  <a:pt x="86" y="55"/>
                  <a:pt x="125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5" name="Freeform 904">
            <a:extLst>
              <a:ext uri="{FF2B5EF4-FFF2-40B4-BE49-F238E27FC236}">
                <a16:creationId xmlns:a16="http://schemas.microsoft.com/office/drawing/2014/main" id="{761E1541-BA72-7941-9EEB-457A8F0BD2CF}"/>
              </a:ext>
            </a:extLst>
          </p:cNvPr>
          <p:cNvSpPr/>
          <p:nvPr/>
        </p:nvSpPr>
        <p:spPr>
          <a:xfrm>
            <a:off x="3681651" y="1806857"/>
            <a:ext cx="89280" cy="89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9" h="249">
                <a:moveTo>
                  <a:pt x="125" y="0"/>
                </a:moveTo>
                <a:cubicBezTo>
                  <a:pt x="56" y="0"/>
                  <a:pt x="0" y="56"/>
                  <a:pt x="0" y="124"/>
                </a:cubicBezTo>
                <a:cubicBezTo>
                  <a:pt x="0" y="193"/>
                  <a:pt x="56" y="249"/>
                  <a:pt x="125" y="249"/>
                </a:cubicBezTo>
                <a:cubicBezTo>
                  <a:pt x="193" y="249"/>
                  <a:pt x="249" y="193"/>
                  <a:pt x="249" y="124"/>
                </a:cubicBezTo>
                <a:cubicBezTo>
                  <a:pt x="249" y="56"/>
                  <a:pt x="193" y="0"/>
                  <a:pt x="125" y="0"/>
                </a:cubicBezTo>
                <a:close/>
                <a:moveTo>
                  <a:pt x="125" y="54"/>
                </a:moveTo>
                <a:cubicBezTo>
                  <a:pt x="163" y="54"/>
                  <a:pt x="195" y="86"/>
                  <a:pt x="195" y="124"/>
                </a:cubicBezTo>
                <a:cubicBezTo>
                  <a:pt x="195" y="163"/>
                  <a:pt x="163" y="194"/>
                  <a:pt x="125" y="194"/>
                </a:cubicBezTo>
                <a:cubicBezTo>
                  <a:pt x="86" y="194"/>
                  <a:pt x="55" y="163"/>
                  <a:pt x="55" y="124"/>
                </a:cubicBezTo>
                <a:cubicBezTo>
                  <a:pt x="55" y="86"/>
                  <a:pt x="86" y="54"/>
                  <a:pt x="125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6" name="Freeform 905">
            <a:extLst>
              <a:ext uri="{FF2B5EF4-FFF2-40B4-BE49-F238E27FC236}">
                <a16:creationId xmlns:a16="http://schemas.microsoft.com/office/drawing/2014/main" id="{51601241-7234-F740-9297-2838A07EE2E9}"/>
              </a:ext>
            </a:extLst>
          </p:cNvPr>
          <p:cNvSpPr/>
          <p:nvPr/>
        </p:nvSpPr>
        <p:spPr>
          <a:xfrm>
            <a:off x="3383932" y="2047698"/>
            <a:ext cx="146160" cy="14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7" h="407">
                <a:moveTo>
                  <a:pt x="27" y="407"/>
                </a:moveTo>
                <a:cubicBezTo>
                  <a:pt x="20" y="407"/>
                  <a:pt x="13" y="404"/>
                  <a:pt x="7" y="399"/>
                </a:cubicBezTo>
                <a:cubicBezTo>
                  <a:pt x="-2" y="388"/>
                  <a:pt x="-2" y="371"/>
                  <a:pt x="7" y="360"/>
                </a:cubicBezTo>
                <a:lnTo>
                  <a:pt x="359" y="8"/>
                </a:lnTo>
                <a:cubicBezTo>
                  <a:pt x="370" y="-3"/>
                  <a:pt x="387" y="-3"/>
                  <a:pt x="398" y="8"/>
                </a:cubicBezTo>
                <a:cubicBezTo>
                  <a:pt x="409" y="18"/>
                  <a:pt x="409" y="36"/>
                  <a:pt x="398" y="47"/>
                </a:cubicBezTo>
                <a:lnTo>
                  <a:pt x="46" y="399"/>
                </a:lnTo>
                <a:cubicBezTo>
                  <a:pt x="41" y="404"/>
                  <a:pt x="34" y="407"/>
                  <a:pt x="27" y="40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7" name="Freeform 906">
            <a:extLst>
              <a:ext uri="{FF2B5EF4-FFF2-40B4-BE49-F238E27FC236}">
                <a16:creationId xmlns:a16="http://schemas.microsoft.com/office/drawing/2014/main" id="{4BD0CA5A-83D3-CA46-A918-14B4E5C8C616}"/>
              </a:ext>
            </a:extLst>
          </p:cNvPr>
          <p:cNvSpPr/>
          <p:nvPr/>
        </p:nvSpPr>
        <p:spPr>
          <a:xfrm>
            <a:off x="3561052" y="1866978"/>
            <a:ext cx="149760" cy="14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7" h="417">
                <a:moveTo>
                  <a:pt x="27" y="417"/>
                </a:moveTo>
                <a:cubicBezTo>
                  <a:pt x="20" y="417"/>
                  <a:pt x="13" y="414"/>
                  <a:pt x="7" y="409"/>
                </a:cubicBezTo>
                <a:cubicBezTo>
                  <a:pt x="-2" y="398"/>
                  <a:pt x="-2" y="380"/>
                  <a:pt x="7" y="370"/>
                </a:cubicBezTo>
                <a:lnTo>
                  <a:pt x="369" y="8"/>
                </a:lnTo>
                <a:cubicBezTo>
                  <a:pt x="380" y="-3"/>
                  <a:pt x="397" y="-3"/>
                  <a:pt x="408" y="8"/>
                </a:cubicBezTo>
                <a:cubicBezTo>
                  <a:pt x="419" y="19"/>
                  <a:pt x="419" y="36"/>
                  <a:pt x="408" y="47"/>
                </a:cubicBezTo>
                <a:lnTo>
                  <a:pt x="46" y="409"/>
                </a:lnTo>
                <a:cubicBezTo>
                  <a:pt x="41" y="414"/>
                  <a:pt x="34" y="417"/>
                  <a:pt x="27" y="41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8" name="Freeform 907">
            <a:extLst>
              <a:ext uri="{FF2B5EF4-FFF2-40B4-BE49-F238E27FC236}">
                <a16:creationId xmlns:a16="http://schemas.microsoft.com/office/drawing/2014/main" id="{68FCB968-08F8-C042-8512-6CB3EE5E115C}"/>
              </a:ext>
            </a:extLst>
          </p:cNvPr>
          <p:cNvSpPr/>
          <p:nvPr/>
        </p:nvSpPr>
        <p:spPr>
          <a:xfrm>
            <a:off x="3434332" y="1920618"/>
            <a:ext cx="95760" cy="97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73">
                <a:moveTo>
                  <a:pt x="240" y="273"/>
                </a:moveTo>
                <a:cubicBezTo>
                  <a:pt x="233" y="273"/>
                  <a:pt x="225" y="271"/>
                  <a:pt x="220" y="265"/>
                </a:cubicBezTo>
                <a:lnTo>
                  <a:pt x="8" y="46"/>
                </a:lnTo>
                <a:cubicBezTo>
                  <a:pt x="-3" y="35"/>
                  <a:pt x="-2" y="18"/>
                  <a:pt x="9" y="7"/>
                </a:cubicBezTo>
                <a:cubicBezTo>
                  <a:pt x="20" y="-3"/>
                  <a:pt x="37" y="-3"/>
                  <a:pt x="47" y="8"/>
                </a:cubicBezTo>
                <a:lnTo>
                  <a:pt x="260" y="227"/>
                </a:lnTo>
                <a:cubicBezTo>
                  <a:pt x="270" y="238"/>
                  <a:pt x="270" y="255"/>
                  <a:pt x="259" y="266"/>
                </a:cubicBezTo>
                <a:cubicBezTo>
                  <a:pt x="254" y="271"/>
                  <a:pt x="247" y="273"/>
                  <a:pt x="240" y="27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9" name="Freeform 908">
            <a:extLst>
              <a:ext uri="{FF2B5EF4-FFF2-40B4-BE49-F238E27FC236}">
                <a16:creationId xmlns:a16="http://schemas.microsoft.com/office/drawing/2014/main" id="{4C8D2D83-8ABA-E947-8870-61F1AC31716F}"/>
              </a:ext>
            </a:extLst>
          </p:cNvPr>
          <p:cNvSpPr/>
          <p:nvPr/>
        </p:nvSpPr>
        <p:spPr>
          <a:xfrm>
            <a:off x="3563572" y="2050217"/>
            <a:ext cx="93240" cy="93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0" h="260">
                <a:moveTo>
                  <a:pt x="232" y="260"/>
                </a:moveTo>
                <a:cubicBezTo>
                  <a:pt x="225" y="260"/>
                  <a:pt x="218" y="257"/>
                  <a:pt x="212" y="252"/>
                </a:cubicBezTo>
                <a:lnTo>
                  <a:pt x="7" y="46"/>
                </a:lnTo>
                <a:cubicBezTo>
                  <a:pt x="-2" y="36"/>
                  <a:pt x="-2" y="18"/>
                  <a:pt x="7" y="8"/>
                </a:cubicBezTo>
                <a:cubicBezTo>
                  <a:pt x="18" y="-3"/>
                  <a:pt x="35" y="-3"/>
                  <a:pt x="46" y="8"/>
                </a:cubicBezTo>
                <a:lnTo>
                  <a:pt x="251" y="213"/>
                </a:lnTo>
                <a:cubicBezTo>
                  <a:pt x="262" y="224"/>
                  <a:pt x="262" y="241"/>
                  <a:pt x="251" y="252"/>
                </a:cubicBezTo>
                <a:cubicBezTo>
                  <a:pt x="246" y="257"/>
                  <a:pt x="239" y="260"/>
                  <a:pt x="232" y="2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0" name="Freeform 909">
            <a:extLst>
              <a:ext uri="{FF2B5EF4-FFF2-40B4-BE49-F238E27FC236}">
                <a16:creationId xmlns:a16="http://schemas.microsoft.com/office/drawing/2014/main" id="{0492F18B-5AB6-AE4C-AD97-82F62E174850}"/>
              </a:ext>
            </a:extLst>
          </p:cNvPr>
          <p:cNvSpPr/>
          <p:nvPr/>
        </p:nvSpPr>
        <p:spPr>
          <a:xfrm>
            <a:off x="3535852" y="1819098"/>
            <a:ext cx="19440" cy="10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297">
                <a:moveTo>
                  <a:pt x="28" y="56"/>
                </a:moveTo>
                <a:cubicBezTo>
                  <a:pt x="13" y="56"/>
                  <a:pt x="0" y="44"/>
                  <a:pt x="0" y="29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cubicBezTo>
                  <a:pt x="43" y="0"/>
                  <a:pt x="55" y="12"/>
                  <a:pt x="55" y="27"/>
                </a:cubicBezTo>
                <a:lnTo>
                  <a:pt x="55" y="29"/>
                </a:lnTo>
                <a:cubicBezTo>
                  <a:pt x="55" y="44"/>
                  <a:pt x="43" y="56"/>
                  <a:pt x="28" y="56"/>
                </a:cubicBezTo>
                <a:close/>
                <a:moveTo>
                  <a:pt x="28" y="137"/>
                </a:moveTo>
                <a:cubicBezTo>
                  <a:pt x="13" y="137"/>
                  <a:pt x="0" y="124"/>
                  <a:pt x="0" y="109"/>
                </a:cubicBezTo>
                <a:lnTo>
                  <a:pt x="0" y="107"/>
                </a:lnTo>
                <a:cubicBezTo>
                  <a:pt x="0" y="92"/>
                  <a:pt x="13" y="80"/>
                  <a:pt x="28" y="80"/>
                </a:cubicBezTo>
                <a:cubicBezTo>
                  <a:pt x="43" y="80"/>
                  <a:pt x="55" y="92"/>
                  <a:pt x="55" y="107"/>
                </a:cubicBezTo>
                <a:lnTo>
                  <a:pt x="55" y="109"/>
                </a:lnTo>
                <a:cubicBezTo>
                  <a:pt x="55" y="124"/>
                  <a:pt x="43" y="137"/>
                  <a:pt x="28" y="137"/>
                </a:cubicBezTo>
                <a:close/>
                <a:moveTo>
                  <a:pt x="28" y="217"/>
                </a:moveTo>
                <a:cubicBezTo>
                  <a:pt x="13" y="217"/>
                  <a:pt x="0" y="205"/>
                  <a:pt x="0" y="190"/>
                </a:cubicBezTo>
                <a:lnTo>
                  <a:pt x="0" y="188"/>
                </a:lnTo>
                <a:cubicBezTo>
                  <a:pt x="0" y="173"/>
                  <a:pt x="13" y="160"/>
                  <a:pt x="28" y="160"/>
                </a:cubicBezTo>
                <a:cubicBezTo>
                  <a:pt x="43" y="160"/>
                  <a:pt x="55" y="173"/>
                  <a:pt x="55" y="188"/>
                </a:cubicBezTo>
                <a:lnTo>
                  <a:pt x="55" y="190"/>
                </a:lnTo>
                <a:cubicBezTo>
                  <a:pt x="55" y="205"/>
                  <a:pt x="43" y="217"/>
                  <a:pt x="28" y="217"/>
                </a:cubicBezTo>
                <a:close/>
                <a:moveTo>
                  <a:pt x="28" y="297"/>
                </a:moveTo>
                <a:cubicBezTo>
                  <a:pt x="13" y="297"/>
                  <a:pt x="0" y="285"/>
                  <a:pt x="0" y="270"/>
                </a:cubicBezTo>
                <a:lnTo>
                  <a:pt x="0" y="268"/>
                </a:lnTo>
                <a:cubicBezTo>
                  <a:pt x="0" y="253"/>
                  <a:pt x="13" y="241"/>
                  <a:pt x="28" y="241"/>
                </a:cubicBezTo>
                <a:cubicBezTo>
                  <a:pt x="43" y="241"/>
                  <a:pt x="55" y="253"/>
                  <a:pt x="55" y="268"/>
                </a:cubicBezTo>
                <a:lnTo>
                  <a:pt x="55" y="270"/>
                </a:lnTo>
                <a:cubicBezTo>
                  <a:pt x="55" y="285"/>
                  <a:pt x="43" y="297"/>
                  <a:pt x="28" y="29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1" name="Freeform 910">
            <a:extLst>
              <a:ext uri="{FF2B5EF4-FFF2-40B4-BE49-F238E27FC236}">
                <a16:creationId xmlns:a16="http://schemas.microsoft.com/office/drawing/2014/main" id="{78B5E120-43D3-5141-8A0B-10826273170D}"/>
              </a:ext>
            </a:extLst>
          </p:cNvPr>
          <p:cNvSpPr/>
          <p:nvPr/>
        </p:nvSpPr>
        <p:spPr>
          <a:xfrm>
            <a:off x="3343612" y="2022498"/>
            <a:ext cx="106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55">
                <a:moveTo>
                  <a:pt x="29" y="55"/>
                </a:moveTo>
                <a:lnTo>
                  <a:pt x="27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29" y="0"/>
                </a:lnTo>
                <a:cubicBezTo>
                  <a:pt x="44" y="0"/>
                  <a:pt x="57" y="12"/>
                  <a:pt x="57" y="27"/>
                </a:cubicBezTo>
                <a:cubicBezTo>
                  <a:pt x="57" y="42"/>
                  <a:pt x="44" y="55"/>
                  <a:pt x="29" y="55"/>
                </a:cubicBezTo>
                <a:close/>
                <a:moveTo>
                  <a:pt x="110" y="55"/>
                </a:moveTo>
                <a:lnTo>
                  <a:pt x="108" y="55"/>
                </a:lnTo>
                <a:cubicBezTo>
                  <a:pt x="92" y="55"/>
                  <a:pt x="80" y="42"/>
                  <a:pt x="80" y="27"/>
                </a:cubicBezTo>
                <a:cubicBezTo>
                  <a:pt x="80" y="12"/>
                  <a:pt x="92" y="0"/>
                  <a:pt x="108" y="0"/>
                </a:cubicBezTo>
                <a:lnTo>
                  <a:pt x="110" y="0"/>
                </a:lnTo>
                <a:cubicBezTo>
                  <a:pt x="125" y="0"/>
                  <a:pt x="137" y="12"/>
                  <a:pt x="137" y="27"/>
                </a:cubicBezTo>
                <a:cubicBezTo>
                  <a:pt x="137" y="42"/>
                  <a:pt x="125" y="55"/>
                  <a:pt x="110" y="55"/>
                </a:cubicBezTo>
                <a:close/>
                <a:moveTo>
                  <a:pt x="190" y="55"/>
                </a:moveTo>
                <a:lnTo>
                  <a:pt x="188" y="55"/>
                </a:lnTo>
                <a:cubicBezTo>
                  <a:pt x="173" y="55"/>
                  <a:pt x="160" y="42"/>
                  <a:pt x="160" y="27"/>
                </a:cubicBezTo>
                <a:cubicBezTo>
                  <a:pt x="160" y="12"/>
                  <a:pt x="173" y="0"/>
                  <a:pt x="188" y="0"/>
                </a:cubicBezTo>
                <a:lnTo>
                  <a:pt x="190" y="0"/>
                </a:lnTo>
                <a:cubicBezTo>
                  <a:pt x="205" y="0"/>
                  <a:pt x="217" y="12"/>
                  <a:pt x="217" y="27"/>
                </a:cubicBezTo>
                <a:cubicBezTo>
                  <a:pt x="217" y="42"/>
                  <a:pt x="205" y="55"/>
                  <a:pt x="190" y="55"/>
                </a:cubicBezTo>
                <a:close/>
                <a:moveTo>
                  <a:pt x="270" y="55"/>
                </a:moveTo>
                <a:lnTo>
                  <a:pt x="268" y="55"/>
                </a:lnTo>
                <a:cubicBezTo>
                  <a:pt x="253" y="55"/>
                  <a:pt x="241" y="42"/>
                  <a:pt x="241" y="27"/>
                </a:cubicBezTo>
                <a:cubicBezTo>
                  <a:pt x="241" y="12"/>
                  <a:pt x="253" y="0"/>
                  <a:pt x="268" y="0"/>
                </a:cubicBezTo>
                <a:lnTo>
                  <a:pt x="270" y="0"/>
                </a:lnTo>
                <a:cubicBezTo>
                  <a:pt x="285" y="0"/>
                  <a:pt x="298" y="12"/>
                  <a:pt x="298" y="27"/>
                </a:cubicBezTo>
                <a:cubicBezTo>
                  <a:pt x="298" y="42"/>
                  <a:pt x="285" y="55"/>
                  <a:pt x="270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2" name="Freeform 911">
            <a:extLst>
              <a:ext uri="{FF2B5EF4-FFF2-40B4-BE49-F238E27FC236}">
                <a16:creationId xmlns:a16="http://schemas.microsoft.com/office/drawing/2014/main" id="{30CFF386-4942-AD41-B3EE-0F5447C6D769}"/>
              </a:ext>
            </a:extLst>
          </p:cNvPr>
          <p:cNvSpPr/>
          <p:nvPr/>
        </p:nvSpPr>
        <p:spPr>
          <a:xfrm>
            <a:off x="3652133" y="2022138"/>
            <a:ext cx="106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7" h="55">
                <a:moveTo>
                  <a:pt x="29" y="55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lnTo>
                  <a:pt x="29" y="0"/>
                </a:lnTo>
                <a:cubicBezTo>
                  <a:pt x="44" y="0"/>
                  <a:pt x="56" y="13"/>
                  <a:pt x="56" y="28"/>
                </a:cubicBezTo>
                <a:cubicBezTo>
                  <a:pt x="56" y="43"/>
                  <a:pt x="44" y="55"/>
                  <a:pt x="29" y="55"/>
                </a:cubicBezTo>
                <a:close/>
                <a:moveTo>
                  <a:pt x="109" y="55"/>
                </a:moveTo>
                <a:lnTo>
                  <a:pt x="107" y="55"/>
                </a:lnTo>
                <a:cubicBezTo>
                  <a:pt x="92" y="55"/>
                  <a:pt x="80" y="43"/>
                  <a:pt x="80" y="28"/>
                </a:cubicBezTo>
                <a:cubicBezTo>
                  <a:pt x="80" y="13"/>
                  <a:pt x="92" y="0"/>
                  <a:pt x="107" y="0"/>
                </a:cubicBezTo>
                <a:lnTo>
                  <a:pt x="109" y="0"/>
                </a:lnTo>
                <a:cubicBezTo>
                  <a:pt x="125" y="0"/>
                  <a:pt x="137" y="13"/>
                  <a:pt x="137" y="28"/>
                </a:cubicBezTo>
                <a:cubicBezTo>
                  <a:pt x="137" y="43"/>
                  <a:pt x="125" y="55"/>
                  <a:pt x="109" y="55"/>
                </a:cubicBezTo>
                <a:close/>
                <a:moveTo>
                  <a:pt x="190" y="55"/>
                </a:moveTo>
                <a:lnTo>
                  <a:pt x="188" y="55"/>
                </a:lnTo>
                <a:cubicBezTo>
                  <a:pt x="173" y="55"/>
                  <a:pt x="160" y="43"/>
                  <a:pt x="160" y="28"/>
                </a:cubicBezTo>
                <a:cubicBezTo>
                  <a:pt x="160" y="13"/>
                  <a:pt x="173" y="0"/>
                  <a:pt x="188" y="0"/>
                </a:cubicBezTo>
                <a:lnTo>
                  <a:pt x="190" y="0"/>
                </a:lnTo>
                <a:cubicBezTo>
                  <a:pt x="205" y="0"/>
                  <a:pt x="217" y="13"/>
                  <a:pt x="217" y="28"/>
                </a:cubicBezTo>
                <a:cubicBezTo>
                  <a:pt x="217" y="43"/>
                  <a:pt x="205" y="55"/>
                  <a:pt x="190" y="55"/>
                </a:cubicBezTo>
                <a:close/>
                <a:moveTo>
                  <a:pt x="270" y="55"/>
                </a:moveTo>
                <a:lnTo>
                  <a:pt x="268" y="55"/>
                </a:lnTo>
                <a:cubicBezTo>
                  <a:pt x="253" y="55"/>
                  <a:pt x="241" y="43"/>
                  <a:pt x="241" y="28"/>
                </a:cubicBezTo>
                <a:cubicBezTo>
                  <a:pt x="241" y="13"/>
                  <a:pt x="253" y="0"/>
                  <a:pt x="268" y="0"/>
                </a:cubicBezTo>
                <a:lnTo>
                  <a:pt x="270" y="0"/>
                </a:lnTo>
                <a:cubicBezTo>
                  <a:pt x="285" y="0"/>
                  <a:pt x="297" y="13"/>
                  <a:pt x="297" y="28"/>
                </a:cubicBezTo>
                <a:cubicBezTo>
                  <a:pt x="297" y="43"/>
                  <a:pt x="285" y="55"/>
                  <a:pt x="270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3" name="Freeform 912">
            <a:extLst>
              <a:ext uri="{FF2B5EF4-FFF2-40B4-BE49-F238E27FC236}">
                <a16:creationId xmlns:a16="http://schemas.microsoft.com/office/drawing/2014/main" id="{0F1FEC11-4782-454C-A3C6-2A9F568B7BFA}"/>
              </a:ext>
            </a:extLst>
          </p:cNvPr>
          <p:cNvSpPr/>
          <p:nvPr/>
        </p:nvSpPr>
        <p:spPr>
          <a:xfrm>
            <a:off x="3535852" y="2123657"/>
            <a:ext cx="19440" cy="10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298">
                <a:moveTo>
                  <a:pt x="28" y="57"/>
                </a:moveTo>
                <a:cubicBezTo>
                  <a:pt x="13" y="57"/>
                  <a:pt x="0" y="44"/>
                  <a:pt x="0" y="29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cubicBezTo>
                  <a:pt x="43" y="0"/>
                  <a:pt x="55" y="12"/>
                  <a:pt x="55" y="27"/>
                </a:cubicBezTo>
                <a:lnTo>
                  <a:pt x="55" y="29"/>
                </a:lnTo>
                <a:cubicBezTo>
                  <a:pt x="55" y="44"/>
                  <a:pt x="43" y="57"/>
                  <a:pt x="28" y="57"/>
                </a:cubicBezTo>
                <a:close/>
                <a:moveTo>
                  <a:pt x="28" y="137"/>
                </a:moveTo>
                <a:cubicBezTo>
                  <a:pt x="13" y="137"/>
                  <a:pt x="0" y="125"/>
                  <a:pt x="0" y="110"/>
                </a:cubicBezTo>
                <a:lnTo>
                  <a:pt x="0" y="108"/>
                </a:lnTo>
                <a:cubicBezTo>
                  <a:pt x="0" y="92"/>
                  <a:pt x="13" y="80"/>
                  <a:pt x="28" y="80"/>
                </a:cubicBezTo>
                <a:cubicBezTo>
                  <a:pt x="43" y="80"/>
                  <a:pt x="55" y="92"/>
                  <a:pt x="55" y="108"/>
                </a:cubicBezTo>
                <a:lnTo>
                  <a:pt x="55" y="110"/>
                </a:lnTo>
                <a:cubicBezTo>
                  <a:pt x="55" y="125"/>
                  <a:pt x="43" y="137"/>
                  <a:pt x="28" y="137"/>
                </a:cubicBezTo>
                <a:close/>
                <a:moveTo>
                  <a:pt x="28" y="217"/>
                </a:moveTo>
                <a:cubicBezTo>
                  <a:pt x="13" y="217"/>
                  <a:pt x="0" y="205"/>
                  <a:pt x="0" y="190"/>
                </a:cubicBezTo>
                <a:lnTo>
                  <a:pt x="0" y="188"/>
                </a:lnTo>
                <a:cubicBezTo>
                  <a:pt x="0" y="173"/>
                  <a:pt x="13" y="160"/>
                  <a:pt x="28" y="160"/>
                </a:cubicBezTo>
                <a:cubicBezTo>
                  <a:pt x="43" y="160"/>
                  <a:pt x="55" y="173"/>
                  <a:pt x="55" y="188"/>
                </a:cubicBezTo>
                <a:lnTo>
                  <a:pt x="55" y="190"/>
                </a:lnTo>
                <a:cubicBezTo>
                  <a:pt x="55" y="205"/>
                  <a:pt x="43" y="217"/>
                  <a:pt x="28" y="217"/>
                </a:cubicBezTo>
                <a:close/>
                <a:moveTo>
                  <a:pt x="28" y="298"/>
                </a:moveTo>
                <a:cubicBezTo>
                  <a:pt x="13" y="298"/>
                  <a:pt x="0" y="285"/>
                  <a:pt x="0" y="270"/>
                </a:cubicBezTo>
                <a:lnTo>
                  <a:pt x="0" y="268"/>
                </a:lnTo>
                <a:cubicBezTo>
                  <a:pt x="0" y="253"/>
                  <a:pt x="13" y="241"/>
                  <a:pt x="28" y="241"/>
                </a:cubicBezTo>
                <a:cubicBezTo>
                  <a:pt x="43" y="241"/>
                  <a:pt x="55" y="253"/>
                  <a:pt x="55" y="268"/>
                </a:cubicBezTo>
                <a:lnTo>
                  <a:pt x="55" y="270"/>
                </a:lnTo>
                <a:cubicBezTo>
                  <a:pt x="55" y="285"/>
                  <a:pt x="43" y="298"/>
                  <a:pt x="28" y="29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4" name="Freeform 913">
            <a:extLst>
              <a:ext uri="{FF2B5EF4-FFF2-40B4-BE49-F238E27FC236}">
                <a16:creationId xmlns:a16="http://schemas.microsoft.com/office/drawing/2014/main" id="{36312135-0C6D-FE42-926F-D241EDA085BD}"/>
              </a:ext>
            </a:extLst>
          </p:cNvPr>
          <p:cNvSpPr/>
          <p:nvPr/>
        </p:nvSpPr>
        <p:spPr>
          <a:xfrm>
            <a:off x="1478453" y="1362617"/>
            <a:ext cx="9540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195">
                <a:moveTo>
                  <a:pt x="55" y="140"/>
                </a:moveTo>
                <a:lnTo>
                  <a:pt x="211" y="140"/>
                </a:lnTo>
                <a:lnTo>
                  <a:pt x="211" y="55"/>
                </a:lnTo>
                <a:lnTo>
                  <a:pt x="55" y="55"/>
                </a:lnTo>
                <a:close/>
                <a:moveTo>
                  <a:pt x="238" y="195"/>
                </a:moveTo>
                <a:lnTo>
                  <a:pt x="27" y="195"/>
                </a:lnTo>
                <a:cubicBezTo>
                  <a:pt x="12" y="195"/>
                  <a:pt x="0" y="182"/>
                  <a:pt x="0" y="167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238" y="0"/>
                </a:lnTo>
                <a:cubicBezTo>
                  <a:pt x="253" y="0"/>
                  <a:pt x="266" y="12"/>
                  <a:pt x="266" y="27"/>
                </a:cubicBezTo>
                <a:lnTo>
                  <a:pt x="266" y="167"/>
                </a:lnTo>
                <a:cubicBezTo>
                  <a:pt x="266" y="182"/>
                  <a:pt x="253" y="195"/>
                  <a:pt x="238" y="19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5" name="Freeform 914">
            <a:extLst>
              <a:ext uri="{FF2B5EF4-FFF2-40B4-BE49-F238E27FC236}">
                <a16:creationId xmlns:a16="http://schemas.microsoft.com/office/drawing/2014/main" id="{EC547D49-8657-5342-B953-DA7C841EA839}"/>
              </a:ext>
            </a:extLst>
          </p:cNvPr>
          <p:cNvSpPr/>
          <p:nvPr/>
        </p:nvSpPr>
        <p:spPr>
          <a:xfrm>
            <a:off x="1250932" y="1058058"/>
            <a:ext cx="333000" cy="96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26" h="269">
                <a:moveTo>
                  <a:pt x="27" y="269"/>
                </a:moveTo>
                <a:cubicBezTo>
                  <a:pt x="15" y="269"/>
                  <a:pt x="4" y="261"/>
                  <a:pt x="1" y="248"/>
                </a:cubicBezTo>
                <a:cubicBezTo>
                  <a:pt x="-3" y="234"/>
                  <a:pt x="5" y="219"/>
                  <a:pt x="20" y="215"/>
                </a:cubicBezTo>
                <a:lnTo>
                  <a:pt x="819" y="1"/>
                </a:lnTo>
                <a:cubicBezTo>
                  <a:pt x="842" y="-5"/>
                  <a:pt x="865" y="8"/>
                  <a:pt x="871" y="30"/>
                </a:cubicBezTo>
                <a:lnTo>
                  <a:pt x="925" y="231"/>
                </a:lnTo>
                <a:cubicBezTo>
                  <a:pt x="929" y="246"/>
                  <a:pt x="920" y="261"/>
                  <a:pt x="905" y="265"/>
                </a:cubicBezTo>
                <a:cubicBezTo>
                  <a:pt x="891" y="269"/>
                  <a:pt x="875" y="260"/>
                  <a:pt x="872" y="246"/>
                </a:cubicBezTo>
                <a:lnTo>
                  <a:pt x="821" y="57"/>
                </a:lnTo>
                <a:lnTo>
                  <a:pt x="34" y="268"/>
                </a:lnTo>
                <a:cubicBezTo>
                  <a:pt x="32" y="269"/>
                  <a:pt x="29" y="269"/>
                  <a:pt x="27" y="26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6" name="Freeform 915">
            <a:extLst>
              <a:ext uri="{FF2B5EF4-FFF2-40B4-BE49-F238E27FC236}">
                <a16:creationId xmlns:a16="http://schemas.microsoft.com/office/drawing/2014/main" id="{BB0852F5-2EDE-B144-B12C-2F3A70902B4B}"/>
              </a:ext>
            </a:extLst>
          </p:cNvPr>
          <p:cNvSpPr/>
          <p:nvPr/>
        </p:nvSpPr>
        <p:spPr>
          <a:xfrm>
            <a:off x="1386653" y="1105578"/>
            <a:ext cx="158400" cy="4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1" h="138">
                <a:moveTo>
                  <a:pt x="28" y="138"/>
                </a:moveTo>
                <a:cubicBezTo>
                  <a:pt x="15" y="138"/>
                  <a:pt x="4" y="130"/>
                  <a:pt x="1" y="118"/>
                </a:cubicBezTo>
                <a:cubicBezTo>
                  <a:pt x="-3" y="103"/>
                  <a:pt x="6" y="88"/>
                  <a:pt x="20" y="84"/>
                </a:cubicBezTo>
                <a:lnTo>
                  <a:pt x="332" y="1"/>
                </a:lnTo>
                <a:cubicBezTo>
                  <a:pt x="339" y="-1"/>
                  <a:pt x="346" y="0"/>
                  <a:pt x="353" y="3"/>
                </a:cubicBezTo>
                <a:cubicBezTo>
                  <a:pt x="359" y="7"/>
                  <a:pt x="364" y="13"/>
                  <a:pt x="366" y="20"/>
                </a:cubicBezTo>
                <a:cubicBezTo>
                  <a:pt x="367" y="26"/>
                  <a:pt x="371" y="31"/>
                  <a:pt x="377" y="34"/>
                </a:cubicBezTo>
                <a:cubicBezTo>
                  <a:pt x="382" y="38"/>
                  <a:pt x="388" y="38"/>
                  <a:pt x="394" y="37"/>
                </a:cubicBezTo>
                <a:cubicBezTo>
                  <a:pt x="402" y="35"/>
                  <a:pt x="409" y="36"/>
                  <a:pt x="415" y="39"/>
                </a:cubicBezTo>
                <a:cubicBezTo>
                  <a:pt x="422" y="43"/>
                  <a:pt x="426" y="49"/>
                  <a:pt x="428" y="56"/>
                </a:cubicBezTo>
                <a:lnTo>
                  <a:pt x="440" y="100"/>
                </a:lnTo>
                <a:cubicBezTo>
                  <a:pt x="444" y="115"/>
                  <a:pt x="435" y="130"/>
                  <a:pt x="421" y="134"/>
                </a:cubicBezTo>
                <a:cubicBezTo>
                  <a:pt x="406" y="138"/>
                  <a:pt x="391" y="129"/>
                  <a:pt x="387" y="115"/>
                </a:cubicBezTo>
                <a:lnTo>
                  <a:pt x="381" y="92"/>
                </a:lnTo>
                <a:cubicBezTo>
                  <a:pt x="370" y="91"/>
                  <a:pt x="359" y="88"/>
                  <a:pt x="349" y="82"/>
                </a:cubicBezTo>
                <a:cubicBezTo>
                  <a:pt x="339" y="76"/>
                  <a:pt x="331" y="68"/>
                  <a:pt x="324" y="59"/>
                </a:cubicBezTo>
                <a:lnTo>
                  <a:pt x="35" y="137"/>
                </a:lnTo>
                <a:cubicBezTo>
                  <a:pt x="32" y="138"/>
                  <a:pt x="30" y="138"/>
                  <a:pt x="28" y="13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7" name="Freeform 916">
            <a:extLst>
              <a:ext uri="{FF2B5EF4-FFF2-40B4-BE49-F238E27FC236}">
                <a16:creationId xmlns:a16="http://schemas.microsoft.com/office/drawing/2014/main" id="{2C2DDA26-F311-4540-93E2-BD08D8A28BF5}"/>
              </a:ext>
            </a:extLst>
          </p:cNvPr>
          <p:cNvSpPr/>
          <p:nvPr/>
        </p:nvSpPr>
        <p:spPr>
          <a:xfrm>
            <a:off x="1198372" y="1159219"/>
            <a:ext cx="42660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6" h="899">
                <a:moveTo>
                  <a:pt x="1103" y="899"/>
                </a:moveTo>
                <a:lnTo>
                  <a:pt x="377" y="899"/>
                </a:lnTo>
                <a:cubicBezTo>
                  <a:pt x="362" y="899"/>
                  <a:pt x="350" y="887"/>
                  <a:pt x="350" y="872"/>
                </a:cubicBezTo>
                <a:cubicBezTo>
                  <a:pt x="350" y="857"/>
                  <a:pt x="362" y="845"/>
                  <a:pt x="377" y="845"/>
                </a:cubicBezTo>
                <a:lnTo>
                  <a:pt x="1103" y="845"/>
                </a:lnTo>
                <a:cubicBezTo>
                  <a:pt x="1118" y="845"/>
                  <a:pt x="1131" y="832"/>
                  <a:pt x="1131" y="817"/>
                </a:cubicBezTo>
                <a:lnTo>
                  <a:pt x="1131" y="83"/>
                </a:lnTo>
                <a:cubicBezTo>
                  <a:pt x="1131" y="68"/>
                  <a:pt x="1118" y="55"/>
                  <a:pt x="1103" y="55"/>
                </a:cubicBezTo>
                <a:lnTo>
                  <a:pt x="83" y="55"/>
                </a:lnTo>
                <a:cubicBezTo>
                  <a:pt x="67" y="55"/>
                  <a:pt x="55" y="68"/>
                  <a:pt x="55" y="83"/>
                </a:cubicBezTo>
                <a:lnTo>
                  <a:pt x="55" y="241"/>
                </a:lnTo>
                <a:cubicBezTo>
                  <a:pt x="55" y="256"/>
                  <a:pt x="43" y="268"/>
                  <a:pt x="28" y="268"/>
                </a:cubicBezTo>
                <a:cubicBezTo>
                  <a:pt x="13" y="268"/>
                  <a:pt x="0" y="256"/>
                  <a:pt x="0" y="241"/>
                </a:cubicBezTo>
                <a:lnTo>
                  <a:pt x="0" y="83"/>
                </a:lnTo>
                <a:cubicBezTo>
                  <a:pt x="0" y="37"/>
                  <a:pt x="37" y="0"/>
                  <a:pt x="83" y="0"/>
                </a:cubicBezTo>
                <a:lnTo>
                  <a:pt x="1103" y="0"/>
                </a:lnTo>
                <a:cubicBezTo>
                  <a:pt x="1149" y="0"/>
                  <a:pt x="1186" y="37"/>
                  <a:pt x="1186" y="83"/>
                </a:cubicBezTo>
                <a:lnTo>
                  <a:pt x="1186" y="817"/>
                </a:lnTo>
                <a:cubicBezTo>
                  <a:pt x="1186" y="863"/>
                  <a:pt x="1149" y="899"/>
                  <a:pt x="1103" y="8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8" name="Freeform 917">
            <a:extLst>
              <a:ext uri="{FF2B5EF4-FFF2-40B4-BE49-F238E27FC236}">
                <a16:creationId xmlns:a16="http://schemas.microsoft.com/office/drawing/2014/main" id="{3487E2EE-D98F-6F41-92DF-08E329357FC1}"/>
              </a:ext>
            </a:extLst>
          </p:cNvPr>
          <p:cNvSpPr/>
          <p:nvPr/>
        </p:nvSpPr>
        <p:spPr>
          <a:xfrm>
            <a:off x="1477733" y="1362617"/>
            <a:ext cx="9576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194">
                <a:moveTo>
                  <a:pt x="55" y="139"/>
                </a:moveTo>
                <a:lnTo>
                  <a:pt x="212" y="139"/>
                </a:lnTo>
                <a:lnTo>
                  <a:pt x="212" y="54"/>
                </a:lnTo>
                <a:lnTo>
                  <a:pt x="55" y="54"/>
                </a:lnTo>
                <a:close/>
                <a:moveTo>
                  <a:pt x="239" y="194"/>
                </a:moveTo>
                <a:lnTo>
                  <a:pt x="28" y="194"/>
                </a:lnTo>
                <a:cubicBezTo>
                  <a:pt x="13" y="194"/>
                  <a:pt x="0" y="182"/>
                  <a:pt x="0" y="167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lnTo>
                  <a:pt x="239" y="0"/>
                </a:lnTo>
                <a:cubicBezTo>
                  <a:pt x="254" y="0"/>
                  <a:pt x="267" y="12"/>
                  <a:pt x="267" y="27"/>
                </a:cubicBezTo>
                <a:lnTo>
                  <a:pt x="267" y="167"/>
                </a:lnTo>
                <a:cubicBezTo>
                  <a:pt x="267" y="182"/>
                  <a:pt x="254" y="194"/>
                  <a:pt x="239" y="19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9" name="Freeform 918">
            <a:extLst>
              <a:ext uri="{FF2B5EF4-FFF2-40B4-BE49-F238E27FC236}">
                <a16:creationId xmlns:a16="http://schemas.microsoft.com/office/drawing/2014/main" id="{212663C7-F055-5843-AB7B-EF1FADEE6A7A}"/>
              </a:ext>
            </a:extLst>
          </p:cNvPr>
          <p:cNvSpPr/>
          <p:nvPr/>
        </p:nvSpPr>
        <p:spPr>
          <a:xfrm>
            <a:off x="1250212" y="1057699"/>
            <a:ext cx="333000" cy="96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26" h="269">
                <a:moveTo>
                  <a:pt x="28" y="269"/>
                </a:moveTo>
                <a:cubicBezTo>
                  <a:pt x="16" y="269"/>
                  <a:pt x="4" y="261"/>
                  <a:pt x="1" y="249"/>
                </a:cubicBezTo>
                <a:cubicBezTo>
                  <a:pt x="-3" y="234"/>
                  <a:pt x="6" y="219"/>
                  <a:pt x="21" y="215"/>
                </a:cubicBezTo>
                <a:lnTo>
                  <a:pt x="820" y="1"/>
                </a:lnTo>
                <a:cubicBezTo>
                  <a:pt x="842" y="-5"/>
                  <a:pt x="865" y="9"/>
                  <a:pt x="871" y="31"/>
                </a:cubicBezTo>
                <a:lnTo>
                  <a:pt x="925" y="232"/>
                </a:lnTo>
                <a:cubicBezTo>
                  <a:pt x="929" y="246"/>
                  <a:pt x="921" y="261"/>
                  <a:pt x="906" y="265"/>
                </a:cubicBezTo>
                <a:cubicBezTo>
                  <a:pt x="891" y="269"/>
                  <a:pt x="876" y="261"/>
                  <a:pt x="872" y="246"/>
                </a:cubicBezTo>
                <a:lnTo>
                  <a:pt x="822" y="58"/>
                </a:lnTo>
                <a:lnTo>
                  <a:pt x="35" y="268"/>
                </a:lnTo>
                <a:cubicBezTo>
                  <a:pt x="32" y="269"/>
                  <a:pt x="30" y="269"/>
                  <a:pt x="28" y="26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0" name="Freeform 919">
            <a:extLst>
              <a:ext uri="{FF2B5EF4-FFF2-40B4-BE49-F238E27FC236}">
                <a16:creationId xmlns:a16="http://schemas.microsoft.com/office/drawing/2014/main" id="{CF7460C2-E5F0-504C-9642-E0ACE119D13F}"/>
              </a:ext>
            </a:extLst>
          </p:cNvPr>
          <p:cNvSpPr/>
          <p:nvPr/>
        </p:nvSpPr>
        <p:spPr>
          <a:xfrm>
            <a:off x="1386293" y="1105218"/>
            <a:ext cx="158400" cy="4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1" h="138">
                <a:moveTo>
                  <a:pt x="27" y="138"/>
                </a:moveTo>
                <a:cubicBezTo>
                  <a:pt x="15" y="138"/>
                  <a:pt x="4" y="130"/>
                  <a:pt x="1" y="118"/>
                </a:cubicBezTo>
                <a:cubicBezTo>
                  <a:pt x="-3" y="104"/>
                  <a:pt x="5" y="88"/>
                  <a:pt x="20" y="85"/>
                </a:cubicBezTo>
                <a:lnTo>
                  <a:pt x="332" y="1"/>
                </a:lnTo>
                <a:cubicBezTo>
                  <a:pt x="339" y="-1"/>
                  <a:pt x="346" y="0"/>
                  <a:pt x="352" y="4"/>
                </a:cubicBezTo>
                <a:cubicBezTo>
                  <a:pt x="359" y="8"/>
                  <a:pt x="363" y="14"/>
                  <a:pt x="365" y="21"/>
                </a:cubicBezTo>
                <a:cubicBezTo>
                  <a:pt x="367" y="27"/>
                  <a:pt x="371" y="32"/>
                  <a:pt x="376" y="35"/>
                </a:cubicBezTo>
                <a:cubicBezTo>
                  <a:pt x="382" y="38"/>
                  <a:pt x="388" y="39"/>
                  <a:pt x="394" y="37"/>
                </a:cubicBezTo>
                <a:cubicBezTo>
                  <a:pt x="401" y="35"/>
                  <a:pt x="409" y="36"/>
                  <a:pt x="415" y="40"/>
                </a:cubicBezTo>
                <a:cubicBezTo>
                  <a:pt x="421" y="44"/>
                  <a:pt x="426" y="50"/>
                  <a:pt x="428" y="57"/>
                </a:cubicBezTo>
                <a:lnTo>
                  <a:pt x="440" y="101"/>
                </a:lnTo>
                <a:cubicBezTo>
                  <a:pt x="444" y="116"/>
                  <a:pt x="435" y="131"/>
                  <a:pt x="420" y="135"/>
                </a:cubicBezTo>
                <a:cubicBezTo>
                  <a:pt x="406" y="138"/>
                  <a:pt x="391" y="130"/>
                  <a:pt x="387" y="115"/>
                </a:cubicBezTo>
                <a:lnTo>
                  <a:pt x="381" y="93"/>
                </a:lnTo>
                <a:cubicBezTo>
                  <a:pt x="369" y="92"/>
                  <a:pt x="359" y="88"/>
                  <a:pt x="349" y="82"/>
                </a:cubicBezTo>
                <a:cubicBezTo>
                  <a:pt x="339" y="77"/>
                  <a:pt x="330" y="69"/>
                  <a:pt x="324" y="60"/>
                </a:cubicBezTo>
                <a:lnTo>
                  <a:pt x="34" y="138"/>
                </a:lnTo>
                <a:cubicBezTo>
                  <a:pt x="32" y="138"/>
                  <a:pt x="30" y="138"/>
                  <a:pt x="27" y="13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1" name="Freeform 920">
            <a:extLst>
              <a:ext uri="{FF2B5EF4-FFF2-40B4-BE49-F238E27FC236}">
                <a16:creationId xmlns:a16="http://schemas.microsoft.com/office/drawing/2014/main" id="{8CA2CA5B-5880-164F-A107-7AB23B69D79E}"/>
              </a:ext>
            </a:extLst>
          </p:cNvPr>
          <p:cNvSpPr/>
          <p:nvPr/>
        </p:nvSpPr>
        <p:spPr>
          <a:xfrm>
            <a:off x="1153012" y="1242018"/>
            <a:ext cx="214560" cy="246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7" h="685">
                <a:moveTo>
                  <a:pt x="299" y="55"/>
                </a:moveTo>
                <a:cubicBezTo>
                  <a:pt x="297" y="55"/>
                  <a:pt x="295" y="55"/>
                  <a:pt x="294" y="56"/>
                </a:cubicBezTo>
                <a:cubicBezTo>
                  <a:pt x="258" y="82"/>
                  <a:pt x="180" y="128"/>
                  <a:pt x="62" y="137"/>
                </a:cubicBezTo>
                <a:cubicBezTo>
                  <a:pt x="59" y="137"/>
                  <a:pt x="57" y="139"/>
                  <a:pt x="56" y="140"/>
                </a:cubicBezTo>
                <a:cubicBezTo>
                  <a:pt x="55" y="141"/>
                  <a:pt x="54" y="143"/>
                  <a:pt x="55" y="146"/>
                </a:cubicBezTo>
                <a:cubicBezTo>
                  <a:pt x="62" y="221"/>
                  <a:pt x="88" y="407"/>
                  <a:pt x="166" y="523"/>
                </a:cubicBezTo>
                <a:cubicBezTo>
                  <a:pt x="184" y="548"/>
                  <a:pt x="214" y="575"/>
                  <a:pt x="254" y="601"/>
                </a:cubicBezTo>
                <a:cubicBezTo>
                  <a:pt x="272" y="612"/>
                  <a:pt x="288" y="621"/>
                  <a:pt x="298" y="627"/>
                </a:cubicBezTo>
                <a:cubicBezTo>
                  <a:pt x="326" y="612"/>
                  <a:pt x="396" y="572"/>
                  <a:pt x="430" y="523"/>
                </a:cubicBezTo>
                <a:cubicBezTo>
                  <a:pt x="508" y="408"/>
                  <a:pt x="534" y="220"/>
                  <a:pt x="542" y="145"/>
                </a:cubicBezTo>
                <a:cubicBezTo>
                  <a:pt x="542" y="142"/>
                  <a:pt x="541" y="140"/>
                  <a:pt x="540" y="139"/>
                </a:cubicBezTo>
                <a:cubicBezTo>
                  <a:pt x="539" y="138"/>
                  <a:pt x="537" y="136"/>
                  <a:pt x="534" y="136"/>
                </a:cubicBezTo>
                <a:cubicBezTo>
                  <a:pt x="416" y="127"/>
                  <a:pt x="339" y="82"/>
                  <a:pt x="303" y="56"/>
                </a:cubicBezTo>
                <a:cubicBezTo>
                  <a:pt x="302" y="55"/>
                  <a:pt x="300" y="55"/>
                  <a:pt x="299" y="55"/>
                </a:cubicBezTo>
                <a:close/>
                <a:moveTo>
                  <a:pt x="298" y="685"/>
                </a:moveTo>
                <a:cubicBezTo>
                  <a:pt x="294" y="685"/>
                  <a:pt x="290" y="684"/>
                  <a:pt x="287" y="682"/>
                </a:cubicBezTo>
                <a:cubicBezTo>
                  <a:pt x="282" y="680"/>
                  <a:pt x="172" y="628"/>
                  <a:pt x="121" y="553"/>
                </a:cubicBezTo>
                <a:cubicBezTo>
                  <a:pt x="36" y="428"/>
                  <a:pt x="8" y="230"/>
                  <a:pt x="0" y="151"/>
                </a:cubicBezTo>
                <a:cubicBezTo>
                  <a:pt x="-2" y="134"/>
                  <a:pt x="3" y="118"/>
                  <a:pt x="14" y="105"/>
                </a:cubicBezTo>
                <a:cubicBezTo>
                  <a:pt x="25" y="92"/>
                  <a:pt x="41" y="84"/>
                  <a:pt x="58" y="82"/>
                </a:cubicBezTo>
                <a:cubicBezTo>
                  <a:pt x="162" y="74"/>
                  <a:pt x="230" y="35"/>
                  <a:pt x="261" y="12"/>
                </a:cubicBezTo>
                <a:cubicBezTo>
                  <a:pt x="284" y="-4"/>
                  <a:pt x="314" y="-4"/>
                  <a:pt x="336" y="12"/>
                </a:cubicBezTo>
                <a:cubicBezTo>
                  <a:pt x="367" y="35"/>
                  <a:pt x="434" y="74"/>
                  <a:pt x="538" y="81"/>
                </a:cubicBezTo>
                <a:cubicBezTo>
                  <a:pt x="555" y="82"/>
                  <a:pt x="571" y="90"/>
                  <a:pt x="582" y="103"/>
                </a:cubicBezTo>
                <a:cubicBezTo>
                  <a:pt x="593" y="116"/>
                  <a:pt x="598" y="133"/>
                  <a:pt x="596" y="150"/>
                </a:cubicBezTo>
                <a:cubicBezTo>
                  <a:pt x="588" y="230"/>
                  <a:pt x="561" y="428"/>
                  <a:pt x="475" y="554"/>
                </a:cubicBezTo>
                <a:cubicBezTo>
                  <a:pt x="425" y="628"/>
                  <a:pt x="315" y="680"/>
                  <a:pt x="310" y="682"/>
                </a:cubicBezTo>
                <a:cubicBezTo>
                  <a:pt x="306" y="684"/>
                  <a:pt x="302" y="685"/>
                  <a:pt x="298" y="68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2" name="Freeform 921">
            <a:extLst>
              <a:ext uri="{FF2B5EF4-FFF2-40B4-BE49-F238E27FC236}">
                <a16:creationId xmlns:a16="http://schemas.microsoft.com/office/drawing/2014/main" id="{0768C42A-0C87-3341-BBBD-63A2F62C4F87}"/>
              </a:ext>
            </a:extLst>
          </p:cNvPr>
          <p:cNvSpPr/>
          <p:nvPr/>
        </p:nvSpPr>
        <p:spPr>
          <a:xfrm>
            <a:off x="1217812" y="1355419"/>
            <a:ext cx="85320" cy="63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8" h="177">
                <a:moveTo>
                  <a:pt x="55" y="122"/>
                </a:moveTo>
                <a:lnTo>
                  <a:pt x="183" y="122"/>
                </a:lnTo>
                <a:lnTo>
                  <a:pt x="183" y="55"/>
                </a:lnTo>
                <a:lnTo>
                  <a:pt x="55" y="55"/>
                </a:lnTo>
                <a:close/>
                <a:moveTo>
                  <a:pt x="194" y="177"/>
                </a:moveTo>
                <a:lnTo>
                  <a:pt x="44" y="177"/>
                </a:lnTo>
                <a:cubicBezTo>
                  <a:pt x="20" y="177"/>
                  <a:pt x="0" y="157"/>
                  <a:pt x="0" y="134"/>
                </a:cubicBezTo>
                <a:lnTo>
                  <a:pt x="0" y="43"/>
                </a:lnTo>
                <a:cubicBezTo>
                  <a:pt x="0" y="19"/>
                  <a:pt x="20" y="0"/>
                  <a:pt x="44" y="0"/>
                </a:cubicBezTo>
                <a:lnTo>
                  <a:pt x="194" y="0"/>
                </a:lnTo>
                <a:cubicBezTo>
                  <a:pt x="218" y="0"/>
                  <a:pt x="238" y="19"/>
                  <a:pt x="238" y="43"/>
                </a:cubicBezTo>
                <a:lnTo>
                  <a:pt x="238" y="134"/>
                </a:lnTo>
                <a:cubicBezTo>
                  <a:pt x="238" y="157"/>
                  <a:pt x="218" y="177"/>
                  <a:pt x="194" y="17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3" name="Freeform 922">
            <a:extLst>
              <a:ext uri="{FF2B5EF4-FFF2-40B4-BE49-F238E27FC236}">
                <a16:creationId xmlns:a16="http://schemas.microsoft.com/office/drawing/2014/main" id="{36FC0E8F-B554-F442-90CB-1A7C8D4705E2}"/>
              </a:ext>
            </a:extLst>
          </p:cNvPr>
          <p:cNvSpPr/>
          <p:nvPr/>
        </p:nvSpPr>
        <p:spPr>
          <a:xfrm>
            <a:off x="1223932" y="1311499"/>
            <a:ext cx="72720" cy="63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3" h="177">
                <a:moveTo>
                  <a:pt x="176" y="177"/>
                </a:moveTo>
                <a:cubicBezTo>
                  <a:pt x="161" y="177"/>
                  <a:pt x="149" y="165"/>
                  <a:pt x="149" y="149"/>
                </a:cubicBezTo>
                <a:lnTo>
                  <a:pt x="149" y="101"/>
                </a:lnTo>
                <a:cubicBezTo>
                  <a:pt x="149" y="76"/>
                  <a:pt x="128" y="55"/>
                  <a:pt x="102" y="55"/>
                </a:cubicBezTo>
                <a:cubicBezTo>
                  <a:pt x="76" y="55"/>
                  <a:pt x="55" y="76"/>
                  <a:pt x="55" y="101"/>
                </a:cubicBezTo>
                <a:lnTo>
                  <a:pt x="55" y="149"/>
                </a:lnTo>
                <a:cubicBezTo>
                  <a:pt x="55" y="164"/>
                  <a:pt x="43" y="177"/>
                  <a:pt x="28" y="177"/>
                </a:cubicBezTo>
                <a:cubicBezTo>
                  <a:pt x="13" y="177"/>
                  <a:pt x="1" y="165"/>
                  <a:pt x="0" y="149"/>
                </a:cubicBezTo>
                <a:lnTo>
                  <a:pt x="0" y="101"/>
                </a:lnTo>
                <a:cubicBezTo>
                  <a:pt x="0" y="45"/>
                  <a:pt x="46" y="0"/>
                  <a:pt x="102" y="0"/>
                </a:cubicBezTo>
                <a:cubicBezTo>
                  <a:pt x="158" y="0"/>
                  <a:pt x="203" y="45"/>
                  <a:pt x="203" y="101"/>
                </a:cubicBezTo>
                <a:lnTo>
                  <a:pt x="203" y="149"/>
                </a:lnTo>
                <a:cubicBezTo>
                  <a:pt x="204" y="164"/>
                  <a:pt x="191" y="177"/>
                  <a:pt x="176" y="17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4" name="Freeform 923">
            <a:extLst>
              <a:ext uri="{FF2B5EF4-FFF2-40B4-BE49-F238E27FC236}">
                <a16:creationId xmlns:a16="http://schemas.microsoft.com/office/drawing/2014/main" id="{72D15D36-0436-F049-B75E-9B906E7138C2}"/>
              </a:ext>
            </a:extLst>
          </p:cNvPr>
          <p:cNvSpPr/>
          <p:nvPr/>
        </p:nvSpPr>
        <p:spPr>
          <a:xfrm>
            <a:off x="488812" y="540378"/>
            <a:ext cx="175320" cy="20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8" h="584">
                <a:moveTo>
                  <a:pt x="244" y="584"/>
                </a:moveTo>
                <a:cubicBezTo>
                  <a:pt x="110" y="584"/>
                  <a:pt x="0" y="474"/>
                  <a:pt x="0" y="339"/>
                </a:cubicBezTo>
                <a:cubicBezTo>
                  <a:pt x="0" y="258"/>
                  <a:pt x="41" y="119"/>
                  <a:pt x="111" y="30"/>
                </a:cubicBezTo>
                <a:cubicBezTo>
                  <a:pt x="116" y="23"/>
                  <a:pt x="122" y="16"/>
                  <a:pt x="128" y="9"/>
                </a:cubicBezTo>
                <a:cubicBezTo>
                  <a:pt x="138" y="-2"/>
                  <a:pt x="155" y="-3"/>
                  <a:pt x="167" y="8"/>
                </a:cubicBezTo>
                <a:cubicBezTo>
                  <a:pt x="178" y="18"/>
                  <a:pt x="179" y="35"/>
                  <a:pt x="168" y="46"/>
                </a:cubicBezTo>
                <a:cubicBezTo>
                  <a:pt x="164" y="52"/>
                  <a:pt x="159" y="57"/>
                  <a:pt x="154" y="63"/>
                </a:cubicBezTo>
                <a:cubicBezTo>
                  <a:pt x="95" y="140"/>
                  <a:pt x="55" y="268"/>
                  <a:pt x="55" y="339"/>
                </a:cubicBezTo>
                <a:cubicBezTo>
                  <a:pt x="55" y="444"/>
                  <a:pt x="140" y="529"/>
                  <a:pt x="244" y="529"/>
                </a:cubicBezTo>
                <a:cubicBezTo>
                  <a:pt x="349" y="529"/>
                  <a:pt x="433" y="444"/>
                  <a:pt x="433" y="339"/>
                </a:cubicBezTo>
                <a:cubicBezTo>
                  <a:pt x="433" y="268"/>
                  <a:pt x="393" y="140"/>
                  <a:pt x="334" y="63"/>
                </a:cubicBezTo>
                <a:cubicBezTo>
                  <a:pt x="329" y="57"/>
                  <a:pt x="325" y="52"/>
                  <a:pt x="320" y="47"/>
                </a:cubicBezTo>
                <a:cubicBezTo>
                  <a:pt x="310" y="36"/>
                  <a:pt x="311" y="18"/>
                  <a:pt x="322" y="8"/>
                </a:cubicBezTo>
                <a:cubicBezTo>
                  <a:pt x="333" y="-2"/>
                  <a:pt x="350" y="-1"/>
                  <a:pt x="360" y="10"/>
                </a:cubicBezTo>
                <a:cubicBezTo>
                  <a:pt x="366" y="16"/>
                  <a:pt x="372" y="23"/>
                  <a:pt x="377" y="29"/>
                </a:cubicBezTo>
                <a:cubicBezTo>
                  <a:pt x="447" y="119"/>
                  <a:pt x="488" y="258"/>
                  <a:pt x="488" y="339"/>
                </a:cubicBezTo>
                <a:cubicBezTo>
                  <a:pt x="488" y="474"/>
                  <a:pt x="379" y="584"/>
                  <a:pt x="244" y="58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5" name="Freeform 924">
            <a:extLst>
              <a:ext uri="{FF2B5EF4-FFF2-40B4-BE49-F238E27FC236}">
                <a16:creationId xmlns:a16="http://schemas.microsoft.com/office/drawing/2014/main" id="{05C7DFA0-4DDF-3C40-A588-37717510803B}"/>
              </a:ext>
            </a:extLst>
          </p:cNvPr>
          <p:cNvSpPr/>
          <p:nvPr/>
        </p:nvSpPr>
        <p:spPr>
          <a:xfrm>
            <a:off x="522292" y="469817"/>
            <a:ext cx="10836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2" h="164">
                <a:moveTo>
                  <a:pt x="239" y="164"/>
                </a:moveTo>
                <a:cubicBezTo>
                  <a:pt x="235" y="164"/>
                  <a:pt x="230" y="163"/>
                  <a:pt x="227" y="161"/>
                </a:cubicBezTo>
                <a:cubicBezTo>
                  <a:pt x="213" y="155"/>
                  <a:pt x="207" y="138"/>
                  <a:pt x="214" y="125"/>
                </a:cubicBezTo>
                <a:lnTo>
                  <a:pt x="247" y="56"/>
                </a:lnTo>
                <a:cubicBezTo>
                  <a:pt x="247" y="55"/>
                  <a:pt x="247" y="55"/>
                  <a:pt x="247" y="55"/>
                </a:cubicBezTo>
                <a:lnTo>
                  <a:pt x="56" y="55"/>
                </a:lnTo>
                <a:cubicBezTo>
                  <a:pt x="55" y="55"/>
                  <a:pt x="55" y="55"/>
                  <a:pt x="55" y="55"/>
                </a:cubicBezTo>
                <a:lnTo>
                  <a:pt x="55" y="56"/>
                </a:lnTo>
                <a:lnTo>
                  <a:pt x="88" y="123"/>
                </a:lnTo>
                <a:cubicBezTo>
                  <a:pt x="94" y="137"/>
                  <a:pt x="89" y="153"/>
                  <a:pt x="75" y="160"/>
                </a:cubicBezTo>
                <a:cubicBezTo>
                  <a:pt x="61" y="166"/>
                  <a:pt x="45" y="161"/>
                  <a:pt x="38" y="147"/>
                </a:cubicBezTo>
                <a:lnTo>
                  <a:pt x="6" y="79"/>
                </a:lnTo>
                <a:cubicBezTo>
                  <a:pt x="-3" y="62"/>
                  <a:pt x="-2" y="42"/>
                  <a:pt x="9" y="26"/>
                </a:cubicBezTo>
                <a:cubicBezTo>
                  <a:pt x="19" y="9"/>
                  <a:pt x="36" y="0"/>
                  <a:pt x="56" y="0"/>
                </a:cubicBezTo>
                <a:lnTo>
                  <a:pt x="247" y="0"/>
                </a:lnTo>
                <a:cubicBezTo>
                  <a:pt x="266" y="0"/>
                  <a:pt x="283" y="9"/>
                  <a:pt x="294" y="26"/>
                </a:cubicBezTo>
                <a:cubicBezTo>
                  <a:pt x="304" y="42"/>
                  <a:pt x="305" y="62"/>
                  <a:pt x="297" y="79"/>
                </a:cubicBezTo>
                <a:lnTo>
                  <a:pt x="263" y="148"/>
                </a:lnTo>
                <a:cubicBezTo>
                  <a:pt x="259" y="158"/>
                  <a:pt x="249" y="164"/>
                  <a:pt x="239" y="16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6" name="Freeform 925">
            <a:extLst>
              <a:ext uri="{FF2B5EF4-FFF2-40B4-BE49-F238E27FC236}">
                <a16:creationId xmlns:a16="http://schemas.microsoft.com/office/drawing/2014/main" id="{728A6021-A9B7-354C-9AB7-5CCBA4DBC9E1}"/>
              </a:ext>
            </a:extLst>
          </p:cNvPr>
          <p:cNvSpPr/>
          <p:nvPr/>
        </p:nvSpPr>
        <p:spPr>
          <a:xfrm>
            <a:off x="544252" y="529218"/>
            <a:ext cx="6444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0" h="35">
                <a:moveTo>
                  <a:pt x="162" y="35"/>
                </a:moveTo>
                <a:lnTo>
                  <a:pt x="18" y="35"/>
                </a:lnTo>
                <a:cubicBezTo>
                  <a:pt x="8" y="35"/>
                  <a:pt x="0" y="27"/>
                  <a:pt x="0" y="17"/>
                </a:cubicBezTo>
                <a:cubicBezTo>
                  <a:pt x="0" y="7"/>
                  <a:pt x="8" y="0"/>
                  <a:pt x="18" y="0"/>
                </a:cubicBezTo>
                <a:lnTo>
                  <a:pt x="162" y="0"/>
                </a:lnTo>
                <a:cubicBezTo>
                  <a:pt x="172" y="0"/>
                  <a:pt x="180" y="7"/>
                  <a:pt x="180" y="17"/>
                </a:cubicBezTo>
                <a:cubicBezTo>
                  <a:pt x="180" y="27"/>
                  <a:pt x="172" y="35"/>
                  <a:pt x="162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7" name="Freeform 926">
            <a:extLst>
              <a:ext uri="{FF2B5EF4-FFF2-40B4-BE49-F238E27FC236}">
                <a16:creationId xmlns:a16="http://schemas.microsoft.com/office/drawing/2014/main" id="{97C19D72-0FBE-A342-B69E-EE9CAA2D0CA2}"/>
              </a:ext>
            </a:extLst>
          </p:cNvPr>
          <p:cNvSpPr/>
          <p:nvPr/>
        </p:nvSpPr>
        <p:spPr>
          <a:xfrm>
            <a:off x="548572" y="594018"/>
            <a:ext cx="5580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252">
                <a:moveTo>
                  <a:pt x="72" y="252"/>
                </a:moveTo>
                <a:cubicBezTo>
                  <a:pt x="53" y="252"/>
                  <a:pt x="31" y="248"/>
                  <a:pt x="11" y="239"/>
                </a:cubicBezTo>
                <a:cubicBezTo>
                  <a:pt x="2" y="235"/>
                  <a:pt x="-2" y="225"/>
                  <a:pt x="2" y="216"/>
                </a:cubicBezTo>
                <a:cubicBezTo>
                  <a:pt x="6" y="207"/>
                  <a:pt x="16" y="203"/>
                  <a:pt x="25" y="207"/>
                </a:cubicBezTo>
                <a:cubicBezTo>
                  <a:pt x="56" y="220"/>
                  <a:pt x="88" y="221"/>
                  <a:pt x="106" y="208"/>
                </a:cubicBezTo>
                <a:cubicBezTo>
                  <a:pt x="116" y="202"/>
                  <a:pt x="121" y="193"/>
                  <a:pt x="121" y="181"/>
                </a:cubicBezTo>
                <a:cubicBezTo>
                  <a:pt x="121" y="168"/>
                  <a:pt x="94" y="154"/>
                  <a:pt x="70" y="142"/>
                </a:cubicBezTo>
                <a:cubicBezTo>
                  <a:pt x="37" y="126"/>
                  <a:pt x="0" y="107"/>
                  <a:pt x="0" y="72"/>
                </a:cubicBezTo>
                <a:cubicBezTo>
                  <a:pt x="0" y="49"/>
                  <a:pt x="11" y="28"/>
                  <a:pt x="31" y="15"/>
                </a:cubicBezTo>
                <a:cubicBezTo>
                  <a:pt x="60" y="-4"/>
                  <a:pt x="103" y="-5"/>
                  <a:pt x="144" y="13"/>
                </a:cubicBezTo>
                <a:cubicBezTo>
                  <a:pt x="153" y="16"/>
                  <a:pt x="157" y="27"/>
                  <a:pt x="154" y="36"/>
                </a:cubicBezTo>
                <a:cubicBezTo>
                  <a:pt x="150" y="45"/>
                  <a:pt x="139" y="49"/>
                  <a:pt x="131" y="45"/>
                </a:cubicBezTo>
                <a:cubicBezTo>
                  <a:pt x="101" y="32"/>
                  <a:pt x="69" y="32"/>
                  <a:pt x="50" y="45"/>
                </a:cubicBezTo>
                <a:cubicBezTo>
                  <a:pt x="41" y="51"/>
                  <a:pt x="36" y="60"/>
                  <a:pt x="36" y="72"/>
                </a:cubicBezTo>
                <a:cubicBezTo>
                  <a:pt x="36" y="86"/>
                  <a:pt x="63" y="99"/>
                  <a:pt x="86" y="111"/>
                </a:cubicBezTo>
                <a:cubicBezTo>
                  <a:pt x="119" y="127"/>
                  <a:pt x="156" y="146"/>
                  <a:pt x="156" y="181"/>
                </a:cubicBezTo>
                <a:cubicBezTo>
                  <a:pt x="156" y="205"/>
                  <a:pt x="145" y="225"/>
                  <a:pt x="126" y="238"/>
                </a:cubicBezTo>
                <a:cubicBezTo>
                  <a:pt x="111" y="248"/>
                  <a:pt x="92" y="252"/>
                  <a:pt x="72" y="2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8" name="Freeform 927">
            <a:extLst>
              <a:ext uri="{FF2B5EF4-FFF2-40B4-BE49-F238E27FC236}">
                <a16:creationId xmlns:a16="http://schemas.microsoft.com/office/drawing/2014/main" id="{E8645B6D-2A41-FC4E-9A40-DFE951B801A8}"/>
              </a:ext>
            </a:extLst>
          </p:cNvPr>
          <p:cNvSpPr/>
          <p:nvPr/>
        </p:nvSpPr>
        <p:spPr>
          <a:xfrm>
            <a:off x="570172" y="571697"/>
            <a:ext cx="122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60">
                <a:moveTo>
                  <a:pt x="17" y="60"/>
                </a:moveTo>
                <a:cubicBezTo>
                  <a:pt x="8" y="60"/>
                  <a:pt x="0" y="52"/>
                  <a:pt x="0" y="42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42"/>
                </a:lnTo>
                <a:cubicBezTo>
                  <a:pt x="35" y="52"/>
                  <a:pt x="27" y="60"/>
                  <a:pt x="17" y="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9" name="Freeform 928">
            <a:extLst>
              <a:ext uri="{FF2B5EF4-FFF2-40B4-BE49-F238E27FC236}">
                <a16:creationId xmlns:a16="http://schemas.microsoft.com/office/drawing/2014/main" id="{7F960933-D20C-1244-B7A3-DAE9DAD9BBCC}"/>
              </a:ext>
            </a:extLst>
          </p:cNvPr>
          <p:cNvSpPr/>
          <p:nvPr/>
        </p:nvSpPr>
        <p:spPr>
          <a:xfrm>
            <a:off x="570172" y="685458"/>
            <a:ext cx="122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60">
                <a:moveTo>
                  <a:pt x="17" y="60"/>
                </a:moveTo>
                <a:cubicBezTo>
                  <a:pt x="8" y="60"/>
                  <a:pt x="0" y="52"/>
                  <a:pt x="0" y="42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42"/>
                </a:lnTo>
                <a:cubicBezTo>
                  <a:pt x="35" y="52"/>
                  <a:pt x="27" y="60"/>
                  <a:pt x="17" y="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0" name="Freeform 929">
            <a:extLst>
              <a:ext uri="{FF2B5EF4-FFF2-40B4-BE49-F238E27FC236}">
                <a16:creationId xmlns:a16="http://schemas.microsoft.com/office/drawing/2014/main" id="{7C716A5F-8C7C-9248-8E24-C2B3AB6C958F}"/>
              </a:ext>
            </a:extLst>
          </p:cNvPr>
          <p:cNvSpPr/>
          <p:nvPr/>
        </p:nvSpPr>
        <p:spPr>
          <a:xfrm>
            <a:off x="748012" y="557658"/>
            <a:ext cx="16416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7" h="166">
                <a:moveTo>
                  <a:pt x="422" y="105"/>
                </a:moveTo>
                <a:close/>
                <a:moveTo>
                  <a:pt x="35" y="102"/>
                </a:moveTo>
                <a:cubicBezTo>
                  <a:pt x="47" y="112"/>
                  <a:pt x="113" y="131"/>
                  <a:pt x="229" y="131"/>
                </a:cubicBezTo>
                <a:cubicBezTo>
                  <a:pt x="344" y="131"/>
                  <a:pt x="410" y="112"/>
                  <a:pt x="422" y="102"/>
                </a:cubicBezTo>
                <a:lnTo>
                  <a:pt x="422" y="54"/>
                </a:lnTo>
                <a:cubicBezTo>
                  <a:pt x="411" y="59"/>
                  <a:pt x="398" y="62"/>
                  <a:pt x="387" y="65"/>
                </a:cubicBezTo>
                <a:cubicBezTo>
                  <a:pt x="349" y="73"/>
                  <a:pt x="298" y="78"/>
                  <a:pt x="244" y="79"/>
                </a:cubicBezTo>
                <a:cubicBezTo>
                  <a:pt x="234" y="79"/>
                  <a:pt x="224" y="79"/>
                  <a:pt x="213" y="79"/>
                </a:cubicBezTo>
                <a:cubicBezTo>
                  <a:pt x="159" y="78"/>
                  <a:pt x="109" y="73"/>
                  <a:pt x="71" y="65"/>
                </a:cubicBezTo>
                <a:cubicBezTo>
                  <a:pt x="60" y="62"/>
                  <a:pt x="47" y="59"/>
                  <a:pt x="35" y="54"/>
                </a:cubicBezTo>
                <a:close/>
                <a:moveTo>
                  <a:pt x="229" y="166"/>
                </a:moveTo>
                <a:cubicBezTo>
                  <a:pt x="171" y="166"/>
                  <a:pt x="117" y="161"/>
                  <a:pt x="76" y="153"/>
                </a:cubicBezTo>
                <a:cubicBezTo>
                  <a:pt x="24" y="142"/>
                  <a:pt x="0" y="127"/>
                  <a:pt x="0" y="105"/>
                </a:cubicBezTo>
                <a:lnTo>
                  <a:pt x="1" y="18"/>
                </a:lnTo>
                <a:cubicBezTo>
                  <a:pt x="1" y="8"/>
                  <a:pt x="8" y="0"/>
                  <a:pt x="18" y="0"/>
                </a:cubicBezTo>
                <a:cubicBezTo>
                  <a:pt x="27" y="0"/>
                  <a:pt x="34" y="6"/>
                  <a:pt x="35" y="14"/>
                </a:cubicBezTo>
                <a:cubicBezTo>
                  <a:pt x="38" y="17"/>
                  <a:pt x="50" y="25"/>
                  <a:pt x="89" y="32"/>
                </a:cubicBezTo>
                <a:cubicBezTo>
                  <a:pt x="123" y="39"/>
                  <a:pt x="168" y="43"/>
                  <a:pt x="214" y="44"/>
                </a:cubicBezTo>
                <a:cubicBezTo>
                  <a:pt x="224" y="44"/>
                  <a:pt x="234" y="44"/>
                  <a:pt x="244" y="44"/>
                </a:cubicBezTo>
                <a:cubicBezTo>
                  <a:pt x="290" y="43"/>
                  <a:pt x="334" y="39"/>
                  <a:pt x="368" y="32"/>
                </a:cubicBezTo>
                <a:cubicBezTo>
                  <a:pt x="408" y="25"/>
                  <a:pt x="420" y="17"/>
                  <a:pt x="422" y="14"/>
                </a:cubicBezTo>
                <a:cubicBezTo>
                  <a:pt x="424" y="6"/>
                  <a:pt x="431" y="0"/>
                  <a:pt x="440" y="0"/>
                </a:cubicBezTo>
                <a:cubicBezTo>
                  <a:pt x="449" y="0"/>
                  <a:pt x="457" y="8"/>
                  <a:pt x="457" y="18"/>
                </a:cubicBezTo>
                <a:lnTo>
                  <a:pt x="457" y="105"/>
                </a:lnTo>
                <a:cubicBezTo>
                  <a:pt x="457" y="127"/>
                  <a:pt x="433" y="142"/>
                  <a:pt x="381" y="153"/>
                </a:cubicBezTo>
                <a:cubicBezTo>
                  <a:pt x="340" y="161"/>
                  <a:pt x="286" y="166"/>
                  <a:pt x="229" y="1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1" name="Freeform 930">
            <a:extLst>
              <a:ext uri="{FF2B5EF4-FFF2-40B4-BE49-F238E27FC236}">
                <a16:creationId xmlns:a16="http://schemas.microsoft.com/office/drawing/2014/main" id="{A4F9EF26-A55C-0F47-9E12-48B18BEFEF52}"/>
              </a:ext>
            </a:extLst>
          </p:cNvPr>
          <p:cNvSpPr/>
          <p:nvPr/>
        </p:nvSpPr>
        <p:spPr>
          <a:xfrm>
            <a:off x="748012" y="589338"/>
            <a:ext cx="16416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7" h="165">
                <a:moveTo>
                  <a:pt x="422" y="104"/>
                </a:moveTo>
                <a:close/>
                <a:moveTo>
                  <a:pt x="35" y="101"/>
                </a:moveTo>
                <a:cubicBezTo>
                  <a:pt x="47" y="112"/>
                  <a:pt x="113" y="130"/>
                  <a:pt x="229" y="130"/>
                </a:cubicBezTo>
                <a:cubicBezTo>
                  <a:pt x="344" y="130"/>
                  <a:pt x="410" y="112"/>
                  <a:pt x="422" y="101"/>
                </a:cubicBezTo>
                <a:lnTo>
                  <a:pt x="422" y="54"/>
                </a:lnTo>
                <a:cubicBezTo>
                  <a:pt x="411" y="59"/>
                  <a:pt x="398" y="62"/>
                  <a:pt x="387" y="64"/>
                </a:cubicBezTo>
                <a:cubicBezTo>
                  <a:pt x="349" y="73"/>
                  <a:pt x="298" y="78"/>
                  <a:pt x="244" y="78"/>
                </a:cubicBezTo>
                <a:cubicBezTo>
                  <a:pt x="234" y="79"/>
                  <a:pt x="224" y="79"/>
                  <a:pt x="213" y="78"/>
                </a:cubicBezTo>
                <a:cubicBezTo>
                  <a:pt x="159" y="78"/>
                  <a:pt x="109" y="73"/>
                  <a:pt x="71" y="64"/>
                </a:cubicBezTo>
                <a:cubicBezTo>
                  <a:pt x="60" y="62"/>
                  <a:pt x="47" y="58"/>
                  <a:pt x="35" y="54"/>
                </a:cubicBezTo>
                <a:close/>
                <a:moveTo>
                  <a:pt x="229" y="165"/>
                </a:moveTo>
                <a:cubicBezTo>
                  <a:pt x="171" y="165"/>
                  <a:pt x="117" y="161"/>
                  <a:pt x="76" y="152"/>
                </a:cubicBezTo>
                <a:cubicBezTo>
                  <a:pt x="24" y="142"/>
                  <a:pt x="0" y="126"/>
                  <a:pt x="0" y="104"/>
                </a:cubicBezTo>
                <a:lnTo>
                  <a:pt x="1" y="17"/>
                </a:lnTo>
                <a:cubicBezTo>
                  <a:pt x="1" y="7"/>
                  <a:pt x="8" y="0"/>
                  <a:pt x="18" y="0"/>
                </a:cubicBezTo>
                <a:cubicBezTo>
                  <a:pt x="27" y="0"/>
                  <a:pt x="34" y="6"/>
                  <a:pt x="35" y="14"/>
                </a:cubicBezTo>
                <a:cubicBezTo>
                  <a:pt x="38" y="16"/>
                  <a:pt x="50" y="24"/>
                  <a:pt x="89" y="32"/>
                </a:cubicBezTo>
                <a:cubicBezTo>
                  <a:pt x="123" y="38"/>
                  <a:pt x="168" y="42"/>
                  <a:pt x="214" y="43"/>
                </a:cubicBezTo>
                <a:cubicBezTo>
                  <a:pt x="224" y="43"/>
                  <a:pt x="234" y="43"/>
                  <a:pt x="244" y="43"/>
                </a:cubicBezTo>
                <a:cubicBezTo>
                  <a:pt x="290" y="42"/>
                  <a:pt x="334" y="38"/>
                  <a:pt x="368" y="32"/>
                </a:cubicBezTo>
                <a:cubicBezTo>
                  <a:pt x="408" y="25"/>
                  <a:pt x="420" y="16"/>
                  <a:pt x="422" y="14"/>
                </a:cubicBezTo>
                <a:cubicBezTo>
                  <a:pt x="424" y="6"/>
                  <a:pt x="431" y="0"/>
                  <a:pt x="440" y="0"/>
                </a:cubicBezTo>
                <a:cubicBezTo>
                  <a:pt x="449" y="0"/>
                  <a:pt x="457" y="8"/>
                  <a:pt x="457" y="17"/>
                </a:cubicBezTo>
                <a:lnTo>
                  <a:pt x="457" y="104"/>
                </a:lnTo>
                <a:cubicBezTo>
                  <a:pt x="457" y="126"/>
                  <a:pt x="433" y="142"/>
                  <a:pt x="381" y="152"/>
                </a:cubicBezTo>
                <a:cubicBezTo>
                  <a:pt x="340" y="161"/>
                  <a:pt x="286" y="165"/>
                  <a:pt x="229" y="1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2" name="Freeform 931">
            <a:extLst>
              <a:ext uri="{FF2B5EF4-FFF2-40B4-BE49-F238E27FC236}">
                <a16:creationId xmlns:a16="http://schemas.microsoft.com/office/drawing/2014/main" id="{176DC425-C549-0440-A5B9-A9F23CA67262}"/>
              </a:ext>
            </a:extLst>
          </p:cNvPr>
          <p:cNvSpPr/>
          <p:nvPr/>
        </p:nvSpPr>
        <p:spPr>
          <a:xfrm>
            <a:off x="748012" y="620658"/>
            <a:ext cx="16416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7" h="166">
                <a:moveTo>
                  <a:pt x="422" y="105"/>
                </a:moveTo>
                <a:close/>
                <a:moveTo>
                  <a:pt x="35" y="102"/>
                </a:moveTo>
                <a:cubicBezTo>
                  <a:pt x="47" y="112"/>
                  <a:pt x="113" y="131"/>
                  <a:pt x="229" y="131"/>
                </a:cubicBezTo>
                <a:cubicBezTo>
                  <a:pt x="344" y="131"/>
                  <a:pt x="410" y="112"/>
                  <a:pt x="422" y="102"/>
                </a:cubicBezTo>
                <a:lnTo>
                  <a:pt x="422" y="55"/>
                </a:lnTo>
                <a:cubicBezTo>
                  <a:pt x="411" y="59"/>
                  <a:pt x="398" y="62"/>
                  <a:pt x="387" y="65"/>
                </a:cubicBezTo>
                <a:cubicBezTo>
                  <a:pt x="349" y="73"/>
                  <a:pt x="298" y="78"/>
                  <a:pt x="244" y="79"/>
                </a:cubicBezTo>
                <a:cubicBezTo>
                  <a:pt x="234" y="79"/>
                  <a:pt x="224" y="79"/>
                  <a:pt x="213" y="79"/>
                </a:cubicBezTo>
                <a:cubicBezTo>
                  <a:pt x="159" y="78"/>
                  <a:pt x="109" y="73"/>
                  <a:pt x="71" y="65"/>
                </a:cubicBezTo>
                <a:cubicBezTo>
                  <a:pt x="60" y="62"/>
                  <a:pt x="47" y="59"/>
                  <a:pt x="35" y="54"/>
                </a:cubicBezTo>
                <a:close/>
                <a:moveTo>
                  <a:pt x="229" y="166"/>
                </a:moveTo>
                <a:cubicBezTo>
                  <a:pt x="171" y="166"/>
                  <a:pt x="117" y="161"/>
                  <a:pt x="76" y="153"/>
                </a:cubicBezTo>
                <a:cubicBezTo>
                  <a:pt x="24" y="142"/>
                  <a:pt x="0" y="127"/>
                  <a:pt x="0" y="105"/>
                </a:cubicBezTo>
                <a:lnTo>
                  <a:pt x="1" y="18"/>
                </a:lnTo>
                <a:cubicBezTo>
                  <a:pt x="1" y="8"/>
                  <a:pt x="8" y="0"/>
                  <a:pt x="18" y="0"/>
                </a:cubicBezTo>
                <a:cubicBezTo>
                  <a:pt x="27" y="0"/>
                  <a:pt x="34" y="6"/>
                  <a:pt x="35" y="15"/>
                </a:cubicBezTo>
                <a:cubicBezTo>
                  <a:pt x="38" y="17"/>
                  <a:pt x="50" y="25"/>
                  <a:pt x="89" y="33"/>
                </a:cubicBezTo>
                <a:cubicBezTo>
                  <a:pt x="123" y="39"/>
                  <a:pt x="168" y="43"/>
                  <a:pt x="214" y="44"/>
                </a:cubicBezTo>
                <a:cubicBezTo>
                  <a:pt x="224" y="44"/>
                  <a:pt x="234" y="44"/>
                  <a:pt x="244" y="44"/>
                </a:cubicBezTo>
                <a:cubicBezTo>
                  <a:pt x="290" y="43"/>
                  <a:pt x="334" y="39"/>
                  <a:pt x="368" y="33"/>
                </a:cubicBezTo>
                <a:cubicBezTo>
                  <a:pt x="408" y="25"/>
                  <a:pt x="420" y="17"/>
                  <a:pt x="422" y="15"/>
                </a:cubicBezTo>
                <a:cubicBezTo>
                  <a:pt x="424" y="6"/>
                  <a:pt x="431" y="0"/>
                  <a:pt x="440" y="0"/>
                </a:cubicBezTo>
                <a:cubicBezTo>
                  <a:pt x="449" y="0"/>
                  <a:pt x="457" y="8"/>
                  <a:pt x="457" y="18"/>
                </a:cubicBezTo>
                <a:lnTo>
                  <a:pt x="457" y="105"/>
                </a:lnTo>
                <a:cubicBezTo>
                  <a:pt x="457" y="127"/>
                  <a:pt x="433" y="142"/>
                  <a:pt x="381" y="153"/>
                </a:cubicBezTo>
                <a:cubicBezTo>
                  <a:pt x="340" y="161"/>
                  <a:pt x="286" y="166"/>
                  <a:pt x="229" y="1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3" name="Freeform 932">
            <a:extLst>
              <a:ext uri="{FF2B5EF4-FFF2-40B4-BE49-F238E27FC236}">
                <a16:creationId xmlns:a16="http://schemas.microsoft.com/office/drawing/2014/main" id="{109958AE-8489-634B-A901-C5832DD2FC38}"/>
              </a:ext>
            </a:extLst>
          </p:cNvPr>
          <p:cNvSpPr/>
          <p:nvPr/>
        </p:nvSpPr>
        <p:spPr>
          <a:xfrm>
            <a:off x="748012" y="652338"/>
            <a:ext cx="16416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7" h="166">
                <a:moveTo>
                  <a:pt x="422" y="105"/>
                </a:moveTo>
                <a:close/>
                <a:moveTo>
                  <a:pt x="35" y="102"/>
                </a:moveTo>
                <a:cubicBezTo>
                  <a:pt x="47" y="112"/>
                  <a:pt x="113" y="131"/>
                  <a:pt x="229" y="131"/>
                </a:cubicBezTo>
                <a:cubicBezTo>
                  <a:pt x="344" y="131"/>
                  <a:pt x="410" y="112"/>
                  <a:pt x="422" y="102"/>
                </a:cubicBezTo>
                <a:lnTo>
                  <a:pt x="422" y="55"/>
                </a:lnTo>
                <a:cubicBezTo>
                  <a:pt x="411" y="59"/>
                  <a:pt x="398" y="62"/>
                  <a:pt x="387" y="65"/>
                </a:cubicBezTo>
                <a:cubicBezTo>
                  <a:pt x="349" y="73"/>
                  <a:pt x="298" y="78"/>
                  <a:pt x="244" y="79"/>
                </a:cubicBezTo>
                <a:cubicBezTo>
                  <a:pt x="234" y="79"/>
                  <a:pt x="224" y="79"/>
                  <a:pt x="213" y="79"/>
                </a:cubicBezTo>
                <a:cubicBezTo>
                  <a:pt x="159" y="78"/>
                  <a:pt x="109" y="73"/>
                  <a:pt x="71" y="65"/>
                </a:cubicBezTo>
                <a:cubicBezTo>
                  <a:pt x="60" y="62"/>
                  <a:pt x="47" y="59"/>
                  <a:pt x="35" y="54"/>
                </a:cubicBezTo>
                <a:close/>
                <a:moveTo>
                  <a:pt x="229" y="166"/>
                </a:moveTo>
                <a:cubicBezTo>
                  <a:pt x="171" y="166"/>
                  <a:pt x="117" y="161"/>
                  <a:pt x="76" y="153"/>
                </a:cubicBezTo>
                <a:cubicBezTo>
                  <a:pt x="24" y="142"/>
                  <a:pt x="0" y="127"/>
                  <a:pt x="0" y="105"/>
                </a:cubicBezTo>
                <a:lnTo>
                  <a:pt x="1" y="18"/>
                </a:lnTo>
                <a:cubicBezTo>
                  <a:pt x="1" y="8"/>
                  <a:pt x="8" y="0"/>
                  <a:pt x="18" y="0"/>
                </a:cubicBezTo>
                <a:cubicBezTo>
                  <a:pt x="27" y="0"/>
                  <a:pt x="34" y="6"/>
                  <a:pt x="35" y="15"/>
                </a:cubicBezTo>
                <a:cubicBezTo>
                  <a:pt x="38" y="17"/>
                  <a:pt x="50" y="25"/>
                  <a:pt x="89" y="33"/>
                </a:cubicBezTo>
                <a:cubicBezTo>
                  <a:pt x="123" y="39"/>
                  <a:pt x="168" y="43"/>
                  <a:pt x="214" y="44"/>
                </a:cubicBezTo>
                <a:cubicBezTo>
                  <a:pt x="224" y="44"/>
                  <a:pt x="234" y="44"/>
                  <a:pt x="244" y="44"/>
                </a:cubicBezTo>
                <a:cubicBezTo>
                  <a:pt x="290" y="43"/>
                  <a:pt x="334" y="39"/>
                  <a:pt x="368" y="33"/>
                </a:cubicBezTo>
                <a:cubicBezTo>
                  <a:pt x="408" y="25"/>
                  <a:pt x="420" y="17"/>
                  <a:pt x="422" y="15"/>
                </a:cubicBezTo>
                <a:cubicBezTo>
                  <a:pt x="424" y="6"/>
                  <a:pt x="431" y="0"/>
                  <a:pt x="440" y="0"/>
                </a:cubicBezTo>
                <a:cubicBezTo>
                  <a:pt x="449" y="0"/>
                  <a:pt x="457" y="8"/>
                  <a:pt x="457" y="18"/>
                </a:cubicBezTo>
                <a:lnTo>
                  <a:pt x="457" y="105"/>
                </a:lnTo>
                <a:cubicBezTo>
                  <a:pt x="457" y="127"/>
                  <a:pt x="433" y="142"/>
                  <a:pt x="381" y="153"/>
                </a:cubicBezTo>
                <a:cubicBezTo>
                  <a:pt x="340" y="161"/>
                  <a:pt x="286" y="166"/>
                  <a:pt x="229" y="1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4" name="Freeform 933">
            <a:extLst>
              <a:ext uri="{FF2B5EF4-FFF2-40B4-BE49-F238E27FC236}">
                <a16:creationId xmlns:a16="http://schemas.microsoft.com/office/drawing/2014/main" id="{20A7245D-0CEC-9A47-B818-7C22BFACEDF9}"/>
              </a:ext>
            </a:extLst>
          </p:cNvPr>
          <p:cNvSpPr/>
          <p:nvPr/>
        </p:nvSpPr>
        <p:spPr>
          <a:xfrm>
            <a:off x="748012" y="684018"/>
            <a:ext cx="16416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7" h="166">
                <a:moveTo>
                  <a:pt x="422" y="105"/>
                </a:moveTo>
                <a:close/>
                <a:moveTo>
                  <a:pt x="35" y="102"/>
                </a:moveTo>
                <a:cubicBezTo>
                  <a:pt x="47" y="112"/>
                  <a:pt x="113" y="131"/>
                  <a:pt x="229" y="131"/>
                </a:cubicBezTo>
                <a:cubicBezTo>
                  <a:pt x="344" y="131"/>
                  <a:pt x="410" y="112"/>
                  <a:pt x="422" y="102"/>
                </a:cubicBezTo>
                <a:lnTo>
                  <a:pt x="422" y="55"/>
                </a:lnTo>
                <a:cubicBezTo>
                  <a:pt x="411" y="59"/>
                  <a:pt x="398" y="62"/>
                  <a:pt x="387" y="65"/>
                </a:cubicBezTo>
                <a:cubicBezTo>
                  <a:pt x="349" y="73"/>
                  <a:pt x="298" y="78"/>
                  <a:pt x="244" y="79"/>
                </a:cubicBezTo>
                <a:cubicBezTo>
                  <a:pt x="234" y="79"/>
                  <a:pt x="224" y="79"/>
                  <a:pt x="213" y="79"/>
                </a:cubicBezTo>
                <a:cubicBezTo>
                  <a:pt x="159" y="78"/>
                  <a:pt x="109" y="73"/>
                  <a:pt x="71" y="65"/>
                </a:cubicBezTo>
                <a:cubicBezTo>
                  <a:pt x="60" y="62"/>
                  <a:pt x="47" y="59"/>
                  <a:pt x="35" y="54"/>
                </a:cubicBezTo>
                <a:close/>
                <a:moveTo>
                  <a:pt x="229" y="166"/>
                </a:moveTo>
                <a:cubicBezTo>
                  <a:pt x="171" y="166"/>
                  <a:pt x="117" y="161"/>
                  <a:pt x="76" y="153"/>
                </a:cubicBezTo>
                <a:cubicBezTo>
                  <a:pt x="24" y="142"/>
                  <a:pt x="0" y="127"/>
                  <a:pt x="0" y="105"/>
                </a:cubicBezTo>
                <a:lnTo>
                  <a:pt x="1" y="18"/>
                </a:lnTo>
                <a:cubicBezTo>
                  <a:pt x="1" y="8"/>
                  <a:pt x="8" y="0"/>
                  <a:pt x="18" y="0"/>
                </a:cubicBezTo>
                <a:cubicBezTo>
                  <a:pt x="27" y="0"/>
                  <a:pt x="34" y="6"/>
                  <a:pt x="35" y="15"/>
                </a:cubicBezTo>
                <a:cubicBezTo>
                  <a:pt x="38" y="17"/>
                  <a:pt x="50" y="25"/>
                  <a:pt x="89" y="33"/>
                </a:cubicBezTo>
                <a:cubicBezTo>
                  <a:pt x="123" y="39"/>
                  <a:pt x="168" y="43"/>
                  <a:pt x="214" y="44"/>
                </a:cubicBezTo>
                <a:cubicBezTo>
                  <a:pt x="224" y="44"/>
                  <a:pt x="234" y="44"/>
                  <a:pt x="244" y="44"/>
                </a:cubicBezTo>
                <a:cubicBezTo>
                  <a:pt x="290" y="43"/>
                  <a:pt x="334" y="39"/>
                  <a:pt x="368" y="33"/>
                </a:cubicBezTo>
                <a:cubicBezTo>
                  <a:pt x="408" y="25"/>
                  <a:pt x="420" y="17"/>
                  <a:pt x="422" y="15"/>
                </a:cubicBezTo>
                <a:cubicBezTo>
                  <a:pt x="424" y="6"/>
                  <a:pt x="431" y="0"/>
                  <a:pt x="440" y="0"/>
                </a:cubicBezTo>
                <a:cubicBezTo>
                  <a:pt x="449" y="0"/>
                  <a:pt x="457" y="8"/>
                  <a:pt x="457" y="18"/>
                </a:cubicBezTo>
                <a:lnTo>
                  <a:pt x="457" y="105"/>
                </a:lnTo>
                <a:cubicBezTo>
                  <a:pt x="457" y="127"/>
                  <a:pt x="433" y="142"/>
                  <a:pt x="381" y="153"/>
                </a:cubicBezTo>
                <a:cubicBezTo>
                  <a:pt x="340" y="161"/>
                  <a:pt x="286" y="166"/>
                  <a:pt x="229" y="1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5" name="Freeform 934">
            <a:extLst>
              <a:ext uri="{FF2B5EF4-FFF2-40B4-BE49-F238E27FC236}">
                <a16:creationId xmlns:a16="http://schemas.microsoft.com/office/drawing/2014/main" id="{EDD838BE-9209-C149-AE9F-E5C59392C991}"/>
              </a:ext>
            </a:extLst>
          </p:cNvPr>
          <p:cNvSpPr/>
          <p:nvPr/>
        </p:nvSpPr>
        <p:spPr>
          <a:xfrm>
            <a:off x="748012" y="526338"/>
            <a:ext cx="16416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7" h="166">
                <a:moveTo>
                  <a:pt x="422" y="104"/>
                </a:moveTo>
                <a:lnTo>
                  <a:pt x="422" y="105"/>
                </a:lnTo>
                <a:close/>
                <a:moveTo>
                  <a:pt x="35" y="102"/>
                </a:moveTo>
                <a:cubicBezTo>
                  <a:pt x="47" y="112"/>
                  <a:pt x="113" y="131"/>
                  <a:pt x="229" y="131"/>
                </a:cubicBezTo>
                <a:cubicBezTo>
                  <a:pt x="344" y="131"/>
                  <a:pt x="410" y="112"/>
                  <a:pt x="422" y="102"/>
                </a:cubicBezTo>
                <a:lnTo>
                  <a:pt x="422" y="54"/>
                </a:lnTo>
                <a:cubicBezTo>
                  <a:pt x="411" y="59"/>
                  <a:pt x="398" y="62"/>
                  <a:pt x="387" y="65"/>
                </a:cubicBezTo>
                <a:cubicBezTo>
                  <a:pt x="349" y="73"/>
                  <a:pt x="298" y="78"/>
                  <a:pt x="244" y="79"/>
                </a:cubicBezTo>
                <a:cubicBezTo>
                  <a:pt x="234" y="79"/>
                  <a:pt x="224" y="79"/>
                  <a:pt x="213" y="79"/>
                </a:cubicBezTo>
                <a:cubicBezTo>
                  <a:pt x="159" y="78"/>
                  <a:pt x="109" y="73"/>
                  <a:pt x="71" y="64"/>
                </a:cubicBezTo>
                <a:cubicBezTo>
                  <a:pt x="60" y="62"/>
                  <a:pt x="47" y="59"/>
                  <a:pt x="35" y="54"/>
                </a:cubicBezTo>
                <a:close/>
                <a:moveTo>
                  <a:pt x="229" y="166"/>
                </a:moveTo>
                <a:cubicBezTo>
                  <a:pt x="171" y="166"/>
                  <a:pt x="117" y="161"/>
                  <a:pt x="76" y="153"/>
                </a:cubicBezTo>
                <a:cubicBezTo>
                  <a:pt x="24" y="142"/>
                  <a:pt x="0" y="127"/>
                  <a:pt x="0" y="105"/>
                </a:cubicBezTo>
                <a:lnTo>
                  <a:pt x="1" y="17"/>
                </a:lnTo>
                <a:cubicBezTo>
                  <a:pt x="1" y="8"/>
                  <a:pt x="8" y="0"/>
                  <a:pt x="18" y="0"/>
                </a:cubicBezTo>
                <a:cubicBezTo>
                  <a:pt x="27" y="0"/>
                  <a:pt x="34" y="6"/>
                  <a:pt x="35" y="14"/>
                </a:cubicBezTo>
                <a:cubicBezTo>
                  <a:pt x="38" y="17"/>
                  <a:pt x="50" y="25"/>
                  <a:pt x="89" y="32"/>
                </a:cubicBezTo>
                <a:cubicBezTo>
                  <a:pt x="123" y="39"/>
                  <a:pt x="168" y="43"/>
                  <a:pt x="214" y="43"/>
                </a:cubicBezTo>
                <a:cubicBezTo>
                  <a:pt x="224" y="44"/>
                  <a:pt x="234" y="44"/>
                  <a:pt x="244" y="43"/>
                </a:cubicBezTo>
                <a:cubicBezTo>
                  <a:pt x="290" y="43"/>
                  <a:pt x="334" y="39"/>
                  <a:pt x="368" y="32"/>
                </a:cubicBezTo>
                <a:cubicBezTo>
                  <a:pt x="408" y="25"/>
                  <a:pt x="420" y="17"/>
                  <a:pt x="422" y="14"/>
                </a:cubicBezTo>
                <a:cubicBezTo>
                  <a:pt x="424" y="6"/>
                  <a:pt x="431" y="0"/>
                  <a:pt x="440" y="0"/>
                </a:cubicBezTo>
                <a:cubicBezTo>
                  <a:pt x="449" y="0"/>
                  <a:pt x="457" y="8"/>
                  <a:pt x="457" y="18"/>
                </a:cubicBezTo>
                <a:lnTo>
                  <a:pt x="457" y="105"/>
                </a:lnTo>
                <a:cubicBezTo>
                  <a:pt x="457" y="127"/>
                  <a:pt x="433" y="142"/>
                  <a:pt x="381" y="153"/>
                </a:cubicBezTo>
                <a:cubicBezTo>
                  <a:pt x="340" y="161"/>
                  <a:pt x="286" y="166"/>
                  <a:pt x="229" y="1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6" name="Freeform 935">
            <a:extLst>
              <a:ext uri="{FF2B5EF4-FFF2-40B4-BE49-F238E27FC236}">
                <a16:creationId xmlns:a16="http://schemas.microsoft.com/office/drawing/2014/main" id="{58B465E8-CB0B-BC4B-B6E2-2AA24CDA572C}"/>
              </a:ext>
            </a:extLst>
          </p:cNvPr>
          <p:cNvSpPr/>
          <p:nvPr/>
        </p:nvSpPr>
        <p:spPr>
          <a:xfrm>
            <a:off x="748372" y="479178"/>
            <a:ext cx="163800" cy="43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6" h="123">
                <a:moveTo>
                  <a:pt x="422" y="65"/>
                </a:moveTo>
                <a:close/>
                <a:moveTo>
                  <a:pt x="39" y="61"/>
                </a:moveTo>
                <a:cubicBezTo>
                  <a:pt x="46" y="65"/>
                  <a:pt x="60" y="71"/>
                  <a:pt x="88" y="76"/>
                </a:cubicBezTo>
                <a:cubicBezTo>
                  <a:pt x="122" y="83"/>
                  <a:pt x="167" y="87"/>
                  <a:pt x="213" y="87"/>
                </a:cubicBezTo>
                <a:cubicBezTo>
                  <a:pt x="223" y="87"/>
                  <a:pt x="233" y="87"/>
                  <a:pt x="243" y="87"/>
                </a:cubicBezTo>
                <a:cubicBezTo>
                  <a:pt x="289" y="87"/>
                  <a:pt x="333" y="83"/>
                  <a:pt x="367" y="76"/>
                </a:cubicBezTo>
                <a:cubicBezTo>
                  <a:pt x="396" y="71"/>
                  <a:pt x="410" y="65"/>
                  <a:pt x="417" y="61"/>
                </a:cubicBezTo>
                <a:cubicBezTo>
                  <a:pt x="398" y="51"/>
                  <a:pt x="333" y="35"/>
                  <a:pt x="228" y="35"/>
                </a:cubicBezTo>
                <a:cubicBezTo>
                  <a:pt x="123" y="35"/>
                  <a:pt x="58" y="51"/>
                  <a:pt x="39" y="61"/>
                </a:cubicBezTo>
                <a:close/>
                <a:moveTo>
                  <a:pt x="228" y="123"/>
                </a:moveTo>
                <a:cubicBezTo>
                  <a:pt x="223" y="123"/>
                  <a:pt x="217" y="123"/>
                  <a:pt x="212" y="123"/>
                </a:cubicBezTo>
                <a:cubicBezTo>
                  <a:pt x="158" y="122"/>
                  <a:pt x="108" y="117"/>
                  <a:pt x="70" y="108"/>
                </a:cubicBezTo>
                <a:cubicBezTo>
                  <a:pt x="40" y="102"/>
                  <a:pt x="0" y="90"/>
                  <a:pt x="0" y="61"/>
                </a:cubicBezTo>
                <a:cubicBezTo>
                  <a:pt x="0" y="39"/>
                  <a:pt x="24" y="24"/>
                  <a:pt x="75" y="13"/>
                </a:cubicBezTo>
                <a:cubicBezTo>
                  <a:pt x="116" y="5"/>
                  <a:pt x="170" y="0"/>
                  <a:pt x="228" y="0"/>
                </a:cubicBezTo>
                <a:cubicBezTo>
                  <a:pt x="285" y="0"/>
                  <a:pt x="340" y="5"/>
                  <a:pt x="380" y="13"/>
                </a:cubicBezTo>
                <a:cubicBezTo>
                  <a:pt x="432" y="24"/>
                  <a:pt x="456" y="39"/>
                  <a:pt x="456" y="61"/>
                </a:cubicBezTo>
                <a:cubicBezTo>
                  <a:pt x="456" y="90"/>
                  <a:pt x="416" y="102"/>
                  <a:pt x="386" y="108"/>
                </a:cubicBezTo>
                <a:cubicBezTo>
                  <a:pt x="348" y="117"/>
                  <a:pt x="297" y="122"/>
                  <a:pt x="243" y="123"/>
                </a:cubicBezTo>
                <a:cubicBezTo>
                  <a:pt x="238" y="123"/>
                  <a:pt x="233" y="123"/>
                  <a:pt x="228" y="1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7" name="Freeform 936">
            <a:extLst>
              <a:ext uri="{FF2B5EF4-FFF2-40B4-BE49-F238E27FC236}">
                <a16:creationId xmlns:a16="http://schemas.microsoft.com/office/drawing/2014/main" id="{7181BA94-4947-5640-ACD9-9917E93C2D25}"/>
              </a:ext>
            </a:extLst>
          </p:cNvPr>
          <p:cNvSpPr/>
          <p:nvPr/>
        </p:nvSpPr>
        <p:spPr>
          <a:xfrm>
            <a:off x="748012" y="495017"/>
            <a:ext cx="16416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7" h="166">
                <a:moveTo>
                  <a:pt x="422" y="104"/>
                </a:moveTo>
                <a:close/>
                <a:moveTo>
                  <a:pt x="35" y="102"/>
                </a:moveTo>
                <a:cubicBezTo>
                  <a:pt x="47" y="112"/>
                  <a:pt x="113" y="130"/>
                  <a:pt x="229" y="130"/>
                </a:cubicBezTo>
                <a:cubicBezTo>
                  <a:pt x="344" y="130"/>
                  <a:pt x="410" y="112"/>
                  <a:pt x="422" y="102"/>
                </a:cubicBezTo>
                <a:lnTo>
                  <a:pt x="422" y="54"/>
                </a:lnTo>
                <a:cubicBezTo>
                  <a:pt x="411" y="59"/>
                  <a:pt x="398" y="62"/>
                  <a:pt x="387" y="64"/>
                </a:cubicBezTo>
                <a:cubicBezTo>
                  <a:pt x="349" y="73"/>
                  <a:pt x="298" y="78"/>
                  <a:pt x="244" y="79"/>
                </a:cubicBezTo>
                <a:cubicBezTo>
                  <a:pt x="234" y="79"/>
                  <a:pt x="224" y="79"/>
                  <a:pt x="213" y="79"/>
                </a:cubicBezTo>
                <a:cubicBezTo>
                  <a:pt x="159" y="78"/>
                  <a:pt x="109" y="73"/>
                  <a:pt x="71" y="64"/>
                </a:cubicBezTo>
                <a:cubicBezTo>
                  <a:pt x="60" y="62"/>
                  <a:pt x="47" y="59"/>
                  <a:pt x="35" y="54"/>
                </a:cubicBezTo>
                <a:close/>
                <a:moveTo>
                  <a:pt x="229" y="166"/>
                </a:moveTo>
                <a:cubicBezTo>
                  <a:pt x="171" y="166"/>
                  <a:pt x="117" y="161"/>
                  <a:pt x="76" y="152"/>
                </a:cubicBezTo>
                <a:cubicBezTo>
                  <a:pt x="24" y="142"/>
                  <a:pt x="0" y="127"/>
                  <a:pt x="0" y="104"/>
                </a:cubicBezTo>
                <a:lnTo>
                  <a:pt x="1" y="17"/>
                </a:lnTo>
                <a:cubicBezTo>
                  <a:pt x="1" y="8"/>
                  <a:pt x="8" y="0"/>
                  <a:pt x="18" y="0"/>
                </a:cubicBezTo>
                <a:cubicBezTo>
                  <a:pt x="27" y="0"/>
                  <a:pt x="34" y="6"/>
                  <a:pt x="35" y="14"/>
                </a:cubicBezTo>
                <a:cubicBezTo>
                  <a:pt x="38" y="17"/>
                  <a:pt x="50" y="25"/>
                  <a:pt x="89" y="32"/>
                </a:cubicBezTo>
                <a:cubicBezTo>
                  <a:pt x="123" y="39"/>
                  <a:pt x="168" y="43"/>
                  <a:pt x="214" y="43"/>
                </a:cubicBezTo>
                <a:cubicBezTo>
                  <a:pt x="224" y="43"/>
                  <a:pt x="234" y="43"/>
                  <a:pt x="244" y="43"/>
                </a:cubicBezTo>
                <a:cubicBezTo>
                  <a:pt x="290" y="43"/>
                  <a:pt x="334" y="39"/>
                  <a:pt x="368" y="32"/>
                </a:cubicBezTo>
                <a:cubicBezTo>
                  <a:pt x="408" y="25"/>
                  <a:pt x="420" y="17"/>
                  <a:pt x="422" y="14"/>
                </a:cubicBezTo>
                <a:cubicBezTo>
                  <a:pt x="424" y="6"/>
                  <a:pt x="431" y="0"/>
                  <a:pt x="440" y="0"/>
                </a:cubicBezTo>
                <a:cubicBezTo>
                  <a:pt x="449" y="0"/>
                  <a:pt x="457" y="8"/>
                  <a:pt x="457" y="17"/>
                </a:cubicBezTo>
                <a:cubicBezTo>
                  <a:pt x="457" y="18"/>
                  <a:pt x="457" y="18"/>
                  <a:pt x="457" y="18"/>
                </a:cubicBezTo>
                <a:lnTo>
                  <a:pt x="457" y="105"/>
                </a:lnTo>
                <a:cubicBezTo>
                  <a:pt x="457" y="127"/>
                  <a:pt x="433" y="142"/>
                  <a:pt x="381" y="152"/>
                </a:cubicBezTo>
                <a:cubicBezTo>
                  <a:pt x="340" y="161"/>
                  <a:pt x="286" y="166"/>
                  <a:pt x="229" y="1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8" name="Freeform 937">
            <a:extLst>
              <a:ext uri="{FF2B5EF4-FFF2-40B4-BE49-F238E27FC236}">
                <a16:creationId xmlns:a16="http://schemas.microsoft.com/office/drawing/2014/main" id="{A3A526BF-4132-814C-851C-DFD3C4D46280}"/>
              </a:ext>
            </a:extLst>
          </p:cNvPr>
          <p:cNvSpPr/>
          <p:nvPr/>
        </p:nvSpPr>
        <p:spPr>
          <a:xfrm>
            <a:off x="634252" y="542178"/>
            <a:ext cx="99720" cy="20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8" h="557">
                <a:moveTo>
                  <a:pt x="278" y="148"/>
                </a:moveTo>
                <a:cubicBezTo>
                  <a:pt x="278" y="147"/>
                  <a:pt x="278" y="146"/>
                  <a:pt x="278" y="145"/>
                </a:cubicBezTo>
                <a:cubicBezTo>
                  <a:pt x="278" y="144"/>
                  <a:pt x="278" y="144"/>
                  <a:pt x="278" y="144"/>
                </a:cubicBezTo>
                <a:lnTo>
                  <a:pt x="278" y="61"/>
                </a:lnTo>
                <a:cubicBezTo>
                  <a:pt x="278" y="39"/>
                  <a:pt x="254" y="24"/>
                  <a:pt x="202" y="13"/>
                </a:cubicBezTo>
                <a:cubicBezTo>
                  <a:pt x="162" y="5"/>
                  <a:pt x="108" y="0"/>
                  <a:pt x="50" y="0"/>
                </a:cubicBezTo>
                <a:cubicBezTo>
                  <a:pt x="33" y="0"/>
                  <a:pt x="16" y="1"/>
                  <a:pt x="0" y="1"/>
                </a:cubicBezTo>
                <a:cubicBezTo>
                  <a:pt x="0" y="2"/>
                  <a:pt x="0" y="2"/>
                  <a:pt x="1" y="3"/>
                </a:cubicBezTo>
                <a:cubicBezTo>
                  <a:pt x="9" y="13"/>
                  <a:pt x="16" y="23"/>
                  <a:pt x="23" y="34"/>
                </a:cubicBezTo>
                <a:cubicBezTo>
                  <a:pt x="24" y="35"/>
                  <a:pt x="25" y="36"/>
                  <a:pt x="26" y="36"/>
                </a:cubicBezTo>
                <a:cubicBezTo>
                  <a:pt x="34" y="35"/>
                  <a:pt x="42" y="35"/>
                  <a:pt x="50" y="35"/>
                </a:cubicBezTo>
                <a:cubicBezTo>
                  <a:pt x="155" y="35"/>
                  <a:pt x="219" y="51"/>
                  <a:pt x="238" y="61"/>
                </a:cubicBezTo>
                <a:lnTo>
                  <a:pt x="237" y="62"/>
                </a:lnTo>
                <a:lnTo>
                  <a:pt x="236" y="62"/>
                </a:lnTo>
                <a:cubicBezTo>
                  <a:pt x="236" y="62"/>
                  <a:pt x="236" y="63"/>
                  <a:pt x="235" y="63"/>
                </a:cubicBezTo>
                <a:lnTo>
                  <a:pt x="234" y="63"/>
                </a:lnTo>
                <a:cubicBezTo>
                  <a:pt x="233" y="63"/>
                  <a:pt x="233" y="64"/>
                  <a:pt x="232" y="64"/>
                </a:cubicBezTo>
                <a:cubicBezTo>
                  <a:pt x="231" y="64"/>
                  <a:pt x="231" y="65"/>
                  <a:pt x="230" y="65"/>
                </a:cubicBezTo>
                <a:cubicBezTo>
                  <a:pt x="229" y="65"/>
                  <a:pt x="228" y="65"/>
                  <a:pt x="228" y="66"/>
                </a:cubicBezTo>
                <a:cubicBezTo>
                  <a:pt x="227" y="66"/>
                  <a:pt x="227" y="66"/>
                  <a:pt x="227" y="66"/>
                </a:cubicBezTo>
                <a:cubicBezTo>
                  <a:pt x="227" y="66"/>
                  <a:pt x="226" y="66"/>
                  <a:pt x="225" y="67"/>
                </a:cubicBezTo>
                <a:cubicBezTo>
                  <a:pt x="224" y="67"/>
                  <a:pt x="223" y="67"/>
                  <a:pt x="222" y="68"/>
                </a:cubicBezTo>
                <a:cubicBezTo>
                  <a:pt x="221" y="68"/>
                  <a:pt x="220" y="68"/>
                  <a:pt x="219" y="69"/>
                </a:cubicBezTo>
                <a:cubicBezTo>
                  <a:pt x="218" y="69"/>
                  <a:pt x="217" y="69"/>
                  <a:pt x="216" y="70"/>
                </a:cubicBezTo>
                <a:lnTo>
                  <a:pt x="215" y="70"/>
                </a:lnTo>
                <a:cubicBezTo>
                  <a:pt x="214" y="70"/>
                  <a:pt x="213" y="70"/>
                  <a:pt x="212" y="71"/>
                </a:cubicBezTo>
                <a:cubicBezTo>
                  <a:pt x="211" y="71"/>
                  <a:pt x="209" y="71"/>
                  <a:pt x="208" y="72"/>
                </a:cubicBezTo>
                <a:cubicBezTo>
                  <a:pt x="207" y="72"/>
                  <a:pt x="205" y="72"/>
                  <a:pt x="204" y="73"/>
                </a:cubicBezTo>
                <a:lnTo>
                  <a:pt x="203" y="73"/>
                </a:lnTo>
                <a:cubicBezTo>
                  <a:pt x="202" y="73"/>
                  <a:pt x="201" y="73"/>
                  <a:pt x="199" y="74"/>
                </a:cubicBezTo>
                <a:cubicBezTo>
                  <a:pt x="198" y="74"/>
                  <a:pt x="196" y="74"/>
                  <a:pt x="195" y="75"/>
                </a:cubicBezTo>
                <a:cubicBezTo>
                  <a:pt x="194" y="75"/>
                  <a:pt x="194" y="75"/>
                  <a:pt x="194" y="75"/>
                </a:cubicBezTo>
                <a:cubicBezTo>
                  <a:pt x="192" y="75"/>
                  <a:pt x="191" y="75"/>
                  <a:pt x="189" y="76"/>
                </a:cubicBezTo>
                <a:cubicBezTo>
                  <a:pt x="166" y="80"/>
                  <a:pt x="138" y="83"/>
                  <a:pt x="107" y="85"/>
                </a:cubicBezTo>
                <a:cubicBezTo>
                  <a:pt x="94" y="86"/>
                  <a:pt x="79" y="87"/>
                  <a:pt x="65" y="87"/>
                </a:cubicBezTo>
                <a:cubicBezTo>
                  <a:pt x="63" y="87"/>
                  <a:pt x="60" y="87"/>
                  <a:pt x="58" y="87"/>
                </a:cubicBezTo>
                <a:cubicBezTo>
                  <a:pt x="56" y="87"/>
                  <a:pt x="54" y="89"/>
                  <a:pt x="55" y="91"/>
                </a:cubicBezTo>
                <a:cubicBezTo>
                  <a:pt x="60" y="101"/>
                  <a:pt x="65" y="110"/>
                  <a:pt x="69" y="120"/>
                </a:cubicBezTo>
                <a:cubicBezTo>
                  <a:pt x="69" y="121"/>
                  <a:pt x="70" y="122"/>
                  <a:pt x="71" y="122"/>
                </a:cubicBezTo>
                <a:cubicBezTo>
                  <a:pt x="123" y="121"/>
                  <a:pt x="171" y="116"/>
                  <a:pt x="208" y="108"/>
                </a:cubicBezTo>
                <a:cubicBezTo>
                  <a:pt x="209" y="108"/>
                  <a:pt x="210" y="107"/>
                  <a:pt x="211" y="107"/>
                </a:cubicBezTo>
                <a:cubicBezTo>
                  <a:pt x="212" y="107"/>
                  <a:pt x="212" y="107"/>
                  <a:pt x="212" y="107"/>
                </a:cubicBezTo>
                <a:cubicBezTo>
                  <a:pt x="213" y="107"/>
                  <a:pt x="215" y="106"/>
                  <a:pt x="216" y="106"/>
                </a:cubicBezTo>
                <a:cubicBezTo>
                  <a:pt x="217" y="106"/>
                  <a:pt x="219" y="105"/>
                  <a:pt x="220" y="105"/>
                </a:cubicBezTo>
                <a:lnTo>
                  <a:pt x="221" y="105"/>
                </a:lnTo>
                <a:cubicBezTo>
                  <a:pt x="222" y="105"/>
                  <a:pt x="223" y="104"/>
                  <a:pt x="225" y="104"/>
                </a:cubicBezTo>
                <a:cubicBezTo>
                  <a:pt x="226" y="103"/>
                  <a:pt x="228" y="103"/>
                  <a:pt x="229" y="103"/>
                </a:cubicBezTo>
                <a:cubicBezTo>
                  <a:pt x="229" y="102"/>
                  <a:pt x="230" y="102"/>
                  <a:pt x="230" y="102"/>
                </a:cubicBezTo>
                <a:cubicBezTo>
                  <a:pt x="231" y="102"/>
                  <a:pt x="232" y="102"/>
                  <a:pt x="233" y="101"/>
                </a:cubicBezTo>
                <a:cubicBezTo>
                  <a:pt x="234" y="101"/>
                  <a:pt x="234" y="101"/>
                  <a:pt x="234" y="101"/>
                </a:cubicBezTo>
                <a:cubicBezTo>
                  <a:pt x="235" y="101"/>
                  <a:pt x="237" y="100"/>
                  <a:pt x="238" y="100"/>
                </a:cubicBezTo>
                <a:lnTo>
                  <a:pt x="239" y="99"/>
                </a:lnTo>
                <a:cubicBezTo>
                  <a:pt x="241" y="101"/>
                  <a:pt x="241" y="101"/>
                  <a:pt x="243" y="102"/>
                </a:cubicBezTo>
                <a:lnTo>
                  <a:pt x="242" y="144"/>
                </a:lnTo>
                <a:cubicBezTo>
                  <a:pt x="242" y="145"/>
                  <a:pt x="242" y="145"/>
                  <a:pt x="241" y="146"/>
                </a:cubicBezTo>
                <a:cubicBezTo>
                  <a:pt x="229" y="155"/>
                  <a:pt x="177" y="170"/>
                  <a:pt x="89" y="173"/>
                </a:cubicBezTo>
                <a:cubicBezTo>
                  <a:pt x="93" y="185"/>
                  <a:pt x="96" y="196"/>
                  <a:pt x="100" y="208"/>
                </a:cubicBezTo>
                <a:cubicBezTo>
                  <a:pt x="141" y="206"/>
                  <a:pt x="178" y="201"/>
                  <a:pt x="208" y="195"/>
                </a:cubicBezTo>
                <a:cubicBezTo>
                  <a:pt x="217" y="193"/>
                  <a:pt x="229" y="190"/>
                  <a:pt x="239" y="186"/>
                </a:cubicBezTo>
                <a:cubicBezTo>
                  <a:pt x="241" y="185"/>
                  <a:pt x="243" y="187"/>
                  <a:pt x="243" y="189"/>
                </a:cubicBezTo>
                <a:lnTo>
                  <a:pt x="242" y="231"/>
                </a:lnTo>
                <a:cubicBezTo>
                  <a:pt x="242" y="231"/>
                  <a:pt x="242" y="232"/>
                  <a:pt x="241" y="233"/>
                </a:cubicBezTo>
                <a:cubicBezTo>
                  <a:pt x="230" y="241"/>
                  <a:pt x="186" y="254"/>
                  <a:pt x="112" y="259"/>
                </a:cubicBezTo>
                <a:cubicBezTo>
                  <a:pt x="114" y="271"/>
                  <a:pt x="116" y="282"/>
                  <a:pt x="117" y="294"/>
                </a:cubicBezTo>
                <a:cubicBezTo>
                  <a:pt x="151" y="291"/>
                  <a:pt x="182" y="287"/>
                  <a:pt x="208" y="282"/>
                </a:cubicBezTo>
                <a:cubicBezTo>
                  <a:pt x="217" y="279"/>
                  <a:pt x="229" y="277"/>
                  <a:pt x="239" y="273"/>
                </a:cubicBezTo>
                <a:cubicBezTo>
                  <a:pt x="241" y="272"/>
                  <a:pt x="243" y="274"/>
                  <a:pt x="243" y="276"/>
                </a:cubicBezTo>
                <a:lnTo>
                  <a:pt x="242" y="317"/>
                </a:lnTo>
                <a:cubicBezTo>
                  <a:pt x="242" y="318"/>
                  <a:pt x="242" y="319"/>
                  <a:pt x="241" y="320"/>
                </a:cubicBezTo>
                <a:cubicBezTo>
                  <a:pt x="230" y="328"/>
                  <a:pt x="189" y="340"/>
                  <a:pt x="119" y="345"/>
                </a:cubicBezTo>
                <a:cubicBezTo>
                  <a:pt x="119" y="356"/>
                  <a:pt x="118" y="367"/>
                  <a:pt x="116" y="378"/>
                </a:cubicBezTo>
                <a:cubicBezTo>
                  <a:pt x="117" y="379"/>
                  <a:pt x="118" y="379"/>
                  <a:pt x="119" y="381"/>
                </a:cubicBezTo>
                <a:cubicBezTo>
                  <a:pt x="152" y="378"/>
                  <a:pt x="183" y="374"/>
                  <a:pt x="208" y="369"/>
                </a:cubicBezTo>
                <a:cubicBezTo>
                  <a:pt x="217" y="367"/>
                  <a:pt x="229" y="364"/>
                  <a:pt x="239" y="360"/>
                </a:cubicBezTo>
                <a:cubicBezTo>
                  <a:pt x="241" y="360"/>
                  <a:pt x="243" y="361"/>
                  <a:pt x="243" y="363"/>
                </a:cubicBezTo>
                <a:lnTo>
                  <a:pt x="242" y="405"/>
                </a:lnTo>
                <a:cubicBezTo>
                  <a:pt x="242" y="406"/>
                  <a:pt x="242" y="406"/>
                  <a:pt x="241" y="407"/>
                </a:cubicBezTo>
                <a:cubicBezTo>
                  <a:pt x="229" y="415"/>
                  <a:pt x="182" y="429"/>
                  <a:pt x="103" y="433"/>
                </a:cubicBezTo>
                <a:cubicBezTo>
                  <a:pt x="102" y="434"/>
                  <a:pt x="102" y="434"/>
                  <a:pt x="101" y="435"/>
                </a:cubicBezTo>
                <a:cubicBezTo>
                  <a:pt x="96" y="447"/>
                  <a:pt x="91" y="458"/>
                  <a:pt x="85" y="469"/>
                </a:cubicBezTo>
                <a:cubicBezTo>
                  <a:pt x="85" y="469"/>
                  <a:pt x="85" y="470"/>
                  <a:pt x="84" y="470"/>
                </a:cubicBezTo>
                <a:cubicBezTo>
                  <a:pt x="131" y="468"/>
                  <a:pt x="174" y="464"/>
                  <a:pt x="208" y="456"/>
                </a:cubicBezTo>
                <a:cubicBezTo>
                  <a:pt x="217" y="454"/>
                  <a:pt x="229" y="451"/>
                  <a:pt x="239" y="447"/>
                </a:cubicBezTo>
                <a:cubicBezTo>
                  <a:pt x="241" y="447"/>
                  <a:pt x="243" y="448"/>
                  <a:pt x="243" y="450"/>
                </a:cubicBezTo>
                <a:lnTo>
                  <a:pt x="242" y="492"/>
                </a:lnTo>
                <a:cubicBezTo>
                  <a:pt x="242" y="493"/>
                  <a:pt x="242" y="494"/>
                  <a:pt x="241" y="494"/>
                </a:cubicBezTo>
                <a:cubicBezTo>
                  <a:pt x="227" y="505"/>
                  <a:pt x="161" y="522"/>
                  <a:pt x="50" y="522"/>
                </a:cubicBezTo>
                <a:cubicBezTo>
                  <a:pt x="49" y="522"/>
                  <a:pt x="49" y="522"/>
                  <a:pt x="48" y="522"/>
                </a:cubicBezTo>
                <a:cubicBezTo>
                  <a:pt x="48" y="522"/>
                  <a:pt x="47" y="522"/>
                  <a:pt x="46" y="523"/>
                </a:cubicBezTo>
                <a:cubicBezTo>
                  <a:pt x="37" y="533"/>
                  <a:pt x="27" y="543"/>
                  <a:pt x="16" y="552"/>
                </a:cubicBezTo>
                <a:cubicBezTo>
                  <a:pt x="14" y="553"/>
                  <a:pt x="15" y="557"/>
                  <a:pt x="17" y="557"/>
                </a:cubicBezTo>
                <a:cubicBezTo>
                  <a:pt x="28" y="557"/>
                  <a:pt x="39" y="557"/>
                  <a:pt x="50" y="557"/>
                </a:cubicBezTo>
                <a:cubicBezTo>
                  <a:pt x="107" y="557"/>
                  <a:pt x="161" y="552"/>
                  <a:pt x="202" y="544"/>
                </a:cubicBezTo>
                <a:cubicBezTo>
                  <a:pt x="254" y="533"/>
                  <a:pt x="278" y="518"/>
                  <a:pt x="278" y="496"/>
                </a:cubicBezTo>
                <a:lnTo>
                  <a:pt x="278" y="409"/>
                </a:lnTo>
                <a:cubicBezTo>
                  <a:pt x="278" y="408"/>
                  <a:pt x="278" y="407"/>
                  <a:pt x="278" y="406"/>
                </a:cubicBezTo>
                <a:lnTo>
                  <a:pt x="278" y="322"/>
                </a:lnTo>
                <a:cubicBezTo>
                  <a:pt x="278" y="321"/>
                  <a:pt x="278" y="320"/>
                  <a:pt x="278" y="319"/>
                </a:cubicBezTo>
                <a:lnTo>
                  <a:pt x="278" y="318"/>
                </a:lnTo>
                <a:lnTo>
                  <a:pt x="278" y="235"/>
                </a:lnTo>
                <a:cubicBezTo>
                  <a:pt x="278" y="234"/>
                  <a:pt x="278" y="233"/>
                  <a:pt x="278" y="232"/>
                </a:cubicBezTo>
                <a:cubicBezTo>
                  <a:pt x="278" y="231"/>
                  <a:pt x="278" y="231"/>
                  <a:pt x="278" y="23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9" name="Freeform 938">
            <a:extLst>
              <a:ext uri="{FF2B5EF4-FFF2-40B4-BE49-F238E27FC236}">
                <a16:creationId xmlns:a16="http://schemas.microsoft.com/office/drawing/2014/main" id="{90CFF56A-7186-0B4C-8C17-197F58577D0A}"/>
              </a:ext>
            </a:extLst>
          </p:cNvPr>
          <p:cNvSpPr/>
          <p:nvPr/>
        </p:nvSpPr>
        <p:spPr>
          <a:xfrm>
            <a:off x="1208452" y="406457"/>
            <a:ext cx="406440" cy="406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0" h="1131">
                <a:moveTo>
                  <a:pt x="919" y="913"/>
                </a:moveTo>
                <a:cubicBezTo>
                  <a:pt x="898" y="899"/>
                  <a:pt x="877" y="887"/>
                  <a:pt x="854" y="876"/>
                </a:cubicBezTo>
                <a:cubicBezTo>
                  <a:pt x="842" y="897"/>
                  <a:pt x="823" y="915"/>
                  <a:pt x="801" y="927"/>
                </a:cubicBezTo>
                <a:cubicBezTo>
                  <a:pt x="823" y="937"/>
                  <a:pt x="845" y="948"/>
                  <a:pt x="865" y="960"/>
                </a:cubicBezTo>
                <a:cubicBezTo>
                  <a:pt x="808" y="1004"/>
                  <a:pt x="741" y="1036"/>
                  <a:pt x="668" y="1051"/>
                </a:cubicBezTo>
                <a:cubicBezTo>
                  <a:pt x="705" y="1015"/>
                  <a:pt x="737" y="978"/>
                  <a:pt x="765" y="940"/>
                </a:cubicBezTo>
                <a:cubicBezTo>
                  <a:pt x="756" y="942"/>
                  <a:pt x="746" y="943"/>
                  <a:pt x="737" y="943"/>
                </a:cubicBezTo>
                <a:cubicBezTo>
                  <a:pt x="718" y="943"/>
                  <a:pt x="700" y="939"/>
                  <a:pt x="683" y="932"/>
                </a:cubicBezTo>
                <a:cubicBezTo>
                  <a:pt x="647" y="977"/>
                  <a:pt x="604" y="1020"/>
                  <a:pt x="554" y="1061"/>
                </a:cubicBezTo>
                <a:cubicBezTo>
                  <a:pt x="504" y="1017"/>
                  <a:pt x="461" y="972"/>
                  <a:pt x="425" y="924"/>
                </a:cubicBezTo>
                <a:cubicBezTo>
                  <a:pt x="388" y="902"/>
                  <a:pt x="361" y="862"/>
                  <a:pt x="358" y="816"/>
                </a:cubicBezTo>
                <a:cubicBezTo>
                  <a:pt x="356" y="813"/>
                  <a:pt x="355" y="810"/>
                  <a:pt x="353" y="806"/>
                </a:cubicBezTo>
                <a:cubicBezTo>
                  <a:pt x="352" y="806"/>
                  <a:pt x="352" y="806"/>
                  <a:pt x="351" y="806"/>
                </a:cubicBezTo>
                <a:cubicBezTo>
                  <a:pt x="350" y="805"/>
                  <a:pt x="350" y="805"/>
                  <a:pt x="349" y="805"/>
                </a:cubicBezTo>
                <a:cubicBezTo>
                  <a:pt x="347" y="804"/>
                  <a:pt x="345" y="803"/>
                  <a:pt x="344" y="802"/>
                </a:cubicBezTo>
                <a:lnTo>
                  <a:pt x="343" y="802"/>
                </a:lnTo>
                <a:lnTo>
                  <a:pt x="341" y="801"/>
                </a:lnTo>
                <a:cubicBezTo>
                  <a:pt x="340" y="800"/>
                  <a:pt x="339" y="800"/>
                  <a:pt x="339" y="799"/>
                </a:cubicBezTo>
                <a:cubicBezTo>
                  <a:pt x="338" y="799"/>
                  <a:pt x="337" y="798"/>
                  <a:pt x="336" y="797"/>
                </a:cubicBezTo>
                <a:cubicBezTo>
                  <a:pt x="335" y="797"/>
                  <a:pt x="334" y="796"/>
                  <a:pt x="333" y="796"/>
                </a:cubicBezTo>
                <a:cubicBezTo>
                  <a:pt x="332" y="795"/>
                  <a:pt x="331" y="794"/>
                  <a:pt x="330" y="793"/>
                </a:cubicBezTo>
                <a:cubicBezTo>
                  <a:pt x="330" y="793"/>
                  <a:pt x="329" y="792"/>
                  <a:pt x="328" y="791"/>
                </a:cubicBezTo>
                <a:lnTo>
                  <a:pt x="327" y="791"/>
                </a:lnTo>
                <a:cubicBezTo>
                  <a:pt x="327" y="790"/>
                  <a:pt x="326" y="789"/>
                  <a:pt x="326" y="789"/>
                </a:cubicBezTo>
                <a:cubicBezTo>
                  <a:pt x="325" y="788"/>
                  <a:pt x="324" y="787"/>
                  <a:pt x="323" y="786"/>
                </a:cubicBezTo>
                <a:cubicBezTo>
                  <a:pt x="322" y="785"/>
                  <a:pt x="322" y="784"/>
                  <a:pt x="321" y="784"/>
                </a:cubicBezTo>
                <a:cubicBezTo>
                  <a:pt x="320" y="783"/>
                  <a:pt x="319" y="782"/>
                  <a:pt x="319" y="781"/>
                </a:cubicBezTo>
                <a:cubicBezTo>
                  <a:pt x="318" y="780"/>
                  <a:pt x="318" y="779"/>
                  <a:pt x="317" y="778"/>
                </a:cubicBezTo>
                <a:cubicBezTo>
                  <a:pt x="316" y="777"/>
                  <a:pt x="316" y="776"/>
                  <a:pt x="315" y="775"/>
                </a:cubicBezTo>
                <a:cubicBezTo>
                  <a:pt x="315" y="774"/>
                  <a:pt x="314" y="773"/>
                  <a:pt x="314" y="772"/>
                </a:cubicBezTo>
                <a:cubicBezTo>
                  <a:pt x="313" y="771"/>
                  <a:pt x="313" y="770"/>
                  <a:pt x="312" y="769"/>
                </a:cubicBezTo>
                <a:cubicBezTo>
                  <a:pt x="312" y="768"/>
                  <a:pt x="311" y="767"/>
                  <a:pt x="311" y="766"/>
                </a:cubicBezTo>
                <a:cubicBezTo>
                  <a:pt x="310" y="765"/>
                  <a:pt x="310" y="764"/>
                  <a:pt x="310" y="763"/>
                </a:cubicBezTo>
                <a:cubicBezTo>
                  <a:pt x="309" y="762"/>
                  <a:pt x="309" y="761"/>
                  <a:pt x="308" y="759"/>
                </a:cubicBezTo>
                <a:cubicBezTo>
                  <a:pt x="308" y="759"/>
                  <a:pt x="308" y="758"/>
                  <a:pt x="308" y="757"/>
                </a:cubicBezTo>
                <a:cubicBezTo>
                  <a:pt x="307" y="755"/>
                  <a:pt x="307" y="754"/>
                  <a:pt x="307" y="753"/>
                </a:cubicBezTo>
                <a:cubicBezTo>
                  <a:pt x="307" y="752"/>
                  <a:pt x="307" y="751"/>
                  <a:pt x="306" y="750"/>
                </a:cubicBezTo>
                <a:lnTo>
                  <a:pt x="306" y="749"/>
                </a:lnTo>
                <a:cubicBezTo>
                  <a:pt x="306" y="748"/>
                  <a:pt x="306" y="747"/>
                  <a:pt x="306" y="746"/>
                </a:cubicBezTo>
                <a:cubicBezTo>
                  <a:pt x="306" y="745"/>
                  <a:pt x="306" y="744"/>
                  <a:pt x="306" y="743"/>
                </a:cubicBezTo>
                <a:cubicBezTo>
                  <a:pt x="306" y="742"/>
                  <a:pt x="306" y="741"/>
                  <a:pt x="306" y="740"/>
                </a:cubicBezTo>
                <a:lnTo>
                  <a:pt x="306" y="738"/>
                </a:lnTo>
                <a:lnTo>
                  <a:pt x="306" y="737"/>
                </a:lnTo>
                <a:cubicBezTo>
                  <a:pt x="306" y="737"/>
                  <a:pt x="306" y="736"/>
                  <a:pt x="306" y="735"/>
                </a:cubicBezTo>
                <a:cubicBezTo>
                  <a:pt x="306" y="734"/>
                  <a:pt x="306" y="733"/>
                  <a:pt x="306" y="732"/>
                </a:cubicBezTo>
                <a:cubicBezTo>
                  <a:pt x="306" y="731"/>
                  <a:pt x="306" y="730"/>
                  <a:pt x="307" y="728"/>
                </a:cubicBezTo>
                <a:cubicBezTo>
                  <a:pt x="307" y="727"/>
                  <a:pt x="307" y="726"/>
                  <a:pt x="307" y="725"/>
                </a:cubicBezTo>
                <a:cubicBezTo>
                  <a:pt x="307" y="724"/>
                  <a:pt x="308" y="723"/>
                  <a:pt x="308" y="722"/>
                </a:cubicBezTo>
                <a:cubicBezTo>
                  <a:pt x="308" y="721"/>
                  <a:pt x="309" y="720"/>
                  <a:pt x="309" y="719"/>
                </a:cubicBezTo>
                <a:lnTo>
                  <a:pt x="309" y="718"/>
                </a:lnTo>
                <a:cubicBezTo>
                  <a:pt x="309" y="717"/>
                  <a:pt x="310" y="717"/>
                  <a:pt x="310" y="716"/>
                </a:cubicBezTo>
                <a:cubicBezTo>
                  <a:pt x="310" y="715"/>
                  <a:pt x="311" y="713"/>
                  <a:pt x="312" y="712"/>
                </a:cubicBezTo>
                <a:cubicBezTo>
                  <a:pt x="312" y="711"/>
                  <a:pt x="312" y="710"/>
                  <a:pt x="313" y="710"/>
                </a:cubicBezTo>
                <a:cubicBezTo>
                  <a:pt x="313" y="709"/>
                  <a:pt x="313" y="708"/>
                  <a:pt x="314" y="707"/>
                </a:cubicBezTo>
                <a:lnTo>
                  <a:pt x="315" y="705"/>
                </a:lnTo>
                <a:lnTo>
                  <a:pt x="316" y="704"/>
                </a:lnTo>
                <a:cubicBezTo>
                  <a:pt x="307" y="670"/>
                  <a:pt x="302" y="635"/>
                  <a:pt x="300" y="600"/>
                </a:cubicBezTo>
                <a:lnTo>
                  <a:pt x="357" y="600"/>
                </a:lnTo>
                <a:cubicBezTo>
                  <a:pt x="355" y="584"/>
                  <a:pt x="352" y="561"/>
                  <a:pt x="347" y="531"/>
                </a:cubicBezTo>
                <a:lnTo>
                  <a:pt x="301" y="531"/>
                </a:lnTo>
                <a:cubicBezTo>
                  <a:pt x="305" y="492"/>
                  <a:pt x="313" y="453"/>
                  <a:pt x="325" y="415"/>
                </a:cubicBezTo>
                <a:cubicBezTo>
                  <a:pt x="318" y="380"/>
                  <a:pt x="311" y="354"/>
                  <a:pt x="306" y="335"/>
                </a:cubicBezTo>
                <a:lnTo>
                  <a:pt x="289" y="335"/>
                </a:lnTo>
                <a:cubicBezTo>
                  <a:pt x="286" y="335"/>
                  <a:pt x="284" y="335"/>
                  <a:pt x="281" y="335"/>
                </a:cubicBezTo>
                <a:cubicBezTo>
                  <a:pt x="254" y="399"/>
                  <a:pt x="237" y="464"/>
                  <a:pt x="232" y="531"/>
                </a:cubicBezTo>
                <a:lnTo>
                  <a:pt x="70" y="531"/>
                </a:lnTo>
                <a:cubicBezTo>
                  <a:pt x="78" y="410"/>
                  <a:pt x="130" y="300"/>
                  <a:pt x="211" y="219"/>
                </a:cubicBezTo>
                <a:cubicBezTo>
                  <a:pt x="217" y="222"/>
                  <a:pt x="222" y="226"/>
                  <a:pt x="228" y="229"/>
                </a:cubicBezTo>
                <a:cubicBezTo>
                  <a:pt x="241" y="209"/>
                  <a:pt x="263" y="195"/>
                  <a:pt x="289" y="195"/>
                </a:cubicBezTo>
                <a:lnTo>
                  <a:pt x="309" y="195"/>
                </a:lnTo>
                <a:cubicBezTo>
                  <a:pt x="294" y="188"/>
                  <a:pt x="279" y="179"/>
                  <a:pt x="265" y="171"/>
                </a:cubicBezTo>
                <a:cubicBezTo>
                  <a:pt x="322" y="127"/>
                  <a:pt x="389" y="96"/>
                  <a:pt x="462" y="80"/>
                </a:cubicBezTo>
                <a:cubicBezTo>
                  <a:pt x="424" y="117"/>
                  <a:pt x="391" y="156"/>
                  <a:pt x="362" y="195"/>
                </a:cubicBezTo>
                <a:cubicBezTo>
                  <a:pt x="363" y="195"/>
                  <a:pt x="364" y="195"/>
                  <a:pt x="365" y="196"/>
                </a:cubicBezTo>
                <a:cubicBezTo>
                  <a:pt x="366" y="196"/>
                  <a:pt x="367" y="196"/>
                  <a:pt x="369" y="196"/>
                </a:cubicBezTo>
                <a:cubicBezTo>
                  <a:pt x="370" y="197"/>
                  <a:pt x="371" y="197"/>
                  <a:pt x="372" y="197"/>
                </a:cubicBezTo>
                <a:cubicBezTo>
                  <a:pt x="373" y="197"/>
                  <a:pt x="374" y="198"/>
                  <a:pt x="375" y="198"/>
                </a:cubicBezTo>
                <a:lnTo>
                  <a:pt x="376" y="198"/>
                </a:lnTo>
                <a:cubicBezTo>
                  <a:pt x="377" y="198"/>
                  <a:pt x="378" y="199"/>
                  <a:pt x="379" y="199"/>
                </a:cubicBezTo>
                <a:cubicBezTo>
                  <a:pt x="380" y="199"/>
                  <a:pt x="381" y="200"/>
                  <a:pt x="382" y="200"/>
                </a:cubicBezTo>
                <a:cubicBezTo>
                  <a:pt x="383" y="201"/>
                  <a:pt x="384" y="201"/>
                  <a:pt x="385" y="202"/>
                </a:cubicBezTo>
                <a:cubicBezTo>
                  <a:pt x="386" y="202"/>
                  <a:pt x="387" y="203"/>
                  <a:pt x="388" y="203"/>
                </a:cubicBezTo>
                <a:cubicBezTo>
                  <a:pt x="389" y="204"/>
                  <a:pt x="390" y="204"/>
                  <a:pt x="391" y="205"/>
                </a:cubicBezTo>
                <a:cubicBezTo>
                  <a:pt x="392" y="206"/>
                  <a:pt x="393" y="206"/>
                  <a:pt x="394" y="207"/>
                </a:cubicBezTo>
                <a:cubicBezTo>
                  <a:pt x="395" y="207"/>
                  <a:pt x="396" y="208"/>
                  <a:pt x="397" y="209"/>
                </a:cubicBezTo>
                <a:cubicBezTo>
                  <a:pt x="398" y="210"/>
                  <a:pt x="399" y="210"/>
                  <a:pt x="400" y="211"/>
                </a:cubicBezTo>
                <a:cubicBezTo>
                  <a:pt x="401" y="212"/>
                  <a:pt x="402" y="213"/>
                  <a:pt x="403" y="214"/>
                </a:cubicBezTo>
                <a:lnTo>
                  <a:pt x="405" y="216"/>
                </a:lnTo>
                <a:cubicBezTo>
                  <a:pt x="410" y="221"/>
                  <a:pt x="414" y="226"/>
                  <a:pt x="419" y="235"/>
                </a:cubicBezTo>
                <a:cubicBezTo>
                  <a:pt x="461" y="177"/>
                  <a:pt x="513" y="122"/>
                  <a:pt x="576" y="70"/>
                </a:cubicBezTo>
                <a:cubicBezTo>
                  <a:pt x="636" y="123"/>
                  <a:pt x="686" y="178"/>
                  <a:pt x="725" y="236"/>
                </a:cubicBezTo>
                <a:cubicBezTo>
                  <a:pt x="672" y="250"/>
                  <a:pt x="618" y="256"/>
                  <a:pt x="562" y="255"/>
                </a:cubicBezTo>
                <a:cubicBezTo>
                  <a:pt x="514" y="254"/>
                  <a:pt x="466" y="248"/>
                  <a:pt x="420" y="236"/>
                </a:cubicBezTo>
                <a:cubicBezTo>
                  <a:pt x="425" y="246"/>
                  <a:pt x="431" y="260"/>
                  <a:pt x="437" y="281"/>
                </a:cubicBezTo>
                <a:lnTo>
                  <a:pt x="832" y="281"/>
                </a:lnTo>
                <a:cubicBezTo>
                  <a:pt x="831" y="279"/>
                  <a:pt x="830" y="276"/>
                  <a:pt x="828" y="273"/>
                </a:cubicBezTo>
                <a:cubicBezTo>
                  <a:pt x="861" y="259"/>
                  <a:pt x="893" y="243"/>
                  <a:pt x="924" y="224"/>
                </a:cubicBezTo>
                <a:cubicBezTo>
                  <a:pt x="1002" y="305"/>
                  <a:pt x="1052" y="412"/>
                  <a:pt x="1060" y="531"/>
                </a:cubicBezTo>
                <a:lnTo>
                  <a:pt x="899" y="531"/>
                </a:lnTo>
                <a:cubicBezTo>
                  <a:pt x="898" y="504"/>
                  <a:pt x="895" y="477"/>
                  <a:pt x="890" y="450"/>
                </a:cubicBezTo>
                <a:lnTo>
                  <a:pt x="841" y="665"/>
                </a:lnTo>
                <a:cubicBezTo>
                  <a:pt x="841" y="665"/>
                  <a:pt x="841" y="666"/>
                  <a:pt x="840" y="667"/>
                </a:cubicBezTo>
                <a:cubicBezTo>
                  <a:pt x="840" y="668"/>
                  <a:pt x="840" y="669"/>
                  <a:pt x="839" y="670"/>
                </a:cubicBezTo>
                <a:cubicBezTo>
                  <a:pt x="839" y="672"/>
                  <a:pt x="838" y="674"/>
                  <a:pt x="838" y="675"/>
                </a:cubicBezTo>
                <a:cubicBezTo>
                  <a:pt x="837" y="676"/>
                  <a:pt x="837" y="677"/>
                  <a:pt x="837" y="677"/>
                </a:cubicBezTo>
                <a:cubicBezTo>
                  <a:pt x="836" y="679"/>
                  <a:pt x="835" y="681"/>
                  <a:pt x="834" y="682"/>
                </a:cubicBezTo>
                <a:cubicBezTo>
                  <a:pt x="834" y="683"/>
                  <a:pt x="834" y="683"/>
                  <a:pt x="833" y="684"/>
                </a:cubicBezTo>
                <a:cubicBezTo>
                  <a:pt x="833" y="685"/>
                  <a:pt x="832" y="686"/>
                  <a:pt x="831" y="688"/>
                </a:cubicBezTo>
                <a:lnTo>
                  <a:pt x="830" y="689"/>
                </a:lnTo>
                <a:cubicBezTo>
                  <a:pt x="829" y="691"/>
                  <a:pt x="828" y="692"/>
                  <a:pt x="827" y="693"/>
                </a:cubicBezTo>
                <a:cubicBezTo>
                  <a:pt x="827" y="693"/>
                  <a:pt x="827" y="694"/>
                  <a:pt x="826" y="694"/>
                </a:cubicBezTo>
                <a:cubicBezTo>
                  <a:pt x="831" y="700"/>
                  <a:pt x="835" y="707"/>
                  <a:pt x="838" y="715"/>
                </a:cubicBezTo>
                <a:cubicBezTo>
                  <a:pt x="849" y="727"/>
                  <a:pt x="858" y="742"/>
                  <a:pt x="864" y="757"/>
                </a:cubicBezTo>
                <a:cubicBezTo>
                  <a:pt x="883" y="706"/>
                  <a:pt x="894" y="653"/>
                  <a:pt x="898" y="600"/>
                </a:cubicBezTo>
                <a:lnTo>
                  <a:pt x="1060" y="600"/>
                </a:lnTo>
                <a:cubicBezTo>
                  <a:pt x="1052" y="721"/>
                  <a:pt x="999" y="831"/>
                  <a:pt x="919" y="913"/>
                </a:cubicBezTo>
                <a:close/>
                <a:moveTo>
                  <a:pt x="259" y="956"/>
                </a:moveTo>
                <a:cubicBezTo>
                  <a:pt x="284" y="942"/>
                  <a:pt x="310" y="929"/>
                  <a:pt x="337" y="918"/>
                </a:cubicBezTo>
                <a:cubicBezTo>
                  <a:pt x="365" y="962"/>
                  <a:pt x="399" y="1004"/>
                  <a:pt x="438" y="1045"/>
                </a:cubicBezTo>
                <a:cubicBezTo>
                  <a:pt x="372" y="1028"/>
                  <a:pt x="312" y="997"/>
                  <a:pt x="259" y="956"/>
                </a:cubicBezTo>
                <a:lnTo>
                  <a:pt x="70" y="600"/>
                </a:lnTo>
                <a:lnTo>
                  <a:pt x="231" y="600"/>
                </a:lnTo>
                <a:cubicBezTo>
                  <a:pt x="234" y="689"/>
                  <a:pt x="258" y="775"/>
                  <a:pt x="302" y="858"/>
                </a:cubicBezTo>
                <a:cubicBezTo>
                  <a:pt x="269" y="872"/>
                  <a:pt x="237" y="889"/>
                  <a:pt x="206" y="908"/>
                </a:cubicBezTo>
                <a:cubicBezTo>
                  <a:pt x="128" y="827"/>
                  <a:pt x="78" y="719"/>
                  <a:pt x="70" y="600"/>
                </a:cubicBezTo>
                <a:close/>
                <a:moveTo>
                  <a:pt x="871" y="175"/>
                </a:moveTo>
                <a:cubicBezTo>
                  <a:pt x="846" y="190"/>
                  <a:pt x="820" y="202"/>
                  <a:pt x="793" y="213"/>
                </a:cubicBezTo>
                <a:cubicBezTo>
                  <a:pt x="765" y="170"/>
                  <a:pt x="731" y="127"/>
                  <a:pt x="692" y="86"/>
                </a:cubicBezTo>
                <a:cubicBezTo>
                  <a:pt x="758" y="103"/>
                  <a:pt x="819" y="134"/>
                  <a:pt x="871" y="175"/>
                </a:cubicBezTo>
                <a:close/>
                <a:moveTo>
                  <a:pt x="965" y="166"/>
                </a:moveTo>
                <a:cubicBezTo>
                  <a:pt x="865" y="67"/>
                  <a:pt x="735" y="9"/>
                  <a:pt x="596" y="1"/>
                </a:cubicBezTo>
                <a:cubicBezTo>
                  <a:pt x="591" y="0"/>
                  <a:pt x="587" y="0"/>
                  <a:pt x="583" y="1"/>
                </a:cubicBezTo>
                <a:cubicBezTo>
                  <a:pt x="577" y="1"/>
                  <a:pt x="572" y="1"/>
                  <a:pt x="567" y="0"/>
                </a:cubicBezTo>
                <a:cubicBezTo>
                  <a:pt x="565" y="0"/>
                  <a:pt x="564" y="0"/>
                  <a:pt x="562" y="1"/>
                </a:cubicBezTo>
                <a:cubicBezTo>
                  <a:pt x="423" y="1"/>
                  <a:pt x="292" y="52"/>
                  <a:pt x="189" y="144"/>
                </a:cubicBezTo>
                <a:cubicBezTo>
                  <a:pt x="185" y="146"/>
                  <a:pt x="181" y="150"/>
                  <a:pt x="178" y="154"/>
                </a:cubicBezTo>
                <a:cubicBezTo>
                  <a:pt x="174" y="158"/>
                  <a:pt x="169" y="162"/>
                  <a:pt x="165" y="166"/>
                </a:cubicBezTo>
                <a:cubicBezTo>
                  <a:pt x="59" y="273"/>
                  <a:pt x="0" y="415"/>
                  <a:pt x="0" y="566"/>
                </a:cubicBezTo>
                <a:cubicBezTo>
                  <a:pt x="0" y="717"/>
                  <a:pt x="59" y="859"/>
                  <a:pt x="165" y="965"/>
                </a:cubicBezTo>
                <a:cubicBezTo>
                  <a:pt x="265" y="1065"/>
                  <a:pt x="395" y="1123"/>
                  <a:pt x="535" y="1130"/>
                </a:cubicBezTo>
                <a:cubicBezTo>
                  <a:pt x="537" y="1131"/>
                  <a:pt x="540" y="1131"/>
                  <a:pt x="542" y="1131"/>
                </a:cubicBezTo>
                <a:cubicBezTo>
                  <a:pt x="544" y="1131"/>
                  <a:pt x="545" y="1131"/>
                  <a:pt x="547" y="1130"/>
                </a:cubicBezTo>
                <a:cubicBezTo>
                  <a:pt x="553" y="1131"/>
                  <a:pt x="559" y="1131"/>
                  <a:pt x="565" y="1131"/>
                </a:cubicBezTo>
                <a:cubicBezTo>
                  <a:pt x="705" y="1131"/>
                  <a:pt x="836" y="1080"/>
                  <a:pt x="940" y="988"/>
                </a:cubicBezTo>
                <a:cubicBezTo>
                  <a:pt x="945" y="986"/>
                  <a:pt x="949" y="982"/>
                  <a:pt x="953" y="978"/>
                </a:cubicBezTo>
                <a:cubicBezTo>
                  <a:pt x="953" y="977"/>
                  <a:pt x="954" y="976"/>
                  <a:pt x="954" y="975"/>
                </a:cubicBezTo>
                <a:cubicBezTo>
                  <a:pt x="958" y="972"/>
                  <a:pt x="961" y="969"/>
                  <a:pt x="965" y="965"/>
                </a:cubicBezTo>
                <a:cubicBezTo>
                  <a:pt x="1071" y="859"/>
                  <a:pt x="1130" y="717"/>
                  <a:pt x="1130" y="566"/>
                </a:cubicBezTo>
                <a:cubicBezTo>
                  <a:pt x="1130" y="415"/>
                  <a:pt x="1071" y="273"/>
                  <a:pt x="965" y="1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0" name="Freeform 939">
            <a:extLst>
              <a:ext uri="{FF2B5EF4-FFF2-40B4-BE49-F238E27FC236}">
                <a16:creationId xmlns:a16="http://schemas.microsoft.com/office/drawing/2014/main" id="{720F75AC-F0C3-094D-8665-1378EDA85576}"/>
              </a:ext>
            </a:extLst>
          </p:cNvPr>
          <p:cNvSpPr/>
          <p:nvPr/>
        </p:nvSpPr>
        <p:spPr>
          <a:xfrm>
            <a:off x="1303131" y="492497"/>
            <a:ext cx="216720" cy="237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3" h="660">
                <a:moveTo>
                  <a:pt x="474" y="608"/>
                </a:moveTo>
                <a:cubicBezTo>
                  <a:pt x="451" y="608"/>
                  <a:pt x="433" y="590"/>
                  <a:pt x="433" y="567"/>
                </a:cubicBezTo>
                <a:cubicBezTo>
                  <a:pt x="433" y="545"/>
                  <a:pt x="451" y="527"/>
                  <a:pt x="474" y="527"/>
                </a:cubicBezTo>
                <a:cubicBezTo>
                  <a:pt x="496" y="527"/>
                  <a:pt x="514" y="545"/>
                  <a:pt x="514" y="567"/>
                </a:cubicBezTo>
                <a:cubicBezTo>
                  <a:pt x="514" y="590"/>
                  <a:pt x="496" y="608"/>
                  <a:pt x="474" y="608"/>
                </a:cubicBezTo>
                <a:close/>
                <a:moveTo>
                  <a:pt x="272" y="567"/>
                </a:moveTo>
                <a:cubicBezTo>
                  <a:pt x="272" y="590"/>
                  <a:pt x="254" y="608"/>
                  <a:pt x="231" y="608"/>
                </a:cubicBezTo>
                <a:cubicBezTo>
                  <a:pt x="209" y="608"/>
                  <a:pt x="191" y="590"/>
                  <a:pt x="191" y="567"/>
                </a:cubicBezTo>
                <a:cubicBezTo>
                  <a:pt x="191" y="545"/>
                  <a:pt x="209" y="527"/>
                  <a:pt x="231" y="527"/>
                </a:cubicBezTo>
                <a:cubicBezTo>
                  <a:pt x="254" y="527"/>
                  <a:pt x="272" y="545"/>
                  <a:pt x="272" y="567"/>
                </a:cubicBezTo>
                <a:close/>
                <a:moveTo>
                  <a:pt x="165" y="139"/>
                </a:moveTo>
                <a:lnTo>
                  <a:pt x="545" y="139"/>
                </a:lnTo>
                <a:lnTo>
                  <a:pt x="489" y="384"/>
                </a:lnTo>
                <a:lnTo>
                  <a:pt x="192" y="384"/>
                </a:lnTo>
                <a:cubicBezTo>
                  <a:pt x="192" y="373"/>
                  <a:pt x="190" y="357"/>
                  <a:pt x="188" y="337"/>
                </a:cubicBezTo>
                <a:cubicBezTo>
                  <a:pt x="183" y="302"/>
                  <a:pt x="176" y="257"/>
                  <a:pt x="167" y="210"/>
                </a:cubicBezTo>
                <a:cubicBezTo>
                  <a:pt x="162" y="184"/>
                  <a:pt x="157" y="158"/>
                  <a:pt x="151" y="135"/>
                </a:cubicBezTo>
                <a:cubicBezTo>
                  <a:pt x="155" y="137"/>
                  <a:pt x="160" y="139"/>
                  <a:pt x="165" y="139"/>
                </a:cubicBezTo>
                <a:close/>
                <a:moveTo>
                  <a:pt x="603" y="115"/>
                </a:moveTo>
                <a:lnTo>
                  <a:pt x="603" y="114"/>
                </a:lnTo>
                <a:lnTo>
                  <a:pt x="603" y="113"/>
                </a:lnTo>
                <a:cubicBezTo>
                  <a:pt x="603" y="112"/>
                  <a:pt x="603" y="112"/>
                  <a:pt x="603" y="112"/>
                </a:cubicBezTo>
                <a:cubicBezTo>
                  <a:pt x="603" y="111"/>
                  <a:pt x="603" y="111"/>
                  <a:pt x="603" y="110"/>
                </a:cubicBezTo>
                <a:lnTo>
                  <a:pt x="603" y="109"/>
                </a:lnTo>
                <a:lnTo>
                  <a:pt x="603" y="108"/>
                </a:lnTo>
                <a:cubicBezTo>
                  <a:pt x="603" y="107"/>
                  <a:pt x="602" y="107"/>
                  <a:pt x="602" y="107"/>
                </a:cubicBezTo>
                <a:cubicBezTo>
                  <a:pt x="602" y="106"/>
                  <a:pt x="602" y="106"/>
                  <a:pt x="602" y="105"/>
                </a:cubicBezTo>
                <a:lnTo>
                  <a:pt x="602" y="104"/>
                </a:lnTo>
                <a:lnTo>
                  <a:pt x="601" y="103"/>
                </a:lnTo>
                <a:lnTo>
                  <a:pt x="601" y="102"/>
                </a:lnTo>
                <a:cubicBezTo>
                  <a:pt x="601" y="101"/>
                  <a:pt x="600" y="101"/>
                  <a:pt x="600" y="101"/>
                </a:cubicBezTo>
                <a:cubicBezTo>
                  <a:pt x="600" y="100"/>
                  <a:pt x="600" y="100"/>
                  <a:pt x="600" y="99"/>
                </a:cubicBezTo>
                <a:cubicBezTo>
                  <a:pt x="599" y="99"/>
                  <a:pt x="599" y="99"/>
                  <a:pt x="599" y="99"/>
                </a:cubicBezTo>
                <a:cubicBezTo>
                  <a:pt x="599" y="98"/>
                  <a:pt x="598" y="98"/>
                  <a:pt x="598" y="97"/>
                </a:cubicBezTo>
                <a:cubicBezTo>
                  <a:pt x="597" y="96"/>
                  <a:pt x="597" y="96"/>
                  <a:pt x="597" y="96"/>
                </a:cubicBezTo>
                <a:cubicBezTo>
                  <a:pt x="596" y="95"/>
                  <a:pt x="596" y="95"/>
                  <a:pt x="596" y="95"/>
                </a:cubicBezTo>
                <a:cubicBezTo>
                  <a:pt x="596" y="94"/>
                  <a:pt x="595" y="94"/>
                  <a:pt x="595" y="94"/>
                </a:cubicBezTo>
                <a:cubicBezTo>
                  <a:pt x="595" y="93"/>
                  <a:pt x="594" y="93"/>
                  <a:pt x="594" y="93"/>
                </a:cubicBezTo>
                <a:lnTo>
                  <a:pt x="593" y="92"/>
                </a:lnTo>
                <a:cubicBezTo>
                  <a:pt x="593" y="92"/>
                  <a:pt x="592" y="92"/>
                  <a:pt x="592" y="91"/>
                </a:cubicBezTo>
                <a:lnTo>
                  <a:pt x="591" y="91"/>
                </a:lnTo>
                <a:lnTo>
                  <a:pt x="590" y="90"/>
                </a:lnTo>
                <a:cubicBezTo>
                  <a:pt x="590" y="90"/>
                  <a:pt x="589" y="90"/>
                  <a:pt x="589" y="89"/>
                </a:cubicBezTo>
                <a:cubicBezTo>
                  <a:pt x="588" y="89"/>
                  <a:pt x="588" y="89"/>
                  <a:pt x="588" y="89"/>
                </a:cubicBezTo>
                <a:cubicBezTo>
                  <a:pt x="587" y="89"/>
                  <a:pt x="587" y="89"/>
                  <a:pt x="586" y="88"/>
                </a:cubicBezTo>
                <a:lnTo>
                  <a:pt x="585" y="88"/>
                </a:lnTo>
                <a:lnTo>
                  <a:pt x="584" y="88"/>
                </a:lnTo>
                <a:cubicBezTo>
                  <a:pt x="583" y="87"/>
                  <a:pt x="583" y="87"/>
                  <a:pt x="583" y="87"/>
                </a:cubicBezTo>
                <a:cubicBezTo>
                  <a:pt x="582" y="87"/>
                  <a:pt x="582" y="87"/>
                  <a:pt x="581" y="87"/>
                </a:cubicBezTo>
                <a:lnTo>
                  <a:pt x="580" y="87"/>
                </a:lnTo>
                <a:lnTo>
                  <a:pt x="579" y="87"/>
                </a:lnTo>
                <a:cubicBezTo>
                  <a:pt x="578" y="87"/>
                  <a:pt x="578" y="87"/>
                  <a:pt x="578" y="87"/>
                </a:cubicBezTo>
                <a:cubicBezTo>
                  <a:pt x="577" y="87"/>
                  <a:pt x="577" y="87"/>
                  <a:pt x="577" y="87"/>
                </a:cubicBezTo>
                <a:lnTo>
                  <a:pt x="165" y="87"/>
                </a:lnTo>
                <a:cubicBezTo>
                  <a:pt x="156" y="87"/>
                  <a:pt x="148" y="91"/>
                  <a:pt x="143" y="99"/>
                </a:cubicBezTo>
                <a:cubicBezTo>
                  <a:pt x="142" y="94"/>
                  <a:pt x="141" y="89"/>
                  <a:pt x="140" y="85"/>
                </a:cubicBezTo>
                <a:cubicBezTo>
                  <a:pt x="124" y="26"/>
                  <a:pt x="117" y="14"/>
                  <a:pt x="110" y="8"/>
                </a:cubicBezTo>
                <a:cubicBezTo>
                  <a:pt x="110" y="7"/>
                  <a:pt x="109" y="7"/>
                  <a:pt x="108" y="6"/>
                </a:cubicBezTo>
                <a:lnTo>
                  <a:pt x="107" y="6"/>
                </a:lnTo>
                <a:cubicBezTo>
                  <a:pt x="107" y="5"/>
                  <a:pt x="107" y="5"/>
                  <a:pt x="106" y="5"/>
                </a:cubicBezTo>
                <a:cubicBezTo>
                  <a:pt x="106" y="4"/>
                  <a:pt x="106" y="4"/>
                  <a:pt x="105" y="4"/>
                </a:cubicBezTo>
                <a:cubicBezTo>
                  <a:pt x="105" y="4"/>
                  <a:pt x="104" y="4"/>
                  <a:pt x="104" y="3"/>
                </a:cubicBezTo>
                <a:lnTo>
                  <a:pt x="103" y="3"/>
                </a:lnTo>
                <a:lnTo>
                  <a:pt x="102" y="2"/>
                </a:lnTo>
                <a:cubicBezTo>
                  <a:pt x="101" y="2"/>
                  <a:pt x="101" y="2"/>
                  <a:pt x="101" y="2"/>
                </a:cubicBezTo>
                <a:cubicBezTo>
                  <a:pt x="100" y="2"/>
                  <a:pt x="100" y="2"/>
                  <a:pt x="100" y="1"/>
                </a:cubicBezTo>
                <a:cubicBezTo>
                  <a:pt x="99" y="1"/>
                  <a:pt x="99" y="1"/>
                  <a:pt x="98" y="1"/>
                </a:cubicBezTo>
                <a:lnTo>
                  <a:pt x="97" y="1"/>
                </a:lnTo>
                <a:cubicBezTo>
                  <a:pt x="96" y="1"/>
                  <a:pt x="96" y="1"/>
                  <a:pt x="95" y="1"/>
                </a:cubicBezTo>
                <a:cubicBezTo>
                  <a:pt x="95" y="1"/>
                  <a:pt x="95" y="0"/>
                  <a:pt x="94" y="0"/>
                </a:cubicBezTo>
                <a:cubicBezTo>
                  <a:pt x="94" y="0"/>
                  <a:pt x="93" y="0"/>
                  <a:pt x="92" y="0"/>
                </a:cubicBezTo>
                <a:lnTo>
                  <a:pt x="26" y="0"/>
                </a:lnTo>
                <a:cubicBezTo>
                  <a:pt x="12" y="0"/>
                  <a:pt x="0" y="12"/>
                  <a:pt x="0" y="26"/>
                </a:cubicBezTo>
                <a:cubicBezTo>
                  <a:pt x="0" y="40"/>
                  <a:pt x="12" y="52"/>
                  <a:pt x="26" y="52"/>
                </a:cubicBezTo>
                <a:lnTo>
                  <a:pt x="76" y="52"/>
                </a:lnTo>
                <a:cubicBezTo>
                  <a:pt x="84" y="75"/>
                  <a:pt x="99" y="132"/>
                  <a:pt x="116" y="220"/>
                </a:cubicBezTo>
                <a:cubicBezTo>
                  <a:pt x="137" y="328"/>
                  <a:pt x="142" y="386"/>
                  <a:pt x="141" y="400"/>
                </a:cubicBezTo>
                <a:lnTo>
                  <a:pt x="90" y="488"/>
                </a:lnTo>
                <a:cubicBezTo>
                  <a:pt x="90" y="489"/>
                  <a:pt x="90" y="489"/>
                  <a:pt x="90" y="490"/>
                </a:cubicBezTo>
                <a:cubicBezTo>
                  <a:pt x="89" y="490"/>
                  <a:pt x="89" y="490"/>
                  <a:pt x="89" y="491"/>
                </a:cubicBezTo>
                <a:lnTo>
                  <a:pt x="89" y="492"/>
                </a:lnTo>
                <a:cubicBezTo>
                  <a:pt x="88" y="492"/>
                  <a:pt x="88" y="493"/>
                  <a:pt x="88" y="493"/>
                </a:cubicBezTo>
                <a:lnTo>
                  <a:pt x="88" y="494"/>
                </a:lnTo>
                <a:cubicBezTo>
                  <a:pt x="88" y="495"/>
                  <a:pt x="88" y="495"/>
                  <a:pt x="88" y="496"/>
                </a:cubicBezTo>
                <a:lnTo>
                  <a:pt x="87" y="496"/>
                </a:lnTo>
                <a:cubicBezTo>
                  <a:pt x="87" y="497"/>
                  <a:pt x="87" y="498"/>
                  <a:pt x="87" y="498"/>
                </a:cubicBezTo>
                <a:lnTo>
                  <a:pt x="87" y="499"/>
                </a:lnTo>
                <a:cubicBezTo>
                  <a:pt x="87" y="500"/>
                  <a:pt x="87" y="500"/>
                  <a:pt x="87" y="501"/>
                </a:cubicBezTo>
                <a:lnTo>
                  <a:pt x="87" y="502"/>
                </a:lnTo>
                <a:lnTo>
                  <a:pt x="87" y="503"/>
                </a:lnTo>
                <a:cubicBezTo>
                  <a:pt x="87" y="504"/>
                  <a:pt x="87" y="504"/>
                  <a:pt x="87" y="504"/>
                </a:cubicBezTo>
                <a:cubicBezTo>
                  <a:pt x="87" y="505"/>
                  <a:pt x="87" y="505"/>
                  <a:pt x="87" y="506"/>
                </a:cubicBezTo>
                <a:cubicBezTo>
                  <a:pt x="88" y="506"/>
                  <a:pt x="88" y="507"/>
                  <a:pt x="88" y="507"/>
                </a:cubicBezTo>
                <a:lnTo>
                  <a:pt x="88" y="508"/>
                </a:lnTo>
                <a:cubicBezTo>
                  <a:pt x="88" y="509"/>
                  <a:pt x="88" y="509"/>
                  <a:pt x="88" y="510"/>
                </a:cubicBezTo>
                <a:cubicBezTo>
                  <a:pt x="89" y="510"/>
                  <a:pt x="89" y="510"/>
                  <a:pt x="89" y="510"/>
                </a:cubicBezTo>
                <a:cubicBezTo>
                  <a:pt x="89" y="511"/>
                  <a:pt x="89" y="511"/>
                  <a:pt x="89" y="512"/>
                </a:cubicBezTo>
                <a:cubicBezTo>
                  <a:pt x="90" y="512"/>
                  <a:pt x="90" y="512"/>
                  <a:pt x="90" y="513"/>
                </a:cubicBezTo>
                <a:lnTo>
                  <a:pt x="90" y="514"/>
                </a:lnTo>
                <a:cubicBezTo>
                  <a:pt x="91" y="514"/>
                  <a:pt x="91" y="515"/>
                  <a:pt x="91" y="515"/>
                </a:cubicBezTo>
                <a:lnTo>
                  <a:pt x="92" y="516"/>
                </a:lnTo>
                <a:cubicBezTo>
                  <a:pt x="92" y="516"/>
                  <a:pt x="92" y="517"/>
                  <a:pt x="93" y="517"/>
                </a:cubicBezTo>
                <a:lnTo>
                  <a:pt x="93" y="518"/>
                </a:lnTo>
                <a:cubicBezTo>
                  <a:pt x="94" y="518"/>
                  <a:pt x="94" y="519"/>
                  <a:pt x="94" y="519"/>
                </a:cubicBezTo>
                <a:cubicBezTo>
                  <a:pt x="95" y="519"/>
                  <a:pt x="95" y="519"/>
                  <a:pt x="95" y="520"/>
                </a:cubicBezTo>
                <a:cubicBezTo>
                  <a:pt x="95" y="520"/>
                  <a:pt x="96" y="520"/>
                  <a:pt x="96" y="521"/>
                </a:cubicBezTo>
                <a:lnTo>
                  <a:pt x="97" y="521"/>
                </a:lnTo>
                <a:cubicBezTo>
                  <a:pt x="97" y="522"/>
                  <a:pt x="98" y="522"/>
                  <a:pt x="98" y="522"/>
                </a:cubicBezTo>
                <a:cubicBezTo>
                  <a:pt x="99" y="522"/>
                  <a:pt x="99" y="523"/>
                  <a:pt x="99" y="523"/>
                </a:cubicBezTo>
                <a:cubicBezTo>
                  <a:pt x="100" y="523"/>
                  <a:pt x="100" y="523"/>
                  <a:pt x="100" y="523"/>
                </a:cubicBezTo>
                <a:cubicBezTo>
                  <a:pt x="101" y="524"/>
                  <a:pt x="102" y="524"/>
                  <a:pt x="103" y="525"/>
                </a:cubicBezTo>
                <a:lnTo>
                  <a:pt x="104" y="525"/>
                </a:lnTo>
                <a:cubicBezTo>
                  <a:pt x="104" y="525"/>
                  <a:pt x="105" y="526"/>
                  <a:pt x="106" y="526"/>
                </a:cubicBezTo>
                <a:lnTo>
                  <a:pt x="107" y="526"/>
                </a:lnTo>
                <a:cubicBezTo>
                  <a:pt x="108" y="526"/>
                  <a:pt x="108" y="526"/>
                  <a:pt x="109" y="526"/>
                </a:cubicBezTo>
                <a:lnTo>
                  <a:pt x="110" y="527"/>
                </a:lnTo>
                <a:cubicBezTo>
                  <a:pt x="111" y="527"/>
                  <a:pt x="112" y="527"/>
                  <a:pt x="112" y="527"/>
                </a:cubicBezTo>
                <a:cubicBezTo>
                  <a:pt x="113" y="527"/>
                  <a:pt x="113" y="527"/>
                  <a:pt x="113" y="527"/>
                </a:cubicBezTo>
                <a:lnTo>
                  <a:pt x="148" y="527"/>
                </a:lnTo>
                <a:cubicBezTo>
                  <a:pt x="142" y="539"/>
                  <a:pt x="139" y="553"/>
                  <a:pt x="139" y="567"/>
                </a:cubicBezTo>
                <a:cubicBezTo>
                  <a:pt x="139" y="618"/>
                  <a:pt x="180" y="660"/>
                  <a:pt x="231" y="660"/>
                </a:cubicBezTo>
                <a:cubicBezTo>
                  <a:pt x="282" y="660"/>
                  <a:pt x="324" y="618"/>
                  <a:pt x="324" y="567"/>
                </a:cubicBezTo>
                <a:cubicBezTo>
                  <a:pt x="324" y="553"/>
                  <a:pt x="320" y="539"/>
                  <a:pt x="314" y="527"/>
                </a:cubicBezTo>
                <a:lnTo>
                  <a:pt x="391" y="527"/>
                </a:lnTo>
                <a:cubicBezTo>
                  <a:pt x="385" y="539"/>
                  <a:pt x="381" y="553"/>
                  <a:pt x="381" y="567"/>
                </a:cubicBezTo>
                <a:cubicBezTo>
                  <a:pt x="381" y="618"/>
                  <a:pt x="423" y="660"/>
                  <a:pt x="474" y="660"/>
                </a:cubicBezTo>
                <a:cubicBezTo>
                  <a:pt x="525" y="660"/>
                  <a:pt x="566" y="618"/>
                  <a:pt x="566" y="567"/>
                </a:cubicBezTo>
                <a:cubicBezTo>
                  <a:pt x="566" y="540"/>
                  <a:pt x="554" y="516"/>
                  <a:pt x="535" y="499"/>
                </a:cubicBezTo>
                <a:cubicBezTo>
                  <a:pt x="534" y="485"/>
                  <a:pt x="523" y="475"/>
                  <a:pt x="510" y="475"/>
                </a:cubicBezTo>
                <a:lnTo>
                  <a:pt x="158" y="475"/>
                </a:lnTo>
                <a:lnTo>
                  <a:pt x="180" y="436"/>
                </a:lnTo>
                <a:lnTo>
                  <a:pt x="509" y="436"/>
                </a:lnTo>
                <a:lnTo>
                  <a:pt x="510" y="436"/>
                </a:lnTo>
                <a:cubicBezTo>
                  <a:pt x="510" y="436"/>
                  <a:pt x="511" y="436"/>
                  <a:pt x="512" y="436"/>
                </a:cubicBezTo>
                <a:lnTo>
                  <a:pt x="513" y="436"/>
                </a:lnTo>
                <a:lnTo>
                  <a:pt x="514" y="435"/>
                </a:lnTo>
                <a:cubicBezTo>
                  <a:pt x="515" y="435"/>
                  <a:pt x="515" y="435"/>
                  <a:pt x="515" y="435"/>
                </a:cubicBezTo>
                <a:cubicBezTo>
                  <a:pt x="516" y="435"/>
                  <a:pt x="516" y="435"/>
                  <a:pt x="517" y="435"/>
                </a:cubicBezTo>
                <a:lnTo>
                  <a:pt x="518" y="434"/>
                </a:lnTo>
                <a:lnTo>
                  <a:pt x="519" y="434"/>
                </a:lnTo>
                <a:lnTo>
                  <a:pt x="520" y="434"/>
                </a:lnTo>
                <a:cubicBezTo>
                  <a:pt x="520" y="433"/>
                  <a:pt x="521" y="433"/>
                  <a:pt x="521" y="433"/>
                </a:cubicBezTo>
                <a:lnTo>
                  <a:pt x="522" y="433"/>
                </a:lnTo>
                <a:cubicBezTo>
                  <a:pt x="523" y="432"/>
                  <a:pt x="523" y="432"/>
                  <a:pt x="524" y="431"/>
                </a:cubicBezTo>
                <a:lnTo>
                  <a:pt x="525" y="431"/>
                </a:lnTo>
                <a:cubicBezTo>
                  <a:pt x="525" y="431"/>
                  <a:pt x="525" y="430"/>
                  <a:pt x="526" y="430"/>
                </a:cubicBezTo>
                <a:cubicBezTo>
                  <a:pt x="527" y="429"/>
                  <a:pt x="527" y="429"/>
                  <a:pt x="528" y="428"/>
                </a:cubicBezTo>
                <a:cubicBezTo>
                  <a:pt x="529" y="428"/>
                  <a:pt x="529" y="427"/>
                  <a:pt x="529" y="427"/>
                </a:cubicBezTo>
                <a:cubicBezTo>
                  <a:pt x="529" y="426"/>
                  <a:pt x="530" y="426"/>
                  <a:pt x="530" y="426"/>
                </a:cubicBezTo>
                <a:cubicBezTo>
                  <a:pt x="530" y="426"/>
                  <a:pt x="530" y="425"/>
                  <a:pt x="531" y="425"/>
                </a:cubicBezTo>
                <a:lnTo>
                  <a:pt x="531" y="424"/>
                </a:lnTo>
                <a:lnTo>
                  <a:pt x="532" y="423"/>
                </a:lnTo>
                <a:cubicBezTo>
                  <a:pt x="532" y="422"/>
                  <a:pt x="532" y="422"/>
                  <a:pt x="532" y="422"/>
                </a:cubicBezTo>
                <a:cubicBezTo>
                  <a:pt x="533" y="422"/>
                  <a:pt x="533" y="421"/>
                  <a:pt x="533" y="420"/>
                </a:cubicBezTo>
                <a:lnTo>
                  <a:pt x="534" y="420"/>
                </a:lnTo>
                <a:cubicBezTo>
                  <a:pt x="534" y="419"/>
                  <a:pt x="534" y="418"/>
                  <a:pt x="534" y="418"/>
                </a:cubicBezTo>
                <a:cubicBezTo>
                  <a:pt x="534" y="417"/>
                  <a:pt x="534" y="417"/>
                  <a:pt x="535" y="417"/>
                </a:cubicBezTo>
                <a:cubicBezTo>
                  <a:pt x="535" y="416"/>
                  <a:pt x="535" y="416"/>
                  <a:pt x="535" y="416"/>
                </a:cubicBezTo>
                <a:lnTo>
                  <a:pt x="602" y="118"/>
                </a:lnTo>
                <a:lnTo>
                  <a:pt x="603" y="118"/>
                </a:lnTo>
                <a:lnTo>
                  <a:pt x="603" y="117"/>
                </a:lnTo>
                <a:cubicBezTo>
                  <a:pt x="603" y="116"/>
                  <a:pt x="603" y="116"/>
                  <a:pt x="603" y="11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1" name="Freeform 940">
            <a:extLst>
              <a:ext uri="{FF2B5EF4-FFF2-40B4-BE49-F238E27FC236}">
                <a16:creationId xmlns:a16="http://schemas.microsoft.com/office/drawing/2014/main" id="{F5AA31BE-FCC6-614B-AB5D-7162B508B55E}"/>
              </a:ext>
            </a:extLst>
          </p:cNvPr>
          <p:cNvSpPr/>
          <p:nvPr/>
        </p:nvSpPr>
        <p:spPr>
          <a:xfrm>
            <a:off x="2025291" y="523457"/>
            <a:ext cx="259920" cy="172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3" h="481">
                <a:moveTo>
                  <a:pt x="689" y="310"/>
                </a:moveTo>
                <a:lnTo>
                  <a:pt x="688" y="311"/>
                </a:lnTo>
                <a:lnTo>
                  <a:pt x="659" y="324"/>
                </a:lnTo>
                <a:lnTo>
                  <a:pt x="659" y="173"/>
                </a:lnTo>
                <a:lnTo>
                  <a:pt x="691" y="310"/>
                </a:lnTo>
                <a:close/>
                <a:moveTo>
                  <a:pt x="629" y="446"/>
                </a:moveTo>
                <a:lnTo>
                  <a:pt x="627" y="446"/>
                </a:lnTo>
                <a:cubicBezTo>
                  <a:pt x="584" y="450"/>
                  <a:pt x="540" y="452"/>
                  <a:pt x="497" y="450"/>
                </a:cubicBezTo>
                <a:lnTo>
                  <a:pt x="327" y="446"/>
                </a:lnTo>
                <a:lnTo>
                  <a:pt x="162" y="441"/>
                </a:lnTo>
                <a:cubicBezTo>
                  <a:pt x="152" y="441"/>
                  <a:pt x="141" y="441"/>
                  <a:pt x="131" y="441"/>
                </a:cubicBezTo>
                <a:cubicBezTo>
                  <a:pt x="97" y="441"/>
                  <a:pt x="64" y="442"/>
                  <a:pt x="30" y="445"/>
                </a:cubicBezTo>
                <a:lnTo>
                  <a:pt x="30" y="171"/>
                </a:lnTo>
                <a:cubicBezTo>
                  <a:pt x="66" y="161"/>
                  <a:pt x="100" y="159"/>
                  <a:pt x="136" y="158"/>
                </a:cubicBezTo>
                <a:cubicBezTo>
                  <a:pt x="145" y="157"/>
                  <a:pt x="154" y="157"/>
                  <a:pt x="163" y="156"/>
                </a:cubicBezTo>
                <a:cubicBezTo>
                  <a:pt x="215" y="153"/>
                  <a:pt x="325" y="161"/>
                  <a:pt x="326" y="161"/>
                </a:cubicBezTo>
                <a:lnTo>
                  <a:pt x="496" y="166"/>
                </a:lnTo>
                <a:cubicBezTo>
                  <a:pt x="533" y="167"/>
                  <a:pt x="571" y="166"/>
                  <a:pt x="608" y="163"/>
                </a:cubicBezTo>
                <a:cubicBezTo>
                  <a:pt x="609" y="163"/>
                  <a:pt x="609" y="163"/>
                  <a:pt x="609" y="163"/>
                </a:cubicBezTo>
                <a:cubicBezTo>
                  <a:pt x="616" y="163"/>
                  <a:pt x="622" y="162"/>
                  <a:pt x="629" y="161"/>
                </a:cubicBezTo>
                <a:close/>
                <a:moveTo>
                  <a:pt x="588" y="134"/>
                </a:moveTo>
                <a:cubicBezTo>
                  <a:pt x="558" y="135"/>
                  <a:pt x="527" y="136"/>
                  <a:pt x="497" y="135"/>
                </a:cubicBezTo>
                <a:lnTo>
                  <a:pt x="446" y="134"/>
                </a:lnTo>
                <a:lnTo>
                  <a:pt x="554" y="109"/>
                </a:lnTo>
                <a:cubicBezTo>
                  <a:pt x="557" y="114"/>
                  <a:pt x="562" y="119"/>
                  <a:pt x="568" y="123"/>
                </a:cubicBezTo>
                <a:cubicBezTo>
                  <a:pt x="574" y="127"/>
                  <a:pt x="581" y="129"/>
                  <a:pt x="587" y="129"/>
                </a:cubicBezTo>
                <a:close/>
                <a:moveTo>
                  <a:pt x="331" y="100"/>
                </a:moveTo>
                <a:cubicBezTo>
                  <a:pt x="332" y="100"/>
                  <a:pt x="332" y="100"/>
                  <a:pt x="332" y="100"/>
                </a:cubicBezTo>
                <a:lnTo>
                  <a:pt x="498" y="66"/>
                </a:lnTo>
                <a:cubicBezTo>
                  <a:pt x="541" y="58"/>
                  <a:pt x="585" y="46"/>
                  <a:pt x="627" y="32"/>
                </a:cubicBezTo>
                <a:lnTo>
                  <a:pt x="651" y="136"/>
                </a:lnTo>
                <a:cubicBezTo>
                  <a:pt x="647" y="132"/>
                  <a:pt x="641" y="130"/>
                  <a:pt x="635" y="130"/>
                </a:cubicBezTo>
                <a:lnTo>
                  <a:pt x="634" y="130"/>
                </a:lnTo>
                <a:lnTo>
                  <a:pt x="627" y="131"/>
                </a:lnTo>
                <a:cubicBezTo>
                  <a:pt x="624" y="131"/>
                  <a:pt x="622" y="131"/>
                  <a:pt x="619" y="132"/>
                </a:cubicBezTo>
                <a:lnTo>
                  <a:pt x="614" y="110"/>
                </a:lnTo>
                <a:cubicBezTo>
                  <a:pt x="612" y="102"/>
                  <a:pt x="604" y="97"/>
                  <a:pt x="596" y="99"/>
                </a:cubicBezTo>
                <a:cubicBezTo>
                  <a:pt x="592" y="100"/>
                  <a:pt x="588" y="99"/>
                  <a:pt x="584" y="97"/>
                </a:cubicBezTo>
                <a:cubicBezTo>
                  <a:pt x="581" y="95"/>
                  <a:pt x="578" y="91"/>
                  <a:pt x="578" y="87"/>
                </a:cubicBezTo>
                <a:cubicBezTo>
                  <a:pt x="577" y="83"/>
                  <a:pt x="574" y="80"/>
                  <a:pt x="571" y="78"/>
                </a:cubicBezTo>
                <a:cubicBezTo>
                  <a:pt x="567" y="76"/>
                  <a:pt x="563" y="75"/>
                  <a:pt x="559" y="76"/>
                </a:cubicBezTo>
                <a:lnTo>
                  <a:pt x="341" y="127"/>
                </a:lnTo>
                <a:cubicBezTo>
                  <a:pt x="338" y="127"/>
                  <a:pt x="336" y="129"/>
                  <a:pt x="334" y="131"/>
                </a:cubicBezTo>
                <a:lnTo>
                  <a:pt x="328" y="130"/>
                </a:lnTo>
                <a:cubicBezTo>
                  <a:pt x="321" y="130"/>
                  <a:pt x="255" y="125"/>
                  <a:pt x="201" y="125"/>
                </a:cubicBezTo>
                <a:cubicBezTo>
                  <a:pt x="255" y="112"/>
                  <a:pt x="330" y="100"/>
                  <a:pt x="331" y="100"/>
                </a:cubicBezTo>
                <a:close/>
                <a:moveTo>
                  <a:pt x="722" y="309"/>
                </a:moveTo>
                <a:lnTo>
                  <a:pt x="655" y="18"/>
                </a:lnTo>
                <a:cubicBezTo>
                  <a:pt x="652" y="6"/>
                  <a:pt x="639" y="-3"/>
                  <a:pt x="626" y="1"/>
                </a:cubicBezTo>
                <a:cubicBezTo>
                  <a:pt x="625" y="1"/>
                  <a:pt x="625" y="1"/>
                  <a:pt x="625" y="1"/>
                </a:cubicBezTo>
                <a:lnTo>
                  <a:pt x="618" y="3"/>
                </a:lnTo>
                <a:cubicBezTo>
                  <a:pt x="577" y="17"/>
                  <a:pt x="534" y="28"/>
                  <a:pt x="492" y="37"/>
                </a:cubicBezTo>
                <a:lnTo>
                  <a:pt x="326" y="70"/>
                </a:lnTo>
                <a:cubicBezTo>
                  <a:pt x="318" y="71"/>
                  <a:pt x="214" y="88"/>
                  <a:pt x="163" y="103"/>
                </a:cubicBezTo>
                <a:cubicBezTo>
                  <a:pt x="155" y="106"/>
                  <a:pt x="150" y="114"/>
                  <a:pt x="153" y="122"/>
                </a:cubicBezTo>
                <a:cubicBezTo>
                  <a:pt x="153" y="124"/>
                  <a:pt x="154" y="125"/>
                  <a:pt x="154" y="126"/>
                </a:cubicBezTo>
                <a:cubicBezTo>
                  <a:pt x="148" y="127"/>
                  <a:pt x="141" y="127"/>
                  <a:pt x="135" y="127"/>
                </a:cubicBezTo>
                <a:cubicBezTo>
                  <a:pt x="98" y="129"/>
                  <a:pt x="60" y="131"/>
                  <a:pt x="21" y="141"/>
                </a:cubicBezTo>
                <a:cubicBezTo>
                  <a:pt x="9" y="142"/>
                  <a:pt x="0" y="152"/>
                  <a:pt x="0" y="165"/>
                </a:cubicBezTo>
                <a:lnTo>
                  <a:pt x="0" y="452"/>
                </a:lnTo>
                <a:cubicBezTo>
                  <a:pt x="0" y="465"/>
                  <a:pt x="11" y="476"/>
                  <a:pt x="24" y="476"/>
                </a:cubicBezTo>
                <a:lnTo>
                  <a:pt x="25" y="476"/>
                </a:lnTo>
                <a:cubicBezTo>
                  <a:pt x="70" y="472"/>
                  <a:pt x="116" y="470"/>
                  <a:pt x="162" y="472"/>
                </a:cubicBezTo>
                <a:lnTo>
                  <a:pt x="326" y="476"/>
                </a:lnTo>
                <a:lnTo>
                  <a:pt x="496" y="481"/>
                </a:lnTo>
                <a:cubicBezTo>
                  <a:pt x="506" y="481"/>
                  <a:pt x="517" y="481"/>
                  <a:pt x="527" y="481"/>
                </a:cubicBezTo>
                <a:cubicBezTo>
                  <a:pt x="562" y="481"/>
                  <a:pt x="596" y="480"/>
                  <a:pt x="630" y="477"/>
                </a:cubicBezTo>
                <a:lnTo>
                  <a:pt x="636" y="476"/>
                </a:lnTo>
                <a:cubicBezTo>
                  <a:pt x="649" y="476"/>
                  <a:pt x="659" y="465"/>
                  <a:pt x="659" y="452"/>
                </a:cubicBezTo>
                <a:lnTo>
                  <a:pt x="659" y="358"/>
                </a:lnTo>
                <a:lnTo>
                  <a:pt x="700" y="339"/>
                </a:lnTo>
                <a:lnTo>
                  <a:pt x="705" y="337"/>
                </a:lnTo>
                <a:cubicBezTo>
                  <a:pt x="711" y="336"/>
                  <a:pt x="716" y="332"/>
                  <a:pt x="719" y="327"/>
                </a:cubicBezTo>
                <a:cubicBezTo>
                  <a:pt x="723" y="321"/>
                  <a:pt x="724" y="315"/>
                  <a:pt x="722" y="30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2" name="Freeform 941">
            <a:extLst>
              <a:ext uri="{FF2B5EF4-FFF2-40B4-BE49-F238E27FC236}">
                <a16:creationId xmlns:a16="http://schemas.microsoft.com/office/drawing/2014/main" id="{CDF90708-E5F6-1643-9A58-B1BDA3D8EB12}"/>
              </a:ext>
            </a:extLst>
          </p:cNvPr>
          <p:cNvSpPr/>
          <p:nvPr/>
        </p:nvSpPr>
        <p:spPr>
          <a:xfrm>
            <a:off x="2118892" y="607697"/>
            <a:ext cx="49680" cy="49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9" h="139">
                <a:moveTo>
                  <a:pt x="70" y="108"/>
                </a:moveTo>
                <a:cubicBezTo>
                  <a:pt x="48" y="108"/>
                  <a:pt x="31" y="91"/>
                  <a:pt x="31" y="69"/>
                </a:cubicBezTo>
                <a:cubicBezTo>
                  <a:pt x="31" y="48"/>
                  <a:pt x="48" y="30"/>
                  <a:pt x="70" y="30"/>
                </a:cubicBezTo>
                <a:cubicBezTo>
                  <a:pt x="91" y="30"/>
                  <a:pt x="109" y="48"/>
                  <a:pt x="109" y="69"/>
                </a:cubicBezTo>
                <a:cubicBezTo>
                  <a:pt x="109" y="91"/>
                  <a:pt x="91" y="108"/>
                  <a:pt x="70" y="108"/>
                </a:cubicBezTo>
                <a:close/>
                <a:moveTo>
                  <a:pt x="70" y="0"/>
                </a:moveTo>
                <a:cubicBezTo>
                  <a:pt x="31" y="0"/>
                  <a:pt x="0" y="31"/>
                  <a:pt x="0" y="69"/>
                </a:cubicBezTo>
                <a:cubicBezTo>
                  <a:pt x="0" y="108"/>
                  <a:pt x="31" y="139"/>
                  <a:pt x="70" y="139"/>
                </a:cubicBezTo>
                <a:cubicBezTo>
                  <a:pt x="108" y="139"/>
                  <a:pt x="139" y="108"/>
                  <a:pt x="139" y="69"/>
                </a:cubicBezTo>
                <a:cubicBezTo>
                  <a:pt x="139" y="31"/>
                  <a:pt x="108" y="0"/>
                  <a:pt x="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3" name="Freeform 942">
            <a:extLst>
              <a:ext uri="{FF2B5EF4-FFF2-40B4-BE49-F238E27FC236}">
                <a16:creationId xmlns:a16="http://schemas.microsoft.com/office/drawing/2014/main" id="{5305E54D-873D-7543-8F8A-032EC6851F2C}"/>
              </a:ext>
            </a:extLst>
          </p:cNvPr>
          <p:cNvSpPr/>
          <p:nvPr/>
        </p:nvSpPr>
        <p:spPr>
          <a:xfrm>
            <a:off x="2041491" y="583938"/>
            <a:ext cx="204480" cy="97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9" h="271">
                <a:moveTo>
                  <a:pt x="539" y="204"/>
                </a:moveTo>
                <a:cubicBezTo>
                  <a:pt x="522" y="204"/>
                  <a:pt x="508" y="218"/>
                  <a:pt x="508" y="235"/>
                </a:cubicBezTo>
                <a:lnTo>
                  <a:pt x="464" y="239"/>
                </a:lnTo>
                <a:cubicBezTo>
                  <a:pt x="453" y="240"/>
                  <a:pt x="442" y="240"/>
                  <a:pt x="431" y="240"/>
                </a:cubicBezTo>
                <a:cubicBezTo>
                  <a:pt x="426" y="240"/>
                  <a:pt x="421" y="240"/>
                  <a:pt x="416" y="240"/>
                </a:cubicBezTo>
                <a:lnTo>
                  <a:pt x="284" y="235"/>
                </a:lnTo>
                <a:lnTo>
                  <a:pt x="150" y="229"/>
                </a:lnTo>
                <a:cubicBezTo>
                  <a:pt x="145" y="229"/>
                  <a:pt x="140" y="229"/>
                  <a:pt x="136" y="229"/>
                </a:cubicBezTo>
                <a:cubicBezTo>
                  <a:pt x="124" y="229"/>
                  <a:pt x="112" y="229"/>
                  <a:pt x="100" y="231"/>
                </a:cubicBezTo>
                <a:lnTo>
                  <a:pt x="61" y="235"/>
                </a:lnTo>
                <a:cubicBezTo>
                  <a:pt x="61" y="218"/>
                  <a:pt x="47" y="204"/>
                  <a:pt x="30" y="204"/>
                </a:cubicBezTo>
                <a:lnTo>
                  <a:pt x="30" y="67"/>
                </a:lnTo>
                <a:cubicBezTo>
                  <a:pt x="47" y="67"/>
                  <a:pt x="61" y="53"/>
                  <a:pt x="61" y="36"/>
                </a:cubicBezTo>
                <a:lnTo>
                  <a:pt x="100" y="32"/>
                </a:lnTo>
                <a:cubicBezTo>
                  <a:pt x="111" y="31"/>
                  <a:pt x="123" y="30"/>
                  <a:pt x="135" y="30"/>
                </a:cubicBezTo>
                <a:cubicBezTo>
                  <a:pt x="140" y="30"/>
                  <a:pt x="145" y="30"/>
                  <a:pt x="149" y="30"/>
                </a:cubicBezTo>
                <a:lnTo>
                  <a:pt x="284" y="36"/>
                </a:lnTo>
                <a:lnTo>
                  <a:pt x="439" y="36"/>
                </a:lnTo>
                <a:lnTo>
                  <a:pt x="508" y="36"/>
                </a:lnTo>
                <a:cubicBezTo>
                  <a:pt x="508" y="53"/>
                  <a:pt x="522" y="67"/>
                  <a:pt x="539" y="67"/>
                </a:cubicBezTo>
                <a:close/>
                <a:moveTo>
                  <a:pt x="539" y="36"/>
                </a:moveTo>
                <a:cubicBezTo>
                  <a:pt x="539" y="19"/>
                  <a:pt x="525" y="6"/>
                  <a:pt x="508" y="6"/>
                </a:cubicBezTo>
                <a:lnTo>
                  <a:pt x="439" y="6"/>
                </a:lnTo>
                <a:lnTo>
                  <a:pt x="284" y="6"/>
                </a:lnTo>
                <a:lnTo>
                  <a:pt x="151" y="0"/>
                </a:lnTo>
                <a:cubicBezTo>
                  <a:pt x="145" y="0"/>
                  <a:pt x="140" y="0"/>
                  <a:pt x="135" y="0"/>
                </a:cubicBezTo>
                <a:cubicBezTo>
                  <a:pt x="122" y="0"/>
                  <a:pt x="109" y="0"/>
                  <a:pt x="96" y="2"/>
                </a:cubicBezTo>
                <a:lnTo>
                  <a:pt x="58" y="6"/>
                </a:lnTo>
                <a:cubicBezTo>
                  <a:pt x="42" y="7"/>
                  <a:pt x="30" y="20"/>
                  <a:pt x="30" y="36"/>
                </a:cubicBezTo>
                <a:cubicBezTo>
                  <a:pt x="13" y="36"/>
                  <a:pt x="0" y="50"/>
                  <a:pt x="0" y="67"/>
                </a:cubicBezTo>
                <a:lnTo>
                  <a:pt x="0" y="204"/>
                </a:lnTo>
                <a:cubicBezTo>
                  <a:pt x="0" y="221"/>
                  <a:pt x="13" y="235"/>
                  <a:pt x="30" y="235"/>
                </a:cubicBezTo>
                <a:cubicBezTo>
                  <a:pt x="30" y="243"/>
                  <a:pt x="34" y="252"/>
                  <a:pt x="40" y="257"/>
                </a:cubicBezTo>
                <a:cubicBezTo>
                  <a:pt x="46" y="262"/>
                  <a:pt x="53" y="265"/>
                  <a:pt x="61" y="265"/>
                </a:cubicBezTo>
                <a:cubicBezTo>
                  <a:pt x="62" y="265"/>
                  <a:pt x="63" y="265"/>
                  <a:pt x="64" y="265"/>
                </a:cubicBezTo>
                <a:lnTo>
                  <a:pt x="104" y="261"/>
                </a:lnTo>
                <a:cubicBezTo>
                  <a:pt x="114" y="260"/>
                  <a:pt x="125" y="259"/>
                  <a:pt x="136" y="259"/>
                </a:cubicBezTo>
                <a:cubicBezTo>
                  <a:pt x="140" y="259"/>
                  <a:pt x="144" y="260"/>
                  <a:pt x="149" y="260"/>
                </a:cubicBezTo>
                <a:lnTo>
                  <a:pt x="283" y="265"/>
                </a:lnTo>
                <a:lnTo>
                  <a:pt x="415" y="271"/>
                </a:lnTo>
                <a:cubicBezTo>
                  <a:pt x="420" y="271"/>
                  <a:pt x="426" y="271"/>
                  <a:pt x="431" y="271"/>
                </a:cubicBezTo>
                <a:cubicBezTo>
                  <a:pt x="443" y="271"/>
                  <a:pt x="455" y="270"/>
                  <a:pt x="467" y="269"/>
                </a:cubicBezTo>
                <a:lnTo>
                  <a:pt x="511" y="265"/>
                </a:lnTo>
                <a:cubicBezTo>
                  <a:pt x="527" y="264"/>
                  <a:pt x="539" y="250"/>
                  <a:pt x="539" y="235"/>
                </a:cubicBezTo>
                <a:cubicBezTo>
                  <a:pt x="556" y="235"/>
                  <a:pt x="569" y="221"/>
                  <a:pt x="569" y="204"/>
                </a:cubicBezTo>
                <a:lnTo>
                  <a:pt x="569" y="67"/>
                </a:lnTo>
                <a:cubicBezTo>
                  <a:pt x="569" y="50"/>
                  <a:pt x="556" y="36"/>
                  <a:pt x="539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4" name="Freeform 943">
            <a:extLst>
              <a:ext uri="{FF2B5EF4-FFF2-40B4-BE49-F238E27FC236}">
                <a16:creationId xmlns:a16="http://schemas.microsoft.com/office/drawing/2014/main" id="{892E0095-EA67-CE4B-9B5B-9B71707CA4BC}"/>
              </a:ext>
            </a:extLst>
          </p:cNvPr>
          <p:cNvSpPr/>
          <p:nvPr/>
        </p:nvSpPr>
        <p:spPr>
          <a:xfrm>
            <a:off x="2095852" y="739458"/>
            <a:ext cx="94680" cy="8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4" h="226">
                <a:moveTo>
                  <a:pt x="27" y="226"/>
                </a:moveTo>
                <a:cubicBezTo>
                  <a:pt x="19" y="226"/>
                  <a:pt x="11" y="223"/>
                  <a:pt x="6" y="216"/>
                </a:cubicBezTo>
                <a:cubicBezTo>
                  <a:pt x="-4" y="205"/>
                  <a:pt x="-2" y="187"/>
                  <a:pt x="10" y="178"/>
                </a:cubicBezTo>
                <a:lnTo>
                  <a:pt x="219" y="6"/>
                </a:lnTo>
                <a:cubicBezTo>
                  <a:pt x="230" y="-4"/>
                  <a:pt x="248" y="-2"/>
                  <a:pt x="257" y="10"/>
                </a:cubicBezTo>
                <a:cubicBezTo>
                  <a:pt x="267" y="21"/>
                  <a:pt x="265" y="39"/>
                  <a:pt x="254" y="48"/>
                </a:cubicBezTo>
                <a:lnTo>
                  <a:pt x="45" y="220"/>
                </a:lnTo>
                <a:cubicBezTo>
                  <a:pt x="40" y="224"/>
                  <a:pt x="33" y="226"/>
                  <a:pt x="27" y="2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5" name="Freeform 944">
            <a:extLst>
              <a:ext uri="{FF2B5EF4-FFF2-40B4-BE49-F238E27FC236}">
                <a16:creationId xmlns:a16="http://schemas.microsoft.com/office/drawing/2014/main" id="{55C5B6FE-215F-F34D-AEEA-4D5715F68A94}"/>
              </a:ext>
            </a:extLst>
          </p:cNvPr>
          <p:cNvSpPr/>
          <p:nvPr/>
        </p:nvSpPr>
        <p:spPr>
          <a:xfrm>
            <a:off x="2095852" y="801378"/>
            <a:ext cx="81360" cy="9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7" h="263">
                <a:moveTo>
                  <a:pt x="199" y="263"/>
                </a:moveTo>
                <a:cubicBezTo>
                  <a:pt x="191" y="263"/>
                  <a:pt x="183" y="260"/>
                  <a:pt x="178" y="253"/>
                </a:cubicBezTo>
                <a:lnTo>
                  <a:pt x="6" y="44"/>
                </a:lnTo>
                <a:cubicBezTo>
                  <a:pt x="-4" y="33"/>
                  <a:pt x="-2" y="15"/>
                  <a:pt x="10" y="6"/>
                </a:cubicBezTo>
                <a:cubicBezTo>
                  <a:pt x="21" y="-4"/>
                  <a:pt x="39" y="-2"/>
                  <a:pt x="48" y="10"/>
                </a:cubicBezTo>
                <a:lnTo>
                  <a:pt x="220" y="219"/>
                </a:lnTo>
                <a:cubicBezTo>
                  <a:pt x="230" y="230"/>
                  <a:pt x="228" y="248"/>
                  <a:pt x="217" y="257"/>
                </a:cubicBezTo>
                <a:cubicBezTo>
                  <a:pt x="211" y="261"/>
                  <a:pt x="205" y="263"/>
                  <a:pt x="199" y="2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6" name="Freeform 945">
            <a:extLst>
              <a:ext uri="{FF2B5EF4-FFF2-40B4-BE49-F238E27FC236}">
                <a16:creationId xmlns:a16="http://schemas.microsoft.com/office/drawing/2014/main" id="{11CFE439-83BA-5542-8364-485F63D0DECC}"/>
              </a:ext>
            </a:extLst>
          </p:cNvPr>
          <p:cNvSpPr/>
          <p:nvPr/>
        </p:nvSpPr>
        <p:spPr>
          <a:xfrm>
            <a:off x="2125372" y="393498"/>
            <a:ext cx="88920" cy="87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8" h="244">
                <a:moveTo>
                  <a:pt x="27" y="244"/>
                </a:moveTo>
                <a:cubicBezTo>
                  <a:pt x="20" y="244"/>
                  <a:pt x="12" y="242"/>
                  <a:pt x="7" y="236"/>
                </a:cubicBezTo>
                <a:cubicBezTo>
                  <a:pt x="-3" y="225"/>
                  <a:pt x="-3" y="208"/>
                  <a:pt x="8" y="197"/>
                </a:cubicBezTo>
                <a:lnTo>
                  <a:pt x="201" y="8"/>
                </a:lnTo>
                <a:cubicBezTo>
                  <a:pt x="212" y="-3"/>
                  <a:pt x="229" y="-3"/>
                  <a:pt x="240" y="8"/>
                </a:cubicBezTo>
                <a:cubicBezTo>
                  <a:pt x="250" y="19"/>
                  <a:pt x="250" y="36"/>
                  <a:pt x="239" y="47"/>
                </a:cubicBezTo>
                <a:lnTo>
                  <a:pt x="46" y="237"/>
                </a:lnTo>
                <a:cubicBezTo>
                  <a:pt x="41" y="242"/>
                  <a:pt x="34" y="244"/>
                  <a:pt x="27" y="2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7" name="Freeform 946">
            <a:extLst>
              <a:ext uri="{FF2B5EF4-FFF2-40B4-BE49-F238E27FC236}">
                <a16:creationId xmlns:a16="http://schemas.microsoft.com/office/drawing/2014/main" id="{2161EBA1-A4EB-1644-9F68-D4254C97CCEE}"/>
              </a:ext>
            </a:extLst>
          </p:cNvPr>
          <p:cNvSpPr/>
          <p:nvPr/>
        </p:nvSpPr>
        <p:spPr>
          <a:xfrm>
            <a:off x="2126812" y="324018"/>
            <a:ext cx="87480" cy="88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248">
                <a:moveTo>
                  <a:pt x="217" y="248"/>
                </a:moveTo>
                <a:cubicBezTo>
                  <a:pt x="210" y="248"/>
                  <a:pt x="203" y="245"/>
                  <a:pt x="197" y="240"/>
                </a:cubicBezTo>
                <a:lnTo>
                  <a:pt x="8" y="46"/>
                </a:lnTo>
                <a:cubicBezTo>
                  <a:pt x="-3" y="36"/>
                  <a:pt x="-2" y="18"/>
                  <a:pt x="8" y="8"/>
                </a:cubicBezTo>
                <a:cubicBezTo>
                  <a:pt x="19" y="-3"/>
                  <a:pt x="36" y="-3"/>
                  <a:pt x="47" y="8"/>
                </a:cubicBezTo>
                <a:lnTo>
                  <a:pt x="237" y="201"/>
                </a:lnTo>
                <a:cubicBezTo>
                  <a:pt x="247" y="212"/>
                  <a:pt x="247" y="229"/>
                  <a:pt x="236" y="240"/>
                </a:cubicBezTo>
                <a:cubicBezTo>
                  <a:pt x="231" y="245"/>
                  <a:pt x="224" y="248"/>
                  <a:pt x="217" y="24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8" name="Freeform 947">
            <a:extLst>
              <a:ext uri="{FF2B5EF4-FFF2-40B4-BE49-F238E27FC236}">
                <a16:creationId xmlns:a16="http://schemas.microsoft.com/office/drawing/2014/main" id="{837D3426-B6C8-5942-AE4C-940038D0CD09}"/>
              </a:ext>
            </a:extLst>
          </p:cNvPr>
          <p:cNvSpPr/>
          <p:nvPr/>
        </p:nvSpPr>
        <p:spPr>
          <a:xfrm>
            <a:off x="2096572" y="442818"/>
            <a:ext cx="277920" cy="38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3" h="1067">
                <a:moveTo>
                  <a:pt x="163" y="1067"/>
                </a:moveTo>
                <a:cubicBezTo>
                  <a:pt x="116" y="1067"/>
                  <a:pt x="69" y="1061"/>
                  <a:pt x="22" y="1050"/>
                </a:cubicBezTo>
                <a:cubicBezTo>
                  <a:pt x="7" y="1046"/>
                  <a:pt x="-2" y="1031"/>
                  <a:pt x="1" y="1017"/>
                </a:cubicBezTo>
                <a:cubicBezTo>
                  <a:pt x="5" y="1002"/>
                  <a:pt x="20" y="993"/>
                  <a:pt x="34" y="996"/>
                </a:cubicBezTo>
                <a:cubicBezTo>
                  <a:pt x="280" y="1055"/>
                  <a:pt x="534" y="940"/>
                  <a:pt x="653" y="717"/>
                </a:cubicBezTo>
                <a:cubicBezTo>
                  <a:pt x="712" y="607"/>
                  <a:pt x="732" y="483"/>
                  <a:pt x="710" y="359"/>
                </a:cubicBezTo>
                <a:cubicBezTo>
                  <a:pt x="688" y="240"/>
                  <a:pt x="628" y="129"/>
                  <a:pt x="539" y="47"/>
                </a:cubicBezTo>
                <a:cubicBezTo>
                  <a:pt x="527" y="37"/>
                  <a:pt x="527" y="20"/>
                  <a:pt x="537" y="9"/>
                </a:cubicBezTo>
                <a:cubicBezTo>
                  <a:pt x="547" y="-3"/>
                  <a:pt x="564" y="-3"/>
                  <a:pt x="576" y="7"/>
                </a:cubicBezTo>
                <a:cubicBezTo>
                  <a:pt x="674" y="96"/>
                  <a:pt x="740" y="218"/>
                  <a:pt x="764" y="350"/>
                </a:cubicBezTo>
                <a:cubicBezTo>
                  <a:pt x="776" y="416"/>
                  <a:pt x="776" y="482"/>
                  <a:pt x="766" y="548"/>
                </a:cubicBezTo>
                <a:cubicBezTo>
                  <a:pt x="756" y="616"/>
                  <a:pt x="734" y="682"/>
                  <a:pt x="702" y="743"/>
                </a:cubicBezTo>
                <a:cubicBezTo>
                  <a:pt x="594" y="945"/>
                  <a:pt x="385" y="1067"/>
                  <a:pt x="163" y="10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9" name="Freeform 948">
            <a:extLst>
              <a:ext uri="{FF2B5EF4-FFF2-40B4-BE49-F238E27FC236}">
                <a16:creationId xmlns:a16="http://schemas.microsoft.com/office/drawing/2014/main" id="{C4F64248-6C7B-A54A-85F0-C411252C22A8}"/>
              </a:ext>
            </a:extLst>
          </p:cNvPr>
          <p:cNvSpPr/>
          <p:nvPr/>
        </p:nvSpPr>
        <p:spPr>
          <a:xfrm>
            <a:off x="1935651" y="387377"/>
            <a:ext cx="278640" cy="38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5" h="1066">
                <a:moveTo>
                  <a:pt x="216" y="1066"/>
                </a:moveTo>
                <a:cubicBezTo>
                  <a:pt x="210" y="1066"/>
                  <a:pt x="203" y="1064"/>
                  <a:pt x="198" y="1059"/>
                </a:cubicBezTo>
                <a:cubicBezTo>
                  <a:pt x="100" y="970"/>
                  <a:pt x="33" y="848"/>
                  <a:pt x="10" y="717"/>
                </a:cubicBezTo>
                <a:cubicBezTo>
                  <a:pt x="-2" y="651"/>
                  <a:pt x="-3" y="584"/>
                  <a:pt x="7" y="519"/>
                </a:cubicBezTo>
                <a:cubicBezTo>
                  <a:pt x="18" y="450"/>
                  <a:pt x="39" y="385"/>
                  <a:pt x="72" y="323"/>
                </a:cubicBezTo>
                <a:cubicBezTo>
                  <a:pt x="105" y="262"/>
                  <a:pt x="147" y="207"/>
                  <a:pt x="198" y="161"/>
                </a:cubicBezTo>
                <a:cubicBezTo>
                  <a:pt x="247" y="116"/>
                  <a:pt x="303" y="79"/>
                  <a:pt x="365" y="52"/>
                </a:cubicBezTo>
                <a:cubicBezTo>
                  <a:pt x="487" y="-2"/>
                  <a:pt x="625" y="-14"/>
                  <a:pt x="755" y="18"/>
                </a:cubicBezTo>
                <a:cubicBezTo>
                  <a:pt x="769" y="21"/>
                  <a:pt x="778" y="36"/>
                  <a:pt x="775" y="51"/>
                </a:cubicBezTo>
                <a:cubicBezTo>
                  <a:pt x="771" y="66"/>
                  <a:pt x="756" y="74"/>
                  <a:pt x="742" y="71"/>
                </a:cubicBezTo>
                <a:cubicBezTo>
                  <a:pt x="624" y="42"/>
                  <a:pt x="498" y="53"/>
                  <a:pt x="387" y="102"/>
                </a:cubicBezTo>
                <a:cubicBezTo>
                  <a:pt x="272" y="153"/>
                  <a:pt x="180" y="238"/>
                  <a:pt x="121" y="349"/>
                </a:cubicBezTo>
                <a:cubicBezTo>
                  <a:pt x="61" y="460"/>
                  <a:pt x="42" y="584"/>
                  <a:pt x="64" y="707"/>
                </a:cubicBezTo>
                <a:cubicBezTo>
                  <a:pt x="85" y="827"/>
                  <a:pt x="146" y="938"/>
                  <a:pt x="235" y="1018"/>
                </a:cubicBezTo>
                <a:cubicBezTo>
                  <a:pt x="246" y="1029"/>
                  <a:pt x="247" y="1046"/>
                  <a:pt x="237" y="1057"/>
                </a:cubicBezTo>
                <a:cubicBezTo>
                  <a:pt x="231" y="1063"/>
                  <a:pt x="224" y="1066"/>
                  <a:pt x="216" y="10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0" name="Freeform 949">
            <a:extLst>
              <a:ext uri="{FF2B5EF4-FFF2-40B4-BE49-F238E27FC236}">
                <a16:creationId xmlns:a16="http://schemas.microsoft.com/office/drawing/2014/main" id="{26947A84-41F4-1D40-A28A-47A7D64A8C75}"/>
              </a:ext>
            </a:extLst>
          </p:cNvPr>
          <p:cNvSpPr/>
          <p:nvPr/>
        </p:nvSpPr>
        <p:spPr>
          <a:xfrm>
            <a:off x="2722612" y="654858"/>
            <a:ext cx="22104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8">
                <a:moveTo>
                  <a:pt x="56" y="27"/>
                </a:moveTo>
                <a:close/>
                <a:moveTo>
                  <a:pt x="560" y="143"/>
                </a:moveTo>
                <a:close/>
                <a:moveTo>
                  <a:pt x="55" y="137"/>
                </a:moveTo>
                <a:cubicBezTo>
                  <a:pt x="61" y="141"/>
                  <a:pt x="80" y="151"/>
                  <a:pt x="132" y="160"/>
                </a:cubicBezTo>
                <a:cubicBezTo>
                  <a:pt x="181" y="169"/>
                  <a:pt x="243" y="173"/>
                  <a:pt x="307" y="173"/>
                </a:cubicBezTo>
                <a:cubicBezTo>
                  <a:pt x="372" y="173"/>
                  <a:pt x="434" y="169"/>
                  <a:pt x="483" y="160"/>
                </a:cubicBezTo>
                <a:cubicBezTo>
                  <a:pt x="535" y="151"/>
                  <a:pt x="554" y="141"/>
                  <a:pt x="560" y="137"/>
                </a:cubicBezTo>
                <a:lnTo>
                  <a:pt x="560" y="82"/>
                </a:lnTo>
                <a:cubicBezTo>
                  <a:pt x="546" y="87"/>
                  <a:pt x="532" y="91"/>
                  <a:pt x="518" y="94"/>
                </a:cubicBezTo>
                <a:cubicBezTo>
                  <a:pt x="468" y="105"/>
                  <a:pt x="401" y="112"/>
                  <a:pt x="328" y="113"/>
                </a:cubicBezTo>
                <a:cubicBezTo>
                  <a:pt x="315" y="113"/>
                  <a:pt x="301" y="113"/>
                  <a:pt x="287" y="113"/>
                </a:cubicBezTo>
                <a:cubicBezTo>
                  <a:pt x="215" y="112"/>
                  <a:pt x="147" y="105"/>
                  <a:pt x="97" y="94"/>
                </a:cubicBezTo>
                <a:cubicBezTo>
                  <a:pt x="84" y="91"/>
                  <a:pt x="69" y="87"/>
                  <a:pt x="55" y="82"/>
                </a:cubicBezTo>
                <a:close/>
                <a:moveTo>
                  <a:pt x="307" y="228"/>
                </a:moveTo>
                <a:cubicBezTo>
                  <a:pt x="231" y="228"/>
                  <a:pt x="159" y="222"/>
                  <a:pt x="104" y="211"/>
                </a:cubicBezTo>
                <a:cubicBezTo>
                  <a:pt x="76" y="205"/>
                  <a:pt x="54" y="198"/>
                  <a:pt x="38" y="190"/>
                </a:cubicBezTo>
                <a:cubicBezTo>
                  <a:pt x="13" y="178"/>
                  <a:pt x="0" y="162"/>
                  <a:pt x="0" y="143"/>
                </a:cubicBezTo>
                <a:lnTo>
                  <a:pt x="1" y="27"/>
                </a:lnTo>
                <a:cubicBezTo>
                  <a:pt x="1" y="12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60" y="25"/>
                  <a:pt x="76" y="34"/>
                  <a:pt x="126" y="44"/>
                </a:cubicBezTo>
                <a:cubicBezTo>
                  <a:pt x="170" y="52"/>
                  <a:pt x="228" y="57"/>
                  <a:pt x="288" y="58"/>
                </a:cubicBezTo>
                <a:cubicBezTo>
                  <a:pt x="301" y="58"/>
                  <a:pt x="315" y="58"/>
                  <a:pt x="328" y="58"/>
                </a:cubicBezTo>
                <a:cubicBezTo>
                  <a:pt x="388" y="57"/>
                  <a:pt x="445" y="52"/>
                  <a:pt x="490" y="44"/>
                </a:cubicBezTo>
                <a:cubicBezTo>
                  <a:pt x="539" y="34"/>
                  <a:pt x="556" y="25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5" y="12"/>
                  <a:pt x="615" y="27"/>
                </a:cubicBezTo>
                <a:lnTo>
                  <a:pt x="615" y="28"/>
                </a:lnTo>
                <a:lnTo>
                  <a:pt x="615" y="143"/>
                </a:lnTo>
                <a:cubicBezTo>
                  <a:pt x="615" y="185"/>
                  <a:pt x="555" y="202"/>
                  <a:pt x="511" y="211"/>
                </a:cubicBezTo>
                <a:cubicBezTo>
                  <a:pt x="456" y="222"/>
                  <a:pt x="384" y="228"/>
                  <a:pt x="307" y="2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1" name="Freeform 950">
            <a:extLst>
              <a:ext uri="{FF2B5EF4-FFF2-40B4-BE49-F238E27FC236}">
                <a16:creationId xmlns:a16="http://schemas.microsoft.com/office/drawing/2014/main" id="{E875F30B-8C2A-B140-B8B1-0EFB7ED1F41F}"/>
              </a:ext>
            </a:extLst>
          </p:cNvPr>
          <p:cNvSpPr/>
          <p:nvPr/>
        </p:nvSpPr>
        <p:spPr>
          <a:xfrm>
            <a:off x="2722612" y="696617"/>
            <a:ext cx="221040" cy="8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9">
                <a:moveTo>
                  <a:pt x="56" y="28"/>
                </a:moveTo>
                <a:close/>
                <a:moveTo>
                  <a:pt x="560" y="143"/>
                </a:moveTo>
                <a:close/>
                <a:moveTo>
                  <a:pt x="55" y="137"/>
                </a:moveTo>
                <a:cubicBezTo>
                  <a:pt x="61" y="141"/>
                  <a:pt x="80" y="151"/>
                  <a:pt x="132" y="160"/>
                </a:cubicBezTo>
                <a:cubicBezTo>
                  <a:pt x="181" y="169"/>
                  <a:pt x="243" y="174"/>
                  <a:pt x="307" y="174"/>
                </a:cubicBezTo>
                <a:cubicBezTo>
                  <a:pt x="372" y="174"/>
                  <a:pt x="434" y="169"/>
                  <a:pt x="483" y="160"/>
                </a:cubicBezTo>
                <a:cubicBezTo>
                  <a:pt x="535" y="151"/>
                  <a:pt x="554" y="141"/>
                  <a:pt x="560" y="137"/>
                </a:cubicBezTo>
                <a:lnTo>
                  <a:pt x="560" y="82"/>
                </a:lnTo>
                <a:cubicBezTo>
                  <a:pt x="546" y="87"/>
                  <a:pt x="532" y="91"/>
                  <a:pt x="518" y="94"/>
                </a:cubicBezTo>
                <a:cubicBezTo>
                  <a:pt x="468" y="105"/>
                  <a:pt x="401" y="112"/>
                  <a:pt x="328" y="113"/>
                </a:cubicBezTo>
                <a:cubicBezTo>
                  <a:pt x="315" y="113"/>
                  <a:pt x="301" y="113"/>
                  <a:pt x="287" y="113"/>
                </a:cubicBezTo>
                <a:cubicBezTo>
                  <a:pt x="215" y="112"/>
                  <a:pt x="147" y="105"/>
                  <a:pt x="97" y="94"/>
                </a:cubicBezTo>
                <a:cubicBezTo>
                  <a:pt x="84" y="91"/>
                  <a:pt x="69" y="87"/>
                  <a:pt x="55" y="82"/>
                </a:cubicBezTo>
                <a:close/>
                <a:moveTo>
                  <a:pt x="307" y="229"/>
                </a:moveTo>
                <a:cubicBezTo>
                  <a:pt x="231" y="229"/>
                  <a:pt x="159" y="222"/>
                  <a:pt x="104" y="211"/>
                </a:cubicBezTo>
                <a:cubicBezTo>
                  <a:pt x="76" y="205"/>
                  <a:pt x="54" y="198"/>
                  <a:pt x="38" y="190"/>
                </a:cubicBezTo>
                <a:cubicBezTo>
                  <a:pt x="13" y="178"/>
                  <a:pt x="0" y="162"/>
                  <a:pt x="0" y="143"/>
                </a:cubicBezTo>
                <a:lnTo>
                  <a:pt x="1" y="28"/>
                </a:lnTo>
                <a:cubicBezTo>
                  <a:pt x="1" y="13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60" y="25"/>
                  <a:pt x="76" y="35"/>
                  <a:pt x="126" y="44"/>
                </a:cubicBezTo>
                <a:cubicBezTo>
                  <a:pt x="170" y="52"/>
                  <a:pt x="228" y="57"/>
                  <a:pt x="288" y="58"/>
                </a:cubicBezTo>
                <a:cubicBezTo>
                  <a:pt x="301" y="58"/>
                  <a:pt x="315" y="58"/>
                  <a:pt x="328" y="58"/>
                </a:cubicBezTo>
                <a:cubicBezTo>
                  <a:pt x="388" y="57"/>
                  <a:pt x="445" y="52"/>
                  <a:pt x="490" y="44"/>
                </a:cubicBezTo>
                <a:cubicBezTo>
                  <a:pt x="539" y="35"/>
                  <a:pt x="556" y="25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5" y="13"/>
                  <a:pt x="615" y="28"/>
                </a:cubicBezTo>
                <a:lnTo>
                  <a:pt x="615" y="143"/>
                </a:lnTo>
                <a:cubicBezTo>
                  <a:pt x="615" y="185"/>
                  <a:pt x="555" y="202"/>
                  <a:pt x="511" y="211"/>
                </a:cubicBezTo>
                <a:cubicBezTo>
                  <a:pt x="456" y="222"/>
                  <a:pt x="384" y="229"/>
                  <a:pt x="307" y="2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2" name="Freeform 951">
            <a:extLst>
              <a:ext uri="{FF2B5EF4-FFF2-40B4-BE49-F238E27FC236}">
                <a16:creationId xmlns:a16="http://schemas.microsoft.com/office/drawing/2014/main" id="{9EA48FAF-C54F-B44D-80E1-9E6C6C3D1C0C}"/>
              </a:ext>
            </a:extLst>
          </p:cNvPr>
          <p:cNvSpPr/>
          <p:nvPr/>
        </p:nvSpPr>
        <p:spPr>
          <a:xfrm>
            <a:off x="2722612" y="738738"/>
            <a:ext cx="22104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8">
                <a:moveTo>
                  <a:pt x="56" y="27"/>
                </a:moveTo>
                <a:close/>
                <a:moveTo>
                  <a:pt x="560" y="142"/>
                </a:moveTo>
                <a:close/>
                <a:moveTo>
                  <a:pt x="55" y="137"/>
                </a:moveTo>
                <a:cubicBezTo>
                  <a:pt x="61" y="141"/>
                  <a:pt x="80" y="151"/>
                  <a:pt x="132" y="160"/>
                </a:cubicBezTo>
                <a:cubicBezTo>
                  <a:pt x="181" y="168"/>
                  <a:pt x="243" y="173"/>
                  <a:pt x="307" y="173"/>
                </a:cubicBezTo>
                <a:cubicBezTo>
                  <a:pt x="372" y="173"/>
                  <a:pt x="434" y="168"/>
                  <a:pt x="483" y="160"/>
                </a:cubicBezTo>
                <a:cubicBezTo>
                  <a:pt x="535" y="151"/>
                  <a:pt x="554" y="141"/>
                  <a:pt x="560" y="137"/>
                </a:cubicBezTo>
                <a:lnTo>
                  <a:pt x="560" y="82"/>
                </a:lnTo>
                <a:cubicBezTo>
                  <a:pt x="546" y="87"/>
                  <a:pt x="532" y="90"/>
                  <a:pt x="518" y="93"/>
                </a:cubicBezTo>
                <a:cubicBezTo>
                  <a:pt x="468" y="104"/>
                  <a:pt x="401" y="111"/>
                  <a:pt x="328" y="112"/>
                </a:cubicBezTo>
                <a:cubicBezTo>
                  <a:pt x="315" y="112"/>
                  <a:pt x="301" y="112"/>
                  <a:pt x="287" y="112"/>
                </a:cubicBezTo>
                <a:cubicBezTo>
                  <a:pt x="215" y="111"/>
                  <a:pt x="147" y="104"/>
                  <a:pt x="97" y="93"/>
                </a:cubicBezTo>
                <a:cubicBezTo>
                  <a:pt x="84" y="90"/>
                  <a:pt x="69" y="87"/>
                  <a:pt x="55" y="81"/>
                </a:cubicBezTo>
                <a:close/>
                <a:moveTo>
                  <a:pt x="307" y="228"/>
                </a:moveTo>
                <a:cubicBezTo>
                  <a:pt x="231" y="228"/>
                  <a:pt x="159" y="222"/>
                  <a:pt x="104" y="210"/>
                </a:cubicBezTo>
                <a:cubicBezTo>
                  <a:pt x="76" y="204"/>
                  <a:pt x="54" y="197"/>
                  <a:pt x="38" y="190"/>
                </a:cubicBezTo>
                <a:cubicBezTo>
                  <a:pt x="13" y="177"/>
                  <a:pt x="0" y="162"/>
                  <a:pt x="0" y="142"/>
                </a:cubicBezTo>
                <a:lnTo>
                  <a:pt x="1" y="27"/>
                </a:lnTo>
                <a:cubicBezTo>
                  <a:pt x="1" y="12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60" y="24"/>
                  <a:pt x="76" y="34"/>
                  <a:pt x="126" y="43"/>
                </a:cubicBezTo>
                <a:cubicBezTo>
                  <a:pt x="170" y="51"/>
                  <a:pt x="228" y="56"/>
                  <a:pt x="288" y="57"/>
                </a:cubicBezTo>
                <a:cubicBezTo>
                  <a:pt x="301" y="57"/>
                  <a:pt x="315" y="57"/>
                  <a:pt x="328" y="57"/>
                </a:cubicBezTo>
                <a:cubicBezTo>
                  <a:pt x="388" y="56"/>
                  <a:pt x="445" y="51"/>
                  <a:pt x="490" y="43"/>
                </a:cubicBezTo>
                <a:cubicBezTo>
                  <a:pt x="539" y="34"/>
                  <a:pt x="556" y="24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5" y="12"/>
                  <a:pt x="615" y="27"/>
                </a:cubicBezTo>
                <a:lnTo>
                  <a:pt x="615" y="143"/>
                </a:lnTo>
                <a:cubicBezTo>
                  <a:pt x="615" y="184"/>
                  <a:pt x="555" y="201"/>
                  <a:pt x="511" y="210"/>
                </a:cubicBezTo>
                <a:cubicBezTo>
                  <a:pt x="456" y="222"/>
                  <a:pt x="384" y="228"/>
                  <a:pt x="307" y="2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3" name="Freeform 952">
            <a:extLst>
              <a:ext uri="{FF2B5EF4-FFF2-40B4-BE49-F238E27FC236}">
                <a16:creationId xmlns:a16="http://schemas.microsoft.com/office/drawing/2014/main" id="{575806AF-F3FB-4E4F-9996-AB5A828FF555}"/>
              </a:ext>
            </a:extLst>
          </p:cNvPr>
          <p:cNvSpPr/>
          <p:nvPr/>
        </p:nvSpPr>
        <p:spPr>
          <a:xfrm>
            <a:off x="2722612" y="613458"/>
            <a:ext cx="22104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8">
                <a:moveTo>
                  <a:pt x="56" y="27"/>
                </a:moveTo>
                <a:close/>
                <a:moveTo>
                  <a:pt x="560" y="142"/>
                </a:moveTo>
                <a:close/>
                <a:moveTo>
                  <a:pt x="55" y="136"/>
                </a:moveTo>
                <a:cubicBezTo>
                  <a:pt x="61" y="141"/>
                  <a:pt x="80" y="151"/>
                  <a:pt x="132" y="160"/>
                </a:cubicBezTo>
                <a:cubicBezTo>
                  <a:pt x="181" y="168"/>
                  <a:pt x="243" y="173"/>
                  <a:pt x="307" y="173"/>
                </a:cubicBezTo>
                <a:cubicBezTo>
                  <a:pt x="372" y="173"/>
                  <a:pt x="434" y="168"/>
                  <a:pt x="483" y="160"/>
                </a:cubicBezTo>
                <a:cubicBezTo>
                  <a:pt x="535" y="151"/>
                  <a:pt x="554" y="140"/>
                  <a:pt x="560" y="136"/>
                </a:cubicBezTo>
                <a:lnTo>
                  <a:pt x="560" y="82"/>
                </a:lnTo>
                <a:cubicBezTo>
                  <a:pt x="546" y="86"/>
                  <a:pt x="532" y="90"/>
                  <a:pt x="518" y="93"/>
                </a:cubicBezTo>
                <a:cubicBezTo>
                  <a:pt x="468" y="104"/>
                  <a:pt x="401" y="111"/>
                  <a:pt x="328" y="112"/>
                </a:cubicBezTo>
                <a:cubicBezTo>
                  <a:pt x="315" y="112"/>
                  <a:pt x="301" y="112"/>
                  <a:pt x="287" y="112"/>
                </a:cubicBezTo>
                <a:cubicBezTo>
                  <a:pt x="215" y="111"/>
                  <a:pt x="147" y="104"/>
                  <a:pt x="97" y="93"/>
                </a:cubicBezTo>
                <a:cubicBezTo>
                  <a:pt x="84" y="90"/>
                  <a:pt x="69" y="86"/>
                  <a:pt x="55" y="81"/>
                </a:cubicBezTo>
                <a:close/>
                <a:moveTo>
                  <a:pt x="307" y="228"/>
                </a:moveTo>
                <a:cubicBezTo>
                  <a:pt x="231" y="228"/>
                  <a:pt x="159" y="221"/>
                  <a:pt x="104" y="210"/>
                </a:cubicBezTo>
                <a:cubicBezTo>
                  <a:pt x="76" y="204"/>
                  <a:pt x="54" y="198"/>
                  <a:pt x="38" y="190"/>
                </a:cubicBezTo>
                <a:cubicBezTo>
                  <a:pt x="13" y="177"/>
                  <a:pt x="0" y="162"/>
                  <a:pt x="0" y="142"/>
                </a:cubicBezTo>
                <a:lnTo>
                  <a:pt x="1" y="27"/>
                </a:lnTo>
                <a:cubicBezTo>
                  <a:pt x="1" y="12"/>
                  <a:pt x="13" y="0"/>
                  <a:pt x="28" y="0"/>
                </a:cubicBezTo>
                <a:cubicBezTo>
                  <a:pt x="41" y="0"/>
                  <a:pt x="52" y="8"/>
                  <a:pt x="55" y="21"/>
                </a:cubicBezTo>
                <a:cubicBezTo>
                  <a:pt x="60" y="24"/>
                  <a:pt x="76" y="34"/>
                  <a:pt x="126" y="43"/>
                </a:cubicBezTo>
                <a:cubicBezTo>
                  <a:pt x="170" y="51"/>
                  <a:pt x="228" y="56"/>
                  <a:pt x="288" y="57"/>
                </a:cubicBezTo>
                <a:cubicBezTo>
                  <a:pt x="301" y="57"/>
                  <a:pt x="315" y="57"/>
                  <a:pt x="328" y="57"/>
                </a:cubicBezTo>
                <a:cubicBezTo>
                  <a:pt x="388" y="56"/>
                  <a:pt x="445" y="51"/>
                  <a:pt x="490" y="43"/>
                </a:cubicBezTo>
                <a:cubicBezTo>
                  <a:pt x="539" y="34"/>
                  <a:pt x="556" y="24"/>
                  <a:pt x="561" y="21"/>
                </a:cubicBezTo>
                <a:cubicBezTo>
                  <a:pt x="564" y="8"/>
                  <a:pt x="575" y="0"/>
                  <a:pt x="588" y="0"/>
                </a:cubicBezTo>
                <a:cubicBezTo>
                  <a:pt x="603" y="0"/>
                  <a:pt x="615" y="12"/>
                  <a:pt x="615" y="27"/>
                </a:cubicBezTo>
                <a:lnTo>
                  <a:pt x="615" y="142"/>
                </a:lnTo>
                <a:cubicBezTo>
                  <a:pt x="615" y="184"/>
                  <a:pt x="555" y="201"/>
                  <a:pt x="511" y="210"/>
                </a:cubicBezTo>
                <a:cubicBezTo>
                  <a:pt x="456" y="221"/>
                  <a:pt x="384" y="228"/>
                  <a:pt x="307" y="2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4" name="Freeform 953">
            <a:extLst>
              <a:ext uri="{FF2B5EF4-FFF2-40B4-BE49-F238E27FC236}">
                <a16:creationId xmlns:a16="http://schemas.microsoft.com/office/drawing/2014/main" id="{201C30BF-48DD-074C-A715-25F51833DA9C}"/>
              </a:ext>
            </a:extLst>
          </p:cNvPr>
          <p:cNvSpPr/>
          <p:nvPr/>
        </p:nvSpPr>
        <p:spPr>
          <a:xfrm>
            <a:off x="2722972" y="550818"/>
            <a:ext cx="220680" cy="61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4" h="171">
                <a:moveTo>
                  <a:pt x="562" y="93"/>
                </a:moveTo>
                <a:close/>
                <a:moveTo>
                  <a:pt x="66" y="85"/>
                </a:moveTo>
                <a:cubicBezTo>
                  <a:pt x="76" y="90"/>
                  <a:pt x="94" y="96"/>
                  <a:pt x="125" y="101"/>
                </a:cubicBezTo>
                <a:cubicBezTo>
                  <a:pt x="169" y="110"/>
                  <a:pt x="227" y="115"/>
                  <a:pt x="287" y="116"/>
                </a:cubicBezTo>
                <a:cubicBezTo>
                  <a:pt x="300" y="116"/>
                  <a:pt x="314" y="116"/>
                  <a:pt x="327" y="116"/>
                </a:cubicBezTo>
                <a:cubicBezTo>
                  <a:pt x="387" y="115"/>
                  <a:pt x="444" y="110"/>
                  <a:pt x="489" y="101"/>
                </a:cubicBezTo>
                <a:cubicBezTo>
                  <a:pt x="519" y="96"/>
                  <a:pt x="538" y="90"/>
                  <a:pt x="548" y="85"/>
                </a:cubicBezTo>
                <a:cubicBezTo>
                  <a:pt x="537" y="81"/>
                  <a:pt x="517" y="74"/>
                  <a:pt x="482" y="68"/>
                </a:cubicBezTo>
                <a:cubicBezTo>
                  <a:pt x="433" y="60"/>
                  <a:pt x="371" y="55"/>
                  <a:pt x="307" y="55"/>
                </a:cubicBezTo>
                <a:cubicBezTo>
                  <a:pt x="243" y="55"/>
                  <a:pt x="180" y="60"/>
                  <a:pt x="132" y="68"/>
                </a:cubicBezTo>
                <a:cubicBezTo>
                  <a:pt x="97" y="74"/>
                  <a:pt x="77" y="81"/>
                  <a:pt x="66" y="85"/>
                </a:cubicBezTo>
                <a:close/>
                <a:moveTo>
                  <a:pt x="307" y="171"/>
                </a:moveTo>
                <a:cubicBezTo>
                  <a:pt x="300" y="171"/>
                  <a:pt x="293" y="171"/>
                  <a:pt x="286" y="170"/>
                </a:cubicBezTo>
                <a:cubicBezTo>
                  <a:pt x="214" y="169"/>
                  <a:pt x="146" y="163"/>
                  <a:pt x="96" y="152"/>
                </a:cubicBezTo>
                <a:cubicBezTo>
                  <a:pt x="55" y="142"/>
                  <a:pt x="0" y="126"/>
                  <a:pt x="0" y="85"/>
                </a:cubicBezTo>
                <a:cubicBezTo>
                  <a:pt x="0" y="44"/>
                  <a:pt x="59" y="27"/>
                  <a:pt x="104" y="17"/>
                </a:cubicBezTo>
                <a:cubicBezTo>
                  <a:pt x="158" y="6"/>
                  <a:pt x="230" y="0"/>
                  <a:pt x="307" y="0"/>
                </a:cubicBezTo>
                <a:cubicBezTo>
                  <a:pt x="383" y="0"/>
                  <a:pt x="456" y="6"/>
                  <a:pt x="510" y="17"/>
                </a:cubicBezTo>
                <a:cubicBezTo>
                  <a:pt x="538" y="23"/>
                  <a:pt x="561" y="30"/>
                  <a:pt x="577" y="38"/>
                </a:cubicBezTo>
                <a:cubicBezTo>
                  <a:pt x="602" y="50"/>
                  <a:pt x="614" y="66"/>
                  <a:pt x="614" y="85"/>
                </a:cubicBezTo>
                <a:cubicBezTo>
                  <a:pt x="614" y="126"/>
                  <a:pt x="559" y="142"/>
                  <a:pt x="517" y="152"/>
                </a:cubicBezTo>
                <a:cubicBezTo>
                  <a:pt x="467" y="163"/>
                  <a:pt x="400" y="169"/>
                  <a:pt x="327" y="170"/>
                </a:cubicBezTo>
                <a:cubicBezTo>
                  <a:pt x="321" y="171"/>
                  <a:pt x="314" y="171"/>
                  <a:pt x="307" y="17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5" name="Freeform 954">
            <a:extLst>
              <a:ext uri="{FF2B5EF4-FFF2-40B4-BE49-F238E27FC236}">
                <a16:creationId xmlns:a16="http://schemas.microsoft.com/office/drawing/2014/main" id="{ABF22ED0-55B6-3E43-807D-C221453A4A56}"/>
              </a:ext>
            </a:extLst>
          </p:cNvPr>
          <p:cNvSpPr/>
          <p:nvPr/>
        </p:nvSpPr>
        <p:spPr>
          <a:xfrm>
            <a:off x="2722612" y="571697"/>
            <a:ext cx="22104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8">
                <a:moveTo>
                  <a:pt x="56" y="27"/>
                </a:moveTo>
                <a:close/>
                <a:moveTo>
                  <a:pt x="560" y="143"/>
                </a:moveTo>
                <a:close/>
                <a:moveTo>
                  <a:pt x="55" y="137"/>
                </a:moveTo>
                <a:cubicBezTo>
                  <a:pt x="61" y="141"/>
                  <a:pt x="80" y="151"/>
                  <a:pt x="132" y="160"/>
                </a:cubicBezTo>
                <a:cubicBezTo>
                  <a:pt x="181" y="169"/>
                  <a:pt x="243" y="173"/>
                  <a:pt x="307" y="173"/>
                </a:cubicBezTo>
                <a:cubicBezTo>
                  <a:pt x="372" y="173"/>
                  <a:pt x="434" y="169"/>
                  <a:pt x="483" y="160"/>
                </a:cubicBezTo>
                <a:cubicBezTo>
                  <a:pt x="535" y="151"/>
                  <a:pt x="554" y="141"/>
                  <a:pt x="560" y="137"/>
                </a:cubicBezTo>
                <a:lnTo>
                  <a:pt x="560" y="82"/>
                </a:lnTo>
                <a:cubicBezTo>
                  <a:pt x="546" y="87"/>
                  <a:pt x="532" y="91"/>
                  <a:pt x="518" y="94"/>
                </a:cubicBezTo>
                <a:cubicBezTo>
                  <a:pt x="468" y="105"/>
                  <a:pt x="401" y="111"/>
                  <a:pt x="328" y="112"/>
                </a:cubicBezTo>
                <a:cubicBezTo>
                  <a:pt x="315" y="113"/>
                  <a:pt x="301" y="113"/>
                  <a:pt x="287" y="112"/>
                </a:cubicBezTo>
                <a:cubicBezTo>
                  <a:pt x="215" y="111"/>
                  <a:pt x="147" y="105"/>
                  <a:pt x="97" y="94"/>
                </a:cubicBezTo>
                <a:cubicBezTo>
                  <a:pt x="84" y="91"/>
                  <a:pt x="69" y="87"/>
                  <a:pt x="55" y="82"/>
                </a:cubicBezTo>
                <a:close/>
                <a:moveTo>
                  <a:pt x="307" y="228"/>
                </a:moveTo>
                <a:cubicBezTo>
                  <a:pt x="231" y="228"/>
                  <a:pt x="159" y="222"/>
                  <a:pt x="104" y="210"/>
                </a:cubicBezTo>
                <a:cubicBezTo>
                  <a:pt x="76" y="205"/>
                  <a:pt x="54" y="198"/>
                  <a:pt x="38" y="190"/>
                </a:cubicBezTo>
                <a:cubicBezTo>
                  <a:pt x="13" y="178"/>
                  <a:pt x="0" y="162"/>
                  <a:pt x="0" y="143"/>
                </a:cubicBezTo>
                <a:lnTo>
                  <a:pt x="1" y="27"/>
                </a:lnTo>
                <a:cubicBezTo>
                  <a:pt x="1" y="12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60" y="24"/>
                  <a:pt x="76" y="34"/>
                  <a:pt x="126" y="43"/>
                </a:cubicBezTo>
                <a:cubicBezTo>
                  <a:pt x="170" y="52"/>
                  <a:pt x="228" y="57"/>
                  <a:pt x="288" y="58"/>
                </a:cubicBezTo>
                <a:cubicBezTo>
                  <a:pt x="301" y="58"/>
                  <a:pt x="315" y="58"/>
                  <a:pt x="328" y="58"/>
                </a:cubicBezTo>
                <a:cubicBezTo>
                  <a:pt x="388" y="57"/>
                  <a:pt x="445" y="52"/>
                  <a:pt x="490" y="43"/>
                </a:cubicBezTo>
                <a:cubicBezTo>
                  <a:pt x="539" y="34"/>
                  <a:pt x="556" y="24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5" y="12"/>
                  <a:pt x="615" y="27"/>
                </a:cubicBezTo>
                <a:lnTo>
                  <a:pt x="615" y="28"/>
                </a:lnTo>
                <a:lnTo>
                  <a:pt x="615" y="143"/>
                </a:lnTo>
                <a:cubicBezTo>
                  <a:pt x="615" y="184"/>
                  <a:pt x="555" y="201"/>
                  <a:pt x="511" y="210"/>
                </a:cubicBezTo>
                <a:cubicBezTo>
                  <a:pt x="456" y="222"/>
                  <a:pt x="384" y="228"/>
                  <a:pt x="307" y="2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6" name="Freeform 955">
            <a:extLst>
              <a:ext uri="{FF2B5EF4-FFF2-40B4-BE49-F238E27FC236}">
                <a16:creationId xmlns:a16="http://schemas.microsoft.com/office/drawing/2014/main" id="{358A7392-5550-E849-AE33-8EEE12DE6156}"/>
              </a:ext>
            </a:extLst>
          </p:cNvPr>
          <p:cNvSpPr/>
          <p:nvPr/>
        </p:nvSpPr>
        <p:spPr>
          <a:xfrm>
            <a:off x="2825571" y="403938"/>
            <a:ext cx="62280" cy="164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4" h="457">
                <a:moveTo>
                  <a:pt x="17" y="457"/>
                </a:moveTo>
                <a:cubicBezTo>
                  <a:pt x="8" y="457"/>
                  <a:pt x="0" y="449"/>
                  <a:pt x="0" y="440"/>
                </a:cubicBezTo>
                <a:lnTo>
                  <a:pt x="0" y="166"/>
                </a:lnTo>
                <a:cubicBezTo>
                  <a:pt x="0" y="159"/>
                  <a:pt x="-1" y="90"/>
                  <a:pt x="44" y="43"/>
                </a:cubicBezTo>
                <a:cubicBezTo>
                  <a:pt x="71" y="14"/>
                  <a:pt x="109" y="0"/>
                  <a:pt x="157" y="0"/>
                </a:cubicBezTo>
                <a:cubicBezTo>
                  <a:pt x="166" y="0"/>
                  <a:pt x="174" y="8"/>
                  <a:pt x="174" y="17"/>
                </a:cubicBezTo>
                <a:cubicBezTo>
                  <a:pt x="174" y="27"/>
                  <a:pt x="166" y="35"/>
                  <a:pt x="157" y="35"/>
                </a:cubicBezTo>
                <a:cubicBezTo>
                  <a:pt x="119" y="35"/>
                  <a:pt x="90" y="46"/>
                  <a:pt x="70" y="67"/>
                </a:cubicBezTo>
                <a:cubicBezTo>
                  <a:pt x="33" y="105"/>
                  <a:pt x="35" y="164"/>
                  <a:pt x="35" y="165"/>
                </a:cubicBezTo>
                <a:lnTo>
                  <a:pt x="35" y="440"/>
                </a:lnTo>
                <a:cubicBezTo>
                  <a:pt x="35" y="449"/>
                  <a:pt x="27" y="457"/>
                  <a:pt x="17" y="4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7" name="Freeform 956">
            <a:extLst>
              <a:ext uri="{FF2B5EF4-FFF2-40B4-BE49-F238E27FC236}">
                <a16:creationId xmlns:a16="http://schemas.microsoft.com/office/drawing/2014/main" id="{6E69ECD2-C4E1-7649-BE30-BF9255622FCB}"/>
              </a:ext>
            </a:extLst>
          </p:cNvPr>
          <p:cNvSpPr/>
          <p:nvPr/>
        </p:nvSpPr>
        <p:spPr>
          <a:xfrm>
            <a:off x="2728012" y="449298"/>
            <a:ext cx="10980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6" h="199">
                <a:moveTo>
                  <a:pt x="289" y="199"/>
                </a:moveTo>
                <a:cubicBezTo>
                  <a:pt x="288" y="199"/>
                  <a:pt x="288" y="199"/>
                  <a:pt x="288" y="199"/>
                </a:cubicBezTo>
                <a:cubicBezTo>
                  <a:pt x="278" y="198"/>
                  <a:pt x="271" y="190"/>
                  <a:pt x="271" y="180"/>
                </a:cubicBezTo>
                <a:cubicBezTo>
                  <a:pt x="271" y="180"/>
                  <a:pt x="273" y="121"/>
                  <a:pt x="237" y="83"/>
                </a:cubicBezTo>
                <a:cubicBezTo>
                  <a:pt x="216" y="62"/>
                  <a:pt x="187" y="51"/>
                  <a:pt x="149" y="51"/>
                </a:cubicBezTo>
                <a:cubicBezTo>
                  <a:pt x="148" y="51"/>
                  <a:pt x="146" y="51"/>
                  <a:pt x="144" y="50"/>
                </a:cubicBezTo>
                <a:cubicBezTo>
                  <a:pt x="123" y="44"/>
                  <a:pt x="58" y="29"/>
                  <a:pt x="22" y="39"/>
                </a:cubicBezTo>
                <a:cubicBezTo>
                  <a:pt x="12" y="41"/>
                  <a:pt x="3" y="35"/>
                  <a:pt x="0" y="26"/>
                </a:cubicBezTo>
                <a:cubicBezTo>
                  <a:pt x="-2" y="16"/>
                  <a:pt x="4" y="7"/>
                  <a:pt x="13" y="4"/>
                </a:cubicBezTo>
                <a:cubicBezTo>
                  <a:pt x="62" y="-8"/>
                  <a:pt x="137" y="12"/>
                  <a:pt x="152" y="16"/>
                </a:cubicBezTo>
                <a:cubicBezTo>
                  <a:pt x="198" y="16"/>
                  <a:pt x="235" y="31"/>
                  <a:pt x="262" y="59"/>
                </a:cubicBezTo>
                <a:cubicBezTo>
                  <a:pt x="309" y="108"/>
                  <a:pt x="306" y="179"/>
                  <a:pt x="306" y="182"/>
                </a:cubicBezTo>
                <a:cubicBezTo>
                  <a:pt x="306" y="191"/>
                  <a:pt x="298" y="199"/>
                  <a:pt x="289" y="1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8" name="Freeform 957">
            <a:extLst>
              <a:ext uri="{FF2B5EF4-FFF2-40B4-BE49-F238E27FC236}">
                <a16:creationId xmlns:a16="http://schemas.microsoft.com/office/drawing/2014/main" id="{8564354F-630D-8649-BF11-3D09B3F88F76}"/>
              </a:ext>
            </a:extLst>
          </p:cNvPr>
          <p:cNvSpPr/>
          <p:nvPr/>
        </p:nvSpPr>
        <p:spPr>
          <a:xfrm>
            <a:off x="2875612" y="367578"/>
            <a:ext cx="160920" cy="86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8" h="241">
                <a:moveTo>
                  <a:pt x="116" y="22"/>
                </a:moveTo>
                <a:close/>
                <a:moveTo>
                  <a:pt x="171" y="35"/>
                </a:moveTo>
                <a:cubicBezTo>
                  <a:pt x="151" y="35"/>
                  <a:pt x="133" y="37"/>
                  <a:pt x="118" y="39"/>
                </a:cubicBezTo>
                <a:lnTo>
                  <a:pt x="117" y="39"/>
                </a:lnTo>
                <a:cubicBezTo>
                  <a:pt x="72" y="42"/>
                  <a:pt x="36" y="77"/>
                  <a:pt x="35" y="120"/>
                </a:cubicBezTo>
                <a:cubicBezTo>
                  <a:pt x="35" y="157"/>
                  <a:pt x="62" y="192"/>
                  <a:pt x="100" y="201"/>
                </a:cubicBezTo>
                <a:cubicBezTo>
                  <a:pt x="117" y="206"/>
                  <a:pt x="133" y="207"/>
                  <a:pt x="148" y="204"/>
                </a:cubicBezTo>
                <a:cubicBezTo>
                  <a:pt x="177" y="199"/>
                  <a:pt x="195" y="181"/>
                  <a:pt x="213" y="163"/>
                </a:cubicBezTo>
                <a:cubicBezTo>
                  <a:pt x="219" y="156"/>
                  <a:pt x="226" y="149"/>
                  <a:pt x="234" y="143"/>
                </a:cubicBezTo>
                <a:cubicBezTo>
                  <a:pt x="268" y="115"/>
                  <a:pt x="317" y="103"/>
                  <a:pt x="378" y="108"/>
                </a:cubicBezTo>
                <a:cubicBezTo>
                  <a:pt x="354" y="88"/>
                  <a:pt x="326" y="71"/>
                  <a:pt x="296" y="59"/>
                </a:cubicBezTo>
                <a:cubicBezTo>
                  <a:pt x="251" y="41"/>
                  <a:pt x="208" y="35"/>
                  <a:pt x="171" y="35"/>
                </a:cubicBezTo>
                <a:close/>
                <a:moveTo>
                  <a:pt x="131" y="241"/>
                </a:moveTo>
                <a:cubicBezTo>
                  <a:pt x="118" y="241"/>
                  <a:pt x="104" y="239"/>
                  <a:pt x="91" y="235"/>
                </a:cubicBezTo>
                <a:cubicBezTo>
                  <a:pt x="37" y="222"/>
                  <a:pt x="-1" y="173"/>
                  <a:pt x="0" y="119"/>
                </a:cubicBezTo>
                <a:cubicBezTo>
                  <a:pt x="1" y="58"/>
                  <a:pt x="51" y="8"/>
                  <a:pt x="114" y="4"/>
                </a:cubicBezTo>
                <a:cubicBezTo>
                  <a:pt x="160" y="-3"/>
                  <a:pt x="232" y="-5"/>
                  <a:pt x="310" y="27"/>
                </a:cubicBezTo>
                <a:cubicBezTo>
                  <a:pt x="361" y="47"/>
                  <a:pt x="407" y="80"/>
                  <a:pt x="444" y="121"/>
                </a:cubicBezTo>
                <a:cubicBezTo>
                  <a:pt x="449" y="127"/>
                  <a:pt x="450" y="135"/>
                  <a:pt x="446" y="142"/>
                </a:cubicBezTo>
                <a:cubicBezTo>
                  <a:pt x="442" y="148"/>
                  <a:pt x="435" y="152"/>
                  <a:pt x="427" y="150"/>
                </a:cubicBezTo>
                <a:cubicBezTo>
                  <a:pt x="349" y="134"/>
                  <a:pt x="292" y="141"/>
                  <a:pt x="256" y="171"/>
                </a:cubicBezTo>
                <a:cubicBezTo>
                  <a:pt x="250" y="175"/>
                  <a:pt x="244" y="181"/>
                  <a:pt x="237" y="188"/>
                </a:cubicBezTo>
                <a:cubicBezTo>
                  <a:pt x="218" y="207"/>
                  <a:pt x="194" y="231"/>
                  <a:pt x="155" y="239"/>
                </a:cubicBezTo>
                <a:cubicBezTo>
                  <a:pt x="147" y="240"/>
                  <a:pt x="139" y="241"/>
                  <a:pt x="131" y="2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9" name="Freeform 958">
            <a:extLst>
              <a:ext uri="{FF2B5EF4-FFF2-40B4-BE49-F238E27FC236}">
                <a16:creationId xmlns:a16="http://schemas.microsoft.com/office/drawing/2014/main" id="{D574C943-F846-DD4F-8178-1848FF7BF813}"/>
              </a:ext>
            </a:extLst>
          </p:cNvPr>
          <p:cNvSpPr/>
          <p:nvPr/>
        </p:nvSpPr>
        <p:spPr>
          <a:xfrm>
            <a:off x="2657812" y="423018"/>
            <a:ext cx="127080" cy="75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4" h="212">
                <a:moveTo>
                  <a:pt x="214" y="0"/>
                </a:moveTo>
                <a:lnTo>
                  <a:pt x="214" y="35"/>
                </a:lnTo>
                <a:lnTo>
                  <a:pt x="214" y="0"/>
                </a:lnTo>
                <a:cubicBezTo>
                  <a:pt x="177" y="0"/>
                  <a:pt x="142" y="7"/>
                  <a:pt x="110" y="21"/>
                </a:cubicBezTo>
                <a:cubicBezTo>
                  <a:pt x="72" y="36"/>
                  <a:pt x="37" y="60"/>
                  <a:pt x="9" y="91"/>
                </a:cubicBezTo>
                <a:cubicBezTo>
                  <a:pt x="-1" y="102"/>
                  <a:pt x="-3" y="119"/>
                  <a:pt x="5" y="132"/>
                </a:cubicBezTo>
                <a:cubicBezTo>
                  <a:pt x="11" y="143"/>
                  <a:pt x="23" y="150"/>
                  <a:pt x="36" y="150"/>
                </a:cubicBezTo>
                <a:cubicBezTo>
                  <a:pt x="38" y="150"/>
                  <a:pt x="40" y="150"/>
                  <a:pt x="43" y="149"/>
                </a:cubicBezTo>
                <a:cubicBezTo>
                  <a:pt x="60" y="146"/>
                  <a:pt x="75" y="144"/>
                  <a:pt x="89" y="144"/>
                </a:cubicBezTo>
                <a:cubicBezTo>
                  <a:pt x="112" y="144"/>
                  <a:pt x="129" y="149"/>
                  <a:pt x="141" y="158"/>
                </a:cubicBezTo>
                <a:cubicBezTo>
                  <a:pt x="144" y="161"/>
                  <a:pt x="148" y="165"/>
                  <a:pt x="152" y="169"/>
                </a:cubicBezTo>
                <a:cubicBezTo>
                  <a:pt x="166" y="183"/>
                  <a:pt x="186" y="204"/>
                  <a:pt x="220" y="210"/>
                </a:cubicBezTo>
                <a:cubicBezTo>
                  <a:pt x="227" y="212"/>
                  <a:pt x="234" y="212"/>
                  <a:pt x="241" y="212"/>
                </a:cubicBezTo>
                <a:cubicBezTo>
                  <a:pt x="252" y="212"/>
                  <a:pt x="263" y="211"/>
                  <a:pt x="275" y="207"/>
                </a:cubicBezTo>
                <a:cubicBezTo>
                  <a:pt x="297" y="202"/>
                  <a:pt x="318" y="188"/>
                  <a:pt x="332" y="170"/>
                </a:cubicBezTo>
                <a:cubicBezTo>
                  <a:pt x="347" y="151"/>
                  <a:pt x="354" y="128"/>
                  <a:pt x="354" y="105"/>
                </a:cubicBezTo>
                <a:cubicBezTo>
                  <a:pt x="353" y="52"/>
                  <a:pt x="310" y="7"/>
                  <a:pt x="255" y="3"/>
                </a:cubicBezTo>
                <a:cubicBezTo>
                  <a:pt x="242" y="1"/>
                  <a:pt x="228" y="0"/>
                  <a:pt x="214" y="0"/>
                </a:cubicBezTo>
                <a:close/>
                <a:moveTo>
                  <a:pt x="214" y="35"/>
                </a:moveTo>
                <a:cubicBezTo>
                  <a:pt x="230" y="35"/>
                  <a:pt x="243" y="37"/>
                  <a:pt x="252" y="39"/>
                </a:cubicBezTo>
                <a:cubicBezTo>
                  <a:pt x="289" y="41"/>
                  <a:pt x="318" y="71"/>
                  <a:pt x="319" y="106"/>
                </a:cubicBezTo>
                <a:cubicBezTo>
                  <a:pt x="319" y="137"/>
                  <a:pt x="297" y="165"/>
                  <a:pt x="265" y="173"/>
                </a:cubicBezTo>
                <a:cubicBezTo>
                  <a:pt x="259" y="175"/>
                  <a:pt x="251" y="177"/>
                  <a:pt x="241" y="177"/>
                </a:cubicBezTo>
                <a:cubicBezTo>
                  <a:pt x="237" y="177"/>
                  <a:pt x="232" y="177"/>
                  <a:pt x="227" y="176"/>
                </a:cubicBezTo>
                <a:cubicBezTo>
                  <a:pt x="196" y="169"/>
                  <a:pt x="180" y="145"/>
                  <a:pt x="163" y="131"/>
                </a:cubicBezTo>
                <a:cubicBezTo>
                  <a:pt x="148" y="119"/>
                  <a:pt x="126" y="109"/>
                  <a:pt x="89" y="109"/>
                </a:cubicBezTo>
                <a:cubicBezTo>
                  <a:pt x="74" y="109"/>
                  <a:pt x="56" y="111"/>
                  <a:pt x="36" y="115"/>
                </a:cubicBezTo>
                <a:cubicBezTo>
                  <a:pt x="50" y="99"/>
                  <a:pt x="79" y="71"/>
                  <a:pt x="123" y="53"/>
                </a:cubicBezTo>
                <a:cubicBezTo>
                  <a:pt x="157" y="39"/>
                  <a:pt x="189" y="35"/>
                  <a:pt x="214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0" name="Freeform 959">
            <a:extLst>
              <a:ext uri="{FF2B5EF4-FFF2-40B4-BE49-F238E27FC236}">
                <a16:creationId xmlns:a16="http://schemas.microsoft.com/office/drawing/2014/main" id="{E7385BB9-C0A1-4542-84DE-4AA8216CC0D2}"/>
              </a:ext>
            </a:extLst>
          </p:cNvPr>
          <p:cNvSpPr/>
          <p:nvPr/>
        </p:nvSpPr>
        <p:spPr>
          <a:xfrm>
            <a:off x="2875612" y="394217"/>
            <a:ext cx="74160" cy="22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7" h="63">
                <a:moveTo>
                  <a:pt x="18" y="63"/>
                </a:moveTo>
                <a:cubicBezTo>
                  <a:pt x="10" y="63"/>
                  <a:pt x="3" y="58"/>
                  <a:pt x="1" y="50"/>
                </a:cubicBezTo>
                <a:cubicBezTo>
                  <a:pt x="-2" y="41"/>
                  <a:pt x="4" y="31"/>
                  <a:pt x="13" y="28"/>
                </a:cubicBezTo>
                <a:cubicBezTo>
                  <a:pt x="18" y="27"/>
                  <a:pt x="127" y="-2"/>
                  <a:pt x="190" y="0"/>
                </a:cubicBezTo>
                <a:cubicBezTo>
                  <a:pt x="200" y="0"/>
                  <a:pt x="207" y="9"/>
                  <a:pt x="207" y="18"/>
                </a:cubicBezTo>
                <a:cubicBezTo>
                  <a:pt x="207" y="28"/>
                  <a:pt x="198" y="36"/>
                  <a:pt x="189" y="35"/>
                </a:cubicBezTo>
                <a:cubicBezTo>
                  <a:pt x="131" y="33"/>
                  <a:pt x="23" y="62"/>
                  <a:pt x="22" y="63"/>
                </a:cubicBezTo>
                <a:cubicBezTo>
                  <a:pt x="21" y="63"/>
                  <a:pt x="19" y="63"/>
                  <a:pt x="18" y="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1" name="Freeform 960">
            <a:extLst>
              <a:ext uri="{FF2B5EF4-FFF2-40B4-BE49-F238E27FC236}">
                <a16:creationId xmlns:a16="http://schemas.microsoft.com/office/drawing/2014/main" id="{0C7497F6-D1E4-A041-A5FB-276B00A5FEC6}"/>
              </a:ext>
            </a:extLst>
          </p:cNvPr>
          <p:cNvSpPr/>
          <p:nvPr/>
        </p:nvSpPr>
        <p:spPr>
          <a:xfrm>
            <a:off x="2900091" y="398538"/>
            <a:ext cx="31680" cy="28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81">
                <a:moveTo>
                  <a:pt x="71" y="81"/>
                </a:moveTo>
                <a:cubicBezTo>
                  <a:pt x="67" y="81"/>
                  <a:pt x="63" y="80"/>
                  <a:pt x="60" y="77"/>
                </a:cubicBezTo>
                <a:lnTo>
                  <a:pt x="6" y="31"/>
                </a:lnTo>
                <a:cubicBezTo>
                  <a:pt x="-1" y="25"/>
                  <a:pt x="-2" y="14"/>
                  <a:pt x="4" y="6"/>
                </a:cubicBezTo>
                <a:cubicBezTo>
                  <a:pt x="10" y="-1"/>
                  <a:pt x="21" y="-2"/>
                  <a:pt x="29" y="4"/>
                </a:cubicBezTo>
                <a:lnTo>
                  <a:pt x="82" y="50"/>
                </a:lnTo>
                <a:cubicBezTo>
                  <a:pt x="90" y="56"/>
                  <a:pt x="91" y="67"/>
                  <a:pt x="84" y="75"/>
                </a:cubicBezTo>
                <a:cubicBezTo>
                  <a:pt x="81" y="79"/>
                  <a:pt x="76" y="81"/>
                  <a:pt x="71" y="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2" name="Freeform 961">
            <a:extLst>
              <a:ext uri="{FF2B5EF4-FFF2-40B4-BE49-F238E27FC236}">
                <a16:creationId xmlns:a16="http://schemas.microsoft.com/office/drawing/2014/main" id="{215771E9-E326-B049-9D15-2DCF23D75BFD}"/>
              </a:ext>
            </a:extLst>
          </p:cNvPr>
          <p:cNvSpPr/>
          <p:nvPr/>
        </p:nvSpPr>
        <p:spPr>
          <a:xfrm>
            <a:off x="3280612" y="473778"/>
            <a:ext cx="526320" cy="273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63" h="761">
                <a:moveTo>
                  <a:pt x="1419" y="55"/>
                </a:moveTo>
                <a:close/>
                <a:moveTo>
                  <a:pt x="54" y="706"/>
                </a:moveTo>
                <a:lnTo>
                  <a:pt x="1408" y="706"/>
                </a:lnTo>
                <a:lnTo>
                  <a:pt x="1408" y="55"/>
                </a:lnTo>
                <a:lnTo>
                  <a:pt x="54" y="55"/>
                </a:lnTo>
                <a:close/>
                <a:moveTo>
                  <a:pt x="1419" y="761"/>
                </a:moveTo>
                <a:lnTo>
                  <a:pt x="43" y="761"/>
                </a:lnTo>
                <a:cubicBezTo>
                  <a:pt x="19" y="761"/>
                  <a:pt x="0" y="741"/>
                  <a:pt x="0" y="718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lnTo>
                  <a:pt x="1419" y="0"/>
                </a:lnTo>
                <a:cubicBezTo>
                  <a:pt x="1443" y="0"/>
                  <a:pt x="1463" y="19"/>
                  <a:pt x="1463" y="43"/>
                </a:cubicBezTo>
                <a:lnTo>
                  <a:pt x="1463" y="718"/>
                </a:lnTo>
                <a:cubicBezTo>
                  <a:pt x="1463" y="741"/>
                  <a:pt x="1443" y="761"/>
                  <a:pt x="1419" y="76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3" name="Freeform 962">
            <a:extLst>
              <a:ext uri="{FF2B5EF4-FFF2-40B4-BE49-F238E27FC236}">
                <a16:creationId xmlns:a16="http://schemas.microsoft.com/office/drawing/2014/main" id="{C9B0EA43-F377-F74B-BF55-1F0A47443008}"/>
              </a:ext>
            </a:extLst>
          </p:cNvPr>
          <p:cNvSpPr/>
          <p:nvPr/>
        </p:nvSpPr>
        <p:spPr>
          <a:xfrm>
            <a:off x="3317332" y="510857"/>
            <a:ext cx="449280" cy="19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9" h="555">
                <a:moveTo>
                  <a:pt x="1139" y="0"/>
                </a:moveTo>
                <a:lnTo>
                  <a:pt x="110" y="0"/>
                </a:lnTo>
                <a:cubicBezTo>
                  <a:pt x="80" y="0"/>
                  <a:pt x="55" y="25"/>
                  <a:pt x="55" y="55"/>
                </a:cubicBezTo>
                <a:cubicBezTo>
                  <a:pt x="25" y="55"/>
                  <a:pt x="0" y="80"/>
                  <a:pt x="0" y="110"/>
                </a:cubicBezTo>
                <a:lnTo>
                  <a:pt x="0" y="445"/>
                </a:lnTo>
                <a:cubicBezTo>
                  <a:pt x="0" y="475"/>
                  <a:pt x="25" y="500"/>
                  <a:pt x="55" y="500"/>
                </a:cubicBezTo>
                <a:cubicBezTo>
                  <a:pt x="55" y="530"/>
                  <a:pt x="80" y="555"/>
                  <a:pt x="110" y="555"/>
                </a:cubicBezTo>
                <a:lnTo>
                  <a:pt x="1139" y="555"/>
                </a:lnTo>
                <a:cubicBezTo>
                  <a:pt x="1169" y="555"/>
                  <a:pt x="1194" y="530"/>
                  <a:pt x="1194" y="500"/>
                </a:cubicBezTo>
                <a:cubicBezTo>
                  <a:pt x="1224" y="500"/>
                  <a:pt x="1249" y="475"/>
                  <a:pt x="1249" y="445"/>
                </a:cubicBezTo>
                <a:lnTo>
                  <a:pt x="1249" y="110"/>
                </a:lnTo>
                <a:cubicBezTo>
                  <a:pt x="1249" y="80"/>
                  <a:pt x="1224" y="55"/>
                  <a:pt x="1194" y="55"/>
                </a:cubicBezTo>
                <a:cubicBezTo>
                  <a:pt x="1194" y="25"/>
                  <a:pt x="1169" y="0"/>
                  <a:pt x="1139" y="0"/>
                </a:cubicBezTo>
                <a:close/>
                <a:moveTo>
                  <a:pt x="1139" y="55"/>
                </a:moveTo>
                <a:cubicBezTo>
                  <a:pt x="1139" y="85"/>
                  <a:pt x="1164" y="110"/>
                  <a:pt x="1194" y="110"/>
                </a:cubicBezTo>
                <a:lnTo>
                  <a:pt x="1194" y="445"/>
                </a:lnTo>
                <a:cubicBezTo>
                  <a:pt x="1164" y="445"/>
                  <a:pt x="1139" y="469"/>
                  <a:pt x="1139" y="500"/>
                </a:cubicBezTo>
                <a:lnTo>
                  <a:pt x="110" y="500"/>
                </a:lnTo>
                <a:cubicBezTo>
                  <a:pt x="110" y="469"/>
                  <a:pt x="86" y="445"/>
                  <a:pt x="55" y="445"/>
                </a:cubicBezTo>
                <a:lnTo>
                  <a:pt x="55" y="110"/>
                </a:lnTo>
                <a:cubicBezTo>
                  <a:pt x="86" y="110"/>
                  <a:pt x="110" y="85"/>
                  <a:pt x="110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4" name="Freeform 963">
            <a:extLst>
              <a:ext uri="{FF2B5EF4-FFF2-40B4-BE49-F238E27FC236}">
                <a16:creationId xmlns:a16="http://schemas.microsoft.com/office/drawing/2014/main" id="{9022D5B3-C97F-3243-8B3B-F6D6223E20AF}"/>
              </a:ext>
            </a:extLst>
          </p:cNvPr>
          <p:cNvSpPr/>
          <p:nvPr/>
        </p:nvSpPr>
        <p:spPr>
          <a:xfrm>
            <a:off x="3484372" y="550097"/>
            <a:ext cx="12024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5" h="335">
                <a:moveTo>
                  <a:pt x="17" y="335"/>
                </a:moveTo>
                <a:cubicBezTo>
                  <a:pt x="13" y="335"/>
                  <a:pt x="8" y="334"/>
                  <a:pt x="5" y="330"/>
                </a:cubicBezTo>
                <a:cubicBezTo>
                  <a:pt x="-2" y="323"/>
                  <a:pt x="-2" y="312"/>
                  <a:pt x="5" y="305"/>
                </a:cubicBezTo>
                <a:lnTo>
                  <a:pt x="305" y="5"/>
                </a:lnTo>
                <a:cubicBezTo>
                  <a:pt x="312" y="-2"/>
                  <a:pt x="323" y="-2"/>
                  <a:pt x="330" y="5"/>
                </a:cubicBezTo>
                <a:cubicBezTo>
                  <a:pt x="337" y="12"/>
                  <a:pt x="337" y="23"/>
                  <a:pt x="330" y="30"/>
                </a:cubicBezTo>
                <a:lnTo>
                  <a:pt x="30" y="330"/>
                </a:lnTo>
                <a:cubicBezTo>
                  <a:pt x="26" y="334"/>
                  <a:pt x="22" y="335"/>
                  <a:pt x="17" y="3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5" name="Freeform 964">
            <a:extLst>
              <a:ext uri="{FF2B5EF4-FFF2-40B4-BE49-F238E27FC236}">
                <a16:creationId xmlns:a16="http://schemas.microsoft.com/office/drawing/2014/main" id="{76B2ED7C-BAE0-AD47-8AE1-EEF7F1AA4A3F}"/>
              </a:ext>
            </a:extLst>
          </p:cNvPr>
          <p:cNvSpPr/>
          <p:nvPr/>
        </p:nvSpPr>
        <p:spPr>
          <a:xfrm>
            <a:off x="3478612" y="543618"/>
            <a:ext cx="51840" cy="52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5" h="146">
                <a:moveTo>
                  <a:pt x="73" y="0"/>
                </a:moveTo>
                <a:cubicBezTo>
                  <a:pt x="33" y="0"/>
                  <a:pt x="0" y="33"/>
                  <a:pt x="0" y="73"/>
                </a:cubicBezTo>
                <a:cubicBezTo>
                  <a:pt x="0" y="113"/>
                  <a:pt x="33" y="146"/>
                  <a:pt x="73" y="146"/>
                </a:cubicBezTo>
                <a:cubicBezTo>
                  <a:pt x="113" y="146"/>
                  <a:pt x="145" y="113"/>
                  <a:pt x="145" y="73"/>
                </a:cubicBezTo>
                <a:cubicBezTo>
                  <a:pt x="145" y="33"/>
                  <a:pt x="113" y="0"/>
                  <a:pt x="73" y="0"/>
                </a:cubicBezTo>
                <a:close/>
                <a:moveTo>
                  <a:pt x="73" y="36"/>
                </a:moveTo>
                <a:cubicBezTo>
                  <a:pt x="93" y="36"/>
                  <a:pt x="110" y="52"/>
                  <a:pt x="110" y="73"/>
                </a:cubicBezTo>
                <a:cubicBezTo>
                  <a:pt x="110" y="94"/>
                  <a:pt x="93" y="110"/>
                  <a:pt x="73" y="110"/>
                </a:cubicBezTo>
                <a:cubicBezTo>
                  <a:pt x="52" y="110"/>
                  <a:pt x="35" y="94"/>
                  <a:pt x="35" y="73"/>
                </a:cubicBezTo>
                <a:cubicBezTo>
                  <a:pt x="35" y="52"/>
                  <a:pt x="52" y="36"/>
                  <a:pt x="73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6" name="Freeform 965">
            <a:extLst>
              <a:ext uri="{FF2B5EF4-FFF2-40B4-BE49-F238E27FC236}">
                <a16:creationId xmlns:a16="http://schemas.microsoft.com/office/drawing/2014/main" id="{08BA6F63-663C-484A-BC5E-E56A33199767}"/>
              </a:ext>
            </a:extLst>
          </p:cNvPr>
          <p:cNvSpPr/>
          <p:nvPr/>
        </p:nvSpPr>
        <p:spPr>
          <a:xfrm>
            <a:off x="3559972" y="624978"/>
            <a:ext cx="51840" cy="51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5" h="145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5"/>
                  <a:pt x="72" y="145"/>
                </a:cubicBezTo>
                <a:cubicBezTo>
                  <a:pt x="112" y="145"/>
                  <a:pt x="145" y="112"/>
                  <a:pt x="145" y="72"/>
                </a:cubicBezTo>
                <a:cubicBezTo>
                  <a:pt x="145" y="32"/>
                  <a:pt x="112" y="0"/>
                  <a:pt x="72" y="0"/>
                </a:cubicBezTo>
                <a:close/>
                <a:moveTo>
                  <a:pt x="72" y="35"/>
                </a:moveTo>
                <a:cubicBezTo>
                  <a:pt x="93" y="35"/>
                  <a:pt x="110" y="52"/>
                  <a:pt x="110" y="72"/>
                </a:cubicBezTo>
                <a:cubicBezTo>
                  <a:pt x="110" y="93"/>
                  <a:pt x="93" y="110"/>
                  <a:pt x="72" y="110"/>
                </a:cubicBezTo>
                <a:cubicBezTo>
                  <a:pt x="52" y="110"/>
                  <a:pt x="35" y="93"/>
                  <a:pt x="35" y="72"/>
                </a:cubicBezTo>
                <a:cubicBezTo>
                  <a:pt x="35" y="52"/>
                  <a:pt x="52" y="35"/>
                  <a:pt x="72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7" name="Freeform 966">
            <a:extLst>
              <a:ext uri="{FF2B5EF4-FFF2-40B4-BE49-F238E27FC236}">
                <a16:creationId xmlns:a16="http://schemas.microsoft.com/office/drawing/2014/main" id="{6B2D0E52-70F5-CC48-9B20-E5F4D8831782}"/>
              </a:ext>
            </a:extLst>
          </p:cNvPr>
          <p:cNvSpPr/>
          <p:nvPr/>
        </p:nvSpPr>
        <p:spPr>
          <a:xfrm>
            <a:off x="3973251" y="521658"/>
            <a:ext cx="11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7" h="67">
                <a:moveTo>
                  <a:pt x="290" y="67"/>
                </a:moveTo>
                <a:cubicBezTo>
                  <a:pt x="289" y="67"/>
                  <a:pt x="289" y="67"/>
                  <a:pt x="288" y="67"/>
                </a:cubicBezTo>
                <a:lnTo>
                  <a:pt x="26" y="55"/>
                </a:lnTo>
                <a:cubicBezTo>
                  <a:pt x="11" y="54"/>
                  <a:pt x="0" y="42"/>
                  <a:pt x="0" y="26"/>
                </a:cubicBezTo>
                <a:cubicBezTo>
                  <a:pt x="1" y="11"/>
                  <a:pt x="14" y="0"/>
                  <a:pt x="29" y="0"/>
                </a:cubicBezTo>
                <a:lnTo>
                  <a:pt x="291" y="12"/>
                </a:lnTo>
                <a:cubicBezTo>
                  <a:pt x="306" y="12"/>
                  <a:pt x="318" y="25"/>
                  <a:pt x="317" y="40"/>
                </a:cubicBezTo>
                <a:cubicBezTo>
                  <a:pt x="316" y="55"/>
                  <a:pt x="304" y="67"/>
                  <a:pt x="290" y="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8" name="Freeform 967">
            <a:extLst>
              <a:ext uri="{FF2B5EF4-FFF2-40B4-BE49-F238E27FC236}">
                <a16:creationId xmlns:a16="http://schemas.microsoft.com/office/drawing/2014/main" id="{4224D44D-3B56-AD49-817F-8ADB8E68B168}"/>
              </a:ext>
            </a:extLst>
          </p:cNvPr>
          <p:cNvSpPr/>
          <p:nvPr/>
        </p:nvSpPr>
        <p:spPr>
          <a:xfrm>
            <a:off x="3950212" y="558018"/>
            <a:ext cx="158040" cy="25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0" h="72">
                <a:moveTo>
                  <a:pt x="412" y="72"/>
                </a:moveTo>
                <a:lnTo>
                  <a:pt x="411" y="72"/>
                </a:lnTo>
                <a:lnTo>
                  <a:pt x="26" y="55"/>
                </a:lnTo>
                <a:cubicBezTo>
                  <a:pt x="11" y="54"/>
                  <a:pt x="-1" y="41"/>
                  <a:pt x="0" y="26"/>
                </a:cubicBezTo>
                <a:cubicBezTo>
                  <a:pt x="1" y="11"/>
                  <a:pt x="13" y="-1"/>
                  <a:pt x="29" y="0"/>
                </a:cubicBezTo>
                <a:lnTo>
                  <a:pt x="413" y="17"/>
                </a:lnTo>
                <a:cubicBezTo>
                  <a:pt x="428" y="17"/>
                  <a:pt x="440" y="30"/>
                  <a:pt x="440" y="45"/>
                </a:cubicBezTo>
                <a:cubicBezTo>
                  <a:pt x="439" y="60"/>
                  <a:pt x="427" y="72"/>
                  <a:pt x="412" y="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9" name="Freeform 968">
            <a:extLst>
              <a:ext uri="{FF2B5EF4-FFF2-40B4-BE49-F238E27FC236}">
                <a16:creationId xmlns:a16="http://schemas.microsoft.com/office/drawing/2014/main" id="{593F7B20-B2E2-DA4F-85EB-B1B9D226847C}"/>
              </a:ext>
            </a:extLst>
          </p:cNvPr>
          <p:cNvSpPr/>
          <p:nvPr/>
        </p:nvSpPr>
        <p:spPr>
          <a:xfrm>
            <a:off x="3956331" y="599778"/>
            <a:ext cx="12384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5" h="66">
                <a:moveTo>
                  <a:pt x="318" y="66"/>
                </a:moveTo>
                <a:lnTo>
                  <a:pt x="317" y="66"/>
                </a:lnTo>
                <a:lnTo>
                  <a:pt x="26" y="55"/>
                </a:lnTo>
                <a:cubicBezTo>
                  <a:pt x="11" y="55"/>
                  <a:pt x="-1" y="42"/>
                  <a:pt x="0" y="27"/>
                </a:cubicBezTo>
                <a:cubicBezTo>
                  <a:pt x="1" y="12"/>
                  <a:pt x="13" y="0"/>
                  <a:pt x="28" y="0"/>
                </a:cubicBezTo>
                <a:lnTo>
                  <a:pt x="319" y="11"/>
                </a:lnTo>
                <a:cubicBezTo>
                  <a:pt x="334" y="12"/>
                  <a:pt x="346" y="25"/>
                  <a:pt x="345" y="40"/>
                </a:cubicBezTo>
                <a:cubicBezTo>
                  <a:pt x="345" y="55"/>
                  <a:pt x="333" y="66"/>
                  <a:pt x="318" y="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0" name="Freeform 969">
            <a:extLst>
              <a:ext uri="{FF2B5EF4-FFF2-40B4-BE49-F238E27FC236}">
                <a16:creationId xmlns:a16="http://schemas.microsoft.com/office/drawing/2014/main" id="{41E381B9-B9E3-0448-B14A-7945399AE1FA}"/>
              </a:ext>
            </a:extLst>
          </p:cNvPr>
          <p:cNvSpPr/>
          <p:nvPr/>
        </p:nvSpPr>
        <p:spPr>
          <a:xfrm>
            <a:off x="4862812" y="672138"/>
            <a:ext cx="23976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7" h="59">
                <a:moveTo>
                  <a:pt x="639" y="59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lnTo>
                  <a:pt x="639" y="4"/>
                </a:lnTo>
                <a:cubicBezTo>
                  <a:pt x="654" y="4"/>
                  <a:pt x="667" y="16"/>
                  <a:pt x="667" y="31"/>
                </a:cubicBezTo>
                <a:cubicBezTo>
                  <a:pt x="667" y="46"/>
                  <a:pt x="654" y="59"/>
                  <a:pt x="639" y="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1" name="Freeform 970">
            <a:extLst>
              <a:ext uri="{FF2B5EF4-FFF2-40B4-BE49-F238E27FC236}">
                <a16:creationId xmlns:a16="http://schemas.microsoft.com/office/drawing/2014/main" id="{5A90E8E5-58BC-B642-9FE6-8646C6F00408}"/>
              </a:ext>
            </a:extLst>
          </p:cNvPr>
          <p:cNvSpPr/>
          <p:nvPr/>
        </p:nvSpPr>
        <p:spPr>
          <a:xfrm>
            <a:off x="4916092" y="497897"/>
            <a:ext cx="338040" cy="195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0" h="545">
                <a:moveTo>
                  <a:pt x="846" y="545"/>
                </a:moveTo>
                <a:lnTo>
                  <a:pt x="802" y="544"/>
                </a:lnTo>
                <a:cubicBezTo>
                  <a:pt x="787" y="544"/>
                  <a:pt x="774" y="532"/>
                  <a:pt x="774" y="517"/>
                </a:cubicBezTo>
                <a:cubicBezTo>
                  <a:pt x="774" y="502"/>
                  <a:pt x="787" y="490"/>
                  <a:pt x="802" y="490"/>
                </a:cubicBezTo>
                <a:lnTo>
                  <a:pt x="846" y="490"/>
                </a:lnTo>
                <a:cubicBezTo>
                  <a:pt x="847" y="490"/>
                  <a:pt x="847" y="490"/>
                  <a:pt x="848" y="490"/>
                </a:cubicBezTo>
                <a:cubicBezTo>
                  <a:pt x="858" y="489"/>
                  <a:pt x="868" y="485"/>
                  <a:pt x="875" y="477"/>
                </a:cubicBezTo>
                <a:cubicBezTo>
                  <a:pt x="882" y="469"/>
                  <a:pt x="885" y="457"/>
                  <a:pt x="884" y="447"/>
                </a:cubicBezTo>
                <a:cubicBezTo>
                  <a:pt x="872" y="336"/>
                  <a:pt x="847" y="315"/>
                  <a:pt x="837" y="311"/>
                </a:cubicBezTo>
                <a:cubicBezTo>
                  <a:pt x="813" y="300"/>
                  <a:pt x="794" y="297"/>
                  <a:pt x="776" y="293"/>
                </a:cubicBezTo>
                <a:cubicBezTo>
                  <a:pt x="741" y="285"/>
                  <a:pt x="708" y="279"/>
                  <a:pt x="663" y="228"/>
                </a:cubicBezTo>
                <a:cubicBezTo>
                  <a:pt x="603" y="163"/>
                  <a:pt x="556" y="124"/>
                  <a:pt x="504" y="98"/>
                </a:cubicBezTo>
                <a:cubicBezTo>
                  <a:pt x="447" y="69"/>
                  <a:pt x="381" y="55"/>
                  <a:pt x="297" y="55"/>
                </a:cubicBezTo>
                <a:cubicBezTo>
                  <a:pt x="296" y="55"/>
                  <a:pt x="295" y="55"/>
                  <a:pt x="294" y="55"/>
                </a:cubicBezTo>
                <a:cubicBezTo>
                  <a:pt x="272" y="55"/>
                  <a:pt x="202" y="55"/>
                  <a:pt x="164" y="55"/>
                </a:cubicBez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lnTo>
                  <a:pt x="164" y="0"/>
                </a:lnTo>
                <a:cubicBezTo>
                  <a:pt x="202" y="0"/>
                  <a:pt x="271" y="0"/>
                  <a:pt x="294" y="0"/>
                </a:cubicBezTo>
                <a:cubicBezTo>
                  <a:pt x="388" y="0"/>
                  <a:pt x="463" y="15"/>
                  <a:pt x="529" y="49"/>
                </a:cubicBezTo>
                <a:cubicBezTo>
                  <a:pt x="587" y="78"/>
                  <a:pt x="639" y="121"/>
                  <a:pt x="703" y="192"/>
                </a:cubicBezTo>
                <a:cubicBezTo>
                  <a:pt x="737" y="228"/>
                  <a:pt x="756" y="232"/>
                  <a:pt x="788" y="239"/>
                </a:cubicBezTo>
                <a:cubicBezTo>
                  <a:pt x="806" y="243"/>
                  <a:pt x="829" y="248"/>
                  <a:pt x="858" y="260"/>
                </a:cubicBezTo>
                <a:cubicBezTo>
                  <a:pt x="901" y="278"/>
                  <a:pt x="927" y="335"/>
                  <a:pt x="939" y="441"/>
                </a:cubicBezTo>
                <a:cubicBezTo>
                  <a:pt x="942" y="467"/>
                  <a:pt x="933" y="493"/>
                  <a:pt x="916" y="513"/>
                </a:cubicBezTo>
                <a:cubicBezTo>
                  <a:pt x="899" y="532"/>
                  <a:pt x="876" y="544"/>
                  <a:pt x="850" y="545"/>
                </a:cubicBezTo>
                <a:cubicBezTo>
                  <a:pt x="849" y="545"/>
                  <a:pt x="847" y="545"/>
                  <a:pt x="846" y="5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2" name="Freeform 971">
            <a:extLst>
              <a:ext uri="{FF2B5EF4-FFF2-40B4-BE49-F238E27FC236}">
                <a16:creationId xmlns:a16="http://schemas.microsoft.com/office/drawing/2014/main" id="{815A59F8-D583-2740-8A52-2263653EF635}"/>
              </a:ext>
            </a:extLst>
          </p:cNvPr>
          <p:cNvSpPr/>
          <p:nvPr/>
        </p:nvSpPr>
        <p:spPr>
          <a:xfrm>
            <a:off x="4693251" y="497897"/>
            <a:ext cx="79200" cy="192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1" h="537">
                <a:moveTo>
                  <a:pt x="172" y="537"/>
                </a:moveTo>
                <a:lnTo>
                  <a:pt x="82" y="537"/>
                </a:lnTo>
                <a:cubicBezTo>
                  <a:pt x="37" y="537"/>
                  <a:pt x="0" y="500"/>
                  <a:pt x="0" y="455"/>
                </a:cubicBezTo>
                <a:cubicBezTo>
                  <a:pt x="0" y="454"/>
                  <a:pt x="0" y="453"/>
                  <a:pt x="0" y="453"/>
                </a:cubicBezTo>
                <a:lnTo>
                  <a:pt x="27" y="82"/>
                </a:lnTo>
                <a:cubicBezTo>
                  <a:pt x="28" y="37"/>
                  <a:pt x="65" y="0"/>
                  <a:pt x="110" y="0"/>
                </a:cubicBezTo>
                <a:lnTo>
                  <a:pt x="194" y="0"/>
                </a:lnTo>
                <a:cubicBezTo>
                  <a:pt x="209" y="0"/>
                  <a:pt x="221" y="13"/>
                  <a:pt x="221" y="28"/>
                </a:cubicBezTo>
                <a:cubicBezTo>
                  <a:pt x="221" y="43"/>
                  <a:pt x="209" y="55"/>
                  <a:pt x="194" y="55"/>
                </a:cubicBezTo>
                <a:lnTo>
                  <a:pt x="110" y="55"/>
                </a:lnTo>
                <a:cubicBezTo>
                  <a:pt x="95" y="55"/>
                  <a:pt x="82" y="68"/>
                  <a:pt x="82" y="83"/>
                </a:cubicBezTo>
                <a:cubicBezTo>
                  <a:pt x="82" y="83"/>
                  <a:pt x="82" y="84"/>
                  <a:pt x="82" y="85"/>
                </a:cubicBezTo>
                <a:lnTo>
                  <a:pt x="55" y="455"/>
                </a:lnTo>
                <a:cubicBezTo>
                  <a:pt x="55" y="470"/>
                  <a:pt x="67" y="482"/>
                  <a:pt x="82" y="482"/>
                </a:cubicBezTo>
                <a:lnTo>
                  <a:pt x="172" y="482"/>
                </a:lnTo>
                <a:cubicBezTo>
                  <a:pt x="187" y="482"/>
                  <a:pt x="199" y="494"/>
                  <a:pt x="199" y="509"/>
                </a:cubicBezTo>
                <a:cubicBezTo>
                  <a:pt x="199" y="525"/>
                  <a:pt x="187" y="537"/>
                  <a:pt x="172" y="53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3" name="Freeform 972">
            <a:extLst>
              <a:ext uri="{FF2B5EF4-FFF2-40B4-BE49-F238E27FC236}">
                <a16:creationId xmlns:a16="http://schemas.microsoft.com/office/drawing/2014/main" id="{8FA7F662-C0D4-FF43-BE57-F95610DA73F6}"/>
              </a:ext>
            </a:extLst>
          </p:cNvPr>
          <p:cNvSpPr/>
          <p:nvPr/>
        </p:nvSpPr>
        <p:spPr>
          <a:xfrm>
            <a:off x="5029132" y="524897"/>
            <a:ext cx="113040" cy="73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5" h="204">
                <a:moveTo>
                  <a:pt x="36" y="144"/>
                </a:moveTo>
                <a:cubicBezTo>
                  <a:pt x="71" y="146"/>
                  <a:pt x="116" y="151"/>
                  <a:pt x="160" y="156"/>
                </a:cubicBezTo>
                <a:cubicBezTo>
                  <a:pt x="194" y="160"/>
                  <a:pt x="229" y="164"/>
                  <a:pt x="259" y="167"/>
                </a:cubicBezTo>
                <a:cubicBezTo>
                  <a:pt x="227" y="134"/>
                  <a:pt x="166" y="82"/>
                  <a:pt x="115" y="57"/>
                </a:cubicBezTo>
                <a:cubicBezTo>
                  <a:pt x="91" y="45"/>
                  <a:pt x="64" y="38"/>
                  <a:pt x="36" y="36"/>
                </a:cubicBezTo>
                <a:close/>
                <a:moveTo>
                  <a:pt x="298" y="204"/>
                </a:moveTo>
                <a:cubicBezTo>
                  <a:pt x="261" y="204"/>
                  <a:pt x="207" y="197"/>
                  <a:pt x="156" y="191"/>
                </a:cubicBezTo>
                <a:cubicBezTo>
                  <a:pt x="105" y="185"/>
                  <a:pt x="53" y="179"/>
                  <a:pt x="18" y="179"/>
                </a:cubicBezTo>
                <a:cubicBezTo>
                  <a:pt x="8" y="179"/>
                  <a:pt x="0" y="171"/>
                  <a:pt x="0" y="161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cubicBezTo>
                  <a:pt x="57" y="-1"/>
                  <a:pt x="96" y="8"/>
                  <a:pt x="131" y="26"/>
                </a:cubicBezTo>
                <a:cubicBezTo>
                  <a:pt x="176" y="48"/>
                  <a:pt x="223" y="86"/>
                  <a:pt x="246" y="107"/>
                </a:cubicBezTo>
                <a:cubicBezTo>
                  <a:pt x="256" y="115"/>
                  <a:pt x="305" y="159"/>
                  <a:pt x="314" y="179"/>
                </a:cubicBezTo>
                <a:cubicBezTo>
                  <a:pt x="316" y="185"/>
                  <a:pt x="316" y="191"/>
                  <a:pt x="313" y="196"/>
                </a:cubicBezTo>
                <a:cubicBezTo>
                  <a:pt x="309" y="201"/>
                  <a:pt x="304" y="204"/>
                  <a:pt x="298" y="20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4" name="Freeform 973">
            <a:extLst>
              <a:ext uri="{FF2B5EF4-FFF2-40B4-BE49-F238E27FC236}">
                <a16:creationId xmlns:a16="http://schemas.microsoft.com/office/drawing/2014/main" id="{29F60A8F-7C77-C544-9096-0D6E086F3BFB}"/>
              </a:ext>
            </a:extLst>
          </p:cNvPr>
          <p:cNvSpPr/>
          <p:nvPr/>
        </p:nvSpPr>
        <p:spPr>
          <a:xfrm>
            <a:off x="5029132" y="601938"/>
            <a:ext cx="3492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8" h="36">
                <a:moveTo>
                  <a:pt x="80" y="36"/>
                </a:moveTo>
                <a:lnTo>
                  <a:pt x="18" y="36"/>
                </a:ln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lnTo>
                  <a:pt x="80" y="0"/>
                </a:lnTo>
                <a:cubicBezTo>
                  <a:pt x="90" y="0"/>
                  <a:pt x="98" y="8"/>
                  <a:pt x="98" y="18"/>
                </a:cubicBezTo>
                <a:cubicBezTo>
                  <a:pt x="98" y="28"/>
                  <a:pt x="90" y="36"/>
                  <a:pt x="80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5" name="Freeform 974">
            <a:extLst>
              <a:ext uri="{FF2B5EF4-FFF2-40B4-BE49-F238E27FC236}">
                <a16:creationId xmlns:a16="http://schemas.microsoft.com/office/drawing/2014/main" id="{F2EDA718-14D5-5C4E-B5FC-16504D49434C}"/>
              </a:ext>
            </a:extLst>
          </p:cNvPr>
          <p:cNvSpPr/>
          <p:nvPr/>
        </p:nvSpPr>
        <p:spPr>
          <a:xfrm>
            <a:off x="5106892" y="639738"/>
            <a:ext cx="83160" cy="82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2" h="231">
                <a:moveTo>
                  <a:pt x="116" y="54"/>
                </a:moveTo>
                <a:cubicBezTo>
                  <a:pt x="82" y="54"/>
                  <a:pt x="55" y="82"/>
                  <a:pt x="55" y="115"/>
                </a:cubicBezTo>
                <a:cubicBezTo>
                  <a:pt x="55" y="149"/>
                  <a:pt x="82" y="176"/>
                  <a:pt x="116" y="176"/>
                </a:cubicBezTo>
                <a:cubicBezTo>
                  <a:pt x="149" y="176"/>
                  <a:pt x="177" y="149"/>
                  <a:pt x="177" y="115"/>
                </a:cubicBezTo>
                <a:cubicBezTo>
                  <a:pt x="177" y="82"/>
                  <a:pt x="149" y="54"/>
                  <a:pt x="116" y="54"/>
                </a:cubicBezTo>
                <a:close/>
                <a:moveTo>
                  <a:pt x="116" y="231"/>
                </a:moveTo>
                <a:cubicBezTo>
                  <a:pt x="52" y="231"/>
                  <a:pt x="0" y="179"/>
                  <a:pt x="0" y="115"/>
                </a:cubicBezTo>
                <a:cubicBezTo>
                  <a:pt x="0" y="52"/>
                  <a:pt x="52" y="0"/>
                  <a:pt x="116" y="0"/>
                </a:cubicBezTo>
                <a:cubicBezTo>
                  <a:pt x="180" y="0"/>
                  <a:pt x="232" y="52"/>
                  <a:pt x="232" y="115"/>
                </a:cubicBezTo>
                <a:cubicBezTo>
                  <a:pt x="232" y="179"/>
                  <a:pt x="180" y="231"/>
                  <a:pt x="116" y="23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6" name="Freeform 975">
            <a:extLst>
              <a:ext uri="{FF2B5EF4-FFF2-40B4-BE49-F238E27FC236}">
                <a16:creationId xmlns:a16="http://schemas.microsoft.com/office/drawing/2014/main" id="{EA0434FC-705B-664D-921C-C32CFC9E38DE}"/>
              </a:ext>
            </a:extLst>
          </p:cNvPr>
          <p:cNvSpPr/>
          <p:nvPr/>
        </p:nvSpPr>
        <p:spPr>
          <a:xfrm>
            <a:off x="4772812" y="639738"/>
            <a:ext cx="83160" cy="82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2" h="231">
                <a:moveTo>
                  <a:pt x="116" y="54"/>
                </a:moveTo>
                <a:cubicBezTo>
                  <a:pt x="82" y="54"/>
                  <a:pt x="55" y="82"/>
                  <a:pt x="55" y="115"/>
                </a:cubicBezTo>
                <a:cubicBezTo>
                  <a:pt x="55" y="149"/>
                  <a:pt x="82" y="176"/>
                  <a:pt x="116" y="176"/>
                </a:cubicBezTo>
                <a:cubicBezTo>
                  <a:pt x="149" y="176"/>
                  <a:pt x="177" y="149"/>
                  <a:pt x="177" y="115"/>
                </a:cubicBezTo>
                <a:cubicBezTo>
                  <a:pt x="177" y="82"/>
                  <a:pt x="149" y="54"/>
                  <a:pt x="116" y="54"/>
                </a:cubicBezTo>
                <a:close/>
                <a:moveTo>
                  <a:pt x="116" y="231"/>
                </a:moveTo>
                <a:cubicBezTo>
                  <a:pt x="52" y="231"/>
                  <a:pt x="0" y="179"/>
                  <a:pt x="0" y="115"/>
                </a:cubicBezTo>
                <a:cubicBezTo>
                  <a:pt x="0" y="52"/>
                  <a:pt x="52" y="0"/>
                  <a:pt x="116" y="0"/>
                </a:cubicBezTo>
                <a:cubicBezTo>
                  <a:pt x="180" y="0"/>
                  <a:pt x="232" y="52"/>
                  <a:pt x="232" y="115"/>
                </a:cubicBezTo>
                <a:cubicBezTo>
                  <a:pt x="232" y="179"/>
                  <a:pt x="180" y="231"/>
                  <a:pt x="116" y="23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7" name="Freeform 976">
            <a:extLst>
              <a:ext uri="{FF2B5EF4-FFF2-40B4-BE49-F238E27FC236}">
                <a16:creationId xmlns:a16="http://schemas.microsoft.com/office/drawing/2014/main" id="{31918AF7-D83C-8149-ABBE-A3EBB9F036B8}"/>
              </a:ext>
            </a:extLst>
          </p:cNvPr>
          <p:cNvSpPr/>
          <p:nvPr/>
        </p:nvSpPr>
        <p:spPr>
          <a:xfrm>
            <a:off x="5192932" y="649098"/>
            <a:ext cx="554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5" h="39">
                <a:moveTo>
                  <a:pt x="137" y="39"/>
                </a:moveTo>
                <a:lnTo>
                  <a:pt x="17" y="36"/>
                </a:lnTo>
                <a:cubicBezTo>
                  <a:pt x="7" y="35"/>
                  <a:pt x="-1" y="27"/>
                  <a:pt x="0" y="18"/>
                </a:cubicBezTo>
                <a:cubicBezTo>
                  <a:pt x="0" y="8"/>
                  <a:pt x="8" y="0"/>
                  <a:pt x="18" y="0"/>
                </a:cubicBezTo>
                <a:lnTo>
                  <a:pt x="138" y="4"/>
                </a:lnTo>
                <a:cubicBezTo>
                  <a:pt x="147" y="4"/>
                  <a:pt x="155" y="12"/>
                  <a:pt x="155" y="22"/>
                </a:cubicBezTo>
                <a:cubicBezTo>
                  <a:pt x="154" y="31"/>
                  <a:pt x="147" y="39"/>
                  <a:pt x="137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8" name="Freeform 977">
            <a:extLst>
              <a:ext uri="{FF2B5EF4-FFF2-40B4-BE49-F238E27FC236}">
                <a16:creationId xmlns:a16="http://schemas.microsoft.com/office/drawing/2014/main" id="{8E80F57D-E381-0E4D-A8C7-3F03EBE68D2F}"/>
              </a:ext>
            </a:extLst>
          </p:cNvPr>
          <p:cNvSpPr/>
          <p:nvPr/>
        </p:nvSpPr>
        <p:spPr>
          <a:xfrm>
            <a:off x="4861732" y="640097"/>
            <a:ext cx="237240" cy="1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0" h="53">
                <a:moveTo>
                  <a:pt x="642" y="53"/>
                </a:moveTo>
                <a:lnTo>
                  <a:pt x="17" y="35"/>
                </a:lnTo>
                <a:cubicBezTo>
                  <a:pt x="7" y="35"/>
                  <a:pt x="0" y="27"/>
                  <a:pt x="0" y="17"/>
                </a:cubicBezTo>
                <a:cubicBezTo>
                  <a:pt x="0" y="7"/>
                  <a:pt x="8" y="0"/>
                  <a:pt x="18" y="0"/>
                </a:cubicBezTo>
                <a:lnTo>
                  <a:pt x="643" y="17"/>
                </a:lnTo>
                <a:cubicBezTo>
                  <a:pt x="652" y="18"/>
                  <a:pt x="660" y="26"/>
                  <a:pt x="660" y="35"/>
                </a:cubicBezTo>
                <a:cubicBezTo>
                  <a:pt x="660" y="45"/>
                  <a:pt x="652" y="53"/>
                  <a:pt x="642" y="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9" name="Freeform 978">
            <a:extLst>
              <a:ext uri="{FF2B5EF4-FFF2-40B4-BE49-F238E27FC236}">
                <a16:creationId xmlns:a16="http://schemas.microsoft.com/office/drawing/2014/main" id="{EE8E19AF-A071-2B4B-A7AA-5B0515F49A85}"/>
              </a:ext>
            </a:extLst>
          </p:cNvPr>
          <p:cNvSpPr/>
          <p:nvPr/>
        </p:nvSpPr>
        <p:spPr>
          <a:xfrm>
            <a:off x="4704772" y="635778"/>
            <a:ext cx="6408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9" h="39">
                <a:moveTo>
                  <a:pt x="162" y="39"/>
                </a:moveTo>
                <a:lnTo>
                  <a:pt x="161" y="39"/>
                </a:lnTo>
                <a:lnTo>
                  <a:pt x="17" y="35"/>
                </a:lnTo>
                <a:cubicBezTo>
                  <a:pt x="8" y="35"/>
                  <a:pt x="0" y="27"/>
                  <a:pt x="0" y="17"/>
                </a:cubicBezTo>
                <a:cubicBezTo>
                  <a:pt x="0" y="7"/>
                  <a:pt x="8" y="0"/>
                  <a:pt x="18" y="0"/>
                </a:cubicBezTo>
                <a:lnTo>
                  <a:pt x="162" y="4"/>
                </a:lnTo>
                <a:cubicBezTo>
                  <a:pt x="172" y="4"/>
                  <a:pt x="180" y="12"/>
                  <a:pt x="179" y="22"/>
                </a:cubicBezTo>
                <a:cubicBezTo>
                  <a:pt x="179" y="32"/>
                  <a:pt x="171" y="39"/>
                  <a:pt x="162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0" name="Freeform 979">
            <a:extLst>
              <a:ext uri="{FF2B5EF4-FFF2-40B4-BE49-F238E27FC236}">
                <a16:creationId xmlns:a16="http://schemas.microsoft.com/office/drawing/2014/main" id="{23C71BC1-1639-6947-9CC5-762500092FBC}"/>
              </a:ext>
            </a:extLst>
          </p:cNvPr>
          <p:cNvSpPr/>
          <p:nvPr/>
        </p:nvSpPr>
        <p:spPr>
          <a:xfrm>
            <a:off x="4777492" y="459738"/>
            <a:ext cx="136080" cy="155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9" h="434">
                <a:moveTo>
                  <a:pt x="189" y="34"/>
                </a:moveTo>
                <a:lnTo>
                  <a:pt x="187" y="35"/>
                </a:lnTo>
                <a:cubicBezTo>
                  <a:pt x="164" y="52"/>
                  <a:pt x="114" y="81"/>
                  <a:pt x="39" y="87"/>
                </a:cubicBezTo>
                <a:cubicBezTo>
                  <a:pt x="38" y="87"/>
                  <a:pt x="37" y="88"/>
                  <a:pt x="36" y="88"/>
                </a:cubicBezTo>
                <a:cubicBezTo>
                  <a:pt x="35" y="89"/>
                  <a:pt x="35" y="90"/>
                  <a:pt x="35" y="92"/>
                </a:cubicBezTo>
                <a:cubicBezTo>
                  <a:pt x="40" y="140"/>
                  <a:pt x="56" y="258"/>
                  <a:pt x="106" y="331"/>
                </a:cubicBezTo>
                <a:cubicBezTo>
                  <a:pt x="127" y="362"/>
                  <a:pt x="172" y="388"/>
                  <a:pt x="189" y="397"/>
                </a:cubicBezTo>
                <a:cubicBezTo>
                  <a:pt x="207" y="388"/>
                  <a:pt x="251" y="362"/>
                  <a:pt x="273" y="331"/>
                </a:cubicBezTo>
                <a:cubicBezTo>
                  <a:pt x="322" y="258"/>
                  <a:pt x="339" y="139"/>
                  <a:pt x="343" y="91"/>
                </a:cubicBezTo>
                <a:cubicBezTo>
                  <a:pt x="344" y="90"/>
                  <a:pt x="343" y="88"/>
                  <a:pt x="342" y="88"/>
                </a:cubicBezTo>
                <a:cubicBezTo>
                  <a:pt x="342" y="87"/>
                  <a:pt x="341" y="86"/>
                  <a:pt x="339" y="86"/>
                </a:cubicBezTo>
                <a:cubicBezTo>
                  <a:pt x="264" y="81"/>
                  <a:pt x="215" y="52"/>
                  <a:pt x="192" y="35"/>
                </a:cubicBezTo>
                <a:cubicBezTo>
                  <a:pt x="192" y="35"/>
                  <a:pt x="191" y="34"/>
                  <a:pt x="189" y="34"/>
                </a:cubicBezTo>
                <a:close/>
                <a:moveTo>
                  <a:pt x="182" y="401"/>
                </a:moveTo>
                <a:close/>
                <a:moveTo>
                  <a:pt x="189" y="434"/>
                </a:moveTo>
                <a:cubicBezTo>
                  <a:pt x="187" y="434"/>
                  <a:pt x="184" y="434"/>
                  <a:pt x="182" y="433"/>
                </a:cubicBezTo>
                <a:cubicBezTo>
                  <a:pt x="179" y="431"/>
                  <a:pt x="109" y="398"/>
                  <a:pt x="77" y="351"/>
                </a:cubicBezTo>
                <a:cubicBezTo>
                  <a:pt x="22" y="271"/>
                  <a:pt x="5" y="146"/>
                  <a:pt x="0" y="96"/>
                </a:cubicBezTo>
                <a:cubicBezTo>
                  <a:pt x="-1" y="85"/>
                  <a:pt x="2" y="74"/>
                  <a:pt x="9" y="66"/>
                </a:cubicBezTo>
                <a:cubicBezTo>
                  <a:pt x="16" y="57"/>
                  <a:pt x="26" y="52"/>
                  <a:pt x="37" y="51"/>
                </a:cubicBezTo>
                <a:cubicBezTo>
                  <a:pt x="103" y="46"/>
                  <a:pt x="146" y="21"/>
                  <a:pt x="166" y="7"/>
                </a:cubicBezTo>
                <a:cubicBezTo>
                  <a:pt x="180" y="-2"/>
                  <a:pt x="199" y="-2"/>
                  <a:pt x="213" y="7"/>
                </a:cubicBezTo>
                <a:cubicBezTo>
                  <a:pt x="233" y="21"/>
                  <a:pt x="275" y="46"/>
                  <a:pt x="341" y="51"/>
                </a:cubicBezTo>
                <a:cubicBezTo>
                  <a:pt x="352" y="51"/>
                  <a:pt x="362" y="56"/>
                  <a:pt x="369" y="65"/>
                </a:cubicBezTo>
                <a:cubicBezTo>
                  <a:pt x="376" y="73"/>
                  <a:pt x="380" y="84"/>
                  <a:pt x="379" y="95"/>
                </a:cubicBezTo>
                <a:cubicBezTo>
                  <a:pt x="374" y="145"/>
                  <a:pt x="356" y="271"/>
                  <a:pt x="302" y="351"/>
                </a:cubicBezTo>
                <a:cubicBezTo>
                  <a:pt x="270" y="398"/>
                  <a:pt x="200" y="431"/>
                  <a:pt x="197" y="433"/>
                </a:cubicBezTo>
                <a:cubicBezTo>
                  <a:pt x="194" y="434"/>
                  <a:pt x="192" y="434"/>
                  <a:pt x="189" y="4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1" name="Freeform 980">
            <a:extLst>
              <a:ext uri="{FF2B5EF4-FFF2-40B4-BE49-F238E27FC236}">
                <a16:creationId xmlns:a16="http://schemas.microsoft.com/office/drawing/2014/main" id="{6476088B-578A-3644-BC4D-4B81E0EF6AEA}"/>
              </a:ext>
            </a:extLst>
          </p:cNvPr>
          <p:cNvSpPr/>
          <p:nvPr/>
        </p:nvSpPr>
        <p:spPr>
          <a:xfrm>
            <a:off x="4818532" y="531738"/>
            <a:ext cx="54000" cy="4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1" h="113">
                <a:moveTo>
                  <a:pt x="35" y="77"/>
                </a:moveTo>
                <a:lnTo>
                  <a:pt x="115" y="77"/>
                </a:lnTo>
                <a:lnTo>
                  <a:pt x="115" y="35"/>
                </a:lnTo>
                <a:lnTo>
                  <a:pt x="35" y="35"/>
                </a:lnTo>
                <a:close/>
                <a:moveTo>
                  <a:pt x="117" y="113"/>
                </a:moveTo>
                <a:lnTo>
                  <a:pt x="33" y="113"/>
                </a:lnTo>
                <a:cubicBezTo>
                  <a:pt x="15" y="113"/>
                  <a:pt x="0" y="98"/>
                  <a:pt x="0" y="79"/>
                </a:cubicBezTo>
                <a:lnTo>
                  <a:pt x="0" y="33"/>
                </a:lnTo>
                <a:cubicBezTo>
                  <a:pt x="0" y="15"/>
                  <a:pt x="15" y="0"/>
                  <a:pt x="33" y="0"/>
                </a:cubicBezTo>
                <a:lnTo>
                  <a:pt x="117" y="0"/>
                </a:lnTo>
                <a:cubicBezTo>
                  <a:pt x="136" y="0"/>
                  <a:pt x="151" y="15"/>
                  <a:pt x="151" y="33"/>
                </a:cubicBezTo>
                <a:lnTo>
                  <a:pt x="151" y="79"/>
                </a:lnTo>
                <a:cubicBezTo>
                  <a:pt x="151" y="98"/>
                  <a:pt x="136" y="113"/>
                  <a:pt x="117" y="1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2" name="Freeform 981">
            <a:extLst>
              <a:ext uri="{FF2B5EF4-FFF2-40B4-BE49-F238E27FC236}">
                <a16:creationId xmlns:a16="http://schemas.microsoft.com/office/drawing/2014/main" id="{17F652DC-4779-CE42-B94D-352954A743C1}"/>
              </a:ext>
            </a:extLst>
          </p:cNvPr>
          <p:cNvSpPr/>
          <p:nvPr/>
        </p:nvSpPr>
        <p:spPr>
          <a:xfrm>
            <a:off x="4822132" y="504018"/>
            <a:ext cx="46440" cy="39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0" h="112">
                <a:moveTo>
                  <a:pt x="18" y="112"/>
                </a:moveTo>
                <a:cubicBezTo>
                  <a:pt x="8" y="112"/>
                  <a:pt x="1" y="105"/>
                  <a:pt x="0" y="95"/>
                </a:cubicBezTo>
                <a:lnTo>
                  <a:pt x="0" y="64"/>
                </a:lnTo>
                <a:cubicBezTo>
                  <a:pt x="0" y="29"/>
                  <a:pt x="29" y="0"/>
                  <a:pt x="65" y="0"/>
                </a:cubicBezTo>
                <a:cubicBezTo>
                  <a:pt x="101" y="0"/>
                  <a:pt x="130" y="29"/>
                  <a:pt x="130" y="64"/>
                </a:cubicBezTo>
                <a:lnTo>
                  <a:pt x="130" y="95"/>
                </a:lnTo>
                <a:cubicBezTo>
                  <a:pt x="130" y="104"/>
                  <a:pt x="122" y="112"/>
                  <a:pt x="112" y="112"/>
                </a:cubicBezTo>
                <a:cubicBezTo>
                  <a:pt x="103" y="112"/>
                  <a:pt x="95" y="105"/>
                  <a:pt x="95" y="95"/>
                </a:cubicBezTo>
                <a:lnTo>
                  <a:pt x="94" y="64"/>
                </a:lnTo>
                <a:cubicBezTo>
                  <a:pt x="94" y="48"/>
                  <a:pt x="81" y="35"/>
                  <a:pt x="65" y="35"/>
                </a:cubicBezTo>
                <a:cubicBezTo>
                  <a:pt x="49" y="35"/>
                  <a:pt x="36" y="48"/>
                  <a:pt x="36" y="64"/>
                </a:cubicBezTo>
                <a:lnTo>
                  <a:pt x="36" y="95"/>
                </a:lnTo>
                <a:cubicBezTo>
                  <a:pt x="36" y="104"/>
                  <a:pt x="28" y="112"/>
                  <a:pt x="18" y="11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3" name="Freeform 982">
            <a:extLst>
              <a:ext uri="{FF2B5EF4-FFF2-40B4-BE49-F238E27FC236}">
                <a16:creationId xmlns:a16="http://schemas.microsoft.com/office/drawing/2014/main" id="{920683C5-632B-B445-93FD-A41AA2104646}"/>
              </a:ext>
            </a:extLst>
          </p:cNvPr>
          <p:cNvSpPr/>
          <p:nvPr/>
        </p:nvSpPr>
        <p:spPr>
          <a:xfrm>
            <a:off x="5671372" y="585377"/>
            <a:ext cx="62640" cy="14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416">
                <a:moveTo>
                  <a:pt x="18" y="416"/>
                </a:moveTo>
                <a:cubicBezTo>
                  <a:pt x="8" y="416"/>
                  <a:pt x="0" y="408"/>
                  <a:pt x="0" y="398"/>
                </a:cubicBezTo>
                <a:lnTo>
                  <a:pt x="1" y="165"/>
                </a:lnTo>
                <a:cubicBezTo>
                  <a:pt x="0" y="159"/>
                  <a:pt x="-1" y="90"/>
                  <a:pt x="45" y="43"/>
                </a:cubicBezTo>
                <a:cubicBezTo>
                  <a:pt x="72" y="14"/>
                  <a:pt x="110" y="0"/>
                  <a:pt x="157" y="0"/>
                </a:cubicBezTo>
                <a:cubicBezTo>
                  <a:pt x="167" y="0"/>
                  <a:pt x="175" y="8"/>
                  <a:pt x="175" y="17"/>
                </a:cubicBezTo>
                <a:cubicBezTo>
                  <a:pt x="175" y="27"/>
                  <a:pt x="167" y="35"/>
                  <a:pt x="157" y="35"/>
                </a:cubicBezTo>
                <a:cubicBezTo>
                  <a:pt x="120" y="35"/>
                  <a:pt x="91" y="46"/>
                  <a:pt x="70" y="67"/>
                </a:cubicBezTo>
                <a:cubicBezTo>
                  <a:pt x="34" y="105"/>
                  <a:pt x="36" y="164"/>
                  <a:pt x="36" y="164"/>
                </a:cubicBezTo>
                <a:cubicBezTo>
                  <a:pt x="36" y="165"/>
                  <a:pt x="36" y="165"/>
                  <a:pt x="36" y="165"/>
                </a:cubicBezTo>
                <a:lnTo>
                  <a:pt x="36" y="398"/>
                </a:lnTo>
                <a:cubicBezTo>
                  <a:pt x="36" y="408"/>
                  <a:pt x="28" y="416"/>
                  <a:pt x="18" y="41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4" name="Freeform 983">
            <a:extLst>
              <a:ext uri="{FF2B5EF4-FFF2-40B4-BE49-F238E27FC236}">
                <a16:creationId xmlns:a16="http://schemas.microsoft.com/office/drawing/2014/main" id="{C16FF803-2F86-7744-A31E-F9262EACC913}"/>
              </a:ext>
            </a:extLst>
          </p:cNvPr>
          <p:cNvSpPr/>
          <p:nvPr/>
        </p:nvSpPr>
        <p:spPr>
          <a:xfrm>
            <a:off x="5574532" y="630738"/>
            <a:ext cx="10980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6" h="199">
                <a:moveTo>
                  <a:pt x="288" y="199"/>
                </a:moveTo>
                <a:lnTo>
                  <a:pt x="287" y="199"/>
                </a:lnTo>
                <a:cubicBezTo>
                  <a:pt x="278" y="198"/>
                  <a:pt x="270" y="190"/>
                  <a:pt x="271" y="180"/>
                </a:cubicBezTo>
                <a:cubicBezTo>
                  <a:pt x="271" y="179"/>
                  <a:pt x="272" y="120"/>
                  <a:pt x="236" y="83"/>
                </a:cubicBezTo>
                <a:cubicBezTo>
                  <a:pt x="216" y="62"/>
                  <a:pt x="186" y="51"/>
                  <a:pt x="149" y="51"/>
                </a:cubicBezTo>
                <a:cubicBezTo>
                  <a:pt x="147" y="51"/>
                  <a:pt x="146" y="50"/>
                  <a:pt x="144" y="50"/>
                </a:cubicBezTo>
                <a:cubicBezTo>
                  <a:pt x="122" y="44"/>
                  <a:pt x="58" y="29"/>
                  <a:pt x="22" y="38"/>
                </a:cubicBezTo>
                <a:cubicBezTo>
                  <a:pt x="12" y="41"/>
                  <a:pt x="3" y="35"/>
                  <a:pt x="0" y="25"/>
                </a:cubicBezTo>
                <a:cubicBezTo>
                  <a:pt x="-2" y="16"/>
                  <a:pt x="4" y="6"/>
                  <a:pt x="13" y="4"/>
                </a:cubicBezTo>
                <a:cubicBezTo>
                  <a:pt x="61" y="-8"/>
                  <a:pt x="137" y="11"/>
                  <a:pt x="152" y="15"/>
                </a:cubicBezTo>
                <a:cubicBezTo>
                  <a:pt x="198" y="16"/>
                  <a:pt x="235" y="31"/>
                  <a:pt x="262" y="59"/>
                </a:cubicBezTo>
                <a:cubicBezTo>
                  <a:pt x="308" y="107"/>
                  <a:pt x="306" y="179"/>
                  <a:pt x="306" y="182"/>
                </a:cubicBezTo>
                <a:cubicBezTo>
                  <a:pt x="305" y="191"/>
                  <a:pt x="297" y="199"/>
                  <a:pt x="288" y="1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5" name="Freeform 984">
            <a:extLst>
              <a:ext uri="{FF2B5EF4-FFF2-40B4-BE49-F238E27FC236}">
                <a16:creationId xmlns:a16="http://schemas.microsoft.com/office/drawing/2014/main" id="{60632071-662A-9C45-825E-FD299731E139}"/>
              </a:ext>
            </a:extLst>
          </p:cNvPr>
          <p:cNvSpPr/>
          <p:nvPr/>
        </p:nvSpPr>
        <p:spPr>
          <a:xfrm>
            <a:off x="5721771" y="549017"/>
            <a:ext cx="160920" cy="86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8" h="241">
                <a:moveTo>
                  <a:pt x="115" y="22"/>
                </a:moveTo>
                <a:close/>
                <a:moveTo>
                  <a:pt x="171" y="35"/>
                </a:moveTo>
                <a:cubicBezTo>
                  <a:pt x="151" y="35"/>
                  <a:pt x="133" y="36"/>
                  <a:pt x="118" y="39"/>
                </a:cubicBezTo>
                <a:cubicBezTo>
                  <a:pt x="117" y="39"/>
                  <a:pt x="117" y="39"/>
                  <a:pt x="116" y="39"/>
                </a:cubicBezTo>
                <a:cubicBezTo>
                  <a:pt x="72" y="42"/>
                  <a:pt x="36" y="77"/>
                  <a:pt x="35" y="120"/>
                </a:cubicBezTo>
                <a:cubicBezTo>
                  <a:pt x="34" y="157"/>
                  <a:pt x="61" y="191"/>
                  <a:pt x="99" y="201"/>
                </a:cubicBezTo>
                <a:cubicBezTo>
                  <a:pt x="100" y="201"/>
                  <a:pt x="100" y="201"/>
                  <a:pt x="100" y="201"/>
                </a:cubicBezTo>
                <a:cubicBezTo>
                  <a:pt x="117" y="206"/>
                  <a:pt x="133" y="207"/>
                  <a:pt x="148" y="204"/>
                </a:cubicBezTo>
                <a:cubicBezTo>
                  <a:pt x="176" y="199"/>
                  <a:pt x="195" y="180"/>
                  <a:pt x="212" y="163"/>
                </a:cubicBezTo>
                <a:cubicBezTo>
                  <a:pt x="219" y="156"/>
                  <a:pt x="226" y="149"/>
                  <a:pt x="233" y="143"/>
                </a:cubicBezTo>
                <a:cubicBezTo>
                  <a:pt x="268" y="115"/>
                  <a:pt x="316" y="103"/>
                  <a:pt x="378" y="108"/>
                </a:cubicBezTo>
                <a:cubicBezTo>
                  <a:pt x="353" y="88"/>
                  <a:pt x="325" y="71"/>
                  <a:pt x="296" y="59"/>
                </a:cubicBezTo>
                <a:cubicBezTo>
                  <a:pt x="251" y="41"/>
                  <a:pt x="207" y="35"/>
                  <a:pt x="171" y="35"/>
                </a:cubicBezTo>
                <a:close/>
                <a:moveTo>
                  <a:pt x="130" y="241"/>
                </a:moveTo>
                <a:cubicBezTo>
                  <a:pt x="117" y="241"/>
                  <a:pt x="104" y="239"/>
                  <a:pt x="90" y="235"/>
                </a:cubicBezTo>
                <a:cubicBezTo>
                  <a:pt x="37" y="222"/>
                  <a:pt x="-1" y="173"/>
                  <a:pt x="0" y="119"/>
                </a:cubicBezTo>
                <a:cubicBezTo>
                  <a:pt x="1" y="58"/>
                  <a:pt x="51" y="8"/>
                  <a:pt x="113" y="4"/>
                </a:cubicBezTo>
                <a:cubicBezTo>
                  <a:pt x="160" y="-3"/>
                  <a:pt x="232" y="-5"/>
                  <a:pt x="309" y="27"/>
                </a:cubicBezTo>
                <a:cubicBezTo>
                  <a:pt x="360" y="47"/>
                  <a:pt x="406" y="80"/>
                  <a:pt x="443" y="121"/>
                </a:cubicBezTo>
                <a:cubicBezTo>
                  <a:pt x="448" y="127"/>
                  <a:pt x="449" y="135"/>
                  <a:pt x="446" y="141"/>
                </a:cubicBezTo>
                <a:cubicBezTo>
                  <a:pt x="442" y="148"/>
                  <a:pt x="434" y="151"/>
                  <a:pt x="427" y="150"/>
                </a:cubicBezTo>
                <a:cubicBezTo>
                  <a:pt x="349" y="134"/>
                  <a:pt x="291" y="141"/>
                  <a:pt x="255" y="170"/>
                </a:cubicBezTo>
                <a:cubicBezTo>
                  <a:pt x="250" y="175"/>
                  <a:pt x="244" y="181"/>
                  <a:pt x="237" y="188"/>
                </a:cubicBezTo>
                <a:cubicBezTo>
                  <a:pt x="218" y="207"/>
                  <a:pt x="194" y="231"/>
                  <a:pt x="155" y="239"/>
                </a:cubicBezTo>
                <a:cubicBezTo>
                  <a:pt x="147" y="240"/>
                  <a:pt x="139" y="241"/>
                  <a:pt x="130" y="2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6" name="Freeform 985">
            <a:extLst>
              <a:ext uri="{FF2B5EF4-FFF2-40B4-BE49-F238E27FC236}">
                <a16:creationId xmlns:a16="http://schemas.microsoft.com/office/drawing/2014/main" id="{248A4314-FEAC-6C4B-B521-403C7C848C67}"/>
              </a:ext>
            </a:extLst>
          </p:cNvPr>
          <p:cNvSpPr/>
          <p:nvPr/>
        </p:nvSpPr>
        <p:spPr>
          <a:xfrm>
            <a:off x="5503972" y="604458"/>
            <a:ext cx="127080" cy="75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4" h="212">
                <a:moveTo>
                  <a:pt x="213" y="0"/>
                </a:moveTo>
                <a:lnTo>
                  <a:pt x="213" y="35"/>
                </a:lnTo>
                <a:lnTo>
                  <a:pt x="213" y="0"/>
                </a:lnTo>
                <a:cubicBezTo>
                  <a:pt x="177" y="0"/>
                  <a:pt x="142" y="7"/>
                  <a:pt x="109" y="20"/>
                </a:cubicBezTo>
                <a:cubicBezTo>
                  <a:pt x="71" y="36"/>
                  <a:pt x="37" y="60"/>
                  <a:pt x="9" y="91"/>
                </a:cubicBezTo>
                <a:cubicBezTo>
                  <a:pt x="-1" y="102"/>
                  <a:pt x="-3" y="119"/>
                  <a:pt x="5" y="132"/>
                </a:cubicBezTo>
                <a:cubicBezTo>
                  <a:pt x="11" y="143"/>
                  <a:pt x="23" y="150"/>
                  <a:pt x="35" y="150"/>
                </a:cubicBezTo>
                <a:cubicBezTo>
                  <a:pt x="38" y="150"/>
                  <a:pt x="40" y="150"/>
                  <a:pt x="42" y="149"/>
                </a:cubicBezTo>
                <a:cubicBezTo>
                  <a:pt x="59" y="146"/>
                  <a:pt x="75" y="144"/>
                  <a:pt x="88" y="144"/>
                </a:cubicBezTo>
                <a:cubicBezTo>
                  <a:pt x="111" y="144"/>
                  <a:pt x="129" y="149"/>
                  <a:pt x="140" y="158"/>
                </a:cubicBezTo>
                <a:cubicBezTo>
                  <a:pt x="143" y="161"/>
                  <a:pt x="147" y="165"/>
                  <a:pt x="151" y="169"/>
                </a:cubicBezTo>
                <a:cubicBezTo>
                  <a:pt x="166" y="183"/>
                  <a:pt x="186" y="203"/>
                  <a:pt x="220" y="210"/>
                </a:cubicBezTo>
                <a:cubicBezTo>
                  <a:pt x="227" y="211"/>
                  <a:pt x="234" y="212"/>
                  <a:pt x="241" y="212"/>
                </a:cubicBezTo>
                <a:cubicBezTo>
                  <a:pt x="252" y="212"/>
                  <a:pt x="263" y="211"/>
                  <a:pt x="274" y="207"/>
                </a:cubicBezTo>
                <a:cubicBezTo>
                  <a:pt x="297" y="201"/>
                  <a:pt x="317" y="188"/>
                  <a:pt x="332" y="170"/>
                </a:cubicBezTo>
                <a:cubicBezTo>
                  <a:pt x="346" y="151"/>
                  <a:pt x="354" y="128"/>
                  <a:pt x="354" y="105"/>
                </a:cubicBezTo>
                <a:cubicBezTo>
                  <a:pt x="353" y="51"/>
                  <a:pt x="309" y="7"/>
                  <a:pt x="255" y="3"/>
                </a:cubicBezTo>
                <a:cubicBezTo>
                  <a:pt x="241" y="1"/>
                  <a:pt x="227" y="0"/>
                  <a:pt x="213" y="0"/>
                </a:cubicBezTo>
                <a:close/>
                <a:moveTo>
                  <a:pt x="213" y="35"/>
                </a:moveTo>
                <a:cubicBezTo>
                  <a:pt x="229" y="35"/>
                  <a:pt x="242" y="37"/>
                  <a:pt x="251" y="38"/>
                </a:cubicBezTo>
                <a:cubicBezTo>
                  <a:pt x="289" y="40"/>
                  <a:pt x="318" y="71"/>
                  <a:pt x="318" y="105"/>
                </a:cubicBezTo>
                <a:cubicBezTo>
                  <a:pt x="319" y="136"/>
                  <a:pt x="297" y="165"/>
                  <a:pt x="265" y="173"/>
                </a:cubicBezTo>
                <a:cubicBezTo>
                  <a:pt x="259" y="175"/>
                  <a:pt x="250" y="177"/>
                  <a:pt x="241" y="177"/>
                </a:cubicBezTo>
                <a:cubicBezTo>
                  <a:pt x="236" y="177"/>
                  <a:pt x="231" y="176"/>
                  <a:pt x="226" y="175"/>
                </a:cubicBezTo>
                <a:cubicBezTo>
                  <a:pt x="195" y="169"/>
                  <a:pt x="180" y="145"/>
                  <a:pt x="163" y="131"/>
                </a:cubicBezTo>
                <a:cubicBezTo>
                  <a:pt x="148" y="119"/>
                  <a:pt x="126" y="109"/>
                  <a:pt x="88" y="109"/>
                </a:cubicBezTo>
                <a:cubicBezTo>
                  <a:pt x="73" y="109"/>
                  <a:pt x="56" y="110"/>
                  <a:pt x="35" y="115"/>
                </a:cubicBezTo>
                <a:cubicBezTo>
                  <a:pt x="50" y="98"/>
                  <a:pt x="78" y="71"/>
                  <a:pt x="123" y="53"/>
                </a:cubicBezTo>
                <a:cubicBezTo>
                  <a:pt x="157" y="39"/>
                  <a:pt x="188" y="35"/>
                  <a:pt x="213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7" name="Freeform 986">
            <a:extLst>
              <a:ext uri="{FF2B5EF4-FFF2-40B4-BE49-F238E27FC236}">
                <a16:creationId xmlns:a16="http://schemas.microsoft.com/office/drawing/2014/main" id="{ACCC583A-77AC-624F-9EBF-CE0838ABA1A6}"/>
              </a:ext>
            </a:extLst>
          </p:cNvPr>
          <p:cNvSpPr/>
          <p:nvPr/>
        </p:nvSpPr>
        <p:spPr>
          <a:xfrm>
            <a:off x="5721771" y="575658"/>
            <a:ext cx="74160" cy="22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7" h="63">
                <a:moveTo>
                  <a:pt x="17" y="63"/>
                </a:moveTo>
                <a:cubicBezTo>
                  <a:pt x="10" y="63"/>
                  <a:pt x="3" y="58"/>
                  <a:pt x="0" y="50"/>
                </a:cubicBezTo>
                <a:cubicBezTo>
                  <a:pt x="-2" y="41"/>
                  <a:pt x="3" y="31"/>
                  <a:pt x="13" y="28"/>
                </a:cubicBezTo>
                <a:cubicBezTo>
                  <a:pt x="17" y="27"/>
                  <a:pt x="126" y="-2"/>
                  <a:pt x="190" y="0"/>
                </a:cubicBezTo>
                <a:cubicBezTo>
                  <a:pt x="199" y="0"/>
                  <a:pt x="207" y="8"/>
                  <a:pt x="207" y="18"/>
                </a:cubicBezTo>
                <a:cubicBezTo>
                  <a:pt x="206" y="28"/>
                  <a:pt x="198" y="36"/>
                  <a:pt x="188" y="35"/>
                </a:cubicBezTo>
                <a:cubicBezTo>
                  <a:pt x="130" y="33"/>
                  <a:pt x="23" y="62"/>
                  <a:pt x="22" y="62"/>
                </a:cubicBezTo>
                <a:cubicBezTo>
                  <a:pt x="20" y="63"/>
                  <a:pt x="19" y="63"/>
                  <a:pt x="17" y="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8" name="Freeform 987">
            <a:extLst>
              <a:ext uri="{FF2B5EF4-FFF2-40B4-BE49-F238E27FC236}">
                <a16:creationId xmlns:a16="http://schemas.microsoft.com/office/drawing/2014/main" id="{27A4447C-FA49-C740-A867-0A91DB774726}"/>
              </a:ext>
            </a:extLst>
          </p:cNvPr>
          <p:cNvSpPr/>
          <p:nvPr/>
        </p:nvSpPr>
        <p:spPr>
          <a:xfrm>
            <a:off x="5746252" y="579977"/>
            <a:ext cx="31680" cy="28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81">
                <a:moveTo>
                  <a:pt x="72" y="81"/>
                </a:moveTo>
                <a:cubicBezTo>
                  <a:pt x="68" y="81"/>
                  <a:pt x="64" y="80"/>
                  <a:pt x="60" y="77"/>
                </a:cubicBezTo>
                <a:lnTo>
                  <a:pt x="7" y="31"/>
                </a:lnTo>
                <a:cubicBezTo>
                  <a:pt x="-1" y="25"/>
                  <a:pt x="-2" y="14"/>
                  <a:pt x="5" y="6"/>
                </a:cubicBezTo>
                <a:cubicBezTo>
                  <a:pt x="11" y="-1"/>
                  <a:pt x="22" y="-2"/>
                  <a:pt x="29" y="4"/>
                </a:cubicBezTo>
                <a:lnTo>
                  <a:pt x="83" y="50"/>
                </a:lnTo>
                <a:cubicBezTo>
                  <a:pt x="91" y="56"/>
                  <a:pt x="91" y="67"/>
                  <a:pt x="85" y="75"/>
                </a:cubicBezTo>
                <a:cubicBezTo>
                  <a:pt x="82" y="79"/>
                  <a:pt x="77" y="81"/>
                  <a:pt x="72" y="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9" name="Freeform 988">
            <a:extLst>
              <a:ext uri="{FF2B5EF4-FFF2-40B4-BE49-F238E27FC236}">
                <a16:creationId xmlns:a16="http://schemas.microsoft.com/office/drawing/2014/main" id="{4EC02539-08D0-7744-A358-75A494B2EBC9}"/>
              </a:ext>
            </a:extLst>
          </p:cNvPr>
          <p:cNvSpPr/>
          <p:nvPr/>
        </p:nvSpPr>
        <p:spPr>
          <a:xfrm>
            <a:off x="5671372" y="527058"/>
            <a:ext cx="13320" cy="191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" h="534">
                <a:moveTo>
                  <a:pt x="17" y="534"/>
                </a:moveTo>
                <a:cubicBezTo>
                  <a:pt x="7" y="534"/>
                  <a:pt x="0" y="526"/>
                  <a:pt x="0" y="516"/>
                </a:cubicBezTo>
                <a:lnTo>
                  <a:pt x="3" y="18"/>
                </a:lnTo>
                <a:cubicBezTo>
                  <a:pt x="3" y="8"/>
                  <a:pt x="10" y="0"/>
                  <a:pt x="20" y="0"/>
                </a:cubicBezTo>
                <a:cubicBezTo>
                  <a:pt x="30" y="0"/>
                  <a:pt x="38" y="8"/>
                  <a:pt x="38" y="18"/>
                </a:cubicBezTo>
                <a:lnTo>
                  <a:pt x="35" y="516"/>
                </a:lnTo>
                <a:cubicBezTo>
                  <a:pt x="35" y="526"/>
                  <a:pt x="27" y="534"/>
                  <a:pt x="17" y="5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0" name="Freeform 989">
            <a:extLst>
              <a:ext uri="{FF2B5EF4-FFF2-40B4-BE49-F238E27FC236}">
                <a16:creationId xmlns:a16="http://schemas.microsoft.com/office/drawing/2014/main" id="{30041187-82E0-0546-A068-B7B641201CB2}"/>
              </a:ext>
            </a:extLst>
          </p:cNvPr>
          <p:cNvSpPr/>
          <p:nvPr/>
        </p:nvSpPr>
        <p:spPr>
          <a:xfrm>
            <a:off x="5527012" y="376218"/>
            <a:ext cx="303480" cy="15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4" h="443">
                <a:moveTo>
                  <a:pt x="814" y="39"/>
                </a:moveTo>
                <a:close/>
                <a:moveTo>
                  <a:pt x="39" y="404"/>
                </a:moveTo>
                <a:lnTo>
                  <a:pt x="805" y="404"/>
                </a:lnTo>
                <a:lnTo>
                  <a:pt x="805" y="39"/>
                </a:lnTo>
                <a:lnTo>
                  <a:pt x="39" y="39"/>
                </a:lnTo>
                <a:close/>
                <a:moveTo>
                  <a:pt x="814" y="443"/>
                </a:moveTo>
                <a:lnTo>
                  <a:pt x="31" y="443"/>
                </a:lnTo>
                <a:cubicBezTo>
                  <a:pt x="14" y="443"/>
                  <a:pt x="0" y="429"/>
                  <a:pt x="0" y="412"/>
                </a:cubicBezTo>
                <a:lnTo>
                  <a:pt x="0" y="31"/>
                </a:lnTo>
                <a:cubicBezTo>
                  <a:pt x="0" y="14"/>
                  <a:pt x="14" y="0"/>
                  <a:pt x="31" y="0"/>
                </a:cubicBezTo>
                <a:lnTo>
                  <a:pt x="814" y="0"/>
                </a:lnTo>
                <a:cubicBezTo>
                  <a:pt x="831" y="0"/>
                  <a:pt x="844" y="14"/>
                  <a:pt x="844" y="31"/>
                </a:cubicBezTo>
                <a:lnTo>
                  <a:pt x="844" y="412"/>
                </a:lnTo>
                <a:cubicBezTo>
                  <a:pt x="844" y="429"/>
                  <a:pt x="831" y="443"/>
                  <a:pt x="814" y="44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1" name="Freeform 990">
            <a:extLst>
              <a:ext uri="{FF2B5EF4-FFF2-40B4-BE49-F238E27FC236}">
                <a16:creationId xmlns:a16="http://schemas.microsoft.com/office/drawing/2014/main" id="{1E9CB7C5-B149-B149-974A-208831DC6953}"/>
              </a:ext>
            </a:extLst>
          </p:cNvPr>
          <p:cNvSpPr/>
          <p:nvPr/>
        </p:nvSpPr>
        <p:spPr>
          <a:xfrm>
            <a:off x="5646532" y="423738"/>
            <a:ext cx="63720" cy="63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8" h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89" y="178"/>
                </a:cubicBezTo>
                <a:cubicBezTo>
                  <a:pt x="138" y="178"/>
                  <a:pt x="178" y="138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39"/>
                </a:moveTo>
                <a:cubicBezTo>
                  <a:pt x="117" y="39"/>
                  <a:pt x="139" y="62"/>
                  <a:pt x="139" y="89"/>
                </a:cubicBezTo>
                <a:cubicBezTo>
                  <a:pt x="139" y="117"/>
                  <a:pt x="117" y="139"/>
                  <a:pt x="89" y="139"/>
                </a:cubicBezTo>
                <a:cubicBezTo>
                  <a:pt x="62" y="139"/>
                  <a:pt x="40" y="117"/>
                  <a:pt x="40" y="89"/>
                </a:cubicBezTo>
                <a:cubicBezTo>
                  <a:pt x="40" y="62"/>
                  <a:pt x="62" y="39"/>
                  <a:pt x="89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2" name="Freeform 991">
            <a:extLst>
              <a:ext uri="{FF2B5EF4-FFF2-40B4-BE49-F238E27FC236}">
                <a16:creationId xmlns:a16="http://schemas.microsoft.com/office/drawing/2014/main" id="{571C55F4-1800-E54B-B4A9-2D0A0FA327E1}"/>
              </a:ext>
            </a:extLst>
          </p:cNvPr>
          <p:cNvSpPr/>
          <p:nvPr/>
        </p:nvSpPr>
        <p:spPr>
          <a:xfrm>
            <a:off x="5546812" y="396018"/>
            <a:ext cx="262080" cy="11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9" h="333">
                <a:moveTo>
                  <a:pt x="651" y="0"/>
                </a:moveTo>
                <a:lnTo>
                  <a:pt x="78" y="0"/>
                </a:lnTo>
                <a:cubicBezTo>
                  <a:pt x="57" y="0"/>
                  <a:pt x="39" y="18"/>
                  <a:pt x="39" y="39"/>
                </a:cubicBezTo>
                <a:cubicBezTo>
                  <a:pt x="18" y="39"/>
                  <a:pt x="0" y="57"/>
                  <a:pt x="0" y="78"/>
                </a:cubicBezTo>
                <a:lnTo>
                  <a:pt x="0" y="254"/>
                </a:lnTo>
                <a:cubicBezTo>
                  <a:pt x="0" y="276"/>
                  <a:pt x="18" y="293"/>
                  <a:pt x="39" y="293"/>
                </a:cubicBezTo>
                <a:cubicBezTo>
                  <a:pt x="39" y="315"/>
                  <a:pt x="57" y="333"/>
                  <a:pt x="78" y="333"/>
                </a:cubicBezTo>
                <a:lnTo>
                  <a:pt x="651" y="333"/>
                </a:lnTo>
                <a:cubicBezTo>
                  <a:pt x="673" y="333"/>
                  <a:pt x="690" y="315"/>
                  <a:pt x="690" y="293"/>
                </a:cubicBezTo>
                <a:cubicBezTo>
                  <a:pt x="712" y="293"/>
                  <a:pt x="729" y="276"/>
                  <a:pt x="729" y="254"/>
                </a:cubicBezTo>
                <a:lnTo>
                  <a:pt x="729" y="78"/>
                </a:lnTo>
                <a:cubicBezTo>
                  <a:pt x="729" y="57"/>
                  <a:pt x="712" y="39"/>
                  <a:pt x="690" y="39"/>
                </a:cubicBezTo>
                <a:cubicBezTo>
                  <a:pt x="690" y="18"/>
                  <a:pt x="673" y="0"/>
                  <a:pt x="651" y="0"/>
                </a:cubicBezTo>
                <a:close/>
                <a:moveTo>
                  <a:pt x="651" y="39"/>
                </a:moveTo>
                <a:cubicBezTo>
                  <a:pt x="651" y="61"/>
                  <a:pt x="669" y="78"/>
                  <a:pt x="690" y="78"/>
                </a:cubicBezTo>
                <a:lnTo>
                  <a:pt x="690" y="254"/>
                </a:lnTo>
                <a:cubicBezTo>
                  <a:pt x="669" y="254"/>
                  <a:pt x="651" y="272"/>
                  <a:pt x="651" y="293"/>
                </a:cubicBezTo>
                <a:lnTo>
                  <a:pt x="78" y="293"/>
                </a:lnTo>
                <a:cubicBezTo>
                  <a:pt x="78" y="272"/>
                  <a:pt x="61" y="254"/>
                  <a:pt x="39" y="254"/>
                </a:cubicBezTo>
                <a:lnTo>
                  <a:pt x="39" y="78"/>
                </a:lnTo>
                <a:cubicBezTo>
                  <a:pt x="61" y="78"/>
                  <a:pt x="78" y="61"/>
                  <a:pt x="78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3" name="Freeform 992">
            <a:extLst>
              <a:ext uri="{FF2B5EF4-FFF2-40B4-BE49-F238E27FC236}">
                <a16:creationId xmlns:a16="http://schemas.microsoft.com/office/drawing/2014/main" id="{87443CD1-999F-794D-BA40-08DE3DDC9EF9}"/>
              </a:ext>
            </a:extLst>
          </p:cNvPr>
          <p:cNvSpPr/>
          <p:nvPr/>
        </p:nvSpPr>
        <p:spPr>
          <a:xfrm>
            <a:off x="5596491" y="784818"/>
            <a:ext cx="16308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4" h="164">
                <a:moveTo>
                  <a:pt x="418" y="103"/>
                </a:moveTo>
                <a:lnTo>
                  <a:pt x="418" y="104"/>
                </a:lnTo>
                <a:close/>
                <a:moveTo>
                  <a:pt x="35" y="101"/>
                </a:moveTo>
                <a:cubicBezTo>
                  <a:pt x="47" y="111"/>
                  <a:pt x="112" y="129"/>
                  <a:pt x="226" y="129"/>
                </a:cubicBezTo>
                <a:cubicBezTo>
                  <a:pt x="341" y="129"/>
                  <a:pt x="406" y="111"/>
                  <a:pt x="418" y="101"/>
                </a:cubicBezTo>
                <a:lnTo>
                  <a:pt x="418" y="54"/>
                </a:lnTo>
                <a:cubicBezTo>
                  <a:pt x="407" y="58"/>
                  <a:pt x="394" y="61"/>
                  <a:pt x="383" y="64"/>
                </a:cubicBezTo>
                <a:cubicBezTo>
                  <a:pt x="346" y="72"/>
                  <a:pt x="296" y="77"/>
                  <a:pt x="242" y="78"/>
                </a:cubicBezTo>
                <a:cubicBezTo>
                  <a:pt x="232" y="78"/>
                  <a:pt x="221" y="78"/>
                  <a:pt x="211" y="78"/>
                </a:cubicBezTo>
                <a:cubicBezTo>
                  <a:pt x="157" y="77"/>
                  <a:pt x="107" y="72"/>
                  <a:pt x="70" y="64"/>
                </a:cubicBezTo>
                <a:cubicBezTo>
                  <a:pt x="59" y="61"/>
                  <a:pt x="46" y="58"/>
                  <a:pt x="35" y="54"/>
                </a:cubicBezTo>
                <a:close/>
                <a:moveTo>
                  <a:pt x="226" y="164"/>
                </a:moveTo>
                <a:cubicBezTo>
                  <a:pt x="169" y="164"/>
                  <a:pt x="116" y="160"/>
                  <a:pt x="75" y="151"/>
                </a:cubicBezTo>
                <a:cubicBezTo>
                  <a:pt x="24" y="141"/>
                  <a:pt x="0" y="126"/>
                  <a:pt x="0" y="104"/>
                </a:cubicBezTo>
                <a:lnTo>
                  <a:pt x="0" y="17"/>
                </a:lnTo>
                <a:cubicBezTo>
                  <a:pt x="0" y="7"/>
                  <a:pt x="8" y="0"/>
                  <a:pt x="18" y="0"/>
                </a:cubicBezTo>
                <a:cubicBezTo>
                  <a:pt x="26" y="0"/>
                  <a:pt x="34" y="6"/>
                  <a:pt x="35" y="14"/>
                </a:cubicBezTo>
                <a:cubicBezTo>
                  <a:pt x="45" y="24"/>
                  <a:pt x="105" y="41"/>
                  <a:pt x="212" y="43"/>
                </a:cubicBezTo>
                <a:cubicBezTo>
                  <a:pt x="222" y="43"/>
                  <a:pt x="232" y="43"/>
                  <a:pt x="242" y="43"/>
                </a:cubicBezTo>
                <a:cubicBezTo>
                  <a:pt x="287" y="42"/>
                  <a:pt x="331" y="38"/>
                  <a:pt x="365" y="32"/>
                </a:cubicBezTo>
                <a:cubicBezTo>
                  <a:pt x="404" y="24"/>
                  <a:pt x="416" y="16"/>
                  <a:pt x="419" y="14"/>
                </a:cubicBezTo>
                <a:cubicBezTo>
                  <a:pt x="420" y="6"/>
                  <a:pt x="427" y="0"/>
                  <a:pt x="436" y="0"/>
                </a:cubicBezTo>
                <a:cubicBezTo>
                  <a:pt x="446" y="0"/>
                  <a:pt x="454" y="8"/>
                  <a:pt x="454" y="17"/>
                </a:cubicBezTo>
                <a:lnTo>
                  <a:pt x="453" y="104"/>
                </a:lnTo>
                <a:cubicBezTo>
                  <a:pt x="453" y="126"/>
                  <a:pt x="429" y="141"/>
                  <a:pt x="378" y="151"/>
                </a:cubicBezTo>
                <a:cubicBezTo>
                  <a:pt x="337" y="160"/>
                  <a:pt x="283" y="164"/>
                  <a:pt x="226" y="16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4" name="Freeform 993">
            <a:extLst>
              <a:ext uri="{FF2B5EF4-FFF2-40B4-BE49-F238E27FC236}">
                <a16:creationId xmlns:a16="http://schemas.microsoft.com/office/drawing/2014/main" id="{5B971C54-E983-2A48-BE43-0896711BBF7C}"/>
              </a:ext>
            </a:extLst>
          </p:cNvPr>
          <p:cNvSpPr/>
          <p:nvPr/>
        </p:nvSpPr>
        <p:spPr>
          <a:xfrm>
            <a:off x="5596491" y="753498"/>
            <a:ext cx="16308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4" h="165">
                <a:moveTo>
                  <a:pt x="418" y="104"/>
                </a:moveTo>
                <a:close/>
                <a:moveTo>
                  <a:pt x="35" y="101"/>
                </a:moveTo>
                <a:cubicBezTo>
                  <a:pt x="47" y="112"/>
                  <a:pt x="112" y="130"/>
                  <a:pt x="226" y="130"/>
                </a:cubicBezTo>
                <a:cubicBezTo>
                  <a:pt x="341" y="130"/>
                  <a:pt x="406" y="112"/>
                  <a:pt x="418" y="101"/>
                </a:cubicBezTo>
                <a:lnTo>
                  <a:pt x="418" y="55"/>
                </a:lnTo>
                <a:cubicBezTo>
                  <a:pt x="407" y="59"/>
                  <a:pt x="394" y="62"/>
                  <a:pt x="383" y="65"/>
                </a:cubicBezTo>
                <a:cubicBezTo>
                  <a:pt x="346" y="73"/>
                  <a:pt x="296" y="78"/>
                  <a:pt x="242" y="79"/>
                </a:cubicBezTo>
                <a:cubicBezTo>
                  <a:pt x="232" y="79"/>
                  <a:pt x="221" y="79"/>
                  <a:pt x="211" y="79"/>
                </a:cubicBezTo>
                <a:cubicBezTo>
                  <a:pt x="157" y="78"/>
                  <a:pt x="107" y="73"/>
                  <a:pt x="70" y="65"/>
                </a:cubicBezTo>
                <a:cubicBezTo>
                  <a:pt x="59" y="62"/>
                  <a:pt x="46" y="59"/>
                  <a:pt x="35" y="54"/>
                </a:cubicBezTo>
                <a:close/>
                <a:moveTo>
                  <a:pt x="226" y="165"/>
                </a:moveTo>
                <a:cubicBezTo>
                  <a:pt x="169" y="165"/>
                  <a:pt x="116" y="160"/>
                  <a:pt x="75" y="152"/>
                </a:cubicBezTo>
                <a:cubicBezTo>
                  <a:pt x="24" y="141"/>
                  <a:pt x="0" y="126"/>
                  <a:pt x="0" y="104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6" y="0"/>
                  <a:pt x="34" y="6"/>
                  <a:pt x="35" y="15"/>
                </a:cubicBezTo>
                <a:cubicBezTo>
                  <a:pt x="45" y="24"/>
                  <a:pt x="105" y="42"/>
                  <a:pt x="212" y="43"/>
                </a:cubicBezTo>
                <a:cubicBezTo>
                  <a:pt x="222" y="44"/>
                  <a:pt x="232" y="44"/>
                  <a:pt x="242" y="43"/>
                </a:cubicBezTo>
                <a:cubicBezTo>
                  <a:pt x="349" y="42"/>
                  <a:pt x="408" y="24"/>
                  <a:pt x="419" y="15"/>
                </a:cubicBezTo>
                <a:cubicBezTo>
                  <a:pt x="420" y="6"/>
                  <a:pt x="427" y="0"/>
                  <a:pt x="436" y="0"/>
                </a:cubicBezTo>
                <a:cubicBezTo>
                  <a:pt x="446" y="0"/>
                  <a:pt x="454" y="8"/>
                  <a:pt x="454" y="18"/>
                </a:cubicBezTo>
                <a:lnTo>
                  <a:pt x="453" y="104"/>
                </a:lnTo>
                <a:cubicBezTo>
                  <a:pt x="453" y="126"/>
                  <a:pt x="429" y="141"/>
                  <a:pt x="378" y="152"/>
                </a:cubicBezTo>
                <a:cubicBezTo>
                  <a:pt x="337" y="160"/>
                  <a:pt x="283" y="165"/>
                  <a:pt x="226" y="1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5" name="Freeform 994">
            <a:extLst>
              <a:ext uri="{FF2B5EF4-FFF2-40B4-BE49-F238E27FC236}">
                <a16:creationId xmlns:a16="http://schemas.microsoft.com/office/drawing/2014/main" id="{3A3F4565-2E8E-FD47-BA78-35C41EB48D5C}"/>
              </a:ext>
            </a:extLst>
          </p:cNvPr>
          <p:cNvSpPr/>
          <p:nvPr/>
        </p:nvSpPr>
        <p:spPr>
          <a:xfrm>
            <a:off x="5596491" y="707058"/>
            <a:ext cx="163080" cy="4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4" h="121">
                <a:moveTo>
                  <a:pt x="419" y="64"/>
                </a:moveTo>
                <a:close/>
                <a:moveTo>
                  <a:pt x="40" y="60"/>
                </a:moveTo>
                <a:cubicBezTo>
                  <a:pt x="57" y="70"/>
                  <a:pt x="115" y="84"/>
                  <a:pt x="212" y="86"/>
                </a:cubicBezTo>
                <a:cubicBezTo>
                  <a:pt x="222" y="86"/>
                  <a:pt x="232" y="86"/>
                  <a:pt x="242" y="86"/>
                </a:cubicBezTo>
                <a:cubicBezTo>
                  <a:pt x="338" y="85"/>
                  <a:pt x="396" y="70"/>
                  <a:pt x="414" y="60"/>
                </a:cubicBezTo>
                <a:cubicBezTo>
                  <a:pt x="395" y="50"/>
                  <a:pt x="331" y="35"/>
                  <a:pt x="227" y="35"/>
                </a:cubicBezTo>
                <a:cubicBezTo>
                  <a:pt x="123" y="35"/>
                  <a:pt x="59" y="50"/>
                  <a:pt x="40" y="60"/>
                </a:cubicBezTo>
                <a:close/>
                <a:moveTo>
                  <a:pt x="227" y="121"/>
                </a:moveTo>
                <a:cubicBezTo>
                  <a:pt x="222" y="121"/>
                  <a:pt x="216" y="121"/>
                  <a:pt x="211" y="121"/>
                </a:cubicBezTo>
                <a:cubicBezTo>
                  <a:pt x="157" y="120"/>
                  <a:pt x="107" y="115"/>
                  <a:pt x="70" y="107"/>
                </a:cubicBezTo>
                <a:cubicBezTo>
                  <a:pt x="40" y="101"/>
                  <a:pt x="0" y="88"/>
                  <a:pt x="0" y="60"/>
                </a:cubicBezTo>
                <a:cubicBezTo>
                  <a:pt x="0" y="38"/>
                  <a:pt x="24" y="23"/>
                  <a:pt x="75" y="13"/>
                </a:cubicBezTo>
                <a:cubicBezTo>
                  <a:pt x="116" y="4"/>
                  <a:pt x="170" y="0"/>
                  <a:pt x="227" y="0"/>
                </a:cubicBezTo>
                <a:cubicBezTo>
                  <a:pt x="284" y="0"/>
                  <a:pt x="338" y="4"/>
                  <a:pt x="378" y="13"/>
                </a:cubicBezTo>
                <a:cubicBezTo>
                  <a:pt x="430" y="23"/>
                  <a:pt x="454" y="38"/>
                  <a:pt x="454" y="60"/>
                </a:cubicBezTo>
                <a:cubicBezTo>
                  <a:pt x="454" y="88"/>
                  <a:pt x="414" y="101"/>
                  <a:pt x="383" y="107"/>
                </a:cubicBezTo>
                <a:cubicBezTo>
                  <a:pt x="346" y="115"/>
                  <a:pt x="296" y="120"/>
                  <a:pt x="242" y="121"/>
                </a:cubicBezTo>
                <a:cubicBezTo>
                  <a:pt x="237" y="121"/>
                  <a:pt x="232" y="121"/>
                  <a:pt x="227" y="1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6" name="Freeform 995">
            <a:extLst>
              <a:ext uri="{FF2B5EF4-FFF2-40B4-BE49-F238E27FC236}">
                <a16:creationId xmlns:a16="http://schemas.microsoft.com/office/drawing/2014/main" id="{253BEF03-F2C8-AE40-A751-823FCB11144F}"/>
              </a:ext>
            </a:extLst>
          </p:cNvPr>
          <p:cNvSpPr/>
          <p:nvPr/>
        </p:nvSpPr>
        <p:spPr>
          <a:xfrm>
            <a:off x="5596491" y="722538"/>
            <a:ext cx="16308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4" h="165">
                <a:moveTo>
                  <a:pt x="418" y="104"/>
                </a:moveTo>
                <a:close/>
                <a:moveTo>
                  <a:pt x="35" y="101"/>
                </a:moveTo>
                <a:cubicBezTo>
                  <a:pt x="47" y="111"/>
                  <a:pt x="112" y="129"/>
                  <a:pt x="226" y="129"/>
                </a:cubicBezTo>
                <a:cubicBezTo>
                  <a:pt x="341" y="129"/>
                  <a:pt x="406" y="111"/>
                  <a:pt x="418" y="101"/>
                </a:cubicBezTo>
                <a:lnTo>
                  <a:pt x="418" y="54"/>
                </a:lnTo>
                <a:cubicBezTo>
                  <a:pt x="407" y="59"/>
                  <a:pt x="394" y="62"/>
                  <a:pt x="383" y="64"/>
                </a:cubicBezTo>
                <a:cubicBezTo>
                  <a:pt x="346" y="72"/>
                  <a:pt x="296" y="77"/>
                  <a:pt x="242" y="78"/>
                </a:cubicBezTo>
                <a:cubicBezTo>
                  <a:pt x="232" y="78"/>
                  <a:pt x="221" y="78"/>
                  <a:pt x="211" y="78"/>
                </a:cubicBezTo>
                <a:cubicBezTo>
                  <a:pt x="157" y="77"/>
                  <a:pt x="107" y="72"/>
                  <a:pt x="70" y="64"/>
                </a:cubicBezTo>
                <a:cubicBezTo>
                  <a:pt x="59" y="62"/>
                  <a:pt x="46" y="58"/>
                  <a:pt x="35" y="54"/>
                </a:cubicBezTo>
                <a:close/>
                <a:moveTo>
                  <a:pt x="226" y="165"/>
                </a:moveTo>
                <a:cubicBezTo>
                  <a:pt x="169" y="165"/>
                  <a:pt x="116" y="160"/>
                  <a:pt x="75" y="152"/>
                </a:cubicBezTo>
                <a:cubicBezTo>
                  <a:pt x="24" y="141"/>
                  <a:pt x="0" y="126"/>
                  <a:pt x="0" y="104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cubicBezTo>
                  <a:pt x="26" y="0"/>
                  <a:pt x="34" y="6"/>
                  <a:pt x="35" y="14"/>
                </a:cubicBezTo>
                <a:cubicBezTo>
                  <a:pt x="45" y="24"/>
                  <a:pt x="105" y="41"/>
                  <a:pt x="212" y="43"/>
                </a:cubicBezTo>
                <a:cubicBezTo>
                  <a:pt x="222" y="43"/>
                  <a:pt x="232" y="43"/>
                  <a:pt x="242" y="43"/>
                </a:cubicBezTo>
                <a:cubicBezTo>
                  <a:pt x="349" y="41"/>
                  <a:pt x="408" y="24"/>
                  <a:pt x="419" y="14"/>
                </a:cubicBezTo>
                <a:cubicBezTo>
                  <a:pt x="420" y="6"/>
                  <a:pt x="427" y="0"/>
                  <a:pt x="436" y="0"/>
                </a:cubicBezTo>
                <a:cubicBezTo>
                  <a:pt x="446" y="0"/>
                  <a:pt x="454" y="8"/>
                  <a:pt x="454" y="17"/>
                </a:cubicBezTo>
                <a:lnTo>
                  <a:pt x="454" y="18"/>
                </a:lnTo>
                <a:lnTo>
                  <a:pt x="453" y="104"/>
                </a:lnTo>
                <a:cubicBezTo>
                  <a:pt x="453" y="126"/>
                  <a:pt x="429" y="141"/>
                  <a:pt x="378" y="152"/>
                </a:cubicBezTo>
                <a:cubicBezTo>
                  <a:pt x="337" y="160"/>
                  <a:pt x="283" y="165"/>
                  <a:pt x="226" y="1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7" name="Freeform 996">
            <a:extLst>
              <a:ext uri="{FF2B5EF4-FFF2-40B4-BE49-F238E27FC236}">
                <a16:creationId xmlns:a16="http://schemas.microsoft.com/office/drawing/2014/main" id="{8F152D77-5111-C341-AA88-5A74592FD3C9}"/>
              </a:ext>
            </a:extLst>
          </p:cNvPr>
          <p:cNvSpPr/>
          <p:nvPr/>
        </p:nvSpPr>
        <p:spPr>
          <a:xfrm>
            <a:off x="6298852" y="551538"/>
            <a:ext cx="175320" cy="20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8" h="583">
                <a:moveTo>
                  <a:pt x="244" y="583"/>
                </a:moveTo>
                <a:cubicBezTo>
                  <a:pt x="110" y="583"/>
                  <a:pt x="0" y="474"/>
                  <a:pt x="0" y="339"/>
                </a:cubicBezTo>
                <a:cubicBezTo>
                  <a:pt x="0" y="257"/>
                  <a:pt x="41" y="119"/>
                  <a:pt x="111" y="30"/>
                </a:cubicBezTo>
                <a:cubicBezTo>
                  <a:pt x="116" y="22"/>
                  <a:pt x="122" y="15"/>
                  <a:pt x="128" y="9"/>
                </a:cubicBezTo>
                <a:cubicBezTo>
                  <a:pt x="138" y="-2"/>
                  <a:pt x="155" y="-3"/>
                  <a:pt x="167" y="7"/>
                </a:cubicBezTo>
                <a:cubicBezTo>
                  <a:pt x="178" y="18"/>
                  <a:pt x="179" y="35"/>
                  <a:pt x="168" y="46"/>
                </a:cubicBezTo>
                <a:cubicBezTo>
                  <a:pt x="164" y="51"/>
                  <a:pt x="159" y="57"/>
                  <a:pt x="154" y="63"/>
                </a:cubicBezTo>
                <a:cubicBezTo>
                  <a:pt x="95" y="140"/>
                  <a:pt x="55" y="268"/>
                  <a:pt x="55" y="339"/>
                </a:cubicBezTo>
                <a:cubicBezTo>
                  <a:pt x="55" y="444"/>
                  <a:pt x="140" y="529"/>
                  <a:pt x="244" y="529"/>
                </a:cubicBezTo>
                <a:cubicBezTo>
                  <a:pt x="348" y="529"/>
                  <a:pt x="433" y="444"/>
                  <a:pt x="433" y="339"/>
                </a:cubicBezTo>
                <a:cubicBezTo>
                  <a:pt x="433" y="268"/>
                  <a:pt x="393" y="140"/>
                  <a:pt x="334" y="63"/>
                </a:cubicBezTo>
                <a:cubicBezTo>
                  <a:pt x="329" y="57"/>
                  <a:pt x="324" y="52"/>
                  <a:pt x="320" y="47"/>
                </a:cubicBezTo>
                <a:cubicBezTo>
                  <a:pt x="310" y="35"/>
                  <a:pt x="310" y="18"/>
                  <a:pt x="322" y="8"/>
                </a:cubicBezTo>
                <a:cubicBezTo>
                  <a:pt x="333" y="-2"/>
                  <a:pt x="350" y="-1"/>
                  <a:pt x="360" y="10"/>
                </a:cubicBezTo>
                <a:cubicBezTo>
                  <a:pt x="366" y="16"/>
                  <a:pt x="372" y="22"/>
                  <a:pt x="377" y="29"/>
                </a:cubicBezTo>
                <a:cubicBezTo>
                  <a:pt x="447" y="119"/>
                  <a:pt x="488" y="257"/>
                  <a:pt x="488" y="339"/>
                </a:cubicBezTo>
                <a:cubicBezTo>
                  <a:pt x="488" y="474"/>
                  <a:pt x="379" y="583"/>
                  <a:pt x="244" y="5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8" name="Freeform 997">
            <a:extLst>
              <a:ext uri="{FF2B5EF4-FFF2-40B4-BE49-F238E27FC236}">
                <a16:creationId xmlns:a16="http://schemas.microsoft.com/office/drawing/2014/main" id="{C2973409-3947-1C4E-BA85-8AE3E9078E2B}"/>
              </a:ext>
            </a:extLst>
          </p:cNvPr>
          <p:cNvSpPr/>
          <p:nvPr/>
        </p:nvSpPr>
        <p:spPr>
          <a:xfrm>
            <a:off x="6332332" y="480978"/>
            <a:ext cx="10836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2" h="164">
                <a:moveTo>
                  <a:pt x="239" y="164"/>
                </a:moveTo>
                <a:cubicBezTo>
                  <a:pt x="235" y="164"/>
                  <a:pt x="230" y="163"/>
                  <a:pt x="227" y="161"/>
                </a:cubicBezTo>
                <a:cubicBezTo>
                  <a:pt x="213" y="155"/>
                  <a:pt x="207" y="138"/>
                  <a:pt x="214" y="124"/>
                </a:cubicBezTo>
                <a:lnTo>
                  <a:pt x="247" y="55"/>
                </a:lnTo>
                <a:cubicBezTo>
                  <a:pt x="247" y="54"/>
                  <a:pt x="247" y="54"/>
                  <a:pt x="247" y="54"/>
                </a:cubicBezTo>
                <a:lnTo>
                  <a:pt x="56" y="54"/>
                </a:lnTo>
                <a:cubicBezTo>
                  <a:pt x="55" y="54"/>
                  <a:pt x="55" y="54"/>
                  <a:pt x="55" y="55"/>
                </a:cubicBezTo>
                <a:lnTo>
                  <a:pt x="88" y="123"/>
                </a:lnTo>
                <a:cubicBezTo>
                  <a:pt x="94" y="137"/>
                  <a:pt x="89" y="153"/>
                  <a:pt x="75" y="160"/>
                </a:cubicBezTo>
                <a:cubicBezTo>
                  <a:pt x="61" y="166"/>
                  <a:pt x="45" y="160"/>
                  <a:pt x="38" y="147"/>
                </a:cubicBezTo>
                <a:lnTo>
                  <a:pt x="6" y="79"/>
                </a:lnTo>
                <a:cubicBezTo>
                  <a:pt x="-3" y="62"/>
                  <a:pt x="-2" y="42"/>
                  <a:pt x="9" y="26"/>
                </a:cubicBezTo>
                <a:cubicBezTo>
                  <a:pt x="19" y="9"/>
                  <a:pt x="36" y="0"/>
                  <a:pt x="56" y="0"/>
                </a:cubicBezTo>
                <a:lnTo>
                  <a:pt x="247" y="0"/>
                </a:lnTo>
                <a:cubicBezTo>
                  <a:pt x="266" y="0"/>
                  <a:pt x="283" y="9"/>
                  <a:pt x="294" y="26"/>
                </a:cubicBezTo>
                <a:cubicBezTo>
                  <a:pt x="304" y="42"/>
                  <a:pt x="305" y="62"/>
                  <a:pt x="297" y="79"/>
                </a:cubicBezTo>
                <a:lnTo>
                  <a:pt x="263" y="148"/>
                </a:lnTo>
                <a:cubicBezTo>
                  <a:pt x="259" y="158"/>
                  <a:pt x="249" y="164"/>
                  <a:pt x="239" y="16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9" name="Freeform 998">
            <a:extLst>
              <a:ext uri="{FF2B5EF4-FFF2-40B4-BE49-F238E27FC236}">
                <a16:creationId xmlns:a16="http://schemas.microsoft.com/office/drawing/2014/main" id="{62C4E07B-9558-7849-AFA9-2208C124B0A7}"/>
              </a:ext>
            </a:extLst>
          </p:cNvPr>
          <p:cNvSpPr/>
          <p:nvPr/>
        </p:nvSpPr>
        <p:spPr>
          <a:xfrm>
            <a:off x="6354292" y="540018"/>
            <a:ext cx="6444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0" h="36">
                <a:moveTo>
                  <a:pt x="162" y="36"/>
                </a:moveTo>
                <a:lnTo>
                  <a:pt x="18" y="36"/>
                </a:ln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lnTo>
                  <a:pt x="162" y="0"/>
                </a:lnTo>
                <a:cubicBezTo>
                  <a:pt x="172" y="0"/>
                  <a:pt x="180" y="8"/>
                  <a:pt x="180" y="18"/>
                </a:cubicBezTo>
                <a:cubicBezTo>
                  <a:pt x="180" y="28"/>
                  <a:pt x="172" y="36"/>
                  <a:pt x="162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0" name="Freeform 999">
            <a:extLst>
              <a:ext uri="{FF2B5EF4-FFF2-40B4-BE49-F238E27FC236}">
                <a16:creationId xmlns:a16="http://schemas.microsoft.com/office/drawing/2014/main" id="{46097670-A8D8-E044-A587-3CEEBA4860D9}"/>
              </a:ext>
            </a:extLst>
          </p:cNvPr>
          <p:cNvSpPr/>
          <p:nvPr/>
        </p:nvSpPr>
        <p:spPr>
          <a:xfrm>
            <a:off x="6358612" y="605178"/>
            <a:ext cx="5580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252">
                <a:moveTo>
                  <a:pt x="72" y="252"/>
                </a:moveTo>
                <a:cubicBezTo>
                  <a:pt x="52" y="252"/>
                  <a:pt x="31" y="248"/>
                  <a:pt x="11" y="239"/>
                </a:cubicBezTo>
                <a:cubicBezTo>
                  <a:pt x="2" y="235"/>
                  <a:pt x="-2" y="225"/>
                  <a:pt x="2" y="216"/>
                </a:cubicBezTo>
                <a:cubicBezTo>
                  <a:pt x="6" y="207"/>
                  <a:pt x="16" y="203"/>
                  <a:pt x="25" y="207"/>
                </a:cubicBezTo>
                <a:cubicBezTo>
                  <a:pt x="56" y="220"/>
                  <a:pt x="88" y="221"/>
                  <a:pt x="106" y="208"/>
                </a:cubicBezTo>
                <a:cubicBezTo>
                  <a:pt x="116" y="202"/>
                  <a:pt x="121" y="193"/>
                  <a:pt x="121" y="181"/>
                </a:cubicBezTo>
                <a:cubicBezTo>
                  <a:pt x="121" y="167"/>
                  <a:pt x="94" y="154"/>
                  <a:pt x="70" y="142"/>
                </a:cubicBezTo>
                <a:cubicBezTo>
                  <a:pt x="37" y="126"/>
                  <a:pt x="0" y="107"/>
                  <a:pt x="0" y="72"/>
                </a:cubicBezTo>
                <a:cubicBezTo>
                  <a:pt x="0" y="49"/>
                  <a:pt x="11" y="28"/>
                  <a:pt x="31" y="15"/>
                </a:cubicBezTo>
                <a:cubicBezTo>
                  <a:pt x="60" y="-4"/>
                  <a:pt x="103" y="-5"/>
                  <a:pt x="144" y="12"/>
                </a:cubicBezTo>
                <a:cubicBezTo>
                  <a:pt x="153" y="16"/>
                  <a:pt x="157" y="27"/>
                  <a:pt x="154" y="36"/>
                </a:cubicBezTo>
                <a:cubicBezTo>
                  <a:pt x="150" y="45"/>
                  <a:pt x="139" y="49"/>
                  <a:pt x="130" y="45"/>
                </a:cubicBezTo>
                <a:cubicBezTo>
                  <a:pt x="101" y="32"/>
                  <a:pt x="69" y="32"/>
                  <a:pt x="50" y="45"/>
                </a:cubicBezTo>
                <a:cubicBezTo>
                  <a:pt x="40" y="51"/>
                  <a:pt x="36" y="60"/>
                  <a:pt x="36" y="72"/>
                </a:cubicBezTo>
                <a:cubicBezTo>
                  <a:pt x="36" y="85"/>
                  <a:pt x="63" y="99"/>
                  <a:pt x="86" y="110"/>
                </a:cubicBezTo>
                <a:cubicBezTo>
                  <a:pt x="119" y="127"/>
                  <a:pt x="156" y="145"/>
                  <a:pt x="156" y="181"/>
                </a:cubicBezTo>
                <a:cubicBezTo>
                  <a:pt x="156" y="205"/>
                  <a:pt x="145" y="225"/>
                  <a:pt x="126" y="238"/>
                </a:cubicBezTo>
                <a:cubicBezTo>
                  <a:pt x="111" y="247"/>
                  <a:pt x="92" y="252"/>
                  <a:pt x="72" y="2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1" name="Freeform 1000">
            <a:extLst>
              <a:ext uri="{FF2B5EF4-FFF2-40B4-BE49-F238E27FC236}">
                <a16:creationId xmlns:a16="http://schemas.microsoft.com/office/drawing/2014/main" id="{97DD6D08-D9FD-6E4A-8B09-7586BC051F97}"/>
              </a:ext>
            </a:extLst>
          </p:cNvPr>
          <p:cNvSpPr/>
          <p:nvPr/>
        </p:nvSpPr>
        <p:spPr>
          <a:xfrm>
            <a:off x="6380212" y="582857"/>
            <a:ext cx="122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60">
                <a:moveTo>
                  <a:pt x="17" y="60"/>
                </a:moveTo>
                <a:cubicBezTo>
                  <a:pt x="8" y="60"/>
                  <a:pt x="0" y="52"/>
                  <a:pt x="0" y="42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42"/>
                </a:lnTo>
                <a:cubicBezTo>
                  <a:pt x="35" y="52"/>
                  <a:pt x="27" y="60"/>
                  <a:pt x="17" y="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2" name="Freeform 1001">
            <a:extLst>
              <a:ext uri="{FF2B5EF4-FFF2-40B4-BE49-F238E27FC236}">
                <a16:creationId xmlns:a16="http://schemas.microsoft.com/office/drawing/2014/main" id="{6C488D5B-2BAD-C941-AC27-8751A84DF00F}"/>
              </a:ext>
            </a:extLst>
          </p:cNvPr>
          <p:cNvSpPr/>
          <p:nvPr/>
        </p:nvSpPr>
        <p:spPr>
          <a:xfrm>
            <a:off x="6380212" y="696617"/>
            <a:ext cx="122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60">
                <a:moveTo>
                  <a:pt x="17" y="60"/>
                </a:moveTo>
                <a:cubicBezTo>
                  <a:pt x="8" y="60"/>
                  <a:pt x="0" y="52"/>
                  <a:pt x="0" y="42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42"/>
                </a:lnTo>
                <a:cubicBezTo>
                  <a:pt x="35" y="52"/>
                  <a:pt x="27" y="60"/>
                  <a:pt x="17" y="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3" name="Freeform 1002">
            <a:extLst>
              <a:ext uri="{FF2B5EF4-FFF2-40B4-BE49-F238E27FC236}">
                <a16:creationId xmlns:a16="http://schemas.microsoft.com/office/drawing/2014/main" id="{D21E8A1F-6EF8-044C-A6E9-8B05547581BD}"/>
              </a:ext>
            </a:extLst>
          </p:cNvPr>
          <p:cNvSpPr/>
          <p:nvPr/>
        </p:nvSpPr>
        <p:spPr>
          <a:xfrm>
            <a:off x="6447892" y="528498"/>
            <a:ext cx="39240" cy="48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0" h="135">
                <a:moveTo>
                  <a:pt x="28" y="135"/>
                </a:moveTo>
                <a:cubicBezTo>
                  <a:pt x="23" y="135"/>
                  <a:pt x="19" y="134"/>
                  <a:pt x="15" y="132"/>
                </a:cubicBezTo>
                <a:cubicBezTo>
                  <a:pt x="1" y="125"/>
                  <a:pt x="-4" y="108"/>
                  <a:pt x="3" y="95"/>
                </a:cubicBezTo>
                <a:cubicBezTo>
                  <a:pt x="16" y="70"/>
                  <a:pt x="30" y="48"/>
                  <a:pt x="45" y="29"/>
                </a:cubicBezTo>
                <a:cubicBezTo>
                  <a:pt x="51" y="22"/>
                  <a:pt x="56" y="15"/>
                  <a:pt x="62" y="9"/>
                </a:cubicBezTo>
                <a:cubicBezTo>
                  <a:pt x="72" y="-2"/>
                  <a:pt x="90" y="-3"/>
                  <a:pt x="101" y="7"/>
                </a:cubicBezTo>
                <a:cubicBezTo>
                  <a:pt x="112" y="17"/>
                  <a:pt x="113" y="35"/>
                  <a:pt x="103" y="46"/>
                </a:cubicBezTo>
                <a:cubicBezTo>
                  <a:pt x="98" y="51"/>
                  <a:pt x="93" y="57"/>
                  <a:pt x="88" y="63"/>
                </a:cubicBezTo>
                <a:cubicBezTo>
                  <a:pt x="76" y="79"/>
                  <a:pt x="63" y="99"/>
                  <a:pt x="52" y="120"/>
                </a:cubicBezTo>
                <a:cubicBezTo>
                  <a:pt x="47" y="130"/>
                  <a:pt x="37" y="135"/>
                  <a:pt x="28" y="1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4" name="Freeform 1003">
            <a:extLst>
              <a:ext uri="{FF2B5EF4-FFF2-40B4-BE49-F238E27FC236}">
                <a16:creationId xmlns:a16="http://schemas.microsoft.com/office/drawing/2014/main" id="{3D063A55-C510-BD44-810A-96AD253E4FF6}"/>
              </a:ext>
            </a:extLst>
          </p:cNvPr>
          <p:cNvSpPr/>
          <p:nvPr/>
        </p:nvSpPr>
        <p:spPr>
          <a:xfrm>
            <a:off x="6468052" y="528498"/>
            <a:ext cx="131400" cy="20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6" h="583">
                <a:moveTo>
                  <a:pt x="122" y="583"/>
                </a:moveTo>
                <a:cubicBezTo>
                  <a:pt x="85" y="583"/>
                  <a:pt x="48" y="575"/>
                  <a:pt x="15" y="558"/>
                </a:cubicBezTo>
                <a:cubicBezTo>
                  <a:pt x="1" y="552"/>
                  <a:pt x="-4" y="535"/>
                  <a:pt x="2" y="521"/>
                </a:cubicBezTo>
                <a:cubicBezTo>
                  <a:pt x="9" y="508"/>
                  <a:pt x="25" y="502"/>
                  <a:pt x="39" y="509"/>
                </a:cubicBezTo>
                <a:cubicBezTo>
                  <a:pt x="65" y="522"/>
                  <a:pt x="93" y="528"/>
                  <a:pt x="122" y="528"/>
                </a:cubicBezTo>
                <a:cubicBezTo>
                  <a:pt x="227" y="528"/>
                  <a:pt x="312" y="443"/>
                  <a:pt x="312" y="339"/>
                </a:cubicBezTo>
                <a:cubicBezTo>
                  <a:pt x="312" y="268"/>
                  <a:pt x="271" y="139"/>
                  <a:pt x="212" y="63"/>
                </a:cubicBezTo>
                <a:cubicBezTo>
                  <a:pt x="207" y="57"/>
                  <a:pt x="203" y="51"/>
                  <a:pt x="198" y="46"/>
                </a:cubicBezTo>
                <a:cubicBezTo>
                  <a:pt x="188" y="35"/>
                  <a:pt x="189" y="18"/>
                  <a:pt x="200" y="8"/>
                </a:cubicBezTo>
                <a:cubicBezTo>
                  <a:pt x="211" y="-3"/>
                  <a:pt x="228" y="-2"/>
                  <a:pt x="239" y="9"/>
                </a:cubicBezTo>
                <a:cubicBezTo>
                  <a:pt x="244" y="15"/>
                  <a:pt x="250" y="22"/>
                  <a:pt x="255" y="29"/>
                </a:cubicBezTo>
                <a:cubicBezTo>
                  <a:pt x="325" y="119"/>
                  <a:pt x="366" y="257"/>
                  <a:pt x="366" y="339"/>
                </a:cubicBezTo>
                <a:cubicBezTo>
                  <a:pt x="366" y="474"/>
                  <a:pt x="257" y="583"/>
                  <a:pt x="122" y="5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5" name="Freeform 1004">
            <a:extLst>
              <a:ext uri="{FF2B5EF4-FFF2-40B4-BE49-F238E27FC236}">
                <a16:creationId xmlns:a16="http://schemas.microsoft.com/office/drawing/2014/main" id="{40E8EB33-A6EE-5F4C-9B82-E69ADFFAE0D2}"/>
              </a:ext>
            </a:extLst>
          </p:cNvPr>
          <p:cNvSpPr/>
          <p:nvPr/>
        </p:nvSpPr>
        <p:spPr>
          <a:xfrm>
            <a:off x="6457972" y="457578"/>
            <a:ext cx="10836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2" h="164">
                <a:moveTo>
                  <a:pt x="238" y="164"/>
                </a:moveTo>
                <a:cubicBezTo>
                  <a:pt x="234" y="164"/>
                  <a:pt x="230" y="164"/>
                  <a:pt x="226" y="162"/>
                </a:cubicBezTo>
                <a:cubicBezTo>
                  <a:pt x="212" y="155"/>
                  <a:pt x="206" y="139"/>
                  <a:pt x="213" y="125"/>
                </a:cubicBezTo>
                <a:lnTo>
                  <a:pt x="246" y="56"/>
                </a:lnTo>
                <a:cubicBezTo>
                  <a:pt x="247" y="56"/>
                  <a:pt x="247" y="56"/>
                  <a:pt x="246" y="55"/>
                </a:cubicBezTo>
                <a:lnTo>
                  <a:pt x="55" y="55"/>
                </a:lnTo>
                <a:lnTo>
                  <a:pt x="54" y="55"/>
                </a:lnTo>
                <a:cubicBezTo>
                  <a:pt x="54" y="56"/>
                  <a:pt x="54" y="56"/>
                  <a:pt x="54" y="56"/>
                </a:cubicBezTo>
                <a:lnTo>
                  <a:pt x="87" y="124"/>
                </a:lnTo>
                <a:cubicBezTo>
                  <a:pt x="93" y="137"/>
                  <a:pt x="88" y="154"/>
                  <a:pt x="74" y="160"/>
                </a:cubicBezTo>
                <a:cubicBezTo>
                  <a:pt x="60" y="167"/>
                  <a:pt x="44" y="161"/>
                  <a:pt x="38" y="147"/>
                </a:cubicBezTo>
                <a:lnTo>
                  <a:pt x="5" y="80"/>
                </a:lnTo>
                <a:cubicBezTo>
                  <a:pt x="-3" y="63"/>
                  <a:pt x="-2" y="43"/>
                  <a:pt x="8" y="26"/>
                </a:cubicBezTo>
                <a:cubicBezTo>
                  <a:pt x="18" y="10"/>
                  <a:pt x="36" y="0"/>
                  <a:pt x="55" y="0"/>
                </a:cubicBezTo>
                <a:lnTo>
                  <a:pt x="246" y="0"/>
                </a:lnTo>
                <a:cubicBezTo>
                  <a:pt x="265" y="0"/>
                  <a:pt x="283" y="10"/>
                  <a:pt x="293" y="26"/>
                </a:cubicBezTo>
                <a:cubicBezTo>
                  <a:pt x="303" y="43"/>
                  <a:pt x="304" y="63"/>
                  <a:pt x="296" y="80"/>
                </a:cubicBezTo>
                <a:lnTo>
                  <a:pt x="262" y="149"/>
                </a:lnTo>
                <a:cubicBezTo>
                  <a:pt x="258" y="159"/>
                  <a:pt x="248" y="164"/>
                  <a:pt x="238" y="16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6" name="Freeform 1005">
            <a:extLst>
              <a:ext uri="{FF2B5EF4-FFF2-40B4-BE49-F238E27FC236}">
                <a16:creationId xmlns:a16="http://schemas.microsoft.com/office/drawing/2014/main" id="{82FF2643-AAC7-1648-AB7A-7A34A3E451D8}"/>
              </a:ext>
            </a:extLst>
          </p:cNvPr>
          <p:cNvSpPr/>
          <p:nvPr/>
        </p:nvSpPr>
        <p:spPr>
          <a:xfrm>
            <a:off x="6479572" y="516978"/>
            <a:ext cx="6444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0" h="35">
                <a:moveTo>
                  <a:pt x="163" y="35"/>
                </a:moveTo>
                <a:lnTo>
                  <a:pt x="18" y="35"/>
                </a:lnTo>
                <a:cubicBezTo>
                  <a:pt x="8" y="35"/>
                  <a:pt x="0" y="27"/>
                  <a:pt x="0" y="18"/>
                </a:cubicBezTo>
                <a:cubicBezTo>
                  <a:pt x="0" y="8"/>
                  <a:pt x="8" y="0"/>
                  <a:pt x="18" y="0"/>
                </a:cubicBezTo>
                <a:lnTo>
                  <a:pt x="163" y="0"/>
                </a:lnTo>
                <a:cubicBezTo>
                  <a:pt x="172" y="0"/>
                  <a:pt x="180" y="8"/>
                  <a:pt x="180" y="18"/>
                </a:cubicBezTo>
                <a:cubicBezTo>
                  <a:pt x="180" y="27"/>
                  <a:pt x="172" y="35"/>
                  <a:pt x="163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7" name="Freeform 1006">
            <a:extLst>
              <a:ext uri="{FF2B5EF4-FFF2-40B4-BE49-F238E27FC236}">
                <a16:creationId xmlns:a16="http://schemas.microsoft.com/office/drawing/2014/main" id="{F32F4C51-00F1-4044-92D3-EC9202A19FAA}"/>
              </a:ext>
            </a:extLst>
          </p:cNvPr>
          <p:cNvSpPr/>
          <p:nvPr/>
        </p:nvSpPr>
        <p:spPr>
          <a:xfrm>
            <a:off x="6285892" y="528498"/>
            <a:ext cx="38880" cy="48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" h="135">
                <a:moveTo>
                  <a:pt x="82" y="135"/>
                </a:moveTo>
                <a:cubicBezTo>
                  <a:pt x="72" y="135"/>
                  <a:pt x="63" y="130"/>
                  <a:pt x="58" y="120"/>
                </a:cubicBezTo>
                <a:cubicBezTo>
                  <a:pt x="46" y="99"/>
                  <a:pt x="34" y="79"/>
                  <a:pt x="21" y="63"/>
                </a:cubicBezTo>
                <a:cubicBezTo>
                  <a:pt x="17" y="57"/>
                  <a:pt x="12" y="51"/>
                  <a:pt x="7" y="46"/>
                </a:cubicBezTo>
                <a:cubicBezTo>
                  <a:pt x="-3" y="35"/>
                  <a:pt x="-2" y="17"/>
                  <a:pt x="9" y="7"/>
                </a:cubicBezTo>
                <a:cubicBezTo>
                  <a:pt x="20" y="-3"/>
                  <a:pt x="37" y="-2"/>
                  <a:pt x="47" y="9"/>
                </a:cubicBezTo>
                <a:cubicBezTo>
                  <a:pt x="53" y="15"/>
                  <a:pt x="59" y="22"/>
                  <a:pt x="65" y="29"/>
                </a:cubicBezTo>
                <a:cubicBezTo>
                  <a:pt x="79" y="48"/>
                  <a:pt x="93" y="70"/>
                  <a:pt x="106" y="95"/>
                </a:cubicBezTo>
                <a:cubicBezTo>
                  <a:pt x="113" y="108"/>
                  <a:pt x="108" y="125"/>
                  <a:pt x="95" y="132"/>
                </a:cubicBezTo>
                <a:cubicBezTo>
                  <a:pt x="91" y="134"/>
                  <a:pt x="86" y="135"/>
                  <a:pt x="82" y="1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8" name="Freeform 1007">
            <a:extLst>
              <a:ext uri="{FF2B5EF4-FFF2-40B4-BE49-F238E27FC236}">
                <a16:creationId xmlns:a16="http://schemas.microsoft.com/office/drawing/2014/main" id="{7B664188-9B3B-9E46-8D32-3118E7C76C61}"/>
              </a:ext>
            </a:extLst>
          </p:cNvPr>
          <p:cNvSpPr/>
          <p:nvPr/>
        </p:nvSpPr>
        <p:spPr>
          <a:xfrm>
            <a:off x="6173212" y="528498"/>
            <a:ext cx="131760" cy="20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7" h="583">
                <a:moveTo>
                  <a:pt x="244" y="583"/>
                </a:moveTo>
                <a:cubicBezTo>
                  <a:pt x="110" y="583"/>
                  <a:pt x="0" y="474"/>
                  <a:pt x="0" y="339"/>
                </a:cubicBezTo>
                <a:cubicBezTo>
                  <a:pt x="0" y="257"/>
                  <a:pt x="42" y="119"/>
                  <a:pt x="112" y="29"/>
                </a:cubicBezTo>
                <a:cubicBezTo>
                  <a:pt x="117" y="22"/>
                  <a:pt x="122" y="15"/>
                  <a:pt x="128" y="9"/>
                </a:cubicBezTo>
                <a:cubicBezTo>
                  <a:pt x="138" y="-2"/>
                  <a:pt x="155" y="-3"/>
                  <a:pt x="167" y="8"/>
                </a:cubicBezTo>
                <a:cubicBezTo>
                  <a:pt x="178" y="18"/>
                  <a:pt x="179" y="35"/>
                  <a:pt x="168" y="46"/>
                </a:cubicBezTo>
                <a:cubicBezTo>
                  <a:pt x="164" y="51"/>
                  <a:pt x="159" y="57"/>
                  <a:pt x="155" y="63"/>
                </a:cubicBezTo>
                <a:cubicBezTo>
                  <a:pt x="95" y="139"/>
                  <a:pt x="55" y="268"/>
                  <a:pt x="55" y="339"/>
                </a:cubicBezTo>
                <a:cubicBezTo>
                  <a:pt x="55" y="443"/>
                  <a:pt x="140" y="528"/>
                  <a:pt x="244" y="528"/>
                </a:cubicBezTo>
                <a:cubicBezTo>
                  <a:pt x="274" y="528"/>
                  <a:pt x="302" y="522"/>
                  <a:pt x="328" y="509"/>
                </a:cubicBezTo>
                <a:cubicBezTo>
                  <a:pt x="341" y="502"/>
                  <a:pt x="358" y="508"/>
                  <a:pt x="364" y="521"/>
                </a:cubicBezTo>
                <a:cubicBezTo>
                  <a:pt x="371" y="535"/>
                  <a:pt x="365" y="552"/>
                  <a:pt x="352" y="558"/>
                </a:cubicBezTo>
                <a:cubicBezTo>
                  <a:pt x="318" y="575"/>
                  <a:pt x="282" y="583"/>
                  <a:pt x="244" y="5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9" name="Freeform 1008">
            <a:extLst>
              <a:ext uri="{FF2B5EF4-FFF2-40B4-BE49-F238E27FC236}">
                <a16:creationId xmlns:a16="http://schemas.microsoft.com/office/drawing/2014/main" id="{7EA828DB-C04E-F846-AB4D-1FBBDC571A7D}"/>
              </a:ext>
            </a:extLst>
          </p:cNvPr>
          <p:cNvSpPr/>
          <p:nvPr/>
        </p:nvSpPr>
        <p:spPr>
          <a:xfrm>
            <a:off x="6206691" y="457578"/>
            <a:ext cx="10836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2" h="164">
                <a:moveTo>
                  <a:pt x="64" y="164"/>
                </a:moveTo>
                <a:cubicBezTo>
                  <a:pt x="54" y="164"/>
                  <a:pt x="44" y="159"/>
                  <a:pt x="39" y="149"/>
                </a:cubicBezTo>
                <a:lnTo>
                  <a:pt x="6" y="80"/>
                </a:lnTo>
                <a:cubicBezTo>
                  <a:pt x="-3" y="63"/>
                  <a:pt x="-1" y="43"/>
                  <a:pt x="9" y="26"/>
                </a:cubicBezTo>
                <a:cubicBezTo>
                  <a:pt x="19" y="10"/>
                  <a:pt x="36" y="0"/>
                  <a:pt x="56" y="0"/>
                </a:cubicBezTo>
                <a:lnTo>
                  <a:pt x="247" y="0"/>
                </a:lnTo>
                <a:cubicBezTo>
                  <a:pt x="266" y="0"/>
                  <a:pt x="283" y="10"/>
                  <a:pt x="294" y="26"/>
                </a:cubicBezTo>
                <a:cubicBezTo>
                  <a:pt x="304" y="43"/>
                  <a:pt x="305" y="63"/>
                  <a:pt x="297" y="80"/>
                </a:cubicBezTo>
                <a:lnTo>
                  <a:pt x="264" y="147"/>
                </a:lnTo>
                <a:cubicBezTo>
                  <a:pt x="258" y="161"/>
                  <a:pt x="241" y="167"/>
                  <a:pt x="227" y="160"/>
                </a:cubicBezTo>
                <a:cubicBezTo>
                  <a:pt x="214" y="154"/>
                  <a:pt x="208" y="137"/>
                  <a:pt x="215" y="124"/>
                </a:cubicBezTo>
                <a:lnTo>
                  <a:pt x="247" y="56"/>
                </a:lnTo>
                <a:cubicBezTo>
                  <a:pt x="247" y="56"/>
                  <a:pt x="248" y="56"/>
                  <a:pt x="247" y="55"/>
                </a:cubicBezTo>
                <a:lnTo>
                  <a:pt x="56" y="55"/>
                </a:lnTo>
                <a:lnTo>
                  <a:pt x="55" y="55"/>
                </a:lnTo>
                <a:cubicBezTo>
                  <a:pt x="55" y="56"/>
                  <a:pt x="55" y="56"/>
                  <a:pt x="55" y="56"/>
                </a:cubicBezTo>
                <a:lnTo>
                  <a:pt x="88" y="125"/>
                </a:lnTo>
                <a:cubicBezTo>
                  <a:pt x="95" y="139"/>
                  <a:pt x="89" y="155"/>
                  <a:pt x="76" y="162"/>
                </a:cubicBezTo>
                <a:cubicBezTo>
                  <a:pt x="72" y="164"/>
                  <a:pt x="68" y="164"/>
                  <a:pt x="64" y="16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0" name="Freeform 1009">
            <a:extLst>
              <a:ext uri="{FF2B5EF4-FFF2-40B4-BE49-F238E27FC236}">
                <a16:creationId xmlns:a16="http://schemas.microsoft.com/office/drawing/2014/main" id="{243E7F5B-EA8A-044D-97FA-BB1548088766}"/>
              </a:ext>
            </a:extLst>
          </p:cNvPr>
          <p:cNvSpPr/>
          <p:nvPr/>
        </p:nvSpPr>
        <p:spPr>
          <a:xfrm>
            <a:off x="6228651" y="516978"/>
            <a:ext cx="6444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0" h="35">
                <a:moveTo>
                  <a:pt x="163" y="35"/>
                </a:moveTo>
                <a:lnTo>
                  <a:pt x="18" y="35"/>
                </a:lnTo>
                <a:cubicBezTo>
                  <a:pt x="8" y="35"/>
                  <a:pt x="0" y="27"/>
                  <a:pt x="0" y="18"/>
                </a:cubicBezTo>
                <a:cubicBezTo>
                  <a:pt x="0" y="8"/>
                  <a:pt x="8" y="0"/>
                  <a:pt x="18" y="0"/>
                </a:cubicBezTo>
                <a:lnTo>
                  <a:pt x="163" y="0"/>
                </a:lnTo>
                <a:cubicBezTo>
                  <a:pt x="172" y="0"/>
                  <a:pt x="180" y="8"/>
                  <a:pt x="180" y="18"/>
                </a:cubicBezTo>
                <a:cubicBezTo>
                  <a:pt x="180" y="27"/>
                  <a:pt x="172" y="35"/>
                  <a:pt x="163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1" name="Freeform 1010">
            <a:extLst>
              <a:ext uri="{FF2B5EF4-FFF2-40B4-BE49-F238E27FC236}">
                <a16:creationId xmlns:a16="http://schemas.microsoft.com/office/drawing/2014/main" id="{6349F59D-B513-0448-8EE0-E8422A0AC394}"/>
              </a:ext>
            </a:extLst>
          </p:cNvPr>
          <p:cNvSpPr/>
          <p:nvPr/>
        </p:nvSpPr>
        <p:spPr>
          <a:xfrm>
            <a:off x="6954052" y="342377"/>
            <a:ext cx="56880" cy="128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9" h="357">
                <a:moveTo>
                  <a:pt x="27" y="80"/>
                </a:moveTo>
                <a:cubicBezTo>
                  <a:pt x="27" y="50"/>
                  <a:pt x="50" y="26"/>
                  <a:pt x="80" y="26"/>
                </a:cubicBezTo>
                <a:cubicBezTo>
                  <a:pt x="109" y="26"/>
                  <a:pt x="133" y="50"/>
                  <a:pt x="133" y="79"/>
                </a:cubicBezTo>
                <a:lnTo>
                  <a:pt x="133" y="123"/>
                </a:lnTo>
                <a:lnTo>
                  <a:pt x="133" y="289"/>
                </a:lnTo>
                <a:lnTo>
                  <a:pt x="133" y="311"/>
                </a:lnTo>
                <a:cubicBezTo>
                  <a:pt x="133" y="322"/>
                  <a:pt x="124" y="331"/>
                  <a:pt x="113" y="331"/>
                </a:cubicBezTo>
                <a:cubicBezTo>
                  <a:pt x="102" y="331"/>
                  <a:pt x="93" y="322"/>
                  <a:pt x="93" y="311"/>
                </a:cubicBezTo>
                <a:lnTo>
                  <a:pt x="93" y="98"/>
                </a:lnTo>
                <a:cubicBezTo>
                  <a:pt x="93" y="90"/>
                  <a:pt x="87" y="84"/>
                  <a:pt x="80" y="84"/>
                </a:cubicBezTo>
                <a:cubicBezTo>
                  <a:pt x="73" y="84"/>
                  <a:pt x="67" y="90"/>
                  <a:pt x="67" y="97"/>
                </a:cubicBezTo>
                <a:lnTo>
                  <a:pt x="67" y="311"/>
                </a:lnTo>
                <a:cubicBezTo>
                  <a:pt x="67" y="336"/>
                  <a:pt x="87" y="357"/>
                  <a:pt x="113" y="357"/>
                </a:cubicBezTo>
                <a:cubicBezTo>
                  <a:pt x="138" y="357"/>
                  <a:pt x="159" y="336"/>
                  <a:pt x="159" y="311"/>
                </a:cubicBezTo>
                <a:lnTo>
                  <a:pt x="159" y="289"/>
                </a:lnTo>
                <a:lnTo>
                  <a:pt x="159" y="123"/>
                </a:lnTo>
                <a:lnTo>
                  <a:pt x="159" y="80"/>
                </a:lnTo>
                <a:cubicBezTo>
                  <a:pt x="159" y="36"/>
                  <a:pt x="124" y="0"/>
                  <a:pt x="80" y="0"/>
                </a:cubicBezTo>
                <a:cubicBezTo>
                  <a:pt x="36" y="0"/>
                  <a:pt x="0" y="36"/>
                  <a:pt x="0" y="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2" name="Freeform 1011">
            <a:extLst>
              <a:ext uri="{FF2B5EF4-FFF2-40B4-BE49-F238E27FC236}">
                <a16:creationId xmlns:a16="http://schemas.microsoft.com/office/drawing/2014/main" id="{9BBF5DDA-2909-5C42-8588-BB45927DCD7A}"/>
              </a:ext>
            </a:extLst>
          </p:cNvPr>
          <p:cNvSpPr/>
          <p:nvPr/>
        </p:nvSpPr>
        <p:spPr>
          <a:xfrm>
            <a:off x="6918412" y="359658"/>
            <a:ext cx="362519" cy="50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08" h="1392">
                <a:moveTo>
                  <a:pt x="55" y="1337"/>
                </a:moveTo>
                <a:lnTo>
                  <a:pt x="953" y="1337"/>
                </a:lnTo>
                <a:lnTo>
                  <a:pt x="953" y="55"/>
                </a:lnTo>
                <a:lnTo>
                  <a:pt x="55" y="55"/>
                </a:lnTo>
                <a:close/>
                <a:moveTo>
                  <a:pt x="965" y="1392"/>
                </a:moveTo>
                <a:lnTo>
                  <a:pt x="43" y="1392"/>
                </a:lnTo>
                <a:cubicBezTo>
                  <a:pt x="19" y="1392"/>
                  <a:pt x="0" y="1372"/>
                  <a:pt x="0" y="1348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lnTo>
                  <a:pt x="965" y="0"/>
                </a:lnTo>
                <a:cubicBezTo>
                  <a:pt x="988" y="0"/>
                  <a:pt x="1008" y="19"/>
                  <a:pt x="1008" y="43"/>
                </a:cubicBezTo>
                <a:lnTo>
                  <a:pt x="1008" y="1348"/>
                </a:lnTo>
                <a:cubicBezTo>
                  <a:pt x="1008" y="1372"/>
                  <a:pt x="988" y="1392"/>
                  <a:pt x="965" y="139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3" name="Freeform 1012">
            <a:extLst>
              <a:ext uri="{FF2B5EF4-FFF2-40B4-BE49-F238E27FC236}">
                <a16:creationId xmlns:a16="http://schemas.microsoft.com/office/drawing/2014/main" id="{5FC41993-5079-AB4A-B1FA-5BD6DF00713E}"/>
              </a:ext>
            </a:extLst>
          </p:cNvPr>
          <p:cNvSpPr/>
          <p:nvPr/>
        </p:nvSpPr>
        <p:spPr>
          <a:xfrm>
            <a:off x="7014532" y="489258"/>
            <a:ext cx="6948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4" h="57">
                <a:moveTo>
                  <a:pt x="28" y="57"/>
                </a:moveTo>
                <a:cubicBezTo>
                  <a:pt x="13" y="57"/>
                  <a:pt x="1" y="45"/>
                  <a:pt x="0" y="30"/>
                </a:cubicBezTo>
                <a:cubicBezTo>
                  <a:pt x="0" y="14"/>
                  <a:pt x="12" y="2"/>
                  <a:pt x="27" y="2"/>
                </a:cubicBezTo>
                <a:lnTo>
                  <a:pt x="166" y="0"/>
                </a:lnTo>
                <a:cubicBezTo>
                  <a:pt x="181" y="0"/>
                  <a:pt x="193" y="12"/>
                  <a:pt x="194" y="27"/>
                </a:cubicBezTo>
                <a:cubicBezTo>
                  <a:pt x="194" y="42"/>
                  <a:pt x="182" y="55"/>
                  <a:pt x="16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4" name="Freeform 1013">
            <a:extLst>
              <a:ext uri="{FF2B5EF4-FFF2-40B4-BE49-F238E27FC236}">
                <a16:creationId xmlns:a16="http://schemas.microsoft.com/office/drawing/2014/main" id="{BBD3D1FA-FE42-E444-B5DA-D62C1866A1A6}"/>
              </a:ext>
            </a:extLst>
          </p:cNvPr>
          <p:cNvSpPr/>
          <p:nvPr/>
        </p:nvSpPr>
        <p:spPr>
          <a:xfrm>
            <a:off x="6972772" y="795258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29" y="55"/>
                </a:moveTo>
                <a:lnTo>
                  <a:pt x="28" y="55"/>
                </a:lnTo>
                <a:cubicBezTo>
                  <a:pt x="13" y="55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29" y="0"/>
                </a:lnTo>
                <a:cubicBezTo>
                  <a:pt x="44" y="0"/>
                  <a:pt x="56" y="12"/>
                  <a:pt x="56" y="27"/>
                </a:cubicBezTo>
                <a:cubicBezTo>
                  <a:pt x="56" y="42"/>
                  <a:pt x="44" y="55"/>
                  <a:pt x="29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5" name="Freeform 1014">
            <a:extLst>
              <a:ext uri="{FF2B5EF4-FFF2-40B4-BE49-F238E27FC236}">
                <a16:creationId xmlns:a16="http://schemas.microsoft.com/office/drawing/2014/main" id="{47EC51E9-150D-2A4F-83FB-E7B78BB66A36}"/>
              </a:ext>
            </a:extLst>
          </p:cNvPr>
          <p:cNvSpPr/>
          <p:nvPr/>
        </p:nvSpPr>
        <p:spPr>
          <a:xfrm>
            <a:off x="6998332" y="79525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9" y="55"/>
                </a:moveTo>
                <a:lnTo>
                  <a:pt x="28" y="55"/>
                </a:lnTo>
                <a:cubicBezTo>
                  <a:pt x="13" y="55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29" y="0"/>
                </a:lnTo>
                <a:cubicBezTo>
                  <a:pt x="45" y="0"/>
                  <a:pt x="57" y="12"/>
                  <a:pt x="57" y="27"/>
                </a:cubicBezTo>
                <a:cubicBezTo>
                  <a:pt x="57" y="42"/>
                  <a:pt x="45" y="55"/>
                  <a:pt x="29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6" name="Freeform 1015">
            <a:extLst>
              <a:ext uri="{FF2B5EF4-FFF2-40B4-BE49-F238E27FC236}">
                <a16:creationId xmlns:a16="http://schemas.microsoft.com/office/drawing/2014/main" id="{4CC89803-8246-2649-AE06-AA6143C17C9E}"/>
              </a:ext>
            </a:extLst>
          </p:cNvPr>
          <p:cNvSpPr/>
          <p:nvPr/>
        </p:nvSpPr>
        <p:spPr>
          <a:xfrm>
            <a:off x="7024252" y="795258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28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8" y="0"/>
                </a:cubicBezTo>
                <a:cubicBezTo>
                  <a:pt x="44" y="0"/>
                  <a:pt x="56" y="12"/>
                  <a:pt x="56" y="27"/>
                </a:cubicBezTo>
                <a:cubicBezTo>
                  <a:pt x="56" y="42"/>
                  <a:pt x="44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7" name="Freeform 1016">
            <a:extLst>
              <a:ext uri="{FF2B5EF4-FFF2-40B4-BE49-F238E27FC236}">
                <a16:creationId xmlns:a16="http://schemas.microsoft.com/office/drawing/2014/main" id="{1D199C93-130A-E042-93CF-051B29A4E034}"/>
              </a:ext>
            </a:extLst>
          </p:cNvPr>
          <p:cNvSpPr/>
          <p:nvPr/>
        </p:nvSpPr>
        <p:spPr>
          <a:xfrm>
            <a:off x="7141972" y="552258"/>
            <a:ext cx="6912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57">
                <a:moveTo>
                  <a:pt x="28" y="57"/>
                </a:moveTo>
                <a:cubicBezTo>
                  <a:pt x="13" y="57"/>
                  <a:pt x="0" y="45"/>
                  <a:pt x="0" y="30"/>
                </a:cubicBezTo>
                <a:cubicBezTo>
                  <a:pt x="0" y="15"/>
                  <a:pt x="12" y="2"/>
                  <a:pt x="27" y="2"/>
                </a:cubicBezTo>
                <a:lnTo>
                  <a:pt x="166" y="0"/>
                </a:lnTo>
                <a:cubicBezTo>
                  <a:pt x="181" y="0"/>
                  <a:pt x="193" y="12"/>
                  <a:pt x="193" y="27"/>
                </a:cubicBezTo>
                <a:cubicBezTo>
                  <a:pt x="194" y="42"/>
                  <a:pt x="181" y="55"/>
                  <a:pt x="166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8" name="Freeform 1017">
            <a:extLst>
              <a:ext uri="{FF2B5EF4-FFF2-40B4-BE49-F238E27FC236}">
                <a16:creationId xmlns:a16="http://schemas.microsoft.com/office/drawing/2014/main" id="{27BAFB20-E848-E94A-A6CE-4B9C99EB8A66}"/>
              </a:ext>
            </a:extLst>
          </p:cNvPr>
          <p:cNvSpPr/>
          <p:nvPr/>
        </p:nvSpPr>
        <p:spPr>
          <a:xfrm>
            <a:off x="6986452" y="552258"/>
            <a:ext cx="1112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0" h="55">
                <a:moveTo>
                  <a:pt x="282" y="55"/>
                </a:moveTo>
                <a:lnTo>
                  <a:pt x="27" y="55"/>
                </a:lnTo>
                <a:cubicBezTo>
                  <a:pt x="12" y="55"/>
                  <a:pt x="0" y="43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282" y="0"/>
                </a:lnTo>
                <a:cubicBezTo>
                  <a:pt x="297" y="0"/>
                  <a:pt x="310" y="12"/>
                  <a:pt x="310" y="27"/>
                </a:cubicBezTo>
                <a:cubicBezTo>
                  <a:pt x="310" y="43"/>
                  <a:pt x="297" y="55"/>
                  <a:pt x="282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9" name="Freeform 1018">
            <a:extLst>
              <a:ext uri="{FF2B5EF4-FFF2-40B4-BE49-F238E27FC236}">
                <a16:creationId xmlns:a16="http://schemas.microsoft.com/office/drawing/2014/main" id="{722F1EAA-53B3-4B40-A124-AD64995A4BF5}"/>
              </a:ext>
            </a:extLst>
          </p:cNvPr>
          <p:cNvSpPr/>
          <p:nvPr/>
        </p:nvSpPr>
        <p:spPr>
          <a:xfrm>
            <a:off x="6986452" y="605538"/>
            <a:ext cx="224640" cy="132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5" h="369">
                <a:moveTo>
                  <a:pt x="55" y="314"/>
                </a:moveTo>
                <a:lnTo>
                  <a:pt x="571" y="314"/>
                </a:lnTo>
                <a:lnTo>
                  <a:pt x="571" y="55"/>
                </a:lnTo>
                <a:lnTo>
                  <a:pt x="55" y="55"/>
                </a:lnTo>
                <a:close/>
                <a:moveTo>
                  <a:pt x="598" y="369"/>
                </a:moveTo>
                <a:lnTo>
                  <a:pt x="27" y="369"/>
                </a:lnTo>
                <a:cubicBezTo>
                  <a:pt x="12" y="369"/>
                  <a:pt x="0" y="357"/>
                  <a:pt x="0" y="342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598" y="0"/>
                </a:lnTo>
                <a:cubicBezTo>
                  <a:pt x="613" y="0"/>
                  <a:pt x="625" y="12"/>
                  <a:pt x="625" y="27"/>
                </a:cubicBezTo>
                <a:lnTo>
                  <a:pt x="625" y="342"/>
                </a:lnTo>
                <a:cubicBezTo>
                  <a:pt x="625" y="357"/>
                  <a:pt x="613" y="369"/>
                  <a:pt x="598" y="36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0" name="Freeform 1019">
            <a:extLst>
              <a:ext uri="{FF2B5EF4-FFF2-40B4-BE49-F238E27FC236}">
                <a16:creationId xmlns:a16="http://schemas.microsoft.com/office/drawing/2014/main" id="{190A9E80-9A95-454F-A3B5-68CAA00F95D6}"/>
              </a:ext>
            </a:extLst>
          </p:cNvPr>
          <p:cNvSpPr/>
          <p:nvPr/>
        </p:nvSpPr>
        <p:spPr>
          <a:xfrm>
            <a:off x="7126491" y="406457"/>
            <a:ext cx="60840" cy="6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0" h="170">
                <a:moveTo>
                  <a:pt x="85" y="36"/>
                </a:moveTo>
                <a:cubicBezTo>
                  <a:pt x="58" y="36"/>
                  <a:pt x="36" y="58"/>
                  <a:pt x="36" y="85"/>
                </a:cubicBezTo>
                <a:cubicBezTo>
                  <a:pt x="36" y="112"/>
                  <a:pt x="58" y="134"/>
                  <a:pt x="85" y="134"/>
                </a:cubicBezTo>
                <a:cubicBezTo>
                  <a:pt x="112" y="134"/>
                  <a:pt x="134" y="112"/>
                  <a:pt x="134" y="85"/>
                </a:cubicBezTo>
                <a:cubicBezTo>
                  <a:pt x="134" y="58"/>
                  <a:pt x="112" y="36"/>
                  <a:pt x="85" y="36"/>
                </a:cubicBezTo>
                <a:close/>
                <a:moveTo>
                  <a:pt x="85" y="170"/>
                </a:moveTo>
                <a:cubicBezTo>
                  <a:pt x="38" y="170"/>
                  <a:pt x="0" y="132"/>
                  <a:pt x="0" y="85"/>
                </a:cubicBezTo>
                <a:cubicBezTo>
                  <a:pt x="0" y="38"/>
                  <a:pt x="38" y="0"/>
                  <a:pt x="85" y="0"/>
                </a:cubicBezTo>
                <a:cubicBezTo>
                  <a:pt x="132" y="0"/>
                  <a:pt x="170" y="38"/>
                  <a:pt x="170" y="85"/>
                </a:cubicBezTo>
                <a:cubicBezTo>
                  <a:pt x="170" y="132"/>
                  <a:pt x="132" y="170"/>
                  <a:pt x="85" y="17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1" name="Freeform 1020">
            <a:extLst>
              <a:ext uri="{FF2B5EF4-FFF2-40B4-BE49-F238E27FC236}">
                <a16:creationId xmlns:a16="http://schemas.microsoft.com/office/drawing/2014/main" id="{03DE7103-1791-0040-B709-37B7D283E572}"/>
              </a:ext>
            </a:extLst>
          </p:cNvPr>
          <p:cNvSpPr/>
          <p:nvPr/>
        </p:nvSpPr>
        <p:spPr>
          <a:xfrm>
            <a:off x="7106332" y="470538"/>
            <a:ext cx="101160" cy="57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2" h="161">
                <a:moveTo>
                  <a:pt x="35" y="126"/>
                </a:moveTo>
                <a:lnTo>
                  <a:pt x="247" y="126"/>
                </a:lnTo>
                <a:cubicBezTo>
                  <a:pt x="247" y="110"/>
                  <a:pt x="247" y="95"/>
                  <a:pt x="246" y="86"/>
                </a:cubicBezTo>
                <a:cubicBezTo>
                  <a:pt x="246" y="77"/>
                  <a:pt x="242" y="69"/>
                  <a:pt x="235" y="64"/>
                </a:cubicBezTo>
                <a:cubicBezTo>
                  <a:pt x="209" y="45"/>
                  <a:pt x="176" y="35"/>
                  <a:pt x="141" y="35"/>
                </a:cubicBezTo>
                <a:cubicBezTo>
                  <a:pt x="107" y="35"/>
                  <a:pt x="74" y="45"/>
                  <a:pt x="48" y="63"/>
                </a:cubicBezTo>
                <a:cubicBezTo>
                  <a:pt x="40" y="68"/>
                  <a:pt x="35" y="77"/>
                  <a:pt x="35" y="86"/>
                </a:cubicBezTo>
                <a:close/>
                <a:moveTo>
                  <a:pt x="264" y="161"/>
                </a:moveTo>
                <a:lnTo>
                  <a:pt x="18" y="161"/>
                </a:lnTo>
                <a:cubicBezTo>
                  <a:pt x="8" y="161"/>
                  <a:pt x="0" y="153"/>
                  <a:pt x="0" y="143"/>
                </a:cubicBezTo>
                <a:lnTo>
                  <a:pt x="0" y="86"/>
                </a:lnTo>
                <a:cubicBezTo>
                  <a:pt x="0" y="65"/>
                  <a:pt x="10" y="46"/>
                  <a:pt x="27" y="34"/>
                </a:cubicBezTo>
                <a:cubicBezTo>
                  <a:pt x="59" y="12"/>
                  <a:pt x="100" y="0"/>
                  <a:pt x="141" y="0"/>
                </a:cubicBezTo>
                <a:cubicBezTo>
                  <a:pt x="183" y="0"/>
                  <a:pt x="223" y="12"/>
                  <a:pt x="255" y="35"/>
                </a:cubicBezTo>
                <a:cubicBezTo>
                  <a:pt x="272" y="46"/>
                  <a:pt x="282" y="65"/>
                  <a:pt x="282" y="86"/>
                </a:cubicBezTo>
                <a:cubicBezTo>
                  <a:pt x="282" y="102"/>
                  <a:pt x="282" y="124"/>
                  <a:pt x="282" y="143"/>
                </a:cubicBezTo>
                <a:cubicBezTo>
                  <a:pt x="282" y="153"/>
                  <a:pt x="274" y="161"/>
                  <a:pt x="264" y="16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2" name="Freeform 1021">
            <a:extLst>
              <a:ext uri="{FF2B5EF4-FFF2-40B4-BE49-F238E27FC236}">
                <a16:creationId xmlns:a16="http://schemas.microsoft.com/office/drawing/2014/main" id="{856CED6E-BADA-8E4E-9937-A6F40AD8F115}"/>
              </a:ext>
            </a:extLst>
          </p:cNvPr>
          <p:cNvSpPr/>
          <p:nvPr/>
        </p:nvSpPr>
        <p:spPr>
          <a:xfrm>
            <a:off x="4737532" y="4874777"/>
            <a:ext cx="253800" cy="253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6" h="705">
                <a:moveTo>
                  <a:pt x="678" y="705"/>
                </a:moveTo>
                <a:cubicBezTo>
                  <a:pt x="587" y="705"/>
                  <a:pt x="498" y="687"/>
                  <a:pt x="414" y="652"/>
                </a:cubicBezTo>
                <a:cubicBezTo>
                  <a:pt x="334" y="618"/>
                  <a:pt x="261" y="569"/>
                  <a:pt x="199" y="507"/>
                </a:cubicBezTo>
                <a:cubicBezTo>
                  <a:pt x="137" y="444"/>
                  <a:pt x="88" y="372"/>
                  <a:pt x="53" y="291"/>
                </a:cubicBezTo>
                <a:cubicBezTo>
                  <a:pt x="18" y="207"/>
                  <a:pt x="0" y="119"/>
                  <a:pt x="0" y="27"/>
                </a:cubicBezTo>
                <a:cubicBezTo>
                  <a:pt x="0" y="12"/>
                  <a:pt x="12" y="0"/>
                  <a:pt x="28" y="0"/>
                </a:cubicBezTo>
                <a:cubicBezTo>
                  <a:pt x="43" y="0"/>
                  <a:pt x="55" y="12"/>
                  <a:pt x="55" y="27"/>
                </a:cubicBezTo>
                <a:cubicBezTo>
                  <a:pt x="55" y="194"/>
                  <a:pt x="120" y="350"/>
                  <a:pt x="238" y="468"/>
                </a:cubicBezTo>
                <a:cubicBezTo>
                  <a:pt x="355" y="585"/>
                  <a:pt x="512" y="650"/>
                  <a:pt x="678" y="650"/>
                </a:cubicBezTo>
                <a:cubicBezTo>
                  <a:pt x="693" y="650"/>
                  <a:pt x="706" y="663"/>
                  <a:pt x="706" y="678"/>
                </a:cubicBezTo>
                <a:cubicBezTo>
                  <a:pt x="706" y="693"/>
                  <a:pt x="693" y="705"/>
                  <a:pt x="678" y="70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3" name="Freeform 1022">
            <a:extLst>
              <a:ext uri="{FF2B5EF4-FFF2-40B4-BE49-F238E27FC236}">
                <a16:creationId xmlns:a16="http://schemas.microsoft.com/office/drawing/2014/main" id="{BC57F8FF-44A3-314B-8548-E6CD295C0EEC}"/>
              </a:ext>
            </a:extLst>
          </p:cNvPr>
          <p:cNvSpPr/>
          <p:nvPr/>
        </p:nvSpPr>
        <p:spPr>
          <a:xfrm>
            <a:off x="4971892" y="4640419"/>
            <a:ext cx="253440" cy="253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5" h="705">
                <a:moveTo>
                  <a:pt x="678" y="705"/>
                </a:moveTo>
                <a:cubicBezTo>
                  <a:pt x="663" y="705"/>
                  <a:pt x="650" y="693"/>
                  <a:pt x="650" y="678"/>
                </a:cubicBezTo>
                <a:cubicBezTo>
                  <a:pt x="650" y="512"/>
                  <a:pt x="585" y="355"/>
                  <a:pt x="468" y="238"/>
                </a:cubicBezTo>
                <a:cubicBezTo>
                  <a:pt x="350" y="120"/>
                  <a:pt x="194" y="55"/>
                  <a:pt x="27" y="55"/>
                </a:cubicBezTo>
                <a:cubicBezTo>
                  <a:pt x="12" y="55"/>
                  <a:pt x="0" y="43"/>
                  <a:pt x="0" y="28"/>
                </a:cubicBezTo>
                <a:cubicBezTo>
                  <a:pt x="0" y="12"/>
                  <a:pt x="12" y="0"/>
                  <a:pt x="27" y="0"/>
                </a:cubicBezTo>
                <a:cubicBezTo>
                  <a:pt x="119" y="0"/>
                  <a:pt x="207" y="18"/>
                  <a:pt x="291" y="53"/>
                </a:cubicBezTo>
                <a:cubicBezTo>
                  <a:pt x="372" y="88"/>
                  <a:pt x="444" y="136"/>
                  <a:pt x="507" y="199"/>
                </a:cubicBezTo>
                <a:cubicBezTo>
                  <a:pt x="569" y="261"/>
                  <a:pt x="618" y="334"/>
                  <a:pt x="652" y="414"/>
                </a:cubicBezTo>
                <a:cubicBezTo>
                  <a:pt x="687" y="498"/>
                  <a:pt x="705" y="587"/>
                  <a:pt x="705" y="678"/>
                </a:cubicBezTo>
                <a:cubicBezTo>
                  <a:pt x="705" y="693"/>
                  <a:pt x="693" y="705"/>
                  <a:pt x="678" y="70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4" name="Freeform 1023">
            <a:extLst>
              <a:ext uri="{FF2B5EF4-FFF2-40B4-BE49-F238E27FC236}">
                <a16:creationId xmlns:a16="http://schemas.microsoft.com/office/drawing/2014/main" id="{F36DC68D-F605-F945-95CC-712BCBBC7835}"/>
              </a:ext>
            </a:extLst>
          </p:cNvPr>
          <p:cNvSpPr/>
          <p:nvPr/>
        </p:nvSpPr>
        <p:spPr>
          <a:xfrm>
            <a:off x="4731772" y="4638618"/>
            <a:ext cx="202320" cy="201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3" h="562">
                <a:moveTo>
                  <a:pt x="282" y="528"/>
                </a:moveTo>
                <a:cubicBezTo>
                  <a:pt x="146" y="528"/>
                  <a:pt x="35" y="417"/>
                  <a:pt x="35" y="281"/>
                </a:cubicBezTo>
                <a:cubicBezTo>
                  <a:pt x="35" y="145"/>
                  <a:pt x="146" y="34"/>
                  <a:pt x="282" y="34"/>
                </a:cubicBezTo>
                <a:cubicBezTo>
                  <a:pt x="418" y="34"/>
                  <a:pt x="529" y="145"/>
                  <a:pt x="529" y="281"/>
                </a:cubicBezTo>
                <a:cubicBezTo>
                  <a:pt x="529" y="417"/>
                  <a:pt x="418" y="528"/>
                  <a:pt x="282" y="528"/>
                </a:cubicBezTo>
                <a:close/>
                <a:moveTo>
                  <a:pt x="480" y="82"/>
                </a:moveTo>
                <a:cubicBezTo>
                  <a:pt x="427" y="29"/>
                  <a:pt x="357" y="0"/>
                  <a:pt x="282" y="0"/>
                </a:cubicBezTo>
                <a:cubicBezTo>
                  <a:pt x="207" y="0"/>
                  <a:pt x="136" y="29"/>
                  <a:pt x="83" y="82"/>
                </a:cubicBezTo>
                <a:cubicBezTo>
                  <a:pt x="30" y="135"/>
                  <a:pt x="0" y="206"/>
                  <a:pt x="0" y="281"/>
                </a:cubicBezTo>
                <a:cubicBezTo>
                  <a:pt x="0" y="356"/>
                  <a:pt x="30" y="427"/>
                  <a:pt x="83" y="480"/>
                </a:cubicBezTo>
                <a:cubicBezTo>
                  <a:pt x="136" y="533"/>
                  <a:pt x="207" y="562"/>
                  <a:pt x="282" y="562"/>
                </a:cubicBezTo>
                <a:cubicBezTo>
                  <a:pt x="357" y="562"/>
                  <a:pt x="427" y="533"/>
                  <a:pt x="480" y="480"/>
                </a:cubicBezTo>
                <a:cubicBezTo>
                  <a:pt x="534" y="427"/>
                  <a:pt x="563" y="356"/>
                  <a:pt x="563" y="281"/>
                </a:cubicBezTo>
                <a:cubicBezTo>
                  <a:pt x="563" y="206"/>
                  <a:pt x="534" y="135"/>
                  <a:pt x="480" y="8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5" name="Freeform 1024">
            <a:extLst>
              <a:ext uri="{FF2B5EF4-FFF2-40B4-BE49-F238E27FC236}">
                <a16:creationId xmlns:a16="http://schemas.microsoft.com/office/drawing/2014/main" id="{F1B94349-EB87-7640-859A-ABF24DDCDD6B}"/>
              </a:ext>
            </a:extLst>
          </p:cNvPr>
          <p:cNvSpPr/>
          <p:nvPr/>
        </p:nvSpPr>
        <p:spPr>
          <a:xfrm>
            <a:off x="4755892" y="4662378"/>
            <a:ext cx="154440" cy="154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0" h="430">
                <a:moveTo>
                  <a:pt x="215" y="396"/>
                </a:moveTo>
                <a:cubicBezTo>
                  <a:pt x="115" y="396"/>
                  <a:pt x="34" y="315"/>
                  <a:pt x="34" y="215"/>
                </a:cubicBezTo>
                <a:cubicBezTo>
                  <a:pt x="34" y="116"/>
                  <a:pt x="115" y="35"/>
                  <a:pt x="215" y="35"/>
                </a:cubicBezTo>
                <a:cubicBezTo>
                  <a:pt x="315" y="35"/>
                  <a:pt x="396" y="116"/>
                  <a:pt x="396" y="215"/>
                </a:cubicBezTo>
                <a:cubicBezTo>
                  <a:pt x="396" y="315"/>
                  <a:pt x="315" y="396"/>
                  <a:pt x="215" y="396"/>
                </a:cubicBezTo>
                <a:close/>
                <a:moveTo>
                  <a:pt x="215" y="0"/>
                </a:moveTo>
                <a:cubicBezTo>
                  <a:pt x="96" y="0"/>
                  <a:pt x="0" y="97"/>
                  <a:pt x="0" y="215"/>
                </a:cubicBezTo>
                <a:cubicBezTo>
                  <a:pt x="0" y="334"/>
                  <a:pt x="96" y="430"/>
                  <a:pt x="215" y="430"/>
                </a:cubicBezTo>
                <a:cubicBezTo>
                  <a:pt x="334" y="430"/>
                  <a:pt x="430" y="334"/>
                  <a:pt x="430" y="215"/>
                </a:cubicBezTo>
                <a:cubicBezTo>
                  <a:pt x="430" y="97"/>
                  <a:pt x="334" y="0"/>
                  <a:pt x="21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6" name="Freeform 1025">
            <a:extLst>
              <a:ext uri="{FF2B5EF4-FFF2-40B4-BE49-F238E27FC236}">
                <a16:creationId xmlns:a16="http://schemas.microsoft.com/office/drawing/2014/main" id="{CDF601DA-5DB7-0C47-9160-1D52D1EB4CC6}"/>
              </a:ext>
            </a:extLst>
          </p:cNvPr>
          <p:cNvSpPr/>
          <p:nvPr/>
        </p:nvSpPr>
        <p:spPr>
          <a:xfrm>
            <a:off x="4786853" y="4694419"/>
            <a:ext cx="80640" cy="90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5" h="253">
                <a:moveTo>
                  <a:pt x="214" y="4"/>
                </a:moveTo>
                <a:cubicBezTo>
                  <a:pt x="203" y="1"/>
                  <a:pt x="192" y="0"/>
                  <a:pt x="181" y="0"/>
                </a:cubicBezTo>
                <a:cubicBezTo>
                  <a:pt x="127" y="0"/>
                  <a:pt x="81" y="34"/>
                  <a:pt x="63" y="82"/>
                </a:cubicBezTo>
                <a:lnTo>
                  <a:pt x="15" y="82"/>
                </a:lnTo>
                <a:cubicBezTo>
                  <a:pt x="6" y="82"/>
                  <a:pt x="0" y="88"/>
                  <a:pt x="0" y="97"/>
                </a:cubicBezTo>
                <a:cubicBezTo>
                  <a:pt x="0" y="105"/>
                  <a:pt x="6" y="112"/>
                  <a:pt x="15" y="112"/>
                </a:cubicBezTo>
                <a:lnTo>
                  <a:pt x="55" y="112"/>
                </a:lnTo>
                <a:cubicBezTo>
                  <a:pt x="55" y="117"/>
                  <a:pt x="55" y="122"/>
                  <a:pt x="55" y="126"/>
                </a:cubicBezTo>
                <a:cubicBezTo>
                  <a:pt x="55" y="130"/>
                  <a:pt x="55" y="134"/>
                  <a:pt x="55" y="138"/>
                </a:cubicBezTo>
                <a:lnTo>
                  <a:pt x="15" y="138"/>
                </a:lnTo>
                <a:cubicBezTo>
                  <a:pt x="6" y="138"/>
                  <a:pt x="0" y="145"/>
                  <a:pt x="0" y="153"/>
                </a:cubicBezTo>
                <a:cubicBezTo>
                  <a:pt x="0" y="162"/>
                  <a:pt x="6" y="169"/>
                  <a:pt x="15" y="169"/>
                </a:cubicBezTo>
                <a:lnTo>
                  <a:pt x="62" y="169"/>
                </a:lnTo>
                <a:cubicBezTo>
                  <a:pt x="79" y="218"/>
                  <a:pt x="126" y="253"/>
                  <a:pt x="181" y="253"/>
                </a:cubicBezTo>
                <a:cubicBezTo>
                  <a:pt x="192" y="253"/>
                  <a:pt x="203" y="252"/>
                  <a:pt x="213" y="249"/>
                </a:cubicBezTo>
                <a:cubicBezTo>
                  <a:pt x="221" y="247"/>
                  <a:pt x="226" y="239"/>
                  <a:pt x="224" y="230"/>
                </a:cubicBezTo>
                <a:cubicBezTo>
                  <a:pt x="222" y="222"/>
                  <a:pt x="214" y="217"/>
                  <a:pt x="205" y="219"/>
                </a:cubicBezTo>
                <a:cubicBezTo>
                  <a:pt x="198" y="221"/>
                  <a:pt x="190" y="222"/>
                  <a:pt x="181" y="222"/>
                </a:cubicBezTo>
                <a:cubicBezTo>
                  <a:pt x="144" y="222"/>
                  <a:pt x="111" y="200"/>
                  <a:pt x="95" y="169"/>
                </a:cubicBezTo>
                <a:lnTo>
                  <a:pt x="125" y="169"/>
                </a:lnTo>
                <a:cubicBezTo>
                  <a:pt x="134" y="169"/>
                  <a:pt x="141" y="162"/>
                  <a:pt x="141" y="153"/>
                </a:cubicBezTo>
                <a:cubicBezTo>
                  <a:pt x="141" y="145"/>
                  <a:pt x="134" y="138"/>
                  <a:pt x="125" y="138"/>
                </a:cubicBezTo>
                <a:lnTo>
                  <a:pt x="86" y="138"/>
                </a:lnTo>
                <a:cubicBezTo>
                  <a:pt x="86" y="134"/>
                  <a:pt x="85" y="130"/>
                  <a:pt x="85" y="126"/>
                </a:cubicBezTo>
                <a:cubicBezTo>
                  <a:pt x="85" y="122"/>
                  <a:pt x="86" y="117"/>
                  <a:pt x="86" y="112"/>
                </a:cubicBezTo>
                <a:lnTo>
                  <a:pt x="125" y="112"/>
                </a:lnTo>
                <a:cubicBezTo>
                  <a:pt x="134" y="112"/>
                  <a:pt x="141" y="105"/>
                  <a:pt x="141" y="97"/>
                </a:cubicBezTo>
                <a:cubicBezTo>
                  <a:pt x="141" y="88"/>
                  <a:pt x="134" y="82"/>
                  <a:pt x="125" y="82"/>
                </a:cubicBezTo>
                <a:lnTo>
                  <a:pt x="97" y="82"/>
                </a:lnTo>
                <a:cubicBezTo>
                  <a:pt x="113" y="51"/>
                  <a:pt x="145" y="30"/>
                  <a:pt x="181" y="30"/>
                </a:cubicBezTo>
                <a:cubicBezTo>
                  <a:pt x="190" y="30"/>
                  <a:pt x="198" y="32"/>
                  <a:pt x="206" y="34"/>
                </a:cubicBezTo>
                <a:cubicBezTo>
                  <a:pt x="214" y="36"/>
                  <a:pt x="223" y="31"/>
                  <a:pt x="225" y="23"/>
                </a:cubicBezTo>
                <a:cubicBezTo>
                  <a:pt x="227" y="14"/>
                  <a:pt x="222" y="6"/>
                  <a:pt x="21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7" name="Freeform 1026">
            <a:extLst>
              <a:ext uri="{FF2B5EF4-FFF2-40B4-BE49-F238E27FC236}">
                <a16:creationId xmlns:a16="http://schemas.microsoft.com/office/drawing/2014/main" id="{DA227288-BF63-904E-8A74-33AE48803C41}"/>
              </a:ext>
            </a:extLst>
          </p:cNvPr>
          <p:cNvSpPr/>
          <p:nvPr/>
        </p:nvSpPr>
        <p:spPr>
          <a:xfrm>
            <a:off x="5010052" y="4913298"/>
            <a:ext cx="233640" cy="233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0" h="650">
                <a:moveTo>
                  <a:pt x="325" y="39"/>
                </a:moveTo>
                <a:cubicBezTo>
                  <a:pt x="167" y="39"/>
                  <a:pt x="39" y="167"/>
                  <a:pt x="39" y="325"/>
                </a:cubicBezTo>
                <a:cubicBezTo>
                  <a:pt x="39" y="482"/>
                  <a:pt x="167" y="610"/>
                  <a:pt x="325" y="610"/>
                </a:cubicBezTo>
                <a:cubicBezTo>
                  <a:pt x="482" y="610"/>
                  <a:pt x="610" y="482"/>
                  <a:pt x="610" y="325"/>
                </a:cubicBezTo>
                <a:cubicBezTo>
                  <a:pt x="610" y="167"/>
                  <a:pt x="482" y="39"/>
                  <a:pt x="325" y="39"/>
                </a:cubicBezTo>
                <a:close/>
                <a:moveTo>
                  <a:pt x="325" y="650"/>
                </a:moveTo>
                <a:cubicBezTo>
                  <a:pt x="238" y="650"/>
                  <a:pt x="156" y="616"/>
                  <a:pt x="95" y="554"/>
                </a:cubicBezTo>
                <a:cubicBezTo>
                  <a:pt x="33" y="493"/>
                  <a:pt x="0" y="411"/>
                  <a:pt x="0" y="325"/>
                </a:cubicBezTo>
                <a:cubicBezTo>
                  <a:pt x="0" y="238"/>
                  <a:pt x="33" y="156"/>
                  <a:pt x="95" y="95"/>
                </a:cubicBezTo>
                <a:cubicBezTo>
                  <a:pt x="156" y="33"/>
                  <a:pt x="238" y="0"/>
                  <a:pt x="325" y="0"/>
                </a:cubicBezTo>
                <a:cubicBezTo>
                  <a:pt x="411" y="0"/>
                  <a:pt x="493" y="33"/>
                  <a:pt x="555" y="95"/>
                </a:cubicBezTo>
                <a:cubicBezTo>
                  <a:pt x="616" y="156"/>
                  <a:pt x="650" y="238"/>
                  <a:pt x="650" y="325"/>
                </a:cubicBezTo>
                <a:cubicBezTo>
                  <a:pt x="650" y="411"/>
                  <a:pt x="616" y="493"/>
                  <a:pt x="555" y="554"/>
                </a:cubicBezTo>
                <a:cubicBezTo>
                  <a:pt x="493" y="616"/>
                  <a:pt x="411" y="650"/>
                  <a:pt x="325" y="65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8" name="Freeform 1027">
            <a:extLst>
              <a:ext uri="{FF2B5EF4-FFF2-40B4-BE49-F238E27FC236}">
                <a16:creationId xmlns:a16="http://schemas.microsoft.com/office/drawing/2014/main" id="{5F26647A-C901-7D48-ADC4-750BD5A74E0A}"/>
              </a:ext>
            </a:extLst>
          </p:cNvPr>
          <p:cNvSpPr/>
          <p:nvPr/>
        </p:nvSpPr>
        <p:spPr>
          <a:xfrm>
            <a:off x="5037773" y="4940658"/>
            <a:ext cx="17856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7" h="497">
                <a:moveTo>
                  <a:pt x="248" y="40"/>
                </a:moveTo>
                <a:cubicBezTo>
                  <a:pt x="133" y="40"/>
                  <a:pt x="39" y="134"/>
                  <a:pt x="39" y="249"/>
                </a:cubicBezTo>
                <a:cubicBezTo>
                  <a:pt x="39" y="364"/>
                  <a:pt x="133" y="458"/>
                  <a:pt x="248" y="458"/>
                </a:cubicBezTo>
                <a:cubicBezTo>
                  <a:pt x="363" y="458"/>
                  <a:pt x="457" y="364"/>
                  <a:pt x="457" y="249"/>
                </a:cubicBezTo>
                <a:cubicBezTo>
                  <a:pt x="457" y="134"/>
                  <a:pt x="363" y="40"/>
                  <a:pt x="248" y="40"/>
                </a:cubicBezTo>
                <a:close/>
                <a:moveTo>
                  <a:pt x="248" y="497"/>
                </a:moveTo>
                <a:cubicBezTo>
                  <a:pt x="111" y="497"/>
                  <a:pt x="0" y="386"/>
                  <a:pt x="0" y="249"/>
                </a:cubicBezTo>
                <a:cubicBezTo>
                  <a:pt x="0" y="112"/>
                  <a:pt x="111" y="0"/>
                  <a:pt x="248" y="0"/>
                </a:cubicBezTo>
                <a:cubicBezTo>
                  <a:pt x="385" y="0"/>
                  <a:pt x="497" y="112"/>
                  <a:pt x="497" y="249"/>
                </a:cubicBezTo>
                <a:cubicBezTo>
                  <a:pt x="497" y="386"/>
                  <a:pt x="385" y="497"/>
                  <a:pt x="248" y="49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9" name="Freeform 1028">
            <a:extLst>
              <a:ext uri="{FF2B5EF4-FFF2-40B4-BE49-F238E27FC236}">
                <a16:creationId xmlns:a16="http://schemas.microsoft.com/office/drawing/2014/main" id="{58256830-15A8-434A-A97F-3A4AC0CFABD5}"/>
              </a:ext>
            </a:extLst>
          </p:cNvPr>
          <p:cNvSpPr/>
          <p:nvPr/>
        </p:nvSpPr>
        <p:spPr>
          <a:xfrm>
            <a:off x="5083852" y="4977377"/>
            <a:ext cx="86040" cy="105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0" h="293">
                <a:moveTo>
                  <a:pt x="235" y="32"/>
                </a:moveTo>
                <a:cubicBezTo>
                  <a:pt x="242" y="25"/>
                  <a:pt x="242" y="14"/>
                  <a:pt x="235" y="7"/>
                </a:cubicBezTo>
                <a:cubicBezTo>
                  <a:pt x="228" y="0"/>
                  <a:pt x="217" y="0"/>
                  <a:pt x="210" y="7"/>
                </a:cubicBezTo>
                <a:lnTo>
                  <a:pt x="121" y="95"/>
                </a:lnTo>
                <a:lnTo>
                  <a:pt x="30" y="5"/>
                </a:lnTo>
                <a:cubicBezTo>
                  <a:pt x="24" y="-2"/>
                  <a:pt x="12" y="-2"/>
                  <a:pt x="5" y="5"/>
                </a:cubicBezTo>
                <a:cubicBezTo>
                  <a:pt x="-2" y="12"/>
                  <a:pt x="-2" y="23"/>
                  <a:pt x="5" y="30"/>
                </a:cubicBezTo>
                <a:lnTo>
                  <a:pt x="103" y="128"/>
                </a:lnTo>
                <a:lnTo>
                  <a:pt x="103" y="154"/>
                </a:lnTo>
                <a:lnTo>
                  <a:pt x="69" y="154"/>
                </a:lnTo>
                <a:cubicBezTo>
                  <a:pt x="59" y="154"/>
                  <a:pt x="51" y="162"/>
                  <a:pt x="51" y="172"/>
                </a:cubicBezTo>
                <a:cubicBezTo>
                  <a:pt x="51" y="181"/>
                  <a:pt x="59" y="189"/>
                  <a:pt x="69" y="189"/>
                </a:cubicBezTo>
                <a:lnTo>
                  <a:pt x="103" y="189"/>
                </a:lnTo>
                <a:lnTo>
                  <a:pt x="103" y="206"/>
                </a:lnTo>
                <a:lnTo>
                  <a:pt x="69" y="206"/>
                </a:lnTo>
                <a:cubicBezTo>
                  <a:pt x="59" y="206"/>
                  <a:pt x="51" y="214"/>
                  <a:pt x="51" y="224"/>
                </a:cubicBezTo>
                <a:cubicBezTo>
                  <a:pt x="51" y="234"/>
                  <a:pt x="59" y="242"/>
                  <a:pt x="69" y="242"/>
                </a:cubicBezTo>
                <a:lnTo>
                  <a:pt x="103" y="242"/>
                </a:lnTo>
                <a:lnTo>
                  <a:pt x="103" y="275"/>
                </a:lnTo>
                <a:cubicBezTo>
                  <a:pt x="103" y="285"/>
                  <a:pt x="111" y="293"/>
                  <a:pt x="121" y="293"/>
                </a:cubicBezTo>
                <a:cubicBezTo>
                  <a:pt x="131" y="293"/>
                  <a:pt x="139" y="285"/>
                  <a:pt x="139" y="275"/>
                </a:cubicBezTo>
                <a:lnTo>
                  <a:pt x="139" y="242"/>
                </a:lnTo>
                <a:lnTo>
                  <a:pt x="172" y="242"/>
                </a:lnTo>
                <a:cubicBezTo>
                  <a:pt x="182" y="242"/>
                  <a:pt x="190" y="234"/>
                  <a:pt x="190" y="224"/>
                </a:cubicBezTo>
                <a:cubicBezTo>
                  <a:pt x="190" y="214"/>
                  <a:pt x="182" y="206"/>
                  <a:pt x="172" y="206"/>
                </a:cubicBezTo>
                <a:lnTo>
                  <a:pt x="139" y="206"/>
                </a:lnTo>
                <a:lnTo>
                  <a:pt x="139" y="189"/>
                </a:lnTo>
                <a:lnTo>
                  <a:pt x="172" y="189"/>
                </a:lnTo>
                <a:cubicBezTo>
                  <a:pt x="182" y="189"/>
                  <a:pt x="190" y="181"/>
                  <a:pt x="190" y="172"/>
                </a:cubicBezTo>
                <a:cubicBezTo>
                  <a:pt x="190" y="162"/>
                  <a:pt x="182" y="154"/>
                  <a:pt x="172" y="154"/>
                </a:cubicBezTo>
                <a:lnTo>
                  <a:pt x="139" y="154"/>
                </a:lnTo>
                <a:lnTo>
                  <a:pt x="139" y="128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8685212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" name="Freeform 259">
            <a:extLst>
              <a:ext uri="{FF2B5EF4-FFF2-40B4-BE49-F238E27FC236}">
                <a16:creationId xmlns:a16="http://schemas.microsoft.com/office/drawing/2014/main" id="{3BA11DAA-369F-9142-862C-CCB3FBBA09A8}"/>
              </a:ext>
            </a:extLst>
          </p:cNvPr>
          <p:cNvSpPr/>
          <p:nvPr/>
        </p:nvSpPr>
        <p:spPr>
          <a:xfrm>
            <a:off x="1344532" y="2634498"/>
            <a:ext cx="136080" cy="222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9" h="620">
                <a:moveTo>
                  <a:pt x="174" y="620"/>
                </a:moveTo>
                <a:cubicBezTo>
                  <a:pt x="126" y="620"/>
                  <a:pt x="74" y="608"/>
                  <a:pt x="23" y="587"/>
                </a:cubicBezTo>
                <a:cubicBezTo>
                  <a:pt x="4" y="578"/>
                  <a:pt x="-5" y="555"/>
                  <a:pt x="3" y="535"/>
                </a:cubicBezTo>
                <a:cubicBezTo>
                  <a:pt x="12" y="515"/>
                  <a:pt x="35" y="506"/>
                  <a:pt x="55" y="515"/>
                </a:cubicBezTo>
                <a:cubicBezTo>
                  <a:pt x="133" y="549"/>
                  <a:pt x="214" y="550"/>
                  <a:pt x="263" y="519"/>
                </a:cubicBezTo>
                <a:cubicBezTo>
                  <a:pt x="288" y="502"/>
                  <a:pt x="301" y="478"/>
                  <a:pt x="301" y="447"/>
                </a:cubicBezTo>
                <a:cubicBezTo>
                  <a:pt x="301" y="409"/>
                  <a:pt x="232" y="375"/>
                  <a:pt x="171" y="344"/>
                </a:cubicBezTo>
                <a:cubicBezTo>
                  <a:pt x="133" y="325"/>
                  <a:pt x="93" y="305"/>
                  <a:pt x="62" y="282"/>
                </a:cubicBezTo>
                <a:cubicBezTo>
                  <a:pt x="20" y="250"/>
                  <a:pt x="0" y="215"/>
                  <a:pt x="0" y="175"/>
                </a:cubicBezTo>
                <a:cubicBezTo>
                  <a:pt x="0" y="117"/>
                  <a:pt x="26" y="68"/>
                  <a:pt x="74" y="36"/>
                </a:cubicBezTo>
                <a:cubicBezTo>
                  <a:pt x="145" y="-10"/>
                  <a:pt x="252" y="-13"/>
                  <a:pt x="353" y="30"/>
                </a:cubicBezTo>
                <a:cubicBezTo>
                  <a:pt x="373" y="38"/>
                  <a:pt x="382" y="61"/>
                  <a:pt x="374" y="81"/>
                </a:cubicBezTo>
                <a:cubicBezTo>
                  <a:pt x="365" y="101"/>
                  <a:pt x="342" y="111"/>
                  <a:pt x="322" y="102"/>
                </a:cubicBezTo>
                <a:cubicBezTo>
                  <a:pt x="246" y="70"/>
                  <a:pt x="166" y="70"/>
                  <a:pt x="117" y="102"/>
                </a:cubicBezTo>
                <a:cubicBezTo>
                  <a:pt x="91" y="119"/>
                  <a:pt x="78" y="143"/>
                  <a:pt x="78" y="175"/>
                </a:cubicBezTo>
                <a:cubicBezTo>
                  <a:pt x="78" y="211"/>
                  <a:pt x="146" y="245"/>
                  <a:pt x="206" y="274"/>
                </a:cubicBezTo>
                <a:cubicBezTo>
                  <a:pt x="245" y="294"/>
                  <a:pt x="285" y="314"/>
                  <a:pt x="317" y="338"/>
                </a:cubicBezTo>
                <a:cubicBezTo>
                  <a:pt x="359" y="371"/>
                  <a:pt x="379" y="406"/>
                  <a:pt x="379" y="447"/>
                </a:cubicBezTo>
                <a:cubicBezTo>
                  <a:pt x="379" y="504"/>
                  <a:pt x="353" y="553"/>
                  <a:pt x="306" y="584"/>
                </a:cubicBezTo>
                <a:cubicBezTo>
                  <a:pt x="270" y="608"/>
                  <a:pt x="224" y="620"/>
                  <a:pt x="174" y="6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1" name="Freeform 260">
            <a:extLst>
              <a:ext uri="{FF2B5EF4-FFF2-40B4-BE49-F238E27FC236}">
                <a16:creationId xmlns:a16="http://schemas.microsoft.com/office/drawing/2014/main" id="{73A4EE97-E610-F14D-9565-D1DA1BEDB855}"/>
              </a:ext>
            </a:extLst>
          </p:cNvPr>
          <p:cNvSpPr/>
          <p:nvPr/>
        </p:nvSpPr>
        <p:spPr>
          <a:xfrm>
            <a:off x="1397812" y="2579058"/>
            <a:ext cx="28080" cy="49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9" h="139">
                <a:moveTo>
                  <a:pt x="40" y="139"/>
                </a:moveTo>
                <a:cubicBezTo>
                  <a:pt x="18" y="139"/>
                  <a:pt x="0" y="122"/>
                  <a:pt x="0" y="100"/>
                </a:cubicBezTo>
                <a:lnTo>
                  <a:pt x="0" y="40"/>
                </a:lnTo>
                <a:cubicBezTo>
                  <a:pt x="0" y="18"/>
                  <a:pt x="18" y="0"/>
                  <a:pt x="40" y="0"/>
                </a:cubicBezTo>
                <a:cubicBezTo>
                  <a:pt x="61" y="0"/>
                  <a:pt x="79" y="18"/>
                  <a:pt x="79" y="40"/>
                </a:cubicBezTo>
                <a:lnTo>
                  <a:pt x="79" y="100"/>
                </a:lnTo>
                <a:cubicBezTo>
                  <a:pt x="79" y="122"/>
                  <a:pt x="61" y="139"/>
                  <a:pt x="40" y="1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2" name="Freeform 261">
            <a:extLst>
              <a:ext uri="{FF2B5EF4-FFF2-40B4-BE49-F238E27FC236}">
                <a16:creationId xmlns:a16="http://schemas.microsoft.com/office/drawing/2014/main" id="{D244A2D3-1DD4-DD4B-AC6A-09D55BD939F7}"/>
              </a:ext>
            </a:extLst>
          </p:cNvPr>
          <p:cNvSpPr/>
          <p:nvPr/>
        </p:nvSpPr>
        <p:spPr>
          <a:xfrm>
            <a:off x="1398172" y="2863098"/>
            <a:ext cx="27720" cy="49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" h="139">
                <a:moveTo>
                  <a:pt x="39" y="139"/>
                </a:moveTo>
                <a:cubicBezTo>
                  <a:pt x="17" y="139"/>
                  <a:pt x="0" y="121"/>
                  <a:pt x="0" y="100"/>
                </a:cubicBezTo>
                <a:lnTo>
                  <a:pt x="0" y="39"/>
                </a:lnTo>
                <a:cubicBezTo>
                  <a:pt x="0" y="18"/>
                  <a:pt x="17" y="0"/>
                  <a:pt x="39" y="0"/>
                </a:cubicBezTo>
                <a:cubicBezTo>
                  <a:pt x="60" y="0"/>
                  <a:pt x="78" y="18"/>
                  <a:pt x="78" y="39"/>
                </a:cubicBezTo>
                <a:lnTo>
                  <a:pt x="78" y="100"/>
                </a:lnTo>
                <a:cubicBezTo>
                  <a:pt x="78" y="121"/>
                  <a:pt x="60" y="139"/>
                  <a:pt x="39" y="1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3" name="Freeform 262">
            <a:extLst>
              <a:ext uri="{FF2B5EF4-FFF2-40B4-BE49-F238E27FC236}">
                <a16:creationId xmlns:a16="http://schemas.microsoft.com/office/drawing/2014/main" id="{AA7029B2-6D59-C544-B46B-FA7A2C72139E}"/>
              </a:ext>
            </a:extLst>
          </p:cNvPr>
          <p:cNvSpPr/>
          <p:nvPr/>
        </p:nvSpPr>
        <p:spPr>
          <a:xfrm>
            <a:off x="3332091" y="2632698"/>
            <a:ext cx="426240" cy="22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5" h="622">
                <a:moveTo>
                  <a:pt x="1142" y="55"/>
                </a:moveTo>
                <a:close/>
                <a:moveTo>
                  <a:pt x="55" y="567"/>
                </a:moveTo>
                <a:lnTo>
                  <a:pt x="1130" y="567"/>
                </a:lnTo>
                <a:lnTo>
                  <a:pt x="1130" y="55"/>
                </a:lnTo>
                <a:lnTo>
                  <a:pt x="55" y="55"/>
                </a:lnTo>
                <a:close/>
                <a:moveTo>
                  <a:pt x="1142" y="622"/>
                </a:moveTo>
                <a:lnTo>
                  <a:pt x="43" y="622"/>
                </a:lnTo>
                <a:cubicBezTo>
                  <a:pt x="19" y="622"/>
                  <a:pt x="0" y="603"/>
                  <a:pt x="0" y="579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lnTo>
                  <a:pt x="1142" y="0"/>
                </a:lnTo>
                <a:cubicBezTo>
                  <a:pt x="1166" y="0"/>
                  <a:pt x="1185" y="19"/>
                  <a:pt x="1185" y="43"/>
                </a:cubicBezTo>
                <a:lnTo>
                  <a:pt x="1185" y="579"/>
                </a:lnTo>
                <a:cubicBezTo>
                  <a:pt x="1185" y="603"/>
                  <a:pt x="1166" y="622"/>
                  <a:pt x="1142" y="6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5" name="Freeform 264">
            <a:extLst>
              <a:ext uri="{FF2B5EF4-FFF2-40B4-BE49-F238E27FC236}">
                <a16:creationId xmlns:a16="http://schemas.microsoft.com/office/drawing/2014/main" id="{DB6BE4A8-E610-D74A-B55B-518AF05CD77B}"/>
              </a:ext>
            </a:extLst>
          </p:cNvPr>
          <p:cNvSpPr/>
          <p:nvPr/>
        </p:nvSpPr>
        <p:spPr>
          <a:xfrm>
            <a:off x="3499853" y="2699658"/>
            <a:ext cx="8964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0" h="250">
                <a:moveTo>
                  <a:pt x="125" y="0"/>
                </a:moveTo>
                <a:cubicBezTo>
                  <a:pt x="56" y="0"/>
                  <a:pt x="0" y="56"/>
                  <a:pt x="0" y="125"/>
                </a:cubicBezTo>
                <a:cubicBezTo>
                  <a:pt x="0" y="194"/>
                  <a:pt x="56" y="250"/>
                  <a:pt x="125" y="250"/>
                </a:cubicBezTo>
                <a:cubicBezTo>
                  <a:pt x="194" y="250"/>
                  <a:pt x="250" y="194"/>
                  <a:pt x="250" y="125"/>
                </a:cubicBezTo>
                <a:cubicBezTo>
                  <a:pt x="250" y="56"/>
                  <a:pt x="194" y="0"/>
                  <a:pt x="125" y="0"/>
                </a:cubicBezTo>
                <a:close/>
                <a:moveTo>
                  <a:pt x="125" y="55"/>
                </a:moveTo>
                <a:cubicBezTo>
                  <a:pt x="164" y="55"/>
                  <a:pt x="195" y="86"/>
                  <a:pt x="195" y="125"/>
                </a:cubicBezTo>
                <a:cubicBezTo>
                  <a:pt x="195" y="164"/>
                  <a:pt x="164" y="195"/>
                  <a:pt x="125" y="195"/>
                </a:cubicBezTo>
                <a:cubicBezTo>
                  <a:pt x="86" y="195"/>
                  <a:pt x="55" y="164"/>
                  <a:pt x="55" y="125"/>
                </a:cubicBezTo>
                <a:cubicBezTo>
                  <a:pt x="55" y="86"/>
                  <a:pt x="86" y="55"/>
                  <a:pt x="125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6" name="Freeform 265">
            <a:extLst>
              <a:ext uri="{FF2B5EF4-FFF2-40B4-BE49-F238E27FC236}">
                <a16:creationId xmlns:a16="http://schemas.microsoft.com/office/drawing/2014/main" id="{212B6C5F-1799-6348-872B-CFEF17F59CC4}"/>
              </a:ext>
            </a:extLst>
          </p:cNvPr>
          <p:cNvSpPr/>
          <p:nvPr/>
        </p:nvSpPr>
        <p:spPr>
          <a:xfrm>
            <a:off x="3359812" y="2660778"/>
            <a:ext cx="368279" cy="167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4" h="466">
                <a:moveTo>
                  <a:pt x="914" y="0"/>
                </a:moveTo>
                <a:lnTo>
                  <a:pt x="110" y="0"/>
                </a:lnTo>
                <a:cubicBezTo>
                  <a:pt x="80" y="0"/>
                  <a:pt x="55" y="24"/>
                  <a:pt x="55" y="54"/>
                </a:cubicBezTo>
                <a:cubicBezTo>
                  <a:pt x="25" y="55"/>
                  <a:pt x="0" y="79"/>
                  <a:pt x="0" y="109"/>
                </a:cubicBezTo>
                <a:lnTo>
                  <a:pt x="0" y="357"/>
                </a:lnTo>
                <a:cubicBezTo>
                  <a:pt x="0" y="387"/>
                  <a:pt x="25" y="412"/>
                  <a:pt x="55" y="412"/>
                </a:cubicBezTo>
                <a:cubicBezTo>
                  <a:pt x="55" y="442"/>
                  <a:pt x="80" y="466"/>
                  <a:pt x="110" y="466"/>
                </a:cubicBezTo>
                <a:lnTo>
                  <a:pt x="914" y="466"/>
                </a:lnTo>
                <a:cubicBezTo>
                  <a:pt x="944" y="466"/>
                  <a:pt x="969" y="442"/>
                  <a:pt x="969" y="412"/>
                </a:cubicBezTo>
                <a:cubicBezTo>
                  <a:pt x="999" y="411"/>
                  <a:pt x="1024" y="387"/>
                  <a:pt x="1024" y="357"/>
                </a:cubicBezTo>
                <a:lnTo>
                  <a:pt x="1024" y="109"/>
                </a:lnTo>
                <a:cubicBezTo>
                  <a:pt x="1024" y="79"/>
                  <a:pt x="999" y="54"/>
                  <a:pt x="969" y="54"/>
                </a:cubicBezTo>
                <a:cubicBezTo>
                  <a:pt x="969" y="24"/>
                  <a:pt x="944" y="0"/>
                  <a:pt x="914" y="0"/>
                </a:cubicBezTo>
                <a:close/>
                <a:moveTo>
                  <a:pt x="914" y="54"/>
                </a:moveTo>
                <a:cubicBezTo>
                  <a:pt x="914" y="85"/>
                  <a:pt x="939" y="109"/>
                  <a:pt x="969" y="109"/>
                </a:cubicBezTo>
                <a:lnTo>
                  <a:pt x="969" y="357"/>
                </a:lnTo>
                <a:cubicBezTo>
                  <a:pt x="939" y="357"/>
                  <a:pt x="914" y="381"/>
                  <a:pt x="914" y="412"/>
                </a:cubicBezTo>
                <a:lnTo>
                  <a:pt x="110" y="412"/>
                </a:lnTo>
                <a:cubicBezTo>
                  <a:pt x="110" y="381"/>
                  <a:pt x="85" y="357"/>
                  <a:pt x="55" y="357"/>
                </a:cubicBezTo>
                <a:lnTo>
                  <a:pt x="55" y="109"/>
                </a:lnTo>
                <a:cubicBezTo>
                  <a:pt x="85" y="109"/>
                  <a:pt x="110" y="85"/>
                  <a:pt x="110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7" name="Freeform 266">
            <a:extLst>
              <a:ext uri="{FF2B5EF4-FFF2-40B4-BE49-F238E27FC236}">
                <a16:creationId xmlns:a16="http://schemas.microsoft.com/office/drawing/2014/main" id="{52EF789F-E519-4646-A41B-D918A04EF330}"/>
              </a:ext>
            </a:extLst>
          </p:cNvPr>
          <p:cNvSpPr/>
          <p:nvPr/>
        </p:nvSpPr>
        <p:spPr>
          <a:xfrm>
            <a:off x="1909732" y="1870578"/>
            <a:ext cx="42660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6" h="899">
                <a:moveTo>
                  <a:pt x="83" y="55"/>
                </a:moveTo>
                <a:cubicBezTo>
                  <a:pt x="67" y="55"/>
                  <a:pt x="55" y="67"/>
                  <a:pt x="55" y="82"/>
                </a:cubicBezTo>
                <a:lnTo>
                  <a:pt x="55" y="816"/>
                </a:lnTo>
                <a:cubicBezTo>
                  <a:pt x="55" y="832"/>
                  <a:pt x="67" y="844"/>
                  <a:pt x="83" y="844"/>
                </a:cubicBezTo>
                <a:lnTo>
                  <a:pt x="1103" y="844"/>
                </a:lnTo>
                <a:cubicBezTo>
                  <a:pt x="1118" y="844"/>
                  <a:pt x="1131" y="832"/>
                  <a:pt x="1131" y="816"/>
                </a:cubicBezTo>
                <a:lnTo>
                  <a:pt x="1131" y="82"/>
                </a:lnTo>
                <a:cubicBezTo>
                  <a:pt x="1131" y="67"/>
                  <a:pt x="1118" y="55"/>
                  <a:pt x="1103" y="55"/>
                </a:cubicBezTo>
                <a:close/>
                <a:moveTo>
                  <a:pt x="1103" y="899"/>
                </a:moveTo>
                <a:lnTo>
                  <a:pt x="83" y="899"/>
                </a:lnTo>
                <a:cubicBezTo>
                  <a:pt x="37" y="899"/>
                  <a:pt x="0" y="862"/>
                  <a:pt x="0" y="816"/>
                </a:cubicBezTo>
                <a:lnTo>
                  <a:pt x="0" y="82"/>
                </a:lnTo>
                <a:cubicBezTo>
                  <a:pt x="0" y="37"/>
                  <a:pt x="37" y="0"/>
                  <a:pt x="83" y="0"/>
                </a:cubicBezTo>
                <a:lnTo>
                  <a:pt x="1103" y="0"/>
                </a:lnTo>
                <a:cubicBezTo>
                  <a:pt x="1149" y="0"/>
                  <a:pt x="1186" y="37"/>
                  <a:pt x="1186" y="82"/>
                </a:cubicBezTo>
                <a:lnTo>
                  <a:pt x="1186" y="816"/>
                </a:lnTo>
                <a:cubicBezTo>
                  <a:pt x="1186" y="862"/>
                  <a:pt x="1149" y="899"/>
                  <a:pt x="1103" y="8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8" name="Freeform 267">
            <a:extLst>
              <a:ext uri="{FF2B5EF4-FFF2-40B4-BE49-F238E27FC236}">
                <a16:creationId xmlns:a16="http://schemas.microsoft.com/office/drawing/2014/main" id="{5289A728-F78C-994A-BC21-F2C6552326C7}"/>
              </a:ext>
            </a:extLst>
          </p:cNvPr>
          <p:cNvSpPr/>
          <p:nvPr/>
        </p:nvSpPr>
        <p:spPr>
          <a:xfrm>
            <a:off x="2163172" y="2073619"/>
            <a:ext cx="12132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194">
                <a:moveTo>
                  <a:pt x="55" y="139"/>
                </a:moveTo>
                <a:lnTo>
                  <a:pt x="283" y="139"/>
                </a:lnTo>
                <a:lnTo>
                  <a:pt x="283" y="55"/>
                </a:lnTo>
                <a:lnTo>
                  <a:pt x="55" y="55"/>
                </a:lnTo>
                <a:close/>
                <a:moveTo>
                  <a:pt x="311" y="194"/>
                </a:moveTo>
                <a:lnTo>
                  <a:pt x="28" y="194"/>
                </a:lnTo>
                <a:cubicBezTo>
                  <a:pt x="13" y="194"/>
                  <a:pt x="0" y="182"/>
                  <a:pt x="0" y="167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lnTo>
                  <a:pt x="311" y="0"/>
                </a:lnTo>
                <a:cubicBezTo>
                  <a:pt x="326" y="0"/>
                  <a:pt x="338" y="12"/>
                  <a:pt x="338" y="27"/>
                </a:cubicBezTo>
                <a:lnTo>
                  <a:pt x="338" y="167"/>
                </a:lnTo>
                <a:cubicBezTo>
                  <a:pt x="338" y="182"/>
                  <a:pt x="326" y="194"/>
                  <a:pt x="311" y="19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9" name="Freeform 268">
            <a:extLst>
              <a:ext uri="{FF2B5EF4-FFF2-40B4-BE49-F238E27FC236}">
                <a16:creationId xmlns:a16="http://schemas.microsoft.com/office/drawing/2014/main" id="{BE70F65F-45FF-B847-9FFF-4C783D54DA45}"/>
              </a:ext>
            </a:extLst>
          </p:cNvPr>
          <p:cNvSpPr/>
          <p:nvPr/>
        </p:nvSpPr>
        <p:spPr>
          <a:xfrm>
            <a:off x="2163172" y="1946897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171" y="55"/>
                </a:moveTo>
                <a:lnTo>
                  <a:pt x="28" y="55"/>
                </a:lnTo>
                <a:cubicBezTo>
                  <a:pt x="13" y="55"/>
                  <a:pt x="0" y="43"/>
                  <a:pt x="0" y="28"/>
                </a:cubicBezTo>
                <a:cubicBezTo>
                  <a:pt x="0" y="13"/>
                  <a:pt x="13" y="0"/>
                  <a:pt x="28" y="0"/>
                </a:cubicBezTo>
                <a:lnTo>
                  <a:pt x="171" y="0"/>
                </a:lnTo>
                <a:cubicBezTo>
                  <a:pt x="186" y="0"/>
                  <a:pt x="198" y="13"/>
                  <a:pt x="198" y="28"/>
                </a:cubicBezTo>
                <a:cubicBezTo>
                  <a:pt x="198" y="43"/>
                  <a:pt x="186" y="55"/>
                  <a:pt x="171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0" name="Freeform 269">
            <a:extLst>
              <a:ext uri="{FF2B5EF4-FFF2-40B4-BE49-F238E27FC236}">
                <a16:creationId xmlns:a16="http://schemas.microsoft.com/office/drawing/2014/main" id="{7D67649A-5C6E-244F-9229-5F6255AC2FC3}"/>
              </a:ext>
            </a:extLst>
          </p:cNvPr>
          <p:cNvSpPr/>
          <p:nvPr/>
        </p:nvSpPr>
        <p:spPr>
          <a:xfrm>
            <a:off x="2163172" y="1997297"/>
            <a:ext cx="1213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55">
                <a:moveTo>
                  <a:pt x="311" y="55"/>
                </a:moveTo>
                <a:lnTo>
                  <a:pt x="28" y="55"/>
                </a:lnTo>
                <a:cubicBezTo>
                  <a:pt x="13" y="55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lnTo>
                  <a:pt x="311" y="0"/>
                </a:lnTo>
                <a:cubicBezTo>
                  <a:pt x="326" y="0"/>
                  <a:pt x="338" y="12"/>
                  <a:pt x="338" y="28"/>
                </a:cubicBezTo>
                <a:cubicBezTo>
                  <a:pt x="338" y="43"/>
                  <a:pt x="326" y="55"/>
                  <a:pt x="311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1" name="Freeform 270">
            <a:extLst>
              <a:ext uri="{FF2B5EF4-FFF2-40B4-BE49-F238E27FC236}">
                <a16:creationId xmlns:a16="http://schemas.microsoft.com/office/drawing/2014/main" id="{5D33F183-B2EC-6243-9B58-83C77E9EE4A5}"/>
              </a:ext>
            </a:extLst>
          </p:cNvPr>
          <p:cNvSpPr/>
          <p:nvPr/>
        </p:nvSpPr>
        <p:spPr>
          <a:xfrm>
            <a:off x="1996133" y="1937537"/>
            <a:ext cx="101880" cy="101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4" h="284">
                <a:moveTo>
                  <a:pt x="142" y="55"/>
                </a:moveTo>
                <a:cubicBezTo>
                  <a:pt x="94" y="55"/>
                  <a:pt x="55" y="94"/>
                  <a:pt x="55" y="142"/>
                </a:cubicBezTo>
                <a:cubicBezTo>
                  <a:pt x="55" y="190"/>
                  <a:pt x="94" y="229"/>
                  <a:pt x="142" y="229"/>
                </a:cubicBezTo>
                <a:cubicBezTo>
                  <a:pt x="190" y="229"/>
                  <a:pt x="229" y="190"/>
                  <a:pt x="229" y="142"/>
                </a:cubicBezTo>
                <a:cubicBezTo>
                  <a:pt x="229" y="94"/>
                  <a:pt x="190" y="55"/>
                  <a:pt x="142" y="55"/>
                </a:cubicBezTo>
                <a:close/>
                <a:moveTo>
                  <a:pt x="142" y="284"/>
                </a:moveTo>
                <a:cubicBezTo>
                  <a:pt x="64" y="284"/>
                  <a:pt x="0" y="220"/>
                  <a:pt x="0" y="142"/>
                </a:cubicBezTo>
                <a:cubicBezTo>
                  <a:pt x="0" y="64"/>
                  <a:pt x="64" y="0"/>
                  <a:pt x="142" y="0"/>
                </a:cubicBezTo>
                <a:cubicBezTo>
                  <a:pt x="220" y="0"/>
                  <a:pt x="284" y="64"/>
                  <a:pt x="284" y="142"/>
                </a:cubicBezTo>
                <a:cubicBezTo>
                  <a:pt x="284" y="220"/>
                  <a:pt x="220" y="284"/>
                  <a:pt x="142" y="28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2" name="Freeform 271">
            <a:extLst>
              <a:ext uri="{FF2B5EF4-FFF2-40B4-BE49-F238E27FC236}">
                <a16:creationId xmlns:a16="http://schemas.microsoft.com/office/drawing/2014/main" id="{DD77502D-14D3-0A41-86D6-CC2CFF385328}"/>
              </a:ext>
            </a:extLst>
          </p:cNvPr>
          <p:cNvSpPr/>
          <p:nvPr/>
        </p:nvSpPr>
        <p:spPr>
          <a:xfrm>
            <a:off x="1961932" y="2046618"/>
            <a:ext cx="170640" cy="96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5" h="269">
                <a:moveTo>
                  <a:pt x="55" y="214"/>
                </a:moveTo>
                <a:lnTo>
                  <a:pt x="420" y="214"/>
                </a:lnTo>
                <a:cubicBezTo>
                  <a:pt x="420" y="190"/>
                  <a:pt x="420" y="164"/>
                  <a:pt x="420" y="144"/>
                </a:cubicBezTo>
                <a:cubicBezTo>
                  <a:pt x="420" y="128"/>
                  <a:pt x="412" y="113"/>
                  <a:pt x="399" y="104"/>
                </a:cubicBezTo>
                <a:cubicBezTo>
                  <a:pt x="354" y="72"/>
                  <a:pt x="297" y="55"/>
                  <a:pt x="237" y="55"/>
                </a:cubicBezTo>
                <a:cubicBezTo>
                  <a:pt x="178" y="55"/>
                  <a:pt x="121" y="72"/>
                  <a:pt x="76" y="103"/>
                </a:cubicBezTo>
                <a:cubicBezTo>
                  <a:pt x="63" y="113"/>
                  <a:pt x="55" y="128"/>
                  <a:pt x="55" y="145"/>
                </a:cubicBezTo>
                <a:close/>
                <a:moveTo>
                  <a:pt x="448" y="269"/>
                </a:moveTo>
                <a:lnTo>
                  <a:pt x="27" y="269"/>
                </a:lnTo>
                <a:cubicBezTo>
                  <a:pt x="12" y="269"/>
                  <a:pt x="0" y="257"/>
                  <a:pt x="0" y="242"/>
                </a:cubicBezTo>
                <a:lnTo>
                  <a:pt x="0" y="145"/>
                </a:lnTo>
                <a:cubicBezTo>
                  <a:pt x="0" y="110"/>
                  <a:pt x="17" y="78"/>
                  <a:pt x="45" y="58"/>
                </a:cubicBezTo>
                <a:cubicBezTo>
                  <a:pt x="99" y="21"/>
                  <a:pt x="167" y="0"/>
                  <a:pt x="237" y="0"/>
                </a:cubicBezTo>
                <a:cubicBezTo>
                  <a:pt x="308" y="0"/>
                  <a:pt x="377" y="21"/>
                  <a:pt x="431" y="59"/>
                </a:cubicBezTo>
                <a:cubicBezTo>
                  <a:pt x="458" y="79"/>
                  <a:pt x="475" y="110"/>
                  <a:pt x="475" y="144"/>
                </a:cubicBezTo>
                <a:cubicBezTo>
                  <a:pt x="475" y="171"/>
                  <a:pt x="475" y="210"/>
                  <a:pt x="475" y="242"/>
                </a:cubicBezTo>
                <a:cubicBezTo>
                  <a:pt x="475" y="257"/>
                  <a:pt x="463" y="269"/>
                  <a:pt x="448" y="2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3" name="Freeform 272">
            <a:extLst>
              <a:ext uri="{FF2B5EF4-FFF2-40B4-BE49-F238E27FC236}">
                <a16:creationId xmlns:a16="http://schemas.microsoft.com/office/drawing/2014/main" id="{C497AC5A-268E-194D-8864-119765263F1E}"/>
              </a:ext>
            </a:extLst>
          </p:cNvPr>
          <p:cNvSpPr/>
          <p:nvPr/>
        </p:nvSpPr>
        <p:spPr>
          <a:xfrm>
            <a:off x="4753733" y="2582298"/>
            <a:ext cx="42624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5" h="899">
                <a:moveTo>
                  <a:pt x="82" y="55"/>
                </a:moveTo>
                <a:cubicBezTo>
                  <a:pt x="67" y="55"/>
                  <a:pt x="54" y="67"/>
                  <a:pt x="54" y="82"/>
                </a:cubicBezTo>
                <a:lnTo>
                  <a:pt x="54" y="817"/>
                </a:lnTo>
                <a:cubicBezTo>
                  <a:pt x="54" y="832"/>
                  <a:pt x="67" y="844"/>
                  <a:pt x="82" y="844"/>
                </a:cubicBezTo>
                <a:lnTo>
                  <a:pt x="1103" y="844"/>
                </a:lnTo>
                <a:cubicBezTo>
                  <a:pt x="1118" y="844"/>
                  <a:pt x="1130" y="832"/>
                  <a:pt x="1130" y="817"/>
                </a:cubicBezTo>
                <a:lnTo>
                  <a:pt x="1130" y="82"/>
                </a:lnTo>
                <a:cubicBezTo>
                  <a:pt x="1130" y="67"/>
                  <a:pt x="1118" y="55"/>
                  <a:pt x="1103" y="55"/>
                </a:cubicBezTo>
                <a:close/>
                <a:moveTo>
                  <a:pt x="1103" y="899"/>
                </a:moveTo>
                <a:lnTo>
                  <a:pt x="82" y="899"/>
                </a:lnTo>
                <a:cubicBezTo>
                  <a:pt x="37" y="899"/>
                  <a:pt x="0" y="862"/>
                  <a:pt x="0" y="817"/>
                </a:cubicBezTo>
                <a:lnTo>
                  <a:pt x="0" y="82"/>
                </a:lnTo>
                <a:cubicBezTo>
                  <a:pt x="0" y="37"/>
                  <a:pt x="37" y="0"/>
                  <a:pt x="82" y="0"/>
                </a:cubicBezTo>
                <a:lnTo>
                  <a:pt x="1103" y="0"/>
                </a:lnTo>
                <a:cubicBezTo>
                  <a:pt x="1148" y="0"/>
                  <a:pt x="1185" y="37"/>
                  <a:pt x="1185" y="82"/>
                </a:cubicBezTo>
                <a:lnTo>
                  <a:pt x="1185" y="817"/>
                </a:lnTo>
                <a:cubicBezTo>
                  <a:pt x="1185" y="862"/>
                  <a:pt x="1148" y="899"/>
                  <a:pt x="1103" y="8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4" name="Freeform 273">
            <a:extLst>
              <a:ext uri="{FF2B5EF4-FFF2-40B4-BE49-F238E27FC236}">
                <a16:creationId xmlns:a16="http://schemas.microsoft.com/office/drawing/2014/main" id="{968F2708-5A34-F348-B434-3295FB96AE46}"/>
              </a:ext>
            </a:extLst>
          </p:cNvPr>
          <p:cNvSpPr/>
          <p:nvPr/>
        </p:nvSpPr>
        <p:spPr>
          <a:xfrm>
            <a:off x="4753013" y="2632338"/>
            <a:ext cx="4266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6" h="55">
                <a:moveTo>
                  <a:pt x="1158" y="55"/>
                </a:moveTo>
                <a:lnTo>
                  <a:pt x="28" y="55"/>
                </a:lnTo>
                <a:cubicBezTo>
                  <a:pt x="13" y="55"/>
                  <a:pt x="0" y="43"/>
                  <a:pt x="0" y="28"/>
                </a:cubicBezTo>
                <a:cubicBezTo>
                  <a:pt x="0" y="13"/>
                  <a:pt x="13" y="0"/>
                  <a:pt x="28" y="0"/>
                </a:cubicBezTo>
                <a:lnTo>
                  <a:pt x="1158" y="0"/>
                </a:lnTo>
                <a:cubicBezTo>
                  <a:pt x="1173" y="0"/>
                  <a:pt x="1186" y="13"/>
                  <a:pt x="1186" y="28"/>
                </a:cubicBezTo>
                <a:cubicBezTo>
                  <a:pt x="1186" y="43"/>
                  <a:pt x="1173" y="55"/>
                  <a:pt x="115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5" name="Freeform 274">
            <a:extLst>
              <a:ext uri="{FF2B5EF4-FFF2-40B4-BE49-F238E27FC236}">
                <a16:creationId xmlns:a16="http://schemas.microsoft.com/office/drawing/2014/main" id="{67A4239F-B5FD-7940-AAA4-F602FD26F69C}"/>
              </a:ext>
            </a:extLst>
          </p:cNvPr>
          <p:cNvSpPr/>
          <p:nvPr/>
        </p:nvSpPr>
        <p:spPr>
          <a:xfrm>
            <a:off x="4753013" y="2683098"/>
            <a:ext cx="42660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6" h="54">
                <a:moveTo>
                  <a:pt x="1158" y="54"/>
                </a:moveTo>
                <a:lnTo>
                  <a:pt x="28" y="54"/>
                </a:lnTo>
                <a:cubicBezTo>
                  <a:pt x="13" y="54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1158" y="0"/>
                </a:lnTo>
                <a:cubicBezTo>
                  <a:pt x="1173" y="0"/>
                  <a:pt x="1186" y="12"/>
                  <a:pt x="1186" y="27"/>
                </a:cubicBezTo>
                <a:cubicBezTo>
                  <a:pt x="1186" y="42"/>
                  <a:pt x="1173" y="54"/>
                  <a:pt x="1158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6" name="Freeform 275">
            <a:extLst>
              <a:ext uri="{FF2B5EF4-FFF2-40B4-BE49-F238E27FC236}">
                <a16:creationId xmlns:a16="http://schemas.microsoft.com/office/drawing/2014/main" id="{8F283F8F-E94F-4A48-8934-E3151D0BC755}"/>
              </a:ext>
            </a:extLst>
          </p:cNvPr>
          <p:cNvSpPr/>
          <p:nvPr/>
        </p:nvSpPr>
        <p:spPr>
          <a:xfrm>
            <a:off x="5033092" y="2785338"/>
            <a:ext cx="9540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195">
                <a:moveTo>
                  <a:pt x="55" y="140"/>
                </a:moveTo>
                <a:lnTo>
                  <a:pt x="211" y="140"/>
                </a:lnTo>
                <a:lnTo>
                  <a:pt x="211" y="55"/>
                </a:lnTo>
                <a:lnTo>
                  <a:pt x="55" y="55"/>
                </a:lnTo>
                <a:close/>
                <a:moveTo>
                  <a:pt x="238" y="195"/>
                </a:moveTo>
                <a:lnTo>
                  <a:pt x="27" y="195"/>
                </a:lnTo>
                <a:cubicBezTo>
                  <a:pt x="12" y="195"/>
                  <a:pt x="0" y="182"/>
                  <a:pt x="0" y="167"/>
                </a:cubicBezTo>
                <a:lnTo>
                  <a:pt x="0" y="28"/>
                </a:lnTo>
                <a:cubicBezTo>
                  <a:pt x="0" y="13"/>
                  <a:pt x="12" y="0"/>
                  <a:pt x="27" y="0"/>
                </a:cubicBezTo>
                <a:lnTo>
                  <a:pt x="238" y="0"/>
                </a:lnTo>
                <a:cubicBezTo>
                  <a:pt x="254" y="0"/>
                  <a:pt x="266" y="13"/>
                  <a:pt x="266" y="28"/>
                </a:cubicBezTo>
                <a:lnTo>
                  <a:pt x="266" y="167"/>
                </a:lnTo>
                <a:cubicBezTo>
                  <a:pt x="266" y="182"/>
                  <a:pt x="254" y="195"/>
                  <a:pt x="238" y="19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7" name="Freeform 276">
            <a:extLst>
              <a:ext uri="{FF2B5EF4-FFF2-40B4-BE49-F238E27FC236}">
                <a16:creationId xmlns:a16="http://schemas.microsoft.com/office/drawing/2014/main" id="{7836292D-3883-204E-87D1-05689E97E19C}"/>
              </a:ext>
            </a:extLst>
          </p:cNvPr>
          <p:cNvSpPr/>
          <p:nvPr/>
        </p:nvSpPr>
        <p:spPr>
          <a:xfrm>
            <a:off x="4805212" y="2785338"/>
            <a:ext cx="70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5">
                <a:moveTo>
                  <a:pt x="170" y="55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lnTo>
                  <a:pt x="170" y="0"/>
                </a:lnTo>
                <a:cubicBezTo>
                  <a:pt x="185" y="0"/>
                  <a:pt x="197" y="13"/>
                  <a:pt x="197" y="28"/>
                </a:cubicBezTo>
                <a:cubicBezTo>
                  <a:pt x="197" y="43"/>
                  <a:pt x="185" y="55"/>
                  <a:pt x="170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8" name="Freeform 277">
            <a:extLst>
              <a:ext uri="{FF2B5EF4-FFF2-40B4-BE49-F238E27FC236}">
                <a16:creationId xmlns:a16="http://schemas.microsoft.com/office/drawing/2014/main" id="{7C4C9243-3072-7049-A318-A32D9851C09E}"/>
              </a:ext>
            </a:extLst>
          </p:cNvPr>
          <p:cNvSpPr/>
          <p:nvPr/>
        </p:nvSpPr>
        <p:spPr>
          <a:xfrm>
            <a:off x="4805212" y="2835738"/>
            <a:ext cx="1213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55">
                <a:moveTo>
                  <a:pt x="310" y="55"/>
                </a:moveTo>
                <a:lnTo>
                  <a:pt x="27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310" y="0"/>
                </a:lnTo>
                <a:cubicBezTo>
                  <a:pt x="325" y="0"/>
                  <a:pt x="338" y="12"/>
                  <a:pt x="338" y="27"/>
                </a:cubicBezTo>
                <a:cubicBezTo>
                  <a:pt x="338" y="42"/>
                  <a:pt x="325" y="55"/>
                  <a:pt x="310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9" name="Freeform 278">
            <a:extLst>
              <a:ext uri="{FF2B5EF4-FFF2-40B4-BE49-F238E27FC236}">
                <a16:creationId xmlns:a16="http://schemas.microsoft.com/office/drawing/2014/main" id="{71642418-62AB-394D-8E47-264DB3D8D17B}"/>
              </a:ext>
            </a:extLst>
          </p:cNvPr>
          <p:cNvSpPr/>
          <p:nvPr/>
        </p:nvSpPr>
        <p:spPr>
          <a:xfrm>
            <a:off x="2007291" y="2629457"/>
            <a:ext cx="155520" cy="231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3" h="645">
                <a:moveTo>
                  <a:pt x="322" y="645"/>
                </a:moveTo>
                <a:cubicBezTo>
                  <a:pt x="144" y="645"/>
                  <a:pt x="0" y="501"/>
                  <a:pt x="0" y="323"/>
                </a:cubicBezTo>
                <a:cubicBezTo>
                  <a:pt x="0" y="145"/>
                  <a:pt x="144" y="0"/>
                  <a:pt x="322" y="0"/>
                </a:cubicBezTo>
                <a:cubicBezTo>
                  <a:pt x="350" y="0"/>
                  <a:pt x="378" y="4"/>
                  <a:pt x="405" y="11"/>
                </a:cubicBezTo>
                <a:cubicBezTo>
                  <a:pt x="425" y="16"/>
                  <a:pt x="438" y="38"/>
                  <a:pt x="432" y="59"/>
                </a:cubicBezTo>
                <a:cubicBezTo>
                  <a:pt x="427" y="80"/>
                  <a:pt x="405" y="92"/>
                  <a:pt x="385" y="87"/>
                </a:cubicBezTo>
                <a:cubicBezTo>
                  <a:pt x="364" y="81"/>
                  <a:pt x="343" y="79"/>
                  <a:pt x="322" y="79"/>
                </a:cubicBezTo>
                <a:cubicBezTo>
                  <a:pt x="187" y="79"/>
                  <a:pt x="78" y="188"/>
                  <a:pt x="78" y="323"/>
                </a:cubicBezTo>
                <a:cubicBezTo>
                  <a:pt x="78" y="458"/>
                  <a:pt x="187" y="567"/>
                  <a:pt x="322" y="567"/>
                </a:cubicBezTo>
                <a:cubicBezTo>
                  <a:pt x="343" y="567"/>
                  <a:pt x="363" y="564"/>
                  <a:pt x="383" y="559"/>
                </a:cubicBezTo>
                <a:cubicBezTo>
                  <a:pt x="404" y="554"/>
                  <a:pt x="426" y="567"/>
                  <a:pt x="431" y="588"/>
                </a:cubicBezTo>
                <a:cubicBezTo>
                  <a:pt x="436" y="608"/>
                  <a:pt x="424" y="630"/>
                  <a:pt x="403" y="635"/>
                </a:cubicBezTo>
                <a:cubicBezTo>
                  <a:pt x="377" y="642"/>
                  <a:pt x="349" y="645"/>
                  <a:pt x="322" y="6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0" name="Freeform 279">
            <a:extLst>
              <a:ext uri="{FF2B5EF4-FFF2-40B4-BE49-F238E27FC236}">
                <a16:creationId xmlns:a16="http://schemas.microsoft.com/office/drawing/2014/main" id="{6DCCBAE8-4378-5B4E-931A-AE2F2B19DC86}"/>
              </a:ext>
            </a:extLst>
          </p:cNvPr>
          <p:cNvSpPr/>
          <p:nvPr/>
        </p:nvSpPr>
        <p:spPr>
          <a:xfrm>
            <a:off x="1956531" y="2704698"/>
            <a:ext cx="12888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9" h="78">
                <a:moveTo>
                  <a:pt x="320" y="78"/>
                </a:moveTo>
                <a:lnTo>
                  <a:pt x="39" y="78"/>
                </a:lnTo>
                <a:cubicBezTo>
                  <a:pt x="18" y="78"/>
                  <a:pt x="0" y="61"/>
                  <a:pt x="0" y="39"/>
                </a:cubicBezTo>
                <a:cubicBezTo>
                  <a:pt x="0" y="17"/>
                  <a:pt x="18" y="0"/>
                  <a:pt x="39" y="0"/>
                </a:cubicBezTo>
                <a:lnTo>
                  <a:pt x="320" y="0"/>
                </a:lnTo>
                <a:cubicBezTo>
                  <a:pt x="342" y="0"/>
                  <a:pt x="359" y="17"/>
                  <a:pt x="359" y="39"/>
                </a:cubicBezTo>
                <a:cubicBezTo>
                  <a:pt x="359" y="61"/>
                  <a:pt x="342" y="78"/>
                  <a:pt x="320" y="7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1" name="Freeform 280">
            <a:extLst>
              <a:ext uri="{FF2B5EF4-FFF2-40B4-BE49-F238E27FC236}">
                <a16:creationId xmlns:a16="http://schemas.microsoft.com/office/drawing/2014/main" id="{019F0BBB-AA51-A545-A137-CA10117F2E7A}"/>
              </a:ext>
            </a:extLst>
          </p:cNvPr>
          <p:cNvSpPr/>
          <p:nvPr/>
        </p:nvSpPr>
        <p:spPr>
          <a:xfrm>
            <a:off x="1956531" y="2756178"/>
            <a:ext cx="12888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9" h="78">
                <a:moveTo>
                  <a:pt x="320" y="78"/>
                </a:moveTo>
                <a:lnTo>
                  <a:pt x="39" y="78"/>
                </a:lnTo>
                <a:cubicBezTo>
                  <a:pt x="18" y="78"/>
                  <a:pt x="0" y="61"/>
                  <a:pt x="0" y="39"/>
                </a:cubicBezTo>
                <a:cubicBezTo>
                  <a:pt x="0" y="17"/>
                  <a:pt x="18" y="0"/>
                  <a:pt x="39" y="0"/>
                </a:cubicBezTo>
                <a:lnTo>
                  <a:pt x="320" y="0"/>
                </a:lnTo>
                <a:cubicBezTo>
                  <a:pt x="342" y="0"/>
                  <a:pt x="359" y="17"/>
                  <a:pt x="359" y="39"/>
                </a:cubicBezTo>
                <a:cubicBezTo>
                  <a:pt x="359" y="61"/>
                  <a:pt x="342" y="78"/>
                  <a:pt x="320" y="7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2" name="Freeform 281">
            <a:extLst>
              <a:ext uri="{FF2B5EF4-FFF2-40B4-BE49-F238E27FC236}">
                <a16:creationId xmlns:a16="http://schemas.microsoft.com/office/drawing/2014/main" id="{BD3F6AC7-A4C8-384D-BDB7-DC3CD8450577}"/>
              </a:ext>
            </a:extLst>
          </p:cNvPr>
          <p:cNvSpPr/>
          <p:nvPr/>
        </p:nvSpPr>
        <p:spPr>
          <a:xfrm>
            <a:off x="2738812" y="2649257"/>
            <a:ext cx="10872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3" h="304">
                <a:moveTo>
                  <a:pt x="264" y="304"/>
                </a:moveTo>
                <a:cubicBezTo>
                  <a:pt x="254" y="304"/>
                  <a:pt x="244" y="300"/>
                  <a:pt x="237" y="292"/>
                </a:cubicBezTo>
                <a:lnTo>
                  <a:pt x="11" y="66"/>
                </a:lnTo>
                <a:cubicBezTo>
                  <a:pt x="-4" y="51"/>
                  <a:pt x="-4" y="26"/>
                  <a:pt x="11" y="11"/>
                </a:cubicBezTo>
                <a:cubicBezTo>
                  <a:pt x="26" y="-4"/>
                  <a:pt x="51" y="-4"/>
                  <a:pt x="66" y="11"/>
                </a:cubicBezTo>
                <a:lnTo>
                  <a:pt x="292" y="237"/>
                </a:lnTo>
                <a:cubicBezTo>
                  <a:pt x="307" y="252"/>
                  <a:pt x="307" y="277"/>
                  <a:pt x="292" y="292"/>
                </a:cubicBezTo>
                <a:cubicBezTo>
                  <a:pt x="284" y="300"/>
                  <a:pt x="274" y="304"/>
                  <a:pt x="264" y="30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3" name="Freeform 282">
            <a:extLst>
              <a:ext uri="{FF2B5EF4-FFF2-40B4-BE49-F238E27FC236}">
                <a16:creationId xmlns:a16="http://schemas.microsoft.com/office/drawing/2014/main" id="{E8EC46EA-9976-DD4C-A56A-A2D591FF8B06}"/>
              </a:ext>
            </a:extLst>
          </p:cNvPr>
          <p:cNvSpPr/>
          <p:nvPr/>
        </p:nvSpPr>
        <p:spPr>
          <a:xfrm>
            <a:off x="2820173" y="2650699"/>
            <a:ext cx="107640" cy="107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0" h="300">
                <a:moveTo>
                  <a:pt x="39" y="300"/>
                </a:moveTo>
                <a:cubicBezTo>
                  <a:pt x="29" y="300"/>
                  <a:pt x="19" y="296"/>
                  <a:pt x="12" y="288"/>
                </a:cubicBezTo>
                <a:cubicBezTo>
                  <a:pt x="-4" y="273"/>
                  <a:pt x="-4" y="248"/>
                  <a:pt x="12" y="233"/>
                </a:cubicBezTo>
                <a:lnTo>
                  <a:pt x="234" y="11"/>
                </a:lnTo>
                <a:cubicBezTo>
                  <a:pt x="249" y="-4"/>
                  <a:pt x="274" y="-4"/>
                  <a:pt x="289" y="11"/>
                </a:cubicBezTo>
                <a:cubicBezTo>
                  <a:pt x="304" y="26"/>
                  <a:pt x="304" y="51"/>
                  <a:pt x="289" y="66"/>
                </a:cubicBezTo>
                <a:lnTo>
                  <a:pt x="67" y="288"/>
                </a:lnTo>
                <a:cubicBezTo>
                  <a:pt x="59" y="296"/>
                  <a:pt x="49" y="300"/>
                  <a:pt x="39" y="30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4" name="Freeform 283">
            <a:extLst>
              <a:ext uri="{FF2B5EF4-FFF2-40B4-BE49-F238E27FC236}">
                <a16:creationId xmlns:a16="http://schemas.microsoft.com/office/drawing/2014/main" id="{6B8D4384-BF75-644A-8C1F-54EF008B94E8}"/>
              </a:ext>
            </a:extLst>
          </p:cNvPr>
          <p:cNvSpPr/>
          <p:nvPr/>
        </p:nvSpPr>
        <p:spPr>
          <a:xfrm>
            <a:off x="2820173" y="2730618"/>
            <a:ext cx="27720" cy="14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" h="417">
                <a:moveTo>
                  <a:pt x="39" y="417"/>
                </a:moveTo>
                <a:cubicBezTo>
                  <a:pt x="18" y="417"/>
                  <a:pt x="0" y="400"/>
                  <a:pt x="0" y="378"/>
                </a:cubicBezTo>
                <a:lnTo>
                  <a:pt x="0" y="39"/>
                </a:lnTo>
                <a:cubicBezTo>
                  <a:pt x="0" y="17"/>
                  <a:pt x="17" y="0"/>
                  <a:pt x="39" y="0"/>
                </a:cubicBezTo>
                <a:cubicBezTo>
                  <a:pt x="60" y="0"/>
                  <a:pt x="78" y="17"/>
                  <a:pt x="78" y="39"/>
                </a:cubicBezTo>
                <a:lnTo>
                  <a:pt x="78" y="378"/>
                </a:lnTo>
                <a:cubicBezTo>
                  <a:pt x="78" y="400"/>
                  <a:pt x="61" y="417"/>
                  <a:pt x="39" y="4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5" name="Freeform 284">
            <a:extLst>
              <a:ext uri="{FF2B5EF4-FFF2-40B4-BE49-F238E27FC236}">
                <a16:creationId xmlns:a16="http://schemas.microsoft.com/office/drawing/2014/main" id="{44E6753B-099E-E741-AC13-1D2AE032786B}"/>
              </a:ext>
            </a:extLst>
          </p:cNvPr>
          <p:cNvSpPr/>
          <p:nvPr/>
        </p:nvSpPr>
        <p:spPr>
          <a:xfrm>
            <a:off x="2779492" y="2770938"/>
            <a:ext cx="10908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4" h="78">
                <a:moveTo>
                  <a:pt x="265" y="78"/>
                </a:moveTo>
                <a:lnTo>
                  <a:pt x="40" y="78"/>
                </a:lnTo>
                <a:cubicBezTo>
                  <a:pt x="18" y="78"/>
                  <a:pt x="0" y="61"/>
                  <a:pt x="0" y="39"/>
                </a:cubicBezTo>
                <a:cubicBezTo>
                  <a:pt x="0" y="17"/>
                  <a:pt x="18" y="0"/>
                  <a:pt x="40" y="0"/>
                </a:cubicBezTo>
                <a:lnTo>
                  <a:pt x="265" y="0"/>
                </a:lnTo>
                <a:cubicBezTo>
                  <a:pt x="286" y="0"/>
                  <a:pt x="304" y="17"/>
                  <a:pt x="304" y="39"/>
                </a:cubicBezTo>
                <a:cubicBezTo>
                  <a:pt x="304" y="61"/>
                  <a:pt x="286" y="78"/>
                  <a:pt x="265" y="7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6" name="Freeform 285">
            <a:extLst>
              <a:ext uri="{FF2B5EF4-FFF2-40B4-BE49-F238E27FC236}">
                <a16:creationId xmlns:a16="http://schemas.microsoft.com/office/drawing/2014/main" id="{78DE9867-7832-0C41-B9DD-55E0FD38D9B3}"/>
              </a:ext>
            </a:extLst>
          </p:cNvPr>
          <p:cNvSpPr/>
          <p:nvPr/>
        </p:nvSpPr>
        <p:spPr>
          <a:xfrm>
            <a:off x="2779492" y="2812338"/>
            <a:ext cx="10908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4" h="78">
                <a:moveTo>
                  <a:pt x="265" y="78"/>
                </a:moveTo>
                <a:lnTo>
                  <a:pt x="40" y="78"/>
                </a:lnTo>
                <a:cubicBezTo>
                  <a:pt x="18" y="78"/>
                  <a:pt x="0" y="60"/>
                  <a:pt x="0" y="39"/>
                </a:cubicBezTo>
                <a:cubicBezTo>
                  <a:pt x="0" y="17"/>
                  <a:pt x="18" y="0"/>
                  <a:pt x="40" y="0"/>
                </a:cubicBezTo>
                <a:lnTo>
                  <a:pt x="265" y="0"/>
                </a:lnTo>
                <a:cubicBezTo>
                  <a:pt x="286" y="0"/>
                  <a:pt x="304" y="17"/>
                  <a:pt x="304" y="39"/>
                </a:cubicBezTo>
                <a:cubicBezTo>
                  <a:pt x="304" y="60"/>
                  <a:pt x="286" y="78"/>
                  <a:pt x="265" y="7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7" name="Freeform 286">
            <a:extLst>
              <a:ext uri="{FF2B5EF4-FFF2-40B4-BE49-F238E27FC236}">
                <a16:creationId xmlns:a16="http://schemas.microsoft.com/office/drawing/2014/main" id="{64631D85-1992-A540-B693-4F8C11B65F4E}"/>
              </a:ext>
            </a:extLst>
          </p:cNvPr>
          <p:cNvSpPr/>
          <p:nvPr/>
        </p:nvSpPr>
        <p:spPr>
          <a:xfrm>
            <a:off x="5413971" y="2582658"/>
            <a:ext cx="52632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63" h="899">
                <a:moveTo>
                  <a:pt x="55" y="844"/>
                </a:moveTo>
                <a:lnTo>
                  <a:pt x="1409" y="844"/>
                </a:lnTo>
                <a:lnTo>
                  <a:pt x="1409" y="54"/>
                </a:lnTo>
                <a:lnTo>
                  <a:pt x="55" y="54"/>
                </a:lnTo>
                <a:close/>
                <a:moveTo>
                  <a:pt x="1420" y="899"/>
                </a:moveTo>
                <a:lnTo>
                  <a:pt x="43" y="899"/>
                </a:lnTo>
                <a:cubicBezTo>
                  <a:pt x="19" y="899"/>
                  <a:pt x="0" y="879"/>
                  <a:pt x="0" y="856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lnTo>
                  <a:pt x="1420" y="0"/>
                </a:lnTo>
                <a:cubicBezTo>
                  <a:pt x="1444" y="0"/>
                  <a:pt x="1463" y="19"/>
                  <a:pt x="1463" y="43"/>
                </a:cubicBezTo>
                <a:lnTo>
                  <a:pt x="1463" y="856"/>
                </a:lnTo>
                <a:cubicBezTo>
                  <a:pt x="1463" y="879"/>
                  <a:pt x="1444" y="899"/>
                  <a:pt x="1420" y="8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8" name="Freeform 287">
            <a:extLst>
              <a:ext uri="{FF2B5EF4-FFF2-40B4-BE49-F238E27FC236}">
                <a16:creationId xmlns:a16="http://schemas.microsoft.com/office/drawing/2014/main" id="{4915AD3D-EA19-7541-B5A3-2EC68F74E9BB}"/>
              </a:ext>
            </a:extLst>
          </p:cNvPr>
          <p:cNvSpPr/>
          <p:nvPr/>
        </p:nvSpPr>
        <p:spPr>
          <a:xfrm>
            <a:off x="5464733" y="2633058"/>
            <a:ext cx="22284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0" h="54">
                <a:moveTo>
                  <a:pt x="593" y="54"/>
                </a:moveTo>
                <a:lnTo>
                  <a:pt x="28" y="54"/>
                </a:ln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8" y="0"/>
                </a:cubicBezTo>
                <a:lnTo>
                  <a:pt x="593" y="0"/>
                </a:lnTo>
                <a:cubicBezTo>
                  <a:pt x="608" y="0"/>
                  <a:pt x="620" y="12"/>
                  <a:pt x="620" y="27"/>
                </a:cubicBezTo>
                <a:cubicBezTo>
                  <a:pt x="620" y="42"/>
                  <a:pt x="608" y="54"/>
                  <a:pt x="593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89" name="Freeform 288">
            <a:extLst>
              <a:ext uri="{FF2B5EF4-FFF2-40B4-BE49-F238E27FC236}">
                <a16:creationId xmlns:a16="http://schemas.microsoft.com/office/drawing/2014/main" id="{64FECD6D-8677-7F4A-80ED-C417502982A3}"/>
              </a:ext>
            </a:extLst>
          </p:cNvPr>
          <p:cNvSpPr/>
          <p:nvPr/>
        </p:nvSpPr>
        <p:spPr>
          <a:xfrm>
            <a:off x="5464732" y="2683098"/>
            <a:ext cx="1710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6" h="55">
                <a:moveTo>
                  <a:pt x="449" y="55"/>
                </a:moveTo>
                <a:lnTo>
                  <a:pt x="28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8" y="0"/>
                </a:cubicBezTo>
                <a:lnTo>
                  <a:pt x="449" y="0"/>
                </a:lnTo>
                <a:cubicBezTo>
                  <a:pt x="464" y="0"/>
                  <a:pt x="476" y="13"/>
                  <a:pt x="476" y="28"/>
                </a:cubicBezTo>
                <a:cubicBezTo>
                  <a:pt x="476" y="43"/>
                  <a:pt x="464" y="55"/>
                  <a:pt x="449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0" name="Freeform 289">
            <a:extLst>
              <a:ext uri="{FF2B5EF4-FFF2-40B4-BE49-F238E27FC236}">
                <a16:creationId xmlns:a16="http://schemas.microsoft.com/office/drawing/2014/main" id="{E017F9E7-D202-DE49-AC85-EC426EDB0504}"/>
              </a:ext>
            </a:extLst>
          </p:cNvPr>
          <p:cNvSpPr/>
          <p:nvPr/>
        </p:nvSpPr>
        <p:spPr>
          <a:xfrm>
            <a:off x="5871532" y="2836097"/>
            <a:ext cx="194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5">
                <a:moveTo>
                  <a:pt x="28" y="55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lnTo>
                  <a:pt x="28" y="0"/>
                </a:lnTo>
                <a:cubicBezTo>
                  <a:pt x="43" y="0"/>
                  <a:pt x="55" y="13"/>
                  <a:pt x="55" y="28"/>
                </a:cubicBezTo>
                <a:cubicBezTo>
                  <a:pt x="55" y="43"/>
                  <a:pt x="4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1" name="Freeform 290">
            <a:extLst>
              <a:ext uri="{FF2B5EF4-FFF2-40B4-BE49-F238E27FC236}">
                <a16:creationId xmlns:a16="http://schemas.microsoft.com/office/drawing/2014/main" id="{A1AFE1D3-5B45-1B45-A15C-0FCCB024E1F0}"/>
              </a:ext>
            </a:extLst>
          </p:cNvPr>
          <p:cNvSpPr/>
          <p:nvPr/>
        </p:nvSpPr>
        <p:spPr>
          <a:xfrm>
            <a:off x="5749852" y="2836097"/>
            <a:ext cx="1112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0" h="55">
                <a:moveTo>
                  <a:pt x="30" y="55"/>
                </a:moveTo>
                <a:lnTo>
                  <a:pt x="28" y="55"/>
                </a:lnTo>
                <a:cubicBezTo>
                  <a:pt x="13" y="55"/>
                  <a:pt x="0" y="43"/>
                  <a:pt x="0" y="28"/>
                </a:cubicBezTo>
                <a:cubicBezTo>
                  <a:pt x="0" y="13"/>
                  <a:pt x="13" y="0"/>
                  <a:pt x="28" y="0"/>
                </a:cubicBezTo>
                <a:lnTo>
                  <a:pt x="30" y="0"/>
                </a:lnTo>
                <a:cubicBezTo>
                  <a:pt x="45" y="0"/>
                  <a:pt x="57" y="13"/>
                  <a:pt x="57" y="28"/>
                </a:cubicBezTo>
                <a:cubicBezTo>
                  <a:pt x="57" y="43"/>
                  <a:pt x="45" y="55"/>
                  <a:pt x="30" y="55"/>
                </a:cubicBezTo>
                <a:close/>
                <a:moveTo>
                  <a:pt x="114" y="55"/>
                </a:moveTo>
                <a:lnTo>
                  <a:pt x="112" y="55"/>
                </a:lnTo>
                <a:cubicBezTo>
                  <a:pt x="97" y="55"/>
                  <a:pt x="85" y="43"/>
                  <a:pt x="85" y="28"/>
                </a:cubicBezTo>
                <a:cubicBezTo>
                  <a:pt x="85" y="13"/>
                  <a:pt x="97" y="0"/>
                  <a:pt x="112" y="0"/>
                </a:cubicBezTo>
                <a:lnTo>
                  <a:pt x="114" y="0"/>
                </a:lnTo>
                <a:cubicBezTo>
                  <a:pt x="129" y="0"/>
                  <a:pt x="142" y="13"/>
                  <a:pt x="142" y="28"/>
                </a:cubicBezTo>
                <a:cubicBezTo>
                  <a:pt x="142" y="43"/>
                  <a:pt x="129" y="55"/>
                  <a:pt x="114" y="55"/>
                </a:cubicBezTo>
                <a:close/>
                <a:moveTo>
                  <a:pt x="199" y="55"/>
                </a:moveTo>
                <a:lnTo>
                  <a:pt x="196" y="55"/>
                </a:lnTo>
                <a:cubicBezTo>
                  <a:pt x="181" y="55"/>
                  <a:pt x="169" y="43"/>
                  <a:pt x="169" y="28"/>
                </a:cubicBezTo>
                <a:cubicBezTo>
                  <a:pt x="169" y="13"/>
                  <a:pt x="181" y="0"/>
                  <a:pt x="196" y="0"/>
                </a:cubicBezTo>
                <a:lnTo>
                  <a:pt x="199" y="0"/>
                </a:lnTo>
                <a:cubicBezTo>
                  <a:pt x="214" y="0"/>
                  <a:pt x="226" y="13"/>
                  <a:pt x="226" y="28"/>
                </a:cubicBezTo>
                <a:cubicBezTo>
                  <a:pt x="226" y="43"/>
                  <a:pt x="214" y="55"/>
                  <a:pt x="199" y="55"/>
                </a:cubicBezTo>
                <a:close/>
                <a:moveTo>
                  <a:pt x="283" y="55"/>
                </a:moveTo>
                <a:lnTo>
                  <a:pt x="281" y="55"/>
                </a:lnTo>
                <a:cubicBezTo>
                  <a:pt x="266" y="55"/>
                  <a:pt x="253" y="43"/>
                  <a:pt x="253" y="28"/>
                </a:cubicBezTo>
                <a:cubicBezTo>
                  <a:pt x="253" y="13"/>
                  <a:pt x="266" y="0"/>
                  <a:pt x="281" y="0"/>
                </a:cubicBezTo>
                <a:lnTo>
                  <a:pt x="283" y="0"/>
                </a:lnTo>
                <a:cubicBezTo>
                  <a:pt x="298" y="0"/>
                  <a:pt x="310" y="13"/>
                  <a:pt x="310" y="28"/>
                </a:cubicBezTo>
                <a:cubicBezTo>
                  <a:pt x="310" y="43"/>
                  <a:pt x="298" y="55"/>
                  <a:pt x="283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2" name="Freeform 291">
            <a:extLst>
              <a:ext uri="{FF2B5EF4-FFF2-40B4-BE49-F238E27FC236}">
                <a16:creationId xmlns:a16="http://schemas.microsoft.com/office/drawing/2014/main" id="{ABD79561-8C1B-D245-998F-ED7FBE3725E7}"/>
              </a:ext>
            </a:extLst>
          </p:cNvPr>
          <p:cNvSpPr/>
          <p:nvPr/>
        </p:nvSpPr>
        <p:spPr>
          <a:xfrm>
            <a:off x="5719972" y="2836097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29" y="55"/>
                </a:moveTo>
                <a:lnTo>
                  <a:pt x="28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8" y="0"/>
                </a:cubicBezTo>
                <a:lnTo>
                  <a:pt x="29" y="0"/>
                </a:lnTo>
                <a:cubicBezTo>
                  <a:pt x="44" y="0"/>
                  <a:pt x="56" y="13"/>
                  <a:pt x="56" y="28"/>
                </a:cubicBezTo>
                <a:cubicBezTo>
                  <a:pt x="56" y="43"/>
                  <a:pt x="44" y="55"/>
                  <a:pt x="29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3" name="Freeform 292">
            <a:extLst>
              <a:ext uri="{FF2B5EF4-FFF2-40B4-BE49-F238E27FC236}">
                <a16:creationId xmlns:a16="http://schemas.microsoft.com/office/drawing/2014/main" id="{F9D59586-439C-1049-BDAF-F9D78234C6D2}"/>
              </a:ext>
            </a:extLst>
          </p:cNvPr>
          <p:cNvSpPr/>
          <p:nvPr/>
        </p:nvSpPr>
        <p:spPr>
          <a:xfrm>
            <a:off x="5717453" y="2783898"/>
            <a:ext cx="1735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3" h="55">
                <a:moveTo>
                  <a:pt x="456" y="55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lnTo>
                  <a:pt x="456" y="0"/>
                </a:lnTo>
                <a:cubicBezTo>
                  <a:pt x="471" y="0"/>
                  <a:pt x="483" y="13"/>
                  <a:pt x="483" y="28"/>
                </a:cubicBezTo>
                <a:cubicBezTo>
                  <a:pt x="483" y="43"/>
                  <a:pt x="471" y="55"/>
                  <a:pt x="456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4" name="Freeform 293">
            <a:extLst>
              <a:ext uri="{FF2B5EF4-FFF2-40B4-BE49-F238E27FC236}">
                <a16:creationId xmlns:a16="http://schemas.microsoft.com/office/drawing/2014/main" id="{668AD4E0-D607-B645-B0C8-74723D225A78}"/>
              </a:ext>
            </a:extLst>
          </p:cNvPr>
          <p:cNvSpPr/>
          <p:nvPr/>
        </p:nvSpPr>
        <p:spPr>
          <a:xfrm>
            <a:off x="5464733" y="2783898"/>
            <a:ext cx="9540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195">
                <a:moveTo>
                  <a:pt x="55" y="140"/>
                </a:moveTo>
                <a:lnTo>
                  <a:pt x="211" y="140"/>
                </a:lnTo>
                <a:lnTo>
                  <a:pt x="211" y="55"/>
                </a:lnTo>
                <a:lnTo>
                  <a:pt x="55" y="55"/>
                </a:lnTo>
                <a:close/>
                <a:moveTo>
                  <a:pt x="239" y="195"/>
                </a:moveTo>
                <a:lnTo>
                  <a:pt x="28" y="195"/>
                </a:lnTo>
                <a:cubicBezTo>
                  <a:pt x="12" y="195"/>
                  <a:pt x="0" y="183"/>
                  <a:pt x="0" y="167"/>
                </a:cubicBezTo>
                <a:lnTo>
                  <a:pt x="0" y="28"/>
                </a:lnTo>
                <a:cubicBezTo>
                  <a:pt x="0" y="13"/>
                  <a:pt x="12" y="0"/>
                  <a:pt x="28" y="0"/>
                </a:cubicBezTo>
                <a:lnTo>
                  <a:pt x="239" y="0"/>
                </a:lnTo>
                <a:cubicBezTo>
                  <a:pt x="254" y="0"/>
                  <a:pt x="266" y="13"/>
                  <a:pt x="266" y="28"/>
                </a:cubicBezTo>
                <a:lnTo>
                  <a:pt x="266" y="167"/>
                </a:lnTo>
                <a:cubicBezTo>
                  <a:pt x="266" y="183"/>
                  <a:pt x="254" y="195"/>
                  <a:pt x="239" y="19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5" name="Freeform 294">
            <a:extLst>
              <a:ext uri="{FF2B5EF4-FFF2-40B4-BE49-F238E27FC236}">
                <a16:creationId xmlns:a16="http://schemas.microsoft.com/office/drawing/2014/main" id="{7FD300F4-C5D3-DD4C-BE40-B12CCF1EA93F}"/>
              </a:ext>
            </a:extLst>
          </p:cNvPr>
          <p:cNvSpPr/>
          <p:nvPr/>
        </p:nvSpPr>
        <p:spPr>
          <a:xfrm>
            <a:off x="5820052" y="2633058"/>
            <a:ext cx="7092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4">
                <a:moveTo>
                  <a:pt x="171" y="54"/>
                </a:moveTo>
                <a:lnTo>
                  <a:pt x="28" y="54"/>
                </a:lnTo>
                <a:cubicBezTo>
                  <a:pt x="13" y="54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171" y="0"/>
                </a:lnTo>
                <a:cubicBezTo>
                  <a:pt x="186" y="0"/>
                  <a:pt x="198" y="12"/>
                  <a:pt x="198" y="27"/>
                </a:cubicBezTo>
                <a:cubicBezTo>
                  <a:pt x="198" y="42"/>
                  <a:pt x="186" y="54"/>
                  <a:pt x="171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6" name="Freeform 295">
            <a:extLst>
              <a:ext uri="{FF2B5EF4-FFF2-40B4-BE49-F238E27FC236}">
                <a16:creationId xmlns:a16="http://schemas.microsoft.com/office/drawing/2014/main" id="{7B100B17-4FCA-274B-B82B-13DB2AC85E92}"/>
              </a:ext>
            </a:extLst>
          </p:cNvPr>
          <p:cNvSpPr/>
          <p:nvPr/>
        </p:nvSpPr>
        <p:spPr>
          <a:xfrm>
            <a:off x="584932" y="2629457"/>
            <a:ext cx="230400" cy="23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1" h="641">
                <a:moveTo>
                  <a:pt x="39" y="641"/>
                </a:moveTo>
                <a:cubicBezTo>
                  <a:pt x="29" y="641"/>
                  <a:pt x="19" y="637"/>
                  <a:pt x="12" y="629"/>
                </a:cubicBezTo>
                <a:cubicBezTo>
                  <a:pt x="-4" y="614"/>
                  <a:pt x="-4" y="589"/>
                  <a:pt x="12" y="574"/>
                </a:cubicBezTo>
                <a:lnTo>
                  <a:pt x="574" y="12"/>
                </a:lnTo>
                <a:cubicBezTo>
                  <a:pt x="589" y="-4"/>
                  <a:pt x="614" y="-4"/>
                  <a:pt x="629" y="12"/>
                </a:cubicBezTo>
                <a:cubicBezTo>
                  <a:pt x="645" y="27"/>
                  <a:pt x="645" y="52"/>
                  <a:pt x="629" y="67"/>
                </a:cubicBezTo>
                <a:lnTo>
                  <a:pt x="67" y="629"/>
                </a:lnTo>
                <a:cubicBezTo>
                  <a:pt x="59" y="637"/>
                  <a:pt x="49" y="641"/>
                  <a:pt x="39" y="6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7" name="Freeform 296">
            <a:extLst>
              <a:ext uri="{FF2B5EF4-FFF2-40B4-BE49-F238E27FC236}">
                <a16:creationId xmlns:a16="http://schemas.microsoft.com/office/drawing/2014/main" id="{BE348B25-B0B1-B044-ABA8-C47070EEACD5}"/>
              </a:ext>
            </a:extLst>
          </p:cNvPr>
          <p:cNvSpPr/>
          <p:nvPr/>
        </p:nvSpPr>
        <p:spPr>
          <a:xfrm>
            <a:off x="579892" y="2623698"/>
            <a:ext cx="8964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0" h="250">
                <a:moveTo>
                  <a:pt x="125" y="0"/>
                </a:moveTo>
                <a:cubicBezTo>
                  <a:pt x="56" y="0"/>
                  <a:pt x="0" y="56"/>
                  <a:pt x="0" y="125"/>
                </a:cubicBezTo>
                <a:cubicBezTo>
                  <a:pt x="0" y="194"/>
                  <a:pt x="56" y="250"/>
                  <a:pt x="125" y="250"/>
                </a:cubicBezTo>
                <a:cubicBezTo>
                  <a:pt x="194" y="250"/>
                  <a:pt x="250" y="194"/>
                  <a:pt x="250" y="125"/>
                </a:cubicBezTo>
                <a:cubicBezTo>
                  <a:pt x="250" y="56"/>
                  <a:pt x="194" y="0"/>
                  <a:pt x="125" y="0"/>
                </a:cubicBezTo>
                <a:close/>
                <a:moveTo>
                  <a:pt x="125" y="55"/>
                </a:moveTo>
                <a:cubicBezTo>
                  <a:pt x="164" y="55"/>
                  <a:pt x="195" y="87"/>
                  <a:pt x="195" y="125"/>
                </a:cubicBezTo>
                <a:cubicBezTo>
                  <a:pt x="195" y="164"/>
                  <a:pt x="164" y="195"/>
                  <a:pt x="125" y="195"/>
                </a:cubicBezTo>
                <a:cubicBezTo>
                  <a:pt x="86" y="195"/>
                  <a:pt x="55" y="164"/>
                  <a:pt x="55" y="125"/>
                </a:cubicBezTo>
                <a:cubicBezTo>
                  <a:pt x="55" y="87"/>
                  <a:pt x="86" y="55"/>
                  <a:pt x="125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8" name="Freeform 297">
            <a:extLst>
              <a:ext uri="{FF2B5EF4-FFF2-40B4-BE49-F238E27FC236}">
                <a16:creationId xmlns:a16="http://schemas.microsoft.com/office/drawing/2014/main" id="{D9B8F0C1-57E4-F945-B404-F4995C057BD5}"/>
              </a:ext>
            </a:extLst>
          </p:cNvPr>
          <p:cNvSpPr/>
          <p:nvPr/>
        </p:nvSpPr>
        <p:spPr>
          <a:xfrm>
            <a:off x="732172" y="2775978"/>
            <a:ext cx="8964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0" h="250">
                <a:moveTo>
                  <a:pt x="125" y="0"/>
                </a:moveTo>
                <a:cubicBezTo>
                  <a:pt x="56" y="0"/>
                  <a:pt x="0" y="56"/>
                  <a:pt x="0" y="125"/>
                </a:cubicBezTo>
                <a:cubicBezTo>
                  <a:pt x="0" y="193"/>
                  <a:pt x="56" y="250"/>
                  <a:pt x="125" y="250"/>
                </a:cubicBezTo>
                <a:cubicBezTo>
                  <a:pt x="194" y="250"/>
                  <a:pt x="250" y="193"/>
                  <a:pt x="250" y="125"/>
                </a:cubicBezTo>
                <a:cubicBezTo>
                  <a:pt x="250" y="56"/>
                  <a:pt x="194" y="0"/>
                  <a:pt x="125" y="0"/>
                </a:cubicBezTo>
                <a:close/>
                <a:moveTo>
                  <a:pt x="125" y="55"/>
                </a:moveTo>
                <a:cubicBezTo>
                  <a:pt x="164" y="55"/>
                  <a:pt x="195" y="86"/>
                  <a:pt x="195" y="125"/>
                </a:cubicBezTo>
                <a:cubicBezTo>
                  <a:pt x="195" y="163"/>
                  <a:pt x="164" y="195"/>
                  <a:pt x="125" y="195"/>
                </a:cubicBezTo>
                <a:cubicBezTo>
                  <a:pt x="86" y="195"/>
                  <a:pt x="55" y="163"/>
                  <a:pt x="55" y="125"/>
                </a:cubicBezTo>
                <a:cubicBezTo>
                  <a:pt x="55" y="86"/>
                  <a:pt x="86" y="55"/>
                  <a:pt x="125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9" name="Freeform 298">
            <a:extLst>
              <a:ext uri="{FF2B5EF4-FFF2-40B4-BE49-F238E27FC236}">
                <a16:creationId xmlns:a16="http://schemas.microsoft.com/office/drawing/2014/main" id="{AB4AE436-0A8E-8B41-80AB-9769C06C362F}"/>
              </a:ext>
            </a:extLst>
          </p:cNvPr>
          <p:cNvSpPr/>
          <p:nvPr/>
        </p:nvSpPr>
        <p:spPr>
          <a:xfrm>
            <a:off x="6886373" y="2606418"/>
            <a:ext cx="370800" cy="29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1" h="834">
                <a:moveTo>
                  <a:pt x="766" y="760"/>
                </a:moveTo>
                <a:cubicBezTo>
                  <a:pt x="771" y="771"/>
                  <a:pt x="783" y="779"/>
                  <a:pt x="796" y="779"/>
                </a:cubicBezTo>
                <a:cubicBezTo>
                  <a:pt x="813" y="779"/>
                  <a:pt x="826" y="766"/>
                  <a:pt x="827" y="749"/>
                </a:cubicBezTo>
                <a:cubicBezTo>
                  <a:pt x="828" y="730"/>
                  <a:pt x="829" y="715"/>
                  <a:pt x="831" y="704"/>
                </a:cubicBezTo>
                <a:cubicBezTo>
                  <a:pt x="835" y="684"/>
                  <a:pt x="840" y="664"/>
                  <a:pt x="845" y="645"/>
                </a:cubicBezTo>
                <a:cubicBezTo>
                  <a:pt x="861" y="591"/>
                  <a:pt x="885" y="560"/>
                  <a:pt x="913" y="524"/>
                </a:cubicBezTo>
                <a:cubicBezTo>
                  <a:pt x="920" y="516"/>
                  <a:pt x="927" y="507"/>
                  <a:pt x="933" y="498"/>
                </a:cubicBezTo>
                <a:cubicBezTo>
                  <a:pt x="962" y="460"/>
                  <a:pt x="976" y="420"/>
                  <a:pt x="976" y="378"/>
                </a:cubicBezTo>
                <a:cubicBezTo>
                  <a:pt x="976" y="305"/>
                  <a:pt x="933" y="237"/>
                  <a:pt x="855" y="184"/>
                </a:cubicBezTo>
                <a:cubicBezTo>
                  <a:pt x="773" y="130"/>
                  <a:pt x="664" y="100"/>
                  <a:pt x="548" y="100"/>
                </a:cubicBezTo>
                <a:cubicBezTo>
                  <a:pt x="529" y="100"/>
                  <a:pt x="510" y="100"/>
                  <a:pt x="491" y="102"/>
                </a:cubicBezTo>
                <a:lnTo>
                  <a:pt x="490" y="102"/>
                </a:lnTo>
                <a:cubicBezTo>
                  <a:pt x="475" y="103"/>
                  <a:pt x="344" y="107"/>
                  <a:pt x="297" y="89"/>
                </a:cubicBezTo>
                <a:cubicBezTo>
                  <a:pt x="282" y="83"/>
                  <a:pt x="225" y="66"/>
                  <a:pt x="183" y="59"/>
                </a:cubicBezTo>
                <a:lnTo>
                  <a:pt x="240" y="128"/>
                </a:lnTo>
                <a:cubicBezTo>
                  <a:pt x="245" y="134"/>
                  <a:pt x="247" y="142"/>
                  <a:pt x="246" y="149"/>
                </a:cubicBezTo>
                <a:cubicBezTo>
                  <a:pt x="245" y="157"/>
                  <a:pt x="241" y="163"/>
                  <a:pt x="235" y="168"/>
                </a:cubicBezTo>
                <a:cubicBezTo>
                  <a:pt x="191" y="200"/>
                  <a:pt x="167" y="233"/>
                  <a:pt x="147" y="262"/>
                </a:cubicBezTo>
                <a:cubicBezTo>
                  <a:pt x="123" y="295"/>
                  <a:pt x="101" y="327"/>
                  <a:pt x="57" y="332"/>
                </a:cubicBezTo>
                <a:cubicBezTo>
                  <a:pt x="56" y="332"/>
                  <a:pt x="56" y="333"/>
                  <a:pt x="56" y="334"/>
                </a:cubicBezTo>
                <a:lnTo>
                  <a:pt x="54" y="431"/>
                </a:lnTo>
                <a:cubicBezTo>
                  <a:pt x="54" y="432"/>
                  <a:pt x="55" y="433"/>
                  <a:pt x="56" y="433"/>
                </a:cubicBezTo>
                <a:cubicBezTo>
                  <a:pt x="60" y="435"/>
                  <a:pt x="65" y="437"/>
                  <a:pt x="71" y="439"/>
                </a:cubicBezTo>
                <a:cubicBezTo>
                  <a:pt x="96" y="450"/>
                  <a:pt x="128" y="463"/>
                  <a:pt x="156" y="496"/>
                </a:cubicBezTo>
                <a:cubicBezTo>
                  <a:pt x="162" y="502"/>
                  <a:pt x="181" y="508"/>
                  <a:pt x="195" y="513"/>
                </a:cubicBezTo>
                <a:cubicBezTo>
                  <a:pt x="224" y="522"/>
                  <a:pt x="260" y="534"/>
                  <a:pt x="267" y="568"/>
                </a:cubicBezTo>
                <a:lnTo>
                  <a:pt x="311" y="758"/>
                </a:lnTo>
                <a:cubicBezTo>
                  <a:pt x="313" y="771"/>
                  <a:pt x="324" y="779"/>
                  <a:pt x="337" y="779"/>
                </a:cubicBezTo>
                <a:cubicBezTo>
                  <a:pt x="351" y="779"/>
                  <a:pt x="363" y="767"/>
                  <a:pt x="363" y="752"/>
                </a:cubicBezTo>
                <a:lnTo>
                  <a:pt x="363" y="635"/>
                </a:lnTo>
                <a:cubicBezTo>
                  <a:pt x="363" y="626"/>
                  <a:pt x="367" y="618"/>
                  <a:pt x="374" y="613"/>
                </a:cubicBezTo>
                <a:cubicBezTo>
                  <a:pt x="381" y="608"/>
                  <a:pt x="389" y="606"/>
                  <a:pt x="397" y="608"/>
                </a:cubicBezTo>
                <a:cubicBezTo>
                  <a:pt x="445" y="620"/>
                  <a:pt x="496" y="626"/>
                  <a:pt x="548" y="626"/>
                </a:cubicBezTo>
                <a:cubicBezTo>
                  <a:pt x="598" y="626"/>
                  <a:pt x="646" y="620"/>
                  <a:pt x="693" y="609"/>
                </a:cubicBezTo>
                <a:cubicBezTo>
                  <a:pt x="703" y="607"/>
                  <a:pt x="713" y="610"/>
                  <a:pt x="720" y="618"/>
                </a:cubicBezTo>
                <a:lnTo>
                  <a:pt x="734" y="634"/>
                </a:lnTo>
                <a:cubicBezTo>
                  <a:pt x="748" y="650"/>
                  <a:pt x="756" y="668"/>
                  <a:pt x="758" y="689"/>
                </a:cubicBezTo>
                <a:close/>
                <a:moveTo>
                  <a:pt x="796" y="834"/>
                </a:moveTo>
                <a:cubicBezTo>
                  <a:pt x="758" y="834"/>
                  <a:pt x="725" y="810"/>
                  <a:pt x="713" y="774"/>
                </a:cubicBezTo>
                <a:cubicBezTo>
                  <a:pt x="713" y="772"/>
                  <a:pt x="712" y="771"/>
                  <a:pt x="712" y="769"/>
                </a:cubicBezTo>
                <a:lnTo>
                  <a:pt x="704" y="695"/>
                </a:lnTo>
                <a:cubicBezTo>
                  <a:pt x="703" y="686"/>
                  <a:pt x="699" y="677"/>
                  <a:pt x="693" y="671"/>
                </a:cubicBezTo>
                <a:lnTo>
                  <a:pt x="689" y="666"/>
                </a:lnTo>
                <a:cubicBezTo>
                  <a:pt x="644" y="676"/>
                  <a:pt x="596" y="681"/>
                  <a:pt x="548" y="681"/>
                </a:cubicBezTo>
                <a:cubicBezTo>
                  <a:pt x="504" y="681"/>
                  <a:pt x="460" y="677"/>
                  <a:pt x="418" y="669"/>
                </a:cubicBezTo>
                <a:lnTo>
                  <a:pt x="418" y="752"/>
                </a:lnTo>
                <a:cubicBezTo>
                  <a:pt x="418" y="798"/>
                  <a:pt x="382" y="834"/>
                  <a:pt x="337" y="834"/>
                </a:cubicBezTo>
                <a:cubicBezTo>
                  <a:pt x="298" y="834"/>
                  <a:pt x="266" y="808"/>
                  <a:pt x="257" y="771"/>
                </a:cubicBezTo>
                <a:lnTo>
                  <a:pt x="214" y="580"/>
                </a:lnTo>
                <a:cubicBezTo>
                  <a:pt x="209" y="575"/>
                  <a:pt x="189" y="569"/>
                  <a:pt x="178" y="565"/>
                </a:cubicBezTo>
                <a:cubicBezTo>
                  <a:pt x="155" y="557"/>
                  <a:pt x="130" y="549"/>
                  <a:pt x="115" y="532"/>
                </a:cubicBezTo>
                <a:cubicBezTo>
                  <a:pt x="95" y="509"/>
                  <a:pt x="72" y="499"/>
                  <a:pt x="50" y="490"/>
                </a:cubicBezTo>
                <a:cubicBezTo>
                  <a:pt x="44" y="488"/>
                  <a:pt x="39" y="485"/>
                  <a:pt x="33" y="483"/>
                </a:cubicBezTo>
                <a:cubicBezTo>
                  <a:pt x="12" y="474"/>
                  <a:pt x="-1" y="453"/>
                  <a:pt x="0" y="430"/>
                </a:cubicBezTo>
                <a:lnTo>
                  <a:pt x="1" y="333"/>
                </a:lnTo>
                <a:cubicBezTo>
                  <a:pt x="1" y="305"/>
                  <a:pt x="23" y="280"/>
                  <a:pt x="51" y="277"/>
                </a:cubicBezTo>
                <a:cubicBezTo>
                  <a:pt x="70" y="275"/>
                  <a:pt x="81" y="261"/>
                  <a:pt x="102" y="230"/>
                </a:cubicBezTo>
                <a:cubicBezTo>
                  <a:pt x="119" y="206"/>
                  <a:pt x="142" y="173"/>
                  <a:pt x="180" y="141"/>
                </a:cubicBezTo>
                <a:lnTo>
                  <a:pt x="122" y="71"/>
                </a:lnTo>
                <a:cubicBezTo>
                  <a:pt x="109" y="56"/>
                  <a:pt x="108" y="34"/>
                  <a:pt x="120" y="18"/>
                </a:cubicBezTo>
                <a:cubicBezTo>
                  <a:pt x="130" y="3"/>
                  <a:pt x="148" y="-3"/>
                  <a:pt x="166" y="1"/>
                </a:cubicBezTo>
                <a:cubicBezTo>
                  <a:pt x="215" y="5"/>
                  <a:pt x="298" y="30"/>
                  <a:pt x="317" y="38"/>
                </a:cubicBezTo>
                <a:cubicBezTo>
                  <a:pt x="344" y="48"/>
                  <a:pt x="435" y="49"/>
                  <a:pt x="487" y="47"/>
                </a:cubicBezTo>
                <a:cubicBezTo>
                  <a:pt x="507" y="46"/>
                  <a:pt x="528" y="45"/>
                  <a:pt x="548" y="45"/>
                </a:cubicBezTo>
                <a:cubicBezTo>
                  <a:pt x="675" y="45"/>
                  <a:pt x="795" y="78"/>
                  <a:pt x="885" y="139"/>
                </a:cubicBezTo>
                <a:cubicBezTo>
                  <a:pt x="980" y="202"/>
                  <a:pt x="1031" y="287"/>
                  <a:pt x="1031" y="378"/>
                </a:cubicBezTo>
                <a:cubicBezTo>
                  <a:pt x="1031" y="431"/>
                  <a:pt x="1013" y="484"/>
                  <a:pt x="977" y="531"/>
                </a:cubicBezTo>
                <a:cubicBezTo>
                  <a:pt x="970" y="541"/>
                  <a:pt x="963" y="549"/>
                  <a:pt x="957" y="558"/>
                </a:cubicBezTo>
                <a:cubicBezTo>
                  <a:pt x="929" y="593"/>
                  <a:pt x="911" y="616"/>
                  <a:pt x="898" y="660"/>
                </a:cubicBezTo>
                <a:cubicBezTo>
                  <a:pt x="893" y="678"/>
                  <a:pt x="889" y="696"/>
                  <a:pt x="885" y="714"/>
                </a:cubicBezTo>
                <a:cubicBezTo>
                  <a:pt x="884" y="720"/>
                  <a:pt x="883" y="731"/>
                  <a:pt x="882" y="751"/>
                </a:cubicBezTo>
                <a:cubicBezTo>
                  <a:pt x="880" y="798"/>
                  <a:pt x="842" y="834"/>
                  <a:pt x="796" y="8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0" name="Freeform 299">
            <a:extLst>
              <a:ext uri="{FF2B5EF4-FFF2-40B4-BE49-F238E27FC236}">
                <a16:creationId xmlns:a16="http://schemas.microsoft.com/office/drawing/2014/main" id="{8697F81E-CC9B-B74F-8106-B7BA50AE10B8}"/>
              </a:ext>
            </a:extLst>
          </p:cNvPr>
          <p:cNvSpPr/>
          <p:nvPr/>
        </p:nvSpPr>
        <p:spPr>
          <a:xfrm>
            <a:off x="7229812" y="2656457"/>
            <a:ext cx="82080" cy="56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9" h="159">
                <a:moveTo>
                  <a:pt x="120" y="41"/>
                </a:moveTo>
                <a:close/>
                <a:moveTo>
                  <a:pt x="103" y="36"/>
                </a:moveTo>
                <a:cubicBezTo>
                  <a:pt x="102" y="36"/>
                  <a:pt x="101" y="36"/>
                  <a:pt x="100" y="36"/>
                </a:cubicBezTo>
                <a:cubicBezTo>
                  <a:pt x="94" y="36"/>
                  <a:pt x="90" y="40"/>
                  <a:pt x="88" y="45"/>
                </a:cubicBezTo>
                <a:cubicBezTo>
                  <a:pt x="84" y="54"/>
                  <a:pt x="84" y="59"/>
                  <a:pt x="86" y="63"/>
                </a:cubicBezTo>
                <a:cubicBezTo>
                  <a:pt x="90" y="67"/>
                  <a:pt x="99" y="70"/>
                  <a:pt x="111" y="72"/>
                </a:cubicBezTo>
                <a:cubicBezTo>
                  <a:pt x="113" y="69"/>
                  <a:pt x="115" y="66"/>
                  <a:pt x="117" y="63"/>
                </a:cubicBezTo>
                <a:cubicBezTo>
                  <a:pt x="121" y="56"/>
                  <a:pt x="122" y="49"/>
                  <a:pt x="119" y="41"/>
                </a:cubicBezTo>
                <a:cubicBezTo>
                  <a:pt x="117" y="39"/>
                  <a:pt x="111" y="36"/>
                  <a:pt x="103" y="36"/>
                </a:cubicBezTo>
                <a:close/>
                <a:moveTo>
                  <a:pt x="18" y="159"/>
                </a:moveTo>
                <a:cubicBezTo>
                  <a:pt x="10" y="159"/>
                  <a:pt x="3" y="154"/>
                  <a:pt x="1" y="146"/>
                </a:cubicBezTo>
                <a:cubicBezTo>
                  <a:pt x="-2" y="137"/>
                  <a:pt x="3" y="127"/>
                  <a:pt x="13" y="125"/>
                </a:cubicBezTo>
                <a:cubicBezTo>
                  <a:pt x="26" y="121"/>
                  <a:pt x="53" y="112"/>
                  <a:pt x="76" y="98"/>
                </a:cubicBezTo>
                <a:cubicBezTo>
                  <a:pt x="69" y="95"/>
                  <a:pt x="64" y="90"/>
                  <a:pt x="59" y="85"/>
                </a:cubicBezTo>
                <a:cubicBezTo>
                  <a:pt x="51" y="75"/>
                  <a:pt x="44" y="58"/>
                  <a:pt x="55" y="32"/>
                </a:cubicBezTo>
                <a:cubicBezTo>
                  <a:pt x="64" y="11"/>
                  <a:pt x="83" y="-1"/>
                  <a:pt x="106" y="0"/>
                </a:cubicBezTo>
                <a:cubicBezTo>
                  <a:pt x="131" y="1"/>
                  <a:pt x="148" y="16"/>
                  <a:pt x="153" y="29"/>
                </a:cubicBezTo>
                <a:cubicBezTo>
                  <a:pt x="158" y="44"/>
                  <a:pt x="157" y="59"/>
                  <a:pt x="151" y="74"/>
                </a:cubicBezTo>
                <a:cubicBezTo>
                  <a:pt x="169" y="73"/>
                  <a:pt x="190" y="71"/>
                  <a:pt x="208" y="67"/>
                </a:cubicBezTo>
                <a:cubicBezTo>
                  <a:pt x="218" y="65"/>
                  <a:pt x="227" y="72"/>
                  <a:pt x="229" y="81"/>
                </a:cubicBezTo>
                <a:cubicBezTo>
                  <a:pt x="231" y="91"/>
                  <a:pt x="225" y="100"/>
                  <a:pt x="215" y="102"/>
                </a:cubicBezTo>
                <a:cubicBezTo>
                  <a:pt x="214" y="102"/>
                  <a:pt x="185" y="108"/>
                  <a:pt x="153" y="109"/>
                </a:cubicBezTo>
                <a:cubicBezTo>
                  <a:pt x="142" y="110"/>
                  <a:pt x="132" y="110"/>
                  <a:pt x="123" y="109"/>
                </a:cubicBezTo>
                <a:cubicBezTo>
                  <a:pt x="110" y="120"/>
                  <a:pt x="94" y="130"/>
                  <a:pt x="73" y="139"/>
                </a:cubicBezTo>
                <a:cubicBezTo>
                  <a:pt x="47" y="152"/>
                  <a:pt x="23" y="158"/>
                  <a:pt x="22" y="159"/>
                </a:cubicBezTo>
                <a:cubicBezTo>
                  <a:pt x="21" y="159"/>
                  <a:pt x="19" y="159"/>
                  <a:pt x="18" y="1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1" name="Freeform 300">
            <a:extLst>
              <a:ext uri="{FF2B5EF4-FFF2-40B4-BE49-F238E27FC236}">
                <a16:creationId xmlns:a16="http://schemas.microsoft.com/office/drawing/2014/main" id="{898172D0-AB30-634C-8DCD-30C4204C310A}"/>
              </a:ext>
            </a:extLst>
          </p:cNvPr>
          <p:cNvSpPr/>
          <p:nvPr/>
        </p:nvSpPr>
        <p:spPr>
          <a:xfrm>
            <a:off x="6961972" y="2702178"/>
            <a:ext cx="2088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" h="59">
                <a:moveTo>
                  <a:pt x="0" y="30"/>
                </a:moveTo>
                <a:cubicBezTo>
                  <a:pt x="0" y="13"/>
                  <a:pt x="13" y="0"/>
                  <a:pt x="29" y="0"/>
                </a:cubicBezTo>
                <a:cubicBezTo>
                  <a:pt x="46" y="0"/>
                  <a:pt x="59" y="13"/>
                  <a:pt x="59" y="30"/>
                </a:cubicBezTo>
                <a:cubicBezTo>
                  <a:pt x="59" y="46"/>
                  <a:pt x="46" y="59"/>
                  <a:pt x="29" y="59"/>
                </a:cubicBezTo>
                <a:cubicBezTo>
                  <a:pt x="13" y="59"/>
                  <a:pt x="0" y="46"/>
                  <a:pt x="0" y="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2" name="Freeform 301">
            <a:extLst>
              <a:ext uri="{FF2B5EF4-FFF2-40B4-BE49-F238E27FC236}">
                <a16:creationId xmlns:a16="http://schemas.microsoft.com/office/drawing/2014/main" id="{376CEE0E-259C-2C4A-8A10-CA05ED192E1F}"/>
              </a:ext>
            </a:extLst>
          </p:cNvPr>
          <p:cNvSpPr/>
          <p:nvPr/>
        </p:nvSpPr>
        <p:spPr>
          <a:xfrm>
            <a:off x="7054131" y="2662578"/>
            <a:ext cx="91080" cy="2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4" h="79">
                <a:moveTo>
                  <a:pt x="227" y="79"/>
                </a:moveTo>
                <a:cubicBezTo>
                  <a:pt x="224" y="79"/>
                  <a:pt x="221" y="79"/>
                  <a:pt x="218" y="78"/>
                </a:cubicBezTo>
                <a:cubicBezTo>
                  <a:pt x="183" y="67"/>
                  <a:pt x="156" y="60"/>
                  <a:pt x="116" y="56"/>
                </a:cubicBezTo>
                <a:cubicBezTo>
                  <a:pt x="98" y="54"/>
                  <a:pt x="52" y="55"/>
                  <a:pt x="33" y="59"/>
                </a:cubicBezTo>
                <a:cubicBezTo>
                  <a:pt x="18" y="62"/>
                  <a:pt x="4" y="52"/>
                  <a:pt x="1" y="37"/>
                </a:cubicBezTo>
                <a:cubicBezTo>
                  <a:pt x="-2" y="22"/>
                  <a:pt x="8" y="8"/>
                  <a:pt x="23" y="5"/>
                </a:cubicBezTo>
                <a:cubicBezTo>
                  <a:pt x="48" y="1"/>
                  <a:pt x="100" y="-1"/>
                  <a:pt x="122" y="1"/>
                </a:cubicBezTo>
                <a:cubicBezTo>
                  <a:pt x="167" y="6"/>
                  <a:pt x="196" y="14"/>
                  <a:pt x="235" y="25"/>
                </a:cubicBezTo>
                <a:cubicBezTo>
                  <a:pt x="249" y="30"/>
                  <a:pt x="257" y="45"/>
                  <a:pt x="253" y="60"/>
                </a:cubicBezTo>
                <a:cubicBezTo>
                  <a:pt x="249" y="72"/>
                  <a:pt x="238" y="79"/>
                  <a:pt x="227" y="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3" name="Freeform 302">
            <a:extLst>
              <a:ext uri="{FF2B5EF4-FFF2-40B4-BE49-F238E27FC236}">
                <a16:creationId xmlns:a16="http://schemas.microsoft.com/office/drawing/2014/main" id="{7886D78C-E0A5-E047-8D9D-B42249CDC7B6}"/>
              </a:ext>
            </a:extLst>
          </p:cNvPr>
          <p:cNvSpPr/>
          <p:nvPr/>
        </p:nvSpPr>
        <p:spPr>
          <a:xfrm>
            <a:off x="6939292" y="3247219"/>
            <a:ext cx="320040" cy="36899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0" h="1026">
                <a:moveTo>
                  <a:pt x="446" y="55"/>
                </a:moveTo>
                <a:cubicBezTo>
                  <a:pt x="440" y="55"/>
                  <a:pt x="435" y="57"/>
                  <a:pt x="430" y="60"/>
                </a:cubicBezTo>
                <a:cubicBezTo>
                  <a:pt x="376" y="100"/>
                  <a:pt x="259" y="168"/>
                  <a:pt x="80" y="182"/>
                </a:cubicBezTo>
                <a:cubicBezTo>
                  <a:pt x="73" y="183"/>
                  <a:pt x="66" y="186"/>
                  <a:pt x="61" y="192"/>
                </a:cubicBezTo>
                <a:cubicBezTo>
                  <a:pt x="57" y="198"/>
                  <a:pt x="54" y="205"/>
                  <a:pt x="55" y="212"/>
                </a:cubicBezTo>
                <a:cubicBezTo>
                  <a:pt x="67" y="329"/>
                  <a:pt x="107" y="619"/>
                  <a:pt x="230" y="799"/>
                </a:cubicBezTo>
                <a:cubicBezTo>
                  <a:pt x="287" y="883"/>
                  <a:pt x="408" y="949"/>
                  <a:pt x="445" y="968"/>
                </a:cubicBezTo>
                <a:cubicBezTo>
                  <a:pt x="483" y="949"/>
                  <a:pt x="604" y="883"/>
                  <a:pt x="661" y="800"/>
                </a:cubicBezTo>
                <a:cubicBezTo>
                  <a:pt x="783" y="620"/>
                  <a:pt x="824" y="327"/>
                  <a:pt x="835" y="210"/>
                </a:cubicBezTo>
                <a:cubicBezTo>
                  <a:pt x="836" y="203"/>
                  <a:pt x="834" y="196"/>
                  <a:pt x="829" y="190"/>
                </a:cubicBezTo>
                <a:cubicBezTo>
                  <a:pt x="824" y="184"/>
                  <a:pt x="817" y="181"/>
                  <a:pt x="810" y="180"/>
                </a:cubicBezTo>
                <a:cubicBezTo>
                  <a:pt x="632" y="168"/>
                  <a:pt x="516" y="100"/>
                  <a:pt x="462" y="60"/>
                </a:cubicBezTo>
                <a:cubicBezTo>
                  <a:pt x="457" y="57"/>
                  <a:pt x="452" y="55"/>
                  <a:pt x="446" y="55"/>
                </a:cubicBezTo>
                <a:close/>
                <a:moveTo>
                  <a:pt x="434" y="974"/>
                </a:moveTo>
                <a:close/>
                <a:moveTo>
                  <a:pt x="446" y="1026"/>
                </a:moveTo>
                <a:cubicBezTo>
                  <a:pt x="442" y="1026"/>
                  <a:pt x="438" y="1025"/>
                  <a:pt x="434" y="1024"/>
                </a:cubicBezTo>
                <a:cubicBezTo>
                  <a:pt x="427" y="1021"/>
                  <a:pt x="261" y="942"/>
                  <a:pt x="185" y="830"/>
                </a:cubicBezTo>
                <a:cubicBezTo>
                  <a:pt x="55" y="640"/>
                  <a:pt x="13" y="338"/>
                  <a:pt x="1" y="218"/>
                </a:cubicBezTo>
                <a:cubicBezTo>
                  <a:pt x="-2" y="195"/>
                  <a:pt x="5" y="174"/>
                  <a:pt x="19" y="157"/>
                </a:cubicBezTo>
                <a:cubicBezTo>
                  <a:pt x="34" y="139"/>
                  <a:pt x="54" y="129"/>
                  <a:pt x="76" y="127"/>
                </a:cubicBezTo>
                <a:cubicBezTo>
                  <a:pt x="241" y="115"/>
                  <a:pt x="348" y="52"/>
                  <a:pt x="398" y="16"/>
                </a:cubicBezTo>
                <a:cubicBezTo>
                  <a:pt x="427" y="-5"/>
                  <a:pt x="466" y="-5"/>
                  <a:pt x="495" y="16"/>
                </a:cubicBezTo>
                <a:cubicBezTo>
                  <a:pt x="543" y="52"/>
                  <a:pt x="649" y="114"/>
                  <a:pt x="814" y="126"/>
                </a:cubicBezTo>
                <a:cubicBezTo>
                  <a:pt x="836" y="127"/>
                  <a:pt x="856" y="137"/>
                  <a:pt x="871" y="155"/>
                </a:cubicBezTo>
                <a:cubicBezTo>
                  <a:pt x="885" y="172"/>
                  <a:pt x="892" y="193"/>
                  <a:pt x="890" y="216"/>
                </a:cubicBezTo>
                <a:cubicBezTo>
                  <a:pt x="878" y="337"/>
                  <a:pt x="836" y="640"/>
                  <a:pt x="706" y="831"/>
                </a:cubicBezTo>
                <a:cubicBezTo>
                  <a:pt x="630" y="942"/>
                  <a:pt x="464" y="1021"/>
                  <a:pt x="457" y="1024"/>
                </a:cubicBezTo>
                <a:cubicBezTo>
                  <a:pt x="453" y="1025"/>
                  <a:pt x="449" y="1026"/>
                  <a:pt x="446" y="10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4" name="Freeform 303">
            <a:extLst>
              <a:ext uri="{FF2B5EF4-FFF2-40B4-BE49-F238E27FC236}">
                <a16:creationId xmlns:a16="http://schemas.microsoft.com/office/drawing/2014/main" id="{CA383B41-6B44-3740-8E6E-8B84B6A15288}"/>
              </a:ext>
            </a:extLst>
          </p:cNvPr>
          <p:cNvSpPr/>
          <p:nvPr/>
        </p:nvSpPr>
        <p:spPr>
          <a:xfrm>
            <a:off x="7039012" y="3422178"/>
            <a:ext cx="12060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6" h="243">
                <a:moveTo>
                  <a:pt x="55" y="188"/>
                </a:moveTo>
                <a:lnTo>
                  <a:pt x="281" y="188"/>
                </a:lnTo>
                <a:lnTo>
                  <a:pt x="281" y="55"/>
                </a:lnTo>
                <a:lnTo>
                  <a:pt x="55" y="55"/>
                </a:lnTo>
                <a:close/>
                <a:moveTo>
                  <a:pt x="293" y="243"/>
                </a:moveTo>
                <a:lnTo>
                  <a:pt x="43" y="243"/>
                </a:lnTo>
                <a:cubicBezTo>
                  <a:pt x="20" y="243"/>
                  <a:pt x="0" y="223"/>
                  <a:pt x="0" y="200"/>
                </a:cubicBezTo>
                <a:lnTo>
                  <a:pt x="0" y="43"/>
                </a:lnTo>
                <a:cubicBezTo>
                  <a:pt x="0" y="19"/>
                  <a:pt x="20" y="0"/>
                  <a:pt x="43" y="0"/>
                </a:cubicBezTo>
                <a:lnTo>
                  <a:pt x="293" y="0"/>
                </a:lnTo>
                <a:cubicBezTo>
                  <a:pt x="317" y="0"/>
                  <a:pt x="336" y="19"/>
                  <a:pt x="336" y="43"/>
                </a:cubicBezTo>
                <a:lnTo>
                  <a:pt x="336" y="200"/>
                </a:lnTo>
                <a:cubicBezTo>
                  <a:pt x="336" y="223"/>
                  <a:pt x="317" y="243"/>
                  <a:pt x="293" y="2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5" name="Freeform 304">
            <a:extLst>
              <a:ext uri="{FF2B5EF4-FFF2-40B4-BE49-F238E27FC236}">
                <a16:creationId xmlns:a16="http://schemas.microsoft.com/office/drawing/2014/main" id="{43520FE3-609E-D949-B104-8B35210C10A7}"/>
              </a:ext>
            </a:extLst>
          </p:cNvPr>
          <p:cNvSpPr/>
          <p:nvPr/>
        </p:nvSpPr>
        <p:spPr>
          <a:xfrm>
            <a:off x="7048372" y="3354498"/>
            <a:ext cx="10188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4" h="243">
                <a:moveTo>
                  <a:pt x="256" y="243"/>
                </a:moveTo>
                <a:cubicBezTo>
                  <a:pt x="241" y="243"/>
                  <a:pt x="229" y="231"/>
                  <a:pt x="229" y="215"/>
                </a:cubicBezTo>
                <a:lnTo>
                  <a:pt x="228" y="142"/>
                </a:lnTo>
                <a:cubicBezTo>
                  <a:pt x="228" y="94"/>
                  <a:pt x="190" y="55"/>
                  <a:pt x="142" y="55"/>
                </a:cubicBezTo>
                <a:cubicBezTo>
                  <a:pt x="94" y="55"/>
                  <a:pt x="55" y="94"/>
                  <a:pt x="55" y="141"/>
                </a:cubicBezTo>
                <a:lnTo>
                  <a:pt x="55" y="215"/>
                </a:lnTo>
                <a:cubicBezTo>
                  <a:pt x="55" y="230"/>
                  <a:pt x="43" y="243"/>
                  <a:pt x="28" y="243"/>
                </a:cubicBezTo>
                <a:cubicBezTo>
                  <a:pt x="13" y="243"/>
                  <a:pt x="1" y="231"/>
                  <a:pt x="1" y="215"/>
                </a:cubicBezTo>
                <a:lnTo>
                  <a:pt x="0" y="142"/>
                </a:lnTo>
                <a:cubicBezTo>
                  <a:pt x="0" y="63"/>
                  <a:pt x="64" y="0"/>
                  <a:pt x="142" y="0"/>
                </a:cubicBezTo>
                <a:cubicBezTo>
                  <a:pt x="220" y="0"/>
                  <a:pt x="283" y="63"/>
                  <a:pt x="283" y="141"/>
                </a:cubicBezTo>
                <a:lnTo>
                  <a:pt x="284" y="215"/>
                </a:lnTo>
                <a:cubicBezTo>
                  <a:pt x="284" y="230"/>
                  <a:pt x="272" y="243"/>
                  <a:pt x="256" y="2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6" name="Freeform 305">
            <a:extLst>
              <a:ext uri="{FF2B5EF4-FFF2-40B4-BE49-F238E27FC236}">
                <a16:creationId xmlns:a16="http://schemas.microsoft.com/office/drawing/2014/main" id="{5F200A71-F04D-9A46-ABDC-2A7E99CE6AFC}"/>
              </a:ext>
            </a:extLst>
          </p:cNvPr>
          <p:cNvSpPr/>
          <p:nvPr/>
        </p:nvSpPr>
        <p:spPr>
          <a:xfrm>
            <a:off x="6222171" y="3592818"/>
            <a:ext cx="33192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23" h="78">
                <a:moveTo>
                  <a:pt x="883" y="78"/>
                </a:moveTo>
                <a:lnTo>
                  <a:pt x="39" y="78"/>
                </a:lnTo>
                <a:cubicBezTo>
                  <a:pt x="17" y="78"/>
                  <a:pt x="0" y="61"/>
                  <a:pt x="0" y="39"/>
                </a:cubicBezTo>
                <a:cubicBezTo>
                  <a:pt x="0" y="17"/>
                  <a:pt x="17" y="0"/>
                  <a:pt x="39" y="0"/>
                </a:cubicBezTo>
                <a:lnTo>
                  <a:pt x="883" y="0"/>
                </a:lnTo>
                <a:cubicBezTo>
                  <a:pt x="905" y="0"/>
                  <a:pt x="923" y="17"/>
                  <a:pt x="923" y="39"/>
                </a:cubicBezTo>
                <a:cubicBezTo>
                  <a:pt x="923" y="61"/>
                  <a:pt x="905" y="78"/>
                  <a:pt x="883" y="7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7" name="Freeform 306">
            <a:extLst>
              <a:ext uri="{FF2B5EF4-FFF2-40B4-BE49-F238E27FC236}">
                <a16:creationId xmlns:a16="http://schemas.microsoft.com/office/drawing/2014/main" id="{6F8B2975-1AC6-AF4C-80ED-E662CBD6499D}"/>
              </a:ext>
            </a:extLst>
          </p:cNvPr>
          <p:cNvSpPr/>
          <p:nvPr/>
        </p:nvSpPr>
        <p:spPr>
          <a:xfrm>
            <a:off x="6222532" y="3339018"/>
            <a:ext cx="33192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23" h="78">
                <a:moveTo>
                  <a:pt x="884" y="78"/>
                </a:moveTo>
                <a:lnTo>
                  <a:pt x="39" y="78"/>
                </a:lnTo>
                <a:cubicBezTo>
                  <a:pt x="18" y="78"/>
                  <a:pt x="0" y="61"/>
                  <a:pt x="0" y="39"/>
                </a:cubicBezTo>
                <a:cubicBezTo>
                  <a:pt x="0" y="18"/>
                  <a:pt x="18" y="0"/>
                  <a:pt x="39" y="0"/>
                </a:cubicBezTo>
                <a:lnTo>
                  <a:pt x="884" y="0"/>
                </a:lnTo>
                <a:cubicBezTo>
                  <a:pt x="905" y="0"/>
                  <a:pt x="923" y="18"/>
                  <a:pt x="923" y="39"/>
                </a:cubicBezTo>
                <a:cubicBezTo>
                  <a:pt x="923" y="61"/>
                  <a:pt x="905" y="78"/>
                  <a:pt x="884" y="7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8" name="Freeform 307">
            <a:extLst>
              <a:ext uri="{FF2B5EF4-FFF2-40B4-BE49-F238E27FC236}">
                <a16:creationId xmlns:a16="http://schemas.microsoft.com/office/drawing/2014/main" id="{6F58C208-A6ED-B84E-BFB1-698827B69CD0}"/>
              </a:ext>
            </a:extLst>
          </p:cNvPr>
          <p:cNvSpPr/>
          <p:nvPr/>
        </p:nvSpPr>
        <p:spPr>
          <a:xfrm>
            <a:off x="6173932" y="3643578"/>
            <a:ext cx="431640" cy="2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00" h="79">
                <a:moveTo>
                  <a:pt x="1160" y="79"/>
                </a:moveTo>
                <a:lnTo>
                  <a:pt x="39" y="79"/>
                </a:lnTo>
                <a:cubicBezTo>
                  <a:pt x="17" y="79"/>
                  <a:pt x="0" y="61"/>
                  <a:pt x="0" y="40"/>
                </a:cubicBezTo>
                <a:cubicBezTo>
                  <a:pt x="0" y="18"/>
                  <a:pt x="17" y="0"/>
                  <a:pt x="39" y="0"/>
                </a:cubicBezTo>
                <a:lnTo>
                  <a:pt x="1160" y="0"/>
                </a:lnTo>
                <a:cubicBezTo>
                  <a:pt x="1182" y="0"/>
                  <a:pt x="1200" y="18"/>
                  <a:pt x="1200" y="40"/>
                </a:cubicBezTo>
                <a:cubicBezTo>
                  <a:pt x="1200" y="61"/>
                  <a:pt x="1182" y="79"/>
                  <a:pt x="1160" y="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9" name="Freeform 308">
            <a:extLst>
              <a:ext uri="{FF2B5EF4-FFF2-40B4-BE49-F238E27FC236}">
                <a16:creationId xmlns:a16="http://schemas.microsoft.com/office/drawing/2014/main" id="{2BDB0C37-4CF0-414C-9A64-1277BBFDBACF}"/>
              </a:ext>
            </a:extLst>
          </p:cNvPr>
          <p:cNvSpPr/>
          <p:nvPr/>
        </p:nvSpPr>
        <p:spPr>
          <a:xfrm>
            <a:off x="6272572" y="3390138"/>
            <a:ext cx="28440" cy="18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0" h="502">
                <a:moveTo>
                  <a:pt x="39" y="502"/>
                </a:moveTo>
                <a:cubicBezTo>
                  <a:pt x="17" y="502"/>
                  <a:pt x="0" y="484"/>
                  <a:pt x="0" y="463"/>
                </a:cubicBezTo>
                <a:lnTo>
                  <a:pt x="2" y="39"/>
                </a:lnTo>
                <a:cubicBezTo>
                  <a:pt x="2" y="17"/>
                  <a:pt x="19" y="0"/>
                  <a:pt x="41" y="0"/>
                </a:cubicBezTo>
                <a:cubicBezTo>
                  <a:pt x="62" y="0"/>
                  <a:pt x="80" y="18"/>
                  <a:pt x="80" y="39"/>
                </a:cubicBezTo>
                <a:lnTo>
                  <a:pt x="78" y="463"/>
                </a:lnTo>
                <a:cubicBezTo>
                  <a:pt x="78" y="485"/>
                  <a:pt x="61" y="502"/>
                  <a:pt x="39" y="50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0" name="Freeform 309">
            <a:extLst>
              <a:ext uri="{FF2B5EF4-FFF2-40B4-BE49-F238E27FC236}">
                <a16:creationId xmlns:a16="http://schemas.microsoft.com/office/drawing/2014/main" id="{B555CA66-08BB-8146-888A-71C9212D6019}"/>
              </a:ext>
            </a:extLst>
          </p:cNvPr>
          <p:cNvSpPr/>
          <p:nvPr/>
        </p:nvSpPr>
        <p:spPr>
          <a:xfrm>
            <a:off x="6373732" y="3390138"/>
            <a:ext cx="28440" cy="18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0" h="502">
                <a:moveTo>
                  <a:pt x="39" y="502"/>
                </a:moveTo>
                <a:cubicBezTo>
                  <a:pt x="18" y="502"/>
                  <a:pt x="0" y="485"/>
                  <a:pt x="0" y="463"/>
                </a:cubicBezTo>
                <a:lnTo>
                  <a:pt x="2" y="39"/>
                </a:lnTo>
                <a:cubicBezTo>
                  <a:pt x="2" y="18"/>
                  <a:pt x="19" y="0"/>
                  <a:pt x="41" y="0"/>
                </a:cubicBezTo>
                <a:cubicBezTo>
                  <a:pt x="62" y="0"/>
                  <a:pt x="80" y="18"/>
                  <a:pt x="80" y="40"/>
                </a:cubicBezTo>
                <a:lnTo>
                  <a:pt x="78" y="463"/>
                </a:lnTo>
                <a:cubicBezTo>
                  <a:pt x="78" y="485"/>
                  <a:pt x="61" y="502"/>
                  <a:pt x="39" y="50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1" name="Freeform 310">
            <a:extLst>
              <a:ext uri="{FF2B5EF4-FFF2-40B4-BE49-F238E27FC236}">
                <a16:creationId xmlns:a16="http://schemas.microsoft.com/office/drawing/2014/main" id="{600583CB-53DA-284E-BD30-F6DA4AFE6D18}"/>
              </a:ext>
            </a:extLst>
          </p:cNvPr>
          <p:cNvSpPr/>
          <p:nvPr/>
        </p:nvSpPr>
        <p:spPr>
          <a:xfrm>
            <a:off x="6475612" y="3390498"/>
            <a:ext cx="28440" cy="18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0" h="502">
                <a:moveTo>
                  <a:pt x="39" y="502"/>
                </a:moveTo>
                <a:cubicBezTo>
                  <a:pt x="18" y="502"/>
                  <a:pt x="0" y="484"/>
                  <a:pt x="0" y="463"/>
                </a:cubicBezTo>
                <a:lnTo>
                  <a:pt x="2" y="39"/>
                </a:lnTo>
                <a:cubicBezTo>
                  <a:pt x="2" y="17"/>
                  <a:pt x="19" y="0"/>
                  <a:pt x="41" y="0"/>
                </a:cubicBezTo>
                <a:cubicBezTo>
                  <a:pt x="63" y="0"/>
                  <a:pt x="80" y="17"/>
                  <a:pt x="80" y="39"/>
                </a:cubicBezTo>
                <a:lnTo>
                  <a:pt x="79" y="463"/>
                </a:lnTo>
                <a:cubicBezTo>
                  <a:pt x="78" y="484"/>
                  <a:pt x="61" y="502"/>
                  <a:pt x="39" y="50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2" name="Freeform 311">
            <a:extLst>
              <a:ext uri="{FF2B5EF4-FFF2-40B4-BE49-F238E27FC236}">
                <a16:creationId xmlns:a16="http://schemas.microsoft.com/office/drawing/2014/main" id="{76B8B69D-C995-434C-BCDC-7A311878B078}"/>
              </a:ext>
            </a:extLst>
          </p:cNvPr>
          <p:cNvSpPr/>
          <p:nvPr/>
        </p:nvSpPr>
        <p:spPr>
          <a:xfrm>
            <a:off x="6172133" y="3252258"/>
            <a:ext cx="433079" cy="8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04" h="247">
                <a:moveTo>
                  <a:pt x="39" y="247"/>
                </a:moveTo>
                <a:cubicBezTo>
                  <a:pt x="23" y="247"/>
                  <a:pt x="7" y="236"/>
                  <a:pt x="2" y="218"/>
                </a:cubicBezTo>
                <a:cubicBezTo>
                  <a:pt x="-4" y="198"/>
                  <a:pt x="7" y="176"/>
                  <a:pt x="28" y="170"/>
                </a:cubicBezTo>
                <a:lnTo>
                  <a:pt x="594" y="1"/>
                </a:lnTo>
                <a:cubicBezTo>
                  <a:pt x="601" y="0"/>
                  <a:pt x="609" y="0"/>
                  <a:pt x="616" y="1"/>
                </a:cubicBezTo>
                <a:lnTo>
                  <a:pt x="1176" y="167"/>
                </a:lnTo>
                <a:cubicBezTo>
                  <a:pt x="1197" y="174"/>
                  <a:pt x="1209" y="195"/>
                  <a:pt x="1203" y="216"/>
                </a:cubicBezTo>
                <a:cubicBezTo>
                  <a:pt x="1196" y="237"/>
                  <a:pt x="1175" y="249"/>
                  <a:pt x="1154" y="242"/>
                </a:cubicBezTo>
                <a:lnTo>
                  <a:pt x="605" y="80"/>
                </a:lnTo>
                <a:lnTo>
                  <a:pt x="51" y="245"/>
                </a:lnTo>
                <a:cubicBezTo>
                  <a:pt x="47" y="246"/>
                  <a:pt x="43" y="247"/>
                  <a:pt x="39" y="2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3" name="Freeform 312">
            <a:extLst>
              <a:ext uri="{FF2B5EF4-FFF2-40B4-BE49-F238E27FC236}">
                <a16:creationId xmlns:a16="http://schemas.microsoft.com/office/drawing/2014/main" id="{7B449BC3-0584-314E-9E2D-7769B1FE5461}"/>
              </a:ext>
            </a:extLst>
          </p:cNvPr>
          <p:cNvSpPr/>
          <p:nvPr/>
        </p:nvSpPr>
        <p:spPr>
          <a:xfrm>
            <a:off x="4752652" y="3344418"/>
            <a:ext cx="42660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6" h="899">
                <a:moveTo>
                  <a:pt x="83" y="55"/>
                </a:moveTo>
                <a:cubicBezTo>
                  <a:pt x="68" y="55"/>
                  <a:pt x="55" y="68"/>
                  <a:pt x="55" y="83"/>
                </a:cubicBezTo>
                <a:lnTo>
                  <a:pt x="55" y="817"/>
                </a:lnTo>
                <a:cubicBezTo>
                  <a:pt x="55" y="832"/>
                  <a:pt x="68" y="845"/>
                  <a:pt x="83" y="845"/>
                </a:cubicBezTo>
                <a:lnTo>
                  <a:pt x="1103" y="845"/>
                </a:lnTo>
                <a:cubicBezTo>
                  <a:pt x="1119" y="845"/>
                  <a:pt x="1131" y="832"/>
                  <a:pt x="1131" y="817"/>
                </a:cubicBezTo>
                <a:lnTo>
                  <a:pt x="1131" y="83"/>
                </a:lnTo>
                <a:cubicBezTo>
                  <a:pt x="1131" y="68"/>
                  <a:pt x="1119" y="55"/>
                  <a:pt x="1103" y="55"/>
                </a:cubicBezTo>
                <a:close/>
                <a:moveTo>
                  <a:pt x="1103" y="899"/>
                </a:moveTo>
                <a:lnTo>
                  <a:pt x="83" y="899"/>
                </a:lnTo>
                <a:cubicBezTo>
                  <a:pt x="37" y="899"/>
                  <a:pt x="0" y="863"/>
                  <a:pt x="0" y="817"/>
                </a:cubicBezTo>
                <a:lnTo>
                  <a:pt x="0" y="83"/>
                </a:lnTo>
                <a:cubicBezTo>
                  <a:pt x="0" y="37"/>
                  <a:pt x="37" y="0"/>
                  <a:pt x="83" y="0"/>
                </a:cubicBezTo>
                <a:lnTo>
                  <a:pt x="1103" y="0"/>
                </a:lnTo>
                <a:cubicBezTo>
                  <a:pt x="1149" y="0"/>
                  <a:pt x="1186" y="37"/>
                  <a:pt x="1186" y="83"/>
                </a:cubicBezTo>
                <a:lnTo>
                  <a:pt x="1186" y="817"/>
                </a:lnTo>
                <a:cubicBezTo>
                  <a:pt x="1186" y="863"/>
                  <a:pt x="1149" y="899"/>
                  <a:pt x="1103" y="8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4" name="Freeform 313">
            <a:extLst>
              <a:ext uri="{FF2B5EF4-FFF2-40B4-BE49-F238E27FC236}">
                <a16:creationId xmlns:a16="http://schemas.microsoft.com/office/drawing/2014/main" id="{0C60D832-C258-7949-804A-EC5FB22C06FD}"/>
              </a:ext>
            </a:extLst>
          </p:cNvPr>
          <p:cNvSpPr/>
          <p:nvPr/>
        </p:nvSpPr>
        <p:spPr>
          <a:xfrm>
            <a:off x="5032373" y="3547819"/>
            <a:ext cx="9540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194">
                <a:moveTo>
                  <a:pt x="55" y="139"/>
                </a:moveTo>
                <a:lnTo>
                  <a:pt x="211" y="139"/>
                </a:lnTo>
                <a:lnTo>
                  <a:pt x="211" y="54"/>
                </a:lnTo>
                <a:lnTo>
                  <a:pt x="55" y="54"/>
                </a:lnTo>
                <a:close/>
                <a:moveTo>
                  <a:pt x="238" y="194"/>
                </a:moveTo>
                <a:lnTo>
                  <a:pt x="27" y="194"/>
                </a:lnTo>
                <a:cubicBezTo>
                  <a:pt x="12" y="194"/>
                  <a:pt x="0" y="182"/>
                  <a:pt x="0" y="167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238" y="0"/>
                </a:lnTo>
                <a:cubicBezTo>
                  <a:pt x="253" y="0"/>
                  <a:pt x="266" y="12"/>
                  <a:pt x="266" y="27"/>
                </a:cubicBezTo>
                <a:lnTo>
                  <a:pt x="266" y="167"/>
                </a:lnTo>
                <a:cubicBezTo>
                  <a:pt x="266" y="182"/>
                  <a:pt x="253" y="194"/>
                  <a:pt x="238" y="19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5" name="Freeform 314">
            <a:extLst>
              <a:ext uri="{FF2B5EF4-FFF2-40B4-BE49-F238E27FC236}">
                <a16:creationId xmlns:a16="http://schemas.microsoft.com/office/drawing/2014/main" id="{E7C45681-0005-3E41-934E-8D97297D4D69}"/>
              </a:ext>
            </a:extLst>
          </p:cNvPr>
          <p:cNvSpPr/>
          <p:nvPr/>
        </p:nvSpPr>
        <p:spPr>
          <a:xfrm>
            <a:off x="4804492" y="3242898"/>
            <a:ext cx="333000" cy="96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26" h="269">
                <a:moveTo>
                  <a:pt x="28" y="269"/>
                </a:moveTo>
                <a:cubicBezTo>
                  <a:pt x="16" y="269"/>
                  <a:pt x="5" y="261"/>
                  <a:pt x="1" y="249"/>
                </a:cubicBezTo>
                <a:cubicBezTo>
                  <a:pt x="-3" y="234"/>
                  <a:pt x="6" y="219"/>
                  <a:pt x="21" y="215"/>
                </a:cubicBezTo>
                <a:lnTo>
                  <a:pt x="820" y="1"/>
                </a:lnTo>
                <a:cubicBezTo>
                  <a:pt x="842" y="-5"/>
                  <a:pt x="866" y="8"/>
                  <a:pt x="872" y="31"/>
                </a:cubicBezTo>
                <a:lnTo>
                  <a:pt x="925" y="232"/>
                </a:lnTo>
                <a:cubicBezTo>
                  <a:pt x="929" y="246"/>
                  <a:pt x="921" y="261"/>
                  <a:pt x="906" y="265"/>
                </a:cubicBezTo>
                <a:cubicBezTo>
                  <a:pt x="891" y="269"/>
                  <a:pt x="876" y="260"/>
                  <a:pt x="872" y="246"/>
                </a:cubicBezTo>
                <a:lnTo>
                  <a:pt x="822" y="57"/>
                </a:lnTo>
                <a:lnTo>
                  <a:pt x="35" y="268"/>
                </a:lnTo>
                <a:cubicBezTo>
                  <a:pt x="33" y="269"/>
                  <a:pt x="30" y="269"/>
                  <a:pt x="28" y="2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6" name="Freeform 315">
            <a:extLst>
              <a:ext uri="{FF2B5EF4-FFF2-40B4-BE49-F238E27FC236}">
                <a16:creationId xmlns:a16="http://schemas.microsoft.com/office/drawing/2014/main" id="{EA511F17-EEB4-6C4C-AF21-85A83A4C4DB0}"/>
              </a:ext>
            </a:extLst>
          </p:cNvPr>
          <p:cNvSpPr/>
          <p:nvPr/>
        </p:nvSpPr>
        <p:spPr>
          <a:xfrm>
            <a:off x="4940573" y="3290418"/>
            <a:ext cx="158400" cy="4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1" h="138">
                <a:moveTo>
                  <a:pt x="27" y="138"/>
                </a:moveTo>
                <a:cubicBezTo>
                  <a:pt x="15" y="138"/>
                  <a:pt x="4" y="130"/>
                  <a:pt x="1" y="118"/>
                </a:cubicBezTo>
                <a:cubicBezTo>
                  <a:pt x="-3" y="103"/>
                  <a:pt x="6" y="88"/>
                  <a:pt x="20" y="85"/>
                </a:cubicBezTo>
                <a:lnTo>
                  <a:pt x="332" y="1"/>
                </a:lnTo>
                <a:cubicBezTo>
                  <a:pt x="339" y="-1"/>
                  <a:pt x="346" y="0"/>
                  <a:pt x="353" y="4"/>
                </a:cubicBezTo>
                <a:cubicBezTo>
                  <a:pt x="359" y="7"/>
                  <a:pt x="363" y="13"/>
                  <a:pt x="365" y="20"/>
                </a:cubicBezTo>
                <a:cubicBezTo>
                  <a:pt x="369" y="33"/>
                  <a:pt x="382" y="41"/>
                  <a:pt x="394" y="37"/>
                </a:cubicBezTo>
                <a:cubicBezTo>
                  <a:pt x="409" y="33"/>
                  <a:pt x="424" y="42"/>
                  <a:pt x="428" y="57"/>
                </a:cubicBezTo>
                <a:lnTo>
                  <a:pt x="440" y="101"/>
                </a:lnTo>
                <a:cubicBezTo>
                  <a:pt x="444" y="115"/>
                  <a:pt x="435" y="131"/>
                  <a:pt x="420" y="134"/>
                </a:cubicBezTo>
                <a:cubicBezTo>
                  <a:pt x="406" y="138"/>
                  <a:pt x="391" y="130"/>
                  <a:pt x="387" y="115"/>
                </a:cubicBezTo>
                <a:lnTo>
                  <a:pt x="381" y="92"/>
                </a:lnTo>
                <a:cubicBezTo>
                  <a:pt x="358" y="90"/>
                  <a:pt x="337" y="78"/>
                  <a:pt x="324" y="60"/>
                </a:cubicBezTo>
                <a:lnTo>
                  <a:pt x="34" y="137"/>
                </a:lnTo>
                <a:cubicBezTo>
                  <a:pt x="32" y="138"/>
                  <a:pt x="30" y="138"/>
                  <a:pt x="27" y="1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7" name="Freeform 316">
            <a:extLst>
              <a:ext uri="{FF2B5EF4-FFF2-40B4-BE49-F238E27FC236}">
                <a16:creationId xmlns:a16="http://schemas.microsoft.com/office/drawing/2014/main" id="{ACA42382-DB88-FF40-A6D0-E67400ADEBA2}"/>
              </a:ext>
            </a:extLst>
          </p:cNvPr>
          <p:cNvSpPr/>
          <p:nvPr/>
        </p:nvSpPr>
        <p:spPr>
          <a:xfrm>
            <a:off x="1230413" y="3205098"/>
            <a:ext cx="362519" cy="50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08" h="1392">
                <a:moveTo>
                  <a:pt x="55" y="1337"/>
                </a:moveTo>
                <a:lnTo>
                  <a:pt x="953" y="1337"/>
                </a:lnTo>
                <a:lnTo>
                  <a:pt x="953" y="55"/>
                </a:lnTo>
                <a:lnTo>
                  <a:pt x="55" y="55"/>
                </a:lnTo>
                <a:close/>
                <a:moveTo>
                  <a:pt x="965" y="1392"/>
                </a:moveTo>
                <a:lnTo>
                  <a:pt x="43" y="1392"/>
                </a:lnTo>
                <a:cubicBezTo>
                  <a:pt x="19" y="1392"/>
                  <a:pt x="0" y="1372"/>
                  <a:pt x="0" y="1348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lnTo>
                  <a:pt x="965" y="0"/>
                </a:lnTo>
                <a:cubicBezTo>
                  <a:pt x="989" y="0"/>
                  <a:pt x="1008" y="19"/>
                  <a:pt x="1008" y="43"/>
                </a:cubicBezTo>
                <a:lnTo>
                  <a:pt x="1008" y="1348"/>
                </a:lnTo>
                <a:cubicBezTo>
                  <a:pt x="1008" y="1372"/>
                  <a:pt x="989" y="1392"/>
                  <a:pt x="965" y="139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8" name="Freeform 317">
            <a:extLst>
              <a:ext uri="{FF2B5EF4-FFF2-40B4-BE49-F238E27FC236}">
                <a16:creationId xmlns:a16="http://schemas.microsoft.com/office/drawing/2014/main" id="{E996F69E-B368-BA49-821E-4F9BE050F465}"/>
              </a:ext>
            </a:extLst>
          </p:cNvPr>
          <p:cNvSpPr/>
          <p:nvPr/>
        </p:nvSpPr>
        <p:spPr>
          <a:xfrm>
            <a:off x="1452171" y="3623058"/>
            <a:ext cx="1980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4">
                <a:moveTo>
                  <a:pt x="29" y="54"/>
                </a:moveTo>
                <a:lnTo>
                  <a:pt x="28" y="54"/>
                </a:lnTo>
                <a:cubicBezTo>
                  <a:pt x="13" y="54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29" y="0"/>
                </a:lnTo>
                <a:cubicBezTo>
                  <a:pt x="44" y="0"/>
                  <a:pt x="56" y="12"/>
                  <a:pt x="56" y="27"/>
                </a:cubicBezTo>
                <a:cubicBezTo>
                  <a:pt x="56" y="42"/>
                  <a:pt x="44" y="54"/>
                  <a:pt x="29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19" name="Freeform 318">
            <a:extLst>
              <a:ext uri="{FF2B5EF4-FFF2-40B4-BE49-F238E27FC236}">
                <a16:creationId xmlns:a16="http://schemas.microsoft.com/office/drawing/2014/main" id="{9413CE60-A0DD-2741-92C6-78579393A661}"/>
              </a:ext>
            </a:extLst>
          </p:cNvPr>
          <p:cNvSpPr/>
          <p:nvPr/>
        </p:nvSpPr>
        <p:spPr>
          <a:xfrm>
            <a:off x="1477732" y="3623058"/>
            <a:ext cx="2016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4">
                <a:moveTo>
                  <a:pt x="29" y="54"/>
                </a:moveTo>
                <a:lnTo>
                  <a:pt x="28" y="54"/>
                </a:lnTo>
                <a:cubicBezTo>
                  <a:pt x="13" y="54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29" y="0"/>
                </a:lnTo>
                <a:cubicBezTo>
                  <a:pt x="45" y="0"/>
                  <a:pt x="57" y="12"/>
                  <a:pt x="57" y="27"/>
                </a:cubicBezTo>
                <a:cubicBezTo>
                  <a:pt x="57" y="42"/>
                  <a:pt x="45" y="54"/>
                  <a:pt x="29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0" name="Freeform 319">
            <a:extLst>
              <a:ext uri="{FF2B5EF4-FFF2-40B4-BE49-F238E27FC236}">
                <a16:creationId xmlns:a16="http://schemas.microsoft.com/office/drawing/2014/main" id="{9F6EAB65-3612-2F4B-8FDA-1B609EF07B0C}"/>
              </a:ext>
            </a:extLst>
          </p:cNvPr>
          <p:cNvSpPr/>
          <p:nvPr/>
        </p:nvSpPr>
        <p:spPr>
          <a:xfrm>
            <a:off x="1503651" y="3623058"/>
            <a:ext cx="1980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4">
                <a:moveTo>
                  <a:pt x="28" y="54"/>
                </a:moveTo>
                <a:lnTo>
                  <a:pt x="27" y="54"/>
                </a:ln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28" y="0"/>
                </a:lnTo>
                <a:cubicBezTo>
                  <a:pt x="44" y="0"/>
                  <a:pt x="56" y="12"/>
                  <a:pt x="56" y="27"/>
                </a:cubicBezTo>
                <a:cubicBezTo>
                  <a:pt x="56" y="42"/>
                  <a:pt x="44" y="54"/>
                  <a:pt x="28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1" name="Freeform 320">
            <a:extLst>
              <a:ext uri="{FF2B5EF4-FFF2-40B4-BE49-F238E27FC236}">
                <a16:creationId xmlns:a16="http://schemas.microsoft.com/office/drawing/2014/main" id="{3E198F28-134E-044B-B326-1D7481CF60F8}"/>
              </a:ext>
            </a:extLst>
          </p:cNvPr>
          <p:cNvSpPr/>
          <p:nvPr/>
        </p:nvSpPr>
        <p:spPr>
          <a:xfrm>
            <a:off x="1303491" y="3264138"/>
            <a:ext cx="114120" cy="2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8" h="75">
                <a:moveTo>
                  <a:pt x="99" y="75"/>
                </a:moveTo>
                <a:cubicBezTo>
                  <a:pt x="94" y="75"/>
                  <a:pt x="90" y="73"/>
                  <a:pt x="86" y="70"/>
                </a:cubicBezTo>
                <a:lnTo>
                  <a:pt x="58" y="42"/>
                </a:lnTo>
                <a:lnTo>
                  <a:pt x="30" y="70"/>
                </a:lnTo>
                <a:cubicBezTo>
                  <a:pt x="23" y="76"/>
                  <a:pt x="12" y="76"/>
                  <a:pt x="5" y="69"/>
                </a:cubicBezTo>
                <a:cubicBezTo>
                  <a:pt x="-2" y="62"/>
                  <a:pt x="-2" y="51"/>
                  <a:pt x="5" y="44"/>
                </a:cubicBezTo>
                <a:lnTo>
                  <a:pt x="46" y="5"/>
                </a:lnTo>
                <a:cubicBezTo>
                  <a:pt x="53" y="-2"/>
                  <a:pt x="64" y="-2"/>
                  <a:pt x="70" y="5"/>
                </a:cubicBezTo>
                <a:lnTo>
                  <a:pt x="99" y="32"/>
                </a:lnTo>
                <a:lnTo>
                  <a:pt x="127" y="5"/>
                </a:lnTo>
                <a:cubicBezTo>
                  <a:pt x="133" y="-2"/>
                  <a:pt x="144" y="-2"/>
                  <a:pt x="151" y="5"/>
                </a:cubicBezTo>
                <a:lnTo>
                  <a:pt x="180" y="32"/>
                </a:lnTo>
                <a:lnTo>
                  <a:pt x="207" y="5"/>
                </a:lnTo>
                <a:cubicBezTo>
                  <a:pt x="214" y="-2"/>
                  <a:pt x="225" y="-2"/>
                  <a:pt x="232" y="5"/>
                </a:cubicBezTo>
                <a:lnTo>
                  <a:pt x="260" y="32"/>
                </a:lnTo>
                <a:lnTo>
                  <a:pt x="288" y="5"/>
                </a:lnTo>
                <a:cubicBezTo>
                  <a:pt x="295" y="-2"/>
                  <a:pt x="306" y="-2"/>
                  <a:pt x="313" y="5"/>
                </a:cubicBezTo>
                <a:cubicBezTo>
                  <a:pt x="320" y="12"/>
                  <a:pt x="320" y="23"/>
                  <a:pt x="313" y="30"/>
                </a:cubicBezTo>
                <a:lnTo>
                  <a:pt x="273" y="69"/>
                </a:lnTo>
                <a:cubicBezTo>
                  <a:pt x="266" y="76"/>
                  <a:pt x="255" y="76"/>
                  <a:pt x="248" y="70"/>
                </a:cubicBezTo>
                <a:lnTo>
                  <a:pt x="220" y="42"/>
                </a:lnTo>
                <a:lnTo>
                  <a:pt x="192" y="69"/>
                </a:lnTo>
                <a:cubicBezTo>
                  <a:pt x="186" y="76"/>
                  <a:pt x="174" y="76"/>
                  <a:pt x="168" y="70"/>
                </a:cubicBezTo>
                <a:lnTo>
                  <a:pt x="139" y="42"/>
                </a:lnTo>
                <a:lnTo>
                  <a:pt x="111" y="69"/>
                </a:lnTo>
                <a:cubicBezTo>
                  <a:pt x="108" y="73"/>
                  <a:pt x="103" y="75"/>
                  <a:pt x="99" y="7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2" name="Freeform 321">
            <a:extLst>
              <a:ext uri="{FF2B5EF4-FFF2-40B4-BE49-F238E27FC236}">
                <a16:creationId xmlns:a16="http://schemas.microsoft.com/office/drawing/2014/main" id="{9922F1A6-52E2-EC40-97CA-39421D31E2EE}"/>
              </a:ext>
            </a:extLst>
          </p:cNvPr>
          <p:cNvSpPr/>
          <p:nvPr/>
        </p:nvSpPr>
        <p:spPr>
          <a:xfrm>
            <a:off x="1300972" y="3344057"/>
            <a:ext cx="6948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4" h="57">
                <a:moveTo>
                  <a:pt x="28" y="57"/>
                </a:moveTo>
                <a:cubicBezTo>
                  <a:pt x="13" y="57"/>
                  <a:pt x="1" y="45"/>
                  <a:pt x="0" y="30"/>
                </a:cubicBezTo>
                <a:cubicBezTo>
                  <a:pt x="0" y="15"/>
                  <a:pt x="12" y="2"/>
                  <a:pt x="27" y="2"/>
                </a:cubicBezTo>
                <a:lnTo>
                  <a:pt x="166" y="0"/>
                </a:lnTo>
                <a:cubicBezTo>
                  <a:pt x="181" y="0"/>
                  <a:pt x="193" y="12"/>
                  <a:pt x="194" y="27"/>
                </a:cubicBezTo>
                <a:cubicBezTo>
                  <a:pt x="194" y="42"/>
                  <a:pt x="182" y="55"/>
                  <a:pt x="16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3" name="Freeform 322">
            <a:extLst>
              <a:ext uri="{FF2B5EF4-FFF2-40B4-BE49-F238E27FC236}">
                <a16:creationId xmlns:a16="http://schemas.microsoft.com/office/drawing/2014/main" id="{4966E4B8-4536-0D4C-98B5-CA332097F4FD}"/>
              </a:ext>
            </a:extLst>
          </p:cNvPr>
          <p:cNvSpPr/>
          <p:nvPr/>
        </p:nvSpPr>
        <p:spPr>
          <a:xfrm>
            <a:off x="1453972" y="3445578"/>
            <a:ext cx="6912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57">
                <a:moveTo>
                  <a:pt x="27" y="57"/>
                </a:moveTo>
                <a:cubicBezTo>
                  <a:pt x="12" y="57"/>
                  <a:pt x="0" y="45"/>
                  <a:pt x="0" y="30"/>
                </a:cubicBezTo>
                <a:cubicBezTo>
                  <a:pt x="0" y="15"/>
                  <a:pt x="12" y="2"/>
                  <a:pt x="27" y="2"/>
                </a:cubicBezTo>
                <a:lnTo>
                  <a:pt x="165" y="0"/>
                </a:lnTo>
                <a:cubicBezTo>
                  <a:pt x="180" y="0"/>
                  <a:pt x="193" y="12"/>
                  <a:pt x="193" y="27"/>
                </a:cubicBezTo>
                <a:cubicBezTo>
                  <a:pt x="193" y="42"/>
                  <a:pt x="181" y="55"/>
                  <a:pt x="166" y="55"/>
                </a:cubicBezTo>
                <a:lnTo>
                  <a:pt x="28" y="57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4" name="Freeform 323">
            <a:extLst>
              <a:ext uri="{FF2B5EF4-FFF2-40B4-BE49-F238E27FC236}">
                <a16:creationId xmlns:a16="http://schemas.microsoft.com/office/drawing/2014/main" id="{27F0675F-124A-4045-9DC9-447B6C444CC9}"/>
              </a:ext>
            </a:extLst>
          </p:cNvPr>
          <p:cNvSpPr/>
          <p:nvPr/>
        </p:nvSpPr>
        <p:spPr>
          <a:xfrm>
            <a:off x="1454693" y="3496339"/>
            <a:ext cx="6912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56">
                <a:moveTo>
                  <a:pt x="27" y="56"/>
                </a:moveTo>
                <a:cubicBezTo>
                  <a:pt x="12" y="56"/>
                  <a:pt x="0" y="44"/>
                  <a:pt x="0" y="29"/>
                </a:cubicBezTo>
                <a:cubicBezTo>
                  <a:pt x="-1" y="14"/>
                  <a:pt x="12" y="2"/>
                  <a:pt x="27" y="1"/>
                </a:cubicBezTo>
                <a:lnTo>
                  <a:pt x="165" y="0"/>
                </a:lnTo>
                <a:cubicBezTo>
                  <a:pt x="180" y="0"/>
                  <a:pt x="193" y="12"/>
                  <a:pt x="193" y="27"/>
                </a:cubicBezTo>
                <a:cubicBezTo>
                  <a:pt x="193" y="42"/>
                  <a:pt x="181" y="54"/>
                  <a:pt x="166" y="54"/>
                </a:cubicBezTo>
                <a:lnTo>
                  <a:pt x="28" y="56"/>
                </a:lnTo>
                <a:cubicBezTo>
                  <a:pt x="27" y="56"/>
                  <a:pt x="27" y="56"/>
                  <a:pt x="27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5" name="Freeform 324">
            <a:extLst>
              <a:ext uri="{FF2B5EF4-FFF2-40B4-BE49-F238E27FC236}">
                <a16:creationId xmlns:a16="http://schemas.microsoft.com/office/drawing/2014/main" id="{0507E37E-CA19-C442-A247-C2BFE11510E3}"/>
              </a:ext>
            </a:extLst>
          </p:cNvPr>
          <p:cNvSpPr/>
          <p:nvPr/>
        </p:nvSpPr>
        <p:spPr>
          <a:xfrm>
            <a:off x="1453972" y="3547098"/>
            <a:ext cx="6912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57">
                <a:moveTo>
                  <a:pt x="27" y="57"/>
                </a:moveTo>
                <a:cubicBezTo>
                  <a:pt x="12" y="57"/>
                  <a:pt x="0" y="45"/>
                  <a:pt x="0" y="30"/>
                </a:cubicBezTo>
                <a:cubicBezTo>
                  <a:pt x="0" y="14"/>
                  <a:pt x="12" y="2"/>
                  <a:pt x="27" y="2"/>
                </a:cubicBezTo>
                <a:lnTo>
                  <a:pt x="165" y="0"/>
                </a:lnTo>
                <a:cubicBezTo>
                  <a:pt x="180" y="0"/>
                  <a:pt x="193" y="12"/>
                  <a:pt x="193" y="27"/>
                </a:cubicBezTo>
                <a:cubicBezTo>
                  <a:pt x="193" y="42"/>
                  <a:pt x="181" y="55"/>
                  <a:pt x="166" y="55"/>
                </a:cubicBezTo>
                <a:lnTo>
                  <a:pt x="28" y="57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6" name="Freeform 325">
            <a:extLst>
              <a:ext uri="{FF2B5EF4-FFF2-40B4-BE49-F238E27FC236}">
                <a16:creationId xmlns:a16="http://schemas.microsoft.com/office/drawing/2014/main" id="{27FB87E1-FE17-A74E-B7BF-20539AB73405}"/>
              </a:ext>
            </a:extLst>
          </p:cNvPr>
          <p:cNvSpPr/>
          <p:nvPr/>
        </p:nvSpPr>
        <p:spPr>
          <a:xfrm>
            <a:off x="1300253" y="3445578"/>
            <a:ext cx="1209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7" h="55">
                <a:moveTo>
                  <a:pt x="310" y="55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2"/>
                  <a:pt x="12" y="0"/>
                  <a:pt x="27" y="0"/>
                </a:cubicBezTo>
                <a:lnTo>
                  <a:pt x="310" y="0"/>
                </a:lnTo>
                <a:cubicBezTo>
                  <a:pt x="325" y="0"/>
                  <a:pt x="337" y="12"/>
                  <a:pt x="337" y="28"/>
                </a:cubicBezTo>
                <a:cubicBezTo>
                  <a:pt x="337" y="43"/>
                  <a:pt x="325" y="55"/>
                  <a:pt x="310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7" name="Freeform 326">
            <a:extLst>
              <a:ext uri="{FF2B5EF4-FFF2-40B4-BE49-F238E27FC236}">
                <a16:creationId xmlns:a16="http://schemas.microsoft.com/office/drawing/2014/main" id="{AF8CA8C4-0397-344A-A216-98EE1ACDFCED}"/>
              </a:ext>
            </a:extLst>
          </p:cNvPr>
          <p:cNvSpPr/>
          <p:nvPr/>
        </p:nvSpPr>
        <p:spPr>
          <a:xfrm>
            <a:off x="1299891" y="3496698"/>
            <a:ext cx="1213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55">
                <a:moveTo>
                  <a:pt x="311" y="55"/>
                </a:moveTo>
                <a:lnTo>
                  <a:pt x="28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2"/>
                  <a:pt x="12" y="0"/>
                  <a:pt x="28" y="0"/>
                </a:cubicBezTo>
                <a:lnTo>
                  <a:pt x="311" y="0"/>
                </a:lnTo>
                <a:cubicBezTo>
                  <a:pt x="326" y="0"/>
                  <a:pt x="338" y="12"/>
                  <a:pt x="338" y="28"/>
                </a:cubicBezTo>
                <a:cubicBezTo>
                  <a:pt x="338" y="43"/>
                  <a:pt x="326" y="55"/>
                  <a:pt x="311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8" name="Freeform 327">
            <a:extLst>
              <a:ext uri="{FF2B5EF4-FFF2-40B4-BE49-F238E27FC236}">
                <a16:creationId xmlns:a16="http://schemas.microsoft.com/office/drawing/2014/main" id="{85B7AD43-E380-FD44-9187-D34F84EA5839}"/>
              </a:ext>
            </a:extLst>
          </p:cNvPr>
          <p:cNvSpPr/>
          <p:nvPr/>
        </p:nvSpPr>
        <p:spPr>
          <a:xfrm>
            <a:off x="1299891" y="3549258"/>
            <a:ext cx="1213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55">
                <a:moveTo>
                  <a:pt x="311" y="55"/>
                </a:moveTo>
                <a:lnTo>
                  <a:pt x="28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8" y="0"/>
                </a:cubicBezTo>
                <a:lnTo>
                  <a:pt x="311" y="0"/>
                </a:lnTo>
                <a:cubicBezTo>
                  <a:pt x="326" y="0"/>
                  <a:pt x="338" y="12"/>
                  <a:pt x="338" y="27"/>
                </a:cubicBezTo>
                <a:cubicBezTo>
                  <a:pt x="338" y="42"/>
                  <a:pt x="326" y="55"/>
                  <a:pt x="311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29" name="Freeform 328">
            <a:extLst>
              <a:ext uri="{FF2B5EF4-FFF2-40B4-BE49-F238E27FC236}">
                <a16:creationId xmlns:a16="http://schemas.microsoft.com/office/drawing/2014/main" id="{ED9A03EC-4F8C-224C-BDDD-E7F41CB1DD78}"/>
              </a:ext>
            </a:extLst>
          </p:cNvPr>
          <p:cNvSpPr/>
          <p:nvPr/>
        </p:nvSpPr>
        <p:spPr>
          <a:xfrm>
            <a:off x="1303491" y="3601099"/>
            <a:ext cx="63360" cy="63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7" h="176">
                <a:moveTo>
                  <a:pt x="35" y="141"/>
                </a:moveTo>
                <a:lnTo>
                  <a:pt x="141" y="141"/>
                </a:lnTo>
                <a:lnTo>
                  <a:pt x="141" y="35"/>
                </a:lnTo>
                <a:lnTo>
                  <a:pt x="35" y="35"/>
                </a:lnTo>
                <a:close/>
                <a:moveTo>
                  <a:pt x="159" y="176"/>
                </a:moveTo>
                <a:lnTo>
                  <a:pt x="18" y="176"/>
                </a:lnTo>
                <a:cubicBezTo>
                  <a:pt x="8" y="176"/>
                  <a:pt x="0" y="168"/>
                  <a:pt x="0" y="159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lnTo>
                  <a:pt x="159" y="0"/>
                </a:lnTo>
                <a:cubicBezTo>
                  <a:pt x="169" y="0"/>
                  <a:pt x="177" y="8"/>
                  <a:pt x="177" y="17"/>
                </a:cubicBezTo>
                <a:lnTo>
                  <a:pt x="177" y="159"/>
                </a:lnTo>
                <a:cubicBezTo>
                  <a:pt x="177" y="168"/>
                  <a:pt x="169" y="176"/>
                  <a:pt x="159" y="17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0" name="Freeform 329">
            <a:extLst>
              <a:ext uri="{FF2B5EF4-FFF2-40B4-BE49-F238E27FC236}">
                <a16:creationId xmlns:a16="http://schemas.microsoft.com/office/drawing/2014/main" id="{88EA29CD-C1CA-EB43-A293-F9A398FF70DD}"/>
              </a:ext>
            </a:extLst>
          </p:cNvPr>
          <p:cNvSpPr/>
          <p:nvPr/>
        </p:nvSpPr>
        <p:spPr>
          <a:xfrm>
            <a:off x="1453612" y="3242178"/>
            <a:ext cx="7056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198">
                <a:moveTo>
                  <a:pt x="98" y="55"/>
                </a:moveTo>
                <a:cubicBezTo>
                  <a:pt x="74" y="55"/>
                  <a:pt x="54" y="75"/>
                  <a:pt x="54" y="99"/>
                </a:cubicBezTo>
                <a:cubicBezTo>
                  <a:pt x="54" y="123"/>
                  <a:pt x="74" y="143"/>
                  <a:pt x="98" y="143"/>
                </a:cubicBezTo>
                <a:cubicBezTo>
                  <a:pt x="123" y="143"/>
                  <a:pt x="142" y="123"/>
                  <a:pt x="142" y="99"/>
                </a:cubicBezTo>
                <a:cubicBezTo>
                  <a:pt x="142" y="75"/>
                  <a:pt x="123" y="55"/>
                  <a:pt x="98" y="55"/>
                </a:cubicBezTo>
                <a:close/>
                <a:moveTo>
                  <a:pt x="98" y="198"/>
                </a:moveTo>
                <a:cubicBezTo>
                  <a:pt x="44" y="198"/>
                  <a:pt x="0" y="154"/>
                  <a:pt x="0" y="99"/>
                </a:cubicBezTo>
                <a:cubicBezTo>
                  <a:pt x="0" y="45"/>
                  <a:pt x="44" y="0"/>
                  <a:pt x="98" y="0"/>
                </a:cubicBezTo>
                <a:cubicBezTo>
                  <a:pt x="153" y="0"/>
                  <a:pt x="197" y="45"/>
                  <a:pt x="197" y="99"/>
                </a:cubicBezTo>
                <a:cubicBezTo>
                  <a:pt x="197" y="154"/>
                  <a:pt x="153" y="198"/>
                  <a:pt x="98" y="19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1" name="Freeform 330">
            <a:extLst>
              <a:ext uri="{FF2B5EF4-FFF2-40B4-BE49-F238E27FC236}">
                <a16:creationId xmlns:a16="http://schemas.microsoft.com/office/drawing/2014/main" id="{57BF9649-27A4-7044-9E41-C1B1F3038E11}"/>
              </a:ext>
            </a:extLst>
          </p:cNvPr>
          <p:cNvSpPr/>
          <p:nvPr/>
        </p:nvSpPr>
        <p:spPr>
          <a:xfrm>
            <a:off x="1960853" y="3203298"/>
            <a:ext cx="323280" cy="50399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9" h="1401">
                <a:moveTo>
                  <a:pt x="660" y="1266"/>
                </a:moveTo>
                <a:cubicBezTo>
                  <a:pt x="668" y="1266"/>
                  <a:pt x="675" y="1269"/>
                  <a:pt x="680" y="1275"/>
                </a:cubicBezTo>
                <a:lnTo>
                  <a:pt x="731" y="1332"/>
                </a:lnTo>
                <a:lnTo>
                  <a:pt x="780" y="1275"/>
                </a:lnTo>
                <a:cubicBezTo>
                  <a:pt x="785" y="1269"/>
                  <a:pt x="792" y="1266"/>
                  <a:pt x="800" y="1266"/>
                </a:cubicBezTo>
                <a:cubicBezTo>
                  <a:pt x="808" y="1266"/>
                  <a:pt x="816" y="1269"/>
                  <a:pt x="821" y="1275"/>
                </a:cubicBezTo>
                <a:lnTo>
                  <a:pt x="844" y="1301"/>
                </a:lnTo>
                <a:lnTo>
                  <a:pt x="844" y="55"/>
                </a:lnTo>
                <a:lnTo>
                  <a:pt x="56" y="55"/>
                </a:lnTo>
                <a:lnTo>
                  <a:pt x="55" y="1301"/>
                </a:lnTo>
                <a:lnTo>
                  <a:pt x="78" y="1276"/>
                </a:lnTo>
                <a:cubicBezTo>
                  <a:pt x="83" y="1270"/>
                  <a:pt x="91" y="1267"/>
                  <a:pt x="98" y="1267"/>
                </a:cubicBezTo>
                <a:lnTo>
                  <a:pt x="99" y="1267"/>
                </a:lnTo>
                <a:cubicBezTo>
                  <a:pt x="107" y="1267"/>
                  <a:pt x="114" y="1270"/>
                  <a:pt x="119" y="1276"/>
                </a:cubicBezTo>
                <a:lnTo>
                  <a:pt x="168" y="1332"/>
                </a:lnTo>
                <a:lnTo>
                  <a:pt x="217" y="1275"/>
                </a:lnTo>
                <a:cubicBezTo>
                  <a:pt x="223" y="1269"/>
                  <a:pt x="230" y="1266"/>
                  <a:pt x="238" y="1266"/>
                </a:cubicBezTo>
                <a:cubicBezTo>
                  <a:pt x="246" y="1266"/>
                  <a:pt x="253" y="1269"/>
                  <a:pt x="258" y="1275"/>
                </a:cubicBezTo>
                <a:lnTo>
                  <a:pt x="309" y="1330"/>
                </a:lnTo>
                <a:lnTo>
                  <a:pt x="358" y="1276"/>
                </a:lnTo>
                <a:cubicBezTo>
                  <a:pt x="363" y="1270"/>
                  <a:pt x="371" y="1267"/>
                  <a:pt x="378" y="1267"/>
                </a:cubicBezTo>
                <a:cubicBezTo>
                  <a:pt x="386" y="1267"/>
                  <a:pt x="393" y="1270"/>
                  <a:pt x="399" y="1275"/>
                </a:cubicBezTo>
                <a:lnTo>
                  <a:pt x="450" y="1330"/>
                </a:lnTo>
                <a:lnTo>
                  <a:pt x="499" y="1276"/>
                </a:lnTo>
                <a:cubicBezTo>
                  <a:pt x="504" y="1270"/>
                  <a:pt x="511" y="1267"/>
                  <a:pt x="519" y="1267"/>
                </a:cubicBezTo>
                <a:cubicBezTo>
                  <a:pt x="527" y="1267"/>
                  <a:pt x="534" y="1270"/>
                  <a:pt x="539" y="1275"/>
                </a:cubicBezTo>
                <a:lnTo>
                  <a:pt x="590" y="1330"/>
                </a:lnTo>
                <a:lnTo>
                  <a:pt x="639" y="1275"/>
                </a:lnTo>
                <a:cubicBezTo>
                  <a:pt x="644" y="1269"/>
                  <a:pt x="652" y="1266"/>
                  <a:pt x="660" y="1266"/>
                </a:cubicBezTo>
                <a:close/>
                <a:moveTo>
                  <a:pt x="28" y="1401"/>
                </a:moveTo>
                <a:cubicBezTo>
                  <a:pt x="24" y="1401"/>
                  <a:pt x="21" y="1400"/>
                  <a:pt x="18" y="1399"/>
                </a:cubicBezTo>
                <a:cubicBezTo>
                  <a:pt x="7" y="1395"/>
                  <a:pt x="0" y="1385"/>
                  <a:pt x="0" y="1373"/>
                </a:cubicBezTo>
                <a:lnTo>
                  <a:pt x="0" y="1312"/>
                </a:lnTo>
                <a:lnTo>
                  <a:pt x="1" y="44"/>
                </a:lnTo>
                <a:cubicBezTo>
                  <a:pt x="1" y="20"/>
                  <a:pt x="19" y="0"/>
                  <a:pt x="42" y="0"/>
                </a:cubicBezTo>
                <a:lnTo>
                  <a:pt x="858" y="0"/>
                </a:lnTo>
                <a:cubicBezTo>
                  <a:pt x="881" y="0"/>
                  <a:pt x="899" y="20"/>
                  <a:pt x="899" y="44"/>
                </a:cubicBezTo>
                <a:lnTo>
                  <a:pt x="899" y="1311"/>
                </a:lnTo>
                <a:lnTo>
                  <a:pt x="899" y="1373"/>
                </a:lnTo>
                <a:cubicBezTo>
                  <a:pt x="899" y="1385"/>
                  <a:pt x="892" y="1395"/>
                  <a:pt x="881" y="1399"/>
                </a:cubicBezTo>
                <a:cubicBezTo>
                  <a:pt x="871" y="1403"/>
                  <a:pt x="858" y="1400"/>
                  <a:pt x="851" y="1392"/>
                </a:cubicBezTo>
                <a:lnTo>
                  <a:pt x="801" y="1335"/>
                </a:lnTo>
                <a:lnTo>
                  <a:pt x="752" y="1391"/>
                </a:lnTo>
                <a:cubicBezTo>
                  <a:pt x="747" y="1397"/>
                  <a:pt x="739" y="1401"/>
                  <a:pt x="731" y="1401"/>
                </a:cubicBezTo>
                <a:cubicBezTo>
                  <a:pt x="723" y="1401"/>
                  <a:pt x="716" y="1398"/>
                  <a:pt x="711" y="1392"/>
                </a:cubicBezTo>
                <a:lnTo>
                  <a:pt x="660" y="1334"/>
                </a:lnTo>
                <a:lnTo>
                  <a:pt x="611" y="1389"/>
                </a:lnTo>
                <a:cubicBezTo>
                  <a:pt x="606" y="1395"/>
                  <a:pt x="598" y="1398"/>
                  <a:pt x="591" y="1398"/>
                </a:cubicBezTo>
                <a:lnTo>
                  <a:pt x="590" y="1398"/>
                </a:lnTo>
                <a:cubicBezTo>
                  <a:pt x="583" y="1398"/>
                  <a:pt x="576" y="1395"/>
                  <a:pt x="570" y="1389"/>
                </a:cubicBezTo>
                <a:lnTo>
                  <a:pt x="520" y="1335"/>
                </a:lnTo>
                <a:lnTo>
                  <a:pt x="470" y="1389"/>
                </a:lnTo>
                <a:cubicBezTo>
                  <a:pt x="465" y="1395"/>
                  <a:pt x="458" y="1398"/>
                  <a:pt x="450" y="1398"/>
                </a:cubicBezTo>
                <a:cubicBezTo>
                  <a:pt x="443" y="1398"/>
                  <a:pt x="435" y="1395"/>
                  <a:pt x="430" y="1390"/>
                </a:cubicBezTo>
                <a:lnTo>
                  <a:pt x="379" y="1335"/>
                </a:lnTo>
                <a:lnTo>
                  <a:pt x="329" y="1389"/>
                </a:lnTo>
                <a:cubicBezTo>
                  <a:pt x="324" y="1395"/>
                  <a:pt x="317" y="1398"/>
                  <a:pt x="309" y="1398"/>
                </a:cubicBezTo>
                <a:cubicBezTo>
                  <a:pt x="301" y="1398"/>
                  <a:pt x="294" y="1395"/>
                  <a:pt x="289" y="1389"/>
                </a:cubicBezTo>
                <a:lnTo>
                  <a:pt x="239" y="1334"/>
                </a:lnTo>
                <a:lnTo>
                  <a:pt x="188" y="1392"/>
                </a:lnTo>
                <a:cubicBezTo>
                  <a:pt x="183" y="1398"/>
                  <a:pt x="176" y="1401"/>
                  <a:pt x="168" y="1401"/>
                </a:cubicBezTo>
                <a:cubicBezTo>
                  <a:pt x="160" y="1401"/>
                  <a:pt x="152" y="1398"/>
                  <a:pt x="147" y="1392"/>
                </a:cubicBezTo>
                <a:lnTo>
                  <a:pt x="98" y="1336"/>
                </a:lnTo>
                <a:lnTo>
                  <a:pt x="48" y="1392"/>
                </a:lnTo>
                <a:cubicBezTo>
                  <a:pt x="43" y="1398"/>
                  <a:pt x="35" y="1401"/>
                  <a:pt x="28" y="140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2" name="Freeform 331">
            <a:extLst>
              <a:ext uri="{FF2B5EF4-FFF2-40B4-BE49-F238E27FC236}">
                <a16:creationId xmlns:a16="http://schemas.microsoft.com/office/drawing/2014/main" id="{0D821E11-3D32-A249-BFF9-64663A1CF591}"/>
              </a:ext>
            </a:extLst>
          </p:cNvPr>
          <p:cNvSpPr/>
          <p:nvPr/>
        </p:nvSpPr>
        <p:spPr>
          <a:xfrm>
            <a:off x="2008372" y="3242537"/>
            <a:ext cx="7092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8">
                <a:moveTo>
                  <a:pt x="99" y="55"/>
                </a:moveTo>
                <a:cubicBezTo>
                  <a:pt x="75" y="55"/>
                  <a:pt x="55" y="75"/>
                  <a:pt x="55" y="99"/>
                </a:cubicBezTo>
                <a:cubicBezTo>
                  <a:pt x="55" y="123"/>
                  <a:pt x="75" y="143"/>
                  <a:pt x="99" y="143"/>
                </a:cubicBezTo>
                <a:cubicBezTo>
                  <a:pt x="123" y="143"/>
                  <a:pt x="143" y="123"/>
                  <a:pt x="143" y="99"/>
                </a:cubicBezTo>
                <a:cubicBezTo>
                  <a:pt x="143" y="75"/>
                  <a:pt x="123" y="55"/>
                  <a:pt x="99" y="55"/>
                </a:cubicBezTo>
                <a:close/>
                <a:moveTo>
                  <a:pt x="99" y="198"/>
                </a:moveTo>
                <a:cubicBezTo>
                  <a:pt x="45" y="198"/>
                  <a:pt x="0" y="153"/>
                  <a:pt x="0" y="99"/>
                </a:cubicBezTo>
                <a:cubicBezTo>
                  <a:pt x="0" y="44"/>
                  <a:pt x="45" y="0"/>
                  <a:pt x="99" y="0"/>
                </a:cubicBezTo>
                <a:cubicBezTo>
                  <a:pt x="154" y="0"/>
                  <a:pt x="198" y="44"/>
                  <a:pt x="198" y="99"/>
                </a:cubicBezTo>
                <a:cubicBezTo>
                  <a:pt x="198" y="153"/>
                  <a:pt x="154" y="198"/>
                  <a:pt x="99" y="19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3" name="Freeform 332">
            <a:extLst>
              <a:ext uri="{FF2B5EF4-FFF2-40B4-BE49-F238E27FC236}">
                <a16:creationId xmlns:a16="http://schemas.microsoft.com/office/drawing/2014/main" id="{F0930AEA-28EB-F142-A152-288813E4DC09}"/>
              </a:ext>
            </a:extLst>
          </p:cNvPr>
          <p:cNvSpPr/>
          <p:nvPr/>
        </p:nvSpPr>
        <p:spPr>
          <a:xfrm>
            <a:off x="2112772" y="3268098"/>
            <a:ext cx="1195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3" h="55">
                <a:moveTo>
                  <a:pt x="306" y="55"/>
                </a:moveTo>
                <a:lnTo>
                  <a:pt x="28" y="55"/>
                </a:lnTo>
                <a:cubicBezTo>
                  <a:pt x="13" y="55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306" y="0"/>
                </a:lnTo>
                <a:cubicBezTo>
                  <a:pt x="321" y="0"/>
                  <a:pt x="333" y="12"/>
                  <a:pt x="333" y="27"/>
                </a:cubicBezTo>
                <a:cubicBezTo>
                  <a:pt x="333" y="42"/>
                  <a:pt x="321" y="55"/>
                  <a:pt x="306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4" name="Freeform 333">
            <a:extLst>
              <a:ext uri="{FF2B5EF4-FFF2-40B4-BE49-F238E27FC236}">
                <a16:creationId xmlns:a16="http://schemas.microsoft.com/office/drawing/2014/main" id="{5D37E8EB-D921-9441-AC6B-5C6D51DAB43A}"/>
              </a:ext>
            </a:extLst>
          </p:cNvPr>
          <p:cNvSpPr/>
          <p:nvPr/>
        </p:nvSpPr>
        <p:spPr>
          <a:xfrm>
            <a:off x="2010892" y="3394098"/>
            <a:ext cx="12132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57">
                <a:moveTo>
                  <a:pt x="28" y="57"/>
                </a:moveTo>
                <a:cubicBezTo>
                  <a:pt x="13" y="57"/>
                  <a:pt x="0" y="44"/>
                  <a:pt x="0" y="29"/>
                </a:cubicBezTo>
                <a:cubicBezTo>
                  <a:pt x="0" y="14"/>
                  <a:pt x="12" y="2"/>
                  <a:pt x="28" y="2"/>
                </a:cubicBezTo>
                <a:lnTo>
                  <a:pt x="310" y="0"/>
                </a:lnTo>
                <a:cubicBezTo>
                  <a:pt x="325" y="0"/>
                  <a:pt x="338" y="13"/>
                  <a:pt x="338" y="28"/>
                </a:cubicBezTo>
                <a:cubicBezTo>
                  <a:pt x="338" y="43"/>
                  <a:pt x="326" y="55"/>
                  <a:pt x="310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5" name="Freeform 334">
            <a:extLst>
              <a:ext uri="{FF2B5EF4-FFF2-40B4-BE49-F238E27FC236}">
                <a16:creationId xmlns:a16="http://schemas.microsoft.com/office/drawing/2014/main" id="{1E470D2C-2C98-9641-9DF7-6B6E4AD3B2DB}"/>
              </a:ext>
            </a:extLst>
          </p:cNvPr>
          <p:cNvSpPr/>
          <p:nvPr/>
        </p:nvSpPr>
        <p:spPr>
          <a:xfrm>
            <a:off x="2164253" y="3394098"/>
            <a:ext cx="68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0" h="55">
                <a:moveTo>
                  <a:pt x="163" y="55"/>
                </a:moveTo>
                <a:lnTo>
                  <a:pt x="28" y="55"/>
                </a:lnTo>
                <a:cubicBezTo>
                  <a:pt x="13" y="54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163" y="0"/>
                </a:lnTo>
                <a:cubicBezTo>
                  <a:pt x="178" y="0"/>
                  <a:pt x="190" y="13"/>
                  <a:pt x="190" y="28"/>
                </a:cubicBezTo>
                <a:cubicBezTo>
                  <a:pt x="190" y="43"/>
                  <a:pt x="178" y="55"/>
                  <a:pt x="163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6" name="Freeform 335">
            <a:extLst>
              <a:ext uri="{FF2B5EF4-FFF2-40B4-BE49-F238E27FC236}">
                <a16:creationId xmlns:a16="http://schemas.microsoft.com/office/drawing/2014/main" id="{0C8ECD7E-0CA0-0241-904C-74A1CB152C75}"/>
              </a:ext>
            </a:extLst>
          </p:cNvPr>
          <p:cNvSpPr/>
          <p:nvPr/>
        </p:nvSpPr>
        <p:spPr>
          <a:xfrm>
            <a:off x="2164253" y="3445219"/>
            <a:ext cx="6804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0" h="56">
                <a:moveTo>
                  <a:pt x="162" y="56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lnTo>
                  <a:pt x="162" y="1"/>
                </a:lnTo>
                <a:cubicBezTo>
                  <a:pt x="177" y="1"/>
                  <a:pt x="190" y="14"/>
                  <a:pt x="190" y="29"/>
                </a:cubicBezTo>
                <a:cubicBezTo>
                  <a:pt x="189" y="44"/>
                  <a:pt x="177" y="56"/>
                  <a:pt x="162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7" name="Freeform 336">
            <a:extLst>
              <a:ext uri="{FF2B5EF4-FFF2-40B4-BE49-F238E27FC236}">
                <a16:creationId xmlns:a16="http://schemas.microsoft.com/office/drawing/2014/main" id="{C076E4CA-2E33-6044-A39E-547A9A7C82F2}"/>
              </a:ext>
            </a:extLst>
          </p:cNvPr>
          <p:cNvSpPr/>
          <p:nvPr/>
        </p:nvSpPr>
        <p:spPr>
          <a:xfrm>
            <a:off x="2163892" y="3496698"/>
            <a:ext cx="6804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0" h="56">
                <a:moveTo>
                  <a:pt x="162" y="56"/>
                </a:moveTo>
                <a:lnTo>
                  <a:pt x="27" y="55"/>
                </a:lnTo>
                <a:cubicBezTo>
                  <a:pt x="12" y="55"/>
                  <a:pt x="0" y="43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162" y="1"/>
                </a:lnTo>
                <a:cubicBezTo>
                  <a:pt x="178" y="1"/>
                  <a:pt x="190" y="13"/>
                  <a:pt x="190" y="29"/>
                </a:cubicBezTo>
                <a:cubicBezTo>
                  <a:pt x="190" y="44"/>
                  <a:pt x="177" y="56"/>
                  <a:pt x="162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8" name="Freeform 337">
            <a:extLst>
              <a:ext uri="{FF2B5EF4-FFF2-40B4-BE49-F238E27FC236}">
                <a16:creationId xmlns:a16="http://schemas.microsoft.com/office/drawing/2014/main" id="{C5D215C2-B108-0E41-A12E-A9DE5D5AC86C}"/>
              </a:ext>
            </a:extLst>
          </p:cNvPr>
          <p:cNvSpPr/>
          <p:nvPr/>
        </p:nvSpPr>
        <p:spPr>
          <a:xfrm>
            <a:off x="2010892" y="3445578"/>
            <a:ext cx="720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1" h="55">
                <a:moveTo>
                  <a:pt x="173" y="55"/>
                </a:moveTo>
                <a:lnTo>
                  <a:pt x="28" y="55"/>
                </a:lnTo>
                <a:cubicBezTo>
                  <a:pt x="13" y="55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173" y="0"/>
                </a:lnTo>
                <a:cubicBezTo>
                  <a:pt x="188" y="0"/>
                  <a:pt x="201" y="13"/>
                  <a:pt x="201" y="28"/>
                </a:cubicBezTo>
                <a:cubicBezTo>
                  <a:pt x="201" y="43"/>
                  <a:pt x="188" y="55"/>
                  <a:pt x="173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39" name="Freeform 338">
            <a:extLst>
              <a:ext uri="{FF2B5EF4-FFF2-40B4-BE49-F238E27FC236}">
                <a16:creationId xmlns:a16="http://schemas.microsoft.com/office/drawing/2014/main" id="{03408FCE-A42D-5549-BA8D-47718926B0F2}"/>
              </a:ext>
            </a:extLst>
          </p:cNvPr>
          <p:cNvSpPr/>
          <p:nvPr/>
        </p:nvSpPr>
        <p:spPr>
          <a:xfrm>
            <a:off x="2010892" y="3497058"/>
            <a:ext cx="12132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54">
                <a:moveTo>
                  <a:pt x="310" y="54"/>
                </a:moveTo>
                <a:lnTo>
                  <a:pt x="28" y="54"/>
                </a:lnTo>
                <a:cubicBezTo>
                  <a:pt x="13" y="54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310" y="0"/>
                </a:lnTo>
                <a:cubicBezTo>
                  <a:pt x="325" y="0"/>
                  <a:pt x="338" y="12"/>
                  <a:pt x="338" y="27"/>
                </a:cubicBezTo>
                <a:cubicBezTo>
                  <a:pt x="338" y="42"/>
                  <a:pt x="325" y="54"/>
                  <a:pt x="310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0" name="Freeform 339">
            <a:extLst>
              <a:ext uri="{FF2B5EF4-FFF2-40B4-BE49-F238E27FC236}">
                <a16:creationId xmlns:a16="http://schemas.microsoft.com/office/drawing/2014/main" id="{B6C24BAC-0CC3-D344-9DEA-08521AE9F227}"/>
              </a:ext>
            </a:extLst>
          </p:cNvPr>
          <p:cNvSpPr/>
          <p:nvPr/>
        </p:nvSpPr>
        <p:spPr>
          <a:xfrm>
            <a:off x="2180812" y="3558978"/>
            <a:ext cx="36720" cy="60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" h="169">
                <a:moveTo>
                  <a:pt x="47" y="169"/>
                </a:moveTo>
                <a:cubicBezTo>
                  <a:pt x="34" y="169"/>
                  <a:pt x="20" y="166"/>
                  <a:pt x="6" y="160"/>
                </a:cubicBezTo>
                <a:cubicBezTo>
                  <a:pt x="1" y="158"/>
                  <a:pt x="-1" y="153"/>
                  <a:pt x="1" y="148"/>
                </a:cubicBezTo>
                <a:cubicBezTo>
                  <a:pt x="3" y="143"/>
                  <a:pt x="9" y="141"/>
                  <a:pt x="14" y="143"/>
                </a:cubicBezTo>
                <a:cubicBezTo>
                  <a:pt x="36" y="153"/>
                  <a:pt x="59" y="153"/>
                  <a:pt x="73" y="144"/>
                </a:cubicBezTo>
                <a:cubicBezTo>
                  <a:pt x="80" y="139"/>
                  <a:pt x="84" y="132"/>
                  <a:pt x="84" y="123"/>
                </a:cubicBezTo>
                <a:cubicBezTo>
                  <a:pt x="84" y="112"/>
                  <a:pt x="65" y="102"/>
                  <a:pt x="47" y="93"/>
                </a:cubicBezTo>
                <a:cubicBezTo>
                  <a:pt x="37" y="88"/>
                  <a:pt x="26" y="82"/>
                  <a:pt x="17" y="76"/>
                </a:cubicBezTo>
                <a:cubicBezTo>
                  <a:pt x="6" y="67"/>
                  <a:pt x="1" y="58"/>
                  <a:pt x="1" y="47"/>
                </a:cubicBezTo>
                <a:cubicBezTo>
                  <a:pt x="1" y="32"/>
                  <a:pt x="8" y="19"/>
                  <a:pt x="20" y="10"/>
                </a:cubicBezTo>
                <a:cubicBezTo>
                  <a:pt x="40" y="-2"/>
                  <a:pt x="69" y="-3"/>
                  <a:pt x="96" y="9"/>
                </a:cubicBezTo>
                <a:cubicBezTo>
                  <a:pt x="101" y="11"/>
                  <a:pt x="103" y="16"/>
                  <a:pt x="101" y="21"/>
                </a:cubicBezTo>
                <a:cubicBezTo>
                  <a:pt x="99" y="26"/>
                  <a:pt x="94" y="28"/>
                  <a:pt x="89" y="26"/>
                </a:cubicBezTo>
                <a:cubicBezTo>
                  <a:pt x="67" y="17"/>
                  <a:pt x="45" y="17"/>
                  <a:pt x="31" y="26"/>
                </a:cubicBezTo>
                <a:cubicBezTo>
                  <a:pt x="23" y="31"/>
                  <a:pt x="19" y="38"/>
                  <a:pt x="19" y="47"/>
                </a:cubicBezTo>
                <a:cubicBezTo>
                  <a:pt x="19" y="58"/>
                  <a:pt x="38" y="67"/>
                  <a:pt x="56" y="76"/>
                </a:cubicBezTo>
                <a:cubicBezTo>
                  <a:pt x="66" y="82"/>
                  <a:pt x="77" y="87"/>
                  <a:pt x="86" y="94"/>
                </a:cubicBezTo>
                <a:cubicBezTo>
                  <a:pt x="97" y="103"/>
                  <a:pt x="103" y="112"/>
                  <a:pt x="103" y="123"/>
                </a:cubicBezTo>
                <a:cubicBezTo>
                  <a:pt x="103" y="138"/>
                  <a:pt x="96" y="151"/>
                  <a:pt x="83" y="160"/>
                </a:cubicBezTo>
                <a:cubicBezTo>
                  <a:pt x="73" y="166"/>
                  <a:pt x="61" y="169"/>
                  <a:pt x="47" y="1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1" name="Freeform 340">
            <a:extLst>
              <a:ext uri="{FF2B5EF4-FFF2-40B4-BE49-F238E27FC236}">
                <a16:creationId xmlns:a16="http://schemas.microsoft.com/office/drawing/2014/main" id="{FBF0D20B-0AE4-4D46-A000-46D30913783B}"/>
              </a:ext>
            </a:extLst>
          </p:cNvPr>
          <p:cNvSpPr/>
          <p:nvPr/>
        </p:nvSpPr>
        <p:spPr>
          <a:xfrm>
            <a:off x="2195932" y="3543858"/>
            <a:ext cx="648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" h="35">
                <a:moveTo>
                  <a:pt x="9" y="35"/>
                </a:moveTo>
                <a:cubicBezTo>
                  <a:pt x="4" y="35"/>
                  <a:pt x="0" y="31"/>
                  <a:pt x="0" y="26"/>
                </a:cubicBezTo>
                <a:lnTo>
                  <a:pt x="0" y="9"/>
                </a:lnTo>
                <a:cubicBezTo>
                  <a:pt x="0" y="4"/>
                  <a:pt x="4" y="0"/>
                  <a:pt x="9" y="0"/>
                </a:cubicBezTo>
                <a:cubicBezTo>
                  <a:pt x="14" y="0"/>
                  <a:pt x="19" y="4"/>
                  <a:pt x="19" y="9"/>
                </a:cubicBezTo>
                <a:lnTo>
                  <a:pt x="19" y="26"/>
                </a:lnTo>
                <a:cubicBezTo>
                  <a:pt x="19" y="31"/>
                  <a:pt x="14" y="35"/>
                  <a:pt x="9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2" name="Freeform 341">
            <a:extLst>
              <a:ext uri="{FF2B5EF4-FFF2-40B4-BE49-F238E27FC236}">
                <a16:creationId xmlns:a16="http://schemas.microsoft.com/office/drawing/2014/main" id="{6928DFA1-9862-F448-8FCA-5C7544DC7799}"/>
              </a:ext>
            </a:extLst>
          </p:cNvPr>
          <p:cNvSpPr/>
          <p:nvPr/>
        </p:nvSpPr>
        <p:spPr>
          <a:xfrm>
            <a:off x="2195932" y="3622339"/>
            <a:ext cx="6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" h="36">
                <a:moveTo>
                  <a:pt x="9" y="36"/>
                </a:moveTo>
                <a:cubicBezTo>
                  <a:pt x="4" y="36"/>
                  <a:pt x="0" y="32"/>
                  <a:pt x="0" y="26"/>
                </a:cubicBezTo>
                <a:lnTo>
                  <a:pt x="0" y="10"/>
                </a:lnTo>
                <a:cubicBezTo>
                  <a:pt x="0" y="5"/>
                  <a:pt x="4" y="0"/>
                  <a:pt x="9" y="0"/>
                </a:cubicBezTo>
                <a:cubicBezTo>
                  <a:pt x="14" y="0"/>
                  <a:pt x="19" y="5"/>
                  <a:pt x="19" y="10"/>
                </a:cubicBezTo>
                <a:lnTo>
                  <a:pt x="19" y="26"/>
                </a:lnTo>
                <a:cubicBezTo>
                  <a:pt x="19" y="32"/>
                  <a:pt x="14" y="36"/>
                  <a:pt x="9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3" name="Freeform 342">
            <a:extLst>
              <a:ext uri="{FF2B5EF4-FFF2-40B4-BE49-F238E27FC236}">
                <a16:creationId xmlns:a16="http://schemas.microsoft.com/office/drawing/2014/main" id="{D198E18B-8132-DB47-879F-503A3F982DD0}"/>
              </a:ext>
            </a:extLst>
          </p:cNvPr>
          <p:cNvSpPr/>
          <p:nvPr/>
        </p:nvSpPr>
        <p:spPr>
          <a:xfrm>
            <a:off x="2008732" y="3597498"/>
            <a:ext cx="702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6" h="55">
                <a:moveTo>
                  <a:pt x="169" y="55"/>
                </a:moveTo>
                <a:lnTo>
                  <a:pt x="28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8" y="0"/>
                </a:cubicBezTo>
                <a:lnTo>
                  <a:pt x="169" y="0"/>
                </a:lnTo>
                <a:cubicBezTo>
                  <a:pt x="184" y="0"/>
                  <a:pt x="196" y="12"/>
                  <a:pt x="196" y="27"/>
                </a:cubicBezTo>
                <a:cubicBezTo>
                  <a:pt x="196" y="42"/>
                  <a:pt x="184" y="55"/>
                  <a:pt x="169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4" name="Freeform 343">
            <a:extLst>
              <a:ext uri="{FF2B5EF4-FFF2-40B4-BE49-F238E27FC236}">
                <a16:creationId xmlns:a16="http://schemas.microsoft.com/office/drawing/2014/main" id="{54153D94-6C4D-364E-9893-13F614057929}"/>
              </a:ext>
            </a:extLst>
          </p:cNvPr>
          <p:cNvSpPr/>
          <p:nvPr/>
        </p:nvSpPr>
        <p:spPr>
          <a:xfrm>
            <a:off x="563692" y="3477978"/>
            <a:ext cx="272520" cy="70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8" h="196">
                <a:moveTo>
                  <a:pt x="55" y="141"/>
                </a:moveTo>
                <a:lnTo>
                  <a:pt x="704" y="141"/>
                </a:lnTo>
                <a:lnTo>
                  <a:pt x="704" y="55"/>
                </a:lnTo>
                <a:lnTo>
                  <a:pt x="55" y="55"/>
                </a:lnTo>
                <a:close/>
                <a:moveTo>
                  <a:pt x="715" y="196"/>
                </a:moveTo>
                <a:lnTo>
                  <a:pt x="43" y="196"/>
                </a:lnTo>
                <a:cubicBezTo>
                  <a:pt x="19" y="196"/>
                  <a:pt x="0" y="177"/>
                  <a:pt x="0" y="153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lnTo>
                  <a:pt x="715" y="0"/>
                </a:lnTo>
                <a:cubicBezTo>
                  <a:pt x="739" y="0"/>
                  <a:pt x="758" y="19"/>
                  <a:pt x="758" y="43"/>
                </a:cubicBezTo>
                <a:lnTo>
                  <a:pt x="758" y="153"/>
                </a:lnTo>
                <a:cubicBezTo>
                  <a:pt x="758" y="177"/>
                  <a:pt x="739" y="196"/>
                  <a:pt x="715" y="1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5" name="Freeform 344">
            <a:extLst>
              <a:ext uri="{FF2B5EF4-FFF2-40B4-BE49-F238E27FC236}">
                <a16:creationId xmlns:a16="http://schemas.microsoft.com/office/drawing/2014/main" id="{679255F9-F0DC-334F-BF5C-7D36C9EF5B84}"/>
              </a:ext>
            </a:extLst>
          </p:cNvPr>
          <p:cNvSpPr/>
          <p:nvPr/>
        </p:nvSpPr>
        <p:spPr>
          <a:xfrm>
            <a:off x="614092" y="3483018"/>
            <a:ext cx="1980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65">
                <a:moveTo>
                  <a:pt x="29" y="165"/>
                </a:moveTo>
                <a:cubicBezTo>
                  <a:pt x="14" y="165"/>
                  <a:pt x="1" y="153"/>
                  <a:pt x="1" y="138"/>
                </a:cubicBezTo>
                <a:lnTo>
                  <a:pt x="0" y="28"/>
                </a:ln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lnTo>
                  <a:pt x="56" y="137"/>
                </a:lnTo>
                <a:cubicBezTo>
                  <a:pt x="56" y="152"/>
                  <a:pt x="44" y="165"/>
                  <a:pt x="29" y="1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6" name="Freeform 345">
            <a:extLst>
              <a:ext uri="{FF2B5EF4-FFF2-40B4-BE49-F238E27FC236}">
                <a16:creationId xmlns:a16="http://schemas.microsoft.com/office/drawing/2014/main" id="{4B194AC0-C5F8-4F4E-9138-B7C0E73B885F}"/>
              </a:ext>
            </a:extLst>
          </p:cNvPr>
          <p:cNvSpPr/>
          <p:nvPr/>
        </p:nvSpPr>
        <p:spPr>
          <a:xfrm>
            <a:off x="664131" y="3483018"/>
            <a:ext cx="2016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165">
                <a:moveTo>
                  <a:pt x="29" y="165"/>
                </a:moveTo>
                <a:cubicBezTo>
                  <a:pt x="14" y="165"/>
                  <a:pt x="2" y="153"/>
                  <a:pt x="2" y="138"/>
                </a:cubicBezTo>
                <a:lnTo>
                  <a:pt x="0" y="28"/>
                </a:lnTo>
                <a:cubicBezTo>
                  <a:pt x="0" y="13"/>
                  <a:pt x="12" y="0"/>
                  <a:pt x="27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43" y="0"/>
                  <a:pt x="55" y="12"/>
                  <a:pt x="55" y="27"/>
                </a:cubicBezTo>
                <a:lnTo>
                  <a:pt x="57" y="137"/>
                </a:lnTo>
                <a:cubicBezTo>
                  <a:pt x="57" y="152"/>
                  <a:pt x="45" y="165"/>
                  <a:pt x="30" y="165"/>
                </a:cubicBezTo>
                <a:cubicBezTo>
                  <a:pt x="29" y="165"/>
                  <a:pt x="29" y="165"/>
                  <a:pt x="29" y="1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7" name="Freeform 346">
            <a:extLst>
              <a:ext uri="{FF2B5EF4-FFF2-40B4-BE49-F238E27FC236}">
                <a16:creationId xmlns:a16="http://schemas.microsoft.com/office/drawing/2014/main" id="{F86DA1E6-5823-3648-AF45-69E45B1C0E7B}"/>
              </a:ext>
            </a:extLst>
          </p:cNvPr>
          <p:cNvSpPr/>
          <p:nvPr/>
        </p:nvSpPr>
        <p:spPr>
          <a:xfrm>
            <a:off x="715252" y="3483378"/>
            <a:ext cx="2016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164">
                <a:moveTo>
                  <a:pt x="29" y="164"/>
                </a:moveTo>
                <a:cubicBezTo>
                  <a:pt x="14" y="164"/>
                  <a:pt x="2" y="152"/>
                  <a:pt x="2" y="137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cubicBezTo>
                  <a:pt x="42" y="-1"/>
                  <a:pt x="55" y="11"/>
                  <a:pt x="55" y="27"/>
                </a:cubicBezTo>
                <a:lnTo>
                  <a:pt x="57" y="137"/>
                </a:lnTo>
                <a:cubicBezTo>
                  <a:pt x="57" y="152"/>
                  <a:pt x="45" y="164"/>
                  <a:pt x="29" y="1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8" name="Freeform 347">
            <a:extLst>
              <a:ext uri="{FF2B5EF4-FFF2-40B4-BE49-F238E27FC236}">
                <a16:creationId xmlns:a16="http://schemas.microsoft.com/office/drawing/2014/main" id="{2467C48B-2D13-7A46-A5C4-843849665C8E}"/>
              </a:ext>
            </a:extLst>
          </p:cNvPr>
          <p:cNvSpPr/>
          <p:nvPr/>
        </p:nvSpPr>
        <p:spPr>
          <a:xfrm>
            <a:off x="766372" y="3483378"/>
            <a:ext cx="2016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164">
                <a:moveTo>
                  <a:pt x="29" y="164"/>
                </a:moveTo>
                <a:cubicBezTo>
                  <a:pt x="14" y="164"/>
                  <a:pt x="2" y="152"/>
                  <a:pt x="2" y="137"/>
                </a:cubicBezTo>
                <a:lnTo>
                  <a:pt x="0" y="27"/>
                </a:lnTo>
                <a:cubicBezTo>
                  <a:pt x="0" y="12"/>
                  <a:pt x="12" y="0"/>
                  <a:pt x="28" y="0"/>
                </a:cubicBezTo>
                <a:cubicBezTo>
                  <a:pt x="43" y="-1"/>
                  <a:pt x="55" y="11"/>
                  <a:pt x="55" y="27"/>
                </a:cubicBezTo>
                <a:lnTo>
                  <a:pt x="57" y="137"/>
                </a:lnTo>
                <a:cubicBezTo>
                  <a:pt x="57" y="152"/>
                  <a:pt x="45" y="164"/>
                  <a:pt x="30" y="1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49" name="Freeform 348">
            <a:extLst>
              <a:ext uri="{FF2B5EF4-FFF2-40B4-BE49-F238E27FC236}">
                <a16:creationId xmlns:a16="http://schemas.microsoft.com/office/drawing/2014/main" id="{1167EBF8-891A-3840-ACBC-881135227370}"/>
              </a:ext>
            </a:extLst>
          </p:cNvPr>
          <p:cNvSpPr/>
          <p:nvPr/>
        </p:nvSpPr>
        <p:spPr>
          <a:xfrm>
            <a:off x="526252" y="3426139"/>
            <a:ext cx="272880" cy="70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9" h="196">
                <a:moveTo>
                  <a:pt x="55" y="141"/>
                </a:moveTo>
                <a:lnTo>
                  <a:pt x="704" y="141"/>
                </a:lnTo>
                <a:lnTo>
                  <a:pt x="704" y="55"/>
                </a:lnTo>
                <a:lnTo>
                  <a:pt x="55" y="55"/>
                </a:lnTo>
                <a:close/>
                <a:moveTo>
                  <a:pt x="716" y="196"/>
                </a:moveTo>
                <a:lnTo>
                  <a:pt x="44" y="196"/>
                </a:lnTo>
                <a:cubicBezTo>
                  <a:pt x="20" y="196"/>
                  <a:pt x="0" y="176"/>
                  <a:pt x="0" y="153"/>
                </a:cubicBezTo>
                <a:lnTo>
                  <a:pt x="0" y="43"/>
                </a:lnTo>
                <a:cubicBezTo>
                  <a:pt x="0" y="19"/>
                  <a:pt x="20" y="0"/>
                  <a:pt x="44" y="0"/>
                </a:cubicBezTo>
                <a:lnTo>
                  <a:pt x="716" y="0"/>
                </a:lnTo>
                <a:cubicBezTo>
                  <a:pt x="740" y="0"/>
                  <a:pt x="759" y="19"/>
                  <a:pt x="759" y="43"/>
                </a:cubicBezTo>
                <a:lnTo>
                  <a:pt x="759" y="153"/>
                </a:lnTo>
                <a:cubicBezTo>
                  <a:pt x="759" y="176"/>
                  <a:pt x="740" y="196"/>
                  <a:pt x="716" y="1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0" name="Freeform 349">
            <a:extLst>
              <a:ext uri="{FF2B5EF4-FFF2-40B4-BE49-F238E27FC236}">
                <a16:creationId xmlns:a16="http://schemas.microsoft.com/office/drawing/2014/main" id="{E6706218-4D0F-EF46-812C-772B90A8E88F}"/>
              </a:ext>
            </a:extLst>
          </p:cNvPr>
          <p:cNvSpPr/>
          <p:nvPr/>
        </p:nvSpPr>
        <p:spPr>
          <a:xfrm>
            <a:off x="577013" y="3431179"/>
            <a:ext cx="1980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65">
                <a:moveTo>
                  <a:pt x="28" y="165"/>
                </a:moveTo>
                <a:cubicBezTo>
                  <a:pt x="13" y="165"/>
                  <a:pt x="1" y="153"/>
                  <a:pt x="1" y="138"/>
                </a:cubicBezTo>
                <a:lnTo>
                  <a:pt x="0" y="28"/>
                </a:lnTo>
                <a:cubicBezTo>
                  <a:pt x="-1" y="12"/>
                  <a:pt x="11" y="0"/>
                  <a:pt x="27" y="0"/>
                </a:cubicBezTo>
                <a:cubicBezTo>
                  <a:pt x="42" y="0"/>
                  <a:pt x="54" y="12"/>
                  <a:pt x="54" y="27"/>
                </a:cubicBezTo>
                <a:lnTo>
                  <a:pt x="56" y="137"/>
                </a:lnTo>
                <a:cubicBezTo>
                  <a:pt x="56" y="152"/>
                  <a:pt x="44" y="164"/>
                  <a:pt x="29" y="1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1" name="Freeform 350">
            <a:extLst>
              <a:ext uri="{FF2B5EF4-FFF2-40B4-BE49-F238E27FC236}">
                <a16:creationId xmlns:a16="http://schemas.microsoft.com/office/drawing/2014/main" id="{B37DB9F5-6C3E-204D-A889-0FA5E86C36AB}"/>
              </a:ext>
            </a:extLst>
          </p:cNvPr>
          <p:cNvSpPr/>
          <p:nvPr/>
        </p:nvSpPr>
        <p:spPr>
          <a:xfrm>
            <a:off x="627052" y="3431179"/>
            <a:ext cx="1980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65">
                <a:moveTo>
                  <a:pt x="29" y="165"/>
                </a:moveTo>
                <a:cubicBezTo>
                  <a:pt x="14" y="165"/>
                  <a:pt x="2" y="153"/>
                  <a:pt x="2" y="138"/>
                </a:cubicBezTo>
                <a:lnTo>
                  <a:pt x="0" y="28"/>
                </a:ln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lnTo>
                  <a:pt x="56" y="137"/>
                </a:lnTo>
                <a:cubicBezTo>
                  <a:pt x="57" y="152"/>
                  <a:pt x="44" y="164"/>
                  <a:pt x="29" y="1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2" name="Freeform 351">
            <a:extLst>
              <a:ext uri="{FF2B5EF4-FFF2-40B4-BE49-F238E27FC236}">
                <a16:creationId xmlns:a16="http://schemas.microsoft.com/office/drawing/2014/main" id="{EAB19F9D-D5C2-614F-9151-F540588B9B26}"/>
              </a:ext>
            </a:extLst>
          </p:cNvPr>
          <p:cNvSpPr/>
          <p:nvPr/>
        </p:nvSpPr>
        <p:spPr>
          <a:xfrm>
            <a:off x="678172" y="3431538"/>
            <a:ext cx="1980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65">
                <a:moveTo>
                  <a:pt x="29" y="165"/>
                </a:moveTo>
                <a:cubicBezTo>
                  <a:pt x="14" y="165"/>
                  <a:pt x="2" y="153"/>
                  <a:pt x="1" y="138"/>
                </a:cubicBezTo>
                <a:lnTo>
                  <a:pt x="0" y="28"/>
                </a:lnTo>
                <a:cubicBezTo>
                  <a:pt x="0" y="13"/>
                  <a:pt x="12" y="1"/>
                  <a:pt x="27" y="0"/>
                </a:cubicBezTo>
                <a:cubicBezTo>
                  <a:pt x="42" y="0"/>
                  <a:pt x="55" y="12"/>
                  <a:pt x="55" y="27"/>
                </a:cubicBezTo>
                <a:lnTo>
                  <a:pt x="56" y="137"/>
                </a:lnTo>
                <a:cubicBezTo>
                  <a:pt x="56" y="152"/>
                  <a:pt x="44" y="165"/>
                  <a:pt x="29" y="1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3" name="Freeform 352">
            <a:extLst>
              <a:ext uri="{FF2B5EF4-FFF2-40B4-BE49-F238E27FC236}">
                <a16:creationId xmlns:a16="http://schemas.microsoft.com/office/drawing/2014/main" id="{556F27AE-AA0E-E642-A366-B4F7FBA88A60}"/>
              </a:ext>
            </a:extLst>
          </p:cNvPr>
          <p:cNvSpPr/>
          <p:nvPr/>
        </p:nvSpPr>
        <p:spPr>
          <a:xfrm>
            <a:off x="729293" y="3431538"/>
            <a:ext cx="1980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65">
                <a:moveTo>
                  <a:pt x="29" y="165"/>
                </a:moveTo>
                <a:cubicBezTo>
                  <a:pt x="14" y="165"/>
                  <a:pt x="2" y="153"/>
                  <a:pt x="2" y="138"/>
                </a:cubicBezTo>
                <a:lnTo>
                  <a:pt x="0" y="28"/>
                </a:lnTo>
                <a:cubicBezTo>
                  <a:pt x="0" y="13"/>
                  <a:pt x="12" y="1"/>
                  <a:pt x="27" y="0"/>
                </a:cubicBezTo>
                <a:lnTo>
                  <a:pt x="28" y="0"/>
                </a:lnTo>
                <a:cubicBezTo>
                  <a:pt x="43" y="0"/>
                  <a:pt x="55" y="12"/>
                  <a:pt x="55" y="27"/>
                </a:cubicBezTo>
                <a:lnTo>
                  <a:pt x="56" y="137"/>
                </a:lnTo>
                <a:cubicBezTo>
                  <a:pt x="57" y="152"/>
                  <a:pt x="45" y="165"/>
                  <a:pt x="29" y="1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4" name="Freeform 353">
            <a:extLst>
              <a:ext uri="{FF2B5EF4-FFF2-40B4-BE49-F238E27FC236}">
                <a16:creationId xmlns:a16="http://schemas.microsoft.com/office/drawing/2014/main" id="{3717F151-BB8E-EF49-924E-BAF0BC1673FC}"/>
              </a:ext>
            </a:extLst>
          </p:cNvPr>
          <p:cNvSpPr/>
          <p:nvPr/>
        </p:nvSpPr>
        <p:spPr>
          <a:xfrm>
            <a:off x="588532" y="3376458"/>
            <a:ext cx="272880" cy="70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9" h="196">
                <a:moveTo>
                  <a:pt x="55" y="141"/>
                </a:moveTo>
                <a:lnTo>
                  <a:pt x="704" y="141"/>
                </a:lnTo>
                <a:lnTo>
                  <a:pt x="704" y="55"/>
                </a:lnTo>
                <a:lnTo>
                  <a:pt x="55" y="55"/>
                </a:lnTo>
                <a:close/>
                <a:moveTo>
                  <a:pt x="716" y="196"/>
                </a:moveTo>
                <a:lnTo>
                  <a:pt x="44" y="196"/>
                </a:lnTo>
                <a:cubicBezTo>
                  <a:pt x="20" y="196"/>
                  <a:pt x="0" y="176"/>
                  <a:pt x="0" y="153"/>
                </a:cubicBezTo>
                <a:lnTo>
                  <a:pt x="0" y="43"/>
                </a:lnTo>
                <a:cubicBezTo>
                  <a:pt x="0" y="19"/>
                  <a:pt x="20" y="0"/>
                  <a:pt x="44" y="0"/>
                </a:cubicBezTo>
                <a:lnTo>
                  <a:pt x="716" y="0"/>
                </a:lnTo>
                <a:cubicBezTo>
                  <a:pt x="740" y="0"/>
                  <a:pt x="759" y="19"/>
                  <a:pt x="759" y="43"/>
                </a:cubicBezTo>
                <a:lnTo>
                  <a:pt x="759" y="153"/>
                </a:lnTo>
                <a:cubicBezTo>
                  <a:pt x="759" y="176"/>
                  <a:pt x="740" y="196"/>
                  <a:pt x="716" y="1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5" name="Freeform 354">
            <a:extLst>
              <a:ext uri="{FF2B5EF4-FFF2-40B4-BE49-F238E27FC236}">
                <a16:creationId xmlns:a16="http://schemas.microsoft.com/office/drawing/2014/main" id="{1E685371-43F9-7443-91EC-ADBB01C83802}"/>
              </a:ext>
            </a:extLst>
          </p:cNvPr>
          <p:cNvSpPr/>
          <p:nvPr/>
        </p:nvSpPr>
        <p:spPr>
          <a:xfrm>
            <a:off x="639293" y="3381498"/>
            <a:ext cx="1980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65">
                <a:moveTo>
                  <a:pt x="28" y="165"/>
                </a:moveTo>
                <a:cubicBezTo>
                  <a:pt x="14" y="165"/>
                  <a:pt x="1" y="153"/>
                  <a:pt x="1" y="137"/>
                </a:cubicBezTo>
                <a:lnTo>
                  <a:pt x="0" y="28"/>
                </a:lnTo>
                <a:cubicBezTo>
                  <a:pt x="-1" y="13"/>
                  <a:pt x="12" y="0"/>
                  <a:pt x="27" y="0"/>
                </a:cubicBezTo>
                <a:cubicBezTo>
                  <a:pt x="42" y="0"/>
                  <a:pt x="54" y="12"/>
                  <a:pt x="54" y="27"/>
                </a:cubicBezTo>
                <a:lnTo>
                  <a:pt x="56" y="137"/>
                </a:lnTo>
                <a:cubicBezTo>
                  <a:pt x="56" y="152"/>
                  <a:pt x="44" y="164"/>
                  <a:pt x="29" y="1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6" name="Freeform 355">
            <a:extLst>
              <a:ext uri="{FF2B5EF4-FFF2-40B4-BE49-F238E27FC236}">
                <a16:creationId xmlns:a16="http://schemas.microsoft.com/office/drawing/2014/main" id="{21DFD904-D516-1F4F-867B-4F12081A51FD}"/>
              </a:ext>
            </a:extLst>
          </p:cNvPr>
          <p:cNvSpPr/>
          <p:nvPr/>
        </p:nvSpPr>
        <p:spPr>
          <a:xfrm>
            <a:off x="689333" y="3381498"/>
            <a:ext cx="1980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65">
                <a:moveTo>
                  <a:pt x="29" y="165"/>
                </a:moveTo>
                <a:cubicBezTo>
                  <a:pt x="14" y="165"/>
                  <a:pt x="2" y="153"/>
                  <a:pt x="2" y="137"/>
                </a:cubicBezTo>
                <a:lnTo>
                  <a:pt x="0" y="28"/>
                </a:ln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lnTo>
                  <a:pt x="56" y="137"/>
                </a:lnTo>
                <a:cubicBezTo>
                  <a:pt x="57" y="152"/>
                  <a:pt x="45" y="164"/>
                  <a:pt x="29" y="1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7" name="Freeform 356">
            <a:extLst>
              <a:ext uri="{FF2B5EF4-FFF2-40B4-BE49-F238E27FC236}">
                <a16:creationId xmlns:a16="http://schemas.microsoft.com/office/drawing/2014/main" id="{8F6ACB32-0121-444D-A00D-922DB6B09F7B}"/>
              </a:ext>
            </a:extLst>
          </p:cNvPr>
          <p:cNvSpPr/>
          <p:nvPr/>
        </p:nvSpPr>
        <p:spPr>
          <a:xfrm>
            <a:off x="740453" y="3381858"/>
            <a:ext cx="1980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65">
                <a:moveTo>
                  <a:pt x="29" y="165"/>
                </a:moveTo>
                <a:cubicBezTo>
                  <a:pt x="14" y="165"/>
                  <a:pt x="2" y="153"/>
                  <a:pt x="1" y="138"/>
                </a:cubicBezTo>
                <a:lnTo>
                  <a:pt x="0" y="28"/>
                </a:lnTo>
                <a:cubicBezTo>
                  <a:pt x="0" y="13"/>
                  <a:pt x="12" y="1"/>
                  <a:pt x="27" y="0"/>
                </a:cubicBezTo>
                <a:cubicBezTo>
                  <a:pt x="42" y="0"/>
                  <a:pt x="55" y="12"/>
                  <a:pt x="55" y="28"/>
                </a:cubicBezTo>
                <a:lnTo>
                  <a:pt x="56" y="137"/>
                </a:lnTo>
                <a:cubicBezTo>
                  <a:pt x="56" y="152"/>
                  <a:pt x="44" y="165"/>
                  <a:pt x="29" y="1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8" name="Freeform 357">
            <a:extLst>
              <a:ext uri="{FF2B5EF4-FFF2-40B4-BE49-F238E27FC236}">
                <a16:creationId xmlns:a16="http://schemas.microsoft.com/office/drawing/2014/main" id="{0FAC9893-5636-014C-BD3C-44551F291D2C}"/>
              </a:ext>
            </a:extLst>
          </p:cNvPr>
          <p:cNvSpPr/>
          <p:nvPr/>
        </p:nvSpPr>
        <p:spPr>
          <a:xfrm>
            <a:off x="791571" y="3381858"/>
            <a:ext cx="2016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165">
                <a:moveTo>
                  <a:pt x="29" y="165"/>
                </a:moveTo>
                <a:cubicBezTo>
                  <a:pt x="14" y="165"/>
                  <a:pt x="2" y="153"/>
                  <a:pt x="2" y="138"/>
                </a:cubicBezTo>
                <a:lnTo>
                  <a:pt x="0" y="28"/>
                </a:lnTo>
                <a:cubicBezTo>
                  <a:pt x="0" y="13"/>
                  <a:pt x="12" y="1"/>
                  <a:pt x="27" y="0"/>
                </a:cubicBezTo>
                <a:lnTo>
                  <a:pt x="28" y="0"/>
                </a:lnTo>
                <a:cubicBezTo>
                  <a:pt x="43" y="0"/>
                  <a:pt x="55" y="12"/>
                  <a:pt x="55" y="28"/>
                </a:cubicBezTo>
                <a:lnTo>
                  <a:pt x="57" y="137"/>
                </a:lnTo>
                <a:cubicBezTo>
                  <a:pt x="57" y="152"/>
                  <a:pt x="45" y="165"/>
                  <a:pt x="29" y="1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9" name="Freeform 358">
            <a:extLst>
              <a:ext uri="{FF2B5EF4-FFF2-40B4-BE49-F238E27FC236}">
                <a16:creationId xmlns:a16="http://schemas.microsoft.com/office/drawing/2014/main" id="{EEE81EE6-78C6-9546-A443-2F44017EB005}"/>
              </a:ext>
            </a:extLst>
          </p:cNvPr>
          <p:cNvSpPr/>
          <p:nvPr/>
        </p:nvSpPr>
        <p:spPr>
          <a:xfrm>
            <a:off x="2671491" y="3331818"/>
            <a:ext cx="285120" cy="285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93" h="794">
                <a:moveTo>
                  <a:pt x="397" y="55"/>
                </a:moveTo>
                <a:cubicBezTo>
                  <a:pt x="306" y="55"/>
                  <a:pt x="221" y="91"/>
                  <a:pt x="156" y="156"/>
                </a:cubicBezTo>
                <a:cubicBezTo>
                  <a:pt x="91" y="221"/>
                  <a:pt x="55" y="307"/>
                  <a:pt x="55" y="397"/>
                </a:cubicBezTo>
                <a:cubicBezTo>
                  <a:pt x="55" y="488"/>
                  <a:pt x="91" y="574"/>
                  <a:pt x="156" y="638"/>
                </a:cubicBezTo>
                <a:cubicBezTo>
                  <a:pt x="221" y="703"/>
                  <a:pt x="306" y="739"/>
                  <a:pt x="397" y="739"/>
                </a:cubicBezTo>
                <a:cubicBezTo>
                  <a:pt x="487" y="739"/>
                  <a:pt x="573" y="703"/>
                  <a:pt x="638" y="638"/>
                </a:cubicBezTo>
                <a:cubicBezTo>
                  <a:pt x="696" y="580"/>
                  <a:pt x="731" y="505"/>
                  <a:pt x="737" y="425"/>
                </a:cubicBezTo>
                <a:lnTo>
                  <a:pt x="397" y="425"/>
                </a:lnTo>
                <a:cubicBezTo>
                  <a:pt x="389" y="425"/>
                  <a:pt x="381" y="421"/>
                  <a:pt x="376" y="415"/>
                </a:cubicBezTo>
                <a:cubicBezTo>
                  <a:pt x="371" y="409"/>
                  <a:pt x="368" y="400"/>
                  <a:pt x="370" y="392"/>
                </a:cubicBezTo>
                <a:lnTo>
                  <a:pt x="429" y="57"/>
                </a:lnTo>
                <a:cubicBezTo>
                  <a:pt x="418" y="56"/>
                  <a:pt x="407" y="55"/>
                  <a:pt x="397" y="55"/>
                </a:cubicBezTo>
                <a:close/>
                <a:moveTo>
                  <a:pt x="397" y="794"/>
                </a:moveTo>
                <a:cubicBezTo>
                  <a:pt x="292" y="794"/>
                  <a:pt x="192" y="752"/>
                  <a:pt x="117" y="677"/>
                </a:cubicBezTo>
                <a:cubicBezTo>
                  <a:pt x="42" y="602"/>
                  <a:pt x="0" y="503"/>
                  <a:pt x="0" y="397"/>
                </a:cubicBezTo>
                <a:cubicBezTo>
                  <a:pt x="0" y="292"/>
                  <a:pt x="42" y="193"/>
                  <a:pt x="117" y="117"/>
                </a:cubicBezTo>
                <a:cubicBezTo>
                  <a:pt x="192" y="42"/>
                  <a:pt x="292" y="0"/>
                  <a:pt x="397" y="0"/>
                </a:cubicBezTo>
                <a:cubicBezTo>
                  <a:pt x="420" y="0"/>
                  <a:pt x="443" y="3"/>
                  <a:pt x="466" y="7"/>
                </a:cubicBezTo>
                <a:cubicBezTo>
                  <a:pt x="481" y="9"/>
                  <a:pt x="491" y="23"/>
                  <a:pt x="488" y="38"/>
                </a:cubicBezTo>
                <a:lnTo>
                  <a:pt x="429" y="370"/>
                </a:lnTo>
                <a:lnTo>
                  <a:pt x="766" y="370"/>
                </a:lnTo>
                <a:cubicBezTo>
                  <a:pt x="781" y="370"/>
                  <a:pt x="793" y="382"/>
                  <a:pt x="793" y="397"/>
                </a:cubicBezTo>
                <a:cubicBezTo>
                  <a:pt x="793" y="503"/>
                  <a:pt x="752" y="602"/>
                  <a:pt x="677" y="677"/>
                </a:cubicBezTo>
                <a:cubicBezTo>
                  <a:pt x="602" y="752"/>
                  <a:pt x="502" y="794"/>
                  <a:pt x="397" y="79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0" name="Freeform 359">
            <a:extLst>
              <a:ext uri="{FF2B5EF4-FFF2-40B4-BE49-F238E27FC236}">
                <a16:creationId xmlns:a16="http://schemas.microsoft.com/office/drawing/2014/main" id="{F9840326-54BD-DC4B-AAFE-D04732BAD695}"/>
              </a:ext>
            </a:extLst>
          </p:cNvPr>
          <p:cNvSpPr/>
          <p:nvPr/>
        </p:nvSpPr>
        <p:spPr>
          <a:xfrm>
            <a:off x="2840692" y="3303018"/>
            <a:ext cx="153720" cy="15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8" h="422">
                <a:moveTo>
                  <a:pt x="60" y="367"/>
                </a:moveTo>
                <a:lnTo>
                  <a:pt x="372" y="367"/>
                </a:lnTo>
                <a:cubicBezTo>
                  <a:pt x="366" y="296"/>
                  <a:pt x="339" y="228"/>
                  <a:pt x="292" y="172"/>
                </a:cubicBezTo>
                <a:cubicBezTo>
                  <a:pt x="246" y="117"/>
                  <a:pt x="184" y="78"/>
                  <a:pt x="114" y="60"/>
                </a:cubicBezTo>
                <a:close/>
                <a:moveTo>
                  <a:pt x="401" y="422"/>
                </a:moveTo>
                <a:lnTo>
                  <a:pt x="27" y="422"/>
                </a:lnTo>
                <a:cubicBezTo>
                  <a:pt x="19" y="422"/>
                  <a:pt x="12" y="419"/>
                  <a:pt x="6" y="412"/>
                </a:cubicBezTo>
                <a:cubicBezTo>
                  <a:pt x="1" y="406"/>
                  <a:pt x="-1" y="398"/>
                  <a:pt x="0" y="390"/>
                </a:cubicBezTo>
                <a:lnTo>
                  <a:pt x="65" y="22"/>
                </a:lnTo>
                <a:cubicBezTo>
                  <a:pt x="66" y="15"/>
                  <a:pt x="71" y="9"/>
                  <a:pt x="76" y="5"/>
                </a:cubicBezTo>
                <a:cubicBezTo>
                  <a:pt x="82" y="1"/>
                  <a:pt x="90" y="-1"/>
                  <a:pt x="97" y="0"/>
                </a:cubicBezTo>
                <a:cubicBezTo>
                  <a:pt x="190" y="16"/>
                  <a:pt x="274" y="65"/>
                  <a:pt x="334" y="137"/>
                </a:cubicBezTo>
                <a:cubicBezTo>
                  <a:pt x="395" y="209"/>
                  <a:pt x="428" y="301"/>
                  <a:pt x="428" y="395"/>
                </a:cubicBezTo>
                <a:cubicBezTo>
                  <a:pt x="428" y="410"/>
                  <a:pt x="416" y="422"/>
                  <a:pt x="401" y="4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1" name="Freeform 360">
            <a:extLst>
              <a:ext uri="{FF2B5EF4-FFF2-40B4-BE49-F238E27FC236}">
                <a16:creationId xmlns:a16="http://schemas.microsoft.com/office/drawing/2014/main" id="{F21CAD45-0B13-BF46-AAB8-05F79311380D}"/>
              </a:ext>
            </a:extLst>
          </p:cNvPr>
          <p:cNvSpPr/>
          <p:nvPr/>
        </p:nvSpPr>
        <p:spPr>
          <a:xfrm>
            <a:off x="2710012" y="3464658"/>
            <a:ext cx="113400" cy="11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6" h="316">
                <a:moveTo>
                  <a:pt x="28" y="316"/>
                </a:moveTo>
                <a:cubicBezTo>
                  <a:pt x="20" y="316"/>
                  <a:pt x="14" y="313"/>
                  <a:pt x="8" y="308"/>
                </a:cubicBezTo>
                <a:cubicBezTo>
                  <a:pt x="-3" y="297"/>
                  <a:pt x="-3" y="280"/>
                  <a:pt x="8" y="269"/>
                </a:cubicBezTo>
                <a:lnTo>
                  <a:pt x="269" y="8"/>
                </a:lnTo>
                <a:cubicBezTo>
                  <a:pt x="280" y="-3"/>
                  <a:pt x="297" y="-3"/>
                  <a:pt x="308" y="8"/>
                </a:cubicBezTo>
                <a:cubicBezTo>
                  <a:pt x="319" y="19"/>
                  <a:pt x="319" y="36"/>
                  <a:pt x="308" y="47"/>
                </a:cubicBezTo>
                <a:lnTo>
                  <a:pt x="47" y="308"/>
                </a:lnTo>
                <a:cubicBezTo>
                  <a:pt x="42" y="313"/>
                  <a:pt x="35" y="316"/>
                  <a:pt x="28" y="31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2" name="Freeform 361">
            <a:extLst>
              <a:ext uri="{FF2B5EF4-FFF2-40B4-BE49-F238E27FC236}">
                <a16:creationId xmlns:a16="http://schemas.microsoft.com/office/drawing/2014/main" id="{7ECB5A28-0649-434E-9E18-158241D52A46}"/>
              </a:ext>
            </a:extLst>
          </p:cNvPr>
          <p:cNvSpPr/>
          <p:nvPr/>
        </p:nvSpPr>
        <p:spPr>
          <a:xfrm>
            <a:off x="2011612" y="5425578"/>
            <a:ext cx="1944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899">
                <a:moveTo>
                  <a:pt x="27" y="899"/>
                </a:moveTo>
                <a:cubicBezTo>
                  <a:pt x="12" y="899"/>
                  <a:pt x="0" y="886"/>
                  <a:pt x="0" y="871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lnTo>
                  <a:pt x="55" y="871"/>
                </a:lnTo>
                <a:cubicBezTo>
                  <a:pt x="55" y="886"/>
                  <a:pt x="42" y="899"/>
                  <a:pt x="27" y="8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3" name="Freeform 362">
            <a:extLst>
              <a:ext uri="{FF2B5EF4-FFF2-40B4-BE49-F238E27FC236}">
                <a16:creationId xmlns:a16="http://schemas.microsoft.com/office/drawing/2014/main" id="{B33379BB-8F28-3942-9FF8-2A35DC06C599}"/>
              </a:ext>
            </a:extLst>
          </p:cNvPr>
          <p:cNvSpPr/>
          <p:nvPr/>
        </p:nvSpPr>
        <p:spPr>
          <a:xfrm>
            <a:off x="2011613" y="5501538"/>
            <a:ext cx="15300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6" h="195">
                <a:moveTo>
                  <a:pt x="55" y="140"/>
                </a:moveTo>
                <a:lnTo>
                  <a:pt x="371" y="140"/>
                </a:lnTo>
                <a:lnTo>
                  <a:pt x="371" y="55"/>
                </a:lnTo>
                <a:lnTo>
                  <a:pt x="55" y="55"/>
                </a:lnTo>
                <a:close/>
                <a:moveTo>
                  <a:pt x="399" y="195"/>
                </a:moveTo>
                <a:lnTo>
                  <a:pt x="27" y="195"/>
                </a:lnTo>
                <a:cubicBezTo>
                  <a:pt x="12" y="195"/>
                  <a:pt x="0" y="183"/>
                  <a:pt x="0" y="167"/>
                </a:cubicBezTo>
                <a:lnTo>
                  <a:pt x="0" y="28"/>
                </a:lnTo>
                <a:cubicBezTo>
                  <a:pt x="0" y="13"/>
                  <a:pt x="12" y="0"/>
                  <a:pt x="27" y="0"/>
                </a:cubicBezTo>
                <a:lnTo>
                  <a:pt x="399" y="0"/>
                </a:lnTo>
                <a:cubicBezTo>
                  <a:pt x="414" y="0"/>
                  <a:pt x="426" y="13"/>
                  <a:pt x="426" y="28"/>
                </a:cubicBezTo>
                <a:lnTo>
                  <a:pt x="426" y="167"/>
                </a:lnTo>
                <a:cubicBezTo>
                  <a:pt x="426" y="183"/>
                  <a:pt x="414" y="195"/>
                  <a:pt x="399" y="19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4" name="Freeform 363">
            <a:extLst>
              <a:ext uri="{FF2B5EF4-FFF2-40B4-BE49-F238E27FC236}">
                <a16:creationId xmlns:a16="http://schemas.microsoft.com/office/drawing/2014/main" id="{07196B08-F2FF-8B4F-B467-54D2F24050FE}"/>
              </a:ext>
            </a:extLst>
          </p:cNvPr>
          <p:cNvSpPr/>
          <p:nvPr/>
        </p:nvSpPr>
        <p:spPr>
          <a:xfrm>
            <a:off x="2011612" y="5551938"/>
            <a:ext cx="222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8" h="195">
                <a:moveTo>
                  <a:pt x="55" y="140"/>
                </a:moveTo>
                <a:lnTo>
                  <a:pt x="563" y="140"/>
                </a:lnTo>
                <a:lnTo>
                  <a:pt x="563" y="55"/>
                </a:lnTo>
                <a:lnTo>
                  <a:pt x="55" y="55"/>
                </a:lnTo>
                <a:close/>
                <a:moveTo>
                  <a:pt x="590" y="195"/>
                </a:moveTo>
                <a:lnTo>
                  <a:pt x="27" y="195"/>
                </a:lnTo>
                <a:cubicBezTo>
                  <a:pt x="12" y="195"/>
                  <a:pt x="0" y="183"/>
                  <a:pt x="0" y="167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590" y="0"/>
                </a:lnTo>
                <a:cubicBezTo>
                  <a:pt x="605" y="0"/>
                  <a:pt x="618" y="12"/>
                  <a:pt x="618" y="27"/>
                </a:cubicBezTo>
                <a:lnTo>
                  <a:pt x="618" y="167"/>
                </a:lnTo>
                <a:cubicBezTo>
                  <a:pt x="618" y="183"/>
                  <a:pt x="605" y="195"/>
                  <a:pt x="590" y="19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5" name="Freeform 364">
            <a:extLst>
              <a:ext uri="{FF2B5EF4-FFF2-40B4-BE49-F238E27FC236}">
                <a16:creationId xmlns:a16="http://schemas.microsoft.com/office/drawing/2014/main" id="{1DCCD202-4D79-B946-8C8E-AEE6BA0ECC87}"/>
              </a:ext>
            </a:extLst>
          </p:cNvPr>
          <p:cNvSpPr/>
          <p:nvPr/>
        </p:nvSpPr>
        <p:spPr>
          <a:xfrm>
            <a:off x="2011612" y="5602339"/>
            <a:ext cx="198360" cy="70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2" h="196">
                <a:moveTo>
                  <a:pt x="55" y="141"/>
                </a:moveTo>
                <a:lnTo>
                  <a:pt x="497" y="141"/>
                </a:lnTo>
                <a:lnTo>
                  <a:pt x="497" y="55"/>
                </a:lnTo>
                <a:lnTo>
                  <a:pt x="55" y="55"/>
                </a:lnTo>
                <a:close/>
                <a:moveTo>
                  <a:pt x="524" y="196"/>
                </a:moveTo>
                <a:lnTo>
                  <a:pt x="27" y="196"/>
                </a:lnTo>
                <a:cubicBezTo>
                  <a:pt x="12" y="196"/>
                  <a:pt x="0" y="184"/>
                  <a:pt x="0" y="169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524" y="0"/>
                </a:lnTo>
                <a:cubicBezTo>
                  <a:pt x="540" y="0"/>
                  <a:pt x="552" y="12"/>
                  <a:pt x="552" y="27"/>
                </a:cubicBezTo>
                <a:lnTo>
                  <a:pt x="552" y="169"/>
                </a:lnTo>
                <a:cubicBezTo>
                  <a:pt x="552" y="184"/>
                  <a:pt x="540" y="196"/>
                  <a:pt x="524" y="1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6" name="Freeform 365">
            <a:extLst>
              <a:ext uri="{FF2B5EF4-FFF2-40B4-BE49-F238E27FC236}">
                <a16:creationId xmlns:a16="http://schemas.microsoft.com/office/drawing/2014/main" id="{364E20FD-2590-1743-9652-B20E9D1A6CDE}"/>
              </a:ext>
            </a:extLst>
          </p:cNvPr>
          <p:cNvSpPr/>
          <p:nvPr/>
        </p:nvSpPr>
        <p:spPr>
          <a:xfrm>
            <a:off x="4119411" y="3318858"/>
            <a:ext cx="20160" cy="273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760">
                <a:moveTo>
                  <a:pt x="27" y="760"/>
                </a:moveTo>
                <a:cubicBezTo>
                  <a:pt x="12" y="760"/>
                  <a:pt x="0" y="747"/>
                  <a:pt x="0" y="732"/>
                </a:cubicBezTo>
                <a:lnTo>
                  <a:pt x="3" y="28"/>
                </a:lnTo>
                <a:cubicBezTo>
                  <a:pt x="3" y="13"/>
                  <a:pt x="15" y="0"/>
                  <a:pt x="30" y="0"/>
                </a:cubicBezTo>
                <a:cubicBezTo>
                  <a:pt x="45" y="1"/>
                  <a:pt x="58" y="13"/>
                  <a:pt x="57" y="28"/>
                </a:cubicBezTo>
                <a:lnTo>
                  <a:pt x="55" y="732"/>
                </a:lnTo>
                <a:cubicBezTo>
                  <a:pt x="55" y="748"/>
                  <a:pt x="42" y="760"/>
                  <a:pt x="27" y="7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7" name="Freeform 366">
            <a:extLst>
              <a:ext uri="{FF2B5EF4-FFF2-40B4-BE49-F238E27FC236}">
                <a16:creationId xmlns:a16="http://schemas.microsoft.com/office/drawing/2014/main" id="{48CDFAEE-C186-C440-931D-F55F23F45D43}"/>
              </a:ext>
            </a:extLst>
          </p:cNvPr>
          <p:cNvSpPr/>
          <p:nvPr/>
        </p:nvSpPr>
        <p:spPr>
          <a:xfrm>
            <a:off x="4119412" y="3572658"/>
            <a:ext cx="2725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8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731" y="0"/>
                </a:lnTo>
                <a:cubicBezTo>
                  <a:pt x="746" y="0"/>
                  <a:pt x="758" y="12"/>
                  <a:pt x="758" y="27"/>
                </a:cubicBezTo>
                <a:cubicBezTo>
                  <a:pt x="758" y="42"/>
                  <a:pt x="746" y="55"/>
                  <a:pt x="731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8" name="Freeform 367">
            <a:extLst>
              <a:ext uri="{FF2B5EF4-FFF2-40B4-BE49-F238E27FC236}">
                <a16:creationId xmlns:a16="http://schemas.microsoft.com/office/drawing/2014/main" id="{5A211ED9-8049-234B-B92E-DAA4845EB1F6}"/>
              </a:ext>
            </a:extLst>
          </p:cNvPr>
          <p:cNvSpPr/>
          <p:nvPr/>
        </p:nvSpPr>
        <p:spPr>
          <a:xfrm>
            <a:off x="4169812" y="3420737"/>
            <a:ext cx="69840" cy="17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" h="477">
                <a:moveTo>
                  <a:pt x="55" y="422"/>
                </a:moveTo>
                <a:lnTo>
                  <a:pt x="140" y="422"/>
                </a:lnTo>
                <a:lnTo>
                  <a:pt x="140" y="55"/>
                </a:lnTo>
                <a:lnTo>
                  <a:pt x="55" y="55"/>
                </a:lnTo>
                <a:close/>
                <a:moveTo>
                  <a:pt x="168" y="477"/>
                </a:moveTo>
                <a:lnTo>
                  <a:pt x="28" y="477"/>
                </a:lnTo>
                <a:cubicBezTo>
                  <a:pt x="13" y="477"/>
                  <a:pt x="0" y="464"/>
                  <a:pt x="0" y="449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lnTo>
                  <a:pt x="168" y="0"/>
                </a:lnTo>
                <a:cubicBezTo>
                  <a:pt x="183" y="0"/>
                  <a:pt x="195" y="12"/>
                  <a:pt x="195" y="27"/>
                </a:cubicBezTo>
                <a:lnTo>
                  <a:pt x="195" y="449"/>
                </a:lnTo>
                <a:cubicBezTo>
                  <a:pt x="195" y="464"/>
                  <a:pt x="183" y="477"/>
                  <a:pt x="168" y="47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9" name="Freeform 368">
            <a:extLst>
              <a:ext uri="{FF2B5EF4-FFF2-40B4-BE49-F238E27FC236}">
                <a16:creationId xmlns:a16="http://schemas.microsoft.com/office/drawing/2014/main" id="{857CCB24-60BE-4744-AB0E-4DAB1E0662A3}"/>
              </a:ext>
            </a:extLst>
          </p:cNvPr>
          <p:cNvSpPr/>
          <p:nvPr/>
        </p:nvSpPr>
        <p:spPr>
          <a:xfrm>
            <a:off x="4220932" y="3342619"/>
            <a:ext cx="69840" cy="24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" h="694">
                <a:moveTo>
                  <a:pt x="54" y="639"/>
                </a:moveTo>
                <a:lnTo>
                  <a:pt x="140" y="639"/>
                </a:lnTo>
                <a:lnTo>
                  <a:pt x="140" y="54"/>
                </a:lnTo>
                <a:lnTo>
                  <a:pt x="54" y="54"/>
                </a:lnTo>
                <a:close/>
                <a:moveTo>
                  <a:pt x="167" y="694"/>
                </a:moveTo>
                <a:lnTo>
                  <a:pt x="27" y="694"/>
                </a:lnTo>
                <a:cubicBezTo>
                  <a:pt x="12" y="694"/>
                  <a:pt x="0" y="681"/>
                  <a:pt x="0" y="666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167" y="0"/>
                </a:lnTo>
                <a:cubicBezTo>
                  <a:pt x="182" y="0"/>
                  <a:pt x="195" y="12"/>
                  <a:pt x="195" y="27"/>
                </a:cubicBezTo>
                <a:lnTo>
                  <a:pt x="195" y="666"/>
                </a:lnTo>
                <a:cubicBezTo>
                  <a:pt x="195" y="681"/>
                  <a:pt x="182" y="694"/>
                  <a:pt x="167" y="69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0" name="Freeform 369">
            <a:extLst>
              <a:ext uri="{FF2B5EF4-FFF2-40B4-BE49-F238E27FC236}">
                <a16:creationId xmlns:a16="http://schemas.microsoft.com/office/drawing/2014/main" id="{98806ED4-C690-6740-80F9-DC985FE088F3}"/>
              </a:ext>
            </a:extLst>
          </p:cNvPr>
          <p:cNvSpPr/>
          <p:nvPr/>
        </p:nvSpPr>
        <p:spPr>
          <a:xfrm>
            <a:off x="4271332" y="3369258"/>
            <a:ext cx="69840" cy="222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" h="620">
                <a:moveTo>
                  <a:pt x="54" y="565"/>
                </a:moveTo>
                <a:lnTo>
                  <a:pt x="140" y="565"/>
                </a:lnTo>
                <a:lnTo>
                  <a:pt x="140" y="55"/>
                </a:lnTo>
                <a:lnTo>
                  <a:pt x="54" y="55"/>
                </a:lnTo>
                <a:close/>
                <a:moveTo>
                  <a:pt x="167" y="620"/>
                </a:moveTo>
                <a:lnTo>
                  <a:pt x="27" y="620"/>
                </a:lnTo>
                <a:cubicBezTo>
                  <a:pt x="12" y="620"/>
                  <a:pt x="0" y="607"/>
                  <a:pt x="0" y="592"/>
                </a:cubicBezTo>
                <a:lnTo>
                  <a:pt x="0" y="28"/>
                </a:lnTo>
                <a:cubicBezTo>
                  <a:pt x="0" y="12"/>
                  <a:pt x="12" y="0"/>
                  <a:pt x="27" y="0"/>
                </a:cubicBezTo>
                <a:lnTo>
                  <a:pt x="167" y="0"/>
                </a:lnTo>
                <a:cubicBezTo>
                  <a:pt x="182" y="0"/>
                  <a:pt x="195" y="12"/>
                  <a:pt x="195" y="28"/>
                </a:cubicBezTo>
                <a:lnTo>
                  <a:pt x="195" y="592"/>
                </a:lnTo>
                <a:cubicBezTo>
                  <a:pt x="195" y="607"/>
                  <a:pt x="182" y="620"/>
                  <a:pt x="167" y="6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E74B675E-B37C-7842-B856-3955672A3FD5}"/>
              </a:ext>
            </a:extLst>
          </p:cNvPr>
          <p:cNvSpPr/>
          <p:nvPr/>
        </p:nvSpPr>
        <p:spPr>
          <a:xfrm>
            <a:off x="5694773" y="3423978"/>
            <a:ext cx="221040" cy="8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9">
                <a:moveTo>
                  <a:pt x="55" y="28"/>
                </a:moveTo>
                <a:close/>
                <a:moveTo>
                  <a:pt x="560" y="143"/>
                </a:moveTo>
                <a:close/>
                <a:moveTo>
                  <a:pt x="55" y="137"/>
                </a:moveTo>
                <a:cubicBezTo>
                  <a:pt x="61" y="141"/>
                  <a:pt x="80" y="152"/>
                  <a:pt x="132" y="161"/>
                </a:cubicBezTo>
                <a:cubicBezTo>
                  <a:pt x="181" y="169"/>
                  <a:pt x="243" y="174"/>
                  <a:pt x="307" y="174"/>
                </a:cubicBezTo>
                <a:cubicBezTo>
                  <a:pt x="372" y="174"/>
                  <a:pt x="434" y="169"/>
                  <a:pt x="482" y="161"/>
                </a:cubicBezTo>
                <a:cubicBezTo>
                  <a:pt x="535" y="152"/>
                  <a:pt x="554" y="141"/>
                  <a:pt x="560" y="137"/>
                </a:cubicBezTo>
                <a:lnTo>
                  <a:pt x="560" y="82"/>
                </a:lnTo>
                <a:cubicBezTo>
                  <a:pt x="546" y="87"/>
                  <a:pt x="531" y="91"/>
                  <a:pt x="518" y="94"/>
                </a:cubicBezTo>
                <a:cubicBezTo>
                  <a:pt x="468" y="105"/>
                  <a:pt x="400" y="112"/>
                  <a:pt x="328" y="113"/>
                </a:cubicBezTo>
                <a:cubicBezTo>
                  <a:pt x="315" y="113"/>
                  <a:pt x="300" y="113"/>
                  <a:pt x="287" y="113"/>
                </a:cubicBezTo>
                <a:cubicBezTo>
                  <a:pt x="215" y="112"/>
                  <a:pt x="147" y="105"/>
                  <a:pt x="97" y="94"/>
                </a:cubicBezTo>
                <a:cubicBezTo>
                  <a:pt x="84" y="91"/>
                  <a:pt x="69" y="87"/>
                  <a:pt x="55" y="82"/>
                </a:cubicBezTo>
                <a:close/>
                <a:moveTo>
                  <a:pt x="307" y="229"/>
                </a:moveTo>
                <a:cubicBezTo>
                  <a:pt x="231" y="229"/>
                  <a:pt x="159" y="222"/>
                  <a:pt x="104" y="211"/>
                </a:cubicBezTo>
                <a:cubicBezTo>
                  <a:pt x="76" y="205"/>
                  <a:pt x="54" y="198"/>
                  <a:pt x="37" y="190"/>
                </a:cubicBezTo>
                <a:cubicBezTo>
                  <a:pt x="13" y="178"/>
                  <a:pt x="0" y="162"/>
                  <a:pt x="0" y="143"/>
                </a:cubicBezTo>
                <a:lnTo>
                  <a:pt x="0" y="28"/>
                </a:lnTo>
                <a:cubicBezTo>
                  <a:pt x="0" y="13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59" y="25"/>
                  <a:pt x="76" y="35"/>
                  <a:pt x="126" y="44"/>
                </a:cubicBezTo>
                <a:cubicBezTo>
                  <a:pt x="170" y="52"/>
                  <a:pt x="227" y="57"/>
                  <a:pt x="288" y="58"/>
                </a:cubicBezTo>
                <a:cubicBezTo>
                  <a:pt x="301" y="58"/>
                  <a:pt x="314" y="58"/>
                  <a:pt x="327" y="58"/>
                </a:cubicBezTo>
                <a:cubicBezTo>
                  <a:pt x="388" y="57"/>
                  <a:pt x="445" y="52"/>
                  <a:pt x="490" y="44"/>
                </a:cubicBezTo>
                <a:cubicBezTo>
                  <a:pt x="539" y="35"/>
                  <a:pt x="556" y="25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5" y="13"/>
                  <a:pt x="615" y="28"/>
                </a:cubicBezTo>
                <a:lnTo>
                  <a:pt x="615" y="143"/>
                </a:lnTo>
                <a:cubicBezTo>
                  <a:pt x="615" y="185"/>
                  <a:pt x="555" y="202"/>
                  <a:pt x="511" y="211"/>
                </a:cubicBezTo>
                <a:cubicBezTo>
                  <a:pt x="456" y="222"/>
                  <a:pt x="384" y="229"/>
                  <a:pt x="307" y="2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D54B9C95-2868-1448-83E0-8E4F313BB91D}"/>
              </a:ext>
            </a:extLst>
          </p:cNvPr>
          <p:cNvSpPr/>
          <p:nvPr/>
        </p:nvSpPr>
        <p:spPr>
          <a:xfrm>
            <a:off x="5694773" y="3466098"/>
            <a:ext cx="22104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8">
                <a:moveTo>
                  <a:pt x="55" y="27"/>
                </a:moveTo>
                <a:close/>
                <a:moveTo>
                  <a:pt x="560" y="142"/>
                </a:moveTo>
                <a:close/>
                <a:moveTo>
                  <a:pt x="55" y="137"/>
                </a:moveTo>
                <a:cubicBezTo>
                  <a:pt x="61" y="141"/>
                  <a:pt x="80" y="151"/>
                  <a:pt x="132" y="160"/>
                </a:cubicBezTo>
                <a:cubicBezTo>
                  <a:pt x="181" y="168"/>
                  <a:pt x="243" y="173"/>
                  <a:pt x="307" y="173"/>
                </a:cubicBezTo>
                <a:cubicBezTo>
                  <a:pt x="372" y="173"/>
                  <a:pt x="434" y="168"/>
                  <a:pt x="482" y="160"/>
                </a:cubicBezTo>
                <a:cubicBezTo>
                  <a:pt x="535" y="151"/>
                  <a:pt x="554" y="141"/>
                  <a:pt x="560" y="137"/>
                </a:cubicBezTo>
                <a:lnTo>
                  <a:pt x="560" y="82"/>
                </a:lnTo>
                <a:cubicBezTo>
                  <a:pt x="546" y="87"/>
                  <a:pt x="531" y="90"/>
                  <a:pt x="518" y="93"/>
                </a:cubicBezTo>
                <a:cubicBezTo>
                  <a:pt x="468" y="104"/>
                  <a:pt x="400" y="111"/>
                  <a:pt x="328" y="112"/>
                </a:cubicBezTo>
                <a:cubicBezTo>
                  <a:pt x="315" y="112"/>
                  <a:pt x="300" y="112"/>
                  <a:pt x="287" y="112"/>
                </a:cubicBezTo>
                <a:cubicBezTo>
                  <a:pt x="215" y="111"/>
                  <a:pt x="147" y="104"/>
                  <a:pt x="97" y="93"/>
                </a:cubicBezTo>
                <a:cubicBezTo>
                  <a:pt x="84" y="90"/>
                  <a:pt x="69" y="87"/>
                  <a:pt x="55" y="81"/>
                </a:cubicBezTo>
                <a:close/>
                <a:moveTo>
                  <a:pt x="307" y="228"/>
                </a:moveTo>
                <a:cubicBezTo>
                  <a:pt x="231" y="228"/>
                  <a:pt x="159" y="222"/>
                  <a:pt x="104" y="210"/>
                </a:cubicBezTo>
                <a:cubicBezTo>
                  <a:pt x="76" y="205"/>
                  <a:pt x="54" y="198"/>
                  <a:pt x="37" y="190"/>
                </a:cubicBezTo>
                <a:cubicBezTo>
                  <a:pt x="13" y="177"/>
                  <a:pt x="0" y="162"/>
                  <a:pt x="0" y="142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59" y="24"/>
                  <a:pt x="76" y="34"/>
                  <a:pt x="126" y="43"/>
                </a:cubicBezTo>
                <a:cubicBezTo>
                  <a:pt x="170" y="51"/>
                  <a:pt x="227" y="56"/>
                  <a:pt x="288" y="57"/>
                </a:cubicBezTo>
                <a:cubicBezTo>
                  <a:pt x="301" y="58"/>
                  <a:pt x="314" y="58"/>
                  <a:pt x="327" y="57"/>
                </a:cubicBezTo>
                <a:cubicBezTo>
                  <a:pt x="388" y="56"/>
                  <a:pt x="445" y="51"/>
                  <a:pt x="490" y="43"/>
                </a:cubicBezTo>
                <a:cubicBezTo>
                  <a:pt x="539" y="34"/>
                  <a:pt x="556" y="24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5" y="12"/>
                  <a:pt x="615" y="27"/>
                </a:cubicBezTo>
                <a:lnTo>
                  <a:pt x="615" y="143"/>
                </a:lnTo>
                <a:cubicBezTo>
                  <a:pt x="615" y="184"/>
                  <a:pt x="555" y="201"/>
                  <a:pt x="511" y="210"/>
                </a:cubicBezTo>
                <a:cubicBezTo>
                  <a:pt x="456" y="222"/>
                  <a:pt x="384" y="228"/>
                  <a:pt x="307" y="2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3" name="Freeform 372">
            <a:extLst>
              <a:ext uri="{FF2B5EF4-FFF2-40B4-BE49-F238E27FC236}">
                <a16:creationId xmlns:a16="http://schemas.microsoft.com/office/drawing/2014/main" id="{A68B4EC1-252E-3143-9160-A4D1469D312B}"/>
              </a:ext>
            </a:extLst>
          </p:cNvPr>
          <p:cNvSpPr/>
          <p:nvPr/>
        </p:nvSpPr>
        <p:spPr>
          <a:xfrm>
            <a:off x="5694773" y="3507858"/>
            <a:ext cx="22104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8">
                <a:moveTo>
                  <a:pt x="55" y="27"/>
                </a:moveTo>
                <a:close/>
                <a:moveTo>
                  <a:pt x="560" y="143"/>
                </a:moveTo>
                <a:close/>
                <a:moveTo>
                  <a:pt x="55" y="137"/>
                </a:moveTo>
                <a:cubicBezTo>
                  <a:pt x="61" y="141"/>
                  <a:pt x="80" y="151"/>
                  <a:pt x="132" y="160"/>
                </a:cubicBezTo>
                <a:cubicBezTo>
                  <a:pt x="181" y="168"/>
                  <a:pt x="243" y="173"/>
                  <a:pt x="307" y="173"/>
                </a:cubicBezTo>
                <a:cubicBezTo>
                  <a:pt x="372" y="173"/>
                  <a:pt x="434" y="168"/>
                  <a:pt x="482" y="160"/>
                </a:cubicBezTo>
                <a:cubicBezTo>
                  <a:pt x="535" y="151"/>
                  <a:pt x="554" y="141"/>
                  <a:pt x="560" y="137"/>
                </a:cubicBezTo>
                <a:lnTo>
                  <a:pt x="560" y="82"/>
                </a:lnTo>
                <a:cubicBezTo>
                  <a:pt x="546" y="87"/>
                  <a:pt x="531" y="91"/>
                  <a:pt x="518" y="94"/>
                </a:cubicBezTo>
                <a:cubicBezTo>
                  <a:pt x="468" y="105"/>
                  <a:pt x="400" y="111"/>
                  <a:pt x="328" y="112"/>
                </a:cubicBezTo>
                <a:cubicBezTo>
                  <a:pt x="314" y="113"/>
                  <a:pt x="301" y="113"/>
                  <a:pt x="287" y="112"/>
                </a:cubicBezTo>
                <a:cubicBezTo>
                  <a:pt x="215" y="111"/>
                  <a:pt x="147" y="105"/>
                  <a:pt x="97" y="94"/>
                </a:cubicBezTo>
                <a:cubicBezTo>
                  <a:pt x="84" y="91"/>
                  <a:pt x="69" y="87"/>
                  <a:pt x="55" y="82"/>
                </a:cubicBezTo>
                <a:close/>
                <a:moveTo>
                  <a:pt x="307" y="228"/>
                </a:moveTo>
                <a:cubicBezTo>
                  <a:pt x="231" y="228"/>
                  <a:pt x="159" y="222"/>
                  <a:pt x="104" y="211"/>
                </a:cubicBezTo>
                <a:cubicBezTo>
                  <a:pt x="76" y="205"/>
                  <a:pt x="54" y="198"/>
                  <a:pt x="37" y="190"/>
                </a:cubicBezTo>
                <a:cubicBezTo>
                  <a:pt x="13" y="178"/>
                  <a:pt x="0" y="162"/>
                  <a:pt x="0" y="143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59" y="24"/>
                  <a:pt x="76" y="34"/>
                  <a:pt x="126" y="43"/>
                </a:cubicBezTo>
                <a:cubicBezTo>
                  <a:pt x="170" y="52"/>
                  <a:pt x="227" y="57"/>
                  <a:pt x="288" y="58"/>
                </a:cubicBezTo>
                <a:cubicBezTo>
                  <a:pt x="301" y="58"/>
                  <a:pt x="314" y="58"/>
                  <a:pt x="327" y="58"/>
                </a:cubicBezTo>
                <a:cubicBezTo>
                  <a:pt x="388" y="57"/>
                  <a:pt x="445" y="52"/>
                  <a:pt x="490" y="43"/>
                </a:cubicBezTo>
                <a:cubicBezTo>
                  <a:pt x="539" y="34"/>
                  <a:pt x="556" y="24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5" y="12"/>
                  <a:pt x="615" y="27"/>
                </a:cubicBezTo>
                <a:lnTo>
                  <a:pt x="615" y="28"/>
                </a:lnTo>
                <a:lnTo>
                  <a:pt x="615" y="143"/>
                </a:lnTo>
                <a:cubicBezTo>
                  <a:pt x="615" y="184"/>
                  <a:pt x="555" y="201"/>
                  <a:pt x="511" y="211"/>
                </a:cubicBezTo>
                <a:cubicBezTo>
                  <a:pt x="456" y="222"/>
                  <a:pt x="384" y="228"/>
                  <a:pt x="307" y="2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4" name="Freeform 373">
            <a:extLst>
              <a:ext uri="{FF2B5EF4-FFF2-40B4-BE49-F238E27FC236}">
                <a16:creationId xmlns:a16="http://schemas.microsoft.com/office/drawing/2014/main" id="{4703F479-9B53-C64B-9444-07CB9A5A2C8A}"/>
              </a:ext>
            </a:extLst>
          </p:cNvPr>
          <p:cNvSpPr/>
          <p:nvPr/>
        </p:nvSpPr>
        <p:spPr>
          <a:xfrm>
            <a:off x="5694773" y="3382578"/>
            <a:ext cx="22104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8">
                <a:moveTo>
                  <a:pt x="55" y="27"/>
                </a:moveTo>
                <a:close/>
                <a:moveTo>
                  <a:pt x="560" y="142"/>
                </a:moveTo>
                <a:lnTo>
                  <a:pt x="560" y="143"/>
                </a:lnTo>
                <a:close/>
                <a:moveTo>
                  <a:pt x="55" y="137"/>
                </a:moveTo>
                <a:cubicBezTo>
                  <a:pt x="61" y="141"/>
                  <a:pt x="80" y="151"/>
                  <a:pt x="132" y="160"/>
                </a:cubicBezTo>
                <a:cubicBezTo>
                  <a:pt x="181" y="168"/>
                  <a:pt x="243" y="173"/>
                  <a:pt x="307" y="173"/>
                </a:cubicBezTo>
                <a:cubicBezTo>
                  <a:pt x="372" y="173"/>
                  <a:pt x="434" y="168"/>
                  <a:pt x="482" y="160"/>
                </a:cubicBezTo>
                <a:cubicBezTo>
                  <a:pt x="535" y="151"/>
                  <a:pt x="554" y="141"/>
                  <a:pt x="560" y="137"/>
                </a:cubicBezTo>
                <a:lnTo>
                  <a:pt x="560" y="82"/>
                </a:lnTo>
                <a:cubicBezTo>
                  <a:pt x="546" y="87"/>
                  <a:pt x="531" y="91"/>
                  <a:pt x="518" y="93"/>
                </a:cubicBezTo>
                <a:cubicBezTo>
                  <a:pt x="468" y="105"/>
                  <a:pt x="400" y="111"/>
                  <a:pt x="328" y="112"/>
                </a:cubicBezTo>
                <a:cubicBezTo>
                  <a:pt x="314" y="113"/>
                  <a:pt x="301" y="113"/>
                  <a:pt x="287" y="112"/>
                </a:cubicBezTo>
                <a:cubicBezTo>
                  <a:pt x="215" y="111"/>
                  <a:pt x="147" y="105"/>
                  <a:pt x="97" y="93"/>
                </a:cubicBezTo>
                <a:cubicBezTo>
                  <a:pt x="84" y="91"/>
                  <a:pt x="69" y="87"/>
                  <a:pt x="55" y="82"/>
                </a:cubicBezTo>
                <a:close/>
                <a:moveTo>
                  <a:pt x="307" y="228"/>
                </a:moveTo>
                <a:cubicBezTo>
                  <a:pt x="231" y="228"/>
                  <a:pt x="159" y="222"/>
                  <a:pt x="104" y="210"/>
                </a:cubicBezTo>
                <a:cubicBezTo>
                  <a:pt x="76" y="205"/>
                  <a:pt x="54" y="198"/>
                  <a:pt x="37" y="190"/>
                </a:cubicBezTo>
                <a:cubicBezTo>
                  <a:pt x="13" y="178"/>
                  <a:pt x="0" y="162"/>
                  <a:pt x="0" y="143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59" y="24"/>
                  <a:pt x="76" y="34"/>
                  <a:pt x="126" y="43"/>
                </a:cubicBezTo>
                <a:cubicBezTo>
                  <a:pt x="170" y="52"/>
                  <a:pt x="227" y="57"/>
                  <a:pt x="288" y="57"/>
                </a:cubicBezTo>
                <a:cubicBezTo>
                  <a:pt x="301" y="58"/>
                  <a:pt x="314" y="58"/>
                  <a:pt x="327" y="57"/>
                </a:cubicBezTo>
                <a:cubicBezTo>
                  <a:pt x="388" y="57"/>
                  <a:pt x="445" y="52"/>
                  <a:pt x="490" y="43"/>
                </a:cubicBezTo>
                <a:cubicBezTo>
                  <a:pt x="539" y="34"/>
                  <a:pt x="556" y="24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5" y="12"/>
                  <a:pt x="615" y="27"/>
                </a:cubicBezTo>
                <a:lnTo>
                  <a:pt x="615" y="143"/>
                </a:lnTo>
                <a:cubicBezTo>
                  <a:pt x="615" y="184"/>
                  <a:pt x="555" y="201"/>
                  <a:pt x="511" y="210"/>
                </a:cubicBezTo>
                <a:cubicBezTo>
                  <a:pt x="456" y="222"/>
                  <a:pt x="384" y="228"/>
                  <a:pt x="307" y="2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5" name="Freeform 374">
            <a:extLst>
              <a:ext uri="{FF2B5EF4-FFF2-40B4-BE49-F238E27FC236}">
                <a16:creationId xmlns:a16="http://schemas.microsoft.com/office/drawing/2014/main" id="{D0D6A0DC-05FB-1845-B3EB-FCBC182AD2AA}"/>
              </a:ext>
            </a:extLst>
          </p:cNvPr>
          <p:cNvSpPr/>
          <p:nvPr/>
        </p:nvSpPr>
        <p:spPr>
          <a:xfrm>
            <a:off x="5694773" y="3319939"/>
            <a:ext cx="221040" cy="61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171">
                <a:moveTo>
                  <a:pt x="562" y="93"/>
                </a:moveTo>
                <a:close/>
                <a:moveTo>
                  <a:pt x="67" y="86"/>
                </a:moveTo>
                <a:cubicBezTo>
                  <a:pt x="77" y="90"/>
                  <a:pt x="95" y="96"/>
                  <a:pt x="126" y="102"/>
                </a:cubicBezTo>
                <a:cubicBezTo>
                  <a:pt x="170" y="110"/>
                  <a:pt x="227" y="115"/>
                  <a:pt x="288" y="116"/>
                </a:cubicBezTo>
                <a:cubicBezTo>
                  <a:pt x="301" y="116"/>
                  <a:pt x="314" y="116"/>
                  <a:pt x="327" y="116"/>
                </a:cubicBezTo>
                <a:cubicBezTo>
                  <a:pt x="388" y="115"/>
                  <a:pt x="445" y="110"/>
                  <a:pt x="490" y="102"/>
                </a:cubicBezTo>
                <a:cubicBezTo>
                  <a:pt x="520" y="96"/>
                  <a:pt x="538" y="90"/>
                  <a:pt x="549" y="86"/>
                </a:cubicBezTo>
                <a:cubicBezTo>
                  <a:pt x="538" y="81"/>
                  <a:pt x="518" y="74"/>
                  <a:pt x="483" y="68"/>
                </a:cubicBezTo>
                <a:cubicBezTo>
                  <a:pt x="434" y="60"/>
                  <a:pt x="372" y="55"/>
                  <a:pt x="308" y="55"/>
                </a:cubicBezTo>
                <a:cubicBezTo>
                  <a:pt x="243" y="55"/>
                  <a:pt x="181" y="60"/>
                  <a:pt x="133" y="68"/>
                </a:cubicBezTo>
                <a:cubicBezTo>
                  <a:pt x="98" y="74"/>
                  <a:pt x="78" y="81"/>
                  <a:pt x="67" y="86"/>
                </a:cubicBezTo>
                <a:close/>
                <a:moveTo>
                  <a:pt x="308" y="171"/>
                </a:moveTo>
                <a:cubicBezTo>
                  <a:pt x="301" y="171"/>
                  <a:pt x="294" y="171"/>
                  <a:pt x="287" y="171"/>
                </a:cubicBezTo>
                <a:cubicBezTo>
                  <a:pt x="215" y="170"/>
                  <a:pt x="147" y="163"/>
                  <a:pt x="97" y="152"/>
                </a:cubicBezTo>
                <a:cubicBezTo>
                  <a:pt x="56" y="143"/>
                  <a:pt x="0" y="126"/>
                  <a:pt x="0" y="86"/>
                </a:cubicBezTo>
                <a:cubicBezTo>
                  <a:pt x="0" y="44"/>
                  <a:pt x="60" y="27"/>
                  <a:pt x="104" y="18"/>
                </a:cubicBezTo>
                <a:cubicBezTo>
                  <a:pt x="159" y="6"/>
                  <a:pt x="231" y="0"/>
                  <a:pt x="308" y="0"/>
                </a:cubicBezTo>
                <a:cubicBezTo>
                  <a:pt x="384" y="0"/>
                  <a:pt x="457" y="6"/>
                  <a:pt x="511" y="18"/>
                </a:cubicBezTo>
                <a:cubicBezTo>
                  <a:pt x="539" y="24"/>
                  <a:pt x="562" y="30"/>
                  <a:pt x="578" y="38"/>
                </a:cubicBezTo>
                <a:cubicBezTo>
                  <a:pt x="602" y="51"/>
                  <a:pt x="615" y="66"/>
                  <a:pt x="615" y="86"/>
                </a:cubicBezTo>
                <a:cubicBezTo>
                  <a:pt x="615" y="126"/>
                  <a:pt x="560" y="143"/>
                  <a:pt x="518" y="152"/>
                </a:cubicBezTo>
                <a:cubicBezTo>
                  <a:pt x="468" y="163"/>
                  <a:pt x="400" y="170"/>
                  <a:pt x="328" y="171"/>
                </a:cubicBezTo>
                <a:cubicBezTo>
                  <a:pt x="322" y="171"/>
                  <a:pt x="315" y="171"/>
                  <a:pt x="308" y="17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6" name="Freeform 375">
            <a:extLst>
              <a:ext uri="{FF2B5EF4-FFF2-40B4-BE49-F238E27FC236}">
                <a16:creationId xmlns:a16="http://schemas.microsoft.com/office/drawing/2014/main" id="{CA84DE87-34AC-3044-8542-2C05FC65B3F3}"/>
              </a:ext>
            </a:extLst>
          </p:cNvPr>
          <p:cNvSpPr/>
          <p:nvPr/>
        </p:nvSpPr>
        <p:spPr>
          <a:xfrm>
            <a:off x="5694773" y="3340818"/>
            <a:ext cx="22104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8">
                <a:moveTo>
                  <a:pt x="55" y="28"/>
                </a:moveTo>
                <a:close/>
                <a:moveTo>
                  <a:pt x="560" y="143"/>
                </a:moveTo>
                <a:close/>
                <a:moveTo>
                  <a:pt x="55" y="137"/>
                </a:moveTo>
                <a:cubicBezTo>
                  <a:pt x="61" y="141"/>
                  <a:pt x="80" y="151"/>
                  <a:pt x="132" y="160"/>
                </a:cubicBezTo>
                <a:cubicBezTo>
                  <a:pt x="181" y="169"/>
                  <a:pt x="243" y="173"/>
                  <a:pt x="307" y="173"/>
                </a:cubicBezTo>
                <a:cubicBezTo>
                  <a:pt x="372" y="173"/>
                  <a:pt x="434" y="169"/>
                  <a:pt x="482" y="160"/>
                </a:cubicBezTo>
                <a:cubicBezTo>
                  <a:pt x="535" y="151"/>
                  <a:pt x="554" y="141"/>
                  <a:pt x="560" y="137"/>
                </a:cubicBezTo>
                <a:lnTo>
                  <a:pt x="560" y="82"/>
                </a:lnTo>
                <a:cubicBezTo>
                  <a:pt x="546" y="87"/>
                  <a:pt x="531" y="91"/>
                  <a:pt x="518" y="94"/>
                </a:cubicBezTo>
                <a:cubicBezTo>
                  <a:pt x="468" y="105"/>
                  <a:pt x="400" y="112"/>
                  <a:pt x="328" y="113"/>
                </a:cubicBezTo>
                <a:cubicBezTo>
                  <a:pt x="315" y="113"/>
                  <a:pt x="300" y="113"/>
                  <a:pt x="287" y="113"/>
                </a:cubicBezTo>
                <a:cubicBezTo>
                  <a:pt x="215" y="112"/>
                  <a:pt x="147" y="105"/>
                  <a:pt x="97" y="94"/>
                </a:cubicBezTo>
                <a:cubicBezTo>
                  <a:pt x="84" y="91"/>
                  <a:pt x="69" y="87"/>
                  <a:pt x="55" y="82"/>
                </a:cubicBezTo>
                <a:close/>
                <a:moveTo>
                  <a:pt x="307" y="228"/>
                </a:moveTo>
                <a:cubicBezTo>
                  <a:pt x="231" y="228"/>
                  <a:pt x="159" y="222"/>
                  <a:pt x="104" y="211"/>
                </a:cubicBezTo>
                <a:cubicBezTo>
                  <a:pt x="76" y="205"/>
                  <a:pt x="54" y="198"/>
                  <a:pt x="37" y="190"/>
                </a:cubicBezTo>
                <a:cubicBezTo>
                  <a:pt x="13" y="178"/>
                  <a:pt x="0" y="162"/>
                  <a:pt x="0" y="143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59" y="25"/>
                  <a:pt x="76" y="34"/>
                  <a:pt x="126" y="44"/>
                </a:cubicBezTo>
                <a:cubicBezTo>
                  <a:pt x="170" y="52"/>
                  <a:pt x="227" y="57"/>
                  <a:pt x="288" y="58"/>
                </a:cubicBezTo>
                <a:cubicBezTo>
                  <a:pt x="301" y="58"/>
                  <a:pt x="314" y="58"/>
                  <a:pt x="327" y="58"/>
                </a:cubicBezTo>
                <a:cubicBezTo>
                  <a:pt x="388" y="57"/>
                  <a:pt x="445" y="52"/>
                  <a:pt x="490" y="44"/>
                </a:cubicBezTo>
                <a:cubicBezTo>
                  <a:pt x="539" y="35"/>
                  <a:pt x="556" y="25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5" y="12"/>
                  <a:pt x="615" y="28"/>
                </a:cubicBezTo>
                <a:lnTo>
                  <a:pt x="615" y="143"/>
                </a:lnTo>
                <a:cubicBezTo>
                  <a:pt x="615" y="185"/>
                  <a:pt x="555" y="202"/>
                  <a:pt x="511" y="211"/>
                </a:cubicBezTo>
                <a:cubicBezTo>
                  <a:pt x="456" y="222"/>
                  <a:pt x="384" y="228"/>
                  <a:pt x="307" y="2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7" name="Freeform 376">
            <a:extLst>
              <a:ext uri="{FF2B5EF4-FFF2-40B4-BE49-F238E27FC236}">
                <a16:creationId xmlns:a16="http://schemas.microsoft.com/office/drawing/2014/main" id="{E8531C10-529A-6846-A4B0-B25CC42EC8EE}"/>
              </a:ext>
            </a:extLst>
          </p:cNvPr>
          <p:cNvSpPr/>
          <p:nvPr/>
        </p:nvSpPr>
        <p:spPr>
          <a:xfrm>
            <a:off x="5440252" y="3507498"/>
            <a:ext cx="22104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8">
                <a:moveTo>
                  <a:pt x="55" y="27"/>
                </a:moveTo>
                <a:close/>
                <a:moveTo>
                  <a:pt x="559" y="142"/>
                </a:moveTo>
                <a:close/>
                <a:moveTo>
                  <a:pt x="55" y="137"/>
                </a:moveTo>
                <a:cubicBezTo>
                  <a:pt x="61" y="141"/>
                  <a:pt x="80" y="151"/>
                  <a:pt x="132" y="160"/>
                </a:cubicBezTo>
                <a:cubicBezTo>
                  <a:pt x="181" y="168"/>
                  <a:pt x="243" y="173"/>
                  <a:pt x="307" y="173"/>
                </a:cubicBezTo>
                <a:cubicBezTo>
                  <a:pt x="371" y="173"/>
                  <a:pt x="433" y="168"/>
                  <a:pt x="482" y="160"/>
                </a:cubicBezTo>
                <a:cubicBezTo>
                  <a:pt x="535" y="151"/>
                  <a:pt x="554" y="141"/>
                  <a:pt x="559" y="137"/>
                </a:cubicBezTo>
                <a:lnTo>
                  <a:pt x="560" y="82"/>
                </a:lnTo>
                <a:cubicBezTo>
                  <a:pt x="546" y="87"/>
                  <a:pt x="531" y="90"/>
                  <a:pt x="518" y="93"/>
                </a:cubicBezTo>
                <a:cubicBezTo>
                  <a:pt x="468" y="104"/>
                  <a:pt x="400" y="111"/>
                  <a:pt x="328" y="112"/>
                </a:cubicBezTo>
                <a:cubicBezTo>
                  <a:pt x="314" y="112"/>
                  <a:pt x="300" y="112"/>
                  <a:pt x="287" y="112"/>
                </a:cubicBezTo>
                <a:cubicBezTo>
                  <a:pt x="214" y="111"/>
                  <a:pt x="147" y="104"/>
                  <a:pt x="97" y="93"/>
                </a:cubicBezTo>
                <a:cubicBezTo>
                  <a:pt x="84" y="90"/>
                  <a:pt x="69" y="87"/>
                  <a:pt x="55" y="81"/>
                </a:cubicBezTo>
                <a:close/>
                <a:moveTo>
                  <a:pt x="307" y="228"/>
                </a:moveTo>
                <a:cubicBezTo>
                  <a:pt x="230" y="228"/>
                  <a:pt x="158" y="222"/>
                  <a:pt x="104" y="210"/>
                </a:cubicBezTo>
                <a:cubicBezTo>
                  <a:pt x="76" y="204"/>
                  <a:pt x="53" y="198"/>
                  <a:pt x="37" y="190"/>
                </a:cubicBezTo>
                <a:cubicBezTo>
                  <a:pt x="12" y="177"/>
                  <a:pt x="0" y="162"/>
                  <a:pt x="0" y="142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cubicBezTo>
                  <a:pt x="41" y="0"/>
                  <a:pt x="51" y="9"/>
                  <a:pt x="54" y="21"/>
                </a:cubicBezTo>
                <a:cubicBezTo>
                  <a:pt x="59" y="24"/>
                  <a:pt x="76" y="34"/>
                  <a:pt x="125" y="43"/>
                </a:cubicBezTo>
                <a:cubicBezTo>
                  <a:pt x="170" y="51"/>
                  <a:pt x="227" y="56"/>
                  <a:pt x="287" y="57"/>
                </a:cubicBezTo>
                <a:cubicBezTo>
                  <a:pt x="300" y="58"/>
                  <a:pt x="314" y="58"/>
                  <a:pt x="327" y="57"/>
                </a:cubicBezTo>
                <a:cubicBezTo>
                  <a:pt x="387" y="56"/>
                  <a:pt x="445" y="51"/>
                  <a:pt x="490" y="43"/>
                </a:cubicBezTo>
                <a:cubicBezTo>
                  <a:pt x="539" y="34"/>
                  <a:pt x="556" y="24"/>
                  <a:pt x="561" y="21"/>
                </a:cubicBezTo>
                <a:cubicBezTo>
                  <a:pt x="564" y="9"/>
                  <a:pt x="574" y="0"/>
                  <a:pt x="587" y="0"/>
                </a:cubicBezTo>
                <a:cubicBezTo>
                  <a:pt x="603" y="0"/>
                  <a:pt x="615" y="12"/>
                  <a:pt x="615" y="27"/>
                </a:cubicBezTo>
                <a:lnTo>
                  <a:pt x="614" y="143"/>
                </a:lnTo>
                <a:cubicBezTo>
                  <a:pt x="614" y="184"/>
                  <a:pt x="555" y="201"/>
                  <a:pt x="510" y="210"/>
                </a:cubicBezTo>
                <a:cubicBezTo>
                  <a:pt x="456" y="222"/>
                  <a:pt x="384" y="228"/>
                  <a:pt x="307" y="2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8" name="Freeform 377">
            <a:extLst>
              <a:ext uri="{FF2B5EF4-FFF2-40B4-BE49-F238E27FC236}">
                <a16:creationId xmlns:a16="http://schemas.microsoft.com/office/drawing/2014/main" id="{6F3B2149-964D-6145-8A83-3F4DD4317A1F}"/>
              </a:ext>
            </a:extLst>
          </p:cNvPr>
          <p:cNvSpPr/>
          <p:nvPr/>
        </p:nvSpPr>
        <p:spPr>
          <a:xfrm>
            <a:off x="5440252" y="3465738"/>
            <a:ext cx="22104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8">
                <a:moveTo>
                  <a:pt x="55" y="27"/>
                </a:moveTo>
                <a:close/>
                <a:moveTo>
                  <a:pt x="559" y="143"/>
                </a:moveTo>
                <a:close/>
                <a:moveTo>
                  <a:pt x="55" y="137"/>
                </a:moveTo>
                <a:cubicBezTo>
                  <a:pt x="61" y="141"/>
                  <a:pt x="80" y="151"/>
                  <a:pt x="132" y="160"/>
                </a:cubicBezTo>
                <a:cubicBezTo>
                  <a:pt x="181" y="169"/>
                  <a:pt x="243" y="173"/>
                  <a:pt x="307" y="173"/>
                </a:cubicBezTo>
                <a:cubicBezTo>
                  <a:pt x="371" y="173"/>
                  <a:pt x="433" y="169"/>
                  <a:pt x="482" y="160"/>
                </a:cubicBezTo>
                <a:cubicBezTo>
                  <a:pt x="535" y="151"/>
                  <a:pt x="554" y="141"/>
                  <a:pt x="559" y="137"/>
                </a:cubicBezTo>
                <a:lnTo>
                  <a:pt x="560" y="82"/>
                </a:lnTo>
                <a:cubicBezTo>
                  <a:pt x="546" y="87"/>
                  <a:pt x="531" y="91"/>
                  <a:pt x="518" y="94"/>
                </a:cubicBezTo>
                <a:cubicBezTo>
                  <a:pt x="468" y="105"/>
                  <a:pt x="400" y="111"/>
                  <a:pt x="328" y="113"/>
                </a:cubicBezTo>
                <a:cubicBezTo>
                  <a:pt x="314" y="113"/>
                  <a:pt x="300" y="113"/>
                  <a:pt x="287" y="113"/>
                </a:cubicBezTo>
                <a:cubicBezTo>
                  <a:pt x="214" y="111"/>
                  <a:pt x="147" y="105"/>
                  <a:pt x="97" y="94"/>
                </a:cubicBezTo>
                <a:cubicBezTo>
                  <a:pt x="84" y="91"/>
                  <a:pt x="69" y="87"/>
                  <a:pt x="55" y="82"/>
                </a:cubicBezTo>
                <a:close/>
                <a:moveTo>
                  <a:pt x="307" y="228"/>
                </a:moveTo>
                <a:cubicBezTo>
                  <a:pt x="230" y="228"/>
                  <a:pt x="158" y="222"/>
                  <a:pt x="104" y="211"/>
                </a:cubicBezTo>
                <a:cubicBezTo>
                  <a:pt x="76" y="205"/>
                  <a:pt x="53" y="198"/>
                  <a:pt x="37" y="190"/>
                </a:cubicBezTo>
                <a:cubicBezTo>
                  <a:pt x="12" y="178"/>
                  <a:pt x="0" y="162"/>
                  <a:pt x="0" y="143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cubicBezTo>
                  <a:pt x="41" y="0"/>
                  <a:pt x="51" y="9"/>
                  <a:pt x="54" y="21"/>
                </a:cubicBezTo>
                <a:cubicBezTo>
                  <a:pt x="59" y="24"/>
                  <a:pt x="76" y="34"/>
                  <a:pt x="125" y="43"/>
                </a:cubicBezTo>
                <a:cubicBezTo>
                  <a:pt x="170" y="52"/>
                  <a:pt x="227" y="57"/>
                  <a:pt x="287" y="58"/>
                </a:cubicBezTo>
                <a:cubicBezTo>
                  <a:pt x="301" y="58"/>
                  <a:pt x="314" y="58"/>
                  <a:pt x="327" y="58"/>
                </a:cubicBezTo>
                <a:cubicBezTo>
                  <a:pt x="387" y="57"/>
                  <a:pt x="445" y="52"/>
                  <a:pt x="490" y="44"/>
                </a:cubicBezTo>
                <a:cubicBezTo>
                  <a:pt x="539" y="34"/>
                  <a:pt x="556" y="24"/>
                  <a:pt x="561" y="21"/>
                </a:cubicBezTo>
                <a:cubicBezTo>
                  <a:pt x="564" y="9"/>
                  <a:pt x="574" y="0"/>
                  <a:pt x="587" y="0"/>
                </a:cubicBezTo>
                <a:cubicBezTo>
                  <a:pt x="603" y="0"/>
                  <a:pt x="615" y="12"/>
                  <a:pt x="615" y="27"/>
                </a:cubicBezTo>
                <a:lnTo>
                  <a:pt x="615" y="28"/>
                </a:lnTo>
                <a:lnTo>
                  <a:pt x="614" y="143"/>
                </a:lnTo>
                <a:cubicBezTo>
                  <a:pt x="614" y="184"/>
                  <a:pt x="555" y="201"/>
                  <a:pt x="510" y="211"/>
                </a:cubicBezTo>
                <a:cubicBezTo>
                  <a:pt x="456" y="222"/>
                  <a:pt x="384" y="228"/>
                  <a:pt x="307" y="2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9" name="Freeform 378">
            <a:extLst>
              <a:ext uri="{FF2B5EF4-FFF2-40B4-BE49-F238E27FC236}">
                <a16:creationId xmlns:a16="http://schemas.microsoft.com/office/drawing/2014/main" id="{6CC9AD66-B349-044C-89B3-3345C0F3C4EE}"/>
              </a:ext>
            </a:extLst>
          </p:cNvPr>
          <p:cNvSpPr/>
          <p:nvPr/>
        </p:nvSpPr>
        <p:spPr>
          <a:xfrm>
            <a:off x="5440252" y="3403098"/>
            <a:ext cx="221040" cy="61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171">
                <a:moveTo>
                  <a:pt x="562" y="93"/>
                </a:moveTo>
                <a:close/>
                <a:moveTo>
                  <a:pt x="66" y="86"/>
                </a:moveTo>
                <a:cubicBezTo>
                  <a:pt x="77" y="90"/>
                  <a:pt x="95" y="96"/>
                  <a:pt x="125" y="102"/>
                </a:cubicBezTo>
                <a:cubicBezTo>
                  <a:pt x="170" y="110"/>
                  <a:pt x="227" y="115"/>
                  <a:pt x="287" y="116"/>
                </a:cubicBezTo>
                <a:cubicBezTo>
                  <a:pt x="300" y="116"/>
                  <a:pt x="314" y="116"/>
                  <a:pt x="327" y="116"/>
                </a:cubicBezTo>
                <a:cubicBezTo>
                  <a:pt x="387" y="115"/>
                  <a:pt x="445" y="110"/>
                  <a:pt x="490" y="102"/>
                </a:cubicBezTo>
                <a:cubicBezTo>
                  <a:pt x="520" y="96"/>
                  <a:pt x="538" y="90"/>
                  <a:pt x="549" y="86"/>
                </a:cubicBezTo>
                <a:cubicBezTo>
                  <a:pt x="537" y="81"/>
                  <a:pt x="517" y="74"/>
                  <a:pt x="483" y="68"/>
                </a:cubicBezTo>
                <a:cubicBezTo>
                  <a:pt x="434" y="60"/>
                  <a:pt x="372" y="55"/>
                  <a:pt x="308" y="55"/>
                </a:cubicBezTo>
                <a:cubicBezTo>
                  <a:pt x="243" y="55"/>
                  <a:pt x="181" y="60"/>
                  <a:pt x="132" y="68"/>
                </a:cubicBezTo>
                <a:cubicBezTo>
                  <a:pt x="98" y="74"/>
                  <a:pt x="78" y="81"/>
                  <a:pt x="66" y="86"/>
                </a:cubicBezTo>
                <a:close/>
                <a:moveTo>
                  <a:pt x="308" y="171"/>
                </a:moveTo>
                <a:cubicBezTo>
                  <a:pt x="300" y="171"/>
                  <a:pt x="293" y="171"/>
                  <a:pt x="287" y="171"/>
                </a:cubicBezTo>
                <a:cubicBezTo>
                  <a:pt x="214" y="170"/>
                  <a:pt x="147" y="163"/>
                  <a:pt x="97" y="152"/>
                </a:cubicBezTo>
                <a:cubicBezTo>
                  <a:pt x="55" y="143"/>
                  <a:pt x="0" y="126"/>
                  <a:pt x="0" y="86"/>
                </a:cubicBezTo>
                <a:cubicBezTo>
                  <a:pt x="0" y="44"/>
                  <a:pt x="59" y="27"/>
                  <a:pt x="104" y="18"/>
                </a:cubicBezTo>
                <a:cubicBezTo>
                  <a:pt x="159" y="7"/>
                  <a:pt x="231" y="0"/>
                  <a:pt x="308" y="0"/>
                </a:cubicBezTo>
                <a:cubicBezTo>
                  <a:pt x="384" y="0"/>
                  <a:pt x="456" y="7"/>
                  <a:pt x="511" y="18"/>
                </a:cubicBezTo>
                <a:cubicBezTo>
                  <a:pt x="539" y="24"/>
                  <a:pt x="561" y="31"/>
                  <a:pt x="577" y="39"/>
                </a:cubicBezTo>
                <a:cubicBezTo>
                  <a:pt x="602" y="51"/>
                  <a:pt x="615" y="67"/>
                  <a:pt x="615" y="86"/>
                </a:cubicBezTo>
                <a:cubicBezTo>
                  <a:pt x="615" y="126"/>
                  <a:pt x="559" y="143"/>
                  <a:pt x="518" y="152"/>
                </a:cubicBezTo>
                <a:cubicBezTo>
                  <a:pt x="468" y="163"/>
                  <a:pt x="400" y="170"/>
                  <a:pt x="328" y="171"/>
                </a:cubicBezTo>
                <a:cubicBezTo>
                  <a:pt x="321" y="171"/>
                  <a:pt x="314" y="171"/>
                  <a:pt x="308" y="17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0" name="Freeform 379">
            <a:extLst>
              <a:ext uri="{FF2B5EF4-FFF2-40B4-BE49-F238E27FC236}">
                <a16:creationId xmlns:a16="http://schemas.microsoft.com/office/drawing/2014/main" id="{B44E05C7-8038-7A48-8EFD-F0AC897D1140}"/>
              </a:ext>
            </a:extLst>
          </p:cNvPr>
          <p:cNvSpPr/>
          <p:nvPr/>
        </p:nvSpPr>
        <p:spPr>
          <a:xfrm>
            <a:off x="5440252" y="3423978"/>
            <a:ext cx="221040" cy="8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9">
                <a:moveTo>
                  <a:pt x="55" y="28"/>
                </a:moveTo>
                <a:close/>
                <a:moveTo>
                  <a:pt x="559" y="143"/>
                </a:moveTo>
                <a:close/>
                <a:moveTo>
                  <a:pt x="55" y="137"/>
                </a:moveTo>
                <a:cubicBezTo>
                  <a:pt x="61" y="141"/>
                  <a:pt x="80" y="152"/>
                  <a:pt x="132" y="161"/>
                </a:cubicBezTo>
                <a:cubicBezTo>
                  <a:pt x="181" y="169"/>
                  <a:pt x="243" y="174"/>
                  <a:pt x="307" y="174"/>
                </a:cubicBezTo>
                <a:cubicBezTo>
                  <a:pt x="371" y="174"/>
                  <a:pt x="433" y="169"/>
                  <a:pt x="482" y="161"/>
                </a:cubicBezTo>
                <a:cubicBezTo>
                  <a:pt x="535" y="152"/>
                  <a:pt x="554" y="141"/>
                  <a:pt x="559" y="137"/>
                </a:cubicBezTo>
                <a:lnTo>
                  <a:pt x="560" y="82"/>
                </a:lnTo>
                <a:cubicBezTo>
                  <a:pt x="546" y="87"/>
                  <a:pt x="531" y="91"/>
                  <a:pt x="518" y="94"/>
                </a:cubicBezTo>
                <a:cubicBezTo>
                  <a:pt x="468" y="105"/>
                  <a:pt x="400" y="112"/>
                  <a:pt x="328" y="113"/>
                </a:cubicBezTo>
                <a:cubicBezTo>
                  <a:pt x="314" y="113"/>
                  <a:pt x="300" y="113"/>
                  <a:pt x="287" y="113"/>
                </a:cubicBezTo>
                <a:cubicBezTo>
                  <a:pt x="214" y="112"/>
                  <a:pt x="147" y="105"/>
                  <a:pt x="97" y="94"/>
                </a:cubicBezTo>
                <a:cubicBezTo>
                  <a:pt x="84" y="91"/>
                  <a:pt x="69" y="87"/>
                  <a:pt x="55" y="82"/>
                </a:cubicBezTo>
                <a:close/>
                <a:moveTo>
                  <a:pt x="307" y="229"/>
                </a:moveTo>
                <a:cubicBezTo>
                  <a:pt x="230" y="229"/>
                  <a:pt x="158" y="222"/>
                  <a:pt x="104" y="211"/>
                </a:cubicBezTo>
                <a:cubicBezTo>
                  <a:pt x="76" y="205"/>
                  <a:pt x="53" y="198"/>
                  <a:pt x="37" y="190"/>
                </a:cubicBezTo>
                <a:cubicBezTo>
                  <a:pt x="12" y="178"/>
                  <a:pt x="0" y="162"/>
                  <a:pt x="0" y="143"/>
                </a:cubicBezTo>
                <a:lnTo>
                  <a:pt x="0" y="28"/>
                </a:lnTo>
                <a:cubicBezTo>
                  <a:pt x="0" y="13"/>
                  <a:pt x="13" y="0"/>
                  <a:pt x="28" y="0"/>
                </a:cubicBezTo>
                <a:cubicBezTo>
                  <a:pt x="41" y="0"/>
                  <a:pt x="51" y="9"/>
                  <a:pt x="54" y="21"/>
                </a:cubicBezTo>
                <a:cubicBezTo>
                  <a:pt x="59" y="25"/>
                  <a:pt x="76" y="35"/>
                  <a:pt x="125" y="44"/>
                </a:cubicBezTo>
                <a:cubicBezTo>
                  <a:pt x="170" y="52"/>
                  <a:pt x="227" y="57"/>
                  <a:pt x="287" y="58"/>
                </a:cubicBezTo>
                <a:cubicBezTo>
                  <a:pt x="300" y="58"/>
                  <a:pt x="314" y="58"/>
                  <a:pt x="327" y="58"/>
                </a:cubicBezTo>
                <a:cubicBezTo>
                  <a:pt x="387" y="57"/>
                  <a:pt x="445" y="52"/>
                  <a:pt x="490" y="44"/>
                </a:cubicBezTo>
                <a:cubicBezTo>
                  <a:pt x="539" y="35"/>
                  <a:pt x="556" y="25"/>
                  <a:pt x="561" y="21"/>
                </a:cubicBezTo>
                <a:cubicBezTo>
                  <a:pt x="564" y="9"/>
                  <a:pt x="574" y="0"/>
                  <a:pt x="587" y="0"/>
                </a:cubicBezTo>
                <a:cubicBezTo>
                  <a:pt x="603" y="0"/>
                  <a:pt x="615" y="13"/>
                  <a:pt x="615" y="28"/>
                </a:cubicBezTo>
                <a:lnTo>
                  <a:pt x="614" y="143"/>
                </a:lnTo>
                <a:cubicBezTo>
                  <a:pt x="614" y="185"/>
                  <a:pt x="555" y="202"/>
                  <a:pt x="510" y="211"/>
                </a:cubicBezTo>
                <a:cubicBezTo>
                  <a:pt x="456" y="222"/>
                  <a:pt x="384" y="229"/>
                  <a:pt x="307" y="2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1" name="Freeform 380">
            <a:extLst>
              <a:ext uri="{FF2B5EF4-FFF2-40B4-BE49-F238E27FC236}">
                <a16:creationId xmlns:a16="http://schemas.microsoft.com/office/drawing/2014/main" id="{44BCF7E5-9421-3846-916A-C60F45DB1CA0}"/>
              </a:ext>
            </a:extLst>
          </p:cNvPr>
          <p:cNvSpPr/>
          <p:nvPr/>
        </p:nvSpPr>
        <p:spPr>
          <a:xfrm>
            <a:off x="538852" y="4004298"/>
            <a:ext cx="32328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9" h="899">
                <a:moveTo>
                  <a:pt x="450" y="55"/>
                </a:moveTo>
                <a:cubicBezTo>
                  <a:pt x="232" y="55"/>
                  <a:pt x="55" y="232"/>
                  <a:pt x="55" y="450"/>
                </a:cubicBezTo>
                <a:cubicBezTo>
                  <a:pt x="55" y="667"/>
                  <a:pt x="232" y="844"/>
                  <a:pt x="450" y="844"/>
                </a:cubicBezTo>
                <a:cubicBezTo>
                  <a:pt x="667" y="844"/>
                  <a:pt x="844" y="667"/>
                  <a:pt x="844" y="450"/>
                </a:cubicBezTo>
                <a:cubicBezTo>
                  <a:pt x="844" y="232"/>
                  <a:pt x="667" y="55"/>
                  <a:pt x="450" y="55"/>
                </a:cubicBezTo>
                <a:close/>
                <a:moveTo>
                  <a:pt x="450" y="899"/>
                </a:moveTo>
                <a:cubicBezTo>
                  <a:pt x="330" y="899"/>
                  <a:pt x="217" y="852"/>
                  <a:pt x="132" y="767"/>
                </a:cubicBezTo>
                <a:cubicBezTo>
                  <a:pt x="47" y="683"/>
                  <a:pt x="0" y="570"/>
                  <a:pt x="0" y="450"/>
                </a:cubicBezTo>
                <a:cubicBezTo>
                  <a:pt x="0" y="330"/>
                  <a:pt x="47" y="217"/>
                  <a:pt x="132" y="132"/>
                </a:cubicBezTo>
                <a:cubicBezTo>
                  <a:pt x="217" y="47"/>
                  <a:pt x="330" y="0"/>
                  <a:pt x="450" y="0"/>
                </a:cubicBezTo>
                <a:cubicBezTo>
                  <a:pt x="570" y="0"/>
                  <a:pt x="683" y="47"/>
                  <a:pt x="767" y="132"/>
                </a:cubicBezTo>
                <a:cubicBezTo>
                  <a:pt x="852" y="217"/>
                  <a:pt x="899" y="330"/>
                  <a:pt x="899" y="450"/>
                </a:cubicBezTo>
                <a:cubicBezTo>
                  <a:pt x="899" y="570"/>
                  <a:pt x="852" y="683"/>
                  <a:pt x="767" y="767"/>
                </a:cubicBezTo>
                <a:cubicBezTo>
                  <a:pt x="683" y="852"/>
                  <a:pt x="570" y="899"/>
                  <a:pt x="450" y="8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2" name="Freeform 381">
            <a:extLst>
              <a:ext uri="{FF2B5EF4-FFF2-40B4-BE49-F238E27FC236}">
                <a16:creationId xmlns:a16="http://schemas.microsoft.com/office/drawing/2014/main" id="{8D04DB4D-926D-EF4E-9A5F-758278269EA2}"/>
              </a:ext>
            </a:extLst>
          </p:cNvPr>
          <p:cNvSpPr/>
          <p:nvPr/>
        </p:nvSpPr>
        <p:spPr>
          <a:xfrm>
            <a:off x="588172" y="4044258"/>
            <a:ext cx="225360" cy="52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7" h="147">
                <a:moveTo>
                  <a:pt x="318" y="147"/>
                </a:moveTo>
                <a:cubicBezTo>
                  <a:pt x="315" y="147"/>
                  <a:pt x="313" y="147"/>
                  <a:pt x="310" y="147"/>
                </a:cubicBezTo>
                <a:cubicBezTo>
                  <a:pt x="202" y="145"/>
                  <a:pt x="99" y="111"/>
                  <a:pt x="11" y="49"/>
                </a:cubicBezTo>
                <a:cubicBezTo>
                  <a:pt x="-1" y="40"/>
                  <a:pt x="-4" y="23"/>
                  <a:pt x="5" y="11"/>
                </a:cubicBezTo>
                <a:cubicBezTo>
                  <a:pt x="13" y="-1"/>
                  <a:pt x="31" y="-4"/>
                  <a:pt x="43" y="5"/>
                </a:cubicBezTo>
                <a:cubicBezTo>
                  <a:pt x="122" y="60"/>
                  <a:pt x="214" y="90"/>
                  <a:pt x="311" y="92"/>
                </a:cubicBezTo>
                <a:cubicBezTo>
                  <a:pt x="408" y="93"/>
                  <a:pt x="502" y="65"/>
                  <a:pt x="583" y="11"/>
                </a:cubicBezTo>
                <a:cubicBezTo>
                  <a:pt x="596" y="3"/>
                  <a:pt x="613" y="6"/>
                  <a:pt x="622" y="19"/>
                </a:cubicBezTo>
                <a:cubicBezTo>
                  <a:pt x="630" y="31"/>
                  <a:pt x="627" y="48"/>
                  <a:pt x="614" y="56"/>
                </a:cubicBezTo>
                <a:cubicBezTo>
                  <a:pt x="526" y="116"/>
                  <a:pt x="424" y="147"/>
                  <a:pt x="318" y="1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3" name="Freeform 382">
            <a:extLst>
              <a:ext uri="{FF2B5EF4-FFF2-40B4-BE49-F238E27FC236}">
                <a16:creationId xmlns:a16="http://schemas.microsoft.com/office/drawing/2014/main" id="{59019D64-CDBD-A84C-9658-A306440FEBDF}"/>
              </a:ext>
            </a:extLst>
          </p:cNvPr>
          <p:cNvSpPr/>
          <p:nvPr/>
        </p:nvSpPr>
        <p:spPr>
          <a:xfrm>
            <a:off x="588172" y="4235418"/>
            <a:ext cx="225360" cy="52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7" h="147">
                <a:moveTo>
                  <a:pt x="599" y="147"/>
                </a:moveTo>
                <a:cubicBezTo>
                  <a:pt x="593" y="147"/>
                  <a:pt x="588" y="145"/>
                  <a:pt x="583" y="142"/>
                </a:cubicBezTo>
                <a:cubicBezTo>
                  <a:pt x="504" y="86"/>
                  <a:pt x="412" y="56"/>
                  <a:pt x="315" y="54"/>
                </a:cubicBezTo>
                <a:cubicBezTo>
                  <a:pt x="218" y="53"/>
                  <a:pt x="123" y="81"/>
                  <a:pt x="42" y="135"/>
                </a:cubicBezTo>
                <a:cubicBezTo>
                  <a:pt x="30" y="144"/>
                  <a:pt x="13" y="140"/>
                  <a:pt x="4" y="128"/>
                </a:cubicBezTo>
                <a:cubicBezTo>
                  <a:pt x="-4" y="115"/>
                  <a:pt x="-1" y="98"/>
                  <a:pt x="12" y="90"/>
                </a:cubicBezTo>
                <a:cubicBezTo>
                  <a:pt x="102" y="29"/>
                  <a:pt x="207" y="-2"/>
                  <a:pt x="316" y="0"/>
                </a:cubicBezTo>
                <a:cubicBezTo>
                  <a:pt x="424" y="1"/>
                  <a:pt x="527" y="35"/>
                  <a:pt x="615" y="97"/>
                </a:cubicBezTo>
                <a:cubicBezTo>
                  <a:pt x="627" y="106"/>
                  <a:pt x="630" y="123"/>
                  <a:pt x="621" y="135"/>
                </a:cubicBezTo>
                <a:cubicBezTo>
                  <a:pt x="616" y="143"/>
                  <a:pt x="607" y="147"/>
                  <a:pt x="599" y="1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4" name="Freeform 383">
            <a:extLst>
              <a:ext uri="{FF2B5EF4-FFF2-40B4-BE49-F238E27FC236}">
                <a16:creationId xmlns:a16="http://schemas.microsoft.com/office/drawing/2014/main" id="{675E8616-E6D5-EB47-ABA3-DF365A7526B1}"/>
              </a:ext>
            </a:extLst>
          </p:cNvPr>
          <p:cNvSpPr/>
          <p:nvPr/>
        </p:nvSpPr>
        <p:spPr>
          <a:xfrm>
            <a:off x="538852" y="4156218"/>
            <a:ext cx="323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9" h="55">
                <a:moveTo>
                  <a:pt x="872" y="55"/>
                </a:moveTo>
                <a:lnTo>
                  <a:pt x="28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2"/>
                  <a:pt x="12" y="0"/>
                  <a:pt x="28" y="0"/>
                </a:cubicBezTo>
                <a:lnTo>
                  <a:pt x="872" y="0"/>
                </a:lnTo>
                <a:cubicBezTo>
                  <a:pt x="887" y="0"/>
                  <a:pt x="899" y="12"/>
                  <a:pt x="899" y="28"/>
                </a:cubicBezTo>
                <a:cubicBezTo>
                  <a:pt x="899" y="43"/>
                  <a:pt x="887" y="55"/>
                  <a:pt x="872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5" name="Freeform 384">
            <a:extLst>
              <a:ext uri="{FF2B5EF4-FFF2-40B4-BE49-F238E27FC236}">
                <a16:creationId xmlns:a16="http://schemas.microsoft.com/office/drawing/2014/main" id="{B1CD877F-E6C7-BC42-BDEA-D3E867BCC9BB}"/>
              </a:ext>
            </a:extLst>
          </p:cNvPr>
          <p:cNvSpPr/>
          <p:nvPr/>
        </p:nvSpPr>
        <p:spPr>
          <a:xfrm>
            <a:off x="605092" y="4004298"/>
            <a:ext cx="10512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3" h="899">
                <a:moveTo>
                  <a:pt x="248" y="899"/>
                </a:moveTo>
                <a:cubicBezTo>
                  <a:pt x="241" y="899"/>
                  <a:pt x="235" y="897"/>
                  <a:pt x="230" y="893"/>
                </a:cubicBezTo>
                <a:cubicBezTo>
                  <a:pt x="75" y="760"/>
                  <a:pt x="-5" y="605"/>
                  <a:pt x="0" y="445"/>
                </a:cubicBezTo>
                <a:cubicBezTo>
                  <a:pt x="4" y="286"/>
                  <a:pt x="90" y="134"/>
                  <a:pt x="248" y="6"/>
                </a:cubicBezTo>
                <a:cubicBezTo>
                  <a:pt x="260" y="-3"/>
                  <a:pt x="277" y="-2"/>
                  <a:pt x="287" y="10"/>
                </a:cubicBezTo>
                <a:cubicBezTo>
                  <a:pt x="296" y="22"/>
                  <a:pt x="294" y="39"/>
                  <a:pt x="283" y="49"/>
                </a:cubicBezTo>
                <a:cubicBezTo>
                  <a:pt x="137" y="166"/>
                  <a:pt x="58" y="304"/>
                  <a:pt x="54" y="446"/>
                </a:cubicBezTo>
                <a:cubicBezTo>
                  <a:pt x="50" y="590"/>
                  <a:pt x="123" y="730"/>
                  <a:pt x="265" y="851"/>
                </a:cubicBezTo>
                <a:cubicBezTo>
                  <a:pt x="277" y="861"/>
                  <a:pt x="278" y="878"/>
                  <a:pt x="269" y="889"/>
                </a:cubicBezTo>
                <a:cubicBezTo>
                  <a:pt x="263" y="896"/>
                  <a:pt x="255" y="899"/>
                  <a:pt x="248" y="8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6" name="Freeform 385">
            <a:extLst>
              <a:ext uri="{FF2B5EF4-FFF2-40B4-BE49-F238E27FC236}">
                <a16:creationId xmlns:a16="http://schemas.microsoft.com/office/drawing/2014/main" id="{EFEBD038-FCDC-0047-8ABC-FA431D0DA605}"/>
              </a:ext>
            </a:extLst>
          </p:cNvPr>
          <p:cNvSpPr/>
          <p:nvPr/>
        </p:nvSpPr>
        <p:spPr>
          <a:xfrm>
            <a:off x="691131" y="4004659"/>
            <a:ext cx="10548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4" h="899">
                <a:moveTo>
                  <a:pt x="27" y="899"/>
                </a:moveTo>
                <a:cubicBezTo>
                  <a:pt x="19" y="899"/>
                  <a:pt x="11" y="896"/>
                  <a:pt x="6" y="889"/>
                </a:cubicBezTo>
                <a:cubicBezTo>
                  <a:pt x="-4" y="877"/>
                  <a:pt x="-2" y="860"/>
                  <a:pt x="10" y="850"/>
                </a:cubicBezTo>
                <a:cubicBezTo>
                  <a:pt x="155" y="733"/>
                  <a:pt x="234" y="595"/>
                  <a:pt x="238" y="453"/>
                </a:cubicBezTo>
                <a:cubicBezTo>
                  <a:pt x="242" y="309"/>
                  <a:pt x="169" y="169"/>
                  <a:pt x="27" y="48"/>
                </a:cubicBezTo>
                <a:cubicBezTo>
                  <a:pt x="15" y="39"/>
                  <a:pt x="14" y="21"/>
                  <a:pt x="24" y="10"/>
                </a:cubicBezTo>
                <a:cubicBezTo>
                  <a:pt x="34" y="-2"/>
                  <a:pt x="51" y="-3"/>
                  <a:pt x="62" y="7"/>
                </a:cubicBezTo>
                <a:cubicBezTo>
                  <a:pt x="218" y="139"/>
                  <a:pt x="297" y="294"/>
                  <a:pt x="293" y="454"/>
                </a:cubicBezTo>
                <a:cubicBezTo>
                  <a:pt x="288" y="613"/>
                  <a:pt x="202" y="765"/>
                  <a:pt x="44" y="893"/>
                </a:cubicBezTo>
                <a:cubicBezTo>
                  <a:pt x="39" y="897"/>
                  <a:pt x="33" y="899"/>
                  <a:pt x="27" y="8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7" name="Freeform 386">
            <a:extLst>
              <a:ext uri="{FF2B5EF4-FFF2-40B4-BE49-F238E27FC236}">
                <a16:creationId xmlns:a16="http://schemas.microsoft.com/office/drawing/2014/main" id="{AA957796-1141-AF42-AE1D-A23B77EE634F}"/>
              </a:ext>
            </a:extLst>
          </p:cNvPr>
          <p:cNvSpPr/>
          <p:nvPr/>
        </p:nvSpPr>
        <p:spPr>
          <a:xfrm>
            <a:off x="1351013" y="4112298"/>
            <a:ext cx="70200" cy="215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6" h="599">
                <a:moveTo>
                  <a:pt x="98" y="599"/>
                </a:moveTo>
                <a:cubicBezTo>
                  <a:pt x="59" y="599"/>
                  <a:pt x="28" y="581"/>
                  <a:pt x="12" y="549"/>
                </a:cubicBezTo>
                <a:cubicBezTo>
                  <a:pt x="0" y="527"/>
                  <a:pt x="0" y="504"/>
                  <a:pt x="0" y="502"/>
                </a:cubicBezTo>
                <a:lnTo>
                  <a:pt x="55" y="502"/>
                </a:lnTo>
                <a:cubicBezTo>
                  <a:pt x="55" y="502"/>
                  <a:pt x="55" y="514"/>
                  <a:pt x="61" y="525"/>
                </a:cubicBezTo>
                <a:cubicBezTo>
                  <a:pt x="65" y="533"/>
                  <a:pt x="74" y="544"/>
                  <a:pt x="98" y="544"/>
                </a:cubicBezTo>
                <a:cubicBezTo>
                  <a:pt x="122" y="544"/>
                  <a:pt x="130" y="534"/>
                  <a:pt x="134" y="526"/>
                </a:cubicBezTo>
                <a:cubicBezTo>
                  <a:pt x="140" y="515"/>
                  <a:pt x="141" y="502"/>
                  <a:pt x="141" y="502"/>
                </a:cubicBezTo>
                <a:lnTo>
                  <a:pt x="141" y="27"/>
                </a:lnTo>
                <a:cubicBezTo>
                  <a:pt x="141" y="12"/>
                  <a:pt x="154" y="0"/>
                  <a:pt x="169" y="0"/>
                </a:cubicBezTo>
                <a:cubicBezTo>
                  <a:pt x="184" y="0"/>
                  <a:pt x="196" y="12"/>
                  <a:pt x="196" y="27"/>
                </a:cubicBezTo>
                <a:lnTo>
                  <a:pt x="196" y="502"/>
                </a:lnTo>
                <a:cubicBezTo>
                  <a:pt x="196" y="504"/>
                  <a:pt x="195" y="526"/>
                  <a:pt x="184" y="549"/>
                </a:cubicBezTo>
                <a:cubicBezTo>
                  <a:pt x="168" y="581"/>
                  <a:pt x="137" y="599"/>
                  <a:pt x="98" y="5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8" name="Freeform 387">
            <a:extLst>
              <a:ext uri="{FF2B5EF4-FFF2-40B4-BE49-F238E27FC236}">
                <a16:creationId xmlns:a16="http://schemas.microsoft.com/office/drawing/2014/main" id="{7C683969-4850-544E-8D79-EBA910572370}"/>
              </a:ext>
            </a:extLst>
          </p:cNvPr>
          <p:cNvSpPr/>
          <p:nvPr/>
        </p:nvSpPr>
        <p:spPr>
          <a:xfrm>
            <a:off x="1198372" y="4036338"/>
            <a:ext cx="426240" cy="10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5" h="297">
                <a:moveTo>
                  <a:pt x="592" y="193"/>
                </a:moveTo>
                <a:cubicBezTo>
                  <a:pt x="708" y="193"/>
                  <a:pt x="882" y="227"/>
                  <a:pt x="952" y="241"/>
                </a:cubicBezTo>
                <a:cubicBezTo>
                  <a:pt x="954" y="242"/>
                  <a:pt x="957" y="241"/>
                  <a:pt x="959" y="239"/>
                </a:cubicBezTo>
                <a:lnTo>
                  <a:pt x="985" y="212"/>
                </a:lnTo>
                <a:cubicBezTo>
                  <a:pt x="997" y="200"/>
                  <a:pt x="1013" y="193"/>
                  <a:pt x="1030" y="193"/>
                </a:cubicBezTo>
                <a:lnTo>
                  <a:pt x="1060" y="193"/>
                </a:lnTo>
                <a:cubicBezTo>
                  <a:pt x="1035" y="179"/>
                  <a:pt x="1005" y="164"/>
                  <a:pt x="971" y="149"/>
                </a:cubicBezTo>
                <a:cubicBezTo>
                  <a:pt x="878" y="106"/>
                  <a:pt x="736" y="55"/>
                  <a:pt x="593" y="55"/>
                </a:cubicBezTo>
                <a:cubicBezTo>
                  <a:pt x="414" y="55"/>
                  <a:pt x="231" y="138"/>
                  <a:pt x="128" y="193"/>
                </a:cubicBezTo>
                <a:lnTo>
                  <a:pt x="156" y="193"/>
                </a:lnTo>
                <a:cubicBezTo>
                  <a:pt x="173" y="193"/>
                  <a:pt x="189" y="200"/>
                  <a:pt x="201" y="212"/>
                </a:cubicBezTo>
                <a:lnTo>
                  <a:pt x="227" y="239"/>
                </a:lnTo>
                <a:cubicBezTo>
                  <a:pt x="229" y="241"/>
                  <a:pt x="232" y="242"/>
                  <a:pt x="235" y="241"/>
                </a:cubicBezTo>
                <a:cubicBezTo>
                  <a:pt x="303" y="227"/>
                  <a:pt x="474" y="193"/>
                  <a:pt x="591" y="193"/>
                </a:cubicBezTo>
                <a:close/>
                <a:moveTo>
                  <a:pt x="954" y="296"/>
                </a:moveTo>
                <a:cubicBezTo>
                  <a:pt x="949" y="296"/>
                  <a:pt x="945" y="296"/>
                  <a:pt x="941" y="295"/>
                </a:cubicBezTo>
                <a:cubicBezTo>
                  <a:pt x="888" y="284"/>
                  <a:pt x="706" y="248"/>
                  <a:pt x="592" y="248"/>
                </a:cubicBezTo>
                <a:cubicBezTo>
                  <a:pt x="476" y="248"/>
                  <a:pt x="298" y="284"/>
                  <a:pt x="246" y="295"/>
                </a:cubicBezTo>
                <a:cubicBezTo>
                  <a:pt x="225" y="300"/>
                  <a:pt x="203" y="293"/>
                  <a:pt x="188" y="278"/>
                </a:cubicBezTo>
                <a:lnTo>
                  <a:pt x="162" y="251"/>
                </a:lnTo>
                <a:cubicBezTo>
                  <a:pt x="160" y="249"/>
                  <a:pt x="158" y="248"/>
                  <a:pt x="156" y="248"/>
                </a:cubicBezTo>
                <a:lnTo>
                  <a:pt x="28" y="248"/>
                </a:lnTo>
                <a:cubicBezTo>
                  <a:pt x="16" y="248"/>
                  <a:pt x="5" y="240"/>
                  <a:pt x="1" y="229"/>
                </a:cubicBezTo>
                <a:cubicBezTo>
                  <a:pt x="-2" y="217"/>
                  <a:pt x="2" y="205"/>
                  <a:pt x="12" y="198"/>
                </a:cubicBezTo>
                <a:cubicBezTo>
                  <a:pt x="15" y="196"/>
                  <a:pt x="87" y="148"/>
                  <a:pt x="194" y="99"/>
                </a:cubicBezTo>
                <a:cubicBezTo>
                  <a:pt x="293" y="54"/>
                  <a:pt x="443" y="0"/>
                  <a:pt x="593" y="0"/>
                </a:cubicBezTo>
                <a:cubicBezTo>
                  <a:pt x="747" y="0"/>
                  <a:pt x="896" y="54"/>
                  <a:pt x="995" y="99"/>
                </a:cubicBezTo>
                <a:cubicBezTo>
                  <a:pt x="1101" y="148"/>
                  <a:pt x="1171" y="196"/>
                  <a:pt x="1174" y="198"/>
                </a:cubicBezTo>
                <a:cubicBezTo>
                  <a:pt x="1184" y="205"/>
                  <a:pt x="1188" y="218"/>
                  <a:pt x="1184" y="229"/>
                </a:cubicBezTo>
                <a:cubicBezTo>
                  <a:pt x="1181" y="240"/>
                  <a:pt x="1170" y="248"/>
                  <a:pt x="1158" y="248"/>
                </a:cubicBezTo>
                <a:lnTo>
                  <a:pt x="1030" y="248"/>
                </a:lnTo>
                <a:cubicBezTo>
                  <a:pt x="1028" y="248"/>
                  <a:pt x="1026" y="249"/>
                  <a:pt x="1024" y="251"/>
                </a:cubicBezTo>
                <a:lnTo>
                  <a:pt x="998" y="277"/>
                </a:lnTo>
                <a:cubicBezTo>
                  <a:pt x="986" y="290"/>
                  <a:pt x="970" y="296"/>
                  <a:pt x="954" y="2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9" name="Freeform 388">
            <a:extLst>
              <a:ext uri="{FF2B5EF4-FFF2-40B4-BE49-F238E27FC236}">
                <a16:creationId xmlns:a16="http://schemas.microsoft.com/office/drawing/2014/main" id="{F579DFED-385E-0D40-9814-5E6BB58C66B4}"/>
              </a:ext>
            </a:extLst>
          </p:cNvPr>
          <p:cNvSpPr/>
          <p:nvPr/>
        </p:nvSpPr>
        <p:spPr>
          <a:xfrm>
            <a:off x="1402132" y="4022659"/>
            <a:ext cx="19080" cy="33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" h="93">
                <a:moveTo>
                  <a:pt x="27" y="93"/>
                </a:moveTo>
                <a:cubicBezTo>
                  <a:pt x="12" y="93"/>
                  <a:pt x="-1" y="81"/>
                  <a:pt x="0" y="66"/>
                </a:cubicBezTo>
                <a:lnTo>
                  <a:pt x="0" y="28"/>
                </a:ln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4" y="13"/>
                  <a:pt x="54" y="28"/>
                </a:cubicBezTo>
                <a:lnTo>
                  <a:pt x="54" y="66"/>
                </a:lnTo>
                <a:cubicBezTo>
                  <a:pt x="54" y="81"/>
                  <a:pt x="42" y="93"/>
                  <a:pt x="27" y="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0" name="Freeform 389">
            <a:extLst>
              <a:ext uri="{FF2B5EF4-FFF2-40B4-BE49-F238E27FC236}">
                <a16:creationId xmlns:a16="http://schemas.microsoft.com/office/drawing/2014/main" id="{FF6961F5-AA71-D642-B4A8-9FFC44ABF2AB}"/>
              </a:ext>
            </a:extLst>
          </p:cNvPr>
          <p:cNvSpPr/>
          <p:nvPr/>
        </p:nvSpPr>
        <p:spPr>
          <a:xfrm>
            <a:off x="2055892" y="3952819"/>
            <a:ext cx="133560" cy="36539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2" h="1016">
                <a:moveTo>
                  <a:pt x="80" y="962"/>
                </a:moveTo>
                <a:lnTo>
                  <a:pt x="288" y="962"/>
                </a:lnTo>
                <a:lnTo>
                  <a:pt x="311" y="720"/>
                </a:lnTo>
                <a:cubicBezTo>
                  <a:pt x="332" y="501"/>
                  <a:pt x="290" y="288"/>
                  <a:pt x="184" y="86"/>
                </a:cubicBezTo>
                <a:cubicBezTo>
                  <a:pt x="84" y="286"/>
                  <a:pt x="41" y="488"/>
                  <a:pt x="57" y="686"/>
                </a:cubicBezTo>
                <a:close/>
                <a:moveTo>
                  <a:pt x="313" y="1016"/>
                </a:moveTo>
                <a:lnTo>
                  <a:pt x="54" y="1016"/>
                </a:lnTo>
                <a:cubicBezTo>
                  <a:pt x="40" y="1016"/>
                  <a:pt x="28" y="1005"/>
                  <a:pt x="27" y="991"/>
                </a:cubicBezTo>
                <a:lnTo>
                  <a:pt x="3" y="690"/>
                </a:lnTo>
                <a:cubicBezTo>
                  <a:pt x="-14" y="481"/>
                  <a:pt x="31" y="268"/>
                  <a:pt x="137" y="58"/>
                </a:cubicBezTo>
                <a:lnTo>
                  <a:pt x="159" y="15"/>
                </a:lnTo>
                <a:cubicBezTo>
                  <a:pt x="164" y="6"/>
                  <a:pt x="173" y="0"/>
                  <a:pt x="183" y="0"/>
                </a:cubicBezTo>
                <a:lnTo>
                  <a:pt x="184" y="0"/>
                </a:lnTo>
                <a:cubicBezTo>
                  <a:pt x="194" y="0"/>
                  <a:pt x="203" y="5"/>
                  <a:pt x="207" y="14"/>
                </a:cubicBezTo>
                <a:lnTo>
                  <a:pt x="215" y="27"/>
                </a:lnTo>
                <a:cubicBezTo>
                  <a:pt x="338" y="249"/>
                  <a:pt x="389" y="484"/>
                  <a:pt x="366" y="725"/>
                </a:cubicBezTo>
                <a:lnTo>
                  <a:pt x="338" y="722"/>
                </a:lnTo>
                <a:lnTo>
                  <a:pt x="366" y="725"/>
                </a:lnTo>
                <a:lnTo>
                  <a:pt x="340" y="992"/>
                </a:lnTo>
                <a:cubicBezTo>
                  <a:pt x="339" y="1006"/>
                  <a:pt x="327" y="1016"/>
                  <a:pt x="313" y="101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1" name="Freeform 390">
            <a:extLst>
              <a:ext uri="{FF2B5EF4-FFF2-40B4-BE49-F238E27FC236}">
                <a16:creationId xmlns:a16="http://schemas.microsoft.com/office/drawing/2014/main" id="{3587F3D8-46DD-6740-A959-EFAE0B25E82E}"/>
              </a:ext>
            </a:extLst>
          </p:cNvPr>
          <p:cNvSpPr/>
          <p:nvPr/>
        </p:nvSpPr>
        <p:spPr>
          <a:xfrm>
            <a:off x="2159212" y="4221378"/>
            <a:ext cx="71280" cy="157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439">
                <a:moveTo>
                  <a:pt x="172" y="439"/>
                </a:moveTo>
                <a:cubicBezTo>
                  <a:pt x="163" y="439"/>
                  <a:pt x="155" y="435"/>
                  <a:pt x="150" y="429"/>
                </a:cubicBezTo>
                <a:lnTo>
                  <a:pt x="6" y="245"/>
                </a:lnTo>
                <a:cubicBezTo>
                  <a:pt x="-4" y="233"/>
                  <a:pt x="-2" y="216"/>
                  <a:pt x="10" y="207"/>
                </a:cubicBezTo>
                <a:cubicBezTo>
                  <a:pt x="22" y="197"/>
                  <a:pt x="39" y="199"/>
                  <a:pt x="49" y="211"/>
                </a:cubicBezTo>
                <a:lnTo>
                  <a:pt x="144" y="332"/>
                </a:lnTo>
                <a:lnTo>
                  <a:pt x="144" y="282"/>
                </a:lnTo>
                <a:lnTo>
                  <a:pt x="22" y="40"/>
                </a:lnTo>
                <a:cubicBezTo>
                  <a:pt x="15" y="26"/>
                  <a:pt x="21" y="10"/>
                  <a:pt x="34" y="3"/>
                </a:cubicBezTo>
                <a:cubicBezTo>
                  <a:pt x="48" y="-4"/>
                  <a:pt x="64" y="2"/>
                  <a:pt x="71" y="15"/>
                </a:cubicBezTo>
                <a:lnTo>
                  <a:pt x="196" y="263"/>
                </a:lnTo>
                <a:cubicBezTo>
                  <a:pt x="198" y="267"/>
                  <a:pt x="199" y="271"/>
                  <a:pt x="199" y="276"/>
                </a:cubicBezTo>
                <a:lnTo>
                  <a:pt x="199" y="412"/>
                </a:lnTo>
                <a:cubicBezTo>
                  <a:pt x="199" y="423"/>
                  <a:pt x="192" y="434"/>
                  <a:pt x="181" y="438"/>
                </a:cubicBezTo>
                <a:cubicBezTo>
                  <a:pt x="178" y="439"/>
                  <a:pt x="175" y="439"/>
                  <a:pt x="172" y="4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2" name="Freeform 391">
            <a:extLst>
              <a:ext uri="{FF2B5EF4-FFF2-40B4-BE49-F238E27FC236}">
                <a16:creationId xmlns:a16="http://schemas.microsoft.com/office/drawing/2014/main" id="{8ECB91F5-EB3E-F443-A524-DEFF07645BD9}"/>
              </a:ext>
            </a:extLst>
          </p:cNvPr>
          <p:cNvSpPr/>
          <p:nvPr/>
        </p:nvSpPr>
        <p:spPr>
          <a:xfrm>
            <a:off x="2016652" y="4224978"/>
            <a:ext cx="67680" cy="154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9" h="429">
                <a:moveTo>
                  <a:pt x="28" y="429"/>
                </a:moveTo>
                <a:cubicBezTo>
                  <a:pt x="25" y="429"/>
                  <a:pt x="21" y="429"/>
                  <a:pt x="19" y="428"/>
                </a:cubicBezTo>
                <a:cubicBezTo>
                  <a:pt x="7" y="424"/>
                  <a:pt x="0" y="413"/>
                  <a:pt x="0" y="402"/>
                </a:cubicBezTo>
                <a:lnTo>
                  <a:pt x="0" y="266"/>
                </a:lnTo>
                <a:cubicBezTo>
                  <a:pt x="0" y="261"/>
                  <a:pt x="1" y="257"/>
                  <a:pt x="3" y="253"/>
                </a:cubicBezTo>
                <a:lnTo>
                  <a:pt x="123" y="15"/>
                </a:lnTo>
                <a:cubicBezTo>
                  <a:pt x="130" y="1"/>
                  <a:pt x="147" y="-4"/>
                  <a:pt x="160" y="3"/>
                </a:cubicBezTo>
                <a:cubicBezTo>
                  <a:pt x="174" y="10"/>
                  <a:pt x="179" y="26"/>
                  <a:pt x="172" y="40"/>
                </a:cubicBezTo>
                <a:lnTo>
                  <a:pt x="55" y="272"/>
                </a:lnTo>
                <a:lnTo>
                  <a:pt x="55" y="322"/>
                </a:lnTo>
                <a:lnTo>
                  <a:pt x="140" y="214"/>
                </a:lnTo>
                <a:cubicBezTo>
                  <a:pt x="150" y="202"/>
                  <a:pt x="167" y="200"/>
                  <a:pt x="179" y="210"/>
                </a:cubicBezTo>
                <a:cubicBezTo>
                  <a:pt x="191" y="219"/>
                  <a:pt x="193" y="236"/>
                  <a:pt x="183" y="248"/>
                </a:cubicBezTo>
                <a:lnTo>
                  <a:pt x="49" y="419"/>
                </a:lnTo>
                <a:cubicBezTo>
                  <a:pt x="44" y="425"/>
                  <a:pt x="36" y="429"/>
                  <a:pt x="28" y="4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3" name="Freeform 392">
            <a:extLst>
              <a:ext uri="{FF2B5EF4-FFF2-40B4-BE49-F238E27FC236}">
                <a16:creationId xmlns:a16="http://schemas.microsoft.com/office/drawing/2014/main" id="{17388671-3CE7-7C4B-B498-B99219C4EF18}"/>
              </a:ext>
            </a:extLst>
          </p:cNvPr>
          <p:cNvSpPr/>
          <p:nvPr/>
        </p:nvSpPr>
        <p:spPr>
          <a:xfrm>
            <a:off x="2091173" y="4299138"/>
            <a:ext cx="63360" cy="3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7" h="110">
                <a:moveTo>
                  <a:pt x="55" y="55"/>
                </a:moveTo>
                <a:lnTo>
                  <a:pt x="122" y="55"/>
                </a:lnTo>
                <a:lnTo>
                  <a:pt x="122" y="54"/>
                </a:lnTo>
                <a:lnTo>
                  <a:pt x="55" y="54"/>
                </a:lnTo>
                <a:close/>
                <a:moveTo>
                  <a:pt x="149" y="110"/>
                </a:moveTo>
                <a:lnTo>
                  <a:pt x="27" y="110"/>
                </a:lnTo>
                <a:cubicBezTo>
                  <a:pt x="12" y="110"/>
                  <a:pt x="0" y="98"/>
                  <a:pt x="0" y="82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149" y="0"/>
                </a:lnTo>
                <a:cubicBezTo>
                  <a:pt x="165" y="0"/>
                  <a:pt x="177" y="12"/>
                  <a:pt x="177" y="27"/>
                </a:cubicBezTo>
                <a:lnTo>
                  <a:pt x="177" y="82"/>
                </a:lnTo>
                <a:cubicBezTo>
                  <a:pt x="177" y="98"/>
                  <a:pt x="165" y="110"/>
                  <a:pt x="149" y="1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4" name="Freeform 393">
            <a:extLst>
              <a:ext uri="{FF2B5EF4-FFF2-40B4-BE49-F238E27FC236}">
                <a16:creationId xmlns:a16="http://schemas.microsoft.com/office/drawing/2014/main" id="{34BFFA15-5C7A-E147-95A4-9E2EDD02DF27}"/>
              </a:ext>
            </a:extLst>
          </p:cNvPr>
          <p:cNvSpPr/>
          <p:nvPr/>
        </p:nvSpPr>
        <p:spPr>
          <a:xfrm>
            <a:off x="2093693" y="4060818"/>
            <a:ext cx="58320" cy="5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3" h="163">
                <a:moveTo>
                  <a:pt x="82" y="55"/>
                </a:moveTo>
                <a:cubicBezTo>
                  <a:pt x="67" y="55"/>
                  <a:pt x="55" y="67"/>
                  <a:pt x="55" y="81"/>
                </a:cubicBezTo>
                <a:cubicBezTo>
                  <a:pt x="55" y="96"/>
                  <a:pt x="67" y="108"/>
                  <a:pt x="82" y="108"/>
                </a:cubicBezTo>
                <a:cubicBezTo>
                  <a:pt x="96" y="108"/>
                  <a:pt x="108" y="96"/>
                  <a:pt x="108" y="81"/>
                </a:cubicBezTo>
                <a:cubicBezTo>
                  <a:pt x="108" y="67"/>
                  <a:pt x="96" y="55"/>
                  <a:pt x="82" y="55"/>
                </a:cubicBezTo>
                <a:close/>
                <a:moveTo>
                  <a:pt x="82" y="163"/>
                </a:moveTo>
                <a:cubicBezTo>
                  <a:pt x="37" y="163"/>
                  <a:pt x="0" y="126"/>
                  <a:pt x="0" y="81"/>
                </a:cubicBezTo>
                <a:cubicBezTo>
                  <a:pt x="0" y="36"/>
                  <a:pt x="37" y="0"/>
                  <a:pt x="82" y="0"/>
                </a:cubicBezTo>
                <a:cubicBezTo>
                  <a:pt x="127" y="0"/>
                  <a:pt x="163" y="36"/>
                  <a:pt x="163" y="81"/>
                </a:cubicBezTo>
                <a:cubicBezTo>
                  <a:pt x="163" y="126"/>
                  <a:pt x="127" y="163"/>
                  <a:pt x="82" y="1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5" name="Freeform 394">
            <a:extLst>
              <a:ext uri="{FF2B5EF4-FFF2-40B4-BE49-F238E27FC236}">
                <a16:creationId xmlns:a16="http://schemas.microsoft.com/office/drawing/2014/main" id="{376B8055-0BA8-8343-9682-C4C58821DAEA}"/>
              </a:ext>
            </a:extLst>
          </p:cNvPr>
          <p:cNvSpPr/>
          <p:nvPr/>
        </p:nvSpPr>
        <p:spPr>
          <a:xfrm>
            <a:off x="2113132" y="4224978"/>
            <a:ext cx="19440" cy="154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429">
                <a:moveTo>
                  <a:pt x="27" y="429"/>
                </a:moveTo>
                <a:cubicBezTo>
                  <a:pt x="12" y="429"/>
                  <a:pt x="0" y="417"/>
                  <a:pt x="0" y="402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lnTo>
                  <a:pt x="55" y="402"/>
                </a:lnTo>
                <a:cubicBezTo>
                  <a:pt x="55" y="417"/>
                  <a:pt x="42" y="429"/>
                  <a:pt x="27" y="4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6" name="Freeform 395">
            <a:extLst>
              <a:ext uri="{FF2B5EF4-FFF2-40B4-BE49-F238E27FC236}">
                <a16:creationId xmlns:a16="http://schemas.microsoft.com/office/drawing/2014/main" id="{AEFF9AAD-2F33-6143-857A-DC8EB56184CA}"/>
              </a:ext>
            </a:extLst>
          </p:cNvPr>
          <p:cNvSpPr/>
          <p:nvPr/>
        </p:nvSpPr>
        <p:spPr>
          <a:xfrm>
            <a:off x="3383572" y="3344778"/>
            <a:ext cx="19440" cy="272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757">
                <a:moveTo>
                  <a:pt x="27" y="757"/>
                </a:moveTo>
                <a:cubicBezTo>
                  <a:pt x="12" y="757"/>
                  <a:pt x="0" y="745"/>
                  <a:pt x="0" y="730"/>
                </a:cubicBezTo>
                <a:lnTo>
                  <a:pt x="0" y="28"/>
                </a:lnTo>
                <a:cubicBezTo>
                  <a:pt x="0" y="12"/>
                  <a:pt x="12" y="0"/>
                  <a:pt x="27" y="0"/>
                </a:cubicBezTo>
                <a:cubicBezTo>
                  <a:pt x="43" y="0"/>
                  <a:pt x="55" y="12"/>
                  <a:pt x="55" y="28"/>
                </a:cubicBezTo>
                <a:lnTo>
                  <a:pt x="55" y="730"/>
                </a:lnTo>
                <a:cubicBezTo>
                  <a:pt x="55" y="745"/>
                  <a:pt x="43" y="757"/>
                  <a:pt x="27" y="7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7" name="Freeform 396">
            <a:extLst>
              <a:ext uri="{FF2B5EF4-FFF2-40B4-BE49-F238E27FC236}">
                <a16:creationId xmlns:a16="http://schemas.microsoft.com/office/drawing/2014/main" id="{23D04D7B-61A1-EE49-910F-64D174767F72}"/>
              </a:ext>
            </a:extLst>
          </p:cNvPr>
          <p:cNvSpPr/>
          <p:nvPr/>
        </p:nvSpPr>
        <p:spPr>
          <a:xfrm>
            <a:off x="3383573" y="3597498"/>
            <a:ext cx="2714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5" h="55">
                <a:moveTo>
                  <a:pt x="727" y="55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lnTo>
                  <a:pt x="727" y="0"/>
                </a:lnTo>
                <a:cubicBezTo>
                  <a:pt x="742" y="0"/>
                  <a:pt x="755" y="13"/>
                  <a:pt x="755" y="28"/>
                </a:cubicBezTo>
                <a:cubicBezTo>
                  <a:pt x="755" y="43"/>
                  <a:pt x="742" y="55"/>
                  <a:pt x="7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8" name="Freeform 397">
            <a:extLst>
              <a:ext uri="{FF2B5EF4-FFF2-40B4-BE49-F238E27FC236}">
                <a16:creationId xmlns:a16="http://schemas.microsoft.com/office/drawing/2014/main" id="{44F07965-4914-774F-A785-095BE827E573}"/>
              </a:ext>
            </a:extLst>
          </p:cNvPr>
          <p:cNvSpPr/>
          <p:nvPr/>
        </p:nvSpPr>
        <p:spPr>
          <a:xfrm>
            <a:off x="3419932" y="3351978"/>
            <a:ext cx="174240" cy="232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5" h="648">
                <a:moveTo>
                  <a:pt x="27" y="648"/>
                </a:moveTo>
                <a:cubicBezTo>
                  <a:pt x="23" y="648"/>
                  <a:pt x="19" y="647"/>
                  <a:pt x="15" y="645"/>
                </a:cubicBezTo>
                <a:cubicBezTo>
                  <a:pt x="1" y="638"/>
                  <a:pt x="-4" y="622"/>
                  <a:pt x="3" y="608"/>
                </a:cubicBezTo>
                <a:lnTo>
                  <a:pt x="58" y="499"/>
                </a:lnTo>
                <a:cubicBezTo>
                  <a:pt x="61" y="494"/>
                  <a:pt x="66" y="490"/>
                  <a:pt x="71" y="487"/>
                </a:cubicBezTo>
                <a:lnTo>
                  <a:pt x="228" y="414"/>
                </a:lnTo>
                <a:cubicBezTo>
                  <a:pt x="230" y="413"/>
                  <a:pt x="231" y="413"/>
                  <a:pt x="232" y="412"/>
                </a:cubicBezTo>
                <a:lnTo>
                  <a:pt x="326" y="383"/>
                </a:lnTo>
                <a:lnTo>
                  <a:pt x="345" y="259"/>
                </a:lnTo>
                <a:lnTo>
                  <a:pt x="364" y="134"/>
                </a:lnTo>
                <a:cubicBezTo>
                  <a:pt x="364" y="130"/>
                  <a:pt x="365" y="127"/>
                  <a:pt x="367" y="124"/>
                </a:cubicBezTo>
                <a:lnTo>
                  <a:pt x="434" y="13"/>
                </a:lnTo>
                <a:cubicBezTo>
                  <a:pt x="442" y="0"/>
                  <a:pt x="459" y="-4"/>
                  <a:pt x="472" y="4"/>
                </a:cubicBezTo>
                <a:cubicBezTo>
                  <a:pt x="485" y="12"/>
                  <a:pt x="489" y="29"/>
                  <a:pt x="481" y="42"/>
                </a:cubicBezTo>
                <a:lnTo>
                  <a:pt x="417" y="147"/>
                </a:lnTo>
                <a:lnTo>
                  <a:pt x="399" y="267"/>
                </a:lnTo>
                <a:lnTo>
                  <a:pt x="378" y="408"/>
                </a:lnTo>
                <a:cubicBezTo>
                  <a:pt x="376" y="418"/>
                  <a:pt x="369" y="427"/>
                  <a:pt x="359" y="430"/>
                </a:cubicBezTo>
                <a:lnTo>
                  <a:pt x="250" y="464"/>
                </a:lnTo>
                <a:lnTo>
                  <a:pt x="103" y="533"/>
                </a:lnTo>
                <a:lnTo>
                  <a:pt x="52" y="633"/>
                </a:lnTo>
                <a:cubicBezTo>
                  <a:pt x="47" y="643"/>
                  <a:pt x="37" y="648"/>
                  <a:pt x="27" y="64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9" name="Freeform 398">
            <a:extLst>
              <a:ext uri="{FF2B5EF4-FFF2-40B4-BE49-F238E27FC236}">
                <a16:creationId xmlns:a16="http://schemas.microsoft.com/office/drawing/2014/main" id="{34C000B2-4798-0B4F-B1CE-8A00DCA40441}"/>
              </a:ext>
            </a:extLst>
          </p:cNvPr>
          <p:cNvSpPr/>
          <p:nvPr/>
        </p:nvSpPr>
        <p:spPr>
          <a:xfrm>
            <a:off x="3565732" y="3407058"/>
            <a:ext cx="91440" cy="57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5" h="162">
                <a:moveTo>
                  <a:pt x="67" y="162"/>
                </a:moveTo>
                <a:cubicBezTo>
                  <a:pt x="64" y="162"/>
                  <a:pt x="62" y="161"/>
                  <a:pt x="60" y="161"/>
                </a:cubicBezTo>
                <a:lnTo>
                  <a:pt x="20" y="150"/>
                </a:lnTo>
                <a:cubicBezTo>
                  <a:pt x="5" y="146"/>
                  <a:pt x="-3" y="131"/>
                  <a:pt x="1" y="116"/>
                </a:cubicBezTo>
                <a:cubicBezTo>
                  <a:pt x="5" y="101"/>
                  <a:pt x="20" y="93"/>
                  <a:pt x="34" y="97"/>
                </a:cubicBezTo>
                <a:lnTo>
                  <a:pt x="62" y="105"/>
                </a:lnTo>
                <a:lnTo>
                  <a:pt x="212" y="4"/>
                </a:lnTo>
                <a:cubicBezTo>
                  <a:pt x="225" y="-4"/>
                  <a:pt x="242" y="-1"/>
                  <a:pt x="251" y="12"/>
                </a:cubicBezTo>
                <a:cubicBezTo>
                  <a:pt x="259" y="25"/>
                  <a:pt x="255" y="42"/>
                  <a:pt x="243" y="50"/>
                </a:cubicBezTo>
                <a:lnTo>
                  <a:pt x="82" y="157"/>
                </a:lnTo>
                <a:cubicBezTo>
                  <a:pt x="77" y="160"/>
                  <a:pt x="72" y="162"/>
                  <a:pt x="67" y="16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0" name="Freeform 399">
            <a:extLst>
              <a:ext uri="{FF2B5EF4-FFF2-40B4-BE49-F238E27FC236}">
                <a16:creationId xmlns:a16="http://schemas.microsoft.com/office/drawing/2014/main" id="{931324CD-9189-DD46-87E0-0294535DF313}"/>
              </a:ext>
            </a:extLst>
          </p:cNvPr>
          <p:cNvSpPr/>
          <p:nvPr/>
        </p:nvSpPr>
        <p:spPr>
          <a:xfrm>
            <a:off x="3419931" y="3417498"/>
            <a:ext cx="120240" cy="96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5" h="268">
                <a:moveTo>
                  <a:pt x="27" y="268"/>
                </a:moveTo>
                <a:cubicBezTo>
                  <a:pt x="20" y="268"/>
                  <a:pt x="13" y="265"/>
                  <a:pt x="8" y="259"/>
                </a:cubicBezTo>
                <a:cubicBezTo>
                  <a:pt x="-3" y="249"/>
                  <a:pt x="-3" y="231"/>
                  <a:pt x="8" y="221"/>
                </a:cubicBezTo>
                <a:lnTo>
                  <a:pt x="110" y="123"/>
                </a:lnTo>
                <a:lnTo>
                  <a:pt x="163" y="15"/>
                </a:lnTo>
                <a:cubicBezTo>
                  <a:pt x="169" y="3"/>
                  <a:pt x="182" y="-3"/>
                  <a:pt x="195" y="1"/>
                </a:cubicBezTo>
                <a:lnTo>
                  <a:pt x="315" y="34"/>
                </a:lnTo>
                <a:cubicBezTo>
                  <a:pt x="329" y="38"/>
                  <a:pt x="338" y="53"/>
                  <a:pt x="334" y="68"/>
                </a:cubicBezTo>
                <a:cubicBezTo>
                  <a:pt x="330" y="82"/>
                  <a:pt x="315" y="91"/>
                  <a:pt x="300" y="87"/>
                </a:cubicBezTo>
                <a:lnTo>
                  <a:pt x="202" y="60"/>
                </a:lnTo>
                <a:lnTo>
                  <a:pt x="157" y="151"/>
                </a:lnTo>
                <a:cubicBezTo>
                  <a:pt x="155" y="154"/>
                  <a:pt x="154" y="157"/>
                  <a:pt x="151" y="159"/>
                </a:cubicBezTo>
                <a:lnTo>
                  <a:pt x="46" y="260"/>
                </a:lnTo>
                <a:cubicBezTo>
                  <a:pt x="41" y="265"/>
                  <a:pt x="34" y="268"/>
                  <a:pt x="27" y="2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1" name="Freeform 400">
            <a:extLst>
              <a:ext uri="{FF2B5EF4-FFF2-40B4-BE49-F238E27FC236}">
                <a16:creationId xmlns:a16="http://schemas.microsoft.com/office/drawing/2014/main" id="{75D857A2-28E5-ED47-A449-1BB70B86DE44}"/>
              </a:ext>
            </a:extLst>
          </p:cNvPr>
          <p:cNvSpPr/>
          <p:nvPr/>
        </p:nvSpPr>
        <p:spPr>
          <a:xfrm>
            <a:off x="3508851" y="3494178"/>
            <a:ext cx="119160" cy="86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" h="241">
                <a:moveTo>
                  <a:pt x="28" y="241"/>
                </a:moveTo>
                <a:cubicBezTo>
                  <a:pt x="17" y="241"/>
                  <a:pt x="6" y="234"/>
                  <a:pt x="2" y="223"/>
                </a:cubicBezTo>
                <a:cubicBezTo>
                  <a:pt x="-3" y="209"/>
                  <a:pt x="4" y="194"/>
                  <a:pt x="18" y="188"/>
                </a:cubicBezTo>
                <a:lnTo>
                  <a:pt x="154" y="139"/>
                </a:lnTo>
                <a:lnTo>
                  <a:pt x="286" y="8"/>
                </a:lnTo>
                <a:cubicBezTo>
                  <a:pt x="297" y="-3"/>
                  <a:pt x="314" y="-3"/>
                  <a:pt x="325" y="8"/>
                </a:cubicBezTo>
                <a:cubicBezTo>
                  <a:pt x="335" y="19"/>
                  <a:pt x="335" y="36"/>
                  <a:pt x="325" y="47"/>
                </a:cubicBezTo>
                <a:lnTo>
                  <a:pt x="188" y="182"/>
                </a:lnTo>
                <a:cubicBezTo>
                  <a:pt x="185" y="185"/>
                  <a:pt x="182" y="187"/>
                  <a:pt x="178" y="188"/>
                </a:cubicBezTo>
                <a:lnTo>
                  <a:pt x="37" y="240"/>
                </a:lnTo>
                <a:cubicBezTo>
                  <a:pt x="34" y="241"/>
                  <a:pt x="31" y="241"/>
                  <a:pt x="28" y="2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2" name="Freeform 401">
            <a:extLst>
              <a:ext uri="{FF2B5EF4-FFF2-40B4-BE49-F238E27FC236}">
                <a16:creationId xmlns:a16="http://schemas.microsoft.com/office/drawing/2014/main" id="{08FB944E-B5A8-C147-A2A9-CE8C0712B743}"/>
              </a:ext>
            </a:extLst>
          </p:cNvPr>
          <p:cNvSpPr/>
          <p:nvPr/>
        </p:nvSpPr>
        <p:spPr>
          <a:xfrm>
            <a:off x="3629453" y="3406338"/>
            <a:ext cx="26640" cy="5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" h="156">
                <a:moveTo>
                  <a:pt x="28" y="156"/>
                </a:moveTo>
                <a:cubicBezTo>
                  <a:pt x="26" y="156"/>
                  <a:pt x="24" y="156"/>
                  <a:pt x="22" y="156"/>
                </a:cubicBezTo>
                <a:cubicBezTo>
                  <a:pt x="7" y="152"/>
                  <a:pt x="-2" y="138"/>
                  <a:pt x="1" y="123"/>
                </a:cubicBezTo>
                <a:lnTo>
                  <a:pt x="22" y="22"/>
                </a:lnTo>
                <a:cubicBezTo>
                  <a:pt x="25" y="7"/>
                  <a:pt x="39" y="-2"/>
                  <a:pt x="54" y="1"/>
                </a:cubicBezTo>
                <a:cubicBezTo>
                  <a:pt x="69" y="4"/>
                  <a:pt x="78" y="18"/>
                  <a:pt x="75" y="33"/>
                </a:cubicBezTo>
                <a:lnTo>
                  <a:pt x="54" y="134"/>
                </a:lnTo>
                <a:cubicBezTo>
                  <a:pt x="52" y="147"/>
                  <a:pt x="40" y="156"/>
                  <a:pt x="28" y="1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3" name="Freeform 402">
            <a:extLst>
              <a:ext uri="{FF2B5EF4-FFF2-40B4-BE49-F238E27FC236}">
                <a16:creationId xmlns:a16="http://schemas.microsoft.com/office/drawing/2014/main" id="{E11FA24B-1D45-0244-9F60-CA8A768A0BA0}"/>
              </a:ext>
            </a:extLst>
          </p:cNvPr>
          <p:cNvSpPr/>
          <p:nvPr/>
        </p:nvSpPr>
        <p:spPr>
          <a:xfrm>
            <a:off x="3600652" y="3398778"/>
            <a:ext cx="55440" cy="27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5" h="76">
                <a:moveTo>
                  <a:pt x="128" y="76"/>
                </a:moveTo>
                <a:cubicBezTo>
                  <a:pt x="127" y="76"/>
                  <a:pt x="125" y="76"/>
                  <a:pt x="123" y="76"/>
                </a:cubicBezTo>
                <a:lnTo>
                  <a:pt x="22" y="55"/>
                </a:lnTo>
                <a:cubicBezTo>
                  <a:pt x="7" y="51"/>
                  <a:pt x="-3" y="37"/>
                  <a:pt x="1" y="22"/>
                </a:cubicBezTo>
                <a:cubicBezTo>
                  <a:pt x="4" y="7"/>
                  <a:pt x="18" y="-2"/>
                  <a:pt x="33" y="1"/>
                </a:cubicBezTo>
                <a:lnTo>
                  <a:pt x="134" y="22"/>
                </a:lnTo>
                <a:cubicBezTo>
                  <a:pt x="149" y="25"/>
                  <a:pt x="158" y="39"/>
                  <a:pt x="155" y="54"/>
                </a:cubicBezTo>
                <a:cubicBezTo>
                  <a:pt x="153" y="67"/>
                  <a:pt x="141" y="76"/>
                  <a:pt x="128" y="7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4" name="Freeform 403">
            <a:extLst>
              <a:ext uri="{FF2B5EF4-FFF2-40B4-BE49-F238E27FC236}">
                <a16:creationId xmlns:a16="http://schemas.microsoft.com/office/drawing/2014/main" id="{10D086E7-EC48-9744-B28D-A12F5BAF0776}"/>
              </a:ext>
            </a:extLst>
          </p:cNvPr>
          <p:cNvSpPr/>
          <p:nvPr/>
        </p:nvSpPr>
        <p:spPr>
          <a:xfrm>
            <a:off x="4793332" y="4033459"/>
            <a:ext cx="346320" cy="263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63" h="733">
                <a:moveTo>
                  <a:pt x="82" y="55"/>
                </a:moveTo>
                <a:cubicBezTo>
                  <a:pt x="67" y="55"/>
                  <a:pt x="55" y="68"/>
                  <a:pt x="55" y="83"/>
                </a:cubicBezTo>
                <a:lnTo>
                  <a:pt x="55" y="651"/>
                </a:lnTo>
                <a:cubicBezTo>
                  <a:pt x="55" y="666"/>
                  <a:pt x="67" y="678"/>
                  <a:pt x="82" y="678"/>
                </a:cubicBezTo>
                <a:lnTo>
                  <a:pt x="880" y="678"/>
                </a:lnTo>
                <a:cubicBezTo>
                  <a:pt x="896" y="678"/>
                  <a:pt x="908" y="666"/>
                  <a:pt x="908" y="651"/>
                </a:cubicBezTo>
                <a:lnTo>
                  <a:pt x="908" y="83"/>
                </a:lnTo>
                <a:cubicBezTo>
                  <a:pt x="908" y="68"/>
                  <a:pt x="896" y="55"/>
                  <a:pt x="880" y="55"/>
                </a:cubicBezTo>
                <a:close/>
                <a:moveTo>
                  <a:pt x="880" y="733"/>
                </a:moveTo>
                <a:lnTo>
                  <a:pt x="82" y="733"/>
                </a:lnTo>
                <a:cubicBezTo>
                  <a:pt x="37" y="733"/>
                  <a:pt x="0" y="696"/>
                  <a:pt x="0" y="651"/>
                </a:cubicBezTo>
                <a:lnTo>
                  <a:pt x="0" y="83"/>
                </a:lnTo>
                <a:cubicBezTo>
                  <a:pt x="0" y="37"/>
                  <a:pt x="37" y="0"/>
                  <a:pt x="82" y="0"/>
                </a:cubicBezTo>
                <a:lnTo>
                  <a:pt x="880" y="0"/>
                </a:lnTo>
                <a:cubicBezTo>
                  <a:pt x="926" y="0"/>
                  <a:pt x="963" y="37"/>
                  <a:pt x="963" y="83"/>
                </a:cubicBezTo>
                <a:lnTo>
                  <a:pt x="963" y="651"/>
                </a:lnTo>
                <a:cubicBezTo>
                  <a:pt x="963" y="696"/>
                  <a:pt x="926" y="733"/>
                  <a:pt x="880" y="73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5" name="Freeform 404">
            <a:extLst>
              <a:ext uri="{FF2B5EF4-FFF2-40B4-BE49-F238E27FC236}">
                <a16:creationId xmlns:a16="http://schemas.microsoft.com/office/drawing/2014/main" id="{B2104122-6DAD-E542-BA64-A8A0FEAB2421}"/>
              </a:ext>
            </a:extLst>
          </p:cNvPr>
          <p:cNvSpPr/>
          <p:nvPr/>
        </p:nvSpPr>
        <p:spPr>
          <a:xfrm>
            <a:off x="4753013" y="3992059"/>
            <a:ext cx="426600" cy="346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6" h="963">
                <a:moveTo>
                  <a:pt x="83" y="55"/>
                </a:moveTo>
                <a:cubicBezTo>
                  <a:pt x="68" y="55"/>
                  <a:pt x="55" y="68"/>
                  <a:pt x="55" y="83"/>
                </a:cubicBezTo>
                <a:lnTo>
                  <a:pt x="55" y="881"/>
                </a:lnTo>
                <a:cubicBezTo>
                  <a:pt x="55" y="896"/>
                  <a:pt x="68" y="908"/>
                  <a:pt x="83" y="908"/>
                </a:cubicBezTo>
                <a:lnTo>
                  <a:pt x="1103" y="908"/>
                </a:lnTo>
                <a:cubicBezTo>
                  <a:pt x="1118" y="908"/>
                  <a:pt x="1131" y="896"/>
                  <a:pt x="1131" y="881"/>
                </a:cubicBezTo>
                <a:lnTo>
                  <a:pt x="1131" y="83"/>
                </a:lnTo>
                <a:cubicBezTo>
                  <a:pt x="1131" y="68"/>
                  <a:pt x="1118" y="55"/>
                  <a:pt x="1103" y="55"/>
                </a:cubicBezTo>
                <a:close/>
                <a:moveTo>
                  <a:pt x="1103" y="963"/>
                </a:moveTo>
                <a:lnTo>
                  <a:pt x="83" y="963"/>
                </a:lnTo>
                <a:cubicBezTo>
                  <a:pt x="37" y="963"/>
                  <a:pt x="0" y="926"/>
                  <a:pt x="0" y="881"/>
                </a:cubicBezTo>
                <a:lnTo>
                  <a:pt x="0" y="83"/>
                </a:lnTo>
                <a:cubicBezTo>
                  <a:pt x="0" y="37"/>
                  <a:pt x="37" y="0"/>
                  <a:pt x="83" y="0"/>
                </a:cubicBezTo>
                <a:lnTo>
                  <a:pt x="1103" y="0"/>
                </a:lnTo>
                <a:cubicBezTo>
                  <a:pt x="1149" y="0"/>
                  <a:pt x="1186" y="37"/>
                  <a:pt x="1186" y="83"/>
                </a:cubicBezTo>
                <a:lnTo>
                  <a:pt x="1186" y="881"/>
                </a:lnTo>
                <a:cubicBezTo>
                  <a:pt x="1186" y="926"/>
                  <a:pt x="1149" y="963"/>
                  <a:pt x="1103" y="9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6" name="Freeform 405">
            <a:extLst>
              <a:ext uri="{FF2B5EF4-FFF2-40B4-BE49-F238E27FC236}">
                <a16:creationId xmlns:a16="http://schemas.microsoft.com/office/drawing/2014/main" id="{76332316-E235-2746-AE96-BC3C8BF4A293}"/>
              </a:ext>
            </a:extLst>
          </p:cNvPr>
          <p:cNvSpPr/>
          <p:nvPr/>
        </p:nvSpPr>
        <p:spPr>
          <a:xfrm>
            <a:off x="4891972" y="4136057"/>
            <a:ext cx="60840" cy="6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0" h="170">
                <a:moveTo>
                  <a:pt x="85" y="55"/>
                </a:moveTo>
                <a:cubicBezTo>
                  <a:pt x="69" y="55"/>
                  <a:pt x="55" y="68"/>
                  <a:pt x="55" y="85"/>
                </a:cubicBezTo>
                <a:cubicBezTo>
                  <a:pt x="55" y="101"/>
                  <a:pt x="69" y="115"/>
                  <a:pt x="85" y="115"/>
                </a:cubicBezTo>
                <a:cubicBezTo>
                  <a:pt x="102" y="115"/>
                  <a:pt x="115" y="101"/>
                  <a:pt x="115" y="85"/>
                </a:cubicBezTo>
                <a:cubicBezTo>
                  <a:pt x="115" y="68"/>
                  <a:pt x="102" y="55"/>
                  <a:pt x="85" y="55"/>
                </a:cubicBezTo>
                <a:close/>
                <a:moveTo>
                  <a:pt x="85" y="170"/>
                </a:moveTo>
                <a:cubicBezTo>
                  <a:pt x="38" y="170"/>
                  <a:pt x="0" y="132"/>
                  <a:pt x="0" y="85"/>
                </a:cubicBezTo>
                <a:cubicBezTo>
                  <a:pt x="0" y="38"/>
                  <a:pt x="38" y="0"/>
                  <a:pt x="85" y="0"/>
                </a:cubicBezTo>
                <a:cubicBezTo>
                  <a:pt x="132" y="0"/>
                  <a:pt x="170" y="38"/>
                  <a:pt x="170" y="85"/>
                </a:cubicBezTo>
                <a:cubicBezTo>
                  <a:pt x="170" y="132"/>
                  <a:pt x="132" y="170"/>
                  <a:pt x="85" y="17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7" name="Freeform 406">
            <a:extLst>
              <a:ext uri="{FF2B5EF4-FFF2-40B4-BE49-F238E27FC236}">
                <a16:creationId xmlns:a16="http://schemas.microsoft.com/office/drawing/2014/main" id="{ABE8C11B-3866-1340-B1EB-9A3E91D28882}"/>
              </a:ext>
            </a:extLst>
          </p:cNvPr>
          <p:cNvSpPr/>
          <p:nvPr/>
        </p:nvSpPr>
        <p:spPr>
          <a:xfrm>
            <a:off x="4830773" y="4074859"/>
            <a:ext cx="181800" cy="18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6" h="506">
                <a:moveTo>
                  <a:pt x="253" y="55"/>
                </a:moveTo>
                <a:cubicBezTo>
                  <a:pt x="144" y="55"/>
                  <a:pt x="55" y="144"/>
                  <a:pt x="55" y="253"/>
                </a:cubicBezTo>
                <a:cubicBezTo>
                  <a:pt x="55" y="362"/>
                  <a:pt x="144" y="451"/>
                  <a:pt x="253" y="451"/>
                </a:cubicBezTo>
                <a:cubicBezTo>
                  <a:pt x="363" y="451"/>
                  <a:pt x="452" y="362"/>
                  <a:pt x="452" y="253"/>
                </a:cubicBezTo>
                <a:cubicBezTo>
                  <a:pt x="452" y="144"/>
                  <a:pt x="363" y="55"/>
                  <a:pt x="253" y="55"/>
                </a:cubicBezTo>
                <a:close/>
                <a:moveTo>
                  <a:pt x="253" y="506"/>
                </a:moveTo>
                <a:cubicBezTo>
                  <a:pt x="114" y="506"/>
                  <a:pt x="0" y="393"/>
                  <a:pt x="0" y="253"/>
                </a:cubicBezTo>
                <a:cubicBezTo>
                  <a:pt x="0" y="113"/>
                  <a:pt x="114" y="0"/>
                  <a:pt x="253" y="0"/>
                </a:cubicBezTo>
                <a:cubicBezTo>
                  <a:pt x="393" y="0"/>
                  <a:pt x="506" y="113"/>
                  <a:pt x="506" y="253"/>
                </a:cubicBezTo>
                <a:cubicBezTo>
                  <a:pt x="506" y="393"/>
                  <a:pt x="393" y="506"/>
                  <a:pt x="253" y="50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8" name="Freeform 407">
            <a:extLst>
              <a:ext uri="{FF2B5EF4-FFF2-40B4-BE49-F238E27FC236}">
                <a16:creationId xmlns:a16="http://schemas.microsoft.com/office/drawing/2014/main" id="{FD663A24-A3CC-E448-BBBE-F11B18EB1F7F}"/>
              </a:ext>
            </a:extLst>
          </p:cNvPr>
          <p:cNvSpPr/>
          <p:nvPr/>
        </p:nvSpPr>
        <p:spPr>
          <a:xfrm>
            <a:off x="4912132" y="4101137"/>
            <a:ext cx="19440" cy="2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83">
                <a:moveTo>
                  <a:pt x="27" y="83"/>
                </a:moveTo>
                <a:cubicBezTo>
                  <a:pt x="12" y="83"/>
                  <a:pt x="0" y="71"/>
                  <a:pt x="0" y="55"/>
                </a:cubicBezTo>
                <a:lnTo>
                  <a:pt x="0" y="28"/>
                </a:ln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lnTo>
                  <a:pt x="55" y="55"/>
                </a:lnTo>
                <a:cubicBezTo>
                  <a:pt x="55" y="71"/>
                  <a:pt x="42" y="83"/>
                  <a:pt x="27" y="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9" name="Freeform 408">
            <a:extLst>
              <a:ext uri="{FF2B5EF4-FFF2-40B4-BE49-F238E27FC236}">
                <a16:creationId xmlns:a16="http://schemas.microsoft.com/office/drawing/2014/main" id="{70659F1B-9D77-4343-ADFB-A47A774D1587}"/>
              </a:ext>
            </a:extLst>
          </p:cNvPr>
          <p:cNvSpPr/>
          <p:nvPr/>
        </p:nvSpPr>
        <p:spPr>
          <a:xfrm>
            <a:off x="4944532" y="4116979"/>
            <a:ext cx="26280" cy="2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" h="75">
                <a:moveTo>
                  <a:pt x="27" y="75"/>
                </a:moveTo>
                <a:cubicBezTo>
                  <a:pt x="20" y="75"/>
                  <a:pt x="13" y="72"/>
                  <a:pt x="8" y="67"/>
                </a:cubicBezTo>
                <a:cubicBezTo>
                  <a:pt x="-3" y="56"/>
                  <a:pt x="-3" y="39"/>
                  <a:pt x="8" y="28"/>
                </a:cubicBezTo>
                <a:lnTo>
                  <a:pt x="27" y="8"/>
                </a:lnTo>
                <a:cubicBezTo>
                  <a:pt x="38" y="-3"/>
                  <a:pt x="55" y="-3"/>
                  <a:pt x="66" y="8"/>
                </a:cubicBezTo>
                <a:cubicBezTo>
                  <a:pt x="77" y="19"/>
                  <a:pt x="77" y="36"/>
                  <a:pt x="66" y="47"/>
                </a:cubicBezTo>
                <a:lnTo>
                  <a:pt x="47" y="67"/>
                </a:lnTo>
                <a:cubicBezTo>
                  <a:pt x="41" y="72"/>
                  <a:pt x="34" y="75"/>
                  <a:pt x="27" y="7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0" name="Freeform 409">
            <a:extLst>
              <a:ext uri="{FF2B5EF4-FFF2-40B4-BE49-F238E27FC236}">
                <a16:creationId xmlns:a16="http://schemas.microsoft.com/office/drawing/2014/main" id="{C77A60FA-170A-5C4F-9F28-7FA3C8DBEB24}"/>
              </a:ext>
            </a:extLst>
          </p:cNvPr>
          <p:cNvSpPr/>
          <p:nvPr/>
        </p:nvSpPr>
        <p:spPr>
          <a:xfrm>
            <a:off x="4958212" y="4156218"/>
            <a:ext cx="2952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54">
                <a:moveTo>
                  <a:pt x="55" y="54"/>
                </a:moveTo>
                <a:lnTo>
                  <a:pt x="27" y="54"/>
                </a:ln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55" y="0"/>
                </a:lnTo>
                <a:cubicBezTo>
                  <a:pt x="70" y="0"/>
                  <a:pt x="83" y="12"/>
                  <a:pt x="83" y="27"/>
                </a:cubicBezTo>
                <a:cubicBezTo>
                  <a:pt x="83" y="42"/>
                  <a:pt x="70" y="54"/>
                  <a:pt x="55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1" name="Freeform 410">
            <a:extLst>
              <a:ext uri="{FF2B5EF4-FFF2-40B4-BE49-F238E27FC236}">
                <a16:creationId xmlns:a16="http://schemas.microsoft.com/office/drawing/2014/main" id="{FAAF8F99-2C2E-344E-9F2B-30763DE8F082}"/>
              </a:ext>
            </a:extLst>
          </p:cNvPr>
          <p:cNvSpPr/>
          <p:nvPr/>
        </p:nvSpPr>
        <p:spPr>
          <a:xfrm>
            <a:off x="4945612" y="4188618"/>
            <a:ext cx="26280" cy="2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" h="74">
                <a:moveTo>
                  <a:pt x="46" y="74"/>
                </a:moveTo>
                <a:cubicBezTo>
                  <a:pt x="39" y="74"/>
                  <a:pt x="32" y="71"/>
                  <a:pt x="27" y="66"/>
                </a:cubicBezTo>
                <a:lnTo>
                  <a:pt x="7" y="46"/>
                </a:lnTo>
                <a:cubicBezTo>
                  <a:pt x="-2" y="36"/>
                  <a:pt x="-2" y="18"/>
                  <a:pt x="7" y="8"/>
                </a:cubicBezTo>
                <a:cubicBezTo>
                  <a:pt x="18" y="-3"/>
                  <a:pt x="35" y="-3"/>
                  <a:pt x="46" y="8"/>
                </a:cubicBezTo>
                <a:lnTo>
                  <a:pt x="66" y="27"/>
                </a:lnTo>
                <a:cubicBezTo>
                  <a:pt x="76" y="38"/>
                  <a:pt x="76" y="55"/>
                  <a:pt x="66" y="66"/>
                </a:cubicBezTo>
                <a:cubicBezTo>
                  <a:pt x="60" y="71"/>
                  <a:pt x="53" y="74"/>
                  <a:pt x="46" y="7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2" name="Freeform 411">
            <a:extLst>
              <a:ext uri="{FF2B5EF4-FFF2-40B4-BE49-F238E27FC236}">
                <a16:creationId xmlns:a16="http://schemas.microsoft.com/office/drawing/2014/main" id="{667876EA-9A98-0E4A-8653-096C8154A9C2}"/>
              </a:ext>
            </a:extLst>
          </p:cNvPr>
          <p:cNvSpPr/>
          <p:nvPr/>
        </p:nvSpPr>
        <p:spPr>
          <a:xfrm>
            <a:off x="4913212" y="4202298"/>
            <a:ext cx="19440" cy="2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82">
                <a:moveTo>
                  <a:pt x="28" y="82"/>
                </a:moveTo>
                <a:cubicBezTo>
                  <a:pt x="13" y="82"/>
                  <a:pt x="0" y="70"/>
                  <a:pt x="0" y="55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cubicBezTo>
                  <a:pt x="43" y="0"/>
                  <a:pt x="55" y="12"/>
                  <a:pt x="55" y="27"/>
                </a:cubicBezTo>
                <a:lnTo>
                  <a:pt x="55" y="55"/>
                </a:lnTo>
                <a:cubicBezTo>
                  <a:pt x="55" y="70"/>
                  <a:pt x="43" y="82"/>
                  <a:pt x="28" y="8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3" name="Freeform 412">
            <a:extLst>
              <a:ext uri="{FF2B5EF4-FFF2-40B4-BE49-F238E27FC236}">
                <a16:creationId xmlns:a16="http://schemas.microsoft.com/office/drawing/2014/main" id="{4E511B58-9BFF-404F-9E85-EEDE374A358E}"/>
              </a:ext>
            </a:extLst>
          </p:cNvPr>
          <p:cNvSpPr/>
          <p:nvPr/>
        </p:nvSpPr>
        <p:spPr>
          <a:xfrm>
            <a:off x="4873971" y="4189339"/>
            <a:ext cx="26280" cy="2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" h="75">
                <a:moveTo>
                  <a:pt x="27" y="75"/>
                </a:moveTo>
                <a:cubicBezTo>
                  <a:pt x="20" y="75"/>
                  <a:pt x="13" y="72"/>
                  <a:pt x="8" y="67"/>
                </a:cubicBezTo>
                <a:cubicBezTo>
                  <a:pt x="-3" y="56"/>
                  <a:pt x="-3" y="38"/>
                  <a:pt x="8" y="28"/>
                </a:cubicBezTo>
                <a:lnTo>
                  <a:pt x="28" y="8"/>
                </a:lnTo>
                <a:cubicBezTo>
                  <a:pt x="38" y="-3"/>
                  <a:pt x="56" y="-3"/>
                  <a:pt x="66" y="8"/>
                </a:cubicBezTo>
                <a:cubicBezTo>
                  <a:pt x="77" y="19"/>
                  <a:pt x="77" y="36"/>
                  <a:pt x="66" y="47"/>
                </a:cubicBezTo>
                <a:lnTo>
                  <a:pt x="47" y="67"/>
                </a:lnTo>
                <a:cubicBezTo>
                  <a:pt x="41" y="72"/>
                  <a:pt x="34" y="75"/>
                  <a:pt x="27" y="7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4" name="Freeform 413">
            <a:extLst>
              <a:ext uri="{FF2B5EF4-FFF2-40B4-BE49-F238E27FC236}">
                <a16:creationId xmlns:a16="http://schemas.microsoft.com/office/drawing/2014/main" id="{909FE5DD-81CD-3E43-B98D-FA740206314D}"/>
              </a:ext>
            </a:extLst>
          </p:cNvPr>
          <p:cNvSpPr/>
          <p:nvPr/>
        </p:nvSpPr>
        <p:spPr>
          <a:xfrm>
            <a:off x="4857052" y="4157298"/>
            <a:ext cx="295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55">
                <a:moveTo>
                  <a:pt x="56" y="55"/>
                </a:moveTo>
                <a:lnTo>
                  <a:pt x="28" y="55"/>
                </a:lnTo>
                <a:cubicBezTo>
                  <a:pt x="13" y="55"/>
                  <a:pt x="0" y="43"/>
                  <a:pt x="0" y="28"/>
                </a:cubicBezTo>
                <a:cubicBezTo>
                  <a:pt x="0" y="13"/>
                  <a:pt x="13" y="0"/>
                  <a:pt x="28" y="0"/>
                </a:cubicBezTo>
                <a:lnTo>
                  <a:pt x="56" y="0"/>
                </a:lnTo>
                <a:cubicBezTo>
                  <a:pt x="71" y="0"/>
                  <a:pt x="83" y="13"/>
                  <a:pt x="83" y="28"/>
                </a:cubicBezTo>
                <a:cubicBezTo>
                  <a:pt x="83" y="43"/>
                  <a:pt x="71" y="55"/>
                  <a:pt x="56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5" name="Freeform 414">
            <a:extLst>
              <a:ext uri="{FF2B5EF4-FFF2-40B4-BE49-F238E27FC236}">
                <a16:creationId xmlns:a16="http://schemas.microsoft.com/office/drawing/2014/main" id="{781B4161-C493-A648-91FA-FE3862EE3D7F}"/>
              </a:ext>
            </a:extLst>
          </p:cNvPr>
          <p:cNvSpPr/>
          <p:nvPr/>
        </p:nvSpPr>
        <p:spPr>
          <a:xfrm>
            <a:off x="4873251" y="4118058"/>
            <a:ext cx="26640" cy="2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" h="74">
                <a:moveTo>
                  <a:pt x="46" y="74"/>
                </a:moveTo>
                <a:cubicBezTo>
                  <a:pt x="39" y="74"/>
                  <a:pt x="32" y="72"/>
                  <a:pt x="27" y="66"/>
                </a:cubicBezTo>
                <a:lnTo>
                  <a:pt x="7" y="47"/>
                </a:lnTo>
                <a:cubicBezTo>
                  <a:pt x="-2" y="36"/>
                  <a:pt x="-2" y="18"/>
                  <a:pt x="7" y="8"/>
                </a:cubicBezTo>
                <a:cubicBezTo>
                  <a:pt x="18" y="-3"/>
                  <a:pt x="35" y="-3"/>
                  <a:pt x="46" y="8"/>
                </a:cubicBezTo>
                <a:lnTo>
                  <a:pt x="66" y="27"/>
                </a:lnTo>
                <a:cubicBezTo>
                  <a:pt x="77" y="38"/>
                  <a:pt x="77" y="55"/>
                  <a:pt x="66" y="66"/>
                </a:cubicBezTo>
                <a:cubicBezTo>
                  <a:pt x="60" y="72"/>
                  <a:pt x="53" y="74"/>
                  <a:pt x="46" y="7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6" name="Freeform 415">
            <a:extLst>
              <a:ext uri="{FF2B5EF4-FFF2-40B4-BE49-F238E27FC236}">
                <a16:creationId xmlns:a16="http://schemas.microsoft.com/office/drawing/2014/main" id="{74015846-136D-7D47-911D-2AB018B1DF48}"/>
              </a:ext>
            </a:extLst>
          </p:cNvPr>
          <p:cNvSpPr/>
          <p:nvPr/>
        </p:nvSpPr>
        <p:spPr>
          <a:xfrm>
            <a:off x="5025532" y="4155498"/>
            <a:ext cx="871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3" h="55">
                <a:moveTo>
                  <a:pt x="215" y="55"/>
                </a:moveTo>
                <a:lnTo>
                  <a:pt x="28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8" y="0"/>
                </a:cubicBezTo>
                <a:lnTo>
                  <a:pt x="215" y="0"/>
                </a:lnTo>
                <a:cubicBezTo>
                  <a:pt x="231" y="0"/>
                  <a:pt x="243" y="13"/>
                  <a:pt x="243" y="28"/>
                </a:cubicBezTo>
                <a:cubicBezTo>
                  <a:pt x="243" y="43"/>
                  <a:pt x="231" y="55"/>
                  <a:pt x="215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7" name="Freeform 416">
            <a:extLst>
              <a:ext uri="{FF2B5EF4-FFF2-40B4-BE49-F238E27FC236}">
                <a16:creationId xmlns:a16="http://schemas.microsoft.com/office/drawing/2014/main" id="{FE989FFE-2A4D-8043-8301-9EBA055D78B7}"/>
              </a:ext>
            </a:extLst>
          </p:cNvPr>
          <p:cNvSpPr/>
          <p:nvPr/>
        </p:nvSpPr>
        <p:spPr>
          <a:xfrm>
            <a:off x="4793332" y="4318938"/>
            <a:ext cx="141840" cy="5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5" h="167">
                <a:moveTo>
                  <a:pt x="95" y="55"/>
                </a:moveTo>
                <a:lnTo>
                  <a:pt x="149" y="107"/>
                </a:lnTo>
                <a:cubicBezTo>
                  <a:pt x="152" y="110"/>
                  <a:pt x="156" y="112"/>
                  <a:pt x="160" y="112"/>
                </a:cubicBezTo>
                <a:lnTo>
                  <a:pt x="236" y="112"/>
                </a:lnTo>
                <a:cubicBezTo>
                  <a:pt x="240" y="112"/>
                  <a:pt x="244" y="110"/>
                  <a:pt x="248" y="107"/>
                </a:cubicBezTo>
                <a:lnTo>
                  <a:pt x="301" y="55"/>
                </a:lnTo>
                <a:close/>
                <a:moveTo>
                  <a:pt x="236" y="167"/>
                </a:moveTo>
                <a:lnTo>
                  <a:pt x="160" y="167"/>
                </a:lnTo>
                <a:cubicBezTo>
                  <a:pt x="141" y="167"/>
                  <a:pt x="124" y="160"/>
                  <a:pt x="110" y="147"/>
                </a:cubicBezTo>
                <a:lnTo>
                  <a:pt x="8" y="48"/>
                </a:lnTo>
                <a:cubicBezTo>
                  <a:pt x="0" y="40"/>
                  <a:pt x="-2" y="28"/>
                  <a:pt x="2" y="18"/>
                </a:cubicBezTo>
                <a:cubicBezTo>
                  <a:pt x="6" y="7"/>
                  <a:pt x="16" y="0"/>
                  <a:pt x="27" y="0"/>
                </a:cubicBezTo>
                <a:lnTo>
                  <a:pt x="368" y="0"/>
                </a:lnTo>
                <a:cubicBezTo>
                  <a:pt x="379" y="0"/>
                  <a:pt x="389" y="7"/>
                  <a:pt x="393" y="17"/>
                </a:cubicBezTo>
                <a:cubicBezTo>
                  <a:pt x="397" y="28"/>
                  <a:pt x="395" y="40"/>
                  <a:pt x="387" y="47"/>
                </a:cubicBezTo>
                <a:lnTo>
                  <a:pt x="286" y="146"/>
                </a:lnTo>
                <a:cubicBezTo>
                  <a:pt x="272" y="160"/>
                  <a:pt x="255" y="167"/>
                  <a:pt x="236" y="1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8" name="Freeform 417">
            <a:extLst>
              <a:ext uri="{FF2B5EF4-FFF2-40B4-BE49-F238E27FC236}">
                <a16:creationId xmlns:a16="http://schemas.microsoft.com/office/drawing/2014/main" id="{8E680542-CEC1-2B4D-8EF0-05E6BE3C7D4B}"/>
              </a:ext>
            </a:extLst>
          </p:cNvPr>
          <p:cNvSpPr/>
          <p:nvPr/>
        </p:nvSpPr>
        <p:spPr>
          <a:xfrm>
            <a:off x="4997813" y="4318938"/>
            <a:ext cx="142200" cy="5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6" h="167">
                <a:moveTo>
                  <a:pt x="95" y="55"/>
                </a:moveTo>
                <a:lnTo>
                  <a:pt x="149" y="107"/>
                </a:lnTo>
                <a:cubicBezTo>
                  <a:pt x="152" y="110"/>
                  <a:pt x="156" y="112"/>
                  <a:pt x="161" y="112"/>
                </a:cubicBezTo>
                <a:lnTo>
                  <a:pt x="236" y="112"/>
                </a:lnTo>
                <a:cubicBezTo>
                  <a:pt x="241" y="112"/>
                  <a:pt x="245" y="110"/>
                  <a:pt x="248" y="107"/>
                </a:cubicBezTo>
                <a:lnTo>
                  <a:pt x="301" y="55"/>
                </a:lnTo>
                <a:close/>
                <a:moveTo>
                  <a:pt x="236" y="167"/>
                </a:moveTo>
                <a:lnTo>
                  <a:pt x="161" y="167"/>
                </a:lnTo>
                <a:cubicBezTo>
                  <a:pt x="142" y="167"/>
                  <a:pt x="124" y="160"/>
                  <a:pt x="111" y="147"/>
                </a:cubicBezTo>
                <a:lnTo>
                  <a:pt x="9" y="48"/>
                </a:lnTo>
                <a:cubicBezTo>
                  <a:pt x="1" y="40"/>
                  <a:pt x="-2" y="28"/>
                  <a:pt x="2" y="18"/>
                </a:cubicBezTo>
                <a:cubicBezTo>
                  <a:pt x="7" y="7"/>
                  <a:pt x="17" y="0"/>
                  <a:pt x="28" y="0"/>
                </a:cubicBezTo>
                <a:lnTo>
                  <a:pt x="368" y="0"/>
                </a:lnTo>
                <a:cubicBezTo>
                  <a:pt x="379" y="0"/>
                  <a:pt x="389" y="7"/>
                  <a:pt x="394" y="17"/>
                </a:cubicBezTo>
                <a:cubicBezTo>
                  <a:pt x="398" y="28"/>
                  <a:pt x="395" y="40"/>
                  <a:pt x="387" y="47"/>
                </a:cubicBezTo>
                <a:lnTo>
                  <a:pt x="286" y="146"/>
                </a:lnTo>
                <a:cubicBezTo>
                  <a:pt x="273" y="160"/>
                  <a:pt x="255" y="167"/>
                  <a:pt x="236" y="1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9" name="Freeform 418">
            <a:extLst>
              <a:ext uri="{FF2B5EF4-FFF2-40B4-BE49-F238E27FC236}">
                <a16:creationId xmlns:a16="http://schemas.microsoft.com/office/drawing/2014/main" id="{A9CB2874-7027-5A42-BEC3-7E468C4723E1}"/>
              </a:ext>
            </a:extLst>
          </p:cNvPr>
          <p:cNvSpPr/>
          <p:nvPr/>
        </p:nvSpPr>
        <p:spPr>
          <a:xfrm>
            <a:off x="2620012" y="3952818"/>
            <a:ext cx="4262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5" h="55">
                <a:moveTo>
                  <a:pt x="1158" y="55"/>
                </a:moveTo>
                <a:lnTo>
                  <a:pt x="27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1158" y="0"/>
                </a:lnTo>
                <a:cubicBezTo>
                  <a:pt x="1173" y="0"/>
                  <a:pt x="1185" y="12"/>
                  <a:pt x="1185" y="27"/>
                </a:cubicBezTo>
                <a:cubicBezTo>
                  <a:pt x="1185" y="42"/>
                  <a:pt x="1173" y="55"/>
                  <a:pt x="115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0" name="Freeform 419">
            <a:extLst>
              <a:ext uri="{FF2B5EF4-FFF2-40B4-BE49-F238E27FC236}">
                <a16:creationId xmlns:a16="http://schemas.microsoft.com/office/drawing/2014/main" id="{EBB76958-1A88-B443-8B7A-9F9BF36F6288}"/>
              </a:ext>
            </a:extLst>
          </p:cNvPr>
          <p:cNvSpPr/>
          <p:nvPr/>
        </p:nvSpPr>
        <p:spPr>
          <a:xfrm>
            <a:off x="2622532" y="4174938"/>
            <a:ext cx="4262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5" h="55">
                <a:moveTo>
                  <a:pt x="1158" y="55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lnTo>
                  <a:pt x="1158" y="0"/>
                </a:lnTo>
                <a:cubicBezTo>
                  <a:pt x="1173" y="0"/>
                  <a:pt x="1185" y="13"/>
                  <a:pt x="1185" y="28"/>
                </a:cubicBezTo>
                <a:cubicBezTo>
                  <a:pt x="1185" y="43"/>
                  <a:pt x="1173" y="55"/>
                  <a:pt x="115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1" name="Freeform 420">
            <a:extLst>
              <a:ext uri="{FF2B5EF4-FFF2-40B4-BE49-F238E27FC236}">
                <a16:creationId xmlns:a16="http://schemas.microsoft.com/office/drawing/2014/main" id="{9AE693CC-AB96-644A-8C9A-F26091127F73}"/>
              </a:ext>
            </a:extLst>
          </p:cNvPr>
          <p:cNvSpPr/>
          <p:nvPr/>
        </p:nvSpPr>
        <p:spPr>
          <a:xfrm>
            <a:off x="2644132" y="3952818"/>
            <a:ext cx="376920" cy="24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8" h="672">
                <a:moveTo>
                  <a:pt x="55" y="617"/>
                </a:moveTo>
                <a:lnTo>
                  <a:pt x="993" y="617"/>
                </a:lnTo>
                <a:lnTo>
                  <a:pt x="993" y="55"/>
                </a:lnTo>
                <a:lnTo>
                  <a:pt x="55" y="55"/>
                </a:lnTo>
                <a:close/>
                <a:moveTo>
                  <a:pt x="1021" y="672"/>
                </a:moveTo>
                <a:lnTo>
                  <a:pt x="28" y="672"/>
                </a:lnTo>
                <a:cubicBezTo>
                  <a:pt x="13" y="672"/>
                  <a:pt x="0" y="660"/>
                  <a:pt x="0" y="645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lnTo>
                  <a:pt x="1021" y="0"/>
                </a:lnTo>
                <a:cubicBezTo>
                  <a:pt x="1036" y="0"/>
                  <a:pt x="1048" y="12"/>
                  <a:pt x="1048" y="27"/>
                </a:cubicBezTo>
                <a:lnTo>
                  <a:pt x="1048" y="645"/>
                </a:lnTo>
                <a:cubicBezTo>
                  <a:pt x="1048" y="660"/>
                  <a:pt x="1036" y="672"/>
                  <a:pt x="1021" y="6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2" name="Freeform 421">
            <a:extLst>
              <a:ext uri="{FF2B5EF4-FFF2-40B4-BE49-F238E27FC236}">
                <a16:creationId xmlns:a16="http://schemas.microsoft.com/office/drawing/2014/main" id="{41C3D44C-6456-CF46-A5F7-4085C7254A78}"/>
              </a:ext>
            </a:extLst>
          </p:cNvPr>
          <p:cNvSpPr/>
          <p:nvPr/>
        </p:nvSpPr>
        <p:spPr>
          <a:xfrm>
            <a:off x="2825931" y="4174938"/>
            <a:ext cx="19440" cy="15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425">
                <a:moveTo>
                  <a:pt x="27" y="425"/>
                </a:moveTo>
                <a:cubicBezTo>
                  <a:pt x="12" y="425"/>
                  <a:pt x="0" y="413"/>
                  <a:pt x="0" y="398"/>
                </a:cubicBezTo>
                <a:lnTo>
                  <a:pt x="0" y="28"/>
                </a:lnTo>
                <a:cubicBezTo>
                  <a:pt x="0" y="13"/>
                  <a:pt x="12" y="0"/>
                  <a:pt x="27" y="0"/>
                </a:cubicBezTo>
                <a:cubicBezTo>
                  <a:pt x="43" y="0"/>
                  <a:pt x="55" y="13"/>
                  <a:pt x="55" y="28"/>
                </a:cubicBezTo>
                <a:lnTo>
                  <a:pt x="55" y="398"/>
                </a:lnTo>
                <a:cubicBezTo>
                  <a:pt x="55" y="413"/>
                  <a:pt x="43" y="425"/>
                  <a:pt x="27" y="4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3" name="Freeform 422">
            <a:extLst>
              <a:ext uri="{FF2B5EF4-FFF2-40B4-BE49-F238E27FC236}">
                <a16:creationId xmlns:a16="http://schemas.microsoft.com/office/drawing/2014/main" id="{B2B4411C-315E-2340-81C6-69F4C08C4FF4}"/>
              </a:ext>
            </a:extLst>
          </p:cNvPr>
          <p:cNvSpPr/>
          <p:nvPr/>
        </p:nvSpPr>
        <p:spPr>
          <a:xfrm>
            <a:off x="2722252" y="4308138"/>
            <a:ext cx="22320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1" h="198">
                <a:moveTo>
                  <a:pt x="28" y="198"/>
                </a:moveTo>
                <a:cubicBezTo>
                  <a:pt x="18" y="198"/>
                  <a:pt x="8" y="193"/>
                  <a:pt x="3" y="183"/>
                </a:cubicBezTo>
                <a:cubicBezTo>
                  <a:pt x="-4" y="169"/>
                  <a:pt x="2" y="153"/>
                  <a:pt x="15" y="146"/>
                </a:cubicBezTo>
                <a:lnTo>
                  <a:pt x="303" y="3"/>
                </a:lnTo>
                <a:cubicBezTo>
                  <a:pt x="311" y="-1"/>
                  <a:pt x="320" y="-1"/>
                  <a:pt x="328" y="3"/>
                </a:cubicBezTo>
                <a:lnTo>
                  <a:pt x="606" y="146"/>
                </a:lnTo>
                <a:cubicBezTo>
                  <a:pt x="620" y="153"/>
                  <a:pt x="625" y="170"/>
                  <a:pt x="618" y="183"/>
                </a:cubicBezTo>
                <a:cubicBezTo>
                  <a:pt x="611" y="197"/>
                  <a:pt x="595" y="202"/>
                  <a:pt x="581" y="195"/>
                </a:cubicBezTo>
                <a:lnTo>
                  <a:pt x="315" y="58"/>
                </a:lnTo>
                <a:lnTo>
                  <a:pt x="40" y="195"/>
                </a:lnTo>
                <a:cubicBezTo>
                  <a:pt x="36" y="197"/>
                  <a:pt x="32" y="198"/>
                  <a:pt x="28" y="19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4" name="Freeform 423">
            <a:extLst>
              <a:ext uri="{FF2B5EF4-FFF2-40B4-BE49-F238E27FC236}">
                <a16:creationId xmlns:a16="http://schemas.microsoft.com/office/drawing/2014/main" id="{8BA1A588-68A5-1E45-9F6C-ABEDE2A0B97E}"/>
              </a:ext>
            </a:extLst>
          </p:cNvPr>
          <p:cNvSpPr/>
          <p:nvPr/>
        </p:nvSpPr>
        <p:spPr>
          <a:xfrm>
            <a:off x="2823772" y="4334057"/>
            <a:ext cx="1908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" h="126">
                <a:moveTo>
                  <a:pt x="27" y="126"/>
                </a:moveTo>
                <a:cubicBezTo>
                  <a:pt x="12" y="126"/>
                  <a:pt x="0" y="114"/>
                  <a:pt x="0" y="99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4" y="12"/>
                  <a:pt x="54" y="27"/>
                </a:cubicBezTo>
                <a:lnTo>
                  <a:pt x="54" y="99"/>
                </a:lnTo>
                <a:cubicBezTo>
                  <a:pt x="54" y="114"/>
                  <a:pt x="42" y="126"/>
                  <a:pt x="27" y="1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5" name="Freeform 424">
            <a:extLst>
              <a:ext uri="{FF2B5EF4-FFF2-40B4-BE49-F238E27FC236}">
                <a16:creationId xmlns:a16="http://schemas.microsoft.com/office/drawing/2014/main" id="{D2C1723C-E0CE-4C47-8419-D2629BE0523B}"/>
              </a:ext>
            </a:extLst>
          </p:cNvPr>
          <p:cNvSpPr/>
          <p:nvPr/>
        </p:nvSpPr>
        <p:spPr>
          <a:xfrm>
            <a:off x="2747452" y="3999618"/>
            <a:ext cx="155520" cy="155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3" h="433">
                <a:moveTo>
                  <a:pt x="348" y="348"/>
                </a:moveTo>
                <a:cubicBezTo>
                  <a:pt x="313" y="384"/>
                  <a:pt x="266" y="403"/>
                  <a:pt x="217" y="403"/>
                </a:cubicBezTo>
                <a:cubicBezTo>
                  <a:pt x="172" y="403"/>
                  <a:pt x="130" y="387"/>
                  <a:pt x="96" y="359"/>
                </a:cubicBezTo>
                <a:lnTo>
                  <a:pt x="223" y="232"/>
                </a:lnTo>
                <a:lnTo>
                  <a:pt x="402" y="232"/>
                </a:lnTo>
                <a:cubicBezTo>
                  <a:pt x="399" y="276"/>
                  <a:pt x="380" y="317"/>
                  <a:pt x="348" y="348"/>
                </a:cubicBezTo>
                <a:close/>
                <a:moveTo>
                  <a:pt x="85" y="85"/>
                </a:moveTo>
                <a:cubicBezTo>
                  <a:pt x="120" y="50"/>
                  <a:pt x="167" y="30"/>
                  <a:pt x="217" y="30"/>
                </a:cubicBezTo>
                <a:cubicBezTo>
                  <a:pt x="222" y="30"/>
                  <a:pt x="228" y="30"/>
                  <a:pt x="234" y="31"/>
                </a:cubicBezTo>
                <a:lnTo>
                  <a:pt x="203" y="209"/>
                </a:lnTo>
                <a:lnTo>
                  <a:pt x="75" y="337"/>
                </a:lnTo>
                <a:cubicBezTo>
                  <a:pt x="46" y="303"/>
                  <a:pt x="30" y="261"/>
                  <a:pt x="30" y="217"/>
                </a:cubicBezTo>
                <a:cubicBezTo>
                  <a:pt x="30" y="167"/>
                  <a:pt x="50" y="121"/>
                  <a:pt x="85" y="85"/>
                </a:cubicBezTo>
                <a:close/>
                <a:moveTo>
                  <a:pt x="418" y="202"/>
                </a:moveTo>
                <a:lnTo>
                  <a:pt x="234" y="202"/>
                </a:lnTo>
                <a:lnTo>
                  <a:pt x="266" y="21"/>
                </a:lnTo>
                <a:cubicBezTo>
                  <a:pt x="268" y="13"/>
                  <a:pt x="262" y="5"/>
                  <a:pt x="254" y="4"/>
                </a:cubicBezTo>
                <a:cubicBezTo>
                  <a:pt x="242" y="1"/>
                  <a:pt x="229" y="0"/>
                  <a:pt x="217" y="0"/>
                </a:cubicBezTo>
                <a:cubicBezTo>
                  <a:pt x="159" y="0"/>
                  <a:pt x="105" y="23"/>
                  <a:pt x="64" y="64"/>
                </a:cubicBezTo>
                <a:cubicBezTo>
                  <a:pt x="23" y="105"/>
                  <a:pt x="0" y="159"/>
                  <a:pt x="0" y="217"/>
                </a:cubicBezTo>
                <a:cubicBezTo>
                  <a:pt x="0" y="273"/>
                  <a:pt x="22" y="326"/>
                  <a:pt x="61" y="367"/>
                </a:cubicBezTo>
                <a:cubicBezTo>
                  <a:pt x="62" y="368"/>
                  <a:pt x="63" y="369"/>
                  <a:pt x="63" y="370"/>
                </a:cubicBezTo>
                <a:cubicBezTo>
                  <a:pt x="64" y="371"/>
                  <a:pt x="65" y="371"/>
                  <a:pt x="66" y="372"/>
                </a:cubicBezTo>
                <a:cubicBezTo>
                  <a:pt x="107" y="411"/>
                  <a:pt x="160" y="433"/>
                  <a:pt x="217" y="433"/>
                </a:cubicBezTo>
                <a:cubicBezTo>
                  <a:pt x="274" y="433"/>
                  <a:pt x="328" y="411"/>
                  <a:pt x="369" y="370"/>
                </a:cubicBezTo>
                <a:cubicBezTo>
                  <a:pt x="410" y="328"/>
                  <a:pt x="433" y="274"/>
                  <a:pt x="433" y="217"/>
                </a:cubicBezTo>
                <a:cubicBezTo>
                  <a:pt x="433" y="208"/>
                  <a:pt x="426" y="202"/>
                  <a:pt x="418" y="20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6" name="Freeform 425">
            <a:extLst>
              <a:ext uri="{FF2B5EF4-FFF2-40B4-BE49-F238E27FC236}">
                <a16:creationId xmlns:a16="http://schemas.microsoft.com/office/drawing/2014/main" id="{41CF3A57-443A-AA40-9256-9F97C6482233}"/>
              </a:ext>
            </a:extLst>
          </p:cNvPr>
          <p:cNvSpPr/>
          <p:nvPr/>
        </p:nvSpPr>
        <p:spPr>
          <a:xfrm>
            <a:off x="2839972" y="3984138"/>
            <a:ext cx="83880" cy="82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4" h="230">
                <a:moveTo>
                  <a:pt x="33" y="200"/>
                </a:moveTo>
                <a:lnTo>
                  <a:pt x="62" y="33"/>
                </a:lnTo>
                <a:cubicBezTo>
                  <a:pt x="100" y="42"/>
                  <a:pt x="134" y="64"/>
                  <a:pt x="160" y="94"/>
                </a:cubicBezTo>
                <a:cubicBezTo>
                  <a:pt x="185" y="124"/>
                  <a:pt x="200" y="161"/>
                  <a:pt x="203" y="200"/>
                </a:cubicBezTo>
                <a:close/>
                <a:moveTo>
                  <a:pt x="182" y="75"/>
                </a:moveTo>
                <a:cubicBezTo>
                  <a:pt x="150" y="35"/>
                  <a:pt x="103" y="9"/>
                  <a:pt x="53" y="0"/>
                </a:cubicBezTo>
                <a:cubicBezTo>
                  <a:pt x="49" y="-1"/>
                  <a:pt x="45" y="0"/>
                  <a:pt x="42" y="2"/>
                </a:cubicBezTo>
                <a:cubicBezTo>
                  <a:pt x="39" y="5"/>
                  <a:pt x="36" y="8"/>
                  <a:pt x="36" y="12"/>
                </a:cubicBezTo>
                <a:lnTo>
                  <a:pt x="0" y="213"/>
                </a:lnTo>
                <a:cubicBezTo>
                  <a:pt x="0" y="217"/>
                  <a:pt x="1" y="221"/>
                  <a:pt x="4" y="225"/>
                </a:cubicBezTo>
                <a:cubicBezTo>
                  <a:pt x="6" y="228"/>
                  <a:pt x="11" y="230"/>
                  <a:pt x="15" y="230"/>
                </a:cubicBezTo>
                <a:lnTo>
                  <a:pt x="219" y="230"/>
                </a:lnTo>
                <a:cubicBezTo>
                  <a:pt x="227" y="230"/>
                  <a:pt x="234" y="223"/>
                  <a:pt x="234" y="215"/>
                </a:cubicBezTo>
                <a:cubicBezTo>
                  <a:pt x="234" y="164"/>
                  <a:pt x="216" y="114"/>
                  <a:pt x="182" y="7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7" name="Freeform 426">
            <a:extLst>
              <a:ext uri="{FF2B5EF4-FFF2-40B4-BE49-F238E27FC236}">
                <a16:creationId xmlns:a16="http://schemas.microsoft.com/office/drawing/2014/main" id="{3841DB41-DE89-BC43-A807-62DABB785580}"/>
              </a:ext>
            </a:extLst>
          </p:cNvPr>
          <p:cNvSpPr/>
          <p:nvPr/>
        </p:nvSpPr>
        <p:spPr>
          <a:xfrm>
            <a:off x="4152172" y="672138"/>
            <a:ext cx="23976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7" h="59">
                <a:moveTo>
                  <a:pt x="639" y="59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lnTo>
                  <a:pt x="28" y="0"/>
                </a:lnTo>
                <a:lnTo>
                  <a:pt x="640" y="4"/>
                </a:lnTo>
                <a:cubicBezTo>
                  <a:pt x="655" y="4"/>
                  <a:pt x="667" y="16"/>
                  <a:pt x="667" y="31"/>
                </a:cubicBezTo>
                <a:cubicBezTo>
                  <a:pt x="667" y="46"/>
                  <a:pt x="654" y="59"/>
                  <a:pt x="639" y="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8" name="Freeform 427">
            <a:extLst>
              <a:ext uri="{FF2B5EF4-FFF2-40B4-BE49-F238E27FC236}">
                <a16:creationId xmlns:a16="http://schemas.microsoft.com/office/drawing/2014/main" id="{917445F1-D9DF-9641-9F9C-5B77C287E6C4}"/>
              </a:ext>
            </a:extLst>
          </p:cNvPr>
          <p:cNvSpPr/>
          <p:nvPr/>
        </p:nvSpPr>
        <p:spPr>
          <a:xfrm>
            <a:off x="3992692" y="497897"/>
            <a:ext cx="550800" cy="195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31" h="545">
                <a:moveTo>
                  <a:pt x="1437" y="545"/>
                </a:moveTo>
                <a:lnTo>
                  <a:pt x="1393" y="544"/>
                </a:lnTo>
                <a:cubicBezTo>
                  <a:pt x="1378" y="544"/>
                  <a:pt x="1365" y="532"/>
                  <a:pt x="1366" y="517"/>
                </a:cubicBezTo>
                <a:cubicBezTo>
                  <a:pt x="1366" y="502"/>
                  <a:pt x="1378" y="490"/>
                  <a:pt x="1393" y="490"/>
                </a:cubicBezTo>
                <a:lnTo>
                  <a:pt x="1437" y="490"/>
                </a:lnTo>
                <a:cubicBezTo>
                  <a:pt x="1438" y="490"/>
                  <a:pt x="1439" y="490"/>
                  <a:pt x="1439" y="490"/>
                </a:cubicBezTo>
                <a:cubicBezTo>
                  <a:pt x="1450" y="489"/>
                  <a:pt x="1459" y="485"/>
                  <a:pt x="1466" y="477"/>
                </a:cubicBezTo>
                <a:cubicBezTo>
                  <a:pt x="1473" y="469"/>
                  <a:pt x="1476" y="457"/>
                  <a:pt x="1475" y="447"/>
                </a:cubicBezTo>
                <a:cubicBezTo>
                  <a:pt x="1463" y="336"/>
                  <a:pt x="1438" y="315"/>
                  <a:pt x="1428" y="311"/>
                </a:cubicBezTo>
                <a:cubicBezTo>
                  <a:pt x="1404" y="300"/>
                  <a:pt x="1385" y="297"/>
                  <a:pt x="1368" y="293"/>
                </a:cubicBezTo>
                <a:cubicBezTo>
                  <a:pt x="1332" y="285"/>
                  <a:pt x="1299" y="279"/>
                  <a:pt x="1254" y="228"/>
                </a:cubicBezTo>
                <a:cubicBezTo>
                  <a:pt x="1194" y="163"/>
                  <a:pt x="1147" y="124"/>
                  <a:pt x="1095" y="98"/>
                </a:cubicBezTo>
                <a:cubicBezTo>
                  <a:pt x="1037" y="68"/>
                  <a:pt x="970" y="55"/>
                  <a:pt x="885" y="55"/>
                </a:cubicBezTo>
                <a:cubicBezTo>
                  <a:pt x="863" y="55"/>
                  <a:pt x="793" y="55"/>
                  <a:pt x="755" y="55"/>
                </a:cubicBezTo>
                <a:lnTo>
                  <a:pt x="733" y="55"/>
                </a:lnTo>
                <a:lnTo>
                  <a:pt x="82" y="55"/>
                </a:lnTo>
                <a:cubicBezTo>
                  <a:pt x="67" y="55"/>
                  <a:pt x="54" y="68"/>
                  <a:pt x="54" y="83"/>
                </a:cubicBezTo>
                <a:cubicBezTo>
                  <a:pt x="54" y="98"/>
                  <a:pt x="42" y="110"/>
                  <a:pt x="27" y="110"/>
                </a:cubicBezTo>
                <a:cubicBezTo>
                  <a:pt x="12" y="110"/>
                  <a:pt x="0" y="98"/>
                  <a:pt x="0" y="83"/>
                </a:cubicBezTo>
                <a:cubicBezTo>
                  <a:pt x="0" y="37"/>
                  <a:pt x="36" y="0"/>
                  <a:pt x="82" y="0"/>
                </a:cubicBezTo>
                <a:lnTo>
                  <a:pt x="733" y="0"/>
                </a:lnTo>
                <a:lnTo>
                  <a:pt x="755" y="0"/>
                </a:lnTo>
                <a:cubicBezTo>
                  <a:pt x="793" y="0"/>
                  <a:pt x="863" y="0"/>
                  <a:pt x="885" y="0"/>
                </a:cubicBezTo>
                <a:cubicBezTo>
                  <a:pt x="886" y="0"/>
                  <a:pt x="887" y="0"/>
                  <a:pt x="888" y="0"/>
                </a:cubicBezTo>
                <a:cubicBezTo>
                  <a:pt x="981" y="0"/>
                  <a:pt x="1055" y="16"/>
                  <a:pt x="1120" y="49"/>
                </a:cubicBezTo>
                <a:cubicBezTo>
                  <a:pt x="1178" y="78"/>
                  <a:pt x="1230" y="121"/>
                  <a:pt x="1294" y="192"/>
                </a:cubicBezTo>
                <a:cubicBezTo>
                  <a:pt x="1328" y="228"/>
                  <a:pt x="1347" y="232"/>
                  <a:pt x="1379" y="239"/>
                </a:cubicBezTo>
                <a:cubicBezTo>
                  <a:pt x="1397" y="243"/>
                  <a:pt x="1420" y="248"/>
                  <a:pt x="1449" y="260"/>
                </a:cubicBezTo>
                <a:cubicBezTo>
                  <a:pt x="1492" y="278"/>
                  <a:pt x="1518" y="335"/>
                  <a:pt x="1530" y="441"/>
                </a:cubicBezTo>
                <a:cubicBezTo>
                  <a:pt x="1533" y="467"/>
                  <a:pt x="1525" y="493"/>
                  <a:pt x="1508" y="513"/>
                </a:cubicBezTo>
                <a:cubicBezTo>
                  <a:pt x="1491" y="532"/>
                  <a:pt x="1467" y="544"/>
                  <a:pt x="1441" y="545"/>
                </a:cubicBezTo>
                <a:cubicBezTo>
                  <a:pt x="1440" y="545"/>
                  <a:pt x="1439" y="545"/>
                  <a:pt x="1437" y="5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9" name="Freeform 428">
            <a:extLst>
              <a:ext uri="{FF2B5EF4-FFF2-40B4-BE49-F238E27FC236}">
                <a16:creationId xmlns:a16="http://schemas.microsoft.com/office/drawing/2014/main" id="{9A68CA8C-44F4-8B4A-BA20-B3B597FC54DB}"/>
              </a:ext>
            </a:extLst>
          </p:cNvPr>
          <p:cNvSpPr/>
          <p:nvPr/>
        </p:nvSpPr>
        <p:spPr>
          <a:xfrm>
            <a:off x="3982612" y="615258"/>
            <a:ext cx="71280" cy="75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211">
                <a:moveTo>
                  <a:pt x="172" y="211"/>
                </a:moveTo>
                <a:lnTo>
                  <a:pt x="82" y="211"/>
                </a:lnTo>
                <a:cubicBezTo>
                  <a:pt x="37" y="211"/>
                  <a:pt x="0" y="174"/>
                  <a:pt x="0" y="129"/>
                </a:cubicBezTo>
                <a:cubicBezTo>
                  <a:pt x="0" y="128"/>
                  <a:pt x="0" y="127"/>
                  <a:pt x="0" y="127"/>
                </a:cubicBezTo>
                <a:lnTo>
                  <a:pt x="8" y="25"/>
                </a:lnTo>
                <a:cubicBezTo>
                  <a:pt x="9" y="10"/>
                  <a:pt x="22" y="-1"/>
                  <a:pt x="37" y="0"/>
                </a:cubicBezTo>
                <a:cubicBezTo>
                  <a:pt x="52" y="1"/>
                  <a:pt x="63" y="14"/>
                  <a:pt x="62" y="29"/>
                </a:cubicBezTo>
                <a:lnTo>
                  <a:pt x="55" y="129"/>
                </a:lnTo>
                <a:cubicBezTo>
                  <a:pt x="55" y="144"/>
                  <a:pt x="67" y="156"/>
                  <a:pt x="82" y="156"/>
                </a:cubicBezTo>
                <a:lnTo>
                  <a:pt x="172" y="156"/>
                </a:lnTo>
                <a:cubicBezTo>
                  <a:pt x="187" y="156"/>
                  <a:pt x="199" y="168"/>
                  <a:pt x="199" y="183"/>
                </a:cubicBezTo>
                <a:cubicBezTo>
                  <a:pt x="199" y="199"/>
                  <a:pt x="187" y="211"/>
                  <a:pt x="172" y="2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0" name="Freeform 429">
            <a:extLst>
              <a:ext uri="{FF2B5EF4-FFF2-40B4-BE49-F238E27FC236}">
                <a16:creationId xmlns:a16="http://schemas.microsoft.com/office/drawing/2014/main" id="{1B5C4947-048A-6D4C-B211-559CA291F39A}"/>
              </a:ext>
            </a:extLst>
          </p:cNvPr>
          <p:cNvSpPr/>
          <p:nvPr/>
        </p:nvSpPr>
        <p:spPr>
          <a:xfrm>
            <a:off x="4318492" y="524897"/>
            <a:ext cx="113400" cy="73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6" h="204">
                <a:moveTo>
                  <a:pt x="36" y="144"/>
                </a:moveTo>
                <a:cubicBezTo>
                  <a:pt x="71" y="146"/>
                  <a:pt x="116" y="151"/>
                  <a:pt x="160" y="156"/>
                </a:cubicBezTo>
                <a:cubicBezTo>
                  <a:pt x="194" y="160"/>
                  <a:pt x="229" y="164"/>
                  <a:pt x="259" y="167"/>
                </a:cubicBezTo>
                <a:cubicBezTo>
                  <a:pt x="227" y="134"/>
                  <a:pt x="166" y="82"/>
                  <a:pt x="115" y="57"/>
                </a:cubicBezTo>
                <a:cubicBezTo>
                  <a:pt x="91" y="45"/>
                  <a:pt x="64" y="38"/>
                  <a:pt x="36" y="36"/>
                </a:cubicBezTo>
                <a:close/>
                <a:moveTo>
                  <a:pt x="298" y="204"/>
                </a:moveTo>
                <a:cubicBezTo>
                  <a:pt x="261" y="204"/>
                  <a:pt x="207" y="197"/>
                  <a:pt x="156" y="191"/>
                </a:cubicBezTo>
                <a:cubicBezTo>
                  <a:pt x="105" y="185"/>
                  <a:pt x="53" y="179"/>
                  <a:pt x="18" y="179"/>
                </a:cubicBezTo>
                <a:cubicBezTo>
                  <a:pt x="8" y="179"/>
                  <a:pt x="0" y="171"/>
                  <a:pt x="0" y="161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cubicBezTo>
                  <a:pt x="18" y="0"/>
                  <a:pt x="19" y="0"/>
                  <a:pt x="20" y="0"/>
                </a:cubicBezTo>
                <a:cubicBezTo>
                  <a:pt x="58" y="0"/>
                  <a:pt x="97" y="9"/>
                  <a:pt x="131" y="26"/>
                </a:cubicBezTo>
                <a:cubicBezTo>
                  <a:pt x="176" y="48"/>
                  <a:pt x="223" y="86"/>
                  <a:pt x="247" y="107"/>
                </a:cubicBezTo>
                <a:cubicBezTo>
                  <a:pt x="256" y="115"/>
                  <a:pt x="305" y="159"/>
                  <a:pt x="314" y="179"/>
                </a:cubicBezTo>
                <a:cubicBezTo>
                  <a:pt x="317" y="185"/>
                  <a:pt x="316" y="191"/>
                  <a:pt x="313" y="196"/>
                </a:cubicBezTo>
                <a:cubicBezTo>
                  <a:pt x="309" y="201"/>
                  <a:pt x="304" y="204"/>
                  <a:pt x="298" y="20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1" name="Freeform 430">
            <a:extLst>
              <a:ext uri="{FF2B5EF4-FFF2-40B4-BE49-F238E27FC236}">
                <a16:creationId xmlns:a16="http://schemas.microsoft.com/office/drawing/2014/main" id="{FA76FCC5-5F3D-6D40-BC2C-80EB86798533}"/>
              </a:ext>
            </a:extLst>
          </p:cNvPr>
          <p:cNvSpPr/>
          <p:nvPr/>
        </p:nvSpPr>
        <p:spPr>
          <a:xfrm>
            <a:off x="4318492" y="601938"/>
            <a:ext cx="3492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8" h="36">
                <a:moveTo>
                  <a:pt x="80" y="36"/>
                </a:moveTo>
                <a:lnTo>
                  <a:pt x="18" y="36"/>
                </a:ln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lnTo>
                  <a:pt x="80" y="0"/>
                </a:lnTo>
                <a:cubicBezTo>
                  <a:pt x="90" y="0"/>
                  <a:pt x="98" y="8"/>
                  <a:pt x="98" y="18"/>
                </a:cubicBezTo>
                <a:cubicBezTo>
                  <a:pt x="98" y="28"/>
                  <a:pt x="90" y="36"/>
                  <a:pt x="80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2" name="Freeform 431">
            <a:extLst>
              <a:ext uri="{FF2B5EF4-FFF2-40B4-BE49-F238E27FC236}">
                <a16:creationId xmlns:a16="http://schemas.microsoft.com/office/drawing/2014/main" id="{D8C72126-6DC5-BE49-BD4A-8C523426893E}"/>
              </a:ext>
            </a:extLst>
          </p:cNvPr>
          <p:cNvSpPr/>
          <p:nvPr/>
        </p:nvSpPr>
        <p:spPr>
          <a:xfrm>
            <a:off x="4396252" y="639738"/>
            <a:ext cx="83160" cy="82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2" h="231">
                <a:moveTo>
                  <a:pt x="116" y="54"/>
                </a:moveTo>
                <a:cubicBezTo>
                  <a:pt x="82" y="54"/>
                  <a:pt x="55" y="82"/>
                  <a:pt x="55" y="115"/>
                </a:cubicBezTo>
                <a:cubicBezTo>
                  <a:pt x="55" y="149"/>
                  <a:pt x="82" y="176"/>
                  <a:pt x="116" y="176"/>
                </a:cubicBezTo>
                <a:cubicBezTo>
                  <a:pt x="150" y="176"/>
                  <a:pt x="177" y="149"/>
                  <a:pt x="177" y="115"/>
                </a:cubicBezTo>
                <a:cubicBezTo>
                  <a:pt x="177" y="82"/>
                  <a:pt x="150" y="54"/>
                  <a:pt x="116" y="54"/>
                </a:cubicBezTo>
                <a:close/>
                <a:moveTo>
                  <a:pt x="116" y="231"/>
                </a:moveTo>
                <a:cubicBezTo>
                  <a:pt x="52" y="231"/>
                  <a:pt x="0" y="179"/>
                  <a:pt x="0" y="115"/>
                </a:cubicBezTo>
                <a:cubicBezTo>
                  <a:pt x="0" y="52"/>
                  <a:pt x="52" y="0"/>
                  <a:pt x="116" y="0"/>
                </a:cubicBezTo>
                <a:cubicBezTo>
                  <a:pt x="180" y="0"/>
                  <a:pt x="232" y="52"/>
                  <a:pt x="232" y="115"/>
                </a:cubicBezTo>
                <a:cubicBezTo>
                  <a:pt x="232" y="179"/>
                  <a:pt x="180" y="231"/>
                  <a:pt x="116" y="23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3" name="Freeform 432">
            <a:extLst>
              <a:ext uri="{FF2B5EF4-FFF2-40B4-BE49-F238E27FC236}">
                <a16:creationId xmlns:a16="http://schemas.microsoft.com/office/drawing/2014/main" id="{A38610E0-BEAE-A048-8217-23BA8F7A4479}"/>
              </a:ext>
            </a:extLst>
          </p:cNvPr>
          <p:cNvSpPr/>
          <p:nvPr/>
        </p:nvSpPr>
        <p:spPr>
          <a:xfrm>
            <a:off x="4062172" y="639738"/>
            <a:ext cx="83160" cy="82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2" h="231">
                <a:moveTo>
                  <a:pt x="116" y="54"/>
                </a:moveTo>
                <a:cubicBezTo>
                  <a:pt x="82" y="54"/>
                  <a:pt x="55" y="82"/>
                  <a:pt x="55" y="115"/>
                </a:cubicBezTo>
                <a:cubicBezTo>
                  <a:pt x="55" y="149"/>
                  <a:pt x="82" y="176"/>
                  <a:pt x="116" y="176"/>
                </a:cubicBezTo>
                <a:cubicBezTo>
                  <a:pt x="150" y="176"/>
                  <a:pt x="177" y="149"/>
                  <a:pt x="177" y="115"/>
                </a:cubicBezTo>
                <a:cubicBezTo>
                  <a:pt x="177" y="82"/>
                  <a:pt x="150" y="54"/>
                  <a:pt x="116" y="54"/>
                </a:cubicBezTo>
                <a:close/>
                <a:moveTo>
                  <a:pt x="116" y="231"/>
                </a:moveTo>
                <a:cubicBezTo>
                  <a:pt x="52" y="231"/>
                  <a:pt x="0" y="179"/>
                  <a:pt x="0" y="115"/>
                </a:cubicBezTo>
                <a:cubicBezTo>
                  <a:pt x="0" y="52"/>
                  <a:pt x="52" y="0"/>
                  <a:pt x="116" y="0"/>
                </a:cubicBezTo>
                <a:cubicBezTo>
                  <a:pt x="180" y="0"/>
                  <a:pt x="232" y="52"/>
                  <a:pt x="232" y="115"/>
                </a:cubicBezTo>
                <a:cubicBezTo>
                  <a:pt x="232" y="179"/>
                  <a:pt x="180" y="231"/>
                  <a:pt x="116" y="23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4" name="Freeform 433">
            <a:extLst>
              <a:ext uri="{FF2B5EF4-FFF2-40B4-BE49-F238E27FC236}">
                <a16:creationId xmlns:a16="http://schemas.microsoft.com/office/drawing/2014/main" id="{904875E8-DA6F-4A40-BDEB-FD5E9DFE0207}"/>
              </a:ext>
            </a:extLst>
          </p:cNvPr>
          <p:cNvSpPr/>
          <p:nvPr/>
        </p:nvSpPr>
        <p:spPr>
          <a:xfrm>
            <a:off x="4482292" y="649098"/>
            <a:ext cx="554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5" h="39">
                <a:moveTo>
                  <a:pt x="137" y="39"/>
                </a:moveTo>
                <a:lnTo>
                  <a:pt x="17" y="36"/>
                </a:lnTo>
                <a:cubicBezTo>
                  <a:pt x="7" y="35"/>
                  <a:pt x="0" y="27"/>
                  <a:pt x="0" y="18"/>
                </a:cubicBezTo>
                <a:cubicBezTo>
                  <a:pt x="0" y="8"/>
                  <a:pt x="8" y="0"/>
                  <a:pt x="18" y="0"/>
                </a:cubicBezTo>
                <a:lnTo>
                  <a:pt x="138" y="4"/>
                </a:lnTo>
                <a:cubicBezTo>
                  <a:pt x="148" y="4"/>
                  <a:pt x="155" y="12"/>
                  <a:pt x="155" y="22"/>
                </a:cubicBezTo>
                <a:cubicBezTo>
                  <a:pt x="155" y="31"/>
                  <a:pt x="147" y="39"/>
                  <a:pt x="137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5" name="Freeform 434">
            <a:extLst>
              <a:ext uri="{FF2B5EF4-FFF2-40B4-BE49-F238E27FC236}">
                <a16:creationId xmlns:a16="http://schemas.microsoft.com/office/drawing/2014/main" id="{31E62CDB-FE50-4B48-AD12-DE50996E969E}"/>
              </a:ext>
            </a:extLst>
          </p:cNvPr>
          <p:cNvSpPr/>
          <p:nvPr/>
        </p:nvSpPr>
        <p:spPr>
          <a:xfrm>
            <a:off x="4151092" y="640097"/>
            <a:ext cx="237240" cy="1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0" h="53">
                <a:moveTo>
                  <a:pt x="642" y="53"/>
                </a:moveTo>
                <a:lnTo>
                  <a:pt x="17" y="35"/>
                </a:lnTo>
                <a:cubicBezTo>
                  <a:pt x="7" y="35"/>
                  <a:pt x="0" y="27"/>
                  <a:pt x="0" y="17"/>
                </a:cubicBezTo>
                <a:cubicBezTo>
                  <a:pt x="0" y="7"/>
                  <a:pt x="9" y="0"/>
                  <a:pt x="18" y="0"/>
                </a:cubicBezTo>
                <a:lnTo>
                  <a:pt x="643" y="17"/>
                </a:lnTo>
                <a:cubicBezTo>
                  <a:pt x="653" y="18"/>
                  <a:pt x="660" y="26"/>
                  <a:pt x="660" y="35"/>
                </a:cubicBezTo>
                <a:cubicBezTo>
                  <a:pt x="660" y="45"/>
                  <a:pt x="652" y="53"/>
                  <a:pt x="642" y="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6" name="Freeform 435">
            <a:extLst>
              <a:ext uri="{FF2B5EF4-FFF2-40B4-BE49-F238E27FC236}">
                <a16:creationId xmlns:a16="http://schemas.microsoft.com/office/drawing/2014/main" id="{FA22B917-71C4-984A-A994-443492B11415}"/>
              </a:ext>
            </a:extLst>
          </p:cNvPr>
          <p:cNvSpPr/>
          <p:nvPr/>
        </p:nvSpPr>
        <p:spPr>
          <a:xfrm>
            <a:off x="3994132" y="635778"/>
            <a:ext cx="6408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9" h="39">
                <a:moveTo>
                  <a:pt x="162" y="39"/>
                </a:moveTo>
                <a:lnTo>
                  <a:pt x="161" y="39"/>
                </a:lnTo>
                <a:lnTo>
                  <a:pt x="17" y="35"/>
                </a:lnTo>
                <a:cubicBezTo>
                  <a:pt x="8" y="35"/>
                  <a:pt x="0" y="27"/>
                  <a:pt x="0" y="17"/>
                </a:cubicBezTo>
                <a:cubicBezTo>
                  <a:pt x="0" y="7"/>
                  <a:pt x="9" y="0"/>
                  <a:pt x="18" y="0"/>
                </a:cubicBezTo>
                <a:lnTo>
                  <a:pt x="162" y="4"/>
                </a:lnTo>
                <a:cubicBezTo>
                  <a:pt x="172" y="4"/>
                  <a:pt x="180" y="12"/>
                  <a:pt x="179" y="22"/>
                </a:cubicBezTo>
                <a:cubicBezTo>
                  <a:pt x="179" y="32"/>
                  <a:pt x="171" y="39"/>
                  <a:pt x="162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7" name="Freeform 436">
            <a:extLst>
              <a:ext uri="{FF2B5EF4-FFF2-40B4-BE49-F238E27FC236}">
                <a16:creationId xmlns:a16="http://schemas.microsoft.com/office/drawing/2014/main" id="{312DAB6F-BC87-2147-9435-402FD90C15DD}"/>
              </a:ext>
            </a:extLst>
          </p:cNvPr>
          <p:cNvSpPr/>
          <p:nvPr/>
        </p:nvSpPr>
        <p:spPr>
          <a:xfrm>
            <a:off x="3441532" y="4228219"/>
            <a:ext cx="23976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7" h="59">
                <a:moveTo>
                  <a:pt x="640" y="59"/>
                </a:moveTo>
                <a:lnTo>
                  <a:pt x="28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lnTo>
                  <a:pt x="640" y="4"/>
                </a:lnTo>
                <a:cubicBezTo>
                  <a:pt x="655" y="4"/>
                  <a:pt x="667" y="16"/>
                  <a:pt x="667" y="31"/>
                </a:cubicBezTo>
                <a:cubicBezTo>
                  <a:pt x="667" y="46"/>
                  <a:pt x="655" y="59"/>
                  <a:pt x="640" y="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8" name="Freeform 437">
            <a:extLst>
              <a:ext uri="{FF2B5EF4-FFF2-40B4-BE49-F238E27FC236}">
                <a16:creationId xmlns:a16="http://schemas.microsoft.com/office/drawing/2014/main" id="{5EF58D45-2D36-F44E-9675-7DBA9AA5B067}"/>
              </a:ext>
            </a:extLst>
          </p:cNvPr>
          <p:cNvSpPr/>
          <p:nvPr/>
        </p:nvSpPr>
        <p:spPr>
          <a:xfrm>
            <a:off x="3271972" y="4053978"/>
            <a:ext cx="560880" cy="195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59" h="545">
                <a:moveTo>
                  <a:pt x="1465" y="545"/>
                </a:moveTo>
                <a:lnTo>
                  <a:pt x="1421" y="544"/>
                </a:lnTo>
                <a:cubicBezTo>
                  <a:pt x="1406" y="544"/>
                  <a:pt x="1394" y="532"/>
                  <a:pt x="1394" y="517"/>
                </a:cubicBezTo>
                <a:cubicBezTo>
                  <a:pt x="1394" y="502"/>
                  <a:pt x="1406" y="489"/>
                  <a:pt x="1421" y="489"/>
                </a:cubicBezTo>
                <a:lnTo>
                  <a:pt x="1422" y="489"/>
                </a:lnTo>
                <a:lnTo>
                  <a:pt x="1466" y="490"/>
                </a:lnTo>
                <a:cubicBezTo>
                  <a:pt x="1466" y="490"/>
                  <a:pt x="1467" y="490"/>
                  <a:pt x="1468" y="490"/>
                </a:cubicBezTo>
                <a:cubicBezTo>
                  <a:pt x="1478" y="489"/>
                  <a:pt x="1488" y="485"/>
                  <a:pt x="1494" y="477"/>
                </a:cubicBezTo>
                <a:cubicBezTo>
                  <a:pt x="1502" y="468"/>
                  <a:pt x="1505" y="457"/>
                  <a:pt x="1504" y="447"/>
                </a:cubicBezTo>
                <a:cubicBezTo>
                  <a:pt x="1491" y="336"/>
                  <a:pt x="1467" y="315"/>
                  <a:pt x="1457" y="310"/>
                </a:cubicBezTo>
                <a:cubicBezTo>
                  <a:pt x="1432" y="300"/>
                  <a:pt x="1414" y="296"/>
                  <a:pt x="1396" y="293"/>
                </a:cubicBezTo>
                <a:cubicBezTo>
                  <a:pt x="1361" y="285"/>
                  <a:pt x="1328" y="278"/>
                  <a:pt x="1282" y="228"/>
                </a:cubicBezTo>
                <a:cubicBezTo>
                  <a:pt x="1223" y="163"/>
                  <a:pt x="1175" y="124"/>
                  <a:pt x="1124" y="98"/>
                </a:cubicBezTo>
                <a:cubicBezTo>
                  <a:pt x="1066" y="69"/>
                  <a:pt x="1001" y="55"/>
                  <a:pt x="917" y="55"/>
                </a:cubicBezTo>
                <a:cubicBezTo>
                  <a:pt x="916" y="55"/>
                  <a:pt x="914" y="55"/>
                  <a:pt x="913" y="55"/>
                </a:cubicBezTo>
                <a:cubicBezTo>
                  <a:pt x="891" y="55"/>
                  <a:pt x="821" y="55"/>
                  <a:pt x="784" y="55"/>
                </a:cubicBezTo>
                <a:lnTo>
                  <a:pt x="762" y="55"/>
                </a:lnTo>
                <a:lnTo>
                  <a:pt x="110" y="55"/>
                </a:lnTo>
                <a:cubicBezTo>
                  <a:pt x="95" y="55"/>
                  <a:pt x="83" y="67"/>
                  <a:pt x="83" y="83"/>
                </a:cubicBezTo>
                <a:cubicBezTo>
                  <a:pt x="83" y="83"/>
                  <a:pt x="83" y="84"/>
                  <a:pt x="83" y="85"/>
                </a:cubicBezTo>
                <a:lnTo>
                  <a:pt x="55" y="455"/>
                </a:lnTo>
                <a:cubicBezTo>
                  <a:pt x="56" y="470"/>
                  <a:pt x="68" y="482"/>
                  <a:pt x="83" y="482"/>
                </a:cubicBezTo>
                <a:lnTo>
                  <a:pt x="172" y="482"/>
                </a:lnTo>
                <a:cubicBezTo>
                  <a:pt x="188" y="482"/>
                  <a:pt x="200" y="494"/>
                  <a:pt x="200" y="509"/>
                </a:cubicBezTo>
                <a:cubicBezTo>
                  <a:pt x="200" y="525"/>
                  <a:pt x="188" y="537"/>
                  <a:pt x="172" y="537"/>
                </a:cubicBezTo>
                <a:lnTo>
                  <a:pt x="83" y="537"/>
                </a:lnTo>
                <a:cubicBezTo>
                  <a:pt x="37" y="537"/>
                  <a:pt x="0" y="500"/>
                  <a:pt x="0" y="455"/>
                </a:cubicBezTo>
                <a:cubicBezTo>
                  <a:pt x="0" y="454"/>
                  <a:pt x="0" y="453"/>
                  <a:pt x="0" y="453"/>
                </a:cubicBezTo>
                <a:lnTo>
                  <a:pt x="28" y="81"/>
                </a:lnTo>
                <a:cubicBezTo>
                  <a:pt x="28" y="37"/>
                  <a:pt x="65" y="0"/>
                  <a:pt x="110" y="0"/>
                </a:cubicBezTo>
                <a:lnTo>
                  <a:pt x="762" y="0"/>
                </a:lnTo>
                <a:lnTo>
                  <a:pt x="784" y="0"/>
                </a:lnTo>
                <a:cubicBezTo>
                  <a:pt x="821" y="0"/>
                  <a:pt x="891" y="0"/>
                  <a:pt x="913" y="0"/>
                </a:cubicBezTo>
                <a:cubicBezTo>
                  <a:pt x="914" y="0"/>
                  <a:pt x="915" y="0"/>
                  <a:pt x="917" y="0"/>
                </a:cubicBezTo>
                <a:cubicBezTo>
                  <a:pt x="1010" y="0"/>
                  <a:pt x="1083" y="16"/>
                  <a:pt x="1149" y="49"/>
                </a:cubicBezTo>
                <a:cubicBezTo>
                  <a:pt x="1206" y="78"/>
                  <a:pt x="1258" y="121"/>
                  <a:pt x="1323" y="191"/>
                </a:cubicBezTo>
                <a:cubicBezTo>
                  <a:pt x="1356" y="228"/>
                  <a:pt x="1375" y="232"/>
                  <a:pt x="1407" y="239"/>
                </a:cubicBezTo>
                <a:cubicBezTo>
                  <a:pt x="1426" y="243"/>
                  <a:pt x="1449" y="248"/>
                  <a:pt x="1478" y="260"/>
                </a:cubicBezTo>
                <a:cubicBezTo>
                  <a:pt x="1521" y="278"/>
                  <a:pt x="1546" y="335"/>
                  <a:pt x="1558" y="440"/>
                </a:cubicBezTo>
                <a:cubicBezTo>
                  <a:pt x="1561" y="466"/>
                  <a:pt x="1553" y="493"/>
                  <a:pt x="1536" y="512"/>
                </a:cubicBezTo>
                <a:cubicBezTo>
                  <a:pt x="1519" y="532"/>
                  <a:pt x="1495" y="543"/>
                  <a:pt x="1470" y="544"/>
                </a:cubicBezTo>
                <a:cubicBezTo>
                  <a:pt x="1468" y="545"/>
                  <a:pt x="1467" y="545"/>
                  <a:pt x="1465" y="5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9" name="Freeform 438">
            <a:extLst>
              <a:ext uri="{FF2B5EF4-FFF2-40B4-BE49-F238E27FC236}">
                <a16:creationId xmlns:a16="http://schemas.microsoft.com/office/drawing/2014/main" id="{56CAFDE7-F7D6-8D44-9F62-39F0B94DC50A}"/>
              </a:ext>
            </a:extLst>
          </p:cNvPr>
          <p:cNvSpPr/>
          <p:nvPr/>
        </p:nvSpPr>
        <p:spPr>
          <a:xfrm>
            <a:off x="3608211" y="4080978"/>
            <a:ext cx="113040" cy="73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5" h="204">
                <a:moveTo>
                  <a:pt x="35" y="144"/>
                </a:moveTo>
                <a:cubicBezTo>
                  <a:pt x="71" y="145"/>
                  <a:pt x="116" y="151"/>
                  <a:pt x="160" y="156"/>
                </a:cubicBezTo>
                <a:cubicBezTo>
                  <a:pt x="194" y="160"/>
                  <a:pt x="229" y="164"/>
                  <a:pt x="259" y="167"/>
                </a:cubicBezTo>
                <a:cubicBezTo>
                  <a:pt x="226" y="134"/>
                  <a:pt x="166" y="82"/>
                  <a:pt x="115" y="57"/>
                </a:cubicBezTo>
                <a:cubicBezTo>
                  <a:pt x="90" y="45"/>
                  <a:pt x="63" y="38"/>
                  <a:pt x="35" y="36"/>
                </a:cubicBezTo>
                <a:close/>
                <a:moveTo>
                  <a:pt x="297" y="204"/>
                </a:moveTo>
                <a:cubicBezTo>
                  <a:pt x="260" y="204"/>
                  <a:pt x="207" y="197"/>
                  <a:pt x="155" y="191"/>
                </a:cubicBezTo>
                <a:cubicBezTo>
                  <a:pt x="105" y="185"/>
                  <a:pt x="53" y="179"/>
                  <a:pt x="17" y="179"/>
                </a:cubicBezTo>
                <a:cubicBezTo>
                  <a:pt x="8" y="179"/>
                  <a:pt x="0" y="171"/>
                  <a:pt x="0" y="161"/>
                </a:cubicBezTo>
                <a:lnTo>
                  <a:pt x="0" y="17"/>
                </a:lnTo>
                <a:cubicBezTo>
                  <a:pt x="0" y="8"/>
                  <a:pt x="8" y="0"/>
                  <a:pt x="17" y="0"/>
                </a:cubicBezTo>
                <a:cubicBezTo>
                  <a:pt x="18" y="0"/>
                  <a:pt x="18" y="0"/>
                  <a:pt x="19" y="0"/>
                </a:cubicBezTo>
                <a:cubicBezTo>
                  <a:pt x="58" y="0"/>
                  <a:pt x="96" y="9"/>
                  <a:pt x="131" y="26"/>
                </a:cubicBezTo>
                <a:cubicBezTo>
                  <a:pt x="176" y="48"/>
                  <a:pt x="222" y="86"/>
                  <a:pt x="246" y="107"/>
                </a:cubicBezTo>
                <a:cubicBezTo>
                  <a:pt x="256" y="115"/>
                  <a:pt x="305" y="159"/>
                  <a:pt x="314" y="179"/>
                </a:cubicBezTo>
                <a:cubicBezTo>
                  <a:pt x="316" y="185"/>
                  <a:pt x="315" y="191"/>
                  <a:pt x="312" y="196"/>
                </a:cubicBezTo>
                <a:cubicBezTo>
                  <a:pt x="309" y="201"/>
                  <a:pt x="303" y="204"/>
                  <a:pt x="297" y="20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0" name="Freeform 439">
            <a:extLst>
              <a:ext uri="{FF2B5EF4-FFF2-40B4-BE49-F238E27FC236}">
                <a16:creationId xmlns:a16="http://schemas.microsoft.com/office/drawing/2014/main" id="{219FA76E-3F45-114B-A19D-9A6FE6082BBC}"/>
              </a:ext>
            </a:extLst>
          </p:cNvPr>
          <p:cNvSpPr/>
          <p:nvPr/>
        </p:nvSpPr>
        <p:spPr>
          <a:xfrm>
            <a:off x="3608211" y="4158018"/>
            <a:ext cx="3456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7" h="35">
                <a:moveTo>
                  <a:pt x="79" y="35"/>
                </a:moveTo>
                <a:lnTo>
                  <a:pt x="17" y="35"/>
                </a:lnTo>
                <a:cubicBezTo>
                  <a:pt x="8" y="35"/>
                  <a:pt x="0" y="27"/>
                  <a:pt x="0" y="18"/>
                </a:cubicBezTo>
                <a:cubicBezTo>
                  <a:pt x="0" y="8"/>
                  <a:pt x="8" y="0"/>
                  <a:pt x="17" y="0"/>
                </a:cubicBezTo>
                <a:lnTo>
                  <a:pt x="79" y="0"/>
                </a:lnTo>
                <a:cubicBezTo>
                  <a:pt x="89" y="0"/>
                  <a:pt x="97" y="8"/>
                  <a:pt x="97" y="18"/>
                </a:cubicBezTo>
                <a:cubicBezTo>
                  <a:pt x="97" y="27"/>
                  <a:pt x="89" y="35"/>
                  <a:pt x="79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1" name="Freeform 440">
            <a:extLst>
              <a:ext uri="{FF2B5EF4-FFF2-40B4-BE49-F238E27FC236}">
                <a16:creationId xmlns:a16="http://schemas.microsoft.com/office/drawing/2014/main" id="{1FD57EF2-9CC7-6A43-B4D4-FFC10B7950E8}"/>
              </a:ext>
            </a:extLst>
          </p:cNvPr>
          <p:cNvSpPr/>
          <p:nvPr/>
        </p:nvSpPr>
        <p:spPr>
          <a:xfrm>
            <a:off x="3685612" y="4195458"/>
            <a:ext cx="83160" cy="83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2" h="232">
                <a:moveTo>
                  <a:pt x="116" y="55"/>
                </a:moveTo>
                <a:cubicBezTo>
                  <a:pt x="83" y="55"/>
                  <a:pt x="55" y="83"/>
                  <a:pt x="55" y="116"/>
                </a:cubicBezTo>
                <a:cubicBezTo>
                  <a:pt x="55" y="150"/>
                  <a:pt x="83" y="177"/>
                  <a:pt x="116" y="177"/>
                </a:cubicBezTo>
                <a:cubicBezTo>
                  <a:pt x="150" y="177"/>
                  <a:pt x="177" y="150"/>
                  <a:pt x="177" y="116"/>
                </a:cubicBezTo>
                <a:cubicBezTo>
                  <a:pt x="177" y="83"/>
                  <a:pt x="150" y="55"/>
                  <a:pt x="116" y="55"/>
                </a:cubicBezTo>
                <a:close/>
                <a:moveTo>
                  <a:pt x="116" y="232"/>
                </a:moveTo>
                <a:cubicBezTo>
                  <a:pt x="52" y="232"/>
                  <a:pt x="0" y="180"/>
                  <a:pt x="0" y="116"/>
                </a:cubicBezTo>
                <a:cubicBezTo>
                  <a:pt x="0" y="52"/>
                  <a:pt x="52" y="0"/>
                  <a:pt x="116" y="0"/>
                </a:cubicBezTo>
                <a:cubicBezTo>
                  <a:pt x="180" y="0"/>
                  <a:pt x="232" y="52"/>
                  <a:pt x="232" y="116"/>
                </a:cubicBezTo>
                <a:cubicBezTo>
                  <a:pt x="232" y="180"/>
                  <a:pt x="180" y="232"/>
                  <a:pt x="116" y="2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2" name="Freeform 441">
            <a:extLst>
              <a:ext uri="{FF2B5EF4-FFF2-40B4-BE49-F238E27FC236}">
                <a16:creationId xmlns:a16="http://schemas.microsoft.com/office/drawing/2014/main" id="{610EB777-16DA-FB40-A20A-D1B4018AEBE6}"/>
              </a:ext>
            </a:extLst>
          </p:cNvPr>
          <p:cNvSpPr/>
          <p:nvPr/>
        </p:nvSpPr>
        <p:spPr>
          <a:xfrm>
            <a:off x="3351532" y="4195458"/>
            <a:ext cx="83160" cy="83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2" h="232">
                <a:moveTo>
                  <a:pt x="116" y="55"/>
                </a:moveTo>
                <a:cubicBezTo>
                  <a:pt x="83" y="55"/>
                  <a:pt x="55" y="83"/>
                  <a:pt x="55" y="116"/>
                </a:cubicBezTo>
                <a:cubicBezTo>
                  <a:pt x="55" y="150"/>
                  <a:pt x="83" y="177"/>
                  <a:pt x="116" y="177"/>
                </a:cubicBezTo>
                <a:cubicBezTo>
                  <a:pt x="150" y="177"/>
                  <a:pt x="177" y="150"/>
                  <a:pt x="177" y="116"/>
                </a:cubicBezTo>
                <a:cubicBezTo>
                  <a:pt x="177" y="83"/>
                  <a:pt x="150" y="55"/>
                  <a:pt x="116" y="55"/>
                </a:cubicBezTo>
                <a:close/>
                <a:moveTo>
                  <a:pt x="116" y="232"/>
                </a:moveTo>
                <a:cubicBezTo>
                  <a:pt x="52" y="232"/>
                  <a:pt x="0" y="180"/>
                  <a:pt x="0" y="116"/>
                </a:cubicBezTo>
                <a:cubicBezTo>
                  <a:pt x="0" y="52"/>
                  <a:pt x="52" y="0"/>
                  <a:pt x="116" y="0"/>
                </a:cubicBezTo>
                <a:cubicBezTo>
                  <a:pt x="180" y="0"/>
                  <a:pt x="232" y="52"/>
                  <a:pt x="232" y="116"/>
                </a:cubicBezTo>
                <a:cubicBezTo>
                  <a:pt x="232" y="180"/>
                  <a:pt x="180" y="232"/>
                  <a:pt x="116" y="2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3" name="Freeform 442">
            <a:extLst>
              <a:ext uri="{FF2B5EF4-FFF2-40B4-BE49-F238E27FC236}">
                <a16:creationId xmlns:a16="http://schemas.microsoft.com/office/drawing/2014/main" id="{61E3689E-8EC0-564C-A209-F751C3274ED3}"/>
              </a:ext>
            </a:extLst>
          </p:cNvPr>
          <p:cNvSpPr/>
          <p:nvPr/>
        </p:nvSpPr>
        <p:spPr>
          <a:xfrm>
            <a:off x="3771651" y="4205178"/>
            <a:ext cx="554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5" h="39">
                <a:moveTo>
                  <a:pt x="138" y="39"/>
                </a:moveTo>
                <a:cubicBezTo>
                  <a:pt x="137" y="39"/>
                  <a:pt x="137" y="39"/>
                  <a:pt x="137" y="39"/>
                </a:cubicBezTo>
                <a:lnTo>
                  <a:pt x="17" y="36"/>
                </a:lnTo>
                <a:cubicBezTo>
                  <a:pt x="8" y="35"/>
                  <a:pt x="0" y="27"/>
                  <a:pt x="0" y="18"/>
                </a:cubicBezTo>
                <a:cubicBezTo>
                  <a:pt x="0" y="8"/>
                  <a:pt x="9" y="0"/>
                  <a:pt x="18" y="0"/>
                </a:cubicBezTo>
                <a:lnTo>
                  <a:pt x="138" y="4"/>
                </a:lnTo>
                <a:cubicBezTo>
                  <a:pt x="148" y="4"/>
                  <a:pt x="156" y="12"/>
                  <a:pt x="155" y="22"/>
                </a:cubicBezTo>
                <a:cubicBezTo>
                  <a:pt x="155" y="31"/>
                  <a:pt x="147" y="39"/>
                  <a:pt x="138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4" name="Freeform 443">
            <a:extLst>
              <a:ext uri="{FF2B5EF4-FFF2-40B4-BE49-F238E27FC236}">
                <a16:creationId xmlns:a16="http://schemas.microsoft.com/office/drawing/2014/main" id="{1741F36D-B693-6043-81E3-B465AA787427}"/>
              </a:ext>
            </a:extLst>
          </p:cNvPr>
          <p:cNvSpPr/>
          <p:nvPr/>
        </p:nvSpPr>
        <p:spPr>
          <a:xfrm>
            <a:off x="3440452" y="4196178"/>
            <a:ext cx="23724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0" h="52">
                <a:moveTo>
                  <a:pt x="643" y="52"/>
                </a:moveTo>
                <a:lnTo>
                  <a:pt x="642" y="52"/>
                </a:lnTo>
                <a:lnTo>
                  <a:pt x="18" y="35"/>
                </a:lnTo>
                <a:cubicBezTo>
                  <a:pt x="8" y="35"/>
                  <a:pt x="0" y="27"/>
                  <a:pt x="0" y="17"/>
                </a:cubicBezTo>
                <a:cubicBezTo>
                  <a:pt x="1" y="8"/>
                  <a:pt x="9" y="0"/>
                  <a:pt x="18" y="0"/>
                </a:cubicBezTo>
                <a:lnTo>
                  <a:pt x="19" y="0"/>
                </a:lnTo>
                <a:lnTo>
                  <a:pt x="643" y="17"/>
                </a:lnTo>
                <a:cubicBezTo>
                  <a:pt x="653" y="18"/>
                  <a:pt x="661" y="26"/>
                  <a:pt x="660" y="35"/>
                </a:cubicBezTo>
                <a:cubicBezTo>
                  <a:pt x="660" y="45"/>
                  <a:pt x="652" y="52"/>
                  <a:pt x="643" y="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5" name="Freeform 444">
            <a:extLst>
              <a:ext uri="{FF2B5EF4-FFF2-40B4-BE49-F238E27FC236}">
                <a16:creationId xmlns:a16="http://schemas.microsoft.com/office/drawing/2014/main" id="{21B57E7E-E756-2B43-88D3-3BCB1FD4552B}"/>
              </a:ext>
            </a:extLst>
          </p:cNvPr>
          <p:cNvSpPr/>
          <p:nvPr/>
        </p:nvSpPr>
        <p:spPr>
          <a:xfrm>
            <a:off x="3283853" y="4191859"/>
            <a:ext cx="6408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9" h="39">
                <a:moveTo>
                  <a:pt x="161" y="39"/>
                </a:moveTo>
                <a:lnTo>
                  <a:pt x="17" y="35"/>
                </a:lnTo>
                <a:cubicBezTo>
                  <a:pt x="7" y="35"/>
                  <a:pt x="-1" y="27"/>
                  <a:pt x="0" y="17"/>
                </a:cubicBezTo>
                <a:cubicBezTo>
                  <a:pt x="0" y="8"/>
                  <a:pt x="8" y="0"/>
                  <a:pt x="17" y="0"/>
                </a:cubicBezTo>
                <a:lnTo>
                  <a:pt x="18" y="0"/>
                </a:lnTo>
                <a:lnTo>
                  <a:pt x="162" y="4"/>
                </a:lnTo>
                <a:cubicBezTo>
                  <a:pt x="171" y="4"/>
                  <a:pt x="179" y="12"/>
                  <a:pt x="179" y="22"/>
                </a:cubicBezTo>
                <a:cubicBezTo>
                  <a:pt x="179" y="32"/>
                  <a:pt x="171" y="39"/>
                  <a:pt x="161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6" name="Freeform 445">
            <a:extLst>
              <a:ext uri="{FF2B5EF4-FFF2-40B4-BE49-F238E27FC236}">
                <a16:creationId xmlns:a16="http://schemas.microsoft.com/office/drawing/2014/main" id="{23F6DA56-771B-E24F-AA76-0619757128B3}"/>
              </a:ext>
            </a:extLst>
          </p:cNvPr>
          <p:cNvSpPr/>
          <p:nvPr/>
        </p:nvSpPr>
        <p:spPr>
          <a:xfrm>
            <a:off x="4119411" y="4207698"/>
            <a:ext cx="69840" cy="11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" h="334">
                <a:moveTo>
                  <a:pt x="55" y="279"/>
                </a:moveTo>
                <a:lnTo>
                  <a:pt x="140" y="279"/>
                </a:lnTo>
                <a:lnTo>
                  <a:pt x="140" y="55"/>
                </a:lnTo>
                <a:lnTo>
                  <a:pt x="55" y="55"/>
                </a:lnTo>
                <a:close/>
                <a:moveTo>
                  <a:pt x="168" y="334"/>
                </a:moveTo>
                <a:lnTo>
                  <a:pt x="27" y="334"/>
                </a:lnTo>
                <a:cubicBezTo>
                  <a:pt x="12" y="334"/>
                  <a:pt x="0" y="322"/>
                  <a:pt x="0" y="307"/>
                </a:cubicBezTo>
                <a:lnTo>
                  <a:pt x="0" y="28"/>
                </a:lnTo>
                <a:cubicBezTo>
                  <a:pt x="0" y="12"/>
                  <a:pt x="12" y="0"/>
                  <a:pt x="27" y="0"/>
                </a:cubicBezTo>
                <a:lnTo>
                  <a:pt x="168" y="0"/>
                </a:lnTo>
                <a:cubicBezTo>
                  <a:pt x="183" y="0"/>
                  <a:pt x="195" y="12"/>
                  <a:pt x="195" y="28"/>
                </a:cubicBezTo>
                <a:lnTo>
                  <a:pt x="195" y="307"/>
                </a:lnTo>
                <a:cubicBezTo>
                  <a:pt x="195" y="322"/>
                  <a:pt x="183" y="334"/>
                  <a:pt x="168" y="3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7" name="Freeform 446">
            <a:extLst>
              <a:ext uri="{FF2B5EF4-FFF2-40B4-BE49-F238E27FC236}">
                <a16:creationId xmlns:a16="http://schemas.microsoft.com/office/drawing/2014/main" id="{9A18E8AA-31F1-E44F-A988-FBF634B61E8E}"/>
              </a:ext>
            </a:extLst>
          </p:cNvPr>
          <p:cNvSpPr/>
          <p:nvPr/>
        </p:nvSpPr>
        <p:spPr>
          <a:xfrm>
            <a:off x="4220212" y="4105458"/>
            <a:ext cx="70200" cy="222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6" h="618">
                <a:moveTo>
                  <a:pt x="55" y="563"/>
                </a:moveTo>
                <a:lnTo>
                  <a:pt x="141" y="563"/>
                </a:lnTo>
                <a:lnTo>
                  <a:pt x="141" y="55"/>
                </a:lnTo>
                <a:lnTo>
                  <a:pt x="55" y="55"/>
                </a:lnTo>
                <a:close/>
                <a:moveTo>
                  <a:pt x="169" y="618"/>
                </a:moveTo>
                <a:lnTo>
                  <a:pt x="28" y="618"/>
                </a:lnTo>
                <a:cubicBezTo>
                  <a:pt x="13" y="618"/>
                  <a:pt x="0" y="606"/>
                  <a:pt x="0" y="591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lnTo>
                  <a:pt x="169" y="0"/>
                </a:lnTo>
                <a:cubicBezTo>
                  <a:pt x="184" y="0"/>
                  <a:pt x="196" y="12"/>
                  <a:pt x="196" y="27"/>
                </a:cubicBezTo>
                <a:lnTo>
                  <a:pt x="196" y="591"/>
                </a:lnTo>
                <a:cubicBezTo>
                  <a:pt x="196" y="606"/>
                  <a:pt x="184" y="618"/>
                  <a:pt x="169" y="6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8" name="Freeform 447">
            <a:extLst>
              <a:ext uri="{FF2B5EF4-FFF2-40B4-BE49-F238E27FC236}">
                <a16:creationId xmlns:a16="http://schemas.microsoft.com/office/drawing/2014/main" id="{0945B339-1A30-1343-964A-93DA1234AC37}"/>
              </a:ext>
            </a:extLst>
          </p:cNvPr>
          <p:cNvSpPr/>
          <p:nvPr/>
        </p:nvSpPr>
        <p:spPr>
          <a:xfrm>
            <a:off x="4320292" y="4004298"/>
            <a:ext cx="7128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899">
                <a:moveTo>
                  <a:pt x="55" y="844"/>
                </a:moveTo>
                <a:lnTo>
                  <a:pt x="144" y="844"/>
                </a:lnTo>
                <a:lnTo>
                  <a:pt x="144" y="55"/>
                </a:lnTo>
                <a:lnTo>
                  <a:pt x="55" y="55"/>
                </a:lnTo>
                <a:close/>
                <a:moveTo>
                  <a:pt x="172" y="899"/>
                </a:moveTo>
                <a:lnTo>
                  <a:pt x="27" y="899"/>
                </a:lnTo>
                <a:cubicBezTo>
                  <a:pt x="12" y="899"/>
                  <a:pt x="0" y="887"/>
                  <a:pt x="0" y="872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172" y="0"/>
                </a:lnTo>
                <a:cubicBezTo>
                  <a:pt x="187" y="0"/>
                  <a:pt x="199" y="12"/>
                  <a:pt x="199" y="27"/>
                </a:cubicBezTo>
                <a:lnTo>
                  <a:pt x="199" y="872"/>
                </a:lnTo>
                <a:cubicBezTo>
                  <a:pt x="199" y="887"/>
                  <a:pt x="187" y="899"/>
                  <a:pt x="172" y="8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9" name="Freeform 448">
            <a:extLst>
              <a:ext uri="{FF2B5EF4-FFF2-40B4-BE49-F238E27FC236}">
                <a16:creationId xmlns:a16="http://schemas.microsoft.com/office/drawing/2014/main" id="{D1FC885D-ED1F-7D42-91F9-F1ACCB31489B}"/>
              </a:ext>
            </a:extLst>
          </p:cNvPr>
          <p:cNvSpPr/>
          <p:nvPr/>
        </p:nvSpPr>
        <p:spPr>
          <a:xfrm>
            <a:off x="5516932" y="4053978"/>
            <a:ext cx="19440" cy="272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758">
                <a:moveTo>
                  <a:pt x="27" y="758"/>
                </a:moveTo>
                <a:cubicBezTo>
                  <a:pt x="12" y="758"/>
                  <a:pt x="0" y="745"/>
                  <a:pt x="0" y="730"/>
                </a:cubicBezTo>
                <a:lnTo>
                  <a:pt x="0" y="28"/>
                </a:ln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lnTo>
                  <a:pt x="55" y="730"/>
                </a:lnTo>
                <a:cubicBezTo>
                  <a:pt x="55" y="745"/>
                  <a:pt x="42" y="758"/>
                  <a:pt x="27" y="7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0" name="Freeform 449">
            <a:extLst>
              <a:ext uri="{FF2B5EF4-FFF2-40B4-BE49-F238E27FC236}">
                <a16:creationId xmlns:a16="http://schemas.microsoft.com/office/drawing/2014/main" id="{7F25F3B7-0532-4640-820E-C4FA49858BBA}"/>
              </a:ext>
            </a:extLst>
          </p:cNvPr>
          <p:cNvSpPr/>
          <p:nvPr/>
        </p:nvSpPr>
        <p:spPr>
          <a:xfrm>
            <a:off x="5516932" y="4307058"/>
            <a:ext cx="27108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4" h="54">
                <a:moveTo>
                  <a:pt x="727" y="54"/>
                </a:moveTo>
                <a:lnTo>
                  <a:pt x="27" y="54"/>
                </a:ln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727" y="0"/>
                </a:lnTo>
                <a:cubicBezTo>
                  <a:pt x="742" y="0"/>
                  <a:pt x="754" y="12"/>
                  <a:pt x="754" y="27"/>
                </a:cubicBezTo>
                <a:cubicBezTo>
                  <a:pt x="754" y="42"/>
                  <a:pt x="742" y="54"/>
                  <a:pt x="727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1" name="Freeform 450">
            <a:extLst>
              <a:ext uri="{FF2B5EF4-FFF2-40B4-BE49-F238E27FC236}">
                <a16:creationId xmlns:a16="http://schemas.microsoft.com/office/drawing/2014/main" id="{88A7D3FF-C497-CE44-98F7-F2100457E296}"/>
              </a:ext>
            </a:extLst>
          </p:cNvPr>
          <p:cNvSpPr/>
          <p:nvPr/>
        </p:nvSpPr>
        <p:spPr>
          <a:xfrm>
            <a:off x="5553651" y="4105458"/>
            <a:ext cx="235440" cy="189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527">
                <a:moveTo>
                  <a:pt x="347" y="527"/>
                </a:moveTo>
                <a:cubicBezTo>
                  <a:pt x="339" y="527"/>
                  <a:pt x="331" y="523"/>
                  <a:pt x="325" y="516"/>
                </a:cubicBezTo>
                <a:lnTo>
                  <a:pt x="202" y="353"/>
                </a:lnTo>
                <a:lnTo>
                  <a:pt x="47" y="518"/>
                </a:lnTo>
                <a:cubicBezTo>
                  <a:pt x="37" y="529"/>
                  <a:pt x="19" y="530"/>
                  <a:pt x="8" y="519"/>
                </a:cubicBezTo>
                <a:cubicBezTo>
                  <a:pt x="-3" y="509"/>
                  <a:pt x="-3" y="492"/>
                  <a:pt x="7" y="480"/>
                </a:cubicBezTo>
                <a:lnTo>
                  <a:pt x="184" y="292"/>
                </a:lnTo>
                <a:cubicBezTo>
                  <a:pt x="189" y="286"/>
                  <a:pt x="197" y="283"/>
                  <a:pt x="205" y="283"/>
                </a:cubicBezTo>
                <a:cubicBezTo>
                  <a:pt x="213" y="284"/>
                  <a:pt x="221" y="288"/>
                  <a:pt x="226" y="294"/>
                </a:cubicBezTo>
                <a:lnTo>
                  <a:pt x="344" y="450"/>
                </a:lnTo>
                <a:lnTo>
                  <a:pt x="604" y="13"/>
                </a:lnTo>
                <a:cubicBezTo>
                  <a:pt x="612" y="0"/>
                  <a:pt x="629" y="-4"/>
                  <a:pt x="642" y="4"/>
                </a:cubicBezTo>
                <a:cubicBezTo>
                  <a:pt x="655" y="11"/>
                  <a:pt x="659" y="28"/>
                  <a:pt x="651" y="41"/>
                </a:cubicBezTo>
                <a:lnTo>
                  <a:pt x="371" y="513"/>
                </a:lnTo>
                <a:cubicBezTo>
                  <a:pt x="366" y="521"/>
                  <a:pt x="358" y="526"/>
                  <a:pt x="349" y="527"/>
                </a:cubicBezTo>
                <a:cubicBezTo>
                  <a:pt x="348" y="527"/>
                  <a:pt x="348" y="527"/>
                  <a:pt x="347" y="5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2" name="Freeform 451">
            <a:extLst>
              <a:ext uri="{FF2B5EF4-FFF2-40B4-BE49-F238E27FC236}">
                <a16:creationId xmlns:a16="http://schemas.microsoft.com/office/drawing/2014/main" id="{5AD96B31-8BA0-A34E-9EF7-EACC819E62F8}"/>
              </a:ext>
            </a:extLst>
          </p:cNvPr>
          <p:cNvSpPr/>
          <p:nvPr/>
        </p:nvSpPr>
        <p:spPr>
          <a:xfrm>
            <a:off x="5769292" y="4105458"/>
            <a:ext cx="30240" cy="5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5" h="153">
                <a:moveTo>
                  <a:pt x="58" y="153"/>
                </a:moveTo>
                <a:cubicBezTo>
                  <a:pt x="46" y="153"/>
                  <a:pt x="35" y="146"/>
                  <a:pt x="32" y="134"/>
                </a:cubicBezTo>
                <a:lnTo>
                  <a:pt x="1" y="35"/>
                </a:lnTo>
                <a:cubicBezTo>
                  <a:pt x="-3" y="21"/>
                  <a:pt x="5" y="5"/>
                  <a:pt x="20" y="1"/>
                </a:cubicBezTo>
                <a:cubicBezTo>
                  <a:pt x="34" y="-4"/>
                  <a:pt x="49" y="5"/>
                  <a:pt x="54" y="19"/>
                </a:cubicBezTo>
                <a:lnTo>
                  <a:pt x="84" y="118"/>
                </a:lnTo>
                <a:cubicBezTo>
                  <a:pt x="89" y="132"/>
                  <a:pt x="80" y="147"/>
                  <a:pt x="66" y="152"/>
                </a:cubicBezTo>
                <a:cubicBezTo>
                  <a:pt x="63" y="153"/>
                  <a:pt x="61" y="153"/>
                  <a:pt x="58" y="1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3" name="Freeform 452">
            <a:extLst>
              <a:ext uri="{FF2B5EF4-FFF2-40B4-BE49-F238E27FC236}">
                <a16:creationId xmlns:a16="http://schemas.microsoft.com/office/drawing/2014/main" id="{230D75BF-F87A-C449-8935-50BA0E218ACE}"/>
              </a:ext>
            </a:extLst>
          </p:cNvPr>
          <p:cNvSpPr/>
          <p:nvPr/>
        </p:nvSpPr>
        <p:spPr>
          <a:xfrm>
            <a:off x="5734012" y="4105458"/>
            <a:ext cx="54720" cy="3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3" h="85">
                <a:moveTo>
                  <a:pt x="27" y="85"/>
                </a:moveTo>
                <a:cubicBezTo>
                  <a:pt x="15" y="85"/>
                  <a:pt x="4" y="77"/>
                  <a:pt x="1" y="65"/>
                </a:cubicBezTo>
                <a:cubicBezTo>
                  <a:pt x="-4" y="51"/>
                  <a:pt x="5" y="36"/>
                  <a:pt x="19" y="31"/>
                </a:cubicBezTo>
                <a:lnTo>
                  <a:pt x="118" y="1"/>
                </a:lnTo>
                <a:cubicBezTo>
                  <a:pt x="132" y="-4"/>
                  <a:pt x="147" y="5"/>
                  <a:pt x="152" y="19"/>
                </a:cubicBezTo>
                <a:cubicBezTo>
                  <a:pt x="156" y="34"/>
                  <a:pt x="148" y="49"/>
                  <a:pt x="134" y="53"/>
                </a:cubicBezTo>
                <a:lnTo>
                  <a:pt x="35" y="84"/>
                </a:lnTo>
                <a:cubicBezTo>
                  <a:pt x="32" y="84"/>
                  <a:pt x="30" y="85"/>
                  <a:pt x="27" y="8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4" name="Freeform 453">
            <a:extLst>
              <a:ext uri="{FF2B5EF4-FFF2-40B4-BE49-F238E27FC236}">
                <a16:creationId xmlns:a16="http://schemas.microsoft.com/office/drawing/2014/main" id="{561FB42F-4023-6049-A117-5C79FAA5001F}"/>
              </a:ext>
            </a:extLst>
          </p:cNvPr>
          <p:cNvSpPr/>
          <p:nvPr/>
        </p:nvSpPr>
        <p:spPr>
          <a:xfrm>
            <a:off x="6227212" y="4003939"/>
            <a:ext cx="323280" cy="21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9" h="610">
                <a:moveTo>
                  <a:pt x="55" y="556"/>
                </a:moveTo>
                <a:lnTo>
                  <a:pt x="844" y="556"/>
                </a:lnTo>
                <a:lnTo>
                  <a:pt x="844" y="55"/>
                </a:lnTo>
                <a:lnTo>
                  <a:pt x="55" y="55"/>
                </a:lnTo>
                <a:close/>
                <a:moveTo>
                  <a:pt x="856" y="610"/>
                </a:moveTo>
                <a:lnTo>
                  <a:pt x="43" y="610"/>
                </a:lnTo>
                <a:cubicBezTo>
                  <a:pt x="19" y="610"/>
                  <a:pt x="0" y="591"/>
                  <a:pt x="0" y="567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lnTo>
                  <a:pt x="856" y="0"/>
                </a:lnTo>
                <a:cubicBezTo>
                  <a:pt x="880" y="0"/>
                  <a:pt x="899" y="19"/>
                  <a:pt x="899" y="43"/>
                </a:cubicBezTo>
                <a:lnTo>
                  <a:pt x="899" y="567"/>
                </a:lnTo>
                <a:cubicBezTo>
                  <a:pt x="899" y="591"/>
                  <a:pt x="880" y="610"/>
                  <a:pt x="856" y="6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5" name="Freeform 454">
            <a:extLst>
              <a:ext uri="{FF2B5EF4-FFF2-40B4-BE49-F238E27FC236}">
                <a16:creationId xmlns:a16="http://schemas.microsoft.com/office/drawing/2014/main" id="{9563BCE4-046C-764E-A0FB-B1C331085605}"/>
              </a:ext>
            </a:extLst>
          </p:cNvPr>
          <p:cNvSpPr/>
          <p:nvPr/>
        </p:nvSpPr>
        <p:spPr>
          <a:xfrm>
            <a:off x="6227932" y="4172058"/>
            <a:ext cx="3218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5" h="55">
                <a:moveTo>
                  <a:pt x="868" y="55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2"/>
                  <a:pt x="12" y="0"/>
                  <a:pt x="27" y="0"/>
                </a:cubicBezTo>
                <a:lnTo>
                  <a:pt x="868" y="0"/>
                </a:lnTo>
                <a:cubicBezTo>
                  <a:pt x="883" y="0"/>
                  <a:pt x="895" y="12"/>
                  <a:pt x="895" y="28"/>
                </a:cubicBezTo>
                <a:cubicBezTo>
                  <a:pt x="895" y="43"/>
                  <a:pt x="883" y="55"/>
                  <a:pt x="86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6" name="Freeform 455">
            <a:extLst>
              <a:ext uri="{FF2B5EF4-FFF2-40B4-BE49-F238E27FC236}">
                <a16:creationId xmlns:a16="http://schemas.microsoft.com/office/drawing/2014/main" id="{E236EFF1-CC55-684A-A65A-E1CF861C9566}"/>
              </a:ext>
            </a:extLst>
          </p:cNvPr>
          <p:cNvSpPr/>
          <p:nvPr/>
        </p:nvSpPr>
        <p:spPr>
          <a:xfrm>
            <a:off x="6305332" y="4260618"/>
            <a:ext cx="16704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5" h="41">
                <a:moveTo>
                  <a:pt x="445" y="41"/>
                </a:moveTo>
                <a:lnTo>
                  <a:pt x="20" y="41"/>
                </a:lnTo>
                <a:cubicBezTo>
                  <a:pt x="9" y="41"/>
                  <a:pt x="0" y="32"/>
                  <a:pt x="0" y="21"/>
                </a:cubicBezTo>
                <a:cubicBezTo>
                  <a:pt x="0" y="9"/>
                  <a:pt x="9" y="0"/>
                  <a:pt x="20" y="0"/>
                </a:cubicBezTo>
                <a:lnTo>
                  <a:pt x="445" y="0"/>
                </a:lnTo>
                <a:cubicBezTo>
                  <a:pt x="456" y="0"/>
                  <a:pt x="465" y="9"/>
                  <a:pt x="465" y="21"/>
                </a:cubicBezTo>
                <a:cubicBezTo>
                  <a:pt x="465" y="32"/>
                  <a:pt x="456" y="41"/>
                  <a:pt x="445" y="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7" name="Freeform 456">
            <a:extLst>
              <a:ext uri="{FF2B5EF4-FFF2-40B4-BE49-F238E27FC236}">
                <a16:creationId xmlns:a16="http://schemas.microsoft.com/office/drawing/2014/main" id="{B92CDC69-A296-4A4D-989C-6558F14A5A46}"/>
              </a:ext>
            </a:extLst>
          </p:cNvPr>
          <p:cNvSpPr/>
          <p:nvPr/>
        </p:nvSpPr>
        <p:spPr>
          <a:xfrm>
            <a:off x="6330533" y="4206258"/>
            <a:ext cx="116640" cy="6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5" h="192">
                <a:moveTo>
                  <a:pt x="50" y="151"/>
                </a:moveTo>
                <a:lnTo>
                  <a:pt x="275" y="151"/>
                </a:lnTo>
                <a:lnTo>
                  <a:pt x="235" y="42"/>
                </a:lnTo>
                <a:lnTo>
                  <a:pt x="91" y="42"/>
                </a:lnTo>
                <a:close/>
                <a:moveTo>
                  <a:pt x="305" y="192"/>
                </a:moveTo>
                <a:lnTo>
                  <a:pt x="20" y="192"/>
                </a:lnTo>
                <a:cubicBezTo>
                  <a:pt x="14" y="192"/>
                  <a:pt x="7" y="189"/>
                  <a:pt x="3" y="183"/>
                </a:cubicBezTo>
                <a:cubicBezTo>
                  <a:pt x="0" y="178"/>
                  <a:pt x="-1" y="171"/>
                  <a:pt x="1" y="164"/>
                </a:cubicBezTo>
                <a:lnTo>
                  <a:pt x="57" y="14"/>
                </a:lnTo>
                <a:cubicBezTo>
                  <a:pt x="60" y="6"/>
                  <a:pt x="68" y="0"/>
                  <a:pt x="76" y="0"/>
                </a:cubicBezTo>
                <a:lnTo>
                  <a:pt x="250" y="0"/>
                </a:lnTo>
                <a:cubicBezTo>
                  <a:pt x="258" y="0"/>
                  <a:pt x="266" y="6"/>
                  <a:pt x="269" y="14"/>
                </a:cubicBezTo>
                <a:lnTo>
                  <a:pt x="324" y="165"/>
                </a:lnTo>
                <a:cubicBezTo>
                  <a:pt x="326" y="171"/>
                  <a:pt x="325" y="178"/>
                  <a:pt x="322" y="183"/>
                </a:cubicBezTo>
                <a:cubicBezTo>
                  <a:pt x="318" y="189"/>
                  <a:pt x="311" y="192"/>
                  <a:pt x="305" y="19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8" name="Freeform 457">
            <a:extLst>
              <a:ext uri="{FF2B5EF4-FFF2-40B4-BE49-F238E27FC236}">
                <a16:creationId xmlns:a16="http://schemas.microsoft.com/office/drawing/2014/main" id="{196BAC8F-A281-7F48-9804-99475A6B78A4}"/>
              </a:ext>
            </a:extLst>
          </p:cNvPr>
          <p:cNvSpPr/>
          <p:nvPr/>
        </p:nvSpPr>
        <p:spPr>
          <a:xfrm>
            <a:off x="6338451" y="4114458"/>
            <a:ext cx="2628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" h="127">
                <a:moveTo>
                  <a:pt x="20" y="106"/>
                </a:moveTo>
                <a:lnTo>
                  <a:pt x="53" y="106"/>
                </a:lnTo>
                <a:lnTo>
                  <a:pt x="53" y="21"/>
                </a:lnTo>
                <a:lnTo>
                  <a:pt x="20" y="21"/>
                </a:lnTo>
                <a:close/>
                <a:moveTo>
                  <a:pt x="63" y="127"/>
                </a:moveTo>
                <a:lnTo>
                  <a:pt x="10" y="127"/>
                </a:lnTo>
                <a:cubicBezTo>
                  <a:pt x="4" y="127"/>
                  <a:pt x="0" y="122"/>
                  <a:pt x="0" y="116"/>
                </a:cubicBezTo>
                <a:lnTo>
                  <a:pt x="0" y="11"/>
                </a:lnTo>
                <a:cubicBezTo>
                  <a:pt x="0" y="5"/>
                  <a:pt x="4" y="0"/>
                  <a:pt x="10" y="0"/>
                </a:cubicBezTo>
                <a:lnTo>
                  <a:pt x="63" y="0"/>
                </a:lnTo>
                <a:cubicBezTo>
                  <a:pt x="69" y="0"/>
                  <a:pt x="74" y="5"/>
                  <a:pt x="74" y="11"/>
                </a:cubicBezTo>
                <a:lnTo>
                  <a:pt x="74" y="116"/>
                </a:lnTo>
                <a:cubicBezTo>
                  <a:pt x="74" y="122"/>
                  <a:pt x="69" y="127"/>
                  <a:pt x="63" y="1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9" name="Freeform 458">
            <a:extLst>
              <a:ext uri="{FF2B5EF4-FFF2-40B4-BE49-F238E27FC236}">
                <a16:creationId xmlns:a16="http://schemas.microsoft.com/office/drawing/2014/main" id="{A668FC84-16C5-1B4C-8118-50725926EA05}"/>
              </a:ext>
            </a:extLst>
          </p:cNvPr>
          <p:cNvSpPr/>
          <p:nvPr/>
        </p:nvSpPr>
        <p:spPr>
          <a:xfrm>
            <a:off x="6376612" y="4075938"/>
            <a:ext cx="26280" cy="83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" h="234">
                <a:moveTo>
                  <a:pt x="20" y="213"/>
                </a:moveTo>
                <a:lnTo>
                  <a:pt x="53" y="213"/>
                </a:lnTo>
                <a:lnTo>
                  <a:pt x="53" y="21"/>
                </a:lnTo>
                <a:lnTo>
                  <a:pt x="20" y="21"/>
                </a:lnTo>
                <a:close/>
                <a:moveTo>
                  <a:pt x="63" y="234"/>
                </a:moveTo>
                <a:lnTo>
                  <a:pt x="10" y="234"/>
                </a:lnTo>
                <a:cubicBezTo>
                  <a:pt x="4" y="234"/>
                  <a:pt x="0" y="229"/>
                  <a:pt x="0" y="223"/>
                </a:cubicBezTo>
                <a:lnTo>
                  <a:pt x="0" y="10"/>
                </a:lnTo>
                <a:cubicBezTo>
                  <a:pt x="0" y="4"/>
                  <a:pt x="4" y="0"/>
                  <a:pt x="10" y="0"/>
                </a:cubicBezTo>
                <a:lnTo>
                  <a:pt x="63" y="0"/>
                </a:lnTo>
                <a:cubicBezTo>
                  <a:pt x="69" y="0"/>
                  <a:pt x="74" y="4"/>
                  <a:pt x="74" y="10"/>
                </a:cubicBezTo>
                <a:lnTo>
                  <a:pt x="74" y="223"/>
                </a:lnTo>
                <a:cubicBezTo>
                  <a:pt x="74" y="229"/>
                  <a:pt x="69" y="234"/>
                  <a:pt x="63" y="2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0" name="Freeform 459">
            <a:extLst>
              <a:ext uri="{FF2B5EF4-FFF2-40B4-BE49-F238E27FC236}">
                <a16:creationId xmlns:a16="http://schemas.microsoft.com/office/drawing/2014/main" id="{7924AE0A-7A6F-374D-AB5A-555A036BFD07}"/>
              </a:ext>
            </a:extLst>
          </p:cNvPr>
          <p:cNvSpPr/>
          <p:nvPr/>
        </p:nvSpPr>
        <p:spPr>
          <a:xfrm>
            <a:off x="6414412" y="4037778"/>
            <a:ext cx="2664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" h="340">
                <a:moveTo>
                  <a:pt x="20" y="319"/>
                </a:moveTo>
                <a:lnTo>
                  <a:pt x="54" y="319"/>
                </a:lnTo>
                <a:lnTo>
                  <a:pt x="54" y="20"/>
                </a:lnTo>
                <a:lnTo>
                  <a:pt x="20" y="20"/>
                </a:lnTo>
                <a:close/>
                <a:moveTo>
                  <a:pt x="65" y="340"/>
                </a:moveTo>
                <a:lnTo>
                  <a:pt x="10" y="340"/>
                </a:lnTo>
                <a:cubicBezTo>
                  <a:pt x="4" y="340"/>
                  <a:pt x="0" y="335"/>
                  <a:pt x="0" y="329"/>
                </a:cubicBezTo>
                <a:lnTo>
                  <a:pt x="0" y="10"/>
                </a:lnTo>
                <a:cubicBezTo>
                  <a:pt x="0" y="4"/>
                  <a:pt x="4" y="0"/>
                  <a:pt x="10" y="0"/>
                </a:cubicBezTo>
                <a:lnTo>
                  <a:pt x="65" y="0"/>
                </a:lnTo>
                <a:cubicBezTo>
                  <a:pt x="70" y="0"/>
                  <a:pt x="75" y="4"/>
                  <a:pt x="75" y="10"/>
                </a:cubicBezTo>
                <a:lnTo>
                  <a:pt x="75" y="329"/>
                </a:lnTo>
                <a:cubicBezTo>
                  <a:pt x="75" y="335"/>
                  <a:pt x="70" y="340"/>
                  <a:pt x="65" y="3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1" name="Freeform 460">
            <a:extLst>
              <a:ext uri="{FF2B5EF4-FFF2-40B4-BE49-F238E27FC236}">
                <a16:creationId xmlns:a16="http://schemas.microsoft.com/office/drawing/2014/main" id="{CA482B71-6BE1-C342-9B48-88A1CD085D76}"/>
              </a:ext>
            </a:extLst>
          </p:cNvPr>
          <p:cNvSpPr/>
          <p:nvPr/>
        </p:nvSpPr>
        <p:spPr>
          <a:xfrm>
            <a:off x="6936051" y="4038499"/>
            <a:ext cx="323280" cy="21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9" h="610">
                <a:moveTo>
                  <a:pt x="55" y="555"/>
                </a:moveTo>
                <a:lnTo>
                  <a:pt x="844" y="555"/>
                </a:lnTo>
                <a:lnTo>
                  <a:pt x="844" y="54"/>
                </a:lnTo>
                <a:lnTo>
                  <a:pt x="55" y="54"/>
                </a:lnTo>
                <a:close/>
                <a:moveTo>
                  <a:pt x="856" y="610"/>
                </a:moveTo>
                <a:lnTo>
                  <a:pt x="43" y="610"/>
                </a:lnTo>
                <a:cubicBezTo>
                  <a:pt x="19" y="610"/>
                  <a:pt x="0" y="591"/>
                  <a:pt x="0" y="567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lnTo>
                  <a:pt x="856" y="0"/>
                </a:lnTo>
                <a:cubicBezTo>
                  <a:pt x="880" y="0"/>
                  <a:pt x="899" y="19"/>
                  <a:pt x="899" y="43"/>
                </a:cubicBezTo>
                <a:lnTo>
                  <a:pt x="899" y="567"/>
                </a:lnTo>
                <a:cubicBezTo>
                  <a:pt x="899" y="591"/>
                  <a:pt x="880" y="610"/>
                  <a:pt x="856" y="6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2" name="Freeform 461">
            <a:extLst>
              <a:ext uri="{FF2B5EF4-FFF2-40B4-BE49-F238E27FC236}">
                <a16:creationId xmlns:a16="http://schemas.microsoft.com/office/drawing/2014/main" id="{342CA7E2-FFB2-C44A-A5A6-E7DB478B8569}"/>
              </a:ext>
            </a:extLst>
          </p:cNvPr>
          <p:cNvSpPr/>
          <p:nvPr/>
        </p:nvSpPr>
        <p:spPr>
          <a:xfrm>
            <a:off x="6887092" y="4274658"/>
            <a:ext cx="42480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1" h="41">
                <a:moveTo>
                  <a:pt x="1160" y="41"/>
                </a:moveTo>
                <a:lnTo>
                  <a:pt x="20" y="41"/>
                </a:lnTo>
                <a:cubicBezTo>
                  <a:pt x="9" y="41"/>
                  <a:pt x="0" y="32"/>
                  <a:pt x="0" y="21"/>
                </a:cubicBezTo>
                <a:cubicBezTo>
                  <a:pt x="0" y="9"/>
                  <a:pt x="9" y="0"/>
                  <a:pt x="20" y="0"/>
                </a:cubicBezTo>
                <a:lnTo>
                  <a:pt x="1160" y="0"/>
                </a:lnTo>
                <a:cubicBezTo>
                  <a:pt x="1171" y="0"/>
                  <a:pt x="1181" y="9"/>
                  <a:pt x="1181" y="21"/>
                </a:cubicBezTo>
                <a:cubicBezTo>
                  <a:pt x="1181" y="32"/>
                  <a:pt x="1171" y="41"/>
                  <a:pt x="1160" y="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3" name="Freeform 462">
            <a:extLst>
              <a:ext uri="{FF2B5EF4-FFF2-40B4-BE49-F238E27FC236}">
                <a16:creationId xmlns:a16="http://schemas.microsoft.com/office/drawing/2014/main" id="{783AE905-4DEB-4C48-AC0C-BECCFFBA00CE}"/>
              </a:ext>
            </a:extLst>
          </p:cNvPr>
          <p:cNvSpPr/>
          <p:nvPr/>
        </p:nvSpPr>
        <p:spPr>
          <a:xfrm>
            <a:off x="7166093" y="4173498"/>
            <a:ext cx="38880" cy="4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" h="117">
                <a:moveTo>
                  <a:pt x="21" y="25"/>
                </a:moveTo>
                <a:lnTo>
                  <a:pt x="41" y="86"/>
                </a:lnTo>
                <a:lnTo>
                  <a:pt x="49" y="63"/>
                </a:lnTo>
                <a:cubicBezTo>
                  <a:pt x="50" y="61"/>
                  <a:pt x="53" y="59"/>
                  <a:pt x="55" y="58"/>
                </a:cubicBezTo>
                <a:lnTo>
                  <a:pt x="77" y="55"/>
                </a:lnTo>
                <a:close/>
                <a:moveTo>
                  <a:pt x="40" y="117"/>
                </a:moveTo>
                <a:cubicBezTo>
                  <a:pt x="37" y="117"/>
                  <a:pt x="34" y="115"/>
                  <a:pt x="33" y="112"/>
                </a:cubicBezTo>
                <a:lnTo>
                  <a:pt x="0" y="11"/>
                </a:lnTo>
                <a:cubicBezTo>
                  <a:pt x="-1" y="8"/>
                  <a:pt x="0" y="4"/>
                  <a:pt x="2" y="2"/>
                </a:cubicBezTo>
                <a:cubicBezTo>
                  <a:pt x="5" y="0"/>
                  <a:pt x="8" y="0"/>
                  <a:pt x="11" y="1"/>
                </a:cubicBezTo>
                <a:lnTo>
                  <a:pt x="104" y="52"/>
                </a:lnTo>
                <a:cubicBezTo>
                  <a:pt x="107" y="54"/>
                  <a:pt x="109" y="57"/>
                  <a:pt x="108" y="60"/>
                </a:cubicBezTo>
                <a:cubicBezTo>
                  <a:pt x="108" y="63"/>
                  <a:pt x="105" y="66"/>
                  <a:pt x="102" y="67"/>
                </a:cubicBezTo>
                <a:lnTo>
                  <a:pt x="62" y="73"/>
                </a:lnTo>
                <a:lnTo>
                  <a:pt x="48" y="112"/>
                </a:lnTo>
                <a:cubicBezTo>
                  <a:pt x="47" y="115"/>
                  <a:pt x="44" y="117"/>
                  <a:pt x="40" y="1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4" name="Freeform 463">
            <a:extLst>
              <a:ext uri="{FF2B5EF4-FFF2-40B4-BE49-F238E27FC236}">
                <a16:creationId xmlns:a16="http://schemas.microsoft.com/office/drawing/2014/main" id="{C747FE74-5000-E244-9534-C1EBD559AC3B}"/>
              </a:ext>
            </a:extLst>
          </p:cNvPr>
          <p:cNvSpPr/>
          <p:nvPr/>
        </p:nvSpPr>
        <p:spPr>
          <a:xfrm>
            <a:off x="7184092" y="4194378"/>
            <a:ext cx="1764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" h="56">
                <a:moveTo>
                  <a:pt x="41" y="56"/>
                </a:moveTo>
                <a:cubicBezTo>
                  <a:pt x="39" y="56"/>
                  <a:pt x="37" y="55"/>
                  <a:pt x="35" y="53"/>
                </a:cubicBezTo>
                <a:lnTo>
                  <a:pt x="1" y="13"/>
                </a:lnTo>
                <a:cubicBezTo>
                  <a:pt x="-1" y="9"/>
                  <a:pt x="-1" y="4"/>
                  <a:pt x="2" y="2"/>
                </a:cubicBezTo>
                <a:cubicBezTo>
                  <a:pt x="6" y="-1"/>
                  <a:pt x="11" y="-1"/>
                  <a:pt x="13" y="3"/>
                </a:cubicBezTo>
                <a:lnTo>
                  <a:pt x="47" y="43"/>
                </a:lnTo>
                <a:cubicBezTo>
                  <a:pt x="50" y="46"/>
                  <a:pt x="50" y="51"/>
                  <a:pt x="46" y="54"/>
                </a:cubicBezTo>
                <a:cubicBezTo>
                  <a:pt x="45" y="55"/>
                  <a:pt x="43" y="56"/>
                  <a:pt x="41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5" name="Freeform 464">
            <a:extLst>
              <a:ext uri="{FF2B5EF4-FFF2-40B4-BE49-F238E27FC236}">
                <a16:creationId xmlns:a16="http://schemas.microsoft.com/office/drawing/2014/main" id="{A083FAA9-C956-034D-8DFB-7AFCC378AF20}"/>
              </a:ext>
            </a:extLst>
          </p:cNvPr>
          <p:cNvSpPr/>
          <p:nvPr/>
        </p:nvSpPr>
        <p:spPr>
          <a:xfrm>
            <a:off x="7029652" y="4070178"/>
            <a:ext cx="136080" cy="156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9" h="435">
                <a:moveTo>
                  <a:pt x="190" y="35"/>
                </a:moveTo>
                <a:cubicBezTo>
                  <a:pt x="189" y="35"/>
                  <a:pt x="188" y="35"/>
                  <a:pt x="187" y="36"/>
                </a:cubicBezTo>
                <a:cubicBezTo>
                  <a:pt x="164" y="52"/>
                  <a:pt x="115" y="81"/>
                  <a:pt x="40" y="87"/>
                </a:cubicBezTo>
                <a:cubicBezTo>
                  <a:pt x="38" y="87"/>
                  <a:pt x="37" y="88"/>
                  <a:pt x="36" y="89"/>
                </a:cubicBezTo>
                <a:cubicBezTo>
                  <a:pt x="36" y="89"/>
                  <a:pt x="35" y="91"/>
                  <a:pt x="35" y="92"/>
                </a:cubicBezTo>
                <a:cubicBezTo>
                  <a:pt x="40" y="140"/>
                  <a:pt x="57" y="258"/>
                  <a:pt x="106" y="331"/>
                </a:cubicBezTo>
                <a:cubicBezTo>
                  <a:pt x="128" y="363"/>
                  <a:pt x="172" y="388"/>
                  <a:pt x="190" y="397"/>
                </a:cubicBezTo>
                <a:cubicBezTo>
                  <a:pt x="207" y="388"/>
                  <a:pt x="252" y="363"/>
                  <a:pt x="273" y="331"/>
                </a:cubicBezTo>
                <a:cubicBezTo>
                  <a:pt x="323" y="258"/>
                  <a:pt x="339" y="139"/>
                  <a:pt x="344" y="92"/>
                </a:cubicBezTo>
                <a:cubicBezTo>
                  <a:pt x="344" y="90"/>
                  <a:pt x="343" y="89"/>
                  <a:pt x="343" y="88"/>
                </a:cubicBezTo>
                <a:cubicBezTo>
                  <a:pt x="342" y="87"/>
                  <a:pt x="341" y="86"/>
                  <a:pt x="339" y="86"/>
                </a:cubicBezTo>
                <a:cubicBezTo>
                  <a:pt x="264" y="81"/>
                  <a:pt x="215" y="52"/>
                  <a:pt x="193" y="36"/>
                </a:cubicBezTo>
                <a:cubicBezTo>
                  <a:pt x="192" y="35"/>
                  <a:pt x="191" y="35"/>
                  <a:pt x="190" y="35"/>
                </a:cubicBezTo>
                <a:close/>
                <a:moveTo>
                  <a:pt x="190" y="435"/>
                </a:moveTo>
                <a:cubicBezTo>
                  <a:pt x="187" y="435"/>
                  <a:pt x="185" y="434"/>
                  <a:pt x="182" y="433"/>
                </a:cubicBezTo>
                <a:cubicBezTo>
                  <a:pt x="179" y="431"/>
                  <a:pt x="109" y="398"/>
                  <a:pt x="77" y="351"/>
                </a:cubicBezTo>
                <a:cubicBezTo>
                  <a:pt x="23" y="271"/>
                  <a:pt x="5" y="146"/>
                  <a:pt x="0" y="96"/>
                </a:cubicBezTo>
                <a:cubicBezTo>
                  <a:pt x="-1" y="85"/>
                  <a:pt x="2" y="74"/>
                  <a:pt x="9" y="66"/>
                </a:cubicBezTo>
                <a:cubicBezTo>
                  <a:pt x="16" y="58"/>
                  <a:pt x="26" y="53"/>
                  <a:pt x="37" y="52"/>
                </a:cubicBezTo>
                <a:cubicBezTo>
                  <a:pt x="103" y="47"/>
                  <a:pt x="146" y="22"/>
                  <a:pt x="166" y="7"/>
                </a:cubicBezTo>
                <a:cubicBezTo>
                  <a:pt x="180" y="-2"/>
                  <a:pt x="199" y="-2"/>
                  <a:pt x="214" y="7"/>
                </a:cubicBezTo>
                <a:cubicBezTo>
                  <a:pt x="233" y="22"/>
                  <a:pt x="276" y="46"/>
                  <a:pt x="342" y="51"/>
                </a:cubicBezTo>
                <a:cubicBezTo>
                  <a:pt x="353" y="52"/>
                  <a:pt x="363" y="57"/>
                  <a:pt x="370" y="65"/>
                </a:cubicBezTo>
                <a:cubicBezTo>
                  <a:pt x="377" y="74"/>
                  <a:pt x="380" y="84"/>
                  <a:pt x="379" y="95"/>
                </a:cubicBezTo>
                <a:cubicBezTo>
                  <a:pt x="374" y="146"/>
                  <a:pt x="356" y="271"/>
                  <a:pt x="302" y="351"/>
                </a:cubicBezTo>
                <a:cubicBezTo>
                  <a:pt x="270" y="399"/>
                  <a:pt x="200" y="431"/>
                  <a:pt x="197" y="433"/>
                </a:cubicBezTo>
                <a:cubicBezTo>
                  <a:pt x="195" y="434"/>
                  <a:pt x="192" y="435"/>
                  <a:pt x="190" y="4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6" name="Freeform 465">
            <a:extLst>
              <a:ext uri="{FF2B5EF4-FFF2-40B4-BE49-F238E27FC236}">
                <a16:creationId xmlns:a16="http://schemas.microsoft.com/office/drawing/2014/main" id="{5CDF1CD6-B527-0D4D-9EAD-F0C247348346}"/>
              </a:ext>
            </a:extLst>
          </p:cNvPr>
          <p:cNvSpPr/>
          <p:nvPr/>
        </p:nvSpPr>
        <p:spPr>
          <a:xfrm>
            <a:off x="7070692" y="4141817"/>
            <a:ext cx="54000" cy="4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1" h="113">
                <a:moveTo>
                  <a:pt x="35" y="78"/>
                </a:moveTo>
                <a:lnTo>
                  <a:pt x="116" y="78"/>
                </a:lnTo>
                <a:lnTo>
                  <a:pt x="116" y="36"/>
                </a:lnTo>
                <a:lnTo>
                  <a:pt x="35" y="36"/>
                </a:lnTo>
                <a:close/>
                <a:moveTo>
                  <a:pt x="118" y="113"/>
                </a:moveTo>
                <a:lnTo>
                  <a:pt x="33" y="113"/>
                </a:lnTo>
                <a:cubicBezTo>
                  <a:pt x="15" y="113"/>
                  <a:pt x="0" y="98"/>
                  <a:pt x="0" y="80"/>
                </a:cubicBezTo>
                <a:lnTo>
                  <a:pt x="0" y="34"/>
                </a:lnTo>
                <a:cubicBezTo>
                  <a:pt x="0" y="15"/>
                  <a:pt x="15" y="0"/>
                  <a:pt x="33" y="0"/>
                </a:cubicBezTo>
                <a:lnTo>
                  <a:pt x="118" y="0"/>
                </a:lnTo>
                <a:cubicBezTo>
                  <a:pt x="136" y="0"/>
                  <a:pt x="151" y="15"/>
                  <a:pt x="151" y="34"/>
                </a:cubicBezTo>
                <a:lnTo>
                  <a:pt x="151" y="80"/>
                </a:lnTo>
                <a:cubicBezTo>
                  <a:pt x="151" y="98"/>
                  <a:pt x="136" y="113"/>
                  <a:pt x="118" y="1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7" name="Freeform 466">
            <a:extLst>
              <a:ext uri="{FF2B5EF4-FFF2-40B4-BE49-F238E27FC236}">
                <a16:creationId xmlns:a16="http://schemas.microsoft.com/office/drawing/2014/main" id="{3723E429-4FA9-6F47-B935-43E3A8A183BB}"/>
              </a:ext>
            </a:extLst>
          </p:cNvPr>
          <p:cNvSpPr/>
          <p:nvPr/>
        </p:nvSpPr>
        <p:spPr>
          <a:xfrm>
            <a:off x="7074652" y="4114098"/>
            <a:ext cx="46080" cy="4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" h="113">
                <a:moveTo>
                  <a:pt x="111" y="113"/>
                </a:moveTo>
                <a:cubicBezTo>
                  <a:pt x="102" y="113"/>
                  <a:pt x="94" y="105"/>
                  <a:pt x="94" y="95"/>
                </a:cubicBezTo>
                <a:lnTo>
                  <a:pt x="94" y="65"/>
                </a:lnTo>
                <a:cubicBezTo>
                  <a:pt x="94" y="48"/>
                  <a:pt x="81" y="35"/>
                  <a:pt x="64" y="35"/>
                </a:cubicBezTo>
                <a:cubicBezTo>
                  <a:pt x="48" y="35"/>
                  <a:pt x="35" y="48"/>
                  <a:pt x="35" y="65"/>
                </a:cubicBezTo>
                <a:lnTo>
                  <a:pt x="35" y="95"/>
                </a:lnTo>
                <a:cubicBezTo>
                  <a:pt x="35" y="105"/>
                  <a:pt x="27" y="113"/>
                  <a:pt x="18" y="113"/>
                </a:cubicBezTo>
                <a:cubicBezTo>
                  <a:pt x="8" y="113"/>
                  <a:pt x="0" y="105"/>
                  <a:pt x="0" y="95"/>
                </a:cubicBezTo>
                <a:lnTo>
                  <a:pt x="0" y="65"/>
                </a:lnTo>
                <a:cubicBezTo>
                  <a:pt x="0" y="29"/>
                  <a:pt x="29" y="0"/>
                  <a:pt x="64" y="0"/>
                </a:cubicBezTo>
                <a:cubicBezTo>
                  <a:pt x="100" y="0"/>
                  <a:pt x="129" y="29"/>
                  <a:pt x="129" y="65"/>
                </a:cubicBezTo>
                <a:lnTo>
                  <a:pt x="129" y="95"/>
                </a:lnTo>
                <a:cubicBezTo>
                  <a:pt x="129" y="105"/>
                  <a:pt x="121" y="113"/>
                  <a:pt x="112" y="1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8" name="Freeform 467">
            <a:extLst>
              <a:ext uri="{FF2B5EF4-FFF2-40B4-BE49-F238E27FC236}">
                <a16:creationId xmlns:a16="http://schemas.microsoft.com/office/drawing/2014/main" id="{C72A3EF5-2BEA-FF45-B6FA-6009502D30BD}"/>
              </a:ext>
            </a:extLst>
          </p:cNvPr>
          <p:cNvSpPr/>
          <p:nvPr/>
        </p:nvSpPr>
        <p:spPr>
          <a:xfrm>
            <a:off x="541012" y="4768217"/>
            <a:ext cx="318600" cy="26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6" h="746">
                <a:moveTo>
                  <a:pt x="48" y="163"/>
                </a:moveTo>
                <a:lnTo>
                  <a:pt x="444" y="691"/>
                </a:lnTo>
                <a:lnTo>
                  <a:pt x="839" y="166"/>
                </a:lnTo>
                <a:lnTo>
                  <a:pt x="717" y="41"/>
                </a:lnTo>
                <a:lnTo>
                  <a:pt x="170" y="41"/>
                </a:lnTo>
                <a:close/>
                <a:moveTo>
                  <a:pt x="444" y="746"/>
                </a:moveTo>
                <a:cubicBezTo>
                  <a:pt x="437" y="746"/>
                  <a:pt x="431" y="743"/>
                  <a:pt x="427" y="738"/>
                </a:cubicBezTo>
                <a:lnTo>
                  <a:pt x="4" y="173"/>
                </a:lnTo>
                <a:cubicBezTo>
                  <a:pt x="-2" y="165"/>
                  <a:pt x="-1" y="154"/>
                  <a:pt x="6" y="146"/>
                </a:cubicBezTo>
                <a:lnTo>
                  <a:pt x="148" y="6"/>
                </a:lnTo>
                <a:cubicBezTo>
                  <a:pt x="151" y="2"/>
                  <a:pt x="157" y="0"/>
                  <a:pt x="162" y="0"/>
                </a:cubicBezTo>
                <a:lnTo>
                  <a:pt x="725" y="0"/>
                </a:lnTo>
                <a:cubicBezTo>
                  <a:pt x="731" y="0"/>
                  <a:pt x="736" y="3"/>
                  <a:pt x="740" y="6"/>
                </a:cubicBezTo>
                <a:lnTo>
                  <a:pt x="880" y="150"/>
                </a:lnTo>
                <a:cubicBezTo>
                  <a:pt x="887" y="157"/>
                  <a:pt x="888" y="169"/>
                  <a:pt x="882" y="177"/>
                </a:cubicBezTo>
                <a:lnTo>
                  <a:pt x="460" y="738"/>
                </a:lnTo>
                <a:cubicBezTo>
                  <a:pt x="457" y="743"/>
                  <a:pt x="450" y="746"/>
                  <a:pt x="444" y="7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9" name="Freeform 468">
            <a:extLst>
              <a:ext uri="{FF2B5EF4-FFF2-40B4-BE49-F238E27FC236}">
                <a16:creationId xmlns:a16="http://schemas.microsoft.com/office/drawing/2014/main" id="{0AAAC6D4-5CD8-E84E-BCDC-4244F6CD509D}"/>
              </a:ext>
            </a:extLst>
          </p:cNvPr>
          <p:cNvSpPr/>
          <p:nvPr/>
        </p:nvSpPr>
        <p:spPr>
          <a:xfrm>
            <a:off x="591772" y="4768218"/>
            <a:ext cx="217440" cy="65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5" h="182">
                <a:moveTo>
                  <a:pt x="162" y="182"/>
                </a:moveTo>
                <a:cubicBezTo>
                  <a:pt x="156" y="182"/>
                  <a:pt x="151" y="180"/>
                  <a:pt x="147" y="176"/>
                </a:cubicBezTo>
                <a:lnTo>
                  <a:pt x="7" y="35"/>
                </a:lnTo>
                <a:cubicBezTo>
                  <a:pt x="-2" y="27"/>
                  <a:pt x="-2" y="14"/>
                  <a:pt x="7" y="6"/>
                </a:cubicBezTo>
                <a:cubicBezTo>
                  <a:pt x="15" y="-2"/>
                  <a:pt x="28" y="-2"/>
                  <a:pt x="36" y="6"/>
                </a:cubicBezTo>
                <a:lnTo>
                  <a:pt x="162" y="132"/>
                </a:lnTo>
                <a:lnTo>
                  <a:pt x="288" y="6"/>
                </a:lnTo>
                <a:cubicBezTo>
                  <a:pt x="296" y="-2"/>
                  <a:pt x="310" y="-2"/>
                  <a:pt x="318" y="6"/>
                </a:cubicBezTo>
                <a:lnTo>
                  <a:pt x="444" y="132"/>
                </a:lnTo>
                <a:lnTo>
                  <a:pt x="570" y="6"/>
                </a:lnTo>
                <a:cubicBezTo>
                  <a:pt x="578" y="-2"/>
                  <a:pt x="591" y="-2"/>
                  <a:pt x="599" y="6"/>
                </a:cubicBezTo>
                <a:cubicBezTo>
                  <a:pt x="607" y="14"/>
                  <a:pt x="607" y="27"/>
                  <a:pt x="599" y="35"/>
                </a:cubicBezTo>
                <a:lnTo>
                  <a:pt x="458" y="176"/>
                </a:lnTo>
                <a:cubicBezTo>
                  <a:pt x="450" y="184"/>
                  <a:pt x="437" y="184"/>
                  <a:pt x="429" y="176"/>
                </a:cubicBezTo>
                <a:lnTo>
                  <a:pt x="303" y="50"/>
                </a:lnTo>
                <a:lnTo>
                  <a:pt x="176" y="176"/>
                </a:lnTo>
                <a:cubicBezTo>
                  <a:pt x="172" y="180"/>
                  <a:pt x="167" y="182"/>
                  <a:pt x="162" y="18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0" name="Freeform 469">
            <a:extLst>
              <a:ext uri="{FF2B5EF4-FFF2-40B4-BE49-F238E27FC236}">
                <a16:creationId xmlns:a16="http://schemas.microsoft.com/office/drawing/2014/main" id="{60D1CD40-3811-3249-B4F5-A1E71BD8974F}"/>
              </a:ext>
            </a:extLst>
          </p:cNvPr>
          <p:cNvSpPr/>
          <p:nvPr/>
        </p:nvSpPr>
        <p:spPr>
          <a:xfrm>
            <a:off x="642532" y="4818978"/>
            <a:ext cx="115920" cy="21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605">
                <a:moveTo>
                  <a:pt x="162" y="605"/>
                </a:moveTo>
                <a:cubicBezTo>
                  <a:pt x="153" y="605"/>
                  <a:pt x="144" y="598"/>
                  <a:pt x="142" y="589"/>
                </a:cubicBezTo>
                <a:lnTo>
                  <a:pt x="1" y="25"/>
                </a:lnTo>
                <a:cubicBezTo>
                  <a:pt x="-2" y="14"/>
                  <a:pt x="5" y="3"/>
                  <a:pt x="16" y="0"/>
                </a:cubicBezTo>
                <a:cubicBezTo>
                  <a:pt x="27" y="-2"/>
                  <a:pt x="38" y="4"/>
                  <a:pt x="41" y="15"/>
                </a:cubicBezTo>
                <a:lnTo>
                  <a:pt x="162" y="500"/>
                </a:lnTo>
                <a:lnTo>
                  <a:pt x="283" y="15"/>
                </a:lnTo>
                <a:cubicBezTo>
                  <a:pt x="286" y="4"/>
                  <a:pt x="297" y="-2"/>
                  <a:pt x="308" y="0"/>
                </a:cubicBezTo>
                <a:cubicBezTo>
                  <a:pt x="319" y="3"/>
                  <a:pt x="325" y="14"/>
                  <a:pt x="323" y="25"/>
                </a:cubicBezTo>
                <a:lnTo>
                  <a:pt x="182" y="589"/>
                </a:lnTo>
                <a:cubicBezTo>
                  <a:pt x="180" y="598"/>
                  <a:pt x="171" y="605"/>
                  <a:pt x="162" y="60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1" name="Freeform 470">
            <a:extLst>
              <a:ext uri="{FF2B5EF4-FFF2-40B4-BE49-F238E27FC236}">
                <a16:creationId xmlns:a16="http://schemas.microsoft.com/office/drawing/2014/main" id="{462DE993-989E-9941-AD5B-D7DF70EF262E}"/>
              </a:ext>
            </a:extLst>
          </p:cNvPr>
          <p:cNvSpPr/>
          <p:nvPr/>
        </p:nvSpPr>
        <p:spPr>
          <a:xfrm>
            <a:off x="541012" y="4818618"/>
            <a:ext cx="318600" cy="15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6" h="45">
                <a:moveTo>
                  <a:pt x="866" y="45"/>
                </a:moveTo>
                <a:lnTo>
                  <a:pt x="20" y="42"/>
                </a:lnTo>
                <a:cubicBezTo>
                  <a:pt x="9" y="42"/>
                  <a:pt x="0" y="32"/>
                  <a:pt x="0" y="21"/>
                </a:cubicBezTo>
                <a:cubicBezTo>
                  <a:pt x="0" y="10"/>
                  <a:pt x="9" y="0"/>
                  <a:pt x="20" y="0"/>
                </a:cubicBezTo>
                <a:lnTo>
                  <a:pt x="21" y="0"/>
                </a:lnTo>
                <a:lnTo>
                  <a:pt x="866" y="4"/>
                </a:lnTo>
                <a:cubicBezTo>
                  <a:pt x="877" y="4"/>
                  <a:pt x="886" y="13"/>
                  <a:pt x="886" y="24"/>
                </a:cubicBezTo>
                <a:cubicBezTo>
                  <a:pt x="886" y="36"/>
                  <a:pt x="877" y="45"/>
                  <a:pt x="866" y="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2" name="Freeform 471">
            <a:extLst>
              <a:ext uri="{FF2B5EF4-FFF2-40B4-BE49-F238E27FC236}">
                <a16:creationId xmlns:a16="http://schemas.microsoft.com/office/drawing/2014/main" id="{D2CF749C-2536-FD49-B21E-5F35679B92A8}"/>
              </a:ext>
            </a:extLst>
          </p:cNvPr>
          <p:cNvSpPr/>
          <p:nvPr/>
        </p:nvSpPr>
        <p:spPr>
          <a:xfrm>
            <a:off x="1230413" y="4688657"/>
            <a:ext cx="362519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08" h="1193">
                <a:moveTo>
                  <a:pt x="964" y="55"/>
                </a:moveTo>
                <a:close/>
                <a:moveTo>
                  <a:pt x="964" y="1193"/>
                </a:moveTo>
                <a:lnTo>
                  <a:pt x="43" y="1193"/>
                </a:lnTo>
                <a:cubicBezTo>
                  <a:pt x="19" y="1193"/>
                  <a:pt x="0" y="1174"/>
                  <a:pt x="0" y="1150"/>
                </a:cubicBezTo>
                <a:lnTo>
                  <a:pt x="0" y="43"/>
                </a:lnTo>
                <a:cubicBezTo>
                  <a:pt x="0" y="20"/>
                  <a:pt x="19" y="0"/>
                  <a:pt x="43" y="0"/>
                </a:cubicBezTo>
                <a:lnTo>
                  <a:pt x="220" y="0"/>
                </a:lnTo>
                <a:cubicBezTo>
                  <a:pt x="235" y="0"/>
                  <a:pt x="248" y="12"/>
                  <a:pt x="248" y="28"/>
                </a:cubicBezTo>
                <a:cubicBezTo>
                  <a:pt x="248" y="43"/>
                  <a:pt x="235" y="55"/>
                  <a:pt x="220" y="55"/>
                </a:cubicBezTo>
                <a:lnTo>
                  <a:pt x="55" y="55"/>
                </a:lnTo>
                <a:lnTo>
                  <a:pt x="55" y="1138"/>
                </a:lnTo>
                <a:lnTo>
                  <a:pt x="953" y="1138"/>
                </a:lnTo>
                <a:lnTo>
                  <a:pt x="953" y="55"/>
                </a:lnTo>
                <a:lnTo>
                  <a:pt x="787" y="55"/>
                </a:lnTo>
                <a:cubicBezTo>
                  <a:pt x="771" y="55"/>
                  <a:pt x="759" y="43"/>
                  <a:pt x="759" y="28"/>
                </a:cubicBezTo>
                <a:cubicBezTo>
                  <a:pt x="759" y="12"/>
                  <a:pt x="771" y="0"/>
                  <a:pt x="787" y="0"/>
                </a:cubicBezTo>
                <a:lnTo>
                  <a:pt x="964" y="0"/>
                </a:lnTo>
                <a:cubicBezTo>
                  <a:pt x="988" y="0"/>
                  <a:pt x="1008" y="20"/>
                  <a:pt x="1008" y="43"/>
                </a:cubicBezTo>
                <a:lnTo>
                  <a:pt x="1008" y="1150"/>
                </a:lnTo>
                <a:cubicBezTo>
                  <a:pt x="1008" y="1174"/>
                  <a:pt x="988" y="1193"/>
                  <a:pt x="964" y="11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3" name="Freeform 472">
            <a:extLst>
              <a:ext uri="{FF2B5EF4-FFF2-40B4-BE49-F238E27FC236}">
                <a16:creationId xmlns:a16="http://schemas.microsoft.com/office/drawing/2014/main" id="{EE24DE35-840E-9242-89B6-BB42099DB824}"/>
              </a:ext>
            </a:extLst>
          </p:cNvPr>
          <p:cNvSpPr/>
          <p:nvPr/>
        </p:nvSpPr>
        <p:spPr>
          <a:xfrm>
            <a:off x="1299891" y="4790177"/>
            <a:ext cx="69840" cy="70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" h="196">
                <a:moveTo>
                  <a:pt x="55" y="141"/>
                </a:moveTo>
                <a:lnTo>
                  <a:pt x="140" y="141"/>
                </a:lnTo>
                <a:lnTo>
                  <a:pt x="140" y="55"/>
                </a:lnTo>
                <a:lnTo>
                  <a:pt x="55" y="55"/>
                </a:lnTo>
                <a:close/>
                <a:moveTo>
                  <a:pt x="168" y="196"/>
                </a:moveTo>
                <a:lnTo>
                  <a:pt x="27" y="196"/>
                </a:lnTo>
                <a:cubicBezTo>
                  <a:pt x="12" y="196"/>
                  <a:pt x="0" y="184"/>
                  <a:pt x="0" y="169"/>
                </a:cubicBezTo>
                <a:lnTo>
                  <a:pt x="0" y="28"/>
                </a:lnTo>
                <a:cubicBezTo>
                  <a:pt x="0" y="13"/>
                  <a:pt x="12" y="0"/>
                  <a:pt x="27" y="0"/>
                </a:cubicBezTo>
                <a:lnTo>
                  <a:pt x="168" y="0"/>
                </a:lnTo>
                <a:cubicBezTo>
                  <a:pt x="183" y="0"/>
                  <a:pt x="195" y="13"/>
                  <a:pt x="195" y="28"/>
                </a:cubicBezTo>
                <a:lnTo>
                  <a:pt x="195" y="169"/>
                </a:lnTo>
                <a:cubicBezTo>
                  <a:pt x="195" y="184"/>
                  <a:pt x="183" y="196"/>
                  <a:pt x="168" y="1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4" name="Freeform 473">
            <a:extLst>
              <a:ext uri="{FF2B5EF4-FFF2-40B4-BE49-F238E27FC236}">
                <a16:creationId xmlns:a16="http://schemas.microsoft.com/office/drawing/2014/main" id="{6388B63F-32B5-3542-967D-E5939E64BB2D}"/>
              </a:ext>
            </a:extLst>
          </p:cNvPr>
          <p:cNvSpPr/>
          <p:nvPr/>
        </p:nvSpPr>
        <p:spPr>
          <a:xfrm>
            <a:off x="1299891" y="4892058"/>
            <a:ext cx="69840" cy="70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" h="196">
                <a:moveTo>
                  <a:pt x="55" y="141"/>
                </a:moveTo>
                <a:lnTo>
                  <a:pt x="140" y="141"/>
                </a:lnTo>
                <a:lnTo>
                  <a:pt x="140" y="55"/>
                </a:lnTo>
                <a:lnTo>
                  <a:pt x="55" y="55"/>
                </a:lnTo>
                <a:close/>
                <a:moveTo>
                  <a:pt x="168" y="196"/>
                </a:moveTo>
                <a:lnTo>
                  <a:pt x="27" y="196"/>
                </a:lnTo>
                <a:cubicBezTo>
                  <a:pt x="12" y="196"/>
                  <a:pt x="0" y="184"/>
                  <a:pt x="0" y="168"/>
                </a:cubicBezTo>
                <a:lnTo>
                  <a:pt x="0" y="28"/>
                </a:lnTo>
                <a:cubicBezTo>
                  <a:pt x="0" y="13"/>
                  <a:pt x="12" y="0"/>
                  <a:pt x="27" y="0"/>
                </a:cubicBezTo>
                <a:lnTo>
                  <a:pt x="168" y="0"/>
                </a:lnTo>
                <a:cubicBezTo>
                  <a:pt x="183" y="0"/>
                  <a:pt x="195" y="13"/>
                  <a:pt x="195" y="28"/>
                </a:cubicBezTo>
                <a:lnTo>
                  <a:pt x="195" y="168"/>
                </a:lnTo>
                <a:cubicBezTo>
                  <a:pt x="195" y="184"/>
                  <a:pt x="183" y="196"/>
                  <a:pt x="168" y="1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5" name="Freeform 474">
            <a:extLst>
              <a:ext uri="{FF2B5EF4-FFF2-40B4-BE49-F238E27FC236}">
                <a16:creationId xmlns:a16="http://schemas.microsoft.com/office/drawing/2014/main" id="{7B8CC108-88FA-8843-80EA-0F9BCC811375}"/>
              </a:ext>
            </a:extLst>
          </p:cNvPr>
          <p:cNvSpPr/>
          <p:nvPr/>
        </p:nvSpPr>
        <p:spPr>
          <a:xfrm>
            <a:off x="1299891" y="4993939"/>
            <a:ext cx="69840" cy="70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" h="196">
                <a:moveTo>
                  <a:pt x="55" y="141"/>
                </a:moveTo>
                <a:lnTo>
                  <a:pt x="140" y="141"/>
                </a:lnTo>
                <a:lnTo>
                  <a:pt x="140" y="55"/>
                </a:lnTo>
                <a:lnTo>
                  <a:pt x="55" y="55"/>
                </a:lnTo>
                <a:close/>
                <a:moveTo>
                  <a:pt x="168" y="196"/>
                </a:moveTo>
                <a:lnTo>
                  <a:pt x="27" y="196"/>
                </a:lnTo>
                <a:cubicBezTo>
                  <a:pt x="12" y="196"/>
                  <a:pt x="0" y="183"/>
                  <a:pt x="0" y="168"/>
                </a:cubicBezTo>
                <a:lnTo>
                  <a:pt x="0" y="28"/>
                </a:lnTo>
                <a:cubicBezTo>
                  <a:pt x="0" y="12"/>
                  <a:pt x="12" y="0"/>
                  <a:pt x="27" y="0"/>
                </a:cubicBezTo>
                <a:lnTo>
                  <a:pt x="168" y="0"/>
                </a:lnTo>
                <a:cubicBezTo>
                  <a:pt x="183" y="0"/>
                  <a:pt x="195" y="12"/>
                  <a:pt x="195" y="28"/>
                </a:cubicBezTo>
                <a:lnTo>
                  <a:pt x="195" y="168"/>
                </a:lnTo>
                <a:cubicBezTo>
                  <a:pt x="195" y="183"/>
                  <a:pt x="183" y="196"/>
                  <a:pt x="168" y="1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6" name="Freeform 475">
            <a:extLst>
              <a:ext uri="{FF2B5EF4-FFF2-40B4-BE49-F238E27FC236}">
                <a16:creationId xmlns:a16="http://schemas.microsoft.com/office/drawing/2014/main" id="{FBD74F1D-82FD-E842-B48B-79BA3B6EC927}"/>
              </a:ext>
            </a:extLst>
          </p:cNvPr>
          <p:cNvSpPr/>
          <p:nvPr/>
        </p:nvSpPr>
        <p:spPr>
          <a:xfrm>
            <a:off x="1401772" y="4815738"/>
            <a:ext cx="1213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55">
                <a:moveTo>
                  <a:pt x="311" y="55"/>
                </a:moveTo>
                <a:lnTo>
                  <a:pt x="28" y="55"/>
                </a:lnTo>
                <a:cubicBezTo>
                  <a:pt x="13" y="55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311" y="0"/>
                </a:lnTo>
                <a:cubicBezTo>
                  <a:pt x="326" y="0"/>
                  <a:pt x="338" y="12"/>
                  <a:pt x="338" y="27"/>
                </a:cubicBezTo>
                <a:cubicBezTo>
                  <a:pt x="338" y="42"/>
                  <a:pt x="326" y="55"/>
                  <a:pt x="311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7" name="Freeform 476">
            <a:extLst>
              <a:ext uri="{FF2B5EF4-FFF2-40B4-BE49-F238E27FC236}">
                <a16:creationId xmlns:a16="http://schemas.microsoft.com/office/drawing/2014/main" id="{6DCE3C2D-7D24-1146-9821-CB259639977E}"/>
              </a:ext>
            </a:extLst>
          </p:cNvPr>
          <p:cNvSpPr/>
          <p:nvPr/>
        </p:nvSpPr>
        <p:spPr>
          <a:xfrm>
            <a:off x="1401772" y="4917618"/>
            <a:ext cx="12132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54">
                <a:moveTo>
                  <a:pt x="311" y="54"/>
                </a:moveTo>
                <a:lnTo>
                  <a:pt x="28" y="54"/>
                </a:lnTo>
                <a:cubicBezTo>
                  <a:pt x="13" y="54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311" y="0"/>
                </a:lnTo>
                <a:cubicBezTo>
                  <a:pt x="326" y="0"/>
                  <a:pt x="338" y="12"/>
                  <a:pt x="338" y="27"/>
                </a:cubicBezTo>
                <a:cubicBezTo>
                  <a:pt x="338" y="42"/>
                  <a:pt x="326" y="54"/>
                  <a:pt x="311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8" name="Freeform 477">
            <a:extLst>
              <a:ext uri="{FF2B5EF4-FFF2-40B4-BE49-F238E27FC236}">
                <a16:creationId xmlns:a16="http://schemas.microsoft.com/office/drawing/2014/main" id="{C6A5F490-FC13-814D-BF71-F40F94189E57}"/>
              </a:ext>
            </a:extLst>
          </p:cNvPr>
          <p:cNvSpPr/>
          <p:nvPr/>
        </p:nvSpPr>
        <p:spPr>
          <a:xfrm>
            <a:off x="1401772" y="5019138"/>
            <a:ext cx="1213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55">
                <a:moveTo>
                  <a:pt x="311" y="55"/>
                </a:moveTo>
                <a:lnTo>
                  <a:pt x="28" y="55"/>
                </a:lnTo>
                <a:cubicBezTo>
                  <a:pt x="13" y="55"/>
                  <a:pt x="0" y="43"/>
                  <a:pt x="0" y="28"/>
                </a:cubicBezTo>
                <a:cubicBezTo>
                  <a:pt x="0" y="13"/>
                  <a:pt x="13" y="0"/>
                  <a:pt x="28" y="0"/>
                </a:cubicBezTo>
                <a:lnTo>
                  <a:pt x="311" y="0"/>
                </a:lnTo>
                <a:cubicBezTo>
                  <a:pt x="326" y="0"/>
                  <a:pt x="338" y="13"/>
                  <a:pt x="338" y="28"/>
                </a:cubicBezTo>
                <a:cubicBezTo>
                  <a:pt x="338" y="43"/>
                  <a:pt x="326" y="55"/>
                  <a:pt x="311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9" name="Freeform 478">
            <a:extLst>
              <a:ext uri="{FF2B5EF4-FFF2-40B4-BE49-F238E27FC236}">
                <a16:creationId xmlns:a16="http://schemas.microsoft.com/office/drawing/2014/main" id="{74AF9F3F-A721-BB46-82EF-D7DE48F96AB8}"/>
              </a:ext>
            </a:extLst>
          </p:cNvPr>
          <p:cNvSpPr/>
          <p:nvPr/>
        </p:nvSpPr>
        <p:spPr>
          <a:xfrm>
            <a:off x="1326172" y="4638618"/>
            <a:ext cx="170280" cy="112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4" h="313">
                <a:moveTo>
                  <a:pt x="55" y="258"/>
                </a:moveTo>
                <a:lnTo>
                  <a:pt x="420" y="258"/>
                </a:lnTo>
                <a:lnTo>
                  <a:pt x="420" y="172"/>
                </a:lnTo>
                <a:cubicBezTo>
                  <a:pt x="405" y="139"/>
                  <a:pt x="381" y="110"/>
                  <a:pt x="350" y="89"/>
                </a:cubicBezTo>
                <a:cubicBezTo>
                  <a:pt x="317" y="67"/>
                  <a:pt x="278" y="55"/>
                  <a:pt x="237" y="55"/>
                </a:cubicBezTo>
                <a:cubicBezTo>
                  <a:pt x="196" y="55"/>
                  <a:pt x="157" y="67"/>
                  <a:pt x="124" y="89"/>
                </a:cubicBezTo>
                <a:cubicBezTo>
                  <a:pt x="93" y="110"/>
                  <a:pt x="69" y="139"/>
                  <a:pt x="55" y="172"/>
                </a:cubicBezTo>
                <a:close/>
                <a:moveTo>
                  <a:pt x="439" y="313"/>
                </a:moveTo>
                <a:lnTo>
                  <a:pt x="35" y="313"/>
                </a:lnTo>
                <a:cubicBezTo>
                  <a:pt x="18" y="313"/>
                  <a:pt x="0" y="302"/>
                  <a:pt x="0" y="282"/>
                </a:cubicBezTo>
                <a:lnTo>
                  <a:pt x="0" y="167"/>
                </a:lnTo>
                <a:cubicBezTo>
                  <a:pt x="0" y="163"/>
                  <a:pt x="1" y="160"/>
                  <a:pt x="2" y="156"/>
                </a:cubicBezTo>
                <a:cubicBezTo>
                  <a:pt x="20" y="111"/>
                  <a:pt x="52" y="72"/>
                  <a:pt x="93" y="44"/>
                </a:cubicBezTo>
                <a:cubicBezTo>
                  <a:pt x="136" y="15"/>
                  <a:pt x="185" y="0"/>
                  <a:pt x="237" y="0"/>
                </a:cubicBezTo>
                <a:cubicBezTo>
                  <a:pt x="289" y="0"/>
                  <a:pt x="339" y="15"/>
                  <a:pt x="381" y="44"/>
                </a:cubicBezTo>
                <a:cubicBezTo>
                  <a:pt x="422" y="72"/>
                  <a:pt x="454" y="111"/>
                  <a:pt x="472" y="156"/>
                </a:cubicBezTo>
                <a:cubicBezTo>
                  <a:pt x="474" y="160"/>
                  <a:pt x="474" y="163"/>
                  <a:pt x="474" y="167"/>
                </a:cubicBezTo>
                <a:lnTo>
                  <a:pt x="474" y="282"/>
                </a:lnTo>
                <a:cubicBezTo>
                  <a:pt x="474" y="302"/>
                  <a:pt x="456" y="313"/>
                  <a:pt x="439" y="3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0" name="Freeform 479">
            <a:extLst>
              <a:ext uri="{FF2B5EF4-FFF2-40B4-BE49-F238E27FC236}">
                <a16:creationId xmlns:a16="http://schemas.microsoft.com/office/drawing/2014/main" id="{2BD50A5B-6357-3B48-AA26-EAE5368500C7}"/>
              </a:ext>
            </a:extLst>
          </p:cNvPr>
          <p:cNvSpPr/>
          <p:nvPr/>
        </p:nvSpPr>
        <p:spPr>
          <a:xfrm>
            <a:off x="2103052" y="4709898"/>
            <a:ext cx="62280" cy="164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4" h="458">
                <a:moveTo>
                  <a:pt x="17" y="458"/>
                </a:moveTo>
                <a:cubicBezTo>
                  <a:pt x="8" y="458"/>
                  <a:pt x="0" y="450"/>
                  <a:pt x="0" y="440"/>
                </a:cubicBezTo>
                <a:lnTo>
                  <a:pt x="0" y="166"/>
                </a:lnTo>
                <a:cubicBezTo>
                  <a:pt x="0" y="159"/>
                  <a:pt x="-1" y="91"/>
                  <a:pt x="44" y="44"/>
                </a:cubicBezTo>
                <a:cubicBezTo>
                  <a:pt x="71" y="15"/>
                  <a:pt x="109" y="0"/>
                  <a:pt x="157" y="0"/>
                </a:cubicBezTo>
                <a:cubicBezTo>
                  <a:pt x="166" y="0"/>
                  <a:pt x="174" y="8"/>
                  <a:pt x="174" y="18"/>
                </a:cubicBezTo>
                <a:cubicBezTo>
                  <a:pt x="174" y="28"/>
                  <a:pt x="166" y="35"/>
                  <a:pt x="157" y="35"/>
                </a:cubicBezTo>
                <a:cubicBezTo>
                  <a:pt x="119" y="36"/>
                  <a:pt x="90" y="47"/>
                  <a:pt x="69" y="68"/>
                </a:cubicBezTo>
                <a:cubicBezTo>
                  <a:pt x="33" y="106"/>
                  <a:pt x="35" y="164"/>
                  <a:pt x="35" y="165"/>
                </a:cubicBezTo>
                <a:lnTo>
                  <a:pt x="35" y="166"/>
                </a:lnTo>
                <a:lnTo>
                  <a:pt x="35" y="440"/>
                </a:lnTo>
                <a:cubicBezTo>
                  <a:pt x="35" y="450"/>
                  <a:pt x="27" y="458"/>
                  <a:pt x="17" y="4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1" name="Freeform 480">
            <a:extLst>
              <a:ext uri="{FF2B5EF4-FFF2-40B4-BE49-F238E27FC236}">
                <a16:creationId xmlns:a16="http://schemas.microsoft.com/office/drawing/2014/main" id="{08DC8EEA-7012-1C40-AF43-A9956F63DB30}"/>
              </a:ext>
            </a:extLst>
          </p:cNvPr>
          <p:cNvSpPr/>
          <p:nvPr/>
        </p:nvSpPr>
        <p:spPr>
          <a:xfrm>
            <a:off x="2005853" y="4755617"/>
            <a:ext cx="10980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6" h="198">
                <a:moveTo>
                  <a:pt x="289" y="198"/>
                </a:moveTo>
                <a:cubicBezTo>
                  <a:pt x="288" y="198"/>
                  <a:pt x="288" y="198"/>
                  <a:pt x="288" y="198"/>
                </a:cubicBezTo>
                <a:cubicBezTo>
                  <a:pt x="278" y="198"/>
                  <a:pt x="270" y="189"/>
                  <a:pt x="271" y="180"/>
                </a:cubicBezTo>
                <a:cubicBezTo>
                  <a:pt x="271" y="179"/>
                  <a:pt x="273" y="120"/>
                  <a:pt x="236" y="83"/>
                </a:cubicBezTo>
                <a:cubicBezTo>
                  <a:pt x="216" y="61"/>
                  <a:pt x="187" y="50"/>
                  <a:pt x="149" y="50"/>
                </a:cubicBezTo>
                <a:cubicBezTo>
                  <a:pt x="148" y="50"/>
                  <a:pt x="146" y="50"/>
                  <a:pt x="145" y="50"/>
                </a:cubicBezTo>
                <a:cubicBezTo>
                  <a:pt x="123" y="43"/>
                  <a:pt x="58" y="29"/>
                  <a:pt x="22" y="38"/>
                </a:cubicBezTo>
                <a:cubicBezTo>
                  <a:pt x="13" y="40"/>
                  <a:pt x="3" y="35"/>
                  <a:pt x="1" y="25"/>
                </a:cubicBezTo>
                <a:cubicBezTo>
                  <a:pt x="-2" y="16"/>
                  <a:pt x="4" y="6"/>
                  <a:pt x="13" y="4"/>
                </a:cubicBezTo>
                <a:cubicBezTo>
                  <a:pt x="62" y="-8"/>
                  <a:pt x="137" y="11"/>
                  <a:pt x="152" y="15"/>
                </a:cubicBezTo>
                <a:cubicBezTo>
                  <a:pt x="198" y="16"/>
                  <a:pt x="235" y="30"/>
                  <a:pt x="262" y="58"/>
                </a:cubicBezTo>
                <a:cubicBezTo>
                  <a:pt x="309" y="107"/>
                  <a:pt x="306" y="178"/>
                  <a:pt x="306" y="181"/>
                </a:cubicBezTo>
                <a:cubicBezTo>
                  <a:pt x="306" y="191"/>
                  <a:pt x="298" y="198"/>
                  <a:pt x="289" y="19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2" name="Freeform 481">
            <a:extLst>
              <a:ext uri="{FF2B5EF4-FFF2-40B4-BE49-F238E27FC236}">
                <a16:creationId xmlns:a16="http://schemas.microsoft.com/office/drawing/2014/main" id="{DA6C3878-0768-7749-AEC9-75284E82712A}"/>
              </a:ext>
            </a:extLst>
          </p:cNvPr>
          <p:cNvSpPr/>
          <p:nvPr/>
        </p:nvSpPr>
        <p:spPr>
          <a:xfrm>
            <a:off x="2153092" y="4673538"/>
            <a:ext cx="160920" cy="86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8" h="242">
                <a:moveTo>
                  <a:pt x="116" y="22"/>
                </a:moveTo>
                <a:close/>
                <a:moveTo>
                  <a:pt x="171" y="35"/>
                </a:moveTo>
                <a:cubicBezTo>
                  <a:pt x="151" y="35"/>
                  <a:pt x="133" y="37"/>
                  <a:pt x="118" y="40"/>
                </a:cubicBezTo>
                <a:lnTo>
                  <a:pt x="117" y="40"/>
                </a:lnTo>
                <a:cubicBezTo>
                  <a:pt x="72" y="42"/>
                  <a:pt x="36" y="78"/>
                  <a:pt x="35" y="120"/>
                </a:cubicBezTo>
                <a:cubicBezTo>
                  <a:pt x="35" y="158"/>
                  <a:pt x="62" y="192"/>
                  <a:pt x="100" y="202"/>
                </a:cubicBezTo>
                <a:cubicBezTo>
                  <a:pt x="117" y="207"/>
                  <a:pt x="133" y="208"/>
                  <a:pt x="148" y="205"/>
                </a:cubicBezTo>
                <a:cubicBezTo>
                  <a:pt x="177" y="199"/>
                  <a:pt x="195" y="181"/>
                  <a:pt x="213" y="163"/>
                </a:cubicBezTo>
                <a:cubicBezTo>
                  <a:pt x="219" y="157"/>
                  <a:pt x="226" y="150"/>
                  <a:pt x="234" y="144"/>
                </a:cubicBezTo>
                <a:cubicBezTo>
                  <a:pt x="268" y="115"/>
                  <a:pt x="317" y="104"/>
                  <a:pt x="378" y="108"/>
                </a:cubicBezTo>
                <a:cubicBezTo>
                  <a:pt x="354" y="88"/>
                  <a:pt x="326" y="72"/>
                  <a:pt x="297" y="60"/>
                </a:cubicBezTo>
                <a:cubicBezTo>
                  <a:pt x="251" y="41"/>
                  <a:pt x="208" y="35"/>
                  <a:pt x="171" y="35"/>
                </a:cubicBezTo>
                <a:close/>
                <a:moveTo>
                  <a:pt x="131" y="242"/>
                </a:moveTo>
                <a:cubicBezTo>
                  <a:pt x="118" y="242"/>
                  <a:pt x="104" y="240"/>
                  <a:pt x="91" y="236"/>
                </a:cubicBezTo>
                <a:cubicBezTo>
                  <a:pt x="37" y="222"/>
                  <a:pt x="-1" y="173"/>
                  <a:pt x="0" y="120"/>
                </a:cubicBezTo>
                <a:cubicBezTo>
                  <a:pt x="1" y="59"/>
                  <a:pt x="51" y="8"/>
                  <a:pt x="114" y="5"/>
                </a:cubicBezTo>
                <a:cubicBezTo>
                  <a:pt x="160" y="-3"/>
                  <a:pt x="232" y="-5"/>
                  <a:pt x="310" y="27"/>
                </a:cubicBezTo>
                <a:cubicBezTo>
                  <a:pt x="361" y="48"/>
                  <a:pt x="407" y="80"/>
                  <a:pt x="444" y="121"/>
                </a:cubicBezTo>
                <a:cubicBezTo>
                  <a:pt x="449" y="127"/>
                  <a:pt x="450" y="135"/>
                  <a:pt x="446" y="142"/>
                </a:cubicBezTo>
                <a:cubicBezTo>
                  <a:pt x="442" y="149"/>
                  <a:pt x="435" y="152"/>
                  <a:pt x="427" y="151"/>
                </a:cubicBezTo>
                <a:cubicBezTo>
                  <a:pt x="349" y="135"/>
                  <a:pt x="292" y="142"/>
                  <a:pt x="256" y="171"/>
                </a:cubicBezTo>
                <a:cubicBezTo>
                  <a:pt x="250" y="176"/>
                  <a:pt x="244" y="182"/>
                  <a:pt x="238" y="188"/>
                </a:cubicBezTo>
                <a:cubicBezTo>
                  <a:pt x="218" y="208"/>
                  <a:pt x="194" y="232"/>
                  <a:pt x="155" y="239"/>
                </a:cubicBezTo>
                <a:cubicBezTo>
                  <a:pt x="147" y="241"/>
                  <a:pt x="139" y="242"/>
                  <a:pt x="131" y="2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3" name="Freeform 482">
            <a:extLst>
              <a:ext uri="{FF2B5EF4-FFF2-40B4-BE49-F238E27FC236}">
                <a16:creationId xmlns:a16="http://schemas.microsoft.com/office/drawing/2014/main" id="{EA6590D9-D6B1-9A41-ADD0-A58A506301FC}"/>
              </a:ext>
            </a:extLst>
          </p:cNvPr>
          <p:cNvSpPr/>
          <p:nvPr/>
        </p:nvSpPr>
        <p:spPr>
          <a:xfrm>
            <a:off x="1935291" y="4729338"/>
            <a:ext cx="126720" cy="75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3" h="212">
                <a:moveTo>
                  <a:pt x="214" y="0"/>
                </a:moveTo>
                <a:lnTo>
                  <a:pt x="214" y="35"/>
                </a:lnTo>
                <a:lnTo>
                  <a:pt x="214" y="0"/>
                </a:lnTo>
                <a:cubicBezTo>
                  <a:pt x="177" y="0"/>
                  <a:pt x="143" y="7"/>
                  <a:pt x="110" y="20"/>
                </a:cubicBezTo>
                <a:cubicBezTo>
                  <a:pt x="72" y="35"/>
                  <a:pt x="37" y="60"/>
                  <a:pt x="9" y="91"/>
                </a:cubicBezTo>
                <a:cubicBezTo>
                  <a:pt x="-1" y="102"/>
                  <a:pt x="-2" y="118"/>
                  <a:pt x="5" y="132"/>
                </a:cubicBezTo>
                <a:cubicBezTo>
                  <a:pt x="11" y="143"/>
                  <a:pt x="23" y="150"/>
                  <a:pt x="36" y="150"/>
                </a:cubicBezTo>
                <a:cubicBezTo>
                  <a:pt x="38" y="150"/>
                  <a:pt x="40" y="149"/>
                  <a:pt x="43" y="149"/>
                </a:cubicBezTo>
                <a:cubicBezTo>
                  <a:pt x="60" y="145"/>
                  <a:pt x="75" y="144"/>
                  <a:pt x="89" y="144"/>
                </a:cubicBezTo>
                <a:cubicBezTo>
                  <a:pt x="112" y="144"/>
                  <a:pt x="129" y="148"/>
                  <a:pt x="141" y="158"/>
                </a:cubicBezTo>
                <a:cubicBezTo>
                  <a:pt x="144" y="161"/>
                  <a:pt x="148" y="164"/>
                  <a:pt x="152" y="168"/>
                </a:cubicBezTo>
                <a:cubicBezTo>
                  <a:pt x="166" y="183"/>
                  <a:pt x="186" y="203"/>
                  <a:pt x="220" y="210"/>
                </a:cubicBezTo>
                <a:cubicBezTo>
                  <a:pt x="227" y="211"/>
                  <a:pt x="234" y="212"/>
                  <a:pt x="241" y="212"/>
                </a:cubicBezTo>
                <a:cubicBezTo>
                  <a:pt x="252" y="212"/>
                  <a:pt x="263" y="210"/>
                  <a:pt x="274" y="207"/>
                </a:cubicBezTo>
                <a:cubicBezTo>
                  <a:pt x="296" y="201"/>
                  <a:pt x="317" y="188"/>
                  <a:pt x="331" y="169"/>
                </a:cubicBezTo>
                <a:cubicBezTo>
                  <a:pt x="346" y="151"/>
                  <a:pt x="353" y="128"/>
                  <a:pt x="353" y="104"/>
                </a:cubicBezTo>
                <a:cubicBezTo>
                  <a:pt x="352" y="51"/>
                  <a:pt x="309" y="7"/>
                  <a:pt x="255" y="3"/>
                </a:cubicBezTo>
                <a:cubicBezTo>
                  <a:pt x="242" y="1"/>
                  <a:pt x="228" y="0"/>
                  <a:pt x="214" y="0"/>
                </a:cubicBezTo>
                <a:close/>
                <a:moveTo>
                  <a:pt x="214" y="35"/>
                </a:moveTo>
                <a:cubicBezTo>
                  <a:pt x="230" y="35"/>
                  <a:pt x="243" y="37"/>
                  <a:pt x="252" y="38"/>
                </a:cubicBezTo>
                <a:cubicBezTo>
                  <a:pt x="288" y="40"/>
                  <a:pt x="317" y="70"/>
                  <a:pt x="318" y="105"/>
                </a:cubicBezTo>
                <a:cubicBezTo>
                  <a:pt x="318" y="136"/>
                  <a:pt x="296" y="165"/>
                  <a:pt x="264" y="173"/>
                </a:cubicBezTo>
                <a:cubicBezTo>
                  <a:pt x="259" y="175"/>
                  <a:pt x="251" y="176"/>
                  <a:pt x="241" y="176"/>
                </a:cubicBezTo>
                <a:cubicBezTo>
                  <a:pt x="237" y="176"/>
                  <a:pt x="232" y="176"/>
                  <a:pt x="227" y="175"/>
                </a:cubicBezTo>
                <a:cubicBezTo>
                  <a:pt x="195" y="169"/>
                  <a:pt x="181" y="145"/>
                  <a:pt x="163" y="131"/>
                </a:cubicBezTo>
                <a:cubicBezTo>
                  <a:pt x="149" y="119"/>
                  <a:pt x="126" y="108"/>
                  <a:pt x="89" y="108"/>
                </a:cubicBezTo>
                <a:cubicBezTo>
                  <a:pt x="74" y="108"/>
                  <a:pt x="56" y="110"/>
                  <a:pt x="36" y="114"/>
                </a:cubicBezTo>
                <a:cubicBezTo>
                  <a:pt x="50" y="98"/>
                  <a:pt x="79" y="71"/>
                  <a:pt x="123" y="53"/>
                </a:cubicBezTo>
                <a:cubicBezTo>
                  <a:pt x="157" y="39"/>
                  <a:pt x="189" y="35"/>
                  <a:pt x="214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4" name="Freeform 483">
            <a:extLst>
              <a:ext uri="{FF2B5EF4-FFF2-40B4-BE49-F238E27FC236}">
                <a16:creationId xmlns:a16="http://schemas.microsoft.com/office/drawing/2014/main" id="{2CD9226F-AAAB-E44B-AB33-CCA15AC8C2D2}"/>
              </a:ext>
            </a:extLst>
          </p:cNvPr>
          <p:cNvSpPr/>
          <p:nvPr/>
        </p:nvSpPr>
        <p:spPr>
          <a:xfrm>
            <a:off x="2153093" y="4700177"/>
            <a:ext cx="74160" cy="22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7" h="64">
                <a:moveTo>
                  <a:pt x="18" y="64"/>
                </a:moveTo>
                <a:cubicBezTo>
                  <a:pt x="10" y="64"/>
                  <a:pt x="3" y="59"/>
                  <a:pt x="1" y="51"/>
                </a:cubicBezTo>
                <a:cubicBezTo>
                  <a:pt x="-2" y="41"/>
                  <a:pt x="4" y="32"/>
                  <a:pt x="13" y="29"/>
                </a:cubicBezTo>
                <a:cubicBezTo>
                  <a:pt x="18" y="28"/>
                  <a:pt x="127" y="-2"/>
                  <a:pt x="190" y="0"/>
                </a:cubicBezTo>
                <a:cubicBezTo>
                  <a:pt x="200" y="1"/>
                  <a:pt x="207" y="9"/>
                  <a:pt x="207" y="19"/>
                </a:cubicBezTo>
                <a:cubicBezTo>
                  <a:pt x="207" y="29"/>
                  <a:pt x="199" y="36"/>
                  <a:pt x="189" y="36"/>
                </a:cubicBezTo>
                <a:cubicBezTo>
                  <a:pt x="131" y="34"/>
                  <a:pt x="23" y="63"/>
                  <a:pt x="22" y="63"/>
                </a:cubicBezTo>
                <a:cubicBezTo>
                  <a:pt x="21" y="63"/>
                  <a:pt x="19" y="64"/>
                  <a:pt x="18" y="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5" name="Freeform 484">
            <a:extLst>
              <a:ext uri="{FF2B5EF4-FFF2-40B4-BE49-F238E27FC236}">
                <a16:creationId xmlns:a16="http://schemas.microsoft.com/office/drawing/2014/main" id="{722A2E89-6396-DB42-ACE1-0DC477F2240F}"/>
              </a:ext>
            </a:extLst>
          </p:cNvPr>
          <p:cNvSpPr/>
          <p:nvPr/>
        </p:nvSpPr>
        <p:spPr>
          <a:xfrm>
            <a:off x="2177212" y="4704858"/>
            <a:ext cx="31680" cy="2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82">
                <a:moveTo>
                  <a:pt x="71" y="82"/>
                </a:moveTo>
                <a:cubicBezTo>
                  <a:pt x="67" y="82"/>
                  <a:pt x="63" y="80"/>
                  <a:pt x="60" y="77"/>
                </a:cubicBezTo>
                <a:lnTo>
                  <a:pt x="6" y="32"/>
                </a:lnTo>
                <a:cubicBezTo>
                  <a:pt x="-2" y="25"/>
                  <a:pt x="-2" y="14"/>
                  <a:pt x="4" y="7"/>
                </a:cubicBezTo>
                <a:cubicBezTo>
                  <a:pt x="10" y="-1"/>
                  <a:pt x="21" y="-2"/>
                  <a:pt x="29" y="5"/>
                </a:cubicBezTo>
                <a:lnTo>
                  <a:pt x="83" y="50"/>
                </a:lnTo>
                <a:cubicBezTo>
                  <a:pt x="90" y="57"/>
                  <a:pt x="91" y="68"/>
                  <a:pt x="85" y="75"/>
                </a:cubicBezTo>
                <a:cubicBezTo>
                  <a:pt x="81" y="79"/>
                  <a:pt x="76" y="82"/>
                  <a:pt x="71" y="8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6" name="Freeform 485">
            <a:extLst>
              <a:ext uri="{FF2B5EF4-FFF2-40B4-BE49-F238E27FC236}">
                <a16:creationId xmlns:a16="http://schemas.microsoft.com/office/drawing/2014/main" id="{C5A7B510-883D-3942-AAD5-102F410A28A2}"/>
              </a:ext>
            </a:extLst>
          </p:cNvPr>
          <p:cNvSpPr/>
          <p:nvPr/>
        </p:nvSpPr>
        <p:spPr>
          <a:xfrm>
            <a:off x="1894613" y="4810698"/>
            <a:ext cx="371159" cy="29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2" h="834">
                <a:moveTo>
                  <a:pt x="767" y="760"/>
                </a:moveTo>
                <a:cubicBezTo>
                  <a:pt x="771" y="772"/>
                  <a:pt x="783" y="780"/>
                  <a:pt x="796" y="780"/>
                </a:cubicBezTo>
                <a:cubicBezTo>
                  <a:pt x="813" y="780"/>
                  <a:pt x="827" y="766"/>
                  <a:pt x="828" y="749"/>
                </a:cubicBezTo>
                <a:cubicBezTo>
                  <a:pt x="828" y="731"/>
                  <a:pt x="830" y="715"/>
                  <a:pt x="832" y="704"/>
                </a:cubicBezTo>
                <a:cubicBezTo>
                  <a:pt x="835" y="685"/>
                  <a:pt x="840" y="665"/>
                  <a:pt x="846" y="645"/>
                </a:cubicBezTo>
                <a:cubicBezTo>
                  <a:pt x="861" y="591"/>
                  <a:pt x="886" y="560"/>
                  <a:pt x="914" y="524"/>
                </a:cubicBezTo>
                <a:cubicBezTo>
                  <a:pt x="920" y="516"/>
                  <a:pt x="927" y="508"/>
                  <a:pt x="934" y="499"/>
                </a:cubicBezTo>
                <a:cubicBezTo>
                  <a:pt x="962" y="461"/>
                  <a:pt x="977" y="420"/>
                  <a:pt x="977" y="378"/>
                </a:cubicBezTo>
                <a:cubicBezTo>
                  <a:pt x="977" y="306"/>
                  <a:pt x="934" y="237"/>
                  <a:pt x="855" y="185"/>
                </a:cubicBezTo>
                <a:cubicBezTo>
                  <a:pt x="774" y="130"/>
                  <a:pt x="664" y="100"/>
                  <a:pt x="548" y="100"/>
                </a:cubicBezTo>
                <a:cubicBezTo>
                  <a:pt x="529" y="100"/>
                  <a:pt x="510" y="101"/>
                  <a:pt x="492" y="102"/>
                </a:cubicBezTo>
                <a:cubicBezTo>
                  <a:pt x="491" y="102"/>
                  <a:pt x="491" y="102"/>
                  <a:pt x="490" y="102"/>
                </a:cubicBezTo>
                <a:cubicBezTo>
                  <a:pt x="475" y="103"/>
                  <a:pt x="344" y="107"/>
                  <a:pt x="297" y="89"/>
                </a:cubicBezTo>
                <a:cubicBezTo>
                  <a:pt x="282" y="83"/>
                  <a:pt x="225" y="66"/>
                  <a:pt x="183" y="59"/>
                </a:cubicBezTo>
                <a:lnTo>
                  <a:pt x="240" y="128"/>
                </a:lnTo>
                <a:cubicBezTo>
                  <a:pt x="245" y="134"/>
                  <a:pt x="247" y="142"/>
                  <a:pt x="246" y="149"/>
                </a:cubicBezTo>
                <a:cubicBezTo>
                  <a:pt x="245" y="157"/>
                  <a:pt x="241" y="164"/>
                  <a:pt x="235" y="168"/>
                </a:cubicBezTo>
                <a:cubicBezTo>
                  <a:pt x="191" y="200"/>
                  <a:pt x="168" y="233"/>
                  <a:pt x="147" y="262"/>
                </a:cubicBezTo>
                <a:cubicBezTo>
                  <a:pt x="123" y="296"/>
                  <a:pt x="101" y="327"/>
                  <a:pt x="58" y="332"/>
                </a:cubicBezTo>
                <a:cubicBezTo>
                  <a:pt x="57" y="332"/>
                  <a:pt x="56" y="333"/>
                  <a:pt x="56" y="334"/>
                </a:cubicBezTo>
                <a:lnTo>
                  <a:pt x="55" y="431"/>
                </a:lnTo>
                <a:cubicBezTo>
                  <a:pt x="55" y="432"/>
                  <a:pt x="55" y="433"/>
                  <a:pt x="56" y="433"/>
                </a:cubicBezTo>
                <a:cubicBezTo>
                  <a:pt x="61" y="435"/>
                  <a:pt x="66" y="437"/>
                  <a:pt x="71" y="440"/>
                </a:cubicBezTo>
                <a:cubicBezTo>
                  <a:pt x="96" y="450"/>
                  <a:pt x="128" y="463"/>
                  <a:pt x="157" y="496"/>
                </a:cubicBezTo>
                <a:cubicBezTo>
                  <a:pt x="162" y="502"/>
                  <a:pt x="181" y="509"/>
                  <a:pt x="196" y="513"/>
                </a:cubicBezTo>
                <a:cubicBezTo>
                  <a:pt x="225" y="523"/>
                  <a:pt x="261" y="535"/>
                  <a:pt x="268" y="568"/>
                </a:cubicBezTo>
                <a:lnTo>
                  <a:pt x="311" y="759"/>
                </a:lnTo>
                <a:cubicBezTo>
                  <a:pt x="314" y="771"/>
                  <a:pt x="324" y="780"/>
                  <a:pt x="337" y="780"/>
                </a:cubicBezTo>
                <a:cubicBezTo>
                  <a:pt x="352" y="780"/>
                  <a:pt x="364" y="768"/>
                  <a:pt x="364" y="753"/>
                </a:cubicBezTo>
                <a:lnTo>
                  <a:pt x="364" y="635"/>
                </a:lnTo>
                <a:cubicBezTo>
                  <a:pt x="364" y="627"/>
                  <a:pt x="368" y="619"/>
                  <a:pt x="374" y="613"/>
                </a:cubicBezTo>
                <a:cubicBezTo>
                  <a:pt x="381" y="608"/>
                  <a:pt x="390" y="606"/>
                  <a:pt x="398" y="608"/>
                </a:cubicBezTo>
                <a:cubicBezTo>
                  <a:pt x="446" y="620"/>
                  <a:pt x="496" y="626"/>
                  <a:pt x="548" y="626"/>
                </a:cubicBezTo>
                <a:cubicBezTo>
                  <a:pt x="598" y="626"/>
                  <a:pt x="647" y="621"/>
                  <a:pt x="693" y="610"/>
                </a:cubicBezTo>
                <a:cubicBezTo>
                  <a:pt x="703" y="607"/>
                  <a:pt x="714" y="611"/>
                  <a:pt x="720" y="618"/>
                </a:cubicBezTo>
                <a:lnTo>
                  <a:pt x="735" y="635"/>
                </a:lnTo>
                <a:cubicBezTo>
                  <a:pt x="748" y="650"/>
                  <a:pt x="756" y="669"/>
                  <a:pt x="759" y="689"/>
                </a:cubicBezTo>
                <a:close/>
                <a:moveTo>
                  <a:pt x="796" y="834"/>
                </a:moveTo>
                <a:cubicBezTo>
                  <a:pt x="758" y="834"/>
                  <a:pt x="725" y="810"/>
                  <a:pt x="714" y="774"/>
                </a:cubicBezTo>
                <a:cubicBezTo>
                  <a:pt x="713" y="773"/>
                  <a:pt x="713" y="771"/>
                  <a:pt x="712" y="769"/>
                </a:cubicBezTo>
                <a:lnTo>
                  <a:pt x="704" y="695"/>
                </a:lnTo>
                <a:cubicBezTo>
                  <a:pt x="703" y="686"/>
                  <a:pt x="700" y="678"/>
                  <a:pt x="694" y="671"/>
                </a:cubicBezTo>
                <a:lnTo>
                  <a:pt x="690" y="667"/>
                </a:lnTo>
                <a:cubicBezTo>
                  <a:pt x="644" y="676"/>
                  <a:pt x="596" y="681"/>
                  <a:pt x="548" y="681"/>
                </a:cubicBezTo>
                <a:cubicBezTo>
                  <a:pt x="504" y="681"/>
                  <a:pt x="461" y="677"/>
                  <a:pt x="419" y="669"/>
                </a:cubicBezTo>
                <a:lnTo>
                  <a:pt x="419" y="753"/>
                </a:lnTo>
                <a:cubicBezTo>
                  <a:pt x="419" y="798"/>
                  <a:pt x="382" y="834"/>
                  <a:pt x="337" y="834"/>
                </a:cubicBezTo>
                <a:cubicBezTo>
                  <a:pt x="299" y="834"/>
                  <a:pt x="266" y="808"/>
                  <a:pt x="257" y="771"/>
                </a:cubicBezTo>
                <a:lnTo>
                  <a:pt x="214" y="580"/>
                </a:lnTo>
                <a:cubicBezTo>
                  <a:pt x="210" y="575"/>
                  <a:pt x="189" y="569"/>
                  <a:pt x="178" y="565"/>
                </a:cubicBezTo>
                <a:cubicBezTo>
                  <a:pt x="155" y="558"/>
                  <a:pt x="131" y="550"/>
                  <a:pt x="115" y="532"/>
                </a:cubicBezTo>
                <a:cubicBezTo>
                  <a:pt x="95" y="509"/>
                  <a:pt x="72" y="499"/>
                  <a:pt x="50" y="490"/>
                </a:cubicBezTo>
                <a:cubicBezTo>
                  <a:pt x="45" y="488"/>
                  <a:pt x="39" y="486"/>
                  <a:pt x="33" y="483"/>
                </a:cubicBezTo>
                <a:cubicBezTo>
                  <a:pt x="13" y="474"/>
                  <a:pt x="0" y="453"/>
                  <a:pt x="0" y="431"/>
                </a:cubicBezTo>
                <a:lnTo>
                  <a:pt x="1" y="334"/>
                </a:lnTo>
                <a:cubicBezTo>
                  <a:pt x="1" y="305"/>
                  <a:pt x="23" y="281"/>
                  <a:pt x="52" y="278"/>
                </a:cubicBezTo>
                <a:cubicBezTo>
                  <a:pt x="70" y="276"/>
                  <a:pt x="81" y="261"/>
                  <a:pt x="102" y="231"/>
                </a:cubicBezTo>
                <a:cubicBezTo>
                  <a:pt x="120" y="206"/>
                  <a:pt x="143" y="174"/>
                  <a:pt x="180" y="142"/>
                </a:cubicBezTo>
                <a:lnTo>
                  <a:pt x="122" y="71"/>
                </a:lnTo>
                <a:cubicBezTo>
                  <a:pt x="110" y="56"/>
                  <a:pt x="109" y="35"/>
                  <a:pt x="120" y="19"/>
                </a:cubicBezTo>
                <a:cubicBezTo>
                  <a:pt x="131" y="4"/>
                  <a:pt x="149" y="-3"/>
                  <a:pt x="166" y="1"/>
                </a:cubicBezTo>
                <a:cubicBezTo>
                  <a:pt x="215" y="6"/>
                  <a:pt x="298" y="31"/>
                  <a:pt x="317" y="38"/>
                </a:cubicBezTo>
                <a:cubicBezTo>
                  <a:pt x="344" y="48"/>
                  <a:pt x="436" y="49"/>
                  <a:pt x="488" y="48"/>
                </a:cubicBezTo>
                <a:cubicBezTo>
                  <a:pt x="508" y="46"/>
                  <a:pt x="528" y="45"/>
                  <a:pt x="548" y="45"/>
                </a:cubicBezTo>
                <a:cubicBezTo>
                  <a:pt x="675" y="45"/>
                  <a:pt x="795" y="78"/>
                  <a:pt x="886" y="139"/>
                </a:cubicBezTo>
                <a:cubicBezTo>
                  <a:pt x="980" y="202"/>
                  <a:pt x="1032" y="287"/>
                  <a:pt x="1032" y="378"/>
                </a:cubicBezTo>
                <a:cubicBezTo>
                  <a:pt x="1032" y="431"/>
                  <a:pt x="1013" y="485"/>
                  <a:pt x="978" y="531"/>
                </a:cubicBezTo>
                <a:cubicBezTo>
                  <a:pt x="970" y="541"/>
                  <a:pt x="964" y="550"/>
                  <a:pt x="957" y="558"/>
                </a:cubicBezTo>
                <a:cubicBezTo>
                  <a:pt x="929" y="593"/>
                  <a:pt x="911" y="617"/>
                  <a:pt x="898" y="661"/>
                </a:cubicBezTo>
                <a:cubicBezTo>
                  <a:pt x="893" y="678"/>
                  <a:pt x="889" y="696"/>
                  <a:pt x="886" y="714"/>
                </a:cubicBezTo>
                <a:cubicBezTo>
                  <a:pt x="885" y="720"/>
                  <a:pt x="883" y="731"/>
                  <a:pt x="882" y="752"/>
                </a:cubicBezTo>
                <a:cubicBezTo>
                  <a:pt x="880" y="798"/>
                  <a:pt x="842" y="834"/>
                  <a:pt x="796" y="8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7" name="Freeform 486">
            <a:extLst>
              <a:ext uri="{FF2B5EF4-FFF2-40B4-BE49-F238E27FC236}">
                <a16:creationId xmlns:a16="http://schemas.microsoft.com/office/drawing/2014/main" id="{DBF72E2B-F7EF-4A46-A943-72E3A28067C3}"/>
              </a:ext>
            </a:extLst>
          </p:cNvPr>
          <p:cNvSpPr/>
          <p:nvPr/>
        </p:nvSpPr>
        <p:spPr>
          <a:xfrm>
            <a:off x="2238052" y="4860738"/>
            <a:ext cx="82080" cy="56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9" h="159">
                <a:moveTo>
                  <a:pt x="120" y="41"/>
                </a:moveTo>
                <a:close/>
                <a:moveTo>
                  <a:pt x="103" y="35"/>
                </a:moveTo>
                <a:cubicBezTo>
                  <a:pt x="102" y="35"/>
                  <a:pt x="101" y="35"/>
                  <a:pt x="101" y="35"/>
                </a:cubicBezTo>
                <a:cubicBezTo>
                  <a:pt x="95" y="36"/>
                  <a:pt x="91" y="39"/>
                  <a:pt x="88" y="45"/>
                </a:cubicBezTo>
                <a:cubicBezTo>
                  <a:pt x="85" y="53"/>
                  <a:pt x="84" y="59"/>
                  <a:pt x="87" y="62"/>
                </a:cubicBezTo>
                <a:cubicBezTo>
                  <a:pt x="91" y="67"/>
                  <a:pt x="99" y="70"/>
                  <a:pt x="111" y="71"/>
                </a:cubicBezTo>
                <a:cubicBezTo>
                  <a:pt x="113" y="69"/>
                  <a:pt x="116" y="65"/>
                  <a:pt x="117" y="62"/>
                </a:cubicBezTo>
                <a:cubicBezTo>
                  <a:pt x="121" y="55"/>
                  <a:pt x="122" y="48"/>
                  <a:pt x="120" y="40"/>
                </a:cubicBezTo>
                <a:cubicBezTo>
                  <a:pt x="118" y="38"/>
                  <a:pt x="111" y="35"/>
                  <a:pt x="103" y="35"/>
                </a:cubicBezTo>
                <a:close/>
                <a:moveTo>
                  <a:pt x="18" y="159"/>
                </a:moveTo>
                <a:cubicBezTo>
                  <a:pt x="10" y="159"/>
                  <a:pt x="3" y="153"/>
                  <a:pt x="1" y="146"/>
                </a:cubicBezTo>
                <a:cubicBezTo>
                  <a:pt x="-2" y="136"/>
                  <a:pt x="4" y="127"/>
                  <a:pt x="13" y="124"/>
                </a:cubicBezTo>
                <a:cubicBezTo>
                  <a:pt x="27" y="120"/>
                  <a:pt x="53" y="111"/>
                  <a:pt x="77" y="98"/>
                </a:cubicBezTo>
                <a:cubicBezTo>
                  <a:pt x="70" y="94"/>
                  <a:pt x="64" y="89"/>
                  <a:pt x="59" y="84"/>
                </a:cubicBezTo>
                <a:cubicBezTo>
                  <a:pt x="52" y="74"/>
                  <a:pt x="45" y="57"/>
                  <a:pt x="56" y="31"/>
                </a:cubicBezTo>
                <a:cubicBezTo>
                  <a:pt x="64" y="10"/>
                  <a:pt x="83" y="-1"/>
                  <a:pt x="106" y="0"/>
                </a:cubicBezTo>
                <a:cubicBezTo>
                  <a:pt x="125" y="1"/>
                  <a:pt x="147" y="11"/>
                  <a:pt x="153" y="28"/>
                </a:cubicBezTo>
                <a:cubicBezTo>
                  <a:pt x="158" y="43"/>
                  <a:pt x="157" y="59"/>
                  <a:pt x="151" y="73"/>
                </a:cubicBezTo>
                <a:cubicBezTo>
                  <a:pt x="171" y="72"/>
                  <a:pt x="192" y="70"/>
                  <a:pt x="209" y="67"/>
                </a:cubicBezTo>
                <a:cubicBezTo>
                  <a:pt x="218" y="65"/>
                  <a:pt x="227" y="71"/>
                  <a:pt x="229" y="80"/>
                </a:cubicBezTo>
                <a:cubicBezTo>
                  <a:pt x="231" y="90"/>
                  <a:pt x="225" y="99"/>
                  <a:pt x="215" y="101"/>
                </a:cubicBezTo>
                <a:cubicBezTo>
                  <a:pt x="214" y="101"/>
                  <a:pt x="186" y="107"/>
                  <a:pt x="153" y="108"/>
                </a:cubicBezTo>
                <a:cubicBezTo>
                  <a:pt x="143" y="109"/>
                  <a:pt x="133" y="109"/>
                  <a:pt x="124" y="108"/>
                </a:cubicBezTo>
                <a:cubicBezTo>
                  <a:pt x="111" y="119"/>
                  <a:pt x="94" y="129"/>
                  <a:pt x="74" y="139"/>
                </a:cubicBezTo>
                <a:cubicBezTo>
                  <a:pt x="47" y="151"/>
                  <a:pt x="24" y="158"/>
                  <a:pt x="23" y="158"/>
                </a:cubicBezTo>
                <a:cubicBezTo>
                  <a:pt x="21" y="158"/>
                  <a:pt x="19" y="159"/>
                  <a:pt x="18" y="1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8" name="Freeform 487">
            <a:extLst>
              <a:ext uri="{FF2B5EF4-FFF2-40B4-BE49-F238E27FC236}">
                <a16:creationId xmlns:a16="http://schemas.microsoft.com/office/drawing/2014/main" id="{70540F5A-0C66-FE4B-9E07-D709120F4D0C}"/>
              </a:ext>
            </a:extLst>
          </p:cNvPr>
          <p:cNvSpPr/>
          <p:nvPr/>
        </p:nvSpPr>
        <p:spPr>
          <a:xfrm>
            <a:off x="1970212" y="4906098"/>
            <a:ext cx="2088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" h="60">
                <a:moveTo>
                  <a:pt x="0" y="30"/>
                </a:moveTo>
                <a:cubicBezTo>
                  <a:pt x="0" y="14"/>
                  <a:pt x="13" y="0"/>
                  <a:pt x="30" y="0"/>
                </a:cubicBezTo>
                <a:cubicBezTo>
                  <a:pt x="46" y="0"/>
                  <a:pt x="59" y="14"/>
                  <a:pt x="59" y="30"/>
                </a:cubicBezTo>
                <a:cubicBezTo>
                  <a:pt x="59" y="46"/>
                  <a:pt x="46" y="60"/>
                  <a:pt x="30" y="60"/>
                </a:cubicBezTo>
                <a:cubicBezTo>
                  <a:pt x="13" y="60"/>
                  <a:pt x="0" y="46"/>
                  <a:pt x="0" y="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9" name="Freeform 488">
            <a:extLst>
              <a:ext uri="{FF2B5EF4-FFF2-40B4-BE49-F238E27FC236}">
                <a16:creationId xmlns:a16="http://schemas.microsoft.com/office/drawing/2014/main" id="{54F019FB-6A37-604F-8E6C-1493B4FCFF86}"/>
              </a:ext>
            </a:extLst>
          </p:cNvPr>
          <p:cNvSpPr/>
          <p:nvPr/>
        </p:nvSpPr>
        <p:spPr>
          <a:xfrm>
            <a:off x="2062373" y="4866858"/>
            <a:ext cx="9072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3" h="78">
                <a:moveTo>
                  <a:pt x="226" y="78"/>
                </a:moveTo>
                <a:cubicBezTo>
                  <a:pt x="223" y="78"/>
                  <a:pt x="220" y="78"/>
                  <a:pt x="218" y="77"/>
                </a:cubicBezTo>
                <a:cubicBezTo>
                  <a:pt x="182" y="66"/>
                  <a:pt x="155" y="60"/>
                  <a:pt x="115" y="55"/>
                </a:cubicBezTo>
                <a:cubicBezTo>
                  <a:pt x="98" y="53"/>
                  <a:pt x="52" y="55"/>
                  <a:pt x="32" y="58"/>
                </a:cubicBezTo>
                <a:cubicBezTo>
                  <a:pt x="17" y="61"/>
                  <a:pt x="3" y="51"/>
                  <a:pt x="0" y="36"/>
                </a:cubicBezTo>
                <a:cubicBezTo>
                  <a:pt x="-2" y="21"/>
                  <a:pt x="8" y="7"/>
                  <a:pt x="23" y="4"/>
                </a:cubicBezTo>
                <a:cubicBezTo>
                  <a:pt x="47" y="0"/>
                  <a:pt x="99" y="-2"/>
                  <a:pt x="121" y="1"/>
                </a:cubicBezTo>
                <a:cubicBezTo>
                  <a:pt x="166" y="6"/>
                  <a:pt x="195" y="13"/>
                  <a:pt x="234" y="25"/>
                </a:cubicBezTo>
                <a:cubicBezTo>
                  <a:pt x="248" y="29"/>
                  <a:pt x="256" y="45"/>
                  <a:pt x="252" y="59"/>
                </a:cubicBezTo>
                <a:cubicBezTo>
                  <a:pt x="248" y="71"/>
                  <a:pt x="238" y="78"/>
                  <a:pt x="226" y="7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0" name="Freeform 489">
            <a:extLst>
              <a:ext uri="{FF2B5EF4-FFF2-40B4-BE49-F238E27FC236}">
                <a16:creationId xmlns:a16="http://schemas.microsoft.com/office/drawing/2014/main" id="{82A09DA4-FE3A-F24C-B728-2C4095CAFDBF}"/>
              </a:ext>
            </a:extLst>
          </p:cNvPr>
          <p:cNvSpPr/>
          <p:nvPr/>
        </p:nvSpPr>
        <p:spPr>
          <a:xfrm>
            <a:off x="2605253" y="4810698"/>
            <a:ext cx="371159" cy="29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2" h="834">
                <a:moveTo>
                  <a:pt x="767" y="760"/>
                </a:moveTo>
                <a:cubicBezTo>
                  <a:pt x="772" y="772"/>
                  <a:pt x="783" y="780"/>
                  <a:pt x="796" y="780"/>
                </a:cubicBezTo>
                <a:cubicBezTo>
                  <a:pt x="813" y="780"/>
                  <a:pt x="827" y="766"/>
                  <a:pt x="828" y="749"/>
                </a:cubicBezTo>
                <a:cubicBezTo>
                  <a:pt x="828" y="731"/>
                  <a:pt x="830" y="715"/>
                  <a:pt x="832" y="704"/>
                </a:cubicBezTo>
                <a:cubicBezTo>
                  <a:pt x="835" y="685"/>
                  <a:pt x="840" y="665"/>
                  <a:pt x="846" y="645"/>
                </a:cubicBezTo>
                <a:cubicBezTo>
                  <a:pt x="862" y="591"/>
                  <a:pt x="886" y="560"/>
                  <a:pt x="914" y="524"/>
                </a:cubicBezTo>
                <a:cubicBezTo>
                  <a:pt x="920" y="516"/>
                  <a:pt x="927" y="508"/>
                  <a:pt x="934" y="499"/>
                </a:cubicBezTo>
                <a:cubicBezTo>
                  <a:pt x="962" y="461"/>
                  <a:pt x="977" y="420"/>
                  <a:pt x="977" y="378"/>
                </a:cubicBezTo>
                <a:cubicBezTo>
                  <a:pt x="977" y="306"/>
                  <a:pt x="934" y="237"/>
                  <a:pt x="855" y="185"/>
                </a:cubicBezTo>
                <a:cubicBezTo>
                  <a:pt x="774" y="130"/>
                  <a:pt x="665" y="100"/>
                  <a:pt x="548" y="100"/>
                </a:cubicBezTo>
                <a:cubicBezTo>
                  <a:pt x="529" y="100"/>
                  <a:pt x="510" y="101"/>
                  <a:pt x="492" y="102"/>
                </a:cubicBezTo>
                <a:cubicBezTo>
                  <a:pt x="491" y="102"/>
                  <a:pt x="491" y="102"/>
                  <a:pt x="490" y="102"/>
                </a:cubicBezTo>
                <a:cubicBezTo>
                  <a:pt x="476" y="103"/>
                  <a:pt x="344" y="107"/>
                  <a:pt x="298" y="89"/>
                </a:cubicBezTo>
                <a:cubicBezTo>
                  <a:pt x="282" y="83"/>
                  <a:pt x="225" y="66"/>
                  <a:pt x="183" y="59"/>
                </a:cubicBezTo>
                <a:lnTo>
                  <a:pt x="240" y="128"/>
                </a:lnTo>
                <a:cubicBezTo>
                  <a:pt x="245" y="134"/>
                  <a:pt x="247" y="142"/>
                  <a:pt x="246" y="149"/>
                </a:cubicBezTo>
                <a:cubicBezTo>
                  <a:pt x="245" y="157"/>
                  <a:pt x="241" y="164"/>
                  <a:pt x="235" y="168"/>
                </a:cubicBezTo>
                <a:cubicBezTo>
                  <a:pt x="191" y="200"/>
                  <a:pt x="168" y="233"/>
                  <a:pt x="147" y="262"/>
                </a:cubicBezTo>
                <a:cubicBezTo>
                  <a:pt x="124" y="296"/>
                  <a:pt x="101" y="327"/>
                  <a:pt x="58" y="332"/>
                </a:cubicBezTo>
                <a:cubicBezTo>
                  <a:pt x="57" y="332"/>
                  <a:pt x="56" y="333"/>
                  <a:pt x="56" y="334"/>
                </a:cubicBezTo>
                <a:lnTo>
                  <a:pt x="55" y="431"/>
                </a:lnTo>
                <a:cubicBezTo>
                  <a:pt x="55" y="432"/>
                  <a:pt x="55" y="433"/>
                  <a:pt x="56" y="433"/>
                </a:cubicBezTo>
                <a:cubicBezTo>
                  <a:pt x="61" y="435"/>
                  <a:pt x="66" y="437"/>
                  <a:pt x="71" y="440"/>
                </a:cubicBezTo>
                <a:cubicBezTo>
                  <a:pt x="97" y="450"/>
                  <a:pt x="128" y="463"/>
                  <a:pt x="157" y="496"/>
                </a:cubicBezTo>
                <a:cubicBezTo>
                  <a:pt x="162" y="502"/>
                  <a:pt x="182" y="509"/>
                  <a:pt x="196" y="513"/>
                </a:cubicBezTo>
                <a:cubicBezTo>
                  <a:pt x="225" y="523"/>
                  <a:pt x="261" y="535"/>
                  <a:pt x="268" y="568"/>
                </a:cubicBezTo>
                <a:lnTo>
                  <a:pt x="311" y="759"/>
                </a:lnTo>
                <a:cubicBezTo>
                  <a:pt x="314" y="771"/>
                  <a:pt x="325" y="780"/>
                  <a:pt x="337" y="780"/>
                </a:cubicBezTo>
                <a:cubicBezTo>
                  <a:pt x="352" y="780"/>
                  <a:pt x="364" y="768"/>
                  <a:pt x="364" y="753"/>
                </a:cubicBezTo>
                <a:lnTo>
                  <a:pt x="364" y="635"/>
                </a:lnTo>
                <a:cubicBezTo>
                  <a:pt x="364" y="627"/>
                  <a:pt x="368" y="619"/>
                  <a:pt x="374" y="613"/>
                </a:cubicBezTo>
                <a:cubicBezTo>
                  <a:pt x="381" y="608"/>
                  <a:pt x="390" y="606"/>
                  <a:pt x="398" y="608"/>
                </a:cubicBezTo>
                <a:cubicBezTo>
                  <a:pt x="446" y="620"/>
                  <a:pt x="496" y="626"/>
                  <a:pt x="548" y="626"/>
                </a:cubicBezTo>
                <a:cubicBezTo>
                  <a:pt x="598" y="626"/>
                  <a:pt x="647" y="621"/>
                  <a:pt x="693" y="610"/>
                </a:cubicBezTo>
                <a:cubicBezTo>
                  <a:pt x="703" y="607"/>
                  <a:pt x="714" y="611"/>
                  <a:pt x="720" y="618"/>
                </a:cubicBezTo>
                <a:lnTo>
                  <a:pt x="735" y="635"/>
                </a:lnTo>
                <a:cubicBezTo>
                  <a:pt x="748" y="650"/>
                  <a:pt x="757" y="669"/>
                  <a:pt x="759" y="689"/>
                </a:cubicBezTo>
                <a:close/>
                <a:moveTo>
                  <a:pt x="796" y="834"/>
                </a:moveTo>
                <a:cubicBezTo>
                  <a:pt x="758" y="834"/>
                  <a:pt x="725" y="810"/>
                  <a:pt x="714" y="774"/>
                </a:cubicBezTo>
                <a:cubicBezTo>
                  <a:pt x="713" y="773"/>
                  <a:pt x="713" y="771"/>
                  <a:pt x="713" y="769"/>
                </a:cubicBezTo>
                <a:lnTo>
                  <a:pt x="704" y="695"/>
                </a:lnTo>
                <a:cubicBezTo>
                  <a:pt x="703" y="686"/>
                  <a:pt x="700" y="678"/>
                  <a:pt x="694" y="671"/>
                </a:cubicBezTo>
                <a:lnTo>
                  <a:pt x="690" y="667"/>
                </a:lnTo>
                <a:cubicBezTo>
                  <a:pt x="644" y="676"/>
                  <a:pt x="597" y="681"/>
                  <a:pt x="548" y="681"/>
                </a:cubicBezTo>
                <a:cubicBezTo>
                  <a:pt x="504" y="681"/>
                  <a:pt x="461" y="677"/>
                  <a:pt x="419" y="669"/>
                </a:cubicBezTo>
                <a:lnTo>
                  <a:pt x="419" y="753"/>
                </a:lnTo>
                <a:cubicBezTo>
                  <a:pt x="419" y="798"/>
                  <a:pt x="382" y="834"/>
                  <a:pt x="337" y="834"/>
                </a:cubicBezTo>
                <a:cubicBezTo>
                  <a:pt x="299" y="834"/>
                  <a:pt x="266" y="808"/>
                  <a:pt x="257" y="771"/>
                </a:cubicBezTo>
                <a:lnTo>
                  <a:pt x="214" y="580"/>
                </a:lnTo>
                <a:cubicBezTo>
                  <a:pt x="210" y="575"/>
                  <a:pt x="190" y="569"/>
                  <a:pt x="179" y="565"/>
                </a:cubicBezTo>
                <a:cubicBezTo>
                  <a:pt x="155" y="558"/>
                  <a:pt x="131" y="550"/>
                  <a:pt x="116" y="532"/>
                </a:cubicBezTo>
                <a:cubicBezTo>
                  <a:pt x="95" y="509"/>
                  <a:pt x="72" y="499"/>
                  <a:pt x="50" y="490"/>
                </a:cubicBezTo>
                <a:cubicBezTo>
                  <a:pt x="45" y="488"/>
                  <a:pt x="39" y="486"/>
                  <a:pt x="33" y="483"/>
                </a:cubicBezTo>
                <a:cubicBezTo>
                  <a:pt x="13" y="474"/>
                  <a:pt x="0" y="453"/>
                  <a:pt x="0" y="431"/>
                </a:cubicBezTo>
                <a:lnTo>
                  <a:pt x="1" y="334"/>
                </a:lnTo>
                <a:cubicBezTo>
                  <a:pt x="2" y="305"/>
                  <a:pt x="23" y="281"/>
                  <a:pt x="52" y="278"/>
                </a:cubicBezTo>
                <a:cubicBezTo>
                  <a:pt x="70" y="276"/>
                  <a:pt x="81" y="261"/>
                  <a:pt x="102" y="231"/>
                </a:cubicBezTo>
                <a:cubicBezTo>
                  <a:pt x="120" y="206"/>
                  <a:pt x="143" y="174"/>
                  <a:pt x="180" y="142"/>
                </a:cubicBezTo>
                <a:lnTo>
                  <a:pt x="122" y="71"/>
                </a:lnTo>
                <a:cubicBezTo>
                  <a:pt x="110" y="56"/>
                  <a:pt x="109" y="35"/>
                  <a:pt x="120" y="19"/>
                </a:cubicBezTo>
                <a:cubicBezTo>
                  <a:pt x="131" y="4"/>
                  <a:pt x="149" y="-3"/>
                  <a:pt x="166" y="1"/>
                </a:cubicBezTo>
                <a:cubicBezTo>
                  <a:pt x="215" y="6"/>
                  <a:pt x="298" y="31"/>
                  <a:pt x="317" y="38"/>
                </a:cubicBezTo>
                <a:cubicBezTo>
                  <a:pt x="344" y="48"/>
                  <a:pt x="436" y="49"/>
                  <a:pt x="488" y="48"/>
                </a:cubicBezTo>
                <a:cubicBezTo>
                  <a:pt x="508" y="46"/>
                  <a:pt x="528" y="45"/>
                  <a:pt x="548" y="45"/>
                </a:cubicBezTo>
                <a:cubicBezTo>
                  <a:pt x="675" y="45"/>
                  <a:pt x="795" y="78"/>
                  <a:pt x="886" y="139"/>
                </a:cubicBezTo>
                <a:cubicBezTo>
                  <a:pt x="980" y="202"/>
                  <a:pt x="1032" y="287"/>
                  <a:pt x="1032" y="378"/>
                </a:cubicBezTo>
                <a:cubicBezTo>
                  <a:pt x="1032" y="431"/>
                  <a:pt x="1013" y="485"/>
                  <a:pt x="978" y="531"/>
                </a:cubicBezTo>
                <a:cubicBezTo>
                  <a:pt x="970" y="541"/>
                  <a:pt x="964" y="550"/>
                  <a:pt x="957" y="558"/>
                </a:cubicBezTo>
                <a:cubicBezTo>
                  <a:pt x="929" y="593"/>
                  <a:pt x="911" y="617"/>
                  <a:pt x="898" y="661"/>
                </a:cubicBezTo>
                <a:cubicBezTo>
                  <a:pt x="893" y="678"/>
                  <a:pt x="889" y="696"/>
                  <a:pt x="886" y="714"/>
                </a:cubicBezTo>
                <a:cubicBezTo>
                  <a:pt x="885" y="720"/>
                  <a:pt x="883" y="731"/>
                  <a:pt x="882" y="752"/>
                </a:cubicBezTo>
                <a:cubicBezTo>
                  <a:pt x="880" y="798"/>
                  <a:pt x="842" y="834"/>
                  <a:pt x="796" y="8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1" name="Freeform 490">
            <a:extLst>
              <a:ext uri="{FF2B5EF4-FFF2-40B4-BE49-F238E27FC236}">
                <a16:creationId xmlns:a16="http://schemas.microsoft.com/office/drawing/2014/main" id="{1435323C-A1AC-F445-8F8D-F20DAA346F3E}"/>
              </a:ext>
            </a:extLst>
          </p:cNvPr>
          <p:cNvSpPr/>
          <p:nvPr/>
        </p:nvSpPr>
        <p:spPr>
          <a:xfrm>
            <a:off x="2948692" y="4860738"/>
            <a:ext cx="82080" cy="56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9" h="159">
                <a:moveTo>
                  <a:pt x="120" y="41"/>
                </a:moveTo>
                <a:close/>
                <a:moveTo>
                  <a:pt x="103" y="35"/>
                </a:moveTo>
                <a:cubicBezTo>
                  <a:pt x="103" y="35"/>
                  <a:pt x="102" y="35"/>
                  <a:pt x="101" y="35"/>
                </a:cubicBezTo>
                <a:cubicBezTo>
                  <a:pt x="95" y="36"/>
                  <a:pt x="91" y="39"/>
                  <a:pt x="88" y="45"/>
                </a:cubicBezTo>
                <a:cubicBezTo>
                  <a:pt x="85" y="53"/>
                  <a:pt x="84" y="59"/>
                  <a:pt x="87" y="62"/>
                </a:cubicBezTo>
                <a:cubicBezTo>
                  <a:pt x="91" y="67"/>
                  <a:pt x="100" y="70"/>
                  <a:pt x="111" y="71"/>
                </a:cubicBezTo>
                <a:cubicBezTo>
                  <a:pt x="113" y="69"/>
                  <a:pt x="116" y="65"/>
                  <a:pt x="117" y="62"/>
                </a:cubicBezTo>
                <a:cubicBezTo>
                  <a:pt x="121" y="55"/>
                  <a:pt x="122" y="48"/>
                  <a:pt x="120" y="40"/>
                </a:cubicBezTo>
                <a:cubicBezTo>
                  <a:pt x="118" y="38"/>
                  <a:pt x="111" y="35"/>
                  <a:pt x="103" y="35"/>
                </a:cubicBezTo>
                <a:close/>
                <a:moveTo>
                  <a:pt x="18" y="159"/>
                </a:moveTo>
                <a:cubicBezTo>
                  <a:pt x="10" y="159"/>
                  <a:pt x="3" y="153"/>
                  <a:pt x="1" y="146"/>
                </a:cubicBezTo>
                <a:cubicBezTo>
                  <a:pt x="-2" y="136"/>
                  <a:pt x="4" y="127"/>
                  <a:pt x="13" y="124"/>
                </a:cubicBezTo>
                <a:cubicBezTo>
                  <a:pt x="27" y="120"/>
                  <a:pt x="53" y="111"/>
                  <a:pt x="77" y="98"/>
                </a:cubicBezTo>
                <a:cubicBezTo>
                  <a:pt x="70" y="94"/>
                  <a:pt x="64" y="89"/>
                  <a:pt x="60" y="84"/>
                </a:cubicBezTo>
                <a:cubicBezTo>
                  <a:pt x="52" y="74"/>
                  <a:pt x="45" y="57"/>
                  <a:pt x="56" y="31"/>
                </a:cubicBezTo>
                <a:cubicBezTo>
                  <a:pt x="65" y="10"/>
                  <a:pt x="83" y="-1"/>
                  <a:pt x="106" y="0"/>
                </a:cubicBezTo>
                <a:cubicBezTo>
                  <a:pt x="125" y="1"/>
                  <a:pt x="147" y="11"/>
                  <a:pt x="153" y="28"/>
                </a:cubicBezTo>
                <a:cubicBezTo>
                  <a:pt x="158" y="43"/>
                  <a:pt x="157" y="59"/>
                  <a:pt x="151" y="73"/>
                </a:cubicBezTo>
                <a:cubicBezTo>
                  <a:pt x="171" y="72"/>
                  <a:pt x="192" y="70"/>
                  <a:pt x="209" y="67"/>
                </a:cubicBezTo>
                <a:cubicBezTo>
                  <a:pt x="218" y="65"/>
                  <a:pt x="228" y="71"/>
                  <a:pt x="229" y="80"/>
                </a:cubicBezTo>
                <a:cubicBezTo>
                  <a:pt x="231" y="90"/>
                  <a:pt x="225" y="99"/>
                  <a:pt x="215" y="101"/>
                </a:cubicBezTo>
                <a:cubicBezTo>
                  <a:pt x="214" y="101"/>
                  <a:pt x="186" y="107"/>
                  <a:pt x="153" y="108"/>
                </a:cubicBezTo>
                <a:cubicBezTo>
                  <a:pt x="143" y="109"/>
                  <a:pt x="133" y="109"/>
                  <a:pt x="124" y="108"/>
                </a:cubicBezTo>
                <a:cubicBezTo>
                  <a:pt x="111" y="119"/>
                  <a:pt x="94" y="129"/>
                  <a:pt x="74" y="139"/>
                </a:cubicBezTo>
                <a:cubicBezTo>
                  <a:pt x="47" y="151"/>
                  <a:pt x="24" y="158"/>
                  <a:pt x="23" y="158"/>
                </a:cubicBezTo>
                <a:cubicBezTo>
                  <a:pt x="21" y="158"/>
                  <a:pt x="20" y="159"/>
                  <a:pt x="18" y="1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2" name="Freeform 491">
            <a:extLst>
              <a:ext uri="{FF2B5EF4-FFF2-40B4-BE49-F238E27FC236}">
                <a16:creationId xmlns:a16="http://schemas.microsoft.com/office/drawing/2014/main" id="{9675938A-3619-C14F-9A37-692015E91AED}"/>
              </a:ext>
            </a:extLst>
          </p:cNvPr>
          <p:cNvSpPr/>
          <p:nvPr/>
        </p:nvSpPr>
        <p:spPr>
          <a:xfrm>
            <a:off x="2680853" y="4906098"/>
            <a:ext cx="2088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" h="60">
                <a:moveTo>
                  <a:pt x="0" y="30"/>
                </a:moveTo>
                <a:cubicBezTo>
                  <a:pt x="0" y="14"/>
                  <a:pt x="13" y="0"/>
                  <a:pt x="30" y="0"/>
                </a:cubicBezTo>
                <a:cubicBezTo>
                  <a:pt x="46" y="0"/>
                  <a:pt x="59" y="14"/>
                  <a:pt x="59" y="30"/>
                </a:cubicBezTo>
                <a:cubicBezTo>
                  <a:pt x="59" y="46"/>
                  <a:pt x="46" y="60"/>
                  <a:pt x="30" y="60"/>
                </a:cubicBezTo>
                <a:cubicBezTo>
                  <a:pt x="13" y="60"/>
                  <a:pt x="0" y="46"/>
                  <a:pt x="0" y="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3" name="Freeform 492">
            <a:extLst>
              <a:ext uri="{FF2B5EF4-FFF2-40B4-BE49-F238E27FC236}">
                <a16:creationId xmlns:a16="http://schemas.microsoft.com/office/drawing/2014/main" id="{C94CA942-8EA7-324A-B721-1BC60899F57C}"/>
              </a:ext>
            </a:extLst>
          </p:cNvPr>
          <p:cNvSpPr/>
          <p:nvPr/>
        </p:nvSpPr>
        <p:spPr>
          <a:xfrm>
            <a:off x="2772652" y="4866858"/>
            <a:ext cx="9108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4" h="78">
                <a:moveTo>
                  <a:pt x="226" y="78"/>
                </a:moveTo>
                <a:cubicBezTo>
                  <a:pt x="223" y="78"/>
                  <a:pt x="221" y="78"/>
                  <a:pt x="218" y="77"/>
                </a:cubicBezTo>
                <a:cubicBezTo>
                  <a:pt x="182" y="66"/>
                  <a:pt x="156" y="60"/>
                  <a:pt x="115" y="55"/>
                </a:cubicBezTo>
                <a:cubicBezTo>
                  <a:pt x="98" y="53"/>
                  <a:pt x="52" y="55"/>
                  <a:pt x="32" y="58"/>
                </a:cubicBezTo>
                <a:cubicBezTo>
                  <a:pt x="17" y="61"/>
                  <a:pt x="3" y="51"/>
                  <a:pt x="0" y="36"/>
                </a:cubicBezTo>
                <a:cubicBezTo>
                  <a:pt x="-2" y="21"/>
                  <a:pt x="8" y="7"/>
                  <a:pt x="23" y="4"/>
                </a:cubicBezTo>
                <a:cubicBezTo>
                  <a:pt x="47" y="0"/>
                  <a:pt x="99" y="-2"/>
                  <a:pt x="122" y="1"/>
                </a:cubicBezTo>
                <a:cubicBezTo>
                  <a:pt x="166" y="6"/>
                  <a:pt x="195" y="13"/>
                  <a:pt x="234" y="25"/>
                </a:cubicBezTo>
                <a:cubicBezTo>
                  <a:pt x="248" y="29"/>
                  <a:pt x="257" y="45"/>
                  <a:pt x="252" y="59"/>
                </a:cubicBezTo>
                <a:cubicBezTo>
                  <a:pt x="249" y="71"/>
                  <a:pt x="238" y="78"/>
                  <a:pt x="226" y="7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4" name="Freeform 493">
            <a:extLst>
              <a:ext uri="{FF2B5EF4-FFF2-40B4-BE49-F238E27FC236}">
                <a16:creationId xmlns:a16="http://schemas.microsoft.com/office/drawing/2014/main" id="{8C87ABEA-D7F0-DA4E-8EBB-5E55B3CC3E78}"/>
              </a:ext>
            </a:extLst>
          </p:cNvPr>
          <p:cNvSpPr/>
          <p:nvPr/>
        </p:nvSpPr>
        <p:spPr>
          <a:xfrm>
            <a:off x="2771572" y="4674977"/>
            <a:ext cx="130680" cy="130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4" h="364">
                <a:moveTo>
                  <a:pt x="223" y="28"/>
                </a:moveTo>
                <a:cubicBezTo>
                  <a:pt x="138" y="5"/>
                  <a:pt x="50" y="56"/>
                  <a:pt x="28" y="141"/>
                </a:cubicBezTo>
                <a:cubicBezTo>
                  <a:pt x="5" y="227"/>
                  <a:pt x="56" y="314"/>
                  <a:pt x="141" y="337"/>
                </a:cubicBezTo>
                <a:cubicBezTo>
                  <a:pt x="226" y="360"/>
                  <a:pt x="314" y="309"/>
                  <a:pt x="337" y="224"/>
                </a:cubicBezTo>
                <a:cubicBezTo>
                  <a:pt x="359" y="138"/>
                  <a:pt x="308" y="50"/>
                  <a:pt x="223" y="28"/>
                </a:cubicBezTo>
                <a:close/>
                <a:moveTo>
                  <a:pt x="135" y="358"/>
                </a:moveTo>
                <a:cubicBezTo>
                  <a:pt x="88" y="346"/>
                  <a:pt x="49" y="316"/>
                  <a:pt x="24" y="274"/>
                </a:cubicBezTo>
                <a:cubicBezTo>
                  <a:pt x="0" y="232"/>
                  <a:pt x="-6" y="183"/>
                  <a:pt x="6" y="136"/>
                </a:cubicBezTo>
                <a:cubicBezTo>
                  <a:pt x="18" y="89"/>
                  <a:pt x="49" y="49"/>
                  <a:pt x="91" y="25"/>
                </a:cubicBezTo>
                <a:cubicBezTo>
                  <a:pt x="133" y="0"/>
                  <a:pt x="182" y="-6"/>
                  <a:pt x="229" y="6"/>
                </a:cubicBezTo>
                <a:cubicBezTo>
                  <a:pt x="276" y="19"/>
                  <a:pt x="315" y="49"/>
                  <a:pt x="340" y="91"/>
                </a:cubicBezTo>
                <a:cubicBezTo>
                  <a:pt x="364" y="133"/>
                  <a:pt x="371" y="182"/>
                  <a:pt x="358" y="229"/>
                </a:cubicBezTo>
                <a:cubicBezTo>
                  <a:pt x="346" y="276"/>
                  <a:pt x="316" y="316"/>
                  <a:pt x="273" y="340"/>
                </a:cubicBezTo>
                <a:cubicBezTo>
                  <a:pt x="231" y="364"/>
                  <a:pt x="182" y="371"/>
                  <a:pt x="135" y="3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5" name="Freeform 494">
            <a:extLst>
              <a:ext uri="{FF2B5EF4-FFF2-40B4-BE49-F238E27FC236}">
                <a16:creationId xmlns:a16="http://schemas.microsoft.com/office/drawing/2014/main" id="{45222A03-4F67-0D4B-B8B8-77C81E9ED393}"/>
              </a:ext>
            </a:extLst>
          </p:cNvPr>
          <p:cNvSpPr/>
          <p:nvPr/>
        </p:nvSpPr>
        <p:spPr>
          <a:xfrm>
            <a:off x="2787052" y="4690817"/>
            <a:ext cx="100080" cy="100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9" h="279">
                <a:moveTo>
                  <a:pt x="169" y="27"/>
                </a:moveTo>
                <a:cubicBezTo>
                  <a:pt x="107" y="10"/>
                  <a:pt x="43" y="47"/>
                  <a:pt x="26" y="110"/>
                </a:cubicBezTo>
                <a:cubicBezTo>
                  <a:pt x="10" y="172"/>
                  <a:pt x="47" y="236"/>
                  <a:pt x="109" y="253"/>
                </a:cubicBezTo>
                <a:cubicBezTo>
                  <a:pt x="172" y="269"/>
                  <a:pt x="236" y="232"/>
                  <a:pt x="252" y="170"/>
                </a:cubicBezTo>
                <a:cubicBezTo>
                  <a:pt x="269" y="107"/>
                  <a:pt x="232" y="43"/>
                  <a:pt x="169" y="27"/>
                </a:cubicBezTo>
                <a:close/>
                <a:moveTo>
                  <a:pt x="104" y="274"/>
                </a:moveTo>
                <a:cubicBezTo>
                  <a:pt x="29" y="255"/>
                  <a:pt x="-15" y="178"/>
                  <a:pt x="5" y="104"/>
                </a:cubicBezTo>
                <a:cubicBezTo>
                  <a:pt x="24" y="30"/>
                  <a:pt x="101" y="-15"/>
                  <a:pt x="175" y="5"/>
                </a:cubicBezTo>
                <a:cubicBezTo>
                  <a:pt x="249" y="25"/>
                  <a:pt x="294" y="101"/>
                  <a:pt x="274" y="175"/>
                </a:cubicBezTo>
                <a:cubicBezTo>
                  <a:pt x="254" y="250"/>
                  <a:pt x="178" y="294"/>
                  <a:pt x="104" y="27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6" name="Freeform 495">
            <a:extLst>
              <a:ext uri="{FF2B5EF4-FFF2-40B4-BE49-F238E27FC236}">
                <a16:creationId xmlns:a16="http://schemas.microsoft.com/office/drawing/2014/main" id="{87D3216E-1F47-0247-9B3B-D3FBAACFF8BA}"/>
              </a:ext>
            </a:extLst>
          </p:cNvPr>
          <p:cNvSpPr/>
          <p:nvPr/>
        </p:nvSpPr>
        <p:spPr>
          <a:xfrm>
            <a:off x="2820892" y="4720339"/>
            <a:ext cx="32040" cy="39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" h="112">
                <a:moveTo>
                  <a:pt x="28" y="110"/>
                </a:moveTo>
                <a:cubicBezTo>
                  <a:pt x="19" y="108"/>
                  <a:pt x="10" y="104"/>
                  <a:pt x="2" y="97"/>
                </a:cubicBezTo>
                <a:cubicBezTo>
                  <a:pt x="-1" y="95"/>
                  <a:pt x="-1" y="91"/>
                  <a:pt x="1" y="88"/>
                </a:cubicBezTo>
                <a:cubicBezTo>
                  <a:pt x="3" y="86"/>
                  <a:pt x="7" y="85"/>
                  <a:pt x="10" y="87"/>
                </a:cubicBezTo>
                <a:cubicBezTo>
                  <a:pt x="23" y="98"/>
                  <a:pt x="38" y="102"/>
                  <a:pt x="49" y="98"/>
                </a:cubicBezTo>
                <a:cubicBezTo>
                  <a:pt x="54" y="96"/>
                  <a:pt x="58" y="92"/>
                  <a:pt x="60" y="86"/>
                </a:cubicBezTo>
                <a:cubicBezTo>
                  <a:pt x="62" y="79"/>
                  <a:pt x="51" y="70"/>
                  <a:pt x="41" y="61"/>
                </a:cubicBezTo>
                <a:cubicBezTo>
                  <a:pt x="35" y="55"/>
                  <a:pt x="29" y="50"/>
                  <a:pt x="24" y="44"/>
                </a:cubicBezTo>
                <a:cubicBezTo>
                  <a:pt x="18" y="36"/>
                  <a:pt x="16" y="29"/>
                  <a:pt x="18" y="22"/>
                </a:cubicBezTo>
                <a:cubicBezTo>
                  <a:pt x="21" y="12"/>
                  <a:pt x="28" y="5"/>
                  <a:pt x="38" y="2"/>
                </a:cubicBezTo>
                <a:cubicBezTo>
                  <a:pt x="52" y="-3"/>
                  <a:pt x="72" y="1"/>
                  <a:pt x="88" y="14"/>
                </a:cubicBezTo>
                <a:cubicBezTo>
                  <a:pt x="90" y="16"/>
                  <a:pt x="91" y="20"/>
                  <a:pt x="89" y="23"/>
                </a:cubicBezTo>
                <a:cubicBezTo>
                  <a:pt x="87" y="25"/>
                  <a:pt x="83" y="26"/>
                  <a:pt x="80" y="24"/>
                </a:cubicBezTo>
                <a:cubicBezTo>
                  <a:pt x="67" y="14"/>
                  <a:pt x="52" y="10"/>
                  <a:pt x="42" y="14"/>
                </a:cubicBezTo>
                <a:cubicBezTo>
                  <a:pt x="36" y="16"/>
                  <a:pt x="32" y="20"/>
                  <a:pt x="30" y="26"/>
                </a:cubicBezTo>
                <a:cubicBezTo>
                  <a:pt x="29" y="33"/>
                  <a:pt x="39" y="42"/>
                  <a:pt x="49" y="51"/>
                </a:cubicBezTo>
                <a:cubicBezTo>
                  <a:pt x="55" y="56"/>
                  <a:pt x="62" y="62"/>
                  <a:pt x="66" y="68"/>
                </a:cubicBezTo>
                <a:cubicBezTo>
                  <a:pt x="72" y="76"/>
                  <a:pt x="74" y="83"/>
                  <a:pt x="72" y="90"/>
                </a:cubicBezTo>
                <a:cubicBezTo>
                  <a:pt x="69" y="100"/>
                  <a:pt x="62" y="107"/>
                  <a:pt x="53" y="110"/>
                </a:cubicBezTo>
                <a:cubicBezTo>
                  <a:pt x="45" y="113"/>
                  <a:pt x="37" y="113"/>
                  <a:pt x="28" y="1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7" name="Freeform 496">
            <a:extLst>
              <a:ext uri="{FF2B5EF4-FFF2-40B4-BE49-F238E27FC236}">
                <a16:creationId xmlns:a16="http://schemas.microsoft.com/office/drawing/2014/main" id="{5B6658EF-BCAF-8C45-B4EB-2CB963B9AEA7}"/>
              </a:ext>
            </a:extLst>
          </p:cNvPr>
          <p:cNvSpPr/>
          <p:nvPr/>
        </p:nvSpPr>
        <p:spPr>
          <a:xfrm>
            <a:off x="2841052" y="4710258"/>
            <a:ext cx="5400" cy="8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" h="24">
                <a:moveTo>
                  <a:pt x="5" y="24"/>
                </a:moveTo>
                <a:cubicBezTo>
                  <a:pt x="1" y="23"/>
                  <a:pt x="-1" y="19"/>
                  <a:pt x="0" y="16"/>
                </a:cubicBezTo>
                <a:lnTo>
                  <a:pt x="3" y="5"/>
                </a:lnTo>
                <a:cubicBezTo>
                  <a:pt x="4" y="2"/>
                  <a:pt x="8" y="0"/>
                  <a:pt x="11" y="0"/>
                </a:cubicBezTo>
                <a:cubicBezTo>
                  <a:pt x="14" y="1"/>
                  <a:pt x="16" y="5"/>
                  <a:pt x="15" y="8"/>
                </a:cubicBezTo>
                <a:lnTo>
                  <a:pt x="12" y="19"/>
                </a:lnTo>
                <a:cubicBezTo>
                  <a:pt x="12" y="23"/>
                  <a:pt x="8" y="25"/>
                  <a:pt x="5" y="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8" name="Freeform 497">
            <a:extLst>
              <a:ext uri="{FF2B5EF4-FFF2-40B4-BE49-F238E27FC236}">
                <a16:creationId xmlns:a16="http://schemas.microsoft.com/office/drawing/2014/main" id="{B41D9CA1-D011-CE46-9847-80A417ECB193}"/>
              </a:ext>
            </a:extLst>
          </p:cNvPr>
          <p:cNvSpPr/>
          <p:nvPr/>
        </p:nvSpPr>
        <p:spPr>
          <a:xfrm>
            <a:off x="2827372" y="4762098"/>
            <a:ext cx="5400" cy="8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" h="24">
                <a:moveTo>
                  <a:pt x="5" y="23"/>
                </a:moveTo>
                <a:cubicBezTo>
                  <a:pt x="1" y="22"/>
                  <a:pt x="-1" y="19"/>
                  <a:pt x="0" y="15"/>
                </a:cubicBezTo>
                <a:lnTo>
                  <a:pt x="3" y="4"/>
                </a:lnTo>
                <a:cubicBezTo>
                  <a:pt x="4" y="1"/>
                  <a:pt x="7" y="-1"/>
                  <a:pt x="11" y="0"/>
                </a:cubicBezTo>
                <a:cubicBezTo>
                  <a:pt x="14" y="1"/>
                  <a:pt x="16" y="4"/>
                  <a:pt x="15" y="8"/>
                </a:cubicBezTo>
                <a:lnTo>
                  <a:pt x="12" y="19"/>
                </a:lnTo>
                <a:cubicBezTo>
                  <a:pt x="12" y="22"/>
                  <a:pt x="8" y="24"/>
                  <a:pt x="5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9" name="Freeform 498">
            <a:extLst>
              <a:ext uri="{FF2B5EF4-FFF2-40B4-BE49-F238E27FC236}">
                <a16:creationId xmlns:a16="http://schemas.microsoft.com/office/drawing/2014/main" id="{3974A71C-5C1E-CD4B-AB84-9C0FF5BCAE17}"/>
              </a:ext>
            </a:extLst>
          </p:cNvPr>
          <p:cNvSpPr/>
          <p:nvPr/>
        </p:nvSpPr>
        <p:spPr>
          <a:xfrm>
            <a:off x="3383573" y="4765698"/>
            <a:ext cx="20520" cy="273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760">
                <a:moveTo>
                  <a:pt x="27" y="760"/>
                </a:moveTo>
                <a:cubicBezTo>
                  <a:pt x="12" y="759"/>
                  <a:pt x="0" y="747"/>
                  <a:pt x="0" y="732"/>
                </a:cubicBezTo>
                <a:lnTo>
                  <a:pt x="3" y="28"/>
                </a:lnTo>
                <a:cubicBezTo>
                  <a:pt x="3" y="13"/>
                  <a:pt x="15" y="0"/>
                  <a:pt x="30" y="0"/>
                </a:cubicBezTo>
                <a:cubicBezTo>
                  <a:pt x="46" y="0"/>
                  <a:pt x="58" y="13"/>
                  <a:pt x="58" y="28"/>
                </a:cubicBezTo>
                <a:lnTo>
                  <a:pt x="55" y="732"/>
                </a:lnTo>
                <a:cubicBezTo>
                  <a:pt x="55" y="747"/>
                  <a:pt x="43" y="760"/>
                  <a:pt x="27" y="7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0" name="Freeform 499">
            <a:extLst>
              <a:ext uri="{FF2B5EF4-FFF2-40B4-BE49-F238E27FC236}">
                <a16:creationId xmlns:a16="http://schemas.microsoft.com/office/drawing/2014/main" id="{AF6563E4-6C4B-C04A-BF19-B866B6FE31BD}"/>
              </a:ext>
            </a:extLst>
          </p:cNvPr>
          <p:cNvSpPr/>
          <p:nvPr/>
        </p:nvSpPr>
        <p:spPr>
          <a:xfrm>
            <a:off x="3383572" y="5019497"/>
            <a:ext cx="2728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9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731" y="0"/>
                </a:lnTo>
                <a:cubicBezTo>
                  <a:pt x="747" y="0"/>
                  <a:pt x="759" y="12"/>
                  <a:pt x="759" y="27"/>
                </a:cubicBezTo>
                <a:cubicBezTo>
                  <a:pt x="759" y="42"/>
                  <a:pt x="747" y="55"/>
                  <a:pt x="731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1" name="Freeform 500">
            <a:extLst>
              <a:ext uri="{FF2B5EF4-FFF2-40B4-BE49-F238E27FC236}">
                <a16:creationId xmlns:a16="http://schemas.microsoft.com/office/drawing/2014/main" id="{15928232-1595-D740-9A55-A003E17BC24C}"/>
              </a:ext>
            </a:extLst>
          </p:cNvPr>
          <p:cNvSpPr/>
          <p:nvPr/>
        </p:nvSpPr>
        <p:spPr>
          <a:xfrm>
            <a:off x="3434331" y="4919057"/>
            <a:ext cx="69840" cy="11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" h="334">
                <a:moveTo>
                  <a:pt x="55" y="279"/>
                </a:moveTo>
                <a:lnTo>
                  <a:pt x="140" y="279"/>
                </a:lnTo>
                <a:lnTo>
                  <a:pt x="140" y="55"/>
                </a:lnTo>
                <a:lnTo>
                  <a:pt x="55" y="55"/>
                </a:lnTo>
                <a:close/>
                <a:moveTo>
                  <a:pt x="167" y="334"/>
                </a:moveTo>
                <a:lnTo>
                  <a:pt x="27" y="334"/>
                </a:lnTo>
                <a:cubicBezTo>
                  <a:pt x="12" y="334"/>
                  <a:pt x="0" y="321"/>
                  <a:pt x="0" y="306"/>
                </a:cubicBezTo>
                <a:lnTo>
                  <a:pt x="0" y="28"/>
                </a:lnTo>
                <a:cubicBezTo>
                  <a:pt x="0" y="12"/>
                  <a:pt x="12" y="0"/>
                  <a:pt x="27" y="0"/>
                </a:cubicBezTo>
                <a:lnTo>
                  <a:pt x="167" y="0"/>
                </a:lnTo>
                <a:cubicBezTo>
                  <a:pt x="182" y="0"/>
                  <a:pt x="195" y="12"/>
                  <a:pt x="195" y="28"/>
                </a:cubicBezTo>
                <a:lnTo>
                  <a:pt x="195" y="306"/>
                </a:lnTo>
                <a:cubicBezTo>
                  <a:pt x="195" y="321"/>
                  <a:pt x="182" y="334"/>
                  <a:pt x="167" y="3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2" name="Freeform 501">
            <a:extLst>
              <a:ext uri="{FF2B5EF4-FFF2-40B4-BE49-F238E27FC236}">
                <a16:creationId xmlns:a16="http://schemas.microsoft.com/office/drawing/2014/main" id="{582CE723-E107-FE45-B8AE-7A6A141F152E}"/>
              </a:ext>
            </a:extLst>
          </p:cNvPr>
          <p:cNvSpPr/>
          <p:nvPr/>
        </p:nvSpPr>
        <p:spPr>
          <a:xfrm>
            <a:off x="3485092" y="4867577"/>
            <a:ext cx="69840" cy="17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" h="477">
                <a:moveTo>
                  <a:pt x="55" y="422"/>
                </a:moveTo>
                <a:lnTo>
                  <a:pt x="140" y="422"/>
                </a:lnTo>
                <a:lnTo>
                  <a:pt x="140" y="54"/>
                </a:lnTo>
                <a:lnTo>
                  <a:pt x="55" y="54"/>
                </a:lnTo>
                <a:close/>
                <a:moveTo>
                  <a:pt x="167" y="477"/>
                </a:moveTo>
                <a:lnTo>
                  <a:pt x="27" y="477"/>
                </a:lnTo>
                <a:cubicBezTo>
                  <a:pt x="12" y="477"/>
                  <a:pt x="0" y="464"/>
                  <a:pt x="0" y="449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167" y="0"/>
                </a:lnTo>
                <a:cubicBezTo>
                  <a:pt x="183" y="0"/>
                  <a:pt x="195" y="12"/>
                  <a:pt x="195" y="27"/>
                </a:cubicBezTo>
                <a:lnTo>
                  <a:pt x="195" y="449"/>
                </a:lnTo>
                <a:cubicBezTo>
                  <a:pt x="195" y="464"/>
                  <a:pt x="183" y="477"/>
                  <a:pt x="167" y="47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3" name="Freeform 502">
            <a:extLst>
              <a:ext uri="{FF2B5EF4-FFF2-40B4-BE49-F238E27FC236}">
                <a16:creationId xmlns:a16="http://schemas.microsoft.com/office/drawing/2014/main" id="{48F7D66A-9727-8A42-8BA7-D8057458D2E8}"/>
              </a:ext>
            </a:extLst>
          </p:cNvPr>
          <p:cNvSpPr/>
          <p:nvPr/>
        </p:nvSpPr>
        <p:spPr>
          <a:xfrm>
            <a:off x="3535492" y="4885218"/>
            <a:ext cx="69840" cy="153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" h="428">
                <a:moveTo>
                  <a:pt x="55" y="373"/>
                </a:moveTo>
                <a:lnTo>
                  <a:pt x="140" y="373"/>
                </a:lnTo>
                <a:lnTo>
                  <a:pt x="140" y="55"/>
                </a:lnTo>
                <a:lnTo>
                  <a:pt x="55" y="55"/>
                </a:lnTo>
                <a:close/>
                <a:moveTo>
                  <a:pt x="167" y="428"/>
                </a:moveTo>
                <a:lnTo>
                  <a:pt x="27" y="428"/>
                </a:lnTo>
                <a:cubicBezTo>
                  <a:pt x="12" y="428"/>
                  <a:pt x="0" y="415"/>
                  <a:pt x="0" y="400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167" y="0"/>
                </a:lnTo>
                <a:cubicBezTo>
                  <a:pt x="182" y="0"/>
                  <a:pt x="195" y="12"/>
                  <a:pt x="195" y="27"/>
                </a:cubicBezTo>
                <a:lnTo>
                  <a:pt x="195" y="400"/>
                </a:lnTo>
                <a:cubicBezTo>
                  <a:pt x="195" y="415"/>
                  <a:pt x="182" y="428"/>
                  <a:pt x="167" y="4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4" name="Freeform 503">
            <a:extLst>
              <a:ext uri="{FF2B5EF4-FFF2-40B4-BE49-F238E27FC236}">
                <a16:creationId xmlns:a16="http://schemas.microsoft.com/office/drawing/2014/main" id="{E1829CB9-7150-3D4D-B58F-033ADF8E25DD}"/>
              </a:ext>
            </a:extLst>
          </p:cNvPr>
          <p:cNvSpPr/>
          <p:nvPr/>
        </p:nvSpPr>
        <p:spPr>
          <a:xfrm>
            <a:off x="3459172" y="4770377"/>
            <a:ext cx="192960" cy="9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7" h="263">
                <a:moveTo>
                  <a:pt x="18" y="263"/>
                </a:moveTo>
                <a:cubicBezTo>
                  <a:pt x="13" y="263"/>
                  <a:pt x="8" y="261"/>
                  <a:pt x="5" y="257"/>
                </a:cubicBezTo>
                <a:cubicBezTo>
                  <a:pt x="-2" y="250"/>
                  <a:pt x="-1" y="239"/>
                  <a:pt x="6" y="232"/>
                </a:cubicBezTo>
                <a:lnTo>
                  <a:pt x="155" y="90"/>
                </a:lnTo>
                <a:cubicBezTo>
                  <a:pt x="162" y="84"/>
                  <a:pt x="173" y="84"/>
                  <a:pt x="180" y="90"/>
                </a:cubicBezTo>
                <a:lnTo>
                  <a:pt x="319" y="220"/>
                </a:lnTo>
                <a:lnTo>
                  <a:pt x="506" y="6"/>
                </a:lnTo>
                <a:cubicBezTo>
                  <a:pt x="512" y="-1"/>
                  <a:pt x="523" y="-2"/>
                  <a:pt x="531" y="4"/>
                </a:cubicBezTo>
                <a:cubicBezTo>
                  <a:pt x="538" y="11"/>
                  <a:pt x="539" y="22"/>
                  <a:pt x="532" y="29"/>
                </a:cubicBezTo>
                <a:lnTo>
                  <a:pt x="333" y="257"/>
                </a:lnTo>
                <a:cubicBezTo>
                  <a:pt x="330" y="260"/>
                  <a:pt x="326" y="262"/>
                  <a:pt x="321" y="263"/>
                </a:cubicBezTo>
                <a:cubicBezTo>
                  <a:pt x="316" y="263"/>
                  <a:pt x="311" y="261"/>
                  <a:pt x="308" y="258"/>
                </a:cubicBezTo>
                <a:lnTo>
                  <a:pt x="168" y="127"/>
                </a:lnTo>
                <a:lnTo>
                  <a:pt x="30" y="258"/>
                </a:lnTo>
                <a:cubicBezTo>
                  <a:pt x="26" y="261"/>
                  <a:pt x="22" y="263"/>
                  <a:pt x="18" y="2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5" name="Freeform 504">
            <a:extLst>
              <a:ext uri="{FF2B5EF4-FFF2-40B4-BE49-F238E27FC236}">
                <a16:creationId xmlns:a16="http://schemas.microsoft.com/office/drawing/2014/main" id="{2BA1442F-5554-7B45-A69D-C80594B776BC}"/>
              </a:ext>
            </a:extLst>
          </p:cNvPr>
          <p:cNvSpPr/>
          <p:nvPr/>
        </p:nvSpPr>
        <p:spPr>
          <a:xfrm>
            <a:off x="3639172" y="4769297"/>
            <a:ext cx="15120" cy="4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" h="138">
                <a:moveTo>
                  <a:pt x="25" y="138"/>
                </a:moveTo>
                <a:cubicBezTo>
                  <a:pt x="16" y="138"/>
                  <a:pt x="9" y="131"/>
                  <a:pt x="8" y="122"/>
                </a:cubicBezTo>
                <a:lnTo>
                  <a:pt x="0" y="19"/>
                </a:lnTo>
                <a:cubicBezTo>
                  <a:pt x="-1" y="10"/>
                  <a:pt x="6" y="1"/>
                  <a:pt x="16" y="0"/>
                </a:cubicBezTo>
                <a:cubicBezTo>
                  <a:pt x="25" y="0"/>
                  <a:pt x="34" y="7"/>
                  <a:pt x="35" y="16"/>
                </a:cubicBezTo>
                <a:lnTo>
                  <a:pt x="43" y="119"/>
                </a:lnTo>
                <a:cubicBezTo>
                  <a:pt x="44" y="129"/>
                  <a:pt x="36" y="137"/>
                  <a:pt x="27" y="138"/>
                </a:cubicBezTo>
                <a:cubicBezTo>
                  <a:pt x="26" y="138"/>
                  <a:pt x="26" y="138"/>
                  <a:pt x="25" y="1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6" name="Freeform 505">
            <a:extLst>
              <a:ext uri="{FF2B5EF4-FFF2-40B4-BE49-F238E27FC236}">
                <a16:creationId xmlns:a16="http://schemas.microsoft.com/office/drawing/2014/main" id="{A581D46B-B14D-184A-BF76-273E9908D997}"/>
              </a:ext>
            </a:extLst>
          </p:cNvPr>
          <p:cNvSpPr/>
          <p:nvPr/>
        </p:nvSpPr>
        <p:spPr>
          <a:xfrm>
            <a:off x="3602091" y="4769298"/>
            <a:ext cx="49320" cy="15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8" h="44">
                <a:moveTo>
                  <a:pt x="17" y="44"/>
                </a:moveTo>
                <a:cubicBezTo>
                  <a:pt x="8" y="44"/>
                  <a:pt x="0" y="37"/>
                  <a:pt x="0" y="28"/>
                </a:cubicBezTo>
                <a:cubicBezTo>
                  <a:pt x="-1" y="18"/>
                  <a:pt x="6" y="9"/>
                  <a:pt x="16" y="9"/>
                </a:cubicBezTo>
                <a:lnTo>
                  <a:pt x="119" y="0"/>
                </a:lnTo>
                <a:cubicBezTo>
                  <a:pt x="128" y="0"/>
                  <a:pt x="137" y="7"/>
                  <a:pt x="138" y="16"/>
                </a:cubicBezTo>
                <a:cubicBezTo>
                  <a:pt x="139" y="26"/>
                  <a:pt x="131" y="35"/>
                  <a:pt x="122" y="35"/>
                </a:cubicBezTo>
                <a:lnTo>
                  <a:pt x="19" y="44"/>
                </a:lnTo>
                <a:cubicBezTo>
                  <a:pt x="18" y="44"/>
                  <a:pt x="18" y="44"/>
                  <a:pt x="17" y="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7" name="Freeform 506">
            <a:extLst>
              <a:ext uri="{FF2B5EF4-FFF2-40B4-BE49-F238E27FC236}">
                <a16:creationId xmlns:a16="http://schemas.microsoft.com/office/drawing/2014/main" id="{85331524-3705-4D45-8E10-8FC307471510}"/>
              </a:ext>
            </a:extLst>
          </p:cNvPr>
          <p:cNvSpPr/>
          <p:nvPr/>
        </p:nvSpPr>
        <p:spPr>
          <a:xfrm>
            <a:off x="4042372" y="4663818"/>
            <a:ext cx="120240" cy="426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5" h="1186">
                <a:moveTo>
                  <a:pt x="55" y="1131"/>
                </a:moveTo>
                <a:lnTo>
                  <a:pt x="280" y="1131"/>
                </a:lnTo>
                <a:lnTo>
                  <a:pt x="280" y="55"/>
                </a:lnTo>
                <a:lnTo>
                  <a:pt x="55" y="55"/>
                </a:lnTo>
                <a:close/>
                <a:moveTo>
                  <a:pt x="307" y="1186"/>
                </a:moveTo>
                <a:lnTo>
                  <a:pt x="28" y="1186"/>
                </a:lnTo>
                <a:cubicBezTo>
                  <a:pt x="13" y="1186"/>
                  <a:pt x="0" y="1173"/>
                  <a:pt x="0" y="1158"/>
                </a:cubicBezTo>
                <a:lnTo>
                  <a:pt x="0" y="28"/>
                </a:lnTo>
                <a:cubicBezTo>
                  <a:pt x="0" y="13"/>
                  <a:pt x="13" y="0"/>
                  <a:pt x="28" y="0"/>
                </a:cubicBezTo>
                <a:lnTo>
                  <a:pt x="307" y="0"/>
                </a:lnTo>
                <a:cubicBezTo>
                  <a:pt x="322" y="0"/>
                  <a:pt x="335" y="13"/>
                  <a:pt x="335" y="28"/>
                </a:cubicBezTo>
                <a:lnTo>
                  <a:pt x="335" y="1158"/>
                </a:lnTo>
                <a:cubicBezTo>
                  <a:pt x="335" y="1173"/>
                  <a:pt x="322" y="1186"/>
                  <a:pt x="307" y="11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8" name="Freeform 507">
            <a:extLst>
              <a:ext uri="{FF2B5EF4-FFF2-40B4-BE49-F238E27FC236}">
                <a16:creationId xmlns:a16="http://schemas.microsoft.com/office/drawing/2014/main" id="{09F0FA6B-8E58-7B47-AE2F-F7526A43DC96}"/>
              </a:ext>
            </a:extLst>
          </p:cNvPr>
          <p:cNvSpPr/>
          <p:nvPr/>
        </p:nvSpPr>
        <p:spPr>
          <a:xfrm>
            <a:off x="4067572" y="4715659"/>
            <a:ext cx="6984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" h="194">
                <a:moveTo>
                  <a:pt x="97" y="54"/>
                </a:moveTo>
                <a:cubicBezTo>
                  <a:pt x="74" y="54"/>
                  <a:pt x="55" y="73"/>
                  <a:pt x="55" y="97"/>
                </a:cubicBezTo>
                <a:cubicBezTo>
                  <a:pt x="55" y="120"/>
                  <a:pt x="74" y="139"/>
                  <a:pt x="97" y="139"/>
                </a:cubicBezTo>
                <a:cubicBezTo>
                  <a:pt x="121" y="139"/>
                  <a:pt x="140" y="120"/>
                  <a:pt x="140" y="97"/>
                </a:cubicBezTo>
                <a:cubicBezTo>
                  <a:pt x="140" y="73"/>
                  <a:pt x="121" y="54"/>
                  <a:pt x="97" y="54"/>
                </a:cubicBezTo>
                <a:close/>
                <a:moveTo>
                  <a:pt x="97" y="194"/>
                </a:moveTo>
                <a:cubicBezTo>
                  <a:pt x="44" y="194"/>
                  <a:pt x="0" y="150"/>
                  <a:pt x="0" y="97"/>
                </a:cubicBezTo>
                <a:cubicBezTo>
                  <a:pt x="0" y="43"/>
                  <a:pt x="44" y="0"/>
                  <a:pt x="97" y="0"/>
                </a:cubicBezTo>
                <a:cubicBezTo>
                  <a:pt x="151" y="0"/>
                  <a:pt x="195" y="43"/>
                  <a:pt x="195" y="97"/>
                </a:cubicBezTo>
                <a:cubicBezTo>
                  <a:pt x="195" y="150"/>
                  <a:pt x="151" y="194"/>
                  <a:pt x="97" y="19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9" name="Freeform 508">
            <a:extLst>
              <a:ext uri="{FF2B5EF4-FFF2-40B4-BE49-F238E27FC236}">
                <a16:creationId xmlns:a16="http://schemas.microsoft.com/office/drawing/2014/main" id="{46FA8FE9-6389-0C42-8CDC-9687D6AABDB8}"/>
              </a:ext>
            </a:extLst>
          </p:cNvPr>
          <p:cNvSpPr/>
          <p:nvPr/>
        </p:nvSpPr>
        <p:spPr>
          <a:xfrm>
            <a:off x="4071172" y="4812499"/>
            <a:ext cx="62280" cy="250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4" h="696">
                <a:moveTo>
                  <a:pt x="55" y="641"/>
                </a:moveTo>
                <a:lnTo>
                  <a:pt x="120" y="641"/>
                </a:lnTo>
                <a:lnTo>
                  <a:pt x="120" y="55"/>
                </a:lnTo>
                <a:lnTo>
                  <a:pt x="55" y="55"/>
                </a:lnTo>
                <a:close/>
                <a:moveTo>
                  <a:pt x="147" y="696"/>
                </a:moveTo>
                <a:lnTo>
                  <a:pt x="28" y="696"/>
                </a:lnTo>
                <a:cubicBezTo>
                  <a:pt x="13" y="696"/>
                  <a:pt x="0" y="684"/>
                  <a:pt x="0" y="669"/>
                </a:cubicBezTo>
                <a:lnTo>
                  <a:pt x="0" y="28"/>
                </a:lnTo>
                <a:cubicBezTo>
                  <a:pt x="0" y="13"/>
                  <a:pt x="13" y="0"/>
                  <a:pt x="28" y="0"/>
                </a:cubicBezTo>
                <a:lnTo>
                  <a:pt x="147" y="0"/>
                </a:lnTo>
                <a:cubicBezTo>
                  <a:pt x="162" y="0"/>
                  <a:pt x="174" y="13"/>
                  <a:pt x="174" y="28"/>
                </a:cubicBezTo>
                <a:lnTo>
                  <a:pt x="174" y="669"/>
                </a:lnTo>
                <a:cubicBezTo>
                  <a:pt x="174" y="684"/>
                  <a:pt x="162" y="696"/>
                  <a:pt x="147" y="6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0" name="Freeform 509">
            <a:extLst>
              <a:ext uri="{FF2B5EF4-FFF2-40B4-BE49-F238E27FC236}">
                <a16:creationId xmlns:a16="http://schemas.microsoft.com/office/drawing/2014/main" id="{C224F0C4-9E24-A84D-A842-C35746CCCB0E}"/>
              </a:ext>
            </a:extLst>
          </p:cNvPr>
          <p:cNvSpPr/>
          <p:nvPr/>
        </p:nvSpPr>
        <p:spPr>
          <a:xfrm>
            <a:off x="4143173" y="4664179"/>
            <a:ext cx="119880" cy="426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4" h="1185">
                <a:moveTo>
                  <a:pt x="55" y="1130"/>
                </a:moveTo>
                <a:lnTo>
                  <a:pt x="279" y="1130"/>
                </a:lnTo>
                <a:lnTo>
                  <a:pt x="279" y="55"/>
                </a:lnTo>
                <a:lnTo>
                  <a:pt x="55" y="55"/>
                </a:lnTo>
                <a:close/>
                <a:moveTo>
                  <a:pt x="306" y="1185"/>
                </a:moveTo>
                <a:lnTo>
                  <a:pt x="27" y="1185"/>
                </a:lnTo>
                <a:cubicBezTo>
                  <a:pt x="12" y="1185"/>
                  <a:pt x="0" y="1173"/>
                  <a:pt x="0" y="1158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306" y="0"/>
                </a:lnTo>
                <a:cubicBezTo>
                  <a:pt x="321" y="0"/>
                  <a:pt x="334" y="12"/>
                  <a:pt x="334" y="27"/>
                </a:cubicBezTo>
                <a:lnTo>
                  <a:pt x="334" y="1158"/>
                </a:lnTo>
                <a:cubicBezTo>
                  <a:pt x="334" y="1173"/>
                  <a:pt x="321" y="1185"/>
                  <a:pt x="306" y="118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1" name="Freeform 510">
            <a:extLst>
              <a:ext uri="{FF2B5EF4-FFF2-40B4-BE49-F238E27FC236}">
                <a16:creationId xmlns:a16="http://schemas.microsoft.com/office/drawing/2014/main" id="{8ED97E9E-7CBE-B645-BFA6-2BADD17603B9}"/>
              </a:ext>
            </a:extLst>
          </p:cNvPr>
          <p:cNvSpPr/>
          <p:nvPr/>
        </p:nvSpPr>
        <p:spPr>
          <a:xfrm>
            <a:off x="4168012" y="4715659"/>
            <a:ext cx="6984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" h="194">
                <a:moveTo>
                  <a:pt x="98" y="55"/>
                </a:moveTo>
                <a:cubicBezTo>
                  <a:pt x="74" y="55"/>
                  <a:pt x="55" y="74"/>
                  <a:pt x="55" y="97"/>
                </a:cubicBezTo>
                <a:cubicBezTo>
                  <a:pt x="55" y="120"/>
                  <a:pt x="74" y="139"/>
                  <a:pt x="98" y="139"/>
                </a:cubicBezTo>
                <a:cubicBezTo>
                  <a:pt x="121" y="139"/>
                  <a:pt x="140" y="120"/>
                  <a:pt x="140" y="97"/>
                </a:cubicBezTo>
                <a:cubicBezTo>
                  <a:pt x="140" y="74"/>
                  <a:pt x="121" y="55"/>
                  <a:pt x="98" y="55"/>
                </a:cubicBezTo>
                <a:close/>
                <a:moveTo>
                  <a:pt x="98" y="194"/>
                </a:moveTo>
                <a:cubicBezTo>
                  <a:pt x="44" y="194"/>
                  <a:pt x="0" y="150"/>
                  <a:pt x="0" y="97"/>
                </a:cubicBezTo>
                <a:cubicBezTo>
                  <a:pt x="0" y="43"/>
                  <a:pt x="44" y="0"/>
                  <a:pt x="98" y="0"/>
                </a:cubicBezTo>
                <a:cubicBezTo>
                  <a:pt x="151" y="0"/>
                  <a:pt x="195" y="43"/>
                  <a:pt x="195" y="97"/>
                </a:cubicBezTo>
                <a:cubicBezTo>
                  <a:pt x="195" y="150"/>
                  <a:pt x="151" y="194"/>
                  <a:pt x="98" y="19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2" name="Freeform 511">
            <a:extLst>
              <a:ext uri="{FF2B5EF4-FFF2-40B4-BE49-F238E27FC236}">
                <a16:creationId xmlns:a16="http://schemas.microsoft.com/office/drawing/2014/main" id="{B6659782-F9AD-7B42-9D0F-FAFE3DAB2BEF}"/>
              </a:ext>
            </a:extLst>
          </p:cNvPr>
          <p:cNvSpPr/>
          <p:nvPr/>
        </p:nvSpPr>
        <p:spPr>
          <a:xfrm>
            <a:off x="4171973" y="4812858"/>
            <a:ext cx="62280" cy="24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4" h="695">
                <a:moveTo>
                  <a:pt x="54" y="641"/>
                </a:moveTo>
                <a:lnTo>
                  <a:pt x="119" y="641"/>
                </a:lnTo>
                <a:lnTo>
                  <a:pt x="119" y="54"/>
                </a:lnTo>
                <a:lnTo>
                  <a:pt x="54" y="54"/>
                </a:lnTo>
                <a:close/>
                <a:moveTo>
                  <a:pt x="146" y="695"/>
                </a:moveTo>
                <a:lnTo>
                  <a:pt x="27" y="695"/>
                </a:lnTo>
                <a:cubicBezTo>
                  <a:pt x="12" y="695"/>
                  <a:pt x="0" y="683"/>
                  <a:pt x="0" y="668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146" y="0"/>
                </a:lnTo>
                <a:cubicBezTo>
                  <a:pt x="161" y="0"/>
                  <a:pt x="174" y="12"/>
                  <a:pt x="174" y="27"/>
                </a:cubicBezTo>
                <a:lnTo>
                  <a:pt x="174" y="668"/>
                </a:lnTo>
                <a:cubicBezTo>
                  <a:pt x="174" y="683"/>
                  <a:pt x="161" y="695"/>
                  <a:pt x="146" y="69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3" name="Freeform 512">
            <a:extLst>
              <a:ext uri="{FF2B5EF4-FFF2-40B4-BE49-F238E27FC236}">
                <a16:creationId xmlns:a16="http://schemas.microsoft.com/office/drawing/2014/main" id="{4D6EBBE7-C350-4049-A27E-32E67D62441F}"/>
              </a:ext>
            </a:extLst>
          </p:cNvPr>
          <p:cNvSpPr/>
          <p:nvPr/>
        </p:nvSpPr>
        <p:spPr>
          <a:xfrm>
            <a:off x="4250092" y="4653018"/>
            <a:ext cx="238320" cy="43739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3" h="1216">
                <a:moveTo>
                  <a:pt x="62" y="129"/>
                </a:moveTo>
                <a:lnTo>
                  <a:pt x="387" y="1154"/>
                </a:lnTo>
                <a:lnTo>
                  <a:pt x="601" y="1086"/>
                </a:lnTo>
                <a:lnTo>
                  <a:pt x="276" y="61"/>
                </a:lnTo>
                <a:close/>
                <a:moveTo>
                  <a:pt x="370" y="1216"/>
                </a:moveTo>
                <a:cubicBezTo>
                  <a:pt x="358" y="1216"/>
                  <a:pt x="347" y="1208"/>
                  <a:pt x="343" y="1197"/>
                </a:cubicBezTo>
                <a:lnTo>
                  <a:pt x="1" y="119"/>
                </a:lnTo>
                <a:cubicBezTo>
                  <a:pt x="-1" y="113"/>
                  <a:pt x="0" y="105"/>
                  <a:pt x="3" y="99"/>
                </a:cubicBezTo>
                <a:cubicBezTo>
                  <a:pt x="6" y="92"/>
                  <a:pt x="12" y="87"/>
                  <a:pt x="19" y="85"/>
                </a:cubicBezTo>
                <a:lnTo>
                  <a:pt x="285" y="1"/>
                </a:lnTo>
                <a:cubicBezTo>
                  <a:pt x="300" y="-4"/>
                  <a:pt x="315" y="4"/>
                  <a:pt x="320" y="18"/>
                </a:cubicBezTo>
                <a:lnTo>
                  <a:pt x="662" y="1096"/>
                </a:lnTo>
                <a:cubicBezTo>
                  <a:pt x="664" y="1103"/>
                  <a:pt x="663" y="1110"/>
                  <a:pt x="660" y="1117"/>
                </a:cubicBezTo>
                <a:cubicBezTo>
                  <a:pt x="657" y="1123"/>
                  <a:pt x="651" y="1128"/>
                  <a:pt x="644" y="1130"/>
                </a:cubicBezTo>
                <a:lnTo>
                  <a:pt x="378" y="1215"/>
                </a:lnTo>
                <a:cubicBezTo>
                  <a:pt x="375" y="1216"/>
                  <a:pt x="372" y="1216"/>
                  <a:pt x="370" y="121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4" name="Freeform 513">
            <a:extLst>
              <a:ext uri="{FF2B5EF4-FFF2-40B4-BE49-F238E27FC236}">
                <a16:creationId xmlns:a16="http://schemas.microsoft.com/office/drawing/2014/main" id="{A0196DF2-415C-504D-939B-AACAE92DC402}"/>
              </a:ext>
            </a:extLst>
          </p:cNvPr>
          <p:cNvSpPr/>
          <p:nvPr/>
        </p:nvSpPr>
        <p:spPr>
          <a:xfrm>
            <a:off x="4296172" y="4716018"/>
            <a:ext cx="6948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4" h="194">
                <a:moveTo>
                  <a:pt x="97" y="54"/>
                </a:moveTo>
                <a:cubicBezTo>
                  <a:pt x="93" y="54"/>
                  <a:pt x="88" y="55"/>
                  <a:pt x="84" y="56"/>
                </a:cubicBezTo>
                <a:cubicBezTo>
                  <a:pt x="62" y="64"/>
                  <a:pt x="49" y="87"/>
                  <a:pt x="56" y="110"/>
                </a:cubicBezTo>
                <a:cubicBezTo>
                  <a:pt x="60" y="120"/>
                  <a:pt x="67" y="129"/>
                  <a:pt x="77" y="134"/>
                </a:cubicBezTo>
                <a:cubicBezTo>
                  <a:pt x="87" y="140"/>
                  <a:pt x="99" y="141"/>
                  <a:pt x="110" y="137"/>
                </a:cubicBezTo>
                <a:cubicBezTo>
                  <a:pt x="120" y="134"/>
                  <a:pt x="129" y="126"/>
                  <a:pt x="134" y="116"/>
                </a:cubicBezTo>
                <a:cubicBezTo>
                  <a:pt x="140" y="106"/>
                  <a:pt x="141" y="95"/>
                  <a:pt x="137" y="84"/>
                </a:cubicBezTo>
                <a:cubicBezTo>
                  <a:pt x="132" y="66"/>
                  <a:pt x="115" y="54"/>
                  <a:pt x="97" y="54"/>
                </a:cubicBezTo>
                <a:close/>
                <a:moveTo>
                  <a:pt x="97" y="194"/>
                </a:moveTo>
                <a:cubicBezTo>
                  <a:pt x="81" y="194"/>
                  <a:pt x="66" y="190"/>
                  <a:pt x="52" y="183"/>
                </a:cubicBezTo>
                <a:cubicBezTo>
                  <a:pt x="29" y="171"/>
                  <a:pt x="12" y="151"/>
                  <a:pt x="4" y="126"/>
                </a:cubicBezTo>
                <a:cubicBezTo>
                  <a:pt x="-12" y="75"/>
                  <a:pt x="16" y="20"/>
                  <a:pt x="67" y="4"/>
                </a:cubicBezTo>
                <a:cubicBezTo>
                  <a:pt x="118" y="-12"/>
                  <a:pt x="173" y="16"/>
                  <a:pt x="189" y="67"/>
                </a:cubicBezTo>
                <a:cubicBezTo>
                  <a:pt x="197" y="92"/>
                  <a:pt x="195" y="118"/>
                  <a:pt x="183" y="142"/>
                </a:cubicBezTo>
                <a:cubicBezTo>
                  <a:pt x="171" y="165"/>
                  <a:pt x="151" y="181"/>
                  <a:pt x="126" y="189"/>
                </a:cubicBezTo>
                <a:cubicBezTo>
                  <a:pt x="117" y="192"/>
                  <a:pt x="107" y="194"/>
                  <a:pt x="97" y="19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5" name="Freeform 514">
            <a:extLst>
              <a:ext uri="{FF2B5EF4-FFF2-40B4-BE49-F238E27FC236}">
                <a16:creationId xmlns:a16="http://schemas.microsoft.com/office/drawing/2014/main" id="{BE3CBC98-15CF-E04F-BEB4-8D9B0C234377}"/>
              </a:ext>
            </a:extLst>
          </p:cNvPr>
          <p:cNvSpPr/>
          <p:nvPr/>
        </p:nvSpPr>
        <p:spPr>
          <a:xfrm>
            <a:off x="4322451" y="4803138"/>
            <a:ext cx="130320" cy="252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3" h="702">
                <a:moveTo>
                  <a:pt x="62" y="81"/>
                </a:moveTo>
                <a:lnTo>
                  <a:pt x="239" y="640"/>
                </a:lnTo>
                <a:lnTo>
                  <a:pt x="301" y="620"/>
                </a:lnTo>
                <a:lnTo>
                  <a:pt x="123" y="62"/>
                </a:lnTo>
                <a:close/>
                <a:moveTo>
                  <a:pt x="222" y="702"/>
                </a:moveTo>
                <a:cubicBezTo>
                  <a:pt x="210" y="702"/>
                  <a:pt x="199" y="694"/>
                  <a:pt x="195" y="683"/>
                </a:cubicBezTo>
                <a:lnTo>
                  <a:pt x="1" y="72"/>
                </a:lnTo>
                <a:cubicBezTo>
                  <a:pt x="-1" y="65"/>
                  <a:pt x="0" y="57"/>
                  <a:pt x="3" y="51"/>
                </a:cubicBezTo>
                <a:cubicBezTo>
                  <a:pt x="7" y="44"/>
                  <a:pt x="12" y="40"/>
                  <a:pt x="19" y="37"/>
                </a:cubicBezTo>
                <a:lnTo>
                  <a:pt x="133" y="1"/>
                </a:lnTo>
                <a:cubicBezTo>
                  <a:pt x="147" y="-3"/>
                  <a:pt x="163" y="5"/>
                  <a:pt x="167" y="19"/>
                </a:cubicBezTo>
                <a:lnTo>
                  <a:pt x="361" y="630"/>
                </a:lnTo>
                <a:cubicBezTo>
                  <a:pt x="364" y="637"/>
                  <a:pt x="363" y="644"/>
                  <a:pt x="360" y="651"/>
                </a:cubicBezTo>
                <a:cubicBezTo>
                  <a:pt x="356" y="657"/>
                  <a:pt x="350" y="662"/>
                  <a:pt x="343" y="664"/>
                </a:cubicBezTo>
                <a:lnTo>
                  <a:pt x="230" y="700"/>
                </a:lnTo>
                <a:cubicBezTo>
                  <a:pt x="227" y="701"/>
                  <a:pt x="224" y="702"/>
                  <a:pt x="222" y="70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6" name="Freeform 515">
            <a:extLst>
              <a:ext uri="{FF2B5EF4-FFF2-40B4-BE49-F238E27FC236}">
                <a16:creationId xmlns:a16="http://schemas.microsoft.com/office/drawing/2014/main" id="{204808CD-C9BD-2042-8B7B-BB629F1B7D80}"/>
              </a:ext>
            </a:extLst>
          </p:cNvPr>
          <p:cNvSpPr/>
          <p:nvPr/>
        </p:nvSpPr>
        <p:spPr>
          <a:xfrm>
            <a:off x="5515492" y="4715298"/>
            <a:ext cx="32328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9" h="899">
                <a:moveTo>
                  <a:pt x="450" y="55"/>
                </a:moveTo>
                <a:cubicBezTo>
                  <a:pt x="232" y="55"/>
                  <a:pt x="55" y="232"/>
                  <a:pt x="55" y="450"/>
                </a:cubicBezTo>
                <a:cubicBezTo>
                  <a:pt x="55" y="667"/>
                  <a:pt x="232" y="844"/>
                  <a:pt x="450" y="844"/>
                </a:cubicBezTo>
                <a:cubicBezTo>
                  <a:pt x="667" y="844"/>
                  <a:pt x="844" y="667"/>
                  <a:pt x="844" y="450"/>
                </a:cubicBezTo>
                <a:cubicBezTo>
                  <a:pt x="844" y="232"/>
                  <a:pt x="667" y="55"/>
                  <a:pt x="450" y="55"/>
                </a:cubicBezTo>
                <a:close/>
                <a:moveTo>
                  <a:pt x="450" y="899"/>
                </a:moveTo>
                <a:cubicBezTo>
                  <a:pt x="330" y="899"/>
                  <a:pt x="217" y="852"/>
                  <a:pt x="132" y="768"/>
                </a:cubicBezTo>
                <a:cubicBezTo>
                  <a:pt x="47" y="683"/>
                  <a:pt x="0" y="570"/>
                  <a:pt x="0" y="450"/>
                </a:cubicBezTo>
                <a:cubicBezTo>
                  <a:pt x="0" y="330"/>
                  <a:pt x="47" y="217"/>
                  <a:pt x="132" y="132"/>
                </a:cubicBezTo>
                <a:cubicBezTo>
                  <a:pt x="217" y="47"/>
                  <a:pt x="330" y="0"/>
                  <a:pt x="450" y="0"/>
                </a:cubicBezTo>
                <a:cubicBezTo>
                  <a:pt x="570" y="0"/>
                  <a:pt x="683" y="47"/>
                  <a:pt x="768" y="132"/>
                </a:cubicBezTo>
                <a:cubicBezTo>
                  <a:pt x="853" y="217"/>
                  <a:pt x="899" y="330"/>
                  <a:pt x="899" y="450"/>
                </a:cubicBezTo>
                <a:cubicBezTo>
                  <a:pt x="899" y="570"/>
                  <a:pt x="853" y="683"/>
                  <a:pt x="768" y="768"/>
                </a:cubicBezTo>
                <a:cubicBezTo>
                  <a:pt x="683" y="852"/>
                  <a:pt x="570" y="899"/>
                  <a:pt x="450" y="8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7" name="Freeform 516">
            <a:extLst>
              <a:ext uri="{FF2B5EF4-FFF2-40B4-BE49-F238E27FC236}">
                <a16:creationId xmlns:a16="http://schemas.microsoft.com/office/drawing/2014/main" id="{0CAB5BF7-A676-574D-9FA6-1BCF31D4E20E}"/>
              </a:ext>
            </a:extLst>
          </p:cNvPr>
          <p:cNvSpPr/>
          <p:nvPr/>
        </p:nvSpPr>
        <p:spPr>
          <a:xfrm>
            <a:off x="5554012" y="4753457"/>
            <a:ext cx="246960" cy="247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7" h="688">
                <a:moveTo>
                  <a:pt x="343" y="55"/>
                </a:moveTo>
                <a:cubicBezTo>
                  <a:pt x="184" y="55"/>
                  <a:pt x="54" y="185"/>
                  <a:pt x="54" y="344"/>
                </a:cubicBezTo>
                <a:cubicBezTo>
                  <a:pt x="54" y="503"/>
                  <a:pt x="184" y="633"/>
                  <a:pt x="343" y="633"/>
                </a:cubicBezTo>
                <a:cubicBezTo>
                  <a:pt x="503" y="633"/>
                  <a:pt x="632" y="503"/>
                  <a:pt x="632" y="344"/>
                </a:cubicBezTo>
                <a:cubicBezTo>
                  <a:pt x="632" y="185"/>
                  <a:pt x="503" y="55"/>
                  <a:pt x="343" y="55"/>
                </a:cubicBezTo>
                <a:close/>
                <a:moveTo>
                  <a:pt x="343" y="688"/>
                </a:moveTo>
                <a:cubicBezTo>
                  <a:pt x="154" y="688"/>
                  <a:pt x="0" y="534"/>
                  <a:pt x="0" y="344"/>
                </a:cubicBezTo>
                <a:cubicBezTo>
                  <a:pt x="0" y="155"/>
                  <a:pt x="154" y="0"/>
                  <a:pt x="343" y="0"/>
                </a:cubicBezTo>
                <a:cubicBezTo>
                  <a:pt x="533" y="0"/>
                  <a:pt x="687" y="155"/>
                  <a:pt x="687" y="344"/>
                </a:cubicBezTo>
                <a:cubicBezTo>
                  <a:pt x="687" y="534"/>
                  <a:pt x="533" y="688"/>
                  <a:pt x="343" y="6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8" name="Freeform 517">
            <a:extLst>
              <a:ext uri="{FF2B5EF4-FFF2-40B4-BE49-F238E27FC236}">
                <a16:creationId xmlns:a16="http://schemas.microsoft.com/office/drawing/2014/main" id="{3EF4A2E1-7713-FF4A-8EC3-E6A0962FCE43}"/>
              </a:ext>
            </a:extLst>
          </p:cNvPr>
          <p:cNvSpPr/>
          <p:nvPr/>
        </p:nvSpPr>
        <p:spPr>
          <a:xfrm>
            <a:off x="5634652" y="4804577"/>
            <a:ext cx="97920" cy="14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405">
                <a:moveTo>
                  <a:pt x="203" y="405"/>
                </a:moveTo>
                <a:cubicBezTo>
                  <a:pt x="91" y="405"/>
                  <a:pt x="0" y="314"/>
                  <a:pt x="0" y="202"/>
                </a:cubicBezTo>
                <a:cubicBezTo>
                  <a:pt x="0" y="91"/>
                  <a:pt x="91" y="0"/>
                  <a:pt x="203" y="0"/>
                </a:cubicBezTo>
                <a:cubicBezTo>
                  <a:pt x="221" y="0"/>
                  <a:pt x="238" y="2"/>
                  <a:pt x="255" y="6"/>
                </a:cubicBezTo>
                <a:cubicBezTo>
                  <a:pt x="268" y="10"/>
                  <a:pt x="276" y="23"/>
                  <a:pt x="272" y="36"/>
                </a:cubicBezTo>
                <a:cubicBezTo>
                  <a:pt x="269" y="49"/>
                  <a:pt x="255" y="57"/>
                  <a:pt x="242" y="54"/>
                </a:cubicBezTo>
                <a:cubicBezTo>
                  <a:pt x="230" y="51"/>
                  <a:pt x="216" y="49"/>
                  <a:pt x="203" y="49"/>
                </a:cubicBezTo>
                <a:cubicBezTo>
                  <a:pt x="119" y="49"/>
                  <a:pt x="50" y="118"/>
                  <a:pt x="50" y="202"/>
                </a:cubicBezTo>
                <a:cubicBezTo>
                  <a:pt x="50" y="287"/>
                  <a:pt x="119" y="356"/>
                  <a:pt x="203" y="356"/>
                </a:cubicBezTo>
                <a:cubicBezTo>
                  <a:pt x="216" y="356"/>
                  <a:pt x="229" y="354"/>
                  <a:pt x="241" y="351"/>
                </a:cubicBezTo>
                <a:cubicBezTo>
                  <a:pt x="255" y="348"/>
                  <a:pt x="268" y="356"/>
                  <a:pt x="271" y="369"/>
                </a:cubicBezTo>
                <a:cubicBezTo>
                  <a:pt x="275" y="382"/>
                  <a:pt x="267" y="395"/>
                  <a:pt x="254" y="399"/>
                </a:cubicBezTo>
                <a:cubicBezTo>
                  <a:pt x="237" y="403"/>
                  <a:pt x="220" y="405"/>
                  <a:pt x="203" y="40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9" name="Freeform 518">
            <a:extLst>
              <a:ext uri="{FF2B5EF4-FFF2-40B4-BE49-F238E27FC236}">
                <a16:creationId xmlns:a16="http://schemas.microsoft.com/office/drawing/2014/main" id="{F2830570-0462-9F4E-84D3-321B4A6FC54F}"/>
              </a:ext>
            </a:extLst>
          </p:cNvPr>
          <p:cNvSpPr/>
          <p:nvPr/>
        </p:nvSpPr>
        <p:spPr>
          <a:xfrm>
            <a:off x="5602972" y="4851738"/>
            <a:ext cx="81000" cy="1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6" h="49">
                <a:moveTo>
                  <a:pt x="201" y="49"/>
                </a:moveTo>
                <a:lnTo>
                  <a:pt x="25" y="49"/>
                </a:lnTo>
                <a:cubicBezTo>
                  <a:pt x="11" y="49"/>
                  <a:pt x="0" y="38"/>
                  <a:pt x="0" y="24"/>
                </a:cubicBezTo>
                <a:cubicBezTo>
                  <a:pt x="0" y="11"/>
                  <a:pt x="11" y="0"/>
                  <a:pt x="25" y="0"/>
                </a:cubicBezTo>
                <a:lnTo>
                  <a:pt x="201" y="0"/>
                </a:lnTo>
                <a:cubicBezTo>
                  <a:pt x="215" y="0"/>
                  <a:pt x="226" y="11"/>
                  <a:pt x="226" y="24"/>
                </a:cubicBezTo>
                <a:cubicBezTo>
                  <a:pt x="226" y="38"/>
                  <a:pt x="215" y="49"/>
                  <a:pt x="201" y="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0" name="Freeform 519">
            <a:extLst>
              <a:ext uri="{FF2B5EF4-FFF2-40B4-BE49-F238E27FC236}">
                <a16:creationId xmlns:a16="http://schemas.microsoft.com/office/drawing/2014/main" id="{A6631147-24D9-7C4B-98C0-803494D2B008}"/>
              </a:ext>
            </a:extLst>
          </p:cNvPr>
          <p:cNvSpPr/>
          <p:nvPr/>
        </p:nvSpPr>
        <p:spPr>
          <a:xfrm>
            <a:off x="5602972" y="4884138"/>
            <a:ext cx="81000" cy="1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6" h="49">
                <a:moveTo>
                  <a:pt x="201" y="49"/>
                </a:moveTo>
                <a:lnTo>
                  <a:pt x="25" y="49"/>
                </a:lnTo>
                <a:cubicBezTo>
                  <a:pt x="11" y="49"/>
                  <a:pt x="0" y="38"/>
                  <a:pt x="0" y="24"/>
                </a:cubicBezTo>
                <a:cubicBezTo>
                  <a:pt x="0" y="11"/>
                  <a:pt x="11" y="0"/>
                  <a:pt x="25" y="0"/>
                </a:cubicBezTo>
                <a:lnTo>
                  <a:pt x="201" y="0"/>
                </a:lnTo>
                <a:cubicBezTo>
                  <a:pt x="215" y="0"/>
                  <a:pt x="226" y="11"/>
                  <a:pt x="226" y="24"/>
                </a:cubicBezTo>
                <a:cubicBezTo>
                  <a:pt x="226" y="38"/>
                  <a:pt x="215" y="49"/>
                  <a:pt x="201" y="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1" name="Freeform 520">
            <a:extLst>
              <a:ext uri="{FF2B5EF4-FFF2-40B4-BE49-F238E27FC236}">
                <a16:creationId xmlns:a16="http://schemas.microsoft.com/office/drawing/2014/main" id="{E37F16AB-4AD5-CD48-B25F-0D6000E8FE01}"/>
              </a:ext>
            </a:extLst>
          </p:cNvPr>
          <p:cNvSpPr/>
          <p:nvPr/>
        </p:nvSpPr>
        <p:spPr>
          <a:xfrm>
            <a:off x="6226132" y="4715298"/>
            <a:ext cx="32328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9" h="899">
                <a:moveTo>
                  <a:pt x="449" y="55"/>
                </a:moveTo>
                <a:cubicBezTo>
                  <a:pt x="231" y="55"/>
                  <a:pt x="54" y="232"/>
                  <a:pt x="54" y="450"/>
                </a:cubicBezTo>
                <a:cubicBezTo>
                  <a:pt x="54" y="667"/>
                  <a:pt x="231" y="844"/>
                  <a:pt x="449" y="844"/>
                </a:cubicBezTo>
                <a:cubicBezTo>
                  <a:pt x="667" y="844"/>
                  <a:pt x="844" y="667"/>
                  <a:pt x="844" y="450"/>
                </a:cubicBezTo>
                <a:cubicBezTo>
                  <a:pt x="844" y="232"/>
                  <a:pt x="667" y="55"/>
                  <a:pt x="449" y="55"/>
                </a:cubicBezTo>
                <a:close/>
                <a:moveTo>
                  <a:pt x="449" y="899"/>
                </a:moveTo>
                <a:cubicBezTo>
                  <a:pt x="329" y="899"/>
                  <a:pt x="216" y="852"/>
                  <a:pt x="131" y="768"/>
                </a:cubicBezTo>
                <a:cubicBezTo>
                  <a:pt x="46" y="683"/>
                  <a:pt x="0" y="570"/>
                  <a:pt x="0" y="450"/>
                </a:cubicBezTo>
                <a:cubicBezTo>
                  <a:pt x="0" y="330"/>
                  <a:pt x="46" y="217"/>
                  <a:pt x="131" y="132"/>
                </a:cubicBezTo>
                <a:cubicBezTo>
                  <a:pt x="216" y="47"/>
                  <a:pt x="329" y="0"/>
                  <a:pt x="449" y="0"/>
                </a:cubicBezTo>
                <a:cubicBezTo>
                  <a:pt x="569" y="0"/>
                  <a:pt x="682" y="47"/>
                  <a:pt x="767" y="132"/>
                </a:cubicBezTo>
                <a:cubicBezTo>
                  <a:pt x="852" y="217"/>
                  <a:pt x="899" y="330"/>
                  <a:pt x="899" y="450"/>
                </a:cubicBezTo>
                <a:cubicBezTo>
                  <a:pt x="899" y="570"/>
                  <a:pt x="852" y="683"/>
                  <a:pt x="767" y="768"/>
                </a:cubicBezTo>
                <a:cubicBezTo>
                  <a:pt x="682" y="852"/>
                  <a:pt x="569" y="899"/>
                  <a:pt x="449" y="8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2" name="Freeform 521">
            <a:extLst>
              <a:ext uri="{FF2B5EF4-FFF2-40B4-BE49-F238E27FC236}">
                <a16:creationId xmlns:a16="http://schemas.microsoft.com/office/drawing/2014/main" id="{76BECBA4-251D-784C-AD7E-8A5E2B619162}"/>
              </a:ext>
            </a:extLst>
          </p:cNvPr>
          <p:cNvSpPr/>
          <p:nvPr/>
        </p:nvSpPr>
        <p:spPr>
          <a:xfrm>
            <a:off x="6264292" y="4753457"/>
            <a:ext cx="246960" cy="247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7" h="688">
                <a:moveTo>
                  <a:pt x="344" y="55"/>
                </a:moveTo>
                <a:cubicBezTo>
                  <a:pt x="184" y="55"/>
                  <a:pt x="55" y="185"/>
                  <a:pt x="55" y="344"/>
                </a:cubicBezTo>
                <a:cubicBezTo>
                  <a:pt x="55" y="503"/>
                  <a:pt x="184" y="633"/>
                  <a:pt x="344" y="633"/>
                </a:cubicBezTo>
                <a:cubicBezTo>
                  <a:pt x="503" y="633"/>
                  <a:pt x="633" y="503"/>
                  <a:pt x="633" y="344"/>
                </a:cubicBezTo>
                <a:cubicBezTo>
                  <a:pt x="633" y="185"/>
                  <a:pt x="503" y="55"/>
                  <a:pt x="344" y="55"/>
                </a:cubicBezTo>
                <a:close/>
                <a:moveTo>
                  <a:pt x="344" y="688"/>
                </a:moveTo>
                <a:cubicBezTo>
                  <a:pt x="154" y="688"/>
                  <a:pt x="0" y="534"/>
                  <a:pt x="0" y="344"/>
                </a:cubicBezTo>
                <a:cubicBezTo>
                  <a:pt x="0" y="155"/>
                  <a:pt x="154" y="0"/>
                  <a:pt x="344" y="0"/>
                </a:cubicBezTo>
                <a:cubicBezTo>
                  <a:pt x="533" y="0"/>
                  <a:pt x="687" y="155"/>
                  <a:pt x="687" y="344"/>
                </a:cubicBezTo>
                <a:cubicBezTo>
                  <a:pt x="687" y="534"/>
                  <a:pt x="533" y="688"/>
                  <a:pt x="344" y="6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3" name="Freeform 522">
            <a:extLst>
              <a:ext uri="{FF2B5EF4-FFF2-40B4-BE49-F238E27FC236}">
                <a16:creationId xmlns:a16="http://schemas.microsoft.com/office/drawing/2014/main" id="{6BCAECBF-0E26-E34D-AFC9-3C9AA1ABE5F1}"/>
              </a:ext>
            </a:extLst>
          </p:cNvPr>
          <p:cNvSpPr/>
          <p:nvPr/>
        </p:nvSpPr>
        <p:spPr>
          <a:xfrm>
            <a:off x="6328372" y="4804218"/>
            <a:ext cx="119160" cy="14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" h="406">
                <a:moveTo>
                  <a:pt x="325" y="45"/>
                </a:moveTo>
                <a:cubicBezTo>
                  <a:pt x="334" y="35"/>
                  <a:pt x="334" y="20"/>
                  <a:pt x="325" y="10"/>
                </a:cubicBezTo>
                <a:cubicBezTo>
                  <a:pt x="315" y="0"/>
                  <a:pt x="299" y="0"/>
                  <a:pt x="290" y="10"/>
                </a:cubicBezTo>
                <a:lnTo>
                  <a:pt x="167" y="133"/>
                </a:lnTo>
                <a:lnTo>
                  <a:pt x="42" y="7"/>
                </a:lnTo>
                <a:cubicBezTo>
                  <a:pt x="32" y="-2"/>
                  <a:pt x="17" y="-2"/>
                  <a:pt x="7" y="7"/>
                </a:cubicBezTo>
                <a:cubicBezTo>
                  <a:pt x="-2" y="17"/>
                  <a:pt x="-2" y="33"/>
                  <a:pt x="7" y="42"/>
                </a:cubicBezTo>
                <a:lnTo>
                  <a:pt x="142" y="177"/>
                </a:lnTo>
                <a:lnTo>
                  <a:pt x="142" y="213"/>
                </a:lnTo>
                <a:lnTo>
                  <a:pt x="96" y="213"/>
                </a:lnTo>
                <a:cubicBezTo>
                  <a:pt x="82" y="213"/>
                  <a:pt x="71" y="224"/>
                  <a:pt x="71" y="238"/>
                </a:cubicBezTo>
                <a:cubicBezTo>
                  <a:pt x="71" y="252"/>
                  <a:pt x="82" y="263"/>
                  <a:pt x="96" y="263"/>
                </a:cubicBezTo>
                <a:lnTo>
                  <a:pt x="142" y="263"/>
                </a:lnTo>
                <a:lnTo>
                  <a:pt x="142" y="286"/>
                </a:lnTo>
                <a:lnTo>
                  <a:pt x="96" y="286"/>
                </a:lnTo>
                <a:cubicBezTo>
                  <a:pt x="82" y="286"/>
                  <a:pt x="71" y="297"/>
                  <a:pt x="71" y="310"/>
                </a:cubicBezTo>
                <a:cubicBezTo>
                  <a:pt x="71" y="324"/>
                  <a:pt x="82" y="335"/>
                  <a:pt x="96" y="335"/>
                </a:cubicBezTo>
                <a:lnTo>
                  <a:pt x="142" y="335"/>
                </a:lnTo>
                <a:lnTo>
                  <a:pt x="142" y="381"/>
                </a:lnTo>
                <a:cubicBezTo>
                  <a:pt x="142" y="395"/>
                  <a:pt x="153" y="406"/>
                  <a:pt x="167" y="406"/>
                </a:cubicBezTo>
                <a:cubicBezTo>
                  <a:pt x="180" y="406"/>
                  <a:pt x="192" y="395"/>
                  <a:pt x="191" y="381"/>
                </a:cubicBezTo>
                <a:lnTo>
                  <a:pt x="191" y="335"/>
                </a:lnTo>
                <a:lnTo>
                  <a:pt x="238" y="335"/>
                </a:lnTo>
                <a:cubicBezTo>
                  <a:pt x="251" y="335"/>
                  <a:pt x="263" y="324"/>
                  <a:pt x="263" y="310"/>
                </a:cubicBezTo>
                <a:cubicBezTo>
                  <a:pt x="263" y="297"/>
                  <a:pt x="251" y="286"/>
                  <a:pt x="238" y="286"/>
                </a:cubicBezTo>
                <a:lnTo>
                  <a:pt x="191" y="286"/>
                </a:lnTo>
                <a:lnTo>
                  <a:pt x="191" y="263"/>
                </a:lnTo>
                <a:lnTo>
                  <a:pt x="238" y="263"/>
                </a:lnTo>
                <a:cubicBezTo>
                  <a:pt x="251" y="263"/>
                  <a:pt x="263" y="252"/>
                  <a:pt x="263" y="238"/>
                </a:cubicBezTo>
                <a:cubicBezTo>
                  <a:pt x="263" y="224"/>
                  <a:pt x="251" y="213"/>
                  <a:pt x="238" y="213"/>
                </a:cubicBezTo>
                <a:lnTo>
                  <a:pt x="191" y="213"/>
                </a:lnTo>
                <a:lnTo>
                  <a:pt x="191" y="178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4" name="Freeform 523">
            <a:extLst>
              <a:ext uri="{FF2B5EF4-FFF2-40B4-BE49-F238E27FC236}">
                <a16:creationId xmlns:a16="http://schemas.microsoft.com/office/drawing/2014/main" id="{F08450EE-705E-A740-97EB-FDCB8F7642A7}"/>
              </a:ext>
            </a:extLst>
          </p:cNvPr>
          <p:cNvSpPr/>
          <p:nvPr/>
        </p:nvSpPr>
        <p:spPr>
          <a:xfrm>
            <a:off x="4093493" y="2582658"/>
            <a:ext cx="32328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9" h="899">
                <a:moveTo>
                  <a:pt x="449" y="55"/>
                </a:moveTo>
                <a:cubicBezTo>
                  <a:pt x="231" y="55"/>
                  <a:pt x="54" y="232"/>
                  <a:pt x="54" y="449"/>
                </a:cubicBezTo>
                <a:cubicBezTo>
                  <a:pt x="54" y="667"/>
                  <a:pt x="231" y="844"/>
                  <a:pt x="449" y="844"/>
                </a:cubicBezTo>
                <a:cubicBezTo>
                  <a:pt x="667" y="844"/>
                  <a:pt x="844" y="667"/>
                  <a:pt x="844" y="449"/>
                </a:cubicBezTo>
                <a:cubicBezTo>
                  <a:pt x="844" y="232"/>
                  <a:pt x="667" y="55"/>
                  <a:pt x="449" y="55"/>
                </a:cubicBezTo>
                <a:close/>
                <a:moveTo>
                  <a:pt x="449" y="899"/>
                </a:moveTo>
                <a:cubicBezTo>
                  <a:pt x="329" y="899"/>
                  <a:pt x="216" y="852"/>
                  <a:pt x="131" y="767"/>
                </a:cubicBezTo>
                <a:cubicBezTo>
                  <a:pt x="46" y="682"/>
                  <a:pt x="0" y="569"/>
                  <a:pt x="0" y="449"/>
                </a:cubicBezTo>
                <a:cubicBezTo>
                  <a:pt x="0" y="329"/>
                  <a:pt x="46" y="216"/>
                  <a:pt x="131" y="131"/>
                </a:cubicBezTo>
                <a:cubicBezTo>
                  <a:pt x="216" y="46"/>
                  <a:pt x="329" y="0"/>
                  <a:pt x="449" y="0"/>
                </a:cubicBezTo>
                <a:cubicBezTo>
                  <a:pt x="569" y="0"/>
                  <a:pt x="682" y="46"/>
                  <a:pt x="767" y="131"/>
                </a:cubicBezTo>
                <a:cubicBezTo>
                  <a:pt x="852" y="216"/>
                  <a:pt x="899" y="329"/>
                  <a:pt x="899" y="449"/>
                </a:cubicBezTo>
                <a:cubicBezTo>
                  <a:pt x="899" y="569"/>
                  <a:pt x="852" y="682"/>
                  <a:pt x="767" y="767"/>
                </a:cubicBezTo>
                <a:cubicBezTo>
                  <a:pt x="682" y="852"/>
                  <a:pt x="569" y="899"/>
                  <a:pt x="449" y="8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5" name="Freeform 524">
            <a:extLst>
              <a:ext uri="{FF2B5EF4-FFF2-40B4-BE49-F238E27FC236}">
                <a16:creationId xmlns:a16="http://schemas.microsoft.com/office/drawing/2014/main" id="{9E55E4FF-402D-7E46-9474-9F5AE3FEBCCA}"/>
              </a:ext>
            </a:extLst>
          </p:cNvPr>
          <p:cNvSpPr/>
          <p:nvPr/>
        </p:nvSpPr>
        <p:spPr>
          <a:xfrm>
            <a:off x="4131652" y="2620818"/>
            <a:ext cx="246960" cy="246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7" h="687">
                <a:moveTo>
                  <a:pt x="344" y="55"/>
                </a:moveTo>
                <a:cubicBezTo>
                  <a:pt x="184" y="55"/>
                  <a:pt x="55" y="184"/>
                  <a:pt x="55" y="344"/>
                </a:cubicBezTo>
                <a:cubicBezTo>
                  <a:pt x="55" y="503"/>
                  <a:pt x="184" y="633"/>
                  <a:pt x="344" y="633"/>
                </a:cubicBezTo>
                <a:cubicBezTo>
                  <a:pt x="503" y="633"/>
                  <a:pt x="632" y="503"/>
                  <a:pt x="632" y="344"/>
                </a:cubicBezTo>
                <a:cubicBezTo>
                  <a:pt x="632" y="184"/>
                  <a:pt x="503" y="55"/>
                  <a:pt x="344" y="55"/>
                </a:cubicBezTo>
                <a:close/>
                <a:moveTo>
                  <a:pt x="344" y="687"/>
                </a:moveTo>
                <a:cubicBezTo>
                  <a:pt x="154" y="687"/>
                  <a:pt x="0" y="533"/>
                  <a:pt x="0" y="344"/>
                </a:cubicBezTo>
                <a:cubicBezTo>
                  <a:pt x="0" y="154"/>
                  <a:pt x="154" y="0"/>
                  <a:pt x="344" y="0"/>
                </a:cubicBezTo>
                <a:cubicBezTo>
                  <a:pt x="533" y="0"/>
                  <a:pt x="687" y="154"/>
                  <a:pt x="687" y="344"/>
                </a:cubicBezTo>
                <a:cubicBezTo>
                  <a:pt x="687" y="533"/>
                  <a:pt x="533" y="687"/>
                  <a:pt x="344" y="68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6" name="Freeform 525">
            <a:extLst>
              <a:ext uri="{FF2B5EF4-FFF2-40B4-BE49-F238E27FC236}">
                <a16:creationId xmlns:a16="http://schemas.microsoft.com/office/drawing/2014/main" id="{B4129C73-A1EC-C242-9534-544F8B36EFD3}"/>
              </a:ext>
            </a:extLst>
          </p:cNvPr>
          <p:cNvSpPr/>
          <p:nvPr/>
        </p:nvSpPr>
        <p:spPr>
          <a:xfrm>
            <a:off x="4218772" y="2683817"/>
            <a:ext cx="72720" cy="11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3" h="332">
                <a:moveTo>
                  <a:pt x="93" y="332"/>
                </a:moveTo>
                <a:cubicBezTo>
                  <a:pt x="68" y="332"/>
                  <a:pt x="40" y="326"/>
                  <a:pt x="13" y="314"/>
                </a:cubicBezTo>
                <a:cubicBezTo>
                  <a:pt x="2" y="310"/>
                  <a:pt x="-3" y="297"/>
                  <a:pt x="2" y="287"/>
                </a:cubicBezTo>
                <a:cubicBezTo>
                  <a:pt x="7" y="276"/>
                  <a:pt x="19" y="271"/>
                  <a:pt x="30" y="276"/>
                </a:cubicBezTo>
                <a:cubicBezTo>
                  <a:pt x="71" y="294"/>
                  <a:pt x="115" y="295"/>
                  <a:pt x="141" y="278"/>
                </a:cubicBezTo>
                <a:cubicBezTo>
                  <a:pt x="154" y="269"/>
                  <a:pt x="161" y="256"/>
                  <a:pt x="161" y="239"/>
                </a:cubicBezTo>
                <a:cubicBezTo>
                  <a:pt x="161" y="219"/>
                  <a:pt x="124" y="201"/>
                  <a:pt x="92" y="185"/>
                </a:cubicBezTo>
                <a:cubicBezTo>
                  <a:pt x="71" y="175"/>
                  <a:pt x="50" y="164"/>
                  <a:pt x="33" y="151"/>
                </a:cubicBezTo>
                <a:cubicBezTo>
                  <a:pt x="11" y="134"/>
                  <a:pt x="0" y="116"/>
                  <a:pt x="0" y="94"/>
                </a:cubicBezTo>
                <a:cubicBezTo>
                  <a:pt x="0" y="63"/>
                  <a:pt x="14" y="37"/>
                  <a:pt x="40" y="20"/>
                </a:cubicBezTo>
                <a:cubicBezTo>
                  <a:pt x="78" y="-5"/>
                  <a:pt x="135" y="-6"/>
                  <a:pt x="189" y="17"/>
                </a:cubicBezTo>
                <a:cubicBezTo>
                  <a:pt x="199" y="21"/>
                  <a:pt x="204" y="34"/>
                  <a:pt x="200" y="44"/>
                </a:cubicBezTo>
                <a:cubicBezTo>
                  <a:pt x="195" y="55"/>
                  <a:pt x="183" y="60"/>
                  <a:pt x="172" y="56"/>
                </a:cubicBezTo>
                <a:cubicBezTo>
                  <a:pt x="132" y="38"/>
                  <a:pt x="89" y="38"/>
                  <a:pt x="63" y="55"/>
                </a:cubicBezTo>
                <a:cubicBezTo>
                  <a:pt x="49" y="64"/>
                  <a:pt x="42" y="77"/>
                  <a:pt x="42" y="94"/>
                </a:cubicBezTo>
                <a:cubicBezTo>
                  <a:pt x="42" y="113"/>
                  <a:pt x="78" y="131"/>
                  <a:pt x="110" y="147"/>
                </a:cubicBezTo>
                <a:cubicBezTo>
                  <a:pt x="131" y="158"/>
                  <a:pt x="153" y="169"/>
                  <a:pt x="169" y="181"/>
                </a:cubicBezTo>
                <a:cubicBezTo>
                  <a:pt x="192" y="199"/>
                  <a:pt x="203" y="218"/>
                  <a:pt x="203" y="239"/>
                </a:cubicBezTo>
                <a:cubicBezTo>
                  <a:pt x="203" y="270"/>
                  <a:pt x="189" y="296"/>
                  <a:pt x="164" y="313"/>
                </a:cubicBezTo>
                <a:cubicBezTo>
                  <a:pt x="144" y="325"/>
                  <a:pt x="120" y="332"/>
                  <a:pt x="93" y="3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7" name="Freeform 526">
            <a:extLst>
              <a:ext uri="{FF2B5EF4-FFF2-40B4-BE49-F238E27FC236}">
                <a16:creationId xmlns:a16="http://schemas.microsoft.com/office/drawing/2014/main" id="{5B0767D3-8150-6846-BFAE-321B1440BDA5}"/>
              </a:ext>
            </a:extLst>
          </p:cNvPr>
          <p:cNvSpPr/>
          <p:nvPr/>
        </p:nvSpPr>
        <p:spPr>
          <a:xfrm>
            <a:off x="4247572" y="2654298"/>
            <a:ext cx="14400" cy="2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" h="74">
                <a:moveTo>
                  <a:pt x="21" y="74"/>
                </a:moveTo>
                <a:cubicBezTo>
                  <a:pt x="9" y="74"/>
                  <a:pt x="0" y="65"/>
                  <a:pt x="0" y="54"/>
                </a:cubicBezTo>
                <a:lnTo>
                  <a:pt x="0" y="21"/>
                </a:lnTo>
                <a:cubicBezTo>
                  <a:pt x="0" y="10"/>
                  <a:pt x="9" y="0"/>
                  <a:pt x="21" y="0"/>
                </a:cubicBezTo>
                <a:cubicBezTo>
                  <a:pt x="32" y="0"/>
                  <a:pt x="41" y="10"/>
                  <a:pt x="41" y="21"/>
                </a:cubicBezTo>
                <a:lnTo>
                  <a:pt x="41" y="54"/>
                </a:lnTo>
                <a:cubicBezTo>
                  <a:pt x="41" y="65"/>
                  <a:pt x="32" y="74"/>
                  <a:pt x="21" y="7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8" name="Freeform 527">
            <a:extLst>
              <a:ext uri="{FF2B5EF4-FFF2-40B4-BE49-F238E27FC236}">
                <a16:creationId xmlns:a16="http://schemas.microsoft.com/office/drawing/2014/main" id="{9EF7FDF0-F8B4-BF42-88E8-28929D397A76}"/>
              </a:ext>
            </a:extLst>
          </p:cNvPr>
          <p:cNvSpPr/>
          <p:nvPr/>
        </p:nvSpPr>
        <p:spPr>
          <a:xfrm>
            <a:off x="4247572" y="2806217"/>
            <a:ext cx="14400" cy="2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" h="74">
                <a:moveTo>
                  <a:pt x="21" y="74"/>
                </a:moveTo>
                <a:cubicBezTo>
                  <a:pt x="9" y="74"/>
                  <a:pt x="0" y="64"/>
                  <a:pt x="0" y="53"/>
                </a:cubicBezTo>
                <a:lnTo>
                  <a:pt x="0" y="20"/>
                </a:lnTo>
                <a:cubicBezTo>
                  <a:pt x="0" y="9"/>
                  <a:pt x="9" y="0"/>
                  <a:pt x="21" y="0"/>
                </a:cubicBezTo>
                <a:cubicBezTo>
                  <a:pt x="32" y="0"/>
                  <a:pt x="41" y="9"/>
                  <a:pt x="41" y="20"/>
                </a:cubicBezTo>
                <a:lnTo>
                  <a:pt x="41" y="53"/>
                </a:lnTo>
                <a:cubicBezTo>
                  <a:pt x="41" y="64"/>
                  <a:pt x="32" y="74"/>
                  <a:pt x="21" y="7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9" name="Freeform 528">
            <a:extLst>
              <a:ext uri="{FF2B5EF4-FFF2-40B4-BE49-F238E27FC236}">
                <a16:creationId xmlns:a16="http://schemas.microsoft.com/office/drawing/2014/main" id="{34DE8C05-22BD-E84B-8240-FB2AD85712AF}"/>
              </a:ext>
            </a:extLst>
          </p:cNvPr>
          <p:cNvSpPr/>
          <p:nvPr/>
        </p:nvSpPr>
        <p:spPr>
          <a:xfrm>
            <a:off x="6830213" y="4934178"/>
            <a:ext cx="221040" cy="82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30">
                <a:moveTo>
                  <a:pt x="55" y="28"/>
                </a:moveTo>
                <a:close/>
                <a:moveTo>
                  <a:pt x="559" y="144"/>
                </a:moveTo>
                <a:close/>
                <a:moveTo>
                  <a:pt x="54" y="138"/>
                </a:moveTo>
                <a:cubicBezTo>
                  <a:pt x="60" y="142"/>
                  <a:pt x="79" y="152"/>
                  <a:pt x="132" y="162"/>
                </a:cubicBezTo>
                <a:cubicBezTo>
                  <a:pt x="180" y="170"/>
                  <a:pt x="243" y="175"/>
                  <a:pt x="307" y="175"/>
                </a:cubicBezTo>
                <a:cubicBezTo>
                  <a:pt x="371" y="175"/>
                  <a:pt x="433" y="170"/>
                  <a:pt x="482" y="162"/>
                </a:cubicBezTo>
                <a:cubicBezTo>
                  <a:pt x="534" y="152"/>
                  <a:pt x="553" y="142"/>
                  <a:pt x="559" y="138"/>
                </a:cubicBezTo>
                <a:lnTo>
                  <a:pt x="559" y="82"/>
                </a:lnTo>
                <a:cubicBezTo>
                  <a:pt x="546" y="88"/>
                  <a:pt x="531" y="91"/>
                  <a:pt x="518" y="94"/>
                </a:cubicBezTo>
                <a:cubicBezTo>
                  <a:pt x="467" y="105"/>
                  <a:pt x="400" y="112"/>
                  <a:pt x="328" y="113"/>
                </a:cubicBezTo>
                <a:cubicBezTo>
                  <a:pt x="314" y="113"/>
                  <a:pt x="300" y="113"/>
                  <a:pt x="286" y="113"/>
                </a:cubicBezTo>
                <a:cubicBezTo>
                  <a:pt x="214" y="112"/>
                  <a:pt x="147" y="105"/>
                  <a:pt x="97" y="94"/>
                </a:cubicBezTo>
                <a:cubicBezTo>
                  <a:pt x="83" y="91"/>
                  <a:pt x="69" y="87"/>
                  <a:pt x="55" y="82"/>
                </a:cubicBezTo>
                <a:close/>
                <a:moveTo>
                  <a:pt x="307" y="230"/>
                </a:moveTo>
                <a:cubicBezTo>
                  <a:pt x="230" y="230"/>
                  <a:pt x="158" y="223"/>
                  <a:pt x="103" y="212"/>
                </a:cubicBezTo>
                <a:cubicBezTo>
                  <a:pt x="75" y="206"/>
                  <a:pt x="53" y="199"/>
                  <a:pt x="37" y="191"/>
                </a:cubicBezTo>
                <a:cubicBezTo>
                  <a:pt x="12" y="179"/>
                  <a:pt x="0" y="163"/>
                  <a:pt x="0" y="144"/>
                </a:cubicBezTo>
                <a:lnTo>
                  <a:pt x="0" y="28"/>
                </a:lnTo>
                <a:cubicBezTo>
                  <a:pt x="0" y="12"/>
                  <a:pt x="12" y="0"/>
                  <a:pt x="27" y="0"/>
                </a:cubicBezTo>
                <a:cubicBezTo>
                  <a:pt x="40" y="0"/>
                  <a:pt x="51" y="9"/>
                  <a:pt x="54" y="21"/>
                </a:cubicBezTo>
                <a:cubicBezTo>
                  <a:pt x="59" y="25"/>
                  <a:pt x="76" y="35"/>
                  <a:pt x="125" y="44"/>
                </a:cubicBezTo>
                <a:cubicBezTo>
                  <a:pt x="170" y="52"/>
                  <a:pt x="227" y="57"/>
                  <a:pt x="287" y="58"/>
                </a:cubicBezTo>
                <a:cubicBezTo>
                  <a:pt x="300" y="59"/>
                  <a:pt x="314" y="59"/>
                  <a:pt x="327" y="58"/>
                </a:cubicBezTo>
                <a:cubicBezTo>
                  <a:pt x="387" y="57"/>
                  <a:pt x="445" y="52"/>
                  <a:pt x="489" y="44"/>
                </a:cubicBezTo>
                <a:cubicBezTo>
                  <a:pt x="539" y="35"/>
                  <a:pt x="556" y="25"/>
                  <a:pt x="560" y="21"/>
                </a:cubicBezTo>
                <a:cubicBezTo>
                  <a:pt x="563" y="9"/>
                  <a:pt x="574" y="0"/>
                  <a:pt x="587" y="0"/>
                </a:cubicBezTo>
                <a:cubicBezTo>
                  <a:pt x="602" y="0"/>
                  <a:pt x="615" y="13"/>
                  <a:pt x="615" y="28"/>
                </a:cubicBezTo>
                <a:lnTo>
                  <a:pt x="614" y="144"/>
                </a:lnTo>
                <a:cubicBezTo>
                  <a:pt x="614" y="186"/>
                  <a:pt x="555" y="203"/>
                  <a:pt x="510" y="212"/>
                </a:cubicBezTo>
                <a:cubicBezTo>
                  <a:pt x="456" y="223"/>
                  <a:pt x="383" y="230"/>
                  <a:pt x="307" y="2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0" name="Freeform 529">
            <a:extLst>
              <a:ext uri="{FF2B5EF4-FFF2-40B4-BE49-F238E27FC236}">
                <a16:creationId xmlns:a16="http://schemas.microsoft.com/office/drawing/2014/main" id="{165294C3-166F-F44E-B951-55D0269AB0D3}"/>
              </a:ext>
            </a:extLst>
          </p:cNvPr>
          <p:cNvSpPr/>
          <p:nvPr/>
        </p:nvSpPr>
        <p:spPr>
          <a:xfrm>
            <a:off x="6830213" y="4892418"/>
            <a:ext cx="221040" cy="8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9">
                <a:moveTo>
                  <a:pt x="55" y="27"/>
                </a:moveTo>
                <a:close/>
                <a:moveTo>
                  <a:pt x="559" y="144"/>
                </a:moveTo>
                <a:close/>
                <a:moveTo>
                  <a:pt x="54" y="138"/>
                </a:moveTo>
                <a:cubicBezTo>
                  <a:pt x="60" y="142"/>
                  <a:pt x="79" y="152"/>
                  <a:pt x="132" y="161"/>
                </a:cubicBezTo>
                <a:cubicBezTo>
                  <a:pt x="180" y="170"/>
                  <a:pt x="243" y="174"/>
                  <a:pt x="307" y="174"/>
                </a:cubicBezTo>
                <a:cubicBezTo>
                  <a:pt x="371" y="174"/>
                  <a:pt x="433" y="170"/>
                  <a:pt x="482" y="161"/>
                </a:cubicBezTo>
                <a:cubicBezTo>
                  <a:pt x="534" y="152"/>
                  <a:pt x="553" y="142"/>
                  <a:pt x="559" y="138"/>
                </a:cubicBezTo>
                <a:lnTo>
                  <a:pt x="559" y="82"/>
                </a:lnTo>
                <a:cubicBezTo>
                  <a:pt x="546" y="87"/>
                  <a:pt x="531" y="91"/>
                  <a:pt x="518" y="94"/>
                </a:cubicBezTo>
                <a:cubicBezTo>
                  <a:pt x="467" y="105"/>
                  <a:pt x="400" y="112"/>
                  <a:pt x="328" y="113"/>
                </a:cubicBezTo>
                <a:cubicBezTo>
                  <a:pt x="314" y="113"/>
                  <a:pt x="300" y="113"/>
                  <a:pt x="286" y="113"/>
                </a:cubicBezTo>
                <a:cubicBezTo>
                  <a:pt x="214" y="112"/>
                  <a:pt x="147" y="105"/>
                  <a:pt x="97" y="94"/>
                </a:cubicBezTo>
                <a:cubicBezTo>
                  <a:pt x="83" y="91"/>
                  <a:pt x="69" y="87"/>
                  <a:pt x="55" y="82"/>
                </a:cubicBezTo>
                <a:close/>
                <a:moveTo>
                  <a:pt x="307" y="229"/>
                </a:moveTo>
                <a:cubicBezTo>
                  <a:pt x="230" y="229"/>
                  <a:pt x="158" y="223"/>
                  <a:pt x="103" y="212"/>
                </a:cubicBezTo>
                <a:cubicBezTo>
                  <a:pt x="75" y="206"/>
                  <a:pt x="53" y="199"/>
                  <a:pt x="37" y="191"/>
                </a:cubicBezTo>
                <a:cubicBezTo>
                  <a:pt x="12" y="179"/>
                  <a:pt x="0" y="163"/>
                  <a:pt x="0" y="144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cubicBezTo>
                  <a:pt x="40" y="0"/>
                  <a:pt x="51" y="9"/>
                  <a:pt x="54" y="21"/>
                </a:cubicBezTo>
                <a:cubicBezTo>
                  <a:pt x="59" y="25"/>
                  <a:pt x="76" y="34"/>
                  <a:pt x="125" y="44"/>
                </a:cubicBezTo>
                <a:cubicBezTo>
                  <a:pt x="170" y="52"/>
                  <a:pt x="227" y="57"/>
                  <a:pt x="287" y="58"/>
                </a:cubicBezTo>
                <a:cubicBezTo>
                  <a:pt x="300" y="58"/>
                  <a:pt x="314" y="58"/>
                  <a:pt x="327" y="58"/>
                </a:cubicBezTo>
                <a:cubicBezTo>
                  <a:pt x="387" y="57"/>
                  <a:pt x="445" y="52"/>
                  <a:pt x="489" y="44"/>
                </a:cubicBezTo>
                <a:cubicBezTo>
                  <a:pt x="539" y="34"/>
                  <a:pt x="556" y="25"/>
                  <a:pt x="560" y="21"/>
                </a:cubicBezTo>
                <a:cubicBezTo>
                  <a:pt x="563" y="9"/>
                  <a:pt x="574" y="0"/>
                  <a:pt x="587" y="0"/>
                </a:cubicBezTo>
                <a:cubicBezTo>
                  <a:pt x="602" y="0"/>
                  <a:pt x="615" y="12"/>
                  <a:pt x="615" y="27"/>
                </a:cubicBezTo>
                <a:lnTo>
                  <a:pt x="615" y="28"/>
                </a:lnTo>
                <a:lnTo>
                  <a:pt x="614" y="144"/>
                </a:lnTo>
                <a:cubicBezTo>
                  <a:pt x="614" y="185"/>
                  <a:pt x="555" y="202"/>
                  <a:pt x="510" y="212"/>
                </a:cubicBezTo>
                <a:cubicBezTo>
                  <a:pt x="456" y="223"/>
                  <a:pt x="383" y="229"/>
                  <a:pt x="307" y="2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1" name="Freeform 530">
            <a:extLst>
              <a:ext uri="{FF2B5EF4-FFF2-40B4-BE49-F238E27FC236}">
                <a16:creationId xmlns:a16="http://schemas.microsoft.com/office/drawing/2014/main" id="{9CE508A3-82DB-7348-B7A9-E0C1BBC3F6DB}"/>
              </a:ext>
            </a:extLst>
          </p:cNvPr>
          <p:cNvSpPr/>
          <p:nvPr/>
        </p:nvSpPr>
        <p:spPr>
          <a:xfrm>
            <a:off x="6830213" y="4829418"/>
            <a:ext cx="221040" cy="6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172">
                <a:moveTo>
                  <a:pt x="562" y="94"/>
                </a:moveTo>
                <a:close/>
                <a:moveTo>
                  <a:pt x="66" y="86"/>
                </a:moveTo>
                <a:cubicBezTo>
                  <a:pt x="76" y="91"/>
                  <a:pt x="94" y="97"/>
                  <a:pt x="125" y="102"/>
                </a:cubicBezTo>
                <a:cubicBezTo>
                  <a:pt x="170" y="111"/>
                  <a:pt x="227" y="116"/>
                  <a:pt x="287" y="117"/>
                </a:cubicBezTo>
                <a:cubicBezTo>
                  <a:pt x="300" y="117"/>
                  <a:pt x="314" y="117"/>
                  <a:pt x="327" y="117"/>
                </a:cubicBezTo>
                <a:cubicBezTo>
                  <a:pt x="387" y="116"/>
                  <a:pt x="445" y="111"/>
                  <a:pt x="489" y="102"/>
                </a:cubicBezTo>
                <a:cubicBezTo>
                  <a:pt x="520" y="97"/>
                  <a:pt x="538" y="91"/>
                  <a:pt x="549" y="86"/>
                </a:cubicBezTo>
                <a:cubicBezTo>
                  <a:pt x="538" y="81"/>
                  <a:pt x="517" y="75"/>
                  <a:pt x="483" y="68"/>
                </a:cubicBezTo>
                <a:cubicBezTo>
                  <a:pt x="434" y="60"/>
                  <a:pt x="372" y="55"/>
                  <a:pt x="307" y="55"/>
                </a:cubicBezTo>
                <a:cubicBezTo>
                  <a:pt x="243" y="55"/>
                  <a:pt x="181" y="60"/>
                  <a:pt x="132" y="68"/>
                </a:cubicBezTo>
                <a:cubicBezTo>
                  <a:pt x="97" y="75"/>
                  <a:pt x="77" y="81"/>
                  <a:pt x="66" y="86"/>
                </a:cubicBezTo>
                <a:close/>
                <a:moveTo>
                  <a:pt x="307" y="172"/>
                </a:moveTo>
                <a:cubicBezTo>
                  <a:pt x="300" y="172"/>
                  <a:pt x="293" y="172"/>
                  <a:pt x="286" y="172"/>
                </a:cubicBezTo>
                <a:cubicBezTo>
                  <a:pt x="214" y="170"/>
                  <a:pt x="147" y="164"/>
                  <a:pt x="97" y="152"/>
                </a:cubicBezTo>
                <a:cubicBezTo>
                  <a:pt x="55" y="143"/>
                  <a:pt x="0" y="126"/>
                  <a:pt x="0" y="86"/>
                </a:cubicBezTo>
                <a:cubicBezTo>
                  <a:pt x="0" y="44"/>
                  <a:pt x="59" y="27"/>
                  <a:pt x="104" y="18"/>
                </a:cubicBezTo>
                <a:cubicBezTo>
                  <a:pt x="158" y="7"/>
                  <a:pt x="231" y="0"/>
                  <a:pt x="307" y="0"/>
                </a:cubicBezTo>
                <a:cubicBezTo>
                  <a:pt x="384" y="0"/>
                  <a:pt x="456" y="7"/>
                  <a:pt x="511" y="18"/>
                </a:cubicBezTo>
                <a:cubicBezTo>
                  <a:pt x="539" y="24"/>
                  <a:pt x="561" y="31"/>
                  <a:pt x="577" y="39"/>
                </a:cubicBezTo>
                <a:cubicBezTo>
                  <a:pt x="602" y="51"/>
                  <a:pt x="615" y="67"/>
                  <a:pt x="615" y="86"/>
                </a:cubicBezTo>
                <a:cubicBezTo>
                  <a:pt x="615" y="126"/>
                  <a:pt x="559" y="143"/>
                  <a:pt x="518" y="153"/>
                </a:cubicBezTo>
                <a:cubicBezTo>
                  <a:pt x="467" y="164"/>
                  <a:pt x="400" y="170"/>
                  <a:pt x="328" y="172"/>
                </a:cubicBezTo>
                <a:cubicBezTo>
                  <a:pt x="321" y="172"/>
                  <a:pt x="314" y="172"/>
                  <a:pt x="307" y="1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2" name="Freeform 531">
            <a:extLst>
              <a:ext uri="{FF2B5EF4-FFF2-40B4-BE49-F238E27FC236}">
                <a16:creationId xmlns:a16="http://schemas.microsoft.com/office/drawing/2014/main" id="{DD380733-EA16-9549-BCEE-3A3718E25D81}"/>
              </a:ext>
            </a:extLst>
          </p:cNvPr>
          <p:cNvSpPr/>
          <p:nvPr/>
        </p:nvSpPr>
        <p:spPr>
          <a:xfrm>
            <a:off x="6830213" y="4850658"/>
            <a:ext cx="221040" cy="8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9">
                <a:moveTo>
                  <a:pt x="55" y="27"/>
                </a:moveTo>
                <a:close/>
                <a:moveTo>
                  <a:pt x="559" y="143"/>
                </a:moveTo>
                <a:close/>
                <a:moveTo>
                  <a:pt x="54" y="137"/>
                </a:moveTo>
                <a:cubicBezTo>
                  <a:pt x="60" y="141"/>
                  <a:pt x="79" y="152"/>
                  <a:pt x="132" y="161"/>
                </a:cubicBezTo>
                <a:cubicBezTo>
                  <a:pt x="180" y="169"/>
                  <a:pt x="243" y="174"/>
                  <a:pt x="307" y="174"/>
                </a:cubicBezTo>
                <a:cubicBezTo>
                  <a:pt x="371" y="174"/>
                  <a:pt x="433" y="169"/>
                  <a:pt x="482" y="161"/>
                </a:cubicBezTo>
                <a:cubicBezTo>
                  <a:pt x="534" y="152"/>
                  <a:pt x="553" y="141"/>
                  <a:pt x="559" y="137"/>
                </a:cubicBezTo>
                <a:lnTo>
                  <a:pt x="559" y="82"/>
                </a:lnTo>
                <a:cubicBezTo>
                  <a:pt x="546" y="87"/>
                  <a:pt x="531" y="91"/>
                  <a:pt x="518" y="94"/>
                </a:cubicBezTo>
                <a:cubicBezTo>
                  <a:pt x="467" y="105"/>
                  <a:pt x="400" y="111"/>
                  <a:pt x="328" y="113"/>
                </a:cubicBezTo>
                <a:cubicBezTo>
                  <a:pt x="314" y="113"/>
                  <a:pt x="300" y="113"/>
                  <a:pt x="286" y="113"/>
                </a:cubicBezTo>
                <a:cubicBezTo>
                  <a:pt x="214" y="111"/>
                  <a:pt x="147" y="105"/>
                  <a:pt x="97" y="93"/>
                </a:cubicBezTo>
                <a:cubicBezTo>
                  <a:pt x="83" y="91"/>
                  <a:pt x="69" y="87"/>
                  <a:pt x="55" y="82"/>
                </a:cubicBezTo>
                <a:close/>
                <a:moveTo>
                  <a:pt x="307" y="229"/>
                </a:moveTo>
                <a:cubicBezTo>
                  <a:pt x="230" y="229"/>
                  <a:pt x="158" y="223"/>
                  <a:pt x="103" y="211"/>
                </a:cubicBezTo>
                <a:cubicBezTo>
                  <a:pt x="75" y="205"/>
                  <a:pt x="53" y="198"/>
                  <a:pt x="37" y="190"/>
                </a:cubicBezTo>
                <a:cubicBezTo>
                  <a:pt x="12" y="178"/>
                  <a:pt x="0" y="162"/>
                  <a:pt x="0" y="143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cubicBezTo>
                  <a:pt x="40" y="0"/>
                  <a:pt x="51" y="9"/>
                  <a:pt x="54" y="21"/>
                </a:cubicBezTo>
                <a:cubicBezTo>
                  <a:pt x="59" y="24"/>
                  <a:pt x="76" y="34"/>
                  <a:pt x="125" y="43"/>
                </a:cubicBezTo>
                <a:cubicBezTo>
                  <a:pt x="170" y="52"/>
                  <a:pt x="227" y="57"/>
                  <a:pt x="287" y="58"/>
                </a:cubicBezTo>
                <a:cubicBezTo>
                  <a:pt x="300" y="58"/>
                  <a:pt x="314" y="58"/>
                  <a:pt x="327" y="58"/>
                </a:cubicBezTo>
                <a:cubicBezTo>
                  <a:pt x="387" y="57"/>
                  <a:pt x="445" y="52"/>
                  <a:pt x="489" y="43"/>
                </a:cubicBezTo>
                <a:cubicBezTo>
                  <a:pt x="539" y="34"/>
                  <a:pt x="556" y="24"/>
                  <a:pt x="560" y="21"/>
                </a:cubicBezTo>
                <a:cubicBezTo>
                  <a:pt x="563" y="9"/>
                  <a:pt x="574" y="0"/>
                  <a:pt x="587" y="0"/>
                </a:cubicBezTo>
                <a:cubicBezTo>
                  <a:pt x="602" y="0"/>
                  <a:pt x="615" y="12"/>
                  <a:pt x="615" y="27"/>
                </a:cubicBezTo>
                <a:lnTo>
                  <a:pt x="614" y="143"/>
                </a:lnTo>
                <a:cubicBezTo>
                  <a:pt x="614" y="185"/>
                  <a:pt x="555" y="202"/>
                  <a:pt x="510" y="211"/>
                </a:cubicBezTo>
                <a:cubicBezTo>
                  <a:pt x="456" y="223"/>
                  <a:pt x="383" y="229"/>
                  <a:pt x="307" y="2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3" name="Freeform 532">
            <a:extLst>
              <a:ext uri="{FF2B5EF4-FFF2-40B4-BE49-F238E27FC236}">
                <a16:creationId xmlns:a16="http://schemas.microsoft.com/office/drawing/2014/main" id="{379C0C32-CCD8-E145-9B29-735549CB8E24}"/>
              </a:ext>
            </a:extLst>
          </p:cNvPr>
          <p:cNvSpPr/>
          <p:nvPr/>
        </p:nvSpPr>
        <p:spPr>
          <a:xfrm>
            <a:off x="7066372" y="4721778"/>
            <a:ext cx="285120" cy="285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93" h="793">
                <a:moveTo>
                  <a:pt x="396" y="49"/>
                </a:moveTo>
                <a:cubicBezTo>
                  <a:pt x="204" y="49"/>
                  <a:pt x="48" y="205"/>
                  <a:pt x="48" y="397"/>
                </a:cubicBezTo>
                <a:cubicBezTo>
                  <a:pt x="48" y="589"/>
                  <a:pt x="204" y="745"/>
                  <a:pt x="396" y="745"/>
                </a:cubicBezTo>
                <a:cubicBezTo>
                  <a:pt x="588" y="745"/>
                  <a:pt x="744" y="589"/>
                  <a:pt x="744" y="397"/>
                </a:cubicBezTo>
                <a:cubicBezTo>
                  <a:pt x="744" y="205"/>
                  <a:pt x="588" y="49"/>
                  <a:pt x="396" y="49"/>
                </a:cubicBezTo>
                <a:close/>
                <a:moveTo>
                  <a:pt x="396" y="793"/>
                </a:moveTo>
                <a:cubicBezTo>
                  <a:pt x="290" y="793"/>
                  <a:pt x="191" y="752"/>
                  <a:pt x="116" y="677"/>
                </a:cubicBezTo>
                <a:cubicBezTo>
                  <a:pt x="41" y="602"/>
                  <a:pt x="0" y="503"/>
                  <a:pt x="0" y="397"/>
                </a:cubicBezTo>
                <a:cubicBezTo>
                  <a:pt x="0" y="291"/>
                  <a:pt x="41" y="191"/>
                  <a:pt x="116" y="116"/>
                </a:cubicBezTo>
                <a:cubicBezTo>
                  <a:pt x="191" y="42"/>
                  <a:pt x="290" y="0"/>
                  <a:pt x="396" y="0"/>
                </a:cubicBezTo>
                <a:cubicBezTo>
                  <a:pt x="502" y="0"/>
                  <a:pt x="602" y="42"/>
                  <a:pt x="676" y="116"/>
                </a:cubicBezTo>
                <a:cubicBezTo>
                  <a:pt x="751" y="191"/>
                  <a:pt x="793" y="291"/>
                  <a:pt x="793" y="397"/>
                </a:cubicBezTo>
                <a:cubicBezTo>
                  <a:pt x="793" y="503"/>
                  <a:pt x="751" y="602"/>
                  <a:pt x="676" y="677"/>
                </a:cubicBezTo>
                <a:cubicBezTo>
                  <a:pt x="602" y="752"/>
                  <a:pt x="502" y="793"/>
                  <a:pt x="396" y="7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4" name="Freeform 533">
            <a:extLst>
              <a:ext uri="{FF2B5EF4-FFF2-40B4-BE49-F238E27FC236}">
                <a16:creationId xmlns:a16="http://schemas.microsoft.com/office/drawing/2014/main" id="{A31A0A9E-0CAA-BD4F-9411-AD4F54DA1588}"/>
              </a:ext>
            </a:extLst>
          </p:cNvPr>
          <p:cNvSpPr/>
          <p:nvPr/>
        </p:nvSpPr>
        <p:spPr>
          <a:xfrm>
            <a:off x="7099852" y="4755618"/>
            <a:ext cx="218160" cy="217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7" h="606">
                <a:moveTo>
                  <a:pt x="304" y="48"/>
                </a:moveTo>
                <a:cubicBezTo>
                  <a:pt x="163" y="48"/>
                  <a:pt x="49" y="163"/>
                  <a:pt x="49" y="303"/>
                </a:cubicBezTo>
                <a:cubicBezTo>
                  <a:pt x="49" y="444"/>
                  <a:pt x="163" y="558"/>
                  <a:pt x="304" y="558"/>
                </a:cubicBezTo>
                <a:cubicBezTo>
                  <a:pt x="444" y="558"/>
                  <a:pt x="558" y="444"/>
                  <a:pt x="558" y="303"/>
                </a:cubicBezTo>
                <a:cubicBezTo>
                  <a:pt x="558" y="163"/>
                  <a:pt x="444" y="48"/>
                  <a:pt x="304" y="48"/>
                </a:cubicBezTo>
                <a:close/>
                <a:moveTo>
                  <a:pt x="304" y="606"/>
                </a:moveTo>
                <a:cubicBezTo>
                  <a:pt x="136" y="606"/>
                  <a:pt x="0" y="470"/>
                  <a:pt x="0" y="303"/>
                </a:cubicBezTo>
                <a:cubicBezTo>
                  <a:pt x="0" y="136"/>
                  <a:pt x="136" y="0"/>
                  <a:pt x="304" y="0"/>
                </a:cubicBezTo>
                <a:cubicBezTo>
                  <a:pt x="471" y="0"/>
                  <a:pt x="607" y="136"/>
                  <a:pt x="607" y="303"/>
                </a:cubicBezTo>
                <a:cubicBezTo>
                  <a:pt x="607" y="470"/>
                  <a:pt x="471" y="606"/>
                  <a:pt x="304" y="60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5" name="Freeform 534">
            <a:extLst>
              <a:ext uri="{FF2B5EF4-FFF2-40B4-BE49-F238E27FC236}">
                <a16:creationId xmlns:a16="http://schemas.microsoft.com/office/drawing/2014/main" id="{8294C0BD-B6E6-314F-913B-19E8D376BBFE}"/>
              </a:ext>
            </a:extLst>
          </p:cNvPr>
          <p:cNvSpPr/>
          <p:nvPr/>
        </p:nvSpPr>
        <p:spPr>
          <a:xfrm>
            <a:off x="7176892" y="4811418"/>
            <a:ext cx="64080" cy="104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9" h="292">
                <a:moveTo>
                  <a:pt x="82" y="292"/>
                </a:moveTo>
                <a:cubicBezTo>
                  <a:pt x="60" y="292"/>
                  <a:pt x="35" y="287"/>
                  <a:pt x="11" y="276"/>
                </a:cubicBezTo>
                <a:cubicBezTo>
                  <a:pt x="2" y="272"/>
                  <a:pt x="-2" y="261"/>
                  <a:pt x="2" y="252"/>
                </a:cubicBezTo>
                <a:cubicBezTo>
                  <a:pt x="6" y="243"/>
                  <a:pt x="17" y="238"/>
                  <a:pt x="26" y="242"/>
                </a:cubicBezTo>
                <a:cubicBezTo>
                  <a:pt x="63" y="258"/>
                  <a:pt x="101" y="259"/>
                  <a:pt x="124" y="244"/>
                </a:cubicBezTo>
                <a:cubicBezTo>
                  <a:pt x="136" y="236"/>
                  <a:pt x="142" y="225"/>
                  <a:pt x="142" y="210"/>
                </a:cubicBezTo>
                <a:cubicBezTo>
                  <a:pt x="142" y="193"/>
                  <a:pt x="110" y="177"/>
                  <a:pt x="81" y="162"/>
                </a:cubicBezTo>
                <a:cubicBezTo>
                  <a:pt x="63" y="153"/>
                  <a:pt x="44" y="144"/>
                  <a:pt x="29" y="133"/>
                </a:cubicBezTo>
                <a:cubicBezTo>
                  <a:pt x="10" y="118"/>
                  <a:pt x="0" y="101"/>
                  <a:pt x="0" y="82"/>
                </a:cubicBezTo>
                <a:cubicBezTo>
                  <a:pt x="0" y="55"/>
                  <a:pt x="13" y="32"/>
                  <a:pt x="35" y="17"/>
                </a:cubicBezTo>
                <a:cubicBezTo>
                  <a:pt x="68" y="-5"/>
                  <a:pt x="119" y="-6"/>
                  <a:pt x="166" y="14"/>
                </a:cubicBezTo>
                <a:cubicBezTo>
                  <a:pt x="176" y="18"/>
                  <a:pt x="180" y="29"/>
                  <a:pt x="176" y="38"/>
                </a:cubicBezTo>
                <a:cubicBezTo>
                  <a:pt x="172" y="48"/>
                  <a:pt x="161" y="52"/>
                  <a:pt x="152" y="48"/>
                </a:cubicBezTo>
                <a:cubicBezTo>
                  <a:pt x="116" y="33"/>
                  <a:pt x="78" y="33"/>
                  <a:pt x="56" y="48"/>
                </a:cubicBezTo>
                <a:cubicBezTo>
                  <a:pt x="43" y="56"/>
                  <a:pt x="37" y="68"/>
                  <a:pt x="37" y="82"/>
                </a:cubicBezTo>
                <a:cubicBezTo>
                  <a:pt x="37" y="99"/>
                  <a:pt x="69" y="115"/>
                  <a:pt x="97" y="129"/>
                </a:cubicBezTo>
                <a:cubicBezTo>
                  <a:pt x="116" y="139"/>
                  <a:pt x="135" y="148"/>
                  <a:pt x="149" y="159"/>
                </a:cubicBezTo>
                <a:cubicBezTo>
                  <a:pt x="169" y="175"/>
                  <a:pt x="179" y="191"/>
                  <a:pt x="179" y="210"/>
                </a:cubicBezTo>
                <a:cubicBezTo>
                  <a:pt x="179" y="238"/>
                  <a:pt x="167" y="261"/>
                  <a:pt x="144" y="275"/>
                </a:cubicBezTo>
                <a:cubicBezTo>
                  <a:pt x="127" y="286"/>
                  <a:pt x="106" y="292"/>
                  <a:pt x="82" y="29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6" name="Freeform 535">
            <a:extLst>
              <a:ext uri="{FF2B5EF4-FFF2-40B4-BE49-F238E27FC236}">
                <a16:creationId xmlns:a16="http://schemas.microsoft.com/office/drawing/2014/main" id="{163B37B7-D61B-3141-8354-9BE7167608AB}"/>
              </a:ext>
            </a:extLst>
          </p:cNvPr>
          <p:cNvSpPr/>
          <p:nvPr/>
        </p:nvSpPr>
        <p:spPr>
          <a:xfrm>
            <a:off x="7202092" y="4785138"/>
            <a:ext cx="1296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" h="66">
                <a:moveTo>
                  <a:pt x="19" y="66"/>
                </a:moveTo>
                <a:cubicBezTo>
                  <a:pt x="8" y="66"/>
                  <a:pt x="0" y="57"/>
                  <a:pt x="0" y="47"/>
                </a:cubicBezTo>
                <a:lnTo>
                  <a:pt x="0" y="19"/>
                </a:lnTo>
                <a:cubicBezTo>
                  <a:pt x="0" y="9"/>
                  <a:pt x="8" y="0"/>
                  <a:pt x="19" y="0"/>
                </a:cubicBezTo>
                <a:cubicBezTo>
                  <a:pt x="29" y="0"/>
                  <a:pt x="37" y="9"/>
                  <a:pt x="37" y="19"/>
                </a:cubicBezTo>
                <a:lnTo>
                  <a:pt x="37" y="47"/>
                </a:lnTo>
                <a:cubicBezTo>
                  <a:pt x="37" y="57"/>
                  <a:pt x="29" y="66"/>
                  <a:pt x="19" y="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7" name="Freeform 536">
            <a:extLst>
              <a:ext uri="{FF2B5EF4-FFF2-40B4-BE49-F238E27FC236}">
                <a16:creationId xmlns:a16="http://schemas.microsoft.com/office/drawing/2014/main" id="{E031F18A-43DD-084E-8112-5BB7C9DDB1A9}"/>
              </a:ext>
            </a:extLst>
          </p:cNvPr>
          <p:cNvSpPr/>
          <p:nvPr/>
        </p:nvSpPr>
        <p:spPr>
          <a:xfrm>
            <a:off x="7202092" y="4919057"/>
            <a:ext cx="12960" cy="23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" h="65">
                <a:moveTo>
                  <a:pt x="19" y="65"/>
                </a:moveTo>
                <a:cubicBezTo>
                  <a:pt x="8" y="65"/>
                  <a:pt x="0" y="57"/>
                  <a:pt x="0" y="47"/>
                </a:cubicBezTo>
                <a:lnTo>
                  <a:pt x="0" y="18"/>
                </a:lnTo>
                <a:cubicBezTo>
                  <a:pt x="0" y="8"/>
                  <a:pt x="8" y="0"/>
                  <a:pt x="19" y="0"/>
                </a:cubicBezTo>
                <a:cubicBezTo>
                  <a:pt x="29" y="0"/>
                  <a:pt x="37" y="8"/>
                  <a:pt x="37" y="18"/>
                </a:cubicBezTo>
                <a:lnTo>
                  <a:pt x="37" y="47"/>
                </a:lnTo>
                <a:cubicBezTo>
                  <a:pt x="37" y="57"/>
                  <a:pt x="29" y="65"/>
                  <a:pt x="19" y="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8" name="Freeform 537">
            <a:extLst>
              <a:ext uri="{FF2B5EF4-FFF2-40B4-BE49-F238E27FC236}">
                <a16:creationId xmlns:a16="http://schemas.microsoft.com/office/drawing/2014/main" id="{D38EE292-C096-8449-920B-3B2C233C13F3}"/>
              </a:ext>
            </a:extLst>
          </p:cNvPr>
          <p:cNvSpPr/>
          <p:nvPr/>
        </p:nvSpPr>
        <p:spPr>
          <a:xfrm>
            <a:off x="492772" y="5415497"/>
            <a:ext cx="148320" cy="345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3" h="960">
                <a:moveTo>
                  <a:pt x="278" y="49"/>
                </a:moveTo>
                <a:cubicBezTo>
                  <a:pt x="251" y="65"/>
                  <a:pt x="197" y="103"/>
                  <a:pt x="148" y="166"/>
                </a:cubicBezTo>
                <a:cubicBezTo>
                  <a:pt x="77" y="256"/>
                  <a:pt x="41" y="362"/>
                  <a:pt x="41" y="479"/>
                </a:cubicBezTo>
                <a:cubicBezTo>
                  <a:pt x="41" y="570"/>
                  <a:pt x="65" y="659"/>
                  <a:pt x="110" y="736"/>
                </a:cubicBezTo>
                <a:cubicBezTo>
                  <a:pt x="152" y="807"/>
                  <a:pt x="210" y="867"/>
                  <a:pt x="279" y="911"/>
                </a:cubicBezTo>
                <a:lnTo>
                  <a:pt x="365" y="762"/>
                </a:lnTo>
                <a:cubicBezTo>
                  <a:pt x="270" y="700"/>
                  <a:pt x="212" y="593"/>
                  <a:pt x="212" y="479"/>
                </a:cubicBezTo>
                <a:cubicBezTo>
                  <a:pt x="212" y="419"/>
                  <a:pt x="228" y="360"/>
                  <a:pt x="258" y="308"/>
                </a:cubicBezTo>
                <a:cubicBezTo>
                  <a:pt x="285" y="264"/>
                  <a:pt x="321" y="226"/>
                  <a:pt x="363" y="197"/>
                </a:cubicBezTo>
                <a:close/>
                <a:moveTo>
                  <a:pt x="287" y="960"/>
                </a:moveTo>
                <a:cubicBezTo>
                  <a:pt x="283" y="960"/>
                  <a:pt x="280" y="959"/>
                  <a:pt x="277" y="957"/>
                </a:cubicBezTo>
                <a:cubicBezTo>
                  <a:pt x="276" y="957"/>
                  <a:pt x="275" y="956"/>
                  <a:pt x="275" y="956"/>
                </a:cubicBezTo>
                <a:cubicBezTo>
                  <a:pt x="274" y="956"/>
                  <a:pt x="273" y="955"/>
                  <a:pt x="272" y="954"/>
                </a:cubicBezTo>
                <a:cubicBezTo>
                  <a:pt x="191" y="907"/>
                  <a:pt x="122" y="839"/>
                  <a:pt x="75" y="757"/>
                </a:cubicBezTo>
                <a:cubicBezTo>
                  <a:pt x="26" y="673"/>
                  <a:pt x="0" y="577"/>
                  <a:pt x="0" y="479"/>
                </a:cubicBezTo>
                <a:cubicBezTo>
                  <a:pt x="0" y="352"/>
                  <a:pt x="39" y="238"/>
                  <a:pt x="115" y="141"/>
                </a:cubicBezTo>
                <a:cubicBezTo>
                  <a:pt x="186" y="52"/>
                  <a:pt x="261" y="10"/>
                  <a:pt x="276" y="2"/>
                </a:cubicBezTo>
                <a:cubicBezTo>
                  <a:pt x="286" y="-3"/>
                  <a:pt x="298" y="1"/>
                  <a:pt x="303" y="10"/>
                </a:cubicBezTo>
                <a:lnTo>
                  <a:pt x="409" y="194"/>
                </a:lnTo>
                <a:cubicBezTo>
                  <a:pt x="415" y="204"/>
                  <a:pt x="411" y="216"/>
                  <a:pt x="402" y="222"/>
                </a:cubicBezTo>
                <a:cubicBezTo>
                  <a:pt x="357" y="248"/>
                  <a:pt x="320" y="285"/>
                  <a:pt x="294" y="329"/>
                </a:cubicBezTo>
                <a:cubicBezTo>
                  <a:pt x="267" y="374"/>
                  <a:pt x="253" y="426"/>
                  <a:pt x="253" y="479"/>
                </a:cubicBezTo>
                <a:cubicBezTo>
                  <a:pt x="253" y="586"/>
                  <a:pt x="310" y="684"/>
                  <a:pt x="403" y="737"/>
                </a:cubicBezTo>
                <a:cubicBezTo>
                  <a:pt x="412" y="743"/>
                  <a:pt x="416" y="755"/>
                  <a:pt x="410" y="765"/>
                </a:cubicBezTo>
                <a:lnTo>
                  <a:pt x="305" y="950"/>
                </a:lnTo>
                <a:cubicBezTo>
                  <a:pt x="301" y="956"/>
                  <a:pt x="294" y="960"/>
                  <a:pt x="287" y="9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9" name="Freeform 538">
            <a:extLst>
              <a:ext uri="{FF2B5EF4-FFF2-40B4-BE49-F238E27FC236}">
                <a16:creationId xmlns:a16="http://schemas.microsoft.com/office/drawing/2014/main" id="{7BBBC355-C112-704C-BD19-D558FE1C4731}"/>
              </a:ext>
            </a:extLst>
          </p:cNvPr>
          <p:cNvSpPr/>
          <p:nvPr/>
        </p:nvSpPr>
        <p:spPr>
          <a:xfrm>
            <a:off x="610492" y="5376978"/>
            <a:ext cx="300600" cy="20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6" h="569">
                <a:moveTo>
                  <a:pt x="285" y="212"/>
                </a:moveTo>
                <a:cubicBezTo>
                  <a:pt x="376" y="212"/>
                  <a:pt x="460" y="247"/>
                  <a:pt x="524" y="310"/>
                </a:cubicBezTo>
                <a:cubicBezTo>
                  <a:pt x="583" y="369"/>
                  <a:pt x="618" y="446"/>
                  <a:pt x="623" y="528"/>
                </a:cubicBezTo>
                <a:lnTo>
                  <a:pt x="794" y="528"/>
                </a:lnTo>
                <a:cubicBezTo>
                  <a:pt x="789" y="401"/>
                  <a:pt x="736" y="281"/>
                  <a:pt x="644" y="190"/>
                </a:cubicBezTo>
                <a:cubicBezTo>
                  <a:pt x="548" y="94"/>
                  <a:pt x="420" y="41"/>
                  <a:pt x="286" y="41"/>
                </a:cubicBezTo>
                <a:cubicBezTo>
                  <a:pt x="283" y="41"/>
                  <a:pt x="281" y="41"/>
                  <a:pt x="278" y="41"/>
                </a:cubicBezTo>
                <a:lnTo>
                  <a:pt x="276" y="41"/>
                </a:lnTo>
                <a:cubicBezTo>
                  <a:pt x="274" y="41"/>
                  <a:pt x="272" y="41"/>
                  <a:pt x="270" y="41"/>
                </a:cubicBezTo>
                <a:lnTo>
                  <a:pt x="268" y="41"/>
                </a:lnTo>
                <a:cubicBezTo>
                  <a:pt x="192" y="44"/>
                  <a:pt x="117" y="64"/>
                  <a:pt x="49" y="99"/>
                </a:cubicBezTo>
                <a:lnTo>
                  <a:pt x="135" y="247"/>
                </a:lnTo>
                <a:cubicBezTo>
                  <a:pt x="181" y="224"/>
                  <a:pt x="233" y="212"/>
                  <a:pt x="285" y="212"/>
                </a:cubicBezTo>
                <a:close/>
                <a:moveTo>
                  <a:pt x="603" y="569"/>
                </a:moveTo>
                <a:cubicBezTo>
                  <a:pt x="598" y="569"/>
                  <a:pt x="592" y="567"/>
                  <a:pt x="589" y="563"/>
                </a:cubicBezTo>
                <a:cubicBezTo>
                  <a:pt x="585" y="560"/>
                  <a:pt x="582" y="554"/>
                  <a:pt x="582" y="549"/>
                </a:cubicBezTo>
                <a:cubicBezTo>
                  <a:pt x="582" y="470"/>
                  <a:pt x="551" y="395"/>
                  <a:pt x="495" y="340"/>
                </a:cubicBezTo>
                <a:cubicBezTo>
                  <a:pt x="439" y="284"/>
                  <a:pt x="365" y="253"/>
                  <a:pt x="285" y="253"/>
                </a:cubicBezTo>
                <a:cubicBezTo>
                  <a:pt x="233" y="253"/>
                  <a:pt x="182" y="267"/>
                  <a:pt x="137" y="293"/>
                </a:cubicBezTo>
                <a:cubicBezTo>
                  <a:pt x="132" y="295"/>
                  <a:pt x="127" y="296"/>
                  <a:pt x="122" y="295"/>
                </a:cubicBezTo>
                <a:cubicBezTo>
                  <a:pt x="116" y="293"/>
                  <a:pt x="112" y="290"/>
                  <a:pt x="109" y="285"/>
                </a:cubicBezTo>
                <a:lnTo>
                  <a:pt x="3" y="101"/>
                </a:lnTo>
                <a:cubicBezTo>
                  <a:pt x="0" y="97"/>
                  <a:pt x="-1" y="91"/>
                  <a:pt x="1" y="86"/>
                </a:cubicBezTo>
                <a:cubicBezTo>
                  <a:pt x="2" y="81"/>
                  <a:pt x="6" y="76"/>
                  <a:pt x="11" y="73"/>
                </a:cubicBezTo>
                <a:cubicBezTo>
                  <a:pt x="88" y="28"/>
                  <a:pt x="177" y="3"/>
                  <a:pt x="267" y="0"/>
                </a:cubicBezTo>
                <a:lnTo>
                  <a:pt x="268" y="0"/>
                </a:lnTo>
                <a:cubicBezTo>
                  <a:pt x="271" y="0"/>
                  <a:pt x="273" y="0"/>
                  <a:pt x="275" y="0"/>
                </a:cubicBezTo>
                <a:lnTo>
                  <a:pt x="277" y="0"/>
                </a:lnTo>
                <a:cubicBezTo>
                  <a:pt x="280" y="0"/>
                  <a:pt x="283" y="0"/>
                  <a:pt x="286" y="0"/>
                </a:cubicBezTo>
                <a:cubicBezTo>
                  <a:pt x="431" y="0"/>
                  <a:pt x="569" y="57"/>
                  <a:pt x="673" y="161"/>
                </a:cubicBezTo>
                <a:cubicBezTo>
                  <a:pt x="724" y="211"/>
                  <a:pt x="764" y="270"/>
                  <a:pt x="792" y="335"/>
                </a:cubicBezTo>
                <a:cubicBezTo>
                  <a:pt x="821" y="403"/>
                  <a:pt x="836" y="474"/>
                  <a:pt x="836" y="548"/>
                </a:cubicBezTo>
                <a:cubicBezTo>
                  <a:pt x="836" y="553"/>
                  <a:pt x="834" y="559"/>
                  <a:pt x="830" y="563"/>
                </a:cubicBezTo>
                <a:cubicBezTo>
                  <a:pt x="826" y="566"/>
                  <a:pt x="821" y="569"/>
                  <a:pt x="816" y="5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0" name="Freeform 539">
            <a:extLst>
              <a:ext uri="{FF2B5EF4-FFF2-40B4-BE49-F238E27FC236}">
                <a16:creationId xmlns:a16="http://schemas.microsoft.com/office/drawing/2014/main" id="{A71A5687-23D0-F74C-8576-57BC9CBA35B0}"/>
              </a:ext>
            </a:extLst>
          </p:cNvPr>
          <p:cNvSpPr/>
          <p:nvPr/>
        </p:nvSpPr>
        <p:spPr>
          <a:xfrm>
            <a:off x="611212" y="5593338"/>
            <a:ext cx="300240" cy="204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5" h="570">
                <a:moveTo>
                  <a:pt x="49" y="472"/>
                </a:moveTo>
                <a:cubicBezTo>
                  <a:pt x="162" y="531"/>
                  <a:pt x="292" y="545"/>
                  <a:pt x="417" y="511"/>
                </a:cubicBezTo>
                <a:cubicBezTo>
                  <a:pt x="549" y="475"/>
                  <a:pt x="659" y="391"/>
                  <a:pt x="726" y="273"/>
                </a:cubicBezTo>
                <a:cubicBezTo>
                  <a:pt x="766" y="203"/>
                  <a:pt x="789" y="124"/>
                  <a:pt x="793" y="44"/>
                </a:cubicBezTo>
                <a:lnTo>
                  <a:pt x="793" y="43"/>
                </a:lnTo>
                <a:cubicBezTo>
                  <a:pt x="793" y="43"/>
                  <a:pt x="793" y="42"/>
                  <a:pt x="793" y="41"/>
                </a:cubicBezTo>
                <a:lnTo>
                  <a:pt x="621" y="41"/>
                </a:lnTo>
                <a:cubicBezTo>
                  <a:pt x="611" y="218"/>
                  <a:pt x="463" y="359"/>
                  <a:pt x="284" y="359"/>
                </a:cubicBezTo>
                <a:cubicBezTo>
                  <a:pt x="232" y="359"/>
                  <a:pt x="180" y="347"/>
                  <a:pt x="134" y="324"/>
                </a:cubicBezTo>
                <a:close/>
                <a:moveTo>
                  <a:pt x="282" y="570"/>
                </a:moveTo>
                <a:cubicBezTo>
                  <a:pt x="261" y="570"/>
                  <a:pt x="239" y="569"/>
                  <a:pt x="218" y="566"/>
                </a:cubicBezTo>
                <a:cubicBezTo>
                  <a:pt x="144" y="558"/>
                  <a:pt x="75" y="535"/>
                  <a:pt x="11" y="498"/>
                </a:cubicBezTo>
                <a:cubicBezTo>
                  <a:pt x="6" y="495"/>
                  <a:pt x="2" y="491"/>
                  <a:pt x="1" y="486"/>
                </a:cubicBezTo>
                <a:cubicBezTo>
                  <a:pt x="0" y="480"/>
                  <a:pt x="0" y="475"/>
                  <a:pt x="3" y="470"/>
                </a:cubicBezTo>
                <a:lnTo>
                  <a:pt x="108" y="286"/>
                </a:lnTo>
                <a:cubicBezTo>
                  <a:pt x="111" y="281"/>
                  <a:pt x="116" y="278"/>
                  <a:pt x="121" y="276"/>
                </a:cubicBezTo>
                <a:cubicBezTo>
                  <a:pt x="126" y="275"/>
                  <a:pt x="132" y="275"/>
                  <a:pt x="136" y="278"/>
                </a:cubicBezTo>
                <a:cubicBezTo>
                  <a:pt x="181" y="304"/>
                  <a:pt x="232" y="317"/>
                  <a:pt x="284" y="317"/>
                </a:cubicBezTo>
                <a:cubicBezTo>
                  <a:pt x="448" y="317"/>
                  <a:pt x="581" y="184"/>
                  <a:pt x="581" y="20"/>
                </a:cubicBezTo>
                <a:cubicBezTo>
                  <a:pt x="581" y="9"/>
                  <a:pt x="590" y="0"/>
                  <a:pt x="601" y="0"/>
                </a:cubicBezTo>
                <a:lnTo>
                  <a:pt x="814" y="0"/>
                </a:lnTo>
                <a:cubicBezTo>
                  <a:pt x="825" y="0"/>
                  <a:pt x="835" y="9"/>
                  <a:pt x="835" y="20"/>
                </a:cubicBezTo>
                <a:cubicBezTo>
                  <a:pt x="835" y="26"/>
                  <a:pt x="834" y="31"/>
                  <a:pt x="834" y="36"/>
                </a:cubicBezTo>
                <a:lnTo>
                  <a:pt x="834" y="37"/>
                </a:lnTo>
                <a:cubicBezTo>
                  <a:pt x="834" y="40"/>
                  <a:pt x="834" y="42"/>
                  <a:pt x="834" y="45"/>
                </a:cubicBezTo>
                <a:cubicBezTo>
                  <a:pt x="830" y="132"/>
                  <a:pt x="805" y="218"/>
                  <a:pt x="762" y="294"/>
                </a:cubicBezTo>
                <a:cubicBezTo>
                  <a:pt x="725" y="358"/>
                  <a:pt x="677" y="413"/>
                  <a:pt x="618" y="457"/>
                </a:cubicBezTo>
                <a:cubicBezTo>
                  <a:pt x="561" y="500"/>
                  <a:pt x="497" y="532"/>
                  <a:pt x="428" y="550"/>
                </a:cubicBezTo>
                <a:cubicBezTo>
                  <a:pt x="380" y="564"/>
                  <a:pt x="331" y="570"/>
                  <a:pt x="282" y="57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1" name="Freeform 540">
            <a:extLst>
              <a:ext uri="{FF2B5EF4-FFF2-40B4-BE49-F238E27FC236}">
                <a16:creationId xmlns:a16="http://schemas.microsoft.com/office/drawing/2014/main" id="{C2E356CF-7B48-E141-8158-7531C1D18E8C}"/>
              </a:ext>
            </a:extLst>
          </p:cNvPr>
          <p:cNvSpPr/>
          <p:nvPr/>
        </p:nvSpPr>
        <p:spPr>
          <a:xfrm>
            <a:off x="1353172" y="5427739"/>
            <a:ext cx="116640" cy="96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5" h="270">
                <a:moveTo>
                  <a:pt x="58" y="229"/>
                </a:moveTo>
                <a:lnTo>
                  <a:pt x="267" y="229"/>
                </a:lnTo>
                <a:lnTo>
                  <a:pt x="162" y="60"/>
                </a:lnTo>
                <a:close/>
                <a:moveTo>
                  <a:pt x="304" y="270"/>
                </a:moveTo>
                <a:lnTo>
                  <a:pt x="21" y="270"/>
                </a:lnTo>
                <a:cubicBezTo>
                  <a:pt x="13" y="270"/>
                  <a:pt x="6" y="266"/>
                  <a:pt x="3" y="260"/>
                </a:cubicBezTo>
                <a:cubicBezTo>
                  <a:pt x="-1" y="253"/>
                  <a:pt x="-1" y="245"/>
                  <a:pt x="3" y="239"/>
                </a:cubicBezTo>
                <a:lnTo>
                  <a:pt x="145" y="10"/>
                </a:lnTo>
                <a:cubicBezTo>
                  <a:pt x="149" y="4"/>
                  <a:pt x="155" y="0"/>
                  <a:pt x="162" y="0"/>
                </a:cubicBezTo>
                <a:cubicBezTo>
                  <a:pt x="169" y="0"/>
                  <a:pt x="176" y="4"/>
                  <a:pt x="180" y="10"/>
                </a:cubicBezTo>
                <a:lnTo>
                  <a:pt x="322" y="239"/>
                </a:lnTo>
                <a:cubicBezTo>
                  <a:pt x="325" y="245"/>
                  <a:pt x="326" y="253"/>
                  <a:pt x="322" y="260"/>
                </a:cubicBezTo>
                <a:cubicBezTo>
                  <a:pt x="318" y="266"/>
                  <a:pt x="311" y="270"/>
                  <a:pt x="304" y="27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2" name="Freeform 541">
            <a:extLst>
              <a:ext uri="{FF2B5EF4-FFF2-40B4-BE49-F238E27FC236}">
                <a16:creationId xmlns:a16="http://schemas.microsoft.com/office/drawing/2014/main" id="{B05F64DA-AF09-E945-8F14-4DED5C1EBABA}"/>
              </a:ext>
            </a:extLst>
          </p:cNvPr>
          <p:cNvSpPr/>
          <p:nvPr/>
        </p:nvSpPr>
        <p:spPr>
          <a:xfrm>
            <a:off x="1302052" y="5537898"/>
            <a:ext cx="218520" cy="97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8" h="271">
                <a:moveTo>
                  <a:pt x="58" y="230"/>
                </a:moveTo>
                <a:lnTo>
                  <a:pt x="551" y="230"/>
                </a:lnTo>
                <a:lnTo>
                  <a:pt x="434" y="41"/>
                </a:lnTo>
                <a:lnTo>
                  <a:pt x="174" y="41"/>
                </a:lnTo>
                <a:close/>
                <a:moveTo>
                  <a:pt x="587" y="271"/>
                </a:moveTo>
                <a:lnTo>
                  <a:pt x="21" y="271"/>
                </a:lnTo>
                <a:cubicBezTo>
                  <a:pt x="14" y="271"/>
                  <a:pt x="7" y="267"/>
                  <a:pt x="3" y="261"/>
                </a:cubicBezTo>
                <a:cubicBezTo>
                  <a:pt x="-1" y="254"/>
                  <a:pt x="0" y="246"/>
                  <a:pt x="3" y="240"/>
                </a:cubicBezTo>
                <a:lnTo>
                  <a:pt x="145" y="10"/>
                </a:lnTo>
                <a:cubicBezTo>
                  <a:pt x="149" y="4"/>
                  <a:pt x="155" y="0"/>
                  <a:pt x="163" y="0"/>
                </a:cubicBezTo>
                <a:lnTo>
                  <a:pt x="446" y="0"/>
                </a:lnTo>
                <a:cubicBezTo>
                  <a:pt x="453" y="0"/>
                  <a:pt x="460" y="4"/>
                  <a:pt x="463" y="10"/>
                </a:cubicBezTo>
                <a:lnTo>
                  <a:pt x="605" y="240"/>
                </a:lnTo>
                <a:cubicBezTo>
                  <a:pt x="609" y="246"/>
                  <a:pt x="609" y="254"/>
                  <a:pt x="605" y="261"/>
                </a:cubicBezTo>
                <a:cubicBezTo>
                  <a:pt x="602" y="267"/>
                  <a:pt x="595" y="271"/>
                  <a:pt x="587" y="27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3" name="Freeform 542">
            <a:extLst>
              <a:ext uri="{FF2B5EF4-FFF2-40B4-BE49-F238E27FC236}">
                <a16:creationId xmlns:a16="http://schemas.microsoft.com/office/drawing/2014/main" id="{8CAA23B6-4B5B-D14B-BEE7-1DE48430F8D4}"/>
              </a:ext>
            </a:extLst>
          </p:cNvPr>
          <p:cNvSpPr/>
          <p:nvPr/>
        </p:nvSpPr>
        <p:spPr>
          <a:xfrm>
            <a:off x="1252733" y="5648417"/>
            <a:ext cx="318240" cy="97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5" h="273">
                <a:moveTo>
                  <a:pt x="57" y="229"/>
                </a:moveTo>
                <a:lnTo>
                  <a:pt x="827" y="231"/>
                </a:lnTo>
                <a:lnTo>
                  <a:pt x="710" y="41"/>
                </a:lnTo>
                <a:lnTo>
                  <a:pt x="173" y="41"/>
                </a:lnTo>
                <a:close/>
                <a:moveTo>
                  <a:pt x="864" y="273"/>
                </a:moveTo>
                <a:lnTo>
                  <a:pt x="20" y="270"/>
                </a:lnTo>
                <a:cubicBezTo>
                  <a:pt x="13" y="270"/>
                  <a:pt x="6" y="266"/>
                  <a:pt x="2" y="259"/>
                </a:cubicBezTo>
                <a:cubicBezTo>
                  <a:pt x="-1" y="253"/>
                  <a:pt x="-1" y="245"/>
                  <a:pt x="3" y="239"/>
                </a:cubicBezTo>
                <a:lnTo>
                  <a:pt x="143" y="10"/>
                </a:lnTo>
                <a:cubicBezTo>
                  <a:pt x="147" y="4"/>
                  <a:pt x="154" y="0"/>
                  <a:pt x="161" y="0"/>
                </a:cubicBezTo>
                <a:lnTo>
                  <a:pt x="722" y="0"/>
                </a:lnTo>
                <a:cubicBezTo>
                  <a:pt x="729" y="0"/>
                  <a:pt x="736" y="4"/>
                  <a:pt x="740" y="10"/>
                </a:cubicBezTo>
                <a:lnTo>
                  <a:pt x="882" y="241"/>
                </a:lnTo>
                <a:cubicBezTo>
                  <a:pt x="886" y="247"/>
                  <a:pt x="886" y="255"/>
                  <a:pt x="882" y="262"/>
                </a:cubicBezTo>
                <a:cubicBezTo>
                  <a:pt x="879" y="268"/>
                  <a:pt x="872" y="273"/>
                  <a:pt x="864" y="27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4" name="Freeform 543">
            <a:extLst>
              <a:ext uri="{FF2B5EF4-FFF2-40B4-BE49-F238E27FC236}">
                <a16:creationId xmlns:a16="http://schemas.microsoft.com/office/drawing/2014/main" id="{4225E282-4121-6946-B3D3-F6342B5657EC}"/>
              </a:ext>
            </a:extLst>
          </p:cNvPr>
          <p:cNvSpPr/>
          <p:nvPr/>
        </p:nvSpPr>
        <p:spPr>
          <a:xfrm>
            <a:off x="2671491" y="5425219"/>
            <a:ext cx="32328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9" h="899">
                <a:moveTo>
                  <a:pt x="180" y="759"/>
                </a:moveTo>
                <a:lnTo>
                  <a:pt x="94" y="844"/>
                </a:lnTo>
                <a:lnTo>
                  <a:pt x="844" y="844"/>
                </a:lnTo>
                <a:lnTo>
                  <a:pt x="844" y="495"/>
                </a:lnTo>
                <a:lnTo>
                  <a:pt x="744" y="547"/>
                </a:lnTo>
                <a:lnTo>
                  <a:pt x="609" y="616"/>
                </a:lnTo>
                <a:lnTo>
                  <a:pt x="469" y="755"/>
                </a:lnTo>
                <a:cubicBezTo>
                  <a:pt x="461" y="764"/>
                  <a:pt x="448" y="766"/>
                  <a:pt x="437" y="761"/>
                </a:cubicBezTo>
                <a:lnTo>
                  <a:pt x="310" y="699"/>
                </a:lnTo>
                <a:close/>
                <a:moveTo>
                  <a:pt x="28" y="899"/>
                </a:moveTo>
                <a:cubicBezTo>
                  <a:pt x="16" y="899"/>
                  <a:pt x="6" y="892"/>
                  <a:pt x="2" y="882"/>
                </a:cubicBezTo>
                <a:cubicBezTo>
                  <a:pt x="-2" y="871"/>
                  <a:pt x="0" y="860"/>
                  <a:pt x="8" y="852"/>
                </a:cubicBezTo>
                <a:lnTo>
                  <a:pt x="144" y="717"/>
                </a:lnTo>
                <a:cubicBezTo>
                  <a:pt x="147" y="714"/>
                  <a:pt x="149" y="712"/>
                  <a:pt x="152" y="711"/>
                </a:cubicBezTo>
                <a:lnTo>
                  <a:pt x="298" y="644"/>
                </a:lnTo>
                <a:cubicBezTo>
                  <a:pt x="306" y="640"/>
                  <a:pt x="314" y="640"/>
                  <a:pt x="322" y="644"/>
                </a:cubicBezTo>
                <a:lnTo>
                  <a:pt x="444" y="703"/>
                </a:lnTo>
                <a:lnTo>
                  <a:pt x="574" y="574"/>
                </a:lnTo>
                <a:cubicBezTo>
                  <a:pt x="576" y="572"/>
                  <a:pt x="578" y="570"/>
                  <a:pt x="581" y="569"/>
                </a:cubicBezTo>
                <a:lnTo>
                  <a:pt x="719" y="499"/>
                </a:lnTo>
                <a:lnTo>
                  <a:pt x="844" y="434"/>
                </a:lnTo>
                <a:lnTo>
                  <a:pt x="844" y="27"/>
                </a:lnTo>
                <a:cubicBezTo>
                  <a:pt x="844" y="12"/>
                  <a:pt x="857" y="0"/>
                  <a:pt x="872" y="0"/>
                </a:cubicBezTo>
                <a:cubicBezTo>
                  <a:pt x="887" y="0"/>
                  <a:pt x="899" y="12"/>
                  <a:pt x="899" y="27"/>
                </a:cubicBezTo>
                <a:lnTo>
                  <a:pt x="899" y="449"/>
                </a:lnTo>
                <a:cubicBezTo>
                  <a:pt x="899" y="450"/>
                  <a:pt x="899" y="450"/>
                  <a:pt x="899" y="451"/>
                </a:cubicBezTo>
                <a:lnTo>
                  <a:pt x="899" y="871"/>
                </a:lnTo>
                <a:cubicBezTo>
                  <a:pt x="899" y="886"/>
                  <a:pt x="887" y="899"/>
                  <a:pt x="872" y="8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5" name="Freeform 544">
            <a:extLst>
              <a:ext uri="{FF2B5EF4-FFF2-40B4-BE49-F238E27FC236}">
                <a16:creationId xmlns:a16="http://schemas.microsoft.com/office/drawing/2014/main" id="{2FEA2F18-60FE-884A-AFDF-885EC87EDEA6}"/>
              </a:ext>
            </a:extLst>
          </p:cNvPr>
          <p:cNvSpPr/>
          <p:nvPr/>
        </p:nvSpPr>
        <p:spPr>
          <a:xfrm>
            <a:off x="2720452" y="5491097"/>
            <a:ext cx="274320" cy="208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3" h="580">
                <a:moveTo>
                  <a:pt x="28" y="580"/>
                </a:moveTo>
                <a:cubicBezTo>
                  <a:pt x="21" y="580"/>
                  <a:pt x="14" y="578"/>
                  <a:pt x="9" y="573"/>
                </a:cubicBezTo>
                <a:cubicBezTo>
                  <a:pt x="-1" y="563"/>
                  <a:pt x="-3" y="549"/>
                  <a:pt x="5" y="538"/>
                </a:cubicBezTo>
                <a:lnTo>
                  <a:pt x="150" y="324"/>
                </a:lnTo>
                <a:lnTo>
                  <a:pt x="151" y="323"/>
                </a:lnTo>
                <a:lnTo>
                  <a:pt x="293" y="148"/>
                </a:lnTo>
                <a:cubicBezTo>
                  <a:pt x="297" y="143"/>
                  <a:pt x="302" y="140"/>
                  <a:pt x="308" y="139"/>
                </a:cubicBezTo>
                <a:lnTo>
                  <a:pt x="487" y="102"/>
                </a:lnTo>
                <a:lnTo>
                  <a:pt x="577" y="9"/>
                </a:lnTo>
                <a:cubicBezTo>
                  <a:pt x="582" y="3"/>
                  <a:pt x="589" y="0"/>
                  <a:pt x="597" y="0"/>
                </a:cubicBezTo>
                <a:lnTo>
                  <a:pt x="736" y="0"/>
                </a:lnTo>
                <a:cubicBezTo>
                  <a:pt x="751" y="0"/>
                  <a:pt x="763" y="13"/>
                  <a:pt x="763" y="28"/>
                </a:cubicBezTo>
                <a:cubicBezTo>
                  <a:pt x="763" y="43"/>
                  <a:pt x="751" y="55"/>
                  <a:pt x="736" y="55"/>
                </a:cubicBezTo>
                <a:lnTo>
                  <a:pt x="608" y="55"/>
                </a:lnTo>
                <a:lnTo>
                  <a:pt x="520" y="146"/>
                </a:lnTo>
                <a:cubicBezTo>
                  <a:pt x="516" y="150"/>
                  <a:pt x="511" y="153"/>
                  <a:pt x="506" y="154"/>
                </a:cubicBezTo>
                <a:lnTo>
                  <a:pt x="329" y="190"/>
                </a:lnTo>
                <a:lnTo>
                  <a:pt x="195" y="356"/>
                </a:lnTo>
                <a:lnTo>
                  <a:pt x="140" y="437"/>
                </a:lnTo>
                <a:lnTo>
                  <a:pt x="207" y="388"/>
                </a:lnTo>
                <a:lnTo>
                  <a:pt x="293" y="283"/>
                </a:lnTo>
                <a:cubicBezTo>
                  <a:pt x="297" y="278"/>
                  <a:pt x="303" y="275"/>
                  <a:pt x="309" y="273"/>
                </a:cubicBezTo>
                <a:lnTo>
                  <a:pt x="508" y="240"/>
                </a:lnTo>
                <a:cubicBezTo>
                  <a:pt x="510" y="240"/>
                  <a:pt x="511" y="240"/>
                  <a:pt x="513" y="240"/>
                </a:cubicBezTo>
                <a:lnTo>
                  <a:pt x="589" y="240"/>
                </a:lnTo>
                <a:lnTo>
                  <a:pt x="716" y="108"/>
                </a:lnTo>
                <a:cubicBezTo>
                  <a:pt x="726" y="97"/>
                  <a:pt x="744" y="97"/>
                  <a:pt x="755" y="107"/>
                </a:cubicBezTo>
                <a:cubicBezTo>
                  <a:pt x="766" y="118"/>
                  <a:pt x="766" y="135"/>
                  <a:pt x="755" y="146"/>
                </a:cubicBezTo>
                <a:lnTo>
                  <a:pt x="621" y="286"/>
                </a:lnTo>
                <a:cubicBezTo>
                  <a:pt x="615" y="292"/>
                  <a:pt x="608" y="295"/>
                  <a:pt x="601" y="295"/>
                </a:cubicBezTo>
                <a:lnTo>
                  <a:pt x="515" y="295"/>
                </a:lnTo>
                <a:lnTo>
                  <a:pt x="329" y="326"/>
                </a:lnTo>
                <a:lnTo>
                  <a:pt x="248" y="425"/>
                </a:lnTo>
                <a:cubicBezTo>
                  <a:pt x="246" y="427"/>
                  <a:pt x="244" y="429"/>
                  <a:pt x="243" y="430"/>
                </a:cubicBezTo>
                <a:lnTo>
                  <a:pt x="44" y="575"/>
                </a:lnTo>
                <a:cubicBezTo>
                  <a:pt x="39" y="579"/>
                  <a:pt x="33" y="580"/>
                  <a:pt x="28" y="58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6" name="Freeform 545">
            <a:extLst>
              <a:ext uri="{FF2B5EF4-FFF2-40B4-BE49-F238E27FC236}">
                <a16:creationId xmlns:a16="http://schemas.microsoft.com/office/drawing/2014/main" id="{6D006DA3-163F-DF43-8E45-B1840DFC8CEC}"/>
              </a:ext>
            </a:extLst>
          </p:cNvPr>
          <p:cNvSpPr/>
          <p:nvPr/>
        </p:nvSpPr>
        <p:spPr>
          <a:xfrm>
            <a:off x="6200932" y="6869538"/>
            <a:ext cx="375120" cy="70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3" h="196">
                <a:moveTo>
                  <a:pt x="945" y="196"/>
                </a:moveTo>
                <a:lnTo>
                  <a:pt x="810" y="196"/>
                </a:lnTo>
                <a:cubicBezTo>
                  <a:pt x="795" y="196"/>
                  <a:pt x="782" y="184"/>
                  <a:pt x="782" y="169"/>
                </a:cubicBezTo>
                <a:cubicBezTo>
                  <a:pt x="782" y="154"/>
                  <a:pt x="795" y="141"/>
                  <a:pt x="810" y="141"/>
                </a:cubicBezTo>
                <a:lnTo>
                  <a:pt x="945" y="141"/>
                </a:lnTo>
                <a:cubicBezTo>
                  <a:pt x="969" y="141"/>
                  <a:pt x="988" y="122"/>
                  <a:pt x="988" y="98"/>
                </a:cubicBezTo>
                <a:cubicBezTo>
                  <a:pt x="988" y="74"/>
                  <a:pt x="969" y="55"/>
                  <a:pt x="945" y="55"/>
                </a:cubicBezTo>
                <a:lnTo>
                  <a:pt x="98" y="55"/>
                </a:lnTo>
                <a:cubicBezTo>
                  <a:pt x="74" y="55"/>
                  <a:pt x="55" y="74"/>
                  <a:pt x="55" y="98"/>
                </a:cubicBezTo>
                <a:cubicBezTo>
                  <a:pt x="55" y="122"/>
                  <a:pt x="74" y="141"/>
                  <a:pt x="98" y="141"/>
                </a:cubicBezTo>
                <a:lnTo>
                  <a:pt x="230" y="141"/>
                </a:lnTo>
                <a:cubicBezTo>
                  <a:pt x="245" y="141"/>
                  <a:pt x="258" y="154"/>
                  <a:pt x="258" y="169"/>
                </a:cubicBezTo>
                <a:cubicBezTo>
                  <a:pt x="258" y="184"/>
                  <a:pt x="245" y="196"/>
                  <a:pt x="230" y="196"/>
                </a:cubicBezTo>
                <a:lnTo>
                  <a:pt x="98" y="196"/>
                </a:lnTo>
                <a:cubicBezTo>
                  <a:pt x="44" y="196"/>
                  <a:pt x="0" y="152"/>
                  <a:pt x="0" y="98"/>
                </a:cubicBezTo>
                <a:cubicBezTo>
                  <a:pt x="0" y="44"/>
                  <a:pt x="44" y="0"/>
                  <a:pt x="98" y="0"/>
                </a:cubicBezTo>
                <a:lnTo>
                  <a:pt x="945" y="0"/>
                </a:lnTo>
                <a:cubicBezTo>
                  <a:pt x="999" y="0"/>
                  <a:pt x="1043" y="44"/>
                  <a:pt x="1043" y="98"/>
                </a:cubicBezTo>
                <a:cubicBezTo>
                  <a:pt x="1043" y="152"/>
                  <a:pt x="999" y="196"/>
                  <a:pt x="945" y="1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7" name="Freeform 546">
            <a:extLst>
              <a:ext uri="{FF2B5EF4-FFF2-40B4-BE49-F238E27FC236}">
                <a16:creationId xmlns:a16="http://schemas.microsoft.com/office/drawing/2014/main" id="{8F0FFCF7-AF1B-DC41-AD8D-2945E0112B3C}"/>
              </a:ext>
            </a:extLst>
          </p:cNvPr>
          <p:cNvSpPr/>
          <p:nvPr/>
        </p:nvSpPr>
        <p:spPr>
          <a:xfrm>
            <a:off x="6281932" y="6898338"/>
            <a:ext cx="213120" cy="280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3" h="780">
                <a:moveTo>
                  <a:pt x="37" y="726"/>
                </a:moveTo>
                <a:cubicBezTo>
                  <a:pt x="37" y="736"/>
                  <a:pt x="45" y="744"/>
                  <a:pt x="55" y="744"/>
                </a:cubicBezTo>
                <a:lnTo>
                  <a:pt x="538" y="744"/>
                </a:lnTo>
                <a:cubicBezTo>
                  <a:pt x="548" y="744"/>
                  <a:pt x="556" y="736"/>
                  <a:pt x="556" y="726"/>
                </a:cubicBezTo>
                <a:lnTo>
                  <a:pt x="556" y="54"/>
                </a:lnTo>
                <a:cubicBezTo>
                  <a:pt x="556" y="44"/>
                  <a:pt x="548" y="36"/>
                  <a:pt x="538" y="36"/>
                </a:cubicBezTo>
                <a:lnTo>
                  <a:pt x="55" y="36"/>
                </a:lnTo>
                <a:cubicBezTo>
                  <a:pt x="45" y="36"/>
                  <a:pt x="37" y="44"/>
                  <a:pt x="37" y="54"/>
                </a:cubicBezTo>
                <a:close/>
                <a:moveTo>
                  <a:pt x="593" y="54"/>
                </a:moveTo>
                <a:lnTo>
                  <a:pt x="593" y="726"/>
                </a:lnTo>
                <a:cubicBezTo>
                  <a:pt x="593" y="756"/>
                  <a:pt x="568" y="780"/>
                  <a:pt x="538" y="780"/>
                </a:cubicBezTo>
                <a:lnTo>
                  <a:pt x="55" y="780"/>
                </a:lnTo>
                <a:cubicBezTo>
                  <a:pt x="25" y="780"/>
                  <a:pt x="0" y="756"/>
                  <a:pt x="0" y="726"/>
                </a:cubicBezTo>
                <a:lnTo>
                  <a:pt x="0" y="54"/>
                </a:lnTo>
                <a:cubicBezTo>
                  <a:pt x="0" y="24"/>
                  <a:pt x="25" y="0"/>
                  <a:pt x="55" y="0"/>
                </a:cubicBezTo>
                <a:lnTo>
                  <a:pt x="538" y="0"/>
                </a:lnTo>
                <a:cubicBezTo>
                  <a:pt x="568" y="0"/>
                  <a:pt x="593" y="24"/>
                  <a:pt x="593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8" name="Freeform 547">
            <a:extLst>
              <a:ext uri="{FF2B5EF4-FFF2-40B4-BE49-F238E27FC236}">
                <a16:creationId xmlns:a16="http://schemas.microsoft.com/office/drawing/2014/main" id="{085E2EA2-BBDC-4644-82EE-8CD9A4610BAB}"/>
              </a:ext>
            </a:extLst>
          </p:cNvPr>
          <p:cNvSpPr/>
          <p:nvPr/>
        </p:nvSpPr>
        <p:spPr>
          <a:xfrm>
            <a:off x="6315052" y="6898697"/>
            <a:ext cx="12600" cy="280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" h="780">
                <a:moveTo>
                  <a:pt x="36" y="18"/>
                </a:moveTo>
                <a:lnTo>
                  <a:pt x="36" y="762"/>
                </a:lnTo>
                <a:cubicBezTo>
                  <a:pt x="36" y="772"/>
                  <a:pt x="28" y="780"/>
                  <a:pt x="18" y="780"/>
                </a:cubicBezTo>
                <a:cubicBezTo>
                  <a:pt x="8" y="780"/>
                  <a:pt x="0" y="772"/>
                  <a:pt x="0" y="762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8" y="0"/>
                  <a:pt x="36" y="8"/>
                  <a:pt x="36" y="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9" name="Freeform 548">
            <a:extLst>
              <a:ext uri="{FF2B5EF4-FFF2-40B4-BE49-F238E27FC236}">
                <a16:creationId xmlns:a16="http://schemas.microsoft.com/office/drawing/2014/main" id="{F02ED5FF-E686-CE4E-9942-590E88CB4776}"/>
              </a:ext>
            </a:extLst>
          </p:cNvPr>
          <p:cNvSpPr/>
          <p:nvPr/>
        </p:nvSpPr>
        <p:spPr>
          <a:xfrm>
            <a:off x="6348532" y="6898697"/>
            <a:ext cx="12600" cy="280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" h="780">
                <a:moveTo>
                  <a:pt x="36" y="18"/>
                </a:moveTo>
                <a:lnTo>
                  <a:pt x="36" y="762"/>
                </a:lnTo>
                <a:cubicBezTo>
                  <a:pt x="36" y="772"/>
                  <a:pt x="28" y="780"/>
                  <a:pt x="18" y="780"/>
                </a:cubicBezTo>
                <a:cubicBezTo>
                  <a:pt x="8" y="780"/>
                  <a:pt x="0" y="772"/>
                  <a:pt x="0" y="762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8" y="0"/>
                  <a:pt x="36" y="8"/>
                  <a:pt x="36" y="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0" name="Freeform 549">
            <a:extLst>
              <a:ext uri="{FF2B5EF4-FFF2-40B4-BE49-F238E27FC236}">
                <a16:creationId xmlns:a16="http://schemas.microsoft.com/office/drawing/2014/main" id="{47EDBBAE-E5D2-EC49-AFA8-04FE1CFF079C}"/>
              </a:ext>
            </a:extLst>
          </p:cNvPr>
          <p:cNvSpPr/>
          <p:nvPr/>
        </p:nvSpPr>
        <p:spPr>
          <a:xfrm>
            <a:off x="6415852" y="6932177"/>
            <a:ext cx="4572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" h="175">
                <a:moveTo>
                  <a:pt x="92" y="36"/>
                </a:moveTo>
                <a:lnTo>
                  <a:pt x="36" y="36"/>
                </a:lnTo>
                <a:lnTo>
                  <a:pt x="36" y="139"/>
                </a:lnTo>
                <a:lnTo>
                  <a:pt x="92" y="139"/>
                </a:lnTo>
                <a:close/>
                <a:moveTo>
                  <a:pt x="128" y="18"/>
                </a:moveTo>
                <a:lnTo>
                  <a:pt x="128" y="157"/>
                </a:lnTo>
                <a:cubicBezTo>
                  <a:pt x="128" y="167"/>
                  <a:pt x="120" y="175"/>
                  <a:pt x="110" y="175"/>
                </a:cubicBezTo>
                <a:lnTo>
                  <a:pt x="18" y="175"/>
                </a:lnTo>
                <a:cubicBezTo>
                  <a:pt x="8" y="175"/>
                  <a:pt x="0" y="167"/>
                  <a:pt x="0" y="157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110" y="0"/>
                </a:lnTo>
                <a:cubicBezTo>
                  <a:pt x="120" y="0"/>
                  <a:pt x="128" y="8"/>
                  <a:pt x="128" y="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1" name="Freeform 550">
            <a:extLst>
              <a:ext uri="{FF2B5EF4-FFF2-40B4-BE49-F238E27FC236}">
                <a16:creationId xmlns:a16="http://schemas.microsoft.com/office/drawing/2014/main" id="{323F9868-0EEA-6547-89BF-A30897AD0830}"/>
              </a:ext>
            </a:extLst>
          </p:cNvPr>
          <p:cNvSpPr/>
          <p:nvPr/>
        </p:nvSpPr>
        <p:spPr>
          <a:xfrm>
            <a:off x="6415852" y="7098498"/>
            <a:ext cx="12600" cy="46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" h="130">
                <a:moveTo>
                  <a:pt x="36" y="18"/>
                </a:moveTo>
                <a:lnTo>
                  <a:pt x="36" y="112"/>
                </a:lnTo>
                <a:cubicBezTo>
                  <a:pt x="36" y="122"/>
                  <a:pt x="28" y="130"/>
                  <a:pt x="18" y="130"/>
                </a:cubicBezTo>
                <a:cubicBezTo>
                  <a:pt x="8" y="130"/>
                  <a:pt x="0" y="122"/>
                  <a:pt x="0" y="112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8" y="0"/>
                  <a:pt x="36" y="8"/>
                  <a:pt x="36" y="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2" name="Freeform 551">
            <a:extLst>
              <a:ext uri="{FF2B5EF4-FFF2-40B4-BE49-F238E27FC236}">
                <a16:creationId xmlns:a16="http://schemas.microsoft.com/office/drawing/2014/main" id="{35CBD931-23F6-DF4F-9B9F-690BA0F10658}"/>
              </a:ext>
            </a:extLst>
          </p:cNvPr>
          <p:cNvSpPr/>
          <p:nvPr/>
        </p:nvSpPr>
        <p:spPr>
          <a:xfrm>
            <a:off x="6448972" y="7065378"/>
            <a:ext cx="12600" cy="79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" h="222">
                <a:moveTo>
                  <a:pt x="36" y="18"/>
                </a:moveTo>
                <a:lnTo>
                  <a:pt x="36" y="204"/>
                </a:lnTo>
                <a:cubicBezTo>
                  <a:pt x="36" y="214"/>
                  <a:pt x="28" y="222"/>
                  <a:pt x="18" y="222"/>
                </a:cubicBezTo>
                <a:cubicBezTo>
                  <a:pt x="8" y="222"/>
                  <a:pt x="0" y="214"/>
                  <a:pt x="0" y="204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8" y="0"/>
                  <a:pt x="36" y="8"/>
                  <a:pt x="36" y="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3" name="Freeform 552">
            <a:extLst>
              <a:ext uri="{FF2B5EF4-FFF2-40B4-BE49-F238E27FC236}">
                <a16:creationId xmlns:a16="http://schemas.microsoft.com/office/drawing/2014/main" id="{1598EBCD-492E-5148-8882-3A87F147B77E}"/>
              </a:ext>
            </a:extLst>
          </p:cNvPr>
          <p:cNvSpPr/>
          <p:nvPr/>
        </p:nvSpPr>
        <p:spPr>
          <a:xfrm>
            <a:off x="3358012" y="5446818"/>
            <a:ext cx="374760" cy="70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2" h="196">
                <a:moveTo>
                  <a:pt x="944" y="196"/>
                </a:moveTo>
                <a:lnTo>
                  <a:pt x="809" y="196"/>
                </a:lnTo>
                <a:cubicBezTo>
                  <a:pt x="794" y="196"/>
                  <a:pt x="782" y="184"/>
                  <a:pt x="782" y="169"/>
                </a:cubicBezTo>
                <a:cubicBezTo>
                  <a:pt x="782" y="154"/>
                  <a:pt x="794" y="141"/>
                  <a:pt x="809" y="141"/>
                </a:cubicBezTo>
                <a:lnTo>
                  <a:pt x="944" y="141"/>
                </a:lnTo>
                <a:cubicBezTo>
                  <a:pt x="968" y="141"/>
                  <a:pt x="987" y="122"/>
                  <a:pt x="987" y="98"/>
                </a:cubicBezTo>
                <a:cubicBezTo>
                  <a:pt x="987" y="74"/>
                  <a:pt x="968" y="55"/>
                  <a:pt x="944" y="55"/>
                </a:cubicBezTo>
                <a:lnTo>
                  <a:pt x="98" y="55"/>
                </a:lnTo>
                <a:cubicBezTo>
                  <a:pt x="74" y="55"/>
                  <a:pt x="54" y="74"/>
                  <a:pt x="54" y="98"/>
                </a:cubicBezTo>
                <a:cubicBezTo>
                  <a:pt x="54" y="122"/>
                  <a:pt x="74" y="141"/>
                  <a:pt x="98" y="141"/>
                </a:cubicBezTo>
                <a:lnTo>
                  <a:pt x="230" y="141"/>
                </a:lnTo>
                <a:cubicBezTo>
                  <a:pt x="245" y="141"/>
                  <a:pt x="257" y="154"/>
                  <a:pt x="257" y="169"/>
                </a:cubicBezTo>
                <a:cubicBezTo>
                  <a:pt x="257" y="184"/>
                  <a:pt x="245" y="196"/>
                  <a:pt x="230" y="196"/>
                </a:cubicBezTo>
                <a:lnTo>
                  <a:pt x="98" y="196"/>
                </a:lnTo>
                <a:cubicBezTo>
                  <a:pt x="44" y="196"/>
                  <a:pt x="0" y="152"/>
                  <a:pt x="0" y="98"/>
                </a:cubicBezTo>
                <a:cubicBezTo>
                  <a:pt x="0" y="44"/>
                  <a:pt x="44" y="0"/>
                  <a:pt x="98" y="0"/>
                </a:cubicBezTo>
                <a:lnTo>
                  <a:pt x="944" y="0"/>
                </a:lnTo>
                <a:cubicBezTo>
                  <a:pt x="998" y="0"/>
                  <a:pt x="1042" y="44"/>
                  <a:pt x="1042" y="98"/>
                </a:cubicBezTo>
                <a:cubicBezTo>
                  <a:pt x="1042" y="152"/>
                  <a:pt x="998" y="196"/>
                  <a:pt x="944" y="1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4" name="Freeform 553">
            <a:extLst>
              <a:ext uri="{FF2B5EF4-FFF2-40B4-BE49-F238E27FC236}">
                <a16:creationId xmlns:a16="http://schemas.microsoft.com/office/drawing/2014/main" id="{B9E15BA4-C55B-0A4C-8B8E-C75EEC8ADF5D}"/>
              </a:ext>
            </a:extLst>
          </p:cNvPr>
          <p:cNvSpPr/>
          <p:nvPr/>
        </p:nvSpPr>
        <p:spPr>
          <a:xfrm>
            <a:off x="3433611" y="5475617"/>
            <a:ext cx="223560" cy="258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2" h="719">
                <a:moveTo>
                  <a:pt x="579" y="719"/>
                </a:moveTo>
                <a:lnTo>
                  <a:pt x="43" y="719"/>
                </a:lnTo>
                <a:cubicBezTo>
                  <a:pt x="19" y="719"/>
                  <a:pt x="0" y="700"/>
                  <a:pt x="0" y="676"/>
                </a:cubicBezTo>
                <a:lnTo>
                  <a:pt x="0" y="28"/>
                </a:lnTo>
                <a:cubicBezTo>
                  <a:pt x="0" y="13"/>
                  <a:pt x="12" y="1"/>
                  <a:pt x="27" y="1"/>
                </a:cubicBezTo>
                <a:cubicBezTo>
                  <a:pt x="42" y="1"/>
                  <a:pt x="55" y="13"/>
                  <a:pt x="55" y="28"/>
                </a:cubicBezTo>
                <a:lnTo>
                  <a:pt x="55" y="665"/>
                </a:lnTo>
                <a:lnTo>
                  <a:pt x="567" y="665"/>
                </a:lnTo>
                <a:lnTo>
                  <a:pt x="567" y="28"/>
                </a:lnTo>
                <a:cubicBezTo>
                  <a:pt x="567" y="13"/>
                  <a:pt x="579" y="0"/>
                  <a:pt x="594" y="0"/>
                </a:cubicBezTo>
                <a:cubicBezTo>
                  <a:pt x="609" y="0"/>
                  <a:pt x="622" y="13"/>
                  <a:pt x="622" y="28"/>
                </a:cubicBezTo>
                <a:lnTo>
                  <a:pt x="622" y="676"/>
                </a:lnTo>
                <a:cubicBezTo>
                  <a:pt x="622" y="700"/>
                  <a:pt x="602" y="719"/>
                  <a:pt x="579" y="71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5" name="Freeform 554">
            <a:extLst>
              <a:ext uri="{FF2B5EF4-FFF2-40B4-BE49-F238E27FC236}">
                <a16:creationId xmlns:a16="http://schemas.microsoft.com/office/drawing/2014/main" id="{8C13FD1B-F634-4849-8D45-8596151AE3C1}"/>
              </a:ext>
            </a:extLst>
          </p:cNvPr>
          <p:cNvSpPr/>
          <p:nvPr/>
        </p:nvSpPr>
        <p:spPr>
          <a:xfrm>
            <a:off x="3500572" y="5475979"/>
            <a:ext cx="89640" cy="89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0" h="249">
                <a:moveTo>
                  <a:pt x="125" y="0"/>
                </a:moveTo>
                <a:cubicBezTo>
                  <a:pt x="56" y="0"/>
                  <a:pt x="0" y="56"/>
                  <a:pt x="0" y="124"/>
                </a:cubicBezTo>
                <a:cubicBezTo>
                  <a:pt x="0" y="193"/>
                  <a:pt x="56" y="249"/>
                  <a:pt x="125" y="249"/>
                </a:cubicBezTo>
                <a:cubicBezTo>
                  <a:pt x="194" y="249"/>
                  <a:pt x="250" y="193"/>
                  <a:pt x="250" y="124"/>
                </a:cubicBezTo>
                <a:cubicBezTo>
                  <a:pt x="250" y="56"/>
                  <a:pt x="194" y="0"/>
                  <a:pt x="125" y="0"/>
                </a:cubicBezTo>
                <a:close/>
                <a:moveTo>
                  <a:pt x="125" y="54"/>
                </a:moveTo>
                <a:cubicBezTo>
                  <a:pt x="163" y="54"/>
                  <a:pt x="195" y="86"/>
                  <a:pt x="195" y="124"/>
                </a:cubicBezTo>
                <a:cubicBezTo>
                  <a:pt x="195" y="163"/>
                  <a:pt x="163" y="194"/>
                  <a:pt x="125" y="194"/>
                </a:cubicBezTo>
                <a:cubicBezTo>
                  <a:pt x="86" y="194"/>
                  <a:pt x="55" y="163"/>
                  <a:pt x="55" y="124"/>
                </a:cubicBezTo>
                <a:cubicBezTo>
                  <a:pt x="55" y="86"/>
                  <a:pt x="86" y="54"/>
                  <a:pt x="125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6" name="Freeform 555">
            <a:extLst>
              <a:ext uri="{FF2B5EF4-FFF2-40B4-BE49-F238E27FC236}">
                <a16:creationId xmlns:a16="http://schemas.microsoft.com/office/drawing/2014/main" id="{B832A885-B0DB-9F4F-86AB-950669930342}"/>
              </a:ext>
            </a:extLst>
          </p:cNvPr>
          <p:cNvSpPr/>
          <p:nvPr/>
        </p:nvSpPr>
        <p:spPr>
          <a:xfrm>
            <a:off x="3471412" y="5475258"/>
            <a:ext cx="147960" cy="218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2" h="609">
                <a:moveTo>
                  <a:pt x="329" y="609"/>
                </a:moveTo>
                <a:lnTo>
                  <a:pt x="82" y="609"/>
                </a:lnTo>
                <a:cubicBezTo>
                  <a:pt x="67" y="609"/>
                  <a:pt x="55" y="596"/>
                  <a:pt x="55" y="581"/>
                </a:cubicBezTo>
                <a:cubicBezTo>
                  <a:pt x="55" y="566"/>
                  <a:pt x="42" y="554"/>
                  <a:pt x="27" y="554"/>
                </a:cubicBezTo>
                <a:cubicBezTo>
                  <a:pt x="12" y="554"/>
                  <a:pt x="0" y="542"/>
                  <a:pt x="0" y="526"/>
                </a:cubicBezTo>
                <a:lnTo>
                  <a:pt x="0" y="29"/>
                </a:lnTo>
                <a:cubicBezTo>
                  <a:pt x="0" y="14"/>
                  <a:pt x="12" y="1"/>
                  <a:pt x="27" y="1"/>
                </a:cubicBezTo>
                <a:cubicBezTo>
                  <a:pt x="42" y="1"/>
                  <a:pt x="55" y="14"/>
                  <a:pt x="55" y="29"/>
                </a:cubicBezTo>
                <a:lnTo>
                  <a:pt x="55" y="504"/>
                </a:lnTo>
                <a:cubicBezTo>
                  <a:pt x="78" y="512"/>
                  <a:pt x="97" y="530"/>
                  <a:pt x="105" y="554"/>
                </a:cubicBezTo>
                <a:lnTo>
                  <a:pt x="307" y="554"/>
                </a:lnTo>
                <a:cubicBezTo>
                  <a:pt x="315" y="530"/>
                  <a:pt x="333" y="512"/>
                  <a:pt x="357" y="504"/>
                </a:cubicBezTo>
                <a:lnTo>
                  <a:pt x="357" y="28"/>
                </a:lnTo>
                <a:cubicBezTo>
                  <a:pt x="357" y="13"/>
                  <a:pt x="369" y="0"/>
                  <a:pt x="384" y="0"/>
                </a:cubicBezTo>
                <a:cubicBezTo>
                  <a:pt x="399" y="0"/>
                  <a:pt x="412" y="13"/>
                  <a:pt x="412" y="28"/>
                </a:cubicBezTo>
                <a:lnTo>
                  <a:pt x="412" y="526"/>
                </a:lnTo>
                <a:cubicBezTo>
                  <a:pt x="412" y="542"/>
                  <a:pt x="399" y="554"/>
                  <a:pt x="384" y="554"/>
                </a:cubicBezTo>
                <a:cubicBezTo>
                  <a:pt x="369" y="554"/>
                  <a:pt x="357" y="566"/>
                  <a:pt x="357" y="581"/>
                </a:cubicBezTo>
                <a:cubicBezTo>
                  <a:pt x="357" y="596"/>
                  <a:pt x="344" y="609"/>
                  <a:pt x="329" y="60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7" name="Freeform 556">
            <a:extLst>
              <a:ext uri="{FF2B5EF4-FFF2-40B4-BE49-F238E27FC236}">
                <a16:creationId xmlns:a16="http://schemas.microsoft.com/office/drawing/2014/main" id="{D0D7E6CC-EA3C-9745-8602-476FB096BA6C}"/>
              </a:ext>
            </a:extLst>
          </p:cNvPr>
          <p:cNvSpPr/>
          <p:nvPr/>
        </p:nvSpPr>
        <p:spPr>
          <a:xfrm>
            <a:off x="4159372" y="5385978"/>
            <a:ext cx="297000" cy="297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26" h="826">
                <a:moveTo>
                  <a:pt x="416" y="628"/>
                </a:moveTo>
                <a:close/>
                <a:moveTo>
                  <a:pt x="64" y="614"/>
                </a:moveTo>
                <a:lnTo>
                  <a:pt x="211" y="762"/>
                </a:lnTo>
                <a:lnTo>
                  <a:pt x="399" y="607"/>
                </a:lnTo>
                <a:cubicBezTo>
                  <a:pt x="568" y="468"/>
                  <a:pt x="689" y="287"/>
                  <a:pt x="757" y="70"/>
                </a:cubicBezTo>
                <a:cubicBezTo>
                  <a:pt x="545" y="140"/>
                  <a:pt x="372" y="252"/>
                  <a:pt x="244" y="404"/>
                </a:cubicBezTo>
                <a:close/>
                <a:moveTo>
                  <a:pt x="210" y="826"/>
                </a:moveTo>
                <a:cubicBezTo>
                  <a:pt x="203" y="826"/>
                  <a:pt x="196" y="823"/>
                  <a:pt x="190" y="818"/>
                </a:cubicBezTo>
                <a:lnTo>
                  <a:pt x="8" y="635"/>
                </a:lnTo>
                <a:cubicBezTo>
                  <a:pt x="-2" y="625"/>
                  <a:pt x="-3" y="609"/>
                  <a:pt x="6" y="598"/>
                </a:cubicBezTo>
                <a:lnTo>
                  <a:pt x="202" y="368"/>
                </a:lnTo>
                <a:cubicBezTo>
                  <a:pt x="338" y="208"/>
                  <a:pt x="520" y="89"/>
                  <a:pt x="744" y="16"/>
                </a:cubicBezTo>
                <a:lnTo>
                  <a:pt x="790" y="1"/>
                </a:lnTo>
                <a:cubicBezTo>
                  <a:pt x="800" y="-2"/>
                  <a:pt x="810" y="0"/>
                  <a:pt x="817" y="7"/>
                </a:cubicBezTo>
                <a:cubicBezTo>
                  <a:pt x="825" y="14"/>
                  <a:pt x="827" y="25"/>
                  <a:pt x="825" y="35"/>
                </a:cubicBezTo>
                <a:lnTo>
                  <a:pt x="821" y="49"/>
                </a:lnTo>
                <a:cubicBezTo>
                  <a:pt x="751" y="293"/>
                  <a:pt x="621" y="495"/>
                  <a:pt x="434" y="649"/>
                </a:cubicBezTo>
                <a:lnTo>
                  <a:pt x="227" y="820"/>
                </a:lnTo>
                <a:cubicBezTo>
                  <a:pt x="222" y="824"/>
                  <a:pt x="216" y="826"/>
                  <a:pt x="210" y="8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8" name="Freeform 557">
            <a:extLst>
              <a:ext uri="{FF2B5EF4-FFF2-40B4-BE49-F238E27FC236}">
                <a16:creationId xmlns:a16="http://schemas.microsoft.com/office/drawing/2014/main" id="{FE71B77E-5694-4542-9C4A-F71D7A032D4D}"/>
              </a:ext>
            </a:extLst>
          </p:cNvPr>
          <p:cNvSpPr/>
          <p:nvPr/>
        </p:nvSpPr>
        <p:spPr>
          <a:xfrm>
            <a:off x="4219132" y="5614218"/>
            <a:ext cx="85680" cy="14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9" h="414">
                <a:moveTo>
                  <a:pt x="28" y="414"/>
                </a:moveTo>
                <a:cubicBezTo>
                  <a:pt x="24" y="414"/>
                  <a:pt x="19" y="414"/>
                  <a:pt x="16" y="412"/>
                </a:cubicBezTo>
                <a:cubicBezTo>
                  <a:pt x="5" y="407"/>
                  <a:pt x="-1" y="395"/>
                  <a:pt x="0" y="384"/>
                </a:cubicBezTo>
                <a:lnTo>
                  <a:pt x="28" y="152"/>
                </a:lnTo>
                <a:cubicBezTo>
                  <a:pt x="30" y="137"/>
                  <a:pt x="43" y="126"/>
                  <a:pt x="58" y="128"/>
                </a:cubicBezTo>
                <a:cubicBezTo>
                  <a:pt x="73" y="130"/>
                  <a:pt x="84" y="143"/>
                  <a:pt x="82" y="159"/>
                </a:cubicBezTo>
                <a:lnTo>
                  <a:pt x="64" y="312"/>
                </a:lnTo>
                <a:lnTo>
                  <a:pt x="100" y="276"/>
                </a:lnTo>
                <a:lnTo>
                  <a:pt x="185" y="18"/>
                </a:lnTo>
                <a:cubicBezTo>
                  <a:pt x="189" y="4"/>
                  <a:pt x="205" y="-4"/>
                  <a:pt x="219" y="1"/>
                </a:cubicBezTo>
                <a:cubicBezTo>
                  <a:pt x="234" y="6"/>
                  <a:pt x="242" y="21"/>
                  <a:pt x="237" y="36"/>
                </a:cubicBezTo>
                <a:lnTo>
                  <a:pt x="150" y="299"/>
                </a:lnTo>
                <a:cubicBezTo>
                  <a:pt x="149" y="303"/>
                  <a:pt x="146" y="307"/>
                  <a:pt x="143" y="310"/>
                </a:cubicBezTo>
                <a:lnTo>
                  <a:pt x="47" y="406"/>
                </a:lnTo>
                <a:cubicBezTo>
                  <a:pt x="42" y="412"/>
                  <a:pt x="35" y="414"/>
                  <a:pt x="28" y="41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9" name="Freeform 558">
            <a:extLst>
              <a:ext uri="{FF2B5EF4-FFF2-40B4-BE49-F238E27FC236}">
                <a16:creationId xmlns:a16="http://schemas.microsoft.com/office/drawing/2014/main" id="{1658F0C2-440A-6E40-89DE-876B7D8908D0}"/>
              </a:ext>
            </a:extLst>
          </p:cNvPr>
          <p:cNvSpPr/>
          <p:nvPr/>
        </p:nvSpPr>
        <p:spPr>
          <a:xfrm>
            <a:off x="4081612" y="5541498"/>
            <a:ext cx="145440" cy="83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5" h="234">
                <a:moveTo>
                  <a:pt x="28" y="234"/>
                </a:moveTo>
                <a:cubicBezTo>
                  <a:pt x="18" y="234"/>
                  <a:pt x="8" y="228"/>
                  <a:pt x="3" y="218"/>
                </a:cubicBezTo>
                <a:cubicBezTo>
                  <a:pt x="-2" y="208"/>
                  <a:pt x="0" y="195"/>
                  <a:pt x="9" y="187"/>
                </a:cubicBezTo>
                <a:lnTo>
                  <a:pt x="105" y="91"/>
                </a:lnTo>
                <a:cubicBezTo>
                  <a:pt x="108" y="88"/>
                  <a:pt x="112" y="85"/>
                  <a:pt x="116" y="84"/>
                </a:cubicBezTo>
                <a:lnTo>
                  <a:pt x="369" y="1"/>
                </a:lnTo>
                <a:cubicBezTo>
                  <a:pt x="384" y="-4"/>
                  <a:pt x="399" y="4"/>
                  <a:pt x="404" y="18"/>
                </a:cubicBezTo>
                <a:cubicBezTo>
                  <a:pt x="408" y="32"/>
                  <a:pt x="401" y="48"/>
                  <a:pt x="386" y="53"/>
                </a:cubicBezTo>
                <a:lnTo>
                  <a:pt x="139" y="134"/>
                </a:lnTo>
                <a:lnTo>
                  <a:pt x="103" y="170"/>
                </a:lnTo>
                <a:lnTo>
                  <a:pt x="241" y="154"/>
                </a:lnTo>
                <a:cubicBezTo>
                  <a:pt x="256" y="152"/>
                  <a:pt x="269" y="163"/>
                  <a:pt x="271" y="178"/>
                </a:cubicBezTo>
                <a:cubicBezTo>
                  <a:pt x="273" y="193"/>
                  <a:pt x="262" y="206"/>
                  <a:pt x="247" y="208"/>
                </a:cubicBezTo>
                <a:lnTo>
                  <a:pt x="31" y="234"/>
                </a:lnTo>
                <a:cubicBezTo>
                  <a:pt x="30" y="234"/>
                  <a:pt x="29" y="234"/>
                  <a:pt x="28" y="2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0" name="Freeform 559">
            <a:extLst>
              <a:ext uri="{FF2B5EF4-FFF2-40B4-BE49-F238E27FC236}">
                <a16:creationId xmlns:a16="http://schemas.microsoft.com/office/drawing/2014/main" id="{80B8866C-D287-A046-BC2F-36C9B34CA242}"/>
              </a:ext>
            </a:extLst>
          </p:cNvPr>
          <p:cNvSpPr/>
          <p:nvPr/>
        </p:nvSpPr>
        <p:spPr>
          <a:xfrm>
            <a:off x="4162972" y="5615658"/>
            <a:ext cx="64440" cy="64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0" h="180">
                <a:moveTo>
                  <a:pt x="66" y="67"/>
                </a:moveTo>
                <a:lnTo>
                  <a:pt x="114" y="114"/>
                </a:lnTo>
                <a:lnTo>
                  <a:pt x="66" y="66"/>
                </a:lnTo>
                <a:close/>
                <a:moveTo>
                  <a:pt x="114" y="180"/>
                </a:moveTo>
                <a:cubicBezTo>
                  <a:pt x="107" y="180"/>
                  <a:pt x="100" y="178"/>
                  <a:pt x="94" y="172"/>
                </a:cubicBezTo>
                <a:lnTo>
                  <a:pt x="8" y="86"/>
                </a:lnTo>
                <a:cubicBezTo>
                  <a:pt x="-3" y="75"/>
                  <a:pt x="-3" y="58"/>
                  <a:pt x="8" y="47"/>
                </a:cubicBezTo>
                <a:lnTo>
                  <a:pt x="47" y="8"/>
                </a:lnTo>
                <a:cubicBezTo>
                  <a:pt x="58" y="-3"/>
                  <a:pt x="75" y="-3"/>
                  <a:pt x="86" y="8"/>
                </a:cubicBezTo>
                <a:lnTo>
                  <a:pt x="172" y="94"/>
                </a:lnTo>
                <a:cubicBezTo>
                  <a:pt x="183" y="105"/>
                  <a:pt x="183" y="122"/>
                  <a:pt x="172" y="133"/>
                </a:cubicBezTo>
                <a:lnTo>
                  <a:pt x="133" y="172"/>
                </a:lnTo>
                <a:cubicBezTo>
                  <a:pt x="128" y="178"/>
                  <a:pt x="121" y="180"/>
                  <a:pt x="114" y="18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1" name="Freeform 560">
            <a:extLst>
              <a:ext uri="{FF2B5EF4-FFF2-40B4-BE49-F238E27FC236}">
                <a16:creationId xmlns:a16="http://schemas.microsoft.com/office/drawing/2014/main" id="{93D3B5D2-8083-4A4C-BC09-495E2D5C753C}"/>
              </a:ext>
            </a:extLst>
          </p:cNvPr>
          <p:cNvSpPr/>
          <p:nvPr/>
        </p:nvSpPr>
        <p:spPr>
          <a:xfrm>
            <a:off x="4327852" y="5456898"/>
            <a:ext cx="5832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3" h="164">
                <a:moveTo>
                  <a:pt x="82" y="55"/>
                </a:moveTo>
                <a:cubicBezTo>
                  <a:pt x="75" y="55"/>
                  <a:pt x="68" y="58"/>
                  <a:pt x="63" y="63"/>
                </a:cubicBezTo>
                <a:cubicBezTo>
                  <a:pt x="52" y="74"/>
                  <a:pt x="52" y="90"/>
                  <a:pt x="63" y="101"/>
                </a:cubicBezTo>
                <a:cubicBezTo>
                  <a:pt x="68" y="106"/>
                  <a:pt x="74" y="109"/>
                  <a:pt x="82" y="109"/>
                </a:cubicBezTo>
                <a:cubicBezTo>
                  <a:pt x="89" y="109"/>
                  <a:pt x="95" y="106"/>
                  <a:pt x="100" y="101"/>
                </a:cubicBezTo>
                <a:cubicBezTo>
                  <a:pt x="111" y="90"/>
                  <a:pt x="111" y="74"/>
                  <a:pt x="100" y="63"/>
                </a:cubicBezTo>
                <a:cubicBezTo>
                  <a:pt x="95" y="58"/>
                  <a:pt x="88" y="55"/>
                  <a:pt x="82" y="55"/>
                </a:cubicBezTo>
                <a:close/>
                <a:moveTo>
                  <a:pt x="82" y="164"/>
                </a:moveTo>
                <a:cubicBezTo>
                  <a:pt x="60" y="164"/>
                  <a:pt x="39" y="155"/>
                  <a:pt x="24" y="140"/>
                </a:cubicBezTo>
                <a:cubicBezTo>
                  <a:pt x="-8" y="108"/>
                  <a:pt x="-8" y="56"/>
                  <a:pt x="24" y="24"/>
                </a:cubicBezTo>
                <a:cubicBezTo>
                  <a:pt x="56" y="-8"/>
                  <a:pt x="107" y="-8"/>
                  <a:pt x="139" y="24"/>
                </a:cubicBezTo>
                <a:cubicBezTo>
                  <a:pt x="171" y="56"/>
                  <a:pt x="171" y="108"/>
                  <a:pt x="139" y="140"/>
                </a:cubicBezTo>
                <a:cubicBezTo>
                  <a:pt x="124" y="155"/>
                  <a:pt x="103" y="164"/>
                  <a:pt x="82" y="1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2" name="Freeform 561">
            <a:extLst>
              <a:ext uri="{FF2B5EF4-FFF2-40B4-BE49-F238E27FC236}">
                <a16:creationId xmlns:a16="http://schemas.microsoft.com/office/drawing/2014/main" id="{EDD625EB-C539-D149-8C93-3A71FAEA92F3}"/>
              </a:ext>
            </a:extLst>
          </p:cNvPr>
          <p:cNvSpPr/>
          <p:nvPr/>
        </p:nvSpPr>
        <p:spPr>
          <a:xfrm>
            <a:off x="4149651" y="5578938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27" y="319"/>
                </a:moveTo>
                <a:cubicBezTo>
                  <a:pt x="20" y="319"/>
                  <a:pt x="13" y="316"/>
                  <a:pt x="8" y="311"/>
                </a:cubicBezTo>
                <a:cubicBezTo>
                  <a:pt x="-3" y="300"/>
                  <a:pt x="-3" y="283"/>
                  <a:pt x="8" y="272"/>
                </a:cubicBezTo>
                <a:lnTo>
                  <a:pt x="273" y="8"/>
                </a:lnTo>
                <a:cubicBezTo>
                  <a:pt x="283" y="-3"/>
                  <a:pt x="301" y="-3"/>
                  <a:pt x="311" y="8"/>
                </a:cubicBezTo>
                <a:cubicBezTo>
                  <a:pt x="322" y="18"/>
                  <a:pt x="322" y="36"/>
                  <a:pt x="311" y="46"/>
                </a:cubicBezTo>
                <a:lnTo>
                  <a:pt x="47" y="311"/>
                </a:lnTo>
                <a:cubicBezTo>
                  <a:pt x="41" y="316"/>
                  <a:pt x="34" y="319"/>
                  <a:pt x="27" y="31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3" name="Freeform 562">
            <a:extLst>
              <a:ext uri="{FF2B5EF4-FFF2-40B4-BE49-F238E27FC236}">
                <a16:creationId xmlns:a16="http://schemas.microsoft.com/office/drawing/2014/main" id="{C7363634-9B09-494F-8253-D0DCC3DBE468}"/>
              </a:ext>
            </a:extLst>
          </p:cNvPr>
          <p:cNvSpPr/>
          <p:nvPr/>
        </p:nvSpPr>
        <p:spPr>
          <a:xfrm>
            <a:off x="4039492" y="5652377"/>
            <a:ext cx="51480" cy="5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4" h="142">
                <a:moveTo>
                  <a:pt x="27" y="142"/>
                </a:moveTo>
                <a:cubicBezTo>
                  <a:pt x="20" y="142"/>
                  <a:pt x="13" y="139"/>
                  <a:pt x="8" y="133"/>
                </a:cubicBezTo>
                <a:cubicBezTo>
                  <a:pt x="-3" y="122"/>
                  <a:pt x="-3" y="105"/>
                  <a:pt x="8" y="95"/>
                </a:cubicBezTo>
                <a:lnTo>
                  <a:pt x="97" y="8"/>
                </a:lnTo>
                <a:cubicBezTo>
                  <a:pt x="108" y="-3"/>
                  <a:pt x="125" y="-2"/>
                  <a:pt x="136" y="9"/>
                </a:cubicBezTo>
                <a:cubicBezTo>
                  <a:pt x="147" y="19"/>
                  <a:pt x="146" y="37"/>
                  <a:pt x="135" y="47"/>
                </a:cubicBezTo>
                <a:lnTo>
                  <a:pt x="46" y="134"/>
                </a:lnTo>
                <a:cubicBezTo>
                  <a:pt x="41" y="139"/>
                  <a:pt x="34" y="142"/>
                  <a:pt x="27" y="1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4" name="Freeform 563">
            <a:extLst>
              <a:ext uri="{FF2B5EF4-FFF2-40B4-BE49-F238E27FC236}">
                <a16:creationId xmlns:a16="http://schemas.microsoft.com/office/drawing/2014/main" id="{36A4F908-D98A-E54C-AA02-E14EDE66287A}"/>
              </a:ext>
            </a:extLst>
          </p:cNvPr>
          <p:cNvSpPr/>
          <p:nvPr/>
        </p:nvSpPr>
        <p:spPr>
          <a:xfrm>
            <a:off x="4062532" y="5710699"/>
            <a:ext cx="7056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193">
                <a:moveTo>
                  <a:pt x="27" y="193"/>
                </a:moveTo>
                <a:cubicBezTo>
                  <a:pt x="20" y="193"/>
                  <a:pt x="13" y="190"/>
                  <a:pt x="8" y="185"/>
                </a:cubicBezTo>
                <a:cubicBezTo>
                  <a:pt x="-3" y="174"/>
                  <a:pt x="-3" y="157"/>
                  <a:pt x="8" y="146"/>
                </a:cubicBezTo>
                <a:lnTo>
                  <a:pt x="150" y="8"/>
                </a:lnTo>
                <a:cubicBezTo>
                  <a:pt x="161" y="-3"/>
                  <a:pt x="178" y="-2"/>
                  <a:pt x="189" y="9"/>
                </a:cubicBezTo>
                <a:cubicBezTo>
                  <a:pt x="199" y="19"/>
                  <a:pt x="199" y="37"/>
                  <a:pt x="188" y="47"/>
                </a:cubicBezTo>
                <a:lnTo>
                  <a:pt x="46" y="185"/>
                </a:lnTo>
                <a:cubicBezTo>
                  <a:pt x="41" y="191"/>
                  <a:pt x="34" y="193"/>
                  <a:pt x="27" y="1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5" name="Freeform 564">
            <a:extLst>
              <a:ext uri="{FF2B5EF4-FFF2-40B4-BE49-F238E27FC236}">
                <a16:creationId xmlns:a16="http://schemas.microsoft.com/office/drawing/2014/main" id="{9776E358-73CC-4540-B5D7-20D6FAACC0E7}"/>
              </a:ext>
            </a:extLst>
          </p:cNvPr>
          <p:cNvSpPr/>
          <p:nvPr/>
        </p:nvSpPr>
        <p:spPr>
          <a:xfrm>
            <a:off x="4141012" y="5753897"/>
            <a:ext cx="50760" cy="49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139">
                <a:moveTo>
                  <a:pt x="27" y="139"/>
                </a:moveTo>
                <a:cubicBezTo>
                  <a:pt x="20" y="139"/>
                  <a:pt x="13" y="136"/>
                  <a:pt x="8" y="130"/>
                </a:cubicBezTo>
                <a:cubicBezTo>
                  <a:pt x="-3" y="120"/>
                  <a:pt x="-3" y="102"/>
                  <a:pt x="8" y="92"/>
                </a:cubicBezTo>
                <a:lnTo>
                  <a:pt x="95" y="8"/>
                </a:lnTo>
                <a:cubicBezTo>
                  <a:pt x="106" y="-3"/>
                  <a:pt x="123" y="-3"/>
                  <a:pt x="134" y="8"/>
                </a:cubicBezTo>
                <a:cubicBezTo>
                  <a:pt x="144" y="19"/>
                  <a:pt x="144" y="36"/>
                  <a:pt x="133" y="47"/>
                </a:cubicBezTo>
                <a:lnTo>
                  <a:pt x="47" y="131"/>
                </a:lnTo>
                <a:cubicBezTo>
                  <a:pt x="41" y="136"/>
                  <a:pt x="34" y="139"/>
                  <a:pt x="27" y="1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6" name="Freeform 565">
            <a:extLst>
              <a:ext uri="{FF2B5EF4-FFF2-40B4-BE49-F238E27FC236}">
                <a16:creationId xmlns:a16="http://schemas.microsoft.com/office/drawing/2014/main" id="{148A2448-E531-9643-98B2-08DE5515A09B}"/>
              </a:ext>
            </a:extLst>
          </p:cNvPr>
          <p:cNvSpPr/>
          <p:nvPr/>
        </p:nvSpPr>
        <p:spPr>
          <a:xfrm>
            <a:off x="4899892" y="5373739"/>
            <a:ext cx="133560" cy="36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2" h="1017">
                <a:moveTo>
                  <a:pt x="80" y="962"/>
                </a:moveTo>
                <a:lnTo>
                  <a:pt x="288" y="962"/>
                </a:lnTo>
                <a:lnTo>
                  <a:pt x="312" y="720"/>
                </a:lnTo>
                <a:lnTo>
                  <a:pt x="339" y="723"/>
                </a:lnTo>
                <a:lnTo>
                  <a:pt x="312" y="720"/>
                </a:lnTo>
                <a:cubicBezTo>
                  <a:pt x="333" y="502"/>
                  <a:pt x="290" y="289"/>
                  <a:pt x="185" y="87"/>
                </a:cubicBezTo>
                <a:cubicBezTo>
                  <a:pt x="84" y="287"/>
                  <a:pt x="42" y="488"/>
                  <a:pt x="58" y="686"/>
                </a:cubicBezTo>
                <a:close/>
                <a:moveTo>
                  <a:pt x="313" y="1017"/>
                </a:moveTo>
                <a:lnTo>
                  <a:pt x="55" y="1017"/>
                </a:lnTo>
                <a:cubicBezTo>
                  <a:pt x="41" y="1017"/>
                  <a:pt x="29" y="1006"/>
                  <a:pt x="27" y="992"/>
                </a:cubicBezTo>
                <a:lnTo>
                  <a:pt x="3" y="691"/>
                </a:lnTo>
                <a:cubicBezTo>
                  <a:pt x="-14" y="481"/>
                  <a:pt x="31" y="269"/>
                  <a:pt x="137" y="59"/>
                </a:cubicBezTo>
                <a:lnTo>
                  <a:pt x="159" y="16"/>
                </a:lnTo>
                <a:cubicBezTo>
                  <a:pt x="164" y="6"/>
                  <a:pt x="173" y="1"/>
                  <a:pt x="183" y="0"/>
                </a:cubicBezTo>
                <a:cubicBezTo>
                  <a:pt x="193" y="0"/>
                  <a:pt x="203" y="6"/>
                  <a:pt x="208" y="15"/>
                </a:cubicBezTo>
                <a:lnTo>
                  <a:pt x="215" y="28"/>
                </a:lnTo>
                <a:cubicBezTo>
                  <a:pt x="339" y="249"/>
                  <a:pt x="389" y="484"/>
                  <a:pt x="366" y="725"/>
                </a:cubicBezTo>
                <a:lnTo>
                  <a:pt x="340" y="992"/>
                </a:lnTo>
                <a:cubicBezTo>
                  <a:pt x="339" y="1006"/>
                  <a:pt x="327" y="1017"/>
                  <a:pt x="313" y="10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7" name="Freeform 566">
            <a:extLst>
              <a:ext uri="{FF2B5EF4-FFF2-40B4-BE49-F238E27FC236}">
                <a16:creationId xmlns:a16="http://schemas.microsoft.com/office/drawing/2014/main" id="{7A09C454-08BD-E04F-BEDF-39E5BAD4F51A}"/>
              </a:ext>
            </a:extLst>
          </p:cNvPr>
          <p:cNvSpPr/>
          <p:nvPr/>
        </p:nvSpPr>
        <p:spPr>
          <a:xfrm>
            <a:off x="5003572" y="5642658"/>
            <a:ext cx="71280" cy="157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439">
                <a:moveTo>
                  <a:pt x="172" y="439"/>
                </a:moveTo>
                <a:cubicBezTo>
                  <a:pt x="164" y="439"/>
                  <a:pt x="156" y="435"/>
                  <a:pt x="150" y="428"/>
                </a:cubicBezTo>
                <a:lnTo>
                  <a:pt x="6" y="245"/>
                </a:lnTo>
                <a:cubicBezTo>
                  <a:pt x="-3" y="233"/>
                  <a:pt x="-1" y="216"/>
                  <a:pt x="11" y="206"/>
                </a:cubicBezTo>
                <a:cubicBezTo>
                  <a:pt x="22" y="197"/>
                  <a:pt x="40" y="199"/>
                  <a:pt x="49" y="211"/>
                </a:cubicBezTo>
                <a:lnTo>
                  <a:pt x="145" y="332"/>
                </a:lnTo>
                <a:lnTo>
                  <a:pt x="145" y="282"/>
                </a:lnTo>
                <a:lnTo>
                  <a:pt x="22" y="40"/>
                </a:lnTo>
                <a:cubicBezTo>
                  <a:pt x="16" y="26"/>
                  <a:pt x="21" y="10"/>
                  <a:pt x="34" y="3"/>
                </a:cubicBezTo>
                <a:cubicBezTo>
                  <a:pt x="48" y="-4"/>
                  <a:pt x="64" y="1"/>
                  <a:pt x="71" y="15"/>
                </a:cubicBezTo>
                <a:lnTo>
                  <a:pt x="196" y="263"/>
                </a:lnTo>
                <a:cubicBezTo>
                  <a:pt x="198" y="267"/>
                  <a:pt x="199" y="271"/>
                  <a:pt x="199" y="275"/>
                </a:cubicBezTo>
                <a:lnTo>
                  <a:pt x="199" y="411"/>
                </a:lnTo>
                <a:cubicBezTo>
                  <a:pt x="199" y="423"/>
                  <a:pt x="192" y="433"/>
                  <a:pt x="181" y="437"/>
                </a:cubicBezTo>
                <a:cubicBezTo>
                  <a:pt x="178" y="438"/>
                  <a:pt x="175" y="439"/>
                  <a:pt x="172" y="4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8" name="Freeform 567">
            <a:extLst>
              <a:ext uri="{FF2B5EF4-FFF2-40B4-BE49-F238E27FC236}">
                <a16:creationId xmlns:a16="http://schemas.microsoft.com/office/drawing/2014/main" id="{E2AE8D28-A65D-7E47-8A96-A6A3D711D51B}"/>
              </a:ext>
            </a:extLst>
          </p:cNvPr>
          <p:cNvSpPr/>
          <p:nvPr/>
        </p:nvSpPr>
        <p:spPr>
          <a:xfrm>
            <a:off x="4860292" y="5646258"/>
            <a:ext cx="68040" cy="154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0" h="429">
                <a:moveTo>
                  <a:pt x="28" y="429"/>
                </a:moveTo>
                <a:cubicBezTo>
                  <a:pt x="25" y="429"/>
                  <a:pt x="22" y="428"/>
                  <a:pt x="19" y="427"/>
                </a:cubicBezTo>
                <a:cubicBezTo>
                  <a:pt x="8" y="423"/>
                  <a:pt x="0" y="413"/>
                  <a:pt x="0" y="401"/>
                </a:cubicBezTo>
                <a:lnTo>
                  <a:pt x="0" y="265"/>
                </a:lnTo>
                <a:cubicBezTo>
                  <a:pt x="0" y="261"/>
                  <a:pt x="1" y="257"/>
                  <a:pt x="3" y="253"/>
                </a:cubicBezTo>
                <a:lnTo>
                  <a:pt x="124" y="15"/>
                </a:lnTo>
                <a:cubicBezTo>
                  <a:pt x="130" y="1"/>
                  <a:pt x="147" y="-4"/>
                  <a:pt x="160" y="2"/>
                </a:cubicBezTo>
                <a:cubicBezTo>
                  <a:pt x="174" y="9"/>
                  <a:pt x="179" y="26"/>
                  <a:pt x="173" y="39"/>
                </a:cubicBezTo>
                <a:lnTo>
                  <a:pt x="55" y="272"/>
                </a:lnTo>
                <a:lnTo>
                  <a:pt x="55" y="322"/>
                </a:lnTo>
                <a:lnTo>
                  <a:pt x="141" y="214"/>
                </a:lnTo>
                <a:cubicBezTo>
                  <a:pt x="150" y="202"/>
                  <a:pt x="167" y="200"/>
                  <a:pt x="179" y="209"/>
                </a:cubicBezTo>
                <a:cubicBezTo>
                  <a:pt x="191" y="219"/>
                  <a:pt x="193" y="236"/>
                  <a:pt x="184" y="248"/>
                </a:cubicBezTo>
                <a:lnTo>
                  <a:pt x="49" y="418"/>
                </a:lnTo>
                <a:cubicBezTo>
                  <a:pt x="44" y="425"/>
                  <a:pt x="36" y="429"/>
                  <a:pt x="28" y="4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9" name="Freeform 568">
            <a:extLst>
              <a:ext uri="{FF2B5EF4-FFF2-40B4-BE49-F238E27FC236}">
                <a16:creationId xmlns:a16="http://schemas.microsoft.com/office/drawing/2014/main" id="{DE7A97D0-2990-EF49-B22D-ABA3E75E36B6}"/>
              </a:ext>
            </a:extLst>
          </p:cNvPr>
          <p:cNvSpPr/>
          <p:nvPr/>
        </p:nvSpPr>
        <p:spPr>
          <a:xfrm>
            <a:off x="4934812" y="5720058"/>
            <a:ext cx="6336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7" h="111">
                <a:moveTo>
                  <a:pt x="55" y="56"/>
                </a:moveTo>
                <a:lnTo>
                  <a:pt x="122" y="56"/>
                </a:lnTo>
                <a:lnTo>
                  <a:pt x="122" y="55"/>
                </a:lnTo>
                <a:lnTo>
                  <a:pt x="55" y="55"/>
                </a:lnTo>
                <a:close/>
                <a:moveTo>
                  <a:pt x="150" y="111"/>
                </a:moveTo>
                <a:lnTo>
                  <a:pt x="28" y="111"/>
                </a:lnTo>
                <a:cubicBezTo>
                  <a:pt x="13" y="111"/>
                  <a:pt x="0" y="98"/>
                  <a:pt x="0" y="83"/>
                </a:cubicBezTo>
                <a:lnTo>
                  <a:pt x="0" y="28"/>
                </a:lnTo>
                <a:cubicBezTo>
                  <a:pt x="0" y="13"/>
                  <a:pt x="13" y="0"/>
                  <a:pt x="28" y="0"/>
                </a:cubicBezTo>
                <a:lnTo>
                  <a:pt x="150" y="0"/>
                </a:lnTo>
                <a:cubicBezTo>
                  <a:pt x="165" y="0"/>
                  <a:pt x="177" y="13"/>
                  <a:pt x="177" y="28"/>
                </a:cubicBezTo>
                <a:lnTo>
                  <a:pt x="177" y="83"/>
                </a:lnTo>
                <a:cubicBezTo>
                  <a:pt x="177" y="98"/>
                  <a:pt x="165" y="111"/>
                  <a:pt x="150" y="1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0" name="Freeform 569">
            <a:extLst>
              <a:ext uri="{FF2B5EF4-FFF2-40B4-BE49-F238E27FC236}">
                <a16:creationId xmlns:a16="http://schemas.microsoft.com/office/drawing/2014/main" id="{2A40CEAB-6BF9-9A4B-94D9-50C8A5DC9A9A}"/>
              </a:ext>
            </a:extLst>
          </p:cNvPr>
          <p:cNvSpPr/>
          <p:nvPr/>
        </p:nvSpPr>
        <p:spPr>
          <a:xfrm>
            <a:off x="4937332" y="5481738"/>
            <a:ext cx="58680" cy="5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4" h="163">
                <a:moveTo>
                  <a:pt x="82" y="55"/>
                </a:moveTo>
                <a:cubicBezTo>
                  <a:pt x="67" y="55"/>
                  <a:pt x="55" y="67"/>
                  <a:pt x="55" y="82"/>
                </a:cubicBezTo>
                <a:cubicBezTo>
                  <a:pt x="55" y="97"/>
                  <a:pt x="67" y="109"/>
                  <a:pt x="82" y="109"/>
                </a:cubicBezTo>
                <a:cubicBezTo>
                  <a:pt x="97" y="109"/>
                  <a:pt x="109" y="97"/>
                  <a:pt x="109" y="82"/>
                </a:cubicBezTo>
                <a:cubicBezTo>
                  <a:pt x="109" y="67"/>
                  <a:pt x="97" y="55"/>
                  <a:pt x="82" y="55"/>
                </a:cubicBezTo>
                <a:close/>
                <a:moveTo>
                  <a:pt x="82" y="163"/>
                </a:moveTo>
                <a:cubicBezTo>
                  <a:pt x="37" y="163"/>
                  <a:pt x="0" y="127"/>
                  <a:pt x="0" y="82"/>
                </a:cubicBezTo>
                <a:cubicBezTo>
                  <a:pt x="0" y="37"/>
                  <a:pt x="37" y="0"/>
                  <a:pt x="82" y="0"/>
                </a:cubicBezTo>
                <a:cubicBezTo>
                  <a:pt x="127" y="0"/>
                  <a:pt x="164" y="37"/>
                  <a:pt x="164" y="82"/>
                </a:cubicBezTo>
                <a:cubicBezTo>
                  <a:pt x="164" y="127"/>
                  <a:pt x="127" y="163"/>
                  <a:pt x="82" y="1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1" name="Freeform 570">
            <a:extLst>
              <a:ext uri="{FF2B5EF4-FFF2-40B4-BE49-F238E27FC236}">
                <a16:creationId xmlns:a16="http://schemas.microsoft.com/office/drawing/2014/main" id="{3D0DD203-88EA-8840-8500-6454A47D938D}"/>
              </a:ext>
            </a:extLst>
          </p:cNvPr>
          <p:cNvSpPr/>
          <p:nvPr/>
        </p:nvSpPr>
        <p:spPr>
          <a:xfrm>
            <a:off x="4956772" y="5646258"/>
            <a:ext cx="19440" cy="154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429">
                <a:moveTo>
                  <a:pt x="28" y="429"/>
                </a:moveTo>
                <a:cubicBezTo>
                  <a:pt x="12" y="429"/>
                  <a:pt x="0" y="416"/>
                  <a:pt x="0" y="401"/>
                </a:cubicBezTo>
                <a:lnTo>
                  <a:pt x="0" y="27"/>
                </a:lnTo>
                <a:cubicBezTo>
                  <a:pt x="0" y="12"/>
                  <a:pt x="12" y="0"/>
                  <a:pt x="28" y="0"/>
                </a:cubicBezTo>
                <a:cubicBezTo>
                  <a:pt x="43" y="0"/>
                  <a:pt x="55" y="12"/>
                  <a:pt x="55" y="27"/>
                </a:cubicBezTo>
                <a:lnTo>
                  <a:pt x="55" y="401"/>
                </a:lnTo>
                <a:cubicBezTo>
                  <a:pt x="55" y="416"/>
                  <a:pt x="43" y="429"/>
                  <a:pt x="28" y="4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2" name="Freeform 571">
            <a:extLst>
              <a:ext uri="{FF2B5EF4-FFF2-40B4-BE49-F238E27FC236}">
                <a16:creationId xmlns:a16="http://schemas.microsoft.com/office/drawing/2014/main" id="{56B82F8C-FB72-D64F-B31B-0D996A5A8808}"/>
              </a:ext>
            </a:extLst>
          </p:cNvPr>
          <p:cNvSpPr/>
          <p:nvPr/>
        </p:nvSpPr>
        <p:spPr>
          <a:xfrm>
            <a:off x="4704052" y="5398218"/>
            <a:ext cx="92880" cy="378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9" h="1051">
                <a:moveTo>
                  <a:pt x="231" y="1051"/>
                </a:moveTo>
                <a:cubicBezTo>
                  <a:pt x="224" y="1051"/>
                  <a:pt x="217" y="1048"/>
                  <a:pt x="211" y="1042"/>
                </a:cubicBezTo>
                <a:cubicBezTo>
                  <a:pt x="150" y="979"/>
                  <a:pt x="5" y="804"/>
                  <a:pt x="0" y="540"/>
                </a:cubicBezTo>
                <a:cubicBezTo>
                  <a:pt x="-3" y="412"/>
                  <a:pt x="28" y="289"/>
                  <a:pt x="90" y="174"/>
                </a:cubicBezTo>
                <a:cubicBezTo>
                  <a:pt x="124" y="113"/>
                  <a:pt x="166" y="54"/>
                  <a:pt x="211" y="8"/>
                </a:cubicBezTo>
                <a:cubicBezTo>
                  <a:pt x="222" y="-3"/>
                  <a:pt x="239" y="-3"/>
                  <a:pt x="250" y="8"/>
                </a:cubicBezTo>
                <a:cubicBezTo>
                  <a:pt x="261" y="18"/>
                  <a:pt x="261" y="36"/>
                  <a:pt x="251" y="47"/>
                </a:cubicBezTo>
                <a:cubicBezTo>
                  <a:pt x="209" y="89"/>
                  <a:pt x="169" y="143"/>
                  <a:pt x="139" y="200"/>
                </a:cubicBezTo>
                <a:cubicBezTo>
                  <a:pt x="81" y="307"/>
                  <a:pt x="52" y="421"/>
                  <a:pt x="55" y="539"/>
                </a:cubicBezTo>
                <a:cubicBezTo>
                  <a:pt x="60" y="783"/>
                  <a:pt x="193" y="945"/>
                  <a:pt x="251" y="1004"/>
                </a:cubicBezTo>
                <a:cubicBezTo>
                  <a:pt x="261" y="1015"/>
                  <a:pt x="261" y="1032"/>
                  <a:pt x="250" y="1043"/>
                </a:cubicBezTo>
                <a:cubicBezTo>
                  <a:pt x="245" y="1048"/>
                  <a:pt x="238" y="1051"/>
                  <a:pt x="231" y="105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3" name="Freeform 572">
            <a:extLst>
              <a:ext uri="{FF2B5EF4-FFF2-40B4-BE49-F238E27FC236}">
                <a16:creationId xmlns:a16="http://schemas.microsoft.com/office/drawing/2014/main" id="{B9916CE9-8555-B143-9656-5ACD43FB3409}"/>
              </a:ext>
            </a:extLst>
          </p:cNvPr>
          <p:cNvSpPr/>
          <p:nvPr/>
        </p:nvSpPr>
        <p:spPr>
          <a:xfrm>
            <a:off x="5136772" y="5398218"/>
            <a:ext cx="92520" cy="378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8" h="1051">
                <a:moveTo>
                  <a:pt x="27" y="1051"/>
                </a:moveTo>
                <a:cubicBezTo>
                  <a:pt x="20" y="1051"/>
                  <a:pt x="14" y="1048"/>
                  <a:pt x="8" y="1043"/>
                </a:cubicBezTo>
                <a:cubicBezTo>
                  <a:pt x="-3" y="1032"/>
                  <a:pt x="-3" y="1015"/>
                  <a:pt x="8" y="1004"/>
                </a:cubicBezTo>
                <a:cubicBezTo>
                  <a:pt x="49" y="962"/>
                  <a:pt x="89" y="907"/>
                  <a:pt x="120" y="851"/>
                </a:cubicBezTo>
                <a:cubicBezTo>
                  <a:pt x="178" y="744"/>
                  <a:pt x="206" y="630"/>
                  <a:pt x="203" y="512"/>
                </a:cubicBezTo>
                <a:cubicBezTo>
                  <a:pt x="199" y="268"/>
                  <a:pt x="65" y="105"/>
                  <a:pt x="8" y="47"/>
                </a:cubicBezTo>
                <a:cubicBezTo>
                  <a:pt x="-3" y="36"/>
                  <a:pt x="-3" y="19"/>
                  <a:pt x="8" y="8"/>
                </a:cubicBezTo>
                <a:cubicBezTo>
                  <a:pt x="19" y="-3"/>
                  <a:pt x="36" y="-2"/>
                  <a:pt x="47" y="8"/>
                </a:cubicBezTo>
                <a:cubicBezTo>
                  <a:pt x="109" y="72"/>
                  <a:pt x="253" y="247"/>
                  <a:pt x="258" y="510"/>
                </a:cubicBezTo>
                <a:cubicBezTo>
                  <a:pt x="261" y="638"/>
                  <a:pt x="231" y="761"/>
                  <a:pt x="168" y="877"/>
                </a:cubicBezTo>
                <a:cubicBezTo>
                  <a:pt x="135" y="938"/>
                  <a:pt x="92" y="997"/>
                  <a:pt x="47" y="1043"/>
                </a:cubicBezTo>
                <a:cubicBezTo>
                  <a:pt x="42" y="1048"/>
                  <a:pt x="35" y="1051"/>
                  <a:pt x="27" y="105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4" name="Freeform 573">
            <a:extLst>
              <a:ext uri="{FF2B5EF4-FFF2-40B4-BE49-F238E27FC236}">
                <a16:creationId xmlns:a16="http://schemas.microsoft.com/office/drawing/2014/main" id="{B44A87EA-11E4-4247-9FCE-C228842AF6B5}"/>
              </a:ext>
            </a:extLst>
          </p:cNvPr>
          <p:cNvSpPr/>
          <p:nvPr/>
        </p:nvSpPr>
        <p:spPr>
          <a:xfrm>
            <a:off x="5604052" y="5333779"/>
            <a:ext cx="150480" cy="29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9" h="834">
                <a:moveTo>
                  <a:pt x="381" y="759"/>
                </a:moveTo>
                <a:lnTo>
                  <a:pt x="318" y="680"/>
                </a:lnTo>
                <a:lnTo>
                  <a:pt x="325" y="613"/>
                </a:lnTo>
                <a:lnTo>
                  <a:pt x="381" y="724"/>
                </a:lnTo>
                <a:close/>
                <a:moveTo>
                  <a:pt x="117" y="483"/>
                </a:moveTo>
                <a:cubicBezTo>
                  <a:pt x="106" y="343"/>
                  <a:pt x="136" y="201"/>
                  <a:pt x="207" y="61"/>
                </a:cubicBezTo>
                <a:cubicBezTo>
                  <a:pt x="281" y="203"/>
                  <a:pt x="311" y="353"/>
                  <a:pt x="296" y="507"/>
                </a:cubicBezTo>
                <a:lnTo>
                  <a:pt x="280" y="677"/>
                </a:lnTo>
                <a:lnTo>
                  <a:pt x="227" y="677"/>
                </a:lnTo>
                <a:lnTo>
                  <a:pt x="227" y="552"/>
                </a:lnTo>
                <a:cubicBezTo>
                  <a:pt x="227" y="541"/>
                  <a:pt x="218" y="532"/>
                  <a:pt x="207" y="532"/>
                </a:cubicBezTo>
                <a:cubicBezTo>
                  <a:pt x="197" y="532"/>
                  <a:pt x="188" y="541"/>
                  <a:pt x="188" y="552"/>
                </a:cubicBezTo>
                <a:lnTo>
                  <a:pt x="188" y="677"/>
                </a:lnTo>
                <a:lnTo>
                  <a:pt x="133" y="677"/>
                </a:lnTo>
                <a:close/>
                <a:moveTo>
                  <a:pt x="38" y="724"/>
                </a:moveTo>
                <a:lnTo>
                  <a:pt x="90" y="621"/>
                </a:lnTo>
                <a:lnTo>
                  <a:pt x="95" y="687"/>
                </a:lnTo>
                <a:lnTo>
                  <a:pt x="38" y="759"/>
                </a:lnTo>
                <a:close/>
                <a:moveTo>
                  <a:pt x="417" y="710"/>
                </a:moveTo>
                <a:lnTo>
                  <a:pt x="332" y="541"/>
                </a:lnTo>
                <a:lnTo>
                  <a:pt x="334" y="510"/>
                </a:lnTo>
                <a:cubicBezTo>
                  <a:pt x="351" y="340"/>
                  <a:pt x="315" y="175"/>
                  <a:pt x="228" y="19"/>
                </a:cubicBezTo>
                <a:lnTo>
                  <a:pt x="223" y="10"/>
                </a:lnTo>
                <a:cubicBezTo>
                  <a:pt x="220" y="4"/>
                  <a:pt x="213" y="0"/>
                  <a:pt x="206" y="0"/>
                </a:cubicBezTo>
                <a:cubicBezTo>
                  <a:pt x="199" y="0"/>
                  <a:pt x="192" y="4"/>
                  <a:pt x="189" y="11"/>
                </a:cubicBezTo>
                <a:lnTo>
                  <a:pt x="174" y="41"/>
                </a:lnTo>
                <a:cubicBezTo>
                  <a:pt x="99" y="189"/>
                  <a:pt x="67" y="338"/>
                  <a:pt x="79" y="486"/>
                </a:cubicBezTo>
                <a:lnTo>
                  <a:pt x="84" y="548"/>
                </a:lnTo>
                <a:lnTo>
                  <a:pt x="2" y="710"/>
                </a:lnTo>
                <a:cubicBezTo>
                  <a:pt x="0" y="713"/>
                  <a:pt x="0" y="716"/>
                  <a:pt x="0" y="719"/>
                </a:cubicBezTo>
                <a:lnTo>
                  <a:pt x="0" y="815"/>
                </a:lnTo>
                <a:cubicBezTo>
                  <a:pt x="0" y="823"/>
                  <a:pt x="5" y="831"/>
                  <a:pt x="13" y="833"/>
                </a:cubicBezTo>
                <a:cubicBezTo>
                  <a:pt x="15" y="834"/>
                  <a:pt x="17" y="834"/>
                  <a:pt x="19" y="834"/>
                </a:cubicBezTo>
                <a:cubicBezTo>
                  <a:pt x="25" y="834"/>
                  <a:pt x="30" y="832"/>
                  <a:pt x="34" y="827"/>
                </a:cubicBezTo>
                <a:lnTo>
                  <a:pt x="122" y="716"/>
                </a:lnTo>
                <a:lnTo>
                  <a:pt x="145" y="716"/>
                </a:lnTo>
                <a:lnTo>
                  <a:pt x="145" y="735"/>
                </a:lnTo>
                <a:cubicBezTo>
                  <a:pt x="145" y="746"/>
                  <a:pt x="154" y="755"/>
                  <a:pt x="165" y="755"/>
                </a:cubicBezTo>
                <a:lnTo>
                  <a:pt x="188" y="755"/>
                </a:lnTo>
                <a:lnTo>
                  <a:pt x="188" y="815"/>
                </a:lnTo>
                <a:cubicBezTo>
                  <a:pt x="188" y="826"/>
                  <a:pt x="197" y="834"/>
                  <a:pt x="207" y="834"/>
                </a:cubicBezTo>
                <a:cubicBezTo>
                  <a:pt x="218" y="834"/>
                  <a:pt x="227" y="826"/>
                  <a:pt x="227" y="815"/>
                </a:cubicBezTo>
                <a:lnTo>
                  <a:pt x="227" y="755"/>
                </a:lnTo>
                <a:lnTo>
                  <a:pt x="250" y="755"/>
                </a:lnTo>
                <a:cubicBezTo>
                  <a:pt x="261" y="755"/>
                  <a:pt x="270" y="746"/>
                  <a:pt x="270" y="735"/>
                </a:cubicBezTo>
                <a:lnTo>
                  <a:pt x="270" y="716"/>
                </a:lnTo>
                <a:lnTo>
                  <a:pt x="297" y="716"/>
                </a:lnTo>
                <a:lnTo>
                  <a:pt x="385" y="827"/>
                </a:lnTo>
                <a:cubicBezTo>
                  <a:pt x="388" y="832"/>
                  <a:pt x="394" y="834"/>
                  <a:pt x="400" y="834"/>
                </a:cubicBezTo>
                <a:cubicBezTo>
                  <a:pt x="402" y="834"/>
                  <a:pt x="404" y="834"/>
                  <a:pt x="406" y="833"/>
                </a:cubicBezTo>
                <a:cubicBezTo>
                  <a:pt x="414" y="831"/>
                  <a:pt x="419" y="823"/>
                  <a:pt x="419" y="815"/>
                </a:cubicBezTo>
                <a:lnTo>
                  <a:pt x="419" y="719"/>
                </a:lnTo>
                <a:cubicBezTo>
                  <a:pt x="419" y="716"/>
                  <a:pt x="419" y="713"/>
                  <a:pt x="417" y="7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5" name="Freeform 574">
            <a:extLst>
              <a:ext uri="{FF2B5EF4-FFF2-40B4-BE49-F238E27FC236}">
                <a16:creationId xmlns:a16="http://schemas.microsoft.com/office/drawing/2014/main" id="{27CE449A-E6E6-D745-A7C8-9D3DEEB1F1D2}"/>
              </a:ext>
            </a:extLst>
          </p:cNvPr>
          <p:cNvSpPr/>
          <p:nvPr/>
        </p:nvSpPr>
        <p:spPr>
          <a:xfrm>
            <a:off x="5658052" y="5409737"/>
            <a:ext cx="41040" cy="41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" h="115">
                <a:moveTo>
                  <a:pt x="58" y="39"/>
                </a:moveTo>
                <a:cubicBezTo>
                  <a:pt x="68" y="39"/>
                  <a:pt x="76" y="47"/>
                  <a:pt x="76" y="57"/>
                </a:cubicBezTo>
                <a:cubicBezTo>
                  <a:pt x="76" y="68"/>
                  <a:pt x="68" y="76"/>
                  <a:pt x="58" y="76"/>
                </a:cubicBezTo>
                <a:cubicBezTo>
                  <a:pt x="47" y="76"/>
                  <a:pt x="39" y="68"/>
                  <a:pt x="39" y="57"/>
                </a:cubicBezTo>
                <a:cubicBezTo>
                  <a:pt x="39" y="47"/>
                  <a:pt x="47" y="39"/>
                  <a:pt x="58" y="39"/>
                </a:cubicBezTo>
                <a:close/>
                <a:moveTo>
                  <a:pt x="58" y="115"/>
                </a:moveTo>
                <a:cubicBezTo>
                  <a:pt x="89" y="115"/>
                  <a:pt x="115" y="89"/>
                  <a:pt x="115" y="57"/>
                </a:cubicBezTo>
                <a:cubicBezTo>
                  <a:pt x="115" y="26"/>
                  <a:pt x="89" y="0"/>
                  <a:pt x="58" y="0"/>
                </a:cubicBezTo>
                <a:cubicBezTo>
                  <a:pt x="26" y="0"/>
                  <a:pt x="0" y="26"/>
                  <a:pt x="0" y="57"/>
                </a:cubicBezTo>
                <a:cubicBezTo>
                  <a:pt x="0" y="89"/>
                  <a:pt x="26" y="115"/>
                  <a:pt x="58" y="11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6" name="Freeform 575">
            <a:extLst>
              <a:ext uri="{FF2B5EF4-FFF2-40B4-BE49-F238E27FC236}">
                <a16:creationId xmlns:a16="http://schemas.microsoft.com/office/drawing/2014/main" id="{0B78C3C2-0AB7-2B43-B0BD-EF139AD9C5A0}"/>
              </a:ext>
            </a:extLst>
          </p:cNvPr>
          <p:cNvSpPr/>
          <p:nvPr/>
        </p:nvSpPr>
        <p:spPr>
          <a:xfrm>
            <a:off x="5486692" y="5513058"/>
            <a:ext cx="382320" cy="337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63" h="938">
                <a:moveTo>
                  <a:pt x="532" y="938"/>
                </a:moveTo>
                <a:cubicBezTo>
                  <a:pt x="390" y="938"/>
                  <a:pt x="256" y="882"/>
                  <a:pt x="156" y="782"/>
                </a:cubicBezTo>
                <a:cubicBezTo>
                  <a:pt x="56" y="682"/>
                  <a:pt x="0" y="548"/>
                  <a:pt x="0" y="407"/>
                </a:cubicBezTo>
                <a:cubicBezTo>
                  <a:pt x="0" y="330"/>
                  <a:pt x="16" y="256"/>
                  <a:pt x="48" y="187"/>
                </a:cubicBezTo>
                <a:cubicBezTo>
                  <a:pt x="78" y="120"/>
                  <a:pt x="121" y="62"/>
                  <a:pt x="176" y="12"/>
                </a:cubicBezTo>
                <a:cubicBezTo>
                  <a:pt x="187" y="2"/>
                  <a:pt x="204" y="3"/>
                  <a:pt x="214" y="14"/>
                </a:cubicBezTo>
                <a:cubicBezTo>
                  <a:pt x="225" y="25"/>
                  <a:pt x="224" y="43"/>
                  <a:pt x="212" y="53"/>
                </a:cubicBezTo>
                <a:cubicBezTo>
                  <a:pt x="164" y="97"/>
                  <a:pt x="125" y="150"/>
                  <a:pt x="98" y="210"/>
                </a:cubicBezTo>
                <a:cubicBezTo>
                  <a:pt x="70" y="272"/>
                  <a:pt x="55" y="338"/>
                  <a:pt x="55" y="407"/>
                </a:cubicBezTo>
                <a:cubicBezTo>
                  <a:pt x="55" y="534"/>
                  <a:pt x="105" y="653"/>
                  <a:pt x="195" y="743"/>
                </a:cubicBezTo>
                <a:cubicBezTo>
                  <a:pt x="285" y="833"/>
                  <a:pt x="404" y="883"/>
                  <a:pt x="532" y="883"/>
                </a:cubicBezTo>
                <a:cubicBezTo>
                  <a:pt x="659" y="883"/>
                  <a:pt x="778" y="833"/>
                  <a:pt x="868" y="743"/>
                </a:cubicBezTo>
                <a:cubicBezTo>
                  <a:pt x="958" y="653"/>
                  <a:pt x="1008" y="534"/>
                  <a:pt x="1008" y="407"/>
                </a:cubicBezTo>
                <a:cubicBezTo>
                  <a:pt x="1008" y="269"/>
                  <a:pt x="948" y="138"/>
                  <a:pt x="845" y="48"/>
                </a:cubicBezTo>
                <a:cubicBezTo>
                  <a:pt x="834" y="38"/>
                  <a:pt x="832" y="21"/>
                  <a:pt x="842" y="9"/>
                </a:cubicBezTo>
                <a:cubicBezTo>
                  <a:pt x="852" y="-2"/>
                  <a:pt x="870" y="-3"/>
                  <a:pt x="881" y="7"/>
                </a:cubicBezTo>
                <a:cubicBezTo>
                  <a:pt x="997" y="107"/>
                  <a:pt x="1063" y="253"/>
                  <a:pt x="1063" y="407"/>
                </a:cubicBezTo>
                <a:cubicBezTo>
                  <a:pt x="1063" y="548"/>
                  <a:pt x="1008" y="682"/>
                  <a:pt x="907" y="782"/>
                </a:cubicBezTo>
                <a:cubicBezTo>
                  <a:pt x="807" y="882"/>
                  <a:pt x="673" y="938"/>
                  <a:pt x="532" y="9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7" name="Freeform 576">
            <a:extLst>
              <a:ext uri="{FF2B5EF4-FFF2-40B4-BE49-F238E27FC236}">
                <a16:creationId xmlns:a16="http://schemas.microsoft.com/office/drawing/2014/main" id="{56274EAC-5F84-DA44-A793-EE48F867A20E}"/>
              </a:ext>
            </a:extLst>
          </p:cNvPr>
          <p:cNvSpPr/>
          <p:nvPr/>
        </p:nvSpPr>
        <p:spPr>
          <a:xfrm>
            <a:off x="5588572" y="5747419"/>
            <a:ext cx="173880" cy="79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4" h="222">
                <a:moveTo>
                  <a:pt x="452" y="222"/>
                </a:moveTo>
                <a:cubicBezTo>
                  <a:pt x="449" y="222"/>
                  <a:pt x="446" y="221"/>
                  <a:pt x="443" y="220"/>
                </a:cubicBezTo>
                <a:cubicBezTo>
                  <a:pt x="429" y="215"/>
                  <a:pt x="421" y="200"/>
                  <a:pt x="426" y="186"/>
                </a:cubicBezTo>
                <a:cubicBezTo>
                  <a:pt x="432" y="166"/>
                  <a:pt x="428" y="142"/>
                  <a:pt x="415" y="123"/>
                </a:cubicBezTo>
                <a:cubicBezTo>
                  <a:pt x="401" y="103"/>
                  <a:pt x="378" y="92"/>
                  <a:pt x="350" y="91"/>
                </a:cubicBezTo>
                <a:cubicBezTo>
                  <a:pt x="347" y="91"/>
                  <a:pt x="343" y="91"/>
                  <a:pt x="339" y="92"/>
                </a:cubicBezTo>
                <a:cubicBezTo>
                  <a:pt x="328" y="94"/>
                  <a:pt x="317" y="90"/>
                  <a:pt x="311" y="81"/>
                </a:cubicBezTo>
                <a:cubicBezTo>
                  <a:pt x="299" y="65"/>
                  <a:pt x="280" y="55"/>
                  <a:pt x="260" y="55"/>
                </a:cubicBezTo>
                <a:cubicBezTo>
                  <a:pt x="228" y="55"/>
                  <a:pt x="201" y="79"/>
                  <a:pt x="197" y="110"/>
                </a:cubicBezTo>
                <a:cubicBezTo>
                  <a:pt x="196" y="119"/>
                  <a:pt x="191" y="126"/>
                  <a:pt x="184" y="131"/>
                </a:cubicBezTo>
                <a:cubicBezTo>
                  <a:pt x="176" y="135"/>
                  <a:pt x="167" y="136"/>
                  <a:pt x="159" y="132"/>
                </a:cubicBezTo>
                <a:cubicBezTo>
                  <a:pt x="151" y="129"/>
                  <a:pt x="143" y="127"/>
                  <a:pt x="134" y="127"/>
                </a:cubicBezTo>
                <a:cubicBezTo>
                  <a:pt x="133" y="127"/>
                  <a:pt x="133" y="127"/>
                  <a:pt x="133" y="127"/>
                </a:cubicBezTo>
                <a:cubicBezTo>
                  <a:pt x="105" y="127"/>
                  <a:pt x="84" y="134"/>
                  <a:pt x="70" y="149"/>
                </a:cubicBezTo>
                <a:cubicBezTo>
                  <a:pt x="60" y="159"/>
                  <a:pt x="54" y="171"/>
                  <a:pt x="55" y="185"/>
                </a:cubicBezTo>
                <a:cubicBezTo>
                  <a:pt x="55" y="200"/>
                  <a:pt x="43" y="212"/>
                  <a:pt x="28" y="213"/>
                </a:cubicBezTo>
                <a:lnTo>
                  <a:pt x="27" y="213"/>
                </a:lnTo>
                <a:cubicBezTo>
                  <a:pt x="12" y="213"/>
                  <a:pt x="0" y="201"/>
                  <a:pt x="0" y="186"/>
                </a:cubicBezTo>
                <a:cubicBezTo>
                  <a:pt x="-1" y="157"/>
                  <a:pt x="10" y="130"/>
                  <a:pt x="31" y="110"/>
                </a:cubicBezTo>
                <a:cubicBezTo>
                  <a:pt x="48" y="93"/>
                  <a:pt x="79" y="72"/>
                  <a:pt x="133" y="72"/>
                </a:cubicBezTo>
                <a:lnTo>
                  <a:pt x="134" y="72"/>
                </a:lnTo>
                <a:cubicBezTo>
                  <a:pt x="140" y="72"/>
                  <a:pt x="145" y="73"/>
                  <a:pt x="151" y="73"/>
                </a:cubicBezTo>
                <a:cubicBezTo>
                  <a:pt x="168" y="30"/>
                  <a:pt x="211" y="0"/>
                  <a:pt x="260" y="0"/>
                </a:cubicBezTo>
                <a:cubicBezTo>
                  <a:pt x="292" y="0"/>
                  <a:pt x="323" y="13"/>
                  <a:pt x="345" y="36"/>
                </a:cubicBezTo>
                <a:cubicBezTo>
                  <a:pt x="347" y="36"/>
                  <a:pt x="349" y="36"/>
                  <a:pt x="351" y="36"/>
                </a:cubicBezTo>
                <a:cubicBezTo>
                  <a:pt x="396" y="37"/>
                  <a:pt x="436" y="57"/>
                  <a:pt x="460" y="91"/>
                </a:cubicBezTo>
                <a:cubicBezTo>
                  <a:pt x="484" y="124"/>
                  <a:pt x="490" y="166"/>
                  <a:pt x="478" y="203"/>
                </a:cubicBezTo>
                <a:cubicBezTo>
                  <a:pt x="474" y="214"/>
                  <a:pt x="463" y="222"/>
                  <a:pt x="452" y="2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8" name="Freeform 577">
            <a:extLst>
              <a:ext uri="{FF2B5EF4-FFF2-40B4-BE49-F238E27FC236}">
                <a16:creationId xmlns:a16="http://schemas.microsoft.com/office/drawing/2014/main" id="{0B9DAC20-0DB7-5C41-8449-A06B2B1F4730}"/>
              </a:ext>
            </a:extLst>
          </p:cNvPr>
          <p:cNvSpPr/>
          <p:nvPr/>
        </p:nvSpPr>
        <p:spPr>
          <a:xfrm>
            <a:off x="5507572" y="5700618"/>
            <a:ext cx="146880" cy="82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9" h="231">
                <a:moveTo>
                  <a:pt x="382" y="231"/>
                </a:moveTo>
                <a:cubicBezTo>
                  <a:pt x="369" y="231"/>
                  <a:pt x="358" y="223"/>
                  <a:pt x="355" y="210"/>
                </a:cubicBezTo>
                <a:cubicBezTo>
                  <a:pt x="349" y="187"/>
                  <a:pt x="327" y="168"/>
                  <a:pt x="293" y="159"/>
                </a:cubicBezTo>
                <a:cubicBezTo>
                  <a:pt x="284" y="157"/>
                  <a:pt x="276" y="157"/>
                  <a:pt x="267" y="158"/>
                </a:cubicBezTo>
                <a:cubicBezTo>
                  <a:pt x="259" y="159"/>
                  <a:pt x="250" y="157"/>
                  <a:pt x="244" y="150"/>
                </a:cubicBezTo>
                <a:cubicBezTo>
                  <a:pt x="238" y="144"/>
                  <a:pt x="235" y="136"/>
                  <a:pt x="236" y="127"/>
                </a:cubicBezTo>
                <a:cubicBezTo>
                  <a:pt x="240" y="95"/>
                  <a:pt x="221" y="65"/>
                  <a:pt x="190" y="57"/>
                </a:cubicBezTo>
                <a:cubicBezTo>
                  <a:pt x="170" y="52"/>
                  <a:pt x="149" y="57"/>
                  <a:pt x="133" y="70"/>
                </a:cubicBezTo>
                <a:cubicBezTo>
                  <a:pt x="125" y="77"/>
                  <a:pt x="113" y="78"/>
                  <a:pt x="104" y="73"/>
                </a:cubicBezTo>
                <a:cubicBezTo>
                  <a:pt x="100" y="72"/>
                  <a:pt x="97" y="70"/>
                  <a:pt x="93" y="70"/>
                </a:cubicBezTo>
                <a:cubicBezTo>
                  <a:pt x="74" y="65"/>
                  <a:pt x="54" y="66"/>
                  <a:pt x="38" y="74"/>
                </a:cubicBezTo>
                <a:cubicBezTo>
                  <a:pt x="24" y="80"/>
                  <a:pt x="8" y="74"/>
                  <a:pt x="2" y="60"/>
                </a:cubicBezTo>
                <a:cubicBezTo>
                  <a:pt x="-4" y="46"/>
                  <a:pt x="2" y="30"/>
                  <a:pt x="15" y="24"/>
                </a:cubicBezTo>
                <a:cubicBezTo>
                  <a:pt x="43" y="11"/>
                  <a:pt x="75" y="8"/>
                  <a:pt x="106" y="16"/>
                </a:cubicBezTo>
                <a:cubicBezTo>
                  <a:pt x="108" y="17"/>
                  <a:pt x="110" y="17"/>
                  <a:pt x="112" y="18"/>
                </a:cubicBezTo>
                <a:cubicBezTo>
                  <a:pt x="139" y="1"/>
                  <a:pt x="172" y="-4"/>
                  <a:pt x="204" y="4"/>
                </a:cubicBezTo>
                <a:cubicBezTo>
                  <a:pt x="251" y="17"/>
                  <a:pt x="285" y="57"/>
                  <a:pt x="290" y="103"/>
                </a:cubicBezTo>
                <a:cubicBezTo>
                  <a:pt x="296" y="104"/>
                  <a:pt x="301" y="105"/>
                  <a:pt x="307" y="106"/>
                </a:cubicBezTo>
                <a:cubicBezTo>
                  <a:pt x="383" y="126"/>
                  <a:pt x="403" y="176"/>
                  <a:pt x="408" y="197"/>
                </a:cubicBezTo>
                <a:cubicBezTo>
                  <a:pt x="412" y="212"/>
                  <a:pt x="403" y="227"/>
                  <a:pt x="388" y="230"/>
                </a:cubicBezTo>
                <a:cubicBezTo>
                  <a:pt x="386" y="231"/>
                  <a:pt x="384" y="231"/>
                  <a:pt x="382" y="23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9" name="Freeform 578">
            <a:extLst>
              <a:ext uri="{FF2B5EF4-FFF2-40B4-BE49-F238E27FC236}">
                <a16:creationId xmlns:a16="http://schemas.microsoft.com/office/drawing/2014/main" id="{F9355F65-2E05-D243-92AF-91C5C4BD8DB7}"/>
              </a:ext>
            </a:extLst>
          </p:cNvPr>
          <p:cNvSpPr/>
          <p:nvPr/>
        </p:nvSpPr>
        <p:spPr>
          <a:xfrm>
            <a:off x="5725372" y="5706379"/>
            <a:ext cx="130680" cy="74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4" h="208">
                <a:moveTo>
                  <a:pt x="28" y="208"/>
                </a:moveTo>
                <a:cubicBezTo>
                  <a:pt x="26" y="208"/>
                  <a:pt x="24" y="207"/>
                  <a:pt x="21" y="207"/>
                </a:cubicBezTo>
                <a:cubicBezTo>
                  <a:pt x="7" y="203"/>
                  <a:pt x="-2" y="188"/>
                  <a:pt x="1" y="174"/>
                </a:cubicBezTo>
                <a:cubicBezTo>
                  <a:pt x="6" y="155"/>
                  <a:pt x="24" y="109"/>
                  <a:pt x="93" y="92"/>
                </a:cubicBezTo>
                <a:cubicBezTo>
                  <a:pt x="97" y="91"/>
                  <a:pt x="100" y="90"/>
                  <a:pt x="104" y="90"/>
                </a:cubicBezTo>
                <a:cubicBezTo>
                  <a:pt x="111" y="49"/>
                  <a:pt x="140" y="14"/>
                  <a:pt x="182" y="3"/>
                </a:cubicBezTo>
                <a:cubicBezTo>
                  <a:pt x="210" y="-4"/>
                  <a:pt x="239" y="0"/>
                  <a:pt x="264" y="15"/>
                </a:cubicBezTo>
                <a:cubicBezTo>
                  <a:pt x="265" y="14"/>
                  <a:pt x="266" y="14"/>
                  <a:pt x="267" y="14"/>
                </a:cubicBezTo>
                <a:cubicBezTo>
                  <a:pt x="295" y="7"/>
                  <a:pt x="324" y="9"/>
                  <a:pt x="348" y="20"/>
                </a:cubicBezTo>
                <a:cubicBezTo>
                  <a:pt x="362" y="26"/>
                  <a:pt x="368" y="43"/>
                  <a:pt x="362" y="57"/>
                </a:cubicBezTo>
                <a:cubicBezTo>
                  <a:pt x="356" y="70"/>
                  <a:pt x="339" y="76"/>
                  <a:pt x="326" y="70"/>
                </a:cubicBezTo>
                <a:cubicBezTo>
                  <a:pt x="312" y="64"/>
                  <a:pt x="296" y="63"/>
                  <a:pt x="280" y="67"/>
                </a:cubicBezTo>
                <a:cubicBezTo>
                  <a:pt x="277" y="68"/>
                  <a:pt x="275" y="69"/>
                  <a:pt x="271" y="70"/>
                </a:cubicBezTo>
                <a:cubicBezTo>
                  <a:pt x="262" y="75"/>
                  <a:pt x="250" y="73"/>
                  <a:pt x="242" y="66"/>
                </a:cubicBezTo>
                <a:cubicBezTo>
                  <a:pt x="229" y="56"/>
                  <a:pt x="212" y="52"/>
                  <a:pt x="196" y="56"/>
                </a:cubicBezTo>
                <a:cubicBezTo>
                  <a:pt x="171" y="63"/>
                  <a:pt x="155" y="87"/>
                  <a:pt x="159" y="113"/>
                </a:cubicBezTo>
                <a:cubicBezTo>
                  <a:pt x="160" y="122"/>
                  <a:pt x="157" y="130"/>
                  <a:pt x="151" y="136"/>
                </a:cubicBezTo>
                <a:cubicBezTo>
                  <a:pt x="145" y="142"/>
                  <a:pt x="136" y="145"/>
                  <a:pt x="127" y="144"/>
                </a:cubicBezTo>
                <a:cubicBezTo>
                  <a:pt x="120" y="143"/>
                  <a:pt x="113" y="143"/>
                  <a:pt x="106" y="145"/>
                </a:cubicBezTo>
                <a:cubicBezTo>
                  <a:pt x="78" y="152"/>
                  <a:pt x="59" y="167"/>
                  <a:pt x="55" y="187"/>
                </a:cubicBezTo>
                <a:cubicBezTo>
                  <a:pt x="52" y="199"/>
                  <a:pt x="40" y="208"/>
                  <a:pt x="28" y="20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0" name="Freeform 579">
            <a:extLst>
              <a:ext uri="{FF2B5EF4-FFF2-40B4-BE49-F238E27FC236}">
                <a16:creationId xmlns:a16="http://schemas.microsoft.com/office/drawing/2014/main" id="{41C507AC-3B46-AF4C-B6AF-91A5AE6FAC72}"/>
              </a:ext>
            </a:extLst>
          </p:cNvPr>
          <p:cNvSpPr/>
          <p:nvPr/>
        </p:nvSpPr>
        <p:spPr>
          <a:xfrm>
            <a:off x="5641852" y="5597299"/>
            <a:ext cx="74520" cy="131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8" h="365">
                <a:moveTo>
                  <a:pt x="104" y="55"/>
                </a:moveTo>
                <a:cubicBezTo>
                  <a:pt x="86" y="55"/>
                  <a:pt x="69" y="65"/>
                  <a:pt x="60" y="83"/>
                </a:cubicBezTo>
                <a:cubicBezTo>
                  <a:pt x="57" y="90"/>
                  <a:pt x="55" y="97"/>
                  <a:pt x="55" y="105"/>
                </a:cubicBezTo>
                <a:cubicBezTo>
                  <a:pt x="55" y="121"/>
                  <a:pt x="61" y="169"/>
                  <a:pt x="73" y="218"/>
                </a:cubicBezTo>
                <a:cubicBezTo>
                  <a:pt x="85" y="271"/>
                  <a:pt x="96" y="294"/>
                  <a:pt x="103" y="304"/>
                </a:cubicBezTo>
                <a:cubicBezTo>
                  <a:pt x="109" y="294"/>
                  <a:pt x="121" y="271"/>
                  <a:pt x="134" y="218"/>
                </a:cubicBezTo>
                <a:cubicBezTo>
                  <a:pt x="147" y="168"/>
                  <a:pt x="153" y="121"/>
                  <a:pt x="153" y="105"/>
                </a:cubicBezTo>
                <a:cubicBezTo>
                  <a:pt x="153" y="98"/>
                  <a:pt x="152" y="90"/>
                  <a:pt x="149" y="84"/>
                </a:cubicBezTo>
                <a:cubicBezTo>
                  <a:pt x="141" y="66"/>
                  <a:pt x="123" y="55"/>
                  <a:pt x="104" y="55"/>
                </a:cubicBezTo>
                <a:close/>
                <a:moveTo>
                  <a:pt x="108" y="312"/>
                </a:moveTo>
                <a:close/>
                <a:moveTo>
                  <a:pt x="102" y="365"/>
                </a:moveTo>
                <a:cubicBezTo>
                  <a:pt x="69" y="365"/>
                  <a:pt x="44" y="328"/>
                  <a:pt x="23" y="244"/>
                </a:cubicBezTo>
                <a:cubicBezTo>
                  <a:pt x="9" y="190"/>
                  <a:pt x="0" y="130"/>
                  <a:pt x="0" y="105"/>
                </a:cubicBezTo>
                <a:cubicBezTo>
                  <a:pt x="0" y="89"/>
                  <a:pt x="4" y="73"/>
                  <a:pt x="11" y="59"/>
                </a:cubicBezTo>
                <a:cubicBezTo>
                  <a:pt x="29" y="22"/>
                  <a:pt x="64" y="0"/>
                  <a:pt x="104" y="0"/>
                </a:cubicBezTo>
                <a:cubicBezTo>
                  <a:pt x="144" y="0"/>
                  <a:pt x="181" y="24"/>
                  <a:pt x="198" y="60"/>
                </a:cubicBezTo>
                <a:cubicBezTo>
                  <a:pt x="205" y="75"/>
                  <a:pt x="208" y="90"/>
                  <a:pt x="208" y="105"/>
                </a:cubicBezTo>
                <a:cubicBezTo>
                  <a:pt x="208" y="129"/>
                  <a:pt x="199" y="190"/>
                  <a:pt x="184" y="245"/>
                </a:cubicBezTo>
                <a:cubicBezTo>
                  <a:pt x="161" y="328"/>
                  <a:pt x="136" y="365"/>
                  <a:pt x="102" y="3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1" name="Freeform 580">
            <a:extLst>
              <a:ext uri="{FF2B5EF4-FFF2-40B4-BE49-F238E27FC236}">
                <a16:creationId xmlns:a16="http://schemas.microsoft.com/office/drawing/2014/main" id="{E66EB030-6A54-F644-8298-4A9671A73E8D}"/>
              </a:ext>
            </a:extLst>
          </p:cNvPr>
          <p:cNvSpPr/>
          <p:nvPr/>
        </p:nvSpPr>
        <p:spPr>
          <a:xfrm>
            <a:off x="6289852" y="5491818"/>
            <a:ext cx="302400" cy="298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1" h="830">
                <a:moveTo>
                  <a:pt x="624" y="608"/>
                </a:moveTo>
                <a:cubicBezTo>
                  <a:pt x="596" y="591"/>
                  <a:pt x="567" y="575"/>
                  <a:pt x="537" y="562"/>
                </a:cubicBezTo>
                <a:cubicBezTo>
                  <a:pt x="533" y="560"/>
                  <a:pt x="531" y="554"/>
                  <a:pt x="533" y="550"/>
                </a:cubicBezTo>
                <a:cubicBezTo>
                  <a:pt x="576" y="472"/>
                  <a:pt x="601" y="391"/>
                  <a:pt x="608" y="308"/>
                </a:cubicBezTo>
                <a:cubicBezTo>
                  <a:pt x="609" y="303"/>
                  <a:pt x="613" y="300"/>
                  <a:pt x="617" y="300"/>
                </a:cubicBezTo>
                <a:lnTo>
                  <a:pt x="761" y="300"/>
                </a:lnTo>
                <a:cubicBezTo>
                  <a:pt x="767" y="300"/>
                  <a:pt x="771" y="304"/>
                  <a:pt x="770" y="309"/>
                </a:cubicBezTo>
                <a:cubicBezTo>
                  <a:pt x="760" y="424"/>
                  <a:pt x="711" y="528"/>
                  <a:pt x="636" y="607"/>
                </a:cubicBezTo>
                <a:cubicBezTo>
                  <a:pt x="633" y="610"/>
                  <a:pt x="628" y="610"/>
                  <a:pt x="624" y="608"/>
                </a:cubicBezTo>
                <a:close/>
                <a:moveTo>
                  <a:pt x="401" y="728"/>
                </a:moveTo>
                <a:cubicBezTo>
                  <a:pt x="434" y="694"/>
                  <a:pt x="462" y="659"/>
                  <a:pt x="488" y="624"/>
                </a:cubicBezTo>
                <a:cubicBezTo>
                  <a:pt x="490" y="620"/>
                  <a:pt x="494" y="619"/>
                  <a:pt x="498" y="620"/>
                </a:cubicBezTo>
                <a:cubicBezTo>
                  <a:pt x="521" y="630"/>
                  <a:pt x="543" y="641"/>
                  <a:pt x="565" y="653"/>
                </a:cubicBezTo>
                <a:cubicBezTo>
                  <a:pt x="570" y="656"/>
                  <a:pt x="571" y="664"/>
                  <a:pt x="566" y="668"/>
                </a:cubicBezTo>
                <a:cubicBezTo>
                  <a:pt x="519" y="701"/>
                  <a:pt x="466" y="727"/>
                  <a:pt x="410" y="743"/>
                </a:cubicBezTo>
                <a:cubicBezTo>
                  <a:pt x="401" y="746"/>
                  <a:pt x="395" y="735"/>
                  <a:pt x="401" y="728"/>
                </a:cubicBezTo>
                <a:close/>
                <a:moveTo>
                  <a:pt x="761" y="231"/>
                </a:moveTo>
                <a:lnTo>
                  <a:pt x="616" y="231"/>
                </a:lnTo>
                <a:cubicBezTo>
                  <a:pt x="613" y="231"/>
                  <a:pt x="611" y="232"/>
                  <a:pt x="609" y="234"/>
                </a:cubicBezTo>
                <a:cubicBezTo>
                  <a:pt x="588" y="258"/>
                  <a:pt x="565" y="282"/>
                  <a:pt x="541" y="304"/>
                </a:cubicBezTo>
                <a:cubicBezTo>
                  <a:pt x="540" y="306"/>
                  <a:pt x="539" y="308"/>
                  <a:pt x="539" y="310"/>
                </a:cubicBezTo>
                <a:cubicBezTo>
                  <a:pt x="531" y="385"/>
                  <a:pt x="506" y="458"/>
                  <a:pt x="466" y="529"/>
                </a:cubicBezTo>
                <a:cubicBezTo>
                  <a:pt x="464" y="532"/>
                  <a:pt x="460" y="534"/>
                  <a:pt x="456" y="533"/>
                </a:cubicBezTo>
                <a:cubicBezTo>
                  <a:pt x="444" y="529"/>
                  <a:pt x="433" y="526"/>
                  <a:pt x="421" y="524"/>
                </a:cubicBezTo>
                <a:cubicBezTo>
                  <a:pt x="417" y="523"/>
                  <a:pt x="412" y="525"/>
                  <a:pt x="411" y="530"/>
                </a:cubicBezTo>
                <a:lnTo>
                  <a:pt x="395" y="579"/>
                </a:lnTo>
                <a:cubicBezTo>
                  <a:pt x="393" y="583"/>
                  <a:pt x="396" y="589"/>
                  <a:pt x="401" y="590"/>
                </a:cubicBezTo>
                <a:cubicBezTo>
                  <a:pt x="404" y="591"/>
                  <a:pt x="407" y="591"/>
                  <a:pt x="410" y="592"/>
                </a:cubicBezTo>
                <a:cubicBezTo>
                  <a:pt x="416" y="593"/>
                  <a:pt x="419" y="601"/>
                  <a:pt x="415" y="606"/>
                </a:cubicBezTo>
                <a:cubicBezTo>
                  <a:pt x="376" y="658"/>
                  <a:pt x="328" y="708"/>
                  <a:pt x="271" y="756"/>
                </a:cubicBezTo>
                <a:cubicBezTo>
                  <a:pt x="268" y="758"/>
                  <a:pt x="263" y="758"/>
                  <a:pt x="259" y="755"/>
                </a:cubicBezTo>
                <a:cubicBezTo>
                  <a:pt x="245" y="743"/>
                  <a:pt x="232" y="730"/>
                  <a:pt x="219" y="718"/>
                </a:cubicBezTo>
                <a:cubicBezTo>
                  <a:pt x="218" y="717"/>
                  <a:pt x="217" y="716"/>
                  <a:pt x="216" y="716"/>
                </a:cubicBezTo>
                <a:cubicBezTo>
                  <a:pt x="214" y="715"/>
                  <a:pt x="213" y="714"/>
                  <a:pt x="211" y="714"/>
                </a:cubicBezTo>
                <a:cubicBezTo>
                  <a:pt x="204" y="710"/>
                  <a:pt x="198" y="706"/>
                  <a:pt x="193" y="700"/>
                </a:cubicBezTo>
                <a:cubicBezTo>
                  <a:pt x="185" y="693"/>
                  <a:pt x="179" y="683"/>
                  <a:pt x="176" y="673"/>
                </a:cubicBezTo>
                <a:cubicBezTo>
                  <a:pt x="176" y="672"/>
                  <a:pt x="175" y="671"/>
                  <a:pt x="174" y="670"/>
                </a:cubicBezTo>
                <a:cubicBezTo>
                  <a:pt x="169" y="664"/>
                  <a:pt x="164" y="658"/>
                  <a:pt x="159" y="653"/>
                </a:cubicBezTo>
                <a:cubicBezTo>
                  <a:pt x="156" y="649"/>
                  <a:pt x="151" y="648"/>
                  <a:pt x="147" y="651"/>
                </a:cubicBezTo>
                <a:cubicBezTo>
                  <a:pt x="135" y="660"/>
                  <a:pt x="121" y="671"/>
                  <a:pt x="106" y="681"/>
                </a:cubicBezTo>
                <a:cubicBezTo>
                  <a:pt x="102" y="684"/>
                  <a:pt x="101" y="690"/>
                  <a:pt x="104" y="694"/>
                </a:cubicBezTo>
                <a:cubicBezTo>
                  <a:pt x="112" y="703"/>
                  <a:pt x="119" y="712"/>
                  <a:pt x="127" y="721"/>
                </a:cubicBezTo>
                <a:cubicBezTo>
                  <a:pt x="133" y="728"/>
                  <a:pt x="126" y="738"/>
                  <a:pt x="118" y="736"/>
                </a:cubicBezTo>
                <a:cubicBezTo>
                  <a:pt x="100" y="729"/>
                  <a:pt x="82" y="722"/>
                  <a:pt x="65" y="714"/>
                </a:cubicBezTo>
                <a:cubicBezTo>
                  <a:pt x="62" y="713"/>
                  <a:pt x="59" y="713"/>
                  <a:pt x="56" y="714"/>
                </a:cubicBezTo>
                <a:cubicBezTo>
                  <a:pt x="45" y="722"/>
                  <a:pt x="33" y="729"/>
                  <a:pt x="21" y="736"/>
                </a:cubicBezTo>
                <a:cubicBezTo>
                  <a:pt x="15" y="739"/>
                  <a:pt x="9" y="742"/>
                  <a:pt x="4" y="745"/>
                </a:cubicBezTo>
                <a:cubicBezTo>
                  <a:pt x="-1" y="749"/>
                  <a:pt x="-1" y="757"/>
                  <a:pt x="4" y="761"/>
                </a:cubicBezTo>
                <a:cubicBezTo>
                  <a:pt x="77" y="801"/>
                  <a:pt x="160" y="825"/>
                  <a:pt x="246" y="830"/>
                </a:cubicBezTo>
                <a:lnTo>
                  <a:pt x="247" y="830"/>
                </a:lnTo>
                <a:cubicBezTo>
                  <a:pt x="249" y="830"/>
                  <a:pt x="251" y="830"/>
                  <a:pt x="253" y="830"/>
                </a:cubicBezTo>
                <a:cubicBezTo>
                  <a:pt x="255" y="830"/>
                  <a:pt x="256" y="830"/>
                  <a:pt x="258" y="830"/>
                </a:cubicBezTo>
                <a:cubicBezTo>
                  <a:pt x="264" y="830"/>
                  <a:pt x="270" y="830"/>
                  <a:pt x="276" y="830"/>
                </a:cubicBezTo>
                <a:cubicBezTo>
                  <a:pt x="415" y="830"/>
                  <a:pt x="547" y="780"/>
                  <a:pt x="650" y="689"/>
                </a:cubicBezTo>
                <a:cubicBezTo>
                  <a:pt x="651" y="688"/>
                  <a:pt x="651" y="688"/>
                  <a:pt x="652" y="688"/>
                </a:cubicBezTo>
                <a:cubicBezTo>
                  <a:pt x="657" y="685"/>
                  <a:pt x="661" y="682"/>
                  <a:pt x="664" y="677"/>
                </a:cubicBezTo>
                <a:cubicBezTo>
                  <a:pt x="664" y="677"/>
                  <a:pt x="664" y="676"/>
                  <a:pt x="665" y="676"/>
                </a:cubicBezTo>
                <a:cubicBezTo>
                  <a:pt x="665" y="675"/>
                  <a:pt x="665" y="675"/>
                  <a:pt x="666" y="674"/>
                </a:cubicBezTo>
                <a:cubicBezTo>
                  <a:pt x="669" y="671"/>
                  <a:pt x="673" y="668"/>
                  <a:pt x="676" y="665"/>
                </a:cubicBezTo>
                <a:cubicBezTo>
                  <a:pt x="782" y="558"/>
                  <a:pt x="841" y="416"/>
                  <a:pt x="841" y="265"/>
                </a:cubicBezTo>
                <a:cubicBezTo>
                  <a:pt x="841" y="173"/>
                  <a:pt x="819" y="84"/>
                  <a:pt x="778" y="4"/>
                </a:cubicBezTo>
                <a:cubicBezTo>
                  <a:pt x="774" y="-1"/>
                  <a:pt x="765" y="-1"/>
                  <a:pt x="762" y="4"/>
                </a:cubicBezTo>
                <a:cubicBezTo>
                  <a:pt x="752" y="24"/>
                  <a:pt x="742" y="42"/>
                  <a:pt x="732" y="61"/>
                </a:cubicBezTo>
                <a:cubicBezTo>
                  <a:pt x="731" y="63"/>
                  <a:pt x="730" y="66"/>
                  <a:pt x="732" y="68"/>
                </a:cubicBezTo>
                <a:cubicBezTo>
                  <a:pt x="752" y="116"/>
                  <a:pt x="766" y="167"/>
                  <a:pt x="770" y="221"/>
                </a:cubicBezTo>
                <a:cubicBezTo>
                  <a:pt x="771" y="226"/>
                  <a:pt x="767" y="231"/>
                  <a:pt x="761" y="23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2" name="Freeform 581">
            <a:extLst>
              <a:ext uri="{FF2B5EF4-FFF2-40B4-BE49-F238E27FC236}">
                <a16:creationId xmlns:a16="http://schemas.microsoft.com/office/drawing/2014/main" id="{69E95D1A-1B12-2645-9081-8BB01B831BFC}"/>
              </a:ext>
            </a:extLst>
          </p:cNvPr>
          <p:cNvSpPr/>
          <p:nvPr/>
        </p:nvSpPr>
        <p:spPr>
          <a:xfrm>
            <a:off x="6185812" y="5383819"/>
            <a:ext cx="303480" cy="308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4" h="857">
                <a:moveTo>
                  <a:pt x="440" y="102"/>
                </a:moveTo>
                <a:cubicBezTo>
                  <a:pt x="408" y="136"/>
                  <a:pt x="379" y="171"/>
                  <a:pt x="354" y="207"/>
                </a:cubicBezTo>
                <a:cubicBezTo>
                  <a:pt x="351" y="210"/>
                  <a:pt x="347" y="211"/>
                  <a:pt x="343" y="210"/>
                </a:cubicBezTo>
                <a:cubicBezTo>
                  <a:pt x="320" y="200"/>
                  <a:pt x="298" y="189"/>
                  <a:pt x="277" y="177"/>
                </a:cubicBezTo>
                <a:cubicBezTo>
                  <a:pt x="271" y="174"/>
                  <a:pt x="271" y="166"/>
                  <a:pt x="276" y="162"/>
                </a:cubicBezTo>
                <a:cubicBezTo>
                  <a:pt x="322" y="129"/>
                  <a:pt x="375" y="103"/>
                  <a:pt x="431" y="87"/>
                </a:cubicBezTo>
                <a:cubicBezTo>
                  <a:pt x="440" y="85"/>
                  <a:pt x="446" y="95"/>
                  <a:pt x="440" y="102"/>
                </a:cubicBezTo>
                <a:close/>
                <a:moveTo>
                  <a:pt x="125" y="793"/>
                </a:moveTo>
                <a:cubicBezTo>
                  <a:pt x="95" y="737"/>
                  <a:pt x="77" y="675"/>
                  <a:pt x="71" y="609"/>
                </a:cubicBezTo>
                <a:cubicBezTo>
                  <a:pt x="70" y="604"/>
                  <a:pt x="74" y="600"/>
                  <a:pt x="80" y="600"/>
                </a:cubicBezTo>
                <a:lnTo>
                  <a:pt x="117" y="600"/>
                </a:lnTo>
                <a:cubicBezTo>
                  <a:pt x="121" y="600"/>
                  <a:pt x="125" y="597"/>
                  <a:pt x="126" y="593"/>
                </a:cubicBezTo>
                <a:cubicBezTo>
                  <a:pt x="129" y="583"/>
                  <a:pt x="135" y="573"/>
                  <a:pt x="143" y="565"/>
                </a:cubicBezTo>
                <a:lnTo>
                  <a:pt x="162" y="546"/>
                </a:lnTo>
                <a:cubicBezTo>
                  <a:pt x="167" y="540"/>
                  <a:pt x="163" y="531"/>
                  <a:pt x="156" y="531"/>
                </a:cubicBezTo>
                <a:lnTo>
                  <a:pt x="80" y="531"/>
                </a:lnTo>
                <a:cubicBezTo>
                  <a:pt x="74" y="531"/>
                  <a:pt x="70" y="526"/>
                  <a:pt x="71" y="521"/>
                </a:cubicBezTo>
                <a:cubicBezTo>
                  <a:pt x="81" y="406"/>
                  <a:pt x="131" y="302"/>
                  <a:pt x="206" y="223"/>
                </a:cubicBezTo>
                <a:cubicBezTo>
                  <a:pt x="209" y="220"/>
                  <a:pt x="213" y="220"/>
                  <a:pt x="217" y="222"/>
                </a:cubicBezTo>
                <a:cubicBezTo>
                  <a:pt x="245" y="239"/>
                  <a:pt x="274" y="255"/>
                  <a:pt x="304" y="268"/>
                </a:cubicBezTo>
                <a:cubicBezTo>
                  <a:pt x="309" y="270"/>
                  <a:pt x="310" y="276"/>
                  <a:pt x="308" y="280"/>
                </a:cubicBezTo>
                <a:cubicBezTo>
                  <a:pt x="278" y="336"/>
                  <a:pt x="256" y="394"/>
                  <a:pt x="243" y="453"/>
                </a:cubicBezTo>
                <a:cubicBezTo>
                  <a:pt x="242" y="459"/>
                  <a:pt x="249" y="465"/>
                  <a:pt x="255" y="463"/>
                </a:cubicBezTo>
                <a:lnTo>
                  <a:pt x="312" y="444"/>
                </a:lnTo>
                <a:cubicBezTo>
                  <a:pt x="315" y="443"/>
                  <a:pt x="317" y="441"/>
                  <a:pt x="318" y="438"/>
                </a:cubicBezTo>
                <a:cubicBezTo>
                  <a:pt x="331" y="392"/>
                  <a:pt x="350" y="346"/>
                  <a:pt x="375" y="302"/>
                </a:cubicBezTo>
                <a:cubicBezTo>
                  <a:pt x="377" y="298"/>
                  <a:pt x="381" y="296"/>
                  <a:pt x="385" y="297"/>
                </a:cubicBezTo>
                <a:cubicBezTo>
                  <a:pt x="429" y="310"/>
                  <a:pt x="474" y="318"/>
                  <a:pt x="519" y="322"/>
                </a:cubicBezTo>
                <a:cubicBezTo>
                  <a:pt x="522" y="322"/>
                  <a:pt x="525" y="321"/>
                  <a:pt x="527" y="319"/>
                </a:cubicBezTo>
                <a:cubicBezTo>
                  <a:pt x="542" y="302"/>
                  <a:pt x="558" y="286"/>
                  <a:pt x="574" y="270"/>
                </a:cubicBezTo>
                <a:cubicBezTo>
                  <a:pt x="580" y="265"/>
                  <a:pt x="576" y="255"/>
                  <a:pt x="568" y="255"/>
                </a:cubicBezTo>
                <a:cubicBezTo>
                  <a:pt x="566" y="255"/>
                  <a:pt x="564" y="255"/>
                  <a:pt x="562" y="255"/>
                </a:cubicBezTo>
                <a:cubicBezTo>
                  <a:pt x="518" y="254"/>
                  <a:pt x="474" y="249"/>
                  <a:pt x="431" y="238"/>
                </a:cubicBezTo>
                <a:cubicBezTo>
                  <a:pt x="425" y="237"/>
                  <a:pt x="422" y="229"/>
                  <a:pt x="426" y="224"/>
                </a:cubicBezTo>
                <a:cubicBezTo>
                  <a:pt x="465" y="172"/>
                  <a:pt x="514" y="122"/>
                  <a:pt x="570" y="75"/>
                </a:cubicBezTo>
                <a:cubicBezTo>
                  <a:pt x="573" y="72"/>
                  <a:pt x="578" y="72"/>
                  <a:pt x="582" y="75"/>
                </a:cubicBezTo>
                <a:cubicBezTo>
                  <a:pt x="618" y="107"/>
                  <a:pt x="650" y="140"/>
                  <a:pt x="678" y="173"/>
                </a:cubicBezTo>
                <a:cubicBezTo>
                  <a:pt x="681" y="177"/>
                  <a:pt x="686" y="178"/>
                  <a:pt x="690" y="175"/>
                </a:cubicBezTo>
                <a:cubicBezTo>
                  <a:pt x="704" y="165"/>
                  <a:pt x="718" y="156"/>
                  <a:pt x="733" y="147"/>
                </a:cubicBezTo>
                <a:cubicBezTo>
                  <a:pt x="737" y="144"/>
                  <a:pt x="738" y="138"/>
                  <a:pt x="735" y="133"/>
                </a:cubicBezTo>
                <a:cubicBezTo>
                  <a:pt x="728" y="125"/>
                  <a:pt x="721" y="117"/>
                  <a:pt x="714" y="109"/>
                </a:cubicBezTo>
                <a:cubicBezTo>
                  <a:pt x="708" y="102"/>
                  <a:pt x="715" y="92"/>
                  <a:pt x="723" y="95"/>
                </a:cubicBezTo>
                <a:cubicBezTo>
                  <a:pt x="741" y="101"/>
                  <a:pt x="759" y="108"/>
                  <a:pt x="776" y="116"/>
                </a:cubicBezTo>
                <a:cubicBezTo>
                  <a:pt x="779" y="117"/>
                  <a:pt x="782" y="117"/>
                  <a:pt x="784" y="116"/>
                </a:cubicBezTo>
                <a:cubicBezTo>
                  <a:pt x="802" y="106"/>
                  <a:pt x="821" y="96"/>
                  <a:pt x="839" y="87"/>
                </a:cubicBezTo>
                <a:cubicBezTo>
                  <a:pt x="846" y="84"/>
                  <a:pt x="846" y="75"/>
                  <a:pt x="840" y="71"/>
                </a:cubicBezTo>
                <a:cubicBezTo>
                  <a:pt x="766" y="30"/>
                  <a:pt x="683" y="6"/>
                  <a:pt x="596" y="1"/>
                </a:cubicBezTo>
                <a:lnTo>
                  <a:pt x="595" y="1"/>
                </a:lnTo>
                <a:cubicBezTo>
                  <a:pt x="591" y="0"/>
                  <a:pt x="587" y="0"/>
                  <a:pt x="583" y="0"/>
                </a:cubicBezTo>
                <a:lnTo>
                  <a:pt x="582" y="0"/>
                </a:lnTo>
                <a:cubicBezTo>
                  <a:pt x="577" y="0"/>
                  <a:pt x="572" y="0"/>
                  <a:pt x="567" y="0"/>
                </a:cubicBezTo>
                <a:cubicBezTo>
                  <a:pt x="565" y="0"/>
                  <a:pt x="564" y="0"/>
                  <a:pt x="562" y="0"/>
                </a:cubicBezTo>
                <a:cubicBezTo>
                  <a:pt x="423" y="1"/>
                  <a:pt x="292" y="51"/>
                  <a:pt x="189" y="143"/>
                </a:cubicBezTo>
                <a:cubicBezTo>
                  <a:pt x="189" y="143"/>
                  <a:pt x="189" y="144"/>
                  <a:pt x="188" y="144"/>
                </a:cubicBezTo>
                <a:cubicBezTo>
                  <a:pt x="184" y="146"/>
                  <a:pt x="181" y="149"/>
                  <a:pt x="178" y="153"/>
                </a:cubicBezTo>
                <a:lnTo>
                  <a:pt x="178" y="154"/>
                </a:lnTo>
                <a:cubicBezTo>
                  <a:pt x="174" y="158"/>
                  <a:pt x="170" y="162"/>
                  <a:pt x="165" y="165"/>
                </a:cubicBezTo>
                <a:cubicBezTo>
                  <a:pt x="59" y="272"/>
                  <a:pt x="0" y="414"/>
                  <a:pt x="0" y="565"/>
                </a:cubicBezTo>
                <a:cubicBezTo>
                  <a:pt x="0" y="668"/>
                  <a:pt x="27" y="767"/>
                  <a:pt x="78" y="853"/>
                </a:cubicBezTo>
                <a:cubicBezTo>
                  <a:pt x="82" y="859"/>
                  <a:pt x="90" y="859"/>
                  <a:pt x="94" y="853"/>
                </a:cubicBezTo>
                <a:cubicBezTo>
                  <a:pt x="98" y="845"/>
                  <a:pt x="102" y="838"/>
                  <a:pt x="107" y="831"/>
                </a:cubicBezTo>
                <a:cubicBezTo>
                  <a:pt x="112" y="821"/>
                  <a:pt x="118" y="812"/>
                  <a:pt x="124" y="802"/>
                </a:cubicBezTo>
                <a:cubicBezTo>
                  <a:pt x="126" y="800"/>
                  <a:pt x="126" y="796"/>
                  <a:pt x="125" y="7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3" name="Freeform 582">
            <a:extLst>
              <a:ext uri="{FF2B5EF4-FFF2-40B4-BE49-F238E27FC236}">
                <a16:creationId xmlns:a16="http://schemas.microsoft.com/office/drawing/2014/main" id="{8303CBC3-3E0E-4741-B6D7-BE4DC105BCF1}"/>
              </a:ext>
            </a:extLst>
          </p:cNvPr>
          <p:cNvSpPr/>
          <p:nvPr/>
        </p:nvSpPr>
        <p:spPr>
          <a:xfrm>
            <a:off x="6218931" y="5401097"/>
            <a:ext cx="358920" cy="35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98" h="1000">
                <a:moveTo>
                  <a:pt x="620" y="537"/>
                </a:moveTo>
                <a:lnTo>
                  <a:pt x="454" y="674"/>
                </a:lnTo>
                <a:lnTo>
                  <a:pt x="407" y="627"/>
                </a:lnTo>
                <a:lnTo>
                  <a:pt x="518" y="516"/>
                </a:lnTo>
                <a:cubicBezTo>
                  <a:pt x="528" y="506"/>
                  <a:pt x="528" y="491"/>
                  <a:pt x="518" y="481"/>
                </a:cubicBezTo>
                <a:cubicBezTo>
                  <a:pt x="509" y="472"/>
                  <a:pt x="494" y="472"/>
                  <a:pt x="484" y="481"/>
                </a:cubicBezTo>
                <a:lnTo>
                  <a:pt x="373" y="593"/>
                </a:lnTo>
                <a:lnTo>
                  <a:pt x="324" y="544"/>
                </a:lnTo>
                <a:lnTo>
                  <a:pt x="482" y="357"/>
                </a:lnTo>
                <a:cubicBezTo>
                  <a:pt x="596" y="223"/>
                  <a:pt x="749" y="124"/>
                  <a:pt x="937" y="62"/>
                </a:cubicBezTo>
                <a:cubicBezTo>
                  <a:pt x="876" y="254"/>
                  <a:pt x="770" y="414"/>
                  <a:pt x="620" y="537"/>
                </a:cubicBezTo>
                <a:close/>
                <a:moveTo>
                  <a:pt x="502" y="805"/>
                </a:moveTo>
                <a:lnTo>
                  <a:pt x="471" y="837"/>
                </a:lnTo>
                <a:lnTo>
                  <a:pt x="485" y="711"/>
                </a:lnTo>
                <a:lnTo>
                  <a:pt x="551" y="657"/>
                </a:lnTo>
                <a:close/>
                <a:moveTo>
                  <a:pt x="308" y="774"/>
                </a:moveTo>
                <a:cubicBezTo>
                  <a:pt x="305" y="783"/>
                  <a:pt x="299" y="791"/>
                  <a:pt x="293" y="798"/>
                </a:cubicBezTo>
                <a:cubicBezTo>
                  <a:pt x="279" y="812"/>
                  <a:pt x="231" y="848"/>
                  <a:pt x="176" y="881"/>
                </a:cubicBezTo>
                <a:cubicBezTo>
                  <a:pt x="117" y="916"/>
                  <a:pt x="85" y="927"/>
                  <a:pt x="70" y="930"/>
                </a:cubicBezTo>
                <a:cubicBezTo>
                  <a:pt x="74" y="915"/>
                  <a:pt x="85" y="884"/>
                  <a:pt x="121" y="826"/>
                </a:cubicBezTo>
                <a:cubicBezTo>
                  <a:pt x="154" y="773"/>
                  <a:pt x="191" y="725"/>
                  <a:pt x="205" y="711"/>
                </a:cubicBezTo>
                <a:cubicBezTo>
                  <a:pt x="212" y="704"/>
                  <a:pt x="221" y="698"/>
                  <a:pt x="230" y="695"/>
                </a:cubicBezTo>
                <a:cubicBezTo>
                  <a:pt x="237" y="693"/>
                  <a:pt x="244" y="692"/>
                  <a:pt x="251" y="692"/>
                </a:cubicBezTo>
                <a:cubicBezTo>
                  <a:pt x="258" y="692"/>
                  <a:pt x="264" y="693"/>
                  <a:pt x="271" y="695"/>
                </a:cubicBezTo>
                <a:lnTo>
                  <a:pt x="250" y="715"/>
                </a:lnTo>
                <a:cubicBezTo>
                  <a:pt x="240" y="725"/>
                  <a:pt x="240" y="740"/>
                  <a:pt x="250" y="750"/>
                </a:cubicBezTo>
                <a:cubicBezTo>
                  <a:pt x="259" y="759"/>
                  <a:pt x="275" y="759"/>
                  <a:pt x="284" y="750"/>
                </a:cubicBezTo>
                <a:lnTo>
                  <a:pt x="306" y="728"/>
                </a:lnTo>
                <a:cubicBezTo>
                  <a:pt x="313" y="742"/>
                  <a:pt x="313" y="759"/>
                  <a:pt x="308" y="774"/>
                </a:cubicBezTo>
                <a:close/>
                <a:moveTo>
                  <a:pt x="281" y="519"/>
                </a:moveTo>
                <a:lnTo>
                  <a:pt x="166" y="533"/>
                </a:lnTo>
                <a:lnTo>
                  <a:pt x="198" y="501"/>
                </a:lnTo>
                <a:lnTo>
                  <a:pt x="335" y="456"/>
                </a:lnTo>
                <a:close/>
                <a:moveTo>
                  <a:pt x="991" y="7"/>
                </a:moveTo>
                <a:cubicBezTo>
                  <a:pt x="990" y="7"/>
                  <a:pt x="990" y="7"/>
                  <a:pt x="990" y="7"/>
                </a:cubicBezTo>
                <a:cubicBezTo>
                  <a:pt x="984" y="0"/>
                  <a:pt x="974" y="-2"/>
                  <a:pt x="966" y="1"/>
                </a:cubicBezTo>
                <a:lnTo>
                  <a:pt x="925" y="14"/>
                </a:lnTo>
                <a:cubicBezTo>
                  <a:pt x="727" y="79"/>
                  <a:pt x="566" y="184"/>
                  <a:pt x="445" y="326"/>
                </a:cubicBezTo>
                <a:lnTo>
                  <a:pt x="395" y="385"/>
                </a:lnTo>
                <a:lnTo>
                  <a:pt x="177" y="457"/>
                </a:lnTo>
                <a:cubicBezTo>
                  <a:pt x="174" y="458"/>
                  <a:pt x="170" y="460"/>
                  <a:pt x="168" y="463"/>
                </a:cubicBezTo>
                <a:lnTo>
                  <a:pt x="82" y="548"/>
                </a:lnTo>
                <a:cubicBezTo>
                  <a:pt x="75" y="555"/>
                  <a:pt x="73" y="566"/>
                  <a:pt x="78" y="576"/>
                </a:cubicBezTo>
                <a:cubicBezTo>
                  <a:pt x="79" y="578"/>
                  <a:pt x="80" y="580"/>
                  <a:pt x="82" y="582"/>
                </a:cubicBezTo>
                <a:cubicBezTo>
                  <a:pt x="88" y="587"/>
                  <a:pt x="95" y="590"/>
                  <a:pt x="102" y="589"/>
                </a:cubicBezTo>
                <a:lnTo>
                  <a:pt x="279" y="568"/>
                </a:lnTo>
                <a:lnTo>
                  <a:pt x="300" y="589"/>
                </a:lnTo>
                <a:lnTo>
                  <a:pt x="283" y="607"/>
                </a:lnTo>
                <a:cubicBezTo>
                  <a:pt x="278" y="612"/>
                  <a:pt x="275" y="618"/>
                  <a:pt x="276" y="625"/>
                </a:cubicBezTo>
                <a:cubicBezTo>
                  <a:pt x="253" y="621"/>
                  <a:pt x="230" y="622"/>
                  <a:pt x="207" y="630"/>
                </a:cubicBezTo>
                <a:cubicBezTo>
                  <a:pt x="188" y="637"/>
                  <a:pt x="171" y="647"/>
                  <a:pt x="157" y="662"/>
                </a:cubicBezTo>
                <a:cubicBezTo>
                  <a:pt x="135" y="684"/>
                  <a:pt x="89" y="745"/>
                  <a:pt x="53" y="805"/>
                </a:cubicBezTo>
                <a:cubicBezTo>
                  <a:pt x="-3" y="898"/>
                  <a:pt x="-14" y="953"/>
                  <a:pt x="16" y="984"/>
                </a:cubicBezTo>
                <a:cubicBezTo>
                  <a:pt x="27" y="994"/>
                  <a:pt x="42" y="1000"/>
                  <a:pt x="60" y="1000"/>
                </a:cubicBezTo>
                <a:cubicBezTo>
                  <a:pt x="92" y="1000"/>
                  <a:pt x="136" y="983"/>
                  <a:pt x="196" y="949"/>
                </a:cubicBezTo>
                <a:cubicBezTo>
                  <a:pt x="258" y="913"/>
                  <a:pt x="320" y="868"/>
                  <a:pt x="341" y="847"/>
                </a:cubicBezTo>
                <a:cubicBezTo>
                  <a:pt x="355" y="833"/>
                  <a:pt x="366" y="816"/>
                  <a:pt x="373" y="798"/>
                </a:cubicBezTo>
                <a:cubicBezTo>
                  <a:pt x="381" y="774"/>
                  <a:pt x="383" y="748"/>
                  <a:pt x="378" y="724"/>
                </a:cubicBezTo>
                <a:cubicBezTo>
                  <a:pt x="383" y="724"/>
                  <a:pt x="389" y="722"/>
                  <a:pt x="393" y="717"/>
                </a:cubicBezTo>
                <a:lnTo>
                  <a:pt x="411" y="700"/>
                </a:lnTo>
                <a:lnTo>
                  <a:pt x="435" y="724"/>
                </a:lnTo>
                <a:lnTo>
                  <a:pt x="414" y="901"/>
                </a:lnTo>
                <a:cubicBezTo>
                  <a:pt x="413" y="909"/>
                  <a:pt x="416" y="916"/>
                  <a:pt x="421" y="921"/>
                </a:cubicBezTo>
                <a:cubicBezTo>
                  <a:pt x="423" y="923"/>
                  <a:pt x="425" y="924"/>
                  <a:pt x="428" y="926"/>
                </a:cubicBezTo>
                <a:cubicBezTo>
                  <a:pt x="437" y="930"/>
                  <a:pt x="448" y="928"/>
                  <a:pt x="455" y="921"/>
                </a:cubicBezTo>
                <a:lnTo>
                  <a:pt x="541" y="836"/>
                </a:lnTo>
                <a:cubicBezTo>
                  <a:pt x="543" y="833"/>
                  <a:pt x="545" y="830"/>
                  <a:pt x="546" y="826"/>
                </a:cubicBezTo>
                <a:lnTo>
                  <a:pt x="621" y="599"/>
                </a:lnTo>
                <a:lnTo>
                  <a:pt x="651" y="575"/>
                </a:lnTo>
                <a:cubicBezTo>
                  <a:pt x="817" y="438"/>
                  <a:pt x="932" y="260"/>
                  <a:pt x="993" y="43"/>
                </a:cubicBezTo>
                <a:lnTo>
                  <a:pt x="997" y="31"/>
                </a:lnTo>
                <a:cubicBezTo>
                  <a:pt x="999" y="22"/>
                  <a:pt x="997" y="13"/>
                  <a:pt x="991" y="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4" name="Freeform 583">
            <a:extLst>
              <a:ext uri="{FF2B5EF4-FFF2-40B4-BE49-F238E27FC236}">
                <a16:creationId xmlns:a16="http://schemas.microsoft.com/office/drawing/2014/main" id="{8601FF2C-3AB0-E14D-8A05-B36D00DE22B2}"/>
              </a:ext>
            </a:extLst>
          </p:cNvPr>
          <p:cNvSpPr/>
          <p:nvPr/>
        </p:nvSpPr>
        <p:spPr>
          <a:xfrm>
            <a:off x="6464093" y="5464098"/>
            <a:ext cx="51840" cy="51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5" h="144">
                <a:moveTo>
                  <a:pt x="56" y="55"/>
                </a:moveTo>
                <a:cubicBezTo>
                  <a:pt x="65" y="46"/>
                  <a:pt x="80" y="46"/>
                  <a:pt x="89" y="55"/>
                </a:cubicBezTo>
                <a:cubicBezTo>
                  <a:pt x="98" y="65"/>
                  <a:pt x="98" y="79"/>
                  <a:pt x="89" y="89"/>
                </a:cubicBezTo>
                <a:cubicBezTo>
                  <a:pt x="80" y="98"/>
                  <a:pt x="65" y="98"/>
                  <a:pt x="56" y="89"/>
                </a:cubicBezTo>
                <a:cubicBezTo>
                  <a:pt x="46" y="79"/>
                  <a:pt x="46" y="65"/>
                  <a:pt x="56" y="55"/>
                </a:cubicBezTo>
                <a:close/>
                <a:moveTo>
                  <a:pt x="123" y="123"/>
                </a:moveTo>
                <a:cubicBezTo>
                  <a:pt x="152" y="95"/>
                  <a:pt x="152" y="49"/>
                  <a:pt x="123" y="21"/>
                </a:cubicBezTo>
                <a:cubicBezTo>
                  <a:pt x="95" y="-7"/>
                  <a:pt x="49" y="-7"/>
                  <a:pt x="21" y="21"/>
                </a:cubicBezTo>
                <a:cubicBezTo>
                  <a:pt x="-7" y="49"/>
                  <a:pt x="-7" y="95"/>
                  <a:pt x="21" y="123"/>
                </a:cubicBezTo>
                <a:cubicBezTo>
                  <a:pt x="49" y="151"/>
                  <a:pt x="95" y="151"/>
                  <a:pt x="123" y="1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5" name="Freeform 584">
            <a:extLst>
              <a:ext uri="{FF2B5EF4-FFF2-40B4-BE49-F238E27FC236}">
                <a16:creationId xmlns:a16="http://schemas.microsoft.com/office/drawing/2014/main" id="{E4417A4E-A72A-364F-8579-FE4CD71F8DB5}"/>
              </a:ext>
            </a:extLst>
          </p:cNvPr>
          <p:cNvSpPr/>
          <p:nvPr/>
        </p:nvSpPr>
        <p:spPr>
          <a:xfrm>
            <a:off x="6886372" y="5373738"/>
            <a:ext cx="122040" cy="426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1186">
                <a:moveTo>
                  <a:pt x="28" y="1186"/>
                </a:moveTo>
                <a:cubicBezTo>
                  <a:pt x="24" y="1186"/>
                  <a:pt x="21" y="1186"/>
                  <a:pt x="17" y="1184"/>
                </a:cubicBezTo>
                <a:cubicBezTo>
                  <a:pt x="7" y="1180"/>
                  <a:pt x="0" y="1170"/>
                  <a:pt x="0" y="1159"/>
                </a:cubicBezTo>
                <a:lnTo>
                  <a:pt x="0" y="28"/>
                </a:lnTo>
                <a:cubicBezTo>
                  <a:pt x="0" y="13"/>
                  <a:pt x="13" y="0"/>
                  <a:pt x="28" y="0"/>
                </a:cubicBezTo>
                <a:cubicBezTo>
                  <a:pt x="43" y="0"/>
                  <a:pt x="55" y="13"/>
                  <a:pt x="55" y="28"/>
                </a:cubicBezTo>
                <a:lnTo>
                  <a:pt x="55" y="1093"/>
                </a:lnTo>
                <a:lnTo>
                  <a:pt x="294" y="854"/>
                </a:lnTo>
                <a:cubicBezTo>
                  <a:pt x="304" y="843"/>
                  <a:pt x="322" y="843"/>
                  <a:pt x="332" y="854"/>
                </a:cubicBezTo>
                <a:cubicBezTo>
                  <a:pt x="343" y="865"/>
                  <a:pt x="343" y="882"/>
                  <a:pt x="332" y="893"/>
                </a:cubicBezTo>
                <a:lnTo>
                  <a:pt x="47" y="1178"/>
                </a:lnTo>
                <a:cubicBezTo>
                  <a:pt x="42" y="1184"/>
                  <a:pt x="35" y="1186"/>
                  <a:pt x="28" y="11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6" name="Freeform 585">
            <a:extLst>
              <a:ext uri="{FF2B5EF4-FFF2-40B4-BE49-F238E27FC236}">
                <a16:creationId xmlns:a16="http://schemas.microsoft.com/office/drawing/2014/main" id="{D123A748-F960-C14B-A667-CA3AA7AD54CD}"/>
              </a:ext>
            </a:extLst>
          </p:cNvPr>
          <p:cNvSpPr/>
          <p:nvPr/>
        </p:nvSpPr>
        <p:spPr>
          <a:xfrm>
            <a:off x="7041532" y="5388138"/>
            <a:ext cx="257040" cy="257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15" h="717">
                <a:moveTo>
                  <a:pt x="444" y="385"/>
                </a:moveTo>
                <a:lnTo>
                  <a:pt x="325" y="483"/>
                </a:lnTo>
                <a:lnTo>
                  <a:pt x="292" y="450"/>
                </a:lnTo>
                <a:lnTo>
                  <a:pt x="372" y="370"/>
                </a:lnTo>
                <a:cubicBezTo>
                  <a:pt x="378" y="363"/>
                  <a:pt x="378" y="352"/>
                  <a:pt x="372" y="345"/>
                </a:cubicBezTo>
                <a:cubicBezTo>
                  <a:pt x="365" y="338"/>
                  <a:pt x="354" y="338"/>
                  <a:pt x="347" y="345"/>
                </a:cubicBezTo>
                <a:lnTo>
                  <a:pt x="267" y="425"/>
                </a:lnTo>
                <a:lnTo>
                  <a:pt x="232" y="390"/>
                </a:lnTo>
                <a:lnTo>
                  <a:pt x="346" y="256"/>
                </a:lnTo>
                <a:cubicBezTo>
                  <a:pt x="427" y="160"/>
                  <a:pt x="537" y="89"/>
                  <a:pt x="671" y="45"/>
                </a:cubicBezTo>
                <a:cubicBezTo>
                  <a:pt x="628" y="182"/>
                  <a:pt x="551" y="297"/>
                  <a:pt x="444" y="385"/>
                </a:cubicBezTo>
                <a:close/>
                <a:moveTo>
                  <a:pt x="360" y="577"/>
                </a:moveTo>
                <a:lnTo>
                  <a:pt x="337" y="600"/>
                </a:lnTo>
                <a:lnTo>
                  <a:pt x="348" y="510"/>
                </a:lnTo>
                <a:lnTo>
                  <a:pt x="395" y="471"/>
                </a:lnTo>
                <a:close/>
                <a:moveTo>
                  <a:pt x="221" y="555"/>
                </a:moveTo>
                <a:cubicBezTo>
                  <a:pt x="218" y="561"/>
                  <a:pt x="215" y="567"/>
                  <a:pt x="210" y="572"/>
                </a:cubicBezTo>
                <a:cubicBezTo>
                  <a:pt x="200" y="582"/>
                  <a:pt x="165" y="608"/>
                  <a:pt x="126" y="631"/>
                </a:cubicBezTo>
                <a:cubicBezTo>
                  <a:pt x="84" y="656"/>
                  <a:pt x="61" y="664"/>
                  <a:pt x="51" y="666"/>
                </a:cubicBezTo>
                <a:cubicBezTo>
                  <a:pt x="53" y="656"/>
                  <a:pt x="61" y="634"/>
                  <a:pt x="87" y="592"/>
                </a:cubicBezTo>
                <a:cubicBezTo>
                  <a:pt x="110" y="554"/>
                  <a:pt x="137" y="520"/>
                  <a:pt x="147" y="509"/>
                </a:cubicBezTo>
                <a:cubicBezTo>
                  <a:pt x="152" y="504"/>
                  <a:pt x="158" y="501"/>
                  <a:pt x="165" y="498"/>
                </a:cubicBezTo>
                <a:cubicBezTo>
                  <a:pt x="170" y="497"/>
                  <a:pt x="175" y="496"/>
                  <a:pt x="180" y="496"/>
                </a:cubicBezTo>
                <a:cubicBezTo>
                  <a:pt x="185" y="496"/>
                  <a:pt x="189" y="496"/>
                  <a:pt x="194" y="498"/>
                </a:cubicBezTo>
                <a:lnTo>
                  <a:pt x="179" y="513"/>
                </a:lnTo>
                <a:cubicBezTo>
                  <a:pt x="172" y="520"/>
                  <a:pt x="172" y="531"/>
                  <a:pt x="179" y="537"/>
                </a:cubicBezTo>
                <a:cubicBezTo>
                  <a:pt x="186" y="544"/>
                  <a:pt x="197" y="544"/>
                  <a:pt x="204" y="537"/>
                </a:cubicBezTo>
                <a:lnTo>
                  <a:pt x="220" y="522"/>
                </a:lnTo>
                <a:cubicBezTo>
                  <a:pt x="224" y="532"/>
                  <a:pt x="225" y="544"/>
                  <a:pt x="221" y="555"/>
                </a:cubicBezTo>
                <a:close/>
                <a:moveTo>
                  <a:pt x="201" y="372"/>
                </a:moveTo>
                <a:lnTo>
                  <a:pt x="119" y="382"/>
                </a:lnTo>
                <a:lnTo>
                  <a:pt x="142" y="359"/>
                </a:lnTo>
                <a:lnTo>
                  <a:pt x="240" y="327"/>
                </a:lnTo>
                <a:close/>
                <a:moveTo>
                  <a:pt x="709" y="6"/>
                </a:moveTo>
                <a:cubicBezTo>
                  <a:pt x="709" y="5"/>
                  <a:pt x="709" y="5"/>
                  <a:pt x="709" y="5"/>
                </a:cubicBezTo>
                <a:cubicBezTo>
                  <a:pt x="705" y="1"/>
                  <a:pt x="698" y="-1"/>
                  <a:pt x="692" y="1"/>
                </a:cubicBezTo>
                <a:lnTo>
                  <a:pt x="663" y="11"/>
                </a:lnTo>
                <a:cubicBezTo>
                  <a:pt x="521" y="57"/>
                  <a:pt x="405" y="132"/>
                  <a:pt x="319" y="234"/>
                </a:cubicBezTo>
                <a:lnTo>
                  <a:pt x="283" y="276"/>
                </a:lnTo>
                <a:lnTo>
                  <a:pt x="127" y="328"/>
                </a:lnTo>
                <a:cubicBezTo>
                  <a:pt x="125" y="328"/>
                  <a:pt x="122" y="330"/>
                  <a:pt x="120" y="332"/>
                </a:cubicBezTo>
                <a:lnTo>
                  <a:pt x="59" y="393"/>
                </a:lnTo>
                <a:cubicBezTo>
                  <a:pt x="54" y="398"/>
                  <a:pt x="53" y="406"/>
                  <a:pt x="56" y="413"/>
                </a:cubicBezTo>
                <a:cubicBezTo>
                  <a:pt x="57" y="415"/>
                  <a:pt x="58" y="416"/>
                  <a:pt x="59" y="417"/>
                </a:cubicBezTo>
                <a:cubicBezTo>
                  <a:pt x="63" y="421"/>
                  <a:pt x="68" y="423"/>
                  <a:pt x="73" y="422"/>
                </a:cubicBezTo>
                <a:lnTo>
                  <a:pt x="200" y="407"/>
                </a:lnTo>
                <a:lnTo>
                  <a:pt x="215" y="422"/>
                </a:lnTo>
                <a:lnTo>
                  <a:pt x="203" y="435"/>
                </a:lnTo>
                <a:cubicBezTo>
                  <a:pt x="199" y="438"/>
                  <a:pt x="197" y="443"/>
                  <a:pt x="197" y="448"/>
                </a:cubicBezTo>
                <a:cubicBezTo>
                  <a:pt x="182" y="445"/>
                  <a:pt x="165" y="446"/>
                  <a:pt x="149" y="452"/>
                </a:cubicBezTo>
                <a:cubicBezTo>
                  <a:pt x="135" y="456"/>
                  <a:pt x="123" y="464"/>
                  <a:pt x="112" y="474"/>
                </a:cubicBezTo>
                <a:cubicBezTo>
                  <a:pt x="97" y="490"/>
                  <a:pt x="64" y="534"/>
                  <a:pt x="38" y="577"/>
                </a:cubicBezTo>
                <a:cubicBezTo>
                  <a:pt x="-2" y="644"/>
                  <a:pt x="-10" y="683"/>
                  <a:pt x="12" y="705"/>
                </a:cubicBezTo>
                <a:cubicBezTo>
                  <a:pt x="20" y="713"/>
                  <a:pt x="30" y="717"/>
                  <a:pt x="43" y="717"/>
                </a:cubicBezTo>
                <a:cubicBezTo>
                  <a:pt x="66" y="717"/>
                  <a:pt x="98" y="705"/>
                  <a:pt x="140" y="680"/>
                </a:cubicBezTo>
                <a:cubicBezTo>
                  <a:pt x="185" y="655"/>
                  <a:pt x="229" y="622"/>
                  <a:pt x="245" y="607"/>
                </a:cubicBezTo>
                <a:cubicBezTo>
                  <a:pt x="255" y="597"/>
                  <a:pt x="262" y="585"/>
                  <a:pt x="267" y="572"/>
                </a:cubicBezTo>
                <a:cubicBezTo>
                  <a:pt x="273" y="555"/>
                  <a:pt x="274" y="536"/>
                  <a:pt x="271" y="519"/>
                </a:cubicBezTo>
                <a:cubicBezTo>
                  <a:pt x="275" y="519"/>
                  <a:pt x="279" y="517"/>
                  <a:pt x="282" y="514"/>
                </a:cubicBezTo>
                <a:lnTo>
                  <a:pt x="294" y="502"/>
                </a:lnTo>
                <a:lnTo>
                  <a:pt x="312" y="519"/>
                </a:lnTo>
                <a:lnTo>
                  <a:pt x="297" y="646"/>
                </a:lnTo>
                <a:cubicBezTo>
                  <a:pt x="296" y="651"/>
                  <a:pt x="298" y="656"/>
                  <a:pt x="302" y="660"/>
                </a:cubicBezTo>
                <a:cubicBezTo>
                  <a:pt x="303" y="661"/>
                  <a:pt x="305" y="662"/>
                  <a:pt x="306" y="663"/>
                </a:cubicBezTo>
                <a:cubicBezTo>
                  <a:pt x="313" y="667"/>
                  <a:pt x="321" y="665"/>
                  <a:pt x="326" y="660"/>
                </a:cubicBezTo>
                <a:lnTo>
                  <a:pt x="387" y="599"/>
                </a:lnTo>
                <a:cubicBezTo>
                  <a:pt x="389" y="597"/>
                  <a:pt x="391" y="595"/>
                  <a:pt x="392" y="592"/>
                </a:cubicBezTo>
                <a:lnTo>
                  <a:pt x="445" y="430"/>
                </a:lnTo>
                <a:lnTo>
                  <a:pt x="466" y="412"/>
                </a:lnTo>
                <a:cubicBezTo>
                  <a:pt x="585" y="314"/>
                  <a:pt x="667" y="186"/>
                  <a:pt x="711" y="32"/>
                </a:cubicBezTo>
                <a:lnTo>
                  <a:pt x="714" y="23"/>
                </a:lnTo>
                <a:cubicBezTo>
                  <a:pt x="716" y="16"/>
                  <a:pt x="714" y="10"/>
                  <a:pt x="709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7" name="Freeform 586">
            <a:extLst>
              <a:ext uri="{FF2B5EF4-FFF2-40B4-BE49-F238E27FC236}">
                <a16:creationId xmlns:a16="http://schemas.microsoft.com/office/drawing/2014/main" id="{46B8E23D-B76E-DB4B-97E0-70741CADF7C7}"/>
              </a:ext>
            </a:extLst>
          </p:cNvPr>
          <p:cNvSpPr/>
          <p:nvPr/>
        </p:nvSpPr>
        <p:spPr>
          <a:xfrm>
            <a:off x="7217213" y="5433499"/>
            <a:ext cx="36720" cy="36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" h="103">
                <a:moveTo>
                  <a:pt x="40" y="39"/>
                </a:moveTo>
                <a:cubicBezTo>
                  <a:pt x="46" y="33"/>
                  <a:pt x="57" y="33"/>
                  <a:pt x="63" y="39"/>
                </a:cubicBezTo>
                <a:cubicBezTo>
                  <a:pt x="70" y="46"/>
                  <a:pt x="70" y="57"/>
                  <a:pt x="63" y="63"/>
                </a:cubicBezTo>
                <a:cubicBezTo>
                  <a:pt x="57" y="70"/>
                  <a:pt x="46" y="70"/>
                  <a:pt x="40" y="63"/>
                </a:cubicBezTo>
                <a:cubicBezTo>
                  <a:pt x="33" y="57"/>
                  <a:pt x="33" y="46"/>
                  <a:pt x="40" y="39"/>
                </a:cubicBezTo>
                <a:close/>
                <a:moveTo>
                  <a:pt x="88" y="88"/>
                </a:moveTo>
                <a:cubicBezTo>
                  <a:pt x="108" y="68"/>
                  <a:pt x="108" y="35"/>
                  <a:pt x="88" y="15"/>
                </a:cubicBezTo>
                <a:cubicBezTo>
                  <a:pt x="68" y="-5"/>
                  <a:pt x="35" y="-5"/>
                  <a:pt x="15" y="15"/>
                </a:cubicBezTo>
                <a:cubicBezTo>
                  <a:pt x="-5" y="35"/>
                  <a:pt x="-5" y="68"/>
                  <a:pt x="15" y="88"/>
                </a:cubicBezTo>
                <a:cubicBezTo>
                  <a:pt x="35" y="108"/>
                  <a:pt x="68" y="108"/>
                  <a:pt x="88" y="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8" name="Freeform 587">
            <a:extLst>
              <a:ext uri="{FF2B5EF4-FFF2-40B4-BE49-F238E27FC236}">
                <a16:creationId xmlns:a16="http://schemas.microsoft.com/office/drawing/2014/main" id="{0DAAB4AC-91E8-0941-A224-5C6A7395C02F}"/>
              </a:ext>
            </a:extLst>
          </p:cNvPr>
          <p:cNvSpPr/>
          <p:nvPr/>
        </p:nvSpPr>
        <p:spPr>
          <a:xfrm>
            <a:off x="6945771" y="5780898"/>
            <a:ext cx="3672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1" h="55">
                <a:moveTo>
                  <a:pt x="29" y="55"/>
                </a:moveTo>
                <a:lnTo>
                  <a:pt x="27" y="55"/>
                </a:lnTo>
                <a:cubicBezTo>
                  <a:pt x="12" y="55"/>
                  <a:pt x="0" y="43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29" y="0"/>
                </a:lnTo>
                <a:cubicBezTo>
                  <a:pt x="45" y="0"/>
                  <a:pt x="57" y="12"/>
                  <a:pt x="57" y="27"/>
                </a:cubicBezTo>
                <a:cubicBezTo>
                  <a:pt x="57" y="43"/>
                  <a:pt x="44" y="55"/>
                  <a:pt x="29" y="55"/>
                </a:cubicBezTo>
                <a:close/>
                <a:moveTo>
                  <a:pt x="110" y="55"/>
                </a:moveTo>
                <a:lnTo>
                  <a:pt x="108" y="55"/>
                </a:lnTo>
                <a:cubicBezTo>
                  <a:pt x="92" y="55"/>
                  <a:pt x="80" y="43"/>
                  <a:pt x="80" y="27"/>
                </a:cubicBezTo>
                <a:cubicBezTo>
                  <a:pt x="80" y="12"/>
                  <a:pt x="92" y="0"/>
                  <a:pt x="108" y="0"/>
                </a:cubicBezTo>
                <a:lnTo>
                  <a:pt x="110" y="0"/>
                </a:lnTo>
                <a:cubicBezTo>
                  <a:pt x="125" y="0"/>
                  <a:pt x="137" y="12"/>
                  <a:pt x="137" y="27"/>
                </a:cubicBezTo>
                <a:cubicBezTo>
                  <a:pt x="137" y="43"/>
                  <a:pt x="125" y="55"/>
                  <a:pt x="110" y="55"/>
                </a:cubicBezTo>
                <a:close/>
                <a:moveTo>
                  <a:pt x="190" y="55"/>
                </a:moveTo>
                <a:lnTo>
                  <a:pt x="188" y="55"/>
                </a:lnTo>
                <a:cubicBezTo>
                  <a:pt x="173" y="55"/>
                  <a:pt x="161" y="43"/>
                  <a:pt x="161" y="27"/>
                </a:cubicBezTo>
                <a:cubicBezTo>
                  <a:pt x="161" y="12"/>
                  <a:pt x="173" y="0"/>
                  <a:pt x="188" y="0"/>
                </a:cubicBezTo>
                <a:lnTo>
                  <a:pt x="190" y="0"/>
                </a:lnTo>
                <a:cubicBezTo>
                  <a:pt x="205" y="0"/>
                  <a:pt x="217" y="12"/>
                  <a:pt x="217" y="27"/>
                </a:cubicBezTo>
                <a:cubicBezTo>
                  <a:pt x="217" y="43"/>
                  <a:pt x="205" y="55"/>
                  <a:pt x="190" y="55"/>
                </a:cubicBezTo>
                <a:close/>
                <a:moveTo>
                  <a:pt x="270" y="55"/>
                </a:moveTo>
                <a:lnTo>
                  <a:pt x="268" y="55"/>
                </a:lnTo>
                <a:cubicBezTo>
                  <a:pt x="253" y="55"/>
                  <a:pt x="241" y="43"/>
                  <a:pt x="241" y="27"/>
                </a:cubicBezTo>
                <a:cubicBezTo>
                  <a:pt x="241" y="12"/>
                  <a:pt x="253" y="0"/>
                  <a:pt x="268" y="0"/>
                </a:cubicBezTo>
                <a:lnTo>
                  <a:pt x="270" y="0"/>
                </a:lnTo>
                <a:cubicBezTo>
                  <a:pt x="285" y="0"/>
                  <a:pt x="298" y="12"/>
                  <a:pt x="298" y="27"/>
                </a:cubicBezTo>
                <a:cubicBezTo>
                  <a:pt x="298" y="43"/>
                  <a:pt x="285" y="55"/>
                  <a:pt x="270" y="55"/>
                </a:cubicBezTo>
                <a:close/>
                <a:moveTo>
                  <a:pt x="351" y="55"/>
                </a:moveTo>
                <a:lnTo>
                  <a:pt x="349" y="55"/>
                </a:lnTo>
                <a:cubicBezTo>
                  <a:pt x="333" y="55"/>
                  <a:pt x="321" y="43"/>
                  <a:pt x="321" y="27"/>
                </a:cubicBezTo>
                <a:cubicBezTo>
                  <a:pt x="321" y="12"/>
                  <a:pt x="333" y="0"/>
                  <a:pt x="349" y="0"/>
                </a:cubicBezTo>
                <a:lnTo>
                  <a:pt x="351" y="0"/>
                </a:lnTo>
                <a:cubicBezTo>
                  <a:pt x="366" y="0"/>
                  <a:pt x="378" y="12"/>
                  <a:pt x="378" y="28"/>
                </a:cubicBezTo>
                <a:cubicBezTo>
                  <a:pt x="378" y="43"/>
                  <a:pt x="366" y="55"/>
                  <a:pt x="351" y="55"/>
                </a:cubicBezTo>
                <a:close/>
                <a:moveTo>
                  <a:pt x="431" y="55"/>
                </a:moveTo>
                <a:lnTo>
                  <a:pt x="429" y="55"/>
                </a:lnTo>
                <a:cubicBezTo>
                  <a:pt x="414" y="55"/>
                  <a:pt x="402" y="43"/>
                  <a:pt x="402" y="28"/>
                </a:cubicBezTo>
                <a:cubicBezTo>
                  <a:pt x="402" y="12"/>
                  <a:pt x="414" y="0"/>
                  <a:pt x="429" y="0"/>
                </a:cubicBezTo>
                <a:lnTo>
                  <a:pt x="431" y="0"/>
                </a:lnTo>
                <a:cubicBezTo>
                  <a:pt x="446" y="0"/>
                  <a:pt x="458" y="12"/>
                  <a:pt x="458" y="28"/>
                </a:cubicBezTo>
                <a:cubicBezTo>
                  <a:pt x="458" y="43"/>
                  <a:pt x="446" y="55"/>
                  <a:pt x="431" y="55"/>
                </a:cubicBezTo>
                <a:close/>
                <a:moveTo>
                  <a:pt x="511" y="55"/>
                </a:moveTo>
                <a:lnTo>
                  <a:pt x="509" y="55"/>
                </a:lnTo>
                <a:cubicBezTo>
                  <a:pt x="494" y="55"/>
                  <a:pt x="482" y="43"/>
                  <a:pt x="482" y="28"/>
                </a:cubicBezTo>
                <a:cubicBezTo>
                  <a:pt x="482" y="12"/>
                  <a:pt x="494" y="0"/>
                  <a:pt x="509" y="0"/>
                </a:cubicBezTo>
                <a:lnTo>
                  <a:pt x="511" y="0"/>
                </a:lnTo>
                <a:cubicBezTo>
                  <a:pt x="527" y="0"/>
                  <a:pt x="539" y="13"/>
                  <a:pt x="539" y="28"/>
                </a:cubicBezTo>
                <a:cubicBezTo>
                  <a:pt x="539" y="43"/>
                  <a:pt x="526" y="55"/>
                  <a:pt x="511" y="55"/>
                </a:cubicBezTo>
                <a:close/>
                <a:moveTo>
                  <a:pt x="592" y="55"/>
                </a:moveTo>
                <a:lnTo>
                  <a:pt x="590" y="55"/>
                </a:lnTo>
                <a:cubicBezTo>
                  <a:pt x="574" y="55"/>
                  <a:pt x="562" y="43"/>
                  <a:pt x="562" y="28"/>
                </a:cubicBezTo>
                <a:cubicBezTo>
                  <a:pt x="562" y="13"/>
                  <a:pt x="574" y="0"/>
                  <a:pt x="590" y="0"/>
                </a:cubicBezTo>
                <a:lnTo>
                  <a:pt x="592" y="0"/>
                </a:lnTo>
                <a:cubicBezTo>
                  <a:pt x="607" y="0"/>
                  <a:pt x="619" y="13"/>
                  <a:pt x="619" y="28"/>
                </a:cubicBezTo>
                <a:cubicBezTo>
                  <a:pt x="619" y="43"/>
                  <a:pt x="607" y="55"/>
                  <a:pt x="592" y="55"/>
                </a:cubicBezTo>
                <a:close/>
                <a:moveTo>
                  <a:pt x="672" y="55"/>
                </a:moveTo>
                <a:lnTo>
                  <a:pt x="670" y="55"/>
                </a:lnTo>
                <a:cubicBezTo>
                  <a:pt x="655" y="55"/>
                  <a:pt x="643" y="43"/>
                  <a:pt x="643" y="28"/>
                </a:cubicBezTo>
                <a:cubicBezTo>
                  <a:pt x="643" y="13"/>
                  <a:pt x="655" y="0"/>
                  <a:pt x="670" y="0"/>
                </a:cubicBezTo>
                <a:lnTo>
                  <a:pt x="672" y="0"/>
                </a:lnTo>
                <a:cubicBezTo>
                  <a:pt x="687" y="0"/>
                  <a:pt x="699" y="13"/>
                  <a:pt x="699" y="28"/>
                </a:cubicBezTo>
                <a:cubicBezTo>
                  <a:pt x="699" y="43"/>
                  <a:pt x="687" y="55"/>
                  <a:pt x="672" y="55"/>
                </a:cubicBezTo>
                <a:close/>
                <a:moveTo>
                  <a:pt x="752" y="55"/>
                </a:moveTo>
                <a:lnTo>
                  <a:pt x="750" y="55"/>
                </a:lnTo>
                <a:cubicBezTo>
                  <a:pt x="735" y="55"/>
                  <a:pt x="723" y="43"/>
                  <a:pt x="723" y="28"/>
                </a:cubicBezTo>
                <a:cubicBezTo>
                  <a:pt x="723" y="13"/>
                  <a:pt x="735" y="0"/>
                  <a:pt x="750" y="0"/>
                </a:cubicBezTo>
                <a:lnTo>
                  <a:pt x="752" y="0"/>
                </a:lnTo>
                <a:cubicBezTo>
                  <a:pt x="767" y="0"/>
                  <a:pt x="780" y="13"/>
                  <a:pt x="780" y="28"/>
                </a:cubicBezTo>
                <a:cubicBezTo>
                  <a:pt x="780" y="43"/>
                  <a:pt x="767" y="55"/>
                  <a:pt x="752" y="55"/>
                </a:cubicBezTo>
                <a:close/>
                <a:moveTo>
                  <a:pt x="833" y="55"/>
                </a:moveTo>
                <a:lnTo>
                  <a:pt x="831" y="55"/>
                </a:lnTo>
                <a:cubicBezTo>
                  <a:pt x="815" y="55"/>
                  <a:pt x="803" y="43"/>
                  <a:pt x="803" y="28"/>
                </a:cubicBezTo>
                <a:cubicBezTo>
                  <a:pt x="803" y="13"/>
                  <a:pt x="815" y="0"/>
                  <a:pt x="831" y="0"/>
                </a:cubicBezTo>
                <a:lnTo>
                  <a:pt x="833" y="0"/>
                </a:lnTo>
                <a:cubicBezTo>
                  <a:pt x="848" y="0"/>
                  <a:pt x="860" y="13"/>
                  <a:pt x="860" y="28"/>
                </a:cubicBezTo>
                <a:cubicBezTo>
                  <a:pt x="860" y="43"/>
                  <a:pt x="848" y="55"/>
                  <a:pt x="833" y="55"/>
                </a:cubicBezTo>
                <a:close/>
                <a:moveTo>
                  <a:pt x="913" y="55"/>
                </a:moveTo>
                <a:lnTo>
                  <a:pt x="911" y="55"/>
                </a:lnTo>
                <a:cubicBezTo>
                  <a:pt x="896" y="55"/>
                  <a:pt x="884" y="43"/>
                  <a:pt x="884" y="28"/>
                </a:cubicBezTo>
                <a:cubicBezTo>
                  <a:pt x="884" y="13"/>
                  <a:pt x="896" y="0"/>
                  <a:pt x="911" y="0"/>
                </a:cubicBezTo>
                <a:lnTo>
                  <a:pt x="913" y="0"/>
                </a:lnTo>
                <a:cubicBezTo>
                  <a:pt x="928" y="0"/>
                  <a:pt x="940" y="13"/>
                  <a:pt x="940" y="28"/>
                </a:cubicBezTo>
                <a:cubicBezTo>
                  <a:pt x="940" y="43"/>
                  <a:pt x="928" y="55"/>
                  <a:pt x="913" y="55"/>
                </a:cubicBezTo>
                <a:close/>
                <a:moveTo>
                  <a:pt x="993" y="55"/>
                </a:moveTo>
                <a:lnTo>
                  <a:pt x="991" y="55"/>
                </a:lnTo>
                <a:cubicBezTo>
                  <a:pt x="976" y="55"/>
                  <a:pt x="964" y="43"/>
                  <a:pt x="964" y="28"/>
                </a:cubicBezTo>
                <a:cubicBezTo>
                  <a:pt x="964" y="13"/>
                  <a:pt x="976" y="0"/>
                  <a:pt x="991" y="0"/>
                </a:cubicBezTo>
                <a:lnTo>
                  <a:pt x="993" y="0"/>
                </a:lnTo>
                <a:cubicBezTo>
                  <a:pt x="1009" y="0"/>
                  <a:pt x="1021" y="13"/>
                  <a:pt x="1021" y="28"/>
                </a:cubicBezTo>
                <a:cubicBezTo>
                  <a:pt x="1021" y="43"/>
                  <a:pt x="1008" y="55"/>
                  <a:pt x="993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9" name="Freeform 588">
            <a:extLst>
              <a:ext uri="{FF2B5EF4-FFF2-40B4-BE49-F238E27FC236}">
                <a16:creationId xmlns:a16="http://schemas.microsoft.com/office/drawing/2014/main" id="{F47A646C-5A08-8844-BDE3-840D6835BC3A}"/>
              </a:ext>
            </a:extLst>
          </p:cNvPr>
          <p:cNvSpPr/>
          <p:nvPr/>
        </p:nvSpPr>
        <p:spPr>
          <a:xfrm>
            <a:off x="542092" y="6221178"/>
            <a:ext cx="318600" cy="20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6" h="567">
                <a:moveTo>
                  <a:pt x="41" y="526"/>
                </a:moveTo>
                <a:lnTo>
                  <a:pt x="844" y="526"/>
                </a:lnTo>
                <a:lnTo>
                  <a:pt x="844" y="41"/>
                </a:lnTo>
                <a:lnTo>
                  <a:pt x="443" y="41"/>
                </a:lnTo>
                <a:lnTo>
                  <a:pt x="41" y="41"/>
                </a:lnTo>
                <a:close/>
                <a:moveTo>
                  <a:pt x="849" y="567"/>
                </a:moveTo>
                <a:lnTo>
                  <a:pt x="37" y="567"/>
                </a:lnTo>
                <a:cubicBezTo>
                  <a:pt x="17" y="567"/>
                  <a:pt x="0" y="551"/>
                  <a:pt x="0" y="532"/>
                </a:cubicBezTo>
                <a:lnTo>
                  <a:pt x="0" y="39"/>
                </a:lnTo>
                <a:cubicBezTo>
                  <a:pt x="0" y="18"/>
                  <a:pt x="17" y="0"/>
                  <a:pt x="39" y="0"/>
                </a:cubicBezTo>
                <a:lnTo>
                  <a:pt x="443" y="0"/>
                </a:lnTo>
                <a:lnTo>
                  <a:pt x="849" y="0"/>
                </a:lnTo>
                <a:cubicBezTo>
                  <a:pt x="869" y="0"/>
                  <a:pt x="886" y="16"/>
                  <a:pt x="886" y="35"/>
                </a:cubicBezTo>
                <a:lnTo>
                  <a:pt x="886" y="532"/>
                </a:lnTo>
                <a:cubicBezTo>
                  <a:pt x="886" y="551"/>
                  <a:pt x="869" y="567"/>
                  <a:pt x="849" y="5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0" name="Freeform 589">
            <a:extLst>
              <a:ext uri="{FF2B5EF4-FFF2-40B4-BE49-F238E27FC236}">
                <a16:creationId xmlns:a16="http://schemas.microsoft.com/office/drawing/2014/main" id="{3892CBF1-AD28-9443-8CD0-C668AE33B4F4}"/>
              </a:ext>
            </a:extLst>
          </p:cNvPr>
          <p:cNvSpPr/>
          <p:nvPr/>
        </p:nvSpPr>
        <p:spPr>
          <a:xfrm>
            <a:off x="623451" y="6174739"/>
            <a:ext cx="155520" cy="61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3" h="171">
                <a:moveTo>
                  <a:pt x="217" y="41"/>
                </a:moveTo>
                <a:cubicBezTo>
                  <a:pt x="178" y="41"/>
                  <a:pt x="140" y="52"/>
                  <a:pt x="108" y="74"/>
                </a:cubicBezTo>
                <a:cubicBezTo>
                  <a:pt x="86" y="88"/>
                  <a:pt x="68" y="107"/>
                  <a:pt x="54" y="129"/>
                </a:cubicBezTo>
                <a:lnTo>
                  <a:pt x="379" y="129"/>
                </a:lnTo>
                <a:cubicBezTo>
                  <a:pt x="366" y="107"/>
                  <a:pt x="347" y="88"/>
                  <a:pt x="325" y="74"/>
                </a:cubicBezTo>
                <a:cubicBezTo>
                  <a:pt x="293" y="52"/>
                  <a:pt x="256" y="41"/>
                  <a:pt x="217" y="41"/>
                </a:cubicBezTo>
                <a:close/>
                <a:moveTo>
                  <a:pt x="21" y="171"/>
                </a:moveTo>
                <a:cubicBezTo>
                  <a:pt x="14" y="171"/>
                  <a:pt x="8" y="167"/>
                  <a:pt x="4" y="161"/>
                </a:cubicBezTo>
                <a:cubicBezTo>
                  <a:pt x="0" y="156"/>
                  <a:pt x="-1" y="149"/>
                  <a:pt x="2" y="142"/>
                </a:cubicBezTo>
                <a:cubicBezTo>
                  <a:pt x="18" y="101"/>
                  <a:pt x="47" y="65"/>
                  <a:pt x="85" y="40"/>
                </a:cubicBezTo>
                <a:cubicBezTo>
                  <a:pt x="124" y="13"/>
                  <a:pt x="170" y="0"/>
                  <a:pt x="217" y="0"/>
                </a:cubicBezTo>
                <a:cubicBezTo>
                  <a:pt x="264" y="0"/>
                  <a:pt x="310" y="13"/>
                  <a:pt x="348" y="40"/>
                </a:cubicBezTo>
                <a:cubicBezTo>
                  <a:pt x="386" y="65"/>
                  <a:pt x="415" y="101"/>
                  <a:pt x="432" y="142"/>
                </a:cubicBezTo>
                <a:cubicBezTo>
                  <a:pt x="435" y="149"/>
                  <a:pt x="434" y="156"/>
                  <a:pt x="430" y="161"/>
                </a:cubicBezTo>
                <a:cubicBezTo>
                  <a:pt x="426" y="167"/>
                  <a:pt x="420" y="171"/>
                  <a:pt x="413" y="17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1" name="Freeform 590">
            <a:extLst>
              <a:ext uri="{FF2B5EF4-FFF2-40B4-BE49-F238E27FC236}">
                <a16:creationId xmlns:a16="http://schemas.microsoft.com/office/drawing/2014/main" id="{F0457B82-329F-4A4A-ADBA-30F039DB6227}"/>
              </a:ext>
            </a:extLst>
          </p:cNvPr>
          <p:cNvSpPr/>
          <p:nvPr/>
        </p:nvSpPr>
        <p:spPr>
          <a:xfrm>
            <a:off x="626331" y="6246738"/>
            <a:ext cx="151200" cy="15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1" h="422">
                <a:moveTo>
                  <a:pt x="211" y="26"/>
                </a:moveTo>
                <a:cubicBezTo>
                  <a:pt x="108" y="26"/>
                  <a:pt x="25" y="109"/>
                  <a:pt x="25" y="211"/>
                </a:cubicBezTo>
                <a:cubicBezTo>
                  <a:pt x="25" y="313"/>
                  <a:pt x="108" y="396"/>
                  <a:pt x="211" y="396"/>
                </a:cubicBezTo>
                <a:cubicBezTo>
                  <a:pt x="313" y="396"/>
                  <a:pt x="396" y="313"/>
                  <a:pt x="396" y="211"/>
                </a:cubicBezTo>
                <a:cubicBezTo>
                  <a:pt x="396" y="109"/>
                  <a:pt x="313" y="26"/>
                  <a:pt x="211" y="26"/>
                </a:cubicBezTo>
                <a:close/>
                <a:moveTo>
                  <a:pt x="211" y="422"/>
                </a:moveTo>
                <a:cubicBezTo>
                  <a:pt x="154" y="422"/>
                  <a:pt x="101" y="400"/>
                  <a:pt x="62" y="360"/>
                </a:cubicBezTo>
                <a:cubicBezTo>
                  <a:pt x="22" y="320"/>
                  <a:pt x="0" y="267"/>
                  <a:pt x="0" y="211"/>
                </a:cubicBezTo>
                <a:cubicBezTo>
                  <a:pt x="0" y="154"/>
                  <a:pt x="22" y="101"/>
                  <a:pt x="62" y="62"/>
                </a:cubicBezTo>
                <a:cubicBezTo>
                  <a:pt x="101" y="22"/>
                  <a:pt x="154" y="0"/>
                  <a:pt x="211" y="0"/>
                </a:cubicBezTo>
                <a:cubicBezTo>
                  <a:pt x="267" y="0"/>
                  <a:pt x="320" y="22"/>
                  <a:pt x="359" y="62"/>
                </a:cubicBezTo>
                <a:cubicBezTo>
                  <a:pt x="399" y="101"/>
                  <a:pt x="421" y="154"/>
                  <a:pt x="421" y="211"/>
                </a:cubicBezTo>
                <a:cubicBezTo>
                  <a:pt x="421" y="267"/>
                  <a:pt x="399" y="320"/>
                  <a:pt x="359" y="360"/>
                </a:cubicBezTo>
                <a:cubicBezTo>
                  <a:pt x="320" y="400"/>
                  <a:pt x="267" y="422"/>
                  <a:pt x="211" y="4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2" name="Freeform 591">
            <a:extLst>
              <a:ext uri="{FF2B5EF4-FFF2-40B4-BE49-F238E27FC236}">
                <a16:creationId xmlns:a16="http://schemas.microsoft.com/office/drawing/2014/main" id="{8E413C55-F501-D84A-87E1-2BC3000FEC84}"/>
              </a:ext>
            </a:extLst>
          </p:cNvPr>
          <p:cNvSpPr/>
          <p:nvPr/>
        </p:nvSpPr>
        <p:spPr>
          <a:xfrm>
            <a:off x="644332" y="6264738"/>
            <a:ext cx="115560" cy="115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2" h="322">
                <a:moveTo>
                  <a:pt x="161" y="25"/>
                </a:moveTo>
                <a:cubicBezTo>
                  <a:pt x="86" y="25"/>
                  <a:pt x="25" y="86"/>
                  <a:pt x="25" y="161"/>
                </a:cubicBezTo>
                <a:cubicBezTo>
                  <a:pt x="25" y="236"/>
                  <a:pt x="86" y="296"/>
                  <a:pt x="161" y="296"/>
                </a:cubicBezTo>
                <a:cubicBezTo>
                  <a:pt x="235" y="296"/>
                  <a:pt x="296" y="236"/>
                  <a:pt x="296" y="161"/>
                </a:cubicBezTo>
                <a:cubicBezTo>
                  <a:pt x="296" y="86"/>
                  <a:pt x="235" y="25"/>
                  <a:pt x="161" y="25"/>
                </a:cubicBezTo>
                <a:close/>
                <a:moveTo>
                  <a:pt x="161" y="322"/>
                </a:moveTo>
                <a:cubicBezTo>
                  <a:pt x="72" y="322"/>
                  <a:pt x="0" y="250"/>
                  <a:pt x="0" y="161"/>
                </a:cubicBezTo>
                <a:cubicBezTo>
                  <a:pt x="0" y="72"/>
                  <a:pt x="72" y="0"/>
                  <a:pt x="161" y="0"/>
                </a:cubicBezTo>
                <a:cubicBezTo>
                  <a:pt x="250" y="0"/>
                  <a:pt x="322" y="72"/>
                  <a:pt x="322" y="161"/>
                </a:cubicBezTo>
                <a:cubicBezTo>
                  <a:pt x="322" y="250"/>
                  <a:pt x="250" y="322"/>
                  <a:pt x="161" y="3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3" name="Freeform 592">
            <a:extLst>
              <a:ext uri="{FF2B5EF4-FFF2-40B4-BE49-F238E27FC236}">
                <a16:creationId xmlns:a16="http://schemas.microsoft.com/office/drawing/2014/main" id="{312622E6-B335-5142-810D-0F5A1C16C257}"/>
              </a:ext>
            </a:extLst>
          </p:cNvPr>
          <p:cNvSpPr/>
          <p:nvPr/>
        </p:nvSpPr>
        <p:spPr>
          <a:xfrm>
            <a:off x="685012" y="6294258"/>
            <a:ext cx="33840" cy="5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5" h="155">
                <a:moveTo>
                  <a:pt x="44" y="155"/>
                </a:moveTo>
                <a:cubicBezTo>
                  <a:pt x="32" y="155"/>
                  <a:pt x="19" y="153"/>
                  <a:pt x="6" y="147"/>
                </a:cubicBezTo>
                <a:cubicBezTo>
                  <a:pt x="1" y="145"/>
                  <a:pt x="-1" y="139"/>
                  <a:pt x="1" y="134"/>
                </a:cubicBezTo>
                <a:cubicBezTo>
                  <a:pt x="3" y="129"/>
                  <a:pt x="9" y="127"/>
                  <a:pt x="14" y="129"/>
                </a:cubicBezTo>
                <a:cubicBezTo>
                  <a:pt x="34" y="138"/>
                  <a:pt x="54" y="138"/>
                  <a:pt x="66" y="130"/>
                </a:cubicBezTo>
                <a:cubicBezTo>
                  <a:pt x="72" y="126"/>
                  <a:pt x="76" y="120"/>
                  <a:pt x="76" y="112"/>
                </a:cubicBezTo>
                <a:cubicBezTo>
                  <a:pt x="76" y="103"/>
                  <a:pt x="58" y="94"/>
                  <a:pt x="43" y="87"/>
                </a:cubicBezTo>
                <a:cubicBezTo>
                  <a:pt x="33" y="82"/>
                  <a:pt x="24" y="77"/>
                  <a:pt x="16" y="71"/>
                </a:cubicBezTo>
                <a:cubicBezTo>
                  <a:pt x="5" y="63"/>
                  <a:pt x="0" y="54"/>
                  <a:pt x="0" y="44"/>
                </a:cubicBezTo>
                <a:cubicBezTo>
                  <a:pt x="0" y="30"/>
                  <a:pt x="7" y="17"/>
                  <a:pt x="19" y="9"/>
                </a:cubicBezTo>
                <a:cubicBezTo>
                  <a:pt x="37" y="-2"/>
                  <a:pt x="63" y="-3"/>
                  <a:pt x="89" y="8"/>
                </a:cubicBezTo>
                <a:cubicBezTo>
                  <a:pt x="94" y="10"/>
                  <a:pt x="96" y="16"/>
                  <a:pt x="94" y="21"/>
                </a:cubicBezTo>
                <a:cubicBezTo>
                  <a:pt x="92" y="26"/>
                  <a:pt x="86" y="28"/>
                  <a:pt x="81" y="26"/>
                </a:cubicBezTo>
                <a:cubicBezTo>
                  <a:pt x="62" y="18"/>
                  <a:pt x="42" y="18"/>
                  <a:pt x="30" y="26"/>
                </a:cubicBezTo>
                <a:cubicBezTo>
                  <a:pt x="23" y="30"/>
                  <a:pt x="20" y="36"/>
                  <a:pt x="20" y="44"/>
                </a:cubicBezTo>
                <a:cubicBezTo>
                  <a:pt x="20" y="53"/>
                  <a:pt x="37" y="61"/>
                  <a:pt x="52" y="69"/>
                </a:cubicBezTo>
                <a:cubicBezTo>
                  <a:pt x="62" y="74"/>
                  <a:pt x="72" y="79"/>
                  <a:pt x="80" y="85"/>
                </a:cubicBezTo>
                <a:cubicBezTo>
                  <a:pt x="90" y="93"/>
                  <a:pt x="95" y="102"/>
                  <a:pt x="95" y="112"/>
                </a:cubicBezTo>
                <a:cubicBezTo>
                  <a:pt x="95" y="127"/>
                  <a:pt x="89" y="139"/>
                  <a:pt x="77" y="147"/>
                </a:cubicBezTo>
                <a:cubicBezTo>
                  <a:pt x="68" y="152"/>
                  <a:pt x="56" y="155"/>
                  <a:pt x="44" y="1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4" name="Freeform 593">
            <a:extLst>
              <a:ext uri="{FF2B5EF4-FFF2-40B4-BE49-F238E27FC236}">
                <a16:creationId xmlns:a16="http://schemas.microsoft.com/office/drawing/2014/main" id="{17CE652F-86F4-4F4F-8FF3-8BB713F268EF}"/>
              </a:ext>
            </a:extLst>
          </p:cNvPr>
          <p:cNvSpPr/>
          <p:nvPr/>
        </p:nvSpPr>
        <p:spPr>
          <a:xfrm>
            <a:off x="698331" y="6280218"/>
            <a:ext cx="684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" h="35">
                <a:moveTo>
                  <a:pt x="10" y="35"/>
                </a:moveTo>
                <a:cubicBezTo>
                  <a:pt x="5" y="35"/>
                  <a:pt x="0" y="31"/>
                  <a:pt x="0" y="26"/>
                </a:cubicBezTo>
                <a:lnTo>
                  <a:pt x="0" y="10"/>
                </a:lnTo>
                <a:cubicBezTo>
                  <a:pt x="0" y="5"/>
                  <a:pt x="5" y="0"/>
                  <a:pt x="10" y="0"/>
                </a:cubicBezTo>
                <a:cubicBezTo>
                  <a:pt x="16" y="0"/>
                  <a:pt x="20" y="5"/>
                  <a:pt x="20" y="10"/>
                </a:cubicBezTo>
                <a:lnTo>
                  <a:pt x="20" y="26"/>
                </a:lnTo>
                <a:cubicBezTo>
                  <a:pt x="20" y="31"/>
                  <a:pt x="16" y="35"/>
                  <a:pt x="10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5" name="Freeform 594">
            <a:extLst>
              <a:ext uri="{FF2B5EF4-FFF2-40B4-BE49-F238E27FC236}">
                <a16:creationId xmlns:a16="http://schemas.microsoft.com/office/drawing/2014/main" id="{3B0E7F76-CC27-B84B-B94B-096302DF2049}"/>
              </a:ext>
            </a:extLst>
          </p:cNvPr>
          <p:cNvSpPr/>
          <p:nvPr/>
        </p:nvSpPr>
        <p:spPr>
          <a:xfrm>
            <a:off x="698331" y="6351497"/>
            <a:ext cx="684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" h="35">
                <a:moveTo>
                  <a:pt x="10" y="35"/>
                </a:moveTo>
                <a:cubicBezTo>
                  <a:pt x="5" y="35"/>
                  <a:pt x="0" y="30"/>
                  <a:pt x="0" y="25"/>
                </a:cubicBezTo>
                <a:lnTo>
                  <a:pt x="0" y="10"/>
                </a:lnTo>
                <a:cubicBezTo>
                  <a:pt x="0" y="4"/>
                  <a:pt x="5" y="0"/>
                  <a:pt x="10" y="0"/>
                </a:cubicBezTo>
                <a:cubicBezTo>
                  <a:pt x="16" y="0"/>
                  <a:pt x="20" y="4"/>
                  <a:pt x="20" y="10"/>
                </a:cubicBezTo>
                <a:lnTo>
                  <a:pt x="20" y="25"/>
                </a:lnTo>
                <a:cubicBezTo>
                  <a:pt x="20" y="30"/>
                  <a:pt x="16" y="35"/>
                  <a:pt x="10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6" name="Freeform 595">
            <a:extLst>
              <a:ext uri="{FF2B5EF4-FFF2-40B4-BE49-F238E27FC236}">
                <a16:creationId xmlns:a16="http://schemas.microsoft.com/office/drawing/2014/main" id="{AA61E598-7D72-0943-B149-2D71A03155D5}"/>
              </a:ext>
            </a:extLst>
          </p:cNvPr>
          <p:cNvSpPr/>
          <p:nvPr/>
        </p:nvSpPr>
        <p:spPr>
          <a:xfrm>
            <a:off x="1252733" y="6256458"/>
            <a:ext cx="318240" cy="20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5" h="561">
                <a:moveTo>
                  <a:pt x="849" y="41"/>
                </a:moveTo>
                <a:close/>
                <a:moveTo>
                  <a:pt x="849" y="561"/>
                </a:moveTo>
                <a:lnTo>
                  <a:pt x="36" y="561"/>
                </a:lnTo>
                <a:cubicBezTo>
                  <a:pt x="16" y="561"/>
                  <a:pt x="0" y="546"/>
                  <a:pt x="0" y="526"/>
                </a:cubicBezTo>
                <a:lnTo>
                  <a:pt x="0" y="35"/>
                </a:lnTo>
                <a:cubicBezTo>
                  <a:pt x="0" y="15"/>
                  <a:pt x="16" y="0"/>
                  <a:pt x="36" y="0"/>
                </a:cubicBezTo>
                <a:lnTo>
                  <a:pt x="159" y="0"/>
                </a:lnTo>
                <a:cubicBezTo>
                  <a:pt x="170" y="0"/>
                  <a:pt x="179" y="9"/>
                  <a:pt x="179" y="20"/>
                </a:cubicBezTo>
                <a:cubicBezTo>
                  <a:pt x="179" y="32"/>
                  <a:pt x="170" y="41"/>
                  <a:pt x="159" y="41"/>
                </a:cubicBezTo>
                <a:lnTo>
                  <a:pt x="41" y="41"/>
                </a:lnTo>
                <a:lnTo>
                  <a:pt x="41" y="520"/>
                </a:lnTo>
                <a:lnTo>
                  <a:pt x="844" y="520"/>
                </a:lnTo>
                <a:lnTo>
                  <a:pt x="844" y="41"/>
                </a:lnTo>
                <a:lnTo>
                  <a:pt x="722" y="41"/>
                </a:lnTo>
                <a:cubicBezTo>
                  <a:pt x="711" y="41"/>
                  <a:pt x="702" y="32"/>
                  <a:pt x="702" y="20"/>
                </a:cubicBezTo>
                <a:cubicBezTo>
                  <a:pt x="702" y="9"/>
                  <a:pt x="711" y="0"/>
                  <a:pt x="722" y="0"/>
                </a:cubicBezTo>
                <a:lnTo>
                  <a:pt x="849" y="0"/>
                </a:lnTo>
                <a:cubicBezTo>
                  <a:pt x="869" y="0"/>
                  <a:pt x="885" y="15"/>
                  <a:pt x="885" y="35"/>
                </a:cubicBezTo>
                <a:lnTo>
                  <a:pt x="885" y="526"/>
                </a:lnTo>
                <a:cubicBezTo>
                  <a:pt x="885" y="546"/>
                  <a:pt x="869" y="561"/>
                  <a:pt x="849" y="56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7" name="Freeform 596">
            <a:extLst>
              <a:ext uri="{FF2B5EF4-FFF2-40B4-BE49-F238E27FC236}">
                <a16:creationId xmlns:a16="http://schemas.microsoft.com/office/drawing/2014/main" id="{12ABE739-06B9-344A-981A-7B7960C473F0}"/>
              </a:ext>
            </a:extLst>
          </p:cNvPr>
          <p:cNvSpPr/>
          <p:nvPr/>
        </p:nvSpPr>
        <p:spPr>
          <a:xfrm>
            <a:off x="1404291" y="6259698"/>
            <a:ext cx="166680" cy="9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4" h="256">
                <a:moveTo>
                  <a:pt x="20" y="256"/>
                </a:moveTo>
                <a:cubicBezTo>
                  <a:pt x="13" y="256"/>
                  <a:pt x="6" y="252"/>
                  <a:pt x="2" y="245"/>
                </a:cubicBezTo>
                <a:cubicBezTo>
                  <a:pt x="-3" y="235"/>
                  <a:pt x="1" y="222"/>
                  <a:pt x="11" y="217"/>
                </a:cubicBezTo>
                <a:lnTo>
                  <a:pt x="434" y="3"/>
                </a:lnTo>
                <a:cubicBezTo>
                  <a:pt x="444" y="-3"/>
                  <a:pt x="457" y="1"/>
                  <a:pt x="462" y="11"/>
                </a:cubicBezTo>
                <a:cubicBezTo>
                  <a:pt x="467" y="22"/>
                  <a:pt x="463" y="34"/>
                  <a:pt x="453" y="39"/>
                </a:cubicBezTo>
                <a:lnTo>
                  <a:pt x="30" y="254"/>
                </a:lnTo>
                <a:cubicBezTo>
                  <a:pt x="27" y="255"/>
                  <a:pt x="23" y="256"/>
                  <a:pt x="20" y="2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8" name="Freeform 597">
            <a:extLst>
              <a:ext uri="{FF2B5EF4-FFF2-40B4-BE49-F238E27FC236}">
                <a16:creationId xmlns:a16="http://schemas.microsoft.com/office/drawing/2014/main" id="{3F98FD2B-34E7-6545-A790-EB69E5BEF198}"/>
              </a:ext>
            </a:extLst>
          </p:cNvPr>
          <p:cNvSpPr/>
          <p:nvPr/>
        </p:nvSpPr>
        <p:spPr>
          <a:xfrm>
            <a:off x="1252732" y="6259698"/>
            <a:ext cx="165960" cy="9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2" h="256">
                <a:moveTo>
                  <a:pt x="441" y="256"/>
                </a:moveTo>
                <a:cubicBezTo>
                  <a:pt x="438" y="256"/>
                  <a:pt x="435" y="255"/>
                  <a:pt x="432" y="254"/>
                </a:cubicBezTo>
                <a:lnTo>
                  <a:pt x="11" y="39"/>
                </a:lnTo>
                <a:cubicBezTo>
                  <a:pt x="1" y="34"/>
                  <a:pt x="-3" y="22"/>
                  <a:pt x="2" y="11"/>
                </a:cubicBezTo>
                <a:cubicBezTo>
                  <a:pt x="7" y="1"/>
                  <a:pt x="19" y="-3"/>
                  <a:pt x="30" y="3"/>
                </a:cubicBezTo>
                <a:lnTo>
                  <a:pt x="451" y="217"/>
                </a:lnTo>
                <a:cubicBezTo>
                  <a:pt x="461" y="222"/>
                  <a:pt x="465" y="235"/>
                  <a:pt x="460" y="245"/>
                </a:cubicBezTo>
                <a:cubicBezTo>
                  <a:pt x="456" y="252"/>
                  <a:pt x="449" y="256"/>
                  <a:pt x="441" y="2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9" name="Freeform 598">
            <a:extLst>
              <a:ext uri="{FF2B5EF4-FFF2-40B4-BE49-F238E27FC236}">
                <a16:creationId xmlns:a16="http://schemas.microsoft.com/office/drawing/2014/main" id="{A1475B28-0659-CA4F-BB57-46FF38F8B767}"/>
              </a:ext>
            </a:extLst>
          </p:cNvPr>
          <p:cNvSpPr/>
          <p:nvPr/>
        </p:nvSpPr>
        <p:spPr>
          <a:xfrm>
            <a:off x="1455772" y="6342859"/>
            <a:ext cx="113400" cy="11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6" h="317">
                <a:moveTo>
                  <a:pt x="296" y="317"/>
                </a:moveTo>
                <a:cubicBezTo>
                  <a:pt x="290" y="317"/>
                  <a:pt x="285" y="315"/>
                  <a:pt x="281" y="311"/>
                </a:cubicBezTo>
                <a:lnTo>
                  <a:pt x="6" y="36"/>
                </a:lnTo>
                <a:cubicBezTo>
                  <a:pt x="-2" y="28"/>
                  <a:pt x="-2" y="15"/>
                  <a:pt x="6" y="7"/>
                </a:cubicBezTo>
                <a:cubicBezTo>
                  <a:pt x="14" y="-2"/>
                  <a:pt x="27" y="-2"/>
                  <a:pt x="35" y="7"/>
                </a:cubicBezTo>
                <a:lnTo>
                  <a:pt x="310" y="282"/>
                </a:lnTo>
                <a:cubicBezTo>
                  <a:pt x="318" y="290"/>
                  <a:pt x="318" y="303"/>
                  <a:pt x="310" y="311"/>
                </a:cubicBezTo>
                <a:cubicBezTo>
                  <a:pt x="306" y="315"/>
                  <a:pt x="301" y="317"/>
                  <a:pt x="296" y="3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0" name="Freeform 599">
            <a:extLst>
              <a:ext uri="{FF2B5EF4-FFF2-40B4-BE49-F238E27FC236}">
                <a16:creationId xmlns:a16="http://schemas.microsoft.com/office/drawing/2014/main" id="{66958916-6A66-244C-992F-259AAC714199}"/>
              </a:ext>
            </a:extLst>
          </p:cNvPr>
          <p:cNvSpPr/>
          <p:nvPr/>
        </p:nvSpPr>
        <p:spPr>
          <a:xfrm>
            <a:off x="1256693" y="6342858"/>
            <a:ext cx="110880" cy="11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9" h="309">
                <a:moveTo>
                  <a:pt x="21" y="309"/>
                </a:moveTo>
                <a:cubicBezTo>
                  <a:pt x="16" y="309"/>
                  <a:pt x="11" y="307"/>
                  <a:pt x="7" y="303"/>
                </a:cubicBezTo>
                <a:cubicBezTo>
                  <a:pt x="-2" y="295"/>
                  <a:pt x="-2" y="282"/>
                  <a:pt x="7" y="274"/>
                </a:cubicBezTo>
                <a:lnTo>
                  <a:pt x="274" y="7"/>
                </a:lnTo>
                <a:cubicBezTo>
                  <a:pt x="282" y="-2"/>
                  <a:pt x="295" y="-2"/>
                  <a:pt x="303" y="7"/>
                </a:cubicBezTo>
                <a:cubicBezTo>
                  <a:pt x="311" y="15"/>
                  <a:pt x="311" y="28"/>
                  <a:pt x="303" y="36"/>
                </a:cubicBezTo>
                <a:lnTo>
                  <a:pt x="36" y="303"/>
                </a:lnTo>
                <a:cubicBezTo>
                  <a:pt x="32" y="307"/>
                  <a:pt x="26" y="309"/>
                  <a:pt x="21" y="30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1" name="Freeform 600">
            <a:extLst>
              <a:ext uri="{FF2B5EF4-FFF2-40B4-BE49-F238E27FC236}">
                <a16:creationId xmlns:a16="http://schemas.microsoft.com/office/drawing/2014/main" id="{092A4715-5A1E-0948-8F9F-C9375DDCD6B7}"/>
              </a:ext>
            </a:extLst>
          </p:cNvPr>
          <p:cNvSpPr/>
          <p:nvPr/>
        </p:nvSpPr>
        <p:spPr>
          <a:xfrm>
            <a:off x="1300252" y="6137298"/>
            <a:ext cx="222840" cy="15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0" h="443">
                <a:moveTo>
                  <a:pt x="593" y="443"/>
                </a:moveTo>
                <a:cubicBezTo>
                  <a:pt x="577" y="443"/>
                  <a:pt x="565" y="431"/>
                  <a:pt x="565" y="416"/>
                </a:cubicBezTo>
                <a:lnTo>
                  <a:pt x="565" y="55"/>
                </a:lnTo>
                <a:lnTo>
                  <a:pt x="55" y="55"/>
                </a:lnTo>
                <a:lnTo>
                  <a:pt x="54" y="416"/>
                </a:lnTo>
                <a:cubicBezTo>
                  <a:pt x="54" y="431"/>
                  <a:pt x="42" y="443"/>
                  <a:pt x="27" y="443"/>
                </a:cubicBezTo>
                <a:cubicBezTo>
                  <a:pt x="12" y="443"/>
                  <a:pt x="-1" y="431"/>
                  <a:pt x="0" y="416"/>
                </a:cubicBezTo>
                <a:lnTo>
                  <a:pt x="0" y="38"/>
                </a:lnTo>
                <a:cubicBezTo>
                  <a:pt x="0" y="17"/>
                  <a:pt x="16" y="0"/>
                  <a:pt x="36" y="0"/>
                </a:cubicBezTo>
                <a:lnTo>
                  <a:pt x="583" y="0"/>
                </a:lnTo>
                <a:cubicBezTo>
                  <a:pt x="604" y="0"/>
                  <a:pt x="620" y="17"/>
                  <a:pt x="620" y="38"/>
                </a:cubicBezTo>
                <a:lnTo>
                  <a:pt x="620" y="416"/>
                </a:lnTo>
                <a:cubicBezTo>
                  <a:pt x="620" y="431"/>
                  <a:pt x="608" y="443"/>
                  <a:pt x="593" y="4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2" name="Freeform 601">
            <a:extLst>
              <a:ext uri="{FF2B5EF4-FFF2-40B4-BE49-F238E27FC236}">
                <a16:creationId xmlns:a16="http://schemas.microsoft.com/office/drawing/2014/main" id="{B46C5DD8-B6D3-944F-8B65-DAA02F16772E}"/>
              </a:ext>
            </a:extLst>
          </p:cNvPr>
          <p:cNvSpPr/>
          <p:nvPr/>
        </p:nvSpPr>
        <p:spPr>
          <a:xfrm>
            <a:off x="1383772" y="6197058"/>
            <a:ext cx="5580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252">
                <a:moveTo>
                  <a:pt x="72" y="252"/>
                </a:moveTo>
                <a:cubicBezTo>
                  <a:pt x="53" y="252"/>
                  <a:pt x="32" y="248"/>
                  <a:pt x="11" y="239"/>
                </a:cubicBezTo>
                <a:cubicBezTo>
                  <a:pt x="2" y="235"/>
                  <a:pt x="-2" y="224"/>
                  <a:pt x="2" y="215"/>
                </a:cubicBezTo>
                <a:cubicBezTo>
                  <a:pt x="6" y="206"/>
                  <a:pt x="16" y="202"/>
                  <a:pt x="25" y="206"/>
                </a:cubicBezTo>
                <a:cubicBezTo>
                  <a:pt x="56" y="220"/>
                  <a:pt x="88" y="220"/>
                  <a:pt x="107" y="208"/>
                </a:cubicBezTo>
                <a:cubicBezTo>
                  <a:pt x="116" y="202"/>
                  <a:pt x="121" y="193"/>
                  <a:pt x="121" y="181"/>
                </a:cubicBezTo>
                <a:cubicBezTo>
                  <a:pt x="121" y="167"/>
                  <a:pt x="94" y="154"/>
                  <a:pt x="70" y="142"/>
                </a:cubicBezTo>
                <a:cubicBezTo>
                  <a:pt x="37" y="125"/>
                  <a:pt x="0" y="107"/>
                  <a:pt x="0" y="72"/>
                </a:cubicBezTo>
                <a:cubicBezTo>
                  <a:pt x="0" y="48"/>
                  <a:pt x="11" y="28"/>
                  <a:pt x="31" y="15"/>
                </a:cubicBezTo>
                <a:cubicBezTo>
                  <a:pt x="60" y="-4"/>
                  <a:pt x="103" y="-5"/>
                  <a:pt x="144" y="12"/>
                </a:cubicBezTo>
                <a:cubicBezTo>
                  <a:pt x="153" y="16"/>
                  <a:pt x="158" y="26"/>
                  <a:pt x="154" y="35"/>
                </a:cubicBezTo>
                <a:cubicBezTo>
                  <a:pt x="150" y="44"/>
                  <a:pt x="140" y="48"/>
                  <a:pt x="131" y="45"/>
                </a:cubicBezTo>
                <a:cubicBezTo>
                  <a:pt x="101" y="32"/>
                  <a:pt x="69" y="32"/>
                  <a:pt x="50" y="44"/>
                </a:cubicBezTo>
                <a:cubicBezTo>
                  <a:pt x="41" y="51"/>
                  <a:pt x="36" y="60"/>
                  <a:pt x="36" y="72"/>
                </a:cubicBezTo>
                <a:cubicBezTo>
                  <a:pt x="36" y="85"/>
                  <a:pt x="63" y="99"/>
                  <a:pt x="86" y="110"/>
                </a:cubicBezTo>
                <a:cubicBezTo>
                  <a:pt x="119" y="127"/>
                  <a:pt x="156" y="145"/>
                  <a:pt x="156" y="181"/>
                </a:cubicBezTo>
                <a:cubicBezTo>
                  <a:pt x="156" y="205"/>
                  <a:pt x="145" y="225"/>
                  <a:pt x="126" y="237"/>
                </a:cubicBezTo>
                <a:cubicBezTo>
                  <a:pt x="111" y="247"/>
                  <a:pt x="92" y="252"/>
                  <a:pt x="72" y="2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3" name="Freeform 602">
            <a:extLst>
              <a:ext uri="{FF2B5EF4-FFF2-40B4-BE49-F238E27FC236}">
                <a16:creationId xmlns:a16="http://schemas.microsoft.com/office/drawing/2014/main" id="{05FDF054-61D5-B44F-BEBD-23737E157156}"/>
              </a:ext>
            </a:extLst>
          </p:cNvPr>
          <p:cNvSpPr/>
          <p:nvPr/>
        </p:nvSpPr>
        <p:spPr>
          <a:xfrm>
            <a:off x="1405372" y="6174739"/>
            <a:ext cx="1224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59">
                <a:moveTo>
                  <a:pt x="18" y="59"/>
                </a:moveTo>
                <a:cubicBezTo>
                  <a:pt x="8" y="59"/>
                  <a:pt x="0" y="52"/>
                  <a:pt x="0" y="42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42"/>
                </a:lnTo>
                <a:cubicBezTo>
                  <a:pt x="35" y="52"/>
                  <a:pt x="27" y="59"/>
                  <a:pt x="18" y="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4" name="Freeform 603">
            <a:extLst>
              <a:ext uri="{FF2B5EF4-FFF2-40B4-BE49-F238E27FC236}">
                <a16:creationId xmlns:a16="http://schemas.microsoft.com/office/drawing/2014/main" id="{AE49BF63-C8B0-414E-923E-0A132481A2D2}"/>
              </a:ext>
            </a:extLst>
          </p:cNvPr>
          <p:cNvSpPr/>
          <p:nvPr/>
        </p:nvSpPr>
        <p:spPr>
          <a:xfrm>
            <a:off x="1405372" y="6288499"/>
            <a:ext cx="1224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59">
                <a:moveTo>
                  <a:pt x="18" y="59"/>
                </a:moveTo>
                <a:cubicBezTo>
                  <a:pt x="8" y="59"/>
                  <a:pt x="0" y="52"/>
                  <a:pt x="0" y="42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42"/>
                </a:lnTo>
                <a:cubicBezTo>
                  <a:pt x="35" y="52"/>
                  <a:pt x="27" y="59"/>
                  <a:pt x="18" y="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5" name="Freeform 604">
            <a:extLst>
              <a:ext uri="{FF2B5EF4-FFF2-40B4-BE49-F238E27FC236}">
                <a16:creationId xmlns:a16="http://schemas.microsoft.com/office/drawing/2014/main" id="{D8E2AA71-1937-2F49-A3D4-8B956DF5218A}"/>
              </a:ext>
            </a:extLst>
          </p:cNvPr>
          <p:cNvSpPr/>
          <p:nvPr/>
        </p:nvSpPr>
        <p:spPr>
          <a:xfrm>
            <a:off x="2012692" y="6089058"/>
            <a:ext cx="228960" cy="411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7" h="1143">
                <a:moveTo>
                  <a:pt x="101" y="42"/>
                </a:moveTo>
                <a:cubicBezTo>
                  <a:pt x="68" y="42"/>
                  <a:pt x="41" y="69"/>
                  <a:pt x="41" y="102"/>
                </a:cubicBezTo>
                <a:lnTo>
                  <a:pt x="41" y="1041"/>
                </a:lnTo>
                <a:cubicBezTo>
                  <a:pt x="41" y="1074"/>
                  <a:pt x="68" y="1102"/>
                  <a:pt x="101" y="1102"/>
                </a:cubicBezTo>
                <a:lnTo>
                  <a:pt x="535" y="1102"/>
                </a:lnTo>
                <a:cubicBezTo>
                  <a:pt x="569" y="1102"/>
                  <a:pt x="596" y="1074"/>
                  <a:pt x="596" y="1041"/>
                </a:cubicBezTo>
                <a:lnTo>
                  <a:pt x="596" y="102"/>
                </a:lnTo>
                <a:cubicBezTo>
                  <a:pt x="596" y="69"/>
                  <a:pt x="569" y="42"/>
                  <a:pt x="535" y="42"/>
                </a:cubicBezTo>
                <a:close/>
                <a:moveTo>
                  <a:pt x="535" y="1143"/>
                </a:moveTo>
                <a:lnTo>
                  <a:pt x="101" y="1143"/>
                </a:lnTo>
                <a:cubicBezTo>
                  <a:pt x="45" y="1143"/>
                  <a:pt x="0" y="1097"/>
                  <a:pt x="0" y="1041"/>
                </a:cubicBezTo>
                <a:lnTo>
                  <a:pt x="0" y="102"/>
                </a:lnTo>
                <a:cubicBezTo>
                  <a:pt x="0" y="46"/>
                  <a:pt x="45" y="0"/>
                  <a:pt x="101" y="0"/>
                </a:cubicBezTo>
                <a:lnTo>
                  <a:pt x="535" y="0"/>
                </a:lnTo>
                <a:cubicBezTo>
                  <a:pt x="591" y="0"/>
                  <a:pt x="637" y="46"/>
                  <a:pt x="637" y="102"/>
                </a:cubicBezTo>
                <a:lnTo>
                  <a:pt x="637" y="1041"/>
                </a:lnTo>
                <a:cubicBezTo>
                  <a:pt x="637" y="1097"/>
                  <a:pt x="591" y="1143"/>
                  <a:pt x="535" y="11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6" name="Freeform 605">
            <a:extLst>
              <a:ext uri="{FF2B5EF4-FFF2-40B4-BE49-F238E27FC236}">
                <a16:creationId xmlns:a16="http://schemas.microsoft.com/office/drawing/2014/main" id="{5397D17A-11AF-9C49-AAC5-2CF232A53FEC}"/>
              </a:ext>
            </a:extLst>
          </p:cNvPr>
          <p:cNvSpPr/>
          <p:nvPr/>
        </p:nvSpPr>
        <p:spPr>
          <a:xfrm>
            <a:off x="2117812" y="6426018"/>
            <a:ext cx="18720" cy="1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" h="53">
                <a:moveTo>
                  <a:pt x="26" y="12"/>
                </a:moveTo>
                <a:cubicBezTo>
                  <a:pt x="18" y="12"/>
                  <a:pt x="12" y="18"/>
                  <a:pt x="12" y="26"/>
                </a:cubicBezTo>
                <a:cubicBezTo>
                  <a:pt x="12" y="34"/>
                  <a:pt x="18" y="41"/>
                  <a:pt x="26" y="41"/>
                </a:cubicBezTo>
                <a:cubicBezTo>
                  <a:pt x="34" y="41"/>
                  <a:pt x="41" y="34"/>
                  <a:pt x="41" y="26"/>
                </a:cubicBezTo>
                <a:cubicBezTo>
                  <a:pt x="41" y="18"/>
                  <a:pt x="34" y="12"/>
                  <a:pt x="26" y="12"/>
                </a:cubicBezTo>
                <a:close/>
                <a:moveTo>
                  <a:pt x="26" y="53"/>
                </a:moveTo>
                <a:cubicBezTo>
                  <a:pt x="12" y="53"/>
                  <a:pt x="0" y="41"/>
                  <a:pt x="0" y="26"/>
                </a:cubicBezTo>
                <a:cubicBezTo>
                  <a:pt x="0" y="12"/>
                  <a:pt x="12" y="0"/>
                  <a:pt x="26" y="0"/>
                </a:cubicBezTo>
                <a:cubicBezTo>
                  <a:pt x="41" y="0"/>
                  <a:pt x="53" y="12"/>
                  <a:pt x="53" y="26"/>
                </a:cubicBezTo>
                <a:cubicBezTo>
                  <a:pt x="53" y="41"/>
                  <a:pt x="41" y="53"/>
                  <a:pt x="26" y="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7" name="Freeform 606">
            <a:extLst>
              <a:ext uri="{FF2B5EF4-FFF2-40B4-BE49-F238E27FC236}">
                <a16:creationId xmlns:a16="http://schemas.microsoft.com/office/drawing/2014/main" id="{09CA75FB-A6C3-DD49-9AED-BDE37EA3B614}"/>
              </a:ext>
            </a:extLst>
          </p:cNvPr>
          <p:cNvSpPr/>
          <p:nvPr/>
        </p:nvSpPr>
        <p:spPr>
          <a:xfrm>
            <a:off x="2094412" y="6135138"/>
            <a:ext cx="6552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3" h="41">
                <a:moveTo>
                  <a:pt x="162" y="41"/>
                </a:moveTo>
                <a:lnTo>
                  <a:pt x="21" y="41"/>
                </a:lnTo>
                <a:cubicBezTo>
                  <a:pt x="9" y="41"/>
                  <a:pt x="0" y="32"/>
                  <a:pt x="0" y="20"/>
                </a:cubicBezTo>
                <a:cubicBezTo>
                  <a:pt x="0" y="9"/>
                  <a:pt x="9" y="0"/>
                  <a:pt x="21" y="0"/>
                </a:cubicBezTo>
                <a:lnTo>
                  <a:pt x="162" y="0"/>
                </a:lnTo>
                <a:cubicBezTo>
                  <a:pt x="173" y="0"/>
                  <a:pt x="183" y="9"/>
                  <a:pt x="183" y="20"/>
                </a:cubicBezTo>
                <a:cubicBezTo>
                  <a:pt x="183" y="32"/>
                  <a:pt x="173" y="41"/>
                  <a:pt x="162" y="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8" name="Freeform 607">
            <a:extLst>
              <a:ext uri="{FF2B5EF4-FFF2-40B4-BE49-F238E27FC236}">
                <a16:creationId xmlns:a16="http://schemas.microsoft.com/office/drawing/2014/main" id="{0269DAC5-3DE6-6F41-B0FB-6637F58DAE16}"/>
              </a:ext>
            </a:extLst>
          </p:cNvPr>
          <p:cNvSpPr/>
          <p:nvPr/>
        </p:nvSpPr>
        <p:spPr>
          <a:xfrm>
            <a:off x="2094412" y="6242777"/>
            <a:ext cx="55800" cy="90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253">
                <a:moveTo>
                  <a:pt x="72" y="253"/>
                </a:moveTo>
                <a:cubicBezTo>
                  <a:pt x="53" y="253"/>
                  <a:pt x="32" y="248"/>
                  <a:pt x="11" y="239"/>
                </a:cubicBezTo>
                <a:cubicBezTo>
                  <a:pt x="2" y="235"/>
                  <a:pt x="-2" y="225"/>
                  <a:pt x="2" y="216"/>
                </a:cubicBezTo>
                <a:cubicBezTo>
                  <a:pt x="6" y="207"/>
                  <a:pt x="16" y="203"/>
                  <a:pt x="25" y="207"/>
                </a:cubicBezTo>
                <a:cubicBezTo>
                  <a:pt x="56" y="220"/>
                  <a:pt x="88" y="221"/>
                  <a:pt x="107" y="209"/>
                </a:cubicBezTo>
                <a:cubicBezTo>
                  <a:pt x="116" y="202"/>
                  <a:pt x="121" y="193"/>
                  <a:pt x="121" y="181"/>
                </a:cubicBezTo>
                <a:cubicBezTo>
                  <a:pt x="121" y="168"/>
                  <a:pt x="94" y="154"/>
                  <a:pt x="70" y="142"/>
                </a:cubicBezTo>
                <a:cubicBezTo>
                  <a:pt x="37" y="126"/>
                  <a:pt x="0" y="108"/>
                  <a:pt x="0" y="72"/>
                </a:cubicBezTo>
                <a:cubicBezTo>
                  <a:pt x="0" y="49"/>
                  <a:pt x="11" y="29"/>
                  <a:pt x="31" y="16"/>
                </a:cubicBezTo>
                <a:cubicBezTo>
                  <a:pt x="60" y="-4"/>
                  <a:pt x="103" y="-5"/>
                  <a:pt x="145" y="13"/>
                </a:cubicBezTo>
                <a:cubicBezTo>
                  <a:pt x="153" y="17"/>
                  <a:pt x="158" y="27"/>
                  <a:pt x="154" y="36"/>
                </a:cubicBezTo>
                <a:cubicBezTo>
                  <a:pt x="150" y="45"/>
                  <a:pt x="140" y="49"/>
                  <a:pt x="131" y="45"/>
                </a:cubicBezTo>
                <a:cubicBezTo>
                  <a:pt x="101" y="33"/>
                  <a:pt x="69" y="32"/>
                  <a:pt x="50" y="45"/>
                </a:cubicBezTo>
                <a:cubicBezTo>
                  <a:pt x="41" y="51"/>
                  <a:pt x="36" y="61"/>
                  <a:pt x="36" y="72"/>
                </a:cubicBezTo>
                <a:cubicBezTo>
                  <a:pt x="36" y="86"/>
                  <a:pt x="64" y="100"/>
                  <a:pt x="86" y="111"/>
                </a:cubicBezTo>
                <a:cubicBezTo>
                  <a:pt x="119" y="127"/>
                  <a:pt x="156" y="146"/>
                  <a:pt x="156" y="181"/>
                </a:cubicBezTo>
                <a:cubicBezTo>
                  <a:pt x="156" y="205"/>
                  <a:pt x="145" y="225"/>
                  <a:pt x="126" y="238"/>
                </a:cubicBezTo>
                <a:cubicBezTo>
                  <a:pt x="111" y="248"/>
                  <a:pt x="92" y="253"/>
                  <a:pt x="72" y="2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9" name="Freeform 608">
            <a:extLst>
              <a:ext uri="{FF2B5EF4-FFF2-40B4-BE49-F238E27FC236}">
                <a16:creationId xmlns:a16="http://schemas.microsoft.com/office/drawing/2014/main" id="{B60C3399-1028-954B-A252-4971135E6FC2}"/>
              </a:ext>
            </a:extLst>
          </p:cNvPr>
          <p:cNvSpPr/>
          <p:nvPr/>
        </p:nvSpPr>
        <p:spPr>
          <a:xfrm>
            <a:off x="2116012" y="6220819"/>
            <a:ext cx="1224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59">
                <a:moveTo>
                  <a:pt x="18" y="59"/>
                </a:moveTo>
                <a:cubicBezTo>
                  <a:pt x="8" y="59"/>
                  <a:pt x="0" y="51"/>
                  <a:pt x="0" y="41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cubicBezTo>
                  <a:pt x="27" y="0"/>
                  <a:pt x="35" y="8"/>
                  <a:pt x="35" y="17"/>
                </a:cubicBezTo>
                <a:lnTo>
                  <a:pt x="35" y="41"/>
                </a:lnTo>
                <a:cubicBezTo>
                  <a:pt x="35" y="51"/>
                  <a:pt x="27" y="59"/>
                  <a:pt x="18" y="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0" name="Freeform 609">
            <a:extLst>
              <a:ext uri="{FF2B5EF4-FFF2-40B4-BE49-F238E27FC236}">
                <a16:creationId xmlns:a16="http://schemas.microsoft.com/office/drawing/2014/main" id="{4509D367-8F92-3846-8B5B-E5EA6F9C551F}"/>
              </a:ext>
            </a:extLst>
          </p:cNvPr>
          <p:cNvSpPr/>
          <p:nvPr/>
        </p:nvSpPr>
        <p:spPr>
          <a:xfrm>
            <a:off x="2116012" y="6334579"/>
            <a:ext cx="1224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59">
                <a:moveTo>
                  <a:pt x="18" y="59"/>
                </a:moveTo>
                <a:cubicBezTo>
                  <a:pt x="8" y="59"/>
                  <a:pt x="0" y="51"/>
                  <a:pt x="0" y="41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cubicBezTo>
                  <a:pt x="27" y="0"/>
                  <a:pt x="35" y="8"/>
                  <a:pt x="35" y="17"/>
                </a:cubicBezTo>
                <a:lnTo>
                  <a:pt x="35" y="41"/>
                </a:lnTo>
                <a:cubicBezTo>
                  <a:pt x="35" y="51"/>
                  <a:pt x="27" y="59"/>
                  <a:pt x="18" y="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1" name="Freeform 610">
            <a:extLst>
              <a:ext uri="{FF2B5EF4-FFF2-40B4-BE49-F238E27FC236}">
                <a16:creationId xmlns:a16="http://schemas.microsoft.com/office/drawing/2014/main" id="{3ABBA912-B0BB-C648-B1DE-6C558DEAA732}"/>
              </a:ext>
            </a:extLst>
          </p:cNvPr>
          <p:cNvSpPr/>
          <p:nvPr/>
        </p:nvSpPr>
        <p:spPr>
          <a:xfrm>
            <a:off x="2723332" y="6089058"/>
            <a:ext cx="228960" cy="411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7" h="1143">
                <a:moveTo>
                  <a:pt x="101" y="42"/>
                </a:moveTo>
                <a:cubicBezTo>
                  <a:pt x="68" y="42"/>
                  <a:pt x="41" y="69"/>
                  <a:pt x="41" y="102"/>
                </a:cubicBezTo>
                <a:lnTo>
                  <a:pt x="41" y="1041"/>
                </a:lnTo>
                <a:cubicBezTo>
                  <a:pt x="41" y="1074"/>
                  <a:pt x="68" y="1102"/>
                  <a:pt x="101" y="1102"/>
                </a:cubicBezTo>
                <a:lnTo>
                  <a:pt x="535" y="1102"/>
                </a:lnTo>
                <a:cubicBezTo>
                  <a:pt x="569" y="1102"/>
                  <a:pt x="596" y="1074"/>
                  <a:pt x="596" y="1041"/>
                </a:cubicBezTo>
                <a:lnTo>
                  <a:pt x="596" y="102"/>
                </a:lnTo>
                <a:cubicBezTo>
                  <a:pt x="596" y="69"/>
                  <a:pt x="569" y="42"/>
                  <a:pt x="535" y="42"/>
                </a:cubicBezTo>
                <a:close/>
                <a:moveTo>
                  <a:pt x="535" y="1143"/>
                </a:moveTo>
                <a:lnTo>
                  <a:pt x="101" y="1143"/>
                </a:lnTo>
                <a:cubicBezTo>
                  <a:pt x="45" y="1143"/>
                  <a:pt x="0" y="1097"/>
                  <a:pt x="0" y="1041"/>
                </a:cubicBezTo>
                <a:lnTo>
                  <a:pt x="0" y="102"/>
                </a:lnTo>
                <a:cubicBezTo>
                  <a:pt x="0" y="46"/>
                  <a:pt x="45" y="0"/>
                  <a:pt x="101" y="0"/>
                </a:cubicBezTo>
                <a:lnTo>
                  <a:pt x="535" y="0"/>
                </a:lnTo>
                <a:cubicBezTo>
                  <a:pt x="591" y="0"/>
                  <a:pt x="637" y="46"/>
                  <a:pt x="637" y="102"/>
                </a:cubicBezTo>
                <a:lnTo>
                  <a:pt x="637" y="1041"/>
                </a:lnTo>
                <a:cubicBezTo>
                  <a:pt x="637" y="1097"/>
                  <a:pt x="591" y="1143"/>
                  <a:pt x="535" y="11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2" name="Freeform 611">
            <a:extLst>
              <a:ext uri="{FF2B5EF4-FFF2-40B4-BE49-F238E27FC236}">
                <a16:creationId xmlns:a16="http://schemas.microsoft.com/office/drawing/2014/main" id="{B2EA3D78-AFAD-8641-8094-EC56A6F28F10}"/>
              </a:ext>
            </a:extLst>
          </p:cNvPr>
          <p:cNvSpPr/>
          <p:nvPr/>
        </p:nvSpPr>
        <p:spPr>
          <a:xfrm>
            <a:off x="2828451" y="6426018"/>
            <a:ext cx="18720" cy="1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" h="53">
                <a:moveTo>
                  <a:pt x="26" y="12"/>
                </a:moveTo>
                <a:cubicBezTo>
                  <a:pt x="19" y="12"/>
                  <a:pt x="12" y="18"/>
                  <a:pt x="12" y="26"/>
                </a:cubicBezTo>
                <a:cubicBezTo>
                  <a:pt x="12" y="34"/>
                  <a:pt x="19" y="41"/>
                  <a:pt x="26" y="41"/>
                </a:cubicBezTo>
                <a:cubicBezTo>
                  <a:pt x="34" y="41"/>
                  <a:pt x="41" y="34"/>
                  <a:pt x="41" y="26"/>
                </a:cubicBezTo>
                <a:cubicBezTo>
                  <a:pt x="41" y="18"/>
                  <a:pt x="34" y="12"/>
                  <a:pt x="26" y="12"/>
                </a:cubicBezTo>
                <a:close/>
                <a:moveTo>
                  <a:pt x="26" y="53"/>
                </a:moveTo>
                <a:cubicBezTo>
                  <a:pt x="12" y="53"/>
                  <a:pt x="0" y="41"/>
                  <a:pt x="0" y="26"/>
                </a:cubicBezTo>
                <a:cubicBezTo>
                  <a:pt x="0" y="12"/>
                  <a:pt x="12" y="0"/>
                  <a:pt x="26" y="0"/>
                </a:cubicBezTo>
                <a:cubicBezTo>
                  <a:pt x="41" y="0"/>
                  <a:pt x="53" y="12"/>
                  <a:pt x="53" y="26"/>
                </a:cubicBezTo>
                <a:cubicBezTo>
                  <a:pt x="53" y="41"/>
                  <a:pt x="41" y="53"/>
                  <a:pt x="26" y="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3" name="Freeform 612">
            <a:extLst>
              <a:ext uri="{FF2B5EF4-FFF2-40B4-BE49-F238E27FC236}">
                <a16:creationId xmlns:a16="http://schemas.microsoft.com/office/drawing/2014/main" id="{1FF459D8-2FC6-834C-A620-CA42E9C80A1E}"/>
              </a:ext>
            </a:extLst>
          </p:cNvPr>
          <p:cNvSpPr/>
          <p:nvPr/>
        </p:nvSpPr>
        <p:spPr>
          <a:xfrm>
            <a:off x="2805052" y="6135138"/>
            <a:ext cx="6552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3" h="41">
                <a:moveTo>
                  <a:pt x="162" y="41"/>
                </a:moveTo>
                <a:lnTo>
                  <a:pt x="21" y="41"/>
                </a:lnTo>
                <a:cubicBezTo>
                  <a:pt x="9" y="41"/>
                  <a:pt x="0" y="32"/>
                  <a:pt x="0" y="20"/>
                </a:cubicBezTo>
                <a:cubicBezTo>
                  <a:pt x="0" y="9"/>
                  <a:pt x="9" y="0"/>
                  <a:pt x="21" y="0"/>
                </a:cubicBezTo>
                <a:lnTo>
                  <a:pt x="162" y="0"/>
                </a:lnTo>
                <a:cubicBezTo>
                  <a:pt x="173" y="0"/>
                  <a:pt x="183" y="9"/>
                  <a:pt x="183" y="20"/>
                </a:cubicBezTo>
                <a:cubicBezTo>
                  <a:pt x="183" y="32"/>
                  <a:pt x="173" y="41"/>
                  <a:pt x="162" y="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4" name="Freeform 613">
            <a:extLst>
              <a:ext uri="{FF2B5EF4-FFF2-40B4-BE49-F238E27FC236}">
                <a16:creationId xmlns:a16="http://schemas.microsoft.com/office/drawing/2014/main" id="{83536764-9D6F-0448-8447-A0C53809C7D8}"/>
              </a:ext>
            </a:extLst>
          </p:cNvPr>
          <p:cNvSpPr/>
          <p:nvPr/>
        </p:nvSpPr>
        <p:spPr>
          <a:xfrm>
            <a:off x="2780932" y="6235218"/>
            <a:ext cx="113760" cy="12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7" h="355">
                <a:moveTo>
                  <a:pt x="255" y="44"/>
                </a:moveTo>
                <a:cubicBezTo>
                  <a:pt x="267" y="44"/>
                  <a:pt x="278" y="45"/>
                  <a:pt x="289" y="48"/>
                </a:cubicBezTo>
                <a:cubicBezTo>
                  <a:pt x="301" y="51"/>
                  <a:pt x="312" y="44"/>
                  <a:pt x="316" y="33"/>
                </a:cubicBezTo>
                <a:cubicBezTo>
                  <a:pt x="319" y="21"/>
                  <a:pt x="312" y="9"/>
                  <a:pt x="300" y="6"/>
                </a:cubicBezTo>
                <a:cubicBezTo>
                  <a:pt x="285" y="2"/>
                  <a:pt x="270" y="0"/>
                  <a:pt x="255" y="0"/>
                </a:cubicBezTo>
                <a:cubicBezTo>
                  <a:pt x="179" y="0"/>
                  <a:pt x="114" y="48"/>
                  <a:pt x="89" y="115"/>
                </a:cubicBezTo>
                <a:lnTo>
                  <a:pt x="22" y="115"/>
                </a:lnTo>
                <a:cubicBezTo>
                  <a:pt x="10" y="115"/>
                  <a:pt x="0" y="125"/>
                  <a:pt x="0" y="137"/>
                </a:cubicBezTo>
                <a:cubicBezTo>
                  <a:pt x="0" y="149"/>
                  <a:pt x="10" y="158"/>
                  <a:pt x="22" y="158"/>
                </a:cubicBezTo>
                <a:lnTo>
                  <a:pt x="79" y="158"/>
                </a:lnTo>
                <a:cubicBezTo>
                  <a:pt x="78" y="165"/>
                  <a:pt x="78" y="171"/>
                  <a:pt x="78" y="178"/>
                </a:cubicBezTo>
                <a:cubicBezTo>
                  <a:pt x="78" y="183"/>
                  <a:pt x="78" y="188"/>
                  <a:pt x="78" y="194"/>
                </a:cubicBezTo>
                <a:lnTo>
                  <a:pt x="22" y="194"/>
                </a:lnTo>
                <a:cubicBezTo>
                  <a:pt x="10" y="194"/>
                  <a:pt x="0" y="203"/>
                  <a:pt x="0" y="215"/>
                </a:cubicBezTo>
                <a:cubicBezTo>
                  <a:pt x="0" y="227"/>
                  <a:pt x="10" y="237"/>
                  <a:pt x="22" y="237"/>
                </a:cubicBezTo>
                <a:lnTo>
                  <a:pt x="88" y="237"/>
                </a:lnTo>
                <a:cubicBezTo>
                  <a:pt x="112" y="306"/>
                  <a:pt x="178" y="355"/>
                  <a:pt x="255" y="355"/>
                </a:cubicBezTo>
                <a:cubicBezTo>
                  <a:pt x="270" y="355"/>
                  <a:pt x="285" y="353"/>
                  <a:pt x="299" y="349"/>
                </a:cubicBezTo>
                <a:cubicBezTo>
                  <a:pt x="311" y="346"/>
                  <a:pt x="318" y="335"/>
                  <a:pt x="315" y="323"/>
                </a:cubicBezTo>
                <a:cubicBezTo>
                  <a:pt x="312" y="312"/>
                  <a:pt x="300" y="305"/>
                  <a:pt x="288" y="308"/>
                </a:cubicBezTo>
                <a:cubicBezTo>
                  <a:pt x="278" y="311"/>
                  <a:pt x="266" y="312"/>
                  <a:pt x="255" y="312"/>
                </a:cubicBezTo>
                <a:cubicBezTo>
                  <a:pt x="202" y="312"/>
                  <a:pt x="156" y="281"/>
                  <a:pt x="134" y="237"/>
                </a:cubicBezTo>
                <a:lnTo>
                  <a:pt x="176" y="237"/>
                </a:lnTo>
                <a:cubicBezTo>
                  <a:pt x="188" y="237"/>
                  <a:pt x="198" y="227"/>
                  <a:pt x="198" y="215"/>
                </a:cubicBezTo>
                <a:cubicBezTo>
                  <a:pt x="198" y="203"/>
                  <a:pt x="188" y="194"/>
                  <a:pt x="176" y="194"/>
                </a:cubicBezTo>
                <a:lnTo>
                  <a:pt x="122" y="194"/>
                </a:lnTo>
                <a:cubicBezTo>
                  <a:pt x="121" y="189"/>
                  <a:pt x="121" y="183"/>
                  <a:pt x="121" y="178"/>
                </a:cubicBezTo>
                <a:cubicBezTo>
                  <a:pt x="121" y="171"/>
                  <a:pt x="121" y="165"/>
                  <a:pt x="122" y="158"/>
                </a:cubicBezTo>
                <a:lnTo>
                  <a:pt x="176" y="158"/>
                </a:lnTo>
                <a:cubicBezTo>
                  <a:pt x="188" y="158"/>
                  <a:pt x="198" y="149"/>
                  <a:pt x="198" y="137"/>
                </a:cubicBezTo>
                <a:cubicBezTo>
                  <a:pt x="198" y="125"/>
                  <a:pt x="188" y="115"/>
                  <a:pt x="176" y="115"/>
                </a:cubicBezTo>
                <a:lnTo>
                  <a:pt x="136" y="115"/>
                </a:lnTo>
                <a:cubicBezTo>
                  <a:pt x="159" y="73"/>
                  <a:pt x="204" y="44"/>
                  <a:pt x="255" y="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5" name="Freeform 614">
            <a:extLst>
              <a:ext uri="{FF2B5EF4-FFF2-40B4-BE49-F238E27FC236}">
                <a16:creationId xmlns:a16="http://schemas.microsoft.com/office/drawing/2014/main" id="{3955127E-4F8E-974C-97A4-56DD606AE96F}"/>
              </a:ext>
            </a:extLst>
          </p:cNvPr>
          <p:cNvSpPr/>
          <p:nvPr/>
        </p:nvSpPr>
        <p:spPr>
          <a:xfrm>
            <a:off x="3444772" y="6089058"/>
            <a:ext cx="229320" cy="411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8" h="1143">
                <a:moveTo>
                  <a:pt x="102" y="42"/>
                </a:moveTo>
                <a:cubicBezTo>
                  <a:pt x="69" y="42"/>
                  <a:pt x="42" y="69"/>
                  <a:pt x="42" y="102"/>
                </a:cubicBezTo>
                <a:lnTo>
                  <a:pt x="42" y="1041"/>
                </a:lnTo>
                <a:cubicBezTo>
                  <a:pt x="42" y="1074"/>
                  <a:pt x="69" y="1102"/>
                  <a:pt x="102" y="1102"/>
                </a:cubicBezTo>
                <a:lnTo>
                  <a:pt x="536" y="1102"/>
                </a:lnTo>
                <a:cubicBezTo>
                  <a:pt x="569" y="1102"/>
                  <a:pt x="597" y="1074"/>
                  <a:pt x="597" y="1041"/>
                </a:cubicBezTo>
                <a:lnTo>
                  <a:pt x="597" y="102"/>
                </a:lnTo>
                <a:cubicBezTo>
                  <a:pt x="597" y="69"/>
                  <a:pt x="569" y="42"/>
                  <a:pt x="536" y="42"/>
                </a:cubicBezTo>
                <a:close/>
                <a:moveTo>
                  <a:pt x="536" y="1143"/>
                </a:moveTo>
                <a:lnTo>
                  <a:pt x="102" y="1143"/>
                </a:lnTo>
                <a:cubicBezTo>
                  <a:pt x="46" y="1143"/>
                  <a:pt x="0" y="1097"/>
                  <a:pt x="0" y="1041"/>
                </a:cubicBezTo>
                <a:lnTo>
                  <a:pt x="0" y="102"/>
                </a:lnTo>
                <a:cubicBezTo>
                  <a:pt x="0" y="46"/>
                  <a:pt x="46" y="0"/>
                  <a:pt x="102" y="0"/>
                </a:cubicBezTo>
                <a:lnTo>
                  <a:pt x="536" y="0"/>
                </a:lnTo>
                <a:cubicBezTo>
                  <a:pt x="592" y="0"/>
                  <a:pt x="638" y="46"/>
                  <a:pt x="638" y="102"/>
                </a:cubicBezTo>
                <a:lnTo>
                  <a:pt x="638" y="1041"/>
                </a:lnTo>
                <a:cubicBezTo>
                  <a:pt x="638" y="1097"/>
                  <a:pt x="592" y="1143"/>
                  <a:pt x="536" y="11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6" name="Freeform 615">
            <a:extLst>
              <a:ext uri="{FF2B5EF4-FFF2-40B4-BE49-F238E27FC236}">
                <a16:creationId xmlns:a16="http://schemas.microsoft.com/office/drawing/2014/main" id="{6267F94D-2F5D-EE40-9E5E-EF0638EDC368}"/>
              </a:ext>
            </a:extLst>
          </p:cNvPr>
          <p:cNvSpPr/>
          <p:nvPr/>
        </p:nvSpPr>
        <p:spPr>
          <a:xfrm>
            <a:off x="3549892" y="6426018"/>
            <a:ext cx="19080" cy="1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" h="53">
                <a:moveTo>
                  <a:pt x="27" y="12"/>
                </a:moveTo>
                <a:cubicBezTo>
                  <a:pt x="19" y="12"/>
                  <a:pt x="13" y="18"/>
                  <a:pt x="13" y="26"/>
                </a:cubicBezTo>
                <a:cubicBezTo>
                  <a:pt x="13" y="34"/>
                  <a:pt x="19" y="41"/>
                  <a:pt x="27" y="41"/>
                </a:cubicBezTo>
                <a:cubicBezTo>
                  <a:pt x="35" y="41"/>
                  <a:pt x="42" y="34"/>
                  <a:pt x="42" y="26"/>
                </a:cubicBezTo>
                <a:cubicBezTo>
                  <a:pt x="42" y="18"/>
                  <a:pt x="35" y="12"/>
                  <a:pt x="27" y="12"/>
                </a:cubicBezTo>
                <a:close/>
                <a:moveTo>
                  <a:pt x="27" y="53"/>
                </a:moveTo>
                <a:cubicBezTo>
                  <a:pt x="12" y="53"/>
                  <a:pt x="0" y="41"/>
                  <a:pt x="0" y="26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4" y="12"/>
                  <a:pt x="54" y="26"/>
                </a:cubicBezTo>
                <a:cubicBezTo>
                  <a:pt x="54" y="41"/>
                  <a:pt x="42" y="53"/>
                  <a:pt x="27" y="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7" name="Freeform 616">
            <a:extLst>
              <a:ext uri="{FF2B5EF4-FFF2-40B4-BE49-F238E27FC236}">
                <a16:creationId xmlns:a16="http://schemas.microsoft.com/office/drawing/2014/main" id="{A55D6B89-212B-C444-9257-8650E7B8DACE}"/>
              </a:ext>
            </a:extLst>
          </p:cNvPr>
          <p:cNvSpPr/>
          <p:nvPr/>
        </p:nvSpPr>
        <p:spPr>
          <a:xfrm>
            <a:off x="3526852" y="6135138"/>
            <a:ext cx="6516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2" h="41">
                <a:moveTo>
                  <a:pt x="162" y="41"/>
                </a:moveTo>
                <a:lnTo>
                  <a:pt x="20" y="41"/>
                </a:lnTo>
                <a:cubicBezTo>
                  <a:pt x="9" y="41"/>
                  <a:pt x="0" y="32"/>
                  <a:pt x="0" y="20"/>
                </a:cubicBezTo>
                <a:cubicBezTo>
                  <a:pt x="0" y="9"/>
                  <a:pt x="9" y="0"/>
                  <a:pt x="20" y="0"/>
                </a:cubicBezTo>
                <a:lnTo>
                  <a:pt x="162" y="0"/>
                </a:lnTo>
                <a:cubicBezTo>
                  <a:pt x="173" y="0"/>
                  <a:pt x="182" y="9"/>
                  <a:pt x="182" y="20"/>
                </a:cubicBezTo>
                <a:cubicBezTo>
                  <a:pt x="182" y="32"/>
                  <a:pt x="173" y="41"/>
                  <a:pt x="162" y="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8" name="Freeform 617">
            <a:extLst>
              <a:ext uri="{FF2B5EF4-FFF2-40B4-BE49-F238E27FC236}">
                <a16:creationId xmlns:a16="http://schemas.microsoft.com/office/drawing/2014/main" id="{43F0B456-1AAE-3C4F-A2CD-515B2E714DD4}"/>
              </a:ext>
            </a:extLst>
          </p:cNvPr>
          <p:cNvSpPr/>
          <p:nvPr/>
        </p:nvSpPr>
        <p:spPr>
          <a:xfrm>
            <a:off x="3504532" y="6238099"/>
            <a:ext cx="100080" cy="122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9" h="342">
                <a:moveTo>
                  <a:pt x="273" y="38"/>
                </a:moveTo>
                <a:cubicBezTo>
                  <a:pt x="281" y="29"/>
                  <a:pt x="281" y="16"/>
                  <a:pt x="273" y="8"/>
                </a:cubicBezTo>
                <a:cubicBezTo>
                  <a:pt x="265" y="0"/>
                  <a:pt x="252" y="0"/>
                  <a:pt x="244" y="8"/>
                </a:cubicBezTo>
                <a:lnTo>
                  <a:pt x="140" y="111"/>
                </a:lnTo>
                <a:lnTo>
                  <a:pt x="35" y="6"/>
                </a:lnTo>
                <a:cubicBezTo>
                  <a:pt x="27" y="-2"/>
                  <a:pt x="14" y="-2"/>
                  <a:pt x="6" y="6"/>
                </a:cubicBezTo>
                <a:cubicBezTo>
                  <a:pt x="-2" y="14"/>
                  <a:pt x="-2" y="27"/>
                  <a:pt x="6" y="35"/>
                </a:cubicBezTo>
                <a:lnTo>
                  <a:pt x="119" y="149"/>
                </a:lnTo>
                <a:lnTo>
                  <a:pt x="119" y="179"/>
                </a:lnTo>
                <a:lnTo>
                  <a:pt x="81" y="179"/>
                </a:lnTo>
                <a:cubicBezTo>
                  <a:pt x="69" y="179"/>
                  <a:pt x="60" y="189"/>
                  <a:pt x="60" y="200"/>
                </a:cubicBezTo>
                <a:cubicBezTo>
                  <a:pt x="60" y="212"/>
                  <a:pt x="69" y="221"/>
                  <a:pt x="81" y="221"/>
                </a:cubicBezTo>
                <a:lnTo>
                  <a:pt x="119" y="221"/>
                </a:lnTo>
                <a:lnTo>
                  <a:pt x="119" y="240"/>
                </a:lnTo>
                <a:lnTo>
                  <a:pt x="81" y="240"/>
                </a:lnTo>
                <a:cubicBezTo>
                  <a:pt x="69" y="240"/>
                  <a:pt x="60" y="250"/>
                  <a:pt x="60" y="261"/>
                </a:cubicBezTo>
                <a:cubicBezTo>
                  <a:pt x="60" y="273"/>
                  <a:pt x="69" y="282"/>
                  <a:pt x="81" y="282"/>
                </a:cubicBezTo>
                <a:lnTo>
                  <a:pt x="120" y="282"/>
                </a:lnTo>
                <a:lnTo>
                  <a:pt x="120" y="321"/>
                </a:lnTo>
                <a:cubicBezTo>
                  <a:pt x="120" y="332"/>
                  <a:pt x="129" y="342"/>
                  <a:pt x="140" y="342"/>
                </a:cubicBezTo>
                <a:cubicBezTo>
                  <a:pt x="152" y="342"/>
                  <a:pt x="161" y="332"/>
                  <a:pt x="161" y="321"/>
                </a:cubicBezTo>
                <a:lnTo>
                  <a:pt x="161" y="282"/>
                </a:lnTo>
                <a:lnTo>
                  <a:pt x="200" y="282"/>
                </a:lnTo>
                <a:cubicBezTo>
                  <a:pt x="212" y="282"/>
                  <a:pt x="221" y="273"/>
                  <a:pt x="221" y="261"/>
                </a:cubicBezTo>
                <a:cubicBezTo>
                  <a:pt x="221" y="250"/>
                  <a:pt x="212" y="240"/>
                  <a:pt x="200" y="240"/>
                </a:cubicBezTo>
                <a:lnTo>
                  <a:pt x="161" y="240"/>
                </a:lnTo>
                <a:lnTo>
                  <a:pt x="161" y="221"/>
                </a:lnTo>
                <a:lnTo>
                  <a:pt x="200" y="221"/>
                </a:lnTo>
                <a:cubicBezTo>
                  <a:pt x="212" y="221"/>
                  <a:pt x="221" y="212"/>
                  <a:pt x="221" y="200"/>
                </a:cubicBezTo>
                <a:cubicBezTo>
                  <a:pt x="221" y="189"/>
                  <a:pt x="212" y="179"/>
                  <a:pt x="200" y="179"/>
                </a:cubicBezTo>
                <a:lnTo>
                  <a:pt x="161" y="179"/>
                </a:lnTo>
                <a:lnTo>
                  <a:pt x="161" y="150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9" name="Freeform 618">
            <a:extLst>
              <a:ext uri="{FF2B5EF4-FFF2-40B4-BE49-F238E27FC236}">
                <a16:creationId xmlns:a16="http://schemas.microsoft.com/office/drawing/2014/main" id="{2CC42D35-8BD9-A646-8A5E-D0F78BA03463}"/>
              </a:ext>
            </a:extLst>
          </p:cNvPr>
          <p:cNvSpPr/>
          <p:nvPr/>
        </p:nvSpPr>
        <p:spPr>
          <a:xfrm>
            <a:off x="4145692" y="6089058"/>
            <a:ext cx="229320" cy="411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8" h="1143">
                <a:moveTo>
                  <a:pt x="536" y="1143"/>
                </a:moveTo>
                <a:lnTo>
                  <a:pt x="102" y="1143"/>
                </a:lnTo>
                <a:cubicBezTo>
                  <a:pt x="46" y="1143"/>
                  <a:pt x="0" y="1097"/>
                  <a:pt x="0" y="1041"/>
                </a:cubicBezTo>
                <a:lnTo>
                  <a:pt x="0" y="102"/>
                </a:lnTo>
                <a:cubicBezTo>
                  <a:pt x="0" y="46"/>
                  <a:pt x="46" y="0"/>
                  <a:pt x="102" y="0"/>
                </a:cubicBezTo>
                <a:lnTo>
                  <a:pt x="536" y="0"/>
                </a:lnTo>
                <a:cubicBezTo>
                  <a:pt x="592" y="0"/>
                  <a:pt x="638" y="46"/>
                  <a:pt x="638" y="102"/>
                </a:cubicBezTo>
                <a:lnTo>
                  <a:pt x="638" y="366"/>
                </a:lnTo>
                <a:cubicBezTo>
                  <a:pt x="638" y="377"/>
                  <a:pt x="628" y="387"/>
                  <a:pt x="617" y="387"/>
                </a:cubicBezTo>
                <a:cubicBezTo>
                  <a:pt x="606" y="387"/>
                  <a:pt x="596" y="377"/>
                  <a:pt x="596" y="366"/>
                </a:cubicBezTo>
                <a:lnTo>
                  <a:pt x="596" y="102"/>
                </a:lnTo>
                <a:cubicBezTo>
                  <a:pt x="596" y="69"/>
                  <a:pt x="569" y="42"/>
                  <a:pt x="536" y="42"/>
                </a:cubicBezTo>
                <a:lnTo>
                  <a:pt x="102" y="42"/>
                </a:lnTo>
                <a:cubicBezTo>
                  <a:pt x="68" y="42"/>
                  <a:pt x="41" y="69"/>
                  <a:pt x="41" y="102"/>
                </a:cubicBezTo>
                <a:lnTo>
                  <a:pt x="41" y="1041"/>
                </a:lnTo>
                <a:cubicBezTo>
                  <a:pt x="41" y="1074"/>
                  <a:pt x="68" y="1102"/>
                  <a:pt x="102" y="1102"/>
                </a:cubicBezTo>
                <a:lnTo>
                  <a:pt x="536" y="1102"/>
                </a:lnTo>
                <a:cubicBezTo>
                  <a:pt x="569" y="1102"/>
                  <a:pt x="596" y="1074"/>
                  <a:pt x="596" y="1041"/>
                </a:cubicBezTo>
                <a:lnTo>
                  <a:pt x="596" y="780"/>
                </a:lnTo>
                <a:cubicBezTo>
                  <a:pt x="596" y="768"/>
                  <a:pt x="606" y="759"/>
                  <a:pt x="617" y="759"/>
                </a:cubicBezTo>
                <a:cubicBezTo>
                  <a:pt x="628" y="759"/>
                  <a:pt x="638" y="768"/>
                  <a:pt x="638" y="780"/>
                </a:cubicBezTo>
                <a:lnTo>
                  <a:pt x="638" y="1041"/>
                </a:lnTo>
                <a:cubicBezTo>
                  <a:pt x="638" y="1097"/>
                  <a:pt x="592" y="1143"/>
                  <a:pt x="536" y="11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0" name="Freeform 619">
            <a:extLst>
              <a:ext uri="{FF2B5EF4-FFF2-40B4-BE49-F238E27FC236}">
                <a16:creationId xmlns:a16="http://schemas.microsoft.com/office/drawing/2014/main" id="{1069BFAE-3138-264F-9F81-AAB21193C68F}"/>
              </a:ext>
            </a:extLst>
          </p:cNvPr>
          <p:cNvSpPr/>
          <p:nvPr/>
        </p:nvSpPr>
        <p:spPr>
          <a:xfrm>
            <a:off x="4250812" y="6426018"/>
            <a:ext cx="19080" cy="1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" h="53">
                <a:moveTo>
                  <a:pt x="27" y="12"/>
                </a:moveTo>
                <a:cubicBezTo>
                  <a:pt x="19" y="12"/>
                  <a:pt x="12" y="18"/>
                  <a:pt x="12" y="26"/>
                </a:cubicBezTo>
                <a:cubicBezTo>
                  <a:pt x="12" y="34"/>
                  <a:pt x="19" y="41"/>
                  <a:pt x="27" y="41"/>
                </a:cubicBezTo>
                <a:cubicBezTo>
                  <a:pt x="35" y="41"/>
                  <a:pt x="41" y="34"/>
                  <a:pt x="41" y="26"/>
                </a:cubicBezTo>
                <a:cubicBezTo>
                  <a:pt x="41" y="18"/>
                  <a:pt x="35" y="12"/>
                  <a:pt x="27" y="12"/>
                </a:cubicBezTo>
                <a:close/>
                <a:moveTo>
                  <a:pt x="27" y="53"/>
                </a:moveTo>
                <a:cubicBezTo>
                  <a:pt x="12" y="53"/>
                  <a:pt x="0" y="41"/>
                  <a:pt x="0" y="26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4" y="12"/>
                  <a:pt x="54" y="26"/>
                </a:cubicBezTo>
                <a:cubicBezTo>
                  <a:pt x="54" y="41"/>
                  <a:pt x="42" y="53"/>
                  <a:pt x="27" y="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1" name="Freeform 620">
            <a:extLst>
              <a:ext uri="{FF2B5EF4-FFF2-40B4-BE49-F238E27FC236}">
                <a16:creationId xmlns:a16="http://schemas.microsoft.com/office/drawing/2014/main" id="{5C979F7F-E154-E248-BA36-F68AC015565B}"/>
              </a:ext>
            </a:extLst>
          </p:cNvPr>
          <p:cNvSpPr/>
          <p:nvPr/>
        </p:nvSpPr>
        <p:spPr>
          <a:xfrm>
            <a:off x="4227412" y="6135138"/>
            <a:ext cx="6552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3" h="41">
                <a:moveTo>
                  <a:pt x="162" y="41"/>
                </a:moveTo>
                <a:lnTo>
                  <a:pt x="21" y="41"/>
                </a:lnTo>
                <a:cubicBezTo>
                  <a:pt x="10" y="41"/>
                  <a:pt x="0" y="32"/>
                  <a:pt x="0" y="20"/>
                </a:cubicBezTo>
                <a:cubicBezTo>
                  <a:pt x="0" y="9"/>
                  <a:pt x="10" y="0"/>
                  <a:pt x="21" y="0"/>
                </a:cubicBezTo>
                <a:lnTo>
                  <a:pt x="162" y="0"/>
                </a:lnTo>
                <a:cubicBezTo>
                  <a:pt x="174" y="0"/>
                  <a:pt x="183" y="9"/>
                  <a:pt x="183" y="20"/>
                </a:cubicBezTo>
                <a:cubicBezTo>
                  <a:pt x="183" y="32"/>
                  <a:pt x="174" y="41"/>
                  <a:pt x="162" y="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2" name="Freeform 621">
            <a:extLst>
              <a:ext uri="{FF2B5EF4-FFF2-40B4-BE49-F238E27FC236}">
                <a16:creationId xmlns:a16="http://schemas.microsoft.com/office/drawing/2014/main" id="{01E80FB2-FD5A-F24E-972F-3609477FEDB1}"/>
              </a:ext>
            </a:extLst>
          </p:cNvPr>
          <p:cNvSpPr/>
          <p:nvPr/>
        </p:nvSpPr>
        <p:spPr>
          <a:xfrm>
            <a:off x="4228493" y="6184818"/>
            <a:ext cx="41040" cy="21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" h="611">
                <a:moveTo>
                  <a:pt x="57" y="611"/>
                </a:moveTo>
                <a:cubicBezTo>
                  <a:pt x="25" y="611"/>
                  <a:pt x="0" y="586"/>
                  <a:pt x="0" y="554"/>
                </a:cubicBezTo>
                <a:lnTo>
                  <a:pt x="0" y="57"/>
                </a:lnTo>
                <a:cubicBezTo>
                  <a:pt x="0" y="26"/>
                  <a:pt x="25" y="0"/>
                  <a:pt x="57" y="0"/>
                </a:cubicBezTo>
                <a:cubicBezTo>
                  <a:pt x="89" y="0"/>
                  <a:pt x="115" y="26"/>
                  <a:pt x="115" y="57"/>
                </a:cubicBezTo>
                <a:lnTo>
                  <a:pt x="115" y="136"/>
                </a:lnTo>
                <a:cubicBezTo>
                  <a:pt x="115" y="145"/>
                  <a:pt x="107" y="153"/>
                  <a:pt x="99" y="153"/>
                </a:cubicBezTo>
                <a:cubicBezTo>
                  <a:pt x="90" y="153"/>
                  <a:pt x="82" y="145"/>
                  <a:pt x="82" y="136"/>
                </a:cubicBezTo>
                <a:lnTo>
                  <a:pt x="82" y="57"/>
                </a:lnTo>
                <a:cubicBezTo>
                  <a:pt x="82" y="43"/>
                  <a:pt x="71" y="32"/>
                  <a:pt x="57" y="32"/>
                </a:cubicBezTo>
                <a:cubicBezTo>
                  <a:pt x="43" y="32"/>
                  <a:pt x="32" y="43"/>
                  <a:pt x="32" y="57"/>
                </a:cubicBezTo>
                <a:lnTo>
                  <a:pt x="32" y="554"/>
                </a:lnTo>
                <a:cubicBezTo>
                  <a:pt x="32" y="568"/>
                  <a:pt x="43" y="579"/>
                  <a:pt x="57" y="579"/>
                </a:cubicBezTo>
                <a:cubicBezTo>
                  <a:pt x="71" y="579"/>
                  <a:pt x="82" y="568"/>
                  <a:pt x="82" y="554"/>
                </a:cubicBezTo>
                <a:lnTo>
                  <a:pt x="82" y="476"/>
                </a:lnTo>
                <a:cubicBezTo>
                  <a:pt x="82" y="468"/>
                  <a:pt x="90" y="460"/>
                  <a:pt x="99" y="460"/>
                </a:cubicBezTo>
                <a:cubicBezTo>
                  <a:pt x="107" y="460"/>
                  <a:pt x="115" y="468"/>
                  <a:pt x="115" y="476"/>
                </a:cubicBezTo>
                <a:lnTo>
                  <a:pt x="115" y="554"/>
                </a:lnTo>
                <a:cubicBezTo>
                  <a:pt x="115" y="586"/>
                  <a:pt x="89" y="611"/>
                  <a:pt x="57" y="6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3" name="Freeform 622">
            <a:extLst>
              <a:ext uri="{FF2B5EF4-FFF2-40B4-BE49-F238E27FC236}">
                <a16:creationId xmlns:a16="http://schemas.microsoft.com/office/drawing/2014/main" id="{30DD2E4C-C017-FB43-94D4-6A3471033F77}"/>
              </a:ext>
            </a:extLst>
          </p:cNvPr>
          <p:cNvSpPr/>
          <p:nvPr/>
        </p:nvSpPr>
        <p:spPr>
          <a:xfrm>
            <a:off x="4245412" y="6229097"/>
            <a:ext cx="151560" cy="131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2" h="365">
                <a:moveTo>
                  <a:pt x="396" y="32"/>
                </a:moveTo>
                <a:close/>
                <a:moveTo>
                  <a:pt x="396" y="365"/>
                </a:moveTo>
                <a:lnTo>
                  <a:pt x="16" y="365"/>
                </a:lnTo>
                <a:cubicBezTo>
                  <a:pt x="7" y="365"/>
                  <a:pt x="0" y="358"/>
                  <a:pt x="0" y="349"/>
                </a:cubicBezTo>
                <a:cubicBezTo>
                  <a:pt x="0" y="340"/>
                  <a:pt x="7" y="333"/>
                  <a:pt x="16" y="333"/>
                </a:cubicBezTo>
                <a:lnTo>
                  <a:pt x="389" y="333"/>
                </a:lnTo>
                <a:lnTo>
                  <a:pt x="389" y="32"/>
                </a:lnTo>
                <a:lnTo>
                  <a:pt x="16" y="32"/>
                </a:lnTo>
                <a:cubicBezTo>
                  <a:pt x="7" y="32"/>
                  <a:pt x="0" y="25"/>
                  <a:pt x="0" y="16"/>
                </a:cubicBezTo>
                <a:cubicBezTo>
                  <a:pt x="0" y="7"/>
                  <a:pt x="7" y="0"/>
                  <a:pt x="16" y="0"/>
                </a:cubicBezTo>
                <a:lnTo>
                  <a:pt x="396" y="0"/>
                </a:lnTo>
                <a:cubicBezTo>
                  <a:pt x="410" y="0"/>
                  <a:pt x="422" y="12"/>
                  <a:pt x="422" y="26"/>
                </a:cubicBezTo>
                <a:lnTo>
                  <a:pt x="422" y="340"/>
                </a:lnTo>
                <a:cubicBezTo>
                  <a:pt x="422" y="354"/>
                  <a:pt x="410" y="365"/>
                  <a:pt x="396" y="3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4" name="Freeform 623">
            <a:extLst>
              <a:ext uri="{FF2B5EF4-FFF2-40B4-BE49-F238E27FC236}">
                <a16:creationId xmlns:a16="http://schemas.microsoft.com/office/drawing/2014/main" id="{124B8B85-A098-D74B-9663-7CC3E4D21DDE}"/>
              </a:ext>
            </a:extLst>
          </p:cNvPr>
          <p:cNvSpPr/>
          <p:nvPr/>
        </p:nvSpPr>
        <p:spPr>
          <a:xfrm>
            <a:off x="4245412" y="6268338"/>
            <a:ext cx="52200" cy="52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6" h="147">
                <a:moveTo>
                  <a:pt x="73" y="0"/>
                </a:moveTo>
                <a:cubicBezTo>
                  <a:pt x="33" y="0"/>
                  <a:pt x="0" y="33"/>
                  <a:pt x="0" y="74"/>
                </a:cubicBezTo>
                <a:cubicBezTo>
                  <a:pt x="0" y="114"/>
                  <a:pt x="33" y="147"/>
                  <a:pt x="73" y="147"/>
                </a:cubicBezTo>
                <a:cubicBezTo>
                  <a:pt x="113" y="147"/>
                  <a:pt x="146" y="114"/>
                  <a:pt x="146" y="74"/>
                </a:cubicBezTo>
                <a:cubicBezTo>
                  <a:pt x="146" y="33"/>
                  <a:pt x="113" y="0"/>
                  <a:pt x="73" y="0"/>
                </a:cubicBezTo>
                <a:close/>
                <a:moveTo>
                  <a:pt x="73" y="33"/>
                </a:moveTo>
                <a:cubicBezTo>
                  <a:pt x="96" y="33"/>
                  <a:pt x="114" y="51"/>
                  <a:pt x="114" y="74"/>
                </a:cubicBezTo>
                <a:cubicBezTo>
                  <a:pt x="114" y="96"/>
                  <a:pt x="96" y="115"/>
                  <a:pt x="73" y="115"/>
                </a:cubicBezTo>
                <a:cubicBezTo>
                  <a:pt x="50" y="115"/>
                  <a:pt x="32" y="96"/>
                  <a:pt x="32" y="74"/>
                </a:cubicBezTo>
                <a:cubicBezTo>
                  <a:pt x="32" y="51"/>
                  <a:pt x="50" y="33"/>
                  <a:pt x="73" y="3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5" name="Freeform 624">
            <a:extLst>
              <a:ext uri="{FF2B5EF4-FFF2-40B4-BE49-F238E27FC236}">
                <a16:creationId xmlns:a16="http://schemas.microsoft.com/office/drawing/2014/main" id="{3E864A2E-2C7B-D448-85CF-B29C10AF4BD4}"/>
              </a:ext>
            </a:extLst>
          </p:cNvPr>
          <p:cNvSpPr/>
          <p:nvPr/>
        </p:nvSpPr>
        <p:spPr>
          <a:xfrm>
            <a:off x="4245052" y="6251418"/>
            <a:ext cx="128160" cy="86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7" h="242">
                <a:moveTo>
                  <a:pt x="309" y="242"/>
                </a:moveTo>
                <a:lnTo>
                  <a:pt x="17" y="242"/>
                </a:lnTo>
                <a:cubicBezTo>
                  <a:pt x="8" y="242"/>
                  <a:pt x="1" y="234"/>
                  <a:pt x="1" y="225"/>
                </a:cubicBezTo>
                <a:cubicBezTo>
                  <a:pt x="1" y="217"/>
                  <a:pt x="8" y="209"/>
                  <a:pt x="17" y="209"/>
                </a:cubicBezTo>
                <a:lnTo>
                  <a:pt x="295" y="209"/>
                </a:lnTo>
                <a:cubicBezTo>
                  <a:pt x="300" y="196"/>
                  <a:pt x="311" y="185"/>
                  <a:pt x="325" y="180"/>
                </a:cubicBezTo>
                <a:lnTo>
                  <a:pt x="325" y="61"/>
                </a:lnTo>
                <a:cubicBezTo>
                  <a:pt x="311" y="57"/>
                  <a:pt x="300" y="46"/>
                  <a:pt x="295" y="32"/>
                </a:cubicBezTo>
                <a:lnTo>
                  <a:pt x="16" y="32"/>
                </a:lnTo>
                <a:cubicBezTo>
                  <a:pt x="7" y="32"/>
                  <a:pt x="0" y="25"/>
                  <a:pt x="0" y="16"/>
                </a:cubicBezTo>
                <a:cubicBezTo>
                  <a:pt x="0" y="7"/>
                  <a:pt x="7" y="0"/>
                  <a:pt x="16" y="0"/>
                </a:cubicBezTo>
                <a:lnTo>
                  <a:pt x="309" y="0"/>
                </a:lnTo>
                <a:cubicBezTo>
                  <a:pt x="318" y="0"/>
                  <a:pt x="325" y="7"/>
                  <a:pt x="325" y="16"/>
                </a:cubicBezTo>
                <a:cubicBezTo>
                  <a:pt x="325" y="25"/>
                  <a:pt x="332" y="32"/>
                  <a:pt x="341" y="32"/>
                </a:cubicBezTo>
                <a:cubicBezTo>
                  <a:pt x="350" y="32"/>
                  <a:pt x="357" y="39"/>
                  <a:pt x="357" y="48"/>
                </a:cubicBezTo>
                <a:lnTo>
                  <a:pt x="357" y="193"/>
                </a:lnTo>
                <a:cubicBezTo>
                  <a:pt x="357" y="202"/>
                  <a:pt x="350" y="209"/>
                  <a:pt x="341" y="209"/>
                </a:cubicBezTo>
                <a:cubicBezTo>
                  <a:pt x="332" y="209"/>
                  <a:pt x="325" y="217"/>
                  <a:pt x="325" y="225"/>
                </a:cubicBezTo>
                <a:cubicBezTo>
                  <a:pt x="325" y="234"/>
                  <a:pt x="318" y="242"/>
                  <a:pt x="309" y="2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6" name="Freeform 625">
            <a:extLst>
              <a:ext uri="{FF2B5EF4-FFF2-40B4-BE49-F238E27FC236}">
                <a16:creationId xmlns:a16="http://schemas.microsoft.com/office/drawing/2014/main" id="{E412454C-DA78-0B4E-8F7D-4DF0B26BF34B}"/>
              </a:ext>
            </a:extLst>
          </p:cNvPr>
          <p:cNvSpPr/>
          <p:nvPr/>
        </p:nvSpPr>
        <p:spPr>
          <a:xfrm>
            <a:off x="4851292" y="6093738"/>
            <a:ext cx="229320" cy="41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8" h="1142">
                <a:moveTo>
                  <a:pt x="102" y="41"/>
                </a:moveTo>
                <a:cubicBezTo>
                  <a:pt x="69" y="41"/>
                  <a:pt x="42" y="68"/>
                  <a:pt x="42" y="101"/>
                </a:cubicBezTo>
                <a:lnTo>
                  <a:pt x="42" y="1040"/>
                </a:lnTo>
                <a:cubicBezTo>
                  <a:pt x="42" y="1074"/>
                  <a:pt x="69" y="1101"/>
                  <a:pt x="102" y="1101"/>
                </a:cubicBezTo>
                <a:lnTo>
                  <a:pt x="536" y="1101"/>
                </a:lnTo>
                <a:cubicBezTo>
                  <a:pt x="570" y="1101"/>
                  <a:pt x="597" y="1074"/>
                  <a:pt x="597" y="1040"/>
                </a:cubicBezTo>
                <a:lnTo>
                  <a:pt x="597" y="101"/>
                </a:lnTo>
                <a:cubicBezTo>
                  <a:pt x="597" y="68"/>
                  <a:pt x="570" y="41"/>
                  <a:pt x="536" y="41"/>
                </a:cubicBezTo>
                <a:close/>
                <a:moveTo>
                  <a:pt x="536" y="1142"/>
                </a:moveTo>
                <a:lnTo>
                  <a:pt x="102" y="1142"/>
                </a:lnTo>
                <a:cubicBezTo>
                  <a:pt x="46" y="1142"/>
                  <a:pt x="0" y="1096"/>
                  <a:pt x="0" y="1040"/>
                </a:cubicBezTo>
                <a:lnTo>
                  <a:pt x="0" y="101"/>
                </a:lnTo>
                <a:cubicBezTo>
                  <a:pt x="0" y="45"/>
                  <a:pt x="46" y="0"/>
                  <a:pt x="102" y="0"/>
                </a:cubicBezTo>
                <a:lnTo>
                  <a:pt x="536" y="0"/>
                </a:lnTo>
                <a:cubicBezTo>
                  <a:pt x="592" y="0"/>
                  <a:pt x="638" y="45"/>
                  <a:pt x="638" y="101"/>
                </a:cubicBezTo>
                <a:lnTo>
                  <a:pt x="638" y="1040"/>
                </a:lnTo>
                <a:cubicBezTo>
                  <a:pt x="638" y="1096"/>
                  <a:pt x="592" y="1142"/>
                  <a:pt x="536" y="11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7" name="Freeform 626">
            <a:extLst>
              <a:ext uri="{FF2B5EF4-FFF2-40B4-BE49-F238E27FC236}">
                <a16:creationId xmlns:a16="http://schemas.microsoft.com/office/drawing/2014/main" id="{3F3EAE54-5643-8C4A-8DD2-321CD6584BD4}"/>
              </a:ext>
            </a:extLst>
          </p:cNvPr>
          <p:cNvSpPr/>
          <p:nvPr/>
        </p:nvSpPr>
        <p:spPr>
          <a:xfrm>
            <a:off x="4956412" y="6430338"/>
            <a:ext cx="19080" cy="1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" h="53">
                <a:moveTo>
                  <a:pt x="27" y="12"/>
                </a:moveTo>
                <a:cubicBezTo>
                  <a:pt x="19" y="12"/>
                  <a:pt x="13" y="19"/>
                  <a:pt x="13" y="27"/>
                </a:cubicBezTo>
                <a:cubicBezTo>
                  <a:pt x="13" y="34"/>
                  <a:pt x="19" y="41"/>
                  <a:pt x="27" y="41"/>
                </a:cubicBezTo>
                <a:cubicBezTo>
                  <a:pt x="35" y="41"/>
                  <a:pt x="42" y="34"/>
                  <a:pt x="42" y="27"/>
                </a:cubicBezTo>
                <a:cubicBezTo>
                  <a:pt x="42" y="19"/>
                  <a:pt x="35" y="12"/>
                  <a:pt x="27" y="12"/>
                </a:cubicBezTo>
                <a:close/>
                <a:moveTo>
                  <a:pt x="27" y="53"/>
                </a:moveTo>
                <a:cubicBezTo>
                  <a:pt x="12" y="53"/>
                  <a:pt x="0" y="41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4" y="12"/>
                  <a:pt x="54" y="27"/>
                </a:cubicBezTo>
                <a:cubicBezTo>
                  <a:pt x="54" y="41"/>
                  <a:pt x="42" y="53"/>
                  <a:pt x="27" y="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8" name="Freeform 627">
            <a:extLst>
              <a:ext uri="{FF2B5EF4-FFF2-40B4-BE49-F238E27FC236}">
                <a16:creationId xmlns:a16="http://schemas.microsoft.com/office/drawing/2014/main" id="{C628DB97-3109-7743-9860-7F0630F05FAD}"/>
              </a:ext>
            </a:extLst>
          </p:cNvPr>
          <p:cNvSpPr/>
          <p:nvPr/>
        </p:nvSpPr>
        <p:spPr>
          <a:xfrm>
            <a:off x="4933372" y="6139458"/>
            <a:ext cx="6516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2" h="41">
                <a:moveTo>
                  <a:pt x="162" y="41"/>
                </a:moveTo>
                <a:lnTo>
                  <a:pt x="20" y="41"/>
                </a:lnTo>
                <a:cubicBezTo>
                  <a:pt x="9" y="41"/>
                  <a:pt x="0" y="32"/>
                  <a:pt x="0" y="21"/>
                </a:cubicBezTo>
                <a:cubicBezTo>
                  <a:pt x="0" y="9"/>
                  <a:pt x="9" y="0"/>
                  <a:pt x="20" y="0"/>
                </a:cubicBezTo>
                <a:lnTo>
                  <a:pt x="162" y="0"/>
                </a:lnTo>
                <a:cubicBezTo>
                  <a:pt x="173" y="0"/>
                  <a:pt x="182" y="9"/>
                  <a:pt x="182" y="21"/>
                </a:cubicBezTo>
                <a:cubicBezTo>
                  <a:pt x="182" y="32"/>
                  <a:pt x="173" y="41"/>
                  <a:pt x="162" y="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9" name="Freeform 628">
            <a:extLst>
              <a:ext uri="{FF2B5EF4-FFF2-40B4-BE49-F238E27FC236}">
                <a16:creationId xmlns:a16="http://schemas.microsoft.com/office/drawing/2014/main" id="{08661BF8-99E3-B543-91FD-BCBB401DA046}"/>
              </a:ext>
            </a:extLst>
          </p:cNvPr>
          <p:cNvSpPr/>
          <p:nvPr/>
        </p:nvSpPr>
        <p:spPr>
          <a:xfrm>
            <a:off x="4897012" y="6220819"/>
            <a:ext cx="135720" cy="156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8" h="435">
                <a:moveTo>
                  <a:pt x="189" y="35"/>
                </a:moveTo>
                <a:cubicBezTo>
                  <a:pt x="188" y="35"/>
                  <a:pt x="187" y="36"/>
                  <a:pt x="187" y="36"/>
                </a:cubicBezTo>
                <a:cubicBezTo>
                  <a:pt x="164" y="53"/>
                  <a:pt x="114" y="82"/>
                  <a:pt x="39" y="88"/>
                </a:cubicBezTo>
                <a:cubicBezTo>
                  <a:pt x="38" y="88"/>
                  <a:pt x="37" y="89"/>
                  <a:pt x="36" y="89"/>
                </a:cubicBezTo>
                <a:cubicBezTo>
                  <a:pt x="35" y="90"/>
                  <a:pt x="35" y="91"/>
                  <a:pt x="35" y="93"/>
                </a:cubicBezTo>
                <a:cubicBezTo>
                  <a:pt x="39" y="141"/>
                  <a:pt x="56" y="259"/>
                  <a:pt x="106" y="332"/>
                </a:cubicBezTo>
                <a:cubicBezTo>
                  <a:pt x="127" y="363"/>
                  <a:pt x="172" y="389"/>
                  <a:pt x="189" y="398"/>
                </a:cubicBezTo>
                <a:cubicBezTo>
                  <a:pt x="207" y="389"/>
                  <a:pt x="251" y="363"/>
                  <a:pt x="272" y="332"/>
                </a:cubicBezTo>
                <a:cubicBezTo>
                  <a:pt x="322" y="259"/>
                  <a:pt x="339" y="140"/>
                  <a:pt x="343" y="92"/>
                </a:cubicBezTo>
                <a:cubicBezTo>
                  <a:pt x="343" y="91"/>
                  <a:pt x="343" y="89"/>
                  <a:pt x="342" y="89"/>
                </a:cubicBezTo>
                <a:cubicBezTo>
                  <a:pt x="341" y="88"/>
                  <a:pt x="340" y="87"/>
                  <a:pt x="339" y="87"/>
                </a:cubicBezTo>
                <a:cubicBezTo>
                  <a:pt x="264" y="82"/>
                  <a:pt x="215" y="53"/>
                  <a:pt x="192" y="36"/>
                </a:cubicBezTo>
                <a:cubicBezTo>
                  <a:pt x="191" y="36"/>
                  <a:pt x="190" y="35"/>
                  <a:pt x="189" y="35"/>
                </a:cubicBezTo>
                <a:close/>
                <a:moveTo>
                  <a:pt x="182" y="402"/>
                </a:moveTo>
                <a:close/>
                <a:moveTo>
                  <a:pt x="189" y="435"/>
                </a:moveTo>
                <a:cubicBezTo>
                  <a:pt x="187" y="435"/>
                  <a:pt x="184" y="435"/>
                  <a:pt x="182" y="434"/>
                </a:cubicBezTo>
                <a:cubicBezTo>
                  <a:pt x="179" y="432"/>
                  <a:pt x="109" y="399"/>
                  <a:pt x="76" y="352"/>
                </a:cubicBezTo>
                <a:cubicBezTo>
                  <a:pt x="22" y="272"/>
                  <a:pt x="5" y="147"/>
                  <a:pt x="0" y="97"/>
                </a:cubicBezTo>
                <a:cubicBezTo>
                  <a:pt x="-1" y="86"/>
                  <a:pt x="2" y="75"/>
                  <a:pt x="9" y="67"/>
                </a:cubicBezTo>
                <a:cubicBezTo>
                  <a:pt x="16" y="58"/>
                  <a:pt x="26" y="53"/>
                  <a:pt x="37" y="53"/>
                </a:cubicBezTo>
                <a:cubicBezTo>
                  <a:pt x="103" y="47"/>
                  <a:pt x="146" y="22"/>
                  <a:pt x="166" y="8"/>
                </a:cubicBezTo>
                <a:cubicBezTo>
                  <a:pt x="180" y="-3"/>
                  <a:pt x="199" y="-3"/>
                  <a:pt x="213" y="8"/>
                </a:cubicBezTo>
                <a:cubicBezTo>
                  <a:pt x="233" y="22"/>
                  <a:pt x="275" y="47"/>
                  <a:pt x="341" y="52"/>
                </a:cubicBezTo>
                <a:cubicBezTo>
                  <a:pt x="352" y="53"/>
                  <a:pt x="362" y="58"/>
                  <a:pt x="369" y="66"/>
                </a:cubicBezTo>
                <a:cubicBezTo>
                  <a:pt x="376" y="74"/>
                  <a:pt x="379" y="85"/>
                  <a:pt x="378" y="96"/>
                </a:cubicBezTo>
                <a:cubicBezTo>
                  <a:pt x="373" y="146"/>
                  <a:pt x="356" y="272"/>
                  <a:pt x="302" y="352"/>
                </a:cubicBezTo>
                <a:cubicBezTo>
                  <a:pt x="269" y="399"/>
                  <a:pt x="200" y="432"/>
                  <a:pt x="197" y="434"/>
                </a:cubicBezTo>
                <a:cubicBezTo>
                  <a:pt x="194" y="435"/>
                  <a:pt x="192" y="435"/>
                  <a:pt x="189" y="4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0" name="Freeform 629">
            <a:extLst>
              <a:ext uri="{FF2B5EF4-FFF2-40B4-BE49-F238E27FC236}">
                <a16:creationId xmlns:a16="http://schemas.microsoft.com/office/drawing/2014/main" id="{12EB64C5-2ED6-3444-85E6-163C648C746A}"/>
              </a:ext>
            </a:extLst>
          </p:cNvPr>
          <p:cNvSpPr/>
          <p:nvPr/>
        </p:nvSpPr>
        <p:spPr>
          <a:xfrm>
            <a:off x="4938052" y="6292818"/>
            <a:ext cx="53640" cy="4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0" h="113">
                <a:moveTo>
                  <a:pt x="35" y="78"/>
                </a:moveTo>
                <a:lnTo>
                  <a:pt x="115" y="78"/>
                </a:lnTo>
                <a:lnTo>
                  <a:pt x="115" y="35"/>
                </a:lnTo>
                <a:lnTo>
                  <a:pt x="35" y="35"/>
                </a:lnTo>
                <a:close/>
                <a:moveTo>
                  <a:pt x="117" y="113"/>
                </a:moveTo>
                <a:lnTo>
                  <a:pt x="33" y="113"/>
                </a:lnTo>
                <a:cubicBezTo>
                  <a:pt x="14" y="113"/>
                  <a:pt x="0" y="98"/>
                  <a:pt x="0" y="80"/>
                </a:cubicBezTo>
                <a:lnTo>
                  <a:pt x="0" y="33"/>
                </a:lnTo>
                <a:cubicBezTo>
                  <a:pt x="0" y="15"/>
                  <a:pt x="14" y="0"/>
                  <a:pt x="33" y="0"/>
                </a:cubicBezTo>
                <a:lnTo>
                  <a:pt x="117" y="0"/>
                </a:lnTo>
                <a:cubicBezTo>
                  <a:pt x="136" y="0"/>
                  <a:pt x="150" y="15"/>
                  <a:pt x="150" y="33"/>
                </a:cubicBezTo>
                <a:lnTo>
                  <a:pt x="150" y="80"/>
                </a:lnTo>
                <a:cubicBezTo>
                  <a:pt x="150" y="98"/>
                  <a:pt x="136" y="113"/>
                  <a:pt x="117" y="1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1" name="Freeform 630">
            <a:extLst>
              <a:ext uri="{FF2B5EF4-FFF2-40B4-BE49-F238E27FC236}">
                <a16:creationId xmlns:a16="http://schemas.microsoft.com/office/drawing/2014/main" id="{FE3D94C9-60EE-C449-89FA-2056569BE043}"/>
              </a:ext>
            </a:extLst>
          </p:cNvPr>
          <p:cNvSpPr/>
          <p:nvPr/>
        </p:nvSpPr>
        <p:spPr>
          <a:xfrm>
            <a:off x="4941652" y="6265098"/>
            <a:ext cx="46440" cy="39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0" h="112">
                <a:moveTo>
                  <a:pt x="112" y="112"/>
                </a:moveTo>
                <a:cubicBezTo>
                  <a:pt x="102" y="112"/>
                  <a:pt x="94" y="105"/>
                  <a:pt x="94" y="95"/>
                </a:cubicBezTo>
                <a:lnTo>
                  <a:pt x="94" y="64"/>
                </a:lnTo>
                <a:cubicBezTo>
                  <a:pt x="94" y="48"/>
                  <a:pt x="81" y="35"/>
                  <a:pt x="65" y="35"/>
                </a:cubicBezTo>
                <a:cubicBezTo>
                  <a:pt x="49" y="35"/>
                  <a:pt x="36" y="48"/>
                  <a:pt x="36" y="64"/>
                </a:cubicBezTo>
                <a:lnTo>
                  <a:pt x="36" y="95"/>
                </a:lnTo>
                <a:cubicBezTo>
                  <a:pt x="36" y="104"/>
                  <a:pt x="28" y="112"/>
                  <a:pt x="18" y="112"/>
                </a:cubicBezTo>
                <a:cubicBezTo>
                  <a:pt x="8" y="112"/>
                  <a:pt x="0" y="105"/>
                  <a:pt x="0" y="95"/>
                </a:cubicBezTo>
                <a:lnTo>
                  <a:pt x="0" y="64"/>
                </a:lnTo>
                <a:cubicBezTo>
                  <a:pt x="0" y="29"/>
                  <a:pt x="29" y="0"/>
                  <a:pt x="65" y="0"/>
                </a:cubicBezTo>
                <a:cubicBezTo>
                  <a:pt x="101" y="0"/>
                  <a:pt x="130" y="29"/>
                  <a:pt x="130" y="64"/>
                </a:cubicBezTo>
                <a:lnTo>
                  <a:pt x="130" y="95"/>
                </a:lnTo>
                <a:cubicBezTo>
                  <a:pt x="130" y="104"/>
                  <a:pt x="122" y="112"/>
                  <a:pt x="112" y="11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2" name="Freeform 631">
            <a:extLst>
              <a:ext uri="{FF2B5EF4-FFF2-40B4-BE49-F238E27FC236}">
                <a16:creationId xmlns:a16="http://schemas.microsoft.com/office/drawing/2014/main" id="{976AC6CC-674A-B540-8E63-545519BA8D99}"/>
              </a:ext>
            </a:extLst>
          </p:cNvPr>
          <p:cNvSpPr/>
          <p:nvPr/>
        </p:nvSpPr>
        <p:spPr>
          <a:xfrm>
            <a:off x="5479492" y="6151698"/>
            <a:ext cx="395640" cy="26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00" h="743">
                <a:moveTo>
                  <a:pt x="55" y="689"/>
                </a:moveTo>
                <a:lnTo>
                  <a:pt x="1045" y="689"/>
                </a:lnTo>
                <a:lnTo>
                  <a:pt x="1045" y="55"/>
                </a:lnTo>
                <a:lnTo>
                  <a:pt x="55" y="55"/>
                </a:lnTo>
                <a:close/>
                <a:moveTo>
                  <a:pt x="1057" y="743"/>
                </a:moveTo>
                <a:lnTo>
                  <a:pt x="43" y="743"/>
                </a:lnTo>
                <a:cubicBezTo>
                  <a:pt x="19" y="743"/>
                  <a:pt x="0" y="724"/>
                  <a:pt x="0" y="700"/>
                </a:cubicBezTo>
                <a:lnTo>
                  <a:pt x="0" y="43"/>
                </a:lnTo>
                <a:cubicBezTo>
                  <a:pt x="0" y="20"/>
                  <a:pt x="19" y="0"/>
                  <a:pt x="43" y="0"/>
                </a:cubicBezTo>
                <a:lnTo>
                  <a:pt x="1057" y="0"/>
                </a:lnTo>
                <a:cubicBezTo>
                  <a:pt x="1081" y="0"/>
                  <a:pt x="1100" y="20"/>
                  <a:pt x="1100" y="43"/>
                </a:cubicBezTo>
                <a:lnTo>
                  <a:pt x="1100" y="700"/>
                </a:lnTo>
                <a:cubicBezTo>
                  <a:pt x="1100" y="724"/>
                  <a:pt x="1081" y="743"/>
                  <a:pt x="1057" y="7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3" name="Freeform 632">
            <a:extLst>
              <a:ext uri="{FF2B5EF4-FFF2-40B4-BE49-F238E27FC236}">
                <a16:creationId xmlns:a16="http://schemas.microsoft.com/office/drawing/2014/main" id="{AB3DDF3B-BEA5-414A-9E77-3DFBBA0AC47D}"/>
              </a:ext>
            </a:extLst>
          </p:cNvPr>
          <p:cNvSpPr/>
          <p:nvPr/>
        </p:nvSpPr>
        <p:spPr>
          <a:xfrm>
            <a:off x="5418293" y="6444018"/>
            <a:ext cx="522359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52" h="41">
                <a:moveTo>
                  <a:pt x="1431" y="41"/>
                </a:moveTo>
                <a:lnTo>
                  <a:pt x="20" y="41"/>
                </a:lnTo>
                <a:cubicBezTo>
                  <a:pt x="9" y="41"/>
                  <a:pt x="0" y="31"/>
                  <a:pt x="0" y="20"/>
                </a:cubicBezTo>
                <a:cubicBezTo>
                  <a:pt x="0" y="9"/>
                  <a:pt x="9" y="0"/>
                  <a:pt x="20" y="0"/>
                </a:cubicBezTo>
                <a:lnTo>
                  <a:pt x="1431" y="0"/>
                </a:lnTo>
                <a:cubicBezTo>
                  <a:pt x="1443" y="0"/>
                  <a:pt x="1452" y="9"/>
                  <a:pt x="1452" y="20"/>
                </a:cubicBezTo>
                <a:cubicBezTo>
                  <a:pt x="1452" y="31"/>
                  <a:pt x="1443" y="41"/>
                  <a:pt x="1431" y="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4" name="Freeform 633">
            <a:extLst>
              <a:ext uri="{FF2B5EF4-FFF2-40B4-BE49-F238E27FC236}">
                <a16:creationId xmlns:a16="http://schemas.microsoft.com/office/drawing/2014/main" id="{E4686BA6-69F0-A042-A18A-140260AA44F8}"/>
              </a:ext>
            </a:extLst>
          </p:cNvPr>
          <p:cNvSpPr/>
          <p:nvPr/>
        </p:nvSpPr>
        <p:spPr>
          <a:xfrm>
            <a:off x="5609813" y="6194537"/>
            <a:ext cx="33840" cy="18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5" h="506">
                <a:moveTo>
                  <a:pt x="48" y="506"/>
                </a:moveTo>
                <a:cubicBezTo>
                  <a:pt x="21" y="506"/>
                  <a:pt x="0" y="484"/>
                  <a:pt x="0" y="458"/>
                </a:cubicBezTo>
                <a:lnTo>
                  <a:pt x="0" y="48"/>
                </a:lnTo>
                <a:cubicBezTo>
                  <a:pt x="0" y="22"/>
                  <a:pt x="21" y="0"/>
                  <a:pt x="48" y="0"/>
                </a:cubicBezTo>
                <a:cubicBezTo>
                  <a:pt x="74" y="0"/>
                  <a:pt x="95" y="22"/>
                  <a:pt x="95" y="48"/>
                </a:cubicBezTo>
                <a:lnTo>
                  <a:pt x="95" y="113"/>
                </a:lnTo>
                <a:cubicBezTo>
                  <a:pt x="95" y="120"/>
                  <a:pt x="89" y="126"/>
                  <a:pt x="82" y="126"/>
                </a:cubicBezTo>
                <a:cubicBezTo>
                  <a:pt x="74" y="126"/>
                  <a:pt x="69" y="120"/>
                  <a:pt x="69" y="113"/>
                </a:cubicBezTo>
                <a:lnTo>
                  <a:pt x="69" y="48"/>
                </a:lnTo>
                <a:cubicBezTo>
                  <a:pt x="69" y="36"/>
                  <a:pt x="59" y="27"/>
                  <a:pt x="48" y="27"/>
                </a:cubicBezTo>
                <a:cubicBezTo>
                  <a:pt x="36" y="27"/>
                  <a:pt x="27" y="36"/>
                  <a:pt x="27" y="48"/>
                </a:cubicBezTo>
                <a:lnTo>
                  <a:pt x="27" y="458"/>
                </a:lnTo>
                <a:cubicBezTo>
                  <a:pt x="27" y="470"/>
                  <a:pt x="36" y="479"/>
                  <a:pt x="48" y="479"/>
                </a:cubicBezTo>
                <a:cubicBezTo>
                  <a:pt x="59" y="479"/>
                  <a:pt x="69" y="470"/>
                  <a:pt x="69" y="458"/>
                </a:cubicBezTo>
                <a:lnTo>
                  <a:pt x="69" y="394"/>
                </a:lnTo>
                <a:cubicBezTo>
                  <a:pt x="69" y="387"/>
                  <a:pt x="74" y="381"/>
                  <a:pt x="82" y="381"/>
                </a:cubicBezTo>
                <a:cubicBezTo>
                  <a:pt x="89" y="381"/>
                  <a:pt x="95" y="387"/>
                  <a:pt x="95" y="394"/>
                </a:cubicBezTo>
                <a:lnTo>
                  <a:pt x="95" y="458"/>
                </a:lnTo>
                <a:cubicBezTo>
                  <a:pt x="95" y="484"/>
                  <a:pt x="74" y="506"/>
                  <a:pt x="48" y="50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5" name="Freeform 634">
            <a:extLst>
              <a:ext uri="{FF2B5EF4-FFF2-40B4-BE49-F238E27FC236}">
                <a16:creationId xmlns:a16="http://schemas.microsoft.com/office/drawing/2014/main" id="{F10DC624-8F70-DD45-8E86-1ACB03155E68}"/>
              </a:ext>
            </a:extLst>
          </p:cNvPr>
          <p:cNvSpPr/>
          <p:nvPr/>
        </p:nvSpPr>
        <p:spPr>
          <a:xfrm>
            <a:off x="5623852" y="6231257"/>
            <a:ext cx="124920" cy="10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8" h="302">
                <a:moveTo>
                  <a:pt x="328" y="27"/>
                </a:moveTo>
                <a:close/>
                <a:moveTo>
                  <a:pt x="328" y="302"/>
                </a:moveTo>
                <a:lnTo>
                  <a:pt x="14" y="302"/>
                </a:lnTo>
                <a:cubicBezTo>
                  <a:pt x="6" y="302"/>
                  <a:pt x="0" y="296"/>
                  <a:pt x="0" y="288"/>
                </a:cubicBezTo>
                <a:cubicBezTo>
                  <a:pt x="0" y="281"/>
                  <a:pt x="6" y="275"/>
                  <a:pt x="14" y="275"/>
                </a:cubicBezTo>
                <a:lnTo>
                  <a:pt x="322" y="275"/>
                </a:lnTo>
                <a:lnTo>
                  <a:pt x="322" y="27"/>
                </a:lnTo>
                <a:lnTo>
                  <a:pt x="13" y="27"/>
                </a:lnTo>
                <a:cubicBezTo>
                  <a:pt x="6" y="27"/>
                  <a:pt x="0" y="21"/>
                  <a:pt x="0" y="14"/>
                </a:cubicBezTo>
                <a:cubicBezTo>
                  <a:pt x="0" y="6"/>
                  <a:pt x="6" y="0"/>
                  <a:pt x="13" y="0"/>
                </a:cubicBezTo>
                <a:lnTo>
                  <a:pt x="328" y="0"/>
                </a:lnTo>
                <a:cubicBezTo>
                  <a:pt x="339" y="0"/>
                  <a:pt x="348" y="10"/>
                  <a:pt x="348" y="21"/>
                </a:cubicBezTo>
                <a:lnTo>
                  <a:pt x="348" y="281"/>
                </a:lnTo>
                <a:cubicBezTo>
                  <a:pt x="348" y="292"/>
                  <a:pt x="339" y="302"/>
                  <a:pt x="328" y="30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6" name="Freeform 635">
            <a:extLst>
              <a:ext uri="{FF2B5EF4-FFF2-40B4-BE49-F238E27FC236}">
                <a16:creationId xmlns:a16="http://schemas.microsoft.com/office/drawing/2014/main" id="{DAA3D5D0-BA36-4743-A1A9-D8C4066B04C0}"/>
              </a:ext>
            </a:extLst>
          </p:cNvPr>
          <p:cNvSpPr/>
          <p:nvPr/>
        </p:nvSpPr>
        <p:spPr>
          <a:xfrm>
            <a:off x="5623853" y="6263659"/>
            <a:ext cx="43200" cy="4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" h="121">
                <a:moveTo>
                  <a:pt x="61" y="0"/>
                </a:moveTo>
                <a:cubicBezTo>
                  <a:pt x="27" y="0"/>
                  <a:pt x="0" y="28"/>
                  <a:pt x="0" y="61"/>
                </a:cubicBezTo>
                <a:cubicBezTo>
                  <a:pt x="0" y="94"/>
                  <a:pt x="27" y="121"/>
                  <a:pt x="61" y="121"/>
                </a:cubicBezTo>
                <a:cubicBezTo>
                  <a:pt x="94" y="121"/>
                  <a:pt x="121" y="94"/>
                  <a:pt x="121" y="61"/>
                </a:cubicBezTo>
                <a:cubicBezTo>
                  <a:pt x="121" y="28"/>
                  <a:pt x="94" y="0"/>
                  <a:pt x="61" y="0"/>
                </a:cubicBezTo>
                <a:close/>
                <a:moveTo>
                  <a:pt x="61" y="27"/>
                </a:moveTo>
                <a:cubicBezTo>
                  <a:pt x="79" y="27"/>
                  <a:pt x="95" y="42"/>
                  <a:pt x="95" y="61"/>
                </a:cubicBezTo>
                <a:cubicBezTo>
                  <a:pt x="95" y="80"/>
                  <a:pt x="79" y="95"/>
                  <a:pt x="61" y="95"/>
                </a:cubicBezTo>
                <a:cubicBezTo>
                  <a:pt x="42" y="95"/>
                  <a:pt x="27" y="80"/>
                  <a:pt x="27" y="61"/>
                </a:cubicBezTo>
                <a:cubicBezTo>
                  <a:pt x="27" y="42"/>
                  <a:pt x="42" y="27"/>
                  <a:pt x="61" y="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7" name="Freeform 636">
            <a:extLst>
              <a:ext uri="{FF2B5EF4-FFF2-40B4-BE49-F238E27FC236}">
                <a16:creationId xmlns:a16="http://schemas.microsoft.com/office/drawing/2014/main" id="{0D0F7825-629D-9E47-90D0-ACB6BFCF0BB8}"/>
              </a:ext>
            </a:extLst>
          </p:cNvPr>
          <p:cNvSpPr/>
          <p:nvPr/>
        </p:nvSpPr>
        <p:spPr>
          <a:xfrm>
            <a:off x="5623493" y="6249618"/>
            <a:ext cx="105840" cy="71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5" h="200">
                <a:moveTo>
                  <a:pt x="255" y="200"/>
                </a:moveTo>
                <a:lnTo>
                  <a:pt x="14" y="200"/>
                </a:lnTo>
                <a:cubicBezTo>
                  <a:pt x="7" y="200"/>
                  <a:pt x="1" y="194"/>
                  <a:pt x="1" y="186"/>
                </a:cubicBezTo>
                <a:cubicBezTo>
                  <a:pt x="1" y="179"/>
                  <a:pt x="7" y="173"/>
                  <a:pt x="14" y="173"/>
                </a:cubicBezTo>
                <a:lnTo>
                  <a:pt x="244" y="173"/>
                </a:lnTo>
                <a:cubicBezTo>
                  <a:pt x="248" y="162"/>
                  <a:pt x="257" y="153"/>
                  <a:pt x="269" y="149"/>
                </a:cubicBezTo>
                <a:lnTo>
                  <a:pt x="269" y="51"/>
                </a:lnTo>
                <a:cubicBezTo>
                  <a:pt x="257" y="47"/>
                  <a:pt x="248" y="38"/>
                  <a:pt x="244" y="27"/>
                </a:cubicBezTo>
                <a:lnTo>
                  <a:pt x="14" y="27"/>
                </a:lnTo>
                <a:cubicBezTo>
                  <a:pt x="6" y="27"/>
                  <a:pt x="0" y="21"/>
                  <a:pt x="0" y="13"/>
                </a:cubicBezTo>
                <a:cubicBezTo>
                  <a:pt x="0" y="6"/>
                  <a:pt x="6" y="0"/>
                  <a:pt x="14" y="0"/>
                </a:cubicBezTo>
                <a:lnTo>
                  <a:pt x="255" y="0"/>
                </a:lnTo>
                <a:cubicBezTo>
                  <a:pt x="263" y="0"/>
                  <a:pt x="269" y="6"/>
                  <a:pt x="269" y="13"/>
                </a:cubicBezTo>
                <a:cubicBezTo>
                  <a:pt x="269" y="21"/>
                  <a:pt x="275" y="27"/>
                  <a:pt x="282" y="27"/>
                </a:cubicBezTo>
                <a:cubicBezTo>
                  <a:pt x="289" y="27"/>
                  <a:pt x="295" y="33"/>
                  <a:pt x="295" y="40"/>
                </a:cubicBezTo>
                <a:lnTo>
                  <a:pt x="295" y="160"/>
                </a:lnTo>
                <a:cubicBezTo>
                  <a:pt x="295" y="167"/>
                  <a:pt x="289" y="173"/>
                  <a:pt x="282" y="173"/>
                </a:cubicBezTo>
                <a:cubicBezTo>
                  <a:pt x="275" y="173"/>
                  <a:pt x="269" y="179"/>
                  <a:pt x="269" y="186"/>
                </a:cubicBezTo>
                <a:cubicBezTo>
                  <a:pt x="269" y="194"/>
                  <a:pt x="263" y="200"/>
                  <a:pt x="255" y="20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8" name="Freeform 637">
            <a:extLst>
              <a:ext uri="{FF2B5EF4-FFF2-40B4-BE49-F238E27FC236}">
                <a16:creationId xmlns:a16="http://schemas.microsoft.com/office/drawing/2014/main" id="{3A57D524-DD39-C24E-8245-4586B6A90229}"/>
              </a:ext>
            </a:extLst>
          </p:cNvPr>
          <p:cNvSpPr/>
          <p:nvPr/>
        </p:nvSpPr>
        <p:spPr>
          <a:xfrm>
            <a:off x="6175732" y="6086898"/>
            <a:ext cx="278280" cy="424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4" h="1181">
                <a:moveTo>
                  <a:pt x="666" y="1181"/>
                </a:moveTo>
                <a:lnTo>
                  <a:pt x="109" y="1181"/>
                </a:lnTo>
                <a:cubicBezTo>
                  <a:pt x="49" y="1181"/>
                  <a:pt x="0" y="1133"/>
                  <a:pt x="0" y="1073"/>
                </a:cubicBezTo>
                <a:lnTo>
                  <a:pt x="0" y="109"/>
                </a:lnTo>
                <a:cubicBezTo>
                  <a:pt x="0" y="49"/>
                  <a:pt x="49" y="0"/>
                  <a:pt x="109" y="0"/>
                </a:cubicBezTo>
                <a:lnTo>
                  <a:pt x="666" y="0"/>
                </a:lnTo>
                <a:cubicBezTo>
                  <a:pt x="725" y="0"/>
                  <a:pt x="774" y="49"/>
                  <a:pt x="774" y="109"/>
                </a:cubicBezTo>
                <a:lnTo>
                  <a:pt x="774" y="435"/>
                </a:lnTo>
                <a:cubicBezTo>
                  <a:pt x="774" y="450"/>
                  <a:pt x="762" y="463"/>
                  <a:pt x="747" y="463"/>
                </a:cubicBezTo>
                <a:cubicBezTo>
                  <a:pt x="732" y="463"/>
                  <a:pt x="719" y="450"/>
                  <a:pt x="719" y="435"/>
                </a:cubicBezTo>
                <a:lnTo>
                  <a:pt x="719" y="109"/>
                </a:lnTo>
                <a:cubicBezTo>
                  <a:pt x="719" y="79"/>
                  <a:pt x="695" y="55"/>
                  <a:pt x="666" y="55"/>
                </a:cubicBezTo>
                <a:lnTo>
                  <a:pt x="109" y="55"/>
                </a:lnTo>
                <a:cubicBezTo>
                  <a:pt x="79" y="55"/>
                  <a:pt x="55" y="79"/>
                  <a:pt x="55" y="109"/>
                </a:cubicBezTo>
                <a:lnTo>
                  <a:pt x="55" y="1073"/>
                </a:lnTo>
                <a:cubicBezTo>
                  <a:pt x="55" y="1102"/>
                  <a:pt x="79" y="1127"/>
                  <a:pt x="109" y="1127"/>
                </a:cubicBezTo>
                <a:lnTo>
                  <a:pt x="666" y="1127"/>
                </a:lnTo>
                <a:cubicBezTo>
                  <a:pt x="674" y="1127"/>
                  <a:pt x="682" y="1125"/>
                  <a:pt x="690" y="1121"/>
                </a:cubicBezTo>
                <a:cubicBezTo>
                  <a:pt x="703" y="1114"/>
                  <a:pt x="719" y="1120"/>
                  <a:pt x="726" y="1133"/>
                </a:cubicBezTo>
                <a:cubicBezTo>
                  <a:pt x="733" y="1147"/>
                  <a:pt x="727" y="1163"/>
                  <a:pt x="714" y="1170"/>
                </a:cubicBezTo>
                <a:cubicBezTo>
                  <a:pt x="699" y="1177"/>
                  <a:pt x="683" y="1181"/>
                  <a:pt x="666" y="11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9" name="Freeform 638">
            <a:extLst>
              <a:ext uri="{FF2B5EF4-FFF2-40B4-BE49-F238E27FC236}">
                <a16:creationId xmlns:a16="http://schemas.microsoft.com/office/drawing/2014/main" id="{53C5FE00-2B4D-F04F-8DBA-DA7EE0224794}"/>
              </a:ext>
            </a:extLst>
          </p:cNvPr>
          <p:cNvSpPr/>
          <p:nvPr/>
        </p:nvSpPr>
        <p:spPr>
          <a:xfrm>
            <a:off x="6362571" y="6438618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34" y="13"/>
                </a:moveTo>
                <a:cubicBezTo>
                  <a:pt x="22" y="13"/>
                  <a:pt x="12" y="22"/>
                  <a:pt x="12" y="34"/>
                </a:cubicBezTo>
                <a:cubicBezTo>
                  <a:pt x="12" y="46"/>
                  <a:pt x="22" y="55"/>
                  <a:pt x="34" y="55"/>
                </a:cubicBezTo>
                <a:cubicBezTo>
                  <a:pt x="45" y="55"/>
                  <a:pt x="55" y="46"/>
                  <a:pt x="55" y="34"/>
                </a:cubicBezTo>
                <a:cubicBezTo>
                  <a:pt x="55" y="22"/>
                  <a:pt x="45" y="13"/>
                  <a:pt x="34" y="13"/>
                </a:cubicBezTo>
                <a:close/>
                <a:moveTo>
                  <a:pt x="34" y="68"/>
                </a:move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2" y="0"/>
                  <a:pt x="67" y="15"/>
                  <a:pt x="67" y="34"/>
                </a:cubicBezTo>
                <a:cubicBezTo>
                  <a:pt x="67" y="52"/>
                  <a:pt x="52" y="68"/>
                  <a:pt x="34" y="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0" name="Freeform 639">
            <a:extLst>
              <a:ext uri="{FF2B5EF4-FFF2-40B4-BE49-F238E27FC236}">
                <a16:creationId xmlns:a16="http://schemas.microsoft.com/office/drawing/2014/main" id="{20432C77-2C4A-F04B-BCA8-11AE1FCA5B9F}"/>
              </a:ext>
            </a:extLst>
          </p:cNvPr>
          <p:cNvSpPr/>
          <p:nvPr/>
        </p:nvSpPr>
        <p:spPr>
          <a:xfrm>
            <a:off x="6241972" y="6440778"/>
            <a:ext cx="961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55">
                <a:moveTo>
                  <a:pt x="241" y="55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lnTo>
                  <a:pt x="241" y="0"/>
                </a:lnTo>
                <a:cubicBezTo>
                  <a:pt x="256" y="0"/>
                  <a:pt x="268" y="13"/>
                  <a:pt x="268" y="28"/>
                </a:cubicBezTo>
                <a:cubicBezTo>
                  <a:pt x="268" y="43"/>
                  <a:pt x="256" y="55"/>
                  <a:pt x="241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1" name="Freeform 640">
            <a:extLst>
              <a:ext uri="{FF2B5EF4-FFF2-40B4-BE49-F238E27FC236}">
                <a16:creationId xmlns:a16="http://schemas.microsoft.com/office/drawing/2014/main" id="{C53D1261-E72C-3644-9724-580FD11CE834}"/>
              </a:ext>
            </a:extLst>
          </p:cNvPr>
          <p:cNvSpPr/>
          <p:nvPr/>
        </p:nvSpPr>
        <p:spPr>
          <a:xfrm>
            <a:off x="6208492" y="6118219"/>
            <a:ext cx="210960" cy="114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7" h="320">
                <a:moveTo>
                  <a:pt x="55" y="265"/>
                </a:moveTo>
                <a:lnTo>
                  <a:pt x="532" y="265"/>
                </a:lnTo>
                <a:lnTo>
                  <a:pt x="532" y="55"/>
                </a:lnTo>
                <a:lnTo>
                  <a:pt x="55" y="55"/>
                </a:lnTo>
                <a:close/>
                <a:moveTo>
                  <a:pt x="560" y="320"/>
                </a:moveTo>
                <a:lnTo>
                  <a:pt x="27" y="320"/>
                </a:lnTo>
                <a:cubicBezTo>
                  <a:pt x="12" y="320"/>
                  <a:pt x="0" y="307"/>
                  <a:pt x="0" y="292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560" y="0"/>
                </a:lnTo>
                <a:cubicBezTo>
                  <a:pt x="575" y="0"/>
                  <a:pt x="587" y="12"/>
                  <a:pt x="587" y="27"/>
                </a:cubicBezTo>
                <a:lnTo>
                  <a:pt x="587" y="292"/>
                </a:lnTo>
                <a:cubicBezTo>
                  <a:pt x="587" y="307"/>
                  <a:pt x="575" y="320"/>
                  <a:pt x="560" y="3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2" name="Freeform 641">
            <a:extLst>
              <a:ext uri="{FF2B5EF4-FFF2-40B4-BE49-F238E27FC236}">
                <a16:creationId xmlns:a16="http://schemas.microsoft.com/office/drawing/2014/main" id="{5EE0713E-1BE5-2B4F-995D-5887CFE51F15}"/>
              </a:ext>
            </a:extLst>
          </p:cNvPr>
          <p:cNvSpPr/>
          <p:nvPr/>
        </p:nvSpPr>
        <p:spPr>
          <a:xfrm>
            <a:off x="6362571" y="6363378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34" y="12"/>
                </a:moveTo>
                <a:cubicBezTo>
                  <a:pt x="22" y="12"/>
                  <a:pt x="12" y="22"/>
                  <a:pt x="12" y="34"/>
                </a:cubicBezTo>
                <a:cubicBezTo>
                  <a:pt x="12" y="45"/>
                  <a:pt x="22" y="55"/>
                  <a:pt x="34" y="55"/>
                </a:cubicBezTo>
                <a:cubicBezTo>
                  <a:pt x="45" y="55"/>
                  <a:pt x="55" y="45"/>
                  <a:pt x="55" y="34"/>
                </a:cubicBezTo>
                <a:cubicBezTo>
                  <a:pt x="55" y="22"/>
                  <a:pt x="45" y="12"/>
                  <a:pt x="34" y="12"/>
                </a:cubicBezTo>
                <a:close/>
                <a:moveTo>
                  <a:pt x="34" y="67"/>
                </a:moveTo>
                <a:cubicBezTo>
                  <a:pt x="15" y="67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2" y="0"/>
                  <a:pt x="67" y="15"/>
                  <a:pt x="67" y="34"/>
                </a:cubicBezTo>
                <a:cubicBezTo>
                  <a:pt x="67" y="52"/>
                  <a:pt x="52" y="67"/>
                  <a:pt x="34" y="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3" name="Freeform 642">
            <a:extLst>
              <a:ext uri="{FF2B5EF4-FFF2-40B4-BE49-F238E27FC236}">
                <a16:creationId xmlns:a16="http://schemas.microsoft.com/office/drawing/2014/main" id="{0D5DE628-7772-464A-9219-37356217229E}"/>
              </a:ext>
            </a:extLst>
          </p:cNvPr>
          <p:cNvSpPr/>
          <p:nvPr/>
        </p:nvSpPr>
        <p:spPr>
          <a:xfrm>
            <a:off x="6362932" y="6311897"/>
            <a:ext cx="2412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7">
                <a:moveTo>
                  <a:pt x="34" y="12"/>
                </a:moveTo>
                <a:cubicBezTo>
                  <a:pt x="22" y="12"/>
                  <a:pt x="13" y="22"/>
                  <a:pt x="13" y="33"/>
                </a:cubicBezTo>
                <a:cubicBezTo>
                  <a:pt x="13" y="45"/>
                  <a:pt x="22" y="55"/>
                  <a:pt x="34" y="55"/>
                </a:cubicBezTo>
                <a:cubicBezTo>
                  <a:pt x="46" y="55"/>
                  <a:pt x="55" y="45"/>
                  <a:pt x="55" y="33"/>
                </a:cubicBezTo>
                <a:cubicBezTo>
                  <a:pt x="55" y="22"/>
                  <a:pt x="46" y="12"/>
                  <a:pt x="34" y="12"/>
                </a:cubicBezTo>
                <a:close/>
                <a:moveTo>
                  <a:pt x="34" y="67"/>
                </a:moveTo>
                <a:cubicBezTo>
                  <a:pt x="16" y="67"/>
                  <a:pt x="0" y="52"/>
                  <a:pt x="0" y="33"/>
                </a:cubicBezTo>
                <a:cubicBezTo>
                  <a:pt x="0" y="15"/>
                  <a:pt x="16" y="0"/>
                  <a:pt x="34" y="0"/>
                </a:cubicBezTo>
                <a:cubicBezTo>
                  <a:pt x="53" y="0"/>
                  <a:pt x="68" y="15"/>
                  <a:pt x="68" y="33"/>
                </a:cubicBezTo>
                <a:cubicBezTo>
                  <a:pt x="68" y="52"/>
                  <a:pt x="53" y="67"/>
                  <a:pt x="34" y="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4" name="Freeform 643">
            <a:extLst>
              <a:ext uri="{FF2B5EF4-FFF2-40B4-BE49-F238E27FC236}">
                <a16:creationId xmlns:a16="http://schemas.microsoft.com/office/drawing/2014/main" id="{75560F73-D814-7D4D-AAB5-F54B7AAD3785}"/>
              </a:ext>
            </a:extLst>
          </p:cNvPr>
          <p:cNvSpPr/>
          <p:nvPr/>
        </p:nvSpPr>
        <p:spPr>
          <a:xfrm>
            <a:off x="6302092" y="6311897"/>
            <a:ext cx="2412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7">
                <a:moveTo>
                  <a:pt x="34" y="12"/>
                </a:moveTo>
                <a:cubicBezTo>
                  <a:pt x="22" y="12"/>
                  <a:pt x="13" y="22"/>
                  <a:pt x="13" y="33"/>
                </a:cubicBezTo>
                <a:cubicBezTo>
                  <a:pt x="13" y="45"/>
                  <a:pt x="22" y="55"/>
                  <a:pt x="34" y="55"/>
                </a:cubicBezTo>
                <a:cubicBezTo>
                  <a:pt x="46" y="55"/>
                  <a:pt x="55" y="45"/>
                  <a:pt x="55" y="33"/>
                </a:cubicBezTo>
                <a:cubicBezTo>
                  <a:pt x="55" y="22"/>
                  <a:pt x="46" y="12"/>
                  <a:pt x="34" y="12"/>
                </a:cubicBezTo>
                <a:close/>
                <a:moveTo>
                  <a:pt x="34" y="67"/>
                </a:moveTo>
                <a:cubicBezTo>
                  <a:pt x="15" y="67"/>
                  <a:pt x="0" y="52"/>
                  <a:pt x="0" y="33"/>
                </a:cubicBezTo>
                <a:cubicBezTo>
                  <a:pt x="0" y="15"/>
                  <a:pt x="15" y="0"/>
                  <a:pt x="34" y="0"/>
                </a:cubicBezTo>
                <a:cubicBezTo>
                  <a:pt x="52" y="0"/>
                  <a:pt x="68" y="15"/>
                  <a:pt x="68" y="33"/>
                </a:cubicBezTo>
                <a:cubicBezTo>
                  <a:pt x="68" y="52"/>
                  <a:pt x="52" y="67"/>
                  <a:pt x="34" y="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5" name="Freeform 644">
            <a:extLst>
              <a:ext uri="{FF2B5EF4-FFF2-40B4-BE49-F238E27FC236}">
                <a16:creationId xmlns:a16="http://schemas.microsoft.com/office/drawing/2014/main" id="{E3FDCE40-8F02-EF48-BC28-0278E7EE1790}"/>
              </a:ext>
            </a:extLst>
          </p:cNvPr>
          <p:cNvSpPr/>
          <p:nvPr/>
        </p:nvSpPr>
        <p:spPr>
          <a:xfrm>
            <a:off x="6240171" y="6311897"/>
            <a:ext cx="2412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7">
                <a:moveTo>
                  <a:pt x="34" y="12"/>
                </a:moveTo>
                <a:cubicBezTo>
                  <a:pt x="22" y="12"/>
                  <a:pt x="13" y="22"/>
                  <a:pt x="13" y="33"/>
                </a:cubicBezTo>
                <a:cubicBezTo>
                  <a:pt x="13" y="45"/>
                  <a:pt x="22" y="55"/>
                  <a:pt x="34" y="55"/>
                </a:cubicBezTo>
                <a:cubicBezTo>
                  <a:pt x="46" y="55"/>
                  <a:pt x="55" y="45"/>
                  <a:pt x="55" y="33"/>
                </a:cubicBezTo>
                <a:cubicBezTo>
                  <a:pt x="55" y="22"/>
                  <a:pt x="46" y="12"/>
                  <a:pt x="34" y="12"/>
                </a:cubicBezTo>
                <a:close/>
                <a:moveTo>
                  <a:pt x="34" y="67"/>
                </a:moveTo>
                <a:cubicBezTo>
                  <a:pt x="15" y="67"/>
                  <a:pt x="0" y="52"/>
                  <a:pt x="0" y="33"/>
                </a:cubicBezTo>
                <a:cubicBezTo>
                  <a:pt x="0" y="15"/>
                  <a:pt x="15" y="0"/>
                  <a:pt x="34" y="0"/>
                </a:cubicBezTo>
                <a:cubicBezTo>
                  <a:pt x="52" y="0"/>
                  <a:pt x="68" y="15"/>
                  <a:pt x="68" y="33"/>
                </a:cubicBezTo>
                <a:cubicBezTo>
                  <a:pt x="68" y="52"/>
                  <a:pt x="52" y="67"/>
                  <a:pt x="34" y="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6" name="Freeform 645">
            <a:extLst>
              <a:ext uri="{FF2B5EF4-FFF2-40B4-BE49-F238E27FC236}">
                <a16:creationId xmlns:a16="http://schemas.microsoft.com/office/drawing/2014/main" id="{5C70E326-EAEF-1E48-BD88-A0609397DF6D}"/>
              </a:ext>
            </a:extLst>
          </p:cNvPr>
          <p:cNvSpPr/>
          <p:nvPr/>
        </p:nvSpPr>
        <p:spPr>
          <a:xfrm>
            <a:off x="6302092" y="6363378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34" y="12"/>
                </a:moveTo>
                <a:cubicBezTo>
                  <a:pt x="22" y="12"/>
                  <a:pt x="12" y="22"/>
                  <a:pt x="12" y="34"/>
                </a:cubicBezTo>
                <a:cubicBezTo>
                  <a:pt x="12" y="45"/>
                  <a:pt x="22" y="55"/>
                  <a:pt x="34" y="55"/>
                </a:cubicBezTo>
                <a:cubicBezTo>
                  <a:pt x="46" y="55"/>
                  <a:pt x="55" y="45"/>
                  <a:pt x="55" y="34"/>
                </a:cubicBezTo>
                <a:cubicBezTo>
                  <a:pt x="55" y="22"/>
                  <a:pt x="46" y="12"/>
                  <a:pt x="34" y="12"/>
                </a:cubicBezTo>
                <a:close/>
                <a:moveTo>
                  <a:pt x="34" y="67"/>
                </a:moveTo>
                <a:cubicBezTo>
                  <a:pt x="15" y="67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2" y="0"/>
                  <a:pt x="67" y="15"/>
                  <a:pt x="67" y="34"/>
                </a:cubicBezTo>
                <a:cubicBezTo>
                  <a:pt x="67" y="52"/>
                  <a:pt x="52" y="67"/>
                  <a:pt x="34" y="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7" name="Freeform 646">
            <a:extLst>
              <a:ext uri="{FF2B5EF4-FFF2-40B4-BE49-F238E27FC236}">
                <a16:creationId xmlns:a16="http://schemas.microsoft.com/office/drawing/2014/main" id="{91B8F7FF-A053-804B-BCF3-9D787E9843E8}"/>
              </a:ext>
            </a:extLst>
          </p:cNvPr>
          <p:cNvSpPr/>
          <p:nvPr/>
        </p:nvSpPr>
        <p:spPr>
          <a:xfrm>
            <a:off x="6240171" y="6363378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34" y="12"/>
                </a:moveTo>
                <a:cubicBezTo>
                  <a:pt x="22" y="12"/>
                  <a:pt x="13" y="22"/>
                  <a:pt x="13" y="34"/>
                </a:cubicBezTo>
                <a:cubicBezTo>
                  <a:pt x="13" y="45"/>
                  <a:pt x="22" y="55"/>
                  <a:pt x="34" y="55"/>
                </a:cubicBezTo>
                <a:cubicBezTo>
                  <a:pt x="45" y="55"/>
                  <a:pt x="55" y="45"/>
                  <a:pt x="55" y="34"/>
                </a:cubicBezTo>
                <a:cubicBezTo>
                  <a:pt x="55" y="22"/>
                  <a:pt x="45" y="12"/>
                  <a:pt x="34" y="12"/>
                </a:cubicBezTo>
                <a:close/>
                <a:moveTo>
                  <a:pt x="34" y="67"/>
                </a:moveTo>
                <a:cubicBezTo>
                  <a:pt x="15" y="67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2" y="0"/>
                  <a:pt x="67" y="15"/>
                  <a:pt x="67" y="34"/>
                </a:cubicBezTo>
                <a:cubicBezTo>
                  <a:pt x="67" y="52"/>
                  <a:pt x="52" y="67"/>
                  <a:pt x="34" y="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8" name="Freeform 647">
            <a:extLst>
              <a:ext uri="{FF2B5EF4-FFF2-40B4-BE49-F238E27FC236}">
                <a16:creationId xmlns:a16="http://schemas.microsoft.com/office/drawing/2014/main" id="{2945957F-4EFE-9343-8A90-1BFAA045872D}"/>
              </a:ext>
            </a:extLst>
          </p:cNvPr>
          <p:cNvSpPr/>
          <p:nvPr/>
        </p:nvSpPr>
        <p:spPr>
          <a:xfrm>
            <a:off x="6362932" y="6261498"/>
            <a:ext cx="2412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7">
                <a:moveTo>
                  <a:pt x="34" y="12"/>
                </a:moveTo>
                <a:cubicBezTo>
                  <a:pt x="22" y="12"/>
                  <a:pt x="13" y="22"/>
                  <a:pt x="13" y="33"/>
                </a:cubicBezTo>
                <a:cubicBezTo>
                  <a:pt x="13" y="45"/>
                  <a:pt x="22" y="55"/>
                  <a:pt x="34" y="55"/>
                </a:cubicBezTo>
                <a:cubicBezTo>
                  <a:pt x="46" y="55"/>
                  <a:pt x="55" y="45"/>
                  <a:pt x="55" y="33"/>
                </a:cubicBezTo>
                <a:cubicBezTo>
                  <a:pt x="55" y="22"/>
                  <a:pt x="46" y="12"/>
                  <a:pt x="34" y="12"/>
                </a:cubicBezTo>
                <a:close/>
                <a:moveTo>
                  <a:pt x="34" y="67"/>
                </a:moveTo>
                <a:cubicBezTo>
                  <a:pt x="16" y="67"/>
                  <a:pt x="0" y="52"/>
                  <a:pt x="0" y="33"/>
                </a:cubicBezTo>
                <a:cubicBezTo>
                  <a:pt x="0" y="15"/>
                  <a:pt x="16" y="0"/>
                  <a:pt x="34" y="0"/>
                </a:cubicBezTo>
                <a:cubicBezTo>
                  <a:pt x="53" y="0"/>
                  <a:pt x="68" y="15"/>
                  <a:pt x="68" y="33"/>
                </a:cubicBezTo>
                <a:cubicBezTo>
                  <a:pt x="68" y="52"/>
                  <a:pt x="53" y="67"/>
                  <a:pt x="34" y="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9" name="Freeform 648">
            <a:extLst>
              <a:ext uri="{FF2B5EF4-FFF2-40B4-BE49-F238E27FC236}">
                <a16:creationId xmlns:a16="http://schemas.microsoft.com/office/drawing/2014/main" id="{2E95132E-D638-234A-A82D-B73083DAD84A}"/>
              </a:ext>
            </a:extLst>
          </p:cNvPr>
          <p:cNvSpPr/>
          <p:nvPr/>
        </p:nvSpPr>
        <p:spPr>
          <a:xfrm>
            <a:off x="6302092" y="6261498"/>
            <a:ext cx="2412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7">
                <a:moveTo>
                  <a:pt x="34" y="12"/>
                </a:moveTo>
                <a:cubicBezTo>
                  <a:pt x="22" y="12"/>
                  <a:pt x="13" y="22"/>
                  <a:pt x="13" y="33"/>
                </a:cubicBezTo>
                <a:cubicBezTo>
                  <a:pt x="13" y="45"/>
                  <a:pt x="22" y="55"/>
                  <a:pt x="34" y="55"/>
                </a:cubicBezTo>
                <a:cubicBezTo>
                  <a:pt x="46" y="55"/>
                  <a:pt x="55" y="45"/>
                  <a:pt x="55" y="33"/>
                </a:cubicBezTo>
                <a:cubicBezTo>
                  <a:pt x="55" y="22"/>
                  <a:pt x="46" y="12"/>
                  <a:pt x="34" y="12"/>
                </a:cubicBezTo>
                <a:close/>
                <a:moveTo>
                  <a:pt x="34" y="67"/>
                </a:moveTo>
                <a:cubicBezTo>
                  <a:pt x="15" y="67"/>
                  <a:pt x="0" y="52"/>
                  <a:pt x="0" y="33"/>
                </a:cubicBezTo>
                <a:cubicBezTo>
                  <a:pt x="0" y="15"/>
                  <a:pt x="15" y="0"/>
                  <a:pt x="34" y="0"/>
                </a:cubicBezTo>
                <a:cubicBezTo>
                  <a:pt x="52" y="0"/>
                  <a:pt x="68" y="15"/>
                  <a:pt x="68" y="33"/>
                </a:cubicBezTo>
                <a:cubicBezTo>
                  <a:pt x="68" y="52"/>
                  <a:pt x="52" y="67"/>
                  <a:pt x="34" y="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0" name="Freeform 649">
            <a:extLst>
              <a:ext uri="{FF2B5EF4-FFF2-40B4-BE49-F238E27FC236}">
                <a16:creationId xmlns:a16="http://schemas.microsoft.com/office/drawing/2014/main" id="{3EC4B1D8-3577-4940-ADFC-365189F79CAC}"/>
              </a:ext>
            </a:extLst>
          </p:cNvPr>
          <p:cNvSpPr/>
          <p:nvPr/>
        </p:nvSpPr>
        <p:spPr>
          <a:xfrm>
            <a:off x="6240171" y="6261498"/>
            <a:ext cx="2412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7">
                <a:moveTo>
                  <a:pt x="34" y="12"/>
                </a:moveTo>
                <a:cubicBezTo>
                  <a:pt x="22" y="12"/>
                  <a:pt x="13" y="22"/>
                  <a:pt x="13" y="33"/>
                </a:cubicBezTo>
                <a:cubicBezTo>
                  <a:pt x="13" y="45"/>
                  <a:pt x="22" y="55"/>
                  <a:pt x="34" y="55"/>
                </a:cubicBezTo>
                <a:cubicBezTo>
                  <a:pt x="46" y="55"/>
                  <a:pt x="55" y="45"/>
                  <a:pt x="55" y="33"/>
                </a:cubicBezTo>
                <a:cubicBezTo>
                  <a:pt x="55" y="22"/>
                  <a:pt x="46" y="12"/>
                  <a:pt x="34" y="12"/>
                </a:cubicBezTo>
                <a:close/>
                <a:moveTo>
                  <a:pt x="34" y="67"/>
                </a:moveTo>
                <a:cubicBezTo>
                  <a:pt x="15" y="67"/>
                  <a:pt x="0" y="52"/>
                  <a:pt x="0" y="33"/>
                </a:cubicBezTo>
                <a:cubicBezTo>
                  <a:pt x="0" y="15"/>
                  <a:pt x="15" y="0"/>
                  <a:pt x="34" y="0"/>
                </a:cubicBezTo>
                <a:cubicBezTo>
                  <a:pt x="52" y="0"/>
                  <a:pt x="68" y="15"/>
                  <a:pt x="68" y="33"/>
                </a:cubicBezTo>
                <a:cubicBezTo>
                  <a:pt x="68" y="52"/>
                  <a:pt x="52" y="67"/>
                  <a:pt x="34" y="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1" name="Freeform 650">
            <a:extLst>
              <a:ext uri="{FF2B5EF4-FFF2-40B4-BE49-F238E27FC236}">
                <a16:creationId xmlns:a16="http://schemas.microsoft.com/office/drawing/2014/main" id="{D2E76A5C-30F6-4D49-BD1D-A88CD4E73F39}"/>
              </a:ext>
            </a:extLst>
          </p:cNvPr>
          <p:cNvSpPr/>
          <p:nvPr/>
        </p:nvSpPr>
        <p:spPr>
          <a:xfrm>
            <a:off x="6396412" y="6338898"/>
            <a:ext cx="22140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6" h="228">
                <a:moveTo>
                  <a:pt x="56" y="27"/>
                </a:moveTo>
                <a:close/>
                <a:moveTo>
                  <a:pt x="560" y="143"/>
                </a:moveTo>
                <a:close/>
                <a:moveTo>
                  <a:pt x="55" y="137"/>
                </a:moveTo>
                <a:cubicBezTo>
                  <a:pt x="61" y="141"/>
                  <a:pt x="80" y="151"/>
                  <a:pt x="133" y="160"/>
                </a:cubicBezTo>
                <a:cubicBezTo>
                  <a:pt x="181" y="169"/>
                  <a:pt x="244" y="173"/>
                  <a:pt x="308" y="173"/>
                </a:cubicBezTo>
                <a:cubicBezTo>
                  <a:pt x="372" y="173"/>
                  <a:pt x="434" y="169"/>
                  <a:pt x="483" y="160"/>
                </a:cubicBezTo>
                <a:cubicBezTo>
                  <a:pt x="535" y="151"/>
                  <a:pt x="554" y="141"/>
                  <a:pt x="560" y="137"/>
                </a:cubicBezTo>
                <a:lnTo>
                  <a:pt x="560" y="82"/>
                </a:lnTo>
                <a:cubicBezTo>
                  <a:pt x="547" y="87"/>
                  <a:pt x="532" y="91"/>
                  <a:pt x="519" y="94"/>
                </a:cubicBezTo>
                <a:cubicBezTo>
                  <a:pt x="468" y="105"/>
                  <a:pt x="401" y="111"/>
                  <a:pt x="329" y="112"/>
                </a:cubicBezTo>
                <a:cubicBezTo>
                  <a:pt x="315" y="113"/>
                  <a:pt x="301" y="113"/>
                  <a:pt x="287" y="112"/>
                </a:cubicBezTo>
                <a:cubicBezTo>
                  <a:pt x="215" y="111"/>
                  <a:pt x="148" y="105"/>
                  <a:pt x="98" y="94"/>
                </a:cubicBezTo>
                <a:cubicBezTo>
                  <a:pt x="84" y="91"/>
                  <a:pt x="70" y="87"/>
                  <a:pt x="56" y="82"/>
                </a:cubicBezTo>
                <a:close/>
                <a:moveTo>
                  <a:pt x="308" y="228"/>
                </a:moveTo>
                <a:cubicBezTo>
                  <a:pt x="231" y="228"/>
                  <a:pt x="159" y="222"/>
                  <a:pt x="104" y="211"/>
                </a:cubicBezTo>
                <a:cubicBezTo>
                  <a:pt x="76" y="205"/>
                  <a:pt x="54" y="198"/>
                  <a:pt x="38" y="190"/>
                </a:cubicBezTo>
                <a:cubicBezTo>
                  <a:pt x="13" y="178"/>
                  <a:pt x="0" y="162"/>
                  <a:pt x="0" y="143"/>
                </a:cubicBezTo>
                <a:lnTo>
                  <a:pt x="1" y="27"/>
                </a:lnTo>
                <a:cubicBezTo>
                  <a:pt x="1" y="12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60" y="24"/>
                  <a:pt x="77" y="34"/>
                  <a:pt x="126" y="43"/>
                </a:cubicBezTo>
                <a:cubicBezTo>
                  <a:pt x="171" y="52"/>
                  <a:pt x="228" y="57"/>
                  <a:pt x="288" y="58"/>
                </a:cubicBezTo>
                <a:cubicBezTo>
                  <a:pt x="301" y="58"/>
                  <a:pt x="315" y="58"/>
                  <a:pt x="328" y="58"/>
                </a:cubicBezTo>
                <a:cubicBezTo>
                  <a:pt x="388" y="57"/>
                  <a:pt x="446" y="52"/>
                  <a:pt x="490" y="43"/>
                </a:cubicBezTo>
                <a:cubicBezTo>
                  <a:pt x="540" y="34"/>
                  <a:pt x="557" y="24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6" y="12"/>
                  <a:pt x="616" y="27"/>
                </a:cubicBezTo>
                <a:lnTo>
                  <a:pt x="615" y="143"/>
                </a:lnTo>
                <a:cubicBezTo>
                  <a:pt x="615" y="184"/>
                  <a:pt x="556" y="201"/>
                  <a:pt x="511" y="211"/>
                </a:cubicBezTo>
                <a:cubicBezTo>
                  <a:pt x="457" y="222"/>
                  <a:pt x="384" y="228"/>
                  <a:pt x="308" y="2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2" name="Freeform 651">
            <a:extLst>
              <a:ext uri="{FF2B5EF4-FFF2-40B4-BE49-F238E27FC236}">
                <a16:creationId xmlns:a16="http://schemas.microsoft.com/office/drawing/2014/main" id="{D880F817-356E-594F-BCA5-D0DE29EACC7E}"/>
              </a:ext>
            </a:extLst>
          </p:cNvPr>
          <p:cNvSpPr/>
          <p:nvPr/>
        </p:nvSpPr>
        <p:spPr>
          <a:xfrm>
            <a:off x="6396412" y="6380657"/>
            <a:ext cx="22140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6" h="228">
                <a:moveTo>
                  <a:pt x="56" y="28"/>
                </a:moveTo>
                <a:close/>
                <a:moveTo>
                  <a:pt x="560" y="143"/>
                </a:moveTo>
                <a:close/>
                <a:moveTo>
                  <a:pt x="55" y="137"/>
                </a:moveTo>
                <a:cubicBezTo>
                  <a:pt x="61" y="141"/>
                  <a:pt x="80" y="151"/>
                  <a:pt x="133" y="160"/>
                </a:cubicBezTo>
                <a:cubicBezTo>
                  <a:pt x="181" y="169"/>
                  <a:pt x="244" y="173"/>
                  <a:pt x="308" y="173"/>
                </a:cubicBezTo>
                <a:cubicBezTo>
                  <a:pt x="372" y="173"/>
                  <a:pt x="434" y="169"/>
                  <a:pt x="483" y="160"/>
                </a:cubicBezTo>
                <a:cubicBezTo>
                  <a:pt x="535" y="151"/>
                  <a:pt x="554" y="141"/>
                  <a:pt x="560" y="137"/>
                </a:cubicBezTo>
                <a:lnTo>
                  <a:pt x="560" y="82"/>
                </a:lnTo>
                <a:cubicBezTo>
                  <a:pt x="547" y="87"/>
                  <a:pt x="532" y="91"/>
                  <a:pt x="519" y="94"/>
                </a:cubicBezTo>
                <a:cubicBezTo>
                  <a:pt x="468" y="105"/>
                  <a:pt x="401" y="112"/>
                  <a:pt x="329" y="113"/>
                </a:cubicBezTo>
                <a:cubicBezTo>
                  <a:pt x="315" y="113"/>
                  <a:pt x="301" y="113"/>
                  <a:pt x="287" y="113"/>
                </a:cubicBezTo>
                <a:cubicBezTo>
                  <a:pt x="215" y="112"/>
                  <a:pt x="148" y="105"/>
                  <a:pt x="98" y="94"/>
                </a:cubicBezTo>
                <a:cubicBezTo>
                  <a:pt x="84" y="91"/>
                  <a:pt x="70" y="87"/>
                  <a:pt x="56" y="82"/>
                </a:cubicBezTo>
                <a:close/>
                <a:moveTo>
                  <a:pt x="308" y="228"/>
                </a:moveTo>
                <a:cubicBezTo>
                  <a:pt x="231" y="228"/>
                  <a:pt x="159" y="222"/>
                  <a:pt x="104" y="211"/>
                </a:cubicBezTo>
                <a:cubicBezTo>
                  <a:pt x="76" y="205"/>
                  <a:pt x="54" y="198"/>
                  <a:pt x="38" y="190"/>
                </a:cubicBezTo>
                <a:cubicBezTo>
                  <a:pt x="13" y="178"/>
                  <a:pt x="0" y="162"/>
                  <a:pt x="0" y="143"/>
                </a:cubicBezTo>
                <a:lnTo>
                  <a:pt x="1" y="27"/>
                </a:lnTo>
                <a:cubicBezTo>
                  <a:pt x="1" y="12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60" y="25"/>
                  <a:pt x="77" y="34"/>
                  <a:pt x="126" y="44"/>
                </a:cubicBezTo>
                <a:cubicBezTo>
                  <a:pt x="171" y="52"/>
                  <a:pt x="228" y="57"/>
                  <a:pt x="288" y="58"/>
                </a:cubicBezTo>
                <a:cubicBezTo>
                  <a:pt x="301" y="58"/>
                  <a:pt x="315" y="58"/>
                  <a:pt x="328" y="58"/>
                </a:cubicBezTo>
                <a:cubicBezTo>
                  <a:pt x="388" y="57"/>
                  <a:pt x="446" y="52"/>
                  <a:pt x="490" y="44"/>
                </a:cubicBezTo>
                <a:cubicBezTo>
                  <a:pt x="540" y="34"/>
                  <a:pt x="557" y="25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6" y="12"/>
                  <a:pt x="616" y="28"/>
                </a:cubicBezTo>
                <a:lnTo>
                  <a:pt x="615" y="143"/>
                </a:lnTo>
                <a:cubicBezTo>
                  <a:pt x="615" y="184"/>
                  <a:pt x="556" y="201"/>
                  <a:pt x="511" y="211"/>
                </a:cubicBezTo>
                <a:cubicBezTo>
                  <a:pt x="457" y="222"/>
                  <a:pt x="384" y="228"/>
                  <a:pt x="308" y="2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3" name="Freeform 652">
            <a:extLst>
              <a:ext uri="{FF2B5EF4-FFF2-40B4-BE49-F238E27FC236}">
                <a16:creationId xmlns:a16="http://schemas.microsoft.com/office/drawing/2014/main" id="{BDA7E645-6D94-4546-AE1B-D6942506A697}"/>
              </a:ext>
            </a:extLst>
          </p:cNvPr>
          <p:cNvSpPr/>
          <p:nvPr/>
        </p:nvSpPr>
        <p:spPr>
          <a:xfrm>
            <a:off x="6396412" y="6422418"/>
            <a:ext cx="221400" cy="8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6" h="229">
                <a:moveTo>
                  <a:pt x="56" y="28"/>
                </a:moveTo>
                <a:close/>
                <a:moveTo>
                  <a:pt x="560" y="143"/>
                </a:moveTo>
                <a:close/>
                <a:moveTo>
                  <a:pt x="55" y="137"/>
                </a:moveTo>
                <a:cubicBezTo>
                  <a:pt x="61" y="141"/>
                  <a:pt x="80" y="151"/>
                  <a:pt x="133" y="161"/>
                </a:cubicBezTo>
                <a:cubicBezTo>
                  <a:pt x="181" y="169"/>
                  <a:pt x="244" y="174"/>
                  <a:pt x="308" y="174"/>
                </a:cubicBezTo>
                <a:cubicBezTo>
                  <a:pt x="372" y="174"/>
                  <a:pt x="434" y="169"/>
                  <a:pt x="483" y="161"/>
                </a:cubicBezTo>
                <a:cubicBezTo>
                  <a:pt x="535" y="151"/>
                  <a:pt x="554" y="141"/>
                  <a:pt x="560" y="137"/>
                </a:cubicBezTo>
                <a:lnTo>
                  <a:pt x="560" y="82"/>
                </a:lnTo>
                <a:cubicBezTo>
                  <a:pt x="547" y="87"/>
                  <a:pt x="532" y="91"/>
                  <a:pt x="519" y="94"/>
                </a:cubicBezTo>
                <a:cubicBezTo>
                  <a:pt x="468" y="105"/>
                  <a:pt x="401" y="112"/>
                  <a:pt x="329" y="113"/>
                </a:cubicBezTo>
                <a:cubicBezTo>
                  <a:pt x="315" y="113"/>
                  <a:pt x="301" y="113"/>
                  <a:pt x="287" y="113"/>
                </a:cubicBezTo>
                <a:cubicBezTo>
                  <a:pt x="215" y="112"/>
                  <a:pt x="148" y="105"/>
                  <a:pt x="98" y="94"/>
                </a:cubicBezTo>
                <a:cubicBezTo>
                  <a:pt x="84" y="91"/>
                  <a:pt x="70" y="87"/>
                  <a:pt x="56" y="82"/>
                </a:cubicBezTo>
                <a:close/>
                <a:moveTo>
                  <a:pt x="308" y="229"/>
                </a:moveTo>
                <a:cubicBezTo>
                  <a:pt x="231" y="229"/>
                  <a:pt x="159" y="222"/>
                  <a:pt x="104" y="211"/>
                </a:cubicBezTo>
                <a:cubicBezTo>
                  <a:pt x="76" y="205"/>
                  <a:pt x="54" y="198"/>
                  <a:pt x="38" y="190"/>
                </a:cubicBezTo>
                <a:cubicBezTo>
                  <a:pt x="13" y="178"/>
                  <a:pt x="0" y="162"/>
                  <a:pt x="0" y="143"/>
                </a:cubicBezTo>
                <a:lnTo>
                  <a:pt x="1" y="28"/>
                </a:lnTo>
                <a:cubicBezTo>
                  <a:pt x="1" y="12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60" y="25"/>
                  <a:pt x="77" y="35"/>
                  <a:pt x="126" y="44"/>
                </a:cubicBezTo>
                <a:cubicBezTo>
                  <a:pt x="171" y="52"/>
                  <a:pt x="228" y="57"/>
                  <a:pt x="288" y="58"/>
                </a:cubicBezTo>
                <a:cubicBezTo>
                  <a:pt x="301" y="58"/>
                  <a:pt x="315" y="58"/>
                  <a:pt x="328" y="58"/>
                </a:cubicBezTo>
                <a:cubicBezTo>
                  <a:pt x="388" y="57"/>
                  <a:pt x="446" y="52"/>
                  <a:pt x="490" y="44"/>
                </a:cubicBezTo>
                <a:cubicBezTo>
                  <a:pt x="540" y="35"/>
                  <a:pt x="557" y="25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6" y="13"/>
                  <a:pt x="616" y="28"/>
                </a:cubicBezTo>
                <a:lnTo>
                  <a:pt x="615" y="143"/>
                </a:lnTo>
                <a:cubicBezTo>
                  <a:pt x="615" y="185"/>
                  <a:pt x="556" y="202"/>
                  <a:pt x="511" y="211"/>
                </a:cubicBezTo>
                <a:cubicBezTo>
                  <a:pt x="457" y="222"/>
                  <a:pt x="384" y="229"/>
                  <a:pt x="308" y="2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4" name="Freeform 653">
            <a:extLst>
              <a:ext uri="{FF2B5EF4-FFF2-40B4-BE49-F238E27FC236}">
                <a16:creationId xmlns:a16="http://schemas.microsoft.com/office/drawing/2014/main" id="{7AF4A1CF-7D43-5241-8034-5830743A793C}"/>
              </a:ext>
            </a:extLst>
          </p:cNvPr>
          <p:cNvSpPr/>
          <p:nvPr/>
        </p:nvSpPr>
        <p:spPr>
          <a:xfrm>
            <a:off x="6396412" y="6297138"/>
            <a:ext cx="22140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6" h="228">
                <a:moveTo>
                  <a:pt x="56" y="28"/>
                </a:moveTo>
                <a:close/>
                <a:moveTo>
                  <a:pt x="560" y="143"/>
                </a:moveTo>
                <a:close/>
                <a:moveTo>
                  <a:pt x="55" y="137"/>
                </a:moveTo>
                <a:cubicBezTo>
                  <a:pt x="61" y="141"/>
                  <a:pt x="80" y="151"/>
                  <a:pt x="133" y="160"/>
                </a:cubicBezTo>
                <a:cubicBezTo>
                  <a:pt x="181" y="169"/>
                  <a:pt x="244" y="174"/>
                  <a:pt x="308" y="174"/>
                </a:cubicBezTo>
                <a:cubicBezTo>
                  <a:pt x="372" y="174"/>
                  <a:pt x="434" y="169"/>
                  <a:pt x="483" y="160"/>
                </a:cubicBezTo>
                <a:cubicBezTo>
                  <a:pt x="535" y="151"/>
                  <a:pt x="554" y="141"/>
                  <a:pt x="560" y="137"/>
                </a:cubicBezTo>
                <a:lnTo>
                  <a:pt x="560" y="82"/>
                </a:lnTo>
                <a:cubicBezTo>
                  <a:pt x="547" y="87"/>
                  <a:pt x="532" y="91"/>
                  <a:pt x="519" y="94"/>
                </a:cubicBezTo>
                <a:cubicBezTo>
                  <a:pt x="468" y="105"/>
                  <a:pt x="401" y="112"/>
                  <a:pt x="329" y="113"/>
                </a:cubicBezTo>
                <a:cubicBezTo>
                  <a:pt x="315" y="113"/>
                  <a:pt x="301" y="113"/>
                  <a:pt x="287" y="113"/>
                </a:cubicBezTo>
                <a:cubicBezTo>
                  <a:pt x="215" y="112"/>
                  <a:pt x="148" y="105"/>
                  <a:pt x="98" y="94"/>
                </a:cubicBezTo>
                <a:cubicBezTo>
                  <a:pt x="84" y="91"/>
                  <a:pt x="70" y="87"/>
                  <a:pt x="56" y="82"/>
                </a:cubicBezTo>
                <a:close/>
                <a:moveTo>
                  <a:pt x="308" y="228"/>
                </a:moveTo>
                <a:cubicBezTo>
                  <a:pt x="231" y="228"/>
                  <a:pt x="159" y="222"/>
                  <a:pt x="104" y="211"/>
                </a:cubicBezTo>
                <a:cubicBezTo>
                  <a:pt x="76" y="205"/>
                  <a:pt x="54" y="198"/>
                  <a:pt x="38" y="190"/>
                </a:cubicBezTo>
                <a:cubicBezTo>
                  <a:pt x="13" y="178"/>
                  <a:pt x="0" y="162"/>
                  <a:pt x="0" y="143"/>
                </a:cubicBezTo>
                <a:lnTo>
                  <a:pt x="1" y="28"/>
                </a:lnTo>
                <a:cubicBezTo>
                  <a:pt x="1" y="13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60" y="25"/>
                  <a:pt x="77" y="35"/>
                  <a:pt x="126" y="44"/>
                </a:cubicBezTo>
                <a:cubicBezTo>
                  <a:pt x="171" y="52"/>
                  <a:pt x="228" y="57"/>
                  <a:pt x="288" y="58"/>
                </a:cubicBezTo>
                <a:cubicBezTo>
                  <a:pt x="301" y="58"/>
                  <a:pt x="315" y="58"/>
                  <a:pt x="328" y="58"/>
                </a:cubicBezTo>
                <a:cubicBezTo>
                  <a:pt x="388" y="57"/>
                  <a:pt x="446" y="52"/>
                  <a:pt x="490" y="44"/>
                </a:cubicBezTo>
                <a:cubicBezTo>
                  <a:pt x="540" y="35"/>
                  <a:pt x="557" y="25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6" y="13"/>
                  <a:pt x="616" y="28"/>
                </a:cubicBezTo>
                <a:lnTo>
                  <a:pt x="615" y="143"/>
                </a:lnTo>
                <a:cubicBezTo>
                  <a:pt x="615" y="185"/>
                  <a:pt x="556" y="202"/>
                  <a:pt x="511" y="211"/>
                </a:cubicBezTo>
                <a:cubicBezTo>
                  <a:pt x="457" y="222"/>
                  <a:pt x="384" y="228"/>
                  <a:pt x="308" y="2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5" name="Freeform 654">
            <a:extLst>
              <a:ext uri="{FF2B5EF4-FFF2-40B4-BE49-F238E27FC236}">
                <a16:creationId xmlns:a16="http://schemas.microsoft.com/office/drawing/2014/main" id="{C28CED41-C835-ED40-BAA9-9CBAD1B44205}"/>
              </a:ext>
            </a:extLst>
          </p:cNvPr>
          <p:cNvSpPr/>
          <p:nvPr/>
        </p:nvSpPr>
        <p:spPr>
          <a:xfrm>
            <a:off x="6396771" y="6234858"/>
            <a:ext cx="221040" cy="6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170">
                <a:moveTo>
                  <a:pt x="562" y="93"/>
                </a:moveTo>
                <a:close/>
                <a:moveTo>
                  <a:pt x="66" y="85"/>
                </a:moveTo>
                <a:cubicBezTo>
                  <a:pt x="77" y="90"/>
                  <a:pt x="95" y="95"/>
                  <a:pt x="125" y="101"/>
                </a:cubicBezTo>
                <a:cubicBezTo>
                  <a:pt x="170" y="109"/>
                  <a:pt x="227" y="114"/>
                  <a:pt x="287" y="115"/>
                </a:cubicBezTo>
                <a:cubicBezTo>
                  <a:pt x="300" y="116"/>
                  <a:pt x="314" y="116"/>
                  <a:pt x="327" y="115"/>
                </a:cubicBezTo>
                <a:cubicBezTo>
                  <a:pt x="387" y="114"/>
                  <a:pt x="445" y="109"/>
                  <a:pt x="489" y="101"/>
                </a:cubicBezTo>
                <a:cubicBezTo>
                  <a:pt x="520" y="95"/>
                  <a:pt x="538" y="90"/>
                  <a:pt x="548" y="85"/>
                </a:cubicBezTo>
                <a:cubicBezTo>
                  <a:pt x="537" y="80"/>
                  <a:pt x="517" y="74"/>
                  <a:pt x="482" y="68"/>
                </a:cubicBezTo>
                <a:cubicBezTo>
                  <a:pt x="434" y="59"/>
                  <a:pt x="371" y="55"/>
                  <a:pt x="307" y="55"/>
                </a:cubicBezTo>
                <a:cubicBezTo>
                  <a:pt x="243" y="55"/>
                  <a:pt x="181" y="59"/>
                  <a:pt x="132" y="68"/>
                </a:cubicBezTo>
                <a:cubicBezTo>
                  <a:pt x="98" y="74"/>
                  <a:pt x="77" y="80"/>
                  <a:pt x="66" y="85"/>
                </a:cubicBezTo>
                <a:close/>
                <a:moveTo>
                  <a:pt x="307" y="170"/>
                </a:moveTo>
                <a:cubicBezTo>
                  <a:pt x="300" y="170"/>
                  <a:pt x="293" y="170"/>
                  <a:pt x="286" y="170"/>
                </a:cubicBezTo>
                <a:cubicBezTo>
                  <a:pt x="214" y="169"/>
                  <a:pt x="147" y="162"/>
                  <a:pt x="97" y="151"/>
                </a:cubicBezTo>
                <a:cubicBezTo>
                  <a:pt x="55" y="142"/>
                  <a:pt x="0" y="125"/>
                  <a:pt x="0" y="85"/>
                </a:cubicBezTo>
                <a:cubicBezTo>
                  <a:pt x="0" y="44"/>
                  <a:pt x="59" y="27"/>
                  <a:pt x="104" y="17"/>
                </a:cubicBezTo>
                <a:cubicBezTo>
                  <a:pt x="158" y="6"/>
                  <a:pt x="231" y="0"/>
                  <a:pt x="307" y="0"/>
                </a:cubicBezTo>
                <a:cubicBezTo>
                  <a:pt x="384" y="0"/>
                  <a:pt x="456" y="6"/>
                  <a:pt x="511" y="17"/>
                </a:cubicBezTo>
                <a:cubicBezTo>
                  <a:pt x="539" y="23"/>
                  <a:pt x="561" y="30"/>
                  <a:pt x="577" y="38"/>
                </a:cubicBezTo>
                <a:cubicBezTo>
                  <a:pt x="602" y="50"/>
                  <a:pt x="615" y="66"/>
                  <a:pt x="615" y="85"/>
                </a:cubicBezTo>
                <a:cubicBezTo>
                  <a:pt x="615" y="125"/>
                  <a:pt x="559" y="142"/>
                  <a:pt x="518" y="151"/>
                </a:cubicBezTo>
                <a:cubicBezTo>
                  <a:pt x="467" y="162"/>
                  <a:pt x="400" y="169"/>
                  <a:pt x="328" y="170"/>
                </a:cubicBezTo>
                <a:cubicBezTo>
                  <a:pt x="321" y="170"/>
                  <a:pt x="314" y="170"/>
                  <a:pt x="307" y="17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6" name="Freeform 655">
            <a:extLst>
              <a:ext uri="{FF2B5EF4-FFF2-40B4-BE49-F238E27FC236}">
                <a16:creationId xmlns:a16="http://schemas.microsoft.com/office/drawing/2014/main" id="{63758987-1B5D-AF46-806C-BE0816BAFA60}"/>
              </a:ext>
            </a:extLst>
          </p:cNvPr>
          <p:cNvSpPr/>
          <p:nvPr/>
        </p:nvSpPr>
        <p:spPr>
          <a:xfrm>
            <a:off x="6396412" y="6255738"/>
            <a:ext cx="22140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6" h="228">
                <a:moveTo>
                  <a:pt x="56" y="27"/>
                </a:moveTo>
                <a:close/>
                <a:moveTo>
                  <a:pt x="560" y="142"/>
                </a:moveTo>
                <a:lnTo>
                  <a:pt x="560" y="143"/>
                </a:lnTo>
                <a:close/>
                <a:moveTo>
                  <a:pt x="55" y="137"/>
                </a:moveTo>
                <a:cubicBezTo>
                  <a:pt x="61" y="141"/>
                  <a:pt x="80" y="151"/>
                  <a:pt x="133" y="160"/>
                </a:cubicBezTo>
                <a:cubicBezTo>
                  <a:pt x="181" y="168"/>
                  <a:pt x="244" y="173"/>
                  <a:pt x="308" y="173"/>
                </a:cubicBezTo>
                <a:cubicBezTo>
                  <a:pt x="372" y="173"/>
                  <a:pt x="434" y="168"/>
                  <a:pt x="483" y="160"/>
                </a:cubicBezTo>
                <a:cubicBezTo>
                  <a:pt x="535" y="151"/>
                  <a:pt x="554" y="141"/>
                  <a:pt x="560" y="137"/>
                </a:cubicBezTo>
                <a:lnTo>
                  <a:pt x="560" y="82"/>
                </a:lnTo>
                <a:cubicBezTo>
                  <a:pt x="547" y="87"/>
                  <a:pt x="532" y="90"/>
                  <a:pt x="519" y="93"/>
                </a:cubicBezTo>
                <a:cubicBezTo>
                  <a:pt x="468" y="104"/>
                  <a:pt x="401" y="111"/>
                  <a:pt x="329" y="112"/>
                </a:cubicBezTo>
                <a:cubicBezTo>
                  <a:pt x="315" y="112"/>
                  <a:pt x="301" y="112"/>
                  <a:pt x="287" y="112"/>
                </a:cubicBezTo>
                <a:cubicBezTo>
                  <a:pt x="215" y="111"/>
                  <a:pt x="148" y="104"/>
                  <a:pt x="98" y="93"/>
                </a:cubicBezTo>
                <a:cubicBezTo>
                  <a:pt x="84" y="90"/>
                  <a:pt x="70" y="87"/>
                  <a:pt x="56" y="82"/>
                </a:cubicBezTo>
                <a:close/>
                <a:moveTo>
                  <a:pt x="308" y="228"/>
                </a:moveTo>
                <a:cubicBezTo>
                  <a:pt x="231" y="228"/>
                  <a:pt x="159" y="222"/>
                  <a:pt x="104" y="210"/>
                </a:cubicBezTo>
                <a:cubicBezTo>
                  <a:pt x="76" y="205"/>
                  <a:pt x="54" y="198"/>
                  <a:pt x="38" y="190"/>
                </a:cubicBezTo>
                <a:cubicBezTo>
                  <a:pt x="13" y="178"/>
                  <a:pt x="0" y="162"/>
                  <a:pt x="0" y="143"/>
                </a:cubicBezTo>
                <a:lnTo>
                  <a:pt x="1" y="27"/>
                </a:lnTo>
                <a:cubicBezTo>
                  <a:pt x="1" y="12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60" y="24"/>
                  <a:pt x="77" y="34"/>
                  <a:pt x="126" y="43"/>
                </a:cubicBezTo>
                <a:cubicBezTo>
                  <a:pt x="171" y="51"/>
                  <a:pt x="228" y="56"/>
                  <a:pt x="288" y="57"/>
                </a:cubicBezTo>
                <a:cubicBezTo>
                  <a:pt x="301" y="58"/>
                  <a:pt x="315" y="58"/>
                  <a:pt x="328" y="57"/>
                </a:cubicBezTo>
                <a:cubicBezTo>
                  <a:pt x="388" y="56"/>
                  <a:pt x="446" y="51"/>
                  <a:pt x="490" y="43"/>
                </a:cubicBezTo>
                <a:cubicBezTo>
                  <a:pt x="540" y="34"/>
                  <a:pt x="557" y="24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6" y="12"/>
                  <a:pt x="616" y="27"/>
                </a:cubicBezTo>
                <a:lnTo>
                  <a:pt x="615" y="143"/>
                </a:lnTo>
                <a:cubicBezTo>
                  <a:pt x="615" y="184"/>
                  <a:pt x="556" y="201"/>
                  <a:pt x="511" y="210"/>
                </a:cubicBezTo>
                <a:cubicBezTo>
                  <a:pt x="457" y="222"/>
                  <a:pt x="384" y="228"/>
                  <a:pt x="308" y="2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7" name="Freeform 656">
            <a:extLst>
              <a:ext uri="{FF2B5EF4-FFF2-40B4-BE49-F238E27FC236}">
                <a16:creationId xmlns:a16="http://schemas.microsoft.com/office/drawing/2014/main" id="{8FAEF3FD-C7B4-AE4B-84A1-7DC8F8DCA2DA}"/>
              </a:ext>
            </a:extLst>
          </p:cNvPr>
          <p:cNvSpPr/>
          <p:nvPr/>
        </p:nvSpPr>
        <p:spPr>
          <a:xfrm>
            <a:off x="6862613" y="6087618"/>
            <a:ext cx="278640" cy="424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5" h="1181">
                <a:moveTo>
                  <a:pt x="666" y="1181"/>
                </a:moveTo>
                <a:lnTo>
                  <a:pt x="109" y="1181"/>
                </a:lnTo>
                <a:cubicBezTo>
                  <a:pt x="49" y="1181"/>
                  <a:pt x="0" y="1133"/>
                  <a:pt x="0" y="1073"/>
                </a:cubicBezTo>
                <a:lnTo>
                  <a:pt x="0" y="109"/>
                </a:lnTo>
                <a:cubicBezTo>
                  <a:pt x="0" y="49"/>
                  <a:pt x="49" y="0"/>
                  <a:pt x="109" y="0"/>
                </a:cubicBezTo>
                <a:lnTo>
                  <a:pt x="666" y="0"/>
                </a:lnTo>
                <a:cubicBezTo>
                  <a:pt x="726" y="0"/>
                  <a:pt x="775" y="49"/>
                  <a:pt x="775" y="109"/>
                </a:cubicBezTo>
                <a:lnTo>
                  <a:pt x="775" y="435"/>
                </a:lnTo>
                <a:cubicBezTo>
                  <a:pt x="775" y="450"/>
                  <a:pt x="762" y="463"/>
                  <a:pt x="747" y="463"/>
                </a:cubicBezTo>
                <a:cubicBezTo>
                  <a:pt x="732" y="463"/>
                  <a:pt x="720" y="450"/>
                  <a:pt x="720" y="435"/>
                </a:cubicBezTo>
                <a:lnTo>
                  <a:pt x="720" y="109"/>
                </a:lnTo>
                <a:cubicBezTo>
                  <a:pt x="720" y="79"/>
                  <a:pt x="696" y="55"/>
                  <a:pt x="666" y="55"/>
                </a:cubicBezTo>
                <a:lnTo>
                  <a:pt x="109" y="55"/>
                </a:lnTo>
                <a:cubicBezTo>
                  <a:pt x="79" y="55"/>
                  <a:pt x="55" y="79"/>
                  <a:pt x="55" y="109"/>
                </a:cubicBezTo>
                <a:lnTo>
                  <a:pt x="55" y="1073"/>
                </a:lnTo>
                <a:cubicBezTo>
                  <a:pt x="55" y="1102"/>
                  <a:pt x="79" y="1126"/>
                  <a:pt x="109" y="1126"/>
                </a:cubicBezTo>
                <a:lnTo>
                  <a:pt x="666" y="1126"/>
                </a:lnTo>
                <a:cubicBezTo>
                  <a:pt x="674" y="1126"/>
                  <a:pt x="682" y="1125"/>
                  <a:pt x="690" y="1121"/>
                </a:cubicBezTo>
                <a:cubicBezTo>
                  <a:pt x="703" y="1114"/>
                  <a:pt x="720" y="1120"/>
                  <a:pt x="727" y="1133"/>
                </a:cubicBezTo>
                <a:cubicBezTo>
                  <a:pt x="733" y="1147"/>
                  <a:pt x="728" y="1163"/>
                  <a:pt x="714" y="1170"/>
                </a:cubicBezTo>
                <a:cubicBezTo>
                  <a:pt x="699" y="1177"/>
                  <a:pt x="683" y="1181"/>
                  <a:pt x="666" y="11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8" name="Freeform 657">
            <a:extLst>
              <a:ext uri="{FF2B5EF4-FFF2-40B4-BE49-F238E27FC236}">
                <a16:creationId xmlns:a16="http://schemas.microsoft.com/office/drawing/2014/main" id="{0E80C13F-9EE0-024C-A079-94C956327682}"/>
              </a:ext>
            </a:extLst>
          </p:cNvPr>
          <p:cNvSpPr/>
          <p:nvPr/>
        </p:nvSpPr>
        <p:spPr>
          <a:xfrm>
            <a:off x="7049452" y="6439339"/>
            <a:ext cx="2412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7">
                <a:moveTo>
                  <a:pt x="34" y="13"/>
                </a:moveTo>
                <a:cubicBezTo>
                  <a:pt x="22" y="13"/>
                  <a:pt x="13" y="22"/>
                  <a:pt x="13" y="34"/>
                </a:cubicBezTo>
                <a:cubicBezTo>
                  <a:pt x="13" y="45"/>
                  <a:pt x="22" y="55"/>
                  <a:pt x="34" y="55"/>
                </a:cubicBezTo>
                <a:cubicBezTo>
                  <a:pt x="46" y="55"/>
                  <a:pt x="55" y="45"/>
                  <a:pt x="55" y="34"/>
                </a:cubicBezTo>
                <a:cubicBezTo>
                  <a:pt x="55" y="22"/>
                  <a:pt x="46" y="13"/>
                  <a:pt x="34" y="13"/>
                </a:cubicBezTo>
                <a:close/>
                <a:moveTo>
                  <a:pt x="34" y="67"/>
                </a:moveTo>
                <a:cubicBezTo>
                  <a:pt x="16" y="67"/>
                  <a:pt x="0" y="52"/>
                  <a:pt x="0" y="34"/>
                </a:cubicBezTo>
                <a:cubicBezTo>
                  <a:pt x="0" y="15"/>
                  <a:pt x="16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ubicBezTo>
                  <a:pt x="68" y="52"/>
                  <a:pt x="53" y="67"/>
                  <a:pt x="34" y="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9" name="Freeform 658">
            <a:extLst>
              <a:ext uri="{FF2B5EF4-FFF2-40B4-BE49-F238E27FC236}">
                <a16:creationId xmlns:a16="http://schemas.microsoft.com/office/drawing/2014/main" id="{A4BCC1C8-DF4E-7845-9B91-C8D171BE06AE}"/>
              </a:ext>
            </a:extLst>
          </p:cNvPr>
          <p:cNvSpPr/>
          <p:nvPr/>
        </p:nvSpPr>
        <p:spPr>
          <a:xfrm>
            <a:off x="6928852" y="6441498"/>
            <a:ext cx="961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55">
                <a:moveTo>
                  <a:pt x="241" y="55"/>
                </a:moveTo>
                <a:lnTo>
                  <a:pt x="28" y="55"/>
                </a:lnTo>
                <a:cubicBezTo>
                  <a:pt x="13" y="55"/>
                  <a:pt x="0" y="43"/>
                  <a:pt x="0" y="28"/>
                </a:cubicBezTo>
                <a:cubicBezTo>
                  <a:pt x="0" y="13"/>
                  <a:pt x="13" y="0"/>
                  <a:pt x="28" y="0"/>
                </a:cubicBezTo>
                <a:lnTo>
                  <a:pt x="241" y="0"/>
                </a:lnTo>
                <a:cubicBezTo>
                  <a:pt x="256" y="0"/>
                  <a:pt x="268" y="13"/>
                  <a:pt x="268" y="28"/>
                </a:cubicBezTo>
                <a:cubicBezTo>
                  <a:pt x="268" y="43"/>
                  <a:pt x="256" y="55"/>
                  <a:pt x="241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0" name="Freeform 659">
            <a:extLst>
              <a:ext uri="{FF2B5EF4-FFF2-40B4-BE49-F238E27FC236}">
                <a16:creationId xmlns:a16="http://schemas.microsoft.com/office/drawing/2014/main" id="{2EAB6DDB-04D3-F642-B68D-250A4425D1D3}"/>
              </a:ext>
            </a:extLst>
          </p:cNvPr>
          <p:cNvSpPr/>
          <p:nvPr/>
        </p:nvSpPr>
        <p:spPr>
          <a:xfrm>
            <a:off x="6895373" y="6118938"/>
            <a:ext cx="21096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7" h="319">
                <a:moveTo>
                  <a:pt x="55" y="265"/>
                </a:moveTo>
                <a:lnTo>
                  <a:pt x="533" y="265"/>
                </a:lnTo>
                <a:lnTo>
                  <a:pt x="533" y="55"/>
                </a:lnTo>
                <a:lnTo>
                  <a:pt x="55" y="55"/>
                </a:lnTo>
                <a:close/>
                <a:moveTo>
                  <a:pt x="560" y="319"/>
                </a:moveTo>
                <a:lnTo>
                  <a:pt x="28" y="319"/>
                </a:lnTo>
                <a:cubicBezTo>
                  <a:pt x="13" y="319"/>
                  <a:pt x="0" y="307"/>
                  <a:pt x="0" y="292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lnTo>
                  <a:pt x="560" y="0"/>
                </a:lnTo>
                <a:cubicBezTo>
                  <a:pt x="575" y="0"/>
                  <a:pt x="587" y="12"/>
                  <a:pt x="587" y="27"/>
                </a:cubicBezTo>
                <a:lnTo>
                  <a:pt x="587" y="292"/>
                </a:lnTo>
                <a:cubicBezTo>
                  <a:pt x="587" y="307"/>
                  <a:pt x="575" y="319"/>
                  <a:pt x="560" y="31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1" name="Freeform 660">
            <a:extLst>
              <a:ext uri="{FF2B5EF4-FFF2-40B4-BE49-F238E27FC236}">
                <a16:creationId xmlns:a16="http://schemas.microsoft.com/office/drawing/2014/main" id="{D79AA7FD-443B-A04E-8877-6468BE61DA73}"/>
              </a:ext>
            </a:extLst>
          </p:cNvPr>
          <p:cNvSpPr/>
          <p:nvPr/>
        </p:nvSpPr>
        <p:spPr>
          <a:xfrm>
            <a:off x="7049452" y="6364098"/>
            <a:ext cx="2412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7">
                <a:moveTo>
                  <a:pt x="34" y="12"/>
                </a:moveTo>
                <a:cubicBezTo>
                  <a:pt x="22" y="12"/>
                  <a:pt x="13" y="22"/>
                  <a:pt x="13" y="33"/>
                </a:cubicBezTo>
                <a:cubicBezTo>
                  <a:pt x="13" y="45"/>
                  <a:pt x="22" y="55"/>
                  <a:pt x="34" y="55"/>
                </a:cubicBezTo>
                <a:cubicBezTo>
                  <a:pt x="46" y="55"/>
                  <a:pt x="55" y="45"/>
                  <a:pt x="55" y="33"/>
                </a:cubicBezTo>
                <a:cubicBezTo>
                  <a:pt x="55" y="22"/>
                  <a:pt x="46" y="12"/>
                  <a:pt x="34" y="12"/>
                </a:cubicBezTo>
                <a:close/>
                <a:moveTo>
                  <a:pt x="34" y="67"/>
                </a:moveTo>
                <a:cubicBezTo>
                  <a:pt x="16" y="67"/>
                  <a:pt x="0" y="52"/>
                  <a:pt x="0" y="33"/>
                </a:cubicBezTo>
                <a:cubicBezTo>
                  <a:pt x="0" y="15"/>
                  <a:pt x="16" y="0"/>
                  <a:pt x="34" y="0"/>
                </a:cubicBezTo>
                <a:cubicBezTo>
                  <a:pt x="53" y="0"/>
                  <a:pt x="68" y="15"/>
                  <a:pt x="68" y="33"/>
                </a:cubicBezTo>
                <a:cubicBezTo>
                  <a:pt x="68" y="52"/>
                  <a:pt x="53" y="67"/>
                  <a:pt x="34" y="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2" name="Freeform 661">
            <a:extLst>
              <a:ext uri="{FF2B5EF4-FFF2-40B4-BE49-F238E27FC236}">
                <a16:creationId xmlns:a16="http://schemas.microsoft.com/office/drawing/2014/main" id="{96B7E74D-2180-0A4B-9E01-1DAB4F18C2E7}"/>
              </a:ext>
            </a:extLst>
          </p:cNvPr>
          <p:cNvSpPr/>
          <p:nvPr/>
        </p:nvSpPr>
        <p:spPr>
          <a:xfrm>
            <a:off x="7050172" y="6312618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33" y="12"/>
                </a:moveTo>
                <a:cubicBezTo>
                  <a:pt x="22" y="12"/>
                  <a:pt x="12" y="22"/>
                  <a:pt x="12" y="33"/>
                </a:cubicBezTo>
                <a:cubicBezTo>
                  <a:pt x="12" y="45"/>
                  <a:pt x="22" y="55"/>
                  <a:pt x="33" y="55"/>
                </a:cubicBezTo>
                <a:cubicBezTo>
                  <a:pt x="45" y="55"/>
                  <a:pt x="55" y="45"/>
                  <a:pt x="55" y="33"/>
                </a:cubicBezTo>
                <a:cubicBezTo>
                  <a:pt x="55" y="22"/>
                  <a:pt x="45" y="12"/>
                  <a:pt x="33" y="12"/>
                </a:cubicBezTo>
                <a:close/>
                <a:moveTo>
                  <a:pt x="33" y="67"/>
                </a:moveTo>
                <a:cubicBezTo>
                  <a:pt x="15" y="67"/>
                  <a:pt x="0" y="52"/>
                  <a:pt x="0" y="33"/>
                </a:cubicBezTo>
                <a:cubicBezTo>
                  <a:pt x="0" y="15"/>
                  <a:pt x="15" y="0"/>
                  <a:pt x="33" y="0"/>
                </a:cubicBezTo>
                <a:cubicBezTo>
                  <a:pt x="52" y="0"/>
                  <a:pt x="67" y="15"/>
                  <a:pt x="67" y="33"/>
                </a:cubicBezTo>
                <a:cubicBezTo>
                  <a:pt x="67" y="52"/>
                  <a:pt x="52" y="67"/>
                  <a:pt x="33" y="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3" name="Freeform 662">
            <a:extLst>
              <a:ext uri="{FF2B5EF4-FFF2-40B4-BE49-F238E27FC236}">
                <a16:creationId xmlns:a16="http://schemas.microsoft.com/office/drawing/2014/main" id="{6614F31F-AD14-3047-ACE7-4FC445E5E66D}"/>
              </a:ext>
            </a:extLst>
          </p:cNvPr>
          <p:cNvSpPr/>
          <p:nvPr/>
        </p:nvSpPr>
        <p:spPr>
          <a:xfrm>
            <a:off x="6989332" y="6312618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33" y="12"/>
                </a:moveTo>
                <a:cubicBezTo>
                  <a:pt x="22" y="12"/>
                  <a:pt x="12" y="22"/>
                  <a:pt x="12" y="33"/>
                </a:cubicBezTo>
                <a:cubicBezTo>
                  <a:pt x="12" y="45"/>
                  <a:pt x="22" y="55"/>
                  <a:pt x="33" y="55"/>
                </a:cubicBezTo>
                <a:cubicBezTo>
                  <a:pt x="45" y="55"/>
                  <a:pt x="55" y="45"/>
                  <a:pt x="55" y="33"/>
                </a:cubicBezTo>
                <a:cubicBezTo>
                  <a:pt x="55" y="22"/>
                  <a:pt x="45" y="12"/>
                  <a:pt x="33" y="12"/>
                </a:cubicBezTo>
                <a:close/>
                <a:moveTo>
                  <a:pt x="33" y="67"/>
                </a:moveTo>
                <a:cubicBezTo>
                  <a:pt x="15" y="67"/>
                  <a:pt x="0" y="52"/>
                  <a:pt x="0" y="33"/>
                </a:cubicBezTo>
                <a:cubicBezTo>
                  <a:pt x="0" y="15"/>
                  <a:pt x="15" y="0"/>
                  <a:pt x="33" y="0"/>
                </a:cubicBezTo>
                <a:cubicBezTo>
                  <a:pt x="52" y="0"/>
                  <a:pt x="67" y="15"/>
                  <a:pt x="67" y="33"/>
                </a:cubicBezTo>
                <a:cubicBezTo>
                  <a:pt x="67" y="52"/>
                  <a:pt x="52" y="67"/>
                  <a:pt x="33" y="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4" name="Freeform 663">
            <a:extLst>
              <a:ext uri="{FF2B5EF4-FFF2-40B4-BE49-F238E27FC236}">
                <a16:creationId xmlns:a16="http://schemas.microsoft.com/office/drawing/2014/main" id="{4E60B796-0AC1-1647-9CDB-F7D4E176D333}"/>
              </a:ext>
            </a:extLst>
          </p:cNvPr>
          <p:cNvSpPr/>
          <p:nvPr/>
        </p:nvSpPr>
        <p:spPr>
          <a:xfrm>
            <a:off x="6927413" y="6312618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33" y="12"/>
                </a:moveTo>
                <a:cubicBezTo>
                  <a:pt x="22" y="12"/>
                  <a:pt x="12" y="22"/>
                  <a:pt x="12" y="33"/>
                </a:cubicBezTo>
                <a:cubicBezTo>
                  <a:pt x="12" y="45"/>
                  <a:pt x="22" y="55"/>
                  <a:pt x="33" y="55"/>
                </a:cubicBezTo>
                <a:cubicBezTo>
                  <a:pt x="45" y="55"/>
                  <a:pt x="55" y="45"/>
                  <a:pt x="55" y="33"/>
                </a:cubicBezTo>
                <a:cubicBezTo>
                  <a:pt x="55" y="22"/>
                  <a:pt x="45" y="12"/>
                  <a:pt x="33" y="12"/>
                </a:cubicBezTo>
                <a:close/>
                <a:moveTo>
                  <a:pt x="33" y="67"/>
                </a:moveTo>
                <a:cubicBezTo>
                  <a:pt x="15" y="67"/>
                  <a:pt x="0" y="52"/>
                  <a:pt x="0" y="33"/>
                </a:cubicBezTo>
                <a:cubicBezTo>
                  <a:pt x="0" y="15"/>
                  <a:pt x="15" y="0"/>
                  <a:pt x="33" y="0"/>
                </a:cubicBezTo>
                <a:cubicBezTo>
                  <a:pt x="52" y="0"/>
                  <a:pt x="67" y="15"/>
                  <a:pt x="67" y="33"/>
                </a:cubicBezTo>
                <a:cubicBezTo>
                  <a:pt x="67" y="52"/>
                  <a:pt x="52" y="67"/>
                  <a:pt x="33" y="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5" name="Freeform 664">
            <a:extLst>
              <a:ext uri="{FF2B5EF4-FFF2-40B4-BE49-F238E27FC236}">
                <a16:creationId xmlns:a16="http://schemas.microsoft.com/office/drawing/2014/main" id="{0D100AEB-9152-6B4E-8F74-66618BFC34D1}"/>
              </a:ext>
            </a:extLst>
          </p:cNvPr>
          <p:cNvSpPr/>
          <p:nvPr/>
        </p:nvSpPr>
        <p:spPr>
          <a:xfrm>
            <a:off x="6989332" y="6364098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33" y="12"/>
                </a:moveTo>
                <a:cubicBezTo>
                  <a:pt x="22" y="12"/>
                  <a:pt x="12" y="22"/>
                  <a:pt x="12" y="33"/>
                </a:cubicBezTo>
                <a:cubicBezTo>
                  <a:pt x="12" y="45"/>
                  <a:pt x="22" y="55"/>
                  <a:pt x="33" y="55"/>
                </a:cubicBezTo>
                <a:cubicBezTo>
                  <a:pt x="45" y="55"/>
                  <a:pt x="54" y="45"/>
                  <a:pt x="54" y="33"/>
                </a:cubicBezTo>
                <a:cubicBezTo>
                  <a:pt x="54" y="22"/>
                  <a:pt x="45" y="12"/>
                  <a:pt x="33" y="12"/>
                </a:cubicBezTo>
                <a:close/>
                <a:moveTo>
                  <a:pt x="33" y="67"/>
                </a:moveTo>
                <a:cubicBezTo>
                  <a:pt x="15" y="67"/>
                  <a:pt x="0" y="52"/>
                  <a:pt x="0" y="33"/>
                </a:cubicBezTo>
                <a:cubicBezTo>
                  <a:pt x="0" y="15"/>
                  <a:pt x="15" y="0"/>
                  <a:pt x="33" y="0"/>
                </a:cubicBezTo>
                <a:cubicBezTo>
                  <a:pt x="52" y="0"/>
                  <a:pt x="67" y="15"/>
                  <a:pt x="67" y="33"/>
                </a:cubicBezTo>
                <a:cubicBezTo>
                  <a:pt x="67" y="52"/>
                  <a:pt x="52" y="67"/>
                  <a:pt x="33" y="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6" name="Freeform 665">
            <a:extLst>
              <a:ext uri="{FF2B5EF4-FFF2-40B4-BE49-F238E27FC236}">
                <a16:creationId xmlns:a16="http://schemas.microsoft.com/office/drawing/2014/main" id="{11FD5366-4E6C-EC4D-BB73-1830F08BA1D3}"/>
              </a:ext>
            </a:extLst>
          </p:cNvPr>
          <p:cNvSpPr/>
          <p:nvPr/>
        </p:nvSpPr>
        <p:spPr>
          <a:xfrm>
            <a:off x="6927413" y="6364098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33" y="12"/>
                </a:moveTo>
                <a:cubicBezTo>
                  <a:pt x="21" y="12"/>
                  <a:pt x="12" y="22"/>
                  <a:pt x="12" y="33"/>
                </a:cubicBezTo>
                <a:cubicBezTo>
                  <a:pt x="12" y="45"/>
                  <a:pt x="21" y="55"/>
                  <a:pt x="33" y="55"/>
                </a:cubicBezTo>
                <a:cubicBezTo>
                  <a:pt x="45" y="55"/>
                  <a:pt x="54" y="45"/>
                  <a:pt x="54" y="33"/>
                </a:cubicBezTo>
                <a:cubicBezTo>
                  <a:pt x="54" y="22"/>
                  <a:pt x="45" y="12"/>
                  <a:pt x="33" y="12"/>
                </a:cubicBezTo>
                <a:close/>
                <a:moveTo>
                  <a:pt x="33" y="67"/>
                </a:moveTo>
                <a:cubicBezTo>
                  <a:pt x="15" y="67"/>
                  <a:pt x="0" y="52"/>
                  <a:pt x="0" y="33"/>
                </a:cubicBezTo>
                <a:cubicBezTo>
                  <a:pt x="0" y="15"/>
                  <a:pt x="15" y="0"/>
                  <a:pt x="33" y="0"/>
                </a:cubicBezTo>
                <a:cubicBezTo>
                  <a:pt x="52" y="0"/>
                  <a:pt x="67" y="15"/>
                  <a:pt x="67" y="33"/>
                </a:cubicBezTo>
                <a:cubicBezTo>
                  <a:pt x="67" y="52"/>
                  <a:pt x="52" y="67"/>
                  <a:pt x="33" y="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7" name="Freeform 666">
            <a:extLst>
              <a:ext uri="{FF2B5EF4-FFF2-40B4-BE49-F238E27FC236}">
                <a16:creationId xmlns:a16="http://schemas.microsoft.com/office/drawing/2014/main" id="{13F8E3F8-68FF-C642-ACAC-F74B07417575}"/>
              </a:ext>
            </a:extLst>
          </p:cNvPr>
          <p:cNvSpPr/>
          <p:nvPr/>
        </p:nvSpPr>
        <p:spPr>
          <a:xfrm>
            <a:off x="7050172" y="6262218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33" y="12"/>
                </a:moveTo>
                <a:cubicBezTo>
                  <a:pt x="22" y="12"/>
                  <a:pt x="12" y="21"/>
                  <a:pt x="12" y="33"/>
                </a:cubicBezTo>
                <a:cubicBezTo>
                  <a:pt x="12" y="45"/>
                  <a:pt x="22" y="54"/>
                  <a:pt x="33" y="54"/>
                </a:cubicBezTo>
                <a:cubicBezTo>
                  <a:pt x="45" y="54"/>
                  <a:pt x="55" y="45"/>
                  <a:pt x="55" y="33"/>
                </a:cubicBezTo>
                <a:cubicBezTo>
                  <a:pt x="55" y="21"/>
                  <a:pt x="45" y="12"/>
                  <a:pt x="33" y="12"/>
                </a:cubicBezTo>
                <a:close/>
                <a:moveTo>
                  <a:pt x="33" y="67"/>
                </a:moveTo>
                <a:cubicBezTo>
                  <a:pt x="15" y="67"/>
                  <a:pt x="0" y="52"/>
                  <a:pt x="0" y="33"/>
                </a:cubicBezTo>
                <a:cubicBezTo>
                  <a:pt x="0" y="15"/>
                  <a:pt x="15" y="0"/>
                  <a:pt x="33" y="0"/>
                </a:cubicBezTo>
                <a:cubicBezTo>
                  <a:pt x="52" y="0"/>
                  <a:pt x="67" y="15"/>
                  <a:pt x="67" y="33"/>
                </a:cubicBezTo>
                <a:cubicBezTo>
                  <a:pt x="67" y="52"/>
                  <a:pt x="52" y="67"/>
                  <a:pt x="33" y="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8" name="Freeform 667">
            <a:extLst>
              <a:ext uri="{FF2B5EF4-FFF2-40B4-BE49-F238E27FC236}">
                <a16:creationId xmlns:a16="http://schemas.microsoft.com/office/drawing/2014/main" id="{E1388E71-032E-9F4E-BAFD-E9B736F23DD2}"/>
              </a:ext>
            </a:extLst>
          </p:cNvPr>
          <p:cNvSpPr/>
          <p:nvPr/>
        </p:nvSpPr>
        <p:spPr>
          <a:xfrm>
            <a:off x="6989332" y="6262218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33" y="12"/>
                </a:moveTo>
                <a:cubicBezTo>
                  <a:pt x="22" y="12"/>
                  <a:pt x="12" y="21"/>
                  <a:pt x="12" y="33"/>
                </a:cubicBezTo>
                <a:cubicBezTo>
                  <a:pt x="12" y="45"/>
                  <a:pt x="22" y="54"/>
                  <a:pt x="33" y="54"/>
                </a:cubicBezTo>
                <a:cubicBezTo>
                  <a:pt x="45" y="54"/>
                  <a:pt x="55" y="45"/>
                  <a:pt x="55" y="33"/>
                </a:cubicBezTo>
                <a:cubicBezTo>
                  <a:pt x="55" y="21"/>
                  <a:pt x="45" y="12"/>
                  <a:pt x="33" y="12"/>
                </a:cubicBezTo>
                <a:close/>
                <a:moveTo>
                  <a:pt x="33" y="67"/>
                </a:moveTo>
                <a:cubicBezTo>
                  <a:pt x="15" y="67"/>
                  <a:pt x="0" y="52"/>
                  <a:pt x="0" y="33"/>
                </a:cubicBezTo>
                <a:cubicBezTo>
                  <a:pt x="0" y="15"/>
                  <a:pt x="15" y="0"/>
                  <a:pt x="33" y="0"/>
                </a:cubicBezTo>
                <a:cubicBezTo>
                  <a:pt x="52" y="0"/>
                  <a:pt x="67" y="15"/>
                  <a:pt x="67" y="33"/>
                </a:cubicBezTo>
                <a:cubicBezTo>
                  <a:pt x="67" y="52"/>
                  <a:pt x="52" y="67"/>
                  <a:pt x="33" y="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9" name="Freeform 668">
            <a:extLst>
              <a:ext uri="{FF2B5EF4-FFF2-40B4-BE49-F238E27FC236}">
                <a16:creationId xmlns:a16="http://schemas.microsoft.com/office/drawing/2014/main" id="{985ACD4B-BB43-1847-817A-31ECA7C29D2C}"/>
              </a:ext>
            </a:extLst>
          </p:cNvPr>
          <p:cNvSpPr/>
          <p:nvPr/>
        </p:nvSpPr>
        <p:spPr>
          <a:xfrm>
            <a:off x="6927413" y="6262218"/>
            <a:ext cx="2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7">
                <a:moveTo>
                  <a:pt x="33" y="12"/>
                </a:moveTo>
                <a:cubicBezTo>
                  <a:pt x="22" y="12"/>
                  <a:pt x="12" y="21"/>
                  <a:pt x="12" y="33"/>
                </a:cubicBezTo>
                <a:cubicBezTo>
                  <a:pt x="12" y="45"/>
                  <a:pt x="22" y="54"/>
                  <a:pt x="33" y="54"/>
                </a:cubicBezTo>
                <a:cubicBezTo>
                  <a:pt x="45" y="54"/>
                  <a:pt x="55" y="45"/>
                  <a:pt x="55" y="33"/>
                </a:cubicBezTo>
                <a:cubicBezTo>
                  <a:pt x="55" y="21"/>
                  <a:pt x="45" y="12"/>
                  <a:pt x="33" y="12"/>
                </a:cubicBezTo>
                <a:close/>
                <a:moveTo>
                  <a:pt x="33" y="67"/>
                </a:moveTo>
                <a:cubicBezTo>
                  <a:pt x="15" y="67"/>
                  <a:pt x="0" y="52"/>
                  <a:pt x="0" y="33"/>
                </a:cubicBezTo>
                <a:cubicBezTo>
                  <a:pt x="0" y="15"/>
                  <a:pt x="15" y="0"/>
                  <a:pt x="33" y="0"/>
                </a:cubicBezTo>
                <a:cubicBezTo>
                  <a:pt x="52" y="0"/>
                  <a:pt x="67" y="15"/>
                  <a:pt x="67" y="33"/>
                </a:cubicBezTo>
                <a:cubicBezTo>
                  <a:pt x="67" y="52"/>
                  <a:pt x="52" y="67"/>
                  <a:pt x="33" y="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0" name="Freeform 669">
            <a:extLst>
              <a:ext uri="{FF2B5EF4-FFF2-40B4-BE49-F238E27FC236}">
                <a16:creationId xmlns:a16="http://schemas.microsoft.com/office/drawing/2014/main" id="{9C568082-FDD4-A941-A4E0-13AB46D5F725}"/>
              </a:ext>
            </a:extLst>
          </p:cNvPr>
          <p:cNvSpPr/>
          <p:nvPr/>
        </p:nvSpPr>
        <p:spPr>
          <a:xfrm>
            <a:off x="7056291" y="6231257"/>
            <a:ext cx="285120" cy="285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93" h="793">
                <a:moveTo>
                  <a:pt x="397" y="49"/>
                </a:moveTo>
                <a:cubicBezTo>
                  <a:pt x="205" y="49"/>
                  <a:pt x="49" y="205"/>
                  <a:pt x="49" y="397"/>
                </a:cubicBezTo>
                <a:cubicBezTo>
                  <a:pt x="49" y="589"/>
                  <a:pt x="205" y="745"/>
                  <a:pt x="397" y="745"/>
                </a:cubicBezTo>
                <a:cubicBezTo>
                  <a:pt x="589" y="745"/>
                  <a:pt x="745" y="589"/>
                  <a:pt x="745" y="397"/>
                </a:cubicBezTo>
                <a:cubicBezTo>
                  <a:pt x="745" y="205"/>
                  <a:pt x="589" y="49"/>
                  <a:pt x="397" y="49"/>
                </a:cubicBezTo>
                <a:close/>
                <a:moveTo>
                  <a:pt x="397" y="793"/>
                </a:moveTo>
                <a:cubicBezTo>
                  <a:pt x="291" y="793"/>
                  <a:pt x="191" y="752"/>
                  <a:pt x="117" y="677"/>
                </a:cubicBezTo>
                <a:cubicBezTo>
                  <a:pt x="42" y="602"/>
                  <a:pt x="0" y="503"/>
                  <a:pt x="0" y="397"/>
                </a:cubicBezTo>
                <a:cubicBezTo>
                  <a:pt x="0" y="291"/>
                  <a:pt x="42" y="191"/>
                  <a:pt x="117" y="116"/>
                </a:cubicBezTo>
                <a:cubicBezTo>
                  <a:pt x="191" y="42"/>
                  <a:pt x="291" y="0"/>
                  <a:pt x="397" y="0"/>
                </a:cubicBezTo>
                <a:cubicBezTo>
                  <a:pt x="503" y="0"/>
                  <a:pt x="602" y="42"/>
                  <a:pt x="677" y="116"/>
                </a:cubicBezTo>
                <a:cubicBezTo>
                  <a:pt x="752" y="191"/>
                  <a:pt x="793" y="291"/>
                  <a:pt x="793" y="397"/>
                </a:cubicBezTo>
                <a:cubicBezTo>
                  <a:pt x="793" y="503"/>
                  <a:pt x="752" y="602"/>
                  <a:pt x="677" y="677"/>
                </a:cubicBezTo>
                <a:cubicBezTo>
                  <a:pt x="602" y="752"/>
                  <a:pt x="503" y="793"/>
                  <a:pt x="397" y="7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1" name="Freeform 670">
            <a:extLst>
              <a:ext uri="{FF2B5EF4-FFF2-40B4-BE49-F238E27FC236}">
                <a16:creationId xmlns:a16="http://schemas.microsoft.com/office/drawing/2014/main" id="{E0FFC281-C35E-E74E-B15C-8FDBAABD5CAF}"/>
              </a:ext>
            </a:extLst>
          </p:cNvPr>
          <p:cNvSpPr/>
          <p:nvPr/>
        </p:nvSpPr>
        <p:spPr>
          <a:xfrm>
            <a:off x="7090132" y="6265098"/>
            <a:ext cx="217800" cy="217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6" h="606">
                <a:moveTo>
                  <a:pt x="303" y="48"/>
                </a:moveTo>
                <a:cubicBezTo>
                  <a:pt x="163" y="48"/>
                  <a:pt x="48" y="163"/>
                  <a:pt x="48" y="303"/>
                </a:cubicBezTo>
                <a:cubicBezTo>
                  <a:pt x="48" y="444"/>
                  <a:pt x="163" y="558"/>
                  <a:pt x="303" y="558"/>
                </a:cubicBezTo>
                <a:cubicBezTo>
                  <a:pt x="444" y="558"/>
                  <a:pt x="558" y="444"/>
                  <a:pt x="558" y="303"/>
                </a:cubicBezTo>
                <a:cubicBezTo>
                  <a:pt x="558" y="163"/>
                  <a:pt x="444" y="48"/>
                  <a:pt x="303" y="48"/>
                </a:cubicBezTo>
                <a:close/>
                <a:moveTo>
                  <a:pt x="303" y="606"/>
                </a:moveTo>
                <a:cubicBezTo>
                  <a:pt x="136" y="606"/>
                  <a:pt x="0" y="470"/>
                  <a:pt x="0" y="303"/>
                </a:cubicBezTo>
                <a:cubicBezTo>
                  <a:pt x="0" y="136"/>
                  <a:pt x="136" y="0"/>
                  <a:pt x="303" y="0"/>
                </a:cubicBezTo>
                <a:cubicBezTo>
                  <a:pt x="470" y="0"/>
                  <a:pt x="606" y="136"/>
                  <a:pt x="606" y="303"/>
                </a:cubicBezTo>
                <a:cubicBezTo>
                  <a:pt x="606" y="470"/>
                  <a:pt x="470" y="606"/>
                  <a:pt x="303" y="60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2" name="Freeform 671">
            <a:extLst>
              <a:ext uri="{FF2B5EF4-FFF2-40B4-BE49-F238E27FC236}">
                <a16:creationId xmlns:a16="http://schemas.microsoft.com/office/drawing/2014/main" id="{AE28552B-3438-A14E-88A1-BF848C770B95}"/>
              </a:ext>
            </a:extLst>
          </p:cNvPr>
          <p:cNvSpPr/>
          <p:nvPr/>
        </p:nvSpPr>
        <p:spPr>
          <a:xfrm>
            <a:off x="7167173" y="6320899"/>
            <a:ext cx="64080" cy="104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9" h="292">
                <a:moveTo>
                  <a:pt x="82" y="292"/>
                </a:moveTo>
                <a:cubicBezTo>
                  <a:pt x="59" y="292"/>
                  <a:pt x="35" y="287"/>
                  <a:pt x="11" y="276"/>
                </a:cubicBezTo>
                <a:cubicBezTo>
                  <a:pt x="2" y="272"/>
                  <a:pt x="-3" y="261"/>
                  <a:pt x="1" y="252"/>
                </a:cubicBezTo>
                <a:cubicBezTo>
                  <a:pt x="6" y="243"/>
                  <a:pt x="16" y="238"/>
                  <a:pt x="26" y="243"/>
                </a:cubicBezTo>
                <a:cubicBezTo>
                  <a:pt x="63" y="259"/>
                  <a:pt x="101" y="259"/>
                  <a:pt x="124" y="244"/>
                </a:cubicBezTo>
                <a:cubicBezTo>
                  <a:pt x="136" y="237"/>
                  <a:pt x="142" y="225"/>
                  <a:pt x="142" y="211"/>
                </a:cubicBezTo>
                <a:cubicBezTo>
                  <a:pt x="142" y="193"/>
                  <a:pt x="109" y="177"/>
                  <a:pt x="81" y="162"/>
                </a:cubicBezTo>
                <a:cubicBezTo>
                  <a:pt x="62" y="153"/>
                  <a:pt x="44" y="144"/>
                  <a:pt x="29" y="133"/>
                </a:cubicBezTo>
                <a:cubicBezTo>
                  <a:pt x="10" y="118"/>
                  <a:pt x="0" y="101"/>
                  <a:pt x="0" y="82"/>
                </a:cubicBezTo>
                <a:cubicBezTo>
                  <a:pt x="0" y="55"/>
                  <a:pt x="12" y="32"/>
                  <a:pt x="35" y="17"/>
                </a:cubicBezTo>
                <a:cubicBezTo>
                  <a:pt x="68" y="-5"/>
                  <a:pt x="118" y="-6"/>
                  <a:pt x="166" y="14"/>
                </a:cubicBezTo>
                <a:cubicBezTo>
                  <a:pt x="176" y="18"/>
                  <a:pt x="180" y="29"/>
                  <a:pt x="176" y="38"/>
                </a:cubicBezTo>
                <a:cubicBezTo>
                  <a:pt x="172" y="48"/>
                  <a:pt x="161" y="52"/>
                  <a:pt x="152" y="48"/>
                </a:cubicBezTo>
                <a:cubicBezTo>
                  <a:pt x="116" y="33"/>
                  <a:pt x="78" y="33"/>
                  <a:pt x="55" y="48"/>
                </a:cubicBezTo>
                <a:cubicBezTo>
                  <a:pt x="43" y="56"/>
                  <a:pt x="37" y="68"/>
                  <a:pt x="37" y="82"/>
                </a:cubicBezTo>
                <a:cubicBezTo>
                  <a:pt x="37" y="99"/>
                  <a:pt x="69" y="115"/>
                  <a:pt x="97" y="129"/>
                </a:cubicBezTo>
                <a:cubicBezTo>
                  <a:pt x="115" y="138"/>
                  <a:pt x="134" y="148"/>
                  <a:pt x="149" y="159"/>
                </a:cubicBezTo>
                <a:cubicBezTo>
                  <a:pt x="169" y="175"/>
                  <a:pt x="179" y="191"/>
                  <a:pt x="179" y="211"/>
                </a:cubicBezTo>
                <a:cubicBezTo>
                  <a:pt x="179" y="238"/>
                  <a:pt x="166" y="261"/>
                  <a:pt x="144" y="275"/>
                </a:cubicBezTo>
                <a:cubicBezTo>
                  <a:pt x="127" y="286"/>
                  <a:pt x="105" y="292"/>
                  <a:pt x="82" y="29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3" name="Freeform 672">
            <a:extLst>
              <a:ext uri="{FF2B5EF4-FFF2-40B4-BE49-F238E27FC236}">
                <a16:creationId xmlns:a16="http://schemas.microsoft.com/office/drawing/2014/main" id="{47B538CD-33EE-A34A-ABC9-457A6E43499C}"/>
              </a:ext>
            </a:extLst>
          </p:cNvPr>
          <p:cNvSpPr/>
          <p:nvPr/>
        </p:nvSpPr>
        <p:spPr>
          <a:xfrm>
            <a:off x="7192372" y="6294618"/>
            <a:ext cx="1296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" h="66">
                <a:moveTo>
                  <a:pt x="18" y="66"/>
                </a:moveTo>
                <a:cubicBezTo>
                  <a:pt x="8" y="66"/>
                  <a:pt x="0" y="57"/>
                  <a:pt x="0" y="47"/>
                </a:cubicBezTo>
                <a:lnTo>
                  <a:pt x="0" y="19"/>
                </a:lnTo>
                <a:cubicBezTo>
                  <a:pt x="0" y="9"/>
                  <a:pt x="8" y="0"/>
                  <a:pt x="18" y="0"/>
                </a:cubicBezTo>
                <a:cubicBezTo>
                  <a:pt x="29" y="0"/>
                  <a:pt x="37" y="9"/>
                  <a:pt x="37" y="19"/>
                </a:cubicBezTo>
                <a:lnTo>
                  <a:pt x="37" y="47"/>
                </a:lnTo>
                <a:cubicBezTo>
                  <a:pt x="37" y="57"/>
                  <a:pt x="29" y="66"/>
                  <a:pt x="18" y="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4" name="Freeform 673">
            <a:extLst>
              <a:ext uri="{FF2B5EF4-FFF2-40B4-BE49-F238E27FC236}">
                <a16:creationId xmlns:a16="http://schemas.microsoft.com/office/drawing/2014/main" id="{BC8738F2-554C-A741-BD38-8E46D8E0323C}"/>
              </a:ext>
            </a:extLst>
          </p:cNvPr>
          <p:cNvSpPr/>
          <p:nvPr/>
        </p:nvSpPr>
        <p:spPr>
          <a:xfrm>
            <a:off x="7192372" y="6428538"/>
            <a:ext cx="12960" cy="23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" h="65">
                <a:moveTo>
                  <a:pt x="18" y="65"/>
                </a:moveTo>
                <a:cubicBezTo>
                  <a:pt x="8" y="65"/>
                  <a:pt x="0" y="57"/>
                  <a:pt x="0" y="47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9" y="0"/>
                  <a:pt x="37" y="8"/>
                  <a:pt x="37" y="18"/>
                </a:cubicBezTo>
                <a:lnTo>
                  <a:pt x="37" y="47"/>
                </a:lnTo>
                <a:cubicBezTo>
                  <a:pt x="37" y="57"/>
                  <a:pt x="29" y="65"/>
                  <a:pt x="18" y="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5" name="Freeform 674">
            <a:extLst>
              <a:ext uri="{FF2B5EF4-FFF2-40B4-BE49-F238E27FC236}">
                <a16:creationId xmlns:a16="http://schemas.microsoft.com/office/drawing/2014/main" id="{77307DC4-385A-BA4C-B155-189C8224D5CE}"/>
              </a:ext>
            </a:extLst>
          </p:cNvPr>
          <p:cNvSpPr/>
          <p:nvPr/>
        </p:nvSpPr>
        <p:spPr>
          <a:xfrm>
            <a:off x="6257092" y="2641338"/>
            <a:ext cx="262440" cy="31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0" h="879">
                <a:moveTo>
                  <a:pt x="365" y="879"/>
                </a:moveTo>
                <a:cubicBezTo>
                  <a:pt x="164" y="879"/>
                  <a:pt x="0" y="715"/>
                  <a:pt x="0" y="513"/>
                </a:cubicBezTo>
                <a:cubicBezTo>
                  <a:pt x="0" y="449"/>
                  <a:pt x="17" y="363"/>
                  <a:pt x="47" y="278"/>
                </a:cubicBezTo>
                <a:cubicBezTo>
                  <a:pt x="78" y="186"/>
                  <a:pt x="122" y="101"/>
                  <a:pt x="169" y="40"/>
                </a:cubicBezTo>
                <a:cubicBezTo>
                  <a:pt x="178" y="29"/>
                  <a:pt x="186" y="19"/>
                  <a:pt x="195" y="9"/>
                </a:cubicBezTo>
                <a:cubicBezTo>
                  <a:pt x="205" y="-2"/>
                  <a:pt x="223" y="-3"/>
                  <a:pt x="234" y="7"/>
                </a:cubicBezTo>
                <a:cubicBezTo>
                  <a:pt x="245" y="18"/>
                  <a:pt x="246" y="35"/>
                  <a:pt x="236" y="46"/>
                </a:cubicBezTo>
                <a:cubicBezTo>
                  <a:pt x="228" y="54"/>
                  <a:pt x="220" y="64"/>
                  <a:pt x="213" y="73"/>
                </a:cubicBezTo>
                <a:cubicBezTo>
                  <a:pt x="169" y="130"/>
                  <a:pt x="128" y="209"/>
                  <a:pt x="98" y="295"/>
                </a:cubicBezTo>
                <a:cubicBezTo>
                  <a:pt x="71" y="375"/>
                  <a:pt x="55" y="455"/>
                  <a:pt x="55" y="513"/>
                </a:cubicBezTo>
                <a:cubicBezTo>
                  <a:pt x="55" y="684"/>
                  <a:pt x="194" y="824"/>
                  <a:pt x="365" y="824"/>
                </a:cubicBezTo>
                <a:cubicBezTo>
                  <a:pt x="536" y="824"/>
                  <a:pt x="676" y="684"/>
                  <a:pt x="676" y="513"/>
                </a:cubicBezTo>
                <a:cubicBezTo>
                  <a:pt x="676" y="455"/>
                  <a:pt x="660" y="375"/>
                  <a:pt x="632" y="295"/>
                </a:cubicBezTo>
                <a:cubicBezTo>
                  <a:pt x="602" y="209"/>
                  <a:pt x="561" y="130"/>
                  <a:pt x="517" y="73"/>
                </a:cubicBezTo>
                <a:cubicBezTo>
                  <a:pt x="509" y="64"/>
                  <a:pt x="502" y="55"/>
                  <a:pt x="495" y="47"/>
                </a:cubicBezTo>
                <a:cubicBezTo>
                  <a:pt x="485" y="36"/>
                  <a:pt x="485" y="18"/>
                  <a:pt x="497" y="8"/>
                </a:cubicBezTo>
                <a:cubicBezTo>
                  <a:pt x="508" y="-2"/>
                  <a:pt x="525" y="-1"/>
                  <a:pt x="535" y="10"/>
                </a:cubicBezTo>
                <a:cubicBezTo>
                  <a:pt x="544" y="19"/>
                  <a:pt x="552" y="29"/>
                  <a:pt x="560" y="39"/>
                </a:cubicBezTo>
                <a:cubicBezTo>
                  <a:pt x="608" y="101"/>
                  <a:pt x="652" y="185"/>
                  <a:pt x="684" y="277"/>
                </a:cubicBezTo>
                <a:cubicBezTo>
                  <a:pt x="713" y="363"/>
                  <a:pt x="730" y="449"/>
                  <a:pt x="730" y="513"/>
                </a:cubicBezTo>
                <a:cubicBezTo>
                  <a:pt x="730" y="715"/>
                  <a:pt x="567" y="879"/>
                  <a:pt x="365" y="8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6" name="Freeform 675">
            <a:extLst>
              <a:ext uri="{FF2B5EF4-FFF2-40B4-BE49-F238E27FC236}">
                <a16:creationId xmlns:a16="http://schemas.microsoft.com/office/drawing/2014/main" id="{BD289C88-E390-BA42-A989-BFD2B12AC1B0}"/>
              </a:ext>
            </a:extLst>
          </p:cNvPr>
          <p:cNvSpPr/>
          <p:nvPr/>
        </p:nvSpPr>
        <p:spPr>
          <a:xfrm>
            <a:off x="6309293" y="2530818"/>
            <a:ext cx="158400" cy="8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1" h="226">
                <a:moveTo>
                  <a:pt x="356" y="226"/>
                </a:moveTo>
                <a:cubicBezTo>
                  <a:pt x="352" y="226"/>
                  <a:pt x="348" y="225"/>
                  <a:pt x="345" y="223"/>
                </a:cubicBezTo>
                <a:cubicBezTo>
                  <a:pt x="331" y="216"/>
                  <a:pt x="325" y="200"/>
                  <a:pt x="332" y="186"/>
                </a:cubicBezTo>
                <a:lnTo>
                  <a:pt x="384" y="79"/>
                </a:lnTo>
                <a:cubicBezTo>
                  <a:pt x="387" y="71"/>
                  <a:pt x="384" y="65"/>
                  <a:pt x="383" y="63"/>
                </a:cubicBezTo>
                <a:cubicBezTo>
                  <a:pt x="382" y="61"/>
                  <a:pt x="377" y="55"/>
                  <a:pt x="369" y="55"/>
                </a:cubicBezTo>
                <a:lnTo>
                  <a:pt x="71" y="55"/>
                </a:lnTo>
                <a:cubicBezTo>
                  <a:pt x="63" y="55"/>
                  <a:pt x="59" y="61"/>
                  <a:pt x="57" y="63"/>
                </a:cubicBezTo>
                <a:cubicBezTo>
                  <a:pt x="56" y="65"/>
                  <a:pt x="53" y="71"/>
                  <a:pt x="57" y="79"/>
                </a:cubicBezTo>
                <a:lnTo>
                  <a:pt x="107" y="184"/>
                </a:lnTo>
                <a:cubicBezTo>
                  <a:pt x="114" y="198"/>
                  <a:pt x="108" y="214"/>
                  <a:pt x="95" y="221"/>
                </a:cubicBezTo>
                <a:cubicBezTo>
                  <a:pt x="81" y="227"/>
                  <a:pt x="65" y="221"/>
                  <a:pt x="58" y="208"/>
                </a:cubicBezTo>
                <a:lnTo>
                  <a:pt x="7" y="103"/>
                </a:lnTo>
                <a:cubicBezTo>
                  <a:pt x="-4" y="80"/>
                  <a:pt x="-2" y="55"/>
                  <a:pt x="11" y="34"/>
                </a:cubicBezTo>
                <a:cubicBezTo>
                  <a:pt x="24" y="13"/>
                  <a:pt x="47" y="0"/>
                  <a:pt x="71" y="0"/>
                </a:cubicBezTo>
                <a:lnTo>
                  <a:pt x="369" y="0"/>
                </a:lnTo>
                <a:cubicBezTo>
                  <a:pt x="394" y="0"/>
                  <a:pt x="416" y="13"/>
                  <a:pt x="430" y="34"/>
                </a:cubicBezTo>
                <a:cubicBezTo>
                  <a:pt x="443" y="55"/>
                  <a:pt x="444" y="80"/>
                  <a:pt x="433" y="103"/>
                </a:cubicBezTo>
                <a:lnTo>
                  <a:pt x="381" y="210"/>
                </a:lnTo>
                <a:cubicBezTo>
                  <a:pt x="376" y="220"/>
                  <a:pt x="367" y="226"/>
                  <a:pt x="356" y="2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7" name="Freeform 676">
            <a:extLst>
              <a:ext uri="{FF2B5EF4-FFF2-40B4-BE49-F238E27FC236}">
                <a16:creationId xmlns:a16="http://schemas.microsoft.com/office/drawing/2014/main" id="{BB2A520B-FD6C-6A45-8759-87D687AC8261}"/>
              </a:ext>
            </a:extLst>
          </p:cNvPr>
          <p:cNvSpPr/>
          <p:nvPr/>
        </p:nvSpPr>
        <p:spPr>
          <a:xfrm>
            <a:off x="6338092" y="2622258"/>
            <a:ext cx="1004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0" h="55">
                <a:moveTo>
                  <a:pt x="253" y="55"/>
                </a:moveTo>
                <a:lnTo>
                  <a:pt x="28" y="55"/>
                </a:lnTo>
                <a:cubicBezTo>
                  <a:pt x="12" y="55"/>
                  <a:pt x="0" y="43"/>
                  <a:pt x="0" y="27"/>
                </a:cubicBezTo>
                <a:cubicBezTo>
                  <a:pt x="0" y="12"/>
                  <a:pt x="12" y="0"/>
                  <a:pt x="28" y="0"/>
                </a:cubicBezTo>
                <a:lnTo>
                  <a:pt x="253" y="0"/>
                </a:lnTo>
                <a:cubicBezTo>
                  <a:pt x="268" y="0"/>
                  <a:pt x="280" y="12"/>
                  <a:pt x="280" y="27"/>
                </a:cubicBezTo>
                <a:cubicBezTo>
                  <a:pt x="280" y="43"/>
                  <a:pt x="268" y="55"/>
                  <a:pt x="253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8" name="Freeform 677">
            <a:extLst>
              <a:ext uri="{FF2B5EF4-FFF2-40B4-BE49-F238E27FC236}">
                <a16:creationId xmlns:a16="http://schemas.microsoft.com/office/drawing/2014/main" id="{0BDAFB4A-5123-2F42-A89A-F3994903733F}"/>
              </a:ext>
            </a:extLst>
          </p:cNvPr>
          <p:cNvSpPr/>
          <p:nvPr/>
        </p:nvSpPr>
        <p:spPr>
          <a:xfrm>
            <a:off x="6356812" y="2746818"/>
            <a:ext cx="63720" cy="10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8" h="291">
                <a:moveTo>
                  <a:pt x="82" y="291"/>
                </a:moveTo>
                <a:cubicBezTo>
                  <a:pt x="59" y="291"/>
                  <a:pt x="35" y="286"/>
                  <a:pt x="11" y="276"/>
                </a:cubicBezTo>
                <a:cubicBezTo>
                  <a:pt x="2" y="272"/>
                  <a:pt x="-3" y="261"/>
                  <a:pt x="1" y="252"/>
                </a:cubicBezTo>
                <a:cubicBezTo>
                  <a:pt x="5" y="242"/>
                  <a:pt x="16" y="238"/>
                  <a:pt x="26" y="242"/>
                </a:cubicBezTo>
                <a:cubicBezTo>
                  <a:pt x="62" y="258"/>
                  <a:pt x="101" y="259"/>
                  <a:pt x="123" y="244"/>
                </a:cubicBezTo>
                <a:cubicBezTo>
                  <a:pt x="135" y="236"/>
                  <a:pt x="141" y="225"/>
                  <a:pt x="141" y="210"/>
                </a:cubicBezTo>
                <a:cubicBezTo>
                  <a:pt x="141" y="192"/>
                  <a:pt x="109" y="176"/>
                  <a:pt x="80" y="162"/>
                </a:cubicBezTo>
                <a:cubicBezTo>
                  <a:pt x="62" y="153"/>
                  <a:pt x="44" y="144"/>
                  <a:pt x="29" y="132"/>
                </a:cubicBezTo>
                <a:cubicBezTo>
                  <a:pt x="9" y="117"/>
                  <a:pt x="0" y="101"/>
                  <a:pt x="0" y="82"/>
                </a:cubicBezTo>
                <a:cubicBezTo>
                  <a:pt x="0" y="55"/>
                  <a:pt x="12" y="32"/>
                  <a:pt x="35" y="17"/>
                </a:cubicBezTo>
                <a:cubicBezTo>
                  <a:pt x="68" y="-5"/>
                  <a:pt x="118" y="-6"/>
                  <a:pt x="166" y="14"/>
                </a:cubicBezTo>
                <a:cubicBezTo>
                  <a:pt x="175" y="18"/>
                  <a:pt x="180" y="29"/>
                  <a:pt x="176" y="38"/>
                </a:cubicBezTo>
                <a:cubicBezTo>
                  <a:pt x="172" y="47"/>
                  <a:pt x="161" y="52"/>
                  <a:pt x="152" y="48"/>
                </a:cubicBezTo>
                <a:cubicBezTo>
                  <a:pt x="116" y="33"/>
                  <a:pt x="78" y="33"/>
                  <a:pt x="55" y="48"/>
                </a:cubicBezTo>
                <a:cubicBezTo>
                  <a:pt x="43" y="56"/>
                  <a:pt x="37" y="67"/>
                  <a:pt x="37" y="82"/>
                </a:cubicBezTo>
                <a:cubicBezTo>
                  <a:pt x="37" y="99"/>
                  <a:pt x="69" y="115"/>
                  <a:pt x="97" y="129"/>
                </a:cubicBezTo>
                <a:cubicBezTo>
                  <a:pt x="115" y="138"/>
                  <a:pt x="134" y="148"/>
                  <a:pt x="149" y="159"/>
                </a:cubicBezTo>
                <a:cubicBezTo>
                  <a:pt x="169" y="174"/>
                  <a:pt x="178" y="191"/>
                  <a:pt x="178" y="210"/>
                </a:cubicBezTo>
                <a:cubicBezTo>
                  <a:pt x="178" y="237"/>
                  <a:pt x="166" y="260"/>
                  <a:pt x="144" y="275"/>
                </a:cubicBezTo>
                <a:cubicBezTo>
                  <a:pt x="127" y="286"/>
                  <a:pt x="105" y="291"/>
                  <a:pt x="82" y="29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9" name="Freeform 678">
            <a:extLst>
              <a:ext uri="{FF2B5EF4-FFF2-40B4-BE49-F238E27FC236}">
                <a16:creationId xmlns:a16="http://schemas.microsoft.com/office/drawing/2014/main" id="{6C7CC9C6-53A2-5D42-B3B3-49FA24C5EE4F}"/>
              </a:ext>
            </a:extLst>
          </p:cNvPr>
          <p:cNvSpPr/>
          <p:nvPr/>
        </p:nvSpPr>
        <p:spPr>
          <a:xfrm>
            <a:off x="6382012" y="2720897"/>
            <a:ext cx="12960" cy="23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" h="65">
                <a:moveTo>
                  <a:pt x="18" y="65"/>
                </a:moveTo>
                <a:cubicBezTo>
                  <a:pt x="8" y="65"/>
                  <a:pt x="0" y="57"/>
                  <a:pt x="0" y="47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8" y="0"/>
                  <a:pt x="37" y="8"/>
                  <a:pt x="37" y="18"/>
                </a:cubicBezTo>
                <a:lnTo>
                  <a:pt x="37" y="47"/>
                </a:lnTo>
                <a:cubicBezTo>
                  <a:pt x="37" y="57"/>
                  <a:pt x="28" y="65"/>
                  <a:pt x="18" y="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0" name="Freeform 679">
            <a:extLst>
              <a:ext uri="{FF2B5EF4-FFF2-40B4-BE49-F238E27FC236}">
                <a16:creationId xmlns:a16="http://schemas.microsoft.com/office/drawing/2014/main" id="{A34E94EC-C001-6A42-B615-B51DF142153C}"/>
              </a:ext>
            </a:extLst>
          </p:cNvPr>
          <p:cNvSpPr/>
          <p:nvPr/>
        </p:nvSpPr>
        <p:spPr>
          <a:xfrm>
            <a:off x="6382012" y="2854458"/>
            <a:ext cx="1296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" h="66">
                <a:moveTo>
                  <a:pt x="18" y="66"/>
                </a:moveTo>
                <a:cubicBezTo>
                  <a:pt x="8" y="66"/>
                  <a:pt x="0" y="57"/>
                  <a:pt x="0" y="47"/>
                </a:cubicBezTo>
                <a:lnTo>
                  <a:pt x="0" y="19"/>
                </a:lnTo>
                <a:cubicBezTo>
                  <a:pt x="0" y="9"/>
                  <a:pt x="8" y="0"/>
                  <a:pt x="18" y="0"/>
                </a:cubicBezTo>
                <a:cubicBezTo>
                  <a:pt x="28" y="0"/>
                  <a:pt x="37" y="9"/>
                  <a:pt x="37" y="19"/>
                </a:cubicBezTo>
                <a:lnTo>
                  <a:pt x="37" y="47"/>
                </a:lnTo>
                <a:cubicBezTo>
                  <a:pt x="37" y="57"/>
                  <a:pt x="28" y="66"/>
                  <a:pt x="18" y="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1" name="Freeform 680">
            <a:extLst>
              <a:ext uri="{FF2B5EF4-FFF2-40B4-BE49-F238E27FC236}">
                <a16:creationId xmlns:a16="http://schemas.microsoft.com/office/drawing/2014/main" id="{0E2076B6-6AD9-B047-962F-0D4047F1D20D}"/>
              </a:ext>
            </a:extLst>
          </p:cNvPr>
          <p:cNvSpPr/>
          <p:nvPr/>
        </p:nvSpPr>
        <p:spPr>
          <a:xfrm>
            <a:off x="690772" y="6885738"/>
            <a:ext cx="19440" cy="72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202">
                <a:moveTo>
                  <a:pt x="28" y="202"/>
                </a:moveTo>
                <a:cubicBezTo>
                  <a:pt x="13" y="202"/>
                  <a:pt x="0" y="190"/>
                  <a:pt x="0" y="175"/>
                </a:cubicBezTo>
                <a:lnTo>
                  <a:pt x="1" y="27"/>
                </a:lnTo>
                <a:cubicBezTo>
                  <a:pt x="1" y="12"/>
                  <a:pt x="13" y="0"/>
                  <a:pt x="28" y="0"/>
                </a:cubicBezTo>
                <a:cubicBezTo>
                  <a:pt x="43" y="0"/>
                  <a:pt x="55" y="12"/>
                  <a:pt x="55" y="27"/>
                </a:cubicBezTo>
                <a:lnTo>
                  <a:pt x="55" y="175"/>
                </a:lnTo>
                <a:cubicBezTo>
                  <a:pt x="55" y="190"/>
                  <a:pt x="43" y="202"/>
                  <a:pt x="28" y="20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2" name="Freeform 681">
            <a:extLst>
              <a:ext uri="{FF2B5EF4-FFF2-40B4-BE49-F238E27FC236}">
                <a16:creationId xmlns:a16="http://schemas.microsoft.com/office/drawing/2014/main" id="{2B2927B2-02F9-D842-95A8-F900F0013892}"/>
              </a:ext>
            </a:extLst>
          </p:cNvPr>
          <p:cNvSpPr/>
          <p:nvPr/>
        </p:nvSpPr>
        <p:spPr>
          <a:xfrm>
            <a:off x="487372" y="6809778"/>
            <a:ext cx="426240" cy="10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5" h="296">
                <a:moveTo>
                  <a:pt x="592" y="193"/>
                </a:moveTo>
                <a:cubicBezTo>
                  <a:pt x="707" y="193"/>
                  <a:pt x="881" y="227"/>
                  <a:pt x="951" y="241"/>
                </a:cubicBezTo>
                <a:cubicBezTo>
                  <a:pt x="953" y="242"/>
                  <a:pt x="956" y="241"/>
                  <a:pt x="958" y="239"/>
                </a:cubicBezTo>
                <a:lnTo>
                  <a:pt x="984" y="212"/>
                </a:lnTo>
                <a:cubicBezTo>
                  <a:pt x="996" y="200"/>
                  <a:pt x="1012" y="193"/>
                  <a:pt x="1029" y="193"/>
                </a:cubicBezTo>
                <a:lnTo>
                  <a:pt x="1059" y="193"/>
                </a:lnTo>
                <a:cubicBezTo>
                  <a:pt x="1034" y="179"/>
                  <a:pt x="1004" y="164"/>
                  <a:pt x="970" y="149"/>
                </a:cubicBezTo>
                <a:cubicBezTo>
                  <a:pt x="877" y="106"/>
                  <a:pt x="735" y="55"/>
                  <a:pt x="593" y="55"/>
                </a:cubicBezTo>
                <a:cubicBezTo>
                  <a:pt x="414" y="55"/>
                  <a:pt x="231" y="137"/>
                  <a:pt x="128" y="193"/>
                </a:cubicBezTo>
                <a:lnTo>
                  <a:pt x="156" y="193"/>
                </a:lnTo>
                <a:cubicBezTo>
                  <a:pt x="173" y="193"/>
                  <a:pt x="189" y="200"/>
                  <a:pt x="201" y="212"/>
                </a:cubicBezTo>
                <a:lnTo>
                  <a:pt x="227" y="239"/>
                </a:lnTo>
                <a:cubicBezTo>
                  <a:pt x="229" y="241"/>
                  <a:pt x="232" y="242"/>
                  <a:pt x="235" y="241"/>
                </a:cubicBezTo>
                <a:cubicBezTo>
                  <a:pt x="303" y="227"/>
                  <a:pt x="474" y="193"/>
                  <a:pt x="592" y="193"/>
                </a:cubicBezTo>
                <a:close/>
                <a:moveTo>
                  <a:pt x="953" y="296"/>
                </a:moveTo>
                <a:cubicBezTo>
                  <a:pt x="948" y="296"/>
                  <a:pt x="944" y="296"/>
                  <a:pt x="940" y="295"/>
                </a:cubicBezTo>
                <a:cubicBezTo>
                  <a:pt x="887" y="284"/>
                  <a:pt x="706" y="248"/>
                  <a:pt x="592" y="248"/>
                </a:cubicBezTo>
                <a:cubicBezTo>
                  <a:pt x="476" y="248"/>
                  <a:pt x="298" y="284"/>
                  <a:pt x="246" y="295"/>
                </a:cubicBezTo>
                <a:cubicBezTo>
                  <a:pt x="225" y="299"/>
                  <a:pt x="203" y="293"/>
                  <a:pt x="188" y="278"/>
                </a:cubicBezTo>
                <a:lnTo>
                  <a:pt x="162" y="251"/>
                </a:lnTo>
                <a:cubicBezTo>
                  <a:pt x="160" y="249"/>
                  <a:pt x="158" y="248"/>
                  <a:pt x="156" y="248"/>
                </a:cubicBezTo>
                <a:lnTo>
                  <a:pt x="28" y="248"/>
                </a:lnTo>
                <a:cubicBezTo>
                  <a:pt x="16" y="248"/>
                  <a:pt x="5" y="240"/>
                  <a:pt x="2" y="229"/>
                </a:cubicBezTo>
                <a:cubicBezTo>
                  <a:pt x="-2" y="217"/>
                  <a:pt x="2" y="205"/>
                  <a:pt x="12" y="198"/>
                </a:cubicBezTo>
                <a:cubicBezTo>
                  <a:pt x="15" y="196"/>
                  <a:pt x="87" y="148"/>
                  <a:pt x="194" y="99"/>
                </a:cubicBezTo>
                <a:cubicBezTo>
                  <a:pt x="293" y="54"/>
                  <a:pt x="443" y="0"/>
                  <a:pt x="593" y="0"/>
                </a:cubicBezTo>
                <a:cubicBezTo>
                  <a:pt x="746" y="0"/>
                  <a:pt x="895" y="54"/>
                  <a:pt x="994" y="99"/>
                </a:cubicBezTo>
                <a:cubicBezTo>
                  <a:pt x="1100" y="148"/>
                  <a:pt x="1170" y="196"/>
                  <a:pt x="1173" y="198"/>
                </a:cubicBezTo>
                <a:cubicBezTo>
                  <a:pt x="1183" y="205"/>
                  <a:pt x="1187" y="217"/>
                  <a:pt x="1183" y="229"/>
                </a:cubicBezTo>
                <a:cubicBezTo>
                  <a:pt x="1180" y="240"/>
                  <a:pt x="1169" y="248"/>
                  <a:pt x="1157" y="248"/>
                </a:cubicBezTo>
                <a:lnTo>
                  <a:pt x="1029" y="248"/>
                </a:lnTo>
                <a:cubicBezTo>
                  <a:pt x="1027" y="248"/>
                  <a:pt x="1025" y="249"/>
                  <a:pt x="1023" y="251"/>
                </a:cubicBezTo>
                <a:lnTo>
                  <a:pt x="997" y="277"/>
                </a:lnTo>
                <a:cubicBezTo>
                  <a:pt x="985" y="290"/>
                  <a:pt x="969" y="296"/>
                  <a:pt x="953" y="2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3" name="Freeform 682">
            <a:extLst>
              <a:ext uri="{FF2B5EF4-FFF2-40B4-BE49-F238E27FC236}">
                <a16:creationId xmlns:a16="http://schemas.microsoft.com/office/drawing/2014/main" id="{1B267CBB-2A7B-4B4B-8B58-58792D5147A7}"/>
              </a:ext>
            </a:extLst>
          </p:cNvPr>
          <p:cNvSpPr/>
          <p:nvPr/>
        </p:nvSpPr>
        <p:spPr>
          <a:xfrm>
            <a:off x="691131" y="6796098"/>
            <a:ext cx="19440" cy="33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93">
                <a:moveTo>
                  <a:pt x="27" y="93"/>
                </a:moveTo>
                <a:cubicBezTo>
                  <a:pt x="12" y="93"/>
                  <a:pt x="0" y="81"/>
                  <a:pt x="0" y="66"/>
                </a:cubicBezTo>
                <a:lnTo>
                  <a:pt x="0" y="28"/>
                </a:ln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lnTo>
                  <a:pt x="54" y="66"/>
                </a:lnTo>
                <a:cubicBezTo>
                  <a:pt x="54" y="81"/>
                  <a:pt x="42" y="93"/>
                  <a:pt x="27" y="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4" name="Freeform 683">
            <a:extLst>
              <a:ext uri="{FF2B5EF4-FFF2-40B4-BE49-F238E27FC236}">
                <a16:creationId xmlns:a16="http://schemas.microsoft.com/office/drawing/2014/main" id="{1503A444-87FD-534A-9773-46096E8CE87A}"/>
              </a:ext>
            </a:extLst>
          </p:cNvPr>
          <p:cNvSpPr/>
          <p:nvPr/>
        </p:nvSpPr>
        <p:spPr>
          <a:xfrm>
            <a:off x="612652" y="7008857"/>
            <a:ext cx="175680" cy="20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9" h="583">
                <a:moveTo>
                  <a:pt x="244" y="583"/>
                </a:moveTo>
                <a:cubicBezTo>
                  <a:pt x="110" y="583"/>
                  <a:pt x="0" y="474"/>
                  <a:pt x="0" y="339"/>
                </a:cubicBezTo>
                <a:cubicBezTo>
                  <a:pt x="0" y="257"/>
                  <a:pt x="42" y="119"/>
                  <a:pt x="111" y="29"/>
                </a:cubicBezTo>
                <a:cubicBezTo>
                  <a:pt x="117" y="22"/>
                  <a:pt x="122" y="15"/>
                  <a:pt x="128" y="9"/>
                </a:cubicBezTo>
                <a:cubicBezTo>
                  <a:pt x="138" y="-2"/>
                  <a:pt x="156" y="-3"/>
                  <a:pt x="167" y="7"/>
                </a:cubicBezTo>
                <a:cubicBezTo>
                  <a:pt x="178" y="17"/>
                  <a:pt x="179" y="35"/>
                  <a:pt x="169" y="46"/>
                </a:cubicBezTo>
                <a:cubicBezTo>
                  <a:pt x="164" y="51"/>
                  <a:pt x="159" y="57"/>
                  <a:pt x="154" y="63"/>
                </a:cubicBezTo>
                <a:cubicBezTo>
                  <a:pt x="95" y="140"/>
                  <a:pt x="55" y="267"/>
                  <a:pt x="55" y="339"/>
                </a:cubicBezTo>
                <a:cubicBezTo>
                  <a:pt x="55" y="443"/>
                  <a:pt x="140" y="528"/>
                  <a:pt x="244" y="528"/>
                </a:cubicBezTo>
                <a:cubicBezTo>
                  <a:pt x="349" y="528"/>
                  <a:pt x="434" y="443"/>
                  <a:pt x="434" y="339"/>
                </a:cubicBezTo>
                <a:cubicBezTo>
                  <a:pt x="434" y="267"/>
                  <a:pt x="393" y="139"/>
                  <a:pt x="334" y="63"/>
                </a:cubicBezTo>
                <a:cubicBezTo>
                  <a:pt x="329" y="57"/>
                  <a:pt x="325" y="51"/>
                  <a:pt x="320" y="46"/>
                </a:cubicBezTo>
                <a:cubicBezTo>
                  <a:pt x="310" y="35"/>
                  <a:pt x="311" y="18"/>
                  <a:pt x="322" y="8"/>
                </a:cubicBezTo>
                <a:cubicBezTo>
                  <a:pt x="333" y="-3"/>
                  <a:pt x="351" y="-2"/>
                  <a:pt x="361" y="9"/>
                </a:cubicBezTo>
                <a:cubicBezTo>
                  <a:pt x="366" y="15"/>
                  <a:pt x="372" y="22"/>
                  <a:pt x="377" y="29"/>
                </a:cubicBezTo>
                <a:cubicBezTo>
                  <a:pt x="447" y="119"/>
                  <a:pt x="489" y="257"/>
                  <a:pt x="489" y="339"/>
                </a:cubicBezTo>
                <a:cubicBezTo>
                  <a:pt x="489" y="474"/>
                  <a:pt x="379" y="583"/>
                  <a:pt x="244" y="5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5" name="Freeform 684">
            <a:extLst>
              <a:ext uri="{FF2B5EF4-FFF2-40B4-BE49-F238E27FC236}">
                <a16:creationId xmlns:a16="http://schemas.microsoft.com/office/drawing/2014/main" id="{1CE75242-55E7-264E-87FE-8EAC696B44C2}"/>
              </a:ext>
            </a:extLst>
          </p:cNvPr>
          <p:cNvSpPr/>
          <p:nvPr/>
        </p:nvSpPr>
        <p:spPr>
          <a:xfrm>
            <a:off x="646492" y="6937938"/>
            <a:ext cx="10836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2" h="164">
                <a:moveTo>
                  <a:pt x="238" y="164"/>
                </a:moveTo>
                <a:cubicBezTo>
                  <a:pt x="234" y="164"/>
                  <a:pt x="230" y="163"/>
                  <a:pt x="226" y="162"/>
                </a:cubicBezTo>
                <a:cubicBezTo>
                  <a:pt x="212" y="155"/>
                  <a:pt x="207" y="139"/>
                  <a:pt x="213" y="125"/>
                </a:cubicBezTo>
                <a:lnTo>
                  <a:pt x="247" y="56"/>
                </a:lnTo>
                <a:lnTo>
                  <a:pt x="246" y="55"/>
                </a:lnTo>
                <a:lnTo>
                  <a:pt x="55" y="55"/>
                </a:lnTo>
                <a:lnTo>
                  <a:pt x="54" y="55"/>
                </a:lnTo>
                <a:cubicBezTo>
                  <a:pt x="54" y="56"/>
                  <a:pt x="54" y="56"/>
                  <a:pt x="54" y="56"/>
                </a:cubicBezTo>
                <a:lnTo>
                  <a:pt x="87" y="124"/>
                </a:lnTo>
                <a:cubicBezTo>
                  <a:pt x="94" y="137"/>
                  <a:pt x="88" y="153"/>
                  <a:pt x="74" y="160"/>
                </a:cubicBezTo>
                <a:cubicBezTo>
                  <a:pt x="60" y="167"/>
                  <a:pt x="44" y="161"/>
                  <a:pt x="38" y="147"/>
                </a:cubicBezTo>
                <a:lnTo>
                  <a:pt x="5" y="80"/>
                </a:lnTo>
                <a:cubicBezTo>
                  <a:pt x="-3" y="63"/>
                  <a:pt x="-2" y="43"/>
                  <a:pt x="8" y="26"/>
                </a:cubicBezTo>
                <a:cubicBezTo>
                  <a:pt x="18" y="10"/>
                  <a:pt x="36" y="0"/>
                  <a:pt x="55" y="0"/>
                </a:cubicBezTo>
                <a:lnTo>
                  <a:pt x="246" y="0"/>
                </a:lnTo>
                <a:cubicBezTo>
                  <a:pt x="265" y="0"/>
                  <a:pt x="283" y="10"/>
                  <a:pt x="293" y="26"/>
                </a:cubicBezTo>
                <a:cubicBezTo>
                  <a:pt x="303" y="43"/>
                  <a:pt x="304" y="63"/>
                  <a:pt x="296" y="80"/>
                </a:cubicBezTo>
                <a:lnTo>
                  <a:pt x="263" y="149"/>
                </a:lnTo>
                <a:cubicBezTo>
                  <a:pt x="258" y="159"/>
                  <a:pt x="248" y="164"/>
                  <a:pt x="238" y="1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6" name="Freeform 685">
            <a:extLst>
              <a:ext uri="{FF2B5EF4-FFF2-40B4-BE49-F238E27FC236}">
                <a16:creationId xmlns:a16="http://schemas.microsoft.com/office/drawing/2014/main" id="{B51511E2-F05F-9141-972B-22CA9E8C3CFF}"/>
              </a:ext>
            </a:extLst>
          </p:cNvPr>
          <p:cNvSpPr/>
          <p:nvPr/>
        </p:nvSpPr>
        <p:spPr>
          <a:xfrm>
            <a:off x="668092" y="6997338"/>
            <a:ext cx="6444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0" h="35">
                <a:moveTo>
                  <a:pt x="163" y="35"/>
                </a:moveTo>
                <a:lnTo>
                  <a:pt x="18" y="35"/>
                </a:lnTo>
                <a:cubicBezTo>
                  <a:pt x="8" y="35"/>
                  <a:pt x="0" y="27"/>
                  <a:pt x="0" y="18"/>
                </a:cubicBezTo>
                <a:cubicBezTo>
                  <a:pt x="0" y="8"/>
                  <a:pt x="8" y="0"/>
                  <a:pt x="18" y="0"/>
                </a:cubicBezTo>
                <a:lnTo>
                  <a:pt x="163" y="0"/>
                </a:lnTo>
                <a:cubicBezTo>
                  <a:pt x="172" y="0"/>
                  <a:pt x="180" y="8"/>
                  <a:pt x="180" y="18"/>
                </a:cubicBezTo>
                <a:cubicBezTo>
                  <a:pt x="180" y="27"/>
                  <a:pt x="172" y="35"/>
                  <a:pt x="163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7" name="Freeform 686">
            <a:extLst>
              <a:ext uri="{FF2B5EF4-FFF2-40B4-BE49-F238E27FC236}">
                <a16:creationId xmlns:a16="http://schemas.microsoft.com/office/drawing/2014/main" id="{C1D66952-C414-4E4B-8ED6-A32A07B3D27A}"/>
              </a:ext>
            </a:extLst>
          </p:cNvPr>
          <p:cNvSpPr/>
          <p:nvPr/>
        </p:nvSpPr>
        <p:spPr>
          <a:xfrm>
            <a:off x="672411" y="7062498"/>
            <a:ext cx="5580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252">
                <a:moveTo>
                  <a:pt x="72" y="252"/>
                </a:moveTo>
                <a:cubicBezTo>
                  <a:pt x="53" y="252"/>
                  <a:pt x="32" y="247"/>
                  <a:pt x="11" y="239"/>
                </a:cubicBezTo>
                <a:cubicBezTo>
                  <a:pt x="2" y="235"/>
                  <a:pt x="-2" y="224"/>
                  <a:pt x="2" y="215"/>
                </a:cubicBezTo>
                <a:cubicBezTo>
                  <a:pt x="6" y="206"/>
                  <a:pt x="16" y="202"/>
                  <a:pt x="25" y="206"/>
                </a:cubicBezTo>
                <a:cubicBezTo>
                  <a:pt x="56" y="220"/>
                  <a:pt x="88" y="220"/>
                  <a:pt x="107" y="208"/>
                </a:cubicBezTo>
                <a:cubicBezTo>
                  <a:pt x="116" y="202"/>
                  <a:pt x="121" y="193"/>
                  <a:pt x="121" y="181"/>
                </a:cubicBezTo>
                <a:cubicBezTo>
                  <a:pt x="121" y="167"/>
                  <a:pt x="94" y="154"/>
                  <a:pt x="70" y="142"/>
                </a:cubicBezTo>
                <a:cubicBezTo>
                  <a:pt x="37" y="125"/>
                  <a:pt x="0" y="107"/>
                  <a:pt x="0" y="72"/>
                </a:cubicBezTo>
                <a:cubicBezTo>
                  <a:pt x="0" y="48"/>
                  <a:pt x="11" y="28"/>
                  <a:pt x="31" y="15"/>
                </a:cubicBezTo>
                <a:cubicBezTo>
                  <a:pt x="60" y="-4"/>
                  <a:pt x="103" y="-5"/>
                  <a:pt x="145" y="12"/>
                </a:cubicBezTo>
                <a:cubicBezTo>
                  <a:pt x="153" y="16"/>
                  <a:pt x="158" y="26"/>
                  <a:pt x="154" y="35"/>
                </a:cubicBezTo>
                <a:cubicBezTo>
                  <a:pt x="150" y="44"/>
                  <a:pt x="140" y="48"/>
                  <a:pt x="131" y="44"/>
                </a:cubicBezTo>
                <a:cubicBezTo>
                  <a:pt x="101" y="32"/>
                  <a:pt x="69" y="32"/>
                  <a:pt x="51" y="44"/>
                </a:cubicBezTo>
                <a:cubicBezTo>
                  <a:pt x="41" y="51"/>
                  <a:pt x="36" y="60"/>
                  <a:pt x="36" y="72"/>
                </a:cubicBezTo>
                <a:cubicBezTo>
                  <a:pt x="36" y="85"/>
                  <a:pt x="64" y="99"/>
                  <a:pt x="86" y="110"/>
                </a:cubicBezTo>
                <a:cubicBezTo>
                  <a:pt x="119" y="126"/>
                  <a:pt x="156" y="145"/>
                  <a:pt x="156" y="181"/>
                </a:cubicBezTo>
                <a:cubicBezTo>
                  <a:pt x="156" y="204"/>
                  <a:pt x="145" y="225"/>
                  <a:pt x="126" y="237"/>
                </a:cubicBezTo>
                <a:cubicBezTo>
                  <a:pt x="111" y="247"/>
                  <a:pt x="92" y="252"/>
                  <a:pt x="72" y="2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8" name="Freeform 687">
            <a:extLst>
              <a:ext uri="{FF2B5EF4-FFF2-40B4-BE49-F238E27FC236}">
                <a16:creationId xmlns:a16="http://schemas.microsoft.com/office/drawing/2014/main" id="{B8C27EAB-81FB-7940-8358-63C1C0DDBB2F}"/>
              </a:ext>
            </a:extLst>
          </p:cNvPr>
          <p:cNvSpPr/>
          <p:nvPr/>
        </p:nvSpPr>
        <p:spPr>
          <a:xfrm>
            <a:off x="694011" y="7040177"/>
            <a:ext cx="1224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59">
                <a:moveTo>
                  <a:pt x="18" y="59"/>
                </a:moveTo>
                <a:cubicBezTo>
                  <a:pt x="8" y="59"/>
                  <a:pt x="0" y="52"/>
                  <a:pt x="0" y="42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42"/>
                </a:lnTo>
                <a:cubicBezTo>
                  <a:pt x="35" y="52"/>
                  <a:pt x="27" y="59"/>
                  <a:pt x="18" y="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9" name="Freeform 688">
            <a:extLst>
              <a:ext uri="{FF2B5EF4-FFF2-40B4-BE49-F238E27FC236}">
                <a16:creationId xmlns:a16="http://schemas.microsoft.com/office/drawing/2014/main" id="{E5ADB26E-C115-C645-A540-AC6F7287ED3F}"/>
              </a:ext>
            </a:extLst>
          </p:cNvPr>
          <p:cNvSpPr/>
          <p:nvPr/>
        </p:nvSpPr>
        <p:spPr>
          <a:xfrm>
            <a:off x="694011" y="7153938"/>
            <a:ext cx="1224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59">
                <a:moveTo>
                  <a:pt x="18" y="59"/>
                </a:moveTo>
                <a:cubicBezTo>
                  <a:pt x="8" y="59"/>
                  <a:pt x="0" y="51"/>
                  <a:pt x="0" y="42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42"/>
                </a:lnTo>
                <a:cubicBezTo>
                  <a:pt x="35" y="51"/>
                  <a:pt x="27" y="59"/>
                  <a:pt x="18" y="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0" name="Freeform 689">
            <a:extLst>
              <a:ext uri="{FF2B5EF4-FFF2-40B4-BE49-F238E27FC236}">
                <a16:creationId xmlns:a16="http://schemas.microsoft.com/office/drawing/2014/main" id="{2C81F677-4F3B-0A4E-B5EC-4AC657A543C7}"/>
              </a:ext>
            </a:extLst>
          </p:cNvPr>
          <p:cNvSpPr/>
          <p:nvPr/>
        </p:nvSpPr>
        <p:spPr>
          <a:xfrm>
            <a:off x="1323652" y="6945858"/>
            <a:ext cx="175320" cy="20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8" h="583">
                <a:moveTo>
                  <a:pt x="244" y="583"/>
                </a:moveTo>
                <a:cubicBezTo>
                  <a:pt x="109" y="583"/>
                  <a:pt x="0" y="473"/>
                  <a:pt x="0" y="339"/>
                </a:cubicBezTo>
                <a:cubicBezTo>
                  <a:pt x="0" y="257"/>
                  <a:pt x="41" y="119"/>
                  <a:pt x="111" y="29"/>
                </a:cubicBezTo>
                <a:cubicBezTo>
                  <a:pt x="116" y="22"/>
                  <a:pt x="122" y="15"/>
                  <a:pt x="128" y="9"/>
                </a:cubicBezTo>
                <a:cubicBezTo>
                  <a:pt x="138" y="-3"/>
                  <a:pt x="155" y="-3"/>
                  <a:pt x="166" y="7"/>
                </a:cubicBezTo>
                <a:cubicBezTo>
                  <a:pt x="178" y="17"/>
                  <a:pt x="178" y="34"/>
                  <a:pt x="168" y="46"/>
                </a:cubicBezTo>
                <a:cubicBezTo>
                  <a:pt x="163" y="51"/>
                  <a:pt x="159" y="57"/>
                  <a:pt x="154" y="63"/>
                </a:cubicBezTo>
                <a:cubicBezTo>
                  <a:pt x="95" y="139"/>
                  <a:pt x="55" y="267"/>
                  <a:pt x="55" y="339"/>
                </a:cubicBezTo>
                <a:cubicBezTo>
                  <a:pt x="55" y="443"/>
                  <a:pt x="140" y="528"/>
                  <a:pt x="244" y="528"/>
                </a:cubicBezTo>
                <a:cubicBezTo>
                  <a:pt x="348" y="528"/>
                  <a:pt x="433" y="443"/>
                  <a:pt x="433" y="339"/>
                </a:cubicBezTo>
                <a:cubicBezTo>
                  <a:pt x="433" y="267"/>
                  <a:pt x="393" y="139"/>
                  <a:pt x="333" y="62"/>
                </a:cubicBezTo>
                <a:cubicBezTo>
                  <a:pt x="329" y="57"/>
                  <a:pt x="324" y="51"/>
                  <a:pt x="320" y="46"/>
                </a:cubicBezTo>
                <a:cubicBezTo>
                  <a:pt x="310" y="35"/>
                  <a:pt x="310" y="18"/>
                  <a:pt x="322" y="7"/>
                </a:cubicBezTo>
                <a:cubicBezTo>
                  <a:pt x="333" y="-3"/>
                  <a:pt x="350" y="-2"/>
                  <a:pt x="360" y="9"/>
                </a:cubicBezTo>
                <a:cubicBezTo>
                  <a:pt x="366" y="15"/>
                  <a:pt x="371" y="22"/>
                  <a:pt x="377" y="29"/>
                </a:cubicBezTo>
                <a:cubicBezTo>
                  <a:pt x="446" y="118"/>
                  <a:pt x="488" y="257"/>
                  <a:pt x="488" y="339"/>
                </a:cubicBezTo>
                <a:cubicBezTo>
                  <a:pt x="488" y="473"/>
                  <a:pt x="379" y="583"/>
                  <a:pt x="244" y="5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1" name="Freeform 690">
            <a:extLst>
              <a:ext uri="{FF2B5EF4-FFF2-40B4-BE49-F238E27FC236}">
                <a16:creationId xmlns:a16="http://schemas.microsoft.com/office/drawing/2014/main" id="{CA720FCA-5DBB-D143-A216-F410E365E779}"/>
              </a:ext>
            </a:extLst>
          </p:cNvPr>
          <p:cNvSpPr/>
          <p:nvPr/>
        </p:nvSpPr>
        <p:spPr>
          <a:xfrm>
            <a:off x="1357132" y="6874938"/>
            <a:ext cx="10836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2" h="164">
                <a:moveTo>
                  <a:pt x="238" y="164"/>
                </a:moveTo>
                <a:cubicBezTo>
                  <a:pt x="234" y="164"/>
                  <a:pt x="230" y="163"/>
                  <a:pt x="227" y="161"/>
                </a:cubicBezTo>
                <a:cubicBezTo>
                  <a:pt x="213" y="155"/>
                  <a:pt x="207" y="138"/>
                  <a:pt x="214" y="125"/>
                </a:cubicBezTo>
                <a:lnTo>
                  <a:pt x="247" y="56"/>
                </a:lnTo>
                <a:lnTo>
                  <a:pt x="247" y="55"/>
                </a:lnTo>
                <a:lnTo>
                  <a:pt x="56" y="55"/>
                </a:lnTo>
                <a:cubicBezTo>
                  <a:pt x="55" y="55"/>
                  <a:pt x="55" y="55"/>
                  <a:pt x="55" y="55"/>
                </a:cubicBezTo>
                <a:cubicBezTo>
                  <a:pt x="55" y="56"/>
                  <a:pt x="55" y="56"/>
                  <a:pt x="55" y="56"/>
                </a:cubicBezTo>
                <a:lnTo>
                  <a:pt x="88" y="123"/>
                </a:lnTo>
                <a:cubicBezTo>
                  <a:pt x="94" y="137"/>
                  <a:pt x="88" y="153"/>
                  <a:pt x="75" y="160"/>
                </a:cubicBezTo>
                <a:cubicBezTo>
                  <a:pt x="61" y="166"/>
                  <a:pt x="45" y="161"/>
                  <a:pt x="38" y="147"/>
                </a:cubicBezTo>
                <a:lnTo>
                  <a:pt x="6" y="80"/>
                </a:lnTo>
                <a:cubicBezTo>
                  <a:pt x="-3" y="62"/>
                  <a:pt x="-2" y="42"/>
                  <a:pt x="8" y="26"/>
                </a:cubicBezTo>
                <a:cubicBezTo>
                  <a:pt x="19" y="10"/>
                  <a:pt x="36" y="0"/>
                  <a:pt x="56" y="0"/>
                </a:cubicBezTo>
                <a:lnTo>
                  <a:pt x="247" y="0"/>
                </a:lnTo>
                <a:cubicBezTo>
                  <a:pt x="266" y="0"/>
                  <a:pt x="283" y="10"/>
                  <a:pt x="293" y="26"/>
                </a:cubicBezTo>
                <a:cubicBezTo>
                  <a:pt x="304" y="42"/>
                  <a:pt x="305" y="62"/>
                  <a:pt x="296" y="80"/>
                </a:cubicBezTo>
                <a:lnTo>
                  <a:pt x="263" y="149"/>
                </a:lnTo>
                <a:cubicBezTo>
                  <a:pt x="258" y="158"/>
                  <a:pt x="249" y="164"/>
                  <a:pt x="238" y="1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2" name="Freeform 691">
            <a:extLst>
              <a:ext uri="{FF2B5EF4-FFF2-40B4-BE49-F238E27FC236}">
                <a16:creationId xmlns:a16="http://schemas.microsoft.com/office/drawing/2014/main" id="{E3F93B11-DCB4-7947-9515-768130E3F236}"/>
              </a:ext>
            </a:extLst>
          </p:cNvPr>
          <p:cNvSpPr/>
          <p:nvPr/>
        </p:nvSpPr>
        <p:spPr>
          <a:xfrm>
            <a:off x="1379091" y="6934338"/>
            <a:ext cx="6444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0" h="35">
                <a:moveTo>
                  <a:pt x="162" y="35"/>
                </a:moveTo>
                <a:lnTo>
                  <a:pt x="18" y="35"/>
                </a:lnTo>
                <a:cubicBezTo>
                  <a:pt x="8" y="35"/>
                  <a:pt x="0" y="27"/>
                  <a:pt x="0" y="17"/>
                </a:cubicBezTo>
                <a:cubicBezTo>
                  <a:pt x="0" y="8"/>
                  <a:pt x="8" y="0"/>
                  <a:pt x="18" y="0"/>
                </a:cubicBezTo>
                <a:lnTo>
                  <a:pt x="162" y="0"/>
                </a:lnTo>
                <a:cubicBezTo>
                  <a:pt x="172" y="0"/>
                  <a:pt x="180" y="8"/>
                  <a:pt x="180" y="17"/>
                </a:cubicBezTo>
                <a:cubicBezTo>
                  <a:pt x="180" y="27"/>
                  <a:pt x="172" y="35"/>
                  <a:pt x="162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3" name="Freeform 692">
            <a:extLst>
              <a:ext uri="{FF2B5EF4-FFF2-40B4-BE49-F238E27FC236}">
                <a16:creationId xmlns:a16="http://schemas.microsoft.com/office/drawing/2014/main" id="{F9BCB109-9784-3E44-90C4-F6946D68DBEA}"/>
              </a:ext>
            </a:extLst>
          </p:cNvPr>
          <p:cNvSpPr/>
          <p:nvPr/>
        </p:nvSpPr>
        <p:spPr>
          <a:xfrm>
            <a:off x="1383412" y="6999138"/>
            <a:ext cx="55800" cy="90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253">
                <a:moveTo>
                  <a:pt x="72" y="253"/>
                </a:moveTo>
                <a:cubicBezTo>
                  <a:pt x="52" y="253"/>
                  <a:pt x="31" y="248"/>
                  <a:pt x="11" y="239"/>
                </a:cubicBezTo>
                <a:cubicBezTo>
                  <a:pt x="2" y="235"/>
                  <a:pt x="-2" y="225"/>
                  <a:pt x="1" y="216"/>
                </a:cubicBezTo>
                <a:cubicBezTo>
                  <a:pt x="5" y="207"/>
                  <a:pt x="16" y="203"/>
                  <a:pt x="25" y="207"/>
                </a:cubicBezTo>
                <a:cubicBezTo>
                  <a:pt x="55" y="220"/>
                  <a:pt x="87" y="221"/>
                  <a:pt x="106" y="209"/>
                </a:cubicBezTo>
                <a:cubicBezTo>
                  <a:pt x="116" y="202"/>
                  <a:pt x="121" y="193"/>
                  <a:pt x="121" y="182"/>
                </a:cubicBezTo>
                <a:cubicBezTo>
                  <a:pt x="121" y="168"/>
                  <a:pt x="94" y="154"/>
                  <a:pt x="70" y="142"/>
                </a:cubicBezTo>
                <a:cubicBezTo>
                  <a:pt x="37" y="126"/>
                  <a:pt x="0" y="108"/>
                  <a:pt x="0" y="73"/>
                </a:cubicBezTo>
                <a:cubicBezTo>
                  <a:pt x="0" y="49"/>
                  <a:pt x="11" y="29"/>
                  <a:pt x="31" y="15"/>
                </a:cubicBezTo>
                <a:cubicBezTo>
                  <a:pt x="60" y="-4"/>
                  <a:pt x="103" y="-5"/>
                  <a:pt x="144" y="13"/>
                </a:cubicBezTo>
                <a:cubicBezTo>
                  <a:pt x="153" y="17"/>
                  <a:pt x="157" y="27"/>
                  <a:pt x="154" y="36"/>
                </a:cubicBezTo>
                <a:cubicBezTo>
                  <a:pt x="150" y="45"/>
                  <a:pt x="139" y="49"/>
                  <a:pt x="130" y="45"/>
                </a:cubicBezTo>
                <a:cubicBezTo>
                  <a:pt x="100" y="33"/>
                  <a:pt x="69" y="33"/>
                  <a:pt x="50" y="45"/>
                </a:cubicBezTo>
                <a:cubicBezTo>
                  <a:pt x="40" y="51"/>
                  <a:pt x="35" y="61"/>
                  <a:pt x="35" y="73"/>
                </a:cubicBezTo>
                <a:cubicBezTo>
                  <a:pt x="35" y="86"/>
                  <a:pt x="63" y="100"/>
                  <a:pt x="85" y="111"/>
                </a:cubicBezTo>
                <a:cubicBezTo>
                  <a:pt x="118" y="127"/>
                  <a:pt x="156" y="146"/>
                  <a:pt x="156" y="182"/>
                </a:cubicBezTo>
                <a:cubicBezTo>
                  <a:pt x="156" y="205"/>
                  <a:pt x="145" y="225"/>
                  <a:pt x="126" y="238"/>
                </a:cubicBezTo>
                <a:cubicBezTo>
                  <a:pt x="111" y="248"/>
                  <a:pt x="92" y="253"/>
                  <a:pt x="72" y="2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4" name="Freeform 693">
            <a:extLst>
              <a:ext uri="{FF2B5EF4-FFF2-40B4-BE49-F238E27FC236}">
                <a16:creationId xmlns:a16="http://schemas.microsoft.com/office/drawing/2014/main" id="{FE0EB70C-6E63-5E44-84F1-45E591699945}"/>
              </a:ext>
            </a:extLst>
          </p:cNvPr>
          <p:cNvSpPr/>
          <p:nvPr/>
        </p:nvSpPr>
        <p:spPr>
          <a:xfrm>
            <a:off x="1405011" y="6977178"/>
            <a:ext cx="1224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59">
                <a:moveTo>
                  <a:pt x="17" y="59"/>
                </a:moveTo>
                <a:cubicBezTo>
                  <a:pt x="7" y="59"/>
                  <a:pt x="0" y="51"/>
                  <a:pt x="0" y="42"/>
                </a:cubicBezTo>
                <a:lnTo>
                  <a:pt x="0" y="17"/>
                </a:lnTo>
                <a:cubicBezTo>
                  <a:pt x="0" y="8"/>
                  <a:pt x="7" y="0"/>
                  <a:pt x="17" y="0"/>
                </a:cubicBezTo>
                <a:cubicBezTo>
                  <a:pt x="27" y="0"/>
                  <a:pt x="35" y="8"/>
                  <a:pt x="35" y="17"/>
                </a:cubicBezTo>
                <a:lnTo>
                  <a:pt x="35" y="42"/>
                </a:lnTo>
                <a:cubicBezTo>
                  <a:pt x="35" y="51"/>
                  <a:pt x="27" y="59"/>
                  <a:pt x="17" y="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5" name="Freeform 694">
            <a:extLst>
              <a:ext uri="{FF2B5EF4-FFF2-40B4-BE49-F238E27FC236}">
                <a16:creationId xmlns:a16="http://schemas.microsoft.com/office/drawing/2014/main" id="{26F9B1AE-DAE9-914E-8F59-3271D20FC527}"/>
              </a:ext>
            </a:extLst>
          </p:cNvPr>
          <p:cNvSpPr/>
          <p:nvPr/>
        </p:nvSpPr>
        <p:spPr>
          <a:xfrm>
            <a:off x="1405011" y="7090938"/>
            <a:ext cx="1224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59">
                <a:moveTo>
                  <a:pt x="17" y="59"/>
                </a:moveTo>
                <a:cubicBezTo>
                  <a:pt x="7" y="59"/>
                  <a:pt x="0" y="51"/>
                  <a:pt x="0" y="42"/>
                </a:cubicBezTo>
                <a:lnTo>
                  <a:pt x="0" y="17"/>
                </a:lnTo>
                <a:cubicBezTo>
                  <a:pt x="0" y="8"/>
                  <a:pt x="7" y="0"/>
                  <a:pt x="17" y="0"/>
                </a:cubicBezTo>
                <a:cubicBezTo>
                  <a:pt x="27" y="0"/>
                  <a:pt x="35" y="8"/>
                  <a:pt x="35" y="17"/>
                </a:cubicBezTo>
                <a:lnTo>
                  <a:pt x="35" y="42"/>
                </a:lnTo>
                <a:cubicBezTo>
                  <a:pt x="35" y="51"/>
                  <a:pt x="27" y="59"/>
                  <a:pt x="17" y="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6" name="Freeform 695">
            <a:extLst>
              <a:ext uri="{FF2B5EF4-FFF2-40B4-BE49-F238E27FC236}">
                <a16:creationId xmlns:a16="http://schemas.microsoft.com/office/drawing/2014/main" id="{8D71E679-6B57-584C-ABCB-D49DE50CF93C}"/>
              </a:ext>
            </a:extLst>
          </p:cNvPr>
          <p:cNvSpPr/>
          <p:nvPr/>
        </p:nvSpPr>
        <p:spPr>
          <a:xfrm>
            <a:off x="1230412" y="6806178"/>
            <a:ext cx="362160" cy="417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07" h="1161">
                <a:moveTo>
                  <a:pt x="504" y="55"/>
                </a:moveTo>
                <a:cubicBezTo>
                  <a:pt x="497" y="55"/>
                  <a:pt x="490" y="58"/>
                  <a:pt x="483" y="62"/>
                </a:cubicBezTo>
                <a:cubicBezTo>
                  <a:pt x="422" y="107"/>
                  <a:pt x="290" y="184"/>
                  <a:pt x="87" y="200"/>
                </a:cubicBezTo>
                <a:cubicBezTo>
                  <a:pt x="78" y="201"/>
                  <a:pt x="69" y="205"/>
                  <a:pt x="63" y="212"/>
                </a:cubicBezTo>
                <a:cubicBezTo>
                  <a:pt x="57" y="220"/>
                  <a:pt x="54" y="229"/>
                  <a:pt x="55" y="238"/>
                </a:cubicBezTo>
                <a:cubicBezTo>
                  <a:pt x="68" y="371"/>
                  <a:pt x="115" y="703"/>
                  <a:pt x="255" y="909"/>
                </a:cubicBezTo>
                <a:cubicBezTo>
                  <a:pt x="321" y="1006"/>
                  <a:pt x="462" y="1082"/>
                  <a:pt x="503" y="1103"/>
                </a:cubicBezTo>
                <a:cubicBezTo>
                  <a:pt x="545" y="1082"/>
                  <a:pt x="686" y="1006"/>
                  <a:pt x="752" y="909"/>
                </a:cubicBezTo>
                <a:cubicBezTo>
                  <a:pt x="892" y="703"/>
                  <a:pt x="938" y="370"/>
                  <a:pt x="951" y="236"/>
                </a:cubicBezTo>
                <a:cubicBezTo>
                  <a:pt x="952" y="227"/>
                  <a:pt x="949" y="217"/>
                  <a:pt x="943" y="210"/>
                </a:cubicBezTo>
                <a:cubicBezTo>
                  <a:pt x="937" y="203"/>
                  <a:pt x="928" y="198"/>
                  <a:pt x="918" y="198"/>
                </a:cubicBezTo>
                <a:cubicBezTo>
                  <a:pt x="717" y="184"/>
                  <a:pt x="585" y="107"/>
                  <a:pt x="525" y="62"/>
                </a:cubicBezTo>
                <a:cubicBezTo>
                  <a:pt x="518" y="58"/>
                  <a:pt x="511" y="55"/>
                  <a:pt x="504" y="55"/>
                </a:cubicBezTo>
                <a:close/>
                <a:moveTo>
                  <a:pt x="503" y="1161"/>
                </a:moveTo>
                <a:cubicBezTo>
                  <a:pt x="499" y="1161"/>
                  <a:pt x="495" y="1160"/>
                  <a:pt x="492" y="1159"/>
                </a:cubicBezTo>
                <a:cubicBezTo>
                  <a:pt x="484" y="1155"/>
                  <a:pt x="296" y="1066"/>
                  <a:pt x="209" y="940"/>
                </a:cubicBezTo>
                <a:cubicBezTo>
                  <a:pt x="62" y="723"/>
                  <a:pt x="14" y="381"/>
                  <a:pt x="0" y="244"/>
                </a:cubicBezTo>
                <a:cubicBezTo>
                  <a:pt x="-2" y="219"/>
                  <a:pt x="5" y="196"/>
                  <a:pt x="21" y="177"/>
                </a:cubicBezTo>
                <a:cubicBezTo>
                  <a:pt x="37" y="158"/>
                  <a:pt x="59" y="147"/>
                  <a:pt x="83" y="145"/>
                </a:cubicBezTo>
                <a:cubicBezTo>
                  <a:pt x="272" y="131"/>
                  <a:pt x="395" y="59"/>
                  <a:pt x="451" y="18"/>
                </a:cubicBezTo>
                <a:cubicBezTo>
                  <a:pt x="483" y="-6"/>
                  <a:pt x="525" y="-5"/>
                  <a:pt x="557" y="18"/>
                </a:cubicBezTo>
                <a:cubicBezTo>
                  <a:pt x="613" y="59"/>
                  <a:pt x="734" y="130"/>
                  <a:pt x="922" y="143"/>
                </a:cubicBezTo>
                <a:cubicBezTo>
                  <a:pt x="947" y="145"/>
                  <a:pt x="969" y="156"/>
                  <a:pt x="985" y="175"/>
                </a:cubicBezTo>
                <a:cubicBezTo>
                  <a:pt x="1001" y="194"/>
                  <a:pt x="1008" y="217"/>
                  <a:pt x="1006" y="242"/>
                </a:cubicBezTo>
                <a:cubicBezTo>
                  <a:pt x="992" y="380"/>
                  <a:pt x="944" y="724"/>
                  <a:pt x="797" y="940"/>
                </a:cubicBezTo>
                <a:cubicBezTo>
                  <a:pt x="711" y="1066"/>
                  <a:pt x="523" y="1155"/>
                  <a:pt x="515" y="1159"/>
                </a:cubicBezTo>
                <a:cubicBezTo>
                  <a:pt x="511" y="1160"/>
                  <a:pt x="507" y="1161"/>
                  <a:pt x="503" y="116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7" name="Freeform 696">
            <a:extLst>
              <a:ext uri="{FF2B5EF4-FFF2-40B4-BE49-F238E27FC236}">
                <a16:creationId xmlns:a16="http://schemas.microsoft.com/office/drawing/2014/main" id="{29581BB4-86C4-284D-81E0-E466F1FFEF92}"/>
              </a:ext>
            </a:extLst>
          </p:cNvPr>
          <p:cNvSpPr/>
          <p:nvPr/>
        </p:nvSpPr>
        <p:spPr>
          <a:xfrm>
            <a:off x="2093332" y="6903378"/>
            <a:ext cx="280800" cy="212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1" h="592">
                <a:moveTo>
                  <a:pt x="54" y="36"/>
                </a:moveTo>
                <a:cubicBezTo>
                  <a:pt x="44" y="36"/>
                  <a:pt x="36" y="44"/>
                  <a:pt x="36" y="54"/>
                </a:cubicBezTo>
                <a:lnTo>
                  <a:pt x="36" y="538"/>
                </a:lnTo>
                <a:cubicBezTo>
                  <a:pt x="36" y="548"/>
                  <a:pt x="44" y="556"/>
                  <a:pt x="54" y="556"/>
                </a:cubicBezTo>
                <a:lnTo>
                  <a:pt x="726" y="556"/>
                </a:lnTo>
                <a:cubicBezTo>
                  <a:pt x="736" y="556"/>
                  <a:pt x="745" y="548"/>
                  <a:pt x="745" y="538"/>
                </a:cubicBezTo>
                <a:lnTo>
                  <a:pt x="745" y="54"/>
                </a:lnTo>
                <a:cubicBezTo>
                  <a:pt x="745" y="44"/>
                  <a:pt x="736" y="36"/>
                  <a:pt x="726" y="36"/>
                </a:cubicBezTo>
                <a:close/>
                <a:moveTo>
                  <a:pt x="726" y="592"/>
                </a:moveTo>
                <a:lnTo>
                  <a:pt x="54" y="592"/>
                </a:lnTo>
                <a:cubicBezTo>
                  <a:pt x="24" y="592"/>
                  <a:pt x="0" y="568"/>
                  <a:pt x="0" y="538"/>
                </a:cubicBezTo>
                <a:lnTo>
                  <a:pt x="0" y="54"/>
                </a:lnTo>
                <a:cubicBezTo>
                  <a:pt x="0" y="24"/>
                  <a:pt x="24" y="0"/>
                  <a:pt x="54" y="0"/>
                </a:cubicBezTo>
                <a:lnTo>
                  <a:pt x="726" y="0"/>
                </a:lnTo>
                <a:cubicBezTo>
                  <a:pt x="756" y="0"/>
                  <a:pt x="781" y="24"/>
                  <a:pt x="781" y="54"/>
                </a:cubicBezTo>
                <a:lnTo>
                  <a:pt x="781" y="538"/>
                </a:lnTo>
                <a:cubicBezTo>
                  <a:pt x="781" y="568"/>
                  <a:pt x="756" y="592"/>
                  <a:pt x="726" y="59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8" name="Freeform 697">
            <a:extLst>
              <a:ext uri="{FF2B5EF4-FFF2-40B4-BE49-F238E27FC236}">
                <a16:creationId xmlns:a16="http://schemas.microsoft.com/office/drawing/2014/main" id="{652A9AD8-068C-CA49-B0AF-ABBCE6DAE3EB}"/>
              </a:ext>
            </a:extLst>
          </p:cNvPr>
          <p:cNvSpPr/>
          <p:nvPr/>
        </p:nvSpPr>
        <p:spPr>
          <a:xfrm>
            <a:off x="2092972" y="6936498"/>
            <a:ext cx="28080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1" h="36">
                <a:moveTo>
                  <a:pt x="763" y="36"/>
                </a:moveTo>
                <a:lnTo>
                  <a:pt x="18" y="36"/>
                </a:ln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lnTo>
                  <a:pt x="763" y="0"/>
                </a:lnTo>
                <a:cubicBezTo>
                  <a:pt x="773" y="0"/>
                  <a:pt x="781" y="8"/>
                  <a:pt x="781" y="18"/>
                </a:cubicBezTo>
                <a:cubicBezTo>
                  <a:pt x="781" y="28"/>
                  <a:pt x="773" y="36"/>
                  <a:pt x="763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9" name="Freeform 698">
            <a:extLst>
              <a:ext uri="{FF2B5EF4-FFF2-40B4-BE49-F238E27FC236}">
                <a16:creationId xmlns:a16="http://schemas.microsoft.com/office/drawing/2014/main" id="{EF4863A7-5F0A-8C48-85A0-B4C2001337F7}"/>
              </a:ext>
            </a:extLst>
          </p:cNvPr>
          <p:cNvSpPr/>
          <p:nvPr/>
        </p:nvSpPr>
        <p:spPr>
          <a:xfrm>
            <a:off x="2092972" y="6969618"/>
            <a:ext cx="28080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1" h="36">
                <a:moveTo>
                  <a:pt x="763" y="36"/>
                </a:moveTo>
                <a:lnTo>
                  <a:pt x="18" y="36"/>
                </a:ln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lnTo>
                  <a:pt x="763" y="0"/>
                </a:lnTo>
                <a:cubicBezTo>
                  <a:pt x="773" y="0"/>
                  <a:pt x="781" y="8"/>
                  <a:pt x="781" y="18"/>
                </a:cubicBezTo>
                <a:cubicBezTo>
                  <a:pt x="781" y="28"/>
                  <a:pt x="773" y="36"/>
                  <a:pt x="763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0" name="Freeform 699">
            <a:extLst>
              <a:ext uri="{FF2B5EF4-FFF2-40B4-BE49-F238E27FC236}">
                <a16:creationId xmlns:a16="http://schemas.microsoft.com/office/drawing/2014/main" id="{47802ED3-21E3-9345-80CA-0FFAB917A6E4}"/>
              </a:ext>
            </a:extLst>
          </p:cNvPr>
          <p:cNvSpPr/>
          <p:nvPr/>
        </p:nvSpPr>
        <p:spPr>
          <a:xfrm>
            <a:off x="2277292" y="7036937"/>
            <a:ext cx="6264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29">
                <a:moveTo>
                  <a:pt x="36" y="93"/>
                </a:moveTo>
                <a:lnTo>
                  <a:pt x="139" y="93"/>
                </a:lnTo>
                <a:lnTo>
                  <a:pt x="139" y="37"/>
                </a:lnTo>
                <a:lnTo>
                  <a:pt x="36" y="37"/>
                </a:lnTo>
                <a:close/>
                <a:moveTo>
                  <a:pt x="157" y="129"/>
                </a:moveTo>
                <a:lnTo>
                  <a:pt x="18" y="129"/>
                </a:lnTo>
                <a:cubicBezTo>
                  <a:pt x="8" y="129"/>
                  <a:pt x="0" y="120"/>
                  <a:pt x="0" y="110"/>
                </a:cubicBezTo>
                <a:lnTo>
                  <a:pt x="0" y="19"/>
                </a:lnTo>
                <a:cubicBezTo>
                  <a:pt x="0" y="9"/>
                  <a:pt x="8" y="0"/>
                  <a:pt x="18" y="0"/>
                </a:cubicBezTo>
                <a:lnTo>
                  <a:pt x="157" y="0"/>
                </a:lnTo>
                <a:cubicBezTo>
                  <a:pt x="167" y="0"/>
                  <a:pt x="175" y="9"/>
                  <a:pt x="175" y="19"/>
                </a:cubicBezTo>
                <a:lnTo>
                  <a:pt x="175" y="110"/>
                </a:lnTo>
                <a:cubicBezTo>
                  <a:pt x="175" y="120"/>
                  <a:pt x="167" y="129"/>
                  <a:pt x="157" y="1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1" name="Freeform 700">
            <a:extLst>
              <a:ext uri="{FF2B5EF4-FFF2-40B4-BE49-F238E27FC236}">
                <a16:creationId xmlns:a16="http://schemas.microsoft.com/office/drawing/2014/main" id="{145C91BC-E58F-0B44-9F68-C2248B413C19}"/>
              </a:ext>
            </a:extLst>
          </p:cNvPr>
          <p:cNvSpPr/>
          <p:nvPr/>
        </p:nvSpPr>
        <p:spPr>
          <a:xfrm>
            <a:off x="2127172" y="7036937"/>
            <a:ext cx="46440" cy="12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0" h="37">
                <a:moveTo>
                  <a:pt x="112" y="37"/>
                </a:moveTo>
                <a:lnTo>
                  <a:pt x="18" y="37"/>
                </a:lnTo>
                <a:cubicBezTo>
                  <a:pt x="8" y="37"/>
                  <a:pt x="0" y="29"/>
                  <a:pt x="0" y="19"/>
                </a:cubicBezTo>
                <a:cubicBezTo>
                  <a:pt x="0" y="9"/>
                  <a:pt x="8" y="0"/>
                  <a:pt x="18" y="0"/>
                </a:cubicBezTo>
                <a:lnTo>
                  <a:pt x="112" y="0"/>
                </a:lnTo>
                <a:cubicBezTo>
                  <a:pt x="122" y="0"/>
                  <a:pt x="130" y="9"/>
                  <a:pt x="130" y="19"/>
                </a:cubicBezTo>
                <a:cubicBezTo>
                  <a:pt x="130" y="29"/>
                  <a:pt x="122" y="37"/>
                  <a:pt x="112" y="3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2" name="Freeform 701">
            <a:extLst>
              <a:ext uri="{FF2B5EF4-FFF2-40B4-BE49-F238E27FC236}">
                <a16:creationId xmlns:a16="http://schemas.microsoft.com/office/drawing/2014/main" id="{39812DDD-9719-9842-A50F-6C5D9D29E74B}"/>
              </a:ext>
            </a:extLst>
          </p:cNvPr>
          <p:cNvSpPr/>
          <p:nvPr/>
        </p:nvSpPr>
        <p:spPr>
          <a:xfrm>
            <a:off x="2127172" y="7070418"/>
            <a:ext cx="7992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3" h="36">
                <a:moveTo>
                  <a:pt x="205" y="36"/>
                </a:moveTo>
                <a:lnTo>
                  <a:pt x="18" y="36"/>
                </a:lnTo>
                <a:cubicBezTo>
                  <a:pt x="8" y="36"/>
                  <a:pt x="0" y="27"/>
                  <a:pt x="0" y="17"/>
                </a:cubicBezTo>
                <a:cubicBezTo>
                  <a:pt x="0" y="7"/>
                  <a:pt x="8" y="0"/>
                  <a:pt x="18" y="0"/>
                </a:cubicBezTo>
                <a:lnTo>
                  <a:pt x="205" y="0"/>
                </a:lnTo>
                <a:cubicBezTo>
                  <a:pt x="215" y="0"/>
                  <a:pt x="223" y="7"/>
                  <a:pt x="223" y="17"/>
                </a:cubicBezTo>
                <a:cubicBezTo>
                  <a:pt x="223" y="27"/>
                  <a:pt x="215" y="36"/>
                  <a:pt x="205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3" name="Freeform 702">
            <a:extLst>
              <a:ext uri="{FF2B5EF4-FFF2-40B4-BE49-F238E27FC236}">
                <a16:creationId xmlns:a16="http://schemas.microsoft.com/office/drawing/2014/main" id="{3FC98DE5-A407-EB45-8749-FDB2C3D86887}"/>
              </a:ext>
            </a:extLst>
          </p:cNvPr>
          <p:cNvSpPr/>
          <p:nvPr/>
        </p:nvSpPr>
        <p:spPr>
          <a:xfrm>
            <a:off x="2008012" y="6804018"/>
            <a:ext cx="228960" cy="41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7" h="1142">
                <a:moveTo>
                  <a:pt x="535" y="1142"/>
                </a:moveTo>
                <a:lnTo>
                  <a:pt x="102" y="1142"/>
                </a:lnTo>
                <a:cubicBezTo>
                  <a:pt x="46" y="1142"/>
                  <a:pt x="0" y="1097"/>
                  <a:pt x="0" y="1040"/>
                </a:cubicBezTo>
                <a:lnTo>
                  <a:pt x="0" y="102"/>
                </a:lnTo>
                <a:cubicBezTo>
                  <a:pt x="0" y="46"/>
                  <a:pt x="46" y="0"/>
                  <a:pt x="102" y="0"/>
                </a:cubicBezTo>
                <a:lnTo>
                  <a:pt x="535" y="0"/>
                </a:lnTo>
                <a:cubicBezTo>
                  <a:pt x="592" y="0"/>
                  <a:pt x="637" y="46"/>
                  <a:pt x="637" y="102"/>
                </a:cubicBezTo>
                <a:lnTo>
                  <a:pt x="637" y="221"/>
                </a:lnTo>
                <a:cubicBezTo>
                  <a:pt x="637" y="232"/>
                  <a:pt x="628" y="242"/>
                  <a:pt x="617" y="242"/>
                </a:cubicBezTo>
                <a:cubicBezTo>
                  <a:pt x="605" y="242"/>
                  <a:pt x="596" y="232"/>
                  <a:pt x="596" y="221"/>
                </a:cubicBezTo>
                <a:lnTo>
                  <a:pt x="596" y="102"/>
                </a:lnTo>
                <a:cubicBezTo>
                  <a:pt x="596" y="68"/>
                  <a:pt x="569" y="41"/>
                  <a:pt x="535" y="41"/>
                </a:cubicBezTo>
                <a:lnTo>
                  <a:pt x="102" y="41"/>
                </a:lnTo>
                <a:cubicBezTo>
                  <a:pt x="68" y="41"/>
                  <a:pt x="41" y="68"/>
                  <a:pt x="41" y="102"/>
                </a:cubicBezTo>
                <a:lnTo>
                  <a:pt x="41" y="1040"/>
                </a:lnTo>
                <a:cubicBezTo>
                  <a:pt x="41" y="1074"/>
                  <a:pt x="68" y="1101"/>
                  <a:pt x="102" y="1101"/>
                </a:cubicBezTo>
                <a:lnTo>
                  <a:pt x="535" y="1101"/>
                </a:lnTo>
                <a:cubicBezTo>
                  <a:pt x="569" y="1101"/>
                  <a:pt x="596" y="1074"/>
                  <a:pt x="596" y="1040"/>
                </a:cubicBezTo>
                <a:lnTo>
                  <a:pt x="596" y="925"/>
                </a:lnTo>
                <a:cubicBezTo>
                  <a:pt x="596" y="914"/>
                  <a:pt x="605" y="905"/>
                  <a:pt x="617" y="905"/>
                </a:cubicBezTo>
                <a:cubicBezTo>
                  <a:pt x="628" y="905"/>
                  <a:pt x="637" y="914"/>
                  <a:pt x="637" y="925"/>
                </a:cubicBezTo>
                <a:lnTo>
                  <a:pt x="637" y="1040"/>
                </a:lnTo>
                <a:cubicBezTo>
                  <a:pt x="637" y="1097"/>
                  <a:pt x="592" y="1142"/>
                  <a:pt x="535" y="11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4" name="Freeform 703">
            <a:extLst>
              <a:ext uri="{FF2B5EF4-FFF2-40B4-BE49-F238E27FC236}">
                <a16:creationId xmlns:a16="http://schemas.microsoft.com/office/drawing/2014/main" id="{681C4083-A571-384A-83A0-DDA4104BF3AB}"/>
              </a:ext>
            </a:extLst>
          </p:cNvPr>
          <p:cNvSpPr/>
          <p:nvPr/>
        </p:nvSpPr>
        <p:spPr>
          <a:xfrm>
            <a:off x="2113132" y="7140618"/>
            <a:ext cx="1872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" h="54">
                <a:moveTo>
                  <a:pt x="27" y="12"/>
                </a:moveTo>
                <a:cubicBezTo>
                  <a:pt x="19" y="12"/>
                  <a:pt x="12" y="19"/>
                  <a:pt x="12" y="27"/>
                </a:cubicBezTo>
                <a:cubicBezTo>
                  <a:pt x="12" y="35"/>
                  <a:pt x="19" y="41"/>
                  <a:pt x="27" y="41"/>
                </a:cubicBezTo>
                <a:cubicBezTo>
                  <a:pt x="35" y="41"/>
                  <a:pt x="41" y="35"/>
                  <a:pt x="41" y="27"/>
                </a:cubicBezTo>
                <a:cubicBezTo>
                  <a:pt x="41" y="19"/>
                  <a:pt x="35" y="12"/>
                  <a:pt x="27" y="12"/>
                </a:cubicBezTo>
                <a:close/>
                <a:moveTo>
                  <a:pt x="27" y="54"/>
                </a:move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1" y="0"/>
                  <a:pt x="53" y="12"/>
                  <a:pt x="53" y="27"/>
                </a:cubicBezTo>
                <a:cubicBezTo>
                  <a:pt x="53" y="42"/>
                  <a:pt x="41" y="54"/>
                  <a:pt x="27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5" name="Freeform 704">
            <a:extLst>
              <a:ext uri="{FF2B5EF4-FFF2-40B4-BE49-F238E27FC236}">
                <a16:creationId xmlns:a16="http://schemas.microsoft.com/office/drawing/2014/main" id="{A44A2641-87A0-FA4B-976B-98C429E97DA8}"/>
              </a:ext>
            </a:extLst>
          </p:cNvPr>
          <p:cNvSpPr/>
          <p:nvPr/>
        </p:nvSpPr>
        <p:spPr>
          <a:xfrm>
            <a:off x="2089732" y="6849737"/>
            <a:ext cx="6552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3" h="41">
                <a:moveTo>
                  <a:pt x="162" y="41"/>
                </a:moveTo>
                <a:lnTo>
                  <a:pt x="21" y="41"/>
                </a:lnTo>
                <a:cubicBezTo>
                  <a:pt x="9" y="41"/>
                  <a:pt x="0" y="32"/>
                  <a:pt x="0" y="21"/>
                </a:cubicBezTo>
                <a:cubicBezTo>
                  <a:pt x="0" y="9"/>
                  <a:pt x="9" y="0"/>
                  <a:pt x="21" y="0"/>
                </a:cubicBezTo>
                <a:lnTo>
                  <a:pt x="162" y="0"/>
                </a:lnTo>
                <a:cubicBezTo>
                  <a:pt x="174" y="0"/>
                  <a:pt x="183" y="9"/>
                  <a:pt x="183" y="21"/>
                </a:cubicBezTo>
                <a:cubicBezTo>
                  <a:pt x="183" y="32"/>
                  <a:pt x="174" y="41"/>
                  <a:pt x="162" y="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6" name="Freeform 705">
            <a:extLst>
              <a:ext uri="{FF2B5EF4-FFF2-40B4-BE49-F238E27FC236}">
                <a16:creationId xmlns:a16="http://schemas.microsoft.com/office/drawing/2014/main" id="{1829E1C4-3799-6347-8710-7251ADD6051C}"/>
              </a:ext>
            </a:extLst>
          </p:cNvPr>
          <p:cNvSpPr/>
          <p:nvPr/>
        </p:nvSpPr>
        <p:spPr>
          <a:xfrm>
            <a:off x="2877772" y="7055298"/>
            <a:ext cx="165960" cy="164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2" h="459">
                <a:moveTo>
                  <a:pt x="101" y="41"/>
                </a:moveTo>
                <a:cubicBezTo>
                  <a:pt x="84" y="41"/>
                  <a:pt x="69" y="47"/>
                  <a:pt x="58" y="59"/>
                </a:cubicBezTo>
                <a:cubicBezTo>
                  <a:pt x="35" y="82"/>
                  <a:pt x="35" y="120"/>
                  <a:pt x="59" y="143"/>
                </a:cubicBezTo>
                <a:lnTo>
                  <a:pt x="328" y="410"/>
                </a:lnTo>
                <a:lnTo>
                  <a:pt x="413" y="329"/>
                </a:lnTo>
                <a:lnTo>
                  <a:pt x="143" y="58"/>
                </a:lnTo>
                <a:cubicBezTo>
                  <a:pt x="132" y="47"/>
                  <a:pt x="117" y="41"/>
                  <a:pt x="101" y="41"/>
                </a:cubicBezTo>
                <a:close/>
                <a:moveTo>
                  <a:pt x="328" y="459"/>
                </a:moveTo>
                <a:cubicBezTo>
                  <a:pt x="322" y="459"/>
                  <a:pt x="317" y="457"/>
                  <a:pt x="313" y="453"/>
                </a:cubicBezTo>
                <a:lnTo>
                  <a:pt x="30" y="173"/>
                </a:lnTo>
                <a:cubicBezTo>
                  <a:pt x="-10" y="134"/>
                  <a:pt x="-10" y="70"/>
                  <a:pt x="29" y="30"/>
                </a:cubicBezTo>
                <a:cubicBezTo>
                  <a:pt x="48" y="11"/>
                  <a:pt x="73" y="0"/>
                  <a:pt x="100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28" y="0"/>
                  <a:pt x="153" y="10"/>
                  <a:pt x="172" y="30"/>
                </a:cubicBezTo>
                <a:lnTo>
                  <a:pt x="456" y="315"/>
                </a:lnTo>
                <a:cubicBezTo>
                  <a:pt x="460" y="318"/>
                  <a:pt x="462" y="324"/>
                  <a:pt x="462" y="329"/>
                </a:cubicBezTo>
                <a:cubicBezTo>
                  <a:pt x="462" y="335"/>
                  <a:pt x="460" y="340"/>
                  <a:pt x="456" y="344"/>
                </a:cubicBezTo>
                <a:lnTo>
                  <a:pt x="342" y="453"/>
                </a:lnTo>
                <a:cubicBezTo>
                  <a:pt x="338" y="457"/>
                  <a:pt x="333" y="459"/>
                  <a:pt x="328" y="4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7" name="Freeform 706">
            <a:extLst>
              <a:ext uri="{FF2B5EF4-FFF2-40B4-BE49-F238E27FC236}">
                <a16:creationId xmlns:a16="http://schemas.microsoft.com/office/drawing/2014/main" id="{1A8C681B-B34F-7B47-8D5C-2AB9C4DF0F48}"/>
              </a:ext>
            </a:extLst>
          </p:cNvPr>
          <p:cNvSpPr/>
          <p:nvPr/>
        </p:nvSpPr>
        <p:spPr>
          <a:xfrm>
            <a:off x="2645572" y="6824538"/>
            <a:ext cx="261360" cy="261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7" h="727">
                <a:moveTo>
                  <a:pt x="363" y="41"/>
                </a:moveTo>
                <a:cubicBezTo>
                  <a:pt x="186" y="41"/>
                  <a:pt x="41" y="186"/>
                  <a:pt x="41" y="364"/>
                </a:cubicBezTo>
                <a:cubicBezTo>
                  <a:pt x="41" y="542"/>
                  <a:pt x="186" y="686"/>
                  <a:pt x="363" y="686"/>
                </a:cubicBezTo>
                <a:cubicBezTo>
                  <a:pt x="541" y="686"/>
                  <a:pt x="686" y="542"/>
                  <a:pt x="686" y="364"/>
                </a:cubicBezTo>
                <a:cubicBezTo>
                  <a:pt x="686" y="186"/>
                  <a:pt x="541" y="41"/>
                  <a:pt x="363" y="41"/>
                </a:cubicBezTo>
                <a:close/>
                <a:moveTo>
                  <a:pt x="363" y="727"/>
                </a:moveTo>
                <a:cubicBezTo>
                  <a:pt x="163" y="727"/>
                  <a:pt x="0" y="564"/>
                  <a:pt x="0" y="364"/>
                </a:cubicBezTo>
                <a:cubicBezTo>
                  <a:pt x="0" y="163"/>
                  <a:pt x="163" y="0"/>
                  <a:pt x="363" y="0"/>
                </a:cubicBezTo>
                <a:cubicBezTo>
                  <a:pt x="564" y="0"/>
                  <a:pt x="727" y="163"/>
                  <a:pt x="727" y="364"/>
                </a:cubicBezTo>
                <a:cubicBezTo>
                  <a:pt x="727" y="564"/>
                  <a:pt x="564" y="727"/>
                  <a:pt x="363" y="7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8" name="Freeform 707">
            <a:extLst>
              <a:ext uri="{FF2B5EF4-FFF2-40B4-BE49-F238E27FC236}">
                <a16:creationId xmlns:a16="http://schemas.microsoft.com/office/drawing/2014/main" id="{CDE14B3D-56FA-694F-8F31-EF341337D699}"/>
              </a:ext>
            </a:extLst>
          </p:cNvPr>
          <p:cNvSpPr/>
          <p:nvPr/>
        </p:nvSpPr>
        <p:spPr>
          <a:xfrm>
            <a:off x="2692012" y="6868818"/>
            <a:ext cx="170280" cy="170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4" h="475">
                <a:moveTo>
                  <a:pt x="237" y="29"/>
                </a:moveTo>
                <a:cubicBezTo>
                  <a:pt x="122" y="29"/>
                  <a:pt x="29" y="123"/>
                  <a:pt x="29" y="238"/>
                </a:cubicBezTo>
                <a:cubicBezTo>
                  <a:pt x="29" y="352"/>
                  <a:pt x="122" y="446"/>
                  <a:pt x="237" y="446"/>
                </a:cubicBezTo>
                <a:cubicBezTo>
                  <a:pt x="352" y="446"/>
                  <a:pt x="445" y="352"/>
                  <a:pt x="445" y="238"/>
                </a:cubicBezTo>
                <a:cubicBezTo>
                  <a:pt x="445" y="123"/>
                  <a:pt x="352" y="29"/>
                  <a:pt x="237" y="29"/>
                </a:cubicBezTo>
                <a:close/>
                <a:moveTo>
                  <a:pt x="237" y="475"/>
                </a:moveTo>
                <a:cubicBezTo>
                  <a:pt x="173" y="475"/>
                  <a:pt x="114" y="450"/>
                  <a:pt x="69" y="405"/>
                </a:cubicBezTo>
                <a:cubicBezTo>
                  <a:pt x="24" y="361"/>
                  <a:pt x="0" y="301"/>
                  <a:pt x="0" y="238"/>
                </a:cubicBezTo>
                <a:cubicBezTo>
                  <a:pt x="0" y="174"/>
                  <a:pt x="24" y="115"/>
                  <a:pt x="69" y="70"/>
                </a:cubicBezTo>
                <a:cubicBezTo>
                  <a:pt x="114" y="25"/>
                  <a:pt x="173" y="0"/>
                  <a:pt x="237" y="0"/>
                </a:cubicBezTo>
                <a:cubicBezTo>
                  <a:pt x="300" y="0"/>
                  <a:pt x="360" y="25"/>
                  <a:pt x="405" y="70"/>
                </a:cubicBezTo>
                <a:cubicBezTo>
                  <a:pt x="449" y="115"/>
                  <a:pt x="474" y="174"/>
                  <a:pt x="474" y="238"/>
                </a:cubicBezTo>
                <a:cubicBezTo>
                  <a:pt x="474" y="301"/>
                  <a:pt x="449" y="361"/>
                  <a:pt x="405" y="405"/>
                </a:cubicBezTo>
                <a:cubicBezTo>
                  <a:pt x="360" y="450"/>
                  <a:pt x="300" y="475"/>
                  <a:pt x="237" y="47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9" name="Freeform 708">
            <a:extLst>
              <a:ext uri="{FF2B5EF4-FFF2-40B4-BE49-F238E27FC236}">
                <a16:creationId xmlns:a16="http://schemas.microsoft.com/office/drawing/2014/main" id="{27B08E32-704B-A44E-8F31-9345424A2F18}"/>
              </a:ext>
            </a:extLst>
          </p:cNvPr>
          <p:cNvSpPr/>
          <p:nvPr/>
        </p:nvSpPr>
        <p:spPr>
          <a:xfrm>
            <a:off x="2712172" y="6889338"/>
            <a:ext cx="130320" cy="129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3" h="362">
                <a:moveTo>
                  <a:pt x="181" y="28"/>
                </a:moveTo>
                <a:cubicBezTo>
                  <a:pt x="97" y="28"/>
                  <a:pt x="29" y="97"/>
                  <a:pt x="29" y="181"/>
                </a:cubicBezTo>
                <a:cubicBezTo>
                  <a:pt x="29" y="265"/>
                  <a:pt x="97" y="333"/>
                  <a:pt x="181" y="333"/>
                </a:cubicBezTo>
                <a:cubicBezTo>
                  <a:pt x="265" y="333"/>
                  <a:pt x="334" y="265"/>
                  <a:pt x="334" y="181"/>
                </a:cubicBezTo>
                <a:cubicBezTo>
                  <a:pt x="334" y="97"/>
                  <a:pt x="265" y="28"/>
                  <a:pt x="181" y="28"/>
                </a:cubicBezTo>
                <a:close/>
                <a:moveTo>
                  <a:pt x="181" y="362"/>
                </a:moveTo>
                <a:cubicBezTo>
                  <a:pt x="81" y="362"/>
                  <a:pt x="0" y="281"/>
                  <a:pt x="0" y="181"/>
                </a:cubicBezTo>
                <a:cubicBezTo>
                  <a:pt x="0" y="81"/>
                  <a:pt x="81" y="0"/>
                  <a:pt x="181" y="0"/>
                </a:cubicBezTo>
                <a:cubicBezTo>
                  <a:pt x="281" y="0"/>
                  <a:pt x="363" y="81"/>
                  <a:pt x="363" y="181"/>
                </a:cubicBezTo>
                <a:cubicBezTo>
                  <a:pt x="363" y="281"/>
                  <a:pt x="281" y="362"/>
                  <a:pt x="181" y="36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0" name="Freeform 709">
            <a:extLst>
              <a:ext uri="{FF2B5EF4-FFF2-40B4-BE49-F238E27FC236}">
                <a16:creationId xmlns:a16="http://schemas.microsoft.com/office/drawing/2014/main" id="{C0FB3841-710F-F648-9CE6-0DC8F6DE85C4}"/>
              </a:ext>
            </a:extLst>
          </p:cNvPr>
          <p:cNvSpPr/>
          <p:nvPr/>
        </p:nvSpPr>
        <p:spPr>
          <a:xfrm>
            <a:off x="2757892" y="6922457"/>
            <a:ext cx="3780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6" h="175">
                <a:moveTo>
                  <a:pt x="49" y="175"/>
                </a:moveTo>
                <a:cubicBezTo>
                  <a:pt x="35" y="175"/>
                  <a:pt x="21" y="172"/>
                  <a:pt x="6" y="166"/>
                </a:cubicBezTo>
                <a:cubicBezTo>
                  <a:pt x="1" y="163"/>
                  <a:pt x="-2" y="157"/>
                  <a:pt x="1" y="151"/>
                </a:cubicBezTo>
                <a:cubicBezTo>
                  <a:pt x="3" y="146"/>
                  <a:pt x="10" y="143"/>
                  <a:pt x="15" y="145"/>
                </a:cubicBezTo>
                <a:cubicBezTo>
                  <a:pt x="37" y="155"/>
                  <a:pt x="60" y="155"/>
                  <a:pt x="74" y="146"/>
                </a:cubicBezTo>
                <a:cubicBezTo>
                  <a:pt x="81" y="142"/>
                  <a:pt x="84" y="135"/>
                  <a:pt x="84" y="126"/>
                </a:cubicBezTo>
                <a:cubicBezTo>
                  <a:pt x="84" y="116"/>
                  <a:pt x="65" y="106"/>
                  <a:pt x="48" y="97"/>
                </a:cubicBezTo>
                <a:cubicBezTo>
                  <a:pt x="37" y="92"/>
                  <a:pt x="26" y="86"/>
                  <a:pt x="17" y="80"/>
                </a:cubicBezTo>
                <a:cubicBezTo>
                  <a:pt x="5" y="71"/>
                  <a:pt x="0" y="61"/>
                  <a:pt x="0" y="50"/>
                </a:cubicBezTo>
                <a:cubicBezTo>
                  <a:pt x="0" y="33"/>
                  <a:pt x="7" y="19"/>
                  <a:pt x="21" y="11"/>
                </a:cubicBezTo>
                <a:cubicBezTo>
                  <a:pt x="41" y="-3"/>
                  <a:pt x="71" y="-3"/>
                  <a:pt x="99" y="9"/>
                </a:cubicBezTo>
                <a:cubicBezTo>
                  <a:pt x="105" y="11"/>
                  <a:pt x="107" y="18"/>
                  <a:pt x="105" y="23"/>
                </a:cubicBezTo>
                <a:cubicBezTo>
                  <a:pt x="103" y="29"/>
                  <a:pt x="96" y="32"/>
                  <a:pt x="91" y="29"/>
                </a:cubicBezTo>
                <a:cubicBezTo>
                  <a:pt x="69" y="20"/>
                  <a:pt x="46" y="20"/>
                  <a:pt x="33" y="29"/>
                </a:cubicBezTo>
                <a:cubicBezTo>
                  <a:pt x="26" y="34"/>
                  <a:pt x="22" y="41"/>
                  <a:pt x="22" y="50"/>
                </a:cubicBezTo>
                <a:cubicBezTo>
                  <a:pt x="22" y="60"/>
                  <a:pt x="41" y="69"/>
                  <a:pt x="58" y="78"/>
                </a:cubicBezTo>
                <a:cubicBezTo>
                  <a:pt x="69" y="83"/>
                  <a:pt x="80" y="89"/>
                  <a:pt x="89" y="96"/>
                </a:cubicBezTo>
                <a:cubicBezTo>
                  <a:pt x="101" y="105"/>
                  <a:pt x="106" y="115"/>
                  <a:pt x="106" y="126"/>
                </a:cubicBezTo>
                <a:cubicBezTo>
                  <a:pt x="106" y="142"/>
                  <a:pt x="99" y="156"/>
                  <a:pt x="86" y="165"/>
                </a:cubicBezTo>
                <a:cubicBezTo>
                  <a:pt x="76" y="172"/>
                  <a:pt x="63" y="175"/>
                  <a:pt x="49" y="17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1" name="Freeform 710">
            <a:extLst>
              <a:ext uri="{FF2B5EF4-FFF2-40B4-BE49-F238E27FC236}">
                <a16:creationId xmlns:a16="http://schemas.microsoft.com/office/drawing/2014/main" id="{5D8E064C-B5D8-B84B-A4D1-14AD846BE59C}"/>
              </a:ext>
            </a:extLst>
          </p:cNvPr>
          <p:cNvSpPr/>
          <p:nvPr/>
        </p:nvSpPr>
        <p:spPr>
          <a:xfrm>
            <a:off x="2773372" y="6906977"/>
            <a:ext cx="75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" h="39">
                <a:moveTo>
                  <a:pt x="11" y="39"/>
                </a:moveTo>
                <a:cubicBezTo>
                  <a:pt x="4" y="39"/>
                  <a:pt x="0" y="34"/>
                  <a:pt x="0" y="28"/>
                </a:cubicBezTo>
                <a:lnTo>
                  <a:pt x="0" y="11"/>
                </a:lnTo>
                <a:cubicBezTo>
                  <a:pt x="0" y="5"/>
                  <a:pt x="4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lnTo>
                  <a:pt x="22" y="28"/>
                </a:lnTo>
                <a:cubicBezTo>
                  <a:pt x="22" y="34"/>
                  <a:pt x="17" y="39"/>
                  <a:pt x="11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2" name="Freeform 711">
            <a:extLst>
              <a:ext uri="{FF2B5EF4-FFF2-40B4-BE49-F238E27FC236}">
                <a16:creationId xmlns:a16="http://schemas.microsoft.com/office/drawing/2014/main" id="{24B98EFD-FEDE-134F-87FB-713120AE7FEC}"/>
              </a:ext>
            </a:extLst>
          </p:cNvPr>
          <p:cNvSpPr/>
          <p:nvPr/>
        </p:nvSpPr>
        <p:spPr>
          <a:xfrm>
            <a:off x="2773372" y="6986898"/>
            <a:ext cx="75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" h="39">
                <a:moveTo>
                  <a:pt x="11" y="39"/>
                </a:moveTo>
                <a:cubicBezTo>
                  <a:pt x="4" y="39"/>
                  <a:pt x="0" y="34"/>
                  <a:pt x="0" y="28"/>
                </a:cubicBezTo>
                <a:lnTo>
                  <a:pt x="0" y="11"/>
                </a:lnTo>
                <a:cubicBezTo>
                  <a:pt x="0" y="5"/>
                  <a:pt x="4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lnTo>
                  <a:pt x="22" y="28"/>
                </a:lnTo>
                <a:cubicBezTo>
                  <a:pt x="22" y="34"/>
                  <a:pt x="17" y="39"/>
                  <a:pt x="11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3" name="Freeform 712">
            <a:extLst>
              <a:ext uri="{FF2B5EF4-FFF2-40B4-BE49-F238E27FC236}">
                <a16:creationId xmlns:a16="http://schemas.microsoft.com/office/drawing/2014/main" id="{468FD31E-D6D5-AF43-BA3D-2E1D9015FC57}"/>
              </a:ext>
            </a:extLst>
          </p:cNvPr>
          <p:cNvSpPr/>
          <p:nvPr/>
        </p:nvSpPr>
        <p:spPr>
          <a:xfrm>
            <a:off x="3366292" y="6808698"/>
            <a:ext cx="356760" cy="412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92" h="1147">
                <a:moveTo>
                  <a:pt x="496" y="41"/>
                </a:moveTo>
                <a:cubicBezTo>
                  <a:pt x="488" y="41"/>
                  <a:pt x="479" y="44"/>
                  <a:pt x="472" y="50"/>
                </a:cubicBezTo>
                <a:cubicBezTo>
                  <a:pt x="411" y="94"/>
                  <a:pt x="280" y="171"/>
                  <a:pt x="79" y="186"/>
                </a:cubicBezTo>
                <a:cubicBezTo>
                  <a:pt x="68" y="187"/>
                  <a:pt x="58" y="192"/>
                  <a:pt x="50" y="201"/>
                </a:cubicBezTo>
                <a:cubicBezTo>
                  <a:pt x="43" y="210"/>
                  <a:pt x="40" y="221"/>
                  <a:pt x="41" y="232"/>
                </a:cubicBezTo>
                <a:cubicBezTo>
                  <a:pt x="81" y="633"/>
                  <a:pt x="195" y="837"/>
                  <a:pt x="242" y="906"/>
                </a:cubicBezTo>
                <a:cubicBezTo>
                  <a:pt x="310" y="1007"/>
                  <a:pt x="458" y="1085"/>
                  <a:pt x="496" y="1104"/>
                </a:cubicBezTo>
                <a:cubicBezTo>
                  <a:pt x="533" y="1085"/>
                  <a:pt x="681" y="1007"/>
                  <a:pt x="750" y="906"/>
                </a:cubicBezTo>
                <a:cubicBezTo>
                  <a:pt x="797" y="837"/>
                  <a:pt x="910" y="633"/>
                  <a:pt x="950" y="230"/>
                </a:cubicBezTo>
                <a:cubicBezTo>
                  <a:pt x="951" y="219"/>
                  <a:pt x="948" y="208"/>
                  <a:pt x="941" y="199"/>
                </a:cubicBezTo>
                <a:cubicBezTo>
                  <a:pt x="933" y="190"/>
                  <a:pt x="923" y="185"/>
                  <a:pt x="911" y="184"/>
                </a:cubicBezTo>
                <a:cubicBezTo>
                  <a:pt x="711" y="170"/>
                  <a:pt x="581" y="94"/>
                  <a:pt x="521" y="50"/>
                </a:cubicBezTo>
                <a:cubicBezTo>
                  <a:pt x="514" y="44"/>
                  <a:pt x="505" y="41"/>
                  <a:pt x="496" y="41"/>
                </a:cubicBezTo>
                <a:close/>
                <a:moveTo>
                  <a:pt x="496" y="1147"/>
                </a:moveTo>
                <a:cubicBezTo>
                  <a:pt x="493" y="1147"/>
                  <a:pt x="490" y="1147"/>
                  <a:pt x="487" y="1145"/>
                </a:cubicBezTo>
                <a:cubicBezTo>
                  <a:pt x="479" y="1142"/>
                  <a:pt x="293" y="1054"/>
                  <a:pt x="208" y="929"/>
                </a:cubicBezTo>
                <a:cubicBezTo>
                  <a:pt x="144" y="836"/>
                  <a:pt x="93" y="710"/>
                  <a:pt x="54" y="554"/>
                </a:cubicBezTo>
                <a:cubicBezTo>
                  <a:pt x="23" y="429"/>
                  <a:pt x="7" y="312"/>
                  <a:pt x="0" y="236"/>
                </a:cubicBezTo>
                <a:cubicBezTo>
                  <a:pt x="-2" y="214"/>
                  <a:pt x="4" y="192"/>
                  <a:pt x="19" y="175"/>
                </a:cubicBezTo>
                <a:cubicBezTo>
                  <a:pt x="33" y="157"/>
                  <a:pt x="54" y="147"/>
                  <a:pt x="76" y="145"/>
                </a:cubicBezTo>
                <a:cubicBezTo>
                  <a:pt x="266" y="130"/>
                  <a:pt x="390" y="58"/>
                  <a:pt x="448" y="16"/>
                </a:cubicBezTo>
                <a:cubicBezTo>
                  <a:pt x="477" y="-5"/>
                  <a:pt x="516" y="-5"/>
                  <a:pt x="546" y="17"/>
                </a:cubicBezTo>
                <a:cubicBezTo>
                  <a:pt x="602" y="58"/>
                  <a:pt x="725" y="130"/>
                  <a:pt x="914" y="143"/>
                </a:cubicBezTo>
                <a:cubicBezTo>
                  <a:pt x="937" y="145"/>
                  <a:pt x="958" y="155"/>
                  <a:pt x="972" y="172"/>
                </a:cubicBezTo>
                <a:cubicBezTo>
                  <a:pt x="987" y="190"/>
                  <a:pt x="994" y="211"/>
                  <a:pt x="991" y="234"/>
                </a:cubicBezTo>
                <a:cubicBezTo>
                  <a:pt x="984" y="310"/>
                  <a:pt x="968" y="428"/>
                  <a:pt x="937" y="554"/>
                </a:cubicBezTo>
                <a:cubicBezTo>
                  <a:pt x="899" y="710"/>
                  <a:pt x="847" y="836"/>
                  <a:pt x="784" y="929"/>
                </a:cubicBezTo>
                <a:cubicBezTo>
                  <a:pt x="699" y="1054"/>
                  <a:pt x="512" y="1142"/>
                  <a:pt x="505" y="1145"/>
                </a:cubicBezTo>
                <a:cubicBezTo>
                  <a:pt x="502" y="1147"/>
                  <a:pt x="499" y="1147"/>
                  <a:pt x="496" y="11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4" name="Freeform 713">
            <a:extLst>
              <a:ext uri="{FF2B5EF4-FFF2-40B4-BE49-F238E27FC236}">
                <a16:creationId xmlns:a16="http://schemas.microsoft.com/office/drawing/2014/main" id="{7CBA87B5-0544-0944-B06C-DEB04A4CDF3A}"/>
              </a:ext>
            </a:extLst>
          </p:cNvPr>
          <p:cNvSpPr/>
          <p:nvPr/>
        </p:nvSpPr>
        <p:spPr>
          <a:xfrm>
            <a:off x="3489412" y="7050978"/>
            <a:ext cx="52560" cy="52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" h="147">
                <a:moveTo>
                  <a:pt x="73" y="42"/>
                </a:moveTo>
                <a:cubicBezTo>
                  <a:pt x="55" y="42"/>
                  <a:pt x="41" y="56"/>
                  <a:pt x="41" y="74"/>
                </a:cubicBezTo>
                <a:cubicBezTo>
                  <a:pt x="41" y="92"/>
                  <a:pt x="55" y="106"/>
                  <a:pt x="73" y="106"/>
                </a:cubicBezTo>
                <a:cubicBezTo>
                  <a:pt x="91" y="106"/>
                  <a:pt x="106" y="92"/>
                  <a:pt x="106" y="74"/>
                </a:cubicBezTo>
                <a:cubicBezTo>
                  <a:pt x="106" y="56"/>
                  <a:pt x="91" y="42"/>
                  <a:pt x="73" y="42"/>
                </a:cubicBezTo>
                <a:close/>
                <a:moveTo>
                  <a:pt x="73" y="147"/>
                </a:moveTo>
                <a:cubicBezTo>
                  <a:pt x="33" y="147"/>
                  <a:pt x="0" y="114"/>
                  <a:pt x="0" y="74"/>
                </a:cubicBezTo>
                <a:cubicBezTo>
                  <a:pt x="0" y="33"/>
                  <a:pt x="33" y="0"/>
                  <a:pt x="73" y="0"/>
                </a:cubicBezTo>
                <a:cubicBezTo>
                  <a:pt x="114" y="0"/>
                  <a:pt x="147" y="33"/>
                  <a:pt x="147" y="74"/>
                </a:cubicBezTo>
                <a:cubicBezTo>
                  <a:pt x="147" y="114"/>
                  <a:pt x="114" y="147"/>
                  <a:pt x="73" y="1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5" name="Freeform 714">
            <a:extLst>
              <a:ext uri="{FF2B5EF4-FFF2-40B4-BE49-F238E27FC236}">
                <a16:creationId xmlns:a16="http://schemas.microsoft.com/office/drawing/2014/main" id="{A8F678F7-F37B-0246-B654-AA8C17B42B56}"/>
              </a:ext>
            </a:extLst>
          </p:cNvPr>
          <p:cNvSpPr/>
          <p:nvPr/>
        </p:nvSpPr>
        <p:spPr>
          <a:xfrm>
            <a:off x="3558892" y="7050978"/>
            <a:ext cx="52560" cy="52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" h="147">
                <a:moveTo>
                  <a:pt x="73" y="42"/>
                </a:moveTo>
                <a:cubicBezTo>
                  <a:pt x="55" y="42"/>
                  <a:pt x="41" y="56"/>
                  <a:pt x="41" y="74"/>
                </a:cubicBezTo>
                <a:cubicBezTo>
                  <a:pt x="41" y="92"/>
                  <a:pt x="55" y="106"/>
                  <a:pt x="73" y="106"/>
                </a:cubicBezTo>
                <a:cubicBezTo>
                  <a:pt x="91" y="106"/>
                  <a:pt x="105" y="92"/>
                  <a:pt x="105" y="74"/>
                </a:cubicBezTo>
                <a:cubicBezTo>
                  <a:pt x="105" y="56"/>
                  <a:pt x="91" y="42"/>
                  <a:pt x="73" y="42"/>
                </a:cubicBezTo>
                <a:close/>
                <a:moveTo>
                  <a:pt x="73" y="147"/>
                </a:moveTo>
                <a:cubicBezTo>
                  <a:pt x="33" y="147"/>
                  <a:pt x="0" y="114"/>
                  <a:pt x="0" y="74"/>
                </a:cubicBezTo>
                <a:cubicBezTo>
                  <a:pt x="0" y="33"/>
                  <a:pt x="33" y="0"/>
                  <a:pt x="73" y="0"/>
                </a:cubicBezTo>
                <a:cubicBezTo>
                  <a:pt x="114" y="0"/>
                  <a:pt x="147" y="33"/>
                  <a:pt x="147" y="74"/>
                </a:cubicBezTo>
                <a:cubicBezTo>
                  <a:pt x="147" y="114"/>
                  <a:pt x="114" y="147"/>
                  <a:pt x="73" y="1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6" name="Freeform 715">
            <a:extLst>
              <a:ext uri="{FF2B5EF4-FFF2-40B4-BE49-F238E27FC236}">
                <a16:creationId xmlns:a16="http://schemas.microsoft.com/office/drawing/2014/main" id="{78920029-C12D-454C-9B6C-DDA178109245}"/>
              </a:ext>
            </a:extLst>
          </p:cNvPr>
          <p:cNvSpPr/>
          <p:nvPr/>
        </p:nvSpPr>
        <p:spPr>
          <a:xfrm>
            <a:off x="3474652" y="7050978"/>
            <a:ext cx="127800" cy="14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6" h="42">
                <a:moveTo>
                  <a:pt x="336" y="42"/>
                </a:moveTo>
                <a:lnTo>
                  <a:pt x="20" y="42"/>
                </a:lnTo>
                <a:cubicBezTo>
                  <a:pt x="9" y="42"/>
                  <a:pt x="0" y="32"/>
                  <a:pt x="0" y="21"/>
                </a:cubicBezTo>
                <a:cubicBezTo>
                  <a:pt x="0" y="10"/>
                  <a:pt x="9" y="0"/>
                  <a:pt x="20" y="0"/>
                </a:cubicBezTo>
                <a:lnTo>
                  <a:pt x="336" y="0"/>
                </a:lnTo>
                <a:cubicBezTo>
                  <a:pt x="347" y="0"/>
                  <a:pt x="356" y="10"/>
                  <a:pt x="356" y="21"/>
                </a:cubicBezTo>
                <a:cubicBezTo>
                  <a:pt x="356" y="32"/>
                  <a:pt x="347" y="42"/>
                  <a:pt x="336" y="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7" name="Freeform 716">
            <a:extLst>
              <a:ext uri="{FF2B5EF4-FFF2-40B4-BE49-F238E27FC236}">
                <a16:creationId xmlns:a16="http://schemas.microsoft.com/office/drawing/2014/main" id="{297F915D-F8F3-574B-9C61-D673741E3679}"/>
              </a:ext>
            </a:extLst>
          </p:cNvPr>
          <p:cNvSpPr/>
          <p:nvPr/>
        </p:nvSpPr>
        <p:spPr>
          <a:xfrm>
            <a:off x="3449452" y="6915257"/>
            <a:ext cx="3348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41">
                <a:moveTo>
                  <a:pt x="74" y="41"/>
                </a:moveTo>
                <a:lnTo>
                  <a:pt x="21" y="41"/>
                </a:lnTo>
                <a:cubicBezTo>
                  <a:pt x="10" y="41"/>
                  <a:pt x="0" y="32"/>
                  <a:pt x="0" y="20"/>
                </a:cubicBezTo>
                <a:cubicBezTo>
                  <a:pt x="0" y="9"/>
                  <a:pt x="10" y="0"/>
                  <a:pt x="21" y="0"/>
                </a:cubicBezTo>
                <a:lnTo>
                  <a:pt x="74" y="0"/>
                </a:lnTo>
                <a:cubicBezTo>
                  <a:pt x="85" y="0"/>
                  <a:pt x="94" y="9"/>
                  <a:pt x="94" y="20"/>
                </a:cubicBezTo>
                <a:cubicBezTo>
                  <a:pt x="94" y="32"/>
                  <a:pt x="85" y="41"/>
                  <a:pt x="74" y="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8" name="Freeform 717">
            <a:extLst>
              <a:ext uri="{FF2B5EF4-FFF2-40B4-BE49-F238E27FC236}">
                <a16:creationId xmlns:a16="http://schemas.microsoft.com/office/drawing/2014/main" id="{98BE0BD9-6577-C24F-9D84-B61D3B55EB07}"/>
              </a:ext>
            </a:extLst>
          </p:cNvPr>
          <p:cNvSpPr/>
          <p:nvPr/>
        </p:nvSpPr>
        <p:spPr>
          <a:xfrm>
            <a:off x="3474292" y="7025058"/>
            <a:ext cx="29160" cy="40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2" h="114">
                <a:moveTo>
                  <a:pt x="20" y="114"/>
                </a:moveTo>
                <a:cubicBezTo>
                  <a:pt x="17" y="114"/>
                  <a:pt x="13" y="113"/>
                  <a:pt x="10" y="111"/>
                </a:cubicBezTo>
                <a:cubicBezTo>
                  <a:pt x="0" y="105"/>
                  <a:pt x="-3" y="93"/>
                  <a:pt x="2" y="83"/>
                </a:cubicBezTo>
                <a:lnTo>
                  <a:pt x="44" y="10"/>
                </a:lnTo>
                <a:cubicBezTo>
                  <a:pt x="49" y="1"/>
                  <a:pt x="62" y="-3"/>
                  <a:pt x="72" y="3"/>
                </a:cubicBezTo>
                <a:cubicBezTo>
                  <a:pt x="82" y="8"/>
                  <a:pt x="85" y="21"/>
                  <a:pt x="79" y="31"/>
                </a:cubicBezTo>
                <a:lnTo>
                  <a:pt x="38" y="103"/>
                </a:lnTo>
                <a:cubicBezTo>
                  <a:pt x="34" y="110"/>
                  <a:pt x="27" y="114"/>
                  <a:pt x="20" y="11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9" name="Freeform 718">
            <a:extLst>
              <a:ext uri="{FF2B5EF4-FFF2-40B4-BE49-F238E27FC236}">
                <a16:creationId xmlns:a16="http://schemas.microsoft.com/office/drawing/2014/main" id="{4826E93B-E10D-7641-B670-6676B987B2C9}"/>
              </a:ext>
            </a:extLst>
          </p:cNvPr>
          <p:cNvSpPr/>
          <p:nvPr/>
        </p:nvSpPr>
        <p:spPr>
          <a:xfrm>
            <a:off x="3489412" y="7025058"/>
            <a:ext cx="113040" cy="1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5" h="41">
                <a:moveTo>
                  <a:pt x="295" y="41"/>
                </a:moveTo>
                <a:lnTo>
                  <a:pt x="20" y="41"/>
                </a:lnTo>
                <a:cubicBezTo>
                  <a:pt x="9" y="41"/>
                  <a:pt x="0" y="32"/>
                  <a:pt x="0" y="21"/>
                </a:cubicBezTo>
                <a:cubicBezTo>
                  <a:pt x="0" y="9"/>
                  <a:pt x="9" y="0"/>
                  <a:pt x="20" y="0"/>
                </a:cubicBezTo>
                <a:lnTo>
                  <a:pt x="295" y="0"/>
                </a:lnTo>
                <a:cubicBezTo>
                  <a:pt x="306" y="0"/>
                  <a:pt x="315" y="9"/>
                  <a:pt x="315" y="21"/>
                </a:cubicBezTo>
                <a:cubicBezTo>
                  <a:pt x="315" y="32"/>
                  <a:pt x="306" y="41"/>
                  <a:pt x="295" y="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0" name="Freeform 719">
            <a:extLst>
              <a:ext uri="{FF2B5EF4-FFF2-40B4-BE49-F238E27FC236}">
                <a16:creationId xmlns:a16="http://schemas.microsoft.com/office/drawing/2014/main" id="{66DA4057-FF0E-2A40-83BA-1CE0AEE4C13F}"/>
              </a:ext>
            </a:extLst>
          </p:cNvPr>
          <p:cNvSpPr/>
          <p:nvPr/>
        </p:nvSpPr>
        <p:spPr>
          <a:xfrm>
            <a:off x="3588052" y="6939738"/>
            <a:ext cx="33840" cy="99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5" h="278">
                <a:moveTo>
                  <a:pt x="21" y="278"/>
                </a:moveTo>
                <a:cubicBezTo>
                  <a:pt x="19" y="278"/>
                  <a:pt x="18" y="278"/>
                  <a:pt x="16" y="278"/>
                </a:cubicBezTo>
                <a:cubicBezTo>
                  <a:pt x="5" y="275"/>
                  <a:pt x="-2" y="264"/>
                  <a:pt x="1" y="253"/>
                </a:cubicBezTo>
                <a:lnTo>
                  <a:pt x="54" y="16"/>
                </a:lnTo>
                <a:cubicBezTo>
                  <a:pt x="57" y="5"/>
                  <a:pt x="68" y="-2"/>
                  <a:pt x="79" y="1"/>
                </a:cubicBezTo>
                <a:cubicBezTo>
                  <a:pt x="90" y="4"/>
                  <a:pt x="97" y="15"/>
                  <a:pt x="95" y="26"/>
                </a:cubicBezTo>
                <a:lnTo>
                  <a:pt x="41" y="262"/>
                </a:lnTo>
                <a:cubicBezTo>
                  <a:pt x="39" y="272"/>
                  <a:pt x="30" y="278"/>
                  <a:pt x="21" y="27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1" name="Freeform 720">
            <a:extLst>
              <a:ext uri="{FF2B5EF4-FFF2-40B4-BE49-F238E27FC236}">
                <a16:creationId xmlns:a16="http://schemas.microsoft.com/office/drawing/2014/main" id="{06F7B690-A40C-C544-9232-98122165C3EF}"/>
              </a:ext>
            </a:extLst>
          </p:cNvPr>
          <p:cNvSpPr/>
          <p:nvPr/>
        </p:nvSpPr>
        <p:spPr>
          <a:xfrm>
            <a:off x="3489412" y="6939738"/>
            <a:ext cx="132480" cy="14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9" h="42">
                <a:moveTo>
                  <a:pt x="348" y="42"/>
                </a:moveTo>
                <a:lnTo>
                  <a:pt x="20" y="42"/>
                </a:lnTo>
                <a:cubicBezTo>
                  <a:pt x="9" y="42"/>
                  <a:pt x="0" y="32"/>
                  <a:pt x="0" y="21"/>
                </a:cubicBezTo>
                <a:cubicBezTo>
                  <a:pt x="0" y="10"/>
                  <a:pt x="9" y="0"/>
                  <a:pt x="20" y="0"/>
                </a:cubicBezTo>
                <a:lnTo>
                  <a:pt x="348" y="0"/>
                </a:lnTo>
                <a:cubicBezTo>
                  <a:pt x="360" y="0"/>
                  <a:pt x="369" y="10"/>
                  <a:pt x="369" y="21"/>
                </a:cubicBezTo>
                <a:cubicBezTo>
                  <a:pt x="369" y="32"/>
                  <a:pt x="360" y="42"/>
                  <a:pt x="348" y="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2" name="Freeform 721">
            <a:extLst>
              <a:ext uri="{FF2B5EF4-FFF2-40B4-BE49-F238E27FC236}">
                <a16:creationId xmlns:a16="http://schemas.microsoft.com/office/drawing/2014/main" id="{4B4B1E7A-D337-794A-8FD8-8E2A8EEC548B}"/>
              </a:ext>
            </a:extLst>
          </p:cNvPr>
          <p:cNvSpPr/>
          <p:nvPr/>
        </p:nvSpPr>
        <p:spPr>
          <a:xfrm>
            <a:off x="3468172" y="6915257"/>
            <a:ext cx="36000" cy="124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" h="346">
                <a:moveTo>
                  <a:pt x="6" y="35"/>
                </a:moveTo>
                <a:close/>
                <a:moveTo>
                  <a:pt x="60" y="317"/>
                </a:moveTo>
                <a:close/>
                <a:moveTo>
                  <a:pt x="59" y="319"/>
                </a:moveTo>
                <a:close/>
                <a:moveTo>
                  <a:pt x="78" y="346"/>
                </a:moveTo>
                <a:cubicBezTo>
                  <a:pt x="76" y="346"/>
                  <a:pt x="73" y="346"/>
                  <a:pt x="70" y="344"/>
                </a:cubicBezTo>
                <a:cubicBezTo>
                  <a:pt x="60" y="340"/>
                  <a:pt x="55" y="329"/>
                  <a:pt x="59" y="319"/>
                </a:cubicBezTo>
                <a:cubicBezTo>
                  <a:pt x="61" y="309"/>
                  <a:pt x="57" y="262"/>
                  <a:pt x="40" y="174"/>
                </a:cubicBezTo>
                <a:cubicBezTo>
                  <a:pt x="24" y="92"/>
                  <a:pt x="10" y="43"/>
                  <a:pt x="5" y="34"/>
                </a:cubicBezTo>
                <a:cubicBezTo>
                  <a:pt x="-2" y="26"/>
                  <a:pt x="-2" y="13"/>
                  <a:pt x="6" y="6"/>
                </a:cubicBezTo>
                <a:cubicBezTo>
                  <a:pt x="14" y="-2"/>
                  <a:pt x="27" y="-2"/>
                  <a:pt x="35" y="6"/>
                </a:cubicBezTo>
                <a:cubicBezTo>
                  <a:pt x="40" y="11"/>
                  <a:pt x="46" y="20"/>
                  <a:pt x="58" y="67"/>
                </a:cubicBezTo>
                <a:cubicBezTo>
                  <a:pt x="65" y="94"/>
                  <a:pt x="73" y="130"/>
                  <a:pt x="80" y="167"/>
                </a:cubicBezTo>
                <a:cubicBezTo>
                  <a:pt x="87" y="204"/>
                  <a:pt x="93" y="240"/>
                  <a:pt x="97" y="268"/>
                </a:cubicBezTo>
                <a:cubicBezTo>
                  <a:pt x="103" y="316"/>
                  <a:pt x="100" y="327"/>
                  <a:pt x="97" y="334"/>
                </a:cubicBezTo>
                <a:cubicBezTo>
                  <a:pt x="94" y="342"/>
                  <a:pt x="86" y="346"/>
                  <a:pt x="78" y="3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3" name="Freeform 722">
            <a:extLst>
              <a:ext uri="{FF2B5EF4-FFF2-40B4-BE49-F238E27FC236}">
                <a16:creationId xmlns:a16="http://schemas.microsoft.com/office/drawing/2014/main" id="{5A1985B1-35A9-0C4A-B433-224536F7C479}"/>
              </a:ext>
            </a:extLst>
          </p:cNvPr>
          <p:cNvSpPr/>
          <p:nvPr/>
        </p:nvSpPr>
        <p:spPr>
          <a:xfrm>
            <a:off x="4327852" y="6937218"/>
            <a:ext cx="79920" cy="41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3" h="116">
                <a:moveTo>
                  <a:pt x="202" y="116"/>
                </a:moveTo>
                <a:cubicBezTo>
                  <a:pt x="199" y="116"/>
                  <a:pt x="196" y="115"/>
                  <a:pt x="194" y="114"/>
                </a:cubicBezTo>
                <a:lnTo>
                  <a:pt x="12" y="39"/>
                </a:lnTo>
                <a:cubicBezTo>
                  <a:pt x="2" y="35"/>
                  <a:pt x="-3" y="23"/>
                  <a:pt x="1" y="12"/>
                </a:cubicBezTo>
                <a:cubicBezTo>
                  <a:pt x="6" y="2"/>
                  <a:pt x="18" y="-3"/>
                  <a:pt x="28" y="1"/>
                </a:cubicBezTo>
                <a:lnTo>
                  <a:pt x="210" y="76"/>
                </a:lnTo>
                <a:cubicBezTo>
                  <a:pt x="220" y="80"/>
                  <a:pt x="225" y="93"/>
                  <a:pt x="221" y="103"/>
                </a:cubicBezTo>
                <a:cubicBezTo>
                  <a:pt x="217" y="111"/>
                  <a:pt x="210" y="116"/>
                  <a:pt x="202" y="11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4" name="Freeform 723">
            <a:extLst>
              <a:ext uri="{FF2B5EF4-FFF2-40B4-BE49-F238E27FC236}">
                <a16:creationId xmlns:a16="http://schemas.microsoft.com/office/drawing/2014/main" id="{0911E26C-AF8E-E547-914F-2D4DC168339C}"/>
              </a:ext>
            </a:extLst>
          </p:cNvPr>
          <p:cNvSpPr/>
          <p:nvPr/>
        </p:nvSpPr>
        <p:spPr>
          <a:xfrm>
            <a:off x="4393012" y="6898697"/>
            <a:ext cx="41400" cy="79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6" h="223">
                <a:moveTo>
                  <a:pt x="21" y="223"/>
                </a:moveTo>
                <a:cubicBezTo>
                  <a:pt x="18" y="223"/>
                  <a:pt x="15" y="222"/>
                  <a:pt x="13" y="221"/>
                </a:cubicBezTo>
                <a:cubicBezTo>
                  <a:pt x="2" y="217"/>
                  <a:pt x="-3" y="205"/>
                  <a:pt x="2" y="194"/>
                </a:cubicBezTo>
                <a:lnTo>
                  <a:pt x="77" y="13"/>
                </a:lnTo>
                <a:cubicBezTo>
                  <a:pt x="81" y="2"/>
                  <a:pt x="93" y="-3"/>
                  <a:pt x="104" y="2"/>
                </a:cubicBezTo>
                <a:cubicBezTo>
                  <a:pt x="114" y="6"/>
                  <a:pt x="119" y="18"/>
                  <a:pt x="115" y="29"/>
                </a:cubicBezTo>
                <a:lnTo>
                  <a:pt x="40" y="210"/>
                </a:lnTo>
                <a:cubicBezTo>
                  <a:pt x="36" y="218"/>
                  <a:pt x="29" y="223"/>
                  <a:pt x="21" y="2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5" name="Freeform 724">
            <a:extLst>
              <a:ext uri="{FF2B5EF4-FFF2-40B4-BE49-F238E27FC236}">
                <a16:creationId xmlns:a16="http://schemas.microsoft.com/office/drawing/2014/main" id="{7C46A00E-4A2F-FB49-BE1D-D3ABFE0530B8}"/>
              </a:ext>
            </a:extLst>
          </p:cNvPr>
          <p:cNvSpPr/>
          <p:nvPr/>
        </p:nvSpPr>
        <p:spPr>
          <a:xfrm>
            <a:off x="4098532" y="7039818"/>
            <a:ext cx="8208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9" h="100">
                <a:moveTo>
                  <a:pt x="208" y="100"/>
                </a:moveTo>
                <a:cubicBezTo>
                  <a:pt x="206" y="100"/>
                  <a:pt x="204" y="100"/>
                  <a:pt x="202" y="99"/>
                </a:cubicBezTo>
                <a:lnTo>
                  <a:pt x="15" y="40"/>
                </a:lnTo>
                <a:cubicBezTo>
                  <a:pt x="4" y="37"/>
                  <a:pt x="-2" y="25"/>
                  <a:pt x="1" y="14"/>
                </a:cubicBezTo>
                <a:cubicBezTo>
                  <a:pt x="5" y="4"/>
                  <a:pt x="16" y="-2"/>
                  <a:pt x="27" y="1"/>
                </a:cubicBezTo>
                <a:lnTo>
                  <a:pt x="214" y="60"/>
                </a:lnTo>
                <a:cubicBezTo>
                  <a:pt x="225" y="64"/>
                  <a:pt x="231" y="75"/>
                  <a:pt x="228" y="86"/>
                </a:cubicBezTo>
                <a:cubicBezTo>
                  <a:pt x="225" y="95"/>
                  <a:pt x="217" y="100"/>
                  <a:pt x="208" y="10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6" name="Freeform 725">
            <a:extLst>
              <a:ext uri="{FF2B5EF4-FFF2-40B4-BE49-F238E27FC236}">
                <a16:creationId xmlns:a16="http://schemas.microsoft.com/office/drawing/2014/main" id="{15B2C403-4B1D-8743-ABB9-348901041620}"/>
              </a:ext>
            </a:extLst>
          </p:cNvPr>
          <p:cNvSpPr/>
          <p:nvPr/>
        </p:nvSpPr>
        <p:spPr>
          <a:xfrm>
            <a:off x="4077292" y="7039818"/>
            <a:ext cx="3600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" h="228">
                <a:moveTo>
                  <a:pt x="21" y="228"/>
                </a:moveTo>
                <a:cubicBezTo>
                  <a:pt x="19" y="228"/>
                  <a:pt x="17" y="228"/>
                  <a:pt x="15" y="228"/>
                </a:cubicBezTo>
                <a:cubicBezTo>
                  <a:pt x="4" y="224"/>
                  <a:pt x="-2" y="213"/>
                  <a:pt x="1" y="202"/>
                </a:cubicBezTo>
                <a:lnTo>
                  <a:pt x="60" y="14"/>
                </a:lnTo>
                <a:cubicBezTo>
                  <a:pt x="64" y="4"/>
                  <a:pt x="75" y="-2"/>
                  <a:pt x="86" y="1"/>
                </a:cubicBezTo>
                <a:cubicBezTo>
                  <a:pt x="97" y="4"/>
                  <a:pt x="103" y="16"/>
                  <a:pt x="100" y="27"/>
                </a:cubicBezTo>
                <a:lnTo>
                  <a:pt x="41" y="214"/>
                </a:lnTo>
                <a:cubicBezTo>
                  <a:pt x="38" y="223"/>
                  <a:pt x="30" y="228"/>
                  <a:pt x="21" y="2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7" name="Freeform 726">
            <a:extLst>
              <a:ext uri="{FF2B5EF4-FFF2-40B4-BE49-F238E27FC236}">
                <a16:creationId xmlns:a16="http://schemas.microsoft.com/office/drawing/2014/main" id="{98CFC1C2-077C-A24D-BBED-B163985449F9}"/>
              </a:ext>
            </a:extLst>
          </p:cNvPr>
          <p:cNvSpPr/>
          <p:nvPr/>
        </p:nvSpPr>
        <p:spPr>
          <a:xfrm>
            <a:off x="4098532" y="6850098"/>
            <a:ext cx="308880" cy="128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59" h="358">
                <a:moveTo>
                  <a:pt x="21" y="358"/>
                </a:moveTo>
                <a:cubicBezTo>
                  <a:pt x="19" y="358"/>
                  <a:pt x="17" y="357"/>
                  <a:pt x="16" y="357"/>
                </a:cubicBezTo>
                <a:cubicBezTo>
                  <a:pt x="5" y="354"/>
                  <a:pt x="-2" y="343"/>
                  <a:pt x="1" y="332"/>
                </a:cubicBezTo>
                <a:cubicBezTo>
                  <a:pt x="51" y="136"/>
                  <a:pt x="228" y="0"/>
                  <a:pt x="430" y="0"/>
                </a:cubicBezTo>
                <a:cubicBezTo>
                  <a:pt x="632" y="0"/>
                  <a:pt x="808" y="136"/>
                  <a:pt x="859" y="331"/>
                </a:cubicBezTo>
                <a:cubicBezTo>
                  <a:pt x="862" y="342"/>
                  <a:pt x="855" y="353"/>
                  <a:pt x="844" y="356"/>
                </a:cubicBezTo>
                <a:cubicBezTo>
                  <a:pt x="833" y="359"/>
                  <a:pt x="822" y="352"/>
                  <a:pt x="819" y="341"/>
                </a:cubicBezTo>
                <a:cubicBezTo>
                  <a:pt x="773" y="164"/>
                  <a:pt x="613" y="41"/>
                  <a:pt x="430" y="41"/>
                </a:cubicBezTo>
                <a:cubicBezTo>
                  <a:pt x="247" y="41"/>
                  <a:pt x="86" y="165"/>
                  <a:pt x="41" y="342"/>
                </a:cubicBezTo>
                <a:cubicBezTo>
                  <a:pt x="39" y="352"/>
                  <a:pt x="30" y="358"/>
                  <a:pt x="21" y="3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8" name="Freeform 727">
            <a:extLst>
              <a:ext uri="{FF2B5EF4-FFF2-40B4-BE49-F238E27FC236}">
                <a16:creationId xmlns:a16="http://schemas.microsoft.com/office/drawing/2014/main" id="{87490178-AF89-934B-8432-8FCB73AF1767}"/>
              </a:ext>
            </a:extLst>
          </p:cNvPr>
          <p:cNvSpPr/>
          <p:nvPr/>
        </p:nvSpPr>
        <p:spPr>
          <a:xfrm>
            <a:off x="4098532" y="7039818"/>
            <a:ext cx="308880" cy="128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59" h="359">
                <a:moveTo>
                  <a:pt x="430" y="359"/>
                </a:moveTo>
                <a:cubicBezTo>
                  <a:pt x="330" y="359"/>
                  <a:pt x="235" y="326"/>
                  <a:pt x="156" y="264"/>
                </a:cubicBezTo>
                <a:cubicBezTo>
                  <a:pt x="80" y="204"/>
                  <a:pt x="25" y="119"/>
                  <a:pt x="1" y="26"/>
                </a:cubicBezTo>
                <a:cubicBezTo>
                  <a:pt x="-2" y="15"/>
                  <a:pt x="5" y="3"/>
                  <a:pt x="16" y="1"/>
                </a:cubicBezTo>
                <a:cubicBezTo>
                  <a:pt x="27" y="-2"/>
                  <a:pt x="38" y="5"/>
                  <a:pt x="41" y="16"/>
                </a:cubicBezTo>
                <a:cubicBezTo>
                  <a:pt x="86" y="193"/>
                  <a:pt x="246" y="318"/>
                  <a:pt x="430" y="318"/>
                </a:cubicBezTo>
                <a:cubicBezTo>
                  <a:pt x="614" y="318"/>
                  <a:pt x="774" y="194"/>
                  <a:pt x="819" y="16"/>
                </a:cubicBezTo>
                <a:cubicBezTo>
                  <a:pt x="822" y="5"/>
                  <a:pt x="834" y="-1"/>
                  <a:pt x="845" y="1"/>
                </a:cubicBezTo>
                <a:cubicBezTo>
                  <a:pt x="856" y="4"/>
                  <a:pt x="862" y="15"/>
                  <a:pt x="859" y="26"/>
                </a:cubicBezTo>
                <a:cubicBezTo>
                  <a:pt x="809" y="222"/>
                  <a:pt x="633" y="359"/>
                  <a:pt x="430" y="3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9" name="Freeform 728">
            <a:extLst>
              <a:ext uri="{FF2B5EF4-FFF2-40B4-BE49-F238E27FC236}">
                <a16:creationId xmlns:a16="http://schemas.microsoft.com/office/drawing/2014/main" id="{06D8BE41-1CD3-8148-86B8-45CBCB2DEDD1}"/>
              </a:ext>
            </a:extLst>
          </p:cNvPr>
          <p:cNvSpPr/>
          <p:nvPr/>
        </p:nvSpPr>
        <p:spPr>
          <a:xfrm>
            <a:off x="4229572" y="6964937"/>
            <a:ext cx="5580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252">
                <a:moveTo>
                  <a:pt x="72" y="252"/>
                </a:moveTo>
                <a:cubicBezTo>
                  <a:pt x="52" y="252"/>
                  <a:pt x="31" y="248"/>
                  <a:pt x="10" y="239"/>
                </a:cubicBezTo>
                <a:cubicBezTo>
                  <a:pt x="2" y="235"/>
                  <a:pt x="-2" y="225"/>
                  <a:pt x="1" y="216"/>
                </a:cubicBezTo>
                <a:cubicBezTo>
                  <a:pt x="5" y="207"/>
                  <a:pt x="16" y="203"/>
                  <a:pt x="25" y="207"/>
                </a:cubicBezTo>
                <a:cubicBezTo>
                  <a:pt x="55" y="220"/>
                  <a:pt x="87" y="221"/>
                  <a:pt x="106" y="208"/>
                </a:cubicBezTo>
                <a:cubicBezTo>
                  <a:pt x="116" y="202"/>
                  <a:pt x="120" y="193"/>
                  <a:pt x="120" y="181"/>
                </a:cubicBezTo>
                <a:cubicBezTo>
                  <a:pt x="120" y="167"/>
                  <a:pt x="93" y="154"/>
                  <a:pt x="70" y="142"/>
                </a:cubicBezTo>
                <a:cubicBezTo>
                  <a:pt x="37" y="126"/>
                  <a:pt x="0" y="107"/>
                  <a:pt x="0" y="72"/>
                </a:cubicBezTo>
                <a:cubicBezTo>
                  <a:pt x="0" y="48"/>
                  <a:pt x="11" y="28"/>
                  <a:pt x="31" y="15"/>
                </a:cubicBezTo>
                <a:cubicBezTo>
                  <a:pt x="59" y="-4"/>
                  <a:pt x="103" y="-5"/>
                  <a:pt x="144" y="12"/>
                </a:cubicBezTo>
                <a:cubicBezTo>
                  <a:pt x="153" y="16"/>
                  <a:pt x="157" y="27"/>
                  <a:pt x="153" y="35"/>
                </a:cubicBezTo>
                <a:cubicBezTo>
                  <a:pt x="150" y="45"/>
                  <a:pt x="139" y="49"/>
                  <a:pt x="130" y="45"/>
                </a:cubicBezTo>
                <a:cubicBezTo>
                  <a:pt x="100" y="32"/>
                  <a:pt x="69" y="32"/>
                  <a:pt x="50" y="45"/>
                </a:cubicBezTo>
                <a:cubicBezTo>
                  <a:pt x="40" y="51"/>
                  <a:pt x="35" y="60"/>
                  <a:pt x="35" y="72"/>
                </a:cubicBezTo>
                <a:cubicBezTo>
                  <a:pt x="35" y="85"/>
                  <a:pt x="63" y="99"/>
                  <a:pt x="85" y="110"/>
                </a:cubicBezTo>
                <a:cubicBezTo>
                  <a:pt x="118" y="127"/>
                  <a:pt x="156" y="146"/>
                  <a:pt x="156" y="181"/>
                </a:cubicBezTo>
                <a:cubicBezTo>
                  <a:pt x="156" y="205"/>
                  <a:pt x="145" y="225"/>
                  <a:pt x="125" y="238"/>
                </a:cubicBezTo>
                <a:cubicBezTo>
                  <a:pt x="111" y="247"/>
                  <a:pt x="92" y="252"/>
                  <a:pt x="72" y="2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0" name="Freeform 729">
            <a:extLst>
              <a:ext uri="{FF2B5EF4-FFF2-40B4-BE49-F238E27FC236}">
                <a16:creationId xmlns:a16="http://schemas.microsoft.com/office/drawing/2014/main" id="{DF1E85B7-B2AB-B549-A093-A99500A03C2D}"/>
              </a:ext>
            </a:extLst>
          </p:cNvPr>
          <p:cNvSpPr/>
          <p:nvPr/>
        </p:nvSpPr>
        <p:spPr>
          <a:xfrm>
            <a:off x="4250812" y="6942618"/>
            <a:ext cx="1260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" h="60">
                <a:moveTo>
                  <a:pt x="18" y="60"/>
                </a:moveTo>
                <a:cubicBezTo>
                  <a:pt x="8" y="60"/>
                  <a:pt x="0" y="52"/>
                  <a:pt x="0" y="42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8" y="0"/>
                  <a:pt x="36" y="8"/>
                  <a:pt x="36" y="18"/>
                </a:cubicBezTo>
                <a:lnTo>
                  <a:pt x="36" y="42"/>
                </a:lnTo>
                <a:cubicBezTo>
                  <a:pt x="36" y="52"/>
                  <a:pt x="28" y="60"/>
                  <a:pt x="18" y="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1" name="Freeform 730">
            <a:extLst>
              <a:ext uri="{FF2B5EF4-FFF2-40B4-BE49-F238E27FC236}">
                <a16:creationId xmlns:a16="http://schemas.microsoft.com/office/drawing/2014/main" id="{4867CB89-1F88-934C-8698-FC456DC0445B}"/>
              </a:ext>
            </a:extLst>
          </p:cNvPr>
          <p:cNvSpPr/>
          <p:nvPr/>
        </p:nvSpPr>
        <p:spPr>
          <a:xfrm>
            <a:off x="4251172" y="7056378"/>
            <a:ext cx="122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60">
                <a:moveTo>
                  <a:pt x="17" y="60"/>
                </a:moveTo>
                <a:cubicBezTo>
                  <a:pt x="7" y="60"/>
                  <a:pt x="0" y="52"/>
                  <a:pt x="0" y="42"/>
                </a:cubicBezTo>
                <a:lnTo>
                  <a:pt x="0" y="18"/>
                </a:lnTo>
                <a:cubicBezTo>
                  <a:pt x="0" y="8"/>
                  <a:pt x="7" y="0"/>
                  <a:pt x="17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42"/>
                </a:lnTo>
                <a:cubicBezTo>
                  <a:pt x="35" y="52"/>
                  <a:pt x="27" y="60"/>
                  <a:pt x="17" y="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2" name="Freeform 731">
            <a:extLst>
              <a:ext uri="{FF2B5EF4-FFF2-40B4-BE49-F238E27FC236}">
                <a16:creationId xmlns:a16="http://schemas.microsoft.com/office/drawing/2014/main" id="{7C9AF6C2-A3B9-6640-A8A4-CFDB8FEBC7B7}"/>
              </a:ext>
            </a:extLst>
          </p:cNvPr>
          <p:cNvSpPr/>
          <p:nvPr/>
        </p:nvSpPr>
        <p:spPr>
          <a:xfrm>
            <a:off x="5038132" y="6937218"/>
            <a:ext cx="79920" cy="41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3" h="116">
                <a:moveTo>
                  <a:pt x="202" y="116"/>
                </a:moveTo>
                <a:cubicBezTo>
                  <a:pt x="199" y="116"/>
                  <a:pt x="196" y="115"/>
                  <a:pt x="194" y="114"/>
                </a:cubicBezTo>
                <a:lnTo>
                  <a:pt x="13" y="39"/>
                </a:lnTo>
                <a:cubicBezTo>
                  <a:pt x="2" y="35"/>
                  <a:pt x="-3" y="23"/>
                  <a:pt x="1" y="12"/>
                </a:cubicBezTo>
                <a:cubicBezTo>
                  <a:pt x="6" y="2"/>
                  <a:pt x="18" y="-3"/>
                  <a:pt x="28" y="1"/>
                </a:cubicBezTo>
                <a:lnTo>
                  <a:pt x="210" y="76"/>
                </a:lnTo>
                <a:cubicBezTo>
                  <a:pt x="220" y="80"/>
                  <a:pt x="225" y="93"/>
                  <a:pt x="221" y="103"/>
                </a:cubicBezTo>
                <a:cubicBezTo>
                  <a:pt x="218" y="111"/>
                  <a:pt x="210" y="116"/>
                  <a:pt x="202" y="11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3" name="Freeform 732">
            <a:extLst>
              <a:ext uri="{FF2B5EF4-FFF2-40B4-BE49-F238E27FC236}">
                <a16:creationId xmlns:a16="http://schemas.microsoft.com/office/drawing/2014/main" id="{5A2020B3-85E8-CD46-9C0B-B8E866791A43}"/>
              </a:ext>
            </a:extLst>
          </p:cNvPr>
          <p:cNvSpPr/>
          <p:nvPr/>
        </p:nvSpPr>
        <p:spPr>
          <a:xfrm>
            <a:off x="5103292" y="6898697"/>
            <a:ext cx="41400" cy="79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6" h="223">
                <a:moveTo>
                  <a:pt x="21" y="223"/>
                </a:moveTo>
                <a:cubicBezTo>
                  <a:pt x="18" y="223"/>
                  <a:pt x="15" y="222"/>
                  <a:pt x="13" y="221"/>
                </a:cubicBezTo>
                <a:cubicBezTo>
                  <a:pt x="2" y="217"/>
                  <a:pt x="-3" y="205"/>
                  <a:pt x="2" y="194"/>
                </a:cubicBezTo>
                <a:lnTo>
                  <a:pt x="77" y="13"/>
                </a:lnTo>
                <a:cubicBezTo>
                  <a:pt x="81" y="2"/>
                  <a:pt x="93" y="-3"/>
                  <a:pt x="104" y="2"/>
                </a:cubicBezTo>
                <a:cubicBezTo>
                  <a:pt x="114" y="6"/>
                  <a:pt x="119" y="18"/>
                  <a:pt x="115" y="29"/>
                </a:cubicBezTo>
                <a:lnTo>
                  <a:pt x="40" y="210"/>
                </a:lnTo>
                <a:cubicBezTo>
                  <a:pt x="37" y="218"/>
                  <a:pt x="29" y="223"/>
                  <a:pt x="21" y="2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4" name="Freeform 733">
            <a:extLst>
              <a:ext uri="{FF2B5EF4-FFF2-40B4-BE49-F238E27FC236}">
                <a16:creationId xmlns:a16="http://schemas.microsoft.com/office/drawing/2014/main" id="{10996D18-E84D-6447-B339-D74FF1DF3D23}"/>
              </a:ext>
            </a:extLst>
          </p:cNvPr>
          <p:cNvSpPr/>
          <p:nvPr/>
        </p:nvSpPr>
        <p:spPr>
          <a:xfrm>
            <a:off x="4808812" y="7039818"/>
            <a:ext cx="8208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9" h="100">
                <a:moveTo>
                  <a:pt x="208" y="100"/>
                </a:moveTo>
                <a:cubicBezTo>
                  <a:pt x="206" y="100"/>
                  <a:pt x="204" y="100"/>
                  <a:pt x="202" y="99"/>
                </a:cubicBezTo>
                <a:lnTo>
                  <a:pt x="15" y="40"/>
                </a:lnTo>
                <a:cubicBezTo>
                  <a:pt x="4" y="37"/>
                  <a:pt x="-2" y="25"/>
                  <a:pt x="1" y="14"/>
                </a:cubicBezTo>
                <a:cubicBezTo>
                  <a:pt x="5" y="4"/>
                  <a:pt x="16" y="-2"/>
                  <a:pt x="27" y="1"/>
                </a:cubicBezTo>
                <a:lnTo>
                  <a:pt x="214" y="60"/>
                </a:lnTo>
                <a:cubicBezTo>
                  <a:pt x="225" y="64"/>
                  <a:pt x="231" y="75"/>
                  <a:pt x="228" y="86"/>
                </a:cubicBezTo>
                <a:cubicBezTo>
                  <a:pt x="225" y="95"/>
                  <a:pt x="217" y="100"/>
                  <a:pt x="208" y="10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5" name="Freeform 734">
            <a:extLst>
              <a:ext uri="{FF2B5EF4-FFF2-40B4-BE49-F238E27FC236}">
                <a16:creationId xmlns:a16="http://schemas.microsoft.com/office/drawing/2014/main" id="{1232FCF4-8D38-E244-884B-F4C1F7591F3B}"/>
              </a:ext>
            </a:extLst>
          </p:cNvPr>
          <p:cNvSpPr/>
          <p:nvPr/>
        </p:nvSpPr>
        <p:spPr>
          <a:xfrm>
            <a:off x="4787572" y="7039818"/>
            <a:ext cx="3600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" h="228">
                <a:moveTo>
                  <a:pt x="21" y="228"/>
                </a:moveTo>
                <a:cubicBezTo>
                  <a:pt x="19" y="228"/>
                  <a:pt x="17" y="228"/>
                  <a:pt x="15" y="228"/>
                </a:cubicBezTo>
                <a:cubicBezTo>
                  <a:pt x="4" y="224"/>
                  <a:pt x="-2" y="213"/>
                  <a:pt x="1" y="202"/>
                </a:cubicBezTo>
                <a:lnTo>
                  <a:pt x="60" y="14"/>
                </a:lnTo>
                <a:cubicBezTo>
                  <a:pt x="64" y="4"/>
                  <a:pt x="75" y="-2"/>
                  <a:pt x="86" y="1"/>
                </a:cubicBezTo>
                <a:cubicBezTo>
                  <a:pt x="97" y="4"/>
                  <a:pt x="103" y="16"/>
                  <a:pt x="100" y="27"/>
                </a:cubicBezTo>
                <a:lnTo>
                  <a:pt x="41" y="214"/>
                </a:lnTo>
                <a:cubicBezTo>
                  <a:pt x="38" y="223"/>
                  <a:pt x="30" y="228"/>
                  <a:pt x="21" y="2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6" name="Freeform 735">
            <a:extLst>
              <a:ext uri="{FF2B5EF4-FFF2-40B4-BE49-F238E27FC236}">
                <a16:creationId xmlns:a16="http://schemas.microsoft.com/office/drawing/2014/main" id="{F2CC1AE1-F035-2049-8B67-195E87E70390}"/>
              </a:ext>
            </a:extLst>
          </p:cNvPr>
          <p:cNvSpPr/>
          <p:nvPr/>
        </p:nvSpPr>
        <p:spPr>
          <a:xfrm>
            <a:off x="4808812" y="6850098"/>
            <a:ext cx="308880" cy="128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59" h="358">
                <a:moveTo>
                  <a:pt x="21" y="358"/>
                </a:moveTo>
                <a:cubicBezTo>
                  <a:pt x="19" y="358"/>
                  <a:pt x="18" y="357"/>
                  <a:pt x="16" y="357"/>
                </a:cubicBezTo>
                <a:cubicBezTo>
                  <a:pt x="5" y="354"/>
                  <a:pt x="-2" y="343"/>
                  <a:pt x="1" y="332"/>
                </a:cubicBezTo>
                <a:cubicBezTo>
                  <a:pt x="51" y="136"/>
                  <a:pt x="228" y="0"/>
                  <a:pt x="430" y="0"/>
                </a:cubicBezTo>
                <a:cubicBezTo>
                  <a:pt x="632" y="0"/>
                  <a:pt x="808" y="136"/>
                  <a:pt x="859" y="331"/>
                </a:cubicBezTo>
                <a:cubicBezTo>
                  <a:pt x="862" y="342"/>
                  <a:pt x="855" y="353"/>
                  <a:pt x="844" y="356"/>
                </a:cubicBezTo>
                <a:cubicBezTo>
                  <a:pt x="833" y="359"/>
                  <a:pt x="822" y="352"/>
                  <a:pt x="819" y="341"/>
                </a:cubicBezTo>
                <a:cubicBezTo>
                  <a:pt x="773" y="164"/>
                  <a:pt x="613" y="41"/>
                  <a:pt x="430" y="41"/>
                </a:cubicBezTo>
                <a:cubicBezTo>
                  <a:pt x="247" y="41"/>
                  <a:pt x="87" y="165"/>
                  <a:pt x="41" y="342"/>
                </a:cubicBezTo>
                <a:cubicBezTo>
                  <a:pt x="38" y="352"/>
                  <a:pt x="30" y="358"/>
                  <a:pt x="21" y="3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7" name="Freeform 736">
            <a:extLst>
              <a:ext uri="{FF2B5EF4-FFF2-40B4-BE49-F238E27FC236}">
                <a16:creationId xmlns:a16="http://schemas.microsoft.com/office/drawing/2014/main" id="{8A734EF9-2FE7-764D-AE2A-419B20C78F84}"/>
              </a:ext>
            </a:extLst>
          </p:cNvPr>
          <p:cNvSpPr/>
          <p:nvPr/>
        </p:nvSpPr>
        <p:spPr>
          <a:xfrm>
            <a:off x="4808812" y="7039818"/>
            <a:ext cx="308880" cy="128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59" h="359">
                <a:moveTo>
                  <a:pt x="430" y="359"/>
                </a:moveTo>
                <a:cubicBezTo>
                  <a:pt x="330" y="359"/>
                  <a:pt x="235" y="326"/>
                  <a:pt x="156" y="264"/>
                </a:cubicBezTo>
                <a:cubicBezTo>
                  <a:pt x="80" y="204"/>
                  <a:pt x="25" y="119"/>
                  <a:pt x="1" y="26"/>
                </a:cubicBezTo>
                <a:cubicBezTo>
                  <a:pt x="-2" y="15"/>
                  <a:pt x="5" y="3"/>
                  <a:pt x="16" y="1"/>
                </a:cubicBezTo>
                <a:cubicBezTo>
                  <a:pt x="27" y="-2"/>
                  <a:pt x="38" y="5"/>
                  <a:pt x="41" y="16"/>
                </a:cubicBezTo>
                <a:cubicBezTo>
                  <a:pt x="86" y="193"/>
                  <a:pt x="246" y="318"/>
                  <a:pt x="430" y="318"/>
                </a:cubicBezTo>
                <a:cubicBezTo>
                  <a:pt x="614" y="318"/>
                  <a:pt x="774" y="194"/>
                  <a:pt x="820" y="16"/>
                </a:cubicBezTo>
                <a:cubicBezTo>
                  <a:pt x="822" y="5"/>
                  <a:pt x="834" y="-1"/>
                  <a:pt x="845" y="1"/>
                </a:cubicBezTo>
                <a:cubicBezTo>
                  <a:pt x="856" y="4"/>
                  <a:pt x="862" y="15"/>
                  <a:pt x="859" y="26"/>
                </a:cubicBezTo>
                <a:cubicBezTo>
                  <a:pt x="809" y="222"/>
                  <a:pt x="633" y="359"/>
                  <a:pt x="430" y="3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8" name="Freeform 737">
            <a:extLst>
              <a:ext uri="{FF2B5EF4-FFF2-40B4-BE49-F238E27FC236}">
                <a16:creationId xmlns:a16="http://schemas.microsoft.com/office/drawing/2014/main" id="{9DC10966-1507-D347-AE0A-361CC8DFD2C0}"/>
              </a:ext>
            </a:extLst>
          </p:cNvPr>
          <p:cNvSpPr/>
          <p:nvPr/>
        </p:nvSpPr>
        <p:spPr>
          <a:xfrm>
            <a:off x="4897732" y="6946218"/>
            <a:ext cx="113400" cy="127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6" h="354">
                <a:moveTo>
                  <a:pt x="255" y="43"/>
                </a:moveTo>
                <a:cubicBezTo>
                  <a:pt x="266" y="43"/>
                  <a:pt x="278" y="44"/>
                  <a:pt x="289" y="47"/>
                </a:cubicBezTo>
                <a:cubicBezTo>
                  <a:pt x="300" y="50"/>
                  <a:pt x="312" y="43"/>
                  <a:pt x="315" y="32"/>
                </a:cubicBezTo>
                <a:cubicBezTo>
                  <a:pt x="318" y="20"/>
                  <a:pt x="311" y="9"/>
                  <a:pt x="300" y="6"/>
                </a:cubicBezTo>
                <a:cubicBezTo>
                  <a:pt x="285" y="2"/>
                  <a:pt x="270" y="0"/>
                  <a:pt x="255" y="0"/>
                </a:cubicBezTo>
                <a:cubicBezTo>
                  <a:pt x="179" y="0"/>
                  <a:pt x="114" y="47"/>
                  <a:pt x="89" y="114"/>
                </a:cubicBezTo>
                <a:lnTo>
                  <a:pt x="22" y="114"/>
                </a:lnTo>
                <a:cubicBezTo>
                  <a:pt x="10" y="114"/>
                  <a:pt x="0" y="124"/>
                  <a:pt x="0" y="136"/>
                </a:cubicBezTo>
                <a:cubicBezTo>
                  <a:pt x="0" y="148"/>
                  <a:pt x="10" y="157"/>
                  <a:pt x="22" y="157"/>
                </a:cubicBezTo>
                <a:lnTo>
                  <a:pt x="78" y="157"/>
                </a:lnTo>
                <a:cubicBezTo>
                  <a:pt x="78" y="164"/>
                  <a:pt x="77" y="170"/>
                  <a:pt x="77" y="177"/>
                </a:cubicBezTo>
                <a:cubicBezTo>
                  <a:pt x="77" y="182"/>
                  <a:pt x="78" y="188"/>
                  <a:pt x="78" y="193"/>
                </a:cubicBezTo>
                <a:lnTo>
                  <a:pt x="22" y="193"/>
                </a:lnTo>
                <a:cubicBezTo>
                  <a:pt x="10" y="193"/>
                  <a:pt x="0" y="203"/>
                  <a:pt x="0" y="214"/>
                </a:cubicBezTo>
                <a:cubicBezTo>
                  <a:pt x="0" y="226"/>
                  <a:pt x="10" y="236"/>
                  <a:pt x="22" y="236"/>
                </a:cubicBezTo>
                <a:lnTo>
                  <a:pt x="87" y="236"/>
                </a:lnTo>
                <a:cubicBezTo>
                  <a:pt x="112" y="305"/>
                  <a:pt x="178" y="354"/>
                  <a:pt x="255" y="354"/>
                </a:cubicBezTo>
                <a:cubicBezTo>
                  <a:pt x="270" y="354"/>
                  <a:pt x="284" y="352"/>
                  <a:pt x="299" y="349"/>
                </a:cubicBezTo>
                <a:cubicBezTo>
                  <a:pt x="310" y="346"/>
                  <a:pt x="317" y="334"/>
                  <a:pt x="314" y="323"/>
                </a:cubicBezTo>
                <a:cubicBezTo>
                  <a:pt x="311" y="311"/>
                  <a:pt x="300" y="304"/>
                  <a:pt x="288" y="307"/>
                </a:cubicBezTo>
                <a:cubicBezTo>
                  <a:pt x="277" y="310"/>
                  <a:pt x="266" y="311"/>
                  <a:pt x="255" y="311"/>
                </a:cubicBezTo>
                <a:cubicBezTo>
                  <a:pt x="202" y="311"/>
                  <a:pt x="156" y="281"/>
                  <a:pt x="134" y="236"/>
                </a:cubicBezTo>
                <a:lnTo>
                  <a:pt x="176" y="236"/>
                </a:lnTo>
                <a:cubicBezTo>
                  <a:pt x="188" y="236"/>
                  <a:pt x="198" y="226"/>
                  <a:pt x="198" y="214"/>
                </a:cubicBezTo>
                <a:cubicBezTo>
                  <a:pt x="198" y="203"/>
                  <a:pt x="188" y="193"/>
                  <a:pt x="176" y="193"/>
                </a:cubicBezTo>
                <a:lnTo>
                  <a:pt x="121" y="193"/>
                </a:lnTo>
                <a:cubicBezTo>
                  <a:pt x="121" y="188"/>
                  <a:pt x="120" y="182"/>
                  <a:pt x="120" y="177"/>
                </a:cubicBezTo>
                <a:cubicBezTo>
                  <a:pt x="120" y="170"/>
                  <a:pt x="121" y="164"/>
                  <a:pt x="122" y="157"/>
                </a:cubicBezTo>
                <a:lnTo>
                  <a:pt x="176" y="157"/>
                </a:lnTo>
                <a:cubicBezTo>
                  <a:pt x="188" y="157"/>
                  <a:pt x="198" y="148"/>
                  <a:pt x="198" y="136"/>
                </a:cubicBezTo>
                <a:cubicBezTo>
                  <a:pt x="198" y="124"/>
                  <a:pt x="188" y="114"/>
                  <a:pt x="176" y="114"/>
                </a:cubicBezTo>
                <a:lnTo>
                  <a:pt x="136" y="114"/>
                </a:lnTo>
                <a:cubicBezTo>
                  <a:pt x="159" y="72"/>
                  <a:pt x="203" y="43"/>
                  <a:pt x="255" y="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9" name="Freeform 738">
            <a:extLst>
              <a:ext uri="{FF2B5EF4-FFF2-40B4-BE49-F238E27FC236}">
                <a16:creationId xmlns:a16="http://schemas.microsoft.com/office/drawing/2014/main" id="{F9978D12-41C8-1F45-B405-16DDF2F66BC3}"/>
              </a:ext>
            </a:extLst>
          </p:cNvPr>
          <p:cNvSpPr/>
          <p:nvPr/>
        </p:nvSpPr>
        <p:spPr>
          <a:xfrm>
            <a:off x="5757412" y="6937218"/>
            <a:ext cx="79560" cy="41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2" h="116">
                <a:moveTo>
                  <a:pt x="201" y="116"/>
                </a:moveTo>
                <a:cubicBezTo>
                  <a:pt x="199" y="116"/>
                  <a:pt x="196" y="115"/>
                  <a:pt x="194" y="114"/>
                </a:cubicBezTo>
                <a:lnTo>
                  <a:pt x="12" y="39"/>
                </a:lnTo>
                <a:cubicBezTo>
                  <a:pt x="2" y="35"/>
                  <a:pt x="-3" y="23"/>
                  <a:pt x="1" y="12"/>
                </a:cubicBezTo>
                <a:cubicBezTo>
                  <a:pt x="5" y="2"/>
                  <a:pt x="17" y="-3"/>
                  <a:pt x="28" y="1"/>
                </a:cubicBezTo>
                <a:lnTo>
                  <a:pt x="209" y="76"/>
                </a:lnTo>
                <a:cubicBezTo>
                  <a:pt x="220" y="80"/>
                  <a:pt x="225" y="93"/>
                  <a:pt x="220" y="103"/>
                </a:cubicBezTo>
                <a:cubicBezTo>
                  <a:pt x="217" y="111"/>
                  <a:pt x="210" y="116"/>
                  <a:pt x="201" y="11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0" name="Freeform 739">
            <a:extLst>
              <a:ext uri="{FF2B5EF4-FFF2-40B4-BE49-F238E27FC236}">
                <a16:creationId xmlns:a16="http://schemas.microsoft.com/office/drawing/2014/main" id="{C6C83E09-9357-1147-BD6D-74D4CB92351E}"/>
              </a:ext>
            </a:extLst>
          </p:cNvPr>
          <p:cNvSpPr/>
          <p:nvPr/>
        </p:nvSpPr>
        <p:spPr>
          <a:xfrm>
            <a:off x="5822571" y="6898697"/>
            <a:ext cx="41760" cy="79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" h="223">
                <a:moveTo>
                  <a:pt x="20" y="223"/>
                </a:moveTo>
                <a:cubicBezTo>
                  <a:pt x="18" y="223"/>
                  <a:pt x="15" y="222"/>
                  <a:pt x="13" y="221"/>
                </a:cubicBezTo>
                <a:cubicBezTo>
                  <a:pt x="2" y="217"/>
                  <a:pt x="-3" y="205"/>
                  <a:pt x="1" y="194"/>
                </a:cubicBezTo>
                <a:lnTo>
                  <a:pt x="77" y="13"/>
                </a:lnTo>
                <a:cubicBezTo>
                  <a:pt x="81" y="2"/>
                  <a:pt x="93" y="-3"/>
                  <a:pt x="103" y="2"/>
                </a:cubicBezTo>
                <a:cubicBezTo>
                  <a:pt x="114" y="6"/>
                  <a:pt x="119" y="18"/>
                  <a:pt x="115" y="29"/>
                </a:cubicBezTo>
                <a:lnTo>
                  <a:pt x="39" y="210"/>
                </a:lnTo>
                <a:cubicBezTo>
                  <a:pt x="36" y="218"/>
                  <a:pt x="29" y="223"/>
                  <a:pt x="20" y="2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1" name="Freeform 740">
            <a:extLst>
              <a:ext uri="{FF2B5EF4-FFF2-40B4-BE49-F238E27FC236}">
                <a16:creationId xmlns:a16="http://schemas.microsoft.com/office/drawing/2014/main" id="{8F270B54-7900-2945-847A-8417BA89FE03}"/>
              </a:ext>
            </a:extLst>
          </p:cNvPr>
          <p:cNvSpPr/>
          <p:nvPr/>
        </p:nvSpPr>
        <p:spPr>
          <a:xfrm>
            <a:off x="5527732" y="7039818"/>
            <a:ext cx="81720" cy="35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8" h="100">
                <a:moveTo>
                  <a:pt x="208" y="100"/>
                </a:moveTo>
                <a:cubicBezTo>
                  <a:pt x="206" y="100"/>
                  <a:pt x="204" y="100"/>
                  <a:pt x="202" y="99"/>
                </a:cubicBezTo>
                <a:lnTo>
                  <a:pt x="14" y="40"/>
                </a:lnTo>
                <a:cubicBezTo>
                  <a:pt x="4" y="37"/>
                  <a:pt x="-2" y="25"/>
                  <a:pt x="1" y="14"/>
                </a:cubicBezTo>
                <a:cubicBezTo>
                  <a:pt x="4" y="4"/>
                  <a:pt x="16" y="-2"/>
                  <a:pt x="27" y="1"/>
                </a:cubicBezTo>
                <a:lnTo>
                  <a:pt x="214" y="60"/>
                </a:lnTo>
                <a:cubicBezTo>
                  <a:pt x="225" y="64"/>
                  <a:pt x="231" y="75"/>
                  <a:pt x="227" y="86"/>
                </a:cubicBezTo>
                <a:cubicBezTo>
                  <a:pt x="225" y="95"/>
                  <a:pt x="217" y="100"/>
                  <a:pt x="208" y="10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2" name="Freeform 741">
            <a:extLst>
              <a:ext uri="{FF2B5EF4-FFF2-40B4-BE49-F238E27FC236}">
                <a16:creationId xmlns:a16="http://schemas.microsoft.com/office/drawing/2014/main" id="{13309E1A-CE21-2F47-9B3A-8E4786C1201B}"/>
              </a:ext>
            </a:extLst>
          </p:cNvPr>
          <p:cNvSpPr/>
          <p:nvPr/>
        </p:nvSpPr>
        <p:spPr>
          <a:xfrm>
            <a:off x="5506852" y="7039818"/>
            <a:ext cx="3564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0" h="228">
                <a:moveTo>
                  <a:pt x="21" y="228"/>
                </a:moveTo>
                <a:cubicBezTo>
                  <a:pt x="18" y="228"/>
                  <a:pt x="16" y="228"/>
                  <a:pt x="14" y="228"/>
                </a:cubicBezTo>
                <a:cubicBezTo>
                  <a:pt x="4" y="224"/>
                  <a:pt x="-2" y="213"/>
                  <a:pt x="1" y="202"/>
                </a:cubicBezTo>
                <a:lnTo>
                  <a:pt x="60" y="14"/>
                </a:lnTo>
                <a:cubicBezTo>
                  <a:pt x="63" y="4"/>
                  <a:pt x="75" y="-2"/>
                  <a:pt x="86" y="1"/>
                </a:cubicBezTo>
                <a:cubicBezTo>
                  <a:pt x="97" y="4"/>
                  <a:pt x="103" y="16"/>
                  <a:pt x="99" y="27"/>
                </a:cubicBezTo>
                <a:lnTo>
                  <a:pt x="40" y="214"/>
                </a:lnTo>
                <a:cubicBezTo>
                  <a:pt x="37" y="223"/>
                  <a:pt x="29" y="228"/>
                  <a:pt x="21" y="2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3" name="Freeform 742">
            <a:extLst>
              <a:ext uri="{FF2B5EF4-FFF2-40B4-BE49-F238E27FC236}">
                <a16:creationId xmlns:a16="http://schemas.microsoft.com/office/drawing/2014/main" id="{FCE02622-BB8D-4041-9582-B150BD4A9E91}"/>
              </a:ext>
            </a:extLst>
          </p:cNvPr>
          <p:cNvSpPr/>
          <p:nvPr/>
        </p:nvSpPr>
        <p:spPr>
          <a:xfrm>
            <a:off x="5528092" y="6850098"/>
            <a:ext cx="308880" cy="128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59" h="358">
                <a:moveTo>
                  <a:pt x="21" y="358"/>
                </a:moveTo>
                <a:cubicBezTo>
                  <a:pt x="19" y="358"/>
                  <a:pt x="17" y="357"/>
                  <a:pt x="16" y="357"/>
                </a:cubicBezTo>
                <a:cubicBezTo>
                  <a:pt x="4" y="354"/>
                  <a:pt x="-2" y="343"/>
                  <a:pt x="1" y="332"/>
                </a:cubicBezTo>
                <a:cubicBezTo>
                  <a:pt x="51" y="136"/>
                  <a:pt x="227" y="0"/>
                  <a:pt x="430" y="0"/>
                </a:cubicBezTo>
                <a:cubicBezTo>
                  <a:pt x="632" y="0"/>
                  <a:pt x="808" y="136"/>
                  <a:pt x="859" y="331"/>
                </a:cubicBezTo>
                <a:cubicBezTo>
                  <a:pt x="862" y="342"/>
                  <a:pt x="855" y="353"/>
                  <a:pt x="844" y="356"/>
                </a:cubicBezTo>
                <a:cubicBezTo>
                  <a:pt x="833" y="359"/>
                  <a:pt x="822" y="352"/>
                  <a:pt x="819" y="341"/>
                </a:cubicBezTo>
                <a:cubicBezTo>
                  <a:pt x="773" y="164"/>
                  <a:pt x="613" y="41"/>
                  <a:pt x="430" y="41"/>
                </a:cubicBezTo>
                <a:cubicBezTo>
                  <a:pt x="246" y="41"/>
                  <a:pt x="86" y="165"/>
                  <a:pt x="41" y="342"/>
                </a:cubicBezTo>
                <a:cubicBezTo>
                  <a:pt x="38" y="352"/>
                  <a:pt x="30" y="358"/>
                  <a:pt x="21" y="3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4" name="Freeform 743">
            <a:extLst>
              <a:ext uri="{FF2B5EF4-FFF2-40B4-BE49-F238E27FC236}">
                <a16:creationId xmlns:a16="http://schemas.microsoft.com/office/drawing/2014/main" id="{F17A2A53-4A2F-F241-8FE0-6E70185CDC2B}"/>
              </a:ext>
            </a:extLst>
          </p:cNvPr>
          <p:cNvSpPr/>
          <p:nvPr/>
        </p:nvSpPr>
        <p:spPr>
          <a:xfrm>
            <a:off x="5527732" y="7039818"/>
            <a:ext cx="309240" cy="128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60" h="359">
                <a:moveTo>
                  <a:pt x="430" y="359"/>
                </a:moveTo>
                <a:cubicBezTo>
                  <a:pt x="329" y="359"/>
                  <a:pt x="235" y="326"/>
                  <a:pt x="156" y="264"/>
                </a:cubicBezTo>
                <a:cubicBezTo>
                  <a:pt x="80" y="204"/>
                  <a:pt x="24" y="119"/>
                  <a:pt x="0" y="26"/>
                </a:cubicBezTo>
                <a:cubicBezTo>
                  <a:pt x="-2" y="15"/>
                  <a:pt x="4" y="3"/>
                  <a:pt x="15" y="1"/>
                </a:cubicBezTo>
                <a:cubicBezTo>
                  <a:pt x="26" y="-2"/>
                  <a:pt x="38" y="5"/>
                  <a:pt x="40" y="16"/>
                </a:cubicBezTo>
                <a:cubicBezTo>
                  <a:pt x="86" y="193"/>
                  <a:pt x="246" y="318"/>
                  <a:pt x="430" y="318"/>
                </a:cubicBezTo>
                <a:cubicBezTo>
                  <a:pt x="613" y="318"/>
                  <a:pt x="773" y="194"/>
                  <a:pt x="819" y="16"/>
                </a:cubicBezTo>
                <a:cubicBezTo>
                  <a:pt x="822" y="5"/>
                  <a:pt x="833" y="-1"/>
                  <a:pt x="844" y="1"/>
                </a:cubicBezTo>
                <a:cubicBezTo>
                  <a:pt x="855" y="4"/>
                  <a:pt x="862" y="15"/>
                  <a:pt x="859" y="26"/>
                </a:cubicBezTo>
                <a:cubicBezTo>
                  <a:pt x="809" y="222"/>
                  <a:pt x="632" y="359"/>
                  <a:pt x="430" y="3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5" name="Freeform 744">
            <a:extLst>
              <a:ext uri="{FF2B5EF4-FFF2-40B4-BE49-F238E27FC236}">
                <a16:creationId xmlns:a16="http://schemas.microsoft.com/office/drawing/2014/main" id="{978F6CBC-24EB-344A-9563-D4D054EAC9C9}"/>
              </a:ext>
            </a:extLst>
          </p:cNvPr>
          <p:cNvSpPr/>
          <p:nvPr/>
        </p:nvSpPr>
        <p:spPr>
          <a:xfrm>
            <a:off x="5635012" y="6948018"/>
            <a:ext cx="100440" cy="122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0" h="342">
                <a:moveTo>
                  <a:pt x="274" y="37"/>
                </a:moveTo>
                <a:cubicBezTo>
                  <a:pt x="282" y="29"/>
                  <a:pt x="282" y="16"/>
                  <a:pt x="274" y="8"/>
                </a:cubicBezTo>
                <a:cubicBezTo>
                  <a:pt x="266" y="0"/>
                  <a:pt x="252" y="0"/>
                  <a:pt x="244" y="8"/>
                </a:cubicBezTo>
                <a:lnTo>
                  <a:pt x="141" y="111"/>
                </a:lnTo>
                <a:lnTo>
                  <a:pt x="36" y="6"/>
                </a:lnTo>
                <a:cubicBezTo>
                  <a:pt x="28" y="-2"/>
                  <a:pt x="14" y="-2"/>
                  <a:pt x="6" y="6"/>
                </a:cubicBezTo>
                <a:cubicBezTo>
                  <a:pt x="-2" y="14"/>
                  <a:pt x="-2" y="27"/>
                  <a:pt x="6" y="35"/>
                </a:cubicBezTo>
                <a:lnTo>
                  <a:pt x="120" y="149"/>
                </a:lnTo>
                <a:lnTo>
                  <a:pt x="120" y="179"/>
                </a:lnTo>
                <a:lnTo>
                  <a:pt x="81" y="179"/>
                </a:lnTo>
                <a:cubicBezTo>
                  <a:pt x="70" y="179"/>
                  <a:pt x="60" y="189"/>
                  <a:pt x="60" y="200"/>
                </a:cubicBezTo>
                <a:cubicBezTo>
                  <a:pt x="60" y="212"/>
                  <a:pt x="70" y="221"/>
                  <a:pt x="81" y="221"/>
                </a:cubicBezTo>
                <a:lnTo>
                  <a:pt x="120" y="221"/>
                </a:lnTo>
                <a:lnTo>
                  <a:pt x="120" y="240"/>
                </a:lnTo>
                <a:lnTo>
                  <a:pt x="81" y="240"/>
                </a:lnTo>
                <a:cubicBezTo>
                  <a:pt x="70" y="240"/>
                  <a:pt x="60" y="250"/>
                  <a:pt x="60" y="261"/>
                </a:cubicBezTo>
                <a:cubicBezTo>
                  <a:pt x="60" y="273"/>
                  <a:pt x="70" y="282"/>
                  <a:pt x="81" y="282"/>
                </a:cubicBezTo>
                <a:lnTo>
                  <a:pt x="120" y="282"/>
                </a:lnTo>
                <a:lnTo>
                  <a:pt x="120" y="321"/>
                </a:lnTo>
                <a:cubicBezTo>
                  <a:pt x="120" y="332"/>
                  <a:pt x="129" y="342"/>
                  <a:pt x="141" y="342"/>
                </a:cubicBezTo>
                <a:cubicBezTo>
                  <a:pt x="152" y="341"/>
                  <a:pt x="162" y="332"/>
                  <a:pt x="162" y="321"/>
                </a:cubicBezTo>
                <a:lnTo>
                  <a:pt x="162" y="282"/>
                </a:lnTo>
                <a:lnTo>
                  <a:pt x="201" y="282"/>
                </a:lnTo>
                <a:cubicBezTo>
                  <a:pt x="212" y="282"/>
                  <a:pt x="222" y="273"/>
                  <a:pt x="222" y="261"/>
                </a:cubicBezTo>
                <a:cubicBezTo>
                  <a:pt x="222" y="250"/>
                  <a:pt x="212" y="240"/>
                  <a:pt x="201" y="240"/>
                </a:cubicBezTo>
                <a:lnTo>
                  <a:pt x="162" y="240"/>
                </a:lnTo>
                <a:lnTo>
                  <a:pt x="162" y="221"/>
                </a:lnTo>
                <a:lnTo>
                  <a:pt x="201" y="221"/>
                </a:lnTo>
                <a:cubicBezTo>
                  <a:pt x="212" y="221"/>
                  <a:pt x="222" y="212"/>
                  <a:pt x="222" y="200"/>
                </a:cubicBezTo>
                <a:cubicBezTo>
                  <a:pt x="222" y="189"/>
                  <a:pt x="212" y="179"/>
                  <a:pt x="201" y="179"/>
                </a:cubicBezTo>
                <a:lnTo>
                  <a:pt x="162" y="179"/>
                </a:lnTo>
                <a:lnTo>
                  <a:pt x="162" y="150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6" name="Freeform 745">
            <a:extLst>
              <a:ext uri="{FF2B5EF4-FFF2-40B4-BE49-F238E27FC236}">
                <a16:creationId xmlns:a16="http://schemas.microsoft.com/office/drawing/2014/main" id="{9B2C5EC7-489C-8E43-B85C-63EC924D6B0F}"/>
              </a:ext>
            </a:extLst>
          </p:cNvPr>
          <p:cNvSpPr/>
          <p:nvPr/>
        </p:nvSpPr>
        <p:spPr>
          <a:xfrm>
            <a:off x="6898612" y="6885018"/>
            <a:ext cx="42624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5" h="899">
                <a:moveTo>
                  <a:pt x="1103" y="899"/>
                </a:moveTo>
                <a:lnTo>
                  <a:pt x="697" y="899"/>
                </a:lnTo>
                <a:cubicBezTo>
                  <a:pt x="682" y="899"/>
                  <a:pt x="670" y="887"/>
                  <a:pt x="670" y="872"/>
                </a:cubicBezTo>
                <a:cubicBezTo>
                  <a:pt x="670" y="857"/>
                  <a:pt x="682" y="844"/>
                  <a:pt x="697" y="844"/>
                </a:cubicBezTo>
                <a:lnTo>
                  <a:pt x="1103" y="844"/>
                </a:lnTo>
                <a:cubicBezTo>
                  <a:pt x="1118" y="844"/>
                  <a:pt x="1130" y="832"/>
                  <a:pt x="1130" y="817"/>
                </a:cubicBezTo>
                <a:lnTo>
                  <a:pt x="1130" y="83"/>
                </a:lnTo>
                <a:cubicBezTo>
                  <a:pt x="1130" y="67"/>
                  <a:pt x="1118" y="55"/>
                  <a:pt x="1103" y="55"/>
                </a:cubicBezTo>
                <a:lnTo>
                  <a:pt x="82" y="55"/>
                </a:lnTo>
                <a:cubicBezTo>
                  <a:pt x="67" y="55"/>
                  <a:pt x="55" y="67"/>
                  <a:pt x="55" y="83"/>
                </a:cubicBezTo>
                <a:lnTo>
                  <a:pt x="55" y="241"/>
                </a:lnTo>
                <a:cubicBezTo>
                  <a:pt x="55" y="256"/>
                  <a:pt x="43" y="268"/>
                  <a:pt x="27" y="268"/>
                </a:cubicBezTo>
                <a:cubicBezTo>
                  <a:pt x="12" y="268"/>
                  <a:pt x="0" y="256"/>
                  <a:pt x="0" y="241"/>
                </a:cubicBezTo>
                <a:lnTo>
                  <a:pt x="0" y="83"/>
                </a:lnTo>
                <a:cubicBezTo>
                  <a:pt x="0" y="37"/>
                  <a:pt x="37" y="0"/>
                  <a:pt x="82" y="0"/>
                </a:cubicBezTo>
                <a:lnTo>
                  <a:pt x="1103" y="0"/>
                </a:lnTo>
                <a:cubicBezTo>
                  <a:pt x="1148" y="0"/>
                  <a:pt x="1185" y="37"/>
                  <a:pt x="1185" y="83"/>
                </a:cubicBezTo>
                <a:lnTo>
                  <a:pt x="1185" y="817"/>
                </a:lnTo>
                <a:cubicBezTo>
                  <a:pt x="1185" y="862"/>
                  <a:pt x="1148" y="899"/>
                  <a:pt x="1103" y="8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7" name="Freeform 746">
            <a:extLst>
              <a:ext uri="{FF2B5EF4-FFF2-40B4-BE49-F238E27FC236}">
                <a16:creationId xmlns:a16="http://schemas.microsoft.com/office/drawing/2014/main" id="{5FDC0E31-8857-7F47-BC5A-85D1D5337019}"/>
              </a:ext>
            </a:extLst>
          </p:cNvPr>
          <p:cNvSpPr/>
          <p:nvPr/>
        </p:nvSpPr>
        <p:spPr>
          <a:xfrm>
            <a:off x="7177972" y="7088057"/>
            <a:ext cx="9540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195">
                <a:moveTo>
                  <a:pt x="55" y="140"/>
                </a:moveTo>
                <a:lnTo>
                  <a:pt x="211" y="140"/>
                </a:lnTo>
                <a:lnTo>
                  <a:pt x="211" y="55"/>
                </a:lnTo>
                <a:lnTo>
                  <a:pt x="55" y="55"/>
                </a:lnTo>
                <a:close/>
                <a:moveTo>
                  <a:pt x="239" y="195"/>
                </a:moveTo>
                <a:lnTo>
                  <a:pt x="28" y="195"/>
                </a:lnTo>
                <a:cubicBezTo>
                  <a:pt x="13" y="195"/>
                  <a:pt x="0" y="183"/>
                  <a:pt x="0" y="168"/>
                </a:cubicBezTo>
                <a:lnTo>
                  <a:pt x="0" y="28"/>
                </a:lnTo>
                <a:cubicBezTo>
                  <a:pt x="0" y="13"/>
                  <a:pt x="13" y="0"/>
                  <a:pt x="28" y="0"/>
                </a:cubicBezTo>
                <a:lnTo>
                  <a:pt x="239" y="0"/>
                </a:lnTo>
                <a:cubicBezTo>
                  <a:pt x="254" y="0"/>
                  <a:pt x="266" y="13"/>
                  <a:pt x="266" y="28"/>
                </a:cubicBezTo>
                <a:lnTo>
                  <a:pt x="266" y="168"/>
                </a:lnTo>
                <a:cubicBezTo>
                  <a:pt x="266" y="183"/>
                  <a:pt x="254" y="195"/>
                  <a:pt x="239" y="19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8" name="Freeform 747">
            <a:extLst>
              <a:ext uri="{FF2B5EF4-FFF2-40B4-BE49-F238E27FC236}">
                <a16:creationId xmlns:a16="http://schemas.microsoft.com/office/drawing/2014/main" id="{49764673-152E-5349-A24B-8EE7B466D721}"/>
              </a:ext>
            </a:extLst>
          </p:cNvPr>
          <p:cNvSpPr/>
          <p:nvPr/>
        </p:nvSpPr>
        <p:spPr>
          <a:xfrm>
            <a:off x="6950451" y="6783857"/>
            <a:ext cx="333000" cy="96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26" h="269">
                <a:moveTo>
                  <a:pt x="27" y="269"/>
                </a:moveTo>
                <a:cubicBezTo>
                  <a:pt x="15" y="269"/>
                  <a:pt x="4" y="261"/>
                  <a:pt x="1" y="249"/>
                </a:cubicBezTo>
                <a:cubicBezTo>
                  <a:pt x="-3" y="234"/>
                  <a:pt x="6" y="219"/>
                  <a:pt x="20" y="215"/>
                </a:cubicBezTo>
                <a:lnTo>
                  <a:pt x="820" y="1"/>
                </a:lnTo>
                <a:cubicBezTo>
                  <a:pt x="842" y="-5"/>
                  <a:pt x="865" y="8"/>
                  <a:pt x="871" y="31"/>
                </a:cubicBezTo>
                <a:lnTo>
                  <a:pt x="925" y="232"/>
                </a:lnTo>
                <a:cubicBezTo>
                  <a:pt x="929" y="246"/>
                  <a:pt x="920" y="261"/>
                  <a:pt x="905" y="265"/>
                </a:cubicBezTo>
                <a:cubicBezTo>
                  <a:pt x="891" y="269"/>
                  <a:pt x="876" y="260"/>
                  <a:pt x="872" y="246"/>
                </a:cubicBezTo>
                <a:lnTo>
                  <a:pt x="821" y="57"/>
                </a:lnTo>
                <a:lnTo>
                  <a:pt x="34" y="268"/>
                </a:lnTo>
                <a:cubicBezTo>
                  <a:pt x="32" y="269"/>
                  <a:pt x="30" y="269"/>
                  <a:pt x="27" y="2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9" name="Freeform 748">
            <a:extLst>
              <a:ext uri="{FF2B5EF4-FFF2-40B4-BE49-F238E27FC236}">
                <a16:creationId xmlns:a16="http://schemas.microsoft.com/office/drawing/2014/main" id="{AD0FDC63-7E48-2E4E-AAD6-8CE6EA5999DF}"/>
              </a:ext>
            </a:extLst>
          </p:cNvPr>
          <p:cNvSpPr/>
          <p:nvPr/>
        </p:nvSpPr>
        <p:spPr>
          <a:xfrm>
            <a:off x="7086172" y="6831018"/>
            <a:ext cx="158400" cy="4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1" h="138">
                <a:moveTo>
                  <a:pt x="28" y="138"/>
                </a:moveTo>
                <a:cubicBezTo>
                  <a:pt x="16" y="138"/>
                  <a:pt x="5" y="130"/>
                  <a:pt x="1" y="118"/>
                </a:cubicBezTo>
                <a:cubicBezTo>
                  <a:pt x="-3" y="103"/>
                  <a:pt x="6" y="88"/>
                  <a:pt x="21" y="84"/>
                </a:cubicBezTo>
                <a:lnTo>
                  <a:pt x="332" y="1"/>
                </a:lnTo>
                <a:cubicBezTo>
                  <a:pt x="339" y="-1"/>
                  <a:pt x="347" y="0"/>
                  <a:pt x="353" y="4"/>
                </a:cubicBezTo>
                <a:cubicBezTo>
                  <a:pt x="359" y="7"/>
                  <a:pt x="364" y="13"/>
                  <a:pt x="366" y="20"/>
                </a:cubicBezTo>
                <a:cubicBezTo>
                  <a:pt x="367" y="26"/>
                  <a:pt x="371" y="31"/>
                  <a:pt x="377" y="35"/>
                </a:cubicBezTo>
                <a:cubicBezTo>
                  <a:pt x="382" y="38"/>
                  <a:pt x="389" y="39"/>
                  <a:pt x="395" y="37"/>
                </a:cubicBezTo>
                <a:cubicBezTo>
                  <a:pt x="402" y="35"/>
                  <a:pt x="409" y="36"/>
                  <a:pt x="416" y="40"/>
                </a:cubicBezTo>
                <a:cubicBezTo>
                  <a:pt x="422" y="43"/>
                  <a:pt x="427" y="49"/>
                  <a:pt x="428" y="56"/>
                </a:cubicBezTo>
                <a:lnTo>
                  <a:pt x="440" y="101"/>
                </a:lnTo>
                <a:cubicBezTo>
                  <a:pt x="444" y="115"/>
                  <a:pt x="435" y="131"/>
                  <a:pt x="421" y="134"/>
                </a:cubicBezTo>
                <a:cubicBezTo>
                  <a:pt x="406" y="138"/>
                  <a:pt x="391" y="130"/>
                  <a:pt x="387" y="115"/>
                </a:cubicBezTo>
                <a:lnTo>
                  <a:pt x="381" y="92"/>
                </a:lnTo>
                <a:cubicBezTo>
                  <a:pt x="370" y="91"/>
                  <a:pt x="359" y="88"/>
                  <a:pt x="349" y="82"/>
                </a:cubicBezTo>
                <a:cubicBezTo>
                  <a:pt x="340" y="76"/>
                  <a:pt x="331" y="69"/>
                  <a:pt x="325" y="60"/>
                </a:cubicBezTo>
                <a:lnTo>
                  <a:pt x="35" y="137"/>
                </a:lnTo>
                <a:cubicBezTo>
                  <a:pt x="33" y="138"/>
                  <a:pt x="30" y="138"/>
                  <a:pt x="28" y="1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0" name="Freeform 749">
            <a:extLst>
              <a:ext uri="{FF2B5EF4-FFF2-40B4-BE49-F238E27FC236}">
                <a16:creationId xmlns:a16="http://schemas.microsoft.com/office/drawing/2014/main" id="{09C214B2-E56D-1446-8823-D72EDFE59604}"/>
              </a:ext>
            </a:extLst>
          </p:cNvPr>
          <p:cNvSpPr/>
          <p:nvPr/>
        </p:nvSpPr>
        <p:spPr>
          <a:xfrm>
            <a:off x="6878812" y="6999858"/>
            <a:ext cx="230400" cy="23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1" h="641">
                <a:moveTo>
                  <a:pt x="39" y="641"/>
                </a:moveTo>
                <a:cubicBezTo>
                  <a:pt x="29" y="641"/>
                  <a:pt x="19" y="637"/>
                  <a:pt x="11" y="629"/>
                </a:cubicBezTo>
                <a:cubicBezTo>
                  <a:pt x="-4" y="614"/>
                  <a:pt x="-4" y="589"/>
                  <a:pt x="11" y="574"/>
                </a:cubicBezTo>
                <a:lnTo>
                  <a:pt x="574" y="11"/>
                </a:lnTo>
                <a:cubicBezTo>
                  <a:pt x="589" y="-4"/>
                  <a:pt x="614" y="-4"/>
                  <a:pt x="629" y="11"/>
                </a:cubicBezTo>
                <a:cubicBezTo>
                  <a:pt x="645" y="27"/>
                  <a:pt x="645" y="51"/>
                  <a:pt x="629" y="67"/>
                </a:cubicBezTo>
                <a:lnTo>
                  <a:pt x="67" y="629"/>
                </a:lnTo>
                <a:cubicBezTo>
                  <a:pt x="59" y="637"/>
                  <a:pt x="49" y="641"/>
                  <a:pt x="39" y="6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1" name="Freeform 750">
            <a:extLst>
              <a:ext uri="{FF2B5EF4-FFF2-40B4-BE49-F238E27FC236}">
                <a16:creationId xmlns:a16="http://schemas.microsoft.com/office/drawing/2014/main" id="{8EDD9EDE-3517-244B-989B-EB27B22C407C}"/>
              </a:ext>
            </a:extLst>
          </p:cNvPr>
          <p:cNvSpPr/>
          <p:nvPr/>
        </p:nvSpPr>
        <p:spPr>
          <a:xfrm>
            <a:off x="6873771" y="6994098"/>
            <a:ext cx="8964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0" h="250">
                <a:moveTo>
                  <a:pt x="125" y="0"/>
                </a:moveTo>
                <a:cubicBezTo>
                  <a:pt x="56" y="0"/>
                  <a:pt x="0" y="56"/>
                  <a:pt x="0" y="125"/>
                </a:cubicBezTo>
                <a:cubicBezTo>
                  <a:pt x="0" y="194"/>
                  <a:pt x="56" y="250"/>
                  <a:pt x="125" y="250"/>
                </a:cubicBezTo>
                <a:cubicBezTo>
                  <a:pt x="194" y="250"/>
                  <a:pt x="250" y="194"/>
                  <a:pt x="250" y="125"/>
                </a:cubicBezTo>
                <a:cubicBezTo>
                  <a:pt x="250" y="56"/>
                  <a:pt x="194" y="0"/>
                  <a:pt x="125" y="0"/>
                </a:cubicBezTo>
                <a:close/>
                <a:moveTo>
                  <a:pt x="125" y="55"/>
                </a:moveTo>
                <a:cubicBezTo>
                  <a:pt x="164" y="55"/>
                  <a:pt x="195" y="86"/>
                  <a:pt x="195" y="125"/>
                </a:cubicBezTo>
                <a:cubicBezTo>
                  <a:pt x="195" y="164"/>
                  <a:pt x="164" y="195"/>
                  <a:pt x="125" y="195"/>
                </a:cubicBezTo>
                <a:cubicBezTo>
                  <a:pt x="86" y="195"/>
                  <a:pt x="55" y="164"/>
                  <a:pt x="55" y="125"/>
                </a:cubicBezTo>
                <a:cubicBezTo>
                  <a:pt x="55" y="86"/>
                  <a:pt x="86" y="55"/>
                  <a:pt x="125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2" name="Freeform 751">
            <a:extLst>
              <a:ext uri="{FF2B5EF4-FFF2-40B4-BE49-F238E27FC236}">
                <a16:creationId xmlns:a16="http://schemas.microsoft.com/office/drawing/2014/main" id="{2851C9CA-0C7E-B849-AD0E-B1A301BAD6B1}"/>
              </a:ext>
            </a:extLst>
          </p:cNvPr>
          <p:cNvSpPr/>
          <p:nvPr/>
        </p:nvSpPr>
        <p:spPr>
          <a:xfrm>
            <a:off x="7026051" y="7146378"/>
            <a:ext cx="89640" cy="89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0" h="249">
                <a:moveTo>
                  <a:pt x="125" y="0"/>
                </a:moveTo>
                <a:cubicBezTo>
                  <a:pt x="56" y="0"/>
                  <a:pt x="0" y="56"/>
                  <a:pt x="0" y="124"/>
                </a:cubicBezTo>
                <a:cubicBezTo>
                  <a:pt x="0" y="193"/>
                  <a:pt x="56" y="249"/>
                  <a:pt x="125" y="249"/>
                </a:cubicBezTo>
                <a:cubicBezTo>
                  <a:pt x="194" y="249"/>
                  <a:pt x="250" y="193"/>
                  <a:pt x="250" y="124"/>
                </a:cubicBezTo>
                <a:cubicBezTo>
                  <a:pt x="250" y="56"/>
                  <a:pt x="194" y="0"/>
                  <a:pt x="125" y="0"/>
                </a:cubicBezTo>
                <a:close/>
                <a:moveTo>
                  <a:pt x="125" y="54"/>
                </a:moveTo>
                <a:cubicBezTo>
                  <a:pt x="164" y="54"/>
                  <a:pt x="195" y="86"/>
                  <a:pt x="195" y="124"/>
                </a:cubicBezTo>
                <a:cubicBezTo>
                  <a:pt x="195" y="163"/>
                  <a:pt x="164" y="194"/>
                  <a:pt x="125" y="194"/>
                </a:cubicBezTo>
                <a:cubicBezTo>
                  <a:pt x="86" y="194"/>
                  <a:pt x="55" y="163"/>
                  <a:pt x="55" y="124"/>
                </a:cubicBezTo>
                <a:cubicBezTo>
                  <a:pt x="55" y="86"/>
                  <a:pt x="86" y="54"/>
                  <a:pt x="125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3" name="Freeform 752">
            <a:extLst>
              <a:ext uri="{FF2B5EF4-FFF2-40B4-BE49-F238E27FC236}">
                <a16:creationId xmlns:a16="http://schemas.microsoft.com/office/drawing/2014/main" id="{1D620DDD-E789-2C4B-8FBF-CBA8095F69FF}"/>
              </a:ext>
            </a:extLst>
          </p:cNvPr>
          <p:cNvSpPr/>
          <p:nvPr/>
        </p:nvSpPr>
        <p:spPr>
          <a:xfrm>
            <a:off x="555412" y="1765099"/>
            <a:ext cx="56880" cy="128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9" h="357">
                <a:moveTo>
                  <a:pt x="26" y="79"/>
                </a:moveTo>
                <a:cubicBezTo>
                  <a:pt x="26" y="50"/>
                  <a:pt x="50" y="26"/>
                  <a:pt x="79" y="26"/>
                </a:cubicBezTo>
                <a:cubicBezTo>
                  <a:pt x="109" y="26"/>
                  <a:pt x="133" y="50"/>
                  <a:pt x="133" y="79"/>
                </a:cubicBezTo>
                <a:lnTo>
                  <a:pt x="132" y="122"/>
                </a:lnTo>
                <a:lnTo>
                  <a:pt x="132" y="289"/>
                </a:lnTo>
                <a:lnTo>
                  <a:pt x="132" y="311"/>
                </a:lnTo>
                <a:cubicBezTo>
                  <a:pt x="132" y="322"/>
                  <a:pt x="123" y="331"/>
                  <a:pt x="112" y="331"/>
                </a:cubicBezTo>
                <a:cubicBezTo>
                  <a:pt x="101" y="331"/>
                  <a:pt x="92" y="322"/>
                  <a:pt x="92" y="311"/>
                </a:cubicBezTo>
                <a:lnTo>
                  <a:pt x="93" y="97"/>
                </a:lnTo>
                <a:cubicBezTo>
                  <a:pt x="93" y="90"/>
                  <a:pt x="87" y="84"/>
                  <a:pt x="79" y="84"/>
                </a:cubicBezTo>
                <a:cubicBezTo>
                  <a:pt x="72" y="84"/>
                  <a:pt x="66" y="90"/>
                  <a:pt x="66" y="97"/>
                </a:cubicBezTo>
                <a:lnTo>
                  <a:pt x="66" y="311"/>
                </a:lnTo>
                <a:cubicBezTo>
                  <a:pt x="66" y="336"/>
                  <a:pt x="87" y="357"/>
                  <a:pt x="112" y="357"/>
                </a:cubicBezTo>
                <a:cubicBezTo>
                  <a:pt x="138" y="357"/>
                  <a:pt x="159" y="336"/>
                  <a:pt x="159" y="311"/>
                </a:cubicBezTo>
                <a:lnTo>
                  <a:pt x="159" y="289"/>
                </a:lnTo>
                <a:lnTo>
                  <a:pt x="159" y="122"/>
                </a:lnTo>
                <a:lnTo>
                  <a:pt x="159" y="79"/>
                </a:lnTo>
                <a:cubicBezTo>
                  <a:pt x="159" y="35"/>
                  <a:pt x="123" y="0"/>
                  <a:pt x="79" y="0"/>
                </a:cubicBezTo>
                <a:cubicBezTo>
                  <a:pt x="36" y="0"/>
                  <a:pt x="0" y="35"/>
                  <a:pt x="0" y="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4" name="Freeform 753">
            <a:extLst>
              <a:ext uri="{FF2B5EF4-FFF2-40B4-BE49-F238E27FC236}">
                <a16:creationId xmlns:a16="http://schemas.microsoft.com/office/drawing/2014/main" id="{97A9A383-6AAC-4F45-858F-C1B200FBB71C}"/>
              </a:ext>
            </a:extLst>
          </p:cNvPr>
          <p:cNvSpPr/>
          <p:nvPr/>
        </p:nvSpPr>
        <p:spPr>
          <a:xfrm>
            <a:off x="507892" y="1782378"/>
            <a:ext cx="362160" cy="50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07" h="1391">
                <a:moveTo>
                  <a:pt x="55" y="1337"/>
                </a:moveTo>
                <a:lnTo>
                  <a:pt x="953" y="1337"/>
                </a:lnTo>
                <a:lnTo>
                  <a:pt x="953" y="54"/>
                </a:lnTo>
                <a:lnTo>
                  <a:pt x="55" y="54"/>
                </a:lnTo>
                <a:close/>
                <a:moveTo>
                  <a:pt x="964" y="1391"/>
                </a:moveTo>
                <a:lnTo>
                  <a:pt x="43" y="1391"/>
                </a:lnTo>
                <a:cubicBezTo>
                  <a:pt x="19" y="1391"/>
                  <a:pt x="0" y="1372"/>
                  <a:pt x="0" y="1348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lnTo>
                  <a:pt x="964" y="0"/>
                </a:lnTo>
                <a:cubicBezTo>
                  <a:pt x="988" y="0"/>
                  <a:pt x="1007" y="19"/>
                  <a:pt x="1007" y="43"/>
                </a:cubicBezTo>
                <a:lnTo>
                  <a:pt x="1007" y="1348"/>
                </a:lnTo>
                <a:cubicBezTo>
                  <a:pt x="1007" y="1372"/>
                  <a:pt x="988" y="1391"/>
                  <a:pt x="964" y="139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5" name="Freeform 754">
            <a:extLst>
              <a:ext uri="{FF2B5EF4-FFF2-40B4-BE49-F238E27FC236}">
                <a16:creationId xmlns:a16="http://schemas.microsoft.com/office/drawing/2014/main" id="{A4C1BF3F-3446-A74A-BFAD-F109C6C3F574}"/>
              </a:ext>
            </a:extLst>
          </p:cNvPr>
          <p:cNvSpPr/>
          <p:nvPr/>
        </p:nvSpPr>
        <p:spPr>
          <a:xfrm>
            <a:off x="578452" y="1958418"/>
            <a:ext cx="6912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57">
                <a:moveTo>
                  <a:pt x="27" y="57"/>
                </a:moveTo>
                <a:cubicBezTo>
                  <a:pt x="12" y="57"/>
                  <a:pt x="0" y="45"/>
                  <a:pt x="0" y="30"/>
                </a:cubicBezTo>
                <a:cubicBezTo>
                  <a:pt x="0" y="15"/>
                  <a:pt x="12" y="3"/>
                  <a:pt x="27" y="2"/>
                </a:cubicBezTo>
                <a:lnTo>
                  <a:pt x="165" y="0"/>
                </a:lnTo>
                <a:cubicBezTo>
                  <a:pt x="180" y="0"/>
                  <a:pt x="193" y="12"/>
                  <a:pt x="193" y="27"/>
                </a:cubicBezTo>
                <a:cubicBezTo>
                  <a:pt x="193" y="43"/>
                  <a:pt x="181" y="55"/>
                  <a:pt x="166" y="55"/>
                </a:cubicBezTo>
                <a:lnTo>
                  <a:pt x="28" y="57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6" name="Freeform 755">
            <a:extLst>
              <a:ext uri="{FF2B5EF4-FFF2-40B4-BE49-F238E27FC236}">
                <a16:creationId xmlns:a16="http://schemas.microsoft.com/office/drawing/2014/main" id="{F914EAAF-40CF-174B-A94D-3147B915C6A4}"/>
              </a:ext>
            </a:extLst>
          </p:cNvPr>
          <p:cNvSpPr/>
          <p:nvPr/>
        </p:nvSpPr>
        <p:spPr>
          <a:xfrm>
            <a:off x="729652" y="2199978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28" y="55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lnTo>
                  <a:pt x="28" y="0"/>
                </a:lnTo>
                <a:cubicBezTo>
                  <a:pt x="43" y="0"/>
                  <a:pt x="56" y="13"/>
                  <a:pt x="56" y="28"/>
                </a:cubicBezTo>
                <a:cubicBezTo>
                  <a:pt x="56" y="43"/>
                  <a:pt x="4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7" name="Freeform 756">
            <a:extLst>
              <a:ext uri="{FF2B5EF4-FFF2-40B4-BE49-F238E27FC236}">
                <a16:creationId xmlns:a16="http://schemas.microsoft.com/office/drawing/2014/main" id="{FD2469F2-0137-4145-AE4F-CF70037026A5}"/>
              </a:ext>
            </a:extLst>
          </p:cNvPr>
          <p:cNvSpPr/>
          <p:nvPr/>
        </p:nvSpPr>
        <p:spPr>
          <a:xfrm>
            <a:off x="755212" y="2199978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29" y="55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lnTo>
                  <a:pt x="29" y="0"/>
                </a:lnTo>
                <a:cubicBezTo>
                  <a:pt x="44" y="0"/>
                  <a:pt x="56" y="13"/>
                  <a:pt x="56" y="28"/>
                </a:cubicBezTo>
                <a:cubicBezTo>
                  <a:pt x="56" y="43"/>
                  <a:pt x="44" y="55"/>
                  <a:pt x="29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8" name="Freeform 757">
            <a:extLst>
              <a:ext uri="{FF2B5EF4-FFF2-40B4-BE49-F238E27FC236}">
                <a16:creationId xmlns:a16="http://schemas.microsoft.com/office/drawing/2014/main" id="{761DC656-6BF4-E341-A2A9-8B3BA1B8D010}"/>
              </a:ext>
            </a:extLst>
          </p:cNvPr>
          <p:cNvSpPr/>
          <p:nvPr/>
        </p:nvSpPr>
        <p:spPr>
          <a:xfrm>
            <a:off x="780773" y="2199978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29" y="55"/>
                </a:moveTo>
                <a:lnTo>
                  <a:pt x="28" y="55"/>
                </a:lnTo>
                <a:cubicBezTo>
                  <a:pt x="13" y="55"/>
                  <a:pt x="0" y="43"/>
                  <a:pt x="0" y="28"/>
                </a:cubicBezTo>
                <a:cubicBezTo>
                  <a:pt x="0" y="13"/>
                  <a:pt x="13" y="0"/>
                  <a:pt x="28" y="0"/>
                </a:cubicBezTo>
                <a:lnTo>
                  <a:pt x="29" y="0"/>
                </a:lnTo>
                <a:cubicBezTo>
                  <a:pt x="44" y="0"/>
                  <a:pt x="56" y="13"/>
                  <a:pt x="56" y="28"/>
                </a:cubicBezTo>
                <a:cubicBezTo>
                  <a:pt x="56" y="43"/>
                  <a:pt x="44" y="55"/>
                  <a:pt x="29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9" name="Freeform 758">
            <a:extLst>
              <a:ext uri="{FF2B5EF4-FFF2-40B4-BE49-F238E27FC236}">
                <a16:creationId xmlns:a16="http://schemas.microsoft.com/office/drawing/2014/main" id="{B7EF9451-29B1-214F-8795-726821AF1A20}"/>
              </a:ext>
            </a:extLst>
          </p:cNvPr>
          <p:cNvSpPr/>
          <p:nvPr/>
        </p:nvSpPr>
        <p:spPr>
          <a:xfrm>
            <a:off x="731092" y="2022858"/>
            <a:ext cx="6912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57">
                <a:moveTo>
                  <a:pt x="28" y="57"/>
                </a:moveTo>
                <a:cubicBezTo>
                  <a:pt x="13" y="57"/>
                  <a:pt x="1" y="45"/>
                  <a:pt x="0" y="30"/>
                </a:cubicBezTo>
                <a:cubicBezTo>
                  <a:pt x="0" y="15"/>
                  <a:pt x="12" y="2"/>
                  <a:pt x="27" y="2"/>
                </a:cubicBezTo>
                <a:lnTo>
                  <a:pt x="166" y="0"/>
                </a:lnTo>
                <a:cubicBezTo>
                  <a:pt x="181" y="0"/>
                  <a:pt x="193" y="12"/>
                  <a:pt x="193" y="27"/>
                </a:cubicBezTo>
                <a:cubicBezTo>
                  <a:pt x="194" y="42"/>
                  <a:pt x="182" y="55"/>
                  <a:pt x="166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0" name="Freeform 759">
            <a:extLst>
              <a:ext uri="{FF2B5EF4-FFF2-40B4-BE49-F238E27FC236}">
                <a16:creationId xmlns:a16="http://schemas.microsoft.com/office/drawing/2014/main" id="{47B90A0B-C830-D341-91A8-A781668C759D}"/>
              </a:ext>
            </a:extLst>
          </p:cNvPr>
          <p:cNvSpPr/>
          <p:nvPr/>
        </p:nvSpPr>
        <p:spPr>
          <a:xfrm>
            <a:off x="731812" y="2073619"/>
            <a:ext cx="6912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56">
                <a:moveTo>
                  <a:pt x="28" y="56"/>
                </a:moveTo>
                <a:cubicBezTo>
                  <a:pt x="13" y="56"/>
                  <a:pt x="0" y="44"/>
                  <a:pt x="0" y="29"/>
                </a:cubicBezTo>
                <a:cubicBezTo>
                  <a:pt x="0" y="14"/>
                  <a:pt x="12" y="2"/>
                  <a:pt x="27" y="1"/>
                </a:cubicBezTo>
                <a:lnTo>
                  <a:pt x="166" y="0"/>
                </a:lnTo>
                <a:cubicBezTo>
                  <a:pt x="181" y="-1"/>
                  <a:pt x="193" y="11"/>
                  <a:pt x="193" y="27"/>
                </a:cubicBezTo>
                <a:cubicBezTo>
                  <a:pt x="194" y="42"/>
                  <a:pt x="181" y="54"/>
                  <a:pt x="166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1" name="Freeform 760">
            <a:extLst>
              <a:ext uri="{FF2B5EF4-FFF2-40B4-BE49-F238E27FC236}">
                <a16:creationId xmlns:a16="http://schemas.microsoft.com/office/drawing/2014/main" id="{696F0450-F89C-F348-A925-F2F2A22CDAAC}"/>
              </a:ext>
            </a:extLst>
          </p:cNvPr>
          <p:cNvSpPr/>
          <p:nvPr/>
        </p:nvSpPr>
        <p:spPr>
          <a:xfrm>
            <a:off x="731092" y="2124377"/>
            <a:ext cx="6912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57">
                <a:moveTo>
                  <a:pt x="28" y="57"/>
                </a:moveTo>
                <a:cubicBezTo>
                  <a:pt x="13" y="57"/>
                  <a:pt x="1" y="44"/>
                  <a:pt x="0" y="29"/>
                </a:cubicBezTo>
                <a:cubicBezTo>
                  <a:pt x="0" y="14"/>
                  <a:pt x="12" y="2"/>
                  <a:pt x="27" y="2"/>
                </a:cubicBezTo>
                <a:lnTo>
                  <a:pt x="166" y="0"/>
                </a:lnTo>
                <a:cubicBezTo>
                  <a:pt x="181" y="0"/>
                  <a:pt x="193" y="12"/>
                  <a:pt x="193" y="27"/>
                </a:cubicBezTo>
                <a:cubicBezTo>
                  <a:pt x="194" y="42"/>
                  <a:pt x="182" y="54"/>
                  <a:pt x="166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2" name="Freeform 761">
            <a:extLst>
              <a:ext uri="{FF2B5EF4-FFF2-40B4-BE49-F238E27FC236}">
                <a16:creationId xmlns:a16="http://schemas.microsoft.com/office/drawing/2014/main" id="{08BF43BD-10DC-A345-BF5E-D58C29A31429}"/>
              </a:ext>
            </a:extLst>
          </p:cNvPr>
          <p:cNvSpPr/>
          <p:nvPr/>
        </p:nvSpPr>
        <p:spPr>
          <a:xfrm>
            <a:off x="577372" y="2022858"/>
            <a:ext cx="1213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55">
                <a:moveTo>
                  <a:pt x="310" y="55"/>
                </a:moveTo>
                <a:lnTo>
                  <a:pt x="28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2"/>
                  <a:pt x="12" y="0"/>
                  <a:pt x="28" y="0"/>
                </a:cubicBezTo>
                <a:lnTo>
                  <a:pt x="310" y="0"/>
                </a:lnTo>
                <a:cubicBezTo>
                  <a:pt x="326" y="0"/>
                  <a:pt x="338" y="12"/>
                  <a:pt x="338" y="28"/>
                </a:cubicBezTo>
                <a:cubicBezTo>
                  <a:pt x="338" y="43"/>
                  <a:pt x="326" y="55"/>
                  <a:pt x="310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3" name="Freeform 762">
            <a:extLst>
              <a:ext uri="{FF2B5EF4-FFF2-40B4-BE49-F238E27FC236}">
                <a16:creationId xmlns:a16="http://schemas.microsoft.com/office/drawing/2014/main" id="{4FBBAEE9-0C3E-A042-B138-D7BE58A19631}"/>
              </a:ext>
            </a:extLst>
          </p:cNvPr>
          <p:cNvSpPr/>
          <p:nvPr/>
        </p:nvSpPr>
        <p:spPr>
          <a:xfrm>
            <a:off x="577372" y="2073978"/>
            <a:ext cx="1209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7" h="55">
                <a:moveTo>
                  <a:pt x="310" y="55"/>
                </a:moveTo>
                <a:lnTo>
                  <a:pt x="27" y="55"/>
                </a:lnTo>
                <a:cubicBezTo>
                  <a:pt x="12" y="55"/>
                  <a:pt x="0" y="43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310" y="0"/>
                </a:lnTo>
                <a:cubicBezTo>
                  <a:pt x="325" y="0"/>
                  <a:pt x="337" y="12"/>
                  <a:pt x="337" y="27"/>
                </a:cubicBezTo>
                <a:cubicBezTo>
                  <a:pt x="337" y="43"/>
                  <a:pt x="325" y="55"/>
                  <a:pt x="310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4" name="Freeform 763">
            <a:extLst>
              <a:ext uri="{FF2B5EF4-FFF2-40B4-BE49-F238E27FC236}">
                <a16:creationId xmlns:a16="http://schemas.microsoft.com/office/drawing/2014/main" id="{D722A43E-1B93-5440-A6A3-E5D9EF60AEEF}"/>
              </a:ext>
            </a:extLst>
          </p:cNvPr>
          <p:cNvSpPr/>
          <p:nvPr/>
        </p:nvSpPr>
        <p:spPr>
          <a:xfrm>
            <a:off x="577372" y="2126537"/>
            <a:ext cx="12096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7" h="54">
                <a:moveTo>
                  <a:pt x="310" y="54"/>
                </a:moveTo>
                <a:lnTo>
                  <a:pt x="27" y="54"/>
                </a:ln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310" y="0"/>
                </a:lnTo>
                <a:cubicBezTo>
                  <a:pt x="325" y="0"/>
                  <a:pt x="337" y="12"/>
                  <a:pt x="337" y="27"/>
                </a:cubicBezTo>
                <a:cubicBezTo>
                  <a:pt x="337" y="42"/>
                  <a:pt x="325" y="54"/>
                  <a:pt x="310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5" name="Freeform 764">
            <a:extLst>
              <a:ext uri="{FF2B5EF4-FFF2-40B4-BE49-F238E27FC236}">
                <a16:creationId xmlns:a16="http://schemas.microsoft.com/office/drawing/2014/main" id="{8BAB93BB-8C2A-4742-B3A7-D2EA35F08100}"/>
              </a:ext>
            </a:extLst>
          </p:cNvPr>
          <p:cNvSpPr/>
          <p:nvPr/>
        </p:nvSpPr>
        <p:spPr>
          <a:xfrm>
            <a:off x="730732" y="1819457"/>
            <a:ext cx="7092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8">
                <a:moveTo>
                  <a:pt x="99" y="55"/>
                </a:moveTo>
                <a:cubicBezTo>
                  <a:pt x="75" y="55"/>
                  <a:pt x="55" y="75"/>
                  <a:pt x="55" y="99"/>
                </a:cubicBezTo>
                <a:cubicBezTo>
                  <a:pt x="55" y="123"/>
                  <a:pt x="75" y="143"/>
                  <a:pt x="99" y="143"/>
                </a:cubicBezTo>
                <a:cubicBezTo>
                  <a:pt x="123" y="143"/>
                  <a:pt x="143" y="123"/>
                  <a:pt x="143" y="99"/>
                </a:cubicBezTo>
                <a:cubicBezTo>
                  <a:pt x="143" y="75"/>
                  <a:pt x="123" y="55"/>
                  <a:pt x="99" y="55"/>
                </a:cubicBezTo>
                <a:close/>
                <a:moveTo>
                  <a:pt x="99" y="198"/>
                </a:moveTo>
                <a:cubicBezTo>
                  <a:pt x="44" y="198"/>
                  <a:pt x="0" y="154"/>
                  <a:pt x="0" y="99"/>
                </a:cubicBezTo>
                <a:cubicBezTo>
                  <a:pt x="0" y="45"/>
                  <a:pt x="44" y="0"/>
                  <a:pt x="99" y="0"/>
                </a:cubicBezTo>
                <a:cubicBezTo>
                  <a:pt x="153" y="0"/>
                  <a:pt x="198" y="45"/>
                  <a:pt x="198" y="99"/>
                </a:cubicBezTo>
                <a:cubicBezTo>
                  <a:pt x="198" y="154"/>
                  <a:pt x="153" y="198"/>
                  <a:pt x="99" y="19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6" name="Freeform 765">
            <a:extLst>
              <a:ext uri="{FF2B5EF4-FFF2-40B4-BE49-F238E27FC236}">
                <a16:creationId xmlns:a16="http://schemas.microsoft.com/office/drawing/2014/main" id="{E3C73C4E-0692-6544-A387-6315C4EADC74}"/>
              </a:ext>
            </a:extLst>
          </p:cNvPr>
          <p:cNvSpPr/>
          <p:nvPr/>
        </p:nvSpPr>
        <p:spPr>
          <a:xfrm>
            <a:off x="1295212" y="1869498"/>
            <a:ext cx="233640" cy="36251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0" h="1008">
                <a:moveTo>
                  <a:pt x="325" y="55"/>
                </a:moveTo>
                <a:cubicBezTo>
                  <a:pt x="176" y="55"/>
                  <a:pt x="55" y="176"/>
                  <a:pt x="55" y="325"/>
                </a:cubicBezTo>
                <a:cubicBezTo>
                  <a:pt x="55" y="408"/>
                  <a:pt x="125" y="554"/>
                  <a:pt x="166" y="641"/>
                </a:cubicBezTo>
                <a:cubicBezTo>
                  <a:pt x="196" y="704"/>
                  <a:pt x="206" y="724"/>
                  <a:pt x="206" y="739"/>
                </a:cubicBezTo>
                <a:lnTo>
                  <a:pt x="206" y="833"/>
                </a:lnTo>
                <a:cubicBezTo>
                  <a:pt x="206" y="899"/>
                  <a:pt x="259" y="953"/>
                  <a:pt x="325" y="953"/>
                </a:cubicBezTo>
                <a:cubicBezTo>
                  <a:pt x="391" y="953"/>
                  <a:pt x="445" y="899"/>
                  <a:pt x="445" y="833"/>
                </a:cubicBezTo>
                <a:lnTo>
                  <a:pt x="445" y="739"/>
                </a:lnTo>
                <a:cubicBezTo>
                  <a:pt x="445" y="724"/>
                  <a:pt x="454" y="704"/>
                  <a:pt x="484" y="641"/>
                </a:cubicBezTo>
                <a:cubicBezTo>
                  <a:pt x="525" y="554"/>
                  <a:pt x="595" y="408"/>
                  <a:pt x="595" y="325"/>
                </a:cubicBezTo>
                <a:cubicBezTo>
                  <a:pt x="595" y="176"/>
                  <a:pt x="474" y="55"/>
                  <a:pt x="325" y="55"/>
                </a:cubicBezTo>
                <a:close/>
                <a:moveTo>
                  <a:pt x="325" y="1008"/>
                </a:moveTo>
                <a:cubicBezTo>
                  <a:pt x="229" y="1008"/>
                  <a:pt x="151" y="929"/>
                  <a:pt x="151" y="833"/>
                </a:cubicBezTo>
                <a:lnTo>
                  <a:pt x="151" y="740"/>
                </a:lnTo>
                <a:cubicBezTo>
                  <a:pt x="148" y="731"/>
                  <a:pt x="132" y="696"/>
                  <a:pt x="117" y="665"/>
                </a:cubicBezTo>
                <a:cubicBezTo>
                  <a:pt x="71" y="567"/>
                  <a:pt x="0" y="420"/>
                  <a:pt x="0" y="325"/>
                </a:cubicBezTo>
                <a:cubicBezTo>
                  <a:pt x="0" y="146"/>
                  <a:pt x="146" y="0"/>
                  <a:pt x="325" y="0"/>
                </a:cubicBezTo>
                <a:cubicBezTo>
                  <a:pt x="504" y="0"/>
                  <a:pt x="650" y="146"/>
                  <a:pt x="650" y="325"/>
                </a:cubicBezTo>
                <a:cubicBezTo>
                  <a:pt x="650" y="421"/>
                  <a:pt x="580" y="568"/>
                  <a:pt x="533" y="665"/>
                </a:cubicBezTo>
                <a:cubicBezTo>
                  <a:pt x="519" y="696"/>
                  <a:pt x="502" y="731"/>
                  <a:pt x="500" y="740"/>
                </a:cubicBezTo>
                <a:lnTo>
                  <a:pt x="500" y="833"/>
                </a:lnTo>
                <a:cubicBezTo>
                  <a:pt x="500" y="929"/>
                  <a:pt x="422" y="1008"/>
                  <a:pt x="325" y="100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7" name="Freeform 766">
            <a:extLst>
              <a:ext uri="{FF2B5EF4-FFF2-40B4-BE49-F238E27FC236}">
                <a16:creationId xmlns:a16="http://schemas.microsoft.com/office/drawing/2014/main" id="{0DA032AD-58C6-3743-BBC1-5A58CF74DCBC}"/>
              </a:ext>
            </a:extLst>
          </p:cNvPr>
          <p:cNvSpPr/>
          <p:nvPr/>
        </p:nvSpPr>
        <p:spPr>
          <a:xfrm>
            <a:off x="1395652" y="2212578"/>
            <a:ext cx="331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3" h="89">
                <a:moveTo>
                  <a:pt x="46" y="89"/>
                </a:moveTo>
                <a:cubicBezTo>
                  <a:pt x="39" y="89"/>
                  <a:pt x="32" y="87"/>
                  <a:pt x="27" y="82"/>
                </a:cubicBezTo>
                <a:lnTo>
                  <a:pt x="8" y="64"/>
                </a:lnTo>
                <a:cubicBezTo>
                  <a:pt x="3" y="59"/>
                  <a:pt x="0" y="52"/>
                  <a:pt x="0" y="44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65" y="0"/>
                </a:lnTo>
                <a:cubicBezTo>
                  <a:pt x="73" y="0"/>
                  <a:pt x="80" y="3"/>
                  <a:pt x="85" y="8"/>
                </a:cubicBezTo>
                <a:cubicBezTo>
                  <a:pt x="90" y="14"/>
                  <a:pt x="93" y="21"/>
                  <a:pt x="93" y="28"/>
                </a:cubicBezTo>
                <a:lnTo>
                  <a:pt x="92" y="45"/>
                </a:lnTo>
                <a:cubicBezTo>
                  <a:pt x="92" y="53"/>
                  <a:pt x="89" y="59"/>
                  <a:pt x="83" y="64"/>
                </a:cubicBezTo>
                <a:lnTo>
                  <a:pt x="64" y="82"/>
                </a:lnTo>
                <a:cubicBezTo>
                  <a:pt x="59" y="87"/>
                  <a:pt x="52" y="89"/>
                  <a:pt x="46" y="8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8" name="Freeform 767">
            <a:extLst>
              <a:ext uri="{FF2B5EF4-FFF2-40B4-BE49-F238E27FC236}">
                <a16:creationId xmlns:a16="http://schemas.microsoft.com/office/drawing/2014/main" id="{FD3068E4-2FD4-934F-90F4-15161751D376}"/>
              </a:ext>
            </a:extLst>
          </p:cNvPr>
          <p:cNvSpPr/>
          <p:nvPr/>
        </p:nvSpPr>
        <p:spPr>
          <a:xfrm>
            <a:off x="1384132" y="1982538"/>
            <a:ext cx="5580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252">
                <a:moveTo>
                  <a:pt x="72" y="252"/>
                </a:moveTo>
                <a:cubicBezTo>
                  <a:pt x="53" y="252"/>
                  <a:pt x="31" y="248"/>
                  <a:pt x="11" y="239"/>
                </a:cubicBezTo>
                <a:cubicBezTo>
                  <a:pt x="2" y="235"/>
                  <a:pt x="-2" y="225"/>
                  <a:pt x="2" y="216"/>
                </a:cubicBezTo>
                <a:cubicBezTo>
                  <a:pt x="6" y="207"/>
                  <a:pt x="16" y="203"/>
                  <a:pt x="25" y="207"/>
                </a:cubicBezTo>
                <a:cubicBezTo>
                  <a:pt x="56" y="220"/>
                  <a:pt x="88" y="221"/>
                  <a:pt x="106" y="208"/>
                </a:cubicBezTo>
                <a:cubicBezTo>
                  <a:pt x="116" y="202"/>
                  <a:pt x="121" y="193"/>
                  <a:pt x="121" y="181"/>
                </a:cubicBezTo>
                <a:cubicBezTo>
                  <a:pt x="121" y="167"/>
                  <a:pt x="94" y="154"/>
                  <a:pt x="70" y="142"/>
                </a:cubicBezTo>
                <a:cubicBezTo>
                  <a:pt x="37" y="126"/>
                  <a:pt x="0" y="107"/>
                  <a:pt x="0" y="72"/>
                </a:cubicBezTo>
                <a:cubicBezTo>
                  <a:pt x="0" y="48"/>
                  <a:pt x="11" y="28"/>
                  <a:pt x="31" y="15"/>
                </a:cubicBezTo>
                <a:cubicBezTo>
                  <a:pt x="60" y="-4"/>
                  <a:pt x="103" y="-5"/>
                  <a:pt x="144" y="12"/>
                </a:cubicBezTo>
                <a:cubicBezTo>
                  <a:pt x="153" y="16"/>
                  <a:pt x="158" y="27"/>
                  <a:pt x="154" y="35"/>
                </a:cubicBezTo>
                <a:cubicBezTo>
                  <a:pt x="150" y="44"/>
                  <a:pt x="140" y="49"/>
                  <a:pt x="131" y="45"/>
                </a:cubicBezTo>
                <a:cubicBezTo>
                  <a:pt x="101" y="32"/>
                  <a:pt x="69" y="32"/>
                  <a:pt x="50" y="44"/>
                </a:cubicBezTo>
                <a:cubicBezTo>
                  <a:pt x="41" y="51"/>
                  <a:pt x="36" y="60"/>
                  <a:pt x="36" y="72"/>
                </a:cubicBezTo>
                <a:cubicBezTo>
                  <a:pt x="36" y="85"/>
                  <a:pt x="63" y="99"/>
                  <a:pt x="86" y="110"/>
                </a:cubicBezTo>
                <a:cubicBezTo>
                  <a:pt x="119" y="127"/>
                  <a:pt x="156" y="145"/>
                  <a:pt x="156" y="181"/>
                </a:cubicBezTo>
                <a:cubicBezTo>
                  <a:pt x="156" y="205"/>
                  <a:pt x="145" y="225"/>
                  <a:pt x="126" y="238"/>
                </a:cubicBezTo>
                <a:cubicBezTo>
                  <a:pt x="111" y="247"/>
                  <a:pt x="92" y="252"/>
                  <a:pt x="72" y="2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9" name="Freeform 768">
            <a:extLst>
              <a:ext uri="{FF2B5EF4-FFF2-40B4-BE49-F238E27FC236}">
                <a16:creationId xmlns:a16="http://schemas.microsoft.com/office/drawing/2014/main" id="{A96C67E0-EDC7-2F47-A988-80C55E4ED8E9}"/>
              </a:ext>
            </a:extLst>
          </p:cNvPr>
          <p:cNvSpPr/>
          <p:nvPr/>
        </p:nvSpPr>
        <p:spPr>
          <a:xfrm>
            <a:off x="1405732" y="1960217"/>
            <a:ext cx="122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60">
                <a:moveTo>
                  <a:pt x="17" y="60"/>
                </a:moveTo>
                <a:cubicBezTo>
                  <a:pt x="8" y="60"/>
                  <a:pt x="0" y="52"/>
                  <a:pt x="0" y="42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42"/>
                </a:lnTo>
                <a:cubicBezTo>
                  <a:pt x="35" y="52"/>
                  <a:pt x="27" y="60"/>
                  <a:pt x="17" y="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0" name="Freeform 769">
            <a:extLst>
              <a:ext uri="{FF2B5EF4-FFF2-40B4-BE49-F238E27FC236}">
                <a16:creationId xmlns:a16="http://schemas.microsoft.com/office/drawing/2014/main" id="{C3F37B8E-14AC-4B40-8D76-42BAF0177429}"/>
              </a:ext>
            </a:extLst>
          </p:cNvPr>
          <p:cNvSpPr/>
          <p:nvPr/>
        </p:nvSpPr>
        <p:spPr>
          <a:xfrm>
            <a:off x="1405732" y="2073978"/>
            <a:ext cx="122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60">
                <a:moveTo>
                  <a:pt x="17" y="60"/>
                </a:moveTo>
                <a:cubicBezTo>
                  <a:pt x="8" y="60"/>
                  <a:pt x="0" y="52"/>
                  <a:pt x="0" y="42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42"/>
                </a:lnTo>
                <a:cubicBezTo>
                  <a:pt x="35" y="52"/>
                  <a:pt x="27" y="60"/>
                  <a:pt x="17" y="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1" name="Freeform 770">
            <a:extLst>
              <a:ext uri="{FF2B5EF4-FFF2-40B4-BE49-F238E27FC236}">
                <a16:creationId xmlns:a16="http://schemas.microsoft.com/office/drawing/2014/main" id="{0AC069FD-25AC-6145-A7B9-8BDEB70A2AD0}"/>
              </a:ext>
            </a:extLst>
          </p:cNvPr>
          <p:cNvSpPr/>
          <p:nvPr/>
        </p:nvSpPr>
        <p:spPr>
          <a:xfrm>
            <a:off x="1348853" y="2123657"/>
            <a:ext cx="126000" cy="4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117">
                <a:moveTo>
                  <a:pt x="175" y="117"/>
                </a:moveTo>
                <a:cubicBezTo>
                  <a:pt x="88" y="117"/>
                  <a:pt x="0" y="86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3" y="0"/>
                  <a:pt x="55" y="12"/>
                  <a:pt x="55" y="27"/>
                </a:cubicBezTo>
                <a:cubicBezTo>
                  <a:pt x="56" y="35"/>
                  <a:pt x="96" y="62"/>
                  <a:pt x="175" y="62"/>
                </a:cubicBezTo>
                <a:cubicBezTo>
                  <a:pt x="255" y="62"/>
                  <a:pt x="294" y="35"/>
                  <a:pt x="296" y="27"/>
                </a:cubicBezTo>
                <a:cubicBezTo>
                  <a:pt x="296" y="12"/>
                  <a:pt x="308" y="0"/>
                  <a:pt x="323" y="0"/>
                </a:cubicBezTo>
                <a:cubicBezTo>
                  <a:pt x="338" y="0"/>
                  <a:pt x="351" y="12"/>
                  <a:pt x="351" y="27"/>
                </a:cubicBezTo>
                <a:cubicBezTo>
                  <a:pt x="351" y="86"/>
                  <a:pt x="263" y="117"/>
                  <a:pt x="175" y="1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2" name="Freeform 771">
            <a:extLst>
              <a:ext uri="{FF2B5EF4-FFF2-40B4-BE49-F238E27FC236}">
                <a16:creationId xmlns:a16="http://schemas.microsoft.com/office/drawing/2014/main" id="{570A737C-046C-0E4E-81B7-74EDBB7E8AD2}"/>
              </a:ext>
            </a:extLst>
          </p:cNvPr>
          <p:cNvSpPr/>
          <p:nvPr/>
        </p:nvSpPr>
        <p:spPr>
          <a:xfrm>
            <a:off x="1348853" y="2158937"/>
            <a:ext cx="126000" cy="4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1" h="117">
                <a:moveTo>
                  <a:pt x="175" y="117"/>
                </a:moveTo>
                <a:cubicBezTo>
                  <a:pt x="88" y="117"/>
                  <a:pt x="0" y="86"/>
                  <a:pt x="0" y="28"/>
                </a:cubicBezTo>
                <a:cubicBezTo>
                  <a:pt x="0" y="12"/>
                  <a:pt x="12" y="0"/>
                  <a:pt x="27" y="0"/>
                </a:cubicBezTo>
                <a:cubicBezTo>
                  <a:pt x="43" y="0"/>
                  <a:pt x="55" y="12"/>
                  <a:pt x="55" y="28"/>
                </a:cubicBezTo>
                <a:cubicBezTo>
                  <a:pt x="56" y="36"/>
                  <a:pt x="96" y="62"/>
                  <a:pt x="175" y="62"/>
                </a:cubicBezTo>
                <a:cubicBezTo>
                  <a:pt x="255" y="62"/>
                  <a:pt x="294" y="36"/>
                  <a:pt x="296" y="28"/>
                </a:cubicBezTo>
                <a:cubicBezTo>
                  <a:pt x="296" y="12"/>
                  <a:pt x="308" y="0"/>
                  <a:pt x="323" y="0"/>
                </a:cubicBezTo>
                <a:cubicBezTo>
                  <a:pt x="338" y="0"/>
                  <a:pt x="351" y="12"/>
                  <a:pt x="351" y="28"/>
                </a:cubicBezTo>
                <a:cubicBezTo>
                  <a:pt x="351" y="86"/>
                  <a:pt x="263" y="117"/>
                  <a:pt x="175" y="1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3" name="Freeform 772">
            <a:extLst>
              <a:ext uri="{FF2B5EF4-FFF2-40B4-BE49-F238E27FC236}">
                <a16:creationId xmlns:a16="http://schemas.microsoft.com/office/drawing/2014/main" id="{929985CF-E8A7-3B4A-AC80-1B500E025B8C}"/>
              </a:ext>
            </a:extLst>
          </p:cNvPr>
          <p:cNvSpPr/>
          <p:nvPr/>
        </p:nvSpPr>
        <p:spPr>
          <a:xfrm>
            <a:off x="1400332" y="1806857"/>
            <a:ext cx="19080" cy="51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" h="143">
                <a:moveTo>
                  <a:pt x="27" y="143"/>
                </a:moveTo>
                <a:cubicBezTo>
                  <a:pt x="12" y="143"/>
                  <a:pt x="0" y="131"/>
                  <a:pt x="0" y="116"/>
                </a:cubicBezTo>
                <a:lnTo>
                  <a:pt x="0" y="28"/>
                </a:ln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4" y="13"/>
                  <a:pt x="54" y="28"/>
                </a:cubicBezTo>
                <a:lnTo>
                  <a:pt x="54" y="116"/>
                </a:lnTo>
                <a:cubicBezTo>
                  <a:pt x="54" y="131"/>
                  <a:pt x="42" y="143"/>
                  <a:pt x="27" y="1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4" name="Freeform 773">
            <a:extLst>
              <a:ext uri="{FF2B5EF4-FFF2-40B4-BE49-F238E27FC236}">
                <a16:creationId xmlns:a16="http://schemas.microsoft.com/office/drawing/2014/main" id="{C43BFBE5-B99E-4E49-A0BE-A579A98E8630}"/>
              </a:ext>
            </a:extLst>
          </p:cNvPr>
          <p:cNvSpPr/>
          <p:nvPr/>
        </p:nvSpPr>
        <p:spPr>
          <a:xfrm>
            <a:off x="1502931" y="1856899"/>
            <a:ext cx="41760" cy="4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" h="117">
                <a:moveTo>
                  <a:pt x="27" y="117"/>
                </a:moveTo>
                <a:cubicBezTo>
                  <a:pt x="21" y="117"/>
                  <a:pt x="13" y="114"/>
                  <a:pt x="8" y="109"/>
                </a:cubicBezTo>
                <a:cubicBezTo>
                  <a:pt x="-3" y="98"/>
                  <a:pt x="-3" y="81"/>
                  <a:pt x="8" y="70"/>
                </a:cubicBezTo>
                <a:lnTo>
                  <a:pt x="70" y="7"/>
                </a:lnTo>
                <a:cubicBezTo>
                  <a:pt x="81" y="-2"/>
                  <a:pt x="99" y="-2"/>
                  <a:pt x="109" y="7"/>
                </a:cubicBezTo>
                <a:cubicBezTo>
                  <a:pt x="120" y="18"/>
                  <a:pt x="120" y="36"/>
                  <a:pt x="109" y="46"/>
                </a:cubicBezTo>
                <a:lnTo>
                  <a:pt x="47" y="109"/>
                </a:lnTo>
                <a:cubicBezTo>
                  <a:pt x="42" y="114"/>
                  <a:pt x="35" y="117"/>
                  <a:pt x="27" y="1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5" name="Freeform 774">
            <a:extLst>
              <a:ext uri="{FF2B5EF4-FFF2-40B4-BE49-F238E27FC236}">
                <a16:creationId xmlns:a16="http://schemas.microsoft.com/office/drawing/2014/main" id="{2E1A1233-3188-534F-A72B-389B04B65AF6}"/>
              </a:ext>
            </a:extLst>
          </p:cNvPr>
          <p:cNvSpPr/>
          <p:nvPr/>
        </p:nvSpPr>
        <p:spPr>
          <a:xfrm>
            <a:off x="1546852" y="1981097"/>
            <a:ext cx="511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3" h="55">
                <a:moveTo>
                  <a:pt x="115" y="55"/>
                </a:moveTo>
                <a:lnTo>
                  <a:pt x="27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115" y="0"/>
                </a:lnTo>
                <a:cubicBezTo>
                  <a:pt x="131" y="0"/>
                  <a:pt x="143" y="12"/>
                  <a:pt x="143" y="27"/>
                </a:cubicBezTo>
                <a:cubicBezTo>
                  <a:pt x="143" y="42"/>
                  <a:pt x="131" y="55"/>
                  <a:pt x="115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6" name="Freeform 775">
            <a:extLst>
              <a:ext uri="{FF2B5EF4-FFF2-40B4-BE49-F238E27FC236}">
                <a16:creationId xmlns:a16="http://schemas.microsoft.com/office/drawing/2014/main" id="{9FA1E786-EF12-8740-ADA6-01F5FA6166E5}"/>
              </a:ext>
            </a:extLst>
          </p:cNvPr>
          <p:cNvSpPr/>
          <p:nvPr/>
        </p:nvSpPr>
        <p:spPr>
          <a:xfrm>
            <a:off x="1506173" y="2083339"/>
            <a:ext cx="41760" cy="4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" h="117">
                <a:moveTo>
                  <a:pt x="89" y="117"/>
                </a:moveTo>
                <a:cubicBezTo>
                  <a:pt x="82" y="117"/>
                  <a:pt x="75" y="115"/>
                  <a:pt x="70" y="109"/>
                </a:cubicBezTo>
                <a:lnTo>
                  <a:pt x="8" y="47"/>
                </a:lnTo>
                <a:cubicBezTo>
                  <a:pt x="-3" y="36"/>
                  <a:pt x="-3" y="19"/>
                  <a:pt x="8" y="8"/>
                </a:cubicBezTo>
                <a:cubicBezTo>
                  <a:pt x="18" y="-3"/>
                  <a:pt x="36" y="-3"/>
                  <a:pt x="46" y="8"/>
                </a:cubicBezTo>
                <a:lnTo>
                  <a:pt x="109" y="70"/>
                </a:lnTo>
                <a:cubicBezTo>
                  <a:pt x="119" y="81"/>
                  <a:pt x="119" y="99"/>
                  <a:pt x="109" y="109"/>
                </a:cubicBezTo>
                <a:cubicBezTo>
                  <a:pt x="103" y="115"/>
                  <a:pt x="96" y="117"/>
                  <a:pt x="89" y="1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7" name="Freeform 776">
            <a:extLst>
              <a:ext uri="{FF2B5EF4-FFF2-40B4-BE49-F238E27FC236}">
                <a16:creationId xmlns:a16="http://schemas.microsoft.com/office/drawing/2014/main" id="{F6314B2C-C640-6F40-9746-6EBECED831E7}"/>
              </a:ext>
            </a:extLst>
          </p:cNvPr>
          <p:cNvSpPr/>
          <p:nvPr/>
        </p:nvSpPr>
        <p:spPr>
          <a:xfrm>
            <a:off x="1279372" y="2086578"/>
            <a:ext cx="41760" cy="4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" h="117">
                <a:moveTo>
                  <a:pt x="27" y="117"/>
                </a:moveTo>
                <a:cubicBezTo>
                  <a:pt x="20" y="117"/>
                  <a:pt x="13" y="114"/>
                  <a:pt x="8" y="109"/>
                </a:cubicBezTo>
                <a:cubicBezTo>
                  <a:pt x="-3" y="98"/>
                  <a:pt x="-3" y="81"/>
                  <a:pt x="8" y="70"/>
                </a:cubicBezTo>
                <a:lnTo>
                  <a:pt x="70" y="8"/>
                </a:lnTo>
                <a:cubicBezTo>
                  <a:pt x="81" y="-3"/>
                  <a:pt x="98" y="-3"/>
                  <a:pt x="109" y="8"/>
                </a:cubicBezTo>
                <a:cubicBezTo>
                  <a:pt x="120" y="18"/>
                  <a:pt x="120" y="36"/>
                  <a:pt x="109" y="46"/>
                </a:cubicBezTo>
                <a:lnTo>
                  <a:pt x="47" y="109"/>
                </a:lnTo>
                <a:cubicBezTo>
                  <a:pt x="41" y="114"/>
                  <a:pt x="34" y="117"/>
                  <a:pt x="27" y="1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8" name="Freeform 777">
            <a:extLst>
              <a:ext uri="{FF2B5EF4-FFF2-40B4-BE49-F238E27FC236}">
                <a16:creationId xmlns:a16="http://schemas.microsoft.com/office/drawing/2014/main" id="{8EBB85F5-1F19-D443-B60E-C337D7818DA1}"/>
              </a:ext>
            </a:extLst>
          </p:cNvPr>
          <p:cNvSpPr/>
          <p:nvPr/>
        </p:nvSpPr>
        <p:spPr>
          <a:xfrm>
            <a:off x="1226092" y="1985418"/>
            <a:ext cx="5112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3" h="54">
                <a:moveTo>
                  <a:pt x="116" y="54"/>
                </a:moveTo>
                <a:lnTo>
                  <a:pt x="28" y="54"/>
                </a:ln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8" y="0"/>
                </a:cubicBezTo>
                <a:lnTo>
                  <a:pt x="116" y="0"/>
                </a:lnTo>
                <a:cubicBezTo>
                  <a:pt x="131" y="0"/>
                  <a:pt x="143" y="12"/>
                  <a:pt x="143" y="27"/>
                </a:cubicBezTo>
                <a:cubicBezTo>
                  <a:pt x="143" y="42"/>
                  <a:pt x="131" y="54"/>
                  <a:pt x="116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9" name="Freeform 778">
            <a:extLst>
              <a:ext uri="{FF2B5EF4-FFF2-40B4-BE49-F238E27FC236}">
                <a16:creationId xmlns:a16="http://schemas.microsoft.com/office/drawing/2014/main" id="{EF281FA4-6495-4C45-A161-2020D13E3EFE}"/>
              </a:ext>
            </a:extLst>
          </p:cNvPr>
          <p:cNvSpPr/>
          <p:nvPr/>
        </p:nvSpPr>
        <p:spPr>
          <a:xfrm>
            <a:off x="1276133" y="1860138"/>
            <a:ext cx="41760" cy="4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" h="117">
                <a:moveTo>
                  <a:pt x="89" y="117"/>
                </a:moveTo>
                <a:cubicBezTo>
                  <a:pt x="82" y="117"/>
                  <a:pt x="75" y="114"/>
                  <a:pt x="70" y="109"/>
                </a:cubicBezTo>
                <a:lnTo>
                  <a:pt x="7" y="47"/>
                </a:lnTo>
                <a:cubicBezTo>
                  <a:pt x="-2" y="36"/>
                  <a:pt x="-2" y="19"/>
                  <a:pt x="7" y="8"/>
                </a:cubicBezTo>
                <a:cubicBezTo>
                  <a:pt x="18" y="-3"/>
                  <a:pt x="35" y="-3"/>
                  <a:pt x="46" y="8"/>
                </a:cubicBezTo>
                <a:lnTo>
                  <a:pt x="108" y="70"/>
                </a:lnTo>
                <a:cubicBezTo>
                  <a:pt x="119" y="81"/>
                  <a:pt x="119" y="98"/>
                  <a:pt x="108" y="109"/>
                </a:cubicBezTo>
                <a:cubicBezTo>
                  <a:pt x="103" y="114"/>
                  <a:pt x="96" y="117"/>
                  <a:pt x="89" y="1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0" name="Freeform 779">
            <a:extLst>
              <a:ext uri="{FF2B5EF4-FFF2-40B4-BE49-F238E27FC236}">
                <a16:creationId xmlns:a16="http://schemas.microsoft.com/office/drawing/2014/main" id="{9A8ADEC0-EB38-2E46-910B-1B5FA6DF20E5}"/>
              </a:ext>
            </a:extLst>
          </p:cNvPr>
          <p:cNvSpPr/>
          <p:nvPr/>
        </p:nvSpPr>
        <p:spPr>
          <a:xfrm>
            <a:off x="2611012" y="1861938"/>
            <a:ext cx="392760" cy="39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2" h="1091">
                <a:moveTo>
                  <a:pt x="1033" y="443"/>
                </a:moveTo>
                <a:close/>
                <a:moveTo>
                  <a:pt x="652" y="57"/>
                </a:moveTo>
                <a:lnTo>
                  <a:pt x="60" y="649"/>
                </a:lnTo>
                <a:cubicBezTo>
                  <a:pt x="57" y="652"/>
                  <a:pt x="55" y="657"/>
                  <a:pt x="55" y="661"/>
                </a:cubicBezTo>
                <a:cubicBezTo>
                  <a:pt x="55" y="666"/>
                  <a:pt x="57" y="671"/>
                  <a:pt x="60" y="674"/>
                </a:cubicBezTo>
                <a:lnTo>
                  <a:pt x="417" y="1031"/>
                </a:lnTo>
                <a:cubicBezTo>
                  <a:pt x="421" y="1034"/>
                  <a:pt x="425" y="1036"/>
                  <a:pt x="430" y="1036"/>
                </a:cubicBezTo>
                <a:cubicBezTo>
                  <a:pt x="435" y="1036"/>
                  <a:pt x="439" y="1034"/>
                  <a:pt x="443" y="1031"/>
                </a:cubicBezTo>
                <a:lnTo>
                  <a:pt x="1034" y="440"/>
                </a:lnTo>
                <a:cubicBezTo>
                  <a:pt x="1040" y="405"/>
                  <a:pt x="1035" y="229"/>
                  <a:pt x="1027" y="65"/>
                </a:cubicBezTo>
                <a:cubicBezTo>
                  <a:pt x="862" y="56"/>
                  <a:pt x="686" y="51"/>
                  <a:pt x="652" y="57"/>
                </a:cubicBezTo>
                <a:close/>
                <a:moveTo>
                  <a:pt x="430" y="1091"/>
                </a:moveTo>
                <a:cubicBezTo>
                  <a:pt x="411" y="1091"/>
                  <a:pt x="392" y="1084"/>
                  <a:pt x="378" y="1070"/>
                </a:cubicBezTo>
                <a:lnTo>
                  <a:pt x="21" y="713"/>
                </a:lnTo>
                <a:cubicBezTo>
                  <a:pt x="8" y="699"/>
                  <a:pt x="0" y="681"/>
                  <a:pt x="0" y="661"/>
                </a:cubicBezTo>
                <a:cubicBezTo>
                  <a:pt x="0" y="642"/>
                  <a:pt x="8" y="624"/>
                  <a:pt x="21" y="610"/>
                </a:cubicBezTo>
                <a:lnTo>
                  <a:pt x="617" y="14"/>
                </a:lnTo>
                <a:cubicBezTo>
                  <a:pt x="627" y="5"/>
                  <a:pt x="639" y="0"/>
                  <a:pt x="709" y="0"/>
                </a:cubicBezTo>
                <a:cubicBezTo>
                  <a:pt x="744" y="-1"/>
                  <a:pt x="792" y="0"/>
                  <a:pt x="852" y="2"/>
                </a:cubicBezTo>
                <a:cubicBezTo>
                  <a:pt x="953" y="5"/>
                  <a:pt x="1053" y="11"/>
                  <a:pt x="1054" y="11"/>
                </a:cubicBezTo>
                <a:cubicBezTo>
                  <a:pt x="1068" y="12"/>
                  <a:pt x="1079" y="23"/>
                  <a:pt x="1080" y="37"/>
                </a:cubicBezTo>
                <a:cubicBezTo>
                  <a:pt x="1080" y="38"/>
                  <a:pt x="1086" y="138"/>
                  <a:pt x="1089" y="239"/>
                </a:cubicBezTo>
                <a:cubicBezTo>
                  <a:pt x="1091" y="299"/>
                  <a:pt x="1092" y="347"/>
                  <a:pt x="1092" y="383"/>
                </a:cubicBezTo>
                <a:cubicBezTo>
                  <a:pt x="1091" y="453"/>
                  <a:pt x="1086" y="465"/>
                  <a:pt x="1077" y="474"/>
                </a:cubicBezTo>
                <a:lnTo>
                  <a:pt x="481" y="1070"/>
                </a:lnTo>
                <a:cubicBezTo>
                  <a:pt x="468" y="1084"/>
                  <a:pt x="449" y="1091"/>
                  <a:pt x="430" y="109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1" name="Freeform 780">
            <a:extLst>
              <a:ext uri="{FF2B5EF4-FFF2-40B4-BE49-F238E27FC236}">
                <a16:creationId xmlns:a16="http://schemas.microsoft.com/office/drawing/2014/main" id="{09F1C9BA-C420-8946-90F6-835E0269973D}"/>
              </a:ext>
            </a:extLst>
          </p:cNvPr>
          <p:cNvSpPr/>
          <p:nvPr/>
        </p:nvSpPr>
        <p:spPr>
          <a:xfrm>
            <a:off x="2872733" y="1906218"/>
            <a:ext cx="8928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9" h="250">
                <a:moveTo>
                  <a:pt x="124" y="0"/>
                </a:moveTo>
                <a:cubicBezTo>
                  <a:pt x="55" y="0"/>
                  <a:pt x="0" y="56"/>
                  <a:pt x="0" y="125"/>
                </a:cubicBezTo>
                <a:cubicBezTo>
                  <a:pt x="0" y="194"/>
                  <a:pt x="55" y="250"/>
                  <a:pt x="124" y="250"/>
                </a:cubicBezTo>
                <a:cubicBezTo>
                  <a:pt x="193" y="250"/>
                  <a:pt x="249" y="194"/>
                  <a:pt x="249" y="125"/>
                </a:cubicBezTo>
                <a:cubicBezTo>
                  <a:pt x="249" y="56"/>
                  <a:pt x="193" y="0"/>
                  <a:pt x="124" y="0"/>
                </a:cubicBezTo>
                <a:close/>
                <a:moveTo>
                  <a:pt x="124" y="55"/>
                </a:moveTo>
                <a:cubicBezTo>
                  <a:pt x="163" y="55"/>
                  <a:pt x="194" y="86"/>
                  <a:pt x="194" y="125"/>
                </a:cubicBezTo>
                <a:cubicBezTo>
                  <a:pt x="194" y="164"/>
                  <a:pt x="163" y="195"/>
                  <a:pt x="124" y="195"/>
                </a:cubicBezTo>
                <a:cubicBezTo>
                  <a:pt x="86" y="195"/>
                  <a:pt x="54" y="164"/>
                  <a:pt x="54" y="125"/>
                </a:cubicBezTo>
                <a:cubicBezTo>
                  <a:pt x="54" y="86"/>
                  <a:pt x="86" y="55"/>
                  <a:pt x="124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2" name="Freeform 781">
            <a:extLst>
              <a:ext uri="{FF2B5EF4-FFF2-40B4-BE49-F238E27FC236}">
                <a16:creationId xmlns:a16="http://schemas.microsoft.com/office/drawing/2014/main" id="{E53851BA-2015-9946-9978-F0915101A2BC}"/>
              </a:ext>
            </a:extLst>
          </p:cNvPr>
          <p:cNvSpPr/>
          <p:nvPr/>
        </p:nvSpPr>
        <p:spPr>
          <a:xfrm>
            <a:off x="2731253" y="2014578"/>
            <a:ext cx="127800" cy="11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6" h="316">
                <a:moveTo>
                  <a:pt x="136" y="316"/>
                </a:moveTo>
                <a:cubicBezTo>
                  <a:pt x="129" y="316"/>
                  <a:pt x="123" y="315"/>
                  <a:pt x="116" y="314"/>
                </a:cubicBezTo>
                <a:cubicBezTo>
                  <a:pt x="69" y="304"/>
                  <a:pt x="25" y="261"/>
                  <a:pt x="2" y="203"/>
                </a:cubicBezTo>
                <a:cubicBezTo>
                  <a:pt x="-4" y="188"/>
                  <a:pt x="3" y="173"/>
                  <a:pt x="17" y="167"/>
                </a:cubicBezTo>
                <a:cubicBezTo>
                  <a:pt x="31" y="161"/>
                  <a:pt x="47" y="168"/>
                  <a:pt x="53" y="182"/>
                </a:cubicBezTo>
                <a:cubicBezTo>
                  <a:pt x="69" y="224"/>
                  <a:pt x="98" y="254"/>
                  <a:pt x="127" y="260"/>
                </a:cubicBezTo>
                <a:cubicBezTo>
                  <a:pt x="141" y="263"/>
                  <a:pt x="153" y="259"/>
                  <a:pt x="164" y="249"/>
                </a:cubicBezTo>
                <a:cubicBezTo>
                  <a:pt x="175" y="237"/>
                  <a:pt x="162" y="198"/>
                  <a:pt x="152" y="166"/>
                </a:cubicBezTo>
                <a:cubicBezTo>
                  <a:pt x="136" y="118"/>
                  <a:pt x="118" y="64"/>
                  <a:pt x="153" y="29"/>
                </a:cubicBezTo>
                <a:cubicBezTo>
                  <a:pt x="176" y="5"/>
                  <a:pt x="207" y="-4"/>
                  <a:pt x="240" y="2"/>
                </a:cubicBezTo>
                <a:cubicBezTo>
                  <a:pt x="287" y="12"/>
                  <a:pt x="331" y="53"/>
                  <a:pt x="354" y="111"/>
                </a:cubicBezTo>
                <a:cubicBezTo>
                  <a:pt x="360" y="125"/>
                  <a:pt x="353" y="141"/>
                  <a:pt x="339" y="146"/>
                </a:cubicBezTo>
                <a:cubicBezTo>
                  <a:pt x="325" y="152"/>
                  <a:pt x="309" y="145"/>
                  <a:pt x="303" y="131"/>
                </a:cubicBezTo>
                <a:cubicBezTo>
                  <a:pt x="287" y="91"/>
                  <a:pt x="258" y="62"/>
                  <a:pt x="229" y="56"/>
                </a:cubicBezTo>
                <a:cubicBezTo>
                  <a:pt x="214" y="53"/>
                  <a:pt x="202" y="57"/>
                  <a:pt x="191" y="67"/>
                </a:cubicBezTo>
                <a:cubicBezTo>
                  <a:pt x="180" y="78"/>
                  <a:pt x="194" y="119"/>
                  <a:pt x="204" y="149"/>
                </a:cubicBezTo>
                <a:cubicBezTo>
                  <a:pt x="220" y="197"/>
                  <a:pt x="238" y="252"/>
                  <a:pt x="203" y="288"/>
                </a:cubicBezTo>
                <a:cubicBezTo>
                  <a:pt x="184" y="306"/>
                  <a:pt x="161" y="316"/>
                  <a:pt x="136" y="31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3" name="Freeform 782">
            <a:extLst>
              <a:ext uri="{FF2B5EF4-FFF2-40B4-BE49-F238E27FC236}">
                <a16:creationId xmlns:a16="http://schemas.microsoft.com/office/drawing/2014/main" id="{7A4A81B8-90FB-3F46-B2A3-2936245FD545}"/>
              </a:ext>
            </a:extLst>
          </p:cNvPr>
          <p:cNvSpPr/>
          <p:nvPr/>
        </p:nvSpPr>
        <p:spPr>
          <a:xfrm>
            <a:off x="2835293" y="2002339"/>
            <a:ext cx="2772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" h="78">
                <a:moveTo>
                  <a:pt x="28" y="78"/>
                </a:moveTo>
                <a:cubicBezTo>
                  <a:pt x="20" y="78"/>
                  <a:pt x="14" y="75"/>
                  <a:pt x="8" y="70"/>
                </a:cubicBezTo>
                <a:cubicBezTo>
                  <a:pt x="-3" y="59"/>
                  <a:pt x="-3" y="42"/>
                  <a:pt x="8" y="31"/>
                </a:cubicBezTo>
                <a:lnTo>
                  <a:pt x="31" y="8"/>
                </a:lnTo>
                <a:cubicBezTo>
                  <a:pt x="42" y="-3"/>
                  <a:pt x="60" y="-3"/>
                  <a:pt x="70" y="8"/>
                </a:cubicBezTo>
                <a:cubicBezTo>
                  <a:pt x="81" y="19"/>
                  <a:pt x="81" y="36"/>
                  <a:pt x="70" y="47"/>
                </a:cubicBezTo>
                <a:lnTo>
                  <a:pt x="47" y="70"/>
                </a:lnTo>
                <a:cubicBezTo>
                  <a:pt x="42" y="75"/>
                  <a:pt x="35" y="78"/>
                  <a:pt x="28" y="7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4" name="Freeform 783">
            <a:extLst>
              <a:ext uri="{FF2B5EF4-FFF2-40B4-BE49-F238E27FC236}">
                <a16:creationId xmlns:a16="http://schemas.microsoft.com/office/drawing/2014/main" id="{7174BD5A-4050-E84E-84C8-4EF08FEF31E3}"/>
              </a:ext>
            </a:extLst>
          </p:cNvPr>
          <p:cNvSpPr/>
          <p:nvPr/>
        </p:nvSpPr>
        <p:spPr>
          <a:xfrm>
            <a:off x="2726211" y="2111417"/>
            <a:ext cx="2772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" h="78">
                <a:moveTo>
                  <a:pt x="27" y="78"/>
                </a:moveTo>
                <a:cubicBezTo>
                  <a:pt x="20" y="78"/>
                  <a:pt x="13" y="75"/>
                  <a:pt x="8" y="70"/>
                </a:cubicBezTo>
                <a:cubicBezTo>
                  <a:pt x="-3" y="59"/>
                  <a:pt x="-3" y="42"/>
                  <a:pt x="8" y="31"/>
                </a:cubicBezTo>
                <a:lnTo>
                  <a:pt x="31" y="8"/>
                </a:lnTo>
                <a:cubicBezTo>
                  <a:pt x="42" y="-3"/>
                  <a:pt x="59" y="-3"/>
                  <a:pt x="70" y="8"/>
                </a:cubicBezTo>
                <a:cubicBezTo>
                  <a:pt x="80" y="18"/>
                  <a:pt x="80" y="36"/>
                  <a:pt x="70" y="46"/>
                </a:cubicBezTo>
                <a:lnTo>
                  <a:pt x="47" y="70"/>
                </a:lnTo>
                <a:cubicBezTo>
                  <a:pt x="41" y="75"/>
                  <a:pt x="34" y="78"/>
                  <a:pt x="27" y="7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5" name="Freeform 784">
            <a:extLst>
              <a:ext uri="{FF2B5EF4-FFF2-40B4-BE49-F238E27FC236}">
                <a16:creationId xmlns:a16="http://schemas.microsoft.com/office/drawing/2014/main" id="{8E705830-6C19-8D4E-B156-3DDC5B061F59}"/>
              </a:ext>
            </a:extLst>
          </p:cNvPr>
          <p:cNvSpPr/>
          <p:nvPr/>
        </p:nvSpPr>
        <p:spPr>
          <a:xfrm>
            <a:off x="4141733" y="1836018"/>
            <a:ext cx="368999" cy="23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6" h="653">
                <a:moveTo>
                  <a:pt x="884" y="653"/>
                </a:moveTo>
                <a:cubicBezTo>
                  <a:pt x="873" y="653"/>
                  <a:pt x="863" y="648"/>
                  <a:pt x="859" y="638"/>
                </a:cubicBezTo>
                <a:cubicBezTo>
                  <a:pt x="852" y="624"/>
                  <a:pt x="858" y="608"/>
                  <a:pt x="872" y="601"/>
                </a:cubicBezTo>
                <a:lnTo>
                  <a:pt x="962" y="559"/>
                </a:lnTo>
                <a:cubicBezTo>
                  <a:pt x="963" y="558"/>
                  <a:pt x="964" y="558"/>
                  <a:pt x="965" y="558"/>
                </a:cubicBezTo>
                <a:lnTo>
                  <a:pt x="968" y="557"/>
                </a:lnTo>
                <a:lnTo>
                  <a:pt x="852" y="58"/>
                </a:lnTo>
                <a:cubicBezTo>
                  <a:pt x="777" y="83"/>
                  <a:pt x="699" y="103"/>
                  <a:pt x="621" y="119"/>
                </a:cubicBezTo>
                <a:lnTo>
                  <a:pt x="323" y="180"/>
                </a:lnTo>
                <a:cubicBezTo>
                  <a:pt x="322" y="180"/>
                  <a:pt x="322" y="180"/>
                  <a:pt x="322" y="180"/>
                </a:cubicBezTo>
                <a:cubicBezTo>
                  <a:pt x="320" y="181"/>
                  <a:pt x="124" y="212"/>
                  <a:pt x="35" y="238"/>
                </a:cubicBezTo>
                <a:cubicBezTo>
                  <a:pt x="20" y="243"/>
                  <a:pt x="5" y="235"/>
                  <a:pt x="1" y="220"/>
                </a:cubicBezTo>
                <a:cubicBezTo>
                  <a:pt x="-4" y="205"/>
                  <a:pt x="4" y="190"/>
                  <a:pt x="19" y="186"/>
                </a:cubicBezTo>
                <a:cubicBezTo>
                  <a:pt x="110" y="159"/>
                  <a:pt x="298" y="128"/>
                  <a:pt x="312" y="126"/>
                </a:cubicBezTo>
                <a:lnTo>
                  <a:pt x="610" y="66"/>
                </a:lnTo>
                <a:cubicBezTo>
                  <a:pt x="687" y="50"/>
                  <a:pt x="763" y="30"/>
                  <a:pt x="837" y="5"/>
                </a:cubicBezTo>
                <a:lnTo>
                  <a:pt x="849" y="2"/>
                </a:lnTo>
                <a:cubicBezTo>
                  <a:pt x="850" y="1"/>
                  <a:pt x="850" y="1"/>
                  <a:pt x="851" y="1"/>
                </a:cubicBezTo>
                <a:cubicBezTo>
                  <a:pt x="874" y="-4"/>
                  <a:pt x="898" y="10"/>
                  <a:pt x="903" y="33"/>
                </a:cubicBezTo>
                <a:lnTo>
                  <a:pt x="1024" y="555"/>
                </a:lnTo>
                <a:cubicBezTo>
                  <a:pt x="1027" y="566"/>
                  <a:pt x="1025" y="578"/>
                  <a:pt x="1019" y="587"/>
                </a:cubicBezTo>
                <a:cubicBezTo>
                  <a:pt x="1013" y="597"/>
                  <a:pt x="1004" y="603"/>
                  <a:pt x="993" y="606"/>
                </a:cubicBezTo>
                <a:lnTo>
                  <a:pt x="984" y="609"/>
                </a:lnTo>
                <a:lnTo>
                  <a:pt x="895" y="651"/>
                </a:lnTo>
                <a:cubicBezTo>
                  <a:pt x="892" y="653"/>
                  <a:pt x="888" y="653"/>
                  <a:pt x="884" y="6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6" name="Freeform 785">
            <a:extLst>
              <a:ext uri="{FF2B5EF4-FFF2-40B4-BE49-F238E27FC236}">
                <a16:creationId xmlns:a16="http://schemas.microsoft.com/office/drawing/2014/main" id="{CB708170-B82C-8241-8CE4-128DACA57402}"/>
              </a:ext>
            </a:extLst>
          </p:cNvPr>
          <p:cNvSpPr/>
          <p:nvPr/>
        </p:nvSpPr>
        <p:spPr>
          <a:xfrm>
            <a:off x="4256212" y="1884979"/>
            <a:ext cx="189720" cy="5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28" h="157">
                <a:moveTo>
                  <a:pt x="501" y="157"/>
                </a:moveTo>
                <a:cubicBezTo>
                  <a:pt x="488" y="157"/>
                  <a:pt x="477" y="149"/>
                  <a:pt x="474" y="136"/>
                </a:cubicBezTo>
                <a:lnTo>
                  <a:pt x="465" y="97"/>
                </a:lnTo>
                <a:cubicBezTo>
                  <a:pt x="453" y="95"/>
                  <a:pt x="441" y="91"/>
                  <a:pt x="431" y="85"/>
                </a:cubicBezTo>
                <a:cubicBezTo>
                  <a:pt x="420" y="78"/>
                  <a:pt x="411" y="69"/>
                  <a:pt x="405" y="59"/>
                </a:cubicBezTo>
                <a:lnTo>
                  <a:pt x="34" y="145"/>
                </a:lnTo>
                <a:cubicBezTo>
                  <a:pt x="19" y="149"/>
                  <a:pt x="4" y="140"/>
                  <a:pt x="1" y="125"/>
                </a:cubicBezTo>
                <a:cubicBezTo>
                  <a:pt x="-3" y="110"/>
                  <a:pt x="7" y="95"/>
                  <a:pt x="21" y="92"/>
                </a:cubicBezTo>
                <a:lnTo>
                  <a:pt x="414" y="1"/>
                </a:lnTo>
                <a:cubicBezTo>
                  <a:pt x="421" y="-1"/>
                  <a:pt x="429" y="0"/>
                  <a:pt x="435" y="4"/>
                </a:cubicBezTo>
                <a:cubicBezTo>
                  <a:pt x="441" y="8"/>
                  <a:pt x="446" y="14"/>
                  <a:pt x="447" y="21"/>
                </a:cubicBezTo>
                <a:cubicBezTo>
                  <a:pt x="449" y="28"/>
                  <a:pt x="453" y="34"/>
                  <a:pt x="459" y="38"/>
                </a:cubicBezTo>
                <a:cubicBezTo>
                  <a:pt x="466" y="42"/>
                  <a:pt x="473" y="43"/>
                  <a:pt x="480" y="42"/>
                </a:cubicBezTo>
                <a:cubicBezTo>
                  <a:pt x="495" y="38"/>
                  <a:pt x="510" y="47"/>
                  <a:pt x="513" y="62"/>
                </a:cubicBezTo>
                <a:lnTo>
                  <a:pt x="527" y="124"/>
                </a:lnTo>
                <a:cubicBezTo>
                  <a:pt x="531" y="138"/>
                  <a:pt x="522" y="153"/>
                  <a:pt x="507" y="157"/>
                </a:cubicBezTo>
                <a:cubicBezTo>
                  <a:pt x="505" y="157"/>
                  <a:pt x="503" y="157"/>
                  <a:pt x="501" y="1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7" name="Freeform 786">
            <a:extLst>
              <a:ext uri="{FF2B5EF4-FFF2-40B4-BE49-F238E27FC236}">
                <a16:creationId xmlns:a16="http://schemas.microsoft.com/office/drawing/2014/main" id="{5C0D476A-1FA6-0A4A-89D6-8D0B84533E22}"/>
              </a:ext>
            </a:extLst>
          </p:cNvPr>
          <p:cNvSpPr/>
          <p:nvPr/>
        </p:nvSpPr>
        <p:spPr>
          <a:xfrm>
            <a:off x="4043093" y="1916658"/>
            <a:ext cx="426240" cy="23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5" h="641">
                <a:moveTo>
                  <a:pt x="235" y="568"/>
                </a:moveTo>
                <a:cubicBezTo>
                  <a:pt x="254" y="568"/>
                  <a:pt x="273" y="568"/>
                  <a:pt x="292" y="569"/>
                </a:cubicBezTo>
                <a:lnTo>
                  <a:pt x="588" y="577"/>
                </a:lnTo>
                <a:lnTo>
                  <a:pt x="893" y="586"/>
                </a:lnTo>
                <a:cubicBezTo>
                  <a:pt x="971" y="588"/>
                  <a:pt x="1050" y="585"/>
                  <a:pt x="1127" y="578"/>
                </a:cubicBezTo>
                <a:lnTo>
                  <a:pt x="1130" y="578"/>
                </a:lnTo>
                <a:lnTo>
                  <a:pt x="1130" y="66"/>
                </a:lnTo>
                <a:cubicBezTo>
                  <a:pt x="1051" y="73"/>
                  <a:pt x="971" y="76"/>
                  <a:pt x="891" y="74"/>
                </a:cubicBezTo>
                <a:lnTo>
                  <a:pt x="587" y="65"/>
                </a:lnTo>
                <a:cubicBezTo>
                  <a:pt x="586" y="65"/>
                  <a:pt x="586" y="65"/>
                  <a:pt x="586" y="65"/>
                </a:cubicBezTo>
                <a:cubicBezTo>
                  <a:pt x="584" y="65"/>
                  <a:pt x="386" y="51"/>
                  <a:pt x="293" y="57"/>
                </a:cubicBezTo>
                <a:cubicBezTo>
                  <a:pt x="277" y="58"/>
                  <a:pt x="261" y="59"/>
                  <a:pt x="245" y="59"/>
                </a:cubicBezTo>
                <a:cubicBezTo>
                  <a:pt x="180" y="63"/>
                  <a:pt x="118" y="66"/>
                  <a:pt x="55" y="83"/>
                </a:cubicBezTo>
                <a:lnTo>
                  <a:pt x="55" y="576"/>
                </a:lnTo>
                <a:cubicBezTo>
                  <a:pt x="114" y="571"/>
                  <a:pt x="175" y="568"/>
                  <a:pt x="235" y="568"/>
                </a:cubicBezTo>
                <a:close/>
                <a:moveTo>
                  <a:pt x="948" y="641"/>
                </a:moveTo>
                <a:cubicBezTo>
                  <a:pt x="929" y="641"/>
                  <a:pt x="910" y="641"/>
                  <a:pt x="891" y="641"/>
                </a:cubicBezTo>
                <a:lnTo>
                  <a:pt x="587" y="632"/>
                </a:lnTo>
                <a:lnTo>
                  <a:pt x="291" y="624"/>
                </a:lnTo>
                <a:cubicBezTo>
                  <a:pt x="209" y="622"/>
                  <a:pt x="127" y="624"/>
                  <a:pt x="46" y="632"/>
                </a:cubicBezTo>
                <a:cubicBezTo>
                  <a:pt x="45" y="632"/>
                  <a:pt x="44" y="632"/>
                  <a:pt x="43" y="632"/>
                </a:cubicBezTo>
                <a:cubicBezTo>
                  <a:pt x="19" y="632"/>
                  <a:pt x="0" y="613"/>
                  <a:pt x="0" y="589"/>
                </a:cubicBezTo>
                <a:lnTo>
                  <a:pt x="0" y="73"/>
                </a:lnTo>
                <a:cubicBezTo>
                  <a:pt x="0" y="50"/>
                  <a:pt x="17" y="32"/>
                  <a:pt x="39" y="30"/>
                </a:cubicBezTo>
                <a:cubicBezTo>
                  <a:pt x="108" y="11"/>
                  <a:pt x="176" y="8"/>
                  <a:pt x="242" y="5"/>
                </a:cubicBezTo>
                <a:cubicBezTo>
                  <a:pt x="258" y="4"/>
                  <a:pt x="274" y="3"/>
                  <a:pt x="290" y="2"/>
                </a:cubicBezTo>
                <a:cubicBezTo>
                  <a:pt x="384" y="-4"/>
                  <a:pt x="574" y="9"/>
                  <a:pt x="589" y="10"/>
                </a:cubicBezTo>
                <a:lnTo>
                  <a:pt x="893" y="19"/>
                </a:lnTo>
                <a:cubicBezTo>
                  <a:pt x="971" y="21"/>
                  <a:pt x="1050" y="19"/>
                  <a:pt x="1127" y="11"/>
                </a:cubicBezTo>
                <a:lnTo>
                  <a:pt x="1140" y="10"/>
                </a:lnTo>
                <a:cubicBezTo>
                  <a:pt x="1140" y="10"/>
                  <a:pt x="1141" y="10"/>
                  <a:pt x="1142" y="10"/>
                </a:cubicBezTo>
                <a:cubicBezTo>
                  <a:pt x="1166" y="10"/>
                  <a:pt x="1185" y="30"/>
                  <a:pt x="1185" y="53"/>
                </a:cubicBezTo>
                <a:lnTo>
                  <a:pt x="1185" y="589"/>
                </a:lnTo>
                <a:cubicBezTo>
                  <a:pt x="1185" y="612"/>
                  <a:pt x="1167" y="631"/>
                  <a:pt x="1143" y="632"/>
                </a:cubicBezTo>
                <a:lnTo>
                  <a:pt x="1132" y="633"/>
                </a:lnTo>
                <a:cubicBezTo>
                  <a:pt x="1071" y="639"/>
                  <a:pt x="1009" y="641"/>
                  <a:pt x="948" y="6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8" name="Freeform 787">
            <a:extLst>
              <a:ext uri="{FF2B5EF4-FFF2-40B4-BE49-F238E27FC236}">
                <a16:creationId xmlns:a16="http://schemas.microsoft.com/office/drawing/2014/main" id="{CB4A7782-BD0A-8E4C-8903-7DF69471E071}"/>
              </a:ext>
            </a:extLst>
          </p:cNvPr>
          <p:cNvSpPr/>
          <p:nvPr/>
        </p:nvSpPr>
        <p:spPr>
          <a:xfrm>
            <a:off x="4211573" y="1987219"/>
            <a:ext cx="8928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9" h="250">
                <a:moveTo>
                  <a:pt x="124" y="0"/>
                </a:moveTo>
                <a:cubicBezTo>
                  <a:pt x="56" y="0"/>
                  <a:pt x="0" y="56"/>
                  <a:pt x="0" y="125"/>
                </a:cubicBezTo>
                <a:cubicBezTo>
                  <a:pt x="0" y="194"/>
                  <a:pt x="56" y="250"/>
                  <a:pt x="124" y="250"/>
                </a:cubicBezTo>
                <a:cubicBezTo>
                  <a:pt x="193" y="250"/>
                  <a:pt x="249" y="194"/>
                  <a:pt x="249" y="125"/>
                </a:cubicBezTo>
                <a:cubicBezTo>
                  <a:pt x="249" y="56"/>
                  <a:pt x="193" y="0"/>
                  <a:pt x="124" y="0"/>
                </a:cubicBezTo>
                <a:close/>
                <a:moveTo>
                  <a:pt x="124" y="55"/>
                </a:moveTo>
                <a:cubicBezTo>
                  <a:pt x="163" y="55"/>
                  <a:pt x="194" y="87"/>
                  <a:pt x="194" y="125"/>
                </a:cubicBezTo>
                <a:cubicBezTo>
                  <a:pt x="194" y="164"/>
                  <a:pt x="163" y="195"/>
                  <a:pt x="124" y="195"/>
                </a:cubicBezTo>
                <a:cubicBezTo>
                  <a:pt x="86" y="195"/>
                  <a:pt x="54" y="164"/>
                  <a:pt x="54" y="125"/>
                </a:cubicBezTo>
                <a:cubicBezTo>
                  <a:pt x="54" y="87"/>
                  <a:pt x="86" y="55"/>
                  <a:pt x="124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9" name="Freeform 788">
            <a:extLst>
              <a:ext uri="{FF2B5EF4-FFF2-40B4-BE49-F238E27FC236}">
                <a16:creationId xmlns:a16="http://schemas.microsoft.com/office/drawing/2014/main" id="{3DAB646D-4C48-A64A-9CE7-3128AD0F1B7C}"/>
              </a:ext>
            </a:extLst>
          </p:cNvPr>
          <p:cNvSpPr/>
          <p:nvPr/>
        </p:nvSpPr>
        <p:spPr>
          <a:xfrm>
            <a:off x="4072253" y="1944377"/>
            <a:ext cx="367920" cy="175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3" h="488">
                <a:moveTo>
                  <a:pt x="243" y="0"/>
                </a:moveTo>
                <a:cubicBezTo>
                  <a:pt x="220" y="0"/>
                  <a:pt x="196" y="2"/>
                  <a:pt x="173" y="4"/>
                </a:cubicBezTo>
                <a:lnTo>
                  <a:pt x="104" y="11"/>
                </a:lnTo>
                <a:cubicBezTo>
                  <a:pt x="76" y="14"/>
                  <a:pt x="54" y="38"/>
                  <a:pt x="54" y="66"/>
                </a:cubicBezTo>
                <a:cubicBezTo>
                  <a:pt x="24" y="66"/>
                  <a:pt x="0" y="90"/>
                  <a:pt x="0" y="121"/>
                </a:cubicBezTo>
                <a:lnTo>
                  <a:pt x="0" y="368"/>
                </a:lnTo>
                <a:cubicBezTo>
                  <a:pt x="0" y="398"/>
                  <a:pt x="24" y="423"/>
                  <a:pt x="54" y="423"/>
                </a:cubicBezTo>
                <a:cubicBezTo>
                  <a:pt x="54" y="438"/>
                  <a:pt x="61" y="453"/>
                  <a:pt x="73" y="463"/>
                </a:cubicBezTo>
                <a:cubicBezTo>
                  <a:pt x="83" y="473"/>
                  <a:pt x="96" y="478"/>
                  <a:pt x="109" y="478"/>
                </a:cubicBezTo>
                <a:cubicBezTo>
                  <a:pt x="111" y="478"/>
                  <a:pt x="113" y="478"/>
                  <a:pt x="115" y="477"/>
                </a:cubicBezTo>
                <a:lnTo>
                  <a:pt x="186" y="470"/>
                </a:lnTo>
                <a:cubicBezTo>
                  <a:pt x="205" y="468"/>
                  <a:pt x="225" y="467"/>
                  <a:pt x="244" y="467"/>
                </a:cubicBezTo>
                <a:cubicBezTo>
                  <a:pt x="252" y="467"/>
                  <a:pt x="260" y="467"/>
                  <a:pt x="267" y="468"/>
                </a:cubicBezTo>
                <a:lnTo>
                  <a:pt x="508" y="478"/>
                </a:lnTo>
                <a:lnTo>
                  <a:pt x="746" y="488"/>
                </a:lnTo>
                <a:cubicBezTo>
                  <a:pt x="755" y="488"/>
                  <a:pt x="765" y="488"/>
                  <a:pt x="774" y="488"/>
                </a:cubicBezTo>
                <a:cubicBezTo>
                  <a:pt x="796" y="488"/>
                  <a:pt x="818" y="487"/>
                  <a:pt x="839" y="485"/>
                </a:cubicBezTo>
                <a:lnTo>
                  <a:pt x="919" y="477"/>
                </a:lnTo>
                <a:cubicBezTo>
                  <a:pt x="947" y="475"/>
                  <a:pt x="968" y="451"/>
                  <a:pt x="968" y="423"/>
                </a:cubicBezTo>
                <a:cubicBezTo>
                  <a:pt x="999" y="423"/>
                  <a:pt x="1023" y="398"/>
                  <a:pt x="1023" y="368"/>
                </a:cubicBezTo>
                <a:lnTo>
                  <a:pt x="1023" y="121"/>
                </a:lnTo>
                <a:cubicBezTo>
                  <a:pt x="1023" y="90"/>
                  <a:pt x="999" y="66"/>
                  <a:pt x="968" y="66"/>
                </a:cubicBezTo>
                <a:cubicBezTo>
                  <a:pt x="968" y="36"/>
                  <a:pt x="944" y="11"/>
                  <a:pt x="914" y="11"/>
                </a:cubicBezTo>
                <a:lnTo>
                  <a:pt x="790" y="11"/>
                </a:lnTo>
                <a:lnTo>
                  <a:pt x="511" y="11"/>
                </a:lnTo>
                <a:lnTo>
                  <a:pt x="271" y="1"/>
                </a:lnTo>
                <a:cubicBezTo>
                  <a:pt x="261" y="1"/>
                  <a:pt x="252" y="0"/>
                  <a:pt x="243" y="0"/>
                </a:cubicBezTo>
                <a:close/>
                <a:moveTo>
                  <a:pt x="243" y="55"/>
                </a:moveTo>
                <a:cubicBezTo>
                  <a:pt x="251" y="55"/>
                  <a:pt x="260" y="56"/>
                  <a:pt x="268" y="56"/>
                </a:cubicBezTo>
                <a:lnTo>
                  <a:pt x="510" y="66"/>
                </a:lnTo>
                <a:lnTo>
                  <a:pt x="790" y="66"/>
                </a:lnTo>
                <a:lnTo>
                  <a:pt x="914" y="66"/>
                </a:lnTo>
                <a:cubicBezTo>
                  <a:pt x="914" y="96"/>
                  <a:pt x="938" y="121"/>
                  <a:pt x="968" y="121"/>
                </a:cubicBezTo>
                <a:lnTo>
                  <a:pt x="968" y="368"/>
                </a:lnTo>
                <a:cubicBezTo>
                  <a:pt x="938" y="368"/>
                  <a:pt x="914" y="392"/>
                  <a:pt x="914" y="423"/>
                </a:cubicBezTo>
                <a:lnTo>
                  <a:pt x="834" y="430"/>
                </a:lnTo>
                <a:cubicBezTo>
                  <a:pt x="814" y="432"/>
                  <a:pt x="794" y="433"/>
                  <a:pt x="774" y="433"/>
                </a:cubicBezTo>
                <a:cubicBezTo>
                  <a:pt x="766" y="433"/>
                  <a:pt x="757" y="433"/>
                  <a:pt x="748" y="433"/>
                </a:cubicBezTo>
                <a:lnTo>
                  <a:pt x="510" y="423"/>
                </a:lnTo>
                <a:lnTo>
                  <a:pt x="269" y="413"/>
                </a:lnTo>
                <a:cubicBezTo>
                  <a:pt x="261" y="412"/>
                  <a:pt x="252" y="412"/>
                  <a:pt x="244" y="412"/>
                </a:cubicBezTo>
                <a:cubicBezTo>
                  <a:pt x="223" y="412"/>
                  <a:pt x="202" y="413"/>
                  <a:pt x="180" y="416"/>
                </a:cubicBezTo>
                <a:lnTo>
                  <a:pt x="109" y="423"/>
                </a:lnTo>
                <a:cubicBezTo>
                  <a:pt x="109" y="392"/>
                  <a:pt x="85" y="368"/>
                  <a:pt x="54" y="368"/>
                </a:cubicBezTo>
                <a:lnTo>
                  <a:pt x="54" y="121"/>
                </a:lnTo>
                <a:cubicBezTo>
                  <a:pt x="85" y="121"/>
                  <a:pt x="109" y="96"/>
                  <a:pt x="109" y="66"/>
                </a:cubicBezTo>
                <a:lnTo>
                  <a:pt x="179" y="59"/>
                </a:lnTo>
                <a:cubicBezTo>
                  <a:pt x="200" y="56"/>
                  <a:pt x="221" y="55"/>
                  <a:pt x="243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0" name="Freeform 789">
            <a:extLst>
              <a:ext uri="{FF2B5EF4-FFF2-40B4-BE49-F238E27FC236}">
                <a16:creationId xmlns:a16="http://schemas.microsoft.com/office/drawing/2014/main" id="{A0FD4D73-94A8-9546-9246-B7E10DC48187}"/>
              </a:ext>
            </a:extLst>
          </p:cNvPr>
          <p:cNvSpPr/>
          <p:nvPr/>
        </p:nvSpPr>
        <p:spPr>
          <a:xfrm>
            <a:off x="4752293" y="1895418"/>
            <a:ext cx="371159" cy="30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2" h="835">
                <a:moveTo>
                  <a:pt x="767" y="760"/>
                </a:moveTo>
                <a:cubicBezTo>
                  <a:pt x="772" y="772"/>
                  <a:pt x="784" y="780"/>
                  <a:pt x="797" y="780"/>
                </a:cubicBezTo>
                <a:cubicBezTo>
                  <a:pt x="813" y="780"/>
                  <a:pt x="827" y="767"/>
                  <a:pt x="828" y="750"/>
                </a:cubicBezTo>
                <a:cubicBezTo>
                  <a:pt x="829" y="731"/>
                  <a:pt x="830" y="716"/>
                  <a:pt x="832" y="705"/>
                </a:cubicBezTo>
                <a:cubicBezTo>
                  <a:pt x="836" y="685"/>
                  <a:pt x="841" y="665"/>
                  <a:pt x="846" y="645"/>
                </a:cubicBezTo>
                <a:cubicBezTo>
                  <a:pt x="862" y="591"/>
                  <a:pt x="886" y="560"/>
                  <a:pt x="914" y="524"/>
                </a:cubicBezTo>
                <a:cubicBezTo>
                  <a:pt x="921" y="516"/>
                  <a:pt x="927" y="508"/>
                  <a:pt x="934" y="499"/>
                </a:cubicBezTo>
                <a:cubicBezTo>
                  <a:pt x="963" y="461"/>
                  <a:pt x="977" y="420"/>
                  <a:pt x="977" y="378"/>
                </a:cubicBezTo>
                <a:cubicBezTo>
                  <a:pt x="977" y="306"/>
                  <a:pt x="934" y="237"/>
                  <a:pt x="856" y="185"/>
                </a:cubicBezTo>
                <a:cubicBezTo>
                  <a:pt x="774" y="130"/>
                  <a:pt x="665" y="100"/>
                  <a:pt x="549" y="100"/>
                </a:cubicBezTo>
                <a:cubicBezTo>
                  <a:pt x="530" y="100"/>
                  <a:pt x="511" y="101"/>
                  <a:pt x="492" y="103"/>
                </a:cubicBezTo>
                <a:lnTo>
                  <a:pt x="491" y="103"/>
                </a:lnTo>
                <a:cubicBezTo>
                  <a:pt x="476" y="103"/>
                  <a:pt x="345" y="107"/>
                  <a:pt x="298" y="89"/>
                </a:cubicBezTo>
                <a:cubicBezTo>
                  <a:pt x="283" y="83"/>
                  <a:pt x="226" y="66"/>
                  <a:pt x="184" y="59"/>
                </a:cubicBezTo>
                <a:lnTo>
                  <a:pt x="241" y="129"/>
                </a:lnTo>
                <a:cubicBezTo>
                  <a:pt x="245" y="134"/>
                  <a:pt x="248" y="142"/>
                  <a:pt x="247" y="150"/>
                </a:cubicBezTo>
                <a:cubicBezTo>
                  <a:pt x="246" y="157"/>
                  <a:pt x="242" y="164"/>
                  <a:pt x="236" y="168"/>
                </a:cubicBezTo>
                <a:cubicBezTo>
                  <a:pt x="192" y="200"/>
                  <a:pt x="168" y="233"/>
                  <a:pt x="148" y="263"/>
                </a:cubicBezTo>
                <a:cubicBezTo>
                  <a:pt x="124" y="296"/>
                  <a:pt x="102" y="327"/>
                  <a:pt x="58" y="332"/>
                </a:cubicBezTo>
                <a:cubicBezTo>
                  <a:pt x="57" y="333"/>
                  <a:pt x="57" y="333"/>
                  <a:pt x="57" y="335"/>
                </a:cubicBezTo>
                <a:lnTo>
                  <a:pt x="55" y="431"/>
                </a:lnTo>
                <a:cubicBezTo>
                  <a:pt x="55" y="432"/>
                  <a:pt x="56" y="433"/>
                  <a:pt x="57" y="433"/>
                </a:cubicBezTo>
                <a:cubicBezTo>
                  <a:pt x="61" y="436"/>
                  <a:pt x="66" y="438"/>
                  <a:pt x="72" y="440"/>
                </a:cubicBezTo>
                <a:cubicBezTo>
                  <a:pt x="97" y="450"/>
                  <a:pt x="129" y="463"/>
                  <a:pt x="157" y="496"/>
                </a:cubicBezTo>
                <a:cubicBezTo>
                  <a:pt x="163" y="502"/>
                  <a:pt x="182" y="509"/>
                  <a:pt x="196" y="513"/>
                </a:cubicBezTo>
                <a:cubicBezTo>
                  <a:pt x="225" y="523"/>
                  <a:pt x="261" y="535"/>
                  <a:pt x="268" y="568"/>
                </a:cubicBezTo>
                <a:lnTo>
                  <a:pt x="312" y="759"/>
                </a:lnTo>
                <a:cubicBezTo>
                  <a:pt x="314" y="771"/>
                  <a:pt x="325" y="780"/>
                  <a:pt x="338" y="780"/>
                </a:cubicBezTo>
                <a:cubicBezTo>
                  <a:pt x="352" y="780"/>
                  <a:pt x="364" y="768"/>
                  <a:pt x="364" y="753"/>
                </a:cubicBezTo>
                <a:lnTo>
                  <a:pt x="364" y="635"/>
                </a:lnTo>
                <a:cubicBezTo>
                  <a:pt x="364" y="627"/>
                  <a:pt x="368" y="619"/>
                  <a:pt x="375" y="614"/>
                </a:cubicBezTo>
                <a:cubicBezTo>
                  <a:pt x="382" y="608"/>
                  <a:pt x="390" y="607"/>
                  <a:pt x="398" y="609"/>
                </a:cubicBezTo>
                <a:cubicBezTo>
                  <a:pt x="446" y="620"/>
                  <a:pt x="497" y="626"/>
                  <a:pt x="549" y="626"/>
                </a:cubicBezTo>
                <a:cubicBezTo>
                  <a:pt x="598" y="626"/>
                  <a:pt x="647" y="621"/>
                  <a:pt x="694" y="610"/>
                </a:cubicBezTo>
                <a:cubicBezTo>
                  <a:pt x="704" y="607"/>
                  <a:pt x="714" y="611"/>
                  <a:pt x="721" y="618"/>
                </a:cubicBezTo>
                <a:lnTo>
                  <a:pt x="735" y="635"/>
                </a:lnTo>
                <a:cubicBezTo>
                  <a:pt x="749" y="650"/>
                  <a:pt x="757" y="669"/>
                  <a:pt x="759" y="689"/>
                </a:cubicBezTo>
                <a:close/>
                <a:moveTo>
                  <a:pt x="797" y="835"/>
                </a:moveTo>
                <a:cubicBezTo>
                  <a:pt x="759" y="835"/>
                  <a:pt x="726" y="810"/>
                  <a:pt x="714" y="775"/>
                </a:cubicBezTo>
                <a:cubicBezTo>
                  <a:pt x="714" y="773"/>
                  <a:pt x="713" y="771"/>
                  <a:pt x="713" y="769"/>
                </a:cubicBezTo>
                <a:lnTo>
                  <a:pt x="705" y="695"/>
                </a:lnTo>
                <a:cubicBezTo>
                  <a:pt x="704" y="686"/>
                  <a:pt x="700" y="678"/>
                  <a:pt x="694" y="671"/>
                </a:cubicBezTo>
                <a:lnTo>
                  <a:pt x="690" y="667"/>
                </a:lnTo>
                <a:cubicBezTo>
                  <a:pt x="644" y="676"/>
                  <a:pt x="597" y="681"/>
                  <a:pt x="549" y="681"/>
                </a:cubicBezTo>
                <a:cubicBezTo>
                  <a:pt x="505" y="681"/>
                  <a:pt x="461" y="677"/>
                  <a:pt x="419" y="669"/>
                </a:cubicBezTo>
                <a:lnTo>
                  <a:pt x="419" y="753"/>
                </a:lnTo>
                <a:cubicBezTo>
                  <a:pt x="419" y="798"/>
                  <a:pt x="383" y="835"/>
                  <a:pt x="338" y="835"/>
                </a:cubicBezTo>
                <a:cubicBezTo>
                  <a:pt x="299" y="835"/>
                  <a:pt x="267" y="808"/>
                  <a:pt x="258" y="771"/>
                </a:cubicBezTo>
                <a:lnTo>
                  <a:pt x="215" y="581"/>
                </a:lnTo>
                <a:cubicBezTo>
                  <a:pt x="210" y="576"/>
                  <a:pt x="190" y="569"/>
                  <a:pt x="179" y="565"/>
                </a:cubicBezTo>
                <a:cubicBezTo>
                  <a:pt x="156" y="558"/>
                  <a:pt x="131" y="550"/>
                  <a:pt x="116" y="532"/>
                </a:cubicBezTo>
                <a:cubicBezTo>
                  <a:pt x="96" y="509"/>
                  <a:pt x="73" y="500"/>
                  <a:pt x="51" y="491"/>
                </a:cubicBezTo>
                <a:cubicBezTo>
                  <a:pt x="45" y="488"/>
                  <a:pt x="40" y="486"/>
                  <a:pt x="34" y="483"/>
                </a:cubicBezTo>
                <a:cubicBezTo>
                  <a:pt x="13" y="474"/>
                  <a:pt x="0" y="453"/>
                  <a:pt x="0" y="431"/>
                </a:cubicBezTo>
                <a:lnTo>
                  <a:pt x="2" y="334"/>
                </a:lnTo>
                <a:cubicBezTo>
                  <a:pt x="2" y="305"/>
                  <a:pt x="24" y="281"/>
                  <a:pt x="52" y="278"/>
                </a:cubicBezTo>
                <a:cubicBezTo>
                  <a:pt x="70" y="276"/>
                  <a:pt x="82" y="261"/>
                  <a:pt x="103" y="231"/>
                </a:cubicBezTo>
                <a:cubicBezTo>
                  <a:pt x="120" y="206"/>
                  <a:pt x="143" y="174"/>
                  <a:pt x="180" y="142"/>
                </a:cubicBezTo>
                <a:lnTo>
                  <a:pt x="123" y="72"/>
                </a:lnTo>
                <a:cubicBezTo>
                  <a:pt x="110" y="56"/>
                  <a:pt x="109" y="35"/>
                  <a:pt x="121" y="19"/>
                </a:cubicBezTo>
                <a:cubicBezTo>
                  <a:pt x="131" y="4"/>
                  <a:pt x="149" y="-3"/>
                  <a:pt x="167" y="2"/>
                </a:cubicBezTo>
                <a:cubicBezTo>
                  <a:pt x="216" y="6"/>
                  <a:pt x="299" y="31"/>
                  <a:pt x="318" y="38"/>
                </a:cubicBezTo>
                <a:cubicBezTo>
                  <a:pt x="345" y="48"/>
                  <a:pt x="436" y="50"/>
                  <a:pt x="488" y="48"/>
                </a:cubicBezTo>
                <a:cubicBezTo>
                  <a:pt x="508" y="46"/>
                  <a:pt x="528" y="45"/>
                  <a:pt x="549" y="45"/>
                </a:cubicBezTo>
                <a:cubicBezTo>
                  <a:pt x="676" y="45"/>
                  <a:pt x="796" y="79"/>
                  <a:pt x="886" y="139"/>
                </a:cubicBezTo>
                <a:cubicBezTo>
                  <a:pt x="980" y="202"/>
                  <a:pt x="1032" y="287"/>
                  <a:pt x="1032" y="378"/>
                </a:cubicBezTo>
                <a:cubicBezTo>
                  <a:pt x="1032" y="432"/>
                  <a:pt x="1014" y="485"/>
                  <a:pt x="978" y="532"/>
                </a:cubicBezTo>
                <a:cubicBezTo>
                  <a:pt x="971" y="541"/>
                  <a:pt x="964" y="550"/>
                  <a:pt x="958" y="558"/>
                </a:cubicBezTo>
                <a:cubicBezTo>
                  <a:pt x="930" y="594"/>
                  <a:pt x="912" y="617"/>
                  <a:pt x="899" y="661"/>
                </a:cubicBezTo>
                <a:cubicBezTo>
                  <a:pt x="894" y="678"/>
                  <a:pt x="889" y="696"/>
                  <a:pt x="886" y="714"/>
                </a:cubicBezTo>
                <a:cubicBezTo>
                  <a:pt x="885" y="720"/>
                  <a:pt x="884" y="732"/>
                  <a:pt x="883" y="752"/>
                </a:cubicBezTo>
                <a:cubicBezTo>
                  <a:pt x="881" y="798"/>
                  <a:pt x="843" y="835"/>
                  <a:pt x="797" y="8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1" name="Freeform 790">
            <a:extLst>
              <a:ext uri="{FF2B5EF4-FFF2-40B4-BE49-F238E27FC236}">
                <a16:creationId xmlns:a16="http://schemas.microsoft.com/office/drawing/2014/main" id="{8449B1E8-6A68-A14E-8C0D-52B220B79BF7}"/>
              </a:ext>
            </a:extLst>
          </p:cNvPr>
          <p:cNvSpPr/>
          <p:nvPr/>
        </p:nvSpPr>
        <p:spPr>
          <a:xfrm>
            <a:off x="5096092" y="1945457"/>
            <a:ext cx="82440" cy="56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0" h="159">
                <a:moveTo>
                  <a:pt x="120" y="41"/>
                </a:moveTo>
                <a:close/>
                <a:moveTo>
                  <a:pt x="103" y="35"/>
                </a:moveTo>
                <a:cubicBezTo>
                  <a:pt x="102" y="35"/>
                  <a:pt x="101" y="35"/>
                  <a:pt x="100" y="35"/>
                </a:cubicBezTo>
                <a:cubicBezTo>
                  <a:pt x="94" y="36"/>
                  <a:pt x="90" y="39"/>
                  <a:pt x="88" y="45"/>
                </a:cubicBezTo>
                <a:cubicBezTo>
                  <a:pt x="84" y="53"/>
                  <a:pt x="84" y="59"/>
                  <a:pt x="86" y="62"/>
                </a:cubicBezTo>
                <a:cubicBezTo>
                  <a:pt x="90" y="67"/>
                  <a:pt x="99" y="70"/>
                  <a:pt x="111" y="72"/>
                </a:cubicBezTo>
                <a:cubicBezTo>
                  <a:pt x="113" y="69"/>
                  <a:pt x="115" y="66"/>
                  <a:pt x="117" y="63"/>
                </a:cubicBezTo>
                <a:cubicBezTo>
                  <a:pt x="121" y="55"/>
                  <a:pt x="122" y="48"/>
                  <a:pt x="119" y="41"/>
                </a:cubicBezTo>
                <a:cubicBezTo>
                  <a:pt x="117" y="39"/>
                  <a:pt x="111" y="35"/>
                  <a:pt x="103" y="35"/>
                </a:cubicBezTo>
                <a:close/>
                <a:moveTo>
                  <a:pt x="17" y="159"/>
                </a:moveTo>
                <a:cubicBezTo>
                  <a:pt x="10" y="159"/>
                  <a:pt x="3" y="154"/>
                  <a:pt x="0" y="146"/>
                </a:cubicBezTo>
                <a:cubicBezTo>
                  <a:pt x="-2" y="136"/>
                  <a:pt x="3" y="127"/>
                  <a:pt x="13" y="124"/>
                </a:cubicBezTo>
                <a:cubicBezTo>
                  <a:pt x="26" y="120"/>
                  <a:pt x="53" y="111"/>
                  <a:pt x="76" y="98"/>
                </a:cubicBezTo>
                <a:cubicBezTo>
                  <a:pt x="69" y="94"/>
                  <a:pt x="63" y="90"/>
                  <a:pt x="59" y="84"/>
                </a:cubicBezTo>
                <a:cubicBezTo>
                  <a:pt x="51" y="75"/>
                  <a:pt x="44" y="57"/>
                  <a:pt x="55" y="31"/>
                </a:cubicBezTo>
                <a:cubicBezTo>
                  <a:pt x="64" y="11"/>
                  <a:pt x="83" y="-1"/>
                  <a:pt x="106" y="0"/>
                </a:cubicBezTo>
                <a:cubicBezTo>
                  <a:pt x="130" y="1"/>
                  <a:pt x="148" y="15"/>
                  <a:pt x="153" y="29"/>
                </a:cubicBezTo>
                <a:cubicBezTo>
                  <a:pt x="158" y="44"/>
                  <a:pt x="157" y="59"/>
                  <a:pt x="151" y="73"/>
                </a:cubicBezTo>
                <a:cubicBezTo>
                  <a:pt x="169" y="73"/>
                  <a:pt x="190" y="70"/>
                  <a:pt x="208" y="67"/>
                </a:cubicBezTo>
                <a:cubicBezTo>
                  <a:pt x="218" y="65"/>
                  <a:pt x="227" y="71"/>
                  <a:pt x="229" y="81"/>
                </a:cubicBezTo>
                <a:cubicBezTo>
                  <a:pt x="231" y="90"/>
                  <a:pt x="225" y="99"/>
                  <a:pt x="215" y="101"/>
                </a:cubicBezTo>
                <a:cubicBezTo>
                  <a:pt x="214" y="102"/>
                  <a:pt x="185" y="107"/>
                  <a:pt x="153" y="109"/>
                </a:cubicBezTo>
                <a:cubicBezTo>
                  <a:pt x="142" y="109"/>
                  <a:pt x="132" y="109"/>
                  <a:pt x="123" y="109"/>
                </a:cubicBezTo>
                <a:cubicBezTo>
                  <a:pt x="110" y="119"/>
                  <a:pt x="94" y="130"/>
                  <a:pt x="73" y="139"/>
                </a:cubicBezTo>
                <a:cubicBezTo>
                  <a:pt x="47" y="151"/>
                  <a:pt x="23" y="158"/>
                  <a:pt x="22" y="158"/>
                </a:cubicBezTo>
                <a:cubicBezTo>
                  <a:pt x="21" y="159"/>
                  <a:pt x="19" y="159"/>
                  <a:pt x="17" y="1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2" name="Freeform 791">
            <a:extLst>
              <a:ext uri="{FF2B5EF4-FFF2-40B4-BE49-F238E27FC236}">
                <a16:creationId xmlns:a16="http://schemas.microsoft.com/office/drawing/2014/main" id="{7B75AC5A-1FF8-9144-84BF-77880EA72784}"/>
              </a:ext>
            </a:extLst>
          </p:cNvPr>
          <p:cNvSpPr/>
          <p:nvPr/>
        </p:nvSpPr>
        <p:spPr>
          <a:xfrm>
            <a:off x="4828252" y="1990818"/>
            <a:ext cx="2088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" h="60">
                <a:moveTo>
                  <a:pt x="0" y="30"/>
                </a:moveTo>
                <a:cubicBezTo>
                  <a:pt x="0" y="14"/>
                  <a:pt x="13" y="0"/>
                  <a:pt x="29" y="0"/>
                </a:cubicBezTo>
                <a:cubicBezTo>
                  <a:pt x="46" y="0"/>
                  <a:pt x="59" y="14"/>
                  <a:pt x="59" y="30"/>
                </a:cubicBezTo>
                <a:cubicBezTo>
                  <a:pt x="59" y="46"/>
                  <a:pt x="46" y="60"/>
                  <a:pt x="29" y="60"/>
                </a:cubicBezTo>
                <a:cubicBezTo>
                  <a:pt x="13" y="60"/>
                  <a:pt x="0" y="46"/>
                  <a:pt x="0" y="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3" name="Freeform 792">
            <a:extLst>
              <a:ext uri="{FF2B5EF4-FFF2-40B4-BE49-F238E27FC236}">
                <a16:creationId xmlns:a16="http://schemas.microsoft.com/office/drawing/2014/main" id="{0A6EE60F-165E-E74A-A3A2-D33AFC46604B}"/>
              </a:ext>
            </a:extLst>
          </p:cNvPr>
          <p:cNvSpPr/>
          <p:nvPr/>
        </p:nvSpPr>
        <p:spPr>
          <a:xfrm>
            <a:off x="4920412" y="1951218"/>
            <a:ext cx="91080" cy="2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4" h="79">
                <a:moveTo>
                  <a:pt x="226" y="79"/>
                </a:moveTo>
                <a:cubicBezTo>
                  <a:pt x="224" y="79"/>
                  <a:pt x="221" y="78"/>
                  <a:pt x="218" y="78"/>
                </a:cubicBezTo>
                <a:cubicBezTo>
                  <a:pt x="183" y="67"/>
                  <a:pt x="156" y="60"/>
                  <a:pt x="116" y="55"/>
                </a:cubicBezTo>
                <a:cubicBezTo>
                  <a:pt x="98" y="53"/>
                  <a:pt x="52" y="55"/>
                  <a:pt x="33" y="58"/>
                </a:cubicBezTo>
                <a:cubicBezTo>
                  <a:pt x="18" y="61"/>
                  <a:pt x="3" y="51"/>
                  <a:pt x="1" y="36"/>
                </a:cubicBezTo>
                <a:cubicBezTo>
                  <a:pt x="-2" y="21"/>
                  <a:pt x="8" y="7"/>
                  <a:pt x="23" y="4"/>
                </a:cubicBezTo>
                <a:cubicBezTo>
                  <a:pt x="48" y="0"/>
                  <a:pt x="100" y="-2"/>
                  <a:pt x="122" y="1"/>
                </a:cubicBezTo>
                <a:cubicBezTo>
                  <a:pt x="166" y="6"/>
                  <a:pt x="196" y="13"/>
                  <a:pt x="234" y="25"/>
                </a:cubicBezTo>
                <a:cubicBezTo>
                  <a:pt x="249" y="29"/>
                  <a:pt x="257" y="45"/>
                  <a:pt x="253" y="59"/>
                </a:cubicBezTo>
                <a:cubicBezTo>
                  <a:pt x="249" y="71"/>
                  <a:pt x="238" y="79"/>
                  <a:pt x="226" y="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4" name="Freeform 793">
            <a:extLst>
              <a:ext uri="{FF2B5EF4-FFF2-40B4-BE49-F238E27FC236}">
                <a16:creationId xmlns:a16="http://schemas.microsoft.com/office/drawing/2014/main" id="{04F212A2-0E89-A548-8EEC-4FACE0D2CFDD}"/>
              </a:ext>
            </a:extLst>
          </p:cNvPr>
          <p:cNvSpPr/>
          <p:nvPr/>
        </p:nvSpPr>
        <p:spPr>
          <a:xfrm>
            <a:off x="4898451" y="1995858"/>
            <a:ext cx="128520" cy="9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8" h="256">
                <a:moveTo>
                  <a:pt x="128" y="256"/>
                </a:moveTo>
                <a:cubicBezTo>
                  <a:pt x="121" y="256"/>
                  <a:pt x="114" y="253"/>
                  <a:pt x="109" y="248"/>
                </a:cubicBezTo>
                <a:lnTo>
                  <a:pt x="8" y="146"/>
                </a:lnTo>
                <a:cubicBezTo>
                  <a:pt x="-3" y="135"/>
                  <a:pt x="-3" y="117"/>
                  <a:pt x="8" y="107"/>
                </a:cubicBezTo>
                <a:cubicBezTo>
                  <a:pt x="19" y="96"/>
                  <a:pt x="36" y="96"/>
                  <a:pt x="47" y="107"/>
                </a:cubicBezTo>
                <a:lnTo>
                  <a:pt x="128" y="190"/>
                </a:lnTo>
                <a:lnTo>
                  <a:pt x="311" y="8"/>
                </a:lnTo>
                <a:cubicBezTo>
                  <a:pt x="322" y="-3"/>
                  <a:pt x="339" y="-3"/>
                  <a:pt x="350" y="8"/>
                </a:cubicBezTo>
                <a:cubicBezTo>
                  <a:pt x="361" y="19"/>
                  <a:pt x="361" y="36"/>
                  <a:pt x="350" y="47"/>
                </a:cubicBezTo>
                <a:lnTo>
                  <a:pt x="148" y="248"/>
                </a:lnTo>
                <a:cubicBezTo>
                  <a:pt x="142" y="253"/>
                  <a:pt x="135" y="256"/>
                  <a:pt x="128" y="2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5" name="Freeform 794">
            <a:extLst>
              <a:ext uri="{FF2B5EF4-FFF2-40B4-BE49-F238E27FC236}">
                <a16:creationId xmlns:a16="http://schemas.microsoft.com/office/drawing/2014/main" id="{90B21935-E95A-AD4F-920A-FF77B0580877}"/>
              </a:ext>
            </a:extLst>
          </p:cNvPr>
          <p:cNvSpPr/>
          <p:nvPr/>
        </p:nvSpPr>
        <p:spPr>
          <a:xfrm>
            <a:off x="5464373" y="1895418"/>
            <a:ext cx="371159" cy="30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2" h="835">
                <a:moveTo>
                  <a:pt x="767" y="760"/>
                </a:moveTo>
                <a:cubicBezTo>
                  <a:pt x="772" y="772"/>
                  <a:pt x="783" y="780"/>
                  <a:pt x="796" y="780"/>
                </a:cubicBezTo>
                <a:cubicBezTo>
                  <a:pt x="813" y="780"/>
                  <a:pt x="827" y="767"/>
                  <a:pt x="828" y="750"/>
                </a:cubicBezTo>
                <a:cubicBezTo>
                  <a:pt x="829" y="731"/>
                  <a:pt x="830" y="716"/>
                  <a:pt x="832" y="705"/>
                </a:cubicBezTo>
                <a:cubicBezTo>
                  <a:pt x="836" y="685"/>
                  <a:pt x="840" y="665"/>
                  <a:pt x="846" y="645"/>
                </a:cubicBezTo>
                <a:cubicBezTo>
                  <a:pt x="862" y="591"/>
                  <a:pt x="886" y="560"/>
                  <a:pt x="914" y="524"/>
                </a:cubicBezTo>
                <a:cubicBezTo>
                  <a:pt x="921" y="516"/>
                  <a:pt x="927" y="508"/>
                  <a:pt x="934" y="499"/>
                </a:cubicBezTo>
                <a:cubicBezTo>
                  <a:pt x="963" y="461"/>
                  <a:pt x="977" y="420"/>
                  <a:pt x="977" y="378"/>
                </a:cubicBezTo>
                <a:cubicBezTo>
                  <a:pt x="977" y="306"/>
                  <a:pt x="934" y="237"/>
                  <a:pt x="856" y="185"/>
                </a:cubicBezTo>
                <a:cubicBezTo>
                  <a:pt x="774" y="130"/>
                  <a:pt x="665" y="100"/>
                  <a:pt x="548" y="100"/>
                </a:cubicBezTo>
                <a:cubicBezTo>
                  <a:pt x="530" y="100"/>
                  <a:pt x="511" y="101"/>
                  <a:pt x="492" y="103"/>
                </a:cubicBezTo>
                <a:lnTo>
                  <a:pt x="491" y="103"/>
                </a:lnTo>
                <a:cubicBezTo>
                  <a:pt x="476" y="103"/>
                  <a:pt x="344" y="107"/>
                  <a:pt x="298" y="89"/>
                </a:cubicBezTo>
                <a:cubicBezTo>
                  <a:pt x="282" y="83"/>
                  <a:pt x="225" y="66"/>
                  <a:pt x="183" y="59"/>
                </a:cubicBezTo>
                <a:lnTo>
                  <a:pt x="240" y="129"/>
                </a:lnTo>
                <a:cubicBezTo>
                  <a:pt x="245" y="134"/>
                  <a:pt x="247" y="142"/>
                  <a:pt x="246" y="150"/>
                </a:cubicBezTo>
                <a:cubicBezTo>
                  <a:pt x="245" y="157"/>
                  <a:pt x="241" y="164"/>
                  <a:pt x="235" y="168"/>
                </a:cubicBezTo>
                <a:cubicBezTo>
                  <a:pt x="191" y="200"/>
                  <a:pt x="168" y="233"/>
                  <a:pt x="147" y="263"/>
                </a:cubicBezTo>
                <a:cubicBezTo>
                  <a:pt x="124" y="296"/>
                  <a:pt x="102" y="327"/>
                  <a:pt x="58" y="332"/>
                </a:cubicBezTo>
                <a:cubicBezTo>
                  <a:pt x="57" y="333"/>
                  <a:pt x="56" y="333"/>
                  <a:pt x="56" y="335"/>
                </a:cubicBezTo>
                <a:lnTo>
                  <a:pt x="55" y="431"/>
                </a:lnTo>
                <a:cubicBezTo>
                  <a:pt x="55" y="432"/>
                  <a:pt x="56" y="433"/>
                  <a:pt x="56" y="433"/>
                </a:cubicBezTo>
                <a:cubicBezTo>
                  <a:pt x="61" y="436"/>
                  <a:pt x="66" y="438"/>
                  <a:pt x="71" y="440"/>
                </a:cubicBezTo>
                <a:cubicBezTo>
                  <a:pt x="97" y="450"/>
                  <a:pt x="128" y="463"/>
                  <a:pt x="157" y="496"/>
                </a:cubicBezTo>
                <a:cubicBezTo>
                  <a:pt x="162" y="502"/>
                  <a:pt x="182" y="509"/>
                  <a:pt x="196" y="513"/>
                </a:cubicBezTo>
                <a:cubicBezTo>
                  <a:pt x="225" y="523"/>
                  <a:pt x="261" y="535"/>
                  <a:pt x="268" y="568"/>
                </a:cubicBezTo>
                <a:lnTo>
                  <a:pt x="311" y="759"/>
                </a:lnTo>
                <a:cubicBezTo>
                  <a:pt x="314" y="771"/>
                  <a:pt x="325" y="780"/>
                  <a:pt x="337" y="780"/>
                </a:cubicBezTo>
                <a:cubicBezTo>
                  <a:pt x="352" y="780"/>
                  <a:pt x="364" y="768"/>
                  <a:pt x="364" y="753"/>
                </a:cubicBezTo>
                <a:lnTo>
                  <a:pt x="364" y="635"/>
                </a:lnTo>
                <a:cubicBezTo>
                  <a:pt x="364" y="627"/>
                  <a:pt x="368" y="619"/>
                  <a:pt x="375" y="614"/>
                </a:cubicBezTo>
                <a:cubicBezTo>
                  <a:pt x="381" y="608"/>
                  <a:pt x="390" y="607"/>
                  <a:pt x="398" y="609"/>
                </a:cubicBezTo>
                <a:cubicBezTo>
                  <a:pt x="446" y="620"/>
                  <a:pt x="497" y="626"/>
                  <a:pt x="548" y="626"/>
                </a:cubicBezTo>
                <a:cubicBezTo>
                  <a:pt x="598" y="626"/>
                  <a:pt x="647" y="621"/>
                  <a:pt x="694" y="610"/>
                </a:cubicBezTo>
                <a:cubicBezTo>
                  <a:pt x="704" y="607"/>
                  <a:pt x="714" y="611"/>
                  <a:pt x="721" y="618"/>
                </a:cubicBezTo>
                <a:lnTo>
                  <a:pt x="735" y="635"/>
                </a:lnTo>
                <a:cubicBezTo>
                  <a:pt x="749" y="650"/>
                  <a:pt x="757" y="669"/>
                  <a:pt x="759" y="689"/>
                </a:cubicBezTo>
                <a:close/>
                <a:moveTo>
                  <a:pt x="796" y="835"/>
                </a:moveTo>
                <a:cubicBezTo>
                  <a:pt x="759" y="835"/>
                  <a:pt x="725" y="810"/>
                  <a:pt x="714" y="775"/>
                </a:cubicBezTo>
                <a:cubicBezTo>
                  <a:pt x="714" y="773"/>
                  <a:pt x="713" y="771"/>
                  <a:pt x="713" y="769"/>
                </a:cubicBezTo>
                <a:lnTo>
                  <a:pt x="705" y="695"/>
                </a:lnTo>
                <a:cubicBezTo>
                  <a:pt x="704" y="686"/>
                  <a:pt x="700" y="678"/>
                  <a:pt x="694" y="671"/>
                </a:cubicBezTo>
                <a:lnTo>
                  <a:pt x="690" y="667"/>
                </a:lnTo>
                <a:cubicBezTo>
                  <a:pt x="644" y="676"/>
                  <a:pt x="597" y="681"/>
                  <a:pt x="548" y="681"/>
                </a:cubicBezTo>
                <a:cubicBezTo>
                  <a:pt x="504" y="681"/>
                  <a:pt x="461" y="677"/>
                  <a:pt x="419" y="669"/>
                </a:cubicBezTo>
                <a:lnTo>
                  <a:pt x="419" y="753"/>
                </a:lnTo>
                <a:cubicBezTo>
                  <a:pt x="419" y="798"/>
                  <a:pt x="382" y="835"/>
                  <a:pt x="337" y="835"/>
                </a:cubicBezTo>
                <a:cubicBezTo>
                  <a:pt x="299" y="835"/>
                  <a:pt x="266" y="808"/>
                  <a:pt x="258" y="771"/>
                </a:cubicBezTo>
                <a:lnTo>
                  <a:pt x="215" y="581"/>
                </a:lnTo>
                <a:cubicBezTo>
                  <a:pt x="210" y="576"/>
                  <a:pt x="190" y="569"/>
                  <a:pt x="179" y="565"/>
                </a:cubicBezTo>
                <a:cubicBezTo>
                  <a:pt x="155" y="558"/>
                  <a:pt x="131" y="550"/>
                  <a:pt x="116" y="532"/>
                </a:cubicBezTo>
                <a:cubicBezTo>
                  <a:pt x="96" y="509"/>
                  <a:pt x="73" y="500"/>
                  <a:pt x="51" y="491"/>
                </a:cubicBezTo>
                <a:cubicBezTo>
                  <a:pt x="45" y="488"/>
                  <a:pt x="39" y="486"/>
                  <a:pt x="34" y="483"/>
                </a:cubicBezTo>
                <a:cubicBezTo>
                  <a:pt x="13" y="474"/>
                  <a:pt x="0" y="453"/>
                  <a:pt x="0" y="431"/>
                </a:cubicBezTo>
                <a:lnTo>
                  <a:pt x="1" y="334"/>
                </a:lnTo>
                <a:cubicBezTo>
                  <a:pt x="2" y="305"/>
                  <a:pt x="24" y="281"/>
                  <a:pt x="52" y="278"/>
                </a:cubicBezTo>
                <a:cubicBezTo>
                  <a:pt x="70" y="276"/>
                  <a:pt x="81" y="261"/>
                  <a:pt x="103" y="231"/>
                </a:cubicBezTo>
                <a:cubicBezTo>
                  <a:pt x="120" y="206"/>
                  <a:pt x="143" y="174"/>
                  <a:pt x="180" y="142"/>
                </a:cubicBezTo>
                <a:lnTo>
                  <a:pt x="123" y="72"/>
                </a:lnTo>
                <a:cubicBezTo>
                  <a:pt x="110" y="56"/>
                  <a:pt x="109" y="35"/>
                  <a:pt x="121" y="19"/>
                </a:cubicBezTo>
                <a:cubicBezTo>
                  <a:pt x="131" y="4"/>
                  <a:pt x="149" y="-3"/>
                  <a:pt x="166" y="2"/>
                </a:cubicBezTo>
                <a:cubicBezTo>
                  <a:pt x="216" y="6"/>
                  <a:pt x="299" y="31"/>
                  <a:pt x="317" y="38"/>
                </a:cubicBezTo>
                <a:cubicBezTo>
                  <a:pt x="345" y="48"/>
                  <a:pt x="436" y="50"/>
                  <a:pt x="488" y="48"/>
                </a:cubicBezTo>
                <a:cubicBezTo>
                  <a:pt x="508" y="46"/>
                  <a:pt x="528" y="45"/>
                  <a:pt x="548" y="45"/>
                </a:cubicBezTo>
                <a:cubicBezTo>
                  <a:pt x="676" y="45"/>
                  <a:pt x="796" y="79"/>
                  <a:pt x="886" y="139"/>
                </a:cubicBezTo>
                <a:cubicBezTo>
                  <a:pt x="980" y="202"/>
                  <a:pt x="1032" y="287"/>
                  <a:pt x="1032" y="378"/>
                </a:cubicBezTo>
                <a:cubicBezTo>
                  <a:pt x="1032" y="432"/>
                  <a:pt x="1013" y="485"/>
                  <a:pt x="978" y="532"/>
                </a:cubicBezTo>
                <a:cubicBezTo>
                  <a:pt x="971" y="541"/>
                  <a:pt x="964" y="550"/>
                  <a:pt x="957" y="558"/>
                </a:cubicBezTo>
                <a:cubicBezTo>
                  <a:pt x="930" y="594"/>
                  <a:pt x="911" y="617"/>
                  <a:pt x="899" y="661"/>
                </a:cubicBezTo>
                <a:cubicBezTo>
                  <a:pt x="893" y="678"/>
                  <a:pt x="889" y="696"/>
                  <a:pt x="886" y="714"/>
                </a:cubicBezTo>
                <a:cubicBezTo>
                  <a:pt x="885" y="720"/>
                  <a:pt x="883" y="732"/>
                  <a:pt x="883" y="752"/>
                </a:cubicBezTo>
                <a:cubicBezTo>
                  <a:pt x="881" y="798"/>
                  <a:pt x="843" y="835"/>
                  <a:pt x="796" y="8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6" name="Freeform 795">
            <a:extLst>
              <a:ext uri="{FF2B5EF4-FFF2-40B4-BE49-F238E27FC236}">
                <a16:creationId xmlns:a16="http://schemas.microsoft.com/office/drawing/2014/main" id="{ECE2AB5E-E5B8-294B-B0EF-28CB05015CDD}"/>
              </a:ext>
            </a:extLst>
          </p:cNvPr>
          <p:cNvSpPr/>
          <p:nvPr/>
        </p:nvSpPr>
        <p:spPr>
          <a:xfrm>
            <a:off x="5808173" y="1945457"/>
            <a:ext cx="82440" cy="56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0" h="159">
                <a:moveTo>
                  <a:pt x="120" y="41"/>
                </a:moveTo>
                <a:close/>
                <a:moveTo>
                  <a:pt x="103" y="35"/>
                </a:moveTo>
                <a:cubicBezTo>
                  <a:pt x="102" y="35"/>
                  <a:pt x="101" y="35"/>
                  <a:pt x="100" y="35"/>
                </a:cubicBezTo>
                <a:cubicBezTo>
                  <a:pt x="94" y="36"/>
                  <a:pt x="90" y="39"/>
                  <a:pt x="88" y="45"/>
                </a:cubicBezTo>
                <a:cubicBezTo>
                  <a:pt x="84" y="53"/>
                  <a:pt x="84" y="59"/>
                  <a:pt x="86" y="62"/>
                </a:cubicBezTo>
                <a:cubicBezTo>
                  <a:pt x="90" y="67"/>
                  <a:pt x="99" y="70"/>
                  <a:pt x="110" y="72"/>
                </a:cubicBezTo>
                <a:cubicBezTo>
                  <a:pt x="113" y="69"/>
                  <a:pt x="115" y="66"/>
                  <a:pt x="117" y="63"/>
                </a:cubicBezTo>
                <a:cubicBezTo>
                  <a:pt x="121" y="55"/>
                  <a:pt x="121" y="48"/>
                  <a:pt x="119" y="41"/>
                </a:cubicBezTo>
                <a:cubicBezTo>
                  <a:pt x="117" y="39"/>
                  <a:pt x="110" y="35"/>
                  <a:pt x="103" y="35"/>
                </a:cubicBezTo>
                <a:close/>
                <a:moveTo>
                  <a:pt x="17" y="159"/>
                </a:moveTo>
                <a:cubicBezTo>
                  <a:pt x="10" y="159"/>
                  <a:pt x="2" y="154"/>
                  <a:pt x="0" y="146"/>
                </a:cubicBezTo>
                <a:cubicBezTo>
                  <a:pt x="-2" y="136"/>
                  <a:pt x="3" y="127"/>
                  <a:pt x="13" y="124"/>
                </a:cubicBezTo>
                <a:cubicBezTo>
                  <a:pt x="26" y="120"/>
                  <a:pt x="53" y="111"/>
                  <a:pt x="76" y="98"/>
                </a:cubicBezTo>
                <a:cubicBezTo>
                  <a:pt x="69" y="94"/>
                  <a:pt x="63" y="90"/>
                  <a:pt x="59" y="84"/>
                </a:cubicBezTo>
                <a:cubicBezTo>
                  <a:pt x="51" y="75"/>
                  <a:pt x="44" y="57"/>
                  <a:pt x="55" y="31"/>
                </a:cubicBezTo>
                <a:cubicBezTo>
                  <a:pt x="64" y="11"/>
                  <a:pt x="83" y="-1"/>
                  <a:pt x="105" y="0"/>
                </a:cubicBezTo>
                <a:cubicBezTo>
                  <a:pt x="124" y="1"/>
                  <a:pt x="147" y="11"/>
                  <a:pt x="152" y="29"/>
                </a:cubicBezTo>
                <a:cubicBezTo>
                  <a:pt x="157" y="44"/>
                  <a:pt x="157" y="59"/>
                  <a:pt x="151" y="73"/>
                </a:cubicBezTo>
                <a:cubicBezTo>
                  <a:pt x="170" y="73"/>
                  <a:pt x="191" y="70"/>
                  <a:pt x="208" y="67"/>
                </a:cubicBezTo>
                <a:cubicBezTo>
                  <a:pt x="217" y="65"/>
                  <a:pt x="227" y="71"/>
                  <a:pt x="229" y="81"/>
                </a:cubicBezTo>
                <a:cubicBezTo>
                  <a:pt x="231" y="90"/>
                  <a:pt x="224" y="99"/>
                  <a:pt x="215" y="101"/>
                </a:cubicBezTo>
                <a:cubicBezTo>
                  <a:pt x="213" y="102"/>
                  <a:pt x="185" y="107"/>
                  <a:pt x="153" y="109"/>
                </a:cubicBezTo>
                <a:cubicBezTo>
                  <a:pt x="142" y="109"/>
                  <a:pt x="132" y="109"/>
                  <a:pt x="123" y="109"/>
                </a:cubicBezTo>
                <a:cubicBezTo>
                  <a:pt x="110" y="119"/>
                  <a:pt x="93" y="130"/>
                  <a:pt x="73" y="139"/>
                </a:cubicBezTo>
                <a:cubicBezTo>
                  <a:pt x="46" y="151"/>
                  <a:pt x="23" y="158"/>
                  <a:pt x="22" y="158"/>
                </a:cubicBezTo>
                <a:cubicBezTo>
                  <a:pt x="20" y="159"/>
                  <a:pt x="19" y="159"/>
                  <a:pt x="17" y="1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7" name="Freeform 796">
            <a:extLst>
              <a:ext uri="{FF2B5EF4-FFF2-40B4-BE49-F238E27FC236}">
                <a16:creationId xmlns:a16="http://schemas.microsoft.com/office/drawing/2014/main" id="{F46F5FC0-75EC-884D-A768-A7770D8A2893}"/>
              </a:ext>
            </a:extLst>
          </p:cNvPr>
          <p:cNvSpPr/>
          <p:nvPr/>
        </p:nvSpPr>
        <p:spPr>
          <a:xfrm>
            <a:off x="5539972" y="1990818"/>
            <a:ext cx="212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" h="60">
                <a:moveTo>
                  <a:pt x="0" y="30"/>
                </a:moveTo>
                <a:cubicBezTo>
                  <a:pt x="0" y="14"/>
                  <a:pt x="14" y="0"/>
                  <a:pt x="30" y="0"/>
                </a:cubicBezTo>
                <a:cubicBezTo>
                  <a:pt x="46" y="0"/>
                  <a:pt x="60" y="14"/>
                  <a:pt x="60" y="30"/>
                </a:cubicBezTo>
                <a:cubicBezTo>
                  <a:pt x="60" y="46"/>
                  <a:pt x="46" y="60"/>
                  <a:pt x="30" y="60"/>
                </a:cubicBezTo>
                <a:cubicBezTo>
                  <a:pt x="14" y="60"/>
                  <a:pt x="0" y="46"/>
                  <a:pt x="0" y="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8" name="Freeform 797">
            <a:extLst>
              <a:ext uri="{FF2B5EF4-FFF2-40B4-BE49-F238E27FC236}">
                <a16:creationId xmlns:a16="http://schemas.microsoft.com/office/drawing/2014/main" id="{BD1B574E-01D6-5B4A-BC96-CC8AA4853E08}"/>
              </a:ext>
            </a:extLst>
          </p:cNvPr>
          <p:cNvSpPr/>
          <p:nvPr/>
        </p:nvSpPr>
        <p:spPr>
          <a:xfrm>
            <a:off x="5632493" y="1951218"/>
            <a:ext cx="90720" cy="2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3" h="79">
                <a:moveTo>
                  <a:pt x="226" y="79"/>
                </a:moveTo>
                <a:cubicBezTo>
                  <a:pt x="224" y="79"/>
                  <a:pt x="221" y="78"/>
                  <a:pt x="218" y="78"/>
                </a:cubicBezTo>
                <a:cubicBezTo>
                  <a:pt x="183" y="67"/>
                  <a:pt x="156" y="60"/>
                  <a:pt x="116" y="55"/>
                </a:cubicBezTo>
                <a:cubicBezTo>
                  <a:pt x="98" y="53"/>
                  <a:pt x="52" y="55"/>
                  <a:pt x="32" y="58"/>
                </a:cubicBezTo>
                <a:cubicBezTo>
                  <a:pt x="17" y="61"/>
                  <a:pt x="3" y="51"/>
                  <a:pt x="1" y="36"/>
                </a:cubicBezTo>
                <a:cubicBezTo>
                  <a:pt x="-2" y="21"/>
                  <a:pt x="8" y="7"/>
                  <a:pt x="23" y="4"/>
                </a:cubicBezTo>
                <a:cubicBezTo>
                  <a:pt x="48" y="0"/>
                  <a:pt x="99" y="-2"/>
                  <a:pt x="122" y="1"/>
                </a:cubicBezTo>
                <a:cubicBezTo>
                  <a:pt x="166" y="6"/>
                  <a:pt x="196" y="13"/>
                  <a:pt x="234" y="25"/>
                </a:cubicBezTo>
                <a:cubicBezTo>
                  <a:pt x="249" y="29"/>
                  <a:pt x="257" y="45"/>
                  <a:pt x="252" y="59"/>
                </a:cubicBezTo>
                <a:cubicBezTo>
                  <a:pt x="249" y="71"/>
                  <a:pt x="238" y="79"/>
                  <a:pt x="226" y="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9" name="Freeform 798">
            <a:extLst>
              <a:ext uri="{FF2B5EF4-FFF2-40B4-BE49-F238E27FC236}">
                <a16:creationId xmlns:a16="http://schemas.microsoft.com/office/drawing/2014/main" id="{34A8B551-1FD7-CA44-BF59-87B873294AF9}"/>
              </a:ext>
            </a:extLst>
          </p:cNvPr>
          <p:cNvSpPr/>
          <p:nvPr/>
        </p:nvSpPr>
        <p:spPr>
          <a:xfrm>
            <a:off x="5624933" y="1993338"/>
            <a:ext cx="92520" cy="9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8" h="256">
                <a:moveTo>
                  <a:pt x="28" y="256"/>
                </a:moveTo>
                <a:cubicBezTo>
                  <a:pt x="21" y="256"/>
                  <a:pt x="13" y="253"/>
                  <a:pt x="8" y="248"/>
                </a:cubicBezTo>
                <a:cubicBezTo>
                  <a:pt x="-3" y="237"/>
                  <a:pt x="-3" y="220"/>
                  <a:pt x="8" y="209"/>
                </a:cubicBezTo>
                <a:lnTo>
                  <a:pt x="211" y="7"/>
                </a:lnTo>
                <a:cubicBezTo>
                  <a:pt x="222" y="-3"/>
                  <a:pt x="239" y="-3"/>
                  <a:pt x="250" y="8"/>
                </a:cubicBezTo>
                <a:cubicBezTo>
                  <a:pt x="260" y="18"/>
                  <a:pt x="260" y="36"/>
                  <a:pt x="249" y="46"/>
                </a:cubicBezTo>
                <a:lnTo>
                  <a:pt x="47" y="248"/>
                </a:lnTo>
                <a:cubicBezTo>
                  <a:pt x="42" y="253"/>
                  <a:pt x="35" y="256"/>
                  <a:pt x="28" y="2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0" name="Freeform 799">
            <a:extLst>
              <a:ext uri="{FF2B5EF4-FFF2-40B4-BE49-F238E27FC236}">
                <a16:creationId xmlns:a16="http://schemas.microsoft.com/office/drawing/2014/main" id="{86751362-2F7C-3642-95AF-6730207C241A}"/>
              </a:ext>
            </a:extLst>
          </p:cNvPr>
          <p:cNvSpPr/>
          <p:nvPr/>
        </p:nvSpPr>
        <p:spPr>
          <a:xfrm>
            <a:off x="5625292" y="1993338"/>
            <a:ext cx="91800" cy="92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6" h="257">
                <a:moveTo>
                  <a:pt x="229" y="257"/>
                </a:moveTo>
                <a:cubicBezTo>
                  <a:pt x="221" y="257"/>
                  <a:pt x="214" y="255"/>
                  <a:pt x="209" y="249"/>
                </a:cubicBezTo>
                <a:lnTo>
                  <a:pt x="8" y="47"/>
                </a:lnTo>
                <a:cubicBezTo>
                  <a:pt x="-3" y="36"/>
                  <a:pt x="-3" y="19"/>
                  <a:pt x="8" y="8"/>
                </a:cubicBezTo>
                <a:cubicBezTo>
                  <a:pt x="19" y="-3"/>
                  <a:pt x="36" y="-3"/>
                  <a:pt x="47" y="8"/>
                </a:cubicBezTo>
                <a:lnTo>
                  <a:pt x="248" y="211"/>
                </a:lnTo>
                <a:cubicBezTo>
                  <a:pt x="259" y="221"/>
                  <a:pt x="259" y="239"/>
                  <a:pt x="248" y="249"/>
                </a:cubicBezTo>
                <a:cubicBezTo>
                  <a:pt x="243" y="255"/>
                  <a:pt x="235" y="257"/>
                  <a:pt x="229" y="2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1" name="Freeform 800">
            <a:extLst>
              <a:ext uri="{FF2B5EF4-FFF2-40B4-BE49-F238E27FC236}">
                <a16:creationId xmlns:a16="http://schemas.microsoft.com/office/drawing/2014/main" id="{A5C49D38-AE25-CD46-A59A-8FC9D53DB0F8}"/>
              </a:ext>
            </a:extLst>
          </p:cNvPr>
          <p:cNvSpPr/>
          <p:nvPr/>
        </p:nvSpPr>
        <p:spPr>
          <a:xfrm>
            <a:off x="6175012" y="1895418"/>
            <a:ext cx="370800" cy="30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1" h="835">
                <a:moveTo>
                  <a:pt x="766" y="760"/>
                </a:moveTo>
                <a:cubicBezTo>
                  <a:pt x="771" y="772"/>
                  <a:pt x="783" y="780"/>
                  <a:pt x="796" y="780"/>
                </a:cubicBezTo>
                <a:cubicBezTo>
                  <a:pt x="813" y="780"/>
                  <a:pt x="827" y="767"/>
                  <a:pt x="827" y="750"/>
                </a:cubicBezTo>
                <a:cubicBezTo>
                  <a:pt x="828" y="731"/>
                  <a:pt x="829" y="716"/>
                  <a:pt x="831" y="705"/>
                </a:cubicBezTo>
                <a:cubicBezTo>
                  <a:pt x="835" y="685"/>
                  <a:pt x="840" y="665"/>
                  <a:pt x="845" y="645"/>
                </a:cubicBezTo>
                <a:cubicBezTo>
                  <a:pt x="861" y="591"/>
                  <a:pt x="885" y="560"/>
                  <a:pt x="914" y="524"/>
                </a:cubicBezTo>
                <a:cubicBezTo>
                  <a:pt x="920" y="516"/>
                  <a:pt x="927" y="508"/>
                  <a:pt x="933" y="499"/>
                </a:cubicBezTo>
                <a:cubicBezTo>
                  <a:pt x="962" y="461"/>
                  <a:pt x="976" y="420"/>
                  <a:pt x="976" y="378"/>
                </a:cubicBezTo>
                <a:cubicBezTo>
                  <a:pt x="976" y="306"/>
                  <a:pt x="933" y="237"/>
                  <a:pt x="855" y="185"/>
                </a:cubicBezTo>
                <a:cubicBezTo>
                  <a:pt x="773" y="130"/>
                  <a:pt x="664" y="100"/>
                  <a:pt x="548" y="100"/>
                </a:cubicBezTo>
                <a:cubicBezTo>
                  <a:pt x="529" y="100"/>
                  <a:pt x="510" y="101"/>
                  <a:pt x="491" y="103"/>
                </a:cubicBezTo>
                <a:lnTo>
                  <a:pt x="490" y="103"/>
                </a:lnTo>
                <a:cubicBezTo>
                  <a:pt x="475" y="103"/>
                  <a:pt x="344" y="107"/>
                  <a:pt x="297" y="89"/>
                </a:cubicBezTo>
                <a:cubicBezTo>
                  <a:pt x="282" y="83"/>
                  <a:pt x="225" y="66"/>
                  <a:pt x="183" y="59"/>
                </a:cubicBezTo>
                <a:lnTo>
                  <a:pt x="240" y="129"/>
                </a:lnTo>
                <a:cubicBezTo>
                  <a:pt x="245" y="134"/>
                  <a:pt x="247" y="142"/>
                  <a:pt x="246" y="150"/>
                </a:cubicBezTo>
                <a:cubicBezTo>
                  <a:pt x="245" y="157"/>
                  <a:pt x="241" y="164"/>
                  <a:pt x="235" y="168"/>
                </a:cubicBezTo>
                <a:cubicBezTo>
                  <a:pt x="191" y="200"/>
                  <a:pt x="167" y="233"/>
                  <a:pt x="147" y="263"/>
                </a:cubicBezTo>
                <a:cubicBezTo>
                  <a:pt x="123" y="296"/>
                  <a:pt x="101" y="327"/>
                  <a:pt x="58" y="332"/>
                </a:cubicBezTo>
                <a:cubicBezTo>
                  <a:pt x="56" y="333"/>
                  <a:pt x="56" y="333"/>
                  <a:pt x="56" y="335"/>
                </a:cubicBezTo>
                <a:lnTo>
                  <a:pt x="54" y="431"/>
                </a:lnTo>
                <a:cubicBezTo>
                  <a:pt x="54" y="432"/>
                  <a:pt x="55" y="433"/>
                  <a:pt x="56" y="433"/>
                </a:cubicBezTo>
                <a:cubicBezTo>
                  <a:pt x="60" y="436"/>
                  <a:pt x="65" y="438"/>
                  <a:pt x="71" y="440"/>
                </a:cubicBezTo>
                <a:cubicBezTo>
                  <a:pt x="96" y="450"/>
                  <a:pt x="128" y="463"/>
                  <a:pt x="156" y="496"/>
                </a:cubicBezTo>
                <a:cubicBezTo>
                  <a:pt x="162" y="502"/>
                  <a:pt x="181" y="509"/>
                  <a:pt x="195" y="513"/>
                </a:cubicBezTo>
                <a:cubicBezTo>
                  <a:pt x="224" y="523"/>
                  <a:pt x="260" y="535"/>
                  <a:pt x="267" y="568"/>
                </a:cubicBezTo>
                <a:lnTo>
                  <a:pt x="311" y="759"/>
                </a:lnTo>
                <a:cubicBezTo>
                  <a:pt x="313" y="771"/>
                  <a:pt x="324" y="780"/>
                  <a:pt x="337" y="780"/>
                </a:cubicBezTo>
                <a:cubicBezTo>
                  <a:pt x="352" y="780"/>
                  <a:pt x="363" y="768"/>
                  <a:pt x="363" y="753"/>
                </a:cubicBezTo>
                <a:lnTo>
                  <a:pt x="363" y="635"/>
                </a:lnTo>
                <a:cubicBezTo>
                  <a:pt x="363" y="627"/>
                  <a:pt x="367" y="619"/>
                  <a:pt x="374" y="614"/>
                </a:cubicBezTo>
                <a:cubicBezTo>
                  <a:pt x="381" y="608"/>
                  <a:pt x="389" y="607"/>
                  <a:pt x="397" y="609"/>
                </a:cubicBezTo>
                <a:cubicBezTo>
                  <a:pt x="446" y="620"/>
                  <a:pt x="496" y="626"/>
                  <a:pt x="548" y="626"/>
                </a:cubicBezTo>
                <a:cubicBezTo>
                  <a:pt x="598" y="626"/>
                  <a:pt x="646" y="621"/>
                  <a:pt x="693" y="610"/>
                </a:cubicBezTo>
                <a:cubicBezTo>
                  <a:pt x="703" y="607"/>
                  <a:pt x="713" y="611"/>
                  <a:pt x="720" y="618"/>
                </a:cubicBezTo>
                <a:lnTo>
                  <a:pt x="734" y="635"/>
                </a:lnTo>
                <a:cubicBezTo>
                  <a:pt x="748" y="650"/>
                  <a:pt x="756" y="669"/>
                  <a:pt x="758" y="689"/>
                </a:cubicBezTo>
                <a:close/>
                <a:moveTo>
                  <a:pt x="796" y="835"/>
                </a:moveTo>
                <a:cubicBezTo>
                  <a:pt x="758" y="835"/>
                  <a:pt x="725" y="810"/>
                  <a:pt x="713" y="775"/>
                </a:cubicBezTo>
                <a:cubicBezTo>
                  <a:pt x="713" y="773"/>
                  <a:pt x="712" y="771"/>
                  <a:pt x="712" y="769"/>
                </a:cubicBezTo>
                <a:lnTo>
                  <a:pt x="704" y="695"/>
                </a:lnTo>
                <a:cubicBezTo>
                  <a:pt x="703" y="686"/>
                  <a:pt x="699" y="678"/>
                  <a:pt x="693" y="671"/>
                </a:cubicBezTo>
                <a:lnTo>
                  <a:pt x="689" y="667"/>
                </a:lnTo>
                <a:cubicBezTo>
                  <a:pt x="644" y="676"/>
                  <a:pt x="596" y="681"/>
                  <a:pt x="548" y="681"/>
                </a:cubicBezTo>
                <a:cubicBezTo>
                  <a:pt x="504" y="681"/>
                  <a:pt x="460" y="677"/>
                  <a:pt x="418" y="669"/>
                </a:cubicBezTo>
                <a:lnTo>
                  <a:pt x="418" y="753"/>
                </a:lnTo>
                <a:cubicBezTo>
                  <a:pt x="418" y="798"/>
                  <a:pt x="382" y="835"/>
                  <a:pt x="337" y="835"/>
                </a:cubicBezTo>
                <a:cubicBezTo>
                  <a:pt x="298" y="835"/>
                  <a:pt x="266" y="808"/>
                  <a:pt x="257" y="771"/>
                </a:cubicBezTo>
                <a:lnTo>
                  <a:pt x="214" y="581"/>
                </a:lnTo>
                <a:cubicBezTo>
                  <a:pt x="209" y="576"/>
                  <a:pt x="189" y="569"/>
                  <a:pt x="178" y="565"/>
                </a:cubicBezTo>
                <a:cubicBezTo>
                  <a:pt x="155" y="558"/>
                  <a:pt x="130" y="550"/>
                  <a:pt x="115" y="532"/>
                </a:cubicBezTo>
                <a:cubicBezTo>
                  <a:pt x="95" y="509"/>
                  <a:pt x="72" y="500"/>
                  <a:pt x="50" y="491"/>
                </a:cubicBezTo>
                <a:cubicBezTo>
                  <a:pt x="44" y="488"/>
                  <a:pt x="39" y="486"/>
                  <a:pt x="33" y="483"/>
                </a:cubicBezTo>
                <a:cubicBezTo>
                  <a:pt x="12" y="474"/>
                  <a:pt x="-1" y="453"/>
                  <a:pt x="0" y="431"/>
                </a:cubicBezTo>
                <a:lnTo>
                  <a:pt x="1" y="334"/>
                </a:lnTo>
                <a:cubicBezTo>
                  <a:pt x="1" y="305"/>
                  <a:pt x="23" y="281"/>
                  <a:pt x="51" y="278"/>
                </a:cubicBezTo>
                <a:cubicBezTo>
                  <a:pt x="70" y="276"/>
                  <a:pt x="81" y="261"/>
                  <a:pt x="102" y="231"/>
                </a:cubicBezTo>
                <a:cubicBezTo>
                  <a:pt x="119" y="206"/>
                  <a:pt x="142" y="174"/>
                  <a:pt x="180" y="142"/>
                </a:cubicBezTo>
                <a:lnTo>
                  <a:pt x="122" y="72"/>
                </a:lnTo>
                <a:cubicBezTo>
                  <a:pt x="109" y="56"/>
                  <a:pt x="108" y="35"/>
                  <a:pt x="120" y="19"/>
                </a:cubicBezTo>
                <a:cubicBezTo>
                  <a:pt x="130" y="4"/>
                  <a:pt x="148" y="-3"/>
                  <a:pt x="166" y="2"/>
                </a:cubicBezTo>
                <a:cubicBezTo>
                  <a:pt x="215" y="6"/>
                  <a:pt x="298" y="31"/>
                  <a:pt x="317" y="38"/>
                </a:cubicBezTo>
                <a:cubicBezTo>
                  <a:pt x="344" y="48"/>
                  <a:pt x="436" y="50"/>
                  <a:pt x="487" y="48"/>
                </a:cubicBezTo>
                <a:cubicBezTo>
                  <a:pt x="507" y="46"/>
                  <a:pt x="528" y="45"/>
                  <a:pt x="548" y="45"/>
                </a:cubicBezTo>
                <a:cubicBezTo>
                  <a:pt x="675" y="45"/>
                  <a:pt x="795" y="79"/>
                  <a:pt x="885" y="139"/>
                </a:cubicBezTo>
                <a:cubicBezTo>
                  <a:pt x="980" y="202"/>
                  <a:pt x="1031" y="287"/>
                  <a:pt x="1031" y="378"/>
                </a:cubicBezTo>
                <a:cubicBezTo>
                  <a:pt x="1031" y="432"/>
                  <a:pt x="1013" y="485"/>
                  <a:pt x="977" y="532"/>
                </a:cubicBezTo>
                <a:cubicBezTo>
                  <a:pt x="970" y="541"/>
                  <a:pt x="963" y="550"/>
                  <a:pt x="957" y="558"/>
                </a:cubicBezTo>
                <a:cubicBezTo>
                  <a:pt x="929" y="594"/>
                  <a:pt x="911" y="617"/>
                  <a:pt x="898" y="661"/>
                </a:cubicBezTo>
                <a:cubicBezTo>
                  <a:pt x="893" y="678"/>
                  <a:pt x="889" y="696"/>
                  <a:pt x="885" y="714"/>
                </a:cubicBezTo>
                <a:cubicBezTo>
                  <a:pt x="884" y="720"/>
                  <a:pt x="883" y="732"/>
                  <a:pt x="882" y="752"/>
                </a:cubicBezTo>
                <a:cubicBezTo>
                  <a:pt x="880" y="798"/>
                  <a:pt x="842" y="835"/>
                  <a:pt x="796" y="8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2" name="Freeform 801">
            <a:extLst>
              <a:ext uri="{FF2B5EF4-FFF2-40B4-BE49-F238E27FC236}">
                <a16:creationId xmlns:a16="http://schemas.microsoft.com/office/drawing/2014/main" id="{F4302F96-7D21-A24B-B890-83544540C3FC}"/>
              </a:ext>
            </a:extLst>
          </p:cNvPr>
          <p:cNvSpPr/>
          <p:nvPr/>
        </p:nvSpPr>
        <p:spPr>
          <a:xfrm>
            <a:off x="6518451" y="1945457"/>
            <a:ext cx="82080" cy="56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9" h="159">
                <a:moveTo>
                  <a:pt x="120" y="41"/>
                </a:moveTo>
                <a:close/>
                <a:moveTo>
                  <a:pt x="103" y="35"/>
                </a:moveTo>
                <a:cubicBezTo>
                  <a:pt x="102" y="35"/>
                  <a:pt x="101" y="35"/>
                  <a:pt x="100" y="35"/>
                </a:cubicBezTo>
                <a:cubicBezTo>
                  <a:pt x="94" y="36"/>
                  <a:pt x="90" y="39"/>
                  <a:pt x="88" y="45"/>
                </a:cubicBezTo>
                <a:cubicBezTo>
                  <a:pt x="84" y="53"/>
                  <a:pt x="84" y="59"/>
                  <a:pt x="87" y="62"/>
                </a:cubicBezTo>
                <a:cubicBezTo>
                  <a:pt x="90" y="67"/>
                  <a:pt x="99" y="70"/>
                  <a:pt x="111" y="72"/>
                </a:cubicBezTo>
                <a:cubicBezTo>
                  <a:pt x="113" y="69"/>
                  <a:pt x="115" y="66"/>
                  <a:pt x="117" y="63"/>
                </a:cubicBezTo>
                <a:cubicBezTo>
                  <a:pt x="121" y="55"/>
                  <a:pt x="122" y="48"/>
                  <a:pt x="120" y="41"/>
                </a:cubicBezTo>
                <a:cubicBezTo>
                  <a:pt x="118" y="39"/>
                  <a:pt x="111" y="35"/>
                  <a:pt x="103" y="35"/>
                </a:cubicBezTo>
                <a:close/>
                <a:moveTo>
                  <a:pt x="18" y="159"/>
                </a:moveTo>
                <a:cubicBezTo>
                  <a:pt x="10" y="159"/>
                  <a:pt x="3" y="154"/>
                  <a:pt x="1" y="146"/>
                </a:cubicBezTo>
                <a:cubicBezTo>
                  <a:pt x="-2" y="136"/>
                  <a:pt x="4" y="127"/>
                  <a:pt x="13" y="124"/>
                </a:cubicBezTo>
                <a:cubicBezTo>
                  <a:pt x="26" y="120"/>
                  <a:pt x="53" y="111"/>
                  <a:pt x="76" y="98"/>
                </a:cubicBezTo>
                <a:cubicBezTo>
                  <a:pt x="69" y="94"/>
                  <a:pt x="64" y="90"/>
                  <a:pt x="59" y="84"/>
                </a:cubicBezTo>
                <a:cubicBezTo>
                  <a:pt x="51" y="75"/>
                  <a:pt x="44" y="57"/>
                  <a:pt x="55" y="31"/>
                </a:cubicBezTo>
                <a:cubicBezTo>
                  <a:pt x="64" y="11"/>
                  <a:pt x="83" y="-1"/>
                  <a:pt x="106" y="0"/>
                </a:cubicBezTo>
                <a:cubicBezTo>
                  <a:pt x="125" y="1"/>
                  <a:pt x="147" y="11"/>
                  <a:pt x="153" y="29"/>
                </a:cubicBezTo>
                <a:cubicBezTo>
                  <a:pt x="158" y="44"/>
                  <a:pt x="157" y="59"/>
                  <a:pt x="151" y="73"/>
                </a:cubicBezTo>
                <a:cubicBezTo>
                  <a:pt x="169" y="73"/>
                  <a:pt x="190" y="70"/>
                  <a:pt x="208" y="67"/>
                </a:cubicBezTo>
                <a:cubicBezTo>
                  <a:pt x="218" y="65"/>
                  <a:pt x="227" y="71"/>
                  <a:pt x="229" y="81"/>
                </a:cubicBezTo>
                <a:cubicBezTo>
                  <a:pt x="231" y="90"/>
                  <a:pt x="225" y="99"/>
                  <a:pt x="215" y="101"/>
                </a:cubicBezTo>
                <a:cubicBezTo>
                  <a:pt x="214" y="102"/>
                  <a:pt x="185" y="107"/>
                  <a:pt x="153" y="109"/>
                </a:cubicBezTo>
                <a:cubicBezTo>
                  <a:pt x="142" y="109"/>
                  <a:pt x="132" y="109"/>
                  <a:pt x="123" y="109"/>
                </a:cubicBezTo>
                <a:cubicBezTo>
                  <a:pt x="110" y="119"/>
                  <a:pt x="94" y="130"/>
                  <a:pt x="73" y="139"/>
                </a:cubicBezTo>
                <a:cubicBezTo>
                  <a:pt x="47" y="151"/>
                  <a:pt x="23" y="158"/>
                  <a:pt x="22" y="158"/>
                </a:cubicBezTo>
                <a:cubicBezTo>
                  <a:pt x="21" y="159"/>
                  <a:pt x="19" y="159"/>
                  <a:pt x="18" y="1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3" name="Freeform 802">
            <a:extLst>
              <a:ext uri="{FF2B5EF4-FFF2-40B4-BE49-F238E27FC236}">
                <a16:creationId xmlns:a16="http://schemas.microsoft.com/office/drawing/2014/main" id="{76E8CE77-EFE2-1C4E-96DB-5F53F22702C8}"/>
              </a:ext>
            </a:extLst>
          </p:cNvPr>
          <p:cNvSpPr/>
          <p:nvPr/>
        </p:nvSpPr>
        <p:spPr>
          <a:xfrm>
            <a:off x="6250613" y="1990818"/>
            <a:ext cx="2088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" h="60">
                <a:moveTo>
                  <a:pt x="0" y="30"/>
                </a:moveTo>
                <a:cubicBezTo>
                  <a:pt x="0" y="14"/>
                  <a:pt x="13" y="0"/>
                  <a:pt x="29" y="0"/>
                </a:cubicBezTo>
                <a:cubicBezTo>
                  <a:pt x="46" y="0"/>
                  <a:pt x="59" y="14"/>
                  <a:pt x="59" y="30"/>
                </a:cubicBezTo>
                <a:cubicBezTo>
                  <a:pt x="59" y="46"/>
                  <a:pt x="46" y="60"/>
                  <a:pt x="29" y="60"/>
                </a:cubicBezTo>
                <a:cubicBezTo>
                  <a:pt x="13" y="60"/>
                  <a:pt x="0" y="46"/>
                  <a:pt x="0" y="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4" name="Freeform 803">
            <a:extLst>
              <a:ext uri="{FF2B5EF4-FFF2-40B4-BE49-F238E27FC236}">
                <a16:creationId xmlns:a16="http://schemas.microsoft.com/office/drawing/2014/main" id="{FB21D0E9-6D06-8D43-BFF4-C4E2BA6690EB}"/>
              </a:ext>
            </a:extLst>
          </p:cNvPr>
          <p:cNvSpPr/>
          <p:nvPr/>
        </p:nvSpPr>
        <p:spPr>
          <a:xfrm>
            <a:off x="6342772" y="1951218"/>
            <a:ext cx="91080" cy="2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4" h="79">
                <a:moveTo>
                  <a:pt x="227" y="79"/>
                </a:moveTo>
                <a:cubicBezTo>
                  <a:pt x="224" y="79"/>
                  <a:pt x="221" y="78"/>
                  <a:pt x="219" y="78"/>
                </a:cubicBezTo>
                <a:cubicBezTo>
                  <a:pt x="183" y="67"/>
                  <a:pt x="156" y="60"/>
                  <a:pt x="116" y="55"/>
                </a:cubicBezTo>
                <a:cubicBezTo>
                  <a:pt x="98" y="53"/>
                  <a:pt x="52" y="55"/>
                  <a:pt x="33" y="58"/>
                </a:cubicBezTo>
                <a:cubicBezTo>
                  <a:pt x="18" y="61"/>
                  <a:pt x="4" y="51"/>
                  <a:pt x="1" y="36"/>
                </a:cubicBezTo>
                <a:cubicBezTo>
                  <a:pt x="-2" y="21"/>
                  <a:pt x="8" y="7"/>
                  <a:pt x="23" y="4"/>
                </a:cubicBezTo>
                <a:cubicBezTo>
                  <a:pt x="48" y="0"/>
                  <a:pt x="100" y="-2"/>
                  <a:pt x="122" y="1"/>
                </a:cubicBezTo>
                <a:cubicBezTo>
                  <a:pt x="167" y="6"/>
                  <a:pt x="196" y="13"/>
                  <a:pt x="235" y="25"/>
                </a:cubicBezTo>
                <a:cubicBezTo>
                  <a:pt x="249" y="29"/>
                  <a:pt x="257" y="45"/>
                  <a:pt x="253" y="59"/>
                </a:cubicBezTo>
                <a:cubicBezTo>
                  <a:pt x="249" y="71"/>
                  <a:pt x="238" y="79"/>
                  <a:pt x="227" y="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5" name="Freeform 804">
            <a:extLst>
              <a:ext uri="{FF2B5EF4-FFF2-40B4-BE49-F238E27FC236}">
                <a16:creationId xmlns:a16="http://schemas.microsoft.com/office/drawing/2014/main" id="{4D3DCFC1-7DF9-7745-816E-FE86FD6B26CD}"/>
              </a:ext>
            </a:extLst>
          </p:cNvPr>
          <p:cNvSpPr/>
          <p:nvPr/>
        </p:nvSpPr>
        <p:spPr>
          <a:xfrm>
            <a:off x="6338093" y="2039418"/>
            <a:ext cx="43200" cy="4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" h="121">
                <a:moveTo>
                  <a:pt x="93" y="121"/>
                </a:moveTo>
                <a:cubicBezTo>
                  <a:pt x="86" y="121"/>
                  <a:pt x="79" y="118"/>
                  <a:pt x="74" y="113"/>
                </a:cubicBezTo>
                <a:lnTo>
                  <a:pt x="8" y="47"/>
                </a:lnTo>
                <a:cubicBezTo>
                  <a:pt x="-3" y="36"/>
                  <a:pt x="-3" y="19"/>
                  <a:pt x="8" y="8"/>
                </a:cubicBezTo>
                <a:cubicBezTo>
                  <a:pt x="18" y="-3"/>
                  <a:pt x="36" y="-3"/>
                  <a:pt x="46" y="8"/>
                </a:cubicBezTo>
                <a:lnTo>
                  <a:pt x="113" y="74"/>
                </a:lnTo>
                <a:cubicBezTo>
                  <a:pt x="124" y="85"/>
                  <a:pt x="124" y="103"/>
                  <a:pt x="113" y="113"/>
                </a:cubicBezTo>
                <a:cubicBezTo>
                  <a:pt x="107" y="118"/>
                  <a:pt x="100" y="121"/>
                  <a:pt x="93" y="1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6" name="Freeform 805">
            <a:extLst>
              <a:ext uri="{FF2B5EF4-FFF2-40B4-BE49-F238E27FC236}">
                <a16:creationId xmlns:a16="http://schemas.microsoft.com/office/drawing/2014/main" id="{B959114B-40A7-144A-BE14-0EA952378296}"/>
              </a:ext>
            </a:extLst>
          </p:cNvPr>
          <p:cNvSpPr/>
          <p:nvPr/>
        </p:nvSpPr>
        <p:spPr>
          <a:xfrm>
            <a:off x="6361853" y="2039418"/>
            <a:ext cx="43200" cy="4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" h="121">
                <a:moveTo>
                  <a:pt x="27" y="121"/>
                </a:moveTo>
                <a:cubicBezTo>
                  <a:pt x="20" y="121"/>
                  <a:pt x="13" y="118"/>
                  <a:pt x="8" y="113"/>
                </a:cubicBezTo>
                <a:cubicBezTo>
                  <a:pt x="-3" y="103"/>
                  <a:pt x="-3" y="85"/>
                  <a:pt x="8" y="74"/>
                </a:cubicBezTo>
                <a:lnTo>
                  <a:pt x="74" y="8"/>
                </a:lnTo>
                <a:cubicBezTo>
                  <a:pt x="85" y="-3"/>
                  <a:pt x="102" y="-3"/>
                  <a:pt x="113" y="8"/>
                </a:cubicBezTo>
                <a:cubicBezTo>
                  <a:pt x="124" y="19"/>
                  <a:pt x="124" y="36"/>
                  <a:pt x="113" y="47"/>
                </a:cubicBezTo>
                <a:lnTo>
                  <a:pt x="47" y="113"/>
                </a:lnTo>
                <a:cubicBezTo>
                  <a:pt x="41" y="118"/>
                  <a:pt x="34" y="121"/>
                  <a:pt x="27" y="1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7" name="Freeform 806">
            <a:extLst>
              <a:ext uri="{FF2B5EF4-FFF2-40B4-BE49-F238E27FC236}">
                <a16:creationId xmlns:a16="http://schemas.microsoft.com/office/drawing/2014/main" id="{6618BE87-9521-394C-AD1E-94D982FC3C32}"/>
              </a:ext>
            </a:extLst>
          </p:cNvPr>
          <p:cNvSpPr/>
          <p:nvPr/>
        </p:nvSpPr>
        <p:spPr>
          <a:xfrm>
            <a:off x="6361852" y="1986498"/>
            <a:ext cx="19440" cy="96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268">
                <a:moveTo>
                  <a:pt x="27" y="268"/>
                </a:moveTo>
                <a:cubicBezTo>
                  <a:pt x="12" y="268"/>
                  <a:pt x="0" y="256"/>
                  <a:pt x="0" y="241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cubicBezTo>
                  <a:pt x="43" y="0"/>
                  <a:pt x="55" y="12"/>
                  <a:pt x="55" y="27"/>
                </a:cubicBezTo>
                <a:lnTo>
                  <a:pt x="55" y="241"/>
                </a:lnTo>
                <a:cubicBezTo>
                  <a:pt x="55" y="256"/>
                  <a:pt x="43" y="268"/>
                  <a:pt x="27" y="2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8" name="Freeform 807">
            <a:extLst>
              <a:ext uri="{FF2B5EF4-FFF2-40B4-BE49-F238E27FC236}">
                <a16:creationId xmlns:a16="http://schemas.microsoft.com/office/drawing/2014/main" id="{FFB3F295-1647-FA4A-929E-93FAE2FCA579}"/>
              </a:ext>
            </a:extLst>
          </p:cNvPr>
          <p:cNvSpPr/>
          <p:nvPr/>
        </p:nvSpPr>
        <p:spPr>
          <a:xfrm>
            <a:off x="6886373" y="1882458"/>
            <a:ext cx="371159" cy="30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2" h="835">
                <a:moveTo>
                  <a:pt x="767" y="760"/>
                </a:moveTo>
                <a:cubicBezTo>
                  <a:pt x="772" y="772"/>
                  <a:pt x="783" y="780"/>
                  <a:pt x="796" y="780"/>
                </a:cubicBezTo>
                <a:cubicBezTo>
                  <a:pt x="813" y="780"/>
                  <a:pt x="827" y="767"/>
                  <a:pt x="828" y="750"/>
                </a:cubicBezTo>
                <a:cubicBezTo>
                  <a:pt x="829" y="731"/>
                  <a:pt x="830" y="716"/>
                  <a:pt x="832" y="705"/>
                </a:cubicBezTo>
                <a:cubicBezTo>
                  <a:pt x="836" y="685"/>
                  <a:pt x="840" y="665"/>
                  <a:pt x="846" y="645"/>
                </a:cubicBezTo>
                <a:cubicBezTo>
                  <a:pt x="862" y="592"/>
                  <a:pt x="886" y="560"/>
                  <a:pt x="914" y="525"/>
                </a:cubicBezTo>
                <a:cubicBezTo>
                  <a:pt x="921" y="516"/>
                  <a:pt x="927" y="508"/>
                  <a:pt x="934" y="499"/>
                </a:cubicBezTo>
                <a:cubicBezTo>
                  <a:pt x="963" y="461"/>
                  <a:pt x="977" y="420"/>
                  <a:pt x="977" y="378"/>
                </a:cubicBezTo>
                <a:cubicBezTo>
                  <a:pt x="977" y="306"/>
                  <a:pt x="934" y="237"/>
                  <a:pt x="856" y="185"/>
                </a:cubicBezTo>
                <a:cubicBezTo>
                  <a:pt x="774" y="130"/>
                  <a:pt x="665" y="100"/>
                  <a:pt x="548" y="100"/>
                </a:cubicBezTo>
                <a:cubicBezTo>
                  <a:pt x="530" y="100"/>
                  <a:pt x="511" y="101"/>
                  <a:pt x="492" y="103"/>
                </a:cubicBezTo>
                <a:lnTo>
                  <a:pt x="491" y="103"/>
                </a:lnTo>
                <a:cubicBezTo>
                  <a:pt x="476" y="103"/>
                  <a:pt x="344" y="107"/>
                  <a:pt x="298" y="89"/>
                </a:cubicBezTo>
                <a:cubicBezTo>
                  <a:pt x="282" y="83"/>
                  <a:pt x="225" y="66"/>
                  <a:pt x="183" y="59"/>
                </a:cubicBezTo>
                <a:lnTo>
                  <a:pt x="241" y="129"/>
                </a:lnTo>
                <a:cubicBezTo>
                  <a:pt x="245" y="135"/>
                  <a:pt x="247" y="142"/>
                  <a:pt x="247" y="150"/>
                </a:cubicBezTo>
                <a:cubicBezTo>
                  <a:pt x="246" y="157"/>
                  <a:pt x="241" y="164"/>
                  <a:pt x="235" y="168"/>
                </a:cubicBezTo>
                <a:cubicBezTo>
                  <a:pt x="191" y="200"/>
                  <a:pt x="168" y="233"/>
                  <a:pt x="147" y="263"/>
                </a:cubicBezTo>
                <a:cubicBezTo>
                  <a:pt x="124" y="296"/>
                  <a:pt x="102" y="328"/>
                  <a:pt x="58" y="332"/>
                </a:cubicBezTo>
                <a:cubicBezTo>
                  <a:pt x="57" y="333"/>
                  <a:pt x="56" y="333"/>
                  <a:pt x="56" y="335"/>
                </a:cubicBezTo>
                <a:lnTo>
                  <a:pt x="55" y="431"/>
                </a:lnTo>
                <a:cubicBezTo>
                  <a:pt x="55" y="432"/>
                  <a:pt x="56" y="433"/>
                  <a:pt x="56" y="434"/>
                </a:cubicBezTo>
                <a:cubicBezTo>
                  <a:pt x="61" y="436"/>
                  <a:pt x="66" y="438"/>
                  <a:pt x="71" y="440"/>
                </a:cubicBezTo>
                <a:cubicBezTo>
                  <a:pt x="97" y="450"/>
                  <a:pt x="128" y="463"/>
                  <a:pt x="157" y="496"/>
                </a:cubicBezTo>
                <a:cubicBezTo>
                  <a:pt x="163" y="503"/>
                  <a:pt x="182" y="509"/>
                  <a:pt x="196" y="513"/>
                </a:cubicBezTo>
                <a:cubicBezTo>
                  <a:pt x="225" y="523"/>
                  <a:pt x="261" y="535"/>
                  <a:pt x="268" y="568"/>
                </a:cubicBezTo>
                <a:lnTo>
                  <a:pt x="311" y="759"/>
                </a:lnTo>
                <a:cubicBezTo>
                  <a:pt x="314" y="771"/>
                  <a:pt x="325" y="780"/>
                  <a:pt x="337" y="780"/>
                </a:cubicBezTo>
                <a:cubicBezTo>
                  <a:pt x="352" y="780"/>
                  <a:pt x="364" y="768"/>
                  <a:pt x="364" y="753"/>
                </a:cubicBezTo>
                <a:lnTo>
                  <a:pt x="364" y="635"/>
                </a:lnTo>
                <a:cubicBezTo>
                  <a:pt x="364" y="627"/>
                  <a:pt x="368" y="619"/>
                  <a:pt x="375" y="614"/>
                </a:cubicBezTo>
                <a:cubicBezTo>
                  <a:pt x="381" y="608"/>
                  <a:pt x="390" y="607"/>
                  <a:pt x="398" y="609"/>
                </a:cubicBezTo>
                <a:cubicBezTo>
                  <a:pt x="446" y="620"/>
                  <a:pt x="497" y="626"/>
                  <a:pt x="548" y="626"/>
                </a:cubicBezTo>
                <a:cubicBezTo>
                  <a:pt x="598" y="626"/>
                  <a:pt x="647" y="621"/>
                  <a:pt x="694" y="610"/>
                </a:cubicBezTo>
                <a:cubicBezTo>
                  <a:pt x="704" y="607"/>
                  <a:pt x="714" y="611"/>
                  <a:pt x="721" y="618"/>
                </a:cubicBezTo>
                <a:lnTo>
                  <a:pt x="735" y="635"/>
                </a:lnTo>
                <a:cubicBezTo>
                  <a:pt x="749" y="650"/>
                  <a:pt x="757" y="669"/>
                  <a:pt x="759" y="689"/>
                </a:cubicBezTo>
                <a:close/>
                <a:moveTo>
                  <a:pt x="796" y="835"/>
                </a:moveTo>
                <a:cubicBezTo>
                  <a:pt x="759" y="835"/>
                  <a:pt x="726" y="811"/>
                  <a:pt x="714" y="775"/>
                </a:cubicBezTo>
                <a:cubicBezTo>
                  <a:pt x="714" y="773"/>
                  <a:pt x="713" y="771"/>
                  <a:pt x="713" y="769"/>
                </a:cubicBezTo>
                <a:lnTo>
                  <a:pt x="705" y="695"/>
                </a:lnTo>
                <a:cubicBezTo>
                  <a:pt x="704" y="686"/>
                  <a:pt x="700" y="678"/>
                  <a:pt x="694" y="671"/>
                </a:cubicBezTo>
                <a:lnTo>
                  <a:pt x="690" y="667"/>
                </a:lnTo>
                <a:cubicBezTo>
                  <a:pt x="644" y="676"/>
                  <a:pt x="597" y="681"/>
                  <a:pt x="548" y="681"/>
                </a:cubicBezTo>
                <a:cubicBezTo>
                  <a:pt x="504" y="681"/>
                  <a:pt x="461" y="677"/>
                  <a:pt x="419" y="669"/>
                </a:cubicBezTo>
                <a:lnTo>
                  <a:pt x="419" y="753"/>
                </a:lnTo>
                <a:cubicBezTo>
                  <a:pt x="419" y="798"/>
                  <a:pt x="382" y="835"/>
                  <a:pt x="337" y="835"/>
                </a:cubicBezTo>
                <a:cubicBezTo>
                  <a:pt x="299" y="835"/>
                  <a:pt x="266" y="809"/>
                  <a:pt x="258" y="771"/>
                </a:cubicBezTo>
                <a:lnTo>
                  <a:pt x="215" y="581"/>
                </a:lnTo>
                <a:cubicBezTo>
                  <a:pt x="210" y="576"/>
                  <a:pt x="190" y="569"/>
                  <a:pt x="179" y="566"/>
                </a:cubicBezTo>
                <a:cubicBezTo>
                  <a:pt x="155" y="558"/>
                  <a:pt x="131" y="550"/>
                  <a:pt x="116" y="532"/>
                </a:cubicBezTo>
                <a:cubicBezTo>
                  <a:pt x="96" y="509"/>
                  <a:pt x="73" y="500"/>
                  <a:pt x="51" y="491"/>
                </a:cubicBezTo>
                <a:cubicBezTo>
                  <a:pt x="45" y="488"/>
                  <a:pt x="39" y="486"/>
                  <a:pt x="34" y="484"/>
                </a:cubicBezTo>
                <a:cubicBezTo>
                  <a:pt x="13" y="474"/>
                  <a:pt x="0" y="453"/>
                  <a:pt x="0" y="431"/>
                </a:cubicBezTo>
                <a:lnTo>
                  <a:pt x="2" y="334"/>
                </a:lnTo>
                <a:cubicBezTo>
                  <a:pt x="2" y="305"/>
                  <a:pt x="24" y="281"/>
                  <a:pt x="52" y="278"/>
                </a:cubicBezTo>
                <a:cubicBezTo>
                  <a:pt x="70" y="276"/>
                  <a:pt x="81" y="261"/>
                  <a:pt x="103" y="231"/>
                </a:cubicBezTo>
                <a:cubicBezTo>
                  <a:pt x="120" y="206"/>
                  <a:pt x="143" y="174"/>
                  <a:pt x="180" y="142"/>
                </a:cubicBezTo>
                <a:lnTo>
                  <a:pt x="122" y="72"/>
                </a:lnTo>
                <a:cubicBezTo>
                  <a:pt x="110" y="56"/>
                  <a:pt x="109" y="35"/>
                  <a:pt x="120" y="19"/>
                </a:cubicBezTo>
                <a:cubicBezTo>
                  <a:pt x="131" y="4"/>
                  <a:pt x="149" y="-3"/>
                  <a:pt x="166" y="2"/>
                </a:cubicBezTo>
                <a:cubicBezTo>
                  <a:pt x="216" y="6"/>
                  <a:pt x="299" y="31"/>
                  <a:pt x="317" y="38"/>
                </a:cubicBezTo>
                <a:cubicBezTo>
                  <a:pt x="345" y="48"/>
                  <a:pt x="436" y="50"/>
                  <a:pt x="488" y="48"/>
                </a:cubicBezTo>
                <a:cubicBezTo>
                  <a:pt x="508" y="46"/>
                  <a:pt x="528" y="45"/>
                  <a:pt x="548" y="45"/>
                </a:cubicBezTo>
                <a:cubicBezTo>
                  <a:pt x="676" y="45"/>
                  <a:pt x="796" y="79"/>
                  <a:pt x="886" y="140"/>
                </a:cubicBezTo>
                <a:cubicBezTo>
                  <a:pt x="980" y="202"/>
                  <a:pt x="1032" y="287"/>
                  <a:pt x="1032" y="378"/>
                </a:cubicBezTo>
                <a:cubicBezTo>
                  <a:pt x="1032" y="432"/>
                  <a:pt x="1013" y="485"/>
                  <a:pt x="978" y="532"/>
                </a:cubicBezTo>
                <a:cubicBezTo>
                  <a:pt x="971" y="541"/>
                  <a:pt x="964" y="550"/>
                  <a:pt x="957" y="558"/>
                </a:cubicBezTo>
                <a:cubicBezTo>
                  <a:pt x="930" y="594"/>
                  <a:pt x="912" y="617"/>
                  <a:pt x="899" y="661"/>
                </a:cubicBezTo>
                <a:cubicBezTo>
                  <a:pt x="894" y="678"/>
                  <a:pt x="889" y="696"/>
                  <a:pt x="886" y="714"/>
                </a:cubicBezTo>
                <a:cubicBezTo>
                  <a:pt x="885" y="720"/>
                  <a:pt x="884" y="732"/>
                  <a:pt x="883" y="752"/>
                </a:cubicBezTo>
                <a:cubicBezTo>
                  <a:pt x="881" y="798"/>
                  <a:pt x="843" y="835"/>
                  <a:pt x="796" y="8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9" name="Freeform 808">
            <a:extLst>
              <a:ext uri="{FF2B5EF4-FFF2-40B4-BE49-F238E27FC236}">
                <a16:creationId xmlns:a16="http://schemas.microsoft.com/office/drawing/2014/main" id="{39A1E209-142F-9648-A047-BB2D5BF162FC}"/>
              </a:ext>
            </a:extLst>
          </p:cNvPr>
          <p:cNvSpPr/>
          <p:nvPr/>
        </p:nvSpPr>
        <p:spPr>
          <a:xfrm>
            <a:off x="7230172" y="1932497"/>
            <a:ext cx="82440" cy="56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0" h="159">
                <a:moveTo>
                  <a:pt x="120" y="41"/>
                </a:moveTo>
                <a:close/>
                <a:moveTo>
                  <a:pt x="103" y="35"/>
                </a:moveTo>
                <a:cubicBezTo>
                  <a:pt x="102" y="35"/>
                  <a:pt x="101" y="35"/>
                  <a:pt x="100" y="35"/>
                </a:cubicBezTo>
                <a:cubicBezTo>
                  <a:pt x="94" y="36"/>
                  <a:pt x="90" y="39"/>
                  <a:pt x="88" y="45"/>
                </a:cubicBezTo>
                <a:cubicBezTo>
                  <a:pt x="84" y="53"/>
                  <a:pt x="84" y="59"/>
                  <a:pt x="86" y="62"/>
                </a:cubicBezTo>
                <a:cubicBezTo>
                  <a:pt x="90" y="67"/>
                  <a:pt x="99" y="70"/>
                  <a:pt x="110" y="72"/>
                </a:cubicBezTo>
                <a:cubicBezTo>
                  <a:pt x="113" y="69"/>
                  <a:pt x="115" y="66"/>
                  <a:pt x="117" y="63"/>
                </a:cubicBezTo>
                <a:cubicBezTo>
                  <a:pt x="121" y="55"/>
                  <a:pt x="122" y="48"/>
                  <a:pt x="119" y="41"/>
                </a:cubicBezTo>
                <a:cubicBezTo>
                  <a:pt x="117" y="39"/>
                  <a:pt x="110" y="35"/>
                  <a:pt x="103" y="35"/>
                </a:cubicBezTo>
                <a:close/>
                <a:moveTo>
                  <a:pt x="17" y="159"/>
                </a:moveTo>
                <a:cubicBezTo>
                  <a:pt x="10" y="159"/>
                  <a:pt x="3" y="154"/>
                  <a:pt x="0" y="146"/>
                </a:cubicBezTo>
                <a:cubicBezTo>
                  <a:pt x="-2" y="137"/>
                  <a:pt x="3" y="127"/>
                  <a:pt x="13" y="124"/>
                </a:cubicBezTo>
                <a:cubicBezTo>
                  <a:pt x="26" y="121"/>
                  <a:pt x="53" y="111"/>
                  <a:pt x="76" y="98"/>
                </a:cubicBezTo>
                <a:cubicBezTo>
                  <a:pt x="69" y="94"/>
                  <a:pt x="63" y="90"/>
                  <a:pt x="59" y="84"/>
                </a:cubicBezTo>
                <a:cubicBezTo>
                  <a:pt x="51" y="75"/>
                  <a:pt x="44" y="58"/>
                  <a:pt x="55" y="31"/>
                </a:cubicBezTo>
                <a:cubicBezTo>
                  <a:pt x="64" y="11"/>
                  <a:pt x="83" y="-1"/>
                  <a:pt x="105" y="0"/>
                </a:cubicBezTo>
                <a:cubicBezTo>
                  <a:pt x="130" y="1"/>
                  <a:pt x="148" y="16"/>
                  <a:pt x="152" y="29"/>
                </a:cubicBezTo>
                <a:cubicBezTo>
                  <a:pt x="157" y="44"/>
                  <a:pt x="157" y="59"/>
                  <a:pt x="151" y="73"/>
                </a:cubicBezTo>
                <a:cubicBezTo>
                  <a:pt x="169" y="73"/>
                  <a:pt x="189" y="70"/>
                  <a:pt x="208" y="67"/>
                </a:cubicBezTo>
                <a:cubicBezTo>
                  <a:pt x="218" y="65"/>
                  <a:pt x="227" y="71"/>
                  <a:pt x="229" y="81"/>
                </a:cubicBezTo>
                <a:cubicBezTo>
                  <a:pt x="231" y="90"/>
                  <a:pt x="224" y="100"/>
                  <a:pt x="215" y="101"/>
                </a:cubicBezTo>
                <a:cubicBezTo>
                  <a:pt x="214" y="102"/>
                  <a:pt x="185" y="107"/>
                  <a:pt x="153" y="109"/>
                </a:cubicBezTo>
                <a:cubicBezTo>
                  <a:pt x="142" y="109"/>
                  <a:pt x="132" y="109"/>
                  <a:pt x="123" y="109"/>
                </a:cubicBezTo>
                <a:cubicBezTo>
                  <a:pt x="110" y="119"/>
                  <a:pt x="93" y="130"/>
                  <a:pt x="73" y="139"/>
                </a:cubicBezTo>
                <a:cubicBezTo>
                  <a:pt x="46" y="151"/>
                  <a:pt x="23" y="158"/>
                  <a:pt x="22" y="158"/>
                </a:cubicBezTo>
                <a:cubicBezTo>
                  <a:pt x="20" y="159"/>
                  <a:pt x="19" y="159"/>
                  <a:pt x="17" y="1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0" name="Freeform 809">
            <a:extLst>
              <a:ext uri="{FF2B5EF4-FFF2-40B4-BE49-F238E27FC236}">
                <a16:creationId xmlns:a16="http://schemas.microsoft.com/office/drawing/2014/main" id="{A4161CEC-5C4F-3345-A277-7318B37D5DE1}"/>
              </a:ext>
            </a:extLst>
          </p:cNvPr>
          <p:cNvSpPr/>
          <p:nvPr/>
        </p:nvSpPr>
        <p:spPr>
          <a:xfrm>
            <a:off x="6961972" y="1978217"/>
            <a:ext cx="2124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" h="59">
                <a:moveTo>
                  <a:pt x="0" y="29"/>
                </a:moveTo>
                <a:cubicBezTo>
                  <a:pt x="0" y="13"/>
                  <a:pt x="14" y="0"/>
                  <a:pt x="30" y="0"/>
                </a:cubicBezTo>
                <a:cubicBezTo>
                  <a:pt x="46" y="0"/>
                  <a:pt x="60" y="13"/>
                  <a:pt x="60" y="29"/>
                </a:cubicBezTo>
                <a:cubicBezTo>
                  <a:pt x="60" y="46"/>
                  <a:pt x="46" y="59"/>
                  <a:pt x="30" y="59"/>
                </a:cubicBezTo>
                <a:cubicBezTo>
                  <a:pt x="14" y="59"/>
                  <a:pt x="0" y="46"/>
                  <a:pt x="0" y="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1" name="Freeform 810">
            <a:extLst>
              <a:ext uri="{FF2B5EF4-FFF2-40B4-BE49-F238E27FC236}">
                <a16:creationId xmlns:a16="http://schemas.microsoft.com/office/drawing/2014/main" id="{E44B3466-FDCF-F84A-A0BD-9E7C58685FBE}"/>
              </a:ext>
            </a:extLst>
          </p:cNvPr>
          <p:cNvSpPr/>
          <p:nvPr/>
        </p:nvSpPr>
        <p:spPr>
          <a:xfrm>
            <a:off x="7054492" y="1938257"/>
            <a:ext cx="90720" cy="2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3" h="79">
                <a:moveTo>
                  <a:pt x="226" y="79"/>
                </a:moveTo>
                <a:cubicBezTo>
                  <a:pt x="224" y="79"/>
                  <a:pt x="221" y="78"/>
                  <a:pt x="218" y="78"/>
                </a:cubicBezTo>
                <a:cubicBezTo>
                  <a:pt x="183" y="67"/>
                  <a:pt x="156" y="60"/>
                  <a:pt x="116" y="55"/>
                </a:cubicBezTo>
                <a:cubicBezTo>
                  <a:pt x="98" y="53"/>
                  <a:pt x="52" y="55"/>
                  <a:pt x="32" y="58"/>
                </a:cubicBezTo>
                <a:cubicBezTo>
                  <a:pt x="18" y="61"/>
                  <a:pt x="3" y="51"/>
                  <a:pt x="1" y="36"/>
                </a:cubicBezTo>
                <a:cubicBezTo>
                  <a:pt x="-2" y="21"/>
                  <a:pt x="8" y="7"/>
                  <a:pt x="23" y="4"/>
                </a:cubicBezTo>
                <a:cubicBezTo>
                  <a:pt x="48" y="0"/>
                  <a:pt x="100" y="-2"/>
                  <a:pt x="122" y="1"/>
                </a:cubicBezTo>
                <a:cubicBezTo>
                  <a:pt x="166" y="6"/>
                  <a:pt x="196" y="13"/>
                  <a:pt x="234" y="25"/>
                </a:cubicBezTo>
                <a:cubicBezTo>
                  <a:pt x="249" y="30"/>
                  <a:pt x="257" y="45"/>
                  <a:pt x="252" y="59"/>
                </a:cubicBezTo>
                <a:cubicBezTo>
                  <a:pt x="249" y="71"/>
                  <a:pt x="238" y="79"/>
                  <a:pt x="226" y="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2" name="Freeform 811">
            <a:extLst>
              <a:ext uri="{FF2B5EF4-FFF2-40B4-BE49-F238E27FC236}">
                <a16:creationId xmlns:a16="http://schemas.microsoft.com/office/drawing/2014/main" id="{539BE615-A62F-7D47-8704-081441A6EB2C}"/>
              </a:ext>
            </a:extLst>
          </p:cNvPr>
          <p:cNvSpPr/>
          <p:nvPr/>
        </p:nvSpPr>
        <p:spPr>
          <a:xfrm>
            <a:off x="7075732" y="1974257"/>
            <a:ext cx="43200" cy="42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" h="120">
                <a:moveTo>
                  <a:pt x="93" y="120"/>
                </a:moveTo>
                <a:cubicBezTo>
                  <a:pt x="86" y="120"/>
                  <a:pt x="79" y="118"/>
                  <a:pt x="74" y="112"/>
                </a:cubicBezTo>
                <a:lnTo>
                  <a:pt x="8" y="46"/>
                </a:lnTo>
                <a:cubicBezTo>
                  <a:pt x="-3" y="35"/>
                  <a:pt x="-3" y="18"/>
                  <a:pt x="8" y="7"/>
                </a:cubicBezTo>
                <a:cubicBezTo>
                  <a:pt x="18" y="-2"/>
                  <a:pt x="36" y="-2"/>
                  <a:pt x="46" y="7"/>
                </a:cubicBezTo>
                <a:lnTo>
                  <a:pt x="113" y="74"/>
                </a:lnTo>
                <a:cubicBezTo>
                  <a:pt x="124" y="84"/>
                  <a:pt x="124" y="102"/>
                  <a:pt x="113" y="112"/>
                </a:cubicBezTo>
                <a:cubicBezTo>
                  <a:pt x="107" y="118"/>
                  <a:pt x="100" y="120"/>
                  <a:pt x="93" y="1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3" name="Freeform 812">
            <a:extLst>
              <a:ext uri="{FF2B5EF4-FFF2-40B4-BE49-F238E27FC236}">
                <a16:creationId xmlns:a16="http://schemas.microsoft.com/office/drawing/2014/main" id="{A8BA597C-CB60-A04F-8009-72B45AB11B8C}"/>
              </a:ext>
            </a:extLst>
          </p:cNvPr>
          <p:cNvSpPr/>
          <p:nvPr/>
        </p:nvSpPr>
        <p:spPr>
          <a:xfrm>
            <a:off x="7051972" y="1974257"/>
            <a:ext cx="43200" cy="42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" h="120">
                <a:moveTo>
                  <a:pt x="27" y="120"/>
                </a:moveTo>
                <a:cubicBezTo>
                  <a:pt x="20" y="120"/>
                  <a:pt x="13" y="118"/>
                  <a:pt x="7" y="112"/>
                </a:cubicBezTo>
                <a:cubicBezTo>
                  <a:pt x="-2" y="102"/>
                  <a:pt x="-2" y="84"/>
                  <a:pt x="7" y="74"/>
                </a:cubicBezTo>
                <a:lnTo>
                  <a:pt x="74" y="7"/>
                </a:lnTo>
                <a:cubicBezTo>
                  <a:pt x="84" y="-2"/>
                  <a:pt x="102" y="-2"/>
                  <a:pt x="112" y="7"/>
                </a:cubicBezTo>
                <a:cubicBezTo>
                  <a:pt x="123" y="18"/>
                  <a:pt x="123" y="35"/>
                  <a:pt x="112" y="46"/>
                </a:cubicBezTo>
                <a:lnTo>
                  <a:pt x="46" y="112"/>
                </a:lnTo>
                <a:cubicBezTo>
                  <a:pt x="41" y="118"/>
                  <a:pt x="34" y="120"/>
                  <a:pt x="27" y="1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4" name="Freeform 813">
            <a:extLst>
              <a:ext uri="{FF2B5EF4-FFF2-40B4-BE49-F238E27FC236}">
                <a16:creationId xmlns:a16="http://schemas.microsoft.com/office/drawing/2014/main" id="{788BBC6C-6D51-404D-BC84-0D8DF14C373A}"/>
              </a:ext>
            </a:extLst>
          </p:cNvPr>
          <p:cNvSpPr/>
          <p:nvPr/>
        </p:nvSpPr>
        <p:spPr>
          <a:xfrm>
            <a:off x="7075373" y="1974257"/>
            <a:ext cx="19800" cy="96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269">
                <a:moveTo>
                  <a:pt x="28" y="269"/>
                </a:moveTo>
                <a:cubicBezTo>
                  <a:pt x="13" y="269"/>
                  <a:pt x="0" y="256"/>
                  <a:pt x="0" y="241"/>
                </a:cubicBezTo>
                <a:lnTo>
                  <a:pt x="1" y="28"/>
                </a:lnTo>
                <a:cubicBezTo>
                  <a:pt x="1" y="13"/>
                  <a:pt x="13" y="0"/>
                  <a:pt x="28" y="0"/>
                </a:cubicBezTo>
                <a:cubicBezTo>
                  <a:pt x="43" y="0"/>
                  <a:pt x="56" y="13"/>
                  <a:pt x="56" y="28"/>
                </a:cubicBezTo>
                <a:lnTo>
                  <a:pt x="55" y="241"/>
                </a:lnTo>
                <a:cubicBezTo>
                  <a:pt x="55" y="256"/>
                  <a:pt x="43" y="269"/>
                  <a:pt x="28" y="2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5" name="Freeform 814">
            <a:extLst>
              <a:ext uri="{FF2B5EF4-FFF2-40B4-BE49-F238E27FC236}">
                <a16:creationId xmlns:a16="http://schemas.microsoft.com/office/drawing/2014/main" id="{41BDEA68-F308-6042-A658-0BA902C21D92}"/>
              </a:ext>
            </a:extLst>
          </p:cNvPr>
          <p:cNvSpPr/>
          <p:nvPr/>
        </p:nvSpPr>
        <p:spPr>
          <a:xfrm>
            <a:off x="4753012" y="1159578"/>
            <a:ext cx="42696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7" h="899">
                <a:moveTo>
                  <a:pt x="1132" y="139"/>
                </a:moveTo>
                <a:lnTo>
                  <a:pt x="56" y="139"/>
                </a:lnTo>
                <a:lnTo>
                  <a:pt x="56" y="82"/>
                </a:lnTo>
                <a:cubicBezTo>
                  <a:pt x="56" y="67"/>
                  <a:pt x="69" y="55"/>
                  <a:pt x="84" y="55"/>
                </a:cubicBezTo>
                <a:lnTo>
                  <a:pt x="1105" y="55"/>
                </a:lnTo>
                <a:cubicBezTo>
                  <a:pt x="1120" y="55"/>
                  <a:pt x="1132" y="67"/>
                  <a:pt x="1132" y="82"/>
                </a:cubicBezTo>
                <a:close/>
                <a:moveTo>
                  <a:pt x="1132" y="279"/>
                </a:moveTo>
                <a:lnTo>
                  <a:pt x="799" y="279"/>
                </a:lnTo>
                <a:cubicBezTo>
                  <a:pt x="807" y="297"/>
                  <a:pt x="807" y="317"/>
                  <a:pt x="799" y="334"/>
                </a:cubicBezTo>
                <a:lnTo>
                  <a:pt x="1132" y="334"/>
                </a:lnTo>
                <a:lnTo>
                  <a:pt x="1132" y="817"/>
                </a:lnTo>
                <a:cubicBezTo>
                  <a:pt x="1132" y="832"/>
                  <a:pt x="1120" y="844"/>
                  <a:pt x="1105" y="844"/>
                </a:cubicBezTo>
                <a:lnTo>
                  <a:pt x="84" y="844"/>
                </a:lnTo>
                <a:cubicBezTo>
                  <a:pt x="69" y="844"/>
                  <a:pt x="56" y="832"/>
                  <a:pt x="56" y="817"/>
                </a:cubicBezTo>
                <a:lnTo>
                  <a:pt x="56" y="334"/>
                </a:lnTo>
                <a:lnTo>
                  <a:pt x="626" y="334"/>
                </a:lnTo>
                <a:lnTo>
                  <a:pt x="681" y="279"/>
                </a:lnTo>
                <a:lnTo>
                  <a:pt x="56" y="279"/>
                </a:lnTo>
                <a:lnTo>
                  <a:pt x="56" y="194"/>
                </a:lnTo>
                <a:lnTo>
                  <a:pt x="1132" y="194"/>
                </a:lnTo>
                <a:close/>
                <a:moveTo>
                  <a:pt x="1105" y="0"/>
                </a:moveTo>
                <a:lnTo>
                  <a:pt x="84" y="0"/>
                </a:lnTo>
                <a:cubicBezTo>
                  <a:pt x="39" y="0"/>
                  <a:pt x="2" y="37"/>
                  <a:pt x="2" y="82"/>
                </a:cubicBezTo>
                <a:lnTo>
                  <a:pt x="2" y="158"/>
                </a:lnTo>
                <a:cubicBezTo>
                  <a:pt x="1" y="161"/>
                  <a:pt x="0" y="164"/>
                  <a:pt x="0" y="166"/>
                </a:cubicBezTo>
                <a:cubicBezTo>
                  <a:pt x="0" y="170"/>
                  <a:pt x="1" y="172"/>
                  <a:pt x="2" y="175"/>
                </a:cubicBezTo>
                <a:lnTo>
                  <a:pt x="2" y="298"/>
                </a:lnTo>
                <a:cubicBezTo>
                  <a:pt x="1" y="301"/>
                  <a:pt x="0" y="304"/>
                  <a:pt x="0" y="307"/>
                </a:cubicBezTo>
                <a:cubicBezTo>
                  <a:pt x="0" y="310"/>
                  <a:pt x="1" y="313"/>
                  <a:pt x="2" y="315"/>
                </a:cubicBezTo>
                <a:lnTo>
                  <a:pt x="2" y="817"/>
                </a:lnTo>
                <a:cubicBezTo>
                  <a:pt x="2" y="862"/>
                  <a:pt x="39" y="899"/>
                  <a:pt x="84" y="899"/>
                </a:cubicBezTo>
                <a:lnTo>
                  <a:pt x="1105" y="899"/>
                </a:lnTo>
                <a:cubicBezTo>
                  <a:pt x="1150" y="899"/>
                  <a:pt x="1187" y="862"/>
                  <a:pt x="1187" y="817"/>
                </a:cubicBezTo>
                <a:lnTo>
                  <a:pt x="1187" y="82"/>
                </a:lnTo>
                <a:cubicBezTo>
                  <a:pt x="1187" y="37"/>
                  <a:pt x="1150" y="0"/>
                  <a:pt x="110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6" name="Freeform 815">
            <a:extLst>
              <a:ext uri="{FF2B5EF4-FFF2-40B4-BE49-F238E27FC236}">
                <a16:creationId xmlns:a16="http://schemas.microsoft.com/office/drawing/2014/main" id="{F6B51AC6-C1AF-884F-8479-C122DB6630C3}"/>
              </a:ext>
            </a:extLst>
          </p:cNvPr>
          <p:cNvSpPr/>
          <p:nvPr/>
        </p:nvSpPr>
        <p:spPr>
          <a:xfrm>
            <a:off x="5033092" y="1362617"/>
            <a:ext cx="9540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195">
                <a:moveTo>
                  <a:pt x="55" y="55"/>
                </a:moveTo>
                <a:lnTo>
                  <a:pt x="211" y="55"/>
                </a:lnTo>
                <a:lnTo>
                  <a:pt x="211" y="140"/>
                </a:lnTo>
                <a:lnTo>
                  <a:pt x="55" y="140"/>
                </a:lnTo>
                <a:close/>
                <a:moveTo>
                  <a:pt x="0" y="27"/>
                </a:moveTo>
                <a:lnTo>
                  <a:pt x="0" y="167"/>
                </a:lnTo>
                <a:cubicBezTo>
                  <a:pt x="0" y="182"/>
                  <a:pt x="12" y="195"/>
                  <a:pt x="27" y="195"/>
                </a:cubicBezTo>
                <a:lnTo>
                  <a:pt x="238" y="195"/>
                </a:lnTo>
                <a:cubicBezTo>
                  <a:pt x="254" y="195"/>
                  <a:pt x="266" y="182"/>
                  <a:pt x="266" y="167"/>
                </a:cubicBezTo>
                <a:lnTo>
                  <a:pt x="266" y="27"/>
                </a:lnTo>
                <a:cubicBezTo>
                  <a:pt x="266" y="12"/>
                  <a:pt x="254" y="0"/>
                  <a:pt x="238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7" name="Freeform 816">
            <a:extLst>
              <a:ext uri="{FF2B5EF4-FFF2-40B4-BE49-F238E27FC236}">
                <a16:creationId xmlns:a16="http://schemas.microsoft.com/office/drawing/2014/main" id="{1E00E277-F5EE-7A49-BEB1-DD0B3AFF831B}"/>
              </a:ext>
            </a:extLst>
          </p:cNvPr>
          <p:cNvSpPr/>
          <p:nvPr/>
        </p:nvSpPr>
        <p:spPr>
          <a:xfrm>
            <a:off x="4805212" y="1362617"/>
            <a:ext cx="70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5">
                <a:moveTo>
                  <a:pt x="27" y="55"/>
                </a:moveTo>
                <a:lnTo>
                  <a:pt x="170" y="55"/>
                </a:lnTo>
                <a:cubicBezTo>
                  <a:pt x="185" y="55"/>
                  <a:pt x="197" y="43"/>
                  <a:pt x="197" y="27"/>
                </a:cubicBezTo>
                <a:cubicBezTo>
                  <a:pt x="197" y="12"/>
                  <a:pt x="185" y="0"/>
                  <a:pt x="170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8" name="Freeform 817">
            <a:extLst>
              <a:ext uri="{FF2B5EF4-FFF2-40B4-BE49-F238E27FC236}">
                <a16:creationId xmlns:a16="http://schemas.microsoft.com/office/drawing/2014/main" id="{7A94A92B-7A10-BF49-B07A-559EA37E73E5}"/>
              </a:ext>
            </a:extLst>
          </p:cNvPr>
          <p:cNvSpPr/>
          <p:nvPr/>
        </p:nvSpPr>
        <p:spPr>
          <a:xfrm>
            <a:off x="4805212" y="1413017"/>
            <a:ext cx="1213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55">
                <a:moveTo>
                  <a:pt x="310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7" y="55"/>
                </a:cubicBezTo>
                <a:lnTo>
                  <a:pt x="310" y="55"/>
                </a:lnTo>
                <a:cubicBezTo>
                  <a:pt x="325" y="55"/>
                  <a:pt x="338" y="42"/>
                  <a:pt x="338" y="27"/>
                </a:cubicBezTo>
                <a:cubicBezTo>
                  <a:pt x="338" y="12"/>
                  <a:pt x="325" y="0"/>
                  <a:pt x="31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9" name="Freeform 818">
            <a:extLst>
              <a:ext uri="{FF2B5EF4-FFF2-40B4-BE49-F238E27FC236}">
                <a16:creationId xmlns:a16="http://schemas.microsoft.com/office/drawing/2014/main" id="{86E80CBB-FDBF-F148-8C38-C4DEBFB66E2C}"/>
              </a:ext>
            </a:extLst>
          </p:cNvPr>
          <p:cNvSpPr/>
          <p:nvPr/>
        </p:nvSpPr>
        <p:spPr>
          <a:xfrm>
            <a:off x="4901333" y="1279818"/>
            <a:ext cx="122760" cy="72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202">
                <a:moveTo>
                  <a:pt x="128" y="135"/>
                </a:moveTo>
                <a:lnTo>
                  <a:pt x="47" y="53"/>
                </a:lnTo>
                <a:cubicBezTo>
                  <a:pt x="36" y="42"/>
                  <a:pt x="19" y="42"/>
                  <a:pt x="8" y="52"/>
                </a:cubicBezTo>
                <a:cubicBezTo>
                  <a:pt x="-3" y="63"/>
                  <a:pt x="-3" y="80"/>
                  <a:pt x="8" y="91"/>
                </a:cubicBezTo>
                <a:lnTo>
                  <a:pt x="108" y="193"/>
                </a:lnTo>
                <a:cubicBezTo>
                  <a:pt x="114" y="199"/>
                  <a:pt x="121" y="202"/>
                  <a:pt x="128" y="202"/>
                </a:cubicBezTo>
                <a:cubicBezTo>
                  <a:pt x="135" y="202"/>
                  <a:pt x="142" y="199"/>
                  <a:pt x="147" y="194"/>
                </a:cubicBezTo>
                <a:lnTo>
                  <a:pt x="342" y="0"/>
                </a:lnTo>
                <a:lnTo>
                  <a:pt x="264" y="0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0" name="Freeform 819">
            <a:extLst>
              <a:ext uri="{FF2B5EF4-FFF2-40B4-BE49-F238E27FC236}">
                <a16:creationId xmlns:a16="http://schemas.microsoft.com/office/drawing/2014/main" id="{8337EC81-1548-4447-A8CB-207E6424D3FC}"/>
              </a:ext>
            </a:extLst>
          </p:cNvPr>
          <p:cNvSpPr/>
          <p:nvPr/>
        </p:nvSpPr>
        <p:spPr>
          <a:xfrm>
            <a:off x="4996372" y="1260018"/>
            <a:ext cx="334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55">
                <a:moveTo>
                  <a:pt x="0" y="55"/>
                </a:moveTo>
                <a:lnTo>
                  <a:pt x="78" y="55"/>
                </a:lnTo>
                <a:lnTo>
                  <a:pt x="86" y="47"/>
                </a:lnTo>
                <a:cubicBezTo>
                  <a:pt x="97" y="37"/>
                  <a:pt x="97" y="19"/>
                  <a:pt x="86" y="9"/>
                </a:cubicBezTo>
                <a:cubicBezTo>
                  <a:pt x="81" y="3"/>
                  <a:pt x="74" y="0"/>
                  <a:pt x="67" y="0"/>
                </a:cubicBezTo>
                <a:cubicBezTo>
                  <a:pt x="60" y="0"/>
                  <a:pt x="53" y="3"/>
                  <a:pt x="47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1" name="Freeform 820">
            <a:extLst>
              <a:ext uri="{FF2B5EF4-FFF2-40B4-BE49-F238E27FC236}">
                <a16:creationId xmlns:a16="http://schemas.microsoft.com/office/drawing/2014/main" id="{7714B20A-1C86-6143-8482-742084EDFF08}"/>
              </a:ext>
            </a:extLst>
          </p:cNvPr>
          <p:cNvSpPr/>
          <p:nvPr/>
        </p:nvSpPr>
        <p:spPr>
          <a:xfrm>
            <a:off x="5464732" y="1159578"/>
            <a:ext cx="42696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7" h="899">
                <a:moveTo>
                  <a:pt x="1132" y="139"/>
                </a:moveTo>
                <a:lnTo>
                  <a:pt x="57" y="139"/>
                </a:lnTo>
                <a:lnTo>
                  <a:pt x="57" y="82"/>
                </a:lnTo>
                <a:cubicBezTo>
                  <a:pt x="57" y="67"/>
                  <a:pt x="69" y="55"/>
                  <a:pt x="84" y="55"/>
                </a:cubicBezTo>
                <a:lnTo>
                  <a:pt x="1105" y="55"/>
                </a:lnTo>
                <a:cubicBezTo>
                  <a:pt x="1120" y="55"/>
                  <a:pt x="1132" y="67"/>
                  <a:pt x="1132" y="82"/>
                </a:cubicBezTo>
                <a:close/>
                <a:moveTo>
                  <a:pt x="1132" y="279"/>
                </a:moveTo>
                <a:lnTo>
                  <a:pt x="57" y="279"/>
                </a:lnTo>
                <a:lnTo>
                  <a:pt x="57" y="194"/>
                </a:lnTo>
                <a:lnTo>
                  <a:pt x="1132" y="194"/>
                </a:lnTo>
                <a:close/>
                <a:moveTo>
                  <a:pt x="1132" y="817"/>
                </a:moveTo>
                <a:cubicBezTo>
                  <a:pt x="1132" y="832"/>
                  <a:pt x="1120" y="844"/>
                  <a:pt x="1105" y="844"/>
                </a:cubicBezTo>
                <a:lnTo>
                  <a:pt x="84" y="844"/>
                </a:lnTo>
                <a:cubicBezTo>
                  <a:pt x="69" y="844"/>
                  <a:pt x="57" y="832"/>
                  <a:pt x="57" y="817"/>
                </a:cubicBezTo>
                <a:lnTo>
                  <a:pt x="57" y="334"/>
                </a:lnTo>
                <a:lnTo>
                  <a:pt x="430" y="334"/>
                </a:lnTo>
                <a:cubicBezTo>
                  <a:pt x="433" y="322"/>
                  <a:pt x="439" y="311"/>
                  <a:pt x="448" y="302"/>
                </a:cubicBezTo>
                <a:cubicBezTo>
                  <a:pt x="459" y="290"/>
                  <a:pt x="475" y="284"/>
                  <a:pt x="492" y="284"/>
                </a:cubicBezTo>
                <a:cubicBezTo>
                  <a:pt x="509" y="284"/>
                  <a:pt x="524" y="290"/>
                  <a:pt x="536" y="302"/>
                </a:cubicBezTo>
                <a:lnTo>
                  <a:pt x="568" y="334"/>
                </a:lnTo>
                <a:lnTo>
                  <a:pt x="617" y="334"/>
                </a:lnTo>
                <a:lnTo>
                  <a:pt x="649" y="303"/>
                </a:lnTo>
                <a:cubicBezTo>
                  <a:pt x="661" y="291"/>
                  <a:pt x="677" y="284"/>
                  <a:pt x="694" y="284"/>
                </a:cubicBezTo>
                <a:cubicBezTo>
                  <a:pt x="711" y="284"/>
                  <a:pt x="726" y="291"/>
                  <a:pt x="738" y="303"/>
                </a:cubicBezTo>
                <a:cubicBezTo>
                  <a:pt x="747" y="312"/>
                  <a:pt x="753" y="323"/>
                  <a:pt x="755" y="334"/>
                </a:cubicBezTo>
                <a:lnTo>
                  <a:pt x="1132" y="334"/>
                </a:lnTo>
                <a:close/>
                <a:moveTo>
                  <a:pt x="1105" y="0"/>
                </a:moveTo>
                <a:lnTo>
                  <a:pt x="84" y="0"/>
                </a:lnTo>
                <a:cubicBezTo>
                  <a:pt x="39" y="0"/>
                  <a:pt x="2" y="37"/>
                  <a:pt x="2" y="82"/>
                </a:cubicBezTo>
                <a:lnTo>
                  <a:pt x="2" y="158"/>
                </a:lnTo>
                <a:cubicBezTo>
                  <a:pt x="1" y="161"/>
                  <a:pt x="0" y="164"/>
                  <a:pt x="0" y="166"/>
                </a:cubicBezTo>
                <a:cubicBezTo>
                  <a:pt x="0" y="170"/>
                  <a:pt x="1" y="172"/>
                  <a:pt x="2" y="175"/>
                </a:cubicBezTo>
                <a:lnTo>
                  <a:pt x="2" y="298"/>
                </a:lnTo>
                <a:cubicBezTo>
                  <a:pt x="1" y="301"/>
                  <a:pt x="0" y="304"/>
                  <a:pt x="0" y="307"/>
                </a:cubicBezTo>
                <a:cubicBezTo>
                  <a:pt x="0" y="310"/>
                  <a:pt x="1" y="313"/>
                  <a:pt x="2" y="315"/>
                </a:cubicBezTo>
                <a:lnTo>
                  <a:pt x="2" y="817"/>
                </a:lnTo>
                <a:cubicBezTo>
                  <a:pt x="2" y="862"/>
                  <a:pt x="39" y="899"/>
                  <a:pt x="84" y="899"/>
                </a:cubicBezTo>
                <a:lnTo>
                  <a:pt x="1105" y="899"/>
                </a:lnTo>
                <a:cubicBezTo>
                  <a:pt x="1150" y="899"/>
                  <a:pt x="1187" y="862"/>
                  <a:pt x="1187" y="817"/>
                </a:cubicBezTo>
                <a:lnTo>
                  <a:pt x="1187" y="82"/>
                </a:lnTo>
                <a:cubicBezTo>
                  <a:pt x="1187" y="37"/>
                  <a:pt x="1150" y="0"/>
                  <a:pt x="110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2" name="Freeform 821">
            <a:extLst>
              <a:ext uri="{FF2B5EF4-FFF2-40B4-BE49-F238E27FC236}">
                <a16:creationId xmlns:a16="http://schemas.microsoft.com/office/drawing/2014/main" id="{B577B316-7F24-7A4C-B563-58A92558E674}"/>
              </a:ext>
            </a:extLst>
          </p:cNvPr>
          <p:cNvSpPr/>
          <p:nvPr/>
        </p:nvSpPr>
        <p:spPr>
          <a:xfrm>
            <a:off x="5744812" y="1362617"/>
            <a:ext cx="9540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195">
                <a:moveTo>
                  <a:pt x="55" y="55"/>
                </a:moveTo>
                <a:lnTo>
                  <a:pt x="211" y="55"/>
                </a:lnTo>
                <a:lnTo>
                  <a:pt x="211" y="140"/>
                </a:lnTo>
                <a:lnTo>
                  <a:pt x="55" y="140"/>
                </a:lnTo>
                <a:close/>
                <a:moveTo>
                  <a:pt x="27" y="195"/>
                </a:moveTo>
                <a:lnTo>
                  <a:pt x="238" y="195"/>
                </a:lnTo>
                <a:cubicBezTo>
                  <a:pt x="253" y="195"/>
                  <a:pt x="266" y="182"/>
                  <a:pt x="266" y="167"/>
                </a:cubicBezTo>
                <a:lnTo>
                  <a:pt x="266" y="27"/>
                </a:lnTo>
                <a:cubicBezTo>
                  <a:pt x="266" y="12"/>
                  <a:pt x="253" y="0"/>
                  <a:pt x="238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167"/>
                </a:lnTo>
                <a:cubicBezTo>
                  <a:pt x="0" y="182"/>
                  <a:pt x="12" y="195"/>
                  <a:pt x="27" y="19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3" name="Freeform 822">
            <a:extLst>
              <a:ext uri="{FF2B5EF4-FFF2-40B4-BE49-F238E27FC236}">
                <a16:creationId xmlns:a16="http://schemas.microsoft.com/office/drawing/2014/main" id="{1B60E935-3B43-D144-A9C8-9FFEB344C07B}"/>
              </a:ext>
            </a:extLst>
          </p:cNvPr>
          <p:cNvSpPr/>
          <p:nvPr/>
        </p:nvSpPr>
        <p:spPr>
          <a:xfrm>
            <a:off x="5516932" y="1362617"/>
            <a:ext cx="70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5">
                <a:moveTo>
                  <a:pt x="27" y="55"/>
                </a:moveTo>
                <a:lnTo>
                  <a:pt x="170" y="55"/>
                </a:lnTo>
                <a:cubicBezTo>
                  <a:pt x="185" y="55"/>
                  <a:pt x="197" y="43"/>
                  <a:pt x="197" y="27"/>
                </a:cubicBezTo>
                <a:cubicBezTo>
                  <a:pt x="197" y="12"/>
                  <a:pt x="185" y="0"/>
                  <a:pt x="170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4" name="Freeform 823">
            <a:extLst>
              <a:ext uri="{FF2B5EF4-FFF2-40B4-BE49-F238E27FC236}">
                <a16:creationId xmlns:a16="http://schemas.microsoft.com/office/drawing/2014/main" id="{6E9B71D7-DE98-7446-A996-8D080529C2E0}"/>
              </a:ext>
            </a:extLst>
          </p:cNvPr>
          <p:cNvSpPr/>
          <p:nvPr/>
        </p:nvSpPr>
        <p:spPr>
          <a:xfrm>
            <a:off x="5516932" y="1413017"/>
            <a:ext cx="1213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55">
                <a:moveTo>
                  <a:pt x="310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7" y="55"/>
                </a:cubicBezTo>
                <a:lnTo>
                  <a:pt x="310" y="55"/>
                </a:lnTo>
                <a:cubicBezTo>
                  <a:pt x="325" y="55"/>
                  <a:pt x="338" y="42"/>
                  <a:pt x="338" y="27"/>
                </a:cubicBezTo>
                <a:cubicBezTo>
                  <a:pt x="338" y="12"/>
                  <a:pt x="325" y="0"/>
                  <a:pt x="31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5" name="Freeform 824">
            <a:extLst>
              <a:ext uri="{FF2B5EF4-FFF2-40B4-BE49-F238E27FC236}">
                <a16:creationId xmlns:a16="http://schemas.microsoft.com/office/drawing/2014/main" id="{89BA7AF0-E164-E049-8601-E9FD1B0E7087}"/>
              </a:ext>
            </a:extLst>
          </p:cNvPr>
          <p:cNvSpPr/>
          <p:nvPr/>
        </p:nvSpPr>
        <p:spPr>
          <a:xfrm>
            <a:off x="5631772" y="1274418"/>
            <a:ext cx="92160" cy="92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7" h="257">
                <a:moveTo>
                  <a:pt x="167" y="129"/>
                </a:moveTo>
                <a:lnTo>
                  <a:pt x="249" y="47"/>
                </a:lnTo>
                <a:cubicBezTo>
                  <a:pt x="260" y="37"/>
                  <a:pt x="260" y="19"/>
                  <a:pt x="249" y="9"/>
                </a:cubicBezTo>
                <a:cubicBezTo>
                  <a:pt x="238" y="-2"/>
                  <a:pt x="221" y="-2"/>
                  <a:pt x="210" y="9"/>
                </a:cubicBezTo>
                <a:lnTo>
                  <a:pt x="128" y="90"/>
                </a:lnTo>
                <a:lnTo>
                  <a:pt x="47" y="8"/>
                </a:lnTo>
                <a:cubicBezTo>
                  <a:pt x="37" y="-3"/>
                  <a:pt x="19" y="-3"/>
                  <a:pt x="8" y="8"/>
                </a:cubicBezTo>
                <a:cubicBezTo>
                  <a:pt x="-2" y="19"/>
                  <a:pt x="-2" y="36"/>
                  <a:pt x="8" y="47"/>
                </a:cubicBezTo>
                <a:lnTo>
                  <a:pt x="90" y="128"/>
                </a:lnTo>
                <a:lnTo>
                  <a:pt x="8" y="210"/>
                </a:lnTo>
                <a:cubicBezTo>
                  <a:pt x="-3" y="221"/>
                  <a:pt x="-3" y="238"/>
                  <a:pt x="8" y="249"/>
                </a:cubicBezTo>
                <a:cubicBezTo>
                  <a:pt x="13" y="254"/>
                  <a:pt x="20" y="257"/>
                  <a:pt x="27" y="257"/>
                </a:cubicBezTo>
                <a:cubicBezTo>
                  <a:pt x="34" y="257"/>
                  <a:pt x="41" y="254"/>
                  <a:pt x="47" y="249"/>
                </a:cubicBezTo>
                <a:lnTo>
                  <a:pt x="128" y="167"/>
                </a:lnTo>
                <a:lnTo>
                  <a:pt x="210" y="249"/>
                </a:lnTo>
                <a:cubicBezTo>
                  <a:pt x="215" y="255"/>
                  <a:pt x="222" y="257"/>
                  <a:pt x="229" y="257"/>
                </a:cubicBezTo>
                <a:cubicBezTo>
                  <a:pt x="236" y="257"/>
                  <a:pt x="243" y="255"/>
                  <a:pt x="248" y="249"/>
                </a:cubicBezTo>
                <a:cubicBezTo>
                  <a:pt x="259" y="239"/>
                  <a:pt x="259" y="221"/>
                  <a:pt x="249" y="2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6" name="Freeform 825">
            <a:extLst>
              <a:ext uri="{FF2B5EF4-FFF2-40B4-BE49-F238E27FC236}">
                <a16:creationId xmlns:a16="http://schemas.microsoft.com/office/drawing/2014/main" id="{3E96D869-0AF4-4B45-8B97-CFF729D2402E}"/>
              </a:ext>
            </a:extLst>
          </p:cNvPr>
          <p:cNvSpPr/>
          <p:nvPr/>
        </p:nvSpPr>
        <p:spPr>
          <a:xfrm>
            <a:off x="6306412" y="1357218"/>
            <a:ext cx="16380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6" h="166">
                <a:moveTo>
                  <a:pt x="420" y="104"/>
                </a:moveTo>
                <a:lnTo>
                  <a:pt x="420" y="105"/>
                </a:lnTo>
                <a:close/>
                <a:moveTo>
                  <a:pt x="36" y="102"/>
                </a:moveTo>
                <a:cubicBezTo>
                  <a:pt x="47" y="112"/>
                  <a:pt x="113" y="130"/>
                  <a:pt x="228" y="130"/>
                </a:cubicBezTo>
                <a:cubicBezTo>
                  <a:pt x="343" y="130"/>
                  <a:pt x="409" y="112"/>
                  <a:pt x="421" y="102"/>
                </a:cubicBezTo>
                <a:lnTo>
                  <a:pt x="421" y="55"/>
                </a:lnTo>
                <a:cubicBezTo>
                  <a:pt x="409" y="59"/>
                  <a:pt x="397" y="62"/>
                  <a:pt x="386" y="65"/>
                </a:cubicBezTo>
                <a:cubicBezTo>
                  <a:pt x="348" y="73"/>
                  <a:pt x="298" y="78"/>
                  <a:pt x="244" y="79"/>
                </a:cubicBezTo>
                <a:cubicBezTo>
                  <a:pt x="234" y="79"/>
                  <a:pt x="223" y="79"/>
                  <a:pt x="213" y="79"/>
                </a:cubicBezTo>
                <a:cubicBezTo>
                  <a:pt x="159" y="78"/>
                  <a:pt x="108" y="73"/>
                  <a:pt x="71" y="65"/>
                </a:cubicBezTo>
                <a:cubicBezTo>
                  <a:pt x="60" y="62"/>
                  <a:pt x="47" y="59"/>
                  <a:pt x="36" y="54"/>
                </a:cubicBezTo>
                <a:close/>
                <a:moveTo>
                  <a:pt x="228" y="166"/>
                </a:moveTo>
                <a:cubicBezTo>
                  <a:pt x="171" y="166"/>
                  <a:pt x="117" y="161"/>
                  <a:pt x="76" y="153"/>
                </a:cubicBezTo>
                <a:cubicBezTo>
                  <a:pt x="24" y="142"/>
                  <a:pt x="0" y="127"/>
                  <a:pt x="0" y="105"/>
                </a:cubicBezTo>
                <a:lnTo>
                  <a:pt x="1" y="18"/>
                </a:lnTo>
                <a:cubicBezTo>
                  <a:pt x="1" y="8"/>
                  <a:pt x="9" y="0"/>
                  <a:pt x="18" y="0"/>
                </a:cubicBezTo>
                <a:cubicBezTo>
                  <a:pt x="27" y="0"/>
                  <a:pt x="34" y="6"/>
                  <a:pt x="36" y="15"/>
                </a:cubicBezTo>
                <a:cubicBezTo>
                  <a:pt x="38" y="17"/>
                  <a:pt x="50" y="25"/>
                  <a:pt x="89" y="32"/>
                </a:cubicBezTo>
                <a:cubicBezTo>
                  <a:pt x="123" y="39"/>
                  <a:pt x="167" y="43"/>
                  <a:pt x="213" y="44"/>
                </a:cubicBezTo>
                <a:cubicBezTo>
                  <a:pt x="223" y="44"/>
                  <a:pt x="233" y="44"/>
                  <a:pt x="243" y="44"/>
                </a:cubicBezTo>
                <a:cubicBezTo>
                  <a:pt x="289" y="43"/>
                  <a:pt x="333" y="39"/>
                  <a:pt x="367" y="32"/>
                </a:cubicBezTo>
                <a:cubicBezTo>
                  <a:pt x="406" y="25"/>
                  <a:pt x="418" y="17"/>
                  <a:pt x="421" y="15"/>
                </a:cubicBezTo>
                <a:cubicBezTo>
                  <a:pt x="423" y="6"/>
                  <a:pt x="430" y="0"/>
                  <a:pt x="439" y="0"/>
                </a:cubicBezTo>
                <a:cubicBezTo>
                  <a:pt x="448" y="0"/>
                  <a:pt x="456" y="8"/>
                  <a:pt x="456" y="18"/>
                </a:cubicBezTo>
                <a:lnTo>
                  <a:pt x="456" y="105"/>
                </a:lnTo>
                <a:cubicBezTo>
                  <a:pt x="456" y="127"/>
                  <a:pt x="432" y="142"/>
                  <a:pt x="380" y="153"/>
                </a:cubicBezTo>
                <a:cubicBezTo>
                  <a:pt x="339" y="161"/>
                  <a:pt x="285" y="166"/>
                  <a:pt x="228" y="1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7" name="Freeform 826">
            <a:extLst>
              <a:ext uri="{FF2B5EF4-FFF2-40B4-BE49-F238E27FC236}">
                <a16:creationId xmlns:a16="http://schemas.microsoft.com/office/drawing/2014/main" id="{E8FE3327-7914-3E48-8E9C-067335E9261F}"/>
              </a:ext>
            </a:extLst>
          </p:cNvPr>
          <p:cNvSpPr/>
          <p:nvPr/>
        </p:nvSpPr>
        <p:spPr>
          <a:xfrm>
            <a:off x="6306412" y="1388899"/>
            <a:ext cx="16380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6" h="165">
                <a:moveTo>
                  <a:pt x="420" y="104"/>
                </a:moveTo>
                <a:close/>
                <a:moveTo>
                  <a:pt x="36" y="101"/>
                </a:moveTo>
                <a:cubicBezTo>
                  <a:pt x="47" y="111"/>
                  <a:pt x="113" y="130"/>
                  <a:pt x="228" y="130"/>
                </a:cubicBezTo>
                <a:cubicBezTo>
                  <a:pt x="343" y="130"/>
                  <a:pt x="409" y="111"/>
                  <a:pt x="421" y="101"/>
                </a:cubicBezTo>
                <a:lnTo>
                  <a:pt x="421" y="54"/>
                </a:lnTo>
                <a:cubicBezTo>
                  <a:pt x="409" y="58"/>
                  <a:pt x="397" y="61"/>
                  <a:pt x="386" y="64"/>
                </a:cubicBezTo>
                <a:cubicBezTo>
                  <a:pt x="348" y="72"/>
                  <a:pt x="298" y="77"/>
                  <a:pt x="244" y="78"/>
                </a:cubicBezTo>
                <a:cubicBezTo>
                  <a:pt x="234" y="78"/>
                  <a:pt x="223" y="78"/>
                  <a:pt x="213" y="78"/>
                </a:cubicBezTo>
                <a:cubicBezTo>
                  <a:pt x="159" y="77"/>
                  <a:pt x="108" y="72"/>
                  <a:pt x="71" y="64"/>
                </a:cubicBezTo>
                <a:cubicBezTo>
                  <a:pt x="60" y="61"/>
                  <a:pt x="47" y="58"/>
                  <a:pt x="36" y="54"/>
                </a:cubicBezTo>
                <a:close/>
                <a:moveTo>
                  <a:pt x="228" y="165"/>
                </a:moveTo>
                <a:cubicBezTo>
                  <a:pt x="171" y="165"/>
                  <a:pt x="117" y="160"/>
                  <a:pt x="76" y="152"/>
                </a:cubicBezTo>
                <a:cubicBezTo>
                  <a:pt x="24" y="141"/>
                  <a:pt x="0" y="126"/>
                  <a:pt x="0" y="104"/>
                </a:cubicBezTo>
                <a:lnTo>
                  <a:pt x="1" y="17"/>
                </a:lnTo>
                <a:cubicBezTo>
                  <a:pt x="1" y="7"/>
                  <a:pt x="9" y="0"/>
                  <a:pt x="18" y="0"/>
                </a:cubicBezTo>
                <a:cubicBezTo>
                  <a:pt x="27" y="0"/>
                  <a:pt x="34" y="6"/>
                  <a:pt x="36" y="14"/>
                </a:cubicBezTo>
                <a:cubicBezTo>
                  <a:pt x="38" y="16"/>
                  <a:pt x="50" y="24"/>
                  <a:pt x="89" y="32"/>
                </a:cubicBezTo>
                <a:cubicBezTo>
                  <a:pt x="123" y="38"/>
                  <a:pt x="167" y="42"/>
                  <a:pt x="213" y="43"/>
                </a:cubicBezTo>
                <a:cubicBezTo>
                  <a:pt x="223" y="43"/>
                  <a:pt x="233" y="43"/>
                  <a:pt x="243" y="43"/>
                </a:cubicBezTo>
                <a:cubicBezTo>
                  <a:pt x="289" y="42"/>
                  <a:pt x="333" y="38"/>
                  <a:pt x="367" y="32"/>
                </a:cubicBezTo>
                <a:cubicBezTo>
                  <a:pt x="406" y="24"/>
                  <a:pt x="418" y="16"/>
                  <a:pt x="421" y="14"/>
                </a:cubicBezTo>
                <a:cubicBezTo>
                  <a:pt x="423" y="6"/>
                  <a:pt x="430" y="0"/>
                  <a:pt x="439" y="0"/>
                </a:cubicBezTo>
                <a:cubicBezTo>
                  <a:pt x="448" y="0"/>
                  <a:pt x="456" y="7"/>
                  <a:pt x="456" y="17"/>
                </a:cubicBezTo>
                <a:lnTo>
                  <a:pt x="456" y="104"/>
                </a:lnTo>
                <a:cubicBezTo>
                  <a:pt x="456" y="126"/>
                  <a:pt x="432" y="141"/>
                  <a:pt x="380" y="152"/>
                </a:cubicBezTo>
                <a:cubicBezTo>
                  <a:pt x="339" y="160"/>
                  <a:pt x="285" y="165"/>
                  <a:pt x="228" y="1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8" name="Freeform 827">
            <a:extLst>
              <a:ext uri="{FF2B5EF4-FFF2-40B4-BE49-F238E27FC236}">
                <a16:creationId xmlns:a16="http://schemas.microsoft.com/office/drawing/2014/main" id="{EA499417-6162-0049-8A6A-16D4D9DAB5CF}"/>
              </a:ext>
            </a:extLst>
          </p:cNvPr>
          <p:cNvSpPr/>
          <p:nvPr/>
        </p:nvSpPr>
        <p:spPr>
          <a:xfrm>
            <a:off x="6306412" y="1420218"/>
            <a:ext cx="16380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6" h="165">
                <a:moveTo>
                  <a:pt x="420" y="104"/>
                </a:moveTo>
                <a:close/>
                <a:moveTo>
                  <a:pt x="36" y="101"/>
                </a:moveTo>
                <a:cubicBezTo>
                  <a:pt x="47" y="112"/>
                  <a:pt x="113" y="130"/>
                  <a:pt x="228" y="130"/>
                </a:cubicBezTo>
                <a:cubicBezTo>
                  <a:pt x="343" y="130"/>
                  <a:pt x="409" y="112"/>
                  <a:pt x="421" y="101"/>
                </a:cubicBezTo>
                <a:lnTo>
                  <a:pt x="421" y="54"/>
                </a:lnTo>
                <a:cubicBezTo>
                  <a:pt x="409" y="59"/>
                  <a:pt x="397" y="62"/>
                  <a:pt x="386" y="64"/>
                </a:cubicBezTo>
                <a:cubicBezTo>
                  <a:pt x="348" y="73"/>
                  <a:pt x="298" y="78"/>
                  <a:pt x="244" y="78"/>
                </a:cubicBezTo>
                <a:cubicBezTo>
                  <a:pt x="234" y="79"/>
                  <a:pt x="223" y="79"/>
                  <a:pt x="213" y="78"/>
                </a:cubicBezTo>
                <a:cubicBezTo>
                  <a:pt x="159" y="78"/>
                  <a:pt x="108" y="73"/>
                  <a:pt x="71" y="64"/>
                </a:cubicBezTo>
                <a:cubicBezTo>
                  <a:pt x="60" y="62"/>
                  <a:pt x="47" y="59"/>
                  <a:pt x="36" y="54"/>
                </a:cubicBezTo>
                <a:close/>
                <a:moveTo>
                  <a:pt x="228" y="165"/>
                </a:moveTo>
                <a:cubicBezTo>
                  <a:pt x="171" y="165"/>
                  <a:pt x="117" y="160"/>
                  <a:pt x="76" y="152"/>
                </a:cubicBezTo>
                <a:cubicBezTo>
                  <a:pt x="24" y="141"/>
                  <a:pt x="0" y="126"/>
                  <a:pt x="0" y="104"/>
                </a:cubicBezTo>
                <a:lnTo>
                  <a:pt x="1" y="17"/>
                </a:lnTo>
                <a:cubicBezTo>
                  <a:pt x="1" y="8"/>
                  <a:pt x="9" y="0"/>
                  <a:pt x="18" y="0"/>
                </a:cubicBezTo>
                <a:cubicBezTo>
                  <a:pt x="27" y="0"/>
                  <a:pt x="34" y="6"/>
                  <a:pt x="36" y="14"/>
                </a:cubicBezTo>
                <a:cubicBezTo>
                  <a:pt x="38" y="17"/>
                  <a:pt x="50" y="25"/>
                  <a:pt x="89" y="32"/>
                </a:cubicBezTo>
                <a:cubicBezTo>
                  <a:pt x="123" y="38"/>
                  <a:pt x="167" y="42"/>
                  <a:pt x="213" y="43"/>
                </a:cubicBezTo>
                <a:cubicBezTo>
                  <a:pt x="223" y="43"/>
                  <a:pt x="233" y="43"/>
                  <a:pt x="243" y="43"/>
                </a:cubicBezTo>
                <a:cubicBezTo>
                  <a:pt x="289" y="42"/>
                  <a:pt x="333" y="39"/>
                  <a:pt x="367" y="32"/>
                </a:cubicBezTo>
                <a:cubicBezTo>
                  <a:pt x="406" y="25"/>
                  <a:pt x="418" y="17"/>
                  <a:pt x="421" y="14"/>
                </a:cubicBezTo>
                <a:cubicBezTo>
                  <a:pt x="423" y="6"/>
                  <a:pt x="430" y="0"/>
                  <a:pt x="439" y="0"/>
                </a:cubicBezTo>
                <a:cubicBezTo>
                  <a:pt x="448" y="0"/>
                  <a:pt x="456" y="8"/>
                  <a:pt x="456" y="17"/>
                </a:cubicBezTo>
                <a:lnTo>
                  <a:pt x="456" y="18"/>
                </a:lnTo>
                <a:lnTo>
                  <a:pt x="456" y="104"/>
                </a:lnTo>
                <a:cubicBezTo>
                  <a:pt x="456" y="126"/>
                  <a:pt x="432" y="141"/>
                  <a:pt x="380" y="152"/>
                </a:cubicBezTo>
                <a:cubicBezTo>
                  <a:pt x="339" y="160"/>
                  <a:pt x="285" y="165"/>
                  <a:pt x="228" y="1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9" name="Freeform 828">
            <a:extLst>
              <a:ext uri="{FF2B5EF4-FFF2-40B4-BE49-F238E27FC236}">
                <a16:creationId xmlns:a16="http://schemas.microsoft.com/office/drawing/2014/main" id="{F881BBF1-FA00-154E-A6E1-8727848C7911}"/>
              </a:ext>
            </a:extLst>
          </p:cNvPr>
          <p:cNvSpPr/>
          <p:nvPr/>
        </p:nvSpPr>
        <p:spPr>
          <a:xfrm>
            <a:off x="6306412" y="1325898"/>
            <a:ext cx="16380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6" h="166">
                <a:moveTo>
                  <a:pt x="420" y="105"/>
                </a:moveTo>
                <a:close/>
                <a:moveTo>
                  <a:pt x="36" y="102"/>
                </a:moveTo>
                <a:cubicBezTo>
                  <a:pt x="47" y="112"/>
                  <a:pt x="113" y="131"/>
                  <a:pt x="228" y="131"/>
                </a:cubicBezTo>
                <a:cubicBezTo>
                  <a:pt x="343" y="131"/>
                  <a:pt x="409" y="112"/>
                  <a:pt x="421" y="102"/>
                </a:cubicBezTo>
                <a:lnTo>
                  <a:pt x="421" y="55"/>
                </a:lnTo>
                <a:cubicBezTo>
                  <a:pt x="409" y="59"/>
                  <a:pt x="397" y="63"/>
                  <a:pt x="386" y="65"/>
                </a:cubicBezTo>
                <a:cubicBezTo>
                  <a:pt x="348" y="73"/>
                  <a:pt x="298" y="78"/>
                  <a:pt x="244" y="79"/>
                </a:cubicBezTo>
                <a:cubicBezTo>
                  <a:pt x="234" y="79"/>
                  <a:pt x="223" y="79"/>
                  <a:pt x="213" y="79"/>
                </a:cubicBezTo>
                <a:cubicBezTo>
                  <a:pt x="159" y="78"/>
                  <a:pt x="108" y="73"/>
                  <a:pt x="71" y="65"/>
                </a:cubicBezTo>
                <a:cubicBezTo>
                  <a:pt x="60" y="62"/>
                  <a:pt x="47" y="59"/>
                  <a:pt x="36" y="55"/>
                </a:cubicBezTo>
                <a:close/>
                <a:moveTo>
                  <a:pt x="228" y="166"/>
                </a:moveTo>
                <a:cubicBezTo>
                  <a:pt x="171" y="166"/>
                  <a:pt x="117" y="161"/>
                  <a:pt x="76" y="153"/>
                </a:cubicBezTo>
                <a:cubicBezTo>
                  <a:pt x="24" y="142"/>
                  <a:pt x="0" y="127"/>
                  <a:pt x="0" y="105"/>
                </a:cubicBezTo>
                <a:lnTo>
                  <a:pt x="1" y="18"/>
                </a:lnTo>
                <a:cubicBezTo>
                  <a:pt x="1" y="8"/>
                  <a:pt x="9" y="0"/>
                  <a:pt x="18" y="0"/>
                </a:cubicBezTo>
                <a:cubicBezTo>
                  <a:pt x="27" y="0"/>
                  <a:pt x="34" y="7"/>
                  <a:pt x="36" y="15"/>
                </a:cubicBezTo>
                <a:cubicBezTo>
                  <a:pt x="38" y="17"/>
                  <a:pt x="50" y="25"/>
                  <a:pt x="89" y="33"/>
                </a:cubicBezTo>
                <a:cubicBezTo>
                  <a:pt x="123" y="39"/>
                  <a:pt x="167" y="43"/>
                  <a:pt x="213" y="44"/>
                </a:cubicBezTo>
                <a:cubicBezTo>
                  <a:pt x="223" y="44"/>
                  <a:pt x="233" y="44"/>
                  <a:pt x="243" y="44"/>
                </a:cubicBezTo>
                <a:cubicBezTo>
                  <a:pt x="289" y="43"/>
                  <a:pt x="333" y="39"/>
                  <a:pt x="367" y="33"/>
                </a:cubicBezTo>
                <a:cubicBezTo>
                  <a:pt x="406" y="25"/>
                  <a:pt x="418" y="17"/>
                  <a:pt x="421" y="15"/>
                </a:cubicBezTo>
                <a:cubicBezTo>
                  <a:pt x="423" y="7"/>
                  <a:pt x="430" y="0"/>
                  <a:pt x="439" y="0"/>
                </a:cubicBezTo>
                <a:cubicBezTo>
                  <a:pt x="448" y="0"/>
                  <a:pt x="456" y="8"/>
                  <a:pt x="456" y="18"/>
                </a:cubicBezTo>
                <a:lnTo>
                  <a:pt x="456" y="105"/>
                </a:lnTo>
                <a:cubicBezTo>
                  <a:pt x="456" y="127"/>
                  <a:pt x="432" y="142"/>
                  <a:pt x="380" y="153"/>
                </a:cubicBezTo>
                <a:cubicBezTo>
                  <a:pt x="339" y="161"/>
                  <a:pt x="285" y="166"/>
                  <a:pt x="228" y="1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0" name="Freeform 829">
            <a:extLst>
              <a:ext uri="{FF2B5EF4-FFF2-40B4-BE49-F238E27FC236}">
                <a16:creationId xmlns:a16="http://schemas.microsoft.com/office/drawing/2014/main" id="{C1CD8A51-B820-3E43-AB21-A5925EFF1F40}"/>
              </a:ext>
            </a:extLst>
          </p:cNvPr>
          <p:cNvSpPr/>
          <p:nvPr/>
        </p:nvSpPr>
        <p:spPr>
          <a:xfrm>
            <a:off x="6306773" y="1279098"/>
            <a:ext cx="163440" cy="4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5" h="122">
                <a:moveTo>
                  <a:pt x="421" y="65"/>
                </a:moveTo>
                <a:close/>
                <a:moveTo>
                  <a:pt x="39" y="61"/>
                </a:moveTo>
                <a:cubicBezTo>
                  <a:pt x="46" y="65"/>
                  <a:pt x="60" y="70"/>
                  <a:pt x="88" y="76"/>
                </a:cubicBezTo>
                <a:cubicBezTo>
                  <a:pt x="122" y="82"/>
                  <a:pt x="166" y="86"/>
                  <a:pt x="212" y="87"/>
                </a:cubicBezTo>
                <a:cubicBezTo>
                  <a:pt x="222" y="87"/>
                  <a:pt x="232" y="87"/>
                  <a:pt x="242" y="87"/>
                </a:cubicBezTo>
                <a:cubicBezTo>
                  <a:pt x="288" y="86"/>
                  <a:pt x="332" y="82"/>
                  <a:pt x="366" y="76"/>
                </a:cubicBezTo>
                <a:cubicBezTo>
                  <a:pt x="395" y="70"/>
                  <a:pt x="409" y="65"/>
                  <a:pt x="416" y="61"/>
                </a:cubicBezTo>
                <a:cubicBezTo>
                  <a:pt x="396" y="51"/>
                  <a:pt x="332" y="35"/>
                  <a:pt x="227" y="35"/>
                </a:cubicBezTo>
                <a:cubicBezTo>
                  <a:pt x="123" y="35"/>
                  <a:pt x="59" y="51"/>
                  <a:pt x="39" y="61"/>
                </a:cubicBezTo>
                <a:close/>
                <a:moveTo>
                  <a:pt x="227" y="122"/>
                </a:moveTo>
                <a:cubicBezTo>
                  <a:pt x="222" y="122"/>
                  <a:pt x="217" y="122"/>
                  <a:pt x="212" y="122"/>
                </a:cubicBezTo>
                <a:cubicBezTo>
                  <a:pt x="158" y="121"/>
                  <a:pt x="107" y="116"/>
                  <a:pt x="70" y="108"/>
                </a:cubicBezTo>
                <a:cubicBezTo>
                  <a:pt x="40" y="101"/>
                  <a:pt x="0" y="89"/>
                  <a:pt x="0" y="61"/>
                </a:cubicBezTo>
                <a:cubicBezTo>
                  <a:pt x="0" y="39"/>
                  <a:pt x="24" y="24"/>
                  <a:pt x="75" y="13"/>
                </a:cubicBezTo>
                <a:cubicBezTo>
                  <a:pt x="116" y="5"/>
                  <a:pt x="170" y="0"/>
                  <a:pt x="227" y="0"/>
                </a:cubicBezTo>
                <a:cubicBezTo>
                  <a:pt x="285" y="0"/>
                  <a:pt x="339" y="5"/>
                  <a:pt x="379" y="13"/>
                </a:cubicBezTo>
                <a:cubicBezTo>
                  <a:pt x="431" y="24"/>
                  <a:pt x="455" y="39"/>
                  <a:pt x="455" y="61"/>
                </a:cubicBezTo>
                <a:cubicBezTo>
                  <a:pt x="455" y="89"/>
                  <a:pt x="415" y="101"/>
                  <a:pt x="385" y="108"/>
                </a:cubicBezTo>
                <a:cubicBezTo>
                  <a:pt x="347" y="116"/>
                  <a:pt x="297" y="121"/>
                  <a:pt x="243" y="122"/>
                </a:cubicBezTo>
                <a:cubicBezTo>
                  <a:pt x="238" y="122"/>
                  <a:pt x="233" y="122"/>
                  <a:pt x="227" y="1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1" name="Freeform 830">
            <a:extLst>
              <a:ext uri="{FF2B5EF4-FFF2-40B4-BE49-F238E27FC236}">
                <a16:creationId xmlns:a16="http://schemas.microsoft.com/office/drawing/2014/main" id="{FD9E1F4A-B024-1645-8DD0-056587319F10}"/>
              </a:ext>
            </a:extLst>
          </p:cNvPr>
          <p:cNvSpPr/>
          <p:nvPr/>
        </p:nvSpPr>
        <p:spPr>
          <a:xfrm>
            <a:off x="6306412" y="1294939"/>
            <a:ext cx="16380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6" h="165">
                <a:moveTo>
                  <a:pt x="420" y="104"/>
                </a:moveTo>
                <a:close/>
                <a:moveTo>
                  <a:pt x="36" y="101"/>
                </a:moveTo>
                <a:cubicBezTo>
                  <a:pt x="47" y="111"/>
                  <a:pt x="113" y="130"/>
                  <a:pt x="228" y="130"/>
                </a:cubicBezTo>
                <a:cubicBezTo>
                  <a:pt x="343" y="130"/>
                  <a:pt x="409" y="111"/>
                  <a:pt x="421" y="101"/>
                </a:cubicBezTo>
                <a:lnTo>
                  <a:pt x="421" y="54"/>
                </a:lnTo>
                <a:cubicBezTo>
                  <a:pt x="409" y="58"/>
                  <a:pt x="397" y="62"/>
                  <a:pt x="386" y="64"/>
                </a:cubicBezTo>
                <a:cubicBezTo>
                  <a:pt x="348" y="72"/>
                  <a:pt x="298" y="77"/>
                  <a:pt x="244" y="78"/>
                </a:cubicBezTo>
                <a:cubicBezTo>
                  <a:pt x="234" y="78"/>
                  <a:pt x="223" y="78"/>
                  <a:pt x="213" y="78"/>
                </a:cubicBezTo>
                <a:cubicBezTo>
                  <a:pt x="159" y="77"/>
                  <a:pt x="108" y="72"/>
                  <a:pt x="71" y="64"/>
                </a:cubicBezTo>
                <a:cubicBezTo>
                  <a:pt x="60" y="62"/>
                  <a:pt x="47" y="58"/>
                  <a:pt x="36" y="54"/>
                </a:cubicBezTo>
                <a:close/>
                <a:moveTo>
                  <a:pt x="228" y="165"/>
                </a:moveTo>
                <a:cubicBezTo>
                  <a:pt x="171" y="165"/>
                  <a:pt x="117" y="160"/>
                  <a:pt x="76" y="152"/>
                </a:cubicBezTo>
                <a:cubicBezTo>
                  <a:pt x="24" y="141"/>
                  <a:pt x="0" y="126"/>
                  <a:pt x="0" y="104"/>
                </a:cubicBezTo>
                <a:lnTo>
                  <a:pt x="1" y="17"/>
                </a:lnTo>
                <a:cubicBezTo>
                  <a:pt x="1" y="7"/>
                  <a:pt x="9" y="0"/>
                  <a:pt x="18" y="0"/>
                </a:cubicBezTo>
                <a:cubicBezTo>
                  <a:pt x="27" y="0"/>
                  <a:pt x="34" y="6"/>
                  <a:pt x="36" y="14"/>
                </a:cubicBezTo>
                <a:cubicBezTo>
                  <a:pt x="38" y="16"/>
                  <a:pt x="50" y="24"/>
                  <a:pt x="89" y="32"/>
                </a:cubicBezTo>
                <a:cubicBezTo>
                  <a:pt x="123" y="38"/>
                  <a:pt x="167" y="42"/>
                  <a:pt x="213" y="43"/>
                </a:cubicBezTo>
                <a:cubicBezTo>
                  <a:pt x="223" y="43"/>
                  <a:pt x="233" y="43"/>
                  <a:pt x="243" y="43"/>
                </a:cubicBezTo>
                <a:cubicBezTo>
                  <a:pt x="289" y="42"/>
                  <a:pt x="333" y="38"/>
                  <a:pt x="367" y="32"/>
                </a:cubicBezTo>
                <a:cubicBezTo>
                  <a:pt x="406" y="24"/>
                  <a:pt x="418" y="16"/>
                  <a:pt x="421" y="14"/>
                </a:cubicBezTo>
                <a:cubicBezTo>
                  <a:pt x="423" y="6"/>
                  <a:pt x="430" y="0"/>
                  <a:pt x="439" y="0"/>
                </a:cubicBezTo>
                <a:cubicBezTo>
                  <a:pt x="448" y="0"/>
                  <a:pt x="456" y="8"/>
                  <a:pt x="456" y="17"/>
                </a:cubicBezTo>
                <a:lnTo>
                  <a:pt x="456" y="104"/>
                </a:lnTo>
                <a:cubicBezTo>
                  <a:pt x="456" y="126"/>
                  <a:pt x="432" y="141"/>
                  <a:pt x="380" y="152"/>
                </a:cubicBezTo>
                <a:cubicBezTo>
                  <a:pt x="339" y="160"/>
                  <a:pt x="285" y="165"/>
                  <a:pt x="228" y="1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2" name="Freeform 831">
            <a:extLst>
              <a:ext uri="{FF2B5EF4-FFF2-40B4-BE49-F238E27FC236}">
                <a16:creationId xmlns:a16="http://schemas.microsoft.com/office/drawing/2014/main" id="{F70E4309-91A1-E940-BA24-C5309F15F249}"/>
              </a:ext>
            </a:extLst>
          </p:cNvPr>
          <p:cNvSpPr/>
          <p:nvPr/>
        </p:nvSpPr>
        <p:spPr>
          <a:xfrm>
            <a:off x="6484253" y="1294578"/>
            <a:ext cx="16452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8" h="166">
                <a:moveTo>
                  <a:pt x="422" y="105"/>
                </a:moveTo>
                <a:close/>
                <a:moveTo>
                  <a:pt x="35" y="102"/>
                </a:moveTo>
                <a:cubicBezTo>
                  <a:pt x="47" y="112"/>
                  <a:pt x="113" y="131"/>
                  <a:pt x="229" y="131"/>
                </a:cubicBezTo>
                <a:cubicBezTo>
                  <a:pt x="344" y="131"/>
                  <a:pt x="410" y="112"/>
                  <a:pt x="422" y="102"/>
                </a:cubicBezTo>
                <a:lnTo>
                  <a:pt x="422" y="54"/>
                </a:lnTo>
                <a:cubicBezTo>
                  <a:pt x="411" y="59"/>
                  <a:pt x="398" y="62"/>
                  <a:pt x="387" y="65"/>
                </a:cubicBezTo>
                <a:cubicBezTo>
                  <a:pt x="349" y="73"/>
                  <a:pt x="299" y="78"/>
                  <a:pt x="244" y="79"/>
                </a:cubicBezTo>
                <a:cubicBezTo>
                  <a:pt x="234" y="79"/>
                  <a:pt x="224" y="79"/>
                  <a:pt x="213" y="79"/>
                </a:cubicBezTo>
                <a:cubicBezTo>
                  <a:pt x="159" y="78"/>
                  <a:pt x="109" y="73"/>
                  <a:pt x="71" y="65"/>
                </a:cubicBezTo>
                <a:cubicBezTo>
                  <a:pt x="60" y="62"/>
                  <a:pt x="47" y="59"/>
                  <a:pt x="36" y="54"/>
                </a:cubicBezTo>
                <a:close/>
                <a:moveTo>
                  <a:pt x="229" y="166"/>
                </a:moveTo>
                <a:cubicBezTo>
                  <a:pt x="171" y="166"/>
                  <a:pt x="117" y="161"/>
                  <a:pt x="76" y="153"/>
                </a:cubicBezTo>
                <a:cubicBezTo>
                  <a:pt x="24" y="142"/>
                  <a:pt x="0" y="127"/>
                  <a:pt x="0" y="105"/>
                </a:cubicBezTo>
                <a:lnTo>
                  <a:pt x="0" y="18"/>
                </a:lnTo>
                <a:cubicBezTo>
                  <a:pt x="1" y="8"/>
                  <a:pt x="8" y="0"/>
                  <a:pt x="18" y="0"/>
                </a:cubicBezTo>
                <a:cubicBezTo>
                  <a:pt x="27" y="0"/>
                  <a:pt x="34" y="6"/>
                  <a:pt x="36" y="15"/>
                </a:cubicBezTo>
                <a:cubicBezTo>
                  <a:pt x="38" y="17"/>
                  <a:pt x="50" y="25"/>
                  <a:pt x="90" y="33"/>
                </a:cubicBezTo>
                <a:cubicBezTo>
                  <a:pt x="123" y="39"/>
                  <a:pt x="168" y="43"/>
                  <a:pt x="214" y="44"/>
                </a:cubicBezTo>
                <a:cubicBezTo>
                  <a:pt x="224" y="44"/>
                  <a:pt x="234" y="44"/>
                  <a:pt x="244" y="44"/>
                </a:cubicBezTo>
                <a:cubicBezTo>
                  <a:pt x="290" y="43"/>
                  <a:pt x="334" y="39"/>
                  <a:pt x="368" y="33"/>
                </a:cubicBezTo>
                <a:cubicBezTo>
                  <a:pt x="408" y="25"/>
                  <a:pt x="420" y="17"/>
                  <a:pt x="422" y="15"/>
                </a:cubicBezTo>
                <a:cubicBezTo>
                  <a:pt x="424" y="6"/>
                  <a:pt x="431" y="0"/>
                  <a:pt x="440" y="0"/>
                </a:cubicBezTo>
                <a:cubicBezTo>
                  <a:pt x="450" y="0"/>
                  <a:pt x="458" y="8"/>
                  <a:pt x="458" y="18"/>
                </a:cubicBezTo>
                <a:lnTo>
                  <a:pt x="457" y="105"/>
                </a:lnTo>
                <a:cubicBezTo>
                  <a:pt x="457" y="127"/>
                  <a:pt x="433" y="142"/>
                  <a:pt x="381" y="153"/>
                </a:cubicBezTo>
                <a:cubicBezTo>
                  <a:pt x="340" y="161"/>
                  <a:pt x="286" y="166"/>
                  <a:pt x="229" y="1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3" name="Freeform 832">
            <a:extLst>
              <a:ext uri="{FF2B5EF4-FFF2-40B4-BE49-F238E27FC236}">
                <a16:creationId xmlns:a16="http://schemas.microsoft.com/office/drawing/2014/main" id="{766DB397-CDE4-BC47-9F4C-B980C8537752}"/>
              </a:ext>
            </a:extLst>
          </p:cNvPr>
          <p:cNvSpPr/>
          <p:nvPr/>
        </p:nvSpPr>
        <p:spPr>
          <a:xfrm>
            <a:off x="6484253" y="1326258"/>
            <a:ext cx="16452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8" h="166">
                <a:moveTo>
                  <a:pt x="422" y="104"/>
                </a:moveTo>
                <a:close/>
                <a:moveTo>
                  <a:pt x="35" y="101"/>
                </a:moveTo>
                <a:cubicBezTo>
                  <a:pt x="47" y="112"/>
                  <a:pt x="113" y="130"/>
                  <a:pt x="229" y="130"/>
                </a:cubicBezTo>
                <a:cubicBezTo>
                  <a:pt x="344" y="130"/>
                  <a:pt x="410" y="112"/>
                  <a:pt x="422" y="101"/>
                </a:cubicBezTo>
                <a:lnTo>
                  <a:pt x="422" y="54"/>
                </a:lnTo>
                <a:cubicBezTo>
                  <a:pt x="411" y="59"/>
                  <a:pt x="398" y="62"/>
                  <a:pt x="387" y="64"/>
                </a:cubicBezTo>
                <a:cubicBezTo>
                  <a:pt x="349" y="73"/>
                  <a:pt x="299" y="78"/>
                  <a:pt x="244" y="78"/>
                </a:cubicBezTo>
                <a:cubicBezTo>
                  <a:pt x="234" y="79"/>
                  <a:pt x="224" y="79"/>
                  <a:pt x="213" y="78"/>
                </a:cubicBezTo>
                <a:cubicBezTo>
                  <a:pt x="159" y="78"/>
                  <a:pt x="109" y="73"/>
                  <a:pt x="71" y="64"/>
                </a:cubicBezTo>
                <a:cubicBezTo>
                  <a:pt x="60" y="62"/>
                  <a:pt x="47" y="58"/>
                  <a:pt x="36" y="54"/>
                </a:cubicBezTo>
                <a:close/>
                <a:moveTo>
                  <a:pt x="229" y="166"/>
                </a:moveTo>
                <a:cubicBezTo>
                  <a:pt x="171" y="166"/>
                  <a:pt x="117" y="161"/>
                  <a:pt x="76" y="152"/>
                </a:cubicBezTo>
                <a:cubicBezTo>
                  <a:pt x="24" y="142"/>
                  <a:pt x="0" y="126"/>
                  <a:pt x="0" y="104"/>
                </a:cubicBezTo>
                <a:lnTo>
                  <a:pt x="0" y="17"/>
                </a:lnTo>
                <a:cubicBezTo>
                  <a:pt x="1" y="8"/>
                  <a:pt x="8" y="0"/>
                  <a:pt x="18" y="0"/>
                </a:cubicBezTo>
                <a:cubicBezTo>
                  <a:pt x="27" y="0"/>
                  <a:pt x="34" y="6"/>
                  <a:pt x="36" y="14"/>
                </a:cubicBezTo>
                <a:cubicBezTo>
                  <a:pt x="38" y="17"/>
                  <a:pt x="50" y="25"/>
                  <a:pt x="90" y="32"/>
                </a:cubicBezTo>
                <a:cubicBezTo>
                  <a:pt x="123" y="38"/>
                  <a:pt x="168" y="42"/>
                  <a:pt x="214" y="43"/>
                </a:cubicBezTo>
                <a:cubicBezTo>
                  <a:pt x="224" y="43"/>
                  <a:pt x="234" y="43"/>
                  <a:pt x="244" y="43"/>
                </a:cubicBezTo>
                <a:cubicBezTo>
                  <a:pt x="290" y="42"/>
                  <a:pt x="334" y="39"/>
                  <a:pt x="368" y="32"/>
                </a:cubicBezTo>
                <a:cubicBezTo>
                  <a:pt x="408" y="25"/>
                  <a:pt x="420" y="17"/>
                  <a:pt x="422" y="14"/>
                </a:cubicBezTo>
                <a:cubicBezTo>
                  <a:pt x="424" y="6"/>
                  <a:pt x="431" y="0"/>
                  <a:pt x="440" y="0"/>
                </a:cubicBezTo>
                <a:cubicBezTo>
                  <a:pt x="450" y="0"/>
                  <a:pt x="458" y="8"/>
                  <a:pt x="458" y="17"/>
                </a:cubicBezTo>
                <a:lnTo>
                  <a:pt x="458" y="18"/>
                </a:lnTo>
                <a:lnTo>
                  <a:pt x="457" y="104"/>
                </a:lnTo>
                <a:cubicBezTo>
                  <a:pt x="457" y="126"/>
                  <a:pt x="433" y="142"/>
                  <a:pt x="381" y="152"/>
                </a:cubicBezTo>
                <a:cubicBezTo>
                  <a:pt x="340" y="161"/>
                  <a:pt x="286" y="166"/>
                  <a:pt x="229" y="1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4" name="Freeform 833">
            <a:extLst>
              <a:ext uri="{FF2B5EF4-FFF2-40B4-BE49-F238E27FC236}">
                <a16:creationId xmlns:a16="http://schemas.microsoft.com/office/drawing/2014/main" id="{8E4AE4AC-1670-6B43-80A2-C4B8456B23CA}"/>
              </a:ext>
            </a:extLst>
          </p:cNvPr>
          <p:cNvSpPr/>
          <p:nvPr/>
        </p:nvSpPr>
        <p:spPr>
          <a:xfrm>
            <a:off x="6484253" y="1357578"/>
            <a:ext cx="16452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8" h="166">
                <a:moveTo>
                  <a:pt x="422" y="105"/>
                </a:moveTo>
                <a:close/>
                <a:moveTo>
                  <a:pt x="35" y="102"/>
                </a:moveTo>
                <a:cubicBezTo>
                  <a:pt x="47" y="112"/>
                  <a:pt x="113" y="131"/>
                  <a:pt x="229" y="131"/>
                </a:cubicBezTo>
                <a:cubicBezTo>
                  <a:pt x="344" y="131"/>
                  <a:pt x="410" y="112"/>
                  <a:pt x="422" y="102"/>
                </a:cubicBezTo>
                <a:lnTo>
                  <a:pt x="422" y="55"/>
                </a:lnTo>
                <a:cubicBezTo>
                  <a:pt x="411" y="59"/>
                  <a:pt x="398" y="62"/>
                  <a:pt x="387" y="65"/>
                </a:cubicBezTo>
                <a:cubicBezTo>
                  <a:pt x="349" y="73"/>
                  <a:pt x="299" y="78"/>
                  <a:pt x="244" y="79"/>
                </a:cubicBezTo>
                <a:cubicBezTo>
                  <a:pt x="234" y="79"/>
                  <a:pt x="224" y="79"/>
                  <a:pt x="213" y="79"/>
                </a:cubicBezTo>
                <a:cubicBezTo>
                  <a:pt x="159" y="78"/>
                  <a:pt x="109" y="73"/>
                  <a:pt x="71" y="65"/>
                </a:cubicBezTo>
                <a:cubicBezTo>
                  <a:pt x="60" y="62"/>
                  <a:pt x="47" y="59"/>
                  <a:pt x="36" y="55"/>
                </a:cubicBezTo>
                <a:close/>
                <a:moveTo>
                  <a:pt x="229" y="166"/>
                </a:moveTo>
                <a:cubicBezTo>
                  <a:pt x="171" y="166"/>
                  <a:pt x="117" y="161"/>
                  <a:pt x="76" y="153"/>
                </a:cubicBezTo>
                <a:cubicBezTo>
                  <a:pt x="24" y="142"/>
                  <a:pt x="0" y="127"/>
                  <a:pt x="0" y="105"/>
                </a:cubicBezTo>
                <a:lnTo>
                  <a:pt x="0" y="18"/>
                </a:lnTo>
                <a:cubicBezTo>
                  <a:pt x="1" y="8"/>
                  <a:pt x="8" y="0"/>
                  <a:pt x="18" y="0"/>
                </a:cubicBezTo>
                <a:cubicBezTo>
                  <a:pt x="27" y="0"/>
                  <a:pt x="34" y="7"/>
                  <a:pt x="36" y="15"/>
                </a:cubicBezTo>
                <a:cubicBezTo>
                  <a:pt x="38" y="17"/>
                  <a:pt x="50" y="25"/>
                  <a:pt x="90" y="33"/>
                </a:cubicBezTo>
                <a:cubicBezTo>
                  <a:pt x="123" y="39"/>
                  <a:pt x="168" y="43"/>
                  <a:pt x="214" y="44"/>
                </a:cubicBezTo>
                <a:cubicBezTo>
                  <a:pt x="224" y="44"/>
                  <a:pt x="234" y="44"/>
                  <a:pt x="244" y="44"/>
                </a:cubicBezTo>
                <a:cubicBezTo>
                  <a:pt x="290" y="43"/>
                  <a:pt x="334" y="39"/>
                  <a:pt x="368" y="33"/>
                </a:cubicBezTo>
                <a:cubicBezTo>
                  <a:pt x="408" y="25"/>
                  <a:pt x="420" y="17"/>
                  <a:pt x="422" y="15"/>
                </a:cubicBezTo>
                <a:cubicBezTo>
                  <a:pt x="424" y="7"/>
                  <a:pt x="431" y="0"/>
                  <a:pt x="440" y="0"/>
                </a:cubicBezTo>
                <a:cubicBezTo>
                  <a:pt x="450" y="0"/>
                  <a:pt x="458" y="8"/>
                  <a:pt x="458" y="18"/>
                </a:cubicBezTo>
                <a:lnTo>
                  <a:pt x="457" y="105"/>
                </a:lnTo>
                <a:cubicBezTo>
                  <a:pt x="457" y="127"/>
                  <a:pt x="433" y="142"/>
                  <a:pt x="381" y="153"/>
                </a:cubicBezTo>
                <a:cubicBezTo>
                  <a:pt x="340" y="161"/>
                  <a:pt x="286" y="166"/>
                  <a:pt x="229" y="1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5" name="Freeform 834">
            <a:extLst>
              <a:ext uri="{FF2B5EF4-FFF2-40B4-BE49-F238E27FC236}">
                <a16:creationId xmlns:a16="http://schemas.microsoft.com/office/drawing/2014/main" id="{090138B1-7CAE-BF42-A368-FF1F3A1ED305}"/>
              </a:ext>
            </a:extLst>
          </p:cNvPr>
          <p:cNvSpPr/>
          <p:nvPr/>
        </p:nvSpPr>
        <p:spPr>
          <a:xfrm>
            <a:off x="6484253" y="1389259"/>
            <a:ext cx="16452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8" h="166">
                <a:moveTo>
                  <a:pt x="422" y="105"/>
                </a:moveTo>
                <a:close/>
                <a:moveTo>
                  <a:pt x="35" y="102"/>
                </a:moveTo>
                <a:cubicBezTo>
                  <a:pt x="47" y="112"/>
                  <a:pt x="113" y="131"/>
                  <a:pt x="229" y="131"/>
                </a:cubicBezTo>
                <a:cubicBezTo>
                  <a:pt x="344" y="131"/>
                  <a:pt x="410" y="112"/>
                  <a:pt x="422" y="102"/>
                </a:cubicBezTo>
                <a:lnTo>
                  <a:pt x="422" y="55"/>
                </a:lnTo>
                <a:cubicBezTo>
                  <a:pt x="411" y="59"/>
                  <a:pt x="398" y="62"/>
                  <a:pt x="387" y="65"/>
                </a:cubicBezTo>
                <a:cubicBezTo>
                  <a:pt x="349" y="73"/>
                  <a:pt x="299" y="78"/>
                  <a:pt x="244" y="79"/>
                </a:cubicBezTo>
                <a:cubicBezTo>
                  <a:pt x="234" y="79"/>
                  <a:pt x="224" y="79"/>
                  <a:pt x="213" y="79"/>
                </a:cubicBezTo>
                <a:cubicBezTo>
                  <a:pt x="159" y="78"/>
                  <a:pt x="109" y="73"/>
                  <a:pt x="71" y="65"/>
                </a:cubicBezTo>
                <a:cubicBezTo>
                  <a:pt x="60" y="62"/>
                  <a:pt x="47" y="59"/>
                  <a:pt x="36" y="55"/>
                </a:cubicBezTo>
                <a:close/>
                <a:moveTo>
                  <a:pt x="229" y="166"/>
                </a:moveTo>
                <a:cubicBezTo>
                  <a:pt x="171" y="166"/>
                  <a:pt x="117" y="161"/>
                  <a:pt x="76" y="153"/>
                </a:cubicBezTo>
                <a:cubicBezTo>
                  <a:pt x="24" y="142"/>
                  <a:pt x="0" y="127"/>
                  <a:pt x="0" y="105"/>
                </a:cubicBezTo>
                <a:lnTo>
                  <a:pt x="0" y="18"/>
                </a:lnTo>
                <a:cubicBezTo>
                  <a:pt x="1" y="8"/>
                  <a:pt x="8" y="0"/>
                  <a:pt x="18" y="0"/>
                </a:cubicBezTo>
                <a:cubicBezTo>
                  <a:pt x="27" y="0"/>
                  <a:pt x="34" y="7"/>
                  <a:pt x="36" y="15"/>
                </a:cubicBezTo>
                <a:cubicBezTo>
                  <a:pt x="38" y="17"/>
                  <a:pt x="50" y="25"/>
                  <a:pt x="90" y="33"/>
                </a:cubicBezTo>
                <a:cubicBezTo>
                  <a:pt x="123" y="39"/>
                  <a:pt x="168" y="43"/>
                  <a:pt x="214" y="44"/>
                </a:cubicBezTo>
                <a:cubicBezTo>
                  <a:pt x="224" y="44"/>
                  <a:pt x="234" y="44"/>
                  <a:pt x="244" y="44"/>
                </a:cubicBezTo>
                <a:cubicBezTo>
                  <a:pt x="290" y="43"/>
                  <a:pt x="334" y="39"/>
                  <a:pt x="368" y="33"/>
                </a:cubicBezTo>
                <a:cubicBezTo>
                  <a:pt x="408" y="25"/>
                  <a:pt x="420" y="17"/>
                  <a:pt x="422" y="15"/>
                </a:cubicBezTo>
                <a:cubicBezTo>
                  <a:pt x="424" y="7"/>
                  <a:pt x="431" y="0"/>
                  <a:pt x="440" y="0"/>
                </a:cubicBezTo>
                <a:cubicBezTo>
                  <a:pt x="450" y="0"/>
                  <a:pt x="458" y="8"/>
                  <a:pt x="458" y="18"/>
                </a:cubicBezTo>
                <a:lnTo>
                  <a:pt x="457" y="105"/>
                </a:lnTo>
                <a:cubicBezTo>
                  <a:pt x="457" y="127"/>
                  <a:pt x="433" y="142"/>
                  <a:pt x="381" y="153"/>
                </a:cubicBezTo>
                <a:cubicBezTo>
                  <a:pt x="340" y="161"/>
                  <a:pt x="286" y="166"/>
                  <a:pt x="229" y="1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6" name="Freeform 835">
            <a:extLst>
              <a:ext uri="{FF2B5EF4-FFF2-40B4-BE49-F238E27FC236}">
                <a16:creationId xmlns:a16="http://schemas.microsoft.com/office/drawing/2014/main" id="{814AE406-53B1-F846-9EF9-AAF84FD9AAB1}"/>
              </a:ext>
            </a:extLst>
          </p:cNvPr>
          <p:cNvSpPr/>
          <p:nvPr/>
        </p:nvSpPr>
        <p:spPr>
          <a:xfrm>
            <a:off x="6484253" y="1420938"/>
            <a:ext cx="16452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8" h="166">
                <a:moveTo>
                  <a:pt x="422" y="105"/>
                </a:moveTo>
                <a:close/>
                <a:moveTo>
                  <a:pt x="35" y="102"/>
                </a:moveTo>
                <a:cubicBezTo>
                  <a:pt x="47" y="112"/>
                  <a:pt x="113" y="131"/>
                  <a:pt x="229" y="131"/>
                </a:cubicBezTo>
                <a:cubicBezTo>
                  <a:pt x="344" y="131"/>
                  <a:pt x="410" y="112"/>
                  <a:pt x="422" y="102"/>
                </a:cubicBezTo>
                <a:lnTo>
                  <a:pt x="422" y="55"/>
                </a:lnTo>
                <a:cubicBezTo>
                  <a:pt x="411" y="59"/>
                  <a:pt x="398" y="62"/>
                  <a:pt x="387" y="65"/>
                </a:cubicBezTo>
                <a:cubicBezTo>
                  <a:pt x="349" y="73"/>
                  <a:pt x="299" y="78"/>
                  <a:pt x="244" y="79"/>
                </a:cubicBezTo>
                <a:cubicBezTo>
                  <a:pt x="234" y="79"/>
                  <a:pt x="224" y="79"/>
                  <a:pt x="213" y="79"/>
                </a:cubicBezTo>
                <a:cubicBezTo>
                  <a:pt x="159" y="78"/>
                  <a:pt x="109" y="73"/>
                  <a:pt x="71" y="65"/>
                </a:cubicBezTo>
                <a:cubicBezTo>
                  <a:pt x="60" y="62"/>
                  <a:pt x="47" y="59"/>
                  <a:pt x="36" y="55"/>
                </a:cubicBezTo>
                <a:close/>
                <a:moveTo>
                  <a:pt x="229" y="166"/>
                </a:moveTo>
                <a:cubicBezTo>
                  <a:pt x="171" y="166"/>
                  <a:pt x="117" y="161"/>
                  <a:pt x="76" y="153"/>
                </a:cubicBezTo>
                <a:cubicBezTo>
                  <a:pt x="24" y="142"/>
                  <a:pt x="0" y="127"/>
                  <a:pt x="0" y="105"/>
                </a:cubicBezTo>
                <a:lnTo>
                  <a:pt x="0" y="18"/>
                </a:lnTo>
                <a:cubicBezTo>
                  <a:pt x="1" y="8"/>
                  <a:pt x="8" y="0"/>
                  <a:pt x="18" y="0"/>
                </a:cubicBezTo>
                <a:cubicBezTo>
                  <a:pt x="27" y="0"/>
                  <a:pt x="34" y="6"/>
                  <a:pt x="36" y="15"/>
                </a:cubicBezTo>
                <a:cubicBezTo>
                  <a:pt x="38" y="17"/>
                  <a:pt x="50" y="25"/>
                  <a:pt x="90" y="33"/>
                </a:cubicBezTo>
                <a:cubicBezTo>
                  <a:pt x="123" y="39"/>
                  <a:pt x="168" y="43"/>
                  <a:pt x="214" y="44"/>
                </a:cubicBezTo>
                <a:cubicBezTo>
                  <a:pt x="224" y="44"/>
                  <a:pt x="234" y="44"/>
                  <a:pt x="244" y="44"/>
                </a:cubicBezTo>
                <a:cubicBezTo>
                  <a:pt x="290" y="43"/>
                  <a:pt x="334" y="39"/>
                  <a:pt x="368" y="33"/>
                </a:cubicBezTo>
                <a:cubicBezTo>
                  <a:pt x="408" y="25"/>
                  <a:pt x="420" y="17"/>
                  <a:pt x="422" y="15"/>
                </a:cubicBezTo>
                <a:cubicBezTo>
                  <a:pt x="424" y="6"/>
                  <a:pt x="431" y="0"/>
                  <a:pt x="440" y="0"/>
                </a:cubicBezTo>
                <a:cubicBezTo>
                  <a:pt x="450" y="0"/>
                  <a:pt x="458" y="8"/>
                  <a:pt x="458" y="18"/>
                </a:cubicBezTo>
                <a:lnTo>
                  <a:pt x="457" y="105"/>
                </a:lnTo>
                <a:cubicBezTo>
                  <a:pt x="457" y="127"/>
                  <a:pt x="433" y="142"/>
                  <a:pt x="381" y="153"/>
                </a:cubicBezTo>
                <a:cubicBezTo>
                  <a:pt x="340" y="161"/>
                  <a:pt x="286" y="166"/>
                  <a:pt x="229" y="1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7" name="Freeform 836">
            <a:extLst>
              <a:ext uri="{FF2B5EF4-FFF2-40B4-BE49-F238E27FC236}">
                <a16:creationId xmlns:a16="http://schemas.microsoft.com/office/drawing/2014/main" id="{C8807D2C-0E64-3B4D-8746-21E7149A15E1}"/>
              </a:ext>
            </a:extLst>
          </p:cNvPr>
          <p:cNvSpPr/>
          <p:nvPr/>
        </p:nvSpPr>
        <p:spPr>
          <a:xfrm>
            <a:off x="6484253" y="1263258"/>
            <a:ext cx="16452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8" h="166">
                <a:moveTo>
                  <a:pt x="422" y="104"/>
                </a:moveTo>
                <a:lnTo>
                  <a:pt x="422" y="105"/>
                </a:lnTo>
                <a:close/>
                <a:moveTo>
                  <a:pt x="35" y="102"/>
                </a:moveTo>
                <a:cubicBezTo>
                  <a:pt x="47" y="112"/>
                  <a:pt x="113" y="131"/>
                  <a:pt x="229" y="131"/>
                </a:cubicBezTo>
                <a:cubicBezTo>
                  <a:pt x="344" y="131"/>
                  <a:pt x="410" y="112"/>
                  <a:pt x="422" y="102"/>
                </a:cubicBezTo>
                <a:lnTo>
                  <a:pt x="422" y="54"/>
                </a:lnTo>
                <a:cubicBezTo>
                  <a:pt x="411" y="59"/>
                  <a:pt x="398" y="62"/>
                  <a:pt x="387" y="65"/>
                </a:cubicBezTo>
                <a:cubicBezTo>
                  <a:pt x="349" y="73"/>
                  <a:pt x="299" y="78"/>
                  <a:pt x="244" y="79"/>
                </a:cubicBezTo>
                <a:cubicBezTo>
                  <a:pt x="234" y="79"/>
                  <a:pt x="224" y="79"/>
                  <a:pt x="213" y="79"/>
                </a:cubicBezTo>
                <a:cubicBezTo>
                  <a:pt x="159" y="78"/>
                  <a:pt x="109" y="73"/>
                  <a:pt x="71" y="65"/>
                </a:cubicBezTo>
                <a:cubicBezTo>
                  <a:pt x="60" y="62"/>
                  <a:pt x="47" y="59"/>
                  <a:pt x="36" y="54"/>
                </a:cubicBezTo>
                <a:close/>
                <a:moveTo>
                  <a:pt x="229" y="166"/>
                </a:moveTo>
                <a:cubicBezTo>
                  <a:pt x="171" y="166"/>
                  <a:pt x="117" y="161"/>
                  <a:pt x="76" y="153"/>
                </a:cubicBezTo>
                <a:cubicBezTo>
                  <a:pt x="24" y="142"/>
                  <a:pt x="0" y="127"/>
                  <a:pt x="0" y="105"/>
                </a:cubicBezTo>
                <a:lnTo>
                  <a:pt x="0" y="18"/>
                </a:lnTo>
                <a:cubicBezTo>
                  <a:pt x="1" y="8"/>
                  <a:pt x="8" y="0"/>
                  <a:pt x="18" y="0"/>
                </a:cubicBezTo>
                <a:cubicBezTo>
                  <a:pt x="27" y="0"/>
                  <a:pt x="34" y="6"/>
                  <a:pt x="36" y="15"/>
                </a:cubicBezTo>
                <a:cubicBezTo>
                  <a:pt x="38" y="17"/>
                  <a:pt x="50" y="25"/>
                  <a:pt x="90" y="32"/>
                </a:cubicBezTo>
                <a:cubicBezTo>
                  <a:pt x="123" y="39"/>
                  <a:pt x="168" y="43"/>
                  <a:pt x="214" y="43"/>
                </a:cubicBezTo>
                <a:cubicBezTo>
                  <a:pt x="224" y="44"/>
                  <a:pt x="234" y="44"/>
                  <a:pt x="244" y="43"/>
                </a:cubicBezTo>
                <a:cubicBezTo>
                  <a:pt x="290" y="43"/>
                  <a:pt x="334" y="39"/>
                  <a:pt x="368" y="32"/>
                </a:cubicBezTo>
                <a:cubicBezTo>
                  <a:pt x="408" y="25"/>
                  <a:pt x="420" y="17"/>
                  <a:pt x="422" y="15"/>
                </a:cubicBezTo>
                <a:cubicBezTo>
                  <a:pt x="424" y="6"/>
                  <a:pt x="431" y="0"/>
                  <a:pt x="440" y="0"/>
                </a:cubicBezTo>
                <a:cubicBezTo>
                  <a:pt x="450" y="0"/>
                  <a:pt x="458" y="8"/>
                  <a:pt x="458" y="18"/>
                </a:cubicBezTo>
                <a:lnTo>
                  <a:pt x="457" y="105"/>
                </a:lnTo>
                <a:cubicBezTo>
                  <a:pt x="457" y="127"/>
                  <a:pt x="433" y="142"/>
                  <a:pt x="381" y="153"/>
                </a:cubicBezTo>
                <a:cubicBezTo>
                  <a:pt x="340" y="161"/>
                  <a:pt x="286" y="166"/>
                  <a:pt x="229" y="1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8" name="Freeform 837">
            <a:extLst>
              <a:ext uri="{FF2B5EF4-FFF2-40B4-BE49-F238E27FC236}">
                <a16:creationId xmlns:a16="http://schemas.microsoft.com/office/drawing/2014/main" id="{8D95C7FA-1E66-5C4B-9E4E-41485674F969}"/>
              </a:ext>
            </a:extLst>
          </p:cNvPr>
          <p:cNvSpPr/>
          <p:nvPr/>
        </p:nvSpPr>
        <p:spPr>
          <a:xfrm>
            <a:off x="6484253" y="1216097"/>
            <a:ext cx="164520" cy="43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8" h="123">
                <a:moveTo>
                  <a:pt x="423" y="65"/>
                </a:moveTo>
                <a:close/>
                <a:moveTo>
                  <a:pt x="40" y="61"/>
                </a:moveTo>
                <a:cubicBezTo>
                  <a:pt x="47" y="65"/>
                  <a:pt x="61" y="71"/>
                  <a:pt x="90" y="76"/>
                </a:cubicBezTo>
                <a:cubicBezTo>
                  <a:pt x="123" y="83"/>
                  <a:pt x="168" y="87"/>
                  <a:pt x="214" y="87"/>
                </a:cubicBezTo>
                <a:cubicBezTo>
                  <a:pt x="224" y="87"/>
                  <a:pt x="234" y="88"/>
                  <a:pt x="244" y="87"/>
                </a:cubicBezTo>
                <a:cubicBezTo>
                  <a:pt x="290" y="87"/>
                  <a:pt x="334" y="83"/>
                  <a:pt x="368" y="76"/>
                </a:cubicBezTo>
                <a:cubicBezTo>
                  <a:pt x="397" y="71"/>
                  <a:pt x="411" y="65"/>
                  <a:pt x="418" y="61"/>
                </a:cubicBezTo>
                <a:cubicBezTo>
                  <a:pt x="399" y="51"/>
                  <a:pt x="334" y="35"/>
                  <a:pt x="229" y="35"/>
                </a:cubicBezTo>
                <a:cubicBezTo>
                  <a:pt x="124" y="35"/>
                  <a:pt x="59" y="51"/>
                  <a:pt x="40" y="61"/>
                </a:cubicBezTo>
                <a:close/>
                <a:moveTo>
                  <a:pt x="229" y="123"/>
                </a:moveTo>
                <a:cubicBezTo>
                  <a:pt x="224" y="123"/>
                  <a:pt x="219" y="123"/>
                  <a:pt x="213" y="123"/>
                </a:cubicBezTo>
                <a:cubicBezTo>
                  <a:pt x="159" y="122"/>
                  <a:pt x="109" y="117"/>
                  <a:pt x="71" y="109"/>
                </a:cubicBezTo>
                <a:cubicBezTo>
                  <a:pt x="41" y="102"/>
                  <a:pt x="0" y="90"/>
                  <a:pt x="0" y="61"/>
                </a:cubicBezTo>
                <a:cubicBezTo>
                  <a:pt x="0" y="39"/>
                  <a:pt x="25" y="24"/>
                  <a:pt x="76" y="13"/>
                </a:cubicBezTo>
                <a:cubicBezTo>
                  <a:pt x="117" y="5"/>
                  <a:pt x="172" y="0"/>
                  <a:pt x="229" y="0"/>
                </a:cubicBezTo>
                <a:cubicBezTo>
                  <a:pt x="287" y="0"/>
                  <a:pt x="341" y="5"/>
                  <a:pt x="382" y="13"/>
                </a:cubicBezTo>
                <a:cubicBezTo>
                  <a:pt x="433" y="24"/>
                  <a:pt x="458" y="39"/>
                  <a:pt x="458" y="61"/>
                </a:cubicBezTo>
                <a:cubicBezTo>
                  <a:pt x="458" y="90"/>
                  <a:pt x="417" y="102"/>
                  <a:pt x="387" y="109"/>
                </a:cubicBezTo>
                <a:cubicBezTo>
                  <a:pt x="349" y="117"/>
                  <a:pt x="299" y="122"/>
                  <a:pt x="244" y="123"/>
                </a:cubicBezTo>
                <a:cubicBezTo>
                  <a:pt x="239" y="123"/>
                  <a:pt x="234" y="123"/>
                  <a:pt x="229" y="1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9" name="Freeform 838">
            <a:extLst>
              <a:ext uri="{FF2B5EF4-FFF2-40B4-BE49-F238E27FC236}">
                <a16:creationId xmlns:a16="http://schemas.microsoft.com/office/drawing/2014/main" id="{349505E8-43DC-5147-8C85-CC0DE7D307C0}"/>
              </a:ext>
            </a:extLst>
          </p:cNvPr>
          <p:cNvSpPr/>
          <p:nvPr/>
        </p:nvSpPr>
        <p:spPr>
          <a:xfrm>
            <a:off x="6484253" y="1231939"/>
            <a:ext cx="16452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8" h="166">
                <a:moveTo>
                  <a:pt x="422" y="104"/>
                </a:moveTo>
                <a:close/>
                <a:moveTo>
                  <a:pt x="35" y="102"/>
                </a:moveTo>
                <a:cubicBezTo>
                  <a:pt x="47" y="112"/>
                  <a:pt x="113" y="130"/>
                  <a:pt x="229" y="130"/>
                </a:cubicBezTo>
                <a:cubicBezTo>
                  <a:pt x="344" y="130"/>
                  <a:pt x="410" y="112"/>
                  <a:pt x="422" y="102"/>
                </a:cubicBezTo>
                <a:lnTo>
                  <a:pt x="422" y="54"/>
                </a:lnTo>
                <a:cubicBezTo>
                  <a:pt x="411" y="59"/>
                  <a:pt x="398" y="62"/>
                  <a:pt x="387" y="65"/>
                </a:cubicBezTo>
                <a:cubicBezTo>
                  <a:pt x="349" y="73"/>
                  <a:pt x="299" y="78"/>
                  <a:pt x="244" y="79"/>
                </a:cubicBezTo>
                <a:cubicBezTo>
                  <a:pt x="234" y="79"/>
                  <a:pt x="224" y="79"/>
                  <a:pt x="213" y="79"/>
                </a:cubicBezTo>
                <a:cubicBezTo>
                  <a:pt x="159" y="78"/>
                  <a:pt x="109" y="73"/>
                  <a:pt x="71" y="65"/>
                </a:cubicBezTo>
                <a:cubicBezTo>
                  <a:pt x="60" y="62"/>
                  <a:pt x="47" y="59"/>
                  <a:pt x="36" y="54"/>
                </a:cubicBezTo>
                <a:close/>
                <a:moveTo>
                  <a:pt x="229" y="166"/>
                </a:moveTo>
                <a:cubicBezTo>
                  <a:pt x="171" y="166"/>
                  <a:pt x="117" y="161"/>
                  <a:pt x="76" y="153"/>
                </a:cubicBezTo>
                <a:cubicBezTo>
                  <a:pt x="24" y="142"/>
                  <a:pt x="0" y="127"/>
                  <a:pt x="0" y="104"/>
                </a:cubicBezTo>
                <a:lnTo>
                  <a:pt x="0" y="17"/>
                </a:lnTo>
                <a:cubicBezTo>
                  <a:pt x="1" y="8"/>
                  <a:pt x="8" y="0"/>
                  <a:pt x="18" y="0"/>
                </a:cubicBezTo>
                <a:cubicBezTo>
                  <a:pt x="27" y="0"/>
                  <a:pt x="34" y="6"/>
                  <a:pt x="36" y="14"/>
                </a:cubicBezTo>
                <a:cubicBezTo>
                  <a:pt x="38" y="17"/>
                  <a:pt x="50" y="25"/>
                  <a:pt x="90" y="32"/>
                </a:cubicBezTo>
                <a:cubicBezTo>
                  <a:pt x="123" y="39"/>
                  <a:pt x="168" y="43"/>
                  <a:pt x="214" y="43"/>
                </a:cubicBezTo>
                <a:cubicBezTo>
                  <a:pt x="224" y="43"/>
                  <a:pt x="234" y="44"/>
                  <a:pt x="244" y="43"/>
                </a:cubicBezTo>
                <a:cubicBezTo>
                  <a:pt x="290" y="43"/>
                  <a:pt x="334" y="39"/>
                  <a:pt x="368" y="32"/>
                </a:cubicBezTo>
                <a:cubicBezTo>
                  <a:pt x="408" y="25"/>
                  <a:pt x="420" y="17"/>
                  <a:pt x="422" y="14"/>
                </a:cubicBezTo>
                <a:cubicBezTo>
                  <a:pt x="424" y="6"/>
                  <a:pt x="431" y="0"/>
                  <a:pt x="440" y="0"/>
                </a:cubicBezTo>
                <a:cubicBezTo>
                  <a:pt x="450" y="0"/>
                  <a:pt x="458" y="8"/>
                  <a:pt x="458" y="17"/>
                </a:cubicBezTo>
                <a:lnTo>
                  <a:pt x="458" y="18"/>
                </a:lnTo>
                <a:lnTo>
                  <a:pt x="457" y="105"/>
                </a:lnTo>
                <a:cubicBezTo>
                  <a:pt x="457" y="127"/>
                  <a:pt x="433" y="142"/>
                  <a:pt x="381" y="153"/>
                </a:cubicBezTo>
                <a:cubicBezTo>
                  <a:pt x="340" y="161"/>
                  <a:pt x="286" y="166"/>
                  <a:pt x="229" y="1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0" name="Freeform 839">
            <a:extLst>
              <a:ext uri="{FF2B5EF4-FFF2-40B4-BE49-F238E27FC236}">
                <a16:creationId xmlns:a16="http://schemas.microsoft.com/office/drawing/2014/main" id="{9167E8FF-D878-3F45-A008-2C54DE8D3FC1}"/>
              </a:ext>
            </a:extLst>
          </p:cNvPr>
          <p:cNvSpPr/>
          <p:nvPr/>
        </p:nvSpPr>
        <p:spPr>
          <a:xfrm>
            <a:off x="6129292" y="1427778"/>
            <a:ext cx="16308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4" h="164">
                <a:moveTo>
                  <a:pt x="418" y="103"/>
                </a:moveTo>
                <a:close/>
                <a:moveTo>
                  <a:pt x="35" y="101"/>
                </a:moveTo>
                <a:cubicBezTo>
                  <a:pt x="47" y="111"/>
                  <a:pt x="113" y="129"/>
                  <a:pt x="227" y="129"/>
                </a:cubicBezTo>
                <a:cubicBezTo>
                  <a:pt x="341" y="129"/>
                  <a:pt x="407" y="111"/>
                  <a:pt x="418" y="101"/>
                </a:cubicBezTo>
                <a:lnTo>
                  <a:pt x="418" y="54"/>
                </a:lnTo>
                <a:cubicBezTo>
                  <a:pt x="407" y="58"/>
                  <a:pt x="395" y="62"/>
                  <a:pt x="384" y="64"/>
                </a:cubicBezTo>
                <a:cubicBezTo>
                  <a:pt x="346" y="72"/>
                  <a:pt x="296" y="77"/>
                  <a:pt x="242" y="78"/>
                </a:cubicBezTo>
                <a:cubicBezTo>
                  <a:pt x="232" y="78"/>
                  <a:pt x="222" y="78"/>
                  <a:pt x="211" y="78"/>
                </a:cubicBezTo>
                <a:cubicBezTo>
                  <a:pt x="158" y="77"/>
                  <a:pt x="107" y="72"/>
                  <a:pt x="70" y="64"/>
                </a:cubicBezTo>
                <a:cubicBezTo>
                  <a:pt x="59" y="61"/>
                  <a:pt x="47" y="58"/>
                  <a:pt x="35" y="54"/>
                </a:cubicBezTo>
                <a:close/>
                <a:moveTo>
                  <a:pt x="227" y="164"/>
                </a:moveTo>
                <a:cubicBezTo>
                  <a:pt x="170" y="164"/>
                  <a:pt x="116" y="160"/>
                  <a:pt x="75" y="151"/>
                </a:cubicBezTo>
                <a:cubicBezTo>
                  <a:pt x="24" y="141"/>
                  <a:pt x="0" y="125"/>
                  <a:pt x="0" y="103"/>
                </a:cubicBezTo>
                <a:lnTo>
                  <a:pt x="0" y="17"/>
                </a:lnTo>
                <a:cubicBezTo>
                  <a:pt x="0" y="7"/>
                  <a:pt x="8" y="0"/>
                  <a:pt x="18" y="0"/>
                </a:cubicBezTo>
                <a:cubicBezTo>
                  <a:pt x="26" y="0"/>
                  <a:pt x="34" y="6"/>
                  <a:pt x="35" y="14"/>
                </a:cubicBezTo>
                <a:cubicBezTo>
                  <a:pt x="45" y="24"/>
                  <a:pt x="105" y="41"/>
                  <a:pt x="212" y="43"/>
                </a:cubicBezTo>
                <a:cubicBezTo>
                  <a:pt x="222" y="43"/>
                  <a:pt x="232" y="43"/>
                  <a:pt x="242" y="43"/>
                </a:cubicBezTo>
                <a:cubicBezTo>
                  <a:pt x="349" y="41"/>
                  <a:pt x="408" y="24"/>
                  <a:pt x="419" y="14"/>
                </a:cubicBezTo>
                <a:cubicBezTo>
                  <a:pt x="420" y="6"/>
                  <a:pt x="427" y="0"/>
                  <a:pt x="436" y="0"/>
                </a:cubicBezTo>
                <a:cubicBezTo>
                  <a:pt x="446" y="0"/>
                  <a:pt x="454" y="7"/>
                  <a:pt x="454" y="17"/>
                </a:cubicBezTo>
                <a:lnTo>
                  <a:pt x="453" y="103"/>
                </a:lnTo>
                <a:cubicBezTo>
                  <a:pt x="453" y="125"/>
                  <a:pt x="429" y="141"/>
                  <a:pt x="378" y="151"/>
                </a:cubicBezTo>
                <a:cubicBezTo>
                  <a:pt x="337" y="160"/>
                  <a:pt x="284" y="164"/>
                  <a:pt x="227" y="1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1" name="Freeform 840">
            <a:extLst>
              <a:ext uri="{FF2B5EF4-FFF2-40B4-BE49-F238E27FC236}">
                <a16:creationId xmlns:a16="http://schemas.microsoft.com/office/drawing/2014/main" id="{966BF0C1-5E0A-BA44-AC5E-46915CF97241}"/>
              </a:ext>
            </a:extLst>
          </p:cNvPr>
          <p:cNvSpPr/>
          <p:nvPr/>
        </p:nvSpPr>
        <p:spPr>
          <a:xfrm>
            <a:off x="6129292" y="1396459"/>
            <a:ext cx="16308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4" h="165">
                <a:moveTo>
                  <a:pt x="418" y="104"/>
                </a:moveTo>
                <a:close/>
                <a:moveTo>
                  <a:pt x="35" y="101"/>
                </a:moveTo>
                <a:cubicBezTo>
                  <a:pt x="47" y="112"/>
                  <a:pt x="113" y="130"/>
                  <a:pt x="227" y="130"/>
                </a:cubicBezTo>
                <a:cubicBezTo>
                  <a:pt x="341" y="130"/>
                  <a:pt x="407" y="112"/>
                  <a:pt x="418" y="101"/>
                </a:cubicBezTo>
                <a:lnTo>
                  <a:pt x="418" y="54"/>
                </a:lnTo>
                <a:cubicBezTo>
                  <a:pt x="407" y="59"/>
                  <a:pt x="395" y="62"/>
                  <a:pt x="384" y="65"/>
                </a:cubicBezTo>
                <a:cubicBezTo>
                  <a:pt x="346" y="73"/>
                  <a:pt x="296" y="78"/>
                  <a:pt x="242" y="79"/>
                </a:cubicBezTo>
                <a:cubicBezTo>
                  <a:pt x="232" y="79"/>
                  <a:pt x="222" y="79"/>
                  <a:pt x="211" y="79"/>
                </a:cubicBezTo>
                <a:cubicBezTo>
                  <a:pt x="158" y="78"/>
                  <a:pt x="107" y="73"/>
                  <a:pt x="70" y="65"/>
                </a:cubicBezTo>
                <a:cubicBezTo>
                  <a:pt x="59" y="62"/>
                  <a:pt x="47" y="59"/>
                  <a:pt x="35" y="54"/>
                </a:cubicBezTo>
                <a:close/>
                <a:moveTo>
                  <a:pt x="227" y="165"/>
                </a:moveTo>
                <a:cubicBezTo>
                  <a:pt x="170" y="165"/>
                  <a:pt x="116" y="160"/>
                  <a:pt x="75" y="152"/>
                </a:cubicBezTo>
                <a:cubicBezTo>
                  <a:pt x="24" y="141"/>
                  <a:pt x="0" y="126"/>
                  <a:pt x="0" y="104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6" y="0"/>
                  <a:pt x="34" y="7"/>
                  <a:pt x="35" y="15"/>
                </a:cubicBezTo>
                <a:cubicBezTo>
                  <a:pt x="45" y="24"/>
                  <a:pt x="105" y="42"/>
                  <a:pt x="212" y="43"/>
                </a:cubicBezTo>
                <a:cubicBezTo>
                  <a:pt x="222" y="43"/>
                  <a:pt x="232" y="43"/>
                  <a:pt x="242" y="43"/>
                </a:cubicBezTo>
                <a:cubicBezTo>
                  <a:pt x="287" y="43"/>
                  <a:pt x="331" y="39"/>
                  <a:pt x="365" y="32"/>
                </a:cubicBezTo>
                <a:cubicBezTo>
                  <a:pt x="404" y="25"/>
                  <a:pt x="416" y="17"/>
                  <a:pt x="419" y="15"/>
                </a:cubicBezTo>
                <a:cubicBezTo>
                  <a:pt x="420" y="6"/>
                  <a:pt x="427" y="0"/>
                  <a:pt x="436" y="0"/>
                </a:cubicBezTo>
                <a:cubicBezTo>
                  <a:pt x="446" y="0"/>
                  <a:pt x="454" y="8"/>
                  <a:pt x="454" y="18"/>
                </a:cubicBezTo>
                <a:lnTo>
                  <a:pt x="453" y="104"/>
                </a:lnTo>
                <a:cubicBezTo>
                  <a:pt x="453" y="126"/>
                  <a:pt x="429" y="141"/>
                  <a:pt x="378" y="152"/>
                </a:cubicBezTo>
                <a:cubicBezTo>
                  <a:pt x="337" y="160"/>
                  <a:pt x="284" y="165"/>
                  <a:pt x="227" y="1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2" name="Freeform 841">
            <a:extLst>
              <a:ext uri="{FF2B5EF4-FFF2-40B4-BE49-F238E27FC236}">
                <a16:creationId xmlns:a16="http://schemas.microsoft.com/office/drawing/2014/main" id="{B725E81F-322D-6941-9074-21789BB8CA1B}"/>
              </a:ext>
            </a:extLst>
          </p:cNvPr>
          <p:cNvSpPr/>
          <p:nvPr/>
        </p:nvSpPr>
        <p:spPr>
          <a:xfrm>
            <a:off x="6129292" y="1350018"/>
            <a:ext cx="163080" cy="4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4" h="121">
                <a:moveTo>
                  <a:pt x="420" y="64"/>
                </a:moveTo>
                <a:close/>
                <a:moveTo>
                  <a:pt x="40" y="60"/>
                </a:moveTo>
                <a:cubicBezTo>
                  <a:pt x="58" y="70"/>
                  <a:pt x="115" y="84"/>
                  <a:pt x="212" y="86"/>
                </a:cubicBezTo>
                <a:cubicBezTo>
                  <a:pt x="222" y="86"/>
                  <a:pt x="232" y="86"/>
                  <a:pt x="242" y="86"/>
                </a:cubicBezTo>
                <a:cubicBezTo>
                  <a:pt x="338" y="84"/>
                  <a:pt x="396" y="70"/>
                  <a:pt x="414" y="60"/>
                </a:cubicBezTo>
                <a:cubicBezTo>
                  <a:pt x="395" y="50"/>
                  <a:pt x="331" y="35"/>
                  <a:pt x="227" y="35"/>
                </a:cubicBezTo>
                <a:cubicBezTo>
                  <a:pt x="123" y="35"/>
                  <a:pt x="59" y="50"/>
                  <a:pt x="40" y="60"/>
                </a:cubicBezTo>
                <a:close/>
                <a:moveTo>
                  <a:pt x="227" y="121"/>
                </a:moveTo>
                <a:cubicBezTo>
                  <a:pt x="222" y="121"/>
                  <a:pt x="217" y="121"/>
                  <a:pt x="211" y="121"/>
                </a:cubicBezTo>
                <a:cubicBezTo>
                  <a:pt x="158" y="120"/>
                  <a:pt x="107" y="115"/>
                  <a:pt x="70" y="107"/>
                </a:cubicBezTo>
                <a:cubicBezTo>
                  <a:pt x="40" y="100"/>
                  <a:pt x="0" y="88"/>
                  <a:pt x="0" y="60"/>
                </a:cubicBezTo>
                <a:cubicBezTo>
                  <a:pt x="0" y="38"/>
                  <a:pt x="24" y="23"/>
                  <a:pt x="76" y="13"/>
                </a:cubicBezTo>
                <a:cubicBezTo>
                  <a:pt x="116" y="4"/>
                  <a:pt x="170" y="0"/>
                  <a:pt x="227" y="0"/>
                </a:cubicBezTo>
                <a:cubicBezTo>
                  <a:pt x="284" y="0"/>
                  <a:pt x="338" y="4"/>
                  <a:pt x="378" y="13"/>
                </a:cubicBezTo>
                <a:cubicBezTo>
                  <a:pt x="430" y="23"/>
                  <a:pt x="454" y="38"/>
                  <a:pt x="454" y="60"/>
                </a:cubicBezTo>
                <a:cubicBezTo>
                  <a:pt x="454" y="88"/>
                  <a:pt x="414" y="100"/>
                  <a:pt x="384" y="107"/>
                </a:cubicBezTo>
                <a:cubicBezTo>
                  <a:pt x="346" y="115"/>
                  <a:pt x="296" y="120"/>
                  <a:pt x="242" y="121"/>
                </a:cubicBezTo>
                <a:cubicBezTo>
                  <a:pt x="237" y="121"/>
                  <a:pt x="232" y="121"/>
                  <a:pt x="227" y="1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3" name="Freeform 842">
            <a:extLst>
              <a:ext uri="{FF2B5EF4-FFF2-40B4-BE49-F238E27FC236}">
                <a16:creationId xmlns:a16="http://schemas.microsoft.com/office/drawing/2014/main" id="{F78C48A8-282A-F842-A528-023A4EE02599}"/>
              </a:ext>
            </a:extLst>
          </p:cNvPr>
          <p:cNvSpPr/>
          <p:nvPr/>
        </p:nvSpPr>
        <p:spPr>
          <a:xfrm>
            <a:off x="6129292" y="1365498"/>
            <a:ext cx="16308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4" h="165">
                <a:moveTo>
                  <a:pt x="418" y="104"/>
                </a:moveTo>
                <a:close/>
                <a:moveTo>
                  <a:pt x="35" y="101"/>
                </a:moveTo>
                <a:cubicBezTo>
                  <a:pt x="47" y="111"/>
                  <a:pt x="113" y="129"/>
                  <a:pt x="227" y="129"/>
                </a:cubicBezTo>
                <a:cubicBezTo>
                  <a:pt x="341" y="129"/>
                  <a:pt x="407" y="111"/>
                  <a:pt x="418" y="101"/>
                </a:cubicBezTo>
                <a:lnTo>
                  <a:pt x="418" y="54"/>
                </a:lnTo>
                <a:cubicBezTo>
                  <a:pt x="407" y="59"/>
                  <a:pt x="395" y="62"/>
                  <a:pt x="384" y="64"/>
                </a:cubicBezTo>
                <a:cubicBezTo>
                  <a:pt x="346" y="72"/>
                  <a:pt x="296" y="77"/>
                  <a:pt x="242" y="78"/>
                </a:cubicBezTo>
                <a:cubicBezTo>
                  <a:pt x="232" y="78"/>
                  <a:pt x="222" y="78"/>
                  <a:pt x="211" y="78"/>
                </a:cubicBezTo>
                <a:cubicBezTo>
                  <a:pt x="158" y="77"/>
                  <a:pt x="107" y="72"/>
                  <a:pt x="70" y="64"/>
                </a:cubicBezTo>
                <a:cubicBezTo>
                  <a:pt x="59" y="62"/>
                  <a:pt x="47" y="58"/>
                  <a:pt x="35" y="54"/>
                </a:cubicBezTo>
                <a:close/>
                <a:moveTo>
                  <a:pt x="227" y="165"/>
                </a:moveTo>
                <a:cubicBezTo>
                  <a:pt x="170" y="165"/>
                  <a:pt x="116" y="160"/>
                  <a:pt x="75" y="152"/>
                </a:cubicBezTo>
                <a:cubicBezTo>
                  <a:pt x="24" y="141"/>
                  <a:pt x="0" y="126"/>
                  <a:pt x="0" y="104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cubicBezTo>
                  <a:pt x="26" y="0"/>
                  <a:pt x="34" y="6"/>
                  <a:pt x="35" y="14"/>
                </a:cubicBezTo>
                <a:cubicBezTo>
                  <a:pt x="45" y="24"/>
                  <a:pt x="105" y="41"/>
                  <a:pt x="212" y="43"/>
                </a:cubicBezTo>
                <a:cubicBezTo>
                  <a:pt x="222" y="43"/>
                  <a:pt x="232" y="43"/>
                  <a:pt x="242" y="43"/>
                </a:cubicBezTo>
                <a:cubicBezTo>
                  <a:pt x="349" y="41"/>
                  <a:pt x="408" y="24"/>
                  <a:pt x="419" y="14"/>
                </a:cubicBezTo>
                <a:cubicBezTo>
                  <a:pt x="420" y="6"/>
                  <a:pt x="427" y="0"/>
                  <a:pt x="436" y="0"/>
                </a:cubicBezTo>
                <a:cubicBezTo>
                  <a:pt x="446" y="0"/>
                  <a:pt x="454" y="8"/>
                  <a:pt x="454" y="17"/>
                </a:cubicBezTo>
                <a:lnTo>
                  <a:pt x="454" y="18"/>
                </a:lnTo>
                <a:lnTo>
                  <a:pt x="453" y="104"/>
                </a:lnTo>
                <a:cubicBezTo>
                  <a:pt x="453" y="126"/>
                  <a:pt x="429" y="141"/>
                  <a:pt x="378" y="152"/>
                </a:cubicBezTo>
                <a:cubicBezTo>
                  <a:pt x="337" y="160"/>
                  <a:pt x="284" y="165"/>
                  <a:pt x="227" y="1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4" name="Freeform 843">
            <a:extLst>
              <a:ext uri="{FF2B5EF4-FFF2-40B4-BE49-F238E27FC236}">
                <a16:creationId xmlns:a16="http://schemas.microsoft.com/office/drawing/2014/main" id="{B4F3C3DA-8FA6-FC4F-A3AE-5D426EEF23BC}"/>
              </a:ext>
            </a:extLst>
          </p:cNvPr>
          <p:cNvSpPr/>
          <p:nvPr/>
        </p:nvSpPr>
        <p:spPr>
          <a:xfrm>
            <a:off x="6201292" y="1088298"/>
            <a:ext cx="376560" cy="222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7" h="619">
                <a:moveTo>
                  <a:pt x="28" y="619"/>
                </a:moveTo>
                <a:cubicBezTo>
                  <a:pt x="20" y="619"/>
                  <a:pt x="12" y="615"/>
                  <a:pt x="6" y="609"/>
                </a:cubicBezTo>
                <a:cubicBezTo>
                  <a:pt x="-3" y="597"/>
                  <a:pt x="-1" y="580"/>
                  <a:pt x="10" y="570"/>
                </a:cubicBezTo>
                <a:lnTo>
                  <a:pt x="225" y="395"/>
                </a:lnTo>
                <a:cubicBezTo>
                  <a:pt x="230" y="391"/>
                  <a:pt x="235" y="389"/>
                  <a:pt x="242" y="389"/>
                </a:cubicBezTo>
                <a:lnTo>
                  <a:pt x="635" y="383"/>
                </a:lnTo>
                <a:lnTo>
                  <a:pt x="785" y="236"/>
                </a:lnTo>
                <a:lnTo>
                  <a:pt x="1001" y="9"/>
                </a:lnTo>
                <a:cubicBezTo>
                  <a:pt x="1011" y="-2"/>
                  <a:pt x="1028" y="-3"/>
                  <a:pt x="1039" y="8"/>
                </a:cubicBezTo>
                <a:cubicBezTo>
                  <a:pt x="1050" y="18"/>
                  <a:pt x="1051" y="36"/>
                  <a:pt x="1040" y="47"/>
                </a:cubicBezTo>
                <a:lnTo>
                  <a:pt x="825" y="274"/>
                </a:lnTo>
                <a:lnTo>
                  <a:pt x="824" y="275"/>
                </a:lnTo>
                <a:lnTo>
                  <a:pt x="666" y="430"/>
                </a:lnTo>
                <a:cubicBezTo>
                  <a:pt x="661" y="435"/>
                  <a:pt x="654" y="437"/>
                  <a:pt x="647" y="438"/>
                </a:cubicBezTo>
                <a:lnTo>
                  <a:pt x="252" y="444"/>
                </a:lnTo>
                <a:lnTo>
                  <a:pt x="45" y="612"/>
                </a:lnTo>
                <a:cubicBezTo>
                  <a:pt x="40" y="617"/>
                  <a:pt x="34" y="619"/>
                  <a:pt x="28" y="61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5" name="Freeform 844">
            <a:extLst>
              <a:ext uri="{FF2B5EF4-FFF2-40B4-BE49-F238E27FC236}">
                <a16:creationId xmlns:a16="http://schemas.microsoft.com/office/drawing/2014/main" id="{C8F4BEBF-FA80-8F40-84BB-B012E52F49B8}"/>
              </a:ext>
            </a:extLst>
          </p:cNvPr>
          <p:cNvSpPr/>
          <p:nvPr/>
        </p:nvSpPr>
        <p:spPr>
          <a:xfrm>
            <a:off x="6557332" y="1087938"/>
            <a:ext cx="20520" cy="56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158">
                <a:moveTo>
                  <a:pt x="27" y="158"/>
                </a:moveTo>
                <a:lnTo>
                  <a:pt x="26" y="158"/>
                </a:lnTo>
                <a:cubicBezTo>
                  <a:pt x="11" y="158"/>
                  <a:pt x="-1" y="145"/>
                  <a:pt x="0" y="130"/>
                </a:cubicBezTo>
                <a:lnTo>
                  <a:pt x="3" y="27"/>
                </a:lnTo>
                <a:cubicBezTo>
                  <a:pt x="4" y="12"/>
                  <a:pt x="16" y="0"/>
                  <a:pt x="31" y="0"/>
                </a:cubicBezTo>
                <a:cubicBezTo>
                  <a:pt x="46" y="1"/>
                  <a:pt x="58" y="14"/>
                  <a:pt x="58" y="29"/>
                </a:cubicBezTo>
                <a:lnTo>
                  <a:pt x="54" y="132"/>
                </a:lnTo>
                <a:cubicBezTo>
                  <a:pt x="54" y="147"/>
                  <a:pt x="42" y="158"/>
                  <a:pt x="27" y="1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6" name="Freeform 845">
            <a:extLst>
              <a:ext uri="{FF2B5EF4-FFF2-40B4-BE49-F238E27FC236}">
                <a16:creationId xmlns:a16="http://schemas.microsoft.com/office/drawing/2014/main" id="{6CC68C6A-3E63-BD41-9F75-E2BB7E95D4D2}"/>
              </a:ext>
            </a:extLst>
          </p:cNvPr>
          <p:cNvSpPr/>
          <p:nvPr/>
        </p:nvSpPr>
        <p:spPr>
          <a:xfrm>
            <a:off x="6521332" y="1086858"/>
            <a:ext cx="5652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58">
                <a:moveTo>
                  <a:pt x="130" y="58"/>
                </a:moveTo>
                <a:lnTo>
                  <a:pt x="26" y="55"/>
                </a:lnTo>
                <a:cubicBezTo>
                  <a:pt x="11" y="55"/>
                  <a:pt x="-1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131" y="3"/>
                </a:lnTo>
                <a:cubicBezTo>
                  <a:pt x="146" y="4"/>
                  <a:pt x="158" y="17"/>
                  <a:pt x="158" y="32"/>
                </a:cubicBezTo>
                <a:cubicBezTo>
                  <a:pt x="157" y="47"/>
                  <a:pt x="145" y="58"/>
                  <a:pt x="130" y="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7" name="Freeform 846">
            <a:extLst>
              <a:ext uri="{FF2B5EF4-FFF2-40B4-BE49-F238E27FC236}">
                <a16:creationId xmlns:a16="http://schemas.microsoft.com/office/drawing/2014/main" id="{76A04081-7D57-A748-B192-B85DC098D382}"/>
              </a:ext>
            </a:extLst>
          </p:cNvPr>
          <p:cNvSpPr/>
          <p:nvPr/>
        </p:nvSpPr>
        <p:spPr>
          <a:xfrm>
            <a:off x="6856493" y="1159938"/>
            <a:ext cx="42624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5" h="899">
                <a:moveTo>
                  <a:pt x="1103" y="899"/>
                </a:moveTo>
                <a:lnTo>
                  <a:pt x="83" y="899"/>
                </a:lnTo>
                <a:cubicBezTo>
                  <a:pt x="37" y="899"/>
                  <a:pt x="0" y="862"/>
                  <a:pt x="0" y="817"/>
                </a:cubicBezTo>
                <a:lnTo>
                  <a:pt x="0" y="83"/>
                </a:lnTo>
                <a:cubicBezTo>
                  <a:pt x="0" y="37"/>
                  <a:pt x="37" y="0"/>
                  <a:pt x="83" y="0"/>
                </a:cubicBezTo>
                <a:lnTo>
                  <a:pt x="1103" y="0"/>
                </a:lnTo>
                <a:cubicBezTo>
                  <a:pt x="1149" y="0"/>
                  <a:pt x="1185" y="37"/>
                  <a:pt x="1185" y="83"/>
                </a:cubicBezTo>
                <a:lnTo>
                  <a:pt x="1185" y="167"/>
                </a:lnTo>
                <a:cubicBezTo>
                  <a:pt x="1185" y="183"/>
                  <a:pt x="1173" y="195"/>
                  <a:pt x="1158" y="195"/>
                </a:cubicBezTo>
                <a:cubicBezTo>
                  <a:pt x="1143" y="195"/>
                  <a:pt x="1131" y="183"/>
                  <a:pt x="1131" y="167"/>
                </a:cubicBezTo>
                <a:lnTo>
                  <a:pt x="1131" y="83"/>
                </a:lnTo>
                <a:cubicBezTo>
                  <a:pt x="1131" y="67"/>
                  <a:pt x="1118" y="55"/>
                  <a:pt x="1103" y="55"/>
                </a:cubicBezTo>
                <a:lnTo>
                  <a:pt x="83" y="55"/>
                </a:lnTo>
                <a:cubicBezTo>
                  <a:pt x="67" y="55"/>
                  <a:pt x="55" y="67"/>
                  <a:pt x="55" y="83"/>
                </a:cubicBezTo>
                <a:lnTo>
                  <a:pt x="55" y="817"/>
                </a:lnTo>
                <a:cubicBezTo>
                  <a:pt x="55" y="832"/>
                  <a:pt x="67" y="844"/>
                  <a:pt x="83" y="844"/>
                </a:cubicBezTo>
                <a:lnTo>
                  <a:pt x="1103" y="844"/>
                </a:lnTo>
                <a:cubicBezTo>
                  <a:pt x="1118" y="844"/>
                  <a:pt x="1131" y="832"/>
                  <a:pt x="1131" y="817"/>
                </a:cubicBezTo>
                <a:lnTo>
                  <a:pt x="1131" y="731"/>
                </a:lnTo>
                <a:cubicBezTo>
                  <a:pt x="1131" y="716"/>
                  <a:pt x="1143" y="704"/>
                  <a:pt x="1158" y="704"/>
                </a:cubicBezTo>
                <a:cubicBezTo>
                  <a:pt x="1173" y="704"/>
                  <a:pt x="1185" y="716"/>
                  <a:pt x="1185" y="731"/>
                </a:cubicBezTo>
                <a:lnTo>
                  <a:pt x="1185" y="817"/>
                </a:lnTo>
                <a:cubicBezTo>
                  <a:pt x="1185" y="862"/>
                  <a:pt x="1149" y="899"/>
                  <a:pt x="1103" y="8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8" name="Freeform 847">
            <a:extLst>
              <a:ext uri="{FF2B5EF4-FFF2-40B4-BE49-F238E27FC236}">
                <a16:creationId xmlns:a16="http://schemas.microsoft.com/office/drawing/2014/main" id="{354992EC-CF88-9141-B82C-EE5AC8FBC452}"/>
              </a:ext>
            </a:extLst>
          </p:cNvPr>
          <p:cNvSpPr/>
          <p:nvPr/>
        </p:nvSpPr>
        <p:spPr>
          <a:xfrm>
            <a:off x="7109932" y="1362978"/>
            <a:ext cx="1213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195">
                <a:moveTo>
                  <a:pt x="55" y="140"/>
                </a:moveTo>
                <a:lnTo>
                  <a:pt x="284" y="140"/>
                </a:lnTo>
                <a:lnTo>
                  <a:pt x="284" y="55"/>
                </a:lnTo>
                <a:lnTo>
                  <a:pt x="55" y="55"/>
                </a:lnTo>
                <a:close/>
                <a:moveTo>
                  <a:pt x="311" y="195"/>
                </a:moveTo>
                <a:lnTo>
                  <a:pt x="28" y="195"/>
                </a:lnTo>
                <a:cubicBezTo>
                  <a:pt x="13" y="195"/>
                  <a:pt x="0" y="183"/>
                  <a:pt x="0" y="167"/>
                </a:cubicBezTo>
                <a:lnTo>
                  <a:pt x="0" y="28"/>
                </a:lnTo>
                <a:cubicBezTo>
                  <a:pt x="0" y="13"/>
                  <a:pt x="13" y="0"/>
                  <a:pt x="28" y="0"/>
                </a:cubicBezTo>
                <a:lnTo>
                  <a:pt x="311" y="0"/>
                </a:lnTo>
                <a:cubicBezTo>
                  <a:pt x="326" y="0"/>
                  <a:pt x="338" y="13"/>
                  <a:pt x="338" y="28"/>
                </a:cubicBezTo>
                <a:lnTo>
                  <a:pt x="338" y="167"/>
                </a:lnTo>
                <a:cubicBezTo>
                  <a:pt x="338" y="183"/>
                  <a:pt x="326" y="195"/>
                  <a:pt x="311" y="19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9" name="Freeform 848">
            <a:extLst>
              <a:ext uri="{FF2B5EF4-FFF2-40B4-BE49-F238E27FC236}">
                <a16:creationId xmlns:a16="http://schemas.microsoft.com/office/drawing/2014/main" id="{B67FAB19-635F-7A44-B733-7E16353B8488}"/>
              </a:ext>
            </a:extLst>
          </p:cNvPr>
          <p:cNvSpPr/>
          <p:nvPr/>
        </p:nvSpPr>
        <p:spPr>
          <a:xfrm>
            <a:off x="7109932" y="1236618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171" y="55"/>
                </a:moveTo>
                <a:lnTo>
                  <a:pt x="28" y="55"/>
                </a:lnTo>
                <a:cubicBezTo>
                  <a:pt x="13" y="55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lnTo>
                  <a:pt x="171" y="0"/>
                </a:lnTo>
                <a:cubicBezTo>
                  <a:pt x="186" y="0"/>
                  <a:pt x="198" y="12"/>
                  <a:pt x="198" y="28"/>
                </a:cubicBezTo>
                <a:cubicBezTo>
                  <a:pt x="198" y="43"/>
                  <a:pt x="186" y="55"/>
                  <a:pt x="171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0" name="Freeform 849">
            <a:extLst>
              <a:ext uri="{FF2B5EF4-FFF2-40B4-BE49-F238E27FC236}">
                <a16:creationId xmlns:a16="http://schemas.microsoft.com/office/drawing/2014/main" id="{CB798C78-2448-884B-AA86-0B1C7AD11E7C}"/>
              </a:ext>
            </a:extLst>
          </p:cNvPr>
          <p:cNvSpPr/>
          <p:nvPr/>
        </p:nvSpPr>
        <p:spPr>
          <a:xfrm>
            <a:off x="7109932" y="1287017"/>
            <a:ext cx="8964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0" h="54">
                <a:moveTo>
                  <a:pt x="223" y="54"/>
                </a:moveTo>
                <a:lnTo>
                  <a:pt x="28" y="54"/>
                </a:lnTo>
                <a:cubicBezTo>
                  <a:pt x="13" y="54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223" y="0"/>
                </a:lnTo>
                <a:cubicBezTo>
                  <a:pt x="238" y="0"/>
                  <a:pt x="250" y="12"/>
                  <a:pt x="250" y="27"/>
                </a:cubicBezTo>
                <a:cubicBezTo>
                  <a:pt x="250" y="42"/>
                  <a:pt x="238" y="54"/>
                  <a:pt x="223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1" name="Freeform 850">
            <a:extLst>
              <a:ext uri="{FF2B5EF4-FFF2-40B4-BE49-F238E27FC236}">
                <a16:creationId xmlns:a16="http://schemas.microsoft.com/office/drawing/2014/main" id="{A258B84E-76E9-5842-9DD0-C66AFC5E7ED3}"/>
              </a:ext>
            </a:extLst>
          </p:cNvPr>
          <p:cNvSpPr/>
          <p:nvPr/>
        </p:nvSpPr>
        <p:spPr>
          <a:xfrm>
            <a:off x="6942893" y="1227258"/>
            <a:ext cx="10188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4" h="283">
                <a:moveTo>
                  <a:pt x="142" y="55"/>
                </a:moveTo>
                <a:cubicBezTo>
                  <a:pt x="94" y="55"/>
                  <a:pt x="55" y="94"/>
                  <a:pt x="55" y="142"/>
                </a:cubicBezTo>
                <a:cubicBezTo>
                  <a:pt x="55" y="190"/>
                  <a:pt x="94" y="229"/>
                  <a:pt x="142" y="229"/>
                </a:cubicBezTo>
                <a:cubicBezTo>
                  <a:pt x="190" y="229"/>
                  <a:pt x="229" y="190"/>
                  <a:pt x="229" y="142"/>
                </a:cubicBezTo>
                <a:cubicBezTo>
                  <a:pt x="229" y="94"/>
                  <a:pt x="190" y="55"/>
                  <a:pt x="142" y="55"/>
                </a:cubicBezTo>
                <a:close/>
                <a:moveTo>
                  <a:pt x="142" y="283"/>
                </a:moveTo>
                <a:cubicBezTo>
                  <a:pt x="64" y="283"/>
                  <a:pt x="0" y="220"/>
                  <a:pt x="0" y="142"/>
                </a:cubicBezTo>
                <a:cubicBezTo>
                  <a:pt x="0" y="64"/>
                  <a:pt x="64" y="0"/>
                  <a:pt x="142" y="0"/>
                </a:cubicBezTo>
                <a:cubicBezTo>
                  <a:pt x="220" y="0"/>
                  <a:pt x="284" y="64"/>
                  <a:pt x="284" y="142"/>
                </a:cubicBezTo>
                <a:cubicBezTo>
                  <a:pt x="284" y="220"/>
                  <a:pt x="220" y="283"/>
                  <a:pt x="142" y="2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2" name="Freeform 851">
            <a:extLst>
              <a:ext uri="{FF2B5EF4-FFF2-40B4-BE49-F238E27FC236}">
                <a16:creationId xmlns:a16="http://schemas.microsoft.com/office/drawing/2014/main" id="{B439114B-D2C3-9F46-89D8-AB312A035702}"/>
              </a:ext>
            </a:extLst>
          </p:cNvPr>
          <p:cNvSpPr/>
          <p:nvPr/>
        </p:nvSpPr>
        <p:spPr>
          <a:xfrm>
            <a:off x="6908691" y="1336339"/>
            <a:ext cx="170640" cy="96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5" h="269">
                <a:moveTo>
                  <a:pt x="54" y="214"/>
                </a:moveTo>
                <a:lnTo>
                  <a:pt x="420" y="214"/>
                </a:lnTo>
                <a:cubicBezTo>
                  <a:pt x="420" y="189"/>
                  <a:pt x="420" y="164"/>
                  <a:pt x="420" y="144"/>
                </a:cubicBezTo>
                <a:cubicBezTo>
                  <a:pt x="420" y="128"/>
                  <a:pt x="412" y="113"/>
                  <a:pt x="399" y="104"/>
                </a:cubicBezTo>
                <a:cubicBezTo>
                  <a:pt x="354" y="72"/>
                  <a:pt x="297" y="54"/>
                  <a:pt x="237" y="54"/>
                </a:cubicBezTo>
                <a:cubicBezTo>
                  <a:pt x="178" y="54"/>
                  <a:pt x="121" y="72"/>
                  <a:pt x="76" y="103"/>
                </a:cubicBezTo>
                <a:cubicBezTo>
                  <a:pt x="63" y="112"/>
                  <a:pt x="54" y="128"/>
                  <a:pt x="54" y="144"/>
                </a:cubicBezTo>
                <a:close/>
                <a:moveTo>
                  <a:pt x="448" y="269"/>
                </a:moveTo>
                <a:lnTo>
                  <a:pt x="27" y="269"/>
                </a:lnTo>
                <a:cubicBezTo>
                  <a:pt x="12" y="269"/>
                  <a:pt x="0" y="257"/>
                  <a:pt x="0" y="241"/>
                </a:cubicBezTo>
                <a:lnTo>
                  <a:pt x="0" y="144"/>
                </a:lnTo>
                <a:cubicBezTo>
                  <a:pt x="0" y="110"/>
                  <a:pt x="17" y="78"/>
                  <a:pt x="45" y="58"/>
                </a:cubicBezTo>
                <a:cubicBezTo>
                  <a:pt x="99" y="20"/>
                  <a:pt x="167" y="0"/>
                  <a:pt x="237" y="0"/>
                </a:cubicBezTo>
                <a:cubicBezTo>
                  <a:pt x="308" y="0"/>
                  <a:pt x="377" y="21"/>
                  <a:pt x="431" y="59"/>
                </a:cubicBezTo>
                <a:cubicBezTo>
                  <a:pt x="458" y="78"/>
                  <a:pt x="475" y="110"/>
                  <a:pt x="475" y="144"/>
                </a:cubicBezTo>
                <a:cubicBezTo>
                  <a:pt x="475" y="171"/>
                  <a:pt x="475" y="210"/>
                  <a:pt x="475" y="241"/>
                </a:cubicBezTo>
                <a:cubicBezTo>
                  <a:pt x="475" y="257"/>
                  <a:pt x="463" y="269"/>
                  <a:pt x="448" y="2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3" name="Freeform 852">
            <a:extLst>
              <a:ext uri="{FF2B5EF4-FFF2-40B4-BE49-F238E27FC236}">
                <a16:creationId xmlns:a16="http://schemas.microsoft.com/office/drawing/2014/main" id="{61C2D808-CF85-474A-9B85-F8B87995D579}"/>
              </a:ext>
            </a:extLst>
          </p:cNvPr>
          <p:cNvSpPr/>
          <p:nvPr/>
        </p:nvSpPr>
        <p:spPr>
          <a:xfrm>
            <a:off x="7205332" y="1240938"/>
            <a:ext cx="136080" cy="155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9" h="434">
                <a:moveTo>
                  <a:pt x="189" y="35"/>
                </a:moveTo>
                <a:cubicBezTo>
                  <a:pt x="188" y="35"/>
                  <a:pt x="187" y="35"/>
                  <a:pt x="187" y="36"/>
                </a:cubicBezTo>
                <a:cubicBezTo>
                  <a:pt x="164" y="52"/>
                  <a:pt x="114" y="81"/>
                  <a:pt x="39" y="87"/>
                </a:cubicBezTo>
                <a:cubicBezTo>
                  <a:pt x="38" y="87"/>
                  <a:pt x="37" y="88"/>
                  <a:pt x="36" y="89"/>
                </a:cubicBezTo>
                <a:cubicBezTo>
                  <a:pt x="35" y="89"/>
                  <a:pt x="35" y="91"/>
                  <a:pt x="35" y="92"/>
                </a:cubicBezTo>
                <a:cubicBezTo>
                  <a:pt x="40" y="140"/>
                  <a:pt x="56" y="258"/>
                  <a:pt x="106" y="331"/>
                </a:cubicBezTo>
                <a:cubicBezTo>
                  <a:pt x="127" y="362"/>
                  <a:pt x="172" y="388"/>
                  <a:pt x="189" y="397"/>
                </a:cubicBezTo>
                <a:cubicBezTo>
                  <a:pt x="207" y="388"/>
                  <a:pt x="251" y="362"/>
                  <a:pt x="273" y="331"/>
                </a:cubicBezTo>
                <a:cubicBezTo>
                  <a:pt x="322" y="258"/>
                  <a:pt x="339" y="139"/>
                  <a:pt x="343" y="92"/>
                </a:cubicBezTo>
                <a:cubicBezTo>
                  <a:pt x="343" y="90"/>
                  <a:pt x="343" y="89"/>
                  <a:pt x="342" y="88"/>
                </a:cubicBezTo>
                <a:cubicBezTo>
                  <a:pt x="342" y="87"/>
                  <a:pt x="341" y="86"/>
                  <a:pt x="339" y="86"/>
                </a:cubicBezTo>
                <a:cubicBezTo>
                  <a:pt x="264" y="81"/>
                  <a:pt x="215" y="52"/>
                  <a:pt x="192" y="36"/>
                </a:cubicBezTo>
                <a:cubicBezTo>
                  <a:pt x="191" y="35"/>
                  <a:pt x="190" y="35"/>
                  <a:pt x="189" y="35"/>
                </a:cubicBezTo>
                <a:close/>
                <a:moveTo>
                  <a:pt x="182" y="401"/>
                </a:moveTo>
                <a:close/>
                <a:moveTo>
                  <a:pt x="189" y="434"/>
                </a:moveTo>
                <a:cubicBezTo>
                  <a:pt x="187" y="434"/>
                  <a:pt x="184" y="434"/>
                  <a:pt x="182" y="433"/>
                </a:cubicBezTo>
                <a:cubicBezTo>
                  <a:pt x="179" y="432"/>
                  <a:pt x="109" y="398"/>
                  <a:pt x="77" y="351"/>
                </a:cubicBezTo>
                <a:cubicBezTo>
                  <a:pt x="22" y="271"/>
                  <a:pt x="5" y="146"/>
                  <a:pt x="0" y="96"/>
                </a:cubicBezTo>
                <a:cubicBezTo>
                  <a:pt x="-1" y="85"/>
                  <a:pt x="2" y="74"/>
                  <a:pt x="9" y="66"/>
                </a:cubicBezTo>
                <a:cubicBezTo>
                  <a:pt x="16" y="58"/>
                  <a:pt x="26" y="53"/>
                  <a:pt x="37" y="52"/>
                </a:cubicBezTo>
                <a:cubicBezTo>
                  <a:pt x="103" y="47"/>
                  <a:pt x="146" y="22"/>
                  <a:pt x="166" y="7"/>
                </a:cubicBezTo>
                <a:cubicBezTo>
                  <a:pt x="180" y="-2"/>
                  <a:pt x="199" y="-2"/>
                  <a:pt x="213" y="7"/>
                </a:cubicBezTo>
                <a:cubicBezTo>
                  <a:pt x="233" y="22"/>
                  <a:pt x="275" y="46"/>
                  <a:pt x="341" y="51"/>
                </a:cubicBezTo>
                <a:cubicBezTo>
                  <a:pt x="352" y="52"/>
                  <a:pt x="362" y="57"/>
                  <a:pt x="369" y="65"/>
                </a:cubicBezTo>
                <a:cubicBezTo>
                  <a:pt x="376" y="74"/>
                  <a:pt x="380" y="84"/>
                  <a:pt x="378" y="95"/>
                </a:cubicBezTo>
                <a:cubicBezTo>
                  <a:pt x="373" y="145"/>
                  <a:pt x="356" y="271"/>
                  <a:pt x="302" y="351"/>
                </a:cubicBezTo>
                <a:cubicBezTo>
                  <a:pt x="269" y="398"/>
                  <a:pt x="200" y="432"/>
                  <a:pt x="197" y="433"/>
                </a:cubicBezTo>
                <a:cubicBezTo>
                  <a:pt x="194" y="434"/>
                  <a:pt x="192" y="434"/>
                  <a:pt x="189" y="4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4" name="Freeform 853">
            <a:extLst>
              <a:ext uri="{FF2B5EF4-FFF2-40B4-BE49-F238E27FC236}">
                <a16:creationId xmlns:a16="http://schemas.microsoft.com/office/drawing/2014/main" id="{834DAE29-BEBA-0A43-96CE-5BE32227086A}"/>
              </a:ext>
            </a:extLst>
          </p:cNvPr>
          <p:cNvSpPr/>
          <p:nvPr/>
        </p:nvSpPr>
        <p:spPr>
          <a:xfrm>
            <a:off x="7246372" y="1312938"/>
            <a:ext cx="53640" cy="4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0" h="113">
                <a:moveTo>
                  <a:pt x="35" y="78"/>
                </a:moveTo>
                <a:lnTo>
                  <a:pt x="115" y="78"/>
                </a:lnTo>
                <a:lnTo>
                  <a:pt x="115" y="36"/>
                </a:lnTo>
                <a:lnTo>
                  <a:pt x="35" y="36"/>
                </a:lnTo>
                <a:close/>
                <a:moveTo>
                  <a:pt x="117" y="113"/>
                </a:moveTo>
                <a:lnTo>
                  <a:pt x="33" y="113"/>
                </a:lnTo>
                <a:cubicBezTo>
                  <a:pt x="15" y="113"/>
                  <a:pt x="0" y="98"/>
                  <a:pt x="0" y="80"/>
                </a:cubicBezTo>
                <a:lnTo>
                  <a:pt x="0" y="34"/>
                </a:lnTo>
                <a:cubicBezTo>
                  <a:pt x="0" y="15"/>
                  <a:pt x="15" y="0"/>
                  <a:pt x="33" y="0"/>
                </a:cubicBezTo>
                <a:lnTo>
                  <a:pt x="117" y="0"/>
                </a:lnTo>
                <a:cubicBezTo>
                  <a:pt x="136" y="0"/>
                  <a:pt x="150" y="15"/>
                  <a:pt x="150" y="34"/>
                </a:cubicBezTo>
                <a:lnTo>
                  <a:pt x="150" y="80"/>
                </a:lnTo>
                <a:cubicBezTo>
                  <a:pt x="150" y="98"/>
                  <a:pt x="136" y="113"/>
                  <a:pt x="117" y="1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5" name="Freeform 854">
            <a:extLst>
              <a:ext uri="{FF2B5EF4-FFF2-40B4-BE49-F238E27FC236}">
                <a16:creationId xmlns:a16="http://schemas.microsoft.com/office/drawing/2014/main" id="{8D467F53-934F-2643-A9B7-CE02E98B88BA}"/>
              </a:ext>
            </a:extLst>
          </p:cNvPr>
          <p:cNvSpPr/>
          <p:nvPr/>
        </p:nvSpPr>
        <p:spPr>
          <a:xfrm>
            <a:off x="7249972" y="1285218"/>
            <a:ext cx="46440" cy="4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0" h="113">
                <a:moveTo>
                  <a:pt x="112" y="113"/>
                </a:moveTo>
                <a:cubicBezTo>
                  <a:pt x="102" y="113"/>
                  <a:pt x="94" y="105"/>
                  <a:pt x="94" y="95"/>
                </a:cubicBezTo>
                <a:lnTo>
                  <a:pt x="94" y="65"/>
                </a:lnTo>
                <a:cubicBezTo>
                  <a:pt x="94" y="48"/>
                  <a:pt x="81" y="35"/>
                  <a:pt x="65" y="35"/>
                </a:cubicBezTo>
                <a:cubicBezTo>
                  <a:pt x="49" y="35"/>
                  <a:pt x="36" y="48"/>
                  <a:pt x="36" y="65"/>
                </a:cubicBezTo>
                <a:lnTo>
                  <a:pt x="36" y="95"/>
                </a:lnTo>
                <a:cubicBezTo>
                  <a:pt x="36" y="105"/>
                  <a:pt x="28" y="113"/>
                  <a:pt x="18" y="113"/>
                </a:cubicBezTo>
                <a:cubicBezTo>
                  <a:pt x="8" y="113"/>
                  <a:pt x="0" y="105"/>
                  <a:pt x="0" y="95"/>
                </a:cubicBezTo>
                <a:lnTo>
                  <a:pt x="0" y="65"/>
                </a:lnTo>
                <a:cubicBezTo>
                  <a:pt x="0" y="29"/>
                  <a:pt x="29" y="0"/>
                  <a:pt x="65" y="0"/>
                </a:cubicBezTo>
                <a:cubicBezTo>
                  <a:pt x="100" y="0"/>
                  <a:pt x="130" y="29"/>
                  <a:pt x="130" y="65"/>
                </a:cubicBezTo>
                <a:lnTo>
                  <a:pt x="130" y="95"/>
                </a:lnTo>
                <a:cubicBezTo>
                  <a:pt x="130" y="105"/>
                  <a:pt x="122" y="113"/>
                  <a:pt x="112" y="1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6" name="Freeform 855">
            <a:extLst>
              <a:ext uri="{FF2B5EF4-FFF2-40B4-BE49-F238E27FC236}">
                <a16:creationId xmlns:a16="http://schemas.microsoft.com/office/drawing/2014/main" id="{8C773EA1-BDCC-1341-BEEB-448C3174444F}"/>
              </a:ext>
            </a:extLst>
          </p:cNvPr>
          <p:cNvSpPr/>
          <p:nvPr/>
        </p:nvSpPr>
        <p:spPr>
          <a:xfrm>
            <a:off x="4245412" y="1058418"/>
            <a:ext cx="1944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93">
                <a:moveTo>
                  <a:pt x="27" y="193"/>
                </a:moveTo>
                <a:cubicBezTo>
                  <a:pt x="12" y="193"/>
                  <a:pt x="0" y="181"/>
                  <a:pt x="0" y="166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lnTo>
                  <a:pt x="55" y="166"/>
                </a:lnTo>
                <a:cubicBezTo>
                  <a:pt x="55" y="181"/>
                  <a:pt x="42" y="193"/>
                  <a:pt x="27" y="1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7" name="Freeform 856">
            <a:extLst>
              <a:ext uri="{FF2B5EF4-FFF2-40B4-BE49-F238E27FC236}">
                <a16:creationId xmlns:a16="http://schemas.microsoft.com/office/drawing/2014/main" id="{073EC5BE-4FF2-5C47-8E72-4C3BB74AD6A6}"/>
              </a:ext>
            </a:extLst>
          </p:cNvPr>
          <p:cNvSpPr/>
          <p:nvPr/>
        </p:nvSpPr>
        <p:spPr>
          <a:xfrm>
            <a:off x="4449172" y="1311858"/>
            <a:ext cx="694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4" h="55">
                <a:moveTo>
                  <a:pt x="166" y="55"/>
                </a:moveTo>
                <a:lnTo>
                  <a:pt x="27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166" y="0"/>
                </a:lnTo>
                <a:cubicBezTo>
                  <a:pt x="181" y="0"/>
                  <a:pt x="194" y="12"/>
                  <a:pt x="194" y="27"/>
                </a:cubicBezTo>
                <a:cubicBezTo>
                  <a:pt x="194" y="42"/>
                  <a:pt x="181" y="55"/>
                  <a:pt x="166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8" name="Freeform 857">
            <a:extLst>
              <a:ext uri="{FF2B5EF4-FFF2-40B4-BE49-F238E27FC236}">
                <a16:creationId xmlns:a16="http://schemas.microsoft.com/office/drawing/2014/main" id="{839CFED1-2D9D-4D4F-A900-5956A46C05C0}"/>
              </a:ext>
            </a:extLst>
          </p:cNvPr>
          <p:cNvSpPr/>
          <p:nvPr/>
        </p:nvSpPr>
        <p:spPr>
          <a:xfrm>
            <a:off x="4245772" y="1515618"/>
            <a:ext cx="1908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" h="194">
                <a:moveTo>
                  <a:pt x="27" y="194"/>
                </a:moveTo>
                <a:cubicBezTo>
                  <a:pt x="12" y="194"/>
                  <a:pt x="0" y="181"/>
                  <a:pt x="0" y="166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4" y="12"/>
                  <a:pt x="54" y="27"/>
                </a:cubicBezTo>
                <a:lnTo>
                  <a:pt x="54" y="166"/>
                </a:lnTo>
                <a:cubicBezTo>
                  <a:pt x="54" y="181"/>
                  <a:pt x="42" y="194"/>
                  <a:pt x="27" y="19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9" name="Freeform 858">
            <a:extLst>
              <a:ext uri="{FF2B5EF4-FFF2-40B4-BE49-F238E27FC236}">
                <a16:creationId xmlns:a16="http://schemas.microsoft.com/office/drawing/2014/main" id="{9E2050AC-4436-6945-A786-0A51D9952E99}"/>
              </a:ext>
            </a:extLst>
          </p:cNvPr>
          <p:cNvSpPr/>
          <p:nvPr/>
        </p:nvSpPr>
        <p:spPr>
          <a:xfrm>
            <a:off x="3991973" y="1312218"/>
            <a:ext cx="691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55">
                <a:moveTo>
                  <a:pt x="166" y="55"/>
                </a:moveTo>
                <a:lnTo>
                  <a:pt x="27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166" y="0"/>
                </a:lnTo>
                <a:cubicBezTo>
                  <a:pt x="181" y="0"/>
                  <a:pt x="193" y="12"/>
                  <a:pt x="193" y="27"/>
                </a:cubicBezTo>
                <a:cubicBezTo>
                  <a:pt x="193" y="42"/>
                  <a:pt x="181" y="55"/>
                  <a:pt x="166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0" name="Freeform 859">
            <a:extLst>
              <a:ext uri="{FF2B5EF4-FFF2-40B4-BE49-F238E27FC236}">
                <a16:creationId xmlns:a16="http://schemas.microsoft.com/office/drawing/2014/main" id="{A7F71C5A-44C8-D846-B7B2-8BA2027390B1}"/>
              </a:ext>
            </a:extLst>
          </p:cNvPr>
          <p:cNvSpPr/>
          <p:nvPr/>
        </p:nvSpPr>
        <p:spPr>
          <a:xfrm>
            <a:off x="4103212" y="1242018"/>
            <a:ext cx="303480" cy="15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4" h="442">
                <a:moveTo>
                  <a:pt x="813" y="39"/>
                </a:moveTo>
                <a:close/>
                <a:moveTo>
                  <a:pt x="39" y="403"/>
                </a:moveTo>
                <a:lnTo>
                  <a:pt x="805" y="403"/>
                </a:lnTo>
                <a:lnTo>
                  <a:pt x="805" y="39"/>
                </a:lnTo>
                <a:lnTo>
                  <a:pt x="39" y="39"/>
                </a:lnTo>
                <a:close/>
                <a:moveTo>
                  <a:pt x="813" y="442"/>
                </a:moveTo>
                <a:lnTo>
                  <a:pt x="31" y="442"/>
                </a:lnTo>
                <a:cubicBezTo>
                  <a:pt x="14" y="442"/>
                  <a:pt x="0" y="429"/>
                  <a:pt x="0" y="412"/>
                </a:cubicBezTo>
                <a:lnTo>
                  <a:pt x="0" y="30"/>
                </a:lnTo>
                <a:cubicBezTo>
                  <a:pt x="0" y="13"/>
                  <a:pt x="14" y="0"/>
                  <a:pt x="31" y="0"/>
                </a:cubicBezTo>
                <a:lnTo>
                  <a:pt x="813" y="0"/>
                </a:lnTo>
                <a:cubicBezTo>
                  <a:pt x="830" y="0"/>
                  <a:pt x="844" y="13"/>
                  <a:pt x="844" y="30"/>
                </a:cubicBezTo>
                <a:lnTo>
                  <a:pt x="844" y="412"/>
                </a:lnTo>
                <a:cubicBezTo>
                  <a:pt x="844" y="429"/>
                  <a:pt x="830" y="442"/>
                  <a:pt x="813" y="4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1" name="Freeform 860">
            <a:extLst>
              <a:ext uri="{FF2B5EF4-FFF2-40B4-BE49-F238E27FC236}">
                <a16:creationId xmlns:a16="http://schemas.microsoft.com/office/drawing/2014/main" id="{D066B6AD-971A-9147-B842-C3032EABBCBC}"/>
              </a:ext>
            </a:extLst>
          </p:cNvPr>
          <p:cNvSpPr/>
          <p:nvPr/>
        </p:nvSpPr>
        <p:spPr>
          <a:xfrm>
            <a:off x="4222732" y="1289538"/>
            <a:ext cx="63720" cy="63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8" h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89" y="178"/>
                </a:cubicBezTo>
                <a:cubicBezTo>
                  <a:pt x="138" y="178"/>
                  <a:pt x="178" y="138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39"/>
                </a:moveTo>
                <a:cubicBezTo>
                  <a:pt x="117" y="39"/>
                  <a:pt x="139" y="61"/>
                  <a:pt x="139" y="89"/>
                </a:cubicBezTo>
                <a:cubicBezTo>
                  <a:pt x="139" y="117"/>
                  <a:pt x="117" y="139"/>
                  <a:pt x="89" y="139"/>
                </a:cubicBezTo>
                <a:cubicBezTo>
                  <a:pt x="62" y="139"/>
                  <a:pt x="39" y="117"/>
                  <a:pt x="39" y="89"/>
                </a:cubicBezTo>
                <a:cubicBezTo>
                  <a:pt x="39" y="61"/>
                  <a:pt x="62" y="39"/>
                  <a:pt x="89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2" name="Freeform 861">
            <a:extLst>
              <a:ext uri="{FF2B5EF4-FFF2-40B4-BE49-F238E27FC236}">
                <a16:creationId xmlns:a16="http://schemas.microsoft.com/office/drawing/2014/main" id="{BFC84B5D-35FD-AD43-82AC-E73EC62D9D0D}"/>
              </a:ext>
            </a:extLst>
          </p:cNvPr>
          <p:cNvSpPr/>
          <p:nvPr/>
        </p:nvSpPr>
        <p:spPr>
          <a:xfrm>
            <a:off x="4123011" y="1261818"/>
            <a:ext cx="262080" cy="11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9" h="332">
                <a:moveTo>
                  <a:pt x="651" y="0"/>
                </a:moveTo>
                <a:lnTo>
                  <a:pt x="78" y="0"/>
                </a:lnTo>
                <a:cubicBezTo>
                  <a:pt x="57" y="0"/>
                  <a:pt x="39" y="17"/>
                  <a:pt x="39" y="39"/>
                </a:cubicBezTo>
                <a:cubicBezTo>
                  <a:pt x="17" y="39"/>
                  <a:pt x="0" y="57"/>
                  <a:pt x="0" y="78"/>
                </a:cubicBezTo>
                <a:lnTo>
                  <a:pt x="0" y="254"/>
                </a:lnTo>
                <a:cubicBezTo>
                  <a:pt x="0" y="276"/>
                  <a:pt x="17" y="293"/>
                  <a:pt x="39" y="293"/>
                </a:cubicBezTo>
                <a:cubicBezTo>
                  <a:pt x="39" y="315"/>
                  <a:pt x="57" y="332"/>
                  <a:pt x="78" y="332"/>
                </a:cubicBezTo>
                <a:lnTo>
                  <a:pt x="651" y="332"/>
                </a:lnTo>
                <a:cubicBezTo>
                  <a:pt x="672" y="332"/>
                  <a:pt x="690" y="315"/>
                  <a:pt x="690" y="293"/>
                </a:cubicBezTo>
                <a:cubicBezTo>
                  <a:pt x="712" y="293"/>
                  <a:pt x="729" y="276"/>
                  <a:pt x="729" y="254"/>
                </a:cubicBezTo>
                <a:lnTo>
                  <a:pt x="729" y="78"/>
                </a:lnTo>
                <a:cubicBezTo>
                  <a:pt x="729" y="57"/>
                  <a:pt x="712" y="39"/>
                  <a:pt x="690" y="39"/>
                </a:cubicBezTo>
                <a:cubicBezTo>
                  <a:pt x="690" y="17"/>
                  <a:pt x="672" y="0"/>
                  <a:pt x="651" y="0"/>
                </a:cubicBezTo>
                <a:close/>
                <a:moveTo>
                  <a:pt x="651" y="39"/>
                </a:moveTo>
                <a:cubicBezTo>
                  <a:pt x="651" y="60"/>
                  <a:pt x="668" y="78"/>
                  <a:pt x="690" y="78"/>
                </a:cubicBezTo>
                <a:lnTo>
                  <a:pt x="690" y="254"/>
                </a:lnTo>
                <a:cubicBezTo>
                  <a:pt x="668" y="254"/>
                  <a:pt x="651" y="272"/>
                  <a:pt x="651" y="293"/>
                </a:cubicBezTo>
                <a:lnTo>
                  <a:pt x="78" y="293"/>
                </a:lnTo>
                <a:cubicBezTo>
                  <a:pt x="78" y="272"/>
                  <a:pt x="61" y="254"/>
                  <a:pt x="39" y="254"/>
                </a:cubicBezTo>
                <a:lnTo>
                  <a:pt x="39" y="78"/>
                </a:lnTo>
                <a:cubicBezTo>
                  <a:pt x="61" y="78"/>
                  <a:pt x="78" y="60"/>
                  <a:pt x="78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3" name="Freeform 862">
            <a:extLst>
              <a:ext uri="{FF2B5EF4-FFF2-40B4-BE49-F238E27FC236}">
                <a16:creationId xmlns:a16="http://schemas.microsoft.com/office/drawing/2014/main" id="{0AB08629-7F21-4E44-A4B2-A1A3F5455D7D}"/>
              </a:ext>
            </a:extLst>
          </p:cNvPr>
          <p:cNvSpPr/>
          <p:nvPr/>
        </p:nvSpPr>
        <p:spPr>
          <a:xfrm>
            <a:off x="3281333" y="1159578"/>
            <a:ext cx="29808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29" h="899">
                <a:moveTo>
                  <a:pt x="364" y="899"/>
                </a:moveTo>
                <a:lnTo>
                  <a:pt x="43" y="899"/>
                </a:lnTo>
                <a:cubicBezTo>
                  <a:pt x="19" y="899"/>
                  <a:pt x="0" y="880"/>
                  <a:pt x="0" y="856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lnTo>
                  <a:pt x="802" y="0"/>
                </a:lnTo>
                <a:cubicBezTo>
                  <a:pt x="817" y="0"/>
                  <a:pt x="829" y="12"/>
                  <a:pt x="829" y="27"/>
                </a:cubicBezTo>
                <a:cubicBezTo>
                  <a:pt x="829" y="42"/>
                  <a:pt x="817" y="55"/>
                  <a:pt x="802" y="55"/>
                </a:cubicBezTo>
                <a:lnTo>
                  <a:pt x="55" y="55"/>
                </a:lnTo>
                <a:lnTo>
                  <a:pt x="55" y="844"/>
                </a:lnTo>
                <a:lnTo>
                  <a:pt x="364" y="844"/>
                </a:lnTo>
                <a:cubicBezTo>
                  <a:pt x="379" y="844"/>
                  <a:pt x="392" y="856"/>
                  <a:pt x="392" y="871"/>
                </a:cubicBezTo>
                <a:cubicBezTo>
                  <a:pt x="392" y="887"/>
                  <a:pt x="379" y="899"/>
                  <a:pt x="364" y="8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4" name="Freeform 863">
            <a:extLst>
              <a:ext uri="{FF2B5EF4-FFF2-40B4-BE49-F238E27FC236}">
                <a16:creationId xmlns:a16="http://schemas.microsoft.com/office/drawing/2014/main" id="{5D91DD1D-E1A5-7047-B816-AAC47A92E3C9}"/>
              </a:ext>
            </a:extLst>
          </p:cNvPr>
          <p:cNvSpPr/>
          <p:nvPr/>
        </p:nvSpPr>
        <p:spPr>
          <a:xfrm>
            <a:off x="3534772" y="1159578"/>
            <a:ext cx="27288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9" h="899">
                <a:moveTo>
                  <a:pt x="716" y="55"/>
                </a:moveTo>
                <a:close/>
                <a:moveTo>
                  <a:pt x="716" y="899"/>
                </a:moveTo>
                <a:lnTo>
                  <a:pt x="27" y="899"/>
                </a:lnTo>
                <a:cubicBezTo>
                  <a:pt x="12" y="899"/>
                  <a:pt x="0" y="887"/>
                  <a:pt x="0" y="871"/>
                </a:cubicBezTo>
                <a:cubicBezTo>
                  <a:pt x="0" y="856"/>
                  <a:pt x="12" y="844"/>
                  <a:pt x="27" y="844"/>
                </a:cubicBezTo>
                <a:lnTo>
                  <a:pt x="704" y="844"/>
                </a:lnTo>
                <a:lnTo>
                  <a:pt x="704" y="55"/>
                </a:lnTo>
                <a:lnTo>
                  <a:pt x="504" y="55"/>
                </a:lnTo>
                <a:cubicBezTo>
                  <a:pt x="489" y="55"/>
                  <a:pt x="477" y="42"/>
                  <a:pt x="477" y="27"/>
                </a:cubicBezTo>
                <a:cubicBezTo>
                  <a:pt x="477" y="12"/>
                  <a:pt x="489" y="0"/>
                  <a:pt x="504" y="0"/>
                </a:cubicBezTo>
                <a:lnTo>
                  <a:pt x="716" y="0"/>
                </a:lnTo>
                <a:cubicBezTo>
                  <a:pt x="740" y="0"/>
                  <a:pt x="759" y="19"/>
                  <a:pt x="759" y="43"/>
                </a:cubicBezTo>
                <a:lnTo>
                  <a:pt x="759" y="856"/>
                </a:lnTo>
                <a:cubicBezTo>
                  <a:pt x="759" y="880"/>
                  <a:pt x="740" y="899"/>
                  <a:pt x="716" y="8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5" name="Freeform 864">
            <a:extLst>
              <a:ext uri="{FF2B5EF4-FFF2-40B4-BE49-F238E27FC236}">
                <a16:creationId xmlns:a16="http://schemas.microsoft.com/office/drawing/2014/main" id="{1B6C1A8A-DBC3-084A-8D8D-095A5B827CB0}"/>
              </a:ext>
            </a:extLst>
          </p:cNvPr>
          <p:cNvSpPr/>
          <p:nvPr/>
        </p:nvSpPr>
        <p:spPr>
          <a:xfrm>
            <a:off x="3332091" y="1209978"/>
            <a:ext cx="2228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0" h="55">
                <a:moveTo>
                  <a:pt x="592" y="55"/>
                </a:moveTo>
                <a:lnTo>
                  <a:pt x="27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592" y="0"/>
                </a:lnTo>
                <a:cubicBezTo>
                  <a:pt x="607" y="0"/>
                  <a:pt x="620" y="12"/>
                  <a:pt x="620" y="27"/>
                </a:cubicBezTo>
                <a:cubicBezTo>
                  <a:pt x="620" y="42"/>
                  <a:pt x="607" y="55"/>
                  <a:pt x="592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6" name="Freeform 865">
            <a:extLst>
              <a:ext uri="{FF2B5EF4-FFF2-40B4-BE49-F238E27FC236}">
                <a16:creationId xmlns:a16="http://schemas.microsoft.com/office/drawing/2014/main" id="{7841397A-0A3E-664B-ACAA-25503BBF1513}"/>
              </a:ext>
            </a:extLst>
          </p:cNvPr>
          <p:cNvSpPr/>
          <p:nvPr/>
        </p:nvSpPr>
        <p:spPr>
          <a:xfrm>
            <a:off x="3332091" y="1260378"/>
            <a:ext cx="1710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6" h="55">
                <a:moveTo>
                  <a:pt x="449" y="55"/>
                </a:moveTo>
                <a:lnTo>
                  <a:pt x="27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449" y="0"/>
                </a:lnTo>
                <a:cubicBezTo>
                  <a:pt x="464" y="0"/>
                  <a:pt x="476" y="12"/>
                  <a:pt x="476" y="27"/>
                </a:cubicBezTo>
                <a:cubicBezTo>
                  <a:pt x="476" y="42"/>
                  <a:pt x="464" y="55"/>
                  <a:pt x="449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7" name="Freeform 866">
            <a:extLst>
              <a:ext uri="{FF2B5EF4-FFF2-40B4-BE49-F238E27FC236}">
                <a16:creationId xmlns:a16="http://schemas.microsoft.com/office/drawing/2014/main" id="{30E762BE-776F-C543-B263-63510F764CEE}"/>
              </a:ext>
            </a:extLst>
          </p:cNvPr>
          <p:cNvSpPr/>
          <p:nvPr/>
        </p:nvSpPr>
        <p:spPr>
          <a:xfrm>
            <a:off x="3738533" y="1413377"/>
            <a:ext cx="1980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4">
                <a:moveTo>
                  <a:pt x="29" y="54"/>
                </a:moveTo>
                <a:lnTo>
                  <a:pt x="28" y="54"/>
                </a:ln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8" y="0"/>
                </a:cubicBezTo>
                <a:lnTo>
                  <a:pt x="29" y="0"/>
                </a:lnTo>
                <a:cubicBezTo>
                  <a:pt x="44" y="0"/>
                  <a:pt x="56" y="12"/>
                  <a:pt x="56" y="27"/>
                </a:cubicBezTo>
                <a:cubicBezTo>
                  <a:pt x="56" y="42"/>
                  <a:pt x="44" y="54"/>
                  <a:pt x="29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8" name="Freeform 867">
            <a:extLst>
              <a:ext uri="{FF2B5EF4-FFF2-40B4-BE49-F238E27FC236}">
                <a16:creationId xmlns:a16="http://schemas.microsoft.com/office/drawing/2014/main" id="{8F02C33B-7CC0-7342-8814-D7E2165A1B6C}"/>
              </a:ext>
            </a:extLst>
          </p:cNvPr>
          <p:cNvSpPr/>
          <p:nvPr/>
        </p:nvSpPr>
        <p:spPr>
          <a:xfrm>
            <a:off x="3617211" y="1413377"/>
            <a:ext cx="11124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0" h="54">
                <a:moveTo>
                  <a:pt x="29" y="54"/>
                </a:moveTo>
                <a:lnTo>
                  <a:pt x="27" y="54"/>
                </a:ln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29" y="0"/>
                </a:lnTo>
                <a:cubicBezTo>
                  <a:pt x="45" y="0"/>
                  <a:pt x="57" y="12"/>
                  <a:pt x="57" y="27"/>
                </a:cubicBezTo>
                <a:cubicBezTo>
                  <a:pt x="57" y="42"/>
                  <a:pt x="45" y="54"/>
                  <a:pt x="29" y="54"/>
                </a:cubicBezTo>
                <a:close/>
                <a:moveTo>
                  <a:pt x="114" y="54"/>
                </a:moveTo>
                <a:lnTo>
                  <a:pt x="112" y="54"/>
                </a:lnTo>
                <a:cubicBezTo>
                  <a:pt x="97" y="54"/>
                  <a:pt x="84" y="42"/>
                  <a:pt x="84" y="27"/>
                </a:cubicBezTo>
                <a:cubicBezTo>
                  <a:pt x="84" y="12"/>
                  <a:pt x="97" y="0"/>
                  <a:pt x="112" y="0"/>
                </a:cubicBezTo>
                <a:lnTo>
                  <a:pt x="114" y="0"/>
                </a:lnTo>
                <a:cubicBezTo>
                  <a:pt x="129" y="0"/>
                  <a:pt x="141" y="12"/>
                  <a:pt x="141" y="27"/>
                </a:cubicBezTo>
                <a:cubicBezTo>
                  <a:pt x="141" y="42"/>
                  <a:pt x="129" y="54"/>
                  <a:pt x="114" y="54"/>
                </a:cubicBezTo>
                <a:close/>
                <a:moveTo>
                  <a:pt x="198" y="54"/>
                </a:moveTo>
                <a:lnTo>
                  <a:pt x="196" y="54"/>
                </a:lnTo>
                <a:cubicBezTo>
                  <a:pt x="181" y="54"/>
                  <a:pt x="169" y="42"/>
                  <a:pt x="169" y="27"/>
                </a:cubicBezTo>
                <a:cubicBezTo>
                  <a:pt x="169" y="12"/>
                  <a:pt x="181" y="0"/>
                  <a:pt x="196" y="0"/>
                </a:cubicBezTo>
                <a:lnTo>
                  <a:pt x="198" y="0"/>
                </a:lnTo>
                <a:cubicBezTo>
                  <a:pt x="213" y="0"/>
                  <a:pt x="226" y="12"/>
                  <a:pt x="226" y="27"/>
                </a:cubicBezTo>
                <a:cubicBezTo>
                  <a:pt x="226" y="42"/>
                  <a:pt x="213" y="54"/>
                  <a:pt x="198" y="54"/>
                </a:cubicBezTo>
                <a:close/>
                <a:moveTo>
                  <a:pt x="282" y="54"/>
                </a:moveTo>
                <a:lnTo>
                  <a:pt x="280" y="54"/>
                </a:lnTo>
                <a:cubicBezTo>
                  <a:pt x="265" y="54"/>
                  <a:pt x="253" y="42"/>
                  <a:pt x="253" y="27"/>
                </a:cubicBezTo>
                <a:cubicBezTo>
                  <a:pt x="253" y="12"/>
                  <a:pt x="265" y="0"/>
                  <a:pt x="280" y="0"/>
                </a:cubicBezTo>
                <a:lnTo>
                  <a:pt x="282" y="0"/>
                </a:lnTo>
                <a:cubicBezTo>
                  <a:pt x="298" y="0"/>
                  <a:pt x="310" y="12"/>
                  <a:pt x="310" y="27"/>
                </a:cubicBezTo>
                <a:cubicBezTo>
                  <a:pt x="310" y="42"/>
                  <a:pt x="298" y="54"/>
                  <a:pt x="282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9" name="Freeform 868">
            <a:extLst>
              <a:ext uri="{FF2B5EF4-FFF2-40B4-BE49-F238E27FC236}">
                <a16:creationId xmlns:a16="http://schemas.microsoft.com/office/drawing/2014/main" id="{5B9C522B-6EAB-2A4C-A124-6E42DF775095}"/>
              </a:ext>
            </a:extLst>
          </p:cNvPr>
          <p:cNvSpPr/>
          <p:nvPr/>
        </p:nvSpPr>
        <p:spPr>
          <a:xfrm>
            <a:off x="3587333" y="1413377"/>
            <a:ext cx="1980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4">
                <a:moveTo>
                  <a:pt x="28" y="54"/>
                </a:moveTo>
                <a:lnTo>
                  <a:pt x="27" y="54"/>
                </a:ln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28" y="0"/>
                </a:lnTo>
                <a:cubicBezTo>
                  <a:pt x="43" y="0"/>
                  <a:pt x="56" y="12"/>
                  <a:pt x="56" y="27"/>
                </a:cubicBezTo>
                <a:cubicBezTo>
                  <a:pt x="56" y="42"/>
                  <a:pt x="43" y="54"/>
                  <a:pt x="28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0" name="Freeform 869">
            <a:extLst>
              <a:ext uri="{FF2B5EF4-FFF2-40B4-BE49-F238E27FC236}">
                <a16:creationId xmlns:a16="http://schemas.microsoft.com/office/drawing/2014/main" id="{9DC69E70-A73D-7B47-8C90-5187C6917066}"/>
              </a:ext>
            </a:extLst>
          </p:cNvPr>
          <p:cNvSpPr/>
          <p:nvPr/>
        </p:nvSpPr>
        <p:spPr>
          <a:xfrm>
            <a:off x="3584451" y="1361178"/>
            <a:ext cx="173880" cy="1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4" h="54">
                <a:moveTo>
                  <a:pt x="457" y="54"/>
                </a:moveTo>
                <a:lnTo>
                  <a:pt x="28" y="54"/>
                </a:ln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8" y="0"/>
                </a:cubicBezTo>
                <a:lnTo>
                  <a:pt x="457" y="0"/>
                </a:lnTo>
                <a:cubicBezTo>
                  <a:pt x="472" y="0"/>
                  <a:pt x="484" y="12"/>
                  <a:pt x="484" y="27"/>
                </a:cubicBezTo>
                <a:cubicBezTo>
                  <a:pt x="484" y="42"/>
                  <a:pt x="472" y="54"/>
                  <a:pt x="457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1" name="Freeform 870">
            <a:extLst>
              <a:ext uri="{FF2B5EF4-FFF2-40B4-BE49-F238E27FC236}">
                <a16:creationId xmlns:a16="http://schemas.microsoft.com/office/drawing/2014/main" id="{B1C70DEA-6AB0-EB44-804F-B73F74F144EA}"/>
              </a:ext>
            </a:extLst>
          </p:cNvPr>
          <p:cNvSpPr/>
          <p:nvPr/>
        </p:nvSpPr>
        <p:spPr>
          <a:xfrm>
            <a:off x="3332091" y="1361178"/>
            <a:ext cx="9540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194">
                <a:moveTo>
                  <a:pt x="55" y="139"/>
                </a:moveTo>
                <a:lnTo>
                  <a:pt x="211" y="139"/>
                </a:lnTo>
                <a:lnTo>
                  <a:pt x="211" y="54"/>
                </a:lnTo>
                <a:lnTo>
                  <a:pt x="55" y="54"/>
                </a:lnTo>
                <a:close/>
                <a:moveTo>
                  <a:pt x="238" y="194"/>
                </a:moveTo>
                <a:lnTo>
                  <a:pt x="27" y="194"/>
                </a:lnTo>
                <a:cubicBezTo>
                  <a:pt x="12" y="194"/>
                  <a:pt x="0" y="182"/>
                  <a:pt x="0" y="167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238" y="0"/>
                </a:lnTo>
                <a:cubicBezTo>
                  <a:pt x="253" y="0"/>
                  <a:pt x="266" y="12"/>
                  <a:pt x="266" y="27"/>
                </a:cubicBezTo>
                <a:lnTo>
                  <a:pt x="266" y="167"/>
                </a:lnTo>
                <a:cubicBezTo>
                  <a:pt x="266" y="182"/>
                  <a:pt x="253" y="194"/>
                  <a:pt x="238" y="19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2" name="Freeform 871">
            <a:extLst>
              <a:ext uri="{FF2B5EF4-FFF2-40B4-BE49-F238E27FC236}">
                <a16:creationId xmlns:a16="http://schemas.microsoft.com/office/drawing/2014/main" id="{546A6D20-AEC0-E144-8BBA-1D45BC4EF500}"/>
              </a:ext>
            </a:extLst>
          </p:cNvPr>
          <p:cNvSpPr/>
          <p:nvPr/>
        </p:nvSpPr>
        <p:spPr>
          <a:xfrm>
            <a:off x="3687411" y="1209978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171" y="55"/>
                </a:moveTo>
                <a:lnTo>
                  <a:pt x="27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171" y="0"/>
                </a:lnTo>
                <a:cubicBezTo>
                  <a:pt x="186" y="0"/>
                  <a:pt x="198" y="12"/>
                  <a:pt x="198" y="27"/>
                </a:cubicBezTo>
                <a:cubicBezTo>
                  <a:pt x="198" y="42"/>
                  <a:pt x="186" y="55"/>
                  <a:pt x="171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3" name="Freeform 872">
            <a:extLst>
              <a:ext uri="{FF2B5EF4-FFF2-40B4-BE49-F238E27FC236}">
                <a16:creationId xmlns:a16="http://schemas.microsoft.com/office/drawing/2014/main" id="{CD4EF733-5763-B74D-9391-67177A2BF5D9}"/>
              </a:ext>
            </a:extLst>
          </p:cNvPr>
          <p:cNvSpPr/>
          <p:nvPr/>
        </p:nvSpPr>
        <p:spPr>
          <a:xfrm>
            <a:off x="3433612" y="1078219"/>
            <a:ext cx="277560" cy="45179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2" h="1256">
                <a:moveTo>
                  <a:pt x="55" y="1082"/>
                </a:moveTo>
                <a:lnTo>
                  <a:pt x="57" y="1183"/>
                </a:lnTo>
                <a:lnTo>
                  <a:pt x="151" y="1133"/>
                </a:lnTo>
                <a:lnTo>
                  <a:pt x="708" y="119"/>
                </a:lnTo>
                <a:lnTo>
                  <a:pt x="617" y="65"/>
                </a:lnTo>
                <a:close/>
                <a:moveTo>
                  <a:pt x="30" y="1256"/>
                </a:moveTo>
                <a:cubicBezTo>
                  <a:pt x="26" y="1256"/>
                  <a:pt x="21" y="1255"/>
                  <a:pt x="16" y="1252"/>
                </a:cubicBezTo>
                <a:cubicBezTo>
                  <a:pt x="8" y="1247"/>
                  <a:pt x="3" y="1239"/>
                  <a:pt x="3" y="1229"/>
                </a:cubicBezTo>
                <a:lnTo>
                  <a:pt x="0" y="1075"/>
                </a:lnTo>
                <a:cubicBezTo>
                  <a:pt x="0" y="1070"/>
                  <a:pt x="1" y="1066"/>
                  <a:pt x="4" y="1062"/>
                </a:cubicBezTo>
                <a:lnTo>
                  <a:pt x="582" y="14"/>
                </a:lnTo>
                <a:cubicBezTo>
                  <a:pt x="586" y="8"/>
                  <a:pt x="592" y="3"/>
                  <a:pt x="599" y="1"/>
                </a:cubicBezTo>
                <a:cubicBezTo>
                  <a:pt x="606" y="-1"/>
                  <a:pt x="614" y="0"/>
                  <a:pt x="620" y="4"/>
                </a:cubicBezTo>
                <a:lnTo>
                  <a:pt x="759" y="85"/>
                </a:lnTo>
                <a:cubicBezTo>
                  <a:pt x="772" y="92"/>
                  <a:pt x="776" y="109"/>
                  <a:pt x="769" y="122"/>
                </a:cubicBezTo>
                <a:lnTo>
                  <a:pt x="195" y="1167"/>
                </a:lnTo>
                <a:cubicBezTo>
                  <a:pt x="193" y="1172"/>
                  <a:pt x="189" y="1175"/>
                  <a:pt x="184" y="1178"/>
                </a:cubicBezTo>
                <a:lnTo>
                  <a:pt x="43" y="1253"/>
                </a:lnTo>
                <a:cubicBezTo>
                  <a:pt x="39" y="1255"/>
                  <a:pt x="35" y="1256"/>
                  <a:pt x="30" y="12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4" name="Freeform 873">
            <a:extLst>
              <a:ext uri="{FF2B5EF4-FFF2-40B4-BE49-F238E27FC236}">
                <a16:creationId xmlns:a16="http://schemas.microsoft.com/office/drawing/2014/main" id="{FD4EB80A-BAB5-8A4D-AABF-AEA27591E74F}"/>
              </a:ext>
            </a:extLst>
          </p:cNvPr>
          <p:cNvSpPr/>
          <p:nvPr/>
        </p:nvSpPr>
        <p:spPr>
          <a:xfrm>
            <a:off x="3615411" y="1126097"/>
            <a:ext cx="70560" cy="47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133">
                <a:moveTo>
                  <a:pt x="169" y="133"/>
                </a:moveTo>
                <a:cubicBezTo>
                  <a:pt x="165" y="133"/>
                  <a:pt x="160" y="132"/>
                  <a:pt x="156" y="129"/>
                </a:cubicBezTo>
                <a:lnTo>
                  <a:pt x="14" y="51"/>
                </a:lnTo>
                <a:cubicBezTo>
                  <a:pt x="1" y="44"/>
                  <a:pt x="-4" y="27"/>
                  <a:pt x="4" y="14"/>
                </a:cubicBezTo>
                <a:cubicBezTo>
                  <a:pt x="11" y="1"/>
                  <a:pt x="28" y="-4"/>
                  <a:pt x="41" y="3"/>
                </a:cubicBezTo>
                <a:lnTo>
                  <a:pt x="182" y="81"/>
                </a:lnTo>
                <a:cubicBezTo>
                  <a:pt x="196" y="89"/>
                  <a:pt x="201" y="105"/>
                  <a:pt x="193" y="119"/>
                </a:cubicBezTo>
                <a:cubicBezTo>
                  <a:pt x="188" y="128"/>
                  <a:pt x="179" y="133"/>
                  <a:pt x="169" y="13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5" name="Freeform 874">
            <a:extLst>
              <a:ext uri="{FF2B5EF4-FFF2-40B4-BE49-F238E27FC236}">
                <a16:creationId xmlns:a16="http://schemas.microsoft.com/office/drawing/2014/main" id="{AF366200-B8D3-A14C-9210-FC5D2C4965CA}"/>
              </a:ext>
            </a:extLst>
          </p:cNvPr>
          <p:cNvSpPr/>
          <p:nvPr/>
        </p:nvSpPr>
        <p:spPr>
          <a:xfrm>
            <a:off x="2611012" y="1151298"/>
            <a:ext cx="392760" cy="39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2" h="1091">
                <a:moveTo>
                  <a:pt x="1033" y="443"/>
                </a:moveTo>
                <a:close/>
                <a:moveTo>
                  <a:pt x="60" y="649"/>
                </a:moveTo>
                <a:cubicBezTo>
                  <a:pt x="53" y="656"/>
                  <a:pt x="53" y="667"/>
                  <a:pt x="60" y="674"/>
                </a:cubicBezTo>
                <a:lnTo>
                  <a:pt x="417" y="1031"/>
                </a:lnTo>
                <a:cubicBezTo>
                  <a:pt x="421" y="1035"/>
                  <a:pt x="425" y="1036"/>
                  <a:pt x="430" y="1036"/>
                </a:cubicBezTo>
                <a:cubicBezTo>
                  <a:pt x="435" y="1036"/>
                  <a:pt x="439" y="1035"/>
                  <a:pt x="443" y="1031"/>
                </a:cubicBezTo>
                <a:lnTo>
                  <a:pt x="1034" y="440"/>
                </a:lnTo>
                <a:cubicBezTo>
                  <a:pt x="1040" y="405"/>
                  <a:pt x="1035" y="230"/>
                  <a:pt x="1027" y="65"/>
                </a:cubicBezTo>
                <a:cubicBezTo>
                  <a:pt x="862" y="56"/>
                  <a:pt x="686" y="51"/>
                  <a:pt x="652" y="58"/>
                </a:cubicBezTo>
                <a:close/>
                <a:moveTo>
                  <a:pt x="430" y="1091"/>
                </a:moveTo>
                <a:cubicBezTo>
                  <a:pt x="411" y="1091"/>
                  <a:pt x="392" y="1084"/>
                  <a:pt x="378" y="1070"/>
                </a:cubicBezTo>
                <a:lnTo>
                  <a:pt x="21" y="713"/>
                </a:lnTo>
                <a:cubicBezTo>
                  <a:pt x="-7" y="685"/>
                  <a:pt x="-7" y="638"/>
                  <a:pt x="21" y="610"/>
                </a:cubicBezTo>
                <a:lnTo>
                  <a:pt x="617" y="15"/>
                </a:lnTo>
                <a:cubicBezTo>
                  <a:pt x="627" y="5"/>
                  <a:pt x="639" y="1"/>
                  <a:pt x="709" y="0"/>
                </a:cubicBezTo>
                <a:cubicBezTo>
                  <a:pt x="744" y="0"/>
                  <a:pt x="792" y="0"/>
                  <a:pt x="852" y="2"/>
                </a:cubicBezTo>
                <a:cubicBezTo>
                  <a:pt x="953" y="6"/>
                  <a:pt x="1053" y="11"/>
                  <a:pt x="1054" y="11"/>
                </a:cubicBezTo>
                <a:cubicBezTo>
                  <a:pt x="1068" y="12"/>
                  <a:pt x="1079" y="23"/>
                  <a:pt x="1080" y="37"/>
                </a:cubicBezTo>
                <a:cubicBezTo>
                  <a:pt x="1080" y="38"/>
                  <a:pt x="1086" y="138"/>
                  <a:pt x="1089" y="239"/>
                </a:cubicBezTo>
                <a:cubicBezTo>
                  <a:pt x="1091" y="299"/>
                  <a:pt x="1092" y="347"/>
                  <a:pt x="1092" y="383"/>
                </a:cubicBezTo>
                <a:cubicBezTo>
                  <a:pt x="1091" y="453"/>
                  <a:pt x="1086" y="465"/>
                  <a:pt x="1077" y="474"/>
                </a:cubicBezTo>
                <a:lnTo>
                  <a:pt x="481" y="1070"/>
                </a:lnTo>
                <a:cubicBezTo>
                  <a:pt x="468" y="1084"/>
                  <a:pt x="449" y="1091"/>
                  <a:pt x="430" y="109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6" name="Freeform 875">
            <a:extLst>
              <a:ext uri="{FF2B5EF4-FFF2-40B4-BE49-F238E27FC236}">
                <a16:creationId xmlns:a16="http://schemas.microsoft.com/office/drawing/2014/main" id="{73DF79E9-63F3-1046-B22D-9D8DD9A9288F}"/>
              </a:ext>
            </a:extLst>
          </p:cNvPr>
          <p:cNvSpPr/>
          <p:nvPr/>
        </p:nvSpPr>
        <p:spPr>
          <a:xfrm>
            <a:off x="2872733" y="1195219"/>
            <a:ext cx="8928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9" h="250">
                <a:moveTo>
                  <a:pt x="124" y="0"/>
                </a:moveTo>
                <a:cubicBezTo>
                  <a:pt x="55" y="0"/>
                  <a:pt x="0" y="56"/>
                  <a:pt x="0" y="125"/>
                </a:cubicBezTo>
                <a:cubicBezTo>
                  <a:pt x="0" y="194"/>
                  <a:pt x="55" y="250"/>
                  <a:pt x="124" y="250"/>
                </a:cubicBezTo>
                <a:cubicBezTo>
                  <a:pt x="193" y="250"/>
                  <a:pt x="249" y="194"/>
                  <a:pt x="249" y="125"/>
                </a:cubicBezTo>
                <a:cubicBezTo>
                  <a:pt x="249" y="56"/>
                  <a:pt x="193" y="0"/>
                  <a:pt x="124" y="0"/>
                </a:cubicBezTo>
                <a:close/>
                <a:moveTo>
                  <a:pt x="124" y="55"/>
                </a:moveTo>
                <a:cubicBezTo>
                  <a:pt x="163" y="55"/>
                  <a:pt x="194" y="87"/>
                  <a:pt x="194" y="125"/>
                </a:cubicBezTo>
                <a:cubicBezTo>
                  <a:pt x="194" y="164"/>
                  <a:pt x="163" y="195"/>
                  <a:pt x="124" y="195"/>
                </a:cubicBezTo>
                <a:cubicBezTo>
                  <a:pt x="86" y="195"/>
                  <a:pt x="54" y="164"/>
                  <a:pt x="54" y="125"/>
                </a:cubicBezTo>
                <a:cubicBezTo>
                  <a:pt x="54" y="87"/>
                  <a:pt x="86" y="55"/>
                  <a:pt x="124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7" name="Freeform 876">
            <a:extLst>
              <a:ext uri="{FF2B5EF4-FFF2-40B4-BE49-F238E27FC236}">
                <a16:creationId xmlns:a16="http://schemas.microsoft.com/office/drawing/2014/main" id="{041EB2A4-E83A-FC44-AFBB-43E77FC0ED38}"/>
              </a:ext>
            </a:extLst>
          </p:cNvPr>
          <p:cNvSpPr/>
          <p:nvPr/>
        </p:nvSpPr>
        <p:spPr>
          <a:xfrm>
            <a:off x="2690932" y="1359378"/>
            <a:ext cx="18072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3" h="78">
                <a:moveTo>
                  <a:pt x="464" y="78"/>
                </a:moveTo>
                <a:lnTo>
                  <a:pt x="39" y="78"/>
                </a:lnTo>
                <a:cubicBezTo>
                  <a:pt x="18" y="78"/>
                  <a:pt x="0" y="61"/>
                  <a:pt x="0" y="39"/>
                </a:cubicBezTo>
                <a:cubicBezTo>
                  <a:pt x="0" y="18"/>
                  <a:pt x="18" y="0"/>
                  <a:pt x="39" y="0"/>
                </a:cubicBezTo>
                <a:lnTo>
                  <a:pt x="464" y="0"/>
                </a:lnTo>
                <a:cubicBezTo>
                  <a:pt x="485" y="0"/>
                  <a:pt x="503" y="18"/>
                  <a:pt x="503" y="39"/>
                </a:cubicBezTo>
                <a:cubicBezTo>
                  <a:pt x="503" y="61"/>
                  <a:pt x="485" y="78"/>
                  <a:pt x="464" y="7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8" name="Freeform 877">
            <a:extLst>
              <a:ext uri="{FF2B5EF4-FFF2-40B4-BE49-F238E27FC236}">
                <a16:creationId xmlns:a16="http://schemas.microsoft.com/office/drawing/2014/main" id="{4B809EFE-4358-B348-A639-9BB89A15B49A}"/>
              </a:ext>
            </a:extLst>
          </p:cNvPr>
          <p:cNvSpPr/>
          <p:nvPr/>
        </p:nvSpPr>
        <p:spPr>
          <a:xfrm>
            <a:off x="2748532" y="1283058"/>
            <a:ext cx="65880" cy="66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4" h="185">
                <a:moveTo>
                  <a:pt x="92" y="0"/>
                </a:moveTo>
                <a:cubicBezTo>
                  <a:pt x="67" y="0"/>
                  <a:pt x="44" y="10"/>
                  <a:pt x="27" y="27"/>
                </a:cubicBezTo>
                <a:cubicBezTo>
                  <a:pt x="9" y="45"/>
                  <a:pt x="0" y="68"/>
                  <a:pt x="0" y="93"/>
                </a:cubicBezTo>
                <a:cubicBezTo>
                  <a:pt x="0" y="117"/>
                  <a:pt x="9" y="140"/>
                  <a:pt x="27" y="158"/>
                </a:cubicBezTo>
                <a:cubicBezTo>
                  <a:pt x="44" y="175"/>
                  <a:pt x="67" y="185"/>
                  <a:pt x="92" y="185"/>
                </a:cubicBezTo>
                <a:cubicBezTo>
                  <a:pt x="117" y="185"/>
                  <a:pt x="140" y="175"/>
                  <a:pt x="157" y="158"/>
                </a:cubicBezTo>
                <a:cubicBezTo>
                  <a:pt x="175" y="140"/>
                  <a:pt x="184" y="117"/>
                  <a:pt x="184" y="93"/>
                </a:cubicBezTo>
                <a:cubicBezTo>
                  <a:pt x="184" y="68"/>
                  <a:pt x="175" y="45"/>
                  <a:pt x="157" y="27"/>
                </a:cubicBezTo>
                <a:cubicBezTo>
                  <a:pt x="140" y="10"/>
                  <a:pt x="117" y="0"/>
                  <a:pt x="92" y="0"/>
                </a:cubicBezTo>
                <a:close/>
                <a:moveTo>
                  <a:pt x="92" y="55"/>
                </a:moveTo>
                <a:cubicBezTo>
                  <a:pt x="102" y="55"/>
                  <a:pt x="111" y="59"/>
                  <a:pt x="118" y="66"/>
                </a:cubicBezTo>
                <a:cubicBezTo>
                  <a:pt x="133" y="81"/>
                  <a:pt x="133" y="104"/>
                  <a:pt x="118" y="119"/>
                </a:cubicBezTo>
                <a:cubicBezTo>
                  <a:pt x="111" y="126"/>
                  <a:pt x="102" y="130"/>
                  <a:pt x="92" y="130"/>
                </a:cubicBezTo>
                <a:cubicBezTo>
                  <a:pt x="82" y="130"/>
                  <a:pt x="73" y="126"/>
                  <a:pt x="66" y="119"/>
                </a:cubicBezTo>
                <a:cubicBezTo>
                  <a:pt x="51" y="104"/>
                  <a:pt x="51" y="81"/>
                  <a:pt x="66" y="66"/>
                </a:cubicBezTo>
                <a:cubicBezTo>
                  <a:pt x="73" y="59"/>
                  <a:pt x="82" y="55"/>
                  <a:pt x="92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9" name="Freeform 878">
            <a:extLst>
              <a:ext uri="{FF2B5EF4-FFF2-40B4-BE49-F238E27FC236}">
                <a16:creationId xmlns:a16="http://schemas.microsoft.com/office/drawing/2014/main" id="{769854E7-6788-FD4F-8C3F-63F673337E2A}"/>
              </a:ext>
            </a:extLst>
          </p:cNvPr>
          <p:cNvSpPr/>
          <p:nvPr/>
        </p:nvSpPr>
        <p:spPr>
          <a:xfrm>
            <a:off x="2748532" y="1397898"/>
            <a:ext cx="66240" cy="66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5" h="185">
                <a:moveTo>
                  <a:pt x="92" y="0"/>
                </a:moveTo>
                <a:cubicBezTo>
                  <a:pt x="68" y="0"/>
                  <a:pt x="45" y="10"/>
                  <a:pt x="27" y="27"/>
                </a:cubicBezTo>
                <a:cubicBezTo>
                  <a:pt x="10" y="45"/>
                  <a:pt x="0" y="68"/>
                  <a:pt x="0" y="92"/>
                </a:cubicBezTo>
                <a:cubicBezTo>
                  <a:pt x="0" y="117"/>
                  <a:pt x="10" y="140"/>
                  <a:pt x="27" y="158"/>
                </a:cubicBezTo>
                <a:cubicBezTo>
                  <a:pt x="45" y="175"/>
                  <a:pt x="68" y="185"/>
                  <a:pt x="92" y="185"/>
                </a:cubicBezTo>
                <a:cubicBezTo>
                  <a:pt x="117" y="185"/>
                  <a:pt x="140" y="175"/>
                  <a:pt x="157" y="158"/>
                </a:cubicBezTo>
                <a:cubicBezTo>
                  <a:pt x="175" y="140"/>
                  <a:pt x="185" y="117"/>
                  <a:pt x="185" y="92"/>
                </a:cubicBezTo>
                <a:cubicBezTo>
                  <a:pt x="185" y="68"/>
                  <a:pt x="175" y="45"/>
                  <a:pt x="157" y="27"/>
                </a:cubicBezTo>
                <a:cubicBezTo>
                  <a:pt x="140" y="10"/>
                  <a:pt x="117" y="0"/>
                  <a:pt x="92" y="0"/>
                </a:cubicBezTo>
                <a:close/>
                <a:moveTo>
                  <a:pt x="92" y="55"/>
                </a:moveTo>
                <a:cubicBezTo>
                  <a:pt x="102" y="55"/>
                  <a:pt x="111" y="59"/>
                  <a:pt x="119" y="66"/>
                </a:cubicBezTo>
                <a:cubicBezTo>
                  <a:pt x="133" y="81"/>
                  <a:pt x="133" y="104"/>
                  <a:pt x="119" y="119"/>
                </a:cubicBezTo>
                <a:cubicBezTo>
                  <a:pt x="111" y="126"/>
                  <a:pt x="102" y="130"/>
                  <a:pt x="92" y="130"/>
                </a:cubicBezTo>
                <a:cubicBezTo>
                  <a:pt x="83" y="130"/>
                  <a:pt x="73" y="126"/>
                  <a:pt x="66" y="119"/>
                </a:cubicBezTo>
                <a:cubicBezTo>
                  <a:pt x="51" y="104"/>
                  <a:pt x="51" y="81"/>
                  <a:pt x="66" y="66"/>
                </a:cubicBezTo>
                <a:cubicBezTo>
                  <a:pt x="73" y="59"/>
                  <a:pt x="83" y="55"/>
                  <a:pt x="92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0" name="Freeform 879">
            <a:extLst>
              <a:ext uri="{FF2B5EF4-FFF2-40B4-BE49-F238E27FC236}">
                <a16:creationId xmlns:a16="http://schemas.microsoft.com/office/drawing/2014/main" id="{92025466-F2DF-CC46-A9AB-3AD81DAE3343}"/>
              </a:ext>
            </a:extLst>
          </p:cNvPr>
          <p:cNvSpPr/>
          <p:nvPr/>
        </p:nvSpPr>
        <p:spPr>
          <a:xfrm>
            <a:off x="1909732" y="1108098"/>
            <a:ext cx="426600" cy="426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6" h="1185">
                <a:moveTo>
                  <a:pt x="524" y="1130"/>
                </a:moveTo>
                <a:lnTo>
                  <a:pt x="664" y="1130"/>
                </a:lnTo>
                <a:lnTo>
                  <a:pt x="664" y="958"/>
                </a:lnTo>
                <a:cubicBezTo>
                  <a:pt x="664" y="946"/>
                  <a:pt x="673" y="935"/>
                  <a:pt x="685" y="931"/>
                </a:cubicBezTo>
                <a:cubicBezTo>
                  <a:pt x="714" y="924"/>
                  <a:pt x="743" y="912"/>
                  <a:pt x="770" y="897"/>
                </a:cubicBezTo>
                <a:cubicBezTo>
                  <a:pt x="781" y="891"/>
                  <a:pt x="794" y="893"/>
                  <a:pt x="803" y="901"/>
                </a:cubicBezTo>
                <a:lnTo>
                  <a:pt x="924" y="1022"/>
                </a:lnTo>
                <a:lnTo>
                  <a:pt x="1023" y="923"/>
                </a:lnTo>
                <a:lnTo>
                  <a:pt x="906" y="804"/>
                </a:lnTo>
                <a:cubicBezTo>
                  <a:pt x="897" y="795"/>
                  <a:pt x="895" y="781"/>
                  <a:pt x="902" y="771"/>
                </a:cubicBezTo>
                <a:cubicBezTo>
                  <a:pt x="919" y="743"/>
                  <a:pt x="932" y="713"/>
                  <a:pt x="941" y="682"/>
                </a:cubicBezTo>
                <a:cubicBezTo>
                  <a:pt x="944" y="671"/>
                  <a:pt x="955" y="663"/>
                  <a:pt x="967" y="662"/>
                </a:cubicBezTo>
                <a:lnTo>
                  <a:pt x="1131" y="662"/>
                </a:lnTo>
                <a:lnTo>
                  <a:pt x="1131" y="522"/>
                </a:lnTo>
                <a:lnTo>
                  <a:pt x="973" y="521"/>
                </a:lnTo>
                <a:cubicBezTo>
                  <a:pt x="960" y="521"/>
                  <a:pt x="949" y="512"/>
                  <a:pt x="946" y="500"/>
                </a:cubicBezTo>
                <a:cubicBezTo>
                  <a:pt x="939" y="466"/>
                  <a:pt x="926" y="434"/>
                  <a:pt x="909" y="404"/>
                </a:cubicBezTo>
                <a:cubicBezTo>
                  <a:pt x="903" y="393"/>
                  <a:pt x="905" y="380"/>
                  <a:pt x="913" y="371"/>
                </a:cubicBezTo>
                <a:lnTo>
                  <a:pt x="1022" y="261"/>
                </a:lnTo>
                <a:lnTo>
                  <a:pt x="923" y="162"/>
                </a:lnTo>
                <a:lnTo>
                  <a:pt x="817" y="268"/>
                </a:lnTo>
                <a:cubicBezTo>
                  <a:pt x="808" y="277"/>
                  <a:pt x="794" y="279"/>
                  <a:pt x="783" y="272"/>
                </a:cubicBezTo>
                <a:cubicBezTo>
                  <a:pt x="752" y="253"/>
                  <a:pt x="719" y="239"/>
                  <a:pt x="684" y="230"/>
                </a:cubicBezTo>
                <a:cubicBezTo>
                  <a:pt x="671" y="227"/>
                  <a:pt x="663" y="216"/>
                  <a:pt x="663" y="203"/>
                </a:cubicBezTo>
                <a:lnTo>
                  <a:pt x="662" y="55"/>
                </a:lnTo>
                <a:lnTo>
                  <a:pt x="522" y="55"/>
                </a:lnTo>
                <a:lnTo>
                  <a:pt x="522" y="204"/>
                </a:lnTo>
                <a:cubicBezTo>
                  <a:pt x="522" y="216"/>
                  <a:pt x="513" y="227"/>
                  <a:pt x="501" y="230"/>
                </a:cubicBezTo>
                <a:cubicBezTo>
                  <a:pt x="466" y="239"/>
                  <a:pt x="433" y="254"/>
                  <a:pt x="402" y="273"/>
                </a:cubicBezTo>
                <a:cubicBezTo>
                  <a:pt x="391" y="279"/>
                  <a:pt x="377" y="278"/>
                  <a:pt x="368" y="269"/>
                </a:cubicBezTo>
                <a:lnTo>
                  <a:pt x="262" y="163"/>
                </a:lnTo>
                <a:lnTo>
                  <a:pt x="163" y="262"/>
                </a:lnTo>
                <a:lnTo>
                  <a:pt x="272" y="372"/>
                </a:lnTo>
                <a:cubicBezTo>
                  <a:pt x="280" y="381"/>
                  <a:pt x="282" y="394"/>
                  <a:pt x="276" y="405"/>
                </a:cubicBezTo>
                <a:cubicBezTo>
                  <a:pt x="259" y="435"/>
                  <a:pt x="247" y="467"/>
                  <a:pt x="239" y="501"/>
                </a:cubicBezTo>
                <a:cubicBezTo>
                  <a:pt x="237" y="513"/>
                  <a:pt x="225" y="522"/>
                  <a:pt x="213" y="522"/>
                </a:cubicBezTo>
                <a:lnTo>
                  <a:pt x="55" y="523"/>
                </a:lnTo>
                <a:lnTo>
                  <a:pt x="55" y="663"/>
                </a:lnTo>
                <a:lnTo>
                  <a:pt x="219" y="664"/>
                </a:lnTo>
                <a:cubicBezTo>
                  <a:pt x="231" y="664"/>
                  <a:pt x="242" y="672"/>
                  <a:pt x="245" y="683"/>
                </a:cubicBezTo>
                <a:cubicBezTo>
                  <a:pt x="254" y="714"/>
                  <a:pt x="268" y="744"/>
                  <a:pt x="285" y="772"/>
                </a:cubicBezTo>
                <a:cubicBezTo>
                  <a:pt x="292" y="782"/>
                  <a:pt x="290" y="796"/>
                  <a:pt x="281" y="805"/>
                </a:cubicBezTo>
                <a:lnTo>
                  <a:pt x="164" y="924"/>
                </a:lnTo>
                <a:lnTo>
                  <a:pt x="263" y="1023"/>
                </a:lnTo>
                <a:lnTo>
                  <a:pt x="384" y="902"/>
                </a:lnTo>
                <a:cubicBezTo>
                  <a:pt x="393" y="893"/>
                  <a:pt x="406" y="892"/>
                  <a:pt x="417" y="898"/>
                </a:cubicBezTo>
                <a:cubicBezTo>
                  <a:pt x="444" y="913"/>
                  <a:pt x="472" y="924"/>
                  <a:pt x="502" y="932"/>
                </a:cubicBezTo>
                <a:cubicBezTo>
                  <a:pt x="514" y="935"/>
                  <a:pt x="523" y="946"/>
                  <a:pt x="523" y="958"/>
                </a:cubicBezTo>
                <a:close/>
                <a:moveTo>
                  <a:pt x="691" y="1185"/>
                </a:moveTo>
                <a:lnTo>
                  <a:pt x="497" y="1185"/>
                </a:lnTo>
                <a:cubicBezTo>
                  <a:pt x="481" y="1185"/>
                  <a:pt x="469" y="1173"/>
                  <a:pt x="469" y="1158"/>
                </a:cubicBezTo>
                <a:lnTo>
                  <a:pt x="468" y="979"/>
                </a:lnTo>
                <a:cubicBezTo>
                  <a:pt x="448" y="973"/>
                  <a:pt x="428" y="965"/>
                  <a:pt x="409" y="955"/>
                </a:cubicBezTo>
                <a:lnTo>
                  <a:pt x="282" y="1081"/>
                </a:lnTo>
                <a:cubicBezTo>
                  <a:pt x="271" y="1092"/>
                  <a:pt x="254" y="1092"/>
                  <a:pt x="243" y="1081"/>
                </a:cubicBezTo>
                <a:lnTo>
                  <a:pt x="106" y="943"/>
                </a:lnTo>
                <a:cubicBezTo>
                  <a:pt x="95" y="933"/>
                  <a:pt x="95" y="915"/>
                  <a:pt x="106" y="905"/>
                </a:cubicBezTo>
                <a:lnTo>
                  <a:pt x="227" y="782"/>
                </a:lnTo>
                <a:cubicBezTo>
                  <a:pt x="216" y="761"/>
                  <a:pt x="207" y="740"/>
                  <a:pt x="199" y="718"/>
                </a:cubicBezTo>
                <a:lnTo>
                  <a:pt x="28" y="718"/>
                </a:lnTo>
                <a:cubicBezTo>
                  <a:pt x="13" y="718"/>
                  <a:pt x="0" y="706"/>
                  <a:pt x="0" y="691"/>
                </a:cubicBezTo>
                <a:lnTo>
                  <a:pt x="0" y="496"/>
                </a:lnTo>
                <a:cubicBezTo>
                  <a:pt x="0" y="481"/>
                  <a:pt x="12" y="469"/>
                  <a:pt x="28" y="469"/>
                </a:cubicBezTo>
                <a:lnTo>
                  <a:pt x="191" y="468"/>
                </a:lnTo>
                <a:cubicBezTo>
                  <a:pt x="198" y="443"/>
                  <a:pt x="207" y="419"/>
                  <a:pt x="219" y="396"/>
                </a:cubicBezTo>
                <a:lnTo>
                  <a:pt x="104" y="282"/>
                </a:lnTo>
                <a:cubicBezTo>
                  <a:pt x="94" y="271"/>
                  <a:pt x="94" y="254"/>
                  <a:pt x="104" y="243"/>
                </a:cubicBezTo>
                <a:lnTo>
                  <a:pt x="242" y="105"/>
                </a:lnTo>
                <a:cubicBezTo>
                  <a:pt x="253" y="95"/>
                  <a:pt x="270" y="94"/>
                  <a:pt x="281" y="105"/>
                </a:cubicBezTo>
                <a:lnTo>
                  <a:pt x="392" y="215"/>
                </a:lnTo>
                <a:cubicBezTo>
                  <a:pt x="416" y="202"/>
                  <a:pt x="441" y="191"/>
                  <a:pt x="467" y="183"/>
                </a:cubicBezTo>
                <a:lnTo>
                  <a:pt x="467" y="27"/>
                </a:lnTo>
                <a:cubicBezTo>
                  <a:pt x="467" y="12"/>
                  <a:pt x="480" y="0"/>
                  <a:pt x="495" y="0"/>
                </a:cubicBezTo>
                <a:lnTo>
                  <a:pt x="689" y="0"/>
                </a:lnTo>
                <a:cubicBezTo>
                  <a:pt x="704" y="0"/>
                  <a:pt x="717" y="12"/>
                  <a:pt x="717" y="27"/>
                </a:cubicBezTo>
                <a:lnTo>
                  <a:pt x="718" y="182"/>
                </a:lnTo>
                <a:cubicBezTo>
                  <a:pt x="744" y="191"/>
                  <a:pt x="769" y="201"/>
                  <a:pt x="793" y="214"/>
                </a:cubicBezTo>
                <a:lnTo>
                  <a:pt x="904" y="104"/>
                </a:lnTo>
                <a:cubicBezTo>
                  <a:pt x="915" y="93"/>
                  <a:pt x="932" y="93"/>
                  <a:pt x="942" y="104"/>
                </a:cubicBezTo>
                <a:lnTo>
                  <a:pt x="1080" y="242"/>
                </a:lnTo>
                <a:cubicBezTo>
                  <a:pt x="1091" y="252"/>
                  <a:pt x="1091" y="270"/>
                  <a:pt x="1080" y="280"/>
                </a:cubicBezTo>
                <a:lnTo>
                  <a:pt x="967" y="395"/>
                </a:lnTo>
                <a:cubicBezTo>
                  <a:pt x="978" y="418"/>
                  <a:pt x="987" y="442"/>
                  <a:pt x="994" y="466"/>
                </a:cubicBezTo>
                <a:lnTo>
                  <a:pt x="1158" y="467"/>
                </a:lnTo>
                <a:cubicBezTo>
                  <a:pt x="1173" y="467"/>
                  <a:pt x="1186" y="479"/>
                  <a:pt x="1186" y="494"/>
                </a:cubicBezTo>
                <a:lnTo>
                  <a:pt x="1186" y="689"/>
                </a:lnTo>
                <a:cubicBezTo>
                  <a:pt x="1186" y="704"/>
                  <a:pt x="1173" y="716"/>
                  <a:pt x="1158" y="716"/>
                </a:cubicBezTo>
                <a:lnTo>
                  <a:pt x="987" y="717"/>
                </a:lnTo>
                <a:cubicBezTo>
                  <a:pt x="980" y="739"/>
                  <a:pt x="970" y="760"/>
                  <a:pt x="959" y="781"/>
                </a:cubicBezTo>
                <a:lnTo>
                  <a:pt x="1081" y="903"/>
                </a:lnTo>
                <a:cubicBezTo>
                  <a:pt x="1092" y="914"/>
                  <a:pt x="1092" y="931"/>
                  <a:pt x="1081" y="942"/>
                </a:cubicBezTo>
                <a:lnTo>
                  <a:pt x="944" y="1080"/>
                </a:lnTo>
                <a:cubicBezTo>
                  <a:pt x="933" y="1090"/>
                  <a:pt x="916" y="1090"/>
                  <a:pt x="905" y="1080"/>
                </a:cubicBezTo>
                <a:lnTo>
                  <a:pt x="778" y="955"/>
                </a:lnTo>
                <a:cubicBezTo>
                  <a:pt x="759" y="964"/>
                  <a:pt x="739" y="972"/>
                  <a:pt x="719" y="979"/>
                </a:cubicBezTo>
                <a:lnTo>
                  <a:pt x="719" y="1158"/>
                </a:lnTo>
                <a:cubicBezTo>
                  <a:pt x="719" y="1173"/>
                  <a:pt x="706" y="1185"/>
                  <a:pt x="691" y="118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1" name="Freeform 880">
            <a:extLst>
              <a:ext uri="{FF2B5EF4-FFF2-40B4-BE49-F238E27FC236}">
                <a16:creationId xmlns:a16="http://schemas.microsoft.com/office/drawing/2014/main" id="{5DEE68D6-CEEB-5E49-B416-115783E056F2}"/>
              </a:ext>
            </a:extLst>
          </p:cNvPr>
          <p:cNvSpPr/>
          <p:nvPr/>
        </p:nvSpPr>
        <p:spPr>
          <a:xfrm>
            <a:off x="2095492" y="1276578"/>
            <a:ext cx="5580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252">
                <a:moveTo>
                  <a:pt x="72" y="252"/>
                </a:moveTo>
                <a:cubicBezTo>
                  <a:pt x="53" y="252"/>
                  <a:pt x="31" y="248"/>
                  <a:pt x="11" y="239"/>
                </a:cubicBezTo>
                <a:cubicBezTo>
                  <a:pt x="2" y="235"/>
                  <a:pt x="-2" y="224"/>
                  <a:pt x="2" y="216"/>
                </a:cubicBezTo>
                <a:cubicBezTo>
                  <a:pt x="6" y="207"/>
                  <a:pt x="16" y="202"/>
                  <a:pt x="25" y="206"/>
                </a:cubicBezTo>
                <a:cubicBezTo>
                  <a:pt x="56" y="220"/>
                  <a:pt x="88" y="220"/>
                  <a:pt x="106" y="208"/>
                </a:cubicBezTo>
                <a:cubicBezTo>
                  <a:pt x="116" y="202"/>
                  <a:pt x="121" y="193"/>
                  <a:pt x="121" y="181"/>
                </a:cubicBezTo>
                <a:cubicBezTo>
                  <a:pt x="121" y="167"/>
                  <a:pt x="94" y="154"/>
                  <a:pt x="70" y="142"/>
                </a:cubicBezTo>
                <a:cubicBezTo>
                  <a:pt x="37" y="125"/>
                  <a:pt x="0" y="107"/>
                  <a:pt x="0" y="72"/>
                </a:cubicBezTo>
                <a:cubicBezTo>
                  <a:pt x="0" y="48"/>
                  <a:pt x="11" y="28"/>
                  <a:pt x="31" y="15"/>
                </a:cubicBezTo>
                <a:cubicBezTo>
                  <a:pt x="60" y="-4"/>
                  <a:pt x="103" y="-5"/>
                  <a:pt x="144" y="12"/>
                </a:cubicBezTo>
                <a:cubicBezTo>
                  <a:pt x="153" y="16"/>
                  <a:pt x="158" y="26"/>
                  <a:pt x="154" y="35"/>
                </a:cubicBezTo>
                <a:cubicBezTo>
                  <a:pt x="150" y="44"/>
                  <a:pt x="140" y="48"/>
                  <a:pt x="131" y="45"/>
                </a:cubicBezTo>
                <a:cubicBezTo>
                  <a:pt x="101" y="32"/>
                  <a:pt x="69" y="32"/>
                  <a:pt x="50" y="44"/>
                </a:cubicBezTo>
                <a:cubicBezTo>
                  <a:pt x="41" y="51"/>
                  <a:pt x="36" y="60"/>
                  <a:pt x="36" y="72"/>
                </a:cubicBezTo>
                <a:cubicBezTo>
                  <a:pt x="36" y="85"/>
                  <a:pt x="63" y="99"/>
                  <a:pt x="86" y="110"/>
                </a:cubicBezTo>
                <a:cubicBezTo>
                  <a:pt x="119" y="127"/>
                  <a:pt x="156" y="145"/>
                  <a:pt x="156" y="181"/>
                </a:cubicBezTo>
                <a:cubicBezTo>
                  <a:pt x="156" y="205"/>
                  <a:pt x="145" y="225"/>
                  <a:pt x="126" y="238"/>
                </a:cubicBezTo>
                <a:cubicBezTo>
                  <a:pt x="111" y="247"/>
                  <a:pt x="92" y="252"/>
                  <a:pt x="72" y="2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2" name="Freeform 881">
            <a:extLst>
              <a:ext uri="{FF2B5EF4-FFF2-40B4-BE49-F238E27FC236}">
                <a16:creationId xmlns:a16="http://schemas.microsoft.com/office/drawing/2014/main" id="{99427911-F049-384E-A85E-9A499967C744}"/>
              </a:ext>
            </a:extLst>
          </p:cNvPr>
          <p:cNvSpPr/>
          <p:nvPr/>
        </p:nvSpPr>
        <p:spPr>
          <a:xfrm>
            <a:off x="2117092" y="1254258"/>
            <a:ext cx="122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60">
                <a:moveTo>
                  <a:pt x="17" y="60"/>
                </a:moveTo>
                <a:cubicBezTo>
                  <a:pt x="8" y="60"/>
                  <a:pt x="0" y="52"/>
                  <a:pt x="0" y="42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42"/>
                </a:lnTo>
                <a:cubicBezTo>
                  <a:pt x="35" y="52"/>
                  <a:pt x="27" y="60"/>
                  <a:pt x="17" y="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3" name="Freeform 882">
            <a:extLst>
              <a:ext uri="{FF2B5EF4-FFF2-40B4-BE49-F238E27FC236}">
                <a16:creationId xmlns:a16="http://schemas.microsoft.com/office/drawing/2014/main" id="{ECDA4CEB-8FF7-2746-8983-65B704D6F18B}"/>
              </a:ext>
            </a:extLst>
          </p:cNvPr>
          <p:cNvSpPr/>
          <p:nvPr/>
        </p:nvSpPr>
        <p:spPr>
          <a:xfrm>
            <a:off x="2117092" y="1368018"/>
            <a:ext cx="122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60">
                <a:moveTo>
                  <a:pt x="18" y="60"/>
                </a:moveTo>
                <a:cubicBezTo>
                  <a:pt x="8" y="60"/>
                  <a:pt x="0" y="52"/>
                  <a:pt x="0" y="42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42"/>
                </a:lnTo>
                <a:cubicBezTo>
                  <a:pt x="35" y="52"/>
                  <a:pt x="27" y="60"/>
                  <a:pt x="18" y="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4" name="Freeform 883">
            <a:extLst>
              <a:ext uri="{FF2B5EF4-FFF2-40B4-BE49-F238E27FC236}">
                <a16:creationId xmlns:a16="http://schemas.microsoft.com/office/drawing/2014/main" id="{7455188F-0C7B-A749-9D59-BDACDA9B8DB3}"/>
              </a:ext>
            </a:extLst>
          </p:cNvPr>
          <p:cNvSpPr/>
          <p:nvPr/>
        </p:nvSpPr>
        <p:spPr>
          <a:xfrm>
            <a:off x="2023133" y="1222218"/>
            <a:ext cx="198720" cy="19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3" h="554">
                <a:moveTo>
                  <a:pt x="276" y="55"/>
                </a:moveTo>
                <a:cubicBezTo>
                  <a:pt x="154" y="55"/>
                  <a:pt x="55" y="155"/>
                  <a:pt x="55" y="277"/>
                </a:cubicBezTo>
                <a:cubicBezTo>
                  <a:pt x="55" y="399"/>
                  <a:pt x="154" y="499"/>
                  <a:pt x="276" y="499"/>
                </a:cubicBezTo>
                <a:cubicBezTo>
                  <a:pt x="399" y="499"/>
                  <a:pt x="498" y="399"/>
                  <a:pt x="498" y="277"/>
                </a:cubicBezTo>
                <a:cubicBezTo>
                  <a:pt x="498" y="155"/>
                  <a:pt x="399" y="55"/>
                  <a:pt x="276" y="55"/>
                </a:cubicBezTo>
                <a:close/>
                <a:moveTo>
                  <a:pt x="276" y="554"/>
                </a:moveTo>
                <a:cubicBezTo>
                  <a:pt x="124" y="554"/>
                  <a:pt x="0" y="429"/>
                  <a:pt x="0" y="277"/>
                </a:cubicBezTo>
                <a:cubicBezTo>
                  <a:pt x="0" y="124"/>
                  <a:pt x="124" y="0"/>
                  <a:pt x="276" y="0"/>
                </a:cubicBezTo>
                <a:cubicBezTo>
                  <a:pt x="429" y="0"/>
                  <a:pt x="553" y="124"/>
                  <a:pt x="553" y="277"/>
                </a:cubicBezTo>
                <a:cubicBezTo>
                  <a:pt x="553" y="429"/>
                  <a:pt x="429" y="554"/>
                  <a:pt x="276" y="5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5" name="Freeform 884">
            <a:extLst>
              <a:ext uri="{FF2B5EF4-FFF2-40B4-BE49-F238E27FC236}">
                <a16:creationId xmlns:a16="http://schemas.microsoft.com/office/drawing/2014/main" id="{B9992F45-A1CC-AC49-B876-E2D9CDEB0023}"/>
              </a:ext>
            </a:extLst>
          </p:cNvPr>
          <p:cNvSpPr/>
          <p:nvPr/>
        </p:nvSpPr>
        <p:spPr>
          <a:xfrm>
            <a:off x="485932" y="1170738"/>
            <a:ext cx="427680" cy="21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9" h="589">
                <a:moveTo>
                  <a:pt x="55" y="534"/>
                </a:moveTo>
                <a:lnTo>
                  <a:pt x="1134" y="534"/>
                </a:lnTo>
                <a:lnTo>
                  <a:pt x="1134" y="55"/>
                </a:lnTo>
                <a:lnTo>
                  <a:pt x="55" y="55"/>
                </a:lnTo>
                <a:close/>
                <a:moveTo>
                  <a:pt x="1146" y="589"/>
                </a:moveTo>
                <a:lnTo>
                  <a:pt x="43" y="589"/>
                </a:lnTo>
                <a:cubicBezTo>
                  <a:pt x="19" y="589"/>
                  <a:pt x="0" y="570"/>
                  <a:pt x="0" y="546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lnTo>
                  <a:pt x="1146" y="0"/>
                </a:lnTo>
                <a:cubicBezTo>
                  <a:pt x="1170" y="0"/>
                  <a:pt x="1189" y="19"/>
                  <a:pt x="1189" y="43"/>
                </a:cubicBezTo>
                <a:lnTo>
                  <a:pt x="1189" y="546"/>
                </a:lnTo>
                <a:cubicBezTo>
                  <a:pt x="1189" y="570"/>
                  <a:pt x="1170" y="589"/>
                  <a:pt x="1146" y="58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6" name="Freeform 885">
            <a:extLst>
              <a:ext uri="{FF2B5EF4-FFF2-40B4-BE49-F238E27FC236}">
                <a16:creationId xmlns:a16="http://schemas.microsoft.com/office/drawing/2014/main" id="{FD022DAE-F977-D742-BBC6-C7981891CE18}"/>
              </a:ext>
            </a:extLst>
          </p:cNvPr>
          <p:cNvSpPr/>
          <p:nvPr/>
        </p:nvSpPr>
        <p:spPr>
          <a:xfrm>
            <a:off x="516893" y="1098738"/>
            <a:ext cx="105840" cy="88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5" h="248">
                <a:moveTo>
                  <a:pt x="94" y="248"/>
                </a:moveTo>
                <a:cubicBezTo>
                  <a:pt x="80" y="248"/>
                  <a:pt x="68" y="237"/>
                  <a:pt x="67" y="223"/>
                </a:cubicBezTo>
                <a:lnTo>
                  <a:pt x="62" y="173"/>
                </a:lnTo>
                <a:lnTo>
                  <a:pt x="27" y="173"/>
                </a:lnTo>
                <a:cubicBezTo>
                  <a:pt x="12" y="173"/>
                  <a:pt x="0" y="160"/>
                  <a:pt x="0" y="145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268" y="0"/>
                </a:lnTo>
                <a:cubicBezTo>
                  <a:pt x="283" y="0"/>
                  <a:pt x="295" y="12"/>
                  <a:pt x="295" y="27"/>
                </a:cubicBezTo>
                <a:lnTo>
                  <a:pt x="295" y="145"/>
                </a:lnTo>
                <a:cubicBezTo>
                  <a:pt x="295" y="160"/>
                  <a:pt x="283" y="173"/>
                  <a:pt x="268" y="173"/>
                </a:cubicBezTo>
                <a:lnTo>
                  <a:pt x="233" y="173"/>
                </a:lnTo>
                <a:lnTo>
                  <a:pt x="230" y="223"/>
                </a:lnTo>
                <a:cubicBezTo>
                  <a:pt x="229" y="238"/>
                  <a:pt x="216" y="249"/>
                  <a:pt x="201" y="248"/>
                </a:cubicBezTo>
                <a:cubicBezTo>
                  <a:pt x="185" y="247"/>
                  <a:pt x="174" y="234"/>
                  <a:pt x="175" y="219"/>
                </a:cubicBezTo>
                <a:lnTo>
                  <a:pt x="180" y="143"/>
                </a:lnTo>
                <a:cubicBezTo>
                  <a:pt x="181" y="129"/>
                  <a:pt x="193" y="118"/>
                  <a:pt x="207" y="118"/>
                </a:cubicBezTo>
                <a:lnTo>
                  <a:pt x="240" y="118"/>
                </a:lnTo>
                <a:lnTo>
                  <a:pt x="240" y="55"/>
                </a:lnTo>
                <a:lnTo>
                  <a:pt x="55" y="55"/>
                </a:lnTo>
                <a:lnTo>
                  <a:pt x="55" y="118"/>
                </a:lnTo>
                <a:lnTo>
                  <a:pt x="87" y="118"/>
                </a:lnTo>
                <a:cubicBezTo>
                  <a:pt x="101" y="118"/>
                  <a:pt x="113" y="128"/>
                  <a:pt x="114" y="142"/>
                </a:cubicBezTo>
                <a:lnTo>
                  <a:pt x="121" y="218"/>
                </a:lnTo>
                <a:cubicBezTo>
                  <a:pt x="123" y="233"/>
                  <a:pt x="112" y="247"/>
                  <a:pt x="97" y="248"/>
                </a:cubicBezTo>
                <a:cubicBezTo>
                  <a:pt x="96" y="248"/>
                  <a:pt x="95" y="248"/>
                  <a:pt x="94" y="24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7" name="Freeform 886">
            <a:extLst>
              <a:ext uri="{FF2B5EF4-FFF2-40B4-BE49-F238E27FC236}">
                <a16:creationId xmlns:a16="http://schemas.microsoft.com/office/drawing/2014/main" id="{2186247C-D341-634C-A5D1-994A00E35621}"/>
              </a:ext>
            </a:extLst>
          </p:cNvPr>
          <p:cNvSpPr/>
          <p:nvPr/>
        </p:nvSpPr>
        <p:spPr>
          <a:xfrm>
            <a:off x="517612" y="1199898"/>
            <a:ext cx="234360" cy="146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2" h="408">
                <a:moveTo>
                  <a:pt x="55" y="353"/>
                </a:moveTo>
                <a:lnTo>
                  <a:pt x="598" y="353"/>
                </a:lnTo>
                <a:lnTo>
                  <a:pt x="598" y="55"/>
                </a:lnTo>
                <a:lnTo>
                  <a:pt x="55" y="55"/>
                </a:lnTo>
                <a:close/>
                <a:moveTo>
                  <a:pt x="625" y="408"/>
                </a:moveTo>
                <a:lnTo>
                  <a:pt x="27" y="408"/>
                </a:lnTo>
                <a:cubicBezTo>
                  <a:pt x="12" y="408"/>
                  <a:pt x="0" y="395"/>
                  <a:pt x="0" y="380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625" y="0"/>
                </a:lnTo>
                <a:cubicBezTo>
                  <a:pt x="640" y="0"/>
                  <a:pt x="652" y="12"/>
                  <a:pt x="652" y="27"/>
                </a:cubicBezTo>
                <a:lnTo>
                  <a:pt x="652" y="380"/>
                </a:lnTo>
                <a:cubicBezTo>
                  <a:pt x="652" y="395"/>
                  <a:pt x="640" y="408"/>
                  <a:pt x="625" y="40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8" name="Freeform 887">
            <a:extLst>
              <a:ext uri="{FF2B5EF4-FFF2-40B4-BE49-F238E27FC236}">
                <a16:creationId xmlns:a16="http://schemas.microsoft.com/office/drawing/2014/main" id="{CE3292DD-A1E0-C64B-A012-A23D2BFF6BFF}"/>
              </a:ext>
            </a:extLst>
          </p:cNvPr>
          <p:cNvSpPr/>
          <p:nvPr/>
        </p:nvSpPr>
        <p:spPr>
          <a:xfrm>
            <a:off x="763851" y="1201699"/>
            <a:ext cx="33840" cy="33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5" h="95">
                <a:moveTo>
                  <a:pt x="36" y="60"/>
                </a:moveTo>
                <a:lnTo>
                  <a:pt x="60" y="60"/>
                </a:lnTo>
                <a:lnTo>
                  <a:pt x="60" y="35"/>
                </a:lnTo>
                <a:lnTo>
                  <a:pt x="36" y="35"/>
                </a:lnTo>
                <a:close/>
                <a:moveTo>
                  <a:pt x="78" y="95"/>
                </a:moveTo>
                <a:lnTo>
                  <a:pt x="18" y="95"/>
                </a:lnTo>
                <a:cubicBezTo>
                  <a:pt x="8" y="95"/>
                  <a:pt x="0" y="87"/>
                  <a:pt x="0" y="77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78" y="0"/>
                </a:lnTo>
                <a:cubicBezTo>
                  <a:pt x="87" y="0"/>
                  <a:pt x="95" y="8"/>
                  <a:pt x="95" y="18"/>
                </a:cubicBezTo>
                <a:lnTo>
                  <a:pt x="95" y="77"/>
                </a:lnTo>
                <a:cubicBezTo>
                  <a:pt x="95" y="87"/>
                  <a:pt x="87" y="95"/>
                  <a:pt x="78" y="9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9" name="Freeform 888">
            <a:extLst>
              <a:ext uri="{FF2B5EF4-FFF2-40B4-BE49-F238E27FC236}">
                <a16:creationId xmlns:a16="http://schemas.microsoft.com/office/drawing/2014/main" id="{24D2D272-8A1A-8240-90ED-3D9F8BD22059}"/>
              </a:ext>
            </a:extLst>
          </p:cNvPr>
          <p:cNvSpPr/>
          <p:nvPr/>
        </p:nvSpPr>
        <p:spPr>
          <a:xfrm>
            <a:off x="804531" y="1201699"/>
            <a:ext cx="33480" cy="33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95">
                <a:moveTo>
                  <a:pt x="35" y="60"/>
                </a:moveTo>
                <a:lnTo>
                  <a:pt x="59" y="60"/>
                </a:lnTo>
                <a:lnTo>
                  <a:pt x="59" y="35"/>
                </a:lnTo>
                <a:lnTo>
                  <a:pt x="35" y="35"/>
                </a:lnTo>
                <a:close/>
                <a:moveTo>
                  <a:pt x="77" y="95"/>
                </a:moveTo>
                <a:lnTo>
                  <a:pt x="17" y="95"/>
                </a:lnTo>
                <a:cubicBezTo>
                  <a:pt x="8" y="95"/>
                  <a:pt x="0" y="87"/>
                  <a:pt x="0" y="77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77" y="0"/>
                </a:lnTo>
                <a:cubicBezTo>
                  <a:pt x="87" y="0"/>
                  <a:pt x="94" y="8"/>
                  <a:pt x="94" y="18"/>
                </a:cubicBezTo>
                <a:lnTo>
                  <a:pt x="94" y="77"/>
                </a:lnTo>
                <a:cubicBezTo>
                  <a:pt x="94" y="87"/>
                  <a:pt x="87" y="95"/>
                  <a:pt x="77" y="9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0" name="Freeform 889">
            <a:extLst>
              <a:ext uri="{FF2B5EF4-FFF2-40B4-BE49-F238E27FC236}">
                <a16:creationId xmlns:a16="http://schemas.microsoft.com/office/drawing/2014/main" id="{237D4F80-C36A-004F-9D07-532C87B87CE6}"/>
              </a:ext>
            </a:extLst>
          </p:cNvPr>
          <p:cNvSpPr/>
          <p:nvPr/>
        </p:nvSpPr>
        <p:spPr>
          <a:xfrm>
            <a:off x="844851" y="1201699"/>
            <a:ext cx="33840" cy="33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5" h="95">
                <a:moveTo>
                  <a:pt x="35" y="60"/>
                </a:moveTo>
                <a:lnTo>
                  <a:pt x="59" y="60"/>
                </a:lnTo>
                <a:lnTo>
                  <a:pt x="59" y="35"/>
                </a:lnTo>
                <a:lnTo>
                  <a:pt x="35" y="35"/>
                </a:lnTo>
                <a:close/>
                <a:moveTo>
                  <a:pt x="77" y="95"/>
                </a:moveTo>
                <a:lnTo>
                  <a:pt x="18" y="95"/>
                </a:lnTo>
                <a:cubicBezTo>
                  <a:pt x="8" y="95"/>
                  <a:pt x="0" y="87"/>
                  <a:pt x="0" y="77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77" y="0"/>
                </a:lnTo>
                <a:cubicBezTo>
                  <a:pt x="87" y="0"/>
                  <a:pt x="95" y="8"/>
                  <a:pt x="95" y="18"/>
                </a:cubicBezTo>
                <a:lnTo>
                  <a:pt x="95" y="77"/>
                </a:lnTo>
                <a:cubicBezTo>
                  <a:pt x="95" y="87"/>
                  <a:pt x="87" y="95"/>
                  <a:pt x="77" y="9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1" name="Freeform 890">
            <a:extLst>
              <a:ext uri="{FF2B5EF4-FFF2-40B4-BE49-F238E27FC236}">
                <a16:creationId xmlns:a16="http://schemas.microsoft.com/office/drawing/2014/main" id="{17089E33-45F0-234F-AA1A-0ED0F54FA2F1}"/>
              </a:ext>
            </a:extLst>
          </p:cNvPr>
          <p:cNvSpPr/>
          <p:nvPr/>
        </p:nvSpPr>
        <p:spPr>
          <a:xfrm>
            <a:off x="763851" y="1255339"/>
            <a:ext cx="33840" cy="33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5" h="95">
                <a:moveTo>
                  <a:pt x="36" y="60"/>
                </a:moveTo>
                <a:lnTo>
                  <a:pt x="60" y="60"/>
                </a:lnTo>
                <a:lnTo>
                  <a:pt x="60" y="35"/>
                </a:lnTo>
                <a:lnTo>
                  <a:pt x="36" y="35"/>
                </a:lnTo>
                <a:close/>
                <a:moveTo>
                  <a:pt x="78" y="95"/>
                </a:moveTo>
                <a:lnTo>
                  <a:pt x="18" y="95"/>
                </a:lnTo>
                <a:cubicBezTo>
                  <a:pt x="8" y="95"/>
                  <a:pt x="0" y="87"/>
                  <a:pt x="0" y="77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78" y="0"/>
                </a:lnTo>
                <a:cubicBezTo>
                  <a:pt x="87" y="0"/>
                  <a:pt x="95" y="8"/>
                  <a:pt x="95" y="18"/>
                </a:cubicBezTo>
                <a:lnTo>
                  <a:pt x="95" y="77"/>
                </a:lnTo>
                <a:cubicBezTo>
                  <a:pt x="95" y="87"/>
                  <a:pt x="87" y="95"/>
                  <a:pt x="78" y="9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2" name="Freeform 891">
            <a:extLst>
              <a:ext uri="{FF2B5EF4-FFF2-40B4-BE49-F238E27FC236}">
                <a16:creationId xmlns:a16="http://schemas.microsoft.com/office/drawing/2014/main" id="{40407034-B2D3-9844-898D-E2C3B6271EE9}"/>
              </a:ext>
            </a:extLst>
          </p:cNvPr>
          <p:cNvSpPr/>
          <p:nvPr/>
        </p:nvSpPr>
        <p:spPr>
          <a:xfrm>
            <a:off x="804531" y="1255339"/>
            <a:ext cx="33480" cy="33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95">
                <a:moveTo>
                  <a:pt x="35" y="60"/>
                </a:moveTo>
                <a:lnTo>
                  <a:pt x="59" y="60"/>
                </a:lnTo>
                <a:lnTo>
                  <a:pt x="59" y="35"/>
                </a:lnTo>
                <a:lnTo>
                  <a:pt x="35" y="35"/>
                </a:lnTo>
                <a:close/>
                <a:moveTo>
                  <a:pt x="77" y="95"/>
                </a:moveTo>
                <a:lnTo>
                  <a:pt x="17" y="95"/>
                </a:lnTo>
                <a:cubicBezTo>
                  <a:pt x="8" y="95"/>
                  <a:pt x="0" y="87"/>
                  <a:pt x="0" y="77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77" y="0"/>
                </a:lnTo>
                <a:cubicBezTo>
                  <a:pt x="87" y="0"/>
                  <a:pt x="94" y="8"/>
                  <a:pt x="94" y="18"/>
                </a:cubicBezTo>
                <a:lnTo>
                  <a:pt x="94" y="77"/>
                </a:lnTo>
                <a:cubicBezTo>
                  <a:pt x="94" y="87"/>
                  <a:pt x="87" y="95"/>
                  <a:pt x="77" y="9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3" name="Freeform 892">
            <a:extLst>
              <a:ext uri="{FF2B5EF4-FFF2-40B4-BE49-F238E27FC236}">
                <a16:creationId xmlns:a16="http://schemas.microsoft.com/office/drawing/2014/main" id="{C2CEEDD8-8BD4-0E4B-A052-325C77CF99C0}"/>
              </a:ext>
            </a:extLst>
          </p:cNvPr>
          <p:cNvSpPr/>
          <p:nvPr/>
        </p:nvSpPr>
        <p:spPr>
          <a:xfrm>
            <a:off x="844851" y="1255339"/>
            <a:ext cx="33840" cy="33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5" h="95">
                <a:moveTo>
                  <a:pt x="35" y="60"/>
                </a:moveTo>
                <a:lnTo>
                  <a:pt x="59" y="60"/>
                </a:lnTo>
                <a:lnTo>
                  <a:pt x="59" y="35"/>
                </a:lnTo>
                <a:lnTo>
                  <a:pt x="35" y="35"/>
                </a:lnTo>
                <a:close/>
                <a:moveTo>
                  <a:pt x="77" y="95"/>
                </a:moveTo>
                <a:lnTo>
                  <a:pt x="18" y="95"/>
                </a:lnTo>
                <a:cubicBezTo>
                  <a:pt x="8" y="95"/>
                  <a:pt x="0" y="87"/>
                  <a:pt x="0" y="77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77" y="0"/>
                </a:lnTo>
                <a:cubicBezTo>
                  <a:pt x="87" y="0"/>
                  <a:pt x="95" y="8"/>
                  <a:pt x="95" y="18"/>
                </a:cubicBezTo>
                <a:lnTo>
                  <a:pt x="95" y="77"/>
                </a:lnTo>
                <a:cubicBezTo>
                  <a:pt x="95" y="87"/>
                  <a:pt x="87" y="95"/>
                  <a:pt x="77" y="9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4" name="Freeform 893">
            <a:extLst>
              <a:ext uri="{FF2B5EF4-FFF2-40B4-BE49-F238E27FC236}">
                <a16:creationId xmlns:a16="http://schemas.microsoft.com/office/drawing/2014/main" id="{AC6C22F5-4CE6-F24E-8AE3-D1E409238D7C}"/>
              </a:ext>
            </a:extLst>
          </p:cNvPr>
          <p:cNvSpPr/>
          <p:nvPr/>
        </p:nvSpPr>
        <p:spPr>
          <a:xfrm>
            <a:off x="763851" y="1308979"/>
            <a:ext cx="33840" cy="33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5" h="95">
                <a:moveTo>
                  <a:pt x="36" y="60"/>
                </a:moveTo>
                <a:lnTo>
                  <a:pt x="60" y="60"/>
                </a:lnTo>
                <a:lnTo>
                  <a:pt x="60" y="35"/>
                </a:lnTo>
                <a:lnTo>
                  <a:pt x="36" y="35"/>
                </a:lnTo>
                <a:close/>
                <a:moveTo>
                  <a:pt x="78" y="95"/>
                </a:moveTo>
                <a:lnTo>
                  <a:pt x="18" y="95"/>
                </a:lnTo>
                <a:cubicBezTo>
                  <a:pt x="8" y="95"/>
                  <a:pt x="0" y="87"/>
                  <a:pt x="0" y="77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78" y="0"/>
                </a:lnTo>
                <a:cubicBezTo>
                  <a:pt x="87" y="0"/>
                  <a:pt x="95" y="8"/>
                  <a:pt x="95" y="18"/>
                </a:cubicBezTo>
                <a:lnTo>
                  <a:pt x="95" y="77"/>
                </a:lnTo>
                <a:cubicBezTo>
                  <a:pt x="95" y="87"/>
                  <a:pt x="87" y="95"/>
                  <a:pt x="78" y="9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5" name="Freeform 894">
            <a:extLst>
              <a:ext uri="{FF2B5EF4-FFF2-40B4-BE49-F238E27FC236}">
                <a16:creationId xmlns:a16="http://schemas.microsoft.com/office/drawing/2014/main" id="{7508D29D-0DB8-3D4B-A3C3-67E2C539A791}"/>
              </a:ext>
            </a:extLst>
          </p:cNvPr>
          <p:cNvSpPr/>
          <p:nvPr/>
        </p:nvSpPr>
        <p:spPr>
          <a:xfrm>
            <a:off x="804531" y="1308979"/>
            <a:ext cx="33480" cy="33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95">
                <a:moveTo>
                  <a:pt x="35" y="60"/>
                </a:moveTo>
                <a:lnTo>
                  <a:pt x="59" y="60"/>
                </a:lnTo>
                <a:lnTo>
                  <a:pt x="59" y="35"/>
                </a:lnTo>
                <a:lnTo>
                  <a:pt x="35" y="35"/>
                </a:lnTo>
                <a:close/>
                <a:moveTo>
                  <a:pt x="77" y="95"/>
                </a:moveTo>
                <a:lnTo>
                  <a:pt x="17" y="95"/>
                </a:lnTo>
                <a:cubicBezTo>
                  <a:pt x="8" y="95"/>
                  <a:pt x="0" y="87"/>
                  <a:pt x="0" y="77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lnTo>
                  <a:pt x="77" y="0"/>
                </a:lnTo>
                <a:cubicBezTo>
                  <a:pt x="87" y="0"/>
                  <a:pt x="94" y="8"/>
                  <a:pt x="94" y="18"/>
                </a:cubicBezTo>
                <a:lnTo>
                  <a:pt x="94" y="77"/>
                </a:lnTo>
                <a:cubicBezTo>
                  <a:pt x="94" y="87"/>
                  <a:pt x="87" y="95"/>
                  <a:pt x="77" y="9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6" name="Freeform 895">
            <a:extLst>
              <a:ext uri="{FF2B5EF4-FFF2-40B4-BE49-F238E27FC236}">
                <a16:creationId xmlns:a16="http://schemas.microsoft.com/office/drawing/2014/main" id="{E6F16710-F330-C743-8835-88E6037F0242}"/>
              </a:ext>
            </a:extLst>
          </p:cNvPr>
          <p:cNvSpPr/>
          <p:nvPr/>
        </p:nvSpPr>
        <p:spPr>
          <a:xfrm>
            <a:off x="844851" y="1308979"/>
            <a:ext cx="33840" cy="33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5" h="95">
                <a:moveTo>
                  <a:pt x="35" y="60"/>
                </a:moveTo>
                <a:lnTo>
                  <a:pt x="59" y="60"/>
                </a:lnTo>
                <a:lnTo>
                  <a:pt x="59" y="35"/>
                </a:lnTo>
                <a:lnTo>
                  <a:pt x="35" y="35"/>
                </a:lnTo>
                <a:close/>
                <a:moveTo>
                  <a:pt x="77" y="95"/>
                </a:moveTo>
                <a:lnTo>
                  <a:pt x="18" y="95"/>
                </a:lnTo>
                <a:cubicBezTo>
                  <a:pt x="8" y="95"/>
                  <a:pt x="0" y="87"/>
                  <a:pt x="0" y="77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lnTo>
                  <a:pt x="77" y="0"/>
                </a:lnTo>
                <a:cubicBezTo>
                  <a:pt x="87" y="0"/>
                  <a:pt x="95" y="8"/>
                  <a:pt x="95" y="18"/>
                </a:cubicBezTo>
                <a:lnTo>
                  <a:pt x="95" y="77"/>
                </a:lnTo>
                <a:cubicBezTo>
                  <a:pt x="95" y="87"/>
                  <a:pt x="87" y="95"/>
                  <a:pt x="77" y="9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7" name="Freeform 896">
            <a:extLst>
              <a:ext uri="{FF2B5EF4-FFF2-40B4-BE49-F238E27FC236}">
                <a16:creationId xmlns:a16="http://schemas.microsoft.com/office/drawing/2014/main" id="{59987237-1FE2-E04B-8DAD-E32960E205EB}"/>
              </a:ext>
            </a:extLst>
          </p:cNvPr>
          <p:cNvSpPr/>
          <p:nvPr/>
        </p:nvSpPr>
        <p:spPr>
          <a:xfrm>
            <a:off x="436611" y="1432818"/>
            <a:ext cx="52632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63" h="283">
                <a:moveTo>
                  <a:pt x="55" y="228"/>
                </a:moveTo>
                <a:lnTo>
                  <a:pt x="1408" y="228"/>
                </a:lnTo>
                <a:lnTo>
                  <a:pt x="1408" y="55"/>
                </a:lnTo>
                <a:lnTo>
                  <a:pt x="55" y="55"/>
                </a:lnTo>
                <a:close/>
                <a:moveTo>
                  <a:pt x="1436" y="283"/>
                </a:moveTo>
                <a:lnTo>
                  <a:pt x="27" y="283"/>
                </a:lnTo>
                <a:cubicBezTo>
                  <a:pt x="12" y="283"/>
                  <a:pt x="0" y="271"/>
                  <a:pt x="0" y="256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1436" y="0"/>
                </a:lnTo>
                <a:cubicBezTo>
                  <a:pt x="1451" y="0"/>
                  <a:pt x="1463" y="12"/>
                  <a:pt x="1463" y="27"/>
                </a:cubicBezTo>
                <a:lnTo>
                  <a:pt x="1463" y="256"/>
                </a:lnTo>
                <a:cubicBezTo>
                  <a:pt x="1463" y="271"/>
                  <a:pt x="1451" y="283"/>
                  <a:pt x="1436" y="2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8" name="Freeform 897">
            <a:extLst>
              <a:ext uri="{FF2B5EF4-FFF2-40B4-BE49-F238E27FC236}">
                <a16:creationId xmlns:a16="http://schemas.microsoft.com/office/drawing/2014/main" id="{2CD2AF5D-72DB-244F-8442-BED71381A27F}"/>
              </a:ext>
            </a:extLst>
          </p:cNvPr>
          <p:cNvSpPr/>
          <p:nvPr/>
        </p:nvSpPr>
        <p:spPr>
          <a:xfrm>
            <a:off x="894171" y="1365498"/>
            <a:ext cx="68760" cy="86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242">
                <a:moveTo>
                  <a:pt x="165" y="242"/>
                </a:moveTo>
                <a:cubicBezTo>
                  <a:pt x="156" y="242"/>
                  <a:pt x="148" y="238"/>
                  <a:pt x="143" y="231"/>
                </a:cubicBezTo>
                <a:lnTo>
                  <a:pt x="6" y="44"/>
                </a:lnTo>
                <a:cubicBezTo>
                  <a:pt x="-3" y="32"/>
                  <a:pt x="-1" y="15"/>
                  <a:pt x="12" y="6"/>
                </a:cubicBezTo>
                <a:cubicBezTo>
                  <a:pt x="24" y="-3"/>
                  <a:pt x="41" y="-1"/>
                  <a:pt x="50" y="11"/>
                </a:cubicBezTo>
                <a:lnTo>
                  <a:pt x="187" y="198"/>
                </a:lnTo>
                <a:cubicBezTo>
                  <a:pt x="196" y="210"/>
                  <a:pt x="193" y="227"/>
                  <a:pt x="181" y="237"/>
                </a:cubicBezTo>
                <a:cubicBezTo>
                  <a:pt x="176" y="240"/>
                  <a:pt x="171" y="242"/>
                  <a:pt x="165" y="2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9" name="Freeform 898">
            <a:extLst>
              <a:ext uri="{FF2B5EF4-FFF2-40B4-BE49-F238E27FC236}">
                <a16:creationId xmlns:a16="http://schemas.microsoft.com/office/drawing/2014/main" id="{D76082D2-B35D-2C4D-9779-8D566C190EC8}"/>
              </a:ext>
            </a:extLst>
          </p:cNvPr>
          <p:cNvSpPr/>
          <p:nvPr/>
        </p:nvSpPr>
        <p:spPr>
          <a:xfrm>
            <a:off x="436611" y="1365498"/>
            <a:ext cx="68760" cy="86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242">
                <a:moveTo>
                  <a:pt x="27" y="242"/>
                </a:moveTo>
                <a:cubicBezTo>
                  <a:pt x="22" y="242"/>
                  <a:pt x="16" y="240"/>
                  <a:pt x="11" y="237"/>
                </a:cubicBezTo>
                <a:cubicBezTo>
                  <a:pt x="-1" y="227"/>
                  <a:pt x="-4" y="210"/>
                  <a:pt x="5" y="198"/>
                </a:cubicBezTo>
                <a:lnTo>
                  <a:pt x="142" y="11"/>
                </a:lnTo>
                <a:cubicBezTo>
                  <a:pt x="151" y="-1"/>
                  <a:pt x="168" y="-3"/>
                  <a:pt x="181" y="6"/>
                </a:cubicBezTo>
                <a:cubicBezTo>
                  <a:pt x="193" y="15"/>
                  <a:pt x="196" y="32"/>
                  <a:pt x="187" y="44"/>
                </a:cubicBezTo>
                <a:lnTo>
                  <a:pt x="50" y="231"/>
                </a:lnTo>
                <a:cubicBezTo>
                  <a:pt x="44" y="238"/>
                  <a:pt x="36" y="242"/>
                  <a:pt x="27" y="2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0" name="Freeform 899">
            <a:extLst>
              <a:ext uri="{FF2B5EF4-FFF2-40B4-BE49-F238E27FC236}">
                <a16:creationId xmlns:a16="http://schemas.microsoft.com/office/drawing/2014/main" id="{3065AE31-8467-B84E-8DA1-D823649299CC}"/>
              </a:ext>
            </a:extLst>
          </p:cNvPr>
          <p:cNvSpPr/>
          <p:nvPr/>
        </p:nvSpPr>
        <p:spPr>
          <a:xfrm>
            <a:off x="676731" y="1459818"/>
            <a:ext cx="47520" cy="47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" h="133">
                <a:moveTo>
                  <a:pt x="67" y="35"/>
                </a:moveTo>
                <a:cubicBezTo>
                  <a:pt x="50" y="35"/>
                  <a:pt x="36" y="49"/>
                  <a:pt x="36" y="67"/>
                </a:cubicBezTo>
                <a:cubicBezTo>
                  <a:pt x="36" y="84"/>
                  <a:pt x="50" y="98"/>
                  <a:pt x="67" y="98"/>
                </a:cubicBezTo>
                <a:cubicBezTo>
                  <a:pt x="84" y="98"/>
                  <a:pt x="98" y="84"/>
                  <a:pt x="98" y="67"/>
                </a:cubicBezTo>
                <a:cubicBezTo>
                  <a:pt x="98" y="49"/>
                  <a:pt x="84" y="35"/>
                  <a:pt x="67" y="35"/>
                </a:cubicBezTo>
                <a:close/>
                <a:moveTo>
                  <a:pt x="67" y="133"/>
                </a:moveTo>
                <a:cubicBezTo>
                  <a:pt x="30" y="133"/>
                  <a:pt x="0" y="103"/>
                  <a:pt x="0" y="67"/>
                </a:cubicBezTo>
                <a:cubicBezTo>
                  <a:pt x="0" y="30"/>
                  <a:pt x="30" y="0"/>
                  <a:pt x="67" y="0"/>
                </a:cubicBezTo>
                <a:cubicBezTo>
                  <a:pt x="104" y="0"/>
                  <a:pt x="133" y="30"/>
                  <a:pt x="133" y="67"/>
                </a:cubicBezTo>
                <a:cubicBezTo>
                  <a:pt x="133" y="103"/>
                  <a:pt x="104" y="133"/>
                  <a:pt x="67" y="13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1" name="Freeform 900">
            <a:extLst>
              <a:ext uri="{FF2B5EF4-FFF2-40B4-BE49-F238E27FC236}">
                <a16:creationId xmlns:a16="http://schemas.microsoft.com/office/drawing/2014/main" id="{568A920C-4092-8340-A836-2D53631977B2}"/>
              </a:ext>
            </a:extLst>
          </p:cNvPr>
          <p:cNvSpPr/>
          <p:nvPr/>
        </p:nvSpPr>
        <p:spPr>
          <a:xfrm>
            <a:off x="3319852" y="2169018"/>
            <a:ext cx="8964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0" h="250">
                <a:moveTo>
                  <a:pt x="125" y="0"/>
                </a:moveTo>
                <a:cubicBezTo>
                  <a:pt x="56" y="0"/>
                  <a:pt x="0" y="56"/>
                  <a:pt x="0" y="125"/>
                </a:cubicBezTo>
                <a:cubicBezTo>
                  <a:pt x="0" y="194"/>
                  <a:pt x="56" y="250"/>
                  <a:pt x="125" y="250"/>
                </a:cubicBezTo>
                <a:cubicBezTo>
                  <a:pt x="194" y="250"/>
                  <a:pt x="250" y="194"/>
                  <a:pt x="250" y="125"/>
                </a:cubicBezTo>
                <a:cubicBezTo>
                  <a:pt x="250" y="56"/>
                  <a:pt x="194" y="0"/>
                  <a:pt x="125" y="0"/>
                </a:cubicBezTo>
                <a:close/>
                <a:moveTo>
                  <a:pt x="125" y="55"/>
                </a:moveTo>
                <a:cubicBezTo>
                  <a:pt x="164" y="55"/>
                  <a:pt x="195" y="86"/>
                  <a:pt x="195" y="125"/>
                </a:cubicBezTo>
                <a:cubicBezTo>
                  <a:pt x="195" y="163"/>
                  <a:pt x="164" y="195"/>
                  <a:pt x="125" y="195"/>
                </a:cubicBezTo>
                <a:cubicBezTo>
                  <a:pt x="86" y="195"/>
                  <a:pt x="55" y="163"/>
                  <a:pt x="55" y="125"/>
                </a:cubicBezTo>
                <a:cubicBezTo>
                  <a:pt x="55" y="86"/>
                  <a:pt x="86" y="55"/>
                  <a:pt x="125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2" name="Freeform 901">
            <a:extLst>
              <a:ext uri="{FF2B5EF4-FFF2-40B4-BE49-F238E27FC236}">
                <a16:creationId xmlns:a16="http://schemas.microsoft.com/office/drawing/2014/main" id="{8DA98CC5-BC62-C547-B565-A125843F0077}"/>
              </a:ext>
            </a:extLst>
          </p:cNvPr>
          <p:cNvSpPr/>
          <p:nvPr/>
        </p:nvSpPr>
        <p:spPr>
          <a:xfrm>
            <a:off x="3500932" y="1989739"/>
            <a:ext cx="8964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0" h="250">
                <a:moveTo>
                  <a:pt x="125" y="0"/>
                </a:moveTo>
                <a:cubicBezTo>
                  <a:pt x="56" y="0"/>
                  <a:pt x="0" y="56"/>
                  <a:pt x="0" y="125"/>
                </a:cubicBezTo>
                <a:cubicBezTo>
                  <a:pt x="0" y="194"/>
                  <a:pt x="56" y="250"/>
                  <a:pt x="125" y="250"/>
                </a:cubicBezTo>
                <a:cubicBezTo>
                  <a:pt x="194" y="250"/>
                  <a:pt x="250" y="194"/>
                  <a:pt x="250" y="125"/>
                </a:cubicBezTo>
                <a:cubicBezTo>
                  <a:pt x="250" y="56"/>
                  <a:pt x="194" y="0"/>
                  <a:pt x="125" y="0"/>
                </a:cubicBezTo>
                <a:close/>
                <a:moveTo>
                  <a:pt x="125" y="55"/>
                </a:moveTo>
                <a:cubicBezTo>
                  <a:pt x="164" y="55"/>
                  <a:pt x="195" y="86"/>
                  <a:pt x="195" y="125"/>
                </a:cubicBezTo>
                <a:cubicBezTo>
                  <a:pt x="195" y="164"/>
                  <a:pt x="164" y="195"/>
                  <a:pt x="125" y="195"/>
                </a:cubicBezTo>
                <a:cubicBezTo>
                  <a:pt x="86" y="195"/>
                  <a:pt x="55" y="164"/>
                  <a:pt x="55" y="125"/>
                </a:cubicBezTo>
                <a:cubicBezTo>
                  <a:pt x="55" y="86"/>
                  <a:pt x="86" y="55"/>
                  <a:pt x="125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3" name="Freeform 902">
            <a:extLst>
              <a:ext uri="{FF2B5EF4-FFF2-40B4-BE49-F238E27FC236}">
                <a16:creationId xmlns:a16="http://schemas.microsoft.com/office/drawing/2014/main" id="{CEBA4B7B-C1AA-884D-BBAE-C99B5A9D1D9B}"/>
              </a:ext>
            </a:extLst>
          </p:cNvPr>
          <p:cNvSpPr/>
          <p:nvPr/>
        </p:nvSpPr>
        <p:spPr>
          <a:xfrm>
            <a:off x="3374212" y="1860498"/>
            <a:ext cx="8964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0" h="250">
                <a:moveTo>
                  <a:pt x="125" y="0"/>
                </a:moveTo>
                <a:cubicBezTo>
                  <a:pt x="56" y="0"/>
                  <a:pt x="0" y="56"/>
                  <a:pt x="0" y="125"/>
                </a:cubicBezTo>
                <a:cubicBezTo>
                  <a:pt x="0" y="194"/>
                  <a:pt x="56" y="250"/>
                  <a:pt x="125" y="250"/>
                </a:cubicBezTo>
                <a:cubicBezTo>
                  <a:pt x="194" y="250"/>
                  <a:pt x="250" y="194"/>
                  <a:pt x="250" y="125"/>
                </a:cubicBezTo>
                <a:cubicBezTo>
                  <a:pt x="250" y="56"/>
                  <a:pt x="194" y="0"/>
                  <a:pt x="125" y="0"/>
                </a:cubicBezTo>
                <a:close/>
                <a:moveTo>
                  <a:pt x="125" y="55"/>
                </a:moveTo>
                <a:cubicBezTo>
                  <a:pt x="163" y="55"/>
                  <a:pt x="195" y="86"/>
                  <a:pt x="195" y="125"/>
                </a:cubicBezTo>
                <a:cubicBezTo>
                  <a:pt x="195" y="164"/>
                  <a:pt x="163" y="195"/>
                  <a:pt x="125" y="195"/>
                </a:cubicBezTo>
                <a:cubicBezTo>
                  <a:pt x="86" y="195"/>
                  <a:pt x="55" y="164"/>
                  <a:pt x="55" y="125"/>
                </a:cubicBezTo>
                <a:cubicBezTo>
                  <a:pt x="55" y="86"/>
                  <a:pt x="86" y="55"/>
                  <a:pt x="125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4" name="Freeform 903">
            <a:extLst>
              <a:ext uri="{FF2B5EF4-FFF2-40B4-BE49-F238E27FC236}">
                <a16:creationId xmlns:a16="http://schemas.microsoft.com/office/drawing/2014/main" id="{FCFAE54E-4B61-EE4F-8E09-144047FB6C0F}"/>
              </a:ext>
            </a:extLst>
          </p:cNvPr>
          <p:cNvSpPr/>
          <p:nvPr/>
        </p:nvSpPr>
        <p:spPr>
          <a:xfrm>
            <a:off x="3627652" y="2113938"/>
            <a:ext cx="8964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0" h="250">
                <a:moveTo>
                  <a:pt x="125" y="0"/>
                </a:moveTo>
                <a:cubicBezTo>
                  <a:pt x="56" y="0"/>
                  <a:pt x="0" y="56"/>
                  <a:pt x="0" y="125"/>
                </a:cubicBezTo>
                <a:cubicBezTo>
                  <a:pt x="0" y="194"/>
                  <a:pt x="56" y="250"/>
                  <a:pt x="125" y="250"/>
                </a:cubicBezTo>
                <a:cubicBezTo>
                  <a:pt x="194" y="250"/>
                  <a:pt x="250" y="194"/>
                  <a:pt x="250" y="125"/>
                </a:cubicBezTo>
                <a:cubicBezTo>
                  <a:pt x="250" y="56"/>
                  <a:pt x="194" y="0"/>
                  <a:pt x="125" y="0"/>
                </a:cubicBezTo>
                <a:close/>
                <a:moveTo>
                  <a:pt x="125" y="55"/>
                </a:moveTo>
                <a:cubicBezTo>
                  <a:pt x="163" y="55"/>
                  <a:pt x="195" y="87"/>
                  <a:pt x="195" y="125"/>
                </a:cubicBezTo>
                <a:cubicBezTo>
                  <a:pt x="195" y="164"/>
                  <a:pt x="163" y="195"/>
                  <a:pt x="125" y="195"/>
                </a:cubicBezTo>
                <a:cubicBezTo>
                  <a:pt x="86" y="195"/>
                  <a:pt x="55" y="164"/>
                  <a:pt x="55" y="125"/>
                </a:cubicBezTo>
                <a:cubicBezTo>
                  <a:pt x="55" y="87"/>
                  <a:pt x="86" y="55"/>
                  <a:pt x="125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5" name="Freeform 904">
            <a:extLst>
              <a:ext uri="{FF2B5EF4-FFF2-40B4-BE49-F238E27FC236}">
                <a16:creationId xmlns:a16="http://schemas.microsoft.com/office/drawing/2014/main" id="{E7014470-7848-5245-910A-8805CEA509AF}"/>
              </a:ext>
            </a:extLst>
          </p:cNvPr>
          <p:cNvSpPr/>
          <p:nvPr/>
        </p:nvSpPr>
        <p:spPr>
          <a:xfrm>
            <a:off x="3681651" y="1806857"/>
            <a:ext cx="89280" cy="89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9" h="249">
                <a:moveTo>
                  <a:pt x="125" y="0"/>
                </a:moveTo>
                <a:cubicBezTo>
                  <a:pt x="56" y="0"/>
                  <a:pt x="0" y="56"/>
                  <a:pt x="0" y="124"/>
                </a:cubicBezTo>
                <a:cubicBezTo>
                  <a:pt x="0" y="193"/>
                  <a:pt x="56" y="249"/>
                  <a:pt x="125" y="249"/>
                </a:cubicBezTo>
                <a:cubicBezTo>
                  <a:pt x="193" y="249"/>
                  <a:pt x="249" y="193"/>
                  <a:pt x="249" y="124"/>
                </a:cubicBezTo>
                <a:cubicBezTo>
                  <a:pt x="249" y="56"/>
                  <a:pt x="193" y="0"/>
                  <a:pt x="125" y="0"/>
                </a:cubicBezTo>
                <a:close/>
                <a:moveTo>
                  <a:pt x="125" y="54"/>
                </a:moveTo>
                <a:cubicBezTo>
                  <a:pt x="163" y="54"/>
                  <a:pt x="195" y="86"/>
                  <a:pt x="195" y="124"/>
                </a:cubicBezTo>
                <a:cubicBezTo>
                  <a:pt x="195" y="163"/>
                  <a:pt x="163" y="194"/>
                  <a:pt x="125" y="194"/>
                </a:cubicBezTo>
                <a:cubicBezTo>
                  <a:pt x="86" y="194"/>
                  <a:pt x="55" y="163"/>
                  <a:pt x="55" y="124"/>
                </a:cubicBezTo>
                <a:cubicBezTo>
                  <a:pt x="55" y="86"/>
                  <a:pt x="86" y="54"/>
                  <a:pt x="125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6" name="Freeform 905">
            <a:extLst>
              <a:ext uri="{FF2B5EF4-FFF2-40B4-BE49-F238E27FC236}">
                <a16:creationId xmlns:a16="http://schemas.microsoft.com/office/drawing/2014/main" id="{81FCD3AE-FDB5-624A-867C-3FB3DEE33FB3}"/>
              </a:ext>
            </a:extLst>
          </p:cNvPr>
          <p:cNvSpPr/>
          <p:nvPr/>
        </p:nvSpPr>
        <p:spPr>
          <a:xfrm>
            <a:off x="3383932" y="2047698"/>
            <a:ext cx="146160" cy="14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7" h="407">
                <a:moveTo>
                  <a:pt x="27" y="407"/>
                </a:moveTo>
                <a:cubicBezTo>
                  <a:pt x="20" y="407"/>
                  <a:pt x="13" y="404"/>
                  <a:pt x="7" y="399"/>
                </a:cubicBezTo>
                <a:cubicBezTo>
                  <a:pt x="-2" y="388"/>
                  <a:pt x="-2" y="371"/>
                  <a:pt x="7" y="360"/>
                </a:cubicBezTo>
                <a:lnTo>
                  <a:pt x="359" y="8"/>
                </a:lnTo>
                <a:cubicBezTo>
                  <a:pt x="370" y="-3"/>
                  <a:pt x="387" y="-3"/>
                  <a:pt x="398" y="8"/>
                </a:cubicBezTo>
                <a:cubicBezTo>
                  <a:pt x="409" y="18"/>
                  <a:pt x="409" y="36"/>
                  <a:pt x="398" y="47"/>
                </a:cubicBezTo>
                <a:lnTo>
                  <a:pt x="46" y="399"/>
                </a:lnTo>
                <a:cubicBezTo>
                  <a:pt x="41" y="404"/>
                  <a:pt x="34" y="407"/>
                  <a:pt x="27" y="40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7" name="Freeform 906">
            <a:extLst>
              <a:ext uri="{FF2B5EF4-FFF2-40B4-BE49-F238E27FC236}">
                <a16:creationId xmlns:a16="http://schemas.microsoft.com/office/drawing/2014/main" id="{CD6D18CA-9986-5E49-9621-5423F6BC2520}"/>
              </a:ext>
            </a:extLst>
          </p:cNvPr>
          <p:cNvSpPr/>
          <p:nvPr/>
        </p:nvSpPr>
        <p:spPr>
          <a:xfrm>
            <a:off x="3561052" y="1866978"/>
            <a:ext cx="149760" cy="149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7" h="417">
                <a:moveTo>
                  <a:pt x="27" y="417"/>
                </a:moveTo>
                <a:cubicBezTo>
                  <a:pt x="20" y="417"/>
                  <a:pt x="13" y="414"/>
                  <a:pt x="7" y="409"/>
                </a:cubicBezTo>
                <a:cubicBezTo>
                  <a:pt x="-2" y="398"/>
                  <a:pt x="-2" y="380"/>
                  <a:pt x="7" y="370"/>
                </a:cubicBezTo>
                <a:lnTo>
                  <a:pt x="369" y="8"/>
                </a:lnTo>
                <a:cubicBezTo>
                  <a:pt x="380" y="-3"/>
                  <a:pt x="397" y="-3"/>
                  <a:pt x="408" y="8"/>
                </a:cubicBezTo>
                <a:cubicBezTo>
                  <a:pt x="419" y="19"/>
                  <a:pt x="419" y="36"/>
                  <a:pt x="408" y="47"/>
                </a:cubicBezTo>
                <a:lnTo>
                  <a:pt x="46" y="409"/>
                </a:lnTo>
                <a:cubicBezTo>
                  <a:pt x="41" y="414"/>
                  <a:pt x="34" y="417"/>
                  <a:pt x="27" y="4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8" name="Freeform 907">
            <a:extLst>
              <a:ext uri="{FF2B5EF4-FFF2-40B4-BE49-F238E27FC236}">
                <a16:creationId xmlns:a16="http://schemas.microsoft.com/office/drawing/2014/main" id="{87707CF2-68BC-424A-AB4D-6F0E06A5FDFB}"/>
              </a:ext>
            </a:extLst>
          </p:cNvPr>
          <p:cNvSpPr/>
          <p:nvPr/>
        </p:nvSpPr>
        <p:spPr>
          <a:xfrm>
            <a:off x="3434332" y="1920618"/>
            <a:ext cx="95760" cy="97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73">
                <a:moveTo>
                  <a:pt x="240" y="273"/>
                </a:moveTo>
                <a:cubicBezTo>
                  <a:pt x="233" y="273"/>
                  <a:pt x="225" y="271"/>
                  <a:pt x="220" y="265"/>
                </a:cubicBezTo>
                <a:lnTo>
                  <a:pt x="8" y="46"/>
                </a:lnTo>
                <a:cubicBezTo>
                  <a:pt x="-3" y="35"/>
                  <a:pt x="-2" y="18"/>
                  <a:pt x="9" y="7"/>
                </a:cubicBezTo>
                <a:cubicBezTo>
                  <a:pt x="20" y="-3"/>
                  <a:pt x="37" y="-3"/>
                  <a:pt x="47" y="8"/>
                </a:cubicBezTo>
                <a:lnTo>
                  <a:pt x="260" y="227"/>
                </a:lnTo>
                <a:cubicBezTo>
                  <a:pt x="270" y="238"/>
                  <a:pt x="270" y="255"/>
                  <a:pt x="259" y="266"/>
                </a:cubicBezTo>
                <a:cubicBezTo>
                  <a:pt x="254" y="271"/>
                  <a:pt x="247" y="273"/>
                  <a:pt x="240" y="27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9" name="Freeform 908">
            <a:extLst>
              <a:ext uri="{FF2B5EF4-FFF2-40B4-BE49-F238E27FC236}">
                <a16:creationId xmlns:a16="http://schemas.microsoft.com/office/drawing/2014/main" id="{319F5738-4F2F-FE41-9184-84C721558255}"/>
              </a:ext>
            </a:extLst>
          </p:cNvPr>
          <p:cNvSpPr/>
          <p:nvPr/>
        </p:nvSpPr>
        <p:spPr>
          <a:xfrm>
            <a:off x="3563572" y="2050217"/>
            <a:ext cx="93240" cy="93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0" h="260">
                <a:moveTo>
                  <a:pt x="232" y="260"/>
                </a:moveTo>
                <a:cubicBezTo>
                  <a:pt x="225" y="260"/>
                  <a:pt x="218" y="257"/>
                  <a:pt x="212" y="252"/>
                </a:cubicBezTo>
                <a:lnTo>
                  <a:pt x="7" y="46"/>
                </a:lnTo>
                <a:cubicBezTo>
                  <a:pt x="-2" y="36"/>
                  <a:pt x="-2" y="18"/>
                  <a:pt x="7" y="8"/>
                </a:cubicBezTo>
                <a:cubicBezTo>
                  <a:pt x="18" y="-3"/>
                  <a:pt x="35" y="-3"/>
                  <a:pt x="46" y="8"/>
                </a:cubicBezTo>
                <a:lnTo>
                  <a:pt x="251" y="213"/>
                </a:lnTo>
                <a:cubicBezTo>
                  <a:pt x="262" y="224"/>
                  <a:pt x="262" y="241"/>
                  <a:pt x="251" y="252"/>
                </a:cubicBezTo>
                <a:cubicBezTo>
                  <a:pt x="246" y="257"/>
                  <a:pt x="239" y="260"/>
                  <a:pt x="232" y="2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0" name="Freeform 909">
            <a:extLst>
              <a:ext uri="{FF2B5EF4-FFF2-40B4-BE49-F238E27FC236}">
                <a16:creationId xmlns:a16="http://schemas.microsoft.com/office/drawing/2014/main" id="{E954F0AD-BE4F-0648-9DC5-EDAF60CE4797}"/>
              </a:ext>
            </a:extLst>
          </p:cNvPr>
          <p:cNvSpPr/>
          <p:nvPr/>
        </p:nvSpPr>
        <p:spPr>
          <a:xfrm>
            <a:off x="3535852" y="1819098"/>
            <a:ext cx="19440" cy="10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297">
                <a:moveTo>
                  <a:pt x="28" y="56"/>
                </a:moveTo>
                <a:cubicBezTo>
                  <a:pt x="13" y="56"/>
                  <a:pt x="0" y="44"/>
                  <a:pt x="0" y="29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cubicBezTo>
                  <a:pt x="43" y="0"/>
                  <a:pt x="55" y="12"/>
                  <a:pt x="55" y="27"/>
                </a:cubicBezTo>
                <a:lnTo>
                  <a:pt x="55" y="29"/>
                </a:lnTo>
                <a:cubicBezTo>
                  <a:pt x="55" y="44"/>
                  <a:pt x="43" y="56"/>
                  <a:pt x="28" y="56"/>
                </a:cubicBezTo>
                <a:close/>
                <a:moveTo>
                  <a:pt x="28" y="137"/>
                </a:moveTo>
                <a:cubicBezTo>
                  <a:pt x="13" y="137"/>
                  <a:pt x="0" y="124"/>
                  <a:pt x="0" y="109"/>
                </a:cubicBezTo>
                <a:lnTo>
                  <a:pt x="0" y="107"/>
                </a:lnTo>
                <a:cubicBezTo>
                  <a:pt x="0" y="92"/>
                  <a:pt x="13" y="80"/>
                  <a:pt x="28" y="80"/>
                </a:cubicBezTo>
                <a:cubicBezTo>
                  <a:pt x="43" y="80"/>
                  <a:pt x="55" y="92"/>
                  <a:pt x="55" y="107"/>
                </a:cubicBezTo>
                <a:lnTo>
                  <a:pt x="55" y="109"/>
                </a:lnTo>
                <a:cubicBezTo>
                  <a:pt x="55" y="124"/>
                  <a:pt x="43" y="137"/>
                  <a:pt x="28" y="137"/>
                </a:cubicBezTo>
                <a:close/>
                <a:moveTo>
                  <a:pt x="28" y="217"/>
                </a:moveTo>
                <a:cubicBezTo>
                  <a:pt x="13" y="217"/>
                  <a:pt x="0" y="205"/>
                  <a:pt x="0" y="190"/>
                </a:cubicBezTo>
                <a:lnTo>
                  <a:pt x="0" y="188"/>
                </a:lnTo>
                <a:cubicBezTo>
                  <a:pt x="0" y="173"/>
                  <a:pt x="13" y="160"/>
                  <a:pt x="28" y="160"/>
                </a:cubicBezTo>
                <a:cubicBezTo>
                  <a:pt x="43" y="160"/>
                  <a:pt x="55" y="173"/>
                  <a:pt x="55" y="188"/>
                </a:cubicBezTo>
                <a:lnTo>
                  <a:pt x="55" y="190"/>
                </a:lnTo>
                <a:cubicBezTo>
                  <a:pt x="55" y="205"/>
                  <a:pt x="43" y="217"/>
                  <a:pt x="28" y="217"/>
                </a:cubicBezTo>
                <a:close/>
                <a:moveTo>
                  <a:pt x="28" y="297"/>
                </a:moveTo>
                <a:cubicBezTo>
                  <a:pt x="13" y="297"/>
                  <a:pt x="0" y="285"/>
                  <a:pt x="0" y="270"/>
                </a:cubicBezTo>
                <a:lnTo>
                  <a:pt x="0" y="268"/>
                </a:lnTo>
                <a:cubicBezTo>
                  <a:pt x="0" y="253"/>
                  <a:pt x="13" y="241"/>
                  <a:pt x="28" y="241"/>
                </a:cubicBezTo>
                <a:cubicBezTo>
                  <a:pt x="43" y="241"/>
                  <a:pt x="55" y="253"/>
                  <a:pt x="55" y="268"/>
                </a:cubicBezTo>
                <a:lnTo>
                  <a:pt x="55" y="270"/>
                </a:lnTo>
                <a:cubicBezTo>
                  <a:pt x="55" y="285"/>
                  <a:pt x="43" y="297"/>
                  <a:pt x="28" y="2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1" name="Freeform 910">
            <a:extLst>
              <a:ext uri="{FF2B5EF4-FFF2-40B4-BE49-F238E27FC236}">
                <a16:creationId xmlns:a16="http://schemas.microsoft.com/office/drawing/2014/main" id="{B22460DA-768A-E142-9592-56AC1BBE2C7A}"/>
              </a:ext>
            </a:extLst>
          </p:cNvPr>
          <p:cNvSpPr/>
          <p:nvPr/>
        </p:nvSpPr>
        <p:spPr>
          <a:xfrm>
            <a:off x="3343612" y="2022498"/>
            <a:ext cx="106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55">
                <a:moveTo>
                  <a:pt x="29" y="55"/>
                </a:moveTo>
                <a:lnTo>
                  <a:pt x="27" y="55"/>
                </a:ln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29" y="0"/>
                </a:lnTo>
                <a:cubicBezTo>
                  <a:pt x="44" y="0"/>
                  <a:pt x="57" y="12"/>
                  <a:pt x="57" y="27"/>
                </a:cubicBezTo>
                <a:cubicBezTo>
                  <a:pt x="57" y="42"/>
                  <a:pt x="44" y="55"/>
                  <a:pt x="29" y="55"/>
                </a:cubicBezTo>
                <a:close/>
                <a:moveTo>
                  <a:pt x="110" y="55"/>
                </a:moveTo>
                <a:lnTo>
                  <a:pt x="108" y="55"/>
                </a:lnTo>
                <a:cubicBezTo>
                  <a:pt x="92" y="55"/>
                  <a:pt x="80" y="42"/>
                  <a:pt x="80" y="27"/>
                </a:cubicBezTo>
                <a:cubicBezTo>
                  <a:pt x="80" y="12"/>
                  <a:pt x="92" y="0"/>
                  <a:pt x="108" y="0"/>
                </a:cubicBezTo>
                <a:lnTo>
                  <a:pt x="110" y="0"/>
                </a:lnTo>
                <a:cubicBezTo>
                  <a:pt x="125" y="0"/>
                  <a:pt x="137" y="12"/>
                  <a:pt x="137" y="27"/>
                </a:cubicBezTo>
                <a:cubicBezTo>
                  <a:pt x="137" y="42"/>
                  <a:pt x="125" y="55"/>
                  <a:pt x="110" y="55"/>
                </a:cubicBezTo>
                <a:close/>
                <a:moveTo>
                  <a:pt x="190" y="55"/>
                </a:moveTo>
                <a:lnTo>
                  <a:pt x="188" y="55"/>
                </a:lnTo>
                <a:cubicBezTo>
                  <a:pt x="173" y="55"/>
                  <a:pt x="160" y="42"/>
                  <a:pt x="160" y="27"/>
                </a:cubicBezTo>
                <a:cubicBezTo>
                  <a:pt x="160" y="12"/>
                  <a:pt x="173" y="0"/>
                  <a:pt x="188" y="0"/>
                </a:cubicBezTo>
                <a:lnTo>
                  <a:pt x="190" y="0"/>
                </a:lnTo>
                <a:cubicBezTo>
                  <a:pt x="205" y="0"/>
                  <a:pt x="217" y="12"/>
                  <a:pt x="217" y="27"/>
                </a:cubicBezTo>
                <a:cubicBezTo>
                  <a:pt x="217" y="42"/>
                  <a:pt x="205" y="55"/>
                  <a:pt x="190" y="55"/>
                </a:cubicBezTo>
                <a:close/>
                <a:moveTo>
                  <a:pt x="270" y="55"/>
                </a:moveTo>
                <a:lnTo>
                  <a:pt x="268" y="55"/>
                </a:lnTo>
                <a:cubicBezTo>
                  <a:pt x="253" y="55"/>
                  <a:pt x="241" y="42"/>
                  <a:pt x="241" y="27"/>
                </a:cubicBezTo>
                <a:cubicBezTo>
                  <a:pt x="241" y="12"/>
                  <a:pt x="253" y="0"/>
                  <a:pt x="268" y="0"/>
                </a:cubicBezTo>
                <a:lnTo>
                  <a:pt x="270" y="0"/>
                </a:lnTo>
                <a:cubicBezTo>
                  <a:pt x="285" y="0"/>
                  <a:pt x="298" y="12"/>
                  <a:pt x="298" y="27"/>
                </a:cubicBezTo>
                <a:cubicBezTo>
                  <a:pt x="298" y="42"/>
                  <a:pt x="285" y="55"/>
                  <a:pt x="270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2" name="Freeform 911">
            <a:extLst>
              <a:ext uri="{FF2B5EF4-FFF2-40B4-BE49-F238E27FC236}">
                <a16:creationId xmlns:a16="http://schemas.microsoft.com/office/drawing/2014/main" id="{7D06FDB1-1E69-D342-AC1E-02208645DD0F}"/>
              </a:ext>
            </a:extLst>
          </p:cNvPr>
          <p:cNvSpPr/>
          <p:nvPr/>
        </p:nvSpPr>
        <p:spPr>
          <a:xfrm>
            <a:off x="3652133" y="2022138"/>
            <a:ext cx="106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7" h="55">
                <a:moveTo>
                  <a:pt x="29" y="55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lnTo>
                  <a:pt x="29" y="0"/>
                </a:lnTo>
                <a:cubicBezTo>
                  <a:pt x="44" y="0"/>
                  <a:pt x="56" y="13"/>
                  <a:pt x="56" y="28"/>
                </a:cubicBezTo>
                <a:cubicBezTo>
                  <a:pt x="56" y="43"/>
                  <a:pt x="44" y="55"/>
                  <a:pt x="29" y="55"/>
                </a:cubicBezTo>
                <a:close/>
                <a:moveTo>
                  <a:pt x="109" y="55"/>
                </a:moveTo>
                <a:lnTo>
                  <a:pt x="107" y="55"/>
                </a:lnTo>
                <a:cubicBezTo>
                  <a:pt x="92" y="55"/>
                  <a:pt x="80" y="43"/>
                  <a:pt x="80" y="28"/>
                </a:cubicBezTo>
                <a:cubicBezTo>
                  <a:pt x="80" y="13"/>
                  <a:pt x="92" y="0"/>
                  <a:pt x="107" y="0"/>
                </a:cubicBezTo>
                <a:lnTo>
                  <a:pt x="109" y="0"/>
                </a:lnTo>
                <a:cubicBezTo>
                  <a:pt x="125" y="0"/>
                  <a:pt x="137" y="13"/>
                  <a:pt x="137" y="28"/>
                </a:cubicBezTo>
                <a:cubicBezTo>
                  <a:pt x="137" y="43"/>
                  <a:pt x="125" y="55"/>
                  <a:pt x="109" y="55"/>
                </a:cubicBezTo>
                <a:close/>
                <a:moveTo>
                  <a:pt x="190" y="55"/>
                </a:moveTo>
                <a:lnTo>
                  <a:pt x="188" y="55"/>
                </a:lnTo>
                <a:cubicBezTo>
                  <a:pt x="173" y="55"/>
                  <a:pt x="160" y="43"/>
                  <a:pt x="160" y="28"/>
                </a:cubicBezTo>
                <a:cubicBezTo>
                  <a:pt x="160" y="13"/>
                  <a:pt x="173" y="0"/>
                  <a:pt x="188" y="0"/>
                </a:cubicBezTo>
                <a:lnTo>
                  <a:pt x="190" y="0"/>
                </a:lnTo>
                <a:cubicBezTo>
                  <a:pt x="205" y="0"/>
                  <a:pt x="217" y="13"/>
                  <a:pt x="217" y="28"/>
                </a:cubicBezTo>
                <a:cubicBezTo>
                  <a:pt x="217" y="43"/>
                  <a:pt x="205" y="55"/>
                  <a:pt x="190" y="55"/>
                </a:cubicBezTo>
                <a:close/>
                <a:moveTo>
                  <a:pt x="270" y="55"/>
                </a:moveTo>
                <a:lnTo>
                  <a:pt x="268" y="55"/>
                </a:lnTo>
                <a:cubicBezTo>
                  <a:pt x="253" y="55"/>
                  <a:pt x="241" y="43"/>
                  <a:pt x="241" y="28"/>
                </a:cubicBezTo>
                <a:cubicBezTo>
                  <a:pt x="241" y="13"/>
                  <a:pt x="253" y="0"/>
                  <a:pt x="268" y="0"/>
                </a:cubicBezTo>
                <a:lnTo>
                  <a:pt x="270" y="0"/>
                </a:lnTo>
                <a:cubicBezTo>
                  <a:pt x="285" y="0"/>
                  <a:pt x="297" y="13"/>
                  <a:pt x="297" y="28"/>
                </a:cubicBezTo>
                <a:cubicBezTo>
                  <a:pt x="297" y="43"/>
                  <a:pt x="285" y="55"/>
                  <a:pt x="270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3" name="Freeform 912">
            <a:extLst>
              <a:ext uri="{FF2B5EF4-FFF2-40B4-BE49-F238E27FC236}">
                <a16:creationId xmlns:a16="http://schemas.microsoft.com/office/drawing/2014/main" id="{70B4B7CF-9EEA-5544-8B8E-A5920C5EC425}"/>
              </a:ext>
            </a:extLst>
          </p:cNvPr>
          <p:cNvSpPr/>
          <p:nvPr/>
        </p:nvSpPr>
        <p:spPr>
          <a:xfrm>
            <a:off x="3535852" y="2123657"/>
            <a:ext cx="19440" cy="10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298">
                <a:moveTo>
                  <a:pt x="28" y="57"/>
                </a:moveTo>
                <a:cubicBezTo>
                  <a:pt x="13" y="57"/>
                  <a:pt x="0" y="44"/>
                  <a:pt x="0" y="29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cubicBezTo>
                  <a:pt x="43" y="0"/>
                  <a:pt x="55" y="12"/>
                  <a:pt x="55" y="27"/>
                </a:cubicBezTo>
                <a:lnTo>
                  <a:pt x="55" y="29"/>
                </a:lnTo>
                <a:cubicBezTo>
                  <a:pt x="55" y="44"/>
                  <a:pt x="43" y="57"/>
                  <a:pt x="28" y="57"/>
                </a:cubicBezTo>
                <a:close/>
                <a:moveTo>
                  <a:pt x="28" y="137"/>
                </a:moveTo>
                <a:cubicBezTo>
                  <a:pt x="13" y="137"/>
                  <a:pt x="0" y="125"/>
                  <a:pt x="0" y="110"/>
                </a:cubicBezTo>
                <a:lnTo>
                  <a:pt x="0" y="108"/>
                </a:lnTo>
                <a:cubicBezTo>
                  <a:pt x="0" y="92"/>
                  <a:pt x="13" y="80"/>
                  <a:pt x="28" y="80"/>
                </a:cubicBezTo>
                <a:cubicBezTo>
                  <a:pt x="43" y="80"/>
                  <a:pt x="55" y="92"/>
                  <a:pt x="55" y="108"/>
                </a:cubicBezTo>
                <a:lnTo>
                  <a:pt x="55" y="110"/>
                </a:lnTo>
                <a:cubicBezTo>
                  <a:pt x="55" y="125"/>
                  <a:pt x="43" y="137"/>
                  <a:pt x="28" y="137"/>
                </a:cubicBezTo>
                <a:close/>
                <a:moveTo>
                  <a:pt x="28" y="217"/>
                </a:moveTo>
                <a:cubicBezTo>
                  <a:pt x="13" y="217"/>
                  <a:pt x="0" y="205"/>
                  <a:pt x="0" y="190"/>
                </a:cubicBezTo>
                <a:lnTo>
                  <a:pt x="0" y="188"/>
                </a:lnTo>
                <a:cubicBezTo>
                  <a:pt x="0" y="173"/>
                  <a:pt x="13" y="160"/>
                  <a:pt x="28" y="160"/>
                </a:cubicBezTo>
                <a:cubicBezTo>
                  <a:pt x="43" y="160"/>
                  <a:pt x="55" y="173"/>
                  <a:pt x="55" y="188"/>
                </a:cubicBezTo>
                <a:lnTo>
                  <a:pt x="55" y="190"/>
                </a:lnTo>
                <a:cubicBezTo>
                  <a:pt x="55" y="205"/>
                  <a:pt x="43" y="217"/>
                  <a:pt x="28" y="217"/>
                </a:cubicBezTo>
                <a:close/>
                <a:moveTo>
                  <a:pt x="28" y="298"/>
                </a:moveTo>
                <a:cubicBezTo>
                  <a:pt x="13" y="298"/>
                  <a:pt x="0" y="285"/>
                  <a:pt x="0" y="270"/>
                </a:cubicBezTo>
                <a:lnTo>
                  <a:pt x="0" y="268"/>
                </a:lnTo>
                <a:cubicBezTo>
                  <a:pt x="0" y="253"/>
                  <a:pt x="13" y="241"/>
                  <a:pt x="28" y="241"/>
                </a:cubicBezTo>
                <a:cubicBezTo>
                  <a:pt x="43" y="241"/>
                  <a:pt x="55" y="253"/>
                  <a:pt x="55" y="268"/>
                </a:cubicBezTo>
                <a:lnTo>
                  <a:pt x="55" y="270"/>
                </a:lnTo>
                <a:cubicBezTo>
                  <a:pt x="55" y="285"/>
                  <a:pt x="43" y="298"/>
                  <a:pt x="28" y="29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4" name="Freeform 913">
            <a:extLst>
              <a:ext uri="{FF2B5EF4-FFF2-40B4-BE49-F238E27FC236}">
                <a16:creationId xmlns:a16="http://schemas.microsoft.com/office/drawing/2014/main" id="{58684271-87BF-8B44-BC88-1AB820304C87}"/>
              </a:ext>
            </a:extLst>
          </p:cNvPr>
          <p:cNvSpPr/>
          <p:nvPr/>
        </p:nvSpPr>
        <p:spPr>
          <a:xfrm>
            <a:off x="1478453" y="1362617"/>
            <a:ext cx="9540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195">
                <a:moveTo>
                  <a:pt x="55" y="140"/>
                </a:moveTo>
                <a:lnTo>
                  <a:pt x="211" y="140"/>
                </a:lnTo>
                <a:lnTo>
                  <a:pt x="211" y="55"/>
                </a:lnTo>
                <a:lnTo>
                  <a:pt x="55" y="55"/>
                </a:lnTo>
                <a:close/>
                <a:moveTo>
                  <a:pt x="238" y="195"/>
                </a:moveTo>
                <a:lnTo>
                  <a:pt x="27" y="195"/>
                </a:lnTo>
                <a:cubicBezTo>
                  <a:pt x="12" y="195"/>
                  <a:pt x="0" y="182"/>
                  <a:pt x="0" y="167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238" y="0"/>
                </a:lnTo>
                <a:cubicBezTo>
                  <a:pt x="253" y="0"/>
                  <a:pt x="266" y="12"/>
                  <a:pt x="266" y="27"/>
                </a:cubicBezTo>
                <a:lnTo>
                  <a:pt x="266" y="167"/>
                </a:lnTo>
                <a:cubicBezTo>
                  <a:pt x="266" y="182"/>
                  <a:pt x="253" y="195"/>
                  <a:pt x="238" y="19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5" name="Freeform 914">
            <a:extLst>
              <a:ext uri="{FF2B5EF4-FFF2-40B4-BE49-F238E27FC236}">
                <a16:creationId xmlns:a16="http://schemas.microsoft.com/office/drawing/2014/main" id="{E639AA34-B6EC-524B-9632-B559FD2E8CFD}"/>
              </a:ext>
            </a:extLst>
          </p:cNvPr>
          <p:cNvSpPr/>
          <p:nvPr/>
        </p:nvSpPr>
        <p:spPr>
          <a:xfrm>
            <a:off x="1250932" y="1058058"/>
            <a:ext cx="333000" cy="96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26" h="269">
                <a:moveTo>
                  <a:pt x="27" y="269"/>
                </a:moveTo>
                <a:cubicBezTo>
                  <a:pt x="15" y="269"/>
                  <a:pt x="4" y="261"/>
                  <a:pt x="1" y="248"/>
                </a:cubicBezTo>
                <a:cubicBezTo>
                  <a:pt x="-3" y="234"/>
                  <a:pt x="5" y="219"/>
                  <a:pt x="20" y="215"/>
                </a:cubicBezTo>
                <a:lnTo>
                  <a:pt x="819" y="1"/>
                </a:lnTo>
                <a:cubicBezTo>
                  <a:pt x="842" y="-5"/>
                  <a:pt x="865" y="8"/>
                  <a:pt x="871" y="30"/>
                </a:cubicBezTo>
                <a:lnTo>
                  <a:pt x="925" y="231"/>
                </a:lnTo>
                <a:cubicBezTo>
                  <a:pt x="929" y="246"/>
                  <a:pt x="920" y="261"/>
                  <a:pt x="905" y="265"/>
                </a:cubicBezTo>
                <a:cubicBezTo>
                  <a:pt x="891" y="269"/>
                  <a:pt x="875" y="260"/>
                  <a:pt x="872" y="246"/>
                </a:cubicBezTo>
                <a:lnTo>
                  <a:pt x="821" y="57"/>
                </a:lnTo>
                <a:lnTo>
                  <a:pt x="34" y="268"/>
                </a:lnTo>
                <a:cubicBezTo>
                  <a:pt x="32" y="269"/>
                  <a:pt x="29" y="269"/>
                  <a:pt x="27" y="2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6" name="Freeform 915">
            <a:extLst>
              <a:ext uri="{FF2B5EF4-FFF2-40B4-BE49-F238E27FC236}">
                <a16:creationId xmlns:a16="http://schemas.microsoft.com/office/drawing/2014/main" id="{2D2308BC-56F7-FE43-B1EF-D9DA8E703C57}"/>
              </a:ext>
            </a:extLst>
          </p:cNvPr>
          <p:cNvSpPr/>
          <p:nvPr/>
        </p:nvSpPr>
        <p:spPr>
          <a:xfrm>
            <a:off x="1386653" y="1105578"/>
            <a:ext cx="158400" cy="4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1" h="138">
                <a:moveTo>
                  <a:pt x="28" y="138"/>
                </a:moveTo>
                <a:cubicBezTo>
                  <a:pt x="15" y="138"/>
                  <a:pt x="4" y="130"/>
                  <a:pt x="1" y="118"/>
                </a:cubicBezTo>
                <a:cubicBezTo>
                  <a:pt x="-3" y="103"/>
                  <a:pt x="6" y="88"/>
                  <a:pt x="20" y="84"/>
                </a:cubicBezTo>
                <a:lnTo>
                  <a:pt x="332" y="1"/>
                </a:lnTo>
                <a:cubicBezTo>
                  <a:pt x="339" y="-1"/>
                  <a:pt x="346" y="0"/>
                  <a:pt x="353" y="3"/>
                </a:cubicBezTo>
                <a:cubicBezTo>
                  <a:pt x="359" y="7"/>
                  <a:pt x="364" y="13"/>
                  <a:pt x="366" y="20"/>
                </a:cubicBezTo>
                <a:cubicBezTo>
                  <a:pt x="367" y="26"/>
                  <a:pt x="371" y="31"/>
                  <a:pt x="377" y="34"/>
                </a:cubicBezTo>
                <a:cubicBezTo>
                  <a:pt x="382" y="38"/>
                  <a:pt x="388" y="38"/>
                  <a:pt x="394" y="37"/>
                </a:cubicBezTo>
                <a:cubicBezTo>
                  <a:pt x="402" y="35"/>
                  <a:pt x="409" y="36"/>
                  <a:pt x="415" y="39"/>
                </a:cubicBezTo>
                <a:cubicBezTo>
                  <a:pt x="422" y="43"/>
                  <a:pt x="426" y="49"/>
                  <a:pt x="428" y="56"/>
                </a:cubicBezTo>
                <a:lnTo>
                  <a:pt x="440" y="100"/>
                </a:lnTo>
                <a:cubicBezTo>
                  <a:pt x="444" y="115"/>
                  <a:pt x="435" y="130"/>
                  <a:pt x="421" y="134"/>
                </a:cubicBezTo>
                <a:cubicBezTo>
                  <a:pt x="406" y="138"/>
                  <a:pt x="391" y="129"/>
                  <a:pt x="387" y="115"/>
                </a:cubicBezTo>
                <a:lnTo>
                  <a:pt x="381" y="92"/>
                </a:lnTo>
                <a:cubicBezTo>
                  <a:pt x="370" y="91"/>
                  <a:pt x="359" y="88"/>
                  <a:pt x="349" y="82"/>
                </a:cubicBezTo>
                <a:cubicBezTo>
                  <a:pt x="339" y="76"/>
                  <a:pt x="331" y="68"/>
                  <a:pt x="324" y="59"/>
                </a:cubicBezTo>
                <a:lnTo>
                  <a:pt x="35" y="137"/>
                </a:lnTo>
                <a:cubicBezTo>
                  <a:pt x="32" y="138"/>
                  <a:pt x="30" y="138"/>
                  <a:pt x="28" y="1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7" name="Freeform 916">
            <a:extLst>
              <a:ext uri="{FF2B5EF4-FFF2-40B4-BE49-F238E27FC236}">
                <a16:creationId xmlns:a16="http://schemas.microsoft.com/office/drawing/2014/main" id="{6A388152-85A7-7642-B73B-45D0BBEC76CA}"/>
              </a:ext>
            </a:extLst>
          </p:cNvPr>
          <p:cNvSpPr/>
          <p:nvPr/>
        </p:nvSpPr>
        <p:spPr>
          <a:xfrm>
            <a:off x="1198372" y="1159219"/>
            <a:ext cx="42660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6" h="899">
                <a:moveTo>
                  <a:pt x="1103" y="899"/>
                </a:moveTo>
                <a:lnTo>
                  <a:pt x="377" y="899"/>
                </a:lnTo>
                <a:cubicBezTo>
                  <a:pt x="362" y="899"/>
                  <a:pt x="350" y="887"/>
                  <a:pt x="350" y="872"/>
                </a:cubicBezTo>
                <a:cubicBezTo>
                  <a:pt x="350" y="857"/>
                  <a:pt x="362" y="845"/>
                  <a:pt x="377" y="845"/>
                </a:cubicBezTo>
                <a:lnTo>
                  <a:pt x="1103" y="845"/>
                </a:lnTo>
                <a:cubicBezTo>
                  <a:pt x="1118" y="845"/>
                  <a:pt x="1131" y="832"/>
                  <a:pt x="1131" y="817"/>
                </a:cubicBezTo>
                <a:lnTo>
                  <a:pt x="1131" y="83"/>
                </a:lnTo>
                <a:cubicBezTo>
                  <a:pt x="1131" y="68"/>
                  <a:pt x="1118" y="55"/>
                  <a:pt x="1103" y="55"/>
                </a:cubicBezTo>
                <a:lnTo>
                  <a:pt x="83" y="55"/>
                </a:lnTo>
                <a:cubicBezTo>
                  <a:pt x="67" y="55"/>
                  <a:pt x="55" y="68"/>
                  <a:pt x="55" y="83"/>
                </a:cubicBezTo>
                <a:lnTo>
                  <a:pt x="55" y="241"/>
                </a:lnTo>
                <a:cubicBezTo>
                  <a:pt x="55" y="256"/>
                  <a:pt x="43" y="268"/>
                  <a:pt x="28" y="268"/>
                </a:cubicBezTo>
                <a:cubicBezTo>
                  <a:pt x="13" y="268"/>
                  <a:pt x="0" y="256"/>
                  <a:pt x="0" y="241"/>
                </a:cubicBezTo>
                <a:lnTo>
                  <a:pt x="0" y="83"/>
                </a:lnTo>
                <a:cubicBezTo>
                  <a:pt x="0" y="37"/>
                  <a:pt x="37" y="0"/>
                  <a:pt x="83" y="0"/>
                </a:cubicBezTo>
                <a:lnTo>
                  <a:pt x="1103" y="0"/>
                </a:lnTo>
                <a:cubicBezTo>
                  <a:pt x="1149" y="0"/>
                  <a:pt x="1186" y="37"/>
                  <a:pt x="1186" y="83"/>
                </a:cubicBezTo>
                <a:lnTo>
                  <a:pt x="1186" y="817"/>
                </a:lnTo>
                <a:cubicBezTo>
                  <a:pt x="1186" y="863"/>
                  <a:pt x="1149" y="899"/>
                  <a:pt x="1103" y="8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8" name="Freeform 917">
            <a:extLst>
              <a:ext uri="{FF2B5EF4-FFF2-40B4-BE49-F238E27FC236}">
                <a16:creationId xmlns:a16="http://schemas.microsoft.com/office/drawing/2014/main" id="{4AC7887B-0925-FE48-9766-E50C8EC48A24}"/>
              </a:ext>
            </a:extLst>
          </p:cNvPr>
          <p:cNvSpPr/>
          <p:nvPr/>
        </p:nvSpPr>
        <p:spPr>
          <a:xfrm>
            <a:off x="1477733" y="1362617"/>
            <a:ext cx="95760" cy="6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194">
                <a:moveTo>
                  <a:pt x="55" y="139"/>
                </a:moveTo>
                <a:lnTo>
                  <a:pt x="212" y="139"/>
                </a:lnTo>
                <a:lnTo>
                  <a:pt x="212" y="54"/>
                </a:lnTo>
                <a:lnTo>
                  <a:pt x="55" y="54"/>
                </a:lnTo>
                <a:close/>
                <a:moveTo>
                  <a:pt x="239" y="194"/>
                </a:moveTo>
                <a:lnTo>
                  <a:pt x="28" y="194"/>
                </a:lnTo>
                <a:cubicBezTo>
                  <a:pt x="13" y="194"/>
                  <a:pt x="0" y="182"/>
                  <a:pt x="0" y="167"/>
                </a:cubicBezTo>
                <a:lnTo>
                  <a:pt x="0" y="27"/>
                </a:lnTo>
                <a:cubicBezTo>
                  <a:pt x="0" y="12"/>
                  <a:pt x="13" y="0"/>
                  <a:pt x="28" y="0"/>
                </a:cubicBezTo>
                <a:lnTo>
                  <a:pt x="239" y="0"/>
                </a:lnTo>
                <a:cubicBezTo>
                  <a:pt x="254" y="0"/>
                  <a:pt x="267" y="12"/>
                  <a:pt x="267" y="27"/>
                </a:cubicBezTo>
                <a:lnTo>
                  <a:pt x="267" y="167"/>
                </a:lnTo>
                <a:cubicBezTo>
                  <a:pt x="267" y="182"/>
                  <a:pt x="254" y="194"/>
                  <a:pt x="239" y="19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9" name="Freeform 918">
            <a:extLst>
              <a:ext uri="{FF2B5EF4-FFF2-40B4-BE49-F238E27FC236}">
                <a16:creationId xmlns:a16="http://schemas.microsoft.com/office/drawing/2014/main" id="{FB537F36-04DE-CD4E-B7DB-0BDF1BE92C19}"/>
              </a:ext>
            </a:extLst>
          </p:cNvPr>
          <p:cNvSpPr/>
          <p:nvPr/>
        </p:nvSpPr>
        <p:spPr>
          <a:xfrm>
            <a:off x="1250212" y="1057699"/>
            <a:ext cx="333000" cy="96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26" h="269">
                <a:moveTo>
                  <a:pt x="28" y="269"/>
                </a:moveTo>
                <a:cubicBezTo>
                  <a:pt x="16" y="269"/>
                  <a:pt x="4" y="261"/>
                  <a:pt x="1" y="249"/>
                </a:cubicBezTo>
                <a:cubicBezTo>
                  <a:pt x="-3" y="234"/>
                  <a:pt x="6" y="219"/>
                  <a:pt x="21" y="215"/>
                </a:cubicBezTo>
                <a:lnTo>
                  <a:pt x="820" y="1"/>
                </a:lnTo>
                <a:cubicBezTo>
                  <a:pt x="842" y="-5"/>
                  <a:pt x="865" y="9"/>
                  <a:pt x="871" y="31"/>
                </a:cubicBezTo>
                <a:lnTo>
                  <a:pt x="925" y="232"/>
                </a:lnTo>
                <a:cubicBezTo>
                  <a:pt x="929" y="246"/>
                  <a:pt x="921" y="261"/>
                  <a:pt x="906" y="265"/>
                </a:cubicBezTo>
                <a:cubicBezTo>
                  <a:pt x="891" y="269"/>
                  <a:pt x="876" y="261"/>
                  <a:pt x="872" y="246"/>
                </a:cubicBezTo>
                <a:lnTo>
                  <a:pt x="822" y="58"/>
                </a:lnTo>
                <a:lnTo>
                  <a:pt x="35" y="268"/>
                </a:lnTo>
                <a:cubicBezTo>
                  <a:pt x="32" y="269"/>
                  <a:pt x="30" y="269"/>
                  <a:pt x="28" y="2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0" name="Freeform 919">
            <a:extLst>
              <a:ext uri="{FF2B5EF4-FFF2-40B4-BE49-F238E27FC236}">
                <a16:creationId xmlns:a16="http://schemas.microsoft.com/office/drawing/2014/main" id="{814C26DA-B656-D546-96A0-893045364D59}"/>
              </a:ext>
            </a:extLst>
          </p:cNvPr>
          <p:cNvSpPr/>
          <p:nvPr/>
        </p:nvSpPr>
        <p:spPr>
          <a:xfrm>
            <a:off x="1386293" y="1105218"/>
            <a:ext cx="158400" cy="4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1" h="138">
                <a:moveTo>
                  <a:pt x="27" y="138"/>
                </a:moveTo>
                <a:cubicBezTo>
                  <a:pt x="15" y="138"/>
                  <a:pt x="4" y="130"/>
                  <a:pt x="1" y="118"/>
                </a:cubicBezTo>
                <a:cubicBezTo>
                  <a:pt x="-3" y="104"/>
                  <a:pt x="5" y="88"/>
                  <a:pt x="20" y="85"/>
                </a:cubicBezTo>
                <a:lnTo>
                  <a:pt x="332" y="1"/>
                </a:lnTo>
                <a:cubicBezTo>
                  <a:pt x="339" y="-1"/>
                  <a:pt x="346" y="0"/>
                  <a:pt x="352" y="4"/>
                </a:cubicBezTo>
                <a:cubicBezTo>
                  <a:pt x="359" y="8"/>
                  <a:pt x="363" y="14"/>
                  <a:pt x="365" y="21"/>
                </a:cubicBezTo>
                <a:cubicBezTo>
                  <a:pt x="367" y="27"/>
                  <a:pt x="371" y="32"/>
                  <a:pt x="376" y="35"/>
                </a:cubicBezTo>
                <a:cubicBezTo>
                  <a:pt x="382" y="38"/>
                  <a:pt x="388" y="39"/>
                  <a:pt x="394" y="37"/>
                </a:cubicBezTo>
                <a:cubicBezTo>
                  <a:pt x="401" y="35"/>
                  <a:pt x="409" y="36"/>
                  <a:pt x="415" y="40"/>
                </a:cubicBezTo>
                <a:cubicBezTo>
                  <a:pt x="421" y="44"/>
                  <a:pt x="426" y="50"/>
                  <a:pt x="428" y="57"/>
                </a:cubicBezTo>
                <a:lnTo>
                  <a:pt x="440" y="101"/>
                </a:lnTo>
                <a:cubicBezTo>
                  <a:pt x="444" y="116"/>
                  <a:pt x="435" y="131"/>
                  <a:pt x="420" y="135"/>
                </a:cubicBezTo>
                <a:cubicBezTo>
                  <a:pt x="406" y="138"/>
                  <a:pt x="391" y="130"/>
                  <a:pt x="387" y="115"/>
                </a:cubicBezTo>
                <a:lnTo>
                  <a:pt x="381" y="93"/>
                </a:lnTo>
                <a:cubicBezTo>
                  <a:pt x="369" y="92"/>
                  <a:pt x="359" y="88"/>
                  <a:pt x="349" y="82"/>
                </a:cubicBezTo>
                <a:cubicBezTo>
                  <a:pt x="339" y="77"/>
                  <a:pt x="330" y="69"/>
                  <a:pt x="324" y="60"/>
                </a:cubicBezTo>
                <a:lnTo>
                  <a:pt x="34" y="138"/>
                </a:lnTo>
                <a:cubicBezTo>
                  <a:pt x="32" y="138"/>
                  <a:pt x="30" y="138"/>
                  <a:pt x="27" y="1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1" name="Freeform 920">
            <a:extLst>
              <a:ext uri="{FF2B5EF4-FFF2-40B4-BE49-F238E27FC236}">
                <a16:creationId xmlns:a16="http://schemas.microsoft.com/office/drawing/2014/main" id="{B21FB7FD-5CE2-CE48-8CC8-29025F246058}"/>
              </a:ext>
            </a:extLst>
          </p:cNvPr>
          <p:cNvSpPr/>
          <p:nvPr/>
        </p:nvSpPr>
        <p:spPr>
          <a:xfrm>
            <a:off x="1153012" y="1242018"/>
            <a:ext cx="214560" cy="246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97" h="685">
                <a:moveTo>
                  <a:pt x="299" y="55"/>
                </a:moveTo>
                <a:cubicBezTo>
                  <a:pt x="297" y="55"/>
                  <a:pt x="295" y="55"/>
                  <a:pt x="294" y="56"/>
                </a:cubicBezTo>
                <a:cubicBezTo>
                  <a:pt x="258" y="82"/>
                  <a:pt x="180" y="128"/>
                  <a:pt x="62" y="137"/>
                </a:cubicBezTo>
                <a:cubicBezTo>
                  <a:pt x="59" y="137"/>
                  <a:pt x="57" y="139"/>
                  <a:pt x="56" y="140"/>
                </a:cubicBezTo>
                <a:cubicBezTo>
                  <a:pt x="55" y="141"/>
                  <a:pt x="54" y="143"/>
                  <a:pt x="55" y="146"/>
                </a:cubicBezTo>
                <a:cubicBezTo>
                  <a:pt x="62" y="221"/>
                  <a:pt x="88" y="407"/>
                  <a:pt x="166" y="523"/>
                </a:cubicBezTo>
                <a:cubicBezTo>
                  <a:pt x="184" y="548"/>
                  <a:pt x="214" y="575"/>
                  <a:pt x="254" y="601"/>
                </a:cubicBezTo>
                <a:cubicBezTo>
                  <a:pt x="272" y="612"/>
                  <a:pt x="288" y="621"/>
                  <a:pt x="298" y="627"/>
                </a:cubicBezTo>
                <a:cubicBezTo>
                  <a:pt x="326" y="612"/>
                  <a:pt x="396" y="572"/>
                  <a:pt x="430" y="523"/>
                </a:cubicBezTo>
                <a:cubicBezTo>
                  <a:pt x="508" y="408"/>
                  <a:pt x="534" y="220"/>
                  <a:pt x="542" y="145"/>
                </a:cubicBezTo>
                <a:cubicBezTo>
                  <a:pt x="542" y="142"/>
                  <a:pt x="541" y="140"/>
                  <a:pt x="540" y="139"/>
                </a:cubicBezTo>
                <a:cubicBezTo>
                  <a:pt x="539" y="138"/>
                  <a:pt x="537" y="136"/>
                  <a:pt x="534" y="136"/>
                </a:cubicBezTo>
                <a:cubicBezTo>
                  <a:pt x="416" y="127"/>
                  <a:pt x="339" y="82"/>
                  <a:pt x="303" y="56"/>
                </a:cubicBezTo>
                <a:cubicBezTo>
                  <a:pt x="302" y="55"/>
                  <a:pt x="300" y="55"/>
                  <a:pt x="299" y="55"/>
                </a:cubicBezTo>
                <a:close/>
                <a:moveTo>
                  <a:pt x="298" y="685"/>
                </a:moveTo>
                <a:cubicBezTo>
                  <a:pt x="294" y="685"/>
                  <a:pt x="290" y="684"/>
                  <a:pt x="287" y="682"/>
                </a:cubicBezTo>
                <a:cubicBezTo>
                  <a:pt x="282" y="680"/>
                  <a:pt x="172" y="628"/>
                  <a:pt x="121" y="553"/>
                </a:cubicBezTo>
                <a:cubicBezTo>
                  <a:pt x="36" y="428"/>
                  <a:pt x="8" y="230"/>
                  <a:pt x="0" y="151"/>
                </a:cubicBezTo>
                <a:cubicBezTo>
                  <a:pt x="-2" y="134"/>
                  <a:pt x="3" y="118"/>
                  <a:pt x="14" y="105"/>
                </a:cubicBezTo>
                <a:cubicBezTo>
                  <a:pt x="25" y="92"/>
                  <a:pt x="41" y="84"/>
                  <a:pt x="58" y="82"/>
                </a:cubicBezTo>
                <a:cubicBezTo>
                  <a:pt x="162" y="74"/>
                  <a:pt x="230" y="35"/>
                  <a:pt x="261" y="12"/>
                </a:cubicBezTo>
                <a:cubicBezTo>
                  <a:pt x="284" y="-4"/>
                  <a:pt x="314" y="-4"/>
                  <a:pt x="336" y="12"/>
                </a:cubicBezTo>
                <a:cubicBezTo>
                  <a:pt x="367" y="35"/>
                  <a:pt x="434" y="74"/>
                  <a:pt x="538" y="81"/>
                </a:cubicBezTo>
                <a:cubicBezTo>
                  <a:pt x="555" y="82"/>
                  <a:pt x="571" y="90"/>
                  <a:pt x="582" y="103"/>
                </a:cubicBezTo>
                <a:cubicBezTo>
                  <a:pt x="593" y="116"/>
                  <a:pt x="598" y="133"/>
                  <a:pt x="596" y="150"/>
                </a:cubicBezTo>
                <a:cubicBezTo>
                  <a:pt x="588" y="230"/>
                  <a:pt x="561" y="428"/>
                  <a:pt x="475" y="554"/>
                </a:cubicBezTo>
                <a:cubicBezTo>
                  <a:pt x="425" y="628"/>
                  <a:pt x="315" y="680"/>
                  <a:pt x="310" y="682"/>
                </a:cubicBezTo>
                <a:cubicBezTo>
                  <a:pt x="306" y="684"/>
                  <a:pt x="302" y="685"/>
                  <a:pt x="298" y="68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2" name="Freeform 921">
            <a:extLst>
              <a:ext uri="{FF2B5EF4-FFF2-40B4-BE49-F238E27FC236}">
                <a16:creationId xmlns:a16="http://schemas.microsoft.com/office/drawing/2014/main" id="{E74BDCBB-8239-DC47-9A62-0FC78580B8C4}"/>
              </a:ext>
            </a:extLst>
          </p:cNvPr>
          <p:cNvSpPr/>
          <p:nvPr/>
        </p:nvSpPr>
        <p:spPr>
          <a:xfrm>
            <a:off x="1217812" y="1355419"/>
            <a:ext cx="85320" cy="63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8" h="177">
                <a:moveTo>
                  <a:pt x="55" y="122"/>
                </a:moveTo>
                <a:lnTo>
                  <a:pt x="183" y="122"/>
                </a:lnTo>
                <a:lnTo>
                  <a:pt x="183" y="55"/>
                </a:lnTo>
                <a:lnTo>
                  <a:pt x="55" y="55"/>
                </a:lnTo>
                <a:close/>
                <a:moveTo>
                  <a:pt x="194" y="177"/>
                </a:moveTo>
                <a:lnTo>
                  <a:pt x="44" y="177"/>
                </a:lnTo>
                <a:cubicBezTo>
                  <a:pt x="20" y="177"/>
                  <a:pt x="0" y="157"/>
                  <a:pt x="0" y="134"/>
                </a:cubicBezTo>
                <a:lnTo>
                  <a:pt x="0" y="43"/>
                </a:lnTo>
                <a:cubicBezTo>
                  <a:pt x="0" y="19"/>
                  <a:pt x="20" y="0"/>
                  <a:pt x="44" y="0"/>
                </a:cubicBezTo>
                <a:lnTo>
                  <a:pt x="194" y="0"/>
                </a:lnTo>
                <a:cubicBezTo>
                  <a:pt x="218" y="0"/>
                  <a:pt x="238" y="19"/>
                  <a:pt x="238" y="43"/>
                </a:cubicBezTo>
                <a:lnTo>
                  <a:pt x="238" y="134"/>
                </a:lnTo>
                <a:cubicBezTo>
                  <a:pt x="238" y="157"/>
                  <a:pt x="218" y="177"/>
                  <a:pt x="194" y="17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3" name="Freeform 922">
            <a:extLst>
              <a:ext uri="{FF2B5EF4-FFF2-40B4-BE49-F238E27FC236}">
                <a16:creationId xmlns:a16="http://schemas.microsoft.com/office/drawing/2014/main" id="{AA7E8433-D1F7-704B-8E61-F227008C908D}"/>
              </a:ext>
            </a:extLst>
          </p:cNvPr>
          <p:cNvSpPr/>
          <p:nvPr/>
        </p:nvSpPr>
        <p:spPr>
          <a:xfrm>
            <a:off x="1223932" y="1311499"/>
            <a:ext cx="72720" cy="63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3" h="177">
                <a:moveTo>
                  <a:pt x="176" y="177"/>
                </a:moveTo>
                <a:cubicBezTo>
                  <a:pt x="161" y="177"/>
                  <a:pt x="149" y="165"/>
                  <a:pt x="149" y="149"/>
                </a:cubicBezTo>
                <a:lnTo>
                  <a:pt x="149" y="101"/>
                </a:lnTo>
                <a:cubicBezTo>
                  <a:pt x="149" y="76"/>
                  <a:pt x="128" y="55"/>
                  <a:pt x="102" y="55"/>
                </a:cubicBezTo>
                <a:cubicBezTo>
                  <a:pt x="76" y="55"/>
                  <a:pt x="55" y="76"/>
                  <a:pt x="55" y="101"/>
                </a:cubicBezTo>
                <a:lnTo>
                  <a:pt x="55" y="149"/>
                </a:lnTo>
                <a:cubicBezTo>
                  <a:pt x="55" y="164"/>
                  <a:pt x="43" y="177"/>
                  <a:pt x="28" y="177"/>
                </a:cubicBezTo>
                <a:cubicBezTo>
                  <a:pt x="13" y="177"/>
                  <a:pt x="1" y="165"/>
                  <a:pt x="0" y="149"/>
                </a:cubicBezTo>
                <a:lnTo>
                  <a:pt x="0" y="101"/>
                </a:lnTo>
                <a:cubicBezTo>
                  <a:pt x="0" y="45"/>
                  <a:pt x="46" y="0"/>
                  <a:pt x="102" y="0"/>
                </a:cubicBezTo>
                <a:cubicBezTo>
                  <a:pt x="158" y="0"/>
                  <a:pt x="203" y="45"/>
                  <a:pt x="203" y="101"/>
                </a:cubicBezTo>
                <a:lnTo>
                  <a:pt x="203" y="149"/>
                </a:lnTo>
                <a:cubicBezTo>
                  <a:pt x="204" y="164"/>
                  <a:pt x="191" y="177"/>
                  <a:pt x="176" y="17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4" name="Freeform 923">
            <a:extLst>
              <a:ext uri="{FF2B5EF4-FFF2-40B4-BE49-F238E27FC236}">
                <a16:creationId xmlns:a16="http://schemas.microsoft.com/office/drawing/2014/main" id="{357C5C14-042B-5A45-A01A-5A8189FA9831}"/>
              </a:ext>
            </a:extLst>
          </p:cNvPr>
          <p:cNvSpPr/>
          <p:nvPr/>
        </p:nvSpPr>
        <p:spPr>
          <a:xfrm>
            <a:off x="488812" y="540378"/>
            <a:ext cx="175320" cy="20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8" h="584">
                <a:moveTo>
                  <a:pt x="244" y="584"/>
                </a:moveTo>
                <a:cubicBezTo>
                  <a:pt x="110" y="584"/>
                  <a:pt x="0" y="474"/>
                  <a:pt x="0" y="339"/>
                </a:cubicBezTo>
                <a:cubicBezTo>
                  <a:pt x="0" y="258"/>
                  <a:pt x="41" y="119"/>
                  <a:pt x="111" y="30"/>
                </a:cubicBezTo>
                <a:cubicBezTo>
                  <a:pt x="116" y="23"/>
                  <a:pt x="122" y="16"/>
                  <a:pt x="128" y="9"/>
                </a:cubicBezTo>
                <a:cubicBezTo>
                  <a:pt x="138" y="-2"/>
                  <a:pt x="155" y="-3"/>
                  <a:pt x="167" y="8"/>
                </a:cubicBezTo>
                <a:cubicBezTo>
                  <a:pt x="178" y="18"/>
                  <a:pt x="179" y="35"/>
                  <a:pt x="168" y="46"/>
                </a:cubicBezTo>
                <a:cubicBezTo>
                  <a:pt x="164" y="52"/>
                  <a:pt x="159" y="57"/>
                  <a:pt x="154" y="63"/>
                </a:cubicBezTo>
                <a:cubicBezTo>
                  <a:pt x="95" y="140"/>
                  <a:pt x="55" y="268"/>
                  <a:pt x="55" y="339"/>
                </a:cubicBezTo>
                <a:cubicBezTo>
                  <a:pt x="55" y="444"/>
                  <a:pt x="140" y="529"/>
                  <a:pt x="244" y="529"/>
                </a:cubicBezTo>
                <a:cubicBezTo>
                  <a:pt x="349" y="529"/>
                  <a:pt x="433" y="444"/>
                  <a:pt x="433" y="339"/>
                </a:cubicBezTo>
                <a:cubicBezTo>
                  <a:pt x="433" y="268"/>
                  <a:pt x="393" y="140"/>
                  <a:pt x="334" y="63"/>
                </a:cubicBezTo>
                <a:cubicBezTo>
                  <a:pt x="329" y="57"/>
                  <a:pt x="325" y="52"/>
                  <a:pt x="320" y="47"/>
                </a:cubicBezTo>
                <a:cubicBezTo>
                  <a:pt x="310" y="36"/>
                  <a:pt x="311" y="18"/>
                  <a:pt x="322" y="8"/>
                </a:cubicBezTo>
                <a:cubicBezTo>
                  <a:pt x="333" y="-2"/>
                  <a:pt x="350" y="-1"/>
                  <a:pt x="360" y="10"/>
                </a:cubicBezTo>
                <a:cubicBezTo>
                  <a:pt x="366" y="16"/>
                  <a:pt x="372" y="23"/>
                  <a:pt x="377" y="29"/>
                </a:cubicBezTo>
                <a:cubicBezTo>
                  <a:pt x="447" y="119"/>
                  <a:pt x="488" y="258"/>
                  <a:pt x="488" y="339"/>
                </a:cubicBezTo>
                <a:cubicBezTo>
                  <a:pt x="488" y="474"/>
                  <a:pt x="379" y="584"/>
                  <a:pt x="244" y="58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5" name="Freeform 924">
            <a:extLst>
              <a:ext uri="{FF2B5EF4-FFF2-40B4-BE49-F238E27FC236}">
                <a16:creationId xmlns:a16="http://schemas.microsoft.com/office/drawing/2014/main" id="{ABA5B030-845F-BD4C-A52A-4AA4E177B458}"/>
              </a:ext>
            </a:extLst>
          </p:cNvPr>
          <p:cNvSpPr/>
          <p:nvPr/>
        </p:nvSpPr>
        <p:spPr>
          <a:xfrm>
            <a:off x="522292" y="469817"/>
            <a:ext cx="10836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2" h="164">
                <a:moveTo>
                  <a:pt x="239" y="164"/>
                </a:moveTo>
                <a:cubicBezTo>
                  <a:pt x="235" y="164"/>
                  <a:pt x="230" y="163"/>
                  <a:pt x="227" y="161"/>
                </a:cubicBezTo>
                <a:cubicBezTo>
                  <a:pt x="213" y="155"/>
                  <a:pt x="207" y="138"/>
                  <a:pt x="214" y="125"/>
                </a:cubicBezTo>
                <a:lnTo>
                  <a:pt x="247" y="56"/>
                </a:lnTo>
                <a:cubicBezTo>
                  <a:pt x="247" y="55"/>
                  <a:pt x="247" y="55"/>
                  <a:pt x="247" y="55"/>
                </a:cubicBezTo>
                <a:lnTo>
                  <a:pt x="56" y="55"/>
                </a:lnTo>
                <a:cubicBezTo>
                  <a:pt x="55" y="55"/>
                  <a:pt x="55" y="55"/>
                  <a:pt x="55" y="55"/>
                </a:cubicBezTo>
                <a:lnTo>
                  <a:pt x="55" y="56"/>
                </a:lnTo>
                <a:lnTo>
                  <a:pt x="88" y="123"/>
                </a:lnTo>
                <a:cubicBezTo>
                  <a:pt x="94" y="137"/>
                  <a:pt x="89" y="153"/>
                  <a:pt x="75" y="160"/>
                </a:cubicBezTo>
                <a:cubicBezTo>
                  <a:pt x="61" y="166"/>
                  <a:pt x="45" y="161"/>
                  <a:pt x="38" y="147"/>
                </a:cubicBezTo>
                <a:lnTo>
                  <a:pt x="6" y="79"/>
                </a:lnTo>
                <a:cubicBezTo>
                  <a:pt x="-3" y="62"/>
                  <a:pt x="-2" y="42"/>
                  <a:pt x="9" y="26"/>
                </a:cubicBezTo>
                <a:cubicBezTo>
                  <a:pt x="19" y="9"/>
                  <a:pt x="36" y="0"/>
                  <a:pt x="56" y="0"/>
                </a:cubicBezTo>
                <a:lnTo>
                  <a:pt x="247" y="0"/>
                </a:lnTo>
                <a:cubicBezTo>
                  <a:pt x="266" y="0"/>
                  <a:pt x="283" y="9"/>
                  <a:pt x="294" y="26"/>
                </a:cubicBezTo>
                <a:cubicBezTo>
                  <a:pt x="304" y="42"/>
                  <a:pt x="305" y="62"/>
                  <a:pt x="297" y="79"/>
                </a:cubicBezTo>
                <a:lnTo>
                  <a:pt x="263" y="148"/>
                </a:lnTo>
                <a:cubicBezTo>
                  <a:pt x="259" y="158"/>
                  <a:pt x="249" y="164"/>
                  <a:pt x="239" y="1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6" name="Freeform 925">
            <a:extLst>
              <a:ext uri="{FF2B5EF4-FFF2-40B4-BE49-F238E27FC236}">
                <a16:creationId xmlns:a16="http://schemas.microsoft.com/office/drawing/2014/main" id="{4DF4A113-4670-B847-95F1-A73B70A48829}"/>
              </a:ext>
            </a:extLst>
          </p:cNvPr>
          <p:cNvSpPr/>
          <p:nvPr/>
        </p:nvSpPr>
        <p:spPr>
          <a:xfrm>
            <a:off x="544252" y="529218"/>
            <a:ext cx="6444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0" h="35">
                <a:moveTo>
                  <a:pt x="162" y="35"/>
                </a:moveTo>
                <a:lnTo>
                  <a:pt x="18" y="35"/>
                </a:lnTo>
                <a:cubicBezTo>
                  <a:pt x="8" y="35"/>
                  <a:pt x="0" y="27"/>
                  <a:pt x="0" y="17"/>
                </a:cubicBezTo>
                <a:cubicBezTo>
                  <a:pt x="0" y="7"/>
                  <a:pt x="8" y="0"/>
                  <a:pt x="18" y="0"/>
                </a:cubicBezTo>
                <a:lnTo>
                  <a:pt x="162" y="0"/>
                </a:lnTo>
                <a:cubicBezTo>
                  <a:pt x="172" y="0"/>
                  <a:pt x="180" y="7"/>
                  <a:pt x="180" y="17"/>
                </a:cubicBezTo>
                <a:cubicBezTo>
                  <a:pt x="180" y="27"/>
                  <a:pt x="172" y="35"/>
                  <a:pt x="162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7" name="Freeform 926">
            <a:extLst>
              <a:ext uri="{FF2B5EF4-FFF2-40B4-BE49-F238E27FC236}">
                <a16:creationId xmlns:a16="http://schemas.microsoft.com/office/drawing/2014/main" id="{3E6B1974-8409-F448-A137-3C914677F148}"/>
              </a:ext>
            </a:extLst>
          </p:cNvPr>
          <p:cNvSpPr/>
          <p:nvPr/>
        </p:nvSpPr>
        <p:spPr>
          <a:xfrm>
            <a:off x="548572" y="594018"/>
            <a:ext cx="5580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252">
                <a:moveTo>
                  <a:pt x="72" y="252"/>
                </a:moveTo>
                <a:cubicBezTo>
                  <a:pt x="53" y="252"/>
                  <a:pt x="31" y="248"/>
                  <a:pt x="11" y="239"/>
                </a:cubicBezTo>
                <a:cubicBezTo>
                  <a:pt x="2" y="235"/>
                  <a:pt x="-2" y="225"/>
                  <a:pt x="2" y="216"/>
                </a:cubicBezTo>
                <a:cubicBezTo>
                  <a:pt x="6" y="207"/>
                  <a:pt x="16" y="203"/>
                  <a:pt x="25" y="207"/>
                </a:cubicBezTo>
                <a:cubicBezTo>
                  <a:pt x="56" y="220"/>
                  <a:pt x="88" y="221"/>
                  <a:pt x="106" y="208"/>
                </a:cubicBezTo>
                <a:cubicBezTo>
                  <a:pt x="116" y="202"/>
                  <a:pt x="121" y="193"/>
                  <a:pt x="121" y="181"/>
                </a:cubicBezTo>
                <a:cubicBezTo>
                  <a:pt x="121" y="168"/>
                  <a:pt x="94" y="154"/>
                  <a:pt x="70" y="142"/>
                </a:cubicBezTo>
                <a:cubicBezTo>
                  <a:pt x="37" y="126"/>
                  <a:pt x="0" y="107"/>
                  <a:pt x="0" y="72"/>
                </a:cubicBezTo>
                <a:cubicBezTo>
                  <a:pt x="0" y="49"/>
                  <a:pt x="11" y="28"/>
                  <a:pt x="31" y="15"/>
                </a:cubicBezTo>
                <a:cubicBezTo>
                  <a:pt x="60" y="-4"/>
                  <a:pt x="103" y="-5"/>
                  <a:pt x="144" y="13"/>
                </a:cubicBezTo>
                <a:cubicBezTo>
                  <a:pt x="153" y="16"/>
                  <a:pt x="157" y="27"/>
                  <a:pt x="154" y="36"/>
                </a:cubicBezTo>
                <a:cubicBezTo>
                  <a:pt x="150" y="45"/>
                  <a:pt x="139" y="49"/>
                  <a:pt x="131" y="45"/>
                </a:cubicBezTo>
                <a:cubicBezTo>
                  <a:pt x="101" y="32"/>
                  <a:pt x="69" y="32"/>
                  <a:pt x="50" y="45"/>
                </a:cubicBezTo>
                <a:cubicBezTo>
                  <a:pt x="41" y="51"/>
                  <a:pt x="36" y="60"/>
                  <a:pt x="36" y="72"/>
                </a:cubicBezTo>
                <a:cubicBezTo>
                  <a:pt x="36" y="86"/>
                  <a:pt x="63" y="99"/>
                  <a:pt x="86" y="111"/>
                </a:cubicBezTo>
                <a:cubicBezTo>
                  <a:pt x="119" y="127"/>
                  <a:pt x="156" y="146"/>
                  <a:pt x="156" y="181"/>
                </a:cubicBezTo>
                <a:cubicBezTo>
                  <a:pt x="156" y="205"/>
                  <a:pt x="145" y="225"/>
                  <a:pt x="126" y="238"/>
                </a:cubicBezTo>
                <a:cubicBezTo>
                  <a:pt x="111" y="248"/>
                  <a:pt x="92" y="252"/>
                  <a:pt x="72" y="2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8" name="Freeform 927">
            <a:extLst>
              <a:ext uri="{FF2B5EF4-FFF2-40B4-BE49-F238E27FC236}">
                <a16:creationId xmlns:a16="http://schemas.microsoft.com/office/drawing/2014/main" id="{770020CF-03AA-E44B-B665-5C451F218300}"/>
              </a:ext>
            </a:extLst>
          </p:cNvPr>
          <p:cNvSpPr/>
          <p:nvPr/>
        </p:nvSpPr>
        <p:spPr>
          <a:xfrm>
            <a:off x="570172" y="571697"/>
            <a:ext cx="122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60">
                <a:moveTo>
                  <a:pt x="17" y="60"/>
                </a:moveTo>
                <a:cubicBezTo>
                  <a:pt x="8" y="60"/>
                  <a:pt x="0" y="52"/>
                  <a:pt x="0" y="42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42"/>
                </a:lnTo>
                <a:cubicBezTo>
                  <a:pt x="35" y="52"/>
                  <a:pt x="27" y="60"/>
                  <a:pt x="17" y="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9" name="Freeform 928">
            <a:extLst>
              <a:ext uri="{FF2B5EF4-FFF2-40B4-BE49-F238E27FC236}">
                <a16:creationId xmlns:a16="http://schemas.microsoft.com/office/drawing/2014/main" id="{F31CD9C0-7410-BE4D-AEA2-3FA4F029E7D4}"/>
              </a:ext>
            </a:extLst>
          </p:cNvPr>
          <p:cNvSpPr/>
          <p:nvPr/>
        </p:nvSpPr>
        <p:spPr>
          <a:xfrm>
            <a:off x="570172" y="685458"/>
            <a:ext cx="122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60">
                <a:moveTo>
                  <a:pt x="17" y="60"/>
                </a:moveTo>
                <a:cubicBezTo>
                  <a:pt x="8" y="60"/>
                  <a:pt x="0" y="52"/>
                  <a:pt x="0" y="42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42"/>
                </a:lnTo>
                <a:cubicBezTo>
                  <a:pt x="35" y="52"/>
                  <a:pt x="27" y="60"/>
                  <a:pt x="17" y="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0" name="Freeform 929">
            <a:extLst>
              <a:ext uri="{FF2B5EF4-FFF2-40B4-BE49-F238E27FC236}">
                <a16:creationId xmlns:a16="http://schemas.microsoft.com/office/drawing/2014/main" id="{55FF3E31-A118-1044-8658-D0CC4925C758}"/>
              </a:ext>
            </a:extLst>
          </p:cNvPr>
          <p:cNvSpPr/>
          <p:nvPr/>
        </p:nvSpPr>
        <p:spPr>
          <a:xfrm>
            <a:off x="748012" y="557658"/>
            <a:ext cx="16416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7" h="166">
                <a:moveTo>
                  <a:pt x="422" y="105"/>
                </a:moveTo>
                <a:close/>
                <a:moveTo>
                  <a:pt x="35" y="102"/>
                </a:moveTo>
                <a:cubicBezTo>
                  <a:pt x="47" y="112"/>
                  <a:pt x="113" y="131"/>
                  <a:pt x="229" y="131"/>
                </a:cubicBezTo>
                <a:cubicBezTo>
                  <a:pt x="344" y="131"/>
                  <a:pt x="410" y="112"/>
                  <a:pt x="422" y="102"/>
                </a:cubicBezTo>
                <a:lnTo>
                  <a:pt x="422" y="54"/>
                </a:lnTo>
                <a:cubicBezTo>
                  <a:pt x="411" y="59"/>
                  <a:pt x="398" y="62"/>
                  <a:pt x="387" y="65"/>
                </a:cubicBezTo>
                <a:cubicBezTo>
                  <a:pt x="349" y="73"/>
                  <a:pt x="298" y="78"/>
                  <a:pt x="244" y="79"/>
                </a:cubicBezTo>
                <a:cubicBezTo>
                  <a:pt x="234" y="79"/>
                  <a:pt x="224" y="79"/>
                  <a:pt x="213" y="79"/>
                </a:cubicBezTo>
                <a:cubicBezTo>
                  <a:pt x="159" y="78"/>
                  <a:pt x="109" y="73"/>
                  <a:pt x="71" y="65"/>
                </a:cubicBezTo>
                <a:cubicBezTo>
                  <a:pt x="60" y="62"/>
                  <a:pt x="47" y="59"/>
                  <a:pt x="35" y="54"/>
                </a:cubicBezTo>
                <a:close/>
                <a:moveTo>
                  <a:pt x="229" y="166"/>
                </a:moveTo>
                <a:cubicBezTo>
                  <a:pt x="171" y="166"/>
                  <a:pt x="117" y="161"/>
                  <a:pt x="76" y="153"/>
                </a:cubicBezTo>
                <a:cubicBezTo>
                  <a:pt x="24" y="142"/>
                  <a:pt x="0" y="127"/>
                  <a:pt x="0" y="105"/>
                </a:cubicBezTo>
                <a:lnTo>
                  <a:pt x="1" y="18"/>
                </a:lnTo>
                <a:cubicBezTo>
                  <a:pt x="1" y="8"/>
                  <a:pt x="8" y="0"/>
                  <a:pt x="18" y="0"/>
                </a:cubicBezTo>
                <a:cubicBezTo>
                  <a:pt x="27" y="0"/>
                  <a:pt x="34" y="6"/>
                  <a:pt x="35" y="14"/>
                </a:cubicBezTo>
                <a:cubicBezTo>
                  <a:pt x="38" y="17"/>
                  <a:pt x="50" y="25"/>
                  <a:pt x="89" y="32"/>
                </a:cubicBezTo>
                <a:cubicBezTo>
                  <a:pt x="123" y="39"/>
                  <a:pt x="168" y="43"/>
                  <a:pt x="214" y="44"/>
                </a:cubicBezTo>
                <a:cubicBezTo>
                  <a:pt x="224" y="44"/>
                  <a:pt x="234" y="44"/>
                  <a:pt x="244" y="44"/>
                </a:cubicBezTo>
                <a:cubicBezTo>
                  <a:pt x="290" y="43"/>
                  <a:pt x="334" y="39"/>
                  <a:pt x="368" y="32"/>
                </a:cubicBezTo>
                <a:cubicBezTo>
                  <a:pt x="408" y="25"/>
                  <a:pt x="420" y="17"/>
                  <a:pt x="422" y="14"/>
                </a:cubicBezTo>
                <a:cubicBezTo>
                  <a:pt x="424" y="6"/>
                  <a:pt x="431" y="0"/>
                  <a:pt x="440" y="0"/>
                </a:cubicBezTo>
                <a:cubicBezTo>
                  <a:pt x="449" y="0"/>
                  <a:pt x="457" y="8"/>
                  <a:pt x="457" y="18"/>
                </a:cubicBezTo>
                <a:lnTo>
                  <a:pt x="457" y="105"/>
                </a:lnTo>
                <a:cubicBezTo>
                  <a:pt x="457" y="127"/>
                  <a:pt x="433" y="142"/>
                  <a:pt x="381" y="153"/>
                </a:cubicBezTo>
                <a:cubicBezTo>
                  <a:pt x="340" y="161"/>
                  <a:pt x="286" y="166"/>
                  <a:pt x="229" y="1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1" name="Freeform 930">
            <a:extLst>
              <a:ext uri="{FF2B5EF4-FFF2-40B4-BE49-F238E27FC236}">
                <a16:creationId xmlns:a16="http://schemas.microsoft.com/office/drawing/2014/main" id="{EF8E160C-DB94-B044-A19B-9B2E28794D87}"/>
              </a:ext>
            </a:extLst>
          </p:cNvPr>
          <p:cNvSpPr/>
          <p:nvPr/>
        </p:nvSpPr>
        <p:spPr>
          <a:xfrm>
            <a:off x="748012" y="589338"/>
            <a:ext cx="16416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7" h="165">
                <a:moveTo>
                  <a:pt x="422" y="104"/>
                </a:moveTo>
                <a:close/>
                <a:moveTo>
                  <a:pt x="35" y="101"/>
                </a:moveTo>
                <a:cubicBezTo>
                  <a:pt x="47" y="112"/>
                  <a:pt x="113" y="130"/>
                  <a:pt x="229" y="130"/>
                </a:cubicBezTo>
                <a:cubicBezTo>
                  <a:pt x="344" y="130"/>
                  <a:pt x="410" y="112"/>
                  <a:pt x="422" y="101"/>
                </a:cubicBezTo>
                <a:lnTo>
                  <a:pt x="422" y="54"/>
                </a:lnTo>
                <a:cubicBezTo>
                  <a:pt x="411" y="59"/>
                  <a:pt x="398" y="62"/>
                  <a:pt x="387" y="64"/>
                </a:cubicBezTo>
                <a:cubicBezTo>
                  <a:pt x="349" y="73"/>
                  <a:pt x="298" y="78"/>
                  <a:pt x="244" y="78"/>
                </a:cubicBezTo>
                <a:cubicBezTo>
                  <a:pt x="234" y="79"/>
                  <a:pt x="224" y="79"/>
                  <a:pt x="213" y="78"/>
                </a:cubicBezTo>
                <a:cubicBezTo>
                  <a:pt x="159" y="78"/>
                  <a:pt x="109" y="73"/>
                  <a:pt x="71" y="64"/>
                </a:cubicBezTo>
                <a:cubicBezTo>
                  <a:pt x="60" y="62"/>
                  <a:pt x="47" y="58"/>
                  <a:pt x="35" y="54"/>
                </a:cubicBezTo>
                <a:close/>
                <a:moveTo>
                  <a:pt x="229" y="165"/>
                </a:moveTo>
                <a:cubicBezTo>
                  <a:pt x="171" y="165"/>
                  <a:pt x="117" y="161"/>
                  <a:pt x="76" y="152"/>
                </a:cubicBezTo>
                <a:cubicBezTo>
                  <a:pt x="24" y="142"/>
                  <a:pt x="0" y="126"/>
                  <a:pt x="0" y="104"/>
                </a:cubicBezTo>
                <a:lnTo>
                  <a:pt x="1" y="17"/>
                </a:lnTo>
                <a:cubicBezTo>
                  <a:pt x="1" y="7"/>
                  <a:pt x="8" y="0"/>
                  <a:pt x="18" y="0"/>
                </a:cubicBezTo>
                <a:cubicBezTo>
                  <a:pt x="27" y="0"/>
                  <a:pt x="34" y="6"/>
                  <a:pt x="35" y="14"/>
                </a:cubicBezTo>
                <a:cubicBezTo>
                  <a:pt x="38" y="16"/>
                  <a:pt x="50" y="24"/>
                  <a:pt x="89" y="32"/>
                </a:cubicBezTo>
                <a:cubicBezTo>
                  <a:pt x="123" y="38"/>
                  <a:pt x="168" y="42"/>
                  <a:pt x="214" y="43"/>
                </a:cubicBezTo>
                <a:cubicBezTo>
                  <a:pt x="224" y="43"/>
                  <a:pt x="234" y="43"/>
                  <a:pt x="244" y="43"/>
                </a:cubicBezTo>
                <a:cubicBezTo>
                  <a:pt x="290" y="42"/>
                  <a:pt x="334" y="38"/>
                  <a:pt x="368" y="32"/>
                </a:cubicBezTo>
                <a:cubicBezTo>
                  <a:pt x="408" y="25"/>
                  <a:pt x="420" y="16"/>
                  <a:pt x="422" y="14"/>
                </a:cubicBezTo>
                <a:cubicBezTo>
                  <a:pt x="424" y="6"/>
                  <a:pt x="431" y="0"/>
                  <a:pt x="440" y="0"/>
                </a:cubicBezTo>
                <a:cubicBezTo>
                  <a:pt x="449" y="0"/>
                  <a:pt x="457" y="8"/>
                  <a:pt x="457" y="17"/>
                </a:cubicBezTo>
                <a:lnTo>
                  <a:pt x="457" y="104"/>
                </a:lnTo>
                <a:cubicBezTo>
                  <a:pt x="457" y="126"/>
                  <a:pt x="433" y="142"/>
                  <a:pt x="381" y="152"/>
                </a:cubicBezTo>
                <a:cubicBezTo>
                  <a:pt x="340" y="161"/>
                  <a:pt x="286" y="165"/>
                  <a:pt x="229" y="1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2" name="Freeform 931">
            <a:extLst>
              <a:ext uri="{FF2B5EF4-FFF2-40B4-BE49-F238E27FC236}">
                <a16:creationId xmlns:a16="http://schemas.microsoft.com/office/drawing/2014/main" id="{14E8368F-508A-C54F-8153-C8A197456DE3}"/>
              </a:ext>
            </a:extLst>
          </p:cNvPr>
          <p:cNvSpPr/>
          <p:nvPr/>
        </p:nvSpPr>
        <p:spPr>
          <a:xfrm>
            <a:off x="748012" y="620658"/>
            <a:ext cx="16416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7" h="166">
                <a:moveTo>
                  <a:pt x="422" y="105"/>
                </a:moveTo>
                <a:close/>
                <a:moveTo>
                  <a:pt x="35" y="102"/>
                </a:moveTo>
                <a:cubicBezTo>
                  <a:pt x="47" y="112"/>
                  <a:pt x="113" y="131"/>
                  <a:pt x="229" y="131"/>
                </a:cubicBezTo>
                <a:cubicBezTo>
                  <a:pt x="344" y="131"/>
                  <a:pt x="410" y="112"/>
                  <a:pt x="422" y="102"/>
                </a:cubicBezTo>
                <a:lnTo>
                  <a:pt x="422" y="55"/>
                </a:lnTo>
                <a:cubicBezTo>
                  <a:pt x="411" y="59"/>
                  <a:pt x="398" y="62"/>
                  <a:pt x="387" y="65"/>
                </a:cubicBezTo>
                <a:cubicBezTo>
                  <a:pt x="349" y="73"/>
                  <a:pt x="298" y="78"/>
                  <a:pt x="244" y="79"/>
                </a:cubicBezTo>
                <a:cubicBezTo>
                  <a:pt x="234" y="79"/>
                  <a:pt x="224" y="79"/>
                  <a:pt x="213" y="79"/>
                </a:cubicBezTo>
                <a:cubicBezTo>
                  <a:pt x="159" y="78"/>
                  <a:pt x="109" y="73"/>
                  <a:pt x="71" y="65"/>
                </a:cubicBezTo>
                <a:cubicBezTo>
                  <a:pt x="60" y="62"/>
                  <a:pt x="47" y="59"/>
                  <a:pt x="35" y="54"/>
                </a:cubicBezTo>
                <a:close/>
                <a:moveTo>
                  <a:pt x="229" y="166"/>
                </a:moveTo>
                <a:cubicBezTo>
                  <a:pt x="171" y="166"/>
                  <a:pt x="117" y="161"/>
                  <a:pt x="76" y="153"/>
                </a:cubicBezTo>
                <a:cubicBezTo>
                  <a:pt x="24" y="142"/>
                  <a:pt x="0" y="127"/>
                  <a:pt x="0" y="105"/>
                </a:cubicBezTo>
                <a:lnTo>
                  <a:pt x="1" y="18"/>
                </a:lnTo>
                <a:cubicBezTo>
                  <a:pt x="1" y="8"/>
                  <a:pt x="8" y="0"/>
                  <a:pt x="18" y="0"/>
                </a:cubicBezTo>
                <a:cubicBezTo>
                  <a:pt x="27" y="0"/>
                  <a:pt x="34" y="6"/>
                  <a:pt x="35" y="15"/>
                </a:cubicBezTo>
                <a:cubicBezTo>
                  <a:pt x="38" y="17"/>
                  <a:pt x="50" y="25"/>
                  <a:pt x="89" y="33"/>
                </a:cubicBezTo>
                <a:cubicBezTo>
                  <a:pt x="123" y="39"/>
                  <a:pt x="168" y="43"/>
                  <a:pt x="214" y="44"/>
                </a:cubicBezTo>
                <a:cubicBezTo>
                  <a:pt x="224" y="44"/>
                  <a:pt x="234" y="44"/>
                  <a:pt x="244" y="44"/>
                </a:cubicBezTo>
                <a:cubicBezTo>
                  <a:pt x="290" y="43"/>
                  <a:pt x="334" y="39"/>
                  <a:pt x="368" y="33"/>
                </a:cubicBezTo>
                <a:cubicBezTo>
                  <a:pt x="408" y="25"/>
                  <a:pt x="420" y="17"/>
                  <a:pt x="422" y="15"/>
                </a:cubicBezTo>
                <a:cubicBezTo>
                  <a:pt x="424" y="6"/>
                  <a:pt x="431" y="0"/>
                  <a:pt x="440" y="0"/>
                </a:cubicBezTo>
                <a:cubicBezTo>
                  <a:pt x="449" y="0"/>
                  <a:pt x="457" y="8"/>
                  <a:pt x="457" y="18"/>
                </a:cubicBezTo>
                <a:lnTo>
                  <a:pt x="457" y="105"/>
                </a:lnTo>
                <a:cubicBezTo>
                  <a:pt x="457" y="127"/>
                  <a:pt x="433" y="142"/>
                  <a:pt x="381" y="153"/>
                </a:cubicBezTo>
                <a:cubicBezTo>
                  <a:pt x="340" y="161"/>
                  <a:pt x="286" y="166"/>
                  <a:pt x="229" y="1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3" name="Freeform 932">
            <a:extLst>
              <a:ext uri="{FF2B5EF4-FFF2-40B4-BE49-F238E27FC236}">
                <a16:creationId xmlns:a16="http://schemas.microsoft.com/office/drawing/2014/main" id="{CA236B9D-CC58-7941-8CD5-730F1FD84190}"/>
              </a:ext>
            </a:extLst>
          </p:cNvPr>
          <p:cNvSpPr/>
          <p:nvPr/>
        </p:nvSpPr>
        <p:spPr>
          <a:xfrm>
            <a:off x="748012" y="652338"/>
            <a:ext cx="16416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7" h="166">
                <a:moveTo>
                  <a:pt x="422" y="105"/>
                </a:moveTo>
                <a:close/>
                <a:moveTo>
                  <a:pt x="35" y="102"/>
                </a:moveTo>
                <a:cubicBezTo>
                  <a:pt x="47" y="112"/>
                  <a:pt x="113" y="131"/>
                  <a:pt x="229" y="131"/>
                </a:cubicBezTo>
                <a:cubicBezTo>
                  <a:pt x="344" y="131"/>
                  <a:pt x="410" y="112"/>
                  <a:pt x="422" y="102"/>
                </a:cubicBezTo>
                <a:lnTo>
                  <a:pt x="422" y="55"/>
                </a:lnTo>
                <a:cubicBezTo>
                  <a:pt x="411" y="59"/>
                  <a:pt x="398" y="62"/>
                  <a:pt x="387" y="65"/>
                </a:cubicBezTo>
                <a:cubicBezTo>
                  <a:pt x="349" y="73"/>
                  <a:pt x="298" y="78"/>
                  <a:pt x="244" y="79"/>
                </a:cubicBezTo>
                <a:cubicBezTo>
                  <a:pt x="234" y="79"/>
                  <a:pt x="224" y="79"/>
                  <a:pt x="213" y="79"/>
                </a:cubicBezTo>
                <a:cubicBezTo>
                  <a:pt x="159" y="78"/>
                  <a:pt x="109" y="73"/>
                  <a:pt x="71" y="65"/>
                </a:cubicBezTo>
                <a:cubicBezTo>
                  <a:pt x="60" y="62"/>
                  <a:pt x="47" y="59"/>
                  <a:pt x="35" y="54"/>
                </a:cubicBezTo>
                <a:close/>
                <a:moveTo>
                  <a:pt x="229" y="166"/>
                </a:moveTo>
                <a:cubicBezTo>
                  <a:pt x="171" y="166"/>
                  <a:pt x="117" y="161"/>
                  <a:pt x="76" y="153"/>
                </a:cubicBezTo>
                <a:cubicBezTo>
                  <a:pt x="24" y="142"/>
                  <a:pt x="0" y="127"/>
                  <a:pt x="0" y="105"/>
                </a:cubicBezTo>
                <a:lnTo>
                  <a:pt x="1" y="18"/>
                </a:lnTo>
                <a:cubicBezTo>
                  <a:pt x="1" y="8"/>
                  <a:pt x="8" y="0"/>
                  <a:pt x="18" y="0"/>
                </a:cubicBezTo>
                <a:cubicBezTo>
                  <a:pt x="27" y="0"/>
                  <a:pt x="34" y="6"/>
                  <a:pt x="35" y="15"/>
                </a:cubicBezTo>
                <a:cubicBezTo>
                  <a:pt x="38" y="17"/>
                  <a:pt x="50" y="25"/>
                  <a:pt x="89" y="33"/>
                </a:cubicBezTo>
                <a:cubicBezTo>
                  <a:pt x="123" y="39"/>
                  <a:pt x="168" y="43"/>
                  <a:pt x="214" y="44"/>
                </a:cubicBezTo>
                <a:cubicBezTo>
                  <a:pt x="224" y="44"/>
                  <a:pt x="234" y="44"/>
                  <a:pt x="244" y="44"/>
                </a:cubicBezTo>
                <a:cubicBezTo>
                  <a:pt x="290" y="43"/>
                  <a:pt x="334" y="39"/>
                  <a:pt x="368" y="33"/>
                </a:cubicBezTo>
                <a:cubicBezTo>
                  <a:pt x="408" y="25"/>
                  <a:pt x="420" y="17"/>
                  <a:pt x="422" y="15"/>
                </a:cubicBezTo>
                <a:cubicBezTo>
                  <a:pt x="424" y="6"/>
                  <a:pt x="431" y="0"/>
                  <a:pt x="440" y="0"/>
                </a:cubicBezTo>
                <a:cubicBezTo>
                  <a:pt x="449" y="0"/>
                  <a:pt x="457" y="8"/>
                  <a:pt x="457" y="18"/>
                </a:cubicBezTo>
                <a:lnTo>
                  <a:pt x="457" y="105"/>
                </a:lnTo>
                <a:cubicBezTo>
                  <a:pt x="457" y="127"/>
                  <a:pt x="433" y="142"/>
                  <a:pt x="381" y="153"/>
                </a:cubicBezTo>
                <a:cubicBezTo>
                  <a:pt x="340" y="161"/>
                  <a:pt x="286" y="166"/>
                  <a:pt x="229" y="1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4" name="Freeform 933">
            <a:extLst>
              <a:ext uri="{FF2B5EF4-FFF2-40B4-BE49-F238E27FC236}">
                <a16:creationId xmlns:a16="http://schemas.microsoft.com/office/drawing/2014/main" id="{3BEDD442-B7C2-B743-8E3F-53DB9A6C76A1}"/>
              </a:ext>
            </a:extLst>
          </p:cNvPr>
          <p:cNvSpPr/>
          <p:nvPr/>
        </p:nvSpPr>
        <p:spPr>
          <a:xfrm>
            <a:off x="748012" y="684018"/>
            <a:ext cx="16416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7" h="166">
                <a:moveTo>
                  <a:pt x="422" y="105"/>
                </a:moveTo>
                <a:close/>
                <a:moveTo>
                  <a:pt x="35" y="102"/>
                </a:moveTo>
                <a:cubicBezTo>
                  <a:pt x="47" y="112"/>
                  <a:pt x="113" y="131"/>
                  <a:pt x="229" y="131"/>
                </a:cubicBezTo>
                <a:cubicBezTo>
                  <a:pt x="344" y="131"/>
                  <a:pt x="410" y="112"/>
                  <a:pt x="422" y="102"/>
                </a:cubicBezTo>
                <a:lnTo>
                  <a:pt x="422" y="55"/>
                </a:lnTo>
                <a:cubicBezTo>
                  <a:pt x="411" y="59"/>
                  <a:pt x="398" y="62"/>
                  <a:pt x="387" y="65"/>
                </a:cubicBezTo>
                <a:cubicBezTo>
                  <a:pt x="349" y="73"/>
                  <a:pt x="298" y="78"/>
                  <a:pt x="244" y="79"/>
                </a:cubicBezTo>
                <a:cubicBezTo>
                  <a:pt x="234" y="79"/>
                  <a:pt x="224" y="79"/>
                  <a:pt x="213" y="79"/>
                </a:cubicBezTo>
                <a:cubicBezTo>
                  <a:pt x="159" y="78"/>
                  <a:pt x="109" y="73"/>
                  <a:pt x="71" y="65"/>
                </a:cubicBezTo>
                <a:cubicBezTo>
                  <a:pt x="60" y="62"/>
                  <a:pt x="47" y="59"/>
                  <a:pt x="35" y="54"/>
                </a:cubicBezTo>
                <a:close/>
                <a:moveTo>
                  <a:pt x="229" y="166"/>
                </a:moveTo>
                <a:cubicBezTo>
                  <a:pt x="171" y="166"/>
                  <a:pt x="117" y="161"/>
                  <a:pt x="76" y="153"/>
                </a:cubicBezTo>
                <a:cubicBezTo>
                  <a:pt x="24" y="142"/>
                  <a:pt x="0" y="127"/>
                  <a:pt x="0" y="105"/>
                </a:cubicBezTo>
                <a:lnTo>
                  <a:pt x="1" y="18"/>
                </a:lnTo>
                <a:cubicBezTo>
                  <a:pt x="1" y="8"/>
                  <a:pt x="8" y="0"/>
                  <a:pt x="18" y="0"/>
                </a:cubicBezTo>
                <a:cubicBezTo>
                  <a:pt x="27" y="0"/>
                  <a:pt x="34" y="6"/>
                  <a:pt x="35" y="15"/>
                </a:cubicBezTo>
                <a:cubicBezTo>
                  <a:pt x="38" y="17"/>
                  <a:pt x="50" y="25"/>
                  <a:pt x="89" y="33"/>
                </a:cubicBezTo>
                <a:cubicBezTo>
                  <a:pt x="123" y="39"/>
                  <a:pt x="168" y="43"/>
                  <a:pt x="214" y="44"/>
                </a:cubicBezTo>
                <a:cubicBezTo>
                  <a:pt x="224" y="44"/>
                  <a:pt x="234" y="44"/>
                  <a:pt x="244" y="44"/>
                </a:cubicBezTo>
                <a:cubicBezTo>
                  <a:pt x="290" y="43"/>
                  <a:pt x="334" y="39"/>
                  <a:pt x="368" y="33"/>
                </a:cubicBezTo>
                <a:cubicBezTo>
                  <a:pt x="408" y="25"/>
                  <a:pt x="420" y="17"/>
                  <a:pt x="422" y="15"/>
                </a:cubicBezTo>
                <a:cubicBezTo>
                  <a:pt x="424" y="6"/>
                  <a:pt x="431" y="0"/>
                  <a:pt x="440" y="0"/>
                </a:cubicBezTo>
                <a:cubicBezTo>
                  <a:pt x="449" y="0"/>
                  <a:pt x="457" y="8"/>
                  <a:pt x="457" y="18"/>
                </a:cubicBezTo>
                <a:lnTo>
                  <a:pt x="457" y="105"/>
                </a:lnTo>
                <a:cubicBezTo>
                  <a:pt x="457" y="127"/>
                  <a:pt x="433" y="142"/>
                  <a:pt x="381" y="153"/>
                </a:cubicBezTo>
                <a:cubicBezTo>
                  <a:pt x="340" y="161"/>
                  <a:pt x="286" y="166"/>
                  <a:pt x="229" y="1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5" name="Freeform 934">
            <a:extLst>
              <a:ext uri="{FF2B5EF4-FFF2-40B4-BE49-F238E27FC236}">
                <a16:creationId xmlns:a16="http://schemas.microsoft.com/office/drawing/2014/main" id="{84E04D4B-3974-E343-BC75-8FCF5B068FFA}"/>
              </a:ext>
            </a:extLst>
          </p:cNvPr>
          <p:cNvSpPr/>
          <p:nvPr/>
        </p:nvSpPr>
        <p:spPr>
          <a:xfrm>
            <a:off x="748012" y="526338"/>
            <a:ext cx="16416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7" h="166">
                <a:moveTo>
                  <a:pt x="422" y="104"/>
                </a:moveTo>
                <a:lnTo>
                  <a:pt x="422" y="105"/>
                </a:lnTo>
                <a:close/>
                <a:moveTo>
                  <a:pt x="35" y="102"/>
                </a:moveTo>
                <a:cubicBezTo>
                  <a:pt x="47" y="112"/>
                  <a:pt x="113" y="131"/>
                  <a:pt x="229" y="131"/>
                </a:cubicBezTo>
                <a:cubicBezTo>
                  <a:pt x="344" y="131"/>
                  <a:pt x="410" y="112"/>
                  <a:pt x="422" y="102"/>
                </a:cubicBezTo>
                <a:lnTo>
                  <a:pt x="422" y="54"/>
                </a:lnTo>
                <a:cubicBezTo>
                  <a:pt x="411" y="59"/>
                  <a:pt x="398" y="62"/>
                  <a:pt x="387" y="65"/>
                </a:cubicBezTo>
                <a:cubicBezTo>
                  <a:pt x="349" y="73"/>
                  <a:pt x="298" y="78"/>
                  <a:pt x="244" y="79"/>
                </a:cubicBezTo>
                <a:cubicBezTo>
                  <a:pt x="234" y="79"/>
                  <a:pt x="224" y="79"/>
                  <a:pt x="213" y="79"/>
                </a:cubicBezTo>
                <a:cubicBezTo>
                  <a:pt x="159" y="78"/>
                  <a:pt x="109" y="73"/>
                  <a:pt x="71" y="64"/>
                </a:cubicBezTo>
                <a:cubicBezTo>
                  <a:pt x="60" y="62"/>
                  <a:pt x="47" y="59"/>
                  <a:pt x="35" y="54"/>
                </a:cubicBezTo>
                <a:close/>
                <a:moveTo>
                  <a:pt x="229" y="166"/>
                </a:moveTo>
                <a:cubicBezTo>
                  <a:pt x="171" y="166"/>
                  <a:pt x="117" y="161"/>
                  <a:pt x="76" y="153"/>
                </a:cubicBezTo>
                <a:cubicBezTo>
                  <a:pt x="24" y="142"/>
                  <a:pt x="0" y="127"/>
                  <a:pt x="0" y="105"/>
                </a:cubicBezTo>
                <a:lnTo>
                  <a:pt x="1" y="17"/>
                </a:lnTo>
                <a:cubicBezTo>
                  <a:pt x="1" y="8"/>
                  <a:pt x="8" y="0"/>
                  <a:pt x="18" y="0"/>
                </a:cubicBezTo>
                <a:cubicBezTo>
                  <a:pt x="27" y="0"/>
                  <a:pt x="34" y="6"/>
                  <a:pt x="35" y="14"/>
                </a:cubicBezTo>
                <a:cubicBezTo>
                  <a:pt x="38" y="17"/>
                  <a:pt x="50" y="25"/>
                  <a:pt x="89" y="32"/>
                </a:cubicBezTo>
                <a:cubicBezTo>
                  <a:pt x="123" y="39"/>
                  <a:pt x="168" y="43"/>
                  <a:pt x="214" y="43"/>
                </a:cubicBezTo>
                <a:cubicBezTo>
                  <a:pt x="224" y="44"/>
                  <a:pt x="234" y="44"/>
                  <a:pt x="244" y="43"/>
                </a:cubicBezTo>
                <a:cubicBezTo>
                  <a:pt x="290" y="43"/>
                  <a:pt x="334" y="39"/>
                  <a:pt x="368" y="32"/>
                </a:cubicBezTo>
                <a:cubicBezTo>
                  <a:pt x="408" y="25"/>
                  <a:pt x="420" y="17"/>
                  <a:pt x="422" y="14"/>
                </a:cubicBezTo>
                <a:cubicBezTo>
                  <a:pt x="424" y="6"/>
                  <a:pt x="431" y="0"/>
                  <a:pt x="440" y="0"/>
                </a:cubicBezTo>
                <a:cubicBezTo>
                  <a:pt x="449" y="0"/>
                  <a:pt x="457" y="8"/>
                  <a:pt x="457" y="18"/>
                </a:cubicBezTo>
                <a:lnTo>
                  <a:pt x="457" y="105"/>
                </a:lnTo>
                <a:cubicBezTo>
                  <a:pt x="457" y="127"/>
                  <a:pt x="433" y="142"/>
                  <a:pt x="381" y="153"/>
                </a:cubicBezTo>
                <a:cubicBezTo>
                  <a:pt x="340" y="161"/>
                  <a:pt x="286" y="166"/>
                  <a:pt x="229" y="1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6" name="Freeform 935">
            <a:extLst>
              <a:ext uri="{FF2B5EF4-FFF2-40B4-BE49-F238E27FC236}">
                <a16:creationId xmlns:a16="http://schemas.microsoft.com/office/drawing/2014/main" id="{5B2F7C8F-A586-194E-97E6-BE8B7E0C94C4}"/>
              </a:ext>
            </a:extLst>
          </p:cNvPr>
          <p:cNvSpPr/>
          <p:nvPr/>
        </p:nvSpPr>
        <p:spPr>
          <a:xfrm>
            <a:off x="748372" y="479178"/>
            <a:ext cx="163800" cy="43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6" h="123">
                <a:moveTo>
                  <a:pt x="422" y="65"/>
                </a:moveTo>
                <a:close/>
                <a:moveTo>
                  <a:pt x="39" y="61"/>
                </a:moveTo>
                <a:cubicBezTo>
                  <a:pt x="46" y="65"/>
                  <a:pt x="60" y="71"/>
                  <a:pt x="88" y="76"/>
                </a:cubicBezTo>
                <a:cubicBezTo>
                  <a:pt x="122" y="83"/>
                  <a:pt x="167" y="87"/>
                  <a:pt x="213" y="87"/>
                </a:cubicBezTo>
                <a:cubicBezTo>
                  <a:pt x="223" y="87"/>
                  <a:pt x="233" y="87"/>
                  <a:pt x="243" y="87"/>
                </a:cubicBezTo>
                <a:cubicBezTo>
                  <a:pt x="289" y="87"/>
                  <a:pt x="333" y="83"/>
                  <a:pt x="367" y="76"/>
                </a:cubicBezTo>
                <a:cubicBezTo>
                  <a:pt x="396" y="71"/>
                  <a:pt x="410" y="65"/>
                  <a:pt x="417" y="61"/>
                </a:cubicBezTo>
                <a:cubicBezTo>
                  <a:pt x="398" y="51"/>
                  <a:pt x="333" y="35"/>
                  <a:pt x="228" y="35"/>
                </a:cubicBezTo>
                <a:cubicBezTo>
                  <a:pt x="123" y="35"/>
                  <a:pt x="58" y="51"/>
                  <a:pt x="39" y="61"/>
                </a:cubicBezTo>
                <a:close/>
                <a:moveTo>
                  <a:pt x="228" y="123"/>
                </a:moveTo>
                <a:cubicBezTo>
                  <a:pt x="223" y="123"/>
                  <a:pt x="217" y="123"/>
                  <a:pt x="212" y="123"/>
                </a:cubicBezTo>
                <a:cubicBezTo>
                  <a:pt x="158" y="122"/>
                  <a:pt x="108" y="117"/>
                  <a:pt x="70" y="108"/>
                </a:cubicBezTo>
                <a:cubicBezTo>
                  <a:pt x="40" y="102"/>
                  <a:pt x="0" y="90"/>
                  <a:pt x="0" y="61"/>
                </a:cubicBezTo>
                <a:cubicBezTo>
                  <a:pt x="0" y="39"/>
                  <a:pt x="24" y="24"/>
                  <a:pt x="75" y="13"/>
                </a:cubicBezTo>
                <a:cubicBezTo>
                  <a:pt x="116" y="5"/>
                  <a:pt x="170" y="0"/>
                  <a:pt x="228" y="0"/>
                </a:cubicBezTo>
                <a:cubicBezTo>
                  <a:pt x="285" y="0"/>
                  <a:pt x="340" y="5"/>
                  <a:pt x="380" y="13"/>
                </a:cubicBezTo>
                <a:cubicBezTo>
                  <a:pt x="432" y="24"/>
                  <a:pt x="456" y="39"/>
                  <a:pt x="456" y="61"/>
                </a:cubicBezTo>
                <a:cubicBezTo>
                  <a:pt x="456" y="90"/>
                  <a:pt x="416" y="102"/>
                  <a:pt x="386" y="108"/>
                </a:cubicBezTo>
                <a:cubicBezTo>
                  <a:pt x="348" y="117"/>
                  <a:pt x="297" y="122"/>
                  <a:pt x="243" y="123"/>
                </a:cubicBezTo>
                <a:cubicBezTo>
                  <a:pt x="238" y="123"/>
                  <a:pt x="233" y="123"/>
                  <a:pt x="228" y="1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7" name="Freeform 936">
            <a:extLst>
              <a:ext uri="{FF2B5EF4-FFF2-40B4-BE49-F238E27FC236}">
                <a16:creationId xmlns:a16="http://schemas.microsoft.com/office/drawing/2014/main" id="{A98D6943-00B7-D144-8BEE-E2DD605C7E2E}"/>
              </a:ext>
            </a:extLst>
          </p:cNvPr>
          <p:cNvSpPr/>
          <p:nvPr/>
        </p:nvSpPr>
        <p:spPr>
          <a:xfrm>
            <a:off x="748012" y="495017"/>
            <a:ext cx="164160" cy="5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7" h="166">
                <a:moveTo>
                  <a:pt x="422" y="104"/>
                </a:moveTo>
                <a:close/>
                <a:moveTo>
                  <a:pt x="35" y="102"/>
                </a:moveTo>
                <a:cubicBezTo>
                  <a:pt x="47" y="112"/>
                  <a:pt x="113" y="130"/>
                  <a:pt x="229" y="130"/>
                </a:cubicBezTo>
                <a:cubicBezTo>
                  <a:pt x="344" y="130"/>
                  <a:pt x="410" y="112"/>
                  <a:pt x="422" y="102"/>
                </a:cubicBezTo>
                <a:lnTo>
                  <a:pt x="422" y="54"/>
                </a:lnTo>
                <a:cubicBezTo>
                  <a:pt x="411" y="59"/>
                  <a:pt x="398" y="62"/>
                  <a:pt x="387" y="64"/>
                </a:cubicBezTo>
                <a:cubicBezTo>
                  <a:pt x="349" y="73"/>
                  <a:pt x="298" y="78"/>
                  <a:pt x="244" y="79"/>
                </a:cubicBezTo>
                <a:cubicBezTo>
                  <a:pt x="234" y="79"/>
                  <a:pt x="224" y="79"/>
                  <a:pt x="213" y="79"/>
                </a:cubicBezTo>
                <a:cubicBezTo>
                  <a:pt x="159" y="78"/>
                  <a:pt x="109" y="73"/>
                  <a:pt x="71" y="64"/>
                </a:cubicBezTo>
                <a:cubicBezTo>
                  <a:pt x="60" y="62"/>
                  <a:pt x="47" y="59"/>
                  <a:pt x="35" y="54"/>
                </a:cubicBezTo>
                <a:close/>
                <a:moveTo>
                  <a:pt x="229" y="166"/>
                </a:moveTo>
                <a:cubicBezTo>
                  <a:pt x="171" y="166"/>
                  <a:pt x="117" y="161"/>
                  <a:pt x="76" y="152"/>
                </a:cubicBezTo>
                <a:cubicBezTo>
                  <a:pt x="24" y="142"/>
                  <a:pt x="0" y="127"/>
                  <a:pt x="0" y="104"/>
                </a:cubicBezTo>
                <a:lnTo>
                  <a:pt x="1" y="17"/>
                </a:lnTo>
                <a:cubicBezTo>
                  <a:pt x="1" y="8"/>
                  <a:pt x="8" y="0"/>
                  <a:pt x="18" y="0"/>
                </a:cubicBezTo>
                <a:cubicBezTo>
                  <a:pt x="27" y="0"/>
                  <a:pt x="34" y="6"/>
                  <a:pt x="35" y="14"/>
                </a:cubicBezTo>
                <a:cubicBezTo>
                  <a:pt x="38" y="17"/>
                  <a:pt x="50" y="25"/>
                  <a:pt x="89" y="32"/>
                </a:cubicBezTo>
                <a:cubicBezTo>
                  <a:pt x="123" y="39"/>
                  <a:pt x="168" y="43"/>
                  <a:pt x="214" y="43"/>
                </a:cubicBezTo>
                <a:cubicBezTo>
                  <a:pt x="224" y="43"/>
                  <a:pt x="234" y="43"/>
                  <a:pt x="244" y="43"/>
                </a:cubicBezTo>
                <a:cubicBezTo>
                  <a:pt x="290" y="43"/>
                  <a:pt x="334" y="39"/>
                  <a:pt x="368" y="32"/>
                </a:cubicBezTo>
                <a:cubicBezTo>
                  <a:pt x="408" y="25"/>
                  <a:pt x="420" y="17"/>
                  <a:pt x="422" y="14"/>
                </a:cubicBezTo>
                <a:cubicBezTo>
                  <a:pt x="424" y="6"/>
                  <a:pt x="431" y="0"/>
                  <a:pt x="440" y="0"/>
                </a:cubicBezTo>
                <a:cubicBezTo>
                  <a:pt x="449" y="0"/>
                  <a:pt x="457" y="8"/>
                  <a:pt x="457" y="17"/>
                </a:cubicBezTo>
                <a:cubicBezTo>
                  <a:pt x="457" y="18"/>
                  <a:pt x="457" y="18"/>
                  <a:pt x="457" y="18"/>
                </a:cubicBezTo>
                <a:lnTo>
                  <a:pt x="457" y="105"/>
                </a:lnTo>
                <a:cubicBezTo>
                  <a:pt x="457" y="127"/>
                  <a:pt x="433" y="142"/>
                  <a:pt x="381" y="152"/>
                </a:cubicBezTo>
                <a:cubicBezTo>
                  <a:pt x="340" y="161"/>
                  <a:pt x="286" y="166"/>
                  <a:pt x="229" y="1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8" name="Freeform 937">
            <a:extLst>
              <a:ext uri="{FF2B5EF4-FFF2-40B4-BE49-F238E27FC236}">
                <a16:creationId xmlns:a16="http://schemas.microsoft.com/office/drawing/2014/main" id="{8D720AFA-A8E7-8140-80CB-B4D07C25B630}"/>
              </a:ext>
            </a:extLst>
          </p:cNvPr>
          <p:cNvSpPr/>
          <p:nvPr/>
        </p:nvSpPr>
        <p:spPr>
          <a:xfrm>
            <a:off x="634252" y="542178"/>
            <a:ext cx="99720" cy="20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8" h="557">
                <a:moveTo>
                  <a:pt x="278" y="148"/>
                </a:moveTo>
                <a:cubicBezTo>
                  <a:pt x="278" y="147"/>
                  <a:pt x="278" y="146"/>
                  <a:pt x="278" y="145"/>
                </a:cubicBezTo>
                <a:cubicBezTo>
                  <a:pt x="278" y="144"/>
                  <a:pt x="278" y="144"/>
                  <a:pt x="278" y="144"/>
                </a:cubicBezTo>
                <a:lnTo>
                  <a:pt x="278" y="61"/>
                </a:lnTo>
                <a:cubicBezTo>
                  <a:pt x="278" y="39"/>
                  <a:pt x="254" y="24"/>
                  <a:pt x="202" y="13"/>
                </a:cubicBezTo>
                <a:cubicBezTo>
                  <a:pt x="162" y="5"/>
                  <a:pt x="108" y="0"/>
                  <a:pt x="50" y="0"/>
                </a:cubicBezTo>
                <a:cubicBezTo>
                  <a:pt x="33" y="0"/>
                  <a:pt x="16" y="1"/>
                  <a:pt x="0" y="1"/>
                </a:cubicBezTo>
                <a:cubicBezTo>
                  <a:pt x="0" y="2"/>
                  <a:pt x="0" y="2"/>
                  <a:pt x="1" y="3"/>
                </a:cubicBezTo>
                <a:cubicBezTo>
                  <a:pt x="9" y="13"/>
                  <a:pt x="16" y="23"/>
                  <a:pt x="23" y="34"/>
                </a:cubicBezTo>
                <a:cubicBezTo>
                  <a:pt x="24" y="35"/>
                  <a:pt x="25" y="36"/>
                  <a:pt x="26" y="36"/>
                </a:cubicBezTo>
                <a:cubicBezTo>
                  <a:pt x="34" y="35"/>
                  <a:pt x="42" y="35"/>
                  <a:pt x="50" y="35"/>
                </a:cubicBezTo>
                <a:cubicBezTo>
                  <a:pt x="155" y="35"/>
                  <a:pt x="219" y="51"/>
                  <a:pt x="238" y="61"/>
                </a:cubicBezTo>
                <a:lnTo>
                  <a:pt x="237" y="62"/>
                </a:lnTo>
                <a:lnTo>
                  <a:pt x="236" y="62"/>
                </a:lnTo>
                <a:cubicBezTo>
                  <a:pt x="236" y="62"/>
                  <a:pt x="236" y="63"/>
                  <a:pt x="235" y="63"/>
                </a:cubicBezTo>
                <a:lnTo>
                  <a:pt x="234" y="63"/>
                </a:lnTo>
                <a:cubicBezTo>
                  <a:pt x="233" y="63"/>
                  <a:pt x="233" y="64"/>
                  <a:pt x="232" y="64"/>
                </a:cubicBezTo>
                <a:cubicBezTo>
                  <a:pt x="231" y="64"/>
                  <a:pt x="231" y="65"/>
                  <a:pt x="230" y="65"/>
                </a:cubicBezTo>
                <a:cubicBezTo>
                  <a:pt x="229" y="65"/>
                  <a:pt x="228" y="65"/>
                  <a:pt x="228" y="66"/>
                </a:cubicBezTo>
                <a:cubicBezTo>
                  <a:pt x="227" y="66"/>
                  <a:pt x="227" y="66"/>
                  <a:pt x="227" y="66"/>
                </a:cubicBezTo>
                <a:cubicBezTo>
                  <a:pt x="227" y="66"/>
                  <a:pt x="226" y="66"/>
                  <a:pt x="225" y="67"/>
                </a:cubicBezTo>
                <a:cubicBezTo>
                  <a:pt x="224" y="67"/>
                  <a:pt x="223" y="67"/>
                  <a:pt x="222" y="68"/>
                </a:cubicBezTo>
                <a:cubicBezTo>
                  <a:pt x="221" y="68"/>
                  <a:pt x="220" y="68"/>
                  <a:pt x="219" y="69"/>
                </a:cubicBezTo>
                <a:cubicBezTo>
                  <a:pt x="218" y="69"/>
                  <a:pt x="217" y="69"/>
                  <a:pt x="216" y="70"/>
                </a:cubicBezTo>
                <a:lnTo>
                  <a:pt x="215" y="70"/>
                </a:lnTo>
                <a:cubicBezTo>
                  <a:pt x="214" y="70"/>
                  <a:pt x="213" y="70"/>
                  <a:pt x="212" y="71"/>
                </a:cubicBezTo>
                <a:cubicBezTo>
                  <a:pt x="211" y="71"/>
                  <a:pt x="209" y="71"/>
                  <a:pt x="208" y="72"/>
                </a:cubicBezTo>
                <a:cubicBezTo>
                  <a:pt x="207" y="72"/>
                  <a:pt x="205" y="72"/>
                  <a:pt x="204" y="73"/>
                </a:cubicBezTo>
                <a:lnTo>
                  <a:pt x="203" y="73"/>
                </a:lnTo>
                <a:cubicBezTo>
                  <a:pt x="202" y="73"/>
                  <a:pt x="201" y="73"/>
                  <a:pt x="199" y="74"/>
                </a:cubicBezTo>
                <a:cubicBezTo>
                  <a:pt x="198" y="74"/>
                  <a:pt x="196" y="74"/>
                  <a:pt x="195" y="75"/>
                </a:cubicBezTo>
                <a:cubicBezTo>
                  <a:pt x="194" y="75"/>
                  <a:pt x="194" y="75"/>
                  <a:pt x="194" y="75"/>
                </a:cubicBezTo>
                <a:cubicBezTo>
                  <a:pt x="192" y="75"/>
                  <a:pt x="191" y="75"/>
                  <a:pt x="189" y="76"/>
                </a:cubicBezTo>
                <a:cubicBezTo>
                  <a:pt x="166" y="80"/>
                  <a:pt x="138" y="83"/>
                  <a:pt x="107" y="85"/>
                </a:cubicBezTo>
                <a:cubicBezTo>
                  <a:pt x="94" y="86"/>
                  <a:pt x="79" y="87"/>
                  <a:pt x="65" y="87"/>
                </a:cubicBezTo>
                <a:cubicBezTo>
                  <a:pt x="63" y="87"/>
                  <a:pt x="60" y="87"/>
                  <a:pt x="58" y="87"/>
                </a:cubicBezTo>
                <a:cubicBezTo>
                  <a:pt x="56" y="87"/>
                  <a:pt x="54" y="89"/>
                  <a:pt x="55" y="91"/>
                </a:cubicBezTo>
                <a:cubicBezTo>
                  <a:pt x="60" y="101"/>
                  <a:pt x="65" y="110"/>
                  <a:pt x="69" y="120"/>
                </a:cubicBezTo>
                <a:cubicBezTo>
                  <a:pt x="69" y="121"/>
                  <a:pt x="70" y="122"/>
                  <a:pt x="71" y="122"/>
                </a:cubicBezTo>
                <a:cubicBezTo>
                  <a:pt x="123" y="121"/>
                  <a:pt x="171" y="116"/>
                  <a:pt x="208" y="108"/>
                </a:cubicBezTo>
                <a:cubicBezTo>
                  <a:pt x="209" y="108"/>
                  <a:pt x="210" y="107"/>
                  <a:pt x="211" y="107"/>
                </a:cubicBezTo>
                <a:cubicBezTo>
                  <a:pt x="212" y="107"/>
                  <a:pt x="212" y="107"/>
                  <a:pt x="212" y="107"/>
                </a:cubicBezTo>
                <a:cubicBezTo>
                  <a:pt x="213" y="107"/>
                  <a:pt x="215" y="106"/>
                  <a:pt x="216" y="106"/>
                </a:cubicBezTo>
                <a:cubicBezTo>
                  <a:pt x="217" y="106"/>
                  <a:pt x="219" y="105"/>
                  <a:pt x="220" y="105"/>
                </a:cubicBezTo>
                <a:lnTo>
                  <a:pt x="221" y="105"/>
                </a:lnTo>
                <a:cubicBezTo>
                  <a:pt x="222" y="105"/>
                  <a:pt x="223" y="104"/>
                  <a:pt x="225" y="104"/>
                </a:cubicBezTo>
                <a:cubicBezTo>
                  <a:pt x="226" y="103"/>
                  <a:pt x="228" y="103"/>
                  <a:pt x="229" y="103"/>
                </a:cubicBezTo>
                <a:cubicBezTo>
                  <a:pt x="229" y="102"/>
                  <a:pt x="230" y="102"/>
                  <a:pt x="230" y="102"/>
                </a:cubicBezTo>
                <a:cubicBezTo>
                  <a:pt x="231" y="102"/>
                  <a:pt x="232" y="102"/>
                  <a:pt x="233" y="101"/>
                </a:cubicBezTo>
                <a:cubicBezTo>
                  <a:pt x="234" y="101"/>
                  <a:pt x="234" y="101"/>
                  <a:pt x="234" y="101"/>
                </a:cubicBezTo>
                <a:cubicBezTo>
                  <a:pt x="235" y="101"/>
                  <a:pt x="237" y="100"/>
                  <a:pt x="238" y="100"/>
                </a:cubicBezTo>
                <a:lnTo>
                  <a:pt x="239" y="99"/>
                </a:lnTo>
                <a:cubicBezTo>
                  <a:pt x="241" y="101"/>
                  <a:pt x="241" y="101"/>
                  <a:pt x="243" y="102"/>
                </a:cubicBezTo>
                <a:lnTo>
                  <a:pt x="242" y="144"/>
                </a:lnTo>
                <a:cubicBezTo>
                  <a:pt x="242" y="145"/>
                  <a:pt x="242" y="145"/>
                  <a:pt x="241" y="146"/>
                </a:cubicBezTo>
                <a:cubicBezTo>
                  <a:pt x="229" y="155"/>
                  <a:pt x="177" y="170"/>
                  <a:pt x="89" y="173"/>
                </a:cubicBezTo>
                <a:cubicBezTo>
                  <a:pt x="93" y="185"/>
                  <a:pt x="96" y="196"/>
                  <a:pt x="100" y="208"/>
                </a:cubicBezTo>
                <a:cubicBezTo>
                  <a:pt x="141" y="206"/>
                  <a:pt x="178" y="201"/>
                  <a:pt x="208" y="195"/>
                </a:cubicBezTo>
                <a:cubicBezTo>
                  <a:pt x="217" y="193"/>
                  <a:pt x="229" y="190"/>
                  <a:pt x="239" y="186"/>
                </a:cubicBezTo>
                <a:cubicBezTo>
                  <a:pt x="241" y="185"/>
                  <a:pt x="243" y="187"/>
                  <a:pt x="243" y="189"/>
                </a:cubicBezTo>
                <a:lnTo>
                  <a:pt x="242" y="231"/>
                </a:lnTo>
                <a:cubicBezTo>
                  <a:pt x="242" y="231"/>
                  <a:pt x="242" y="232"/>
                  <a:pt x="241" y="233"/>
                </a:cubicBezTo>
                <a:cubicBezTo>
                  <a:pt x="230" y="241"/>
                  <a:pt x="186" y="254"/>
                  <a:pt x="112" y="259"/>
                </a:cubicBezTo>
                <a:cubicBezTo>
                  <a:pt x="114" y="271"/>
                  <a:pt x="116" y="282"/>
                  <a:pt x="117" y="294"/>
                </a:cubicBezTo>
                <a:cubicBezTo>
                  <a:pt x="151" y="291"/>
                  <a:pt x="182" y="287"/>
                  <a:pt x="208" y="282"/>
                </a:cubicBezTo>
                <a:cubicBezTo>
                  <a:pt x="217" y="279"/>
                  <a:pt x="229" y="277"/>
                  <a:pt x="239" y="273"/>
                </a:cubicBezTo>
                <a:cubicBezTo>
                  <a:pt x="241" y="272"/>
                  <a:pt x="243" y="274"/>
                  <a:pt x="243" y="276"/>
                </a:cubicBezTo>
                <a:lnTo>
                  <a:pt x="242" y="317"/>
                </a:lnTo>
                <a:cubicBezTo>
                  <a:pt x="242" y="318"/>
                  <a:pt x="242" y="319"/>
                  <a:pt x="241" y="320"/>
                </a:cubicBezTo>
                <a:cubicBezTo>
                  <a:pt x="230" y="328"/>
                  <a:pt x="189" y="340"/>
                  <a:pt x="119" y="345"/>
                </a:cubicBezTo>
                <a:cubicBezTo>
                  <a:pt x="119" y="356"/>
                  <a:pt x="118" y="367"/>
                  <a:pt x="116" y="378"/>
                </a:cubicBezTo>
                <a:cubicBezTo>
                  <a:pt x="117" y="379"/>
                  <a:pt x="118" y="379"/>
                  <a:pt x="119" y="381"/>
                </a:cubicBezTo>
                <a:cubicBezTo>
                  <a:pt x="152" y="378"/>
                  <a:pt x="183" y="374"/>
                  <a:pt x="208" y="369"/>
                </a:cubicBezTo>
                <a:cubicBezTo>
                  <a:pt x="217" y="367"/>
                  <a:pt x="229" y="364"/>
                  <a:pt x="239" y="360"/>
                </a:cubicBezTo>
                <a:cubicBezTo>
                  <a:pt x="241" y="360"/>
                  <a:pt x="243" y="361"/>
                  <a:pt x="243" y="363"/>
                </a:cubicBezTo>
                <a:lnTo>
                  <a:pt x="242" y="405"/>
                </a:lnTo>
                <a:cubicBezTo>
                  <a:pt x="242" y="406"/>
                  <a:pt x="242" y="406"/>
                  <a:pt x="241" y="407"/>
                </a:cubicBezTo>
                <a:cubicBezTo>
                  <a:pt x="229" y="415"/>
                  <a:pt x="182" y="429"/>
                  <a:pt x="103" y="433"/>
                </a:cubicBezTo>
                <a:cubicBezTo>
                  <a:pt x="102" y="434"/>
                  <a:pt x="102" y="434"/>
                  <a:pt x="101" y="435"/>
                </a:cubicBezTo>
                <a:cubicBezTo>
                  <a:pt x="96" y="447"/>
                  <a:pt x="91" y="458"/>
                  <a:pt x="85" y="469"/>
                </a:cubicBezTo>
                <a:cubicBezTo>
                  <a:pt x="85" y="469"/>
                  <a:pt x="85" y="470"/>
                  <a:pt x="84" y="470"/>
                </a:cubicBezTo>
                <a:cubicBezTo>
                  <a:pt x="131" y="468"/>
                  <a:pt x="174" y="464"/>
                  <a:pt x="208" y="456"/>
                </a:cubicBezTo>
                <a:cubicBezTo>
                  <a:pt x="217" y="454"/>
                  <a:pt x="229" y="451"/>
                  <a:pt x="239" y="447"/>
                </a:cubicBezTo>
                <a:cubicBezTo>
                  <a:pt x="241" y="447"/>
                  <a:pt x="243" y="448"/>
                  <a:pt x="243" y="450"/>
                </a:cubicBezTo>
                <a:lnTo>
                  <a:pt x="242" y="492"/>
                </a:lnTo>
                <a:cubicBezTo>
                  <a:pt x="242" y="493"/>
                  <a:pt x="242" y="494"/>
                  <a:pt x="241" y="494"/>
                </a:cubicBezTo>
                <a:cubicBezTo>
                  <a:pt x="227" y="505"/>
                  <a:pt x="161" y="522"/>
                  <a:pt x="50" y="522"/>
                </a:cubicBezTo>
                <a:cubicBezTo>
                  <a:pt x="49" y="522"/>
                  <a:pt x="49" y="522"/>
                  <a:pt x="48" y="522"/>
                </a:cubicBezTo>
                <a:cubicBezTo>
                  <a:pt x="48" y="522"/>
                  <a:pt x="47" y="522"/>
                  <a:pt x="46" y="523"/>
                </a:cubicBezTo>
                <a:cubicBezTo>
                  <a:pt x="37" y="533"/>
                  <a:pt x="27" y="543"/>
                  <a:pt x="16" y="552"/>
                </a:cubicBezTo>
                <a:cubicBezTo>
                  <a:pt x="14" y="553"/>
                  <a:pt x="15" y="557"/>
                  <a:pt x="17" y="557"/>
                </a:cubicBezTo>
                <a:cubicBezTo>
                  <a:pt x="28" y="557"/>
                  <a:pt x="39" y="557"/>
                  <a:pt x="50" y="557"/>
                </a:cubicBezTo>
                <a:cubicBezTo>
                  <a:pt x="107" y="557"/>
                  <a:pt x="161" y="552"/>
                  <a:pt x="202" y="544"/>
                </a:cubicBezTo>
                <a:cubicBezTo>
                  <a:pt x="254" y="533"/>
                  <a:pt x="278" y="518"/>
                  <a:pt x="278" y="496"/>
                </a:cubicBezTo>
                <a:lnTo>
                  <a:pt x="278" y="409"/>
                </a:lnTo>
                <a:cubicBezTo>
                  <a:pt x="278" y="408"/>
                  <a:pt x="278" y="407"/>
                  <a:pt x="278" y="406"/>
                </a:cubicBezTo>
                <a:lnTo>
                  <a:pt x="278" y="322"/>
                </a:lnTo>
                <a:cubicBezTo>
                  <a:pt x="278" y="321"/>
                  <a:pt x="278" y="320"/>
                  <a:pt x="278" y="319"/>
                </a:cubicBezTo>
                <a:lnTo>
                  <a:pt x="278" y="318"/>
                </a:lnTo>
                <a:lnTo>
                  <a:pt x="278" y="235"/>
                </a:lnTo>
                <a:cubicBezTo>
                  <a:pt x="278" y="234"/>
                  <a:pt x="278" y="233"/>
                  <a:pt x="278" y="232"/>
                </a:cubicBezTo>
                <a:cubicBezTo>
                  <a:pt x="278" y="231"/>
                  <a:pt x="278" y="231"/>
                  <a:pt x="278" y="23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9" name="Freeform 938">
            <a:extLst>
              <a:ext uri="{FF2B5EF4-FFF2-40B4-BE49-F238E27FC236}">
                <a16:creationId xmlns:a16="http://schemas.microsoft.com/office/drawing/2014/main" id="{6ADA8969-1DFB-FE4C-9316-FB5113AEB649}"/>
              </a:ext>
            </a:extLst>
          </p:cNvPr>
          <p:cNvSpPr/>
          <p:nvPr/>
        </p:nvSpPr>
        <p:spPr>
          <a:xfrm>
            <a:off x="1208452" y="406457"/>
            <a:ext cx="406440" cy="406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0" h="1131">
                <a:moveTo>
                  <a:pt x="919" y="913"/>
                </a:moveTo>
                <a:cubicBezTo>
                  <a:pt x="898" y="899"/>
                  <a:pt x="877" y="887"/>
                  <a:pt x="854" y="876"/>
                </a:cubicBezTo>
                <a:cubicBezTo>
                  <a:pt x="842" y="897"/>
                  <a:pt x="823" y="915"/>
                  <a:pt x="801" y="927"/>
                </a:cubicBezTo>
                <a:cubicBezTo>
                  <a:pt x="823" y="937"/>
                  <a:pt x="845" y="948"/>
                  <a:pt x="865" y="960"/>
                </a:cubicBezTo>
                <a:cubicBezTo>
                  <a:pt x="808" y="1004"/>
                  <a:pt x="741" y="1036"/>
                  <a:pt x="668" y="1051"/>
                </a:cubicBezTo>
                <a:cubicBezTo>
                  <a:pt x="705" y="1015"/>
                  <a:pt x="737" y="978"/>
                  <a:pt x="765" y="940"/>
                </a:cubicBezTo>
                <a:cubicBezTo>
                  <a:pt x="756" y="942"/>
                  <a:pt x="746" y="943"/>
                  <a:pt x="737" y="943"/>
                </a:cubicBezTo>
                <a:cubicBezTo>
                  <a:pt x="718" y="943"/>
                  <a:pt x="700" y="939"/>
                  <a:pt x="683" y="932"/>
                </a:cubicBezTo>
                <a:cubicBezTo>
                  <a:pt x="647" y="977"/>
                  <a:pt x="604" y="1020"/>
                  <a:pt x="554" y="1061"/>
                </a:cubicBezTo>
                <a:cubicBezTo>
                  <a:pt x="504" y="1017"/>
                  <a:pt x="461" y="972"/>
                  <a:pt x="425" y="924"/>
                </a:cubicBezTo>
                <a:cubicBezTo>
                  <a:pt x="388" y="902"/>
                  <a:pt x="361" y="862"/>
                  <a:pt x="358" y="816"/>
                </a:cubicBezTo>
                <a:cubicBezTo>
                  <a:pt x="356" y="813"/>
                  <a:pt x="355" y="810"/>
                  <a:pt x="353" y="806"/>
                </a:cubicBezTo>
                <a:cubicBezTo>
                  <a:pt x="352" y="806"/>
                  <a:pt x="352" y="806"/>
                  <a:pt x="351" y="806"/>
                </a:cubicBezTo>
                <a:cubicBezTo>
                  <a:pt x="350" y="805"/>
                  <a:pt x="350" y="805"/>
                  <a:pt x="349" y="805"/>
                </a:cubicBezTo>
                <a:cubicBezTo>
                  <a:pt x="347" y="804"/>
                  <a:pt x="345" y="803"/>
                  <a:pt x="344" y="802"/>
                </a:cubicBezTo>
                <a:lnTo>
                  <a:pt x="343" y="802"/>
                </a:lnTo>
                <a:lnTo>
                  <a:pt x="341" y="801"/>
                </a:lnTo>
                <a:cubicBezTo>
                  <a:pt x="340" y="800"/>
                  <a:pt x="339" y="800"/>
                  <a:pt x="339" y="799"/>
                </a:cubicBezTo>
                <a:cubicBezTo>
                  <a:pt x="338" y="799"/>
                  <a:pt x="337" y="798"/>
                  <a:pt x="336" y="797"/>
                </a:cubicBezTo>
                <a:cubicBezTo>
                  <a:pt x="335" y="797"/>
                  <a:pt x="334" y="796"/>
                  <a:pt x="333" y="796"/>
                </a:cubicBezTo>
                <a:cubicBezTo>
                  <a:pt x="332" y="795"/>
                  <a:pt x="331" y="794"/>
                  <a:pt x="330" y="793"/>
                </a:cubicBezTo>
                <a:cubicBezTo>
                  <a:pt x="330" y="793"/>
                  <a:pt x="329" y="792"/>
                  <a:pt x="328" y="791"/>
                </a:cubicBezTo>
                <a:lnTo>
                  <a:pt x="327" y="791"/>
                </a:lnTo>
                <a:cubicBezTo>
                  <a:pt x="327" y="790"/>
                  <a:pt x="326" y="789"/>
                  <a:pt x="326" y="789"/>
                </a:cubicBezTo>
                <a:cubicBezTo>
                  <a:pt x="325" y="788"/>
                  <a:pt x="324" y="787"/>
                  <a:pt x="323" y="786"/>
                </a:cubicBezTo>
                <a:cubicBezTo>
                  <a:pt x="322" y="785"/>
                  <a:pt x="322" y="784"/>
                  <a:pt x="321" y="784"/>
                </a:cubicBezTo>
                <a:cubicBezTo>
                  <a:pt x="320" y="783"/>
                  <a:pt x="319" y="782"/>
                  <a:pt x="319" y="781"/>
                </a:cubicBezTo>
                <a:cubicBezTo>
                  <a:pt x="318" y="780"/>
                  <a:pt x="318" y="779"/>
                  <a:pt x="317" y="778"/>
                </a:cubicBezTo>
                <a:cubicBezTo>
                  <a:pt x="316" y="777"/>
                  <a:pt x="316" y="776"/>
                  <a:pt x="315" y="775"/>
                </a:cubicBezTo>
                <a:cubicBezTo>
                  <a:pt x="315" y="774"/>
                  <a:pt x="314" y="773"/>
                  <a:pt x="314" y="772"/>
                </a:cubicBezTo>
                <a:cubicBezTo>
                  <a:pt x="313" y="771"/>
                  <a:pt x="313" y="770"/>
                  <a:pt x="312" y="769"/>
                </a:cubicBezTo>
                <a:cubicBezTo>
                  <a:pt x="312" y="768"/>
                  <a:pt x="311" y="767"/>
                  <a:pt x="311" y="766"/>
                </a:cubicBezTo>
                <a:cubicBezTo>
                  <a:pt x="310" y="765"/>
                  <a:pt x="310" y="764"/>
                  <a:pt x="310" y="763"/>
                </a:cubicBezTo>
                <a:cubicBezTo>
                  <a:pt x="309" y="762"/>
                  <a:pt x="309" y="761"/>
                  <a:pt x="308" y="759"/>
                </a:cubicBezTo>
                <a:cubicBezTo>
                  <a:pt x="308" y="759"/>
                  <a:pt x="308" y="758"/>
                  <a:pt x="308" y="757"/>
                </a:cubicBezTo>
                <a:cubicBezTo>
                  <a:pt x="307" y="755"/>
                  <a:pt x="307" y="754"/>
                  <a:pt x="307" y="753"/>
                </a:cubicBezTo>
                <a:cubicBezTo>
                  <a:pt x="307" y="752"/>
                  <a:pt x="307" y="751"/>
                  <a:pt x="306" y="750"/>
                </a:cubicBezTo>
                <a:lnTo>
                  <a:pt x="306" y="749"/>
                </a:lnTo>
                <a:cubicBezTo>
                  <a:pt x="306" y="748"/>
                  <a:pt x="306" y="747"/>
                  <a:pt x="306" y="746"/>
                </a:cubicBezTo>
                <a:cubicBezTo>
                  <a:pt x="306" y="745"/>
                  <a:pt x="306" y="744"/>
                  <a:pt x="306" y="743"/>
                </a:cubicBezTo>
                <a:cubicBezTo>
                  <a:pt x="306" y="742"/>
                  <a:pt x="306" y="741"/>
                  <a:pt x="306" y="740"/>
                </a:cubicBezTo>
                <a:lnTo>
                  <a:pt x="306" y="738"/>
                </a:lnTo>
                <a:lnTo>
                  <a:pt x="306" y="737"/>
                </a:lnTo>
                <a:cubicBezTo>
                  <a:pt x="306" y="737"/>
                  <a:pt x="306" y="736"/>
                  <a:pt x="306" y="735"/>
                </a:cubicBezTo>
                <a:cubicBezTo>
                  <a:pt x="306" y="734"/>
                  <a:pt x="306" y="733"/>
                  <a:pt x="306" y="732"/>
                </a:cubicBezTo>
                <a:cubicBezTo>
                  <a:pt x="306" y="731"/>
                  <a:pt x="306" y="730"/>
                  <a:pt x="307" y="728"/>
                </a:cubicBezTo>
                <a:cubicBezTo>
                  <a:pt x="307" y="727"/>
                  <a:pt x="307" y="726"/>
                  <a:pt x="307" y="725"/>
                </a:cubicBezTo>
                <a:cubicBezTo>
                  <a:pt x="307" y="724"/>
                  <a:pt x="308" y="723"/>
                  <a:pt x="308" y="722"/>
                </a:cubicBezTo>
                <a:cubicBezTo>
                  <a:pt x="308" y="721"/>
                  <a:pt x="309" y="720"/>
                  <a:pt x="309" y="719"/>
                </a:cubicBezTo>
                <a:lnTo>
                  <a:pt x="309" y="718"/>
                </a:lnTo>
                <a:cubicBezTo>
                  <a:pt x="309" y="717"/>
                  <a:pt x="310" y="717"/>
                  <a:pt x="310" y="716"/>
                </a:cubicBezTo>
                <a:cubicBezTo>
                  <a:pt x="310" y="715"/>
                  <a:pt x="311" y="713"/>
                  <a:pt x="312" y="712"/>
                </a:cubicBezTo>
                <a:cubicBezTo>
                  <a:pt x="312" y="711"/>
                  <a:pt x="312" y="710"/>
                  <a:pt x="313" y="710"/>
                </a:cubicBezTo>
                <a:cubicBezTo>
                  <a:pt x="313" y="709"/>
                  <a:pt x="313" y="708"/>
                  <a:pt x="314" y="707"/>
                </a:cubicBezTo>
                <a:lnTo>
                  <a:pt x="315" y="705"/>
                </a:lnTo>
                <a:lnTo>
                  <a:pt x="316" y="704"/>
                </a:lnTo>
                <a:cubicBezTo>
                  <a:pt x="307" y="670"/>
                  <a:pt x="302" y="635"/>
                  <a:pt x="300" y="600"/>
                </a:cubicBezTo>
                <a:lnTo>
                  <a:pt x="357" y="600"/>
                </a:lnTo>
                <a:cubicBezTo>
                  <a:pt x="355" y="584"/>
                  <a:pt x="352" y="561"/>
                  <a:pt x="347" y="531"/>
                </a:cubicBezTo>
                <a:lnTo>
                  <a:pt x="301" y="531"/>
                </a:lnTo>
                <a:cubicBezTo>
                  <a:pt x="305" y="492"/>
                  <a:pt x="313" y="453"/>
                  <a:pt x="325" y="415"/>
                </a:cubicBezTo>
                <a:cubicBezTo>
                  <a:pt x="318" y="380"/>
                  <a:pt x="311" y="354"/>
                  <a:pt x="306" y="335"/>
                </a:cubicBezTo>
                <a:lnTo>
                  <a:pt x="289" y="335"/>
                </a:lnTo>
                <a:cubicBezTo>
                  <a:pt x="286" y="335"/>
                  <a:pt x="284" y="335"/>
                  <a:pt x="281" y="335"/>
                </a:cubicBezTo>
                <a:cubicBezTo>
                  <a:pt x="254" y="399"/>
                  <a:pt x="237" y="464"/>
                  <a:pt x="232" y="531"/>
                </a:cubicBezTo>
                <a:lnTo>
                  <a:pt x="70" y="531"/>
                </a:lnTo>
                <a:cubicBezTo>
                  <a:pt x="78" y="410"/>
                  <a:pt x="130" y="300"/>
                  <a:pt x="211" y="219"/>
                </a:cubicBezTo>
                <a:cubicBezTo>
                  <a:pt x="217" y="222"/>
                  <a:pt x="222" y="226"/>
                  <a:pt x="228" y="229"/>
                </a:cubicBezTo>
                <a:cubicBezTo>
                  <a:pt x="241" y="209"/>
                  <a:pt x="263" y="195"/>
                  <a:pt x="289" y="195"/>
                </a:cubicBezTo>
                <a:lnTo>
                  <a:pt x="309" y="195"/>
                </a:lnTo>
                <a:cubicBezTo>
                  <a:pt x="294" y="188"/>
                  <a:pt x="279" y="179"/>
                  <a:pt x="265" y="171"/>
                </a:cubicBezTo>
                <a:cubicBezTo>
                  <a:pt x="322" y="127"/>
                  <a:pt x="389" y="96"/>
                  <a:pt x="462" y="80"/>
                </a:cubicBezTo>
                <a:cubicBezTo>
                  <a:pt x="424" y="117"/>
                  <a:pt x="391" y="156"/>
                  <a:pt x="362" y="195"/>
                </a:cubicBezTo>
                <a:cubicBezTo>
                  <a:pt x="363" y="195"/>
                  <a:pt x="364" y="195"/>
                  <a:pt x="365" y="196"/>
                </a:cubicBezTo>
                <a:cubicBezTo>
                  <a:pt x="366" y="196"/>
                  <a:pt x="367" y="196"/>
                  <a:pt x="369" y="196"/>
                </a:cubicBezTo>
                <a:cubicBezTo>
                  <a:pt x="370" y="197"/>
                  <a:pt x="371" y="197"/>
                  <a:pt x="372" y="197"/>
                </a:cubicBezTo>
                <a:cubicBezTo>
                  <a:pt x="373" y="197"/>
                  <a:pt x="374" y="198"/>
                  <a:pt x="375" y="198"/>
                </a:cubicBezTo>
                <a:lnTo>
                  <a:pt x="376" y="198"/>
                </a:lnTo>
                <a:cubicBezTo>
                  <a:pt x="377" y="198"/>
                  <a:pt x="378" y="199"/>
                  <a:pt x="379" y="199"/>
                </a:cubicBezTo>
                <a:cubicBezTo>
                  <a:pt x="380" y="199"/>
                  <a:pt x="381" y="200"/>
                  <a:pt x="382" y="200"/>
                </a:cubicBezTo>
                <a:cubicBezTo>
                  <a:pt x="383" y="201"/>
                  <a:pt x="384" y="201"/>
                  <a:pt x="385" y="202"/>
                </a:cubicBezTo>
                <a:cubicBezTo>
                  <a:pt x="386" y="202"/>
                  <a:pt x="387" y="203"/>
                  <a:pt x="388" y="203"/>
                </a:cubicBezTo>
                <a:cubicBezTo>
                  <a:pt x="389" y="204"/>
                  <a:pt x="390" y="204"/>
                  <a:pt x="391" y="205"/>
                </a:cubicBezTo>
                <a:cubicBezTo>
                  <a:pt x="392" y="206"/>
                  <a:pt x="393" y="206"/>
                  <a:pt x="394" y="207"/>
                </a:cubicBezTo>
                <a:cubicBezTo>
                  <a:pt x="395" y="207"/>
                  <a:pt x="396" y="208"/>
                  <a:pt x="397" y="209"/>
                </a:cubicBezTo>
                <a:cubicBezTo>
                  <a:pt x="398" y="210"/>
                  <a:pt x="399" y="210"/>
                  <a:pt x="400" y="211"/>
                </a:cubicBezTo>
                <a:cubicBezTo>
                  <a:pt x="401" y="212"/>
                  <a:pt x="402" y="213"/>
                  <a:pt x="403" y="214"/>
                </a:cubicBezTo>
                <a:lnTo>
                  <a:pt x="405" y="216"/>
                </a:lnTo>
                <a:cubicBezTo>
                  <a:pt x="410" y="221"/>
                  <a:pt x="414" y="226"/>
                  <a:pt x="419" y="235"/>
                </a:cubicBezTo>
                <a:cubicBezTo>
                  <a:pt x="461" y="177"/>
                  <a:pt x="513" y="122"/>
                  <a:pt x="576" y="70"/>
                </a:cubicBezTo>
                <a:cubicBezTo>
                  <a:pt x="636" y="123"/>
                  <a:pt x="686" y="178"/>
                  <a:pt x="725" y="236"/>
                </a:cubicBezTo>
                <a:cubicBezTo>
                  <a:pt x="672" y="250"/>
                  <a:pt x="618" y="256"/>
                  <a:pt x="562" y="255"/>
                </a:cubicBezTo>
                <a:cubicBezTo>
                  <a:pt x="514" y="254"/>
                  <a:pt x="466" y="248"/>
                  <a:pt x="420" y="236"/>
                </a:cubicBezTo>
                <a:cubicBezTo>
                  <a:pt x="425" y="246"/>
                  <a:pt x="431" y="260"/>
                  <a:pt x="437" y="281"/>
                </a:cubicBezTo>
                <a:lnTo>
                  <a:pt x="832" y="281"/>
                </a:lnTo>
                <a:cubicBezTo>
                  <a:pt x="831" y="279"/>
                  <a:pt x="830" y="276"/>
                  <a:pt x="828" y="273"/>
                </a:cubicBezTo>
                <a:cubicBezTo>
                  <a:pt x="861" y="259"/>
                  <a:pt x="893" y="243"/>
                  <a:pt x="924" y="224"/>
                </a:cubicBezTo>
                <a:cubicBezTo>
                  <a:pt x="1002" y="305"/>
                  <a:pt x="1052" y="412"/>
                  <a:pt x="1060" y="531"/>
                </a:cubicBezTo>
                <a:lnTo>
                  <a:pt x="899" y="531"/>
                </a:lnTo>
                <a:cubicBezTo>
                  <a:pt x="898" y="504"/>
                  <a:pt x="895" y="477"/>
                  <a:pt x="890" y="450"/>
                </a:cubicBezTo>
                <a:lnTo>
                  <a:pt x="841" y="665"/>
                </a:lnTo>
                <a:cubicBezTo>
                  <a:pt x="841" y="665"/>
                  <a:pt x="841" y="666"/>
                  <a:pt x="840" y="667"/>
                </a:cubicBezTo>
                <a:cubicBezTo>
                  <a:pt x="840" y="668"/>
                  <a:pt x="840" y="669"/>
                  <a:pt x="839" y="670"/>
                </a:cubicBezTo>
                <a:cubicBezTo>
                  <a:pt x="839" y="672"/>
                  <a:pt x="838" y="674"/>
                  <a:pt x="838" y="675"/>
                </a:cubicBezTo>
                <a:cubicBezTo>
                  <a:pt x="837" y="676"/>
                  <a:pt x="837" y="677"/>
                  <a:pt x="837" y="677"/>
                </a:cubicBezTo>
                <a:cubicBezTo>
                  <a:pt x="836" y="679"/>
                  <a:pt x="835" y="681"/>
                  <a:pt x="834" y="682"/>
                </a:cubicBezTo>
                <a:cubicBezTo>
                  <a:pt x="834" y="683"/>
                  <a:pt x="834" y="683"/>
                  <a:pt x="833" y="684"/>
                </a:cubicBezTo>
                <a:cubicBezTo>
                  <a:pt x="833" y="685"/>
                  <a:pt x="832" y="686"/>
                  <a:pt x="831" y="688"/>
                </a:cubicBezTo>
                <a:lnTo>
                  <a:pt x="830" y="689"/>
                </a:lnTo>
                <a:cubicBezTo>
                  <a:pt x="829" y="691"/>
                  <a:pt x="828" y="692"/>
                  <a:pt x="827" y="693"/>
                </a:cubicBezTo>
                <a:cubicBezTo>
                  <a:pt x="827" y="693"/>
                  <a:pt x="827" y="694"/>
                  <a:pt x="826" y="694"/>
                </a:cubicBezTo>
                <a:cubicBezTo>
                  <a:pt x="831" y="700"/>
                  <a:pt x="835" y="707"/>
                  <a:pt x="838" y="715"/>
                </a:cubicBezTo>
                <a:cubicBezTo>
                  <a:pt x="849" y="727"/>
                  <a:pt x="858" y="742"/>
                  <a:pt x="864" y="757"/>
                </a:cubicBezTo>
                <a:cubicBezTo>
                  <a:pt x="883" y="706"/>
                  <a:pt x="894" y="653"/>
                  <a:pt x="898" y="600"/>
                </a:cubicBezTo>
                <a:lnTo>
                  <a:pt x="1060" y="600"/>
                </a:lnTo>
                <a:cubicBezTo>
                  <a:pt x="1052" y="721"/>
                  <a:pt x="999" y="831"/>
                  <a:pt x="919" y="913"/>
                </a:cubicBezTo>
                <a:close/>
                <a:moveTo>
                  <a:pt x="259" y="956"/>
                </a:moveTo>
                <a:cubicBezTo>
                  <a:pt x="284" y="942"/>
                  <a:pt x="310" y="929"/>
                  <a:pt x="337" y="918"/>
                </a:cubicBezTo>
                <a:cubicBezTo>
                  <a:pt x="365" y="962"/>
                  <a:pt x="399" y="1004"/>
                  <a:pt x="438" y="1045"/>
                </a:cubicBezTo>
                <a:cubicBezTo>
                  <a:pt x="372" y="1028"/>
                  <a:pt x="312" y="997"/>
                  <a:pt x="259" y="956"/>
                </a:cubicBezTo>
                <a:lnTo>
                  <a:pt x="70" y="600"/>
                </a:lnTo>
                <a:lnTo>
                  <a:pt x="231" y="600"/>
                </a:lnTo>
                <a:cubicBezTo>
                  <a:pt x="234" y="689"/>
                  <a:pt x="258" y="775"/>
                  <a:pt x="302" y="858"/>
                </a:cubicBezTo>
                <a:cubicBezTo>
                  <a:pt x="269" y="872"/>
                  <a:pt x="237" y="889"/>
                  <a:pt x="206" y="908"/>
                </a:cubicBezTo>
                <a:cubicBezTo>
                  <a:pt x="128" y="827"/>
                  <a:pt x="78" y="719"/>
                  <a:pt x="70" y="600"/>
                </a:cubicBezTo>
                <a:close/>
                <a:moveTo>
                  <a:pt x="871" y="175"/>
                </a:moveTo>
                <a:cubicBezTo>
                  <a:pt x="846" y="190"/>
                  <a:pt x="820" y="202"/>
                  <a:pt x="793" y="213"/>
                </a:cubicBezTo>
                <a:cubicBezTo>
                  <a:pt x="765" y="170"/>
                  <a:pt x="731" y="127"/>
                  <a:pt x="692" y="86"/>
                </a:cubicBezTo>
                <a:cubicBezTo>
                  <a:pt x="758" y="103"/>
                  <a:pt x="819" y="134"/>
                  <a:pt x="871" y="175"/>
                </a:cubicBezTo>
                <a:close/>
                <a:moveTo>
                  <a:pt x="965" y="166"/>
                </a:moveTo>
                <a:cubicBezTo>
                  <a:pt x="865" y="67"/>
                  <a:pt x="735" y="9"/>
                  <a:pt x="596" y="1"/>
                </a:cubicBezTo>
                <a:cubicBezTo>
                  <a:pt x="591" y="0"/>
                  <a:pt x="587" y="0"/>
                  <a:pt x="583" y="1"/>
                </a:cubicBezTo>
                <a:cubicBezTo>
                  <a:pt x="577" y="1"/>
                  <a:pt x="572" y="1"/>
                  <a:pt x="567" y="0"/>
                </a:cubicBezTo>
                <a:cubicBezTo>
                  <a:pt x="565" y="0"/>
                  <a:pt x="564" y="0"/>
                  <a:pt x="562" y="1"/>
                </a:cubicBezTo>
                <a:cubicBezTo>
                  <a:pt x="423" y="1"/>
                  <a:pt x="292" y="52"/>
                  <a:pt x="189" y="144"/>
                </a:cubicBezTo>
                <a:cubicBezTo>
                  <a:pt x="185" y="146"/>
                  <a:pt x="181" y="150"/>
                  <a:pt x="178" y="154"/>
                </a:cubicBezTo>
                <a:cubicBezTo>
                  <a:pt x="174" y="158"/>
                  <a:pt x="169" y="162"/>
                  <a:pt x="165" y="166"/>
                </a:cubicBezTo>
                <a:cubicBezTo>
                  <a:pt x="59" y="273"/>
                  <a:pt x="0" y="415"/>
                  <a:pt x="0" y="566"/>
                </a:cubicBezTo>
                <a:cubicBezTo>
                  <a:pt x="0" y="717"/>
                  <a:pt x="59" y="859"/>
                  <a:pt x="165" y="965"/>
                </a:cubicBezTo>
                <a:cubicBezTo>
                  <a:pt x="265" y="1065"/>
                  <a:pt x="395" y="1123"/>
                  <a:pt x="535" y="1130"/>
                </a:cubicBezTo>
                <a:cubicBezTo>
                  <a:pt x="537" y="1131"/>
                  <a:pt x="540" y="1131"/>
                  <a:pt x="542" y="1131"/>
                </a:cubicBezTo>
                <a:cubicBezTo>
                  <a:pt x="544" y="1131"/>
                  <a:pt x="545" y="1131"/>
                  <a:pt x="547" y="1130"/>
                </a:cubicBezTo>
                <a:cubicBezTo>
                  <a:pt x="553" y="1131"/>
                  <a:pt x="559" y="1131"/>
                  <a:pt x="565" y="1131"/>
                </a:cubicBezTo>
                <a:cubicBezTo>
                  <a:pt x="705" y="1131"/>
                  <a:pt x="836" y="1080"/>
                  <a:pt x="940" y="988"/>
                </a:cubicBezTo>
                <a:cubicBezTo>
                  <a:pt x="945" y="986"/>
                  <a:pt x="949" y="982"/>
                  <a:pt x="953" y="978"/>
                </a:cubicBezTo>
                <a:cubicBezTo>
                  <a:pt x="953" y="977"/>
                  <a:pt x="954" y="976"/>
                  <a:pt x="954" y="975"/>
                </a:cubicBezTo>
                <a:cubicBezTo>
                  <a:pt x="958" y="972"/>
                  <a:pt x="961" y="969"/>
                  <a:pt x="965" y="965"/>
                </a:cubicBezTo>
                <a:cubicBezTo>
                  <a:pt x="1071" y="859"/>
                  <a:pt x="1130" y="717"/>
                  <a:pt x="1130" y="566"/>
                </a:cubicBezTo>
                <a:cubicBezTo>
                  <a:pt x="1130" y="415"/>
                  <a:pt x="1071" y="273"/>
                  <a:pt x="965" y="1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0" name="Freeform 939">
            <a:extLst>
              <a:ext uri="{FF2B5EF4-FFF2-40B4-BE49-F238E27FC236}">
                <a16:creationId xmlns:a16="http://schemas.microsoft.com/office/drawing/2014/main" id="{65C9AC26-4A85-1045-B9CF-A14DC5B6819B}"/>
              </a:ext>
            </a:extLst>
          </p:cNvPr>
          <p:cNvSpPr/>
          <p:nvPr/>
        </p:nvSpPr>
        <p:spPr>
          <a:xfrm>
            <a:off x="1303131" y="492497"/>
            <a:ext cx="216720" cy="237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3" h="660">
                <a:moveTo>
                  <a:pt x="474" y="608"/>
                </a:moveTo>
                <a:cubicBezTo>
                  <a:pt x="451" y="608"/>
                  <a:pt x="433" y="590"/>
                  <a:pt x="433" y="567"/>
                </a:cubicBezTo>
                <a:cubicBezTo>
                  <a:pt x="433" y="545"/>
                  <a:pt x="451" y="527"/>
                  <a:pt x="474" y="527"/>
                </a:cubicBezTo>
                <a:cubicBezTo>
                  <a:pt x="496" y="527"/>
                  <a:pt x="514" y="545"/>
                  <a:pt x="514" y="567"/>
                </a:cubicBezTo>
                <a:cubicBezTo>
                  <a:pt x="514" y="590"/>
                  <a:pt x="496" y="608"/>
                  <a:pt x="474" y="608"/>
                </a:cubicBezTo>
                <a:close/>
                <a:moveTo>
                  <a:pt x="272" y="567"/>
                </a:moveTo>
                <a:cubicBezTo>
                  <a:pt x="272" y="590"/>
                  <a:pt x="254" y="608"/>
                  <a:pt x="231" y="608"/>
                </a:cubicBezTo>
                <a:cubicBezTo>
                  <a:pt x="209" y="608"/>
                  <a:pt x="191" y="590"/>
                  <a:pt x="191" y="567"/>
                </a:cubicBezTo>
                <a:cubicBezTo>
                  <a:pt x="191" y="545"/>
                  <a:pt x="209" y="527"/>
                  <a:pt x="231" y="527"/>
                </a:cubicBezTo>
                <a:cubicBezTo>
                  <a:pt x="254" y="527"/>
                  <a:pt x="272" y="545"/>
                  <a:pt x="272" y="567"/>
                </a:cubicBezTo>
                <a:close/>
                <a:moveTo>
                  <a:pt x="165" y="139"/>
                </a:moveTo>
                <a:lnTo>
                  <a:pt x="545" y="139"/>
                </a:lnTo>
                <a:lnTo>
                  <a:pt x="489" y="384"/>
                </a:lnTo>
                <a:lnTo>
                  <a:pt x="192" y="384"/>
                </a:lnTo>
                <a:cubicBezTo>
                  <a:pt x="192" y="373"/>
                  <a:pt x="190" y="357"/>
                  <a:pt x="188" y="337"/>
                </a:cubicBezTo>
                <a:cubicBezTo>
                  <a:pt x="183" y="302"/>
                  <a:pt x="176" y="257"/>
                  <a:pt x="167" y="210"/>
                </a:cubicBezTo>
                <a:cubicBezTo>
                  <a:pt x="162" y="184"/>
                  <a:pt x="157" y="158"/>
                  <a:pt x="151" y="135"/>
                </a:cubicBezTo>
                <a:cubicBezTo>
                  <a:pt x="155" y="137"/>
                  <a:pt x="160" y="139"/>
                  <a:pt x="165" y="139"/>
                </a:cubicBezTo>
                <a:close/>
                <a:moveTo>
                  <a:pt x="603" y="115"/>
                </a:moveTo>
                <a:lnTo>
                  <a:pt x="603" y="114"/>
                </a:lnTo>
                <a:lnTo>
                  <a:pt x="603" y="113"/>
                </a:lnTo>
                <a:cubicBezTo>
                  <a:pt x="603" y="112"/>
                  <a:pt x="603" y="112"/>
                  <a:pt x="603" y="112"/>
                </a:cubicBezTo>
                <a:cubicBezTo>
                  <a:pt x="603" y="111"/>
                  <a:pt x="603" y="111"/>
                  <a:pt x="603" y="110"/>
                </a:cubicBezTo>
                <a:lnTo>
                  <a:pt x="603" y="109"/>
                </a:lnTo>
                <a:lnTo>
                  <a:pt x="603" y="108"/>
                </a:lnTo>
                <a:cubicBezTo>
                  <a:pt x="603" y="107"/>
                  <a:pt x="602" y="107"/>
                  <a:pt x="602" y="107"/>
                </a:cubicBezTo>
                <a:cubicBezTo>
                  <a:pt x="602" y="106"/>
                  <a:pt x="602" y="106"/>
                  <a:pt x="602" y="105"/>
                </a:cubicBezTo>
                <a:lnTo>
                  <a:pt x="602" y="104"/>
                </a:lnTo>
                <a:lnTo>
                  <a:pt x="601" y="103"/>
                </a:lnTo>
                <a:lnTo>
                  <a:pt x="601" y="102"/>
                </a:lnTo>
                <a:cubicBezTo>
                  <a:pt x="601" y="101"/>
                  <a:pt x="600" y="101"/>
                  <a:pt x="600" y="101"/>
                </a:cubicBezTo>
                <a:cubicBezTo>
                  <a:pt x="600" y="100"/>
                  <a:pt x="600" y="100"/>
                  <a:pt x="600" y="99"/>
                </a:cubicBezTo>
                <a:cubicBezTo>
                  <a:pt x="599" y="99"/>
                  <a:pt x="599" y="99"/>
                  <a:pt x="599" y="99"/>
                </a:cubicBezTo>
                <a:cubicBezTo>
                  <a:pt x="599" y="98"/>
                  <a:pt x="598" y="98"/>
                  <a:pt x="598" y="97"/>
                </a:cubicBezTo>
                <a:cubicBezTo>
                  <a:pt x="597" y="96"/>
                  <a:pt x="597" y="96"/>
                  <a:pt x="597" y="96"/>
                </a:cubicBezTo>
                <a:cubicBezTo>
                  <a:pt x="596" y="95"/>
                  <a:pt x="596" y="95"/>
                  <a:pt x="596" y="95"/>
                </a:cubicBezTo>
                <a:cubicBezTo>
                  <a:pt x="596" y="94"/>
                  <a:pt x="595" y="94"/>
                  <a:pt x="595" y="94"/>
                </a:cubicBezTo>
                <a:cubicBezTo>
                  <a:pt x="595" y="93"/>
                  <a:pt x="594" y="93"/>
                  <a:pt x="594" y="93"/>
                </a:cubicBezTo>
                <a:lnTo>
                  <a:pt x="593" y="92"/>
                </a:lnTo>
                <a:cubicBezTo>
                  <a:pt x="593" y="92"/>
                  <a:pt x="592" y="92"/>
                  <a:pt x="592" y="91"/>
                </a:cubicBezTo>
                <a:lnTo>
                  <a:pt x="591" y="91"/>
                </a:lnTo>
                <a:lnTo>
                  <a:pt x="590" y="90"/>
                </a:lnTo>
                <a:cubicBezTo>
                  <a:pt x="590" y="90"/>
                  <a:pt x="589" y="90"/>
                  <a:pt x="589" y="89"/>
                </a:cubicBezTo>
                <a:cubicBezTo>
                  <a:pt x="588" y="89"/>
                  <a:pt x="588" y="89"/>
                  <a:pt x="588" y="89"/>
                </a:cubicBezTo>
                <a:cubicBezTo>
                  <a:pt x="587" y="89"/>
                  <a:pt x="587" y="89"/>
                  <a:pt x="586" y="88"/>
                </a:cubicBezTo>
                <a:lnTo>
                  <a:pt x="585" y="88"/>
                </a:lnTo>
                <a:lnTo>
                  <a:pt x="584" y="88"/>
                </a:lnTo>
                <a:cubicBezTo>
                  <a:pt x="583" y="87"/>
                  <a:pt x="583" y="87"/>
                  <a:pt x="583" y="87"/>
                </a:cubicBezTo>
                <a:cubicBezTo>
                  <a:pt x="582" y="87"/>
                  <a:pt x="582" y="87"/>
                  <a:pt x="581" y="87"/>
                </a:cubicBezTo>
                <a:lnTo>
                  <a:pt x="580" y="87"/>
                </a:lnTo>
                <a:lnTo>
                  <a:pt x="579" y="87"/>
                </a:lnTo>
                <a:cubicBezTo>
                  <a:pt x="578" y="87"/>
                  <a:pt x="578" y="87"/>
                  <a:pt x="578" y="87"/>
                </a:cubicBezTo>
                <a:cubicBezTo>
                  <a:pt x="577" y="87"/>
                  <a:pt x="577" y="87"/>
                  <a:pt x="577" y="87"/>
                </a:cubicBezTo>
                <a:lnTo>
                  <a:pt x="165" y="87"/>
                </a:lnTo>
                <a:cubicBezTo>
                  <a:pt x="156" y="87"/>
                  <a:pt x="148" y="91"/>
                  <a:pt x="143" y="99"/>
                </a:cubicBezTo>
                <a:cubicBezTo>
                  <a:pt x="142" y="94"/>
                  <a:pt x="141" y="89"/>
                  <a:pt x="140" y="85"/>
                </a:cubicBezTo>
                <a:cubicBezTo>
                  <a:pt x="124" y="26"/>
                  <a:pt x="117" y="14"/>
                  <a:pt x="110" y="8"/>
                </a:cubicBezTo>
                <a:cubicBezTo>
                  <a:pt x="110" y="7"/>
                  <a:pt x="109" y="7"/>
                  <a:pt x="108" y="6"/>
                </a:cubicBezTo>
                <a:lnTo>
                  <a:pt x="107" y="6"/>
                </a:lnTo>
                <a:cubicBezTo>
                  <a:pt x="107" y="5"/>
                  <a:pt x="107" y="5"/>
                  <a:pt x="106" y="5"/>
                </a:cubicBezTo>
                <a:cubicBezTo>
                  <a:pt x="106" y="4"/>
                  <a:pt x="106" y="4"/>
                  <a:pt x="105" y="4"/>
                </a:cubicBezTo>
                <a:cubicBezTo>
                  <a:pt x="105" y="4"/>
                  <a:pt x="104" y="4"/>
                  <a:pt x="104" y="3"/>
                </a:cubicBezTo>
                <a:lnTo>
                  <a:pt x="103" y="3"/>
                </a:lnTo>
                <a:lnTo>
                  <a:pt x="102" y="2"/>
                </a:lnTo>
                <a:cubicBezTo>
                  <a:pt x="101" y="2"/>
                  <a:pt x="101" y="2"/>
                  <a:pt x="101" y="2"/>
                </a:cubicBezTo>
                <a:cubicBezTo>
                  <a:pt x="100" y="2"/>
                  <a:pt x="100" y="2"/>
                  <a:pt x="100" y="1"/>
                </a:cubicBezTo>
                <a:cubicBezTo>
                  <a:pt x="99" y="1"/>
                  <a:pt x="99" y="1"/>
                  <a:pt x="98" y="1"/>
                </a:cubicBezTo>
                <a:lnTo>
                  <a:pt x="97" y="1"/>
                </a:lnTo>
                <a:cubicBezTo>
                  <a:pt x="96" y="1"/>
                  <a:pt x="96" y="1"/>
                  <a:pt x="95" y="1"/>
                </a:cubicBezTo>
                <a:cubicBezTo>
                  <a:pt x="95" y="1"/>
                  <a:pt x="95" y="0"/>
                  <a:pt x="94" y="0"/>
                </a:cubicBezTo>
                <a:cubicBezTo>
                  <a:pt x="94" y="0"/>
                  <a:pt x="93" y="0"/>
                  <a:pt x="92" y="0"/>
                </a:cubicBezTo>
                <a:lnTo>
                  <a:pt x="26" y="0"/>
                </a:lnTo>
                <a:cubicBezTo>
                  <a:pt x="12" y="0"/>
                  <a:pt x="0" y="12"/>
                  <a:pt x="0" y="26"/>
                </a:cubicBezTo>
                <a:cubicBezTo>
                  <a:pt x="0" y="40"/>
                  <a:pt x="12" y="52"/>
                  <a:pt x="26" y="52"/>
                </a:cubicBezTo>
                <a:lnTo>
                  <a:pt x="76" y="52"/>
                </a:lnTo>
                <a:cubicBezTo>
                  <a:pt x="84" y="75"/>
                  <a:pt x="99" y="132"/>
                  <a:pt x="116" y="220"/>
                </a:cubicBezTo>
                <a:cubicBezTo>
                  <a:pt x="137" y="328"/>
                  <a:pt x="142" y="386"/>
                  <a:pt x="141" y="400"/>
                </a:cubicBezTo>
                <a:lnTo>
                  <a:pt x="90" y="488"/>
                </a:lnTo>
                <a:cubicBezTo>
                  <a:pt x="90" y="489"/>
                  <a:pt x="90" y="489"/>
                  <a:pt x="90" y="490"/>
                </a:cubicBezTo>
                <a:cubicBezTo>
                  <a:pt x="89" y="490"/>
                  <a:pt x="89" y="490"/>
                  <a:pt x="89" y="491"/>
                </a:cubicBezTo>
                <a:lnTo>
                  <a:pt x="89" y="492"/>
                </a:lnTo>
                <a:cubicBezTo>
                  <a:pt x="88" y="492"/>
                  <a:pt x="88" y="493"/>
                  <a:pt x="88" y="493"/>
                </a:cubicBezTo>
                <a:lnTo>
                  <a:pt x="88" y="494"/>
                </a:lnTo>
                <a:cubicBezTo>
                  <a:pt x="88" y="495"/>
                  <a:pt x="88" y="495"/>
                  <a:pt x="88" y="496"/>
                </a:cubicBezTo>
                <a:lnTo>
                  <a:pt x="87" y="496"/>
                </a:lnTo>
                <a:cubicBezTo>
                  <a:pt x="87" y="497"/>
                  <a:pt x="87" y="498"/>
                  <a:pt x="87" y="498"/>
                </a:cubicBezTo>
                <a:lnTo>
                  <a:pt x="87" y="499"/>
                </a:lnTo>
                <a:cubicBezTo>
                  <a:pt x="87" y="500"/>
                  <a:pt x="87" y="500"/>
                  <a:pt x="87" y="501"/>
                </a:cubicBezTo>
                <a:lnTo>
                  <a:pt x="87" y="502"/>
                </a:lnTo>
                <a:lnTo>
                  <a:pt x="87" y="503"/>
                </a:lnTo>
                <a:cubicBezTo>
                  <a:pt x="87" y="504"/>
                  <a:pt x="87" y="504"/>
                  <a:pt x="87" y="504"/>
                </a:cubicBezTo>
                <a:cubicBezTo>
                  <a:pt x="87" y="505"/>
                  <a:pt x="87" y="505"/>
                  <a:pt x="87" y="506"/>
                </a:cubicBezTo>
                <a:cubicBezTo>
                  <a:pt x="88" y="506"/>
                  <a:pt x="88" y="507"/>
                  <a:pt x="88" y="507"/>
                </a:cubicBezTo>
                <a:lnTo>
                  <a:pt x="88" y="508"/>
                </a:lnTo>
                <a:cubicBezTo>
                  <a:pt x="88" y="509"/>
                  <a:pt x="88" y="509"/>
                  <a:pt x="88" y="510"/>
                </a:cubicBezTo>
                <a:cubicBezTo>
                  <a:pt x="89" y="510"/>
                  <a:pt x="89" y="510"/>
                  <a:pt x="89" y="510"/>
                </a:cubicBezTo>
                <a:cubicBezTo>
                  <a:pt x="89" y="511"/>
                  <a:pt x="89" y="511"/>
                  <a:pt x="89" y="512"/>
                </a:cubicBezTo>
                <a:cubicBezTo>
                  <a:pt x="90" y="512"/>
                  <a:pt x="90" y="512"/>
                  <a:pt x="90" y="513"/>
                </a:cubicBezTo>
                <a:lnTo>
                  <a:pt x="90" y="514"/>
                </a:lnTo>
                <a:cubicBezTo>
                  <a:pt x="91" y="514"/>
                  <a:pt x="91" y="515"/>
                  <a:pt x="91" y="515"/>
                </a:cubicBezTo>
                <a:lnTo>
                  <a:pt x="92" y="516"/>
                </a:lnTo>
                <a:cubicBezTo>
                  <a:pt x="92" y="516"/>
                  <a:pt x="92" y="517"/>
                  <a:pt x="93" y="517"/>
                </a:cubicBezTo>
                <a:lnTo>
                  <a:pt x="93" y="518"/>
                </a:lnTo>
                <a:cubicBezTo>
                  <a:pt x="94" y="518"/>
                  <a:pt x="94" y="519"/>
                  <a:pt x="94" y="519"/>
                </a:cubicBezTo>
                <a:cubicBezTo>
                  <a:pt x="95" y="519"/>
                  <a:pt x="95" y="519"/>
                  <a:pt x="95" y="520"/>
                </a:cubicBezTo>
                <a:cubicBezTo>
                  <a:pt x="95" y="520"/>
                  <a:pt x="96" y="520"/>
                  <a:pt x="96" y="521"/>
                </a:cubicBezTo>
                <a:lnTo>
                  <a:pt x="97" y="521"/>
                </a:lnTo>
                <a:cubicBezTo>
                  <a:pt x="97" y="522"/>
                  <a:pt x="98" y="522"/>
                  <a:pt x="98" y="522"/>
                </a:cubicBezTo>
                <a:cubicBezTo>
                  <a:pt x="99" y="522"/>
                  <a:pt x="99" y="523"/>
                  <a:pt x="99" y="523"/>
                </a:cubicBezTo>
                <a:cubicBezTo>
                  <a:pt x="100" y="523"/>
                  <a:pt x="100" y="523"/>
                  <a:pt x="100" y="523"/>
                </a:cubicBezTo>
                <a:cubicBezTo>
                  <a:pt x="101" y="524"/>
                  <a:pt x="102" y="524"/>
                  <a:pt x="103" y="525"/>
                </a:cubicBezTo>
                <a:lnTo>
                  <a:pt x="104" y="525"/>
                </a:lnTo>
                <a:cubicBezTo>
                  <a:pt x="104" y="525"/>
                  <a:pt x="105" y="526"/>
                  <a:pt x="106" y="526"/>
                </a:cubicBezTo>
                <a:lnTo>
                  <a:pt x="107" y="526"/>
                </a:lnTo>
                <a:cubicBezTo>
                  <a:pt x="108" y="526"/>
                  <a:pt x="108" y="526"/>
                  <a:pt x="109" y="526"/>
                </a:cubicBezTo>
                <a:lnTo>
                  <a:pt x="110" y="527"/>
                </a:lnTo>
                <a:cubicBezTo>
                  <a:pt x="111" y="527"/>
                  <a:pt x="112" y="527"/>
                  <a:pt x="112" y="527"/>
                </a:cubicBezTo>
                <a:cubicBezTo>
                  <a:pt x="113" y="527"/>
                  <a:pt x="113" y="527"/>
                  <a:pt x="113" y="527"/>
                </a:cubicBezTo>
                <a:lnTo>
                  <a:pt x="148" y="527"/>
                </a:lnTo>
                <a:cubicBezTo>
                  <a:pt x="142" y="539"/>
                  <a:pt x="139" y="553"/>
                  <a:pt x="139" y="567"/>
                </a:cubicBezTo>
                <a:cubicBezTo>
                  <a:pt x="139" y="618"/>
                  <a:pt x="180" y="660"/>
                  <a:pt x="231" y="660"/>
                </a:cubicBezTo>
                <a:cubicBezTo>
                  <a:pt x="282" y="660"/>
                  <a:pt x="324" y="618"/>
                  <a:pt x="324" y="567"/>
                </a:cubicBezTo>
                <a:cubicBezTo>
                  <a:pt x="324" y="553"/>
                  <a:pt x="320" y="539"/>
                  <a:pt x="314" y="527"/>
                </a:cubicBezTo>
                <a:lnTo>
                  <a:pt x="391" y="527"/>
                </a:lnTo>
                <a:cubicBezTo>
                  <a:pt x="385" y="539"/>
                  <a:pt x="381" y="553"/>
                  <a:pt x="381" y="567"/>
                </a:cubicBezTo>
                <a:cubicBezTo>
                  <a:pt x="381" y="618"/>
                  <a:pt x="423" y="660"/>
                  <a:pt x="474" y="660"/>
                </a:cubicBezTo>
                <a:cubicBezTo>
                  <a:pt x="525" y="660"/>
                  <a:pt x="566" y="618"/>
                  <a:pt x="566" y="567"/>
                </a:cubicBezTo>
                <a:cubicBezTo>
                  <a:pt x="566" y="540"/>
                  <a:pt x="554" y="516"/>
                  <a:pt x="535" y="499"/>
                </a:cubicBezTo>
                <a:cubicBezTo>
                  <a:pt x="534" y="485"/>
                  <a:pt x="523" y="475"/>
                  <a:pt x="510" y="475"/>
                </a:cubicBezTo>
                <a:lnTo>
                  <a:pt x="158" y="475"/>
                </a:lnTo>
                <a:lnTo>
                  <a:pt x="180" y="436"/>
                </a:lnTo>
                <a:lnTo>
                  <a:pt x="509" y="436"/>
                </a:lnTo>
                <a:lnTo>
                  <a:pt x="510" y="436"/>
                </a:lnTo>
                <a:cubicBezTo>
                  <a:pt x="510" y="436"/>
                  <a:pt x="511" y="436"/>
                  <a:pt x="512" y="436"/>
                </a:cubicBezTo>
                <a:lnTo>
                  <a:pt x="513" y="436"/>
                </a:lnTo>
                <a:lnTo>
                  <a:pt x="514" y="435"/>
                </a:lnTo>
                <a:cubicBezTo>
                  <a:pt x="515" y="435"/>
                  <a:pt x="515" y="435"/>
                  <a:pt x="515" y="435"/>
                </a:cubicBezTo>
                <a:cubicBezTo>
                  <a:pt x="516" y="435"/>
                  <a:pt x="516" y="435"/>
                  <a:pt x="517" y="435"/>
                </a:cubicBezTo>
                <a:lnTo>
                  <a:pt x="518" y="434"/>
                </a:lnTo>
                <a:lnTo>
                  <a:pt x="519" y="434"/>
                </a:lnTo>
                <a:lnTo>
                  <a:pt x="520" y="434"/>
                </a:lnTo>
                <a:cubicBezTo>
                  <a:pt x="520" y="433"/>
                  <a:pt x="521" y="433"/>
                  <a:pt x="521" y="433"/>
                </a:cubicBezTo>
                <a:lnTo>
                  <a:pt x="522" y="433"/>
                </a:lnTo>
                <a:cubicBezTo>
                  <a:pt x="523" y="432"/>
                  <a:pt x="523" y="432"/>
                  <a:pt x="524" y="431"/>
                </a:cubicBezTo>
                <a:lnTo>
                  <a:pt x="525" y="431"/>
                </a:lnTo>
                <a:cubicBezTo>
                  <a:pt x="525" y="431"/>
                  <a:pt x="525" y="430"/>
                  <a:pt x="526" y="430"/>
                </a:cubicBezTo>
                <a:cubicBezTo>
                  <a:pt x="527" y="429"/>
                  <a:pt x="527" y="429"/>
                  <a:pt x="528" y="428"/>
                </a:cubicBezTo>
                <a:cubicBezTo>
                  <a:pt x="529" y="428"/>
                  <a:pt x="529" y="427"/>
                  <a:pt x="529" y="427"/>
                </a:cubicBezTo>
                <a:cubicBezTo>
                  <a:pt x="529" y="426"/>
                  <a:pt x="530" y="426"/>
                  <a:pt x="530" y="426"/>
                </a:cubicBezTo>
                <a:cubicBezTo>
                  <a:pt x="530" y="426"/>
                  <a:pt x="530" y="425"/>
                  <a:pt x="531" y="425"/>
                </a:cubicBezTo>
                <a:lnTo>
                  <a:pt x="531" y="424"/>
                </a:lnTo>
                <a:lnTo>
                  <a:pt x="532" y="423"/>
                </a:lnTo>
                <a:cubicBezTo>
                  <a:pt x="532" y="422"/>
                  <a:pt x="532" y="422"/>
                  <a:pt x="532" y="422"/>
                </a:cubicBezTo>
                <a:cubicBezTo>
                  <a:pt x="533" y="422"/>
                  <a:pt x="533" y="421"/>
                  <a:pt x="533" y="420"/>
                </a:cubicBezTo>
                <a:lnTo>
                  <a:pt x="534" y="420"/>
                </a:lnTo>
                <a:cubicBezTo>
                  <a:pt x="534" y="419"/>
                  <a:pt x="534" y="418"/>
                  <a:pt x="534" y="418"/>
                </a:cubicBezTo>
                <a:cubicBezTo>
                  <a:pt x="534" y="417"/>
                  <a:pt x="534" y="417"/>
                  <a:pt x="535" y="417"/>
                </a:cubicBezTo>
                <a:cubicBezTo>
                  <a:pt x="535" y="416"/>
                  <a:pt x="535" y="416"/>
                  <a:pt x="535" y="416"/>
                </a:cubicBezTo>
                <a:lnTo>
                  <a:pt x="602" y="118"/>
                </a:lnTo>
                <a:lnTo>
                  <a:pt x="603" y="118"/>
                </a:lnTo>
                <a:lnTo>
                  <a:pt x="603" y="117"/>
                </a:lnTo>
                <a:cubicBezTo>
                  <a:pt x="603" y="116"/>
                  <a:pt x="603" y="116"/>
                  <a:pt x="603" y="11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1" name="Freeform 940">
            <a:extLst>
              <a:ext uri="{FF2B5EF4-FFF2-40B4-BE49-F238E27FC236}">
                <a16:creationId xmlns:a16="http://schemas.microsoft.com/office/drawing/2014/main" id="{B87A41AC-1A23-0D41-A48E-EA449D930F32}"/>
              </a:ext>
            </a:extLst>
          </p:cNvPr>
          <p:cNvSpPr/>
          <p:nvPr/>
        </p:nvSpPr>
        <p:spPr>
          <a:xfrm>
            <a:off x="2025291" y="523457"/>
            <a:ext cx="259920" cy="172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3" h="481">
                <a:moveTo>
                  <a:pt x="689" y="310"/>
                </a:moveTo>
                <a:lnTo>
                  <a:pt x="688" y="311"/>
                </a:lnTo>
                <a:lnTo>
                  <a:pt x="659" y="324"/>
                </a:lnTo>
                <a:lnTo>
                  <a:pt x="659" y="173"/>
                </a:lnTo>
                <a:lnTo>
                  <a:pt x="691" y="310"/>
                </a:lnTo>
                <a:close/>
                <a:moveTo>
                  <a:pt x="629" y="446"/>
                </a:moveTo>
                <a:lnTo>
                  <a:pt x="627" y="446"/>
                </a:lnTo>
                <a:cubicBezTo>
                  <a:pt x="584" y="450"/>
                  <a:pt x="540" y="452"/>
                  <a:pt x="497" y="450"/>
                </a:cubicBezTo>
                <a:lnTo>
                  <a:pt x="327" y="446"/>
                </a:lnTo>
                <a:lnTo>
                  <a:pt x="162" y="441"/>
                </a:lnTo>
                <a:cubicBezTo>
                  <a:pt x="152" y="441"/>
                  <a:pt x="141" y="441"/>
                  <a:pt x="131" y="441"/>
                </a:cubicBezTo>
                <a:cubicBezTo>
                  <a:pt x="97" y="441"/>
                  <a:pt x="64" y="442"/>
                  <a:pt x="30" y="445"/>
                </a:cubicBezTo>
                <a:lnTo>
                  <a:pt x="30" y="171"/>
                </a:lnTo>
                <a:cubicBezTo>
                  <a:pt x="66" y="161"/>
                  <a:pt x="100" y="159"/>
                  <a:pt x="136" y="158"/>
                </a:cubicBezTo>
                <a:cubicBezTo>
                  <a:pt x="145" y="157"/>
                  <a:pt x="154" y="157"/>
                  <a:pt x="163" y="156"/>
                </a:cubicBezTo>
                <a:cubicBezTo>
                  <a:pt x="215" y="153"/>
                  <a:pt x="325" y="161"/>
                  <a:pt x="326" y="161"/>
                </a:cubicBezTo>
                <a:lnTo>
                  <a:pt x="496" y="166"/>
                </a:lnTo>
                <a:cubicBezTo>
                  <a:pt x="533" y="167"/>
                  <a:pt x="571" y="166"/>
                  <a:pt x="608" y="163"/>
                </a:cubicBezTo>
                <a:cubicBezTo>
                  <a:pt x="609" y="163"/>
                  <a:pt x="609" y="163"/>
                  <a:pt x="609" y="163"/>
                </a:cubicBezTo>
                <a:cubicBezTo>
                  <a:pt x="616" y="163"/>
                  <a:pt x="622" y="162"/>
                  <a:pt x="629" y="161"/>
                </a:cubicBezTo>
                <a:close/>
                <a:moveTo>
                  <a:pt x="588" y="134"/>
                </a:moveTo>
                <a:cubicBezTo>
                  <a:pt x="558" y="135"/>
                  <a:pt x="527" y="136"/>
                  <a:pt x="497" y="135"/>
                </a:cubicBezTo>
                <a:lnTo>
                  <a:pt x="446" y="134"/>
                </a:lnTo>
                <a:lnTo>
                  <a:pt x="554" y="109"/>
                </a:lnTo>
                <a:cubicBezTo>
                  <a:pt x="557" y="114"/>
                  <a:pt x="562" y="119"/>
                  <a:pt x="568" y="123"/>
                </a:cubicBezTo>
                <a:cubicBezTo>
                  <a:pt x="574" y="127"/>
                  <a:pt x="581" y="129"/>
                  <a:pt x="587" y="129"/>
                </a:cubicBezTo>
                <a:close/>
                <a:moveTo>
                  <a:pt x="331" y="100"/>
                </a:moveTo>
                <a:cubicBezTo>
                  <a:pt x="332" y="100"/>
                  <a:pt x="332" y="100"/>
                  <a:pt x="332" y="100"/>
                </a:cubicBezTo>
                <a:lnTo>
                  <a:pt x="498" y="66"/>
                </a:lnTo>
                <a:cubicBezTo>
                  <a:pt x="541" y="58"/>
                  <a:pt x="585" y="46"/>
                  <a:pt x="627" y="32"/>
                </a:cubicBezTo>
                <a:lnTo>
                  <a:pt x="651" y="136"/>
                </a:lnTo>
                <a:cubicBezTo>
                  <a:pt x="647" y="132"/>
                  <a:pt x="641" y="130"/>
                  <a:pt x="635" y="130"/>
                </a:cubicBezTo>
                <a:lnTo>
                  <a:pt x="634" y="130"/>
                </a:lnTo>
                <a:lnTo>
                  <a:pt x="627" y="131"/>
                </a:lnTo>
                <a:cubicBezTo>
                  <a:pt x="624" y="131"/>
                  <a:pt x="622" y="131"/>
                  <a:pt x="619" y="132"/>
                </a:cubicBezTo>
                <a:lnTo>
                  <a:pt x="614" y="110"/>
                </a:lnTo>
                <a:cubicBezTo>
                  <a:pt x="612" y="102"/>
                  <a:pt x="604" y="97"/>
                  <a:pt x="596" y="99"/>
                </a:cubicBezTo>
                <a:cubicBezTo>
                  <a:pt x="592" y="100"/>
                  <a:pt x="588" y="99"/>
                  <a:pt x="584" y="97"/>
                </a:cubicBezTo>
                <a:cubicBezTo>
                  <a:pt x="581" y="95"/>
                  <a:pt x="578" y="91"/>
                  <a:pt x="578" y="87"/>
                </a:cubicBezTo>
                <a:cubicBezTo>
                  <a:pt x="577" y="83"/>
                  <a:pt x="574" y="80"/>
                  <a:pt x="571" y="78"/>
                </a:cubicBezTo>
                <a:cubicBezTo>
                  <a:pt x="567" y="76"/>
                  <a:pt x="563" y="75"/>
                  <a:pt x="559" y="76"/>
                </a:cubicBezTo>
                <a:lnTo>
                  <a:pt x="341" y="127"/>
                </a:lnTo>
                <a:cubicBezTo>
                  <a:pt x="338" y="127"/>
                  <a:pt x="336" y="129"/>
                  <a:pt x="334" y="131"/>
                </a:cubicBezTo>
                <a:lnTo>
                  <a:pt x="328" y="130"/>
                </a:lnTo>
                <a:cubicBezTo>
                  <a:pt x="321" y="130"/>
                  <a:pt x="255" y="125"/>
                  <a:pt x="201" y="125"/>
                </a:cubicBezTo>
                <a:cubicBezTo>
                  <a:pt x="255" y="112"/>
                  <a:pt x="330" y="100"/>
                  <a:pt x="331" y="100"/>
                </a:cubicBezTo>
                <a:close/>
                <a:moveTo>
                  <a:pt x="722" y="309"/>
                </a:moveTo>
                <a:lnTo>
                  <a:pt x="655" y="18"/>
                </a:lnTo>
                <a:cubicBezTo>
                  <a:pt x="652" y="6"/>
                  <a:pt x="639" y="-3"/>
                  <a:pt x="626" y="1"/>
                </a:cubicBezTo>
                <a:cubicBezTo>
                  <a:pt x="625" y="1"/>
                  <a:pt x="625" y="1"/>
                  <a:pt x="625" y="1"/>
                </a:cubicBezTo>
                <a:lnTo>
                  <a:pt x="618" y="3"/>
                </a:lnTo>
                <a:cubicBezTo>
                  <a:pt x="577" y="17"/>
                  <a:pt x="534" y="28"/>
                  <a:pt x="492" y="37"/>
                </a:cubicBezTo>
                <a:lnTo>
                  <a:pt x="326" y="70"/>
                </a:lnTo>
                <a:cubicBezTo>
                  <a:pt x="318" y="71"/>
                  <a:pt x="214" y="88"/>
                  <a:pt x="163" y="103"/>
                </a:cubicBezTo>
                <a:cubicBezTo>
                  <a:pt x="155" y="106"/>
                  <a:pt x="150" y="114"/>
                  <a:pt x="153" y="122"/>
                </a:cubicBezTo>
                <a:cubicBezTo>
                  <a:pt x="153" y="124"/>
                  <a:pt x="154" y="125"/>
                  <a:pt x="154" y="126"/>
                </a:cubicBezTo>
                <a:cubicBezTo>
                  <a:pt x="148" y="127"/>
                  <a:pt x="141" y="127"/>
                  <a:pt x="135" y="127"/>
                </a:cubicBezTo>
                <a:cubicBezTo>
                  <a:pt x="98" y="129"/>
                  <a:pt x="60" y="131"/>
                  <a:pt x="21" y="141"/>
                </a:cubicBezTo>
                <a:cubicBezTo>
                  <a:pt x="9" y="142"/>
                  <a:pt x="0" y="152"/>
                  <a:pt x="0" y="165"/>
                </a:cubicBezTo>
                <a:lnTo>
                  <a:pt x="0" y="452"/>
                </a:lnTo>
                <a:cubicBezTo>
                  <a:pt x="0" y="465"/>
                  <a:pt x="11" y="476"/>
                  <a:pt x="24" y="476"/>
                </a:cubicBezTo>
                <a:lnTo>
                  <a:pt x="25" y="476"/>
                </a:lnTo>
                <a:cubicBezTo>
                  <a:pt x="70" y="472"/>
                  <a:pt x="116" y="470"/>
                  <a:pt x="162" y="472"/>
                </a:cubicBezTo>
                <a:lnTo>
                  <a:pt x="326" y="476"/>
                </a:lnTo>
                <a:lnTo>
                  <a:pt x="496" y="481"/>
                </a:lnTo>
                <a:cubicBezTo>
                  <a:pt x="506" y="481"/>
                  <a:pt x="517" y="481"/>
                  <a:pt x="527" y="481"/>
                </a:cubicBezTo>
                <a:cubicBezTo>
                  <a:pt x="562" y="481"/>
                  <a:pt x="596" y="480"/>
                  <a:pt x="630" y="477"/>
                </a:cubicBezTo>
                <a:lnTo>
                  <a:pt x="636" y="476"/>
                </a:lnTo>
                <a:cubicBezTo>
                  <a:pt x="649" y="476"/>
                  <a:pt x="659" y="465"/>
                  <a:pt x="659" y="452"/>
                </a:cubicBezTo>
                <a:lnTo>
                  <a:pt x="659" y="358"/>
                </a:lnTo>
                <a:lnTo>
                  <a:pt x="700" y="339"/>
                </a:lnTo>
                <a:lnTo>
                  <a:pt x="705" y="337"/>
                </a:lnTo>
                <a:cubicBezTo>
                  <a:pt x="711" y="336"/>
                  <a:pt x="716" y="332"/>
                  <a:pt x="719" y="327"/>
                </a:cubicBezTo>
                <a:cubicBezTo>
                  <a:pt x="723" y="321"/>
                  <a:pt x="724" y="315"/>
                  <a:pt x="722" y="30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2" name="Freeform 941">
            <a:extLst>
              <a:ext uri="{FF2B5EF4-FFF2-40B4-BE49-F238E27FC236}">
                <a16:creationId xmlns:a16="http://schemas.microsoft.com/office/drawing/2014/main" id="{5B8E5354-DD28-A94E-8292-E7B8272C31F0}"/>
              </a:ext>
            </a:extLst>
          </p:cNvPr>
          <p:cNvSpPr/>
          <p:nvPr/>
        </p:nvSpPr>
        <p:spPr>
          <a:xfrm>
            <a:off x="2118892" y="607697"/>
            <a:ext cx="49680" cy="49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9" h="139">
                <a:moveTo>
                  <a:pt x="70" y="108"/>
                </a:moveTo>
                <a:cubicBezTo>
                  <a:pt x="48" y="108"/>
                  <a:pt x="31" y="91"/>
                  <a:pt x="31" y="69"/>
                </a:cubicBezTo>
                <a:cubicBezTo>
                  <a:pt x="31" y="48"/>
                  <a:pt x="48" y="30"/>
                  <a:pt x="70" y="30"/>
                </a:cubicBezTo>
                <a:cubicBezTo>
                  <a:pt x="91" y="30"/>
                  <a:pt x="109" y="48"/>
                  <a:pt x="109" y="69"/>
                </a:cubicBezTo>
                <a:cubicBezTo>
                  <a:pt x="109" y="91"/>
                  <a:pt x="91" y="108"/>
                  <a:pt x="70" y="108"/>
                </a:cubicBezTo>
                <a:close/>
                <a:moveTo>
                  <a:pt x="70" y="0"/>
                </a:moveTo>
                <a:cubicBezTo>
                  <a:pt x="31" y="0"/>
                  <a:pt x="0" y="31"/>
                  <a:pt x="0" y="69"/>
                </a:cubicBezTo>
                <a:cubicBezTo>
                  <a:pt x="0" y="108"/>
                  <a:pt x="31" y="139"/>
                  <a:pt x="70" y="139"/>
                </a:cubicBezTo>
                <a:cubicBezTo>
                  <a:pt x="108" y="139"/>
                  <a:pt x="139" y="108"/>
                  <a:pt x="139" y="69"/>
                </a:cubicBezTo>
                <a:cubicBezTo>
                  <a:pt x="139" y="31"/>
                  <a:pt x="108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3" name="Freeform 942">
            <a:extLst>
              <a:ext uri="{FF2B5EF4-FFF2-40B4-BE49-F238E27FC236}">
                <a16:creationId xmlns:a16="http://schemas.microsoft.com/office/drawing/2014/main" id="{19382410-50A1-F943-84B5-D9FF868704C6}"/>
              </a:ext>
            </a:extLst>
          </p:cNvPr>
          <p:cNvSpPr/>
          <p:nvPr/>
        </p:nvSpPr>
        <p:spPr>
          <a:xfrm>
            <a:off x="2041491" y="583938"/>
            <a:ext cx="204480" cy="97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9" h="271">
                <a:moveTo>
                  <a:pt x="539" y="204"/>
                </a:moveTo>
                <a:cubicBezTo>
                  <a:pt x="522" y="204"/>
                  <a:pt x="508" y="218"/>
                  <a:pt x="508" y="235"/>
                </a:cubicBezTo>
                <a:lnTo>
                  <a:pt x="464" y="239"/>
                </a:lnTo>
                <a:cubicBezTo>
                  <a:pt x="453" y="240"/>
                  <a:pt x="442" y="240"/>
                  <a:pt x="431" y="240"/>
                </a:cubicBezTo>
                <a:cubicBezTo>
                  <a:pt x="426" y="240"/>
                  <a:pt x="421" y="240"/>
                  <a:pt x="416" y="240"/>
                </a:cubicBezTo>
                <a:lnTo>
                  <a:pt x="284" y="235"/>
                </a:lnTo>
                <a:lnTo>
                  <a:pt x="150" y="229"/>
                </a:lnTo>
                <a:cubicBezTo>
                  <a:pt x="145" y="229"/>
                  <a:pt x="140" y="229"/>
                  <a:pt x="136" y="229"/>
                </a:cubicBezTo>
                <a:cubicBezTo>
                  <a:pt x="124" y="229"/>
                  <a:pt x="112" y="229"/>
                  <a:pt x="100" y="231"/>
                </a:cubicBezTo>
                <a:lnTo>
                  <a:pt x="61" y="235"/>
                </a:lnTo>
                <a:cubicBezTo>
                  <a:pt x="61" y="218"/>
                  <a:pt x="47" y="204"/>
                  <a:pt x="30" y="204"/>
                </a:cubicBezTo>
                <a:lnTo>
                  <a:pt x="30" y="67"/>
                </a:lnTo>
                <a:cubicBezTo>
                  <a:pt x="47" y="67"/>
                  <a:pt x="61" y="53"/>
                  <a:pt x="61" y="36"/>
                </a:cubicBezTo>
                <a:lnTo>
                  <a:pt x="100" y="32"/>
                </a:lnTo>
                <a:cubicBezTo>
                  <a:pt x="111" y="31"/>
                  <a:pt x="123" y="30"/>
                  <a:pt x="135" y="30"/>
                </a:cubicBezTo>
                <a:cubicBezTo>
                  <a:pt x="140" y="30"/>
                  <a:pt x="145" y="30"/>
                  <a:pt x="149" y="30"/>
                </a:cubicBezTo>
                <a:lnTo>
                  <a:pt x="284" y="36"/>
                </a:lnTo>
                <a:lnTo>
                  <a:pt x="439" y="36"/>
                </a:lnTo>
                <a:lnTo>
                  <a:pt x="508" y="36"/>
                </a:lnTo>
                <a:cubicBezTo>
                  <a:pt x="508" y="53"/>
                  <a:pt x="522" y="67"/>
                  <a:pt x="539" y="67"/>
                </a:cubicBezTo>
                <a:close/>
                <a:moveTo>
                  <a:pt x="539" y="36"/>
                </a:moveTo>
                <a:cubicBezTo>
                  <a:pt x="539" y="19"/>
                  <a:pt x="525" y="6"/>
                  <a:pt x="508" y="6"/>
                </a:cubicBezTo>
                <a:lnTo>
                  <a:pt x="439" y="6"/>
                </a:lnTo>
                <a:lnTo>
                  <a:pt x="284" y="6"/>
                </a:lnTo>
                <a:lnTo>
                  <a:pt x="151" y="0"/>
                </a:lnTo>
                <a:cubicBezTo>
                  <a:pt x="145" y="0"/>
                  <a:pt x="140" y="0"/>
                  <a:pt x="135" y="0"/>
                </a:cubicBezTo>
                <a:cubicBezTo>
                  <a:pt x="122" y="0"/>
                  <a:pt x="109" y="0"/>
                  <a:pt x="96" y="2"/>
                </a:cubicBezTo>
                <a:lnTo>
                  <a:pt x="58" y="6"/>
                </a:lnTo>
                <a:cubicBezTo>
                  <a:pt x="42" y="7"/>
                  <a:pt x="30" y="20"/>
                  <a:pt x="30" y="36"/>
                </a:cubicBezTo>
                <a:cubicBezTo>
                  <a:pt x="13" y="36"/>
                  <a:pt x="0" y="50"/>
                  <a:pt x="0" y="67"/>
                </a:cubicBezTo>
                <a:lnTo>
                  <a:pt x="0" y="204"/>
                </a:lnTo>
                <a:cubicBezTo>
                  <a:pt x="0" y="221"/>
                  <a:pt x="13" y="235"/>
                  <a:pt x="30" y="235"/>
                </a:cubicBezTo>
                <a:cubicBezTo>
                  <a:pt x="30" y="243"/>
                  <a:pt x="34" y="252"/>
                  <a:pt x="40" y="257"/>
                </a:cubicBezTo>
                <a:cubicBezTo>
                  <a:pt x="46" y="262"/>
                  <a:pt x="53" y="265"/>
                  <a:pt x="61" y="265"/>
                </a:cubicBezTo>
                <a:cubicBezTo>
                  <a:pt x="62" y="265"/>
                  <a:pt x="63" y="265"/>
                  <a:pt x="64" y="265"/>
                </a:cubicBezTo>
                <a:lnTo>
                  <a:pt x="104" y="261"/>
                </a:lnTo>
                <a:cubicBezTo>
                  <a:pt x="114" y="260"/>
                  <a:pt x="125" y="259"/>
                  <a:pt x="136" y="259"/>
                </a:cubicBezTo>
                <a:cubicBezTo>
                  <a:pt x="140" y="259"/>
                  <a:pt x="144" y="260"/>
                  <a:pt x="149" y="260"/>
                </a:cubicBezTo>
                <a:lnTo>
                  <a:pt x="283" y="265"/>
                </a:lnTo>
                <a:lnTo>
                  <a:pt x="415" y="271"/>
                </a:lnTo>
                <a:cubicBezTo>
                  <a:pt x="420" y="271"/>
                  <a:pt x="426" y="271"/>
                  <a:pt x="431" y="271"/>
                </a:cubicBezTo>
                <a:cubicBezTo>
                  <a:pt x="443" y="271"/>
                  <a:pt x="455" y="270"/>
                  <a:pt x="467" y="269"/>
                </a:cubicBezTo>
                <a:lnTo>
                  <a:pt x="511" y="265"/>
                </a:lnTo>
                <a:cubicBezTo>
                  <a:pt x="527" y="264"/>
                  <a:pt x="539" y="250"/>
                  <a:pt x="539" y="235"/>
                </a:cubicBezTo>
                <a:cubicBezTo>
                  <a:pt x="556" y="235"/>
                  <a:pt x="569" y="221"/>
                  <a:pt x="569" y="204"/>
                </a:cubicBezTo>
                <a:lnTo>
                  <a:pt x="569" y="67"/>
                </a:lnTo>
                <a:cubicBezTo>
                  <a:pt x="569" y="50"/>
                  <a:pt x="556" y="36"/>
                  <a:pt x="539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4" name="Freeform 943">
            <a:extLst>
              <a:ext uri="{FF2B5EF4-FFF2-40B4-BE49-F238E27FC236}">
                <a16:creationId xmlns:a16="http://schemas.microsoft.com/office/drawing/2014/main" id="{7475E209-BB29-3549-BBFF-C5F8A4B18AEF}"/>
              </a:ext>
            </a:extLst>
          </p:cNvPr>
          <p:cNvSpPr/>
          <p:nvPr/>
        </p:nvSpPr>
        <p:spPr>
          <a:xfrm>
            <a:off x="2095852" y="739458"/>
            <a:ext cx="94680" cy="8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4" h="226">
                <a:moveTo>
                  <a:pt x="27" y="226"/>
                </a:moveTo>
                <a:cubicBezTo>
                  <a:pt x="19" y="226"/>
                  <a:pt x="11" y="223"/>
                  <a:pt x="6" y="216"/>
                </a:cubicBezTo>
                <a:cubicBezTo>
                  <a:pt x="-4" y="205"/>
                  <a:pt x="-2" y="187"/>
                  <a:pt x="10" y="178"/>
                </a:cubicBezTo>
                <a:lnTo>
                  <a:pt x="219" y="6"/>
                </a:lnTo>
                <a:cubicBezTo>
                  <a:pt x="230" y="-4"/>
                  <a:pt x="248" y="-2"/>
                  <a:pt x="257" y="10"/>
                </a:cubicBezTo>
                <a:cubicBezTo>
                  <a:pt x="267" y="21"/>
                  <a:pt x="265" y="39"/>
                  <a:pt x="254" y="48"/>
                </a:cubicBezTo>
                <a:lnTo>
                  <a:pt x="45" y="220"/>
                </a:lnTo>
                <a:cubicBezTo>
                  <a:pt x="40" y="224"/>
                  <a:pt x="33" y="226"/>
                  <a:pt x="27" y="2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5" name="Freeform 944">
            <a:extLst>
              <a:ext uri="{FF2B5EF4-FFF2-40B4-BE49-F238E27FC236}">
                <a16:creationId xmlns:a16="http://schemas.microsoft.com/office/drawing/2014/main" id="{267D226F-2EBF-4340-9988-601F4E5149FF}"/>
              </a:ext>
            </a:extLst>
          </p:cNvPr>
          <p:cNvSpPr/>
          <p:nvPr/>
        </p:nvSpPr>
        <p:spPr>
          <a:xfrm>
            <a:off x="2095852" y="801378"/>
            <a:ext cx="81360" cy="9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7" h="263">
                <a:moveTo>
                  <a:pt x="199" y="263"/>
                </a:moveTo>
                <a:cubicBezTo>
                  <a:pt x="191" y="263"/>
                  <a:pt x="183" y="260"/>
                  <a:pt x="178" y="253"/>
                </a:cubicBezTo>
                <a:lnTo>
                  <a:pt x="6" y="44"/>
                </a:lnTo>
                <a:cubicBezTo>
                  <a:pt x="-4" y="33"/>
                  <a:pt x="-2" y="15"/>
                  <a:pt x="10" y="6"/>
                </a:cubicBezTo>
                <a:cubicBezTo>
                  <a:pt x="21" y="-4"/>
                  <a:pt x="39" y="-2"/>
                  <a:pt x="48" y="10"/>
                </a:cubicBezTo>
                <a:lnTo>
                  <a:pt x="220" y="219"/>
                </a:lnTo>
                <a:cubicBezTo>
                  <a:pt x="230" y="230"/>
                  <a:pt x="228" y="248"/>
                  <a:pt x="217" y="257"/>
                </a:cubicBezTo>
                <a:cubicBezTo>
                  <a:pt x="211" y="261"/>
                  <a:pt x="205" y="263"/>
                  <a:pt x="199" y="2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6" name="Freeform 945">
            <a:extLst>
              <a:ext uri="{FF2B5EF4-FFF2-40B4-BE49-F238E27FC236}">
                <a16:creationId xmlns:a16="http://schemas.microsoft.com/office/drawing/2014/main" id="{6B78ECFB-CF66-104A-9D29-4E8B2EB16EA4}"/>
              </a:ext>
            </a:extLst>
          </p:cNvPr>
          <p:cNvSpPr/>
          <p:nvPr/>
        </p:nvSpPr>
        <p:spPr>
          <a:xfrm>
            <a:off x="2125372" y="393498"/>
            <a:ext cx="88920" cy="87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8" h="244">
                <a:moveTo>
                  <a:pt x="27" y="244"/>
                </a:moveTo>
                <a:cubicBezTo>
                  <a:pt x="20" y="244"/>
                  <a:pt x="12" y="242"/>
                  <a:pt x="7" y="236"/>
                </a:cubicBezTo>
                <a:cubicBezTo>
                  <a:pt x="-3" y="225"/>
                  <a:pt x="-3" y="208"/>
                  <a:pt x="8" y="197"/>
                </a:cubicBezTo>
                <a:lnTo>
                  <a:pt x="201" y="8"/>
                </a:lnTo>
                <a:cubicBezTo>
                  <a:pt x="212" y="-3"/>
                  <a:pt x="229" y="-3"/>
                  <a:pt x="240" y="8"/>
                </a:cubicBezTo>
                <a:cubicBezTo>
                  <a:pt x="250" y="19"/>
                  <a:pt x="250" y="36"/>
                  <a:pt x="239" y="47"/>
                </a:cubicBezTo>
                <a:lnTo>
                  <a:pt x="46" y="237"/>
                </a:lnTo>
                <a:cubicBezTo>
                  <a:pt x="41" y="242"/>
                  <a:pt x="34" y="244"/>
                  <a:pt x="27" y="2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7" name="Freeform 946">
            <a:extLst>
              <a:ext uri="{FF2B5EF4-FFF2-40B4-BE49-F238E27FC236}">
                <a16:creationId xmlns:a16="http://schemas.microsoft.com/office/drawing/2014/main" id="{91CD5E8A-743F-5C48-8E1F-7860FD8E9E86}"/>
              </a:ext>
            </a:extLst>
          </p:cNvPr>
          <p:cNvSpPr/>
          <p:nvPr/>
        </p:nvSpPr>
        <p:spPr>
          <a:xfrm>
            <a:off x="2126812" y="324018"/>
            <a:ext cx="87480" cy="88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4" h="248">
                <a:moveTo>
                  <a:pt x="217" y="248"/>
                </a:moveTo>
                <a:cubicBezTo>
                  <a:pt x="210" y="248"/>
                  <a:pt x="203" y="245"/>
                  <a:pt x="197" y="240"/>
                </a:cubicBezTo>
                <a:lnTo>
                  <a:pt x="8" y="46"/>
                </a:lnTo>
                <a:cubicBezTo>
                  <a:pt x="-3" y="36"/>
                  <a:pt x="-2" y="18"/>
                  <a:pt x="8" y="8"/>
                </a:cubicBezTo>
                <a:cubicBezTo>
                  <a:pt x="19" y="-3"/>
                  <a:pt x="36" y="-3"/>
                  <a:pt x="47" y="8"/>
                </a:cubicBezTo>
                <a:lnTo>
                  <a:pt x="237" y="201"/>
                </a:lnTo>
                <a:cubicBezTo>
                  <a:pt x="247" y="212"/>
                  <a:pt x="247" y="229"/>
                  <a:pt x="236" y="240"/>
                </a:cubicBezTo>
                <a:cubicBezTo>
                  <a:pt x="231" y="245"/>
                  <a:pt x="224" y="248"/>
                  <a:pt x="217" y="24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8" name="Freeform 947">
            <a:extLst>
              <a:ext uri="{FF2B5EF4-FFF2-40B4-BE49-F238E27FC236}">
                <a16:creationId xmlns:a16="http://schemas.microsoft.com/office/drawing/2014/main" id="{4D9C52A6-437F-754D-90B8-944FB7DFA565}"/>
              </a:ext>
            </a:extLst>
          </p:cNvPr>
          <p:cNvSpPr/>
          <p:nvPr/>
        </p:nvSpPr>
        <p:spPr>
          <a:xfrm>
            <a:off x="2096572" y="442818"/>
            <a:ext cx="277920" cy="38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3" h="1067">
                <a:moveTo>
                  <a:pt x="163" y="1067"/>
                </a:moveTo>
                <a:cubicBezTo>
                  <a:pt x="116" y="1067"/>
                  <a:pt x="69" y="1061"/>
                  <a:pt x="22" y="1050"/>
                </a:cubicBezTo>
                <a:cubicBezTo>
                  <a:pt x="7" y="1046"/>
                  <a:pt x="-2" y="1031"/>
                  <a:pt x="1" y="1017"/>
                </a:cubicBezTo>
                <a:cubicBezTo>
                  <a:pt x="5" y="1002"/>
                  <a:pt x="20" y="993"/>
                  <a:pt x="34" y="996"/>
                </a:cubicBezTo>
                <a:cubicBezTo>
                  <a:pt x="280" y="1055"/>
                  <a:pt x="534" y="940"/>
                  <a:pt x="653" y="717"/>
                </a:cubicBezTo>
                <a:cubicBezTo>
                  <a:pt x="712" y="607"/>
                  <a:pt x="732" y="483"/>
                  <a:pt x="710" y="359"/>
                </a:cubicBezTo>
                <a:cubicBezTo>
                  <a:pt x="688" y="240"/>
                  <a:pt x="628" y="129"/>
                  <a:pt x="539" y="47"/>
                </a:cubicBezTo>
                <a:cubicBezTo>
                  <a:pt x="527" y="37"/>
                  <a:pt x="527" y="20"/>
                  <a:pt x="537" y="9"/>
                </a:cubicBezTo>
                <a:cubicBezTo>
                  <a:pt x="547" y="-3"/>
                  <a:pt x="564" y="-3"/>
                  <a:pt x="576" y="7"/>
                </a:cubicBezTo>
                <a:cubicBezTo>
                  <a:pt x="674" y="96"/>
                  <a:pt x="740" y="218"/>
                  <a:pt x="764" y="350"/>
                </a:cubicBezTo>
                <a:cubicBezTo>
                  <a:pt x="776" y="416"/>
                  <a:pt x="776" y="482"/>
                  <a:pt x="766" y="548"/>
                </a:cubicBezTo>
                <a:cubicBezTo>
                  <a:pt x="756" y="616"/>
                  <a:pt x="734" y="682"/>
                  <a:pt x="702" y="743"/>
                </a:cubicBezTo>
                <a:cubicBezTo>
                  <a:pt x="594" y="945"/>
                  <a:pt x="385" y="1067"/>
                  <a:pt x="163" y="10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9" name="Freeform 948">
            <a:extLst>
              <a:ext uri="{FF2B5EF4-FFF2-40B4-BE49-F238E27FC236}">
                <a16:creationId xmlns:a16="http://schemas.microsoft.com/office/drawing/2014/main" id="{9C4D0956-726D-274E-86E5-05ABC680251E}"/>
              </a:ext>
            </a:extLst>
          </p:cNvPr>
          <p:cNvSpPr/>
          <p:nvPr/>
        </p:nvSpPr>
        <p:spPr>
          <a:xfrm>
            <a:off x="1935651" y="387377"/>
            <a:ext cx="278640" cy="38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5" h="1066">
                <a:moveTo>
                  <a:pt x="216" y="1066"/>
                </a:moveTo>
                <a:cubicBezTo>
                  <a:pt x="210" y="1066"/>
                  <a:pt x="203" y="1064"/>
                  <a:pt x="198" y="1059"/>
                </a:cubicBezTo>
                <a:cubicBezTo>
                  <a:pt x="100" y="970"/>
                  <a:pt x="33" y="848"/>
                  <a:pt x="10" y="717"/>
                </a:cubicBezTo>
                <a:cubicBezTo>
                  <a:pt x="-2" y="651"/>
                  <a:pt x="-3" y="584"/>
                  <a:pt x="7" y="519"/>
                </a:cubicBezTo>
                <a:cubicBezTo>
                  <a:pt x="18" y="450"/>
                  <a:pt x="39" y="385"/>
                  <a:pt x="72" y="323"/>
                </a:cubicBezTo>
                <a:cubicBezTo>
                  <a:pt x="105" y="262"/>
                  <a:pt x="147" y="207"/>
                  <a:pt x="198" y="161"/>
                </a:cubicBezTo>
                <a:cubicBezTo>
                  <a:pt x="247" y="116"/>
                  <a:pt x="303" y="79"/>
                  <a:pt x="365" y="52"/>
                </a:cubicBezTo>
                <a:cubicBezTo>
                  <a:pt x="487" y="-2"/>
                  <a:pt x="625" y="-14"/>
                  <a:pt x="755" y="18"/>
                </a:cubicBezTo>
                <a:cubicBezTo>
                  <a:pt x="769" y="21"/>
                  <a:pt x="778" y="36"/>
                  <a:pt x="775" y="51"/>
                </a:cubicBezTo>
                <a:cubicBezTo>
                  <a:pt x="771" y="66"/>
                  <a:pt x="756" y="74"/>
                  <a:pt x="742" y="71"/>
                </a:cubicBezTo>
                <a:cubicBezTo>
                  <a:pt x="624" y="42"/>
                  <a:pt x="498" y="53"/>
                  <a:pt x="387" y="102"/>
                </a:cubicBezTo>
                <a:cubicBezTo>
                  <a:pt x="272" y="153"/>
                  <a:pt x="180" y="238"/>
                  <a:pt x="121" y="349"/>
                </a:cubicBezTo>
                <a:cubicBezTo>
                  <a:pt x="61" y="460"/>
                  <a:pt x="42" y="584"/>
                  <a:pt x="64" y="707"/>
                </a:cubicBezTo>
                <a:cubicBezTo>
                  <a:pt x="85" y="827"/>
                  <a:pt x="146" y="938"/>
                  <a:pt x="235" y="1018"/>
                </a:cubicBezTo>
                <a:cubicBezTo>
                  <a:pt x="246" y="1029"/>
                  <a:pt x="247" y="1046"/>
                  <a:pt x="237" y="1057"/>
                </a:cubicBezTo>
                <a:cubicBezTo>
                  <a:pt x="231" y="1063"/>
                  <a:pt x="224" y="1066"/>
                  <a:pt x="216" y="10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0" name="Freeform 949">
            <a:extLst>
              <a:ext uri="{FF2B5EF4-FFF2-40B4-BE49-F238E27FC236}">
                <a16:creationId xmlns:a16="http://schemas.microsoft.com/office/drawing/2014/main" id="{4C4BA822-AE44-5245-83F8-D4233D948FA7}"/>
              </a:ext>
            </a:extLst>
          </p:cNvPr>
          <p:cNvSpPr/>
          <p:nvPr/>
        </p:nvSpPr>
        <p:spPr>
          <a:xfrm>
            <a:off x="2722612" y="654858"/>
            <a:ext cx="22104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8">
                <a:moveTo>
                  <a:pt x="56" y="27"/>
                </a:moveTo>
                <a:close/>
                <a:moveTo>
                  <a:pt x="560" y="143"/>
                </a:moveTo>
                <a:close/>
                <a:moveTo>
                  <a:pt x="55" y="137"/>
                </a:moveTo>
                <a:cubicBezTo>
                  <a:pt x="61" y="141"/>
                  <a:pt x="80" y="151"/>
                  <a:pt x="132" y="160"/>
                </a:cubicBezTo>
                <a:cubicBezTo>
                  <a:pt x="181" y="169"/>
                  <a:pt x="243" y="173"/>
                  <a:pt x="307" y="173"/>
                </a:cubicBezTo>
                <a:cubicBezTo>
                  <a:pt x="372" y="173"/>
                  <a:pt x="434" y="169"/>
                  <a:pt x="483" y="160"/>
                </a:cubicBezTo>
                <a:cubicBezTo>
                  <a:pt x="535" y="151"/>
                  <a:pt x="554" y="141"/>
                  <a:pt x="560" y="137"/>
                </a:cubicBezTo>
                <a:lnTo>
                  <a:pt x="560" y="82"/>
                </a:lnTo>
                <a:cubicBezTo>
                  <a:pt x="546" y="87"/>
                  <a:pt x="532" y="91"/>
                  <a:pt x="518" y="94"/>
                </a:cubicBezTo>
                <a:cubicBezTo>
                  <a:pt x="468" y="105"/>
                  <a:pt x="401" y="112"/>
                  <a:pt x="328" y="113"/>
                </a:cubicBezTo>
                <a:cubicBezTo>
                  <a:pt x="315" y="113"/>
                  <a:pt x="301" y="113"/>
                  <a:pt x="287" y="113"/>
                </a:cubicBezTo>
                <a:cubicBezTo>
                  <a:pt x="215" y="112"/>
                  <a:pt x="147" y="105"/>
                  <a:pt x="97" y="94"/>
                </a:cubicBezTo>
                <a:cubicBezTo>
                  <a:pt x="84" y="91"/>
                  <a:pt x="69" y="87"/>
                  <a:pt x="55" y="82"/>
                </a:cubicBezTo>
                <a:close/>
                <a:moveTo>
                  <a:pt x="307" y="228"/>
                </a:moveTo>
                <a:cubicBezTo>
                  <a:pt x="231" y="228"/>
                  <a:pt x="159" y="222"/>
                  <a:pt x="104" y="211"/>
                </a:cubicBezTo>
                <a:cubicBezTo>
                  <a:pt x="76" y="205"/>
                  <a:pt x="54" y="198"/>
                  <a:pt x="38" y="190"/>
                </a:cubicBezTo>
                <a:cubicBezTo>
                  <a:pt x="13" y="178"/>
                  <a:pt x="0" y="162"/>
                  <a:pt x="0" y="143"/>
                </a:cubicBezTo>
                <a:lnTo>
                  <a:pt x="1" y="27"/>
                </a:lnTo>
                <a:cubicBezTo>
                  <a:pt x="1" y="12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60" y="25"/>
                  <a:pt x="76" y="34"/>
                  <a:pt x="126" y="44"/>
                </a:cubicBezTo>
                <a:cubicBezTo>
                  <a:pt x="170" y="52"/>
                  <a:pt x="228" y="57"/>
                  <a:pt x="288" y="58"/>
                </a:cubicBezTo>
                <a:cubicBezTo>
                  <a:pt x="301" y="58"/>
                  <a:pt x="315" y="58"/>
                  <a:pt x="328" y="58"/>
                </a:cubicBezTo>
                <a:cubicBezTo>
                  <a:pt x="388" y="57"/>
                  <a:pt x="445" y="52"/>
                  <a:pt x="490" y="44"/>
                </a:cubicBezTo>
                <a:cubicBezTo>
                  <a:pt x="539" y="34"/>
                  <a:pt x="556" y="25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5" y="12"/>
                  <a:pt x="615" y="27"/>
                </a:cubicBezTo>
                <a:lnTo>
                  <a:pt x="615" y="28"/>
                </a:lnTo>
                <a:lnTo>
                  <a:pt x="615" y="143"/>
                </a:lnTo>
                <a:cubicBezTo>
                  <a:pt x="615" y="185"/>
                  <a:pt x="555" y="202"/>
                  <a:pt x="511" y="211"/>
                </a:cubicBezTo>
                <a:cubicBezTo>
                  <a:pt x="456" y="222"/>
                  <a:pt x="384" y="228"/>
                  <a:pt x="307" y="2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1" name="Freeform 950">
            <a:extLst>
              <a:ext uri="{FF2B5EF4-FFF2-40B4-BE49-F238E27FC236}">
                <a16:creationId xmlns:a16="http://schemas.microsoft.com/office/drawing/2014/main" id="{E2F5F574-32BF-4740-B6A7-F1F406014D4C}"/>
              </a:ext>
            </a:extLst>
          </p:cNvPr>
          <p:cNvSpPr/>
          <p:nvPr/>
        </p:nvSpPr>
        <p:spPr>
          <a:xfrm>
            <a:off x="2722612" y="696617"/>
            <a:ext cx="221040" cy="8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9">
                <a:moveTo>
                  <a:pt x="56" y="28"/>
                </a:moveTo>
                <a:close/>
                <a:moveTo>
                  <a:pt x="560" y="143"/>
                </a:moveTo>
                <a:close/>
                <a:moveTo>
                  <a:pt x="55" y="137"/>
                </a:moveTo>
                <a:cubicBezTo>
                  <a:pt x="61" y="141"/>
                  <a:pt x="80" y="151"/>
                  <a:pt x="132" y="160"/>
                </a:cubicBezTo>
                <a:cubicBezTo>
                  <a:pt x="181" y="169"/>
                  <a:pt x="243" y="174"/>
                  <a:pt x="307" y="174"/>
                </a:cubicBezTo>
                <a:cubicBezTo>
                  <a:pt x="372" y="174"/>
                  <a:pt x="434" y="169"/>
                  <a:pt x="483" y="160"/>
                </a:cubicBezTo>
                <a:cubicBezTo>
                  <a:pt x="535" y="151"/>
                  <a:pt x="554" y="141"/>
                  <a:pt x="560" y="137"/>
                </a:cubicBezTo>
                <a:lnTo>
                  <a:pt x="560" y="82"/>
                </a:lnTo>
                <a:cubicBezTo>
                  <a:pt x="546" y="87"/>
                  <a:pt x="532" y="91"/>
                  <a:pt x="518" y="94"/>
                </a:cubicBezTo>
                <a:cubicBezTo>
                  <a:pt x="468" y="105"/>
                  <a:pt x="401" y="112"/>
                  <a:pt x="328" y="113"/>
                </a:cubicBezTo>
                <a:cubicBezTo>
                  <a:pt x="315" y="113"/>
                  <a:pt x="301" y="113"/>
                  <a:pt x="287" y="113"/>
                </a:cubicBezTo>
                <a:cubicBezTo>
                  <a:pt x="215" y="112"/>
                  <a:pt x="147" y="105"/>
                  <a:pt x="97" y="94"/>
                </a:cubicBezTo>
                <a:cubicBezTo>
                  <a:pt x="84" y="91"/>
                  <a:pt x="69" y="87"/>
                  <a:pt x="55" y="82"/>
                </a:cubicBezTo>
                <a:close/>
                <a:moveTo>
                  <a:pt x="307" y="229"/>
                </a:moveTo>
                <a:cubicBezTo>
                  <a:pt x="231" y="229"/>
                  <a:pt x="159" y="222"/>
                  <a:pt x="104" y="211"/>
                </a:cubicBezTo>
                <a:cubicBezTo>
                  <a:pt x="76" y="205"/>
                  <a:pt x="54" y="198"/>
                  <a:pt x="38" y="190"/>
                </a:cubicBezTo>
                <a:cubicBezTo>
                  <a:pt x="13" y="178"/>
                  <a:pt x="0" y="162"/>
                  <a:pt x="0" y="143"/>
                </a:cubicBezTo>
                <a:lnTo>
                  <a:pt x="1" y="28"/>
                </a:lnTo>
                <a:cubicBezTo>
                  <a:pt x="1" y="13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60" y="25"/>
                  <a:pt x="76" y="35"/>
                  <a:pt x="126" y="44"/>
                </a:cubicBezTo>
                <a:cubicBezTo>
                  <a:pt x="170" y="52"/>
                  <a:pt x="228" y="57"/>
                  <a:pt x="288" y="58"/>
                </a:cubicBezTo>
                <a:cubicBezTo>
                  <a:pt x="301" y="58"/>
                  <a:pt x="315" y="58"/>
                  <a:pt x="328" y="58"/>
                </a:cubicBezTo>
                <a:cubicBezTo>
                  <a:pt x="388" y="57"/>
                  <a:pt x="445" y="52"/>
                  <a:pt x="490" y="44"/>
                </a:cubicBezTo>
                <a:cubicBezTo>
                  <a:pt x="539" y="35"/>
                  <a:pt x="556" y="25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5" y="13"/>
                  <a:pt x="615" y="28"/>
                </a:cubicBezTo>
                <a:lnTo>
                  <a:pt x="615" y="143"/>
                </a:lnTo>
                <a:cubicBezTo>
                  <a:pt x="615" y="185"/>
                  <a:pt x="555" y="202"/>
                  <a:pt x="511" y="211"/>
                </a:cubicBezTo>
                <a:cubicBezTo>
                  <a:pt x="456" y="222"/>
                  <a:pt x="384" y="229"/>
                  <a:pt x="307" y="2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2" name="Freeform 951">
            <a:extLst>
              <a:ext uri="{FF2B5EF4-FFF2-40B4-BE49-F238E27FC236}">
                <a16:creationId xmlns:a16="http://schemas.microsoft.com/office/drawing/2014/main" id="{E790C449-F448-054D-86D6-364AB12D0938}"/>
              </a:ext>
            </a:extLst>
          </p:cNvPr>
          <p:cNvSpPr/>
          <p:nvPr/>
        </p:nvSpPr>
        <p:spPr>
          <a:xfrm>
            <a:off x="2722612" y="738738"/>
            <a:ext cx="22104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8">
                <a:moveTo>
                  <a:pt x="56" y="27"/>
                </a:moveTo>
                <a:close/>
                <a:moveTo>
                  <a:pt x="560" y="142"/>
                </a:moveTo>
                <a:close/>
                <a:moveTo>
                  <a:pt x="55" y="137"/>
                </a:moveTo>
                <a:cubicBezTo>
                  <a:pt x="61" y="141"/>
                  <a:pt x="80" y="151"/>
                  <a:pt x="132" y="160"/>
                </a:cubicBezTo>
                <a:cubicBezTo>
                  <a:pt x="181" y="168"/>
                  <a:pt x="243" y="173"/>
                  <a:pt x="307" y="173"/>
                </a:cubicBezTo>
                <a:cubicBezTo>
                  <a:pt x="372" y="173"/>
                  <a:pt x="434" y="168"/>
                  <a:pt x="483" y="160"/>
                </a:cubicBezTo>
                <a:cubicBezTo>
                  <a:pt x="535" y="151"/>
                  <a:pt x="554" y="141"/>
                  <a:pt x="560" y="137"/>
                </a:cubicBezTo>
                <a:lnTo>
                  <a:pt x="560" y="82"/>
                </a:lnTo>
                <a:cubicBezTo>
                  <a:pt x="546" y="87"/>
                  <a:pt x="532" y="90"/>
                  <a:pt x="518" y="93"/>
                </a:cubicBezTo>
                <a:cubicBezTo>
                  <a:pt x="468" y="104"/>
                  <a:pt x="401" y="111"/>
                  <a:pt x="328" y="112"/>
                </a:cubicBezTo>
                <a:cubicBezTo>
                  <a:pt x="315" y="112"/>
                  <a:pt x="301" y="112"/>
                  <a:pt x="287" y="112"/>
                </a:cubicBezTo>
                <a:cubicBezTo>
                  <a:pt x="215" y="111"/>
                  <a:pt x="147" y="104"/>
                  <a:pt x="97" y="93"/>
                </a:cubicBezTo>
                <a:cubicBezTo>
                  <a:pt x="84" y="90"/>
                  <a:pt x="69" y="87"/>
                  <a:pt x="55" y="81"/>
                </a:cubicBezTo>
                <a:close/>
                <a:moveTo>
                  <a:pt x="307" y="228"/>
                </a:moveTo>
                <a:cubicBezTo>
                  <a:pt x="231" y="228"/>
                  <a:pt x="159" y="222"/>
                  <a:pt x="104" y="210"/>
                </a:cubicBezTo>
                <a:cubicBezTo>
                  <a:pt x="76" y="204"/>
                  <a:pt x="54" y="197"/>
                  <a:pt x="38" y="190"/>
                </a:cubicBezTo>
                <a:cubicBezTo>
                  <a:pt x="13" y="177"/>
                  <a:pt x="0" y="162"/>
                  <a:pt x="0" y="142"/>
                </a:cubicBezTo>
                <a:lnTo>
                  <a:pt x="1" y="27"/>
                </a:lnTo>
                <a:cubicBezTo>
                  <a:pt x="1" y="12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60" y="24"/>
                  <a:pt x="76" y="34"/>
                  <a:pt x="126" y="43"/>
                </a:cubicBezTo>
                <a:cubicBezTo>
                  <a:pt x="170" y="51"/>
                  <a:pt x="228" y="56"/>
                  <a:pt x="288" y="57"/>
                </a:cubicBezTo>
                <a:cubicBezTo>
                  <a:pt x="301" y="57"/>
                  <a:pt x="315" y="57"/>
                  <a:pt x="328" y="57"/>
                </a:cubicBezTo>
                <a:cubicBezTo>
                  <a:pt x="388" y="56"/>
                  <a:pt x="445" y="51"/>
                  <a:pt x="490" y="43"/>
                </a:cubicBezTo>
                <a:cubicBezTo>
                  <a:pt x="539" y="34"/>
                  <a:pt x="556" y="24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5" y="12"/>
                  <a:pt x="615" y="27"/>
                </a:cubicBezTo>
                <a:lnTo>
                  <a:pt x="615" y="143"/>
                </a:lnTo>
                <a:cubicBezTo>
                  <a:pt x="615" y="184"/>
                  <a:pt x="555" y="201"/>
                  <a:pt x="511" y="210"/>
                </a:cubicBezTo>
                <a:cubicBezTo>
                  <a:pt x="456" y="222"/>
                  <a:pt x="384" y="228"/>
                  <a:pt x="307" y="2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3" name="Freeform 952">
            <a:extLst>
              <a:ext uri="{FF2B5EF4-FFF2-40B4-BE49-F238E27FC236}">
                <a16:creationId xmlns:a16="http://schemas.microsoft.com/office/drawing/2014/main" id="{6B139E18-7035-434E-8FC9-00793A2F1E79}"/>
              </a:ext>
            </a:extLst>
          </p:cNvPr>
          <p:cNvSpPr/>
          <p:nvPr/>
        </p:nvSpPr>
        <p:spPr>
          <a:xfrm>
            <a:off x="2722612" y="613458"/>
            <a:ext cx="22104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8">
                <a:moveTo>
                  <a:pt x="56" y="27"/>
                </a:moveTo>
                <a:close/>
                <a:moveTo>
                  <a:pt x="560" y="142"/>
                </a:moveTo>
                <a:close/>
                <a:moveTo>
                  <a:pt x="55" y="136"/>
                </a:moveTo>
                <a:cubicBezTo>
                  <a:pt x="61" y="141"/>
                  <a:pt x="80" y="151"/>
                  <a:pt x="132" y="160"/>
                </a:cubicBezTo>
                <a:cubicBezTo>
                  <a:pt x="181" y="168"/>
                  <a:pt x="243" y="173"/>
                  <a:pt x="307" y="173"/>
                </a:cubicBezTo>
                <a:cubicBezTo>
                  <a:pt x="372" y="173"/>
                  <a:pt x="434" y="168"/>
                  <a:pt x="483" y="160"/>
                </a:cubicBezTo>
                <a:cubicBezTo>
                  <a:pt x="535" y="151"/>
                  <a:pt x="554" y="140"/>
                  <a:pt x="560" y="136"/>
                </a:cubicBezTo>
                <a:lnTo>
                  <a:pt x="560" y="82"/>
                </a:lnTo>
                <a:cubicBezTo>
                  <a:pt x="546" y="86"/>
                  <a:pt x="532" y="90"/>
                  <a:pt x="518" y="93"/>
                </a:cubicBezTo>
                <a:cubicBezTo>
                  <a:pt x="468" y="104"/>
                  <a:pt x="401" y="111"/>
                  <a:pt x="328" y="112"/>
                </a:cubicBezTo>
                <a:cubicBezTo>
                  <a:pt x="315" y="112"/>
                  <a:pt x="301" y="112"/>
                  <a:pt x="287" y="112"/>
                </a:cubicBezTo>
                <a:cubicBezTo>
                  <a:pt x="215" y="111"/>
                  <a:pt x="147" y="104"/>
                  <a:pt x="97" y="93"/>
                </a:cubicBezTo>
                <a:cubicBezTo>
                  <a:pt x="84" y="90"/>
                  <a:pt x="69" y="86"/>
                  <a:pt x="55" y="81"/>
                </a:cubicBezTo>
                <a:close/>
                <a:moveTo>
                  <a:pt x="307" y="228"/>
                </a:moveTo>
                <a:cubicBezTo>
                  <a:pt x="231" y="228"/>
                  <a:pt x="159" y="221"/>
                  <a:pt x="104" y="210"/>
                </a:cubicBezTo>
                <a:cubicBezTo>
                  <a:pt x="76" y="204"/>
                  <a:pt x="54" y="198"/>
                  <a:pt x="38" y="190"/>
                </a:cubicBezTo>
                <a:cubicBezTo>
                  <a:pt x="13" y="177"/>
                  <a:pt x="0" y="162"/>
                  <a:pt x="0" y="142"/>
                </a:cubicBezTo>
                <a:lnTo>
                  <a:pt x="1" y="27"/>
                </a:lnTo>
                <a:cubicBezTo>
                  <a:pt x="1" y="12"/>
                  <a:pt x="13" y="0"/>
                  <a:pt x="28" y="0"/>
                </a:cubicBezTo>
                <a:cubicBezTo>
                  <a:pt x="41" y="0"/>
                  <a:pt x="52" y="8"/>
                  <a:pt x="55" y="21"/>
                </a:cubicBezTo>
                <a:cubicBezTo>
                  <a:pt x="60" y="24"/>
                  <a:pt x="76" y="34"/>
                  <a:pt x="126" y="43"/>
                </a:cubicBezTo>
                <a:cubicBezTo>
                  <a:pt x="170" y="51"/>
                  <a:pt x="228" y="56"/>
                  <a:pt x="288" y="57"/>
                </a:cubicBezTo>
                <a:cubicBezTo>
                  <a:pt x="301" y="57"/>
                  <a:pt x="315" y="57"/>
                  <a:pt x="328" y="57"/>
                </a:cubicBezTo>
                <a:cubicBezTo>
                  <a:pt x="388" y="56"/>
                  <a:pt x="445" y="51"/>
                  <a:pt x="490" y="43"/>
                </a:cubicBezTo>
                <a:cubicBezTo>
                  <a:pt x="539" y="34"/>
                  <a:pt x="556" y="24"/>
                  <a:pt x="561" y="21"/>
                </a:cubicBezTo>
                <a:cubicBezTo>
                  <a:pt x="564" y="8"/>
                  <a:pt x="575" y="0"/>
                  <a:pt x="588" y="0"/>
                </a:cubicBezTo>
                <a:cubicBezTo>
                  <a:pt x="603" y="0"/>
                  <a:pt x="615" y="12"/>
                  <a:pt x="615" y="27"/>
                </a:cubicBezTo>
                <a:lnTo>
                  <a:pt x="615" y="142"/>
                </a:lnTo>
                <a:cubicBezTo>
                  <a:pt x="615" y="184"/>
                  <a:pt x="555" y="201"/>
                  <a:pt x="511" y="210"/>
                </a:cubicBezTo>
                <a:cubicBezTo>
                  <a:pt x="456" y="221"/>
                  <a:pt x="384" y="228"/>
                  <a:pt x="307" y="2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4" name="Freeform 953">
            <a:extLst>
              <a:ext uri="{FF2B5EF4-FFF2-40B4-BE49-F238E27FC236}">
                <a16:creationId xmlns:a16="http://schemas.microsoft.com/office/drawing/2014/main" id="{CAB1285E-AE4F-A94B-9C40-0DAF03EFCC18}"/>
              </a:ext>
            </a:extLst>
          </p:cNvPr>
          <p:cNvSpPr/>
          <p:nvPr/>
        </p:nvSpPr>
        <p:spPr>
          <a:xfrm>
            <a:off x="2722972" y="550818"/>
            <a:ext cx="220680" cy="61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4" h="171">
                <a:moveTo>
                  <a:pt x="562" y="93"/>
                </a:moveTo>
                <a:close/>
                <a:moveTo>
                  <a:pt x="66" y="85"/>
                </a:moveTo>
                <a:cubicBezTo>
                  <a:pt x="76" y="90"/>
                  <a:pt x="94" y="96"/>
                  <a:pt x="125" y="101"/>
                </a:cubicBezTo>
                <a:cubicBezTo>
                  <a:pt x="169" y="110"/>
                  <a:pt x="227" y="115"/>
                  <a:pt x="287" y="116"/>
                </a:cubicBezTo>
                <a:cubicBezTo>
                  <a:pt x="300" y="116"/>
                  <a:pt x="314" y="116"/>
                  <a:pt x="327" y="116"/>
                </a:cubicBezTo>
                <a:cubicBezTo>
                  <a:pt x="387" y="115"/>
                  <a:pt x="444" y="110"/>
                  <a:pt x="489" y="101"/>
                </a:cubicBezTo>
                <a:cubicBezTo>
                  <a:pt x="519" y="96"/>
                  <a:pt x="538" y="90"/>
                  <a:pt x="548" y="85"/>
                </a:cubicBezTo>
                <a:cubicBezTo>
                  <a:pt x="537" y="81"/>
                  <a:pt x="517" y="74"/>
                  <a:pt x="482" y="68"/>
                </a:cubicBezTo>
                <a:cubicBezTo>
                  <a:pt x="433" y="60"/>
                  <a:pt x="371" y="55"/>
                  <a:pt x="307" y="55"/>
                </a:cubicBezTo>
                <a:cubicBezTo>
                  <a:pt x="243" y="55"/>
                  <a:pt x="180" y="60"/>
                  <a:pt x="132" y="68"/>
                </a:cubicBezTo>
                <a:cubicBezTo>
                  <a:pt x="97" y="74"/>
                  <a:pt x="77" y="81"/>
                  <a:pt x="66" y="85"/>
                </a:cubicBezTo>
                <a:close/>
                <a:moveTo>
                  <a:pt x="307" y="171"/>
                </a:moveTo>
                <a:cubicBezTo>
                  <a:pt x="300" y="171"/>
                  <a:pt x="293" y="171"/>
                  <a:pt x="286" y="170"/>
                </a:cubicBezTo>
                <a:cubicBezTo>
                  <a:pt x="214" y="169"/>
                  <a:pt x="146" y="163"/>
                  <a:pt x="96" y="152"/>
                </a:cubicBezTo>
                <a:cubicBezTo>
                  <a:pt x="55" y="142"/>
                  <a:pt x="0" y="126"/>
                  <a:pt x="0" y="85"/>
                </a:cubicBezTo>
                <a:cubicBezTo>
                  <a:pt x="0" y="44"/>
                  <a:pt x="59" y="27"/>
                  <a:pt x="104" y="17"/>
                </a:cubicBezTo>
                <a:cubicBezTo>
                  <a:pt x="158" y="6"/>
                  <a:pt x="230" y="0"/>
                  <a:pt x="307" y="0"/>
                </a:cubicBezTo>
                <a:cubicBezTo>
                  <a:pt x="383" y="0"/>
                  <a:pt x="456" y="6"/>
                  <a:pt x="510" y="17"/>
                </a:cubicBezTo>
                <a:cubicBezTo>
                  <a:pt x="538" y="23"/>
                  <a:pt x="561" y="30"/>
                  <a:pt x="577" y="38"/>
                </a:cubicBezTo>
                <a:cubicBezTo>
                  <a:pt x="602" y="50"/>
                  <a:pt x="614" y="66"/>
                  <a:pt x="614" y="85"/>
                </a:cubicBezTo>
                <a:cubicBezTo>
                  <a:pt x="614" y="126"/>
                  <a:pt x="559" y="142"/>
                  <a:pt x="517" y="152"/>
                </a:cubicBezTo>
                <a:cubicBezTo>
                  <a:pt x="467" y="163"/>
                  <a:pt x="400" y="169"/>
                  <a:pt x="327" y="170"/>
                </a:cubicBezTo>
                <a:cubicBezTo>
                  <a:pt x="321" y="171"/>
                  <a:pt x="314" y="171"/>
                  <a:pt x="307" y="17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5" name="Freeform 954">
            <a:extLst>
              <a:ext uri="{FF2B5EF4-FFF2-40B4-BE49-F238E27FC236}">
                <a16:creationId xmlns:a16="http://schemas.microsoft.com/office/drawing/2014/main" id="{D85E4DF8-06D0-A149-8CC5-CA16C90971D4}"/>
              </a:ext>
            </a:extLst>
          </p:cNvPr>
          <p:cNvSpPr/>
          <p:nvPr/>
        </p:nvSpPr>
        <p:spPr>
          <a:xfrm>
            <a:off x="2722612" y="571697"/>
            <a:ext cx="221040" cy="81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5" h="228">
                <a:moveTo>
                  <a:pt x="56" y="27"/>
                </a:moveTo>
                <a:close/>
                <a:moveTo>
                  <a:pt x="560" y="143"/>
                </a:moveTo>
                <a:close/>
                <a:moveTo>
                  <a:pt x="55" y="137"/>
                </a:moveTo>
                <a:cubicBezTo>
                  <a:pt x="61" y="141"/>
                  <a:pt x="80" y="151"/>
                  <a:pt x="132" y="160"/>
                </a:cubicBezTo>
                <a:cubicBezTo>
                  <a:pt x="181" y="169"/>
                  <a:pt x="243" y="173"/>
                  <a:pt x="307" y="173"/>
                </a:cubicBezTo>
                <a:cubicBezTo>
                  <a:pt x="372" y="173"/>
                  <a:pt x="434" y="169"/>
                  <a:pt x="483" y="160"/>
                </a:cubicBezTo>
                <a:cubicBezTo>
                  <a:pt x="535" y="151"/>
                  <a:pt x="554" y="141"/>
                  <a:pt x="560" y="137"/>
                </a:cubicBezTo>
                <a:lnTo>
                  <a:pt x="560" y="82"/>
                </a:lnTo>
                <a:cubicBezTo>
                  <a:pt x="546" y="87"/>
                  <a:pt x="532" y="91"/>
                  <a:pt x="518" y="94"/>
                </a:cubicBezTo>
                <a:cubicBezTo>
                  <a:pt x="468" y="105"/>
                  <a:pt x="401" y="111"/>
                  <a:pt x="328" y="112"/>
                </a:cubicBezTo>
                <a:cubicBezTo>
                  <a:pt x="315" y="113"/>
                  <a:pt x="301" y="113"/>
                  <a:pt x="287" y="112"/>
                </a:cubicBezTo>
                <a:cubicBezTo>
                  <a:pt x="215" y="111"/>
                  <a:pt x="147" y="105"/>
                  <a:pt x="97" y="94"/>
                </a:cubicBezTo>
                <a:cubicBezTo>
                  <a:pt x="84" y="91"/>
                  <a:pt x="69" y="87"/>
                  <a:pt x="55" y="82"/>
                </a:cubicBezTo>
                <a:close/>
                <a:moveTo>
                  <a:pt x="307" y="228"/>
                </a:moveTo>
                <a:cubicBezTo>
                  <a:pt x="231" y="228"/>
                  <a:pt x="159" y="222"/>
                  <a:pt x="104" y="210"/>
                </a:cubicBezTo>
                <a:cubicBezTo>
                  <a:pt x="76" y="205"/>
                  <a:pt x="54" y="198"/>
                  <a:pt x="38" y="190"/>
                </a:cubicBezTo>
                <a:cubicBezTo>
                  <a:pt x="13" y="178"/>
                  <a:pt x="0" y="162"/>
                  <a:pt x="0" y="143"/>
                </a:cubicBezTo>
                <a:lnTo>
                  <a:pt x="1" y="27"/>
                </a:lnTo>
                <a:cubicBezTo>
                  <a:pt x="1" y="12"/>
                  <a:pt x="13" y="0"/>
                  <a:pt x="28" y="0"/>
                </a:cubicBezTo>
                <a:cubicBezTo>
                  <a:pt x="41" y="0"/>
                  <a:pt x="52" y="9"/>
                  <a:pt x="55" y="21"/>
                </a:cubicBezTo>
                <a:cubicBezTo>
                  <a:pt x="60" y="24"/>
                  <a:pt x="76" y="34"/>
                  <a:pt x="126" y="43"/>
                </a:cubicBezTo>
                <a:cubicBezTo>
                  <a:pt x="170" y="52"/>
                  <a:pt x="228" y="57"/>
                  <a:pt x="288" y="58"/>
                </a:cubicBezTo>
                <a:cubicBezTo>
                  <a:pt x="301" y="58"/>
                  <a:pt x="315" y="58"/>
                  <a:pt x="328" y="58"/>
                </a:cubicBezTo>
                <a:cubicBezTo>
                  <a:pt x="388" y="57"/>
                  <a:pt x="445" y="52"/>
                  <a:pt x="490" y="43"/>
                </a:cubicBezTo>
                <a:cubicBezTo>
                  <a:pt x="539" y="34"/>
                  <a:pt x="556" y="24"/>
                  <a:pt x="561" y="21"/>
                </a:cubicBezTo>
                <a:cubicBezTo>
                  <a:pt x="564" y="9"/>
                  <a:pt x="575" y="0"/>
                  <a:pt x="588" y="0"/>
                </a:cubicBezTo>
                <a:cubicBezTo>
                  <a:pt x="603" y="0"/>
                  <a:pt x="615" y="12"/>
                  <a:pt x="615" y="27"/>
                </a:cubicBezTo>
                <a:lnTo>
                  <a:pt x="615" y="28"/>
                </a:lnTo>
                <a:lnTo>
                  <a:pt x="615" y="143"/>
                </a:lnTo>
                <a:cubicBezTo>
                  <a:pt x="615" y="184"/>
                  <a:pt x="555" y="201"/>
                  <a:pt x="511" y="210"/>
                </a:cubicBezTo>
                <a:cubicBezTo>
                  <a:pt x="456" y="222"/>
                  <a:pt x="384" y="228"/>
                  <a:pt x="307" y="2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6" name="Freeform 955">
            <a:extLst>
              <a:ext uri="{FF2B5EF4-FFF2-40B4-BE49-F238E27FC236}">
                <a16:creationId xmlns:a16="http://schemas.microsoft.com/office/drawing/2014/main" id="{AE5574C9-6C71-CE4F-8E1E-9A272A1735BC}"/>
              </a:ext>
            </a:extLst>
          </p:cNvPr>
          <p:cNvSpPr/>
          <p:nvPr/>
        </p:nvSpPr>
        <p:spPr>
          <a:xfrm>
            <a:off x="2825571" y="403938"/>
            <a:ext cx="62280" cy="164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4" h="457">
                <a:moveTo>
                  <a:pt x="17" y="457"/>
                </a:moveTo>
                <a:cubicBezTo>
                  <a:pt x="8" y="457"/>
                  <a:pt x="0" y="449"/>
                  <a:pt x="0" y="440"/>
                </a:cubicBezTo>
                <a:lnTo>
                  <a:pt x="0" y="166"/>
                </a:lnTo>
                <a:cubicBezTo>
                  <a:pt x="0" y="159"/>
                  <a:pt x="-1" y="90"/>
                  <a:pt x="44" y="43"/>
                </a:cubicBezTo>
                <a:cubicBezTo>
                  <a:pt x="71" y="14"/>
                  <a:pt x="109" y="0"/>
                  <a:pt x="157" y="0"/>
                </a:cubicBezTo>
                <a:cubicBezTo>
                  <a:pt x="166" y="0"/>
                  <a:pt x="174" y="8"/>
                  <a:pt x="174" y="17"/>
                </a:cubicBezTo>
                <a:cubicBezTo>
                  <a:pt x="174" y="27"/>
                  <a:pt x="166" y="35"/>
                  <a:pt x="157" y="35"/>
                </a:cubicBezTo>
                <a:cubicBezTo>
                  <a:pt x="119" y="35"/>
                  <a:pt x="90" y="46"/>
                  <a:pt x="70" y="67"/>
                </a:cubicBezTo>
                <a:cubicBezTo>
                  <a:pt x="33" y="105"/>
                  <a:pt x="35" y="164"/>
                  <a:pt x="35" y="165"/>
                </a:cubicBezTo>
                <a:lnTo>
                  <a:pt x="35" y="440"/>
                </a:lnTo>
                <a:cubicBezTo>
                  <a:pt x="35" y="449"/>
                  <a:pt x="27" y="457"/>
                  <a:pt x="17" y="4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7" name="Freeform 956">
            <a:extLst>
              <a:ext uri="{FF2B5EF4-FFF2-40B4-BE49-F238E27FC236}">
                <a16:creationId xmlns:a16="http://schemas.microsoft.com/office/drawing/2014/main" id="{1BDB999F-D956-EC47-A301-C06BCB6BD84D}"/>
              </a:ext>
            </a:extLst>
          </p:cNvPr>
          <p:cNvSpPr/>
          <p:nvPr/>
        </p:nvSpPr>
        <p:spPr>
          <a:xfrm>
            <a:off x="2728012" y="449298"/>
            <a:ext cx="10980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6" h="199">
                <a:moveTo>
                  <a:pt x="289" y="199"/>
                </a:moveTo>
                <a:cubicBezTo>
                  <a:pt x="288" y="199"/>
                  <a:pt x="288" y="199"/>
                  <a:pt x="288" y="199"/>
                </a:cubicBezTo>
                <a:cubicBezTo>
                  <a:pt x="278" y="198"/>
                  <a:pt x="271" y="190"/>
                  <a:pt x="271" y="180"/>
                </a:cubicBezTo>
                <a:cubicBezTo>
                  <a:pt x="271" y="180"/>
                  <a:pt x="273" y="121"/>
                  <a:pt x="237" y="83"/>
                </a:cubicBezTo>
                <a:cubicBezTo>
                  <a:pt x="216" y="62"/>
                  <a:pt x="187" y="51"/>
                  <a:pt x="149" y="51"/>
                </a:cubicBezTo>
                <a:cubicBezTo>
                  <a:pt x="148" y="51"/>
                  <a:pt x="146" y="51"/>
                  <a:pt x="144" y="50"/>
                </a:cubicBezTo>
                <a:cubicBezTo>
                  <a:pt x="123" y="44"/>
                  <a:pt x="58" y="29"/>
                  <a:pt x="22" y="39"/>
                </a:cubicBezTo>
                <a:cubicBezTo>
                  <a:pt x="12" y="41"/>
                  <a:pt x="3" y="35"/>
                  <a:pt x="0" y="26"/>
                </a:cubicBezTo>
                <a:cubicBezTo>
                  <a:pt x="-2" y="16"/>
                  <a:pt x="4" y="7"/>
                  <a:pt x="13" y="4"/>
                </a:cubicBezTo>
                <a:cubicBezTo>
                  <a:pt x="62" y="-8"/>
                  <a:pt x="137" y="12"/>
                  <a:pt x="152" y="16"/>
                </a:cubicBezTo>
                <a:cubicBezTo>
                  <a:pt x="198" y="16"/>
                  <a:pt x="235" y="31"/>
                  <a:pt x="262" y="59"/>
                </a:cubicBezTo>
                <a:cubicBezTo>
                  <a:pt x="309" y="108"/>
                  <a:pt x="306" y="179"/>
                  <a:pt x="306" y="182"/>
                </a:cubicBezTo>
                <a:cubicBezTo>
                  <a:pt x="306" y="191"/>
                  <a:pt x="298" y="199"/>
                  <a:pt x="289" y="1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8" name="Freeform 957">
            <a:extLst>
              <a:ext uri="{FF2B5EF4-FFF2-40B4-BE49-F238E27FC236}">
                <a16:creationId xmlns:a16="http://schemas.microsoft.com/office/drawing/2014/main" id="{D31AD8F5-D3A2-4141-8B33-36568D44570F}"/>
              </a:ext>
            </a:extLst>
          </p:cNvPr>
          <p:cNvSpPr/>
          <p:nvPr/>
        </p:nvSpPr>
        <p:spPr>
          <a:xfrm>
            <a:off x="2875612" y="367578"/>
            <a:ext cx="160920" cy="86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8" h="241">
                <a:moveTo>
                  <a:pt x="116" y="22"/>
                </a:moveTo>
                <a:close/>
                <a:moveTo>
                  <a:pt x="171" y="35"/>
                </a:moveTo>
                <a:cubicBezTo>
                  <a:pt x="151" y="35"/>
                  <a:pt x="133" y="37"/>
                  <a:pt x="118" y="39"/>
                </a:cubicBezTo>
                <a:lnTo>
                  <a:pt x="117" y="39"/>
                </a:lnTo>
                <a:cubicBezTo>
                  <a:pt x="72" y="42"/>
                  <a:pt x="36" y="77"/>
                  <a:pt x="35" y="120"/>
                </a:cubicBezTo>
                <a:cubicBezTo>
                  <a:pt x="35" y="157"/>
                  <a:pt x="62" y="192"/>
                  <a:pt x="100" y="201"/>
                </a:cubicBezTo>
                <a:cubicBezTo>
                  <a:pt x="117" y="206"/>
                  <a:pt x="133" y="207"/>
                  <a:pt x="148" y="204"/>
                </a:cubicBezTo>
                <a:cubicBezTo>
                  <a:pt x="177" y="199"/>
                  <a:pt x="195" y="181"/>
                  <a:pt x="213" y="163"/>
                </a:cubicBezTo>
                <a:cubicBezTo>
                  <a:pt x="219" y="156"/>
                  <a:pt x="226" y="149"/>
                  <a:pt x="234" y="143"/>
                </a:cubicBezTo>
                <a:cubicBezTo>
                  <a:pt x="268" y="115"/>
                  <a:pt x="317" y="103"/>
                  <a:pt x="378" y="108"/>
                </a:cubicBezTo>
                <a:cubicBezTo>
                  <a:pt x="354" y="88"/>
                  <a:pt x="326" y="71"/>
                  <a:pt x="296" y="59"/>
                </a:cubicBezTo>
                <a:cubicBezTo>
                  <a:pt x="251" y="41"/>
                  <a:pt x="208" y="35"/>
                  <a:pt x="171" y="35"/>
                </a:cubicBezTo>
                <a:close/>
                <a:moveTo>
                  <a:pt x="131" y="241"/>
                </a:moveTo>
                <a:cubicBezTo>
                  <a:pt x="118" y="241"/>
                  <a:pt x="104" y="239"/>
                  <a:pt x="91" y="235"/>
                </a:cubicBezTo>
                <a:cubicBezTo>
                  <a:pt x="37" y="222"/>
                  <a:pt x="-1" y="173"/>
                  <a:pt x="0" y="119"/>
                </a:cubicBezTo>
                <a:cubicBezTo>
                  <a:pt x="1" y="58"/>
                  <a:pt x="51" y="8"/>
                  <a:pt x="114" y="4"/>
                </a:cubicBezTo>
                <a:cubicBezTo>
                  <a:pt x="160" y="-3"/>
                  <a:pt x="232" y="-5"/>
                  <a:pt x="310" y="27"/>
                </a:cubicBezTo>
                <a:cubicBezTo>
                  <a:pt x="361" y="47"/>
                  <a:pt x="407" y="80"/>
                  <a:pt x="444" y="121"/>
                </a:cubicBezTo>
                <a:cubicBezTo>
                  <a:pt x="449" y="127"/>
                  <a:pt x="450" y="135"/>
                  <a:pt x="446" y="142"/>
                </a:cubicBezTo>
                <a:cubicBezTo>
                  <a:pt x="442" y="148"/>
                  <a:pt x="435" y="152"/>
                  <a:pt x="427" y="150"/>
                </a:cubicBezTo>
                <a:cubicBezTo>
                  <a:pt x="349" y="134"/>
                  <a:pt x="292" y="141"/>
                  <a:pt x="256" y="171"/>
                </a:cubicBezTo>
                <a:cubicBezTo>
                  <a:pt x="250" y="175"/>
                  <a:pt x="244" y="181"/>
                  <a:pt x="237" y="188"/>
                </a:cubicBezTo>
                <a:cubicBezTo>
                  <a:pt x="218" y="207"/>
                  <a:pt x="194" y="231"/>
                  <a:pt x="155" y="239"/>
                </a:cubicBezTo>
                <a:cubicBezTo>
                  <a:pt x="147" y="240"/>
                  <a:pt x="139" y="241"/>
                  <a:pt x="131" y="2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9" name="Freeform 958">
            <a:extLst>
              <a:ext uri="{FF2B5EF4-FFF2-40B4-BE49-F238E27FC236}">
                <a16:creationId xmlns:a16="http://schemas.microsoft.com/office/drawing/2014/main" id="{C4C66479-05B9-1244-A2A1-27EE1067A05B}"/>
              </a:ext>
            </a:extLst>
          </p:cNvPr>
          <p:cNvSpPr/>
          <p:nvPr/>
        </p:nvSpPr>
        <p:spPr>
          <a:xfrm>
            <a:off x="2657812" y="423018"/>
            <a:ext cx="127080" cy="75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4" h="212">
                <a:moveTo>
                  <a:pt x="214" y="0"/>
                </a:moveTo>
                <a:lnTo>
                  <a:pt x="214" y="35"/>
                </a:lnTo>
                <a:lnTo>
                  <a:pt x="214" y="0"/>
                </a:lnTo>
                <a:cubicBezTo>
                  <a:pt x="177" y="0"/>
                  <a:pt x="142" y="7"/>
                  <a:pt x="110" y="21"/>
                </a:cubicBezTo>
                <a:cubicBezTo>
                  <a:pt x="72" y="36"/>
                  <a:pt x="37" y="60"/>
                  <a:pt x="9" y="91"/>
                </a:cubicBezTo>
                <a:cubicBezTo>
                  <a:pt x="-1" y="102"/>
                  <a:pt x="-3" y="119"/>
                  <a:pt x="5" y="132"/>
                </a:cubicBezTo>
                <a:cubicBezTo>
                  <a:pt x="11" y="143"/>
                  <a:pt x="23" y="150"/>
                  <a:pt x="36" y="150"/>
                </a:cubicBezTo>
                <a:cubicBezTo>
                  <a:pt x="38" y="150"/>
                  <a:pt x="40" y="150"/>
                  <a:pt x="43" y="149"/>
                </a:cubicBezTo>
                <a:cubicBezTo>
                  <a:pt x="60" y="146"/>
                  <a:pt x="75" y="144"/>
                  <a:pt x="89" y="144"/>
                </a:cubicBezTo>
                <a:cubicBezTo>
                  <a:pt x="112" y="144"/>
                  <a:pt x="129" y="149"/>
                  <a:pt x="141" y="158"/>
                </a:cubicBezTo>
                <a:cubicBezTo>
                  <a:pt x="144" y="161"/>
                  <a:pt x="148" y="165"/>
                  <a:pt x="152" y="169"/>
                </a:cubicBezTo>
                <a:cubicBezTo>
                  <a:pt x="166" y="183"/>
                  <a:pt x="186" y="204"/>
                  <a:pt x="220" y="210"/>
                </a:cubicBezTo>
                <a:cubicBezTo>
                  <a:pt x="227" y="212"/>
                  <a:pt x="234" y="212"/>
                  <a:pt x="241" y="212"/>
                </a:cubicBezTo>
                <a:cubicBezTo>
                  <a:pt x="252" y="212"/>
                  <a:pt x="263" y="211"/>
                  <a:pt x="275" y="207"/>
                </a:cubicBezTo>
                <a:cubicBezTo>
                  <a:pt x="297" y="202"/>
                  <a:pt x="318" y="188"/>
                  <a:pt x="332" y="170"/>
                </a:cubicBezTo>
                <a:cubicBezTo>
                  <a:pt x="347" y="151"/>
                  <a:pt x="354" y="128"/>
                  <a:pt x="354" y="105"/>
                </a:cubicBezTo>
                <a:cubicBezTo>
                  <a:pt x="353" y="52"/>
                  <a:pt x="310" y="7"/>
                  <a:pt x="255" y="3"/>
                </a:cubicBezTo>
                <a:cubicBezTo>
                  <a:pt x="242" y="1"/>
                  <a:pt x="228" y="0"/>
                  <a:pt x="214" y="0"/>
                </a:cubicBezTo>
                <a:close/>
                <a:moveTo>
                  <a:pt x="214" y="35"/>
                </a:moveTo>
                <a:cubicBezTo>
                  <a:pt x="230" y="35"/>
                  <a:pt x="243" y="37"/>
                  <a:pt x="252" y="39"/>
                </a:cubicBezTo>
                <a:cubicBezTo>
                  <a:pt x="289" y="41"/>
                  <a:pt x="318" y="71"/>
                  <a:pt x="319" y="106"/>
                </a:cubicBezTo>
                <a:cubicBezTo>
                  <a:pt x="319" y="137"/>
                  <a:pt x="297" y="165"/>
                  <a:pt x="265" y="173"/>
                </a:cubicBezTo>
                <a:cubicBezTo>
                  <a:pt x="259" y="175"/>
                  <a:pt x="251" y="177"/>
                  <a:pt x="241" y="177"/>
                </a:cubicBezTo>
                <a:cubicBezTo>
                  <a:pt x="237" y="177"/>
                  <a:pt x="232" y="177"/>
                  <a:pt x="227" y="176"/>
                </a:cubicBezTo>
                <a:cubicBezTo>
                  <a:pt x="196" y="169"/>
                  <a:pt x="180" y="145"/>
                  <a:pt x="163" y="131"/>
                </a:cubicBezTo>
                <a:cubicBezTo>
                  <a:pt x="148" y="119"/>
                  <a:pt x="126" y="109"/>
                  <a:pt x="89" y="109"/>
                </a:cubicBezTo>
                <a:cubicBezTo>
                  <a:pt x="74" y="109"/>
                  <a:pt x="56" y="111"/>
                  <a:pt x="36" y="115"/>
                </a:cubicBezTo>
                <a:cubicBezTo>
                  <a:pt x="50" y="99"/>
                  <a:pt x="79" y="71"/>
                  <a:pt x="123" y="53"/>
                </a:cubicBezTo>
                <a:cubicBezTo>
                  <a:pt x="157" y="39"/>
                  <a:pt x="189" y="35"/>
                  <a:pt x="214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0" name="Freeform 959">
            <a:extLst>
              <a:ext uri="{FF2B5EF4-FFF2-40B4-BE49-F238E27FC236}">
                <a16:creationId xmlns:a16="http://schemas.microsoft.com/office/drawing/2014/main" id="{AF3FC54F-E57F-8840-BEB7-FC3F11A4CC51}"/>
              </a:ext>
            </a:extLst>
          </p:cNvPr>
          <p:cNvSpPr/>
          <p:nvPr/>
        </p:nvSpPr>
        <p:spPr>
          <a:xfrm>
            <a:off x="2875612" y="394217"/>
            <a:ext cx="74160" cy="22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7" h="63">
                <a:moveTo>
                  <a:pt x="18" y="63"/>
                </a:moveTo>
                <a:cubicBezTo>
                  <a:pt x="10" y="63"/>
                  <a:pt x="3" y="58"/>
                  <a:pt x="1" y="50"/>
                </a:cubicBezTo>
                <a:cubicBezTo>
                  <a:pt x="-2" y="41"/>
                  <a:pt x="4" y="31"/>
                  <a:pt x="13" y="28"/>
                </a:cubicBezTo>
                <a:cubicBezTo>
                  <a:pt x="18" y="27"/>
                  <a:pt x="127" y="-2"/>
                  <a:pt x="190" y="0"/>
                </a:cubicBezTo>
                <a:cubicBezTo>
                  <a:pt x="200" y="0"/>
                  <a:pt x="207" y="9"/>
                  <a:pt x="207" y="18"/>
                </a:cubicBezTo>
                <a:cubicBezTo>
                  <a:pt x="207" y="28"/>
                  <a:pt x="198" y="36"/>
                  <a:pt x="189" y="35"/>
                </a:cubicBezTo>
                <a:cubicBezTo>
                  <a:pt x="131" y="33"/>
                  <a:pt x="23" y="62"/>
                  <a:pt x="22" y="63"/>
                </a:cubicBezTo>
                <a:cubicBezTo>
                  <a:pt x="21" y="63"/>
                  <a:pt x="19" y="63"/>
                  <a:pt x="18" y="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1" name="Freeform 960">
            <a:extLst>
              <a:ext uri="{FF2B5EF4-FFF2-40B4-BE49-F238E27FC236}">
                <a16:creationId xmlns:a16="http://schemas.microsoft.com/office/drawing/2014/main" id="{CEA7DFE9-3065-AA44-BCB9-8F9F71D476D1}"/>
              </a:ext>
            </a:extLst>
          </p:cNvPr>
          <p:cNvSpPr/>
          <p:nvPr/>
        </p:nvSpPr>
        <p:spPr>
          <a:xfrm>
            <a:off x="2900091" y="398538"/>
            <a:ext cx="31680" cy="28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81">
                <a:moveTo>
                  <a:pt x="71" y="81"/>
                </a:moveTo>
                <a:cubicBezTo>
                  <a:pt x="67" y="81"/>
                  <a:pt x="63" y="80"/>
                  <a:pt x="60" y="77"/>
                </a:cubicBezTo>
                <a:lnTo>
                  <a:pt x="6" y="31"/>
                </a:lnTo>
                <a:cubicBezTo>
                  <a:pt x="-1" y="25"/>
                  <a:pt x="-2" y="14"/>
                  <a:pt x="4" y="6"/>
                </a:cubicBezTo>
                <a:cubicBezTo>
                  <a:pt x="10" y="-1"/>
                  <a:pt x="21" y="-2"/>
                  <a:pt x="29" y="4"/>
                </a:cubicBezTo>
                <a:lnTo>
                  <a:pt x="82" y="50"/>
                </a:lnTo>
                <a:cubicBezTo>
                  <a:pt x="90" y="56"/>
                  <a:pt x="91" y="67"/>
                  <a:pt x="84" y="75"/>
                </a:cubicBezTo>
                <a:cubicBezTo>
                  <a:pt x="81" y="79"/>
                  <a:pt x="76" y="81"/>
                  <a:pt x="71" y="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2" name="Freeform 961">
            <a:extLst>
              <a:ext uri="{FF2B5EF4-FFF2-40B4-BE49-F238E27FC236}">
                <a16:creationId xmlns:a16="http://schemas.microsoft.com/office/drawing/2014/main" id="{3B7A81C8-D50F-BD4C-91DF-80B628D11FFB}"/>
              </a:ext>
            </a:extLst>
          </p:cNvPr>
          <p:cNvSpPr/>
          <p:nvPr/>
        </p:nvSpPr>
        <p:spPr>
          <a:xfrm>
            <a:off x="3280612" y="473778"/>
            <a:ext cx="526320" cy="273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63" h="761">
                <a:moveTo>
                  <a:pt x="1419" y="55"/>
                </a:moveTo>
                <a:close/>
                <a:moveTo>
                  <a:pt x="54" y="706"/>
                </a:moveTo>
                <a:lnTo>
                  <a:pt x="1408" y="706"/>
                </a:lnTo>
                <a:lnTo>
                  <a:pt x="1408" y="55"/>
                </a:lnTo>
                <a:lnTo>
                  <a:pt x="54" y="55"/>
                </a:lnTo>
                <a:close/>
                <a:moveTo>
                  <a:pt x="1419" y="761"/>
                </a:moveTo>
                <a:lnTo>
                  <a:pt x="43" y="761"/>
                </a:lnTo>
                <a:cubicBezTo>
                  <a:pt x="19" y="761"/>
                  <a:pt x="0" y="741"/>
                  <a:pt x="0" y="718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lnTo>
                  <a:pt x="1419" y="0"/>
                </a:lnTo>
                <a:cubicBezTo>
                  <a:pt x="1443" y="0"/>
                  <a:pt x="1463" y="19"/>
                  <a:pt x="1463" y="43"/>
                </a:cubicBezTo>
                <a:lnTo>
                  <a:pt x="1463" y="718"/>
                </a:lnTo>
                <a:cubicBezTo>
                  <a:pt x="1463" y="741"/>
                  <a:pt x="1443" y="761"/>
                  <a:pt x="1419" y="76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3" name="Freeform 962">
            <a:extLst>
              <a:ext uri="{FF2B5EF4-FFF2-40B4-BE49-F238E27FC236}">
                <a16:creationId xmlns:a16="http://schemas.microsoft.com/office/drawing/2014/main" id="{C41CAA0D-AFAE-864C-BD16-1253270ED0D6}"/>
              </a:ext>
            </a:extLst>
          </p:cNvPr>
          <p:cNvSpPr/>
          <p:nvPr/>
        </p:nvSpPr>
        <p:spPr>
          <a:xfrm>
            <a:off x="3317332" y="510857"/>
            <a:ext cx="449280" cy="19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9" h="555">
                <a:moveTo>
                  <a:pt x="1139" y="0"/>
                </a:moveTo>
                <a:lnTo>
                  <a:pt x="110" y="0"/>
                </a:lnTo>
                <a:cubicBezTo>
                  <a:pt x="80" y="0"/>
                  <a:pt x="55" y="25"/>
                  <a:pt x="55" y="55"/>
                </a:cubicBezTo>
                <a:cubicBezTo>
                  <a:pt x="25" y="55"/>
                  <a:pt x="0" y="80"/>
                  <a:pt x="0" y="110"/>
                </a:cubicBezTo>
                <a:lnTo>
                  <a:pt x="0" y="445"/>
                </a:lnTo>
                <a:cubicBezTo>
                  <a:pt x="0" y="475"/>
                  <a:pt x="25" y="500"/>
                  <a:pt x="55" y="500"/>
                </a:cubicBezTo>
                <a:cubicBezTo>
                  <a:pt x="55" y="530"/>
                  <a:pt x="80" y="555"/>
                  <a:pt x="110" y="555"/>
                </a:cubicBezTo>
                <a:lnTo>
                  <a:pt x="1139" y="555"/>
                </a:lnTo>
                <a:cubicBezTo>
                  <a:pt x="1169" y="555"/>
                  <a:pt x="1194" y="530"/>
                  <a:pt x="1194" y="500"/>
                </a:cubicBezTo>
                <a:cubicBezTo>
                  <a:pt x="1224" y="500"/>
                  <a:pt x="1249" y="475"/>
                  <a:pt x="1249" y="445"/>
                </a:cubicBezTo>
                <a:lnTo>
                  <a:pt x="1249" y="110"/>
                </a:lnTo>
                <a:cubicBezTo>
                  <a:pt x="1249" y="80"/>
                  <a:pt x="1224" y="55"/>
                  <a:pt x="1194" y="55"/>
                </a:cubicBezTo>
                <a:cubicBezTo>
                  <a:pt x="1194" y="25"/>
                  <a:pt x="1169" y="0"/>
                  <a:pt x="1139" y="0"/>
                </a:cubicBezTo>
                <a:close/>
                <a:moveTo>
                  <a:pt x="1139" y="55"/>
                </a:moveTo>
                <a:cubicBezTo>
                  <a:pt x="1139" y="85"/>
                  <a:pt x="1164" y="110"/>
                  <a:pt x="1194" y="110"/>
                </a:cubicBezTo>
                <a:lnTo>
                  <a:pt x="1194" y="445"/>
                </a:lnTo>
                <a:cubicBezTo>
                  <a:pt x="1164" y="445"/>
                  <a:pt x="1139" y="469"/>
                  <a:pt x="1139" y="500"/>
                </a:cubicBezTo>
                <a:lnTo>
                  <a:pt x="110" y="500"/>
                </a:lnTo>
                <a:cubicBezTo>
                  <a:pt x="110" y="469"/>
                  <a:pt x="86" y="445"/>
                  <a:pt x="55" y="445"/>
                </a:cubicBezTo>
                <a:lnTo>
                  <a:pt x="55" y="110"/>
                </a:lnTo>
                <a:cubicBezTo>
                  <a:pt x="86" y="110"/>
                  <a:pt x="110" y="85"/>
                  <a:pt x="110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4" name="Freeform 963">
            <a:extLst>
              <a:ext uri="{FF2B5EF4-FFF2-40B4-BE49-F238E27FC236}">
                <a16:creationId xmlns:a16="http://schemas.microsoft.com/office/drawing/2014/main" id="{8F92B1E5-17A6-DE49-BABB-43F3FD32444C}"/>
              </a:ext>
            </a:extLst>
          </p:cNvPr>
          <p:cNvSpPr/>
          <p:nvPr/>
        </p:nvSpPr>
        <p:spPr>
          <a:xfrm>
            <a:off x="3484372" y="550097"/>
            <a:ext cx="12024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5" h="335">
                <a:moveTo>
                  <a:pt x="17" y="335"/>
                </a:moveTo>
                <a:cubicBezTo>
                  <a:pt x="13" y="335"/>
                  <a:pt x="8" y="334"/>
                  <a:pt x="5" y="330"/>
                </a:cubicBezTo>
                <a:cubicBezTo>
                  <a:pt x="-2" y="323"/>
                  <a:pt x="-2" y="312"/>
                  <a:pt x="5" y="305"/>
                </a:cubicBezTo>
                <a:lnTo>
                  <a:pt x="305" y="5"/>
                </a:lnTo>
                <a:cubicBezTo>
                  <a:pt x="312" y="-2"/>
                  <a:pt x="323" y="-2"/>
                  <a:pt x="330" y="5"/>
                </a:cubicBezTo>
                <a:cubicBezTo>
                  <a:pt x="337" y="12"/>
                  <a:pt x="337" y="23"/>
                  <a:pt x="330" y="30"/>
                </a:cubicBezTo>
                <a:lnTo>
                  <a:pt x="30" y="330"/>
                </a:lnTo>
                <a:cubicBezTo>
                  <a:pt x="26" y="334"/>
                  <a:pt x="22" y="335"/>
                  <a:pt x="17" y="3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5" name="Freeform 964">
            <a:extLst>
              <a:ext uri="{FF2B5EF4-FFF2-40B4-BE49-F238E27FC236}">
                <a16:creationId xmlns:a16="http://schemas.microsoft.com/office/drawing/2014/main" id="{61B0F986-0F82-614E-862B-304C9C1E5727}"/>
              </a:ext>
            </a:extLst>
          </p:cNvPr>
          <p:cNvSpPr/>
          <p:nvPr/>
        </p:nvSpPr>
        <p:spPr>
          <a:xfrm>
            <a:off x="3478612" y="543618"/>
            <a:ext cx="51840" cy="52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5" h="146">
                <a:moveTo>
                  <a:pt x="73" y="0"/>
                </a:moveTo>
                <a:cubicBezTo>
                  <a:pt x="33" y="0"/>
                  <a:pt x="0" y="33"/>
                  <a:pt x="0" y="73"/>
                </a:cubicBezTo>
                <a:cubicBezTo>
                  <a:pt x="0" y="113"/>
                  <a:pt x="33" y="146"/>
                  <a:pt x="73" y="146"/>
                </a:cubicBezTo>
                <a:cubicBezTo>
                  <a:pt x="113" y="146"/>
                  <a:pt x="145" y="113"/>
                  <a:pt x="145" y="73"/>
                </a:cubicBezTo>
                <a:cubicBezTo>
                  <a:pt x="145" y="33"/>
                  <a:pt x="113" y="0"/>
                  <a:pt x="73" y="0"/>
                </a:cubicBezTo>
                <a:close/>
                <a:moveTo>
                  <a:pt x="73" y="36"/>
                </a:moveTo>
                <a:cubicBezTo>
                  <a:pt x="93" y="36"/>
                  <a:pt x="110" y="52"/>
                  <a:pt x="110" y="73"/>
                </a:cubicBezTo>
                <a:cubicBezTo>
                  <a:pt x="110" y="94"/>
                  <a:pt x="93" y="110"/>
                  <a:pt x="73" y="110"/>
                </a:cubicBezTo>
                <a:cubicBezTo>
                  <a:pt x="52" y="110"/>
                  <a:pt x="35" y="94"/>
                  <a:pt x="35" y="73"/>
                </a:cubicBezTo>
                <a:cubicBezTo>
                  <a:pt x="35" y="52"/>
                  <a:pt x="52" y="36"/>
                  <a:pt x="73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6" name="Freeform 965">
            <a:extLst>
              <a:ext uri="{FF2B5EF4-FFF2-40B4-BE49-F238E27FC236}">
                <a16:creationId xmlns:a16="http://schemas.microsoft.com/office/drawing/2014/main" id="{A8C9F2B7-3BEF-D845-A2C4-B0D5F302A649}"/>
              </a:ext>
            </a:extLst>
          </p:cNvPr>
          <p:cNvSpPr/>
          <p:nvPr/>
        </p:nvSpPr>
        <p:spPr>
          <a:xfrm>
            <a:off x="3559972" y="624978"/>
            <a:ext cx="51840" cy="51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5" h="145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5"/>
                  <a:pt x="72" y="145"/>
                </a:cubicBezTo>
                <a:cubicBezTo>
                  <a:pt x="112" y="145"/>
                  <a:pt x="145" y="112"/>
                  <a:pt x="145" y="72"/>
                </a:cubicBezTo>
                <a:cubicBezTo>
                  <a:pt x="145" y="32"/>
                  <a:pt x="112" y="0"/>
                  <a:pt x="72" y="0"/>
                </a:cubicBezTo>
                <a:close/>
                <a:moveTo>
                  <a:pt x="72" y="35"/>
                </a:moveTo>
                <a:cubicBezTo>
                  <a:pt x="93" y="35"/>
                  <a:pt x="110" y="52"/>
                  <a:pt x="110" y="72"/>
                </a:cubicBezTo>
                <a:cubicBezTo>
                  <a:pt x="110" y="93"/>
                  <a:pt x="93" y="110"/>
                  <a:pt x="72" y="110"/>
                </a:cubicBezTo>
                <a:cubicBezTo>
                  <a:pt x="52" y="110"/>
                  <a:pt x="35" y="93"/>
                  <a:pt x="35" y="72"/>
                </a:cubicBezTo>
                <a:cubicBezTo>
                  <a:pt x="35" y="52"/>
                  <a:pt x="52" y="35"/>
                  <a:pt x="72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7" name="Freeform 966">
            <a:extLst>
              <a:ext uri="{FF2B5EF4-FFF2-40B4-BE49-F238E27FC236}">
                <a16:creationId xmlns:a16="http://schemas.microsoft.com/office/drawing/2014/main" id="{67F5D84A-C0CB-A749-A505-7EBE6DC6EA16}"/>
              </a:ext>
            </a:extLst>
          </p:cNvPr>
          <p:cNvSpPr/>
          <p:nvPr/>
        </p:nvSpPr>
        <p:spPr>
          <a:xfrm>
            <a:off x="3973251" y="521658"/>
            <a:ext cx="113760" cy="2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7" h="67">
                <a:moveTo>
                  <a:pt x="290" y="67"/>
                </a:moveTo>
                <a:cubicBezTo>
                  <a:pt x="289" y="67"/>
                  <a:pt x="289" y="67"/>
                  <a:pt x="288" y="67"/>
                </a:cubicBezTo>
                <a:lnTo>
                  <a:pt x="26" y="55"/>
                </a:lnTo>
                <a:cubicBezTo>
                  <a:pt x="11" y="54"/>
                  <a:pt x="0" y="42"/>
                  <a:pt x="0" y="26"/>
                </a:cubicBezTo>
                <a:cubicBezTo>
                  <a:pt x="1" y="11"/>
                  <a:pt x="14" y="0"/>
                  <a:pt x="29" y="0"/>
                </a:cubicBezTo>
                <a:lnTo>
                  <a:pt x="291" y="12"/>
                </a:lnTo>
                <a:cubicBezTo>
                  <a:pt x="306" y="12"/>
                  <a:pt x="318" y="25"/>
                  <a:pt x="317" y="40"/>
                </a:cubicBezTo>
                <a:cubicBezTo>
                  <a:pt x="316" y="55"/>
                  <a:pt x="304" y="67"/>
                  <a:pt x="290" y="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8" name="Freeform 967">
            <a:extLst>
              <a:ext uri="{FF2B5EF4-FFF2-40B4-BE49-F238E27FC236}">
                <a16:creationId xmlns:a16="http://schemas.microsoft.com/office/drawing/2014/main" id="{F8177863-0AF2-B04A-9073-D8CDF9942B96}"/>
              </a:ext>
            </a:extLst>
          </p:cNvPr>
          <p:cNvSpPr/>
          <p:nvPr/>
        </p:nvSpPr>
        <p:spPr>
          <a:xfrm>
            <a:off x="3950212" y="558018"/>
            <a:ext cx="158040" cy="25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0" h="72">
                <a:moveTo>
                  <a:pt x="412" y="72"/>
                </a:moveTo>
                <a:lnTo>
                  <a:pt x="411" y="72"/>
                </a:lnTo>
                <a:lnTo>
                  <a:pt x="26" y="55"/>
                </a:lnTo>
                <a:cubicBezTo>
                  <a:pt x="11" y="54"/>
                  <a:pt x="-1" y="41"/>
                  <a:pt x="0" y="26"/>
                </a:cubicBezTo>
                <a:cubicBezTo>
                  <a:pt x="1" y="11"/>
                  <a:pt x="13" y="-1"/>
                  <a:pt x="29" y="0"/>
                </a:cubicBezTo>
                <a:lnTo>
                  <a:pt x="413" y="17"/>
                </a:lnTo>
                <a:cubicBezTo>
                  <a:pt x="428" y="17"/>
                  <a:pt x="440" y="30"/>
                  <a:pt x="440" y="45"/>
                </a:cubicBezTo>
                <a:cubicBezTo>
                  <a:pt x="439" y="60"/>
                  <a:pt x="427" y="72"/>
                  <a:pt x="412" y="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9" name="Freeform 968">
            <a:extLst>
              <a:ext uri="{FF2B5EF4-FFF2-40B4-BE49-F238E27FC236}">
                <a16:creationId xmlns:a16="http://schemas.microsoft.com/office/drawing/2014/main" id="{EEE37247-80B7-1F42-A5A9-E14873ACFFE7}"/>
              </a:ext>
            </a:extLst>
          </p:cNvPr>
          <p:cNvSpPr/>
          <p:nvPr/>
        </p:nvSpPr>
        <p:spPr>
          <a:xfrm>
            <a:off x="3956331" y="599778"/>
            <a:ext cx="123840" cy="23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5" h="66">
                <a:moveTo>
                  <a:pt x="318" y="66"/>
                </a:moveTo>
                <a:lnTo>
                  <a:pt x="317" y="66"/>
                </a:lnTo>
                <a:lnTo>
                  <a:pt x="26" y="55"/>
                </a:lnTo>
                <a:cubicBezTo>
                  <a:pt x="11" y="55"/>
                  <a:pt x="-1" y="42"/>
                  <a:pt x="0" y="27"/>
                </a:cubicBezTo>
                <a:cubicBezTo>
                  <a:pt x="1" y="12"/>
                  <a:pt x="13" y="0"/>
                  <a:pt x="28" y="0"/>
                </a:cubicBezTo>
                <a:lnTo>
                  <a:pt x="319" y="11"/>
                </a:lnTo>
                <a:cubicBezTo>
                  <a:pt x="334" y="12"/>
                  <a:pt x="346" y="25"/>
                  <a:pt x="345" y="40"/>
                </a:cubicBezTo>
                <a:cubicBezTo>
                  <a:pt x="345" y="55"/>
                  <a:pt x="333" y="66"/>
                  <a:pt x="318" y="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0" name="Freeform 969">
            <a:extLst>
              <a:ext uri="{FF2B5EF4-FFF2-40B4-BE49-F238E27FC236}">
                <a16:creationId xmlns:a16="http://schemas.microsoft.com/office/drawing/2014/main" id="{455DD1C5-1CFD-5041-9ACE-E18C2E839002}"/>
              </a:ext>
            </a:extLst>
          </p:cNvPr>
          <p:cNvSpPr/>
          <p:nvPr/>
        </p:nvSpPr>
        <p:spPr>
          <a:xfrm>
            <a:off x="4862812" y="672138"/>
            <a:ext cx="239760" cy="20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7" h="59">
                <a:moveTo>
                  <a:pt x="639" y="59"/>
                </a:move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lnTo>
                  <a:pt x="639" y="4"/>
                </a:lnTo>
                <a:cubicBezTo>
                  <a:pt x="654" y="4"/>
                  <a:pt x="667" y="16"/>
                  <a:pt x="667" y="31"/>
                </a:cubicBezTo>
                <a:cubicBezTo>
                  <a:pt x="667" y="46"/>
                  <a:pt x="654" y="59"/>
                  <a:pt x="639" y="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1" name="Freeform 970">
            <a:extLst>
              <a:ext uri="{FF2B5EF4-FFF2-40B4-BE49-F238E27FC236}">
                <a16:creationId xmlns:a16="http://schemas.microsoft.com/office/drawing/2014/main" id="{BA70A999-A258-0042-937A-5731097294CB}"/>
              </a:ext>
            </a:extLst>
          </p:cNvPr>
          <p:cNvSpPr/>
          <p:nvPr/>
        </p:nvSpPr>
        <p:spPr>
          <a:xfrm>
            <a:off x="4916092" y="497897"/>
            <a:ext cx="338040" cy="195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0" h="545">
                <a:moveTo>
                  <a:pt x="846" y="545"/>
                </a:moveTo>
                <a:lnTo>
                  <a:pt x="802" y="544"/>
                </a:lnTo>
                <a:cubicBezTo>
                  <a:pt x="787" y="544"/>
                  <a:pt x="774" y="532"/>
                  <a:pt x="774" y="517"/>
                </a:cubicBezTo>
                <a:cubicBezTo>
                  <a:pt x="774" y="502"/>
                  <a:pt x="787" y="490"/>
                  <a:pt x="802" y="490"/>
                </a:cubicBezTo>
                <a:lnTo>
                  <a:pt x="846" y="490"/>
                </a:lnTo>
                <a:cubicBezTo>
                  <a:pt x="847" y="490"/>
                  <a:pt x="847" y="490"/>
                  <a:pt x="848" y="490"/>
                </a:cubicBezTo>
                <a:cubicBezTo>
                  <a:pt x="858" y="489"/>
                  <a:pt x="868" y="485"/>
                  <a:pt x="875" y="477"/>
                </a:cubicBezTo>
                <a:cubicBezTo>
                  <a:pt x="882" y="469"/>
                  <a:pt x="885" y="457"/>
                  <a:pt x="884" y="447"/>
                </a:cubicBezTo>
                <a:cubicBezTo>
                  <a:pt x="872" y="336"/>
                  <a:pt x="847" y="315"/>
                  <a:pt x="837" y="311"/>
                </a:cubicBezTo>
                <a:cubicBezTo>
                  <a:pt x="813" y="300"/>
                  <a:pt x="794" y="297"/>
                  <a:pt x="776" y="293"/>
                </a:cubicBezTo>
                <a:cubicBezTo>
                  <a:pt x="741" y="285"/>
                  <a:pt x="708" y="279"/>
                  <a:pt x="663" y="228"/>
                </a:cubicBezTo>
                <a:cubicBezTo>
                  <a:pt x="603" y="163"/>
                  <a:pt x="556" y="124"/>
                  <a:pt x="504" y="98"/>
                </a:cubicBezTo>
                <a:cubicBezTo>
                  <a:pt x="447" y="69"/>
                  <a:pt x="381" y="55"/>
                  <a:pt x="297" y="55"/>
                </a:cubicBezTo>
                <a:cubicBezTo>
                  <a:pt x="296" y="55"/>
                  <a:pt x="295" y="55"/>
                  <a:pt x="294" y="55"/>
                </a:cubicBezTo>
                <a:cubicBezTo>
                  <a:pt x="272" y="55"/>
                  <a:pt x="202" y="55"/>
                  <a:pt x="164" y="55"/>
                </a:cubicBezTo>
                <a:lnTo>
                  <a:pt x="27" y="55"/>
                </a:ln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lnTo>
                  <a:pt x="164" y="0"/>
                </a:lnTo>
                <a:cubicBezTo>
                  <a:pt x="202" y="0"/>
                  <a:pt x="271" y="0"/>
                  <a:pt x="294" y="0"/>
                </a:cubicBezTo>
                <a:cubicBezTo>
                  <a:pt x="388" y="0"/>
                  <a:pt x="463" y="15"/>
                  <a:pt x="529" y="49"/>
                </a:cubicBezTo>
                <a:cubicBezTo>
                  <a:pt x="587" y="78"/>
                  <a:pt x="639" y="121"/>
                  <a:pt x="703" y="192"/>
                </a:cubicBezTo>
                <a:cubicBezTo>
                  <a:pt x="737" y="228"/>
                  <a:pt x="756" y="232"/>
                  <a:pt x="788" y="239"/>
                </a:cubicBezTo>
                <a:cubicBezTo>
                  <a:pt x="806" y="243"/>
                  <a:pt x="829" y="248"/>
                  <a:pt x="858" y="260"/>
                </a:cubicBezTo>
                <a:cubicBezTo>
                  <a:pt x="901" y="278"/>
                  <a:pt x="927" y="335"/>
                  <a:pt x="939" y="441"/>
                </a:cubicBezTo>
                <a:cubicBezTo>
                  <a:pt x="942" y="467"/>
                  <a:pt x="933" y="493"/>
                  <a:pt x="916" y="513"/>
                </a:cubicBezTo>
                <a:cubicBezTo>
                  <a:pt x="899" y="532"/>
                  <a:pt x="876" y="544"/>
                  <a:pt x="850" y="545"/>
                </a:cubicBezTo>
                <a:cubicBezTo>
                  <a:pt x="849" y="545"/>
                  <a:pt x="847" y="545"/>
                  <a:pt x="846" y="5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2" name="Freeform 971">
            <a:extLst>
              <a:ext uri="{FF2B5EF4-FFF2-40B4-BE49-F238E27FC236}">
                <a16:creationId xmlns:a16="http://schemas.microsoft.com/office/drawing/2014/main" id="{3105B10F-83D5-F943-B6FF-338EE9395438}"/>
              </a:ext>
            </a:extLst>
          </p:cNvPr>
          <p:cNvSpPr/>
          <p:nvPr/>
        </p:nvSpPr>
        <p:spPr>
          <a:xfrm>
            <a:off x="4693251" y="497897"/>
            <a:ext cx="79200" cy="192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1" h="537">
                <a:moveTo>
                  <a:pt x="172" y="537"/>
                </a:moveTo>
                <a:lnTo>
                  <a:pt x="82" y="537"/>
                </a:lnTo>
                <a:cubicBezTo>
                  <a:pt x="37" y="537"/>
                  <a:pt x="0" y="500"/>
                  <a:pt x="0" y="455"/>
                </a:cubicBezTo>
                <a:cubicBezTo>
                  <a:pt x="0" y="454"/>
                  <a:pt x="0" y="453"/>
                  <a:pt x="0" y="453"/>
                </a:cubicBezTo>
                <a:lnTo>
                  <a:pt x="27" y="82"/>
                </a:lnTo>
                <a:cubicBezTo>
                  <a:pt x="28" y="37"/>
                  <a:pt x="65" y="0"/>
                  <a:pt x="110" y="0"/>
                </a:cubicBezTo>
                <a:lnTo>
                  <a:pt x="194" y="0"/>
                </a:lnTo>
                <a:cubicBezTo>
                  <a:pt x="209" y="0"/>
                  <a:pt x="221" y="13"/>
                  <a:pt x="221" y="28"/>
                </a:cubicBezTo>
                <a:cubicBezTo>
                  <a:pt x="221" y="43"/>
                  <a:pt x="209" y="55"/>
                  <a:pt x="194" y="55"/>
                </a:cubicBezTo>
                <a:lnTo>
                  <a:pt x="110" y="55"/>
                </a:lnTo>
                <a:cubicBezTo>
                  <a:pt x="95" y="55"/>
                  <a:pt x="82" y="68"/>
                  <a:pt x="82" y="83"/>
                </a:cubicBezTo>
                <a:cubicBezTo>
                  <a:pt x="82" y="83"/>
                  <a:pt x="82" y="84"/>
                  <a:pt x="82" y="85"/>
                </a:cubicBezTo>
                <a:lnTo>
                  <a:pt x="55" y="455"/>
                </a:lnTo>
                <a:cubicBezTo>
                  <a:pt x="55" y="470"/>
                  <a:pt x="67" y="482"/>
                  <a:pt x="82" y="482"/>
                </a:cubicBezTo>
                <a:lnTo>
                  <a:pt x="172" y="482"/>
                </a:lnTo>
                <a:cubicBezTo>
                  <a:pt x="187" y="482"/>
                  <a:pt x="199" y="494"/>
                  <a:pt x="199" y="509"/>
                </a:cubicBezTo>
                <a:cubicBezTo>
                  <a:pt x="199" y="525"/>
                  <a:pt x="187" y="537"/>
                  <a:pt x="172" y="53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3" name="Freeform 972">
            <a:extLst>
              <a:ext uri="{FF2B5EF4-FFF2-40B4-BE49-F238E27FC236}">
                <a16:creationId xmlns:a16="http://schemas.microsoft.com/office/drawing/2014/main" id="{DC08B216-BCF4-8242-A274-CF4284F13647}"/>
              </a:ext>
            </a:extLst>
          </p:cNvPr>
          <p:cNvSpPr/>
          <p:nvPr/>
        </p:nvSpPr>
        <p:spPr>
          <a:xfrm>
            <a:off x="5029132" y="524897"/>
            <a:ext cx="113040" cy="73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5" h="204">
                <a:moveTo>
                  <a:pt x="36" y="144"/>
                </a:moveTo>
                <a:cubicBezTo>
                  <a:pt x="71" y="146"/>
                  <a:pt x="116" y="151"/>
                  <a:pt x="160" y="156"/>
                </a:cubicBezTo>
                <a:cubicBezTo>
                  <a:pt x="194" y="160"/>
                  <a:pt x="229" y="164"/>
                  <a:pt x="259" y="167"/>
                </a:cubicBezTo>
                <a:cubicBezTo>
                  <a:pt x="227" y="134"/>
                  <a:pt x="166" y="82"/>
                  <a:pt x="115" y="57"/>
                </a:cubicBezTo>
                <a:cubicBezTo>
                  <a:pt x="91" y="45"/>
                  <a:pt x="64" y="38"/>
                  <a:pt x="36" y="36"/>
                </a:cubicBezTo>
                <a:close/>
                <a:moveTo>
                  <a:pt x="298" y="204"/>
                </a:moveTo>
                <a:cubicBezTo>
                  <a:pt x="261" y="204"/>
                  <a:pt x="207" y="197"/>
                  <a:pt x="156" y="191"/>
                </a:cubicBezTo>
                <a:cubicBezTo>
                  <a:pt x="105" y="185"/>
                  <a:pt x="53" y="179"/>
                  <a:pt x="18" y="179"/>
                </a:cubicBezTo>
                <a:cubicBezTo>
                  <a:pt x="8" y="179"/>
                  <a:pt x="0" y="171"/>
                  <a:pt x="0" y="161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cubicBezTo>
                  <a:pt x="57" y="-1"/>
                  <a:pt x="96" y="8"/>
                  <a:pt x="131" y="26"/>
                </a:cubicBezTo>
                <a:cubicBezTo>
                  <a:pt x="176" y="48"/>
                  <a:pt x="223" y="86"/>
                  <a:pt x="246" y="107"/>
                </a:cubicBezTo>
                <a:cubicBezTo>
                  <a:pt x="256" y="115"/>
                  <a:pt x="305" y="159"/>
                  <a:pt x="314" y="179"/>
                </a:cubicBezTo>
                <a:cubicBezTo>
                  <a:pt x="316" y="185"/>
                  <a:pt x="316" y="191"/>
                  <a:pt x="313" y="196"/>
                </a:cubicBezTo>
                <a:cubicBezTo>
                  <a:pt x="309" y="201"/>
                  <a:pt x="304" y="204"/>
                  <a:pt x="298" y="20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4" name="Freeform 973">
            <a:extLst>
              <a:ext uri="{FF2B5EF4-FFF2-40B4-BE49-F238E27FC236}">
                <a16:creationId xmlns:a16="http://schemas.microsoft.com/office/drawing/2014/main" id="{4DFFB0E6-6431-2341-B30E-570771EA5EFA}"/>
              </a:ext>
            </a:extLst>
          </p:cNvPr>
          <p:cNvSpPr/>
          <p:nvPr/>
        </p:nvSpPr>
        <p:spPr>
          <a:xfrm>
            <a:off x="5029132" y="601938"/>
            <a:ext cx="3492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8" h="36">
                <a:moveTo>
                  <a:pt x="80" y="36"/>
                </a:moveTo>
                <a:lnTo>
                  <a:pt x="18" y="36"/>
                </a:ln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lnTo>
                  <a:pt x="80" y="0"/>
                </a:lnTo>
                <a:cubicBezTo>
                  <a:pt x="90" y="0"/>
                  <a:pt x="98" y="8"/>
                  <a:pt x="98" y="18"/>
                </a:cubicBezTo>
                <a:cubicBezTo>
                  <a:pt x="98" y="28"/>
                  <a:pt x="90" y="36"/>
                  <a:pt x="80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5" name="Freeform 974">
            <a:extLst>
              <a:ext uri="{FF2B5EF4-FFF2-40B4-BE49-F238E27FC236}">
                <a16:creationId xmlns:a16="http://schemas.microsoft.com/office/drawing/2014/main" id="{C3CAF0DE-3FB8-314A-84AC-5150A16F3E92}"/>
              </a:ext>
            </a:extLst>
          </p:cNvPr>
          <p:cNvSpPr/>
          <p:nvPr/>
        </p:nvSpPr>
        <p:spPr>
          <a:xfrm>
            <a:off x="5106892" y="639738"/>
            <a:ext cx="83160" cy="82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2" h="231">
                <a:moveTo>
                  <a:pt x="116" y="54"/>
                </a:moveTo>
                <a:cubicBezTo>
                  <a:pt x="82" y="54"/>
                  <a:pt x="55" y="82"/>
                  <a:pt x="55" y="115"/>
                </a:cubicBezTo>
                <a:cubicBezTo>
                  <a:pt x="55" y="149"/>
                  <a:pt x="82" y="176"/>
                  <a:pt x="116" y="176"/>
                </a:cubicBezTo>
                <a:cubicBezTo>
                  <a:pt x="149" y="176"/>
                  <a:pt x="177" y="149"/>
                  <a:pt x="177" y="115"/>
                </a:cubicBezTo>
                <a:cubicBezTo>
                  <a:pt x="177" y="82"/>
                  <a:pt x="149" y="54"/>
                  <a:pt x="116" y="54"/>
                </a:cubicBezTo>
                <a:close/>
                <a:moveTo>
                  <a:pt x="116" y="231"/>
                </a:moveTo>
                <a:cubicBezTo>
                  <a:pt x="52" y="231"/>
                  <a:pt x="0" y="179"/>
                  <a:pt x="0" y="115"/>
                </a:cubicBezTo>
                <a:cubicBezTo>
                  <a:pt x="0" y="52"/>
                  <a:pt x="52" y="0"/>
                  <a:pt x="116" y="0"/>
                </a:cubicBezTo>
                <a:cubicBezTo>
                  <a:pt x="180" y="0"/>
                  <a:pt x="232" y="52"/>
                  <a:pt x="232" y="115"/>
                </a:cubicBezTo>
                <a:cubicBezTo>
                  <a:pt x="232" y="179"/>
                  <a:pt x="180" y="231"/>
                  <a:pt x="116" y="23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6" name="Freeform 975">
            <a:extLst>
              <a:ext uri="{FF2B5EF4-FFF2-40B4-BE49-F238E27FC236}">
                <a16:creationId xmlns:a16="http://schemas.microsoft.com/office/drawing/2014/main" id="{C0C5EA35-2A7D-2F48-A981-43175865E74B}"/>
              </a:ext>
            </a:extLst>
          </p:cNvPr>
          <p:cNvSpPr/>
          <p:nvPr/>
        </p:nvSpPr>
        <p:spPr>
          <a:xfrm>
            <a:off x="4772812" y="639738"/>
            <a:ext cx="83160" cy="82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2" h="231">
                <a:moveTo>
                  <a:pt x="116" y="54"/>
                </a:moveTo>
                <a:cubicBezTo>
                  <a:pt x="82" y="54"/>
                  <a:pt x="55" y="82"/>
                  <a:pt x="55" y="115"/>
                </a:cubicBezTo>
                <a:cubicBezTo>
                  <a:pt x="55" y="149"/>
                  <a:pt x="82" y="176"/>
                  <a:pt x="116" y="176"/>
                </a:cubicBezTo>
                <a:cubicBezTo>
                  <a:pt x="149" y="176"/>
                  <a:pt x="177" y="149"/>
                  <a:pt x="177" y="115"/>
                </a:cubicBezTo>
                <a:cubicBezTo>
                  <a:pt x="177" y="82"/>
                  <a:pt x="149" y="54"/>
                  <a:pt x="116" y="54"/>
                </a:cubicBezTo>
                <a:close/>
                <a:moveTo>
                  <a:pt x="116" y="231"/>
                </a:moveTo>
                <a:cubicBezTo>
                  <a:pt x="52" y="231"/>
                  <a:pt x="0" y="179"/>
                  <a:pt x="0" y="115"/>
                </a:cubicBezTo>
                <a:cubicBezTo>
                  <a:pt x="0" y="52"/>
                  <a:pt x="52" y="0"/>
                  <a:pt x="116" y="0"/>
                </a:cubicBezTo>
                <a:cubicBezTo>
                  <a:pt x="180" y="0"/>
                  <a:pt x="232" y="52"/>
                  <a:pt x="232" y="115"/>
                </a:cubicBezTo>
                <a:cubicBezTo>
                  <a:pt x="232" y="179"/>
                  <a:pt x="180" y="231"/>
                  <a:pt x="116" y="23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7" name="Freeform 976">
            <a:extLst>
              <a:ext uri="{FF2B5EF4-FFF2-40B4-BE49-F238E27FC236}">
                <a16:creationId xmlns:a16="http://schemas.microsoft.com/office/drawing/2014/main" id="{484DDF90-E3F7-AB46-AC9B-E7D065364A3A}"/>
              </a:ext>
            </a:extLst>
          </p:cNvPr>
          <p:cNvSpPr/>
          <p:nvPr/>
        </p:nvSpPr>
        <p:spPr>
          <a:xfrm>
            <a:off x="5192932" y="649098"/>
            <a:ext cx="554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5" h="39">
                <a:moveTo>
                  <a:pt x="137" y="39"/>
                </a:moveTo>
                <a:lnTo>
                  <a:pt x="17" y="36"/>
                </a:lnTo>
                <a:cubicBezTo>
                  <a:pt x="7" y="35"/>
                  <a:pt x="-1" y="27"/>
                  <a:pt x="0" y="18"/>
                </a:cubicBezTo>
                <a:cubicBezTo>
                  <a:pt x="0" y="8"/>
                  <a:pt x="8" y="0"/>
                  <a:pt x="18" y="0"/>
                </a:cubicBezTo>
                <a:lnTo>
                  <a:pt x="138" y="4"/>
                </a:lnTo>
                <a:cubicBezTo>
                  <a:pt x="147" y="4"/>
                  <a:pt x="155" y="12"/>
                  <a:pt x="155" y="22"/>
                </a:cubicBezTo>
                <a:cubicBezTo>
                  <a:pt x="154" y="31"/>
                  <a:pt x="147" y="39"/>
                  <a:pt x="137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8" name="Freeform 977">
            <a:extLst>
              <a:ext uri="{FF2B5EF4-FFF2-40B4-BE49-F238E27FC236}">
                <a16:creationId xmlns:a16="http://schemas.microsoft.com/office/drawing/2014/main" id="{055B3EC0-8C23-934C-BA52-D62D67878A58}"/>
              </a:ext>
            </a:extLst>
          </p:cNvPr>
          <p:cNvSpPr/>
          <p:nvPr/>
        </p:nvSpPr>
        <p:spPr>
          <a:xfrm>
            <a:off x="4861732" y="640097"/>
            <a:ext cx="237240" cy="1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0" h="53">
                <a:moveTo>
                  <a:pt x="642" y="53"/>
                </a:moveTo>
                <a:lnTo>
                  <a:pt x="17" y="35"/>
                </a:lnTo>
                <a:cubicBezTo>
                  <a:pt x="7" y="35"/>
                  <a:pt x="0" y="27"/>
                  <a:pt x="0" y="17"/>
                </a:cubicBezTo>
                <a:cubicBezTo>
                  <a:pt x="0" y="7"/>
                  <a:pt x="8" y="0"/>
                  <a:pt x="18" y="0"/>
                </a:cubicBezTo>
                <a:lnTo>
                  <a:pt x="643" y="17"/>
                </a:lnTo>
                <a:cubicBezTo>
                  <a:pt x="652" y="18"/>
                  <a:pt x="660" y="26"/>
                  <a:pt x="660" y="35"/>
                </a:cubicBezTo>
                <a:cubicBezTo>
                  <a:pt x="660" y="45"/>
                  <a:pt x="652" y="53"/>
                  <a:pt x="642" y="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9" name="Freeform 978">
            <a:extLst>
              <a:ext uri="{FF2B5EF4-FFF2-40B4-BE49-F238E27FC236}">
                <a16:creationId xmlns:a16="http://schemas.microsoft.com/office/drawing/2014/main" id="{4C9FB5B8-D5FC-DB42-9150-9086900A1CF0}"/>
              </a:ext>
            </a:extLst>
          </p:cNvPr>
          <p:cNvSpPr/>
          <p:nvPr/>
        </p:nvSpPr>
        <p:spPr>
          <a:xfrm>
            <a:off x="4704772" y="635778"/>
            <a:ext cx="6408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9" h="39">
                <a:moveTo>
                  <a:pt x="162" y="39"/>
                </a:moveTo>
                <a:lnTo>
                  <a:pt x="161" y="39"/>
                </a:lnTo>
                <a:lnTo>
                  <a:pt x="17" y="35"/>
                </a:lnTo>
                <a:cubicBezTo>
                  <a:pt x="8" y="35"/>
                  <a:pt x="0" y="27"/>
                  <a:pt x="0" y="17"/>
                </a:cubicBezTo>
                <a:cubicBezTo>
                  <a:pt x="0" y="7"/>
                  <a:pt x="8" y="0"/>
                  <a:pt x="18" y="0"/>
                </a:cubicBezTo>
                <a:lnTo>
                  <a:pt x="162" y="4"/>
                </a:lnTo>
                <a:cubicBezTo>
                  <a:pt x="172" y="4"/>
                  <a:pt x="180" y="12"/>
                  <a:pt x="179" y="22"/>
                </a:cubicBezTo>
                <a:cubicBezTo>
                  <a:pt x="179" y="32"/>
                  <a:pt x="171" y="39"/>
                  <a:pt x="162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0" name="Freeform 979">
            <a:extLst>
              <a:ext uri="{FF2B5EF4-FFF2-40B4-BE49-F238E27FC236}">
                <a16:creationId xmlns:a16="http://schemas.microsoft.com/office/drawing/2014/main" id="{BA1EFEB2-F639-2641-81AE-FC960EC9875A}"/>
              </a:ext>
            </a:extLst>
          </p:cNvPr>
          <p:cNvSpPr/>
          <p:nvPr/>
        </p:nvSpPr>
        <p:spPr>
          <a:xfrm>
            <a:off x="4777492" y="459738"/>
            <a:ext cx="136080" cy="155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9" h="434">
                <a:moveTo>
                  <a:pt x="189" y="34"/>
                </a:moveTo>
                <a:lnTo>
                  <a:pt x="187" y="35"/>
                </a:lnTo>
                <a:cubicBezTo>
                  <a:pt x="164" y="52"/>
                  <a:pt x="114" y="81"/>
                  <a:pt x="39" y="87"/>
                </a:cubicBezTo>
                <a:cubicBezTo>
                  <a:pt x="38" y="87"/>
                  <a:pt x="37" y="88"/>
                  <a:pt x="36" y="88"/>
                </a:cubicBezTo>
                <a:cubicBezTo>
                  <a:pt x="35" y="89"/>
                  <a:pt x="35" y="90"/>
                  <a:pt x="35" y="92"/>
                </a:cubicBezTo>
                <a:cubicBezTo>
                  <a:pt x="40" y="140"/>
                  <a:pt x="56" y="258"/>
                  <a:pt x="106" y="331"/>
                </a:cubicBezTo>
                <a:cubicBezTo>
                  <a:pt x="127" y="362"/>
                  <a:pt x="172" y="388"/>
                  <a:pt x="189" y="397"/>
                </a:cubicBezTo>
                <a:cubicBezTo>
                  <a:pt x="207" y="388"/>
                  <a:pt x="251" y="362"/>
                  <a:pt x="273" y="331"/>
                </a:cubicBezTo>
                <a:cubicBezTo>
                  <a:pt x="322" y="258"/>
                  <a:pt x="339" y="139"/>
                  <a:pt x="343" y="91"/>
                </a:cubicBezTo>
                <a:cubicBezTo>
                  <a:pt x="344" y="90"/>
                  <a:pt x="343" y="88"/>
                  <a:pt x="342" y="88"/>
                </a:cubicBezTo>
                <a:cubicBezTo>
                  <a:pt x="342" y="87"/>
                  <a:pt x="341" y="86"/>
                  <a:pt x="339" y="86"/>
                </a:cubicBezTo>
                <a:cubicBezTo>
                  <a:pt x="264" y="81"/>
                  <a:pt x="215" y="52"/>
                  <a:pt x="192" y="35"/>
                </a:cubicBezTo>
                <a:cubicBezTo>
                  <a:pt x="192" y="35"/>
                  <a:pt x="191" y="34"/>
                  <a:pt x="189" y="34"/>
                </a:cubicBezTo>
                <a:close/>
                <a:moveTo>
                  <a:pt x="182" y="401"/>
                </a:moveTo>
                <a:close/>
                <a:moveTo>
                  <a:pt x="189" y="434"/>
                </a:moveTo>
                <a:cubicBezTo>
                  <a:pt x="187" y="434"/>
                  <a:pt x="184" y="434"/>
                  <a:pt x="182" y="433"/>
                </a:cubicBezTo>
                <a:cubicBezTo>
                  <a:pt x="179" y="431"/>
                  <a:pt x="109" y="398"/>
                  <a:pt x="77" y="351"/>
                </a:cubicBezTo>
                <a:cubicBezTo>
                  <a:pt x="22" y="271"/>
                  <a:pt x="5" y="146"/>
                  <a:pt x="0" y="96"/>
                </a:cubicBezTo>
                <a:cubicBezTo>
                  <a:pt x="-1" y="85"/>
                  <a:pt x="2" y="74"/>
                  <a:pt x="9" y="66"/>
                </a:cubicBezTo>
                <a:cubicBezTo>
                  <a:pt x="16" y="57"/>
                  <a:pt x="26" y="52"/>
                  <a:pt x="37" y="51"/>
                </a:cubicBezTo>
                <a:cubicBezTo>
                  <a:pt x="103" y="46"/>
                  <a:pt x="146" y="21"/>
                  <a:pt x="166" y="7"/>
                </a:cubicBezTo>
                <a:cubicBezTo>
                  <a:pt x="180" y="-2"/>
                  <a:pt x="199" y="-2"/>
                  <a:pt x="213" y="7"/>
                </a:cubicBezTo>
                <a:cubicBezTo>
                  <a:pt x="233" y="21"/>
                  <a:pt x="275" y="46"/>
                  <a:pt x="341" y="51"/>
                </a:cubicBezTo>
                <a:cubicBezTo>
                  <a:pt x="352" y="51"/>
                  <a:pt x="362" y="56"/>
                  <a:pt x="369" y="65"/>
                </a:cubicBezTo>
                <a:cubicBezTo>
                  <a:pt x="376" y="73"/>
                  <a:pt x="380" y="84"/>
                  <a:pt x="379" y="95"/>
                </a:cubicBezTo>
                <a:cubicBezTo>
                  <a:pt x="374" y="145"/>
                  <a:pt x="356" y="271"/>
                  <a:pt x="302" y="351"/>
                </a:cubicBezTo>
                <a:cubicBezTo>
                  <a:pt x="270" y="398"/>
                  <a:pt x="200" y="431"/>
                  <a:pt x="197" y="433"/>
                </a:cubicBezTo>
                <a:cubicBezTo>
                  <a:pt x="194" y="434"/>
                  <a:pt x="192" y="434"/>
                  <a:pt x="189" y="4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1" name="Freeform 980">
            <a:extLst>
              <a:ext uri="{FF2B5EF4-FFF2-40B4-BE49-F238E27FC236}">
                <a16:creationId xmlns:a16="http://schemas.microsoft.com/office/drawing/2014/main" id="{B922E59A-E805-F049-B05A-18F531D53678}"/>
              </a:ext>
            </a:extLst>
          </p:cNvPr>
          <p:cNvSpPr/>
          <p:nvPr/>
        </p:nvSpPr>
        <p:spPr>
          <a:xfrm>
            <a:off x="4818532" y="531738"/>
            <a:ext cx="54000" cy="4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1" h="113">
                <a:moveTo>
                  <a:pt x="35" y="77"/>
                </a:moveTo>
                <a:lnTo>
                  <a:pt x="115" y="77"/>
                </a:lnTo>
                <a:lnTo>
                  <a:pt x="115" y="35"/>
                </a:lnTo>
                <a:lnTo>
                  <a:pt x="35" y="35"/>
                </a:lnTo>
                <a:close/>
                <a:moveTo>
                  <a:pt x="117" y="113"/>
                </a:moveTo>
                <a:lnTo>
                  <a:pt x="33" y="113"/>
                </a:lnTo>
                <a:cubicBezTo>
                  <a:pt x="15" y="113"/>
                  <a:pt x="0" y="98"/>
                  <a:pt x="0" y="79"/>
                </a:cubicBezTo>
                <a:lnTo>
                  <a:pt x="0" y="33"/>
                </a:lnTo>
                <a:cubicBezTo>
                  <a:pt x="0" y="15"/>
                  <a:pt x="15" y="0"/>
                  <a:pt x="33" y="0"/>
                </a:cubicBezTo>
                <a:lnTo>
                  <a:pt x="117" y="0"/>
                </a:lnTo>
                <a:cubicBezTo>
                  <a:pt x="136" y="0"/>
                  <a:pt x="151" y="15"/>
                  <a:pt x="151" y="33"/>
                </a:cubicBezTo>
                <a:lnTo>
                  <a:pt x="151" y="79"/>
                </a:lnTo>
                <a:cubicBezTo>
                  <a:pt x="151" y="98"/>
                  <a:pt x="136" y="113"/>
                  <a:pt x="117" y="1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2" name="Freeform 981">
            <a:extLst>
              <a:ext uri="{FF2B5EF4-FFF2-40B4-BE49-F238E27FC236}">
                <a16:creationId xmlns:a16="http://schemas.microsoft.com/office/drawing/2014/main" id="{6414A7EB-AD01-BF4E-8B7E-113238D57F8A}"/>
              </a:ext>
            </a:extLst>
          </p:cNvPr>
          <p:cNvSpPr/>
          <p:nvPr/>
        </p:nvSpPr>
        <p:spPr>
          <a:xfrm>
            <a:off x="4822132" y="504018"/>
            <a:ext cx="46440" cy="39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0" h="112">
                <a:moveTo>
                  <a:pt x="18" y="112"/>
                </a:moveTo>
                <a:cubicBezTo>
                  <a:pt x="8" y="112"/>
                  <a:pt x="1" y="105"/>
                  <a:pt x="0" y="95"/>
                </a:cubicBezTo>
                <a:lnTo>
                  <a:pt x="0" y="64"/>
                </a:lnTo>
                <a:cubicBezTo>
                  <a:pt x="0" y="29"/>
                  <a:pt x="29" y="0"/>
                  <a:pt x="65" y="0"/>
                </a:cubicBezTo>
                <a:cubicBezTo>
                  <a:pt x="101" y="0"/>
                  <a:pt x="130" y="29"/>
                  <a:pt x="130" y="64"/>
                </a:cubicBezTo>
                <a:lnTo>
                  <a:pt x="130" y="95"/>
                </a:lnTo>
                <a:cubicBezTo>
                  <a:pt x="130" y="104"/>
                  <a:pt x="122" y="112"/>
                  <a:pt x="112" y="112"/>
                </a:cubicBezTo>
                <a:cubicBezTo>
                  <a:pt x="103" y="112"/>
                  <a:pt x="95" y="105"/>
                  <a:pt x="95" y="95"/>
                </a:cubicBezTo>
                <a:lnTo>
                  <a:pt x="94" y="64"/>
                </a:lnTo>
                <a:cubicBezTo>
                  <a:pt x="94" y="48"/>
                  <a:pt x="81" y="35"/>
                  <a:pt x="65" y="35"/>
                </a:cubicBezTo>
                <a:cubicBezTo>
                  <a:pt x="49" y="35"/>
                  <a:pt x="36" y="48"/>
                  <a:pt x="36" y="64"/>
                </a:cubicBezTo>
                <a:lnTo>
                  <a:pt x="36" y="95"/>
                </a:lnTo>
                <a:cubicBezTo>
                  <a:pt x="36" y="104"/>
                  <a:pt x="28" y="112"/>
                  <a:pt x="18" y="11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3" name="Freeform 982">
            <a:extLst>
              <a:ext uri="{FF2B5EF4-FFF2-40B4-BE49-F238E27FC236}">
                <a16:creationId xmlns:a16="http://schemas.microsoft.com/office/drawing/2014/main" id="{86C39AF0-6F8C-C84D-BFEB-BCED2D8C8A2B}"/>
              </a:ext>
            </a:extLst>
          </p:cNvPr>
          <p:cNvSpPr/>
          <p:nvPr/>
        </p:nvSpPr>
        <p:spPr>
          <a:xfrm>
            <a:off x="5671372" y="585377"/>
            <a:ext cx="62640" cy="14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416">
                <a:moveTo>
                  <a:pt x="18" y="416"/>
                </a:moveTo>
                <a:cubicBezTo>
                  <a:pt x="8" y="416"/>
                  <a:pt x="0" y="408"/>
                  <a:pt x="0" y="398"/>
                </a:cubicBezTo>
                <a:lnTo>
                  <a:pt x="1" y="165"/>
                </a:lnTo>
                <a:cubicBezTo>
                  <a:pt x="0" y="159"/>
                  <a:pt x="-1" y="90"/>
                  <a:pt x="45" y="43"/>
                </a:cubicBezTo>
                <a:cubicBezTo>
                  <a:pt x="72" y="14"/>
                  <a:pt x="110" y="0"/>
                  <a:pt x="157" y="0"/>
                </a:cubicBezTo>
                <a:cubicBezTo>
                  <a:pt x="167" y="0"/>
                  <a:pt x="175" y="8"/>
                  <a:pt x="175" y="17"/>
                </a:cubicBezTo>
                <a:cubicBezTo>
                  <a:pt x="175" y="27"/>
                  <a:pt x="167" y="35"/>
                  <a:pt x="157" y="35"/>
                </a:cubicBezTo>
                <a:cubicBezTo>
                  <a:pt x="120" y="35"/>
                  <a:pt x="91" y="46"/>
                  <a:pt x="70" y="67"/>
                </a:cubicBezTo>
                <a:cubicBezTo>
                  <a:pt x="34" y="105"/>
                  <a:pt x="36" y="164"/>
                  <a:pt x="36" y="164"/>
                </a:cubicBezTo>
                <a:cubicBezTo>
                  <a:pt x="36" y="165"/>
                  <a:pt x="36" y="165"/>
                  <a:pt x="36" y="165"/>
                </a:cubicBezTo>
                <a:lnTo>
                  <a:pt x="36" y="398"/>
                </a:lnTo>
                <a:cubicBezTo>
                  <a:pt x="36" y="408"/>
                  <a:pt x="28" y="416"/>
                  <a:pt x="18" y="41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4" name="Freeform 983">
            <a:extLst>
              <a:ext uri="{FF2B5EF4-FFF2-40B4-BE49-F238E27FC236}">
                <a16:creationId xmlns:a16="http://schemas.microsoft.com/office/drawing/2014/main" id="{2B4FD54C-B663-C846-A2CD-018D898E8826}"/>
              </a:ext>
            </a:extLst>
          </p:cNvPr>
          <p:cNvSpPr/>
          <p:nvPr/>
        </p:nvSpPr>
        <p:spPr>
          <a:xfrm>
            <a:off x="5574532" y="630738"/>
            <a:ext cx="10980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6" h="199">
                <a:moveTo>
                  <a:pt x="288" y="199"/>
                </a:moveTo>
                <a:lnTo>
                  <a:pt x="287" y="199"/>
                </a:lnTo>
                <a:cubicBezTo>
                  <a:pt x="278" y="198"/>
                  <a:pt x="270" y="190"/>
                  <a:pt x="271" y="180"/>
                </a:cubicBezTo>
                <a:cubicBezTo>
                  <a:pt x="271" y="179"/>
                  <a:pt x="272" y="120"/>
                  <a:pt x="236" y="83"/>
                </a:cubicBezTo>
                <a:cubicBezTo>
                  <a:pt x="216" y="62"/>
                  <a:pt x="186" y="51"/>
                  <a:pt x="149" y="51"/>
                </a:cubicBezTo>
                <a:cubicBezTo>
                  <a:pt x="147" y="51"/>
                  <a:pt x="146" y="50"/>
                  <a:pt x="144" y="50"/>
                </a:cubicBezTo>
                <a:cubicBezTo>
                  <a:pt x="122" y="44"/>
                  <a:pt x="58" y="29"/>
                  <a:pt x="22" y="38"/>
                </a:cubicBezTo>
                <a:cubicBezTo>
                  <a:pt x="12" y="41"/>
                  <a:pt x="3" y="35"/>
                  <a:pt x="0" y="25"/>
                </a:cubicBezTo>
                <a:cubicBezTo>
                  <a:pt x="-2" y="16"/>
                  <a:pt x="4" y="6"/>
                  <a:pt x="13" y="4"/>
                </a:cubicBezTo>
                <a:cubicBezTo>
                  <a:pt x="61" y="-8"/>
                  <a:pt x="137" y="11"/>
                  <a:pt x="152" y="15"/>
                </a:cubicBezTo>
                <a:cubicBezTo>
                  <a:pt x="198" y="16"/>
                  <a:pt x="235" y="31"/>
                  <a:pt x="262" y="59"/>
                </a:cubicBezTo>
                <a:cubicBezTo>
                  <a:pt x="308" y="107"/>
                  <a:pt x="306" y="179"/>
                  <a:pt x="306" y="182"/>
                </a:cubicBezTo>
                <a:cubicBezTo>
                  <a:pt x="305" y="191"/>
                  <a:pt x="297" y="199"/>
                  <a:pt x="288" y="1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5" name="Freeform 984">
            <a:extLst>
              <a:ext uri="{FF2B5EF4-FFF2-40B4-BE49-F238E27FC236}">
                <a16:creationId xmlns:a16="http://schemas.microsoft.com/office/drawing/2014/main" id="{BD8767C3-B128-CE41-8823-C95952CEA372}"/>
              </a:ext>
            </a:extLst>
          </p:cNvPr>
          <p:cNvSpPr/>
          <p:nvPr/>
        </p:nvSpPr>
        <p:spPr>
          <a:xfrm>
            <a:off x="5721771" y="549017"/>
            <a:ext cx="160920" cy="86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8" h="241">
                <a:moveTo>
                  <a:pt x="115" y="22"/>
                </a:moveTo>
                <a:close/>
                <a:moveTo>
                  <a:pt x="171" y="35"/>
                </a:moveTo>
                <a:cubicBezTo>
                  <a:pt x="151" y="35"/>
                  <a:pt x="133" y="36"/>
                  <a:pt x="118" y="39"/>
                </a:cubicBezTo>
                <a:cubicBezTo>
                  <a:pt x="117" y="39"/>
                  <a:pt x="117" y="39"/>
                  <a:pt x="116" y="39"/>
                </a:cubicBezTo>
                <a:cubicBezTo>
                  <a:pt x="72" y="42"/>
                  <a:pt x="36" y="77"/>
                  <a:pt x="35" y="120"/>
                </a:cubicBezTo>
                <a:cubicBezTo>
                  <a:pt x="34" y="157"/>
                  <a:pt x="61" y="191"/>
                  <a:pt x="99" y="201"/>
                </a:cubicBezTo>
                <a:cubicBezTo>
                  <a:pt x="100" y="201"/>
                  <a:pt x="100" y="201"/>
                  <a:pt x="100" y="201"/>
                </a:cubicBezTo>
                <a:cubicBezTo>
                  <a:pt x="117" y="206"/>
                  <a:pt x="133" y="207"/>
                  <a:pt x="148" y="204"/>
                </a:cubicBezTo>
                <a:cubicBezTo>
                  <a:pt x="176" y="199"/>
                  <a:pt x="195" y="180"/>
                  <a:pt x="212" y="163"/>
                </a:cubicBezTo>
                <a:cubicBezTo>
                  <a:pt x="219" y="156"/>
                  <a:pt x="226" y="149"/>
                  <a:pt x="233" y="143"/>
                </a:cubicBezTo>
                <a:cubicBezTo>
                  <a:pt x="268" y="115"/>
                  <a:pt x="316" y="103"/>
                  <a:pt x="378" y="108"/>
                </a:cubicBezTo>
                <a:cubicBezTo>
                  <a:pt x="353" y="88"/>
                  <a:pt x="325" y="71"/>
                  <a:pt x="296" y="59"/>
                </a:cubicBezTo>
                <a:cubicBezTo>
                  <a:pt x="251" y="41"/>
                  <a:pt x="207" y="35"/>
                  <a:pt x="171" y="35"/>
                </a:cubicBezTo>
                <a:close/>
                <a:moveTo>
                  <a:pt x="130" y="241"/>
                </a:moveTo>
                <a:cubicBezTo>
                  <a:pt x="117" y="241"/>
                  <a:pt x="104" y="239"/>
                  <a:pt x="90" y="235"/>
                </a:cubicBezTo>
                <a:cubicBezTo>
                  <a:pt x="37" y="222"/>
                  <a:pt x="-1" y="173"/>
                  <a:pt x="0" y="119"/>
                </a:cubicBezTo>
                <a:cubicBezTo>
                  <a:pt x="1" y="58"/>
                  <a:pt x="51" y="8"/>
                  <a:pt x="113" y="4"/>
                </a:cubicBezTo>
                <a:cubicBezTo>
                  <a:pt x="160" y="-3"/>
                  <a:pt x="232" y="-5"/>
                  <a:pt x="309" y="27"/>
                </a:cubicBezTo>
                <a:cubicBezTo>
                  <a:pt x="360" y="47"/>
                  <a:pt x="406" y="80"/>
                  <a:pt x="443" y="121"/>
                </a:cubicBezTo>
                <a:cubicBezTo>
                  <a:pt x="448" y="127"/>
                  <a:pt x="449" y="135"/>
                  <a:pt x="446" y="141"/>
                </a:cubicBezTo>
                <a:cubicBezTo>
                  <a:pt x="442" y="148"/>
                  <a:pt x="434" y="151"/>
                  <a:pt x="427" y="150"/>
                </a:cubicBezTo>
                <a:cubicBezTo>
                  <a:pt x="349" y="134"/>
                  <a:pt x="291" y="141"/>
                  <a:pt x="255" y="170"/>
                </a:cubicBezTo>
                <a:cubicBezTo>
                  <a:pt x="250" y="175"/>
                  <a:pt x="244" y="181"/>
                  <a:pt x="237" y="188"/>
                </a:cubicBezTo>
                <a:cubicBezTo>
                  <a:pt x="218" y="207"/>
                  <a:pt x="194" y="231"/>
                  <a:pt x="155" y="239"/>
                </a:cubicBezTo>
                <a:cubicBezTo>
                  <a:pt x="147" y="240"/>
                  <a:pt x="139" y="241"/>
                  <a:pt x="130" y="2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6" name="Freeform 985">
            <a:extLst>
              <a:ext uri="{FF2B5EF4-FFF2-40B4-BE49-F238E27FC236}">
                <a16:creationId xmlns:a16="http://schemas.microsoft.com/office/drawing/2014/main" id="{BD9CC43E-8B4B-B34F-B27E-CFDAB1E9F6BE}"/>
              </a:ext>
            </a:extLst>
          </p:cNvPr>
          <p:cNvSpPr/>
          <p:nvPr/>
        </p:nvSpPr>
        <p:spPr>
          <a:xfrm>
            <a:off x="5503972" y="604458"/>
            <a:ext cx="127080" cy="75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4" h="212">
                <a:moveTo>
                  <a:pt x="213" y="0"/>
                </a:moveTo>
                <a:lnTo>
                  <a:pt x="213" y="35"/>
                </a:lnTo>
                <a:lnTo>
                  <a:pt x="213" y="0"/>
                </a:lnTo>
                <a:cubicBezTo>
                  <a:pt x="177" y="0"/>
                  <a:pt x="142" y="7"/>
                  <a:pt x="109" y="20"/>
                </a:cubicBezTo>
                <a:cubicBezTo>
                  <a:pt x="71" y="36"/>
                  <a:pt x="37" y="60"/>
                  <a:pt x="9" y="91"/>
                </a:cubicBezTo>
                <a:cubicBezTo>
                  <a:pt x="-1" y="102"/>
                  <a:pt x="-3" y="119"/>
                  <a:pt x="5" y="132"/>
                </a:cubicBezTo>
                <a:cubicBezTo>
                  <a:pt x="11" y="143"/>
                  <a:pt x="23" y="150"/>
                  <a:pt x="35" y="150"/>
                </a:cubicBezTo>
                <a:cubicBezTo>
                  <a:pt x="38" y="150"/>
                  <a:pt x="40" y="150"/>
                  <a:pt x="42" y="149"/>
                </a:cubicBezTo>
                <a:cubicBezTo>
                  <a:pt x="59" y="146"/>
                  <a:pt x="75" y="144"/>
                  <a:pt x="88" y="144"/>
                </a:cubicBezTo>
                <a:cubicBezTo>
                  <a:pt x="111" y="144"/>
                  <a:pt x="129" y="149"/>
                  <a:pt x="140" y="158"/>
                </a:cubicBezTo>
                <a:cubicBezTo>
                  <a:pt x="143" y="161"/>
                  <a:pt x="147" y="165"/>
                  <a:pt x="151" y="169"/>
                </a:cubicBezTo>
                <a:cubicBezTo>
                  <a:pt x="166" y="183"/>
                  <a:pt x="186" y="203"/>
                  <a:pt x="220" y="210"/>
                </a:cubicBezTo>
                <a:cubicBezTo>
                  <a:pt x="227" y="211"/>
                  <a:pt x="234" y="212"/>
                  <a:pt x="241" y="212"/>
                </a:cubicBezTo>
                <a:cubicBezTo>
                  <a:pt x="252" y="212"/>
                  <a:pt x="263" y="211"/>
                  <a:pt x="274" y="207"/>
                </a:cubicBezTo>
                <a:cubicBezTo>
                  <a:pt x="297" y="201"/>
                  <a:pt x="317" y="188"/>
                  <a:pt x="332" y="170"/>
                </a:cubicBezTo>
                <a:cubicBezTo>
                  <a:pt x="346" y="151"/>
                  <a:pt x="354" y="128"/>
                  <a:pt x="354" y="105"/>
                </a:cubicBezTo>
                <a:cubicBezTo>
                  <a:pt x="353" y="51"/>
                  <a:pt x="309" y="7"/>
                  <a:pt x="255" y="3"/>
                </a:cubicBezTo>
                <a:cubicBezTo>
                  <a:pt x="241" y="1"/>
                  <a:pt x="227" y="0"/>
                  <a:pt x="213" y="0"/>
                </a:cubicBezTo>
                <a:close/>
                <a:moveTo>
                  <a:pt x="213" y="35"/>
                </a:moveTo>
                <a:cubicBezTo>
                  <a:pt x="229" y="35"/>
                  <a:pt x="242" y="37"/>
                  <a:pt x="251" y="38"/>
                </a:cubicBezTo>
                <a:cubicBezTo>
                  <a:pt x="289" y="40"/>
                  <a:pt x="318" y="71"/>
                  <a:pt x="318" y="105"/>
                </a:cubicBezTo>
                <a:cubicBezTo>
                  <a:pt x="319" y="136"/>
                  <a:pt x="297" y="165"/>
                  <a:pt x="265" y="173"/>
                </a:cubicBezTo>
                <a:cubicBezTo>
                  <a:pt x="259" y="175"/>
                  <a:pt x="250" y="177"/>
                  <a:pt x="241" y="177"/>
                </a:cubicBezTo>
                <a:cubicBezTo>
                  <a:pt x="236" y="177"/>
                  <a:pt x="231" y="176"/>
                  <a:pt x="226" y="175"/>
                </a:cubicBezTo>
                <a:cubicBezTo>
                  <a:pt x="195" y="169"/>
                  <a:pt x="180" y="145"/>
                  <a:pt x="163" y="131"/>
                </a:cubicBezTo>
                <a:cubicBezTo>
                  <a:pt x="148" y="119"/>
                  <a:pt x="126" y="109"/>
                  <a:pt x="88" y="109"/>
                </a:cubicBezTo>
                <a:cubicBezTo>
                  <a:pt x="73" y="109"/>
                  <a:pt x="56" y="110"/>
                  <a:pt x="35" y="115"/>
                </a:cubicBezTo>
                <a:cubicBezTo>
                  <a:pt x="50" y="98"/>
                  <a:pt x="78" y="71"/>
                  <a:pt x="123" y="53"/>
                </a:cubicBezTo>
                <a:cubicBezTo>
                  <a:pt x="157" y="39"/>
                  <a:pt x="188" y="35"/>
                  <a:pt x="213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7" name="Freeform 986">
            <a:extLst>
              <a:ext uri="{FF2B5EF4-FFF2-40B4-BE49-F238E27FC236}">
                <a16:creationId xmlns:a16="http://schemas.microsoft.com/office/drawing/2014/main" id="{CE93F022-0DBE-D344-9DD8-E8F0CE3E15FD}"/>
              </a:ext>
            </a:extLst>
          </p:cNvPr>
          <p:cNvSpPr/>
          <p:nvPr/>
        </p:nvSpPr>
        <p:spPr>
          <a:xfrm>
            <a:off x="5721771" y="575658"/>
            <a:ext cx="74160" cy="22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7" h="63">
                <a:moveTo>
                  <a:pt x="17" y="63"/>
                </a:moveTo>
                <a:cubicBezTo>
                  <a:pt x="10" y="63"/>
                  <a:pt x="3" y="58"/>
                  <a:pt x="0" y="50"/>
                </a:cubicBezTo>
                <a:cubicBezTo>
                  <a:pt x="-2" y="41"/>
                  <a:pt x="3" y="31"/>
                  <a:pt x="13" y="28"/>
                </a:cubicBezTo>
                <a:cubicBezTo>
                  <a:pt x="17" y="27"/>
                  <a:pt x="126" y="-2"/>
                  <a:pt x="190" y="0"/>
                </a:cubicBezTo>
                <a:cubicBezTo>
                  <a:pt x="199" y="0"/>
                  <a:pt x="207" y="8"/>
                  <a:pt x="207" y="18"/>
                </a:cubicBezTo>
                <a:cubicBezTo>
                  <a:pt x="206" y="28"/>
                  <a:pt x="198" y="36"/>
                  <a:pt x="188" y="35"/>
                </a:cubicBezTo>
                <a:cubicBezTo>
                  <a:pt x="130" y="33"/>
                  <a:pt x="23" y="62"/>
                  <a:pt x="22" y="62"/>
                </a:cubicBezTo>
                <a:cubicBezTo>
                  <a:pt x="20" y="63"/>
                  <a:pt x="19" y="63"/>
                  <a:pt x="17" y="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8" name="Freeform 987">
            <a:extLst>
              <a:ext uri="{FF2B5EF4-FFF2-40B4-BE49-F238E27FC236}">
                <a16:creationId xmlns:a16="http://schemas.microsoft.com/office/drawing/2014/main" id="{030428FB-0F50-CB44-8C76-6AC9A4DAB1CF}"/>
              </a:ext>
            </a:extLst>
          </p:cNvPr>
          <p:cNvSpPr/>
          <p:nvPr/>
        </p:nvSpPr>
        <p:spPr>
          <a:xfrm>
            <a:off x="5746252" y="579977"/>
            <a:ext cx="31680" cy="28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" h="81">
                <a:moveTo>
                  <a:pt x="72" y="81"/>
                </a:moveTo>
                <a:cubicBezTo>
                  <a:pt x="68" y="81"/>
                  <a:pt x="64" y="80"/>
                  <a:pt x="60" y="77"/>
                </a:cubicBezTo>
                <a:lnTo>
                  <a:pt x="7" y="31"/>
                </a:lnTo>
                <a:cubicBezTo>
                  <a:pt x="-1" y="25"/>
                  <a:pt x="-2" y="14"/>
                  <a:pt x="5" y="6"/>
                </a:cubicBezTo>
                <a:cubicBezTo>
                  <a:pt x="11" y="-1"/>
                  <a:pt x="22" y="-2"/>
                  <a:pt x="29" y="4"/>
                </a:cubicBezTo>
                <a:lnTo>
                  <a:pt x="83" y="50"/>
                </a:lnTo>
                <a:cubicBezTo>
                  <a:pt x="91" y="56"/>
                  <a:pt x="91" y="67"/>
                  <a:pt x="85" y="75"/>
                </a:cubicBezTo>
                <a:cubicBezTo>
                  <a:pt x="82" y="79"/>
                  <a:pt x="77" y="81"/>
                  <a:pt x="72" y="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9" name="Freeform 988">
            <a:extLst>
              <a:ext uri="{FF2B5EF4-FFF2-40B4-BE49-F238E27FC236}">
                <a16:creationId xmlns:a16="http://schemas.microsoft.com/office/drawing/2014/main" id="{93FF40C1-A7AA-864C-B989-BDE2FDAB9197}"/>
              </a:ext>
            </a:extLst>
          </p:cNvPr>
          <p:cNvSpPr/>
          <p:nvPr/>
        </p:nvSpPr>
        <p:spPr>
          <a:xfrm>
            <a:off x="5671372" y="527058"/>
            <a:ext cx="13320" cy="191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" h="534">
                <a:moveTo>
                  <a:pt x="17" y="534"/>
                </a:moveTo>
                <a:cubicBezTo>
                  <a:pt x="7" y="534"/>
                  <a:pt x="0" y="526"/>
                  <a:pt x="0" y="516"/>
                </a:cubicBezTo>
                <a:lnTo>
                  <a:pt x="3" y="18"/>
                </a:lnTo>
                <a:cubicBezTo>
                  <a:pt x="3" y="8"/>
                  <a:pt x="10" y="0"/>
                  <a:pt x="20" y="0"/>
                </a:cubicBezTo>
                <a:cubicBezTo>
                  <a:pt x="30" y="0"/>
                  <a:pt x="38" y="8"/>
                  <a:pt x="38" y="18"/>
                </a:cubicBezTo>
                <a:lnTo>
                  <a:pt x="35" y="516"/>
                </a:lnTo>
                <a:cubicBezTo>
                  <a:pt x="35" y="526"/>
                  <a:pt x="27" y="534"/>
                  <a:pt x="17" y="5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0" name="Freeform 989">
            <a:extLst>
              <a:ext uri="{FF2B5EF4-FFF2-40B4-BE49-F238E27FC236}">
                <a16:creationId xmlns:a16="http://schemas.microsoft.com/office/drawing/2014/main" id="{CB599D62-EAD3-D847-B5D5-63DFB0289CE4}"/>
              </a:ext>
            </a:extLst>
          </p:cNvPr>
          <p:cNvSpPr/>
          <p:nvPr/>
        </p:nvSpPr>
        <p:spPr>
          <a:xfrm>
            <a:off x="5527012" y="376218"/>
            <a:ext cx="303480" cy="15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4" h="443">
                <a:moveTo>
                  <a:pt x="814" y="39"/>
                </a:moveTo>
                <a:close/>
                <a:moveTo>
                  <a:pt x="39" y="404"/>
                </a:moveTo>
                <a:lnTo>
                  <a:pt x="805" y="404"/>
                </a:lnTo>
                <a:lnTo>
                  <a:pt x="805" y="39"/>
                </a:lnTo>
                <a:lnTo>
                  <a:pt x="39" y="39"/>
                </a:lnTo>
                <a:close/>
                <a:moveTo>
                  <a:pt x="814" y="443"/>
                </a:moveTo>
                <a:lnTo>
                  <a:pt x="31" y="443"/>
                </a:lnTo>
                <a:cubicBezTo>
                  <a:pt x="14" y="443"/>
                  <a:pt x="0" y="429"/>
                  <a:pt x="0" y="412"/>
                </a:cubicBezTo>
                <a:lnTo>
                  <a:pt x="0" y="31"/>
                </a:lnTo>
                <a:cubicBezTo>
                  <a:pt x="0" y="14"/>
                  <a:pt x="14" y="0"/>
                  <a:pt x="31" y="0"/>
                </a:cubicBezTo>
                <a:lnTo>
                  <a:pt x="814" y="0"/>
                </a:lnTo>
                <a:cubicBezTo>
                  <a:pt x="831" y="0"/>
                  <a:pt x="844" y="14"/>
                  <a:pt x="844" y="31"/>
                </a:cubicBezTo>
                <a:lnTo>
                  <a:pt x="844" y="412"/>
                </a:lnTo>
                <a:cubicBezTo>
                  <a:pt x="844" y="429"/>
                  <a:pt x="831" y="443"/>
                  <a:pt x="814" y="4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1" name="Freeform 990">
            <a:extLst>
              <a:ext uri="{FF2B5EF4-FFF2-40B4-BE49-F238E27FC236}">
                <a16:creationId xmlns:a16="http://schemas.microsoft.com/office/drawing/2014/main" id="{777B8986-BB3B-AE4C-A824-DD91815EF2CE}"/>
              </a:ext>
            </a:extLst>
          </p:cNvPr>
          <p:cNvSpPr/>
          <p:nvPr/>
        </p:nvSpPr>
        <p:spPr>
          <a:xfrm>
            <a:off x="5646532" y="423738"/>
            <a:ext cx="63720" cy="63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8" h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89" y="178"/>
                </a:cubicBezTo>
                <a:cubicBezTo>
                  <a:pt x="138" y="178"/>
                  <a:pt x="178" y="138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39"/>
                </a:moveTo>
                <a:cubicBezTo>
                  <a:pt x="117" y="39"/>
                  <a:pt x="139" y="62"/>
                  <a:pt x="139" y="89"/>
                </a:cubicBezTo>
                <a:cubicBezTo>
                  <a:pt x="139" y="117"/>
                  <a:pt x="117" y="139"/>
                  <a:pt x="89" y="139"/>
                </a:cubicBezTo>
                <a:cubicBezTo>
                  <a:pt x="62" y="139"/>
                  <a:pt x="40" y="117"/>
                  <a:pt x="40" y="89"/>
                </a:cubicBezTo>
                <a:cubicBezTo>
                  <a:pt x="40" y="62"/>
                  <a:pt x="62" y="39"/>
                  <a:pt x="89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2" name="Freeform 991">
            <a:extLst>
              <a:ext uri="{FF2B5EF4-FFF2-40B4-BE49-F238E27FC236}">
                <a16:creationId xmlns:a16="http://schemas.microsoft.com/office/drawing/2014/main" id="{3B990857-8CE0-FC4B-BE5C-F7C6D8B32A3F}"/>
              </a:ext>
            </a:extLst>
          </p:cNvPr>
          <p:cNvSpPr/>
          <p:nvPr/>
        </p:nvSpPr>
        <p:spPr>
          <a:xfrm>
            <a:off x="5546812" y="396018"/>
            <a:ext cx="262080" cy="11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9" h="333">
                <a:moveTo>
                  <a:pt x="651" y="0"/>
                </a:moveTo>
                <a:lnTo>
                  <a:pt x="78" y="0"/>
                </a:lnTo>
                <a:cubicBezTo>
                  <a:pt x="57" y="0"/>
                  <a:pt x="39" y="18"/>
                  <a:pt x="39" y="39"/>
                </a:cubicBezTo>
                <a:cubicBezTo>
                  <a:pt x="18" y="39"/>
                  <a:pt x="0" y="57"/>
                  <a:pt x="0" y="78"/>
                </a:cubicBezTo>
                <a:lnTo>
                  <a:pt x="0" y="254"/>
                </a:lnTo>
                <a:cubicBezTo>
                  <a:pt x="0" y="276"/>
                  <a:pt x="18" y="293"/>
                  <a:pt x="39" y="293"/>
                </a:cubicBezTo>
                <a:cubicBezTo>
                  <a:pt x="39" y="315"/>
                  <a:pt x="57" y="333"/>
                  <a:pt x="78" y="333"/>
                </a:cubicBezTo>
                <a:lnTo>
                  <a:pt x="651" y="333"/>
                </a:lnTo>
                <a:cubicBezTo>
                  <a:pt x="673" y="333"/>
                  <a:pt x="690" y="315"/>
                  <a:pt x="690" y="293"/>
                </a:cubicBezTo>
                <a:cubicBezTo>
                  <a:pt x="712" y="293"/>
                  <a:pt x="729" y="276"/>
                  <a:pt x="729" y="254"/>
                </a:cubicBezTo>
                <a:lnTo>
                  <a:pt x="729" y="78"/>
                </a:lnTo>
                <a:cubicBezTo>
                  <a:pt x="729" y="57"/>
                  <a:pt x="712" y="39"/>
                  <a:pt x="690" y="39"/>
                </a:cubicBezTo>
                <a:cubicBezTo>
                  <a:pt x="690" y="18"/>
                  <a:pt x="673" y="0"/>
                  <a:pt x="651" y="0"/>
                </a:cubicBezTo>
                <a:close/>
                <a:moveTo>
                  <a:pt x="651" y="39"/>
                </a:moveTo>
                <a:cubicBezTo>
                  <a:pt x="651" y="61"/>
                  <a:pt x="669" y="78"/>
                  <a:pt x="690" y="78"/>
                </a:cubicBezTo>
                <a:lnTo>
                  <a:pt x="690" y="254"/>
                </a:lnTo>
                <a:cubicBezTo>
                  <a:pt x="669" y="254"/>
                  <a:pt x="651" y="272"/>
                  <a:pt x="651" y="293"/>
                </a:cubicBezTo>
                <a:lnTo>
                  <a:pt x="78" y="293"/>
                </a:lnTo>
                <a:cubicBezTo>
                  <a:pt x="78" y="272"/>
                  <a:pt x="61" y="254"/>
                  <a:pt x="39" y="254"/>
                </a:cubicBezTo>
                <a:lnTo>
                  <a:pt x="39" y="78"/>
                </a:lnTo>
                <a:cubicBezTo>
                  <a:pt x="61" y="78"/>
                  <a:pt x="78" y="61"/>
                  <a:pt x="78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3" name="Freeform 992">
            <a:extLst>
              <a:ext uri="{FF2B5EF4-FFF2-40B4-BE49-F238E27FC236}">
                <a16:creationId xmlns:a16="http://schemas.microsoft.com/office/drawing/2014/main" id="{A33F0AC6-5252-D847-9094-1E322C241A95}"/>
              </a:ext>
            </a:extLst>
          </p:cNvPr>
          <p:cNvSpPr/>
          <p:nvPr/>
        </p:nvSpPr>
        <p:spPr>
          <a:xfrm>
            <a:off x="5596491" y="784818"/>
            <a:ext cx="16308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4" h="164">
                <a:moveTo>
                  <a:pt x="418" y="103"/>
                </a:moveTo>
                <a:lnTo>
                  <a:pt x="418" y="104"/>
                </a:lnTo>
                <a:close/>
                <a:moveTo>
                  <a:pt x="35" y="101"/>
                </a:moveTo>
                <a:cubicBezTo>
                  <a:pt x="47" y="111"/>
                  <a:pt x="112" y="129"/>
                  <a:pt x="226" y="129"/>
                </a:cubicBezTo>
                <a:cubicBezTo>
                  <a:pt x="341" y="129"/>
                  <a:pt x="406" y="111"/>
                  <a:pt x="418" y="101"/>
                </a:cubicBezTo>
                <a:lnTo>
                  <a:pt x="418" y="54"/>
                </a:lnTo>
                <a:cubicBezTo>
                  <a:pt x="407" y="58"/>
                  <a:pt x="394" y="61"/>
                  <a:pt x="383" y="64"/>
                </a:cubicBezTo>
                <a:cubicBezTo>
                  <a:pt x="346" y="72"/>
                  <a:pt x="296" y="77"/>
                  <a:pt x="242" y="78"/>
                </a:cubicBezTo>
                <a:cubicBezTo>
                  <a:pt x="232" y="78"/>
                  <a:pt x="221" y="78"/>
                  <a:pt x="211" y="78"/>
                </a:cubicBezTo>
                <a:cubicBezTo>
                  <a:pt x="157" y="77"/>
                  <a:pt x="107" y="72"/>
                  <a:pt x="70" y="64"/>
                </a:cubicBezTo>
                <a:cubicBezTo>
                  <a:pt x="59" y="61"/>
                  <a:pt x="46" y="58"/>
                  <a:pt x="35" y="54"/>
                </a:cubicBezTo>
                <a:close/>
                <a:moveTo>
                  <a:pt x="226" y="164"/>
                </a:moveTo>
                <a:cubicBezTo>
                  <a:pt x="169" y="164"/>
                  <a:pt x="116" y="160"/>
                  <a:pt x="75" y="151"/>
                </a:cubicBezTo>
                <a:cubicBezTo>
                  <a:pt x="24" y="141"/>
                  <a:pt x="0" y="126"/>
                  <a:pt x="0" y="104"/>
                </a:cubicBezTo>
                <a:lnTo>
                  <a:pt x="0" y="17"/>
                </a:lnTo>
                <a:cubicBezTo>
                  <a:pt x="0" y="7"/>
                  <a:pt x="8" y="0"/>
                  <a:pt x="18" y="0"/>
                </a:cubicBezTo>
                <a:cubicBezTo>
                  <a:pt x="26" y="0"/>
                  <a:pt x="34" y="6"/>
                  <a:pt x="35" y="14"/>
                </a:cubicBezTo>
                <a:cubicBezTo>
                  <a:pt x="45" y="24"/>
                  <a:pt x="105" y="41"/>
                  <a:pt x="212" y="43"/>
                </a:cubicBezTo>
                <a:cubicBezTo>
                  <a:pt x="222" y="43"/>
                  <a:pt x="232" y="43"/>
                  <a:pt x="242" y="43"/>
                </a:cubicBezTo>
                <a:cubicBezTo>
                  <a:pt x="287" y="42"/>
                  <a:pt x="331" y="38"/>
                  <a:pt x="365" y="32"/>
                </a:cubicBezTo>
                <a:cubicBezTo>
                  <a:pt x="404" y="24"/>
                  <a:pt x="416" y="16"/>
                  <a:pt x="419" y="14"/>
                </a:cubicBezTo>
                <a:cubicBezTo>
                  <a:pt x="420" y="6"/>
                  <a:pt x="427" y="0"/>
                  <a:pt x="436" y="0"/>
                </a:cubicBezTo>
                <a:cubicBezTo>
                  <a:pt x="446" y="0"/>
                  <a:pt x="454" y="8"/>
                  <a:pt x="454" y="17"/>
                </a:cubicBezTo>
                <a:lnTo>
                  <a:pt x="453" y="104"/>
                </a:lnTo>
                <a:cubicBezTo>
                  <a:pt x="453" y="126"/>
                  <a:pt x="429" y="141"/>
                  <a:pt x="378" y="151"/>
                </a:cubicBezTo>
                <a:cubicBezTo>
                  <a:pt x="337" y="160"/>
                  <a:pt x="283" y="164"/>
                  <a:pt x="226" y="1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4" name="Freeform 993">
            <a:extLst>
              <a:ext uri="{FF2B5EF4-FFF2-40B4-BE49-F238E27FC236}">
                <a16:creationId xmlns:a16="http://schemas.microsoft.com/office/drawing/2014/main" id="{3ACB3F72-9B4A-8F42-9E41-A728E44AE67A}"/>
              </a:ext>
            </a:extLst>
          </p:cNvPr>
          <p:cNvSpPr/>
          <p:nvPr/>
        </p:nvSpPr>
        <p:spPr>
          <a:xfrm>
            <a:off x="5596491" y="753498"/>
            <a:ext cx="16308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4" h="165">
                <a:moveTo>
                  <a:pt x="418" y="104"/>
                </a:moveTo>
                <a:close/>
                <a:moveTo>
                  <a:pt x="35" y="101"/>
                </a:moveTo>
                <a:cubicBezTo>
                  <a:pt x="47" y="112"/>
                  <a:pt x="112" y="130"/>
                  <a:pt x="226" y="130"/>
                </a:cubicBezTo>
                <a:cubicBezTo>
                  <a:pt x="341" y="130"/>
                  <a:pt x="406" y="112"/>
                  <a:pt x="418" y="101"/>
                </a:cubicBezTo>
                <a:lnTo>
                  <a:pt x="418" y="55"/>
                </a:lnTo>
                <a:cubicBezTo>
                  <a:pt x="407" y="59"/>
                  <a:pt x="394" y="62"/>
                  <a:pt x="383" y="65"/>
                </a:cubicBezTo>
                <a:cubicBezTo>
                  <a:pt x="346" y="73"/>
                  <a:pt x="296" y="78"/>
                  <a:pt x="242" y="79"/>
                </a:cubicBezTo>
                <a:cubicBezTo>
                  <a:pt x="232" y="79"/>
                  <a:pt x="221" y="79"/>
                  <a:pt x="211" y="79"/>
                </a:cubicBezTo>
                <a:cubicBezTo>
                  <a:pt x="157" y="78"/>
                  <a:pt x="107" y="73"/>
                  <a:pt x="70" y="65"/>
                </a:cubicBezTo>
                <a:cubicBezTo>
                  <a:pt x="59" y="62"/>
                  <a:pt x="46" y="59"/>
                  <a:pt x="35" y="54"/>
                </a:cubicBezTo>
                <a:close/>
                <a:moveTo>
                  <a:pt x="226" y="165"/>
                </a:moveTo>
                <a:cubicBezTo>
                  <a:pt x="169" y="165"/>
                  <a:pt x="116" y="160"/>
                  <a:pt x="75" y="152"/>
                </a:cubicBezTo>
                <a:cubicBezTo>
                  <a:pt x="24" y="141"/>
                  <a:pt x="0" y="126"/>
                  <a:pt x="0" y="104"/>
                </a:cubicBezTo>
                <a:lnTo>
                  <a:pt x="0" y="18"/>
                </a:lnTo>
                <a:cubicBezTo>
                  <a:pt x="0" y="8"/>
                  <a:pt x="8" y="0"/>
                  <a:pt x="18" y="0"/>
                </a:cubicBezTo>
                <a:cubicBezTo>
                  <a:pt x="26" y="0"/>
                  <a:pt x="34" y="6"/>
                  <a:pt x="35" y="15"/>
                </a:cubicBezTo>
                <a:cubicBezTo>
                  <a:pt x="45" y="24"/>
                  <a:pt x="105" y="42"/>
                  <a:pt x="212" y="43"/>
                </a:cubicBezTo>
                <a:cubicBezTo>
                  <a:pt x="222" y="44"/>
                  <a:pt x="232" y="44"/>
                  <a:pt x="242" y="43"/>
                </a:cubicBezTo>
                <a:cubicBezTo>
                  <a:pt x="349" y="42"/>
                  <a:pt x="408" y="24"/>
                  <a:pt x="419" y="15"/>
                </a:cubicBezTo>
                <a:cubicBezTo>
                  <a:pt x="420" y="6"/>
                  <a:pt x="427" y="0"/>
                  <a:pt x="436" y="0"/>
                </a:cubicBezTo>
                <a:cubicBezTo>
                  <a:pt x="446" y="0"/>
                  <a:pt x="454" y="8"/>
                  <a:pt x="454" y="18"/>
                </a:cubicBezTo>
                <a:lnTo>
                  <a:pt x="453" y="104"/>
                </a:lnTo>
                <a:cubicBezTo>
                  <a:pt x="453" y="126"/>
                  <a:pt x="429" y="141"/>
                  <a:pt x="378" y="152"/>
                </a:cubicBezTo>
                <a:cubicBezTo>
                  <a:pt x="337" y="160"/>
                  <a:pt x="283" y="165"/>
                  <a:pt x="226" y="1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5" name="Freeform 994">
            <a:extLst>
              <a:ext uri="{FF2B5EF4-FFF2-40B4-BE49-F238E27FC236}">
                <a16:creationId xmlns:a16="http://schemas.microsoft.com/office/drawing/2014/main" id="{7B121993-F87E-FF4F-8797-C58B6B87F30D}"/>
              </a:ext>
            </a:extLst>
          </p:cNvPr>
          <p:cNvSpPr/>
          <p:nvPr/>
        </p:nvSpPr>
        <p:spPr>
          <a:xfrm>
            <a:off x="5596491" y="707058"/>
            <a:ext cx="163080" cy="4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4" h="121">
                <a:moveTo>
                  <a:pt x="419" y="64"/>
                </a:moveTo>
                <a:close/>
                <a:moveTo>
                  <a:pt x="40" y="60"/>
                </a:moveTo>
                <a:cubicBezTo>
                  <a:pt x="57" y="70"/>
                  <a:pt x="115" y="84"/>
                  <a:pt x="212" y="86"/>
                </a:cubicBezTo>
                <a:cubicBezTo>
                  <a:pt x="222" y="86"/>
                  <a:pt x="232" y="86"/>
                  <a:pt x="242" y="86"/>
                </a:cubicBezTo>
                <a:cubicBezTo>
                  <a:pt x="338" y="85"/>
                  <a:pt x="396" y="70"/>
                  <a:pt x="414" y="60"/>
                </a:cubicBezTo>
                <a:cubicBezTo>
                  <a:pt x="395" y="50"/>
                  <a:pt x="331" y="35"/>
                  <a:pt x="227" y="35"/>
                </a:cubicBezTo>
                <a:cubicBezTo>
                  <a:pt x="123" y="35"/>
                  <a:pt x="59" y="50"/>
                  <a:pt x="40" y="60"/>
                </a:cubicBezTo>
                <a:close/>
                <a:moveTo>
                  <a:pt x="227" y="121"/>
                </a:moveTo>
                <a:cubicBezTo>
                  <a:pt x="222" y="121"/>
                  <a:pt x="216" y="121"/>
                  <a:pt x="211" y="121"/>
                </a:cubicBezTo>
                <a:cubicBezTo>
                  <a:pt x="157" y="120"/>
                  <a:pt x="107" y="115"/>
                  <a:pt x="70" y="107"/>
                </a:cubicBezTo>
                <a:cubicBezTo>
                  <a:pt x="40" y="101"/>
                  <a:pt x="0" y="88"/>
                  <a:pt x="0" y="60"/>
                </a:cubicBezTo>
                <a:cubicBezTo>
                  <a:pt x="0" y="38"/>
                  <a:pt x="24" y="23"/>
                  <a:pt x="75" y="13"/>
                </a:cubicBezTo>
                <a:cubicBezTo>
                  <a:pt x="116" y="4"/>
                  <a:pt x="170" y="0"/>
                  <a:pt x="227" y="0"/>
                </a:cubicBezTo>
                <a:cubicBezTo>
                  <a:pt x="284" y="0"/>
                  <a:pt x="338" y="4"/>
                  <a:pt x="378" y="13"/>
                </a:cubicBezTo>
                <a:cubicBezTo>
                  <a:pt x="430" y="23"/>
                  <a:pt x="454" y="38"/>
                  <a:pt x="454" y="60"/>
                </a:cubicBezTo>
                <a:cubicBezTo>
                  <a:pt x="454" y="88"/>
                  <a:pt x="414" y="101"/>
                  <a:pt x="383" y="107"/>
                </a:cubicBezTo>
                <a:cubicBezTo>
                  <a:pt x="346" y="115"/>
                  <a:pt x="296" y="120"/>
                  <a:pt x="242" y="121"/>
                </a:cubicBezTo>
                <a:cubicBezTo>
                  <a:pt x="237" y="121"/>
                  <a:pt x="232" y="121"/>
                  <a:pt x="227" y="1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6" name="Freeform 995">
            <a:extLst>
              <a:ext uri="{FF2B5EF4-FFF2-40B4-BE49-F238E27FC236}">
                <a16:creationId xmlns:a16="http://schemas.microsoft.com/office/drawing/2014/main" id="{FC9B9EC6-D3E0-C64E-93F8-0C7E76CCBCC0}"/>
              </a:ext>
            </a:extLst>
          </p:cNvPr>
          <p:cNvSpPr/>
          <p:nvPr/>
        </p:nvSpPr>
        <p:spPr>
          <a:xfrm>
            <a:off x="5596491" y="722538"/>
            <a:ext cx="163080" cy="5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4" h="165">
                <a:moveTo>
                  <a:pt x="418" y="104"/>
                </a:moveTo>
                <a:close/>
                <a:moveTo>
                  <a:pt x="35" y="101"/>
                </a:moveTo>
                <a:cubicBezTo>
                  <a:pt x="47" y="111"/>
                  <a:pt x="112" y="129"/>
                  <a:pt x="226" y="129"/>
                </a:cubicBezTo>
                <a:cubicBezTo>
                  <a:pt x="341" y="129"/>
                  <a:pt x="406" y="111"/>
                  <a:pt x="418" y="101"/>
                </a:cubicBezTo>
                <a:lnTo>
                  <a:pt x="418" y="54"/>
                </a:lnTo>
                <a:cubicBezTo>
                  <a:pt x="407" y="59"/>
                  <a:pt x="394" y="62"/>
                  <a:pt x="383" y="64"/>
                </a:cubicBezTo>
                <a:cubicBezTo>
                  <a:pt x="346" y="72"/>
                  <a:pt x="296" y="77"/>
                  <a:pt x="242" y="78"/>
                </a:cubicBezTo>
                <a:cubicBezTo>
                  <a:pt x="232" y="78"/>
                  <a:pt x="221" y="78"/>
                  <a:pt x="211" y="78"/>
                </a:cubicBezTo>
                <a:cubicBezTo>
                  <a:pt x="157" y="77"/>
                  <a:pt x="107" y="72"/>
                  <a:pt x="70" y="64"/>
                </a:cubicBezTo>
                <a:cubicBezTo>
                  <a:pt x="59" y="62"/>
                  <a:pt x="46" y="58"/>
                  <a:pt x="35" y="54"/>
                </a:cubicBezTo>
                <a:close/>
                <a:moveTo>
                  <a:pt x="226" y="165"/>
                </a:moveTo>
                <a:cubicBezTo>
                  <a:pt x="169" y="165"/>
                  <a:pt x="116" y="160"/>
                  <a:pt x="75" y="152"/>
                </a:cubicBezTo>
                <a:cubicBezTo>
                  <a:pt x="24" y="141"/>
                  <a:pt x="0" y="126"/>
                  <a:pt x="0" y="104"/>
                </a:cubicBezTo>
                <a:lnTo>
                  <a:pt x="0" y="17"/>
                </a:lnTo>
                <a:cubicBezTo>
                  <a:pt x="0" y="8"/>
                  <a:pt x="8" y="0"/>
                  <a:pt x="18" y="0"/>
                </a:cubicBezTo>
                <a:cubicBezTo>
                  <a:pt x="26" y="0"/>
                  <a:pt x="34" y="6"/>
                  <a:pt x="35" y="14"/>
                </a:cubicBezTo>
                <a:cubicBezTo>
                  <a:pt x="45" y="24"/>
                  <a:pt x="105" y="41"/>
                  <a:pt x="212" y="43"/>
                </a:cubicBezTo>
                <a:cubicBezTo>
                  <a:pt x="222" y="43"/>
                  <a:pt x="232" y="43"/>
                  <a:pt x="242" y="43"/>
                </a:cubicBezTo>
                <a:cubicBezTo>
                  <a:pt x="349" y="41"/>
                  <a:pt x="408" y="24"/>
                  <a:pt x="419" y="14"/>
                </a:cubicBezTo>
                <a:cubicBezTo>
                  <a:pt x="420" y="6"/>
                  <a:pt x="427" y="0"/>
                  <a:pt x="436" y="0"/>
                </a:cubicBezTo>
                <a:cubicBezTo>
                  <a:pt x="446" y="0"/>
                  <a:pt x="454" y="8"/>
                  <a:pt x="454" y="17"/>
                </a:cubicBezTo>
                <a:lnTo>
                  <a:pt x="454" y="18"/>
                </a:lnTo>
                <a:lnTo>
                  <a:pt x="453" y="104"/>
                </a:lnTo>
                <a:cubicBezTo>
                  <a:pt x="453" y="126"/>
                  <a:pt x="429" y="141"/>
                  <a:pt x="378" y="152"/>
                </a:cubicBezTo>
                <a:cubicBezTo>
                  <a:pt x="337" y="160"/>
                  <a:pt x="283" y="165"/>
                  <a:pt x="226" y="1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7" name="Freeform 996">
            <a:extLst>
              <a:ext uri="{FF2B5EF4-FFF2-40B4-BE49-F238E27FC236}">
                <a16:creationId xmlns:a16="http://schemas.microsoft.com/office/drawing/2014/main" id="{BBB593CB-2204-2A4B-8854-39A10F08C48A}"/>
              </a:ext>
            </a:extLst>
          </p:cNvPr>
          <p:cNvSpPr/>
          <p:nvPr/>
        </p:nvSpPr>
        <p:spPr>
          <a:xfrm>
            <a:off x="6298852" y="551538"/>
            <a:ext cx="175320" cy="20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8" h="583">
                <a:moveTo>
                  <a:pt x="244" y="583"/>
                </a:moveTo>
                <a:cubicBezTo>
                  <a:pt x="110" y="583"/>
                  <a:pt x="0" y="474"/>
                  <a:pt x="0" y="339"/>
                </a:cubicBezTo>
                <a:cubicBezTo>
                  <a:pt x="0" y="257"/>
                  <a:pt x="41" y="119"/>
                  <a:pt x="111" y="30"/>
                </a:cubicBezTo>
                <a:cubicBezTo>
                  <a:pt x="116" y="22"/>
                  <a:pt x="122" y="15"/>
                  <a:pt x="128" y="9"/>
                </a:cubicBezTo>
                <a:cubicBezTo>
                  <a:pt x="138" y="-2"/>
                  <a:pt x="155" y="-3"/>
                  <a:pt x="167" y="7"/>
                </a:cubicBezTo>
                <a:cubicBezTo>
                  <a:pt x="178" y="18"/>
                  <a:pt x="179" y="35"/>
                  <a:pt x="168" y="46"/>
                </a:cubicBezTo>
                <a:cubicBezTo>
                  <a:pt x="164" y="51"/>
                  <a:pt x="159" y="57"/>
                  <a:pt x="154" y="63"/>
                </a:cubicBezTo>
                <a:cubicBezTo>
                  <a:pt x="95" y="140"/>
                  <a:pt x="55" y="268"/>
                  <a:pt x="55" y="339"/>
                </a:cubicBezTo>
                <a:cubicBezTo>
                  <a:pt x="55" y="444"/>
                  <a:pt x="140" y="529"/>
                  <a:pt x="244" y="529"/>
                </a:cubicBezTo>
                <a:cubicBezTo>
                  <a:pt x="348" y="529"/>
                  <a:pt x="433" y="444"/>
                  <a:pt x="433" y="339"/>
                </a:cubicBezTo>
                <a:cubicBezTo>
                  <a:pt x="433" y="268"/>
                  <a:pt x="393" y="140"/>
                  <a:pt x="334" y="63"/>
                </a:cubicBezTo>
                <a:cubicBezTo>
                  <a:pt x="329" y="57"/>
                  <a:pt x="324" y="52"/>
                  <a:pt x="320" y="47"/>
                </a:cubicBezTo>
                <a:cubicBezTo>
                  <a:pt x="310" y="35"/>
                  <a:pt x="310" y="18"/>
                  <a:pt x="322" y="8"/>
                </a:cubicBezTo>
                <a:cubicBezTo>
                  <a:pt x="333" y="-2"/>
                  <a:pt x="350" y="-1"/>
                  <a:pt x="360" y="10"/>
                </a:cubicBezTo>
                <a:cubicBezTo>
                  <a:pt x="366" y="16"/>
                  <a:pt x="372" y="22"/>
                  <a:pt x="377" y="29"/>
                </a:cubicBezTo>
                <a:cubicBezTo>
                  <a:pt x="447" y="119"/>
                  <a:pt x="488" y="257"/>
                  <a:pt x="488" y="339"/>
                </a:cubicBezTo>
                <a:cubicBezTo>
                  <a:pt x="488" y="474"/>
                  <a:pt x="379" y="583"/>
                  <a:pt x="244" y="5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8" name="Freeform 997">
            <a:extLst>
              <a:ext uri="{FF2B5EF4-FFF2-40B4-BE49-F238E27FC236}">
                <a16:creationId xmlns:a16="http://schemas.microsoft.com/office/drawing/2014/main" id="{B1A423BC-D9A2-A949-96E4-635FA1BAA6A1}"/>
              </a:ext>
            </a:extLst>
          </p:cNvPr>
          <p:cNvSpPr/>
          <p:nvPr/>
        </p:nvSpPr>
        <p:spPr>
          <a:xfrm>
            <a:off x="6332332" y="480978"/>
            <a:ext cx="10836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2" h="164">
                <a:moveTo>
                  <a:pt x="239" y="164"/>
                </a:moveTo>
                <a:cubicBezTo>
                  <a:pt x="235" y="164"/>
                  <a:pt x="230" y="163"/>
                  <a:pt x="227" y="161"/>
                </a:cubicBezTo>
                <a:cubicBezTo>
                  <a:pt x="213" y="155"/>
                  <a:pt x="207" y="138"/>
                  <a:pt x="214" y="124"/>
                </a:cubicBezTo>
                <a:lnTo>
                  <a:pt x="247" y="55"/>
                </a:lnTo>
                <a:cubicBezTo>
                  <a:pt x="247" y="54"/>
                  <a:pt x="247" y="54"/>
                  <a:pt x="247" y="54"/>
                </a:cubicBezTo>
                <a:lnTo>
                  <a:pt x="56" y="54"/>
                </a:lnTo>
                <a:cubicBezTo>
                  <a:pt x="55" y="54"/>
                  <a:pt x="55" y="54"/>
                  <a:pt x="55" y="55"/>
                </a:cubicBezTo>
                <a:lnTo>
                  <a:pt x="88" y="123"/>
                </a:lnTo>
                <a:cubicBezTo>
                  <a:pt x="94" y="137"/>
                  <a:pt x="89" y="153"/>
                  <a:pt x="75" y="160"/>
                </a:cubicBezTo>
                <a:cubicBezTo>
                  <a:pt x="61" y="166"/>
                  <a:pt x="45" y="160"/>
                  <a:pt x="38" y="147"/>
                </a:cubicBezTo>
                <a:lnTo>
                  <a:pt x="6" y="79"/>
                </a:lnTo>
                <a:cubicBezTo>
                  <a:pt x="-3" y="62"/>
                  <a:pt x="-2" y="42"/>
                  <a:pt x="9" y="26"/>
                </a:cubicBezTo>
                <a:cubicBezTo>
                  <a:pt x="19" y="9"/>
                  <a:pt x="36" y="0"/>
                  <a:pt x="56" y="0"/>
                </a:cubicBezTo>
                <a:lnTo>
                  <a:pt x="247" y="0"/>
                </a:lnTo>
                <a:cubicBezTo>
                  <a:pt x="266" y="0"/>
                  <a:pt x="283" y="9"/>
                  <a:pt x="294" y="26"/>
                </a:cubicBezTo>
                <a:cubicBezTo>
                  <a:pt x="304" y="42"/>
                  <a:pt x="305" y="62"/>
                  <a:pt x="297" y="79"/>
                </a:cubicBezTo>
                <a:lnTo>
                  <a:pt x="263" y="148"/>
                </a:lnTo>
                <a:cubicBezTo>
                  <a:pt x="259" y="158"/>
                  <a:pt x="249" y="164"/>
                  <a:pt x="239" y="1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9" name="Freeform 998">
            <a:extLst>
              <a:ext uri="{FF2B5EF4-FFF2-40B4-BE49-F238E27FC236}">
                <a16:creationId xmlns:a16="http://schemas.microsoft.com/office/drawing/2014/main" id="{11598F99-FCCE-F341-A761-925859B740C5}"/>
              </a:ext>
            </a:extLst>
          </p:cNvPr>
          <p:cNvSpPr/>
          <p:nvPr/>
        </p:nvSpPr>
        <p:spPr>
          <a:xfrm>
            <a:off x="6354292" y="540018"/>
            <a:ext cx="6444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0" h="36">
                <a:moveTo>
                  <a:pt x="162" y="36"/>
                </a:moveTo>
                <a:lnTo>
                  <a:pt x="18" y="36"/>
                </a:ln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lnTo>
                  <a:pt x="162" y="0"/>
                </a:lnTo>
                <a:cubicBezTo>
                  <a:pt x="172" y="0"/>
                  <a:pt x="180" y="8"/>
                  <a:pt x="180" y="18"/>
                </a:cubicBezTo>
                <a:cubicBezTo>
                  <a:pt x="180" y="28"/>
                  <a:pt x="172" y="36"/>
                  <a:pt x="162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0" name="Freeform 999">
            <a:extLst>
              <a:ext uri="{FF2B5EF4-FFF2-40B4-BE49-F238E27FC236}">
                <a16:creationId xmlns:a16="http://schemas.microsoft.com/office/drawing/2014/main" id="{CF4CB5A1-5AF1-FB40-B1B9-581527B3B906}"/>
              </a:ext>
            </a:extLst>
          </p:cNvPr>
          <p:cNvSpPr/>
          <p:nvPr/>
        </p:nvSpPr>
        <p:spPr>
          <a:xfrm>
            <a:off x="6358612" y="605178"/>
            <a:ext cx="5580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252">
                <a:moveTo>
                  <a:pt x="72" y="252"/>
                </a:moveTo>
                <a:cubicBezTo>
                  <a:pt x="52" y="252"/>
                  <a:pt x="31" y="248"/>
                  <a:pt x="11" y="239"/>
                </a:cubicBezTo>
                <a:cubicBezTo>
                  <a:pt x="2" y="235"/>
                  <a:pt x="-2" y="225"/>
                  <a:pt x="2" y="216"/>
                </a:cubicBezTo>
                <a:cubicBezTo>
                  <a:pt x="6" y="207"/>
                  <a:pt x="16" y="203"/>
                  <a:pt x="25" y="207"/>
                </a:cubicBezTo>
                <a:cubicBezTo>
                  <a:pt x="56" y="220"/>
                  <a:pt x="88" y="221"/>
                  <a:pt x="106" y="208"/>
                </a:cubicBezTo>
                <a:cubicBezTo>
                  <a:pt x="116" y="202"/>
                  <a:pt x="121" y="193"/>
                  <a:pt x="121" y="181"/>
                </a:cubicBezTo>
                <a:cubicBezTo>
                  <a:pt x="121" y="167"/>
                  <a:pt x="94" y="154"/>
                  <a:pt x="70" y="142"/>
                </a:cubicBezTo>
                <a:cubicBezTo>
                  <a:pt x="37" y="126"/>
                  <a:pt x="0" y="107"/>
                  <a:pt x="0" y="72"/>
                </a:cubicBezTo>
                <a:cubicBezTo>
                  <a:pt x="0" y="49"/>
                  <a:pt x="11" y="28"/>
                  <a:pt x="31" y="15"/>
                </a:cubicBezTo>
                <a:cubicBezTo>
                  <a:pt x="60" y="-4"/>
                  <a:pt x="103" y="-5"/>
                  <a:pt x="144" y="12"/>
                </a:cubicBezTo>
                <a:cubicBezTo>
                  <a:pt x="153" y="16"/>
                  <a:pt x="157" y="27"/>
                  <a:pt x="154" y="36"/>
                </a:cubicBezTo>
                <a:cubicBezTo>
                  <a:pt x="150" y="45"/>
                  <a:pt x="139" y="49"/>
                  <a:pt x="130" y="45"/>
                </a:cubicBezTo>
                <a:cubicBezTo>
                  <a:pt x="101" y="32"/>
                  <a:pt x="69" y="32"/>
                  <a:pt x="50" y="45"/>
                </a:cubicBezTo>
                <a:cubicBezTo>
                  <a:pt x="40" y="51"/>
                  <a:pt x="36" y="60"/>
                  <a:pt x="36" y="72"/>
                </a:cubicBezTo>
                <a:cubicBezTo>
                  <a:pt x="36" y="85"/>
                  <a:pt x="63" y="99"/>
                  <a:pt x="86" y="110"/>
                </a:cubicBezTo>
                <a:cubicBezTo>
                  <a:pt x="119" y="127"/>
                  <a:pt x="156" y="145"/>
                  <a:pt x="156" y="181"/>
                </a:cubicBezTo>
                <a:cubicBezTo>
                  <a:pt x="156" y="205"/>
                  <a:pt x="145" y="225"/>
                  <a:pt x="126" y="238"/>
                </a:cubicBezTo>
                <a:cubicBezTo>
                  <a:pt x="111" y="247"/>
                  <a:pt x="92" y="252"/>
                  <a:pt x="72" y="2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1" name="Freeform 1000">
            <a:extLst>
              <a:ext uri="{FF2B5EF4-FFF2-40B4-BE49-F238E27FC236}">
                <a16:creationId xmlns:a16="http://schemas.microsoft.com/office/drawing/2014/main" id="{22F82700-61F2-B94C-8623-4C5054C80610}"/>
              </a:ext>
            </a:extLst>
          </p:cNvPr>
          <p:cNvSpPr/>
          <p:nvPr/>
        </p:nvSpPr>
        <p:spPr>
          <a:xfrm>
            <a:off x="6380212" y="582857"/>
            <a:ext cx="122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60">
                <a:moveTo>
                  <a:pt x="17" y="60"/>
                </a:moveTo>
                <a:cubicBezTo>
                  <a:pt x="8" y="60"/>
                  <a:pt x="0" y="52"/>
                  <a:pt x="0" y="42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42"/>
                </a:lnTo>
                <a:cubicBezTo>
                  <a:pt x="35" y="52"/>
                  <a:pt x="27" y="60"/>
                  <a:pt x="17" y="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2" name="Freeform 1001">
            <a:extLst>
              <a:ext uri="{FF2B5EF4-FFF2-40B4-BE49-F238E27FC236}">
                <a16:creationId xmlns:a16="http://schemas.microsoft.com/office/drawing/2014/main" id="{72EED378-7C27-9A46-AED2-B4ED94615F9C}"/>
              </a:ext>
            </a:extLst>
          </p:cNvPr>
          <p:cNvSpPr/>
          <p:nvPr/>
        </p:nvSpPr>
        <p:spPr>
          <a:xfrm>
            <a:off x="6380212" y="696617"/>
            <a:ext cx="12240" cy="2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60">
                <a:moveTo>
                  <a:pt x="17" y="60"/>
                </a:moveTo>
                <a:cubicBezTo>
                  <a:pt x="8" y="60"/>
                  <a:pt x="0" y="52"/>
                  <a:pt x="0" y="42"/>
                </a:cubicBezTo>
                <a:lnTo>
                  <a:pt x="0" y="18"/>
                </a:lnTo>
                <a:cubicBezTo>
                  <a:pt x="0" y="8"/>
                  <a:pt x="8" y="0"/>
                  <a:pt x="17" y="0"/>
                </a:cubicBezTo>
                <a:cubicBezTo>
                  <a:pt x="27" y="0"/>
                  <a:pt x="35" y="8"/>
                  <a:pt x="35" y="18"/>
                </a:cubicBezTo>
                <a:lnTo>
                  <a:pt x="35" y="42"/>
                </a:lnTo>
                <a:cubicBezTo>
                  <a:pt x="35" y="52"/>
                  <a:pt x="27" y="60"/>
                  <a:pt x="17" y="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3" name="Freeform 1002">
            <a:extLst>
              <a:ext uri="{FF2B5EF4-FFF2-40B4-BE49-F238E27FC236}">
                <a16:creationId xmlns:a16="http://schemas.microsoft.com/office/drawing/2014/main" id="{E97107BE-CFE4-344E-9598-A0F786A53D6F}"/>
              </a:ext>
            </a:extLst>
          </p:cNvPr>
          <p:cNvSpPr/>
          <p:nvPr/>
        </p:nvSpPr>
        <p:spPr>
          <a:xfrm>
            <a:off x="6447892" y="528498"/>
            <a:ext cx="39240" cy="48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0" h="135">
                <a:moveTo>
                  <a:pt x="28" y="135"/>
                </a:moveTo>
                <a:cubicBezTo>
                  <a:pt x="23" y="135"/>
                  <a:pt x="19" y="134"/>
                  <a:pt x="15" y="132"/>
                </a:cubicBezTo>
                <a:cubicBezTo>
                  <a:pt x="1" y="125"/>
                  <a:pt x="-4" y="108"/>
                  <a:pt x="3" y="95"/>
                </a:cubicBezTo>
                <a:cubicBezTo>
                  <a:pt x="16" y="70"/>
                  <a:pt x="30" y="48"/>
                  <a:pt x="45" y="29"/>
                </a:cubicBezTo>
                <a:cubicBezTo>
                  <a:pt x="51" y="22"/>
                  <a:pt x="56" y="15"/>
                  <a:pt x="62" y="9"/>
                </a:cubicBezTo>
                <a:cubicBezTo>
                  <a:pt x="72" y="-2"/>
                  <a:pt x="90" y="-3"/>
                  <a:pt x="101" y="7"/>
                </a:cubicBezTo>
                <a:cubicBezTo>
                  <a:pt x="112" y="17"/>
                  <a:pt x="113" y="35"/>
                  <a:pt x="103" y="46"/>
                </a:cubicBezTo>
                <a:cubicBezTo>
                  <a:pt x="98" y="51"/>
                  <a:pt x="93" y="57"/>
                  <a:pt x="88" y="63"/>
                </a:cubicBezTo>
                <a:cubicBezTo>
                  <a:pt x="76" y="79"/>
                  <a:pt x="63" y="99"/>
                  <a:pt x="52" y="120"/>
                </a:cubicBezTo>
                <a:cubicBezTo>
                  <a:pt x="47" y="130"/>
                  <a:pt x="37" y="135"/>
                  <a:pt x="28" y="1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4" name="Freeform 1003">
            <a:extLst>
              <a:ext uri="{FF2B5EF4-FFF2-40B4-BE49-F238E27FC236}">
                <a16:creationId xmlns:a16="http://schemas.microsoft.com/office/drawing/2014/main" id="{A5D3F38F-C09D-554D-9CDC-EFE5FD9C2DD2}"/>
              </a:ext>
            </a:extLst>
          </p:cNvPr>
          <p:cNvSpPr/>
          <p:nvPr/>
        </p:nvSpPr>
        <p:spPr>
          <a:xfrm>
            <a:off x="6468052" y="528498"/>
            <a:ext cx="131400" cy="20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6" h="583">
                <a:moveTo>
                  <a:pt x="122" y="583"/>
                </a:moveTo>
                <a:cubicBezTo>
                  <a:pt x="85" y="583"/>
                  <a:pt x="48" y="575"/>
                  <a:pt x="15" y="558"/>
                </a:cubicBezTo>
                <a:cubicBezTo>
                  <a:pt x="1" y="552"/>
                  <a:pt x="-4" y="535"/>
                  <a:pt x="2" y="521"/>
                </a:cubicBezTo>
                <a:cubicBezTo>
                  <a:pt x="9" y="508"/>
                  <a:pt x="25" y="502"/>
                  <a:pt x="39" y="509"/>
                </a:cubicBezTo>
                <a:cubicBezTo>
                  <a:pt x="65" y="522"/>
                  <a:pt x="93" y="528"/>
                  <a:pt x="122" y="528"/>
                </a:cubicBezTo>
                <a:cubicBezTo>
                  <a:pt x="227" y="528"/>
                  <a:pt x="312" y="443"/>
                  <a:pt x="312" y="339"/>
                </a:cubicBezTo>
                <a:cubicBezTo>
                  <a:pt x="312" y="268"/>
                  <a:pt x="271" y="139"/>
                  <a:pt x="212" y="63"/>
                </a:cubicBezTo>
                <a:cubicBezTo>
                  <a:pt x="207" y="57"/>
                  <a:pt x="203" y="51"/>
                  <a:pt x="198" y="46"/>
                </a:cubicBezTo>
                <a:cubicBezTo>
                  <a:pt x="188" y="35"/>
                  <a:pt x="189" y="18"/>
                  <a:pt x="200" y="8"/>
                </a:cubicBezTo>
                <a:cubicBezTo>
                  <a:pt x="211" y="-3"/>
                  <a:pt x="228" y="-2"/>
                  <a:pt x="239" y="9"/>
                </a:cubicBezTo>
                <a:cubicBezTo>
                  <a:pt x="244" y="15"/>
                  <a:pt x="250" y="22"/>
                  <a:pt x="255" y="29"/>
                </a:cubicBezTo>
                <a:cubicBezTo>
                  <a:pt x="325" y="119"/>
                  <a:pt x="366" y="257"/>
                  <a:pt x="366" y="339"/>
                </a:cubicBezTo>
                <a:cubicBezTo>
                  <a:pt x="366" y="474"/>
                  <a:pt x="257" y="583"/>
                  <a:pt x="122" y="5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5" name="Freeform 1004">
            <a:extLst>
              <a:ext uri="{FF2B5EF4-FFF2-40B4-BE49-F238E27FC236}">
                <a16:creationId xmlns:a16="http://schemas.microsoft.com/office/drawing/2014/main" id="{0217C9F3-84F3-E94F-BF6E-DA5126A5E62D}"/>
              </a:ext>
            </a:extLst>
          </p:cNvPr>
          <p:cNvSpPr/>
          <p:nvPr/>
        </p:nvSpPr>
        <p:spPr>
          <a:xfrm>
            <a:off x="6457972" y="457578"/>
            <a:ext cx="10836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2" h="164">
                <a:moveTo>
                  <a:pt x="238" y="164"/>
                </a:moveTo>
                <a:cubicBezTo>
                  <a:pt x="234" y="164"/>
                  <a:pt x="230" y="164"/>
                  <a:pt x="226" y="162"/>
                </a:cubicBezTo>
                <a:cubicBezTo>
                  <a:pt x="212" y="155"/>
                  <a:pt x="206" y="139"/>
                  <a:pt x="213" y="125"/>
                </a:cubicBezTo>
                <a:lnTo>
                  <a:pt x="246" y="56"/>
                </a:lnTo>
                <a:cubicBezTo>
                  <a:pt x="247" y="56"/>
                  <a:pt x="247" y="56"/>
                  <a:pt x="246" y="55"/>
                </a:cubicBezTo>
                <a:lnTo>
                  <a:pt x="55" y="55"/>
                </a:lnTo>
                <a:lnTo>
                  <a:pt x="54" y="55"/>
                </a:lnTo>
                <a:cubicBezTo>
                  <a:pt x="54" y="56"/>
                  <a:pt x="54" y="56"/>
                  <a:pt x="54" y="56"/>
                </a:cubicBezTo>
                <a:lnTo>
                  <a:pt x="87" y="124"/>
                </a:lnTo>
                <a:cubicBezTo>
                  <a:pt x="93" y="137"/>
                  <a:pt x="88" y="154"/>
                  <a:pt x="74" y="160"/>
                </a:cubicBezTo>
                <a:cubicBezTo>
                  <a:pt x="60" y="167"/>
                  <a:pt x="44" y="161"/>
                  <a:pt x="38" y="147"/>
                </a:cubicBezTo>
                <a:lnTo>
                  <a:pt x="5" y="80"/>
                </a:lnTo>
                <a:cubicBezTo>
                  <a:pt x="-3" y="63"/>
                  <a:pt x="-2" y="43"/>
                  <a:pt x="8" y="26"/>
                </a:cubicBezTo>
                <a:cubicBezTo>
                  <a:pt x="18" y="10"/>
                  <a:pt x="36" y="0"/>
                  <a:pt x="55" y="0"/>
                </a:cubicBezTo>
                <a:lnTo>
                  <a:pt x="246" y="0"/>
                </a:lnTo>
                <a:cubicBezTo>
                  <a:pt x="265" y="0"/>
                  <a:pt x="283" y="10"/>
                  <a:pt x="293" y="26"/>
                </a:cubicBezTo>
                <a:cubicBezTo>
                  <a:pt x="303" y="43"/>
                  <a:pt x="304" y="63"/>
                  <a:pt x="296" y="80"/>
                </a:cubicBezTo>
                <a:lnTo>
                  <a:pt x="262" y="149"/>
                </a:lnTo>
                <a:cubicBezTo>
                  <a:pt x="258" y="159"/>
                  <a:pt x="248" y="164"/>
                  <a:pt x="238" y="1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6" name="Freeform 1005">
            <a:extLst>
              <a:ext uri="{FF2B5EF4-FFF2-40B4-BE49-F238E27FC236}">
                <a16:creationId xmlns:a16="http://schemas.microsoft.com/office/drawing/2014/main" id="{6F7D06B7-1FF2-6341-868E-49ACC21BE8C1}"/>
              </a:ext>
            </a:extLst>
          </p:cNvPr>
          <p:cNvSpPr/>
          <p:nvPr/>
        </p:nvSpPr>
        <p:spPr>
          <a:xfrm>
            <a:off x="6479572" y="516978"/>
            <a:ext cx="6444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0" h="35">
                <a:moveTo>
                  <a:pt x="163" y="35"/>
                </a:moveTo>
                <a:lnTo>
                  <a:pt x="18" y="35"/>
                </a:lnTo>
                <a:cubicBezTo>
                  <a:pt x="8" y="35"/>
                  <a:pt x="0" y="27"/>
                  <a:pt x="0" y="18"/>
                </a:cubicBezTo>
                <a:cubicBezTo>
                  <a:pt x="0" y="8"/>
                  <a:pt x="8" y="0"/>
                  <a:pt x="18" y="0"/>
                </a:cubicBezTo>
                <a:lnTo>
                  <a:pt x="163" y="0"/>
                </a:lnTo>
                <a:cubicBezTo>
                  <a:pt x="172" y="0"/>
                  <a:pt x="180" y="8"/>
                  <a:pt x="180" y="18"/>
                </a:cubicBezTo>
                <a:cubicBezTo>
                  <a:pt x="180" y="27"/>
                  <a:pt x="172" y="35"/>
                  <a:pt x="163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7" name="Freeform 1006">
            <a:extLst>
              <a:ext uri="{FF2B5EF4-FFF2-40B4-BE49-F238E27FC236}">
                <a16:creationId xmlns:a16="http://schemas.microsoft.com/office/drawing/2014/main" id="{4747F07C-A135-A643-A58D-145D7D91923B}"/>
              </a:ext>
            </a:extLst>
          </p:cNvPr>
          <p:cNvSpPr/>
          <p:nvPr/>
        </p:nvSpPr>
        <p:spPr>
          <a:xfrm>
            <a:off x="6285892" y="528498"/>
            <a:ext cx="38880" cy="48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" h="135">
                <a:moveTo>
                  <a:pt x="82" y="135"/>
                </a:moveTo>
                <a:cubicBezTo>
                  <a:pt x="72" y="135"/>
                  <a:pt x="63" y="130"/>
                  <a:pt x="58" y="120"/>
                </a:cubicBezTo>
                <a:cubicBezTo>
                  <a:pt x="46" y="99"/>
                  <a:pt x="34" y="79"/>
                  <a:pt x="21" y="63"/>
                </a:cubicBezTo>
                <a:cubicBezTo>
                  <a:pt x="17" y="57"/>
                  <a:pt x="12" y="51"/>
                  <a:pt x="7" y="46"/>
                </a:cubicBezTo>
                <a:cubicBezTo>
                  <a:pt x="-3" y="35"/>
                  <a:pt x="-2" y="17"/>
                  <a:pt x="9" y="7"/>
                </a:cubicBezTo>
                <a:cubicBezTo>
                  <a:pt x="20" y="-3"/>
                  <a:pt x="37" y="-2"/>
                  <a:pt x="47" y="9"/>
                </a:cubicBezTo>
                <a:cubicBezTo>
                  <a:pt x="53" y="15"/>
                  <a:pt x="59" y="22"/>
                  <a:pt x="65" y="29"/>
                </a:cubicBezTo>
                <a:cubicBezTo>
                  <a:pt x="79" y="48"/>
                  <a:pt x="93" y="70"/>
                  <a:pt x="106" y="95"/>
                </a:cubicBezTo>
                <a:cubicBezTo>
                  <a:pt x="113" y="108"/>
                  <a:pt x="108" y="125"/>
                  <a:pt x="95" y="132"/>
                </a:cubicBezTo>
                <a:cubicBezTo>
                  <a:pt x="91" y="134"/>
                  <a:pt x="86" y="135"/>
                  <a:pt x="82" y="1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8" name="Freeform 1007">
            <a:extLst>
              <a:ext uri="{FF2B5EF4-FFF2-40B4-BE49-F238E27FC236}">
                <a16:creationId xmlns:a16="http://schemas.microsoft.com/office/drawing/2014/main" id="{1A7F824F-7619-C540-AAD6-BA1B6A718F66}"/>
              </a:ext>
            </a:extLst>
          </p:cNvPr>
          <p:cNvSpPr/>
          <p:nvPr/>
        </p:nvSpPr>
        <p:spPr>
          <a:xfrm>
            <a:off x="6173212" y="528498"/>
            <a:ext cx="131760" cy="20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7" h="583">
                <a:moveTo>
                  <a:pt x="244" y="583"/>
                </a:moveTo>
                <a:cubicBezTo>
                  <a:pt x="110" y="583"/>
                  <a:pt x="0" y="474"/>
                  <a:pt x="0" y="339"/>
                </a:cubicBezTo>
                <a:cubicBezTo>
                  <a:pt x="0" y="257"/>
                  <a:pt x="42" y="119"/>
                  <a:pt x="112" y="29"/>
                </a:cubicBezTo>
                <a:cubicBezTo>
                  <a:pt x="117" y="22"/>
                  <a:pt x="122" y="15"/>
                  <a:pt x="128" y="9"/>
                </a:cubicBezTo>
                <a:cubicBezTo>
                  <a:pt x="138" y="-2"/>
                  <a:pt x="155" y="-3"/>
                  <a:pt x="167" y="8"/>
                </a:cubicBezTo>
                <a:cubicBezTo>
                  <a:pt x="178" y="18"/>
                  <a:pt x="179" y="35"/>
                  <a:pt x="168" y="46"/>
                </a:cubicBezTo>
                <a:cubicBezTo>
                  <a:pt x="164" y="51"/>
                  <a:pt x="159" y="57"/>
                  <a:pt x="155" y="63"/>
                </a:cubicBezTo>
                <a:cubicBezTo>
                  <a:pt x="95" y="139"/>
                  <a:pt x="55" y="268"/>
                  <a:pt x="55" y="339"/>
                </a:cubicBezTo>
                <a:cubicBezTo>
                  <a:pt x="55" y="443"/>
                  <a:pt x="140" y="528"/>
                  <a:pt x="244" y="528"/>
                </a:cubicBezTo>
                <a:cubicBezTo>
                  <a:pt x="274" y="528"/>
                  <a:pt x="302" y="522"/>
                  <a:pt x="328" y="509"/>
                </a:cubicBezTo>
                <a:cubicBezTo>
                  <a:pt x="341" y="502"/>
                  <a:pt x="358" y="508"/>
                  <a:pt x="364" y="521"/>
                </a:cubicBezTo>
                <a:cubicBezTo>
                  <a:pt x="371" y="535"/>
                  <a:pt x="365" y="552"/>
                  <a:pt x="352" y="558"/>
                </a:cubicBezTo>
                <a:cubicBezTo>
                  <a:pt x="318" y="575"/>
                  <a:pt x="282" y="583"/>
                  <a:pt x="244" y="5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9" name="Freeform 1008">
            <a:extLst>
              <a:ext uri="{FF2B5EF4-FFF2-40B4-BE49-F238E27FC236}">
                <a16:creationId xmlns:a16="http://schemas.microsoft.com/office/drawing/2014/main" id="{37D3F737-CC10-0542-BEBD-18FF0D9A22C4}"/>
              </a:ext>
            </a:extLst>
          </p:cNvPr>
          <p:cNvSpPr/>
          <p:nvPr/>
        </p:nvSpPr>
        <p:spPr>
          <a:xfrm>
            <a:off x="6206691" y="457578"/>
            <a:ext cx="10836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2" h="164">
                <a:moveTo>
                  <a:pt x="64" y="164"/>
                </a:moveTo>
                <a:cubicBezTo>
                  <a:pt x="54" y="164"/>
                  <a:pt x="44" y="159"/>
                  <a:pt x="39" y="149"/>
                </a:cubicBezTo>
                <a:lnTo>
                  <a:pt x="6" y="80"/>
                </a:lnTo>
                <a:cubicBezTo>
                  <a:pt x="-3" y="63"/>
                  <a:pt x="-1" y="43"/>
                  <a:pt x="9" y="26"/>
                </a:cubicBezTo>
                <a:cubicBezTo>
                  <a:pt x="19" y="10"/>
                  <a:pt x="36" y="0"/>
                  <a:pt x="56" y="0"/>
                </a:cubicBezTo>
                <a:lnTo>
                  <a:pt x="247" y="0"/>
                </a:lnTo>
                <a:cubicBezTo>
                  <a:pt x="266" y="0"/>
                  <a:pt x="283" y="10"/>
                  <a:pt x="294" y="26"/>
                </a:cubicBezTo>
                <a:cubicBezTo>
                  <a:pt x="304" y="43"/>
                  <a:pt x="305" y="63"/>
                  <a:pt x="297" y="80"/>
                </a:cubicBezTo>
                <a:lnTo>
                  <a:pt x="264" y="147"/>
                </a:lnTo>
                <a:cubicBezTo>
                  <a:pt x="258" y="161"/>
                  <a:pt x="241" y="167"/>
                  <a:pt x="227" y="160"/>
                </a:cubicBezTo>
                <a:cubicBezTo>
                  <a:pt x="214" y="154"/>
                  <a:pt x="208" y="137"/>
                  <a:pt x="215" y="124"/>
                </a:cubicBezTo>
                <a:lnTo>
                  <a:pt x="247" y="56"/>
                </a:lnTo>
                <a:cubicBezTo>
                  <a:pt x="247" y="56"/>
                  <a:pt x="248" y="56"/>
                  <a:pt x="247" y="55"/>
                </a:cubicBezTo>
                <a:lnTo>
                  <a:pt x="56" y="55"/>
                </a:lnTo>
                <a:lnTo>
                  <a:pt x="55" y="55"/>
                </a:lnTo>
                <a:cubicBezTo>
                  <a:pt x="55" y="56"/>
                  <a:pt x="55" y="56"/>
                  <a:pt x="55" y="56"/>
                </a:cubicBezTo>
                <a:lnTo>
                  <a:pt x="88" y="125"/>
                </a:lnTo>
                <a:cubicBezTo>
                  <a:pt x="95" y="139"/>
                  <a:pt x="89" y="155"/>
                  <a:pt x="76" y="162"/>
                </a:cubicBezTo>
                <a:cubicBezTo>
                  <a:pt x="72" y="164"/>
                  <a:pt x="68" y="164"/>
                  <a:pt x="64" y="16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0" name="Freeform 1009">
            <a:extLst>
              <a:ext uri="{FF2B5EF4-FFF2-40B4-BE49-F238E27FC236}">
                <a16:creationId xmlns:a16="http://schemas.microsoft.com/office/drawing/2014/main" id="{2813F358-E164-E949-8D5C-F9C0759FE28E}"/>
              </a:ext>
            </a:extLst>
          </p:cNvPr>
          <p:cNvSpPr/>
          <p:nvPr/>
        </p:nvSpPr>
        <p:spPr>
          <a:xfrm>
            <a:off x="6228651" y="516978"/>
            <a:ext cx="6444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0" h="35">
                <a:moveTo>
                  <a:pt x="163" y="35"/>
                </a:moveTo>
                <a:lnTo>
                  <a:pt x="18" y="35"/>
                </a:lnTo>
                <a:cubicBezTo>
                  <a:pt x="8" y="35"/>
                  <a:pt x="0" y="27"/>
                  <a:pt x="0" y="18"/>
                </a:cubicBezTo>
                <a:cubicBezTo>
                  <a:pt x="0" y="8"/>
                  <a:pt x="8" y="0"/>
                  <a:pt x="18" y="0"/>
                </a:cubicBezTo>
                <a:lnTo>
                  <a:pt x="163" y="0"/>
                </a:lnTo>
                <a:cubicBezTo>
                  <a:pt x="172" y="0"/>
                  <a:pt x="180" y="8"/>
                  <a:pt x="180" y="18"/>
                </a:cubicBezTo>
                <a:cubicBezTo>
                  <a:pt x="180" y="27"/>
                  <a:pt x="172" y="35"/>
                  <a:pt x="163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1" name="Freeform 1010">
            <a:extLst>
              <a:ext uri="{FF2B5EF4-FFF2-40B4-BE49-F238E27FC236}">
                <a16:creationId xmlns:a16="http://schemas.microsoft.com/office/drawing/2014/main" id="{98C3A239-3FF6-7044-AB4D-F1D27899C5B9}"/>
              </a:ext>
            </a:extLst>
          </p:cNvPr>
          <p:cNvSpPr/>
          <p:nvPr/>
        </p:nvSpPr>
        <p:spPr>
          <a:xfrm>
            <a:off x="6954052" y="342377"/>
            <a:ext cx="56880" cy="128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9" h="357">
                <a:moveTo>
                  <a:pt x="27" y="80"/>
                </a:moveTo>
                <a:cubicBezTo>
                  <a:pt x="27" y="50"/>
                  <a:pt x="50" y="26"/>
                  <a:pt x="80" y="26"/>
                </a:cubicBezTo>
                <a:cubicBezTo>
                  <a:pt x="109" y="26"/>
                  <a:pt x="133" y="50"/>
                  <a:pt x="133" y="79"/>
                </a:cubicBezTo>
                <a:lnTo>
                  <a:pt x="133" y="123"/>
                </a:lnTo>
                <a:lnTo>
                  <a:pt x="133" y="289"/>
                </a:lnTo>
                <a:lnTo>
                  <a:pt x="133" y="311"/>
                </a:lnTo>
                <a:cubicBezTo>
                  <a:pt x="133" y="322"/>
                  <a:pt x="124" y="331"/>
                  <a:pt x="113" y="331"/>
                </a:cubicBezTo>
                <a:cubicBezTo>
                  <a:pt x="102" y="331"/>
                  <a:pt x="93" y="322"/>
                  <a:pt x="93" y="311"/>
                </a:cubicBezTo>
                <a:lnTo>
                  <a:pt x="93" y="98"/>
                </a:lnTo>
                <a:cubicBezTo>
                  <a:pt x="93" y="90"/>
                  <a:pt x="87" y="84"/>
                  <a:pt x="80" y="84"/>
                </a:cubicBezTo>
                <a:cubicBezTo>
                  <a:pt x="73" y="84"/>
                  <a:pt x="67" y="90"/>
                  <a:pt x="67" y="97"/>
                </a:cubicBezTo>
                <a:lnTo>
                  <a:pt x="67" y="311"/>
                </a:lnTo>
                <a:cubicBezTo>
                  <a:pt x="67" y="336"/>
                  <a:pt x="87" y="357"/>
                  <a:pt x="113" y="357"/>
                </a:cubicBezTo>
                <a:cubicBezTo>
                  <a:pt x="138" y="357"/>
                  <a:pt x="159" y="336"/>
                  <a:pt x="159" y="311"/>
                </a:cubicBezTo>
                <a:lnTo>
                  <a:pt x="159" y="289"/>
                </a:lnTo>
                <a:lnTo>
                  <a:pt x="159" y="123"/>
                </a:lnTo>
                <a:lnTo>
                  <a:pt x="159" y="80"/>
                </a:lnTo>
                <a:cubicBezTo>
                  <a:pt x="159" y="36"/>
                  <a:pt x="124" y="0"/>
                  <a:pt x="80" y="0"/>
                </a:cubicBezTo>
                <a:cubicBezTo>
                  <a:pt x="36" y="0"/>
                  <a:pt x="0" y="36"/>
                  <a:pt x="0" y="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2" name="Freeform 1011">
            <a:extLst>
              <a:ext uri="{FF2B5EF4-FFF2-40B4-BE49-F238E27FC236}">
                <a16:creationId xmlns:a16="http://schemas.microsoft.com/office/drawing/2014/main" id="{71D8AED8-1808-CB40-A6D2-9B7679CB0B5E}"/>
              </a:ext>
            </a:extLst>
          </p:cNvPr>
          <p:cNvSpPr/>
          <p:nvPr/>
        </p:nvSpPr>
        <p:spPr>
          <a:xfrm>
            <a:off x="6918412" y="359658"/>
            <a:ext cx="362519" cy="50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08" h="1392">
                <a:moveTo>
                  <a:pt x="55" y="1337"/>
                </a:moveTo>
                <a:lnTo>
                  <a:pt x="953" y="1337"/>
                </a:lnTo>
                <a:lnTo>
                  <a:pt x="953" y="55"/>
                </a:lnTo>
                <a:lnTo>
                  <a:pt x="55" y="55"/>
                </a:lnTo>
                <a:close/>
                <a:moveTo>
                  <a:pt x="965" y="1392"/>
                </a:moveTo>
                <a:lnTo>
                  <a:pt x="43" y="1392"/>
                </a:lnTo>
                <a:cubicBezTo>
                  <a:pt x="19" y="1392"/>
                  <a:pt x="0" y="1372"/>
                  <a:pt x="0" y="1348"/>
                </a:cubicBezTo>
                <a:lnTo>
                  <a:pt x="0" y="43"/>
                </a:lnTo>
                <a:cubicBezTo>
                  <a:pt x="0" y="19"/>
                  <a:pt x="19" y="0"/>
                  <a:pt x="43" y="0"/>
                </a:cubicBezTo>
                <a:lnTo>
                  <a:pt x="965" y="0"/>
                </a:lnTo>
                <a:cubicBezTo>
                  <a:pt x="988" y="0"/>
                  <a:pt x="1008" y="19"/>
                  <a:pt x="1008" y="43"/>
                </a:cubicBezTo>
                <a:lnTo>
                  <a:pt x="1008" y="1348"/>
                </a:lnTo>
                <a:cubicBezTo>
                  <a:pt x="1008" y="1372"/>
                  <a:pt x="988" y="1392"/>
                  <a:pt x="965" y="139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3" name="Freeform 1012">
            <a:extLst>
              <a:ext uri="{FF2B5EF4-FFF2-40B4-BE49-F238E27FC236}">
                <a16:creationId xmlns:a16="http://schemas.microsoft.com/office/drawing/2014/main" id="{CE7343F0-3AA1-074D-8EC4-1DDAB54A8AB9}"/>
              </a:ext>
            </a:extLst>
          </p:cNvPr>
          <p:cNvSpPr/>
          <p:nvPr/>
        </p:nvSpPr>
        <p:spPr>
          <a:xfrm>
            <a:off x="7014532" y="489258"/>
            <a:ext cx="6948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4" h="57">
                <a:moveTo>
                  <a:pt x="28" y="57"/>
                </a:moveTo>
                <a:cubicBezTo>
                  <a:pt x="13" y="57"/>
                  <a:pt x="1" y="45"/>
                  <a:pt x="0" y="30"/>
                </a:cubicBezTo>
                <a:cubicBezTo>
                  <a:pt x="0" y="14"/>
                  <a:pt x="12" y="2"/>
                  <a:pt x="27" y="2"/>
                </a:cubicBezTo>
                <a:lnTo>
                  <a:pt x="166" y="0"/>
                </a:lnTo>
                <a:cubicBezTo>
                  <a:pt x="181" y="0"/>
                  <a:pt x="193" y="12"/>
                  <a:pt x="194" y="27"/>
                </a:cubicBezTo>
                <a:cubicBezTo>
                  <a:pt x="194" y="42"/>
                  <a:pt x="182" y="55"/>
                  <a:pt x="16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4" name="Freeform 1013">
            <a:extLst>
              <a:ext uri="{FF2B5EF4-FFF2-40B4-BE49-F238E27FC236}">
                <a16:creationId xmlns:a16="http://schemas.microsoft.com/office/drawing/2014/main" id="{A65502A0-1639-574F-9B2E-68B72CD875FB}"/>
              </a:ext>
            </a:extLst>
          </p:cNvPr>
          <p:cNvSpPr/>
          <p:nvPr/>
        </p:nvSpPr>
        <p:spPr>
          <a:xfrm>
            <a:off x="6972772" y="795258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29" y="55"/>
                </a:moveTo>
                <a:lnTo>
                  <a:pt x="28" y="55"/>
                </a:lnTo>
                <a:cubicBezTo>
                  <a:pt x="13" y="55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29" y="0"/>
                </a:lnTo>
                <a:cubicBezTo>
                  <a:pt x="44" y="0"/>
                  <a:pt x="56" y="12"/>
                  <a:pt x="56" y="27"/>
                </a:cubicBezTo>
                <a:cubicBezTo>
                  <a:pt x="56" y="42"/>
                  <a:pt x="44" y="55"/>
                  <a:pt x="29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5" name="Freeform 1014">
            <a:extLst>
              <a:ext uri="{FF2B5EF4-FFF2-40B4-BE49-F238E27FC236}">
                <a16:creationId xmlns:a16="http://schemas.microsoft.com/office/drawing/2014/main" id="{39CF2527-459A-5A4E-9E0A-913D9007318D}"/>
              </a:ext>
            </a:extLst>
          </p:cNvPr>
          <p:cNvSpPr/>
          <p:nvPr/>
        </p:nvSpPr>
        <p:spPr>
          <a:xfrm>
            <a:off x="6998332" y="79525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9" y="55"/>
                </a:moveTo>
                <a:lnTo>
                  <a:pt x="28" y="55"/>
                </a:lnTo>
                <a:cubicBezTo>
                  <a:pt x="13" y="55"/>
                  <a:pt x="0" y="42"/>
                  <a:pt x="0" y="27"/>
                </a:cubicBezTo>
                <a:cubicBezTo>
                  <a:pt x="0" y="12"/>
                  <a:pt x="13" y="0"/>
                  <a:pt x="28" y="0"/>
                </a:cubicBezTo>
                <a:lnTo>
                  <a:pt x="29" y="0"/>
                </a:lnTo>
                <a:cubicBezTo>
                  <a:pt x="45" y="0"/>
                  <a:pt x="57" y="12"/>
                  <a:pt x="57" y="27"/>
                </a:cubicBezTo>
                <a:cubicBezTo>
                  <a:pt x="57" y="42"/>
                  <a:pt x="45" y="55"/>
                  <a:pt x="29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6" name="Freeform 1015">
            <a:extLst>
              <a:ext uri="{FF2B5EF4-FFF2-40B4-BE49-F238E27FC236}">
                <a16:creationId xmlns:a16="http://schemas.microsoft.com/office/drawing/2014/main" id="{53A47497-1703-584B-BD6F-AA619983F2C6}"/>
              </a:ext>
            </a:extLst>
          </p:cNvPr>
          <p:cNvSpPr/>
          <p:nvPr/>
        </p:nvSpPr>
        <p:spPr>
          <a:xfrm>
            <a:off x="7024252" y="795258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28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8" y="0"/>
                </a:cubicBezTo>
                <a:cubicBezTo>
                  <a:pt x="44" y="0"/>
                  <a:pt x="56" y="12"/>
                  <a:pt x="56" y="27"/>
                </a:cubicBezTo>
                <a:cubicBezTo>
                  <a:pt x="56" y="42"/>
                  <a:pt x="44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7" name="Freeform 1016">
            <a:extLst>
              <a:ext uri="{FF2B5EF4-FFF2-40B4-BE49-F238E27FC236}">
                <a16:creationId xmlns:a16="http://schemas.microsoft.com/office/drawing/2014/main" id="{35EA7E66-786A-F948-ABA6-18B3A12D1258}"/>
              </a:ext>
            </a:extLst>
          </p:cNvPr>
          <p:cNvSpPr/>
          <p:nvPr/>
        </p:nvSpPr>
        <p:spPr>
          <a:xfrm>
            <a:off x="7141972" y="552258"/>
            <a:ext cx="6912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57">
                <a:moveTo>
                  <a:pt x="28" y="57"/>
                </a:moveTo>
                <a:cubicBezTo>
                  <a:pt x="13" y="57"/>
                  <a:pt x="0" y="45"/>
                  <a:pt x="0" y="30"/>
                </a:cubicBezTo>
                <a:cubicBezTo>
                  <a:pt x="0" y="15"/>
                  <a:pt x="12" y="2"/>
                  <a:pt x="27" y="2"/>
                </a:cubicBezTo>
                <a:lnTo>
                  <a:pt x="166" y="0"/>
                </a:lnTo>
                <a:cubicBezTo>
                  <a:pt x="181" y="0"/>
                  <a:pt x="193" y="12"/>
                  <a:pt x="193" y="27"/>
                </a:cubicBezTo>
                <a:cubicBezTo>
                  <a:pt x="194" y="42"/>
                  <a:pt x="181" y="55"/>
                  <a:pt x="166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8" name="Freeform 1017">
            <a:extLst>
              <a:ext uri="{FF2B5EF4-FFF2-40B4-BE49-F238E27FC236}">
                <a16:creationId xmlns:a16="http://schemas.microsoft.com/office/drawing/2014/main" id="{5919FA7A-B6EA-3049-8D24-8EE152DC5D7B}"/>
              </a:ext>
            </a:extLst>
          </p:cNvPr>
          <p:cNvSpPr/>
          <p:nvPr/>
        </p:nvSpPr>
        <p:spPr>
          <a:xfrm>
            <a:off x="6986452" y="552258"/>
            <a:ext cx="1112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0" h="55">
                <a:moveTo>
                  <a:pt x="282" y="55"/>
                </a:moveTo>
                <a:lnTo>
                  <a:pt x="27" y="55"/>
                </a:lnTo>
                <a:cubicBezTo>
                  <a:pt x="12" y="55"/>
                  <a:pt x="0" y="43"/>
                  <a:pt x="0" y="27"/>
                </a:cubicBezTo>
                <a:cubicBezTo>
                  <a:pt x="0" y="12"/>
                  <a:pt x="12" y="0"/>
                  <a:pt x="27" y="0"/>
                </a:cubicBezTo>
                <a:lnTo>
                  <a:pt x="282" y="0"/>
                </a:lnTo>
                <a:cubicBezTo>
                  <a:pt x="297" y="0"/>
                  <a:pt x="310" y="12"/>
                  <a:pt x="310" y="27"/>
                </a:cubicBezTo>
                <a:cubicBezTo>
                  <a:pt x="310" y="43"/>
                  <a:pt x="297" y="55"/>
                  <a:pt x="282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9" name="Freeform 1018">
            <a:extLst>
              <a:ext uri="{FF2B5EF4-FFF2-40B4-BE49-F238E27FC236}">
                <a16:creationId xmlns:a16="http://schemas.microsoft.com/office/drawing/2014/main" id="{BD805C90-FBA0-BC41-8AE2-17250E014199}"/>
              </a:ext>
            </a:extLst>
          </p:cNvPr>
          <p:cNvSpPr/>
          <p:nvPr/>
        </p:nvSpPr>
        <p:spPr>
          <a:xfrm>
            <a:off x="6986452" y="605538"/>
            <a:ext cx="224640" cy="132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5" h="369">
                <a:moveTo>
                  <a:pt x="55" y="314"/>
                </a:moveTo>
                <a:lnTo>
                  <a:pt x="571" y="314"/>
                </a:lnTo>
                <a:lnTo>
                  <a:pt x="571" y="55"/>
                </a:lnTo>
                <a:lnTo>
                  <a:pt x="55" y="55"/>
                </a:lnTo>
                <a:close/>
                <a:moveTo>
                  <a:pt x="598" y="369"/>
                </a:moveTo>
                <a:lnTo>
                  <a:pt x="27" y="369"/>
                </a:lnTo>
                <a:cubicBezTo>
                  <a:pt x="12" y="369"/>
                  <a:pt x="0" y="357"/>
                  <a:pt x="0" y="342"/>
                </a:cubicBezTo>
                <a:lnTo>
                  <a:pt x="0" y="27"/>
                </a:lnTo>
                <a:cubicBezTo>
                  <a:pt x="0" y="12"/>
                  <a:pt x="12" y="0"/>
                  <a:pt x="27" y="0"/>
                </a:cubicBezTo>
                <a:lnTo>
                  <a:pt x="598" y="0"/>
                </a:lnTo>
                <a:cubicBezTo>
                  <a:pt x="613" y="0"/>
                  <a:pt x="625" y="12"/>
                  <a:pt x="625" y="27"/>
                </a:cubicBezTo>
                <a:lnTo>
                  <a:pt x="625" y="342"/>
                </a:lnTo>
                <a:cubicBezTo>
                  <a:pt x="625" y="357"/>
                  <a:pt x="613" y="369"/>
                  <a:pt x="598" y="3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0" name="Freeform 1019">
            <a:extLst>
              <a:ext uri="{FF2B5EF4-FFF2-40B4-BE49-F238E27FC236}">
                <a16:creationId xmlns:a16="http://schemas.microsoft.com/office/drawing/2014/main" id="{24A9FA2B-0BB8-694B-B988-ED1B846229E5}"/>
              </a:ext>
            </a:extLst>
          </p:cNvPr>
          <p:cNvSpPr/>
          <p:nvPr/>
        </p:nvSpPr>
        <p:spPr>
          <a:xfrm>
            <a:off x="7126491" y="406457"/>
            <a:ext cx="60840" cy="6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0" h="170">
                <a:moveTo>
                  <a:pt x="85" y="36"/>
                </a:moveTo>
                <a:cubicBezTo>
                  <a:pt x="58" y="36"/>
                  <a:pt x="36" y="58"/>
                  <a:pt x="36" y="85"/>
                </a:cubicBezTo>
                <a:cubicBezTo>
                  <a:pt x="36" y="112"/>
                  <a:pt x="58" y="134"/>
                  <a:pt x="85" y="134"/>
                </a:cubicBezTo>
                <a:cubicBezTo>
                  <a:pt x="112" y="134"/>
                  <a:pt x="134" y="112"/>
                  <a:pt x="134" y="85"/>
                </a:cubicBezTo>
                <a:cubicBezTo>
                  <a:pt x="134" y="58"/>
                  <a:pt x="112" y="36"/>
                  <a:pt x="85" y="36"/>
                </a:cubicBezTo>
                <a:close/>
                <a:moveTo>
                  <a:pt x="85" y="170"/>
                </a:moveTo>
                <a:cubicBezTo>
                  <a:pt x="38" y="170"/>
                  <a:pt x="0" y="132"/>
                  <a:pt x="0" y="85"/>
                </a:cubicBezTo>
                <a:cubicBezTo>
                  <a:pt x="0" y="38"/>
                  <a:pt x="38" y="0"/>
                  <a:pt x="85" y="0"/>
                </a:cubicBezTo>
                <a:cubicBezTo>
                  <a:pt x="132" y="0"/>
                  <a:pt x="170" y="38"/>
                  <a:pt x="170" y="85"/>
                </a:cubicBezTo>
                <a:cubicBezTo>
                  <a:pt x="170" y="132"/>
                  <a:pt x="132" y="170"/>
                  <a:pt x="85" y="17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1" name="Freeform 1020">
            <a:extLst>
              <a:ext uri="{FF2B5EF4-FFF2-40B4-BE49-F238E27FC236}">
                <a16:creationId xmlns:a16="http://schemas.microsoft.com/office/drawing/2014/main" id="{9F1CA5D4-0984-6E44-8173-50DA41E7D2FD}"/>
              </a:ext>
            </a:extLst>
          </p:cNvPr>
          <p:cNvSpPr/>
          <p:nvPr/>
        </p:nvSpPr>
        <p:spPr>
          <a:xfrm>
            <a:off x="7106332" y="470538"/>
            <a:ext cx="101160" cy="57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2" h="161">
                <a:moveTo>
                  <a:pt x="35" y="126"/>
                </a:moveTo>
                <a:lnTo>
                  <a:pt x="247" y="126"/>
                </a:lnTo>
                <a:cubicBezTo>
                  <a:pt x="247" y="110"/>
                  <a:pt x="247" y="95"/>
                  <a:pt x="246" y="86"/>
                </a:cubicBezTo>
                <a:cubicBezTo>
                  <a:pt x="246" y="77"/>
                  <a:pt x="242" y="69"/>
                  <a:pt x="235" y="64"/>
                </a:cubicBezTo>
                <a:cubicBezTo>
                  <a:pt x="209" y="45"/>
                  <a:pt x="176" y="35"/>
                  <a:pt x="141" y="35"/>
                </a:cubicBezTo>
                <a:cubicBezTo>
                  <a:pt x="107" y="35"/>
                  <a:pt x="74" y="45"/>
                  <a:pt x="48" y="63"/>
                </a:cubicBezTo>
                <a:cubicBezTo>
                  <a:pt x="40" y="68"/>
                  <a:pt x="35" y="77"/>
                  <a:pt x="35" y="86"/>
                </a:cubicBezTo>
                <a:close/>
                <a:moveTo>
                  <a:pt x="264" y="161"/>
                </a:moveTo>
                <a:lnTo>
                  <a:pt x="18" y="161"/>
                </a:lnTo>
                <a:cubicBezTo>
                  <a:pt x="8" y="161"/>
                  <a:pt x="0" y="153"/>
                  <a:pt x="0" y="143"/>
                </a:cubicBezTo>
                <a:lnTo>
                  <a:pt x="0" y="86"/>
                </a:lnTo>
                <a:cubicBezTo>
                  <a:pt x="0" y="65"/>
                  <a:pt x="10" y="46"/>
                  <a:pt x="27" y="34"/>
                </a:cubicBezTo>
                <a:cubicBezTo>
                  <a:pt x="59" y="12"/>
                  <a:pt x="100" y="0"/>
                  <a:pt x="141" y="0"/>
                </a:cubicBezTo>
                <a:cubicBezTo>
                  <a:pt x="183" y="0"/>
                  <a:pt x="223" y="12"/>
                  <a:pt x="255" y="35"/>
                </a:cubicBezTo>
                <a:cubicBezTo>
                  <a:pt x="272" y="46"/>
                  <a:pt x="282" y="65"/>
                  <a:pt x="282" y="86"/>
                </a:cubicBezTo>
                <a:cubicBezTo>
                  <a:pt x="282" y="102"/>
                  <a:pt x="282" y="124"/>
                  <a:pt x="282" y="143"/>
                </a:cubicBezTo>
                <a:cubicBezTo>
                  <a:pt x="282" y="153"/>
                  <a:pt x="274" y="161"/>
                  <a:pt x="264" y="16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2" name="Freeform 1021">
            <a:extLst>
              <a:ext uri="{FF2B5EF4-FFF2-40B4-BE49-F238E27FC236}">
                <a16:creationId xmlns:a16="http://schemas.microsoft.com/office/drawing/2014/main" id="{86CF4E27-5F68-794E-8D41-CA4E458060E7}"/>
              </a:ext>
            </a:extLst>
          </p:cNvPr>
          <p:cNvSpPr/>
          <p:nvPr/>
        </p:nvSpPr>
        <p:spPr>
          <a:xfrm>
            <a:off x="4737532" y="4874777"/>
            <a:ext cx="253800" cy="253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6" h="705">
                <a:moveTo>
                  <a:pt x="678" y="705"/>
                </a:moveTo>
                <a:cubicBezTo>
                  <a:pt x="587" y="705"/>
                  <a:pt x="498" y="687"/>
                  <a:pt x="414" y="652"/>
                </a:cubicBezTo>
                <a:cubicBezTo>
                  <a:pt x="334" y="618"/>
                  <a:pt x="261" y="569"/>
                  <a:pt x="199" y="507"/>
                </a:cubicBezTo>
                <a:cubicBezTo>
                  <a:pt x="137" y="444"/>
                  <a:pt x="88" y="372"/>
                  <a:pt x="53" y="291"/>
                </a:cubicBezTo>
                <a:cubicBezTo>
                  <a:pt x="18" y="207"/>
                  <a:pt x="0" y="119"/>
                  <a:pt x="0" y="27"/>
                </a:cubicBezTo>
                <a:cubicBezTo>
                  <a:pt x="0" y="12"/>
                  <a:pt x="12" y="0"/>
                  <a:pt x="28" y="0"/>
                </a:cubicBezTo>
                <a:cubicBezTo>
                  <a:pt x="43" y="0"/>
                  <a:pt x="55" y="12"/>
                  <a:pt x="55" y="27"/>
                </a:cubicBezTo>
                <a:cubicBezTo>
                  <a:pt x="55" y="194"/>
                  <a:pt x="120" y="350"/>
                  <a:pt x="238" y="468"/>
                </a:cubicBezTo>
                <a:cubicBezTo>
                  <a:pt x="355" y="585"/>
                  <a:pt x="512" y="650"/>
                  <a:pt x="678" y="650"/>
                </a:cubicBezTo>
                <a:cubicBezTo>
                  <a:pt x="693" y="650"/>
                  <a:pt x="706" y="663"/>
                  <a:pt x="706" y="678"/>
                </a:cubicBezTo>
                <a:cubicBezTo>
                  <a:pt x="706" y="693"/>
                  <a:pt x="693" y="705"/>
                  <a:pt x="678" y="70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3" name="Freeform 1022">
            <a:extLst>
              <a:ext uri="{FF2B5EF4-FFF2-40B4-BE49-F238E27FC236}">
                <a16:creationId xmlns:a16="http://schemas.microsoft.com/office/drawing/2014/main" id="{FACC5D06-43CF-B340-AC68-4C76BB633DD7}"/>
              </a:ext>
            </a:extLst>
          </p:cNvPr>
          <p:cNvSpPr/>
          <p:nvPr/>
        </p:nvSpPr>
        <p:spPr>
          <a:xfrm>
            <a:off x="4971892" y="4640419"/>
            <a:ext cx="253440" cy="253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05" h="705">
                <a:moveTo>
                  <a:pt x="678" y="705"/>
                </a:moveTo>
                <a:cubicBezTo>
                  <a:pt x="663" y="705"/>
                  <a:pt x="650" y="693"/>
                  <a:pt x="650" y="678"/>
                </a:cubicBezTo>
                <a:cubicBezTo>
                  <a:pt x="650" y="512"/>
                  <a:pt x="585" y="355"/>
                  <a:pt x="468" y="238"/>
                </a:cubicBezTo>
                <a:cubicBezTo>
                  <a:pt x="350" y="120"/>
                  <a:pt x="194" y="55"/>
                  <a:pt x="27" y="55"/>
                </a:cubicBezTo>
                <a:cubicBezTo>
                  <a:pt x="12" y="55"/>
                  <a:pt x="0" y="43"/>
                  <a:pt x="0" y="28"/>
                </a:cubicBezTo>
                <a:cubicBezTo>
                  <a:pt x="0" y="12"/>
                  <a:pt x="12" y="0"/>
                  <a:pt x="27" y="0"/>
                </a:cubicBezTo>
                <a:cubicBezTo>
                  <a:pt x="119" y="0"/>
                  <a:pt x="207" y="18"/>
                  <a:pt x="291" y="53"/>
                </a:cubicBezTo>
                <a:cubicBezTo>
                  <a:pt x="372" y="88"/>
                  <a:pt x="444" y="136"/>
                  <a:pt x="507" y="199"/>
                </a:cubicBezTo>
                <a:cubicBezTo>
                  <a:pt x="569" y="261"/>
                  <a:pt x="618" y="334"/>
                  <a:pt x="652" y="414"/>
                </a:cubicBezTo>
                <a:cubicBezTo>
                  <a:pt x="687" y="498"/>
                  <a:pt x="705" y="587"/>
                  <a:pt x="705" y="678"/>
                </a:cubicBezTo>
                <a:cubicBezTo>
                  <a:pt x="705" y="693"/>
                  <a:pt x="693" y="705"/>
                  <a:pt x="678" y="70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4" name="Freeform 1023">
            <a:extLst>
              <a:ext uri="{FF2B5EF4-FFF2-40B4-BE49-F238E27FC236}">
                <a16:creationId xmlns:a16="http://schemas.microsoft.com/office/drawing/2014/main" id="{A289D4F5-D6AD-1A47-9074-133639417758}"/>
              </a:ext>
            </a:extLst>
          </p:cNvPr>
          <p:cNvSpPr/>
          <p:nvPr/>
        </p:nvSpPr>
        <p:spPr>
          <a:xfrm>
            <a:off x="4731772" y="4638618"/>
            <a:ext cx="202320" cy="201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3" h="562">
                <a:moveTo>
                  <a:pt x="282" y="528"/>
                </a:moveTo>
                <a:cubicBezTo>
                  <a:pt x="146" y="528"/>
                  <a:pt x="35" y="417"/>
                  <a:pt x="35" y="281"/>
                </a:cubicBezTo>
                <a:cubicBezTo>
                  <a:pt x="35" y="145"/>
                  <a:pt x="146" y="34"/>
                  <a:pt x="282" y="34"/>
                </a:cubicBezTo>
                <a:cubicBezTo>
                  <a:pt x="418" y="34"/>
                  <a:pt x="529" y="145"/>
                  <a:pt x="529" y="281"/>
                </a:cubicBezTo>
                <a:cubicBezTo>
                  <a:pt x="529" y="417"/>
                  <a:pt x="418" y="528"/>
                  <a:pt x="282" y="528"/>
                </a:cubicBezTo>
                <a:close/>
                <a:moveTo>
                  <a:pt x="480" y="82"/>
                </a:moveTo>
                <a:cubicBezTo>
                  <a:pt x="427" y="29"/>
                  <a:pt x="357" y="0"/>
                  <a:pt x="282" y="0"/>
                </a:cubicBezTo>
                <a:cubicBezTo>
                  <a:pt x="207" y="0"/>
                  <a:pt x="136" y="29"/>
                  <a:pt x="83" y="82"/>
                </a:cubicBezTo>
                <a:cubicBezTo>
                  <a:pt x="30" y="135"/>
                  <a:pt x="0" y="206"/>
                  <a:pt x="0" y="281"/>
                </a:cubicBezTo>
                <a:cubicBezTo>
                  <a:pt x="0" y="356"/>
                  <a:pt x="30" y="427"/>
                  <a:pt x="83" y="480"/>
                </a:cubicBezTo>
                <a:cubicBezTo>
                  <a:pt x="136" y="533"/>
                  <a:pt x="207" y="562"/>
                  <a:pt x="282" y="562"/>
                </a:cubicBezTo>
                <a:cubicBezTo>
                  <a:pt x="357" y="562"/>
                  <a:pt x="427" y="533"/>
                  <a:pt x="480" y="480"/>
                </a:cubicBezTo>
                <a:cubicBezTo>
                  <a:pt x="534" y="427"/>
                  <a:pt x="563" y="356"/>
                  <a:pt x="563" y="281"/>
                </a:cubicBezTo>
                <a:cubicBezTo>
                  <a:pt x="563" y="206"/>
                  <a:pt x="534" y="135"/>
                  <a:pt x="480" y="8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5" name="Freeform 1024">
            <a:extLst>
              <a:ext uri="{FF2B5EF4-FFF2-40B4-BE49-F238E27FC236}">
                <a16:creationId xmlns:a16="http://schemas.microsoft.com/office/drawing/2014/main" id="{D028E6F6-B083-E442-B23A-3878658C0A14}"/>
              </a:ext>
            </a:extLst>
          </p:cNvPr>
          <p:cNvSpPr/>
          <p:nvPr/>
        </p:nvSpPr>
        <p:spPr>
          <a:xfrm>
            <a:off x="4755892" y="4662378"/>
            <a:ext cx="154440" cy="154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0" h="430">
                <a:moveTo>
                  <a:pt x="215" y="396"/>
                </a:moveTo>
                <a:cubicBezTo>
                  <a:pt x="115" y="396"/>
                  <a:pt x="34" y="315"/>
                  <a:pt x="34" y="215"/>
                </a:cubicBezTo>
                <a:cubicBezTo>
                  <a:pt x="34" y="116"/>
                  <a:pt x="115" y="35"/>
                  <a:pt x="215" y="35"/>
                </a:cubicBezTo>
                <a:cubicBezTo>
                  <a:pt x="315" y="35"/>
                  <a:pt x="396" y="116"/>
                  <a:pt x="396" y="215"/>
                </a:cubicBezTo>
                <a:cubicBezTo>
                  <a:pt x="396" y="315"/>
                  <a:pt x="315" y="396"/>
                  <a:pt x="215" y="396"/>
                </a:cubicBezTo>
                <a:close/>
                <a:moveTo>
                  <a:pt x="215" y="0"/>
                </a:moveTo>
                <a:cubicBezTo>
                  <a:pt x="96" y="0"/>
                  <a:pt x="0" y="97"/>
                  <a:pt x="0" y="215"/>
                </a:cubicBezTo>
                <a:cubicBezTo>
                  <a:pt x="0" y="334"/>
                  <a:pt x="96" y="430"/>
                  <a:pt x="215" y="430"/>
                </a:cubicBezTo>
                <a:cubicBezTo>
                  <a:pt x="334" y="430"/>
                  <a:pt x="430" y="334"/>
                  <a:pt x="430" y="215"/>
                </a:cubicBezTo>
                <a:cubicBezTo>
                  <a:pt x="430" y="97"/>
                  <a:pt x="334" y="0"/>
                  <a:pt x="21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6" name="Freeform 1025">
            <a:extLst>
              <a:ext uri="{FF2B5EF4-FFF2-40B4-BE49-F238E27FC236}">
                <a16:creationId xmlns:a16="http://schemas.microsoft.com/office/drawing/2014/main" id="{0E153233-71DA-7A4C-B2CC-5188B237F012}"/>
              </a:ext>
            </a:extLst>
          </p:cNvPr>
          <p:cNvSpPr/>
          <p:nvPr/>
        </p:nvSpPr>
        <p:spPr>
          <a:xfrm>
            <a:off x="4786853" y="4694419"/>
            <a:ext cx="80640" cy="90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5" h="253">
                <a:moveTo>
                  <a:pt x="214" y="4"/>
                </a:moveTo>
                <a:cubicBezTo>
                  <a:pt x="203" y="1"/>
                  <a:pt x="192" y="0"/>
                  <a:pt x="181" y="0"/>
                </a:cubicBezTo>
                <a:cubicBezTo>
                  <a:pt x="127" y="0"/>
                  <a:pt x="81" y="34"/>
                  <a:pt x="63" y="82"/>
                </a:cubicBezTo>
                <a:lnTo>
                  <a:pt x="15" y="82"/>
                </a:lnTo>
                <a:cubicBezTo>
                  <a:pt x="6" y="82"/>
                  <a:pt x="0" y="88"/>
                  <a:pt x="0" y="97"/>
                </a:cubicBezTo>
                <a:cubicBezTo>
                  <a:pt x="0" y="105"/>
                  <a:pt x="6" y="112"/>
                  <a:pt x="15" y="112"/>
                </a:cubicBezTo>
                <a:lnTo>
                  <a:pt x="55" y="112"/>
                </a:lnTo>
                <a:cubicBezTo>
                  <a:pt x="55" y="117"/>
                  <a:pt x="55" y="122"/>
                  <a:pt x="55" y="126"/>
                </a:cubicBezTo>
                <a:cubicBezTo>
                  <a:pt x="55" y="130"/>
                  <a:pt x="55" y="134"/>
                  <a:pt x="55" y="138"/>
                </a:cubicBezTo>
                <a:lnTo>
                  <a:pt x="15" y="138"/>
                </a:lnTo>
                <a:cubicBezTo>
                  <a:pt x="6" y="138"/>
                  <a:pt x="0" y="145"/>
                  <a:pt x="0" y="153"/>
                </a:cubicBezTo>
                <a:cubicBezTo>
                  <a:pt x="0" y="162"/>
                  <a:pt x="6" y="169"/>
                  <a:pt x="15" y="169"/>
                </a:cubicBezTo>
                <a:lnTo>
                  <a:pt x="62" y="169"/>
                </a:lnTo>
                <a:cubicBezTo>
                  <a:pt x="79" y="218"/>
                  <a:pt x="126" y="253"/>
                  <a:pt x="181" y="253"/>
                </a:cubicBezTo>
                <a:cubicBezTo>
                  <a:pt x="192" y="253"/>
                  <a:pt x="203" y="252"/>
                  <a:pt x="213" y="249"/>
                </a:cubicBezTo>
                <a:cubicBezTo>
                  <a:pt x="221" y="247"/>
                  <a:pt x="226" y="239"/>
                  <a:pt x="224" y="230"/>
                </a:cubicBezTo>
                <a:cubicBezTo>
                  <a:pt x="222" y="222"/>
                  <a:pt x="214" y="217"/>
                  <a:pt x="205" y="219"/>
                </a:cubicBezTo>
                <a:cubicBezTo>
                  <a:pt x="198" y="221"/>
                  <a:pt x="190" y="222"/>
                  <a:pt x="181" y="222"/>
                </a:cubicBezTo>
                <a:cubicBezTo>
                  <a:pt x="144" y="222"/>
                  <a:pt x="111" y="200"/>
                  <a:pt x="95" y="169"/>
                </a:cubicBezTo>
                <a:lnTo>
                  <a:pt x="125" y="169"/>
                </a:lnTo>
                <a:cubicBezTo>
                  <a:pt x="134" y="169"/>
                  <a:pt x="141" y="162"/>
                  <a:pt x="141" y="153"/>
                </a:cubicBezTo>
                <a:cubicBezTo>
                  <a:pt x="141" y="145"/>
                  <a:pt x="134" y="138"/>
                  <a:pt x="125" y="138"/>
                </a:cubicBezTo>
                <a:lnTo>
                  <a:pt x="86" y="138"/>
                </a:lnTo>
                <a:cubicBezTo>
                  <a:pt x="86" y="134"/>
                  <a:pt x="85" y="130"/>
                  <a:pt x="85" y="126"/>
                </a:cubicBezTo>
                <a:cubicBezTo>
                  <a:pt x="85" y="122"/>
                  <a:pt x="86" y="117"/>
                  <a:pt x="86" y="112"/>
                </a:cubicBezTo>
                <a:lnTo>
                  <a:pt x="125" y="112"/>
                </a:lnTo>
                <a:cubicBezTo>
                  <a:pt x="134" y="112"/>
                  <a:pt x="141" y="105"/>
                  <a:pt x="141" y="97"/>
                </a:cubicBezTo>
                <a:cubicBezTo>
                  <a:pt x="141" y="88"/>
                  <a:pt x="134" y="82"/>
                  <a:pt x="125" y="82"/>
                </a:cubicBezTo>
                <a:lnTo>
                  <a:pt x="97" y="82"/>
                </a:lnTo>
                <a:cubicBezTo>
                  <a:pt x="113" y="51"/>
                  <a:pt x="145" y="30"/>
                  <a:pt x="181" y="30"/>
                </a:cubicBezTo>
                <a:cubicBezTo>
                  <a:pt x="190" y="30"/>
                  <a:pt x="198" y="32"/>
                  <a:pt x="206" y="34"/>
                </a:cubicBezTo>
                <a:cubicBezTo>
                  <a:pt x="214" y="36"/>
                  <a:pt x="223" y="31"/>
                  <a:pt x="225" y="23"/>
                </a:cubicBezTo>
                <a:cubicBezTo>
                  <a:pt x="227" y="14"/>
                  <a:pt x="222" y="6"/>
                  <a:pt x="21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7" name="Freeform 1026">
            <a:extLst>
              <a:ext uri="{FF2B5EF4-FFF2-40B4-BE49-F238E27FC236}">
                <a16:creationId xmlns:a16="http://schemas.microsoft.com/office/drawing/2014/main" id="{10B17141-CDF6-BB4E-8E2C-7B49D0980930}"/>
              </a:ext>
            </a:extLst>
          </p:cNvPr>
          <p:cNvSpPr/>
          <p:nvPr/>
        </p:nvSpPr>
        <p:spPr>
          <a:xfrm>
            <a:off x="5010052" y="4913298"/>
            <a:ext cx="233640" cy="233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0" h="650">
                <a:moveTo>
                  <a:pt x="325" y="39"/>
                </a:moveTo>
                <a:cubicBezTo>
                  <a:pt x="167" y="39"/>
                  <a:pt x="39" y="167"/>
                  <a:pt x="39" y="325"/>
                </a:cubicBezTo>
                <a:cubicBezTo>
                  <a:pt x="39" y="482"/>
                  <a:pt x="167" y="610"/>
                  <a:pt x="325" y="610"/>
                </a:cubicBezTo>
                <a:cubicBezTo>
                  <a:pt x="482" y="610"/>
                  <a:pt x="610" y="482"/>
                  <a:pt x="610" y="325"/>
                </a:cubicBezTo>
                <a:cubicBezTo>
                  <a:pt x="610" y="167"/>
                  <a:pt x="482" y="39"/>
                  <a:pt x="325" y="39"/>
                </a:cubicBezTo>
                <a:close/>
                <a:moveTo>
                  <a:pt x="325" y="650"/>
                </a:moveTo>
                <a:cubicBezTo>
                  <a:pt x="238" y="650"/>
                  <a:pt x="156" y="616"/>
                  <a:pt x="95" y="554"/>
                </a:cubicBezTo>
                <a:cubicBezTo>
                  <a:pt x="33" y="493"/>
                  <a:pt x="0" y="411"/>
                  <a:pt x="0" y="325"/>
                </a:cubicBezTo>
                <a:cubicBezTo>
                  <a:pt x="0" y="238"/>
                  <a:pt x="33" y="156"/>
                  <a:pt x="95" y="95"/>
                </a:cubicBezTo>
                <a:cubicBezTo>
                  <a:pt x="156" y="33"/>
                  <a:pt x="238" y="0"/>
                  <a:pt x="325" y="0"/>
                </a:cubicBezTo>
                <a:cubicBezTo>
                  <a:pt x="411" y="0"/>
                  <a:pt x="493" y="33"/>
                  <a:pt x="555" y="95"/>
                </a:cubicBezTo>
                <a:cubicBezTo>
                  <a:pt x="616" y="156"/>
                  <a:pt x="650" y="238"/>
                  <a:pt x="650" y="325"/>
                </a:cubicBezTo>
                <a:cubicBezTo>
                  <a:pt x="650" y="411"/>
                  <a:pt x="616" y="493"/>
                  <a:pt x="555" y="554"/>
                </a:cubicBezTo>
                <a:cubicBezTo>
                  <a:pt x="493" y="616"/>
                  <a:pt x="411" y="650"/>
                  <a:pt x="325" y="65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8" name="Freeform 1027">
            <a:extLst>
              <a:ext uri="{FF2B5EF4-FFF2-40B4-BE49-F238E27FC236}">
                <a16:creationId xmlns:a16="http://schemas.microsoft.com/office/drawing/2014/main" id="{DC5B7079-C2A7-DF4D-8098-6FA3F1C668EA}"/>
              </a:ext>
            </a:extLst>
          </p:cNvPr>
          <p:cNvSpPr/>
          <p:nvPr/>
        </p:nvSpPr>
        <p:spPr>
          <a:xfrm>
            <a:off x="5037773" y="4940658"/>
            <a:ext cx="17856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7" h="497">
                <a:moveTo>
                  <a:pt x="248" y="40"/>
                </a:moveTo>
                <a:cubicBezTo>
                  <a:pt x="133" y="40"/>
                  <a:pt x="39" y="134"/>
                  <a:pt x="39" y="249"/>
                </a:cubicBezTo>
                <a:cubicBezTo>
                  <a:pt x="39" y="364"/>
                  <a:pt x="133" y="458"/>
                  <a:pt x="248" y="458"/>
                </a:cubicBezTo>
                <a:cubicBezTo>
                  <a:pt x="363" y="458"/>
                  <a:pt x="457" y="364"/>
                  <a:pt x="457" y="249"/>
                </a:cubicBezTo>
                <a:cubicBezTo>
                  <a:pt x="457" y="134"/>
                  <a:pt x="363" y="40"/>
                  <a:pt x="248" y="40"/>
                </a:cubicBezTo>
                <a:close/>
                <a:moveTo>
                  <a:pt x="248" y="497"/>
                </a:moveTo>
                <a:cubicBezTo>
                  <a:pt x="111" y="497"/>
                  <a:pt x="0" y="386"/>
                  <a:pt x="0" y="249"/>
                </a:cubicBezTo>
                <a:cubicBezTo>
                  <a:pt x="0" y="112"/>
                  <a:pt x="111" y="0"/>
                  <a:pt x="248" y="0"/>
                </a:cubicBezTo>
                <a:cubicBezTo>
                  <a:pt x="385" y="0"/>
                  <a:pt x="497" y="112"/>
                  <a:pt x="497" y="249"/>
                </a:cubicBezTo>
                <a:cubicBezTo>
                  <a:pt x="497" y="386"/>
                  <a:pt x="385" y="497"/>
                  <a:pt x="248" y="4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9" name="Freeform 1028">
            <a:extLst>
              <a:ext uri="{FF2B5EF4-FFF2-40B4-BE49-F238E27FC236}">
                <a16:creationId xmlns:a16="http://schemas.microsoft.com/office/drawing/2014/main" id="{531B4C8A-1BD3-4D4A-96F0-1658CC37D6BB}"/>
              </a:ext>
            </a:extLst>
          </p:cNvPr>
          <p:cNvSpPr/>
          <p:nvPr/>
        </p:nvSpPr>
        <p:spPr>
          <a:xfrm>
            <a:off x="5083852" y="4977377"/>
            <a:ext cx="86040" cy="105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0" h="293">
                <a:moveTo>
                  <a:pt x="235" y="32"/>
                </a:moveTo>
                <a:cubicBezTo>
                  <a:pt x="242" y="25"/>
                  <a:pt x="242" y="14"/>
                  <a:pt x="235" y="7"/>
                </a:cubicBezTo>
                <a:cubicBezTo>
                  <a:pt x="228" y="0"/>
                  <a:pt x="217" y="0"/>
                  <a:pt x="210" y="7"/>
                </a:cubicBezTo>
                <a:lnTo>
                  <a:pt x="121" y="95"/>
                </a:lnTo>
                <a:lnTo>
                  <a:pt x="30" y="5"/>
                </a:lnTo>
                <a:cubicBezTo>
                  <a:pt x="24" y="-2"/>
                  <a:pt x="12" y="-2"/>
                  <a:pt x="5" y="5"/>
                </a:cubicBezTo>
                <a:cubicBezTo>
                  <a:pt x="-2" y="12"/>
                  <a:pt x="-2" y="23"/>
                  <a:pt x="5" y="30"/>
                </a:cubicBezTo>
                <a:lnTo>
                  <a:pt x="103" y="128"/>
                </a:lnTo>
                <a:lnTo>
                  <a:pt x="103" y="154"/>
                </a:lnTo>
                <a:lnTo>
                  <a:pt x="69" y="154"/>
                </a:lnTo>
                <a:cubicBezTo>
                  <a:pt x="59" y="154"/>
                  <a:pt x="51" y="162"/>
                  <a:pt x="51" y="172"/>
                </a:cubicBezTo>
                <a:cubicBezTo>
                  <a:pt x="51" y="181"/>
                  <a:pt x="59" y="189"/>
                  <a:pt x="69" y="189"/>
                </a:cubicBezTo>
                <a:lnTo>
                  <a:pt x="103" y="189"/>
                </a:lnTo>
                <a:lnTo>
                  <a:pt x="103" y="206"/>
                </a:lnTo>
                <a:lnTo>
                  <a:pt x="69" y="206"/>
                </a:lnTo>
                <a:cubicBezTo>
                  <a:pt x="59" y="206"/>
                  <a:pt x="51" y="214"/>
                  <a:pt x="51" y="224"/>
                </a:cubicBezTo>
                <a:cubicBezTo>
                  <a:pt x="51" y="234"/>
                  <a:pt x="59" y="242"/>
                  <a:pt x="69" y="242"/>
                </a:cubicBezTo>
                <a:lnTo>
                  <a:pt x="103" y="242"/>
                </a:lnTo>
                <a:lnTo>
                  <a:pt x="103" y="275"/>
                </a:lnTo>
                <a:cubicBezTo>
                  <a:pt x="103" y="285"/>
                  <a:pt x="111" y="293"/>
                  <a:pt x="121" y="293"/>
                </a:cubicBezTo>
                <a:cubicBezTo>
                  <a:pt x="131" y="293"/>
                  <a:pt x="139" y="285"/>
                  <a:pt x="139" y="275"/>
                </a:cubicBezTo>
                <a:lnTo>
                  <a:pt x="139" y="242"/>
                </a:lnTo>
                <a:lnTo>
                  <a:pt x="172" y="242"/>
                </a:lnTo>
                <a:cubicBezTo>
                  <a:pt x="182" y="242"/>
                  <a:pt x="190" y="234"/>
                  <a:pt x="190" y="224"/>
                </a:cubicBezTo>
                <a:cubicBezTo>
                  <a:pt x="190" y="214"/>
                  <a:pt x="182" y="206"/>
                  <a:pt x="172" y="206"/>
                </a:cubicBezTo>
                <a:lnTo>
                  <a:pt x="139" y="206"/>
                </a:lnTo>
                <a:lnTo>
                  <a:pt x="139" y="189"/>
                </a:lnTo>
                <a:lnTo>
                  <a:pt x="172" y="189"/>
                </a:lnTo>
                <a:cubicBezTo>
                  <a:pt x="182" y="189"/>
                  <a:pt x="190" y="181"/>
                  <a:pt x="190" y="172"/>
                </a:cubicBezTo>
                <a:cubicBezTo>
                  <a:pt x="190" y="162"/>
                  <a:pt x="182" y="154"/>
                  <a:pt x="172" y="154"/>
                </a:cubicBezTo>
                <a:lnTo>
                  <a:pt x="139" y="154"/>
                </a:lnTo>
                <a:lnTo>
                  <a:pt x="139" y="128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0" name="TextBox 1029">
            <a:extLst>
              <a:ext uri="{FF2B5EF4-FFF2-40B4-BE49-F238E27FC236}">
                <a16:creationId xmlns:a16="http://schemas.microsoft.com/office/drawing/2014/main" id="{20A6CE15-C88A-914F-A14D-AF96A5A46ABB}"/>
              </a:ext>
            </a:extLst>
          </p:cNvPr>
          <p:cNvSpPr txBox="1"/>
          <p:nvPr/>
        </p:nvSpPr>
        <p:spPr>
          <a:xfrm rot="16200000">
            <a:off x="6173739" y="3441509"/>
            <a:ext cx="5630067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spc="600" dirty="0">
                <a:latin typeface="Funnel Display" pitchFamily="2" charset="0"/>
              </a:rPr>
              <a:t>FINANCE ICONS</a:t>
            </a:r>
          </a:p>
        </p:txBody>
      </p:sp>
    </p:spTree>
    <p:extLst>
      <p:ext uri="{BB962C8B-B14F-4D97-AF65-F5344CB8AC3E}">
        <p14:creationId xmlns:p14="http://schemas.microsoft.com/office/powerpoint/2010/main" val="31757987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" name="TextBox 263">
            <a:extLst>
              <a:ext uri="{FF2B5EF4-FFF2-40B4-BE49-F238E27FC236}">
                <a16:creationId xmlns:a16="http://schemas.microsoft.com/office/drawing/2014/main" id="{9378F1BC-BB95-1F43-A9B2-70C6A35D8319}"/>
              </a:ext>
            </a:extLst>
          </p:cNvPr>
          <p:cNvSpPr txBox="1"/>
          <p:nvPr/>
        </p:nvSpPr>
        <p:spPr>
          <a:xfrm rot="16200000">
            <a:off x="5763372" y="3425894"/>
            <a:ext cx="645080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pc="600" dirty="0">
                <a:latin typeface="Funnel Display" pitchFamily="2" charset="0"/>
              </a:rPr>
              <a:t>ECOMMERCE ICONS</a:t>
            </a:r>
          </a:p>
        </p:txBody>
      </p:sp>
      <p:sp>
        <p:nvSpPr>
          <p:cNvPr id="1030" name="Freeform 1029">
            <a:extLst>
              <a:ext uri="{FF2B5EF4-FFF2-40B4-BE49-F238E27FC236}">
                <a16:creationId xmlns:a16="http://schemas.microsoft.com/office/drawing/2014/main" id="{49CBCC0A-2978-BF4B-B994-34E5120043DF}"/>
              </a:ext>
            </a:extLst>
          </p:cNvPr>
          <p:cNvSpPr/>
          <p:nvPr/>
        </p:nvSpPr>
        <p:spPr>
          <a:xfrm>
            <a:off x="3340079" y="3282809"/>
            <a:ext cx="370439" cy="37043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030">
                <a:moveTo>
                  <a:pt x="836" y="906"/>
                </a:moveTo>
                <a:cubicBezTo>
                  <a:pt x="836" y="944"/>
                  <a:pt x="805" y="975"/>
                  <a:pt x="767" y="975"/>
                </a:cubicBezTo>
                <a:cubicBezTo>
                  <a:pt x="729" y="975"/>
                  <a:pt x="699" y="944"/>
                  <a:pt x="699" y="906"/>
                </a:cubicBezTo>
                <a:cubicBezTo>
                  <a:pt x="699" y="868"/>
                  <a:pt x="729" y="837"/>
                  <a:pt x="767" y="837"/>
                </a:cubicBezTo>
                <a:cubicBezTo>
                  <a:pt x="805" y="837"/>
                  <a:pt x="836" y="868"/>
                  <a:pt x="836" y="906"/>
                </a:cubicBezTo>
                <a:close/>
                <a:moveTo>
                  <a:pt x="405" y="906"/>
                </a:moveTo>
                <a:cubicBezTo>
                  <a:pt x="405" y="944"/>
                  <a:pt x="374" y="975"/>
                  <a:pt x="336" y="975"/>
                </a:cubicBezTo>
                <a:cubicBezTo>
                  <a:pt x="298" y="975"/>
                  <a:pt x="267" y="944"/>
                  <a:pt x="267" y="906"/>
                </a:cubicBezTo>
                <a:cubicBezTo>
                  <a:pt x="267" y="868"/>
                  <a:pt x="298" y="837"/>
                  <a:pt x="336" y="837"/>
                </a:cubicBezTo>
                <a:cubicBezTo>
                  <a:pt x="374" y="837"/>
                  <a:pt x="405" y="868"/>
                  <a:pt x="405" y="906"/>
                </a:cubicBezTo>
                <a:close/>
                <a:moveTo>
                  <a:pt x="1030" y="126"/>
                </a:moveTo>
                <a:lnTo>
                  <a:pt x="1030" y="125"/>
                </a:lnTo>
                <a:cubicBezTo>
                  <a:pt x="1030" y="124"/>
                  <a:pt x="1030" y="124"/>
                  <a:pt x="1030" y="123"/>
                </a:cubicBezTo>
                <a:lnTo>
                  <a:pt x="1030" y="122"/>
                </a:lnTo>
                <a:lnTo>
                  <a:pt x="1030" y="121"/>
                </a:lnTo>
                <a:cubicBezTo>
                  <a:pt x="1030" y="120"/>
                  <a:pt x="1030" y="120"/>
                  <a:pt x="1030" y="119"/>
                </a:cubicBezTo>
                <a:lnTo>
                  <a:pt x="1030" y="118"/>
                </a:lnTo>
                <a:cubicBezTo>
                  <a:pt x="1029" y="118"/>
                  <a:pt x="1029" y="117"/>
                  <a:pt x="1029" y="117"/>
                </a:cubicBezTo>
                <a:cubicBezTo>
                  <a:pt x="1029" y="116"/>
                  <a:pt x="1029" y="116"/>
                  <a:pt x="1029" y="115"/>
                </a:cubicBezTo>
                <a:cubicBezTo>
                  <a:pt x="1029" y="115"/>
                  <a:pt x="1029" y="114"/>
                  <a:pt x="1028" y="114"/>
                </a:cubicBezTo>
                <a:lnTo>
                  <a:pt x="1028" y="113"/>
                </a:lnTo>
                <a:cubicBezTo>
                  <a:pt x="1028" y="112"/>
                  <a:pt x="1028" y="112"/>
                  <a:pt x="1028" y="111"/>
                </a:cubicBezTo>
                <a:cubicBezTo>
                  <a:pt x="1027" y="111"/>
                  <a:pt x="1027" y="111"/>
                  <a:pt x="1027" y="110"/>
                </a:cubicBezTo>
                <a:lnTo>
                  <a:pt x="1026" y="109"/>
                </a:lnTo>
                <a:lnTo>
                  <a:pt x="1026" y="108"/>
                </a:lnTo>
                <a:cubicBezTo>
                  <a:pt x="1025" y="108"/>
                  <a:pt x="1025" y="107"/>
                  <a:pt x="1025" y="107"/>
                </a:cubicBezTo>
                <a:lnTo>
                  <a:pt x="1024" y="106"/>
                </a:lnTo>
                <a:cubicBezTo>
                  <a:pt x="1024" y="106"/>
                  <a:pt x="1024" y="105"/>
                  <a:pt x="1023" y="105"/>
                </a:cubicBezTo>
                <a:cubicBezTo>
                  <a:pt x="1023" y="104"/>
                  <a:pt x="1023" y="104"/>
                  <a:pt x="1022" y="104"/>
                </a:cubicBezTo>
                <a:cubicBezTo>
                  <a:pt x="1022" y="104"/>
                  <a:pt x="1022" y="103"/>
                  <a:pt x="1021" y="103"/>
                </a:cubicBezTo>
                <a:cubicBezTo>
                  <a:pt x="1021" y="103"/>
                  <a:pt x="1021" y="102"/>
                  <a:pt x="1020" y="102"/>
                </a:cubicBezTo>
                <a:lnTo>
                  <a:pt x="1019" y="101"/>
                </a:lnTo>
                <a:lnTo>
                  <a:pt x="1018" y="100"/>
                </a:lnTo>
                <a:lnTo>
                  <a:pt x="1017" y="100"/>
                </a:lnTo>
                <a:lnTo>
                  <a:pt x="1016" y="99"/>
                </a:lnTo>
                <a:cubicBezTo>
                  <a:pt x="1016" y="99"/>
                  <a:pt x="1015" y="99"/>
                  <a:pt x="1015" y="98"/>
                </a:cubicBezTo>
                <a:lnTo>
                  <a:pt x="1014" y="98"/>
                </a:lnTo>
                <a:cubicBezTo>
                  <a:pt x="1013" y="98"/>
                  <a:pt x="1013" y="97"/>
                  <a:pt x="1012" y="97"/>
                </a:cubicBezTo>
                <a:lnTo>
                  <a:pt x="1011" y="97"/>
                </a:lnTo>
                <a:lnTo>
                  <a:pt x="1010" y="96"/>
                </a:lnTo>
                <a:cubicBezTo>
                  <a:pt x="1009" y="96"/>
                  <a:pt x="1009" y="96"/>
                  <a:pt x="1009" y="96"/>
                </a:cubicBezTo>
                <a:lnTo>
                  <a:pt x="1008" y="96"/>
                </a:lnTo>
                <a:lnTo>
                  <a:pt x="1007" y="96"/>
                </a:lnTo>
                <a:cubicBezTo>
                  <a:pt x="1006" y="96"/>
                  <a:pt x="1006" y="96"/>
                  <a:pt x="1006" y="96"/>
                </a:cubicBezTo>
                <a:cubicBezTo>
                  <a:pt x="1005" y="95"/>
                  <a:pt x="1005" y="95"/>
                  <a:pt x="1004" y="95"/>
                </a:cubicBezTo>
                <a:lnTo>
                  <a:pt x="1003" y="95"/>
                </a:lnTo>
                <a:lnTo>
                  <a:pt x="1002" y="95"/>
                </a:lnTo>
                <a:lnTo>
                  <a:pt x="273" y="95"/>
                </a:lnTo>
                <a:cubicBezTo>
                  <a:pt x="258" y="95"/>
                  <a:pt x="245" y="108"/>
                  <a:pt x="245" y="123"/>
                </a:cubicBezTo>
                <a:cubicBezTo>
                  <a:pt x="245" y="138"/>
                  <a:pt x="258" y="151"/>
                  <a:pt x="273" y="151"/>
                </a:cubicBezTo>
                <a:lnTo>
                  <a:pt x="967" y="151"/>
                </a:lnTo>
                <a:lnTo>
                  <a:pt x="862" y="589"/>
                </a:lnTo>
                <a:lnTo>
                  <a:pt x="263" y="589"/>
                </a:lnTo>
                <a:lnTo>
                  <a:pt x="171" y="24"/>
                </a:lnTo>
                <a:cubicBezTo>
                  <a:pt x="171" y="23"/>
                  <a:pt x="171" y="23"/>
                  <a:pt x="171" y="23"/>
                </a:cubicBezTo>
                <a:lnTo>
                  <a:pt x="171" y="22"/>
                </a:lnTo>
                <a:cubicBezTo>
                  <a:pt x="171" y="21"/>
                  <a:pt x="171" y="21"/>
                  <a:pt x="171" y="20"/>
                </a:cubicBezTo>
                <a:cubicBezTo>
                  <a:pt x="170" y="20"/>
                  <a:pt x="170" y="19"/>
                  <a:pt x="170" y="19"/>
                </a:cubicBezTo>
                <a:lnTo>
                  <a:pt x="170" y="18"/>
                </a:lnTo>
                <a:cubicBezTo>
                  <a:pt x="169" y="17"/>
                  <a:pt x="169" y="17"/>
                  <a:pt x="169" y="16"/>
                </a:cubicBezTo>
                <a:lnTo>
                  <a:pt x="168" y="15"/>
                </a:lnTo>
                <a:lnTo>
                  <a:pt x="168" y="14"/>
                </a:lnTo>
                <a:lnTo>
                  <a:pt x="167" y="13"/>
                </a:lnTo>
                <a:cubicBezTo>
                  <a:pt x="167" y="13"/>
                  <a:pt x="167" y="12"/>
                  <a:pt x="166" y="12"/>
                </a:cubicBezTo>
                <a:lnTo>
                  <a:pt x="166" y="11"/>
                </a:lnTo>
                <a:cubicBezTo>
                  <a:pt x="165" y="10"/>
                  <a:pt x="165" y="10"/>
                  <a:pt x="165" y="10"/>
                </a:cubicBezTo>
                <a:cubicBezTo>
                  <a:pt x="164" y="10"/>
                  <a:pt x="164" y="9"/>
                  <a:pt x="164" y="9"/>
                </a:cubicBezTo>
                <a:cubicBezTo>
                  <a:pt x="163" y="8"/>
                  <a:pt x="163" y="8"/>
                  <a:pt x="163" y="8"/>
                </a:cubicBezTo>
                <a:lnTo>
                  <a:pt x="162" y="7"/>
                </a:lnTo>
                <a:lnTo>
                  <a:pt x="161" y="6"/>
                </a:lnTo>
                <a:cubicBezTo>
                  <a:pt x="160" y="6"/>
                  <a:pt x="160" y="6"/>
                  <a:pt x="160" y="5"/>
                </a:cubicBezTo>
                <a:cubicBezTo>
                  <a:pt x="159" y="5"/>
                  <a:pt x="159" y="5"/>
                  <a:pt x="158" y="5"/>
                </a:cubicBezTo>
                <a:cubicBezTo>
                  <a:pt x="158" y="4"/>
                  <a:pt x="158" y="4"/>
                  <a:pt x="158" y="4"/>
                </a:cubicBezTo>
                <a:cubicBezTo>
                  <a:pt x="157" y="4"/>
                  <a:pt x="157" y="3"/>
                  <a:pt x="156" y="3"/>
                </a:cubicBezTo>
                <a:lnTo>
                  <a:pt x="155" y="3"/>
                </a:lnTo>
                <a:lnTo>
                  <a:pt x="154" y="2"/>
                </a:lnTo>
                <a:cubicBezTo>
                  <a:pt x="153" y="2"/>
                  <a:pt x="153" y="2"/>
                  <a:pt x="153" y="2"/>
                </a:cubicBezTo>
                <a:cubicBezTo>
                  <a:pt x="152" y="2"/>
                  <a:pt x="152" y="2"/>
                  <a:pt x="151" y="1"/>
                </a:cubicBezTo>
                <a:lnTo>
                  <a:pt x="150" y="1"/>
                </a:lnTo>
                <a:lnTo>
                  <a:pt x="149" y="1"/>
                </a:lnTo>
                <a:cubicBezTo>
                  <a:pt x="148" y="1"/>
                  <a:pt x="148" y="1"/>
                  <a:pt x="147" y="1"/>
                </a:cubicBezTo>
                <a:lnTo>
                  <a:pt x="146" y="1"/>
                </a:lnTo>
                <a:lnTo>
                  <a:pt x="145" y="0"/>
                </a:lnTo>
                <a:cubicBezTo>
                  <a:pt x="144" y="0"/>
                  <a:pt x="144" y="0"/>
                  <a:pt x="144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121" y="56"/>
                </a:lnTo>
                <a:lnTo>
                  <a:pt x="212" y="620"/>
                </a:lnTo>
                <a:lnTo>
                  <a:pt x="165" y="803"/>
                </a:lnTo>
                <a:cubicBezTo>
                  <a:pt x="165" y="804"/>
                  <a:pt x="165" y="805"/>
                  <a:pt x="164" y="805"/>
                </a:cubicBezTo>
                <a:lnTo>
                  <a:pt x="164" y="806"/>
                </a:lnTo>
                <a:cubicBezTo>
                  <a:pt x="164" y="807"/>
                  <a:pt x="164" y="807"/>
                  <a:pt x="164" y="808"/>
                </a:cubicBezTo>
                <a:lnTo>
                  <a:pt x="164" y="809"/>
                </a:lnTo>
                <a:lnTo>
                  <a:pt x="164" y="810"/>
                </a:lnTo>
                <a:cubicBezTo>
                  <a:pt x="164" y="811"/>
                  <a:pt x="164" y="811"/>
                  <a:pt x="164" y="812"/>
                </a:cubicBezTo>
                <a:lnTo>
                  <a:pt x="164" y="813"/>
                </a:lnTo>
                <a:cubicBezTo>
                  <a:pt x="164" y="814"/>
                  <a:pt x="164" y="814"/>
                  <a:pt x="164" y="815"/>
                </a:cubicBezTo>
                <a:cubicBezTo>
                  <a:pt x="165" y="815"/>
                  <a:pt x="165" y="816"/>
                  <a:pt x="165" y="816"/>
                </a:cubicBezTo>
                <a:lnTo>
                  <a:pt x="165" y="817"/>
                </a:lnTo>
                <a:cubicBezTo>
                  <a:pt x="165" y="818"/>
                  <a:pt x="165" y="818"/>
                  <a:pt x="165" y="819"/>
                </a:cubicBezTo>
                <a:cubicBezTo>
                  <a:pt x="166" y="819"/>
                  <a:pt x="166" y="819"/>
                  <a:pt x="166" y="820"/>
                </a:cubicBezTo>
                <a:lnTo>
                  <a:pt x="166" y="821"/>
                </a:lnTo>
                <a:cubicBezTo>
                  <a:pt x="167" y="821"/>
                  <a:pt x="167" y="822"/>
                  <a:pt x="167" y="822"/>
                </a:cubicBezTo>
                <a:cubicBezTo>
                  <a:pt x="167" y="822"/>
                  <a:pt x="167" y="823"/>
                  <a:pt x="168" y="823"/>
                </a:cubicBezTo>
                <a:cubicBezTo>
                  <a:pt x="168" y="824"/>
                  <a:pt x="168" y="824"/>
                  <a:pt x="168" y="824"/>
                </a:cubicBezTo>
                <a:cubicBezTo>
                  <a:pt x="169" y="825"/>
                  <a:pt x="169" y="825"/>
                  <a:pt x="169" y="826"/>
                </a:cubicBezTo>
                <a:lnTo>
                  <a:pt x="170" y="827"/>
                </a:lnTo>
                <a:lnTo>
                  <a:pt x="171" y="828"/>
                </a:lnTo>
                <a:lnTo>
                  <a:pt x="172" y="829"/>
                </a:lnTo>
                <a:lnTo>
                  <a:pt x="172" y="830"/>
                </a:lnTo>
                <a:cubicBezTo>
                  <a:pt x="173" y="830"/>
                  <a:pt x="173" y="830"/>
                  <a:pt x="174" y="831"/>
                </a:cubicBezTo>
                <a:cubicBezTo>
                  <a:pt x="175" y="832"/>
                  <a:pt x="175" y="832"/>
                  <a:pt x="176" y="832"/>
                </a:cubicBezTo>
                <a:cubicBezTo>
                  <a:pt x="176" y="832"/>
                  <a:pt x="176" y="833"/>
                  <a:pt x="177" y="833"/>
                </a:cubicBezTo>
                <a:lnTo>
                  <a:pt x="178" y="834"/>
                </a:lnTo>
                <a:lnTo>
                  <a:pt x="179" y="834"/>
                </a:lnTo>
                <a:lnTo>
                  <a:pt x="180" y="835"/>
                </a:lnTo>
                <a:cubicBezTo>
                  <a:pt x="181" y="835"/>
                  <a:pt x="181" y="835"/>
                  <a:pt x="182" y="835"/>
                </a:cubicBezTo>
                <a:cubicBezTo>
                  <a:pt x="182" y="836"/>
                  <a:pt x="182" y="836"/>
                  <a:pt x="183" y="836"/>
                </a:cubicBezTo>
                <a:lnTo>
                  <a:pt x="184" y="836"/>
                </a:lnTo>
                <a:lnTo>
                  <a:pt x="185" y="836"/>
                </a:lnTo>
                <a:cubicBezTo>
                  <a:pt x="185" y="837"/>
                  <a:pt x="185" y="837"/>
                  <a:pt x="186" y="837"/>
                </a:cubicBezTo>
                <a:cubicBezTo>
                  <a:pt x="187" y="837"/>
                  <a:pt x="188" y="837"/>
                  <a:pt x="189" y="837"/>
                </a:cubicBezTo>
                <a:cubicBezTo>
                  <a:pt x="190" y="837"/>
                  <a:pt x="191" y="837"/>
                  <a:pt x="192" y="837"/>
                </a:cubicBezTo>
                <a:lnTo>
                  <a:pt x="233" y="837"/>
                </a:lnTo>
                <a:cubicBezTo>
                  <a:pt x="219" y="857"/>
                  <a:pt x="212" y="881"/>
                  <a:pt x="212" y="906"/>
                </a:cubicBezTo>
                <a:cubicBezTo>
                  <a:pt x="212" y="975"/>
                  <a:pt x="267" y="1030"/>
                  <a:pt x="336" y="1030"/>
                </a:cubicBezTo>
                <a:cubicBezTo>
                  <a:pt x="404" y="1030"/>
                  <a:pt x="460" y="975"/>
                  <a:pt x="460" y="906"/>
                </a:cubicBezTo>
                <a:cubicBezTo>
                  <a:pt x="460" y="881"/>
                  <a:pt x="452" y="857"/>
                  <a:pt x="439" y="837"/>
                </a:cubicBezTo>
                <a:lnTo>
                  <a:pt x="664" y="837"/>
                </a:lnTo>
                <a:cubicBezTo>
                  <a:pt x="651" y="857"/>
                  <a:pt x="643" y="881"/>
                  <a:pt x="643" y="906"/>
                </a:cubicBezTo>
                <a:cubicBezTo>
                  <a:pt x="643" y="975"/>
                  <a:pt x="699" y="1030"/>
                  <a:pt x="767" y="1030"/>
                </a:cubicBezTo>
                <a:cubicBezTo>
                  <a:pt x="836" y="1030"/>
                  <a:pt x="892" y="975"/>
                  <a:pt x="892" y="906"/>
                </a:cubicBezTo>
                <a:cubicBezTo>
                  <a:pt x="892" y="881"/>
                  <a:pt x="884" y="857"/>
                  <a:pt x="871" y="837"/>
                </a:cubicBezTo>
                <a:lnTo>
                  <a:pt x="883" y="837"/>
                </a:lnTo>
                <a:cubicBezTo>
                  <a:pt x="898" y="837"/>
                  <a:pt x="910" y="825"/>
                  <a:pt x="910" y="810"/>
                </a:cubicBezTo>
                <a:cubicBezTo>
                  <a:pt x="910" y="794"/>
                  <a:pt x="898" y="782"/>
                  <a:pt x="883" y="782"/>
                </a:cubicBezTo>
                <a:lnTo>
                  <a:pt x="227" y="782"/>
                </a:lnTo>
                <a:lnTo>
                  <a:pt x="263" y="644"/>
                </a:lnTo>
                <a:lnTo>
                  <a:pt x="883" y="644"/>
                </a:lnTo>
                <a:cubicBezTo>
                  <a:pt x="884" y="644"/>
                  <a:pt x="884" y="644"/>
                  <a:pt x="884" y="644"/>
                </a:cubicBezTo>
                <a:cubicBezTo>
                  <a:pt x="897" y="644"/>
                  <a:pt x="908" y="636"/>
                  <a:pt x="911" y="623"/>
                </a:cubicBezTo>
                <a:lnTo>
                  <a:pt x="1029" y="129"/>
                </a:lnTo>
                <a:cubicBezTo>
                  <a:pt x="1029" y="128"/>
                  <a:pt x="1030" y="128"/>
                  <a:pt x="1030" y="1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1" name="Freeform 1030">
            <a:extLst>
              <a:ext uri="{FF2B5EF4-FFF2-40B4-BE49-F238E27FC236}">
                <a16:creationId xmlns:a16="http://schemas.microsoft.com/office/drawing/2014/main" id="{BAD3CEFD-A168-6242-BCB6-A93BFB6D3393}"/>
              </a:ext>
            </a:extLst>
          </p:cNvPr>
          <p:cNvSpPr/>
          <p:nvPr/>
        </p:nvSpPr>
        <p:spPr>
          <a:xfrm>
            <a:off x="6915241" y="3231329"/>
            <a:ext cx="370800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1" h="1175">
                <a:moveTo>
                  <a:pt x="837" y="1051"/>
                </a:moveTo>
                <a:cubicBezTo>
                  <a:pt x="837" y="1089"/>
                  <a:pt x="806" y="1120"/>
                  <a:pt x="768" y="1120"/>
                </a:cubicBezTo>
                <a:cubicBezTo>
                  <a:pt x="730" y="1120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20"/>
                  <a:pt x="336" y="1120"/>
                </a:cubicBezTo>
                <a:cubicBezTo>
                  <a:pt x="298" y="1120"/>
                  <a:pt x="268" y="1089"/>
                  <a:pt x="268" y="1051"/>
                </a:cubicBezTo>
                <a:cubicBezTo>
                  <a:pt x="268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close/>
                <a:moveTo>
                  <a:pt x="668" y="492"/>
                </a:moveTo>
                <a:cubicBezTo>
                  <a:pt x="544" y="492"/>
                  <a:pt x="442" y="391"/>
                  <a:pt x="442" y="266"/>
                </a:cubicBezTo>
                <a:cubicBezTo>
                  <a:pt x="442" y="141"/>
                  <a:pt x="544" y="39"/>
                  <a:pt x="668" y="39"/>
                </a:cubicBezTo>
                <a:cubicBezTo>
                  <a:pt x="793" y="39"/>
                  <a:pt x="895" y="141"/>
                  <a:pt x="895" y="266"/>
                </a:cubicBezTo>
                <a:cubicBezTo>
                  <a:pt x="895" y="391"/>
                  <a:pt x="793" y="492"/>
                  <a:pt x="668" y="492"/>
                </a:cubicBezTo>
                <a:close/>
                <a:moveTo>
                  <a:pt x="1031" y="266"/>
                </a:moveTo>
                <a:cubicBezTo>
                  <a:pt x="1031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6" y="238"/>
                  <a:pt x="934" y="238"/>
                  <a:pt x="933" y="239"/>
                </a:cubicBezTo>
                <a:cubicBezTo>
                  <a:pt x="919" y="105"/>
                  <a:pt x="806" y="0"/>
                  <a:pt x="668" y="0"/>
                </a:cubicBezTo>
                <a:cubicBezTo>
                  <a:pt x="531" y="0"/>
                  <a:pt x="418" y="105"/>
                  <a:pt x="404" y="238"/>
                </a:cubicBezTo>
                <a:cubicBezTo>
                  <a:pt x="403" y="238"/>
                  <a:pt x="403" y="238"/>
                  <a:pt x="402" y="238"/>
                </a:cubicBezTo>
                <a:lnTo>
                  <a:pt x="274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4"/>
                  <a:pt x="274" y="294"/>
                </a:cubicBezTo>
                <a:lnTo>
                  <a:pt x="402" y="294"/>
                </a:lnTo>
                <a:cubicBezTo>
                  <a:pt x="403" y="294"/>
                  <a:pt x="403" y="293"/>
                  <a:pt x="404" y="293"/>
                </a:cubicBezTo>
                <a:cubicBezTo>
                  <a:pt x="418" y="427"/>
                  <a:pt x="531" y="532"/>
                  <a:pt x="668" y="532"/>
                </a:cubicBezTo>
                <a:cubicBezTo>
                  <a:pt x="806" y="532"/>
                  <a:pt x="919" y="427"/>
                  <a:pt x="933" y="293"/>
                </a:cubicBezTo>
                <a:cubicBezTo>
                  <a:pt x="934" y="293"/>
                  <a:pt x="936" y="294"/>
                  <a:pt x="937" y="294"/>
                </a:cubicBezTo>
                <a:lnTo>
                  <a:pt x="969" y="294"/>
                </a:lnTo>
                <a:lnTo>
                  <a:pt x="863" y="734"/>
                </a:lnTo>
                <a:lnTo>
                  <a:pt x="263" y="734"/>
                </a:lnTo>
                <a:lnTo>
                  <a:pt x="172" y="168"/>
                </a:lnTo>
                <a:cubicBezTo>
                  <a:pt x="172" y="167"/>
                  <a:pt x="172" y="166"/>
                  <a:pt x="172" y="166"/>
                </a:cubicBezTo>
                <a:cubicBezTo>
                  <a:pt x="171" y="166"/>
                  <a:pt x="171" y="165"/>
                  <a:pt x="171" y="165"/>
                </a:cubicBezTo>
                <a:cubicBezTo>
                  <a:pt x="171" y="164"/>
                  <a:pt x="171" y="164"/>
                  <a:pt x="171" y="163"/>
                </a:cubicBezTo>
                <a:lnTo>
                  <a:pt x="170" y="162"/>
                </a:lnTo>
                <a:lnTo>
                  <a:pt x="170" y="161"/>
                </a:lnTo>
                <a:lnTo>
                  <a:pt x="169" y="160"/>
                </a:lnTo>
                <a:cubicBezTo>
                  <a:pt x="169" y="159"/>
                  <a:pt x="169" y="159"/>
                  <a:pt x="169" y="159"/>
                </a:cubicBezTo>
                <a:cubicBezTo>
                  <a:pt x="168" y="158"/>
                  <a:pt x="168" y="158"/>
                  <a:pt x="168" y="157"/>
                </a:cubicBezTo>
                <a:lnTo>
                  <a:pt x="167" y="157"/>
                </a:lnTo>
                <a:cubicBezTo>
                  <a:pt x="167" y="156"/>
                  <a:pt x="167" y="156"/>
                  <a:pt x="166" y="155"/>
                </a:cubicBezTo>
                <a:lnTo>
                  <a:pt x="166" y="154"/>
                </a:lnTo>
                <a:cubicBezTo>
                  <a:pt x="165" y="154"/>
                  <a:pt x="165" y="154"/>
                  <a:pt x="165" y="153"/>
                </a:cubicBezTo>
                <a:cubicBezTo>
                  <a:pt x="164" y="153"/>
                  <a:pt x="164" y="153"/>
                  <a:pt x="164" y="153"/>
                </a:cubicBezTo>
                <a:cubicBezTo>
                  <a:pt x="163" y="152"/>
                  <a:pt x="163" y="152"/>
                  <a:pt x="163" y="151"/>
                </a:cubicBezTo>
                <a:cubicBezTo>
                  <a:pt x="162" y="151"/>
                  <a:pt x="162" y="151"/>
                  <a:pt x="162" y="151"/>
                </a:cubicBezTo>
                <a:cubicBezTo>
                  <a:pt x="161" y="150"/>
                  <a:pt x="161" y="150"/>
                  <a:pt x="161" y="150"/>
                </a:cubicBezTo>
                <a:cubicBezTo>
                  <a:pt x="160" y="150"/>
                  <a:pt x="160" y="149"/>
                  <a:pt x="160" y="149"/>
                </a:cubicBezTo>
                <a:cubicBezTo>
                  <a:pt x="159" y="149"/>
                  <a:pt x="159" y="149"/>
                  <a:pt x="158" y="148"/>
                </a:cubicBezTo>
                <a:lnTo>
                  <a:pt x="157" y="148"/>
                </a:lnTo>
                <a:lnTo>
                  <a:pt x="156" y="147"/>
                </a:lnTo>
                <a:lnTo>
                  <a:pt x="155" y="147"/>
                </a:lnTo>
                <a:cubicBezTo>
                  <a:pt x="154" y="147"/>
                  <a:pt x="154" y="146"/>
                  <a:pt x="153" y="146"/>
                </a:cubicBezTo>
                <a:lnTo>
                  <a:pt x="152" y="146"/>
                </a:lnTo>
                <a:lnTo>
                  <a:pt x="151" y="146"/>
                </a:lnTo>
                <a:cubicBezTo>
                  <a:pt x="150" y="145"/>
                  <a:pt x="150" y="145"/>
                  <a:pt x="150" y="145"/>
                </a:cubicBezTo>
                <a:cubicBezTo>
                  <a:pt x="149" y="145"/>
                  <a:pt x="149" y="145"/>
                  <a:pt x="148" y="145"/>
                </a:cubicBezTo>
                <a:lnTo>
                  <a:pt x="147" y="145"/>
                </a:lnTo>
                <a:cubicBezTo>
                  <a:pt x="146" y="145"/>
                  <a:pt x="146" y="145"/>
                  <a:pt x="145" y="145"/>
                </a:cubicBezTo>
                <a:lnTo>
                  <a:pt x="28" y="145"/>
                </a:lnTo>
                <a:cubicBezTo>
                  <a:pt x="13" y="145"/>
                  <a:pt x="0" y="157"/>
                  <a:pt x="0" y="173"/>
                </a:cubicBezTo>
                <a:cubicBezTo>
                  <a:pt x="0" y="188"/>
                  <a:pt x="13" y="200"/>
                  <a:pt x="28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6" y="947"/>
                </a:lnTo>
                <a:cubicBezTo>
                  <a:pt x="166" y="948"/>
                  <a:pt x="166" y="948"/>
                  <a:pt x="166" y="948"/>
                </a:cubicBezTo>
                <a:cubicBezTo>
                  <a:pt x="165" y="948"/>
                  <a:pt x="165" y="949"/>
                  <a:pt x="165" y="949"/>
                </a:cubicBezTo>
                <a:cubicBezTo>
                  <a:pt x="165" y="950"/>
                  <a:pt x="165" y="950"/>
                  <a:pt x="165" y="951"/>
                </a:cubicBezTo>
                <a:lnTo>
                  <a:pt x="165" y="952"/>
                </a:lnTo>
                <a:cubicBezTo>
                  <a:pt x="165" y="953"/>
                  <a:pt x="165" y="953"/>
                  <a:pt x="165" y="954"/>
                </a:cubicBezTo>
                <a:lnTo>
                  <a:pt x="165" y="955"/>
                </a:lnTo>
                <a:cubicBezTo>
                  <a:pt x="165" y="955"/>
                  <a:pt x="165" y="956"/>
                  <a:pt x="165" y="957"/>
                </a:cubicBezTo>
                <a:lnTo>
                  <a:pt x="165" y="958"/>
                </a:lnTo>
                <a:lnTo>
                  <a:pt x="165" y="959"/>
                </a:lnTo>
                <a:cubicBezTo>
                  <a:pt x="165" y="959"/>
                  <a:pt x="165" y="960"/>
                  <a:pt x="166" y="960"/>
                </a:cubicBezTo>
                <a:cubicBezTo>
                  <a:pt x="166" y="961"/>
                  <a:pt x="166" y="961"/>
                  <a:pt x="166" y="962"/>
                </a:cubicBezTo>
                <a:lnTo>
                  <a:pt x="166" y="963"/>
                </a:lnTo>
                <a:cubicBezTo>
                  <a:pt x="166" y="963"/>
                  <a:pt x="166" y="964"/>
                  <a:pt x="167" y="964"/>
                </a:cubicBezTo>
                <a:cubicBezTo>
                  <a:pt x="167" y="965"/>
                  <a:pt x="167" y="965"/>
                  <a:pt x="167" y="965"/>
                </a:cubicBezTo>
                <a:cubicBezTo>
                  <a:pt x="167" y="966"/>
                  <a:pt x="168" y="966"/>
                  <a:pt x="168" y="967"/>
                </a:cubicBezTo>
                <a:lnTo>
                  <a:pt x="168" y="968"/>
                </a:lnTo>
                <a:cubicBezTo>
                  <a:pt x="169" y="968"/>
                  <a:pt x="169" y="969"/>
                  <a:pt x="169" y="969"/>
                </a:cubicBezTo>
                <a:lnTo>
                  <a:pt x="170" y="970"/>
                </a:lnTo>
                <a:cubicBezTo>
                  <a:pt x="170" y="970"/>
                  <a:pt x="170" y="971"/>
                  <a:pt x="171" y="971"/>
                </a:cubicBezTo>
                <a:lnTo>
                  <a:pt x="171" y="972"/>
                </a:lnTo>
                <a:cubicBezTo>
                  <a:pt x="172" y="972"/>
                  <a:pt x="172" y="973"/>
                  <a:pt x="172" y="973"/>
                </a:cubicBezTo>
                <a:cubicBezTo>
                  <a:pt x="173" y="973"/>
                  <a:pt x="173" y="974"/>
                  <a:pt x="173" y="974"/>
                </a:cubicBezTo>
                <a:cubicBezTo>
                  <a:pt x="174" y="974"/>
                  <a:pt x="174" y="975"/>
                  <a:pt x="174" y="975"/>
                </a:cubicBezTo>
                <a:cubicBezTo>
                  <a:pt x="175" y="975"/>
                  <a:pt x="175" y="976"/>
                  <a:pt x="175" y="976"/>
                </a:cubicBezTo>
                <a:cubicBezTo>
                  <a:pt x="176" y="976"/>
                  <a:pt x="176" y="976"/>
                  <a:pt x="176" y="977"/>
                </a:cubicBezTo>
                <a:cubicBezTo>
                  <a:pt x="177" y="977"/>
                  <a:pt x="177" y="977"/>
                  <a:pt x="177" y="977"/>
                </a:cubicBezTo>
                <a:cubicBezTo>
                  <a:pt x="178" y="978"/>
                  <a:pt x="178" y="978"/>
                  <a:pt x="179" y="978"/>
                </a:cubicBezTo>
                <a:cubicBezTo>
                  <a:pt x="179" y="978"/>
                  <a:pt x="179" y="979"/>
                  <a:pt x="180" y="979"/>
                </a:cubicBezTo>
                <a:lnTo>
                  <a:pt x="181" y="979"/>
                </a:lnTo>
                <a:lnTo>
                  <a:pt x="182" y="980"/>
                </a:lnTo>
                <a:cubicBezTo>
                  <a:pt x="183" y="980"/>
                  <a:pt x="183" y="980"/>
                  <a:pt x="183" y="980"/>
                </a:cubicBezTo>
                <a:cubicBezTo>
                  <a:pt x="184" y="980"/>
                  <a:pt x="184" y="981"/>
                  <a:pt x="185" y="981"/>
                </a:cubicBezTo>
                <a:lnTo>
                  <a:pt x="186" y="981"/>
                </a:lnTo>
                <a:cubicBezTo>
                  <a:pt x="187" y="981"/>
                  <a:pt x="187" y="981"/>
                  <a:pt x="187" y="981"/>
                </a:cubicBezTo>
                <a:cubicBezTo>
                  <a:pt x="188" y="981"/>
                  <a:pt x="189" y="982"/>
                  <a:pt x="189" y="982"/>
                </a:cubicBezTo>
                <a:cubicBezTo>
                  <a:pt x="190" y="982"/>
                  <a:pt x="190" y="982"/>
                  <a:pt x="190" y="982"/>
                </a:cubicBezTo>
                <a:cubicBezTo>
                  <a:pt x="191" y="982"/>
                  <a:pt x="192" y="982"/>
                  <a:pt x="192" y="982"/>
                </a:cubicBezTo>
                <a:lnTo>
                  <a:pt x="193" y="982"/>
                </a:lnTo>
                <a:lnTo>
                  <a:pt x="233" y="982"/>
                </a:lnTo>
                <a:cubicBezTo>
                  <a:pt x="220" y="1002"/>
                  <a:pt x="212" y="1025"/>
                  <a:pt x="212" y="1051"/>
                </a:cubicBezTo>
                <a:cubicBezTo>
                  <a:pt x="212" y="1119"/>
                  <a:pt x="268" y="1175"/>
                  <a:pt x="336" y="1175"/>
                </a:cubicBezTo>
                <a:cubicBezTo>
                  <a:pt x="405" y="1175"/>
                  <a:pt x="461" y="1119"/>
                  <a:pt x="461" y="1051"/>
                </a:cubicBezTo>
                <a:cubicBezTo>
                  <a:pt x="461" y="1025"/>
                  <a:pt x="453" y="1002"/>
                  <a:pt x="440" y="982"/>
                </a:cubicBezTo>
                <a:lnTo>
                  <a:pt x="665" y="982"/>
                </a:lnTo>
                <a:cubicBezTo>
                  <a:pt x="652" y="1002"/>
                  <a:pt x="644" y="1025"/>
                  <a:pt x="644" y="1051"/>
                </a:cubicBezTo>
                <a:cubicBezTo>
                  <a:pt x="644" y="1119"/>
                  <a:pt x="700" y="1175"/>
                  <a:pt x="768" y="1175"/>
                </a:cubicBezTo>
                <a:cubicBezTo>
                  <a:pt x="837" y="1175"/>
                  <a:pt x="892" y="1119"/>
                  <a:pt x="892" y="1051"/>
                </a:cubicBezTo>
                <a:cubicBezTo>
                  <a:pt x="892" y="1025"/>
                  <a:pt x="885" y="1002"/>
                  <a:pt x="871" y="982"/>
                </a:cubicBezTo>
                <a:lnTo>
                  <a:pt x="883" y="982"/>
                </a:lnTo>
                <a:cubicBezTo>
                  <a:pt x="899" y="982"/>
                  <a:pt x="911" y="969"/>
                  <a:pt x="911" y="954"/>
                </a:cubicBezTo>
                <a:cubicBezTo>
                  <a:pt x="911" y="939"/>
                  <a:pt x="899" y="927"/>
                  <a:pt x="883" y="927"/>
                </a:cubicBezTo>
                <a:lnTo>
                  <a:pt x="228" y="927"/>
                </a:lnTo>
                <a:lnTo>
                  <a:pt x="263" y="789"/>
                </a:lnTo>
                <a:lnTo>
                  <a:pt x="883" y="789"/>
                </a:lnTo>
                <a:cubicBezTo>
                  <a:pt x="884" y="789"/>
                  <a:pt x="884" y="789"/>
                  <a:pt x="884" y="789"/>
                </a:cubicBezTo>
                <a:lnTo>
                  <a:pt x="885" y="789"/>
                </a:lnTo>
                <a:cubicBezTo>
                  <a:pt x="897" y="789"/>
                  <a:pt x="909" y="780"/>
                  <a:pt x="912" y="768"/>
                </a:cubicBezTo>
                <a:lnTo>
                  <a:pt x="1030" y="274"/>
                </a:lnTo>
                <a:cubicBezTo>
                  <a:pt x="1031" y="271"/>
                  <a:pt x="1031" y="269"/>
                  <a:pt x="1031" y="267"/>
                </a:cubicBezTo>
                <a:cubicBezTo>
                  <a:pt x="1031" y="266"/>
                  <a:pt x="1031" y="266"/>
                  <a:pt x="1031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2" name="Freeform 1031">
            <a:extLst>
              <a:ext uri="{FF2B5EF4-FFF2-40B4-BE49-F238E27FC236}">
                <a16:creationId xmlns:a16="http://schemas.microsoft.com/office/drawing/2014/main" id="{05F9C8A2-F1FA-C34C-A4CA-D8F5C9BE36E1}"/>
              </a:ext>
            </a:extLst>
          </p:cNvPr>
          <p:cNvSpPr/>
          <p:nvPr/>
        </p:nvSpPr>
        <p:spPr>
          <a:xfrm>
            <a:off x="7106760" y="3258329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3" y="313"/>
                </a:moveTo>
                <a:lnTo>
                  <a:pt x="39" y="313"/>
                </a:lnTo>
                <a:lnTo>
                  <a:pt x="39" y="196"/>
                </a:lnTo>
                <a:lnTo>
                  <a:pt x="41" y="196"/>
                </a:lnTo>
                <a:lnTo>
                  <a:pt x="233" y="196"/>
                </a:lnTo>
                <a:close/>
                <a:moveTo>
                  <a:pt x="237" y="156"/>
                </a:moveTo>
                <a:lnTo>
                  <a:pt x="61" y="156"/>
                </a:lnTo>
                <a:lnTo>
                  <a:pt x="61" y="114"/>
                </a:lnTo>
                <a:cubicBezTo>
                  <a:pt x="61" y="73"/>
                  <a:pt x="94" y="39"/>
                  <a:pt x="136" y="39"/>
                </a:cubicBezTo>
                <a:cubicBezTo>
                  <a:pt x="177" y="39"/>
                  <a:pt x="211" y="73"/>
                  <a:pt x="211" y="114"/>
                </a:cubicBezTo>
                <a:cubicBezTo>
                  <a:pt x="211" y="125"/>
                  <a:pt x="220" y="134"/>
                  <a:pt x="231" y="134"/>
                </a:cubicBezTo>
                <a:cubicBezTo>
                  <a:pt x="242" y="134"/>
                  <a:pt x="251" y="125"/>
                  <a:pt x="251" y="114"/>
                </a:cubicBezTo>
                <a:cubicBezTo>
                  <a:pt x="251" y="51"/>
                  <a:pt x="199" y="0"/>
                  <a:pt x="136" y="0"/>
                </a:cubicBezTo>
                <a:cubicBezTo>
                  <a:pt x="73" y="0"/>
                  <a:pt x="21" y="51"/>
                  <a:pt x="21" y="115"/>
                </a:cubicBezTo>
                <a:lnTo>
                  <a:pt x="21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7"/>
                </a:lnTo>
                <a:cubicBezTo>
                  <a:pt x="0" y="336"/>
                  <a:pt x="15" y="352"/>
                  <a:pt x="35" y="352"/>
                </a:cubicBezTo>
                <a:lnTo>
                  <a:pt x="237" y="352"/>
                </a:lnTo>
                <a:cubicBezTo>
                  <a:pt x="257" y="352"/>
                  <a:pt x="273" y="336"/>
                  <a:pt x="273" y="317"/>
                </a:cubicBezTo>
                <a:lnTo>
                  <a:pt x="273" y="192"/>
                </a:lnTo>
                <a:cubicBezTo>
                  <a:pt x="273" y="172"/>
                  <a:pt x="257" y="156"/>
                  <a:pt x="237" y="1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3" name="Freeform 1032">
            <a:extLst>
              <a:ext uri="{FF2B5EF4-FFF2-40B4-BE49-F238E27FC236}">
                <a16:creationId xmlns:a16="http://schemas.microsoft.com/office/drawing/2014/main" id="{8BF87647-A23F-0A4E-96E9-2D53ABD2BCBA}"/>
              </a:ext>
            </a:extLst>
          </p:cNvPr>
          <p:cNvSpPr/>
          <p:nvPr/>
        </p:nvSpPr>
        <p:spPr>
          <a:xfrm>
            <a:off x="6200280" y="3231329"/>
            <a:ext cx="370439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175">
                <a:moveTo>
                  <a:pt x="837" y="1051"/>
                </a:moveTo>
                <a:cubicBezTo>
                  <a:pt x="837" y="1089"/>
                  <a:pt x="806" y="1120"/>
                  <a:pt x="768" y="1120"/>
                </a:cubicBezTo>
                <a:cubicBezTo>
                  <a:pt x="730" y="1120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20"/>
                  <a:pt x="336" y="1120"/>
                </a:cubicBezTo>
                <a:cubicBezTo>
                  <a:pt x="298" y="1120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close/>
                <a:moveTo>
                  <a:pt x="668" y="492"/>
                </a:moveTo>
                <a:cubicBezTo>
                  <a:pt x="543" y="492"/>
                  <a:pt x="441" y="391"/>
                  <a:pt x="441" y="266"/>
                </a:cubicBezTo>
                <a:cubicBezTo>
                  <a:pt x="441" y="141"/>
                  <a:pt x="543" y="39"/>
                  <a:pt x="668" y="39"/>
                </a:cubicBezTo>
                <a:cubicBezTo>
                  <a:pt x="793" y="39"/>
                  <a:pt x="894" y="141"/>
                  <a:pt x="894" y="266"/>
                </a:cubicBezTo>
                <a:cubicBezTo>
                  <a:pt x="894" y="391"/>
                  <a:pt x="793" y="492"/>
                  <a:pt x="668" y="492"/>
                </a:cubicBezTo>
                <a:close/>
                <a:moveTo>
                  <a:pt x="1030" y="266"/>
                </a:moveTo>
                <a:cubicBezTo>
                  <a:pt x="1030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5" y="238"/>
                  <a:pt x="934" y="238"/>
                  <a:pt x="932" y="239"/>
                </a:cubicBezTo>
                <a:cubicBezTo>
                  <a:pt x="919" y="105"/>
                  <a:pt x="805" y="0"/>
                  <a:pt x="668" y="0"/>
                </a:cubicBezTo>
                <a:cubicBezTo>
                  <a:pt x="531" y="0"/>
                  <a:pt x="417" y="105"/>
                  <a:pt x="403" y="238"/>
                </a:cubicBezTo>
                <a:lnTo>
                  <a:pt x="402" y="238"/>
                </a:lnTo>
                <a:lnTo>
                  <a:pt x="273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4"/>
                  <a:pt x="273" y="294"/>
                </a:cubicBezTo>
                <a:lnTo>
                  <a:pt x="402" y="294"/>
                </a:lnTo>
                <a:lnTo>
                  <a:pt x="403" y="293"/>
                </a:lnTo>
                <a:cubicBezTo>
                  <a:pt x="417" y="427"/>
                  <a:pt x="531" y="532"/>
                  <a:pt x="668" y="532"/>
                </a:cubicBezTo>
                <a:cubicBezTo>
                  <a:pt x="805" y="532"/>
                  <a:pt x="919" y="427"/>
                  <a:pt x="932" y="293"/>
                </a:cubicBezTo>
                <a:cubicBezTo>
                  <a:pt x="934" y="293"/>
                  <a:pt x="935" y="294"/>
                  <a:pt x="937" y="294"/>
                </a:cubicBezTo>
                <a:lnTo>
                  <a:pt x="968" y="294"/>
                </a:lnTo>
                <a:lnTo>
                  <a:pt x="863" y="734"/>
                </a:lnTo>
                <a:lnTo>
                  <a:pt x="263" y="734"/>
                </a:lnTo>
                <a:lnTo>
                  <a:pt x="172" y="168"/>
                </a:lnTo>
                <a:cubicBezTo>
                  <a:pt x="171" y="168"/>
                  <a:pt x="171" y="168"/>
                  <a:pt x="171" y="168"/>
                </a:cubicBezTo>
                <a:cubicBezTo>
                  <a:pt x="171" y="167"/>
                  <a:pt x="171" y="166"/>
                  <a:pt x="171" y="166"/>
                </a:cubicBezTo>
                <a:lnTo>
                  <a:pt x="171" y="165"/>
                </a:lnTo>
                <a:cubicBezTo>
                  <a:pt x="171" y="164"/>
                  <a:pt x="170" y="164"/>
                  <a:pt x="170" y="163"/>
                </a:cubicBezTo>
                <a:lnTo>
                  <a:pt x="170" y="162"/>
                </a:lnTo>
                <a:cubicBezTo>
                  <a:pt x="170" y="162"/>
                  <a:pt x="170" y="161"/>
                  <a:pt x="169" y="161"/>
                </a:cubicBezTo>
                <a:lnTo>
                  <a:pt x="169" y="160"/>
                </a:lnTo>
                <a:cubicBezTo>
                  <a:pt x="168" y="159"/>
                  <a:pt x="168" y="159"/>
                  <a:pt x="168" y="159"/>
                </a:cubicBezTo>
                <a:cubicBezTo>
                  <a:pt x="168" y="158"/>
                  <a:pt x="168" y="158"/>
                  <a:pt x="167" y="157"/>
                </a:cubicBezTo>
                <a:lnTo>
                  <a:pt x="167" y="156"/>
                </a:lnTo>
                <a:cubicBezTo>
                  <a:pt x="166" y="156"/>
                  <a:pt x="166" y="156"/>
                  <a:pt x="166" y="155"/>
                </a:cubicBezTo>
                <a:cubicBezTo>
                  <a:pt x="165" y="155"/>
                  <a:pt x="165" y="155"/>
                  <a:pt x="165" y="154"/>
                </a:cubicBezTo>
                <a:cubicBezTo>
                  <a:pt x="165" y="154"/>
                  <a:pt x="164" y="154"/>
                  <a:pt x="164" y="153"/>
                </a:cubicBezTo>
                <a:cubicBezTo>
                  <a:pt x="164" y="153"/>
                  <a:pt x="163" y="153"/>
                  <a:pt x="163" y="152"/>
                </a:cubicBezTo>
                <a:cubicBezTo>
                  <a:pt x="163" y="152"/>
                  <a:pt x="162" y="152"/>
                  <a:pt x="162" y="151"/>
                </a:cubicBezTo>
                <a:lnTo>
                  <a:pt x="161" y="151"/>
                </a:lnTo>
                <a:cubicBezTo>
                  <a:pt x="161" y="150"/>
                  <a:pt x="160" y="150"/>
                  <a:pt x="160" y="150"/>
                </a:cubicBezTo>
                <a:lnTo>
                  <a:pt x="159" y="149"/>
                </a:lnTo>
                <a:cubicBezTo>
                  <a:pt x="159" y="149"/>
                  <a:pt x="158" y="149"/>
                  <a:pt x="158" y="148"/>
                </a:cubicBezTo>
                <a:cubicBezTo>
                  <a:pt x="157" y="148"/>
                  <a:pt x="157" y="148"/>
                  <a:pt x="156" y="148"/>
                </a:cubicBezTo>
                <a:cubicBezTo>
                  <a:pt x="156" y="148"/>
                  <a:pt x="156" y="147"/>
                  <a:pt x="155" y="147"/>
                </a:cubicBezTo>
                <a:lnTo>
                  <a:pt x="154" y="147"/>
                </a:lnTo>
                <a:lnTo>
                  <a:pt x="153" y="146"/>
                </a:lnTo>
                <a:cubicBezTo>
                  <a:pt x="152" y="146"/>
                  <a:pt x="152" y="146"/>
                  <a:pt x="152" y="146"/>
                </a:cubicBezTo>
                <a:cubicBezTo>
                  <a:pt x="151" y="146"/>
                  <a:pt x="151" y="146"/>
                  <a:pt x="150" y="146"/>
                </a:cubicBezTo>
                <a:cubicBezTo>
                  <a:pt x="150" y="145"/>
                  <a:pt x="149" y="145"/>
                  <a:pt x="149" y="145"/>
                </a:cubicBezTo>
                <a:lnTo>
                  <a:pt x="148" y="145"/>
                </a:lnTo>
                <a:cubicBezTo>
                  <a:pt x="147" y="145"/>
                  <a:pt x="147" y="145"/>
                  <a:pt x="146" y="145"/>
                </a:cubicBezTo>
                <a:lnTo>
                  <a:pt x="145" y="145"/>
                </a:lnTo>
                <a:lnTo>
                  <a:pt x="144" y="145"/>
                </a:lnTo>
                <a:lnTo>
                  <a:pt x="27" y="145"/>
                </a:lnTo>
                <a:cubicBezTo>
                  <a:pt x="12" y="145"/>
                  <a:pt x="0" y="157"/>
                  <a:pt x="0" y="173"/>
                </a:cubicBezTo>
                <a:cubicBezTo>
                  <a:pt x="0" y="188"/>
                  <a:pt x="12" y="200"/>
                  <a:pt x="27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5" y="947"/>
                </a:lnTo>
                <a:cubicBezTo>
                  <a:pt x="165" y="948"/>
                  <a:pt x="165" y="948"/>
                  <a:pt x="165" y="948"/>
                </a:cubicBezTo>
                <a:lnTo>
                  <a:pt x="165" y="949"/>
                </a:lnTo>
                <a:cubicBezTo>
                  <a:pt x="165" y="950"/>
                  <a:pt x="165" y="950"/>
                  <a:pt x="164" y="951"/>
                </a:cubicBezTo>
                <a:lnTo>
                  <a:pt x="164" y="952"/>
                </a:lnTo>
                <a:cubicBezTo>
                  <a:pt x="164" y="953"/>
                  <a:pt x="164" y="953"/>
                  <a:pt x="164" y="954"/>
                </a:cubicBezTo>
                <a:lnTo>
                  <a:pt x="164" y="955"/>
                </a:lnTo>
                <a:cubicBezTo>
                  <a:pt x="164" y="955"/>
                  <a:pt x="164" y="956"/>
                  <a:pt x="164" y="957"/>
                </a:cubicBezTo>
                <a:lnTo>
                  <a:pt x="164" y="958"/>
                </a:lnTo>
                <a:cubicBezTo>
                  <a:pt x="165" y="958"/>
                  <a:pt x="165" y="959"/>
                  <a:pt x="165" y="959"/>
                </a:cubicBezTo>
                <a:lnTo>
                  <a:pt x="165" y="960"/>
                </a:lnTo>
                <a:cubicBezTo>
                  <a:pt x="165" y="961"/>
                  <a:pt x="165" y="961"/>
                  <a:pt x="165" y="962"/>
                </a:cubicBezTo>
                <a:cubicBezTo>
                  <a:pt x="165" y="962"/>
                  <a:pt x="165" y="963"/>
                  <a:pt x="166" y="963"/>
                </a:cubicBezTo>
                <a:lnTo>
                  <a:pt x="166" y="964"/>
                </a:lnTo>
                <a:cubicBezTo>
                  <a:pt x="166" y="965"/>
                  <a:pt x="166" y="965"/>
                  <a:pt x="167" y="965"/>
                </a:cubicBezTo>
                <a:cubicBezTo>
                  <a:pt x="167" y="966"/>
                  <a:pt x="167" y="966"/>
                  <a:pt x="167" y="967"/>
                </a:cubicBezTo>
                <a:cubicBezTo>
                  <a:pt x="167" y="967"/>
                  <a:pt x="168" y="967"/>
                  <a:pt x="168" y="968"/>
                </a:cubicBezTo>
                <a:lnTo>
                  <a:pt x="168" y="969"/>
                </a:lnTo>
                <a:cubicBezTo>
                  <a:pt x="169" y="969"/>
                  <a:pt x="169" y="970"/>
                  <a:pt x="169" y="970"/>
                </a:cubicBezTo>
                <a:cubicBezTo>
                  <a:pt x="170" y="970"/>
                  <a:pt x="170" y="971"/>
                  <a:pt x="170" y="971"/>
                </a:cubicBezTo>
                <a:lnTo>
                  <a:pt x="171" y="972"/>
                </a:lnTo>
                <a:lnTo>
                  <a:pt x="172" y="973"/>
                </a:lnTo>
                <a:cubicBezTo>
                  <a:pt x="172" y="973"/>
                  <a:pt x="172" y="974"/>
                  <a:pt x="173" y="974"/>
                </a:cubicBezTo>
                <a:cubicBezTo>
                  <a:pt x="173" y="974"/>
                  <a:pt x="173" y="975"/>
                  <a:pt x="174" y="975"/>
                </a:cubicBezTo>
                <a:cubicBezTo>
                  <a:pt x="174" y="975"/>
                  <a:pt x="174" y="976"/>
                  <a:pt x="175" y="976"/>
                </a:cubicBezTo>
                <a:lnTo>
                  <a:pt x="176" y="977"/>
                </a:lnTo>
                <a:lnTo>
                  <a:pt x="177" y="977"/>
                </a:lnTo>
                <a:cubicBezTo>
                  <a:pt x="177" y="978"/>
                  <a:pt x="178" y="978"/>
                  <a:pt x="178" y="978"/>
                </a:cubicBezTo>
                <a:lnTo>
                  <a:pt x="179" y="979"/>
                </a:lnTo>
                <a:cubicBezTo>
                  <a:pt x="180" y="979"/>
                  <a:pt x="180" y="979"/>
                  <a:pt x="180" y="979"/>
                </a:cubicBezTo>
                <a:cubicBezTo>
                  <a:pt x="181" y="979"/>
                  <a:pt x="181" y="980"/>
                  <a:pt x="182" y="980"/>
                </a:cubicBezTo>
                <a:lnTo>
                  <a:pt x="183" y="980"/>
                </a:lnTo>
                <a:lnTo>
                  <a:pt x="184" y="981"/>
                </a:lnTo>
                <a:cubicBezTo>
                  <a:pt x="185" y="981"/>
                  <a:pt x="185" y="981"/>
                  <a:pt x="185" y="981"/>
                </a:cubicBezTo>
                <a:lnTo>
                  <a:pt x="186" y="981"/>
                </a:lnTo>
                <a:cubicBezTo>
                  <a:pt x="187" y="981"/>
                  <a:pt x="188" y="982"/>
                  <a:pt x="189" y="982"/>
                </a:cubicBez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20" y="1002"/>
                  <a:pt x="212" y="1025"/>
                  <a:pt x="212" y="1051"/>
                </a:cubicBezTo>
                <a:cubicBezTo>
                  <a:pt x="212" y="1119"/>
                  <a:pt x="267" y="1175"/>
                  <a:pt x="336" y="1175"/>
                </a:cubicBezTo>
                <a:cubicBezTo>
                  <a:pt x="404" y="1175"/>
                  <a:pt x="460" y="1119"/>
                  <a:pt x="460" y="1051"/>
                </a:cubicBezTo>
                <a:cubicBezTo>
                  <a:pt x="460" y="1025"/>
                  <a:pt x="452" y="1002"/>
                  <a:pt x="439" y="982"/>
                </a:cubicBezTo>
                <a:lnTo>
                  <a:pt x="665" y="982"/>
                </a:lnTo>
                <a:cubicBezTo>
                  <a:pt x="651" y="1002"/>
                  <a:pt x="644" y="1025"/>
                  <a:pt x="644" y="1051"/>
                </a:cubicBezTo>
                <a:cubicBezTo>
                  <a:pt x="644" y="1119"/>
                  <a:pt x="699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2"/>
                  <a:pt x="871" y="982"/>
                </a:cubicBezTo>
                <a:lnTo>
                  <a:pt x="883" y="982"/>
                </a:lnTo>
                <a:cubicBezTo>
                  <a:pt x="898" y="982"/>
                  <a:pt x="910" y="969"/>
                  <a:pt x="910" y="954"/>
                </a:cubicBezTo>
                <a:cubicBezTo>
                  <a:pt x="910" y="939"/>
                  <a:pt x="898" y="927"/>
                  <a:pt x="883" y="927"/>
                </a:cubicBezTo>
                <a:lnTo>
                  <a:pt x="227" y="927"/>
                </a:lnTo>
                <a:lnTo>
                  <a:pt x="263" y="789"/>
                </a:lnTo>
                <a:lnTo>
                  <a:pt x="883" y="789"/>
                </a:lnTo>
                <a:lnTo>
                  <a:pt x="884" y="789"/>
                </a:lnTo>
                <a:cubicBezTo>
                  <a:pt x="897" y="789"/>
                  <a:pt x="908" y="780"/>
                  <a:pt x="911" y="768"/>
                </a:cubicBezTo>
                <a:lnTo>
                  <a:pt x="1030" y="274"/>
                </a:lnTo>
                <a:cubicBezTo>
                  <a:pt x="1030" y="271"/>
                  <a:pt x="1030" y="269"/>
                  <a:pt x="1030" y="267"/>
                </a:cubicBezTo>
                <a:cubicBezTo>
                  <a:pt x="1030" y="266"/>
                  <a:pt x="1030" y="266"/>
                  <a:pt x="1030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4" name="Freeform 1033">
            <a:extLst>
              <a:ext uri="{FF2B5EF4-FFF2-40B4-BE49-F238E27FC236}">
                <a16:creationId xmlns:a16="http://schemas.microsoft.com/office/drawing/2014/main" id="{5340A5F6-1586-DA42-B6A9-CF6CCED7D6B2}"/>
              </a:ext>
            </a:extLst>
          </p:cNvPr>
          <p:cNvSpPr/>
          <p:nvPr/>
        </p:nvSpPr>
        <p:spPr>
          <a:xfrm>
            <a:off x="6391440" y="3259049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2" y="196"/>
                </a:lnTo>
                <a:lnTo>
                  <a:pt x="234" y="196"/>
                </a:lnTo>
                <a:close/>
                <a:moveTo>
                  <a:pt x="137" y="39"/>
                </a:moveTo>
                <a:cubicBezTo>
                  <a:pt x="178" y="39"/>
                  <a:pt x="212" y="73"/>
                  <a:pt x="212" y="115"/>
                </a:cubicBezTo>
                <a:lnTo>
                  <a:pt x="212" y="157"/>
                </a:lnTo>
                <a:lnTo>
                  <a:pt x="61" y="157"/>
                </a:lnTo>
                <a:lnTo>
                  <a:pt x="61" y="115"/>
                </a:lnTo>
                <a:cubicBezTo>
                  <a:pt x="61" y="73"/>
                  <a:pt x="95" y="39"/>
                  <a:pt x="137" y="39"/>
                </a:cubicBezTo>
                <a:close/>
                <a:moveTo>
                  <a:pt x="251" y="159"/>
                </a:moveTo>
                <a:lnTo>
                  <a:pt x="251" y="115"/>
                </a:lnTo>
                <a:cubicBezTo>
                  <a:pt x="251" y="51"/>
                  <a:pt x="200" y="0"/>
                  <a:pt x="137" y="0"/>
                </a:cubicBezTo>
                <a:cubicBezTo>
                  <a:pt x="73" y="0"/>
                  <a:pt x="22" y="51"/>
                  <a:pt x="22" y="115"/>
                </a:cubicBezTo>
                <a:lnTo>
                  <a:pt x="22" y="159"/>
                </a:lnTo>
                <a:cubicBezTo>
                  <a:pt x="9" y="165"/>
                  <a:pt x="0" y="177"/>
                  <a:pt x="0" y="192"/>
                </a:cubicBezTo>
                <a:lnTo>
                  <a:pt x="0" y="317"/>
                </a:lnTo>
                <a:cubicBezTo>
                  <a:pt x="0" y="337"/>
                  <a:pt x="16" y="352"/>
                  <a:pt x="36" y="352"/>
                </a:cubicBezTo>
                <a:lnTo>
                  <a:pt x="238" y="352"/>
                </a:lnTo>
                <a:cubicBezTo>
                  <a:pt x="258" y="352"/>
                  <a:pt x="273" y="337"/>
                  <a:pt x="273" y="317"/>
                </a:cubicBezTo>
                <a:lnTo>
                  <a:pt x="273" y="192"/>
                </a:lnTo>
                <a:cubicBezTo>
                  <a:pt x="273" y="177"/>
                  <a:pt x="264" y="165"/>
                  <a:pt x="251" y="1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5" name="Freeform 1034">
            <a:extLst>
              <a:ext uri="{FF2B5EF4-FFF2-40B4-BE49-F238E27FC236}">
                <a16:creationId xmlns:a16="http://schemas.microsoft.com/office/drawing/2014/main" id="{AE6A4772-74D8-624A-8B7F-C01E4D03FF9B}"/>
              </a:ext>
            </a:extLst>
          </p:cNvPr>
          <p:cNvSpPr/>
          <p:nvPr/>
        </p:nvSpPr>
        <p:spPr>
          <a:xfrm>
            <a:off x="5484961" y="3231329"/>
            <a:ext cx="370800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1" h="1175">
                <a:moveTo>
                  <a:pt x="837" y="1051"/>
                </a:moveTo>
                <a:cubicBezTo>
                  <a:pt x="837" y="1089"/>
                  <a:pt x="806" y="1120"/>
                  <a:pt x="768" y="1120"/>
                </a:cubicBezTo>
                <a:cubicBezTo>
                  <a:pt x="730" y="1120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5" y="1120"/>
                  <a:pt x="337" y="1120"/>
                </a:cubicBezTo>
                <a:cubicBezTo>
                  <a:pt x="299" y="1120"/>
                  <a:pt x="268" y="1089"/>
                  <a:pt x="268" y="1051"/>
                </a:cubicBezTo>
                <a:cubicBezTo>
                  <a:pt x="268" y="1013"/>
                  <a:pt x="299" y="982"/>
                  <a:pt x="337" y="982"/>
                </a:cubicBezTo>
                <a:cubicBezTo>
                  <a:pt x="375" y="982"/>
                  <a:pt x="405" y="1013"/>
                  <a:pt x="405" y="1051"/>
                </a:cubicBezTo>
                <a:close/>
                <a:moveTo>
                  <a:pt x="669" y="492"/>
                </a:moveTo>
                <a:cubicBezTo>
                  <a:pt x="544" y="492"/>
                  <a:pt x="442" y="391"/>
                  <a:pt x="442" y="266"/>
                </a:cubicBezTo>
                <a:cubicBezTo>
                  <a:pt x="442" y="141"/>
                  <a:pt x="544" y="39"/>
                  <a:pt x="669" y="39"/>
                </a:cubicBezTo>
                <a:cubicBezTo>
                  <a:pt x="793" y="39"/>
                  <a:pt x="895" y="141"/>
                  <a:pt x="895" y="266"/>
                </a:cubicBezTo>
                <a:cubicBezTo>
                  <a:pt x="895" y="391"/>
                  <a:pt x="793" y="492"/>
                  <a:pt x="669" y="492"/>
                </a:cubicBezTo>
                <a:close/>
                <a:moveTo>
                  <a:pt x="1031" y="266"/>
                </a:moveTo>
                <a:cubicBezTo>
                  <a:pt x="1031" y="251"/>
                  <a:pt x="1019" y="238"/>
                  <a:pt x="1003" y="238"/>
                </a:cubicBezTo>
                <a:lnTo>
                  <a:pt x="938" y="238"/>
                </a:lnTo>
                <a:cubicBezTo>
                  <a:pt x="936" y="238"/>
                  <a:pt x="935" y="238"/>
                  <a:pt x="933" y="239"/>
                </a:cubicBezTo>
                <a:cubicBezTo>
                  <a:pt x="919" y="105"/>
                  <a:pt x="806" y="0"/>
                  <a:pt x="669" y="0"/>
                </a:cubicBezTo>
                <a:cubicBezTo>
                  <a:pt x="531" y="0"/>
                  <a:pt x="418" y="105"/>
                  <a:pt x="404" y="238"/>
                </a:cubicBezTo>
                <a:cubicBezTo>
                  <a:pt x="404" y="238"/>
                  <a:pt x="403" y="238"/>
                  <a:pt x="402" y="238"/>
                </a:cubicBezTo>
                <a:lnTo>
                  <a:pt x="274" y="238"/>
                </a:lnTo>
                <a:cubicBezTo>
                  <a:pt x="259" y="238"/>
                  <a:pt x="246" y="251"/>
                  <a:pt x="246" y="266"/>
                </a:cubicBezTo>
                <a:cubicBezTo>
                  <a:pt x="246" y="281"/>
                  <a:pt x="259" y="294"/>
                  <a:pt x="274" y="294"/>
                </a:cubicBezTo>
                <a:lnTo>
                  <a:pt x="402" y="294"/>
                </a:lnTo>
                <a:cubicBezTo>
                  <a:pt x="403" y="294"/>
                  <a:pt x="404" y="293"/>
                  <a:pt x="404" y="293"/>
                </a:cubicBezTo>
                <a:cubicBezTo>
                  <a:pt x="418" y="427"/>
                  <a:pt x="531" y="532"/>
                  <a:pt x="669" y="532"/>
                </a:cubicBezTo>
                <a:cubicBezTo>
                  <a:pt x="806" y="532"/>
                  <a:pt x="919" y="427"/>
                  <a:pt x="933" y="293"/>
                </a:cubicBezTo>
                <a:cubicBezTo>
                  <a:pt x="935" y="293"/>
                  <a:pt x="936" y="294"/>
                  <a:pt x="938" y="294"/>
                </a:cubicBezTo>
                <a:lnTo>
                  <a:pt x="969" y="294"/>
                </a:lnTo>
                <a:lnTo>
                  <a:pt x="863" y="734"/>
                </a:lnTo>
                <a:lnTo>
                  <a:pt x="264" y="734"/>
                </a:lnTo>
                <a:lnTo>
                  <a:pt x="172" y="168"/>
                </a:lnTo>
                <a:cubicBezTo>
                  <a:pt x="172" y="167"/>
                  <a:pt x="172" y="166"/>
                  <a:pt x="172" y="166"/>
                </a:cubicBezTo>
                <a:lnTo>
                  <a:pt x="172" y="165"/>
                </a:lnTo>
                <a:cubicBezTo>
                  <a:pt x="171" y="164"/>
                  <a:pt x="171" y="164"/>
                  <a:pt x="171" y="163"/>
                </a:cubicBezTo>
                <a:lnTo>
                  <a:pt x="171" y="162"/>
                </a:lnTo>
                <a:cubicBezTo>
                  <a:pt x="170" y="162"/>
                  <a:pt x="170" y="161"/>
                  <a:pt x="170" y="161"/>
                </a:cubicBezTo>
                <a:cubicBezTo>
                  <a:pt x="170" y="161"/>
                  <a:pt x="170" y="160"/>
                  <a:pt x="169" y="160"/>
                </a:cubicBezTo>
                <a:cubicBezTo>
                  <a:pt x="169" y="159"/>
                  <a:pt x="169" y="159"/>
                  <a:pt x="169" y="159"/>
                </a:cubicBezTo>
                <a:cubicBezTo>
                  <a:pt x="169" y="158"/>
                  <a:pt x="168" y="158"/>
                  <a:pt x="168" y="157"/>
                </a:cubicBezTo>
                <a:lnTo>
                  <a:pt x="167" y="156"/>
                </a:lnTo>
                <a:lnTo>
                  <a:pt x="166" y="155"/>
                </a:lnTo>
                <a:lnTo>
                  <a:pt x="166" y="154"/>
                </a:lnTo>
                <a:cubicBezTo>
                  <a:pt x="165" y="154"/>
                  <a:pt x="165" y="154"/>
                  <a:pt x="165" y="153"/>
                </a:cubicBezTo>
                <a:cubicBezTo>
                  <a:pt x="164" y="153"/>
                  <a:pt x="164" y="153"/>
                  <a:pt x="164" y="152"/>
                </a:cubicBezTo>
                <a:cubicBezTo>
                  <a:pt x="163" y="152"/>
                  <a:pt x="163" y="152"/>
                  <a:pt x="163" y="151"/>
                </a:cubicBezTo>
                <a:lnTo>
                  <a:pt x="162" y="151"/>
                </a:lnTo>
                <a:cubicBezTo>
                  <a:pt x="161" y="150"/>
                  <a:pt x="161" y="150"/>
                  <a:pt x="161" y="150"/>
                </a:cubicBezTo>
                <a:cubicBezTo>
                  <a:pt x="160" y="150"/>
                  <a:pt x="160" y="149"/>
                  <a:pt x="160" y="149"/>
                </a:cubicBezTo>
                <a:cubicBezTo>
                  <a:pt x="159" y="149"/>
                  <a:pt x="159" y="149"/>
                  <a:pt x="159" y="148"/>
                </a:cubicBezTo>
                <a:cubicBezTo>
                  <a:pt x="158" y="148"/>
                  <a:pt x="158" y="148"/>
                  <a:pt x="157" y="148"/>
                </a:cubicBezTo>
                <a:cubicBezTo>
                  <a:pt x="157" y="148"/>
                  <a:pt x="157" y="147"/>
                  <a:pt x="156" y="147"/>
                </a:cubicBezTo>
                <a:lnTo>
                  <a:pt x="155" y="147"/>
                </a:lnTo>
                <a:cubicBezTo>
                  <a:pt x="154" y="147"/>
                  <a:pt x="154" y="146"/>
                  <a:pt x="154" y="146"/>
                </a:cubicBezTo>
                <a:cubicBezTo>
                  <a:pt x="153" y="146"/>
                  <a:pt x="153" y="146"/>
                  <a:pt x="152" y="146"/>
                </a:cubicBezTo>
                <a:lnTo>
                  <a:pt x="151" y="146"/>
                </a:lnTo>
                <a:cubicBezTo>
                  <a:pt x="151" y="145"/>
                  <a:pt x="150" y="145"/>
                  <a:pt x="150" y="145"/>
                </a:cubicBezTo>
                <a:cubicBezTo>
                  <a:pt x="149" y="145"/>
                  <a:pt x="149" y="145"/>
                  <a:pt x="148" y="145"/>
                </a:cubicBezTo>
                <a:lnTo>
                  <a:pt x="147" y="145"/>
                </a:lnTo>
                <a:cubicBezTo>
                  <a:pt x="147" y="145"/>
                  <a:pt x="146" y="145"/>
                  <a:pt x="145" y="145"/>
                </a:cubicBezTo>
                <a:lnTo>
                  <a:pt x="28" y="145"/>
                </a:lnTo>
                <a:cubicBezTo>
                  <a:pt x="13" y="145"/>
                  <a:pt x="0" y="157"/>
                  <a:pt x="0" y="173"/>
                </a:cubicBezTo>
                <a:cubicBezTo>
                  <a:pt x="0" y="188"/>
                  <a:pt x="13" y="200"/>
                  <a:pt x="28" y="200"/>
                </a:cubicBezTo>
                <a:lnTo>
                  <a:pt x="121" y="200"/>
                </a:lnTo>
                <a:lnTo>
                  <a:pt x="213" y="765"/>
                </a:lnTo>
                <a:lnTo>
                  <a:pt x="166" y="947"/>
                </a:lnTo>
                <a:cubicBezTo>
                  <a:pt x="166" y="948"/>
                  <a:pt x="166" y="948"/>
                  <a:pt x="166" y="948"/>
                </a:cubicBezTo>
                <a:lnTo>
                  <a:pt x="165" y="949"/>
                </a:lnTo>
                <a:cubicBezTo>
                  <a:pt x="165" y="950"/>
                  <a:pt x="165" y="950"/>
                  <a:pt x="165" y="951"/>
                </a:cubicBezTo>
                <a:lnTo>
                  <a:pt x="165" y="952"/>
                </a:lnTo>
                <a:cubicBezTo>
                  <a:pt x="165" y="953"/>
                  <a:pt x="165" y="953"/>
                  <a:pt x="165" y="954"/>
                </a:cubicBezTo>
                <a:lnTo>
                  <a:pt x="165" y="955"/>
                </a:lnTo>
                <a:cubicBezTo>
                  <a:pt x="165" y="955"/>
                  <a:pt x="165" y="956"/>
                  <a:pt x="165" y="957"/>
                </a:cubicBezTo>
                <a:lnTo>
                  <a:pt x="165" y="958"/>
                </a:lnTo>
                <a:lnTo>
                  <a:pt x="165" y="959"/>
                </a:lnTo>
                <a:lnTo>
                  <a:pt x="166" y="960"/>
                </a:lnTo>
                <a:cubicBezTo>
                  <a:pt x="166" y="961"/>
                  <a:pt x="166" y="961"/>
                  <a:pt x="166" y="962"/>
                </a:cubicBezTo>
                <a:lnTo>
                  <a:pt x="166" y="963"/>
                </a:lnTo>
                <a:cubicBezTo>
                  <a:pt x="167" y="963"/>
                  <a:pt x="167" y="964"/>
                  <a:pt x="167" y="964"/>
                </a:cubicBezTo>
                <a:cubicBezTo>
                  <a:pt x="167" y="965"/>
                  <a:pt x="167" y="965"/>
                  <a:pt x="167" y="965"/>
                </a:cubicBezTo>
                <a:cubicBezTo>
                  <a:pt x="168" y="966"/>
                  <a:pt x="168" y="966"/>
                  <a:pt x="168" y="967"/>
                </a:cubicBezTo>
                <a:lnTo>
                  <a:pt x="169" y="968"/>
                </a:lnTo>
                <a:lnTo>
                  <a:pt x="169" y="969"/>
                </a:lnTo>
                <a:lnTo>
                  <a:pt x="170" y="970"/>
                </a:lnTo>
                <a:cubicBezTo>
                  <a:pt x="170" y="970"/>
                  <a:pt x="170" y="971"/>
                  <a:pt x="171" y="971"/>
                </a:cubicBezTo>
                <a:cubicBezTo>
                  <a:pt x="171" y="971"/>
                  <a:pt x="171" y="972"/>
                  <a:pt x="172" y="972"/>
                </a:cubicBezTo>
                <a:cubicBezTo>
                  <a:pt x="172" y="972"/>
                  <a:pt x="172" y="973"/>
                  <a:pt x="173" y="973"/>
                </a:cubicBezTo>
                <a:lnTo>
                  <a:pt x="173" y="974"/>
                </a:lnTo>
                <a:cubicBezTo>
                  <a:pt x="174" y="974"/>
                  <a:pt x="174" y="975"/>
                  <a:pt x="174" y="975"/>
                </a:cubicBezTo>
                <a:cubicBezTo>
                  <a:pt x="175" y="975"/>
                  <a:pt x="175" y="976"/>
                  <a:pt x="175" y="976"/>
                </a:cubicBezTo>
                <a:cubicBezTo>
                  <a:pt x="176" y="976"/>
                  <a:pt x="176" y="976"/>
                  <a:pt x="177" y="977"/>
                </a:cubicBezTo>
                <a:lnTo>
                  <a:pt x="178" y="977"/>
                </a:lnTo>
                <a:cubicBezTo>
                  <a:pt x="178" y="978"/>
                  <a:pt x="178" y="978"/>
                  <a:pt x="179" y="978"/>
                </a:cubicBezTo>
                <a:lnTo>
                  <a:pt x="180" y="979"/>
                </a:lnTo>
                <a:lnTo>
                  <a:pt x="181" y="979"/>
                </a:lnTo>
                <a:cubicBezTo>
                  <a:pt x="182" y="979"/>
                  <a:pt x="182" y="980"/>
                  <a:pt x="182" y="980"/>
                </a:cubicBezTo>
                <a:cubicBezTo>
                  <a:pt x="183" y="980"/>
                  <a:pt x="183" y="980"/>
                  <a:pt x="183" y="980"/>
                </a:cubicBezTo>
                <a:cubicBezTo>
                  <a:pt x="184" y="980"/>
                  <a:pt x="185" y="981"/>
                  <a:pt x="185" y="981"/>
                </a:cubicBezTo>
                <a:lnTo>
                  <a:pt x="186" y="981"/>
                </a:lnTo>
                <a:lnTo>
                  <a:pt x="187" y="981"/>
                </a:lnTo>
                <a:cubicBezTo>
                  <a:pt x="188" y="981"/>
                  <a:pt x="189" y="982"/>
                  <a:pt x="189" y="982"/>
                </a:cubicBezTo>
                <a:cubicBezTo>
                  <a:pt x="190" y="982"/>
                  <a:pt x="190" y="982"/>
                  <a:pt x="190" y="982"/>
                </a:cubicBezTo>
                <a:cubicBezTo>
                  <a:pt x="191" y="982"/>
                  <a:pt x="192" y="982"/>
                  <a:pt x="193" y="982"/>
                </a:cubicBezTo>
                <a:lnTo>
                  <a:pt x="234" y="982"/>
                </a:lnTo>
                <a:cubicBezTo>
                  <a:pt x="220" y="1002"/>
                  <a:pt x="213" y="1025"/>
                  <a:pt x="213" y="1051"/>
                </a:cubicBezTo>
                <a:cubicBezTo>
                  <a:pt x="213" y="1119"/>
                  <a:pt x="268" y="1175"/>
                  <a:pt x="337" y="1175"/>
                </a:cubicBezTo>
                <a:cubicBezTo>
                  <a:pt x="405" y="1175"/>
                  <a:pt x="461" y="1119"/>
                  <a:pt x="461" y="1051"/>
                </a:cubicBezTo>
                <a:cubicBezTo>
                  <a:pt x="461" y="1025"/>
                  <a:pt x="453" y="1002"/>
                  <a:pt x="440" y="982"/>
                </a:cubicBezTo>
                <a:lnTo>
                  <a:pt x="665" y="982"/>
                </a:lnTo>
                <a:cubicBezTo>
                  <a:pt x="652" y="1002"/>
                  <a:pt x="644" y="1025"/>
                  <a:pt x="644" y="1051"/>
                </a:cubicBezTo>
                <a:cubicBezTo>
                  <a:pt x="644" y="1119"/>
                  <a:pt x="700" y="1175"/>
                  <a:pt x="768" y="1175"/>
                </a:cubicBezTo>
                <a:cubicBezTo>
                  <a:pt x="837" y="1175"/>
                  <a:pt x="892" y="1119"/>
                  <a:pt x="892" y="1051"/>
                </a:cubicBezTo>
                <a:cubicBezTo>
                  <a:pt x="892" y="1025"/>
                  <a:pt x="885" y="1002"/>
                  <a:pt x="872" y="982"/>
                </a:cubicBezTo>
                <a:lnTo>
                  <a:pt x="884" y="982"/>
                </a:lnTo>
                <a:cubicBezTo>
                  <a:pt x="899" y="982"/>
                  <a:pt x="911" y="969"/>
                  <a:pt x="911" y="954"/>
                </a:cubicBezTo>
                <a:cubicBezTo>
                  <a:pt x="911" y="939"/>
                  <a:pt x="899" y="927"/>
                  <a:pt x="884" y="927"/>
                </a:cubicBezTo>
                <a:lnTo>
                  <a:pt x="228" y="927"/>
                </a:lnTo>
                <a:lnTo>
                  <a:pt x="264" y="789"/>
                </a:lnTo>
                <a:lnTo>
                  <a:pt x="884" y="789"/>
                </a:lnTo>
                <a:cubicBezTo>
                  <a:pt x="885" y="789"/>
                  <a:pt x="885" y="789"/>
                  <a:pt x="885" y="789"/>
                </a:cubicBezTo>
                <a:cubicBezTo>
                  <a:pt x="898" y="789"/>
                  <a:pt x="909" y="780"/>
                  <a:pt x="912" y="768"/>
                </a:cubicBezTo>
                <a:lnTo>
                  <a:pt x="1030" y="274"/>
                </a:lnTo>
                <a:cubicBezTo>
                  <a:pt x="1031" y="271"/>
                  <a:pt x="1031" y="269"/>
                  <a:pt x="1031" y="267"/>
                </a:cubicBezTo>
                <a:cubicBezTo>
                  <a:pt x="1031" y="266"/>
                  <a:pt x="1031" y="266"/>
                  <a:pt x="1031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6" name="Freeform 1035">
            <a:extLst>
              <a:ext uri="{FF2B5EF4-FFF2-40B4-BE49-F238E27FC236}">
                <a16:creationId xmlns:a16="http://schemas.microsoft.com/office/drawing/2014/main" id="{EFE773A2-B45B-6742-AE17-AD6C83FDF3C1}"/>
              </a:ext>
            </a:extLst>
          </p:cNvPr>
          <p:cNvSpPr/>
          <p:nvPr/>
        </p:nvSpPr>
        <p:spPr>
          <a:xfrm>
            <a:off x="5662080" y="3263729"/>
            <a:ext cx="1267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3" h="352">
                <a:moveTo>
                  <a:pt x="332" y="152"/>
                </a:moveTo>
                <a:lnTo>
                  <a:pt x="196" y="156"/>
                </a:lnTo>
                <a:lnTo>
                  <a:pt x="192" y="19"/>
                </a:lnTo>
                <a:cubicBezTo>
                  <a:pt x="192" y="8"/>
                  <a:pt x="183" y="-1"/>
                  <a:pt x="172" y="0"/>
                </a:cubicBezTo>
                <a:cubicBezTo>
                  <a:pt x="161" y="0"/>
                  <a:pt x="152" y="9"/>
                  <a:pt x="153" y="20"/>
                </a:cubicBezTo>
                <a:lnTo>
                  <a:pt x="156" y="157"/>
                </a:lnTo>
                <a:lnTo>
                  <a:pt x="20" y="160"/>
                </a:lnTo>
                <a:cubicBezTo>
                  <a:pt x="9" y="161"/>
                  <a:pt x="0" y="170"/>
                  <a:pt x="0" y="181"/>
                </a:cubicBezTo>
                <a:cubicBezTo>
                  <a:pt x="1" y="191"/>
                  <a:pt x="9" y="200"/>
                  <a:pt x="20" y="200"/>
                </a:cubicBezTo>
                <a:lnTo>
                  <a:pt x="21" y="200"/>
                </a:lnTo>
                <a:lnTo>
                  <a:pt x="157" y="196"/>
                </a:lnTo>
                <a:lnTo>
                  <a:pt x="161" y="333"/>
                </a:lnTo>
                <a:cubicBezTo>
                  <a:pt x="161" y="344"/>
                  <a:pt x="170" y="352"/>
                  <a:pt x="181" y="352"/>
                </a:cubicBezTo>
                <a:cubicBezTo>
                  <a:pt x="192" y="352"/>
                  <a:pt x="201" y="343"/>
                  <a:pt x="200" y="332"/>
                </a:cubicBezTo>
                <a:lnTo>
                  <a:pt x="197" y="195"/>
                </a:lnTo>
                <a:lnTo>
                  <a:pt x="334" y="192"/>
                </a:lnTo>
                <a:cubicBezTo>
                  <a:pt x="344" y="191"/>
                  <a:pt x="353" y="182"/>
                  <a:pt x="353" y="171"/>
                </a:cubicBezTo>
                <a:cubicBezTo>
                  <a:pt x="352" y="161"/>
                  <a:pt x="344" y="152"/>
                  <a:pt x="333" y="1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7" name="Freeform 1036">
            <a:extLst>
              <a:ext uri="{FF2B5EF4-FFF2-40B4-BE49-F238E27FC236}">
                <a16:creationId xmlns:a16="http://schemas.microsoft.com/office/drawing/2014/main" id="{8CDBFBA0-A10C-7643-8B2F-BD953A2B8515}"/>
              </a:ext>
            </a:extLst>
          </p:cNvPr>
          <p:cNvSpPr/>
          <p:nvPr/>
        </p:nvSpPr>
        <p:spPr>
          <a:xfrm>
            <a:off x="4770721" y="3231329"/>
            <a:ext cx="370439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175">
                <a:moveTo>
                  <a:pt x="836" y="1051"/>
                </a:moveTo>
                <a:cubicBezTo>
                  <a:pt x="836" y="1089"/>
                  <a:pt x="806" y="1120"/>
                  <a:pt x="768" y="1120"/>
                </a:cubicBezTo>
                <a:cubicBezTo>
                  <a:pt x="730" y="1120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6" y="1013"/>
                  <a:pt x="836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20"/>
                  <a:pt x="336" y="1120"/>
                </a:cubicBezTo>
                <a:cubicBezTo>
                  <a:pt x="298" y="1120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close/>
                <a:moveTo>
                  <a:pt x="668" y="492"/>
                </a:moveTo>
                <a:cubicBezTo>
                  <a:pt x="543" y="492"/>
                  <a:pt x="441" y="391"/>
                  <a:pt x="441" y="266"/>
                </a:cubicBezTo>
                <a:cubicBezTo>
                  <a:pt x="441" y="141"/>
                  <a:pt x="543" y="39"/>
                  <a:pt x="668" y="39"/>
                </a:cubicBezTo>
                <a:cubicBezTo>
                  <a:pt x="793" y="39"/>
                  <a:pt x="894" y="141"/>
                  <a:pt x="894" y="266"/>
                </a:cubicBezTo>
                <a:cubicBezTo>
                  <a:pt x="894" y="391"/>
                  <a:pt x="793" y="492"/>
                  <a:pt x="668" y="492"/>
                </a:cubicBezTo>
                <a:close/>
                <a:moveTo>
                  <a:pt x="1030" y="266"/>
                </a:moveTo>
                <a:cubicBezTo>
                  <a:pt x="1030" y="251"/>
                  <a:pt x="1018" y="238"/>
                  <a:pt x="1002" y="238"/>
                </a:cubicBezTo>
                <a:lnTo>
                  <a:pt x="937" y="238"/>
                </a:lnTo>
                <a:cubicBezTo>
                  <a:pt x="935" y="238"/>
                  <a:pt x="934" y="238"/>
                  <a:pt x="932" y="239"/>
                </a:cubicBezTo>
                <a:cubicBezTo>
                  <a:pt x="919" y="105"/>
                  <a:pt x="805" y="0"/>
                  <a:pt x="668" y="0"/>
                </a:cubicBezTo>
                <a:cubicBezTo>
                  <a:pt x="530" y="0"/>
                  <a:pt x="417" y="105"/>
                  <a:pt x="403" y="238"/>
                </a:cubicBezTo>
                <a:cubicBezTo>
                  <a:pt x="403" y="238"/>
                  <a:pt x="402" y="238"/>
                  <a:pt x="401" y="238"/>
                </a:cubicBezTo>
                <a:lnTo>
                  <a:pt x="273" y="238"/>
                </a:lnTo>
                <a:cubicBezTo>
                  <a:pt x="258" y="238"/>
                  <a:pt x="245" y="251"/>
                  <a:pt x="245" y="266"/>
                </a:cubicBezTo>
                <a:cubicBezTo>
                  <a:pt x="245" y="281"/>
                  <a:pt x="258" y="294"/>
                  <a:pt x="273" y="294"/>
                </a:cubicBezTo>
                <a:lnTo>
                  <a:pt x="401" y="294"/>
                </a:lnTo>
                <a:cubicBezTo>
                  <a:pt x="402" y="294"/>
                  <a:pt x="403" y="293"/>
                  <a:pt x="403" y="293"/>
                </a:cubicBezTo>
                <a:cubicBezTo>
                  <a:pt x="417" y="427"/>
                  <a:pt x="530" y="532"/>
                  <a:pt x="668" y="532"/>
                </a:cubicBezTo>
                <a:cubicBezTo>
                  <a:pt x="805" y="532"/>
                  <a:pt x="919" y="427"/>
                  <a:pt x="932" y="293"/>
                </a:cubicBezTo>
                <a:cubicBezTo>
                  <a:pt x="934" y="293"/>
                  <a:pt x="935" y="294"/>
                  <a:pt x="937" y="294"/>
                </a:cubicBezTo>
                <a:lnTo>
                  <a:pt x="968" y="294"/>
                </a:lnTo>
                <a:lnTo>
                  <a:pt x="862" y="734"/>
                </a:lnTo>
                <a:lnTo>
                  <a:pt x="263" y="734"/>
                </a:lnTo>
                <a:lnTo>
                  <a:pt x="171" y="168"/>
                </a:lnTo>
                <a:cubicBezTo>
                  <a:pt x="171" y="167"/>
                  <a:pt x="171" y="166"/>
                  <a:pt x="171" y="166"/>
                </a:cubicBezTo>
                <a:cubicBezTo>
                  <a:pt x="171" y="166"/>
                  <a:pt x="171" y="165"/>
                  <a:pt x="170" y="165"/>
                </a:cubicBezTo>
                <a:cubicBezTo>
                  <a:pt x="170" y="164"/>
                  <a:pt x="170" y="164"/>
                  <a:pt x="170" y="163"/>
                </a:cubicBezTo>
                <a:lnTo>
                  <a:pt x="170" y="162"/>
                </a:lnTo>
                <a:cubicBezTo>
                  <a:pt x="169" y="162"/>
                  <a:pt x="169" y="161"/>
                  <a:pt x="169" y="161"/>
                </a:cubicBezTo>
                <a:cubicBezTo>
                  <a:pt x="169" y="161"/>
                  <a:pt x="169" y="160"/>
                  <a:pt x="168" y="160"/>
                </a:cubicBezTo>
                <a:cubicBezTo>
                  <a:pt x="168" y="159"/>
                  <a:pt x="168" y="159"/>
                  <a:pt x="168" y="159"/>
                </a:cubicBezTo>
                <a:cubicBezTo>
                  <a:pt x="168" y="158"/>
                  <a:pt x="167" y="158"/>
                  <a:pt x="167" y="157"/>
                </a:cubicBezTo>
                <a:lnTo>
                  <a:pt x="166" y="156"/>
                </a:lnTo>
                <a:lnTo>
                  <a:pt x="166" y="155"/>
                </a:lnTo>
                <a:cubicBezTo>
                  <a:pt x="165" y="155"/>
                  <a:pt x="165" y="155"/>
                  <a:pt x="165" y="154"/>
                </a:cubicBezTo>
                <a:cubicBezTo>
                  <a:pt x="164" y="154"/>
                  <a:pt x="164" y="154"/>
                  <a:pt x="164" y="153"/>
                </a:cubicBezTo>
                <a:cubicBezTo>
                  <a:pt x="164" y="153"/>
                  <a:pt x="163" y="153"/>
                  <a:pt x="163" y="152"/>
                </a:cubicBezTo>
                <a:cubicBezTo>
                  <a:pt x="163" y="152"/>
                  <a:pt x="162" y="152"/>
                  <a:pt x="162" y="151"/>
                </a:cubicBezTo>
                <a:lnTo>
                  <a:pt x="161" y="151"/>
                </a:lnTo>
                <a:cubicBezTo>
                  <a:pt x="160" y="150"/>
                  <a:pt x="160" y="150"/>
                  <a:pt x="160" y="150"/>
                </a:cubicBezTo>
                <a:cubicBezTo>
                  <a:pt x="159" y="150"/>
                  <a:pt x="159" y="149"/>
                  <a:pt x="159" y="149"/>
                </a:cubicBezTo>
                <a:cubicBezTo>
                  <a:pt x="158" y="149"/>
                  <a:pt x="158" y="149"/>
                  <a:pt x="158" y="148"/>
                </a:cubicBezTo>
                <a:cubicBezTo>
                  <a:pt x="157" y="148"/>
                  <a:pt x="157" y="148"/>
                  <a:pt x="156" y="148"/>
                </a:cubicBezTo>
                <a:cubicBezTo>
                  <a:pt x="156" y="148"/>
                  <a:pt x="156" y="147"/>
                  <a:pt x="155" y="147"/>
                </a:cubicBezTo>
                <a:lnTo>
                  <a:pt x="154" y="147"/>
                </a:lnTo>
                <a:lnTo>
                  <a:pt x="153" y="146"/>
                </a:lnTo>
                <a:cubicBezTo>
                  <a:pt x="152" y="146"/>
                  <a:pt x="152" y="146"/>
                  <a:pt x="151" y="146"/>
                </a:cubicBezTo>
                <a:lnTo>
                  <a:pt x="150" y="146"/>
                </a:lnTo>
                <a:lnTo>
                  <a:pt x="149" y="145"/>
                </a:lnTo>
                <a:cubicBezTo>
                  <a:pt x="148" y="145"/>
                  <a:pt x="148" y="145"/>
                  <a:pt x="147" y="145"/>
                </a:cubicBezTo>
                <a:lnTo>
                  <a:pt x="146" y="145"/>
                </a:lnTo>
                <a:lnTo>
                  <a:pt x="145" y="145"/>
                </a:lnTo>
                <a:cubicBezTo>
                  <a:pt x="144" y="145"/>
                  <a:pt x="144" y="145"/>
                  <a:pt x="144" y="145"/>
                </a:cubicBezTo>
                <a:lnTo>
                  <a:pt x="27" y="145"/>
                </a:lnTo>
                <a:cubicBezTo>
                  <a:pt x="12" y="145"/>
                  <a:pt x="0" y="157"/>
                  <a:pt x="0" y="173"/>
                </a:cubicBezTo>
                <a:cubicBezTo>
                  <a:pt x="0" y="188"/>
                  <a:pt x="12" y="200"/>
                  <a:pt x="27" y="200"/>
                </a:cubicBezTo>
                <a:lnTo>
                  <a:pt x="120" y="200"/>
                </a:lnTo>
                <a:lnTo>
                  <a:pt x="212" y="765"/>
                </a:lnTo>
                <a:lnTo>
                  <a:pt x="165" y="947"/>
                </a:lnTo>
                <a:cubicBezTo>
                  <a:pt x="165" y="948"/>
                  <a:pt x="165" y="948"/>
                  <a:pt x="165" y="948"/>
                </a:cubicBezTo>
                <a:cubicBezTo>
                  <a:pt x="165" y="948"/>
                  <a:pt x="165" y="949"/>
                  <a:pt x="164" y="949"/>
                </a:cubicBezTo>
                <a:cubicBezTo>
                  <a:pt x="164" y="950"/>
                  <a:pt x="164" y="950"/>
                  <a:pt x="164" y="951"/>
                </a:cubicBezTo>
                <a:lnTo>
                  <a:pt x="164" y="952"/>
                </a:lnTo>
                <a:cubicBezTo>
                  <a:pt x="164" y="953"/>
                  <a:pt x="164" y="953"/>
                  <a:pt x="164" y="954"/>
                </a:cubicBezTo>
                <a:lnTo>
                  <a:pt x="164" y="955"/>
                </a:lnTo>
                <a:cubicBezTo>
                  <a:pt x="164" y="955"/>
                  <a:pt x="164" y="956"/>
                  <a:pt x="164" y="957"/>
                </a:cubicBezTo>
                <a:lnTo>
                  <a:pt x="164" y="958"/>
                </a:lnTo>
                <a:lnTo>
                  <a:pt x="164" y="959"/>
                </a:lnTo>
                <a:cubicBezTo>
                  <a:pt x="165" y="959"/>
                  <a:pt x="165" y="960"/>
                  <a:pt x="165" y="960"/>
                </a:cubicBezTo>
                <a:cubicBezTo>
                  <a:pt x="165" y="961"/>
                  <a:pt x="165" y="961"/>
                  <a:pt x="165" y="962"/>
                </a:cubicBezTo>
                <a:lnTo>
                  <a:pt x="165" y="963"/>
                </a:lnTo>
                <a:cubicBezTo>
                  <a:pt x="166" y="963"/>
                  <a:pt x="166" y="964"/>
                  <a:pt x="166" y="964"/>
                </a:cubicBezTo>
                <a:cubicBezTo>
                  <a:pt x="166" y="965"/>
                  <a:pt x="166" y="965"/>
                  <a:pt x="166" y="965"/>
                </a:cubicBezTo>
                <a:cubicBezTo>
                  <a:pt x="167" y="966"/>
                  <a:pt x="167" y="966"/>
                  <a:pt x="167" y="967"/>
                </a:cubicBezTo>
                <a:lnTo>
                  <a:pt x="168" y="968"/>
                </a:lnTo>
                <a:lnTo>
                  <a:pt x="168" y="969"/>
                </a:lnTo>
                <a:lnTo>
                  <a:pt x="169" y="970"/>
                </a:lnTo>
                <a:lnTo>
                  <a:pt x="170" y="971"/>
                </a:lnTo>
                <a:cubicBezTo>
                  <a:pt x="170" y="971"/>
                  <a:pt x="170" y="972"/>
                  <a:pt x="171" y="972"/>
                </a:cubicBezTo>
                <a:cubicBezTo>
                  <a:pt x="171" y="972"/>
                  <a:pt x="171" y="973"/>
                  <a:pt x="172" y="973"/>
                </a:cubicBezTo>
                <a:lnTo>
                  <a:pt x="172" y="974"/>
                </a:lnTo>
                <a:cubicBezTo>
                  <a:pt x="173" y="974"/>
                  <a:pt x="173" y="975"/>
                  <a:pt x="174" y="975"/>
                </a:cubicBezTo>
                <a:lnTo>
                  <a:pt x="174" y="976"/>
                </a:lnTo>
                <a:cubicBezTo>
                  <a:pt x="175" y="976"/>
                  <a:pt x="175" y="976"/>
                  <a:pt x="176" y="977"/>
                </a:cubicBezTo>
                <a:lnTo>
                  <a:pt x="177" y="977"/>
                </a:lnTo>
                <a:cubicBezTo>
                  <a:pt x="177" y="978"/>
                  <a:pt x="177" y="978"/>
                  <a:pt x="178" y="978"/>
                </a:cubicBezTo>
                <a:lnTo>
                  <a:pt x="179" y="979"/>
                </a:lnTo>
                <a:lnTo>
                  <a:pt x="180" y="979"/>
                </a:lnTo>
                <a:cubicBezTo>
                  <a:pt x="181" y="979"/>
                  <a:pt x="181" y="980"/>
                  <a:pt x="182" y="980"/>
                </a:cubicBezTo>
                <a:lnTo>
                  <a:pt x="183" y="980"/>
                </a:lnTo>
                <a:lnTo>
                  <a:pt x="184" y="981"/>
                </a:lnTo>
                <a:lnTo>
                  <a:pt x="185" y="981"/>
                </a:lnTo>
                <a:lnTo>
                  <a:pt x="186" y="981"/>
                </a:lnTo>
                <a:cubicBezTo>
                  <a:pt x="187" y="981"/>
                  <a:pt x="188" y="982"/>
                  <a:pt x="189" y="982"/>
                </a:cubicBez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19" y="1002"/>
                  <a:pt x="212" y="1025"/>
                  <a:pt x="212" y="1051"/>
                </a:cubicBezTo>
                <a:cubicBezTo>
                  <a:pt x="212" y="1119"/>
                  <a:pt x="267" y="1175"/>
                  <a:pt x="336" y="1175"/>
                </a:cubicBezTo>
                <a:cubicBezTo>
                  <a:pt x="404" y="1175"/>
                  <a:pt x="460" y="1119"/>
                  <a:pt x="460" y="1051"/>
                </a:cubicBezTo>
                <a:cubicBezTo>
                  <a:pt x="460" y="1025"/>
                  <a:pt x="452" y="1002"/>
                  <a:pt x="439" y="982"/>
                </a:cubicBezTo>
                <a:lnTo>
                  <a:pt x="664" y="982"/>
                </a:lnTo>
                <a:cubicBezTo>
                  <a:pt x="651" y="1002"/>
                  <a:pt x="643" y="1025"/>
                  <a:pt x="643" y="1051"/>
                </a:cubicBezTo>
                <a:cubicBezTo>
                  <a:pt x="643" y="1119"/>
                  <a:pt x="699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2"/>
                  <a:pt x="871" y="982"/>
                </a:cubicBezTo>
                <a:lnTo>
                  <a:pt x="883" y="982"/>
                </a:lnTo>
                <a:cubicBezTo>
                  <a:pt x="898" y="982"/>
                  <a:pt x="910" y="969"/>
                  <a:pt x="910" y="954"/>
                </a:cubicBezTo>
                <a:cubicBezTo>
                  <a:pt x="910" y="939"/>
                  <a:pt x="898" y="927"/>
                  <a:pt x="883" y="927"/>
                </a:cubicBezTo>
                <a:lnTo>
                  <a:pt x="227" y="927"/>
                </a:lnTo>
                <a:lnTo>
                  <a:pt x="263" y="789"/>
                </a:lnTo>
                <a:lnTo>
                  <a:pt x="883" y="789"/>
                </a:lnTo>
                <a:cubicBezTo>
                  <a:pt x="884" y="789"/>
                  <a:pt x="884" y="789"/>
                  <a:pt x="884" y="789"/>
                </a:cubicBezTo>
                <a:cubicBezTo>
                  <a:pt x="897" y="789"/>
                  <a:pt x="908" y="780"/>
                  <a:pt x="911" y="768"/>
                </a:cubicBezTo>
                <a:lnTo>
                  <a:pt x="1029" y="274"/>
                </a:lnTo>
                <a:cubicBezTo>
                  <a:pt x="1030" y="271"/>
                  <a:pt x="1030" y="269"/>
                  <a:pt x="1030" y="267"/>
                </a:cubicBezTo>
                <a:cubicBezTo>
                  <a:pt x="1030" y="266"/>
                  <a:pt x="1030" y="266"/>
                  <a:pt x="1030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8" name="Freeform 1037">
            <a:extLst>
              <a:ext uri="{FF2B5EF4-FFF2-40B4-BE49-F238E27FC236}">
                <a16:creationId xmlns:a16="http://schemas.microsoft.com/office/drawing/2014/main" id="{43F20C45-5608-354C-9516-3357A0E7AA20}"/>
              </a:ext>
            </a:extLst>
          </p:cNvPr>
          <p:cNvSpPr/>
          <p:nvPr/>
        </p:nvSpPr>
        <p:spPr>
          <a:xfrm>
            <a:off x="4963320" y="3278850"/>
            <a:ext cx="9576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6">
                <a:moveTo>
                  <a:pt x="162" y="132"/>
                </a:moveTo>
                <a:lnTo>
                  <a:pt x="256" y="33"/>
                </a:lnTo>
                <a:cubicBezTo>
                  <a:pt x="263" y="25"/>
                  <a:pt x="263" y="13"/>
                  <a:pt x="255" y="5"/>
                </a:cubicBezTo>
                <a:cubicBezTo>
                  <a:pt x="247" y="-2"/>
                  <a:pt x="234" y="-2"/>
                  <a:pt x="227" y="6"/>
                </a:cubicBezTo>
                <a:lnTo>
                  <a:pt x="133" y="105"/>
                </a:lnTo>
                <a:lnTo>
                  <a:pt x="34" y="11"/>
                </a:lnTo>
                <a:cubicBezTo>
                  <a:pt x="26" y="4"/>
                  <a:pt x="13" y="4"/>
                  <a:pt x="6" y="12"/>
                </a:cubicBezTo>
                <a:cubicBezTo>
                  <a:pt x="-2" y="20"/>
                  <a:pt x="-1" y="32"/>
                  <a:pt x="7" y="40"/>
                </a:cubicBezTo>
                <a:lnTo>
                  <a:pt x="106" y="134"/>
                </a:lnTo>
                <a:lnTo>
                  <a:pt x="12" y="233"/>
                </a:lnTo>
                <a:cubicBezTo>
                  <a:pt x="4" y="241"/>
                  <a:pt x="5" y="253"/>
                  <a:pt x="12" y="261"/>
                </a:cubicBezTo>
                <a:cubicBezTo>
                  <a:pt x="16" y="264"/>
                  <a:pt x="21" y="266"/>
                  <a:pt x="26" y="266"/>
                </a:cubicBezTo>
                <a:cubicBezTo>
                  <a:pt x="31" y="266"/>
                  <a:pt x="36" y="264"/>
                  <a:pt x="40" y="260"/>
                </a:cubicBezTo>
                <a:lnTo>
                  <a:pt x="134" y="161"/>
                </a:lnTo>
                <a:lnTo>
                  <a:pt x="234" y="255"/>
                </a:lnTo>
                <a:cubicBezTo>
                  <a:pt x="237" y="259"/>
                  <a:pt x="242" y="260"/>
                  <a:pt x="247" y="260"/>
                </a:cubicBezTo>
                <a:cubicBezTo>
                  <a:pt x="252" y="260"/>
                  <a:pt x="258" y="258"/>
                  <a:pt x="262" y="254"/>
                </a:cubicBezTo>
                <a:cubicBezTo>
                  <a:pt x="269" y="246"/>
                  <a:pt x="269" y="234"/>
                  <a:pt x="261" y="2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9" name="Freeform 1038">
            <a:extLst>
              <a:ext uri="{FF2B5EF4-FFF2-40B4-BE49-F238E27FC236}">
                <a16:creationId xmlns:a16="http://schemas.microsoft.com/office/drawing/2014/main" id="{FD0F4B2B-9EF1-514F-917E-9624D69BBD78}"/>
              </a:ext>
            </a:extLst>
          </p:cNvPr>
          <p:cNvSpPr/>
          <p:nvPr/>
        </p:nvSpPr>
        <p:spPr>
          <a:xfrm>
            <a:off x="4053960" y="3231329"/>
            <a:ext cx="370439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175">
                <a:moveTo>
                  <a:pt x="837" y="1051"/>
                </a:moveTo>
                <a:cubicBezTo>
                  <a:pt x="837" y="1089"/>
                  <a:pt x="806" y="1120"/>
                  <a:pt x="768" y="1120"/>
                </a:cubicBezTo>
                <a:cubicBezTo>
                  <a:pt x="730" y="1120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20"/>
                  <a:pt x="336" y="1120"/>
                </a:cubicBezTo>
                <a:cubicBezTo>
                  <a:pt x="298" y="1120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close/>
                <a:moveTo>
                  <a:pt x="668" y="492"/>
                </a:moveTo>
                <a:cubicBezTo>
                  <a:pt x="543" y="492"/>
                  <a:pt x="442" y="391"/>
                  <a:pt x="442" y="266"/>
                </a:cubicBezTo>
                <a:cubicBezTo>
                  <a:pt x="442" y="141"/>
                  <a:pt x="543" y="39"/>
                  <a:pt x="668" y="39"/>
                </a:cubicBezTo>
                <a:cubicBezTo>
                  <a:pt x="793" y="39"/>
                  <a:pt x="895" y="141"/>
                  <a:pt x="895" y="266"/>
                </a:cubicBezTo>
                <a:cubicBezTo>
                  <a:pt x="895" y="391"/>
                  <a:pt x="793" y="492"/>
                  <a:pt x="668" y="492"/>
                </a:cubicBezTo>
                <a:close/>
                <a:moveTo>
                  <a:pt x="1030" y="266"/>
                </a:moveTo>
                <a:cubicBezTo>
                  <a:pt x="1030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5" y="238"/>
                  <a:pt x="934" y="238"/>
                  <a:pt x="933" y="239"/>
                </a:cubicBezTo>
                <a:cubicBezTo>
                  <a:pt x="919" y="105"/>
                  <a:pt x="805" y="0"/>
                  <a:pt x="668" y="0"/>
                </a:cubicBezTo>
                <a:cubicBezTo>
                  <a:pt x="531" y="0"/>
                  <a:pt x="417" y="105"/>
                  <a:pt x="404" y="238"/>
                </a:cubicBezTo>
                <a:cubicBezTo>
                  <a:pt x="403" y="238"/>
                  <a:pt x="402" y="238"/>
                  <a:pt x="402" y="238"/>
                </a:cubicBezTo>
                <a:lnTo>
                  <a:pt x="273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4"/>
                  <a:pt x="273" y="294"/>
                </a:cubicBezTo>
                <a:lnTo>
                  <a:pt x="402" y="294"/>
                </a:lnTo>
                <a:cubicBezTo>
                  <a:pt x="402" y="294"/>
                  <a:pt x="403" y="293"/>
                  <a:pt x="404" y="293"/>
                </a:cubicBezTo>
                <a:cubicBezTo>
                  <a:pt x="417" y="427"/>
                  <a:pt x="531" y="532"/>
                  <a:pt x="668" y="532"/>
                </a:cubicBezTo>
                <a:cubicBezTo>
                  <a:pt x="805" y="532"/>
                  <a:pt x="919" y="427"/>
                  <a:pt x="933" y="293"/>
                </a:cubicBezTo>
                <a:cubicBezTo>
                  <a:pt x="934" y="293"/>
                  <a:pt x="935" y="294"/>
                  <a:pt x="937" y="294"/>
                </a:cubicBezTo>
                <a:lnTo>
                  <a:pt x="968" y="294"/>
                </a:lnTo>
                <a:lnTo>
                  <a:pt x="863" y="734"/>
                </a:lnTo>
                <a:lnTo>
                  <a:pt x="263" y="734"/>
                </a:lnTo>
                <a:lnTo>
                  <a:pt x="172" y="168"/>
                </a:lnTo>
                <a:cubicBezTo>
                  <a:pt x="171" y="167"/>
                  <a:pt x="171" y="166"/>
                  <a:pt x="171" y="166"/>
                </a:cubicBezTo>
                <a:lnTo>
                  <a:pt x="171" y="165"/>
                </a:lnTo>
                <a:cubicBezTo>
                  <a:pt x="171" y="164"/>
                  <a:pt x="171" y="164"/>
                  <a:pt x="170" y="163"/>
                </a:cubicBezTo>
                <a:lnTo>
                  <a:pt x="170" y="162"/>
                </a:lnTo>
                <a:cubicBezTo>
                  <a:pt x="170" y="162"/>
                  <a:pt x="170" y="161"/>
                  <a:pt x="169" y="161"/>
                </a:cubicBezTo>
                <a:lnTo>
                  <a:pt x="169" y="160"/>
                </a:lnTo>
                <a:cubicBezTo>
                  <a:pt x="169" y="159"/>
                  <a:pt x="168" y="159"/>
                  <a:pt x="168" y="159"/>
                </a:cubicBezTo>
                <a:cubicBezTo>
                  <a:pt x="168" y="158"/>
                  <a:pt x="168" y="158"/>
                  <a:pt x="168" y="157"/>
                </a:cubicBezTo>
                <a:cubicBezTo>
                  <a:pt x="167" y="157"/>
                  <a:pt x="167" y="157"/>
                  <a:pt x="167" y="156"/>
                </a:cubicBezTo>
                <a:cubicBezTo>
                  <a:pt x="167" y="156"/>
                  <a:pt x="166" y="156"/>
                  <a:pt x="166" y="155"/>
                </a:cubicBezTo>
                <a:cubicBezTo>
                  <a:pt x="166" y="155"/>
                  <a:pt x="165" y="155"/>
                  <a:pt x="165" y="154"/>
                </a:cubicBezTo>
                <a:lnTo>
                  <a:pt x="164" y="153"/>
                </a:lnTo>
                <a:lnTo>
                  <a:pt x="163" y="152"/>
                </a:lnTo>
                <a:lnTo>
                  <a:pt x="162" y="151"/>
                </a:lnTo>
                <a:lnTo>
                  <a:pt x="161" y="151"/>
                </a:lnTo>
                <a:cubicBezTo>
                  <a:pt x="161" y="150"/>
                  <a:pt x="161" y="150"/>
                  <a:pt x="160" y="150"/>
                </a:cubicBezTo>
                <a:lnTo>
                  <a:pt x="159" y="149"/>
                </a:lnTo>
                <a:cubicBezTo>
                  <a:pt x="159" y="149"/>
                  <a:pt x="158" y="149"/>
                  <a:pt x="158" y="148"/>
                </a:cubicBezTo>
                <a:lnTo>
                  <a:pt x="157" y="148"/>
                </a:lnTo>
                <a:cubicBezTo>
                  <a:pt x="156" y="148"/>
                  <a:pt x="156" y="147"/>
                  <a:pt x="156" y="147"/>
                </a:cubicBezTo>
                <a:cubicBezTo>
                  <a:pt x="155" y="147"/>
                  <a:pt x="155" y="147"/>
                  <a:pt x="154" y="147"/>
                </a:cubicBezTo>
                <a:lnTo>
                  <a:pt x="153" y="146"/>
                </a:lnTo>
                <a:lnTo>
                  <a:pt x="152" y="146"/>
                </a:lnTo>
                <a:cubicBezTo>
                  <a:pt x="151" y="146"/>
                  <a:pt x="151" y="146"/>
                  <a:pt x="150" y="146"/>
                </a:cubicBezTo>
                <a:cubicBezTo>
                  <a:pt x="150" y="145"/>
                  <a:pt x="150" y="145"/>
                  <a:pt x="149" y="145"/>
                </a:cubicBezTo>
                <a:lnTo>
                  <a:pt x="148" y="145"/>
                </a:lnTo>
                <a:cubicBezTo>
                  <a:pt x="147" y="145"/>
                  <a:pt x="147" y="145"/>
                  <a:pt x="147" y="145"/>
                </a:cubicBezTo>
                <a:cubicBezTo>
                  <a:pt x="146" y="145"/>
                  <a:pt x="145" y="145"/>
                  <a:pt x="145" y="145"/>
                </a:cubicBezTo>
                <a:lnTo>
                  <a:pt x="144" y="145"/>
                </a:lnTo>
                <a:lnTo>
                  <a:pt x="28" y="145"/>
                </a:lnTo>
                <a:cubicBezTo>
                  <a:pt x="12" y="145"/>
                  <a:pt x="0" y="157"/>
                  <a:pt x="0" y="173"/>
                </a:cubicBezTo>
                <a:cubicBezTo>
                  <a:pt x="0" y="188"/>
                  <a:pt x="12" y="200"/>
                  <a:pt x="28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5" y="947"/>
                </a:lnTo>
                <a:cubicBezTo>
                  <a:pt x="165" y="948"/>
                  <a:pt x="165" y="948"/>
                  <a:pt x="165" y="948"/>
                </a:cubicBezTo>
                <a:lnTo>
                  <a:pt x="165" y="949"/>
                </a:lnTo>
                <a:cubicBezTo>
                  <a:pt x="165" y="950"/>
                  <a:pt x="165" y="950"/>
                  <a:pt x="165" y="951"/>
                </a:cubicBezTo>
                <a:cubicBezTo>
                  <a:pt x="165" y="951"/>
                  <a:pt x="165" y="952"/>
                  <a:pt x="164" y="952"/>
                </a:cubicBezTo>
                <a:cubicBezTo>
                  <a:pt x="164" y="953"/>
                  <a:pt x="164" y="953"/>
                  <a:pt x="164" y="954"/>
                </a:cubicBezTo>
                <a:lnTo>
                  <a:pt x="164" y="955"/>
                </a:lnTo>
                <a:cubicBezTo>
                  <a:pt x="164" y="955"/>
                  <a:pt x="164" y="956"/>
                  <a:pt x="164" y="957"/>
                </a:cubicBezTo>
                <a:cubicBezTo>
                  <a:pt x="165" y="957"/>
                  <a:pt x="165" y="957"/>
                  <a:pt x="165" y="958"/>
                </a:cubicBezTo>
                <a:lnTo>
                  <a:pt x="165" y="959"/>
                </a:lnTo>
                <a:lnTo>
                  <a:pt x="165" y="960"/>
                </a:lnTo>
                <a:cubicBezTo>
                  <a:pt x="165" y="961"/>
                  <a:pt x="165" y="961"/>
                  <a:pt x="165" y="962"/>
                </a:cubicBezTo>
                <a:cubicBezTo>
                  <a:pt x="166" y="962"/>
                  <a:pt x="166" y="963"/>
                  <a:pt x="166" y="963"/>
                </a:cubicBezTo>
                <a:lnTo>
                  <a:pt x="166" y="964"/>
                </a:lnTo>
                <a:cubicBezTo>
                  <a:pt x="166" y="965"/>
                  <a:pt x="167" y="965"/>
                  <a:pt x="167" y="965"/>
                </a:cubicBezTo>
                <a:cubicBezTo>
                  <a:pt x="167" y="966"/>
                  <a:pt x="167" y="966"/>
                  <a:pt x="167" y="967"/>
                </a:cubicBezTo>
                <a:cubicBezTo>
                  <a:pt x="168" y="967"/>
                  <a:pt x="168" y="967"/>
                  <a:pt x="168" y="968"/>
                </a:cubicBezTo>
                <a:cubicBezTo>
                  <a:pt x="168" y="968"/>
                  <a:pt x="168" y="969"/>
                  <a:pt x="169" y="969"/>
                </a:cubicBezTo>
                <a:lnTo>
                  <a:pt x="169" y="970"/>
                </a:lnTo>
                <a:cubicBezTo>
                  <a:pt x="170" y="970"/>
                  <a:pt x="170" y="971"/>
                  <a:pt x="170" y="971"/>
                </a:cubicBezTo>
                <a:lnTo>
                  <a:pt x="171" y="972"/>
                </a:lnTo>
                <a:lnTo>
                  <a:pt x="172" y="973"/>
                </a:lnTo>
                <a:cubicBezTo>
                  <a:pt x="172" y="973"/>
                  <a:pt x="172" y="974"/>
                  <a:pt x="173" y="974"/>
                </a:cubicBezTo>
                <a:lnTo>
                  <a:pt x="174" y="975"/>
                </a:lnTo>
                <a:lnTo>
                  <a:pt x="175" y="976"/>
                </a:lnTo>
                <a:cubicBezTo>
                  <a:pt x="175" y="976"/>
                  <a:pt x="176" y="976"/>
                  <a:pt x="176" y="977"/>
                </a:cubicBezTo>
                <a:lnTo>
                  <a:pt x="177" y="977"/>
                </a:lnTo>
                <a:cubicBezTo>
                  <a:pt x="177" y="978"/>
                  <a:pt x="178" y="978"/>
                  <a:pt x="178" y="978"/>
                </a:cubicBezTo>
                <a:cubicBezTo>
                  <a:pt x="179" y="978"/>
                  <a:pt x="179" y="979"/>
                  <a:pt x="179" y="979"/>
                </a:cubicBezTo>
                <a:cubicBezTo>
                  <a:pt x="180" y="979"/>
                  <a:pt x="180" y="979"/>
                  <a:pt x="181" y="979"/>
                </a:cubicBezTo>
                <a:cubicBezTo>
                  <a:pt x="181" y="979"/>
                  <a:pt x="181" y="980"/>
                  <a:pt x="182" y="980"/>
                </a:cubicBezTo>
                <a:lnTo>
                  <a:pt x="183" y="980"/>
                </a:lnTo>
                <a:cubicBezTo>
                  <a:pt x="183" y="980"/>
                  <a:pt x="184" y="981"/>
                  <a:pt x="185" y="981"/>
                </a:cubicBezTo>
                <a:lnTo>
                  <a:pt x="186" y="981"/>
                </a:lnTo>
                <a:lnTo>
                  <a:pt x="187" y="981"/>
                </a:lnTo>
                <a:cubicBezTo>
                  <a:pt x="187" y="981"/>
                  <a:pt x="188" y="982"/>
                  <a:pt x="189" y="982"/>
                </a:cubicBez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20" y="1002"/>
                  <a:pt x="212" y="1025"/>
                  <a:pt x="212" y="1051"/>
                </a:cubicBezTo>
                <a:cubicBezTo>
                  <a:pt x="212" y="1119"/>
                  <a:pt x="268" y="1175"/>
                  <a:pt x="336" y="1175"/>
                </a:cubicBezTo>
                <a:cubicBezTo>
                  <a:pt x="404" y="1175"/>
                  <a:pt x="460" y="1119"/>
                  <a:pt x="460" y="1051"/>
                </a:cubicBezTo>
                <a:cubicBezTo>
                  <a:pt x="460" y="1025"/>
                  <a:pt x="452" y="1002"/>
                  <a:pt x="439" y="982"/>
                </a:cubicBezTo>
                <a:lnTo>
                  <a:pt x="665" y="982"/>
                </a:lnTo>
                <a:cubicBezTo>
                  <a:pt x="652" y="1002"/>
                  <a:pt x="644" y="1025"/>
                  <a:pt x="644" y="1051"/>
                </a:cubicBezTo>
                <a:cubicBezTo>
                  <a:pt x="644" y="1119"/>
                  <a:pt x="700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2"/>
                  <a:pt x="871" y="982"/>
                </a:cubicBezTo>
                <a:lnTo>
                  <a:pt x="883" y="982"/>
                </a:lnTo>
                <a:cubicBezTo>
                  <a:pt x="898" y="982"/>
                  <a:pt x="911" y="969"/>
                  <a:pt x="911" y="954"/>
                </a:cubicBezTo>
                <a:cubicBezTo>
                  <a:pt x="911" y="939"/>
                  <a:pt x="898" y="927"/>
                  <a:pt x="883" y="927"/>
                </a:cubicBezTo>
                <a:lnTo>
                  <a:pt x="228" y="927"/>
                </a:lnTo>
                <a:lnTo>
                  <a:pt x="263" y="789"/>
                </a:lnTo>
                <a:lnTo>
                  <a:pt x="883" y="789"/>
                </a:lnTo>
                <a:lnTo>
                  <a:pt x="884" y="789"/>
                </a:lnTo>
                <a:cubicBezTo>
                  <a:pt x="897" y="789"/>
                  <a:pt x="908" y="780"/>
                  <a:pt x="911" y="768"/>
                </a:cubicBezTo>
                <a:lnTo>
                  <a:pt x="1030" y="274"/>
                </a:lnTo>
                <a:cubicBezTo>
                  <a:pt x="1030" y="271"/>
                  <a:pt x="1030" y="269"/>
                  <a:pt x="1030" y="267"/>
                </a:cubicBezTo>
                <a:cubicBezTo>
                  <a:pt x="1030" y="266"/>
                  <a:pt x="1030" y="266"/>
                  <a:pt x="1030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0" name="Freeform 1039">
            <a:extLst>
              <a:ext uri="{FF2B5EF4-FFF2-40B4-BE49-F238E27FC236}">
                <a16:creationId xmlns:a16="http://schemas.microsoft.com/office/drawing/2014/main" id="{DFA88E51-BCCC-2243-8B15-61C7B4A68E14}"/>
              </a:ext>
            </a:extLst>
          </p:cNvPr>
          <p:cNvSpPr/>
          <p:nvPr/>
        </p:nvSpPr>
        <p:spPr>
          <a:xfrm>
            <a:off x="4233960" y="3266610"/>
            <a:ext cx="11916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" h="283">
                <a:moveTo>
                  <a:pt x="324" y="4"/>
                </a:moveTo>
                <a:cubicBezTo>
                  <a:pt x="316" y="-3"/>
                  <a:pt x="303" y="-1"/>
                  <a:pt x="296" y="7"/>
                </a:cubicBezTo>
                <a:lnTo>
                  <a:pt x="114" y="233"/>
                </a:lnTo>
                <a:lnTo>
                  <a:pt x="34" y="152"/>
                </a:lnTo>
                <a:cubicBezTo>
                  <a:pt x="26" y="144"/>
                  <a:pt x="13" y="144"/>
                  <a:pt x="6" y="151"/>
                </a:cubicBezTo>
                <a:cubicBezTo>
                  <a:pt x="-2" y="159"/>
                  <a:pt x="-2" y="172"/>
                  <a:pt x="5" y="179"/>
                </a:cubicBezTo>
                <a:lnTo>
                  <a:pt x="101" y="277"/>
                </a:lnTo>
                <a:cubicBezTo>
                  <a:pt x="101" y="277"/>
                  <a:pt x="102" y="277"/>
                  <a:pt x="102" y="278"/>
                </a:cubicBezTo>
                <a:lnTo>
                  <a:pt x="103" y="278"/>
                </a:lnTo>
                <a:cubicBezTo>
                  <a:pt x="103" y="279"/>
                  <a:pt x="104" y="279"/>
                  <a:pt x="104" y="279"/>
                </a:cubicBezTo>
                <a:lnTo>
                  <a:pt x="105" y="280"/>
                </a:lnTo>
                <a:lnTo>
                  <a:pt x="106" y="280"/>
                </a:lnTo>
                <a:lnTo>
                  <a:pt x="106" y="281"/>
                </a:lnTo>
                <a:cubicBezTo>
                  <a:pt x="107" y="281"/>
                  <a:pt x="107" y="281"/>
                  <a:pt x="107" y="281"/>
                </a:cubicBezTo>
                <a:cubicBezTo>
                  <a:pt x="108" y="281"/>
                  <a:pt x="108" y="281"/>
                  <a:pt x="108" y="281"/>
                </a:cubicBezTo>
                <a:lnTo>
                  <a:pt x="109" y="282"/>
                </a:lnTo>
                <a:lnTo>
                  <a:pt x="110" y="282"/>
                </a:lnTo>
                <a:lnTo>
                  <a:pt x="111" y="282"/>
                </a:lnTo>
                <a:lnTo>
                  <a:pt x="112" y="282"/>
                </a:lnTo>
                <a:lnTo>
                  <a:pt x="113" y="282"/>
                </a:lnTo>
                <a:cubicBezTo>
                  <a:pt x="114" y="283"/>
                  <a:pt x="114" y="283"/>
                  <a:pt x="115" y="283"/>
                </a:cubicBezTo>
                <a:cubicBezTo>
                  <a:pt x="116" y="283"/>
                  <a:pt x="116" y="283"/>
                  <a:pt x="117" y="282"/>
                </a:cubicBezTo>
                <a:lnTo>
                  <a:pt x="118" y="282"/>
                </a:lnTo>
                <a:lnTo>
                  <a:pt x="119" y="282"/>
                </a:lnTo>
                <a:lnTo>
                  <a:pt x="120" y="282"/>
                </a:lnTo>
                <a:lnTo>
                  <a:pt x="121" y="282"/>
                </a:lnTo>
                <a:cubicBezTo>
                  <a:pt x="121" y="282"/>
                  <a:pt x="122" y="282"/>
                  <a:pt x="122" y="281"/>
                </a:cubicBezTo>
                <a:lnTo>
                  <a:pt x="123" y="281"/>
                </a:lnTo>
                <a:lnTo>
                  <a:pt x="124" y="281"/>
                </a:lnTo>
                <a:cubicBezTo>
                  <a:pt x="124" y="280"/>
                  <a:pt x="125" y="280"/>
                  <a:pt x="125" y="280"/>
                </a:cubicBezTo>
                <a:lnTo>
                  <a:pt x="126" y="280"/>
                </a:lnTo>
                <a:cubicBezTo>
                  <a:pt x="126" y="279"/>
                  <a:pt x="126" y="279"/>
                  <a:pt x="127" y="279"/>
                </a:cubicBezTo>
                <a:lnTo>
                  <a:pt x="127" y="278"/>
                </a:lnTo>
                <a:cubicBezTo>
                  <a:pt x="128" y="278"/>
                  <a:pt x="128" y="278"/>
                  <a:pt x="129" y="277"/>
                </a:cubicBezTo>
                <a:cubicBezTo>
                  <a:pt x="129" y="276"/>
                  <a:pt x="130" y="276"/>
                  <a:pt x="130" y="275"/>
                </a:cubicBezTo>
                <a:lnTo>
                  <a:pt x="327" y="32"/>
                </a:lnTo>
                <a:cubicBezTo>
                  <a:pt x="334" y="23"/>
                  <a:pt x="333" y="11"/>
                  <a:pt x="32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1" name="Freeform 1040">
            <a:extLst>
              <a:ext uri="{FF2B5EF4-FFF2-40B4-BE49-F238E27FC236}">
                <a16:creationId xmlns:a16="http://schemas.microsoft.com/office/drawing/2014/main" id="{7F581C65-5A39-FE44-8BBB-7B2869E34D03}"/>
              </a:ext>
            </a:extLst>
          </p:cNvPr>
          <p:cNvSpPr/>
          <p:nvPr/>
        </p:nvSpPr>
        <p:spPr>
          <a:xfrm>
            <a:off x="481681" y="3230609"/>
            <a:ext cx="370800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1" h="1175">
                <a:moveTo>
                  <a:pt x="837" y="1051"/>
                </a:moveTo>
                <a:cubicBezTo>
                  <a:pt x="837" y="1089"/>
                  <a:pt x="806" y="1119"/>
                  <a:pt x="768" y="1119"/>
                </a:cubicBezTo>
                <a:cubicBezTo>
                  <a:pt x="730" y="1119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19"/>
                  <a:pt x="336" y="1119"/>
                </a:cubicBezTo>
                <a:cubicBezTo>
                  <a:pt x="298" y="1119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lnTo>
                  <a:pt x="668" y="492"/>
                </a:lnTo>
                <a:cubicBezTo>
                  <a:pt x="600" y="492"/>
                  <a:pt x="539" y="462"/>
                  <a:pt x="498" y="414"/>
                </a:cubicBezTo>
                <a:lnTo>
                  <a:pt x="561" y="346"/>
                </a:lnTo>
                <a:lnTo>
                  <a:pt x="621" y="425"/>
                </a:lnTo>
                <a:cubicBezTo>
                  <a:pt x="625" y="430"/>
                  <a:pt x="631" y="433"/>
                  <a:pt x="637" y="433"/>
                </a:cubicBezTo>
                <a:cubicBezTo>
                  <a:pt x="638" y="433"/>
                  <a:pt x="638" y="433"/>
                  <a:pt x="638" y="433"/>
                </a:cubicBezTo>
                <a:cubicBezTo>
                  <a:pt x="645" y="433"/>
                  <a:pt x="651" y="429"/>
                  <a:pt x="654" y="424"/>
                </a:cubicBezTo>
                <a:lnTo>
                  <a:pt x="776" y="218"/>
                </a:lnTo>
                <a:lnTo>
                  <a:pt x="779" y="226"/>
                </a:lnTo>
                <a:cubicBezTo>
                  <a:pt x="781" y="234"/>
                  <a:pt x="789" y="240"/>
                  <a:pt x="798" y="240"/>
                </a:cubicBezTo>
                <a:cubicBezTo>
                  <a:pt x="799" y="240"/>
                  <a:pt x="801" y="240"/>
                  <a:pt x="803" y="239"/>
                </a:cubicBezTo>
                <a:cubicBezTo>
                  <a:pt x="814" y="236"/>
                  <a:pt x="820" y="225"/>
                  <a:pt x="816" y="214"/>
                </a:cubicBezTo>
                <a:lnTo>
                  <a:pt x="802" y="168"/>
                </a:lnTo>
                <a:cubicBezTo>
                  <a:pt x="802" y="161"/>
                  <a:pt x="798" y="156"/>
                  <a:pt x="792" y="152"/>
                </a:cubicBezTo>
                <a:cubicBezTo>
                  <a:pt x="789" y="150"/>
                  <a:pt x="786" y="149"/>
                  <a:pt x="782" y="149"/>
                </a:cubicBezTo>
                <a:cubicBezTo>
                  <a:pt x="780" y="149"/>
                  <a:pt x="778" y="150"/>
                  <a:pt x="776" y="150"/>
                </a:cubicBezTo>
                <a:lnTo>
                  <a:pt x="725" y="166"/>
                </a:lnTo>
                <a:cubicBezTo>
                  <a:pt x="715" y="169"/>
                  <a:pt x="709" y="180"/>
                  <a:pt x="712" y="190"/>
                </a:cubicBezTo>
                <a:cubicBezTo>
                  <a:pt x="715" y="199"/>
                  <a:pt x="722" y="204"/>
                  <a:pt x="731" y="204"/>
                </a:cubicBezTo>
                <a:cubicBezTo>
                  <a:pt x="733" y="204"/>
                  <a:pt x="735" y="204"/>
                  <a:pt x="736" y="204"/>
                </a:cubicBezTo>
                <a:lnTo>
                  <a:pt x="739" y="203"/>
                </a:lnTo>
                <a:lnTo>
                  <a:pt x="635" y="378"/>
                </a:lnTo>
                <a:lnTo>
                  <a:pt x="579" y="304"/>
                </a:lnTo>
                <a:cubicBezTo>
                  <a:pt x="575" y="299"/>
                  <a:pt x="570" y="297"/>
                  <a:pt x="564" y="296"/>
                </a:cubicBezTo>
                <a:cubicBezTo>
                  <a:pt x="558" y="296"/>
                  <a:pt x="552" y="298"/>
                  <a:pt x="548" y="302"/>
                </a:cubicBezTo>
                <a:lnTo>
                  <a:pt x="474" y="382"/>
                </a:lnTo>
                <a:cubicBezTo>
                  <a:pt x="453" y="348"/>
                  <a:pt x="442" y="308"/>
                  <a:pt x="442" y="266"/>
                </a:cubicBezTo>
                <a:cubicBezTo>
                  <a:pt x="442" y="141"/>
                  <a:pt x="543" y="39"/>
                  <a:pt x="668" y="39"/>
                </a:cubicBezTo>
                <a:cubicBezTo>
                  <a:pt x="793" y="39"/>
                  <a:pt x="895" y="141"/>
                  <a:pt x="895" y="266"/>
                </a:cubicBezTo>
                <a:cubicBezTo>
                  <a:pt x="895" y="391"/>
                  <a:pt x="793" y="492"/>
                  <a:pt x="668" y="492"/>
                </a:cubicBezTo>
                <a:close/>
                <a:moveTo>
                  <a:pt x="1031" y="266"/>
                </a:moveTo>
                <a:cubicBezTo>
                  <a:pt x="1031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6" y="238"/>
                  <a:pt x="934" y="238"/>
                  <a:pt x="933" y="239"/>
                </a:cubicBezTo>
                <a:cubicBezTo>
                  <a:pt x="919" y="105"/>
                  <a:pt x="806" y="0"/>
                  <a:pt x="668" y="0"/>
                </a:cubicBezTo>
                <a:cubicBezTo>
                  <a:pt x="531" y="0"/>
                  <a:pt x="418" y="105"/>
                  <a:pt x="404" y="238"/>
                </a:cubicBezTo>
                <a:cubicBezTo>
                  <a:pt x="403" y="238"/>
                  <a:pt x="403" y="238"/>
                  <a:pt x="402" y="238"/>
                </a:cubicBezTo>
                <a:lnTo>
                  <a:pt x="273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3"/>
                  <a:pt x="273" y="293"/>
                </a:cubicBezTo>
                <a:lnTo>
                  <a:pt x="402" y="293"/>
                </a:lnTo>
                <a:cubicBezTo>
                  <a:pt x="403" y="293"/>
                  <a:pt x="403" y="293"/>
                  <a:pt x="404" y="293"/>
                </a:cubicBezTo>
                <a:cubicBezTo>
                  <a:pt x="418" y="427"/>
                  <a:pt x="531" y="532"/>
                  <a:pt x="668" y="532"/>
                </a:cubicBezTo>
                <a:cubicBezTo>
                  <a:pt x="806" y="532"/>
                  <a:pt x="919" y="427"/>
                  <a:pt x="933" y="293"/>
                </a:cubicBezTo>
                <a:cubicBezTo>
                  <a:pt x="934" y="293"/>
                  <a:pt x="936" y="293"/>
                  <a:pt x="937" y="293"/>
                </a:cubicBezTo>
                <a:lnTo>
                  <a:pt x="968" y="293"/>
                </a:lnTo>
                <a:lnTo>
                  <a:pt x="863" y="734"/>
                </a:lnTo>
                <a:lnTo>
                  <a:pt x="263" y="734"/>
                </a:lnTo>
                <a:lnTo>
                  <a:pt x="172" y="168"/>
                </a:lnTo>
                <a:cubicBezTo>
                  <a:pt x="172" y="167"/>
                  <a:pt x="171" y="166"/>
                  <a:pt x="171" y="166"/>
                </a:cubicBezTo>
                <a:lnTo>
                  <a:pt x="171" y="165"/>
                </a:lnTo>
                <a:cubicBezTo>
                  <a:pt x="171" y="164"/>
                  <a:pt x="171" y="164"/>
                  <a:pt x="171" y="163"/>
                </a:cubicBezTo>
                <a:cubicBezTo>
                  <a:pt x="170" y="163"/>
                  <a:pt x="170" y="163"/>
                  <a:pt x="170" y="162"/>
                </a:cubicBezTo>
                <a:lnTo>
                  <a:pt x="170" y="161"/>
                </a:lnTo>
                <a:cubicBezTo>
                  <a:pt x="169" y="160"/>
                  <a:pt x="169" y="160"/>
                  <a:pt x="169" y="160"/>
                </a:cubicBezTo>
                <a:cubicBezTo>
                  <a:pt x="169" y="159"/>
                  <a:pt x="169" y="159"/>
                  <a:pt x="168" y="159"/>
                </a:cubicBezTo>
                <a:cubicBezTo>
                  <a:pt x="168" y="158"/>
                  <a:pt x="168" y="158"/>
                  <a:pt x="168" y="157"/>
                </a:cubicBezTo>
                <a:cubicBezTo>
                  <a:pt x="167" y="157"/>
                  <a:pt x="167" y="157"/>
                  <a:pt x="167" y="156"/>
                </a:cubicBezTo>
                <a:cubicBezTo>
                  <a:pt x="167" y="156"/>
                  <a:pt x="166" y="156"/>
                  <a:pt x="166" y="155"/>
                </a:cubicBezTo>
                <a:cubicBezTo>
                  <a:pt x="166" y="155"/>
                  <a:pt x="165" y="155"/>
                  <a:pt x="165" y="154"/>
                </a:cubicBezTo>
                <a:lnTo>
                  <a:pt x="164" y="153"/>
                </a:lnTo>
                <a:cubicBezTo>
                  <a:pt x="164" y="153"/>
                  <a:pt x="164" y="152"/>
                  <a:pt x="163" y="152"/>
                </a:cubicBezTo>
                <a:lnTo>
                  <a:pt x="162" y="151"/>
                </a:lnTo>
                <a:lnTo>
                  <a:pt x="161" y="150"/>
                </a:lnTo>
                <a:lnTo>
                  <a:pt x="160" y="150"/>
                </a:lnTo>
                <a:cubicBezTo>
                  <a:pt x="160" y="150"/>
                  <a:pt x="160" y="149"/>
                  <a:pt x="159" y="149"/>
                </a:cubicBezTo>
                <a:lnTo>
                  <a:pt x="158" y="148"/>
                </a:lnTo>
                <a:lnTo>
                  <a:pt x="157" y="148"/>
                </a:lnTo>
                <a:cubicBezTo>
                  <a:pt x="156" y="148"/>
                  <a:pt x="156" y="147"/>
                  <a:pt x="156" y="147"/>
                </a:cubicBezTo>
                <a:cubicBezTo>
                  <a:pt x="155" y="147"/>
                  <a:pt x="155" y="147"/>
                  <a:pt x="154" y="147"/>
                </a:cubicBezTo>
                <a:cubicBezTo>
                  <a:pt x="154" y="146"/>
                  <a:pt x="154" y="146"/>
                  <a:pt x="153" y="146"/>
                </a:cubicBezTo>
                <a:lnTo>
                  <a:pt x="152" y="146"/>
                </a:lnTo>
                <a:cubicBezTo>
                  <a:pt x="151" y="146"/>
                  <a:pt x="151" y="146"/>
                  <a:pt x="151" y="146"/>
                </a:cubicBezTo>
                <a:cubicBezTo>
                  <a:pt x="150" y="145"/>
                  <a:pt x="150" y="145"/>
                  <a:pt x="149" y="145"/>
                </a:cubicBezTo>
                <a:lnTo>
                  <a:pt x="148" y="145"/>
                </a:lnTo>
                <a:cubicBezTo>
                  <a:pt x="147" y="145"/>
                  <a:pt x="147" y="145"/>
                  <a:pt x="147" y="145"/>
                </a:cubicBezTo>
                <a:cubicBezTo>
                  <a:pt x="146" y="145"/>
                  <a:pt x="146" y="145"/>
                  <a:pt x="145" y="145"/>
                </a:cubicBezTo>
                <a:lnTo>
                  <a:pt x="28" y="145"/>
                </a:lnTo>
                <a:cubicBezTo>
                  <a:pt x="13" y="145"/>
                  <a:pt x="0" y="157"/>
                  <a:pt x="0" y="172"/>
                </a:cubicBezTo>
                <a:cubicBezTo>
                  <a:pt x="0" y="188"/>
                  <a:pt x="13" y="200"/>
                  <a:pt x="28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5" y="947"/>
                </a:lnTo>
                <a:lnTo>
                  <a:pt x="165" y="948"/>
                </a:lnTo>
                <a:lnTo>
                  <a:pt x="165" y="949"/>
                </a:lnTo>
                <a:cubicBezTo>
                  <a:pt x="165" y="950"/>
                  <a:pt x="165" y="950"/>
                  <a:pt x="165" y="951"/>
                </a:cubicBezTo>
                <a:lnTo>
                  <a:pt x="165" y="952"/>
                </a:lnTo>
                <a:cubicBezTo>
                  <a:pt x="165" y="952"/>
                  <a:pt x="165" y="953"/>
                  <a:pt x="165" y="954"/>
                </a:cubicBezTo>
                <a:lnTo>
                  <a:pt x="165" y="955"/>
                </a:lnTo>
                <a:lnTo>
                  <a:pt x="165" y="956"/>
                </a:lnTo>
                <a:cubicBezTo>
                  <a:pt x="165" y="957"/>
                  <a:pt x="165" y="957"/>
                  <a:pt x="165" y="957"/>
                </a:cubicBezTo>
                <a:cubicBezTo>
                  <a:pt x="165" y="958"/>
                  <a:pt x="165" y="959"/>
                  <a:pt x="165" y="959"/>
                </a:cubicBezTo>
                <a:lnTo>
                  <a:pt x="165" y="960"/>
                </a:lnTo>
                <a:cubicBezTo>
                  <a:pt x="165" y="961"/>
                  <a:pt x="165" y="961"/>
                  <a:pt x="166" y="961"/>
                </a:cubicBezTo>
                <a:cubicBezTo>
                  <a:pt x="166" y="962"/>
                  <a:pt x="166" y="962"/>
                  <a:pt x="166" y="963"/>
                </a:cubicBezTo>
                <a:lnTo>
                  <a:pt x="166" y="964"/>
                </a:lnTo>
                <a:cubicBezTo>
                  <a:pt x="167" y="964"/>
                  <a:pt x="167" y="965"/>
                  <a:pt x="167" y="965"/>
                </a:cubicBezTo>
                <a:cubicBezTo>
                  <a:pt x="167" y="966"/>
                  <a:pt x="167" y="966"/>
                  <a:pt x="168" y="966"/>
                </a:cubicBezTo>
                <a:cubicBezTo>
                  <a:pt x="168" y="967"/>
                  <a:pt x="168" y="967"/>
                  <a:pt x="168" y="968"/>
                </a:cubicBezTo>
                <a:cubicBezTo>
                  <a:pt x="168" y="968"/>
                  <a:pt x="169" y="968"/>
                  <a:pt x="169" y="969"/>
                </a:cubicBezTo>
                <a:cubicBezTo>
                  <a:pt x="169" y="969"/>
                  <a:pt x="169" y="970"/>
                  <a:pt x="170" y="970"/>
                </a:cubicBezTo>
                <a:lnTo>
                  <a:pt x="170" y="971"/>
                </a:lnTo>
                <a:cubicBezTo>
                  <a:pt x="171" y="971"/>
                  <a:pt x="171" y="972"/>
                  <a:pt x="171" y="972"/>
                </a:cubicBezTo>
                <a:lnTo>
                  <a:pt x="172" y="973"/>
                </a:lnTo>
                <a:lnTo>
                  <a:pt x="173" y="974"/>
                </a:lnTo>
                <a:lnTo>
                  <a:pt x="174" y="975"/>
                </a:lnTo>
                <a:cubicBezTo>
                  <a:pt x="174" y="975"/>
                  <a:pt x="175" y="975"/>
                  <a:pt x="175" y="976"/>
                </a:cubicBezTo>
                <a:cubicBezTo>
                  <a:pt x="175" y="976"/>
                  <a:pt x="176" y="976"/>
                  <a:pt x="176" y="977"/>
                </a:cubicBezTo>
                <a:lnTo>
                  <a:pt x="177" y="977"/>
                </a:lnTo>
                <a:cubicBezTo>
                  <a:pt x="178" y="978"/>
                  <a:pt x="178" y="978"/>
                  <a:pt x="178" y="978"/>
                </a:cubicBezTo>
                <a:cubicBezTo>
                  <a:pt x="179" y="978"/>
                  <a:pt x="179" y="978"/>
                  <a:pt x="179" y="979"/>
                </a:cubicBezTo>
                <a:cubicBezTo>
                  <a:pt x="180" y="979"/>
                  <a:pt x="180" y="979"/>
                  <a:pt x="181" y="979"/>
                </a:cubicBezTo>
                <a:lnTo>
                  <a:pt x="182" y="980"/>
                </a:lnTo>
                <a:lnTo>
                  <a:pt x="183" y="980"/>
                </a:lnTo>
                <a:cubicBezTo>
                  <a:pt x="184" y="980"/>
                  <a:pt x="184" y="981"/>
                  <a:pt x="185" y="981"/>
                </a:cubicBezTo>
                <a:cubicBezTo>
                  <a:pt x="186" y="981"/>
                  <a:pt x="186" y="981"/>
                  <a:pt x="186" y="981"/>
                </a:cubicBezTo>
                <a:lnTo>
                  <a:pt x="187" y="981"/>
                </a:lnTo>
                <a:cubicBezTo>
                  <a:pt x="188" y="981"/>
                  <a:pt x="188" y="981"/>
                  <a:pt x="189" y="982"/>
                </a:cubicBezTo>
                <a:lnTo>
                  <a:pt x="190" y="982"/>
                </a:ln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20" y="1001"/>
                  <a:pt x="212" y="1025"/>
                  <a:pt x="212" y="1051"/>
                </a:cubicBezTo>
                <a:cubicBezTo>
                  <a:pt x="212" y="1119"/>
                  <a:pt x="268" y="1175"/>
                  <a:pt x="336" y="1175"/>
                </a:cubicBezTo>
                <a:cubicBezTo>
                  <a:pt x="405" y="1175"/>
                  <a:pt x="460" y="1119"/>
                  <a:pt x="460" y="1051"/>
                </a:cubicBezTo>
                <a:cubicBezTo>
                  <a:pt x="460" y="1025"/>
                  <a:pt x="453" y="1001"/>
                  <a:pt x="439" y="982"/>
                </a:cubicBezTo>
                <a:lnTo>
                  <a:pt x="665" y="982"/>
                </a:lnTo>
                <a:cubicBezTo>
                  <a:pt x="652" y="1001"/>
                  <a:pt x="644" y="1025"/>
                  <a:pt x="644" y="1051"/>
                </a:cubicBezTo>
                <a:cubicBezTo>
                  <a:pt x="644" y="1119"/>
                  <a:pt x="700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1"/>
                  <a:pt x="871" y="982"/>
                </a:cubicBezTo>
                <a:lnTo>
                  <a:pt x="883" y="982"/>
                </a:lnTo>
                <a:cubicBezTo>
                  <a:pt x="899" y="982"/>
                  <a:pt x="911" y="969"/>
                  <a:pt x="911" y="954"/>
                </a:cubicBezTo>
                <a:cubicBezTo>
                  <a:pt x="911" y="939"/>
                  <a:pt x="899" y="926"/>
                  <a:pt x="883" y="926"/>
                </a:cubicBezTo>
                <a:lnTo>
                  <a:pt x="228" y="926"/>
                </a:lnTo>
                <a:lnTo>
                  <a:pt x="263" y="789"/>
                </a:lnTo>
                <a:lnTo>
                  <a:pt x="883" y="789"/>
                </a:lnTo>
                <a:lnTo>
                  <a:pt x="884" y="789"/>
                </a:lnTo>
                <a:lnTo>
                  <a:pt x="885" y="789"/>
                </a:lnTo>
                <a:cubicBezTo>
                  <a:pt x="897" y="789"/>
                  <a:pt x="908" y="780"/>
                  <a:pt x="911" y="768"/>
                </a:cubicBezTo>
                <a:lnTo>
                  <a:pt x="1030" y="274"/>
                </a:lnTo>
                <a:cubicBezTo>
                  <a:pt x="1030" y="271"/>
                  <a:pt x="1031" y="269"/>
                  <a:pt x="1031" y="267"/>
                </a:cubicBezTo>
                <a:cubicBezTo>
                  <a:pt x="1031" y="266"/>
                  <a:pt x="1031" y="266"/>
                  <a:pt x="1031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2" name="Freeform 1041">
            <a:extLst>
              <a:ext uri="{FF2B5EF4-FFF2-40B4-BE49-F238E27FC236}">
                <a16:creationId xmlns:a16="http://schemas.microsoft.com/office/drawing/2014/main" id="{7CD5AAA0-FA73-3D41-B331-38F3DB4E9CA4}"/>
              </a:ext>
            </a:extLst>
          </p:cNvPr>
          <p:cNvSpPr/>
          <p:nvPr/>
        </p:nvSpPr>
        <p:spPr>
          <a:xfrm>
            <a:off x="1196641" y="3230609"/>
            <a:ext cx="370439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175">
                <a:moveTo>
                  <a:pt x="837" y="1051"/>
                </a:moveTo>
                <a:cubicBezTo>
                  <a:pt x="837" y="1089"/>
                  <a:pt x="806" y="1119"/>
                  <a:pt x="768" y="1119"/>
                </a:cubicBezTo>
                <a:cubicBezTo>
                  <a:pt x="730" y="1119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19"/>
                  <a:pt x="336" y="1119"/>
                </a:cubicBezTo>
                <a:cubicBezTo>
                  <a:pt x="298" y="1119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lnTo>
                  <a:pt x="668" y="492"/>
                </a:lnTo>
                <a:cubicBezTo>
                  <a:pt x="543" y="492"/>
                  <a:pt x="442" y="391"/>
                  <a:pt x="442" y="266"/>
                </a:cubicBezTo>
                <a:cubicBezTo>
                  <a:pt x="442" y="141"/>
                  <a:pt x="543" y="39"/>
                  <a:pt x="668" y="39"/>
                </a:cubicBezTo>
                <a:cubicBezTo>
                  <a:pt x="793" y="39"/>
                  <a:pt x="894" y="141"/>
                  <a:pt x="894" y="266"/>
                </a:cubicBezTo>
                <a:cubicBezTo>
                  <a:pt x="894" y="391"/>
                  <a:pt x="793" y="492"/>
                  <a:pt x="668" y="492"/>
                </a:cubicBezTo>
                <a:close/>
                <a:moveTo>
                  <a:pt x="1030" y="266"/>
                </a:moveTo>
                <a:cubicBezTo>
                  <a:pt x="1030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5" y="238"/>
                  <a:pt x="934" y="238"/>
                  <a:pt x="932" y="239"/>
                </a:cubicBezTo>
                <a:cubicBezTo>
                  <a:pt x="919" y="105"/>
                  <a:pt x="805" y="0"/>
                  <a:pt x="668" y="0"/>
                </a:cubicBezTo>
                <a:cubicBezTo>
                  <a:pt x="531" y="0"/>
                  <a:pt x="417" y="105"/>
                  <a:pt x="403" y="238"/>
                </a:cubicBezTo>
                <a:lnTo>
                  <a:pt x="402" y="238"/>
                </a:lnTo>
                <a:lnTo>
                  <a:pt x="273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3"/>
                  <a:pt x="273" y="293"/>
                </a:cubicBezTo>
                <a:lnTo>
                  <a:pt x="402" y="293"/>
                </a:lnTo>
                <a:lnTo>
                  <a:pt x="403" y="293"/>
                </a:lnTo>
                <a:cubicBezTo>
                  <a:pt x="417" y="427"/>
                  <a:pt x="531" y="532"/>
                  <a:pt x="668" y="532"/>
                </a:cubicBezTo>
                <a:cubicBezTo>
                  <a:pt x="805" y="532"/>
                  <a:pt x="919" y="427"/>
                  <a:pt x="932" y="293"/>
                </a:cubicBezTo>
                <a:cubicBezTo>
                  <a:pt x="934" y="293"/>
                  <a:pt x="935" y="293"/>
                  <a:pt x="937" y="293"/>
                </a:cubicBezTo>
                <a:lnTo>
                  <a:pt x="968" y="293"/>
                </a:lnTo>
                <a:lnTo>
                  <a:pt x="863" y="734"/>
                </a:lnTo>
                <a:lnTo>
                  <a:pt x="263" y="734"/>
                </a:lnTo>
                <a:lnTo>
                  <a:pt x="172" y="168"/>
                </a:lnTo>
                <a:lnTo>
                  <a:pt x="171" y="168"/>
                </a:lnTo>
                <a:cubicBezTo>
                  <a:pt x="171" y="167"/>
                  <a:pt x="171" y="166"/>
                  <a:pt x="171" y="166"/>
                </a:cubicBezTo>
                <a:lnTo>
                  <a:pt x="171" y="165"/>
                </a:lnTo>
                <a:cubicBezTo>
                  <a:pt x="171" y="164"/>
                  <a:pt x="171" y="164"/>
                  <a:pt x="170" y="163"/>
                </a:cubicBezTo>
                <a:lnTo>
                  <a:pt x="170" y="162"/>
                </a:lnTo>
                <a:cubicBezTo>
                  <a:pt x="170" y="162"/>
                  <a:pt x="170" y="161"/>
                  <a:pt x="169" y="161"/>
                </a:cubicBezTo>
                <a:cubicBezTo>
                  <a:pt x="169" y="160"/>
                  <a:pt x="169" y="160"/>
                  <a:pt x="169" y="160"/>
                </a:cubicBezTo>
                <a:cubicBezTo>
                  <a:pt x="169" y="159"/>
                  <a:pt x="168" y="159"/>
                  <a:pt x="168" y="159"/>
                </a:cubicBezTo>
                <a:cubicBezTo>
                  <a:pt x="168" y="158"/>
                  <a:pt x="168" y="158"/>
                  <a:pt x="167" y="157"/>
                </a:cubicBezTo>
                <a:lnTo>
                  <a:pt x="167" y="156"/>
                </a:lnTo>
                <a:cubicBezTo>
                  <a:pt x="166" y="156"/>
                  <a:pt x="166" y="156"/>
                  <a:pt x="166" y="155"/>
                </a:cubicBezTo>
                <a:cubicBezTo>
                  <a:pt x="166" y="155"/>
                  <a:pt x="165" y="155"/>
                  <a:pt x="165" y="154"/>
                </a:cubicBezTo>
                <a:lnTo>
                  <a:pt x="164" y="153"/>
                </a:lnTo>
                <a:lnTo>
                  <a:pt x="163" y="152"/>
                </a:lnTo>
                <a:lnTo>
                  <a:pt x="162" y="151"/>
                </a:lnTo>
                <a:cubicBezTo>
                  <a:pt x="162" y="151"/>
                  <a:pt x="161" y="151"/>
                  <a:pt x="161" y="150"/>
                </a:cubicBezTo>
                <a:lnTo>
                  <a:pt x="160" y="150"/>
                </a:lnTo>
                <a:lnTo>
                  <a:pt x="159" y="149"/>
                </a:lnTo>
                <a:cubicBezTo>
                  <a:pt x="158" y="149"/>
                  <a:pt x="158" y="149"/>
                  <a:pt x="158" y="148"/>
                </a:cubicBezTo>
                <a:cubicBezTo>
                  <a:pt x="157" y="148"/>
                  <a:pt x="157" y="148"/>
                  <a:pt x="156" y="148"/>
                </a:cubicBezTo>
                <a:lnTo>
                  <a:pt x="156" y="147"/>
                </a:lnTo>
                <a:cubicBezTo>
                  <a:pt x="155" y="147"/>
                  <a:pt x="155" y="147"/>
                  <a:pt x="154" y="147"/>
                </a:cubicBezTo>
                <a:cubicBezTo>
                  <a:pt x="154" y="146"/>
                  <a:pt x="153" y="146"/>
                  <a:pt x="153" y="146"/>
                </a:cubicBezTo>
                <a:lnTo>
                  <a:pt x="152" y="146"/>
                </a:lnTo>
                <a:cubicBezTo>
                  <a:pt x="151" y="146"/>
                  <a:pt x="151" y="146"/>
                  <a:pt x="150" y="145"/>
                </a:cubicBezTo>
                <a:lnTo>
                  <a:pt x="149" y="145"/>
                </a:lnTo>
                <a:lnTo>
                  <a:pt x="148" y="145"/>
                </a:lnTo>
                <a:cubicBezTo>
                  <a:pt x="147" y="145"/>
                  <a:pt x="147" y="145"/>
                  <a:pt x="146" y="145"/>
                </a:cubicBezTo>
                <a:lnTo>
                  <a:pt x="145" y="145"/>
                </a:lnTo>
                <a:lnTo>
                  <a:pt x="144" y="145"/>
                </a:lnTo>
                <a:lnTo>
                  <a:pt x="27" y="145"/>
                </a:lnTo>
                <a:cubicBezTo>
                  <a:pt x="12" y="145"/>
                  <a:pt x="0" y="157"/>
                  <a:pt x="0" y="172"/>
                </a:cubicBezTo>
                <a:cubicBezTo>
                  <a:pt x="0" y="188"/>
                  <a:pt x="12" y="200"/>
                  <a:pt x="27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5" y="947"/>
                </a:lnTo>
                <a:lnTo>
                  <a:pt x="165" y="948"/>
                </a:lnTo>
                <a:lnTo>
                  <a:pt x="165" y="949"/>
                </a:lnTo>
                <a:cubicBezTo>
                  <a:pt x="165" y="950"/>
                  <a:pt x="165" y="950"/>
                  <a:pt x="165" y="951"/>
                </a:cubicBezTo>
                <a:lnTo>
                  <a:pt x="164" y="952"/>
                </a:lnTo>
                <a:cubicBezTo>
                  <a:pt x="164" y="952"/>
                  <a:pt x="164" y="953"/>
                  <a:pt x="164" y="954"/>
                </a:cubicBezTo>
                <a:lnTo>
                  <a:pt x="164" y="955"/>
                </a:lnTo>
                <a:lnTo>
                  <a:pt x="164" y="956"/>
                </a:lnTo>
                <a:cubicBezTo>
                  <a:pt x="164" y="957"/>
                  <a:pt x="165" y="957"/>
                  <a:pt x="165" y="957"/>
                </a:cubicBezTo>
                <a:cubicBezTo>
                  <a:pt x="165" y="958"/>
                  <a:pt x="165" y="959"/>
                  <a:pt x="165" y="959"/>
                </a:cubicBezTo>
                <a:lnTo>
                  <a:pt x="165" y="960"/>
                </a:lnTo>
                <a:cubicBezTo>
                  <a:pt x="165" y="961"/>
                  <a:pt x="165" y="961"/>
                  <a:pt x="165" y="961"/>
                </a:cubicBezTo>
                <a:cubicBezTo>
                  <a:pt x="165" y="962"/>
                  <a:pt x="166" y="962"/>
                  <a:pt x="166" y="963"/>
                </a:cubicBezTo>
                <a:lnTo>
                  <a:pt x="166" y="964"/>
                </a:lnTo>
                <a:lnTo>
                  <a:pt x="167" y="965"/>
                </a:lnTo>
                <a:cubicBezTo>
                  <a:pt x="167" y="966"/>
                  <a:pt x="167" y="966"/>
                  <a:pt x="167" y="966"/>
                </a:cubicBezTo>
                <a:cubicBezTo>
                  <a:pt x="167" y="967"/>
                  <a:pt x="168" y="967"/>
                  <a:pt x="168" y="968"/>
                </a:cubicBezTo>
                <a:lnTo>
                  <a:pt x="169" y="969"/>
                </a:lnTo>
                <a:lnTo>
                  <a:pt x="169" y="970"/>
                </a:lnTo>
                <a:cubicBezTo>
                  <a:pt x="170" y="970"/>
                  <a:pt x="170" y="971"/>
                  <a:pt x="170" y="971"/>
                </a:cubicBezTo>
                <a:lnTo>
                  <a:pt x="171" y="972"/>
                </a:lnTo>
                <a:lnTo>
                  <a:pt x="172" y="973"/>
                </a:lnTo>
                <a:cubicBezTo>
                  <a:pt x="172" y="973"/>
                  <a:pt x="172" y="974"/>
                  <a:pt x="173" y="974"/>
                </a:cubicBezTo>
                <a:cubicBezTo>
                  <a:pt x="173" y="974"/>
                  <a:pt x="173" y="975"/>
                  <a:pt x="174" y="975"/>
                </a:cubicBezTo>
                <a:lnTo>
                  <a:pt x="175" y="976"/>
                </a:lnTo>
                <a:lnTo>
                  <a:pt x="176" y="977"/>
                </a:lnTo>
                <a:lnTo>
                  <a:pt x="177" y="977"/>
                </a:lnTo>
                <a:cubicBezTo>
                  <a:pt x="177" y="978"/>
                  <a:pt x="178" y="978"/>
                  <a:pt x="178" y="978"/>
                </a:cubicBezTo>
                <a:cubicBezTo>
                  <a:pt x="178" y="978"/>
                  <a:pt x="179" y="978"/>
                  <a:pt x="179" y="979"/>
                </a:cubicBezTo>
                <a:cubicBezTo>
                  <a:pt x="180" y="979"/>
                  <a:pt x="180" y="979"/>
                  <a:pt x="180" y="979"/>
                </a:cubicBezTo>
                <a:cubicBezTo>
                  <a:pt x="181" y="979"/>
                  <a:pt x="181" y="980"/>
                  <a:pt x="182" y="980"/>
                </a:cubicBezTo>
                <a:lnTo>
                  <a:pt x="183" y="980"/>
                </a:lnTo>
                <a:lnTo>
                  <a:pt x="184" y="981"/>
                </a:lnTo>
                <a:cubicBezTo>
                  <a:pt x="185" y="981"/>
                  <a:pt x="185" y="981"/>
                  <a:pt x="185" y="981"/>
                </a:cubicBezTo>
                <a:lnTo>
                  <a:pt x="186" y="981"/>
                </a:lnTo>
                <a:cubicBezTo>
                  <a:pt x="187" y="981"/>
                  <a:pt x="188" y="981"/>
                  <a:pt x="189" y="982"/>
                </a:cubicBez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20" y="1001"/>
                  <a:pt x="212" y="1025"/>
                  <a:pt x="212" y="1051"/>
                </a:cubicBezTo>
                <a:cubicBezTo>
                  <a:pt x="212" y="1119"/>
                  <a:pt x="268" y="1175"/>
                  <a:pt x="336" y="1175"/>
                </a:cubicBezTo>
                <a:cubicBezTo>
                  <a:pt x="404" y="1175"/>
                  <a:pt x="460" y="1119"/>
                  <a:pt x="460" y="1051"/>
                </a:cubicBezTo>
                <a:cubicBezTo>
                  <a:pt x="460" y="1025"/>
                  <a:pt x="452" y="1001"/>
                  <a:pt x="439" y="982"/>
                </a:cubicBezTo>
                <a:lnTo>
                  <a:pt x="665" y="982"/>
                </a:lnTo>
                <a:cubicBezTo>
                  <a:pt x="651" y="1001"/>
                  <a:pt x="644" y="1025"/>
                  <a:pt x="644" y="1051"/>
                </a:cubicBezTo>
                <a:cubicBezTo>
                  <a:pt x="644" y="1119"/>
                  <a:pt x="699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1"/>
                  <a:pt x="871" y="982"/>
                </a:cubicBezTo>
                <a:lnTo>
                  <a:pt x="883" y="982"/>
                </a:lnTo>
                <a:cubicBezTo>
                  <a:pt x="898" y="982"/>
                  <a:pt x="911" y="969"/>
                  <a:pt x="911" y="954"/>
                </a:cubicBezTo>
                <a:cubicBezTo>
                  <a:pt x="911" y="939"/>
                  <a:pt x="898" y="926"/>
                  <a:pt x="883" y="926"/>
                </a:cubicBezTo>
                <a:lnTo>
                  <a:pt x="227" y="926"/>
                </a:lnTo>
                <a:lnTo>
                  <a:pt x="263" y="789"/>
                </a:lnTo>
                <a:lnTo>
                  <a:pt x="883" y="789"/>
                </a:lnTo>
                <a:lnTo>
                  <a:pt x="884" y="789"/>
                </a:lnTo>
                <a:cubicBezTo>
                  <a:pt x="897" y="789"/>
                  <a:pt x="908" y="780"/>
                  <a:pt x="911" y="768"/>
                </a:cubicBezTo>
                <a:lnTo>
                  <a:pt x="1030" y="274"/>
                </a:lnTo>
                <a:cubicBezTo>
                  <a:pt x="1030" y="271"/>
                  <a:pt x="1030" y="269"/>
                  <a:pt x="1030" y="267"/>
                </a:cubicBezTo>
                <a:cubicBezTo>
                  <a:pt x="1030" y="266"/>
                  <a:pt x="1030" y="266"/>
                  <a:pt x="1030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3" name="Freeform 1042">
            <a:extLst>
              <a:ext uri="{FF2B5EF4-FFF2-40B4-BE49-F238E27FC236}">
                <a16:creationId xmlns:a16="http://schemas.microsoft.com/office/drawing/2014/main" id="{EB07A5D1-5670-3342-8CBB-623BFF6BB6EB}"/>
              </a:ext>
            </a:extLst>
          </p:cNvPr>
          <p:cNvSpPr/>
          <p:nvPr/>
        </p:nvSpPr>
        <p:spPr>
          <a:xfrm>
            <a:off x="1389239" y="3271649"/>
            <a:ext cx="9540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304">
                <a:moveTo>
                  <a:pt x="181" y="223"/>
                </a:moveTo>
                <a:cubicBezTo>
                  <a:pt x="170" y="239"/>
                  <a:pt x="147" y="254"/>
                  <a:pt x="133" y="262"/>
                </a:cubicBezTo>
                <a:cubicBezTo>
                  <a:pt x="119" y="254"/>
                  <a:pt x="96" y="239"/>
                  <a:pt x="84" y="223"/>
                </a:cubicBezTo>
                <a:cubicBezTo>
                  <a:pt x="54" y="178"/>
                  <a:pt x="43" y="107"/>
                  <a:pt x="39" y="73"/>
                </a:cubicBezTo>
                <a:cubicBezTo>
                  <a:pt x="85" y="69"/>
                  <a:pt x="117" y="52"/>
                  <a:pt x="133" y="40"/>
                </a:cubicBezTo>
                <a:cubicBezTo>
                  <a:pt x="149" y="52"/>
                  <a:pt x="181" y="69"/>
                  <a:pt x="227" y="73"/>
                </a:cubicBezTo>
                <a:cubicBezTo>
                  <a:pt x="223" y="106"/>
                  <a:pt x="212" y="179"/>
                  <a:pt x="181" y="223"/>
                </a:cubicBezTo>
                <a:close/>
                <a:moveTo>
                  <a:pt x="234" y="34"/>
                </a:moveTo>
                <a:cubicBezTo>
                  <a:pt x="192" y="31"/>
                  <a:pt x="166" y="16"/>
                  <a:pt x="154" y="7"/>
                </a:cubicBezTo>
                <a:cubicBezTo>
                  <a:pt x="141" y="-2"/>
                  <a:pt x="125" y="-2"/>
                  <a:pt x="113" y="7"/>
                </a:cubicBezTo>
                <a:cubicBezTo>
                  <a:pt x="100" y="16"/>
                  <a:pt x="73" y="31"/>
                  <a:pt x="31" y="34"/>
                </a:cubicBezTo>
                <a:cubicBezTo>
                  <a:pt x="22" y="35"/>
                  <a:pt x="14" y="40"/>
                  <a:pt x="7" y="47"/>
                </a:cubicBezTo>
                <a:cubicBezTo>
                  <a:pt x="1" y="54"/>
                  <a:pt x="-1" y="63"/>
                  <a:pt x="0" y="73"/>
                </a:cubicBezTo>
                <a:cubicBezTo>
                  <a:pt x="4" y="115"/>
                  <a:pt x="16" y="193"/>
                  <a:pt x="52" y="245"/>
                </a:cubicBezTo>
                <a:cubicBezTo>
                  <a:pt x="74" y="278"/>
                  <a:pt x="123" y="301"/>
                  <a:pt x="125" y="302"/>
                </a:cubicBezTo>
                <a:cubicBezTo>
                  <a:pt x="127" y="303"/>
                  <a:pt x="130" y="304"/>
                  <a:pt x="133" y="304"/>
                </a:cubicBezTo>
                <a:cubicBezTo>
                  <a:pt x="136" y="304"/>
                  <a:pt x="139" y="303"/>
                  <a:pt x="141" y="302"/>
                </a:cubicBezTo>
                <a:cubicBezTo>
                  <a:pt x="143" y="301"/>
                  <a:pt x="192" y="278"/>
                  <a:pt x="214" y="245"/>
                </a:cubicBezTo>
                <a:cubicBezTo>
                  <a:pt x="250" y="193"/>
                  <a:pt x="262" y="114"/>
                  <a:pt x="266" y="72"/>
                </a:cubicBezTo>
                <a:cubicBezTo>
                  <a:pt x="267" y="63"/>
                  <a:pt x="264" y="53"/>
                  <a:pt x="258" y="46"/>
                </a:cubicBezTo>
                <a:cubicBezTo>
                  <a:pt x="252" y="39"/>
                  <a:pt x="244" y="35"/>
                  <a:pt x="234" y="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4" name="Freeform 1043">
            <a:extLst>
              <a:ext uri="{FF2B5EF4-FFF2-40B4-BE49-F238E27FC236}">
                <a16:creationId xmlns:a16="http://schemas.microsoft.com/office/drawing/2014/main" id="{ECBB37B2-C9AA-C649-9035-4BEFB19C92AC}"/>
              </a:ext>
            </a:extLst>
          </p:cNvPr>
          <p:cNvSpPr/>
          <p:nvPr/>
        </p:nvSpPr>
        <p:spPr>
          <a:xfrm>
            <a:off x="1911600" y="3230609"/>
            <a:ext cx="370439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175">
                <a:moveTo>
                  <a:pt x="837" y="1051"/>
                </a:moveTo>
                <a:cubicBezTo>
                  <a:pt x="837" y="1089"/>
                  <a:pt x="806" y="1119"/>
                  <a:pt x="768" y="1119"/>
                </a:cubicBezTo>
                <a:cubicBezTo>
                  <a:pt x="730" y="1119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19"/>
                  <a:pt x="336" y="1119"/>
                </a:cubicBezTo>
                <a:cubicBezTo>
                  <a:pt x="298" y="1119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close/>
                <a:moveTo>
                  <a:pt x="668" y="492"/>
                </a:moveTo>
                <a:cubicBezTo>
                  <a:pt x="543" y="492"/>
                  <a:pt x="442" y="391"/>
                  <a:pt x="442" y="266"/>
                </a:cubicBezTo>
                <a:cubicBezTo>
                  <a:pt x="442" y="141"/>
                  <a:pt x="543" y="39"/>
                  <a:pt x="668" y="39"/>
                </a:cubicBezTo>
                <a:cubicBezTo>
                  <a:pt x="793" y="39"/>
                  <a:pt x="895" y="141"/>
                  <a:pt x="895" y="266"/>
                </a:cubicBezTo>
                <a:cubicBezTo>
                  <a:pt x="895" y="391"/>
                  <a:pt x="793" y="492"/>
                  <a:pt x="668" y="492"/>
                </a:cubicBezTo>
                <a:close/>
                <a:moveTo>
                  <a:pt x="1030" y="266"/>
                </a:moveTo>
                <a:cubicBezTo>
                  <a:pt x="1030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5" y="238"/>
                  <a:pt x="934" y="238"/>
                  <a:pt x="933" y="239"/>
                </a:cubicBezTo>
                <a:cubicBezTo>
                  <a:pt x="919" y="105"/>
                  <a:pt x="805" y="0"/>
                  <a:pt x="668" y="0"/>
                </a:cubicBezTo>
                <a:cubicBezTo>
                  <a:pt x="531" y="0"/>
                  <a:pt x="417" y="105"/>
                  <a:pt x="404" y="238"/>
                </a:cubicBezTo>
                <a:cubicBezTo>
                  <a:pt x="403" y="238"/>
                  <a:pt x="402" y="238"/>
                  <a:pt x="402" y="238"/>
                </a:cubicBezTo>
                <a:lnTo>
                  <a:pt x="273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3"/>
                  <a:pt x="273" y="293"/>
                </a:cubicBezTo>
                <a:lnTo>
                  <a:pt x="402" y="293"/>
                </a:lnTo>
                <a:cubicBezTo>
                  <a:pt x="402" y="293"/>
                  <a:pt x="403" y="293"/>
                  <a:pt x="404" y="293"/>
                </a:cubicBezTo>
                <a:cubicBezTo>
                  <a:pt x="417" y="427"/>
                  <a:pt x="531" y="532"/>
                  <a:pt x="668" y="532"/>
                </a:cubicBezTo>
                <a:cubicBezTo>
                  <a:pt x="805" y="532"/>
                  <a:pt x="919" y="427"/>
                  <a:pt x="933" y="293"/>
                </a:cubicBezTo>
                <a:cubicBezTo>
                  <a:pt x="934" y="293"/>
                  <a:pt x="935" y="293"/>
                  <a:pt x="937" y="293"/>
                </a:cubicBezTo>
                <a:lnTo>
                  <a:pt x="968" y="293"/>
                </a:lnTo>
                <a:lnTo>
                  <a:pt x="863" y="734"/>
                </a:lnTo>
                <a:lnTo>
                  <a:pt x="263" y="734"/>
                </a:lnTo>
                <a:lnTo>
                  <a:pt x="172" y="168"/>
                </a:lnTo>
                <a:cubicBezTo>
                  <a:pt x="171" y="167"/>
                  <a:pt x="171" y="166"/>
                  <a:pt x="171" y="166"/>
                </a:cubicBezTo>
                <a:lnTo>
                  <a:pt x="171" y="165"/>
                </a:lnTo>
                <a:cubicBezTo>
                  <a:pt x="171" y="164"/>
                  <a:pt x="171" y="164"/>
                  <a:pt x="170" y="163"/>
                </a:cubicBezTo>
                <a:lnTo>
                  <a:pt x="170" y="162"/>
                </a:lnTo>
                <a:cubicBezTo>
                  <a:pt x="170" y="162"/>
                  <a:pt x="170" y="161"/>
                  <a:pt x="169" y="161"/>
                </a:cubicBezTo>
                <a:cubicBezTo>
                  <a:pt x="169" y="160"/>
                  <a:pt x="169" y="160"/>
                  <a:pt x="169" y="160"/>
                </a:cubicBezTo>
                <a:cubicBezTo>
                  <a:pt x="169" y="159"/>
                  <a:pt x="168" y="159"/>
                  <a:pt x="168" y="159"/>
                </a:cubicBezTo>
                <a:cubicBezTo>
                  <a:pt x="168" y="158"/>
                  <a:pt x="168" y="158"/>
                  <a:pt x="168" y="157"/>
                </a:cubicBezTo>
                <a:cubicBezTo>
                  <a:pt x="167" y="157"/>
                  <a:pt x="167" y="157"/>
                  <a:pt x="167" y="156"/>
                </a:cubicBezTo>
                <a:cubicBezTo>
                  <a:pt x="167" y="156"/>
                  <a:pt x="166" y="156"/>
                  <a:pt x="166" y="155"/>
                </a:cubicBezTo>
                <a:cubicBezTo>
                  <a:pt x="166" y="155"/>
                  <a:pt x="165" y="155"/>
                  <a:pt x="165" y="154"/>
                </a:cubicBezTo>
                <a:cubicBezTo>
                  <a:pt x="165" y="154"/>
                  <a:pt x="165" y="153"/>
                  <a:pt x="164" y="153"/>
                </a:cubicBezTo>
                <a:cubicBezTo>
                  <a:pt x="164" y="153"/>
                  <a:pt x="164" y="152"/>
                  <a:pt x="163" y="152"/>
                </a:cubicBezTo>
                <a:lnTo>
                  <a:pt x="162" y="151"/>
                </a:lnTo>
                <a:cubicBezTo>
                  <a:pt x="162" y="151"/>
                  <a:pt x="161" y="151"/>
                  <a:pt x="161" y="150"/>
                </a:cubicBezTo>
                <a:lnTo>
                  <a:pt x="160" y="150"/>
                </a:lnTo>
                <a:lnTo>
                  <a:pt x="159" y="149"/>
                </a:lnTo>
                <a:cubicBezTo>
                  <a:pt x="159" y="149"/>
                  <a:pt x="158" y="149"/>
                  <a:pt x="158" y="148"/>
                </a:cubicBezTo>
                <a:lnTo>
                  <a:pt x="157" y="148"/>
                </a:lnTo>
                <a:cubicBezTo>
                  <a:pt x="156" y="148"/>
                  <a:pt x="156" y="147"/>
                  <a:pt x="156" y="147"/>
                </a:cubicBezTo>
                <a:cubicBezTo>
                  <a:pt x="155" y="147"/>
                  <a:pt x="155" y="147"/>
                  <a:pt x="154" y="147"/>
                </a:cubicBezTo>
                <a:cubicBezTo>
                  <a:pt x="154" y="146"/>
                  <a:pt x="153" y="146"/>
                  <a:pt x="153" y="146"/>
                </a:cubicBezTo>
                <a:lnTo>
                  <a:pt x="152" y="146"/>
                </a:lnTo>
                <a:cubicBezTo>
                  <a:pt x="151" y="146"/>
                  <a:pt x="151" y="146"/>
                  <a:pt x="150" y="145"/>
                </a:cubicBezTo>
                <a:lnTo>
                  <a:pt x="149" y="145"/>
                </a:lnTo>
                <a:lnTo>
                  <a:pt x="148" y="145"/>
                </a:lnTo>
                <a:cubicBezTo>
                  <a:pt x="147" y="145"/>
                  <a:pt x="147" y="145"/>
                  <a:pt x="146" y="145"/>
                </a:cubicBezTo>
                <a:lnTo>
                  <a:pt x="145" y="145"/>
                </a:lnTo>
                <a:lnTo>
                  <a:pt x="144" y="145"/>
                </a:lnTo>
                <a:lnTo>
                  <a:pt x="28" y="145"/>
                </a:lnTo>
                <a:cubicBezTo>
                  <a:pt x="12" y="145"/>
                  <a:pt x="0" y="157"/>
                  <a:pt x="0" y="172"/>
                </a:cubicBezTo>
                <a:cubicBezTo>
                  <a:pt x="0" y="188"/>
                  <a:pt x="12" y="200"/>
                  <a:pt x="28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5" y="947"/>
                </a:lnTo>
                <a:lnTo>
                  <a:pt x="165" y="948"/>
                </a:lnTo>
                <a:lnTo>
                  <a:pt x="165" y="949"/>
                </a:lnTo>
                <a:cubicBezTo>
                  <a:pt x="165" y="950"/>
                  <a:pt x="165" y="950"/>
                  <a:pt x="165" y="951"/>
                </a:cubicBezTo>
                <a:cubicBezTo>
                  <a:pt x="165" y="951"/>
                  <a:pt x="165" y="952"/>
                  <a:pt x="164" y="952"/>
                </a:cubicBezTo>
                <a:cubicBezTo>
                  <a:pt x="164" y="952"/>
                  <a:pt x="164" y="953"/>
                  <a:pt x="164" y="954"/>
                </a:cubicBezTo>
                <a:lnTo>
                  <a:pt x="164" y="955"/>
                </a:lnTo>
                <a:cubicBezTo>
                  <a:pt x="164" y="955"/>
                  <a:pt x="164" y="956"/>
                  <a:pt x="165" y="956"/>
                </a:cubicBezTo>
                <a:cubicBezTo>
                  <a:pt x="165" y="957"/>
                  <a:pt x="165" y="957"/>
                  <a:pt x="165" y="957"/>
                </a:cubicBezTo>
                <a:cubicBezTo>
                  <a:pt x="165" y="958"/>
                  <a:pt x="165" y="959"/>
                  <a:pt x="165" y="959"/>
                </a:cubicBezTo>
                <a:lnTo>
                  <a:pt x="165" y="960"/>
                </a:lnTo>
                <a:cubicBezTo>
                  <a:pt x="165" y="961"/>
                  <a:pt x="165" y="961"/>
                  <a:pt x="165" y="961"/>
                </a:cubicBezTo>
                <a:cubicBezTo>
                  <a:pt x="166" y="962"/>
                  <a:pt x="166" y="962"/>
                  <a:pt x="166" y="963"/>
                </a:cubicBezTo>
                <a:lnTo>
                  <a:pt x="166" y="964"/>
                </a:lnTo>
                <a:lnTo>
                  <a:pt x="167" y="965"/>
                </a:lnTo>
                <a:cubicBezTo>
                  <a:pt x="167" y="966"/>
                  <a:pt x="167" y="966"/>
                  <a:pt x="167" y="966"/>
                </a:cubicBezTo>
                <a:cubicBezTo>
                  <a:pt x="168" y="967"/>
                  <a:pt x="168" y="967"/>
                  <a:pt x="168" y="968"/>
                </a:cubicBezTo>
                <a:lnTo>
                  <a:pt x="169" y="969"/>
                </a:lnTo>
                <a:lnTo>
                  <a:pt x="169" y="970"/>
                </a:lnTo>
                <a:cubicBezTo>
                  <a:pt x="170" y="970"/>
                  <a:pt x="170" y="971"/>
                  <a:pt x="170" y="971"/>
                </a:cubicBezTo>
                <a:lnTo>
                  <a:pt x="171" y="972"/>
                </a:lnTo>
                <a:lnTo>
                  <a:pt x="172" y="973"/>
                </a:lnTo>
                <a:lnTo>
                  <a:pt x="173" y="974"/>
                </a:lnTo>
                <a:lnTo>
                  <a:pt x="174" y="975"/>
                </a:lnTo>
                <a:cubicBezTo>
                  <a:pt x="174" y="975"/>
                  <a:pt x="175" y="975"/>
                  <a:pt x="175" y="976"/>
                </a:cubicBezTo>
                <a:cubicBezTo>
                  <a:pt x="175" y="976"/>
                  <a:pt x="176" y="976"/>
                  <a:pt x="176" y="977"/>
                </a:cubicBezTo>
                <a:lnTo>
                  <a:pt x="177" y="977"/>
                </a:lnTo>
                <a:cubicBezTo>
                  <a:pt x="177" y="978"/>
                  <a:pt x="178" y="978"/>
                  <a:pt x="178" y="978"/>
                </a:cubicBezTo>
                <a:cubicBezTo>
                  <a:pt x="179" y="978"/>
                  <a:pt x="179" y="978"/>
                  <a:pt x="179" y="979"/>
                </a:cubicBezTo>
                <a:cubicBezTo>
                  <a:pt x="180" y="979"/>
                  <a:pt x="180" y="979"/>
                  <a:pt x="181" y="979"/>
                </a:cubicBezTo>
                <a:lnTo>
                  <a:pt x="182" y="980"/>
                </a:lnTo>
                <a:lnTo>
                  <a:pt x="183" y="980"/>
                </a:lnTo>
                <a:cubicBezTo>
                  <a:pt x="184" y="980"/>
                  <a:pt x="184" y="981"/>
                  <a:pt x="185" y="981"/>
                </a:cubicBezTo>
                <a:lnTo>
                  <a:pt x="186" y="981"/>
                </a:lnTo>
                <a:lnTo>
                  <a:pt x="187" y="981"/>
                </a:lnTo>
                <a:cubicBezTo>
                  <a:pt x="187" y="981"/>
                  <a:pt x="188" y="981"/>
                  <a:pt x="189" y="982"/>
                </a:cubicBez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20" y="1001"/>
                  <a:pt x="212" y="1025"/>
                  <a:pt x="212" y="1051"/>
                </a:cubicBezTo>
                <a:cubicBezTo>
                  <a:pt x="212" y="1119"/>
                  <a:pt x="268" y="1175"/>
                  <a:pt x="336" y="1175"/>
                </a:cubicBezTo>
                <a:cubicBezTo>
                  <a:pt x="404" y="1175"/>
                  <a:pt x="460" y="1119"/>
                  <a:pt x="460" y="1051"/>
                </a:cubicBezTo>
                <a:cubicBezTo>
                  <a:pt x="460" y="1025"/>
                  <a:pt x="452" y="1001"/>
                  <a:pt x="439" y="982"/>
                </a:cubicBezTo>
                <a:lnTo>
                  <a:pt x="665" y="982"/>
                </a:lnTo>
                <a:cubicBezTo>
                  <a:pt x="651" y="1001"/>
                  <a:pt x="644" y="1025"/>
                  <a:pt x="644" y="1051"/>
                </a:cubicBezTo>
                <a:cubicBezTo>
                  <a:pt x="644" y="1119"/>
                  <a:pt x="699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1"/>
                  <a:pt x="871" y="982"/>
                </a:cubicBezTo>
                <a:lnTo>
                  <a:pt x="883" y="982"/>
                </a:lnTo>
                <a:cubicBezTo>
                  <a:pt x="898" y="982"/>
                  <a:pt x="911" y="969"/>
                  <a:pt x="911" y="954"/>
                </a:cubicBezTo>
                <a:cubicBezTo>
                  <a:pt x="911" y="939"/>
                  <a:pt x="898" y="926"/>
                  <a:pt x="883" y="926"/>
                </a:cubicBezTo>
                <a:lnTo>
                  <a:pt x="228" y="926"/>
                </a:lnTo>
                <a:lnTo>
                  <a:pt x="263" y="789"/>
                </a:lnTo>
                <a:lnTo>
                  <a:pt x="883" y="789"/>
                </a:lnTo>
                <a:lnTo>
                  <a:pt x="884" y="789"/>
                </a:lnTo>
                <a:cubicBezTo>
                  <a:pt x="897" y="789"/>
                  <a:pt x="908" y="780"/>
                  <a:pt x="911" y="768"/>
                </a:cubicBezTo>
                <a:lnTo>
                  <a:pt x="1030" y="274"/>
                </a:lnTo>
                <a:cubicBezTo>
                  <a:pt x="1030" y="271"/>
                  <a:pt x="1030" y="269"/>
                  <a:pt x="1030" y="267"/>
                </a:cubicBezTo>
                <a:cubicBezTo>
                  <a:pt x="1030" y="266"/>
                  <a:pt x="1030" y="266"/>
                  <a:pt x="1030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5" name="Freeform 1044">
            <a:extLst>
              <a:ext uri="{FF2B5EF4-FFF2-40B4-BE49-F238E27FC236}">
                <a16:creationId xmlns:a16="http://schemas.microsoft.com/office/drawing/2014/main" id="{13CF0A93-6560-B74E-B771-64E0BEBD7C3D}"/>
              </a:ext>
            </a:extLst>
          </p:cNvPr>
          <p:cNvSpPr/>
          <p:nvPr/>
        </p:nvSpPr>
        <p:spPr>
          <a:xfrm>
            <a:off x="2105640" y="3279569"/>
            <a:ext cx="92160" cy="92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7" h="258">
                <a:moveTo>
                  <a:pt x="252" y="5"/>
                </a:moveTo>
                <a:cubicBezTo>
                  <a:pt x="246" y="-2"/>
                  <a:pt x="234" y="-2"/>
                  <a:pt x="227" y="5"/>
                </a:cubicBezTo>
                <a:lnTo>
                  <a:pt x="5" y="228"/>
                </a:lnTo>
                <a:cubicBezTo>
                  <a:pt x="-2" y="235"/>
                  <a:pt x="-2" y="246"/>
                  <a:pt x="5" y="253"/>
                </a:cubicBezTo>
                <a:cubicBezTo>
                  <a:pt x="8" y="256"/>
                  <a:pt x="13" y="258"/>
                  <a:pt x="17" y="258"/>
                </a:cubicBezTo>
                <a:cubicBezTo>
                  <a:pt x="22" y="258"/>
                  <a:pt x="26" y="256"/>
                  <a:pt x="30" y="253"/>
                </a:cubicBezTo>
                <a:lnTo>
                  <a:pt x="252" y="30"/>
                </a:lnTo>
                <a:cubicBezTo>
                  <a:pt x="259" y="23"/>
                  <a:pt x="259" y="12"/>
                  <a:pt x="252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6" name="Freeform 1045">
            <a:extLst>
              <a:ext uri="{FF2B5EF4-FFF2-40B4-BE49-F238E27FC236}">
                <a16:creationId xmlns:a16="http://schemas.microsoft.com/office/drawing/2014/main" id="{FD3C8D0E-55EB-1F4F-9547-C3884ABE3176}"/>
              </a:ext>
            </a:extLst>
          </p:cNvPr>
          <p:cNvSpPr/>
          <p:nvPr/>
        </p:nvSpPr>
        <p:spPr>
          <a:xfrm>
            <a:off x="2099521" y="3273449"/>
            <a:ext cx="4500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6">
                <a:moveTo>
                  <a:pt x="63" y="36"/>
                </a:moveTo>
                <a:cubicBezTo>
                  <a:pt x="78" y="36"/>
                  <a:pt x="90" y="48"/>
                  <a:pt x="90" y="63"/>
                </a:cubicBezTo>
                <a:cubicBezTo>
                  <a:pt x="90" y="79"/>
                  <a:pt x="78" y="91"/>
                  <a:pt x="63" y="91"/>
                </a:cubicBezTo>
                <a:cubicBezTo>
                  <a:pt x="47" y="91"/>
                  <a:pt x="35" y="79"/>
                  <a:pt x="35" y="63"/>
                </a:cubicBezTo>
                <a:cubicBezTo>
                  <a:pt x="35" y="48"/>
                  <a:pt x="47" y="36"/>
                  <a:pt x="63" y="36"/>
                </a:cubicBezTo>
                <a:close/>
                <a:moveTo>
                  <a:pt x="63" y="126"/>
                </a:moveTo>
                <a:cubicBezTo>
                  <a:pt x="98" y="126"/>
                  <a:pt x="126" y="98"/>
                  <a:pt x="126" y="63"/>
                </a:cubicBezTo>
                <a:cubicBezTo>
                  <a:pt x="126" y="28"/>
                  <a:pt x="98" y="0"/>
                  <a:pt x="63" y="0"/>
                </a:cubicBezTo>
                <a:cubicBezTo>
                  <a:pt x="28" y="0"/>
                  <a:pt x="0" y="28"/>
                  <a:pt x="0" y="63"/>
                </a:cubicBezTo>
                <a:cubicBezTo>
                  <a:pt x="0" y="98"/>
                  <a:pt x="28" y="126"/>
                  <a:pt x="63" y="1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7" name="Freeform 1046">
            <a:extLst>
              <a:ext uri="{FF2B5EF4-FFF2-40B4-BE49-F238E27FC236}">
                <a16:creationId xmlns:a16="http://schemas.microsoft.com/office/drawing/2014/main" id="{83E43D41-A112-3C45-BC7E-8A47E55028CC}"/>
              </a:ext>
            </a:extLst>
          </p:cNvPr>
          <p:cNvSpPr/>
          <p:nvPr/>
        </p:nvSpPr>
        <p:spPr>
          <a:xfrm>
            <a:off x="2159640" y="3333569"/>
            <a:ext cx="4500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7">
                <a:moveTo>
                  <a:pt x="63" y="91"/>
                </a:moveTo>
                <a:cubicBezTo>
                  <a:pt x="48" y="91"/>
                  <a:pt x="35" y="79"/>
                  <a:pt x="35" y="63"/>
                </a:cubicBezTo>
                <a:cubicBezTo>
                  <a:pt x="35" y="48"/>
                  <a:pt x="48" y="36"/>
                  <a:pt x="63" y="36"/>
                </a:cubicBezTo>
                <a:cubicBezTo>
                  <a:pt x="78" y="36"/>
                  <a:pt x="91" y="48"/>
                  <a:pt x="91" y="63"/>
                </a:cubicBezTo>
                <a:cubicBezTo>
                  <a:pt x="91" y="79"/>
                  <a:pt x="78" y="91"/>
                  <a:pt x="63" y="91"/>
                </a:cubicBezTo>
                <a:close/>
                <a:moveTo>
                  <a:pt x="63" y="0"/>
                </a:moveTo>
                <a:cubicBezTo>
                  <a:pt x="28" y="0"/>
                  <a:pt x="0" y="29"/>
                  <a:pt x="0" y="63"/>
                </a:cubicBezTo>
                <a:cubicBezTo>
                  <a:pt x="0" y="98"/>
                  <a:pt x="28" y="127"/>
                  <a:pt x="63" y="127"/>
                </a:cubicBezTo>
                <a:cubicBezTo>
                  <a:pt x="98" y="127"/>
                  <a:pt x="126" y="98"/>
                  <a:pt x="126" y="63"/>
                </a:cubicBezTo>
                <a:cubicBezTo>
                  <a:pt x="126" y="29"/>
                  <a:pt x="98" y="0"/>
                  <a:pt x="6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8" name="Freeform 1047">
            <a:extLst>
              <a:ext uri="{FF2B5EF4-FFF2-40B4-BE49-F238E27FC236}">
                <a16:creationId xmlns:a16="http://schemas.microsoft.com/office/drawing/2014/main" id="{73C9E013-BA8C-4343-B4DD-8ACCEDE8BD35}"/>
              </a:ext>
            </a:extLst>
          </p:cNvPr>
          <p:cNvSpPr/>
          <p:nvPr/>
        </p:nvSpPr>
        <p:spPr>
          <a:xfrm>
            <a:off x="2627280" y="3230609"/>
            <a:ext cx="370439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175">
                <a:moveTo>
                  <a:pt x="837" y="1051"/>
                </a:moveTo>
                <a:cubicBezTo>
                  <a:pt x="837" y="1089"/>
                  <a:pt x="806" y="1119"/>
                  <a:pt x="768" y="1119"/>
                </a:cubicBezTo>
                <a:cubicBezTo>
                  <a:pt x="730" y="1119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19"/>
                  <a:pt x="336" y="1119"/>
                </a:cubicBezTo>
                <a:cubicBezTo>
                  <a:pt x="298" y="1119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close/>
                <a:moveTo>
                  <a:pt x="668" y="492"/>
                </a:moveTo>
                <a:cubicBezTo>
                  <a:pt x="543" y="492"/>
                  <a:pt x="441" y="391"/>
                  <a:pt x="441" y="266"/>
                </a:cubicBezTo>
                <a:cubicBezTo>
                  <a:pt x="441" y="141"/>
                  <a:pt x="543" y="39"/>
                  <a:pt x="668" y="39"/>
                </a:cubicBezTo>
                <a:cubicBezTo>
                  <a:pt x="793" y="39"/>
                  <a:pt x="894" y="141"/>
                  <a:pt x="894" y="266"/>
                </a:cubicBezTo>
                <a:cubicBezTo>
                  <a:pt x="894" y="391"/>
                  <a:pt x="793" y="492"/>
                  <a:pt x="668" y="492"/>
                </a:cubicBezTo>
                <a:close/>
                <a:moveTo>
                  <a:pt x="1030" y="266"/>
                </a:moveTo>
                <a:cubicBezTo>
                  <a:pt x="1030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5" y="238"/>
                  <a:pt x="934" y="238"/>
                  <a:pt x="932" y="239"/>
                </a:cubicBezTo>
                <a:cubicBezTo>
                  <a:pt x="919" y="105"/>
                  <a:pt x="805" y="0"/>
                  <a:pt x="668" y="0"/>
                </a:cubicBezTo>
                <a:cubicBezTo>
                  <a:pt x="531" y="0"/>
                  <a:pt x="417" y="105"/>
                  <a:pt x="403" y="238"/>
                </a:cubicBezTo>
                <a:lnTo>
                  <a:pt x="402" y="238"/>
                </a:lnTo>
                <a:lnTo>
                  <a:pt x="273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3"/>
                  <a:pt x="273" y="293"/>
                </a:cubicBezTo>
                <a:lnTo>
                  <a:pt x="402" y="293"/>
                </a:lnTo>
                <a:lnTo>
                  <a:pt x="403" y="293"/>
                </a:lnTo>
                <a:cubicBezTo>
                  <a:pt x="417" y="427"/>
                  <a:pt x="531" y="532"/>
                  <a:pt x="668" y="532"/>
                </a:cubicBezTo>
                <a:cubicBezTo>
                  <a:pt x="805" y="532"/>
                  <a:pt x="919" y="427"/>
                  <a:pt x="932" y="293"/>
                </a:cubicBezTo>
                <a:cubicBezTo>
                  <a:pt x="934" y="293"/>
                  <a:pt x="935" y="293"/>
                  <a:pt x="937" y="293"/>
                </a:cubicBezTo>
                <a:lnTo>
                  <a:pt x="968" y="293"/>
                </a:lnTo>
                <a:lnTo>
                  <a:pt x="863" y="734"/>
                </a:lnTo>
                <a:lnTo>
                  <a:pt x="263" y="734"/>
                </a:lnTo>
                <a:lnTo>
                  <a:pt x="171" y="168"/>
                </a:lnTo>
                <a:cubicBezTo>
                  <a:pt x="171" y="167"/>
                  <a:pt x="171" y="166"/>
                  <a:pt x="171" y="166"/>
                </a:cubicBezTo>
                <a:lnTo>
                  <a:pt x="171" y="165"/>
                </a:lnTo>
                <a:cubicBezTo>
                  <a:pt x="171" y="164"/>
                  <a:pt x="170" y="164"/>
                  <a:pt x="170" y="163"/>
                </a:cubicBezTo>
                <a:lnTo>
                  <a:pt x="170" y="162"/>
                </a:lnTo>
                <a:lnTo>
                  <a:pt x="169" y="161"/>
                </a:lnTo>
                <a:cubicBezTo>
                  <a:pt x="169" y="160"/>
                  <a:pt x="169" y="160"/>
                  <a:pt x="169" y="160"/>
                </a:cubicBezTo>
                <a:cubicBezTo>
                  <a:pt x="169" y="159"/>
                  <a:pt x="168" y="159"/>
                  <a:pt x="168" y="159"/>
                </a:cubicBezTo>
                <a:cubicBezTo>
                  <a:pt x="168" y="158"/>
                  <a:pt x="168" y="158"/>
                  <a:pt x="167" y="157"/>
                </a:cubicBezTo>
                <a:lnTo>
                  <a:pt x="167" y="156"/>
                </a:lnTo>
                <a:cubicBezTo>
                  <a:pt x="166" y="156"/>
                  <a:pt x="166" y="156"/>
                  <a:pt x="166" y="155"/>
                </a:cubicBezTo>
                <a:cubicBezTo>
                  <a:pt x="166" y="155"/>
                  <a:pt x="165" y="155"/>
                  <a:pt x="165" y="154"/>
                </a:cubicBezTo>
                <a:lnTo>
                  <a:pt x="164" y="153"/>
                </a:lnTo>
                <a:lnTo>
                  <a:pt x="163" y="152"/>
                </a:lnTo>
                <a:lnTo>
                  <a:pt x="162" y="151"/>
                </a:lnTo>
                <a:cubicBezTo>
                  <a:pt x="162" y="151"/>
                  <a:pt x="161" y="151"/>
                  <a:pt x="161" y="150"/>
                </a:cubicBezTo>
                <a:lnTo>
                  <a:pt x="160" y="150"/>
                </a:lnTo>
                <a:lnTo>
                  <a:pt x="159" y="149"/>
                </a:lnTo>
                <a:cubicBezTo>
                  <a:pt x="158" y="149"/>
                  <a:pt x="158" y="149"/>
                  <a:pt x="158" y="148"/>
                </a:cubicBezTo>
                <a:cubicBezTo>
                  <a:pt x="157" y="148"/>
                  <a:pt x="157" y="148"/>
                  <a:pt x="156" y="148"/>
                </a:cubicBezTo>
                <a:lnTo>
                  <a:pt x="156" y="147"/>
                </a:lnTo>
                <a:cubicBezTo>
                  <a:pt x="155" y="147"/>
                  <a:pt x="155" y="147"/>
                  <a:pt x="154" y="147"/>
                </a:cubicBezTo>
                <a:cubicBezTo>
                  <a:pt x="154" y="146"/>
                  <a:pt x="153" y="146"/>
                  <a:pt x="153" y="146"/>
                </a:cubicBezTo>
                <a:cubicBezTo>
                  <a:pt x="152" y="146"/>
                  <a:pt x="152" y="146"/>
                  <a:pt x="152" y="146"/>
                </a:cubicBezTo>
                <a:cubicBezTo>
                  <a:pt x="151" y="146"/>
                  <a:pt x="151" y="146"/>
                  <a:pt x="150" y="145"/>
                </a:cubicBezTo>
                <a:lnTo>
                  <a:pt x="149" y="145"/>
                </a:lnTo>
                <a:lnTo>
                  <a:pt x="148" y="145"/>
                </a:lnTo>
                <a:cubicBezTo>
                  <a:pt x="147" y="145"/>
                  <a:pt x="147" y="145"/>
                  <a:pt x="146" y="145"/>
                </a:cubicBezTo>
                <a:lnTo>
                  <a:pt x="145" y="145"/>
                </a:lnTo>
                <a:lnTo>
                  <a:pt x="144" y="145"/>
                </a:lnTo>
                <a:lnTo>
                  <a:pt x="27" y="145"/>
                </a:lnTo>
                <a:cubicBezTo>
                  <a:pt x="12" y="145"/>
                  <a:pt x="0" y="157"/>
                  <a:pt x="0" y="172"/>
                </a:cubicBezTo>
                <a:cubicBezTo>
                  <a:pt x="0" y="188"/>
                  <a:pt x="12" y="200"/>
                  <a:pt x="27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5" y="947"/>
                </a:lnTo>
                <a:lnTo>
                  <a:pt x="165" y="948"/>
                </a:lnTo>
                <a:lnTo>
                  <a:pt x="165" y="949"/>
                </a:lnTo>
                <a:cubicBezTo>
                  <a:pt x="165" y="950"/>
                  <a:pt x="165" y="950"/>
                  <a:pt x="165" y="951"/>
                </a:cubicBezTo>
                <a:cubicBezTo>
                  <a:pt x="164" y="951"/>
                  <a:pt x="164" y="952"/>
                  <a:pt x="164" y="952"/>
                </a:cubicBezTo>
                <a:cubicBezTo>
                  <a:pt x="164" y="952"/>
                  <a:pt x="164" y="953"/>
                  <a:pt x="164" y="954"/>
                </a:cubicBezTo>
                <a:lnTo>
                  <a:pt x="164" y="955"/>
                </a:lnTo>
                <a:lnTo>
                  <a:pt x="164" y="956"/>
                </a:lnTo>
                <a:cubicBezTo>
                  <a:pt x="164" y="957"/>
                  <a:pt x="164" y="957"/>
                  <a:pt x="165" y="957"/>
                </a:cubicBezTo>
                <a:cubicBezTo>
                  <a:pt x="165" y="958"/>
                  <a:pt x="165" y="959"/>
                  <a:pt x="165" y="959"/>
                </a:cubicBezTo>
                <a:lnTo>
                  <a:pt x="165" y="960"/>
                </a:lnTo>
                <a:cubicBezTo>
                  <a:pt x="165" y="961"/>
                  <a:pt x="165" y="961"/>
                  <a:pt x="165" y="961"/>
                </a:cubicBezTo>
                <a:cubicBezTo>
                  <a:pt x="165" y="962"/>
                  <a:pt x="166" y="962"/>
                  <a:pt x="166" y="963"/>
                </a:cubicBezTo>
                <a:lnTo>
                  <a:pt x="166" y="964"/>
                </a:lnTo>
                <a:lnTo>
                  <a:pt x="167" y="965"/>
                </a:lnTo>
                <a:cubicBezTo>
                  <a:pt x="167" y="966"/>
                  <a:pt x="167" y="966"/>
                  <a:pt x="167" y="966"/>
                </a:cubicBezTo>
                <a:cubicBezTo>
                  <a:pt x="167" y="967"/>
                  <a:pt x="168" y="967"/>
                  <a:pt x="168" y="968"/>
                </a:cubicBezTo>
                <a:lnTo>
                  <a:pt x="169" y="969"/>
                </a:lnTo>
                <a:lnTo>
                  <a:pt x="169" y="970"/>
                </a:lnTo>
                <a:lnTo>
                  <a:pt x="170" y="971"/>
                </a:lnTo>
                <a:lnTo>
                  <a:pt x="171" y="972"/>
                </a:lnTo>
                <a:cubicBezTo>
                  <a:pt x="171" y="972"/>
                  <a:pt x="171" y="973"/>
                  <a:pt x="172" y="973"/>
                </a:cubicBezTo>
                <a:cubicBezTo>
                  <a:pt x="172" y="973"/>
                  <a:pt x="172" y="974"/>
                  <a:pt x="173" y="974"/>
                </a:cubicBezTo>
                <a:cubicBezTo>
                  <a:pt x="173" y="974"/>
                  <a:pt x="173" y="975"/>
                  <a:pt x="174" y="975"/>
                </a:cubicBezTo>
                <a:lnTo>
                  <a:pt x="175" y="976"/>
                </a:lnTo>
                <a:lnTo>
                  <a:pt x="176" y="977"/>
                </a:lnTo>
                <a:lnTo>
                  <a:pt x="177" y="977"/>
                </a:lnTo>
                <a:cubicBezTo>
                  <a:pt x="177" y="978"/>
                  <a:pt x="178" y="978"/>
                  <a:pt x="178" y="978"/>
                </a:cubicBezTo>
                <a:cubicBezTo>
                  <a:pt x="178" y="978"/>
                  <a:pt x="179" y="978"/>
                  <a:pt x="179" y="979"/>
                </a:cubicBezTo>
                <a:cubicBezTo>
                  <a:pt x="180" y="979"/>
                  <a:pt x="180" y="979"/>
                  <a:pt x="180" y="979"/>
                </a:cubicBezTo>
                <a:cubicBezTo>
                  <a:pt x="181" y="979"/>
                  <a:pt x="181" y="980"/>
                  <a:pt x="182" y="980"/>
                </a:cubicBezTo>
                <a:lnTo>
                  <a:pt x="183" y="980"/>
                </a:lnTo>
                <a:lnTo>
                  <a:pt x="184" y="981"/>
                </a:lnTo>
                <a:cubicBezTo>
                  <a:pt x="185" y="981"/>
                  <a:pt x="185" y="981"/>
                  <a:pt x="185" y="981"/>
                </a:cubicBezTo>
                <a:lnTo>
                  <a:pt x="186" y="981"/>
                </a:lnTo>
                <a:lnTo>
                  <a:pt x="187" y="981"/>
                </a:lnTo>
                <a:cubicBezTo>
                  <a:pt x="187" y="981"/>
                  <a:pt x="188" y="981"/>
                  <a:pt x="189" y="982"/>
                </a:cubicBez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19" y="1001"/>
                  <a:pt x="212" y="1025"/>
                  <a:pt x="212" y="1051"/>
                </a:cubicBezTo>
                <a:cubicBezTo>
                  <a:pt x="212" y="1119"/>
                  <a:pt x="268" y="1175"/>
                  <a:pt x="336" y="1175"/>
                </a:cubicBezTo>
                <a:cubicBezTo>
                  <a:pt x="404" y="1175"/>
                  <a:pt x="460" y="1119"/>
                  <a:pt x="460" y="1051"/>
                </a:cubicBezTo>
                <a:cubicBezTo>
                  <a:pt x="460" y="1025"/>
                  <a:pt x="452" y="1001"/>
                  <a:pt x="439" y="982"/>
                </a:cubicBezTo>
                <a:lnTo>
                  <a:pt x="665" y="982"/>
                </a:lnTo>
                <a:cubicBezTo>
                  <a:pt x="651" y="1001"/>
                  <a:pt x="644" y="1025"/>
                  <a:pt x="644" y="1051"/>
                </a:cubicBezTo>
                <a:cubicBezTo>
                  <a:pt x="644" y="1119"/>
                  <a:pt x="699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1"/>
                  <a:pt x="871" y="982"/>
                </a:cubicBezTo>
                <a:lnTo>
                  <a:pt x="883" y="982"/>
                </a:lnTo>
                <a:cubicBezTo>
                  <a:pt x="898" y="982"/>
                  <a:pt x="911" y="969"/>
                  <a:pt x="911" y="954"/>
                </a:cubicBezTo>
                <a:cubicBezTo>
                  <a:pt x="911" y="939"/>
                  <a:pt x="898" y="926"/>
                  <a:pt x="883" y="926"/>
                </a:cubicBezTo>
                <a:lnTo>
                  <a:pt x="227" y="926"/>
                </a:lnTo>
                <a:lnTo>
                  <a:pt x="263" y="789"/>
                </a:lnTo>
                <a:lnTo>
                  <a:pt x="883" y="789"/>
                </a:lnTo>
                <a:lnTo>
                  <a:pt x="884" y="789"/>
                </a:lnTo>
                <a:cubicBezTo>
                  <a:pt x="897" y="789"/>
                  <a:pt x="908" y="780"/>
                  <a:pt x="911" y="768"/>
                </a:cubicBezTo>
                <a:lnTo>
                  <a:pt x="1030" y="274"/>
                </a:lnTo>
                <a:cubicBezTo>
                  <a:pt x="1030" y="271"/>
                  <a:pt x="1030" y="269"/>
                  <a:pt x="1030" y="267"/>
                </a:cubicBezTo>
                <a:cubicBezTo>
                  <a:pt x="1030" y="266"/>
                  <a:pt x="1030" y="266"/>
                  <a:pt x="1030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9" name="Freeform 1048">
            <a:extLst>
              <a:ext uri="{FF2B5EF4-FFF2-40B4-BE49-F238E27FC236}">
                <a16:creationId xmlns:a16="http://schemas.microsoft.com/office/drawing/2014/main" id="{B103238D-2409-3A4F-9C95-5EEAD7E63A63}"/>
              </a:ext>
            </a:extLst>
          </p:cNvPr>
          <p:cNvSpPr/>
          <p:nvPr/>
        </p:nvSpPr>
        <p:spPr>
          <a:xfrm>
            <a:off x="2845440" y="3282449"/>
            <a:ext cx="3636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" h="243">
                <a:moveTo>
                  <a:pt x="76" y="0"/>
                </a:moveTo>
                <a:cubicBezTo>
                  <a:pt x="68" y="0"/>
                  <a:pt x="61" y="2"/>
                  <a:pt x="51" y="5"/>
                </a:cubicBezTo>
                <a:lnTo>
                  <a:pt x="18" y="15"/>
                </a:lnTo>
                <a:cubicBezTo>
                  <a:pt x="7" y="18"/>
                  <a:pt x="0" y="26"/>
                  <a:pt x="0" y="37"/>
                </a:cubicBezTo>
                <a:cubicBezTo>
                  <a:pt x="0" y="49"/>
                  <a:pt x="11" y="59"/>
                  <a:pt x="23" y="59"/>
                </a:cubicBezTo>
                <a:cubicBezTo>
                  <a:pt x="26" y="59"/>
                  <a:pt x="29" y="59"/>
                  <a:pt x="32" y="58"/>
                </a:cubicBezTo>
                <a:lnTo>
                  <a:pt x="50" y="53"/>
                </a:lnTo>
                <a:lnTo>
                  <a:pt x="50" y="217"/>
                </a:lnTo>
                <a:cubicBezTo>
                  <a:pt x="50" y="232"/>
                  <a:pt x="62" y="243"/>
                  <a:pt x="76" y="243"/>
                </a:cubicBezTo>
                <a:cubicBezTo>
                  <a:pt x="90" y="243"/>
                  <a:pt x="102" y="232"/>
                  <a:pt x="102" y="217"/>
                </a:cubicBezTo>
                <a:lnTo>
                  <a:pt x="102" y="26"/>
                </a:lnTo>
                <a:cubicBezTo>
                  <a:pt x="102" y="12"/>
                  <a:pt x="90" y="0"/>
                  <a:pt x="7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0" name="Freeform 1049">
            <a:extLst>
              <a:ext uri="{FF2B5EF4-FFF2-40B4-BE49-F238E27FC236}">
                <a16:creationId xmlns:a16="http://schemas.microsoft.com/office/drawing/2014/main" id="{493894A8-02D8-ED44-80DD-36DAF2985173}"/>
              </a:ext>
            </a:extLst>
          </p:cNvPr>
          <p:cNvSpPr/>
          <p:nvPr/>
        </p:nvSpPr>
        <p:spPr>
          <a:xfrm>
            <a:off x="7026480" y="415436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2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2" y="341"/>
                  <a:pt x="28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1" name="Freeform 1050">
            <a:extLst>
              <a:ext uri="{FF2B5EF4-FFF2-40B4-BE49-F238E27FC236}">
                <a16:creationId xmlns:a16="http://schemas.microsoft.com/office/drawing/2014/main" id="{85FCF3B2-8AC6-7346-ACF4-9E38AD342E27}"/>
              </a:ext>
            </a:extLst>
          </p:cNvPr>
          <p:cNvSpPr/>
          <p:nvPr/>
        </p:nvSpPr>
        <p:spPr>
          <a:xfrm>
            <a:off x="7092360" y="416912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3" y="341"/>
                  <a:pt x="28" y="341"/>
                </a:cubicBezTo>
                <a:cubicBezTo>
                  <a:pt x="43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2" name="Freeform 1051">
            <a:extLst>
              <a:ext uri="{FF2B5EF4-FFF2-40B4-BE49-F238E27FC236}">
                <a16:creationId xmlns:a16="http://schemas.microsoft.com/office/drawing/2014/main" id="{5AA7B87E-13D5-544C-BF9E-DCDA91FCDC27}"/>
              </a:ext>
            </a:extLst>
          </p:cNvPr>
          <p:cNvSpPr/>
          <p:nvPr/>
        </p:nvSpPr>
        <p:spPr>
          <a:xfrm>
            <a:off x="6935759" y="3992370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2" y="945"/>
                  <a:pt x="775" y="944"/>
                  <a:pt x="767" y="944"/>
                </a:cubicBezTo>
                <a:cubicBezTo>
                  <a:pt x="762" y="941"/>
                  <a:pt x="757" y="941"/>
                  <a:pt x="751" y="941"/>
                </a:cubicBezTo>
                <a:cubicBezTo>
                  <a:pt x="645" y="923"/>
                  <a:pt x="564" y="830"/>
                  <a:pt x="564" y="718"/>
                </a:cubicBezTo>
                <a:cubicBezTo>
                  <a:pt x="564" y="593"/>
                  <a:pt x="665" y="492"/>
                  <a:pt x="790" y="492"/>
                </a:cubicBezTo>
                <a:cubicBezTo>
                  <a:pt x="915" y="492"/>
                  <a:pt x="1017" y="593"/>
                  <a:pt x="1017" y="718"/>
                </a:cubicBezTo>
                <a:cubicBezTo>
                  <a:pt x="1017" y="843"/>
                  <a:pt x="915" y="945"/>
                  <a:pt x="790" y="945"/>
                </a:cubicBezTo>
                <a:close/>
                <a:moveTo>
                  <a:pt x="486" y="991"/>
                </a:moveTo>
                <a:cubicBezTo>
                  <a:pt x="378" y="991"/>
                  <a:pt x="277" y="974"/>
                  <a:pt x="216" y="946"/>
                </a:cubicBezTo>
                <a:cubicBezTo>
                  <a:pt x="193" y="935"/>
                  <a:pt x="164" y="916"/>
                  <a:pt x="160" y="893"/>
                </a:cubicBezTo>
                <a:cubicBezTo>
                  <a:pt x="159" y="891"/>
                  <a:pt x="158" y="885"/>
                  <a:pt x="156" y="875"/>
                </a:cubicBezTo>
                <a:cubicBezTo>
                  <a:pt x="85" y="511"/>
                  <a:pt x="64" y="382"/>
                  <a:pt x="58" y="337"/>
                </a:cubicBezTo>
                <a:lnTo>
                  <a:pt x="878" y="337"/>
                </a:lnTo>
                <a:cubicBezTo>
                  <a:pt x="876" y="356"/>
                  <a:pt x="872" y="391"/>
                  <a:pt x="862" y="453"/>
                </a:cubicBezTo>
                <a:cubicBezTo>
                  <a:pt x="861" y="456"/>
                  <a:pt x="861" y="459"/>
                  <a:pt x="862" y="462"/>
                </a:cubicBezTo>
                <a:cubicBezTo>
                  <a:pt x="839" y="456"/>
                  <a:pt x="815" y="452"/>
                  <a:pt x="790" y="452"/>
                </a:cubicBezTo>
                <a:cubicBezTo>
                  <a:pt x="748" y="452"/>
                  <a:pt x="709" y="462"/>
                  <a:pt x="674" y="479"/>
                </a:cubicBezTo>
                <a:cubicBezTo>
                  <a:pt x="674" y="463"/>
                  <a:pt x="661" y="451"/>
                  <a:pt x="646" y="451"/>
                </a:cubicBezTo>
                <a:cubicBezTo>
                  <a:pt x="631" y="451"/>
                  <a:pt x="619" y="463"/>
                  <a:pt x="619" y="479"/>
                </a:cubicBezTo>
                <a:lnTo>
                  <a:pt x="619" y="503"/>
                </a:lnTo>
                <a:cubicBezTo>
                  <a:pt x="619" y="507"/>
                  <a:pt x="619" y="511"/>
                  <a:pt x="621" y="514"/>
                </a:cubicBezTo>
                <a:cubicBezTo>
                  <a:pt x="562" y="563"/>
                  <a:pt x="524" y="636"/>
                  <a:pt x="524" y="718"/>
                </a:cubicBezTo>
                <a:cubicBezTo>
                  <a:pt x="524" y="830"/>
                  <a:pt x="594" y="926"/>
                  <a:pt x="691" y="965"/>
                </a:cubicBezTo>
                <a:cubicBezTo>
                  <a:pt x="637" y="982"/>
                  <a:pt x="565" y="991"/>
                  <a:pt x="486" y="991"/>
                </a:cubicBezTo>
                <a:close/>
                <a:moveTo>
                  <a:pt x="906" y="479"/>
                </a:moveTo>
                <a:cubicBezTo>
                  <a:pt x="911" y="475"/>
                  <a:pt x="915" y="469"/>
                  <a:pt x="916" y="461"/>
                </a:cubicBezTo>
                <a:cubicBezTo>
                  <a:pt x="923" y="417"/>
                  <a:pt x="928" y="382"/>
                  <a:pt x="931" y="358"/>
                </a:cubicBezTo>
                <a:cubicBezTo>
                  <a:pt x="937" y="315"/>
                  <a:pt x="937" y="303"/>
                  <a:pt x="928" y="292"/>
                </a:cubicBezTo>
                <a:cubicBezTo>
                  <a:pt x="923" y="286"/>
                  <a:pt x="915" y="282"/>
                  <a:pt x="907" y="282"/>
                </a:cubicBezTo>
                <a:lnTo>
                  <a:pt x="864" y="282"/>
                </a:lnTo>
                <a:lnTo>
                  <a:pt x="627" y="10"/>
                </a:lnTo>
                <a:cubicBezTo>
                  <a:pt x="617" y="-2"/>
                  <a:pt x="600" y="-3"/>
                  <a:pt x="588" y="7"/>
                </a:cubicBezTo>
                <a:cubicBezTo>
                  <a:pt x="577" y="17"/>
                  <a:pt x="576" y="34"/>
                  <a:pt x="586" y="46"/>
                </a:cubicBezTo>
                <a:lnTo>
                  <a:pt x="791" y="282"/>
                </a:lnTo>
                <a:lnTo>
                  <a:pt x="133" y="282"/>
                </a:lnTo>
                <a:lnTo>
                  <a:pt x="338" y="46"/>
                </a:lnTo>
                <a:cubicBezTo>
                  <a:pt x="348" y="34"/>
                  <a:pt x="347" y="17"/>
                  <a:pt x="335" y="7"/>
                </a:cubicBezTo>
                <a:cubicBezTo>
                  <a:pt x="324" y="-3"/>
                  <a:pt x="306" y="-2"/>
                  <a:pt x="296" y="10"/>
                </a:cubicBezTo>
                <a:lnTo>
                  <a:pt x="60" y="282"/>
                </a:lnTo>
                <a:lnTo>
                  <a:pt x="29" y="282"/>
                </a:lnTo>
                <a:cubicBezTo>
                  <a:pt x="21" y="282"/>
                  <a:pt x="13" y="286"/>
                  <a:pt x="7" y="292"/>
                </a:cubicBezTo>
                <a:cubicBezTo>
                  <a:pt x="-2" y="304"/>
                  <a:pt x="-3" y="313"/>
                  <a:pt x="10" y="394"/>
                </a:cubicBezTo>
                <a:cubicBezTo>
                  <a:pt x="17" y="436"/>
                  <a:pt x="27" y="494"/>
                  <a:pt x="41" y="567"/>
                </a:cubicBezTo>
                <a:cubicBezTo>
                  <a:pt x="65" y="697"/>
                  <a:pt x="93" y="839"/>
                  <a:pt x="102" y="886"/>
                </a:cubicBezTo>
                <a:cubicBezTo>
                  <a:pt x="104" y="895"/>
                  <a:pt x="105" y="902"/>
                  <a:pt x="105" y="903"/>
                </a:cubicBezTo>
                <a:cubicBezTo>
                  <a:pt x="112" y="941"/>
                  <a:pt x="142" y="972"/>
                  <a:pt x="193" y="996"/>
                </a:cubicBezTo>
                <a:cubicBezTo>
                  <a:pt x="265" y="1030"/>
                  <a:pt x="374" y="1047"/>
                  <a:pt x="482" y="1047"/>
                </a:cubicBezTo>
                <a:cubicBezTo>
                  <a:pt x="594" y="1047"/>
                  <a:pt x="704" y="1029"/>
                  <a:pt x="769" y="993"/>
                </a:cubicBezTo>
                <a:cubicBezTo>
                  <a:pt x="773" y="991"/>
                  <a:pt x="776" y="988"/>
                  <a:pt x="779" y="984"/>
                </a:cubicBezTo>
                <a:cubicBezTo>
                  <a:pt x="782" y="984"/>
                  <a:pt x="786" y="984"/>
                  <a:pt x="790" y="984"/>
                </a:cubicBezTo>
                <a:cubicBezTo>
                  <a:pt x="937" y="984"/>
                  <a:pt x="1056" y="865"/>
                  <a:pt x="1056" y="718"/>
                </a:cubicBezTo>
                <a:cubicBezTo>
                  <a:pt x="1056" y="613"/>
                  <a:pt x="995" y="522"/>
                  <a:pt x="906" y="4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3" name="Freeform 1052">
            <a:extLst>
              <a:ext uri="{FF2B5EF4-FFF2-40B4-BE49-F238E27FC236}">
                <a16:creationId xmlns:a16="http://schemas.microsoft.com/office/drawing/2014/main" id="{21A69879-FB8B-7B41-BDF0-A4A11B1A480A}"/>
              </a:ext>
            </a:extLst>
          </p:cNvPr>
          <p:cNvSpPr/>
          <p:nvPr/>
        </p:nvSpPr>
        <p:spPr>
          <a:xfrm>
            <a:off x="7174079" y="4180649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3" y="313"/>
                </a:moveTo>
                <a:lnTo>
                  <a:pt x="39" y="313"/>
                </a:lnTo>
                <a:lnTo>
                  <a:pt x="39" y="195"/>
                </a:lnTo>
                <a:lnTo>
                  <a:pt x="41" y="195"/>
                </a:lnTo>
                <a:lnTo>
                  <a:pt x="233" y="195"/>
                </a:lnTo>
                <a:close/>
                <a:moveTo>
                  <a:pt x="237" y="156"/>
                </a:moveTo>
                <a:lnTo>
                  <a:pt x="61" y="156"/>
                </a:lnTo>
                <a:lnTo>
                  <a:pt x="61" y="114"/>
                </a:lnTo>
                <a:cubicBezTo>
                  <a:pt x="61" y="73"/>
                  <a:pt x="94" y="39"/>
                  <a:pt x="136" y="39"/>
                </a:cubicBezTo>
                <a:cubicBezTo>
                  <a:pt x="177" y="39"/>
                  <a:pt x="211" y="73"/>
                  <a:pt x="211" y="114"/>
                </a:cubicBezTo>
                <a:cubicBezTo>
                  <a:pt x="211" y="125"/>
                  <a:pt x="220" y="134"/>
                  <a:pt x="231" y="134"/>
                </a:cubicBezTo>
                <a:cubicBezTo>
                  <a:pt x="242" y="134"/>
                  <a:pt x="251" y="125"/>
                  <a:pt x="251" y="114"/>
                </a:cubicBezTo>
                <a:cubicBezTo>
                  <a:pt x="251" y="51"/>
                  <a:pt x="199" y="0"/>
                  <a:pt x="136" y="0"/>
                </a:cubicBezTo>
                <a:cubicBezTo>
                  <a:pt x="73" y="0"/>
                  <a:pt x="21" y="51"/>
                  <a:pt x="21" y="114"/>
                </a:cubicBezTo>
                <a:lnTo>
                  <a:pt x="21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6"/>
                </a:lnTo>
                <a:cubicBezTo>
                  <a:pt x="0" y="336"/>
                  <a:pt x="16" y="352"/>
                  <a:pt x="35" y="352"/>
                </a:cubicBezTo>
                <a:lnTo>
                  <a:pt x="237" y="352"/>
                </a:lnTo>
                <a:cubicBezTo>
                  <a:pt x="257" y="352"/>
                  <a:pt x="273" y="336"/>
                  <a:pt x="273" y="316"/>
                </a:cubicBezTo>
                <a:lnTo>
                  <a:pt x="273" y="192"/>
                </a:lnTo>
                <a:cubicBezTo>
                  <a:pt x="273" y="172"/>
                  <a:pt x="257" y="156"/>
                  <a:pt x="237" y="1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4" name="Freeform 1053">
            <a:extLst>
              <a:ext uri="{FF2B5EF4-FFF2-40B4-BE49-F238E27FC236}">
                <a16:creationId xmlns:a16="http://schemas.microsoft.com/office/drawing/2014/main" id="{12DCC811-2F77-CD41-8B42-3B2C4558EFFF}"/>
              </a:ext>
            </a:extLst>
          </p:cNvPr>
          <p:cNvSpPr/>
          <p:nvPr/>
        </p:nvSpPr>
        <p:spPr>
          <a:xfrm>
            <a:off x="6311160" y="4154369"/>
            <a:ext cx="1980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341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3" y="341"/>
                  <a:pt x="28" y="341"/>
                </a:cubicBezTo>
                <a:cubicBezTo>
                  <a:pt x="43" y="341"/>
                  <a:pt x="56" y="329"/>
                  <a:pt x="56" y="314"/>
                </a:cubicBezTo>
                <a:lnTo>
                  <a:pt x="56" y="28"/>
                </a:lnTo>
                <a:cubicBezTo>
                  <a:pt x="56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5" name="Freeform 1054">
            <a:extLst>
              <a:ext uri="{FF2B5EF4-FFF2-40B4-BE49-F238E27FC236}">
                <a16:creationId xmlns:a16="http://schemas.microsoft.com/office/drawing/2014/main" id="{486234EE-2572-4540-AE41-BCD2FBAD6B1C}"/>
              </a:ext>
            </a:extLst>
          </p:cNvPr>
          <p:cNvSpPr/>
          <p:nvPr/>
        </p:nvSpPr>
        <p:spPr>
          <a:xfrm>
            <a:off x="6377400" y="416912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2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6" name="Freeform 1055">
            <a:extLst>
              <a:ext uri="{FF2B5EF4-FFF2-40B4-BE49-F238E27FC236}">
                <a16:creationId xmlns:a16="http://schemas.microsoft.com/office/drawing/2014/main" id="{73C13F69-08A1-4147-9957-4DD8A97669FE}"/>
              </a:ext>
            </a:extLst>
          </p:cNvPr>
          <p:cNvSpPr/>
          <p:nvPr/>
        </p:nvSpPr>
        <p:spPr>
          <a:xfrm>
            <a:off x="6220800" y="3992370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2" y="945"/>
                  <a:pt x="774" y="944"/>
                  <a:pt x="767" y="944"/>
                </a:cubicBezTo>
                <a:cubicBezTo>
                  <a:pt x="762" y="941"/>
                  <a:pt x="756" y="941"/>
                  <a:pt x="751" y="941"/>
                </a:cubicBezTo>
                <a:cubicBezTo>
                  <a:pt x="644" y="923"/>
                  <a:pt x="563" y="830"/>
                  <a:pt x="563" y="718"/>
                </a:cubicBezTo>
                <a:cubicBezTo>
                  <a:pt x="563" y="593"/>
                  <a:pt x="665" y="492"/>
                  <a:pt x="790" y="492"/>
                </a:cubicBezTo>
                <a:cubicBezTo>
                  <a:pt x="914" y="492"/>
                  <a:pt x="1016" y="593"/>
                  <a:pt x="1016" y="718"/>
                </a:cubicBezTo>
                <a:cubicBezTo>
                  <a:pt x="1016" y="843"/>
                  <a:pt x="914" y="945"/>
                  <a:pt x="790" y="945"/>
                </a:cubicBezTo>
                <a:close/>
                <a:moveTo>
                  <a:pt x="485" y="991"/>
                </a:moveTo>
                <a:lnTo>
                  <a:pt x="483" y="991"/>
                </a:lnTo>
                <a:cubicBezTo>
                  <a:pt x="376" y="991"/>
                  <a:pt x="276" y="974"/>
                  <a:pt x="215" y="946"/>
                </a:cubicBezTo>
                <a:cubicBezTo>
                  <a:pt x="192" y="935"/>
                  <a:pt x="163" y="916"/>
                  <a:pt x="159" y="893"/>
                </a:cubicBezTo>
                <a:cubicBezTo>
                  <a:pt x="159" y="891"/>
                  <a:pt x="157" y="885"/>
                  <a:pt x="155" y="875"/>
                </a:cubicBezTo>
                <a:cubicBezTo>
                  <a:pt x="84" y="511"/>
                  <a:pt x="63" y="382"/>
                  <a:pt x="57" y="337"/>
                </a:cubicBezTo>
                <a:lnTo>
                  <a:pt x="878" y="337"/>
                </a:lnTo>
                <a:cubicBezTo>
                  <a:pt x="876" y="356"/>
                  <a:pt x="871" y="391"/>
                  <a:pt x="861" y="453"/>
                </a:cubicBezTo>
                <a:cubicBezTo>
                  <a:pt x="861" y="456"/>
                  <a:pt x="861" y="459"/>
                  <a:pt x="861" y="462"/>
                </a:cubicBezTo>
                <a:cubicBezTo>
                  <a:pt x="838" y="456"/>
                  <a:pt x="814" y="452"/>
                  <a:pt x="790" y="452"/>
                </a:cubicBezTo>
                <a:cubicBezTo>
                  <a:pt x="748" y="452"/>
                  <a:pt x="708" y="462"/>
                  <a:pt x="673" y="479"/>
                </a:cubicBezTo>
                <a:cubicBezTo>
                  <a:pt x="673" y="463"/>
                  <a:pt x="661" y="451"/>
                  <a:pt x="646" y="451"/>
                </a:cubicBezTo>
                <a:cubicBezTo>
                  <a:pt x="630" y="451"/>
                  <a:pt x="618" y="463"/>
                  <a:pt x="618" y="479"/>
                </a:cubicBezTo>
                <a:lnTo>
                  <a:pt x="618" y="503"/>
                </a:lnTo>
                <a:cubicBezTo>
                  <a:pt x="618" y="507"/>
                  <a:pt x="619" y="511"/>
                  <a:pt x="620" y="514"/>
                </a:cubicBezTo>
                <a:cubicBezTo>
                  <a:pt x="561" y="563"/>
                  <a:pt x="524" y="636"/>
                  <a:pt x="524" y="718"/>
                </a:cubicBezTo>
                <a:cubicBezTo>
                  <a:pt x="524" y="830"/>
                  <a:pt x="593" y="926"/>
                  <a:pt x="691" y="965"/>
                </a:cubicBezTo>
                <a:cubicBezTo>
                  <a:pt x="637" y="982"/>
                  <a:pt x="564" y="991"/>
                  <a:pt x="485" y="991"/>
                </a:cubicBezTo>
                <a:close/>
                <a:moveTo>
                  <a:pt x="905" y="479"/>
                </a:moveTo>
                <a:cubicBezTo>
                  <a:pt x="910" y="475"/>
                  <a:pt x="914" y="469"/>
                  <a:pt x="916" y="461"/>
                </a:cubicBezTo>
                <a:cubicBezTo>
                  <a:pt x="923" y="417"/>
                  <a:pt x="928" y="382"/>
                  <a:pt x="931" y="358"/>
                </a:cubicBezTo>
                <a:cubicBezTo>
                  <a:pt x="936" y="315"/>
                  <a:pt x="937" y="303"/>
                  <a:pt x="927" y="292"/>
                </a:cubicBezTo>
                <a:cubicBezTo>
                  <a:pt x="922" y="286"/>
                  <a:pt x="914" y="282"/>
                  <a:pt x="906" y="282"/>
                </a:cubicBezTo>
                <a:lnTo>
                  <a:pt x="864" y="282"/>
                </a:lnTo>
                <a:lnTo>
                  <a:pt x="627" y="10"/>
                </a:lnTo>
                <a:cubicBezTo>
                  <a:pt x="617" y="-2"/>
                  <a:pt x="599" y="-3"/>
                  <a:pt x="588" y="7"/>
                </a:cubicBezTo>
                <a:cubicBezTo>
                  <a:pt x="576" y="17"/>
                  <a:pt x="575" y="34"/>
                  <a:pt x="585" y="46"/>
                </a:cubicBezTo>
                <a:lnTo>
                  <a:pt x="791" y="282"/>
                </a:lnTo>
                <a:lnTo>
                  <a:pt x="132" y="282"/>
                </a:lnTo>
                <a:lnTo>
                  <a:pt x="338" y="46"/>
                </a:lnTo>
                <a:cubicBezTo>
                  <a:pt x="347" y="34"/>
                  <a:pt x="346" y="17"/>
                  <a:pt x="335" y="7"/>
                </a:cubicBezTo>
                <a:cubicBezTo>
                  <a:pt x="323" y="-3"/>
                  <a:pt x="306" y="-2"/>
                  <a:pt x="296" y="10"/>
                </a:cubicBezTo>
                <a:lnTo>
                  <a:pt x="59" y="282"/>
                </a:lnTo>
                <a:lnTo>
                  <a:pt x="29" y="282"/>
                </a:lnTo>
                <a:cubicBezTo>
                  <a:pt x="20" y="282"/>
                  <a:pt x="12" y="286"/>
                  <a:pt x="7" y="292"/>
                </a:cubicBezTo>
                <a:cubicBezTo>
                  <a:pt x="-3" y="304"/>
                  <a:pt x="-3" y="313"/>
                  <a:pt x="10" y="394"/>
                </a:cubicBezTo>
                <a:cubicBezTo>
                  <a:pt x="16" y="436"/>
                  <a:pt x="27" y="494"/>
                  <a:pt x="40" y="567"/>
                </a:cubicBezTo>
                <a:cubicBezTo>
                  <a:pt x="64" y="697"/>
                  <a:pt x="92" y="839"/>
                  <a:pt x="101" y="886"/>
                </a:cubicBezTo>
                <a:cubicBezTo>
                  <a:pt x="103" y="895"/>
                  <a:pt x="104" y="902"/>
                  <a:pt x="105" y="903"/>
                </a:cubicBezTo>
                <a:cubicBezTo>
                  <a:pt x="112" y="941"/>
                  <a:pt x="141" y="972"/>
                  <a:pt x="192" y="996"/>
                </a:cubicBezTo>
                <a:cubicBezTo>
                  <a:pt x="264" y="1030"/>
                  <a:pt x="374" y="1047"/>
                  <a:pt x="482" y="1047"/>
                </a:cubicBezTo>
                <a:cubicBezTo>
                  <a:pt x="593" y="1047"/>
                  <a:pt x="703" y="1029"/>
                  <a:pt x="768" y="993"/>
                </a:cubicBezTo>
                <a:cubicBezTo>
                  <a:pt x="772" y="991"/>
                  <a:pt x="776" y="988"/>
                  <a:pt x="778" y="984"/>
                </a:cubicBezTo>
                <a:cubicBezTo>
                  <a:pt x="782" y="984"/>
                  <a:pt x="786" y="984"/>
                  <a:pt x="790" y="984"/>
                </a:cubicBezTo>
                <a:cubicBezTo>
                  <a:pt x="936" y="984"/>
                  <a:pt x="1056" y="865"/>
                  <a:pt x="1056" y="718"/>
                </a:cubicBezTo>
                <a:cubicBezTo>
                  <a:pt x="1056" y="613"/>
                  <a:pt x="994" y="522"/>
                  <a:pt x="905" y="4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7" name="Freeform 1056">
            <a:extLst>
              <a:ext uri="{FF2B5EF4-FFF2-40B4-BE49-F238E27FC236}">
                <a16:creationId xmlns:a16="http://schemas.microsoft.com/office/drawing/2014/main" id="{93850A0B-C4A5-FD4F-B8B1-C6E6843027DA}"/>
              </a:ext>
            </a:extLst>
          </p:cNvPr>
          <p:cNvSpPr/>
          <p:nvPr/>
        </p:nvSpPr>
        <p:spPr>
          <a:xfrm>
            <a:off x="6458760" y="4180649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4" y="313"/>
                </a:moveTo>
                <a:lnTo>
                  <a:pt x="40" y="313"/>
                </a:lnTo>
                <a:lnTo>
                  <a:pt x="40" y="195"/>
                </a:lnTo>
                <a:lnTo>
                  <a:pt x="42" y="195"/>
                </a:lnTo>
                <a:lnTo>
                  <a:pt x="232" y="195"/>
                </a:lnTo>
                <a:lnTo>
                  <a:pt x="234" y="195"/>
                </a:lnTo>
                <a:close/>
                <a:moveTo>
                  <a:pt x="136" y="39"/>
                </a:moveTo>
                <a:cubicBezTo>
                  <a:pt x="178" y="39"/>
                  <a:pt x="212" y="73"/>
                  <a:pt x="212" y="114"/>
                </a:cubicBezTo>
                <a:lnTo>
                  <a:pt x="212" y="156"/>
                </a:lnTo>
                <a:lnTo>
                  <a:pt x="61" y="156"/>
                </a:lnTo>
                <a:lnTo>
                  <a:pt x="61" y="114"/>
                </a:lnTo>
                <a:cubicBezTo>
                  <a:pt x="61" y="73"/>
                  <a:pt x="95" y="39"/>
                  <a:pt x="136" y="39"/>
                </a:cubicBezTo>
                <a:close/>
                <a:moveTo>
                  <a:pt x="251" y="159"/>
                </a:moveTo>
                <a:lnTo>
                  <a:pt x="251" y="114"/>
                </a:lnTo>
                <a:cubicBezTo>
                  <a:pt x="251" y="51"/>
                  <a:pt x="200" y="0"/>
                  <a:pt x="136" y="0"/>
                </a:cubicBezTo>
                <a:cubicBezTo>
                  <a:pt x="73" y="0"/>
                  <a:pt x="22" y="51"/>
                  <a:pt x="22" y="114"/>
                </a:cubicBezTo>
                <a:lnTo>
                  <a:pt x="22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6"/>
                </a:lnTo>
                <a:cubicBezTo>
                  <a:pt x="0" y="336"/>
                  <a:pt x="16" y="352"/>
                  <a:pt x="36" y="352"/>
                </a:cubicBezTo>
                <a:lnTo>
                  <a:pt x="238" y="352"/>
                </a:lnTo>
                <a:cubicBezTo>
                  <a:pt x="257" y="352"/>
                  <a:pt x="273" y="336"/>
                  <a:pt x="273" y="316"/>
                </a:cubicBezTo>
                <a:lnTo>
                  <a:pt x="273" y="192"/>
                </a:lnTo>
                <a:cubicBezTo>
                  <a:pt x="273" y="177"/>
                  <a:pt x="264" y="164"/>
                  <a:pt x="251" y="1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8" name="Freeform 1057">
            <a:extLst>
              <a:ext uri="{FF2B5EF4-FFF2-40B4-BE49-F238E27FC236}">
                <a16:creationId xmlns:a16="http://schemas.microsoft.com/office/drawing/2014/main" id="{916B65EF-1D96-CE4F-9D12-9AB6727B7A49}"/>
              </a:ext>
            </a:extLst>
          </p:cNvPr>
          <p:cNvSpPr/>
          <p:nvPr/>
        </p:nvSpPr>
        <p:spPr>
          <a:xfrm>
            <a:off x="5596200" y="415436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2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2" y="341"/>
                  <a:pt x="28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9" name="Freeform 1058">
            <a:extLst>
              <a:ext uri="{FF2B5EF4-FFF2-40B4-BE49-F238E27FC236}">
                <a16:creationId xmlns:a16="http://schemas.microsoft.com/office/drawing/2014/main" id="{BCFD3FE8-7DEC-1D4A-9A6B-D3BC31E6BD4A}"/>
              </a:ext>
            </a:extLst>
          </p:cNvPr>
          <p:cNvSpPr/>
          <p:nvPr/>
        </p:nvSpPr>
        <p:spPr>
          <a:xfrm>
            <a:off x="5662079" y="4169129"/>
            <a:ext cx="1980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341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3" y="341"/>
                  <a:pt x="28" y="341"/>
                </a:cubicBezTo>
                <a:cubicBezTo>
                  <a:pt x="43" y="341"/>
                  <a:pt x="56" y="328"/>
                  <a:pt x="56" y="313"/>
                </a:cubicBezTo>
                <a:lnTo>
                  <a:pt x="56" y="27"/>
                </a:lnTo>
                <a:cubicBezTo>
                  <a:pt x="56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0" name="Freeform 1059">
            <a:extLst>
              <a:ext uri="{FF2B5EF4-FFF2-40B4-BE49-F238E27FC236}">
                <a16:creationId xmlns:a16="http://schemas.microsoft.com/office/drawing/2014/main" id="{89C37DD2-F60D-B94F-9CCA-46A60ADAD1EF}"/>
              </a:ext>
            </a:extLst>
          </p:cNvPr>
          <p:cNvSpPr/>
          <p:nvPr/>
        </p:nvSpPr>
        <p:spPr>
          <a:xfrm>
            <a:off x="5505841" y="3992370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3" y="945"/>
                  <a:pt x="775" y="944"/>
                  <a:pt x="767" y="944"/>
                </a:cubicBezTo>
                <a:cubicBezTo>
                  <a:pt x="762" y="941"/>
                  <a:pt x="757" y="941"/>
                  <a:pt x="751" y="941"/>
                </a:cubicBezTo>
                <a:cubicBezTo>
                  <a:pt x="645" y="923"/>
                  <a:pt x="564" y="830"/>
                  <a:pt x="564" y="718"/>
                </a:cubicBezTo>
                <a:cubicBezTo>
                  <a:pt x="564" y="593"/>
                  <a:pt x="666" y="492"/>
                  <a:pt x="790" y="492"/>
                </a:cubicBezTo>
                <a:cubicBezTo>
                  <a:pt x="915" y="492"/>
                  <a:pt x="1017" y="593"/>
                  <a:pt x="1017" y="718"/>
                </a:cubicBezTo>
                <a:cubicBezTo>
                  <a:pt x="1017" y="843"/>
                  <a:pt x="915" y="945"/>
                  <a:pt x="790" y="945"/>
                </a:cubicBezTo>
                <a:close/>
                <a:moveTo>
                  <a:pt x="486" y="991"/>
                </a:moveTo>
                <a:lnTo>
                  <a:pt x="483" y="991"/>
                </a:lnTo>
                <a:cubicBezTo>
                  <a:pt x="376" y="991"/>
                  <a:pt x="277" y="974"/>
                  <a:pt x="216" y="946"/>
                </a:cubicBezTo>
                <a:cubicBezTo>
                  <a:pt x="193" y="935"/>
                  <a:pt x="164" y="916"/>
                  <a:pt x="160" y="893"/>
                </a:cubicBezTo>
                <a:cubicBezTo>
                  <a:pt x="159" y="891"/>
                  <a:pt x="158" y="885"/>
                  <a:pt x="156" y="875"/>
                </a:cubicBezTo>
                <a:cubicBezTo>
                  <a:pt x="85" y="511"/>
                  <a:pt x="64" y="382"/>
                  <a:pt x="58" y="337"/>
                </a:cubicBezTo>
                <a:lnTo>
                  <a:pt x="879" y="337"/>
                </a:lnTo>
                <a:cubicBezTo>
                  <a:pt x="876" y="356"/>
                  <a:pt x="872" y="391"/>
                  <a:pt x="862" y="453"/>
                </a:cubicBezTo>
                <a:cubicBezTo>
                  <a:pt x="861" y="456"/>
                  <a:pt x="861" y="459"/>
                  <a:pt x="862" y="462"/>
                </a:cubicBezTo>
                <a:cubicBezTo>
                  <a:pt x="839" y="456"/>
                  <a:pt x="815" y="452"/>
                  <a:pt x="790" y="452"/>
                </a:cubicBezTo>
                <a:cubicBezTo>
                  <a:pt x="749" y="452"/>
                  <a:pt x="709" y="462"/>
                  <a:pt x="674" y="479"/>
                </a:cubicBezTo>
                <a:cubicBezTo>
                  <a:pt x="674" y="463"/>
                  <a:pt x="662" y="451"/>
                  <a:pt x="646" y="451"/>
                </a:cubicBezTo>
                <a:cubicBezTo>
                  <a:pt x="631" y="451"/>
                  <a:pt x="619" y="463"/>
                  <a:pt x="619" y="479"/>
                </a:cubicBezTo>
                <a:lnTo>
                  <a:pt x="619" y="503"/>
                </a:lnTo>
                <a:cubicBezTo>
                  <a:pt x="619" y="507"/>
                  <a:pt x="619" y="511"/>
                  <a:pt x="621" y="514"/>
                </a:cubicBezTo>
                <a:cubicBezTo>
                  <a:pt x="562" y="563"/>
                  <a:pt x="524" y="636"/>
                  <a:pt x="524" y="718"/>
                </a:cubicBezTo>
                <a:cubicBezTo>
                  <a:pt x="524" y="830"/>
                  <a:pt x="594" y="926"/>
                  <a:pt x="691" y="965"/>
                </a:cubicBezTo>
                <a:cubicBezTo>
                  <a:pt x="637" y="982"/>
                  <a:pt x="565" y="991"/>
                  <a:pt x="486" y="991"/>
                </a:cubicBezTo>
                <a:close/>
                <a:moveTo>
                  <a:pt x="906" y="479"/>
                </a:moveTo>
                <a:cubicBezTo>
                  <a:pt x="911" y="475"/>
                  <a:pt x="915" y="469"/>
                  <a:pt x="916" y="461"/>
                </a:cubicBezTo>
                <a:cubicBezTo>
                  <a:pt x="923" y="417"/>
                  <a:pt x="929" y="382"/>
                  <a:pt x="932" y="358"/>
                </a:cubicBezTo>
                <a:cubicBezTo>
                  <a:pt x="937" y="315"/>
                  <a:pt x="937" y="303"/>
                  <a:pt x="928" y="292"/>
                </a:cubicBezTo>
                <a:cubicBezTo>
                  <a:pt x="923" y="286"/>
                  <a:pt x="915" y="282"/>
                  <a:pt x="907" y="282"/>
                </a:cubicBezTo>
                <a:lnTo>
                  <a:pt x="864" y="282"/>
                </a:lnTo>
                <a:lnTo>
                  <a:pt x="628" y="10"/>
                </a:lnTo>
                <a:cubicBezTo>
                  <a:pt x="618" y="-2"/>
                  <a:pt x="600" y="-3"/>
                  <a:pt x="589" y="7"/>
                </a:cubicBezTo>
                <a:cubicBezTo>
                  <a:pt x="577" y="17"/>
                  <a:pt x="576" y="34"/>
                  <a:pt x="586" y="46"/>
                </a:cubicBezTo>
                <a:lnTo>
                  <a:pt x="791" y="282"/>
                </a:lnTo>
                <a:lnTo>
                  <a:pt x="133" y="282"/>
                </a:lnTo>
                <a:lnTo>
                  <a:pt x="338" y="46"/>
                </a:lnTo>
                <a:cubicBezTo>
                  <a:pt x="348" y="34"/>
                  <a:pt x="347" y="17"/>
                  <a:pt x="336" y="7"/>
                </a:cubicBezTo>
                <a:cubicBezTo>
                  <a:pt x="324" y="-3"/>
                  <a:pt x="307" y="-2"/>
                  <a:pt x="297" y="10"/>
                </a:cubicBezTo>
                <a:lnTo>
                  <a:pt x="60" y="282"/>
                </a:lnTo>
                <a:lnTo>
                  <a:pt x="29" y="282"/>
                </a:lnTo>
                <a:cubicBezTo>
                  <a:pt x="21" y="282"/>
                  <a:pt x="13" y="286"/>
                  <a:pt x="7" y="292"/>
                </a:cubicBezTo>
                <a:cubicBezTo>
                  <a:pt x="-2" y="304"/>
                  <a:pt x="-3" y="313"/>
                  <a:pt x="10" y="394"/>
                </a:cubicBezTo>
                <a:cubicBezTo>
                  <a:pt x="17" y="436"/>
                  <a:pt x="27" y="494"/>
                  <a:pt x="41" y="567"/>
                </a:cubicBezTo>
                <a:cubicBezTo>
                  <a:pt x="65" y="697"/>
                  <a:pt x="93" y="839"/>
                  <a:pt x="102" y="886"/>
                </a:cubicBezTo>
                <a:cubicBezTo>
                  <a:pt x="104" y="895"/>
                  <a:pt x="105" y="902"/>
                  <a:pt x="106" y="903"/>
                </a:cubicBezTo>
                <a:cubicBezTo>
                  <a:pt x="113" y="941"/>
                  <a:pt x="142" y="972"/>
                  <a:pt x="193" y="996"/>
                </a:cubicBezTo>
                <a:cubicBezTo>
                  <a:pt x="265" y="1030"/>
                  <a:pt x="374" y="1047"/>
                  <a:pt x="483" y="1047"/>
                </a:cubicBezTo>
                <a:cubicBezTo>
                  <a:pt x="594" y="1047"/>
                  <a:pt x="704" y="1029"/>
                  <a:pt x="769" y="993"/>
                </a:cubicBezTo>
                <a:cubicBezTo>
                  <a:pt x="773" y="991"/>
                  <a:pt x="776" y="988"/>
                  <a:pt x="779" y="984"/>
                </a:cubicBezTo>
                <a:cubicBezTo>
                  <a:pt x="783" y="984"/>
                  <a:pt x="786" y="984"/>
                  <a:pt x="790" y="984"/>
                </a:cubicBezTo>
                <a:cubicBezTo>
                  <a:pt x="937" y="984"/>
                  <a:pt x="1056" y="865"/>
                  <a:pt x="1056" y="718"/>
                </a:cubicBezTo>
                <a:cubicBezTo>
                  <a:pt x="1056" y="613"/>
                  <a:pt x="995" y="522"/>
                  <a:pt x="906" y="4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1" name="Freeform 1060">
            <a:extLst>
              <a:ext uri="{FF2B5EF4-FFF2-40B4-BE49-F238E27FC236}">
                <a16:creationId xmlns:a16="http://schemas.microsoft.com/office/drawing/2014/main" id="{29D1F169-DBD3-C747-9629-9DE6357EE963}"/>
              </a:ext>
            </a:extLst>
          </p:cNvPr>
          <p:cNvSpPr/>
          <p:nvPr/>
        </p:nvSpPr>
        <p:spPr>
          <a:xfrm>
            <a:off x="5726521" y="4187129"/>
            <a:ext cx="1267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3" h="352">
                <a:moveTo>
                  <a:pt x="333" y="152"/>
                </a:moveTo>
                <a:lnTo>
                  <a:pt x="332" y="152"/>
                </a:lnTo>
                <a:lnTo>
                  <a:pt x="196" y="156"/>
                </a:lnTo>
                <a:lnTo>
                  <a:pt x="192" y="19"/>
                </a:lnTo>
                <a:cubicBezTo>
                  <a:pt x="192" y="9"/>
                  <a:pt x="183" y="0"/>
                  <a:pt x="172" y="0"/>
                </a:cubicBezTo>
                <a:cubicBezTo>
                  <a:pt x="161" y="0"/>
                  <a:pt x="152" y="10"/>
                  <a:pt x="152" y="20"/>
                </a:cubicBezTo>
                <a:lnTo>
                  <a:pt x="156" y="157"/>
                </a:lnTo>
                <a:lnTo>
                  <a:pt x="19" y="161"/>
                </a:lnTo>
                <a:cubicBezTo>
                  <a:pt x="8" y="161"/>
                  <a:pt x="0" y="170"/>
                  <a:pt x="0" y="181"/>
                </a:cubicBezTo>
                <a:cubicBezTo>
                  <a:pt x="1" y="192"/>
                  <a:pt x="9" y="200"/>
                  <a:pt x="20" y="200"/>
                </a:cubicBezTo>
                <a:lnTo>
                  <a:pt x="157" y="197"/>
                </a:lnTo>
                <a:lnTo>
                  <a:pt x="161" y="333"/>
                </a:lnTo>
                <a:cubicBezTo>
                  <a:pt x="161" y="344"/>
                  <a:pt x="170" y="352"/>
                  <a:pt x="181" y="352"/>
                </a:cubicBezTo>
                <a:cubicBezTo>
                  <a:pt x="192" y="352"/>
                  <a:pt x="201" y="343"/>
                  <a:pt x="200" y="332"/>
                </a:cubicBezTo>
                <a:lnTo>
                  <a:pt x="197" y="195"/>
                </a:lnTo>
                <a:lnTo>
                  <a:pt x="333" y="192"/>
                </a:lnTo>
                <a:cubicBezTo>
                  <a:pt x="344" y="192"/>
                  <a:pt x="353" y="182"/>
                  <a:pt x="353" y="172"/>
                </a:cubicBezTo>
                <a:cubicBezTo>
                  <a:pt x="352" y="161"/>
                  <a:pt x="343" y="152"/>
                  <a:pt x="333" y="1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2" name="Freeform 1061">
            <a:extLst>
              <a:ext uri="{FF2B5EF4-FFF2-40B4-BE49-F238E27FC236}">
                <a16:creationId xmlns:a16="http://schemas.microsoft.com/office/drawing/2014/main" id="{DBE0F5A7-A48B-7840-847D-F2B886B0CD7F}"/>
              </a:ext>
            </a:extLst>
          </p:cNvPr>
          <p:cNvSpPr/>
          <p:nvPr/>
        </p:nvSpPr>
        <p:spPr>
          <a:xfrm>
            <a:off x="4881600" y="415436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3" y="341"/>
                  <a:pt x="28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3" name="Freeform 1062">
            <a:extLst>
              <a:ext uri="{FF2B5EF4-FFF2-40B4-BE49-F238E27FC236}">
                <a16:creationId xmlns:a16="http://schemas.microsoft.com/office/drawing/2014/main" id="{FB0E4FB7-31BD-C04C-BA83-51B88573AAFE}"/>
              </a:ext>
            </a:extLst>
          </p:cNvPr>
          <p:cNvSpPr/>
          <p:nvPr/>
        </p:nvSpPr>
        <p:spPr>
          <a:xfrm>
            <a:off x="4947839" y="416912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2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4" name="Freeform 1063">
            <a:extLst>
              <a:ext uri="{FF2B5EF4-FFF2-40B4-BE49-F238E27FC236}">
                <a16:creationId xmlns:a16="http://schemas.microsoft.com/office/drawing/2014/main" id="{04339E46-9B78-FA48-864B-A8FF14078811}"/>
              </a:ext>
            </a:extLst>
          </p:cNvPr>
          <p:cNvSpPr/>
          <p:nvPr/>
        </p:nvSpPr>
        <p:spPr>
          <a:xfrm>
            <a:off x="4791241" y="3992370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3" y="945"/>
                  <a:pt x="775" y="944"/>
                  <a:pt x="767" y="944"/>
                </a:cubicBezTo>
                <a:cubicBezTo>
                  <a:pt x="762" y="941"/>
                  <a:pt x="757" y="941"/>
                  <a:pt x="751" y="941"/>
                </a:cubicBezTo>
                <a:cubicBezTo>
                  <a:pt x="645" y="923"/>
                  <a:pt x="564" y="830"/>
                  <a:pt x="564" y="718"/>
                </a:cubicBezTo>
                <a:cubicBezTo>
                  <a:pt x="564" y="593"/>
                  <a:pt x="666" y="492"/>
                  <a:pt x="790" y="492"/>
                </a:cubicBezTo>
                <a:cubicBezTo>
                  <a:pt x="915" y="492"/>
                  <a:pt x="1017" y="593"/>
                  <a:pt x="1017" y="718"/>
                </a:cubicBezTo>
                <a:cubicBezTo>
                  <a:pt x="1017" y="843"/>
                  <a:pt x="915" y="945"/>
                  <a:pt x="790" y="945"/>
                </a:cubicBezTo>
                <a:close/>
                <a:moveTo>
                  <a:pt x="486" y="991"/>
                </a:moveTo>
                <a:lnTo>
                  <a:pt x="483" y="991"/>
                </a:lnTo>
                <a:cubicBezTo>
                  <a:pt x="377" y="991"/>
                  <a:pt x="277" y="974"/>
                  <a:pt x="216" y="946"/>
                </a:cubicBezTo>
                <a:cubicBezTo>
                  <a:pt x="193" y="935"/>
                  <a:pt x="164" y="916"/>
                  <a:pt x="160" y="893"/>
                </a:cubicBezTo>
                <a:cubicBezTo>
                  <a:pt x="160" y="891"/>
                  <a:pt x="158" y="885"/>
                  <a:pt x="156" y="875"/>
                </a:cubicBezTo>
                <a:cubicBezTo>
                  <a:pt x="85" y="511"/>
                  <a:pt x="64" y="382"/>
                  <a:pt x="58" y="337"/>
                </a:cubicBezTo>
                <a:lnTo>
                  <a:pt x="879" y="337"/>
                </a:lnTo>
                <a:cubicBezTo>
                  <a:pt x="877" y="356"/>
                  <a:pt x="872" y="391"/>
                  <a:pt x="862" y="453"/>
                </a:cubicBezTo>
                <a:cubicBezTo>
                  <a:pt x="861" y="456"/>
                  <a:pt x="861" y="459"/>
                  <a:pt x="862" y="462"/>
                </a:cubicBezTo>
                <a:cubicBezTo>
                  <a:pt x="839" y="456"/>
                  <a:pt x="815" y="452"/>
                  <a:pt x="790" y="452"/>
                </a:cubicBezTo>
                <a:cubicBezTo>
                  <a:pt x="749" y="452"/>
                  <a:pt x="709" y="462"/>
                  <a:pt x="674" y="479"/>
                </a:cubicBezTo>
                <a:cubicBezTo>
                  <a:pt x="674" y="463"/>
                  <a:pt x="662" y="451"/>
                  <a:pt x="646" y="451"/>
                </a:cubicBezTo>
                <a:cubicBezTo>
                  <a:pt x="631" y="451"/>
                  <a:pt x="619" y="463"/>
                  <a:pt x="619" y="479"/>
                </a:cubicBezTo>
                <a:lnTo>
                  <a:pt x="619" y="503"/>
                </a:lnTo>
                <a:cubicBezTo>
                  <a:pt x="619" y="507"/>
                  <a:pt x="619" y="511"/>
                  <a:pt x="621" y="514"/>
                </a:cubicBezTo>
                <a:cubicBezTo>
                  <a:pt x="562" y="563"/>
                  <a:pt x="525" y="636"/>
                  <a:pt x="525" y="718"/>
                </a:cubicBezTo>
                <a:cubicBezTo>
                  <a:pt x="525" y="830"/>
                  <a:pt x="594" y="926"/>
                  <a:pt x="692" y="965"/>
                </a:cubicBezTo>
                <a:cubicBezTo>
                  <a:pt x="637" y="982"/>
                  <a:pt x="565" y="991"/>
                  <a:pt x="486" y="991"/>
                </a:cubicBezTo>
                <a:close/>
                <a:moveTo>
                  <a:pt x="906" y="479"/>
                </a:moveTo>
                <a:cubicBezTo>
                  <a:pt x="911" y="475"/>
                  <a:pt x="915" y="469"/>
                  <a:pt x="916" y="461"/>
                </a:cubicBezTo>
                <a:cubicBezTo>
                  <a:pt x="923" y="417"/>
                  <a:pt x="929" y="382"/>
                  <a:pt x="932" y="358"/>
                </a:cubicBezTo>
                <a:cubicBezTo>
                  <a:pt x="937" y="315"/>
                  <a:pt x="938" y="303"/>
                  <a:pt x="928" y="292"/>
                </a:cubicBezTo>
                <a:cubicBezTo>
                  <a:pt x="923" y="286"/>
                  <a:pt x="915" y="282"/>
                  <a:pt x="907" y="282"/>
                </a:cubicBezTo>
                <a:lnTo>
                  <a:pt x="864" y="282"/>
                </a:lnTo>
                <a:lnTo>
                  <a:pt x="628" y="10"/>
                </a:lnTo>
                <a:cubicBezTo>
                  <a:pt x="618" y="-2"/>
                  <a:pt x="600" y="-3"/>
                  <a:pt x="589" y="7"/>
                </a:cubicBezTo>
                <a:cubicBezTo>
                  <a:pt x="577" y="17"/>
                  <a:pt x="576" y="34"/>
                  <a:pt x="586" y="46"/>
                </a:cubicBezTo>
                <a:lnTo>
                  <a:pt x="791" y="282"/>
                </a:lnTo>
                <a:lnTo>
                  <a:pt x="133" y="282"/>
                </a:lnTo>
                <a:lnTo>
                  <a:pt x="338" y="46"/>
                </a:lnTo>
                <a:cubicBezTo>
                  <a:pt x="348" y="34"/>
                  <a:pt x="347" y="17"/>
                  <a:pt x="336" y="7"/>
                </a:cubicBezTo>
                <a:cubicBezTo>
                  <a:pt x="324" y="-3"/>
                  <a:pt x="307" y="-2"/>
                  <a:pt x="297" y="10"/>
                </a:cubicBezTo>
                <a:lnTo>
                  <a:pt x="60" y="282"/>
                </a:lnTo>
                <a:lnTo>
                  <a:pt x="29" y="282"/>
                </a:lnTo>
                <a:cubicBezTo>
                  <a:pt x="21" y="282"/>
                  <a:pt x="13" y="286"/>
                  <a:pt x="7" y="292"/>
                </a:cubicBezTo>
                <a:cubicBezTo>
                  <a:pt x="-2" y="304"/>
                  <a:pt x="-3" y="313"/>
                  <a:pt x="11" y="394"/>
                </a:cubicBezTo>
                <a:cubicBezTo>
                  <a:pt x="17" y="436"/>
                  <a:pt x="28" y="494"/>
                  <a:pt x="41" y="567"/>
                </a:cubicBezTo>
                <a:cubicBezTo>
                  <a:pt x="65" y="697"/>
                  <a:pt x="93" y="839"/>
                  <a:pt x="102" y="886"/>
                </a:cubicBezTo>
                <a:cubicBezTo>
                  <a:pt x="104" y="895"/>
                  <a:pt x="105" y="902"/>
                  <a:pt x="106" y="903"/>
                </a:cubicBezTo>
                <a:cubicBezTo>
                  <a:pt x="113" y="941"/>
                  <a:pt x="142" y="972"/>
                  <a:pt x="193" y="996"/>
                </a:cubicBezTo>
                <a:cubicBezTo>
                  <a:pt x="265" y="1030"/>
                  <a:pt x="374" y="1047"/>
                  <a:pt x="483" y="1047"/>
                </a:cubicBezTo>
                <a:cubicBezTo>
                  <a:pt x="594" y="1047"/>
                  <a:pt x="704" y="1029"/>
                  <a:pt x="769" y="993"/>
                </a:cubicBezTo>
                <a:cubicBezTo>
                  <a:pt x="773" y="991"/>
                  <a:pt x="776" y="988"/>
                  <a:pt x="779" y="984"/>
                </a:cubicBezTo>
                <a:cubicBezTo>
                  <a:pt x="783" y="984"/>
                  <a:pt x="787" y="984"/>
                  <a:pt x="790" y="984"/>
                </a:cubicBezTo>
                <a:cubicBezTo>
                  <a:pt x="937" y="984"/>
                  <a:pt x="1056" y="865"/>
                  <a:pt x="1056" y="718"/>
                </a:cubicBezTo>
                <a:cubicBezTo>
                  <a:pt x="1056" y="613"/>
                  <a:pt x="995" y="522"/>
                  <a:pt x="906" y="4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5" name="Freeform 1064">
            <a:extLst>
              <a:ext uri="{FF2B5EF4-FFF2-40B4-BE49-F238E27FC236}">
                <a16:creationId xmlns:a16="http://schemas.microsoft.com/office/drawing/2014/main" id="{25F84BE5-5F97-9942-BFCD-0BB6B2C45F6D}"/>
              </a:ext>
            </a:extLst>
          </p:cNvPr>
          <p:cNvSpPr/>
          <p:nvPr/>
        </p:nvSpPr>
        <p:spPr>
          <a:xfrm>
            <a:off x="5027400" y="4202610"/>
            <a:ext cx="9576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7">
                <a:moveTo>
                  <a:pt x="161" y="133"/>
                </a:moveTo>
                <a:lnTo>
                  <a:pt x="255" y="33"/>
                </a:lnTo>
                <a:cubicBezTo>
                  <a:pt x="263" y="25"/>
                  <a:pt x="263" y="13"/>
                  <a:pt x="255" y="5"/>
                </a:cubicBezTo>
                <a:cubicBezTo>
                  <a:pt x="247" y="-2"/>
                  <a:pt x="234" y="-2"/>
                  <a:pt x="227" y="6"/>
                </a:cubicBezTo>
                <a:lnTo>
                  <a:pt x="133" y="105"/>
                </a:lnTo>
                <a:lnTo>
                  <a:pt x="33" y="11"/>
                </a:lnTo>
                <a:cubicBezTo>
                  <a:pt x="26" y="4"/>
                  <a:pt x="13" y="4"/>
                  <a:pt x="6" y="12"/>
                </a:cubicBezTo>
                <a:cubicBezTo>
                  <a:pt x="-2" y="20"/>
                  <a:pt x="-2" y="32"/>
                  <a:pt x="6" y="40"/>
                </a:cubicBezTo>
                <a:lnTo>
                  <a:pt x="106" y="134"/>
                </a:lnTo>
                <a:lnTo>
                  <a:pt x="12" y="233"/>
                </a:lnTo>
                <a:cubicBezTo>
                  <a:pt x="4" y="241"/>
                  <a:pt x="4" y="254"/>
                  <a:pt x="12" y="261"/>
                </a:cubicBezTo>
                <a:cubicBezTo>
                  <a:pt x="16" y="265"/>
                  <a:pt x="21" y="267"/>
                  <a:pt x="26" y="267"/>
                </a:cubicBezTo>
                <a:cubicBezTo>
                  <a:pt x="31" y="267"/>
                  <a:pt x="36" y="265"/>
                  <a:pt x="40" y="260"/>
                </a:cubicBezTo>
                <a:lnTo>
                  <a:pt x="134" y="161"/>
                </a:lnTo>
                <a:lnTo>
                  <a:pt x="233" y="255"/>
                </a:lnTo>
                <a:cubicBezTo>
                  <a:pt x="237" y="259"/>
                  <a:pt x="242" y="261"/>
                  <a:pt x="247" y="261"/>
                </a:cubicBezTo>
                <a:cubicBezTo>
                  <a:pt x="252" y="261"/>
                  <a:pt x="257" y="259"/>
                  <a:pt x="261" y="254"/>
                </a:cubicBezTo>
                <a:cubicBezTo>
                  <a:pt x="269" y="247"/>
                  <a:pt x="268" y="234"/>
                  <a:pt x="261" y="2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6" name="Freeform 1065">
            <a:extLst>
              <a:ext uri="{FF2B5EF4-FFF2-40B4-BE49-F238E27FC236}">
                <a16:creationId xmlns:a16="http://schemas.microsoft.com/office/drawing/2014/main" id="{485BA97F-60DA-4141-A375-FF9CD5CC60FB}"/>
              </a:ext>
            </a:extLst>
          </p:cNvPr>
          <p:cNvSpPr/>
          <p:nvPr/>
        </p:nvSpPr>
        <p:spPr>
          <a:xfrm>
            <a:off x="4165200" y="415436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2" y="341"/>
                  <a:pt x="27" y="341"/>
                </a:cubicBezTo>
                <a:cubicBezTo>
                  <a:pt x="42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7" name="Freeform 1066">
            <a:extLst>
              <a:ext uri="{FF2B5EF4-FFF2-40B4-BE49-F238E27FC236}">
                <a16:creationId xmlns:a16="http://schemas.microsoft.com/office/drawing/2014/main" id="{8EBA7B06-4332-C346-BD4A-6999A9058799}"/>
              </a:ext>
            </a:extLst>
          </p:cNvPr>
          <p:cNvSpPr/>
          <p:nvPr/>
        </p:nvSpPr>
        <p:spPr>
          <a:xfrm>
            <a:off x="4231080" y="416912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3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3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8" name="Freeform 1067">
            <a:extLst>
              <a:ext uri="{FF2B5EF4-FFF2-40B4-BE49-F238E27FC236}">
                <a16:creationId xmlns:a16="http://schemas.microsoft.com/office/drawing/2014/main" id="{15433032-23B9-604F-BB92-2564387CDA4B}"/>
              </a:ext>
            </a:extLst>
          </p:cNvPr>
          <p:cNvSpPr/>
          <p:nvPr/>
        </p:nvSpPr>
        <p:spPr>
          <a:xfrm>
            <a:off x="4074481" y="3992370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2" y="945"/>
                  <a:pt x="774" y="944"/>
                  <a:pt x="767" y="944"/>
                </a:cubicBezTo>
                <a:cubicBezTo>
                  <a:pt x="762" y="941"/>
                  <a:pt x="756" y="941"/>
                  <a:pt x="751" y="941"/>
                </a:cubicBezTo>
                <a:cubicBezTo>
                  <a:pt x="645" y="923"/>
                  <a:pt x="563" y="830"/>
                  <a:pt x="563" y="718"/>
                </a:cubicBezTo>
                <a:cubicBezTo>
                  <a:pt x="563" y="593"/>
                  <a:pt x="665" y="492"/>
                  <a:pt x="790" y="492"/>
                </a:cubicBezTo>
                <a:cubicBezTo>
                  <a:pt x="915" y="492"/>
                  <a:pt x="1016" y="593"/>
                  <a:pt x="1016" y="718"/>
                </a:cubicBezTo>
                <a:cubicBezTo>
                  <a:pt x="1016" y="843"/>
                  <a:pt x="915" y="945"/>
                  <a:pt x="790" y="945"/>
                </a:cubicBezTo>
                <a:close/>
                <a:moveTo>
                  <a:pt x="485" y="991"/>
                </a:moveTo>
                <a:cubicBezTo>
                  <a:pt x="377" y="991"/>
                  <a:pt x="277" y="974"/>
                  <a:pt x="216" y="946"/>
                </a:cubicBezTo>
                <a:cubicBezTo>
                  <a:pt x="192" y="935"/>
                  <a:pt x="164" y="916"/>
                  <a:pt x="159" y="893"/>
                </a:cubicBezTo>
                <a:cubicBezTo>
                  <a:pt x="159" y="891"/>
                  <a:pt x="158" y="885"/>
                  <a:pt x="156" y="875"/>
                </a:cubicBezTo>
                <a:cubicBezTo>
                  <a:pt x="84" y="511"/>
                  <a:pt x="63" y="382"/>
                  <a:pt x="57" y="337"/>
                </a:cubicBezTo>
                <a:lnTo>
                  <a:pt x="878" y="337"/>
                </a:lnTo>
                <a:cubicBezTo>
                  <a:pt x="876" y="356"/>
                  <a:pt x="871" y="391"/>
                  <a:pt x="861" y="453"/>
                </a:cubicBezTo>
                <a:cubicBezTo>
                  <a:pt x="861" y="456"/>
                  <a:pt x="861" y="459"/>
                  <a:pt x="861" y="462"/>
                </a:cubicBezTo>
                <a:cubicBezTo>
                  <a:pt x="839" y="456"/>
                  <a:pt x="815" y="452"/>
                  <a:pt x="790" y="452"/>
                </a:cubicBezTo>
                <a:cubicBezTo>
                  <a:pt x="748" y="452"/>
                  <a:pt x="708" y="462"/>
                  <a:pt x="673" y="479"/>
                </a:cubicBezTo>
                <a:cubicBezTo>
                  <a:pt x="673" y="463"/>
                  <a:pt x="661" y="451"/>
                  <a:pt x="646" y="451"/>
                </a:cubicBezTo>
                <a:cubicBezTo>
                  <a:pt x="630" y="451"/>
                  <a:pt x="618" y="463"/>
                  <a:pt x="618" y="479"/>
                </a:cubicBezTo>
                <a:lnTo>
                  <a:pt x="618" y="503"/>
                </a:lnTo>
                <a:cubicBezTo>
                  <a:pt x="618" y="507"/>
                  <a:pt x="619" y="511"/>
                  <a:pt x="620" y="514"/>
                </a:cubicBezTo>
                <a:cubicBezTo>
                  <a:pt x="561" y="563"/>
                  <a:pt x="524" y="636"/>
                  <a:pt x="524" y="718"/>
                </a:cubicBezTo>
                <a:cubicBezTo>
                  <a:pt x="524" y="830"/>
                  <a:pt x="593" y="926"/>
                  <a:pt x="691" y="965"/>
                </a:cubicBezTo>
                <a:cubicBezTo>
                  <a:pt x="637" y="982"/>
                  <a:pt x="564" y="991"/>
                  <a:pt x="485" y="991"/>
                </a:cubicBezTo>
                <a:close/>
                <a:moveTo>
                  <a:pt x="905" y="479"/>
                </a:moveTo>
                <a:cubicBezTo>
                  <a:pt x="911" y="475"/>
                  <a:pt x="915" y="469"/>
                  <a:pt x="916" y="461"/>
                </a:cubicBezTo>
                <a:cubicBezTo>
                  <a:pt x="923" y="417"/>
                  <a:pt x="928" y="382"/>
                  <a:pt x="931" y="358"/>
                </a:cubicBezTo>
                <a:cubicBezTo>
                  <a:pt x="937" y="315"/>
                  <a:pt x="937" y="303"/>
                  <a:pt x="928" y="292"/>
                </a:cubicBezTo>
                <a:cubicBezTo>
                  <a:pt x="922" y="286"/>
                  <a:pt x="915" y="282"/>
                  <a:pt x="906" y="282"/>
                </a:cubicBezTo>
                <a:lnTo>
                  <a:pt x="864" y="282"/>
                </a:lnTo>
                <a:lnTo>
                  <a:pt x="627" y="10"/>
                </a:lnTo>
                <a:cubicBezTo>
                  <a:pt x="617" y="-2"/>
                  <a:pt x="600" y="-3"/>
                  <a:pt x="588" y="7"/>
                </a:cubicBezTo>
                <a:cubicBezTo>
                  <a:pt x="577" y="17"/>
                  <a:pt x="575" y="34"/>
                  <a:pt x="585" y="46"/>
                </a:cubicBezTo>
                <a:lnTo>
                  <a:pt x="791" y="282"/>
                </a:lnTo>
                <a:lnTo>
                  <a:pt x="132" y="282"/>
                </a:lnTo>
                <a:lnTo>
                  <a:pt x="338" y="46"/>
                </a:lnTo>
                <a:cubicBezTo>
                  <a:pt x="348" y="34"/>
                  <a:pt x="346" y="17"/>
                  <a:pt x="335" y="7"/>
                </a:cubicBezTo>
                <a:cubicBezTo>
                  <a:pt x="324" y="-3"/>
                  <a:pt x="306" y="-2"/>
                  <a:pt x="296" y="10"/>
                </a:cubicBezTo>
                <a:lnTo>
                  <a:pt x="59" y="282"/>
                </a:lnTo>
                <a:lnTo>
                  <a:pt x="29" y="282"/>
                </a:lnTo>
                <a:cubicBezTo>
                  <a:pt x="20" y="282"/>
                  <a:pt x="12" y="286"/>
                  <a:pt x="7" y="292"/>
                </a:cubicBezTo>
                <a:cubicBezTo>
                  <a:pt x="-3" y="304"/>
                  <a:pt x="-3" y="313"/>
                  <a:pt x="10" y="394"/>
                </a:cubicBezTo>
                <a:cubicBezTo>
                  <a:pt x="17" y="436"/>
                  <a:pt x="27" y="494"/>
                  <a:pt x="41" y="567"/>
                </a:cubicBezTo>
                <a:cubicBezTo>
                  <a:pt x="64" y="697"/>
                  <a:pt x="92" y="839"/>
                  <a:pt x="102" y="886"/>
                </a:cubicBezTo>
                <a:cubicBezTo>
                  <a:pt x="103" y="895"/>
                  <a:pt x="105" y="902"/>
                  <a:pt x="105" y="903"/>
                </a:cubicBezTo>
                <a:cubicBezTo>
                  <a:pt x="112" y="941"/>
                  <a:pt x="141" y="972"/>
                  <a:pt x="192" y="996"/>
                </a:cubicBezTo>
                <a:cubicBezTo>
                  <a:pt x="264" y="1030"/>
                  <a:pt x="374" y="1047"/>
                  <a:pt x="482" y="1047"/>
                </a:cubicBezTo>
                <a:cubicBezTo>
                  <a:pt x="593" y="1047"/>
                  <a:pt x="703" y="1029"/>
                  <a:pt x="768" y="993"/>
                </a:cubicBezTo>
                <a:cubicBezTo>
                  <a:pt x="773" y="991"/>
                  <a:pt x="776" y="988"/>
                  <a:pt x="778" y="984"/>
                </a:cubicBezTo>
                <a:cubicBezTo>
                  <a:pt x="782" y="984"/>
                  <a:pt x="786" y="984"/>
                  <a:pt x="790" y="984"/>
                </a:cubicBezTo>
                <a:cubicBezTo>
                  <a:pt x="936" y="984"/>
                  <a:pt x="1056" y="865"/>
                  <a:pt x="1056" y="718"/>
                </a:cubicBezTo>
                <a:cubicBezTo>
                  <a:pt x="1056" y="613"/>
                  <a:pt x="994" y="522"/>
                  <a:pt x="905" y="4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9" name="Freeform 1068">
            <a:extLst>
              <a:ext uri="{FF2B5EF4-FFF2-40B4-BE49-F238E27FC236}">
                <a16:creationId xmlns:a16="http://schemas.microsoft.com/office/drawing/2014/main" id="{CC14575B-5DEA-C543-8D73-FC6337E5E9A4}"/>
              </a:ext>
            </a:extLst>
          </p:cNvPr>
          <p:cNvSpPr/>
          <p:nvPr/>
        </p:nvSpPr>
        <p:spPr>
          <a:xfrm>
            <a:off x="4299120" y="4199730"/>
            <a:ext cx="11916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" h="283">
                <a:moveTo>
                  <a:pt x="324" y="4"/>
                </a:moveTo>
                <a:cubicBezTo>
                  <a:pt x="316" y="-3"/>
                  <a:pt x="303" y="-1"/>
                  <a:pt x="297" y="7"/>
                </a:cubicBezTo>
                <a:lnTo>
                  <a:pt x="114" y="233"/>
                </a:lnTo>
                <a:lnTo>
                  <a:pt x="34" y="152"/>
                </a:lnTo>
                <a:cubicBezTo>
                  <a:pt x="26" y="144"/>
                  <a:pt x="14" y="144"/>
                  <a:pt x="6" y="152"/>
                </a:cubicBezTo>
                <a:cubicBezTo>
                  <a:pt x="-2" y="159"/>
                  <a:pt x="-2" y="172"/>
                  <a:pt x="6" y="180"/>
                </a:cubicBezTo>
                <a:lnTo>
                  <a:pt x="101" y="277"/>
                </a:lnTo>
                <a:cubicBezTo>
                  <a:pt x="102" y="277"/>
                  <a:pt x="102" y="277"/>
                  <a:pt x="102" y="278"/>
                </a:cubicBezTo>
                <a:lnTo>
                  <a:pt x="103" y="278"/>
                </a:lnTo>
                <a:cubicBezTo>
                  <a:pt x="103" y="279"/>
                  <a:pt x="104" y="279"/>
                  <a:pt x="104" y="279"/>
                </a:cubicBezTo>
                <a:lnTo>
                  <a:pt x="105" y="280"/>
                </a:lnTo>
                <a:lnTo>
                  <a:pt x="106" y="280"/>
                </a:lnTo>
                <a:cubicBezTo>
                  <a:pt x="106" y="280"/>
                  <a:pt x="106" y="281"/>
                  <a:pt x="107" y="281"/>
                </a:cubicBezTo>
                <a:lnTo>
                  <a:pt x="108" y="281"/>
                </a:lnTo>
                <a:cubicBezTo>
                  <a:pt x="109" y="282"/>
                  <a:pt x="109" y="282"/>
                  <a:pt x="109" y="282"/>
                </a:cubicBezTo>
                <a:cubicBezTo>
                  <a:pt x="110" y="282"/>
                  <a:pt x="110" y="282"/>
                  <a:pt x="110" y="282"/>
                </a:cubicBezTo>
                <a:lnTo>
                  <a:pt x="111" y="282"/>
                </a:lnTo>
                <a:lnTo>
                  <a:pt x="112" y="282"/>
                </a:lnTo>
                <a:lnTo>
                  <a:pt x="113" y="283"/>
                </a:lnTo>
                <a:cubicBezTo>
                  <a:pt x="114" y="283"/>
                  <a:pt x="115" y="283"/>
                  <a:pt x="115" y="283"/>
                </a:cubicBezTo>
                <a:cubicBezTo>
                  <a:pt x="116" y="283"/>
                  <a:pt x="117" y="283"/>
                  <a:pt x="117" y="283"/>
                </a:cubicBezTo>
                <a:cubicBezTo>
                  <a:pt x="118" y="283"/>
                  <a:pt x="118" y="283"/>
                  <a:pt x="118" y="283"/>
                </a:cubicBezTo>
                <a:cubicBezTo>
                  <a:pt x="118" y="282"/>
                  <a:pt x="119" y="282"/>
                  <a:pt x="119" y="282"/>
                </a:cubicBezTo>
                <a:cubicBezTo>
                  <a:pt x="120" y="282"/>
                  <a:pt x="120" y="282"/>
                  <a:pt x="120" y="282"/>
                </a:cubicBezTo>
                <a:lnTo>
                  <a:pt x="121" y="282"/>
                </a:lnTo>
                <a:lnTo>
                  <a:pt x="122" y="282"/>
                </a:lnTo>
                <a:cubicBezTo>
                  <a:pt x="122" y="281"/>
                  <a:pt x="123" y="281"/>
                  <a:pt x="123" y="281"/>
                </a:cubicBezTo>
                <a:cubicBezTo>
                  <a:pt x="124" y="281"/>
                  <a:pt x="124" y="281"/>
                  <a:pt x="124" y="281"/>
                </a:cubicBezTo>
                <a:lnTo>
                  <a:pt x="125" y="280"/>
                </a:lnTo>
                <a:lnTo>
                  <a:pt x="126" y="280"/>
                </a:lnTo>
                <a:cubicBezTo>
                  <a:pt x="126" y="280"/>
                  <a:pt x="126" y="279"/>
                  <a:pt x="127" y="279"/>
                </a:cubicBezTo>
                <a:lnTo>
                  <a:pt x="128" y="278"/>
                </a:lnTo>
                <a:lnTo>
                  <a:pt x="129" y="277"/>
                </a:lnTo>
                <a:cubicBezTo>
                  <a:pt x="130" y="277"/>
                  <a:pt x="130" y="276"/>
                  <a:pt x="131" y="276"/>
                </a:cubicBezTo>
                <a:lnTo>
                  <a:pt x="131" y="275"/>
                </a:lnTo>
                <a:lnTo>
                  <a:pt x="327" y="32"/>
                </a:lnTo>
                <a:cubicBezTo>
                  <a:pt x="334" y="24"/>
                  <a:pt x="333" y="11"/>
                  <a:pt x="32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0" name="Freeform 1069">
            <a:extLst>
              <a:ext uri="{FF2B5EF4-FFF2-40B4-BE49-F238E27FC236}">
                <a16:creationId xmlns:a16="http://schemas.microsoft.com/office/drawing/2014/main" id="{879B234D-2C5E-524A-BBB3-34947998F605}"/>
              </a:ext>
            </a:extLst>
          </p:cNvPr>
          <p:cNvSpPr/>
          <p:nvPr/>
        </p:nvSpPr>
        <p:spPr>
          <a:xfrm>
            <a:off x="2734920" y="415436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3" y="341"/>
                  <a:pt x="28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1" name="Freeform 1070">
            <a:extLst>
              <a:ext uri="{FF2B5EF4-FFF2-40B4-BE49-F238E27FC236}">
                <a16:creationId xmlns:a16="http://schemas.microsoft.com/office/drawing/2014/main" id="{CDC13C90-C78A-5A42-AE58-6C2217137172}"/>
              </a:ext>
            </a:extLst>
          </p:cNvPr>
          <p:cNvSpPr/>
          <p:nvPr/>
        </p:nvSpPr>
        <p:spPr>
          <a:xfrm>
            <a:off x="2801160" y="416912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2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2" name="Freeform 1071">
            <a:extLst>
              <a:ext uri="{FF2B5EF4-FFF2-40B4-BE49-F238E27FC236}">
                <a16:creationId xmlns:a16="http://schemas.microsoft.com/office/drawing/2014/main" id="{D6E42A1B-5F27-1645-94B9-60F8DFE584DC}"/>
              </a:ext>
            </a:extLst>
          </p:cNvPr>
          <p:cNvSpPr/>
          <p:nvPr/>
        </p:nvSpPr>
        <p:spPr>
          <a:xfrm>
            <a:off x="2644200" y="3992370"/>
            <a:ext cx="37944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5" h="1047">
                <a:moveTo>
                  <a:pt x="789" y="945"/>
                </a:moveTo>
                <a:cubicBezTo>
                  <a:pt x="782" y="945"/>
                  <a:pt x="774" y="944"/>
                  <a:pt x="766" y="944"/>
                </a:cubicBezTo>
                <a:cubicBezTo>
                  <a:pt x="762" y="941"/>
                  <a:pt x="756" y="941"/>
                  <a:pt x="751" y="941"/>
                </a:cubicBezTo>
                <a:cubicBezTo>
                  <a:pt x="644" y="923"/>
                  <a:pt x="563" y="830"/>
                  <a:pt x="563" y="718"/>
                </a:cubicBezTo>
                <a:cubicBezTo>
                  <a:pt x="563" y="593"/>
                  <a:pt x="665" y="492"/>
                  <a:pt x="789" y="492"/>
                </a:cubicBezTo>
                <a:cubicBezTo>
                  <a:pt x="914" y="492"/>
                  <a:pt x="1016" y="593"/>
                  <a:pt x="1016" y="718"/>
                </a:cubicBezTo>
                <a:cubicBezTo>
                  <a:pt x="1016" y="843"/>
                  <a:pt x="914" y="945"/>
                  <a:pt x="789" y="945"/>
                </a:cubicBezTo>
                <a:close/>
                <a:moveTo>
                  <a:pt x="485" y="991"/>
                </a:moveTo>
                <a:cubicBezTo>
                  <a:pt x="377" y="991"/>
                  <a:pt x="277" y="974"/>
                  <a:pt x="216" y="946"/>
                </a:cubicBezTo>
                <a:cubicBezTo>
                  <a:pt x="193" y="935"/>
                  <a:pt x="164" y="916"/>
                  <a:pt x="160" y="893"/>
                </a:cubicBezTo>
                <a:cubicBezTo>
                  <a:pt x="159" y="891"/>
                  <a:pt x="158" y="885"/>
                  <a:pt x="156" y="875"/>
                </a:cubicBezTo>
                <a:cubicBezTo>
                  <a:pt x="85" y="511"/>
                  <a:pt x="64" y="382"/>
                  <a:pt x="58" y="337"/>
                </a:cubicBezTo>
                <a:lnTo>
                  <a:pt x="878" y="337"/>
                </a:lnTo>
                <a:cubicBezTo>
                  <a:pt x="875" y="356"/>
                  <a:pt x="871" y="391"/>
                  <a:pt x="861" y="453"/>
                </a:cubicBezTo>
                <a:cubicBezTo>
                  <a:pt x="860" y="456"/>
                  <a:pt x="860" y="459"/>
                  <a:pt x="861" y="462"/>
                </a:cubicBezTo>
                <a:cubicBezTo>
                  <a:pt x="838" y="456"/>
                  <a:pt x="814" y="452"/>
                  <a:pt x="789" y="452"/>
                </a:cubicBezTo>
                <a:cubicBezTo>
                  <a:pt x="748" y="452"/>
                  <a:pt x="708" y="462"/>
                  <a:pt x="673" y="479"/>
                </a:cubicBezTo>
                <a:cubicBezTo>
                  <a:pt x="673" y="463"/>
                  <a:pt x="661" y="451"/>
                  <a:pt x="645" y="451"/>
                </a:cubicBezTo>
                <a:cubicBezTo>
                  <a:pt x="630" y="451"/>
                  <a:pt x="618" y="463"/>
                  <a:pt x="618" y="479"/>
                </a:cubicBezTo>
                <a:lnTo>
                  <a:pt x="618" y="503"/>
                </a:lnTo>
                <a:cubicBezTo>
                  <a:pt x="618" y="507"/>
                  <a:pt x="618" y="511"/>
                  <a:pt x="620" y="514"/>
                </a:cubicBezTo>
                <a:cubicBezTo>
                  <a:pt x="561" y="563"/>
                  <a:pt x="524" y="636"/>
                  <a:pt x="524" y="718"/>
                </a:cubicBezTo>
                <a:cubicBezTo>
                  <a:pt x="524" y="830"/>
                  <a:pt x="593" y="926"/>
                  <a:pt x="691" y="965"/>
                </a:cubicBezTo>
                <a:cubicBezTo>
                  <a:pt x="637" y="982"/>
                  <a:pt x="564" y="991"/>
                  <a:pt x="485" y="991"/>
                </a:cubicBezTo>
                <a:close/>
                <a:moveTo>
                  <a:pt x="905" y="479"/>
                </a:moveTo>
                <a:cubicBezTo>
                  <a:pt x="910" y="475"/>
                  <a:pt x="914" y="469"/>
                  <a:pt x="915" y="461"/>
                </a:cubicBezTo>
                <a:cubicBezTo>
                  <a:pt x="922" y="417"/>
                  <a:pt x="928" y="382"/>
                  <a:pt x="931" y="358"/>
                </a:cubicBezTo>
                <a:cubicBezTo>
                  <a:pt x="936" y="315"/>
                  <a:pt x="937" y="303"/>
                  <a:pt x="927" y="292"/>
                </a:cubicBezTo>
                <a:cubicBezTo>
                  <a:pt x="922" y="286"/>
                  <a:pt x="914" y="282"/>
                  <a:pt x="906" y="282"/>
                </a:cubicBezTo>
                <a:lnTo>
                  <a:pt x="863" y="282"/>
                </a:lnTo>
                <a:lnTo>
                  <a:pt x="627" y="10"/>
                </a:lnTo>
                <a:cubicBezTo>
                  <a:pt x="617" y="-2"/>
                  <a:pt x="599" y="-3"/>
                  <a:pt x="588" y="7"/>
                </a:cubicBezTo>
                <a:cubicBezTo>
                  <a:pt x="576" y="17"/>
                  <a:pt x="575" y="34"/>
                  <a:pt x="585" y="46"/>
                </a:cubicBezTo>
                <a:lnTo>
                  <a:pt x="790" y="282"/>
                </a:lnTo>
                <a:lnTo>
                  <a:pt x="133" y="282"/>
                </a:lnTo>
                <a:lnTo>
                  <a:pt x="337" y="46"/>
                </a:lnTo>
                <a:cubicBezTo>
                  <a:pt x="347" y="34"/>
                  <a:pt x="346" y="17"/>
                  <a:pt x="335" y="7"/>
                </a:cubicBezTo>
                <a:cubicBezTo>
                  <a:pt x="323" y="-3"/>
                  <a:pt x="307" y="-2"/>
                  <a:pt x="297" y="10"/>
                </a:cubicBezTo>
                <a:lnTo>
                  <a:pt x="60" y="282"/>
                </a:lnTo>
                <a:lnTo>
                  <a:pt x="29" y="282"/>
                </a:lnTo>
                <a:cubicBezTo>
                  <a:pt x="21" y="282"/>
                  <a:pt x="13" y="286"/>
                  <a:pt x="8" y="292"/>
                </a:cubicBezTo>
                <a:cubicBezTo>
                  <a:pt x="-2" y="304"/>
                  <a:pt x="-3" y="313"/>
                  <a:pt x="11" y="394"/>
                </a:cubicBezTo>
                <a:cubicBezTo>
                  <a:pt x="17" y="436"/>
                  <a:pt x="28" y="494"/>
                  <a:pt x="41" y="567"/>
                </a:cubicBezTo>
                <a:cubicBezTo>
                  <a:pt x="65" y="697"/>
                  <a:pt x="93" y="839"/>
                  <a:pt x="102" y="886"/>
                </a:cubicBezTo>
                <a:cubicBezTo>
                  <a:pt x="104" y="895"/>
                  <a:pt x="105" y="902"/>
                  <a:pt x="106" y="903"/>
                </a:cubicBezTo>
                <a:cubicBezTo>
                  <a:pt x="113" y="941"/>
                  <a:pt x="142" y="972"/>
                  <a:pt x="193" y="996"/>
                </a:cubicBezTo>
                <a:cubicBezTo>
                  <a:pt x="265" y="1030"/>
                  <a:pt x="373" y="1047"/>
                  <a:pt x="482" y="1047"/>
                </a:cubicBezTo>
                <a:cubicBezTo>
                  <a:pt x="593" y="1047"/>
                  <a:pt x="703" y="1029"/>
                  <a:pt x="768" y="993"/>
                </a:cubicBezTo>
                <a:cubicBezTo>
                  <a:pt x="772" y="991"/>
                  <a:pt x="776" y="988"/>
                  <a:pt x="778" y="984"/>
                </a:cubicBezTo>
                <a:cubicBezTo>
                  <a:pt x="782" y="984"/>
                  <a:pt x="786" y="984"/>
                  <a:pt x="789" y="984"/>
                </a:cubicBezTo>
                <a:cubicBezTo>
                  <a:pt x="936" y="984"/>
                  <a:pt x="1055" y="865"/>
                  <a:pt x="1055" y="718"/>
                </a:cubicBezTo>
                <a:cubicBezTo>
                  <a:pt x="1055" y="613"/>
                  <a:pt x="994" y="522"/>
                  <a:pt x="905" y="4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3" name="Freeform 1072">
            <a:extLst>
              <a:ext uri="{FF2B5EF4-FFF2-40B4-BE49-F238E27FC236}">
                <a16:creationId xmlns:a16="http://schemas.microsoft.com/office/drawing/2014/main" id="{F1136BE3-2BD1-F345-8E49-FAC65E126032}"/>
              </a:ext>
            </a:extLst>
          </p:cNvPr>
          <p:cNvSpPr/>
          <p:nvPr/>
        </p:nvSpPr>
        <p:spPr>
          <a:xfrm>
            <a:off x="2910600" y="4206929"/>
            <a:ext cx="3600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" h="243">
                <a:moveTo>
                  <a:pt x="76" y="0"/>
                </a:moveTo>
                <a:lnTo>
                  <a:pt x="75" y="0"/>
                </a:lnTo>
                <a:cubicBezTo>
                  <a:pt x="68" y="0"/>
                  <a:pt x="60" y="2"/>
                  <a:pt x="50" y="4"/>
                </a:cubicBezTo>
                <a:lnTo>
                  <a:pt x="17" y="14"/>
                </a:lnTo>
                <a:cubicBezTo>
                  <a:pt x="6" y="17"/>
                  <a:pt x="0" y="26"/>
                  <a:pt x="0" y="36"/>
                </a:cubicBezTo>
                <a:cubicBezTo>
                  <a:pt x="0" y="49"/>
                  <a:pt x="10" y="59"/>
                  <a:pt x="22" y="59"/>
                </a:cubicBezTo>
                <a:cubicBezTo>
                  <a:pt x="25" y="59"/>
                  <a:pt x="29" y="58"/>
                  <a:pt x="31" y="58"/>
                </a:cubicBezTo>
                <a:lnTo>
                  <a:pt x="50" y="53"/>
                </a:lnTo>
                <a:lnTo>
                  <a:pt x="50" y="217"/>
                </a:lnTo>
                <a:cubicBezTo>
                  <a:pt x="50" y="231"/>
                  <a:pt x="61" y="243"/>
                  <a:pt x="76" y="243"/>
                </a:cubicBezTo>
                <a:cubicBezTo>
                  <a:pt x="90" y="243"/>
                  <a:pt x="101" y="231"/>
                  <a:pt x="101" y="217"/>
                </a:cubicBezTo>
                <a:lnTo>
                  <a:pt x="101" y="26"/>
                </a:lnTo>
                <a:cubicBezTo>
                  <a:pt x="101" y="11"/>
                  <a:pt x="90" y="0"/>
                  <a:pt x="7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4" name="Freeform 1073">
            <a:extLst>
              <a:ext uri="{FF2B5EF4-FFF2-40B4-BE49-F238E27FC236}">
                <a16:creationId xmlns:a16="http://schemas.microsoft.com/office/drawing/2014/main" id="{8B89002A-472B-7644-B7E5-1EC699AA16D1}"/>
              </a:ext>
            </a:extLst>
          </p:cNvPr>
          <p:cNvSpPr/>
          <p:nvPr/>
        </p:nvSpPr>
        <p:spPr>
          <a:xfrm>
            <a:off x="2019240" y="4154369"/>
            <a:ext cx="1980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341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3" y="341"/>
                  <a:pt x="28" y="341"/>
                </a:cubicBezTo>
                <a:cubicBezTo>
                  <a:pt x="43" y="341"/>
                  <a:pt x="56" y="329"/>
                  <a:pt x="56" y="314"/>
                </a:cubicBezTo>
                <a:lnTo>
                  <a:pt x="56" y="28"/>
                </a:lnTo>
                <a:cubicBezTo>
                  <a:pt x="56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5" name="Freeform 1074">
            <a:extLst>
              <a:ext uri="{FF2B5EF4-FFF2-40B4-BE49-F238E27FC236}">
                <a16:creationId xmlns:a16="http://schemas.microsoft.com/office/drawing/2014/main" id="{17EA310B-FC00-2443-8BAE-D715231047F2}"/>
              </a:ext>
            </a:extLst>
          </p:cNvPr>
          <p:cNvSpPr/>
          <p:nvPr/>
        </p:nvSpPr>
        <p:spPr>
          <a:xfrm>
            <a:off x="2085480" y="416912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3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3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6" name="Freeform 1075">
            <a:extLst>
              <a:ext uri="{FF2B5EF4-FFF2-40B4-BE49-F238E27FC236}">
                <a16:creationId xmlns:a16="http://schemas.microsoft.com/office/drawing/2014/main" id="{5B61384D-32CC-1E44-8EDC-CD4B4DCD0B55}"/>
              </a:ext>
            </a:extLst>
          </p:cNvPr>
          <p:cNvSpPr/>
          <p:nvPr/>
        </p:nvSpPr>
        <p:spPr>
          <a:xfrm>
            <a:off x="1928879" y="3992370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2" y="945"/>
                  <a:pt x="774" y="944"/>
                  <a:pt x="767" y="944"/>
                </a:cubicBezTo>
                <a:cubicBezTo>
                  <a:pt x="762" y="941"/>
                  <a:pt x="756" y="941"/>
                  <a:pt x="751" y="941"/>
                </a:cubicBezTo>
                <a:cubicBezTo>
                  <a:pt x="644" y="923"/>
                  <a:pt x="563" y="830"/>
                  <a:pt x="563" y="718"/>
                </a:cubicBezTo>
                <a:cubicBezTo>
                  <a:pt x="563" y="593"/>
                  <a:pt x="665" y="492"/>
                  <a:pt x="790" y="492"/>
                </a:cubicBezTo>
                <a:cubicBezTo>
                  <a:pt x="915" y="492"/>
                  <a:pt x="1016" y="593"/>
                  <a:pt x="1016" y="718"/>
                </a:cubicBezTo>
                <a:cubicBezTo>
                  <a:pt x="1016" y="843"/>
                  <a:pt x="915" y="945"/>
                  <a:pt x="790" y="945"/>
                </a:cubicBezTo>
                <a:close/>
                <a:moveTo>
                  <a:pt x="485" y="991"/>
                </a:moveTo>
                <a:lnTo>
                  <a:pt x="483" y="991"/>
                </a:lnTo>
                <a:cubicBezTo>
                  <a:pt x="376" y="991"/>
                  <a:pt x="276" y="974"/>
                  <a:pt x="216" y="946"/>
                </a:cubicBezTo>
                <a:cubicBezTo>
                  <a:pt x="192" y="935"/>
                  <a:pt x="163" y="916"/>
                  <a:pt x="159" y="893"/>
                </a:cubicBezTo>
                <a:cubicBezTo>
                  <a:pt x="159" y="891"/>
                  <a:pt x="157" y="885"/>
                  <a:pt x="155" y="875"/>
                </a:cubicBezTo>
                <a:cubicBezTo>
                  <a:pt x="84" y="511"/>
                  <a:pt x="63" y="382"/>
                  <a:pt x="57" y="337"/>
                </a:cubicBezTo>
                <a:lnTo>
                  <a:pt x="878" y="337"/>
                </a:lnTo>
                <a:cubicBezTo>
                  <a:pt x="876" y="356"/>
                  <a:pt x="871" y="391"/>
                  <a:pt x="861" y="453"/>
                </a:cubicBezTo>
                <a:cubicBezTo>
                  <a:pt x="860" y="456"/>
                  <a:pt x="861" y="459"/>
                  <a:pt x="861" y="462"/>
                </a:cubicBezTo>
                <a:cubicBezTo>
                  <a:pt x="838" y="456"/>
                  <a:pt x="814" y="452"/>
                  <a:pt x="790" y="452"/>
                </a:cubicBezTo>
                <a:cubicBezTo>
                  <a:pt x="748" y="452"/>
                  <a:pt x="708" y="462"/>
                  <a:pt x="673" y="479"/>
                </a:cubicBezTo>
                <a:cubicBezTo>
                  <a:pt x="673" y="463"/>
                  <a:pt x="661" y="451"/>
                  <a:pt x="645" y="451"/>
                </a:cubicBezTo>
                <a:cubicBezTo>
                  <a:pt x="630" y="451"/>
                  <a:pt x="618" y="463"/>
                  <a:pt x="618" y="479"/>
                </a:cubicBezTo>
                <a:lnTo>
                  <a:pt x="618" y="503"/>
                </a:lnTo>
                <a:cubicBezTo>
                  <a:pt x="618" y="507"/>
                  <a:pt x="619" y="511"/>
                  <a:pt x="620" y="514"/>
                </a:cubicBezTo>
                <a:cubicBezTo>
                  <a:pt x="561" y="563"/>
                  <a:pt x="524" y="636"/>
                  <a:pt x="524" y="718"/>
                </a:cubicBezTo>
                <a:cubicBezTo>
                  <a:pt x="524" y="830"/>
                  <a:pt x="593" y="926"/>
                  <a:pt x="691" y="965"/>
                </a:cubicBezTo>
                <a:cubicBezTo>
                  <a:pt x="637" y="982"/>
                  <a:pt x="564" y="991"/>
                  <a:pt x="485" y="991"/>
                </a:cubicBezTo>
                <a:close/>
                <a:moveTo>
                  <a:pt x="905" y="479"/>
                </a:moveTo>
                <a:cubicBezTo>
                  <a:pt x="911" y="475"/>
                  <a:pt x="914" y="469"/>
                  <a:pt x="916" y="461"/>
                </a:cubicBezTo>
                <a:cubicBezTo>
                  <a:pt x="923" y="417"/>
                  <a:pt x="928" y="382"/>
                  <a:pt x="931" y="358"/>
                </a:cubicBezTo>
                <a:cubicBezTo>
                  <a:pt x="936" y="315"/>
                  <a:pt x="937" y="303"/>
                  <a:pt x="927" y="292"/>
                </a:cubicBezTo>
                <a:cubicBezTo>
                  <a:pt x="922" y="286"/>
                  <a:pt x="914" y="282"/>
                  <a:pt x="906" y="282"/>
                </a:cubicBezTo>
                <a:lnTo>
                  <a:pt x="864" y="282"/>
                </a:lnTo>
                <a:lnTo>
                  <a:pt x="627" y="10"/>
                </a:lnTo>
                <a:cubicBezTo>
                  <a:pt x="617" y="-2"/>
                  <a:pt x="599" y="-3"/>
                  <a:pt x="588" y="7"/>
                </a:cubicBezTo>
                <a:cubicBezTo>
                  <a:pt x="576" y="17"/>
                  <a:pt x="575" y="34"/>
                  <a:pt x="585" y="46"/>
                </a:cubicBezTo>
                <a:lnTo>
                  <a:pt x="790" y="282"/>
                </a:lnTo>
                <a:lnTo>
                  <a:pt x="132" y="282"/>
                </a:lnTo>
                <a:lnTo>
                  <a:pt x="338" y="46"/>
                </a:lnTo>
                <a:cubicBezTo>
                  <a:pt x="348" y="34"/>
                  <a:pt x="346" y="17"/>
                  <a:pt x="335" y="7"/>
                </a:cubicBezTo>
                <a:cubicBezTo>
                  <a:pt x="323" y="-3"/>
                  <a:pt x="306" y="-2"/>
                  <a:pt x="296" y="10"/>
                </a:cubicBezTo>
                <a:lnTo>
                  <a:pt x="59" y="282"/>
                </a:lnTo>
                <a:lnTo>
                  <a:pt x="29" y="282"/>
                </a:lnTo>
                <a:cubicBezTo>
                  <a:pt x="20" y="282"/>
                  <a:pt x="12" y="286"/>
                  <a:pt x="7" y="292"/>
                </a:cubicBezTo>
                <a:cubicBezTo>
                  <a:pt x="-3" y="304"/>
                  <a:pt x="-3" y="313"/>
                  <a:pt x="10" y="394"/>
                </a:cubicBezTo>
                <a:cubicBezTo>
                  <a:pt x="16" y="436"/>
                  <a:pt x="27" y="494"/>
                  <a:pt x="40" y="567"/>
                </a:cubicBezTo>
                <a:cubicBezTo>
                  <a:pt x="64" y="697"/>
                  <a:pt x="92" y="839"/>
                  <a:pt x="101" y="886"/>
                </a:cubicBezTo>
                <a:cubicBezTo>
                  <a:pt x="103" y="895"/>
                  <a:pt x="105" y="902"/>
                  <a:pt x="105" y="903"/>
                </a:cubicBezTo>
                <a:cubicBezTo>
                  <a:pt x="112" y="941"/>
                  <a:pt x="141" y="972"/>
                  <a:pt x="192" y="996"/>
                </a:cubicBezTo>
                <a:cubicBezTo>
                  <a:pt x="264" y="1030"/>
                  <a:pt x="374" y="1047"/>
                  <a:pt x="482" y="1047"/>
                </a:cubicBezTo>
                <a:cubicBezTo>
                  <a:pt x="593" y="1047"/>
                  <a:pt x="703" y="1029"/>
                  <a:pt x="768" y="993"/>
                </a:cubicBezTo>
                <a:cubicBezTo>
                  <a:pt x="772" y="991"/>
                  <a:pt x="776" y="988"/>
                  <a:pt x="778" y="984"/>
                </a:cubicBezTo>
                <a:cubicBezTo>
                  <a:pt x="782" y="984"/>
                  <a:pt x="786" y="984"/>
                  <a:pt x="790" y="984"/>
                </a:cubicBezTo>
                <a:cubicBezTo>
                  <a:pt x="936" y="984"/>
                  <a:pt x="1056" y="865"/>
                  <a:pt x="1056" y="718"/>
                </a:cubicBezTo>
                <a:cubicBezTo>
                  <a:pt x="1056" y="613"/>
                  <a:pt x="994" y="522"/>
                  <a:pt x="905" y="4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7" name="Freeform 1076">
            <a:extLst>
              <a:ext uri="{FF2B5EF4-FFF2-40B4-BE49-F238E27FC236}">
                <a16:creationId xmlns:a16="http://schemas.microsoft.com/office/drawing/2014/main" id="{25898C9B-3FD8-1547-913D-299E2096865F}"/>
              </a:ext>
            </a:extLst>
          </p:cNvPr>
          <p:cNvSpPr/>
          <p:nvPr/>
        </p:nvSpPr>
        <p:spPr>
          <a:xfrm>
            <a:off x="2166120" y="4205850"/>
            <a:ext cx="92520" cy="92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8" h="258">
                <a:moveTo>
                  <a:pt x="253" y="5"/>
                </a:moveTo>
                <a:cubicBezTo>
                  <a:pt x="246" y="-2"/>
                  <a:pt x="235" y="-2"/>
                  <a:pt x="228" y="5"/>
                </a:cubicBezTo>
                <a:lnTo>
                  <a:pt x="5" y="228"/>
                </a:lnTo>
                <a:cubicBezTo>
                  <a:pt x="-2" y="235"/>
                  <a:pt x="-2" y="246"/>
                  <a:pt x="5" y="253"/>
                </a:cubicBezTo>
                <a:cubicBezTo>
                  <a:pt x="9" y="257"/>
                  <a:pt x="13" y="258"/>
                  <a:pt x="18" y="258"/>
                </a:cubicBezTo>
                <a:cubicBezTo>
                  <a:pt x="22" y="258"/>
                  <a:pt x="27" y="257"/>
                  <a:pt x="30" y="253"/>
                </a:cubicBezTo>
                <a:lnTo>
                  <a:pt x="253" y="30"/>
                </a:lnTo>
                <a:cubicBezTo>
                  <a:pt x="260" y="24"/>
                  <a:pt x="260" y="12"/>
                  <a:pt x="253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8" name="Freeform 1077">
            <a:extLst>
              <a:ext uri="{FF2B5EF4-FFF2-40B4-BE49-F238E27FC236}">
                <a16:creationId xmlns:a16="http://schemas.microsoft.com/office/drawing/2014/main" id="{A8CA02EE-F5C5-D34E-9CEB-F5B78A2BA80A}"/>
              </a:ext>
            </a:extLst>
          </p:cNvPr>
          <p:cNvSpPr/>
          <p:nvPr/>
        </p:nvSpPr>
        <p:spPr>
          <a:xfrm>
            <a:off x="2160361" y="4199369"/>
            <a:ext cx="4500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7">
                <a:moveTo>
                  <a:pt x="63" y="36"/>
                </a:moveTo>
                <a:cubicBezTo>
                  <a:pt x="78" y="36"/>
                  <a:pt x="91" y="48"/>
                  <a:pt x="91" y="64"/>
                </a:cubicBezTo>
                <a:cubicBezTo>
                  <a:pt x="91" y="79"/>
                  <a:pt x="78" y="91"/>
                  <a:pt x="63" y="91"/>
                </a:cubicBezTo>
                <a:cubicBezTo>
                  <a:pt x="48" y="91"/>
                  <a:pt x="35" y="79"/>
                  <a:pt x="35" y="64"/>
                </a:cubicBezTo>
                <a:cubicBezTo>
                  <a:pt x="35" y="48"/>
                  <a:pt x="48" y="36"/>
                  <a:pt x="63" y="36"/>
                </a:cubicBezTo>
                <a:close/>
                <a:moveTo>
                  <a:pt x="63" y="127"/>
                </a:moveTo>
                <a:cubicBezTo>
                  <a:pt x="98" y="127"/>
                  <a:pt x="126" y="99"/>
                  <a:pt x="126" y="64"/>
                </a:cubicBezTo>
                <a:cubicBezTo>
                  <a:pt x="126" y="29"/>
                  <a:pt x="98" y="0"/>
                  <a:pt x="63" y="0"/>
                </a:cubicBezTo>
                <a:cubicBezTo>
                  <a:pt x="28" y="0"/>
                  <a:pt x="0" y="29"/>
                  <a:pt x="0" y="64"/>
                </a:cubicBezTo>
                <a:cubicBezTo>
                  <a:pt x="0" y="99"/>
                  <a:pt x="28" y="127"/>
                  <a:pt x="63" y="1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9" name="Freeform 1078">
            <a:extLst>
              <a:ext uri="{FF2B5EF4-FFF2-40B4-BE49-F238E27FC236}">
                <a16:creationId xmlns:a16="http://schemas.microsoft.com/office/drawing/2014/main" id="{0494B89B-9B96-6041-B0D9-A3BC708928D4}"/>
              </a:ext>
            </a:extLst>
          </p:cNvPr>
          <p:cNvSpPr/>
          <p:nvPr/>
        </p:nvSpPr>
        <p:spPr>
          <a:xfrm>
            <a:off x="2220840" y="4259850"/>
            <a:ext cx="4500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6">
                <a:moveTo>
                  <a:pt x="63" y="91"/>
                </a:moveTo>
                <a:cubicBezTo>
                  <a:pt x="47" y="91"/>
                  <a:pt x="35" y="78"/>
                  <a:pt x="35" y="63"/>
                </a:cubicBezTo>
                <a:cubicBezTo>
                  <a:pt x="35" y="48"/>
                  <a:pt x="47" y="35"/>
                  <a:pt x="63" y="35"/>
                </a:cubicBezTo>
                <a:cubicBezTo>
                  <a:pt x="78" y="35"/>
                  <a:pt x="90" y="48"/>
                  <a:pt x="90" y="63"/>
                </a:cubicBezTo>
                <a:cubicBezTo>
                  <a:pt x="90" y="78"/>
                  <a:pt x="78" y="91"/>
                  <a:pt x="63" y="91"/>
                </a:cubicBezTo>
                <a:close/>
                <a:moveTo>
                  <a:pt x="63" y="0"/>
                </a:moveTo>
                <a:cubicBezTo>
                  <a:pt x="28" y="0"/>
                  <a:pt x="0" y="28"/>
                  <a:pt x="0" y="63"/>
                </a:cubicBezTo>
                <a:cubicBezTo>
                  <a:pt x="0" y="98"/>
                  <a:pt x="28" y="126"/>
                  <a:pt x="63" y="126"/>
                </a:cubicBezTo>
                <a:cubicBezTo>
                  <a:pt x="98" y="126"/>
                  <a:pt x="126" y="98"/>
                  <a:pt x="126" y="63"/>
                </a:cubicBezTo>
                <a:cubicBezTo>
                  <a:pt x="126" y="28"/>
                  <a:pt x="98" y="0"/>
                  <a:pt x="6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0" name="Freeform 1079">
            <a:extLst>
              <a:ext uri="{FF2B5EF4-FFF2-40B4-BE49-F238E27FC236}">
                <a16:creationId xmlns:a16="http://schemas.microsoft.com/office/drawing/2014/main" id="{5EF80117-A85C-E94A-B904-DDC7635EE913}"/>
              </a:ext>
            </a:extLst>
          </p:cNvPr>
          <p:cNvSpPr/>
          <p:nvPr/>
        </p:nvSpPr>
        <p:spPr>
          <a:xfrm>
            <a:off x="1304280" y="415436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3" y="341"/>
                  <a:pt x="28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1" name="Freeform 1080">
            <a:extLst>
              <a:ext uri="{FF2B5EF4-FFF2-40B4-BE49-F238E27FC236}">
                <a16:creationId xmlns:a16="http://schemas.microsoft.com/office/drawing/2014/main" id="{F9C39EA6-3B85-AE49-8128-6CE7B20B5BCD}"/>
              </a:ext>
            </a:extLst>
          </p:cNvPr>
          <p:cNvSpPr/>
          <p:nvPr/>
        </p:nvSpPr>
        <p:spPr>
          <a:xfrm>
            <a:off x="1370520" y="416912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2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2" name="Freeform 1081">
            <a:extLst>
              <a:ext uri="{FF2B5EF4-FFF2-40B4-BE49-F238E27FC236}">
                <a16:creationId xmlns:a16="http://schemas.microsoft.com/office/drawing/2014/main" id="{32A3B328-2591-E94A-9453-CCB95725739A}"/>
              </a:ext>
            </a:extLst>
          </p:cNvPr>
          <p:cNvSpPr/>
          <p:nvPr/>
        </p:nvSpPr>
        <p:spPr>
          <a:xfrm>
            <a:off x="1213559" y="3992370"/>
            <a:ext cx="37944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5" h="1047">
                <a:moveTo>
                  <a:pt x="789" y="945"/>
                </a:moveTo>
                <a:cubicBezTo>
                  <a:pt x="782" y="945"/>
                  <a:pt x="774" y="944"/>
                  <a:pt x="767" y="944"/>
                </a:cubicBezTo>
                <a:cubicBezTo>
                  <a:pt x="762" y="941"/>
                  <a:pt x="756" y="941"/>
                  <a:pt x="751" y="941"/>
                </a:cubicBezTo>
                <a:cubicBezTo>
                  <a:pt x="644" y="923"/>
                  <a:pt x="563" y="830"/>
                  <a:pt x="563" y="718"/>
                </a:cubicBezTo>
                <a:cubicBezTo>
                  <a:pt x="563" y="593"/>
                  <a:pt x="665" y="492"/>
                  <a:pt x="789" y="492"/>
                </a:cubicBezTo>
                <a:cubicBezTo>
                  <a:pt x="914" y="492"/>
                  <a:pt x="1016" y="593"/>
                  <a:pt x="1016" y="718"/>
                </a:cubicBezTo>
                <a:cubicBezTo>
                  <a:pt x="1016" y="843"/>
                  <a:pt x="914" y="945"/>
                  <a:pt x="789" y="945"/>
                </a:cubicBezTo>
                <a:close/>
                <a:moveTo>
                  <a:pt x="485" y="991"/>
                </a:moveTo>
                <a:lnTo>
                  <a:pt x="482" y="991"/>
                </a:lnTo>
                <a:cubicBezTo>
                  <a:pt x="376" y="991"/>
                  <a:pt x="277" y="974"/>
                  <a:pt x="216" y="946"/>
                </a:cubicBezTo>
                <a:cubicBezTo>
                  <a:pt x="193" y="935"/>
                  <a:pt x="164" y="916"/>
                  <a:pt x="160" y="893"/>
                </a:cubicBezTo>
                <a:cubicBezTo>
                  <a:pt x="160" y="891"/>
                  <a:pt x="158" y="885"/>
                  <a:pt x="156" y="875"/>
                </a:cubicBezTo>
                <a:cubicBezTo>
                  <a:pt x="85" y="511"/>
                  <a:pt x="64" y="382"/>
                  <a:pt x="58" y="337"/>
                </a:cubicBezTo>
                <a:lnTo>
                  <a:pt x="878" y="337"/>
                </a:lnTo>
                <a:cubicBezTo>
                  <a:pt x="876" y="356"/>
                  <a:pt x="871" y="391"/>
                  <a:pt x="861" y="453"/>
                </a:cubicBezTo>
                <a:cubicBezTo>
                  <a:pt x="860" y="456"/>
                  <a:pt x="861" y="459"/>
                  <a:pt x="861" y="462"/>
                </a:cubicBezTo>
                <a:cubicBezTo>
                  <a:pt x="838" y="456"/>
                  <a:pt x="814" y="452"/>
                  <a:pt x="789" y="452"/>
                </a:cubicBezTo>
                <a:cubicBezTo>
                  <a:pt x="748" y="452"/>
                  <a:pt x="708" y="462"/>
                  <a:pt x="673" y="479"/>
                </a:cubicBezTo>
                <a:cubicBezTo>
                  <a:pt x="673" y="463"/>
                  <a:pt x="661" y="451"/>
                  <a:pt x="645" y="451"/>
                </a:cubicBezTo>
                <a:cubicBezTo>
                  <a:pt x="630" y="451"/>
                  <a:pt x="618" y="463"/>
                  <a:pt x="618" y="479"/>
                </a:cubicBezTo>
                <a:lnTo>
                  <a:pt x="618" y="503"/>
                </a:lnTo>
                <a:cubicBezTo>
                  <a:pt x="618" y="507"/>
                  <a:pt x="619" y="511"/>
                  <a:pt x="620" y="514"/>
                </a:cubicBezTo>
                <a:cubicBezTo>
                  <a:pt x="561" y="563"/>
                  <a:pt x="524" y="636"/>
                  <a:pt x="524" y="718"/>
                </a:cubicBezTo>
                <a:cubicBezTo>
                  <a:pt x="524" y="830"/>
                  <a:pt x="593" y="926"/>
                  <a:pt x="691" y="965"/>
                </a:cubicBezTo>
                <a:cubicBezTo>
                  <a:pt x="637" y="982"/>
                  <a:pt x="564" y="991"/>
                  <a:pt x="485" y="991"/>
                </a:cubicBezTo>
                <a:close/>
                <a:moveTo>
                  <a:pt x="905" y="479"/>
                </a:moveTo>
                <a:cubicBezTo>
                  <a:pt x="910" y="475"/>
                  <a:pt x="914" y="469"/>
                  <a:pt x="915" y="461"/>
                </a:cubicBezTo>
                <a:cubicBezTo>
                  <a:pt x="922" y="417"/>
                  <a:pt x="928" y="382"/>
                  <a:pt x="931" y="358"/>
                </a:cubicBezTo>
                <a:cubicBezTo>
                  <a:pt x="936" y="315"/>
                  <a:pt x="937" y="303"/>
                  <a:pt x="927" y="292"/>
                </a:cubicBezTo>
                <a:cubicBezTo>
                  <a:pt x="922" y="286"/>
                  <a:pt x="914" y="282"/>
                  <a:pt x="906" y="282"/>
                </a:cubicBezTo>
                <a:lnTo>
                  <a:pt x="863" y="282"/>
                </a:lnTo>
                <a:lnTo>
                  <a:pt x="627" y="10"/>
                </a:lnTo>
                <a:cubicBezTo>
                  <a:pt x="617" y="-2"/>
                  <a:pt x="599" y="-3"/>
                  <a:pt x="588" y="7"/>
                </a:cubicBezTo>
                <a:cubicBezTo>
                  <a:pt x="576" y="17"/>
                  <a:pt x="575" y="34"/>
                  <a:pt x="585" y="46"/>
                </a:cubicBezTo>
                <a:lnTo>
                  <a:pt x="790" y="282"/>
                </a:lnTo>
                <a:lnTo>
                  <a:pt x="133" y="282"/>
                </a:lnTo>
                <a:lnTo>
                  <a:pt x="337" y="46"/>
                </a:lnTo>
                <a:cubicBezTo>
                  <a:pt x="347" y="34"/>
                  <a:pt x="346" y="17"/>
                  <a:pt x="335" y="7"/>
                </a:cubicBezTo>
                <a:cubicBezTo>
                  <a:pt x="323" y="-3"/>
                  <a:pt x="307" y="-2"/>
                  <a:pt x="297" y="10"/>
                </a:cubicBezTo>
                <a:lnTo>
                  <a:pt x="60" y="282"/>
                </a:lnTo>
                <a:lnTo>
                  <a:pt x="29" y="282"/>
                </a:lnTo>
                <a:cubicBezTo>
                  <a:pt x="21" y="282"/>
                  <a:pt x="13" y="286"/>
                  <a:pt x="8" y="292"/>
                </a:cubicBezTo>
                <a:cubicBezTo>
                  <a:pt x="-2" y="304"/>
                  <a:pt x="-3" y="313"/>
                  <a:pt x="11" y="394"/>
                </a:cubicBezTo>
                <a:cubicBezTo>
                  <a:pt x="17" y="436"/>
                  <a:pt x="28" y="494"/>
                  <a:pt x="41" y="567"/>
                </a:cubicBezTo>
                <a:cubicBezTo>
                  <a:pt x="65" y="697"/>
                  <a:pt x="93" y="839"/>
                  <a:pt x="102" y="886"/>
                </a:cubicBezTo>
                <a:cubicBezTo>
                  <a:pt x="104" y="895"/>
                  <a:pt x="105" y="902"/>
                  <a:pt x="106" y="903"/>
                </a:cubicBezTo>
                <a:cubicBezTo>
                  <a:pt x="113" y="941"/>
                  <a:pt x="142" y="972"/>
                  <a:pt x="193" y="996"/>
                </a:cubicBezTo>
                <a:cubicBezTo>
                  <a:pt x="265" y="1030"/>
                  <a:pt x="373" y="1047"/>
                  <a:pt x="482" y="1047"/>
                </a:cubicBezTo>
                <a:cubicBezTo>
                  <a:pt x="593" y="1047"/>
                  <a:pt x="703" y="1029"/>
                  <a:pt x="768" y="993"/>
                </a:cubicBezTo>
                <a:cubicBezTo>
                  <a:pt x="772" y="991"/>
                  <a:pt x="775" y="988"/>
                  <a:pt x="778" y="984"/>
                </a:cubicBezTo>
                <a:cubicBezTo>
                  <a:pt x="782" y="984"/>
                  <a:pt x="786" y="984"/>
                  <a:pt x="789" y="984"/>
                </a:cubicBezTo>
                <a:cubicBezTo>
                  <a:pt x="936" y="984"/>
                  <a:pt x="1055" y="865"/>
                  <a:pt x="1055" y="718"/>
                </a:cubicBezTo>
                <a:cubicBezTo>
                  <a:pt x="1055" y="613"/>
                  <a:pt x="994" y="522"/>
                  <a:pt x="905" y="4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3" name="Freeform 1082">
            <a:extLst>
              <a:ext uri="{FF2B5EF4-FFF2-40B4-BE49-F238E27FC236}">
                <a16:creationId xmlns:a16="http://schemas.microsoft.com/office/drawing/2014/main" id="{DDE39CC2-C7F9-1347-AE75-E343B1B5EEB1}"/>
              </a:ext>
            </a:extLst>
          </p:cNvPr>
          <p:cNvSpPr/>
          <p:nvPr/>
        </p:nvSpPr>
        <p:spPr>
          <a:xfrm>
            <a:off x="1451520" y="4199369"/>
            <a:ext cx="95760" cy="10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305">
                <a:moveTo>
                  <a:pt x="182" y="224"/>
                </a:moveTo>
                <a:cubicBezTo>
                  <a:pt x="171" y="240"/>
                  <a:pt x="148" y="255"/>
                  <a:pt x="133" y="263"/>
                </a:cubicBezTo>
                <a:cubicBezTo>
                  <a:pt x="119" y="255"/>
                  <a:pt x="96" y="240"/>
                  <a:pt x="85" y="224"/>
                </a:cubicBezTo>
                <a:cubicBezTo>
                  <a:pt x="54" y="179"/>
                  <a:pt x="43" y="108"/>
                  <a:pt x="40" y="74"/>
                </a:cubicBezTo>
                <a:cubicBezTo>
                  <a:pt x="86" y="70"/>
                  <a:pt x="117" y="52"/>
                  <a:pt x="133" y="41"/>
                </a:cubicBezTo>
                <a:cubicBezTo>
                  <a:pt x="150" y="52"/>
                  <a:pt x="181" y="69"/>
                  <a:pt x="227" y="74"/>
                </a:cubicBezTo>
                <a:cubicBezTo>
                  <a:pt x="223" y="107"/>
                  <a:pt x="212" y="179"/>
                  <a:pt x="182" y="224"/>
                </a:cubicBezTo>
                <a:close/>
                <a:moveTo>
                  <a:pt x="234" y="35"/>
                </a:moveTo>
                <a:cubicBezTo>
                  <a:pt x="193" y="32"/>
                  <a:pt x="166" y="16"/>
                  <a:pt x="154" y="7"/>
                </a:cubicBezTo>
                <a:cubicBezTo>
                  <a:pt x="142" y="-2"/>
                  <a:pt x="125" y="-2"/>
                  <a:pt x="113" y="7"/>
                </a:cubicBezTo>
                <a:cubicBezTo>
                  <a:pt x="101" y="16"/>
                  <a:pt x="74" y="32"/>
                  <a:pt x="32" y="35"/>
                </a:cubicBezTo>
                <a:cubicBezTo>
                  <a:pt x="22" y="36"/>
                  <a:pt x="14" y="40"/>
                  <a:pt x="8" y="48"/>
                </a:cubicBezTo>
                <a:cubicBezTo>
                  <a:pt x="2" y="55"/>
                  <a:pt x="-1" y="64"/>
                  <a:pt x="0" y="73"/>
                </a:cubicBezTo>
                <a:cubicBezTo>
                  <a:pt x="4" y="115"/>
                  <a:pt x="17" y="194"/>
                  <a:pt x="52" y="246"/>
                </a:cubicBezTo>
                <a:cubicBezTo>
                  <a:pt x="75" y="279"/>
                  <a:pt x="123" y="302"/>
                  <a:pt x="125" y="303"/>
                </a:cubicBezTo>
                <a:cubicBezTo>
                  <a:pt x="128" y="304"/>
                  <a:pt x="130" y="305"/>
                  <a:pt x="133" y="305"/>
                </a:cubicBezTo>
                <a:cubicBezTo>
                  <a:pt x="136" y="305"/>
                  <a:pt x="139" y="304"/>
                  <a:pt x="142" y="303"/>
                </a:cubicBezTo>
                <a:cubicBezTo>
                  <a:pt x="144" y="302"/>
                  <a:pt x="192" y="279"/>
                  <a:pt x="214" y="246"/>
                </a:cubicBezTo>
                <a:cubicBezTo>
                  <a:pt x="250" y="194"/>
                  <a:pt x="262" y="115"/>
                  <a:pt x="267" y="73"/>
                </a:cubicBezTo>
                <a:cubicBezTo>
                  <a:pt x="267" y="63"/>
                  <a:pt x="265" y="54"/>
                  <a:pt x="259" y="47"/>
                </a:cubicBezTo>
                <a:cubicBezTo>
                  <a:pt x="252" y="40"/>
                  <a:pt x="244" y="35"/>
                  <a:pt x="234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4" name="Freeform 1083">
            <a:extLst>
              <a:ext uri="{FF2B5EF4-FFF2-40B4-BE49-F238E27FC236}">
                <a16:creationId xmlns:a16="http://schemas.microsoft.com/office/drawing/2014/main" id="{7EC2A06F-215F-B546-B1F2-A276BE9D4BFF}"/>
              </a:ext>
            </a:extLst>
          </p:cNvPr>
          <p:cNvSpPr/>
          <p:nvPr/>
        </p:nvSpPr>
        <p:spPr>
          <a:xfrm>
            <a:off x="589680" y="415436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2" y="341"/>
                  <a:pt x="27" y="341"/>
                </a:cubicBezTo>
                <a:cubicBezTo>
                  <a:pt x="42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5" name="Freeform 1084">
            <a:extLst>
              <a:ext uri="{FF2B5EF4-FFF2-40B4-BE49-F238E27FC236}">
                <a16:creationId xmlns:a16="http://schemas.microsoft.com/office/drawing/2014/main" id="{A41E7C9E-9185-D248-9E62-52D0488818A7}"/>
              </a:ext>
            </a:extLst>
          </p:cNvPr>
          <p:cNvSpPr/>
          <p:nvPr/>
        </p:nvSpPr>
        <p:spPr>
          <a:xfrm>
            <a:off x="655560" y="416912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3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3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6" name="Freeform 1085">
            <a:extLst>
              <a:ext uri="{FF2B5EF4-FFF2-40B4-BE49-F238E27FC236}">
                <a16:creationId xmlns:a16="http://schemas.microsoft.com/office/drawing/2014/main" id="{92DBEA4A-DE56-674F-AE7E-74852DC5CF05}"/>
              </a:ext>
            </a:extLst>
          </p:cNvPr>
          <p:cNvSpPr/>
          <p:nvPr/>
        </p:nvSpPr>
        <p:spPr>
          <a:xfrm>
            <a:off x="498961" y="3992370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2" y="945"/>
                  <a:pt x="774" y="944"/>
                  <a:pt x="767" y="944"/>
                </a:cubicBezTo>
                <a:cubicBezTo>
                  <a:pt x="762" y="941"/>
                  <a:pt x="756" y="941"/>
                  <a:pt x="751" y="941"/>
                </a:cubicBezTo>
                <a:cubicBezTo>
                  <a:pt x="699" y="932"/>
                  <a:pt x="652" y="905"/>
                  <a:pt x="619" y="867"/>
                </a:cubicBezTo>
                <a:lnTo>
                  <a:pt x="683" y="799"/>
                </a:lnTo>
                <a:lnTo>
                  <a:pt x="743" y="878"/>
                </a:lnTo>
                <a:cubicBezTo>
                  <a:pt x="747" y="883"/>
                  <a:pt x="753" y="886"/>
                  <a:pt x="759" y="886"/>
                </a:cubicBezTo>
                <a:lnTo>
                  <a:pt x="760" y="886"/>
                </a:lnTo>
                <a:cubicBezTo>
                  <a:pt x="766" y="885"/>
                  <a:pt x="772" y="882"/>
                  <a:pt x="776" y="876"/>
                </a:cubicBezTo>
                <a:lnTo>
                  <a:pt x="898" y="671"/>
                </a:lnTo>
                <a:lnTo>
                  <a:pt x="900" y="678"/>
                </a:lnTo>
                <a:cubicBezTo>
                  <a:pt x="903" y="687"/>
                  <a:pt x="911" y="692"/>
                  <a:pt x="919" y="692"/>
                </a:cubicBezTo>
                <a:cubicBezTo>
                  <a:pt x="921" y="692"/>
                  <a:pt x="923" y="692"/>
                  <a:pt x="925" y="691"/>
                </a:cubicBezTo>
                <a:cubicBezTo>
                  <a:pt x="935" y="688"/>
                  <a:pt x="941" y="677"/>
                  <a:pt x="938" y="667"/>
                </a:cubicBezTo>
                <a:lnTo>
                  <a:pt x="924" y="620"/>
                </a:lnTo>
                <a:cubicBezTo>
                  <a:pt x="923" y="614"/>
                  <a:pt x="920" y="608"/>
                  <a:pt x="914" y="605"/>
                </a:cubicBezTo>
                <a:cubicBezTo>
                  <a:pt x="911" y="603"/>
                  <a:pt x="907" y="602"/>
                  <a:pt x="904" y="602"/>
                </a:cubicBezTo>
                <a:lnTo>
                  <a:pt x="903" y="602"/>
                </a:lnTo>
                <a:cubicBezTo>
                  <a:pt x="901" y="602"/>
                  <a:pt x="900" y="602"/>
                  <a:pt x="898" y="603"/>
                </a:cubicBezTo>
                <a:lnTo>
                  <a:pt x="846" y="618"/>
                </a:lnTo>
                <a:cubicBezTo>
                  <a:pt x="836" y="622"/>
                  <a:pt x="830" y="633"/>
                  <a:pt x="833" y="643"/>
                </a:cubicBezTo>
                <a:cubicBezTo>
                  <a:pt x="836" y="651"/>
                  <a:pt x="844" y="657"/>
                  <a:pt x="852" y="657"/>
                </a:cubicBezTo>
                <a:cubicBezTo>
                  <a:pt x="854" y="657"/>
                  <a:pt x="856" y="657"/>
                  <a:pt x="858" y="656"/>
                </a:cubicBezTo>
                <a:lnTo>
                  <a:pt x="861" y="655"/>
                </a:lnTo>
                <a:lnTo>
                  <a:pt x="757" y="831"/>
                </a:lnTo>
                <a:lnTo>
                  <a:pt x="700" y="756"/>
                </a:lnTo>
                <a:cubicBezTo>
                  <a:pt x="697" y="752"/>
                  <a:pt x="691" y="749"/>
                  <a:pt x="685" y="749"/>
                </a:cubicBezTo>
                <a:cubicBezTo>
                  <a:pt x="680" y="748"/>
                  <a:pt x="674" y="751"/>
                  <a:pt x="670" y="755"/>
                </a:cubicBezTo>
                <a:lnTo>
                  <a:pt x="595" y="834"/>
                </a:lnTo>
                <a:cubicBezTo>
                  <a:pt x="575" y="800"/>
                  <a:pt x="563" y="761"/>
                  <a:pt x="563" y="718"/>
                </a:cubicBezTo>
                <a:cubicBezTo>
                  <a:pt x="563" y="593"/>
                  <a:pt x="665" y="492"/>
                  <a:pt x="790" y="492"/>
                </a:cubicBezTo>
                <a:cubicBezTo>
                  <a:pt x="915" y="492"/>
                  <a:pt x="1016" y="593"/>
                  <a:pt x="1016" y="718"/>
                </a:cubicBezTo>
                <a:cubicBezTo>
                  <a:pt x="1016" y="843"/>
                  <a:pt x="915" y="945"/>
                  <a:pt x="790" y="945"/>
                </a:cubicBezTo>
                <a:close/>
                <a:moveTo>
                  <a:pt x="485" y="991"/>
                </a:moveTo>
                <a:cubicBezTo>
                  <a:pt x="377" y="991"/>
                  <a:pt x="277" y="974"/>
                  <a:pt x="216" y="946"/>
                </a:cubicBezTo>
                <a:cubicBezTo>
                  <a:pt x="192" y="935"/>
                  <a:pt x="164" y="916"/>
                  <a:pt x="159" y="893"/>
                </a:cubicBezTo>
                <a:cubicBezTo>
                  <a:pt x="159" y="891"/>
                  <a:pt x="158" y="885"/>
                  <a:pt x="156" y="875"/>
                </a:cubicBezTo>
                <a:cubicBezTo>
                  <a:pt x="84" y="511"/>
                  <a:pt x="63" y="382"/>
                  <a:pt x="57" y="337"/>
                </a:cubicBezTo>
                <a:lnTo>
                  <a:pt x="878" y="337"/>
                </a:lnTo>
                <a:cubicBezTo>
                  <a:pt x="876" y="356"/>
                  <a:pt x="871" y="391"/>
                  <a:pt x="861" y="453"/>
                </a:cubicBezTo>
                <a:cubicBezTo>
                  <a:pt x="861" y="456"/>
                  <a:pt x="861" y="459"/>
                  <a:pt x="861" y="462"/>
                </a:cubicBezTo>
                <a:cubicBezTo>
                  <a:pt x="839" y="456"/>
                  <a:pt x="815" y="452"/>
                  <a:pt x="790" y="452"/>
                </a:cubicBezTo>
                <a:cubicBezTo>
                  <a:pt x="748" y="452"/>
                  <a:pt x="708" y="462"/>
                  <a:pt x="673" y="479"/>
                </a:cubicBezTo>
                <a:cubicBezTo>
                  <a:pt x="673" y="463"/>
                  <a:pt x="661" y="451"/>
                  <a:pt x="646" y="451"/>
                </a:cubicBezTo>
                <a:cubicBezTo>
                  <a:pt x="630" y="451"/>
                  <a:pt x="618" y="463"/>
                  <a:pt x="618" y="479"/>
                </a:cubicBezTo>
                <a:lnTo>
                  <a:pt x="618" y="503"/>
                </a:lnTo>
                <a:cubicBezTo>
                  <a:pt x="618" y="507"/>
                  <a:pt x="619" y="511"/>
                  <a:pt x="620" y="514"/>
                </a:cubicBezTo>
                <a:cubicBezTo>
                  <a:pt x="561" y="563"/>
                  <a:pt x="524" y="636"/>
                  <a:pt x="524" y="718"/>
                </a:cubicBezTo>
                <a:cubicBezTo>
                  <a:pt x="524" y="830"/>
                  <a:pt x="593" y="926"/>
                  <a:pt x="691" y="965"/>
                </a:cubicBezTo>
                <a:cubicBezTo>
                  <a:pt x="637" y="982"/>
                  <a:pt x="564" y="991"/>
                  <a:pt x="485" y="991"/>
                </a:cubicBezTo>
                <a:close/>
                <a:moveTo>
                  <a:pt x="905" y="479"/>
                </a:moveTo>
                <a:cubicBezTo>
                  <a:pt x="911" y="475"/>
                  <a:pt x="914" y="469"/>
                  <a:pt x="916" y="461"/>
                </a:cubicBezTo>
                <a:cubicBezTo>
                  <a:pt x="923" y="417"/>
                  <a:pt x="928" y="382"/>
                  <a:pt x="931" y="358"/>
                </a:cubicBezTo>
                <a:cubicBezTo>
                  <a:pt x="937" y="315"/>
                  <a:pt x="937" y="303"/>
                  <a:pt x="928" y="292"/>
                </a:cubicBezTo>
                <a:cubicBezTo>
                  <a:pt x="922" y="286"/>
                  <a:pt x="914" y="282"/>
                  <a:pt x="906" y="282"/>
                </a:cubicBezTo>
                <a:lnTo>
                  <a:pt x="864" y="282"/>
                </a:lnTo>
                <a:lnTo>
                  <a:pt x="627" y="10"/>
                </a:lnTo>
                <a:cubicBezTo>
                  <a:pt x="617" y="-2"/>
                  <a:pt x="600" y="-3"/>
                  <a:pt x="588" y="7"/>
                </a:cubicBezTo>
                <a:cubicBezTo>
                  <a:pt x="577" y="17"/>
                  <a:pt x="575" y="34"/>
                  <a:pt x="585" y="46"/>
                </a:cubicBezTo>
                <a:lnTo>
                  <a:pt x="791" y="282"/>
                </a:lnTo>
                <a:lnTo>
                  <a:pt x="132" y="282"/>
                </a:lnTo>
                <a:lnTo>
                  <a:pt x="338" y="46"/>
                </a:lnTo>
                <a:cubicBezTo>
                  <a:pt x="348" y="34"/>
                  <a:pt x="346" y="17"/>
                  <a:pt x="335" y="7"/>
                </a:cubicBezTo>
                <a:cubicBezTo>
                  <a:pt x="323" y="-3"/>
                  <a:pt x="306" y="-2"/>
                  <a:pt x="296" y="10"/>
                </a:cubicBezTo>
                <a:lnTo>
                  <a:pt x="59" y="282"/>
                </a:lnTo>
                <a:lnTo>
                  <a:pt x="29" y="282"/>
                </a:lnTo>
                <a:cubicBezTo>
                  <a:pt x="20" y="282"/>
                  <a:pt x="12" y="286"/>
                  <a:pt x="7" y="292"/>
                </a:cubicBezTo>
                <a:cubicBezTo>
                  <a:pt x="-3" y="304"/>
                  <a:pt x="-3" y="313"/>
                  <a:pt x="10" y="394"/>
                </a:cubicBezTo>
                <a:cubicBezTo>
                  <a:pt x="17" y="436"/>
                  <a:pt x="27" y="494"/>
                  <a:pt x="41" y="567"/>
                </a:cubicBezTo>
                <a:cubicBezTo>
                  <a:pt x="64" y="697"/>
                  <a:pt x="92" y="839"/>
                  <a:pt x="101" y="886"/>
                </a:cubicBezTo>
                <a:cubicBezTo>
                  <a:pt x="103" y="895"/>
                  <a:pt x="105" y="902"/>
                  <a:pt x="105" y="903"/>
                </a:cubicBezTo>
                <a:cubicBezTo>
                  <a:pt x="112" y="941"/>
                  <a:pt x="141" y="972"/>
                  <a:pt x="192" y="996"/>
                </a:cubicBezTo>
                <a:cubicBezTo>
                  <a:pt x="264" y="1030"/>
                  <a:pt x="374" y="1047"/>
                  <a:pt x="482" y="1047"/>
                </a:cubicBezTo>
                <a:cubicBezTo>
                  <a:pt x="593" y="1047"/>
                  <a:pt x="703" y="1029"/>
                  <a:pt x="768" y="993"/>
                </a:cubicBezTo>
                <a:cubicBezTo>
                  <a:pt x="772" y="991"/>
                  <a:pt x="776" y="988"/>
                  <a:pt x="778" y="984"/>
                </a:cubicBezTo>
                <a:cubicBezTo>
                  <a:pt x="782" y="984"/>
                  <a:pt x="786" y="984"/>
                  <a:pt x="790" y="984"/>
                </a:cubicBezTo>
                <a:cubicBezTo>
                  <a:pt x="936" y="984"/>
                  <a:pt x="1056" y="865"/>
                  <a:pt x="1056" y="718"/>
                </a:cubicBezTo>
                <a:cubicBezTo>
                  <a:pt x="1056" y="613"/>
                  <a:pt x="994" y="522"/>
                  <a:pt x="905" y="4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7" name="Freeform 1086">
            <a:extLst>
              <a:ext uri="{FF2B5EF4-FFF2-40B4-BE49-F238E27FC236}">
                <a16:creationId xmlns:a16="http://schemas.microsoft.com/office/drawing/2014/main" id="{8521D0FC-EDEF-974F-8A78-EEC35035F558}"/>
              </a:ext>
            </a:extLst>
          </p:cNvPr>
          <p:cNvSpPr/>
          <p:nvPr/>
        </p:nvSpPr>
        <p:spPr>
          <a:xfrm>
            <a:off x="3360240" y="3992370"/>
            <a:ext cx="33624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35" h="1047">
                <a:moveTo>
                  <a:pt x="833" y="617"/>
                </a:moveTo>
                <a:cubicBezTo>
                  <a:pt x="808" y="762"/>
                  <a:pt x="783" y="895"/>
                  <a:pt x="781" y="904"/>
                </a:cubicBezTo>
                <a:cubicBezTo>
                  <a:pt x="776" y="928"/>
                  <a:pt x="740" y="951"/>
                  <a:pt x="683" y="967"/>
                </a:cubicBezTo>
                <a:cubicBezTo>
                  <a:pt x="623" y="984"/>
                  <a:pt x="545" y="993"/>
                  <a:pt x="464" y="991"/>
                </a:cubicBezTo>
                <a:cubicBezTo>
                  <a:pt x="383" y="990"/>
                  <a:pt x="308" y="979"/>
                  <a:pt x="253" y="960"/>
                </a:cubicBezTo>
                <a:cubicBezTo>
                  <a:pt x="198" y="942"/>
                  <a:pt x="164" y="918"/>
                  <a:pt x="160" y="893"/>
                </a:cubicBezTo>
                <a:cubicBezTo>
                  <a:pt x="159" y="891"/>
                  <a:pt x="158" y="885"/>
                  <a:pt x="156" y="875"/>
                </a:cubicBezTo>
                <a:cubicBezTo>
                  <a:pt x="85" y="511"/>
                  <a:pt x="64" y="382"/>
                  <a:pt x="58" y="337"/>
                </a:cubicBezTo>
                <a:lnTo>
                  <a:pt x="878" y="337"/>
                </a:lnTo>
                <a:cubicBezTo>
                  <a:pt x="874" y="369"/>
                  <a:pt x="863" y="443"/>
                  <a:pt x="833" y="617"/>
                </a:cubicBezTo>
                <a:close/>
                <a:moveTo>
                  <a:pt x="928" y="293"/>
                </a:moveTo>
                <a:cubicBezTo>
                  <a:pt x="923" y="286"/>
                  <a:pt x="915" y="282"/>
                  <a:pt x="906" y="282"/>
                </a:cubicBezTo>
                <a:lnTo>
                  <a:pt x="863" y="282"/>
                </a:lnTo>
                <a:lnTo>
                  <a:pt x="627" y="10"/>
                </a:lnTo>
                <a:cubicBezTo>
                  <a:pt x="617" y="-2"/>
                  <a:pt x="599" y="-3"/>
                  <a:pt x="588" y="7"/>
                </a:cubicBezTo>
                <a:cubicBezTo>
                  <a:pt x="576" y="17"/>
                  <a:pt x="575" y="34"/>
                  <a:pt x="585" y="46"/>
                </a:cubicBezTo>
                <a:lnTo>
                  <a:pt x="790" y="282"/>
                </a:lnTo>
                <a:lnTo>
                  <a:pt x="133" y="282"/>
                </a:lnTo>
                <a:lnTo>
                  <a:pt x="337" y="46"/>
                </a:lnTo>
                <a:cubicBezTo>
                  <a:pt x="347" y="34"/>
                  <a:pt x="346" y="17"/>
                  <a:pt x="335" y="7"/>
                </a:cubicBezTo>
                <a:cubicBezTo>
                  <a:pt x="323" y="-3"/>
                  <a:pt x="307" y="-2"/>
                  <a:pt x="297" y="10"/>
                </a:cubicBezTo>
                <a:lnTo>
                  <a:pt x="60" y="282"/>
                </a:lnTo>
                <a:lnTo>
                  <a:pt x="29" y="282"/>
                </a:lnTo>
                <a:cubicBezTo>
                  <a:pt x="21" y="282"/>
                  <a:pt x="13" y="286"/>
                  <a:pt x="8" y="292"/>
                </a:cubicBezTo>
                <a:cubicBezTo>
                  <a:pt x="-2" y="304"/>
                  <a:pt x="-3" y="313"/>
                  <a:pt x="11" y="394"/>
                </a:cubicBezTo>
                <a:cubicBezTo>
                  <a:pt x="17" y="436"/>
                  <a:pt x="28" y="494"/>
                  <a:pt x="41" y="567"/>
                </a:cubicBezTo>
                <a:cubicBezTo>
                  <a:pt x="65" y="696"/>
                  <a:pt x="93" y="839"/>
                  <a:pt x="102" y="886"/>
                </a:cubicBezTo>
                <a:cubicBezTo>
                  <a:pt x="104" y="895"/>
                  <a:pt x="105" y="902"/>
                  <a:pt x="106" y="903"/>
                </a:cubicBezTo>
                <a:cubicBezTo>
                  <a:pt x="114" y="950"/>
                  <a:pt x="158" y="987"/>
                  <a:pt x="235" y="1012"/>
                </a:cubicBezTo>
                <a:cubicBezTo>
                  <a:pt x="297" y="1033"/>
                  <a:pt x="377" y="1045"/>
                  <a:pt x="463" y="1046"/>
                </a:cubicBezTo>
                <a:cubicBezTo>
                  <a:pt x="469" y="1047"/>
                  <a:pt x="476" y="1047"/>
                  <a:pt x="483" y="1047"/>
                </a:cubicBezTo>
                <a:cubicBezTo>
                  <a:pt x="563" y="1047"/>
                  <a:pt x="638" y="1037"/>
                  <a:pt x="698" y="1020"/>
                </a:cubicBezTo>
                <a:cubicBezTo>
                  <a:pt x="778" y="998"/>
                  <a:pt x="825" y="963"/>
                  <a:pt x="835" y="916"/>
                </a:cubicBezTo>
                <a:cubicBezTo>
                  <a:pt x="838" y="904"/>
                  <a:pt x="865" y="757"/>
                  <a:pt x="890" y="611"/>
                </a:cubicBezTo>
                <a:cubicBezTo>
                  <a:pt x="905" y="528"/>
                  <a:pt x="916" y="460"/>
                  <a:pt x="923" y="410"/>
                </a:cubicBezTo>
                <a:cubicBezTo>
                  <a:pt x="928" y="381"/>
                  <a:pt x="931" y="358"/>
                  <a:pt x="933" y="341"/>
                </a:cubicBezTo>
                <a:cubicBezTo>
                  <a:pt x="936" y="314"/>
                  <a:pt x="936" y="303"/>
                  <a:pt x="928" y="29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8" name="Freeform 1087">
            <a:extLst>
              <a:ext uri="{FF2B5EF4-FFF2-40B4-BE49-F238E27FC236}">
                <a16:creationId xmlns:a16="http://schemas.microsoft.com/office/drawing/2014/main" id="{9B8A8808-3D9D-3E4D-960A-21CB8E693E7E}"/>
              </a:ext>
            </a:extLst>
          </p:cNvPr>
          <p:cNvSpPr/>
          <p:nvPr/>
        </p:nvSpPr>
        <p:spPr>
          <a:xfrm>
            <a:off x="3450960" y="415436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3" y="341"/>
                  <a:pt x="28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9" name="Freeform 1088">
            <a:extLst>
              <a:ext uri="{FF2B5EF4-FFF2-40B4-BE49-F238E27FC236}">
                <a16:creationId xmlns:a16="http://schemas.microsoft.com/office/drawing/2014/main" id="{C6BDA8F8-9854-5644-8154-B347EBDACDFE}"/>
              </a:ext>
            </a:extLst>
          </p:cNvPr>
          <p:cNvSpPr/>
          <p:nvPr/>
        </p:nvSpPr>
        <p:spPr>
          <a:xfrm>
            <a:off x="3516840" y="4169129"/>
            <a:ext cx="1980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341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3" y="341"/>
                  <a:pt x="28" y="341"/>
                </a:cubicBezTo>
                <a:cubicBezTo>
                  <a:pt x="43" y="341"/>
                  <a:pt x="56" y="328"/>
                  <a:pt x="56" y="313"/>
                </a:cubicBezTo>
                <a:lnTo>
                  <a:pt x="56" y="27"/>
                </a:lnTo>
                <a:cubicBezTo>
                  <a:pt x="56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0" name="Freeform 1089">
            <a:extLst>
              <a:ext uri="{FF2B5EF4-FFF2-40B4-BE49-F238E27FC236}">
                <a16:creationId xmlns:a16="http://schemas.microsoft.com/office/drawing/2014/main" id="{461BAA17-7C75-3F4B-90C1-B43C1B642AD3}"/>
              </a:ext>
            </a:extLst>
          </p:cNvPr>
          <p:cNvSpPr/>
          <p:nvPr/>
        </p:nvSpPr>
        <p:spPr>
          <a:xfrm>
            <a:off x="3583080" y="415436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2" y="341"/>
                  <a:pt x="27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1" name="Freeform 1090">
            <a:extLst>
              <a:ext uri="{FF2B5EF4-FFF2-40B4-BE49-F238E27FC236}">
                <a16:creationId xmlns:a16="http://schemas.microsoft.com/office/drawing/2014/main" id="{27A47BAA-28EE-1943-BAF3-B66114B1DCF0}"/>
              </a:ext>
            </a:extLst>
          </p:cNvPr>
          <p:cNvSpPr/>
          <p:nvPr/>
        </p:nvSpPr>
        <p:spPr>
          <a:xfrm>
            <a:off x="3354841" y="4678889"/>
            <a:ext cx="34668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64" h="1193">
                <a:moveTo>
                  <a:pt x="819" y="680"/>
                </a:moveTo>
                <a:cubicBezTo>
                  <a:pt x="804" y="807"/>
                  <a:pt x="800" y="936"/>
                  <a:pt x="798" y="1006"/>
                </a:cubicBezTo>
                <a:cubicBezTo>
                  <a:pt x="798" y="1026"/>
                  <a:pt x="797" y="1046"/>
                  <a:pt x="796" y="1051"/>
                </a:cubicBezTo>
                <a:cubicBezTo>
                  <a:pt x="790" y="1075"/>
                  <a:pt x="754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8" y="1136"/>
                  <a:pt x="323" y="1125"/>
                  <a:pt x="267" y="1106"/>
                </a:cubicBezTo>
                <a:cubicBezTo>
                  <a:pt x="213" y="1089"/>
                  <a:pt x="179" y="1065"/>
                  <a:pt x="174" y="1040"/>
                </a:cubicBezTo>
                <a:cubicBezTo>
                  <a:pt x="174" y="1036"/>
                  <a:pt x="173" y="1024"/>
                  <a:pt x="173" y="1011"/>
                </a:cubicBezTo>
                <a:cubicBezTo>
                  <a:pt x="170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8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7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62" y="441"/>
                  <a:pt x="836" y="538"/>
                  <a:pt x="819" y="68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7" y="56"/>
                  <a:pt x="655" y="133"/>
                  <a:pt x="655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60" y="354"/>
                </a:move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9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2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2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1" y="1193"/>
                  <a:pt x="498" y="1193"/>
                </a:cubicBezTo>
                <a:cubicBezTo>
                  <a:pt x="578" y="1193"/>
                  <a:pt x="653" y="1184"/>
                  <a:pt x="713" y="1167"/>
                </a:cubicBezTo>
                <a:cubicBezTo>
                  <a:pt x="793" y="1144"/>
                  <a:pt x="840" y="1109"/>
                  <a:pt x="850" y="1063"/>
                </a:cubicBezTo>
                <a:cubicBezTo>
                  <a:pt x="852" y="1057"/>
                  <a:pt x="852" y="1048"/>
                  <a:pt x="853" y="1007"/>
                </a:cubicBezTo>
                <a:cubicBezTo>
                  <a:pt x="855" y="939"/>
                  <a:pt x="859" y="811"/>
                  <a:pt x="874" y="687"/>
                </a:cubicBezTo>
                <a:cubicBezTo>
                  <a:pt x="896" y="503"/>
                  <a:pt x="930" y="429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2" name="Freeform 1091">
            <a:extLst>
              <a:ext uri="{FF2B5EF4-FFF2-40B4-BE49-F238E27FC236}">
                <a16:creationId xmlns:a16="http://schemas.microsoft.com/office/drawing/2014/main" id="{021778E0-3436-274E-87BB-752C3ECED1E2}"/>
              </a:ext>
            </a:extLst>
          </p:cNvPr>
          <p:cNvSpPr/>
          <p:nvPr/>
        </p:nvSpPr>
        <p:spPr>
          <a:xfrm>
            <a:off x="5500441" y="4678889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7" y="905"/>
                  <a:pt x="627" y="780"/>
                </a:cubicBezTo>
                <a:cubicBezTo>
                  <a:pt x="627" y="655"/>
                  <a:pt x="729" y="553"/>
                  <a:pt x="854" y="553"/>
                </a:cubicBezTo>
                <a:cubicBezTo>
                  <a:pt x="979" y="553"/>
                  <a:pt x="1080" y="655"/>
                  <a:pt x="1080" y="780"/>
                </a:cubicBezTo>
                <a:cubicBezTo>
                  <a:pt x="1080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6" y="1050"/>
                  <a:pt x="796" y="1051"/>
                </a:cubicBezTo>
                <a:cubicBezTo>
                  <a:pt x="790" y="1075"/>
                  <a:pt x="754" y="1098"/>
                  <a:pt x="698" y="1114"/>
                </a:cubicBezTo>
                <a:cubicBezTo>
                  <a:pt x="638" y="1131"/>
                  <a:pt x="561" y="1139"/>
                  <a:pt x="479" y="1138"/>
                </a:cubicBezTo>
                <a:cubicBezTo>
                  <a:pt x="398" y="1136"/>
                  <a:pt x="323" y="1125"/>
                  <a:pt x="267" y="1106"/>
                </a:cubicBezTo>
                <a:cubicBezTo>
                  <a:pt x="213" y="1089"/>
                  <a:pt x="179" y="1065"/>
                  <a:pt x="174" y="1040"/>
                </a:cubicBezTo>
                <a:cubicBezTo>
                  <a:pt x="174" y="1036"/>
                  <a:pt x="173" y="1024"/>
                  <a:pt x="173" y="1011"/>
                </a:cubicBezTo>
                <a:cubicBezTo>
                  <a:pt x="169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8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4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7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79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7" y="56"/>
                  <a:pt x="654" y="133"/>
                  <a:pt x="654" y="227"/>
                </a:cubicBezTo>
                <a:lnTo>
                  <a:pt x="654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4" y="515"/>
                </a:cubicBezTo>
                <a:cubicBezTo>
                  <a:pt x="919" y="461"/>
                  <a:pt x="935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9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2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2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4" y="1193"/>
                  <a:pt x="491" y="1193"/>
                  <a:pt x="498" y="1193"/>
                </a:cubicBezTo>
                <a:cubicBezTo>
                  <a:pt x="578" y="1193"/>
                  <a:pt x="653" y="1184"/>
                  <a:pt x="713" y="1167"/>
                </a:cubicBezTo>
                <a:cubicBezTo>
                  <a:pt x="793" y="1144"/>
                  <a:pt x="840" y="1109"/>
                  <a:pt x="850" y="1063"/>
                </a:cubicBezTo>
                <a:cubicBezTo>
                  <a:pt x="851" y="1060"/>
                  <a:pt x="851" y="1056"/>
                  <a:pt x="852" y="1045"/>
                </a:cubicBezTo>
                <a:cubicBezTo>
                  <a:pt x="852" y="1045"/>
                  <a:pt x="853" y="1046"/>
                  <a:pt x="854" y="1046"/>
                </a:cubicBezTo>
                <a:cubicBezTo>
                  <a:pt x="1000" y="1046"/>
                  <a:pt x="1120" y="926"/>
                  <a:pt x="1120" y="780"/>
                </a:cubicBezTo>
                <a:cubicBezTo>
                  <a:pt x="1120" y="650"/>
                  <a:pt x="1026" y="542"/>
                  <a:pt x="903" y="5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3" name="Freeform 1092">
            <a:extLst>
              <a:ext uri="{FF2B5EF4-FFF2-40B4-BE49-F238E27FC236}">
                <a16:creationId xmlns:a16="http://schemas.microsoft.com/office/drawing/2014/main" id="{BE87E895-C2E2-DF49-BF82-85EFD2226CB3}"/>
              </a:ext>
            </a:extLst>
          </p:cNvPr>
          <p:cNvSpPr/>
          <p:nvPr/>
        </p:nvSpPr>
        <p:spPr>
          <a:xfrm>
            <a:off x="5744520" y="4896329"/>
            <a:ext cx="12636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2" h="352">
                <a:moveTo>
                  <a:pt x="332" y="152"/>
                </a:moveTo>
                <a:lnTo>
                  <a:pt x="195" y="155"/>
                </a:lnTo>
                <a:lnTo>
                  <a:pt x="191" y="19"/>
                </a:lnTo>
                <a:cubicBezTo>
                  <a:pt x="191" y="8"/>
                  <a:pt x="182" y="-1"/>
                  <a:pt x="171" y="0"/>
                </a:cubicBezTo>
                <a:cubicBezTo>
                  <a:pt x="160" y="0"/>
                  <a:pt x="152" y="9"/>
                  <a:pt x="152" y="20"/>
                </a:cubicBezTo>
                <a:lnTo>
                  <a:pt x="156" y="156"/>
                </a:lnTo>
                <a:lnTo>
                  <a:pt x="19" y="160"/>
                </a:lnTo>
                <a:cubicBezTo>
                  <a:pt x="8" y="160"/>
                  <a:pt x="-1" y="169"/>
                  <a:pt x="0" y="180"/>
                </a:cubicBezTo>
                <a:cubicBezTo>
                  <a:pt x="0" y="191"/>
                  <a:pt x="9" y="199"/>
                  <a:pt x="19" y="199"/>
                </a:cubicBezTo>
                <a:lnTo>
                  <a:pt x="20" y="199"/>
                </a:lnTo>
                <a:lnTo>
                  <a:pt x="157" y="196"/>
                </a:lnTo>
                <a:lnTo>
                  <a:pt x="160" y="333"/>
                </a:lnTo>
                <a:cubicBezTo>
                  <a:pt x="160" y="343"/>
                  <a:pt x="169" y="352"/>
                  <a:pt x="180" y="352"/>
                </a:cubicBezTo>
                <a:cubicBezTo>
                  <a:pt x="191" y="351"/>
                  <a:pt x="200" y="342"/>
                  <a:pt x="200" y="332"/>
                </a:cubicBezTo>
                <a:lnTo>
                  <a:pt x="196" y="195"/>
                </a:lnTo>
                <a:lnTo>
                  <a:pt x="333" y="191"/>
                </a:lnTo>
                <a:cubicBezTo>
                  <a:pt x="344" y="191"/>
                  <a:pt x="352" y="182"/>
                  <a:pt x="352" y="171"/>
                </a:cubicBezTo>
                <a:cubicBezTo>
                  <a:pt x="352" y="160"/>
                  <a:pt x="342" y="151"/>
                  <a:pt x="332" y="1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4" name="Freeform 1093">
            <a:extLst>
              <a:ext uri="{FF2B5EF4-FFF2-40B4-BE49-F238E27FC236}">
                <a16:creationId xmlns:a16="http://schemas.microsoft.com/office/drawing/2014/main" id="{EB518BCA-3424-C249-B79D-AF232F779C0E}"/>
              </a:ext>
            </a:extLst>
          </p:cNvPr>
          <p:cNvSpPr/>
          <p:nvPr/>
        </p:nvSpPr>
        <p:spPr>
          <a:xfrm>
            <a:off x="4785841" y="4678889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7" y="905"/>
                  <a:pt x="627" y="780"/>
                </a:cubicBezTo>
                <a:cubicBezTo>
                  <a:pt x="627" y="655"/>
                  <a:pt x="729" y="553"/>
                  <a:pt x="854" y="553"/>
                </a:cubicBezTo>
                <a:cubicBezTo>
                  <a:pt x="979" y="553"/>
                  <a:pt x="1080" y="655"/>
                  <a:pt x="1080" y="780"/>
                </a:cubicBezTo>
                <a:cubicBezTo>
                  <a:pt x="1080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6" y="1050"/>
                  <a:pt x="796" y="1051"/>
                </a:cubicBezTo>
                <a:cubicBezTo>
                  <a:pt x="790" y="1075"/>
                  <a:pt x="755" y="1098"/>
                  <a:pt x="698" y="1114"/>
                </a:cubicBezTo>
                <a:cubicBezTo>
                  <a:pt x="638" y="1131"/>
                  <a:pt x="561" y="1139"/>
                  <a:pt x="479" y="1138"/>
                </a:cubicBezTo>
                <a:cubicBezTo>
                  <a:pt x="399" y="1136"/>
                  <a:pt x="323" y="1125"/>
                  <a:pt x="267" y="1106"/>
                </a:cubicBezTo>
                <a:cubicBezTo>
                  <a:pt x="213" y="1089"/>
                  <a:pt x="179" y="1065"/>
                  <a:pt x="174" y="1040"/>
                </a:cubicBezTo>
                <a:cubicBezTo>
                  <a:pt x="174" y="1036"/>
                  <a:pt x="173" y="1024"/>
                  <a:pt x="173" y="1011"/>
                </a:cubicBezTo>
                <a:cubicBezTo>
                  <a:pt x="169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8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7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79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7" y="56"/>
                  <a:pt x="654" y="133"/>
                  <a:pt x="654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4" y="515"/>
                </a:cubicBezTo>
                <a:cubicBezTo>
                  <a:pt x="919" y="461"/>
                  <a:pt x="935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9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2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2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4" y="1193"/>
                  <a:pt x="491" y="1193"/>
                  <a:pt x="498" y="1193"/>
                </a:cubicBezTo>
                <a:cubicBezTo>
                  <a:pt x="578" y="1193"/>
                  <a:pt x="653" y="1184"/>
                  <a:pt x="713" y="1167"/>
                </a:cubicBezTo>
                <a:cubicBezTo>
                  <a:pt x="794" y="1144"/>
                  <a:pt x="840" y="1109"/>
                  <a:pt x="850" y="1063"/>
                </a:cubicBezTo>
                <a:cubicBezTo>
                  <a:pt x="851" y="1060"/>
                  <a:pt x="851" y="1056"/>
                  <a:pt x="852" y="1045"/>
                </a:cubicBezTo>
                <a:cubicBezTo>
                  <a:pt x="853" y="1045"/>
                  <a:pt x="853" y="1046"/>
                  <a:pt x="854" y="1046"/>
                </a:cubicBezTo>
                <a:cubicBezTo>
                  <a:pt x="1000" y="1046"/>
                  <a:pt x="1120" y="926"/>
                  <a:pt x="1120" y="780"/>
                </a:cubicBezTo>
                <a:cubicBezTo>
                  <a:pt x="1120" y="650"/>
                  <a:pt x="1026" y="542"/>
                  <a:pt x="903" y="5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5" name="Freeform 1094">
            <a:extLst>
              <a:ext uri="{FF2B5EF4-FFF2-40B4-BE49-F238E27FC236}">
                <a16:creationId xmlns:a16="http://schemas.microsoft.com/office/drawing/2014/main" id="{BECDA86C-E5E4-844C-B44B-090D7D06BCB6}"/>
              </a:ext>
            </a:extLst>
          </p:cNvPr>
          <p:cNvSpPr/>
          <p:nvPr/>
        </p:nvSpPr>
        <p:spPr>
          <a:xfrm>
            <a:off x="5045400" y="4911810"/>
            <a:ext cx="9576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7">
                <a:moveTo>
                  <a:pt x="162" y="133"/>
                </a:moveTo>
                <a:lnTo>
                  <a:pt x="256" y="34"/>
                </a:lnTo>
                <a:cubicBezTo>
                  <a:pt x="263" y="26"/>
                  <a:pt x="263" y="13"/>
                  <a:pt x="255" y="6"/>
                </a:cubicBezTo>
                <a:cubicBezTo>
                  <a:pt x="247" y="-2"/>
                  <a:pt x="235" y="-1"/>
                  <a:pt x="227" y="6"/>
                </a:cubicBezTo>
                <a:lnTo>
                  <a:pt x="133" y="106"/>
                </a:lnTo>
                <a:lnTo>
                  <a:pt x="34" y="12"/>
                </a:lnTo>
                <a:cubicBezTo>
                  <a:pt x="26" y="4"/>
                  <a:pt x="13" y="4"/>
                  <a:pt x="6" y="12"/>
                </a:cubicBezTo>
                <a:cubicBezTo>
                  <a:pt x="-2" y="20"/>
                  <a:pt x="-1" y="33"/>
                  <a:pt x="7" y="40"/>
                </a:cubicBezTo>
                <a:lnTo>
                  <a:pt x="106" y="134"/>
                </a:lnTo>
                <a:lnTo>
                  <a:pt x="12" y="234"/>
                </a:lnTo>
                <a:cubicBezTo>
                  <a:pt x="4" y="242"/>
                  <a:pt x="5" y="254"/>
                  <a:pt x="13" y="261"/>
                </a:cubicBezTo>
                <a:cubicBezTo>
                  <a:pt x="16" y="265"/>
                  <a:pt x="21" y="267"/>
                  <a:pt x="26" y="267"/>
                </a:cubicBezTo>
                <a:cubicBezTo>
                  <a:pt x="31" y="267"/>
                  <a:pt x="37" y="265"/>
                  <a:pt x="40" y="261"/>
                </a:cubicBezTo>
                <a:lnTo>
                  <a:pt x="135" y="162"/>
                </a:lnTo>
                <a:lnTo>
                  <a:pt x="234" y="256"/>
                </a:lnTo>
                <a:cubicBezTo>
                  <a:pt x="238" y="259"/>
                  <a:pt x="243" y="261"/>
                  <a:pt x="247" y="261"/>
                </a:cubicBezTo>
                <a:cubicBezTo>
                  <a:pt x="253" y="261"/>
                  <a:pt x="258" y="259"/>
                  <a:pt x="262" y="255"/>
                </a:cubicBezTo>
                <a:cubicBezTo>
                  <a:pt x="269" y="247"/>
                  <a:pt x="269" y="234"/>
                  <a:pt x="261" y="2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6" name="Freeform 1095">
            <a:extLst>
              <a:ext uri="{FF2B5EF4-FFF2-40B4-BE49-F238E27FC236}">
                <a16:creationId xmlns:a16="http://schemas.microsoft.com/office/drawing/2014/main" id="{3F5B8FD6-B77B-1A40-8A35-6DE10BA4F7A3}"/>
              </a:ext>
            </a:extLst>
          </p:cNvPr>
          <p:cNvSpPr/>
          <p:nvPr/>
        </p:nvSpPr>
        <p:spPr>
          <a:xfrm>
            <a:off x="4069081" y="4678889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8" y="905"/>
                  <a:pt x="628" y="780"/>
                </a:cubicBezTo>
                <a:cubicBezTo>
                  <a:pt x="628" y="655"/>
                  <a:pt x="729" y="553"/>
                  <a:pt x="854" y="553"/>
                </a:cubicBezTo>
                <a:cubicBezTo>
                  <a:pt x="979" y="553"/>
                  <a:pt x="1081" y="655"/>
                  <a:pt x="1081" y="780"/>
                </a:cubicBezTo>
                <a:cubicBezTo>
                  <a:pt x="1081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7" y="1050"/>
                  <a:pt x="797" y="1051"/>
                </a:cubicBezTo>
                <a:cubicBezTo>
                  <a:pt x="791" y="1075"/>
                  <a:pt x="755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9" y="1136"/>
                  <a:pt x="324" y="1125"/>
                  <a:pt x="267" y="1106"/>
                </a:cubicBezTo>
                <a:cubicBezTo>
                  <a:pt x="213" y="1089"/>
                  <a:pt x="180" y="1065"/>
                  <a:pt x="175" y="1040"/>
                </a:cubicBezTo>
                <a:cubicBezTo>
                  <a:pt x="174" y="1036"/>
                  <a:pt x="174" y="1024"/>
                  <a:pt x="173" y="1011"/>
                </a:cubicBezTo>
                <a:cubicBezTo>
                  <a:pt x="170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9" y="487"/>
                  <a:pt x="284" y="487"/>
                </a:cubicBezTo>
                <a:cubicBezTo>
                  <a:pt x="299" y="487"/>
                  <a:pt x="312" y="475"/>
                  <a:pt x="312" y="460"/>
                </a:cubicBezTo>
                <a:lnTo>
                  <a:pt x="312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3" y="487"/>
                </a:cubicBezTo>
                <a:cubicBezTo>
                  <a:pt x="698" y="487"/>
                  <a:pt x="710" y="475"/>
                  <a:pt x="710" y="460"/>
                </a:cubicBezTo>
                <a:lnTo>
                  <a:pt x="710" y="384"/>
                </a:lnTo>
                <a:lnTo>
                  <a:pt x="898" y="384"/>
                </a:lnTo>
                <a:cubicBezTo>
                  <a:pt x="880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8" y="56"/>
                  <a:pt x="655" y="133"/>
                  <a:pt x="655" y="227"/>
                </a:cubicBezTo>
                <a:lnTo>
                  <a:pt x="655" y="329"/>
                </a:lnTo>
                <a:lnTo>
                  <a:pt x="312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5" y="515"/>
                </a:cubicBezTo>
                <a:cubicBezTo>
                  <a:pt x="919" y="461"/>
                  <a:pt x="936" y="422"/>
                  <a:pt x="955" y="399"/>
                </a:cubicBezTo>
                <a:cubicBezTo>
                  <a:pt x="965" y="386"/>
                  <a:pt x="968" y="369"/>
                  <a:pt x="961" y="354"/>
                </a:cubicBezTo>
                <a:cubicBezTo>
                  <a:pt x="954" y="339"/>
                  <a:pt x="939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cubicBezTo>
                  <a:pt x="27" y="329"/>
                  <a:pt x="12" y="338"/>
                  <a:pt x="4" y="353"/>
                </a:cubicBezTo>
                <a:cubicBezTo>
                  <a:pt x="-3" y="368"/>
                  <a:pt x="-1" y="386"/>
                  <a:pt x="10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3" y="829"/>
                  <a:pt x="117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3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2" y="1193"/>
                  <a:pt x="498" y="1193"/>
                </a:cubicBezTo>
                <a:cubicBezTo>
                  <a:pt x="578" y="1193"/>
                  <a:pt x="654" y="1184"/>
                  <a:pt x="713" y="1167"/>
                </a:cubicBezTo>
                <a:cubicBezTo>
                  <a:pt x="794" y="1144"/>
                  <a:pt x="840" y="1109"/>
                  <a:pt x="851" y="1063"/>
                </a:cubicBezTo>
                <a:cubicBezTo>
                  <a:pt x="851" y="1060"/>
                  <a:pt x="852" y="1056"/>
                  <a:pt x="852" y="1045"/>
                </a:cubicBezTo>
                <a:cubicBezTo>
                  <a:pt x="853" y="1045"/>
                  <a:pt x="854" y="1046"/>
                  <a:pt x="854" y="1046"/>
                </a:cubicBezTo>
                <a:cubicBezTo>
                  <a:pt x="1001" y="1046"/>
                  <a:pt x="1120" y="926"/>
                  <a:pt x="1120" y="780"/>
                </a:cubicBezTo>
                <a:cubicBezTo>
                  <a:pt x="1120" y="650"/>
                  <a:pt x="1027" y="542"/>
                  <a:pt x="903" y="5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7" name="Freeform 1096">
            <a:extLst>
              <a:ext uri="{FF2B5EF4-FFF2-40B4-BE49-F238E27FC236}">
                <a16:creationId xmlns:a16="http://schemas.microsoft.com/office/drawing/2014/main" id="{C1D5E0C5-614D-9449-9AD8-DD700BA091BA}"/>
              </a:ext>
            </a:extLst>
          </p:cNvPr>
          <p:cNvSpPr/>
          <p:nvPr/>
        </p:nvSpPr>
        <p:spPr>
          <a:xfrm>
            <a:off x="4316760" y="4908928"/>
            <a:ext cx="11916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" h="283">
                <a:moveTo>
                  <a:pt x="325" y="5"/>
                </a:moveTo>
                <a:cubicBezTo>
                  <a:pt x="316" y="-2"/>
                  <a:pt x="304" y="-1"/>
                  <a:pt x="297" y="7"/>
                </a:cubicBezTo>
                <a:lnTo>
                  <a:pt x="114" y="234"/>
                </a:lnTo>
                <a:lnTo>
                  <a:pt x="34" y="152"/>
                </a:lnTo>
                <a:cubicBezTo>
                  <a:pt x="27" y="144"/>
                  <a:pt x="14" y="144"/>
                  <a:pt x="6" y="152"/>
                </a:cubicBezTo>
                <a:cubicBezTo>
                  <a:pt x="-2" y="160"/>
                  <a:pt x="-2" y="172"/>
                  <a:pt x="6" y="180"/>
                </a:cubicBezTo>
                <a:lnTo>
                  <a:pt x="102" y="277"/>
                </a:lnTo>
                <a:cubicBezTo>
                  <a:pt x="102" y="278"/>
                  <a:pt x="102" y="278"/>
                  <a:pt x="102" y="278"/>
                </a:cubicBezTo>
                <a:cubicBezTo>
                  <a:pt x="103" y="278"/>
                  <a:pt x="103" y="278"/>
                  <a:pt x="103" y="279"/>
                </a:cubicBezTo>
                <a:cubicBezTo>
                  <a:pt x="104" y="279"/>
                  <a:pt x="104" y="279"/>
                  <a:pt x="104" y="280"/>
                </a:cubicBezTo>
                <a:cubicBezTo>
                  <a:pt x="105" y="280"/>
                  <a:pt x="105" y="280"/>
                  <a:pt x="105" y="280"/>
                </a:cubicBezTo>
                <a:cubicBezTo>
                  <a:pt x="106" y="280"/>
                  <a:pt x="106" y="281"/>
                  <a:pt x="106" y="281"/>
                </a:cubicBezTo>
                <a:lnTo>
                  <a:pt x="107" y="281"/>
                </a:lnTo>
                <a:cubicBezTo>
                  <a:pt x="107" y="281"/>
                  <a:pt x="108" y="281"/>
                  <a:pt x="108" y="282"/>
                </a:cubicBezTo>
                <a:lnTo>
                  <a:pt x="109" y="282"/>
                </a:lnTo>
                <a:lnTo>
                  <a:pt x="110" y="282"/>
                </a:lnTo>
                <a:cubicBezTo>
                  <a:pt x="111" y="283"/>
                  <a:pt x="111" y="283"/>
                  <a:pt x="111" y="283"/>
                </a:cubicBezTo>
                <a:cubicBezTo>
                  <a:pt x="112" y="283"/>
                  <a:pt x="112" y="283"/>
                  <a:pt x="112" y="283"/>
                </a:cubicBezTo>
                <a:lnTo>
                  <a:pt x="113" y="283"/>
                </a:lnTo>
                <a:cubicBezTo>
                  <a:pt x="114" y="283"/>
                  <a:pt x="114" y="283"/>
                  <a:pt x="114" y="283"/>
                </a:cubicBezTo>
                <a:cubicBezTo>
                  <a:pt x="115" y="283"/>
                  <a:pt x="115" y="283"/>
                  <a:pt x="116" y="283"/>
                </a:cubicBezTo>
                <a:cubicBezTo>
                  <a:pt x="116" y="283"/>
                  <a:pt x="117" y="283"/>
                  <a:pt x="118" y="283"/>
                </a:cubicBezTo>
                <a:cubicBezTo>
                  <a:pt x="119" y="283"/>
                  <a:pt x="119" y="283"/>
                  <a:pt x="120" y="283"/>
                </a:cubicBezTo>
                <a:cubicBezTo>
                  <a:pt x="121" y="283"/>
                  <a:pt x="121" y="282"/>
                  <a:pt x="122" y="282"/>
                </a:cubicBezTo>
                <a:cubicBezTo>
                  <a:pt x="123" y="282"/>
                  <a:pt x="123" y="282"/>
                  <a:pt x="124" y="281"/>
                </a:cubicBezTo>
                <a:cubicBezTo>
                  <a:pt x="125" y="281"/>
                  <a:pt x="125" y="281"/>
                  <a:pt x="125" y="280"/>
                </a:cubicBezTo>
                <a:cubicBezTo>
                  <a:pt x="126" y="280"/>
                  <a:pt x="126" y="280"/>
                  <a:pt x="126" y="280"/>
                </a:cubicBezTo>
                <a:cubicBezTo>
                  <a:pt x="127" y="280"/>
                  <a:pt x="127" y="280"/>
                  <a:pt x="127" y="279"/>
                </a:cubicBezTo>
                <a:lnTo>
                  <a:pt x="128" y="279"/>
                </a:lnTo>
                <a:lnTo>
                  <a:pt x="129" y="278"/>
                </a:lnTo>
                <a:lnTo>
                  <a:pt x="130" y="277"/>
                </a:lnTo>
                <a:cubicBezTo>
                  <a:pt x="130" y="277"/>
                  <a:pt x="130" y="276"/>
                  <a:pt x="131" y="276"/>
                </a:cubicBezTo>
                <a:lnTo>
                  <a:pt x="328" y="32"/>
                </a:lnTo>
                <a:cubicBezTo>
                  <a:pt x="334" y="24"/>
                  <a:pt x="333" y="11"/>
                  <a:pt x="325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8" name="Freeform 1097">
            <a:extLst>
              <a:ext uri="{FF2B5EF4-FFF2-40B4-BE49-F238E27FC236}">
                <a16:creationId xmlns:a16="http://schemas.microsoft.com/office/drawing/2014/main" id="{1890A8CD-26B3-3A4C-92FF-5ED3DC1607C1}"/>
              </a:ext>
            </a:extLst>
          </p:cNvPr>
          <p:cNvSpPr/>
          <p:nvPr/>
        </p:nvSpPr>
        <p:spPr>
          <a:xfrm>
            <a:off x="2639160" y="4678889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7" y="905"/>
                  <a:pt x="627" y="780"/>
                </a:cubicBezTo>
                <a:cubicBezTo>
                  <a:pt x="627" y="655"/>
                  <a:pt x="729" y="553"/>
                  <a:pt x="854" y="553"/>
                </a:cubicBezTo>
                <a:cubicBezTo>
                  <a:pt x="979" y="553"/>
                  <a:pt x="1080" y="655"/>
                  <a:pt x="1080" y="780"/>
                </a:cubicBezTo>
                <a:cubicBezTo>
                  <a:pt x="1080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6" y="1050"/>
                  <a:pt x="796" y="1051"/>
                </a:cubicBezTo>
                <a:cubicBezTo>
                  <a:pt x="790" y="1075"/>
                  <a:pt x="754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9" y="1136"/>
                  <a:pt x="323" y="1125"/>
                  <a:pt x="267" y="1106"/>
                </a:cubicBezTo>
                <a:cubicBezTo>
                  <a:pt x="213" y="1089"/>
                  <a:pt x="179" y="1065"/>
                  <a:pt x="174" y="1040"/>
                </a:cubicBezTo>
                <a:cubicBezTo>
                  <a:pt x="174" y="1036"/>
                  <a:pt x="173" y="1024"/>
                  <a:pt x="173" y="1011"/>
                </a:cubicBezTo>
                <a:cubicBezTo>
                  <a:pt x="169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8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8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79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8" y="56"/>
                  <a:pt x="655" y="133"/>
                  <a:pt x="655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4" y="515"/>
                </a:cubicBezTo>
                <a:cubicBezTo>
                  <a:pt x="919" y="461"/>
                  <a:pt x="936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9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2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2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1" y="1193"/>
                  <a:pt x="498" y="1193"/>
                </a:cubicBezTo>
                <a:cubicBezTo>
                  <a:pt x="578" y="1193"/>
                  <a:pt x="653" y="1184"/>
                  <a:pt x="713" y="1167"/>
                </a:cubicBezTo>
                <a:cubicBezTo>
                  <a:pt x="794" y="1144"/>
                  <a:pt x="840" y="1109"/>
                  <a:pt x="850" y="1063"/>
                </a:cubicBezTo>
                <a:cubicBezTo>
                  <a:pt x="851" y="1060"/>
                  <a:pt x="852" y="1056"/>
                  <a:pt x="852" y="1045"/>
                </a:cubicBezTo>
                <a:cubicBezTo>
                  <a:pt x="853" y="1045"/>
                  <a:pt x="853" y="1046"/>
                  <a:pt x="854" y="1046"/>
                </a:cubicBezTo>
                <a:cubicBezTo>
                  <a:pt x="1000" y="1046"/>
                  <a:pt x="1120" y="926"/>
                  <a:pt x="1120" y="780"/>
                </a:cubicBezTo>
                <a:cubicBezTo>
                  <a:pt x="1120" y="650"/>
                  <a:pt x="1026" y="542"/>
                  <a:pt x="903" y="5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9" name="Freeform 1098">
            <a:extLst>
              <a:ext uri="{FF2B5EF4-FFF2-40B4-BE49-F238E27FC236}">
                <a16:creationId xmlns:a16="http://schemas.microsoft.com/office/drawing/2014/main" id="{0A681EC6-CAB2-C24F-954A-FC328C6BD0E8}"/>
              </a:ext>
            </a:extLst>
          </p:cNvPr>
          <p:cNvSpPr/>
          <p:nvPr/>
        </p:nvSpPr>
        <p:spPr>
          <a:xfrm>
            <a:off x="2923559" y="4920449"/>
            <a:ext cx="3600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" h="243">
                <a:moveTo>
                  <a:pt x="76" y="0"/>
                </a:moveTo>
                <a:lnTo>
                  <a:pt x="75" y="0"/>
                </a:lnTo>
                <a:cubicBezTo>
                  <a:pt x="68" y="0"/>
                  <a:pt x="60" y="1"/>
                  <a:pt x="51" y="4"/>
                </a:cubicBezTo>
                <a:lnTo>
                  <a:pt x="17" y="14"/>
                </a:lnTo>
                <a:cubicBezTo>
                  <a:pt x="7" y="17"/>
                  <a:pt x="0" y="26"/>
                  <a:pt x="0" y="36"/>
                </a:cubicBezTo>
                <a:cubicBezTo>
                  <a:pt x="0" y="48"/>
                  <a:pt x="10" y="59"/>
                  <a:pt x="22" y="59"/>
                </a:cubicBezTo>
                <a:cubicBezTo>
                  <a:pt x="25" y="59"/>
                  <a:pt x="29" y="58"/>
                  <a:pt x="32" y="57"/>
                </a:cubicBezTo>
                <a:lnTo>
                  <a:pt x="50" y="53"/>
                </a:lnTo>
                <a:lnTo>
                  <a:pt x="50" y="217"/>
                </a:lnTo>
                <a:cubicBezTo>
                  <a:pt x="50" y="231"/>
                  <a:pt x="62" y="243"/>
                  <a:pt x="76" y="243"/>
                </a:cubicBezTo>
                <a:cubicBezTo>
                  <a:pt x="90" y="243"/>
                  <a:pt x="101" y="231"/>
                  <a:pt x="101" y="217"/>
                </a:cubicBezTo>
                <a:lnTo>
                  <a:pt x="101" y="25"/>
                </a:lnTo>
                <a:cubicBezTo>
                  <a:pt x="101" y="11"/>
                  <a:pt x="90" y="0"/>
                  <a:pt x="7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0" name="Freeform 1099">
            <a:extLst>
              <a:ext uri="{FF2B5EF4-FFF2-40B4-BE49-F238E27FC236}">
                <a16:creationId xmlns:a16="http://schemas.microsoft.com/office/drawing/2014/main" id="{C6887ACD-51F4-454C-9258-F65CDE77E8E7}"/>
              </a:ext>
            </a:extLst>
          </p:cNvPr>
          <p:cNvSpPr/>
          <p:nvPr/>
        </p:nvSpPr>
        <p:spPr>
          <a:xfrm>
            <a:off x="1923480" y="4678889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7" y="905"/>
                  <a:pt x="627" y="780"/>
                </a:cubicBezTo>
                <a:cubicBezTo>
                  <a:pt x="627" y="655"/>
                  <a:pt x="729" y="553"/>
                  <a:pt x="854" y="553"/>
                </a:cubicBezTo>
                <a:cubicBezTo>
                  <a:pt x="979" y="553"/>
                  <a:pt x="1080" y="655"/>
                  <a:pt x="1080" y="780"/>
                </a:cubicBezTo>
                <a:cubicBezTo>
                  <a:pt x="1080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7" y="1050"/>
                  <a:pt x="796" y="1051"/>
                </a:cubicBezTo>
                <a:cubicBezTo>
                  <a:pt x="790" y="1075"/>
                  <a:pt x="755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9" y="1136"/>
                  <a:pt x="323" y="1125"/>
                  <a:pt x="267" y="1106"/>
                </a:cubicBezTo>
                <a:cubicBezTo>
                  <a:pt x="213" y="1089"/>
                  <a:pt x="180" y="1065"/>
                  <a:pt x="174" y="1040"/>
                </a:cubicBezTo>
                <a:cubicBezTo>
                  <a:pt x="174" y="1036"/>
                  <a:pt x="174" y="1024"/>
                  <a:pt x="173" y="1011"/>
                </a:cubicBezTo>
                <a:cubicBezTo>
                  <a:pt x="170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9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8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79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8" y="56"/>
                  <a:pt x="655" y="133"/>
                  <a:pt x="655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5" y="515"/>
                </a:cubicBezTo>
                <a:cubicBezTo>
                  <a:pt x="919" y="461"/>
                  <a:pt x="936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lnTo>
                  <a:pt x="43" y="329"/>
                </a:lnTo>
                <a:cubicBezTo>
                  <a:pt x="26" y="329"/>
                  <a:pt x="12" y="338"/>
                  <a:pt x="4" y="353"/>
                </a:cubicBezTo>
                <a:cubicBezTo>
                  <a:pt x="-3" y="368"/>
                  <a:pt x="-1" y="386"/>
                  <a:pt x="10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3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2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1" y="1193"/>
                  <a:pt x="498" y="1193"/>
                </a:cubicBezTo>
                <a:cubicBezTo>
                  <a:pt x="578" y="1193"/>
                  <a:pt x="654" y="1184"/>
                  <a:pt x="713" y="1167"/>
                </a:cubicBezTo>
                <a:cubicBezTo>
                  <a:pt x="794" y="1144"/>
                  <a:pt x="840" y="1109"/>
                  <a:pt x="851" y="1063"/>
                </a:cubicBezTo>
                <a:cubicBezTo>
                  <a:pt x="851" y="1060"/>
                  <a:pt x="852" y="1056"/>
                  <a:pt x="852" y="1045"/>
                </a:cubicBezTo>
                <a:cubicBezTo>
                  <a:pt x="853" y="1045"/>
                  <a:pt x="853" y="1046"/>
                  <a:pt x="854" y="1046"/>
                </a:cubicBezTo>
                <a:cubicBezTo>
                  <a:pt x="1001" y="1046"/>
                  <a:pt x="1120" y="926"/>
                  <a:pt x="1120" y="780"/>
                </a:cubicBezTo>
                <a:cubicBezTo>
                  <a:pt x="1120" y="650"/>
                  <a:pt x="1026" y="542"/>
                  <a:pt x="903" y="5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1" name="Freeform 1100">
            <a:extLst>
              <a:ext uri="{FF2B5EF4-FFF2-40B4-BE49-F238E27FC236}">
                <a16:creationId xmlns:a16="http://schemas.microsoft.com/office/drawing/2014/main" id="{82A10985-1BFB-904B-B34A-EFC9F555A3A8}"/>
              </a:ext>
            </a:extLst>
          </p:cNvPr>
          <p:cNvSpPr/>
          <p:nvPr/>
        </p:nvSpPr>
        <p:spPr>
          <a:xfrm>
            <a:off x="2184481" y="4913249"/>
            <a:ext cx="92520" cy="92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8" h="258">
                <a:moveTo>
                  <a:pt x="253" y="5"/>
                </a:moveTo>
                <a:cubicBezTo>
                  <a:pt x="246" y="-2"/>
                  <a:pt x="235" y="-2"/>
                  <a:pt x="228" y="5"/>
                </a:cubicBezTo>
                <a:lnTo>
                  <a:pt x="5" y="227"/>
                </a:lnTo>
                <a:cubicBezTo>
                  <a:pt x="-2" y="234"/>
                  <a:pt x="-2" y="246"/>
                  <a:pt x="5" y="253"/>
                </a:cubicBezTo>
                <a:cubicBezTo>
                  <a:pt x="9" y="256"/>
                  <a:pt x="13" y="258"/>
                  <a:pt x="18" y="258"/>
                </a:cubicBezTo>
                <a:cubicBezTo>
                  <a:pt x="22" y="258"/>
                  <a:pt x="27" y="256"/>
                  <a:pt x="30" y="253"/>
                </a:cubicBezTo>
                <a:lnTo>
                  <a:pt x="253" y="30"/>
                </a:lnTo>
                <a:cubicBezTo>
                  <a:pt x="260" y="23"/>
                  <a:pt x="260" y="12"/>
                  <a:pt x="253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2" name="Freeform 1101">
            <a:extLst>
              <a:ext uri="{FF2B5EF4-FFF2-40B4-BE49-F238E27FC236}">
                <a16:creationId xmlns:a16="http://schemas.microsoft.com/office/drawing/2014/main" id="{2B94949F-B41E-E442-A89C-B66AF2A8D144}"/>
              </a:ext>
            </a:extLst>
          </p:cNvPr>
          <p:cNvSpPr/>
          <p:nvPr/>
        </p:nvSpPr>
        <p:spPr>
          <a:xfrm>
            <a:off x="2178720" y="4906768"/>
            <a:ext cx="4500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6">
                <a:moveTo>
                  <a:pt x="63" y="35"/>
                </a:moveTo>
                <a:cubicBezTo>
                  <a:pt x="78" y="35"/>
                  <a:pt x="91" y="48"/>
                  <a:pt x="91" y="63"/>
                </a:cubicBezTo>
                <a:cubicBezTo>
                  <a:pt x="91" y="78"/>
                  <a:pt x="78" y="91"/>
                  <a:pt x="63" y="91"/>
                </a:cubicBezTo>
                <a:cubicBezTo>
                  <a:pt x="48" y="91"/>
                  <a:pt x="35" y="78"/>
                  <a:pt x="35" y="63"/>
                </a:cubicBezTo>
                <a:cubicBezTo>
                  <a:pt x="35" y="48"/>
                  <a:pt x="48" y="35"/>
                  <a:pt x="63" y="35"/>
                </a:cubicBezTo>
                <a:close/>
                <a:moveTo>
                  <a:pt x="63" y="126"/>
                </a:moveTo>
                <a:cubicBezTo>
                  <a:pt x="98" y="126"/>
                  <a:pt x="126" y="98"/>
                  <a:pt x="126" y="63"/>
                </a:cubicBezTo>
                <a:cubicBezTo>
                  <a:pt x="126" y="28"/>
                  <a:pt x="98" y="0"/>
                  <a:pt x="63" y="0"/>
                </a:cubicBezTo>
                <a:cubicBezTo>
                  <a:pt x="28" y="0"/>
                  <a:pt x="0" y="28"/>
                  <a:pt x="0" y="63"/>
                </a:cubicBezTo>
                <a:cubicBezTo>
                  <a:pt x="0" y="98"/>
                  <a:pt x="28" y="126"/>
                  <a:pt x="63" y="1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3" name="Freeform 1102">
            <a:extLst>
              <a:ext uri="{FF2B5EF4-FFF2-40B4-BE49-F238E27FC236}">
                <a16:creationId xmlns:a16="http://schemas.microsoft.com/office/drawing/2014/main" id="{703A672E-45F9-9E4C-9D3F-5BA1768929CA}"/>
              </a:ext>
            </a:extLst>
          </p:cNvPr>
          <p:cNvSpPr/>
          <p:nvPr/>
        </p:nvSpPr>
        <p:spPr>
          <a:xfrm>
            <a:off x="2238840" y="4966889"/>
            <a:ext cx="4536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127">
                <a:moveTo>
                  <a:pt x="64" y="91"/>
                </a:moveTo>
                <a:cubicBezTo>
                  <a:pt x="48" y="91"/>
                  <a:pt x="36" y="79"/>
                  <a:pt x="36" y="63"/>
                </a:cubicBezTo>
                <a:cubicBezTo>
                  <a:pt x="36" y="48"/>
                  <a:pt x="48" y="36"/>
                  <a:pt x="64" y="36"/>
                </a:cubicBezTo>
                <a:cubicBezTo>
                  <a:pt x="79" y="36"/>
                  <a:pt x="91" y="48"/>
                  <a:pt x="91" y="63"/>
                </a:cubicBezTo>
                <a:cubicBezTo>
                  <a:pt x="91" y="79"/>
                  <a:pt x="79" y="91"/>
                  <a:pt x="64" y="91"/>
                </a:cubicBezTo>
                <a:close/>
                <a:moveTo>
                  <a:pt x="64" y="0"/>
                </a:moveTo>
                <a:cubicBezTo>
                  <a:pt x="29" y="0"/>
                  <a:pt x="0" y="28"/>
                  <a:pt x="0" y="63"/>
                </a:cubicBezTo>
                <a:cubicBezTo>
                  <a:pt x="0" y="98"/>
                  <a:pt x="29" y="127"/>
                  <a:pt x="64" y="127"/>
                </a:cubicBezTo>
                <a:cubicBezTo>
                  <a:pt x="98" y="127"/>
                  <a:pt x="127" y="98"/>
                  <a:pt x="127" y="63"/>
                </a:cubicBezTo>
                <a:cubicBezTo>
                  <a:pt x="127" y="28"/>
                  <a:pt x="98" y="0"/>
                  <a:pt x="6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4" name="Freeform 1103">
            <a:extLst>
              <a:ext uri="{FF2B5EF4-FFF2-40B4-BE49-F238E27FC236}">
                <a16:creationId xmlns:a16="http://schemas.microsoft.com/office/drawing/2014/main" id="{F4D3C89A-2C8F-2E4D-89F7-FEB84F92C269}"/>
              </a:ext>
            </a:extLst>
          </p:cNvPr>
          <p:cNvSpPr/>
          <p:nvPr/>
        </p:nvSpPr>
        <p:spPr>
          <a:xfrm>
            <a:off x="1208521" y="4678889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7" y="905"/>
                  <a:pt x="627" y="780"/>
                </a:cubicBezTo>
                <a:cubicBezTo>
                  <a:pt x="627" y="655"/>
                  <a:pt x="729" y="553"/>
                  <a:pt x="854" y="553"/>
                </a:cubicBezTo>
                <a:cubicBezTo>
                  <a:pt x="979" y="553"/>
                  <a:pt x="1080" y="655"/>
                  <a:pt x="1080" y="780"/>
                </a:cubicBezTo>
                <a:cubicBezTo>
                  <a:pt x="1080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7" y="1050"/>
                  <a:pt x="796" y="1051"/>
                </a:cubicBezTo>
                <a:cubicBezTo>
                  <a:pt x="790" y="1075"/>
                  <a:pt x="755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9" y="1136"/>
                  <a:pt x="323" y="1125"/>
                  <a:pt x="267" y="1106"/>
                </a:cubicBezTo>
                <a:cubicBezTo>
                  <a:pt x="213" y="1089"/>
                  <a:pt x="179" y="1065"/>
                  <a:pt x="174" y="1040"/>
                </a:cubicBezTo>
                <a:cubicBezTo>
                  <a:pt x="174" y="1036"/>
                  <a:pt x="174" y="1024"/>
                  <a:pt x="173" y="1011"/>
                </a:cubicBezTo>
                <a:cubicBezTo>
                  <a:pt x="169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8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8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79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7" y="56"/>
                  <a:pt x="654" y="133"/>
                  <a:pt x="654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5" y="515"/>
                </a:cubicBezTo>
                <a:cubicBezTo>
                  <a:pt x="919" y="461"/>
                  <a:pt x="935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10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2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2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1" y="1193"/>
                  <a:pt x="498" y="1193"/>
                </a:cubicBezTo>
                <a:cubicBezTo>
                  <a:pt x="578" y="1193"/>
                  <a:pt x="654" y="1184"/>
                  <a:pt x="713" y="1167"/>
                </a:cubicBezTo>
                <a:cubicBezTo>
                  <a:pt x="794" y="1144"/>
                  <a:pt x="840" y="1109"/>
                  <a:pt x="850" y="1063"/>
                </a:cubicBezTo>
                <a:cubicBezTo>
                  <a:pt x="851" y="1060"/>
                  <a:pt x="852" y="1056"/>
                  <a:pt x="852" y="1045"/>
                </a:cubicBezTo>
                <a:cubicBezTo>
                  <a:pt x="853" y="1045"/>
                  <a:pt x="853" y="1046"/>
                  <a:pt x="854" y="1046"/>
                </a:cubicBezTo>
                <a:cubicBezTo>
                  <a:pt x="1000" y="1046"/>
                  <a:pt x="1120" y="926"/>
                  <a:pt x="1120" y="780"/>
                </a:cubicBezTo>
                <a:cubicBezTo>
                  <a:pt x="1120" y="650"/>
                  <a:pt x="1026" y="542"/>
                  <a:pt x="903" y="5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5" name="Freeform 1104">
            <a:extLst>
              <a:ext uri="{FF2B5EF4-FFF2-40B4-BE49-F238E27FC236}">
                <a16:creationId xmlns:a16="http://schemas.microsoft.com/office/drawing/2014/main" id="{FB7821A0-21CE-8B4F-A2F9-7828D8247E78}"/>
              </a:ext>
            </a:extLst>
          </p:cNvPr>
          <p:cNvSpPr/>
          <p:nvPr/>
        </p:nvSpPr>
        <p:spPr>
          <a:xfrm>
            <a:off x="1467721" y="4904968"/>
            <a:ext cx="95760" cy="10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305">
                <a:moveTo>
                  <a:pt x="182" y="224"/>
                </a:moveTo>
                <a:cubicBezTo>
                  <a:pt x="171" y="240"/>
                  <a:pt x="148" y="255"/>
                  <a:pt x="134" y="263"/>
                </a:cubicBezTo>
                <a:cubicBezTo>
                  <a:pt x="120" y="255"/>
                  <a:pt x="97" y="240"/>
                  <a:pt x="85" y="224"/>
                </a:cubicBezTo>
                <a:cubicBezTo>
                  <a:pt x="55" y="179"/>
                  <a:pt x="44" y="108"/>
                  <a:pt x="40" y="74"/>
                </a:cubicBezTo>
                <a:cubicBezTo>
                  <a:pt x="86" y="70"/>
                  <a:pt x="118" y="52"/>
                  <a:pt x="134" y="41"/>
                </a:cubicBezTo>
                <a:cubicBezTo>
                  <a:pt x="150" y="52"/>
                  <a:pt x="181" y="69"/>
                  <a:pt x="227" y="74"/>
                </a:cubicBezTo>
                <a:cubicBezTo>
                  <a:pt x="224" y="107"/>
                  <a:pt x="213" y="179"/>
                  <a:pt x="182" y="224"/>
                </a:cubicBezTo>
                <a:close/>
                <a:moveTo>
                  <a:pt x="235" y="35"/>
                </a:moveTo>
                <a:cubicBezTo>
                  <a:pt x="194" y="32"/>
                  <a:pt x="167" y="16"/>
                  <a:pt x="155" y="7"/>
                </a:cubicBezTo>
                <a:cubicBezTo>
                  <a:pt x="142" y="-2"/>
                  <a:pt x="126" y="-2"/>
                  <a:pt x="114" y="7"/>
                </a:cubicBezTo>
                <a:cubicBezTo>
                  <a:pt x="101" y="16"/>
                  <a:pt x="74" y="32"/>
                  <a:pt x="32" y="35"/>
                </a:cubicBezTo>
                <a:cubicBezTo>
                  <a:pt x="23" y="36"/>
                  <a:pt x="14" y="40"/>
                  <a:pt x="8" y="48"/>
                </a:cubicBezTo>
                <a:cubicBezTo>
                  <a:pt x="2" y="55"/>
                  <a:pt x="0" y="64"/>
                  <a:pt x="0" y="73"/>
                </a:cubicBezTo>
                <a:cubicBezTo>
                  <a:pt x="5" y="115"/>
                  <a:pt x="17" y="194"/>
                  <a:pt x="53" y="246"/>
                </a:cubicBezTo>
                <a:cubicBezTo>
                  <a:pt x="75" y="279"/>
                  <a:pt x="124" y="302"/>
                  <a:pt x="126" y="303"/>
                </a:cubicBezTo>
                <a:cubicBezTo>
                  <a:pt x="128" y="304"/>
                  <a:pt x="131" y="305"/>
                  <a:pt x="134" y="305"/>
                </a:cubicBezTo>
                <a:cubicBezTo>
                  <a:pt x="137" y="305"/>
                  <a:pt x="140" y="304"/>
                  <a:pt x="142" y="303"/>
                </a:cubicBezTo>
                <a:cubicBezTo>
                  <a:pt x="144" y="302"/>
                  <a:pt x="192" y="279"/>
                  <a:pt x="215" y="246"/>
                </a:cubicBezTo>
                <a:cubicBezTo>
                  <a:pt x="251" y="194"/>
                  <a:pt x="263" y="115"/>
                  <a:pt x="267" y="73"/>
                </a:cubicBezTo>
                <a:cubicBezTo>
                  <a:pt x="268" y="63"/>
                  <a:pt x="265" y="54"/>
                  <a:pt x="259" y="47"/>
                </a:cubicBezTo>
                <a:cubicBezTo>
                  <a:pt x="253" y="40"/>
                  <a:pt x="245" y="35"/>
                  <a:pt x="235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6" name="Freeform 1105">
            <a:extLst>
              <a:ext uri="{FF2B5EF4-FFF2-40B4-BE49-F238E27FC236}">
                <a16:creationId xmlns:a16="http://schemas.microsoft.com/office/drawing/2014/main" id="{812AE92B-09B4-4745-87C6-44468E6D9051}"/>
              </a:ext>
            </a:extLst>
          </p:cNvPr>
          <p:cNvSpPr/>
          <p:nvPr/>
        </p:nvSpPr>
        <p:spPr>
          <a:xfrm>
            <a:off x="493560" y="4678889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86" y="1006"/>
                  <a:pt x="725" y="976"/>
                  <a:pt x="683" y="928"/>
                </a:cubicBezTo>
                <a:lnTo>
                  <a:pt x="747" y="860"/>
                </a:lnTo>
                <a:lnTo>
                  <a:pt x="807" y="939"/>
                </a:lnTo>
                <a:cubicBezTo>
                  <a:pt x="811" y="944"/>
                  <a:pt x="817" y="947"/>
                  <a:pt x="823" y="947"/>
                </a:cubicBezTo>
                <a:lnTo>
                  <a:pt x="824" y="947"/>
                </a:lnTo>
                <a:cubicBezTo>
                  <a:pt x="831" y="947"/>
                  <a:pt x="837" y="943"/>
                  <a:pt x="840" y="937"/>
                </a:cubicBezTo>
                <a:lnTo>
                  <a:pt x="962" y="732"/>
                </a:lnTo>
                <a:lnTo>
                  <a:pt x="965" y="740"/>
                </a:lnTo>
                <a:cubicBezTo>
                  <a:pt x="967" y="748"/>
                  <a:pt x="975" y="754"/>
                  <a:pt x="983" y="754"/>
                </a:cubicBezTo>
                <a:cubicBezTo>
                  <a:pt x="985" y="754"/>
                  <a:pt x="987" y="753"/>
                  <a:pt x="989" y="753"/>
                </a:cubicBezTo>
                <a:cubicBezTo>
                  <a:pt x="1000" y="750"/>
                  <a:pt x="1005" y="739"/>
                  <a:pt x="1002" y="728"/>
                </a:cubicBezTo>
                <a:lnTo>
                  <a:pt x="988" y="682"/>
                </a:lnTo>
                <a:cubicBezTo>
                  <a:pt x="988" y="675"/>
                  <a:pt x="984" y="669"/>
                  <a:pt x="978" y="666"/>
                </a:cubicBezTo>
                <a:cubicBezTo>
                  <a:pt x="975" y="664"/>
                  <a:pt x="972" y="663"/>
                  <a:pt x="968" y="663"/>
                </a:cubicBezTo>
                <a:cubicBezTo>
                  <a:pt x="966" y="663"/>
                  <a:pt x="964" y="663"/>
                  <a:pt x="962" y="664"/>
                </a:cubicBezTo>
                <a:lnTo>
                  <a:pt x="911" y="680"/>
                </a:lnTo>
                <a:cubicBezTo>
                  <a:pt x="901" y="683"/>
                  <a:pt x="895" y="694"/>
                  <a:pt x="898" y="704"/>
                </a:cubicBezTo>
                <a:cubicBezTo>
                  <a:pt x="900" y="713"/>
                  <a:pt x="908" y="718"/>
                  <a:pt x="917" y="718"/>
                </a:cubicBezTo>
                <a:cubicBezTo>
                  <a:pt x="919" y="718"/>
                  <a:pt x="921" y="718"/>
                  <a:pt x="922" y="717"/>
                </a:cubicBezTo>
                <a:lnTo>
                  <a:pt x="925" y="716"/>
                </a:lnTo>
                <a:lnTo>
                  <a:pt x="821" y="892"/>
                </a:lnTo>
                <a:lnTo>
                  <a:pt x="764" y="818"/>
                </a:lnTo>
                <a:cubicBezTo>
                  <a:pt x="761" y="813"/>
                  <a:pt x="756" y="810"/>
                  <a:pt x="750" y="810"/>
                </a:cubicBezTo>
                <a:cubicBezTo>
                  <a:pt x="744" y="810"/>
                  <a:pt x="738" y="812"/>
                  <a:pt x="734" y="816"/>
                </a:cubicBezTo>
                <a:lnTo>
                  <a:pt x="660" y="896"/>
                </a:lnTo>
                <a:cubicBezTo>
                  <a:pt x="639" y="862"/>
                  <a:pt x="628" y="822"/>
                  <a:pt x="628" y="780"/>
                </a:cubicBezTo>
                <a:cubicBezTo>
                  <a:pt x="628" y="655"/>
                  <a:pt x="729" y="553"/>
                  <a:pt x="854" y="553"/>
                </a:cubicBezTo>
                <a:cubicBezTo>
                  <a:pt x="979" y="553"/>
                  <a:pt x="1081" y="655"/>
                  <a:pt x="1081" y="780"/>
                </a:cubicBezTo>
                <a:cubicBezTo>
                  <a:pt x="1081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7" y="1050"/>
                  <a:pt x="797" y="1051"/>
                </a:cubicBezTo>
                <a:cubicBezTo>
                  <a:pt x="791" y="1075"/>
                  <a:pt x="755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9" y="1136"/>
                  <a:pt x="324" y="1125"/>
                  <a:pt x="267" y="1106"/>
                </a:cubicBezTo>
                <a:cubicBezTo>
                  <a:pt x="213" y="1089"/>
                  <a:pt x="180" y="1065"/>
                  <a:pt x="175" y="1040"/>
                </a:cubicBezTo>
                <a:cubicBezTo>
                  <a:pt x="174" y="1036"/>
                  <a:pt x="174" y="1024"/>
                  <a:pt x="173" y="1011"/>
                </a:cubicBezTo>
                <a:cubicBezTo>
                  <a:pt x="170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9" y="487"/>
                  <a:pt x="284" y="487"/>
                </a:cubicBezTo>
                <a:cubicBezTo>
                  <a:pt x="299" y="487"/>
                  <a:pt x="312" y="475"/>
                  <a:pt x="312" y="460"/>
                </a:cubicBezTo>
                <a:lnTo>
                  <a:pt x="312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3" y="487"/>
                </a:cubicBezTo>
                <a:cubicBezTo>
                  <a:pt x="698" y="487"/>
                  <a:pt x="710" y="475"/>
                  <a:pt x="710" y="460"/>
                </a:cubicBezTo>
                <a:lnTo>
                  <a:pt x="710" y="384"/>
                </a:lnTo>
                <a:lnTo>
                  <a:pt x="898" y="384"/>
                </a:lnTo>
                <a:cubicBezTo>
                  <a:pt x="880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8" y="56"/>
                  <a:pt x="655" y="133"/>
                  <a:pt x="655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5" y="515"/>
                </a:cubicBezTo>
                <a:cubicBezTo>
                  <a:pt x="919" y="461"/>
                  <a:pt x="936" y="422"/>
                  <a:pt x="955" y="399"/>
                </a:cubicBezTo>
                <a:cubicBezTo>
                  <a:pt x="965" y="386"/>
                  <a:pt x="968" y="369"/>
                  <a:pt x="961" y="354"/>
                </a:cubicBezTo>
                <a:cubicBezTo>
                  <a:pt x="954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cubicBezTo>
                  <a:pt x="27" y="329"/>
                  <a:pt x="12" y="338"/>
                  <a:pt x="4" y="353"/>
                </a:cubicBezTo>
                <a:cubicBezTo>
                  <a:pt x="-3" y="368"/>
                  <a:pt x="-1" y="386"/>
                  <a:pt x="10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3" y="829"/>
                  <a:pt x="117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3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1" y="1193"/>
                  <a:pt x="498" y="1193"/>
                </a:cubicBezTo>
                <a:cubicBezTo>
                  <a:pt x="578" y="1193"/>
                  <a:pt x="654" y="1184"/>
                  <a:pt x="713" y="1167"/>
                </a:cubicBezTo>
                <a:cubicBezTo>
                  <a:pt x="794" y="1144"/>
                  <a:pt x="840" y="1109"/>
                  <a:pt x="851" y="1063"/>
                </a:cubicBezTo>
                <a:cubicBezTo>
                  <a:pt x="851" y="1060"/>
                  <a:pt x="852" y="1056"/>
                  <a:pt x="852" y="1045"/>
                </a:cubicBezTo>
                <a:cubicBezTo>
                  <a:pt x="853" y="1045"/>
                  <a:pt x="853" y="1046"/>
                  <a:pt x="854" y="1046"/>
                </a:cubicBezTo>
                <a:cubicBezTo>
                  <a:pt x="1001" y="1046"/>
                  <a:pt x="1120" y="926"/>
                  <a:pt x="1120" y="780"/>
                </a:cubicBezTo>
                <a:cubicBezTo>
                  <a:pt x="1120" y="650"/>
                  <a:pt x="1027" y="542"/>
                  <a:pt x="903" y="5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7" name="Freeform 1106">
            <a:extLst>
              <a:ext uri="{FF2B5EF4-FFF2-40B4-BE49-F238E27FC236}">
                <a16:creationId xmlns:a16="http://schemas.microsoft.com/office/drawing/2014/main" id="{14472AE9-52AD-2947-961E-CAF7F0EACEF8}"/>
              </a:ext>
            </a:extLst>
          </p:cNvPr>
          <p:cNvSpPr/>
          <p:nvPr/>
        </p:nvSpPr>
        <p:spPr>
          <a:xfrm>
            <a:off x="6930720" y="4678889"/>
            <a:ext cx="40248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9" h="1193">
                <a:moveTo>
                  <a:pt x="854" y="1006"/>
                </a:moveTo>
                <a:cubicBezTo>
                  <a:pt x="729" y="1006"/>
                  <a:pt x="627" y="905"/>
                  <a:pt x="627" y="780"/>
                </a:cubicBezTo>
                <a:cubicBezTo>
                  <a:pt x="627" y="655"/>
                  <a:pt x="729" y="553"/>
                  <a:pt x="854" y="553"/>
                </a:cubicBezTo>
                <a:cubicBezTo>
                  <a:pt x="978" y="553"/>
                  <a:pt x="1080" y="655"/>
                  <a:pt x="1080" y="780"/>
                </a:cubicBezTo>
                <a:cubicBezTo>
                  <a:pt x="1080" y="905"/>
                  <a:pt x="978" y="1006"/>
                  <a:pt x="854" y="1006"/>
                </a:cubicBezTo>
                <a:close/>
                <a:moveTo>
                  <a:pt x="797" y="1040"/>
                </a:moveTo>
                <a:cubicBezTo>
                  <a:pt x="796" y="1047"/>
                  <a:pt x="796" y="1050"/>
                  <a:pt x="796" y="1051"/>
                </a:cubicBezTo>
                <a:cubicBezTo>
                  <a:pt x="790" y="1075"/>
                  <a:pt x="754" y="1098"/>
                  <a:pt x="698" y="1114"/>
                </a:cubicBezTo>
                <a:cubicBezTo>
                  <a:pt x="638" y="1131"/>
                  <a:pt x="560" y="1139"/>
                  <a:pt x="479" y="1138"/>
                </a:cubicBezTo>
                <a:cubicBezTo>
                  <a:pt x="398" y="1136"/>
                  <a:pt x="323" y="1125"/>
                  <a:pt x="267" y="1106"/>
                </a:cubicBezTo>
                <a:cubicBezTo>
                  <a:pt x="213" y="1089"/>
                  <a:pt x="179" y="1065"/>
                  <a:pt x="174" y="1040"/>
                </a:cubicBezTo>
                <a:cubicBezTo>
                  <a:pt x="174" y="1036"/>
                  <a:pt x="173" y="1024"/>
                  <a:pt x="173" y="1011"/>
                </a:cubicBezTo>
                <a:cubicBezTo>
                  <a:pt x="169" y="889"/>
                  <a:pt x="158" y="530"/>
                  <a:pt x="66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8" y="487"/>
                  <a:pt x="283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4" y="384"/>
                </a:lnTo>
                <a:lnTo>
                  <a:pt x="654" y="460"/>
                </a:lnTo>
                <a:cubicBezTo>
                  <a:pt x="654" y="475"/>
                  <a:pt x="667" y="487"/>
                  <a:pt x="682" y="487"/>
                </a:cubicBezTo>
                <a:cubicBezTo>
                  <a:pt x="697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79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5" y="515"/>
                  <a:pt x="588" y="634"/>
                  <a:pt x="588" y="780"/>
                </a:cubicBezTo>
                <a:cubicBezTo>
                  <a:pt x="588" y="907"/>
                  <a:pt x="677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7" y="56"/>
                  <a:pt x="654" y="133"/>
                  <a:pt x="654" y="227"/>
                </a:cubicBezTo>
                <a:lnTo>
                  <a:pt x="654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3" y="517"/>
                  <a:pt x="904" y="516"/>
                  <a:pt x="904" y="515"/>
                </a:cubicBezTo>
                <a:cubicBezTo>
                  <a:pt x="918" y="461"/>
                  <a:pt x="935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09" y="227"/>
                </a:lnTo>
                <a:cubicBezTo>
                  <a:pt x="709" y="102"/>
                  <a:pt x="608" y="0"/>
                  <a:pt x="483" y="0"/>
                </a:cubicBezTo>
                <a:cubicBezTo>
                  <a:pt x="357" y="0"/>
                  <a:pt x="256" y="102"/>
                  <a:pt x="256" y="227"/>
                </a:cubicBezTo>
                <a:lnTo>
                  <a:pt x="256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9" y="399"/>
                </a:cubicBezTo>
                <a:cubicBezTo>
                  <a:pt x="58" y="458"/>
                  <a:pt x="84" y="597"/>
                  <a:pt x="96" y="702"/>
                </a:cubicBezTo>
                <a:cubicBezTo>
                  <a:pt x="112" y="829"/>
                  <a:pt x="116" y="953"/>
                  <a:pt x="118" y="1013"/>
                </a:cubicBezTo>
                <a:cubicBezTo>
                  <a:pt x="119" y="1041"/>
                  <a:pt x="119" y="1045"/>
                  <a:pt x="119" y="1050"/>
                </a:cubicBezTo>
                <a:cubicBezTo>
                  <a:pt x="128" y="1097"/>
                  <a:pt x="172" y="1133"/>
                  <a:pt x="249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4" y="1193"/>
                  <a:pt x="491" y="1193"/>
                  <a:pt x="498" y="1193"/>
                </a:cubicBezTo>
                <a:cubicBezTo>
                  <a:pt x="577" y="1193"/>
                  <a:pt x="653" y="1184"/>
                  <a:pt x="713" y="1167"/>
                </a:cubicBezTo>
                <a:cubicBezTo>
                  <a:pt x="793" y="1144"/>
                  <a:pt x="839" y="1109"/>
                  <a:pt x="850" y="1063"/>
                </a:cubicBezTo>
                <a:cubicBezTo>
                  <a:pt x="851" y="1060"/>
                  <a:pt x="851" y="1056"/>
                  <a:pt x="852" y="1045"/>
                </a:cubicBezTo>
                <a:cubicBezTo>
                  <a:pt x="852" y="1045"/>
                  <a:pt x="853" y="1046"/>
                  <a:pt x="854" y="1046"/>
                </a:cubicBezTo>
                <a:cubicBezTo>
                  <a:pt x="1000" y="1046"/>
                  <a:pt x="1119" y="926"/>
                  <a:pt x="1119" y="780"/>
                </a:cubicBezTo>
                <a:cubicBezTo>
                  <a:pt x="1119" y="650"/>
                  <a:pt x="1026" y="542"/>
                  <a:pt x="903" y="5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8" name="Freeform 1107">
            <a:extLst>
              <a:ext uri="{FF2B5EF4-FFF2-40B4-BE49-F238E27FC236}">
                <a16:creationId xmlns:a16="http://schemas.microsoft.com/office/drawing/2014/main" id="{F2EFFCFE-DAFD-BB41-A521-16571FD94197}"/>
              </a:ext>
            </a:extLst>
          </p:cNvPr>
          <p:cNvSpPr/>
          <p:nvPr/>
        </p:nvSpPr>
        <p:spPr>
          <a:xfrm>
            <a:off x="7188839" y="4889849"/>
            <a:ext cx="97920" cy="126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3">
                <a:moveTo>
                  <a:pt x="234" y="313"/>
                </a:moveTo>
                <a:lnTo>
                  <a:pt x="39" y="313"/>
                </a:lnTo>
                <a:lnTo>
                  <a:pt x="39" y="196"/>
                </a:lnTo>
                <a:lnTo>
                  <a:pt x="42" y="196"/>
                </a:lnTo>
                <a:lnTo>
                  <a:pt x="234" y="196"/>
                </a:lnTo>
                <a:close/>
                <a:moveTo>
                  <a:pt x="238" y="157"/>
                </a:moveTo>
                <a:lnTo>
                  <a:pt x="61" y="157"/>
                </a:lnTo>
                <a:lnTo>
                  <a:pt x="61" y="115"/>
                </a:lnTo>
                <a:cubicBezTo>
                  <a:pt x="61" y="74"/>
                  <a:pt x="95" y="40"/>
                  <a:pt x="136" y="40"/>
                </a:cubicBezTo>
                <a:cubicBezTo>
                  <a:pt x="178" y="40"/>
                  <a:pt x="212" y="74"/>
                  <a:pt x="212" y="115"/>
                </a:cubicBezTo>
                <a:cubicBezTo>
                  <a:pt x="212" y="126"/>
                  <a:pt x="220" y="135"/>
                  <a:pt x="231" y="135"/>
                </a:cubicBezTo>
                <a:cubicBezTo>
                  <a:pt x="242" y="135"/>
                  <a:pt x="251" y="126"/>
                  <a:pt x="251" y="115"/>
                </a:cubicBezTo>
                <a:cubicBezTo>
                  <a:pt x="251" y="52"/>
                  <a:pt x="199" y="0"/>
                  <a:pt x="136" y="0"/>
                </a:cubicBezTo>
                <a:cubicBezTo>
                  <a:pt x="73" y="0"/>
                  <a:pt x="22" y="52"/>
                  <a:pt x="22" y="115"/>
                </a:cubicBezTo>
                <a:lnTo>
                  <a:pt x="22" y="160"/>
                </a:lnTo>
                <a:cubicBezTo>
                  <a:pt x="9" y="165"/>
                  <a:pt x="0" y="178"/>
                  <a:pt x="0" y="192"/>
                </a:cubicBezTo>
                <a:lnTo>
                  <a:pt x="0" y="317"/>
                </a:lnTo>
                <a:cubicBezTo>
                  <a:pt x="0" y="337"/>
                  <a:pt x="16" y="353"/>
                  <a:pt x="35" y="353"/>
                </a:cubicBezTo>
                <a:lnTo>
                  <a:pt x="238" y="353"/>
                </a:lnTo>
                <a:cubicBezTo>
                  <a:pt x="257" y="353"/>
                  <a:pt x="273" y="337"/>
                  <a:pt x="273" y="317"/>
                </a:cubicBezTo>
                <a:lnTo>
                  <a:pt x="273" y="192"/>
                </a:lnTo>
                <a:cubicBezTo>
                  <a:pt x="273" y="173"/>
                  <a:pt x="257" y="157"/>
                  <a:pt x="238" y="1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9" name="Freeform 1108">
            <a:extLst>
              <a:ext uri="{FF2B5EF4-FFF2-40B4-BE49-F238E27FC236}">
                <a16:creationId xmlns:a16="http://schemas.microsoft.com/office/drawing/2014/main" id="{D3F1F2CE-69E4-2E4E-9215-E0032629F1DB}"/>
              </a:ext>
            </a:extLst>
          </p:cNvPr>
          <p:cNvSpPr/>
          <p:nvPr/>
        </p:nvSpPr>
        <p:spPr>
          <a:xfrm>
            <a:off x="6215400" y="4678889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8" y="905"/>
                  <a:pt x="628" y="780"/>
                </a:cubicBezTo>
                <a:cubicBezTo>
                  <a:pt x="628" y="655"/>
                  <a:pt x="729" y="553"/>
                  <a:pt x="854" y="553"/>
                </a:cubicBezTo>
                <a:cubicBezTo>
                  <a:pt x="979" y="553"/>
                  <a:pt x="1080" y="655"/>
                  <a:pt x="1080" y="780"/>
                </a:cubicBezTo>
                <a:cubicBezTo>
                  <a:pt x="1080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7" y="1050"/>
                  <a:pt x="797" y="1051"/>
                </a:cubicBezTo>
                <a:cubicBezTo>
                  <a:pt x="790" y="1075"/>
                  <a:pt x="755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9" y="1136"/>
                  <a:pt x="323" y="1125"/>
                  <a:pt x="267" y="1106"/>
                </a:cubicBezTo>
                <a:cubicBezTo>
                  <a:pt x="213" y="1089"/>
                  <a:pt x="180" y="1065"/>
                  <a:pt x="174" y="1040"/>
                </a:cubicBezTo>
                <a:cubicBezTo>
                  <a:pt x="174" y="1036"/>
                  <a:pt x="174" y="1024"/>
                  <a:pt x="173" y="1011"/>
                </a:cubicBezTo>
                <a:cubicBezTo>
                  <a:pt x="170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9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8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80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8" y="56"/>
                  <a:pt x="655" y="133"/>
                  <a:pt x="655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5" y="515"/>
                </a:cubicBezTo>
                <a:cubicBezTo>
                  <a:pt x="919" y="461"/>
                  <a:pt x="936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10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3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3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1" y="1193"/>
                  <a:pt x="498" y="1193"/>
                </a:cubicBezTo>
                <a:cubicBezTo>
                  <a:pt x="578" y="1193"/>
                  <a:pt x="654" y="1184"/>
                  <a:pt x="713" y="1167"/>
                </a:cubicBezTo>
                <a:cubicBezTo>
                  <a:pt x="794" y="1144"/>
                  <a:pt x="840" y="1109"/>
                  <a:pt x="850" y="1063"/>
                </a:cubicBezTo>
                <a:cubicBezTo>
                  <a:pt x="851" y="1060"/>
                  <a:pt x="852" y="1056"/>
                  <a:pt x="852" y="1045"/>
                </a:cubicBezTo>
                <a:cubicBezTo>
                  <a:pt x="853" y="1045"/>
                  <a:pt x="853" y="1046"/>
                  <a:pt x="854" y="1046"/>
                </a:cubicBezTo>
                <a:cubicBezTo>
                  <a:pt x="1001" y="1046"/>
                  <a:pt x="1120" y="926"/>
                  <a:pt x="1120" y="780"/>
                </a:cubicBezTo>
                <a:cubicBezTo>
                  <a:pt x="1120" y="650"/>
                  <a:pt x="1026" y="542"/>
                  <a:pt x="903" y="5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0" name="Freeform 1109">
            <a:extLst>
              <a:ext uri="{FF2B5EF4-FFF2-40B4-BE49-F238E27FC236}">
                <a16:creationId xmlns:a16="http://schemas.microsoft.com/office/drawing/2014/main" id="{E6D964DD-80A4-3644-B7F2-EC3B02125F0B}"/>
              </a:ext>
            </a:extLst>
          </p:cNvPr>
          <p:cNvSpPr/>
          <p:nvPr/>
        </p:nvSpPr>
        <p:spPr>
          <a:xfrm>
            <a:off x="6473519" y="4889849"/>
            <a:ext cx="98280" cy="126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4" h="353"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2" y="196"/>
                </a:lnTo>
                <a:lnTo>
                  <a:pt x="234" y="196"/>
                </a:lnTo>
                <a:close/>
                <a:moveTo>
                  <a:pt x="137" y="40"/>
                </a:moveTo>
                <a:cubicBezTo>
                  <a:pt x="178" y="40"/>
                  <a:pt x="212" y="74"/>
                  <a:pt x="212" y="115"/>
                </a:cubicBezTo>
                <a:lnTo>
                  <a:pt x="212" y="157"/>
                </a:lnTo>
                <a:lnTo>
                  <a:pt x="62" y="157"/>
                </a:lnTo>
                <a:lnTo>
                  <a:pt x="61" y="115"/>
                </a:lnTo>
                <a:cubicBezTo>
                  <a:pt x="61" y="74"/>
                  <a:pt x="95" y="40"/>
                  <a:pt x="137" y="40"/>
                </a:cubicBezTo>
                <a:close/>
                <a:moveTo>
                  <a:pt x="252" y="160"/>
                </a:moveTo>
                <a:lnTo>
                  <a:pt x="251" y="115"/>
                </a:lnTo>
                <a:cubicBezTo>
                  <a:pt x="251" y="52"/>
                  <a:pt x="200" y="0"/>
                  <a:pt x="137" y="0"/>
                </a:cubicBezTo>
                <a:cubicBezTo>
                  <a:pt x="73" y="0"/>
                  <a:pt x="22" y="52"/>
                  <a:pt x="22" y="115"/>
                </a:cubicBezTo>
                <a:lnTo>
                  <a:pt x="22" y="160"/>
                </a:lnTo>
                <a:cubicBezTo>
                  <a:pt x="9" y="165"/>
                  <a:pt x="0" y="178"/>
                  <a:pt x="0" y="192"/>
                </a:cubicBezTo>
                <a:lnTo>
                  <a:pt x="0" y="317"/>
                </a:lnTo>
                <a:cubicBezTo>
                  <a:pt x="0" y="337"/>
                  <a:pt x="16" y="353"/>
                  <a:pt x="36" y="353"/>
                </a:cubicBezTo>
                <a:lnTo>
                  <a:pt x="238" y="353"/>
                </a:lnTo>
                <a:cubicBezTo>
                  <a:pt x="258" y="353"/>
                  <a:pt x="274" y="337"/>
                  <a:pt x="274" y="317"/>
                </a:cubicBezTo>
                <a:lnTo>
                  <a:pt x="274" y="192"/>
                </a:lnTo>
                <a:cubicBezTo>
                  <a:pt x="274" y="178"/>
                  <a:pt x="265" y="165"/>
                  <a:pt x="252" y="16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1" name="Freeform 1110">
            <a:extLst>
              <a:ext uri="{FF2B5EF4-FFF2-40B4-BE49-F238E27FC236}">
                <a16:creationId xmlns:a16="http://schemas.microsoft.com/office/drawing/2014/main" id="{2E027CBD-5C7C-DB43-8466-7EFCD21E5398}"/>
              </a:ext>
            </a:extLst>
          </p:cNvPr>
          <p:cNvSpPr/>
          <p:nvPr/>
        </p:nvSpPr>
        <p:spPr>
          <a:xfrm>
            <a:off x="6889320" y="2539049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8" y="468"/>
                </a:moveTo>
                <a:cubicBezTo>
                  <a:pt x="1155" y="469"/>
                  <a:pt x="1153" y="470"/>
                  <a:pt x="1150" y="472"/>
                </a:cubicBezTo>
                <a:cubicBezTo>
                  <a:pt x="1121" y="485"/>
                  <a:pt x="1089" y="493"/>
                  <a:pt x="1056" y="493"/>
                </a:cubicBezTo>
                <a:cubicBezTo>
                  <a:pt x="931" y="493"/>
                  <a:pt x="829" y="391"/>
                  <a:pt x="829" y="266"/>
                </a:cubicBezTo>
                <a:cubicBezTo>
                  <a:pt x="829" y="141"/>
                  <a:pt x="931" y="40"/>
                  <a:pt x="1056" y="40"/>
                </a:cubicBezTo>
                <a:cubicBezTo>
                  <a:pt x="1181" y="40"/>
                  <a:pt x="1282" y="141"/>
                  <a:pt x="1282" y="266"/>
                </a:cubicBezTo>
                <a:cubicBezTo>
                  <a:pt x="1282" y="354"/>
                  <a:pt x="1232" y="430"/>
                  <a:pt x="1158" y="468"/>
                </a:cubicBezTo>
                <a:close/>
                <a:moveTo>
                  <a:pt x="1138" y="958"/>
                </a:moveTo>
                <a:cubicBezTo>
                  <a:pt x="1138" y="973"/>
                  <a:pt x="1126" y="986"/>
                  <a:pt x="1111" y="986"/>
                </a:cubicBezTo>
                <a:lnTo>
                  <a:pt x="84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7" y="473"/>
                  <a:pt x="881" y="472"/>
                  <a:pt x="885" y="470"/>
                </a:cubicBezTo>
                <a:cubicBezTo>
                  <a:pt x="931" y="509"/>
                  <a:pt x="991" y="532"/>
                  <a:pt x="1056" y="532"/>
                </a:cubicBezTo>
                <a:cubicBezTo>
                  <a:pt x="1085" y="532"/>
                  <a:pt x="1112" y="527"/>
                  <a:pt x="1138" y="519"/>
                </a:cubicBezTo>
                <a:close/>
                <a:moveTo>
                  <a:pt x="84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0" y="273"/>
                  <a:pt x="790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4" y="191"/>
                </a:cubicBezTo>
                <a:close/>
                <a:moveTo>
                  <a:pt x="57" y="331"/>
                </a:moveTo>
                <a:lnTo>
                  <a:pt x="798" y="331"/>
                </a:lnTo>
                <a:cubicBezTo>
                  <a:pt x="806" y="363"/>
                  <a:pt x="820" y="392"/>
                  <a:pt x="837" y="417"/>
                </a:cubicBezTo>
                <a:lnTo>
                  <a:pt x="57" y="417"/>
                </a:ln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6" y="0"/>
                  <a:pt x="869" y="55"/>
                  <a:pt x="824" y="137"/>
                </a:cubicBezTo>
                <a:cubicBezTo>
                  <a:pt x="823" y="136"/>
                  <a:pt x="821" y="136"/>
                  <a:pt x="820" y="136"/>
                </a:cubicBezTo>
                <a:lnTo>
                  <a:pt x="84" y="136"/>
                </a:lnTo>
                <a:cubicBezTo>
                  <a:pt x="38" y="136"/>
                  <a:pt x="1" y="173"/>
                  <a:pt x="1" y="219"/>
                </a:cubicBezTo>
                <a:lnTo>
                  <a:pt x="1" y="295"/>
                </a:lnTo>
                <a:cubicBezTo>
                  <a:pt x="0" y="298"/>
                  <a:pt x="0" y="301"/>
                  <a:pt x="0" y="304"/>
                </a:cubicBezTo>
                <a:cubicBezTo>
                  <a:pt x="0" y="307"/>
                  <a:pt x="0" y="310"/>
                  <a:pt x="1" y="312"/>
                </a:cubicBezTo>
                <a:lnTo>
                  <a:pt x="1" y="437"/>
                </a:lnTo>
                <a:cubicBezTo>
                  <a:pt x="0" y="439"/>
                  <a:pt x="0" y="442"/>
                  <a:pt x="0" y="445"/>
                </a:cubicBezTo>
                <a:cubicBezTo>
                  <a:pt x="0" y="448"/>
                  <a:pt x="0" y="451"/>
                  <a:pt x="1" y="454"/>
                </a:cubicBezTo>
                <a:lnTo>
                  <a:pt x="1" y="958"/>
                </a:lnTo>
                <a:cubicBezTo>
                  <a:pt x="1" y="1004"/>
                  <a:pt x="38" y="1041"/>
                  <a:pt x="84" y="1041"/>
                </a:cubicBezTo>
                <a:lnTo>
                  <a:pt x="1111" y="1041"/>
                </a:lnTo>
                <a:cubicBezTo>
                  <a:pt x="1156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0" y="447"/>
                  <a:pt x="1322" y="362"/>
                  <a:pt x="1322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2" name="Freeform 1111">
            <a:extLst>
              <a:ext uri="{FF2B5EF4-FFF2-40B4-BE49-F238E27FC236}">
                <a16:creationId xmlns:a16="http://schemas.microsoft.com/office/drawing/2014/main" id="{078AB324-E0A2-3842-8E53-6E7FDF37E01E}"/>
              </a:ext>
            </a:extLst>
          </p:cNvPr>
          <p:cNvSpPr/>
          <p:nvPr/>
        </p:nvSpPr>
        <p:spPr>
          <a:xfrm>
            <a:off x="7220160" y="2565329"/>
            <a:ext cx="9828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4" h="352"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4" y="196"/>
                </a:lnTo>
                <a:close/>
                <a:moveTo>
                  <a:pt x="238" y="157"/>
                </a:moveTo>
                <a:lnTo>
                  <a:pt x="62" y="157"/>
                </a:lnTo>
                <a:lnTo>
                  <a:pt x="61" y="115"/>
                </a:lnTo>
                <a:cubicBezTo>
                  <a:pt x="61" y="73"/>
                  <a:pt x="95" y="40"/>
                  <a:pt x="137" y="40"/>
                </a:cubicBezTo>
                <a:cubicBezTo>
                  <a:pt x="178" y="40"/>
                  <a:pt x="212" y="73"/>
                  <a:pt x="212" y="115"/>
                </a:cubicBezTo>
                <a:cubicBezTo>
                  <a:pt x="212" y="126"/>
                  <a:pt x="221" y="135"/>
                  <a:pt x="232" y="135"/>
                </a:cubicBezTo>
                <a:cubicBezTo>
                  <a:pt x="243" y="135"/>
                  <a:pt x="251" y="126"/>
                  <a:pt x="251" y="115"/>
                </a:cubicBezTo>
                <a:cubicBezTo>
                  <a:pt x="251" y="52"/>
                  <a:pt x="200" y="0"/>
                  <a:pt x="137" y="0"/>
                </a:cubicBezTo>
                <a:cubicBezTo>
                  <a:pt x="73" y="0"/>
                  <a:pt x="22" y="52"/>
                  <a:pt x="22" y="115"/>
                </a:cubicBezTo>
                <a:lnTo>
                  <a:pt x="22" y="159"/>
                </a:lnTo>
                <a:cubicBezTo>
                  <a:pt x="9" y="165"/>
                  <a:pt x="0" y="177"/>
                  <a:pt x="0" y="192"/>
                </a:cubicBezTo>
                <a:lnTo>
                  <a:pt x="0" y="317"/>
                </a:lnTo>
                <a:cubicBezTo>
                  <a:pt x="0" y="337"/>
                  <a:pt x="16" y="352"/>
                  <a:pt x="36" y="352"/>
                </a:cubicBezTo>
                <a:lnTo>
                  <a:pt x="238" y="352"/>
                </a:lnTo>
                <a:cubicBezTo>
                  <a:pt x="258" y="352"/>
                  <a:pt x="274" y="337"/>
                  <a:pt x="274" y="317"/>
                </a:cubicBezTo>
                <a:lnTo>
                  <a:pt x="274" y="192"/>
                </a:lnTo>
                <a:cubicBezTo>
                  <a:pt x="274" y="173"/>
                  <a:pt x="258" y="157"/>
                  <a:pt x="238" y="1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3" name="Freeform 1112">
            <a:extLst>
              <a:ext uri="{FF2B5EF4-FFF2-40B4-BE49-F238E27FC236}">
                <a16:creationId xmlns:a16="http://schemas.microsoft.com/office/drawing/2014/main" id="{A9B2D454-5215-BB47-B276-5680D706553D}"/>
              </a:ext>
            </a:extLst>
          </p:cNvPr>
          <p:cNvSpPr/>
          <p:nvPr/>
        </p:nvSpPr>
        <p:spPr>
          <a:xfrm>
            <a:off x="7170840" y="2792488"/>
            <a:ext cx="96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95">
                <a:moveTo>
                  <a:pt x="212" y="140"/>
                </a:moveTo>
                <a:lnTo>
                  <a:pt x="55" y="140"/>
                </a:lnTo>
                <a:lnTo>
                  <a:pt x="55" y="55"/>
                </a:lnTo>
                <a:lnTo>
                  <a:pt x="212" y="55"/>
                </a:lnTo>
                <a:close/>
                <a:moveTo>
                  <a:pt x="240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2" y="195"/>
                  <a:pt x="28" y="195"/>
                </a:cubicBezTo>
                <a:lnTo>
                  <a:pt x="240" y="195"/>
                </a:lnTo>
                <a:cubicBezTo>
                  <a:pt x="255" y="195"/>
                  <a:pt x="268" y="183"/>
                  <a:pt x="268" y="168"/>
                </a:cubicBezTo>
                <a:lnTo>
                  <a:pt x="268" y="27"/>
                </a:lnTo>
                <a:cubicBezTo>
                  <a:pt x="268" y="12"/>
                  <a:pt x="255" y="0"/>
                  <a:pt x="24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4" name="Freeform 1113">
            <a:extLst>
              <a:ext uri="{FF2B5EF4-FFF2-40B4-BE49-F238E27FC236}">
                <a16:creationId xmlns:a16="http://schemas.microsoft.com/office/drawing/2014/main" id="{9A2B79B7-CF89-D74F-97BE-5A360BFCFCF4}"/>
              </a:ext>
            </a:extLst>
          </p:cNvPr>
          <p:cNvSpPr/>
          <p:nvPr/>
        </p:nvSpPr>
        <p:spPr>
          <a:xfrm>
            <a:off x="6941520" y="279248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8" y="55"/>
                </a:moveTo>
                <a:lnTo>
                  <a:pt x="171" y="55"/>
                </a:lnTo>
                <a:cubicBezTo>
                  <a:pt x="187" y="55"/>
                  <a:pt x="199" y="43"/>
                  <a:pt x="199" y="27"/>
                </a:cubicBezTo>
                <a:cubicBezTo>
                  <a:pt x="199" y="12"/>
                  <a:pt x="187" y="0"/>
                  <a:pt x="171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5" name="Freeform 1114">
            <a:extLst>
              <a:ext uri="{FF2B5EF4-FFF2-40B4-BE49-F238E27FC236}">
                <a16:creationId xmlns:a16="http://schemas.microsoft.com/office/drawing/2014/main" id="{9C821FB3-ADE3-D941-8CBA-F24C583DC524}"/>
              </a:ext>
            </a:extLst>
          </p:cNvPr>
          <p:cNvSpPr/>
          <p:nvPr/>
        </p:nvSpPr>
        <p:spPr>
          <a:xfrm>
            <a:off x="6941520" y="2842888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3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313" y="55"/>
                </a:lnTo>
                <a:cubicBezTo>
                  <a:pt x="328" y="55"/>
                  <a:pt x="340" y="43"/>
                  <a:pt x="340" y="28"/>
                </a:cubicBezTo>
                <a:cubicBezTo>
                  <a:pt x="340" y="13"/>
                  <a:pt x="328" y="0"/>
                  <a:pt x="31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6" name="Freeform 1115">
            <a:extLst>
              <a:ext uri="{FF2B5EF4-FFF2-40B4-BE49-F238E27FC236}">
                <a16:creationId xmlns:a16="http://schemas.microsoft.com/office/drawing/2014/main" id="{A5E31480-484E-7E40-93AA-306BAF6E1520}"/>
              </a:ext>
            </a:extLst>
          </p:cNvPr>
          <p:cNvSpPr/>
          <p:nvPr/>
        </p:nvSpPr>
        <p:spPr>
          <a:xfrm>
            <a:off x="6174000" y="2539049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9" y="468"/>
                </a:moveTo>
                <a:cubicBezTo>
                  <a:pt x="1156" y="469"/>
                  <a:pt x="1153" y="470"/>
                  <a:pt x="1150" y="472"/>
                </a:cubicBezTo>
                <a:cubicBezTo>
                  <a:pt x="1122" y="485"/>
                  <a:pt x="1090" y="493"/>
                  <a:pt x="1056" y="493"/>
                </a:cubicBezTo>
                <a:cubicBezTo>
                  <a:pt x="932" y="493"/>
                  <a:pt x="830" y="391"/>
                  <a:pt x="830" y="266"/>
                </a:cubicBezTo>
                <a:cubicBezTo>
                  <a:pt x="830" y="141"/>
                  <a:pt x="932" y="40"/>
                  <a:pt x="1056" y="40"/>
                </a:cubicBezTo>
                <a:cubicBezTo>
                  <a:pt x="1181" y="40"/>
                  <a:pt x="1283" y="141"/>
                  <a:pt x="1283" y="266"/>
                </a:cubicBezTo>
                <a:cubicBezTo>
                  <a:pt x="1283" y="354"/>
                  <a:pt x="1232" y="430"/>
                  <a:pt x="1159" y="468"/>
                </a:cubicBezTo>
                <a:close/>
                <a:moveTo>
                  <a:pt x="1139" y="958"/>
                </a:moveTo>
                <a:cubicBezTo>
                  <a:pt x="1139" y="973"/>
                  <a:pt x="1127" y="986"/>
                  <a:pt x="1111" y="986"/>
                </a:cubicBezTo>
                <a:lnTo>
                  <a:pt x="85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8" y="473"/>
                  <a:pt x="882" y="472"/>
                  <a:pt x="886" y="470"/>
                </a:cubicBezTo>
                <a:cubicBezTo>
                  <a:pt x="932" y="509"/>
                  <a:pt x="991" y="532"/>
                  <a:pt x="1056" y="532"/>
                </a:cubicBezTo>
                <a:cubicBezTo>
                  <a:pt x="1085" y="532"/>
                  <a:pt x="1113" y="527"/>
                  <a:pt x="1139" y="519"/>
                </a:cubicBezTo>
                <a:close/>
                <a:moveTo>
                  <a:pt x="85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1" y="273"/>
                  <a:pt x="791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5" y="191"/>
                </a:cubicBezTo>
                <a:close/>
                <a:moveTo>
                  <a:pt x="57" y="331"/>
                </a:moveTo>
                <a:lnTo>
                  <a:pt x="799" y="331"/>
                </a:lnTo>
                <a:cubicBezTo>
                  <a:pt x="807" y="363"/>
                  <a:pt x="820" y="392"/>
                  <a:pt x="838" y="417"/>
                </a:cubicBezTo>
                <a:lnTo>
                  <a:pt x="57" y="417"/>
                </a:ln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7" y="0"/>
                  <a:pt x="870" y="55"/>
                  <a:pt x="824" y="137"/>
                </a:cubicBezTo>
                <a:cubicBezTo>
                  <a:pt x="823" y="136"/>
                  <a:pt x="822" y="136"/>
                  <a:pt x="821" y="136"/>
                </a:cubicBezTo>
                <a:lnTo>
                  <a:pt x="85" y="136"/>
                </a:lnTo>
                <a:cubicBezTo>
                  <a:pt x="39" y="136"/>
                  <a:pt x="2" y="173"/>
                  <a:pt x="2" y="219"/>
                </a:cubicBezTo>
                <a:lnTo>
                  <a:pt x="2" y="295"/>
                </a:lnTo>
                <a:cubicBezTo>
                  <a:pt x="1" y="298"/>
                  <a:pt x="0" y="301"/>
                  <a:pt x="0" y="304"/>
                </a:cubicBezTo>
                <a:cubicBezTo>
                  <a:pt x="0" y="307"/>
                  <a:pt x="1" y="310"/>
                  <a:pt x="2" y="312"/>
                </a:cubicBezTo>
                <a:lnTo>
                  <a:pt x="2" y="437"/>
                </a:lnTo>
                <a:cubicBezTo>
                  <a:pt x="1" y="439"/>
                  <a:pt x="0" y="442"/>
                  <a:pt x="0" y="445"/>
                </a:cubicBezTo>
                <a:cubicBezTo>
                  <a:pt x="0" y="448"/>
                  <a:pt x="1" y="451"/>
                  <a:pt x="2" y="454"/>
                </a:cubicBezTo>
                <a:lnTo>
                  <a:pt x="2" y="958"/>
                </a:lnTo>
                <a:cubicBezTo>
                  <a:pt x="2" y="1004"/>
                  <a:pt x="39" y="1041"/>
                  <a:pt x="85" y="1041"/>
                </a:cubicBezTo>
                <a:lnTo>
                  <a:pt x="1111" y="1041"/>
                </a:lnTo>
                <a:cubicBezTo>
                  <a:pt x="1157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1" y="447"/>
                  <a:pt x="1322" y="362"/>
                  <a:pt x="1322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7" name="Freeform 1116">
            <a:extLst>
              <a:ext uri="{FF2B5EF4-FFF2-40B4-BE49-F238E27FC236}">
                <a16:creationId xmlns:a16="http://schemas.microsoft.com/office/drawing/2014/main" id="{E29EDC92-A037-3945-ABF4-E35A0690C748}"/>
              </a:ext>
            </a:extLst>
          </p:cNvPr>
          <p:cNvSpPr/>
          <p:nvPr/>
        </p:nvSpPr>
        <p:spPr>
          <a:xfrm>
            <a:off x="6505200" y="2565329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4" y="313"/>
                </a:moveTo>
                <a:lnTo>
                  <a:pt x="39" y="313"/>
                </a:lnTo>
                <a:lnTo>
                  <a:pt x="39" y="196"/>
                </a:lnTo>
                <a:lnTo>
                  <a:pt x="41" y="196"/>
                </a:lnTo>
                <a:lnTo>
                  <a:pt x="231" y="196"/>
                </a:lnTo>
                <a:lnTo>
                  <a:pt x="232" y="196"/>
                </a:lnTo>
                <a:lnTo>
                  <a:pt x="234" y="196"/>
                </a:lnTo>
                <a:close/>
                <a:moveTo>
                  <a:pt x="136" y="40"/>
                </a:moveTo>
                <a:cubicBezTo>
                  <a:pt x="178" y="40"/>
                  <a:pt x="211" y="73"/>
                  <a:pt x="211" y="115"/>
                </a:cubicBezTo>
                <a:lnTo>
                  <a:pt x="211" y="157"/>
                </a:lnTo>
                <a:lnTo>
                  <a:pt x="61" y="157"/>
                </a:lnTo>
                <a:lnTo>
                  <a:pt x="61" y="115"/>
                </a:lnTo>
                <a:cubicBezTo>
                  <a:pt x="61" y="73"/>
                  <a:pt x="95" y="40"/>
                  <a:pt x="136" y="40"/>
                </a:cubicBezTo>
                <a:close/>
                <a:moveTo>
                  <a:pt x="251" y="159"/>
                </a:moveTo>
                <a:lnTo>
                  <a:pt x="251" y="115"/>
                </a:lnTo>
                <a:cubicBezTo>
                  <a:pt x="251" y="52"/>
                  <a:pt x="199" y="0"/>
                  <a:pt x="136" y="0"/>
                </a:cubicBezTo>
                <a:cubicBezTo>
                  <a:pt x="73" y="0"/>
                  <a:pt x="21" y="52"/>
                  <a:pt x="21" y="115"/>
                </a:cubicBezTo>
                <a:lnTo>
                  <a:pt x="22" y="159"/>
                </a:lnTo>
                <a:cubicBezTo>
                  <a:pt x="9" y="165"/>
                  <a:pt x="0" y="177"/>
                  <a:pt x="0" y="192"/>
                </a:cubicBezTo>
                <a:lnTo>
                  <a:pt x="0" y="317"/>
                </a:lnTo>
                <a:cubicBezTo>
                  <a:pt x="0" y="337"/>
                  <a:pt x="16" y="352"/>
                  <a:pt x="35" y="352"/>
                </a:cubicBezTo>
                <a:lnTo>
                  <a:pt x="237" y="352"/>
                </a:lnTo>
                <a:cubicBezTo>
                  <a:pt x="257" y="352"/>
                  <a:pt x="273" y="337"/>
                  <a:pt x="273" y="317"/>
                </a:cubicBezTo>
                <a:lnTo>
                  <a:pt x="273" y="192"/>
                </a:lnTo>
                <a:cubicBezTo>
                  <a:pt x="273" y="177"/>
                  <a:pt x="264" y="165"/>
                  <a:pt x="251" y="1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8" name="Freeform 1117">
            <a:extLst>
              <a:ext uri="{FF2B5EF4-FFF2-40B4-BE49-F238E27FC236}">
                <a16:creationId xmlns:a16="http://schemas.microsoft.com/office/drawing/2014/main" id="{9E6262C8-00C6-0048-9539-8E0191FFD5F7}"/>
              </a:ext>
            </a:extLst>
          </p:cNvPr>
          <p:cNvSpPr/>
          <p:nvPr/>
        </p:nvSpPr>
        <p:spPr>
          <a:xfrm>
            <a:off x="6455880" y="2792488"/>
            <a:ext cx="9576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195">
                <a:moveTo>
                  <a:pt x="212" y="140"/>
                </a:moveTo>
                <a:lnTo>
                  <a:pt x="55" y="140"/>
                </a:lnTo>
                <a:lnTo>
                  <a:pt x="55" y="55"/>
                </a:lnTo>
                <a:lnTo>
                  <a:pt x="212" y="55"/>
                </a:lnTo>
                <a:close/>
                <a:moveTo>
                  <a:pt x="239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2" y="195"/>
                  <a:pt x="27" y="195"/>
                </a:cubicBezTo>
                <a:lnTo>
                  <a:pt x="239" y="195"/>
                </a:lnTo>
                <a:cubicBezTo>
                  <a:pt x="255" y="195"/>
                  <a:pt x="267" y="183"/>
                  <a:pt x="267" y="168"/>
                </a:cubicBezTo>
                <a:lnTo>
                  <a:pt x="267" y="27"/>
                </a:lnTo>
                <a:cubicBezTo>
                  <a:pt x="267" y="12"/>
                  <a:pt x="255" y="0"/>
                  <a:pt x="23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9" name="Freeform 1118">
            <a:extLst>
              <a:ext uri="{FF2B5EF4-FFF2-40B4-BE49-F238E27FC236}">
                <a16:creationId xmlns:a16="http://schemas.microsoft.com/office/drawing/2014/main" id="{BC601059-CA63-BA46-8F05-9EB1D94DBBEE}"/>
              </a:ext>
            </a:extLst>
          </p:cNvPr>
          <p:cNvSpPr/>
          <p:nvPr/>
        </p:nvSpPr>
        <p:spPr>
          <a:xfrm>
            <a:off x="6226561" y="279248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7" y="55"/>
                </a:moveTo>
                <a:lnTo>
                  <a:pt x="171" y="55"/>
                </a:lnTo>
                <a:cubicBezTo>
                  <a:pt x="186" y="55"/>
                  <a:pt x="199" y="43"/>
                  <a:pt x="199" y="27"/>
                </a:cubicBezTo>
                <a:cubicBezTo>
                  <a:pt x="199" y="12"/>
                  <a:pt x="186" y="0"/>
                  <a:pt x="17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0" name="Freeform 1119">
            <a:extLst>
              <a:ext uri="{FF2B5EF4-FFF2-40B4-BE49-F238E27FC236}">
                <a16:creationId xmlns:a16="http://schemas.microsoft.com/office/drawing/2014/main" id="{EEDB433D-8475-F044-8E5B-12544CBEFD0C}"/>
              </a:ext>
            </a:extLst>
          </p:cNvPr>
          <p:cNvSpPr/>
          <p:nvPr/>
        </p:nvSpPr>
        <p:spPr>
          <a:xfrm>
            <a:off x="6226560" y="2842888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2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312" y="55"/>
                </a:lnTo>
                <a:cubicBezTo>
                  <a:pt x="327" y="55"/>
                  <a:pt x="340" y="43"/>
                  <a:pt x="340" y="28"/>
                </a:cubicBezTo>
                <a:cubicBezTo>
                  <a:pt x="340" y="13"/>
                  <a:pt x="327" y="0"/>
                  <a:pt x="31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1" name="Freeform 1120">
            <a:extLst>
              <a:ext uri="{FF2B5EF4-FFF2-40B4-BE49-F238E27FC236}">
                <a16:creationId xmlns:a16="http://schemas.microsoft.com/office/drawing/2014/main" id="{526FC4AB-AC18-9046-BDF6-B35BED422300}"/>
              </a:ext>
            </a:extLst>
          </p:cNvPr>
          <p:cNvSpPr/>
          <p:nvPr/>
        </p:nvSpPr>
        <p:spPr>
          <a:xfrm>
            <a:off x="5459040" y="2539049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9" y="468"/>
                </a:moveTo>
                <a:cubicBezTo>
                  <a:pt x="1156" y="469"/>
                  <a:pt x="1153" y="470"/>
                  <a:pt x="1150" y="472"/>
                </a:cubicBezTo>
                <a:cubicBezTo>
                  <a:pt x="1122" y="485"/>
                  <a:pt x="1090" y="493"/>
                  <a:pt x="1056" y="493"/>
                </a:cubicBezTo>
                <a:cubicBezTo>
                  <a:pt x="931" y="493"/>
                  <a:pt x="830" y="391"/>
                  <a:pt x="830" y="266"/>
                </a:cubicBezTo>
                <a:cubicBezTo>
                  <a:pt x="830" y="141"/>
                  <a:pt x="931" y="40"/>
                  <a:pt x="1056" y="40"/>
                </a:cubicBezTo>
                <a:cubicBezTo>
                  <a:pt x="1181" y="40"/>
                  <a:pt x="1283" y="141"/>
                  <a:pt x="1283" y="266"/>
                </a:cubicBezTo>
                <a:cubicBezTo>
                  <a:pt x="1283" y="354"/>
                  <a:pt x="1232" y="430"/>
                  <a:pt x="1159" y="468"/>
                </a:cubicBezTo>
                <a:close/>
                <a:moveTo>
                  <a:pt x="1139" y="958"/>
                </a:moveTo>
                <a:cubicBezTo>
                  <a:pt x="1139" y="973"/>
                  <a:pt x="1126" y="986"/>
                  <a:pt x="1111" y="986"/>
                </a:cubicBezTo>
                <a:lnTo>
                  <a:pt x="84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7" y="473"/>
                  <a:pt x="882" y="472"/>
                  <a:pt x="885" y="470"/>
                </a:cubicBezTo>
                <a:cubicBezTo>
                  <a:pt x="931" y="509"/>
                  <a:pt x="991" y="532"/>
                  <a:pt x="1056" y="532"/>
                </a:cubicBezTo>
                <a:cubicBezTo>
                  <a:pt x="1085" y="532"/>
                  <a:pt x="1113" y="527"/>
                  <a:pt x="1139" y="519"/>
                </a:cubicBezTo>
                <a:close/>
                <a:moveTo>
                  <a:pt x="84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0" y="273"/>
                  <a:pt x="790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4" y="191"/>
                </a:cubicBezTo>
                <a:close/>
                <a:moveTo>
                  <a:pt x="57" y="331"/>
                </a:moveTo>
                <a:lnTo>
                  <a:pt x="798" y="331"/>
                </a:lnTo>
                <a:cubicBezTo>
                  <a:pt x="806" y="363"/>
                  <a:pt x="820" y="392"/>
                  <a:pt x="838" y="417"/>
                </a:cubicBezTo>
                <a:lnTo>
                  <a:pt x="57" y="417"/>
                </a:ln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6" y="0"/>
                  <a:pt x="870" y="55"/>
                  <a:pt x="824" y="137"/>
                </a:cubicBezTo>
                <a:cubicBezTo>
                  <a:pt x="823" y="136"/>
                  <a:pt x="822" y="136"/>
                  <a:pt x="820" y="136"/>
                </a:cubicBezTo>
                <a:lnTo>
                  <a:pt x="84" y="136"/>
                </a:lnTo>
                <a:cubicBezTo>
                  <a:pt x="39" y="136"/>
                  <a:pt x="1" y="173"/>
                  <a:pt x="1" y="219"/>
                </a:cubicBezTo>
                <a:lnTo>
                  <a:pt x="1" y="295"/>
                </a:lnTo>
                <a:cubicBezTo>
                  <a:pt x="1" y="298"/>
                  <a:pt x="0" y="301"/>
                  <a:pt x="0" y="304"/>
                </a:cubicBezTo>
                <a:cubicBezTo>
                  <a:pt x="0" y="307"/>
                  <a:pt x="1" y="310"/>
                  <a:pt x="1" y="312"/>
                </a:cubicBezTo>
                <a:lnTo>
                  <a:pt x="1" y="437"/>
                </a:lnTo>
                <a:cubicBezTo>
                  <a:pt x="1" y="439"/>
                  <a:pt x="0" y="442"/>
                  <a:pt x="0" y="445"/>
                </a:cubicBezTo>
                <a:cubicBezTo>
                  <a:pt x="0" y="448"/>
                  <a:pt x="1" y="451"/>
                  <a:pt x="1" y="454"/>
                </a:cubicBezTo>
                <a:lnTo>
                  <a:pt x="1" y="958"/>
                </a:lnTo>
                <a:cubicBezTo>
                  <a:pt x="1" y="1004"/>
                  <a:pt x="39" y="1041"/>
                  <a:pt x="84" y="1041"/>
                </a:cubicBezTo>
                <a:lnTo>
                  <a:pt x="1111" y="1041"/>
                </a:lnTo>
                <a:cubicBezTo>
                  <a:pt x="1157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1" y="447"/>
                  <a:pt x="1322" y="362"/>
                  <a:pt x="1322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2" name="Freeform 1121">
            <a:extLst>
              <a:ext uri="{FF2B5EF4-FFF2-40B4-BE49-F238E27FC236}">
                <a16:creationId xmlns:a16="http://schemas.microsoft.com/office/drawing/2014/main" id="{563A1160-8F71-B346-AE1D-487254B033F3}"/>
              </a:ext>
            </a:extLst>
          </p:cNvPr>
          <p:cNvSpPr/>
          <p:nvPr/>
        </p:nvSpPr>
        <p:spPr>
          <a:xfrm>
            <a:off x="5775840" y="2571449"/>
            <a:ext cx="12636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2" h="352">
                <a:moveTo>
                  <a:pt x="332" y="152"/>
                </a:moveTo>
                <a:lnTo>
                  <a:pt x="195" y="156"/>
                </a:lnTo>
                <a:lnTo>
                  <a:pt x="192" y="19"/>
                </a:lnTo>
                <a:cubicBezTo>
                  <a:pt x="191" y="8"/>
                  <a:pt x="183" y="0"/>
                  <a:pt x="172" y="0"/>
                </a:cubicBezTo>
                <a:lnTo>
                  <a:pt x="171" y="0"/>
                </a:lnTo>
                <a:cubicBezTo>
                  <a:pt x="160" y="0"/>
                  <a:pt x="152" y="9"/>
                  <a:pt x="152" y="20"/>
                </a:cubicBezTo>
                <a:lnTo>
                  <a:pt x="156" y="157"/>
                </a:lnTo>
                <a:lnTo>
                  <a:pt x="19" y="161"/>
                </a:lnTo>
                <a:cubicBezTo>
                  <a:pt x="8" y="161"/>
                  <a:pt x="0" y="170"/>
                  <a:pt x="0" y="181"/>
                </a:cubicBezTo>
                <a:cubicBezTo>
                  <a:pt x="0" y="191"/>
                  <a:pt x="9" y="200"/>
                  <a:pt x="20" y="200"/>
                </a:cubicBezTo>
                <a:lnTo>
                  <a:pt x="157" y="196"/>
                </a:lnTo>
                <a:lnTo>
                  <a:pt x="160" y="333"/>
                </a:lnTo>
                <a:cubicBezTo>
                  <a:pt x="161" y="344"/>
                  <a:pt x="170" y="352"/>
                  <a:pt x="180" y="352"/>
                </a:cubicBezTo>
                <a:lnTo>
                  <a:pt x="181" y="352"/>
                </a:lnTo>
                <a:cubicBezTo>
                  <a:pt x="192" y="352"/>
                  <a:pt x="200" y="343"/>
                  <a:pt x="200" y="332"/>
                </a:cubicBezTo>
                <a:lnTo>
                  <a:pt x="196" y="195"/>
                </a:lnTo>
                <a:lnTo>
                  <a:pt x="333" y="192"/>
                </a:lnTo>
                <a:cubicBezTo>
                  <a:pt x="344" y="191"/>
                  <a:pt x="352" y="182"/>
                  <a:pt x="352" y="171"/>
                </a:cubicBezTo>
                <a:cubicBezTo>
                  <a:pt x="352" y="160"/>
                  <a:pt x="343" y="152"/>
                  <a:pt x="332" y="1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3" name="Freeform 1122">
            <a:extLst>
              <a:ext uri="{FF2B5EF4-FFF2-40B4-BE49-F238E27FC236}">
                <a16:creationId xmlns:a16="http://schemas.microsoft.com/office/drawing/2014/main" id="{74B1AC63-E55B-2B41-B0CB-F86ED9E20639}"/>
              </a:ext>
            </a:extLst>
          </p:cNvPr>
          <p:cNvSpPr/>
          <p:nvPr/>
        </p:nvSpPr>
        <p:spPr>
          <a:xfrm>
            <a:off x="5740560" y="2792488"/>
            <a:ext cx="96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95">
                <a:moveTo>
                  <a:pt x="213" y="140"/>
                </a:moveTo>
                <a:lnTo>
                  <a:pt x="55" y="140"/>
                </a:lnTo>
                <a:lnTo>
                  <a:pt x="55" y="55"/>
                </a:lnTo>
                <a:lnTo>
                  <a:pt x="213" y="55"/>
                </a:lnTo>
                <a:close/>
                <a:moveTo>
                  <a:pt x="24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3" y="195"/>
                  <a:pt x="28" y="195"/>
                </a:cubicBezTo>
                <a:lnTo>
                  <a:pt x="240" y="195"/>
                </a:lnTo>
                <a:cubicBezTo>
                  <a:pt x="255" y="195"/>
                  <a:pt x="268" y="183"/>
                  <a:pt x="268" y="168"/>
                </a:cubicBezTo>
                <a:lnTo>
                  <a:pt x="268" y="27"/>
                </a:lnTo>
                <a:cubicBezTo>
                  <a:pt x="268" y="12"/>
                  <a:pt x="255" y="0"/>
                  <a:pt x="24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4" name="Freeform 1123">
            <a:extLst>
              <a:ext uri="{FF2B5EF4-FFF2-40B4-BE49-F238E27FC236}">
                <a16:creationId xmlns:a16="http://schemas.microsoft.com/office/drawing/2014/main" id="{E8CC10AC-449A-3842-BD75-B02E1A084CC5}"/>
              </a:ext>
            </a:extLst>
          </p:cNvPr>
          <p:cNvSpPr/>
          <p:nvPr/>
        </p:nvSpPr>
        <p:spPr>
          <a:xfrm>
            <a:off x="5511240" y="279248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8" y="55"/>
                </a:moveTo>
                <a:lnTo>
                  <a:pt x="172" y="55"/>
                </a:lnTo>
                <a:cubicBezTo>
                  <a:pt x="187" y="55"/>
                  <a:pt x="199" y="43"/>
                  <a:pt x="199" y="27"/>
                </a:cubicBezTo>
                <a:cubicBezTo>
                  <a:pt x="199" y="12"/>
                  <a:pt x="187" y="0"/>
                  <a:pt x="172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5" name="Freeform 1124">
            <a:extLst>
              <a:ext uri="{FF2B5EF4-FFF2-40B4-BE49-F238E27FC236}">
                <a16:creationId xmlns:a16="http://schemas.microsoft.com/office/drawing/2014/main" id="{5DD68167-B18D-4A49-9B74-1F5D65771131}"/>
              </a:ext>
            </a:extLst>
          </p:cNvPr>
          <p:cNvSpPr/>
          <p:nvPr/>
        </p:nvSpPr>
        <p:spPr>
          <a:xfrm>
            <a:off x="5511241" y="2842888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3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313" y="55"/>
                </a:lnTo>
                <a:cubicBezTo>
                  <a:pt x="328" y="55"/>
                  <a:pt x="340" y="43"/>
                  <a:pt x="340" y="28"/>
                </a:cubicBezTo>
                <a:cubicBezTo>
                  <a:pt x="340" y="13"/>
                  <a:pt x="328" y="0"/>
                  <a:pt x="31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6" name="Freeform 1125">
            <a:extLst>
              <a:ext uri="{FF2B5EF4-FFF2-40B4-BE49-F238E27FC236}">
                <a16:creationId xmlns:a16="http://schemas.microsoft.com/office/drawing/2014/main" id="{6C881D1C-8313-B049-AAB5-90521B552191}"/>
              </a:ext>
            </a:extLst>
          </p:cNvPr>
          <p:cNvSpPr/>
          <p:nvPr/>
        </p:nvSpPr>
        <p:spPr>
          <a:xfrm>
            <a:off x="4744440" y="2539049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9" y="468"/>
                </a:moveTo>
                <a:cubicBezTo>
                  <a:pt x="1156" y="469"/>
                  <a:pt x="1153" y="470"/>
                  <a:pt x="1150" y="472"/>
                </a:cubicBezTo>
                <a:cubicBezTo>
                  <a:pt x="1122" y="485"/>
                  <a:pt x="1090" y="493"/>
                  <a:pt x="1056" y="493"/>
                </a:cubicBezTo>
                <a:cubicBezTo>
                  <a:pt x="931" y="493"/>
                  <a:pt x="830" y="391"/>
                  <a:pt x="830" y="266"/>
                </a:cubicBezTo>
                <a:cubicBezTo>
                  <a:pt x="830" y="141"/>
                  <a:pt x="931" y="40"/>
                  <a:pt x="1056" y="40"/>
                </a:cubicBezTo>
                <a:cubicBezTo>
                  <a:pt x="1181" y="40"/>
                  <a:pt x="1283" y="141"/>
                  <a:pt x="1283" y="266"/>
                </a:cubicBezTo>
                <a:cubicBezTo>
                  <a:pt x="1283" y="354"/>
                  <a:pt x="1232" y="430"/>
                  <a:pt x="1159" y="468"/>
                </a:cubicBezTo>
                <a:close/>
                <a:moveTo>
                  <a:pt x="1139" y="958"/>
                </a:moveTo>
                <a:cubicBezTo>
                  <a:pt x="1139" y="973"/>
                  <a:pt x="1126" y="986"/>
                  <a:pt x="1111" y="986"/>
                </a:cubicBezTo>
                <a:lnTo>
                  <a:pt x="84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8" y="473"/>
                  <a:pt x="882" y="472"/>
                  <a:pt x="885" y="470"/>
                </a:cubicBezTo>
                <a:cubicBezTo>
                  <a:pt x="932" y="509"/>
                  <a:pt x="991" y="532"/>
                  <a:pt x="1056" y="532"/>
                </a:cubicBezTo>
                <a:cubicBezTo>
                  <a:pt x="1085" y="532"/>
                  <a:pt x="1113" y="527"/>
                  <a:pt x="1139" y="519"/>
                </a:cubicBezTo>
                <a:close/>
                <a:moveTo>
                  <a:pt x="84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0" y="273"/>
                  <a:pt x="791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4" y="191"/>
                </a:cubicBezTo>
                <a:close/>
                <a:moveTo>
                  <a:pt x="57" y="331"/>
                </a:moveTo>
                <a:lnTo>
                  <a:pt x="798" y="331"/>
                </a:lnTo>
                <a:cubicBezTo>
                  <a:pt x="806" y="363"/>
                  <a:pt x="820" y="392"/>
                  <a:pt x="838" y="417"/>
                </a:cubicBezTo>
                <a:lnTo>
                  <a:pt x="57" y="417"/>
                </a:ln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7" y="0"/>
                  <a:pt x="870" y="55"/>
                  <a:pt x="824" y="137"/>
                </a:cubicBezTo>
                <a:cubicBezTo>
                  <a:pt x="823" y="136"/>
                  <a:pt x="822" y="136"/>
                  <a:pt x="821" y="136"/>
                </a:cubicBezTo>
                <a:lnTo>
                  <a:pt x="84" y="136"/>
                </a:lnTo>
                <a:cubicBezTo>
                  <a:pt x="39" y="136"/>
                  <a:pt x="2" y="173"/>
                  <a:pt x="2" y="219"/>
                </a:cubicBezTo>
                <a:lnTo>
                  <a:pt x="2" y="295"/>
                </a:lnTo>
                <a:cubicBezTo>
                  <a:pt x="1" y="298"/>
                  <a:pt x="0" y="301"/>
                  <a:pt x="0" y="304"/>
                </a:cubicBezTo>
                <a:cubicBezTo>
                  <a:pt x="0" y="307"/>
                  <a:pt x="1" y="310"/>
                  <a:pt x="2" y="312"/>
                </a:cubicBezTo>
                <a:lnTo>
                  <a:pt x="2" y="437"/>
                </a:lnTo>
                <a:cubicBezTo>
                  <a:pt x="1" y="439"/>
                  <a:pt x="0" y="442"/>
                  <a:pt x="0" y="445"/>
                </a:cubicBezTo>
                <a:cubicBezTo>
                  <a:pt x="0" y="448"/>
                  <a:pt x="1" y="451"/>
                  <a:pt x="2" y="454"/>
                </a:cubicBezTo>
                <a:lnTo>
                  <a:pt x="2" y="958"/>
                </a:lnTo>
                <a:cubicBezTo>
                  <a:pt x="2" y="1004"/>
                  <a:pt x="39" y="1041"/>
                  <a:pt x="84" y="1041"/>
                </a:cubicBezTo>
                <a:lnTo>
                  <a:pt x="1111" y="1041"/>
                </a:lnTo>
                <a:cubicBezTo>
                  <a:pt x="1157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1" y="447"/>
                  <a:pt x="1322" y="362"/>
                  <a:pt x="1322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7" name="Freeform 1126">
            <a:extLst>
              <a:ext uri="{FF2B5EF4-FFF2-40B4-BE49-F238E27FC236}">
                <a16:creationId xmlns:a16="http://schemas.microsoft.com/office/drawing/2014/main" id="{E9F10355-FE2F-C845-AD44-E9B168DBA332}"/>
              </a:ext>
            </a:extLst>
          </p:cNvPr>
          <p:cNvSpPr/>
          <p:nvPr/>
        </p:nvSpPr>
        <p:spPr>
          <a:xfrm>
            <a:off x="5076720" y="2586930"/>
            <a:ext cx="9576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6">
                <a:moveTo>
                  <a:pt x="161" y="132"/>
                </a:moveTo>
                <a:lnTo>
                  <a:pt x="255" y="33"/>
                </a:lnTo>
                <a:cubicBezTo>
                  <a:pt x="263" y="25"/>
                  <a:pt x="262" y="13"/>
                  <a:pt x="254" y="5"/>
                </a:cubicBezTo>
                <a:cubicBezTo>
                  <a:pt x="247" y="-2"/>
                  <a:pt x="234" y="-2"/>
                  <a:pt x="227" y="6"/>
                </a:cubicBezTo>
                <a:lnTo>
                  <a:pt x="132" y="105"/>
                </a:lnTo>
                <a:lnTo>
                  <a:pt x="33" y="11"/>
                </a:lnTo>
                <a:cubicBezTo>
                  <a:pt x="25" y="4"/>
                  <a:pt x="13" y="4"/>
                  <a:pt x="5" y="12"/>
                </a:cubicBezTo>
                <a:cubicBezTo>
                  <a:pt x="-2" y="20"/>
                  <a:pt x="-2" y="32"/>
                  <a:pt x="6" y="40"/>
                </a:cubicBezTo>
                <a:lnTo>
                  <a:pt x="105" y="134"/>
                </a:lnTo>
                <a:lnTo>
                  <a:pt x="11" y="233"/>
                </a:lnTo>
                <a:cubicBezTo>
                  <a:pt x="4" y="241"/>
                  <a:pt x="4" y="253"/>
                  <a:pt x="12" y="261"/>
                </a:cubicBezTo>
                <a:cubicBezTo>
                  <a:pt x="16" y="265"/>
                  <a:pt x="21" y="266"/>
                  <a:pt x="26" y="266"/>
                </a:cubicBezTo>
                <a:cubicBezTo>
                  <a:pt x="31" y="266"/>
                  <a:pt x="36" y="264"/>
                  <a:pt x="40" y="260"/>
                </a:cubicBezTo>
                <a:lnTo>
                  <a:pt x="134" y="161"/>
                </a:lnTo>
                <a:lnTo>
                  <a:pt x="233" y="255"/>
                </a:lnTo>
                <a:cubicBezTo>
                  <a:pt x="237" y="259"/>
                  <a:pt x="242" y="260"/>
                  <a:pt x="247" y="260"/>
                </a:cubicBezTo>
                <a:cubicBezTo>
                  <a:pt x="252" y="260"/>
                  <a:pt x="257" y="258"/>
                  <a:pt x="261" y="254"/>
                </a:cubicBezTo>
                <a:cubicBezTo>
                  <a:pt x="269" y="246"/>
                  <a:pt x="268" y="234"/>
                  <a:pt x="260" y="2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8" name="Freeform 1127">
            <a:extLst>
              <a:ext uri="{FF2B5EF4-FFF2-40B4-BE49-F238E27FC236}">
                <a16:creationId xmlns:a16="http://schemas.microsoft.com/office/drawing/2014/main" id="{971133B9-959B-1D40-ADEA-719E4ED906C0}"/>
              </a:ext>
            </a:extLst>
          </p:cNvPr>
          <p:cNvSpPr/>
          <p:nvPr/>
        </p:nvSpPr>
        <p:spPr>
          <a:xfrm>
            <a:off x="5025960" y="2792488"/>
            <a:ext cx="96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95">
                <a:moveTo>
                  <a:pt x="213" y="140"/>
                </a:moveTo>
                <a:lnTo>
                  <a:pt x="56" y="140"/>
                </a:lnTo>
                <a:lnTo>
                  <a:pt x="56" y="55"/>
                </a:lnTo>
                <a:lnTo>
                  <a:pt x="213" y="55"/>
                </a:lnTo>
                <a:close/>
                <a:moveTo>
                  <a:pt x="24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3" y="195"/>
                  <a:pt x="28" y="195"/>
                </a:cubicBezTo>
                <a:lnTo>
                  <a:pt x="240" y="195"/>
                </a:lnTo>
                <a:cubicBezTo>
                  <a:pt x="256" y="195"/>
                  <a:pt x="268" y="183"/>
                  <a:pt x="268" y="168"/>
                </a:cubicBezTo>
                <a:lnTo>
                  <a:pt x="268" y="27"/>
                </a:lnTo>
                <a:cubicBezTo>
                  <a:pt x="268" y="12"/>
                  <a:pt x="256" y="0"/>
                  <a:pt x="24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9" name="Freeform 1128">
            <a:extLst>
              <a:ext uri="{FF2B5EF4-FFF2-40B4-BE49-F238E27FC236}">
                <a16:creationId xmlns:a16="http://schemas.microsoft.com/office/drawing/2014/main" id="{6363CCEB-E118-034F-98D4-517E59EE59E0}"/>
              </a:ext>
            </a:extLst>
          </p:cNvPr>
          <p:cNvSpPr/>
          <p:nvPr/>
        </p:nvSpPr>
        <p:spPr>
          <a:xfrm>
            <a:off x="4796640" y="279248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8" y="55"/>
                </a:moveTo>
                <a:lnTo>
                  <a:pt x="172" y="55"/>
                </a:lnTo>
                <a:cubicBezTo>
                  <a:pt x="187" y="55"/>
                  <a:pt x="199" y="43"/>
                  <a:pt x="199" y="27"/>
                </a:cubicBezTo>
                <a:cubicBezTo>
                  <a:pt x="199" y="12"/>
                  <a:pt x="187" y="0"/>
                  <a:pt x="172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0" name="Freeform 1129">
            <a:extLst>
              <a:ext uri="{FF2B5EF4-FFF2-40B4-BE49-F238E27FC236}">
                <a16:creationId xmlns:a16="http://schemas.microsoft.com/office/drawing/2014/main" id="{C9E7FD0C-DCDB-104A-BF9C-5921D01F4063}"/>
              </a:ext>
            </a:extLst>
          </p:cNvPr>
          <p:cNvSpPr/>
          <p:nvPr/>
        </p:nvSpPr>
        <p:spPr>
          <a:xfrm>
            <a:off x="4796641" y="2842888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3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313" y="55"/>
                </a:lnTo>
                <a:cubicBezTo>
                  <a:pt x="328" y="55"/>
                  <a:pt x="340" y="43"/>
                  <a:pt x="340" y="28"/>
                </a:cubicBezTo>
                <a:cubicBezTo>
                  <a:pt x="340" y="13"/>
                  <a:pt x="328" y="0"/>
                  <a:pt x="31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1" name="Freeform 1130">
            <a:extLst>
              <a:ext uri="{FF2B5EF4-FFF2-40B4-BE49-F238E27FC236}">
                <a16:creationId xmlns:a16="http://schemas.microsoft.com/office/drawing/2014/main" id="{0B6F52CF-522B-6E4D-B55B-313508CF1469}"/>
              </a:ext>
            </a:extLst>
          </p:cNvPr>
          <p:cNvSpPr/>
          <p:nvPr/>
        </p:nvSpPr>
        <p:spPr>
          <a:xfrm>
            <a:off x="4028040" y="2539049"/>
            <a:ext cx="47520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1" h="1041">
                <a:moveTo>
                  <a:pt x="1158" y="468"/>
                </a:moveTo>
                <a:cubicBezTo>
                  <a:pt x="1155" y="469"/>
                  <a:pt x="1152" y="470"/>
                  <a:pt x="1150" y="472"/>
                </a:cubicBezTo>
                <a:cubicBezTo>
                  <a:pt x="1121" y="485"/>
                  <a:pt x="1089" y="493"/>
                  <a:pt x="1056" y="493"/>
                </a:cubicBezTo>
                <a:cubicBezTo>
                  <a:pt x="931" y="493"/>
                  <a:pt x="829" y="391"/>
                  <a:pt x="829" y="266"/>
                </a:cubicBezTo>
                <a:cubicBezTo>
                  <a:pt x="829" y="141"/>
                  <a:pt x="931" y="40"/>
                  <a:pt x="1056" y="40"/>
                </a:cubicBezTo>
                <a:cubicBezTo>
                  <a:pt x="1180" y="40"/>
                  <a:pt x="1282" y="141"/>
                  <a:pt x="1282" y="266"/>
                </a:cubicBezTo>
                <a:cubicBezTo>
                  <a:pt x="1282" y="354"/>
                  <a:pt x="1232" y="430"/>
                  <a:pt x="1158" y="468"/>
                </a:cubicBezTo>
                <a:close/>
                <a:moveTo>
                  <a:pt x="1138" y="958"/>
                </a:moveTo>
                <a:cubicBezTo>
                  <a:pt x="1138" y="973"/>
                  <a:pt x="1126" y="986"/>
                  <a:pt x="1110" y="986"/>
                </a:cubicBezTo>
                <a:lnTo>
                  <a:pt x="84" y="986"/>
                </a:lnTo>
                <a:cubicBezTo>
                  <a:pt x="69" y="986"/>
                  <a:pt x="56" y="973"/>
                  <a:pt x="56" y="958"/>
                </a:cubicBezTo>
                <a:lnTo>
                  <a:pt x="56" y="473"/>
                </a:lnTo>
                <a:lnTo>
                  <a:pt x="872" y="473"/>
                </a:lnTo>
                <a:cubicBezTo>
                  <a:pt x="877" y="473"/>
                  <a:pt x="881" y="472"/>
                  <a:pt x="885" y="470"/>
                </a:cubicBezTo>
                <a:cubicBezTo>
                  <a:pt x="931" y="509"/>
                  <a:pt x="991" y="532"/>
                  <a:pt x="1056" y="532"/>
                </a:cubicBezTo>
                <a:cubicBezTo>
                  <a:pt x="1084" y="532"/>
                  <a:pt x="1112" y="527"/>
                  <a:pt x="1138" y="519"/>
                </a:cubicBezTo>
                <a:close/>
                <a:moveTo>
                  <a:pt x="84" y="191"/>
                </a:moveTo>
                <a:lnTo>
                  <a:pt x="800" y="191"/>
                </a:lnTo>
                <a:cubicBezTo>
                  <a:pt x="793" y="215"/>
                  <a:pt x="790" y="240"/>
                  <a:pt x="790" y="266"/>
                </a:cubicBezTo>
                <a:cubicBezTo>
                  <a:pt x="790" y="269"/>
                  <a:pt x="790" y="273"/>
                  <a:pt x="790" y="276"/>
                </a:cubicBezTo>
                <a:lnTo>
                  <a:pt x="56" y="276"/>
                </a:lnTo>
                <a:lnTo>
                  <a:pt x="56" y="219"/>
                </a:lnTo>
                <a:cubicBezTo>
                  <a:pt x="56" y="204"/>
                  <a:pt x="69" y="191"/>
                  <a:pt x="84" y="191"/>
                </a:cubicBezTo>
                <a:close/>
                <a:moveTo>
                  <a:pt x="56" y="331"/>
                </a:moveTo>
                <a:lnTo>
                  <a:pt x="798" y="331"/>
                </a:lnTo>
                <a:cubicBezTo>
                  <a:pt x="806" y="363"/>
                  <a:pt x="819" y="392"/>
                  <a:pt x="837" y="417"/>
                </a:cubicBezTo>
                <a:lnTo>
                  <a:pt x="56" y="417"/>
                </a:lnTo>
                <a:close/>
                <a:moveTo>
                  <a:pt x="1321" y="266"/>
                </a:moveTo>
                <a:cubicBezTo>
                  <a:pt x="1321" y="119"/>
                  <a:pt x="1202" y="0"/>
                  <a:pt x="1056" y="0"/>
                </a:cubicBezTo>
                <a:cubicBezTo>
                  <a:pt x="956" y="0"/>
                  <a:pt x="869" y="55"/>
                  <a:pt x="823" y="137"/>
                </a:cubicBezTo>
                <a:cubicBezTo>
                  <a:pt x="822" y="136"/>
                  <a:pt x="821" y="136"/>
                  <a:pt x="820" y="136"/>
                </a:cubicBezTo>
                <a:lnTo>
                  <a:pt x="84" y="136"/>
                </a:lnTo>
                <a:cubicBezTo>
                  <a:pt x="38" y="136"/>
                  <a:pt x="1" y="173"/>
                  <a:pt x="1" y="219"/>
                </a:cubicBezTo>
                <a:lnTo>
                  <a:pt x="1" y="295"/>
                </a:lnTo>
                <a:cubicBezTo>
                  <a:pt x="0" y="298"/>
                  <a:pt x="0" y="301"/>
                  <a:pt x="0" y="304"/>
                </a:cubicBezTo>
                <a:cubicBezTo>
                  <a:pt x="0" y="307"/>
                  <a:pt x="0" y="310"/>
                  <a:pt x="1" y="312"/>
                </a:cubicBezTo>
                <a:lnTo>
                  <a:pt x="1" y="437"/>
                </a:lnTo>
                <a:cubicBezTo>
                  <a:pt x="0" y="439"/>
                  <a:pt x="0" y="442"/>
                  <a:pt x="0" y="445"/>
                </a:cubicBezTo>
                <a:cubicBezTo>
                  <a:pt x="0" y="448"/>
                  <a:pt x="0" y="451"/>
                  <a:pt x="1" y="454"/>
                </a:cubicBezTo>
                <a:lnTo>
                  <a:pt x="1" y="958"/>
                </a:lnTo>
                <a:cubicBezTo>
                  <a:pt x="1" y="1004"/>
                  <a:pt x="38" y="1041"/>
                  <a:pt x="84" y="1041"/>
                </a:cubicBezTo>
                <a:lnTo>
                  <a:pt x="1110" y="1041"/>
                </a:lnTo>
                <a:cubicBezTo>
                  <a:pt x="1156" y="1041"/>
                  <a:pt x="1193" y="1004"/>
                  <a:pt x="1193" y="958"/>
                </a:cubicBezTo>
                <a:lnTo>
                  <a:pt x="1193" y="494"/>
                </a:lnTo>
                <a:lnTo>
                  <a:pt x="1193" y="493"/>
                </a:lnTo>
                <a:cubicBezTo>
                  <a:pt x="1270" y="447"/>
                  <a:pt x="1321" y="362"/>
                  <a:pt x="1321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2" name="Freeform 1131">
            <a:extLst>
              <a:ext uri="{FF2B5EF4-FFF2-40B4-BE49-F238E27FC236}">
                <a16:creationId xmlns:a16="http://schemas.microsoft.com/office/drawing/2014/main" id="{486319AA-BDD5-D441-8176-68EACCE554FF}"/>
              </a:ext>
            </a:extLst>
          </p:cNvPr>
          <p:cNvSpPr/>
          <p:nvPr/>
        </p:nvSpPr>
        <p:spPr>
          <a:xfrm>
            <a:off x="4348440" y="2583689"/>
            <a:ext cx="118800" cy="101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1" h="284">
                <a:moveTo>
                  <a:pt x="324" y="5"/>
                </a:moveTo>
                <a:cubicBezTo>
                  <a:pt x="316" y="-2"/>
                  <a:pt x="303" y="-1"/>
                  <a:pt x="296" y="8"/>
                </a:cubicBezTo>
                <a:lnTo>
                  <a:pt x="114" y="234"/>
                </a:lnTo>
                <a:lnTo>
                  <a:pt x="33" y="153"/>
                </a:lnTo>
                <a:cubicBezTo>
                  <a:pt x="26" y="145"/>
                  <a:pt x="13" y="145"/>
                  <a:pt x="6" y="152"/>
                </a:cubicBezTo>
                <a:cubicBezTo>
                  <a:pt x="-2" y="160"/>
                  <a:pt x="-2" y="172"/>
                  <a:pt x="5" y="180"/>
                </a:cubicBezTo>
                <a:lnTo>
                  <a:pt x="101" y="278"/>
                </a:lnTo>
                <a:lnTo>
                  <a:pt x="102" y="278"/>
                </a:lnTo>
                <a:cubicBezTo>
                  <a:pt x="102" y="279"/>
                  <a:pt x="102" y="279"/>
                  <a:pt x="103" y="279"/>
                </a:cubicBezTo>
                <a:lnTo>
                  <a:pt x="104" y="280"/>
                </a:lnTo>
                <a:cubicBezTo>
                  <a:pt x="105" y="281"/>
                  <a:pt x="105" y="281"/>
                  <a:pt x="106" y="281"/>
                </a:cubicBezTo>
                <a:cubicBezTo>
                  <a:pt x="107" y="282"/>
                  <a:pt x="107" y="282"/>
                  <a:pt x="107" y="282"/>
                </a:cubicBezTo>
                <a:cubicBezTo>
                  <a:pt x="108" y="282"/>
                  <a:pt x="108" y="282"/>
                  <a:pt x="108" y="282"/>
                </a:cubicBezTo>
                <a:cubicBezTo>
                  <a:pt x="108" y="282"/>
                  <a:pt x="109" y="282"/>
                  <a:pt x="109" y="283"/>
                </a:cubicBezTo>
                <a:lnTo>
                  <a:pt x="110" y="283"/>
                </a:lnTo>
                <a:lnTo>
                  <a:pt x="111" y="283"/>
                </a:lnTo>
                <a:cubicBezTo>
                  <a:pt x="112" y="283"/>
                  <a:pt x="112" y="283"/>
                  <a:pt x="113" y="283"/>
                </a:cubicBezTo>
                <a:cubicBezTo>
                  <a:pt x="114" y="284"/>
                  <a:pt x="114" y="284"/>
                  <a:pt x="115" y="284"/>
                </a:cubicBezTo>
                <a:cubicBezTo>
                  <a:pt x="116" y="284"/>
                  <a:pt x="116" y="284"/>
                  <a:pt x="117" y="283"/>
                </a:cubicBezTo>
                <a:lnTo>
                  <a:pt x="118" y="283"/>
                </a:lnTo>
                <a:lnTo>
                  <a:pt x="119" y="283"/>
                </a:lnTo>
                <a:lnTo>
                  <a:pt x="120" y="283"/>
                </a:lnTo>
                <a:lnTo>
                  <a:pt x="121" y="283"/>
                </a:lnTo>
                <a:cubicBezTo>
                  <a:pt x="121" y="282"/>
                  <a:pt x="121" y="282"/>
                  <a:pt x="122" y="282"/>
                </a:cubicBezTo>
                <a:lnTo>
                  <a:pt x="123" y="282"/>
                </a:lnTo>
                <a:lnTo>
                  <a:pt x="124" y="281"/>
                </a:lnTo>
                <a:lnTo>
                  <a:pt x="125" y="281"/>
                </a:lnTo>
                <a:cubicBezTo>
                  <a:pt x="126" y="280"/>
                  <a:pt x="126" y="280"/>
                  <a:pt x="127" y="280"/>
                </a:cubicBezTo>
                <a:lnTo>
                  <a:pt x="127" y="279"/>
                </a:lnTo>
                <a:cubicBezTo>
                  <a:pt x="128" y="279"/>
                  <a:pt x="128" y="279"/>
                  <a:pt x="129" y="278"/>
                </a:cubicBezTo>
                <a:cubicBezTo>
                  <a:pt x="129" y="277"/>
                  <a:pt x="130" y="277"/>
                  <a:pt x="130" y="276"/>
                </a:cubicBezTo>
                <a:lnTo>
                  <a:pt x="327" y="33"/>
                </a:lnTo>
                <a:cubicBezTo>
                  <a:pt x="334" y="24"/>
                  <a:pt x="332" y="12"/>
                  <a:pt x="324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3" name="Freeform 1132">
            <a:extLst>
              <a:ext uri="{FF2B5EF4-FFF2-40B4-BE49-F238E27FC236}">
                <a16:creationId xmlns:a16="http://schemas.microsoft.com/office/drawing/2014/main" id="{5FC6B99B-1F3D-9F4E-9A79-B8032FC0AE10}"/>
              </a:ext>
            </a:extLst>
          </p:cNvPr>
          <p:cNvSpPr/>
          <p:nvPr/>
        </p:nvSpPr>
        <p:spPr>
          <a:xfrm>
            <a:off x="4309561" y="2792488"/>
            <a:ext cx="9576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195">
                <a:moveTo>
                  <a:pt x="212" y="140"/>
                </a:moveTo>
                <a:lnTo>
                  <a:pt x="55" y="140"/>
                </a:lnTo>
                <a:lnTo>
                  <a:pt x="55" y="55"/>
                </a:lnTo>
                <a:lnTo>
                  <a:pt x="212" y="55"/>
                </a:lnTo>
                <a:close/>
                <a:moveTo>
                  <a:pt x="240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2" y="195"/>
                  <a:pt x="27" y="195"/>
                </a:cubicBezTo>
                <a:lnTo>
                  <a:pt x="240" y="195"/>
                </a:lnTo>
                <a:cubicBezTo>
                  <a:pt x="255" y="195"/>
                  <a:pt x="267" y="183"/>
                  <a:pt x="267" y="168"/>
                </a:cubicBezTo>
                <a:lnTo>
                  <a:pt x="267" y="27"/>
                </a:lnTo>
                <a:cubicBezTo>
                  <a:pt x="267" y="12"/>
                  <a:pt x="255" y="0"/>
                  <a:pt x="24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4" name="Freeform 1133">
            <a:extLst>
              <a:ext uri="{FF2B5EF4-FFF2-40B4-BE49-F238E27FC236}">
                <a16:creationId xmlns:a16="http://schemas.microsoft.com/office/drawing/2014/main" id="{F85FDBDB-4782-C541-9A54-3D6F00744FFA}"/>
              </a:ext>
            </a:extLst>
          </p:cNvPr>
          <p:cNvSpPr/>
          <p:nvPr/>
        </p:nvSpPr>
        <p:spPr>
          <a:xfrm>
            <a:off x="4080240" y="279248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7" y="55"/>
                </a:moveTo>
                <a:lnTo>
                  <a:pt x="171" y="55"/>
                </a:lnTo>
                <a:cubicBezTo>
                  <a:pt x="186" y="55"/>
                  <a:pt x="199" y="43"/>
                  <a:pt x="199" y="27"/>
                </a:cubicBezTo>
                <a:cubicBezTo>
                  <a:pt x="199" y="12"/>
                  <a:pt x="186" y="0"/>
                  <a:pt x="17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5" name="Freeform 1134">
            <a:extLst>
              <a:ext uri="{FF2B5EF4-FFF2-40B4-BE49-F238E27FC236}">
                <a16:creationId xmlns:a16="http://schemas.microsoft.com/office/drawing/2014/main" id="{0C357888-422F-7D40-9E55-CFE1529A77AE}"/>
              </a:ext>
            </a:extLst>
          </p:cNvPr>
          <p:cNvSpPr/>
          <p:nvPr/>
        </p:nvSpPr>
        <p:spPr>
          <a:xfrm>
            <a:off x="4080240" y="2842888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2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312" y="55"/>
                </a:lnTo>
                <a:cubicBezTo>
                  <a:pt x="328" y="55"/>
                  <a:pt x="340" y="43"/>
                  <a:pt x="340" y="28"/>
                </a:cubicBezTo>
                <a:cubicBezTo>
                  <a:pt x="340" y="13"/>
                  <a:pt x="328" y="0"/>
                  <a:pt x="31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6" name="Freeform 1135">
            <a:extLst>
              <a:ext uri="{FF2B5EF4-FFF2-40B4-BE49-F238E27FC236}">
                <a16:creationId xmlns:a16="http://schemas.microsoft.com/office/drawing/2014/main" id="{BBBB53F0-E700-0341-825A-C008F34E6D52}"/>
              </a:ext>
            </a:extLst>
          </p:cNvPr>
          <p:cNvSpPr/>
          <p:nvPr/>
        </p:nvSpPr>
        <p:spPr>
          <a:xfrm>
            <a:off x="2597760" y="2539049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9" y="468"/>
                </a:moveTo>
                <a:cubicBezTo>
                  <a:pt x="1156" y="469"/>
                  <a:pt x="1153" y="470"/>
                  <a:pt x="1150" y="472"/>
                </a:cubicBezTo>
                <a:cubicBezTo>
                  <a:pt x="1122" y="485"/>
                  <a:pt x="1090" y="493"/>
                  <a:pt x="1056" y="493"/>
                </a:cubicBezTo>
                <a:cubicBezTo>
                  <a:pt x="931" y="493"/>
                  <a:pt x="830" y="391"/>
                  <a:pt x="830" y="266"/>
                </a:cubicBezTo>
                <a:cubicBezTo>
                  <a:pt x="830" y="141"/>
                  <a:pt x="931" y="40"/>
                  <a:pt x="1056" y="40"/>
                </a:cubicBezTo>
                <a:cubicBezTo>
                  <a:pt x="1181" y="40"/>
                  <a:pt x="1283" y="141"/>
                  <a:pt x="1283" y="266"/>
                </a:cubicBezTo>
                <a:cubicBezTo>
                  <a:pt x="1283" y="354"/>
                  <a:pt x="1232" y="430"/>
                  <a:pt x="1159" y="468"/>
                </a:cubicBezTo>
                <a:close/>
                <a:moveTo>
                  <a:pt x="1139" y="958"/>
                </a:moveTo>
                <a:cubicBezTo>
                  <a:pt x="1139" y="973"/>
                  <a:pt x="1126" y="986"/>
                  <a:pt x="1111" y="986"/>
                </a:cubicBezTo>
                <a:lnTo>
                  <a:pt x="84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8" y="473"/>
                  <a:pt x="882" y="472"/>
                  <a:pt x="885" y="470"/>
                </a:cubicBezTo>
                <a:cubicBezTo>
                  <a:pt x="932" y="509"/>
                  <a:pt x="991" y="532"/>
                  <a:pt x="1056" y="532"/>
                </a:cubicBezTo>
                <a:cubicBezTo>
                  <a:pt x="1085" y="532"/>
                  <a:pt x="1113" y="527"/>
                  <a:pt x="1139" y="519"/>
                </a:cubicBezTo>
                <a:close/>
                <a:moveTo>
                  <a:pt x="84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0" y="273"/>
                  <a:pt x="791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4" y="191"/>
                </a:cubicBezTo>
                <a:close/>
                <a:moveTo>
                  <a:pt x="57" y="331"/>
                </a:moveTo>
                <a:lnTo>
                  <a:pt x="798" y="331"/>
                </a:lnTo>
                <a:cubicBezTo>
                  <a:pt x="806" y="363"/>
                  <a:pt x="820" y="392"/>
                  <a:pt x="838" y="417"/>
                </a:cubicBezTo>
                <a:lnTo>
                  <a:pt x="57" y="417"/>
                </a:ln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7" y="0"/>
                  <a:pt x="870" y="55"/>
                  <a:pt x="824" y="137"/>
                </a:cubicBezTo>
                <a:cubicBezTo>
                  <a:pt x="823" y="136"/>
                  <a:pt x="822" y="136"/>
                  <a:pt x="821" y="136"/>
                </a:cubicBezTo>
                <a:lnTo>
                  <a:pt x="84" y="136"/>
                </a:lnTo>
                <a:cubicBezTo>
                  <a:pt x="39" y="136"/>
                  <a:pt x="2" y="173"/>
                  <a:pt x="2" y="219"/>
                </a:cubicBezTo>
                <a:lnTo>
                  <a:pt x="2" y="295"/>
                </a:lnTo>
                <a:cubicBezTo>
                  <a:pt x="1" y="298"/>
                  <a:pt x="0" y="301"/>
                  <a:pt x="0" y="304"/>
                </a:cubicBezTo>
                <a:cubicBezTo>
                  <a:pt x="0" y="307"/>
                  <a:pt x="1" y="310"/>
                  <a:pt x="2" y="312"/>
                </a:cubicBezTo>
                <a:lnTo>
                  <a:pt x="2" y="437"/>
                </a:lnTo>
                <a:cubicBezTo>
                  <a:pt x="1" y="439"/>
                  <a:pt x="0" y="442"/>
                  <a:pt x="0" y="445"/>
                </a:cubicBezTo>
                <a:cubicBezTo>
                  <a:pt x="0" y="448"/>
                  <a:pt x="1" y="451"/>
                  <a:pt x="2" y="454"/>
                </a:cubicBezTo>
                <a:lnTo>
                  <a:pt x="2" y="958"/>
                </a:lnTo>
                <a:cubicBezTo>
                  <a:pt x="2" y="1004"/>
                  <a:pt x="39" y="1041"/>
                  <a:pt x="84" y="1041"/>
                </a:cubicBezTo>
                <a:lnTo>
                  <a:pt x="1111" y="1041"/>
                </a:lnTo>
                <a:cubicBezTo>
                  <a:pt x="1157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1" y="447"/>
                  <a:pt x="1322" y="362"/>
                  <a:pt x="1322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7" name="Freeform 1136">
            <a:extLst>
              <a:ext uri="{FF2B5EF4-FFF2-40B4-BE49-F238E27FC236}">
                <a16:creationId xmlns:a16="http://schemas.microsoft.com/office/drawing/2014/main" id="{9765430A-B7FD-AA48-8F23-EFDCB580A9E1}"/>
              </a:ext>
            </a:extLst>
          </p:cNvPr>
          <p:cNvSpPr/>
          <p:nvPr/>
        </p:nvSpPr>
        <p:spPr>
          <a:xfrm>
            <a:off x="2953080" y="2591248"/>
            <a:ext cx="3636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" h="243">
                <a:moveTo>
                  <a:pt x="76" y="0"/>
                </a:moveTo>
                <a:lnTo>
                  <a:pt x="75" y="0"/>
                </a:lnTo>
                <a:cubicBezTo>
                  <a:pt x="68" y="0"/>
                  <a:pt x="61" y="1"/>
                  <a:pt x="51" y="4"/>
                </a:cubicBezTo>
                <a:lnTo>
                  <a:pt x="17" y="14"/>
                </a:lnTo>
                <a:cubicBezTo>
                  <a:pt x="7" y="17"/>
                  <a:pt x="0" y="26"/>
                  <a:pt x="0" y="36"/>
                </a:cubicBezTo>
                <a:cubicBezTo>
                  <a:pt x="0" y="48"/>
                  <a:pt x="11" y="59"/>
                  <a:pt x="23" y="59"/>
                </a:cubicBezTo>
                <a:cubicBezTo>
                  <a:pt x="26" y="59"/>
                  <a:pt x="29" y="58"/>
                  <a:pt x="32" y="57"/>
                </a:cubicBezTo>
                <a:lnTo>
                  <a:pt x="50" y="53"/>
                </a:lnTo>
                <a:lnTo>
                  <a:pt x="50" y="217"/>
                </a:lnTo>
                <a:cubicBezTo>
                  <a:pt x="50" y="231"/>
                  <a:pt x="62" y="243"/>
                  <a:pt x="76" y="243"/>
                </a:cubicBezTo>
                <a:cubicBezTo>
                  <a:pt x="90" y="243"/>
                  <a:pt x="102" y="231"/>
                  <a:pt x="102" y="217"/>
                </a:cubicBezTo>
                <a:lnTo>
                  <a:pt x="102" y="25"/>
                </a:lnTo>
                <a:cubicBezTo>
                  <a:pt x="102" y="11"/>
                  <a:pt x="90" y="0"/>
                  <a:pt x="7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8" name="Freeform 1137">
            <a:extLst>
              <a:ext uri="{FF2B5EF4-FFF2-40B4-BE49-F238E27FC236}">
                <a16:creationId xmlns:a16="http://schemas.microsoft.com/office/drawing/2014/main" id="{E6503F94-7A5A-F148-8FC2-B265FC587210}"/>
              </a:ext>
            </a:extLst>
          </p:cNvPr>
          <p:cNvSpPr/>
          <p:nvPr/>
        </p:nvSpPr>
        <p:spPr>
          <a:xfrm>
            <a:off x="2879280" y="2792488"/>
            <a:ext cx="96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95">
                <a:moveTo>
                  <a:pt x="213" y="140"/>
                </a:moveTo>
                <a:lnTo>
                  <a:pt x="56" y="140"/>
                </a:lnTo>
                <a:lnTo>
                  <a:pt x="56" y="55"/>
                </a:lnTo>
                <a:lnTo>
                  <a:pt x="213" y="55"/>
                </a:lnTo>
                <a:close/>
                <a:moveTo>
                  <a:pt x="24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3" y="195"/>
                  <a:pt x="28" y="195"/>
                </a:cubicBezTo>
                <a:lnTo>
                  <a:pt x="240" y="195"/>
                </a:lnTo>
                <a:cubicBezTo>
                  <a:pt x="256" y="195"/>
                  <a:pt x="268" y="183"/>
                  <a:pt x="268" y="168"/>
                </a:cubicBezTo>
                <a:lnTo>
                  <a:pt x="268" y="27"/>
                </a:lnTo>
                <a:cubicBezTo>
                  <a:pt x="268" y="12"/>
                  <a:pt x="256" y="0"/>
                  <a:pt x="24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9" name="Freeform 1138">
            <a:extLst>
              <a:ext uri="{FF2B5EF4-FFF2-40B4-BE49-F238E27FC236}">
                <a16:creationId xmlns:a16="http://schemas.microsoft.com/office/drawing/2014/main" id="{4852D214-367D-6648-8A64-F54736A4B14E}"/>
              </a:ext>
            </a:extLst>
          </p:cNvPr>
          <p:cNvSpPr/>
          <p:nvPr/>
        </p:nvSpPr>
        <p:spPr>
          <a:xfrm>
            <a:off x="2649960" y="279248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8" y="55"/>
                </a:moveTo>
                <a:lnTo>
                  <a:pt x="172" y="55"/>
                </a:lnTo>
                <a:cubicBezTo>
                  <a:pt x="187" y="55"/>
                  <a:pt x="199" y="43"/>
                  <a:pt x="199" y="27"/>
                </a:cubicBezTo>
                <a:cubicBezTo>
                  <a:pt x="199" y="12"/>
                  <a:pt x="187" y="0"/>
                  <a:pt x="172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0" name="Freeform 1139">
            <a:extLst>
              <a:ext uri="{FF2B5EF4-FFF2-40B4-BE49-F238E27FC236}">
                <a16:creationId xmlns:a16="http://schemas.microsoft.com/office/drawing/2014/main" id="{D099716A-AFA1-BB4A-88D0-495481F42804}"/>
              </a:ext>
            </a:extLst>
          </p:cNvPr>
          <p:cNvSpPr/>
          <p:nvPr/>
        </p:nvSpPr>
        <p:spPr>
          <a:xfrm>
            <a:off x="2649960" y="2842888"/>
            <a:ext cx="1224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1" h="55">
                <a:moveTo>
                  <a:pt x="313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313" y="55"/>
                </a:lnTo>
                <a:cubicBezTo>
                  <a:pt x="328" y="55"/>
                  <a:pt x="341" y="43"/>
                  <a:pt x="341" y="28"/>
                </a:cubicBezTo>
                <a:cubicBezTo>
                  <a:pt x="341" y="13"/>
                  <a:pt x="328" y="0"/>
                  <a:pt x="31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1" name="Freeform 1140">
            <a:extLst>
              <a:ext uri="{FF2B5EF4-FFF2-40B4-BE49-F238E27FC236}">
                <a16:creationId xmlns:a16="http://schemas.microsoft.com/office/drawing/2014/main" id="{9E04842F-59AF-7D4E-8C3F-63C6B0DB56E8}"/>
              </a:ext>
            </a:extLst>
          </p:cNvPr>
          <p:cNvSpPr/>
          <p:nvPr/>
        </p:nvSpPr>
        <p:spPr>
          <a:xfrm>
            <a:off x="1882080" y="2539049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9" y="468"/>
                </a:moveTo>
                <a:cubicBezTo>
                  <a:pt x="1156" y="469"/>
                  <a:pt x="1153" y="470"/>
                  <a:pt x="1150" y="472"/>
                </a:cubicBezTo>
                <a:cubicBezTo>
                  <a:pt x="1122" y="485"/>
                  <a:pt x="1090" y="493"/>
                  <a:pt x="1056" y="493"/>
                </a:cubicBezTo>
                <a:cubicBezTo>
                  <a:pt x="931" y="493"/>
                  <a:pt x="830" y="391"/>
                  <a:pt x="830" y="266"/>
                </a:cubicBezTo>
                <a:cubicBezTo>
                  <a:pt x="830" y="141"/>
                  <a:pt x="931" y="40"/>
                  <a:pt x="1056" y="40"/>
                </a:cubicBezTo>
                <a:cubicBezTo>
                  <a:pt x="1181" y="40"/>
                  <a:pt x="1283" y="141"/>
                  <a:pt x="1283" y="266"/>
                </a:cubicBezTo>
                <a:cubicBezTo>
                  <a:pt x="1283" y="354"/>
                  <a:pt x="1232" y="430"/>
                  <a:pt x="1159" y="468"/>
                </a:cubicBezTo>
                <a:close/>
                <a:moveTo>
                  <a:pt x="1139" y="958"/>
                </a:moveTo>
                <a:cubicBezTo>
                  <a:pt x="1139" y="973"/>
                  <a:pt x="1126" y="986"/>
                  <a:pt x="1111" y="986"/>
                </a:cubicBezTo>
                <a:lnTo>
                  <a:pt x="85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8" y="473"/>
                  <a:pt x="882" y="472"/>
                  <a:pt x="886" y="470"/>
                </a:cubicBezTo>
                <a:cubicBezTo>
                  <a:pt x="932" y="509"/>
                  <a:pt x="991" y="532"/>
                  <a:pt x="1056" y="532"/>
                </a:cubicBezTo>
                <a:cubicBezTo>
                  <a:pt x="1085" y="532"/>
                  <a:pt x="1113" y="527"/>
                  <a:pt x="1139" y="519"/>
                </a:cubicBezTo>
                <a:close/>
                <a:moveTo>
                  <a:pt x="85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0" y="273"/>
                  <a:pt x="791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5" y="191"/>
                </a:cubicBezTo>
                <a:close/>
                <a:moveTo>
                  <a:pt x="57" y="331"/>
                </a:moveTo>
                <a:lnTo>
                  <a:pt x="799" y="331"/>
                </a:lnTo>
                <a:cubicBezTo>
                  <a:pt x="807" y="363"/>
                  <a:pt x="820" y="392"/>
                  <a:pt x="838" y="417"/>
                </a:cubicBezTo>
                <a:lnTo>
                  <a:pt x="57" y="417"/>
                </a:ln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7" y="0"/>
                  <a:pt x="870" y="55"/>
                  <a:pt x="824" y="137"/>
                </a:cubicBezTo>
                <a:cubicBezTo>
                  <a:pt x="823" y="136"/>
                  <a:pt x="822" y="136"/>
                  <a:pt x="821" y="136"/>
                </a:cubicBezTo>
                <a:lnTo>
                  <a:pt x="85" y="136"/>
                </a:lnTo>
                <a:cubicBezTo>
                  <a:pt x="39" y="136"/>
                  <a:pt x="2" y="173"/>
                  <a:pt x="2" y="219"/>
                </a:cubicBezTo>
                <a:lnTo>
                  <a:pt x="2" y="295"/>
                </a:lnTo>
                <a:cubicBezTo>
                  <a:pt x="1" y="298"/>
                  <a:pt x="0" y="301"/>
                  <a:pt x="0" y="304"/>
                </a:cubicBezTo>
                <a:cubicBezTo>
                  <a:pt x="0" y="307"/>
                  <a:pt x="1" y="310"/>
                  <a:pt x="2" y="312"/>
                </a:cubicBezTo>
                <a:lnTo>
                  <a:pt x="2" y="437"/>
                </a:lnTo>
                <a:cubicBezTo>
                  <a:pt x="1" y="439"/>
                  <a:pt x="0" y="442"/>
                  <a:pt x="0" y="445"/>
                </a:cubicBezTo>
                <a:cubicBezTo>
                  <a:pt x="0" y="448"/>
                  <a:pt x="1" y="451"/>
                  <a:pt x="2" y="454"/>
                </a:cubicBezTo>
                <a:lnTo>
                  <a:pt x="2" y="958"/>
                </a:lnTo>
                <a:cubicBezTo>
                  <a:pt x="2" y="1004"/>
                  <a:pt x="39" y="1041"/>
                  <a:pt x="85" y="1041"/>
                </a:cubicBezTo>
                <a:lnTo>
                  <a:pt x="1111" y="1041"/>
                </a:lnTo>
                <a:cubicBezTo>
                  <a:pt x="1157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1" y="447"/>
                  <a:pt x="1322" y="362"/>
                  <a:pt x="1322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2" name="Freeform 1141">
            <a:extLst>
              <a:ext uri="{FF2B5EF4-FFF2-40B4-BE49-F238E27FC236}">
                <a16:creationId xmlns:a16="http://schemas.microsoft.com/office/drawing/2014/main" id="{B76E882D-0BA9-D243-B6C8-9B7FB5DA1543}"/>
              </a:ext>
            </a:extLst>
          </p:cNvPr>
          <p:cNvSpPr/>
          <p:nvPr/>
        </p:nvSpPr>
        <p:spPr>
          <a:xfrm>
            <a:off x="2215439" y="2588009"/>
            <a:ext cx="92520" cy="92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8" h="258">
                <a:moveTo>
                  <a:pt x="253" y="5"/>
                </a:moveTo>
                <a:cubicBezTo>
                  <a:pt x="246" y="-2"/>
                  <a:pt x="235" y="-2"/>
                  <a:pt x="228" y="5"/>
                </a:cubicBezTo>
                <a:lnTo>
                  <a:pt x="5" y="228"/>
                </a:lnTo>
                <a:cubicBezTo>
                  <a:pt x="-2" y="235"/>
                  <a:pt x="-2" y="246"/>
                  <a:pt x="5" y="253"/>
                </a:cubicBezTo>
                <a:cubicBezTo>
                  <a:pt x="8" y="256"/>
                  <a:pt x="13" y="258"/>
                  <a:pt x="18" y="258"/>
                </a:cubicBezTo>
                <a:cubicBezTo>
                  <a:pt x="22" y="258"/>
                  <a:pt x="27" y="256"/>
                  <a:pt x="30" y="253"/>
                </a:cubicBezTo>
                <a:lnTo>
                  <a:pt x="253" y="30"/>
                </a:lnTo>
                <a:cubicBezTo>
                  <a:pt x="260" y="23"/>
                  <a:pt x="260" y="12"/>
                  <a:pt x="253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3" name="Freeform 1142">
            <a:extLst>
              <a:ext uri="{FF2B5EF4-FFF2-40B4-BE49-F238E27FC236}">
                <a16:creationId xmlns:a16="http://schemas.microsoft.com/office/drawing/2014/main" id="{E12F4C39-FB00-AD4F-8071-7A4FEBF49AB2}"/>
              </a:ext>
            </a:extLst>
          </p:cNvPr>
          <p:cNvSpPr/>
          <p:nvPr/>
        </p:nvSpPr>
        <p:spPr>
          <a:xfrm>
            <a:off x="2209680" y="2581889"/>
            <a:ext cx="4500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7">
                <a:moveTo>
                  <a:pt x="63" y="36"/>
                </a:moveTo>
                <a:cubicBezTo>
                  <a:pt x="78" y="36"/>
                  <a:pt x="91" y="48"/>
                  <a:pt x="91" y="63"/>
                </a:cubicBezTo>
                <a:cubicBezTo>
                  <a:pt x="91" y="79"/>
                  <a:pt x="78" y="91"/>
                  <a:pt x="63" y="91"/>
                </a:cubicBezTo>
                <a:cubicBezTo>
                  <a:pt x="48" y="91"/>
                  <a:pt x="35" y="79"/>
                  <a:pt x="35" y="63"/>
                </a:cubicBezTo>
                <a:cubicBezTo>
                  <a:pt x="35" y="48"/>
                  <a:pt x="48" y="36"/>
                  <a:pt x="63" y="36"/>
                </a:cubicBezTo>
                <a:close/>
                <a:moveTo>
                  <a:pt x="63" y="127"/>
                </a:moveTo>
                <a:cubicBezTo>
                  <a:pt x="98" y="127"/>
                  <a:pt x="126" y="98"/>
                  <a:pt x="126" y="63"/>
                </a:cubicBezTo>
                <a:cubicBezTo>
                  <a:pt x="126" y="29"/>
                  <a:pt x="98" y="0"/>
                  <a:pt x="63" y="0"/>
                </a:cubicBezTo>
                <a:cubicBezTo>
                  <a:pt x="28" y="0"/>
                  <a:pt x="0" y="29"/>
                  <a:pt x="0" y="63"/>
                </a:cubicBezTo>
                <a:cubicBezTo>
                  <a:pt x="0" y="98"/>
                  <a:pt x="28" y="127"/>
                  <a:pt x="63" y="1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4" name="Freeform 1143">
            <a:extLst>
              <a:ext uri="{FF2B5EF4-FFF2-40B4-BE49-F238E27FC236}">
                <a16:creationId xmlns:a16="http://schemas.microsoft.com/office/drawing/2014/main" id="{7D7BCB30-9843-BC43-BD95-4F1A3BC96222}"/>
              </a:ext>
            </a:extLst>
          </p:cNvPr>
          <p:cNvSpPr/>
          <p:nvPr/>
        </p:nvSpPr>
        <p:spPr>
          <a:xfrm>
            <a:off x="2269800" y="2642369"/>
            <a:ext cx="4536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126">
                <a:moveTo>
                  <a:pt x="63" y="91"/>
                </a:moveTo>
                <a:cubicBezTo>
                  <a:pt x="48" y="91"/>
                  <a:pt x="36" y="78"/>
                  <a:pt x="36" y="63"/>
                </a:cubicBezTo>
                <a:cubicBezTo>
                  <a:pt x="36" y="47"/>
                  <a:pt x="48" y="35"/>
                  <a:pt x="63" y="35"/>
                </a:cubicBezTo>
                <a:cubicBezTo>
                  <a:pt x="79" y="35"/>
                  <a:pt x="91" y="47"/>
                  <a:pt x="91" y="63"/>
                </a:cubicBezTo>
                <a:cubicBezTo>
                  <a:pt x="91" y="78"/>
                  <a:pt x="79" y="91"/>
                  <a:pt x="63" y="91"/>
                </a:cubicBezTo>
                <a:close/>
                <a:moveTo>
                  <a:pt x="63" y="0"/>
                </a:moveTo>
                <a:cubicBezTo>
                  <a:pt x="29" y="0"/>
                  <a:pt x="0" y="28"/>
                  <a:pt x="0" y="63"/>
                </a:cubicBezTo>
                <a:cubicBezTo>
                  <a:pt x="0" y="98"/>
                  <a:pt x="29" y="126"/>
                  <a:pt x="63" y="126"/>
                </a:cubicBezTo>
                <a:cubicBezTo>
                  <a:pt x="98" y="126"/>
                  <a:pt x="127" y="98"/>
                  <a:pt x="127" y="63"/>
                </a:cubicBezTo>
                <a:cubicBezTo>
                  <a:pt x="127" y="28"/>
                  <a:pt x="98" y="0"/>
                  <a:pt x="6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5" name="Freeform 1144">
            <a:extLst>
              <a:ext uri="{FF2B5EF4-FFF2-40B4-BE49-F238E27FC236}">
                <a16:creationId xmlns:a16="http://schemas.microsoft.com/office/drawing/2014/main" id="{E4E1F1D3-7BEB-3948-AF8C-5EBC8DF955C2}"/>
              </a:ext>
            </a:extLst>
          </p:cNvPr>
          <p:cNvSpPr/>
          <p:nvPr/>
        </p:nvSpPr>
        <p:spPr>
          <a:xfrm>
            <a:off x="2163960" y="2792488"/>
            <a:ext cx="9576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195">
                <a:moveTo>
                  <a:pt x="212" y="140"/>
                </a:moveTo>
                <a:lnTo>
                  <a:pt x="55" y="140"/>
                </a:lnTo>
                <a:lnTo>
                  <a:pt x="55" y="55"/>
                </a:lnTo>
                <a:lnTo>
                  <a:pt x="212" y="55"/>
                </a:lnTo>
                <a:close/>
                <a:moveTo>
                  <a:pt x="240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2" y="195"/>
                  <a:pt x="27" y="195"/>
                </a:cubicBezTo>
                <a:lnTo>
                  <a:pt x="240" y="195"/>
                </a:lnTo>
                <a:cubicBezTo>
                  <a:pt x="255" y="195"/>
                  <a:pt x="267" y="183"/>
                  <a:pt x="267" y="168"/>
                </a:cubicBezTo>
                <a:lnTo>
                  <a:pt x="267" y="27"/>
                </a:lnTo>
                <a:cubicBezTo>
                  <a:pt x="267" y="12"/>
                  <a:pt x="255" y="0"/>
                  <a:pt x="24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6" name="Freeform 1145">
            <a:extLst>
              <a:ext uri="{FF2B5EF4-FFF2-40B4-BE49-F238E27FC236}">
                <a16:creationId xmlns:a16="http://schemas.microsoft.com/office/drawing/2014/main" id="{99E67822-2BC1-C34D-891B-E838ACD947AD}"/>
              </a:ext>
            </a:extLst>
          </p:cNvPr>
          <p:cNvSpPr/>
          <p:nvPr/>
        </p:nvSpPr>
        <p:spPr>
          <a:xfrm>
            <a:off x="1934639" y="2792488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27" y="55"/>
                </a:moveTo>
                <a:lnTo>
                  <a:pt x="171" y="55"/>
                </a:lnTo>
                <a:cubicBezTo>
                  <a:pt x="186" y="55"/>
                  <a:pt x="198" y="43"/>
                  <a:pt x="198" y="27"/>
                </a:cubicBezTo>
                <a:cubicBezTo>
                  <a:pt x="198" y="12"/>
                  <a:pt x="186" y="0"/>
                  <a:pt x="17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7" name="Freeform 1146">
            <a:extLst>
              <a:ext uri="{FF2B5EF4-FFF2-40B4-BE49-F238E27FC236}">
                <a16:creationId xmlns:a16="http://schemas.microsoft.com/office/drawing/2014/main" id="{36CDA9DE-98AE-F141-BB66-1DD934982817}"/>
              </a:ext>
            </a:extLst>
          </p:cNvPr>
          <p:cNvSpPr/>
          <p:nvPr/>
        </p:nvSpPr>
        <p:spPr>
          <a:xfrm>
            <a:off x="1934639" y="2842888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2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312" y="55"/>
                </a:lnTo>
                <a:cubicBezTo>
                  <a:pt x="327" y="55"/>
                  <a:pt x="340" y="43"/>
                  <a:pt x="340" y="28"/>
                </a:cubicBezTo>
                <a:cubicBezTo>
                  <a:pt x="340" y="13"/>
                  <a:pt x="327" y="0"/>
                  <a:pt x="31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8" name="Freeform 1147">
            <a:extLst>
              <a:ext uri="{FF2B5EF4-FFF2-40B4-BE49-F238E27FC236}">
                <a16:creationId xmlns:a16="http://schemas.microsoft.com/office/drawing/2014/main" id="{5551F4D7-5BEE-C24E-BD80-9E1C3B7F3BAE}"/>
              </a:ext>
            </a:extLst>
          </p:cNvPr>
          <p:cNvSpPr/>
          <p:nvPr/>
        </p:nvSpPr>
        <p:spPr>
          <a:xfrm>
            <a:off x="1167120" y="2539049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9" y="468"/>
                </a:moveTo>
                <a:cubicBezTo>
                  <a:pt x="1156" y="469"/>
                  <a:pt x="1153" y="470"/>
                  <a:pt x="1150" y="472"/>
                </a:cubicBezTo>
                <a:cubicBezTo>
                  <a:pt x="1122" y="485"/>
                  <a:pt x="1090" y="493"/>
                  <a:pt x="1056" y="493"/>
                </a:cubicBezTo>
                <a:cubicBezTo>
                  <a:pt x="931" y="493"/>
                  <a:pt x="830" y="391"/>
                  <a:pt x="830" y="266"/>
                </a:cubicBezTo>
                <a:cubicBezTo>
                  <a:pt x="830" y="141"/>
                  <a:pt x="931" y="40"/>
                  <a:pt x="1056" y="40"/>
                </a:cubicBezTo>
                <a:cubicBezTo>
                  <a:pt x="1181" y="40"/>
                  <a:pt x="1283" y="141"/>
                  <a:pt x="1283" y="266"/>
                </a:cubicBezTo>
                <a:cubicBezTo>
                  <a:pt x="1283" y="354"/>
                  <a:pt x="1232" y="430"/>
                  <a:pt x="1159" y="468"/>
                </a:cubicBezTo>
                <a:close/>
                <a:moveTo>
                  <a:pt x="1139" y="958"/>
                </a:moveTo>
                <a:cubicBezTo>
                  <a:pt x="1139" y="973"/>
                  <a:pt x="1126" y="986"/>
                  <a:pt x="1111" y="986"/>
                </a:cubicBezTo>
                <a:lnTo>
                  <a:pt x="84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8" y="473"/>
                  <a:pt x="882" y="472"/>
                  <a:pt x="885" y="470"/>
                </a:cubicBezTo>
                <a:cubicBezTo>
                  <a:pt x="932" y="509"/>
                  <a:pt x="991" y="532"/>
                  <a:pt x="1056" y="532"/>
                </a:cubicBezTo>
                <a:cubicBezTo>
                  <a:pt x="1085" y="532"/>
                  <a:pt x="1113" y="527"/>
                  <a:pt x="1139" y="519"/>
                </a:cubicBezTo>
                <a:close/>
                <a:moveTo>
                  <a:pt x="84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0" y="273"/>
                  <a:pt x="791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4" y="191"/>
                </a:cubicBezTo>
                <a:close/>
                <a:moveTo>
                  <a:pt x="57" y="331"/>
                </a:moveTo>
                <a:lnTo>
                  <a:pt x="798" y="331"/>
                </a:lnTo>
                <a:cubicBezTo>
                  <a:pt x="806" y="363"/>
                  <a:pt x="820" y="392"/>
                  <a:pt x="838" y="417"/>
                </a:cubicBezTo>
                <a:lnTo>
                  <a:pt x="57" y="417"/>
                </a:ln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7" y="0"/>
                  <a:pt x="870" y="55"/>
                  <a:pt x="824" y="137"/>
                </a:cubicBezTo>
                <a:cubicBezTo>
                  <a:pt x="823" y="136"/>
                  <a:pt x="822" y="136"/>
                  <a:pt x="821" y="136"/>
                </a:cubicBezTo>
                <a:lnTo>
                  <a:pt x="84" y="136"/>
                </a:lnTo>
                <a:cubicBezTo>
                  <a:pt x="39" y="136"/>
                  <a:pt x="2" y="173"/>
                  <a:pt x="2" y="219"/>
                </a:cubicBezTo>
                <a:lnTo>
                  <a:pt x="2" y="295"/>
                </a:lnTo>
                <a:cubicBezTo>
                  <a:pt x="1" y="298"/>
                  <a:pt x="0" y="301"/>
                  <a:pt x="0" y="304"/>
                </a:cubicBezTo>
                <a:cubicBezTo>
                  <a:pt x="0" y="307"/>
                  <a:pt x="1" y="310"/>
                  <a:pt x="2" y="312"/>
                </a:cubicBezTo>
                <a:lnTo>
                  <a:pt x="2" y="437"/>
                </a:lnTo>
                <a:cubicBezTo>
                  <a:pt x="1" y="439"/>
                  <a:pt x="0" y="442"/>
                  <a:pt x="0" y="445"/>
                </a:cubicBezTo>
                <a:cubicBezTo>
                  <a:pt x="0" y="448"/>
                  <a:pt x="1" y="451"/>
                  <a:pt x="2" y="454"/>
                </a:cubicBezTo>
                <a:lnTo>
                  <a:pt x="2" y="958"/>
                </a:lnTo>
                <a:cubicBezTo>
                  <a:pt x="2" y="1004"/>
                  <a:pt x="39" y="1041"/>
                  <a:pt x="84" y="1041"/>
                </a:cubicBezTo>
                <a:lnTo>
                  <a:pt x="1111" y="1041"/>
                </a:lnTo>
                <a:cubicBezTo>
                  <a:pt x="1157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1" y="447"/>
                  <a:pt x="1322" y="362"/>
                  <a:pt x="1322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9" name="Freeform 1148">
            <a:extLst>
              <a:ext uri="{FF2B5EF4-FFF2-40B4-BE49-F238E27FC236}">
                <a16:creationId xmlns:a16="http://schemas.microsoft.com/office/drawing/2014/main" id="{43578C28-8CE9-2149-AF75-BAC48D521171}"/>
              </a:ext>
            </a:extLst>
          </p:cNvPr>
          <p:cNvSpPr/>
          <p:nvPr/>
        </p:nvSpPr>
        <p:spPr>
          <a:xfrm>
            <a:off x="1499399" y="2580089"/>
            <a:ext cx="9576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304">
                <a:moveTo>
                  <a:pt x="182" y="223"/>
                </a:moveTo>
                <a:cubicBezTo>
                  <a:pt x="171" y="239"/>
                  <a:pt x="148" y="254"/>
                  <a:pt x="133" y="262"/>
                </a:cubicBezTo>
                <a:cubicBezTo>
                  <a:pt x="119" y="254"/>
                  <a:pt x="96" y="239"/>
                  <a:pt x="85" y="223"/>
                </a:cubicBezTo>
                <a:cubicBezTo>
                  <a:pt x="54" y="179"/>
                  <a:pt x="43" y="107"/>
                  <a:pt x="40" y="74"/>
                </a:cubicBezTo>
                <a:cubicBezTo>
                  <a:pt x="86" y="69"/>
                  <a:pt x="117" y="52"/>
                  <a:pt x="133" y="41"/>
                </a:cubicBezTo>
                <a:cubicBezTo>
                  <a:pt x="150" y="52"/>
                  <a:pt x="181" y="69"/>
                  <a:pt x="227" y="73"/>
                </a:cubicBezTo>
                <a:cubicBezTo>
                  <a:pt x="223" y="107"/>
                  <a:pt x="212" y="179"/>
                  <a:pt x="182" y="223"/>
                </a:cubicBezTo>
                <a:close/>
                <a:moveTo>
                  <a:pt x="235" y="34"/>
                </a:moveTo>
                <a:cubicBezTo>
                  <a:pt x="193" y="31"/>
                  <a:pt x="166" y="16"/>
                  <a:pt x="154" y="7"/>
                </a:cubicBezTo>
                <a:cubicBezTo>
                  <a:pt x="142" y="-2"/>
                  <a:pt x="125" y="-2"/>
                  <a:pt x="113" y="7"/>
                </a:cubicBezTo>
                <a:cubicBezTo>
                  <a:pt x="101" y="16"/>
                  <a:pt x="74" y="32"/>
                  <a:pt x="32" y="35"/>
                </a:cubicBezTo>
                <a:cubicBezTo>
                  <a:pt x="22" y="35"/>
                  <a:pt x="14" y="40"/>
                  <a:pt x="8" y="47"/>
                </a:cubicBezTo>
                <a:cubicBezTo>
                  <a:pt x="2" y="54"/>
                  <a:pt x="-1" y="63"/>
                  <a:pt x="0" y="73"/>
                </a:cubicBezTo>
                <a:cubicBezTo>
                  <a:pt x="4" y="115"/>
                  <a:pt x="17" y="193"/>
                  <a:pt x="52" y="245"/>
                </a:cubicBezTo>
                <a:cubicBezTo>
                  <a:pt x="75" y="279"/>
                  <a:pt x="123" y="301"/>
                  <a:pt x="125" y="302"/>
                </a:cubicBezTo>
                <a:cubicBezTo>
                  <a:pt x="128" y="303"/>
                  <a:pt x="130" y="304"/>
                  <a:pt x="133" y="304"/>
                </a:cubicBezTo>
                <a:cubicBezTo>
                  <a:pt x="136" y="304"/>
                  <a:pt x="139" y="303"/>
                  <a:pt x="142" y="302"/>
                </a:cubicBezTo>
                <a:cubicBezTo>
                  <a:pt x="144" y="301"/>
                  <a:pt x="192" y="279"/>
                  <a:pt x="214" y="245"/>
                </a:cubicBezTo>
                <a:cubicBezTo>
                  <a:pt x="250" y="193"/>
                  <a:pt x="262" y="114"/>
                  <a:pt x="267" y="72"/>
                </a:cubicBezTo>
                <a:cubicBezTo>
                  <a:pt x="267" y="63"/>
                  <a:pt x="265" y="54"/>
                  <a:pt x="259" y="46"/>
                </a:cubicBezTo>
                <a:cubicBezTo>
                  <a:pt x="253" y="39"/>
                  <a:pt x="244" y="35"/>
                  <a:pt x="235" y="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0" name="Freeform 1149">
            <a:extLst>
              <a:ext uri="{FF2B5EF4-FFF2-40B4-BE49-F238E27FC236}">
                <a16:creationId xmlns:a16="http://schemas.microsoft.com/office/drawing/2014/main" id="{F5CA8042-D84E-C545-8935-C056A12C2C74}"/>
              </a:ext>
            </a:extLst>
          </p:cNvPr>
          <p:cNvSpPr/>
          <p:nvPr/>
        </p:nvSpPr>
        <p:spPr>
          <a:xfrm>
            <a:off x="1448639" y="2792488"/>
            <a:ext cx="96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95">
                <a:moveTo>
                  <a:pt x="213" y="140"/>
                </a:moveTo>
                <a:lnTo>
                  <a:pt x="56" y="140"/>
                </a:lnTo>
                <a:lnTo>
                  <a:pt x="56" y="55"/>
                </a:lnTo>
                <a:lnTo>
                  <a:pt x="213" y="55"/>
                </a:lnTo>
                <a:close/>
                <a:moveTo>
                  <a:pt x="24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3" y="195"/>
                  <a:pt x="28" y="195"/>
                </a:cubicBezTo>
                <a:lnTo>
                  <a:pt x="240" y="195"/>
                </a:lnTo>
                <a:cubicBezTo>
                  <a:pt x="256" y="195"/>
                  <a:pt x="268" y="183"/>
                  <a:pt x="268" y="168"/>
                </a:cubicBezTo>
                <a:lnTo>
                  <a:pt x="268" y="27"/>
                </a:lnTo>
                <a:cubicBezTo>
                  <a:pt x="268" y="12"/>
                  <a:pt x="256" y="0"/>
                  <a:pt x="24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1" name="Freeform 1150">
            <a:extLst>
              <a:ext uri="{FF2B5EF4-FFF2-40B4-BE49-F238E27FC236}">
                <a16:creationId xmlns:a16="http://schemas.microsoft.com/office/drawing/2014/main" id="{ACEBB711-D690-9748-BFF3-22132392A915}"/>
              </a:ext>
            </a:extLst>
          </p:cNvPr>
          <p:cNvSpPr/>
          <p:nvPr/>
        </p:nvSpPr>
        <p:spPr>
          <a:xfrm>
            <a:off x="1219680" y="2792488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27" y="55"/>
                </a:moveTo>
                <a:lnTo>
                  <a:pt x="171" y="55"/>
                </a:lnTo>
                <a:cubicBezTo>
                  <a:pt x="186" y="55"/>
                  <a:pt x="198" y="43"/>
                  <a:pt x="198" y="27"/>
                </a:cubicBezTo>
                <a:cubicBezTo>
                  <a:pt x="198" y="12"/>
                  <a:pt x="186" y="0"/>
                  <a:pt x="17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2" name="Freeform 1151">
            <a:extLst>
              <a:ext uri="{FF2B5EF4-FFF2-40B4-BE49-F238E27FC236}">
                <a16:creationId xmlns:a16="http://schemas.microsoft.com/office/drawing/2014/main" id="{85DE7B33-E172-2D45-BA89-BE8A373BB7EA}"/>
              </a:ext>
            </a:extLst>
          </p:cNvPr>
          <p:cNvSpPr/>
          <p:nvPr/>
        </p:nvSpPr>
        <p:spPr>
          <a:xfrm>
            <a:off x="1219680" y="2842888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2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312" y="55"/>
                </a:lnTo>
                <a:cubicBezTo>
                  <a:pt x="327" y="55"/>
                  <a:pt x="340" y="43"/>
                  <a:pt x="340" y="28"/>
                </a:cubicBezTo>
                <a:cubicBezTo>
                  <a:pt x="340" y="13"/>
                  <a:pt x="327" y="0"/>
                  <a:pt x="31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3" name="Freeform 1152">
            <a:extLst>
              <a:ext uri="{FF2B5EF4-FFF2-40B4-BE49-F238E27FC236}">
                <a16:creationId xmlns:a16="http://schemas.microsoft.com/office/drawing/2014/main" id="{6C0EE9EB-7F71-AE4F-9483-CCC1765C1A3C}"/>
              </a:ext>
            </a:extLst>
          </p:cNvPr>
          <p:cNvSpPr/>
          <p:nvPr/>
        </p:nvSpPr>
        <p:spPr>
          <a:xfrm>
            <a:off x="452519" y="2539049"/>
            <a:ext cx="47520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1" h="1041">
                <a:moveTo>
                  <a:pt x="1158" y="468"/>
                </a:moveTo>
                <a:cubicBezTo>
                  <a:pt x="1155" y="469"/>
                  <a:pt x="1152" y="470"/>
                  <a:pt x="1150" y="472"/>
                </a:cubicBezTo>
                <a:cubicBezTo>
                  <a:pt x="1121" y="485"/>
                  <a:pt x="1089" y="493"/>
                  <a:pt x="1055" y="493"/>
                </a:cubicBezTo>
                <a:cubicBezTo>
                  <a:pt x="987" y="493"/>
                  <a:pt x="926" y="462"/>
                  <a:pt x="885" y="415"/>
                </a:cubicBezTo>
                <a:lnTo>
                  <a:pt x="949" y="347"/>
                </a:lnTo>
                <a:lnTo>
                  <a:pt x="1009" y="426"/>
                </a:lnTo>
                <a:cubicBezTo>
                  <a:pt x="1013" y="431"/>
                  <a:pt x="1018" y="433"/>
                  <a:pt x="1025" y="433"/>
                </a:cubicBezTo>
                <a:lnTo>
                  <a:pt x="1026" y="433"/>
                </a:lnTo>
                <a:cubicBezTo>
                  <a:pt x="1032" y="433"/>
                  <a:pt x="1038" y="429"/>
                  <a:pt x="1041" y="424"/>
                </a:cubicBezTo>
                <a:lnTo>
                  <a:pt x="1164" y="218"/>
                </a:lnTo>
                <a:lnTo>
                  <a:pt x="1166" y="226"/>
                </a:lnTo>
                <a:cubicBezTo>
                  <a:pt x="1169" y="235"/>
                  <a:pt x="1176" y="240"/>
                  <a:pt x="1185" y="240"/>
                </a:cubicBezTo>
                <a:cubicBezTo>
                  <a:pt x="1187" y="240"/>
                  <a:pt x="1189" y="240"/>
                  <a:pt x="1191" y="239"/>
                </a:cubicBezTo>
                <a:cubicBezTo>
                  <a:pt x="1201" y="236"/>
                  <a:pt x="1207" y="225"/>
                  <a:pt x="1204" y="215"/>
                </a:cubicBezTo>
                <a:lnTo>
                  <a:pt x="1189" y="168"/>
                </a:lnTo>
                <a:cubicBezTo>
                  <a:pt x="1189" y="162"/>
                  <a:pt x="1186" y="156"/>
                  <a:pt x="1180" y="152"/>
                </a:cubicBezTo>
                <a:cubicBezTo>
                  <a:pt x="1177" y="150"/>
                  <a:pt x="1173" y="150"/>
                  <a:pt x="1170" y="150"/>
                </a:cubicBezTo>
                <a:cubicBezTo>
                  <a:pt x="1168" y="150"/>
                  <a:pt x="1166" y="150"/>
                  <a:pt x="1164" y="150"/>
                </a:cubicBezTo>
                <a:lnTo>
                  <a:pt x="1163" y="150"/>
                </a:lnTo>
                <a:lnTo>
                  <a:pt x="1112" y="166"/>
                </a:lnTo>
                <a:cubicBezTo>
                  <a:pt x="1102" y="169"/>
                  <a:pt x="1096" y="180"/>
                  <a:pt x="1099" y="191"/>
                </a:cubicBezTo>
                <a:cubicBezTo>
                  <a:pt x="1102" y="199"/>
                  <a:pt x="1110" y="205"/>
                  <a:pt x="1118" y="205"/>
                </a:cubicBezTo>
                <a:cubicBezTo>
                  <a:pt x="1120" y="205"/>
                  <a:pt x="1122" y="204"/>
                  <a:pt x="1124" y="204"/>
                </a:cubicBezTo>
                <a:lnTo>
                  <a:pt x="1127" y="203"/>
                </a:lnTo>
                <a:lnTo>
                  <a:pt x="1022" y="379"/>
                </a:lnTo>
                <a:lnTo>
                  <a:pt x="966" y="304"/>
                </a:lnTo>
                <a:cubicBezTo>
                  <a:pt x="962" y="300"/>
                  <a:pt x="957" y="297"/>
                  <a:pt x="951" y="296"/>
                </a:cubicBezTo>
                <a:cubicBezTo>
                  <a:pt x="945" y="296"/>
                  <a:pt x="940" y="298"/>
                  <a:pt x="936" y="303"/>
                </a:cubicBezTo>
                <a:lnTo>
                  <a:pt x="861" y="382"/>
                </a:lnTo>
                <a:cubicBezTo>
                  <a:pt x="841" y="348"/>
                  <a:pt x="829" y="309"/>
                  <a:pt x="829" y="266"/>
                </a:cubicBezTo>
                <a:cubicBezTo>
                  <a:pt x="829" y="141"/>
                  <a:pt x="931" y="40"/>
                  <a:pt x="1055" y="40"/>
                </a:cubicBezTo>
                <a:cubicBezTo>
                  <a:pt x="1180" y="40"/>
                  <a:pt x="1282" y="141"/>
                  <a:pt x="1282" y="266"/>
                </a:cubicBezTo>
                <a:cubicBezTo>
                  <a:pt x="1282" y="354"/>
                  <a:pt x="1232" y="430"/>
                  <a:pt x="1158" y="468"/>
                </a:cubicBezTo>
                <a:close/>
                <a:moveTo>
                  <a:pt x="1138" y="958"/>
                </a:moveTo>
                <a:cubicBezTo>
                  <a:pt x="1138" y="973"/>
                  <a:pt x="1126" y="986"/>
                  <a:pt x="1110" y="986"/>
                </a:cubicBezTo>
                <a:lnTo>
                  <a:pt x="84" y="986"/>
                </a:lnTo>
                <a:cubicBezTo>
                  <a:pt x="68" y="986"/>
                  <a:pt x="56" y="973"/>
                  <a:pt x="56" y="958"/>
                </a:cubicBezTo>
                <a:lnTo>
                  <a:pt x="56" y="473"/>
                </a:lnTo>
                <a:lnTo>
                  <a:pt x="872" y="473"/>
                </a:lnTo>
                <a:cubicBezTo>
                  <a:pt x="877" y="473"/>
                  <a:pt x="881" y="472"/>
                  <a:pt x="885" y="470"/>
                </a:cubicBezTo>
                <a:cubicBezTo>
                  <a:pt x="931" y="509"/>
                  <a:pt x="991" y="532"/>
                  <a:pt x="1055" y="532"/>
                </a:cubicBezTo>
                <a:cubicBezTo>
                  <a:pt x="1084" y="532"/>
                  <a:pt x="1112" y="527"/>
                  <a:pt x="1138" y="519"/>
                </a:cubicBezTo>
                <a:close/>
                <a:moveTo>
                  <a:pt x="84" y="191"/>
                </a:moveTo>
                <a:lnTo>
                  <a:pt x="800" y="191"/>
                </a:lnTo>
                <a:cubicBezTo>
                  <a:pt x="793" y="215"/>
                  <a:pt x="790" y="240"/>
                  <a:pt x="790" y="266"/>
                </a:cubicBezTo>
                <a:cubicBezTo>
                  <a:pt x="790" y="269"/>
                  <a:pt x="790" y="273"/>
                  <a:pt x="790" y="276"/>
                </a:cubicBezTo>
                <a:lnTo>
                  <a:pt x="56" y="276"/>
                </a:lnTo>
                <a:lnTo>
                  <a:pt x="56" y="219"/>
                </a:lnTo>
                <a:cubicBezTo>
                  <a:pt x="56" y="204"/>
                  <a:pt x="68" y="191"/>
                  <a:pt x="84" y="191"/>
                </a:cubicBezTo>
                <a:close/>
                <a:moveTo>
                  <a:pt x="56" y="331"/>
                </a:moveTo>
                <a:lnTo>
                  <a:pt x="798" y="331"/>
                </a:lnTo>
                <a:cubicBezTo>
                  <a:pt x="806" y="363"/>
                  <a:pt x="819" y="392"/>
                  <a:pt x="837" y="417"/>
                </a:cubicBezTo>
                <a:lnTo>
                  <a:pt x="56" y="417"/>
                </a:lnTo>
                <a:close/>
                <a:moveTo>
                  <a:pt x="1321" y="266"/>
                </a:moveTo>
                <a:cubicBezTo>
                  <a:pt x="1321" y="119"/>
                  <a:pt x="1202" y="0"/>
                  <a:pt x="1055" y="0"/>
                </a:cubicBezTo>
                <a:cubicBezTo>
                  <a:pt x="956" y="0"/>
                  <a:pt x="869" y="55"/>
                  <a:pt x="823" y="137"/>
                </a:cubicBezTo>
                <a:cubicBezTo>
                  <a:pt x="822" y="136"/>
                  <a:pt x="821" y="136"/>
                  <a:pt x="820" y="136"/>
                </a:cubicBezTo>
                <a:lnTo>
                  <a:pt x="84" y="136"/>
                </a:lnTo>
                <a:cubicBezTo>
                  <a:pt x="38" y="136"/>
                  <a:pt x="1" y="173"/>
                  <a:pt x="1" y="219"/>
                </a:cubicBezTo>
                <a:lnTo>
                  <a:pt x="1" y="295"/>
                </a:lnTo>
                <a:cubicBezTo>
                  <a:pt x="0" y="298"/>
                  <a:pt x="0" y="301"/>
                  <a:pt x="0" y="304"/>
                </a:cubicBezTo>
                <a:cubicBezTo>
                  <a:pt x="0" y="307"/>
                  <a:pt x="0" y="310"/>
                  <a:pt x="1" y="312"/>
                </a:cubicBezTo>
                <a:lnTo>
                  <a:pt x="1" y="437"/>
                </a:lnTo>
                <a:cubicBezTo>
                  <a:pt x="0" y="439"/>
                  <a:pt x="0" y="442"/>
                  <a:pt x="0" y="445"/>
                </a:cubicBezTo>
                <a:cubicBezTo>
                  <a:pt x="0" y="448"/>
                  <a:pt x="0" y="451"/>
                  <a:pt x="1" y="454"/>
                </a:cubicBezTo>
                <a:lnTo>
                  <a:pt x="1" y="958"/>
                </a:lnTo>
                <a:cubicBezTo>
                  <a:pt x="1" y="1004"/>
                  <a:pt x="38" y="1041"/>
                  <a:pt x="84" y="1041"/>
                </a:cubicBezTo>
                <a:lnTo>
                  <a:pt x="1110" y="1041"/>
                </a:lnTo>
                <a:cubicBezTo>
                  <a:pt x="1156" y="1041"/>
                  <a:pt x="1193" y="1004"/>
                  <a:pt x="1193" y="958"/>
                </a:cubicBezTo>
                <a:lnTo>
                  <a:pt x="1193" y="494"/>
                </a:lnTo>
                <a:lnTo>
                  <a:pt x="1193" y="493"/>
                </a:lnTo>
                <a:cubicBezTo>
                  <a:pt x="1270" y="447"/>
                  <a:pt x="1321" y="362"/>
                  <a:pt x="1321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4" name="Freeform 1153">
            <a:extLst>
              <a:ext uri="{FF2B5EF4-FFF2-40B4-BE49-F238E27FC236}">
                <a16:creationId xmlns:a16="http://schemas.microsoft.com/office/drawing/2014/main" id="{13128B66-1D95-B34A-8A1E-AE4DD153FFB0}"/>
              </a:ext>
            </a:extLst>
          </p:cNvPr>
          <p:cNvSpPr/>
          <p:nvPr/>
        </p:nvSpPr>
        <p:spPr>
          <a:xfrm>
            <a:off x="734039" y="2792488"/>
            <a:ext cx="9576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195">
                <a:moveTo>
                  <a:pt x="212" y="140"/>
                </a:moveTo>
                <a:lnTo>
                  <a:pt x="55" y="140"/>
                </a:lnTo>
                <a:lnTo>
                  <a:pt x="55" y="55"/>
                </a:lnTo>
                <a:lnTo>
                  <a:pt x="212" y="55"/>
                </a:lnTo>
                <a:close/>
                <a:moveTo>
                  <a:pt x="240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2" y="195"/>
                  <a:pt x="27" y="195"/>
                </a:cubicBezTo>
                <a:lnTo>
                  <a:pt x="240" y="195"/>
                </a:lnTo>
                <a:cubicBezTo>
                  <a:pt x="255" y="195"/>
                  <a:pt x="267" y="183"/>
                  <a:pt x="267" y="168"/>
                </a:cubicBezTo>
                <a:lnTo>
                  <a:pt x="267" y="27"/>
                </a:lnTo>
                <a:cubicBezTo>
                  <a:pt x="267" y="12"/>
                  <a:pt x="255" y="0"/>
                  <a:pt x="24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5" name="Freeform 1154">
            <a:extLst>
              <a:ext uri="{FF2B5EF4-FFF2-40B4-BE49-F238E27FC236}">
                <a16:creationId xmlns:a16="http://schemas.microsoft.com/office/drawing/2014/main" id="{15FE812D-BF5B-1D40-8234-AF6FA4D180D6}"/>
              </a:ext>
            </a:extLst>
          </p:cNvPr>
          <p:cNvSpPr/>
          <p:nvPr/>
        </p:nvSpPr>
        <p:spPr>
          <a:xfrm>
            <a:off x="504719" y="279248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7" y="55"/>
                </a:moveTo>
                <a:lnTo>
                  <a:pt x="171" y="55"/>
                </a:lnTo>
                <a:cubicBezTo>
                  <a:pt x="186" y="55"/>
                  <a:pt x="199" y="43"/>
                  <a:pt x="199" y="27"/>
                </a:cubicBezTo>
                <a:cubicBezTo>
                  <a:pt x="199" y="12"/>
                  <a:pt x="186" y="0"/>
                  <a:pt x="17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6" name="Freeform 1155">
            <a:extLst>
              <a:ext uri="{FF2B5EF4-FFF2-40B4-BE49-F238E27FC236}">
                <a16:creationId xmlns:a16="http://schemas.microsoft.com/office/drawing/2014/main" id="{3B874DE9-B019-B74E-A279-BBB4B78F53ED}"/>
              </a:ext>
            </a:extLst>
          </p:cNvPr>
          <p:cNvSpPr/>
          <p:nvPr/>
        </p:nvSpPr>
        <p:spPr>
          <a:xfrm>
            <a:off x="504720" y="2842888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2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312" y="55"/>
                </a:lnTo>
                <a:cubicBezTo>
                  <a:pt x="328" y="55"/>
                  <a:pt x="340" y="43"/>
                  <a:pt x="340" y="28"/>
                </a:cubicBezTo>
                <a:cubicBezTo>
                  <a:pt x="340" y="13"/>
                  <a:pt x="328" y="0"/>
                  <a:pt x="31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7" name="Freeform 1156">
            <a:extLst>
              <a:ext uri="{FF2B5EF4-FFF2-40B4-BE49-F238E27FC236}">
                <a16:creationId xmlns:a16="http://schemas.microsoft.com/office/drawing/2014/main" id="{D7582516-B05F-6D42-9ACA-2AE1C477C845}"/>
              </a:ext>
            </a:extLst>
          </p:cNvPr>
          <p:cNvSpPr/>
          <p:nvPr/>
        </p:nvSpPr>
        <p:spPr>
          <a:xfrm>
            <a:off x="3313801" y="2586569"/>
            <a:ext cx="42948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4" h="905">
                <a:moveTo>
                  <a:pt x="1111" y="850"/>
                </a:moveTo>
                <a:lnTo>
                  <a:pt x="84" y="850"/>
                </a:lnTo>
                <a:cubicBezTo>
                  <a:pt x="69" y="850"/>
                  <a:pt x="57" y="837"/>
                  <a:pt x="57" y="822"/>
                </a:cubicBezTo>
                <a:lnTo>
                  <a:pt x="57" y="337"/>
                </a:lnTo>
                <a:lnTo>
                  <a:pt x="1139" y="337"/>
                </a:lnTo>
                <a:lnTo>
                  <a:pt x="1139" y="822"/>
                </a:lnTo>
                <a:cubicBezTo>
                  <a:pt x="1139" y="837"/>
                  <a:pt x="1126" y="850"/>
                  <a:pt x="1111" y="850"/>
                </a:cubicBezTo>
                <a:close/>
                <a:moveTo>
                  <a:pt x="84" y="55"/>
                </a:moveTo>
                <a:lnTo>
                  <a:pt x="1111" y="55"/>
                </a:lnTo>
                <a:cubicBezTo>
                  <a:pt x="1126" y="55"/>
                  <a:pt x="1139" y="68"/>
                  <a:pt x="1139" y="83"/>
                </a:cubicBezTo>
                <a:lnTo>
                  <a:pt x="1139" y="140"/>
                </a:lnTo>
                <a:lnTo>
                  <a:pt x="57" y="140"/>
                </a:lnTo>
                <a:lnTo>
                  <a:pt x="57" y="83"/>
                </a:lnTo>
                <a:cubicBezTo>
                  <a:pt x="57" y="68"/>
                  <a:pt x="69" y="55"/>
                  <a:pt x="84" y="55"/>
                </a:cubicBezTo>
                <a:close/>
                <a:moveTo>
                  <a:pt x="57" y="195"/>
                </a:moveTo>
                <a:lnTo>
                  <a:pt x="1139" y="195"/>
                </a:lnTo>
                <a:lnTo>
                  <a:pt x="1139" y="281"/>
                </a:lnTo>
                <a:lnTo>
                  <a:pt x="57" y="281"/>
                </a:lnTo>
                <a:close/>
                <a:moveTo>
                  <a:pt x="1111" y="0"/>
                </a:moveTo>
                <a:lnTo>
                  <a:pt x="84" y="0"/>
                </a:lnTo>
                <a:cubicBezTo>
                  <a:pt x="39" y="0"/>
                  <a:pt x="1" y="37"/>
                  <a:pt x="1" y="83"/>
                </a:cubicBezTo>
                <a:lnTo>
                  <a:pt x="1" y="159"/>
                </a:lnTo>
                <a:cubicBezTo>
                  <a:pt x="1" y="162"/>
                  <a:pt x="0" y="165"/>
                  <a:pt x="0" y="168"/>
                </a:cubicBezTo>
                <a:cubicBezTo>
                  <a:pt x="0" y="171"/>
                  <a:pt x="1" y="174"/>
                  <a:pt x="1" y="176"/>
                </a:cubicBezTo>
                <a:lnTo>
                  <a:pt x="1" y="300"/>
                </a:lnTo>
                <a:cubicBezTo>
                  <a:pt x="1" y="303"/>
                  <a:pt x="0" y="306"/>
                  <a:pt x="0" y="309"/>
                </a:cubicBezTo>
                <a:cubicBezTo>
                  <a:pt x="0" y="312"/>
                  <a:pt x="1" y="315"/>
                  <a:pt x="1" y="318"/>
                </a:cubicBezTo>
                <a:lnTo>
                  <a:pt x="1" y="822"/>
                </a:lnTo>
                <a:cubicBezTo>
                  <a:pt x="1" y="868"/>
                  <a:pt x="39" y="905"/>
                  <a:pt x="84" y="905"/>
                </a:cubicBezTo>
                <a:lnTo>
                  <a:pt x="1111" y="905"/>
                </a:lnTo>
                <a:cubicBezTo>
                  <a:pt x="1157" y="905"/>
                  <a:pt x="1194" y="868"/>
                  <a:pt x="1194" y="822"/>
                </a:cubicBezTo>
                <a:lnTo>
                  <a:pt x="1194" y="83"/>
                </a:lnTo>
                <a:cubicBezTo>
                  <a:pt x="1194" y="37"/>
                  <a:pt x="1157" y="0"/>
                  <a:pt x="111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8" name="Freeform 1157">
            <a:extLst>
              <a:ext uri="{FF2B5EF4-FFF2-40B4-BE49-F238E27FC236}">
                <a16:creationId xmlns:a16="http://schemas.microsoft.com/office/drawing/2014/main" id="{88C6167C-069C-874B-8128-93AEBB20FE34}"/>
              </a:ext>
            </a:extLst>
          </p:cNvPr>
          <p:cNvSpPr/>
          <p:nvPr/>
        </p:nvSpPr>
        <p:spPr>
          <a:xfrm>
            <a:off x="3595320" y="2791049"/>
            <a:ext cx="96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95">
                <a:moveTo>
                  <a:pt x="213" y="140"/>
                </a:moveTo>
                <a:lnTo>
                  <a:pt x="56" y="140"/>
                </a:lnTo>
                <a:lnTo>
                  <a:pt x="56" y="55"/>
                </a:lnTo>
                <a:lnTo>
                  <a:pt x="213" y="55"/>
                </a:lnTo>
                <a:close/>
                <a:moveTo>
                  <a:pt x="24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3" y="195"/>
                  <a:pt x="28" y="195"/>
                </a:cubicBezTo>
                <a:lnTo>
                  <a:pt x="240" y="195"/>
                </a:lnTo>
                <a:cubicBezTo>
                  <a:pt x="255" y="195"/>
                  <a:pt x="268" y="183"/>
                  <a:pt x="268" y="168"/>
                </a:cubicBezTo>
                <a:lnTo>
                  <a:pt x="268" y="27"/>
                </a:lnTo>
                <a:cubicBezTo>
                  <a:pt x="268" y="12"/>
                  <a:pt x="255" y="0"/>
                  <a:pt x="24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9" name="Freeform 1158">
            <a:extLst>
              <a:ext uri="{FF2B5EF4-FFF2-40B4-BE49-F238E27FC236}">
                <a16:creationId xmlns:a16="http://schemas.microsoft.com/office/drawing/2014/main" id="{710DC1E4-D4DE-5D4F-8958-70A7E585AE37}"/>
              </a:ext>
            </a:extLst>
          </p:cNvPr>
          <p:cNvSpPr/>
          <p:nvPr/>
        </p:nvSpPr>
        <p:spPr>
          <a:xfrm>
            <a:off x="3366360" y="2791049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27" y="55"/>
                </a:moveTo>
                <a:lnTo>
                  <a:pt x="171" y="55"/>
                </a:lnTo>
                <a:cubicBezTo>
                  <a:pt x="186" y="55"/>
                  <a:pt x="198" y="43"/>
                  <a:pt x="198" y="27"/>
                </a:cubicBezTo>
                <a:cubicBezTo>
                  <a:pt x="198" y="12"/>
                  <a:pt x="186" y="0"/>
                  <a:pt x="17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0" name="Freeform 1159">
            <a:extLst>
              <a:ext uri="{FF2B5EF4-FFF2-40B4-BE49-F238E27FC236}">
                <a16:creationId xmlns:a16="http://schemas.microsoft.com/office/drawing/2014/main" id="{B1870CB0-A2F6-4B40-9050-36597C59C91B}"/>
              </a:ext>
            </a:extLst>
          </p:cNvPr>
          <p:cNvSpPr/>
          <p:nvPr/>
        </p:nvSpPr>
        <p:spPr>
          <a:xfrm>
            <a:off x="3366360" y="2841448"/>
            <a:ext cx="1216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55">
                <a:moveTo>
                  <a:pt x="312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312" y="55"/>
                </a:lnTo>
                <a:cubicBezTo>
                  <a:pt x="327" y="55"/>
                  <a:pt x="339" y="43"/>
                  <a:pt x="339" y="28"/>
                </a:cubicBezTo>
                <a:cubicBezTo>
                  <a:pt x="339" y="13"/>
                  <a:pt x="327" y="0"/>
                  <a:pt x="31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1" name="Freeform 1160">
            <a:extLst>
              <a:ext uri="{FF2B5EF4-FFF2-40B4-BE49-F238E27FC236}">
                <a16:creationId xmlns:a16="http://schemas.microsoft.com/office/drawing/2014/main" id="{C2CC9121-6F5F-D642-9530-55B5F04319C3}"/>
              </a:ext>
            </a:extLst>
          </p:cNvPr>
          <p:cNvSpPr/>
          <p:nvPr/>
        </p:nvSpPr>
        <p:spPr>
          <a:xfrm>
            <a:off x="1181880" y="1120650"/>
            <a:ext cx="394920" cy="394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8" h="1098">
                <a:moveTo>
                  <a:pt x="1040" y="443"/>
                </a:moveTo>
                <a:lnTo>
                  <a:pt x="445" y="1038"/>
                </a:lnTo>
                <a:cubicBezTo>
                  <a:pt x="438" y="1045"/>
                  <a:pt x="427" y="1045"/>
                  <a:pt x="420" y="1038"/>
                </a:cubicBezTo>
                <a:lnTo>
                  <a:pt x="61" y="678"/>
                </a:lnTo>
                <a:cubicBezTo>
                  <a:pt x="57" y="675"/>
                  <a:pt x="55" y="670"/>
                  <a:pt x="55" y="666"/>
                </a:cubicBezTo>
                <a:cubicBezTo>
                  <a:pt x="55" y="661"/>
                  <a:pt x="57" y="656"/>
                  <a:pt x="61" y="653"/>
                </a:cubicBezTo>
                <a:lnTo>
                  <a:pt x="656" y="58"/>
                </a:lnTo>
                <a:cubicBezTo>
                  <a:pt x="690" y="52"/>
                  <a:pt x="867" y="56"/>
                  <a:pt x="1033" y="65"/>
                </a:cubicBezTo>
                <a:cubicBezTo>
                  <a:pt x="1042" y="231"/>
                  <a:pt x="1047" y="408"/>
                  <a:pt x="1040" y="443"/>
                </a:cubicBezTo>
                <a:close/>
                <a:moveTo>
                  <a:pt x="1096" y="241"/>
                </a:moveTo>
                <a:cubicBezTo>
                  <a:pt x="1092" y="139"/>
                  <a:pt x="1087" y="39"/>
                  <a:pt x="1087" y="37"/>
                </a:cubicBezTo>
                <a:cubicBezTo>
                  <a:pt x="1086" y="24"/>
                  <a:pt x="1075" y="12"/>
                  <a:pt x="1061" y="12"/>
                </a:cubicBezTo>
                <a:cubicBezTo>
                  <a:pt x="1060" y="12"/>
                  <a:pt x="959" y="6"/>
                  <a:pt x="857" y="3"/>
                </a:cubicBezTo>
                <a:cubicBezTo>
                  <a:pt x="797" y="0"/>
                  <a:pt x="749" y="0"/>
                  <a:pt x="713" y="0"/>
                </a:cubicBezTo>
                <a:cubicBezTo>
                  <a:pt x="643" y="1"/>
                  <a:pt x="630" y="5"/>
                  <a:pt x="621" y="15"/>
                </a:cubicBezTo>
                <a:lnTo>
                  <a:pt x="22" y="614"/>
                </a:lnTo>
                <a:cubicBezTo>
                  <a:pt x="8" y="628"/>
                  <a:pt x="0" y="646"/>
                  <a:pt x="0" y="666"/>
                </a:cubicBezTo>
                <a:cubicBezTo>
                  <a:pt x="0" y="685"/>
                  <a:pt x="8" y="704"/>
                  <a:pt x="22" y="717"/>
                </a:cubicBezTo>
                <a:lnTo>
                  <a:pt x="381" y="1077"/>
                </a:lnTo>
                <a:cubicBezTo>
                  <a:pt x="395" y="1091"/>
                  <a:pt x="414" y="1098"/>
                  <a:pt x="433" y="1098"/>
                </a:cubicBezTo>
                <a:cubicBezTo>
                  <a:pt x="451" y="1098"/>
                  <a:pt x="470" y="1091"/>
                  <a:pt x="484" y="1077"/>
                </a:cubicBezTo>
                <a:lnTo>
                  <a:pt x="1083" y="477"/>
                </a:lnTo>
                <a:cubicBezTo>
                  <a:pt x="1093" y="468"/>
                  <a:pt x="1097" y="456"/>
                  <a:pt x="1098" y="385"/>
                </a:cubicBezTo>
                <a:cubicBezTo>
                  <a:pt x="1099" y="349"/>
                  <a:pt x="1098" y="301"/>
                  <a:pt x="1096" y="2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2" name="Freeform 1161">
            <a:extLst>
              <a:ext uri="{FF2B5EF4-FFF2-40B4-BE49-F238E27FC236}">
                <a16:creationId xmlns:a16="http://schemas.microsoft.com/office/drawing/2014/main" id="{037E4E1E-EC22-C446-A75A-0E60A22AD000}"/>
              </a:ext>
            </a:extLst>
          </p:cNvPr>
          <p:cNvSpPr/>
          <p:nvPr/>
        </p:nvSpPr>
        <p:spPr>
          <a:xfrm>
            <a:off x="1186920" y="1316849"/>
            <a:ext cx="387360" cy="240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7" h="668">
                <a:moveTo>
                  <a:pt x="1030" y="8"/>
                </a:moveTo>
                <a:lnTo>
                  <a:pt x="431" y="607"/>
                </a:lnTo>
                <a:cubicBezTo>
                  <a:pt x="428" y="610"/>
                  <a:pt x="423" y="612"/>
                  <a:pt x="419" y="612"/>
                </a:cubicBezTo>
                <a:cubicBezTo>
                  <a:pt x="414" y="612"/>
                  <a:pt x="409" y="610"/>
                  <a:pt x="406" y="607"/>
                </a:cubicBezTo>
                <a:lnTo>
                  <a:pt x="47" y="248"/>
                </a:lnTo>
                <a:cubicBezTo>
                  <a:pt x="36" y="237"/>
                  <a:pt x="18" y="237"/>
                  <a:pt x="8" y="248"/>
                </a:cubicBezTo>
                <a:cubicBezTo>
                  <a:pt x="-3" y="259"/>
                  <a:pt x="-3" y="276"/>
                  <a:pt x="8" y="287"/>
                </a:cubicBezTo>
                <a:lnTo>
                  <a:pt x="367" y="646"/>
                </a:lnTo>
                <a:cubicBezTo>
                  <a:pt x="381" y="660"/>
                  <a:pt x="399" y="668"/>
                  <a:pt x="419" y="668"/>
                </a:cubicBezTo>
                <a:cubicBezTo>
                  <a:pt x="438" y="668"/>
                  <a:pt x="456" y="660"/>
                  <a:pt x="470" y="646"/>
                </a:cubicBezTo>
                <a:lnTo>
                  <a:pt x="1069" y="47"/>
                </a:lnTo>
                <a:cubicBezTo>
                  <a:pt x="1080" y="36"/>
                  <a:pt x="1080" y="19"/>
                  <a:pt x="1069" y="8"/>
                </a:cubicBezTo>
                <a:cubicBezTo>
                  <a:pt x="1059" y="-3"/>
                  <a:pt x="1041" y="-3"/>
                  <a:pt x="1030" y="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3" name="Freeform 1162">
            <a:extLst>
              <a:ext uri="{FF2B5EF4-FFF2-40B4-BE49-F238E27FC236}">
                <a16:creationId xmlns:a16="http://schemas.microsoft.com/office/drawing/2014/main" id="{3F4807CF-DDB8-8A49-84B6-C00F0AA07C71}"/>
              </a:ext>
            </a:extLst>
          </p:cNvPr>
          <p:cNvSpPr/>
          <p:nvPr/>
        </p:nvSpPr>
        <p:spPr>
          <a:xfrm>
            <a:off x="1455120" y="1175008"/>
            <a:ext cx="70200" cy="70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6" h="196">
                <a:moveTo>
                  <a:pt x="98" y="141"/>
                </a:moveTo>
                <a:cubicBezTo>
                  <a:pt x="74" y="141"/>
                  <a:pt x="55" y="121"/>
                  <a:pt x="55" y="98"/>
                </a:cubicBezTo>
                <a:cubicBezTo>
                  <a:pt x="55" y="74"/>
                  <a:pt x="74" y="55"/>
                  <a:pt x="98" y="55"/>
                </a:cubicBezTo>
                <a:cubicBezTo>
                  <a:pt x="121" y="55"/>
                  <a:pt x="140" y="74"/>
                  <a:pt x="140" y="98"/>
                </a:cubicBezTo>
                <a:cubicBezTo>
                  <a:pt x="140" y="121"/>
                  <a:pt x="121" y="141"/>
                  <a:pt x="98" y="141"/>
                </a:cubicBezTo>
                <a:close/>
                <a:moveTo>
                  <a:pt x="98" y="0"/>
                </a:moveTo>
                <a:cubicBezTo>
                  <a:pt x="44" y="0"/>
                  <a:pt x="0" y="44"/>
                  <a:pt x="0" y="98"/>
                </a:cubicBezTo>
                <a:cubicBezTo>
                  <a:pt x="0" y="152"/>
                  <a:pt x="44" y="196"/>
                  <a:pt x="98" y="196"/>
                </a:cubicBezTo>
                <a:cubicBezTo>
                  <a:pt x="152" y="196"/>
                  <a:pt x="196" y="152"/>
                  <a:pt x="196" y="98"/>
                </a:cubicBezTo>
                <a:cubicBezTo>
                  <a:pt x="196" y="44"/>
                  <a:pt x="152" y="0"/>
                  <a:pt x="9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4" name="Freeform 1163">
            <a:extLst>
              <a:ext uri="{FF2B5EF4-FFF2-40B4-BE49-F238E27FC236}">
                <a16:creationId xmlns:a16="http://schemas.microsoft.com/office/drawing/2014/main" id="{A51004D6-E3FB-6348-A6FF-09776A6CD38A}"/>
              </a:ext>
            </a:extLst>
          </p:cNvPr>
          <p:cNvSpPr/>
          <p:nvPr/>
        </p:nvSpPr>
        <p:spPr>
          <a:xfrm>
            <a:off x="466920" y="1120650"/>
            <a:ext cx="394920" cy="394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8" h="1098">
                <a:moveTo>
                  <a:pt x="1040" y="443"/>
                </a:moveTo>
                <a:lnTo>
                  <a:pt x="446" y="1038"/>
                </a:lnTo>
                <a:cubicBezTo>
                  <a:pt x="439" y="1045"/>
                  <a:pt x="427" y="1045"/>
                  <a:pt x="420" y="1038"/>
                </a:cubicBezTo>
                <a:lnTo>
                  <a:pt x="61" y="678"/>
                </a:lnTo>
                <a:cubicBezTo>
                  <a:pt x="58" y="675"/>
                  <a:pt x="56" y="670"/>
                  <a:pt x="56" y="666"/>
                </a:cubicBezTo>
                <a:cubicBezTo>
                  <a:pt x="56" y="661"/>
                  <a:pt x="58" y="656"/>
                  <a:pt x="61" y="653"/>
                </a:cubicBezTo>
                <a:lnTo>
                  <a:pt x="656" y="58"/>
                </a:lnTo>
                <a:cubicBezTo>
                  <a:pt x="691" y="52"/>
                  <a:pt x="867" y="56"/>
                  <a:pt x="1033" y="65"/>
                </a:cubicBezTo>
                <a:cubicBezTo>
                  <a:pt x="1042" y="231"/>
                  <a:pt x="1047" y="408"/>
                  <a:pt x="1040" y="443"/>
                </a:cubicBezTo>
                <a:close/>
                <a:moveTo>
                  <a:pt x="1096" y="241"/>
                </a:moveTo>
                <a:cubicBezTo>
                  <a:pt x="1093" y="139"/>
                  <a:pt x="1087" y="39"/>
                  <a:pt x="1087" y="37"/>
                </a:cubicBezTo>
                <a:cubicBezTo>
                  <a:pt x="1086" y="24"/>
                  <a:pt x="1075" y="12"/>
                  <a:pt x="1061" y="12"/>
                </a:cubicBezTo>
                <a:cubicBezTo>
                  <a:pt x="1060" y="12"/>
                  <a:pt x="959" y="6"/>
                  <a:pt x="858" y="3"/>
                </a:cubicBezTo>
                <a:cubicBezTo>
                  <a:pt x="798" y="0"/>
                  <a:pt x="749" y="0"/>
                  <a:pt x="713" y="0"/>
                </a:cubicBezTo>
                <a:cubicBezTo>
                  <a:pt x="643" y="1"/>
                  <a:pt x="631" y="5"/>
                  <a:pt x="621" y="15"/>
                </a:cubicBezTo>
                <a:lnTo>
                  <a:pt x="22" y="614"/>
                </a:lnTo>
                <a:cubicBezTo>
                  <a:pt x="8" y="628"/>
                  <a:pt x="0" y="646"/>
                  <a:pt x="0" y="666"/>
                </a:cubicBezTo>
                <a:cubicBezTo>
                  <a:pt x="0" y="685"/>
                  <a:pt x="8" y="704"/>
                  <a:pt x="22" y="717"/>
                </a:cubicBezTo>
                <a:lnTo>
                  <a:pt x="381" y="1077"/>
                </a:lnTo>
                <a:cubicBezTo>
                  <a:pt x="395" y="1091"/>
                  <a:pt x="414" y="1098"/>
                  <a:pt x="433" y="1098"/>
                </a:cubicBezTo>
                <a:cubicBezTo>
                  <a:pt x="452" y="1098"/>
                  <a:pt x="470" y="1091"/>
                  <a:pt x="485" y="1077"/>
                </a:cubicBezTo>
                <a:lnTo>
                  <a:pt x="1084" y="477"/>
                </a:lnTo>
                <a:cubicBezTo>
                  <a:pt x="1093" y="468"/>
                  <a:pt x="1098" y="456"/>
                  <a:pt x="1098" y="385"/>
                </a:cubicBezTo>
                <a:cubicBezTo>
                  <a:pt x="1099" y="349"/>
                  <a:pt x="1098" y="301"/>
                  <a:pt x="1096" y="2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5" name="Freeform 1164">
            <a:extLst>
              <a:ext uri="{FF2B5EF4-FFF2-40B4-BE49-F238E27FC236}">
                <a16:creationId xmlns:a16="http://schemas.microsoft.com/office/drawing/2014/main" id="{F3008472-FE94-F74B-9ADB-0675BFDA489D}"/>
              </a:ext>
            </a:extLst>
          </p:cNvPr>
          <p:cNvSpPr/>
          <p:nvPr/>
        </p:nvSpPr>
        <p:spPr>
          <a:xfrm>
            <a:off x="740160" y="1175008"/>
            <a:ext cx="70200" cy="70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6" h="196">
                <a:moveTo>
                  <a:pt x="98" y="141"/>
                </a:moveTo>
                <a:cubicBezTo>
                  <a:pt x="74" y="141"/>
                  <a:pt x="55" y="121"/>
                  <a:pt x="55" y="98"/>
                </a:cubicBezTo>
                <a:cubicBezTo>
                  <a:pt x="55" y="74"/>
                  <a:pt x="74" y="55"/>
                  <a:pt x="98" y="55"/>
                </a:cubicBezTo>
                <a:cubicBezTo>
                  <a:pt x="121" y="55"/>
                  <a:pt x="141" y="74"/>
                  <a:pt x="141" y="98"/>
                </a:cubicBezTo>
                <a:cubicBezTo>
                  <a:pt x="141" y="121"/>
                  <a:pt x="121" y="141"/>
                  <a:pt x="98" y="141"/>
                </a:cubicBezTo>
                <a:close/>
                <a:moveTo>
                  <a:pt x="98" y="0"/>
                </a:moveTo>
                <a:cubicBezTo>
                  <a:pt x="44" y="0"/>
                  <a:pt x="0" y="44"/>
                  <a:pt x="0" y="98"/>
                </a:cubicBezTo>
                <a:cubicBezTo>
                  <a:pt x="0" y="152"/>
                  <a:pt x="44" y="196"/>
                  <a:pt x="98" y="196"/>
                </a:cubicBezTo>
                <a:cubicBezTo>
                  <a:pt x="152" y="196"/>
                  <a:pt x="196" y="152"/>
                  <a:pt x="196" y="98"/>
                </a:cubicBezTo>
                <a:cubicBezTo>
                  <a:pt x="196" y="44"/>
                  <a:pt x="152" y="0"/>
                  <a:pt x="9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6" name="Freeform 1165">
            <a:extLst>
              <a:ext uri="{FF2B5EF4-FFF2-40B4-BE49-F238E27FC236}">
                <a16:creationId xmlns:a16="http://schemas.microsoft.com/office/drawing/2014/main" id="{B79DBD25-3455-2B44-8906-D5FE3A86F49A}"/>
              </a:ext>
            </a:extLst>
          </p:cNvPr>
          <p:cNvSpPr/>
          <p:nvPr/>
        </p:nvSpPr>
        <p:spPr>
          <a:xfrm>
            <a:off x="1892880" y="1818689"/>
            <a:ext cx="40860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6" h="1192">
                <a:moveTo>
                  <a:pt x="595" y="579"/>
                </a:moveTo>
                <a:lnTo>
                  <a:pt x="1081" y="338"/>
                </a:lnTo>
                <a:lnTo>
                  <a:pt x="1081" y="880"/>
                </a:lnTo>
                <a:lnTo>
                  <a:pt x="595" y="1120"/>
                </a:lnTo>
                <a:close/>
                <a:moveTo>
                  <a:pt x="55" y="339"/>
                </a:moveTo>
                <a:lnTo>
                  <a:pt x="540" y="579"/>
                </a:lnTo>
                <a:lnTo>
                  <a:pt x="540" y="1120"/>
                </a:lnTo>
                <a:lnTo>
                  <a:pt x="55" y="880"/>
                </a:lnTo>
                <a:close/>
                <a:moveTo>
                  <a:pt x="1046" y="294"/>
                </a:moveTo>
                <a:lnTo>
                  <a:pt x="568" y="531"/>
                </a:lnTo>
                <a:lnTo>
                  <a:pt x="434" y="465"/>
                </a:lnTo>
                <a:lnTo>
                  <a:pt x="913" y="228"/>
                </a:lnTo>
                <a:close/>
                <a:moveTo>
                  <a:pt x="850" y="197"/>
                </a:moveTo>
                <a:lnTo>
                  <a:pt x="372" y="434"/>
                </a:lnTo>
                <a:lnTo>
                  <a:pt x="274" y="386"/>
                </a:lnTo>
                <a:lnTo>
                  <a:pt x="752" y="149"/>
                </a:lnTo>
                <a:close/>
                <a:moveTo>
                  <a:pt x="568" y="58"/>
                </a:moveTo>
                <a:lnTo>
                  <a:pt x="690" y="118"/>
                </a:lnTo>
                <a:lnTo>
                  <a:pt x="212" y="355"/>
                </a:lnTo>
                <a:lnTo>
                  <a:pt x="90" y="295"/>
                </a:lnTo>
                <a:close/>
                <a:moveTo>
                  <a:pt x="1136" y="896"/>
                </a:moveTo>
                <a:lnTo>
                  <a:pt x="1136" y="294"/>
                </a:lnTo>
                <a:cubicBezTo>
                  <a:pt x="1136" y="293"/>
                  <a:pt x="1136" y="293"/>
                  <a:pt x="1136" y="293"/>
                </a:cubicBezTo>
                <a:cubicBezTo>
                  <a:pt x="1136" y="292"/>
                  <a:pt x="1136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5" y="289"/>
                </a:lnTo>
                <a:lnTo>
                  <a:pt x="1135" y="288"/>
                </a:lnTo>
                <a:lnTo>
                  <a:pt x="1135" y="287"/>
                </a:lnTo>
                <a:cubicBezTo>
                  <a:pt x="1135" y="286"/>
                  <a:pt x="1135" y="286"/>
                  <a:pt x="1134" y="285"/>
                </a:cubicBezTo>
                <a:cubicBezTo>
                  <a:pt x="1134" y="284"/>
                  <a:pt x="1134" y="284"/>
                  <a:pt x="1134" y="284"/>
                </a:cubicBezTo>
                <a:cubicBezTo>
                  <a:pt x="1134" y="284"/>
                  <a:pt x="1134" y="283"/>
                  <a:pt x="1133" y="283"/>
                </a:cubicBezTo>
                <a:lnTo>
                  <a:pt x="1133" y="282"/>
                </a:lnTo>
                <a:cubicBezTo>
                  <a:pt x="1133" y="281"/>
                  <a:pt x="1133" y="281"/>
                  <a:pt x="1132" y="281"/>
                </a:cubicBezTo>
                <a:cubicBezTo>
                  <a:pt x="1132" y="280"/>
                  <a:pt x="1132" y="280"/>
                  <a:pt x="1132" y="279"/>
                </a:cubicBezTo>
                <a:lnTo>
                  <a:pt x="1131" y="279"/>
                </a:lnTo>
                <a:lnTo>
                  <a:pt x="1131" y="278"/>
                </a:lnTo>
                <a:cubicBezTo>
                  <a:pt x="1131" y="278"/>
                  <a:pt x="1130" y="278"/>
                  <a:pt x="1130" y="277"/>
                </a:cubicBezTo>
                <a:cubicBezTo>
                  <a:pt x="1130" y="277"/>
                  <a:pt x="1130" y="276"/>
                  <a:pt x="1129" y="276"/>
                </a:cubicBezTo>
                <a:cubicBezTo>
                  <a:pt x="1129" y="276"/>
                  <a:pt x="1129" y="275"/>
                  <a:pt x="1128" y="275"/>
                </a:cubicBezTo>
                <a:lnTo>
                  <a:pt x="1128" y="274"/>
                </a:lnTo>
                <a:cubicBezTo>
                  <a:pt x="1127" y="274"/>
                  <a:pt x="1127" y="274"/>
                  <a:pt x="1127" y="273"/>
                </a:cubicBezTo>
                <a:cubicBezTo>
                  <a:pt x="1126" y="273"/>
                  <a:pt x="1126" y="273"/>
                  <a:pt x="1126" y="273"/>
                </a:cubicBezTo>
                <a:lnTo>
                  <a:pt x="1126" y="272"/>
                </a:lnTo>
                <a:cubicBezTo>
                  <a:pt x="1125" y="272"/>
                  <a:pt x="1125" y="272"/>
                  <a:pt x="1124" y="272"/>
                </a:cubicBezTo>
                <a:lnTo>
                  <a:pt x="1124" y="271"/>
                </a:lnTo>
                <a:lnTo>
                  <a:pt x="1123" y="271"/>
                </a:lnTo>
                <a:cubicBezTo>
                  <a:pt x="1123" y="271"/>
                  <a:pt x="1123" y="270"/>
                  <a:pt x="1122" y="270"/>
                </a:cubicBezTo>
                <a:cubicBezTo>
                  <a:pt x="1122" y="270"/>
                  <a:pt x="1121" y="270"/>
                  <a:pt x="1121" y="269"/>
                </a:cubicBezTo>
                <a:lnTo>
                  <a:pt x="1120" y="269"/>
                </a:lnTo>
                <a:lnTo>
                  <a:pt x="931" y="176"/>
                </a:lnTo>
                <a:cubicBezTo>
                  <a:pt x="928" y="173"/>
                  <a:pt x="924" y="171"/>
                  <a:pt x="920" y="170"/>
                </a:cubicBezTo>
                <a:lnTo>
                  <a:pt x="772" y="97"/>
                </a:lnTo>
                <a:cubicBezTo>
                  <a:pt x="768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5" y="-2"/>
                  <a:pt x="556" y="3"/>
                </a:cubicBezTo>
                <a:lnTo>
                  <a:pt x="15" y="270"/>
                </a:lnTo>
                <a:cubicBezTo>
                  <a:pt x="15" y="270"/>
                  <a:pt x="14" y="270"/>
                  <a:pt x="14" y="271"/>
                </a:cubicBezTo>
                <a:lnTo>
                  <a:pt x="13" y="271"/>
                </a:lnTo>
                <a:lnTo>
                  <a:pt x="12" y="272"/>
                </a:lnTo>
                <a:cubicBezTo>
                  <a:pt x="11" y="272"/>
                  <a:pt x="11" y="272"/>
                  <a:pt x="11" y="272"/>
                </a:cubicBezTo>
                <a:cubicBezTo>
                  <a:pt x="11" y="273"/>
                  <a:pt x="10" y="273"/>
                  <a:pt x="9" y="274"/>
                </a:cubicBezTo>
                <a:cubicBezTo>
                  <a:pt x="8" y="274"/>
                  <a:pt x="8" y="275"/>
                  <a:pt x="7" y="276"/>
                </a:cubicBezTo>
                <a:cubicBezTo>
                  <a:pt x="7" y="276"/>
                  <a:pt x="6" y="277"/>
                  <a:pt x="6" y="278"/>
                </a:cubicBezTo>
                <a:cubicBezTo>
                  <a:pt x="5" y="278"/>
                  <a:pt x="5" y="278"/>
                  <a:pt x="5" y="278"/>
                </a:cubicBezTo>
                <a:cubicBezTo>
                  <a:pt x="5" y="278"/>
                  <a:pt x="4" y="279"/>
                  <a:pt x="4" y="280"/>
                </a:cubicBezTo>
                <a:cubicBezTo>
                  <a:pt x="4" y="281"/>
                  <a:pt x="3" y="281"/>
                  <a:pt x="3" y="281"/>
                </a:cubicBezTo>
                <a:cubicBezTo>
                  <a:pt x="3" y="282"/>
                  <a:pt x="3" y="282"/>
                  <a:pt x="3" y="282"/>
                </a:cubicBezTo>
                <a:cubicBezTo>
                  <a:pt x="2" y="283"/>
                  <a:pt x="2" y="283"/>
                  <a:pt x="2" y="284"/>
                </a:cubicBezTo>
                <a:cubicBezTo>
                  <a:pt x="2" y="285"/>
                  <a:pt x="1" y="285"/>
                  <a:pt x="1" y="285"/>
                </a:cubicBezTo>
                <a:cubicBezTo>
                  <a:pt x="1" y="286"/>
                  <a:pt x="1" y="286"/>
                  <a:pt x="1" y="286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cubicBezTo>
                  <a:pt x="0" y="288"/>
                  <a:pt x="0" y="288"/>
                  <a:pt x="0" y="289"/>
                </a:cubicBezTo>
                <a:lnTo>
                  <a:pt x="0" y="290"/>
                </a:lnTo>
                <a:cubicBezTo>
                  <a:pt x="0" y="291"/>
                  <a:pt x="0" y="291"/>
                  <a:pt x="0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0" y="901"/>
                </a:lnTo>
                <a:lnTo>
                  <a:pt x="0" y="902"/>
                </a:lnTo>
                <a:cubicBezTo>
                  <a:pt x="0" y="903"/>
                  <a:pt x="0" y="903"/>
                  <a:pt x="0" y="904"/>
                </a:cubicBezTo>
                <a:cubicBezTo>
                  <a:pt x="0" y="904"/>
                  <a:pt x="1" y="904"/>
                  <a:pt x="1" y="905"/>
                </a:cubicBezTo>
                <a:lnTo>
                  <a:pt x="1" y="906"/>
                </a:lnTo>
                <a:lnTo>
                  <a:pt x="1" y="907"/>
                </a:lnTo>
                <a:cubicBezTo>
                  <a:pt x="2" y="908"/>
                  <a:pt x="2" y="908"/>
                  <a:pt x="2" y="909"/>
                </a:cubicBezTo>
                <a:lnTo>
                  <a:pt x="2" y="910"/>
                </a:lnTo>
                <a:cubicBezTo>
                  <a:pt x="3" y="910"/>
                  <a:pt x="3" y="911"/>
                  <a:pt x="3" y="911"/>
                </a:cubicBezTo>
                <a:lnTo>
                  <a:pt x="4" y="912"/>
                </a:lnTo>
                <a:cubicBezTo>
                  <a:pt x="4" y="912"/>
                  <a:pt x="4" y="913"/>
                  <a:pt x="5" y="913"/>
                </a:cubicBezTo>
                <a:cubicBezTo>
                  <a:pt x="5" y="914"/>
                  <a:pt x="5" y="914"/>
                  <a:pt x="5" y="914"/>
                </a:cubicBezTo>
                <a:cubicBezTo>
                  <a:pt x="6" y="915"/>
                  <a:pt x="6" y="915"/>
                  <a:pt x="6" y="915"/>
                </a:cubicBezTo>
                <a:cubicBezTo>
                  <a:pt x="6" y="916"/>
                  <a:pt x="7" y="916"/>
                  <a:pt x="7" y="916"/>
                </a:cubicBezTo>
                <a:cubicBezTo>
                  <a:pt x="7" y="917"/>
                  <a:pt x="8" y="917"/>
                  <a:pt x="8" y="917"/>
                </a:cubicBezTo>
                <a:cubicBezTo>
                  <a:pt x="8" y="918"/>
                  <a:pt x="9" y="918"/>
                  <a:pt x="9" y="918"/>
                </a:cubicBezTo>
                <a:lnTo>
                  <a:pt x="10" y="919"/>
                </a:lnTo>
                <a:lnTo>
                  <a:pt x="11" y="920"/>
                </a:lnTo>
                <a:cubicBezTo>
                  <a:pt x="11" y="920"/>
                  <a:pt x="12" y="920"/>
                  <a:pt x="12" y="921"/>
                </a:cubicBezTo>
                <a:cubicBezTo>
                  <a:pt x="13" y="921"/>
                  <a:pt x="13" y="921"/>
                  <a:pt x="13" y="921"/>
                </a:cubicBezTo>
                <a:cubicBezTo>
                  <a:pt x="14" y="922"/>
                  <a:pt x="14" y="922"/>
                  <a:pt x="15" y="922"/>
                </a:cubicBezTo>
                <a:lnTo>
                  <a:pt x="556" y="1189"/>
                </a:lnTo>
                <a:cubicBezTo>
                  <a:pt x="556" y="1189"/>
                  <a:pt x="556" y="1190"/>
                  <a:pt x="557" y="1190"/>
                </a:cubicBezTo>
                <a:lnTo>
                  <a:pt x="558" y="1190"/>
                </a:lnTo>
                <a:cubicBezTo>
                  <a:pt x="558" y="1191"/>
                  <a:pt x="559" y="1191"/>
                  <a:pt x="559" y="1191"/>
                </a:cubicBezTo>
                <a:lnTo>
                  <a:pt x="560" y="1191"/>
                </a:lnTo>
                <a:lnTo>
                  <a:pt x="561" y="1191"/>
                </a:lnTo>
                <a:lnTo>
                  <a:pt x="562" y="1191"/>
                </a:lnTo>
                <a:lnTo>
                  <a:pt x="562" y="1192"/>
                </a:lnTo>
                <a:cubicBezTo>
                  <a:pt x="563" y="1192"/>
                  <a:pt x="564" y="1192"/>
                  <a:pt x="564" y="1192"/>
                </a:cubicBezTo>
                <a:cubicBezTo>
                  <a:pt x="565" y="1192"/>
                  <a:pt x="565" y="1192"/>
                  <a:pt x="565" y="1192"/>
                </a:cubicBezTo>
                <a:cubicBezTo>
                  <a:pt x="566" y="1192"/>
                  <a:pt x="567" y="1192"/>
                  <a:pt x="568" y="1192"/>
                </a:cubicBezTo>
                <a:cubicBezTo>
                  <a:pt x="569" y="1192"/>
                  <a:pt x="569" y="1192"/>
                  <a:pt x="570" y="1192"/>
                </a:cubicBezTo>
                <a:lnTo>
                  <a:pt x="571" y="1192"/>
                </a:lnTo>
                <a:cubicBezTo>
                  <a:pt x="572" y="1192"/>
                  <a:pt x="572" y="1192"/>
                  <a:pt x="573" y="1192"/>
                </a:cubicBezTo>
                <a:cubicBezTo>
                  <a:pt x="573" y="1191"/>
                  <a:pt x="573" y="1191"/>
                  <a:pt x="574" y="1191"/>
                </a:cubicBezTo>
                <a:cubicBezTo>
                  <a:pt x="575" y="1191"/>
                  <a:pt x="575" y="1191"/>
                  <a:pt x="576" y="1191"/>
                </a:cubicBezTo>
                <a:cubicBezTo>
                  <a:pt x="577" y="1191"/>
                  <a:pt x="577" y="1191"/>
                  <a:pt x="577" y="1191"/>
                </a:cubicBezTo>
                <a:lnTo>
                  <a:pt x="577" y="1190"/>
                </a:lnTo>
                <a:lnTo>
                  <a:pt x="578" y="1190"/>
                </a:lnTo>
                <a:lnTo>
                  <a:pt x="579" y="1190"/>
                </a:lnTo>
                <a:cubicBezTo>
                  <a:pt x="579" y="1190"/>
                  <a:pt x="579" y="1189"/>
                  <a:pt x="580" y="1189"/>
                </a:cubicBezTo>
                <a:lnTo>
                  <a:pt x="1120" y="922"/>
                </a:lnTo>
                <a:cubicBezTo>
                  <a:pt x="1128" y="919"/>
                  <a:pt x="1133" y="912"/>
                  <a:pt x="1135" y="905"/>
                </a:cubicBezTo>
                <a:cubicBezTo>
                  <a:pt x="1136" y="902"/>
                  <a:pt x="1136" y="899"/>
                  <a:pt x="1136" y="89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7" name="Freeform 1166">
            <a:extLst>
              <a:ext uri="{FF2B5EF4-FFF2-40B4-BE49-F238E27FC236}">
                <a16:creationId xmlns:a16="http://schemas.microsoft.com/office/drawing/2014/main" id="{778B8F32-37BD-014E-9302-EBE26A0F8487}"/>
              </a:ext>
            </a:extLst>
          </p:cNvPr>
          <p:cNvSpPr/>
          <p:nvPr/>
        </p:nvSpPr>
        <p:spPr>
          <a:xfrm>
            <a:off x="6899760" y="1818689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027" y="1090"/>
                </a:moveTo>
                <a:cubicBezTo>
                  <a:pt x="963" y="1090"/>
                  <a:pt x="906" y="1063"/>
                  <a:pt x="865" y="1021"/>
                </a:cubicBezTo>
                <a:cubicBezTo>
                  <a:pt x="865" y="1020"/>
                  <a:pt x="864" y="1019"/>
                  <a:pt x="864" y="1019"/>
                </a:cubicBezTo>
                <a:cubicBezTo>
                  <a:pt x="861" y="1013"/>
                  <a:pt x="857" y="1009"/>
                  <a:pt x="852" y="1006"/>
                </a:cubicBezTo>
                <a:cubicBezTo>
                  <a:pt x="820" y="967"/>
                  <a:pt x="800" y="917"/>
                  <a:pt x="800" y="863"/>
                </a:cubicBezTo>
                <a:cubicBezTo>
                  <a:pt x="800" y="738"/>
                  <a:pt x="902" y="637"/>
                  <a:pt x="1027" y="637"/>
                </a:cubicBezTo>
                <a:cubicBezTo>
                  <a:pt x="1152" y="637"/>
                  <a:pt x="1253" y="738"/>
                  <a:pt x="1253" y="863"/>
                </a:cubicBezTo>
                <a:cubicBezTo>
                  <a:pt x="1253" y="988"/>
                  <a:pt x="1152" y="1090"/>
                  <a:pt x="1027" y="1090"/>
                </a:cubicBezTo>
                <a:close/>
                <a:moveTo>
                  <a:pt x="596" y="579"/>
                </a:moveTo>
                <a:lnTo>
                  <a:pt x="1081" y="338"/>
                </a:lnTo>
                <a:lnTo>
                  <a:pt x="1081" y="603"/>
                </a:lnTo>
                <a:cubicBezTo>
                  <a:pt x="1064" y="599"/>
                  <a:pt x="1046" y="597"/>
                  <a:pt x="1027" y="597"/>
                </a:cubicBezTo>
                <a:cubicBezTo>
                  <a:pt x="880" y="597"/>
                  <a:pt x="761" y="716"/>
                  <a:pt x="761" y="863"/>
                </a:cubicBez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close/>
                <a:moveTo>
                  <a:pt x="55" y="339"/>
                </a:moveTo>
                <a:lnTo>
                  <a:pt x="541" y="579"/>
                </a:lnTo>
                <a:lnTo>
                  <a:pt x="541" y="1120"/>
                </a:lnTo>
                <a:lnTo>
                  <a:pt x="55" y="880"/>
                </a:lnTo>
                <a:close/>
                <a:moveTo>
                  <a:pt x="1047" y="294"/>
                </a:moveTo>
                <a:lnTo>
                  <a:pt x="568" y="531"/>
                </a:lnTo>
                <a:lnTo>
                  <a:pt x="435" y="465"/>
                </a:lnTo>
                <a:lnTo>
                  <a:pt x="913" y="228"/>
                </a:lnTo>
                <a:close/>
                <a:moveTo>
                  <a:pt x="851" y="197"/>
                </a:moveTo>
                <a:lnTo>
                  <a:pt x="373" y="434"/>
                </a:lnTo>
                <a:lnTo>
                  <a:pt x="275" y="386"/>
                </a:lnTo>
                <a:lnTo>
                  <a:pt x="753" y="14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2" y="355"/>
                </a:lnTo>
                <a:lnTo>
                  <a:pt x="90" y="295"/>
                </a:lnTo>
                <a:close/>
                <a:moveTo>
                  <a:pt x="1136" y="621"/>
                </a:moveTo>
                <a:cubicBezTo>
                  <a:pt x="1136" y="619"/>
                  <a:pt x="1137" y="618"/>
                  <a:pt x="1137" y="617"/>
                </a:cubicBezTo>
                <a:lnTo>
                  <a:pt x="1136" y="294"/>
                </a:lnTo>
                <a:cubicBezTo>
                  <a:pt x="1136" y="293"/>
                  <a:pt x="1136" y="293"/>
                  <a:pt x="1136" y="293"/>
                </a:cubicBezTo>
                <a:cubicBezTo>
                  <a:pt x="1136" y="292"/>
                  <a:pt x="1136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lnTo>
                  <a:pt x="1136" y="287"/>
                </a:lnTo>
                <a:lnTo>
                  <a:pt x="1135" y="287"/>
                </a:lnTo>
                <a:cubicBezTo>
                  <a:pt x="1135" y="286"/>
                  <a:pt x="1135" y="286"/>
                  <a:pt x="1135" y="285"/>
                </a:cubicBezTo>
                <a:cubicBezTo>
                  <a:pt x="1135" y="284"/>
                  <a:pt x="1135" y="284"/>
                  <a:pt x="1135" y="284"/>
                </a:cubicBezTo>
                <a:cubicBezTo>
                  <a:pt x="1134" y="284"/>
                  <a:pt x="1134" y="283"/>
                  <a:pt x="1134" y="283"/>
                </a:cubicBezTo>
                <a:lnTo>
                  <a:pt x="1134" y="282"/>
                </a:lnTo>
                <a:lnTo>
                  <a:pt x="1133" y="282"/>
                </a:ln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3" y="280"/>
                  <a:pt x="1132" y="279"/>
                </a:cubicBezTo>
                <a:lnTo>
                  <a:pt x="1131" y="278"/>
                </a:lnTo>
                <a:lnTo>
                  <a:pt x="1131" y="277"/>
                </a:lnTo>
                <a:lnTo>
                  <a:pt x="1130" y="277"/>
                </a:lnTo>
                <a:lnTo>
                  <a:pt x="1130" y="276"/>
                </a:lnTo>
                <a:lnTo>
                  <a:pt x="1129" y="275"/>
                </a:lnTo>
                <a:lnTo>
                  <a:pt x="1128" y="274"/>
                </a:lnTo>
                <a:cubicBezTo>
                  <a:pt x="1128" y="274"/>
                  <a:pt x="1127" y="274"/>
                  <a:pt x="1127" y="273"/>
                </a:cubicBezTo>
                <a:cubicBezTo>
                  <a:pt x="1127" y="273"/>
                  <a:pt x="1126" y="273"/>
                  <a:pt x="1126" y="272"/>
                </a:cubicBezTo>
                <a:lnTo>
                  <a:pt x="1125" y="272"/>
                </a:lnTo>
                <a:cubicBezTo>
                  <a:pt x="1125" y="271"/>
                  <a:pt x="1125" y="271"/>
                  <a:pt x="1125" y="271"/>
                </a:cubicBezTo>
                <a:cubicBezTo>
                  <a:pt x="1124" y="271"/>
                  <a:pt x="1124" y="271"/>
                  <a:pt x="1124" y="271"/>
                </a:cubicBezTo>
                <a:lnTo>
                  <a:pt x="1123" y="270"/>
                </a:lnTo>
                <a:cubicBezTo>
                  <a:pt x="1122" y="270"/>
                  <a:pt x="1122" y="270"/>
                  <a:pt x="1121" y="269"/>
                </a:cubicBezTo>
                <a:lnTo>
                  <a:pt x="932" y="176"/>
                </a:lnTo>
                <a:cubicBezTo>
                  <a:pt x="928" y="173"/>
                  <a:pt x="924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6" y="270"/>
                </a:lnTo>
                <a:cubicBezTo>
                  <a:pt x="15" y="270"/>
                  <a:pt x="15" y="270"/>
                  <a:pt x="14" y="270"/>
                </a:cubicBezTo>
                <a:cubicBezTo>
                  <a:pt x="14" y="271"/>
                  <a:pt x="14" y="271"/>
                  <a:pt x="14" y="271"/>
                </a:cubicBezTo>
                <a:cubicBezTo>
                  <a:pt x="13" y="271"/>
                  <a:pt x="13" y="272"/>
                  <a:pt x="12" y="272"/>
                </a:cubicBezTo>
                <a:cubicBezTo>
                  <a:pt x="11" y="273"/>
                  <a:pt x="10" y="273"/>
                  <a:pt x="10" y="274"/>
                </a:cubicBezTo>
                <a:cubicBezTo>
                  <a:pt x="9" y="274"/>
                  <a:pt x="8" y="275"/>
                  <a:pt x="8" y="275"/>
                </a:cubicBezTo>
                <a:cubicBezTo>
                  <a:pt x="8" y="276"/>
                  <a:pt x="8" y="276"/>
                  <a:pt x="8" y="276"/>
                </a:cubicBezTo>
                <a:cubicBezTo>
                  <a:pt x="7" y="276"/>
                  <a:pt x="7" y="277"/>
                  <a:pt x="6" y="278"/>
                </a:cubicBezTo>
                <a:cubicBezTo>
                  <a:pt x="5" y="278"/>
                  <a:pt x="5" y="279"/>
                  <a:pt x="5" y="280"/>
                </a:cubicBezTo>
                <a:lnTo>
                  <a:pt x="4" y="280"/>
                </a:lnTo>
                <a:cubicBezTo>
                  <a:pt x="4" y="281"/>
                  <a:pt x="4" y="281"/>
                  <a:pt x="4" y="281"/>
                </a:cubicBezTo>
                <a:cubicBezTo>
                  <a:pt x="3" y="282"/>
                  <a:pt x="3" y="282"/>
                  <a:pt x="3" y="282"/>
                </a:cubicBezTo>
                <a:lnTo>
                  <a:pt x="3" y="283"/>
                </a:lnTo>
                <a:lnTo>
                  <a:pt x="2" y="284"/>
                </a:lnTo>
                <a:cubicBezTo>
                  <a:pt x="2" y="285"/>
                  <a:pt x="2" y="285"/>
                  <a:pt x="2" y="285"/>
                </a:cubicBezTo>
                <a:cubicBezTo>
                  <a:pt x="2" y="286"/>
                  <a:pt x="2" y="286"/>
                  <a:pt x="2" y="286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1" y="290"/>
                </a:lnTo>
                <a:cubicBezTo>
                  <a:pt x="1" y="291"/>
                  <a:pt x="0" y="291"/>
                  <a:pt x="0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0" y="901"/>
                </a:lnTo>
                <a:lnTo>
                  <a:pt x="1" y="902"/>
                </a:lnTo>
                <a:cubicBezTo>
                  <a:pt x="1" y="903"/>
                  <a:pt x="1" y="903"/>
                  <a:pt x="1" y="904"/>
                </a:cubicBezTo>
                <a:lnTo>
                  <a:pt x="1" y="905"/>
                </a:lnTo>
                <a:cubicBezTo>
                  <a:pt x="1" y="905"/>
                  <a:pt x="1" y="906"/>
                  <a:pt x="2" y="906"/>
                </a:cubicBezTo>
                <a:lnTo>
                  <a:pt x="2" y="907"/>
                </a:lnTo>
                <a:cubicBezTo>
                  <a:pt x="2" y="908"/>
                  <a:pt x="2" y="908"/>
                  <a:pt x="3" y="909"/>
                </a:cubicBezTo>
                <a:lnTo>
                  <a:pt x="3" y="910"/>
                </a:lnTo>
                <a:cubicBezTo>
                  <a:pt x="3" y="910"/>
                  <a:pt x="3" y="911"/>
                  <a:pt x="4" y="911"/>
                </a:cubicBezTo>
                <a:lnTo>
                  <a:pt x="4" y="912"/>
                </a:lnTo>
                <a:cubicBezTo>
                  <a:pt x="5" y="912"/>
                  <a:pt x="5" y="913"/>
                  <a:pt x="5" y="913"/>
                </a:cubicBezTo>
                <a:cubicBezTo>
                  <a:pt x="5" y="914"/>
                  <a:pt x="6" y="914"/>
                  <a:pt x="6" y="914"/>
                </a:cubicBezTo>
                <a:cubicBezTo>
                  <a:pt x="6" y="915"/>
                  <a:pt x="6" y="915"/>
                  <a:pt x="7" y="915"/>
                </a:cubicBezTo>
                <a:cubicBezTo>
                  <a:pt x="7" y="916"/>
                  <a:pt x="7" y="916"/>
                  <a:pt x="8" y="916"/>
                </a:cubicBezTo>
                <a:cubicBezTo>
                  <a:pt x="8" y="917"/>
                  <a:pt x="8" y="917"/>
                  <a:pt x="8" y="917"/>
                </a:cubicBezTo>
                <a:cubicBezTo>
                  <a:pt x="9" y="918"/>
                  <a:pt x="9" y="918"/>
                  <a:pt x="10" y="918"/>
                </a:cubicBezTo>
                <a:lnTo>
                  <a:pt x="10" y="919"/>
                </a:lnTo>
                <a:cubicBezTo>
                  <a:pt x="11" y="919"/>
                  <a:pt x="11" y="920"/>
                  <a:pt x="12" y="920"/>
                </a:cubicBezTo>
                <a:lnTo>
                  <a:pt x="13" y="921"/>
                </a:lnTo>
                <a:lnTo>
                  <a:pt x="14" y="921"/>
                </a:lnTo>
                <a:cubicBezTo>
                  <a:pt x="14" y="922"/>
                  <a:pt x="15" y="922"/>
                  <a:pt x="15" y="922"/>
                </a:cubicBezTo>
                <a:lnTo>
                  <a:pt x="16" y="922"/>
                </a:lnTo>
                <a:lnTo>
                  <a:pt x="556" y="1189"/>
                </a:lnTo>
                <a:cubicBezTo>
                  <a:pt x="557" y="1189"/>
                  <a:pt x="557" y="1190"/>
                  <a:pt x="557" y="1190"/>
                </a:cubicBezTo>
                <a:cubicBezTo>
                  <a:pt x="558" y="1190"/>
                  <a:pt x="558" y="1190"/>
                  <a:pt x="558" y="1190"/>
                </a:cubicBezTo>
                <a:lnTo>
                  <a:pt x="559" y="1190"/>
                </a:lnTo>
                <a:cubicBezTo>
                  <a:pt x="559" y="1191"/>
                  <a:pt x="559" y="1191"/>
                  <a:pt x="559" y="1191"/>
                </a:cubicBezTo>
                <a:lnTo>
                  <a:pt x="560" y="1191"/>
                </a:lnTo>
                <a:cubicBezTo>
                  <a:pt x="561" y="1191"/>
                  <a:pt x="561" y="1191"/>
                  <a:pt x="562" y="1191"/>
                </a:cubicBezTo>
                <a:lnTo>
                  <a:pt x="563" y="1191"/>
                </a:lnTo>
                <a:lnTo>
                  <a:pt x="563" y="1192"/>
                </a:lnTo>
                <a:cubicBezTo>
                  <a:pt x="564" y="1192"/>
                  <a:pt x="564" y="1192"/>
                  <a:pt x="565" y="1192"/>
                </a:cubicBezTo>
                <a:lnTo>
                  <a:pt x="566" y="1192"/>
                </a:lnTo>
                <a:cubicBezTo>
                  <a:pt x="567" y="1192"/>
                  <a:pt x="567" y="1192"/>
                  <a:pt x="568" y="1192"/>
                </a:cubicBezTo>
                <a:cubicBezTo>
                  <a:pt x="569" y="1192"/>
                  <a:pt x="570" y="1192"/>
                  <a:pt x="571" y="1192"/>
                </a:cubicBezTo>
                <a:lnTo>
                  <a:pt x="572" y="1192"/>
                </a:lnTo>
                <a:cubicBezTo>
                  <a:pt x="572" y="1192"/>
                  <a:pt x="573" y="1192"/>
                  <a:pt x="574" y="1192"/>
                </a:cubicBezTo>
                <a:cubicBezTo>
                  <a:pt x="574" y="1191"/>
                  <a:pt x="574" y="1191"/>
                  <a:pt x="574" y="1191"/>
                </a:cubicBezTo>
                <a:lnTo>
                  <a:pt x="575" y="1191"/>
                </a:lnTo>
                <a:lnTo>
                  <a:pt x="576" y="1191"/>
                </a:lnTo>
                <a:lnTo>
                  <a:pt x="577" y="1191"/>
                </a:lnTo>
                <a:cubicBezTo>
                  <a:pt x="577" y="1191"/>
                  <a:pt x="578" y="1191"/>
                  <a:pt x="578" y="1190"/>
                </a:cubicBezTo>
                <a:cubicBezTo>
                  <a:pt x="579" y="1190"/>
                  <a:pt x="579" y="1190"/>
                  <a:pt x="579" y="1190"/>
                </a:cubicBezTo>
                <a:cubicBezTo>
                  <a:pt x="580" y="1190"/>
                  <a:pt x="580" y="1189"/>
                  <a:pt x="580" y="1189"/>
                </a:cubicBezTo>
                <a:lnTo>
                  <a:pt x="581" y="1189"/>
                </a:lnTo>
                <a:lnTo>
                  <a:pt x="846" y="1058"/>
                </a:lnTo>
                <a:cubicBezTo>
                  <a:pt x="894" y="1102"/>
                  <a:pt x="957" y="1129"/>
                  <a:pt x="1027" y="1129"/>
                </a:cubicBezTo>
                <a:cubicBezTo>
                  <a:pt x="1174" y="1129"/>
                  <a:pt x="1293" y="1010"/>
                  <a:pt x="1293" y="863"/>
                </a:cubicBezTo>
                <a:cubicBezTo>
                  <a:pt x="1293" y="755"/>
                  <a:pt x="1228" y="662"/>
                  <a:pt x="1136" y="6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8" name="Freeform 1167">
            <a:extLst>
              <a:ext uri="{FF2B5EF4-FFF2-40B4-BE49-F238E27FC236}">
                <a16:creationId xmlns:a16="http://schemas.microsoft.com/office/drawing/2014/main" id="{E89F9618-DAF2-6B49-ACD3-952A4AF61AFD}"/>
              </a:ext>
            </a:extLst>
          </p:cNvPr>
          <p:cNvSpPr/>
          <p:nvPr/>
        </p:nvSpPr>
        <p:spPr>
          <a:xfrm>
            <a:off x="7206120" y="2121088"/>
            <a:ext cx="126360" cy="1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2" h="48">
                <a:moveTo>
                  <a:pt x="332" y="0"/>
                </a:moveTo>
                <a:lnTo>
                  <a:pt x="19" y="9"/>
                </a:lnTo>
                <a:cubicBezTo>
                  <a:pt x="8" y="9"/>
                  <a:pt x="-1" y="18"/>
                  <a:pt x="0" y="29"/>
                </a:cubicBezTo>
                <a:cubicBezTo>
                  <a:pt x="0" y="39"/>
                  <a:pt x="9" y="48"/>
                  <a:pt x="19" y="48"/>
                </a:cubicBezTo>
                <a:cubicBezTo>
                  <a:pt x="20" y="48"/>
                  <a:pt x="20" y="48"/>
                  <a:pt x="20" y="48"/>
                </a:cubicBezTo>
                <a:lnTo>
                  <a:pt x="333" y="40"/>
                </a:lnTo>
                <a:cubicBezTo>
                  <a:pt x="344" y="39"/>
                  <a:pt x="352" y="30"/>
                  <a:pt x="352" y="19"/>
                </a:cubicBezTo>
                <a:cubicBezTo>
                  <a:pt x="352" y="8"/>
                  <a:pt x="343" y="0"/>
                  <a:pt x="33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9" name="Freeform 1168">
            <a:extLst>
              <a:ext uri="{FF2B5EF4-FFF2-40B4-BE49-F238E27FC236}">
                <a16:creationId xmlns:a16="http://schemas.microsoft.com/office/drawing/2014/main" id="{2F67F370-AE41-7C42-8496-19C16A004021}"/>
              </a:ext>
            </a:extLst>
          </p:cNvPr>
          <p:cNvSpPr/>
          <p:nvPr/>
        </p:nvSpPr>
        <p:spPr>
          <a:xfrm>
            <a:off x="6184800" y="1818689"/>
            <a:ext cx="46476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2" h="1192">
                <a:moveTo>
                  <a:pt x="1026" y="1090"/>
                </a:moveTo>
                <a:cubicBezTo>
                  <a:pt x="963" y="1090"/>
                  <a:pt x="905" y="1063"/>
                  <a:pt x="864" y="1021"/>
                </a:cubicBezTo>
                <a:cubicBezTo>
                  <a:pt x="864" y="1020"/>
                  <a:pt x="864" y="1019"/>
                  <a:pt x="863" y="1019"/>
                </a:cubicBezTo>
                <a:cubicBezTo>
                  <a:pt x="861" y="1013"/>
                  <a:pt x="856" y="1009"/>
                  <a:pt x="851" y="1006"/>
                </a:cubicBezTo>
                <a:cubicBezTo>
                  <a:pt x="819" y="967"/>
                  <a:pt x="800" y="917"/>
                  <a:pt x="800" y="863"/>
                </a:cubicBezTo>
                <a:cubicBezTo>
                  <a:pt x="800" y="738"/>
                  <a:pt x="902" y="637"/>
                  <a:pt x="1026" y="637"/>
                </a:cubicBezTo>
                <a:cubicBezTo>
                  <a:pt x="1151" y="637"/>
                  <a:pt x="1253" y="738"/>
                  <a:pt x="1253" y="863"/>
                </a:cubicBezTo>
                <a:cubicBezTo>
                  <a:pt x="1253" y="988"/>
                  <a:pt x="1151" y="1090"/>
                  <a:pt x="1026" y="1090"/>
                </a:cubicBezTo>
                <a:close/>
                <a:moveTo>
                  <a:pt x="595" y="579"/>
                </a:moveTo>
                <a:lnTo>
                  <a:pt x="1081" y="338"/>
                </a:lnTo>
                <a:lnTo>
                  <a:pt x="1081" y="603"/>
                </a:lnTo>
                <a:cubicBezTo>
                  <a:pt x="1063" y="599"/>
                  <a:pt x="1045" y="597"/>
                  <a:pt x="1026" y="597"/>
                </a:cubicBezTo>
                <a:cubicBezTo>
                  <a:pt x="880" y="597"/>
                  <a:pt x="760" y="716"/>
                  <a:pt x="760" y="863"/>
                </a:cubicBezTo>
                <a:cubicBezTo>
                  <a:pt x="760" y="919"/>
                  <a:pt x="778" y="972"/>
                  <a:pt x="808" y="1015"/>
                </a:cubicBezTo>
                <a:lnTo>
                  <a:pt x="595" y="1120"/>
                </a:lnTo>
                <a:close/>
                <a:moveTo>
                  <a:pt x="55" y="339"/>
                </a:moveTo>
                <a:lnTo>
                  <a:pt x="540" y="579"/>
                </a:lnTo>
                <a:lnTo>
                  <a:pt x="540" y="1120"/>
                </a:lnTo>
                <a:lnTo>
                  <a:pt x="55" y="880"/>
                </a:lnTo>
                <a:close/>
                <a:moveTo>
                  <a:pt x="1046" y="294"/>
                </a:moveTo>
                <a:lnTo>
                  <a:pt x="568" y="531"/>
                </a:lnTo>
                <a:lnTo>
                  <a:pt x="434" y="465"/>
                </a:lnTo>
                <a:lnTo>
                  <a:pt x="913" y="228"/>
                </a:lnTo>
                <a:close/>
                <a:moveTo>
                  <a:pt x="850" y="197"/>
                </a:moveTo>
                <a:lnTo>
                  <a:pt x="372" y="434"/>
                </a:lnTo>
                <a:lnTo>
                  <a:pt x="274" y="386"/>
                </a:lnTo>
                <a:lnTo>
                  <a:pt x="752" y="149"/>
                </a:lnTo>
                <a:close/>
                <a:moveTo>
                  <a:pt x="569" y="58"/>
                </a:moveTo>
                <a:lnTo>
                  <a:pt x="690" y="118"/>
                </a:lnTo>
                <a:lnTo>
                  <a:pt x="212" y="355"/>
                </a:lnTo>
                <a:lnTo>
                  <a:pt x="90" y="295"/>
                </a:lnTo>
                <a:close/>
                <a:moveTo>
                  <a:pt x="1136" y="621"/>
                </a:moveTo>
                <a:cubicBezTo>
                  <a:pt x="1136" y="619"/>
                  <a:pt x="1136" y="618"/>
                  <a:pt x="1136" y="617"/>
                </a:cubicBezTo>
                <a:lnTo>
                  <a:pt x="1136" y="294"/>
                </a:lnTo>
                <a:cubicBezTo>
                  <a:pt x="1136" y="293"/>
                  <a:pt x="1136" y="293"/>
                  <a:pt x="1136" y="293"/>
                </a:cubicBezTo>
                <a:cubicBezTo>
                  <a:pt x="1136" y="292"/>
                  <a:pt x="1136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cubicBezTo>
                  <a:pt x="1135" y="290"/>
                  <a:pt x="1135" y="289"/>
                  <a:pt x="1135" y="289"/>
                </a:cubicBezTo>
                <a:lnTo>
                  <a:pt x="1135" y="288"/>
                </a:lnTo>
                <a:lnTo>
                  <a:pt x="1135" y="287"/>
                </a:lnTo>
                <a:cubicBezTo>
                  <a:pt x="1135" y="286"/>
                  <a:pt x="1135" y="286"/>
                  <a:pt x="1134" y="285"/>
                </a:cubicBezTo>
                <a:cubicBezTo>
                  <a:pt x="1134" y="284"/>
                  <a:pt x="1134" y="284"/>
                  <a:pt x="1134" y="284"/>
                </a:cubicBezTo>
                <a:cubicBezTo>
                  <a:pt x="1134" y="284"/>
                  <a:pt x="1134" y="283"/>
                  <a:pt x="1133" y="283"/>
                </a:cubicBezTo>
                <a:lnTo>
                  <a:pt x="1133" y="282"/>
                </a:lnTo>
                <a:cubicBezTo>
                  <a:pt x="1133" y="281"/>
                  <a:pt x="1133" y="281"/>
                  <a:pt x="1132" y="281"/>
                </a:cubicBezTo>
                <a:cubicBezTo>
                  <a:pt x="1132" y="280"/>
                  <a:pt x="1132" y="280"/>
                  <a:pt x="1132" y="279"/>
                </a:cubicBezTo>
                <a:lnTo>
                  <a:pt x="1131" y="279"/>
                </a:lnTo>
                <a:lnTo>
                  <a:pt x="1131" y="278"/>
                </a:lnTo>
                <a:cubicBezTo>
                  <a:pt x="1131" y="278"/>
                  <a:pt x="1130" y="278"/>
                  <a:pt x="1130" y="277"/>
                </a:cubicBezTo>
                <a:cubicBezTo>
                  <a:pt x="1130" y="277"/>
                  <a:pt x="1130" y="276"/>
                  <a:pt x="1129" y="276"/>
                </a:cubicBezTo>
                <a:cubicBezTo>
                  <a:pt x="1129" y="276"/>
                  <a:pt x="1129" y="275"/>
                  <a:pt x="1128" y="275"/>
                </a:cubicBezTo>
                <a:lnTo>
                  <a:pt x="1128" y="274"/>
                </a:lnTo>
                <a:cubicBezTo>
                  <a:pt x="1127" y="274"/>
                  <a:pt x="1127" y="274"/>
                  <a:pt x="1126" y="273"/>
                </a:cubicBezTo>
                <a:lnTo>
                  <a:pt x="1126" y="272"/>
                </a:lnTo>
                <a:cubicBezTo>
                  <a:pt x="1125" y="272"/>
                  <a:pt x="1125" y="272"/>
                  <a:pt x="1124" y="272"/>
                </a:cubicBezTo>
                <a:lnTo>
                  <a:pt x="1124" y="271"/>
                </a:lnTo>
                <a:lnTo>
                  <a:pt x="1123" y="271"/>
                </a:lnTo>
                <a:cubicBezTo>
                  <a:pt x="1123" y="271"/>
                  <a:pt x="1123" y="270"/>
                  <a:pt x="1122" y="270"/>
                </a:cubicBezTo>
                <a:cubicBezTo>
                  <a:pt x="1122" y="270"/>
                  <a:pt x="1121" y="270"/>
                  <a:pt x="1121" y="269"/>
                </a:cubicBezTo>
                <a:lnTo>
                  <a:pt x="1120" y="269"/>
                </a:lnTo>
                <a:lnTo>
                  <a:pt x="931" y="176"/>
                </a:lnTo>
                <a:cubicBezTo>
                  <a:pt x="928" y="173"/>
                  <a:pt x="924" y="171"/>
                  <a:pt x="920" y="170"/>
                </a:cubicBezTo>
                <a:lnTo>
                  <a:pt x="772" y="97"/>
                </a:lnTo>
                <a:cubicBezTo>
                  <a:pt x="768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5" y="-2"/>
                  <a:pt x="556" y="3"/>
                </a:cubicBezTo>
                <a:lnTo>
                  <a:pt x="15" y="270"/>
                </a:lnTo>
                <a:lnTo>
                  <a:pt x="14" y="270"/>
                </a:lnTo>
                <a:cubicBezTo>
                  <a:pt x="14" y="271"/>
                  <a:pt x="14" y="271"/>
                  <a:pt x="13" y="271"/>
                </a:cubicBezTo>
                <a:lnTo>
                  <a:pt x="12" y="272"/>
                </a:lnTo>
                <a:cubicBezTo>
                  <a:pt x="11" y="272"/>
                  <a:pt x="11" y="272"/>
                  <a:pt x="11" y="272"/>
                </a:cubicBezTo>
                <a:cubicBezTo>
                  <a:pt x="11" y="273"/>
                  <a:pt x="10" y="273"/>
                  <a:pt x="9" y="274"/>
                </a:cubicBezTo>
                <a:cubicBezTo>
                  <a:pt x="9" y="274"/>
                  <a:pt x="8" y="275"/>
                  <a:pt x="7" y="276"/>
                </a:cubicBezTo>
                <a:cubicBezTo>
                  <a:pt x="7" y="276"/>
                  <a:pt x="6" y="277"/>
                  <a:pt x="6" y="278"/>
                </a:cubicBezTo>
                <a:lnTo>
                  <a:pt x="5" y="278"/>
                </a:lnTo>
                <a:cubicBezTo>
                  <a:pt x="5" y="278"/>
                  <a:pt x="4" y="279"/>
                  <a:pt x="4" y="280"/>
                </a:cubicBezTo>
                <a:cubicBezTo>
                  <a:pt x="4" y="281"/>
                  <a:pt x="3" y="281"/>
                  <a:pt x="3" y="281"/>
                </a:cubicBezTo>
                <a:cubicBezTo>
                  <a:pt x="3" y="282"/>
                  <a:pt x="3" y="282"/>
                  <a:pt x="3" y="282"/>
                </a:cubicBezTo>
                <a:lnTo>
                  <a:pt x="2" y="282"/>
                </a:lnTo>
                <a:cubicBezTo>
                  <a:pt x="2" y="283"/>
                  <a:pt x="2" y="283"/>
                  <a:pt x="2" y="284"/>
                </a:cubicBezTo>
                <a:cubicBezTo>
                  <a:pt x="2" y="285"/>
                  <a:pt x="2" y="285"/>
                  <a:pt x="1" y="285"/>
                </a:cubicBezTo>
                <a:cubicBezTo>
                  <a:pt x="1" y="286"/>
                  <a:pt x="1" y="286"/>
                  <a:pt x="1" y="286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cubicBezTo>
                  <a:pt x="0" y="288"/>
                  <a:pt x="0" y="288"/>
                  <a:pt x="0" y="289"/>
                </a:cubicBezTo>
                <a:lnTo>
                  <a:pt x="0" y="290"/>
                </a:lnTo>
                <a:cubicBezTo>
                  <a:pt x="0" y="291"/>
                  <a:pt x="0" y="291"/>
                  <a:pt x="0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0" y="901"/>
                </a:lnTo>
                <a:lnTo>
                  <a:pt x="0" y="902"/>
                </a:lnTo>
                <a:cubicBezTo>
                  <a:pt x="0" y="903"/>
                  <a:pt x="0" y="903"/>
                  <a:pt x="0" y="904"/>
                </a:cubicBezTo>
                <a:lnTo>
                  <a:pt x="1" y="905"/>
                </a:lnTo>
                <a:lnTo>
                  <a:pt x="1" y="906"/>
                </a:lnTo>
                <a:lnTo>
                  <a:pt x="1" y="907"/>
                </a:lnTo>
                <a:cubicBezTo>
                  <a:pt x="2" y="908"/>
                  <a:pt x="2" y="908"/>
                  <a:pt x="2" y="909"/>
                </a:cubicBezTo>
                <a:lnTo>
                  <a:pt x="2" y="910"/>
                </a:lnTo>
                <a:cubicBezTo>
                  <a:pt x="3" y="910"/>
                  <a:pt x="3" y="911"/>
                  <a:pt x="3" y="911"/>
                </a:cubicBezTo>
                <a:lnTo>
                  <a:pt x="4" y="912"/>
                </a:lnTo>
                <a:lnTo>
                  <a:pt x="4" y="913"/>
                </a:lnTo>
                <a:cubicBezTo>
                  <a:pt x="5" y="914"/>
                  <a:pt x="5" y="914"/>
                  <a:pt x="5" y="914"/>
                </a:cubicBezTo>
                <a:cubicBezTo>
                  <a:pt x="6" y="915"/>
                  <a:pt x="6" y="915"/>
                  <a:pt x="6" y="915"/>
                </a:cubicBezTo>
                <a:cubicBezTo>
                  <a:pt x="7" y="916"/>
                  <a:pt x="7" y="916"/>
                  <a:pt x="7" y="916"/>
                </a:cubicBezTo>
                <a:cubicBezTo>
                  <a:pt x="7" y="917"/>
                  <a:pt x="8" y="917"/>
                  <a:pt x="8" y="917"/>
                </a:cubicBezTo>
                <a:cubicBezTo>
                  <a:pt x="8" y="918"/>
                  <a:pt x="9" y="918"/>
                  <a:pt x="9" y="918"/>
                </a:cubicBezTo>
                <a:lnTo>
                  <a:pt x="10" y="919"/>
                </a:lnTo>
                <a:lnTo>
                  <a:pt x="11" y="920"/>
                </a:lnTo>
                <a:cubicBezTo>
                  <a:pt x="11" y="920"/>
                  <a:pt x="12" y="920"/>
                  <a:pt x="12" y="921"/>
                </a:cubicBezTo>
                <a:cubicBezTo>
                  <a:pt x="13" y="921"/>
                  <a:pt x="13" y="921"/>
                  <a:pt x="13" y="921"/>
                </a:cubicBezTo>
                <a:cubicBezTo>
                  <a:pt x="14" y="922"/>
                  <a:pt x="14" y="922"/>
                  <a:pt x="15" y="922"/>
                </a:cubicBezTo>
                <a:lnTo>
                  <a:pt x="555" y="1189"/>
                </a:lnTo>
                <a:cubicBezTo>
                  <a:pt x="556" y="1189"/>
                  <a:pt x="556" y="1189"/>
                  <a:pt x="556" y="1189"/>
                </a:cubicBezTo>
                <a:cubicBezTo>
                  <a:pt x="556" y="1189"/>
                  <a:pt x="556" y="1190"/>
                  <a:pt x="557" y="1190"/>
                </a:cubicBezTo>
                <a:lnTo>
                  <a:pt x="558" y="1190"/>
                </a:lnTo>
                <a:cubicBezTo>
                  <a:pt x="559" y="1191"/>
                  <a:pt x="559" y="1191"/>
                  <a:pt x="559" y="1191"/>
                </a:cubicBezTo>
                <a:lnTo>
                  <a:pt x="560" y="1191"/>
                </a:lnTo>
                <a:lnTo>
                  <a:pt x="561" y="1191"/>
                </a:lnTo>
                <a:lnTo>
                  <a:pt x="562" y="1191"/>
                </a:lnTo>
                <a:lnTo>
                  <a:pt x="562" y="1192"/>
                </a:lnTo>
                <a:cubicBezTo>
                  <a:pt x="563" y="1192"/>
                  <a:pt x="564" y="1192"/>
                  <a:pt x="564" y="1192"/>
                </a:cubicBezTo>
                <a:lnTo>
                  <a:pt x="565" y="1192"/>
                </a:lnTo>
                <a:cubicBezTo>
                  <a:pt x="566" y="1192"/>
                  <a:pt x="567" y="1192"/>
                  <a:pt x="568" y="1192"/>
                </a:cubicBezTo>
                <a:cubicBezTo>
                  <a:pt x="569" y="1192"/>
                  <a:pt x="569" y="1192"/>
                  <a:pt x="570" y="1192"/>
                </a:cubicBezTo>
                <a:lnTo>
                  <a:pt x="571" y="1192"/>
                </a:lnTo>
                <a:cubicBezTo>
                  <a:pt x="572" y="1192"/>
                  <a:pt x="572" y="1192"/>
                  <a:pt x="573" y="1192"/>
                </a:cubicBezTo>
                <a:cubicBezTo>
                  <a:pt x="573" y="1191"/>
                  <a:pt x="573" y="1191"/>
                  <a:pt x="573" y="1191"/>
                </a:cubicBezTo>
                <a:cubicBezTo>
                  <a:pt x="574" y="1191"/>
                  <a:pt x="574" y="1191"/>
                  <a:pt x="574" y="1191"/>
                </a:cubicBezTo>
                <a:cubicBezTo>
                  <a:pt x="575" y="1191"/>
                  <a:pt x="575" y="1191"/>
                  <a:pt x="576" y="1191"/>
                </a:cubicBezTo>
                <a:cubicBezTo>
                  <a:pt x="577" y="1191"/>
                  <a:pt x="577" y="1191"/>
                  <a:pt x="577" y="1191"/>
                </a:cubicBezTo>
                <a:lnTo>
                  <a:pt x="577" y="1190"/>
                </a:lnTo>
                <a:lnTo>
                  <a:pt x="578" y="1190"/>
                </a:lnTo>
                <a:lnTo>
                  <a:pt x="579" y="1190"/>
                </a:lnTo>
                <a:cubicBezTo>
                  <a:pt x="579" y="1190"/>
                  <a:pt x="579" y="1189"/>
                  <a:pt x="580" y="1189"/>
                </a:cubicBezTo>
                <a:lnTo>
                  <a:pt x="846" y="1058"/>
                </a:lnTo>
                <a:cubicBezTo>
                  <a:pt x="893" y="1102"/>
                  <a:pt x="957" y="1129"/>
                  <a:pt x="1026" y="1129"/>
                </a:cubicBezTo>
                <a:cubicBezTo>
                  <a:pt x="1173" y="1129"/>
                  <a:pt x="1292" y="1010"/>
                  <a:pt x="1292" y="863"/>
                </a:cubicBezTo>
                <a:cubicBezTo>
                  <a:pt x="1292" y="755"/>
                  <a:pt x="1228" y="662"/>
                  <a:pt x="1136" y="6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0" name="Freeform 1169">
            <a:extLst>
              <a:ext uri="{FF2B5EF4-FFF2-40B4-BE49-F238E27FC236}">
                <a16:creationId xmlns:a16="http://schemas.microsoft.com/office/drawing/2014/main" id="{8F221844-78D1-FC4D-9026-2CBCD0518F4A}"/>
              </a:ext>
            </a:extLst>
          </p:cNvPr>
          <p:cNvSpPr/>
          <p:nvPr/>
        </p:nvSpPr>
        <p:spPr>
          <a:xfrm>
            <a:off x="6490800" y="2066369"/>
            <a:ext cx="1267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3" h="352">
                <a:moveTo>
                  <a:pt x="332" y="152"/>
                </a:moveTo>
                <a:lnTo>
                  <a:pt x="196" y="156"/>
                </a:lnTo>
                <a:lnTo>
                  <a:pt x="192" y="19"/>
                </a:lnTo>
                <a:cubicBezTo>
                  <a:pt x="192" y="8"/>
                  <a:pt x="183" y="0"/>
                  <a:pt x="172" y="0"/>
                </a:cubicBezTo>
                <a:cubicBezTo>
                  <a:pt x="161" y="0"/>
                  <a:pt x="152" y="9"/>
                  <a:pt x="153" y="20"/>
                </a:cubicBezTo>
                <a:lnTo>
                  <a:pt x="156" y="157"/>
                </a:lnTo>
                <a:lnTo>
                  <a:pt x="19" y="161"/>
                </a:lnTo>
                <a:cubicBezTo>
                  <a:pt x="8" y="161"/>
                  <a:pt x="0" y="170"/>
                  <a:pt x="0" y="181"/>
                </a:cubicBezTo>
                <a:cubicBezTo>
                  <a:pt x="1" y="191"/>
                  <a:pt x="9" y="200"/>
                  <a:pt x="20" y="200"/>
                </a:cubicBezTo>
                <a:lnTo>
                  <a:pt x="157" y="196"/>
                </a:lnTo>
                <a:lnTo>
                  <a:pt x="161" y="333"/>
                </a:lnTo>
                <a:cubicBezTo>
                  <a:pt x="161" y="344"/>
                  <a:pt x="170" y="352"/>
                  <a:pt x="181" y="352"/>
                </a:cubicBezTo>
                <a:cubicBezTo>
                  <a:pt x="192" y="352"/>
                  <a:pt x="201" y="343"/>
                  <a:pt x="200" y="332"/>
                </a:cubicBezTo>
                <a:lnTo>
                  <a:pt x="197" y="195"/>
                </a:lnTo>
                <a:lnTo>
                  <a:pt x="333" y="192"/>
                </a:lnTo>
                <a:cubicBezTo>
                  <a:pt x="344" y="191"/>
                  <a:pt x="353" y="182"/>
                  <a:pt x="353" y="171"/>
                </a:cubicBezTo>
                <a:cubicBezTo>
                  <a:pt x="352" y="160"/>
                  <a:pt x="343" y="152"/>
                  <a:pt x="332" y="1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1" name="Freeform 1170">
            <a:extLst>
              <a:ext uri="{FF2B5EF4-FFF2-40B4-BE49-F238E27FC236}">
                <a16:creationId xmlns:a16="http://schemas.microsoft.com/office/drawing/2014/main" id="{44071DF9-8519-2645-9323-15C6C108787E}"/>
              </a:ext>
            </a:extLst>
          </p:cNvPr>
          <p:cNvSpPr/>
          <p:nvPr/>
        </p:nvSpPr>
        <p:spPr>
          <a:xfrm>
            <a:off x="5469480" y="1818689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027" y="1090"/>
                </a:moveTo>
                <a:cubicBezTo>
                  <a:pt x="964" y="1090"/>
                  <a:pt x="906" y="1063"/>
                  <a:pt x="865" y="1021"/>
                </a:cubicBezTo>
                <a:cubicBezTo>
                  <a:pt x="865" y="1020"/>
                  <a:pt x="864" y="1019"/>
                  <a:pt x="864" y="1019"/>
                </a:cubicBezTo>
                <a:cubicBezTo>
                  <a:pt x="861" y="1013"/>
                  <a:pt x="857" y="1009"/>
                  <a:pt x="852" y="1006"/>
                </a:cubicBezTo>
                <a:cubicBezTo>
                  <a:pt x="820" y="967"/>
                  <a:pt x="801" y="917"/>
                  <a:pt x="801" y="863"/>
                </a:cubicBezTo>
                <a:cubicBezTo>
                  <a:pt x="801" y="738"/>
                  <a:pt x="902" y="637"/>
                  <a:pt x="1027" y="637"/>
                </a:cubicBezTo>
                <a:cubicBezTo>
                  <a:pt x="1152" y="637"/>
                  <a:pt x="1254" y="738"/>
                  <a:pt x="1254" y="863"/>
                </a:cubicBezTo>
                <a:cubicBezTo>
                  <a:pt x="1254" y="988"/>
                  <a:pt x="1152" y="1090"/>
                  <a:pt x="1027" y="1090"/>
                </a:cubicBezTo>
                <a:close/>
                <a:moveTo>
                  <a:pt x="596" y="579"/>
                </a:moveTo>
                <a:lnTo>
                  <a:pt x="1081" y="338"/>
                </a:lnTo>
                <a:lnTo>
                  <a:pt x="1082" y="603"/>
                </a:lnTo>
                <a:cubicBezTo>
                  <a:pt x="1064" y="599"/>
                  <a:pt x="1046" y="597"/>
                  <a:pt x="1027" y="597"/>
                </a:cubicBezTo>
                <a:cubicBezTo>
                  <a:pt x="880" y="597"/>
                  <a:pt x="761" y="716"/>
                  <a:pt x="761" y="863"/>
                </a:cubicBez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close/>
                <a:moveTo>
                  <a:pt x="56" y="339"/>
                </a:moveTo>
                <a:lnTo>
                  <a:pt x="541" y="579"/>
                </a:lnTo>
                <a:lnTo>
                  <a:pt x="541" y="1120"/>
                </a:lnTo>
                <a:lnTo>
                  <a:pt x="56" y="880"/>
                </a:lnTo>
                <a:close/>
                <a:moveTo>
                  <a:pt x="1047" y="294"/>
                </a:moveTo>
                <a:lnTo>
                  <a:pt x="569" y="531"/>
                </a:lnTo>
                <a:lnTo>
                  <a:pt x="435" y="465"/>
                </a:lnTo>
                <a:lnTo>
                  <a:pt x="913" y="228"/>
                </a:lnTo>
                <a:close/>
                <a:moveTo>
                  <a:pt x="851" y="197"/>
                </a:moveTo>
                <a:lnTo>
                  <a:pt x="373" y="434"/>
                </a:lnTo>
                <a:lnTo>
                  <a:pt x="275" y="386"/>
                </a:lnTo>
                <a:lnTo>
                  <a:pt x="753" y="14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3" y="355"/>
                </a:lnTo>
                <a:lnTo>
                  <a:pt x="90" y="295"/>
                </a:lnTo>
                <a:close/>
                <a:moveTo>
                  <a:pt x="1136" y="621"/>
                </a:moveTo>
                <a:cubicBezTo>
                  <a:pt x="1137" y="619"/>
                  <a:pt x="1137" y="618"/>
                  <a:pt x="1137" y="617"/>
                </a:cubicBezTo>
                <a:lnTo>
                  <a:pt x="1137" y="294"/>
                </a:lnTo>
                <a:cubicBezTo>
                  <a:pt x="1137" y="293"/>
                  <a:pt x="1137" y="293"/>
                  <a:pt x="1137" y="293"/>
                </a:cubicBezTo>
                <a:cubicBezTo>
                  <a:pt x="1137" y="292"/>
                  <a:pt x="1137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lnTo>
                  <a:pt x="1136" y="287"/>
                </a:lnTo>
                <a:cubicBezTo>
                  <a:pt x="1135" y="286"/>
                  <a:pt x="1135" y="286"/>
                  <a:pt x="1135" y="285"/>
                </a:cubicBezTo>
                <a:cubicBezTo>
                  <a:pt x="1135" y="284"/>
                  <a:pt x="1135" y="284"/>
                  <a:pt x="1135" y="284"/>
                </a:cubicBezTo>
                <a:lnTo>
                  <a:pt x="1134" y="283"/>
                </a:lnTo>
                <a:lnTo>
                  <a:pt x="1134" y="282"/>
                </a:ln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3" y="280"/>
                  <a:pt x="1133" y="279"/>
                </a:cubicBezTo>
                <a:cubicBezTo>
                  <a:pt x="1132" y="279"/>
                  <a:pt x="1132" y="279"/>
                  <a:pt x="1132" y="279"/>
                </a:cubicBezTo>
                <a:lnTo>
                  <a:pt x="1132" y="278"/>
                </a:lnTo>
                <a:cubicBezTo>
                  <a:pt x="1131" y="278"/>
                  <a:pt x="1131" y="278"/>
                  <a:pt x="1131" y="277"/>
                </a:cubicBezTo>
                <a:lnTo>
                  <a:pt x="1130" y="276"/>
                </a:lnTo>
                <a:lnTo>
                  <a:pt x="1129" y="275"/>
                </a:lnTo>
                <a:lnTo>
                  <a:pt x="1128" y="274"/>
                </a:lnTo>
                <a:lnTo>
                  <a:pt x="1127" y="273"/>
                </a:lnTo>
                <a:cubicBezTo>
                  <a:pt x="1127" y="273"/>
                  <a:pt x="1126" y="273"/>
                  <a:pt x="1126" y="272"/>
                </a:cubicBezTo>
                <a:lnTo>
                  <a:pt x="1125" y="272"/>
                </a:lnTo>
                <a:cubicBezTo>
                  <a:pt x="1125" y="271"/>
                  <a:pt x="1125" y="271"/>
                  <a:pt x="1125" y="271"/>
                </a:cubicBezTo>
                <a:lnTo>
                  <a:pt x="1124" y="271"/>
                </a:lnTo>
                <a:lnTo>
                  <a:pt x="1123" y="270"/>
                </a:lnTo>
                <a:cubicBezTo>
                  <a:pt x="1123" y="270"/>
                  <a:pt x="1122" y="270"/>
                  <a:pt x="1122" y="269"/>
                </a:cubicBezTo>
                <a:cubicBezTo>
                  <a:pt x="1121" y="269"/>
                  <a:pt x="1121" y="269"/>
                  <a:pt x="1121" y="269"/>
                </a:cubicBezTo>
                <a:lnTo>
                  <a:pt x="932" y="176"/>
                </a:lnTo>
                <a:cubicBezTo>
                  <a:pt x="929" y="173"/>
                  <a:pt x="925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6" y="270"/>
                </a:lnTo>
                <a:cubicBezTo>
                  <a:pt x="15" y="270"/>
                  <a:pt x="15" y="270"/>
                  <a:pt x="14" y="270"/>
                </a:cubicBezTo>
                <a:cubicBezTo>
                  <a:pt x="14" y="271"/>
                  <a:pt x="14" y="271"/>
                  <a:pt x="14" y="271"/>
                </a:cubicBezTo>
                <a:cubicBezTo>
                  <a:pt x="13" y="271"/>
                  <a:pt x="13" y="272"/>
                  <a:pt x="12" y="272"/>
                </a:cubicBezTo>
                <a:cubicBezTo>
                  <a:pt x="11" y="273"/>
                  <a:pt x="11" y="273"/>
                  <a:pt x="10" y="274"/>
                </a:cubicBezTo>
                <a:cubicBezTo>
                  <a:pt x="9" y="274"/>
                  <a:pt x="9" y="275"/>
                  <a:pt x="8" y="275"/>
                </a:cubicBezTo>
                <a:lnTo>
                  <a:pt x="8" y="276"/>
                </a:lnTo>
                <a:cubicBezTo>
                  <a:pt x="7" y="276"/>
                  <a:pt x="7" y="277"/>
                  <a:pt x="6" y="278"/>
                </a:cubicBezTo>
                <a:cubicBezTo>
                  <a:pt x="6" y="278"/>
                  <a:pt x="5" y="279"/>
                  <a:pt x="5" y="280"/>
                </a:cubicBezTo>
                <a:cubicBezTo>
                  <a:pt x="4" y="281"/>
                  <a:pt x="4" y="281"/>
                  <a:pt x="4" y="281"/>
                </a:cubicBezTo>
                <a:cubicBezTo>
                  <a:pt x="4" y="282"/>
                  <a:pt x="4" y="282"/>
                  <a:pt x="4" y="282"/>
                </a:cubicBezTo>
                <a:lnTo>
                  <a:pt x="3" y="282"/>
                </a:lnTo>
                <a:lnTo>
                  <a:pt x="3" y="283"/>
                </a:lnTo>
                <a:lnTo>
                  <a:pt x="3" y="284"/>
                </a:lnTo>
                <a:cubicBezTo>
                  <a:pt x="2" y="284"/>
                  <a:pt x="2" y="284"/>
                  <a:pt x="2" y="284"/>
                </a:cubicBezTo>
                <a:cubicBezTo>
                  <a:pt x="2" y="285"/>
                  <a:pt x="2" y="285"/>
                  <a:pt x="2" y="285"/>
                </a:cubicBezTo>
                <a:cubicBezTo>
                  <a:pt x="2" y="286"/>
                  <a:pt x="2" y="286"/>
                  <a:pt x="2" y="286"/>
                </a:cubicBezTo>
                <a:cubicBezTo>
                  <a:pt x="2" y="287"/>
                  <a:pt x="2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1" y="290"/>
                </a:lnTo>
                <a:cubicBezTo>
                  <a:pt x="1" y="291"/>
                  <a:pt x="1" y="291"/>
                  <a:pt x="1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1" y="901"/>
                </a:lnTo>
                <a:lnTo>
                  <a:pt x="1" y="902"/>
                </a:lnTo>
                <a:cubicBezTo>
                  <a:pt x="1" y="903"/>
                  <a:pt x="1" y="903"/>
                  <a:pt x="1" y="904"/>
                </a:cubicBezTo>
                <a:lnTo>
                  <a:pt x="1" y="905"/>
                </a:lnTo>
                <a:lnTo>
                  <a:pt x="2" y="906"/>
                </a:lnTo>
                <a:lnTo>
                  <a:pt x="2" y="907"/>
                </a:lnTo>
                <a:cubicBezTo>
                  <a:pt x="2" y="908"/>
                  <a:pt x="2" y="908"/>
                  <a:pt x="3" y="909"/>
                </a:cubicBezTo>
                <a:lnTo>
                  <a:pt x="3" y="910"/>
                </a:lnTo>
                <a:lnTo>
                  <a:pt x="4" y="911"/>
                </a:lnTo>
                <a:lnTo>
                  <a:pt x="4" y="912"/>
                </a:lnTo>
                <a:cubicBezTo>
                  <a:pt x="5" y="912"/>
                  <a:pt x="5" y="913"/>
                  <a:pt x="5" y="913"/>
                </a:cubicBezTo>
                <a:cubicBezTo>
                  <a:pt x="6" y="914"/>
                  <a:pt x="6" y="914"/>
                  <a:pt x="6" y="914"/>
                </a:cubicBezTo>
                <a:cubicBezTo>
                  <a:pt x="6" y="915"/>
                  <a:pt x="7" y="915"/>
                  <a:pt x="7" y="915"/>
                </a:cubicBezTo>
                <a:cubicBezTo>
                  <a:pt x="7" y="916"/>
                  <a:pt x="8" y="916"/>
                  <a:pt x="8" y="916"/>
                </a:cubicBezTo>
                <a:cubicBezTo>
                  <a:pt x="8" y="917"/>
                  <a:pt x="8" y="917"/>
                  <a:pt x="9" y="917"/>
                </a:cubicBezTo>
                <a:cubicBezTo>
                  <a:pt x="9" y="918"/>
                  <a:pt x="9" y="918"/>
                  <a:pt x="10" y="918"/>
                </a:cubicBezTo>
                <a:cubicBezTo>
                  <a:pt x="10" y="918"/>
                  <a:pt x="10" y="919"/>
                  <a:pt x="11" y="919"/>
                </a:cubicBezTo>
                <a:cubicBezTo>
                  <a:pt x="11" y="919"/>
                  <a:pt x="11" y="920"/>
                  <a:pt x="12" y="920"/>
                </a:cubicBezTo>
                <a:lnTo>
                  <a:pt x="13" y="921"/>
                </a:lnTo>
                <a:lnTo>
                  <a:pt x="14" y="921"/>
                </a:lnTo>
                <a:cubicBezTo>
                  <a:pt x="14" y="922"/>
                  <a:pt x="15" y="922"/>
                  <a:pt x="15" y="922"/>
                </a:cubicBezTo>
                <a:lnTo>
                  <a:pt x="16" y="922"/>
                </a:lnTo>
                <a:lnTo>
                  <a:pt x="556" y="1189"/>
                </a:lnTo>
                <a:lnTo>
                  <a:pt x="557" y="1189"/>
                </a:lnTo>
                <a:lnTo>
                  <a:pt x="557" y="1190"/>
                </a:lnTo>
                <a:cubicBezTo>
                  <a:pt x="558" y="1190"/>
                  <a:pt x="558" y="1190"/>
                  <a:pt x="558" y="1190"/>
                </a:cubicBezTo>
                <a:cubicBezTo>
                  <a:pt x="559" y="1190"/>
                  <a:pt x="559" y="1190"/>
                  <a:pt x="559" y="1190"/>
                </a:cubicBezTo>
                <a:cubicBezTo>
                  <a:pt x="559" y="1191"/>
                  <a:pt x="559" y="1191"/>
                  <a:pt x="559" y="1191"/>
                </a:cubicBezTo>
                <a:cubicBezTo>
                  <a:pt x="560" y="1191"/>
                  <a:pt x="560" y="1191"/>
                  <a:pt x="560" y="1191"/>
                </a:cubicBezTo>
                <a:lnTo>
                  <a:pt x="561" y="1191"/>
                </a:lnTo>
                <a:lnTo>
                  <a:pt x="562" y="1191"/>
                </a:lnTo>
                <a:lnTo>
                  <a:pt x="563" y="1191"/>
                </a:lnTo>
                <a:lnTo>
                  <a:pt x="563" y="1192"/>
                </a:lnTo>
                <a:cubicBezTo>
                  <a:pt x="564" y="1192"/>
                  <a:pt x="564" y="1192"/>
                  <a:pt x="565" y="1192"/>
                </a:cubicBezTo>
                <a:lnTo>
                  <a:pt x="566" y="1192"/>
                </a:lnTo>
                <a:cubicBezTo>
                  <a:pt x="567" y="1192"/>
                  <a:pt x="568" y="1192"/>
                  <a:pt x="568" y="1192"/>
                </a:cubicBezTo>
                <a:lnTo>
                  <a:pt x="569" y="1192"/>
                </a:lnTo>
                <a:cubicBezTo>
                  <a:pt x="569" y="1192"/>
                  <a:pt x="570" y="1192"/>
                  <a:pt x="571" y="1192"/>
                </a:cubicBezTo>
                <a:cubicBezTo>
                  <a:pt x="572" y="1192"/>
                  <a:pt x="572" y="1192"/>
                  <a:pt x="572" y="1192"/>
                </a:cubicBezTo>
                <a:cubicBezTo>
                  <a:pt x="573" y="1192"/>
                  <a:pt x="573" y="1192"/>
                  <a:pt x="574" y="1192"/>
                </a:cubicBezTo>
                <a:cubicBezTo>
                  <a:pt x="574" y="1191"/>
                  <a:pt x="574" y="1191"/>
                  <a:pt x="574" y="1191"/>
                </a:cubicBezTo>
                <a:cubicBezTo>
                  <a:pt x="575" y="1191"/>
                  <a:pt x="575" y="1191"/>
                  <a:pt x="575" y="1191"/>
                </a:cubicBezTo>
                <a:lnTo>
                  <a:pt x="576" y="1191"/>
                </a:lnTo>
                <a:cubicBezTo>
                  <a:pt x="577" y="1191"/>
                  <a:pt x="577" y="1191"/>
                  <a:pt x="577" y="1191"/>
                </a:cubicBezTo>
                <a:lnTo>
                  <a:pt x="578" y="1191"/>
                </a:lnTo>
                <a:lnTo>
                  <a:pt x="578" y="1190"/>
                </a:lnTo>
                <a:lnTo>
                  <a:pt x="579" y="1190"/>
                </a:lnTo>
                <a:cubicBezTo>
                  <a:pt x="580" y="1190"/>
                  <a:pt x="580" y="1189"/>
                  <a:pt x="580" y="1189"/>
                </a:cubicBezTo>
                <a:cubicBezTo>
                  <a:pt x="581" y="1189"/>
                  <a:pt x="581" y="1189"/>
                  <a:pt x="581" y="1189"/>
                </a:cubicBezTo>
                <a:lnTo>
                  <a:pt x="846" y="1058"/>
                </a:lnTo>
                <a:cubicBezTo>
                  <a:pt x="894" y="1102"/>
                  <a:pt x="957" y="1129"/>
                  <a:pt x="1027" y="1129"/>
                </a:cubicBezTo>
                <a:cubicBezTo>
                  <a:pt x="1174" y="1129"/>
                  <a:pt x="1293" y="1010"/>
                  <a:pt x="1293" y="863"/>
                </a:cubicBezTo>
                <a:cubicBezTo>
                  <a:pt x="1293" y="755"/>
                  <a:pt x="1229" y="662"/>
                  <a:pt x="1136" y="6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2" name="Freeform 1171">
            <a:extLst>
              <a:ext uri="{FF2B5EF4-FFF2-40B4-BE49-F238E27FC236}">
                <a16:creationId xmlns:a16="http://schemas.microsoft.com/office/drawing/2014/main" id="{1860C236-A0ED-1440-AF68-072B2CA99A2C}"/>
              </a:ext>
            </a:extLst>
          </p:cNvPr>
          <p:cNvSpPr/>
          <p:nvPr/>
        </p:nvSpPr>
        <p:spPr>
          <a:xfrm>
            <a:off x="5791320" y="2081848"/>
            <a:ext cx="9540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266">
                <a:moveTo>
                  <a:pt x="161" y="132"/>
                </a:moveTo>
                <a:lnTo>
                  <a:pt x="255" y="33"/>
                </a:lnTo>
                <a:cubicBezTo>
                  <a:pt x="262" y="25"/>
                  <a:pt x="262" y="13"/>
                  <a:pt x="254" y="5"/>
                </a:cubicBezTo>
                <a:cubicBezTo>
                  <a:pt x="246" y="-2"/>
                  <a:pt x="234" y="-2"/>
                  <a:pt x="226" y="6"/>
                </a:cubicBezTo>
                <a:lnTo>
                  <a:pt x="132" y="105"/>
                </a:lnTo>
                <a:lnTo>
                  <a:pt x="33" y="11"/>
                </a:lnTo>
                <a:cubicBezTo>
                  <a:pt x="25" y="4"/>
                  <a:pt x="13" y="4"/>
                  <a:pt x="5" y="12"/>
                </a:cubicBezTo>
                <a:cubicBezTo>
                  <a:pt x="-2" y="20"/>
                  <a:pt x="-2" y="32"/>
                  <a:pt x="6" y="40"/>
                </a:cubicBezTo>
                <a:lnTo>
                  <a:pt x="105" y="134"/>
                </a:lnTo>
                <a:lnTo>
                  <a:pt x="11" y="233"/>
                </a:lnTo>
                <a:cubicBezTo>
                  <a:pt x="4" y="241"/>
                  <a:pt x="4" y="253"/>
                  <a:pt x="12" y="261"/>
                </a:cubicBezTo>
                <a:cubicBezTo>
                  <a:pt x="16" y="265"/>
                  <a:pt x="21" y="266"/>
                  <a:pt x="25" y="266"/>
                </a:cubicBezTo>
                <a:cubicBezTo>
                  <a:pt x="31" y="266"/>
                  <a:pt x="36" y="264"/>
                  <a:pt x="40" y="260"/>
                </a:cubicBezTo>
                <a:lnTo>
                  <a:pt x="134" y="161"/>
                </a:lnTo>
                <a:lnTo>
                  <a:pt x="233" y="255"/>
                </a:lnTo>
                <a:cubicBezTo>
                  <a:pt x="237" y="259"/>
                  <a:pt x="242" y="260"/>
                  <a:pt x="247" y="260"/>
                </a:cubicBezTo>
                <a:cubicBezTo>
                  <a:pt x="252" y="260"/>
                  <a:pt x="257" y="258"/>
                  <a:pt x="261" y="254"/>
                </a:cubicBezTo>
                <a:cubicBezTo>
                  <a:pt x="268" y="246"/>
                  <a:pt x="268" y="234"/>
                  <a:pt x="260" y="2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3" name="Freeform 1172">
            <a:extLst>
              <a:ext uri="{FF2B5EF4-FFF2-40B4-BE49-F238E27FC236}">
                <a16:creationId xmlns:a16="http://schemas.microsoft.com/office/drawing/2014/main" id="{DA5CCF1B-A99E-8048-AF92-B3F2761EDE7B}"/>
              </a:ext>
            </a:extLst>
          </p:cNvPr>
          <p:cNvSpPr/>
          <p:nvPr/>
        </p:nvSpPr>
        <p:spPr>
          <a:xfrm>
            <a:off x="4754879" y="1818689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027" y="1090"/>
                </a:moveTo>
                <a:cubicBezTo>
                  <a:pt x="964" y="1090"/>
                  <a:pt x="906" y="1063"/>
                  <a:pt x="865" y="1021"/>
                </a:cubicBezTo>
                <a:cubicBezTo>
                  <a:pt x="865" y="1020"/>
                  <a:pt x="864" y="1019"/>
                  <a:pt x="864" y="1019"/>
                </a:cubicBezTo>
                <a:cubicBezTo>
                  <a:pt x="861" y="1013"/>
                  <a:pt x="857" y="1009"/>
                  <a:pt x="852" y="1006"/>
                </a:cubicBezTo>
                <a:cubicBezTo>
                  <a:pt x="820" y="967"/>
                  <a:pt x="801" y="917"/>
                  <a:pt x="801" y="863"/>
                </a:cubicBezTo>
                <a:cubicBezTo>
                  <a:pt x="801" y="738"/>
                  <a:pt x="902" y="637"/>
                  <a:pt x="1027" y="637"/>
                </a:cubicBezTo>
                <a:cubicBezTo>
                  <a:pt x="1152" y="637"/>
                  <a:pt x="1254" y="738"/>
                  <a:pt x="1254" y="863"/>
                </a:cubicBezTo>
                <a:cubicBezTo>
                  <a:pt x="1254" y="988"/>
                  <a:pt x="1152" y="1090"/>
                  <a:pt x="1027" y="1090"/>
                </a:cubicBezTo>
                <a:close/>
                <a:moveTo>
                  <a:pt x="596" y="579"/>
                </a:moveTo>
                <a:lnTo>
                  <a:pt x="1082" y="338"/>
                </a:lnTo>
                <a:lnTo>
                  <a:pt x="1082" y="603"/>
                </a:lnTo>
                <a:cubicBezTo>
                  <a:pt x="1064" y="599"/>
                  <a:pt x="1046" y="597"/>
                  <a:pt x="1027" y="597"/>
                </a:cubicBezTo>
                <a:cubicBezTo>
                  <a:pt x="881" y="597"/>
                  <a:pt x="761" y="716"/>
                  <a:pt x="761" y="863"/>
                </a:cubicBez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close/>
                <a:moveTo>
                  <a:pt x="56" y="339"/>
                </a:moveTo>
                <a:lnTo>
                  <a:pt x="541" y="579"/>
                </a:lnTo>
                <a:lnTo>
                  <a:pt x="541" y="1120"/>
                </a:lnTo>
                <a:lnTo>
                  <a:pt x="56" y="880"/>
                </a:lnTo>
                <a:close/>
                <a:moveTo>
                  <a:pt x="1047" y="294"/>
                </a:moveTo>
                <a:lnTo>
                  <a:pt x="568" y="531"/>
                </a:lnTo>
                <a:lnTo>
                  <a:pt x="435" y="465"/>
                </a:lnTo>
                <a:lnTo>
                  <a:pt x="914" y="228"/>
                </a:lnTo>
                <a:close/>
                <a:moveTo>
                  <a:pt x="851" y="197"/>
                </a:moveTo>
                <a:lnTo>
                  <a:pt x="373" y="434"/>
                </a:lnTo>
                <a:lnTo>
                  <a:pt x="275" y="386"/>
                </a:lnTo>
                <a:lnTo>
                  <a:pt x="753" y="14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3" y="355"/>
                </a:lnTo>
                <a:lnTo>
                  <a:pt x="90" y="295"/>
                </a:lnTo>
                <a:close/>
                <a:moveTo>
                  <a:pt x="1137" y="621"/>
                </a:moveTo>
                <a:cubicBezTo>
                  <a:pt x="1137" y="619"/>
                  <a:pt x="1137" y="618"/>
                  <a:pt x="1137" y="617"/>
                </a:cubicBezTo>
                <a:lnTo>
                  <a:pt x="1137" y="294"/>
                </a:lnTo>
                <a:cubicBezTo>
                  <a:pt x="1137" y="293"/>
                  <a:pt x="1137" y="293"/>
                  <a:pt x="1137" y="293"/>
                </a:cubicBezTo>
                <a:cubicBezTo>
                  <a:pt x="1137" y="292"/>
                  <a:pt x="1137" y="292"/>
                  <a:pt x="1137" y="292"/>
                </a:cubicBezTo>
                <a:cubicBezTo>
                  <a:pt x="1137" y="291"/>
                  <a:pt x="1137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lnTo>
                  <a:pt x="1136" y="287"/>
                </a:lnTo>
                <a:cubicBezTo>
                  <a:pt x="1135" y="286"/>
                  <a:pt x="1135" y="286"/>
                  <a:pt x="1135" y="285"/>
                </a:cubicBezTo>
                <a:cubicBezTo>
                  <a:pt x="1135" y="284"/>
                  <a:pt x="1135" y="284"/>
                  <a:pt x="1135" y="284"/>
                </a:cubicBezTo>
                <a:cubicBezTo>
                  <a:pt x="1135" y="284"/>
                  <a:pt x="1135" y="283"/>
                  <a:pt x="1134" y="283"/>
                </a:cubicBezTo>
                <a:lnTo>
                  <a:pt x="1134" y="282"/>
                </a:ln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3" y="280"/>
                  <a:pt x="1133" y="279"/>
                </a:cubicBezTo>
                <a:lnTo>
                  <a:pt x="1132" y="279"/>
                </a:lnTo>
                <a:lnTo>
                  <a:pt x="1132" y="278"/>
                </a:lnTo>
                <a:cubicBezTo>
                  <a:pt x="1132" y="278"/>
                  <a:pt x="1131" y="278"/>
                  <a:pt x="1131" y="277"/>
                </a:cubicBezTo>
                <a:lnTo>
                  <a:pt x="1130" y="276"/>
                </a:lnTo>
                <a:cubicBezTo>
                  <a:pt x="1130" y="276"/>
                  <a:pt x="1130" y="275"/>
                  <a:pt x="1129" y="275"/>
                </a:cubicBezTo>
                <a:cubicBezTo>
                  <a:pt x="1129" y="275"/>
                  <a:pt x="1129" y="274"/>
                  <a:pt x="1128" y="274"/>
                </a:cubicBezTo>
                <a:lnTo>
                  <a:pt x="1127" y="273"/>
                </a:lnTo>
                <a:lnTo>
                  <a:pt x="1126" y="272"/>
                </a:lnTo>
                <a:lnTo>
                  <a:pt x="1125" y="272"/>
                </a:lnTo>
                <a:cubicBezTo>
                  <a:pt x="1125" y="271"/>
                  <a:pt x="1125" y="271"/>
                  <a:pt x="1125" y="271"/>
                </a:cubicBezTo>
                <a:lnTo>
                  <a:pt x="1124" y="271"/>
                </a:lnTo>
                <a:lnTo>
                  <a:pt x="1123" y="270"/>
                </a:lnTo>
                <a:cubicBezTo>
                  <a:pt x="1123" y="270"/>
                  <a:pt x="1122" y="270"/>
                  <a:pt x="1122" y="269"/>
                </a:cubicBezTo>
                <a:lnTo>
                  <a:pt x="1121" y="269"/>
                </a:lnTo>
                <a:lnTo>
                  <a:pt x="932" y="176"/>
                </a:lnTo>
                <a:cubicBezTo>
                  <a:pt x="929" y="173"/>
                  <a:pt x="925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60" y="91"/>
                </a:cubicBezTo>
                <a:lnTo>
                  <a:pt x="584" y="4"/>
                </a:lnTo>
                <a:cubicBezTo>
                  <a:pt x="577" y="-1"/>
                  <a:pt x="566" y="-2"/>
                  <a:pt x="557" y="3"/>
                </a:cubicBezTo>
                <a:lnTo>
                  <a:pt x="16" y="270"/>
                </a:lnTo>
                <a:cubicBezTo>
                  <a:pt x="15" y="270"/>
                  <a:pt x="15" y="270"/>
                  <a:pt x="15" y="270"/>
                </a:cubicBezTo>
                <a:cubicBezTo>
                  <a:pt x="15" y="271"/>
                  <a:pt x="14" y="271"/>
                  <a:pt x="14" y="271"/>
                </a:cubicBezTo>
                <a:cubicBezTo>
                  <a:pt x="14" y="271"/>
                  <a:pt x="13" y="272"/>
                  <a:pt x="12" y="272"/>
                </a:cubicBezTo>
                <a:cubicBezTo>
                  <a:pt x="11" y="273"/>
                  <a:pt x="11" y="273"/>
                  <a:pt x="10" y="274"/>
                </a:cubicBezTo>
                <a:cubicBezTo>
                  <a:pt x="9" y="274"/>
                  <a:pt x="9" y="275"/>
                  <a:pt x="8" y="275"/>
                </a:cubicBezTo>
                <a:lnTo>
                  <a:pt x="8" y="276"/>
                </a:lnTo>
                <a:cubicBezTo>
                  <a:pt x="7" y="276"/>
                  <a:pt x="7" y="277"/>
                  <a:pt x="6" y="278"/>
                </a:cubicBezTo>
                <a:cubicBezTo>
                  <a:pt x="6" y="278"/>
                  <a:pt x="5" y="279"/>
                  <a:pt x="5" y="280"/>
                </a:cubicBezTo>
                <a:cubicBezTo>
                  <a:pt x="4" y="281"/>
                  <a:pt x="4" y="281"/>
                  <a:pt x="4" y="281"/>
                </a:cubicBezTo>
                <a:cubicBezTo>
                  <a:pt x="4" y="282"/>
                  <a:pt x="4" y="282"/>
                  <a:pt x="4" y="282"/>
                </a:cubicBezTo>
                <a:lnTo>
                  <a:pt x="3" y="282"/>
                </a:lnTo>
                <a:lnTo>
                  <a:pt x="3" y="283"/>
                </a:lnTo>
                <a:lnTo>
                  <a:pt x="3" y="284"/>
                </a:lnTo>
                <a:lnTo>
                  <a:pt x="2" y="284"/>
                </a:lnTo>
                <a:cubicBezTo>
                  <a:pt x="2" y="285"/>
                  <a:pt x="2" y="285"/>
                  <a:pt x="2" y="285"/>
                </a:cubicBezTo>
                <a:cubicBezTo>
                  <a:pt x="2" y="286"/>
                  <a:pt x="2" y="286"/>
                  <a:pt x="2" y="286"/>
                </a:cubicBezTo>
                <a:cubicBezTo>
                  <a:pt x="2" y="287"/>
                  <a:pt x="2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1" y="290"/>
                </a:lnTo>
                <a:cubicBezTo>
                  <a:pt x="1" y="291"/>
                  <a:pt x="1" y="291"/>
                  <a:pt x="1" y="291"/>
                </a:cubicBezTo>
                <a:cubicBezTo>
                  <a:pt x="1" y="292"/>
                  <a:pt x="1" y="292"/>
                  <a:pt x="1" y="293"/>
                </a:cubicBezTo>
                <a:lnTo>
                  <a:pt x="0" y="293"/>
                </a:ln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1" y="900"/>
                </a:cubicBezTo>
                <a:lnTo>
                  <a:pt x="1" y="901"/>
                </a:lnTo>
                <a:lnTo>
                  <a:pt x="1" y="902"/>
                </a:lnTo>
                <a:cubicBezTo>
                  <a:pt x="1" y="903"/>
                  <a:pt x="1" y="903"/>
                  <a:pt x="1" y="904"/>
                </a:cubicBezTo>
                <a:lnTo>
                  <a:pt x="1" y="905"/>
                </a:lnTo>
                <a:lnTo>
                  <a:pt x="2" y="906"/>
                </a:lnTo>
                <a:lnTo>
                  <a:pt x="2" y="907"/>
                </a:lnTo>
                <a:cubicBezTo>
                  <a:pt x="2" y="908"/>
                  <a:pt x="3" y="908"/>
                  <a:pt x="3" y="909"/>
                </a:cubicBezTo>
                <a:lnTo>
                  <a:pt x="3" y="910"/>
                </a:lnTo>
                <a:lnTo>
                  <a:pt x="4" y="911"/>
                </a:lnTo>
                <a:cubicBezTo>
                  <a:pt x="4" y="911"/>
                  <a:pt x="4" y="912"/>
                  <a:pt x="5" y="912"/>
                </a:cubicBezTo>
                <a:lnTo>
                  <a:pt x="5" y="913"/>
                </a:lnTo>
                <a:cubicBezTo>
                  <a:pt x="6" y="914"/>
                  <a:pt x="6" y="914"/>
                  <a:pt x="6" y="914"/>
                </a:cubicBezTo>
                <a:cubicBezTo>
                  <a:pt x="6" y="915"/>
                  <a:pt x="7" y="915"/>
                  <a:pt x="7" y="915"/>
                </a:cubicBezTo>
                <a:cubicBezTo>
                  <a:pt x="7" y="916"/>
                  <a:pt x="8" y="916"/>
                  <a:pt x="8" y="916"/>
                </a:cubicBezTo>
                <a:cubicBezTo>
                  <a:pt x="8" y="917"/>
                  <a:pt x="8" y="917"/>
                  <a:pt x="9" y="917"/>
                </a:cubicBezTo>
                <a:cubicBezTo>
                  <a:pt x="9" y="918"/>
                  <a:pt x="9" y="918"/>
                  <a:pt x="10" y="918"/>
                </a:cubicBezTo>
                <a:cubicBezTo>
                  <a:pt x="10" y="918"/>
                  <a:pt x="10" y="919"/>
                  <a:pt x="11" y="919"/>
                </a:cubicBezTo>
                <a:cubicBezTo>
                  <a:pt x="11" y="919"/>
                  <a:pt x="11" y="920"/>
                  <a:pt x="12" y="920"/>
                </a:cubicBezTo>
                <a:cubicBezTo>
                  <a:pt x="12" y="920"/>
                  <a:pt x="13" y="920"/>
                  <a:pt x="13" y="921"/>
                </a:cubicBezTo>
                <a:lnTo>
                  <a:pt x="14" y="921"/>
                </a:lnTo>
                <a:cubicBezTo>
                  <a:pt x="14" y="922"/>
                  <a:pt x="15" y="922"/>
                  <a:pt x="15" y="922"/>
                </a:cubicBezTo>
                <a:cubicBezTo>
                  <a:pt x="16" y="922"/>
                  <a:pt x="16" y="922"/>
                  <a:pt x="16" y="922"/>
                </a:cubicBezTo>
                <a:lnTo>
                  <a:pt x="556" y="1189"/>
                </a:lnTo>
                <a:lnTo>
                  <a:pt x="557" y="1189"/>
                </a:lnTo>
                <a:cubicBezTo>
                  <a:pt x="557" y="1189"/>
                  <a:pt x="557" y="1190"/>
                  <a:pt x="558" y="1190"/>
                </a:cubicBezTo>
                <a:cubicBezTo>
                  <a:pt x="559" y="1190"/>
                  <a:pt x="559" y="1190"/>
                  <a:pt x="559" y="1190"/>
                </a:cubicBezTo>
                <a:cubicBezTo>
                  <a:pt x="559" y="1191"/>
                  <a:pt x="559" y="1191"/>
                  <a:pt x="560" y="1191"/>
                </a:cubicBezTo>
                <a:lnTo>
                  <a:pt x="561" y="1191"/>
                </a:lnTo>
                <a:lnTo>
                  <a:pt x="562" y="1191"/>
                </a:lnTo>
                <a:lnTo>
                  <a:pt x="563" y="1191"/>
                </a:lnTo>
                <a:lnTo>
                  <a:pt x="563" y="1192"/>
                </a:lnTo>
                <a:cubicBezTo>
                  <a:pt x="564" y="1192"/>
                  <a:pt x="565" y="1192"/>
                  <a:pt x="565" y="1192"/>
                </a:cubicBezTo>
                <a:lnTo>
                  <a:pt x="566" y="1192"/>
                </a:lnTo>
                <a:cubicBezTo>
                  <a:pt x="567" y="1192"/>
                  <a:pt x="568" y="1192"/>
                  <a:pt x="568" y="1192"/>
                </a:cubicBezTo>
                <a:lnTo>
                  <a:pt x="569" y="1192"/>
                </a:lnTo>
                <a:cubicBezTo>
                  <a:pt x="569" y="1192"/>
                  <a:pt x="570" y="1192"/>
                  <a:pt x="571" y="1192"/>
                </a:cubicBezTo>
                <a:cubicBezTo>
                  <a:pt x="572" y="1192"/>
                  <a:pt x="572" y="1192"/>
                  <a:pt x="572" y="1192"/>
                </a:cubicBezTo>
                <a:cubicBezTo>
                  <a:pt x="572" y="1192"/>
                  <a:pt x="573" y="1192"/>
                  <a:pt x="574" y="1192"/>
                </a:cubicBezTo>
                <a:cubicBezTo>
                  <a:pt x="574" y="1191"/>
                  <a:pt x="574" y="1191"/>
                  <a:pt x="574" y="1191"/>
                </a:cubicBezTo>
                <a:cubicBezTo>
                  <a:pt x="575" y="1191"/>
                  <a:pt x="575" y="1191"/>
                  <a:pt x="575" y="1191"/>
                </a:cubicBezTo>
                <a:cubicBezTo>
                  <a:pt x="576" y="1191"/>
                  <a:pt x="576" y="1191"/>
                  <a:pt x="576" y="1191"/>
                </a:cubicBezTo>
                <a:cubicBezTo>
                  <a:pt x="577" y="1191"/>
                  <a:pt x="577" y="1191"/>
                  <a:pt x="577" y="1191"/>
                </a:cubicBezTo>
                <a:lnTo>
                  <a:pt x="578" y="1191"/>
                </a:lnTo>
                <a:lnTo>
                  <a:pt x="578" y="1190"/>
                </a:lnTo>
                <a:lnTo>
                  <a:pt x="579" y="1190"/>
                </a:lnTo>
                <a:cubicBezTo>
                  <a:pt x="580" y="1190"/>
                  <a:pt x="580" y="1189"/>
                  <a:pt x="581" y="1189"/>
                </a:cubicBezTo>
                <a:lnTo>
                  <a:pt x="847" y="1058"/>
                </a:lnTo>
                <a:cubicBezTo>
                  <a:pt x="894" y="1102"/>
                  <a:pt x="957" y="1129"/>
                  <a:pt x="1027" y="1129"/>
                </a:cubicBezTo>
                <a:cubicBezTo>
                  <a:pt x="1174" y="1129"/>
                  <a:pt x="1293" y="1010"/>
                  <a:pt x="1293" y="863"/>
                </a:cubicBezTo>
                <a:cubicBezTo>
                  <a:pt x="1293" y="755"/>
                  <a:pt x="1229" y="662"/>
                  <a:pt x="1137" y="6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4" name="Freeform 1173">
            <a:extLst>
              <a:ext uri="{FF2B5EF4-FFF2-40B4-BE49-F238E27FC236}">
                <a16:creationId xmlns:a16="http://schemas.microsoft.com/office/drawing/2014/main" id="{0ED6B19C-E111-8B49-8283-6ED3494FECF4}"/>
              </a:ext>
            </a:extLst>
          </p:cNvPr>
          <p:cNvSpPr/>
          <p:nvPr/>
        </p:nvSpPr>
        <p:spPr>
          <a:xfrm>
            <a:off x="5064840" y="2077529"/>
            <a:ext cx="11916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" h="283">
                <a:moveTo>
                  <a:pt x="325" y="4"/>
                </a:moveTo>
                <a:cubicBezTo>
                  <a:pt x="316" y="-3"/>
                  <a:pt x="304" y="-1"/>
                  <a:pt x="297" y="7"/>
                </a:cubicBezTo>
                <a:lnTo>
                  <a:pt x="114" y="234"/>
                </a:lnTo>
                <a:lnTo>
                  <a:pt x="34" y="152"/>
                </a:lnTo>
                <a:cubicBezTo>
                  <a:pt x="26" y="144"/>
                  <a:pt x="14" y="144"/>
                  <a:pt x="6" y="152"/>
                </a:cubicBezTo>
                <a:cubicBezTo>
                  <a:pt x="-2" y="159"/>
                  <a:pt x="-2" y="172"/>
                  <a:pt x="6" y="180"/>
                </a:cubicBezTo>
                <a:lnTo>
                  <a:pt x="102" y="277"/>
                </a:lnTo>
                <a:cubicBezTo>
                  <a:pt x="102" y="277"/>
                  <a:pt x="102" y="278"/>
                  <a:pt x="103" y="278"/>
                </a:cubicBezTo>
                <a:cubicBezTo>
                  <a:pt x="104" y="279"/>
                  <a:pt x="104" y="279"/>
                  <a:pt x="105" y="279"/>
                </a:cubicBezTo>
                <a:cubicBezTo>
                  <a:pt x="105" y="280"/>
                  <a:pt x="105" y="280"/>
                  <a:pt x="105" y="280"/>
                </a:cubicBezTo>
                <a:lnTo>
                  <a:pt x="106" y="280"/>
                </a:lnTo>
                <a:cubicBezTo>
                  <a:pt x="106" y="281"/>
                  <a:pt x="107" y="281"/>
                  <a:pt x="107" y="281"/>
                </a:cubicBezTo>
                <a:lnTo>
                  <a:pt x="108" y="281"/>
                </a:lnTo>
                <a:lnTo>
                  <a:pt x="109" y="282"/>
                </a:lnTo>
                <a:lnTo>
                  <a:pt x="110" y="282"/>
                </a:lnTo>
                <a:cubicBezTo>
                  <a:pt x="111" y="282"/>
                  <a:pt x="111" y="282"/>
                  <a:pt x="112" y="282"/>
                </a:cubicBezTo>
                <a:lnTo>
                  <a:pt x="112" y="283"/>
                </a:lnTo>
                <a:cubicBezTo>
                  <a:pt x="113" y="283"/>
                  <a:pt x="113" y="283"/>
                  <a:pt x="113" y="283"/>
                </a:cubicBezTo>
                <a:cubicBezTo>
                  <a:pt x="114" y="283"/>
                  <a:pt x="114" y="283"/>
                  <a:pt x="114" y="283"/>
                </a:cubicBezTo>
                <a:cubicBezTo>
                  <a:pt x="114" y="283"/>
                  <a:pt x="115" y="283"/>
                  <a:pt x="116" y="283"/>
                </a:cubicBezTo>
                <a:cubicBezTo>
                  <a:pt x="116" y="283"/>
                  <a:pt x="117" y="283"/>
                  <a:pt x="118" y="283"/>
                </a:cubicBezTo>
                <a:cubicBezTo>
                  <a:pt x="119" y="283"/>
                  <a:pt x="119" y="283"/>
                  <a:pt x="120" y="282"/>
                </a:cubicBezTo>
                <a:cubicBezTo>
                  <a:pt x="121" y="282"/>
                  <a:pt x="121" y="282"/>
                  <a:pt x="122" y="282"/>
                </a:cubicBezTo>
                <a:cubicBezTo>
                  <a:pt x="123" y="282"/>
                  <a:pt x="123" y="281"/>
                  <a:pt x="124" y="281"/>
                </a:cubicBezTo>
                <a:cubicBezTo>
                  <a:pt x="125" y="281"/>
                  <a:pt x="125" y="280"/>
                  <a:pt x="125" y="280"/>
                </a:cubicBezTo>
                <a:cubicBezTo>
                  <a:pt x="126" y="280"/>
                  <a:pt x="126" y="280"/>
                  <a:pt x="126" y="280"/>
                </a:cubicBezTo>
                <a:cubicBezTo>
                  <a:pt x="127" y="280"/>
                  <a:pt x="127" y="279"/>
                  <a:pt x="127" y="279"/>
                </a:cubicBezTo>
                <a:lnTo>
                  <a:pt x="128" y="279"/>
                </a:lnTo>
                <a:cubicBezTo>
                  <a:pt x="128" y="278"/>
                  <a:pt x="129" y="278"/>
                  <a:pt x="129" y="277"/>
                </a:cubicBezTo>
                <a:cubicBezTo>
                  <a:pt x="130" y="277"/>
                  <a:pt x="131" y="276"/>
                  <a:pt x="131" y="276"/>
                </a:cubicBezTo>
                <a:lnTo>
                  <a:pt x="328" y="32"/>
                </a:lnTo>
                <a:cubicBezTo>
                  <a:pt x="334" y="24"/>
                  <a:pt x="333" y="11"/>
                  <a:pt x="325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5" name="Freeform 1174">
            <a:extLst>
              <a:ext uri="{FF2B5EF4-FFF2-40B4-BE49-F238E27FC236}">
                <a16:creationId xmlns:a16="http://schemas.microsoft.com/office/drawing/2014/main" id="{F0091AC5-F099-FA4C-8992-6B3FDA16D59D}"/>
              </a:ext>
            </a:extLst>
          </p:cNvPr>
          <p:cNvSpPr/>
          <p:nvPr/>
        </p:nvSpPr>
        <p:spPr>
          <a:xfrm>
            <a:off x="4038480" y="1818689"/>
            <a:ext cx="46476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2" h="1192">
                <a:moveTo>
                  <a:pt x="1027" y="1090"/>
                </a:moveTo>
                <a:cubicBezTo>
                  <a:pt x="963" y="1090"/>
                  <a:pt x="906" y="1063"/>
                  <a:pt x="864" y="1021"/>
                </a:cubicBezTo>
                <a:cubicBezTo>
                  <a:pt x="864" y="1020"/>
                  <a:pt x="864" y="1019"/>
                  <a:pt x="863" y="1019"/>
                </a:cubicBezTo>
                <a:cubicBezTo>
                  <a:pt x="861" y="1013"/>
                  <a:pt x="856" y="1009"/>
                  <a:pt x="851" y="1006"/>
                </a:cubicBezTo>
                <a:cubicBezTo>
                  <a:pt x="819" y="967"/>
                  <a:pt x="800" y="917"/>
                  <a:pt x="800" y="863"/>
                </a:cubicBezTo>
                <a:cubicBezTo>
                  <a:pt x="800" y="738"/>
                  <a:pt x="902" y="637"/>
                  <a:pt x="1027" y="637"/>
                </a:cubicBezTo>
                <a:cubicBezTo>
                  <a:pt x="1151" y="637"/>
                  <a:pt x="1253" y="738"/>
                  <a:pt x="1253" y="863"/>
                </a:cubicBezTo>
                <a:cubicBezTo>
                  <a:pt x="1253" y="988"/>
                  <a:pt x="1151" y="1090"/>
                  <a:pt x="1027" y="1090"/>
                </a:cubicBezTo>
                <a:close/>
                <a:moveTo>
                  <a:pt x="596" y="579"/>
                </a:moveTo>
                <a:lnTo>
                  <a:pt x="1081" y="338"/>
                </a:lnTo>
                <a:lnTo>
                  <a:pt x="1081" y="603"/>
                </a:lnTo>
                <a:cubicBezTo>
                  <a:pt x="1063" y="599"/>
                  <a:pt x="1045" y="597"/>
                  <a:pt x="1027" y="597"/>
                </a:cubicBezTo>
                <a:cubicBezTo>
                  <a:pt x="880" y="597"/>
                  <a:pt x="761" y="716"/>
                  <a:pt x="761" y="863"/>
                </a:cubicBezTo>
                <a:cubicBezTo>
                  <a:pt x="761" y="919"/>
                  <a:pt x="778" y="972"/>
                  <a:pt x="808" y="1015"/>
                </a:cubicBezTo>
                <a:lnTo>
                  <a:pt x="596" y="1120"/>
                </a:lnTo>
                <a:close/>
                <a:moveTo>
                  <a:pt x="55" y="339"/>
                </a:moveTo>
                <a:lnTo>
                  <a:pt x="540" y="579"/>
                </a:lnTo>
                <a:lnTo>
                  <a:pt x="540" y="1120"/>
                </a:lnTo>
                <a:lnTo>
                  <a:pt x="55" y="880"/>
                </a:lnTo>
                <a:close/>
                <a:moveTo>
                  <a:pt x="1046" y="294"/>
                </a:moveTo>
                <a:lnTo>
                  <a:pt x="568" y="531"/>
                </a:lnTo>
                <a:lnTo>
                  <a:pt x="435" y="465"/>
                </a:lnTo>
                <a:lnTo>
                  <a:pt x="913" y="228"/>
                </a:lnTo>
                <a:close/>
                <a:moveTo>
                  <a:pt x="851" y="197"/>
                </a:moveTo>
                <a:lnTo>
                  <a:pt x="372" y="434"/>
                </a:lnTo>
                <a:lnTo>
                  <a:pt x="274" y="386"/>
                </a:lnTo>
                <a:lnTo>
                  <a:pt x="753" y="149"/>
                </a:lnTo>
                <a:close/>
                <a:moveTo>
                  <a:pt x="569" y="58"/>
                </a:moveTo>
                <a:lnTo>
                  <a:pt x="690" y="118"/>
                </a:lnTo>
                <a:lnTo>
                  <a:pt x="212" y="355"/>
                </a:lnTo>
                <a:lnTo>
                  <a:pt x="90" y="295"/>
                </a:lnTo>
                <a:close/>
                <a:moveTo>
                  <a:pt x="1136" y="621"/>
                </a:moveTo>
                <a:cubicBezTo>
                  <a:pt x="1136" y="619"/>
                  <a:pt x="1136" y="618"/>
                  <a:pt x="1136" y="617"/>
                </a:cubicBezTo>
                <a:lnTo>
                  <a:pt x="1136" y="294"/>
                </a:lnTo>
                <a:cubicBezTo>
                  <a:pt x="1136" y="293"/>
                  <a:pt x="1136" y="293"/>
                  <a:pt x="1136" y="293"/>
                </a:cubicBezTo>
                <a:cubicBezTo>
                  <a:pt x="1136" y="292"/>
                  <a:pt x="1136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cubicBezTo>
                  <a:pt x="1135" y="289"/>
                  <a:pt x="1135" y="288"/>
                  <a:pt x="1135" y="288"/>
                </a:cubicBezTo>
                <a:lnTo>
                  <a:pt x="1135" y="287"/>
                </a:lnTo>
                <a:cubicBezTo>
                  <a:pt x="1135" y="286"/>
                  <a:pt x="1135" y="286"/>
                  <a:pt x="1135" y="285"/>
                </a:cubicBezTo>
                <a:lnTo>
                  <a:pt x="1134" y="285"/>
                </a:lnTo>
                <a:cubicBezTo>
                  <a:pt x="1134" y="284"/>
                  <a:pt x="1134" y="284"/>
                  <a:pt x="1134" y="284"/>
                </a:cubicBezTo>
                <a:lnTo>
                  <a:pt x="1134" y="283"/>
                </a:lnTo>
                <a:cubicBezTo>
                  <a:pt x="1133" y="283"/>
                  <a:pt x="1133" y="282"/>
                  <a:pt x="1133" y="282"/>
                </a:cubicBezTo>
                <a:cubicBezTo>
                  <a:pt x="1133" y="281"/>
                  <a:pt x="1133" y="281"/>
                  <a:pt x="1133" y="281"/>
                </a:cubicBezTo>
                <a:cubicBezTo>
                  <a:pt x="1132" y="280"/>
                  <a:pt x="1132" y="280"/>
                  <a:pt x="1132" y="279"/>
                </a:cubicBezTo>
                <a:cubicBezTo>
                  <a:pt x="1131" y="279"/>
                  <a:pt x="1131" y="279"/>
                  <a:pt x="1131" y="278"/>
                </a:cubicBezTo>
                <a:lnTo>
                  <a:pt x="1130" y="277"/>
                </a:lnTo>
                <a:lnTo>
                  <a:pt x="1130" y="276"/>
                </a:lnTo>
                <a:cubicBezTo>
                  <a:pt x="1129" y="276"/>
                  <a:pt x="1129" y="275"/>
                  <a:pt x="1129" y="275"/>
                </a:cubicBezTo>
                <a:lnTo>
                  <a:pt x="1128" y="275"/>
                </a:lnTo>
                <a:lnTo>
                  <a:pt x="1128" y="274"/>
                </a:lnTo>
                <a:cubicBezTo>
                  <a:pt x="1127" y="274"/>
                  <a:pt x="1127" y="274"/>
                  <a:pt x="1127" y="273"/>
                </a:cubicBezTo>
                <a:lnTo>
                  <a:pt x="1126" y="273"/>
                </a:lnTo>
                <a:lnTo>
                  <a:pt x="1126" y="272"/>
                </a:lnTo>
                <a:cubicBezTo>
                  <a:pt x="1125" y="272"/>
                  <a:pt x="1125" y="272"/>
                  <a:pt x="1125" y="272"/>
                </a:cubicBezTo>
                <a:cubicBezTo>
                  <a:pt x="1124" y="271"/>
                  <a:pt x="1124" y="271"/>
                  <a:pt x="1124" y="271"/>
                </a:cubicBezTo>
                <a:lnTo>
                  <a:pt x="1123" y="271"/>
                </a:lnTo>
                <a:lnTo>
                  <a:pt x="1123" y="270"/>
                </a:lnTo>
                <a:cubicBezTo>
                  <a:pt x="1122" y="270"/>
                  <a:pt x="1122" y="270"/>
                  <a:pt x="1121" y="269"/>
                </a:cubicBezTo>
                <a:lnTo>
                  <a:pt x="931" y="176"/>
                </a:lnTo>
                <a:cubicBezTo>
                  <a:pt x="928" y="173"/>
                  <a:pt x="924" y="171"/>
                  <a:pt x="920" y="170"/>
                </a:cubicBezTo>
                <a:lnTo>
                  <a:pt x="772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5" y="270"/>
                </a:lnTo>
                <a:lnTo>
                  <a:pt x="14" y="270"/>
                </a:lnTo>
                <a:cubicBezTo>
                  <a:pt x="14" y="271"/>
                  <a:pt x="14" y="271"/>
                  <a:pt x="14" y="271"/>
                </a:cubicBezTo>
                <a:cubicBezTo>
                  <a:pt x="13" y="271"/>
                  <a:pt x="12" y="272"/>
                  <a:pt x="12" y="272"/>
                </a:cubicBezTo>
                <a:lnTo>
                  <a:pt x="11" y="272"/>
                </a:lnTo>
                <a:cubicBezTo>
                  <a:pt x="11" y="273"/>
                  <a:pt x="10" y="273"/>
                  <a:pt x="9" y="274"/>
                </a:cubicBezTo>
                <a:lnTo>
                  <a:pt x="8" y="275"/>
                </a:lnTo>
                <a:cubicBezTo>
                  <a:pt x="7" y="276"/>
                  <a:pt x="7" y="276"/>
                  <a:pt x="7" y="276"/>
                </a:cubicBezTo>
                <a:cubicBezTo>
                  <a:pt x="7" y="276"/>
                  <a:pt x="6" y="277"/>
                  <a:pt x="6" y="278"/>
                </a:cubicBezTo>
                <a:cubicBezTo>
                  <a:pt x="5" y="278"/>
                  <a:pt x="5" y="279"/>
                  <a:pt x="4" y="280"/>
                </a:cubicBezTo>
                <a:cubicBezTo>
                  <a:pt x="4" y="281"/>
                  <a:pt x="3" y="281"/>
                  <a:pt x="3" y="281"/>
                </a:cubicBezTo>
                <a:cubicBezTo>
                  <a:pt x="3" y="282"/>
                  <a:pt x="3" y="282"/>
                  <a:pt x="3" y="282"/>
                </a:cubicBezTo>
                <a:lnTo>
                  <a:pt x="3" y="283"/>
                </a:lnTo>
                <a:cubicBezTo>
                  <a:pt x="2" y="283"/>
                  <a:pt x="2" y="283"/>
                  <a:pt x="2" y="284"/>
                </a:cubicBezTo>
                <a:cubicBezTo>
                  <a:pt x="2" y="285"/>
                  <a:pt x="2" y="285"/>
                  <a:pt x="2" y="285"/>
                </a:cubicBezTo>
                <a:cubicBezTo>
                  <a:pt x="1" y="286"/>
                  <a:pt x="1" y="286"/>
                  <a:pt x="1" y="286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cubicBezTo>
                  <a:pt x="1" y="288"/>
                  <a:pt x="0" y="288"/>
                  <a:pt x="0" y="289"/>
                </a:cubicBezTo>
                <a:lnTo>
                  <a:pt x="0" y="290"/>
                </a:lnTo>
                <a:cubicBezTo>
                  <a:pt x="0" y="291"/>
                  <a:pt x="0" y="291"/>
                  <a:pt x="0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0" y="901"/>
                </a:lnTo>
                <a:lnTo>
                  <a:pt x="0" y="902"/>
                </a:lnTo>
                <a:cubicBezTo>
                  <a:pt x="0" y="903"/>
                  <a:pt x="0" y="903"/>
                  <a:pt x="0" y="904"/>
                </a:cubicBezTo>
                <a:cubicBezTo>
                  <a:pt x="1" y="904"/>
                  <a:pt x="1" y="904"/>
                  <a:pt x="1" y="905"/>
                </a:cubicBezTo>
                <a:lnTo>
                  <a:pt x="1" y="906"/>
                </a:lnTo>
                <a:cubicBezTo>
                  <a:pt x="1" y="906"/>
                  <a:pt x="1" y="907"/>
                  <a:pt x="2" y="907"/>
                </a:cubicBezTo>
                <a:cubicBezTo>
                  <a:pt x="2" y="908"/>
                  <a:pt x="2" y="908"/>
                  <a:pt x="2" y="909"/>
                </a:cubicBezTo>
                <a:lnTo>
                  <a:pt x="3" y="910"/>
                </a:lnTo>
                <a:lnTo>
                  <a:pt x="3" y="911"/>
                </a:lnTo>
                <a:cubicBezTo>
                  <a:pt x="4" y="911"/>
                  <a:pt x="4" y="912"/>
                  <a:pt x="4" y="912"/>
                </a:cubicBezTo>
                <a:cubicBezTo>
                  <a:pt x="4" y="912"/>
                  <a:pt x="4" y="913"/>
                  <a:pt x="5" y="913"/>
                </a:cubicBezTo>
                <a:cubicBezTo>
                  <a:pt x="5" y="914"/>
                  <a:pt x="5" y="914"/>
                  <a:pt x="6" y="914"/>
                </a:cubicBezTo>
                <a:cubicBezTo>
                  <a:pt x="6" y="915"/>
                  <a:pt x="6" y="915"/>
                  <a:pt x="6" y="915"/>
                </a:cubicBezTo>
                <a:cubicBezTo>
                  <a:pt x="7" y="916"/>
                  <a:pt x="7" y="916"/>
                  <a:pt x="7" y="916"/>
                </a:cubicBezTo>
                <a:cubicBezTo>
                  <a:pt x="8" y="917"/>
                  <a:pt x="8" y="917"/>
                  <a:pt x="8" y="917"/>
                </a:cubicBezTo>
                <a:cubicBezTo>
                  <a:pt x="8" y="918"/>
                  <a:pt x="9" y="918"/>
                  <a:pt x="9" y="918"/>
                </a:cubicBezTo>
                <a:lnTo>
                  <a:pt x="10" y="919"/>
                </a:lnTo>
                <a:lnTo>
                  <a:pt x="11" y="920"/>
                </a:lnTo>
                <a:cubicBezTo>
                  <a:pt x="12" y="920"/>
                  <a:pt x="12" y="920"/>
                  <a:pt x="12" y="921"/>
                </a:cubicBezTo>
                <a:cubicBezTo>
                  <a:pt x="13" y="921"/>
                  <a:pt x="13" y="921"/>
                  <a:pt x="13" y="921"/>
                </a:cubicBezTo>
                <a:cubicBezTo>
                  <a:pt x="14" y="922"/>
                  <a:pt x="14" y="922"/>
                  <a:pt x="15" y="922"/>
                </a:cubicBezTo>
                <a:lnTo>
                  <a:pt x="556" y="1189"/>
                </a:lnTo>
                <a:lnTo>
                  <a:pt x="557" y="1190"/>
                </a:lnTo>
                <a:lnTo>
                  <a:pt x="558" y="1190"/>
                </a:lnTo>
                <a:lnTo>
                  <a:pt x="559" y="1190"/>
                </a:lnTo>
                <a:cubicBezTo>
                  <a:pt x="559" y="1191"/>
                  <a:pt x="559" y="1191"/>
                  <a:pt x="559" y="1191"/>
                </a:cubicBezTo>
                <a:cubicBezTo>
                  <a:pt x="560" y="1191"/>
                  <a:pt x="560" y="1191"/>
                  <a:pt x="560" y="1191"/>
                </a:cubicBezTo>
                <a:lnTo>
                  <a:pt x="561" y="1191"/>
                </a:lnTo>
                <a:cubicBezTo>
                  <a:pt x="562" y="1191"/>
                  <a:pt x="562" y="1191"/>
                  <a:pt x="562" y="1191"/>
                </a:cubicBezTo>
                <a:lnTo>
                  <a:pt x="563" y="1192"/>
                </a:lnTo>
                <a:lnTo>
                  <a:pt x="564" y="1192"/>
                </a:lnTo>
                <a:cubicBezTo>
                  <a:pt x="565" y="1192"/>
                  <a:pt x="565" y="1192"/>
                  <a:pt x="565" y="1192"/>
                </a:cubicBezTo>
                <a:cubicBezTo>
                  <a:pt x="566" y="1192"/>
                  <a:pt x="567" y="1192"/>
                  <a:pt x="568" y="1192"/>
                </a:cubicBezTo>
                <a:cubicBezTo>
                  <a:pt x="569" y="1192"/>
                  <a:pt x="570" y="1192"/>
                  <a:pt x="570" y="1192"/>
                </a:cubicBezTo>
                <a:cubicBezTo>
                  <a:pt x="571" y="1192"/>
                  <a:pt x="571" y="1192"/>
                  <a:pt x="571" y="1192"/>
                </a:cubicBezTo>
                <a:cubicBezTo>
                  <a:pt x="572" y="1192"/>
                  <a:pt x="573" y="1192"/>
                  <a:pt x="573" y="1192"/>
                </a:cubicBezTo>
                <a:cubicBezTo>
                  <a:pt x="573" y="1191"/>
                  <a:pt x="573" y="1191"/>
                  <a:pt x="574" y="1191"/>
                </a:cubicBezTo>
                <a:lnTo>
                  <a:pt x="575" y="1191"/>
                </a:lnTo>
                <a:lnTo>
                  <a:pt x="576" y="1191"/>
                </a:lnTo>
                <a:lnTo>
                  <a:pt x="577" y="1191"/>
                </a:lnTo>
                <a:lnTo>
                  <a:pt x="577" y="1190"/>
                </a:lnTo>
                <a:cubicBezTo>
                  <a:pt x="578" y="1190"/>
                  <a:pt x="578" y="1190"/>
                  <a:pt x="578" y="1190"/>
                </a:cubicBezTo>
                <a:lnTo>
                  <a:pt x="579" y="1190"/>
                </a:lnTo>
                <a:lnTo>
                  <a:pt x="580" y="1189"/>
                </a:lnTo>
                <a:lnTo>
                  <a:pt x="846" y="1058"/>
                </a:lnTo>
                <a:cubicBezTo>
                  <a:pt x="893" y="1102"/>
                  <a:pt x="957" y="1129"/>
                  <a:pt x="1027" y="1129"/>
                </a:cubicBezTo>
                <a:cubicBezTo>
                  <a:pt x="1173" y="1129"/>
                  <a:pt x="1292" y="1010"/>
                  <a:pt x="1292" y="863"/>
                </a:cubicBezTo>
                <a:cubicBezTo>
                  <a:pt x="1292" y="755"/>
                  <a:pt x="1228" y="662"/>
                  <a:pt x="1136" y="6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6" name="Freeform 1175">
            <a:extLst>
              <a:ext uri="{FF2B5EF4-FFF2-40B4-BE49-F238E27FC236}">
                <a16:creationId xmlns:a16="http://schemas.microsoft.com/office/drawing/2014/main" id="{BC8A1A23-58D2-664B-A1E5-A1A75235E27B}"/>
              </a:ext>
            </a:extLst>
          </p:cNvPr>
          <p:cNvSpPr/>
          <p:nvPr/>
        </p:nvSpPr>
        <p:spPr>
          <a:xfrm>
            <a:off x="4361401" y="2082928"/>
            <a:ext cx="92520" cy="92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8" h="258">
                <a:moveTo>
                  <a:pt x="253" y="5"/>
                </a:moveTo>
                <a:cubicBezTo>
                  <a:pt x="246" y="-2"/>
                  <a:pt x="235" y="-2"/>
                  <a:pt x="228" y="5"/>
                </a:cubicBezTo>
                <a:lnTo>
                  <a:pt x="5" y="228"/>
                </a:lnTo>
                <a:cubicBezTo>
                  <a:pt x="-2" y="235"/>
                  <a:pt x="-2" y="246"/>
                  <a:pt x="5" y="253"/>
                </a:cubicBezTo>
                <a:cubicBezTo>
                  <a:pt x="9" y="256"/>
                  <a:pt x="13" y="258"/>
                  <a:pt x="18" y="258"/>
                </a:cubicBezTo>
                <a:cubicBezTo>
                  <a:pt x="22" y="258"/>
                  <a:pt x="27" y="256"/>
                  <a:pt x="30" y="253"/>
                </a:cubicBezTo>
                <a:lnTo>
                  <a:pt x="253" y="30"/>
                </a:lnTo>
                <a:cubicBezTo>
                  <a:pt x="260" y="23"/>
                  <a:pt x="260" y="12"/>
                  <a:pt x="253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7" name="Freeform 1176">
            <a:extLst>
              <a:ext uri="{FF2B5EF4-FFF2-40B4-BE49-F238E27FC236}">
                <a16:creationId xmlns:a16="http://schemas.microsoft.com/office/drawing/2014/main" id="{AAF28711-0688-624A-AB70-915BFDA0F348}"/>
              </a:ext>
            </a:extLst>
          </p:cNvPr>
          <p:cNvSpPr/>
          <p:nvPr/>
        </p:nvSpPr>
        <p:spPr>
          <a:xfrm>
            <a:off x="4355281" y="2076809"/>
            <a:ext cx="4500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7">
                <a:moveTo>
                  <a:pt x="63" y="36"/>
                </a:moveTo>
                <a:cubicBezTo>
                  <a:pt x="78" y="36"/>
                  <a:pt x="91" y="48"/>
                  <a:pt x="91" y="63"/>
                </a:cubicBezTo>
                <a:cubicBezTo>
                  <a:pt x="91" y="79"/>
                  <a:pt x="78" y="91"/>
                  <a:pt x="63" y="91"/>
                </a:cubicBezTo>
                <a:cubicBezTo>
                  <a:pt x="48" y="91"/>
                  <a:pt x="35" y="79"/>
                  <a:pt x="35" y="63"/>
                </a:cubicBezTo>
                <a:cubicBezTo>
                  <a:pt x="35" y="48"/>
                  <a:pt x="48" y="36"/>
                  <a:pt x="63" y="36"/>
                </a:cubicBezTo>
                <a:close/>
                <a:moveTo>
                  <a:pt x="63" y="127"/>
                </a:moveTo>
                <a:cubicBezTo>
                  <a:pt x="98" y="127"/>
                  <a:pt x="126" y="98"/>
                  <a:pt x="126" y="63"/>
                </a:cubicBezTo>
                <a:cubicBezTo>
                  <a:pt x="126" y="29"/>
                  <a:pt x="98" y="0"/>
                  <a:pt x="63" y="0"/>
                </a:cubicBezTo>
                <a:cubicBezTo>
                  <a:pt x="28" y="0"/>
                  <a:pt x="0" y="29"/>
                  <a:pt x="0" y="63"/>
                </a:cubicBezTo>
                <a:cubicBezTo>
                  <a:pt x="0" y="98"/>
                  <a:pt x="28" y="127"/>
                  <a:pt x="63" y="1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8" name="Freeform 1177">
            <a:extLst>
              <a:ext uri="{FF2B5EF4-FFF2-40B4-BE49-F238E27FC236}">
                <a16:creationId xmlns:a16="http://schemas.microsoft.com/office/drawing/2014/main" id="{C565406B-13A8-4E43-A39B-A67C12D80076}"/>
              </a:ext>
            </a:extLst>
          </p:cNvPr>
          <p:cNvSpPr/>
          <p:nvPr/>
        </p:nvSpPr>
        <p:spPr>
          <a:xfrm>
            <a:off x="4415400" y="2136929"/>
            <a:ext cx="4536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127">
                <a:moveTo>
                  <a:pt x="64" y="91"/>
                </a:moveTo>
                <a:cubicBezTo>
                  <a:pt x="48" y="91"/>
                  <a:pt x="36" y="79"/>
                  <a:pt x="36" y="64"/>
                </a:cubicBezTo>
                <a:cubicBezTo>
                  <a:pt x="36" y="48"/>
                  <a:pt x="48" y="36"/>
                  <a:pt x="64" y="36"/>
                </a:cubicBezTo>
                <a:cubicBezTo>
                  <a:pt x="79" y="36"/>
                  <a:pt x="91" y="48"/>
                  <a:pt x="91" y="64"/>
                </a:cubicBezTo>
                <a:cubicBezTo>
                  <a:pt x="91" y="79"/>
                  <a:pt x="79" y="91"/>
                  <a:pt x="64" y="91"/>
                </a:cubicBezTo>
                <a:close/>
                <a:moveTo>
                  <a:pt x="64" y="0"/>
                </a:moveTo>
                <a:cubicBezTo>
                  <a:pt x="29" y="0"/>
                  <a:pt x="0" y="29"/>
                  <a:pt x="0" y="64"/>
                </a:cubicBezTo>
                <a:cubicBezTo>
                  <a:pt x="0" y="99"/>
                  <a:pt x="29" y="127"/>
                  <a:pt x="64" y="127"/>
                </a:cubicBezTo>
                <a:cubicBezTo>
                  <a:pt x="98" y="127"/>
                  <a:pt x="127" y="99"/>
                  <a:pt x="127" y="64"/>
                </a:cubicBezTo>
                <a:cubicBezTo>
                  <a:pt x="127" y="29"/>
                  <a:pt x="98" y="0"/>
                  <a:pt x="6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9" name="Freeform 1178">
            <a:extLst>
              <a:ext uri="{FF2B5EF4-FFF2-40B4-BE49-F238E27FC236}">
                <a16:creationId xmlns:a16="http://schemas.microsoft.com/office/drawing/2014/main" id="{16E8D357-B99E-3E4C-87F3-55B00A97DAF5}"/>
              </a:ext>
            </a:extLst>
          </p:cNvPr>
          <p:cNvSpPr/>
          <p:nvPr/>
        </p:nvSpPr>
        <p:spPr>
          <a:xfrm>
            <a:off x="3324239" y="1818689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027" y="1090"/>
                </a:moveTo>
                <a:cubicBezTo>
                  <a:pt x="964" y="1090"/>
                  <a:pt x="906" y="1063"/>
                  <a:pt x="865" y="1021"/>
                </a:cubicBezTo>
                <a:cubicBezTo>
                  <a:pt x="865" y="1020"/>
                  <a:pt x="864" y="1019"/>
                  <a:pt x="864" y="1019"/>
                </a:cubicBezTo>
                <a:cubicBezTo>
                  <a:pt x="861" y="1013"/>
                  <a:pt x="857" y="1009"/>
                  <a:pt x="852" y="1006"/>
                </a:cubicBezTo>
                <a:cubicBezTo>
                  <a:pt x="820" y="967"/>
                  <a:pt x="801" y="917"/>
                  <a:pt x="801" y="863"/>
                </a:cubicBezTo>
                <a:cubicBezTo>
                  <a:pt x="801" y="738"/>
                  <a:pt x="902" y="637"/>
                  <a:pt x="1027" y="637"/>
                </a:cubicBezTo>
                <a:cubicBezTo>
                  <a:pt x="1152" y="637"/>
                  <a:pt x="1254" y="738"/>
                  <a:pt x="1254" y="863"/>
                </a:cubicBezTo>
                <a:cubicBezTo>
                  <a:pt x="1254" y="988"/>
                  <a:pt x="1152" y="1090"/>
                  <a:pt x="1027" y="1090"/>
                </a:cubicBezTo>
                <a:close/>
                <a:moveTo>
                  <a:pt x="596" y="579"/>
                </a:moveTo>
                <a:lnTo>
                  <a:pt x="1081" y="338"/>
                </a:lnTo>
                <a:lnTo>
                  <a:pt x="1082" y="603"/>
                </a:lnTo>
                <a:cubicBezTo>
                  <a:pt x="1064" y="599"/>
                  <a:pt x="1046" y="597"/>
                  <a:pt x="1027" y="597"/>
                </a:cubicBezTo>
                <a:cubicBezTo>
                  <a:pt x="881" y="597"/>
                  <a:pt x="761" y="716"/>
                  <a:pt x="761" y="863"/>
                </a:cubicBez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close/>
                <a:moveTo>
                  <a:pt x="56" y="339"/>
                </a:moveTo>
                <a:lnTo>
                  <a:pt x="541" y="579"/>
                </a:lnTo>
                <a:lnTo>
                  <a:pt x="541" y="1120"/>
                </a:lnTo>
                <a:lnTo>
                  <a:pt x="56" y="880"/>
                </a:lnTo>
                <a:close/>
                <a:moveTo>
                  <a:pt x="1047" y="294"/>
                </a:moveTo>
                <a:lnTo>
                  <a:pt x="569" y="531"/>
                </a:lnTo>
                <a:lnTo>
                  <a:pt x="435" y="465"/>
                </a:lnTo>
                <a:lnTo>
                  <a:pt x="913" y="228"/>
                </a:lnTo>
                <a:close/>
                <a:moveTo>
                  <a:pt x="851" y="197"/>
                </a:moveTo>
                <a:lnTo>
                  <a:pt x="373" y="434"/>
                </a:lnTo>
                <a:lnTo>
                  <a:pt x="275" y="386"/>
                </a:lnTo>
                <a:lnTo>
                  <a:pt x="753" y="14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3" y="355"/>
                </a:lnTo>
                <a:lnTo>
                  <a:pt x="90" y="295"/>
                </a:lnTo>
                <a:close/>
                <a:moveTo>
                  <a:pt x="1137" y="621"/>
                </a:moveTo>
                <a:cubicBezTo>
                  <a:pt x="1137" y="619"/>
                  <a:pt x="1137" y="618"/>
                  <a:pt x="1137" y="617"/>
                </a:cubicBezTo>
                <a:lnTo>
                  <a:pt x="1137" y="294"/>
                </a:lnTo>
                <a:cubicBezTo>
                  <a:pt x="1137" y="293"/>
                  <a:pt x="1137" y="293"/>
                  <a:pt x="1137" y="293"/>
                </a:cubicBezTo>
                <a:cubicBezTo>
                  <a:pt x="1137" y="292"/>
                  <a:pt x="1137" y="292"/>
                  <a:pt x="1137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lnTo>
                  <a:pt x="1136" y="287"/>
                </a:lnTo>
                <a:cubicBezTo>
                  <a:pt x="1136" y="286"/>
                  <a:pt x="1135" y="286"/>
                  <a:pt x="1135" y="285"/>
                </a:cubicBezTo>
                <a:cubicBezTo>
                  <a:pt x="1135" y="284"/>
                  <a:pt x="1135" y="284"/>
                  <a:pt x="1135" y="284"/>
                </a:cubicBezTo>
                <a:lnTo>
                  <a:pt x="1134" y="283"/>
                </a:lnTo>
                <a:lnTo>
                  <a:pt x="1134" y="282"/>
                </a:ln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3" y="280"/>
                  <a:pt x="1133" y="279"/>
                </a:cubicBezTo>
                <a:cubicBezTo>
                  <a:pt x="1132" y="279"/>
                  <a:pt x="1132" y="279"/>
                  <a:pt x="1132" y="279"/>
                </a:cubicBezTo>
                <a:lnTo>
                  <a:pt x="1132" y="278"/>
                </a:lnTo>
                <a:cubicBezTo>
                  <a:pt x="1131" y="278"/>
                  <a:pt x="1131" y="278"/>
                  <a:pt x="1131" y="277"/>
                </a:cubicBezTo>
                <a:lnTo>
                  <a:pt x="1130" y="276"/>
                </a:lnTo>
                <a:lnTo>
                  <a:pt x="1129" y="275"/>
                </a:lnTo>
                <a:cubicBezTo>
                  <a:pt x="1129" y="275"/>
                  <a:pt x="1129" y="274"/>
                  <a:pt x="1128" y="274"/>
                </a:cubicBezTo>
                <a:lnTo>
                  <a:pt x="1127" y="273"/>
                </a:lnTo>
                <a:lnTo>
                  <a:pt x="1126" y="272"/>
                </a:lnTo>
                <a:lnTo>
                  <a:pt x="1125" y="272"/>
                </a:lnTo>
                <a:cubicBezTo>
                  <a:pt x="1125" y="271"/>
                  <a:pt x="1125" y="271"/>
                  <a:pt x="1125" y="271"/>
                </a:cubicBezTo>
                <a:lnTo>
                  <a:pt x="1124" y="271"/>
                </a:lnTo>
                <a:lnTo>
                  <a:pt x="1123" y="270"/>
                </a:lnTo>
                <a:cubicBezTo>
                  <a:pt x="1123" y="270"/>
                  <a:pt x="1122" y="270"/>
                  <a:pt x="1122" y="269"/>
                </a:cubicBezTo>
                <a:lnTo>
                  <a:pt x="1121" y="269"/>
                </a:lnTo>
                <a:lnTo>
                  <a:pt x="932" y="176"/>
                </a:lnTo>
                <a:cubicBezTo>
                  <a:pt x="929" y="173"/>
                  <a:pt x="925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6" y="270"/>
                </a:lnTo>
                <a:cubicBezTo>
                  <a:pt x="15" y="270"/>
                  <a:pt x="15" y="270"/>
                  <a:pt x="15" y="271"/>
                </a:cubicBezTo>
                <a:cubicBezTo>
                  <a:pt x="14" y="271"/>
                  <a:pt x="14" y="271"/>
                  <a:pt x="14" y="271"/>
                </a:cubicBezTo>
                <a:cubicBezTo>
                  <a:pt x="14" y="271"/>
                  <a:pt x="13" y="272"/>
                  <a:pt x="12" y="272"/>
                </a:cubicBezTo>
                <a:cubicBezTo>
                  <a:pt x="11" y="273"/>
                  <a:pt x="11" y="273"/>
                  <a:pt x="10" y="274"/>
                </a:cubicBezTo>
                <a:cubicBezTo>
                  <a:pt x="9" y="274"/>
                  <a:pt x="9" y="275"/>
                  <a:pt x="8" y="276"/>
                </a:cubicBezTo>
                <a:cubicBezTo>
                  <a:pt x="7" y="276"/>
                  <a:pt x="7" y="277"/>
                  <a:pt x="6" y="278"/>
                </a:cubicBezTo>
                <a:cubicBezTo>
                  <a:pt x="6" y="278"/>
                  <a:pt x="5" y="279"/>
                  <a:pt x="5" y="280"/>
                </a:cubicBezTo>
                <a:cubicBezTo>
                  <a:pt x="4" y="281"/>
                  <a:pt x="4" y="281"/>
                  <a:pt x="4" y="281"/>
                </a:cubicBezTo>
                <a:cubicBezTo>
                  <a:pt x="4" y="282"/>
                  <a:pt x="4" y="282"/>
                  <a:pt x="4" y="282"/>
                </a:cubicBezTo>
                <a:lnTo>
                  <a:pt x="3" y="282"/>
                </a:lnTo>
                <a:lnTo>
                  <a:pt x="3" y="283"/>
                </a:lnTo>
                <a:lnTo>
                  <a:pt x="3" y="284"/>
                </a:lnTo>
                <a:lnTo>
                  <a:pt x="2" y="284"/>
                </a:lnTo>
                <a:cubicBezTo>
                  <a:pt x="2" y="285"/>
                  <a:pt x="2" y="285"/>
                  <a:pt x="2" y="285"/>
                </a:cubicBezTo>
                <a:cubicBezTo>
                  <a:pt x="2" y="286"/>
                  <a:pt x="2" y="286"/>
                  <a:pt x="2" y="286"/>
                </a:cubicBezTo>
                <a:cubicBezTo>
                  <a:pt x="2" y="287"/>
                  <a:pt x="2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1" y="290"/>
                </a:lnTo>
                <a:cubicBezTo>
                  <a:pt x="1" y="291"/>
                  <a:pt x="1" y="291"/>
                  <a:pt x="1" y="291"/>
                </a:cubicBezTo>
                <a:cubicBezTo>
                  <a:pt x="1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cubicBezTo>
                  <a:pt x="0" y="900"/>
                  <a:pt x="1" y="900"/>
                  <a:pt x="1" y="901"/>
                </a:cubicBezTo>
                <a:lnTo>
                  <a:pt x="1" y="902"/>
                </a:lnTo>
                <a:cubicBezTo>
                  <a:pt x="1" y="903"/>
                  <a:pt x="1" y="903"/>
                  <a:pt x="1" y="904"/>
                </a:cubicBezTo>
                <a:lnTo>
                  <a:pt x="1" y="905"/>
                </a:lnTo>
                <a:lnTo>
                  <a:pt x="2" y="906"/>
                </a:lnTo>
                <a:lnTo>
                  <a:pt x="2" y="907"/>
                </a:lnTo>
                <a:cubicBezTo>
                  <a:pt x="2" y="908"/>
                  <a:pt x="3" y="908"/>
                  <a:pt x="3" y="909"/>
                </a:cubicBezTo>
                <a:lnTo>
                  <a:pt x="3" y="910"/>
                </a:lnTo>
                <a:lnTo>
                  <a:pt x="4" y="911"/>
                </a:lnTo>
                <a:cubicBezTo>
                  <a:pt x="4" y="911"/>
                  <a:pt x="4" y="912"/>
                  <a:pt x="5" y="912"/>
                </a:cubicBezTo>
                <a:lnTo>
                  <a:pt x="5" y="913"/>
                </a:lnTo>
                <a:cubicBezTo>
                  <a:pt x="6" y="914"/>
                  <a:pt x="6" y="914"/>
                  <a:pt x="6" y="914"/>
                </a:cubicBezTo>
                <a:cubicBezTo>
                  <a:pt x="6" y="915"/>
                  <a:pt x="7" y="915"/>
                  <a:pt x="7" y="915"/>
                </a:cubicBezTo>
                <a:cubicBezTo>
                  <a:pt x="7" y="916"/>
                  <a:pt x="8" y="916"/>
                  <a:pt x="8" y="916"/>
                </a:cubicBezTo>
                <a:cubicBezTo>
                  <a:pt x="8" y="917"/>
                  <a:pt x="8" y="917"/>
                  <a:pt x="9" y="917"/>
                </a:cubicBezTo>
                <a:cubicBezTo>
                  <a:pt x="9" y="918"/>
                  <a:pt x="9" y="918"/>
                  <a:pt x="10" y="918"/>
                </a:cubicBezTo>
                <a:cubicBezTo>
                  <a:pt x="10" y="918"/>
                  <a:pt x="10" y="919"/>
                  <a:pt x="11" y="919"/>
                </a:cubicBezTo>
                <a:lnTo>
                  <a:pt x="12" y="920"/>
                </a:lnTo>
                <a:cubicBezTo>
                  <a:pt x="12" y="920"/>
                  <a:pt x="13" y="920"/>
                  <a:pt x="13" y="921"/>
                </a:cubicBezTo>
                <a:lnTo>
                  <a:pt x="14" y="921"/>
                </a:lnTo>
                <a:cubicBezTo>
                  <a:pt x="14" y="922"/>
                  <a:pt x="15" y="922"/>
                  <a:pt x="15" y="922"/>
                </a:cubicBezTo>
                <a:cubicBezTo>
                  <a:pt x="16" y="922"/>
                  <a:pt x="16" y="922"/>
                  <a:pt x="16" y="922"/>
                </a:cubicBezTo>
                <a:lnTo>
                  <a:pt x="556" y="1189"/>
                </a:lnTo>
                <a:lnTo>
                  <a:pt x="557" y="1189"/>
                </a:lnTo>
                <a:cubicBezTo>
                  <a:pt x="557" y="1189"/>
                  <a:pt x="557" y="1190"/>
                  <a:pt x="558" y="1190"/>
                </a:cubicBezTo>
                <a:cubicBezTo>
                  <a:pt x="559" y="1190"/>
                  <a:pt x="559" y="1190"/>
                  <a:pt x="559" y="1190"/>
                </a:cubicBezTo>
                <a:cubicBezTo>
                  <a:pt x="559" y="1191"/>
                  <a:pt x="559" y="1191"/>
                  <a:pt x="559" y="1191"/>
                </a:cubicBezTo>
                <a:cubicBezTo>
                  <a:pt x="560" y="1191"/>
                  <a:pt x="560" y="1191"/>
                  <a:pt x="560" y="1191"/>
                </a:cubicBezTo>
                <a:lnTo>
                  <a:pt x="561" y="1191"/>
                </a:lnTo>
                <a:lnTo>
                  <a:pt x="562" y="1191"/>
                </a:lnTo>
                <a:lnTo>
                  <a:pt x="563" y="1191"/>
                </a:lnTo>
                <a:lnTo>
                  <a:pt x="563" y="1192"/>
                </a:lnTo>
                <a:cubicBezTo>
                  <a:pt x="564" y="1192"/>
                  <a:pt x="565" y="1192"/>
                  <a:pt x="565" y="1192"/>
                </a:cubicBezTo>
                <a:lnTo>
                  <a:pt x="566" y="1192"/>
                </a:lnTo>
                <a:cubicBezTo>
                  <a:pt x="567" y="1192"/>
                  <a:pt x="568" y="1192"/>
                  <a:pt x="568" y="1192"/>
                </a:cubicBezTo>
                <a:lnTo>
                  <a:pt x="569" y="1192"/>
                </a:lnTo>
                <a:cubicBezTo>
                  <a:pt x="569" y="1192"/>
                  <a:pt x="570" y="1192"/>
                  <a:pt x="571" y="1192"/>
                </a:cubicBezTo>
                <a:cubicBezTo>
                  <a:pt x="572" y="1192"/>
                  <a:pt x="572" y="1192"/>
                  <a:pt x="572" y="1192"/>
                </a:cubicBezTo>
                <a:cubicBezTo>
                  <a:pt x="573" y="1192"/>
                  <a:pt x="573" y="1192"/>
                  <a:pt x="574" y="1192"/>
                </a:cubicBezTo>
                <a:cubicBezTo>
                  <a:pt x="574" y="1191"/>
                  <a:pt x="574" y="1191"/>
                  <a:pt x="574" y="1191"/>
                </a:cubicBezTo>
                <a:cubicBezTo>
                  <a:pt x="575" y="1191"/>
                  <a:pt x="575" y="1191"/>
                  <a:pt x="575" y="1191"/>
                </a:cubicBezTo>
                <a:cubicBezTo>
                  <a:pt x="576" y="1191"/>
                  <a:pt x="576" y="1191"/>
                  <a:pt x="576" y="1191"/>
                </a:cubicBezTo>
                <a:cubicBezTo>
                  <a:pt x="577" y="1191"/>
                  <a:pt x="577" y="1191"/>
                  <a:pt x="577" y="1191"/>
                </a:cubicBezTo>
                <a:lnTo>
                  <a:pt x="578" y="1191"/>
                </a:lnTo>
                <a:lnTo>
                  <a:pt x="578" y="1190"/>
                </a:lnTo>
                <a:lnTo>
                  <a:pt x="579" y="1190"/>
                </a:lnTo>
                <a:cubicBezTo>
                  <a:pt x="580" y="1190"/>
                  <a:pt x="580" y="1189"/>
                  <a:pt x="580" y="1189"/>
                </a:cubicBezTo>
                <a:cubicBezTo>
                  <a:pt x="581" y="1189"/>
                  <a:pt x="581" y="1189"/>
                  <a:pt x="581" y="1189"/>
                </a:cubicBezTo>
                <a:lnTo>
                  <a:pt x="846" y="1058"/>
                </a:lnTo>
                <a:cubicBezTo>
                  <a:pt x="894" y="1102"/>
                  <a:pt x="958" y="1129"/>
                  <a:pt x="1027" y="1129"/>
                </a:cubicBezTo>
                <a:cubicBezTo>
                  <a:pt x="1174" y="1129"/>
                  <a:pt x="1293" y="1010"/>
                  <a:pt x="1293" y="863"/>
                </a:cubicBezTo>
                <a:cubicBezTo>
                  <a:pt x="1293" y="755"/>
                  <a:pt x="1229" y="662"/>
                  <a:pt x="1137" y="6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0" name="Freeform 1179">
            <a:extLst>
              <a:ext uri="{FF2B5EF4-FFF2-40B4-BE49-F238E27FC236}">
                <a16:creationId xmlns:a16="http://schemas.microsoft.com/office/drawing/2014/main" id="{AC1A90D8-4032-DC4C-961A-BB5FA09A4A28}"/>
              </a:ext>
            </a:extLst>
          </p:cNvPr>
          <p:cNvSpPr/>
          <p:nvPr/>
        </p:nvSpPr>
        <p:spPr>
          <a:xfrm>
            <a:off x="3645720" y="2075008"/>
            <a:ext cx="9540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304">
                <a:moveTo>
                  <a:pt x="182" y="223"/>
                </a:moveTo>
                <a:cubicBezTo>
                  <a:pt x="171" y="239"/>
                  <a:pt x="148" y="254"/>
                  <a:pt x="133" y="262"/>
                </a:cubicBezTo>
                <a:cubicBezTo>
                  <a:pt x="119" y="254"/>
                  <a:pt x="96" y="239"/>
                  <a:pt x="85" y="223"/>
                </a:cubicBezTo>
                <a:cubicBezTo>
                  <a:pt x="54" y="179"/>
                  <a:pt x="43" y="107"/>
                  <a:pt x="40" y="74"/>
                </a:cubicBezTo>
                <a:cubicBezTo>
                  <a:pt x="86" y="69"/>
                  <a:pt x="117" y="52"/>
                  <a:pt x="133" y="41"/>
                </a:cubicBezTo>
                <a:cubicBezTo>
                  <a:pt x="149" y="52"/>
                  <a:pt x="181" y="69"/>
                  <a:pt x="227" y="73"/>
                </a:cubicBezTo>
                <a:cubicBezTo>
                  <a:pt x="223" y="107"/>
                  <a:pt x="212" y="179"/>
                  <a:pt x="182" y="223"/>
                </a:cubicBezTo>
                <a:close/>
                <a:moveTo>
                  <a:pt x="234" y="34"/>
                </a:moveTo>
                <a:cubicBezTo>
                  <a:pt x="193" y="31"/>
                  <a:pt x="166" y="16"/>
                  <a:pt x="154" y="7"/>
                </a:cubicBezTo>
                <a:cubicBezTo>
                  <a:pt x="142" y="-2"/>
                  <a:pt x="125" y="-2"/>
                  <a:pt x="113" y="7"/>
                </a:cubicBezTo>
                <a:cubicBezTo>
                  <a:pt x="101" y="16"/>
                  <a:pt x="74" y="32"/>
                  <a:pt x="32" y="35"/>
                </a:cubicBezTo>
                <a:cubicBezTo>
                  <a:pt x="22" y="35"/>
                  <a:pt x="14" y="40"/>
                  <a:pt x="8" y="47"/>
                </a:cubicBezTo>
                <a:cubicBezTo>
                  <a:pt x="2" y="54"/>
                  <a:pt x="-1" y="63"/>
                  <a:pt x="0" y="73"/>
                </a:cubicBezTo>
                <a:cubicBezTo>
                  <a:pt x="4" y="115"/>
                  <a:pt x="16" y="193"/>
                  <a:pt x="52" y="245"/>
                </a:cubicBezTo>
                <a:cubicBezTo>
                  <a:pt x="75" y="278"/>
                  <a:pt x="123" y="301"/>
                  <a:pt x="125" y="302"/>
                </a:cubicBezTo>
                <a:cubicBezTo>
                  <a:pt x="128" y="303"/>
                  <a:pt x="130" y="304"/>
                  <a:pt x="133" y="304"/>
                </a:cubicBezTo>
                <a:cubicBezTo>
                  <a:pt x="136" y="304"/>
                  <a:pt x="139" y="303"/>
                  <a:pt x="142" y="302"/>
                </a:cubicBezTo>
                <a:cubicBezTo>
                  <a:pt x="144" y="301"/>
                  <a:pt x="192" y="278"/>
                  <a:pt x="214" y="245"/>
                </a:cubicBezTo>
                <a:cubicBezTo>
                  <a:pt x="250" y="193"/>
                  <a:pt x="262" y="114"/>
                  <a:pt x="266" y="72"/>
                </a:cubicBezTo>
                <a:cubicBezTo>
                  <a:pt x="267" y="63"/>
                  <a:pt x="265" y="54"/>
                  <a:pt x="258" y="46"/>
                </a:cubicBezTo>
                <a:cubicBezTo>
                  <a:pt x="252" y="39"/>
                  <a:pt x="244" y="35"/>
                  <a:pt x="234" y="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1" name="Freeform 1180">
            <a:extLst>
              <a:ext uri="{FF2B5EF4-FFF2-40B4-BE49-F238E27FC236}">
                <a16:creationId xmlns:a16="http://schemas.microsoft.com/office/drawing/2014/main" id="{57549D3A-8265-3249-BC67-15219FCB87CC}"/>
              </a:ext>
            </a:extLst>
          </p:cNvPr>
          <p:cNvSpPr/>
          <p:nvPr/>
        </p:nvSpPr>
        <p:spPr>
          <a:xfrm>
            <a:off x="2608200" y="1818689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027" y="1090"/>
                </a:moveTo>
                <a:cubicBezTo>
                  <a:pt x="964" y="1090"/>
                  <a:pt x="906" y="1063"/>
                  <a:pt x="865" y="1021"/>
                </a:cubicBezTo>
                <a:cubicBezTo>
                  <a:pt x="865" y="1020"/>
                  <a:pt x="864" y="1019"/>
                  <a:pt x="864" y="1019"/>
                </a:cubicBezTo>
                <a:cubicBezTo>
                  <a:pt x="861" y="1013"/>
                  <a:pt x="857" y="1009"/>
                  <a:pt x="852" y="1006"/>
                </a:cubicBezTo>
                <a:cubicBezTo>
                  <a:pt x="820" y="967"/>
                  <a:pt x="801" y="917"/>
                  <a:pt x="801" y="863"/>
                </a:cubicBezTo>
                <a:cubicBezTo>
                  <a:pt x="801" y="738"/>
                  <a:pt x="902" y="637"/>
                  <a:pt x="1027" y="637"/>
                </a:cubicBezTo>
                <a:cubicBezTo>
                  <a:pt x="1152" y="637"/>
                  <a:pt x="1254" y="738"/>
                  <a:pt x="1254" y="863"/>
                </a:cubicBezTo>
                <a:cubicBezTo>
                  <a:pt x="1254" y="988"/>
                  <a:pt x="1152" y="1090"/>
                  <a:pt x="1027" y="1090"/>
                </a:cubicBezTo>
                <a:close/>
                <a:moveTo>
                  <a:pt x="596" y="579"/>
                </a:moveTo>
                <a:lnTo>
                  <a:pt x="1082" y="338"/>
                </a:lnTo>
                <a:lnTo>
                  <a:pt x="1082" y="603"/>
                </a:lnTo>
                <a:cubicBezTo>
                  <a:pt x="1064" y="599"/>
                  <a:pt x="1046" y="597"/>
                  <a:pt x="1027" y="597"/>
                </a:cubicBezTo>
                <a:cubicBezTo>
                  <a:pt x="881" y="597"/>
                  <a:pt x="761" y="716"/>
                  <a:pt x="761" y="863"/>
                </a:cubicBez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close/>
                <a:moveTo>
                  <a:pt x="56" y="339"/>
                </a:moveTo>
                <a:lnTo>
                  <a:pt x="541" y="579"/>
                </a:lnTo>
                <a:lnTo>
                  <a:pt x="541" y="1120"/>
                </a:lnTo>
                <a:lnTo>
                  <a:pt x="56" y="880"/>
                </a:lnTo>
                <a:close/>
                <a:moveTo>
                  <a:pt x="1047" y="294"/>
                </a:moveTo>
                <a:lnTo>
                  <a:pt x="569" y="531"/>
                </a:lnTo>
                <a:lnTo>
                  <a:pt x="435" y="465"/>
                </a:lnTo>
                <a:lnTo>
                  <a:pt x="914" y="228"/>
                </a:lnTo>
                <a:close/>
                <a:moveTo>
                  <a:pt x="851" y="197"/>
                </a:moveTo>
                <a:lnTo>
                  <a:pt x="373" y="434"/>
                </a:lnTo>
                <a:lnTo>
                  <a:pt x="275" y="386"/>
                </a:lnTo>
                <a:lnTo>
                  <a:pt x="753" y="14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3" y="355"/>
                </a:lnTo>
                <a:lnTo>
                  <a:pt x="90" y="295"/>
                </a:lnTo>
                <a:close/>
                <a:moveTo>
                  <a:pt x="1137" y="621"/>
                </a:moveTo>
                <a:cubicBezTo>
                  <a:pt x="1137" y="619"/>
                  <a:pt x="1137" y="618"/>
                  <a:pt x="1137" y="617"/>
                </a:cubicBezTo>
                <a:lnTo>
                  <a:pt x="1137" y="294"/>
                </a:lnTo>
                <a:cubicBezTo>
                  <a:pt x="1137" y="293"/>
                  <a:pt x="1137" y="293"/>
                  <a:pt x="1137" y="293"/>
                </a:cubicBezTo>
                <a:cubicBezTo>
                  <a:pt x="1137" y="292"/>
                  <a:pt x="1137" y="292"/>
                  <a:pt x="1137" y="292"/>
                </a:cubicBezTo>
                <a:cubicBezTo>
                  <a:pt x="1137" y="291"/>
                  <a:pt x="1137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lnTo>
                  <a:pt x="1136" y="287"/>
                </a:lnTo>
                <a:cubicBezTo>
                  <a:pt x="1135" y="286"/>
                  <a:pt x="1135" y="286"/>
                  <a:pt x="1135" y="285"/>
                </a:cubicBezTo>
                <a:cubicBezTo>
                  <a:pt x="1135" y="284"/>
                  <a:pt x="1135" y="284"/>
                  <a:pt x="1135" y="284"/>
                </a:cubicBezTo>
                <a:cubicBezTo>
                  <a:pt x="1135" y="284"/>
                  <a:pt x="1135" y="283"/>
                  <a:pt x="1134" y="283"/>
                </a:cubicBezTo>
                <a:lnTo>
                  <a:pt x="1134" y="282"/>
                </a:ln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3" y="280"/>
                  <a:pt x="1133" y="279"/>
                </a:cubicBezTo>
                <a:lnTo>
                  <a:pt x="1132" y="279"/>
                </a:lnTo>
                <a:lnTo>
                  <a:pt x="1132" y="278"/>
                </a:lnTo>
                <a:cubicBezTo>
                  <a:pt x="1132" y="278"/>
                  <a:pt x="1131" y="278"/>
                  <a:pt x="1131" y="277"/>
                </a:cubicBezTo>
                <a:lnTo>
                  <a:pt x="1130" y="276"/>
                </a:lnTo>
                <a:cubicBezTo>
                  <a:pt x="1130" y="276"/>
                  <a:pt x="1130" y="275"/>
                  <a:pt x="1129" y="275"/>
                </a:cubicBezTo>
                <a:cubicBezTo>
                  <a:pt x="1129" y="275"/>
                  <a:pt x="1129" y="274"/>
                  <a:pt x="1128" y="274"/>
                </a:cubicBezTo>
                <a:lnTo>
                  <a:pt x="1127" y="273"/>
                </a:lnTo>
                <a:lnTo>
                  <a:pt x="1126" y="272"/>
                </a:lnTo>
                <a:lnTo>
                  <a:pt x="1125" y="272"/>
                </a:lnTo>
                <a:cubicBezTo>
                  <a:pt x="1125" y="271"/>
                  <a:pt x="1125" y="271"/>
                  <a:pt x="1125" y="271"/>
                </a:cubicBezTo>
                <a:lnTo>
                  <a:pt x="1124" y="271"/>
                </a:lnTo>
                <a:lnTo>
                  <a:pt x="1123" y="270"/>
                </a:lnTo>
                <a:cubicBezTo>
                  <a:pt x="1123" y="270"/>
                  <a:pt x="1122" y="270"/>
                  <a:pt x="1122" y="269"/>
                </a:cubicBezTo>
                <a:lnTo>
                  <a:pt x="1121" y="269"/>
                </a:lnTo>
                <a:lnTo>
                  <a:pt x="932" y="176"/>
                </a:lnTo>
                <a:cubicBezTo>
                  <a:pt x="929" y="173"/>
                  <a:pt x="925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6" y="270"/>
                </a:lnTo>
                <a:cubicBezTo>
                  <a:pt x="15" y="270"/>
                  <a:pt x="15" y="270"/>
                  <a:pt x="15" y="271"/>
                </a:cubicBezTo>
                <a:cubicBezTo>
                  <a:pt x="14" y="271"/>
                  <a:pt x="14" y="271"/>
                  <a:pt x="14" y="271"/>
                </a:cubicBezTo>
                <a:cubicBezTo>
                  <a:pt x="14" y="271"/>
                  <a:pt x="13" y="272"/>
                  <a:pt x="12" y="272"/>
                </a:cubicBezTo>
                <a:cubicBezTo>
                  <a:pt x="11" y="273"/>
                  <a:pt x="11" y="273"/>
                  <a:pt x="10" y="274"/>
                </a:cubicBezTo>
                <a:cubicBezTo>
                  <a:pt x="9" y="274"/>
                  <a:pt x="9" y="275"/>
                  <a:pt x="8" y="276"/>
                </a:cubicBezTo>
                <a:cubicBezTo>
                  <a:pt x="7" y="276"/>
                  <a:pt x="7" y="277"/>
                  <a:pt x="6" y="278"/>
                </a:cubicBezTo>
                <a:cubicBezTo>
                  <a:pt x="6" y="278"/>
                  <a:pt x="5" y="279"/>
                  <a:pt x="5" y="280"/>
                </a:cubicBezTo>
                <a:cubicBezTo>
                  <a:pt x="4" y="281"/>
                  <a:pt x="4" y="281"/>
                  <a:pt x="4" y="281"/>
                </a:cubicBezTo>
                <a:cubicBezTo>
                  <a:pt x="4" y="282"/>
                  <a:pt x="4" y="282"/>
                  <a:pt x="4" y="282"/>
                </a:cubicBezTo>
                <a:lnTo>
                  <a:pt x="3" y="282"/>
                </a:lnTo>
                <a:cubicBezTo>
                  <a:pt x="3" y="283"/>
                  <a:pt x="3" y="283"/>
                  <a:pt x="3" y="284"/>
                </a:cubicBezTo>
                <a:lnTo>
                  <a:pt x="2" y="284"/>
                </a:lnTo>
                <a:cubicBezTo>
                  <a:pt x="2" y="285"/>
                  <a:pt x="2" y="285"/>
                  <a:pt x="2" y="285"/>
                </a:cubicBezTo>
                <a:cubicBezTo>
                  <a:pt x="2" y="286"/>
                  <a:pt x="2" y="286"/>
                  <a:pt x="2" y="286"/>
                </a:cubicBezTo>
                <a:cubicBezTo>
                  <a:pt x="2" y="287"/>
                  <a:pt x="2" y="287"/>
                  <a:pt x="2" y="287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1" y="290"/>
                </a:lnTo>
                <a:cubicBezTo>
                  <a:pt x="1" y="291"/>
                  <a:pt x="1" y="291"/>
                  <a:pt x="1" y="291"/>
                </a:cubicBezTo>
                <a:cubicBezTo>
                  <a:pt x="1" y="292"/>
                  <a:pt x="1" y="292"/>
                  <a:pt x="1" y="293"/>
                </a:cubicBezTo>
                <a:lnTo>
                  <a:pt x="0" y="293"/>
                </a:ln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1" y="900"/>
                </a:cubicBezTo>
                <a:lnTo>
                  <a:pt x="1" y="901"/>
                </a:lnTo>
                <a:lnTo>
                  <a:pt x="1" y="902"/>
                </a:lnTo>
                <a:cubicBezTo>
                  <a:pt x="1" y="903"/>
                  <a:pt x="1" y="903"/>
                  <a:pt x="1" y="904"/>
                </a:cubicBezTo>
                <a:lnTo>
                  <a:pt x="1" y="905"/>
                </a:lnTo>
                <a:cubicBezTo>
                  <a:pt x="2" y="905"/>
                  <a:pt x="2" y="906"/>
                  <a:pt x="2" y="906"/>
                </a:cubicBezTo>
                <a:lnTo>
                  <a:pt x="2" y="907"/>
                </a:lnTo>
                <a:cubicBezTo>
                  <a:pt x="2" y="908"/>
                  <a:pt x="3" y="908"/>
                  <a:pt x="3" y="909"/>
                </a:cubicBezTo>
                <a:lnTo>
                  <a:pt x="3" y="910"/>
                </a:lnTo>
                <a:lnTo>
                  <a:pt x="4" y="911"/>
                </a:lnTo>
                <a:cubicBezTo>
                  <a:pt x="4" y="911"/>
                  <a:pt x="4" y="912"/>
                  <a:pt x="5" y="912"/>
                </a:cubicBezTo>
                <a:lnTo>
                  <a:pt x="5" y="913"/>
                </a:lnTo>
                <a:cubicBezTo>
                  <a:pt x="6" y="914"/>
                  <a:pt x="6" y="914"/>
                  <a:pt x="6" y="914"/>
                </a:cubicBezTo>
                <a:cubicBezTo>
                  <a:pt x="7" y="915"/>
                  <a:pt x="7" y="915"/>
                  <a:pt x="7" y="915"/>
                </a:cubicBezTo>
                <a:cubicBezTo>
                  <a:pt x="7" y="916"/>
                  <a:pt x="8" y="916"/>
                  <a:pt x="8" y="916"/>
                </a:cubicBezTo>
                <a:cubicBezTo>
                  <a:pt x="8" y="917"/>
                  <a:pt x="9" y="917"/>
                  <a:pt x="9" y="917"/>
                </a:cubicBezTo>
                <a:cubicBezTo>
                  <a:pt x="9" y="918"/>
                  <a:pt x="9" y="918"/>
                  <a:pt x="10" y="918"/>
                </a:cubicBezTo>
                <a:cubicBezTo>
                  <a:pt x="10" y="918"/>
                  <a:pt x="10" y="919"/>
                  <a:pt x="11" y="919"/>
                </a:cubicBezTo>
                <a:lnTo>
                  <a:pt x="12" y="920"/>
                </a:lnTo>
                <a:cubicBezTo>
                  <a:pt x="12" y="920"/>
                  <a:pt x="13" y="920"/>
                  <a:pt x="13" y="921"/>
                </a:cubicBezTo>
                <a:lnTo>
                  <a:pt x="14" y="921"/>
                </a:lnTo>
                <a:cubicBezTo>
                  <a:pt x="14" y="922"/>
                  <a:pt x="15" y="922"/>
                  <a:pt x="16" y="922"/>
                </a:cubicBezTo>
                <a:lnTo>
                  <a:pt x="556" y="1189"/>
                </a:lnTo>
                <a:lnTo>
                  <a:pt x="557" y="1189"/>
                </a:lnTo>
                <a:cubicBezTo>
                  <a:pt x="557" y="1189"/>
                  <a:pt x="557" y="1190"/>
                  <a:pt x="558" y="1190"/>
                </a:cubicBezTo>
                <a:cubicBezTo>
                  <a:pt x="559" y="1190"/>
                  <a:pt x="559" y="1190"/>
                  <a:pt x="559" y="1190"/>
                </a:cubicBezTo>
                <a:cubicBezTo>
                  <a:pt x="559" y="1191"/>
                  <a:pt x="559" y="1191"/>
                  <a:pt x="560" y="1191"/>
                </a:cubicBezTo>
                <a:lnTo>
                  <a:pt x="561" y="1191"/>
                </a:lnTo>
                <a:lnTo>
                  <a:pt x="562" y="1191"/>
                </a:lnTo>
                <a:lnTo>
                  <a:pt x="563" y="1191"/>
                </a:lnTo>
                <a:lnTo>
                  <a:pt x="563" y="1192"/>
                </a:lnTo>
                <a:cubicBezTo>
                  <a:pt x="564" y="1192"/>
                  <a:pt x="565" y="1192"/>
                  <a:pt x="565" y="1192"/>
                </a:cubicBezTo>
                <a:lnTo>
                  <a:pt x="566" y="1192"/>
                </a:lnTo>
                <a:cubicBezTo>
                  <a:pt x="567" y="1192"/>
                  <a:pt x="568" y="1192"/>
                  <a:pt x="569" y="1192"/>
                </a:cubicBezTo>
                <a:cubicBezTo>
                  <a:pt x="569" y="1192"/>
                  <a:pt x="570" y="1192"/>
                  <a:pt x="571" y="1192"/>
                </a:cubicBezTo>
                <a:cubicBezTo>
                  <a:pt x="572" y="1192"/>
                  <a:pt x="572" y="1192"/>
                  <a:pt x="572" y="1192"/>
                </a:cubicBezTo>
                <a:cubicBezTo>
                  <a:pt x="573" y="1192"/>
                  <a:pt x="573" y="1192"/>
                  <a:pt x="574" y="1192"/>
                </a:cubicBezTo>
                <a:cubicBezTo>
                  <a:pt x="574" y="1191"/>
                  <a:pt x="574" y="1191"/>
                  <a:pt x="574" y="1191"/>
                </a:cubicBezTo>
                <a:cubicBezTo>
                  <a:pt x="575" y="1191"/>
                  <a:pt x="575" y="1191"/>
                  <a:pt x="575" y="1191"/>
                </a:cubicBezTo>
                <a:cubicBezTo>
                  <a:pt x="576" y="1191"/>
                  <a:pt x="576" y="1191"/>
                  <a:pt x="576" y="1191"/>
                </a:cubicBezTo>
                <a:cubicBezTo>
                  <a:pt x="577" y="1191"/>
                  <a:pt x="577" y="1191"/>
                  <a:pt x="577" y="1191"/>
                </a:cubicBezTo>
                <a:lnTo>
                  <a:pt x="578" y="1191"/>
                </a:lnTo>
                <a:lnTo>
                  <a:pt x="578" y="1190"/>
                </a:lnTo>
                <a:lnTo>
                  <a:pt x="579" y="1190"/>
                </a:lnTo>
                <a:lnTo>
                  <a:pt x="580" y="1190"/>
                </a:lnTo>
                <a:lnTo>
                  <a:pt x="580" y="1189"/>
                </a:lnTo>
                <a:cubicBezTo>
                  <a:pt x="581" y="1189"/>
                  <a:pt x="581" y="1189"/>
                  <a:pt x="581" y="1189"/>
                </a:cubicBezTo>
                <a:lnTo>
                  <a:pt x="847" y="1058"/>
                </a:lnTo>
                <a:cubicBezTo>
                  <a:pt x="894" y="1102"/>
                  <a:pt x="958" y="1129"/>
                  <a:pt x="1027" y="1129"/>
                </a:cubicBezTo>
                <a:cubicBezTo>
                  <a:pt x="1174" y="1129"/>
                  <a:pt x="1293" y="1010"/>
                  <a:pt x="1293" y="863"/>
                </a:cubicBezTo>
                <a:cubicBezTo>
                  <a:pt x="1293" y="755"/>
                  <a:pt x="1229" y="662"/>
                  <a:pt x="1137" y="6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2" name="Freeform 1181">
            <a:extLst>
              <a:ext uri="{FF2B5EF4-FFF2-40B4-BE49-F238E27FC236}">
                <a16:creationId xmlns:a16="http://schemas.microsoft.com/office/drawing/2014/main" id="{62EDEAA0-D7F8-AE4E-BC6A-8C1169AB685A}"/>
              </a:ext>
            </a:extLst>
          </p:cNvPr>
          <p:cNvSpPr/>
          <p:nvPr/>
        </p:nvSpPr>
        <p:spPr>
          <a:xfrm>
            <a:off x="2953080" y="2086169"/>
            <a:ext cx="3636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" h="243">
                <a:moveTo>
                  <a:pt x="76" y="0"/>
                </a:moveTo>
                <a:lnTo>
                  <a:pt x="75" y="0"/>
                </a:lnTo>
                <a:cubicBezTo>
                  <a:pt x="68" y="0"/>
                  <a:pt x="61" y="1"/>
                  <a:pt x="51" y="4"/>
                </a:cubicBezTo>
                <a:lnTo>
                  <a:pt x="17" y="14"/>
                </a:lnTo>
                <a:cubicBezTo>
                  <a:pt x="7" y="17"/>
                  <a:pt x="0" y="26"/>
                  <a:pt x="0" y="36"/>
                </a:cubicBezTo>
                <a:cubicBezTo>
                  <a:pt x="0" y="48"/>
                  <a:pt x="11" y="59"/>
                  <a:pt x="23" y="59"/>
                </a:cubicBezTo>
                <a:cubicBezTo>
                  <a:pt x="26" y="59"/>
                  <a:pt x="29" y="58"/>
                  <a:pt x="32" y="57"/>
                </a:cubicBezTo>
                <a:lnTo>
                  <a:pt x="50" y="53"/>
                </a:lnTo>
                <a:lnTo>
                  <a:pt x="50" y="217"/>
                </a:lnTo>
                <a:cubicBezTo>
                  <a:pt x="50" y="231"/>
                  <a:pt x="62" y="243"/>
                  <a:pt x="76" y="243"/>
                </a:cubicBezTo>
                <a:cubicBezTo>
                  <a:pt x="90" y="243"/>
                  <a:pt x="102" y="231"/>
                  <a:pt x="102" y="217"/>
                </a:cubicBezTo>
                <a:lnTo>
                  <a:pt x="102" y="25"/>
                </a:lnTo>
                <a:cubicBezTo>
                  <a:pt x="102" y="11"/>
                  <a:pt x="90" y="0"/>
                  <a:pt x="7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3" name="Freeform 1182">
            <a:extLst>
              <a:ext uri="{FF2B5EF4-FFF2-40B4-BE49-F238E27FC236}">
                <a16:creationId xmlns:a16="http://schemas.microsoft.com/office/drawing/2014/main" id="{049AD24F-CF9F-824D-89C4-BFA9BD5B6FB6}"/>
              </a:ext>
            </a:extLst>
          </p:cNvPr>
          <p:cNvSpPr/>
          <p:nvPr/>
        </p:nvSpPr>
        <p:spPr>
          <a:xfrm>
            <a:off x="1166400" y="1818689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027" y="1090"/>
                </a:moveTo>
                <a:cubicBezTo>
                  <a:pt x="963" y="1090"/>
                  <a:pt x="906" y="1063"/>
                  <a:pt x="865" y="1021"/>
                </a:cubicBezTo>
                <a:cubicBezTo>
                  <a:pt x="864" y="1020"/>
                  <a:pt x="864" y="1019"/>
                  <a:pt x="864" y="1019"/>
                </a:cubicBezTo>
                <a:cubicBezTo>
                  <a:pt x="861" y="1013"/>
                  <a:pt x="857" y="1009"/>
                  <a:pt x="851" y="1006"/>
                </a:cubicBezTo>
                <a:cubicBezTo>
                  <a:pt x="820" y="967"/>
                  <a:pt x="800" y="917"/>
                  <a:pt x="800" y="863"/>
                </a:cubicBezTo>
                <a:cubicBezTo>
                  <a:pt x="800" y="738"/>
                  <a:pt x="902" y="637"/>
                  <a:pt x="1027" y="637"/>
                </a:cubicBezTo>
                <a:cubicBezTo>
                  <a:pt x="1152" y="637"/>
                  <a:pt x="1253" y="738"/>
                  <a:pt x="1253" y="863"/>
                </a:cubicBezTo>
                <a:cubicBezTo>
                  <a:pt x="1253" y="988"/>
                  <a:pt x="1152" y="1090"/>
                  <a:pt x="1027" y="1090"/>
                </a:cubicBezTo>
                <a:close/>
                <a:moveTo>
                  <a:pt x="596" y="579"/>
                </a:moveTo>
                <a:lnTo>
                  <a:pt x="1081" y="338"/>
                </a:lnTo>
                <a:lnTo>
                  <a:pt x="1081" y="603"/>
                </a:lnTo>
                <a:cubicBezTo>
                  <a:pt x="1064" y="599"/>
                  <a:pt x="1045" y="597"/>
                  <a:pt x="1027" y="597"/>
                </a:cubicBezTo>
                <a:cubicBezTo>
                  <a:pt x="880" y="597"/>
                  <a:pt x="761" y="716"/>
                  <a:pt x="761" y="863"/>
                </a:cubicBez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close/>
                <a:moveTo>
                  <a:pt x="55" y="339"/>
                </a:moveTo>
                <a:lnTo>
                  <a:pt x="541" y="579"/>
                </a:lnTo>
                <a:lnTo>
                  <a:pt x="541" y="1120"/>
                </a:lnTo>
                <a:lnTo>
                  <a:pt x="55" y="880"/>
                </a:lnTo>
                <a:close/>
                <a:moveTo>
                  <a:pt x="1046" y="294"/>
                </a:moveTo>
                <a:lnTo>
                  <a:pt x="568" y="531"/>
                </a:lnTo>
                <a:lnTo>
                  <a:pt x="435" y="465"/>
                </a:lnTo>
                <a:lnTo>
                  <a:pt x="913" y="228"/>
                </a:lnTo>
                <a:close/>
                <a:moveTo>
                  <a:pt x="851" y="197"/>
                </a:moveTo>
                <a:lnTo>
                  <a:pt x="372" y="434"/>
                </a:lnTo>
                <a:lnTo>
                  <a:pt x="275" y="386"/>
                </a:lnTo>
                <a:lnTo>
                  <a:pt x="753" y="14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2" y="355"/>
                </a:lnTo>
                <a:lnTo>
                  <a:pt x="90" y="295"/>
                </a:lnTo>
                <a:close/>
                <a:moveTo>
                  <a:pt x="1136" y="621"/>
                </a:moveTo>
                <a:cubicBezTo>
                  <a:pt x="1136" y="619"/>
                  <a:pt x="1136" y="618"/>
                  <a:pt x="1136" y="617"/>
                </a:cubicBezTo>
                <a:lnTo>
                  <a:pt x="1136" y="294"/>
                </a:lnTo>
                <a:cubicBezTo>
                  <a:pt x="1136" y="293"/>
                  <a:pt x="1136" y="293"/>
                  <a:pt x="1136" y="293"/>
                </a:cubicBezTo>
                <a:cubicBezTo>
                  <a:pt x="1136" y="292"/>
                  <a:pt x="1136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cubicBezTo>
                  <a:pt x="1135" y="288"/>
                  <a:pt x="1135" y="288"/>
                  <a:pt x="1135" y="287"/>
                </a:cubicBezTo>
                <a:cubicBezTo>
                  <a:pt x="1135" y="286"/>
                  <a:pt x="1135" y="286"/>
                  <a:pt x="1135" y="285"/>
                </a:cubicBezTo>
                <a:cubicBezTo>
                  <a:pt x="1135" y="284"/>
                  <a:pt x="1134" y="284"/>
                  <a:pt x="1134" y="284"/>
                </a:cubicBezTo>
                <a:lnTo>
                  <a:pt x="1134" y="283"/>
                </a:lnTo>
                <a:cubicBezTo>
                  <a:pt x="1134" y="283"/>
                  <a:pt x="1134" y="282"/>
                  <a:pt x="1133" y="282"/>
                </a:cubicBez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2" y="280"/>
                  <a:pt x="1132" y="279"/>
                </a:cubicBezTo>
                <a:lnTo>
                  <a:pt x="1131" y="278"/>
                </a:lnTo>
                <a:lnTo>
                  <a:pt x="1131" y="277"/>
                </a:lnTo>
                <a:lnTo>
                  <a:pt x="1130" y="277"/>
                </a:lnTo>
                <a:lnTo>
                  <a:pt x="1130" y="276"/>
                </a:lnTo>
                <a:cubicBezTo>
                  <a:pt x="1129" y="276"/>
                  <a:pt x="1129" y="275"/>
                  <a:pt x="1129" y="275"/>
                </a:cubicBezTo>
                <a:cubicBezTo>
                  <a:pt x="1128" y="275"/>
                  <a:pt x="1128" y="274"/>
                  <a:pt x="1128" y="274"/>
                </a:cubicBezTo>
                <a:cubicBezTo>
                  <a:pt x="1128" y="274"/>
                  <a:pt x="1127" y="274"/>
                  <a:pt x="1127" y="273"/>
                </a:cubicBezTo>
                <a:cubicBezTo>
                  <a:pt x="1126" y="273"/>
                  <a:pt x="1126" y="273"/>
                  <a:pt x="1126" y="272"/>
                </a:cubicBezTo>
                <a:lnTo>
                  <a:pt x="1125" y="272"/>
                </a:lnTo>
                <a:cubicBezTo>
                  <a:pt x="1125" y="271"/>
                  <a:pt x="1125" y="271"/>
                  <a:pt x="1124" y="271"/>
                </a:cubicBezTo>
                <a:cubicBezTo>
                  <a:pt x="1123" y="271"/>
                  <a:pt x="1123" y="270"/>
                  <a:pt x="1123" y="270"/>
                </a:cubicBezTo>
                <a:cubicBezTo>
                  <a:pt x="1122" y="270"/>
                  <a:pt x="1122" y="270"/>
                  <a:pt x="1121" y="269"/>
                </a:cubicBezTo>
                <a:lnTo>
                  <a:pt x="931" y="176"/>
                </a:lnTo>
                <a:cubicBezTo>
                  <a:pt x="928" y="173"/>
                  <a:pt x="924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5" y="270"/>
                </a:lnTo>
                <a:lnTo>
                  <a:pt x="14" y="271"/>
                </a:lnTo>
                <a:cubicBezTo>
                  <a:pt x="13" y="271"/>
                  <a:pt x="13" y="272"/>
                  <a:pt x="12" y="272"/>
                </a:cubicBezTo>
                <a:cubicBezTo>
                  <a:pt x="11" y="273"/>
                  <a:pt x="10" y="273"/>
                  <a:pt x="10" y="274"/>
                </a:cubicBezTo>
                <a:lnTo>
                  <a:pt x="9" y="274"/>
                </a:lnTo>
                <a:cubicBezTo>
                  <a:pt x="9" y="274"/>
                  <a:pt x="8" y="275"/>
                  <a:pt x="8" y="276"/>
                </a:cubicBezTo>
                <a:cubicBezTo>
                  <a:pt x="7" y="276"/>
                  <a:pt x="6" y="277"/>
                  <a:pt x="6" y="278"/>
                </a:cubicBezTo>
                <a:cubicBezTo>
                  <a:pt x="5" y="278"/>
                  <a:pt x="5" y="279"/>
                  <a:pt x="4" y="280"/>
                </a:cubicBezTo>
                <a:cubicBezTo>
                  <a:pt x="4" y="281"/>
                  <a:pt x="4" y="281"/>
                  <a:pt x="3" y="281"/>
                </a:cubicBezTo>
                <a:cubicBezTo>
                  <a:pt x="3" y="282"/>
                  <a:pt x="3" y="282"/>
                  <a:pt x="3" y="282"/>
                </a:cubicBezTo>
                <a:cubicBezTo>
                  <a:pt x="3" y="283"/>
                  <a:pt x="3" y="283"/>
                  <a:pt x="2" y="284"/>
                </a:cubicBezTo>
                <a:cubicBezTo>
                  <a:pt x="2" y="285"/>
                  <a:pt x="2" y="285"/>
                  <a:pt x="2" y="285"/>
                </a:cubicBezTo>
                <a:cubicBezTo>
                  <a:pt x="2" y="286"/>
                  <a:pt x="1" y="286"/>
                  <a:pt x="1" y="286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0" y="290"/>
                </a:lnTo>
                <a:cubicBezTo>
                  <a:pt x="0" y="291"/>
                  <a:pt x="0" y="291"/>
                  <a:pt x="0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0" y="901"/>
                </a:lnTo>
                <a:lnTo>
                  <a:pt x="0" y="902"/>
                </a:lnTo>
                <a:cubicBezTo>
                  <a:pt x="0" y="903"/>
                  <a:pt x="1" y="903"/>
                  <a:pt x="1" y="904"/>
                </a:cubicBezTo>
                <a:lnTo>
                  <a:pt x="1" y="905"/>
                </a:lnTo>
                <a:lnTo>
                  <a:pt x="1" y="906"/>
                </a:lnTo>
                <a:cubicBezTo>
                  <a:pt x="2" y="906"/>
                  <a:pt x="2" y="907"/>
                  <a:pt x="2" y="907"/>
                </a:cubicBezTo>
                <a:cubicBezTo>
                  <a:pt x="2" y="908"/>
                  <a:pt x="2" y="908"/>
                  <a:pt x="2" y="909"/>
                </a:cubicBezTo>
                <a:cubicBezTo>
                  <a:pt x="3" y="909"/>
                  <a:pt x="3" y="909"/>
                  <a:pt x="3" y="910"/>
                </a:cubicBezTo>
                <a:cubicBezTo>
                  <a:pt x="3" y="910"/>
                  <a:pt x="3" y="911"/>
                  <a:pt x="4" y="911"/>
                </a:cubicBezTo>
                <a:lnTo>
                  <a:pt x="4" y="912"/>
                </a:lnTo>
                <a:lnTo>
                  <a:pt x="5" y="913"/>
                </a:lnTo>
                <a:cubicBezTo>
                  <a:pt x="5" y="914"/>
                  <a:pt x="5" y="914"/>
                  <a:pt x="6" y="914"/>
                </a:cubicBezTo>
                <a:cubicBezTo>
                  <a:pt x="6" y="915"/>
                  <a:pt x="6" y="915"/>
                  <a:pt x="7" y="915"/>
                </a:cubicBezTo>
                <a:cubicBezTo>
                  <a:pt x="7" y="916"/>
                  <a:pt x="7" y="916"/>
                  <a:pt x="8" y="916"/>
                </a:cubicBezTo>
                <a:cubicBezTo>
                  <a:pt x="8" y="917"/>
                  <a:pt x="8" y="917"/>
                  <a:pt x="8" y="917"/>
                </a:cubicBezTo>
                <a:cubicBezTo>
                  <a:pt x="9" y="918"/>
                  <a:pt x="9" y="918"/>
                  <a:pt x="9" y="918"/>
                </a:cubicBezTo>
                <a:cubicBezTo>
                  <a:pt x="10" y="918"/>
                  <a:pt x="10" y="919"/>
                  <a:pt x="10" y="919"/>
                </a:cubicBezTo>
                <a:cubicBezTo>
                  <a:pt x="11" y="919"/>
                  <a:pt x="11" y="920"/>
                  <a:pt x="11" y="920"/>
                </a:cubicBezTo>
                <a:cubicBezTo>
                  <a:pt x="12" y="920"/>
                  <a:pt x="12" y="920"/>
                  <a:pt x="13" y="921"/>
                </a:cubicBezTo>
                <a:lnTo>
                  <a:pt x="14" y="921"/>
                </a:lnTo>
                <a:cubicBezTo>
                  <a:pt x="14" y="922"/>
                  <a:pt x="15" y="922"/>
                  <a:pt x="15" y="922"/>
                </a:cubicBezTo>
                <a:lnTo>
                  <a:pt x="556" y="1189"/>
                </a:lnTo>
                <a:lnTo>
                  <a:pt x="557" y="1190"/>
                </a:lnTo>
                <a:lnTo>
                  <a:pt x="558" y="1190"/>
                </a:lnTo>
                <a:lnTo>
                  <a:pt x="559" y="1190"/>
                </a:lnTo>
                <a:cubicBezTo>
                  <a:pt x="559" y="1191"/>
                  <a:pt x="559" y="1191"/>
                  <a:pt x="559" y="1191"/>
                </a:cubicBezTo>
                <a:cubicBezTo>
                  <a:pt x="560" y="1191"/>
                  <a:pt x="560" y="1191"/>
                  <a:pt x="560" y="1191"/>
                </a:cubicBezTo>
                <a:cubicBezTo>
                  <a:pt x="561" y="1191"/>
                  <a:pt x="561" y="1191"/>
                  <a:pt x="562" y="1191"/>
                </a:cubicBezTo>
                <a:cubicBezTo>
                  <a:pt x="563" y="1191"/>
                  <a:pt x="563" y="1191"/>
                  <a:pt x="563" y="1192"/>
                </a:cubicBezTo>
                <a:cubicBezTo>
                  <a:pt x="564" y="1192"/>
                  <a:pt x="564" y="1192"/>
                  <a:pt x="565" y="1192"/>
                </a:cubicBezTo>
                <a:lnTo>
                  <a:pt x="566" y="1192"/>
                </a:lnTo>
                <a:cubicBezTo>
                  <a:pt x="566" y="1192"/>
                  <a:pt x="567" y="1192"/>
                  <a:pt x="568" y="1192"/>
                </a:cubicBezTo>
                <a:cubicBezTo>
                  <a:pt x="569" y="1192"/>
                  <a:pt x="570" y="1192"/>
                  <a:pt x="571" y="1192"/>
                </a:cubicBezTo>
                <a:cubicBezTo>
                  <a:pt x="572" y="1192"/>
                  <a:pt x="573" y="1192"/>
                  <a:pt x="573" y="1192"/>
                </a:cubicBezTo>
                <a:cubicBezTo>
                  <a:pt x="574" y="1191"/>
                  <a:pt x="574" y="1191"/>
                  <a:pt x="574" y="1191"/>
                </a:cubicBezTo>
                <a:lnTo>
                  <a:pt x="575" y="1191"/>
                </a:lnTo>
                <a:lnTo>
                  <a:pt x="576" y="1191"/>
                </a:lnTo>
                <a:lnTo>
                  <a:pt x="577" y="1191"/>
                </a:lnTo>
                <a:lnTo>
                  <a:pt x="577" y="1190"/>
                </a:lnTo>
                <a:cubicBezTo>
                  <a:pt x="578" y="1190"/>
                  <a:pt x="578" y="1190"/>
                  <a:pt x="578" y="1190"/>
                </a:cubicBezTo>
                <a:cubicBezTo>
                  <a:pt x="579" y="1190"/>
                  <a:pt x="579" y="1190"/>
                  <a:pt x="579" y="1190"/>
                </a:cubicBezTo>
                <a:lnTo>
                  <a:pt x="580" y="1189"/>
                </a:lnTo>
                <a:lnTo>
                  <a:pt x="846" y="1058"/>
                </a:lnTo>
                <a:cubicBezTo>
                  <a:pt x="894" y="1102"/>
                  <a:pt x="957" y="1129"/>
                  <a:pt x="1027" y="1129"/>
                </a:cubicBezTo>
                <a:cubicBezTo>
                  <a:pt x="1173" y="1129"/>
                  <a:pt x="1293" y="1010"/>
                  <a:pt x="1293" y="863"/>
                </a:cubicBezTo>
                <a:cubicBezTo>
                  <a:pt x="1293" y="755"/>
                  <a:pt x="1228" y="662"/>
                  <a:pt x="1136" y="6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4" name="Freeform 1183">
            <a:extLst>
              <a:ext uri="{FF2B5EF4-FFF2-40B4-BE49-F238E27FC236}">
                <a16:creationId xmlns:a16="http://schemas.microsoft.com/office/drawing/2014/main" id="{6AF6502A-79FB-9D46-BBDB-AE72095E8286}"/>
              </a:ext>
            </a:extLst>
          </p:cNvPr>
          <p:cNvSpPr/>
          <p:nvPr/>
        </p:nvSpPr>
        <p:spPr>
          <a:xfrm>
            <a:off x="1485719" y="2061329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2" y="196"/>
                </a:lnTo>
                <a:lnTo>
                  <a:pt x="234" y="196"/>
                </a:lnTo>
                <a:close/>
                <a:moveTo>
                  <a:pt x="136" y="39"/>
                </a:moveTo>
                <a:cubicBezTo>
                  <a:pt x="178" y="39"/>
                  <a:pt x="212" y="73"/>
                  <a:pt x="212" y="114"/>
                </a:cubicBezTo>
                <a:lnTo>
                  <a:pt x="212" y="156"/>
                </a:lnTo>
                <a:lnTo>
                  <a:pt x="61" y="156"/>
                </a:lnTo>
                <a:lnTo>
                  <a:pt x="61" y="114"/>
                </a:lnTo>
                <a:cubicBezTo>
                  <a:pt x="61" y="73"/>
                  <a:pt x="95" y="39"/>
                  <a:pt x="136" y="39"/>
                </a:cubicBezTo>
                <a:close/>
                <a:moveTo>
                  <a:pt x="251" y="159"/>
                </a:moveTo>
                <a:lnTo>
                  <a:pt x="251" y="114"/>
                </a:lnTo>
                <a:cubicBezTo>
                  <a:pt x="251" y="51"/>
                  <a:pt x="200" y="0"/>
                  <a:pt x="136" y="0"/>
                </a:cubicBezTo>
                <a:cubicBezTo>
                  <a:pt x="73" y="0"/>
                  <a:pt x="22" y="51"/>
                  <a:pt x="22" y="114"/>
                </a:cubicBezTo>
                <a:lnTo>
                  <a:pt x="22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7"/>
                </a:lnTo>
                <a:cubicBezTo>
                  <a:pt x="0" y="336"/>
                  <a:pt x="16" y="352"/>
                  <a:pt x="36" y="352"/>
                </a:cubicBezTo>
                <a:lnTo>
                  <a:pt x="238" y="352"/>
                </a:lnTo>
                <a:cubicBezTo>
                  <a:pt x="257" y="352"/>
                  <a:pt x="273" y="336"/>
                  <a:pt x="273" y="317"/>
                </a:cubicBezTo>
                <a:lnTo>
                  <a:pt x="273" y="192"/>
                </a:lnTo>
                <a:cubicBezTo>
                  <a:pt x="273" y="177"/>
                  <a:pt x="264" y="164"/>
                  <a:pt x="251" y="1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5" name="Freeform 1184">
            <a:extLst>
              <a:ext uri="{FF2B5EF4-FFF2-40B4-BE49-F238E27FC236}">
                <a16:creationId xmlns:a16="http://schemas.microsoft.com/office/drawing/2014/main" id="{6BBBE327-FF6A-9F4A-9836-316ABB33FDF5}"/>
              </a:ext>
            </a:extLst>
          </p:cNvPr>
          <p:cNvSpPr/>
          <p:nvPr/>
        </p:nvSpPr>
        <p:spPr>
          <a:xfrm>
            <a:off x="452519" y="1818689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027" y="1090"/>
                </a:moveTo>
                <a:cubicBezTo>
                  <a:pt x="963" y="1090"/>
                  <a:pt x="906" y="1063"/>
                  <a:pt x="865" y="1021"/>
                </a:cubicBezTo>
                <a:cubicBezTo>
                  <a:pt x="865" y="1020"/>
                  <a:pt x="864" y="1019"/>
                  <a:pt x="864" y="1019"/>
                </a:cubicBezTo>
                <a:cubicBezTo>
                  <a:pt x="861" y="1013"/>
                  <a:pt x="857" y="1009"/>
                  <a:pt x="852" y="1006"/>
                </a:cubicBezTo>
                <a:cubicBezTo>
                  <a:pt x="820" y="967"/>
                  <a:pt x="800" y="917"/>
                  <a:pt x="800" y="863"/>
                </a:cubicBezTo>
                <a:cubicBezTo>
                  <a:pt x="800" y="738"/>
                  <a:pt x="902" y="637"/>
                  <a:pt x="1027" y="637"/>
                </a:cubicBezTo>
                <a:cubicBezTo>
                  <a:pt x="1152" y="637"/>
                  <a:pt x="1253" y="738"/>
                  <a:pt x="1253" y="863"/>
                </a:cubicBezTo>
                <a:cubicBezTo>
                  <a:pt x="1253" y="988"/>
                  <a:pt x="1152" y="1090"/>
                  <a:pt x="1027" y="1090"/>
                </a:cubicBezTo>
                <a:close/>
                <a:moveTo>
                  <a:pt x="596" y="579"/>
                </a:moveTo>
                <a:lnTo>
                  <a:pt x="1081" y="338"/>
                </a:lnTo>
                <a:lnTo>
                  <a:pt x="1081" y="603"/>
                </a:lnTo>
                <a:cubicBezTo>
                  <a:pt x="1064" y="599"/>
                  <a:pt x="1046" y="597"/>
                  <a:pt x="1027" y="597"/>
                </a:cubicBezTo>
                <a:cubicBezTo>
                  <a:pt x="880" y="597"/>
                  <a:pt x="761" y="716"/>
                  <a:pt x="761" y="863"/>
                </a:cubicBez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close/>
                <a:moveTo>
                  <a:pt x="55" y="339"/>
                </a:moveTo>
                <a:lnTo>
                  <a:pt x="541" y="579"/>
                </a:lnTo>
                <a:lnTo>
                  <a:pt x="541" y="1120"/>
                </a:lnTo>
                <a:lnTo>
                  <a:pt x="55" y="880"/>
                </a:lnTo>
                <a:close/>
                <a:moveTo>
                  <a:pt x="1047" y="294"/>
                </a:moveTo>
                <a:lnTo>
                  <a:pt x="568" y="531"/>
                </a:lnTo>
                <a:lnTo>
                  <a:pt x="435" y="465"/>
                </a:lnTo>
                <a:lnTo>
                  <a:pt x="913" y="228"/>
                </a:lnTo>
                <a:close/>
                <a:moveTo>
                  <a:pt x="851" y="197"/>
                </a:moveTo>
                <a:lnTo>
                  <a:pt x="373" y="434"/>
                </a:lnTo>
                <a:lnTo>
                  <a:pt x="275" y="386"/>
                </a:lnTo>
                <a:lnTo>
                  <a:pt x="753" y="14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2" y="355"/>
                </a:lnTo>
                <a:lnTo>
                  <a:pt x="90" y="295"/>
                </a:lnTo>
                <a:close/>
                <a:moveTo>
                  <a:pt x="1136" y="621"/>
                </a:moveTo>
                <a:cubicBezTo>
                  <a:pt x="1136" y="619"/>
                  <a:pt x="1137" y="618"/>
                  <a:pt x="1137" y="617"/>
                </a:cubicBezTo>
                <a:lnTo>
                  <a:pt x="1136" y="294"/>
                </a:lnTo>
                <a:cubicBezTo>
                  <a:pt x="1136" y="293"/>
                  <a:pt x="1136" y="293"/>
                  <a:pt x="1136" y="293"/>
                </a:cubicBezTo>
                <a:cubicBezTo>
                  <a:pt x="1136" y="292"/>
                  <a:pt x="1136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lnTo>
                  <a:pt x="1136" y="287"/>
                </a:lnTo>
                <a:lnTo>
                  <a:pt x="1135" y="287"/>
                </a:lnTo>
                <a:cubicBezTo>
                  <a:pt x="1135" y="286"/>
                  <a:pt x="1135" y="286"/>
                  <a:pt x="1135" y="285"/>
                </a:cubicBezTo>
                <a:cubicBezTo>
                  <a:pt x="1135" y="284"/>
                  <a:pt x="1135" y="284"/>
                  <a:pt x="1135" y="284"/>
                </a:cubicBezTo>
                <a:cubicBezTo>
                  <a:pt x="1134" y="284"/>
                  <a:pt x="1134" y="283"/>
                  <a:pt x="1134" y="283"/>
                </a:cubicBezTo>
                <a:lnTo>
                  <a:pt x="1134" y="282"/>
                </a:lnTo>
                <a:lnTo>
                  <a:pt x="1133" y="282"/>
                </a:ln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2" y="280"/>
                  <a:pt x="1132" y="279"/>
                </a:cubicBezTo>
                <a:lnTo>
                  <a:pt x="1132" y="278"/>
                </a:lnTo>
                <a:cubicBezTo>
                  <a:pt x="1131" y="278"/>
                  <a:pt x="1131" y="278"/>
                  <a:pt x="1131" y="277"/>
                </a:cubicBezTo>
                <a:lnTo>
                  <a:pt x="1130" y="277"/>
                </a:lnTo>
                <a:lnTo>
                  <a:pt x="1130" y="276"/>
                </a:lnTo>
                <a:lnTo>
                  <a:pt x="1129" y="275"/>
                </a:lnTo>
                <a:lnTo>
                  <a:pt x="1128" y="274"/>
                </a:lnTo>
                <a:cubicBezTo>
                  <a:pt x="1128" y="274"/>
                  <a:pt x="1127" y="274"/>
                  <a:pt x="1127" y="273"/>
                </a:cubicBezTo>
                <a:cubicBezTo>
                  <a:pt x="1127" y="273"/>
                  <a:pt x="1126" y="273"/>
                  <a:pt x="1126" y="272"/>
                </a:cubicBezTo>
                <a:lnTo>
                  <a:pt x="1125" y="272"/>
                </a:lnTo>
                <a:cubicBezTo>
                  <a:pt x="1125" y="271"/>
                  <a:pt x="1125" y="271"/>
                  <a:pt x="1125" y="271"/>
                </a:cubicBezTo>
                <a:cubicBezTo>
                  <a:pt x="1124" y="271"/>
                  <a:pt x="1124" y="271"/>
                  <a:pt x="1124" y="271"/>
                </a:cubicBezTo>
                <a:lnTo>
                  <a:pt x="1123" y="270"/>
                </a:lnTo>
                <a:cubicBezTo>
                  <a:pt x="1122" y="270"/>
                  <a:pt x="1122" y="270"/>
                  <a:pt x="1121" y="269"/>
                </a:cubicBezTo>
                <a:lnTo>
                  <a:pt x="932" y="176"/>
                </a:lnTo>
                <a:cubicBezTo>
                  <a:pt x="928" y="173"/>
                  <a:pt x="924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6" y="270"/>
                </a:lnTo>
                <a:cubicBezTo>
                  <a:pt x="15" y="270"/>
                  <a:pt x="15" y="270"/>
                  <a:pt x="14" y="271"/>
                </a:cubicBezTo>
                <a:cubicBezTo>
                  <a:pt x="13" y="271"/>
                  <a:pt x="13" y="272"/>
                  <a:pt x="12" y="272"/>
                </a:cubicBezTo>
                <a:cubicBezTo>
                  <a:pt x="11" y="273"/>
                  <a:pt x="10" y="273"/>
                  <a:pt x="10" y="274"/>
                </a:cubicBezTo>
                <a:cubicBezTo>
                  <a:pt x="9" y="274"/>
                  <a:pt x="8" y="275"/>
                  <a:pt x="8" y="276"/>
                </a:cubicBezTo>
                <a:cubicBezTo>
                  <a:pt x="7" y="276"/>
                  <a:pt x="7" y="277"/>
                  <a:pt x="6" y="278"/>
                </a:cubicBezTo>
                <a:cubicBezTo>
                  <a:pt x="5" y="278"/>
                  <a:pt x="5" y="279"/>
                  <a:pt x="5" y="280"/>
                </a:cubicBezTo>
                <a:cubicBezTo>
                  <a:pt x="4" y="280"/>
                  <a:pt x="4" y="280"/>
                  <a:pt x="4" y="280"/>
                </a:cubicBezTo>
                <a:cubicBezTo>
                  <a:pt x="4" y="281"/>
                  <a:pt x="4" y="281"/>
                  <a:pt x="4" y="281"/>
                </a:cubicBezTo>
                <a:cubicBezTo>
                  <a:pt x="3" y="282"/>
                  <a:pt x="3" y="282"/>
                  <a:pt x="3" y="282"/>
                </a:cubicBezTo>
                <a:lnTo>
                  <a:pt x="3" y="283"/>
                </a:lnTo>
                <a:lnTo>
                  <a:pt x="2" y="284"/>
                </a:lnTo>
                <a:cubicBezTo>
                  <a:pt x="2" y="285"/>
                  <a:pt x="2" y="285"/>
                  <a:pt x="2" y="285"/>
                </a:cubicBezTo>
                <a:cubicBezTo>
                  <a:pt x="2" y="286"/>
                  <a:pt x="2" y="286"/>
                  <a:pt x="2" y="286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1" y="290"/>
                </a:lnTo>
                <a:cubicBezTo>
                  <a:pt x="1" y="291"/>
                  <a:pt x="0" y="291"/>
                  <a:pt x="0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0" y="901"/>
                </a:lnTo>
                <a:lnTo>
                  <a:pt x="1" y="902"/>
                </a:lnTo>
                <a:cubicBezTo>
                  <a:pt x="1" y="903"/>
                  <a:pt x="1" y="903"/>
                  <a:pt x="1" y="904"/>
                </a:cubicBezTo>
                <a:lnTo>
                  <a:pt x="1" y="905"/>
                </a:lnTo>
                <a:cubicBezTo>
                  <a:pt x="1" y="905"/>
                  <a:pt x="1" y="906"/>
                  <a:pt x="2" y="906"/>
                </a:cubicBezTo>
                <a:lnTo>
                  <a:pt x="2" y="907"/>
                </a:lnTo>
                <a:cubicBezTo>
                  <a:pt x="2" y="908"/>
                  <a:pt x="2" y="908"/>
                  <a:pt x="3" y="909"/>
                </a:cubicBezTo>
                <a:lnTo>
                  <a:pt x="3" y="910"/>
                </a:lnTo>
                <a:cubicBezTo>
                  <a:pt x="3" y="910"/>
                  <a:pt x="3" y="911"/>
                  <a:pt x="4" y="911"/>
                </a:cubicBezTo>
                <a:lnTo>
                  <a:pt x="4" y="912"/>
                </a:lnTo>
                <a:cubicBezTo>
                  <a:pt x="5" y="912"/>
                  <a:pt x="5" y="913"/>
                  <a:pt x="5" y="913"/>
                </a:cubicBezTo>
                <a:cubicBezTo>
                  <a:pt x="5" y="914"/>
                  <a:pt x="6" y="914"/>
                  <a:pt x="6" y="914"/>
                </a:cubicBezTo>
                <a:cubicBezTo>
                  <a:pt x="6" y="915"/>
                  <a:pt x="6" y="915"/>
                  <a:pt x="7" y="915"/>
                </a:cubicBezTo>
                <a:cubicBezTo>
                  <a:pt x="7" y="916"/>
                  <a:pt x="7" y="916"/>
                  <a:pt x="8" y="916"/>
                </a:cubicBezTo>
                <a:cubicBezTo>
                  <a:pt x="8" y="917"/>
                  <a:pt x="8" y="917"/>
                  <a:pt x="8" y="917"/>
                </a:cubicBezTo>
                <a:cubicBezTo>
                  <a:pt x="9" y="918"/>
                  <a:pt x="9" y="918"/>
                  <a:pt x="10" y="918"/>
                </a:cubicBezTo>
                <a:lnTo>
                  <a:pt x="10" y="919"/>
                </a:lnTo>
                <a:cubicBezTo>
                  <a:pt x="11" y="919"/>
                  <a:pt x="11" y="920"/>
                  <a:pt x="12" y="920"/>
                </a:cubicBezTo>
                <a:lnTo>
                  <a:pt x="13" y="921"/>
                </a:lnTo>
                <a:lnTo>
                  <a:pt x="14" y="921"/>
                </a:lnTo>
                <a:cubicBezTo>
                  <a:pt x="14" y="922"/>
                  <a:pt x="15" y="922"/>
                  <a:pt x="15" y="922"/>
                </a:cubicBezTo>
                <a:lnTo>
                  <a:pt x="16" y="922"/>
                </a:lnTo>
                <a:lnTo>
                  <a:pt x="556" y="1189"/>
                </a:lnTo>
                <a:cubicBezTo>
                  <a:pt x="557" y="1189"/>
                  <a:pt x="557" y="1190"/>
                  <a:pt x="557" y="1190"/>
                </a:cubicBezTo>
                <a:cubicBezTo>
                  <a:pt x="558" y="1190"/>
                  <a:pt x="558" y="1190"/>
                  <a:pt x="558" y="1190"/>
                </a:cubicBezTo>
                <a:lnTo>
                  <a:pt x="559" y="1190"/>
                </a:lnTo>
                <a:cubicBezTo>
                  <a:pt x="559" y="1191"/>
                  <a:pt x="559" y="1191"/>
                  <a:pt x="559" y="1191"/>
                </a:cubicBezTo>
                <a:lnTo>
                  <a:pt x="560" y="1191"/>
                </a:lnTo>
                <a:lnTo>
                  <a:pt x="561" y="1191"/>
                </a:lnTo>
                <a:lnTo>
                  <a:pt x="562" y="1191"/>
                </a:lnTo>
                <a:lnTo>
                  <a:pt x="563" y="1191"/>
                </a:lnTo>
                <a:lnTo>
                  <a:pt x="563" y="1192"/>
                </a:lnTo>
                <a:cubicBezTo>
                  <a:pt x="564" y="1192"/>
                  <a:pt x="564" y="1192"/>
                  <a:pt x="565" y="1192"/>
                </a:cubicBezTo>
                <a:lnTo>
                  <a:pt x="566" y="1192"/>
                </a:lnTo>
                <a:cubicBezTo>
                  <a:pt x="567" y="1192"/>
                  <a:pt x="567" y="1192"/>
                  <a:pt x="568" y="1192"/>
                </a:cubicBezTo>
                <a:cubicBezTo>
                  <a:pt x="569" y="1192"/>
                  <a:pt x="570" y="1192"/>
                  <a:pt x="571" y="1192"/>
                </a:cubicBezTo>
                <a:lnTo>
                  <a:pt x="572" y="1192"/>
                </a:lnTo>
                <a:cubicBezTo>
                  <a:pt x="572" y="1192"/>
                  <a:pt x="573" y="1192"/>
                  <a:pt x="574" y="1192"/>
                </a:cubicBezTo>
                <a:cubicBezTo>
                  <a:pt x="574" y="1191"/>
                  <a:pt x="574" y="1191"/>
                  <a:pt x="574" y="1191"/>
                </a:cubicBezTo>
                <a:lnTo>
                  <a:pt x="575" y="1191"/>
                </a:lnTo>
                <a:lnTo>
                  <a:pt x="576" y="1191"/>
                </a:lnTo>
                <a:lnTo>
                  <a:pt x="577" y="1191"/>
                </a:lnTo>
                <a:cubicBezTo>
                  <a:pt x="577" y="1191"/>
                  <a:pt x="578" y="1191"/>
                  <a:pt x="578" y="1190"/>
                </a:cubicBezTo>
                <a:lnTo>
                  <a:pt x="579" y="1190"/>
                </a:lnTo>
                <a:cubicBezTo>
                  <a:pt x="580" y="1190"/>
                  <a:pt x="580" y="1189"/>
                  <a:pt x="580" y="1189"/>
                </a:cubicBezTo>
                <a:lnTo>
                  <a:pt x="581" y="1189"/>
                </a:lnTo>
                <a:lnTo>
                  <a:pt x="846" y="1058"/>
                </a:lnTo>
                <a:cubicBezTo>
                  <a:pt x="894" y="1102"/>
                  <a:pt x="957" y="1129"/>
                  <a:pt x="1027" y="1129"/>
                </a:cubicBezTo>
                <a:cubicBezTo>
                  <a:pt x="1173" y="1129"/>
                  <a:pt x="1293" y="1010"/>
                  <a:pt x="1293" y="863"/>
                </a:cubicBezTo>
                <a:cubicBezTo>
                  <a:pt x="1293" y="755"/>
                  <a:pt x="1229" y="662"/>
                  <a:pt x="1136" y="6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6" name="Freeform 1185">
            <a:extLst>
              <a:ext uri="{FF2B5EF4-FFF2-40B4-BE49-F238E27FC236}">
                <a16:creationId xmlns:a16="http://schemas.microsoft.com/office/drawing/2014/main" id="{659F82E5-D7FA-B54C-A89F-BD4358945957}"/>
              </a:ext>
            </a:extLst>
          </p:cNvPr>
          <p:cNvSpPr/>
          <p:nvPr/>
        </p:nvSpPr>
        <p:spPr>
          <a:xfrm>
            <a:off x="770760" y="2059530"/>
            <a:ext cx="98280" cy="126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4" h="353"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4" y="196"/>
                </a:lnTo>
                <a:close/>
                <a:moveTo>
                  <a:pt x="238" y="157"/>
                </a:moveTo>
                <a:lnTo>
                  <a:pt x="62" y="157"/>
                </a:lnTo>
                <a:lnTo>
                  <a:pt x="61" y="115"/>
                </a:lnTo>
                <a:cubicBezTo>
                  <a:pt x="61" y="73"/>
                  <a:pt x="95" y="40"/>
                  <a:pt x="137" y="40"/>
                </a:cubicBezTo>
                <a:cubicBezTo>
                  <a:pt x="178" y="40"/>
                  <a:pt x="212" y="73"/>
                  <a:pt x="212" y="115"/>
                </a:cubicBezTo>
                <a:cubicBezTo>
                  <a:pt x="212" y="126"/>
                  <a:pt x="221" y="135"/>
                  <a:pt x="232" y="135"/>
                </a:cubicBezTo>
                <a:cubicBezTo>
                  <a:pt x="243" y="135"/>
                  <a:pt x="251" y="126"/>
                  <a:pt x="251" y="115"/>
                </a:cubicBezTo>
                <a:cubicBezTo>
                  <a:pt x="251" y="52"/>
                  <a:pt x="200" y="0"/>
                  <a:pt x="137" y="0"/>
                </a:cubicBezTo>
                <a:cubicBezTo>
                  <a:pt x="73" y="0"/>
                  <a:pt x="22" y="52"/>
                  <a:pt x="22" y="115"/>
                </a:cubicBezTo>
                <a:lnTo>
                  <a:pt x="22" y="159"/>
                </a:lnTo>
                <a:cubicBezTo>
                  <a:pt x="9" y="165"/>
                  <a:pt x="0" y="178"/>
                  <a:pt x="0" y="192"/>
                </a:cubicBezTo>
                <a:lnTo>
                  <a:pt x="0" y="317"/>
                </a:lnTo>
                <a:cubicBezTo>
                  <a:pt x="0" y="337"/>
                  <a:pt x="16" y="353"/>
                  <a:pt x="36" y="353"/>
                </a:cubicBezTo>
                <a:lnTo>
                  <a:pt x="238" y="353"/>
                </a:lnTo>
                <a:cubicBezTo>
                  <a:pt x="258" y="353"/>
                  <a:pt x="274" y="337"/>
                  <a:pt x="274" y="317"/>
                </a:cubicBezTo>
                <a:lnTo>
                  <a:pt x="274" y="192"/>
                </a:lnTo>
                <a:cubicBezTo>
                  <a:pt x="274" y="173"/>
                  <a:pt x="258" y="157"/>
                  <a:pt x="238" y="1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7" name="Freeform 1186">
            <a:extLst>
              <a:ext uri="{FF2B5EF4-FFF2-40B4-BE49-F238E27FC236}">
                <a16:creationId xmlns:a16="http://schemas.microsoft.com/office/drawing/2014/main" id="{F61EE4BF-173A-4946-87BD-115479C4A6D3}"/>
              </a:ext>
            </a:extLst>
          </p:cNvPr>
          <p:cNvSpPr/>
          <p:nvPr/>
        </p:nvSpPr>
        <p:spPr>
          <a:xfrm>
            <a:off x="1892519" y="1120649"/>
            <a:ext cx="40896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7" h="996">
                <a:moveTo>
                  <a:pt x="974" y="341"/>
                </a:moveTo>
                <a:cubicBezTo>
                  <a:pt x="915" y="341"/>
                  <a:pt x="866" y="293"/>
                  <a:pt x="866" y="233"/>
                </a:cubicBezTo>
                <a:cubicBezTo>
                  <a:pt x="866" y="218"/>
                  <a:pt x="854" y="206"/>
                  <a:pt x="839" y="206"/>
                </a:cubicBezTo>
                <a:cubicBezTo>
                  <a:pt x="823" y="206"/>
                  <a:pt x="811" y="218"/>
                  <a:pt x="811" y="233"/>
                </a:cubicBezTo>
                <a:cubicBezTo>
                  <a:pt x="811" y="293"/>
                  <a:pt x="763" y="341"/>
                  <a:pt x="704" y="341"/>
                </a:cubicBezTo>
                <a:cubicBezTo>
                  <a:pt x="644" y="341"/>
                  <a:pt x="596" y="293"/>
                  <a:pt x="596" y="233"/>
                </a:cubicBezTo>
                <a:cubicBezTo>
                  <a:pt x="596" y="218"/>
                  <a:pt x="584" y="206"/>
                  <a:pt x="568" y="206"/>
                </a:cubicBezTo>
                <a:cubicBezTo>
                  <a:pt x="553" y="206"/>
                  <a:pt x="541" y="218"/>
                  <a:pt x="541" y="233"/>
                </a:cubicBezTo>
                <a:cubicBezTo>
                  <a:pt x="541" y="293"/>
                  <a:pt x="492" y="341"/>
                  <a:pt x="433" y="341"/>
                </a:cubicBezTo>
                <a:cubicBezTo>
                  <a:pt x="374" y="341"/>
                  <a:pt x="325" y="293"/>
                  <a:pt x="325" y="233"/>
                </a:cubicBezTo>
                <a:cubicBezTo>
                  <a:pt x="325" y="218"/>
                  <a:pt x="313" y="206"/>
                  <a:pt x="298" y="206"/>
                </a:cubicBezTo>
                <a:cubicBezTo>
                  <a:pt x="282" y="206"/>
                  <a:pt x="270" y="218"/>
                  <a:pt x="270" y="233"/>
                </a:cubicBezTo>
                <a:cubicBezTo>
                  <a:pt x="270" y="293"/>
                  <a:pt x="222" y="341"/>
                  <a:pt x="162" y="341"/>
                </a:cubicBezTo>
                <a:cubicBezTo>
                  <a:pt x="106" y="341"/>
                  <a:pt x="59" y="297"/>
                  <a:pt x="55" y="241"/>
                </a:cubicBezTo>
                <a:lnTo>
                  <a:pt x="220" y="55"/>
                </a:lnTo>
                <a:lnTo>
                  <a:pt x="917" y="55"/>
                </a:lnTo>
                <a:lnTo>
                  <a:pt x="1081" y="241"/>
                </a:lnTo>
                <a:cubicBezTo>
                  <a:pt x="1077" y="297"/>
                  <a:pt x="1031" y="341"/>
                  <a:pt x="974" y="34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2" y="619"/>
                  <a:pt x="743" y="619"/>
                </a:cubicBezTo>
                <a:lnTo>
                  <a:pt x="392" y="619"/>
                </a:lnTo>
                <a:cubicBezTo>
                  <a:pt x="373" y="619"/>
                  <a:pt x="358" y="635"/>
                  <a:pt x="358" y="656"/>
                </a:cubicBezTo>
                <a:lnTo>
                  <a:pt x="358" y="941"/>
                </a:lnTo>
                <a:lnTo>
                  <a:pt x="171" y="941"/>
                </a:lnTo>
                <a:lnTo>
                  <a:pt x="171" y="396"/>
                </a:lnTo>
                <a:cubicBezTo>
                  <a:pt x="224" y="393"/>
                  <a:pt x="270" y="365"/>
                  <a:pt x="298" y="324"/>
                </a:cubicBezTo>
                <a:cubicBezTo>
                  <a:pt x="327" y="368"/>
                  <a:pt x="377" y="396"/>
                  <a:pt x="433" y="396"/>
                </a:cubicBezTo>
                <a:cubicBezTo>
                  <a:pt x="489" y="396"/>
                  <a:pt x="539" y="368"/>
                  <a:pt x="568" y="324"/>
                </a:cubicBezTo>
                <a:cubicBezTo>
                  <a:pt x="597" y="368"/>
                  <a:pt x="647" y="396"/>
                  <a:pt x="704" y="396"/>
                </a:cubicBezTo>
                <a:cubicBezTo>
                  <a:pt x="760" y="396"/>
                  <a:pt x="810" y="368"/>
                  <a:pt x="839" y="324"/>
                </a:cubicBezTo>
                <a:cubicBezTo>
                  <a:pt x="867" y="365"/>
                  <a:pt x="913" y="393"/>
                  <a:pt x="965" y="396"/>
                </a:cubicBezTo>
                <a:lnTo>
                  <a:pt x="965" y="941"/>
                </a:lnTo>
                <a:close/>
                <a:moveTo>
                  <a:pt x="413" y="674"/>
                </a:moveTo>
                <a:lnTo>
                  <a:pt x="722" y="674"/>
                </a:lnTo>
                <a:lnTo>
                  <a:pt x="722" y="941"/>
                </a:lnTo>
                <a:lnTo>
                  <a:pt x="413" y="941"/>
                </a:lnTo>
                <a:close/>
                <a:moveTo>
                  <a:pt x="1137" y="233"/>
                </a:moveTo>
                <a:cubicBezTo>
                  <a:pt x="1137" y="228"/>
                  <a:pt x="1135" y="223"/>
                  <a:pt x="1133" y="218"/>
                </a:cubicBezTo>
                <a:cubicBezTo>
                  <a:pt x="1131" y="214"/>
                  <a:pt x="1129" y="211"/>
                  <a:pt x="1126" y="208"/>
                </a:cubicBezTo>
                <a:lnTo>
                  <a:pt x="950" y="9"/>
                </a:lnTo>
                <a:cubicBezTo>
                  <a:pt x="944" y="3"/>
                  <a:pt x="937" y="0"/>
                  <a:pt x="929" y="0"/>
                </a:cubicBezTo>
                <a:lnTo>
                  <a:pt x="208" y="0"/>
                </a:lnTo>
                <a:cubicBezTo>
                  <a:pt x="200" y="0"/>
                  <a:pt x="192" y="3"/>
                  <a:pt x="187" y="9"/>
                </a:cubicBezTo>
                <a:lnTo>
                  <a:pt x="9" y="210"/>
                </a:lnTo>
                <a:cubicBezTo>
                  <a:pt x="8" y="210"/>
                  <a:pt x="8" y="211"/>
                  <a:pt x="7" y="212"/>
                </a:cubicBezTo>
                <a:cubicBezTo>
                  <a:pt x="2" y="219"/>
                  <a:pt x="0" y="227"/>
                  <a:pt x="0" y="233"/>
                </a:cubicBezTo>
                <a:cubicBezTo>
                  <a:pt x="0" y="307"/>
                  <a:pt x="49" y="369"/>
                  <a:pt x="116" y="390"/>
                </a:cubicBezTo>
                <a:lnTo>
                  <a:pt x="116" y="953"/>
                </a:lnTo>
                <a:cubicBezTo>
                  <a:pt x="116" y="977"/>
                  <a:pt x="135" y="996"/>
                  <a:pt x="159" y="996"/>
                </a:cubicBezTo>
                <a:lnTo>
                  <a:pt x="392" y="996"/>
                </a:lnTo>
                <a:lnTo>
                  <a:pt x="743" y="996"/>
                </a:lnTo>
                <a:lnTo>
                  <a:pt x="977" y="996"/>
                </a:lnTo>
                <a:cubicBezTo>
                  <a:pt x="1001" y="996"/>
                  <a:pt x="1021" y="977"/>
                  <a:pt x="1021" y="953"/>
                </a:cubicBezTo>
                <a:lnTo>
                  <a:pt x="1021" y="389"/>
                </a:lnTo>
                <a:cubicBezTo>
                  <a:pt x="1088" y="369"/>
                  <a:pt x="1137" y="307"/>
                  <a:pt x="1137" y="23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8" name="Freeform 1187">
            <a:extLst>
              <a:ext uri="{FF2B5EF4-FFF2-40B4-BE49-F238E27FC236}">
                <a16:creationId xmlns:a16="http://schemas.microsoft.com/office/drawing/2014/main" id="{06C9036B-DDDF-D44B-920F-754CB32C330E}"/>
              </a:ext>
            </a:extLst>
          </p:cNvPr>
          <p:cNvSpPr/>
          <p:nvPr/>
        </p:nvSpPr>
        <p:spPr>
          <a:xfrm>
            <a:off x="4038119" y="1120649"/>
            <a:ext cx="45288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9" h="996">
                <a:moveTo>
                  <a:pt x="993" y="671"/>
                </a:moveTo>
                <a:cubicBezTo>
                  <a:pt x="919" y="671"/>
                  <a:pt x="853" y="635"/>
                  <a:pt x="812" y="580"/>
                </a:cubicBezTo>
                <a:lnTo>
                  <a:pt x="888" y="499"/>
                </a:lnTo>
                <a:lnTo>
                  <a:pt x="948" y="578"/>
                </a:lnTo>
                <a:cubicBezTo>
                  <a:pt x="952" y="583"/>
                  <a:pt x="957" y="586"/>
                  <a:pt x="963" y="586"/>
                </a:cubicBezTo>
                <a:cubicBezTo>
                  <a:pt x="964" y="586"/>
                  <a:pt x="964" y="586"/>
                  <a:pt x="965" y="586"/>
                </a:cubicBezTo>
                <a:cubicBezTo>
                  <a:pt x="971" y="586"/>
                  <a:pt x="977" y="582"/>
                  <a:pt x="980" y="577"/>
                </a:cubicBezTo>
                <a:lnTo>
                  <a:pt x="1103" y="371"/>
                </a:lnTo>
                <a:lnTo>
                  <a:pt x="1105" y="379"/>
                </a:lnTo>
                <a:cubicBezTo>
                  <a:pt x="1108" y="387"/>
                  <a:pt x="1115" y="393"/>
                  <a:pt x="1124" y="393"/>
                </a:cubicBezTo>
                <a:cubicBezTo>
                  <a:pt x="1126" y="393"/>
                  <a:pt x="1128" y="393"/>
                  <a:pt x="1130" y="392"/>
                </a:cubicBezTo>
                <a:cubicBezTo>
                  <a:pt x="1140" y="389"/>
                  <a:pt x="1146" y="378"/>
                  <a:pt x="1143" y="367"/>
                </a:cubicBezTo>
                <a:lnTo>
                  <a:pt x="1128" y="321"/>
                </a:lnTo>
                <a:cubicBezTo>
                  <a:pt x="1128" y="315"/>
                  <a:pt x="1125" y="309"/>
                  <a:pt x="1119" y="305"/>
                </a:cubicBezTo>
                <a:cubicBezTo>
                  <a:pt x="1116" y="303"/>
                  <a:pt x="1112" y="302"/>
                  <a:pt x="1109" y="302"/>
                </a:cubicBezTo>
                <a:cubicBezTo>
                  <a:pt x="1107" y="302"/>
                  <a:pt x="1104" y="303"/>
                  <a:pt x="1102" y="303"/>
                </a:cubicBezTo>
                <a:lnTo>
                  <a:pt x="1051" y="319"/>
                </a:lnTo>
                <a:cubicBezTo>
                  <a:pt x="1041" y="322"/>
                  <a:pt x="1035" y="333"/>
                  <a:pt x="1038" y="344"/>
                </a:cubicBezTo>
                <a:cubicBezTo>
                  <a:pt x="1041" y="352"/>
                  <a:pt x="1049" y="357"/>
                  <a:pt x="1057" y="357"/>
                </a:cubicBezTo>
                <a:cubicBezTo>
                  <a:pt x="1059" y="357"/>
                  <a:pt x="1061" y="357"/>
                  <a:pt x="1063" y="357"/>
                </a:cubicBezTo>
                <a:lnTo>
                  <a:pt x="1066" y="356"/>
                </a:lnTo>
                <a:lnTo>
                  <a:pt x="961" y="531"/>
                </a:lnTo>
                <a:lnTo>
                  <a:pt x="905" y="457"/>
                </a:lnTo>
                <a:cubicBezTo>
                  <a:pt x="901" y="452"/>
                  <a:pt x="896" y="450"/>
                  <a:pt x="890" y="449"/>
                </a:cubicBezTo>
                <a:cubicBezTo>
                  <a:pt x="884" y="449"/>
                  <a:pt x="879" y="451"/>
                  <a:pt x="875" y="455"/>
                </a:cubicBezTo>
                <a:lnTo>
                  <a:pt x="790" y="545"/>
                </a:lnTo>
                <a:cubicBezTo>
                  <a:pt x="775" y="515"/>
                  <a:pt x="767" y="481"/>
                  <a:pt x="767" y="444"/>
                </a:cubicBezTo>
                <a:cubicBezTo>
                  <a:pt x="767" y="319"/>
                  <a:pt x="868" y="218"/>
                  <a:pt x="993" y="218"/>
                </a:cubicBezTo>
                <a:cubicBezTo>
                  <a:pt x="1118" y="218"/>
                  <a:pt x="1220" y="319"/>
                  <a:pt x="1220" y="444"/>
                </a:cubicBezTo>
                <a:cubicBezTo>
                  <a:pt x="1220" y="569"/>
                  <a:pt x="1118" y="671"/>
                  <a:pt x="993" y="67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2" y="619"/>
                  <a:pt x="743" y="619"/>
                </a:cubicBezTo>
                <a:lnTo>
                  <a:pt x="393" y="619"/>
                </a:lnTo>
                <a:cubicBezTo>
                  <a:pt x="374" y="619"/>
                  <a:pt x="358" y="635"/>
                  <a:pt x="358" y="656"/>
                </a:cubicBezTo>
                <a:lnTo>
                  <a:pt x="358" y="941"/>
                </a:lnTo>
                <a:lnTo>
                  <a:pt x="171" y="941"/>
                </a:lnTo>
                <a:lnTo>
                  <a:pt x="171" y="396"/>
                </a:lnTo>
                <a:cubicBezTo>
                  <a:pt x="224" y="393"/>
                  <a:pt x="270" y="365"/>
                  <a:pt x="298" y="324"/>
                </a:cubicBezTo>
                <a:cubicBezTo>
                  <a:pt x="327" y="368"/>
                  <a:pt x="377" y="396"/>
                  <a:pt x="433" y="396"/>
                </a:cubicBezTo>
                <a:cubicBezTo>
                  <a:pt x="489" y="396"/>
                  <a:pt x="539" y="368"/>
                  <a:pt x="568" y="324"/>
                </a:cubicBezTo>
                <a:cubicBezTo>
                  <a:pt x="598" y="368"/>
                  <a:pt x="647" y="396"/>
                  <a:pt x="704" y="396"/>
                </a:cubicBezTo>
                <a:cubicBezTo>
                  <a:pt x="713" y="396"/>
                  <a:pt x="723" y="395"/>
                  <a:pt x="732" y="394"/>
                </a:cubicBezTo>
                <a:cubicBezTo>
                  <a:pt x="729" y="410"/>
                  <a:pt x="727" y="427"/>
                  <a:pt x="727" y="444"/>
                </a:cubicBezTo>
                <a:cubicBezTo>
                  <a:pt x="727" y="582"/>
                  <a:pt x="832" y="695"/>
                  <a:pt x="966" y="709"/>
                </a:cubicBezTo>
                <a:lnTo>
                  <a:pt x="966" y="941"/>
                </a:lnTo>
                <a:close/>
                <a:moveTo>
                  <a:pt x="413" y="674"/>
                </a:moveTo>
                <a:lnTo>
                  <a:pt x="723" y="674"/>
                </a:lnTo>
                <a:lnTo>
                  <a:pt x="723" y="941"/>
                </a:lnTo>
                <a:lnTo>
                  <a:pt x="413" y="941"/>
                </a:lnTo>
                <a:close/>
                <a:moveTo>
                  <a:pt x="55" y="241"/>
                </a:moveTo>
                <a:lnTo>
                  <a:pt x="220" y="55"/>
                </a:lnTo>
                <a:lnTo>
                  <a:pt x="917" y="55"/>
                </a:lnTo>
                <a:lnTo>
                  <a:pt x="1028" y="181"/>
                </a:lnTo>
                <a:cubicBezTo>
                  <a:pt x="1017" y="179"/>
                  <a:pt x="1005" y="178"/>
                  <a:pt x="993" y="178"/>
                </a:cubicBezTo>
                <a:cubicBezTo>
                  <a:pt x="887" y="178"/>
                  <a:pt x="795" y="241"/>
                  <a:pt x="752" y="332"/>
                </a:cubicBezTo>
                <a:cubicBezTo>
                  <a:pt x="749" y="332"/>
                  <a:pt x="746" y="332"/>
                  <a:pt x="743" y="334"/>
                </a:cubicBezTo>
                <a:cubicBezTo>
                  <a:pt x="731" y="339"/>
                  <a:pt x="717" y="341"/>
                  <a:pt x="704" y="341"/>
                </a:cubicBezTo>
                <a:cubicBezTo>
                  <a:pt x="644" y="341"/>
                  <a:pt x="596" y="293"/>
                  <a:pt x="596" y="233"/>
                </a:cubicBezTo>
                <a:cubicBezTo>
                  <a:pt x="596" y="218"/>
                  <a:pt x="584" y="206"/>
                  <a:pt x="568" y="206"/>
                </a:cubicBezTo>
                <a:cubicBezTo>
                  <a:pt x="553" y="206"/>
                  <a:pt x="541" y="218"/>
                  <a:pt x="541" y="233"/>
                </a:cubicBezTo>
                <a:cubicBezTo>
                  <a:pt x="541" y="293"/>
                  <a:pt x="493" y="341"/>
                  <a:pt x="433" y="341"/>
                </a:cubicBezTo>
                <a:cubicBezTo>
                  <a:pt x="374" y="341"/>
                  <a:pt x="326" y="293"/>
                  <a:pt x="326" y="233"/>
                </a:cubicBezTo>
                <a:cubicBezTo>
                  <a:pt x="326" y="218"/>
                  <a:pt x="313" y="206"/>
                  <a:pt x="298" y="206"/>
                </a:cubicBezTo>
                <a:cubicBezTo>
                  <a:pt x="283" y="206"/>
                  <a:pt x="270" y="218"/>
                  <a:pt x="270" y="233"/>
                </a:cubicBezTo>
                <a:cubicBezTo>
                  <a:pt x="270" y="293"/>
                  <a:pt x="222" y="341"/>
                  <a:pt x="163" y="341"/>
                </a:cubicBezTo>
                <a:cubicBezTo>
                  <a:pt x="106" y="341"/>
                  <a:pt x="59" y="297"/>
                  <a:pt x="55" y="241"/>
                </a:cubicBezTo>
                <a:lnTo>
                  <a:pt x="1259" y="444"/>
                </a:lnTo>
                <a:cubicBezTo>
                  <a:pt x="1259" y="343"/>
                  <a:pt x="1202" y="254"/>
                  <a:pt x="1117" y="209"/>
                </a:cubicBezTo>
                <a:cubicBezTo>
                  <a:pt x="1118" y="203"/>
                  <a:pt x="1115" y="196"/>
                  <a:pt x="1111" y="190"/>
                </a:cubicBezTo>
                <a:lnTo>
                  <a:pt x="950" y="9"/>
                </a:lnTo>
                <a:cubicBezTo>
                  <a:pt x="945" y="3"/>
                  <a:pt x="937" y="0"/>
                  <a:pt x="929" y="0"/>
                </a:cubicBezTo>
                <a:lnTo>
                  <a:pt x="208" y="0"/>
                </a:lnTo>
                <a:cubicBezTo>
                  <a:pt x="200" y="0"/>
                  <a:pt x="192" y="3"/>
                  <a:pt x="187" y="9"/>
                </a:cubicBezTo>
                <a:lnTo>
                  <a:pt x="9" y="210"/>
                </a:lnTo>
                <a:cubicBezTo>
                  <a:pt x="9" y="210"/>
                  <a:pt x="8" y="211"/>
                  <a:pt x="7" y="212"/>
                </a:cubicBezTo>
                <a:cubicBezTo>
                  <a:pt x="2" y="219"/>
                  <a:pt x="0" y="227"/>
                  <a:pt x="0" y="233"/>
                </a:cubicBezTo>
                <a:cubicBezTo>
                  <a:pt x="0" y="307"/>
                  <a:pt x="49" y="369"/>
                  <a:pt x="116" y="390"/>
                </a:cubicBezTo>
                <a:lnTo>
                  <a:pt x="116" y="953"/>
                </a:lnTo>
                <a:cubicBezTo>
                  <a:pt x="116" y="977"/>
                  <a:pt x="136" y="996"/>
                  <a:pt x="160" y="996"/>
                </a:cubicBezTo>
                <a:lnTo>
                  <a:pt x="393" y="996"/>
                </a:lnTo>
                <a:lnTo>
                  <a:pt x="743" y="996"/>
                </a:lnTo>
                <a:lnTo>
                  <a:pt x="977" y="996"/>
                </a:lnTo>
                <a:cubicBezTo>
                  <a:pt x="1001" y="996"/>
                  <a:pt x="1021" y="977"/>
                  <a:pt x="1021" y="953"/>
                </a:cubicBezTo>
                <a:lnTo>
                  <a:pt x="1021" y="709"/>
                </a:lnTo>
                <a:cubicBezTo>
                  <a:pt x="1154" y="695"/>
                  <a:pt x="1259" y="582"/>
                  <a:pt x="1259" y="4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9" name="Freeform 1188">
            <a:extLst>
              <a:ext uri="{FF2B5EF4-FFF2-40B4-BE49-F238E27FC236}">
                <a16:creationId xmlns:a16="http://schemas.microsoft.com/office/drawing/2014/main" id="{6F4AF96A-24CD-2046-A174-7715FECF554E}"/>
              </a:ext>
            </a:extLst>
          </p:cNvPr>
          <p:cNvSpPr/>
          <p:nvPr/>
        </p:nvSpPr>
        <p:spPr>
          <a:xfrm>
            <a:off x="3332880" y="1120649"/>
            <a:ext cx="45288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9" h="996">
                <a:moveTo>
                  <a:pt x="993" y="671"/>
                </a:moveTo>
                <a:cubicBezTo>
                  <a:pt x="868" y="671"/>
                  <a:pt x="766" y="569"/>
                  <a:pt x="766" y="444"/>
                </a:cubicBezTo>
                <a:cubicBezTo>
                  <a:pt x="766" y="319"/>
                  <a:pt x="868" y="218"/>
                  <a:pt x="993" y="218"/>
                </a:cubicBezTo>
                <a:cubicBezTo>
                  <a:pt x="1118" y="218"/>
                  <a:pt x="1219" y="319"/>
                  <a:pt x="1219" y="444"/>
                </a:cubicBezTo>
                <a:cubicBezTo>
                  <a:pt x="1219" y="569"/>
                  <a:pt x="1118" y="671"/>
                  <a:pt x="993" y="67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2" y="619"/>
                  <a:pt x="743" y="619"/>
                </a:cubicBezTo>
                <a:lnTo>
                  <a:pt x="392" y="619"/>
                </a:lnTo>
                <a:cubicBezTo>
                  <a:pt x="373" y="619"/>
                  <a:pt x="358" y="635"/>
                  <a:pt x="358" y="656"/>
                </a:cubicBezTo>
                <a:lnTo>
                  <a:pt x="358" y="941"/>
                </a:lnTo>
                <a:lnTo>
                  <a:pt x="171" y="941"/>
                </a:lnTo>
                <a:lnTo>
                  <a:pt x="171" y="396"/>
                </a:lnTo>
                <a:cubicBezTo>
                  <a:pt x="224" y="393"/>
                  <a:pt x="270" y="365"/>
                  <a:pt x="298" y="324"/>
                </a:cubicBezTo>
                <a:cubicBezTo>
                  <a:pt x="327" y="368"/>
                  <a:pt x="377" y="396"/>
                  <a:pt x="433" y="396"/>
                </a:cubicBezTo>
                <a:cubicBezTo>
                  <a:pt x="489" y="396"/>
                  <a:pt x="539" y="368"/>
                  <a:pt x="568" y="324"/>
                </a:cubicBezTo>
                <a:cubicBezTo>
                  <a:pt x="597" y="368"/>
                  <a:pt x="647" y="396"/>
                  <a:pt x="703" y="396"/>
                </a:cubicBezTo>
                <a:cubicBezTo>
                  <a:pt x="713" y="396"/>
                  <a:pt x="722" y="395"/>
                  <a:pt x="732" y="394"/>
                </a:cubicBezTo>
                <a:cubicBezTo>
                  <a:pt x="729" y="410"/>
                  <a:pt x="727" y="427"/>
                  <a:pt x="727" y="444"/>
                </a:cubicBezTo>
                <a:cubicBezTo>
                  <a:pt x="727" y="582"/>
                  <a:pt x="831" y="695"/>
                  <a:pt x="965" y="709"/>
                </a:cubicBezTo>
                <a:lnTo>
                  <a:pt x="965" y="941"/>
                </a:lnTo>
                <a:close/>
                <a:moveTo>
                  <a:pt x="413" y="674"/>
                </a:moveTo>
                <a:lnTo>
                  <a:pt x="722" y="674"/>
                </a:lnTo>
                <a:lnTo>
                  <a:pt x="722" y="941"/>
                </a:lnTo>
                <a:lnTo>
                  <a:pt x="413" y="941"/>
                </a:lnTo>
                <a:close/>
                <a:moveTo>
                  <a:pt x="55" y="241"/>
                </a:moveTo>
                <a:lnTo>
                  <a:pt x="220" y="55"/>
                </a:lnTo>
                <a:lnTo>
                  <a:pt x="916" y="55"/>
                </a:lnTo>
                <a:lnTo>
                  <a:pt x="1028" y="181"/>
                </a:lnTo>
                <a:cubicBezTo>
                  <a:pt x="1016" y="179"/>
                  <a:pt x="1005" y="178"/>
                  <a:pt x="993" y="178"/>
                </a:cubicBezTo>
                <a:cubicBezTo>
                  <a:pt x="886" y="178"/>
                  <a:pt x="794" y="241"/>
                  <a:pt x="752" y="332"/>
                </a:cubicBezTo>
                <a:cubicBezTo>
                  <a:pt x="749" y="332"/>
                  <a:pt x="746" y="332"/>
                  <a:pt x="743" y="334"/>
                </a:cubicBezTo>
                <a:cubicBezTo>
                  <a:pt x="730" y="339"/>
                  <a:pt x="717" y="341"/>
                  <a:pt x="703" y="341"/>
                </a:cubicBezTo>
                <a:cubicBezTo>
                  <a:pt x="644" y="341"/>
                  <a:pt x="596" y="293"/>
                  <a:pt x="596" y="233"/>
                </a:cubicBezTo>
                <a:cubicBezTo>
                  <a:pt x="596" y="218"/>
                  <a:pt x="583" y="206"/>
                  <a:pt x="568" y="206"/>
                </a:cubicBezTo>
                <a:cubicBezTo>
                  <a:pt x="553" y="206"/>
                  <a:pt x="541" y="218"/>
                  <a:pt x="541" y="233"/>
                </a:cubicBezTo>
                <a:cubicBezTo>
                  <a:pt x="541" y="293"/>
                  <a:pt x="492" y="341"/>
                  <a:pt x="433" y="341"/>
                </a:cubicBezTo>
                <a:cubicBezTo>
                  <a:pt x="374" y="341"/>
                  <a:pt x="325" y="293"/>
                  <a:pt x="325" y="233"/>
                </a:cubicBezTo>
                <a:cubicBezTo>
                  <a:pt x="325" y="218"/>
                  <a:pt x="313" y="206"/>
                  <a:pt x="298" y="206"/>
                </a:cubicBezTo>
                <a:cubicBezTo>
                  <a:pt x="282" y="206"/>
                  <a:pt x="270" y="218"/>
                  <a:pt x="270" y="233"/>
                </a:cubicBezTo>
                <a:cubicBezTo>
                  <a:pt x="270" y="293"/>
                  <a:pt x="222" y="341"/>
                  <a:pt x="162" y="341"/>
                </a:cubicBezTo>
                <a:cubicBezTo>
                  <a:pt x="106" y="341"/>
                  <a:pt x="59" y="297"/>
                  <a:pt x="55" y="241"/>
                </a:cubicBezTo>
                <a:lnTo>
                  <a:pt x="1259" y="444"/>
                </a:lnTo>
                <a:cubicBezTo>
                  <a:pt x="1259" y="343"/>
                  <a:pt x="1201" y="254"/>
                  <a:pt x="1117" y="209"/>
                </a:cubicBezTo>
                <a:cubicBezTo>
                  <a:pt x="1117" y="203"/>
                  <a:pt x="1115" y="196"/>
                  <a:pt x="1110" y="190"/>
                </a:cubicBezTo>
                <a:lnTo>
                  <a:pt x="949" y="9"/>
                </a:lnTo>
                <a:cubicBezTo>
                  <a:pt x="944" y="3"/>
                  <a:pt x="937" y="0"/>
                  <a:pt x="929" y="0"/>
                </a:cubicBezTo>
                <a:lnTo>
                  <a:pt x="208" y="0"/>
                </a:lnTo>
                <a:cubicBezTo>
                  <a:pt x="200" y="0"/>
                  <a:pt x="192" y="3"/>
                  <a:pt x="187" y="9"/>
                </a:cubicBezTo>
                <a:lnTo>
                  <a:pt x="9" y="210"/>
                </a:lnTo>
                <a:cubicBezTo>
                  <a:pt x="8" y="210"/>
                  <a:pt x="8" y="211"/>
                  <a:pt x="7" y="212"/>
                </a:cubicBezTo>
                <a:cubicBezTo>
                  <a:pt x="2" y="219"/>
                  <a:pt x="0" y="227"/>
                  <a:pt x="0" y="233"/>
                </a:cubicBezTo>
                <a:cubicBezTo>
                  <a:pt x="0" y="307"/>
                  <a:pt x="49" y="369"/>
                  <a:pt x="116" y="390"/>
                </a:cubicBezTo>
                <a:lnTo>
                  <a:pt x="116" y="953"/>
                </a:lnTo>
                <a:cubicBezTo>
                  <a:pt x="116" y="977"/>
                  <a:pt x="135" y="996"/>
                  <a:pt x="159" y="996"/>
                </a:cubicBezTo>
                <a:lnTo>
                  <a:pt x="392" y="996"/>
                </a:lnTo>
                <a:lnTo>
                  <a:pt x="743" y="996"/>
                </a:lnTo>
                <a:lnTo>
                  <a:pt x="977" y="996"/>
                </a:lnTo>
                <a:cubicBezTo>
                  <a:pt x="1001" y="996"/>
                  <a:pt x="1020" y="977"/>
                  <a:pt x="1020" y="953"/>
                </a:cubicBezTo>
                <a:lnTo>
                  <a:pt x="1020" y="709"/>
                </a:lnTo>
                <a:cubicBezTo>
                  <a:pt x="1154" y="695"/>
                  <a:pt x="1259" y="582"/>
                  <a:pt x="1259" y="4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0" name="Freeform 1189">
            <a:extLst>
              <a:ext uri="{FF2B5EF4-FFF2-40B4-BE49-F238E27FC236}">
                <a16:creationId xmlns:a16="http://schemas.microsoft.com/office/drawing/2014/main" id="{6547F86E-5559-4C44-9848-40BDB2471009}"/>
              </a:ext>
            </a:extLst>
          </p:cNvPr>
          <p:cNvSpPr/>
          <p:nvPr/>
        </p:nvSpPr>
        <p:spPr>
          <a:xfrm>
            <a:off x="3648239" y="1234049"/>
            <a:ext cx="92520" cy="92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8" h="257">
                <a:moveTo>
                  <a:pt x="253" y="4"/>
                </a:moveTo>
                <a:cubicBezTo>
                  <a:pt x="246" y="-1"/>
                  <a:pt x="235" y="-1"/>
                  <a:pt x="228" y="4"/>
                </a:cubicBezTo>
                <a:lnTo>
                  <a:pt x="5" y="227"/>
                </a:lnTo>
                <a:cubicBezTo>
                  <a:pt x="-2" y="234"/>
                  <a:pt x="-2" y="245"/>
                  <a:pt x="5" y="252"/>
                </a:cubicBezTo>
                <a:cubicBezTo>
                  <a:pt x="8" y="256"/>
                  <a:pt x="13" y="257"/>
                  <a:pt x="17" y="257"/>
                </a:cubicBezTo>
                <a:cubicBezTo>
                  <a:pt x="22" y="257"/>
                  <a:pt x="26" y="256"/>
                  <a:pt x="30" y="252"/>
                </a:cubicBezTo>
                <a:lnTo>
                  <a:pt x="253" y="29"/>
                </a:lnTo>
                <a:cubicBezTo>
                  <a:pt x="260" y="23"/>
                  <a:pt x="260" y="11"/>
                  <a:pt x="253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1" name="Freeform 1190">
            <a:extLst>
              <a:ext uri="{FF2B5EF4-FFF2-40B4-BE49-F238E27FC236}">
                <a16:creationId xmlns:a16="http://schemas.microsoft.com/office/drawing/2014/main" id="{148ACBFE-468F-F646-80D6-41A86281D7BC}"/>
              </a:ext>
            </a:extLst>
          </p:cNvPr>
          <p:cNvSpPr/>
          <p:nvPr/>
        </p:nvSpPr>
        <p:spPr>
          <a:xfrm>
            <a:off x="3642480" y="1227569"/>
            <a:ext cx="4500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7">
                <a:moveTo>
                  <a:pt x="63" y="36"/>
                </a:moveTo>
                <a:cubicBezTo>
                  <a:pt x="78" y="36"/>
                  <a:pt x="91" y="48"/>
                  <a:pt x="91" y="64"/>
                </a:cubicBezTo>
                <a:cubicBezTo>
                  <a:pt x="91" y="79"/>
                  <a:pt x="78" y="91"/>
                  <a:pt x="63" y="91"/>
                </a:cubicBezTo>
                <a:cubicBezTo>
                  <a:pt x="47" y="91"/>
                  <a:pt x="35" y="79"/>
                  <a:pt x="35" y="64"/>
                </a:cubicBezTo>
                <a:cubicBezTo>
                  <a:pt x="35" y="48"/>
                  <a:pt x="47" y="36"/>
                  <a:pt x="63" y="36"/>
                </a:cubicBezTo>
                <a:close/>
                <a:moveTo>
                  <a:pt x="63" y="127"/>
                </a:moveTo>
                <a:cubicBezTo>
                  <a:pt x="98" y="127"/>
                  <a:pt x="126" y="98"/>
                  <a:pt x="126" y="64"/>
                </a:cubicBezTo>
                <a:cubicBezTo>
                  <a:pt x="126" y="29"/>
                  <a:pt x="98" y="0"/>
                  <a:pt x="63" y="0"/>
                </a:cubicBezTo>
                <a:cubicBezTo>
                  <a:pt x="28" y="0"/>
                  <a:pt x="0" y="29"/>
                  <a:pt x="0" y="64"/>
                </a:cubicBezTo>
                <a:cubicBezTo>
                  <a:pt x="0" y="98"/>
                  <a:pt x="28" y="127"/>
                  <a:pt x="63" y="1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2" name="Freeform 1191">
            <a:extLst>
              <a:ext uri="{FF2B5EF4-FFF2-40B4-BE49-F238E27FC236}">
                <a16:creationId xmlns:a16="http://schemas.microsoft.com/office/drawing/2014/main" id="{B6DBC6B6-10D2-6B4F-A77A-5EEC06ACE621}"/>
              </a:ext>
            </a:extLst>
          </p:cNvPr>
          <p:cNvSpPr/>
          <p:nvPr/>
        </p:nvSpPr>
        <p:spPr>
          <a:xfrm>
            <a:off x="3702600" y="1288050"/>
            <a:ext cx="4536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126">
                <a:moveTo>
                  <a:pt x="63" y="91"/>
                </a:moveTo>
                <a:cubicBezTo>
                  <a:pt x="48" y="91"/>
                  <a:pt x="36" y="78"/>
                  <a:pt x="36" y="63"/>
                </a:cubicBezTo>
                <a:cubicBezTo>
                  <a:pt x="36" y="48"/>
                  <a:pt x="48" y="35"/>
                  <a:pt x="63" y="35"/>
                </a:cubicBezTo>
                <a:cubicBezTo>
                  <a:pt x="79" y="35"/>
                  <a:pt x="91" y="48"/>
                  <a:pt x="91" y="63"/>
                </a:cubicBezTo>
                <a:cubicBezTo>
                  <a:pt x="91" y="78"/>
                  <a:pt x="79" y="91"/>
                  <a:pt x="63" y="91"/>
                </a:cubicBezTo>
                <a:close/>
                <a:moveTo>
                  <a:pt x="63" y="0"/>
                </a:moveTo>
                <a:cubicBezTo>
                  <a:pt x="28" y="0"/>
                  <a:pt x="0" y="28"/>
                  <a:pt x="0" y="63"/>
                </a:cubicBezTo>
                <a:cubicBezTo>
                  <a:pt x="0" y="98"/>
                  <a:pt x="28" y="126"/>
                  <a:pt x="63" y="126"/>
                </a:cubicBezTo>
                <a:cubicBezTo>
                  <a:pt x="98" y="126"/>
                  <a:pt x="127" y="98"/>
                  <a:pt x="127" y="63"/>
                </a:cubicBezTo>
                <a:cubicBezTo>
                  <a:pt x="127" y="28"/>
                  <a:pt x="98" y="0"/>
                  <a:pt x="6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3" name="Freeform 1192">
            <a:extLst>
              <a:ext uri="{FF2B5EF4-FFF2-40B4-BE49-F238E27FC236}">
                <a16:creationId xmlns:a16="http://schemas.microsoft.com/office/drawing/2014/main" id="{862B4599-614B-BB47-AC49-715E431EAEC0}"/>
              </a:ext>
            </a:extLst>
          </p:cNvPr>
          <p:cNvSpPr/>
          <p:nvPr/>
        </p:nvSpPr>
        <p:spPr>
          <a:xfrm>
            <a:off x="2607841" y="1120649"/>
            <a:ext cx="453239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0" h="996">
                <a:moveTo>
                  <a:pt x="994" y="671"/>
                </a:moveTo>
                <a:cubicBezTo>
                  <a:pt x="869" y="671"/>
                  <a:pt x="767" y="569"/>
                  <a:pt x="767" y="444"/>
                </a:cubicBezTo>
                <a:cubicBezTo>
                  <a:pt x="767" y="319"/>
                  <a:pt x="869" y="218"/>
                  <a:pt x="994" y="218"/>
                </a:cubicBezTo>
                <a:cubicBezTo>
                  <a:pt x="1119" y="218"/>
                  <a:pt x="1220" y="319"/>
                  <a:pt x="1220" y="444"/>
                </a:cubicBezTo>
                <a:cubicBezTo>
                  <a:pt x="1220" y="569"/>
                  <a:pt x="1119" y="671"/>
                  <a:pt x="994" y="67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3" y="619"/>
                  <a:pt x="744" y="619"/>
                </a:cubicBezTo>
                <a:lnTo>
                  <a:pt x="393" y="619"/>
                </a:lnTo>
                <a:cubicBezTo>
                  <a:pt x="374" y="619"/>
                  <a:pt x="359" y="635"/>
                  <a:pt x="359" y="656"/>
                </a:cubicBezTo>
                <a:lnTo>
                  <a:pt x="359" y="941"/>
                </a:lnTo>
                <a:lnTo>
                  <a:pt x="172" y="941"/>
                </a:lnTo>
                <a:lnTo>
                  <a:pt x="172" y="396"/>
                </a:lnTo>
                <a:cubicBezTo>
                  <a:pt x="225" y="393"/>
                  <a:pt x="271" y="365"/>
                  <a:pt x="299" y="324"/>
                </a:cubicBezTo>
                <a:cubicBezTo>
                  <a:pt x="328" y="368"/>
                  <a:pt x="377" y="396"/>
                  <a:pt x="434" y="396"/>
                </a:cubicBezTo>
                <a:cubicBezTo>
                  <a:pt x="490" y="396"/>
                  <a:pt x="540" y="368"/>
                  <a:pt x="569" y="324"/>
                </a:cubicBezTo>
                <a:cubicBezTo>
                  <a:pt x="598" y="368"/>
                  <a:pt x="648" y="396"/>
                  <a:pt x="704" y="396"/>
                </a:cubicBezTo>
                <a:cubicBezTo>
                  <a:pt x="714" y="396"/>
                  <a:pt x="723" y="395"/>
                  <a:pt x="733" y="394"/>
                </a:cubicBezTo>
                <a:cubicBezTo>
                  <a:pt x="729" y="410"/>
                  <a:pt x="728" y="427"/>
                  <a:pt x="728" y="444"/>
                </a:cubicBezTo>
                <a:cubicBezTo>
                  <a:pt x="728" y="582"/>
                  <a:pt x="832" y="695"/>
                  <a:pt x="966" y="709"/>
                </a:cubicBezTo>
                <a:lnTo>
                  <a:pt x="966" y="941"/>
                </a:lnTo>
                <a:close/>
                <a:moveTo>
                  <a:pt x="414" y="674"/>
                </a:moveTo>
                <a:lnTo>
                  <a:pt x="723" y="674"/>
                </a:lnTo>
                <a:lnTo>
                  <a:pt x="723" y="941"/>
                </a:lnTo>
                <a:lnTo>
                  <a:pt x="414" y="941"/>
                </a:lnTo>
                <a:close/>
                <a:moveTo>
                  <a:pt x="56" y="241"/>
                </a:moveTo>
                <a:lnTo>
                  <a:pt x="221" y="55"/>
                </a:lnTo>
                <a:lnTo>
                  <a:pt x="917" y="55"/>
                </a:lnTo>
                <a:lnTo>
                  <a:pt x="1029" y="181"/>
                </a:lnTo>
                <a:cubicBezTo>
                  <a:pt x="1017" y="179"/>
                  <a:pt x="1006" y="178"/>
                  <a:pt x="994" y="178"/>
                </a:cubicBezTo>
                <a:cubicBezTo>
                  <a:pt x="887" y="178"/>
                  <a:pt x="795" y="241"/>
                  <a:pt x="753" y="332"/>
                </a:cubicBezTo>
                <a:cubicBezTo>
                  <a:pt x="750" y="332"/>
                  <a:pt x="747" y="332"/>
                  <a:pt x="744" y="334"/>
                </a:cubicBezTo>
                <a:cubicBezTo>
                  <a:pt x="731" y="339"/>
                  <a:pt x="718" y="341"/>
                  <a:pt x="704" y="341"/>
                </a:cubicBezTo>
                <a:cubicBezTo>
                  <a:pt x="645" y="341"/>
                  <a:pt x="597" y="293"/>
                  <a:pt x="597" y="233"/>
                </a:cubicBezTo>
                <a:cubicBezTo>
                  <a:pt x="597" y="218"/>
                  <a:pt x="584" y="206"/>
                  <a:pt x="569" y="206"/>
                </a:cubicBezTo>
                <a:cubicBezTo>
                  <a:pt x="554" y="206"/>
                  <a:pt x="541" y="218"/>
                  <a:pt x="541" y="233"/>
                </a:cubicBezTo>
                <a:cubicBezTo>
                  <a:pt x="541" y="293"/>
                  <a:pt x="493" y="341"/>
                  <a:pt x="434" y="341"/>
                </a:cubicBezTo>
                <a:cubicBezTo>
                  <a:pt x="374" y="341"/>
                  <a:pt x="326" y="293"/>
                  <a:pt x="326" y="233"/>
                </a:cubicBezTo>
                <a:cubicBezTo>
                  <a:pt x="326" y="218"/>
                  <a:pt x="314" y="206"/>
                  <a:pt x="299" y="206"/>
                </a:cubicBezTo>
                <a:cubicBezTo>
                  <a:pt x="283" y="206"/>
                  <a:pt x="271" y="218"/>
                  <a:pt x="271" y="233"/>
                </a:cubicBezTo>
                <a:cubicBezTo>
                  <a:pt x="271" y="293"/>
                  <a:pt x="223" y="341"/>
                  <a:pt x="163" y="341"/>
                </a:cubicBezTo>
                <a:cubicBezTo>
                  <a:pt x="107" y="341"/>
                  <a:pt x="60" y="297"/>
                  <a:pt x="56" y="241"/>
                </a:cubicBezTo>
                <a:close/>
                <a:moveTo>
                  <a:pt x="1260" y="444"/>
                </a:moveTo>
                <a:cubicBezTo>
                  <a:pt x="1260" y="343"/>
                  <a:pt x="1202" y="254"/>
                  <a:pt x="1118" y="209"/>
                </a:cubicBezTo>
                <a:cubicBezTo>
                  <a:pt x="1118" y="203"/>
                  <a:pt x="1116" y="196"/>
                  <a:pt x="1111" y="190"/>
                </a:cubicBezTo>
                <a:lnTo>
                  <a:pt x="950" y="9"/>
                </a:lnTo>
                <a:cubicBezTo>
                  <a:pt x="945" y="3"/>
                  <a:pt x="938" y="0"/>
                  <a:pt x="930" y="0"/>
                </a:cubicBezTo>
                <a:lnTo>
                  <a:pt x="208" y="0"/>
                </a:lnTo>
                <a:cubicBezTo>
                  <a:pt x="201" y="0"/>
                  <a:pt x="193" y="3"/>
                  <a:pt x="188" y="9"/>
                </a:cubicBezTo>
                <a:lnTo>
                  <a:pt x="10" y="210"/>
                </a:lnTo>
                <a:cubicBezTo>
                  <a:pt x="9" y="210"/>
                  <a:pt x="9" y="211"/>
                  <a:pt x="8" y="212"/>
                </a:cubicBezTo>
                <a:cubicBezTo>
                  <a:pt x="3" y="219"/>
                  <a:pt x="0" y="227"/>
                  <a:pt x="0" y="233"/>
                </a:cubicBezTo>
                <a:cubicBezTo>
                  <a:pt x="0" y="307"/>
                  <a:pt x="50" y="369"/>
                  <a:pt x="117" y="390"/>
                </a:cubicBezTo>
                <a:lnTo>
                  <a:pt x="117" y="953"/>
                </a:lnTo>
                <a:cubicBezTo>
                  <a:pt x="117" y="977"/>
                  <a:pt x="136" y="996"/>
                  <a:pt x="160" y="996"/>
                </a:cubicBezTo>
                <a:lnTo>
                  <a:pt x="393" y="996"/>
                </a:lnTo>
                <a:lnTo>
                  <a:pt x="744" y="996"/>
                </a:lnTo>
                <a:lnTo>
                  <a:pt x="978" y="996"/>
                </a:lnTo>
                <a:cubicBezTo>
                  <a:pt x="1002" y="996"/>
                  <a:pt x="1021" y="977"/>
                  <a:pt x="1021" y="953"/>
                </a:cubicBezTo>
                <a:lnTo>
                  <a:pt x="1021" y="709"/>
                </a:lnTo>
                <a:cubicBezTo>
                  <a:pt x="1155" y="695"/>
                  <a:pt x="1260" y="582"/>
                  <a:pt x="1260" y="4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4" name="Freeform 1193">
            <a:extLst>
              <a:ext uri="{FF2B5EF4-FFF2-40B4-BE49-F238E27FC236}">
                <a16:creationId xmlns:a16="http://schemas.microsoft.com/office/drawing/2014/main" id="{3E3DE4F5-9A4F-8A49-86C2-D343B4E82E1B}"/>
              </a:ext>
            </a:extLst>
          </p:cNvPr>
          <p:cNvSpPr/>
          <p:nvPr/>
        </p:nvSpPr>
        <p:spPr>
          <a:xfrm>
            <a:off x="2917080" y="1225769"/>
            <a:ext cx="9576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304">
                <a:moveTo>
                  <a:pt x="182" y="223"/>
                </a:moveTo>
                <a:cubicBezTo>
                  <a:pt x="171" y="240"/>
                  <a:pt x="148" y="255"/>
                  <a:pt x="134" y="262"/>
                </a:cubicBezTo>
                <a:cubicBezTo>
                  <a:pt x="119" y="255"/>
                  <a:pt x="96" y="240"/>
                  <a:pt x="85" y="223"/>
                </a:cubicBezTo>
                <a:cubicBezTo>
                  <a:pt x="55" y="179"/>
                  <a:pt x="44" y="107"/>
                  <a:pt x="40" y="74"/>
                </a:cubicBezTo>
                <a:cubicBezTo>
                  <a:pt x="86" y="69"/>
                  <a:pt x="118" y="52"/>
                  <a:pt x="134" y="41"/>
                </a:cubicBezTo>
                <a:cubicBezTo>
                  <a:pt x="150" y="52"/>
                  <a:pt x="181" y="69"/>
                  <a:pt x="227" y="73"/>
                </a:cubicBezTo>
                <a:cubicBezTo>
                  <a:pt x="224" y="107"/>
                  <a:pt x="213" y="179"/>
                  <a:pt x="182" y="223"/>
                </a:cubicBezTo>
                <a:close/>
                <a:moveTo>
                  <a:pt x="235" y="34"/>
                </a:moveTo>
                <a:cubicBezTo>
                  <a:pt x="193" y="31"/>
                  <a:pt x="167" y="16"/>
                  <a:pt x="154" y="7"/>
                </a:cubicBezTo>
                <a:cubicBezTo>
                  <a:pt x="142" y="-2"/>
                  <a:pt x="126" y="-2"/>
                  <a:pt x="114" y="7"/>
                </a:cubicBezTo>
                <a:cubicBezTo>
                  <a:pt x="101" y="16"/>
                  <a:pt x="74" y="32"/>
                  <a:pt x="32" y="35"/>
                </a:cubicBezTo>
                <a:cubicBezTo>
                  <a:pt x="23" y="36"/>
                  <a:pt x="14" y="40"/>
                  <a:pt x="8" y="47"/>
                </a:cubicBezTo>
                <a:cubicBezTo>
                  <a:pt x="2" y="55"/>
                  <a:pt x="-1" y="64"/>
                  <a:pt x="0" y="73"/>
                </a:cubicBezTo>
                <a:cubicBezTo>
                  <a:pt x="5" y="115"/>
                  <a:pt x="17" y="193"/>
                  <a:pt x="53" y="246"/>
                </a:cubicBezTo>
                <a:cubicBezTo>
                  <a:pt x="75" y="279"/>
                  <a:pt x="123" y="302"/>
                  <a:pt x="125" y="302"/>
                </a:cubicBezTo>
                <a:cubicBezTo>
                  <a:pt x="128" y="304"/>
                  <a:pt x="131" y="304"/>
                  <a:pt x="134" y="304"/>
                </a:cubicBezTo>
                <a:cubicBezTo>
                  <a:pt x="137" y="304"/>
                  <a:pt x="139" y="304"/>
                  <a:pt x="142" y="302"/>
                </a:cubicBezTo>
                <a:cubicBezTo>
                  <a:pt x="144" y="302"/>
                  <a:pt x="192" y="279"/>
                  <a:pt x="215" y="246"/>
                </a:cubicBezTo>
                <a:cubicBezTo>
                  <a:pt x="250" y="193"/>
                  <a:pt x="263" y="115"/>
                  <a:pt x="267" y="72"/>
                </a:cubicBezTo>
                <a:cubicBezTo>
                  <a:pt x="268" y="63"/>
                  <a:pt x="265" y="54"/>
                  <a:pt x="259" y="47"/>
                </a:cubicBezTo>
                <a:cubicBezTo>
                  <a:pt x="253" y="39"/>
                  <a:pt x="244" y="35"/>
                  <a:pt x="235" y="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5" name="Freeform 1194">
            <a:extLst>
              <a:ext uri="{FF2B5EF4-FFF2-40B4-BE49-F238E27FC236}">
                <a16:creationId xmlns:a16="http://schemas.microsoft.com/office/drawing/2014/main" id="{94B868EB-2ED3-B347-A9F6-066B0E3879F2}"/>
              </a:ext>
            </a:extLst>
          </p:cNvPr>
          <p:cNvSpPr/>
          <p:nvPr/>
        </p:nvSpPr>
        <p:spPr>
          <a:xfrm>
            <a:off x="5469120" y="1120649"/>
            <a:ext cx="45288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9" h="996">
                <a:moveTo>
                  <a:pt x="994" y="671"/>
                </a:moveTo>
                <a:cubicBezTo>
                  <a:pt x="869" y="671"/>
                  <a:pt x="767" y="569"/>
                  <a:pt x="767" y="444"/>
                </a:cubicBezTo>
                <a:cubicBezTo>
                  <a:pt x="767" y="319"/>
                  <a:pt x="869" y="218"/>
                  <a:pt x="994" y="218"/>
                </a:cubicBezTo>
                <a:cubicBezTo>
                  <a:pt x="1118" y="218"/>
                  <a:pt x="1220" y="319"/>
                  <a:pt x="1220" y="444"/>
                </a:cubicBezTo>
                <a:cubicBezTo>
                  <a:pt x="1220" y="569"/>
                  <a:pt x="1118" y="671"/>
                  <a:pt x="994" y="67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3" y="619"/>
                  <a:pt x="744" y="619"/>
                </a:cubicBezTo>
                <a:lnTo>
                  <a:pt x="393" y="619"/>
                </a:lnTo>
                <a:cubicBezTo>
                  <a:pt x="374" y="619"/>
                  <a:pt x="359" y="635"/>
                  <a:pt x="359" y="656"/>
                </a:cubicBezTo>
                <a:lnTo>
                  <a:pt x="359" y="941"/>
                </a:lnTo>
                <a:lnTo>
                  <a:pt x="172" y="941"/>
                </a:lnTo>
                <a:lnTo>
                  <a:pt x="172" y="396"/>
                </a:lnTo>
                <a:cubicBezTo>
                  <a:pt x="225" y="393"/>
                  <a:pt x="271" y="365"/>
                  <a:pt x="298" y="324"/>
                </a:cubicBezTo>
                <a:cubicBezTo>
                  <a:pt x="328" y="368"/>
                  <a:pt x="377" y="396"/>
                  <a:pt x="434" y="396"/>
                </a:cubicBezTo>
                <a:cubicBezTo>
                  <a:pt x="490" y="396"/>
                  <a:pt x="540" y="368"/>
                  <a:pt x="569" y="324"/>
                </a:cubicBezTo>
                <a:cubicBezTo>
                  <a:pt x="598" y="368"/>
                  <a:pt x="648" y="396"/>
                  <a:pt x="704" y="396"/>
                </a:cubicBezTo>
                <a:cubicBezTo>
                  <a:pt x="714" y="396"/>
                  <a:pt x="723" y="395"/>
                  <a:pt x="732" y="394"/>
                </a:cubicBezTo>
                <a:cubicBezTo>
                  <a:pt x="729" y="410"/>
                  <a:pt x="728" y="427"/>
                  <a:pt x="728" y="444"/>
                </a:cubicBezTo>
                <a:cubicBezTo>
                  <a:pt x="728" y="582"/>
                  <a:pt x="832" y="695"/>
                  <a:pt x="966" y="709"/>
                </a:cubicBezTo>
                <a:lnTo>
                  <a:pt x="966" y="941"/>
                </a:lnTo>
                <a:close/>
                <a:moveTo>
                  <a:pt x="414" y="674"/>
                </a:moveTo>
                <a:lnTo>
                  <a:pt x="723" y="674"/>
                </a:lnTo>
                <a:lnTo>
                  <a:pt x="723" y="941"/>
                </a:lnTo>
                <a:lnTo>
                  <a:pt x="414" y="941"/>
                </a:lnTo>
                <a:close/>
                <a:moveTo>
                  <a:pt x="56" y="241"/>
                </a:moveTo>
                <a:lnTo>
                  <a:pt x="221" y="55"/>
                </a:lnTo>
                <a:lnTo>
                  <a:pt x="917" y="55"/>
                </a:lnTo>
                <a:lnTo>
                  <a:pt x="1029" y="181"/>
                </a:lnTo>
                <a:cubicBezTo>
                  <a:pt x="1017" y="179"/>
                  <a:pt x="1005" y="178"/>
                  <a:pt x="994" y="178"/>
                </a:cubicBezTo>
                <a:cubicBezTo>
                  <a:pt x="887" y="178"/>
                  <a:pt x="795" y="241"/>
                  <a:pt x="753" y="332"/>
                </a:cubicBezTo>
                <a:cubicBezTo>
                  <a:pt x="750" y="332"/>
                  <a:pt x="747" y="332"/>
                  <a:pt x="744" y="334"/>
                </a:cubicBezTo>
                <a:cubicBezTo>
                  <a:pt x="731" y="339"/>
                  <a:pt x="718" y="341"/>
                  <a:pt x="704" y="341"/>
                </a:cubicBezTo>
                <a:cubicBezTo>
                  <a:pt x="645" y="341"/>
                  <a:pt x="597" y="293"/>
                  <a:pt x="597" y="233"/>
                </a:cubicBezTo>
                <a:cubicBezTo>
                  <a:pt x="597" y="218"/>
                  <a:pt x="584" y="206"/>
                  <a:pt x="569" y="206"/>
                </a:cubicBezTo>
                <a:cubicBezTo>
                  <a:pt x="554" y="206"/>
                  <a:pt x="541" y="218"/>
                  <a:pt x="541" y="233"/>
                </a:cubicBezTo>
                <a:cubicBezTo>
                  <a:pt x="541" y="293"/>
                  <a:pt x="493" y="341"/>
                  <a:pt x="434" y="341"/>
                </a:cubicBezTo>
                <a:cubicBezTo>
                  <a:pt x="374" y="341"/>
                  <a:pt x="326" y="293"/>
                  <a:pt x="326" y="233"/>
                </a:cubicBezTo>
                <a:cubicBezTo>
                  <a:pt x="326" y="218"/>
                  <a:pt x="314" y="206"/>
                  <a:pt x="298" y="206"/>
                </a:cubicBezTo>
                <a:cubicBezTo>
                  <a:pt x="283" y="206"/>
                  <a:pt x="271" y="218"/>
                  <a:pt x="271" y="233"/>
                </a:cubicBezTo>
                <a:cubicBezTo>
                  <a:pt x="271" y="293"/>
                  <a:pt x="222" y="341"/>
                  <a:pt x="163" y="341"/>
                </a:cubicBezTo>
                <a:cubicBezTo>
                  <a:pt x="106" y="341"/>
                  <a:pt x="60" y="297"/>
                  <a:pt x="56" y="241"/>
                </a:cubicBezTo>
                <a:lnTo>
                  <a:pt x="1259" y="444"/>
                </a:lnTo>
                <a:cubicBezTo>
                  <a:pt x="1259" y="343"/>
                  <a:pt x="1202" y="254"/>
                  <a:pt x="1118" y="209"/>
                </a:cubicBezTo>
                <a:cubicBezTo>
                  <a:pt x="1118" y="203"/>
                  <a:pt x="1116" y="196"/>
                  <a:pt x="1111" y="190"/>
                </a:cubicBezTo>
                <a:lnTo>
                  <a:pt x="950" y="9"/>
                </a:lnTo>
                <a:cubicBezTo>
                  <a:pt x="945" y="3"/>
                  <a:pt x="938" y="0"/>
                  <a:pt x="930" y="0"/>
                </a:cubicBezTo>
                <a:lnTo>
                  <a:pt x="208" y="0"/>
                </a:lnTo>
                <a:cubicBezTo>
                  <a:pt x="201" y="0"/>
                  <a:pt x="193" y="3"/>
                  <a:pt x="188" y="9"/>
                </a:cubicBezTo>
                <a:lnTo>
                  <a:pt x="10" y="210"/>
                </a:lnTo>
                <a:cubicBezTo>
                  <a:pt x="9" y="210"/>
                  <a:pt x="8" y="211"/>
                  <a:pt x="8" y="212"/>
                </a:cubicBezTo>
                <a:cubicBezTo>
                  <a:pt x="3" y="219"/>
                  <a:pt x="0" y="227"/>
                  <a:pt x="0" y="233"/>
                </a:cubicBezTo>
                <a:cubicBezTo>
                  <a:pt x="0" y="307"/>
                  <a:pt x="50" y="369"/>
                  <a:pt x="117" y="390"/>
                </a:cubicBezTo>
                <a:lnTo>
                  <a:pt x="117" y="953"/>
                </a:lnTo>
                <a:cubicBezTo>
                  <a:pt x="117" y="977"/>
                  <a:pt x="136" y="996"/>
                  <a:pt x="160" y="996"/>
                </a:cubicBezTo>
                <a:lnTo>
                  <a:pt x="393" y="996"/>
                </a:lnTo>
                <a:lnTo>
                  <a:pt x="744" y="996"/>
                </a:lnTo>
                <a:lnTo>
                  <a:pt x="978" y="996"/>
                </a:lnTo>
                <a:cubicBezTo>
                  <a:pt x="1002" y="996"/>
                  <a:pt x="1021" y="977"/>
                  <a:pt x="1021" y="953"/>
                </a:cubicBezTo>
                <a:lnTo>
                  <a:pt x="1021" y="709"/>
                </a:lnTo>
                <a:cubicBezTo>
                  <a:pt x="1155" y="695"/>
                  <a:pt x="1259" y="582"/>
                  <a:pt x="1259" y="4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6" name="Freeform 1195">
            <a:extLst>
              <a:ext uri="{FF2B5EF4-FFF2-40B4-BE49-F238E27FC236}">
                <a16:creationId xmlns:a16="http://schemas.microsoft.com/office/drawing/2014/main" id="{3DBC6E01-7970-CA45-994B-4FB2A3FE6250}"/>
              </a:ext>
            </a:extLst>
          </p:cNvPr>
          <p:cNvSpPr/>
          <p:nvPr/>
        </p:nvSpPr>
        <p:spPr>
          <a:xfrm>
            <a:off x="5777640" y="1211729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4" y="313"/>
                </a:moveTo>
                <a:lnTo>
                  <a:pt x="39" y="313"/>
                </a:lnTo>
                <a:lnTo>
                  <a:pt x="39" y="196"/>
                </a:lnTo>
                <a:lnTo>
                  <a:pt x="42" y="196"/>
                </a:lnTo>
                <a:lnTo>
                  <a:pt x="234" y="196"/>
                </a:lnTo>
                <a:close/>
                <a:moveTo>
                  <a:pt x="238" y="156"/>
                </a:moveTo>
                <a:lnTo>
                  <a:pt x="61" y="156"/>
                </a:lnTo>
                <a:lnTo>
                  <a:pt x="61" y="115"/>
                </a:lnTo>
                <a:cubicBezTo>
                  <a:pt x="61" y="73"/>
                  <a:pt x="95" y="39"/>
                  <a:pt x="136" y="39"/>
                </a:cubicBezTo>
                <a:cubicBezTo>
                  <a:pt x="178" y="39"/>
                  <a:pt x="212" y="73"/>
                  <a:pt x="212" y="115"/>
                </a:cubicBezTo>
                <a:cubicBezTo>
                  <a:pt x="212" y="125"/>
                  <a:pt x="220" y="134"/>
                  <a:pt x="231" y="134"/>
                </a:cubicBezTo>
                <a:cubicBezTo>
                  <a:pt x="242" y="134"/>
                  <a:pt x="251" y="125"/>
                  <a:pt x="251" y="115"/>
                </a:cubicBezTo>
                <a:cubicBezTo>
                  <a:pt x="251" y="51"/>
                  <a:pt x="200" y="0"/>
                  <a:pt x="136" y="0"/>
                </a:cubicBezTo>
                <a:cubicBezTo>
                  <a:pt x="73" y="0"/>
                  <a:pt x="21" y="51"/>
                  <a:pt x="21" y="115"/>
                </a:cubicBezTo>
                <a:lnTo>
                  <a:pt x="22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7"/>
                </a:lnTo>
                <a:cubicBezTo>
                  <a:pt x="0" y="336"/>
                  <a:pt x="16" y="352"/>
                  <a:pt x="35" y="352"/>
                </a:cubicBezTo>
                <a:lnTo>
                  <a:pt x="238" y="352"/>
                </a:lnTo>
                <a:cubicBezTo>
                  <a:pt x="257" y="352"/>
                  <a:pt x="273" y="336"/>
                  <a:pt x="273" y="317"/>
                </a:cubicBezTo>
                <a:lnTo>
                  <a:pt x="273" y="192"/>
                </a:lnTo>
                <a:cubicBezTo>
                  <a:pt x="273" y="172"/>
                  <a:pt x="257" y="156"/>
                  <a:pt x="238" y="1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7" name="Freeform 1196">
            <a:extLst>
              <a:ext uri="{FF2B5EF4-FFF2-40B4-BE49-F238E27FC236}">
                <a16:creationId xmlns:a16="http://schemas.microsoft.com/office/drawing/2014/main" id="{0FFE92A0-356A-0944-9697-C668FB181F5D}"/>
              </a:ext>
            </a:extLst>
          </p:cNvPr>
          <p:cNvSpPr/>
          <p:nvPr/>
        </p:nvSpPr>
        <p:spPr>
          <a:xfrm>
            <a:off x="4754521" y="1120649"/>
            <a:ext cx="453239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0" h="996">
                <a:moveTo>
                  <a:pt x="994" y="671"/>
                </a:moveTo>
                <a:cubicBezTo>
                  <a:pt x="869" y="671"/>
                  <a:pt x="767" y="569"/>
                  <a:pt x="767" y="444"/>
                </a:cubicBezTo>
                <a:cubicBezTo>
                  <a:pt x="767" y="319"/>
                  <a:pt x="869" y="218"/>
                  <a:pt x="994" y="218"/>
                </a:cubicBezTo>
                <a:cubicBezTo>
                  <a:pt x="1119" y="218"/>
                  <a:pt x="1220" y="319"/>
                  <a:pt x="1220" y="444"/>
                </a:cubicBezTo>
                <a:cubicBezTo>
                  <a:pt x="1220" y="569"/>
                  <a:pt x="1119" y="671"/>
                  <a:pt x="994" y="67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3" y="619"/>
                  <a:pt x="744" y="619"/>
                </a:cubicBezTo>
                <a:lnTo>
                  <a:pt x="393" y="619"/>
                </a:lnTo>
                <a:cubicBezTo>
                  <a:pt x="374" y="619"/>
                  <a:pt x="359" y="635"/>
                  <a:pt x="359" y="656"/>
                </a:cubicBezTo>
                <a:lnTo>
                  <a:pt x="359" y="941"/>
                </a:lnTo>
                <a:lnTo>
                  <a:pt x="172" y="941"/>
                </a:lnTo>
                <a:lnTo>
                  <a:pt x="172" y="396"/>
                </a:lnTo>
                <a:cubicBezTo>
                  <a:pt x="225" y="393"/>
                  <a:pt x="271" y="365"/>
                  <a:pt x="299" y="324"/>
                </a:cubicBezTo>
                <a:cubicBezTo>
                  <a:pt x="328" y="368"/>
                  <a:pt x="377" y="396"/>
                  <a:pt x="434" y="396"/>
                </a:cubicBezTo>
                <a:cubicBezTo>
                  <a:pt x="490" y="396"/>
                  <a:pt x="540" y="368"/>
                  <a:pt x="569" y="324"/>
                </a:cubicBezTo>
                <a:cubicBezTo>
                  <a:pt x="598" y="368"/>
                  <a:pt x="648" y="396"/>
                  <a:pt x="704" y="396"/>
                </a:cubicBezTo>
                <a:cubicBezTo>
                  <a:pt x="714" y="396"/>
                  <a:pt x="723" y="395"/>
                  <a:pt x="733" y="394"/>
                </a:cubicBezTo>
                <a:cubicBezTo>
                  <a:pt x="729" y="410"/>
                  <a:pt x="728" y="427"/>
                  <a:pt x="728" y="444"/>
                </a:cubicBezTo>
                <a:cubicBezTo>
                  <a:pt x="728" y="582"/>
                  <a:pt x="832" y="695"/>
                  <a:pt x="966" y="709"/>
                </a:cubicBezTo>
                <a:lnTo>
                  <a:pt x="966" y="941"/>
                </a:lnTo>
                <a:close/>
                <a:moveTo>
                  <a:pt x="414" y="674"/>
                </a:moveTo>
                <a:lnTo>
                  <a:pt x="723" y="674"/>
                </a:lnTo>
                <a:lnTo>
                  <a:pt x="723" y="941"/>
                </a:lnTo>
                <a:lnTo>
                  <a:pt x="414" y="941"/>
                </a:lnTo>
                <a:close/>
                <a:moveTo>
                  <a:pt x="56" y="241"/>
                </a:moveTo>
                <a:lnTo>
                  <a:pt x="221" y="55"/>
                </a:lnTo>
                <a:lnTo>
                  <a:pt x="917" y="55"/>
                </a:lnTo>
                <a:lnTo>
                  <a:pt x="1029" y="181"/>
                </a:lnTo>
                <a:cubicBezTo>
                  <a:pt x="1017" y="179"/>
                  <a:pt x="1006" y="178"/>
                  <a:pt x="994" y="178"/>
                </a:cubicBezTo>
                <a:cubicBezTo>
                  <a:pt x="887" y="178"/>
                  <a:pt x="795" y="241"/>
                  <a:pt x="753" y="332"/>
                </a:cubicBezTo>
                <a:cubicBezTo>
                  <a:pt x="750" y="332"/>
                  <a:pt x="747" y="332"/>
                  <a:pt x="744" y="334"/>
                </a:cubicBezTo>
                <a:cubicBezTo>
                  <a:pt x="731" y="339"/>
                  <a:pt x="718" y="341"/>
                  <a:pt x="704" y="341"/>
                </a:cubicBezTo>
                <a:cubicBezTo>
                  <a:pt x="645" y="341"/>
                  <a:pt x="597" y="293"/>
                  <a:pt x="597" y="233"/>
                </a:cubicBezTo>
                <a:cubicBezTo>
                  <a:pt x="597" y="218"/>
                  <a:pt x="584" y="206"/>
                  <a:pt x="569" y="206"/>
                </a:cubicBezTo>
                <a:cubicBezTo>
                  <a:pt x="554" y="206"/>
                  <a:pt x="541" y="218"/>
                  <a:pt x="541" y="233"/>
                </a:cubicBezTo>
                <a:cubicBezTo>
                  <a:pt x="541" y="293"/>
                  <a:pt x="493" y="341"/>
                  <a:pt x="434" y="341"/>
                </a:cubicBezTo>
                <a:cubicBezTo>
                  <a:pt x="374" y="341"/>
                  <a:pt x="326" y="293"/>
                  <a:pt x="326" y="233"/>
                </a:cubicBezTo>
                <a:cubicBezTo>
                  <a:pt x="326" y="218"/>
                  <a:pt x="314" y="206"/>
                  <a:pt x="299" y="206"/>
                </a:cubicBezTo>
                <a:cubicBezTo>
                  <a:pt x="283" y="206"/>
                  <a:pt x="271" y="218"/>
                  <a:pt x="271" y="233"/>
                </a:cubicBezTo>
                <a:cubicBezTo>
                  <a:pt x="271" y="293"/>
                  <a:pt x="223" y="341"/>
                  <a:pt x="163" y="341"/>
                </a:cubicBezTo>
                <a:cubicBezTo>
                  <a:pt x="106" y="341"/>
                  <a:pt x="60" y="297"/>
                  <a:pt x="56" y="241"/>
                </a:cubicBezTo>
                <a:lnTo>
                  <a:pt x="1260" y="444"/>
                </a:lnTo>
                <a:cubicBezTo>
                  <a:pt x="1260" y="343"/>
                  <a:pt x="1202" y="254"/>
                  <a:pt x="1118" y="209"/>
                </a:cubicBezTo>
                <a:cubicBezTo>
                  <a:pt x="1118" y="203"/>
                  <a:pt x="1116" y="196"/>
                  <a:pt x="1111" y="190"/>
                </a:cubicBezTo>
                <a:lnTo>
                  <a:pt x="950" y="9"/>
                </a:lnTo>
                <a:cubicBezTo>
                  <a:pt x="945" y="3"/>
                  <a:pt x="938" y="0"/>
                  <a:pt x="930" y="0"/>
                </a:cubicBezTo>
                <a:lnTo>
                  <a:pt x="208" y="0"/>
                </a:lnTo>
                <a:cubicBezTo>
                  <a:pt x="201" y="0"/>
                  <a:pt x="193" y="3"/>
                  <a:pt x="188" y="9"/>
                </a:cubicBezTo>
                <a:lnTo>
                  <a:pt x="10" y="210"/>
                </a:lnTo>
                <a:cubicBezTo>
                  <a:pt x="9" y="210"/>
                  <a:pt x="9" y="211"/>
                  <a:pt x="8" y="212"/>
                </a:cubicBezTo>
                <a:cubicBezTo>
                  <a:pt x="3" y="219"/>
                  <a:pt x="0" y="227"/>
                  <a:pt x="0" y="233"/>
                </a:cubicBezTo>
                <a:cubicBezTo>
                  <a:pt x="0" y="307"/>
                  <a:pt x="50" y="369"/>
                  <a:pt x="117" y="390"/>
                </a:cubicBezTo>
                <a:lnTo>
                  <a:pt x="117" y="953"/>
                </a:lnTo>
                <a:cubicBezTo>
                  <a:pt x="117" y="977"/>
                  <a:pt x="136" y="996"/>
                  <a:pt x="160" y="996"/>
                </a:cubicBezTo>
                <a:lnTo>
                  <a:pt x="393" y="996"/>
                </a:lnTo>
                <a:lnTo>
                  <a:pt x="744" y="996"/>
                </a:lnTo>
                <a:lnTo>
                  <a:pt x="978" y="996"/>
                </a:lnTo>
                <a:cubicBezTo>
                  <a:pt x="1002" y="996"/>
                  <a:pt x="1021" y="977"/>
                  <a:pt x="1021" y="953"/>
                </a:cubicBezTo>
                <a:lnTo>
                  <a:pt x="1021" y="709"/>
                </a:lnTo>
                <a:cubicBezTo>
                  <a:pt x="1155" y="695"/>
                  <a:pt x="1260" y="582"/>
                  <a:pt x="1260" y="4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8" name="Freeform 1197">
            <a:extLst>
              <a:ext uri="{FF2B5EF4-FFF2-40B4-BE49-F238E27FC236}">
                <a16:creationId xmlns:a16="http://schemas.microsoft.com/office/drawing/2014/main" id="{21A0D9ED-CA1D-5F40-9D12-F0F84F38287A}"/>
              </a:ext>
            </a:extLst>
          </p:cNvPr>
          <p:cNvSpPr/>
          <p:nvPr/>
        </p:nvSpPr>
        <p:spPr>
          <a:xfrm>
            <a:off x="5063040" y="1211729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2" y="196"/>
                </a:lnTo>
                <a:lnTo>
                  <a:pt x="234" y="196"/>
                </a:lnTo>
                <a:close/>
                <a:moveTo>
                  <a:pt x="136" y="39"/>
                </a:moveTo>
                <a:cubicBezTo>
                  <a:pt x="178" y="39"/>
                  <a:pt x="212" y="73"/>
                  <a:pt x="212" y="115"/>
                </a:cubicBezTo>
                <a:lnTo>
                  <a:pt x="212" y="156"/>
                </a:lnTo>
                <a:lnTo>
                  <a:pt x="61" y="156"/>
                </a:lnTo>
                <a:lnTo>
                  <a:pt x="61" y="115"/>
                </a:lnTo>
                <a:cubicBezTo>
                  <a:pt x="61" y="73"/>
                  <a:pt x="95" y="39"/>
                  <a:pt x="136" y="39"/>
                </a:cubicBezTo>
                <a:close/>
                <a:moveTo>
                  <a:pt x="251" y="159"/>
                </a:moveTo>
                <a:lnTo>
                  <a:pt x="251" y="115"/>
                </a:lnTo>
                <a:cubicBezTo>
                  <a:pt x="251" y="51"/>
                  <a:pt x="200" y="0"/>
                  <a:pt x="136" y="0"/>
                </a:cubicBezTo>
                <a:cubicBezTo>
                  <a:pt x="73" y="0"/>
                  <a:pt x="22" y="51"/>
                  <a:pt x="22" y="115"/>
                </a:cubicBezTo>
                <a:lnTo>
                  <a:pt x="22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7"/>
                </a:lnTo>
                <a:cubicBezTo>
                  <a:pt x="0" y="336"/>
                  <a:pt x="16" y="352"/>
                  <a:pt x="36" y="352"/>
                </a:cubicBezTo>
                <a:lnTo>
                  <a:pt x="238" y="352"/>
                </a:lnTo>
                <a:cubicBezTo>
                  <a:pt x="257" y="352"/>
                  <a:pt x="273" y="336"/>
                  <a:pt x="273" y="317"/>
                </a:cubicBezTo>
                <a:lnTo>
                  <a:pt x="273" y="192"/>
                </a:lnTo>
                <a:cubicBezTo>
                  <a:pt x="273" y="177"/>
                  <a:pt x="264" y="164"/>
                  <a:pt x="251" y="1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9" name="Freeform 1198">
            <a:extLst>
              <a:ext uri="{FF2B5EF4-FFF2-40B4-BE49-F238E27FC236}">
                <a16:creationId xmlns:a16="http://schemas.microsoft.com/office/drawing/2014/main" id="{45927C51-178A-F745-87AA-72F7540D695D}"/>
              </a:ext>
            </a:extLst>
          </p:cNvPr>
          <p:cNvSpPr/>
          <p:nvPr/>
        </p:nvSpPr>
        <p:spPr>
          <a:xfrm>
            <a:off x="6184441" y="1120649"/>
            <a:ext cx="45288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9" h="996">
                <a:moveTo>
                  <a:pt x="993" y="671"/>
                </a:moveTo>
                <a:cubicBezTo>
                  <a:pt x="868" y="671"/>
                  <a:pt x="766" y="569"/>
                  <a:pt x="766" y="444"/>
                </a:cubicBezTo>
                <a:cubicBezTo>
                  <a:pt x="766" y="319"/>
                  <a:pt x="868" y="218"/>
                  <a:pt x="993" y="218"/>
                </a:cubicBezTo>
                <a:cubicBezTo>
                  <a:pt x="1118" y="218"/>
                  <a:pt x="1219" y="319"/>
                  <a:pt x="1219" y="444"/>
                </a:cubicBezTo>
                <a:cubicBezTo>
                  <a:pt x="1219" y="569"/>
                  <a:pt x="1118" y="671"/>
                  <a:pt x="993" y="67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2" y="619"/>
                  <a:pt x="743" y="619"/>
                </a:cubicBezTo>
                <a:lnTo>
                  <a:pt x="392" y="619"/>
                </a:lnTo>
                <a:cubicBezTo>
                  <a:pt x="374" y="619"/>
                  <a:pt x="358" y="635"/>
                  <a:pt x="358" y="656"/>
                </a:cubicBezTo>
                <a:lnTo>
                  <a:pt x="358" y="941"/>
                </a:lnTo>
                <a:lnTo>
                  <a:pt x="171" y="941"/>
                </a:lnTo>
                <a:lnTo>
                  <a:pt x="171" y="396"/>
                </a:lnTo>
                <a:cubicBezTo>
                  <a:pt x="224" y="393"/>
                  <a:pt x="270" y="365"/>
                  <a:pt x="298" y="324"/>
                </a:cubicBezTo>
                <a:cubicBezTo>
                  <a:pt x="327" y="368"/>
                  <a:pt x="377" y="396"/>
                  <a:pt x="433" y="396"/>
                </a:cubicBezTo>
                <a:cubicBezTo>
                  <a:pt x="489" y="396"/>
                  <a:pt x="539" y="368"/>
                  <a:pt x="568" y="324"/>
                </a:cubicBezTo>
                <a:cubicBezTo>
                  <a:pt x="597" y="368"/>
                  <a:pt x="647" y="396"/>
                  <a:pt x="703" y="396"/>
                </a:cubicBezTo>
                <a:cubicBezTo>
                  <a:pt x="713" y="396"/>
                  <a:pt x="723" y="395"/>
                  <a:pt x="732" y="394"/>
                </a:cubicBezTo>
                <a:cubicBezTo>
                  <a:pt x="729" y="410"/>
                  <a:pt x="727" y="427"/>
                  <a:pt x="727" y="444"/>
                </a:cubicBezTo>
                <a:cubicBezTo>
                  <a:pt x="727" y="582"/>
                  <a:pt x="832" y="695"/>
                  <a:pt x="965" y="709"/>
                </a:cubicBezTo>
                <a:lnTo>
                  <a:pt x="965" y="941"/>
                </a:lnTo>
                <a:close/>
                <a:moveTo>
                  <a:pt x="413" y="674"/>
                </a:moveTo>
                <a:lnTo>
                  <a:pt x="722" y="674"/>
                </a:lnTo>
                <a:lnTo>
                  <a:pt x="722" y="941"/>
                </a:lnTo>
                <a:lnTo>
                  <a:pt x="413" y="941"/>
                </a:lnTo>
                <a:close/>
                <a:moveTo>
                  <a:pt x="55" y="241"/>
                </a:moveTo>
                <a:lnTo>
                  <a:pt x="220" y="55"/>
                </a:lnTo>
                <a:lnTo>
                  <a:pt x="916" y="55"/>
                </a:lnTo>
                <a:lnTo>
                  <a:pt x="1028" y="181"/>
                </a:lnTo>
                <a:cubicBezTo>
                  <a:pt x="1016" y="179"/>
                  <a:pt x="1005" y="178"/>
                  <a:pt x="993" y="178"/>
                </a:cubicBezTo>
                <a:cubicBezTo>
                  <a:pt x="886" y="178"/>
                  <a:pt x="795" y="241"/>
                  <a:pt x="752" y="332"/>
                </a:cubicBezTo>
                <a:cubicBezTo>
                  <a:pt x="749" y="332"/>
                  <a:pt x="746" y="332"/>
                  <a:pt x="743" y="334"/>
                </a:cubicBezTo>
                <a:cubicBezTo>
                  <a:pt x="731" y="339"/>
                  <a:pt x="717" y="341"/>
                  <a:pt x="703" y="341"/>
                </a:cubicBezTo>
                <a:cubicBezTo>
                  <a:pt x="644" y="341"/>
                  <a:pt x="596" y="293"/>
                  <a:pt x="596" y="233"/>
                </a:cubicBezTo>
                <a:cubicBezTo>
                  <a:pt x="596" y="218"/>
                  <a:pt x="583" y="206"/>
                  <a:pt x="568" y="206"/>
                </a:cubicBezTo>
                <a:cubicBezTo>
                  <a:pt x="553" y="206"/>
                  <a:pt x="541" y="218"/>
                  <a:pt x="541" y="233"/>
                </a:cubicBezTo>
                <a:cubicBezTo>
                  <a:pt x="541" y="293"/>
                  <a:pt x="492" y="341"/>
                  <a:pt x="433" y="341"/>
                </a:cubicBezTo>
                <a:cubicBezTo>
                  <a:pt x="374" y="341"/>
                  <a:pt x="325" y="293"/>
                  <a:pt x="325" y="233"/>
                </a:cubicBezTo>
                <a:cubicBezTo>
                  <a:pt x="325" y="218"/>
                  <a:pt x="313" y="206"/>
                  <a:pt x="298" y="206"/>
                </a:cubicBezTo>
                <a:cubicBezTo>
                  <a:pt x="282" y="206"/>
                  <a:pt x="270" y="218"/>
                  <a:pt x="270" y="233"/>
                </a:cubicBezTo>
                <a:cubicBezTo>
                  <a:pt x="270" y="293"/>
                  <a:pt x="222" y="341"/>
                  <a:pt x="162" y="341"/>
                </a:cubicBezTo>
                <a:cubicBezTo>
                  <a:pt x="106" y="341"/>
                  <a:pt x="59" y="297"/>
                  <a:pt x="55" y="241"/>
                </a:cubicBezTo>
                <a:close/>
                <a:moveTo>
                  <a:pt x="1259" y="444"/>
                </a:moveTo>
                <a:cubicBezTo>
                  <a:pt x="1259" y="343"/>
                  <a:pt x="1201" y="254"/>
                  <a:pt x="1117" y="209"/>
                </a:cubicBezTo>
                <a:cubicBezTo>
                  <a:pt x="1117" y="203"/>
                  <a:pt x="1115" y="196"/>
                  <a:pt x="1110" y="190"/>
                </a:cubicBezTo>
                <a:lnTo>
                  <a:pt x="950" y="9"/>
                </a:lnTo>
                <a:cubicBezTo>
                  <a:pt x="944" y="3"/>
                  <a:pt x="937" y="0"/>
                  <a:pt x="929" y="0"/>
                </a:cubicBezTo>
                <a:lnTo>
                  <a:pt x="208" y="0"/>
                </a:lnTo>
                <a:cubicBezTo>
                  <a:pt x="200" y="0"/>
                  <a:pt x="192" y="3"/>
                  <a:pt x="187" y="9"/>
                </a:cubicBezTo>
                <a:lnTo>
                  <a:pt x="9" y="210"/>
                </a:lnTo>
                <a:cubicBezTo>
                  <a:pt x="8" y="210"/>
                  <a:pt x="8" y="211"/>
                  <a:pt x="7" y="212"/>
                </a:cubicBezTo>
                <a:cubicBezTo>
                  <a:pt x="2" y="219"/>
                  <a:pt x="0" y="227"/>
                  <a:pt x="0" y="233"/>
                </a:cubicBezTo>
                <a:cubicBezTo>
                  <a:pt x="0" y="307"/>
                  <a:pt x="49" y="369"/>
                  <a:pt x="116" y="390"/>
                </a:cubicBezTo>
                <a:lnTo>
                  <a:pt x="116" y="953"/>
                </a:lnTo>
                <a:cubicBezTo>
                  <a:pt x="116" y="977"/>
                  <a:pt x="136" y="996"/>
                  <a:pt x="159" y="996"/>
                </a:cubicBezTo>
                <a:lnTo>
                  <a:pt x="392" y="996"/>
                </a:lnTo>
                <a:lnTo>
                  <a:pt x="743" y="996"/>
                </a:lnTo>
                <a:lnTo>
                  <a:pt x="977" y="996"/>
                </a:lnTo>
                <a:cubicBezTo>
                  <a:pt x="1001" y="996"/>
                  <a:pt x="1020" y="977"/>
                  <a:pt x="1020" y="953"/>
                </a:cubicBezTo>
                <a:lnTo>
                  <a:pt x="1020" y="709"/>
                </a:lnTo>
                <a:cubicBezTo>
                  <a:pt x="1154" y="695"/>
                  <a:pt x="1259" y="582"/>
                  <a:pt x="1259" y="4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0" name="Freeform 1199">
            <a:extLst>
              <a:ext uri="{FF2B5EF4-FFF2-40B4-BE49-F238E27FC236}">
                <a16:creationId xmlns:a16="http://schemas.microsoft.com/office/drawing/2014/main" id="{A51FB610-395A-FF4A-A9E4-A6C29A604208}"/>
              </a:ext>
            </a:extLst>
          </p:cNvPr>
          <p:cNvSpPr/>
          <p:nvPr/>
        </p:nvSpPr>
        <p:spPr>
          <a:xfrm>
            <a:off x="6482160" y="1226490"/>
            <a:ext cx="11916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" h="283">
                <a:moveTo>
                  <a:pt x="324" y="5"/>
                </a:moveTo>
                <a:cubicBezTo>
                  <a:pt x="316" y="-2"/>
                  <a:pt x="303" y="-1"/>
                  <a:pt x="297" y="7"/>
                </a:cubicBezTo>
                <a:lnTo>
                  <a:pt x="114" y="234"/>
                </a:lnTo>
                <a:lnTo>
                  <a:pt x="34" y="152"/>
                </a:lnTo>
                <a:cubicBezTo>
                  <a:pt x="26" y="144"/>
                  <a:pt x="14" y="144"/>
                  <a:pt x="6" y="152"/>
                </a:cubicBezTo>
                <a:cubicBezTo>
                  <a:pt x="-2" y="159"/>
                  <a:pt x="-2" y="172"/>
                  <a:pt x="6" y="180"/>
                </a:cubicBezTo>
                <a:lnTo>
                  <a:pt x="101" y="277"/>
                </a:lnTo>
                <a:cubicBezTo>
                  <a:pt x="102" y="277"/>
                  <a:pt x="102" y="278"/>
                  <a:pt x="102" y="278"/>
                </a:cubicBezTo>
                <a:cubicBezTo>
                  <a:pt x="102" y="278"/>
                  <a:pt x="103" y="278"/>
                  <a:pt x="103" y="279"/>
                </a:cubicBezTo>
                <a:cubicBezTo>
                  <a:pt x="103" y="279"/>
                  <a:pt x="104" y="279"/>
                  <a:pt x="104" y="280"/>
                </a:cubicBezTo>
                <a:lnTo>
                  <a:pt x="105" y="280"/>
                </a:lnTo>
                <a:cubicBezTo>
                  <a:pt x="105" y="280"/>
                  <a:pt x="106" y="280"/>
                  <a:pt x="106" y="281"/>
                </a:cubicBezTo>
                <a:lnTo>
                  <a:pt x="107" y="281"/>
                </a:lnTo>
                <a:lnTo>
                  <a:pt x="108" y="282"/>
                </a:lnTo>
                <a:cubicBezTo>
                  <a:pt x="109" y="282"/>
                  <a:pt x="109" y="282"/>
                  <a:pt x="109" y="282"/>
                </a:cubicBezTo>
                <a:cubicBezTo>
                  <a:pt x="110" y="282"/>
                  <a:pt x="110" y="282"/>
                  <a:pt x="110" y="282"/>
                </a:cubicBezTo>
                <a:lnTo>
                  <a:pt x="111" y="283"/>
                </a:lnTo>
                <a:lnTo>
                  <a:pt x="112" y="283"/>
                </a:lnTo>
                <a:lnTo>
                  <a:pt x="113" y="283"/>
                </a:lnTo>
                <a:lnTo>
                  <a:pt x="114" y="283"/>
                </a:lnTo>
                <a:lnTo>
                  <a:pt x="115" y="283"/>
                </a:lnTo>
                <a:cubicBezTo>
                  <a:pt x="116" y="283"/>
                  <a:pt x="117" y="283"/>
                  <a:pt x="117" y="283"/>
                </a:cubicBezTo>
                <a:cubicBezTo>
                  <a:pt x="118" y="283"/>
                  <a:pt x="118" y="283"/>
                  <a:pt x="118" y="283"/>
                </a:cubicBezTo>
                <a:lnTo>
                  <a:pt x="119" y="283"/>
                </a:lnTo>
                <a:cubicBezTo>
                  <a:pt x="120" y="283"/>
                  <a:pt x="120" y="283"/>
                  <a:pt x="120" y="282"/>
                </a:cubicBezTo>
                <a:lnTo>
                  <a:pt x="121" y="282"/>
                </a:lnTo>
                <a:cubicBezTo>
                  <a:pt x="122" y="282"/>
                  <a:pt x="122" y="282"/>
                  <a:pt x="122" y="282"/>
                </a:cubicBezTo>
                <a:cubicBezTo>
                  <a:pt x="122" y="282"/>
                  <a:pt x="123" y="282"/>
                  <a:pt x="123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4" y="281"/>
                  <a:pt x="125" y="281"/>
                  <a:pt x="125" y="280"/>
                </a:cubicBezTo>
                <a:lnTo>
                  <a:pt x="126" y="280"/>
                </a:lnTo>
                <a:cubicBezTo>
                  <a:pt x="126" y="280"/>
                  <a:pt x="126" y="279"/>
                  <a:pt x="127" y="279"/>
                </a:cubicBezTo>
                <a:lnTo>
                  <a:pt x="128" y="279"/>
                </a:lnTo>
                <a:cubicBezTo>
                  <a:pt x="128" y="278"/>
                  <a:pt x="128" y="278"/>
                  <a:pt x="129" y="278"/>
                </a:cubicBezTo>
                <a:lnTo>
                  <a:pt x="129" y="277"/>
                </a:lnTo>
                <a:cubicBezTo>
                  <a:pt x="130" y="277"/>
                  <a:pt x="130" y="276"/>
                  <a:pt x="131" y="276"/>
                </a:cubicBezTo>
                <a:lnTo>
                  <a:pt x="327" y="32"/>
                </a:lnTo>
                <a:cubicBezTo>
                  <a:pt x="334" y="24"/>
                  <a:pt x="333" y="11"/>
                  <a:pt x="324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1" name="Freeform 1200">
            <a:extLst>
              <a:ext uri="{FF2B5EF4-FFF2-40B4-BE49-F238E27FC236}">
                <a16:creationId xmlns:a16="http://schemas.microsoft.com/office/drawing/2014/main" id="{DF546F08-EE1B-3B48-AE91-2D5DBFDA9DA7}"/>
              </a:ext>
            </a:extLst>
          </p:cNvPr>
          <p:cNvSpPr/>
          <p:nvPr/>
        </p:nvSpPr>
        <p:spPr>
          <a:xfrm>
            <a:off x="6899400" y="1120649"/>
            <a:ext cx="45288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9" h="996">
                <a:moveTo>
                  <a:pt x="993" y="671"/>
                </a:moveTo>
                <a:cubicBezTo>
                  <a:pt x="869" y="671"/>
                  <a:pt x="767" y="569"/>
                  <a:pt x="767" y="444"/>
                </a:cubicBezTo>
                <a:cubicBezTo>
                  <a:pt x="767" y="319"/>
                  <a:pt x="869" y="218"/>
                  <a:pt x="993" y="218"/>
                </a:cubicBezTo>
                <a:cubicBezTo>
                  <a:pt x="1118" y="218"/>
                  <a:pt x="1220" y="319"/>
                  <a:pt x="1220" y="444"/>
                </a:cubicBezTo>
                <a:cubicBezTo>
                  <a:pt x="1220" y="569"/>
                  <a:pt x="1118" y="671"/>
                  <a:pt x="993" y="67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3" y="619"/>
                  <a:pt x="744" y="619"/>
                </a:cubicBezTo>
                <a:lnTo>
                  <a:pt x="393" y="619"/>
                </a:lnTo>
                <a:cubicBezTo>
                  <a:pt x="374" y="619"/>
                  <a:pt x="359" y="635"/>
                  <a:pt x="359" y="656"/>
                </a:cubicBezTo>
                <a:lnTo>
                  <a:pt x="359" y="941"/>
                </a:lnTo>
                <a:lnTo>
                  <a:pt x="172" y="941"/>
                </a:lnTo>
                <a:lnTo>
                  <a:pt x="172" y="396"/>
                </a:lnTo>
                <a:cubicBezTo>
                  <a:pt x="224" y="393"/>
                  <a:pt x="271" y="365"/>
                  <a:pt x="298" y="324"/>
                </a:cubicBezTo>
                <a:cubicBezTo>
                  <a:pt x="328" y="368"/>
                  <a:pt x="377" y="396"/>
                  <a:pt x="434" y="396"/>
                </a:cubicBezTo>
                <a:cubicBezTo>
                  <a:pt x="490" y="396"/>
                  <a:pt x="539" y="368"/>
                  <a:pt x="569" y="324"/>
                </a:cubicBezTo>
                <a:cubicBezTo>
                  <a:pt x="598" y="368"/>
                  <a:pt x="648" y="396"/>
                  <a:pt x="704" y="396"/>
                </a:cubicBezTo>
                <a:cubicBezTo>
                  <a:pt x="714" y="396"/>
                  <a:pt x="723" y="395"/>
                  <a:pt x="732" y="394"/>
                </a:cubicBezTo>
                <a:cubicBezTo>
                  <a:pt x="729" y="410"/>
                  <a:pt x="728" y="427"/>
                  <a:pt x="728" y="444"/>
                </a:cubicBezTo>
                <a:cubicBezTo>
                  <a:pt x="728" y="582"/>
                  <a:pt x="832" y="695"/>
                  <a:pt x="966" y="709"/>
                </a:cubicBezTo>
                <a:lnTo>
                  <a:pt x="966" y="941"/>
                </a:lnTo>
                <a:close/>
                <a:moveTo>
                  <a:pt x="414" y="674"/>
                </a:moveTo>
                <a:lnTo>
                  <a:pt x="723" y="674"/>
                </a:lnTo>
                <a:lnTo>
                  <a:pt x="723" y="941"/>
                </a:lnTo>
                <a:lnTo>
                  <a:pt x="414" y="941"/>
                </a:lnTo>
                <a:close/>
                <a:moveTo>
                  <a:pt x="56" y="241"/>
                </a:moveTo>
                <a:lnTo>
                  <a:pt x="221" y="55"/>
                </a:lnTo>
                <a:lnTo>
                  <a:pt x="917" y="55"/>
                </a:lnTo>
                <a:lnTo>
                  <a:pt x="1028" y="181"/>
                </a:lnTo>
                <a:cubicBezTo>
                  <a:pt x="1017" y="179"/>
                  <a:pt x="1005" y="178"/>
                  <a:pt x="993" y="178"/>
                </a:cubicBezTo>
                <a:cubicBezTo>
                  <a:pt x="887" y="178"/>
                  <a:pt x="795" y="241"/>
                  <a:pt x="753" y="332"/>
                </a:cubicBezTo>
                <a:cubicBezTo>
                  <a:pt x="750" y="332"/>
                  <a:pt x="747" y="332"/>
                  <a:pt x="744" y="334"/>
                </a:cubicBezTo>
                <a:cubicBezTo>
                  <a:pt x="731" y="339"/>
                  <a:pt x="718" y="341"/>
                  <a:pt x="704" y="341"/>
                </a:cubicBezTo>
                <a:cubicBezTo>
                  <a:pt x="645" y="341"/>
                  <a:pt x="596" y="293"/>
                  <a:pt x="596" y="233"/>
                </a:cubicBezTo>
                <a:cubicBezTo>
                  <a:pt x="596" y="218"/>
                  <a:pt x="584" y="206"/>
                  <a:pt x="569" y="206"/>
                </a:cubicBezTo>
                <a:cubicBezTo>
                  <a:pt x="554" y="206"/>
                  <a:pt x="541" y="218"/>
                  <a:pt x="541" y="233"/>
                </a:cubicBezTo>
                <a:cubicBezTo>
                  <a:pt x="541" y="293"/>
                  <a:pt x="493" y="341"/>
                  <a:pt x="434" y="341"/>
                </a:cubicBezTo>
                <a:cubicBezTo>
                  <a:pt x="374" y="341"/>
                  <a:pt x="326" y="293"/>
                  <a:pt x="326" y="233"/>
                </a:cubicBezTo>
                <a:cubicBezTo>
                  <a:pt x="326" y="218"/>
                  <a:pt x="314" y="206"/>
                  <a:pt x="298" y="206"/>
                </a:cubicBezTo>
                <a:cubicBezTo>
                  <a:pt x="283" y="206"/>
                  <a:pt x="271" y="218"/>
                  <a:pt x="271" y="233"/>
                </a:cubicBezTo>
                <a:cubicBezTo>
                  <a:pt x="271" y="293"/>
                  <a:pt x="222" y="341"/>
                  <a:pt x="163" y="341"/>
                </a:cubicBezTo>
                <a:cubicBezTo>
                  <a:pt x="106" y="341"/>
                  <a:pt x="60" y="297"/>
                  <a:pt x="56" y="241"/>
                </a:cubicBezTo>
                <a:lnTo>
                  <a:pt x="1259" y="444"/>
                </a:lnTo>
                <a:cubicBezTo>
                  <a:pt x="1259" y="343"/>
                  <a:pt x="1202" y="254"/>
                  <a:pt x="1118" y="209"/>
                </a:cubicBezTo>
                <a:cubicBezTo>
                  <a:pt x="1118" y="203"/>
                  <a:pt x="1116" y="196"/>
                  <a:pt x="1111" y="190"/>
                </a:cubicBezTo>
                <a:lnTo>
                  <a:pt x="950" y="9"/>
                </a:lnTo>
                <a:cubicBezTo>
                  <a:pt x="945" y="3"/>
                  <a:pt x="937" y="0"/>
                  <a:pt x="930" y="0"/>
                </a:cubicBezTo>
                <a:lnTo>
                  <a:pt x="208" y="0"/>
                </a:lnTo>
                <a:cubicBezTo>
                  <a:pt x="200" y="0"/>
                  <a:pt x="193" y="3"/>
                  <a:pt x="188" y="9"/>
                </a:cubicBezTo>
                <a:lnTo>
                  <a:pt x="10" y="210"/>
                </a:lnTo>
                <a:cubicBezTo>
                  <a:pt x="9" y="210"/>
                  <a:pt x="8" y="211"/>
                  <a:pt x="8" y="212"/>
                </a:cubicBezTo>
                <a:cubicBezTo>
                  <a:pt x="3" y="219"/>
                  <a:pt x="0" y="227"/>
                  <a:pt x="0" y="233"/>
                </a:cubicBezTo>
                <a:cubicBezTo>
                  <a:pt x="0" y="307"/>
                  <a:pt x="49" y="369"/>
                  <a:pt x="117" y="390"/>
                </a:cubicBezTo>
                <a:lnTo>
                  <a:pt x="117" y="953"/>
                </a:lnTo>
                <a:cubicBezTo>
                  <a:pt x="117" y="977"/>
                  <a:pt x="136" y="996"/>
                  <a:pt x="160" y="996"/>
                </a:cubicBezTo>
                <a:lnTo>
                  <a:pt x="393" y="996"/>
                </a:lnTo>
                <a:lnTo>
                  <a:pt x="744" y="996"/>
                </a:lnTo>
                <a:lnTo>
                  <a:pt x="978" y="996"/>
                </a:lnTo>
                <a:cubicBezTo>
                  <a:pt x="1002" y="996"/>
                  <a:pt x="1021" y="977"/>
                  <a:pt x="1021" y="953"/>
                </a:cubicBezTo>
                <a:lnTo>
                  <a:pt x="1021" y="709"/>
                </a:lnTo>
                <a:cubicBezTo>
                  <a:pt x="1155" y="695"/>
                  <a:pt x="1259" y="582"/>
                  <a:pt x="1259" y="4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2" name="Freeform 1201">
            <a:extLst>
              <a:ext uri="{FF2B5EF4-FFF2-40B4-BE49-F238E27FC236}">
                <a16:creationId xmlns:a16="http://schemas.microsoft.com/office/drawing/2014/main" id="{A48CBE79-103B-5C4C-AB64-3F3D888599DD}"/>
              </a:ext>
            </a:extLst>
          </p:cNvPr>
          <p:cNvSpPr/>
          <p:nvPr/>
        </p:nvSpPr>
        <p:spPr>
          <a:xfrm>
            <a:off x="7209000" y="1232609"/>
            <a:ext cx="9576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7">
                <a:moveTo>
                  <a:pt x="161" y="133"/>
                </a:moveTo>
                <a:lnTo>
                  <a:pt x="255" y="33"/>
                </a:lnTo>
                <a:cubicBezTo>
                  <a:pt x="263" y="25"/>
                  <a:pt x="263" y="13"/>
                  <a:pt x="255" y="6"/>
                </a:cubicBezTo>
                <a:cubicBezTo>
                  <a:pt x="247" y="-2"/>
                  <a:pt x="234" y="-2"/>
                  <a:pt x="227" y="6"/>
                </a:cubicBezTo>
                <a:lnTo>
                  <a:pt x="133" y="105"/>
                </a:lnTo>
                <a:lnTo>
                  <a:pt x="33" y="11"/>
                </a:lnTo>
                <a:cubicBezTo>
                  <a:pt x="26" y="4"/>
                  <a:pt x="13" y="4"/>
                  <a:pt x="6" y="12"/>
                </a:cubicBezTo>
                <a:cubicBezTo>
                  <a:pt x="-2" y="20"/>
                  <a:pt x="-2" y="32"/>
                  <a:pt x="6" y="40"/>
                </a:cubicBezTo>
                <a:lnTo>
                  <a:pt x="106" y="134"/>
                </a:lnTo>
                <a:lnTo>
                  <a:pt x="11" y="233"/>
                </a:lnTo>
                <a:cubicBezTo>
                  <a:pt x="4" y="241"/>
                  <a:pt x="4" y="254"/>
                  <a:pt x="12" y="261"/>
                </a:cubicBezTo>
                <a:cubicBezTo>
                  <a:pt x="16" y="265"/>
                  <a:pt x="21" y="267"/>
                  <a:pt x="26" y="267"/>
                </a:cubicBezTo>
                <a:cubicBezTo>
                  <a:pt x="31" y="267"/>
                  <a:pt x="36" y="265"/>
                  <a:pt x="40" y="260"/>
                </a:cubicBezTo>
                <a:lnTo>
                  <a:pt x="134" y="161"/>
                </a:lnTo>
                <a:lnTo>
                  <a:pt x="233" y="255"/>
                </a:lnTo>
                <a:cubicBezTo>
                  <a:pt x="237" y="259"/>
                  <a:pt x="242" y="261"/>
                  <a:pt x="247" y="261"/>
                </a:cubicBezTo>
                <a:cubicBezTo>
                  <a:pt x="252" y="261"/>
                  <a:pt x="257" y="259"/>
                  <a:pt x="261" y="255"/>
                </a:cubicBezTo>
                <a:cubicBezTo>
                  <a:pt x="269" y="247"/>
                  <a:pt x="268" y="234"/>
                  <a:pt x="261" y="2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3" name="Freeform 1202">
            <a:extLst>
              <a:ext uri="{FF2B5EF4-FFF2-40B4-BE49-F238E27FC236}">
                <a16:creationId xmlns:a16="http://schemas.microsoft.com/office/drawing/2014/main" id="{1F2E2BF0-ADF4-D44D-9E62-13069A56F3F7}"/>
              </a:ext>
            </a:extLst>
          </p:cNvPr>
          <p:cNvSpPr/>
          <p:nvPr/>
        </p:nvSpPr>
        <p:spPr>
          <a:xfrm>
            <a:off x="565561" y="5671769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4" name="Freeform 1203">
            <a:extLst>
              <a:ext uri="{FF2B5EF4-FFF2-40B4-BE49-F238E27FC236}">
                <a16:creationId xmlns:a16="http://schemas.microsoft.com/office/drawing/2014/main" id="{94CCC4E7-6764-7D46-8353-7CBFE2FCE0D4}"/>
              </a:ext>
            </a:extLst>
          </p:cNvPr>
          <p:cNvSpPr/>
          <p:nvPr/>
        </p:nvSpPr>
        <p:spPr>
          <a:xfrm>
            <a:off x="405720" y="5507610"/>
            <a:ext cx="522359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52" h="497">
                <a:moveTo>
                  <a:pt x="1452" y="408"/>
                </a:moveTo>
                <a:cubicBezTo>
                  <a:pt x="1441" y="312"/>
                  <a:pt x="1419" y="260"/>
                  <a:pt x="1381" y="244"/>
                </a:cubicBezTo>
                <a:cubicBezTo>
                  <a:pt x="1354" y="233"/>
                  <a:pt x="1334" y="229"/>
                  <a:pt x="1316" y="225"/>
                </a:cubicBezTo>
                <a:cubicBezTo>
                  <a:pt x="1286" y="219"/>
                  <a:pt x="1266" y="215"/>
                  <a:pt x="1232" y="178"/>
                </a:cubicBezTo>
                <a:cubicBezTo>
                  <a:pt x="1172" y="112"/>
                  <a:pt x="1124" y="72"/>
                  <a:pt x="1070" y="45"/>
                </a:cubicBezTo>
                <a:cubicBezTo>
                  <a:pt x="1009" y="14"/>
                  <a:pt x="940" y="0"/>
                  <a:pt x="852" y="0"/>
                </a:cubicBezTo>
                <a:cubicBezTo>
                  <a:pt x="831" y="0"/>
                  <a:pt x="765" y="0"/>
                  <a:pt x="730" y="0"/>
                </a:cubicBezTo>
                <a:lnTo>
                  <a:pt x="710" y="0"/>
                </a:lnTo>
                <a:lnTo>
                  <a:pt x="96" y="0"/>
                </a:lnTo>
                <a:cubicBezTo>
                  <a:pt x="58" y="0"/>
                  <a:pt x="27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70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70" y="454"/>
                </a:lnTo>
                <a:cubicBezTo>
                  <a:pt x="51" y="454"/>
                  <a:pt x="36" y="439"/>
                  <a:pt x="36" y="421"/>
                </a:cubicBezTo>
                <a:lnTo>
                  <a:pt x="38" y="387"/>
                </a:lnTo>
                <a:lnTo>
                  <a:pt x="39" y="387"/>
                </a:lnTo>
                <a:lnTo>
                  <a:pt x="174" y="391"/>
                </a:lnTo>
                <a:lnTo>
                  <a:pt x="175" y="391"/>
                </a:lnTo>
                <a:cubicBezTo>
                  <a:pt x="184" y="391"/>
                  <a:pt x="192" y="383"/>
                  <a:pt x="193" y="374"/>
                </a:cubicBezTo>
                <a:cubicBezTo>
                  <a:pt x="193" y="364"/>
                  <a:pt x="185" y="356"/>
                  <a:pt x="175" y="355"/>
                </a:cubicBezTo>
                <a:lnTo>
                  <a:pt x="41" y="352"/>
                </a:lnTo>
                <a:lnTo>
                  <a:pt x="62" y="71"/>
                </a:lnTo>
                <a:lnTo>
                  <a:pt x="62" y="70"/>
                </a:lnTo>
                <a:cubicBezTo>
                  <a:pt x="62" y="51"/>
                  <a:pt x="77" y="36"/>
                  <a:pt x="96" y="36"/>
                </a:cubicBezTo>
                <a:lnTo>
                  <a:pt x="710" y="36"/>
                </a:lnTo>
                <a:lnTo>
                  <a:pt x="730" y="36"/>
                </a:lnTo>
                <a:cubicBezTo>
                  <a:pt x="765" y="36"/>
                  <a:pt x="831" y="36"/>
                  <a:pt x="852" y="36"/>
                </a:cubicBezTo>
                <a:cubicBezTo>
                  <a:pt x="854" y="36"/>
                  <a:pt x="854" y="36"/>
                  <a:pt x="856" y="36"/>
                </a:cubicBezTo>
                <a:cubicBezTo>
                  <a:pt x="936" y="36"/>
                  <a:pt x="999" y="49"/>
                  <a:pt x="1054" y="77"/>
                </a:cubicBezTo>
                <a:cubicBezTo>
                  <a:pt x="1104" y="102"/>
                  <a:pt x="1149" y="139"/>
                  <a:pt x="1206" y="202"/>
                </a:cubicBezTo>
                <a:cubicBezTo>
                  <a:pt x="1247" y="247"/>
                  <a:pt x="1276" y="253"/>
                  <a:pt x="1309" y="260"/>
                </a:cubicBezTo>
                <a:cubicBezTo>
                  <a:pt x="1326" y="264"/>
                  <a:pt x="1344" y="267"/>
                  <a:pt x="1367" y="277"/>
                </a:cubicBezTo>
                <a:cubicBezTo>
                  <a:pt x="1394" y="288"/>
                  <a:pt x="1407" y="345"/>
                  <a:pt x="1414" y="390"/>
                </a:cubicBezTo>
                <a:lnTo>
                  <a:pt x="1317" y="387"/>
                </a:lnTo>
                <a:cubicBezTo>
                  <a:pt x="1307" y="387"/>
                  <a:pt x="1299" y="394"/>
                  <a:pt x="1299" y="404"/>
                </a:cubicBezTo>
                <a:cubicBezTo>
                  <a:pt x="1299" y="414"/>
                  <a:pt x="1306" y="422"/>
                  <a:pt x="1316" y="422"/>
                </a:cubicBezTo>
                <a:lnTo>
                  <a:pt x="1416" y="425"/>
                </a:lnTo>
                <a:cubicBezTo>
                  <a:pt x="1415" y="433"/>
                  <a:pt x="1411" y="440"/>
                  <a:pt x="1406" y="446"/>
                </a:cubicBezTo>
                <a:cubicBezTo>
                  <a:pt x="1398" y="456"/>
                  <a:pt x="1387" y="461"/>
                  <a:pt x="1375" y="462"/>
                </a:cubicBezTo>
                <a:cubicBezTo>
                  <a:pt x="1374" y="462"/>
                  <a:pt x="1373" y="462"/>
                  <a:pt x="1373" y="462"/>
                </a:cubicBezTo>
                <a:lnTo>
                  <a:pt x="1331" y="461"/>
                </a:lnTo>
                <a:cubicBezTo>
                  <a:pt x="1321" y="461"/>
                  <a:pt x="1313" y="469"/>
                  <a:pt x="1313" y="479"/>
                </a:cubicBezTo>
                <a:cubicBezTo>
                  <a:pt x="1313" y="489"/>
                  <a:pt x="1321" y="497"/>
                  <a:pt x="1331" y="497"/>
                </a:cubicBezTo>
                <a:lnTo>
                  <a:pt x="1373" y="497"/>
                </a:lnTo>
                <a:cubicBezTo>
                  <a:pt x="1374" y="497"/>
                  <a:pt x="1375" y="497"/>
                  <a:pt x="1376" y="497"/>
                </a:cubicBezTo>
                <a:cubicBezTo>
                  <a:pt x="1398" y="496"/>
                  <a:pt x="1418" y="486"/>
                  <a:pt x="1433" y="470"/>
                </a:cubicBezTo>
                <a:cubicBezTo>
                  <a:pt x="1448" y="453"/>
                  <a:pt x="1454" y="430"/>
                  <a:pt x="1452" y="40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5" name="Freeform 1204">
            <a:extLst>
              <a:ext uri="{FF2B5EF4-FFF2-40B4-BE49-F238E27FC236}">
                <a16:creationId xmlns:a16="http://schemas.microsoft.com/office/drawing/2014/main" id="{27880669-EBA5-3B49-A47F-A758408F8BE5}"/>
              </a:ext>
            </a:extLst>
          </p:cNvPr>
          <p:cNvSpPr/>
          <p:nvPr/>
        </p:nvSpPr>
        <p:spPr>
          <a:xfrm>
            <a:off x="719280" y="5529569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5" y="36"/>
                </a:moveTo>
                <a:cubicBezTo>
                  <a:pt x="61" y="38"/>
                  <a:pt x="86" y="45"/>
                  <a:pt x="109" y="56"/>
                </a:cubicBezTo>
                <a:cubicBezTo>
                  <a:pt x="155" y="80"/>
                  <a:pt x="211" y="127"/>
                  <a:pt x="242" y="157"/>
                </a:cubicBezTo>
                <a:cubicBezTo>
                  <a:pt x="214" y="155"/>
                  <a:pt x="182" y="151"/>
                  <a:pt x="151" y="148"/>
                </a:cubicBezTo>
                <a:cubicBezTo>
                  <a:pt x="110" y="143"/>
                  <a:pt x="68" y="138"/>
                  <a:pt x="35" y="136"/>
                </a:cubicBezTo>
                <a:close/>
                <a:moveTo>
                  <a:pt x="147" y="183"/>
                </a:moveTo>
                <a:cubicBezTo>
                  <a:pt x="196" y="189"/>
                  <a:pt x="246" y="195"/>
                  <a:pt x="281" y="195"/>
                </a:cubicBezTo>
                <a:cubicBezTo>
                  <a:pt x="287" y="195"/>
                  <a:pt x="293" y="192"/>
                  <a:pt x="296" y="187"/>
                </a:cubicBezTo>
                <a:cubicBezTo>
                  <a:pt x="299" y="182"/>
                  <a:pt x="300" y="176"/>
                  <a:pt x="297" y="170"/>
                </a:cubicBezTo>
                <a:cubicBezTo>
                  <a:pt x="286" y="144"/>
                  <a:pt x="193" y="59"/>
                  <a:pt x="124" y="25"/>
                </a:cubicBezTo>
                <a:cubicBezTo>
                  <a:pt x="92" y="9"/>
                  <a:pt x="56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7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7" y="171"/>
                  <a:pt x="17" y="171"/>
                </a:cubicBezTo>
                <a:cubicBezTo>
                  <a:pt x="50" y="171"/>
                  <a:pt x="100" y="177"/>
                  <a:pt x="147" y="1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6" name="Freeform 1205">
            <a:extLst>
              <a:ext uri="{FF2B5EF4-FFF2-40B4-BE49-F238E27FC236}">
                <a16:creationId xmlns:a16="http://schemas.microsoft.com/office/drawing/2014/main" id="{3419DF72-DC30-C048-875E-80F6BDFBB257}"/>
              </a:ext>
            </a:extLst>
          </p:cNvPr>
          <p:cNvSpPr/>
          <p:nvPr/>
        </p:nvSpPr>
        <p:spPr>
          <a:xfrm>
            <a:off x="719280" y="5602289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7" y="36"/>
                </a:moveTo>
                <a:lnTo>
                  <a:pt x="76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6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7" name="Freeform 1206">
            <a:extLst>
              <a:ext uri="{FF2B5EF4-FFF2-40B4-BE49-F238E27FC236}">
                <a16:creationId xmlns:a16="http://schemas.microsoft.com/office/drawing/2014/main" id="{E8DC98B6-1260-C642-9626-D7BBBAAB98BC}"/>
              </a:ext>
            </a:extLst>
          </p:cNvPr>
          <p:cNvSpPr/>
          <p:nvPr/>
        </p:nvSpPr>
        <p:spPr>
          <a:xfrm>
            <a:off x="794880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8" name="Freeform 1207">
            <a:extLst>
              <a:ext uri="{FF2B5EF4-FFF2-40B4-BE49-F238E27FC236}">
                <a16:creationId xmlns:a16="http://schemas.microsoft.com/office/drawing/2014/main" id="{F7711227-23F6-A147-8511-72E650715BA5}"/>
              </a:ext>
            </a:extLst>
          </p:cNvPr>
          <p:cNvSpPr/>
          <p:nvPr/>
        </p:nvSpPr>
        <p:spPr>
          <a:xfrm>
            <a:off x="480240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9" name="Freeform 1208">
            <a:extLst>
              <a:ext uri="{FF2B5EF4-FFF2-40B4-BE49-F238E27FC236}">
                <a16:creationId xmlns:a16="http://schemas.microsoft.com/office/drawing/2014/main" id="{B0CFF92A-6F7A-A743-9D2C-7B7E08D3F492}"/>
              </a:ext>
            </a:extLst>
          </p:cNvPr>
          <p:cNvSpPr/>
          <p:nvPr/>
        </p:nvSpPr>
        <p:spPr>
          <a:xfrm>
            <a:off x="561240" y="5638289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7" y="17"/>
                  <a:pt x="607" y="16"/>
                </a:cubicBezTo>
                <a:lnTo>
                  <a:pt x="18" y="0"/>
                </a:lnTo>
                <a:cubicBezTo>
                  <a:pt x="9" y="0"/>
                  <a:pt x="0" y="7"/>
                  <a:pt x="0" y="17"/>
                </a:cubicBezTo>
                <a:cubicBezTo>
                  <a:pt x="0" y="27"/>
                  <a:pt x="8" y="35"/>
                  <a:pt x="17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0" name="Freeform 1209">
            <a:extLst>
              <a:ext uri="{FF2B5EF4-FFF2-40B4-BE49-F238E27FC236}">
                <a16:creationId xmlns:a16="http://schemas.microsoft.com/office/drawing/2014/main" id="{147AC49A-16AC-8242-948D-17A5B19C642C}"/>
              </a:ext>
            </a:extLst>
          </p:cNvPr>
          <p:cNvSpPr/>
          <p:nvPr/>
        </p:nvSpPr>
        <p:spPr>
          <a:xfrm>
            <a:off x="5572440" y="5671769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7" y="36"/>
                  <a:pt x="17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1" name="Freeform 1210">
            <a:extLst>
              <a:ext uri="{FF2B5EF4-FFF2-40B4-BE49-F238E27FC236}">
                <a16:creationId xmlns:a16="http://schemas.microsoft.com/office/drawing/2014/main" id="{2087346B-3135-E045-A7C7-D7345FB8CC60}"/>
              </a:ext>
            </a:extLst>
          </p:cNvPr>
          <p:cNvSpPr/>
          <p:nvPr/>
        </p:nvSpPr>
        <p:spPr>
          <a:xfrm>
            <a:off x="5661360" y="5507610"/>
            <a:ext cx="27360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1" h="497">
                <a:moveTo>
                  <a:pt x="760" y="408"/>
                </a:moveTo>
                <a:cubicBezTo>
                  <a:pt x="750" y="312"/>
                  <a:pt x="727" y="260"/>
                  <a:pt x="690" y="244"/>
                </a:cubicBezTo>
                <a:cubicBezTo>
                  <a:pt x="663" y="233"/>
                  <a:pt x="643" y="229"/>
                  <a:pt x="625" y="225"/>
                </a:cubicBezTo>
                <a:cubicBezTo>
                  <a:pt x="594" y="219"/>
                  <a:pt x="574" y="215"/>
                  <a:pt x="541" y="178"/>
                </a:cubicBezTo>
                <a:cubicBezTo>
                  <a:pt x="481" y="112"/>
                  <a:pt x="432" y="72"/>
                  <a:pt x="379" y="45"/>
                </a:cubicBezTo>
                <a:cubicBezTo>
                  <a:pt x="319" y="15"/>
                  <a:pt x="250" y="0"/>
                  <a:pt x="164" y="0"/>
                </a:cubicBezTo>
                <a:cubicBezTo>
                  <a:pt x="163" y="0"/>
                  <a:pt x="162" y="0"/>
                  <a:pt x="161" y="0"/>
                </a:cubicBezTo>
                <a:cubicBezTo>
                  <a:pt x="140" y="0"/>
                  <a:pt x="74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39" y="36"/>
                </a:lnTo>
                <a:cubicBezTo>
                  <a:pt x="74" y="36"/>
                  <a:pt x="140" y="36"/>
                  <a:pt x="161" y="36"/>
                </a:cubicBezTo>
                <a:cubicBezTo>
                  <a:pt x="243" y="36"/>
                  <a:pt x="307" y="49"/>
                  <a:pt x="363" y="77"/>
                </a:cubicBezTo>
                <a:cubicBezTo>
                  <a:pt x="412" y="102"/>
                  <a:pt x="458" y="139"/>
                  <a:pt x="514" y="202"/>
                </a:cubicBezTo>
                <a:cubicBezTo>
                  <a:pt x="556" y="247"/>
                  <a:pt x="584" y="253"/>
                  <a:pt x="617" y="260"/>
                </a:cubicBezTo>
                <a:cubicBezTo>
                  <a:pt x="635" y="264"/>
                  <a:pt x="652" y="267"/>
                  <a:pt x="676" y="277"/>
                </a:cubicBezTo>
                <a:cubicBezTo>
                  <a:pt x="702" y="288"/>
                  <a:pt x="716" y="345"/>
                  <a:pt x="722" y="390"/>
                </a:cubicBezTo>
                <a:lnTo>
                  <a:pt x="626" y="387"/>
                </a:lnTo>
                <a:cubicBezTo>
                  <a:pt x="616" y="387"/>
                  <a:pt x="608" y="394"/>
                  <a:pt x="607" y="404"/>
                </a:cubicBezTo>
                <a:cubicBezTo>
                  <a:pt x="607" y="414"/>
                  <a:pt x="615" y="422"/>
                  <a:pt x="625" y="422"/>
                </a:cubicBezTo>
                <a:lnTo>
                  <a:pt x="725" y="425"/>
                </a:lnTo>
                <a:cubicBezTo>
                  <a:pt x="723" y="433"/>
                  <a:pt x="720" y="440"/>
                  <a:pt x="715" y="446"/>
                </a:cubicBezTo>
                <a:cubicBezTo>
                  <a:pt x="707" y="456"/>
                  <a:pt x="696" y="461"/>
                  <a:pt x="684" y="462"/>
                </a:cubicBezTo>
                <a:cubicBezTo>
                  <a:pt x="683" y="462"/>
                  <a:pt x="682" y="462"/>
                  <a:pt x="681" y="462"/>
                </a:cubicBezTo>
                <a:lnTo>
                  <a:pt x="640" y="461"/>
                </a:lnTo>
                <a:cubicBezTo>
                  <a:pt x="630" y="461"/>
                  <a:pt x="622" y="469"/>
                  <a:pt x="622" y="479"/>
                </a:cubicBezTo>
                <a:cubicBezTo>
                  <a:pt x="622" y="489"/>
                  <a:pt x="630" y="497"/>
                  <a:pt x="640" y="497"/>
                </a:cubicBezTo>
                <a:lnTo>
                  <a:pt x="681" y="497"/>
                </a:lnTo>
                <a:cubicBezTo>
                  <a:pt x="682" y="497"/>
                  <a:pt x="684" y="497"/>
                  <a:pt x="685" y="497"/>
                </a:cubicBezTo>
                <a:cubicBezTo>
                  <a:pt x="707" y="496"/>
                  <a:pt x="727" y="486"/>
                  <a:pt x="741" y="470"/>
                </a:cubicBezTo>
                <a:cubicBezTo>
                  <a:pt x="756" y="453"/>
                  <a:pt x="763" y="430"/>
                  <a:pt x="760" y="40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2" name="Freeform 1211">
            <a:extLst>
              <a:ext uri="{FF2B5EF4-FFF2-40B4-BE49-F238E27FC236}">
                <a16:creationId xmlns:a16="http://schemas.microsoft.com/office/drawing/2014/main" id="{754CE532-43F2-7742-8FF7-7A54CFA91774}"/>
              </a:ext>
            </a:extLst>
          </p:cNvPr>
          <p:cNvSpPr/>
          <p:nvPr/>
        </p:nvSpPr>
        <p:spPr>
          <a:xfrm>
            <a:off x="5725800" y="5529569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6" y="36"/>
                </a:moveTo>
                <a:cubicBezTo>
                  <a:pt x="61" y="38"/>
                  <a:pt x="86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6" y="189"/>
                  <a:pt x="246" y="195"/>
                  <a:pt x="282" y="195"/>
                </a:cubicBezTo>
                <a:cubicBezTo>
                  <a:pt x="288" y="195"/>
                  <a:pt x="293" y="192"/>
                  <a:pt x="296" y="187"/>
                </a:cubicBezTo>
                <a:cubicBezTo>
                  <a:pt x="300" y="182"/>
                  <a:pt x="300" y="176"/>
                  <a:pt x="298" y="170"/>
                </a:cubicBezTo>
                <a:cubicBezTo>
                  <a:pt x="287" y="144"/>
                  <a:pt x="193" y="59"/>
                  <a:pt x="125" y="25"/>
                </a:cubicBezTo>
                <a:cubicBezTo>
                  <a:pt x="92" y="8"/>
                  <a:pt x="55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3" name="Freeform 1212">
            <a:extLst>
              <a:ext uri="{FF2B5EF4-FFF2-40B4-BE49-F238E27FC236}">
                <a16:creationId xmlns:a16="http://schemas.microsoft.com/office/drawing/2014/main" id="{26762C8D-E848-294A-8350-E11E24CCAE54}"/>
              </a:ext>
            </a:extLst>
          </p:cNvPr>
          <p:cNvSpPr/>
          <p:nvPr/>
        </p:nvSpPr>
        <p:spPr>
          <a:xfrm>
            <a:off x="5725800" y="5602289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6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4" name="Freeform 1213">
            <a:extLst>
              <a:ext uri="{FF2B5EF4-FFF2-40B4-BE49-F238E27FC236}">
                <a16:creationId xmlns:a16="http://schemas.microsoft.com/office/drawing/2014/main" id="{25480F99-FC34-3F44-BB73-63695F2B1136}"/>
              </a:ext>
            </a:extLst>
          </p:cNvPr>
          <p:cNvSpPr/>
          <p:nvPr/>
        </p:nvSpPr>
        <p:spPr>
          <a:xfrm>
            <a:off x="5801760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59" y="206"/>
                  <a:pt x="206" y="160"/>
                  <a:pt x="206" y="103"/>
                </a:cubicBezTo>
                <a:cubicBezTo>
                  <a:pt x="206" y="46"/>
                  <a:pt x="159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5" name="Freeform 1214">
            <a:extLst>
              <a:ext uri="{FF2B5EF4-FFF2-40B4-BE49-F238E27FC236}">
                <a16:creationId xmlns:a16="http://schemas.microsoft.com/office/drawing/2014/main" id="{26AE9D1C-5FF9-B94C-B936-BF72AB2FDAF8}"/>
              </a:ext>
            </a:extLst>
          </p:cNvPr>
          <p:cNvSpPr/>
          <p:nvPr/>
        </p:nvSpPr>
        <p:spPr>
          <a:xfrm>
            <a:off x="5486759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6" name="Freeform 1215">
            <a:extLst>
              <a:ext uri="{FF2B5EF4-FFF2-40B4-BE49-F238E27FC236}">
                <a16:creationId xmlns:a16="http://schemas.microsoft.com/office/drawing/2014/main" id="{FA424367-EC1C-3E4E-BEBB-4510EFB85097}"/>
              </a:ext>
            </a:extLst>
          </p:cNvPr>
          <p:cNvSpPr/>
          <p:nvPr/>
        </p:nvSpPr>
        <p:spPr>
          <a:xfrm>
            <a:off x="5568120" y="5638289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3" y="44"/>
                  <a:pt x="624" y="35"/>
                </a:cubicBezTo>
                <a:cubicBezTo>
                  <a:pt x="624" y="25"/>
                  <a:pt x="616" y="17"/>
                  <a:pt x="606" y="16"/>
                </a:cubicBezTo>
                <a:lnTo>
                  <a:pt x="18" y="0"/>
                </a:lnTo>
                <a:lnTo>
                  <a:pt x="17" y="0"/>
                </a:lnTo>
                <a:cubicBezTo>
                  <a:pt x="8" y="0"/>
                  <a:pt x="0" y="8"/>
                  <a:pt x="0" y="17"/>
                </a:cubicBezTo>
                <a:cubicBezTo>
                  <a:pt x="-1" y="27"/>
                  <a:pt x="7" y="35"/>
                  <a:pt x="17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7" name="Freeform 1216">
            <a:extLst>
              <a:ext uri="{FF2B5EF4-FFF2-40B4-BE49-F238E27FC236}">
                <a16:creationId xmlns:a16="http://schemas.microsoft.com/office/drawing/2014/main" id="{83B677A3-AF74-0E46-B25A-243A5B1461DA}"/>
              </a:ext>
            </a:extLst>
          </p:cNvPr>
          <p:cNvSpPr/>
          <p:nvPr/>
        </p:nvSpPr>
        <p:spPr>
          <a:xfrm>
            <a:off x="5412600" y="5507609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1" y="71"/>
                </a:lnTo>
                <a:lnTo>
                  <a:pt x="61" y="70"/>
                </a:lnTo>
                <a:cubicBezTo>
                  <a:pt x="61" y="51"/>
                  <a:pt x="77" y="36"/>
                  <a:pt x="95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5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69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69" y="454"/>
                </a:lnTo>
                <a:cubicBezTo>
                  <a:pt x="51" y="454"/>
                  <a:pt x="36" y="439"/>
                  <a:pt x="35" y="421"/>
                </a:cubicBezTo>
                <a:lnTo>
                  <a:pt x="38" y="387"/>
                </a:lnTo>
                <a:lnTo>
                  <a:pt x="174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2" y="364"/>
                  <a:pt x="185" y="356"/>
                  <a:pt x="175" y="3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8" name="Freeform 1217">
            <a:extLst>
              <a:ext uri="{FF2B5EF4-FFF2-40B4-BE49-F238E27FC236}">
                <a16:creationId xmlns:a16="http://schemas.microsoft.com/office/drawing/2014/main" id="{E6AEE9F4-F2D7-AC44-AF7F-037470AFCBAC}"/>
              </a:ext>
            </a:extLst>
          </p:cNvPr>
          <p:cNvSpPr/>
          <p:nvPr/>
        </p:nvSpPr>
        <p:spPr>
          <a:xfrm>
            <a:off x="5462281" y="5418329"/>
            <a:ext cx="19080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1" h="532">
                <a:moveTo>
                  <a:pt x="265" y="40"/>
                </a:moveTo>
                <a:cubicBezTo>
                  <a:pt x="390" y="40"/>
                  <a:pt x="492" y="141"/>
                  <a:pt x="492" y="266"/>
                </a:cubicBezTo>
                <a:cubicBezTo>
                  <a:pt x="492" y="391"/>
                  <a:pt x="390" y="493"/>
                  <a:pt x="265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5" y="40"/>
                </a:cubicBezTo>
                <a:close/>
                <a:moveTo>
                  <a:pt x="265" y="532"/>
                </a:moveTo>
                <a:cubicBezTo>
                  <a:pt x="412" y="532"/>
                  <a:pt x="531" y="413"/>
                  <a:pt x="531" y="266"/>
                </a:cubicBezTo>
                <a:cubicBezTo>
                  <a:pt x="531" y="120"/>
                  <a:pt x="412" y="0"/>
                  <a:pt x="265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5" y="5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9" name="Freeform 1218">
            <a:extLst>
              <a:ext uri="{FF2B5EF4-FFF2-40B4-BE49-F238E27FC236}">
                <a16:creationId xmlns:a16="http://schemas.microsoft.com/office/drawing/2014/main" id="{8F03C72D-99F2-4741-8CCD-473D9F992762}"/>
              </a:ext>
            </a:extLst>
          </p:cNvPr>
          <p:cNvSpPr/>
          <p:nvPr/>
        </p:nvSpPr>
        <p:spPr>
          <a:xfrm>
            <a:off x="5506201" y="5466210"/>
            <a:ext cx="9576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6">
                <a:moveTo>
                  <a:pt x="106" y="134"/>
                </a:moveTo>
                <a:lnTo>
                  <a:pt x="12" y="233"/>
                </a:lnTo>
                <a:cubicBezTo>
                  <a:pt x="4" y="241"/>
                  <a:pt x="4" y="253"/>
                  <a:pt x="12" y="261"/>
                </a:cubicBezTo>
                <a:cubicBezTo>
                  <a:pt x="16" y="265"/>
                  <a:pt x="21" y="266"/>
                  <a:pt x="26" y="266"/>
                </a:cubicBezTo>
                <a:cubicBezTo>
                  <a:pt x="31" y="266"/>
                  <a:pt x="36" y="264"/>
                  <a:pt x="40" y="260"/>
                </a:cubicBezTo>
                <a:lnTo>
                  <a:pt x="134" y="161"/>
                </a:lnTo>
                <a:lnTo>
                  <a:pt x="234" y="255"/>
                </a:lnTo>
                <a:cubicBezTo>
                  <a:pt x="237" y="259"/>
                  <a:pt x="242" y="261"/>
                  <a:pt x="247" y="261"/>
                </a:cubicBezTo>
                <a:cubicBezTo>
                  <a:pt x="252" y="261"/>
                  <a:pt x="258" y="258"/>
                  <a:pt x="261" y="254"/>
                </a:cubicBezTo>
                <a:cubicBezTo>
                  <a:pt x="269" y="247"/>
                  <a:pt x="269" y="234"/>
                  <a:pt x="261" y="227"/>
                </a:cubicBezTo>
                <a:lnTo>
                  <a:pt x="162" y="132"/>
                </a:lnTo>
                <a:lnTo>
                  <a:pt x="256" y="33"/>
                </a:lnTo>
                <a:cubicBezTo>
                  <a:pt x="263" y="25"/>
                  <a:pt x="263" y="13"/>
                  <a:pt x="255" y="5"/>
                </a:cubicBezTo>
                <a:cubicBezTo>
                  <a:pt x="247" y="-2"/>
                  <a:pt x="235" y="-2"/>
                  <a:pt x="227" y="6"/>
                </a:cubicBezTo>
                <a:lnTo>
                  <a:pt x="133" y="105"/>
                </a:lnTo>
                <a:lnTo>
                  <a:pt x="34" y="11"/>
                </a:lnTo>
                <a:cubicBezTo>
                  <a:pt x="26" y="4"/>
                  <a:pt x="13" y="4"/>
                  <a:pt x="6" y="12"/>
                </a:cubicBezTo>
                <a:cubicBezTo>
                  <a:pt x="-2" y="20"/>
                  <a:pt x="-1" y="32"/>
                  <a:pt x="6" y="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0" name="Freeform 1219">
            <a:extLst>
              <a:ext uri="{FF2B5EF4-FFF2-40B4-BE49-F238E27FC236}">
                <a16:creationId xmlns:a16="http://schemas.microsoft.com/office/drawing/2014/main" id="{450F3ECA-0884-1142-AF7D-C32DD4AD8DFB}"/>
              </a:ext>
            </a:extLst>
          </p:cNvPr>
          <p:cNvSpPr/>
          <p:nvPr/>
        </p:nvSpPr>
        <p:spPr>
          <a:xfrm>
            <a:off x="4857840" y="5671769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1" name="Freeform 1220">
            <a:extLst>
              <a:ext uri="{FF2B5EF4-FFF2-40B4-BE49-F238E27FC236}">
                <a16:creationId xmlns:a16="http://schemas.microsoft.com/office/drawing/2014/main" id="{E72041C3-5EF2-D146-A546-88216EFC6B45}"/>
              </a:ext>
            </a:extLst>
          </p:cNvPr>
          <p:cNvSpPr/>
          <p:nvPr/>
        </p:nvSpPr>
        <p:spPr>
          <a:xfrm>
            <a:off x="4946759" y="5507610"/>
            <a:ext cx="27360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1" h="497">
                <a:moveTo>
                  <a:pt x="761" y="408"/>
                </a:moveTo>
                <a:cubicBezTo>
                  <a:pt x="750" y="312"/>
                  <a:pt x="727" y="260"/>
                  <a:pt x="690" y="244"/>
                </a:cubicBezTo>
                <a:cubicBezTo>
                  <a:pt x="663" y="233"/>
                  <a:pt x="643" y="229"/>
                  <a:pt x="625" y="225"/>
                </a:cubicBezTo>
                <a:cubicBezTo>
                  <a:pt x="594" y="219"/>
                  <a:pt x="574" y="215"/>
                  <a:pt x="541" y="178"/>
                </a:cubicBezTo>
                <a:cubicBezTo>
                  <a:pt x="481" y="112"/>
                  <a:pt x="433" y="72"/>
                  <a:pt x="379" y="45"/>
                </a:cubicBezTo>
                <a:cubicBezTo>
                  <a:pt x="319" y="15"/>
                  <a:pt x="250" y="0"/>
                  <a:pt x="164" y="0"/>
                </a:cubicBezTo>
                <a:cubicBezTo>
                  <a:pt x="163" y="0"/>
                  <a:pt x="162" y="0"/>
                  <a:pt x="161" y="0"/>
                </a:cubicBezTo>
                <a:cubicBezTo>
                  <a:pt x="140" y="0"/>
                  <a:pt x="74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39" y="36"/>
                </a:lnTo>
                <a:cubicBezTo>
                  <a:pt x="74" y="36"/>
                  <a:pt x="140" y="36"/>
                  <a:pt x="161" y="36"/>
                </a:cubicBezTo>
                <a:cubicBezTo>
                  <a:pt x="243" y="36"/>
                  <a:pt x="307" y="49"/>
                  <a:pt x="363" y="77"/>
                </a:cubicBezTo>
                <a:cubicBezTo>
                  <a:pt x="412" y="102"/>
                  <a:pt x="458" y="139"/>
                  <a:pt x="515" y="202"/>
                </a:cubicBezTo>
                <a:cubicBezTo>
                  <a:pt x="556" y="247"/>
                  <a:pt x="584" y="253"/>
                  <a:pt x="617" y="260"/>
                </a:cubicBezTo>
                <a:cubicBezTo>
                  <a:pt x="635" y="264"/>
                  <a:pt x="653" y="267"/>
                  <a:pt x="676" y="277"/>
                </a:cubicBezTo>
                <a:cubicBezTo>
                  <a:pt x="702" y="288"/>
                  <a:pt x="716" y="345"/>
                  <a:pt x="723" y="390"/>
                </a:cubicBezTo>
                <a:lnTo>
                  <a:pt x="626" y="387"/>
                </a:lnTo>
                <a:cubicBezTo>
                  <a:pt x="616" y="387"/>
                  <a:pt x="608" y="394"/>
                  <a:pt x="607" y="404"/>
                </a:cubicBezTo>
                <a:cubicBezTo>
                  <a:pt x="607" y="414"/>
                  <a:pt x="615" y="422"/>
                  <a:pt x="625" y="422"/>
                </a:cubicBezTo>
                <a:lnTo>
                  <a:pt x="725" y="425"/>
                </a:lnTo>
                <a:cubicBezTo>
                  <a:pt x="723" y="433"/>
                  <a:pt x="720" y="440"/>
                  <a:pt x="715" y="446"/>
                </a:cubicBezTo>
                <a:cubicBezTo>
                  <a:pt x="707" y="456"/>
                  <a:pt x="696" y="461"/>
                  <a:pt x="684" y="462"/>
                </a:cubicBezTo>
                <a:cubicBezTo>
                  <a:pt x="683" y="462"/>
                  <a:pt x="682" y="462"/>
                  <a:pt x="681" y="462"/>
                </a:cubicBezTo>
                <a:lnTo>
                  <a:pt x="640" y="461"/>
                </a:lnTo>
                <a:cubicBezTo>
                  <a:pt x="630" y="461"/>
                  <a:pt x="622" y="469"/>
                  <a:pt x="622" y="479"/>
                </a:cubicBezTo>
                <a:cubicBezTo>
                  <a:pt x="622" y="489"/>
                  <a:pt x="630" y="497"/>
                  <a:pt x="640" y="497"/>
                </a:cubicBezTo>
                <a:lnTo>
                  <a:pt x="681" y="497"/>
                </a:lnTo>
                <a:cubicBezTo>
                  <a:pt x="683" y="497"/>
                  <a:pt x="684" y="497"/>
                  <a:pt x="685" y="497"/>
                </a:cubicBezTo>
                <a:cubicBezTo>
                  <a:pt x="707" y="496"/>
                  <a:pt x="727" y="486"/>
                  <a:pt x="742" y="470"/>
                </a:cubicBezTo>
                <a:cubicBezTo>
                  <a:pt x="756" y="453"/>
                  <a:pt x="763" y="430"/>
                  <a:pt x="761" y="40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2" name="Freeform 1221">
            <a:extLst>
              <a:ext uri="{FF2B5EF4-FFF2-40B4-BE49-F238E27FC236}">
                <a16:creationId xmlns:a16="http://schemas.microsoft.com/office/drawing/2014/main" id="{95C0E2B2-2886-344D-949C-1355171347F0}"/>
              </a:ext>
            </a:extLst>
          </p:cNvPr>
          <p:cNvSpPr/>
          <p:nvPr/>
        </p:nvSpPr>
        <p:spPr>
          <a:xfrm>
            <a:off x="5011200" y="5529569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6" y="36"/>
                </a:moveTo>
                <a:cubicBezTo>
                  <a:pt x="61" y="38"/>
                  <a:pt x="87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6" y="189"/>
                  <a:pt x="247" y="195"/>
                  <a:pt x="282" y="195"/>
                </a:cubicBezTo>
                <a:cubicBezTo>
                  <a:pt x="288" y="195"/>
                  <a:pt x="293" y="192"/>
                  <a:pt x="297" y="187"/>
                </a:cubicBezTo>
                <a:cubicBezTo>
                  <a:pt x="300" y="182"/>
                  <a:pt x="300" y="176"/>
                  <a:pt x="298" y="170"/>
                </a:cubicBezTo>
                <a:cubicBezTo>
                  <a:pt x="287" y="144"/>
                  <a:pt x="193" y="59"/>
                  <a:pt x="125" y="25"/>
                </a:cubicBezTo>
                <a:cubicBezTo>
                  <a:pt x="92" y="8"/>
                  <a:pt x="55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3" name="Freeform 1222">
            <a:extLst>
              <a:ext uri="{FF2B5EF4-FFF2-40B4-BE49-F238E27FC236}">
                <a16:creationId xmlns:a16="http://schemas.microsoft.com/office/drawing/2014/main" id="{4F1D85FC-2002-B24B-B56B-CF7CC1C4AE45}"/>
              </a:ext>
            </a:extLst>
          </p:cNvPr>
          <p:cNvSpPr/>
          <p:nvPr/>
        </p:nvSpPr>
        <p:spPr>
          <a:xfrm>
            <a:off x="5011200" y="5602289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6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4" name="Freeform 1223">
            <a:extLst>
              <a:ext uri="{FF2B5EF4-FFF2-40B4-BE49-F238E27FC236}">
                <a16:creationId xmlns:a16="http://schemas.microsoft.com/office/drawing/2014/main" id="{7E97C0EC-87E6-7D4F-A259-F450EBE52A10}"/>
              </a:ext>
            </a:extLst>
          </p:cNvPr>
          <p:cNvSpPr/>
          <p:nvPr/>
        </p:nvSpPr>
        <p:spPr>
          <a:xfrm>
            <a:off x="5087159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5" name="Freeform 1224">
            <a:extLst>
              <a:ext uri="{FF2B5EF4-FFF2-40B4-BE49-F238E27FC236}">
                <a16:creationId xmlns:a16="http://schemas.microsoft.com/office/drawing/2014/main" id="{26116B3D-4E89-E747-B9C6-39B1F8730BE4}"/>
              </a:ext>
            </a:extLst>
          </p:cNvPr>
          <p:cNvSpPr/>
          <p:nvPr/>
        </p:nvSpPr>
        <p:spPr>
          <a:xfrm>
            <a:off x="4772160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9" y="39"/>
                  <a:pt x="167" y="68"/>
                  <a:pt x="167" y="103"/>
                </a:cubicBezTo>
                <a:cubicBezTo>
                  <a:pt x="167" y="138"/>
                  <a:pt x="139" y="167"/>
                  <a:pt x="103" y="167"/>
                </a:cubicBezTo>
                <a:close/>
                <a:moveTo>
                  <a:pt x="103" y="0"/>
                </a:moveTo>
                <a:cubicBezTo>
                  <a:pt x="47" y="0"/>
                  <a:pt x="0" y="46"/>
                  <a:pt x="0" y="103"/>
                </a:cubicBezTo>
                <a:cubicBezTo>
                  <a:pt x="0" y="160"/>
                  <a:pt x="47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6" name="Freeform 1225">
            <a:extLst>
              <a:ext uri="{FF2B5EF4-FFF2-40B4-BE49-F238E27FC236}">
                <a16:creationId xmlns:a16="http://schemas.microsoft.com/office/drawing/2014/main" id="{3A610745-4B10-9D43-BFAD-073CB2A60BD7}"/>
              </a:ext>
            </a:extLst>
          </p:cNvPr>
          <p:cNvSpPr/>
          <p:nvPr/>
        </p:nvSpPr>
        <p:spPr>
          <a:xfrm>
            <a:off x="4853520" y="5638289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6" y="17"/>
                  <a:pt x="607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0" y="27"/>
                  <a:pt x="7" y="35"/>
                  <a:pt x="17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7" name="Freeform 1226">
            <a:extLst>
              <a:ext uri="{FF2B5EF4-FFF2-40B4-BE49-F238E27FC236}">
                <a16:creationId xmlns:a16="http://schemas.microsoft.com/office/drawing/2014/main" id="{C22008E7-AE38-FC4E-9626-E45C1ED91246}"/>
              </a:ext>
            </a:extLst>
          </p:cNvPr>
          <p:cNvSpPr/>
          <p:nvPr/>
        </p:nvSpPr>
        <p:spPr>
          <a:xfrm>
            <a:off x="4698000" y="5507609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1" y="71"/>
                </a:lnTo>
                <a:lnTo>
                  <a:pt x="61" y="70"/>
                </a:lnTo>
                <a:cubicBezTo>
                  <a:pt x="61" y="51"/>
                  <a:pt x="77" y="36"/>
                  <a:pt x="95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5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69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69" y="454"/>
                </a:lnTo>
                <a:cubicBezTo>
                  <a:pt x="51" y="454"/>
                  <a:pt x="36" y="439"/>
                  <a:pt x="35" y="421"/>
                </a:cubicBezTo>
                <a:lnTo>
                  <a:pt x="38" y="387"/>
                </a:lnTo>
                <a:lnTo>
                  <a:pt x="174" y="391"/>
                </a:lnTo>
                <a:lnTo>
                  <a:pt x="175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8" name="Freeform 1227">
            <a:extLst>
              <a:ext uri="{FF2B5EF4-FFF2-40B4-BE49-F238E27FC236}">
                <a16:creationId xmlns:a16="http://schemas.microsoft.com/office/drawing/2014/main" id="{D0CD223E-01F9-A24A-AE40-112FB04D83FD}"/>
              </a:ext>
            </a:extLst>
          </p:cNvPr>
          <p:cNvSpPr/>
          <p:nvPr/>
        </p:nvSpPr>
        <p:spPr>
          <a:xfrm>
            <a:off x="4747681" y="5418329"/>
            <a:ext cx="19080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1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2" y="532"/>
                  <a:pt x="531" y="413"/>
                  <a:pt x="531" y="266"/>
                </a:cubicBezTo>
                <a:cubicBezTo>
                  <a:pt x="531" y="120"/>
                  <a:pt x="412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9" name="Freeform 1228">
            <a:extLst>
              <a:ext uri="{FF2B5EF4-FFF2-40B4-BE49-F238E27FC236}">
                <a16:creationId xmlns:a16="http://schemas.microsoft.com/office/drawing/2014/main" id="{C05E45F3-9A92-2B42-B835-7CBB76701E36}"/>
              </a:ext>
            </a:extLst>
          </p:cNvPr>
          <p:cNvSpPr/>
          <p:nvPr/>
        </p:nvSpPr>
        <p:spPr>
          <a:xfrm>
            <a:off x="4783679" y="5463329"/>
            <a:ext cx="11916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" h="283">
                <a:moveTo>
                  <a:pt x="101" y="277"/>
                </a:moveTo>
                <a:cubicBezTo>
                  <a:pt x="101" y="277"/>
                  <a:pt x="102" y="277"/>
                  <a:pt x="102" y="278"/>
                </a:cubicBezTo>
                <a:lnTo>
                  <a:pt x="103" y="278"/>
                </a:lnTo>
                <a:cubicBezTo>
                  <a:pt x="103" y="279"/>
                  <a:pt x="104" y="279"/>
                  <a:pt x="104" y="279"/>
                </a:cubicBezTo>
                <a:lnTo>
                  <a:pt x="105" y="280"/>
                </a:lnTo>
                <a:lnTo>
                  <a:pt x="106" y="280"/>
                </a:lnTo>
                <a:lnTo>
                  <a:pt x="106" y="281"/>
                </a:lnTo>
                <a:cubicBezTo>
                  <a:pt x="107" y="281"/>
                  <a:pt x="107" y="281"/>
                  <a:pt x="107" y="281"/>
                </a:cubicBezTo>
                <a:cubicBezTo>
                  <a:pt x="108" y="281"/>
                  <a:pt x="108" y="281"/>
                  <a:pt x="108" y="281"/>
                </a:cubicBezTo>
                <a:lnTo>
                  <a:pt x="109" y="282"/>
                </a:lnTo>
                <a:lnTo>
                  <a:pt x="110" y="282"/>
                </a:lnTo>
                <a:lnTo>
                  <a:pt x="111" y="282"/>
                </a:lnTo>
                <a:lnTo>
                  <a:pt x="112" y="282"/>
                </a:lnTo>
                <a:lnTo>
                  <a:pt x="113" y="283"/>
                </a:lnTo>
                <a:cubicBezTo>
                  <a:pt x="114" y="283"/>
                  <a:pt x="115" y="283"/>
                  <a:pt x="115" y="283"/>
                </a:cubicBezTo>
                <a:cubicBezTo>
                  <a:pt x="116" y="283"/>
                  <a:pt x="117" y="283"/>
                  <a:pt x="117" y="283"/>
                </a:cubicBezTo>
                <a:lnTo>
                  <a:pt x="118" y="282"/>
                </a:lnTo>
                <a:lnTo>
                  <a:pt x="119" y="282"/>
                </a:lnTo>
                <a:lnTo>
                  <a:pt x="120" y="282"/>
                </a:lnTo>
                <a:lnTo>
                  <a:pt x="121" y="282"/>
                </a:lnTo>
                <a:lnTo>
                  <a:pt x="122" y="281"/>
                </a:lnTo>
                <a:lnTo>
                  <a:pt x="123" y="281"/>
                </a:lnTo>
                <a:lnTo>
                  <a:pt x="124" y="281"/>
                </a:lnTo>
                <a:cubicBezTo>
                  <a:pt x="124" y="280"/>
                  <a:pt x="125" y="280"/>
                  <a:pt x="125" y="280"/>
                </a:cubicBezTo>
                <a:lnTo>
                  <a:pt x="126" y="280"/>
                </a:lnTo>
                <a:cubicBezTo>
                  <a:pt x="126" y="279"/>
                  <a:pt x="126" y="279"/>
                  <a:pt x="127" y="279"/>
                </a:cubicBezTo>
                <a:lnTo>
                  <a:pt x="127" y="278"/>
                </a:lnTo>
                <a:cubicBezTo>
                  <a:pt x="128" y="278"/>
                  <a:pt x="128" y="278"/>
                  <a:pt x="129" y="277"/>
                </a:cubicBezTo>
                <a:cubicBezTo>
                  <a:pt x="130" y="276"/>
                  <a:pt x="130" y="276"/>
                  <a:pt x="130" y="275"/>
                </a:cubicBezTo>
                <a:lnTo>
                  <a:pt x="327" y="32"/>
                </a:lnTo>
                <a:cubicBezTo>
                  <a:pt x="334" y="23"/>
                  <a:pt x="333" y="11"/>
                  <a:pt x="324" y="4"/>
                </a:cubicBezTo>
                <a:cubicBezTo>
                  <a:pt x="316" y="-3"/>
                  <a:pt x="303" y="-1"/>
                  <a:pt x="296" y="7"/>
                </a:cubicBezTo>
                <a:lnTo>
                  <a:pt x="114" y="233"/>
                </a:lnTo>
                <a:lnTo>
                  <a:pt x="34" y="152"/>
                </a:lnTo>
                <a:cubicBezTo>
                  <a:pt x="26" y="144"/>
                  <a:pt x="14" y="144"/>
                  <a:pt x="6" y="152"/>
                </a:cubicBezTo>
                <a:cubicBezTo>
                  <a:pt x="-2" y="159"/>
                  <a:pt x="-2" y="172"/>
                  <a:pt x="5" y="1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0" name="Freeform 1229">
            <a:extLst>
              <a:ext uri="{FF2B5EF4-FFF2-40B4-BE49-F238E27FC236}">
                <a16:creationId xmlns:a16="http://schemas.microsoft.com/office/drawing/2014/main" id="{5C551D15-3A8B-DA45-AA13-3A3029C2940F}"/>
              </a:ext>
            </a:extLst>
          </p:cNvPr>
          <p:cNvSpPr/>
          <p:nvPr/>
        </p:nvSpPr>
        <p:spPr>
          <a:xfrm>
            <a:off x="4141080" y="5671769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5" y="4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5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1" name="Freeform 1230">
            <a:extLst>
              <a:ext uri="{FF2B5EF4-FFF2-40B4-BE49-F238E27FC236}">
                <a16:creationId xmlns:a16="http://schemas.microsoft.com/office/drawing/2014/main" id="{974B81FA-F239-914A-BA05-AEC77AAA3281}"/>
              </a:ext>
            </a:extLst>
          </p:cNvPr>
          <p:cNvSpPr/>
          <p:nvPr/>
        </p:nvSpPr>
        <p:spPr>
          <a:xfrm>
            <a:off x="4230361" y="5507610"/>
            <a:ext cx="27360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1" h="497">
                <a:moveTo>
                  <a:pt x="760" y="408"/>
                </a:moveTo>
                <a:cubicBezTo>
                  <a:pt x="749" y="312"/>
                  <a:pt x="727" y="260"/>
                  <a:pt x="689" y="244"/>
                </a:cubicBezTo>
                <a:cubicBezTo>
                  <a:pt x="662" y="233"/>
                  <a:pt x="642" y="229"/>
                  <a:pt x="624" y="225"/>
                </a:cubicBezTo>
                <a:cubicBezTo>
                  <a:pt x="594" y="219"/>
                  <a:pt x="574" y="215"/>
                  <a:pt x="540" y="178"/>
                </a:cubicBezTo>
                <a:cubicBezTo>
                  <a:pt x="480" y="112"/>
                  <a:pt x="432" y="72"/>
                  <a:pt x="378" y="45"/>
                </a:cubicBezTo>
                <a:cubicBezTo>
                  <a:pt x="318" y="15"/>
                  <a:pt x="250" y="0"/>
                  <a:pt x="164" y="0"/>
                </a:cubicBezTo>
                <a:cubicBezTo>
                  <a:pt x="162" y="0"/>
                  <a:pt x="161" y="0"/>
                  <a:pt x="160" y="0"/>
                </a:cubicBezTo>
                <a:cubicBezTo>
                  <a:pt x="139" y="0"/>
                  <a:pt x="74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38" y="36"/>
                </a:lnTo>
                <a:cubicBezTo>
                  <a:pt x="74" y="36"/>
                  <a:pt x="139" y="36"/>
                  <a:pt x="160" y="36"/>
                </a:cubicBezTo>
                <a:cubicBezTo>
                  <a:pt x="242" y="36"/>
                  <a:pt x="307" y="49"/>
                  <a:pt x="362" y="77"/>
                </a:cubicBezTo>
                <a:cubicBezTo>
                  <a:pt x="412" y="102"/>
                  <a:pt x="457" y="139"/>
                  <a:pt x="514" y="202"/>
                </a:cubicBezTo>
                <a:cubicBezTo>
                  <a:pt x="555" y="247"/>
                  <a:pt x="584" y="253"/>
                  <a:pt x="617" y="260"/>
                </a:cubicBezTo>
                <a:cubicBezTo>
                  <a:pt x="634" y="264"/>
                  <a:pt x="652" y="267"/>
                  <a:pt x="675" y="277"/>
                </a:cubicBezTo>
                <a:cubicBezTo>
                  <a:pt x="702" y="288"/>
                  <a:pt x="715" y="345"/>
                  <a:pt x="722" y="390"/>
                </a:cubicBezTo>
                <a:lnTo>
                  <a:pt x="625" y="387"/>
                </a:lnTo>
                <a:cubicBezTo>
                  <a:pt x="615" y="387"/>
                  <a:pt x="607" y="394"/>
                  <a:pt x="607" y="404"/>
                </a:cubicBezTo>
                <a:cubicBezTo>
                  <a:pt x="607" y="414"/>
                  <a:pt x="614" y="422"/>
                  <a:pt x="624" y="422"/>
                </a:cubicBezTo>
                <a:lnTo>
                  <a:pt x="724" y="425"/>
                </a:lnTo>
                <a:cubicBezTo>
                  <a:pt x="723" y="433"/>
                  <a:pt x="719" y="440"/>
                  <a:pt x="714" y="446"/>
                </a:cubicBezTo>
                <a:cubicBezTo>
                  <a:pt x="706" y="456"/>
                  <a:pt x="695" y="461"/>
                  <a:pt x="683" y="462"/>
                </a:cubicBezTo>
                <a:cubicBezTo>
                  <a:pt x="682" y="462"/>
                  <a:pt x="681" y="462"/>
                  <a:pt x="681" y="462"/>
                </a:cubicBezTo>
                <a:lnTo>
                  <a:pt x="639" y="461"/>
                </a:lnTo>
                <a:cubicBezTo>
                  <a:pt x="629" y="461"/>
                  <a:pt x="622" y="469"/>
                  <a:pt x="621" y="479"/>
                </a:cubicBezTo>
                <a:cubicBezTo>
                  <a:pt x="621" y="489"/>
                  <a:pt x="629" y="497"/>
                  <a:pt x="639" y="497"/>
                </a:cubicBezTo>
                <a:lnTo>
                  <a:pt x="681" y="497"/>
                </a:lnTo>
                <a:cubicBezTo>
                  <a:pt x="682" y="497"/>
                  <a:pt x="683" y="497"/>
                  <a:pt x="684" y="497"/>
                </a:cubicBezTo>
                <a:cubicBezTo>
                  <a:pt x="706" y="496"/>
                  <a:pt x="726" y="486"/>
                  <a:pt x="741" y="470"/>
                </a:cubicBezTo>
                <a:cubicBezTo>
                  <a:pt x="756" y="453"/>
                  <a:pt x="763" y="430"/>
                  <a:pt x="760" y="40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2" name="Freeform 1231">
            <a:extLst>
              <a:ext uri="{FF2B5EF4-FFF2-40B4-BE49-F238E27FC236}">
                <a16:creationId xmlns:a16="http://schemas.microsoft.com/office/drawing/2014/main" id="{DF2EFE92-238F-0C4B-BD96-3DA120368C4E}"/>
              </a:ext>
            </a:extLst>
          </p:cNvPr>
          <p:cNvSpPr/>
          <p:nvPr/>
        </p:nvSpPr>
        <p:spPr>
          <a:xfrm>
            <a:off x="4294800" y="5529569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5" y="36"/>
                </a:moveTo>
                <a:cubicBezTo>
                  <a:pt x="61" y="38"/>
                  <a:pt x="86" y="45"/>
                  <a:pt x="109" y="56"/>
                </a:cubicBezTo>
                <a:cubicBezTo>
                  <a:pt x="155" y="80"/>
                  <a:pt x="211" y="127"/>
                  <a:pt x="242" y="157"/>
                </a:cubicBezTo>
                <a:cubicBezTo>
                  <a:pt x="214" y="155"/>
                  <a:pt x="182" y="151"/>
                  <a:pt x="151" y="148"/>
                </a:cubicBezTo>
                <a:cubicBezTo>
                  <a:pt x="110" y="143"/>
                  <a:pt x="68" y="138"/>
                  <a:pt x="35" y="136"/>
                </a:cubicBezTo>
                <a:close/>
                <a:moveTo>
                  <a:pt x="147" y="183"/>
                </a:moveTo>
                <a:cubicBezTo>
                  <a:pt x="196" y="189"/>
                  <a:pt x="246" y="195"/>
                  <a:pt x="281" y="195"/>
                </a:cubicBezTo>
                <a:cubicBezTo>
                  <a:pt x="287" y="195"/>
                  <a:pt x="293" y="192"/>
                  <a:pt x="296" y="187"/>
                </a:cubicBezTo>
                <a:cubicBezTo>
                  <a:pt x="299" y="182"/>
                  <a:pt x="300" y="176"/>
                  <a:pt x="297" y="170"/>
                </a:cubicBezTo>
                <a:cubicBezTo>
                  <a:pt x="286" y="144"/>
                  <a:pt x="193" y="59"/>
                  <a:pt x="124" y="25"/>
                </a:cubicBezTo>
                <a:cubicBezTo>
                  <a:pt x="92" y="8"/>
                  <a:pt x="55" y="0"/>
                  <a:pt x="17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7" y="171"/>
                </a:cubicBezTo>
                <a:cubicBezTo>
                  <a:pt x="50" y="171"/>
                  <a:pt x="100" y="177"/>
                  <a:pt x="147" y="1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3" name="Freeform 1232">
            <a:extLst>
              <a:ext uri="{FF2B5EF4-FFF2-40B4-BE49-F238E27FC236}">
                <a16:creationId xmlns:a16="http://schemas.microsoft.com/office/drawing/2014/main" id="{C7321103-D7E7-1E4B-99C7-EC5C1B1E3B18}"/>
              </a:ext>
            </a:extLst>
          </p:cNvPr>
          <p:cNvSpPr/>
          <p:nvPr/>
        </p:nvSpPr>
        <p:spPr>
          <a:xfrm>
            <a:off x="4294800" y="5602289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7" y="36"/>
                </a:moveTo>
                <a:lnTo>
                  <a:pt x="76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6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4" name="Freeform 1233">
            <a:extLst>
              <a:ext uri="{FF2B5EF4-FFF2-40B4-BE49-F238E27FC236}">
                <a16:creationId xmlns:a16="http://schemas.microsoft.com/office/drawing/2014/main" id="{154496C0-9B71-CD4A-B1EA-1C2FC87317C5}"/>
              </a:ext>
            </a:extLst>
          </p:cNvPr>
          <p:cNvSpPr/>
          <p:nvPr/>
        </p:nvSpPr>
        <p:spPr>
          <a:xfrm>
            <a:off x="4370400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5" name="Freeform 1234">
            <a:extLst>
              <a:ext uri="{FF2B5EF4-FFF2-40B4-BE49-F238E27FC236}">
                <a16:creationId xmlns:a16="http://schemas.microsoft.com/office/drawing/2014/main" id="{697CB6D1-B783-334C-9254-CC6341BFB60E}"/>
              </a:ext>
            </a:extLst>
          </p:cNvPr>
          <p:cNvSpPr/>
          <p:nvPr/>
        </p:nvSpPr>
        <p:spPr>
          <a:xfrm>
            <a:off x="4055760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6" name="Freeform 1235">
            <a:extLst>
              <a:ext uri="{FF2B5EF4-FFF2-40B4-BE49-F238E27FC236}">
                <a16:creationId xmlns:a16="http://schemas.microsoft.com/office/drawing/2014/main" id="{7E5A5882-0DE4-4E44-832B-E4B4DC78E30D}"/>
              </a:ext>
            </a:extLst>
          </p:cNvPr>
          <p:cNvSpPr/>
          <p:nvPr/>
        </p:nvSpPr>
        <p:spPr>
          <a:xfrm>
            <a:off x="4136760" y="5638289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7" y="17"/>
                  <a:pt x="607" y="16"/>
                </a:cubicBezTo>
                <a:lnTo>
                  <a:pt x="18" y="0"/>
                </a:lnTo>
                <a:cubicBezTo>
                  <a:pt x="9" y="0"/>
                  <a:pt x="0" y="7"/>
                  <a:pt x="0" y="17"/>
                </a:cubicBezTo>
                <a:cubicBezTo>
                  <a:pt x="0" y="27"/>
                  <a:pt x="8" y="35"/>
                  <a:pt x="17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7" name="Freeform 1236">
            <a:extLst>
              <a:ext uri="{FF2B5EF4-FFF2-40B4-BE49-F238E27FC236}">
                <a16:creationId xmlns:a16="http://schemas.microsoft.com/office/drawing/2014/main" id="{B4574883-0DFD-E74F-A1DF-AF1D4CB52A6E}"/>
              </a:ext>
            </a:extLst>
          </p:cNvPr>
          <p:cNvSpPr/>
          <p:nvPr/>
        </p:nvSpPr>
        <p:spPr>
          <a:xfrm>
            <a:off x="3981240" y="5507609"/>
            <a:ext cx="6912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490">
                <a:moveTo>
                  <a:pt x="175" y="355"/>
                </a:moveTo>
                <a:lnTo>
                  <a:pt x="41" y="352"/>
                </a:lnTo>
                <a:lnTo>
                  <a:pt x="62" y="71"/>
                </a:lnTo>
                <a:lnTo>
                  <a:pt x="62" y="70"/>
                </a:lnTo>
                <a:cubicBezTo>
                  <a:pt x="62" y="51"/>
                  <a:pt x="77" y="36"/>
                  <a:pt x="96" y="36"/>
                </a:cubicBezTo>
                <a:cubicBezTo>
                  <a:pt x="106" y="36"/>
                  <a:pt x="113" y="28"/>
                  <a:pt x="113" y="18"/>
                </a:cubicBezTo>
                <a:cubicBezTo>
                  <a:pt x="113" y="8"/>
                  <a:pt x="106" y="0"/>
                  <a:pt x="96" y="0"/>
                </a:cubicBezTo>
                <a:cubicBezTo>
                  <a:pt x="58" y="0"/>
                  <a:pt x="27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2" y="490"/>
                  <a:pt x="70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70" y="454"/>
                </a:lnTo>
                <a:cubicBezTo>
                  <a:pt x="51" y="454"/>
                  <a:pt x="36" y="439"/>
                  <a:pt x="36" y="421"/>
                </a:cubicBezTo>
                <a:lnTo>
                  <a:pt x="38" y="387"/>
                </a:lnTo>
                <a:cubicBezTo>
                  <a:pt x="39" y="387"/>
                  <a:pt x="39" y="387"/>
                  <a:pt x="39" y="387"/>
                </a:cubicBezTo>
                <a:lnTo>
                  <a:pt x="174" y="391"/>
                </a:lnTo>
                <a:cubicBezTo>
                  <a:pt x="175" y="391"/>
                  <a:pt x="175" y="391"/>
                  <a:pt x="175" y="391"/>
                </a:cubicBezTo>
                <a:cubicBezTo>
                  <a:pt x="184" y="391"/>
                  <a:pt x="192" y="383"/>
                  <a:pt x="193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8" name="Freeform 1237">
            <a:extLst>
              <a:ext uri="{FF2B5EF4-FFF2-40B4-BE49-F238E27FC236}">
                <a16:creationId xmlns:a16="http://schemas.microsoft.com/office/drawing/2014/main" id="{528C78D0-E56F-494B-9852-176358B6C8BB}"/>
              </a:ext>
            </a:extLst>
          </p:cNvPr>
          <p:cNvSpPr/>
          <p:nvPr/>
        </p:nvSpPr>
        <p:spPr>
          <a:xfrm>
            <a:off x="4030919" y="5418329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40" y="391"/>
                  <a:pt x="40" y="266"/>
                </a:cubicBezTo>
                <a:cubicBezTo>
                  <a:pt x="40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3" y="532"/>
                  <a:pt x="532" y="413"/>
                  <a:pt x="532" y="266"/>
                </a:cubicBezTo>
                <a:cubicBezTo>
                  <a:pt x="532" y="120"/>
                  <a:pt x="413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9" name="Freeform 1238">
            <a:extLst>
              <a:ext uri="{FF2B5EF4-FFF2-40B4-BE49-F238E27FC236}">
                <a16:creationId xmlns:a16="http://schemas.microsoft.com/office/drawing/2014/main" id="{028AE9A0-0D4C-7244-B5CC-8296606111C8}"/>
              </a:ext>
            </a:extLst>
          </p:cNvPr>
          <p:cNvSpPr/>
          <p:nvPr/>
        </p:nvSpPr>
        <p:spPr>
          <a:xfrm>
            <a:off x="4080600" y="5459729"/>
            <a:ext cx="91800" cy="108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6" h="301">
                <a:moveTo>
                  <a:pt x="128" y="131"/>
                </a:moveTo>
                <a:cubicBezTo>
                  <a:pt x="95" y="131"/>
                  <a:pt x="67" y="91"/>
                  <a:pt x="61" y="41"/>
                </a:cubicBezTo>
                <a:lnTo>
                  <a:pt x="196" y="40"/>
                </a:lnTo>
                <a:cubicBezTo>
                  <a:pt x="190" y="91"/>
                  <a:pt x="161" y="131"/>
                  <a:pt x="128" y="131"/>
                </a:cubicBezTo>
                <a:close/>
                <a:moveTo>
                  <a:pt x="196" y="261"/>
                </a:moveTo>
                <a:lnTo>
                  <a:pt x="61" y="262"/>
                </a:lnTo>
                <a:cubicBezTo>
                  <a:pt x="66" y="210"/>
                  <a:pt x="95" y="170"/>
                  <a:pt x="128" y="170"/>
                </a:cubicBezTo>
                <a:cubicBezTo>
                  <a:pt x="161" y="170"/>
                  <a:pt x="190" y="210"/>
                  <a:pt x="196" y="261"/>
                </a:cubicBezTo>
                <a:close/>
                <a:moveTo>
                  <a:pt x="20" y="41"/>
                </a:moveTo>
                <a:lnTo>
                  <a:pt x="21" y="41"/>
                </a:lnTo>
                <a:cubicBezTo>
                  <a:pt x="24" y="72"/>
                  <a:pt x="34" y="101"/>
                  <a:pt x="50" y="124"/>
                </a:cubicBezTo>
                <a:cubicBezTo>
                  <a:pt x="57" y="134"/>
                  <a:pt x="65" y="143"/>
                  <a:pt x="74" y="150"/>
                </a:cubicBezTo>
                <a:cubicBezTo>
                  <a:pt x="65" y="157"/>
                  <a:pt x="57" y="166"/>
                  <a:pt x="50" y="177"/>
                </a:cubicBezTo>
                <a:cubicBezTo>
                  <a:pt x="34" y="200"/>
                  <a:pt x="24" y="230"/>
                  <a:pt x="21" y="262"/>
                </a:cubicBezTo>
                <a:lnTo>
                  <a:pt x="20" y="262"/>
                </a:lnTo>
                <a:cubicBezTo>
                  <a:pt x="10" y="262"/>
                  <a:pt x="1" y="271"/>
                  <a:pt x="1" y="282"/>
                </a:cubicBezTo>
                <a:cubicBezTo>
                  <a:pt x="1" y="292"/>
                  <a:pt x="10" y="301"/>
                  <a:pt x="21" y="301"/>
                </a:cubicBezTo>
                <a:lnTo>
                  <a:pt x="236" y="300"/>
                </a:lnTo>
                <a:cubicBezTo>
                  <a:pt x="247" y="300"/>
                  <a:pt x="256" y="291"/>
                  <a:pt x="256" y="280"/>
                </a:cubicBezTo>
                <a:cubicBezTo>
                  <a:pt x="256" y="269"/>
                  <a:pt x="247" y="261"/>
                  <a:pt x="236" y="261"/>
                </a:cubicBezTo>
                <a:lnTo>
                  <a:pt x="235" y="261"/>
                </a:lnTo>
                <a:cubicBezTo>
                  <a:pt x="232" y="229"/>
                  <a:pt x="223" y="200"/>
                  <a:pt x="207" y="177"/>
                </a:cubicBezTo>
                <a:cubicBezTo>
                  <a:pt x="200" y="166"/>
                  <a:pt x="191" y="157"/>
                  <a:pt x="182" y="150"/>
                </a:cubicBezTo>
                <a:cubicBezTo>
                  <a:pt x="191" y="143"/>
                  <a:pt x="200" y="134"/>
                  <a:pt x="207" y="124"/>
                </a:cubicBezTo>
                <a:cubicBezTo>
                  <a:pt x="223" y="101"/>
                  <a:pt x="232" y="71"/>
                  <a:pt x="235" y="40"/>
                </a:cubicBezTo>
                <a:lnTo>
                  <a:pt x="236" y="40"/>
                </a:lnTo>
                <a:cubicBezTo>
                  <a:pt x="246" y="40"/>
                  <a:pt x="255" y="31"/>
                  <a:pt x="255" y="20"/>
                </a:cubicBezTo>
                <a:cubicBezTo>
                  <a:pt x="255" y="9"/>
                  <a:pt x="246" y="0"/>
                  <a:pt x="235" y="0"/>
                </a:cubicBezTo>
                <a:lnTo>
                  <a:pt x="20" y="1"/>
                </a:lnTo>
                <a:cubicBezTo>
                  <a:pt x="9" y="2"/>
                  <a:pt x="0" y="10"/>
                  <a:pt x="0" y="21"/>
                </a:cubicBezTo>
                <a:cubicBezTo>
                  <a:pt x="0" y="32"/>
                  <a:pt x="9" y="41"/>
                  <a:pt x="20" y="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0" name="Freeform 1239">
            <a:extLst>
              <a:ext uri="{FF2B5EF4-FFF2-40B4-BE49-F238E27FC236}">
                <a16:creationId xmlns:a16="http://schemas.microsoft.com/office/drawing/2014/main" id="{7FE9CB06-E214-3F47-B78E-80F147AEBF52}"/>
              </a:ext>
            </a:extLst>
          </p:cNvPr>
          <p:cNvSpPr/>
          <p:nvPr/>
        </p:nvSpPr>
        <p:spPr>
          <a:xfrm>
            <a:off x="3427201" y="5671769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7" y="36"/>
                  <a:pt x="17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1" name="Freeform 1240">
            <a:extLst>
              <a:ext uri="{FF2B5EF4-FFF2-40B4-BE49-F238E27FC236}">
                <a16:creationId xmlns:a16="http://schemas.microsoft.com/office/drawing/2014/main" id="{17908179-5735-8C49-8716-DB26EA869091}"/>
              </a:ext>
            </a:extLst>
          </p:cNvPr>
          <p:cNvSpPr/>
          <p:nvPr/>
        </p:nvSpPr>
        <p:spPr>
          <a:xfrm>
            <a:off x="3516121" y="5507610"/>
            <a:ext cx="27360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1" h="497">
                <a:moveTo>
                  <a:pt x="761" y="408"/>
                </a:moveTo>
                <a:cubicBezTo>
                  <a:pt x="750" y="312"/>
                  <a:pt x="727" y="260"/>
                  <a:pt x="690" y="244"/>
                </a:cubicBezTo>
                <a:cubicBezTo>
                  <a:pt x="663" y="233"/>
                  <a:pt x="643" y="229"/>
                  <a:pt x="625" y="225"/>
                </a:cubicBezTo>
                <a:cubicBezTo>
                  <a:pt x="594" y="219"/>
                  <a:pt x="574" y="215"/>
                  <a:pt x="541" y="178"/>
                </a:cubicBezTo>
                <a:cubicBezTo>
                  <a:pt x="481" y="112"/>
                  <a:pt x="432" y="72"/>
                  <a:pt x="379" y="45"/>
                </a:cubicBezTo>
                <a:cubicBezTo>
                  <a:pt x="319" y="15"/>
                  <a:pt x="250" y="0"/>
                  <a:pt x="164" y="0"/>
                </a:cubicBezTo>
                <a:cubicBezTo>
                  <a:pt x="163" y="0"/>
                  <a:pt x="162" y="0"/>
                  <a:pt x="161" y="0"/>
                </a:cubicBezTo>
                <a:cubicBezTo>
                  <a:pt x="140" y="0"/>
                  <a:pt x="74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39" y="36"/>
                </a:lnTo>
                <a:cubicBezTo>
                  <a:pt x="74" y="36"/>
                  <a:pt x="140" y="36"/>
                  <a:pt x="161" y="36"/>
                </a:cubicBezTo>
                <a:cubicBezTo>
                  <a:pt x="243" y="36"/>
                  <a:pt x="307" y="49"/>
                  <a:pt x="363" y="77"/>
                </a:cubicBezTo>
                <a:cubicBezTo>
                  <a:pt x="412" y="102"/>
                  <a:pt x="458" y="139"/>
                  <a:pt x="514" y="202"/>
                </a:cubicBezTo>
                <a:cubicBezTo>
                  <a:pt x="556" y="247"/>
                  <a:pt x="584" y="253"/>
                  <a:pt x="618" y="260"/>
                </a:cubicBezTo>
                <a:cubicBezTo>
                  <a:pt x="635" y="264"/>
                  <a:pt x="653" y="267"/>
                  <a:pt x="676" y="277"/>
                </a:cubicBezTo>
                <a:cubicBezTo>
                  <a:pt x="702" y="288"/>
                  <a:pt x="716" y="345"/>
                  <a:pt x="722" y="390"/>
                </a:cubicBezTo>
                <a:lnTo>
                  <a:pt x="626" y="387"/>
                </a:lnTo>
                <a:cubicBezTo>
                  <a:pt x="616" y="387"/>
                  <a:pt x="608" y="394"/>
                  <a:pt x="607" y="404"/>
                </a:cubicBezTo>
                <a:cubicBezTo>
                  <a:pt x="607" y="414"/>
                  <a:pt x="615" y="422"/>
                  <a:pt x="625" y="422"/>
                </a:cubicBezTo>
                <a:lnTo>
                  <a:pt x="725" y="425"/>
                </a:lnTo>
                <a:cubicBezTo>
                  <a:pt x="723" y="433"/>
                  <a:pt x="720" y="440"/>
                  <a:pt x="715" y="446"/>
                </a:cubicBezTo>
                <a:cubicBezTo>
                  <a:pt x="707" y="456"/>
                  <a:pt x="696" y="461"/>
                  <a:pt x="684" y="462"/>
                </a:cubicBezTo>
                <a:cubicBezTo>
                  <a:pt x="683" y="462"/>
                  <a:pt x="682" y="462"/>
                  <a:pt x="681" y="462"/>
                </a:cubicBezTo>
                <a:lnTo>
                  <a:pt x="640" y="461"/>
                </a:lnTo>
                <a:cubicBezTo>
                  <a:pt x="630" y="461"/>
                  <a:pt x="622" y="469"/>
                  <a:pt x="622" y="479"/>
                </a:cubicBezTo>
                <a:cubicBezTo>
                  <a:pt x="622" y="489"/>
                  <a:pt x="630" y="497"/>
                  <a:pt x="640" y="497"/>
                </a:cubicBezTo>
                <a:lnTo>
                  <a:pt x="681" y="497"/>
                </a:lnTo>
                <a:cubicBezTo>
                  <a:pt x="682" y="497"/>
                  <a:pt x="684" y="497"/>
                  <a:pt x="685" y="497"/>
                </a:cubicBezTo>
                <a:cubicBezTo>
                  <a:pt x="707" y="496"/>
                  <a:pt x="727" y="486"/>
                  <a:pt x="742" y="470"/>
                </a:cubicBezTo>
                <a:cubicBezTo>
                  <a:pt x="756" y="453"/>
                  <a:pt x="763" y="430"/>
                  <a:pt x="761" y="40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2" name="Freeform 1241">
            <a:extLst>
              <a:ext uri="{FF2B5EF4-FFF2-40B4-BE49-F238E27FC236}">
                <a16:creationId xmlns:a16="http://schemas.microsoft.com/office/drawing/2014/main" id="{81E97C65-FA68-6A4D-9ACC-7513024CAEE8}"/>
              </a:ext>
            </a:extLst>
          </p:cNvPr>
          <p:cNvSpPr/>
          <p:nvPr/>
        </p:nvSpPr>
        <p:spPr>
          <a:xfrm>
            <a:off x="3580560" y="5529569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6" y="36"/>
                </a:moveTo>
                <a:cubicBezTo>
                  <a:pt x="61" y="38"/>
                  <a:pt x="87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6" y="189"/>
                  <a:pt x="246" y="195"/>
                  <a:pt x="282" y="195"/>
                </a:cubicBezTo>
                <a:cubicBezTo>
                  <a:pt x="288" y="195"/>
                  <a:pt x="293" y="192"/>
                  <a:pt x="296" y="187"/>
                </a:cubicBezTo>
                <a:cubicBezTo>
                  <a:pt x="300" y="182"/>
                  <a:pt x="300" y="176"/>
                  <a:pt x="298" y="170"/>
                </a:cubicBezTo>
                <a:cubicBezTo>
                  <a:pt x="287" y="144"/>
                  <a:pt x="193" y="59"/>
                  <a:pt x="125" y="25"/>
                </a:cubicBezTo>
                <a:cubicBezTo>
                  <a:pt x="92" y="8"/>
                  <a:pt x="55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3" name="Freeform 1242">
            <a:extLst>
              <a:ext uri="{FF2B5EF4-FFF2-40B4-BE49-F238E27FC236}">
                <a16:creationId xmlns:a16="http://schemas.microsoft.com/office/drawing/2014/main" id="{49EE4C41-F2B8-2541-AD84-C22F6970DC04}"/>
              </a:ext>
            </a:extLst>
          </p:cNvPr>
          <p:cNvSpPr/>
          <p:nvPr/>
        </p:nvSpPr>
        <p:spPr>
          <a:xfrm>
            <a:off x="3580560" y="5602289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6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4" name="Freeform 1243">
            <a:extLst>
              <a:ext uri="{FF2B5EF4-FFF2-40B4-BE49-F238E27FC236}">
                <a16:creationId xmlns:a16="http://schemas.microsoft.com/office/drawing/2014/main" id="{C44DA1B4-7EE2-014D-9C02-71034DA1706E}"/>
              </a:ext>
            </a:extLst>
          </p:cNvPr>
          <p:cNvSpPr/>
          <p:nvPr/>
        </p:nvSpPr>
        <p:spPr>
          <a:xfrm>
            <a:off x="3656520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5" name="Freeform 1244">
            <a:extLst>
              <a:ext uri="{FF2B5EF4-FFF2-40B4-BE49-F238E27FC236}">
                <a16:creationId xmlns:a16="http://schemas.microsoft.com/office/drawing/2014/main" id="{03E92D67-BFD2-354B-8847-D9B962DC86DC}"/>
              </a:ext>
            </a:extLst>
          </p:cNvPr>
          <p:cNvSpPr/>
          <p:nvPr/>
        </p:nvSpPr>
        <p:spPr>
          <a:xfrm>
            <a:off x="3341520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7" y="0"/>
                  <a:pt x="0" y="46"/>
                  <a:pt x="0" y="103"/>
                </a:cubicBezTo>
                <a:cubicBezTo>
                  <a:pt x="0" y="160"/>
                  <a:pt x="47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6" name="Freeform 1245">
            <a:extLst>
              <a:ext uri="{FF2B5EF4-FFF2-40B4-BE49-F238E27FC236}">
                <a16:creationId xmlns:a16="http://schemas.microsoft.com/office/drawing/2014/main" id="{2DB5AD3C-03F6-284B-987E-A002C9DA2255}"/>
              </a:ext>
            </a:extLst>
          </p:cNvPr>
          <p:cNvSpPr/>
          <p:nvPr/>
        </p:nvSpPr>
        <p:spPr>
          <a:xfrm>
            <a:off x="3422521" y="5638289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6" y="17"/>
                  <a:pt x="607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-1" y="27"/>
                  <a:pt x="7" y="35"/>
                  <a:pt x="17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7" name="Freeform 1246">
            <a:extLst>
              <a:ext uri="{FF2B5EF4-FFF2-40B4-BE49-F238E27FC236}">
                <a16:creationId xmlns:a16="http://schemas.microsoft.com/office/drawing/2014/main" id="{64F6C96B-7E91-C743-A7DE-BFCA7B92AF86}"/>
              </a:ext>
            </a:extLst>
          </p:cNvPr>
          <p:cNvSpPr/>
          <p:nvPr/>
        </p:nvSpPr>
        <p:spPr>
          <a:xfrm>
            <a:off x="3267360" y="5507609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1" y="71"/>
                </a:lnTo>
                <a:lnTo>
                  <a:pt x="61" y="70"/>
                </a:lnTo>
                <a:cubicBezTo>
                  <a:pt x="61" y="51"/>
                  <a:pt x="77" y="36"/>
                  <a:pt x="95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5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69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69" y="454"/>
                </a:lnTo>
                <a:cubicBezTo>
                  <a:pt x="51" y="454"/>
                  <a:pt x="36" y="439"/>
                  <a:pt x="35" y="421"/>
                </a:cubicBezTo>
                <a:lnTo>
                  <a:pt x="38" y="387"/>
                </a:lnTo>
                <a:lnTo>
                  <a:pt x="174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8" name="Freeform 1247">
            <a:extLst>
              <a:ext uri="{FF2B5EF4-FFF2-40B4-BE49-F238E27FC236}">
                <a16:creationId xmlns:a16="http://schemas.microsoft.com/office/drawing/2014/main" id="{D7A53002-9CD2-FB49-BC45-91B7E83E32CD}"/>
              </a:ext>
            </a:extLst>
          </p:cNvPr>
          <p:cNvSpPr/>
          <p:nvPr/>
        </p:nvSpPr>
        <p:spPr>
          <a:xfrm>
            <a:off x="3317039" y="5418329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2" y="532"/>
                  <a:pt x="532" y="413"/>
                  <a:pt x="532" y="266"/>
                </a:cubicBezTo>
                <a:cubicBezTo>
                  <a:pt x="532" y="120"/>
                  <a:pt x="412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9" name="Freeform 1248">
            <a:extLst>
              <a:ext uri="{FF2B5EF4-FFF2-40B4-BE49-F238E27FC236}">
                <a16:creationId xmlns:a16="http://schemas.microsoft.com/office/drawing/2014/main" id="{30B9FC90-9414-C144-82D7-F3CE4B0132D9}"/>
              </a:ext>
            </a:extLst>
          </p:cNvPr>
          <p:cNvSpPr/>
          <p:nvPr/>
        </p:nvSpPr>
        <p:spPr>
          <a:xfrm>
            <a:off x="3369960" y="5459009"/>
            <a:ext cx="96120" cy="60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69">
                <a:moveTo>
                  <a:pt x="17" y="169"/>
                </a:moveTo>
                <a:lnTo>
                  <a:pt x="116" y="169"/>
                </a:lnTo>
                <a:cubicBezTo>
                  <a:pt x="122" y="169"/>
                  <a:pt x="128" y="166"/>
                  <a:pt x="131" y="161"/>
                </a:cubicBezTo>
                <a:lnTo>
                  <a:pt x="263" y="30"/>
                </a:lnTo>
                <a:cubicBezTo>
                  <a:pt x="270" y="23"/>
                  <a:pt x="270" y="12"/>
                  <a:pt x="263" y="5"/>
                </a:cubicBezTo>
                <a:cubicBezTo>
                  <a:pt x="256" y="-2"/>
                  <a:pt x="245" y="-2"/>
                  <a:pt x="238" y="5"/>
                </a:cubicBezTo>
                <a:lnTo>
                  <a:pt x="108" y="134"/>
                </a:lnTo>
                <a:lnTo>
                  <a:pt x="17" y="134"/>
                </a:lnTo>
                <a:cubicBezTo>
                  <a:pt x="7" y="134"/>
                  <a:pt x="0" y="142"/>
                  <a:pt x="0" y="152"/>
                </a:cubicBezTo>
                <a:cubicBezTo>
                  <a:pt x="0" y="162"/>
                  <a:pt x="7" y="169"/>
                  <a:pt x="17" y="16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0" name="Freeform 1249">
            <a:extLst>
              <a:ext uri="{FF2B5EF4-FFF2-40B4-BE49-F238E27FC236}">
                <a16:creationId xmlns:a16="http://schemas.microsoft.com/office/drawing/2014/main" id="{5C3F2D13-D5AF-E94C-BB97-AB342DE0A91E}"/>
              </a:ext>
            </a:extLst>
          </p:cNvPr>
          <p:cNvSpPr/>
          <p:nvPr/>
        </p:nvSpPr>
        <p:spPr>
          <a:xfrm>
            <a:off x="2711160" y="5671769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1" name="Freeform 1250">
            <a:extLst>
              <a:ext uri="{FF2B5EF4-FFF2-40B4-BE49-F238E27FC236}">
                <a16:creationId xmlns:a16="http://schemas.microsoft.com/office/drawing/2014/main" id="{73371BC0-F567-2D44-AB66-AA3D6786ABD3}"/>
              </a:ext>
            </a:extLst>
          </p:cNvPr>
          <p:cNvSpPr/>
          <p:nvPr/>
        </p:nvSpPr>
        <p:spPr>
          <a:xfrm>
            <a:off x="2800440" y="5507610"/>
            <a:ext cx="27324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0" h="497">
                <a:moveTo>
                  <a:pt x="760" y="408"/>
                </a:moveTo>
                <a:cubicBezTo>
                  <a:pt x="749" y="312"/>
                  <a:pt x="726" y="260"/>
                  <a:pt x="689" y="244"/>
                </a:cubicBezTo>
                <a:cubicBezTo>
                  <a:pt x="662" y="233"/>
                  <a:pt x="642" y="229"/>
                  <a:pt x="624" y="225"/>
                </a:cubicBezTo>
                <a:cubicBezTo>
                  <a:pt x="593" y="219"/>
                  <a:pt x="573" y="215"/>
                  <a:pt x="540" y="178"/>
                </a:cubicBezTo>
                <a:cubicBezTo>
                  <a:pt x="480" y="112"/>
                  <a:pt x="432" y="72"/>
                  <a:pt x="378" y="45"/>
                </a:cubicBezTo>
                <a:cubicBezTo>
                  <a:pt x="317" y="14"/>
                  <a:pt x="248" y="0"/>
                  <a:pt x="160" y="0"/>
                </a:cubicBezTo>
                <a:cubicBezTo>
                  <a:pt x="139" y="0"/>
                  <a:pt x="73" y="0"/>
                  <a:pt x="38" y="0"/>
                </a:cubicBez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cubicBezTo>
                  <a:pt x="0" y="28"/>
                  <a:pt x="7" y="36"/>
                  <a:pt x="17" y="36"/>
                </a:cubicBezTo>
                <a:lnTo>
                  <a:pt x="38" y="36"/>
                </a:lnTo>
                <a:cubicBezTo>
                  <a:pt x="73" y="36"/>
                  <a:pt x="139" y="36"/>
                  <a:pt x="160" y="36"/>
                </a:cubicBezTo>
                <a:cubicBezTo>
                  <a:pt x="242" y="36"/>
                  <a:pt x="306" y="49"/>
                  <a:pt x="362" y="77"/>
                </a:cubicBezTo>
                <a:cubicBezTo>
                  <a:pt x="411" y="102"/>
                  <a:pt x="457" y="139"/>
                  <a:pt x="513" y="202"/>
                </a:cubicBezTo>
                <a:cubicBezTo>
                  <a:pt x="555" y="247"/>
                  <a:pt x="583" y="253"/>
                  <a:pt x="617" y="260"/>
                </a:cubicBezTo>
                <a:cubicBezTo>
                  <a:pt x="634" y="264"/>
                  <a:pt x="652" y="267"/>
                  <a:pt x="675" y="277"/>
                </a:cubicBezTo>
                <a:cubicBezTo>
                  <a:pt x="701" y="288"/>
                  <a:pt x="715" y="345"/>
                  <a:pt x="721" y="390"/>
                </a:cubicBezTo>
                <a:lnTo>
                  <a:pt x="625" y="387"/>
                </a:lnTo>
                <a:cubicBezTo>
                  <a:pt x="615" y="387"/>
                  <a:pt x="607" y="394"/>
                  <a:pt x="606" y="404"/>
                </a:cubicBezTo>
                <a:cubicBezTo>
                  <a:pt x="606" y="414"/>
                  <a:pt x="614" y="422"/>
                  <a:pt x="624" y="422"/>
                </a:cubicBezTo>
                <a:lnTo>
                  <a:pt x="724" y="425"/>
                </a:lnTo>
                <a:cubicBezTo>
                  <a:pt x="722" y="433"/>
                  <a:pt x="719" y="440"/>
                  <a:pt x="714" y="446"/>
                </a:cubicBezTo>
                <a:cubicBezTo>
                  <a:pt x="706" y="456"/>
                  <a:pt x="695" y="461"/>
                  <a:pt x="683" y="462"/>
                </a:cubicBezTo>
                <a:cubicBezTo>
                  <a:pt x="682" y="462"/>
                  <a:pt x="681" y="462"/>
                  <a:pt x="680" y="462"/>
                </a:cubicBezTo>
                <a:lnTo>
                  <a:pt x="639" y="461"/>
                </a:lnTo>
                <a:cubicBezTo>
                  <a:pt x="629" y="461"/>
                  <a:pt x="621" y="469"/>
                  <a:pt x="621" y="479"/>
                </a:cubicBezTo>
                <a:cubicBezTo>
                  <a:pt x="621" y="489"/>
                  <a:pt x="629" y="497"/>
                  <a:pt x="639" y="497"/>
                </a:cubicBezTo>
                <a:lnTo>
                  <a:pt x="680" y="497"/>
                </a:lnTo>
                <a:cubicBezTo>
                  <a:pt x="682" y="497"/>
                  <a:pt x="683" y="497"/>
                  <a:pt x="684" y="497"/>
                </a:cubicBezTo>
                <a:cubicBezTo>
                  <a:pt x="706" y="496"/>
                  <a:pt x="726" y="486"/>
                  <a:pt x="741" y="470"/>
                </a:cubicBezTo>
                <a:cubicBezTo>
                  <a:pt x="755" y="453"/>
                  <a:pt x="762" y="430"/>
                  <a:pt x="760" y="40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2" name="Freeform 1251">
            <a:extLst>
              <a:ext uri="{FF2B5EF4-FFF2-40B4-BE49-F238E27FC236}">
                <a16:creationId xmlns:a16="http://schemas.microsoft.com/office/drawing/2014/main" id="{F4A8277E-090D-1D44-905A-5CBCC3320903}"/>
              </a:ext>
            </a:extLst>
          </p:cNvPr>
          <p:cNvSpPr/>
          <p:nvPr/>
        </p:nvSpPr>
        <p:spPr>
          <a:xfrm>
            <a:off x="2864520" y="5529569"/>
            <a:ext cx="10764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0" h="195">
                <a:moveTo>
                  <a:pt x="36" y="36"/>
                </a:moveTo>
                <a:cubicBezTo>
                  <a:pt x="61" y="38"/>
                  <a:pt x="87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6" y="189"/>
                  <a:pt x="247" y="195"/>
                  <a:pt x="282" y="195"/>
                </a:cubicBezTo>
                <a:cubicBezTo>
                  <a:pt x="288" y="195"/>
                  <a:pt x="293" y="192"/>
                  <a:pt x="297" y="187"/>
                </a:cubicBezTo>
                <a:cubicBezTo>
                  <a:pt x="300" y="182"/>
                  <a:pt x="301" y="176"/>
                  <a:pt x="298" y="170"/>
                </a:cubicBezTo>
                <a:cubicBezTo>
                  <a:pt x="287" y="144"/>
                  <a:pt x="193" y="59"/>
                  <a:pt x="125" y="25"/>
                </a:cubicBezTo>
                <a:cubicBezTo>
                  <a:pt x="93" y="9"/>
                  <a:pt x="56" y="0"/>
                  <a:pt x="1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3" name="Freeform 1252">
            <a:extLst>
              <a:ext uri="{FF2B5EF4-FFF2-40B4-BE49-F238E27FC236}">
                <a16:creationId xmlns:a16="http://schemas.microsoft.com/office/drawing/2014/main" id="{50D8CD4F-6416-1A47-B8D6-E175475064C6}"/>
              </a:ext>
            </a:extLst>
          </p:cNvPr>
          <p:cNvSpPr/>
          <p:nvPr/>
        </p:nvSpPr>
        <p:spPr>
          <a:xfrm>
            <a:off x="2864520" y="5602289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7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7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4" name="Freeform 1253">
            <a:extLst>
              <a:ext uri="{FF2B5EF4-FFF2-40B4-BE49-F238E27FC236}">
                <a16:creationId xmlns:a16="http://schemas.microsoft.com/office/drawing/2014/main" id="{FE172B25-A90A-004A-964B-2D829620705C}"/>
              </a:ext>
            </a:extLst>
          </p:cNvPr>
          <p:cNvSpPr/>
          <p:nvPr/>
        </p:nvSpPr>
        <p:spPr>
          <a:xfrm>
            <a:off x="2940479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5" name="Freeform 1254">
            <a:extLst>
              <a:ext uri="{FF2B5EF4-FFF2-40B4-BE49-F238E27FC236}">
                <a16:creationId xmlns:a16="http://schemas.microsoft.com/office/drawing/2014/main" id="{98D913DA-5B1A-874B-8D58-6C5BB611A6A4}"/>
              </a:ext>
            </a:extLst>
          </p:cNvPr>
          <p:cNvSpPr/>
          <p:nvPr/>
        </p:nvSpPr>
        <p:spPr>
          <a:xfrm>
            <a:off x="2625480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9" y="39"/>
                  <a:pt x="167" y="68"/>
                  <a:pt x="167" y="103"/>
                </a:cubicBezTo>
                <a:cubicBezTo>
                  <a:pt x="167" y="138"/>
                  <a:pt x="139" y="167"/>
                  <a:pt x="103" y="167"/>
                </a:cubicBezTo>
                <a:close/>
                <a:moveTo>
                  <a:pt x="103" y="0"/>
                </a:moveTo>
                <a:cubicBezTo>
                  <a:pt x="47" y="0"/>
                  <a:pt x="0" y="46"/>
                  <a:pt x="0" y="103"/>
                </a:cubicBezTo>
                <a:cubicBezTo>
                  <a:pt x="0" y="160"/>
                  <a:pt x="47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6" name="Freeform 1255">
            <a:extLst>
              <a:ext uri="{FF2B5EF4-FFF2-40B4-BE49-F238E27FC236}">
                <a16:creationId xmlns:a16="http://schemas.microsoft.com/office/drawing/2014/main" id="{1AD610D7-64BA-AB48-BA54-57E1C590E85C}"/>
              </a:ext>
            </a:extLst>
          </p:cNvPr>
          <p:cNvSpPr/>
          <p:nvPr/>
        </p:nvSpPr>
        <p:spPr>
          <a:xfrm>
            <a:off x="2706841" y="5638289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6" y="17"/>
                  <a:pt x="607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0" y="27"/>
                  <a:pt x="7" y="35"/>
                  <a:pt x="17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7" name="Freeform 1256">
            <a:extLst>
              <a:ext uri="{FF2B5EF4-FFF2-40B4-BE49-F238E27FC236}">
                <a16:creationId xmlns:a16="http://schemas.microsoft.com/office/drawing/2014/main" id="{7BCF09D4-753A-4A4A-9C6A-9FAD65EEAFFC}"/>
              </a:ext>
            </a:extLst>
          </p:cNvPr>
          <p:cNvSpPr/>
          <p:nvPr/>
        </p:nvSpPr>
        <p:spPr>
          <a:xfrm>
            <a:off x="2551320" y="5507609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1" y="71"/>
                </a:lnTo>
                <a:lnTo>
                  <a:pt x="61" y="70"/>
                </a:lnTo>
                <a:cubicBezTo>
                  <a:pt x="61" y="51"/>
                  <a:pt x="77" y="36"/>
                  <a:pt x="95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5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69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69" y="454"/>
                </a:lnTo>
                <a:cubicBezTo>
                  <a:pt x="51" y="454"/>
                  <a:pt x="36" y="439"/>
                  <a:pt x="36" y="421"/>
                </a:cubicBezTo>
                <a:lnTo>
                  <a:pt x="38" y="387"/>
                </a:lnTo>
                <a:lnTo>
                  <a:pt x="174" y="391"/>
                </a:lnTo>
                <a:lnTo>
                  <a:pt x="175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8" name="Freeform 1257">
            <a:extLst>
              <a:ext uri="{FF2B5EF4-FFF2-40B4-BE49-F238E27FC236}">
                <a16:creationId xmlns:a16="http://schemas.microsoft.com/office/drawing/2014/main" id="{65BD0D8E-78DA-3A4B-80D1-7D168A0DEDFF}"/>
              </a:ext>
            </a:extLst>
          </p:cNvPr>
          <p:cNvSpPr/>
          <p:nvPr/>
        </p:nvSpPr>
        <p:spPr>
          <a:xfrm>
            <a:off x="2601000" y="5418329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2" y="532"/>
                  <a:pt x="532" y="413"/>
                  <a:pt x="532" y="266"/>
                </a:cubicBezTo>
                <a:cubicBezTo>
                  <a:pt x="532" y="120"/>
                  <a:pt x="412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9" name="Freeform 1258">
            <a:extLst>
              <a:ext uri="{FF2B5EF4-FFF2-40B4-BE49-F238E27FC236}">
                <a16:creationId xmlns:a16="http://schemas.microsoft.com/office/drawing/2014/main" id="{D456F408-B5F7-D440-887C-AE4F5053D5C2}"/>
              </a:ext>
            </a:extLst>
          </p:cNvPr>
          <p:cNvSpPr/>
          <p:nvPr/>
        </p:nvSpPr>
        <p:spPr>
          <a:xfrm>
            <a:off x="2647439" y="5444968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4" y="196"/>
                </a:lnTo>
                <a:close/>
                <a:moveTo>
                  <a:pt x="36" y="352"/>
                </a:moveTo>
                <a:lnTo>
                  <a:pt x="238" y="352"/>
                </a:lnTo>
                <a:cubicBezTo>
                  <a:pt x="257" y="352"/>
                  <a:pt x="273" y="336"/>
                  <a:pt x="273" y="317"/>
                </a:cubicBezTo>
                <a:lnTo>
                  <a:pt x="273" y="192"/>
                </a:lnTo>
                <a:cubicBezTo>
                  <a:pt x="273" y="172"/>
                  <a:pt x="257" y="156"/>
                  <a:pt x="238" y="156"/>
                </a:cubicBezTo>
                <a:lnTo>
                  <a:pt x="61" y="156"/>
                </a:lnTo>
                <a:lnTo>
                  <a:pt x="61" y="115"/>
                </a:lnTo>
                <a:cubicBezTo>
                  <a:pt x="61" y="73"/>
                  <a:pt x="95" y="39"/>
                  <a:pt x="136" y="39"/>
                </a:cubicBezTo>
                <a:cubicBezTo>
                  <a:pt x="178" y="39"/>
                  <a:pt x="212" y="73"/>
                  <a:pt x="212" y="115"/>
                </a:cubicBezTo>
                <a:cubicBezTo>
                  <a:pt x="212" y="125"/>
                  <a:pt x="220" y="134"/>
                  <a:pt x="231" y="134"/>
                </a:cubicBezTo>
                <a:cubicBezTo>
                  <a:pt x="242" y="134"/>
                  <a:pt x="251" y="125"/>
                  <a:pt x="251" y="115"/>
                </a:cubicBezTo>
                <a:cubicBezTo>
                  <a:pt x="251" y="51"/>
                  <a:pt x="200" y="0"/>
                  <a:pt x="136" y="0"/>
                </a:cubicBezTo>
                <a:cubicBezTo>
                  <a:pt x="73" y="0"/>
                  <a:pt x="22" y="51"/>
                  <a:pt x="22" y="115"/>
                </a:cubicBezTo>
                <a:lnTo>
                  <a:pt x="22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7"/>
                </a:lnTo>
                <a:cubicBezTo>
                  <a:pt x="0" y="336"/>
                  <a:pt x="16" y="352"/>
                  <a:pt x="36" y="3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0" name="Freeform 1259">
            <a:extLst>
              <a:ext uri="{FF2B5EF4-FFF2-40B4-BE49-F238E27FC236}">
                <a16:creationId xmlns:a16="http://schemas.microsoft.com/office/drawing/2014/main" id="{21458F8E-2F18-DB4B-B9C0-ACC5909F4C5A}"/>
              </a:ext>
            </a:extLst>
          </p:cNvPr>
          <p:cNvSpPr/>
          <p:nvPr/>
        </p:nvSpPr>
        <p:spPr>
          <a:xfrm>
            <a:off x="1995481" y="5671769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1" name="Freeform 1260">
            <a:extLst>
              <a:ext uri="{FF2B5EF4-FFF2-40B4-BE49-F238E27FC236}">
                <a16:creationId xmlns:a16="http://schemas.microsoft.com/office/drawing/2014/main" id="{7D42288C-C2AE-8D4E-91D9-0925EF036A37}"/>
              </a:ext>
            </a:extLst>
          </p:cNvPr>
          <p:cNvSpPr/>
          <p:nvPr/>
        </p:nvSpPr>
        <p:spPr>
          <a:xfrm>
            <a:off x="2084760" y="5507610"/>
            <a:ext cx="27324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0" h="497">
                <a:moveTo>
                  <a:pt x="760" y="408"/>
                </a:moveTo>
                <a:cubicBezTo>
                  <a:pt x="749" y="312"/>
                  <a:pt x="726" y="260"/>
                  <a:pt x="689" y="244"/>
                </a:cubicBezTo>
                <a:cubicBezTo>
                  <a:pt x="662" y="233"/>
                  <a:pt x="642" y="229"/>
                  <a:pt x="624" y="225"/>
                </a:cubicBezTo>
                <a:cubicBezTo>
                  <a:pt x="594" y="219"/>
                  <a:pt x="573" y="215"/>
                  <a:pt x="540" y="178"/>
                </a:cubicBezTo>
                <a:cubicBezTo>
                  <a:pt x="480" y="112"/>
                  <a:pt x="432" y="72"/>
                  <a:pt x="378" y="45"/>
                </a:cubicBezTo>
                <a:cubicBezTo>
                  <a:pt x="317" y="14"/>
                  <a:pt x="248" y="0"/>
                  <a:pt x="160" y="0"/>
                </a:cubicBezTo>
                <a:cubicBezTo>
                  <a:pt x="139" y="0"/>
                  <a:pt x="73" y="0"/>
                  <a:pt x="38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lnTo>
                  <a:pt x="38" y="36"/>
                </a:lnTo>
                <a:cubicBezTo>
                  <a:pt x="73" y="36"/>
                  <a:pt x="139" y="36"/>
                  <a:pt x="160" y="36"/>
                </a:cubicBezTo>
                <a:cubicBezTo>
                  <a:pt x="242" y="36"/>
                  <a:pt x="306" y="49"/>
                  <a:pt x="362" y="77"/>
                </a:cubicBezTo>
                <a:cubicBezTo>
                  <a:pt x="412" y="102"/>
                  <a:pt x="457" y="139"/>
                  <a:pt x="514" y="202"/>
                </a:cubicBezTo>
                <a:cubicBezTo>
                  <a:pt x="555" y="247"/>
                  <a:pt x="583" y="253"/>
                  <a:pt x="617" y="260"/>
                </a:cubicBezTo>
                <a:cubicBezTo>
                  <a:pt x="634" y="264"/>
                  <a:pt x="652" y="267"/>
                  <a:pt x="675" y="277"/>
                </a:cubicBezTo>
                <a:cubicBezTo>
                  <a:pt x="702" y="288"/>
                  <a:pt x="715" y="345"/>
                  <a:pt x="722" y="390"/>
                </a:cubicBezTo>
                <a:lnTo>
                  <a:pt x="625" y="387"/>
                </a:lnTo>
                <a:cubicBezTo>
                  <a:pt x="615" y="387"/>
                  <a:pt x="607" y="394"/>
                  <a:pt x="607" y="404"/>
                </a:cubicBezTo>
                <a:cubicBezTo>
                  <a:pt x="606" y="414"/>
                  <a:pt x="614" y="422"/>
                  <a:pt x="624" y="422"/>
                </a:cubicBezTo>
                <a:lnTo>
                  <a:pt x="724" y="425"/>
                </a:lnTo>
                <a:cubicBezTo>
                  <a:pt x="723" y="433"/>
                  <a:pt x="719" y="440"/>
                  <a:pt x="714" y="446"/>
                </a:cubicBezTo>
                <a:cubicBezTo>
                  <a:pt x="706" y="456"/>
                  <a:pt x="695" y="461"/>
                  <a:pt x="683" y="462"/>
                </a:cubicBezTo>
                <a:cubicBezTo>
                  <a:pt x="682" y="462"/>
                  <a:pt x="681" y="462"/>
                  <a:pt x="681" y="462"/>
                </a:cubicBezTo>
                <a:lnTo>
                  <a:pt x="639" y="461"/>
                </a:lnTo>
                <a:cubicBezTo>
                  <a:pt x="629" y="461"/>
                  <a:pt x="621" y="469"/>
                  <a:pt x="621" y="479"/>
                </a:cubicBezTo>
                <a:cubicBezTo>
                  <a:pt x="621" y="489"/>
                  <a:pt x="629" y="497"/>
                  <a:pt x="639" y="497"/>
                </a:cubicBezTo>
                <a:lnTo>
                  <a:pt x="680" y="497"/>
                </a:lnTo>
                <a:cubicBezTo>
                  <a:pt x="682" y="497"/>
                  <a:pt x="683" y="497"/>
                  <a:pt x="684" y="497"/>
                </a:cubicBezTo>
                <a:cubicBezTo>
                  <a:pt x="706" y="496"/>
                  <a:pt x="726" y="486"/>
                  <a:pt x="741" y="470"/>
                </a:cubicBezTo>
                <a:cubicBezTo>
                  <a:pt x="755" y="453"/>
                  <a:pt x="762" y="430"/>
                  <a:pt x="760" y="40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2" name="Freeform 1261">
            <a:extLst>
              <a:ext uri="{FF2B5EF4-FFF2-40B4-BE49-F238E27FC236}">
                <a16:creationId xmlns:a16="http://schemas.microsoft.com/office/drawing/2014/main" id="{40B77E0F-6249-744A-B610-487A7440B72D}"/>
              </a:ext>
            </a:extLst>
          </p:cNvPr>
          <p:cNvSpPr/>
          <p:nvPr/>
        </p:nvSpPr>
        <p:spPr>
          <a:xfrm>
            <a:off x="2148840" y="5529569"/>
            <a:ext cx="10764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0" h="195">
                <a:moveTo>
                  <a:pt x="36" y="36"/>
                </a:moveTo>
                <a:cubicBezTo>
                  <a:pt x="62" y="38"/>
                  <a:pt x="87" y="45"/>
                  <a:pt x="109" y="56"/>
                </a:cubicBezTo>
                <a:cubicBezTo>
                  <a:pt x="156" y="80"/>
                  <a:pt x="212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6" y="189"/>
                  <a:pt x="247" y="195"/>
                  <a:pt x="282" y="195"/>
                </a:cubicBezTo>
                <a:cubicBezTo>
                  <a:pt x="288" y="195"/>
                  <a:pt x="293" y="192"/>
                  <a:pt x="297" y="187"/>
                </a:cubicBezTo>
                <a:cubicBezTo>
                  <a:pt x="300" y="182"/>
                  <a:pt x="301" y="176"/>
                  <a:pt x="298" y="170"/>
                </a:cubicBezTo>
                <a:cubicBezTo>
                  <a:pt x="287" y="144"/>
                  <a:pt x="194" y="59"/>
                  <a:pt x="125" y="25"/>
                </a:cubicBezTo>
                <a:cubicBezTo>
                  <a:pt x="93" y="9"/>
                  <a:pt x="56" y="0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3" name="Freeform 1262">
            <a:extLst>
              <a:ext uri="{FF2B5EF4-FFF2-40B4-BE49-F238E27FC236}">
                <a16:creationId xmlns:a16="http://schemas.microsoft.com/office/drawing/2014/main" id="{E49F82F8-708A-CA45-A736-845D9E4B6C63}"/>
              </a:ext>
            </a:extLst>
          </p:cNvPr>
          <p:cNvSpPr/>
          <p:nvPr/>
        </p:nvSpPr>
        <p:spPr>
          <a:xfrm>
            <a:off x="2148840" y="5602289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7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7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4" name="Freeform 1263">
            <a:extLst>
              <a:ext uri="{FF2B5EF4-FFF2-40B4-BE49-F238E27FC236}">
                <a16:creationId xmlns:a16="http://schemas.microsoft.com/office/drawing/2014/main" id="{7056D6F3-242F-C04B-A782-FD0F62420797}"/>
              </a:ext>
            </a:extLst>
          </p:cNvPr>
          <p:cNvSpPr/>
          <p:nvPr/>
        </p:nvSpPr>
        <p:spPr>
          <a:xfrm>
            <a:off x="2224800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5" name="Freeform 1264">
            <a:extLst>
              <a:ext uri="{FF2B5EF4-FFF2-40B4-BE49-F238E27FC236}">
                <a16:creationId xmlns:a16="http://schemas.microsoft.com/office/drawing/2014/main" id="{CBA1645C-C6ED-BA42-981F-D0020A9DD912}"/>
              </a:ext>
            </a:extLst>
          </p:cNvPr>
          <p:cNvSpPr/>
          <p:nvPr/>
        </p:nvSpPr>
        <p:spPr>
          <a:xfrm>
            <a:off x="1910160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7" y="167"/>
                  <a:pt x="39" y="138"/>
                  <a:pt x="39" y="103"/>
                </a:cubicBezTo>
                <a:cubicBezTo>
                  <a:pt x="39" y="68"/>
                  <a:pt x="67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59" y="206"/>
                  <a:pt x="206" y="160"/>
                  <a:pt x="206" y="103"/>
                </a:cubicBezTo>
                <a:cubicBezTo>
                  <a:pt x="206" y="46"/>
                  <a:pt x="159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6" name="Freeform 1265">
            <a:extLst>
              <a:ext uri="{FF2B5EF4-FFF2-40B4-BE49-F238E27FC236}">
                <a16:creationId xmlns:a16="http://schemas.microsoft.com/office/drawing/2014/main" id="{336302D7-08B1-E949-A3BA-D05BB4A358C8}"/>
              </a:ext>
            </a:extLst>
          </p:cNvPr>
          <p:cNvSpPr/>
          <p:nvPr/>
        </p:nvSpPr>
        <p:spPr>
          <a:xfrm>
            <a:off x="1991161" y="5638289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6" y="17"/>
                  <a:pt x="607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0" y="27"/>
                  <a:pt x="7" y="35"/>
                  <a:pt x="17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7" name="Freeform 1266">
            <a:extLst>
              <a:ext uri="{FF2B5EF4-FFF2-40B4-BE49-F238E27FC236}">
                <a16:creationId xmlns:a16="http://schemas.microsoft.com/office/drawing/2014/main" id="{D162C295-CAFA-184C-B105-B6D0D259E1F9}"/>
              </a:ext>
            </a:extLst>
          </p:cNvPr>
          <p:cNvSpPr/>
          <p:nvPr/>
        </p:nvSpPr>
        <p:spPr>
          <a:xfrm>
            <a:off x="1835640" y="5507609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2" y="71"/>
                </a:lnTo>
                <a:lnTo>
                  <a:pt x="62" y="70"/>
                </a:lnTo>
                <a:cubicBezTo>
                  <a:pt x="62" y="51"/>
                  <a:pt x="77" y="36"/>
                  <a:pt x="96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6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70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70" y="454"/>
                </a:lnTo>
                <a:cubicBezTo>
                  <a:pt x="51" y="454"/>
                  <a:pt x="36" y="439"/>
                  <a:pt x="36" y="421"/>
                </a:cubicBezTo>
                <a:lnTo>
                  <a:pt x="38" y="387"/>
                </a:lnTo>
                <a:lnTo>
                  <a:pt x="39" y="387"/>
                </a:lnTo>
                <a:lnTo>
                  <a:pt x="174" y="391"/>
                </a:lnTo>
                <a:lnTo>
                  <a:pt x="175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8" name="Freeform 1267">
            <a:extLst>
              <a:ext uri="{FF2B5EF4-FFF2-40B4-BE49-F238E27FC236}">
                <a16:creationId xmlns:a16="http://schemas.microsoft.com/office/drawing/2014/main" id="{C6C1A9F4-034D-5D41-9C82-D047BA6F350F}"/>
              </a:ext>
            </a:extLst>
          </p:cNvPr>
          <p:cNvSpPr/>
          <p:nvPr/>
        </p:nvSpPr>
        <p:spPr>
          <a:xfrm>
            <a:off x="1885320" y="5418329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2" y="532"/>
                  <a:pt x="532" y="413"/>
                  <a:pt x="532" y="266"/>
                </a:cubicBezTo>
                <a:cubicBezTo>
                  <a:pt x="532" y="120"/>
                  <a:pt x="412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9" name="Freeform 1268">
            <a:extLst>
              <a:ext uri="{FF2B5EF4-FFF2-40B4-BE49-F238E27FC236}">
                <a16:creationId xmlns:a16="http://schemas.microsoft.com/office/drawing/2014/main" id="{19E7C14A-38B3-4849-9438-79EF31C195F9}"/>
              </a:ext>
            </a:extLst>
          </p:cNvPr>
          <p:cNvSpPr/>
          <p:nvPr/>
        </p:nvSpPr>
        <p:spPr>
          <a:xfrm>
            <a:off x="1931759" y="5444968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137" y="39"/>
                </a:moveTo>
                <a:cubicBezTo>
                  <a:pt x="178" y="39"/>
                  <a:pt x="212" y="73"/>
                  <a:pt x="212" y="115"/>
                </a:cubicBezTo>
                <a:lnTo>
                  <a:pt x="212" y="156"/>
                </a:lnTo>
                <a:lnTo>
                  <a:pt x="61" y="156"/>
                </a:lnTo>
                <a:lnTo>
                  <a:pt x="61" y="115"/>
                </a:lnTo>
                <a:cubicBezTo>
                  <a:pt x="61" y="73"/>
                  <a:pt x="95" y="39"/>
                  <a:pt x="137" y="39"/>
                </a:cubicBezTo>
                <a:close/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2" y="196"/>
                </a:lnTo>
                <a:lnTo>
                  <a:pt x="234" y="196"/>
                </a:lnTo>
                <a:close/>
                <a:moveTo>
                  <a:pt x="36" y="352"/>
                </a:moveTo>
                <a:lnTo>
                  <a:pt x="238" y="352"/>
                </a:lnTo>
                <a:cubicBezTo>
                  <a:pt x="257" y="352"/>
                  <a:pt x="273" y="336"/>
                  <a:pt x="273" y="317"/>
                </a:cubicBezTo>
                <a:lnTo>
                  <a:pt x="273" y="192"/>
                </a:lnTo>
                <a:cubicBezTo>
                  <a:pt x="273" y="177"/>
                  <a:pt x="264" y="164"/>
                  <a:pt x="251" y="159"/>
                </a:cubicBezTo>
                <a:lnTo>
                  <a:pt x="251" y="115"/>
                </a:lnTo>
                <a:cubicBezTo>
                  <a:pt x="251" y="51"/>
                  <a:pt x="200" y="0"/>
                  <a:pt x="137" y="0"/>
                </a:cubicBezTo>
                <a:cubicBezTo>
                  <a:pt x="73" y="0"/>
                  <a:pt x="22" y="51"/>
                  <a:pt x="22" y="115"/>
                </a:cubicBezTo>
                <a:lnTo>
                  <a:pt x="22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7"/>
                </a:lnTo>
                <a:cubicBezTo>
                  <a:pt x="0" y="336"/>
                  <a:pt x="16" y="352"/>
                  <a:pt x="36" y="3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0" name="Freeform 1269">
            <a:extLst>
              <a:ext uri="{FF2B5EF4-FFF2-40B4-BE49-F238E27FC236}">
                <a16:creationId xmlns:a16="http://schemas.microsoft.com/office/drawing/2014/main" id="{B6320329-642A-514A-A5E4-8E42C04D984C}"/>
              </a:ext>
            </a:extLst>
          </p:cNvPr>
          <p:cNvSpPr/>
          <p:nvPr/>
        </p:nvSpPr>
        <p:spPr>
          <a:xfrm>
            <a:off x="1280520" y="5671769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1" name="Freeform 1270">
            <a:extLst>
              <a:ext uri="{FF2B5EF4-FFF2-40B4-BE49-F238E27FC236}">
                <a16:creationId xmlns:a16="http://schemas.microsoft.com/office/drawing/2014/main" id="{9583CC52-DB8A-E84E-A3CF-93D35F7D141E}"/>
              </a:ext>
            </a:extLst>
          </p:cNvPr>
          <p:cNvSpPr/>
          <p:nvPr/>
        </p:nvSpPr>
        <p:spPr>
          <a:xfrm>
            <a:off x="1369800" y="5507610"/>
            <a:ext cx="27324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0" h="497">
                <a:moveTo>
                  <a:pt x="760" y="408"/>
                </a:moveTo>
                <a:cubicBezTo>
                  <a:pt x="749" y="312"/>
                  <a:pt x="726" y="260"/>
                  <a:pt x="689" y="244"/>
                </a:cubicBezTo>
                <a:cubicBezTo>
                  <a:pt x="662" y="233"/>
                  <a:pt x="642" y="229"/>
                  <a:pt x="624" y="225"/>
                </a:cubicBezTo>
                <a:cubicBezTo>
                  <a:pt x="593" y="219"/>
                  <a:pt x="573" y="215"/>
                  <a:pt x="540" y="178"/>
                </a:cubicBezTo>
                <a:cubicBezTo>
                  <a:pt x="480" y="112"/>
                  <a:pt x="432" y="72"/>
                  <a:pt x="378" y="45"/>
                </a:cubicBezTo>
                <a:cubicBezTo>
                  <a:pt x="317" y="14"/>
                  <a:pt x="248" y="0"/>
                  <a:pt x="160" y="0"/>
                </a:cubicBezTo>
                <a:cubicBezTo>
                  <a:pt x="139" y="0"/>
                  <a:pt x="73" y="0"/>
                  <a:pt x="38" y="0"/>
                </a:cubicBez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cubicBezTo>
                  <a:pt x="0" y="28"/>
                  <a:pt x="7" y="36"/>
                  <a:pt x="17" y="36"/>
                </a:cubicBezTo>
                <a:lnTo>
                  <a:pt x="38" y="36"/>
                </a:lnTo>
                <a:cubicBezTo>
                  <a:pt x="73" y="36"/>
                  <a:pt x="139" y="36"/>
                  <a:pt x="160" y="36"/>
                </a:cubicBezTo>
                <a:cubicBezTo>
                  <a:pt x="242" y="36"/>
                  <a:pt x="306" y="49"/>
                  <a:pt x="362" y="77"/>
                </a:cubicBezTo>
                <a:cubicBezTo>
                  <a:pt x="411" y="102"/>
                  <a:pt x="457" y="139"/>
                  <a:pt x="514" y="202"/>
                </a:cubicBezTo>
                <a:cubicBezTo>
                  <a:pt x="555" y="247"/>
                  <a:pt x="583" y="253"/>
                  <a:pt x="617" y="260"/>
                </a:cubicBezTo>
                <a:cubicBezTo>
                  <a:pt x="634" y="264"/>
                  <a:pt x="652" y="267"/>
                  <a:pt x="675" y="277"/>
                </a:cubicBezTo>
                <a:cubicBezTo>
                  <a:pt x="702" y="288"/>
                  <a:pt x="715" y="345"/>
                  <a:pt x="722" y="390"/>
                </a:cubicBezTo>
                <a:lnTo>
                  <a:pt x="625" y="387"/>
                </a:lnTo>
                <a:cubicBezTo>
                  <a:pt x="615" y="387"/>
                  <a:pt x="607" y="394"/>
                  <a:pt x="606" y="404"/>
                </a:cubicBezTo>
                <a:cubicBezTo>
                  <a:pt x="606" y="414"/>
                  <a:pt x="614" y="422"/>
                  <a:pt x="624" y="422"/>
                </a:cubicBezTo>
                <a:lnTo>
                  <a:pt x="724" y="425"/>
                </a:lnTo>
                <a:cubicBezTo>
                  <a:pt x="722" y="433"/>
                  <a:pt x="719" y="440"/>
                  <a:pt x="714" y="446"/>
                </a:cubicBezTo>
                <a:cubicBezTo>
                  <a:pt x="706" y="456"/>
                  <a:pt x="695" y="461"/>
                  <a:pt x="683" y="462"/>
                </a:cubicBezTo>
                <a:cubicBezTo>
                  <a:pt x="682" y="462"/>
                  <a:pt x="681" y="462"/>
                  <a:pt x="680" y="462"/>
                </a:cubicBezTo>
                <a:lnTo>
                  <a:pt x="639" y="461"/>
                </a:lnTo>
                <a:cubicBezTo>
                  <a:pt x="629" y="461"/>
                  <a:pt x="621" y="469"/>
                  <a:pt x="621" y="479"/>
                </a:cubicBezTo>
                <a:cubicBezTo>
                  <a:pt x="621" y="489"/>
                  <a:pt x="629" y="497"/>
                  <a:pt x="639" y="497"/>
                </a:cubicBezTo>
                <a:lnTo>
                  <a:pt x="680" y="497"/>
                </a:lnTo>
                <a:cubicBezTo>
                  <a:pt x="682" y="497"/>
                  <a:pt x="683" y="497"/>
                  <a:pt x="684" y="497"/>
                </a:cubicBezTo>
                <a:cubicBezTo>
                  <a:pt x="706" y="496"/>
                  <a:pt x="726" y="486"/>
                  <a:pt x="741" y="470"/>
                </a:cubicBezTo>
                <a:cubicBezTo>
                  <a:pt x="755" y="453"/>
                  <a:pt x="762" y="430"/>
                  <a:pt x="760" y="40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2" name="Freeform 1271">
            <a:extLst>
              <a:ext uri="{FF2B5EF4-FFF2-40B4-BE49-F238E27FC236}">
                <a16:creationId xmlns:a16="http://schemas.microsoft.com/office/drawing/2014/main" id="{9ACB4579-1C62-8D45-A3C1-07177E8A8F90}"/>
              </a:ext>
            </a:extLst>
          </p:cNvPr>
          <p:cNvSpPr/>
          <p:nvPr/>
        </p:nvSpPr>
        <p:spPr>
          <a:xfrm>
            <a:off x="1433880" y="5529569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6" y="36"/>
                </a:moveTo>
                <a:cubicBezTo>
                  <a:pt x="62" y="38"/>
                  <a:pt x="87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6" y="189"/>
                  <a:pt x="247" y="195"/>
                  <a:pt x="282" y="195"/>
                </a:cubicBezTo>
                <a:cubicBezTo>
                  <a:pt x="288" y="195"/>
                  <a:pt x="293" y="192"/>
                  <a:pt x="297" y="187"/>
                </a:cubicBezTo>
                <a:cubicBezTo>
                  <a:pt x="300" y="182"/>
                  <a:pt x="300" y="176"/>
                  <a:pt x="298" y="170"/>
                </a:cubicBezTo>
                <a:cubicBezTo>
                  <a:pt x="287" y="144"/>
                  <a:pt x="193" y="59"/>
                  <a:pt x="125" y="25"/>
                </a:cubicBezTo>
                <a:cubicBezTo>
                  <a:pt x="93" y="9"/>
                  <a:pt x="56" y="0"/>
                  <a:pt x="1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3" name="Freeform 1272">
            <a:extLst>
              <a:ext uri="{FF2B5EF4-FFF2-40B4-BE49-F238E27FC236}">
                <a16:creationId xmlns:a16="http://schemas.microsoft.com/office/drawing/2014/main" id="{8AEE823C-2A2E-614B-83EA-D01102EFE0DD}"/>
              </a:ext>
            </a:extLst>
          </p:cNvPr>
          <p:cNvSpPr/>
          <p:nvPr/>
        </p:nvSpPr>
        <p:spPr>
          <a:xfrm>
            <a:off x="1433880" y="5602289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7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7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4" name="Freeform 1273">
            <a:extLst>
              <a:ext uri="{FF2B5EF4-FFF2-40B4-BE49-F238E27FC236}">
                <a16:creationId xmlns:a16="http://schemas.microsoft.com/office/drawing/2014/main" id="{FDC0B069-BC32-8D4F-BD9B-FD5576CCDAC8}"/>
              </a:ext>
            </a:extLst>
          </p:cNvPr>
          <p:cNvSpPr/>
          <p:nvPr/>
        </p:nvSpPr>
        <p:spPr>
          <a:xfrm>
            <a:off x="1509839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5" name="Freeform 1274">
            <a:extLst>
              <a:ext uri="{FF2B5EF4-FFF2-40B4-BE49-F238E27FC236}">
                <a16:creationId xmlns:a16="http://schemas.microsoft.com/office/drawing/2014/main" id="{E225C1F3-956B-2B4F-98ED-AD03507CE66C}"/>
              </a:ext>
            </a:extLst>
          </p:cNvPr>
          <p:cNvSpPr/>
          <p:nvPr/>
        </p:nvSpPr>
        <p:spPr>
          <a:xfrm>
            <a:off x="1194840" y="5640449"/>
            <a:ext cx="7416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7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9" y="39"/>
                  <a:pt x="167" y="68"/>
                  <a:pt x="167" y="103"/>
                </a:cubicBezTo>
                <a:cubicBezTo>
                  <a:pt x="167" y="138"/>
                  <a:pt x="139" y="167"/>
                  <a:pt x="103" y="167"/>
                </a:cubicBezTo>
                <a:close/>
                <a:moveTo>
                  <a:pt x="103" y="0"/>
                </a:moveTo>
                <a:cubicBezTo>
                  <a:pt x="47" y="0"/>
                  <a:pt x="0" y="46"/>
                  <a:pt x="0" y="103"/>
                </a:cubicBezTo>
                <a:cubicBezTo>
                  <a:pt x="0" y="160"/>
                  <a:pt x="47" y="206"/>
                  <a:pt x="103" y="206"/>
                </a:cubicBezTo>
                <a:cubicBezTo>
                  <a:pt x="160" y="206"/>
                  <a:pt x="207" y="160"/>
                  <a:pt x="207" y="103"/>
                </a:cubicBezTo>
                <a:cubicBezTo>
                  <a:pt x="207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6" name="Freeform 1275">
            <a:extLst>
              <a:ext uri="{FF2B5EF4-FFF2-40B4-BE49-F238E27FC236}">
                <a16:creationId xmlns:a16="http://schemas.microsoft.com/office/drawing/2014/main" id="{5AA88650-96E4-564F-B9A2-E6522E95978C}"/>
              </a:ext>
            </a:extLst>
          </p:cNvPr>
          <p:cNvSpPr/>
          <p:nvPr/>
        </p:nvSpPr>
        <p:spPr>
          <a:xfrm>
            <a:off x="1276201" y="5638289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6" y="17"/>
                  <a:pt x="607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0" y="27"/>
                  <a:pt x="7" y="35"/>
                  <a:pt x="17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7" name="Freeform 1276">
            <a:extLst>
              <a:ext uri="{FF2B5EF4-FFF2-40B4-BE49-F238E27FC236}">
                <a16:creationId xmlns:a16="http://schemas.microsoft.com/office/drawing/2014/main" id="{D52127B0-F8D7-A842-B00D-8E619E442D97}"/>
              </a:ext>
            </a:extLst>
          </p:cNvPr>
          <p:cNvSpPr/>
          <p:nvPr/>
        </p:nvSpPr>
        <p:spPr>
          <a:xfrm>
            <a:off x="1120680" y="5507609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1" y="71"/>
                </a:lnTo>
                <a:lnTo>
                  <a:pt x="62" y="70"/>
                </a:lnTo>
                <a:cubicBezTo>
                  <a:pt x="62" y="51"/>
                  <a:pt x="77" y="36"/>
                  <a:pt x="95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5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69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69" y="454"/>
                </a:lnTo>
                <a:cubicBezTo>
                  <a:pt x="51" y="454"/>
                  <a:pt x="36" y="439"/>
                  <a:pt x="35" y="421"/>
                </a:cubicBezTo>
                <a:lnTo>
                  <a:pt x="38" y="387"/>
                </a:lnTo>
                <a:lnTo>
                  <a:pt x="174" y="391"/>
                </a:lnTo>
                <a:lnTo>
                  <a:pt x="175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8" name="Freeform 1277">
            <a:extLst>
              <a:ext uri="{FF2B5EF4-FFF2-40B4-BE49-F238E27FC236}">
                <a16:creationId xmlns:a16="http://schemas.microsoft.com/office/drawing/2014/main" id="{CBADEE32-85F1-D940-BE81-34CE3880AC04}"/>
              </a:ext>
            </a:extLst>
          </p:cNvPr>
          <p:cNvSpPr/>
          <p:nvPr/>
        </p:nvSpPr>
        <p:spPr>
          <a:xfrm>
            <a:off x="1170360" y="5418329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2" y="532"/>
                  <a:pt x="532" y="413"/>
                  <a:pt x="532" y="266"/>
                </a:cubicBezTo>
                <a:cubicBezTo>
                  <a:pt x="532" y="120"/>
                  <a:pt x="412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9" name="Freeform 1278">
            <a:extLst>
              <a:ext uri="{FF2B5EF4-FFF2-40B4-BE49-F238E27FC236}">
                <a16:creationId xmlns:a16="http://schemas.microsoft.com/office/drawing/2014/main" id="{C0B4FAC8-32A6-4B4D-88E0-D0DB4EAE8176}"/>
              </a:ext>
            </a:extLst>
          </p:cNvPr>
          <p:cNvSpPr/>
          <p:nvPr/>
        </p:nvSpPr>
        <p:spPr>
          <a:xfrm>
            <a:off x="1217881" y="5459729"/>
            <a:ext cx="9576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304">
                <a:moveTo>
                  <a:pt x="134" y="41"/>
                </a:moveTo>
                <a:cubicBezTo>
                  <a:pt x="150" y="52"/>
                  <a:pt x="181" y="69"/>
                  <a:pt x="227" y="73"/>
                </a:cubicBezTo>
                <a:cubicBezTo>
                  <a:pt x="224" y="107"/>
                  <a:pt x="213" y="179"/>
                  <a:pt x="182" y="223"/>
                </a:cubicBezTo>
                <a:cubicBezTo>
                  <a:pt x="171" y="240"/>
                  <a:pt x="148" y="254"/>
                  <a:pt x="134" y="262"/>
                </a:cubicBezTo>
                <a:cubicBezTo>
                  <a:pt x="119" y="255"/>
                  <a:pt x="96" y="240"/>
                  <a:pt x="85" y="223"/>
                </a:cubicBezTo>
                <a:cubicBezTo>
                  <a:pt x="55" y="179"/>
                  <a:pt x="44" y="107"/>
                  <a:pt x="40" y="74"/>
                </a:cubicBezTo>
                <a:cubicBezTo>
                  <a:pt x="86" y="69"/>
                  <a:pt x="118" y="52"/>
                  <a:pt x="134" y="41"/>
                </a:cubicBezTo>
                <a:close/>
                <a:moveTo>
                  <a:pt x="53" y="245"/>
                </a:moveTo>
                <a:cubicBezTo>
                  <a:pt x="75" y="279"/>
                  <a:pt x="123" y="301"/>
                  <a:pt x="125" y="302"/>
                </a:cubicBezTo>
                <a:cubicBezTo>
                  <a:pt x="128" y="304"/>
                  <a:pt x="131" y="304"/>
                  <a:pt x="134" y="304"/>
                </a:cubicBezTo>
                <a:cubicBezTo>
                  <a:pt x="137" y="304"/>
                  <a:pt x="139" y="304"/>
                  <a:pt x="142" y="302"/>
                </a:cubicBezTo>
                <a:cubicBezTo>
                  <a:pt x="144" y="301"/>
                  <a:pt x="192" y="279"/>
                  <a:pt x="215" y="245"/>
                </a:cubicBezTo>
                <a:cubicBezTo>
                  <a:pt x="251" y="193"/>
                  <a:pt x="263" y="114"/>
                  <a:pt x="267" y="72"/>
                </a:cubicBezTo>
                <a:cubicBezTo>
                  <a:pt x="268" y="63"/>
                  <a:pt x="265" y="54"/>
                  <a:pt x="259" y="46"/>
                </a:cubicBezTo>
                <a:cubicBezTo>
                  <a:pt x="253" y="39"/>
                  <a:pt x="244" y="35"/>
                  <a:pt x="235" y="34"/>
                </a:cubicBezTo>
                <a:cubicBezTo>
                  <a:pt x="193" y="31"/>
                  <a:pt x="167" y="16"/>
                  <a:pt x="154" y="7"/>
                </a:cubicBezTo>
                <a:cubicBezTo>
                  <a:pt x="142" y="-2"/>
                  <a:pt x="126" y="-2"/>
                  <a:pt x="113" y="7"/>
                </a:cubicBezTo>
                <a:cubicBezTo>
                  <a:pt x="101" y="16"/>
                  <a:pt x="74" y="32"/>
                  <a:pt x="32" y="35"/>
                </a:cubicBezTo>
                <a:cubicBezTo>
                  <a:pt x="23" y="35"/>
                  <a:pt x="14" y="40"/>
                  <a:pt x="8" y="47"/>
                </a:cubicBezTo>
                <a:cubicBezTo>
                  <a:pt x="2" y="54"/>
                  <a:pt x="-1" y="63"/>
                  <a:pt x="0" y="73"/>
                </a:cubicBezTo>
                <a:cubicBezTo>
                  <a:pt x="5" y="115"/>
                  <a:pt x="17" y="193"/>
                  <a:pt x="53" y="2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0" name="Freeform 1279">
            <a:extLst>
              <a:ext uri="{FF2B5EF4-FFF2-40B4-BE49-F238E27FC236}">
                <a16:creationId xmlns:a16="http://schemas.microsoft.com/office/drawing/2014/main" id="{EB56F4DC-6F66-EE4A-8500-B99D05A50D4D}"/>
              </a:ext>
            </a:extLst>
          </p:cNvPr>
          <p:cNvSpPr/>
          <p:nvPr/>
        </p:nvSpPr>
        <p:spPr>
          <a:xfrm>
            <a:off x="6287399" y="5671769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1" name="Freeform 1280">
            <a:extLst>
              <a:ext uri="{FF2B5EF4-FFF2-40B4-BE49-F238E27FC236}">
                <a16:creationId xmlns:a16="http://schemas.microsoft.com/office/drawing/2014/main" id="{B37EDABD-28B9-3D41-B5B3-4AC5B7A4B398}"/>
              </a:ext>
            </a:extLst>
          </p:cNvPr>
          <p:cNvSpPr/>
          <p:nvPr/>
        </p:nvSpPr>
        <p:spPr>
          <a:xfrm>
            <a:off x="6376680" y="5507610"/>
            <a:ext cx="27324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0" h="497">
                <a:moveTo>
                  <a:pt x="760" y="408"/>
                </a:moveTo>
                <a:cubicBezTo>
                  <a:pt x="749" y="312"/>
                  <a:pt x="726" y="260"/>
                  <a:pt x="689" y="244"/>
                </a:cubicBezTo>
                <a:cubicBezTo>
                  <a:pt x="662" y="233"/>
                  <a:pt x="642" y="229"/>
                  <a:pt x="624" y="225"/>
                </a:cubicBezTo>
                <a:cubicBezTo>
                  <a:pt x="593" y="219"/>
                  <a:pt x="573" y="215"/>
                  <a:pt x="540" y="178"/>
                </a:cubicBezTo>
                <a:cubicBezTo>
                  <a:pt x="480" y="112"/>
                  <a:pt x="432" y="72"/>
                  <a:pt x="378" y="45"/>
                </a:cubicBezTo>
                <a:cubicBezTo>
                  <a:pt x="318" y="15"/>
                  <a:pt x="250" y="0"/>
                  <a:pt x="163" y="0"/>
                </a:cubicBezTo>
                <a:cubicBezTo>
                  <a:pt x="162" y="0"/>
                  <a:pt x="161" y="0"/>
                  <a:pt x="160" y="0"/>
                </a:cubicBezTo>
                <a:cubicBezTo>
                  <a:pt x="139" y="0"/>
                  <a:pt x="73" y="0"/>
                  <a:pt x="38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lnTo>
                  <a:pt x="38" y="36"/>
                </a:lnTo>
                <a:cubicBezTo>
                  <a:pt x="73" y="36"/>
                  <a:pt x="139" y="36"/>
                  <a:pt x="160" y="36"/>
                </a:cubicBezTo>
                <a:cubicBezTo>
                  <a:pt x="242" y="36"/>
                  <a:pt x="306" y="49"/>
                  <a:pt x="362" y="77"/>
                </a:cubicBezTo>
                <a:cubicBezTo>
                  <a:pt x="412" y="102"/>
                  <a:pt x="457" y="139"/>
                  <a:pt x="514" y="202"/>
                </a:cubicBezTo>
                <a:cubicBezTo>
                  <a:pt x="555" y="247"/>
                  <a:pt x="584" y="253"/>
                  <a:pt x="617" y="260"/>
                </a:cubicBezTo>
                <a:cubicBezTo>
                  <a:pt x="634" y="264"/>
                  <a:pt x="652" y="267"/>
                  <a:pt x="675" y="277"/>
                </a:cubicBezTo>
                <a:cubicBezTo>
                  <a:pt x="702" y="288"/>
                  <a:pt x="715" y="345"/>
                  <a:pt x="722" y="390"/>
                </a:cubicBezTo>
                <a:lnTo>
                  <a:pt x="625" y="387"/>
                </a:lnTo>
                <a:cubicBezTo>
                  <a:pt x="615" y="387"/>
                  <a:pt x="607" y="394"/>
                  <a:pt x="607" y="404"/>
                </a:cubicBezTo>
                <a:cubicBezTo>
                  <a:pt x="606" y="414"/>
                  <a:pt x="614" y="422"/>
                  <a:pt x="624" y="422"/>
                </a:cubicBezTo>
                <a:lnTo>
                  <a:pt x="724" y="425"/>
                </a:lnTo>
                <a:cubicBezTo>
                  <a:pt x="723" y="433"/>
                  <a:pt x="719" y="440"/>
                  <a:pt x="714" y="446"/>
                </a:cubicBezTo>
                <a:cubicBezTo>
                  <a:pt x="706" y="456"/>
                  <a:pt x="695" y="461"/>
                  <a:pt x="683" y="462"/>
                </a:cubicBezTo>
                <a:cubicBezTo>
                  <a:pt x="682" y="462"/>
                  <a:pt x="681" y="462"/>
                  <a:pt x="681" y="462"/>
                </a:cubicBezTo>
                <a:lnTo>
                  <a:pt x="639" y="461"/>
                </a:lnTo>
                <a:cubicBezTo>
                  <a:pt x="629" y="461"/>
                  <a:pt x="621" y="469"/>
                  <a:pt x="621" y="479"/>
                </a:cubicBezTo>
                <a:cubicBezTo>
                  <a:pt x="621" y="489"/>
                  <a:pt x="629" y="497"/>
                  <a:pt x="639" y="497"/>
                </a:cubicBezTo>
                <a:lnTo>
                  <a:pt x="681" y="497"/>
                </a:lnTo>
                <a:cubicBezTo>
                  <a:pt x="682" y="497"/>
                  <a:pt x="683" y="497"/>
                  <a:pt x="684" y="497"/>
                </a:cubicBezTo>
                <a:cubicBezTo>
                  <a:pt x="706" y="496"/>
                  <a:pt x="726" y="486"/>
                  <a:pt x="741" y="470"/>
                </a:cubicBezTo>
                <a:cubicBezTo>
                  <a:pt x="755" y="453"/>
                  <a:pt x="762" y="430"/>
                  <a:pt x="760" y="40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2" name="Freeform 1281">
            <a:extLst>
              <a:ext uri="{FF2B5EF4-FFF2-40B4-BE49-F238E27FC236}">
                <a16:creationId xmlns:a16="http://schemas.microsoft.com/office/drawing/2014/main" id="{62B0262D-7F31-E243-ADFE-546B3B68E364}"/>
              </a:ext>
            </a:extLst>
          </p:cNvPr>
          <p:cNvSpPr/>
          <p:nvPr/>
        </p:nvSpPr>
        <p:spPr>
          <a:xfrm>
            <a:off x="6440760" y="5529569"/>
            <a:ext cx="10764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0" h="195">
                <a:moveTo>
                  <a:pt x="36" y="36"/>
                </a:moveTo>
                <a:cubicBezTo>
                  <a:pt x="62" y="38"/>
                  <a:pt x="87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7" y="189"/>
                  <a:pt x="247" y="195"/>
                  <a:pt x="282" y="195"/>
                </a:cubicBezTo>
                <a:cubicBezTo>
                  <a:pt x="288" y="195"/>
                  <a:pt x="293" y="192"/>
                  <a:pt x="297" y="187"/>
                </a:cubicBezTo>
                <a:cubicBezTo>
                  <a:pt x="300" y="182"/>
                  <a:pt x="301" y="176"/>
                  <a:pt x="298" y="170"/>
                </a:cubicBezTo>
                <a:cubicBezTo>
                  <a:pt x="287" y="144"/>
                  <a:pt x="194" y="59"/>
                  <a:pt x="125" y="25"/>
                </a:cubicBezTo>
                <a:cubicBezTo>
                  <a:pt x="92" y="8"/>
                  <a:pt x="55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3" name="Freeform 1282">
            <a:extLst>
              <a:ext uri="{FF2B5EF4-FFF2-40B4-BE49-F238E27FC236}">
                <a16:creationId xmlns:a16="http://schemas.microsoft.com/office/drawing/2014/main" id="{C0EBC4D8-373A-3B4D-9C8E-A3358A5AE635}"/>
              </a:ext>
            </a:extLst>
          </p:cNvPr>
          <p:cNvSpPr/>
          <p:nvPr/>
        </p:nvSpPr>
        <p:spPr>
          <a:xfrm>
            <a:off x="6440760" y="5602289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7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7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4" name="Freeform 1283">
            <a:extLst>
              <a:ext uri="{FF2B5EF4-FFF2-40B4-BE49-F238E27FC236}">
                <a16:creationId xmlns:a16="http://schemas.microsoft.com/office/drawing/2014/main" id="{7B4CAC97-0A9E-3149-9824-C4248B8FB7E4}"/>
              </a:ext>
            </a:extLst>
          </p:cNvPr>
          <p:cNvSpPr/>
          <p:nvPr/>
        </p:nvSpPr>
        <p:spPr>
          <a:xfrm>
            <a:off x="6516720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5" name="Freeform 1284">
            <a:extLst>
              <a:ext uri="{FF2B5EF4-FFF2-40B4-BE49-F238E27FC236}">
                <a16:creationId xmlns:a16="http://schemas.microsoft.com/office/drawing/2014/main" id="{351FF330-E9B9-FB4A-BE9B-D1645942ACA6}"/>
              </a:ext>
            </a:extLst>
          </p:cNvPr>
          <p:cNvSpPr/>
          <p:nvPr/>
        </p:nvSpPr>
        <p:spPr>
          <a:xfrm>
            <a:off x="6202079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59" y="206"/>
                  <a:pt x="206" y="160"/>
                  <a:pt x="206" y="103"/>
                </a:cubicBezTo>
                <a:cubicBezTo>
                  <a:pt x="206" y="46"/>
                  <a:pt x="159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6" name="Freeform 1285">
            <a:extLst>
              <a:ext uri="{FF2B5EF4-FFF2-40B4-BE49-F238E27FC236}">
                <a16:creationId xmlns:a16="http://schemas.microsoft.com/office/drawing/2014/main" id="{2C4AA84B-0B33-E14C-9F69-A54B64E2A7BD}"/>
              </a:ext>
            </a:extLst>
          </p:cNvPr>
          <p:cNvSpPr/>
          <p:nvPr/>
        </p:nvSpPr>
        <p:spPr>
          <a:xfrm>
            <a:off x="6283081" y="5638289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7" y="17"/>
                  <a:pt x="607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0" y="27"/>
                  <a:pt x="7" y="35"/>
                  <a:pt x="17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7" name="Freeform 1286">
            <a:extLst>
              <a:ext uri="{FF2B5EF4-FFF2-40B4-BE49-F238E27FC236}">
                <a16:creationId xmlns:a16="http://schemas.microsoft.com/office/drawing/2014/main" id="{CD80C076-CE13-254F-9DDE-7A431110AB8B}"/>
              </a:ext>
            </a:extLst>
          </p:cNvPr>
          <p:cNvSpPr/>
          <p:nvPr/>
        </p:nvSpPr>
        <p:spPr>
          <a:xfrm>
            <a:off x="6127560" y="5507609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2" y="71"/>
                </a:lnTo>
                <a:lnTo>
                  <a:pt x="62" y="70"/>
                </a:lnTo>
                <a:cubicBezTo>
                  <a:pt x="62" y="51"/>
                  <a:pt x="77" y="36"/>
                  <a:pt x="96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6" y="0"/>
                </a:cubicBezTo>
                <a:cubicBezTo>
                  <a:pt x="57" y="0"/>
                  <a:pt x="27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70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70" y="454"/>
                </a:lnTo>
                <a:cubicBezTo>
                  <a:pt x="51" y="454"/>
                  <a:pt x="36" y="439"/>
                  <a:pt x="36" y="421"/>
                </a:cubicBezTo>
                <a:lnTo>
                  <a:pt x="38" y="387"/>
                </a:lnTo>
                <a:lnTo>
                  <a:pt x="39" y="387"/>
                </a:lnTo>
                <a:lnTo>
                  <a:pt x="174" y="391"/>
                </a:lnTo>
                <a:lnTo>
                  <a:pt x="175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8" name="Freeform 1287">
            <a:extLst>
              <a:ext uri="{FF2B5EF4-FFF2-40B4-BE49-F238E27FC236}">
                <a16:creationId xmlns:a16="http://schemas.microsoft.com/office/drawing/2014/main" id="{7272A873-4A7C-8E47-9B3E-ED4EFA055881}"/>
              </a:ext>
            </a:extLst>
          </p:cNvPr>
          <p:cNvSpPr/>
          <p:nvPr/>
        </p:nvSpPr>
        <p:spPr>
          <a:xfrm>
            <a:off x="6177240" y="5418329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2" y="532"/>
                  <a:pt x="532" y="413"/>
                  <a:pt x="532" y="266"/>
                </a:cubicBezTo>
                <a:cubicBezTo>
                  <a:pt x="532" y="120"/>
                  <a:pt x="412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9" name="Freeform 1288">
            <a:extLst>
              <a:ext uri="{FF2B5EF4-FFF2-40B4-BE49-F238E27FC236}">
                <a16:creationId xmlns:a16="http://schemas.microsoft.com/office/drawing/2014/main" id="{7ECAEA36-FDBF-1D45-8138-A12FB891C8F1}"/>
              </a:ext>
            </a:extLst>
          </p:cNvPr>
          <p:cNvSpPr/>
          <p:nvPr/>
        </p:nvSpPr>
        <p:spPr>
          <a:xfrm>
            <a:off x="6202801" y="5464409"/>
            <a:ext cx="12168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335">
                <a:moveTo>
                  <a:pt x="293" y="46"/>
                </a:moveTo>
                <a:lnTo>
                  <a:pt x="222" y="263"/>
                </a:lnTo>
                <a:lnTo>
                  <a:pt x="187" y="163"/>
                </a:lnTo>
                <a:cubicBezTo>
                  <a:pt x="185" y="158"/>
                  <a:pt x="181" y="154"/>
                  <a:pt x="176" y="153"/>
                </a:cubicBezTo>
                <a:lnTo>
                  <a:pt x="73" y="117"/>
                </a:lnTo>
                <a:close/>
                <a:moveTo>
                  <a:pt x="206" y="323"/>
                </a:moveTo>
                <a:cubicBezTo>
                  <a:pt x="209" y="331"/>
                  <a:pt x="215" y="335"/>
                  <a:pt x="223" y="335"/>
                </a:cubicBezTo>
                <a:cubicBezTo>
                  <a:pt x="231" y="335"/>
                  <a:pt x="238" y="330"/>
                  <a:pt x="240" y="323"/>
                </a:cubicBezTo>
                <a:lnTo>
                  <a:pt x="338" y="24"/>
                </a:lnTo>
                <a:cubicBezTo>
                  <a:pt x="340" y="17"/>
                  <a:pt x="338" y="10"/>
                  <a:pt x="334" y="6"/>
                </a:cubicBezTo>
                <a:cubicBezTo>
                  <a:pt x="329" y="1"/>
                  <a:pt x="322" y="-1"/>
                  <a:pt x="316" y="1"/>
                </a:cubicBezTo>
                <a:lnTo>
                  <a:pt x="12" y="100"/>
                </a:lnTo>
                <a:cubicBezTo>
                  <a:pt x="5" y="102"/>
                  <a:pt x="0" y="109"/>
                  <a:pt x="0" y="116"/>
                </a:cubicBezTo>
                <a:cubicBezTo>
                  <a:pt x="-1" y="124"/>
                  <a:pt x="4" y="131"/>
                  <a:pt x="11" y="133"/>
                </a:cubicBezTo>
                <a:lnTo>
                  <a:pt x="156" y="183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0" name="Freeform 1289">
            <a:extLst>
              <a:ext uri="{FF2B5EF4-FFF2-40B4-BE49-F238E27FC236}">
                <a16:creationId xmlns:a16="http://schemas.microsoft.com/office/drawing/2014/main" id="{B0193F0B-045D-1248-ACA1-3DD741676F77}"/>
              </a:ext>
            </a:extLst>
          </p:cNvPr>
          <p:cNvSpPr/>
          <p:nvPr/>
        </p:nvSpPr>
        <p:spPr>
          <a:xfrm>
            <a:off x="7002360" y="5671769"/>
            <a:ext cx="22032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3" h="39">
                <a:moveTo>
                  <a:pt x="595" y="4"/>
                </a:moveTo>
                <a:lnTo>
                  <a:pt x="18" y="0"/>
                </a:lnTo>
                <a:cubicBezTo>
                  <a:pt x="8" y="0"/>
                  <a:pt x="1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595" y="39"/>
                </a:lnTo>
                <a:cubicBezTo>
                  <a:pt x="604" y="39"/>
                  <a:pt x="612" y="31"/>
                  <a:pt x="613" y="21"/>
                </a:cubicBezTo>
                <a:cubicBezTo>
                  <a:pt x="613" y="12"/>
                  <a:pt x="605" y="4"/>
                  <a:pt x="595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1" name="Freeform 1290">
            <a:extLst>
              <a:ext uri="{FF2B5EF4-FFF2-40B4-BE49-F238E27FC236}">
                <a16:creationId xmlns:a16="http://schemas.microsoft.com/office/drawing/2014/main" id="{1EDB7F47-6E69-9A47-BA8B-B5ACF273E06F}"/>
              </a:ext>
            </a:extLst>
          </p:cNvPr>
          <p:cNvSpPr/>
          <p:nvPr/>
        </p:nvSpPr>
        <p:spPr>
          <a:xfrm>
            <a:off x="7091640" y="5507610"/>
            <a:ext cx="27360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1" h="497">
                <a:moveTo>
                  <a:pt x="760" y="408"/>
                </a:moveTo>
                <a:cubicBezTo>
                  <a:pt x="750" y="312"/>
                  <a:pt x="727" y="260"/>
                  <a:pt x="689" y="244"/>
                </a:cubicBezTo>
                <a:cubicBezTo>
                  <a:pt x="663" y="233"/>
                  <a:pt x="642" y="229"/>
                  <a:pt x="625" y="225"/>
                </a:cubicBezTo>
                <a:cubicBezTo>
                  <a:pt x="594" y="219"/>
                  <a:pt x="574" y="215"/>
                  <a:pt x="541" y="178"/>
                </a:cubicBezTo>
                <a:cubicBezTo>
                  <a:pt x="481" y="112"/>
                  <a:pt x="432" y="72"/>
                  <a:pt x="379" y="45"/>
                </a:cubicBezTo>
                <a:cubicBezTo>
                  <a:pt x="318" y="15"/>
                  <a:pt x="250" y="0"/>
                  <a:pt x="164" y="0"/>
                </a:cubicBezTo>
                <a:cubicBezTo>
                  <a:pt x="163" y="0"/>
                  <a:pt x="162" y="0"/>
                  <a:pt x="161" y="0"/>
                </a:cubicBezTo>
                <a:cubicBezTo>
                  <a:pt x="140" y="0"/>
                  <a:pt x="74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39" y="36"/>
                </a:lnTo>
                <a:cubicBezTo>
                  <a:pt x="74" y="36"/>
                  <a:pt x="140" y="36"/>
                  <a:pt x="161" y="36"/>
                </a:cubicBezTo>
                <a:cubicBezTo>
                  <a:pt x="243" y="36"/>
                  <a:pt x="307" y="49"/>
                  <a:pt x="363" y="77"/>
                </a:cubicBezTo>
                <a:cubicBezTo>
                  <a:pt x="412" y="102"/>
                  <a:pt x="457" y="139"/>
                  <a:pt x="514" y="202"/>
                </a:cubicBezTo>
                <a:cubicBezTo>
                  <a:pt x="555" y="247"/>
                  <a:pt x="584" y="253"/>
                  <a:pt x="617" y="260"/>
                </a:cubicBezTo>
                <a:cubicBezTo>
                  <a:pt x="635" y="264"/>
                  <a:pt x="652" y="267"/>
                  <a:pt x="676" y="277"/>
                </a:cubicBezTo>
                <a:cubicBezTo>
                  <a:pt x="702" y="288"/>
                  <a:pt x="716" y="345"/>
                  <a:pt x="722" y="390"/>
                </a:cubicBezTo>
                <a:lnTo>
                  <a:pt x="625" y="387"/>
                </a:lnTo>
                <a:cubicBezTo>
                  <a:pt x="616" y="387"/>
                  <a:pt x="607" y="394"/>
                  <a:pt x="607" y="404"/>
                </a:cubicBezTo>
                <a:cubicBezTo>
                  <a:pt x="607" y="414"/>
                  <a:pt x="615" y="422"/>
                  <a:pt x="624" y="422"/>
                </a:cubicBezTo>
                <a:lnTo>
                  <a:pt x="725" y="425"/>
                </a:lnTo>
                <a:cubicBezTo>
                  <a:pt x="723" y="433"/>
                  <a:pt x="720" y="440"/>
                  <a:pt x="714" y="446"/>
                </a:cubicBezTo>
                <a:cubicBezTo>
                  <a:pt x="706" y="456"/>
                  <a:pt x="695" y="461"/>
                  <a:pt x="683" y="462"/>
                </a:cubicBezTo>
                <a:cubicBezTo>
                  <a:pt x="683" y="462"/>
                  <a:pt x="682" y="462"/>
                  <a:pt x="681" y="462"/>
                </a:cubicBezTo>
                <a:lnTo>
                  <a:pt x="640" y="461"/>
                </a:lnTo>
                <a:cubicBezTo>
                  <a:pt x="630" y="461"/>
                  <a:pt x="622" y="469"/>
                  <a:pt x="622" y="479"/>
                </a:cubicBezTo>
                <a:cubicBezTo>
                  <a:pt x="622" y="489"/>
                  <a:pt x="630" y="497"/>
                  <a:pt x="640" y="497"/>
                </a:cubicBezTo>
                <a:lnTo>
                  <a:pt x="681" y="497"/>
                </a:lnTo>
                <a:cubicBezTo>
                  <a:pt x="682" y="497"/>
                  <a:pt x="684" y="497"/>
                  <a:pt x="685" y="497"/>
                </a:cubicBezTo>
                <a:cubicBezTo>
                  <a:pt x="707" y="496"/>
                  <a:pt x="727" y="486"/>
                  <a:pt x="741" y="470"/>
                </a:cubicBezTo>
                <a:cubicBezTo>
                  <a:pt x="756" y="453"/>
                  <a:pt x="763" y="430"/>
                  <a:pt x="760" y="40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2" name="Freeform 1291">
            <a:extLst>
              <a:ext uri="{FF2B5EF4-FFF2-40B4-BE49-F238E27FC236}">
                <a16:creationId xmlns:a16="http://schemas.microsoft.com/office/drawing/2014/main" id="{BA9D163D-AC67-7444-96D5-29CE9A22CEE8}"/>
              </a:ext>
            </a:extLst>
          </p:cNvPr>
          <p:cNvSpPr/>
          <p:nvPr/>
        </p:nvSpPr>
        <p:spPr>
          <a:xfrm>
            <a:off x="7156080" y="5529569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5" y="36"/>
                </a:moveTo>
                <a:cubicBezTo>
                  <a:pt x="61" y="38"/>
                  <a:pt x="86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4" y="155"/>
                  <a:pt x="183" y="151"/>
                  <a:pt x="152" y="148"/>
                </a:cubicBezTo>
                <a:cubicBezTo>
                  <a:pt x="111" y="143"/>
                  <a:pt x="69" y="138"/>
                  <a:pt x="35" y="136"/>
                </a:cubicBezTo>
                <a:close/>
                <a:moveTo>
                  <a:pt x="147" y="183"/>
                </a:moveTo>
                <a:cubicBezTo>
                  <a:pt x="196" y="189"/>
                  <a:pt x="246" y="195"/>
                  <a:pt x="281" y="195"/>
                </a:cubicBezTo>
                <a:cubicBezTo>
                  <a:pt x="288" y="195"/>
                  <a:pt x="293" y="192"/>
                  <a:pt x="296" y="187"/>
                </a:cubicBezTo>
                <a:cubicBezTo>
                  <a:pt x="300" y="182"/>
                  <a:pt x="300" y="176"/>
                  <a:pt x="298" y="170"/>
                </a:cubicBezTo>
                <a:cubicBezTo>
                  <a:pt x="287" y="144"/>
                  <a:pt x="193" y="59"/>
                  <a:pt x="125" y="25"/>
                </a:cubicBezTo>
                <a:cubicBezTo>
                  <a:pt x="92" y="8"/>
                  <a:pt x="55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7" y="1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3" name="Freeform 1292">
            <a:extLst>
              <a:ext uri="{FF2B5EF4-FFF2-40B4-BE49-F238E27FC236}">
                <a16:creationId xmlns:a16="http://schemas.microsoft.com/office/drawing/2014/main" id="{6AAABA8B-00F6-CF4D-991B-2B531EBE8115}"/>
              </a:ext>
            </a:extLst>
          </p:cNvPr>
          <p:cNvSpPr/>
          <p:nvPr/>
        </p:nvSpPr>
        <p:spPr>
          <a:xfrm>
            <a:off x="7156080" y="5602289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6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4" name="Freeform 1293">
            <a:extLst>
              <a:ext uri="{FF2B5EF4-FFF2-40B4-BE49-F238E27FC236}">
                <a16:creationId xmlns:a16="http://schemas.microsoft.com/office/drawing/2014/main" id="{7ED2BD02-F478-3746-853F-6B9A7EF5491D}"/>
              </a:ext>
            </a:extLst>
          </p:cNvPr>
          <p:cNvSpPr/>
          <p:nvPr/>
        </p:nvSpPr>
        <p:spPr>
          <a:xfrm>
            <a:off x="7232039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7" y="167"/>
                  <a:pt x="39" y="138"/>
                  <a:pt x="39" y="103"/>
                </a:cubicBezTo>
                <a:cubicBezTo>
                  <a:pt x="39" y="68"/>
                  <a:pt x="67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59" y="206"/>
                  <a:pt x="206" y="160"/>
                  <a:pt x="206" y="103"/>
                </a:cubicBezTo>
                <a:cubicBezTo>
                  <a:pt x="206" y="46"/>
                  <a:pt x="159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5" name="Freeform 1294">
            <a:extLst>
              <a:ext uri="{FF2B5EF4-FFF2-40B4-BE49-F238E27FC236}">
                <a16:creationId xmlns:a16="http://schemas.microsoft.com/office/drawing/2014/main" id="{478F51C5-CC16-8D4E-B59A-62B02E9A7AB9}"/>
              </a:ext>
            </a:extLst>
          </p:cNvPr>
          <p:cNvSpPr/>
          <p:nvPr/>
        </p:nvSpPr>
        <p:spPr>
          <a:xfrm>
            <a:off x="6917040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6" name="Freeform 1295">
            <a:extLst>
              <a:ext uri="{FF2B5EF4-FFF2-40B4-BE49-F238E27FC236}">
                <a16:creationId xmlns:a16="http://schemas.microsoft.com/office/drawing/2014/main" id="{9E533348-070C-4D4B-BA31-3A0206C16644}"/>
              </a:ext>
            </a:extLst>
          </p:cNvPr>
          <p:cNvSpPr/>
          <p:nvPr/>
        </p:nvSpPr>
        <p:spPr>
          <a:xfrm>
            <a:off x="6998399" y="5638289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5" y="52"/>
                </a:moveTo>
                <a:lnTo>
                  <a:pt x="606" y="52"/>
                </a:lnTo>
                <a:cubicBezTo>
                  <a:pt x="615" y="52"/>
                  <a:pt x="623" y="44"/>
                  <a:pt x="624" y="35"/>
                </a:cubicBezTo>
                <a:cubicBezTo>
                  <a:pt x="624" y="25"/>
                  <a:pt x="616" y="17"/>
                  <a:pt x="606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-1" y="27"/>
                  <a:pt x="7" y="35"/>
                  <a:pt x="17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7" name="Freeform 1296">
            <a:extLst>
              <a:ext uri="{FF2B5EF4-FFF2-40B4-BE49-F238E27FC236}">
                <a16:creationId xmlns:a16="http://schemas.microsoft.com/office/drawing/2014/main" id="{0C1625A1-131A-334E-B783-61223742B3C1}"/>
              </a:ext>
            </a:extLst>
          </p:cNvPr>
          <p:cNvSpPr/>
          <p:nvPr/>
        </p:nvSpPr>
        <p:spPr>
          <a:xfrm>
            <a:off x="6842880" y="5507609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0" y="352"/>
                </a:lnTo>
                <a:lnTo>
                  <a:pt x="61" y="71"/>
                </a:lnTo>
                <a:lnTo>
                  <a:pt x="61" y="70"/>
                </a:lnTo>
                <a:cubicBezTo>
                  <a:pt x="61" y="51"/>
                  <a:pt x="76" y="36"/>
                  <a:pt x="95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5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69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69" y="454"/>
                </a:lnTo>
                <a:cubicBezTo>
                  <a:pt x="51" y="454"/>
                  <a:pt x="36" y="439"/>
                  <a:pt x="35" y="421"/>
                </a:cubicBezTo>
                <a:lnTo>
                  <a:pt x="38" y="387"/>
                </a:lnTo>
                <a:lnTo>
                  <a:pt x="174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2" y="364"/>
                  <a:pt x="185" y="356"/>
                  <a:pt x="175" y="3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8" name="Freeform 1297">
            <a:extLst>
              <a:ext uri="{FF2B5EF4-FFF2-40B4-BE49-F238E27FC236}">
                <a16:creationId xmlns:a16="http://schemas.microsoft.com/office/drawing/2014/main" id="{25377383-D92B-C344-A3E8-8AD368A08599}"/>
              </a:ext>
            </a:extLst>
          </p:cNvPr>
          <p:cNvSpPr/>
          <p:nvPr/>
        </p:nvSpPr>
        <p:spPr>
          <a:xfrm>
            <a:off x="6892200" y="5418329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3" y="141"/>
                  <a:pt x="493" y="266"/>
                </a:cubicBezTo>
                <a:cubicBezTo>
                  <a:pt x="493" y="391"/>
                  <a:pt x="391" y="493"/>
                  <a:pt x="266" y="493"/>
                </a:cubicBezTo>
                <a:cubicBezTo>
                  <a:pt x="142" y="493"/>
                  <a:pt x="40" y="391"/>
                  <a:pt x="40" y="266"/>
                </a:cubicBezTo>
                <a:cubicBezTo>
                  <a:pt x="40" y="141"/>
                  <a:pt x="142" y="40"/>
                  <a:pt x="266" y="40"/>
                </a:cubicBezTo>
                <a:close/>
                <a:moveTo>
                  <a:pt x="266" y="532"/>
                </a:moveTo>
                <a:cubicBezTo>
                  <a:pt x="413" y="532"/>
                  <a:pt x="532" y="413"/>
                  <a:pt x="532" y="266"/>
                </a:cubicBezTo>
                <a:cubicBezTo>
                  <a:pt x="532" y="120"/>
                  <a:pt x="413" y="0"/>
                  <a:pt x="266" y="0"/>
                </a:cubicBezTo>
                <a:cubicBezTo>
                  <a:pt x="120" y="0"/>
                  <a:pt x="0" y="120"/>
                  <a:pt x="0" y="266"/>
                </a:cubicBezTo>
                <a:cubicBezTo>
                  <a:pt x="0" y="413"/>
                  <a:pt x="120" y="532"/>
                  <a:pt x="266" y="5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9" name="Freeform 1298">
            <a:extLst>
              <a:ext uri="{FF2B5EF4-FFF2-40B4-BE49-F238E27FC236}">
                <a16:creationId xmlns:a16="http://schemas.microsoft.com/office/drawing/2014/main" id="{352529E3-30E0-9F40-9EE0-0AA76CEE261E}"/>
              </a:ext>
            </a:extLst>
          </p:cNvPr>
          <p:cNvSpPr/>
          <p:nvPr/>
        </p:nvSpPr>
        <p:spPr>
          <a:xfrm>
            <a:off x="6934320" y="5448568"/>
            <a:ext cx="106920" cy="130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364">
                <a:moveTo>
                  <a:pt x="69" y="136"/>
                </a:moveTo>
                <a:lnTo>
                  <a:pt x="69" y="135"/>
                </a:lnTo>
                <a:cubicBezTo>
                  <a:pt x="68" y="125"/>
                  <a:pt x="68" y="116"/>
                  <a:pt x="67" y="112"/>
                </a:cubicBezTo>
                <a:cubicBezTo>
                  <a:pt x="67" y="107"/>
                  <a:pt x="67" y="102"/>
                  <a:pt x="68" y="98"/>
                </a:cubicBezTo>
                <a:cubicBezTo>
                  <a:pt x="76" y="62"/>
                  <a:pt x="110" y="36"/>
                  <a:pt x="148" y="36"/>
                </a:cubicBezTo>
                <a:cubicBezTo>
                  <a:pt x="188" y="36"/>
                  <a:pt x="222" y="63"/>
                  <a:pt x="229" y="100"/>
                </a:cubicBezTo>
                <a:cubicBezTo>
                  <a:pt x="229" y="104"/>
                  <a:pt x="230" y="107"/>
                  <a:pt x="229" y="111"/>
                </a:cubicBezTo>
                <a:cubicBezTo>
                  <a:pt x="229" y="117"/>
                  <a:pt x="228" y="126"/>
                  <a:pt x="228" y="134"/>
                </a:cubicBezTo>
                <a:cubicBezTo>
                  <a:pt x="227" y="170"/>
                  <a:pt x="228" y="232"/>
                  <a:pt x="252" y="278"/>
                </a:cubicBezTo>
                <a:lnTo>
                  <a:pt x="226" y="278"/>
                </a:lnTo>
                <a:lnTo>
                  <a:pt x="73" y="278"/>
                </a:lnTo>
                <a:lnTo>
                  <a:pt x="47" y="278"/>
                </a:lnTo>
                <a:cubicBezTo>
                  <a:pt x="69" y="234"/>
                  <a:pt x="70" y="172"/>
                  <a:pt x="69" y="136"/>
                </a:cubicBezTo>
                <a:close/>
                <a:moveTo>
                  <a:pt x="149" y="329"/>
                </a:moveTo>
                <a:cubicBezTo>
                  <a:pt x="134" y="329"/>
                  <a:pt x="119" y="323"/>
                  <a:pt x="108" y="314"/>
                </a:cubicBezTo>
                <a:lnTo>
                  <a:pt x="191" y="314"/>
                </a:lnTo>
                <a:cubicBezTo>
                  <a:pt x="180" y="323"/>
                  <a:pt x="165" y="329"/>
                  <a:pt x="149" y="329"/>
                </a:cubicBezTo>
                <a:close/>
                <a:moveTo>
                  <a:pt x="23" y="314"/>
                </a:moveTo>
                <a:lnTo>
                  <a:pt x="62" y="314"/>
                </a:lnTo>
                <a:cubicBezTo>
                  <a:pt x="79" y="345"/>
                  <a:pt x="112" y="364"/>
                  <a:pt x="149" y="364"/>
                </a:cubicBezTo>
                <a:cubicBezTo>
                  <a:pt x="186" y="364"/>
                  <a:pt x="219" y="345"/>
                  <a:pt x="237" y="314"/>
                </a:cubicBezTo>
                <a:lnTo>
                  <a:pt x="276" y="314"/>
                </a:lnTo>
                <a:cubicBezTo>
                  <a:pt x="285" y="314"/>
                  <a:pt x="293" y="309"/>
                  <a:pt x="296" y="301"/>
                </a:cubicBezTo>
                <a:cubicBezTo>
                  <a:pt x="300" y="293"/>
                  <a:pt x="299" y="284"/>
                  <a:pt x="293" y="278"/>
                </a:cubicBezTo>
                <a:cubicBezTo>
                  <a:pt x="263" y="240"/>
                  <a:pt x="262" y="165"/>
                  <a:pt x="263" y="135"/>
                </a:cubicBezTo>
                <a:cubicBezTo>
                  <a:pt x="264" y="128"/>
                  <a:pt x="264" y="119"/>
                  <a:pt x="265" y="114"/>
                </a:cubicBezTo>
                <a:cubicBezTo>
                  <a:pt x="265" y="107"/>
                  <a:pt x="265" y="100"/>
                  <a:pt x="264" y="94"/>
                </a:cubicBezTo>
                <a:cubicBezTo>
                  <a:pt x="253" y="40"/>
                  <a:pt x="205" y="0"/>
                  <a:pt x="148" y="0"/>
                </a:cubicBezTo>
                <a:cubicBezTo>
                  <a:pt x="93" y="0"/>
                  <a:pt x="45" y="38"/>
                  <a:pt x="34" y="90"/>
                </a:cubicBezTo>
                <a:cubicBezTo>
                  <a:pt x="32" y="98"/>
                  <a:pt x="31" y="106"/>
                  <a:pt x="32" y="115"/>
                </a:cubicBezTo>
                <a:cubicBezTo>
                  <a:pt x="32" y="119"/>
                  <a:pt x="33" y="127"/>
                  <a:pt x="33" y="13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35" y="168"/>
                  <a:pt x="35" y="242"/>
                  <a:pt x="6" y="277"/>
                </a:cubicBezTo>
                <a:cubicBezTo>
                  <a:pt x="0" y="284"/>
                  <a:pt x="-1" y="293"/>
                  <a:pt x="2" y="301"/>
                </a:cubicBezTo>
                <a:cubicBezTo>
                  <a:pt x="6" y="309"/>
                  <a:pt x="14" y="313"/>
                  <a:pt x="23" y="31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0" name="Freeform 1299">
            <a:extLst>
              <a:ext uri="{FF2B5EF4-FFF2-40B4-BE49-F238E27FC236}">
                <a16:creationId xmlns:a16="http://schemas.microsoft.com/office/drawing/2014/main" id="{3AD41109-22FE-0B4C-9CF9-08DA2423B043}"/>
              </a:ext>
            </a:extLst>
          </p:cNvPr>
          <p:cNvSpPr/>
          <p:nvPr/>
        </p:nvSpPr>
        <p:spPr>
          <a:xfrm>
            <a:off x="483121" y="6144089"/>
            <a:ext cx="367920" cy="365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3" h="1015">
                <a:moveTo>
                  <a:pt x="968" y="224"/>
                </a:moveTo>
                <a:lnTo>
                  <a:pt x="920" y="224"/>
                </a:lnTo>
                <a:lnTo>
                  <a:pt x="824" y="224"/>
                </a:lnTo>
                <a:lnTo>
                  <a:pt x="184" y="224"/>
                </a:lnTo>
                <a:lnTo>
                  <a:pt x="103" y="224"/>
                </a:lnTo>
                <a:lnTo>
                  <a:pt x="55" y="224"/>
                </a:lnTo>
                <a:lnTo>
                  <a:pt x="55" y="55"/>
                </a:lnTo>
                <a:lnTo>
                  <a:pt x="968" y="55"/>
                </a:lnTo>
                <a:close/>
                <a:moveTo>
                  <a:pt x="908" y="960"/>
                </a:moveTo>
                <a:lnTo>
                  <a:pt x="114" y="960"/>
                </a:lnTo>
                <a:lnTo>
                  <a:pt x="114" y="279"/>
                </a:lnTo>
                <a:lnTo>
                  <a:pt x="184" y="279"/>
                </a:lnTo>
                <a:lnTo>
                  <a:pt x="824" y="279"/>
                </a:lnTo>
                <a:lnTo>
                  <a:pt x="908" y="279"/>
                </a:lnTo>
                <a:close/>
                <a:moveTo>
                  <a:pt x="978" y="0"/>
                </a:moveTo>
                <a:lnTo>
                  <a:pt x="45" y="0"/>
                </a:lnTo>
                <a:cubicBezTo>
                  <a:pt x="14" y="0"/>
                  <a:pt x="0" y="17"/>
                  <a:pt x="0" y="34"/>
                </a:cubicBezTo>
                <a:lnTo>
                  <a:pt x="0" y="245"/>
                </a:lnTo>
                <a:cubicBezTo>
                  <a:pt x="0" y="269"/>
                  <a:pt x="22" y="279"/>
                  <a:pt x="45" y="279"/>
                </a:cubicBezTo>
                <a:lnTo>
                  <a:pt x="59" y="279"/>
                </a:lnTo>
                <a:lnTo>
                  <a:pt x="59" y="974"/>
                </a:lnTo>
                <a:cubicBezTo>
                  <a:pt x="59" y="996"/>
                  <a:pt x="79" y="1015"/>
                  <a:pt x="103" y="1015"/>
                </a:cubicBezTo>
                <a:lnTo>
                  <a:pt x="920" y="1015"/>
                </a:lnTo>
                <a:cubicBezTo>
                  <a:pt x="944" y="1015"/>
                  <a:pt x="964" y="996"/>
                  <a:pt x="964" y="974"/>
                </a:cubicBezTo>
                <a:lnTo>
                  <a:pt x="964" y="279"/>
                </a:lnTo>
                <a:lnTo>
                  <a:pt x="978" y="279"/>
                </a:lnTo>
                <a:cubicBezTo>
                  <a:pt x="1009" y="279"/>
                  <a:pt x="1023" y="262"/>
                  <a:pt x="1023" y="245"/>
                </a:cubicBezTo>
                <a:lnTo>
                  <a:pt x="1023" y="34"/>
                </a:lnTo>
                <a:cubicBezTo>
                  <a:pt x="1023" y="10"/>
                  <a:pt x="1000" y="0"/>
                  <a:pt x="97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1" name="Freeform 1300">
            <a:extLst>
              <a:ext uri="{FF2B5EF4-FFF2-40B4-BE49-F238E27FC236}">
                <a16:creationId xmlns:a16="http://schemas.microsoft.com/office/drawing/2014/main" id="{F8848AFF-41FA-EB40-9835-ECB3823A62B8}"/>
              </a:ext>
            </a:extLst>
          </p:cNvPr>
          <p:cNvSpPr/>
          <p:nvPr/>
        </p:nvSpPr>
        <p:spPr>
          <a:xfrm>
            <a:off x="631800" y="6294569"/>
            <a:ext cx="70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5">
                <a:moveTo>
                  <a:pt x="170" y="0"/>
                </a:move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70" y="55"/>
                </a:lnTo>
                <a:cubicBezTo>
                  <a:pt x="185" y="55"/>
                  <a:pt x="197" y="43"/>
                  <a:pt x="197" y="28"/>
                </a:cubicBezTo>
                <a:cubicBezTo>
                  <a:pt x="197" y="12"/>
                  <a:pt x="185" y="0"/>
                  <a:pt x="1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2" name="Freeform 1301">
            <a:extLst>
              <a:ext uri="{FF2B5EF4-FFF2-40B4-BE49-F238E27FC236}">
                <a16:creationId xmlns:a16="http://schemas.microsoft.com/office/drawing/2014/main" id="{9CF573EF-7FC7-864D-987A-2622692AE5B0}"/>
              </a:ext>
            </a:extLst>
          </p:cNvPr>
          <p:cNvSpPr/>
          <p:nvPr/>
        </p:nvSpPr>
        <p:spPr>
          <a:xfrm>
            <a:off x="1197721" y="6151290"/>
            <a:ext cx="368279" cy="350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4" h="975">
                <a:moveTo>
                  <a:pt x="969" y="383"/>
                </a:moveTo>
                <a:lnTo>
                  <a:pt x="921" y="383"/>
                </a:lnTo>
                <a:lnTo>
                  <a:pt x="824" y="383"/>
                </a:lnTo>
                <a:lnTo>
                  <a:pt x="610" y="383"/>
                </a:lnTo>
                <a:lnTo>
                  <a:pt x="611" y="213"/>
                </a:lnTo>
                <a:lnTo>
                  <a:pt x="969" y="213"/>
                </a:lnTo>
                <a:close/>
                <a:moveTo>
                  <a:pt x="909" y="920"/>
                </a:moveTo>
                <a:lnTo>
                  <a:pt x="608" y="920"/>
                </a:lnTo>
                <a:lnTo>
                  <a:pt x="610" y="438"/>
                </a:lnTo>
                <a:lnTo>
                  <a:pt x="824" y="438"/>
                </a:lnTo>
                <a:lnTo>
                  <a:pt x="909" y="438"/>
                </a:lnTo>
                <a:close/>
                <a:moveTo>
                  <a:pt x="115" y="438"/>
                </a:moveTo>
                <a:lnTo>
                  <a:pt x="185" y="438"/>
                </a:lnTo>
                <a:lnTo>
                  <a:pt x="416" y="438"/>
                </a:lnTo>
                <a:lnTo>
                  <a:pt x="411" y="920"/>
                </a:lnTo>
                <a:lnTo>
                  <a:pt x="115" y="920"/>
                </a:lnTo>
                <a:close/>
                <a:moveTo>
                  <a:pt x="56" y="213"/>
                </a:moveTo>
                <a:lnTo>
                  <a:pt x="418" y="213"/>
                </a:lnTo>
                <a:lnTo>
                  <a:pt x="416" y="383"/>
                </a:lnTo>
                <a:lnTo>
                  <a:pt x="185" y="383"/>
                </a:lnTo>
                <a:lnTo>
                  <a:pt x="103" y="383"/>
                </a:lnTo>
                <a:lnTo>
                  <a:pt x="56" y="383"/>
                </a:lnTo>
                <a:close/>
                <a:moveTo>
                  <a:pt x="261" y="144"/>
                </a:moveTo>
                <a:cubicBezTo>
                  <a:pt x="254" y="135"/>
                  <a:pt x="249" y="122"/>
                  <a:pt x="249" y="109"/>
                </a:cubicBezTo>
                <a:cubicBezTo>
                  <a:pt x="249" y="90"/>
                  <a:pt x="259" y="55"/>
                  <a:pt x="296" y="55"/>
                </a:cubicBezTo>
                <a:cubicBezTo>
                  <a:pt x="331" y="55"/>
                  <a:pt x="381" y="70"/>
                  <a:pt x="420" y="93"/>
                </a:cubicBezTo>
                <a:cubicBezTo>
                  <a:pt x="454" y="113"/>
                  <a:pt x="477" y="137"/>
                  <a:pt x="483" y="158"/>
                </a:cubicBezTo>
                <a:lnTo>
                  <a:pt x="296" y="158"/>
                </a:lnTo>
                <a:cubicBezTo>
                  <a:pt x="281" y="158"/>
                  <a:pt x="269" y="153"/>
                  <a:pt x="261" y="144"/>
                </a:cubicBezTo>
                <a:close/>
                <a:moveTo>
                  <a:pt x="555" y="438"/>
                </a:moveTo>
                <a:lnTo>
                  <a:pt x="552" y="920"/>
                </a:lnTo>
                <a:lnTo>
                  <a:pt x="466" y="920"/>
                </a:lnTo>
                <a:lnTo>
                  <a:pt x="471" y="438"/>
                </a:lnTo>
                <a:close/>
                <a:moveTo>
                  <a:pt x="472" y="383"/>
                </a:moveTo>
                <a:lnTo>
                  <a:pt x="473" y="213"/>
                </a:lnTo>
                <a:lnTo>
                  <a:pt x="556" y="213"/>
                </a:lnTo>
                <a:lnTo>
                  <a:pt x="555" y="383"/>
                </a:lnTo>
                <a:close/>
                <a:moveTo>
                  <a:pt x="604" y="93"/>
                </a:moveTo>
                <a:cubicBezTo>
                  <a:pt x="643" y="70"/>
                  <a:pt x="693" y="55"/>
                  <a:pt x="728" y="55"/>
                </a:cubicBezTo>
                <a:cubicBezTo>
                  <a:pt x="765" y="55"/>
                  <a:pt x="775" y="90"/>
                  <a:pt x="775" y="109"/>
                </a:cubicBezTo>
                <a:cubicBezTo>
                  <a:pt x="775" y="122"/>
                  <a:pt x="771" y="135"/>
                  <a:pt x="763" y="144"/>
                </a:cubicBezTo>
                <a:cubicBezTo>
                  <a:pt x="755" y="153"/>
                  <a:pt x="743" y="158"/>
                  <a:pt x="728" y="158"/>
                </a:cubicBezTo>
                <a:lnTo>
                  <a:pt x="584" y="158"/>
                </a:lnTo>
                <a:lnTo>
                  <a:pt x="583" y="158"/>
                </a:lnTo>
                <a:lnTo>
                  <a:pt x="541" y="158"/>
                </a:lnTo>
                <a:cubicBezTo>
                  <a:pt x="548" y="137"/>
                  <a:pt x="570" y="113"/>
                  <a:pt x="604" y="93"/>
                </a:cubicBezTo>
                <a:close/>
                <a:moveTo>
                  <a:pt x="978" y="158"/>
                </a:moveTo>
                <a:lnTo>
                  <a:pt x="819" y="158"/>
                </a:lnTo>
                <a:cubicBezTo>
                  <a:pt x="826" y="143"/>
                  <a:pt x="830" y="126"/>
                  <a:pt x="830" y="109"/>
                </a:cubicBezTo>
                <a:cubicBezTo>
                  <a:pt x="830" y="56"/>
                  <a:pt x="794" y="0"/>
                  <a:pt x="728" y="0"/>
                </a:cubicBezTo>
                <a:cubicBezTo>
                  <a:pt x="682" y="0"/>
                  <a:pt x="624" y="17"/>
                  <a:pt x="577" y="45"/>
                </a:cubicBezTo>
                <a:cubicBezTo>
                  <a:pt x="549" y="61"/>
                  <a:pt x="528" y="79"/>
                  <a:pt x="512" y="98"/>
                </a:cubicBezTo>
                <a:cubicBezTo>
                  <a:pt x="497" y="79"/>
                  <a:pt x="475" y="61"/>
                  <a:pt x="448" y="45"/>
                </a:cubicBezTo>
                <a:cubicBezTo>
                  <a:pt x="400" y="17"/>
                  <a:pt x="342" y="0"/>
                  <a:pt x="296" y="0"/>
                </a:cubicBezTo>
                <a:cubicBezTo>
                  <a:pt x="230" y="0"/>
                  <a:pt x="194" y="56"/>
                  <a:pt x="194" y="109"/>
                </a:cubicBezTo>
                <a:cubicBezTo>
                  <a:pt x="194" y="126"/>
                  <a:pt x="198" y="143"/>
                  <a:pt x="205" y="158"/>
                </a:cubicBezTo>
                <a:lnTo>
                  <a:pt x="46" y="158"/>
                </a:lnTo>
                <a:cubicBezTo>
                  <a:pt x="14" y="158"/>
                  <a:pt x="0" y="175"/>
                  <a:pt x="0" y="192"/>
                </a:cubicBezTo>
                <a:lnTo>
                  <a:pt x="0" y="404"/>
                </a:lnTo>
                <a:cubicBezTo>
                  <a:pt x="0" y="427"/>
                  <a:pt x="23" y="438"/>
                  <a:pt x="46" y="438"/>
                </a:cubicBezTo>
                <a:lnTo>
                  <a:pt x="60" y="438"/>
                </a:lnTo>
                <a:lnTo>
                  <a:pt x="60" y="934"/>
                </a:lnTo>
                <a:cubicBezTo>
                  <a:pt x="60" y="957"/>
                  <a:pt x="79" y="975"/>
                  <a:pt x="103" y="975"/>
                </a:cubicBezTo>
                <a:lnTo>
                  <a:pt x="580" y="975"/>
                </a:lnTo>
                <a:lnTo>
                  <a:pt x="921" y="975"/>
                </a:lnTo>
                <a:cubicBezTo>
                  <a:pt x="945" y="975"/>
                  <a:pt x="964" y="957"/>
                  <a:pt x="964" y="934"/>
                </a:cubicBezTo>
                <a:lnTo>
                  <a:pt x="964" y="438"/>
                </a:lnTo>
                <a:lnTo>
                  <a:pt x="978" y="438"/>
                </a:lnTo>
                <a:cubicBezTo>
                  <a:pt x="1010" y="438"/>
                  <a:pt x="1024" y="421"/>
                  <a:pt x="1024" y="404"/>
                </a:cubicBezTo>
                <a:lnTo>
                  <a:pt x="1024" y="192"/>
                </a:lnTo>
                <a:cubicBezTo>
                  <a:pt x="1024" y="169"/>
                  <a:pt x="1001" y="158"/>
                  <a:pt x="978" y="15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3" name="Freeform 1302">
            <a:extLst>
              <a:ext uri="{FF2B5EF4-FFF2-40B4-BE49-F238E27FC236}">
                <a16:creationId xmlns:a16="http://schemas.microsoft.com/office/drawing/2014/main" id="{452B2FF7-0CBB-B440-AC78-28FAF4B3C5C4}"/>
              </a:ext>
            </a:extLst>
          </p:cNvPr>
          <p:cNvSpPr/>
          <p:nvPr/>
        </p:nvSpPr>
        <p:spPr>
          <a:xfrm>
            <a:off x="1880280" y="6199530"/>
            <a:ext cx="432720" cy="28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03" h="803">
                <a:moveTo>
                  <a:pt x="1144" y="725"/>
                </a:moveTo>
                <a:cubicBezTo>
                  <a:pt x="1142" y="731"/>
                  <a:pt x="1133" y="748"/>
                  <a:pt x="1110" y="748"/>
                </a:cubicBezTo>
                <a:lnTo>
                  <a:pt x="92" y="748"/>
                </a:lnTo>
                <a:cubicBezTo>
                  <a:pt x="69" y="748"/>
                  <a:pt x="60" y="731"/>
                  <a:pt x="58" y="725"/>
                </a:cubicBezTo>
                <a:cubicBezTo>
                  <a:pt x="56" y="720"/>
                  <a:pt x="51" y="703"/>
                  <a:pt x="64" y="688"/>
                </a:cubicBezTo>
                <a:lnTo>
                  <a:pt x="607" y="426"/>
                </a:lnTo>
                <a:lnTo>
                  <a:pt x="1139" y="688"/>
                </a:lnTo>
                <a:cubicBezTo>
                  <a:pt x="1152" y="703"/>
                  <a:pt x="1146" y="720"/>
                  <a:pt x="1144" y="725"/>
                </a:cubicBezTo>
                <a:close/>
                <a:moveTo>
                  <a:pt x="1175" y="646"/>
                </a:moveTo>
                <a:cubicBezTo>
                  <a:pt x="1173" y="644"/>
                  <a:pt x="1170" y="642"/>
                  <a:pt x="1168" y="640"/>
                </a:cubicBezTo>
                <a:lnTo>
                  <a:pt x="632" y="377"/>
                </a:lnTo>
                <a:lnTo>
                  <a:pt x="634" y="322"/>
                </a:lnTo>
                <a:cubicBezTo>
                  <a:pt x="711" y="310"/>
                  <a:pt x="769" y="243"/>
                  <a:pt x="769" y="162"/>
                </a:cubicBezTo>
                <a:cubicBezTo>
                  <a:pt x="769" y="73"/>
                  <a:pt x="697" y="0"/>
                  <a:pt x="607" y="0"/>
                </a:cubicBezTo>
                <a:cubicBezTo>
                  <a:pt x="518" y="0"/>
                  <a:pt x="445" y="73"/>
                  <a:pt x="445" y="162"/>
                </a:cubicBezTo>
                <a:cubicBezTo>
                  <a:pt x="445" y="178"/>
                  <a:pt x="457" y="190"/>
                  <a:pt x="473" y="190"/>
                </a:cubicBezTo>
                <a:cubicBezTo>
                  <a:pt x="488" y="190"/>
                  <a:pt x="500" y="178"/>
                  <a:pt x="500" y="162"/>
                </a:cubicBezTo>
                <a:cubicBezTo>
                  <a:pt x="500" y="104"/>
                  <a:pt x="548" y="56"/>
                  <a:pt x="607" y="56"/>
                </a:cubicBezTo>
                <a:cubicBezTo>
                  <a:pt x="666" y="56"/>
                  <a:pt x="714" y="104"/>
                  <a:pt x="714" y="162"/>
                </a:cubicBezTo>
                <a:cubicBezTo>
                  <a:pt x="714" y="221"/>
                  <a:pt x="666" y="269"/>
                  <a:pt x="607" y="269"/>
                </a:cubicBezTo>
                <a:cubicBezTo>
                  <a:pt x="592" y="269"/>
                  <a:pt x="580" y="281"/>
                  <a:pt x="580" y="296"/>
                </a:cubicBezTo>
                <a:lnTo>
                  <a:pt x="577" y="379"/>
                </a:lnTo>
                <a:lnTo>
                  <a:pt x="35" y="640"/>
                </a:lnTo>
                <a:cubicBezTo>
                  <a:pt x="32" y="642"/>
                  <a:pt x="30" y="643"/>
                  <a:pt x="28" y="646"/>
                </a:cubicBezTo>
                <a:cubicBezTo>
                  <a:pt x="0" y="672"/>
                  <a:pt x="-8" y="711"/>
                  <a:pt x="7" y="746"/>
                </a:cubicBezTo>
                <a:cubicBezTo>
                  <a:pt x="21" y="782"/>
                  <a:pt x="54" y="803"/>
                  <a:pt x="92" y="803"/>
                </a:cubicBezTo>
                <a:lnTo>
                  <a:pt x="1110" y="803"/>
                </a:lnTo>
                <a:cubicBezTo>
                  <a:pt x="1148" y="803"/>
                  <a:pt x="1181" y="782"/>
                  <a:pt x="1195" y="746"/>
                </a:cubicBezTo>
                <a:cubicBezTo>
                  <a:pt x="1210" y="711"/>
                  <a:pt x="1202" y="672"/>
                  <a:pt x="1175" y="64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4" name="Freeform 1303">
            <a:extLst>
              <a:ext uri="{FF2B5EF4-FFF2-40B4-BE49-F238E27FC236}">
                <a16:creationId xmlns:a16="http://schemas.microsoft.com/office/drawing/2014/main" id="{BB73F610-AAF0-6144-AFDA-5D3ABE554326}"/>
              </a:ext>
            </a:extLst>
          </p:cNvPr>
          <p:cNvSpPr/>
          <p:nvPr/>
        </p:nvSpPr>
        <p:spPr>
          <a:xfrm>
            <a:off x="2649240" y="6163889"/>
            <a:ext cx="32652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8" h="905">
                <a:moveTo>
                  <a:pt x="853" y="822"/>
                </a:moveTo>
                <a:cubicBezTo>
                  <a:pt x="853" y="837"/>
                  <a:pt x="840" y="849"/>
                  <a:pt x="825" y="849"/>
                </a:cubicBezTo>
                <a:lnTo>
                  <a:pt x="83" y="849"/>
                </a:lnTo>
                <a:cubicBezTo>
                  <a:pt x="68" y="849"/>
                  <a:pt x="55" y="837"/>
                  <a:pt x="55" y="822"/>
                </a:cubicBezTo>
                <a:lnTo>
                  <a:pt x="55" y="295"/>
                </a:lnTo>
                <a:cubicBezTo>
                  <a:pt x="55" y="280"/>
                  <a:pt x="68" y="268"/>
                  <a:pt x="83" y="268"/>
                </a:cubicBezTo>
                <a:lnTo>
                  <a:pt x="825" y="268"/>
                </a:lnTo>
                <a:cubicBezTo>
                  <a:pt x="840" y="268"/>
                  <a:pt x="853" y="280"/>
                  <a:pt x="853" y="295"/>
                </a:cubicBezTo>
                <a:close/>
                <a:moveTo>
                  <a:pt x="701" y="213"/>
                </a:moveTo>
                <a:lnTo>
                  <a:pt x="442" y="213"/>
                </a:lnTo>
                <a:lnTo>
                  <a:pt x="642" y="159"/>
                </a:lnTo>
                <a:cubicBezTo>
                  <a:pt x="652" y="171"/>
                  <a:pt x="667" y="179"/>
                  <a:pt x="682" y="182"/>
                </a:cubicBezTo>
                <a:lnTo>
                  <a:pt x="686" y="195"/>
                </a:lnTo>
                <a:cubicBezTo>
                  <a:pt x="688" y="203"/>
                  <a:pt x="693" y="209"/>
                  <a:pt x="701" y="213"/>
                </a:cubicBezTo>
                <a:close/>
                <a:moveTo>
                  <a:pt x="730" y="59"/>
                </a:moveTo>
                <a:lnTo>
                  <a:pt x="767" y="195"/>
                </a:lnTo>
                <a:cubicBezTo>
                  <a:pt x="769" y="203"/>
                  <a:pt x="775" y="209"/>
                  <a:pt x="782" y="213"/>
                </a:cubicBezTo>
                <a:lnTo>
                  <a:pt x="724" y="213"/>
                </a:lnTo>
                <a:cubicBezTo>
                  <a:pt x="736" y="207"/>
                  <a:pt x="742" y="194"/>
                  <a:pt x="739" y="180"/>
                </a:cubicBezTo>
                <a:lnTo>
                  <a:pt x="730" y="147"/>
                </a:lnTo>
                <a:cubicBezTo>
                  <a:pt x="728" y="140"/>
                  <a:pt x="723" y="134"/>
                  <a:pt x="717" y="130"/>
                </a:cubicBezTo>
                <a:cubicBezTo>
                  <a:pt x="711" y="127"/>
                  <a:pt x="703" y="126"/>
                  <a:pt x="696" y="127"/>
                </a:cubicBezTo>
                <a:cubicBezTo>
                  <a:pt x="690" y="129"/>
                  <a:pt x="684" y="126"/>
                  <a:pt x="683" y="120"/>
                </a:cubicBezTo>
                <a:cubicBezTo>
                  <a:pt x="681" y="113"/>
                  <a:pt x="676" y="107"/>
                  <a:pt x="670" y="103"/>
                </a:cubicBezTo>
                <a:cubicBezTo>
                  <a:pt x="664" y="99"/>
                  <a:pt x="656" y="98"/>
                  <a:pt x="649" y="100"/>
                </a:cubicBezTo>
                <a:lnTo>
                  <a:pt x="414" y="163"/>
                </a:lnTo>
                <a:cubicBezTo>
                  <a:pt x="399" y="167"/>
                  <a:pt x="390" y="182"/>
                  <a:pt x="394" y="197"/>
                </a:cubicBezTo>
                <a:cubicBezTo>
                  <a:pt x="396" y="204"/>
                  <a:pt x="400" y="209"/>
                  <a:pt x="406" y="213"/>
                </a:cubicBezTo>
                <a:lnTo>
                  <a:pt x="157" y="213"/>
                </a:lnTo>
                <a:close/>
                <a:moveTo>
                  <a:pt x="825" y="213"/>
                </a:moveTo>
                <a:lnTo>
                  <a:pt x="804" y="213"/>
                </a:lnTo>
                <a:cubicBezTo>
                  <a:pt x="817" y="207"/>
                  <a:pt x="824" y="194"/>
                  <a:pt x="820" y="180"/>
                </a:cubicBezTo>
                <a:lnTo>
                  <a:pt x="779" y="29"/>
                </a:lnTo>
                <a:cubicBezTo>
                  <a:pt x="777" y="19"/>
                  <a:pt x="770" y="11"/>
                  <a:pt x="761" y="5"/>
                </a:cubicBezTo>
                <a:cubicBezTo>
                  <a:pt x="752" y="0"/>
                  <a:pt x="742" y="-1"/>
                  <a:pt x="732" y="2"/>
                </a:cubicBezTo>
                <a:lnTo>
                  <a:pt x="129" y="163"/>
                </a:lnTo>
                <a:cubicBezTo>
                  <a:pt x="114" y="167"/>
                  <a:pt x="106" y="182"/>
                  <a:pt x="110" y="197"/>
                </a:cubicBezTo>
                <a:cubicBezTo>
                  <a:pt x="111" y="204"/>
                  <a:pt x="116" y="209"/>
                  <a:pt x="121" y="213"/>
                </a:cubicBezTo>
                <a:lnTo>
                  <a:pt x="83" y="213"/>
                </a:lnTo>
                <a:cubicBezTo>
                  <a:pt x="37" y="213"/>
                  <a:pt x="0" y="250"/>
                  <a:pt x="0" y="295"/>
                </a:cubicBezTo>
                <a:lnTo>
                  <a:pt x="0" y="822"/>
                </a:lnTo>
                <a:cubicBezTo>
                  <a:pt x="0" y="867"/>
                  <a:pt x="37" y="905"/>
                  <a:pt x="83" y="905"/>
                </a:cubicBezTo>
                <a:lnTo>
                  <a:pt x="825" y="905"/>
                </a:lnTo>
                <a:cubicBezTo>
                  <a:pt x="871" y="905"/>
                  <a:pt x="908" y="867"/>
                  <a:pt x="908" y="822"/>
                </a:cubicBezTo>
                <a:lnTo>
                  <a:pt x="908" y="295"/>
                </a:lnTo>
                <a:cubicBezTo>
                  <a:pt x="908" y="250"/>
                  <a:pt x="871" y="213"/>
                  <a:pt x="825" y="2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5" name="Freeform 1304">
            <a:extLst>
              <a:ext uri="{FF2B5EF4-FFF2-40B4-BE49-F238E27FC236}">
                <a16:creationId xmlns:a16="http://schemas.microsoft.com/office/drawing/2014/main" id="{57BE58EC-D215-AF4E-8F92-3B25E3E74925}"/>
              </a:ext>
            </a:extLst>
          </p:cNvPr>
          <p:cNvSpPr/>
          <p:nvPr/>
        </p:nvSpPr>
        <p:spPr>
          <a:xfrm>
            <a:off x="2860200" y="6393569"/>
            <a:ext cx="76680" cy="57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4" h="161">
                <a:moveTo>
                  <a:pt x="159" y="106"/>
                </a:moveTo>
                <a:lnTo>
                  <a:pt x="55" y="106"/>
                </a:lnTo>
                <a:lnTo>
                  <a:pt x="55" y="55"/>
                </a:lnTo>
                <a:lnTo>
                  <a:pt x="159" y="55"/>
                </a:lnTo>
                <a:close/>
                <a:moveTo>
                  <a:pt x="186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lnTo>
                  <a:pt x="0" y="133"/>
                </a:lnTo>
                <a:cubicBezTo>
                  <a:pt x="0" y="148"/>
                  <a:pt x="12" y="161"/>
                  <a:pt x="27" y="161"/>
                </a:cubicBezTo>
                <a:lnTo>
                  <a:pt x="186" y="161"/>
                </a:lnTo>
                <a:cubicBezTo>
                  <a:pt x="202" y="161"/>
                  <a:pt x="214" y="148"/>
                  <a:pt x="214" y="133"/>
                </a:cubicBezTo>
                <a:lnTo>
                  <a:pt x="214" y="28"/>
                </a:lnTo>
                <a:cubicBezTo>
                  <a:pt x="214" y="13"/>
                  <a:pt x="202" y="0"/>
                  <a:pt x="18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6" name="Freeform 1305">
            <a:extLst>
              <a:ext uri="{FF2B5EF4-FFF2-40B4-BE49-F238E27FC236}">
                <a16:creationId xmlns:a16="http://schemas.microsoft.com/office/drawing/2014/main" id="{374EE6CA-03A9-6C47-961D-5F383BD59DCA}"/>
              </a:ext>
            </a:extLst>
          </p:cNvPr>
          <p:cNvSpPr/>
          <p:nvPr/>
        </p:nvSpPr>
        <p:spPr>
          <a:xfrm>
            <a:off x="3507479" y="6456209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7" name="Freeform 1306">
            <a:extLst>
              <a:ext uri="{FF2B5EF4-FFF2-40B4-BE49-F238E27FC236}">
                <a16:creationId xmlns:a16="http://schemas.microsoft.com/office/drawing/2014/main" id="{81BD1522-9401-5445-8DCC-601CDA9C1D63}"/>
              </a:ext>
            </a:extLst>
          </p:cNvPr>
          <p:cNvSpPr/>
          <p:nvPr/>
        </p:nvSpPr>
        <p:spPr>
          <a:xfrm>
            <a:off x="3484079" y="6163529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198" y="28"/>
                </a:moveTo>
                <a:cubicBezTo>
                  <a:pt x="198" y="13"/>
                  <a:pt x="185" y="0"/>
                  <a:pt x="170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170" y="55"/>
                </a:lnTo>
                <a:cubicBezTo>
                  <a:pt x="185" y="55"/>
                  <a:pt x="198" y="43"/>
                  <a:pt x="198" y="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8" name="Freeform 1307">
            <a:extLst>
              <a:ext uri="{FF2B5EF4-FFF2-40B4-BE49-F238E27FC236}">
                <a16:creationId xmlns:a16="http://schemas.microsoft.com/office/drawing/2014/main" id="{8D9E9A74-6241-354A-A500-CD152C6EBB00}"/>
              </a:ext>
            </a:extLst>
          </p:cNvPr>
          <p:cNvSpPr/>
          <p:nvPr/>
        </p:nvSpPr>
        <p:spPr>
          <a:xfrm>
            <a:off x="3401640" y="6117450"/>
            <a:ext cx="28188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4" h="1163">
                <a:moveTo>
                  <a:pt x="750" y="731"/>
                </a:moveTo>
                <a:lnTo>
                  <a:pt x="346" y="731"/>
                </a:lnTo>
                <a:cubicBezTo>
                  <a:pt x="337" y="731"/>
                  <a:pt x="329" y="738"/>
                  <a:pt x="329" y="748"/>
                </a:cubicBezTo>
                <a:cubicBezTo>
                  <a:pt x="329" y="758"/>
                  <a:pt x="337" y="765"/>
                  <a:pt x="346" y="765"/>
                </a:cubicBezTo>
                <a:lnTo>
                  <a:pt x="367" y="765"/>
                </a:lnTo>
                <a:lnTo>
                  <a:pt x="367" y="837"/>
                </a:lnTo>
                <a:cubicBezTo>
                  <a:pt x="367" y="852"/>
                  <a:pt x="355" y="864"/>
                  <a:pt x="340" y="864"/>
                </a:cubicBezTo>
                <a:cubicBezTo>
                  <a:pt x="325" y="864"/>
                  <a:pt x="313" y="852"/>
                  <a:pt x="313" y="837"/>
                </a:cubicBezTo>
                <a:lnTo>
                  <a:pt x="313" y="300"/>
                </a:lnTo>
                <a:cubicBezTo>
                  <a:pt x="313" y="285"/>
                  <a:pt x="325" y="273"/>
                  <a:pt x="340" y="273"/>
                </a:cubicBezTo>
                <a:cubicBezTo>
                  <a:pt x="355" y="273"/>
                  <a:pt x="367" y="285"/>
                  <a:pt x="367" y="300"/>
                </a:cubicBezTo>
                <a:lnTo>
                  <a:pt x="367" y="371"/>
                </a:lnTo>
                <a:lnTo>
                  <a:pt x="346" y="371"/>
                </a:lnTo>
                <a:cubicBezTo>
                  <a:pt x="336" y="371"/>
                  <a:pt x="329" y="379"/>
                  <a:pt x="329" y="389"/>
                </a:cubicBezTo>
                <a:cubicBezTo>
                  <a:pt x="329" y="398"/>
                  <a:pt x="336" y="406"/>
                  <a:pt x="346" y="406"/>
                </a:cubicBezTo>
                <a:lnTo>
                  <a:pt x="750" y="406"/>
                </a:lnTo>
                <a:close/>
                <a:moveTo>
                  <a:pt x="600" y="1054"/>
                </a:moveTo>
                <a:cubicBezTo>
                  <a:pt x="600" y="1083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80" y="55"/>
                  <a:pt x="110" y="55"/>
                </a:cubicBezTo>
                <a:lnTo>
                  <a:pt x="546" y="55"/>
                </a:lnTo>
                <a:cubicBezTo>
                  <a:pt x="576" y="55"/>
                  <a:pt x="600" y="79"/>
                  <a:pt x="600" y="109"/>
                </a:cubicBezTo>
                <a:lnTo>
                  <a:pt x="600" y="371"/>
                </a:lnTo>
                <a:lnTo>
                  <a:pt x="402" y="371"/>
                </a:lnTo>
                <a:lnTo>
                  <a:pt x="402" y="300"/>
                </a:lnTo>
                <a:cubicBezTo>
                  <a:pt x="402" y="266"/>
                  <a:pt x="374" y="238"/>
                  <a:pt x="340" y="238"/>
                </a:cubicBezTo>
                <a:cubicBezTo>
                  <a:pt x="306" y="238"/>
                  <a:pt x="278" y="266"/>
                  <a:pt x="278" y="300"/>
                </a:cubicBezTo>
                <a:lnTo>
                  <a:pt x="278" y="837"/>
                </a:lnTo>
                <a:cubicBezTo>
                  <a:pt x="278" y="871"/>
                  <a:pt x="306" y="899"/>
                  <a:pt x="340" y="899"/>
                </a:cubicBezTo>
                <a:cubicBezTo>
                  <a:pt x="374" y="899"/>
                  <a:pt x="402" y="871"/>
                  <a:pt x="402" y="837"/>
                </a:cubicBezTo>
                <a:lnTo>
                  <a:pt x="402" y="765"/>
                </a:lnTo>
                <a:lnTo>
                  <a:pt x="600" y="765"/>
                </a:lnTo>
                <a:close/>
                <a:moveTo>
                  <a:pt x="757" y="371"/>
                </a:moveTo>
                <a:lnTo>
                  <a:pt x="655" y="371"/>
                </a:ln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lnTo>
                  <a:pt x="110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765"/>
                </a:lnTo>
                <a:lnTo>
                  <a:pt x="757" y="765"/>
                </a:lnTo>
                <a:cubicBezTo>
                  <a:pt x="772" y="765"/>
                  <a:pt x="784" y="753"/>
                  <a:pt x="784" y="738"/>
                </a:cubicBezTo>
                <a:lnTo>
                  <a:pt x="784" y="398"/>
                </a:lnTo>
                <a:cubicBezTo>
                  <a:pt x="784" y="383"/>
                  <a:pt x="772" y="371"/>
                  <a:pt x="757" y="37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9" name="Freeform 1308">
            <a:extLst>
              <a:ext uri="{FF2B5EF4-FFF2-40B4-BE49-F238E27FC236}">
                <a16:creationId xmlns:a16="http://schemas.microsoft.com/office/drawing/2014/main" id="{856213E0-E9E2-6349-9D92-4190693A522D}"/>
              </a:ext>
            </a:extLst>
          </p:cNvPr>
          <p:cNvSpPr/>
          <p:nvPr/>
        </p:nvSpPr>
        <p:spPr>
          <a:xfrm>
            <a:off x="3520079" y="6293489"/>
            <a:ext cx="56520" cy="56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158">
                <a:moveTo>
                  <a:pt x="79" y="35"/>
                </a:moveTo>
                <a:cubicBezTo>
                  <a:pt x="103" y="35"/>
                  <a:pt x="123" y="55"/>
                  <a:pt x="123" y="79"/>
                </a:cubicBezTo>
                <a:cubicBezTo>
                  <a:pt x="123" y="104"/>
                  <a:pt x="103" y="124"/>
                  <a:pt x="79" y="124"/>
                </a:cubicBezTo>
                <a:cubicBezTo>
                  <a:pt x="54" y="124"/>
                  <a:pt x="35" y="104"/>
                  <a:pt x="35" y="79"/>
                </a:cubicBezTo>
                <a:cubicBezTo>
                  <a:pt x="35" y="55"/>
                  <a:pt x="54" y="35"/>
                  <a:pt x="79" y="35"/>
                </a:cubicBezTo>
                <a:close/>
                <a:moveTo>
                  <a:pt x="79" y="158"/>
                </a:moveTo>
                <a:cubicBezTo>
                  <a:pt x="123" y="158"/>
                  <a:pt x="158" y="123"/>
                  <a:pt x="158" y="79"/>
                </a:cubicBezTo>
                <a:cubicBezTo>
                  <a:pt x="158" y="36"/>
                  <a:pt x="123" y="0"/>
                  <a:pt x="79" y="0"/>
                </a:cubicBezTo>
                <a:cubicBezTo>
                  <a:pt x="35" y="0"/>
                  <a:pt x="0" y="36"/>
                  <a:pt x="0" y="79"/>
                </a:cubicBezTo>
                <a:cubicBezTo>
                  <a:pt x="0" y="123"/>
                  <a:pt x="35" y="158"/>
                  <a:pt x="79" y="15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0" name="Freeform 1309">
            <a:extLst>
              <a:ext uri="{FF2B5EF4-FFF2-40B4-BE49-F238E27FC236}">
                <a16:creationId xmlns:a16="http://schemas.microsoft.com/office/drawing/2014/main" id="{4B7B462F-5438-DE4F-99EC-DC2745194D30}"/>
              </a:ext>
            </a:extLst>
          </p:cNvPr>
          <p:cNvSpPr/>
          <p:nvPr/>
        </p:nvSpPr>
        <p:spPr>
          <a:xfrm>
            <a:off x="3519719" y="6275129"/>
            <a:ext cx="138600" cy="93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6" h="261">
                <a:moveTo>
                  <a:pt x="0" y="17"/>
                </a:moveTo>
                <a:cubicBezTo>
                  <a:pt x="0" y="27"/>
                  <a:pt x="8" y="34"/>
                  <a:pt x="17" y="34"/>
                </a:cubicBezTo>
                <a:lnTo>
                  <a:pt x="319" y="34"/>
                </a:lnTo>
                <a:cubicBezTo>
                  <a:pt x="324" y="49"/>
                  <a:pt x="336" y="61"/>
                  <a:pt x="351" y="66"/>
                </a:cubicBezTo>
                <a:lnTo>
                  <a:pt x="351" y="194"/>
                </a:lnTo>
                <a:cubicBezTo>
                  <a:pt x="336" y="199"/>
                  <a:pt x="324" y="211"/>
                  <a:pt x="319" y="226"/>
                </a:cubicBezTo>
                <a:lnTo>
                  <a:pt x="18" y="226"/>
                </a:lnTo>
                <a:cubicBezTo>
                  <a:pt x="8" y="226"/>
                  <a:pt x="1" y="234"/>
                  <a:pt x="1" y="243"/>
                </a:cubicBezTo>
                <a:cubicBezTo>
                  <a:pt x="1" y="253"/>
                  <a:pt x="8" y="261"/>
                  <a:pt x="18" y="261"/>
                </a:cubicBezTo>
                <a:lnTo>
                  <a:pt x="334" y="261"/>
                </a:lnTo>
                <a:cubicBezTo>
                  <a:pt x="343" y="261"/>
                  <a:pt x="351" y="253"/>
                  <a:pt x="351" y="243"/>
                </a:cubicBezTo>
                <a:cubicBezTo>
                  <a:pt x="351" y="234"/>
                  <a:pt x="359" y="226"/>
                  <a:pt x="368" y="226"/>
                </a:cubicBezTo>
                <a:cubicBezTo>
                  <a:pt x="378" y="226"/>
                  <a:pt x="386" y="218"/>
                  <a:pt x="386" y="209"/>
                </a:cubicBezTo>
                <a:lnTo>
                  <a:pt x="386" y="52"/>
                </a:lnTo>
                <a:cubicBezTo>
                  <a:pt x="386" y="42"/>
                  <a:pt x="378" y="34"/>
                  <a:pt x="368" y="34"/>
                </a:cubicBezTo>
                <a:cubicBezTo>
                  <a:pt x="359" y="34"/>
                  <a:pt x="351" y="27"/>
                  <a:pt x="351" y="17"/>
                </a:cubicBezTo>
                <a:cubicBezTo>
                  <a:pt x="351" y="8"/>
                  <a:pt x="343" y="0"/>
                  <a:pt x="334" y="0"/>
                </a:cubicBezTo>
                <a:lnTo>
                  <a:pt x="17" y="0"/>
                </a:lnTo>
                <a:cubicBezTo>
                  <a:pt x="8" y="0"/>
                  <a:pt x="0" y="8"/>
                  <a:pt x="0" y="1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1" name="Freeform 1310">
            <a:extLst>
              <a:ext uri="{FF2B5EF4-FFF2-40B4-BE49-F238E27FC236}">
                <a16:creationId xmlns:a16="http://schemas.microsoft.com/office/drawing/2014/main" id="{C5472292-DD1A-3149-9D8C-26D1A7EC19FC}"/>
              </a:ext>
            </a:extLst>
          </p:cNvPr>
          <p:cNvSpPr/>
          <p:nvPr/>
        </p:nvSpPr>
        <p:spPr>
          <a:xfrm>
            <a:off x="4028040" y="6211049"/>
            <a:ext cx="429120" cy="231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645">
                <a:moveTo>
                  <a:pt x="1137" y="581"/>
                </a:moveTo>
                <a:lnTo>
                  <a:pt x="1134" y="582"/>
                </a:lnTo>
                <a:cubicBezTo>
                  <a:pt x="1056" y="589"/>
                  <a:pt x="977" y="591"/>
                  <a:pt x="898" y="589"/>
                </a:cubicBezTo>
                <a:lnTo>
                  <a:pt x="592" y="580"/>
                </a:lnTo>
                <a:lnTo>
                  <a:pt x="294" y="572"/>
                </a:lnTo>
                <a:cubicBezTo>
                  <a:pt x="275" y="571"/>
                  <a:pt x="256" y="571"/>
                  <a:pt x="237" y="571"/>
                </a:cubicBezTo>
                <a:cubicBezTo>
                  <a:pt x="176" y="571"/>
                  <a:pt x="115" y="574"/>
                  <a:pt x="55" y="579"/>
                </a:cubicBezTo>
                <a:lnTo>
                  <a:pt x="55" y="83"/>
                </a:lnTo>
                <a:cubicBezTo>
                  <a:pt x="119" y="66"/>
                  <a:pt x="181" y="63"/>
                  <a:pt x="247" y="59"/>
                </a:cubicBezTo>
                <a:cubicBezTo>
                  <a:pt x="263" y="59"/>
                  <a:pt x="279" y="58"/>
                  <a:pt x="295" y="57"/>
                </a:cubicBezTo>
                <a:cubicBezTo>
                  <a:pt x="389" y="51"/>
                  <a:pt x="587" y="65"/>
                  <a:pt x="589" y="65"/>
                </a:cubicBezTo>
                <a:cubicBezTo>
                  <a:pt x="590" y="65"/>
                  <a:pt x="590" y="65"/>
                  <a:pt x="591" y="65"/>
                </a:cubicBezTo>
                <a:lnTo>
                  <a:pt x="897" y="74"/>
                </a:lnTo>
                <a:cubicBezTo>
                  <a:pt x="977" y="76"/>
                  <a:pt x="1058" y="73"/>
                  <a:pt x="1137" y="66"/>
                </a:cubicBezTo>
                <a:close/>
                <a:moveTo>
                  <a:pt x="1149" y="10"/>
                </a:moveTo>
                <a:cubicBezTo>
                  <a:pt x="1148" y="10"/>
                  <a:pt x="1148" y="10"/>
                  <a:pt x="1147" y="10"/>
                </a:cubicBezTo>
                <a:lnTo>
                  <a:pt x="1134" y="11"/>
                </a:lnTo>
                <a:cubicBezTo>
                  <a:pt x="1056" y="18"/>
                  <a:pt x="977" y="21"/>
                  <a:pt x="898" y="18"/>
                </a:cubicBezTo>
                <a:lnTo>
                  <a:pt x="593" y="10"/>
                </a:lnTo>
                <a:cubicBezTo>
                  <a:pt x="578" y="9"/>
                  <a:pt x="387" y="-4"/>
                  <a:pt x="292" y="2"/>
                </a:cubicBezTo>
                <a:cubicBezTo>
                  <a:pt x="276" y="3"/>
                  <a:pt x="260" y="3"/>
                  <a:pt x="244" y="4"/>
                </a:cubicBezTo>
                <a:cubicBezTo>
                  <a:pt x="178" y="7"/>
                  <a:pt x="109" y="11"/>
                  <a:pt x="39" y="30"/>
                </a:cubicBezTo>
                <a:cubicBezTo>
                  <a:pt x="17" y="32"/>
                  <a:pt x="0" y="50"/>
                  <a:pt x="0" y="73"/>
                </a:cubicBezTo>
                <a:lnTo>
                  <a:pt x="0" y="592"/>
                </a:lnTo>
                <a:cubicBezTo>
                  <a:pt x="0" y="616"/>
                  <a:pt x="20" y="635"/>
                  <a:pt x="44" y="635"/>
                </a:cubicBezTo>
                <a:cubicBezTo>
                  <a:pt x="45" y="635"/>
                  <a:pt x="45" y="635"/>
                  <a:pt x="46" y="635"/>
                </a:cubicBezTo>
                <a:cubicBezTo>
                  <a:pt x="128" y="628"/>
                  <a:pt x="211" y="625"/>
                  <a:pt x="293" y="627"/>
                </a:cubicBezTo>
                <a:lnTo>
                  <a:pt x="591" y="635"/>
                </a:lnTo>
                <a:lnTo>
                  <a:pt x="897" y="644"/>
                </a:lnTo>
                <a:cubicBezTo>
                  <a:pt x="916" y="644"/>
                  <a:pt x="935" y="645"/>
                  <a:pt x="954" y="645"/>
                </a:cubicBezTo>
                <a:cubicBezTo>
                  <a:pt x="1016" y="645"/>
                  <a:pt x="1078" y="642"/>
                  <a:pt x="1139" y="636"/>
                </a:cubicBezTo>
                <a:lnTo>
                  <a:pt x="1151" y="635"/>
                </a:lnTo>
                <a:cubicBezTo>
                  <a:pt x="1174" y="635"/>
                  <a:pt x="1193" y="616"/>
                  <a:pt x="1193" y="592"/>
                </a:cubicBezTo>
                <a:lnTo>
                  <a:pt x="1193" y="53"/>
                </a:lnTo>
                <a:cubicBezTo>
                  <a:pt x="1193" y="29"/>
                  <a:pt x="1173" y="10"/>
                  <a:pt x="1149" y="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2" name="Freeform 1311">
            <a:extLst>
              <a:ext uri="{FF2B5EF4-FFF2-40B4-BE49-F238E27FC236}">
                <a16:creationId xmlns:a16="http://schemas.microsoft.com/office/drawing/2014/main" id="{50B24208-E1A0-3945-9835-8EC22D807884}"/>
              </a:ext>
            </a:extLst>
          </p:cNvPr>
          <p:cNvSpPr/>
          <p:nvPr/>
        </p:nvSpPr>
        <p:spPr>
          <a:xfrm>
            <a:off x="4197600" y="6281609"/>
            <a:ext cx="90000" cy="90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1" h="251">
                <a:moveTo>
                  <a:pt x="125" y="196"/>
                </a:moveTo>
                <a:cubicBezTo>
                  <a:pt x="87" y="196"/>
                  <a:pt x="55" y="165"/>
                  <a:pt x="55" y="126"/>
                </a:cubicBezTo>
                <a:cubicBezTo>
                  <a:pt x="55" y="87"/>
                  <a:pt x="87" y="55"/>
                  <a:pt x="125" y="55"/>
                </a:cubicBezTo>
                <a:cubicBezTo>
                  <a:pt x="164" y="55"/>
                  <a:pt x="196" y="87"/>
                  <a:pt x="196" y="126"/>
                </a:cubicBezTo>
                <a:cubicBezTo>
                  <a:pt x="196" y="165"/>
                  <a:pt x="164" y="196"/>
                  <a:pt x="125" y="196"/>
                </a:cubicBezTo>
                <a:close/>
                <a:moveTo>
                  <a:pt x="125" y="0"/>
                </a:moveTo>
                <a:cubicBezTo>
                  <a:pt x="56" y="0"/>
                  <a:pt x="0" y="56"/>
                  <a:pt x="0" y="126"/>
                </a:cubicBezTo>
                <a:cubicBezTo>
                  <a:pt x="0" y="195"/>
                  <a:pt x="56" y="251"/>
                  <a:pt x="125" y="251"/>
                </a:cubicBezTo>
                <a:cubicBezTo>
                  <a:pt x="195" y="251"/>
                  <a:pt x="251" y="195"/>
                  <a:pt x="251" y="126"/>
                </a:cubicBezTo>
                <a:cubicBezTo>
                  <a:pt x="251" y="56"/>
                  <a:pt x="195" y="0"/>
                  <a:pt x="12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3" name="Freeform 1312">
            <a:extLst>
              <a:ext uri="{FF2B5EF4-FFF2-40B4-BE49-F238E27FC236}">
                <a16:creationId xmlns:a16="http://schemas.microsoft.com/office/drawing/2014/main" id="{F531C6CC-31E1-C049-A2CA-C74B03B409EC}"/>
              </a:ext>
            </a:extLst>
          </p:cNvPr>
          <p:cNvSpPr/>
          <p:nvPr/>
        </p:nvSpPr>
        <p:spPr>
          <a:xfrm>
            <a:off x="4057559" y="6238410"/>
            <a:ext cx="370080" cy="176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9" h="491">
                <a:moveTo>
                  <a:pt x="974" y="121"/>
                </a:moveTo>
                <a:lnTo>
                  <a:pt x="974" y="370"/>
                </a:lnTo>
                <a:cubicBezTo>
                  <a:pt x="944" y="370"/>
                  <a:pt x="919" y="395"/>
                  <a:pt x="919" y="425"/>
                </a:cubicBezTo>
                <a:lnTo>
                  <a:pt x="839" y="433"/>
                </a:lnTo>
                <a:cubicBezTo>
                  <a:pt x="819" y="435"/>
                  <a:pt x="799" y="436"/>
                  <a:pt x="779" y="436"/>
                </a:cubicBezTo>
                <a:cubicBezTo>
                  <a:pt x="770" y="436"/>
                  <a:pt x="761" y="436"/>
                  <a:pt x="753" y="435"/>
                </a:cubicBezTo>
                <a:lnTo>
                  <a:pt x="513" y="425"/>
                </a:lnTo>
                <a:lnTo>
                  <a:pt x="271" y="415"/>
                </a:lnTo>
                <a:cubicBezTo>
                  <a:pt x="262" y="415"/>
                  <a:pt x="254" y="415"/>
                  <a:pt x="245" y="415"/>
                </a:cubicBezTo>
                <a:cubicBezTo>
                  <a:pt x="224" y="415"/>
                  <a:pt x="203" y="416"/>
                  <a:pt x="181" y="418"/>
                </a:cubicBezTo>
                <a:lnTo>
                  <a:pt x="110" y="425"/>
                </a:lnTo>
                <a:cubicBezTo>
                  <a:pt x="110" y="395"/>
                  <a:pt x="85" y="370"/>
                  <a:pt x="55" y="370"/>
                </a:cubicBezTo>
                <a:lnTo>
                  <a:pt x="55" y="121"/>
                </a:lnTo>
                <a:cubicBezTo>
                  <a:pt x="85" y="121"/>
                  <a:pt x="110" y="97"/>
                  <a:pt x="110" y="66"/>
                </a:cubicBezTo>
                <a:lnTo>
                  <a:pt x="180" y="59"/>
                </a:lnTo>
                <a:cubicBezTo>
                  <a:pt x="201" y="57"/>
                  <a:pt x="223" y="56"/>
                  <a:pt x="244" y="56"/>
                </a:cubicBezTo>
                <a:cubicBezTo>
                  <a:pt x="253" y="56"/>
                  <a:pt x="261" y="56"/>
                  <a:pt x="270" y="56"/>
                </a:cubicBezTo>
                <a:lnTo>
                  <a:pt x="513" y="66"/>
                </a:lnTo>
                <a:lnTo>
                  <a:pt x="795" y="66"/>
                </a:lnTo>
                <a:lnTo>
                  <a:pt x="919" y="66"/>
                </a:lnTo>
                <a:cubicBezTo>
                  <a:pt x="919" y="97"/>
                  <a:pt x="944" y="121"/>
                  <a:pt x="974" y="121"/>
                </a:cubicBezTo>
                <a:close/>
                <a:moveTo>
                  <a:pt x="514" y="11"/>
                </a:moveTo>
                <a:lnTo>
                  <a:pt x="272" y="1"/>
                </a:lnTo>
                <a:cubicBezTo>
                  <a:pt x="263" y="1"/>
                  <a:pt x="253" y="0"/>
                  <a:pt x="244" y="0"/>
                </a:cubicBezTo>
                <a:cubicBezTo>
                  <a:pt x="221" y="0"/>
                  <a:pt x="197" y="2"/>
                  <a:pt x="174" y="4"/>
                </a:cubicBezTo>
                <a:lnTo>
                  <a:pt x="104" y="11"/>
                </a:lnTo>
                <a:cubicBezTo>
                  <a:pt x="76" y="14"/>
                  <a:pt x="55" y="38"/>
                  <a:pt x="55" y="66"/>
                </a:cubicBezTo>
                <a:cubicBezTo>
                  <a:pt x="24" y="66"/>
                  <a:pt x="0" y="91"/>
                  <a:pt x="0" y="121"/>
                </a:cubicBezTo>
                <a:lnTo>
                  <a:pt x="0" y="370"/>
                </a:lnTo>
                <a:cubicBezTo>
                  <a:pt x="0" y="401"/>
                  <a:pt x="24" y="425"/>
                  <a:pt x="55" y="425"/>
                </a:cubicBezTo>
                <a:cubicBezTo>
                  <a:pt x="55" y="441"/>
                  <a:pt x="61" y="456"/>
                  <a:pt x="73" y="466"/>
                </a:cubicBezTo>
                <a:cubicBezTo>
                  <a:pt x="83" y="475"/>
                  <a:pt x="96" y="481"/>
                  <a:pt x="110" y="481"/>
                </a:cubicBezTo>
                <a:cubicBezTo>
                  <a:pt x="112" y="481"/>
                  <a:pt x="114" y="480"/>
                  <a:pt x="115" y="480"/>
                </a:cubicBezTo>
                <a:lnTo>
                  <a:pt x="187" y="473"/>
                </a:lnTo>
                <a:cubicBezTo>
                  <a:pt x="206" y="471"/>
                  <a:pt x="226" y="470"/>
                  <a:pt x="245" y="470"/>
                </a:cubicBezTo>
                <a:cubicBezTo>
                  <a:pt x="253" y="470"/>
                  <a:pt x="261" y="470"/>
                  <a:pt x="269" y="471"/>
                </a:cubicBezTo>
                <a:lnTo>
                  <a:pt x="511" y="480"/>
                </a:lnTo>
                <a:lnTo>
                  <a:pt x="750" y="490"/>
                </a:lnTo>
                <a:cubicBezTo>
                  <a:pt x="760" y="491"/>
                  <a:pt x="769" y="491"/>
                  <a:pt x="779" y="491"/>
                </a:cubicBezTo>
                <a:cubicBezTo>
                  <a:pt x="801" y="491"/>
                  <a:pt x="823" y="490"/>
                  <a:pt x="844" y="488"/>
                </a:cubicBezTo>
                <a:lnTo>
                  <a:pt x="924" y="480"/>
                </a:lnTo>
                <a:cubicBezTo>
                  <a:pt x="953" y="478"/>
                  <a:pt x="974" y="454"/>
                  <a:pt x="974" y="425"/>
                </a:cubicBezTo>
                <a:cubicBezTo>
                  <a:pt x="1005" y="425"/>
                  <a:pt x="1029" y="401"/>
                  <a:pt x="1029" y="370"/>
                </a:cubicBezTo>
                <a:lnTo>
                  <a:pt x="1029" y="121"/>
                </a:lnTo>
                <a:cubicBezTo>
                  <a:pt x="1029" y="91"/>
                  <a:pt x="1005" y="66"/>
                  <a:pt x="974" y="66"/>
                </a:cubicBezTo>
                <a:cubicBezTo>
                  <a:pt x="974" y="36"/>
                  <a:pt x="949" y="11"/>
                  <a:pt x="919" y="11"/>
                </a:cubicBezTo>
                <a:lnTo>
                  <a:pt x="795" y="11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4" name="Freeform 1313">
            <a:extLst>
              <a:ext uri="{FF2B5EF4-FFF2-40B4-BE49-F238E27FC236}">
                <a16:creationId xmlns:a16="http://schemas.microsoft.com/office/drawing/2014/main" id="{5720CD22-6740-FE41-8F3D-9676B26EAAB3}"/>
              </a:ext>
            </a:extLst>
          </p:cNvPr>
          <p:cNvSpPr/>
          <p:nvPr/>
        </p:nvSpPr>
        <p:spPr>
          <a:xfrm>
            <a:off x="6839640" y="6473490"/>
            <a:ext cx="5292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1" h="56">
                <a:moveTo>
                  <a:pt x="1443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1443" y="56"/>
                </a:lnTo>
                <a:cubicBezTo>
                  <a:pt x="1458" y="56"/>
                  <a:pt x="1471" y="43"/>
                  <a:pt x="1471" y="28"/>
                </a:cubicBezTo>
                <a:cubicBezTo>
                  <a:pt x="1471" y="13"/>
                  <a:pt x="1458" y="0"/>
                  <a:pt x="144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5" name="Freeform 1314">
            <a:extLst>
              <a:ext uri="{FF2B5EF4-FFF2-40B4-BE49-F238E27FC236}">
                <a16:creationId xmlns:a16="http://schemas.microsoft.com/office/drawing/2014/main" id="{E53BD3C5-EFE9-ED4D-91FE-BA4F28034F45}"/>
              </a:ext>
            </a:extLst>
          </p:cNvPr>
          <p:cNvSpPr/>
          <p:nvPr/>
        </p:nvSpPr>
        <p:spPr>
          <a:xfrm>
            <a:off x="7187399" y="6348928"/>
            <a:ext cx="47160" cy="5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" h="142">
                <a:moveTo>
                  <a:pt x="68" y="72"/>
                </a:moveTo>
                <a:cubicBezTo>
                  <a:pt x="65" y="73"/>
                  <a:pt x="63" y="75"/>
                  <a:pt x="62" y="77"/>
                </a:cubicBezTo>
                <a:lnTo>
                  <a:pt x="49" y="110"/>
                </a:lnTo>
                <a:lnTo>
                  <a:pt x="21" y="25"/>
                </a:lnTo>
                <a:lnTo>
                  <a:pt x="100" y="67"/>
                </a:lnTo>
                <a:close/>
                <a:moveTo>
                  <a:pt x="131" y="72"/>
                </a:moveTo>
                <a:cubicBezTo>
                  <a:pt x="132" y="69"/>
                  <a:pt x="130" y="66"/>
                  <a:pt x="127" y="64"/>
                </a:cubicBezTo>
                <a:lnTo>
                  <a:pt x="12" y="1"/>
                </a:lnTo>
                <a:cubicBezTo>
                  <a:pt x="9" y="0"/>
                  <a:pt x="5" y="0"/>
                  <a:pt x="3" y="2"/>
                </a:cubicBezTo>
                <a:cubicBezTo>
                  <a:pt x="0" y="4"/>
                  <a:pt x="-1" y="8"/>
                  <a:pt x="0" y="11"/>
                </a:cubicBezTo>
                <a:lnTo>
                  <a:pt x="41" y="136"/>
                </a:lnTo>
                <a:cubicBezTo>
                  <a:pt x="42" y="139"/>
                  <a:pt x="45" y="141"/>
                  <a:pt x="49" y="142"/>
                </a:cubicBezTo>
                <a:cubicBezTo>
                  <a:pt x="52" y="142"/>
                  <a:pt x="55" y="139"/>
                  <a:pt x="56" y="136"/>
                </a:cubicBezTo>
                <a:lnTo>
                  <a:pt x="72" y="95"/>
                </a:lnTo>
                <a:lnTo>
                  <a:pt x="106" y="136"/>
                </a:lnTo>
                <a:cubicBezTo>
                  <a:pt x="108" y="138"/>
                  <a:pt x="110" y="139"/>
                  <a:pt x="112" y="139"/>
                </a:cubicBezTo>
                <a:cubicBezTo>
                  <a:pt x="114" y="139"/>
                  <a:pt x="116" y="138"/>
                  <a:pt x="117" y="137"/>
                </a:cubicBezTo>
                <a:cubicBezTo>
                  <a:pt x="121" y="134"/>
                  <a:pt x="121" y="129"/>
                  <a:pt x="118" y="126"/>
                </a:cubicBezTo>
                <a:lnTo>
                  <a:pt x="84" y="86"/>
                </a:lnTo>
                <a:lnTo>
                  <a:pt x="125" y="79"/>
                </a:lnTo>
                <a:cubicBezTo>
                  <a:pt x="128" y="78"/>
                  <a:pt x="131" y="76"/>
                  <a:pt x="131" y="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6" name="Freeform 1315">
            <a:extLst>
              <a:ext uri="{FF2B5EF4-FFF2-40B4-BE49-F238E27FC236}">
                <a16:creationId xmlns:a16="http://schemas.microsoft.com/office/drawing/2014/main" id="{7129F8DD-9FD1-1D48-A52D-B3FD8DC8C236}"/>
              </a:ext>
            </a:extLst>
          </p:cNvPr>
          <p:cNvSpPr/>
          <p:nvPr/>
        </p:nvSpPr>
        <p:spPr>
          <a:xfrm>
            <a:off x="6894360" y="6112410"/>
            <a:ext cx="406080" cy="35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9" h="997">
                <a:moveTo>
                  <a:pt x="61" y="188"/>
                </a:moveTo>
                <a:cubicBezTo>
                  <a:pt x="65" y="182"/>
                  <a:pt x="71" y="179"/>
                  <a:pt x="78" y="179"/>
                </a:cubicBezTo>
                <a:cubicBezTo>
                  <a:pt x="251" y="165"/>
                  <a:pt x="365" y="99"/>
                  <a:pt x="417" y="61"/>
                </a:cubicBezTo>
                <a:cubicBezTo>
                  <a:pt x="422" y="57"/>
                  <a:pt x="427" y="56"/>
                  <a:pt x="432" y="56"/>
                </a:cubicBezTo>
                <a:cubicBezTo>
                  <a:pt x="438" y="56"/>
                  <a:pt x="443" y="57"/>
                  <a:pt x="447" y="61"/>
                </a:cubicBezTo>
                <a:cubicBezTo>
                  <a:pt x="499" y="99"/>
                  <a:pt x="612" y="165"/>
                  <a:pt x="785" y="177"/>
                </a:cubicBezTo>
                <a:cubicBezTo>
                  <a:pt x="792" y="177"/>
                  <a:pt x="798" y="181"/>
                  <a:pt x="802" y="186"/>
                </a:cubicBezTo>
                <a:cubicBezTo>
                  <a:pt x="807" y="191"/>
                  <a:pt x="809" y="198"/>
                  <a:pt x="808" y="205"/>
                </a:cubicBezTo>
                <a:cubicBezTo>
                  <a:pt x="797" y="318"/>
                  <a:pt x="758" y="601"/>
                  <a:pt x="639" y="775"/>
                </a:cubicBezTo>
                <a:cubicBezTo>
                  <a:pt x="585" y="855"/>
                  <a:pt x="469" y="919"/>
                  <a:pt x="432" y="938"/>
                </a:cubicBezTo>
                <a:cubicBezTo>
                  <a:pt x="395" y="919"/>
                  <a:pt x="279" y="855"/>
                  <a:pt x="224" y="775"/>
                </a:cubicBezTo>
                <a:cubicBezTo>
                  <a:pt x="105" y="601"/>
                  <a:pt x="66" y="319"/>
                  <a:pt x="55" y="207"/>
                </a:cubicBezTo>
                <a:cubicBezTo>
                  <a:pt x="54" y="200"/>
                  <a:pt x="56" y="193"/>
                  <a:pt x="61" y="188"/>
                </a:cubicBezTo>
                <a:close/>
                <a:moveTo>
                  <a:pt x="29" y="407"/>
                </a:moveTo>
                <a:cubicBezTo>
                  <a:pt x="27" y="411"/>
                  <a:pt x="25" y="415"/>
                  <a:pt x="25" y="420"/>
                </a:cubicBezTo>
                <a:lnTo>
                  <a:pt x="25" y="899"/>
                </a:lnTo>
                <a:cubicBezTo>
                  <a:pt x="25" y="923"/>
                  <a:pt x="45" y="942"/>
                  <a:pt x="69" y="942"/>
                </a:cubicBezTo>
                <a:lnTo>
                  <a:pt x="213" y="942"/>
                </a:lnTo>
                <a:cubicBezTo>
                  <a:pt x="228" y="942"/>
                  <a:pt x="241" y="930"/>
                  <a:pt x="241" y="914"/>
                </a:cubicBezTo>
                <a:cubicBezTo>
                  <a:pt x="241" y="899"/>
                  <a:pt x="228" y="887"/>
                  <a:pt x="213" y="887"/>
                </a:cubicBezTo>
                <a:lnTo>
                  <a:pt x="81" y="887"/>
                </a:lnTo>
                <a:lnTo>
                  <a:pt x="81" y="602"/>
                </a:lnTo>
                <a:cubicBezTo>
                  <a:pt x="106" y="675"/>
                  <a:pt x="137" y="746"/>
                  <a:pt x="178" y="806"/>
                </a:cubicBezTo>
                <a:cubicBezTo>
                  <a:pt x="252" y="915"/>
                  <a:pt x="413" y="991"/>
                  <a:pt x="420" y="994"/>
                </a:cubicBezTo>
                <a:cubicBezTo>
                  <a:pt x="424" y="996"/>
                  <a:pt x="428" y="997"/>
                  <a:pt x="432" y="997"/>
                </a:cubicBezTo>
                <a:cubicBezTo>
                  <a:pt x="436" y="997"/>
                  <a:pt x="440" y="996"/>
                  <a:pt x="444" y="994"/>
                </a:cubicBezTo>
                <a:cubicBezTo>
                  <a:pt x="450" y="991"/>
                  <a:pt x="611" y="915"/>
                  <a:pt x="685" y="806"/>
                </a:cubicBezTo>
                <a:cubicBezTo>
                  <a:pt x="798" y="640"/>
                  <a:pt x="842" y="387"/>
                  <a:pt x="859" y="251"/>
                </a:cubicBezTo>
                <a:lnTo>
                  <a:pt x="1074" y="251"/>
                </a:lnTo>
                <a:lnTo>
                  <a:pt x="1074" y="887"/>
                </a:lnTo>
                <a:lnTo>
                  <a:pt x="687" y="887"/>
                </a:lnTo>
                <a:cubicBezTo>
                  <a:pt x="672" y="887"/>
                  <a:pt x="659" y="899"/>
                  <a:pt x="659" y="914"/>
                </a:cubicBezTo>
                <a:cubicBezTo>
                  <a:pt x="659" y="930"/>
                  <a:pt x="672" y="942"/>
                  <a:pt x="687" y="942"/>
                </a:cubicBezTo>
                <a:lnTo>
                  <a:pt x="1086" y="942"/>
                </a:lnTo>
                <a:cubicBezTo>
                  <a:pt x="1110" y="942"/>
                  <a:pt x="1129" y="923"/>
                  <a:pt x="1129" y="899"/>
                </a:cubicBezTo>
                <a:lnTo>
                  <a:pt x="1129" y="240"/>
                </a:lnTo>
                <a:cubicBezTo>
                  <a:pt x="1129" y="216"/>
                  <a:pt x="1110" y="196"/>
                  <a:pt x="1086" y="196"/>
                </a:cubicBezTo>
                <a:lnTo>
                  <a:pt x="863" y="196"/>
                </a:lnTo>
                <a:cubicBezTo>
                  <a:pt x="862" y="179"/>
                  <a:pt x="856" y="164"/>
                  <a:pt x="845" y="150"/>
                </a:cubicBezTo>
                <a:cubicBezTo>
                  <a:pt x="830" y="134"/>
                  <a:pt x="811" y="123"/>
                  <a:pt x="788" y="122"/>
                </a:cubicBezTo>
                <a:cubicBezTo>
                  <a:pt x="630" y="111"/>
                  <a:pt x="527" y="51"/>
                  <a:pt x="480" y="16"/>
                </a:cubicBezTo>
                <a:cubicBezTo>
                  <a:pt x="452" y="-5"/>
                  <a:pt x="413" y="-5"/>
                  <a:pt x="385" y="16"/>
                </a:cubicBezTo>
                <a:cubicBezTo>
                  <a:pt x="337" y="51"/>
                  <a:pt x="233" y="111"/>
                  <a:pt x="74" y="124"/>
                </a:cubicBezTo>
                <a:cubicBezTo>
                  <a:pt x="52" y="125"/>
                  <a:pt x="32" y="135"/>
                  <a:pt x="18" y="152"/>
                </a:cubicBezTo>
                <a:cubicBezTo>
                  <a:pt x="4" y="169"/>
                  <a:pt x="-2" y="190"/>
                  <a:pt x="0" y="212"/>
                </a:cubicBezTo>
                <a:cubicBezTo>
                  <a:pt x="4" y="257"/>
                  <a:pt x="13" y="327"/>
                  <a:pt x="29" y="40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7" name="Freeform 1316">
            <a:extLst>
              <a:ext uri="{FF2B5EF4-FFF2-40B4-BE49-F238E27FC236}">
                <a16:creationId xmlns:a16="http://schemas.microsoft.com/office/drawing/2014/main" id="{067FBBF7-4837-E94D-AA7C-5B9E7F1A60F5}"/>
              </a:ext>
            </a:extLst>
          </p:cNvPr>
          <p:cNvSpPr/>
          <p:nvPr/>
        </p:nvSpPr>
        <p:spPr>
          <a:xfrm>
            <a:off x="6944040" y="6179369"/>
            <a:ext cx="203760" cy="178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7" h="498">
                <a:moveTo>
                  <a:pt x="114" y="36"/>
                </a:moveTo>
                <a:lnTo>
                  <a:pt x="452" y="36"/>
                </a:lnTo>
                <a:lnTo>
                  <a:pt x="531" y="124"/>
                </a:lnTo>
                <a:cubicBezTo>
                  <a:pt x="528" y="149"/>
                  <a:pt x="508" y="168"/>
                  <a:pt x="482" y="168"/>
                </a:cubicBezTo>
                <a:cubicBezTo>
                  <a:pt x="456" y="168"/>
                  <a:pt x="434" y="146"/>
                  <a:pt x="434" y="119"/>
                </a:cubicBezTo>
                <a:cubicBezTo>
                  <a:pt x="434" y="110"/>
                  <a:pt x="426" y="102"/>
                  <a:pt x="416" y="102"/>
                </a:cubicBezTo>
                <a:cubicBezTo>
                  <a:pt x="406" y="102"/>
                  <a:pt x="398" y="110"/>
                  <a:pt x="398" y="119"/>
                </a:cubicBezTo>
                <a:cubicBezTo>
                  <a:pt x="398" y="146"/>
                  <a:pt x="376" y="168"/>
                  <a:pt x="350" y="168"/>
                </a:cubicBezTo>
                <a:cubicBezTo>
                  <a:pt x="323" y="168"/>
                  <a:pt x="301" y="146"/>
                  <a:pt x="301" y="119"/>
                </a:cubicBezTo>
                <a:cubicBezTo>
                  <a:pt x="301" y="110"/>
                  <a:pt x="293" y="102"/>
                  <a:pt x="283" y="102"/>
                </a:cubicBezTo>
                <a:cubicBezTo>
                  <a:pt x="273" y="102"/>
                  <a:pt x="266" y="110"/>
                  <a:pt x="266" y="119"/>
                </a:cubicBezTo>
                <a:cubicBezTo>
                  <a:pt x="266" y="146"/>
                  <a:pt x="244" y="168"/>
                  <a:pt x="217" y="168"/>
                </a:cubicBezTo>
                <a:cubicBezTo>
                  <a:pt x="190" y="168"/>
                  <a:pt x="168" y="146"/>
                  <a:pt x="168" y="119"/>
                </a:cubicBezTo>
                <a:cubicBezTo>
                  <a:pt x="168" y="110"/>
                  <a:pt x="160" y="102"/>
                  <a:pt x="151" y="102"/>
                </a:cubicBezTo>
                <a:cubicBezTo>
                  <a:pt x="141" y="102"/>
                  <a:pt x="133" y="110"/>
                  <a:pt x="133" y="119"/>
                </a:cubicBezTo>
                <a:cubicBezTo>
                  <a:pt x="133" y="146"/>
                  <a:pt x="111" y="168"/>
                  <a:pt x="84" y="168"/>
                </a:cubicBezTo>
                <a:cubicBezTo>
                  <a:pt x="59" y="168"/>
                  <a:pt x="38" y="149"/>
                  <a:pt x="36" y="124"/>
                </a:cubicBezTo>
                <a:close/>
                <a:moveTo>
                  <a:pt x="390" y="462"/>
                </a:moveTo>
                <a:lnTo>
                  <a:pt x="390" y="327"/>
                </a:lnTo>
                <a:cubicBezTo>
                  <a:pt x="390" y="314"/>
                  <a:pt x="381" y="304"/>
                  <a:pt x="369" y="304"/>
                </a:cubicBezTo>
                <a:lnTo>
                  <a:pt x="197" y="304"/>
                </a:lnTo>
                <a:cubicBezTo>
                  <a:pt x="185" y="304"/>
                  <a:pt x="176" y="314"/>
                  <a:pt x="176" y="327"/>
                </a:cubicBezTo>
                <a:lnTo>
                  <a:pt x="176" y="462"/>
                </a:lnTo>
                <a:lnTo>
                  <a:pt x="93" y="462"/>
                </a:lnTo>
                <a:lnTo>
                  <a:pt x="93" y="203"/>
                </a:lnTo>
                <a:cubicBezTo>
                  <a:pt x="116" y="201"/>
                  <a:pt x="137" y="189"/>
                  <a:pt x="151" y="171"/>
                </a:cubicBezTo>
                <a:cubicBezTo>
                  <a:pt x="166" y="191"/>
                  <a:pt x="190" y="203"/>
                  <a:pt x="217" y="203"/>
                </a:cubicBezTo>
                <a:cubicBezTo>
                  <a:pt x="244" y="203"/>
                  <a:pt x="268" y="191"/>
                  <a:pt x="283" y="171"/>
                </a:cubicBezTo>
                <a:cubicBezTo>
                  <a:pt x="299" y="191"/>
                  <a:pt x="323" y="203"/>
                  <a:pt x="350" y="203"/>
                </a:cubicBezTo>
                <a:cubicBezTo>
                  <a:pt x="377" y="203"/>
                  <a:pt x="401" y="191"/>
                  <a:pt x="416" y="171"/>
                </a:cubicBezTo>
                <a:cubicBezTo>
                  <a:pt x="430" y="189"/>
                  <a:pt x="451" y="201"/>
                  <a:pt x="474" y="203"/>
                </a:cubicBezTo>
                <a:lnTo>
                  <a:pt x="474" y="462"/>
                </a:lnTo>
                <a:close/>
                <a:moveTo>
                  <a:pt x="211" y="340"/>
                </a:moveTo>
                <a:lnTo>
                  <a:pt x="355" y="340"/>
                </a:lnTo>
                <a:lnTo>
                  <a:pt x="355" y="462"/>
                </a:lnTo>
                <a:lnTo>
                  <a:pt x="211" y="462"/>
                </a:lnTo>
                <a:close/>
                <a:moveTo>
                  <a:pt x="57" y="199"/>
                </a:moveTo>
                <a:lnTo>
                  <a:pt x="57" y="472"/>
                </a:lnTo>
                <a:cubicBezTo>
                  <a:pt x="57" y="486"/>
                  <a:pt x="69" y="498"/>
                  <a:pt x="83" y="498"/>
                </a:cubicBezTo>
                <a:lnTo>
                  <a:pt x="197" y="498"/>
                </a:lnTo>
                <a:lnTo>
                  <a:pt x="369" y="498"/>
                </a:lnTo>
                <a:lnTo>
                  <a:pt x="484" y="498"/>
                </a:lnTo>
                <a:cubicBezTo>
                  <a:pt x="498" y="498"/>
                  <a:pt x="509" y="486"/>
                  <a:pt x="509" y="472"/>
                </a:cubicBezTo>
                <a:lnTo>
                  <a:pt x="509" y="199"/>
                </a:lnTo>
                <a:cubicBezTo>
                  <a:pt x="543" y="188"/>
                  <a:pt x="567" y="156"/>
                  <a:pt x="567" y="119"/>
                </a:cubicBezTo>
                <a:cubicBezTo>
                  <a:pt x="567" y="116"/>
                  <a:pt x="566" y="113"/>
                  <a:pt x="564" y="110"/>
                </a:cubicBezTo>
                <a:cubicBezTo>
                  <a:pt x="563" y="108"/>
                  <a:pt x="562" y="106"/>
                  <a:pt x="560" y="104"/>
                </a:cubicBezTo>
                <a:lnTo>
                  <a:pt x="474" y="6"/>
                </a:lnTo>
                <a:cubicBezTo>
                  <a:pt x="470" y="3"/>
                  <a:pt x="465" y="0"/>
                  <a:pt x="460" y="0"/>
                </a:cubicBezTo>
                <a:lnTo>
                  <a:pt x="106" y="0"/>
                </a:lnTo>
                <a:cubicBezTo>
                  <a:pt x="101" y="0"/>
                  <a:pt x="96" y="3"/>
                  <a:pt x="93" y="6"/>
                </a:cubicBezTo>
                <a:lnTo>
                  <a:pt x="6" y="105"/>
                </a:lnTo>
                <a:cubicBezTo>
                  <a:pt x="5" y="105"/>
                  <a:pt x="5" y="106"/>
                  <a:pt x="5" y="106"/>
                </a:cubicBezTo>
                <a:cubicBezTo>
                  <a:pt x="2" y="111"/>
                  <a:pt x="0" y="115"/>
                  <a:pt x="0" y="119"/>
                </a:cubicBezTo>
                <a:cubicBezTo>
                  <a:pt x="0" y="156"/>
                  <a:pt x="24" y="188"/>
                  <a:pt x="57" y="1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8" name="Freeform 1317">
            <a:extLst>
              <a:ext uri="{FF2B5EF4-FFF2-40B4-BE49-F238E27FC236}">
                <a16:creationId xmlns:a16="http://schemas.microsoft.com/office/drawing/2014/main" id="{FF1655E8-DFE5-AA48-B986-593DD75DA485}"/>
              </a:ext>
            </a:extLst>
          </p:cNvPr>
          <p:cNvSpPr/>
          <p:nvPr/>
        </p:nvSpPr>
        <p:spPr>
          <a:xfrm>
            <a:off x="6124320" y="6469889"/>
            <a:ext cx="5292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1" h="55">
                <a:moveTo>
                  <a:pt x="1444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lnTo>
                  <a:pt x="1444" y="55"/>
                </a:lnTo>
                <a:cubicBezTo>
                  <a:pt x="1459" y="55"/>
                  <a:pt x="1471" y="43"/>
                  <a:pt x="1471" y="27"/>
                </a:cubicBezTo>
                <a:cubicBezTo>
                  <a:pt x="1471" y="12"/>
                  <a:pt x="1459" y="0"/>
                  <a:pt x="144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9" name="Freeform 1318">
            <a:extLst>
              <a:ext uri="{FF2B5EF4-FFF2-40B4-BE49-F238E27FC236}">
                <a16:creationId xmlns:a16="http://schemas.microsoft.com/office/drawing/2014/main" id="{F8C25422-A7E8-5E43-85CF-75B6BA71DD02}"/>
              </a:ext>
            </a:extLst>
          </p:cNvPr>
          <p:cNvSpPr/>
          <p:nvPr/>
        </p:nvSpPr>
        <p:spPr>
          <a:xfrm>
            <a:off x="6472441" y="6345329"/>
            <a:ext cx="468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1" h="141">
                <a:moveTo>
                  <a:pt x="67" y="72"/>
                </a:moveTo>
                <a:cubicBezTo>
                  <a:pt x="65" y="72"/>
                  <a:pt x="62" y="74"/>
                  <a:pt x="61" y="77"/>
                </a:cubicBezTo>
                <a:lnTo>
                  <a:pt x="49" y="109"/>
                </a:lnTo>
                <a:lnTo>
                  <a:pt x="21" y="24"/>
                </a:lnTo>
                <a:lnTo>
                  <a:pt x="99" y="66"/>
                </a:lnTo>
                <a:close/>
                <a:moveTo>
                  <a:pt x="131" y="72"/>
                </a:moveTo>
                <a:cubicBezTo>
                  <a:pt x="131" y="68"/>
                  <a:pt x="130" y="65"/>
                  <a:pt x="127" y="63"/>
                </a:cubicBezTo>
                <a:lnTo>
                  <a:pt x="11" y="1"/>
                </a:lnTo>
                <a:cubicBezTo>
                  <a:pt x="8" y="-1"/>
                  <a:pt x="5" y="0"/>
                  <a:pt x="2" y="2"/>
                </a:cubicBezTo>
                <a:cubicBezTo>
                  <a:pt x="0" y="4"/>
                  <a:pt x="-1" y="7"/>
                  <a:pt x="0" y="10"/>
                </a:cubicBezTo>
                <a:lnTo>
                  <a:pt x="41" y="135"/>
                </a:lnTo>
                <a:cubicBezTo>
                  <a:pt x="42" y="138"/>
                  <a:pt x="45" y="141"/>
                  <a:pt x="48" y="141"/>
                </a:cubicBezTo>
                <a:cubicBezTo>
                  <a:pt x="52" y="141"/>
                  <a:pt x="55" y="139"/>
                  <a:pt x="56" y="136"/>
                </a:cubicBezTo>
                <a:lnTo>
                  <a:pt x="71" y="95"/>
                </a:lnTo>
                <a:lnTo>
                  <a:pt x="106" y="135"/>
                </a:lnTo>
                <a:cubicBezTo>
                  <a:pt x="107" y="137"/>
                  <a:pt x="110" y="138"/>
                  <a:pt x="112" y="138"/>
                </a:cubicBezTo>
                <a:cubicBezTo>
                  <a:pt x="114" y="138"/>
                  <a:pt x="115" y="138"/>
                  <a:pt x="117" y="136"/>
                </a:cubicBezTo>
                <a:cubicBezTo>
                  <a:pt x="120" y="134"/>
                  <a:pt x="121" y="129"/>
                  <a:pt x="118" y="125"/>
                </a:cubicBezTo>
                <a:lnTo>
                  <a:pt x="84" y="85"/>
                </a:lnTo>
                <a:lnTo>
                  <a:pt x="124" y="78"/>
                </a:lnTo>
                <a:cubicBezTo>
                  <a:pt x="128" y="77"/>
                  <a:pt x="130" y="75"/>
                  <a:pt x="131" y="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0" name="Freeform 1319">
            <a:extLst>
              <a:ext uri="{FF2B5EF4-FFF2-40B4-BE49-F238E27FC236}">
                <a16:creationId xmlns:a16="http://schemas.microsoft.com/office/drawing/2014/main" id="{31C8871A-BE83-F743-9C8A-283DAD0CC8EC}"/>
              </a:ext>
            </a:extLst>
          </p:cNvPr>
          <p:cNvSpPr/>
          <p:nvPr/>
        </p:nvSpPr>
        <p:spPr>
          <a:xfrm>
            <a:off x="6179040" y="6108809"/>
            <a:ext cx="40644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0" h="996">
                <a:moveTo>
                  <a:pt x="61" y="187"/>
                </a:moveTo>
                <a:cubicBezTo>
                  <a:pt x="66" y="182"/>
                  <a:pt x="72" y="178"/>
                  <a:pt x="79" y="178"/>
                </a:cubicBezTo>
                <a:cubicBezTo>
                  <a:pt x="252" y="165"/>
                  <a:pt x="366" y="98"/>
                  <a:pt x="418" y="60"/>
                </a:cubicBezTo>
                <a:cubicBezTo>
                  <a:pt x="422" y="57"/>
                  <a:pt x="428" y="55"/>
                  <a:pt x="433" y="55"/>
                </a:cubicBezTo>
                <a:cubicBezTo>
                  <a:pt x="438" y="55"/>
                  <a:pt x="443" y="57"/>
                  <a:pt x="448" y="60"/>
                </a:cubicBezTo>
                <a:cubicBezTo>
                  <a:pt x="500" y="98"/>
                  <a:pt x="612" y="164"/>
                  <a:pt x="785" y="176"/>
                </a:cubicBezTo>
                <a:cubicBezTo>
                  <a:pt x="792" y="177"/>
                  <a:pt x="799" y="180"/>
                  <a:pt x="803" y="185"/>
                </a:cubicBezTo>
                <a:cubicBezTo>
                  <a:pt x="808" y="191"/>
                  <a:pt x="810" y="197"/>
                  <a:pt x="809" y="204"/>
                </a:cubicBezTo>
                <a:cubicBezTo>
                  <a:pt x="798" y="318"/>
                  <a:pt x="759" y="600"/>
                  <a:pt x="640" y="775"/>
                </a:cubicBezTo>
                <a:cubicBezTo>
                  <a:pt x="585" y="855"/>
                  <a:pt x="470" y="918"/>
                  <a:pt x="432" y="937"/>
                </a:cubicBezTo>
                <a:cubicBezTo>
                  <a:pt x="395" y="918"/>
                  <a:pt x="279" y="855"/>
                  <a:pt x="224" y="774"/>
                </a:cubicBezTo>
                <a:cubicBezTo>
                  <a:pt x="106" y="600"/>
                  <a:pt x="67" y="319"/>
                  <a:pt x="55" y="206"/>
                </a:cubicBezTo>
                <a:cubicBezTo>
                  <a:pt x="55" y="199"/>
                  <a:pt x="57" y="192"/>
                  <a:pt x="61" y="187"/>
                </a:cubicBezTo>
                <a:close/>
                <a:moveTo>
                  <a:pt x="30" y="406"/>
                </a:moveTo>
                <a:cubicBezTo>
                  <a:pt x="27" y="410"/>
                  <a:pt x="26" y="414"/>
                  <a:pt x="26" y="419"/>
                </a:cubicBezTo>
                <a:lnTo>
                  <a:pt x="26" y="898"/>
                </a:lnTo>
                <a:cubicBezTo>
                  <a:pt x="26" y="922"/>
                  <a:pt x="45" y="941"/>
                  <a:pt x="69" y="941"/>
                </a:cubicBezTo>
                <a:lnTo>
                  <a:pt x="213" y="941"/>
                </a:lnTo>
                <a:cubicBezTo>
                  <a:pt x="229" y="941"/>
                  <a:pt x="241" y="929"/>
                  <a:pt x="241" y="914"/>
                </a:cubicBezTo>
                <a:cubicBezTo>
                  <a:pt x="241" y="899"/>
                  <a:pt x="229" y="886"/>
                  <a:pt x="213" y="886"/>
                </a:cubicBezTo>
                <a:lnTo>
                  <a:pt x="81" y="886"/>
                </a:lnTo>
                <a:lnTo>
                  <a:pt x="81" y="601"/>
                </a:lnTo>
                <a:cubicBezTo>
                  <a:pt x="106" y="674"/>
                  <a:pt x="138" y="745"/>
                  <a:pt x="179" y="805"/>
                </a:cubicBezTo>
                <a:cubicBezTo>
                  <a:pt x="253" y="914"/>
                  <a:pt x="414" y="990"/>
                  <a:pt x="421" y="993"/>
                </a:cubicBezTo>
                <a:cubicBezTo>
                  <a:pt x="424" y="995"/>
                  <a:pt x="428" y="996"/>
                  <a:pt x="432" y="996"/>
                </a:cubicBezTo>
                <a:cubicBezTo>
                  <a:pt x="436" y="996"/>
                  <a:pt x="440" y="995"/>
                  <a:pt x="444" y="993"/>
                </a:cubicBezTo>
                <a:cubicBezTo>
                  <a:pt x="451" y="990"/>
                  <a:pt x="612" y="914"/>
                  <a:pt x="686" y="806"/>
                </a:cubicBezTo>
                <a:cubicBezTo>
                  <a:pt x="799" y="640"/>
                  <a:pt x="843" y="386"/>
                  <a:pt x="859" y="251"/>
                </a:cubicBezTo>
                <a:lnTo>
                  <a:pt x="1075" y="251"/>
                </a:lnTo>
                <a:lnTo>
                  <a:pt x="1075" y="886"/>
                </a:lnTo>
                <a:lnTo>
                  <a:pt x="687" y="886"/>
                </a:lnTo>
                <a:cubicBezTo>
                  <a:pt x="672" y="886"/>
                  <a:pt x="660" y="899"/>
                  <a:pt x="660" y="914"/>
                </a:cubicBezTo>
                <a:cubicBezTo>
                  <a:pt x="660" y="929"/>
                  <a:pt x="672" y="941"/>
                  <a:pt x="687" y="941"/>
                </a:cubicBezTo>
                <a:lnTo>
                  <a:pt x="1087" y="941"/>
                </a:lnTo>
                <a:cubicBezTo>
                  <a:pt x="1110" y="941"/>
                  <a:pt x="1130" y="922"/>
                  <a:pt x="1130" y="898"/>
                </a:cubicBezTo>
                <a:lnTo>
                  <a:pt x="1130" y="239"/>
                </a:lnTo>
                <a:cubicBezTo>
                  <a:pt x="1130" y="215"/>
                  <a:pt x="1110" y="195"/>
                  <a:pt x="1087" y="195"/>
                </a:cubicBezTo>
                <a:lnTo>
                  <a:pt x="864" y="195"/>
                </a:lnTo>
                <a:cubicBezTo>
                  <a:pt x="863" y="179"/>
                  <a:pt x="856" y="163"/>
                  <a:pt x="845" y="150"/>
                </a:cubicBezTo>
                <a:cubicBezTo>
                  <a:pt x="831" y="133"/>
                  <a:pt x="811" y="123"/>
                  <a:pt x="789" y="121"/>
                </a:cubicBezTo>
                <a:cubicBezTo>
                  <a:pt x="630" y="110"/>
                  <a:pt x="528" y="50"/>
                  <a:pt x="481" y="16"/>
                </a:cubicBezTo>
                <a:cubicBezTo>
                  <a:pt x="452" y="-5"/>
                  <a:pt x="414" y="-6"/>
                  <a:pt x="385" y="15"/>
                </a:cubicBezTo>
                <a:cubicBezTo>
                  <a:pt x="338" y="50"/>
                  <a:pt x="234" y="111"/>
                  <a:pt x="75" y="123"/>
                </a:cubicBezTo>
                <a:cubicBezTo>
                  <a:pt x="53" y="125"/>
                  <a:pt x="33" y="135"/>
                  <a:pt x="19" y="152"/>
                </a:cubicBezTo>
                <a:cubicBezTo>
                  <a:pt x="5" y="168"/>
                  <a:pt x="-2" y="190"/>
                  <a:pt x="0" y="211"/>
                </a:cubicBezTo>
                <a:cubicBezTo>
                  <a:pt x="5" y="256"/>
                  <a:pt x="14" y="326"/>
                  <a:pt x="30" y="40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1" name="Freeform 1320">
            <a:extLst>
              <a:ext uri="{FF2B5EF4-FFF2-40B4-BE49-F238E27FC236}">
                <a16:creationId xmlns:a16="http://schemas.microsoft.com/office/drawing/2014/main" id="{D6C3AE86-B2CB-6E44-99B3-F1DAE5AD7421}"/>
              </a:ext>
            </a:extLst>
          </p:cNvPr>
          <p:cNvSpPr/>
          <p:nvPr/>
        </p:nvSpPr>
        <p:spPr>
          <a:xfrm>
            <a:off x="6249600" y="6209609"/>
            <a:ext cx="162360" cy="124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2" h="346">
                <a:moveTo>
                  <a:pt x="54" y="36"/>
                </a:moveTo>
                <a:lnTo>
                  <a:pt x="399" y="36"/>
                </a:lnTo>
                <a:cubicBezTo>
                  <a:pt x="408" y="36"/>
                  <a:pt x="415" y="43"/>
                  <a:pt x="416" y="51"/>
                </a:cubicBezTo>
                <a:lnTo>
                  <a:pt x="36" y="51"/>
                </a:lnTo>
                <a:cubicBezTo>
                  <a:pt x="37" y="43"/>
                  <a:pt x="44" y="36"/>
                  <a:pt x="54" y="36"/>
                </a:cubicBezTo>
                <a:close/>
                <a:moveTo>
                  <a:pt x="399" y="311"/>
                </a:moveTo>
                <a:lnTo>
                  <a:pt x="54" y="311"/>
                </a:lnTo>
                <a:cubicBezTo>
                  <a:pt x="44" y="311"/>
                  <a:pt x="36" y="303"/>
                  <a:pt x="36" y="293"/>
                </a:cubicBezTo>
                <a:lnTo>
                  <a:pt x="36" y="139"/>
                </a:lnTo>
                <a:lnTo>
                  <a:pt x="416" y="139"/>
                </a:lnTo>
                <a:lnTo>
                  <a:pt x="416" y="293"/>
                </a:lnTo>
                <a:cubicBezTo>
                  <a:pt x="416" y="303"/>
                  <a:pt x="409" y="311"/>
                  <a:pt x="399" y="311"/>
                </a:cubicBezTo>
                <a:close/>
                <a:moveTo>
                  <a:pt x="416" y="103"/>
                </a:moveTo>
                <a:lnTo>
                  <a:pt x="36" y="103"/>
                </a:lnTo>
                <a:lnTo>
                  <a:pt x="36" y="87"/>
                </a:lnTo>
                <a:lnTo>
                  <a:pt x="416" y="87"/>
                </a:lnTo>
                <a:close/>
                <a:moveTo>
                  <a:pt x="0" y="121"/>
                </a:moveTo>
                <a:cubicBezTo>
                  <a:pt x="0" y="122"/>
                  <a:pt x="0" y="124"/>
                  <a:pt x="0" y="125"/>
                </a:cubicBezTo>
                <a:lnTo>
                  <a:pt x="0" y="293"/>
                </a:lnTo>
                <a:cubicBezTo>
                  <a:pt x="0" y="323"/>
                  <a:pt x="24" y="346"/>
                  <a:pt x="54" y="346"/>
                </a:cubicBezTo>
                <a:lnTo>
                  <a:pt x="399" y="346"/>
                </a:lnTo>
                <a:cubicBezTo>
                  <a:pt x="428" y="346"/>
                  <a:pt x="452" y="323"/>
                  <a:pt x="452" y="293"/>
                </a:cubicBezTo>
                <a:lnTo>
                  <a:pt x="452" y="53"/>
                </a:lnTo>
                <a:cubicBezTo>
                  <a:pt x="452" y="24"/>
                  <a:pt x="428" y="0"/>
                  <a:pt x="399" y="0"/>
                </a:cubicBezTo>
                <a:lnTo>
                  <a:pt x="54" y="0"/>
                </a:lnTo>
                <a:cubicBezTo>
                  <a:pt x="24" y="0"/>
                  <a:pt x="0" y="24"/>
                  <a:pt x="0" y="53"/>
                </a:cubicBezTo>
                <a:lnTo>
                  <a:pt x="0" y="65"/>
                </a:lnTo>
                <a:cubicBezTo>
                  <a:pt x="0" y="66"/>
                  <a:pt x="0" y="68"/>
                  <a:pt x="0" y="69"/>
                </a:cubicBezTo>
                <a:cubicBezTo>
                  <a:pt x="0" y="71"/>
                  <a:pt x="0" y="72"/>
                  <a:pt x="0" y="73"/>
                </a:cubicBezTo>
                <a:lnTo>
                  <a:pt x="0" y="117"/>
                </a:lnTo>
                <a:cubicBezTo>
                  <a:pt x="0" y="118"/>
                  <a:pt x="0" y="119"/>
                  <a:pt x="0" y="1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2" name="Freeform 1321">
            <a:extLst>
              <a:ext uri="{FF2B5EF4-FFF2-40B4-BE49-F238E27FC236}">
                <a16:creationId xmlns:a16="http://schemas.microsoft.com/office/drawing/2014/main" id="{D08E6D32-904A-AA48-8521-FD3A5824542A}"/>
              </a:ext>
            </a:extLst>
          </p:cNvPr>
          <p:cNvSpPr/>
          <p:nvPr/>
        </p:nvSpPr>
        <p:spPr>
          <a:xfrm>
            <a:off x="6352560" y="6284489"/>
            <a:ext cx="40320" cy="30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" h="87">
                <a:moveTo>
                  <a:pt x="78" y="51"/>
                </a:moveTo>
                <a:lnTo>
                  <a:pt x="36" y="51"/>
                </a:lnTo>
                <a:lnTo>
                  <a:pt x="36" y="35"/>
                </a:lnTo>
                <a:lnTo>
                  <a:pt x="78" y="35"/>
                </a:lnTo>
                <a:close/>
                <a:moveTo>
                  <a:pt x="96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69"/>
                </a:lnTo>
                <a:cubicBezTo>
                  <a:pt x="0" y="79"/>
                  <a:pt x="8" y="87"/>
                  <a:pt x="18" y="87"/>
                </a:cubicBezTo>
                <a:lnTo>
                  <a:pt x="96" y="87"/>
                </a:lnTo>
                <a:cubicBezTo>
                  <a:pt x="105" y="87"/>
                  <a:pt x="113" y="79"/>
                  <a:pt x="113" y="69"/>
                </a:cubicBezTo>
                <a:lnTo>
                  <a:pt x="113" y="18"/>
                </a:lnTo>
                <a:cubicBezTo>
                  <a:pt x="113" y="8"/>
                  <a:pt x="105" y="0"/>
                  <a:pt x="9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3" name="Freeform 1322">
            <a:extLst>
              <a:ext uri="{FF2B5EF4-FFF2-40B4-BE49-F238E27FC236}">
                <a16:creationId xmlns:a16="http://schemas.microsoft.com/office/drawing/2014/main" id="{E2D129D8-1728-2E41-8BBC-E1BD14A16EDB}"/>
              </a:ext>
            </a:extLst>
          </p:cNvPr>
          <p:cNvSpPr/>
          <p:nvPr/>
        </p:nvSpPr>
        <p:spPr>
          <a:xfrm>
            <a:off x="6268680" y="6284489"/>
            <a:ext cx="3132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35">
                <a:moveTo>
                  <a:pt x="18" y="35"/>
                </a:moveTo>
                <a:lnTo>
                  <a:pt x="70" y="35"/>
                </a:lnTo>
                <a:cubicBezTo>
                  <a:pt x="80" y="35"/>
                  <a:pt x="88" y="27"/>
                  <a:pt x="88" y="18"/>
                </a:cubicBezTo>
                <a:cubicBezTo>
                  <a:pt x="88" y="8"/>
                  <a:pt x="80" y="0"/>
                  <a:pt x="70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4" name="Freeform 1323">
            <a:extLst>
              <a:ext uri="{FF2B5EF4-FFF2-40B4-BE49-F238E27FC236}">
                <a16:creationId xmlns:a16="http://schemas.microsoft.com/office/drawing/2014/main" id="{E77C4548-D5DD-1F4E-BCE8-0D7633EC7A68}"/>
              </a:ext>
            </a:extLst>
          </p:cNvPr>
          <p:cNvSpPr/>
          <p:nvPr/>
        </p:nvSpPr>
        <p:spPr>
          <a:xfrm>
            <a:off x="6268680" y="6302849"/>
            <a:ext cx="5004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0" h="36">
                <a:moveTo>
                  <a:pt x="122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122" y="36"/>
                </a:lnTo>
                <a:cubicBezTo>
                  <a:pt x="132" y="36"/>
                  <a:pt x="140" y="28"/>
                  <a:pt x="140" y="18"/>
                </a:cubicBezTo>
                <a:cubicBezTo>
                  <a:pt x="140" y="8"/>
                  <a:pt x="132" y="0"/>
                  <a:pt x="12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5" name="Freeform 1324">
            <a:extLst>
              <a:ext uri="{FF2B5EF4-FFF2-40B4-BE49-F238E27FC236}">
                <a16:creationId xmlns:a16="http://schemas.microsoft.com/office/drawing/2014/main" id="{9B33EA55-EB91-DD43-9F88-4D5B6774DAEF}"/>
              </a:ext>
            </a:extLst>
          </p:cNvPr>
          <p:cNvSpPr/>
          <p:nvPr/>
        </p:nvSpPr>
        <p:spPr>
          <a:xfrm>
            <a:off x="5409360" y="6476729"/>
            <a:ext cx="5292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1" h="56">
                <a:moveTo>
                  <a:pt x="1444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lnTo>
                  <a:pt x="1444" y="56"/>
                </a:lnTo>
                <a:cubicBezTo>
                  <a:pt x="1459" y="56"/>
                  <a:pt x="1471" y="43"/>
                  <a:pt x="1471" y="28"/>
                </a:cubicBezTo>
                <a:cubicBezTo>
                  <a:pt x="1471" y="13"/>
                  <a:pt x="1459" y="0"/>
                  <a:pt x="144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6" name="Freeform 1325">
            <a:extLst>
              <a:ext uri="{FF2B5EF4-FFF2-40B4-BE49-F238E27FC236}">
                <a16:creationId xmlns:a16="http://schemas.microsoft.com/office/drawing/2014/main" id="{1C6C7240-C954-184C-9376-E780143F76F3}"/>
              </a:ext>
            </a:extLst>
          </p:cNvPr>
          <p:cNvSpPr/>
          <p:nvPr/>
        </p:nvSpPr>
        <p:spPr>
          <a:xfrm>
            <a:off x="5757480" y="6352168"/>
            <a:ext cx="468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1" h="141">
                <a:moveTo>
                  <a:pt x="67" y="72"/>
                </a:moveTo>
                <a:cubicBezTo>
                  <a:pt x="64" y="73"/>
                  <a:pt x="62" y="75"/>
                  <a:pt x="61" y="78"/>
                </a:cubicBezTo>
                <a:lnTo>
                  <a:pt x="49" y="110"/>
                </a:lnTo>
                <a:lnTo>
                  <a:pt x="21" y="25"/>
                </a:lnTo>
                <a:lnTo>
                  <a:pt x="99" y="67"/>
                </a:lnTo>
                <a:close/>
                <a:moveTo>
                  <a:pt x="131" y="72"/>
                </a:moveTo>
                <a:cubicBezTo>
                  <a:pt x="131" y="69"/>
                  <a:pt x="130" y="66"/>
                  <a:pt x="127" y="64"/>
                </a:cubicBezTo>
                <a:lnTo>
                  <a:pt x="11" y="1"/>
                </a:lnTo>
                <a:cubicBezTo>
                  <a:pt x="8" y="0"/>
                  <a:pt x="5" y="0"/>
                  <a:pt x="2" y="2"/>
                </a:cubicBezTo>
                <a:cubicBezTo>
                  <a:pt x="0" y="4"/>
                  <a:pt x="-1" y="8"/>
                  <a:pt x="0" y="11"/>
                </a:cubicBezTo>
                <a:lnTo>
                  <a:pt x="41" y="136"/>
                </a:lnTo>
                <a:cubicBezTo>
                  <a:pt x="42" y="139"/>
                  <a:pt x="45" y="141"/>
                  <a:pt x="48" y="141"/>
                </a:cubicBezTo>
                <a:cubicBezTo>
                  <a:pt x="52" y="141"/>
                  <a:pt x="55" y="139"/>
                  <a:pt x="56" y="136"/>
                </a:cubicBezTo>
                <a:lnTo>
                  <a:pt x="71" y="95"/>
                </a:lnTo>
                <a:lnTo>
                  <a:pt x="106" y="136"/>
                </a:lnTo>
                <a:cubicBezTo>
                  <a:pt x="107" y="138"/>
                  <a:pt x="109" y="139"/>
                  <a:pt x="112" y="139"/>
                </a:cubicBezTo>
                <a:cubicBezTo>
                  <a:pt x="113" y="139"/>
                  <a:pt x="115" y="138"/>
                  <a:pt x="117" y="137"/>
                </a:cubicBezTo>
                <a:cubicBezTo>
                  <a:pt x="120" y="134"/>
                  <a:pt x="121" y="129"/>
                  <a:pt x="118" y="126"/>
                </a:cubicBezTo>
                <a:lnTo>
                  <a:pt x="84" y="86"/>
                </a:lnTo>
                <a:lnTo>
                  <a:pt x="124" y="79"/>
                </a:lnTo>
                <a:cubicBezTo>
                  <a:pt x="128" y="78"/>
                  <a:pt x="130" y="76"/>
                  <a:pt x="131" y="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7" name="Freeform 1326">
            <a:extLst>
              <a:ext uri="{FF2B5EF4-FFF2-40B4-BE49-F238E27FC236}">
                <a16:creationId xmlns:a16="http://schemas.microsoft.com/office/drawing/2014/main" id="{D59B4CE3-E342-DA48-813D-0898F0A298E1}"/>
              </a:ext>
            </a:extLst>
          </p:cNvPr>
          <p:cNvSpPr/>
          <p:nvPr/>
        </p:nvSpPr>
        <p:spPr>
          <a:xfrm>
            <a:off x="5464080" y="6115649"/>
            <a:ext cx="406440" cy="35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0" h="997">
                <a:moveTo>
                  <a:pt x="61" y="188"/>
                </a:moveTo>
                <a:cubicBezTo>
                  <a:pt x="65" y="183"/>
                  <a:pt x="72" y="179"/>
                  <a:pt x="79" y="179"/>
                </a:cubicBezTo>
                <a:cubicBezTo>
                  <a:pt x="252" y="165"/>
                  <a:pt x="366" y="99"/>
                  <a:pt x="418" y="61"/>
                </a:cubicBezTo>
                <a:cubicBezTo>
                  <a:pt x="422" y="57"/>
                  <a:pt x="428" y="56"/>
                  <a:pt x="433" y="56"/>
                </a:cubicBezTo>
                <a:cubicBezTo>
                  <a:pt x="438" y="56"/>
                  <a:pt x="443" y="57"/>
                  <a:pt x="448" y="61"/>
                </a:cubicBezTo>
                <a:cubicBezTo>
                  <a:pt x="500" y="99"/>
                  <a:pt x="612" y="165"/>
                  <a:pt x="785" y="177"/>
                </a:cubicBezTo>
                <a:cubicBezTo>
                  <a:pt x="792" y="177"/>
                  <a:pt x="799" y="181"/>
                  <a:pt x="803" y="186"/>
                </a:cubicBezTo>
                <a:cubicBezTo>
                  <a:pt x="807" y="191"/>
                  <a:pt x="810" y="198"/>
                  <a:pt x="809" y="205"/>
                </a:cubicBezTo>
                <a:cubicBezTo>
                  <a:pt x="798" y="318"/>
                  <a:pt x="759" y="601"/>
                  <a:pt x="640" y="775"/>
                </a:cubicBezTo>
                <a:cubicBezTo>
                  <a:pt x="585" y="856"/>
                  <a:pt x="469" y="919"/>
                  <a:pt x="432" y="938"/>
                </a:cubicBezTo>
                <a:cubicBezTo>
                  <a:pt x="395" y="919"/>
                  <a:pt x="279" y="856"/>
                  <a:pt x="224" y="775"/>
                </a:cubicBezTo>
                <a:cubicBezTo>
                  <a:pt x="106" y="601"/>
                  <a:pt x="67" y="319"/>
                  <a:pt x="55" y="207"/>
                </a:cubicBezTo>
                <a:cubicBezTo>
                  <a:pt x="54" y="200"/>
                  <a:pt x="57" y="193"/>
                  <a:pt x="61" y="188"/>
                </a:cubicBezTo>
                <a:close/>
                <a:moveTo>
                  <a:pt x="29" y="407"/>
                </a:moveTo>
                <a:cubicBezTo>
                  <a:pt x="27" y="411"/>
                  <a:pt x="26" y="415"/>
                  <a:pt x="26" y="420"/>
                </a:cubicBezTo>
                <a:lnTo>
                  <a:pt x="26" y="899"/>
                </a:lnTo>
                <a:cubicBezTo>
                  <a:pt x="26" y="923"/>
                  <a:pt x="45" y="942"/>
                  <a:pt x="69" y="942"/>
                </a:cubicBezTo>
                <a:lnTo>
                  <a:pt x="214" y="942"/>
                </a:lnTo>
                <a:cubicBezTo>
                  <a:pt x="229" y="942"/>
                  <a:pt x="241" y="930"/>
                  <a:pt x="241" y="914"/>
                </a:cubicBezTo>
                <a:cubicBezTo>
                  <a:pt x="241" y="899"/>
                  <a:pt x="229" y="887"/>
                  <a:pt x="214" y="887"/>
                </a:cubicBezTo>
                <a:lnTo>
                  <a:pt x="81" y="887"/>
                </a:lnTo>
                <a:lnTo>
                  <a:pt x="81" y="602"/>
                </a:lnTo>
                <a:cubicBezTo>
                  <a:pt x="106" y="675"/>
                  <a:pt x="138" y="746"/>
                  <a:pt x="179" y="806"/>
                </a:cubicBezTo>
                <a:cubicBezTo>
                  <a:pt x="253" y="915"/>
                  <a:pt x="414" y="991"/>
                  <a:pt x="421" y="994"/>
                </a:cubicBezTo>
                <a:cubicBezTo>
                  <a:pt x="424" y="996"/>
                  <a:pt x="428" y="997"/>
                  <a:pt x="432" y="997"/>
                </a:cubicBezTo>
                <a:cubicBezTo>
                  <a:pt x="436" y="997"/>
                  <a:pt x="440" y="996"/>
                  <a:pt x="444" y="994"/>
                </a:cubicBezTo>
                <a:cubicBezTo>
                  <a:pt x="451" y="991"/>
                  <a:pt x="612" y="915"/>
                  <a:pt x="686" y="806"/>
                </a:cubicBezTo>
                <a:cubicBezTo>
                  <a:pt x="799" y="640"/>
                  <a:pt x="843" y="387"/>
                  <a:pt x="859" y="251"/>
                </a:cubicBezTo>
                <a:lnTo>
                  <a:pt x="1075" y="251"/>
                </a:lnTo>
                <a:lnTo>
                  <a:pt x="1075" y="887"/>
                </a:lnTo>
                <a:lnTo>
                  <a:pt x="687" y="887"/>
                </a:lnTo>
                <a:cubicBezTo>
                  <a:pt x="672" y="887"/>
                  <a:pt x="660" y="899"/>
                  <a:pt x="660" y="914"/>
                </a:cubicBezTo>
                <a:cubicBezTo>
                  <a:pt x="660" y="930"/>
                  <a:pt x="672" y="942"/>
                  <a:pt x="687" y="942"/>
                </a:cubicBezTo>
                <a:lnTo>
                  <a:pt x="1086" y="942"/>
                </a:lnTo>
                <a:cubicBezTo>
                  <a:pt x="1110" y="942"/>
                  <a:pt x="1130" y="923"/>
                  <a:pt x="1130" y="899"/>
                </a:cubicBezTo>
                <a:lnTo>
                  <a:pt x="1130" y="240"/>
                </a:lnTo>
                <a:cubicBezTo>
                  <a:pt x="1130" y="216"/>
                  <a:pt x="1110" y="196"/>
                  <a:pt x="1086" y="196"/>
                </a:cubicBezTo>
                <a:lnTo>
                  <a:pt x="864" y="196"/>
                </a:lnTo>
                <a:cubicBezTo>
                  <a:pt x="863" y="180"/>
                  <a:pt x="856" y="164"/>
                  <a:pt x="845" y="150"/>
                </a:cubicBezTo>
                <a:cubicBezTo>
                  <a:pt x="831" y="134"/>
                  <a:pt x="811" y="124"/>
                  <a:pt x="789" y="122"/>
                </a:cubicBezTo>
                <a:cubicBezTo>
                  <a:pt x="630" y="111"/>
                  <a:pt x="528" y="51"/>
                  <a:pt x="481" y="16"/>
                </a:cubicBezTo>
                <a:cubicBezTo>
                  <a:pt x="452" y="-5"/>
                  <a:pt x="414" y="-5"/>
                  <a:pt x="385" y="16"/>
                </a:cubicBezTo>
                <a:cubicBezTo>
                  <a:pt x="338" y="51"/>
                  <a:pt x="234" y="111"/>
                  <a:pt x="74" y="124"/>
                </a:cubicBezTo>
                <a:cubicBezTo>
                  <a:pt x="53" y="125"/>
                  <a:pt x="33" y="136"/>
                  <a:pt x="19" y="152"/>
                </a:cubicBezTo>
                <a:cubicBezTo>
                  <a:pt x="5" y="169"/>
                  <a:pt x="-2" y="190"/>
                  <a:pt x="0" y="212"/>
                </a:cubicBezTo>
                <a:cubicBezTo>
                  <a:pt x="5" y="257"/>
                  <a:pt x="13" y="327"/>
                  <a:pt x="29" y="40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8" name="Freeform 1327">
            <a:extLst>
              <a:ext uri="{FF2B5EF4-FFF2-40B4-BE49-F238E27FC236}">
                <a16:creationId xmlns:a16="http://schemas.microsoft.com/office/drawing/2014/main" id="{B80F6C32-CC7C-6B4E-A983-F256BDC97F00}"/>
              </a:ext>
            </a:extLst>
          </p:cNvPr>
          <p:cNvSpPr/>
          <p:nvPr/>
        </p:nvSpPr>
        <p:spPr>
          <a:xfrm>
            <a:off x="5533200" y="6259649"/>
            <a:ext cx="5688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9" h="111">
                <a:moveTo>
                  <a:pt x="28" y="97"/>
                </a:moveTo>
                <a:cubicBezTo>
                  <a:pt x="31" y="107"/>
                  <a:pt x="38" y="111"/>
                  <a:pt x="45" y="111"/>
                </a:cubicBezTo>
                <a:lnTo>
                  <a:pt x="46" y="111"/>
                </a:lnTo>
                <a:cubicBezTo>
                  <a:pt x="53" y="111"/>
                  <a:pt x="60" y="107"/>
                  <a:pt x="62" y="98"/>
                </a:cubicBezTo>
                <a:lnTo>
                  <a:pt x="80" y="44"/>
                </a:lnTo>
                <a:lnTo>
                  <a:pt x="97" y="98"/>
                </a:lnTo>
                <a:cubicBezTo>
                  <a:pt x="100" y="107"/>
                  <a:pt x="106" y="111"/>
                  <a:pt x="113" y="111"/>
                </a:cubicBezTo>
                <a:lnTo>
                  <a:pt x="114" y="111"/>
                </a:lnTo>
                <a:cubicBezTo>
                  <a:pt x="122" y="111"/>
                  <a:pt x="128" y="107"/>
                  <a:pt x="131" y="97"/>
                </a:cubicBezTo>
                <a:lnTo>
                  <a:pt x="158" y="21"/>
                </a:lnTo>
                <a:cubicBezTo>
                  <a:pt x="159" y="19"/>
                  <a:pt x="159" y="16"/>
                  <a:pt x="159" y="15"/>
                </a:cubicBezTo>
                <a:cubicBezTo>
                  <a:pt x="159" y="7"/>
                  <a:pt x="153" y="0"/>
                  <a:pt x="145" y="0"/>
                </a:cubicBezTo>
                <a:cubicBezTo>
                  <a:pt x="137" y="0"/>
                  <a:pt x="132" y="6"/>
                  <a:pt x="130" y="12"/>
                </a:cubicBezTo>
                <a:lnTo>
                  <a:pt x="113" y="67"/>
                </a:lnTo>
                <a:lnTo>
                  <a:pt x="96" y="13"/>
                </a:lnTo>
                <a:cubicBezTo>
                  <a:pt x="94" y="5"/>
                  <a:pt x="88" y="0"/>
                  <a:pt x="81" y="0"/>
                </a:cubicBezTo>
                <a:lnTo>
                  <a:pt x="79" y="0"/>
                </a:lnTo>
                <a:cubicBezTo>
                  <a:pt x="71" y="0"/>
                  <a:pt x="65" y="5"/>
                  <a:pt x="63" y="13"/>
                </a:cubicBezTo>
                <a:lnTo>
                  <a:pt x="46" y="67"/>
                </a:lnTo>
                <a:lnTo>
                  <a:pt x="30" y="12"/>
                </a:lnTo>
                <a:cubicBezTo>
                  <a:pt x="28" y="5"/>
                  <a:pt x="23" y="0"/>
                  <a:pt x="15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17"/>
                  <a:pt x="1" y="20"/>
                  <a:pt x="2" y="2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9" name="Freeform 1328">
            <a:extLst>
              <a:ext uri="{FF2B5EF4-FFF2-40B4-BE49-F238E27FC236}">
                <a16:creationId xmlns:a16="http://schemas.microsoft.com/office/drawing/2014/main" id="{352B1420-0B9F-9D4D-BC34-C1F49DEFE020}"/>
              </a:ext>
            </a:extLst>
          </p:cNvPr>
          <p:cNvSpPr/>
          <p:nvPr/>
        </p:nvSpPr>
        <p:spPr>
          <a:xfrm>
            <a:off x="5594040" y="6259649"/>
            <a:ext cx="5652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111">
                <a:moveTo>
                  <a:pt x="27" y="97"/>
                </a:moveTo>
                <a:cubicBezTo>
                  <a:pt x="31" y="107"/>
                  <a:pt x="37" y="111"/>
                  <a:pt x="44" y="111"/>
                </a:cubicBezTo>
                <a:lnTo>
                  <a:pt x="45" y="111"/>
                </a:lnTo>
                <a:cubicBezTo>
                  <a:pt x="53" y="111"/>
                  <a:pt x="59" y="107"/>
                  <a:pt x="62" y="98"/>
                </a:cubicBezTo>
                <a:lnTo>
                  <a:pt x="79" y="44"/>
                </a:lnTo>
                <a:lnTo>
                  <a:pt x="96" y="98"/>
                </a:lnTo>
                <a:cubicBezTo>
                  <a:pt x="99" y="107"/>
                  <a:pt x="105" y="111"/>
                  <a:pt x="112" y="111"/>
                </a:cubicBezTo>
                <a:lnTo>
                  <a:pt x="113" y="111"/>
                </a:lnTo>
                <a:cubicBezTo>
                  <a:pt x="121" y="111"/>
                  <a:pt x="127" y="107"/>
                  <a:pt x="130" y="97"/>
                </a:cubicBezTo>
                <a:lnTo>
                  <a:pt x="157" y="21"/>
                </a:lnTo>
                <a:cubicBezTo>
                  <a:pt x="158" y="19"/>
                  <a:pt x="158" y="16"/>
                  <a:pt x="158" y="15"/>
                </a:cubicBezTo>
                <a:cubicBezTo>
                  <a:pt x="158" y="7"/>
                  <a:pt x="152" y="0"/>
                  <a:pt x="144" y="0"/>
                </a:cubicBezTo>
                <a:cubicBezTo>
                  <a:pt x="136" y="0"/>
                  <a:pt x="131" y="6"/>
                  <a:pt x="129" y="12"/>
                </a:cubicBezTo>
                <a:lnTo>
                  <a:pt x="112" y="67"/>
                </a:lnTo>
                <a:lnTo>
                  <a:pt x="95" y="13"/>
                </a:lnTo>
                <a:cubicBezTo>
                  <a:pt x="93" y="5"/>
                  <a:pt x="88" y="0"/>
                  <a:pt x="80" y="0"/>
                </a:cubicBezTo>
                <a:lnTo>
                  <a:pt x="78" y="0"/>
                </a:lnTo>
                <a:cubicBezTo>
                  <a:pt x="70" y="0"/>
                  <a:pt x="65" y="5"/>
                  <a:pt x="62" y="13"/>
                </a:cubicBezTo>
                <a:lnTo>
                  <a:pt x="46" y="67"/>
                </a:lnTo>
                <a:lnTo>
                  <a:pt x="29" y="12"/>
                </a:lnTo>
                <a:cubicBezTo>
                  <a:pt x="27" y="5"/>
                  <a:pt x="22" y="0"/>
                  <a:pt x="14" y="0"/>
                </a:cubicBezTo>
                <a:cubicBezTo>
                  <a:pt x="5" y="0"/>
                  <a:pt x="0" y="7"/>
                  <a:pt x="0" y="14"/>
                </a:cubicBezTo>
                <a:cubicBezTo>
                  <a:pt x="0" y="17"/>
                  <a:pt x="1" y="20"/>
                  <a:pt x="1" y="2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0" name="Freeform 1329">
            <a:extLst>
              <a:ext uri="{FF2B5EF4-FFF2-40B4-BE49-F238E27FC236}">
                <a16:creationId xmlns:a16="http://schemas.microsoft.com/office/drawing/2014/main" id="{17FB9AEC-E33F-6848-B89A-B182C04C27DD}"/>
              </a:ext>
            </a:extLst>
          </p:cNvPr>
          <p:cNvSpPr/>
          <p:nvPr/>
        </p:nvSpPr>
        <p:spPr>
          <a:xfrm>
            <a:off x="5654520" y="6259649"/>
            <a:ext cx="5652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111">
                <a:moveTo>
                  <a:pt x="27" y="97"/>
                </a:moveTo>
                <a:cubicBezTo>
                  <a:pt x="31" y="107"/>
                  <a:pt x="37" y="111"/>
                  <a:pt x="44" y="111"/>
                </a:cubicBezTo>
                <a:lnTo>
                  <a:pt x="45" y="111"/>
                </a:lnTo>
                <a:cubicBezTo>
                  <a:pt x="53" y="111"/>
                  <a:pt x="59" y="107"/>
                  <a:pt x="62" y="98"/>
                </a:cubicBezTo>
                <a:lnTo>
                  <a:pt x="79" y="44"/>
                </a:lnTo>
                <a:lnTo>
                  <a:pt x="96" y="98"/>
                </a:lnTo>
                <a:cubicBezTo>
                  <a:pt x="99" y="107"/>
                  <a:pt x="105" y="111"/>
                  <a:pt x="112" y="111"/>
                </a:cubicBezTo>
                <a:lnTo>
                  <a:pt x="114" y="111"/>
                </a:lnTo>
                <a:cubicBezTo>
                  <a:pt x="121" y="111"/>
                  <a:pt x="127" y="107"/>
                  <a:pt x="130" y="97"/>
                </a:cubicBezTo>
                <a:lnTo>
                  <a:pt x="157" y="21"/>
                </a:lnTo>
                <a:cubicBezTo>
                  <a:pt x="158" y="19"/>
                  <a:pt x="158" y="16"/>
                  <a:pt x="158" y="15"/>
                </a:cubicBezTo>
                <a:cubicBezTo>
                  <a:pt x="158" y="7"/>
                  <a:pt x="153" y="0"/>
                  <a:pt x="144" y="0"/>
                </a:cubicBezTo>
                <a:cubicBezTo>
                  <a:pt x="136" y="0"/>
                  <a:pt x="132" y="6"/>
                  <a:pt x="129" y="12"/>
                </a:cubicBezTo>
                <a:lnTo>
                  <a:pt x="113" y="67"/>
                </a:lnTo>
                <a:lnTo>
                  <a:pt x="96" y="13"/>
                </a:lnTo>
                <a:cubicBezTo>
                  <a:pt x="93" y="5"/>
                  <a:pt x="88" y="0"/>
                  <a:pt x="80" y="0"/>
                </a:cubicBezTo>
                <a:lnTo>
                  <a:pt x="78" y="0"/>
                </a:lnTo>
                <a:cubicBezTo>
                  <a:pt x="70" y="0"/>
                  <a:pt x="65" y="5"/>
                  <a:pt x="63" y="13"/>
                </a:cubicBezTo>
                <a:lnTo>
                  <a:pt x="46" y="67"/>
                </a:lnTo>
                <a:lnTo>
                  <a:pt x="29" y="12"/>
                </a:lnTo>
                <a:cubicBezTo>
                  <a:pt x="27" y="5"/>
                  <a:pt x="22" y="0"/>
                  <a:pt x="14" y="0"/>
                </a:cubicBezTo>
                <a:cubicBezTo>
                  <a:pt x="5" y="0"/>
                  <a:pt x="0" y="7"/>
                  <a:pt x="0" y="14"/>
                </a:cubicBezTo>
                <a:cubicBezTo>
                  <a:pt x="0" y="17"/>
                  <a:pt x="1" y="20"/>
                  <a:pt x="1" y="2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1" name="Freeform 1330">
            <a:extLst>
              <a:ext uri="{FF2B5EF4-FFF2-40B4-BE49-F238E27FC236}">
                <a16:creationId xmlns:a16="http://schemas.microsoft.com/office/drawing/2014/main" id="{F5CBBE58-98B4-F742-9036-256AEDA4FDB6}"/>
              </a:ext>
            </a:extLst>
          </p:cNvPr>
          <p:cNvSpPr/>
          <p:nvPr/>
        </p:nvSpPr>
        <p:spPr>
          <a:xfrm>
            <a:off x="4694759" y="6473490"/>
            <a:ext cx="5292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1" h="56">
                <a:moveTo>
                  <a:pt x="1443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1443" y="56"/>
                </a:lnTo>
                <a:cubicBezTo>
                  <a:pt x="1458" y="56"/>
                  <a:pt x="1471" y="43"/>
                  <a:pt x="1471" y="28"/>
                </a:cubicBezTo>
                <a:cubicBezTo>
                  <a:pt x="1471" y="13"/>
                  <a:pt x="1458" y="0"/>
                  <a:pt x="144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2" name="Freeform 1331">
            <a:extLst>
              <a:ext uri="{FF2B5EF4-FFF2-40B4-BE49-F238E27FC236}">
                <a16:creationId xmlns:a16="http://schemas.microsoft.com/office/drawing/2014/main" id="{61DA6D16-A8FD-924A-BF95-C6AA6717956A}"/>
              </a:ext>
            </a:extLst>
          </p:cNvPr>
          <p:cNvSpPr/>
          <p:nvPr/>
        </p:nvSpPr>
        <p:spPr>
          <a:xfrm>
            <a:off x="5042520" y="6348928"/>
            <a:ext cx="46800" cy="5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1" h="142">
                <a:moveTo>
                  <a:pt x="68" y="72"/>
                </a:moveTo>
                <a:cubicBezTo>
                  <a:pt x="65" y="73"/>
                  <a:pt x="63" y="75"/>
                  <a:pt x="62" y="77"/>
                </a:cubicBezTo>
                <a:lnTo>
                  <a:pt x="50" y="110"/>
                </a:lnTo>
                <a:lnTo>
                  <a:pt x="22" y="25"/>
                </a:lnTo>
                <a:lnTo>
                  <a:pt x="100" y="67"/>
                </a:lnTo>
                <a:close/>
                <a:moveTo>
                  <a:pt x="131" y="72"/>
                </a:moveTo>
                <a:cubicBezTo>
                  <a:pt x="132" y="69"/>
                  <a:pt x="130" y="66"/>
                  <a:pt x="127" y="64"/>
                </a:cubicBezTo>
                <a:lnTo>
                  <a:pt x="12" y="1"/>
                </a:lnTo>
                <a:cubicBezTo>
                  <a:pt x="9" y="0"/>
                  <a:pt x="5" y="0"/>
                  <a:pt x="3" y="2"/>
                </a:cubicBezTo>
                <a:cubicBezTo>
                  <a:pt x="0" y="4"/>
                  <a:pt x="0" y="8"/>
                  <a:pt x="0" y="11"/>
                </a:cubicBezTo>
                <a:lnTo>
                  <a:pt x="42" y="136"/>
                </a:lnTo>
                <a:cubicBezTo>
                  <a:pt x="43" y="139"/>
                  <a:pt x="46" y="141"/>
                  <a:pt x="49" y="142"/>
                </a:cubicBezTo>
                <a:cubicBezTo>
                  <a:pt x="52" y="142"/>
                  <a:pt x="55" y="139"/>
                  <a:pt x="57" y="136"/>
                </a:cubicBezTo>
                <a:lnTo>
                  <a:pt x="72" y="95"/>
                </a:lnTo>
                <a:lnTo>
                  <a:pt x="106" y="136"/>
                </a:lnTo>
                <a:cubicBezTo>
                  <a:pt x="108" y="138"/>
                  <a:pt x="110" y="139"/>
                  <a:pt x="112" y="139"/>
                </a:cubicBezTo>
                <a:cubicBezTo>
                  <a:pt x="114" y="139"/>
                  <a:pt x="116" y="138"/>
                  <a:pt x="118" y="137"/>
                </a:cubicBezTo>
                <a:cubicBezTo>
                  <a:pt x="121" y="134"/>
                  <a:pt x="121" y="129"/>
                  <a:pt x="119" y="126"/>
                </a:cubicBezTo>
                <a:lnTo>
                  <a:pt x="85" y="86"/>
                </a:lnTo>
                <a:lnTo>
                  <a:pt x="125" y="79"/>
                </a:lnTo>
                <a:cubicBezTo>
                  <a:pt x="128" y="78"/>
                  <a:pt x="131" y="76"/>
                  <a:pt x="131" y="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3" name="Freeform 1332">
            <a:extLst>
              <a:ext uri="{FF2B5EF4-FFF2-40B4-BE49-F238E27FC236}">
                <a16:creationId xmlns:a16="http://schemas.microsoft.com/office/drawing/2014/main" id="{8BD38DDD-980D-B348-B0BC-0C569AE1CBE5}"/>
              </a:ext>
            </a:extLst>
          </p:cNvPr>
          <p:cNvSpPr/>
          <p:nvPr/>
        </p:nvSpPr>
        <p:spPr>
          <a:xfrm>
            <a:off x="4749480" y="6112410"/>
            <a:ext cx="406440" cy="35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0" h="997">
                <a:moveTo>
                  <a:pt x="61" y="188"/>
                </a:moveTo>
                <a:cubicBezTo>
                  <a:pt x="65" y="182"/>
                  <a:pt x="72" y="179"/>
                  <a:pt x="78" y="179"/>
                </a:cubicBezTo>
                <a:cubicBezTo>
                  <a:pt x="252" y="165"/>
                  <a:pt x="365" y="99"/>
                  <a:pt x="418" y="61"/>
                </a:cubicBezTo>
                <a:cubicBezTo>
                  <a:pt x="422" y="57"/>
                  <a:pt x="427" y="56"/>
                  <a:pt x="433" y="56"/>
                </a:cubicBezTo>
                <a:cubicBezTo>
                  <a:pt x="438" y="56"/>
                  <a:pt x="443" y="57"/>
                  <a:pt x="448" y="61"/>
                </a:cubicBezTo>
                <a:cubicBezTo>
                  <a:pt x="499" y="99"/>
                  <a:pt x="612" y="165"/>
                  <a:pt x="785" y="177"/>
                </a:cubicBezTo>
                <a:cubicBezTo>
                  <a:pt x="792" y="177"/>
                  <a:pt x="798" y="181"/>
                  <a:pt x="803" y="186"/>
                </a:cubicBezTo>
                <a:cubicBezTo>
                  <a:pt x="807" y="191"/>
                  <a:pt x="809" y="198"/>
                  <a:pt x="809" y="205"/>
                </a:cubicBezTo>
                <a:cubicBezTo>
                  <a:pt x="797" y="318"/>
                  <a:pt x="758" y="601"/>
                  <a:pt x="640" y="775"/>
                </a:cubicBezTo>
                <a:cubicBezTo>
                  <a:pt x="585" y="855"/>
                  <a:pt x="469" y="919"/>
                  <a:pt x="432" y="938"/>
                </a:cubicBezTo>
                <a:cubicBezTo>
                  <a:pt x="395" y="919"/>
                  <a:pt x="279" y="855"/>
                  <a:pt x="224" y="775"/>
                </a:cubicBezTo>
                <a:cubicBezTo>
                  <a:pt x="105" y="601"/>
                  <a:pt x="66" y="319"/>
                  <a:pt x="55" y="207"/>
                </a:cubicBezTo>
                <a:cubicBezTo>
                  <a:pt x="54" y="200"/>
                  <a:pt x="56" y="193"/>
                  <a:pt x="61" y="188"/>
                </a:cubicBezTo>
                <a:close/>
                <a:moveTo>
                  <a:pt x="29" y="407"/>
                </a:moveTo>
                <a:cubicBezTo>
                  <a:pt x="27" y="411"/>
                  <a:pt x="26" y="415"/>
                  <a:pt x="26" y="420"/>
                </a:cubicBezTo>
                <a:lnTo>
                  <a:pt x="26" y="899"/>
                </a:lnTo>
                <a:cubicBezTo>
                  <a:pt x="26" y="923"/>
                  <a:pt x="45" y="942"/>
                  <a:pt x="69" y="942"/>
                </a:cubicBezTo>
                <a:lnTo>
                  <a:pt x="213" y="942"/>
                </a:lnTo>
                <a:cubicBezTo>
                  <a:pt x="228" y="942"/>
                  <a:pt x="241" y="930"/>
                  <a:pt x="241" y="914"/>
                </a:cubicBezTo>
                <a:cubicBezTo>
                  <a:pt x="241" y="899"/>
                  <a:pt x="228" y="887"/>
                  <a:pt x="213" y="887"/>
                </a:cubicBezTo>
                <a:lnTo>
                  <a:pt x="81" y="887"/>
                </a:lnTo>
                <a:lnTo>
                  <a:pt x="81" y="602"/>
                </a:lnTo>
                <a:cubicBezTo>
                  <a:pt x="106" y="675"/>
                  <a:pt x="138" y="746"/>
                  <a:pt x="179" y="806"/>
                </a:cubicBezTo>
                <a:cubicBezTo>
                  <a:pt x="252" y="915"/>
                  <a:pt x="414" y="991"/>
                  <a:pt x="420" y="994"/>
                </a:cubicBezTo>
                <a:cubicBezTo>
                  <a:pt x="424" y="996"/>
                  <a:pt x="428" y="997"/>
                  <a:pt x="432" y="997"/>
                </a:cubicBezTo>
                <a:cubicBezTo>
                  <a:pt x="436" y="997"/>
                  <a:pt x="440" y="996"/>
                  <a:pt x="444" y="994"/>
                </a:cubicBezTo>
                <a:cubicBezTo>
                  <a:pt x="451" y="991"/>
                  <a:pt x="612" y="915"/>
                  <a:pt x="685" y="806"/>
                </a:cubicBezTo>
                <a:cubicBezTo>
                  <a:pt x="798" y="640"/>
                  <a:pt x="843" y="387"/>
                  <a:pt x="859" y="251"/>
                </a:cubicBezTo>
                <a:lnTo>
                  <a:pt x="1074" y="251"/>
                </a:lnTo>
                <a:lnTo>
                  <a:pt x="1074" y="887"/>
                </a:lnTo>
                <a:lnTo>
                  <a:pt x="687" y="887"/>
                </a:lnTo>
                <a:cubicBezTo>
                  <a:pt x="672" y="887"/>
                  <a:pt x="659" y="899"/>
                  <a:pt x="659" y="914"/>
                </a:cubicBezTo>
                <a:cubicBezTo>
                  <a:pt x="659" y="930"/>
                  <a:pt x="672" y="942"/>
                  <a:pt x="687" y="942"/>
                </a:cubicBezTo>
                <a:lnTo>
                  <a:pt x="1086" y="942"/>
                </a:lnTo>
                <a:cubicBezTo>
                  <a:pt x="1110" y="942"/>
                  <a:pt x="1130" y="923"/>
                  <a:pt x="1130" y="899"/>
                </a:cubicBezTo>
                <a:lnTo>
                  <a:pt x="1130" y="240"/>
                </a:lnTo>
                <a:cubicBezTo>
                  <a:pt x="1130" y="216"/>
                  <a:pt x="1110" y="196"/>
                  <a:pt x="1086" y="196"/>
                </a:cubicBezTo>
                <a:lnTo>
                  <a:pt x="864" y="196"/>
                </a:lnTo>
                <a:cubicBezTo>
                  <a:pt x="863" y="179"/>
                  <a:pt x="856" y="164"/>
                  <a:pt x="845" y="150"/>
                </a:cubicBezTo>
                <a:cubicBezTo>
                  <a:pt x="831" y="134"/>
                  <a:pt x="811" y="123"/>
                  <a:pt x="789" y="122"/>
                </a:cubicBezTo>
                <a:cubicBezTo>
                  <a:pt x="630" y="111"/>
                  <a:pt x="527" y="51"/>
                  <a:pt x="480" y="16"/>
                </a:cubicBezTo>
                <a:cubicBezTo>
                  <a:pt x="452" y="-5"/>
                  <a:pt x="414" y="-5"/>
                  <a:pt x="385" y="16"/>
                </a:cubicBezTo>
                <a:cubicBezTo>
                  <a:pt x="337" y="51"/>
                  <a:pt x="234" y="111"/>
                  <a:pt x="74" y="124"/>
                </a:cubicBezTo>
                <a:cubicBezTo>
                  <a:pt x="52" y="125"/>
                  <a:pt x="32" y="135"/>
                  <a:pt x="18" y="152"/>
                </a:cubicBezTo>
                <a:cubicBezTo>
                  <a:pt x="4" y="169"/>
                  <a:pt x="-2" y="190"/>
                  <a:pt x="0" y="212"/>
                </a:cubicBezTo>
                <a:cubicBezTo>
                  <a:pt x="4" y="257"/>
                  <a:pt x="13" y="327"/>
                  <a:pt x="29" y="40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4" name="Freeform 1333">
            <a:extLst>
              <a:ext uri="{FF2B5EF4-FFF2-40B4-BE49-F238E27FC236}">
                <a16:creationId xmlns:a16="http://schemas.microsoft.com/office/drawing/2014/main" id="{ECDB4F35-2D9B-4B4F-A4A6-B0D1583CFAD2}"/>
              </a:ext>
            </a:extLst>
          </p:cNvPr>
          <p:cNvSpPr/>
          <p:nvPr/>
        </p:nvSpPr>
        <p:spPr>
          <a:xfrm>
            <a:off x="4819320" y="6197369"/>
            <a:ext cx="164160" cy="164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7" h="457">
                <a:moveTo>
                  <a:pt x="338" y="422"/>
                </a:moveTo>
                <a:cubicBezTo>
                  <a:pt x="324" y="422"/>
                  <a:pt x="314" y="411"/>
                  <a:pt x="314" y="398"/>
                </a:cubicBezTo>
                <a:cubicBezTo>
                  <a:pt x="314" y="384"/>
                  <a:pt x="324" y="374"/>
                  <a:pt x="338" y="374"/>
                </a:cubicBezTo>
                <a:cubicBezTo>
                  <a:pt x="351" y="374"/>
                  <a:pt x="362" y="384"/>
                  <a:pt x="362" y="398"/>
                </a:cubicBezTo>
                <a:cubicBezTo>
                  <a:pt x="362" y="411"/>
                  <a:pt x="351" y="422"/>
                  <a:pt x="338" y="422"/>
                </a:cubicBezTo>
                <a:close/>
                <a:moveTo>
                  <a:pt x="175" y="398"/>
                </a:moveTo>
                <a:cubicBezTo>
                  <a:pt x="175" y="411"/>
                  <a:pt x="164" y="422"/>
                  <a:pt x="151" y="422"/>
                </a:cubicBezTo>
                <a:cubicBezTo>
                  <a:pt x="138" y="422"/>
                  <a:pt x="127" y="411"/>
                  <a:pt x="127" y="398"/>
                </a:cubicBezTo>
                <a:cubicBezTo>
                  <a:pt x="127" y="384"/>
                  <a:pt x="138" y="374"/>
                  <a:pt x="151" y="374"/>
                </a:cubicBezTo>
                <a:cubicBezTo>
                  <a:pt x="164" y="374"/>
                  <a:pt x="175" y="384"/>
                  <a:pt x="175" y="398"/>
                </a:cubicBezTo>
                <a:close/>
                <a:moveTo>
                  <a:pt x="18" y="36"/>
                </a:moveTo>
                <a:lnTo>
                  <a:pt x="53" y="36"/>
                </a:lnTo>
                <a:lnTo>
                  <a:pt x="92" y="274"/>
                </a:lnTo>
                <a:lnTo>
                  <a:pt x="72" y="352"/>
                </a:lnTo>
                <a:cubicBezTo>
                  <a:pt x="71" y="352"/>
                  <a:pt x="71" y="352"/>
                  <a:pt x="71" y="352"/>
                </a:cubicBezTo>
                <a:lnTo>
                  <a:pt x="71" y="353"/>
                </a:lnTo>
                <a:lnTo>
                  <a:pt x="71" y="354"/>
                </a:lnTo>
                <a:lnTo>
                  <a:pt x="71" y="355"/>
                </a:lnTo>
                <a:lnTo>
                  <a:pt x="71" y="356"/>
                </a:lnTo>
                <a:cubicBezTo>
                  <a:pt x="71" y="357"/>
                  <a:pt x="71" y="357"/>
                  <a:pt x="71" y="357"/>
                </a:cubicBezTo>
                <a:cubicBezTo>
                  <a:pt x="71" y="358"/>
                  <a:pt x="71" y="358"/>
                  <a:pt x="71" y="358"/>
                </a:cubicBezTo>
                <a:cubicBezTo>
                  <a:pt x="71" y="359"/>
                  <a:pt x="71" y="359"/>
                  <a:pt x="71" y="359"/>
                </a:cubicBezTo>
                <a:lnTo>
                  <a:pt x="71" y="360"/>
                </a:lnTo>
                <a:lnTo>
                  <a:pt x="72" y="361"/>
                </a:lnTo>
                <a:lnTo>
                  <a:pt x="72" y="362"/>
                </a:lnTo>
                <a:cubicBezTo>
                  <a:pt x="72" y="363"/>
                  <a:pt x="72" y="363"/>
                  <a:pt x="73" y="363"/>
                </a:cubicBezTo>
                <a:lnTo>
                  <a:pt x="73" y="364"/>
                </a:lnTo>
                <a:lnTo>
                  <a:pt x="73" y="365"/>
                </a:lnTo>
                <a:lnTo>
                  <a:pt x="74" y="365"/>
                </a:lnTo>
                <a:cubicBezTo>
                  <a:pt x="74" y="366"/>
                  <a:pt x="74" y="366"/>
                  <a:pt x="74" y="366"/>
                </a:cubicBezTo>
                <a:lnTo>
                  <a:pt x="75" y="367"/>
                </a:lnTo>
                <a:cubicBezTo>
                  <a:pt x="76" y="368"/>
                  <a:pt x="76" y="368"/>
                  <a:pt x="76" y="368"/>
                </a:cubicBezTo>
                <a:lnTo>
                  <a:pt x="76" y="369"/>
                </a:lnTo>
                <a:cubicBezTo>
                  <a:pt x="77" y="369"/>
                  <a:pt x="77" y="369"/>
                  <a:pt x="77" y="369"/>
                </a:cubicBezTo>
                <a:lnTo>
                  <a:pt x="78" y="370"/>
                </a:lnTo>
                <a:cubicBezTo>
                  <a:pt x="79" y="371"/>
                  <a:pt x="79" y="371"/>
                  <a:pt x="79" y="371"/>
                </a:cubicBezTo>
                <a:lnTo>
                  <a:pt x="80" y="371"/>
                </a:lnTo>
                <a:cubicBezTo>
                  <a:pt x="80" y="371"/>
                  <a:pt x="80" y="372"/>
                  <a:pt x="81" y="372"/>
                </a:cubicBezTo>
                <a:cubicBezTo>
                  <a:pt x="82" y="372"/>
                  <a:pt x="82" y="372"/>
                  <a:pt x="82" y="372"/>
                </a:cubicBezTo>
                <a:cubicBezTo>
                  <a:pt x="82" y="373"/>
                  <a:pt x="83" y="373"/>
                  <a:pt x="83" y="373"/>
                </a:cubicBezTo>
                <a:lnTo>
                  <a:pt x="84" y="373"/>
                </a:lnTo>
                <a:lnTo>
                  <a:pt x="85" y="373"/>
                </a:lnTo>
                <a:lnTo>
                  <a:pt x="86" y="373"/>
                </a:lnTo>
                <a:lnTo>
                  <a:pt x="87" y="374"/>
                </a:lnTo>
                <a:cubicBezTo>
                  <a:pt x="87" y="374"/>
                  <a:pt x="88" y="374"/>
                  <a:pt x="89" y="374"/>
                </a:cubicBezTo>
                <a:lnTo>
                  <a:pt x="97" y="374"/>
                </a:lnTo>
                <a:cubicBezTo>
                  <a:pt x="93" y="381"/>
                  <a:pt x="92" y="389"/>
                  <a:pt x="92" y="398"/>
                </a:cubicBezTo>
                <a:cubicBezTo>
                  <a:pt x="92" y="431"/>
                  <a:pt x="118" y="457"/>
                  <a:pt x="151" y="457"/>
                </a:cubicBezTo>
                <a:cubicBezTo>
                  <a:pt x="184" y="457"/>
                  <a:pt x="210" y="431"/>
                  <a:pt x="210" y="398"/>
                </a:cubicBezTo>
                <a:cubicBezTo>
                  <a:pt x="210" y="389"/>
                  <a:pt x="209" y="381"/>
                  <a:pt x="205" y="374"/>
                </a:cubicBezTo>
                <a:lnTo>
                  <a:pt x="283" y="374"/>
                </a:lnTo>
                <a:cubicBezTo>
                  <a:pt x="280" y="381"/>
                  <a:pt x="278" y="389"/>
                  <a:pt x="278" y="398"/>
                </a:cubicBezTo>
                <a:cubicBezTo>
                  <a:pt x="278" y="431"/>
                  <a:pt x="305" y="457"/>
                  <a:pt x="338" y="457"/>
                </a:cubicBezTo>
                <a:cubicBezTo>
                  <a:pt x="370" y="457"/>
                  <a:pt x="397" y="431"/>
                  <a:pt x="397" y="398"/>
                </a:cubicBezTo>
                <a:cubicBezTo>
                  <a:pt x="397" y="389"/>
                  <a:pt x="395" y="381"/>
                  <a:pt x="392" y="373"/>
                </a:cubicBezTo>
                <a:cubicBezTo>
                  <a:pt x="400" y="371"/>
                  <a:pt x="405" y="364"/>
                  <a:pt x="405" y="356"/>
                </a:cubicBezTo>
                <a:cubicBezTo>
                  <a:pt x="405" y="346"/>
                  <a:pt x="397" y="338"/>
                  <a:pt x="387" y="338"/>
                </a:cubicBezTo>
                <a:lnTo>
                  <a:pt x="112" y="338"/>
                </a:lnTo>
                <a:lnTo>
                  <a:pt x="124" y="290"/>
                </a:lnTo>
                <a:lnTo>
                  <a:pt x="387" y="290"/>
                </a:lnTo>
                <a:cubicBezTo>
                  <a:pt x="388" y="290"/>
                  <a:pt x="388" y="290"/>
                  <a:pt x="388" y="290"/>
                </a:cubicBezTo>
                <a:cubicBezTo>
                  <a:pt x="396" y="290"/>
                  <a:pt x="403" y="285"/>
                  <a:pt x="405" y="277"/>
                </a:cubicBezTo>
                <a:lnTo>
                  <a:pt x="457" y="63"/>
                </a:lnTo>
                <a:lnTo>
                  <a:pt x="457" y="62"/>
                </a:lnTo>
                <a:lnTo>
                  <a:pt x="457" y="61"/>
                </a:lnTo>
                <a:lnTo>
                  <a:pt x="457" y="60"/>
                </a:lnTo>
                <a:lnTo>
                  <a:pt x="457" y="59"/>
                </a:lnTo>
                <a:cubicBezTo>
                  <a:pt x="457" y="58"/>
                  <a:pt x="457" y="58"/>
                  <a:pt x="457" y="57"/>
                </a:cubicBezTo>
                <a:lnTo>
                  <a:pt x="457" y="56"/>
                </a:lnTo>
                <a:lnTo>
                  <a:pt x="457" y="55"/>
                </a:lnTo>
                <a:cubicBezTo>
                  <a:pt x="456" y="55"/>
                  <a:pt x="456" y="54"/>
                  <a:pt x="456" y="54"/>
                </a:cubicBezTo>
                <a:lnTo>
                  <a:pt x="456" y="53"/>
                </a:lnTo>
                <a:cubicBezTo>
                  <a:pt x="456" y="52"/>
                  <a:pt x="456" y="52"/>
                  <a:pt x="455" y="52"/>
                </a:cubicBezTo>
                <a:cubicBezTo>
                  <a:pt x="455" y="51"/>
                  <a:pt x="455" y="51"/>
                  <a:pt x="455" y="51"/>
                </a:cubicBezTo>
                <a:lnTo>
                  <a:pt x="455" y="50"/>
                </a:lnTo>
                <a:cubicBezTo>
                  <a:pt x="454" y="50"/>
                  <a:pt x="454" y="50"/>
                  <a:pt x="454" y="50"/>
                </a:cubicBezTo>
                <a:cubicBezTo>
                  <a:pt x="454" y="49"/>
                  <a:pt x="454" y="49"/>
                  <a:pt x="454" y="49"/>
                </a:cubicBezTo>
                <a:lnTo>
                  <a:pt x="453" y="48"/>
                </a:lnTo>
                <a:lnTo>
                  <a:pt x="453" y="47"/>
                </a:lnTo>
                <a:cubicBezTo>
                  <a:pt x="452" y="47"/>
                  <a:pt x="452" y="47"/>
                  <a:pt x="452" y="47"/>
                </a:cubicBezTo>
                <a:cubicBezTo>
                  <a:pt x="452" y="47"/>
                  <a:pt x="452" y="46"/>
                  <a:pt x="451" y="46"/>
                </a:cubicBezTo>
                <a:cubicBezTo>
                  <a:pt x="451" y="45"/>
                  <a:pt x="450" y="45"/>
                  <a:pt x="450" y="45"/>
                </a:cubicBezTo>
                <a:lnTo>
                  <a:pt x="449" y="45"/>
                </a:lnTo>
                <a:cubicBezTo>
                  <a:pt x="449" y="44"/>
                  <a:pt x="449" y="44"/>
                  <a:pt x="449" y="44"/>
                </a:cubicBezTo>
                <a:lnTo>
                  <a:pt x="448" y="44"/>
                </a:lnTo>
                <a:lnTo>
                  <a:pt x="447" y="43"/>
                </a:lnTo>
                <a:cubicBezTo>
                  <a:pt x="446" y="43"/>
                  <a:pt x="446" y="43"/>
                  <a:pt x="446" y="42"/>
                </a:cubicBezTo>
                <a:cubicBezTo>
                  <a:pt x="445" y="42"/>
                  <a:pt x="445" y="42"/>
                  <a:pt x="445" y="42"/>
                </a:cubicBezTo>
                <a:lnTo>
                  <a:pt x="444" y="42"/>
                </a:lnTo>
                <a:lnTo>
                  <a:pt x="443" y="42"/>
                </a:lnTo>
                <a:lnTo>
                  <a:pt x="442" y="42"/>
                </a:lnTo>
                <a:lnTo>
                  <a:pt x="441" y="42"/>
                </a:lnTo>
                <a:cubicBezTo>
                  <a:pt x="441" y="41"/>
                  <a:pt x="441" y="41"/>
                  <a:pt x="440" y="41"/>
                </a:cubicBezTo>
                <a:cubicBezTo>
                  <a:pt x="439" y="41"/>
                  <a:pt x="439" y="41"/>
                  <a:pt x="439" y="41"/>
                </a:cubicBezTo>
                <a:lnTo>
                  <a:pt x="124" y="41"/>
                </a:lnTo>
                <a:cubicBezTo>
                  <a:pt x="114" y="41"/>
                  <a:pt x="106" y="49"/>
                  <a:pt x="106" y="59"/>
                </a:cubicBezTo>
                <a:cubicBezTo>
                  <a:pt x="106" y="69"/>
                  <a:pt x="114" y="77"/>
                  <a:pt x="124" y="77"/>
                </a:cubicBezTo>
                <a:lnTo>
                  <a:pt x="417" y="77"/>
                </a:lnTo>
                <a:lnTo>
                  <a:pt x="374" y="255"/>
                </a:lnTo>
                <a:lnTo>
                  <a:pt x="124" y="255"/>
                </a:lnTo>
                <a:lnTo>
                  <a:pt x="86" y="15"/>
                </a:lnTo>
                <a:lnTo>
                  <a:pt x="85" y="14"/>
                </a:lnTo>
                <a:lnTo>
                  <a:pt x="85" y="13"/>
                </a:lnTo>
                <a:lnTo>
                  <a:pt x="85" y="12"/>
                </a:lnTo>
                <a:lnTo>
                  <a:pt x="85" y="11"/>
                </a:lnTo>
                <a:cubicBezTo>
                  <a:pt x="84" y="11"/>
                  <a:pt x="84" y="11"/>
                  <a:pt x="84" y="11"/>
                </a:cubicBezTo>
                <a:cubicBezTo>
                  <a:pt x="84" y="10"/>
                  <a:pt x="84" y="10"/>
                  <a:pt x="84" y="10"/>
                </a:cubicBezTo>
                <a:lnTo>
                  <a:pt x="84" y="9"/>
                </a:lnTo>
                <a:cubicBezTo>
                  <a:pt x="83" y="9"/>
                  <a:pt x="83" y="9"/>
                  <a:pt x="83" y="8"/>
                </a:cubicBezTo>
                <a:cubicBezTo>
                  <a:pt x="82" y="7"/>
                  <a:pt x="82" y="7"/>
                  <a:pt x="82" y="7"/>
                </a:cubicBezTo>
                <a:lnTo>
                  <a:pt x="82" y="6"/>
                </a:lnTo>
                <a:cubicBezTo>
                  <a:pt x="81" y="6"/>
                  <a:pt x="81" y="6"/>
                  <a:pt x="81" y="6"/>
                </a:cubicBezTo>
                <a:cubicBezTo>
                  <a:pt x="81" y="5"/>
                  <a:pt x="80" y="5"/>
                  <a:pt x="80" y="5"/>
                </a:cubicBezTo>
                <a:lnTo>
                  <a:pt x="80" y="4"/>
                </a:lnTo>
                <a:cubicBezTo>
                  <a:pt x="79" y="4"/>
                  <a:pt x="79" y="4"/>
                  <a:pt x="79" y="4"/>
                </a:cubicBezTo>
                <a:lnTo>
                  <a:pt x="78" y="4"/>
                </a:lnTo>
                <a:cubicBezTo>
                  <a:pt x="78" y="3"/>
                  <a:pt x="78" y="3"/>
                  <a:pt x="78" y="3"/>
                </a:cubicBezTo>
                <a:cubicBezTo>
                  <a:pt x="77" y="3"/>
                  <a:pt x="77" y="3"/>
                  <a:pt x="77" y="3"/>
                </a:cubicBezTo>
                <a:cubicBezTo>
                  <a:pt x="77" y="2"/>
                  <a:pt x="76" y="2"/>
                  <a:pt x="76" y="2"/>
                </a:cubicBezTo>
                <a:lnTo>
                  <a:pt x="75" y="2"/>
                </a:lnTo>
                <a:cubicBezTo>
                  <a:pt x="74" y="1"/>
                  <a:pt x="74" y="1"/>
                  <a:pt x="74" y="1"/>
                </a:cubicBezTo>
                <a:cubicBezTo>
                  <a:pt x="73" y="1"/>
                  <a:pt x="73" y="1"/>
                  <a:pt x="73" y="1"/>
                </a:cubicBezTo>
                <a:lnTo>
                  <a:pt x="72" y="1"/>
                </a:lnTo>
                <a:lnTo>
                  <a:pt x="71" y="1"/>
                </a:lnTo>
                <a:cubicBezTo>
                  <a:pt x="71" y="0"/>
                  <a:pt x="71" y="0"/>
                  <a:pt x="70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8" y="0"/>
                  <a:pt x="68" y="0"/>
                  <a:pt x="6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5" name="Freeform 1334">
            <a:extLst>
              <a:ext uri="{FF2B5EF4-FFF2-40B4-BE49-F238E27FC236}">
                <a16:creationId xmlns:a16="http://schemas.microsoft.com/office/drawing/2014/main" id="{1EF3B515-0A7D-2546-A867-B937DC1CC615}"/>
              </a:ext>
            </a:extLst>
          </p:cNvPr>
          <p:cNvSpPr/>
          <p:nvPr/>
        </p:nvSpPr>
        <p:spPr>
          <a:xfrm>
            <a:off x="452519" y="696569"/>
            <a:ext cx="22428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340">
                <a:moveTo>
                  <a:pt x="596" y="284"/>
                </a:moveTo>
                <a:lnTo>
                  <a:pt x="55" y="284"/>
                </a:lnTo>
                <a:lnTo>
                  <a:pt x="55" y="27"/>
                </a:lnTo>
                <a:cubicBezTo>
                  <a:pt x="55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lnTo>
                  <a:pt x="0" y="312"/>
                </a:lnTo>
                <a:cubicBezTo>
                  <a:pt x="0" y="327"/>
                  <a:pt x="13" y="340"/>
                  <a:pt x="28" y="340"/>
                </a:cubicBezTo>
                <a:lnTo>
                  <a:pt x="596" y="340"/>
                </a:lnTo>
                <a:cubicBezTo>
                  <a:pt x="612" y="340"/>
                  <a:pt x="624" y="327"/>
                  <a:pt x="624" y="312"/>
                </a:cubicBezTo>
                <a:cubicBezTo>
                  <a:pt x="624" y="297"/>
                  <a:pt x="612" y="284"/>
                  <a:pt x="596" y="28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6" name="Freeform 1335">
            <a:extLst>
              <a:ext uri="{FF2B5EF4-FFF2-40B4-BE49-F238E27FC236}">
                <a16:creationId xmlns:a16="http://schemas.microsoft.com/office/drawing/2014/main" id="{B6B2C66C-4F29-944A-84C7-E1641EC128BD}"/>
              </a:ext>
            </a:extLst>
          </p:cNvPr>
          <p:cNvSpPr/>
          <p:nvPr/>
        </p:nvSpPr>
        <p:spPr>
          <a:xfrm>
            <a:off x="657360" y="389489"/>
            <a:ext cx="223560" cy="122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2" h="342">
                <a:moveTo>
                  <a:pt x="27" y="55"/>
                </a:moveTo>
                <a:lnTo>
                  <a:pt x="567" y="57"/>
                </a:lnTo>
                <a:lnTo>
                  <a:pt x="567" y="314"/>
                </a:lnTo>
                <a:cubicBezTo>
                  <a:pt x="567" y="329"/>
                  <a:pt x="579" y="342"/>
                  <a:pt x="595" y="342"/>
                </a:cubicBezTo>
                <a:cubicBezTo>
                  <a:pt x="610" y="342"/>
                  <a:pt x="622" y="329"/>
                  <a:pt x="622" y="314"/>
                </a:cubicBezTo>
                <a:lnTo>
                  <a:pt x="622" y="30"/>
                </a:lnTo>
                <a:cubicBezTo>
                  <a:pt x="622" y="29"/>
                  <a:pt x="622" y="29"/>
                  <a:pt x="622" y="28"/>
                </a:cubicBezTo>
                <a:lnTo>
                  <a:pt x="622" y="27"/>
                </a:lnTo>
                <a:cubicBezTo>
                  <a:pt x="622" y="26"/>
                  <a:pt x="622" y="26"/>
                  <a:pt x="622" y="25"/>
                </a:cubicBezTo>
                <a:lnTo>
                  <a:pt x="622" y="24"/>
                </a:lnTo>
                <a:cubicBezTo>
                  <a:pt x="622" y="23"/>
                  <a:pt x="622" y="23"/>
                  <a:pt x="621" y="23"/>
                </a:cubicBezTo>
                <a:cubicBezTo>
                  <a:pt x="621" y="22"/>
                  <a:pt x="621" y="22"/>
                  <a:pt x="621" y="21"/>
                </a:cubicBezTo>
                <a:lnTo>
                  <a:pt x="621" y="20"/>
                </a:lnTo>
                <a:cubicBezTo>
                  <a:pt x="620" y="20"/>
                  <a:pt x="620" y="19"/>
                  <a:pt x="620" y="19"/>
                </a:cubicBezTo>
                <a:cubicBezTo>
                  <a:pt x="620" y="18"/>
                  <a:pt x="620" y="18"/>
                  <a:pt x="619" y="18"/>
                </a:cubicBezTo>
                <a:cubicBezTo>
                  <a:pt x="619" y="17"/>
                  <a:pt x="619" y="17"/>
                  <a:pt x="619" y="16"/>
                </a:cubicBezTo>
                <a:cubicBezTo>
                  <a:pt x="619" y="16"/>
                  <a:pt x="618" y="16"/>
                  <a:pt x="618" y="15"/>
                </a:cubicBezTo>
                <a:cubicBezTo>
                  <a:pt x="618" y="15"/>
                  <a:pt x="618" y="14"/>
                  <a:pt x="617" y="14"/>
                </a:cubicBezTo>
                <a:lnTo>
                  <a:pt x="617" y="13"/>
                </a:lnTo>
                <a:cubicBezTo>
                  <a:pt x="616" y="13"/>
                  <a:pt x="616" y="12"/>
                  <a:pt x="616" y="12"/>
                </a:cubicBezTo>
                <a:lnTo>
                  <a:pt x="615" y="11"/>
                </a:lnTo>
                <a:cubicBezTo>
                  <a:pt x="615" y="11"/>
                  <a:pt x="615" y="10"/>
                  <a:pt x="614" y="10"/>
                </a:cubicBezTo>
                <a:cubicBezTo>
                  <a:pt x="614" y="10"/>
                  <a:pt x="614" y="9"/>
                  <a:pt x="613" y="9"/>
                </a:cubicBezTo>
                <a:cubicBezTo>
                  <a:pt x="613" y="9"/>
                  <a:pt x="613" y="8"/>
                  <a:pt x="612" y="8"/>
                </a:cubicBezTo>
                <a:lnTo>
                  <a:pt x="611" y="7"/>
                </a:lnTo>
                <a:lnTo>
                  <a:pt x="610" y="7"/>
                </a:lnTo>
                <a:cubicBezTo>
                  <a:pt x="610" y="6"/>
                  <a:pt x="609" y="6"/>
                  <a:pt x="609" y="6"/>
                </a:cubicBezTo>
                <a:lnTo>
                  <a:pt x="608" y="5"/>
                </a:lnTo>
                <a:cubicBezTo>
                  <a:pt x="607" y="5"/>
                  <a:pt x="607" y="5"/>
                  <a:pt x="607" y="5"/>
                </a:cubicBezTo>
                <a:cubicBezTo>
                  <a:pt x="606" y="4"/>
                  <a:pt x="606" y="4"/>
                  <a:pt x="605" y="4"/>
                </a:cubicBezTo>
                <a:lnTo>
                  <a:pt x="604" y="4"/>
                </a:lnTo>
                <a:cubicBezTo>
                  <a:pt x="604" y="3"/>
                  <a:pt x="603" y="3"/>
                  <a:pt x="603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1" y="3"/>
                  <a:pt x="601" y="3"/>
                  <a:pt x="600" y="2"/>
                </a:cubicBezTo>
                <a:lnTo>
                  <a:pt x="599" y="2"/>
                </a:lnTo>
                <a:cubicBezTo>
                  <a:pt x="598" y="2"/>
                  <a:pt x="598" y="2"/>
                  <a:pt x="598" y="2"/>
                </a:cubicBezTo>
                <a:cubicBezTo>
                  <a:pt x="597" y="2"/>
                  <a:pt x="597" y="2"/>
                  <a:pt x="596" y="2"/>
                </a:cubicBezTo>
                <a:lnTo>
                  <a:pt x="595" y="2"/>
                </a:ln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7" name="Freeform 1336">
            <a:extLst>
              <a:ext uri="{FF2B5EF4-FFF2-40B4-BE49-F238E27FC236}">
                <a16:creationId xmlns:a16="http://schemas.microsoft.com/office/drawing/2014/main" id="{4323A0F6-5417-1A41-BA73-CE3864F07569}"/>
              </a:ext>
            </a:extLst>
          </p:cNvPr>
          <p:cNvSpPr/>
          <p:nvPr/>
        </p:nvSpPr>
        <p:spPr>
          <a:xfrm>
            <a:off x="452160" y="389489"/>
            <a:ext cx="122760" cy="122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342">
                <a:moveTo>
                  <a:pt x="55" y="55"/>
                </a:moveTo>
                <a:lnTo>
                  <a:pt x="287" y="55"/>
                </a:lnTo>
                <a:lnTo>
                  <a:pt x="287" y="286"/>
                </a:lnTo>
                <a:lnTo>
                  <a:pt x="55" y="286"/>
                </a:lnTo>
                <a:close/>
                <a:moveTo>
                  <a:pt x="28" y="342"/>
                </a:moveTo>
                <a:lnTo>
                  <a:pt x="314" y="342"/>
                </a:lnTo>
                <a:cubicBezTo>
                  <a:pt x="329" y="342"/>
                  <a:pt x="342" y="329"/>
                  <a:pt x="342" y="314"/>
                </a:cubicBezTo>
                <a:lnTo>
                  <a:pt x="342" y="28"/>
                </a:lnTo>
                <a:cubicBezTo>
                  <a:pt x="342" y="13"/>
                  <a:pt x="329" y="0"/>
                  <a:pt x="314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314"/>
                </a:lnTo>
                <a:cubicBezTo>
                  <a:pt x="0" y="329"/>
                  <a:pt x="13" y="342"/>
                  <a:pt x="28" y="34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8" name="Freeform 1337">
            <a:extLst>
              <a:ext uri="{FF2B5EF4-FFF2-40B4-BE49-F238E27FC236}">
                <a16:creationId xmlns:a16="http://schemas.microsoft.com/office/drawing/2014/main" id="{149FDB00-2DFA-D74D-A066-04039A2696EF}"/>
              </a:ext>
            </a:extLst>
          </p:cNvPr>
          <p:cNvSpPr/>
          <p:nvPr/>
        </p:nvSpPr>
        <p:spPr>
          <a:xfrm>
            <a:off x="738359" y="675329"/>
            <a:ext cx="143280" cy="14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9" h="399">
                <a:moveTo>
                  <a:pt x="343" y="343"/>
                </a:moveTo>
                <a:lnTo>
                  <a:pt x="56" y="343"/>
                </a:lnTo>
                <a:lnTo>
                  <a:pt x="56" y="56"/>
                </a:lnTo>
                <a:lnTo>
                  <a:pt x="343" y="56"/>
                </a:lnTo>
                <a:close/>
                <a:moveTo>
                  <a:pt x="371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371"/>
                </a:lnTo>
                <a:cubicBezTo>
                  <a:pt x="0" y="386"/>
                  <a:pt x="13" y="399"/>
                  <a:pt x="28" y="399"/>
                </a:cubicBezTo>
                <a:lnTo>
                  <a:pt x="371" y="399"/>
                </a:lnTo>
                <a:cubicBezTo>
                  <a:pt x="386" y="399"/>
                  <a:pt x="399" y="386"/>
                  <a:pt x="399" y="371"/>
                </a:cubicBezTo>
                <a:lnTo>
                  <a:pt x="399" y="28"/>
                </a:lnTo>
                <a:cubicBezTo>
                  <a:pt x="399" y="13"/>
                  <a:pt x="386" y="0"/>
                  <a:pt x="37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9" name="Freeform 1338">
            <a:extLst>
              <a:ext uri="{FF2B5EF4-FFF2-40B4-BE49-F238E27FC236}">
                <a16:creationId xmlns:a16="http://schemas.microsoft.com/office/drawing/2014/main" id="{60EFC6A2-DB40-5644-BBD7-8774B77B8C58}"/>
              </a:ext>
            </a:extLst>
          </p:cNvPr>
          <p:cNvSpPr/>
          <p:nvPr/>
        </p:nvSpPr>
        <p:spPr>
          <a:xfrm>
            <a:off x="612000" y="441329"/>
            <a:ext cx="7092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8">
                <a:moveTo>
                  <a:pt x="55" y="55"/>
                </a:moveTo>
                <a:lnTo>
                  <a:pt x="143" y="55"/>
                </a:lnTo>
                <a:lnTo>
                  <a:pt x="143" y="142"/>
                </a:lnTo>
                <a:lnTo>
                  <a:pt x="55" y="142"/>
                </a:lnTo>
                <a:close/>
                <a:moveTo>
                  <a:pt x="28" y="198"/>
                </a:moveTo>
                <a:lnTo>
                  <a:pt x="170" y="198"/>
                </a:lnTo>
                <a:cubicBezTo>
                  <a:pt x="185" y="198"/>
                  <a:pt x="198" y="185"/>
                  <a:pt x="198" y="170"/>
                </a:cubicBezTo>
                <a:lnTo>
                  <a:pt x="198" y="28"/>
                </a:lnTo>
                <a:cubicBezTo>
                  <a:pt x="198" y="13"/>
                  <a:pt x="185" y="0"/>
                  <a:pt x="170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170"/>
                </a:lnTo>
                <a:cubicBezTo>
                  <a:pt x="0" y="185"/>
                  <a:pt x="13" y="198"/>
                  <a:pt x="28" y="19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0" name="Freeform 1339">
            <a:extLst>
              <a:ext uri="{FF2B5EF4-FFF2-40B4-BE49-F238E27FC236}">
                <a16:creationId xmlns:a16="http://schemas.microsoft.com/office/drawing/2014/main" id="{5A567170-5ECB-964C-A41A-205E297F8B13}"/>
              </a:ext>
            </a:extLst>
          </p:cNvPr>
          <p:cNvSpPr/>
          <p:nvPr/>
        </p:nvSpPr>
        <p:spPr>
          <a:xfrm>
            <a:off x="504359" y="657688"/>
            <a:ext cx="12168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304">
                <a:moveTo>
                  <a:pt x="284" y="161"/>
                </a:moveTo>
                <a:lnTo>
                  <a:pt x="284" y="248"/>
                </a:lnTo>
                <a:lnTo>
                  <a:pt x="55" y="248"/>
                </a:lnTo>
                <a:lnTo>
                  <a:pt x="55" y="55"/>
                </a:lnTo>
                <a:lnTo>
                  <a:pt x="142" y="55"/>
                </a:lnTo>
                <a:lnTo>
                  <a:pt x="142" y="134"/>
                </a:lnTo>
                <a:cubicBezTo>
                  <a:pt x="142" y="149"/>
                  <a:pt x="155" y="161"/>
                  <a:pt x="170" y="161"/>
                </a:cubicBezTo>
                <a:close/>
                <a:moveTo>
                  <a:pt x="17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276"/>
                </a:lnTo>
                <a:cubicBezTo>
                  <a:pt x="0" y="291"/>
                  <a:pt x="13" y="304"/>
                  <a:pt x="28" y="304"/>
                </a:cubicBezTo>
                <a:lnTo>
                  <a:pt x="312" y="304"/>
                </a:lnTo>
                <a:cubicBezTo>
                  <a:pt x="327" y="304"/>
                  <a:pt x="339" y="291"/>
                  <a:pt x="339" y="276"/>
                </a:cubicBezTo>
                <a:lnTo>
                  <a:pt x="339" y="134"/>
                </a:lnTo>
                <a:cubicBezTo>
                  <a:pt x="339" y="118"/>
                  <a:pt x="327" y="106"/>
                  <a:pt x="312" y="106"/>
                </a:cubicBezTo>
                <a:lnTo>
                  <a:pt x="198" y="106"/>
                </a:lnTo>
                <a:lnTo>
                  <a:pt x="198" y="27"/>
                </a:lnTo>
                <a:cubicBezTo>
                  <a:pt x="198" y="12"/>
                  <a:pt x="185" y="0"/>
                  <a:pt x="1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1" name="Freeform 1340">
            <a:extLst>
              <a:ext uri="{FF2B5EF4-FFF2-40B4-BE49-F238E27FC236}">
                <a16:creationId xmlns:a16="http://schemas.microsoft.com/office/drawing/2014/main" id="{59A3CCE4-8131-8B4E-866C-95F8A62B5371}"/>
              </a:ext>
            </a:extLst>
          </p:cNvPr>
          <p:cNvSpPr/>
          <p:nvPr/>
        </p:nvSpPr>
        <p:spPr>
          <a:xfrm>
            <a:off x="452519" y="568769"/>
            <a:ext cx="7092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7">
                <a:moveTo>
                  <a:pt x="143" y="142"/>
                </a:moveTo>
                <a:lnTo>
                  <a:pt x="56" y="142"/>
                </a:lnTo>
                <a:lnTo>
                  <a:pt x="56" y="55"/>
                </a:lnTo>
                <a:lnTo>
                  <a:pt x="143" y="55"/>
                </a:lnTo>
                <a:close/>
                <a:moveTo>
                  <a:pt x="198" y="170"/>
                </a:moveTo>
                <a:lnTo>
                  <a:pt x="198" y="27"/>
                </a:lnTo>
                <a:cubicBezTo>
                  <a:pt x="198" y="12"/>
                  <a:pt x="186" y="0"/>
                  <a:pt x="170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170"/>
                </a:lnTo>
                <a:cubicBezTo>
                  <a:pt x="0" y="185"/>
                  <a:pt x="13" y="197"/>
                  <a:pt x="28" y="197"/>
                </a:cubicBezTo>
                <a:lnTo>
                  <a:pt x="170" y="197"/>
                </a:lnTo>
                <a:cubicBezTo>
                  <a:pt x="186" y="197"/>
                  <a:pt x="198" y="185"/>
                  <a:pt x="198" y="17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2" name="Freeform 1341">
            <a:extLst>
              <a:ext uri="{FF2B5EF4-FFF2-40B4-BE49-F238E27FC236}">
                <a16:creationId xmlns:a16="http://schemas.microsoft.com/office/drawing/2014/main" id="{EA0729E4-0163-E943-A053-087B0EA38C98}"/>
              </a:ext>
            </a:extLst>
          </p:cNvPr>
          <p:cNvSpPr/>
          <p:nvPr/>
        </p:nvSpPr>
        <p:spPr>
          <a:xfrm>
            <a:off x="810000" y="577409"/>
            <a:ext cx="7092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8">
                <a:moveTo>
                  <a:pt x="143" y="142"/>
                </a:moveTo>
                <a:lnTo>
                  <a:pt x="56" y="142"/>
                </a:lnTo>
                <a:lnTo>
                  <a:pt x="56" y="55"/>
                </a:lnTo>
                <a:lnTo>
                  <a:pt x="143" y="55"/>
                </a:lnTo>
                <a:close/>
                <a:moveTo>
                  <a:pt x="170" y="0"/>
                </a:move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lnTo>
                  <a:pt x="0" y="170"/>
                </a:lnTo>
                <a:cubicBezTo>
                  <a:pt x="0" y="185"/>
                  <a:pt x="13" y="198"/>
                  <a:pt x="28" y="198"/>
                </a:cubicBezTo>
                <a:lnTo>
                  <a:pt x="170" y="198"/>
                </a:lnTo>
                <a:cubicBezTo>
                  <a:pt x="186" y="198"/>
                  <a:pt x="198" y="185"/>
                  <a:pt x="198" y="170"/>
                </a:cubicBezTo>
                <a:lnTo>
                  <a:pt x="198" y="28"/>
                </a:lnTo>
                <a:cubicBezTo>
                  <a:pt x="198" y="12"/>
                  <a:pt x="186" y="0"/>
                  <a:pt x="1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3" name="Freeform 1342">
            <a:extLst>
              <a:ext uri="{FF2B5EF4-FFF2-40B4-BE49-F238E27FC236}">
                <a16:creationId xmlns:a16="http://schemas.microsoft.com/office/drawing/2014/main" id="{9588989E-CDBF-2A4C-A480-8140678DA9C5}"/>
              </a:ext>
            </a:extLst>
          </p:cNvPr>
          <p:cNvSpPr/>
          <p:nvPr/>
        </p:nvSpPr>
        <p:spPr>
          <a:xfrm>
            <a:off x="720000" y="440969"/>
            <a:ext cx="12168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304">
                <a:moveTo>
                  <a:pt x="55" y="143"/>
                </a:moveTo>
                <a:lnTo>
                  <a:pt x="55" y="55"/>
                </a:lnTo>
                <a:lnTo>
                  <a:pt x="284" y="55"/>
                </a:lnTo>
                <a:lnTo>
                  <a:pt x="284" y="249"/>
                </a:lnTo>
                <a:lnTo>
                  <a:pt x="197" y="249"/>
                </a:lnTo>
                <a:lnTo>
                  <a:pt x="197" y="170"/>
                </a:lnTo>
                <a:cubicBezTo>
                  <a:pt x="197" y="155"/>
                  <a:pt x="184" y="143"/>
                  <a:pt x="169" y="143"/>
                </a:cubicBezTo>
                <a:close/>
                <a:moveTo>
                  <a:pt x="142" y="277"/>
                </a:moveTo>
                <a:cubicBezTo>
                  <a:pt x="142" y="292"/>
                  <a:pt x="154" y="304"/>
                  <a:pt x="169" y="304"/>
                </a:cubicBezTo>
                <a:lnTo>
                  <a:pt x="312" y="304"/>
                </a:lnTo>
                <a:cubicBezTo>
                  <a:pt x="327" y="304"/>
                  <a:pt x="339" y="292"/>
                  <a:pt x="339" y="277"/>
                </a:cubicBezTo>
                <a:lnTo>
                  <a:pt x="339" y="28"/>
                </a:lnTo>
                <a:cubicBezTo>
                  <a:pt x="339" y="13"/>
                  <a:pt x="327" y="0"/>
                  <a:pt x="312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170"/>
                </a:lnTo>
                <a:cubicBezTo>
                  <a:pt x="0" y="186"/>
                  <a:pt x="13" y="198"/>
                  <a:pt x="28" y="198"/>
                </a:cubicBezTo>
                <a:lnTo>
                  <a:pt x="142" y="198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4" name="Freeform 1343">
            <a:extLst>
              <a:ext uri="{FF2B5EF4-FFF2-40B4-BE49-F238E27FC236}">
                <a16:creationId xmlns:a16="http://schemas.microsoft.com/office/drawing/2014/main" id="{EC3B3E73-ED7F-154F-B71E-CCED31AF9F35}"/>
              </a:ext>
            </a:extLst>
          </p:cNvPr>
          <p:cNvSpPr/>
          <p:nvPr/>
        </p:nvSpPr>
        <p:spPr>
          <a:xfrm>
            <a:off x="596520" y="584609"/>
            <a:ext cx="3960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" h="111">
                <a:moveTo>
                  <a:pt x="55" y="55"/>
                </a:moveTo>
                <a:lnTo>
                  <a:pt x="56" y="55"/>
                </a:lnTo>
                <a:lnTo>
                  <a:pt x="56" y="56"/>
                </a:lnTo>
                <a:lnTo>
                  <a:pt x="55" y="56"/>
                </a:lnTo>
                <a:close/>
                <a:moveTo>
                  <a:pt x="28" y="111"/>
                </a:moveTo>
                <a:lnTo>
                  <a:pt x="83" y="111"/>
                </a:lnTo>
                <a:cubicBezTo>
                  <a:pt x="99" y="111"/>
                  <a:pt x="111" y="98"/>
                  <a:pt x="111" y="83"/>
                </a:cubicBezTo>
                <a:lnTo>
                  <a:pt x="111" y="27"/>
                </a:lnTo>
                <a:cubicBezTo>
                  <a:pt x="111" y="12"/>
                  <a:pt x="99" y="0"/>
                  <a:pt x="83" y="0"/>
                </a:cubicBez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lnTo>
                  <a:pt x="0" y="83"/>
                </a:lnTo>
                <a:cubicBezTo>
                  <a:pt x="0" y="98"/>
                  <a:pt x="12" y="111"/>
                  <a:pt x="28" y="11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5" name="Freeform 1344">
            <a:extLst>
              <a:ext uri="{FF2B5EF4-FFF2-40B4-BE49-F238E27FC236}">
                <a16:creationId xmlns:a16="http://schemas.microsoft.com/office/drawing/2014/main" id="{AFF7228D-1AA3-584C-B44F-3309F0211395}"/>
              </a:ext>
            </a:extLst>
          </p:cNvPr>
          <p:cNvSpPr/>
          <p:nvPr/>
        </p:nvSpPr>
        <p:spPr>
          <a:xfrm>
            <a:off x="647280" y="532409"/>
            <a:ext cx="3960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" h="111">
                <a:moveTo>
                  <a:pt x="56" y="55"/>
                </a:moveTo>
                <a:lnTo>
                  <a:pt x="55" y="55"/>
                </a:lnTo>
                <a:close/>
                <a:moveTo>
                  <a:pt x="83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83"/>
                </a:lnTo>
                <a:cubicBezTo>
                  <a:pt x="0" y="98"/>
                  <a:pt x="12" y="111"/>
                  <a:pt x="27" y="111"/>
                </a:cubicBezTo>
                <a:lnTo>
                  <a:pt x="83" y="111"/>
                </a:lnTo>
                <a:cubicBezTo>
                  <a:pt x="99" y="111"/>
                  <a:pt x="111" y="98"/>
                  <a:pt x="111" y="83"/>
                </a:cubicBezTo>
                <a:lnTo>
                  <a:pt x="111" y="27"/>
                </a:lnTo>
                <a:cubicBezTo>
                  <a:pt x="111" y="12"/>
                  <a:pt x="99" y="0"/>
                  <a:pt x="8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6" name="Freeform 1345">
            <a:extLst>
              <a:ext uri="{FF2B5EF4-FFF2-40B4-BE49-F238E27FC236}">
                <a16:creationId xmlns:a16="http://schemas.microsoft.com/office/drawing/2014/main" id="{E644EF19-A3F9-6346-92FC-A0BBDEBC2EC8}"/>
              </a:ext>
            </a:extLst>
          </p:cNvPr>
          <p:cNvSpPr/>
          <p:nvPr/>
        </p:nvSpPr>
        <p:spPr>
          <a:xfrm>
            <a:off x="687959" y="625289"/>
            <a:ext cx="3960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" h="111">
                <a:moveTo>
                  <a:pt x="56" y="55"/>
                </a:moveTo>
                <a:close/>
                <a:moveTo>
                  <a:pt x="84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83"/>
                </a:lnTo>
                <a:cubicBezTo>
                  <a:pt x="0" y="98"/>
                  <a:pt x="13" y="111"/>
                  <a:pt x="28" y="111"/>
                </a:cubicBezTo>
                <a:lnTo>
                  <a:pt x="84" y="111"/>
                </a:lnTo>
                <a:cubicBezTo>
                  <a:pt x="99" y="111"/>
                  <a:pt x="111" y="98"/>
                  <a:pt x="111" y="83"/>
                </a:cubicBezTo>
                <a:lnTo>
                  <a:pt x="111" y="27"/>
                </a:lnTo>
                <a:cubicBezTo>
                  <a:pt x="111" y="12"/>
                  <a:pt x="99" y="0"/>
                  <a:pt x="8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7" name="Freeform 1346">
            <a:extLst>
              <a:ext uri="{FF2B5EF4-FFF2-40B4-BE49-F238E27FC236}">
                <a16:creationId xmlns:a16="http://schemas.microsoft.com/office/drawing/2014/main" id="{6616D27D-A001-5E4A-B47C-38382C714D79}"/>
              </a:ext>
            </a:extLst>
          </p:cNvPr>
          <p:cNvSpPr/>
          <p:nvPr/>
        </p:nvSpPr>
        <p:spPr>
          <a:xfrm>
            <a:off x="739439" y="574169"/>
            <a:ext cx="3960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" h="111">
                <a:moveTo>
                  <a:pt x="55" y="56"/>
                </a:moveTo>
                <a:lnTo>
                  <a:pt x="55" y="55"/>
                </a:lnTo>
                <a:close/>
                <a:moveTo>
                  <a:pt x="27" y="0"/>
                </a:moveTo>
                <a:cubicBezTo>
                  <a:pt x="12" y="0"/>
                  <a:pt x="0" y="12"/>
                  <a:pt x="0" y="28"/>
                </a:cubicBezTo>
                <a:lnTo>
                  <a:pt x="0" y="83"/>
                </a:lnTo>
                <a:cubicBezTo>
                  <a:pt x="0" y="99"/>
                  <a:pt x="12" y="111"/>
                  <a:pt x="27" y="111"/>
                </a:cubicBezTo>
                <a:lnTo>
                  <a:pt x="83" y="111"/>
                </a:lnTo>
                <a:cubicBezTo>
                  <a:pt x="98" y="111"/>
                  <a:pt x="111" y="99"/>
                  <a:pt x="111" y="83"/>
                </a:cubicBezTo>
                <a:lnTo>
                  <a:pt x="111" y="28"/>
                </a:lnTo>
                <a:cubicBezTo>
                  <a:pt x="111" y="12"/>
                  <a:pt x="98" y="0"/>
                  <a:pt x="8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8" name="Freeform 1347">
            <a:extLst>
              <a:ext uri="{FF2B5EF4-FFF2-40B4-BE49-F238E27FC236}">
                <a16:creationId xmlns:a16="http://schemas.microsoft.com/office/drawing/2014/main" id="{8AAE29BF-2FEC-2345-962D-D0E61E28CDAA}"/>
              </a:ext>
            </a:extLst>
          </p:cNvPr>
          <p:cNvSpPr/>
          <p:nvPr/>
        </p:nvSpPr>
        <p:spPr>
          <a:xfrm>
            <a:off x="627120" y="645088"/>
            <a:ext cx="3960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" h="111">
                <a:moveTo>
                  <a:pt x="55" y="56"/>
                </a:moveTo>
                <a:lnTo>
                  <a:pt x="56" y="56"/>
                </a:lnTo>
                <a:close/>
                <a:moveTo>
                  <a:pt x="0" y="28"/>
                </a:moveTo>
                <a:lnTo>
                  <a:pt x="0" y="84"/>
                </a:lnTo>
                <a:cubicBezTo>
                  <a:pt x="0" y="99"/>
                  <a:pt x="12" y="111"/>
                  <a:pt x="28" y="111"/>
                </a:cubicBezTo>
                <a:lnTo>
                  <a:pt x="83" y="111"/>
                </a:lnTo>
                <a:cubicBezTo>
                  <a:pt x="99" y="111"/>
                  <a:pt x="111" y="99"/>
                  <a:pt x="111" y="84"/>
                </a:cubicBezTo>
                <a:lnTo>
                  <a:pt x="111" y="28"/>
                </a:lnTo>
                <a:cubicBezTo>
                  <a:pt x="111" y="13"/>
                  <a:pt x="99" y="0"/>
                  <a:pt x="83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9" name="Freeform 1348">
            <a:extLst>
              <a:ext uri="{FF2B5EF4-FFF2-40B4-BE49-F238E27FC236}">
                <a16:creationId xmlns:a16="http://schemas.microsoft.com/office/drawing/2014/main" id="{B2D682C3-8E8A-334E-9DA3-919C50CC8F7C}"/>
              </a:ext>
            </a:extLst>
          </p:cNvPr>
          <p:cNvSpPr/>
          <p:nvPr/>
        </p:nvSpPr>
        <p:spPr>
          <a:xfrm>
            <a:off x="1167480" y="696569"/>
            <a:ext cx="12168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340">
                <a:moveTo>
                  <a:pt x="312" y="284"/>
                </a:moveTo>
                <a:lnTo>
                  <a:pt x="55" y="284"/>
                </a:lnTo>
                <a:lnTo>
                  <a:pt x="55" y="27"/>
                </a:lnTo>
                <a:cubicBezTo>
                  <a:pt x="55" y="12"/>
                  <a:pt x="43" y="0"/>
                  <a:pt x="28" y="0"/>
                </a:cubicBezTo>
                <a:cubicBezTo>
                  <a:pt x="12" y="0"/>
                  <a:pt x="0" y="12"/>
                  <a:pt x="0" y="27"/>
                </a:cubicBezTo>
                <a:lnTo>
                  <a:pt x="0" y="312"/>
                </a:lnTo>
                <a:cubicBezTo>
                  <a:pt x="0" y="327"/>
                  <a:pt x="12" y="340"/>
                  <a:pt x="28" y="340"/>
                </a:cubicBezTo>
                <a:lnTo>
                  <a:pt x="312" y="340"/>
                </a:lnTo>
                <a:cubicBezTo>
                  <a:pt x="327" y="340"/>
                  <a:pt x="339" y="327"/>
                  <a:pt x="339" y="312"/>
                </a:cubicBezTo>
                <a:cubicBezTo>
                  <a:pt x="339" y="297"/>
                  <a:pt x="327" y="284"/>
                  <a:pt x="312" y="28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0" name="Freeform 1349">
            <a:extLst>
              <a:ext uri="{FF2B5EF4-FFF2-40B4-BE49-F238E27FC236}">
                <a16:creationId xmlns:a16="http://schemas.microsoft.com/office/drawing/2014/main" id="{4E582D5E-A472-E04F-9242-823832B0134C}"/>
              </a:ext>
            </a:extLst>
          </p:cNvPr>
          <p:cNvSpPr/>
          <p:nvPr/>
        </p:nvSpPr>
        <p:spPr>
          <a:xfrm>
            <a:off x="1474200" y="389849"/>
            <a:ext cx="12168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341">
                <a:moveTo>
                  <a:pt x="339" y="27"/>
                </a:moveTo>
                <a:lnTo>
                  <a:pt x="339" y="26"/>
                </a:lnTo>
                <a:cubicBezTo>
                  <a:pt x="339" y="25"/>
                  <a:pt x="339" y="25"/>
                  <a:pt x="339" y="24"/>
                </a:cubicBezTo>
                <a:lnTo>
                  <a:pt x="338" y="23"/>
                </a:lnTo>
                <a:cubicBezTo>
                  <a:pt x="338" y="22"/>
                  <a:pt x="338" y="22"/>
                  <a:pt x="338" y="22"/>
                </a:cubicBezTo>
                <a:cubicBezTo>
                  <a:pt x="338" y="21"/>
                  <a:pt x="338" y="21"/>
                  <a:pt x="338" y="20"/>
                </a:cubicBezTo>
                <a:lnTo>
                  <a:pt x="337" y="19"/>
                </a:lnTo>
                <a:lnTo>
                  <a:pt x="337" y="18"/>
                </a:lnTo>
                <a:cubicBezTo>
                  <a:pt x="337" y="17"/>
                  <a:pt x="336" y="17"/>
                  <a:pt x="336" y="17"/>
                </a:cubicBezTo>
                <a:cubicBezTo>
                  <a:pt x="336" y="16"/>
                  <a:pt x="336" y="16"/>
                  <a:pt x="336" y="15"/>
                </a:cubicBezTo>
                <a:cubicBezTo>
                  <a:pt x="335" y="15"/>
                  <a:pt x="335" y="15"/>
                  <a:pt x="335" y="14"/>
                </a:cubicBezTo>
                <a:cubicBezTo>
                  <a:pt x="335" y="14"/>
                  <a:pt x="335" y="13"/>
                  <a:pt x="334" y="13"/>
                </a:cubicBezTo>
                <a:cubicBezTo>
                  <a:pt x="334" y="13"/>
                  <a:pt x="334" y="12"/>
                  <a:pt x="333" y="12"/>
                </a:cubicBezTo>
                <a:lnTo>
                  <a:pt x="333" y="11"/>
                </a:lnTo>
                <a:cubicBezTo>
                  <a:pt x="332" y="11"/>
                  <a:pt x="332" y="10"/>
                  <a:pt x="332" y="10"/>
                </a:cubicBezTo>
                <a:cubicBezTo>
                  <a:pt x="331" y="10"/>
                  <a:pt x="331" y="9"/>
                  <a:pt x="331" y="9"/>
                </a:cubicBezTo>
                <a:lnTo>
                  <a:pt x="330" y="8"/>
                </a:lnTo>
                <a:lnTo>
                  <a:pt x="329" y="7"/>
                </a:lnTo>
                <a:cubicBezTo>
                  <a:pt x="329" y="7"/>
                  <a:pt x="328" y="7"/>
                  <a:pt x="328" y="6"/>
                </a:cubicBezTo>
                <a:lnTo>
                  <a:pt x="327" y="6"/>
                </a:lnTo>
                <a:cubicBezTo>
                  <a:pt x="327" y="5"/>
                  <a:pt x="326" y="5"/>
                  <a:pt x="326" y="5"/>
                </a:cubicBezTo>
                <a:cubicBezTo>
                  <a:pt x="325" y="5"/>
                  <a:pt x="325" y="4"/>
                  <a:pt x="325" y="4"/>
                </a:cubicBezTo>
                <a:cubicBezTo>
                  <a:pt x="324" y="4"/>
                  <a:pt x="324" y="4"/>
                  <a:pt x="323" y="4"/>
                </a:cubicBezTo>
                <a:cubicBezTo>
                  <a:pt x="323" y="3"/>
                  <a:pt x="323" y="3"/>
                  <a:pt x="322" y="3"/>
                </a:cubicBezTo>
                <a:lnTo>
                  <a:pt x="321" y="3"/>
                </a:lnTo>
                <a:cubicBezTo>
                  <a:pt x="321" y="2"/>
                  <a:pt x="320" y="2"/>
                  <a:pt x="320" y="2"/>
                </a:cubicBezTo>
                <a:cubicBezTo>
                  <a:pt x="319" y="2"/>
                  <a:pt x="319" y="2"/>
                  <a:pt x="318" y="2"/>
                </a:cubicBezTo>
                <a:cubicBezTo>
                  <a:pt x="318" y="2"/>
                  <a:pt x="317" y="2"/>
                  <a:pt x="317" y="1"/>
                </a:cubicBezTo>
                <a:cubicBezTo>
                  <a:pt x="316" y="1"/>
                  <a:pt x="316" y="1"/>
                  <a:pt x="316" y="1"/>
                </a:cubicBezTo>
                <a:cubicBezTo>
                  <a:pt x="315" y="1"/>
                  <a:pt x="315" y="1"/>
                  <a:pt x="314" y="1"/>
                </a:cubicBezTo>
                <a:lnTo>
                  <a:pt x="313" y="1"/>
                </a:lnTo>
                <a:cubicBezTo>
                  <a:pt x="312" y="1"/>
                  <a:pt x="312" y="1"/>
                  <a:pt x="312" y="1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2" y="55"/>
                  <a:pt x="28" y="55"/>
                </a:cubicBezTo>
                <a:lnTo>
                  <a:pt x="284" y="56"/>
                </a:lnTo>
                <a:lnTo>
                  <a:pt x="284" y="313"/>
                </a:lnTo>
                <a:cubicBezTo>
                  <a:pt x="284" y="328"/>
                  <a:pt x="296" y="341"/>
                  <a:pt x="311" y="341"/>
                </a:cubicBezTo>
                <a:cubicBezTo>
                  <a:pt x="327" y="341"/>
                  <a:pt x="339" y="328"/>
                  <a:pt x="339" y="313"/>
                </a:cubicBezTo>
                <a:lnTo>
                  <a:pt x="339" y="29"/>
                </a:lnTo>
                <a:cubicBezTo>
                  <a:pt x="339" y="28"/>
                  <a:pt x="339" y="28"/>
                  <a:pt x="339" y="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1" name="Freeform 1350">
            <a:extLst>
              <a:ext uri="{FF2B5EF4-FFF2-40B4-BE49-F238E27FC236}">
                <a16:creationId xmlns:a16="http://schemas.microsoft.com/office/drawing/2014/main" id="{126B860B-855D-DC4B-A2C6-EBD73D136577}"/>
              </a:ext>
            </a:extLst>
          </p:cNvPr>
          <p:cNvSpPr/>
          <p:nvPr/>
        </p:nvSpPr>
        <p:spPr>
          <a:xfrm>
            <a:off x="1219320" y="441329"/>
            <a:ext cx="43560" cy="32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906">
                <a:moveTo>
                  <a:pt x="55" y="55"/>
                </a:moveTo>
                <a:lnTo>
                  <a:pt x="67" y="55"/>
                </a:lnTo>
                <a:lnTo>
                  <a:pt x="67" y="851"/>
                </a:lnTo>
                <a:lnTo>
                  <a:pt x="55" y="851"/>
                </a:lnTo>
                <a:close/>
                <a:moveTo>
                  <a:pt x="27" y="906"/>
                </a:moveTo>
                <a:lnTo>
                  <a:pt x="94" y="906"/>
                </a:lnTo>
                <a:cubicBezTo>
                  <a:pt x="110" y="906"/>
                  <a:pt x="122" y="894"/>
                  <a:pt x="122" y="879"/>
                </a:cubicBezTo>
                <a:lnTo>
                  <a:pt x="122" y="28"/>
                </a:lnTo>
                <a:cubicBezTo>
                  <a:pt x="122" y="13"/>
                  <a:pt x="110" y="0"/>
                  <a:pt x="94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lnTo>
                  <a:pt x="0" y="879"/>
                </a:lnTo>
                <a:cubicBezTo>
                  <a:pt x="0" y="894"/>
                  <a:pt x="12" y="906"/>
                  <a:pt x="27" y="90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2" name="Freeform 1351">
            <a:extLst>
              <a:ext uri="{FF2B5EF4-FFF2-40B4-BE49-F238E27FC236}">
                <a16:creationId xmlns:a16="http://schemas.microsoft.com/office/drawing/2014/main" id="{668AA170-FE97-F04B-AE94-6366E996D635}"/>
              </a:ext>
            </a:extLst>
          </p:cNvPr>
          <p:cNvSpPr/>
          <p:nvPr/>
        </p:nvSpPr>
        <p:spPr>
          <a:xfrm>
            <a:off x="1501200" y="440969"/>
            <a:ext cx="43560" cy="32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906">
                <a:moveTo>
                  <a:pt x="67" y="850"/>
                </a:moveTo>
                <a:lnTo>
                  <a:pt x="55" y="850"/>
                </a:lnTo>
                <a:lnTo>
                  <a:pt x="55" y="55"/>
                </a:lnTo>
                <a:lnTo>
                  <a:pt x="67" y="55"/>
                </a:lnTo>
                <a:close/>
                <a:moveTo>
                  <a:pt x="95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lnTo>
                  <a:pt x="0" y="878"/>
                </a:lnTo>
                <a:cubicBezTo>
                  <a:pt x="0" y="893"/>
                  <a:pt x="12" y="906"/>
                  <a:pt x="28" y="906"/>
                </a:cubicBezTo>
                <a:lnTo>
                  <a:pt x="95" y="906"/>
                </a:lnTo>
                <a:cubicBezTo>
                  <a:pt x="110" y="906"/>
                  <a:pt x="122" y="893"/>
                  <a:pt x="122" y="878"/>
                </a:cubicBezTo>
                <a:lnTo>
                  <a:pt x="122" y="27"/>
                </a:lnTo>
                <a:cubicBezTo>
                  <a:pt x="122" y="12"/>
                  <a:pt x="110" y="0"/>
                  <a:pt x="9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3" name="Freeform 1352">
            <a:extLst>
              <a:ext uri="{FF2B5EF4-FFF2-40B4-BE49-F238E27FC236}">
                <a16:creationId xmlns:a16="http://schemas.microsoft.com/office/drawing/2014/main" id="{2E57828B-FBDF-1741-8A51-985EE627FDCE}"/>
              </a:ext>
            </a:extLst>
          </p:cNvPr>
          <p:cNvSpPr/>
          <p:nvPr/>
        </p:nvSpPr>
        <p:spPr>
          <a:xfrm>
            <a:off x="1359720" y="440969"/>
            <a:ext cx="43560" cy="32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906">
                <a:moveTo>
                  <a:pt x="67" y="850"/>
                </a:moveTo>
                <a:lnTo>
                  <a:pt x="55" y="850"/>
                </a:lnTo>
                <a:lnTo>
                  <a:pt x="55" y="55"/>
                </a:lnTo>
                <a:lnTo>
                  <a:pt x="67" y="55"/>
                </a:lnTo>
                <a:close/>
                <a:moveTo>
                  <a:pt x="95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lnTo>
                  <a:pt x="0" y="878"/>
                </a:lnTo>
                <a:cubicBezTo>
                  <a:pt x="0" y="893"/>
                  <a:pt x="12" y="906"/>
                  <a:pt x="28" y="906"/>
                </a:cubicBezTo>
                <a:lnTo>
                  <a:pt x="95" y="906"/>
                </a:lnTo>
                <a:cubicBezTo>
                  <a:pt x="110" y="906"/>
                  <a:pt x="122" y="893"/>
                  <a:pt x="122" y="878"/>
                </a:cubicBezTo>
                <a:lnTo>
                  <a:pt x="122" y="27"/>
                </a:lnTo>
                <a:cubicBezTo>
                  <a:pt x="122" y="12"/>
                  <a:pt x="110" y="0"/>
                  <a:pt x="9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4" name="Freeform 1353">
            <a:extLst>
              <a:ext uri="{FF2B5EF4-FFF2-40B4-BE49-F238E27FC236}">
                <a16:creationId xmlns:a16="http://schemas.microsoft.com/office/drawing/2014/main" id="{AE0200D5-585F-8E4A-9569-D41F5CF1002E}"/>
              </a:ext>
            </a:extLst>
          </p:cNvPr>
          <p:cNvSpPr/>
          <p:nvPr/>
        </p:nvSpPr>
        <p:spPr>
          <a:xfrm>
            <a:off x="1280159" y="440969"/>
            <a:ext cx="20520" cy="32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907">
                <a:moveTo>
                  <a:pt x="30" y="0"/>
                </a:moveTo>
                <a:cubicBezTo>
                  <a:pt x="15" y="0"/>
                  <a:pt x="2" y="12"/>
                  <a:pt x="2" y="27"/>
                </a:cubicBezTo>
                <a:lnTo>
                  <a:pt x="0" y="880"/>
                </a:lnTo>
                <a:cubicBezTo>
                  <a:pt x="0" y="895"/>
                  <a:pt x="12" y="907"/>
                  <a:pt x="28" y="907"/>
                </a:cubicBezTo>
                <a:cubicBezTo>
                  <a:pt x="43" y="907"/>
                  <a:pt x="55" y="895"/>
                  <a:pt x="55" y="880"/>
                </a:cubicBezTo>
                <a:lnTo>
                  <a:pt x="58" y="27"/>
                </a:lnTo>
                <a:cubicBezTo>
                  <a:pt x="58" y="12"/>
                  <a:pt x="45" y="0"/>
                  <a:pt x="3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5" name="Freeform 1354">
            <a:extLst>
              <a:ext uri="{FF2B5EF4-FFF2-40B4-BE49-F238E27FC236}">
                <a16:creationId xmlns:a16="http://schemas.microsoft.com/office/drawing/2014/main" id="{9D83F1F3-E00C-C142-8669-3133453FAF7B}"/>
              </a:ext>
            </a:extLst>
          </p:cNvPr>
          <p:cNvSpPr/>
          <p:nvPr/>
        </p:nvSpPr>
        <p:spPr>
          <a:xfrm>
            <a:off x="1320120" y="440249"/>
            <a:ext cx="20160" cy="32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907">
                <a:moveTo>
                  <a:pt x="30" y="0"/>
                </a:moveTo>
                <a:cubicBezTo>
                  <a:pt x="14" y="0"/>
                  <a:pt x="2" y="12"/>
                  <a:pt x="2" y="27"/>
                </a:cubicBezTo>
                <a:lnTo>
                  <a:pt x="0" y="880"/>
                </a:lnTo>
                <a:cubicBezTo>
                  <a:pt x="0" y="895"/>
                  <a:pt x="12" y="907"/>
                  <a:pt x="27" y="907"/>
                </a:cubicBezTo>
                <a:cubicBezTo>
                  <a:pt x="42" y="907"/>
                  <a:pt x="55" y="895"/>
                  <a:pt x="55" y="880"/>
                </a:cubicBezTo>
                <a:lnTo>
                  <a:pt x="57" y="27"/>
                </a:lnTo>
                <a:cubicBezTo>
                  <a:pt x="57" y="12"/>
                  <a:pt x="45" y="0"/>
                  <a:pt x="3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6" name="Freeform 1355">
            <a:extLst>
              <a:ext uri="{FF2B5EF4-FFF2-40B4-BE49-F238E27FC236}">
                <a16:creationId xmlns:a16="http://schemas.microsoft.com/office/drawing/2014/main" id="{31197C50-4398-6348-B786-BEEFC2F40ED3}"/>
              </a:ext>
            </a:extLst>
          </p:cNvPr>
          <p:cNvSpPr/>
          <p:nvPr/>
        </p:nvSpPr>
        <p:spPr>
          <a:xfrm>
            <a:off x="1464119" y="440609"/>
            <a:ext cx="20160" cy="32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907">
                <a:moveTo>
                  <a:pt x="30" y="0"/>
                </a:moveTo>
                <a:lnTo>
                  <a:pt x="29" y="0"/>
                </a:lnTo>
                <a:cubicBezTo>
                  <a:pt x="14" y="0"/>
                  <a:pt x="2" y="12"/>
                  <a:pt x="2" y="27"/>
                </a:cubicBezTo>
                <a:lnTo>
                  <a:pt x="0" y="880"/>
                </a:lnTo>
                <a:cubicBezTo>
                  <a:pt x="0" y="895"/>
                  <a:pt x="12" y="907"/>
                  <a:pt x="27" y="907"/>
                </a:cubicBezTo>
                <a:cubicBezTo>
                  <a:pt x="42" y="907"/>
                  <a:pt x="55" y="895"/>
                  <a:pt x="55" y="880"/>
                </a:cubicBezTo>
                <a:lnTo>
                  <a:pt x="57" y="27"/>
                </a:lnTo>
                <a:cubicBezTo>
                  <a:pt x="57" y="12"/>
                  <a:pt x="45" y="0"/>
                  <a:pt x="3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7" name="Freeform 1356">
            <a:extLst>
              <a:ext uri="{FF2B5EF4-FFF2-40B4-BE49-F238E27FC236}">
                <a16:creationId xmlns:a16="http://schemas.microsoft.com/office/drawing/2014/main" id="{2D27D40F-00D3-ED41-A46A-B79419212E37}"/>
              </a:ext>
            </a:extLst>
          </p:cNvPr>
          <p:cNvSpPr/>
          <p:nvPr/>
        </p:nvSpPr>
        <p:spPr>
          <a:xfrm>
            <a:off x="1423799" y="440249"/>
            <a:ext cx="20160" cy="326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908">
                <a:moveTo>
                  <a:pt x="30" y="0"/>
                </a:moveTo>
                <a:cubicBezTo>
                  <a:pt x="15" y="0"/>
                  <a:pt x="2" y="13"/>
                  <a:pt x="2" y="28"/>
                </a:cubicBezTo>
                <a:lnTo>
                  <a:pt x="0" y="880"/>
                </a:lnTo>
                <a:cubicBezTo>
                  <a:pt x="0" y="896"/>
                  <a:pt x="12" y="908"/>
                  <a:pt x="28" y="908"/>
                </a:cubicBezTo>
                <a:cubicBezTo>
                  <a:pt x="43" y="908"/>
                  <a:pt x="55" y="896"/>
                  <a:pt x="55" y="881"/>
                </a:cubicBezTo>
                <a:lnTo>
                  <a:pt x="57" y="28"/>
                </a:lnTo>
                <a:cubicBezTo>
                  <a:pt x="58" y="13"/>
                  <a:pt x="45" y="0"/>
                  <a:pt x="3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8" name="Freeform 1357">
            <a:extLst>
              <a:ext uri="{FF2B5EF4-FFF2-40B4-BE49-F238E27FC236}">
                <a16:creationId xmlns:a16="http://schemas.microsoft.com/office/drawing/2014/main" id="{09072BE2-4DEF-3F40-872E-3D09F1C047EF}"/>
              </a:ext>
            </a:extLst>
          </p:cNvPr>
          <p:cNvSpPr/>
          <p:nvPr/>
        </p:nvSpPr>
        <p:spPr>
          <a:xfrm>
            <a:off x="1979280" y="394889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3"/>
                  <a:pt x="575" y="1108"/>
                  <a:pt x="545" y="1108"/>
                </a:cubicBezTo>
                <a:lnTo>
                  <a:pt x="109" y="1108"/>
                </a:lnTo>
                <a:cubicBezTo>
                  <a:pt x="79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171" y="55"/>
                </a:lnTo>
                <a:lnTo>
                  <a:pt x="199" y="98"/>
                </a:lnTo>
                <a:cubicBezTo>
                  <a:pt x="204" y="106"/>
                  <a:pt x="213" y="110"/>
                  <a:pt x="222" y="110"/>
                </a:cubicBezTo>
                <a:lnTo>
                  <a:pt x="438" y="110"/>
                </a:lnTo>
                <a:cubicBezTo>
                  <a:pt x="448" y="110"/>
                  <a:pt x="457" y="105"/>
                  <a:pt x="462" y="97"/>
                </a:cubicBezTo>
                <a:lnTo>
                  <a:pt x="487" y="55"/>
                </a:lnTo>
                <a:lnTo>
                  <a:pt x="545" y="55"/>
                </a:lnTo>
                <a:cubicBezTo>
                  <a:pt x="575" y="55"/>
                  <a:pt x="600" y="79"/>
                  <a:pt x="600" y="109"/>
                </a:cubicBezTo>
                <a:close/>
                <a:moveTo>
                  <a:pt x="545" y="0"/>
                </a:move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5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9" name="Freeform 1358">
            <a:extLst>
              <a:ext uri="{FF2B5EF4-FFF2-40B4-BE49-F238E27FC236}">
                <a16:creationId xmlns:a16="http://schemas.microsoft.com/office/drawing/2014/main" id="{5B665C60-1CB4-5847-AD1D-556363F2DF22}"/>
              </a:ext>
            </a:extLst>
          </p:cNvPr>
          <p:cNvSpPr/>
          <p:nvPr/>
        </p:nvSpPr>
        <p:spPr>
          <a:xfrm>
            <a:off x="2015280" y="525568"/>
            <a:ext cx="156960" cy="156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7" h="437">
                <a:moveTo>
                  <a:pt x="323" y="401"/>
                </a:moveTo>
                <a:cubicBezTo>
                  <a:pt x="311" y="401"/>
                  <a:pt x="301" y="392"/>
                  <a:pt x="301" y="379"/>
                </a:cubicBezTo>
                <a:cubicBezTo>
                  <a:pt x="301" y="367"/>
                  <a:pt x="311" y="357"/>
                  <a:pt x="323" y="357"/>
                </a:cubicBezTo>
                <a:cubicBezTo>
                  <a:pt x="335" y="357"/>
                  <a:pt x="345" y="367"/>
                  <a:pt x="345" y="379"/>
                </a:cubicBezTo>
                <a:cubicBezTo>
                  <a:pt x="345" y="392"/>
                  <a:pt x="335" y="401"/>
                  <a:pt x="323" y="401"/>
                </a:cubicBezTo>
                <a:close/>
                <a:moveTo>
                  <a:pt x="167" y="379"/>
                </a:moveTo>
                <a:cubicBezTo>
                  <a:pt x="167" y="392"/>
                  <a:pt x="157" y="401"/>
                  <a:pt x="145" y="401"/>
                </a:cubicBezTo>
                <a:cubicBezTo>
                  <a:pt x="133" y="401"/>
                  <a:pt x="123" y="392"/>
                  <a:pt x="123" y="379"/>
                </a:cubicBezTo>
                <a:cubicBezTo>
                  <a:pt x="123" y="367"/>
                  <a:pt x="133" y="357"/>
                  <a:pt x="145" y="357"/>
                </a:cubicBezTo>
                <a:cubicBezTo>
                  <a:pt x="157" y="357"/>
                  <a:pt x="167" y="367"/>
                  <a:pt x="167" y="379"/>
                </a:cubicBezTo>
                <a:close/>
                <a:moveTo>
                  <a:pt x="437" y="56"/>
                </a:moveTo>
                <a:lnTo>
                  <a:pt x="437" y="55"/>
                </a:lnTo>
                <a:lnTo>
                  <a:pt x="437" y="54"/>
                </a:lnTo>
                <a:lnTo>
                  <a:pt x="437" y="53"/>
                </a:lnTo>
                <a:cubicBezTo>
                  <a:pt x="437" y="52"/>
                  <a:pt x="437" y="52"/>
                  <a:pt x="437" y="52"/>
                </a:cubicBezTo>
                <a:cubicBezTo>
                  <a:pt x="437" y="51"/>
                  <a:pt x="436" y="51"/>
                  <a:pt x="436" y="51"/>
                </a:cubicBezTo>
                <a:lnTo>
                  <a:pt x="436" y="50"/>
                </a:lnTo>
                <a:lnTo>
                  <a:pt x="436" y="49"/>
                </a:lnTo>
                <a:lnTo>
                  <a:pt x="435" y="49"/>
                </a:lnTo>
                <a:cubicBezTo>
                  <a:pt x="435" y="48"/>
                  <a:pt x="435" y="48"/>
                  <a:pt x="435" y="48"/>
                </a:cubicBezTo>
                <a:lnTo>
                  <a:pt x="435" y="47"/>
                </a:lnTo>
                <a:cubicBezTo>
                  <a:pt x="434" y="47"/>
                  <a:pt x="434" y="47"/>
                  <a:pt x="434" y="46"/>
                </a:cubicBezTo>
                <a:lnTo>
                  <a:pt x="433" y="46"/>
                </a:lnTo>
                <a:cubicBezTo>
                  <a:pt x="433" y="45"/>
                  <a:pt x="433" y="45"/>
                  <a:pt x="433" y="45"/>
                </a:cubicBezTo>
                <a:lnTo>
                  <a:pt x="432" y="44"/>
                </a:lnTo>
                <a:lnTo>
                  <a:pt x="431" y="43"/>
                </a:lnTo>
                <a:cubicBezTo>
                  <a:pt x="430" y="42"/>
                  <a:pt x="430" y="42"/>
                  <a:pt x="430" y="42"/>
                </a:cubicBezTo>
                <a:lnTo>
                  <a:pt x="429" y="42"/>
                </a:lnTo>
                <a:cubicBezTo>
                  <a:pt x="429" y="42"/>
                  <a:pt x="429" y="41"/>
                  <a:pt x="428" y="41"/>
                </a:cubicBezTo>
                <a:cubicBezTo>
                  <a:pt x="427" y="41"/>
                  <a:pt x="427" y="41"/>
                  <a:pt x="427" y="40"/>
                </a:cubicBezTo>
                <a:cubicBezTo>
                  <a:pt x="426" y="40"/>
                  <a:pt x="426" y="40"/>
                  <a:pt x="426" y="40"/>
                </a:cubicBezTo>
                <a:lnTo>
                  <a:pt x="425" y="40"/>
                </a:lnTo>
                <a:lnTo>
                  <a:pt x="424" y="40"/>
                </a:lnTo>
                <a:lnTo>
                  <a:pt x="424" y="39"/>
                </a:lnTo>
                <a:cubicBezTo>
                  <a:pt x="423" y="39"/>
                  <a:pt x="423" y="39"/>
                  <a:pt x="422" y="39"/>
                </a:cubicBezTo>
                <a:cubicBezTo>
                  <a:pt x="421" y="39"/>
                  <a:pt x="421" y="39"/>
                  <a:pt x="421" y="39"/>
                </a:cubicBezTo>
                <a:cubicBezTo>
                  <a:pt x="420" y="39"/>
                  <a:pt x="420" y="39"/>
                  <a:pt x="420" y="39"/>
                </a:cubicBezTo>
                <a:lnTo>
                  <a:pt x="119" y="39"/>
                </a:lnTo>
                <a:cubicBezTo>
                  <a:pt x="109" y="39"/>
                  <a:pt x="101" y="47"/>
                  <a:pt x="101" y="57"/>
                </a:cubicBezTo>
                <a:cubicBezTo>
                  <a:pt x="101" y="67"/>
                  <a:pt x="109" y="74"/>
                  <a:pt x="119" y="74"/>
                </a:cubicBezTo>
                <a:lnTo>
                  <a:pt x="397" y="74"/>
                </a:lnTo>
                <a:lnTo>
                  <a:pt x="357" y="243"/>
                </a:lnTo>
                <a:lnTo>
                  <a:pt x="120" y="243"/>
                </a:lnTo>
                <a:lnTo>
                  <a:pt x="83" y="15"/>
                </a:lnTo>
                <a:lnTo>
                  <a:pt x="83" y="14"/>
                </a:lnTo>
                <a:lnTo>
                  <a:pt x="83" y="13"/>
                </a:lnTo>
                <a:cubicBezTo>
                  <a:pt x="83" y="12"/>
                  <a:pt x="83" y="12"/>
                  <a:pt x="83" y="12"/>
                </a:cubicBezTo>
                <a:cubicBezTo>
                  <a:pt x="82" y="12"/>
                  <a:pt x="82" y="11"/>
                  <a:pt x="82" y="11"/>
                </a:cubicBezTo>
                <a:lnTo>
                  <a:pt x="82" y="10"/>
                </a:lnTo>
                <a:lnTo>
                  <a:pt x="82" y="9"/>
                </a:lnTo>
                <a:cubicBezTo>
                  <a:pt x="81" y="9"/>
                  <a:pt x="81" y="9"/>
                  <a:pt x="81" y="9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8"/>
                  <a:pt x="80" y="8"/>
                  <a:pt x="80" y="7"/>
                </a:cubicBezTo>
                <a:cubicBezTo>
                  <a:pt x="80" y="6"/>
                  <a:pt x="79" y="6"/>
                  <a:pt x="79" y="6"/>
                </a:cubicBezTo>
                <a:lnTo>
                  <a:pt x="79" y="5"/>
                </a:lnTo>
                <a:cubicBezTo>
                  <a:pt x="78" y="5"/>
                  <a:pt x="78" y="5"/>
                  <a:pt x="78" y="5"/>
                </a:cubicBezTo>
                <a:cubicBezTo>
                  <a:pt x="78" y="4"/>
                  <a:pt x="78" y="4"/>
                  <a:pt x="77" y="4"/>
                </a:cubicBezTo>
                <a:lnTo>
                  <a:pt x="77" y="3"/>
                </a:lnTo>
                <a:cubicBezTo>
                  <a:pt x="76" y="3"/>
                  <a:pt x="76" y="3"/>
                  <a:pt x="76" y="3"/>
                </a:cubicBezTo>
                <a:lnTo>
                  <a:pt x="75" y="3"/>
                </a:lnTo>
                <a:cubicBezTo>
                  <a:pt x="75" y="2"/>
                  <a:pt x="75" y="2"/>
                  <a:pt x="75" y="2"/>
                </a:cubicBezTo>
                <a:cubicBezTo>
                  <a:pt x="74" y="2"/>
                  <a:pt x="74" y="2"/>
                  <a:pt x="74" y="2"/>
                </a:cubicBezTo>
                <a:cubicBezTo>
                  <a:pt x="73" y="2"/>
                  <a:pt x="73" y="1"/>
                  <a:pt x="73" y="1"/>
                </a:cubicBezTo>
                <a:lnTo>
                  <a:pt x="72" y="1"/>
                </a:lnTo>
                <a:lnTo>
                  <a:pt x="71" y="1"/>
                </a:lnTo>
                <a:cubicBezTo>
                  <a:pt x="70" y="0"/>
                  <a:pt x="70" y="0"/>
                  <a:pt x="70" y="0"/>
                </a:cubicBezTo>
                <a:cubicBezTo>
                  <a:pt x="69" y="0"/>
                  <a:pt x="69" y="0"/>
                  <a:pt x="69" y="0"/>
                </a:cubicBezTo>
                <a:lnTo>
                  <a:pt x="68" y="0"/>
                </a:lnTo>
                <a:lnTo>
                  <a:pt x="67" y="0"/>
                </a:lnTo>
                <a:lnTo>
                  <a:pt x="66" y="0"/>
                </a:ln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lnTo>
                  <a:pt x="51" y="35"/>
                </a:lnTo>
                <a:lnTo>
                  <a:pt x="87" y="261"/>
                </a:lnTo>
                <a:lnTo>
                  <a:pt x="68" y="335"/>
                </a:lnTo>
                <a:lnTo>
                  <a:pt x="68" y="336"/>
                </a:lnTo>
                <a:lnTo>
                  <a:pt x="68" y="337"/>
                </a:lnTo>
                <a:cubicBezTo>
                  <a:pt x="68" y="338"/>
                  <a:pt x="68" y="338"/>
                  <a:pt x="68" y="338"/>
                </a:cubicBezTo>
                <a:cubicBezTo>
                  <a:pt x="68" y="339"/>
                  <a:pt x="68" y="339"/>
                  <a:pt x="68" y="339"/>
                </a:cubicBezTo>
                <a:lnTo>
                  <a:pt x="68" y="340"/>
                </a:lnTo>
                <a:lnTo>
                  <a:pt x="68" y="341"/>
                </a:lnTo>
                <a:lnTo>
                  <a:pt x="68" y="342"/>
                </a:lnTo>
                <a:lnTo>
                  <a:pt x="68" y="343"/>
                </a:lnTo>
                <a:lnTo>
                  <a:pt x="68" y="344"/>
                </a:lnTo>
                <a:cubicBezTo>
                  <a:pt x="69" y="345"/>
                  <a:pt x="69" y="345"/>
                  <a:pt x="69" y="345"/>
                </a:cubicBezTo>
                <a:cubicBezTo>
                  <a:pt x="69" y="346"/>
                  <a:pt x="69" y="346"/>
                  <a:pt x="69" y="346"/>
                </a:cubicBezTo>
                <a:lnTo>
                  <a:pt x="69" y="347"/>
                </a:lnTo>
                <a:lnTo>
                  <a:pt x="70" y="348"/>
                </a:lnTo>
                <a:cubicBezTo>
                  <a:pt x="70" y="349"/>
                  <a:pt x="70" y="349"/>
                  <a:pt x="70" y="349"/>
                </a:cubicBezTo>
                <a:cubicBezTo>
                  <a:pt x="71" y="349"/>
                  <a:pt x="71" y="350"/>
                  <a:pt x="71" y="350"/>
                </a:cubicBezTo>
                <a:lnTo>
                  <a:pt x="71" y="351"/>
                </a:lnTo>
                <a:cubicBezTo>
                  <a:pt x="72" y="351"/>
                  <a:pt x="72" y="351"/>
                  <a:pt x="72" y="351"/>
                </a:cubicBezTo>
                <a:cubicBezTo>
                  <a:pt x="72" y="351"/>
                  <a:pt x="72" y="352"/>
                  <a:pt x="73" y="352"/>
                </a:cubicBezTo>
                <a:cubicBezTo>
                  <a:pt x="73" y="353"/>
                  <a:pt x="74" y="353"/>
                  <a:pt x="74" y="353"/>
                </a:cubicBezTo>
                <a:lnTo>
                  <a:pt x="74" y="354"/>
                </a:lnTo>
                <a:cubicBezTo>
                  <a:pt x="75" y="354"/>
                  <a:pt x="75" y="354"/>
                  <a:pt x="75" y="354"/>
                </a:cubicBezTo>
                <a:cubicBezTo>
                  <a:pt x="75" y="354"/>
                  <a:pt x="76" y="354"/>
                  <a:pt x="76" y="355"/>
                </a:cubicBezTo>
                <a:lnTo>
                  <a:pt x="77" y="355"/>
                </a:lnTo>
                <a:cubicBezTo>
                  <a:pt x="78" y="356"/>
                  <a:pt x="78" y="356"/>
                  <a:pt x="78" y="356"/>
                </a:cubicBezTo>
                <a:lnTo>
                  <a:pt x="79" y="356"/>
                </a:lnTo>
                <a:lnTo>
                  <a:pt x="80" y="357"/>
                </a:lnTo>
                <a:lnTo>
                  <a:pt x="81" y="357"/>
                </a:lnTo>
                <a:cubicBezTo>
                  <a:pt x="82" y="357"/>
                  <a:pt x="82" y="357"/>
                  <a:pt x="83" y="357"/>
                </a:cubicBezTo>
                <a:cubicBezTo>
                  <a:pt x="84" y="357"/>
                  <a:pt x="85" y="357"/>
                  <a:pt x="85" y="357"/>
                </a:cubicBezTo>
                <a:cubicBezTo>
                  <a:pt x="86" y="357"/>
                  <a:pt x="86" y="357"/>
                  <a:pt x="86" y="357"/>
                </a:cubicBezTo>
                <a:lnTo>
                  <a:pt x="92" y="357"/>
                </a:lnTo>
                <a:cubicBezTo>
                  <a:pt x="89" y="364"/>
                  <a:pt x="87" y="372"/>
                  <a:pt x="87" y="379"/>
                </a:cubicBezTo>
                <a:cubicBezTo>
                  <a:pt x="87" y="411"/>
                  <a:pt x="113" y="437"/>
                  <a:pt x="145" y="437"/>
                </a:cubicBezTo>
                <a:cubicBezTo>
                  <a:pt x="177" y="437"/>
                  <a:pt x="202" y="411"/>
                  <a:pt x="202" y="379"/>
                </a:cubicBezTo>
                <a:cubicBezTo>
                  <a:pt x="202" y="372"/>
                  <a:pt x="201" y="364"/>
                  <a:pt x="198" y="357"/>
                </a:cubicBezTo>
                <a:lnTo>
                  <a:pt x="270" y="357"/>
                </a:lnTo>
                <a:cubicBezTo>
                  <a:pt x="267" y="364"/>
                  <a:pt x="265" y="372"/>
                  <a:pt x="265" y="379"/>
                </a:cubicBezTo>
                <a:cubicBezTo>
                  <a:pt x="265" y="411"/>
                  <a:pt x="291" y="437"/>
                  <a:pt x="323" y="437"/>
                </a:cubicBezTo>
                <a:cubicBezTo>
                  <a:pt x="354" y="437"/>
                  <a:pt x="380" y="411"/>
                  <a:pt x="380" y="379"/>
                </a:cubicBezTo>
                <a:cubicBezTo>
                  <a:pt x="380" y="371"/>
                  <a:pt x="379" y="364"/>
                  <a:pt x="376" y="357"/>
                </a:cubicBezTo>
                <a:cubicBezTo>
                  <a:pt x="383" y="354"/>
                  <a:pt x="388" y="348"/>
                  <a:pt x="388" y="340"/>
                </a:cubicBezTo>
                <a:cubicBezTo>
                  <a:pt x="388" y="330"/>
                  <a:pt x="380" y="322"/>
                  <a:pt x="370" y="322"/>
                </a:cubicBezTo>
                <a:lnTo>
                  <a:pt x="108" y="322"/>
                </a:lnTo>
                <a:lnTo>
                  <a:pt x="120" y="278"/>
                </a:lnTo>
                <a:lnTo>
                  <a:pt x="370" y="278"/>
                </a:lnTo>
                <a:lnTo>
                  <a:pt x="371" y="278"/>
                </a:lnTo>
                <a:cubicBezTo>
                  <a:pt x="379" y="278"/>
                  <a:pt x="386" y="272"/>
                  <a:pt x="388" y="264"/>
                </a:cubicBezTo>
                <a:lnTo>
                  <a:pt x="437" y="61"/>
                </a:lnTo>
                <a:cubicBezTo>
                  <a:pt x="437" y="60"/>
                  <a:pt x="437" y="60"/>
                  <a:pt x="437" y="60"/>
                </a:cubicBezTo>
                <a:cubicBezTo>
                  <a:pt x="437" y="59"/>
                  <a:pt x="437" y="59"/>
                  <a:pt x="437" y="59"/>
                </a:cubicBezTo>
                <a:cubicBezTo>
                  <a:pt x="437" y="58"/>
                  <a:pt x="437" y="58"/>
                  <a:pt x="437" y="58"/>
                </a:cubicBezTo>
                <a:lnTo>
                  <a:pt x="437" y="57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0" name="Freeform 1359">
            <a:extLst>
              <a:ext uri="{FF2B5EF4-FFF2-40B4-BE49-F238E27FC236}">
                <a16:creationId xmlns:a16="http://schemas.microsoft.com/office/drawing/2014/main" id="{CED03984-AD9A-4142-994F-54AE4BFADE70}"/>
              </a:ext>
            </a:extLst>
          </p:cNvPr>
          <p:cNvSpPr/>
          <p:nvPr/>
        </p:nvSpPr>
        <p:spPr>
          <a:xfrm>
            <a:off x="2694960" y="394889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599" y="1054"/>
                </a:moveTo>
                <a:cubicBezTo>
                  <a:pt x="599" y="1083"/>
                  <a:pt x="575" y="1108"/>
                  <a:pt x="545" y="1108"/>
                </a:cubicBezTo>
                <a:lnTo>
                  <a:pt x="109" y="1108"/>
                </a:lnTo>
                <a:cubicBezTo>
                  <a:pt x="79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171" y="55"/>
                </a:lnTo>
                <a:lnTo>
                  <a:pt x="199" y="98"/>
                </a:lnTo>
                <a:cubicBezTo>
                  <a:pt x="204" y="106"/>
                  <a:pt x="213" y="110"/>
                  <a:pt x="222" y="110"/>
                </a:cubicBezTo>
                <a:lnTo>
                  <a:pt x="438" y="110"/>
                </a:lnTo>
                <a:cubicBezTo>
                  <a:pt x="448" y="110"/>
                  <a:pt x="457" y="105"/>
                  <a:pt x="462" y="97"/>
                </a:cubicBezTo>
                <a:lnTo>
                  <a:pt x="487" y="55"/>
                </a:lnTo>
                <a:lnTo>
                  <a:pt x="545" y="55"/>
                </a:lnTo>
                <a:cubicBezTo>
                  <a:pt x="575" y="55"/>
                  <a:pt x="599" y="79"/>
                  <a:pt x="599" y="109"/>
                </a:cubicBezTo>
                <a:close/>
                <a:moveTo>
                  <a:pt x="545" y="0"/>
                </a:move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5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1" name="Freeform 1360">
            <a:extLst>
              <a:ext uri="{FF2B5EF4-FFF2-40B4-BE49-F238E27FC236}">
                <a16:creationId xmlns:a16="http://schemas.microsoft.com/office/drawing/2014/main" id="{5B6A1ADB-52FD-CF48-A63B-854AFF4785FB}"/>
              </a:ext>
            </a:extLst>
          </p:cNvPr>
          <p:cNvSpPr/>
          <p:nvPr/>
        </p:nvSpPr>
        <p:spPr>
          <a:xfrm>
            <a:off x="2731680" y="514049"/>
            <a:ext cx="161280" cy="180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9" h="501">
                <a:moveTo>
                  <a:pt x="367" y="428"/>
                </a:moveTo>
                <a:cubicBezTo>
                  <a:pt x="363" y="447"/>
                  <a:pt x="304" y="467"/>
                  <a:pt x="223" y="466"/>
                </a:cubicBezTo>
                <a:cubicBezTo>
                  <a:pt x="142" y="464"/>
                  <a:pt x="88" y="442"/>
                  <a:pt x="84" y="423"/>
                </a:cubicBezTo>
                <a:cubicBezTo>
                  <a:pt x="84" y="422"/>
                  <a:pt x="83" y="420"/>
                  <a:pt x="82" y="415"/>
                </a:cubicBezTo>
                <a:cubicBezTo>
                  <a:pt x="51" y="256"/>
                  <a:pt x="40" y="193"/>
                  <a:pt x="37" y="168"/>
                </a:cubicBezTo>
                <a:lnTo>
                  <a:pt x="412" y="168"/>
                </a:lnTo>
                <a:cubicBezTo>
                  <a:pt x="404" y="224"/>
                  <a:pt x="371" y="409"/>
                  <a:pt x="367" y="428"/>
                </a:cubicBezTo>
                <a:close/>
                <a:moveTo>
                  <a:pt x="430" y="132"/>
                </a:moveTo>
                <a:lnTo>
                  <a:pt x="412" y="132"/>
                </a:lnTo>
                <a:lnTo>
                  <a:pt x="303" y="6"/>
                </a:lnTo>
                <a:cubicBezTo>
                  <a:pt x="296" y="-2"/>
                  <a:pt x="285" y="-2"/>
                  <a:pt x="278" y="4"/>
                </a:cubicBezTo>
                <a:cubicBezTo>
                  <a:pt x="270" y="11"/>
                  <a:pt x="269" y="22"/>
                  <a:pt x="276" y="29"/>
                </a:cubicBezTo>
                <a:lnTo>
                  <a:pt x="366" y="132"/>
                </a:lnTo>
                <a:lnTo>
                  <a:pt x="77" y="132"/>
                </a:lnTo>
                <a:lnTo>
                  <a:pt x="167" y="29"/>
                </a:lnTo>
                <a:cubicBezTo>
                  <a:pt x="173" y="22"/>
                  <a:pt x="172" y="11"/>
                  <a:pt x="165" y="4"/>
                </a:cubicBezTo>
                <a:cubicBezTo>
                  <a:pt x="158" y="-2"/>
                  <a:pt x="146" y="-2"/>
                  <a:pt x="140" y="6"/>
                </a:cubicBezTo>
                <a:lnTo>
                  <a:pt x="30" y="132"/>
                </a:lnTo>
                <a:lnTo>
                  <a:pt x="18" y="132"/>
                </a:lnTo>
                <a:cubicBezTo>
                  <a:pt x="12" y="132"/>
                  <a:pt x="8" y="135"/>
                  <a:pt x="4" y="139"/>
                </a:cubicBezTo>
                <a:cubicBezTo>
                  <a:pt x="-1" y="146"/>
                  <a:pt x="-1" y="151"/>
                  <a:pt x="4" y="191"/>
                </a:cubicBezTo>
                <a:cubicBezTo>
                  <a:pt x="8" y="210"/>
                  <a:pt x="12" y="238"/>
                  <a:pt x="19" y="272"/>
                </a:cubicBezTo>
                <a:cubicBezTo>
                  <a:pt x="30" y="333"/>
                  <a:pt x="43" y="400"/>
                  <a:pt x="47" y="422"/>
                </a:cubicBezTo>
                <a:cubicBezTo>
                  <a:pt x="48" y="426"/>
                  <a:pt x="49" y="429"/>
                  <a:pt x="49" y="430"/>
                </a:cubicBezTo>
                <a:cubicBezTo>
                  <a:pt x="59" y="480"/>
                  <a:pt x="145" y="499"/>
                  <a:pt x="222" y="501"/>
                </a:cubicBezTo>
                <a:cubicBezTo>
                  <a:pt x="225" y="501"/>
                  <a:pt x="228" y="501"/>
                  <a:pt x="231" y="501"/>
                </a:cubicBezTo>
                <a:cubicBezTo>
                  <a:pt x="269" y="501"/>
                  <a:pt x="305" y="497"/>
                  <a:pt x="334" y="489"/>
                </a:cubicBezTo>
                <a:cubicBezTo>
                  <a:pt x="373" y="477"/>
                  <a:pt x="396" y="460"/>
                  <a:pt x="402" y="436"/>
                </a:cubicBezTo>
                <a:cubicBezTo>
                  <a:pt x="403" y="430"/>
                  <a:pt x="416" y="361"/>
                  <a:pt x="428" y="293"/>
                </a:cubicBezTo>
                <a:cubicBezTo>
                  <a:pt x="452" y="149"/>
                  <a:pt x="451" y="147"/>
                  <a:pt x="444" y="139"/>
                </a:cubicBezTo>
                <a:cubicBezTo>
                  <a:pt x="441" y="135"/>
                  <a:pt x="436" y="132"/>
                  <a:pt x="430" y="1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2" name="Freeform 1361">
            <a:extLst>
              <a:ext uri="{FF2B5EF4-FFF2-40B4-BE49-F238E27FC236}">
                <a16:creationId xmlns:a16="http://schemas.microsoft.com/office/drawing/2014/main" id="{38C3B508-ED60-424D-9DB2-E145C3862219}"/>
              </a:ext>
            </a:extLst>
          </p:cNvPr>
          <p:cNvSpPr/>
          <p:nvPr/>
        </p:nvSpPr>
        <p:spPr>
          <a:xfrm>
            <a:off x="2774520" y="590369"/>
            <a:ext cx="12240" cy="6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170">
                <a:moveTo>
                  <a:pt x="18" y="0"/>
                </a:moveTo>
                <a:cubicBezTo>
                  <a:pt x="8" y="0"/>
                  <a:pt x="0" y="8"/>
                  <a:pt x="0" y="17"/>
                </a:cubicBezTo>
                <a:lnTo>
                  <a:pt x="0" y="152"/>
                </a:lnTo>
                <a:cubicBezTo>
                  <a:pt x="0" y="162"/>
                  <a:pt x="8" y="170"/>
                  <a:pt x="18" y="170"/>
                </a:cubicBezTo>
                <a:cubicBezTo>
                  <a:pt x="27" y="170"/>
                  <a:pt x="35" y="162"/>
                  <a:pt x="35" y="152"/>
                </a:cubicBezTo>
                <a:lnTo>
                  <a:pt x="35" y="17"/>
                </a:lnTo>
                <a:cubicBezTo>
                  <a:pt x="35" y="8"/>
                  <a:pt x="27" y="0"/>
                  <a:pt x="1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3" name="Freeform 1362">
            <a:extLst>
              <a:ext uri="{FF2B5EF4-FFF2-40B4-BE49-F238E27FC236}">
                <a16:creationId xmlns:a16="http://schemas.microsoft.com/office/drawing/2014/main" id="{3B755332-F31D-D348-B5A3-0833B0DA677E}"/>
              </a:ext>
            </a:extLst>
          </p:cNvPr>
          <p:cNvSpPr/>
          <p:nvPr/>
        </p:nvSpPr>
        <p:spPr>
          <a:xfrm>
            <a:off x="2805480" y="597209"/>
            <a:ext cx="12240" cy="6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170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lnTo>
                  <a:pt x="0" y="152"/>
                </a:lnTo>
                <a:cubicBezTo>
                  <a:pt x="0" y="162"/>
                  <a:pt x="8" y="170"/>
                  <a:pt x="18" y="170"/>
                </a:cubicBezTo>
                <a:cubicBezTo>
                  <a:pt x="28" y="170"/>
                  <a:pt x="35" y="162"/>
                  <a:pt x="35" y="152"/>
                </a:cubicBezTo>
                <a:lnTo>
                  <a:pt x="35" y="18"/>
                </a:lnTo>
                <a:cubicBezTo>
                  <a:pt x="35" y="8"/>
                  <a:pt x="28" y="0"/>
                  <a:pt x="1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4" name="Freeform 1363">
            <a:extLst>
              <a:ext uri="{FF2B5EF4-FFF2-40B4-BE49-F238E27FC236}">
                <a16:creationId xmlns:a16="http://schemas.microsoft.com/office/drawing/2014/main" id="{69746982-F3DD-214E-9605-50FC7BB7854C}"/>
              </a:ext>
            </a:extLst>
          </p:cNvPr>
          <p:cNvSpPr/>
          <p:nvPr/>
        </p:nvSpPr>
        <p:spPr>
          <a:xfrm>
            <a:off x="2836440" y="590369"/>
            <a:ext cx="12600" cy="6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" h="170">
                <a:moveTo>
                  <a:pt x="18" y="0"/>
                </a:moveTo>
                <a:cubicBezTo>
                  <a:pt x="8" y="0"/>
                  <a:pt x="0" y="8"/>
                  <a:pt x="0" y="17"/>
                </a:cubicBezTo>
                <a:lnTo>
                  <a:pt x="0" y="152"/>
                </a:lnTo>
                <a:cubicBezTo>
                  <a:pt x="0" y="162"/>
                  <a:pt x="8" y="170"/>
                  <a:pt x="18" y="170"/>
                </a:cubicBezTo>
                <a:cubicBezTo>
                  <a:pt x="28" y="170"/>
                  <a:pt x="36" y="162"/>
                  <a:pt x="36" y="152"/>
                </a:cubicBezTo>
                <a:lnTo>
                  <a:pt x="36" y="17"/>
                </a:lnTo>
                <a:cubicBezTo>
                  <a:pt x="36" y="8"/>
                  <a:pt x="28" y="0"/>
                  <a:pt x="1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5" name="Freeform 1364">
            <a:extLst>
              <a:ext uri="{FF2B5EF4-FFF2-40B4-BE49-F238E27FC236}">
                <a16:creationId xmlns:a16="http://schemas.microsoft.com/office/drawing/2014/main" id="{C9388255-2B64-1844-B41A-8C944C03ADC4}"/>
              </a:ext>
            </a:extLst>
          </p:cNvPr>
          <p:cNvSpPr/>
          <p:nvPr/>
        </p:nvSpPr>
        <p:spPr>
          <a:xfrm>
            <a:off x="3410640" y="394889"/>
            <a:ext cx="23580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6" h="1163">
                <a:moveTo>
                  <a:pt x="600" y="1054"/>
                </a:moveTo>
                <a:cubicBezTo>
                  <a:pt x="600" y="1083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6" y="1083"/>
                  <a:pt x="56" y="1054"/>
                </a:cubicBezTo>
                <a:lnTo>
                  <a:pt x="56" y="109"/>
                </a:lnTo>
                <a:cubicBezTo>
                  <a:pt x="56" y="79"/>
                  <a:pt x="80" y="55"/>
                  <a:pt x="110" y="55"/>
                </a:cubicBezTo>
                <a:lnTo>
                  <a:pt x="172" y="55"/>
                </a:lnTo>
                <a:lnTo>
                  <a:pt x="200" y="98"/>
                </a:lnTo>
                <a:cubicBezTo>
                  <a:pt x="205" y="106"/>
                  <a:pt x="214" y="110"/>
                  <a:pt x="223" y="110"/>
                </a:cubicBezTo>
                <a:lnTo>
                  <a:pt x="439" y="110"/>
                </a:lnTo>
                <a:cubicBezTo>
                  <a:pt x="449" y="110"/>
                  <a:pt x="458" y="105"/>
                  <a:pt x="463" y="97"/>
                </a:cubicBezTo>
                <a:lnTo>
                  <a:pt x="488" y="55"/>
                </a:lnTo>
                <a:lnTo>
                  <a:pt x="546" y="55"/>
                </a:lnTo>
                <a:cubicBezTo>
                  <a:pt x="576" y="55"/>
                  <a:pt x="600" y="79"/>
                  <a:pt x="600" y="109"/>
                </a:cubicBezTo>
                <a:close/>
                <a:moveTo>
                  <a:pt x="546" y="0"/>
                </a:moveTo>
                <a:lnTo>
                  <a:pt x="110" y="0"/>
                </a:lnTo>
                <a:cubicBezTo>
                  <a:pt x="50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50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6" y="1114"/>
                  <a:pt x="656" y="1054"/>
                </a:cubicBezTo>
                <a:lnTo>
                  <a:pt x="656" y="109"/>
                </a:lnTo>
                <a:cubicBezTo>
                  <a:pt x="656" y="49"/>
                  <a:pt x="606" y="0"/>
                  <a:pt x="54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6" name="Freeform 1365">
            <a:extLst>
              <a:ext uri="{FF2B5EF4-FFF2-40B4-BE49-F238E27FC236}">
                <a16:creationId xmlns:a16="http://schemas.microsoft.com/office/drawing/2014/main" id="{708D34F2-45BA-CE46-BFDD-B1BD2E931FAE}"/>
              </a:ext>
            </a:extLst>
          </p:cNvPr>
          <p:cNvSpPr/>
          <p:nvPr/>
        </p:nvSpPr>
        <p:spPr>
          <a:xfrm>
            <a:off x="3451320" y="518369"/>
            <a:ext cx="155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2" h="532">
                <a:moveTo>
                  <a:pt x="348" y="444"/>
                </a:moveTo>
                <a:cubicBezTo>
                  <a:pt x="348" y="452"/>
                  <a:pt x="347" y="461"/>
                  <a:pt x="347" y="463"/>
                </a:cubicBezTo>
                <a:cubicBezTo>
                  <a:pt x="342" y="478"/>
                  <a:pt x="295" y="498"/>
                  <a:pt x="214" y="496"/>
                </a:cubicBezTo>
                <a:cubicBezTo>
                  <a:pt x="180" y="496"/>
                  <a:pt x="147" y="491"/>
                  <a:pt x="123" y="483"/>
                </a:cubicBezTo>
                <a:cubicBezTo>
                  <a:pt x="99" y="475"/>
                  <a:pt x="88" y="465"/>
                  <a:pt x="87" y="459"/>
                </a:cubicBezTo>
                <a:cubicBezTo>
                  <a:pt x="87" y="457"/>
                  <a:pt x="86" y="452"/>
                  <a:pt x="86" y="447"/>
                </a:cubicBezTo>
                <a:cubicBezTo>
                  <a:pt x="82" y="313"/>
                  <a:pt x="68" y="225"/>
                  <a:pt x="44" y="179"/>
                </a:cubicBezTo>
                <a:lnTo>
                  <a:pt x="111" y="179"/>
                </a:lnTo>
                <a:lnTo>
                  <a:pt x="111" y="206"/>
                </a:lnTo>
                <a:cubicBezTo>
                  <a:pt x="111" y="216"/>
                  <a:pt x="119" y="224"/>
                  <a:pt x="129" y="224"/>
                </a:cubicBezTo>
                <a:cubicBezTo>
                  <a:pt x="139" y="224"/>
                  <a:pt x="147" y="216"/>
                  <a:pt x="147" y="206"/>
                </a:cubicBezTo>
                <a:lnTo>
                  <a:pt x="147" y="179"/>
                </a:lnTo>
                <a:lnTo>
                  <a:pt x="285" y="179"/>
                </a:lnTo>
                <a:lnTo>
                  <a:pt x="285" y="206"/>
                </a:lnTo>
                <a:cubicBezTo>
                  <a:pt x="285" y="216"/>
                  <a:pt x="293" y="224"/>
                  <a:pt x="303" y="224"/>
                </a:cubicBezTo>
                <a:cubicBezTo>
                  <a:pt x="313" y="224"/>
                  <a:pt x="321" y="216"/>
                  <a:pt x="321" y="206"/>
                </a:cubicBezTo>
                <a:lnTo>
                  <a:pt x="321" y="179"/>
                </a:lnTo>
                <a:lnTo>
                  <a:pt x="387" y="179"/>
                </a:lnTo>
                <a:cubicBezTo>
                  <a:pt x="358" y="235"/>
                  <a:pt x="351" y="349"/>
                  <a:pt x="348" y="444"/>
                </a:cubicBezTo>
                <a:close/>
                <a:moveTo>
                  <a:pt x="147" y="105"/>
                </a:moveTo>
                <a:cubicBezTo>
                  <a:pt x="147" y="66"/>
                  <a:pt x="178" y="35"/>
                  <a:pt x="216" y="35"/>
                </a:cubicBezTo>
                <a:cubicBezTo>
                  <a:pt x="254" y="35"/>
                  <a:pt x="285" y="66"/>
                  <a:pt x="285" y="105"/>
                </a:cubicBezTo>
                <a:lnTo>
                  <a:pt x="285" y="143"/>
                </a:lnTo>
                <a:lnTo>
                  <a:pt x="147" y="143"/>
                </a:lnTo>
                <a:close/>
                <a:moveTo>
                  <a:pt x="407" y="143"/>
                </a:moveTo>
                <a:lnTo>
                  <a:pt x="321" y="143"/>
                </a:lnTo>
                <a:lnTo>
                  <a:pt x="321" y="105"/>
                </a:lnTo>
                <a:cubicBezTo>
                  <a:pt x="321" y="47"/>
                  <a:pt x="274" y="0"/>
                  <a:pt x="216" y="0"/>
                </a:cubicBezTo>
                <a:cubicBezTo>
                  <a:pt x="158" y="0"/>
                  <a:pt x="111" y="47"/>
                  <a:pt x="111" y="105"/>
                </a:cubicBezTo>
                <a:lnTo>
                  <a:pt x="111" y="143"/>
                </a:lnTo>
                <a:lnTo>
                  <a:pt x="24" y="143"/>
                </a:lnTo>
                <a:cubicBezTo>
                  <a:pt x="14" y="143"/>
                  <a:pt x="6" y="148"/>
                  <a:pt x="2" y="157"/>
                </a:cubicBezTo>
                <a:cubicBezTo>
                  <a:pt x="-2" y="166"/>
                  <a:pt x="-1" y="176"/>
                  <a:pt x="5" y="183"/>
                </a:cubicBezTo>
                <a:cubicBezTo>
                  <a:pt x="23" y="205"/>
                  <a:pt x="45" y="269"/>
                  <a:pt x="51" y="448"/>
                </a:cubicBezTo>
                <a:cubicBezTo>
                  <a:pt x="51" y="460"/>
                  <a:pt x="51" y="462"/>
                  <a:pt x="52" y="465"/>
                </a:cubicBezTo>
                <a:cubicBezTo>
                  <a:pt x="61" y="512"/>
                  <a:pt x="141" y="531"/>
                  <a:pt x="213" y="532"/>
                </a:cubicBezTo>
                <a:cubicBezTo>
                  <a:pt x="216" y="532"/>
                  <a:pt x="219" y="532"/>
                  <a:pt x="222" y="532"/>
                </a:cubicBezTo>
                <a:cubicBezTo>
                  <a:pt x="258" y="532"/>
                  <a:pt x="291" y="528"/>
                  <a:pt x="318" y="520"/>
                </a:cubicBezTo>
                <a:cubicBezTo>
                  <a:pt x="355" y="510"/>
                  <a:pt x="377" y="493"/>
                  <a:pt x="382" y="471"/>
                </a:cubicBezTo>
                <a:cubicBezTo>
                  <a:pt x="383" y="467"/>
                  <a:pt x="383" y="463"/>
                  <a:pt x="383" y="445"/>
                </a:cubicBezTo>
                <a:cubicBezTo>
                  <a:pt x="384" y="416"/>
                  <a:pt x="386" y="360"/>
                  <a:pt x="392" y="306"/>
                </a:cubicBezTo>
                <a:cubicBezTo>
                  <a:pt x="402" y="227"/>
                  <a:pt x="416" y="196"/>
                  <a:pt x="426" y="183"/>
                </a:cubicBezTo>
                <a:cubicBezTo>
                  <a:pt x="432" y="176"/>
                  <a:pt x="433" y="166"/>
                  <a:pt x="429" y="157"/>
                </a:cubicBezTo>
                <a:cubicBezTo>
                  <a:pt x="425" y="149"/>
                  <a:pt x="417" y="143"/>
                  <a:pt x="407" y="14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7" name="Freeform 1366">
            <a:extLst>
              <a:ext uri="{FF2B5EF4-FFF2-40B4-BE49-F238E27FC236}">
                <a16:creationId xmlns:a16="http://schemas.microsoft.com/office/drawing/2014/main" id="{10002A34-168F-8249-AB69-D4C6697404C4}"/>
              </a:ext>
            </a:extLst>
          </p:cNvPr>
          <p:cNvSpPr/>
          <p:nvPr/>
        </p:nvSpPr>
        <p:spPr>
          <a:xfrm>
            <a:off x="4124880" y="394889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3"/>
                  <a:pt x="575" y="1108"/>
                  <a:pt x="546" y="1108"/>
                </a:cubicBezTo>
                <a:lnTo>
                  <a:pt x="109" y="1108"/>
                </a:lnTo>
                <a:cubicBezTo>
                  <a:pt x="79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171" y="55"/>
                </a:lnTo>
                <a:lnTo>
                  <a:pt x="199" y="98"/>
                </a:lnTo>
                <a:cubicBezTo>
                  <a:pt x="204" y="106"/>
                  <a:pt x="213" y="110"/>
                  <a:pt x="222" y="110"/>
                </a:cubicBezTo>
                <a:lnTo>
                  <a:pt x="439" y="110"/>
                </a:lnTo>
                <a:cubicBezTo>
                  <a:pt x="448" y="110"/>
                  <a:pt x="457" y="105"/>
                  <a:pt x="462" y="97"/>
                </a:cubicBezTo>
                <a:lnTo>
                  <a:pt x="487" y="55"/>
                </a:lnTo>
                <a:lnTo>
                  <a:pt x="546" y="55"/>
                </a:lnTo>
                <a:cubicBezTo>
                  <a:pt x="575" y="55"/>
                  <a:pt x="600" y="79"/>
                  <a:pt x="600" y="109"/>
                </a:cubicBezTo>
                <a:close/>
                <a:moveTo>
                  <a:pt x="546" y="0"/>
                </a:move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8" name="Freeform 1367">
            <a:extLst>
              <a:ext uri="{FF2B5EF4-FFF2-40B4-BE49-F238E27FC236}">
                <a16:creationId xmlns:a16="http://schemas.microsoft.com/office/drawing/2014/main" id="{34D44542-12E8-034A-8A55-A8FF85A4B621}"/>
              </a:ext>
            </a:extLst>
          </p:cNvPr>
          <p:cNvSpPr/>
          <p:nvPr/>
        </p:nvSpPr>
        <p:spPr>
          <a:xfrm>
            <a:off x="4164840" y="543929"/>
            <a:ext cx="155520" cy="136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3" h="381">
                <a:moveTo>
                  <a:pt x="365" y="126"/>
                </a:moveTo>
                <a:cubicBezTo>
                  <a:pt x="348" y="126"/>
                  <a:pt x="333" y="111"/>
                  <a:pt x="333" y="94"/>
                </a:cubicBezTo>
                <a:cubicBezTo>
                  <a:pt x="333" y="84"/>
                  <a:pt x="326" y="76"/>
                  <a:pt x="316" y="76"/>
                </a:cubicBezTo>
                <a:cubicBezTo>
                  <a:pt x="306" y="76"/>
                  <a:pt x="298" y="84"/>
                  <a:pt x="298" y="94"/>
                </a:cubicBezTo>
                <a:cubicBezTo>
                  <a:pt x="298" y="111"/>
                  <a:pt x="284" y="126"/>
                  <a:pt x="266" y="126"/>
                </a:cubicBezTo>
                <a:cubicBezTo>
                  <a:pt x="249" y="126"/>
                  <a:pt x="234" y="111"/>
                  <a:pt x="234" y="94"/>
                </a:cubicBezTo>
                <a:cubicBezTo>
                  <a:pt x="234" y="84"/>
                  <a:pt x="226" y="76"/>
                  <a:pt x="216" y="76"/>
                </a:cubicBezTo>
                <a:cubicBezTo>
                  <a:pt x="207" y="76"/>
                  <a:pt x="199" y="84"/>
                  <a:pt x="199" y="94"/>
                </a:cubicBezTo>
                <a:cubicBezTo>
                  <a:pt x="199" y="111"/>
                  <a:pt x="184" y="126"/>
                  <a:pt x="167" y="126"/>
                </a:cubicBezTo>
                <a:cubicBezTo>
                  <a:pt x="149" y="126"/>
                  <a:pt x="135" y="111"/>
                  <a:pt x="135" y="94"/>
                </a:cubicBezTo>
                <a:cubicBezTo>
                  <a:pt x="135" y="84"/>
                  <a:pt x="127" y="76"/>
                  <a:pt x="117" y="76"/>
                </a:cubicBezTo>
                <a:cubicBezTo>
                  <a:pt x="107" y="76"/>
                  <a:pt x="99" y="84"/>
                  <a:pt x="99" y="94"/>
                </a:cubicBezTo>
                <a:cubicBezTo>
                  <a:pt x="99" y="111"/>
                  <a:pt x="85" y="126"/>
                  <a:pt x="68" y="126"/>
                </a:cubicBezTo>
                <a:cubicBezTo>
                  <a:pt x="52" y="126"/>
                  <a:pt x="39" y="114"/>
                  <a:pt x="36" y="99"/>
                </a:cubicBezTo>
                <a:lnTo>
                  <a:pt x="92" y="36"/>
                </a:lnTo>
                <a:lnTo>
                  <a:pt x="341" y="36"/>
                </a:lnTo>
                <a:lnTo>
                  <a:pt x="397" y="99"/>
                </a:lnTo>
                <a:cubicBezTo>
                  <a:pt x="394" y="114"/>
                  <a:pt x="381" y="126"/>
                  <a:pt x="365" y="126"/>
                </a:cubicBezTo>
                <a:close/>
                <a:moveTo>
                  <a:pt x="301" y="346"/>
                </a:moveTo>
                <a:lnTo>
                  <a:pt x="301" y="249"/>
                </a:lnTo>
                <a:cubicBezTo>
                  <a:pt x="301" y="237"/>
                  <a:pt x="292" y="227"/>
                  <a:pt x="281" y="227"/>
                </a:cubicBezTo>
                <a:lnTo>
                  <a:pt x="152" y="227"/>
                </a:lnTo>
                <a:cubicBezTo>
                  <a:pt x="141" y="227"/>
                  <a:pt x="132" y="237"/>
                  <a:pt x="132" y="249"/>
                </a:cubicBezTo>
                <a:lnTo>
                  <a:pt x="132" y="346"/>
                </a:lnTo>
                <a:lnTo>
                  <a:pt x="78" y="346"/>
                </a:lnTo>
                <a:lnTo>
                  <a:pt x="78" y="160"/>
                </a:lnTo>
                <a:cubicBezTo>
                  <a:pt x="94" y="158"/>
                  <a:pt x="107" y="150"/>
                  <a:pt x="117" y="139"/>
                </a:cubicBezTo>
                <a:cubicBezTo>
                  <a:pt x="129" y="152"/>
                  <a:pt x="147" y="161"/>
                  <a:pt x="167" y="161"/>
                </a:cubicBezTo>
                <a:cubicBezTo>
                  <a:pt x="186" y="161"/>
                  <a:pt x="204" y="152"/>
                  <a:pt x="216" y="139"/>
                </a:cubicBezTo>
                <a:cubicBezTo>
                  <a:pt x="229" y="152"/>
                  <a:pt x="246" y="161"/>
                  <a:pt x="266" y="161"/>
                </a:cubicBezTo>
                <a:cubicBezTo>
                  <a:pt x="286" y="161"/>
                  <a:pt x="303" y="152"/>
                  <a:pt x="316" y="139"/>
                </a:cubicBezTo>
                <a:cubicBezTo>
                  <a:pt x="326" y="150"/>
                  <a:pt x="339" y="158"/>
                  <a:pt x="354" y="160"/>
                </a:cubicBezTo>
                <a:lnTo>
                  <a:pt x="354" y="346"/>
                </a:lnTo>
                <a:close/>
                <a:moveTo>
                  <a:pt x="167" y="263"/>
                </a:moveTo>
                <a:lnTo>
                  <a:pt x="265" y="263"/>
                </a:lnTo>
                <a:lnTo>
                  <a:pt x="265" y="346"/>
                </a:lnTo>
                <a:lnTo>
                  <a:pt x="167" y="346"/>
                </a:lnTo>
                <a:close/>
                <a:moveTo>
                  <a:pt x="427" y="79"/>
                </a:moveTo>
                <a:lnTo>
                  <a:pt x="362" y="6"/>
                </a:lnTo>
                <a:cubicBezTo>
                  <a:pt x="359" y="2"/>
                  <a:pt x="354" y="0"/>
                  <a:pt x="349" y="0"/>
                </a:cubicBezTo>
                <a:lnTo>
                  <a:pt x="84" y="0"/>
                </a:lnTo>
                <a:cubicBezTo>
                  <a:pt x="79" y="0"/>
                  <a:pt x="74" y="2"/>
                  <a:pt x="71" y="6"/>
                </a:cubicBezTo>
                <a:lnTo>
                  <a:pt x="6" y="80"/>
                </a:lnTo>
                <a:cubicBezTo>
                  <a:pt x="5" y="80"/>
                  <a:pt x="5" y="81"/>
                  <a:pt x="4" y="81"/>
                </a:cubicBezTo>
                <a:cubicBezTo>
                  <a:pt x="2" y="85"/>
                  <a:pt x="0" y="89"/>
                  <a:pt x="0" y="94"/>
                </a:cubicBezTo>
                <a:cubicBezTo>
                  <a:pt x="0" y="122"/>
                  <a:pt x="18" y="146"/>
                  <a:pt x="43" y="156"/>
                </a:cubicBezTo>
                <a:lnTo>
                  <a:pt x="43" y="358"/>
                </a:lnTo>
                <a:cubicBezTo>
                  <a:pt x="43" y="370"/>
                  <a:pt x="53" y="381"/>
                  <a:pt x="66" y="381"/>
                </a:cubicBezTo>
                <a:lnTo>
                  <a:pt x="152" y="381"/>
                </a:lnTo>
                <a:lnTo>
                  <a:pt x="281" y="381"/>
                </a:lnTo>
                <a:lnTo>
                  <a:pt x="366" y="381"/>
                </a:lnTo>
                <a:cubicBezTo>
                  <a:pt x="379" y="381"/>
                  <a:pt x="390" y="370"/>
                  <a:pt x="390" y="358"/>
                </a:cubicBezTo>
                <a:lnTo>
                  <a:pt x="390" y="156"/>
                </a:lnTo>
                <a:cubicBezTo>
                  <a:pt x="415" y="146"/>
                  <a:pt x="433" y="122"/>
                  <a:pt x="433" y="94"/>
                </a:cubicBezTo>
                <a:cubicBezTo>
                  <a:pt x="433" y="90"/>
                  <a:pt x="432" y="87"/>
                  <a:pt x="430" y="84"/>
                </a:cubicBezTo>
                <a:cubicBezTo>
                  <a:pt x="429" y="82"/>
                  <a:pt x="428" y="81"/>
                  <a:pt x="427" y="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9" name="Freeform 1368">
            <a:extLst>
              <a:ext uri="{FF2B5EF4-FFF2-40B4-BE49-F238E27FC236}">
                <a16:creationId xmlns:a16="http://schemas.microsoft.com/office/drawing/2014/main" id="{3D8331F8-ACD2-E540-9FCC-56A89E4AC6AD}"/>
              </a:ext>
            </a:extLst>
          </p:cNvPr>
          <p:cNvSpPr/>
          <p:nvPr/>
        </p:nvSpPr>
        <p:spPr>
          <a:xfrm>
            <a:off x="4841640" y="394889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599" y="1054"/>
                </a:moveTo>
                <a:cubicBezTo>
                  <a:pt x="599" y="1083"/>
                  <a:pt x="575" y="1108"/>
                  <a:pt x="545" y="1108"/>
                </a:cubicBezTo>
                <a:lnTo>
                  <a:pt x="109" y="1108"/>
                </a:lnTo>
                <a:cubicBezTo>
                  <a:pt x="79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171" y="55"/>
                </a:lnTo>
                <a:lnTo>
                  <a:pt x="199" y="98"/>
                </a:lnTo>
                <a:cubicBezTo>
                  <a:pt x="204" y="106"/>
                  <a:pt x="213" y="110"/>
                  <a:pt x="222" y="110"/>
                </a:cubicBezTo>
                <a:lnTo>
                  <a:pt x="438" y="110"/>
                </a:lnTo>
                <a:cubicBezTo>
                  <a:pt x="448" y="110"/>
                  <a:pt x="457" y="105"/>
                  <a:pt x="462" y="97"/>
                </a:cubicBezTo>
                <a:lnTo>
                  <a:pt x="487" y="55"/>
                </a:lnTo>
                <a:lnTo>
                  <a:pt x="545" y="55"/>
                </a:lnTo>
                <a:cubicBezTo>
                  <a:pt x="575" y="55"/>
                  <a:pt x="599" y="79"/>
                  <a:pt x="599" y="109"/>
                </a:cubicBezTo>
                <a:close/>
                <a:moveTo>
                  <a:pt x="545" y="0"/>
                </a:move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5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0" name="Freeform 1369">
            <a:extLst>
              <a:ext uri="{FF2B5EF4-FFF2-40B4-BE49-F238E27FC236}">
                <a16:creationId xmlns:a16="http://schemas.microsoft.com/office/drawing/2014/main" id="{523AD8D6-C06D-4A4B-83DF-DAA8FB0ECDB5}"/>
              </a:ext>
            </a:extLst>
          </p:cNvPr>
          <p:cNvSpPr/>
          <p:nvPr/>
        </p:nvSpPr>
        <p:spPr>
          <a:xfrm>
            <a:off x="4881600" y="536009"/>
            <a:ext cx="155160" cy="14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2" h="413">
                <a:moveTo>
                  <a:pt x="372" y="377"/>
                </a:moveTo>
                <a:lnTo>
                  <a:pt x="262" y="377"/>
                </a:lnTo>
                <a:lnTo>
                  <a:pt x="263" y="192"/>
                </a:lnTo>
                <a:lnTo>
                  <a:pt x="344" y="192"/>
                </a:lnTo>
                <a:lnTo>
                  <a:pt x="372" y="192"/>
                </a:lnTo>
                <a:close/>
                <a:moveTo>
                  <a:pt x="60" y="192"/>
                </a:moveTo>
                <a:lnTo>
                  <a:pt x="82" y="192"/>
                </a:lnTo>
                <a:lnTo>
                  <a:pt x="170" y="192"/>
                </a:lnTo>
                <a:lnTo>
                  <a:pt x="168" y="377"/>
                </a:lnTo>
                <a:lnTo>
                  <a:pt x="60" y="377"/>
                </a:lnTo>
                <a:close/>
                <a:moveTo>
                  <a:pt x="35" y="100"/>
                </a:moveTo>
                <a:lnTo>
                  <a:pt x="171" y="100"/>
                </a:lnTo>
                <a:lnTo>
                  <a:pt x="170" y="157"/>
                </a:lnTo>
                <a:lnTo>
                  <a:pt x="82" y="157"/>
                </a:lnTo>
                <a:lnTo>
                  <a:pt x="48" y="157"/>
                </a:lnTo>
                <a:lnTo>
                  <a:pt x="35" y="157"/>
                </a:lnTo>
                <a:close/>
                <a:moveTo>
                  <a:pt x="118" y="61"/>
                </a:moveTo>
                <a:cubicBezTo>
                  <a:pt x="116" y="59"/>
                  <a:pt x="115" y="55"/>
                  <a:pt x="115" y="51"/>
                </a:cubicBezTo>
                <a:cubicBezTo>
                  <a:pt x="115" y="49"/>
                  <a:pt x="115" y="35"/>
                  <a:pt x="128" y="35"/>
                </a:cubicBezTo>
                <a:cubicBezTo>
                  <a:pt x="149" y="35"/>
                  <a:pt x="181" y="50"/>
                  <a:pt x="193" y="65"/>
                </a:cubicBezTo>
                <a:lnTo>
                  <a:pt x="128" y="65"/>
                </a:lnTo>
                <a:cubicBezTo>
                  <a:pt x="121" y="65"/>
                  <a:pt x="119" y="62"/>
                  <a:pt x="118" y="61"/>
                </a:cubicBezTo>
                <a:close/>
                <a:moveTo>
                  <a:pt x="304" y="35"/>
                </a:moveTo>
                <a:cubicBezTo>
                  <a:pt x="317" y="35"/>
                  <a:pt x="317" y="49"/>
                  <a:pt x="317" y="51"/>
                </a:cubicBezTo>
                <a:cubicBezTo>
                  <a:pt x="317" y="55"/>
                  <a:pt x="316" y="59"/>
                  <a:pt x="314" y="61"/>
                </a:cubicBezTo>
                <a:cubicBezTo>
                  <a:pt x="313" y="62"/>
                  <a:pt x="311" y="65"/>
                  <a:pt x="304" y="65"/>
                </a:cubicBezTo>
                <a:lnTo>
                  <a:pt x="245" y="65"/>
                </a:lnTo>
                <a:lnTo>
                  <a:pt x="239" y="65"/>
                </a:lnTo>
                <a:cubicBezTo>
                  <a:pt x="251" y="50"/>
                  <a:pt x="283" y="35"/>
                  <a:pt x="304" y="35"/>
                </a:cubicBezTo>
                <a:close/>
                <a:moveTo>
                  <a:pt x="227" y="192"/>
                </a:moveTo>
                <a:lnTo>
                  <a:pt x="226" y="377"/>
                </a:lnTo>
                <a:lnTo>
                  <a:pt x="204" y="377"/>
                </a:lnTo>
                <a:lnTo>
                  <a:pt x="206" y="192"/>
                </a:lnTo>
                <a:close/>
                <a:moveTo>
                  <a:pt x="206" y="157"/>
                </a:moveTo>
                <a:lnTo>
                  <a:pt x="207" y="100"/>
                </a:lnTo>
                <a:lnTo>
                  <a:pt x="227" y="100"/>
                </a:lnTo>
                <a:lnTo>
                  <a:pt x="227" y="157"/>
                </a:lnTo>
                <a:close/>
                <a:moveTo>
                  <a:pt x="397" y="157"/>
                </a:moveTo>
                <a:lnTo>
                  <a:pt x="384" y="157"/>
                </a:lnTo>
                <a:lnTo>
                  <a:pt x="344" y="157"/>
                </a:lnTo>
                <a:lnTo>
                  <a:pt x="263" y="157"/>
                </a:lnTo>
                <a:lnTo>
                  <a:pt x="263" y="100"/>
                </a:lnTo>
                <a:lnTo>
                  <a:pt x="397" y="100"/>
                </a:lnTo>
                <a:close/>
                <a:moveTo>
                  <a:pt x="407" y="65"/>
                </a:moveTo>
                <a:lnTo>
                  <a:pt x="351" y="65"/>
                </a:lnTo>
                <a:cubicBezTo>
                  <a:pt x="352" y="60"/>
                  <a:pt x="353" y="56"/>
                  <a:pt x="353" y="51"/>
                </a:cubicBezTo>
                <a:cubicBezTo>
                  <a:pt x="353" y="18"/>
                  <a:pt x="328" y="0"/>
                  <a:pt x="304" y="0"/>
                </a:cubicBezTo>
                <a:cubicBezTo>
                  <a:pt x="285" y="0"/>
                  <a:pt x="260" y="7"/>
                  <a:pt x="239" y="19"/>
                </a:cubicBezTo>
                <a:cubicBezTo>
                  <a:pt x="230" y="25"/>
                  <a:pt x="222" y="31"/>
                  <a:pt x="216" y="37"/>
                </a:cubicBezTo>
                <a:cubicBezTo>
                  <a:pt x="210" y="31"/>
                  <a:pt x="202" y="25"/>
                  <a:pt x="193" y="19"/>
                </a:cubicBezTo>
                <a:cubicBezTo>
                  <a:pt x="172" y="7"/>
                  <a:pt x="147" y="0"/>
                  <a:pt x="128" y="0"/>
                </a:cubicBezTo>
                <a:cubicBezTo>
                  <a:pt x="96" y="0"/>
                  <a:pt x="79" y="26"/>
                  <a:pt x="79" y="51"/>
                </a:cubicBezTo>
                <a:cubicBezTo>
                  <a:pt x="79" y="56"/>
                  <a:pt x="80" y="60"/>
                  <a:pt x="81" y="65"/>
                </a:cubicBezTo>
                <a:lnTo>
                  <a:pt x="25" y="65"/>
                </a:lnTo>
                <a:cubicBezTo>
                  <a:pt x="8" y="65"/>
                  <a:pt x="0" y="76"/>
                  <a:pt x="0" y="85"/>
                </a:cubicBezTo>
                <a:lnTo>
                  <a:pt x="0" y="172"/>
                </a:lnTo>
                <a:cubicBezTo>
                  <a:pt x="0" y="182"/>
                  <a:pt x="7" y="192"/>
                  <a:pt x="24" y="192"/>
                </a:cubicBezTo>
                <a:lnTo>
                  <a:pt x="24" y="389"/>
                </a:lnTo>
                <a:cubicBezTo>
                  <a:pt x="24" y="402"/>
                  <a:pt x="35" y="413"/>
                  <a:pt x="48" y="413"/>
                </a:cubicBezTo>
                <a:lnTo>
                  <a:pt x="244" y="413"/>
                </a:lnTo>
                <a:lnTo>
                  <a:pt x="384" y="413"/>
                </a:lnTo>
                <a:cubicBezTo>
                  <a:pt x="397" y="413"/>
                  <a:pt x="408" y="402"/>
                  <a:pt x="408" y="389"/>
                </a:cubicBezTo>
                <a:lnTo>
                  <a:pt x="408" y="192"/>
                </a:lnTo>
                <a:cubicBezTo>
                  <a:pt x="425" y="192"/>
                  <a:pt x="432" y="182"/>
                  <a:pt x="432" y="172"/>
                </a:cubicBezTo>
                <a:lnTo>
                  <a:pt x="432" y="85"/>
                </a:lnTo>
                <a:cubicBezTo>
                  <a:pt x="432" y="76"/>
                  <a:pt x="424" y="65"/>
                  <a:pt x="407" y="6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1" name="Freeform 1370">
            <a:extLst>
              <a:ext uri="{FF2B5EF4-FFF2-40B4-BE49-F238E27FC236}">
                <a16:creationId xmlns:a16="http://schemas.microsoft.com/office/drawing/2014/main" id="{DA29E1E3-8F9D-7B41-9637-DD0A39EF4634}"/>
              </a:ext>
            </a:extLst>
          </p:cNvPr>
          <p:cNvSpPr/>
          <p:nvPr/>
        </p:nvSpPr>
        <p:spPr>
          <a:xfrm>
            <a:off x="5555880" y="394889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3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6" y="1083"/>
                  <a:pt x="56" y="1054"/>
                </a:cubicBezTo>
                <a:lnTo>
                  <a:pt x="56" y="109"/>
                </a:lnTo>
                <a:cubicBezTo>
                  <a:pt x="56" y="79"/>
                  <a:pt x="80" y="55"/>
                  <a:pt x="110" y="55"/>
                </a:cubicBezTo>
                <a:lnTo>
                  <a:pt x="172" y="55"/>
                </a:lnTo>
                <a:lnTo>
                  <a:pt x="200" y="98"/>
                </a:lnTo>
                <a:cubicBezTo>
                  <a:pt x="205" y="106"/>
                  <a:pt x="214" y="110"/>
                  <a:pt x="223" y="110"/>
                </a:cubicBezTo>
                <a:lnTo>
                  <a:pt x="439" y="110"/>
                </a:lnTo>
                <a:cubicBezTo>
                  <a:pt x="449" y="110"/>
                  <a:pt x="458" y="105"/>
                  <a:pt x="463" y="97"/>
                </a:cubicBezTo>
                <a:lnTo>
                  <a:pt x="488" y="55"/>
                </a:lnTo>
                <a:lnTo>
                  <a:pt x="546" y="55"/>
                </a:lnTo>
                <a:cubicBezTo>
                  <a:pt x="576" y="55"/>
                  <a:pt x="600" y="79"/>
                  <a:pt x="600" y="109"/>
                </a:cubicBezTo>
                <a:close/>
                <a:moveTo>
                  <a:pt x="546" y="0"/>
                </a:moveTo>
                <a:lnTo>
                  <a:pt x="110" y="0"/>
                </a:lnTo>
                <a:cubicBezTo>
                  <a:pt x="50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50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2" name="Freeform 1371">
            <a:extLst>
              <a:ext uri="{FF2B5EF4-FFF2-40B4-BE49-F238E27FC236}">
                <a16:creationId xmlns:a16="http://schemas.microsoft.com/office/drawing/2014/main" id="{AFC7C042-032A-8A48-8C6E-9D64F0E5E601}"/>
              </a:ext>
            </a:extLst>
          </p:cNvPr>
          <p:cNvSpPr/>
          <p:nvPr/>
        </p:nvSpPr>
        <p:spPr>
          <a:xfrm>
            <a:off x="5597640" y="524129"/>
            <a:ext cx="153360" cy="16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7" h="448">
                <a:moveTo>
                  <a:pt x="231" y="222"/>
                </a:moveTo>
                <a:lnTo>
                  <a:pt x="392" y="143"/>
                </a:lnTo>
                <a:lnTo>
                  <a:pt x="392" y="322"/>
                </a:lnTo>
                <a:lnTo>
                  <a:pt x="231" y="402"/>
                </a:lnTo>
                <a:close/>
                <a:moveTo>
                  <a:pt x="35" y="143"/>
                </a:moveTo>
                <a:lnTo>
                  <a:pt x="196" y="222"/>
                </a:lnTo>
                <a:lnTo>
                  <a:pt x="196" y="402"/>
                </a:lnTo>
                <a:lnTo>
                  <a:pt x="35" y="322"/>
                </a:lnTo>
                <a:close/>
                <a:moveTo>
                  <a:pt x="369" y="114"/>
                </a:moveTo>
                <a:lnTo>
                  <a:pt x="213" y="192"/>
                </a:lnTo>
                <a:lnTo>
                  <a:pt x="182" y="176"/>
                </a:lnTo>
                <a:lnTo>
                  <a:pt x="338" y="99"/>
                </a:lnTo>
                <a:close/>
                <a:moveTo>
                  <a:pt x="298" y="79"/>
                </a:moveTo>
                <a:lnTo>
                  <a:pt x="142" y="157"/>
                </a:lnTo>
                <a:lnTo>
                  <a:pt x="124" y="148"/>
                </a:lnTo>
                <a:lnTo>
                  <a:pt x="280" y="70"/>
                </a:lnTo>
                <a:close/>
                <a:moveTo>
                  <a:pt x="214" y="37"/>
                </a:moveTo>
                <a:lnTo>
                  <a:pt x="240" y="51"/>
                </a:lnTo>
                <a:lnTo>
                  <a:pt x="84" y="128"/>
                </a:lnTo>
                <a:lnTo>
                  <a:pt x="57" y="115"/>
                </a:lnTo>
                <a:close/>
                <a:moveTo>
                  <a:pt x="427" y="337"/>
                </a:moveTo>
                <a:cubicBezTo>
                  <a:pt x="427" y="336"/>
                  <a:pt x="427" y="334"/>
                  <a:pt x="427" y="333"/>
                </a:cubicBezTo>
                <a:lnTo>
                  <a:pt x="427" y="114"/>
                </a:lnTo>
                <a:lnTo>
                  <a:pt x="427" y="113"/>
                </a:lnTo>
                <a:lnTo>
                  <a:pt x="427" y="112"/>
                </a:lnTo>
                <a:lnTo>
                  <a:pt x="427" y="111"/>
                </a:lnTo>
                <a:cubicBezTo>
                  <a:pt x="427" y="110"/>
                  <a:pt x="427" y="110"/>
                  <a:pt x="427" y="110"/>
                </a:cubicBezTo>
                <a:cubicBezTo>
                  <a:pt x="426" y="109"/>
                  <a:pt x="426" y="109"/>
                  <a:pt x="426" y="109"/>
                </a:cubicBezTo>
                <a:lnTo>
                  <a:pt x="426" y="108"/>
                </a:lnTo>
                <a:lnTo>
                  <a:pt x="426" y="107"/>
                </a:lnTo>
                <a:lnTo>
                  <a:pt x="425" y="107"/>
                </a:lnTo>
                <a:lnTo>
                  <a:pt x="425" y="106"/>
                </a:lnTo>
                <a:cubicBezTo>
                  <a:pt x="425" y="105"/>
                  <a:pt x="425" y="105"/>
                  <a:pt x="425" y="105"/>
                </a:cubicBezTo>
                <a:lnTo>
                  <a:pt x="424" y="105"/>
                </a:lnTo>
                <a:lnTo>
                  <a:pt x="424" y="104"/>
                </a:lnTo>
                <a:cubicBezTo>
                  <a:pt x="423" y="104"/>
                  <a:pt x="423" y="103"/>
                  <a:pt x="423" y="103"/>
                </a:cubicBezTo>
                <a:cubicBezTo>
                  <a:pt x="423" y="103"/>
                  <a:pt x="423" y="102"/>
                  <a:pt x="422" y="102"/>
                </a:cubicBezTo>
                <a:cubicBezTo>
                  <a:pt x="422" y="101"/>
                  <a:pt x="421" y="101"/>
                  <a:pt x="421" y="101"/>
                </a:cubicBezTo>
                <a:lnTo>
                  <a:pt x="421" y="100"/>
                </a:lnTo>
                <a:cubicBezTo>
                  <a:pt x="420" y="100"/>
                  <a:pt x="420" y="100"/>
                  <a:pt x="420" y="100"/>
                </a:cubicBezTo>
                <a:cubicBezTo>
                  <a:pt x="419" y="100"/>
                  <a:pt x="419" y="100"/>
                  <a:pt x="419" y="99"/>
                </a:cubicBezTo>
                <a:cubicBezTo>
                  <a:pt x="418" y="99"/>
                  <a:pt x="418" y="99"/>
                  <a:pt x="418" y="99"/>
                </a:cubicBezTo>
                <a:cubicBezTo>
                  <a:pt x="417" y="98"/>
                  <a:pt x="417" y="98"/>
                  <a:pt x="417" y="98"/>
                </a:cubicBezTo>
                <a:lnTo>
                  <a:pt x="349" y="65"/>
                </a:lnTo>
                <a:cubicBezTo>
                  <a:pt x="348" y="64"/>
                  <a:pt x="346" y="63"/>
                  <a:pt x="344" y="62"/>
                </a:cubicBezTo>
                <a:lnTo>
                  <a:pt x="292" y="36"/>
                </a:lnTo>
                <a:cubicBezTo>
                  <a:pt x="290" y="35"/>
                  <a:pt x="288" y="34"/>
                  <a:pt x="285" y="33"/>
                </a:cubicBezTo>
                <a:lnTo>
                  <a:pt x="223" y="2"/>
                </a:lnTo>
                <a:cubicBezTo>
                  <a:pt x="218" y="-1"/>
                  <a:pt x="211" y="-1"/>
                  <a:pt x="206" y="2"/>
                </a:cubicBezTo>
                <a:lnTo>
                  <a:pt x="9" y="99"/>
                </a:lnTo>
                <a:cubicBezTo>
                  <a:pt x="8" y="99"/>
                  <a:pt x="8" y="99"/>
                  <a:pt x="8" y="99"/>
                </a:cubicBezTo>
                <a:cubicBezTo>
                  <a:pt x="8" y="100"/>
                  <a:pt x="8" y="100"/>
                  <a:pt x="7" y="100"/>
                </a:cubicBezTo>
                <a:cubicBezTo>
                  <a:pt x="6" y="100"/>
                  <a:pt x="6" y="101"/>
                  <a:pt x="6" y="101"/>
                </a:cubicBezTo>
                <a:lnTo>
                  <a:pt x="5" y="101"/>
                </a:lnTo>
                <a:cubicBezTo>
                  <a:pt x="5" y="102"/>
                  <a:pt x="5" y="102"/>
                  <a:pt x="4" y="102"/>
                </a:cubicBezTo>
                <a:cubicBezTo>
                  <a:pt x="4" y="103"/>
                  <a:pt x="4" y="103"/>
                  <a:pt x="3" y="104"/>
                </a:cubicBezTo>
                <a:lnTo>
                  <a:pt x="3" y="105"/>
                </a:lnTo>
                <a:cubicBezTo>
                  <a:pt x="2" y="105"/>
                  <a:pt x="2" y="105"/>
                  <a:pt x="2" y="105"/>
                </a:cubicBezTo>
                <a:cubicBezTo>
                  <a:pt x="2" y="106"/>
                  <a:pt x="2" y="106"/>
                  <a:pt x="2" y="106"/>
                </a:cubicBezTo>
                <a:lnTo>
                  <a:pt x="1" y="106"/>
                </a:lnTo>
                <a:cubicBezTo>
                  <a:pt x="1" y="107"/>
                  <a:pt x="1" y="107"/>
                  <a:pt x="1" y="107"/>
                </a:cubicBezTo>
                <a:lnTo>
                  <a:pt x="1" y="108"/>
                </a:lnTo>
                <a:lnTo>
                  <a:pt x="1" y="109"/>
                </a:lnTo>
                <a:cubicBezTo>
                  <a:pt x="0" y="109"/>
                  <a:pt x="0" y="109"/>
                  <a:pt x="0" y="109"/>
                </a:cubicBezTo>
                <a:lnTo>
                  <a:pt x="0" y="110"/>
                </a:lnTo>
                <a:lnTo>
                  <a:pt x="0" y="111"/>
                </a:lnTo>
                <a:cubicBezTo>
                  <a:pt x="0" y="112"/>
                  <a:pt x="0" y="112"/>
                  <a:pt x="0" y="112"/>
                </a:cubicBezTo>
                <a:lnTo>
                  <a:pt x="0" y="113"/>
                </a:lnTo>
                <a:lnTo>
                  <a:pt x="0" y="114"/>
                </a:lnTo>
                <a:lnTo>
                  <a:pt x="0" y="115"/>
                </a:lnTo>
                <a:lnTo>
                  <a:pt x="0" y="333"/>
                </a:lnTo>
                <a:lnTo>
                  <a:pt x="0" y="334"/>
                </a:lnTo>
                <a:lnTo>
                  <a:pt x="0" y="335"/>
                </a:lnTo>
                <a:cubicBezTo>
                  <a:pt x="0" y="336"/>
                  <a:pt x="0" y="336"/>
                  <a:pt x="0" y="336"/>
                </a:cubicBezTo>
                <a:cubicBezTo>
                  <a:pt x="0" y="337"/>
                  <a:pt x="0" y="337"/>
                  <a:pt x="0" y="337"/>
                </a:cubicBezTo>
                <a:lnTo>
                  <a:pt x="0" y="338"/>
                </a:lnTo>
                <a:lnTo>
                  <a:pt x="0" y="339"/>
                </a:lnTo>
                <a:lnTo>
                  <a:pt x="1" y="339"/>
                </a:lnTo>
                <a:cubicBezTo>
                  <a:pt x="1" y="340"/>
                  <a:pt x="1" y="340"/>
                  <a:pt x="1" y="340"/>
                </a:cubicBezTo>
                <a:cubicBezTo>
                  <a:pt x="1" y="341"/>
                  <a:pt x="1" y="341"/>
                  <a:pt x="1" y="341"/>
                </a:cubicBezTo>
                <a:lnTo>
                  <a:pt x="2" y="342"/>
                </a:lnTo>
                <a:lnTo>
                  <a:pt x="2" y="343"/>
                </a:lnTo>
                <a:lnTo>
                  <a:pt x="3" y="343"/>
                </a:lnTo>
                <a:cubicBezTo>
                  <a:pt x="3" y="344"/>
                  <a:pt x="3" y="344"/>
                  <a:pt x="3" y="344"/>
                </a:cubicBezTo>
                <a:lnTo>
                  <a:pt x="4" y="345"/>
                </a:lnTo>
                <a:cubicBezTo>
                  <a:pt x="4" y="346"/>
                  <a:pt x="5" y="346"/>
                  <a:pt x="5" y="346"/>
                </a:cubicBezTo>
                <a:lnTo>
                  <a:pt x="6" y="347"/>
                </a:lnTo>
                <a:cubicBezTo>
                  <a:pt x="6" y="347"/>
                  <a:pt x="7" y="347"/>
                  <a:pt x="7" y="348"/>
                </a:cubicBezTo>
                <a:lnTo>
                  <a:pt x="8" y="348"/>
                </a:lnTo>
                <a:lnTo>
                  <a:pt x="8" y="349"/>
                </a:lnTo>
                <a:lnTo>
                  <a:pt x="9" y="349"/>
                </a:lnTo>
                <a:lnTo>
                  <a:pt x="206" y="446"/>
                </a:lnTo>
                <a:cubicBezTo>
                  <a:pt x="207" y="447"/>
                  <a:pt x="207" y="447"/>
                  <a:pt x="207" y="447"/>
                </a:cubicBezTo>
                <a:lnTo>
                  <a:pt x="208" y="447"/>
                </a:lnTo>
                <a:lnTo>
                  <a:pt x="209" y="447"/>
                </a:lnTo>
                <a:lnTo>
                  <a:pt x="210" y="447"/>
                </a:lnTo>
                <a:cubicBezTo>
                  <a:pt x="210" y="448"/>
                  <a:pt x="210" y="448"/>
                  <a:pt x="210" y="448"/>
                </a:cubicBezTo>
                <a:cubicBezTo>
                  <a:pt x="211" y="448"/>
                  <a:pt x="211" y="448"/>
                  <a:pt x="211" y="448"/>
                </a:cubicBezTo>
                <a:cubicBezTo>
                  <a:pt x="212" y="448"/>
                  <a:pt x="212" y="448"/>
                  <a:pt x="213" y="448"/>
                </a:cubicBezTo>
                <a:cubicBezTo>
                  <a:pt x="214" y="448"/>
                  <a:pt x="214" y="448"/>
                  <a:pt x="214" y="448"/>
                </a:cubicBezTo>
                <a:cubicBezTo>
                  <a:pt x="215" y="448"/>
                  <a:pt x="215" y="448"/>
                  <a:pt x="215" y="448"/>
                </a:cubicBezTo>
                <a:lnTo>
                  <a:pt x="216" y="448"/>
                </a:lnTo>
                <a:cubicBezTo>
                  <a:pt x="216" y="448"/>
                  <a:pt x="217" y="448"/>
                  <a:pt x="217" y="447"/>
                </a:cubicBezTo>
                <a:lnTo>
                  <a:pt x="218" y="447"/>
                </a:lnTo>
                <a:cubicBezTo>
                  <a:pt x="219" y="447"/>
                  <a:pt x="219" y="447"/>
                  <a:pt x="219" y="447"/>
                </a:cubicBezTo>
                <a:lnTo>
                  <a:pt x="220" y="447"/>
                </a:lnTo>
                <a:lnTo>
                  <a:pt x="220" y="446"/>
                </a:lnTo>
                <a:lnTo>
                  <a:pt x="221" y="446"/>
                </a:lnTo>
                <a:lnTo>
                  <a:pt x="417" y="349"/>
                </a:lnTo>
                <a:cubicBezTo>
                  <a:pt x="422" y="347"/>
                  <a:pt x="425" y="343"/>
                  <a:pt x="426" y="338"/>
                </a:cubicBezTo>
                <a:cubicBezTo>
                  <a:pt x="427" y="338"/>
                  <a:pt x="427" y="338"/>
                  <a:pt x="427" y="338"/>
                </a:cubicBezTo>
                <a:cubicBezTo>
                  <a:pt x="427" y="337"/>
                  <a:pt x="427" y="337"/>
                  <a:pt x="427" y="33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3" name="Freeform 1372">
            <a:extLst>
              <a:ext uri="{FF2B5EF4-FFF2-40B4-BE49-F238E27FC236}">
                <a16:creationId xmlns:a16="http://schemas.microsoft.com/office/drawing/2014/main" id="{FAA76A42-BFFC-7349-8B9D-788F42B228A5}"/>
              </a:ext>
            </a:extLst>
          </p:cNvPr>
          <p:cNvSpPr/>
          <p:nvPr/>
        </p:nvSpPr>
        <p:spPr>
          <a:xfrm>
            <a:off x="6271199" y="394889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3"/>
                  <a:pt x="575" y="1108"/>
                  <a:pt x="545" y="1108"/>
                </a:cubicBezTo>
                <a:lnTo>
                  <a:pt x="109" y="1108"/>
                </a:lnTo>
                <a:cubicBezTo>
                  <a:pt x="79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171" y="55"/>
                </a:lnTo>
                <a:lnTo>
                  <a:pt x="199" y="98"/>
                </a:lnTo>
                <a:cubicBezTo>
                  <a:pt x="204" y="106"/>
                  <a:pt x="213" y="110"/>
                  <a:pt x="222" y="110"/>
                </a:cubicBezTo>
                <a:lnTo>
                  <a:pt x="439" y="110"/>
                </a:lnTo>
                <a:cubicBezTo>
                  <a:pt x="448" y="110"/>
                  <a:pt x="457" y="105"/>
                  <a:pt x="462" y="97"/>
                </a:cubicBezTo>
                <a:lnTo>
                  <a:pt x="487" y="55"/>
                </a:lnTo>
                <a:lnTo>
                  <a:pt x="545" y="55"/>
                </a:lnTo>
                <a:cubicBezTo>
                  <a:pt x="575" y="55"/>
                  <a:pt x="600" y="79"/>
                  <a:pt x="600" y="109"/>
                </a:cubicBezTo>
                <a:close/>
                <a:moveTo>
                  <a:pt x="545" y="0"/>
                </a:move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5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4" name="Freeform 1373">
            <a:extLst>
              <a:ext uri="{FF2B5EF4-FFF2-40B4-BE49-F238E27FC236}">
                <a16:creationId xmlns:a16="http://schemas.microsoft.com/office/drawing/2014/main" id="{55FC523A-0854-8E46-8195-3FD0AC9D344A}"/>
              </a:ext>
            </a:extLst>
          </p:cNvPr>
          <p:cNvSpPr/>
          <p:nvPr/>
        </p:nvSpPr>
        <p:spPr>
          <a:xfrm>
            <a:off x="6310440" y="642929"/>
            <a:ext cx="4572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" h="128">
                <a:moveTo>
                  <a:pt x="116" y="104"/>
                </a:moveTo>
                <a:lnTo>
                  <a:pt x="23" y="104"/>
                </a:lnTo>
                <a:lnTo>
                  <a:pt x="23" y="12"/>
                </a:lnTo>
                <a:cubicBezTo>
                  <a:pt x="23" y="5"/>
                  <a:pt x="18" y="0"/>
                  <a:pt x="12" y="0"/>
                </a:cubicBezTo>
                <a:cubicBezTo>
                  <a:pt x="5" y="0"/>
                  <a:pt x="0" y="5"/>
                  <a:pt x="0" y="12"/>
                </a:cubicBezTo>
                <a:lnTo>
                  <a:pt x="0" y="116"/>
                </a:lnTo>
                <a:cubicBezTo>
                  <a:pt x="0" y="123"/>
                  <a:pt x="5" y="128"/>
                  <a:pt x="12" y="128"/>
                </a:cubicBezTo>
                <a:lnTo>
                  <a:pt x="116" y="128"/>
                </a:lnTo>
                <a:cubicBezTo>
                  <a:pt x="122" y="128"/>
                  <a:pt x="128" y="123"/>
                  <a:pt x="128" y="116"/>
                </a:cubicBezTo>
                <a:cubicBezTo>
                  <a:pt x="128" y="110"/>
                  <a:pt x="122" y="104"/>
                  <a:pt x="116" y="10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5" name="Freeform 1374">
            <a:extLst>
              <a:ext uri="{FF2B5EF4-FFF2-40B4-BE49-F238E27FC236}">
                <a16:creationId xmlns:a16="http://schemas.microsoft.com/office/drawing/2014/main" id="{4D2DD1C9-E30D-0244-A00B-AD893FD7F40C}"/>
              </a:ext>
            </a:extLst>
          </p:cNvPr>
          <p:cNvSpPr/>
          <p:nvPr/>
        </p:nvSpPr>
        <p:spPr>
          <a:xfrm>
            <a:off x="6422760" y="530608"/>
            <a:ext cx="4572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" h="128">
                <a:moveTo>
                  <a:pt x="127" y="11"/>
                </a:moveTo>
                <a:lnTo>
                  <a:pt x="127" y="10"/>
                </a:lnTo>
                <a:lnTo>
                  <a:pt x="127" y="9"/>
                </a:lnTo>
                <a:lnTo>
                  <a:pt x="127" y="8"/>
                </a:lnTo>
                <a:cubicBezTo>
                  <a:pt x="127" y="7"/>
                  <a:pt x="127" y="7"/>
                  <a:pt x="126" y="7"/>
                </a:cubicBezTo>
                <a:cubicBezTo>
                  <a:pt x="126" y="6"/>
                  <a:pt x="126" y="6"/>
                  <a:pt x="126" y="6"/>
                </a:cubicBezTo>
                <a:cubicBezTo>
                  <a:pt x="125" y="5"/>
                  <a:pt x="125" y="5"/>
                  <a:pt x="125" y="5"/>
                </a:cubicBezTo>
                <a:lnTo>
                  <a:pt x="125" y="4"/>
                </a:lnTo>
                <a:cubicBezTo>
                  <a:pt x="124" y="4"/>
                  <a:pt x="124" y="4"/>
                  <a:pt x="124" y="4"/>
                </a:cubicBezTo>
                <a:lnTo>
                  <a:pt x="124" y="3"/>
                </a:lnTo>
                <a:lnTo>
                  <a:pt x="123" y="3"/>
                </a:lnTo>
                <a:lnTo>
                  <a:pt x="122" y="2"/>
                </a:lnTo>
                <a:lnTo>
                  <a:pt x="121" y="2"/>
                </a:lnTo>
                <a:cubicBezTo>
                  <a:pt x="121" y="1"/>
                  <a:pt x="120" y="1"/>
                  <a:pt x="120" y="1"/>
                </a:cubicBezTo>
                <a:lnTo>
                  <a:pt x="119" y="1"/>
                </a:lnTo>
                <a:cubicBezTo>
                  <a:pt x="118" y="1"/>
                  <a:pt x="118" y="1"/>
                  <a:pt x="118" y="1"/>
                </a:cubicBezTo>
                <a:cubicBezTo>
                  <a:pt x="118" y="0"/>
                  <a:pt x="118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lnTo>
                  <a:pt x="116" y="0"/>
                </a:lnTo>
                <a:lnTo>
                  <a:pt x="12" y="0"/>
                </a:lnTo>
                <a:cubicBezTo>
                  <a:pt x="5" y="0"/>
                  <a:pt x="0" y="5"/>
                  <a:pt x="0" y="12"/>
                </a:cubicBezTo>
                <a:cubicBezTo>
                  <a:pt x="0" y="18"/>
                  <a:pt x="5" y="24"/>
                  <a:pt x="12" y="24"/>
                </a:cubicBezTo>
                <a:lnTo>
                  <a:pt x="104" y="24"/>
                </a:lnTo>
                <a:lnTo>
                  <a:pt x="104" y="116"/>
                </a:lnTo>
                <a:cubicBezTo>
                  <a:pt x="104" y="123"/>
                  <a:pt x="109" y="128"/>
                  <a:pt x="116" y="128"/>
                </a:cubicBezTo>
                <a:cubicBezTo>
                  <a:pt x="122" y="128"/>
                  <a:pt x="128" y="123"/>
                  <a:pt x="128" y="116"/>
                </a:cubicBezTo>
                <a:lnTo>
                  <a:pt x="128" y="12"/>
                </a:lnTo>
                <a:lnTo>
                  <a:pt x="127" y="12"/>
                </a:lnTo>
                <a:cubicBezTo>
                  <a:pt x="127" y="11"/>
                  <a:pt x="127" y="11"/>
                  <a:pt x="127" y="1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6" name="Freeform 1375">
            <a:extLst>
              <a:ext uri="{FF2B5EF4-FFF2-40B4-BE49-F238E27FC236}">
                <a16:creationId xmlns:a16="http://schemas.microsoft.com/office/drawing/2014/main" id="{0EEBE1B9-ED22-6C4D-84A3-11294260EF9B}"/>
              </a:ext>
            </a:extLst>
          </p:cNvPr>
          <p:cNvSpPr/>
          <p:nvPr/>
        </p:nvSpPr>
        <p:spPr>
          <a:xfrm>
            <a:off x="6329160" y="549689"/>
            <a:ext cx="1728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" h="335">
                <a:moveTo>
                  <a:pt x="24" y="23"/>
                </a:moveTo>
                <a:lnTo>
                  <a:pt x="25" y="23"/>
                </a:lnTo>
                <a:lnTo>
                  <a:pt x="25" y="311"/>
                </a:lnTo>
                <a:lnTo>
                  <a:pt x="24" y="311"/>
                </a:lnTo>
                <a:close/>
                <a:moveTo>
                  <a:pt x="12" y="335"/>
                </a:moveTo>
                <a:lnTo>
                  <a:pt x="37" y="335"/>
                </a:lnTo>
                <a:cubicBezTo>
                  <a:pt x="43" y="335"/>
                  <a:pt x="49" y="330"/>
                  <a:pt x="49" y="323"/>
                </a:cubicBezTo>
                <a:lnTo>
                  <a:pt x="49" y="11"/>
                </a:lnTo>
                <a:cubicBezTo>
                  <a:pt x="49" y="5"/>
                  <a:pt x="43" y="0"/>
                  <a:pt x="37" y="0"/>
                </a:cubicBezTo>
                <a:lnTo>
                  <a:pt x="12" y="0"/>
                </a:lnTo>
                <a:cubicBezTo>
                  <a:pt x="6" y="0"/>
                  <a:pt x="0" y="5"/>
                  <a:pt x="0" y="11"/>
                </a:cubicBezTo>
                <a:lnTo>
                  <a:pt x="0" y="323"/>
                </a:lnTo>
                <a:cubicBezTo>
                  <a:pt x="0" y="330"/>
                  <a:pt x="6" y="335"/>
                  <a:pt x="12" y="3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7" name="Freeform 1376">
            <a:extLst>
              <a:ext uri="{FF2B5EF4-FFF2-40B4-BE49-F238E27FC236}">
                <a16:creationId xmlns:a16="http://schemas.microsoft.com/office/drawing/2014/main" id="{2A040ACD-15A6-9D4E-AB1B-8B8276CA5D6D}"/>
              </a:ext>
            </a:extLst>
          </p:cNvPr>
          <p:cNvSpPr/>
          <p:nvPr/>
        </p:nvSpPr>
        <p:spPr>
          <a:xfrm>
            <a:off x="6432479" y="549329"/>
            <a:ext cx="1728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" h="335">
                <a:moveTo>
                  <a:pt x="25" y="312"/>
                </a:moveTo>
                <a:lnTo>
                  <a:pt x="24" y="312"/>
                </a:lnTo>
                <a:lnTo>
                  <a:pt x="24" y="23"/>
                </a:lnTo>
                <a:lnTo>
                  <a:pt x="25" y="23"/>
                </a:lnTo>
                <a:close/>
                <a:moveTo>
                  <a:pt x="37" y="0"/>
                </a:moveTo>
                <a:lnTo>
                  <a:pt x="12" y="0"/>
                </a:lnTo>
                <a:cubicBezTo>
                  <a:pt x="6" y="0"/>
                  <a:pt x="0" y="5"/>
                  <a:pt x="0" y="12"/>
                </a:cubicBezTo>
                <a:lnTo>
                  <a:pt x="0" y="323"/>
                </a:lnTo>
                <a:cubicBezTo>
                  <a:pt x="0" y="330"/>
                  <a:pt x="6" y="335"/>
                  <a:pt x="12" y="335"/>
                </a:cubicBezTo>
                <a:lnTo>
                  <a:pt x="37" y="335"/>
                </a:lnTo>
                <a:cubicBezTo>
                  <a:pt x="43" y="335"/>
                  <a:pt x="49" y="330"/>
                  <a:pt x="49" y="323"/>
                </a:cubicBezTo>
                <a:lnTo>
                  <a:pt x="49" y="12"/>
                </a:lnTo>
                <a:cubicBezTo>
                  <a:pt x="49" y="5"/>
                  <a:pt x="43" y="0"/>
                  <a:pt x="3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8" name="Freeform 1377">
            <a:extLst>
              <a:ext uri="{FF2B5EF4-FFF2-40B4-BE49-F238E27FC236}">
                <a16:creationId xmlns:a16="http://schemas.microsoft.com/office/drawing/2014/main" id="{3C17CDCF-1BAA-5843-83B3-F5D5DD564CFD}"/>
              </a:ext>
            </a:extLst>
          </p:cNvPr>
          <p:cNvSpPr/>
          <p:nvPr/>
        </p:nvSpPr>
        <p:spPr>
          <a:xfrm>
            <a:off x="6380640" y="549329"/>
            <a:ext cx="1728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" h="335">
                <a:moveTo>
                  <a:pt x="25" y="312"/>
                </a:moveTo>
                <a:lnTo>
                  <a:pt x="24" y="312"/>
                </a:lnTo>
                <a:lnTo>
                  <a:pt x="24" y="23"/>
                </a:lnTo>
                <a:lnTo>
                  <a:pt x="25" y="23"/>
                </a:lnTo>
                <a:close/>
                <a:moveTo>
                  <a:pt x="37" y="0"/>
                </a:moveTo>
                <a:lnTo>
                  <a:pt x="12" y="0"/>
                </a:lnTo>
                <a:cubicBezTo>
                  <a:pt x="6" y="0"/>
                  <a:pt x="0" y="5"/>
                  <a:pt x="0" y="12"/>
                </a:cubicBezTo>
                <a:lnTo>
                  <a:pt x="0" y="323"/>
                </a:lnTo>
                <a:cubicBezTo>
                  <a:pt x="0" y="330"/>
                  <a:pt x="6" y="335"/>
                  <a:pt x="12" y="335"/>
                </a:cubicBezTo>
                <a:lnTo>
                  <a:pt x="37" y="335"/>
                </a:lnTo>
                <a:cubicBezTo>
                  <a:pt x="43" y="335"/>
                  <a:pt x="49" y="330"/>
                  <a:pt x="49" y="323"/>
                </a:cubicBezTo>
                <a:lnTo>
                  <a:pt x="49" y="12"/>
                </a:lnTo>
                <a:cubicBezTo>
                  <a:pt x="49" y="5"/>
                  <a:pt x="43" y="0"/>
                  <a:pt x="3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9" name="Freeform 1378">
            <a:extLst>
              <a:ext uri="{FF2B5EF4-FFF2-40B4-BE49-F238E27FC236}">
                <a16:creationId xmlns:a16="http://schemas.microsoft.com/office/drawing/2014/main" id="{DD83CD3D-FD8F-BA41-AF14-8F2852A56E07}"/>
              </a:ext>
            </a:extLst>
          </p:cNvPr>
          <p:cNvSpPr/>
          <p:nvPr/>
        </p:nvSpPr>
        <p:spPr>
          <a:xfrm>
            <a:off x="6351480" y="549329"/>
            <a:ext cx="8640" cy="12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" h="336">
                <a:moveTo>
                  <a:pt x="13" y="0"/>
                </a:moveTo>
                <a:cubicBezTo>
                  <a:pt x="7" y="0"/>
                  <a:pt x="1" y="5"/>
                  <a:pt x="1" y="12"/>
                </a:cubicBezTo>
                <a:lnTo>
                  <a:pt x="0" y="324"/>
                </a:lnTo>
                <a:cubicBezTo>
                  <a:pt x="0" y="331"/>
                  <a:pt x="6" y="336"/>
                  <a:pt x="12" y="336"/>
                </a:cubicBezTo>
                <a:cubicBezTo>
                  <a:pt x="19" y="336"/>
                  <a:pt x="24" y="331"/>
                  <a:pt x="24" y="324"/>
                </a:cubicBezTo>
                <a:lnTo>
                  <a:pt x="25" y="12"/>
                </a:lnTo>
                <a:cubicBezTo>
                  <a:pt x="25" y="5"/>
                  <a:pt x="20" y="0"/>
                  <a:pt x="1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0" name="Freeform 1379">
            <a:extLst>
              <a:ext uri="{FF2B5EF4-FFF2-40B4-BE49-F238E27FC236}">
                <a16:creationId xmlns:a16="http://schemas.microsoft.com/office/drawing/2014/main" id="{DCDE2903-3D4F-F14B-8153-ADE94E96E115}"/>
              </a:ext>
            </a:extLst>
          </p:cNvPr>
          <p:cNvSpPr/>
          <p:nvPr/>
        </p:nvSpPr>
        <p:spPr>
          <a:xfrm>
            <a:off x="6366240" y="548969"/>
            <a:ext cx="8280" cy="12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" h="336">
                <a:moveTo>
                  <a:pt x="13" y="0"/>
                </a:moveTo>
                <a:cubicBezTo>
                  <a:pt x="6" y="0"/>
                  <a:pt x="1" y="5"/>
                  <a:pt x="1" y="12"/>
                </a:cubicBezTo>
                <a:lnTo>
                  <a:pt x="0" y="324"/>
                </a:lnTo>
                <a:cubicBezTo>
                  <a:pt x="0" y="331"/>
                  <a:pt x="5" y="336"/>
                  <a:pt x="12" y="336"/>
                </a:cubicBezTo>
                <a:cubicBezTo>
                  <a:pt x="18" y="336"/>
                  <a:pt x="24" y="331"/>
                  <a:pt x="24" y="324"/>
                </a:cubicBezTo>
                <a:lnTo>
                  <a:pt x="24" y="12"/>
                </a:lnTo>
                <a:cubicBezTo>
                  <a:pt x="24" y="5"/>
                  <a:pt x="19" y="0"/>
                  <a:pt x="1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1" name="Freeform 1380">
            <a:extLst>
              <a:ext uri="{FF2B5EF4-FFF2-40B4-BE49-F238E27FC236}">
                <a16:creationId xmlns:a16="http://schemas.microsoft.com/office/drawing/2014/main" id="{F9ADDC06-7B77-6D41-B08A-5BC1679E6AB5}"/>
              </a:ext>
            </a:extLst>
          </p:cNvPr>
          <p:cNvSpPr/>
          <p:nvPr/>
        </p:nvSpPr>
        <p:spPr>
          <a:xfrm>
            <a:off x="6418800" y="549329"/>
            <a:ext cx="8640" cy="12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" h="336">
                <a:moveTo>
                  <a:pt x="13" y="0"/>
                </a:moveTo>
                <a:cubicBezTo>
                  <a:pt x="7" y="0"/>
                  <a:pt x="1" y="5"/>
                  <a:pt x="1" y="11"/>
                </a:cubicBezTo>
                <a:lnTo>
                  <a:pt x="0" y="324"/>
                </a:lnTo>
                <a:cubicBezTo>
                  <a:pt x="0" y="330"/>
                  <a:pt x="6" y="336"/>
                  <a:pt x="12" y="336"/>
                </a:cubicBezTo>
                <a:cubicBezTo>
                  <a:pt x="19" y="336"/>
                  <a:pt x="24" y="330"/>
                  <a:pt x="24" y="324"/>
                </a:cubicBezTo>
                <a:lnTo>
                  <a:pt x="25" y="11"/>
                </a:lnTo>
                <a:cubicBezTo>
                  <a:pt x="25" y="5"/>
                  <a:pt x="20" y="0"/>
                  <a:pt x="1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2" name="Freeform 1381">
            <a:extLst>
              <a:ext uri="{FF2B5EF4-FFF2-40B4-BE49-F238E27FC236}">
                <a16:creationId xmlns:a16="http://schemas.microsoft.com/office/drawing/2014/main" id="{D2BA45FF-CBD0-8642-AB20-80239376409B}"/>
              </a:ext>
            </a:extLst>
          </p:cNvPr>
          <p:cNvSpPr/>
          <p:nvPr/>
        </p:nvSpPr>
        <p:spPr>
          <a:xfrm>
            <a:off x="6404400" y="548969"/>
            <a:ext cx="8280" cy="12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" h="336">
                <a:moveTo>
                  <a:pt x="12" y="0"/>
                </a:moveTo>
                <a:cubicBezTo>
                  <a:pt x="6" y="0"/>
                  <a:pt x="0" y="6"/>
                  <a:pt x="0" y="12"/>
                </a:cubicBezTo>
                <a:lnTo>
                  <a:pt x="0" y="325"/>
                </a:lnTo>
                <a:cubicBezTo>
                  <a:pt x="0" y="331"/>
                  <a:pt x="5" y="336"/>
                  <a:pt x="11" y="336"/>
                </a:cubicBezTo>
                <a:cubicBezTo>
                  <a:pt x="18" y="336"/>
                  <a:pt x="23" y="331"/>
                  <a:pt x="23" y="325"/>
                </a:cubicBezTo>
                <a:lnTo>
                  <a:pt x="24" y="12"/>
                </a:lnTo>
                <a:cubicBezTo>
                  <a:pt x="24" y="6"/>
                  <a:pt x="19" y="0"/>
                  <a:pt x="1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3" name="Freeform 1382">
            <a:extLst>
              <a:ext uri="{FF2B5EF4-FFF2-40B4-BE49-F238E27FC236}">
                <a16:creationId xmlns:a16="http://schemas.microsoft.com/office/drawing/2014/main" id="{40784635-BB73-CD42-A482-08226A20932C}"/>
              </a:ext>
            </a:extLst>
          </p:cNvPr>
          <p:cNvSpPr/>
          <p:nvPr/>
        </p:nvSpPr>
        <p:spPr>
          <a:xfrm>
            <a:off x="6986160" y="394889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3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80" y="55"/>
                  <a:pt x="110" y="55"/>
                </a:cubicBezTo>
                <a:lnTo>
                  <a:pt x="172" y="55"/>
                </a:lnTo>
                <a:lnTo>
                  <a:pt x="200" y="98"/>
                </a:lnTo>
                <a:cubicBezTo>
                  <a:pt x="205" y="106"/>
                  <a:pt x="213" y="110"/>
                  <a:pt x="223" y="110"/>
                </a:cubicBezTo>
                <a:lnTo>
                  <a:pt x="439" y="110"/>
                </a:lnTo>
                <a:cubicBezTo>
                  <a:pt x="449" y="110"/>
                  <a:pt x="458" y="105"/>
                  <a:pt x="463" y="97"/>
                </a:cubicBezTo>
                <a:lnTo>
                  <a:pt x="488" y="55"/>
                </a:lnTo>
                <a:lnTo>
                  <a:pt x="546" y="55"/>
                </a:lnTo>
                <a:cubicBezTo>
                  <a:pt x="576" y="55"/>
                  <a:pt x="600" y="79"/>
                  <a:pt x="600" y="109"/>
                </a:cubicBezTo>
                <a:close/>
                <a:moveTo>
                  <a:pt x="546" y="0"/>
                </a:moveTo>
                <a:lnTo>
                  <a:pt x="110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4" name="Freeform 1383">
            <a:extLst>
              <a:ext uri="{FF2B5EF4-FFF2-40B4-BE49-F238E27FC236}">
                <a16:creationId xmlns:a16="http://schemas.microsoft.com/office/drawing/2014/main" id="{25BDD0F4-D1FD-2341-ABDF-6FFAEB94A4F3}"/>
              </a:ext>
            </a:extLst>
          </p:cNvPr>
          <p:cNvSpPr/>
          <p:nvPr/>
        </p:nvSpPr>
        <p:spPr>
          <a:xfrm>
            <a:off x="7022160" y="635728"/>
            <a:ext cx="882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6" h="141">
                <a:moveTo>
                  <a:pt x="228" y="105"/>
                </a:moveTo>
                <a:lnTo>
                  <a:pt x="35" y="105"/>
                </a:lnTo>
                <a:lnTo>
                  <a:pt x="35" y="18"/>
                </a:lnTo>
                <a:cubicBezTo>
                  <a:pt x="35" y="8"/>
                  <a:pt x="27" y="0"/>
                  <a:pt x="17" y="0"/>
                </a:cubicBezTo>
                <a:cubicBezTo>
                  <a:pt x="7" y="0"/>
                  <a:pt x="0" y="8"/>
                  <a:pt x="0" y="18"/>
                </a:cubicBezTo>
                <a:lnTo>
                  <a:pt x="0" y="123"/>
                </a:lnTo>
                <a:cubicBezTo>
                  <a:pt x="0" y="133"/>
                  <a:pt x="7" y="141"/>
                  <a:pt x="17" y="141"/>
                </a:cubicBezTo>
                <a:lnTo>
                  <a:pt x="228" y="141"/>
                </a:lnTo>
                <a:cubicBezTo>
                  <a:pt x="238" y="141"/>
                  <a:pt x="246" y="133"/>
                  <a:pt x="246" y="123"/>
                </a:cubicBezTo>
                <a:cubicBezTo>
                  <a:pt x="246" y="113"/>
                  <a:pt x="238" y="105"/>
                  <a:pt x="228" y="10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5" name="Freeform 1384">
            <a:extLst>
              <a:ext uri="{FF2B5EF4-FFF2-40B4-BE49-F238E27FC236}">
                <a16:creationId xmlns:a16="http://schemas.microsoft.com/office/drawing/2014/main" id="{A99B483F-E5F2-6A4D-9A17-68444E0BEAB4}"/>
              </a:ext>
            </a:extLst>
          </p:cNvPr>
          <p:cNvSpPr/>
          <p:nvPr/>
        </p:nvSpPr>
        <p:spPr>
          <a:xfrm>
            <a:off x="7097760" y="521969"/>
            <a:ext cx="88200" cy="5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6" h="142">
                <a:moveTo>
                  <a:pt x="18" y="36"/>
                </a:moveTo>
                <a:lnTo>
                  <a:pt x="210" y="36"/>
                </a:lnTo>
                <a:lnTo>
                  <a:pt x="210" y="124"/>
                </a:lnTo>
                <a:cubicBezTo>
                  <a:pt x="210" y="134"/>
                  <a:pt x="218" y="142"/>
                  <a:pt x="228" y="142"/>
                </a:cubicBezTo>
                <a:cubicBezTo>
                  <a:pt x="238" y="142"/>
                  <a:pt x="246" y="134"/>
                  <a:pt x="246" y="124"/>
                </a:cubicBezTo>
                <a:lnTo>
                  <a:pt x="246" y="18"/>
                </a:lnTo>
                <a:cubicBezTo>
                  <a:pt x="246" y="17"/>
                  <a:pt x="246" y="17"/>
                  <a:pt x="246" y="17"/>
                </a:cubicBezTo>
                <a:cubicBezTo>
                  <a:pt x="246" y="16"/>
                  <a:pt x="246" y="16"/>
                  <a:pt x="246" y="16"/>
                </a:cubicBezTo>
                <a:cubicBezTo>
                  <a:pt x="246" y="15"/>
                  <a:pt x="246" y="15"/>
                  <a:pt x="246" y="15"/>
                </a:cubicBezTo>
                <a:lnTo>
                  <a:pt x="245" y="14"/>
                </a:lnTo>
                <a:lnTo>
                  <a:pt x="245" y="13"/>
                </a:lnTo>
                <a:lnTo>
                  <a:pt x="245" y="12"/>
                </a:lnTo>
                <a:lnTo>
                  <a:pt x="244" y="11"/>
                </a:lnTo>
                <a:lnTo>
                  <a:pt x="244" y="10"/>
                </a:lnTo>
                <a:lnTo>
                  <a:pt x="243" y="9"/>
                </a:lnTo>
                <a:cubicBezTo>
                  <a:pt x="243" y="8"/>
                  <a:pt x="243" y="8"/>
                  <a:pt x="242" y="8"/>
                </a:cubicBezTo>
                <a:lnTo>
                  <a:pt x="242" y="7"/>
                </a:lnTo>
                <a:lnTo>
                  <a:pt x="241" y="7"/>
                </a:lnTo>
                <a:cubicBezTo>
                  <a:pt x="241" y="6"/>
                  <a:pt x="241" y="6"/>
                  <a:pt x="241" y="6"/>
                </a:cubicBezTo>
                <a:cubicBezTo>
                  <a:pt x="241" y="6"/>
                  <a:pt x="240" y="6"/>
                  <a:pt x="240" y="5"/>
                </a:cubicBezTo>
                <a:lnTo>
                  <a:pt x="239" y="5"/>
                </a:lnTo>
                <a:lnTo>
                  <a:pt x="239" y="4"/>
                </a:lnTo>
                <a:lnTo>
                  <a:pt x="238" y="4"/>
                </a:lnTo>
                <a:cubicBezTo>
                  <a:pt x="238" y="4"/>
                  <a:pt x="238" y="3"/>
                  <a:pt x="237" y="3"/>
                </a:cubicBezTo>
                <a:cubicBezTo>
                  <a:pt x="236" y="3"/>
                  <a:pt x="236" y="3"/>
                  <a:pt x="236" y="2"/>
                </a:cubicBezTo>
                <a:lnTo>
                  <a:pt x="235" y="2"/>
                </a:lnTo>
                <a:lnTo>
                  <a:pt x="234" y="2"/>
                </a:lnTo>
                <a:lnTo>
                  <a:pt x="233" y="1"/>
                </a:lnTo>
                <a:cubicBezTo>
                  <a:pt x="232" y="1"/>
                  <a:pt x="232" y="1"/>
                  <a:pt x="232" y="1"/>
                </a:cubicBezTo>
                <a:cubicBezTo>
                  <a:pt x="231" y="1"/>
                  <a:pt x="231" y="1"/>
                  <a:pt x="231" y="1"/>
                </a:cubicBezTo>
                <a:cubicBezTo>
                  <a:pt x="230" y="1"/>
                  <a:pt x="230" y="1"/>
                  <a:pt x="230" y="1"/>
                </a:cubicBezTo>
                <a:lnTo>
                  <a:pt x="229" y="1"/>
                </a:lnTo>
                <a:lnTo>
                  <a:pt x="228" y="1"/>
                </a:ln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6" name="Freeform 1385">
            <a:extLst>
              <a:ext uri="{FF2B5EF4-FFF2-40B4-BE49-F238E27FC236}">
                <a16:creationId xmlns:a16="http://schemas.microsoft.com/office/drawing/2014/main" id="{A6CF1CB4-BDFD-684E-96E3-89BBA1E2E7CB}"/>
              </a:ext>
            </a:extLst>
          </p:cNvPr>
          <p:cNvSpPr/>
          <p:nvPr/>
        </p:nvSpPr>
        <p:spPr>
          <a:xfrm>
            <a:off x="7021800" y="521969"/>
            <a:ext cx="50760" cy="5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142">
                <a:moveTo>
                  <a:pt x="36" y="36"/>
                </a:moveTo>
                <a:lnTo>
                  <a:pt x="106" y="36"/>
                </a:lnTo>
                <a:lnTo>
                  <a:pt x="106" y="106"/>
                </a:lnTo>
                <a:lnTo>
                  <a:pt x="36" y="106"/>
                </a:lnTo>
                <a:close/>
                <a:moveTo>
                  <a:pt x="18" y="142"/>
                </a:moveTo>
                <a:lnTo>
                  <a:pt x="124" y="142"/>
                </a:lnTo>
                <a:cubicBezTo>
                  <a:pt x="134" y="142"/>
                  <a:pt x="142" y="134"/>
                  <a:pt x="142" y="124"/>
                </a:cubicBezTo>
                <a:lnTo>
                  <a:pt x="142" y="18"/>
                </a:lnTo>
                <a:cubicBezTo>
                  <a:pt x="142" y="8"/>
                  <a:pt x="134" y="0"/>
                  <a:pt x="124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24"/>
                </a:lnTo>
                <a:cubicBezTo>
                  <a:pt x="0" y="134"/>
                  <a:pt x="8" y="142"/>
                  <a:pt x="18" y="14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7" name="Freeform 1386">
            <a:extLst>
              <a:ext uri="{FF2B5EF4-FFF2-40B4-BE49-F238E27FC236}">
                <a16:creationId xmlns:a16="http://schemas.microsoft.com/office/drawing/2014/main" id="{36B37B10-56C4-8943-86BC-7C7D8EABDBF1}"/>
              </a:ext>
            </a:extLst>
          </p:cNvPr>
          <p:cNvSpPr/>
          <p:nvPr/>
        </p:nvSpPr>
        <p:spPr>
          <a:xfrm>
            <a:off x="7128000" y="627808"/>
            <a:ext cx="57960" cy="5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2" h="163">
                <a:moveTo>
                  <a:pt x="127" y="127"/>
                </a:moveTo>
                <a:lnTo>
                  <a:pt x="35" y="127"/>
                </a:lnTo>
                <a:lnTo>
                  <a:pt x="35" y="36"/>
                </a:lnTo>
                <a:lnTo>
                  <a:pt x="127" y="36"/>
                </a:lnTo>
                <a:close/>
                <a:moveTo>
                  <a:pt x="145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45"/>
                </a:lnTo>
                <a:cubicBezTo>
                  <a:pt x="0" y="155"/>
                  <a:pt x="8" y="163"/>
                  <a:pt x="18" y="163"/>
                </a:cubicBezTo>
                <a:lnTo>
                  <a:pt x="145" y="163"/>
                </a:lnTo>
                <a:cubicBezTo>
                  <a:pt x="154" y="163"/>
                  <a:pt x="162" y="155"/>
                  <a:pt x="162" y="145"/>
                </a:cubicBezTo>
                <a:lnTo>
                  <a:pt x="162" y="18"/>
                </a:lnTo>
                <a:cubicBezTo>
                  <a:pt x="162" y="8"/>
                  <a:pt x="154" y="0"/>
                  <a:pt x="14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8" name="Freeform 1387">
            <a:extLst>
              <a:ext uri="{FF2B5EF4-FFF2-40B4-BE49-F238E27FC236}">
                <a16:creationId xmlns:a16="http://schemas.microsoft.com/office/drawing/2014/main" id="{52556B73-CBE9-2B42-8FE9-DA2C22635A7C}"/>
              </a:ext>
            </a:extLst>
          </p:cNvPr>
          <p:cNvSpPr/>
          <p:nvPr/>
        </p:nvSpPr>
        <p:spPr>
          <a:xfrm>
            <a:off x="7081200" y="541049"/>
            <a:ext cx="313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9">
                <a:moveTo>
                  <a:pt x="35" y="36"/>
                </a:moveTo>
                <a:lnTo>
                  <a:pt x="52" y="36"/>
                </a:lnTo>
                <a:lnTo>
                  <a:pt x="52" y="53"/>
                </a:lnTo>
                <a:lnTo>
                  <a:pt x="35" y="53"/>
                </a:lnTo>
                <a:close/>
                <a:moveTo>
                  <a:pt x="17" y="89"/>
                </a:moveTo>
                <a:lnTo>
                  <a:pt x="70" y="89"/>
                </a:lnTo>
                <a:cubicBezTo>
                  <a:pt x="80" y="89"/>
                  <a:pt x="88" y="81"/>
                  <a:pt x="88" y="71"/>
                </a:cubicBez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1"/>
                  <a:pt x="8" y="89"/>
                  <a:pt x="17" y="8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9" name="Freeform 1388">
            <a:extLst>
              <a:ext uri="{FF2B5EF4-FFF2-40B4-BE49-F238E27FC236}">
                <a16:creationId xmlns:a16="http://schemas.microsoft.com/office/drawing/2014/main" id="{7DB725AC-D7F9-6C47-AC8E-28B865314A05}"/>
              </a:ext>
            </a:extLst>
          </p:cNvPr>
          <p:cNvSpPr/>
          <p:nvPr/>
        </p:nvSpPr>
        <p:spPr>
          <a:xfrm>
            <a:off x="7041240" y="621329"/>
            <a:ext cx="5040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1" h="127">
                <a:moveTo>
                  <a:pt x="105" y="75"/>
                </a:moveTo>
                <a:lnTo>
                  <a:pt x="105" y="92"/>
                </a:lnTo>
                <a:lnTo>
                  <a:pt x="35" y="92"/>
                </a:lnTo>
                <a:lnTo>
                  <a:pt x="35" y="35"/>
                </a:lnTo>
                <a:lnTo>
                  <a:pt x="53" y="35"/>
                </a:lnTo>
                <a:lnTo>
                  <a:pt x="53" y="57"/>
                </a:lnTo>
                <a:cubicBezTo>
                  <a:pt x="53" y="67"/>
                  <a:pt x="61" y="75"/>
                  <a:pt x="70" y="75"/>
                </a:cubicBezTo>
                <a:close/>
                <a:moveTo>
                  <a:pt x="70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10"/>
                </a:lnTo>
                <a:cubicBezTo>
                  <a:pt x="0" y="120"/>
                  <a:pt x="8" y="127"/>
                  <a:pt x="18" y="127"/>
                </a:cubicBezTo>
                <a:lnTo>
                  <a:pt x="123" y="127"/>
                </a:lnTo>
                <a:cubicBezTo>
                  <a:pt x="133" y="127"/>
                  <a:pt x="141" y="120"/>
                  <a:pt x="141" y="110"/>
                </a:cubicBezTo>
                <a:lnTo>
                  <a:pt x="141" y="57"/>
                </a:lnTo>
                <a:cubicBezTo>
                  <a:pt x="141" y="47"/>
                  <a:pt x="133" y="39"/>
                  <a:pt x="123" y="39"/>
                </a:cubicBezTo>
                <a:lnTo>
                  <a:pt x="88" y="39"/>
                </a:ln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0" name="Freeform 1389">
            <a:extLst>
              <a:ext uri="{FF2B5EF4-FFF2-40B4-BE49-F238E27FC236}">
                <a16:creationId xmlns:a16="http://schemas.microsoft.com/office/drawing/2014/main" id="{0D9D0F00-0E38-B74B-8114-A7452B25FC6F}"/>
              </a:ext>
            </a:extLst>
          </p:cNvPr>
          <p:cNvSpPr/>
          <p:nvPr/>
        </p:nvSpPr>
        <p:spPr>
          <a:xfrm>
            <a:off x="7022160" y="588209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52" y="53"/>
                </a:moveTo>
                <a:lnTo>
                  <a:pt x="35" y="53"/>
                </a:lnTo>
                <a:lnTo>
                  <a:pt x="35" y="36"/>
                </a:lnTo>
                <a:lnTo>
                  <a:pt x="52" y="36"/>
                </a:lnTo>
                <a:close/>
                <a:moveTo>
                  <a:pt x="88" y="71"/>
                </a:move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1"/>
                  <a:pt x="8" y="88"/>
                  <a:pt x="17" y="88"/>
                </a:cubicBezTo>
                <a:lnTo>
                  <a:pt x="70" y="88"/>
                </a:lnTo>
                <a:cubicBezTo>
                  <a:pt x="80" y="88"/>
                  <a:pt x="88" y="81"/>
                  <a:pt x="88" y="7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1" name="Freeform 1390">
            <a:extLst>
              <a:ext uri="{FF2B5EF4-FFF2-40B4-BE49-F238E27FC236}">
                <a16:creationId xmlns:a16="http://schemas.microsoft.com/office/drawing/2014/main" id="{293836C6-03B5-8747-95D5-BD849DABD9B2}"/>
              </a:ext>
            </a:extLst>
          </p:cNvPr>
          <p:cNvSpPr/>
          <p:nvPr/>
        </p:nvSpPr>
        <p:spPr>
          <a:xfrm>
            <a:off x="7154640" y="591449"/>
            <a:ext cx="313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9">
                <a:moveTo>
                  <a:pt x="35" y="36"/>
                </a:moveTo>
                <a:lnTo>
                  <a:pt x="52" y="36"/>
                </a:lnTo>
                <a:lnTo>
                  <a:pt x="52" y="53"/>
                </a:lnTo>
                <a:lnTo>
                  <a:pt x="35" y="53"/>
                </a:lnTo>
                <a:close/>
                <a:moveTo>
                  <a:pt x="17" y="89"/>
                </a:moveTo>
                <a:lnTo>
                  <a:pt x="70" y="89"/>
                </a:lnTo>
                <a:cubicBezTo>
                  <a:pt x="80" y="89"/>
                  <a:pt x="88" y="81"/>
                  <a:pt x="88" y="71"/>
                </a:cubicBez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71"/>
                </a:lnTo>
                <a:cubicBezTo>
                  <a:pt x="0" y="81"/>
                  <a:pt x="7" y="89"/>
                  <a:pt x="17" y="8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2" name="Freeform 1391">
            <a:extLst>
              <a:ext uri="{FF2B5EF4-FFF2-40B4-BE49-F238E27FC236}">
                <a16:creationId xmlns:a16="http://schemas.microsoft.com/office/drawing/2014/main" id="{0C9FE61A-8343-7A4F-A744-4985669C3D62}"/>
              </a:ext>
            </a:extLst>
          </p:cNvPr>
          <p:cNvSpPr/>
          <p:nvPr/>
        </p:nvSpPr>
        <p:spPr>
          <a:xfrm>
            <a:off x="7121160" y="541049"/>
            <a:ext cx="5004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0" h="128">
                <a:moveTo>
                  <a:pt x="105" y="92"/>
                </a:moveTo>
                <a:lnTo>
                  <a:pt x="88" y="92"/>
                </a:lnTo>
                <a:lnTo>
                  <a:pt x="88" y="71"/>
                </a:lnTo>
                <a:cubicBezTo>
                  <a:pt x="88" y="61"/>
                  <a:pt x="80" y="53"/>
                  <a:pt x="70" y="53"/>
                </a:cubicBezTo>
                <a:lnTo>
                  <a:pt x="35" y="53"/>
                </a:lnTo>
                <a:lnTo>
                  <a:pt x="35" y="36"/>
                </a:lnTo>
                <a:lnTo>
                  <a:pt x="105" y="36"/>
                </a:lnTo>
                <a:close/>
                <a:moveTo>
                  <a:pt x="140" y="110"/>
                </a:moveTo>
                <a:lnTo>
                  <a:pt x="140" y="18"/>
                </a:lnTo>
                <a:cubicBezTo>
                  <a:pt x="140" y="8"/>
                  <a:pt x="132" y="0"/>
                  <a:pt x="123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0"/>
                  <a:pt x="8" y="88"/>
                  <a:pt x="18" y="88"/>
                </a:cubicBezTo>
                <a:lnTo>
                  <a:pt x="52" y="88"/>
                </a:lnTo>
                <a:lnTo>
                  <a:pt x="52" y="110"/>
                </a:lnTo>
                <a:cubicBezTo>
                  <a:pt x="52" y="120"/>
                  <a:pt x="60" y="128"/>
                  <a:pt x="70" y="128"/>
                </a:cubicBezTo>
                <a:lnTo>
                  <a:pt x="123" y="128"/>
                </a:lnTo>
                <a:cubicBezTo>
                  <a:pt x="132" y="128"/>
                  <a:pt x="140" y="120"/>
                  <a:pt x="140" y="1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3" name="Freeform 1392">
            <a:extLst>
              <a:ext uri="{FF2B5EF4-FFF2-40B4-BE49-F238E27FC236}">
                <a16:creationId xmlns:a16="http://schemas.microsoft.com/office/drawing/2014/main" id="{F3A2B460-E1BE-9248-AF24-71623F6E7BB7}"/>
              </a:ext>
            </a:extLst>
          </p:cNvPr>
          <p:cNvSpPr/>
          <p:nvPr/>
        </p:nvSpPr>
        <p:spPr>
          <a:xfrm>
            <a:off x="7075440" y="59432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7" y="56"/>
                </a:move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7"/>
                </a:lnTo>
                <a:cubicBezTo>
                  <a:pt x="56" y="8"/>
                  <a:pt x="48" y="0"/>
                  <a:pt x="38" y="0"/>
                </a:cubicBezTo>
                <a:lnTo>
                  <a:pt x="17" y="0"/>
                </a:lnTo>
                <a:cubicBezTo>
                  <a:pt x="8" y="0"/>
                  <a:pt x="0" y="8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7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4" name="Freeform 1393">
            <a:extLst>
              <a:ext uri="{FF2B5EF4-FFF2-40B4-BE49-F238E27FC236}">
                <a16:creationId xmlns:a16="http://schemas.microsoft.com/office/drawing/2014/main" id="{719B2773-CD47-5642-9200-E68B660DAB15}"/>
              </a:ext>
            </a:extLst>
          </p:cNvPr>
          <p:cNvSpPr/>
          <p:nvPr/>
        </p:nvSpPr>
        <p:spPr>
          <a:xfrm>
            <a:off x="7094160" y="57488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56" y="38"/>
                </a:move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5" name="Freeform 1394">
            <a:extLst>
              <a:ext uri="{FF2B5EF4-FFF2-40B4-BE49-F238E27FC236}">
                <a16:creationId xmlns:a16="http://schemas.microsoft.com/office/drawing/2014/main" id="{6F094F7B-1731-CC4A-BF85-53A47CD39F09}"/>
              </a:ext>
            </a:extLst>
          </p:cNvPr>
          <p:cNvSpPr/>
          <p:nvPr/>
        </p:nvSpPr>
        <p:spPr>
          <a:xfrm>
            <a:off x="7109279" y="6090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6" y="18"/>
                </a:move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9"/>
                  <a:pt x="8" y="57"/>
                  <a:pt x="18" y="57"/>
                </a:cubicBezTo>
                <a:lnTo>
                  <a:pt x="38" y="57"/>
                </a:lnTo>
                <a:cubicBezTo>
                  <a:pt x="48" y="57"/>
                  <a:pt x="56" y="49"/>
                  <a:pt x="56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6" name="Freeform 1395">
            <a:extLst>
              <a:ext uri="{FF2B5EF4-FFF2-40B4-BE49-F238E27FC236}">
                <a16:creationId xmlns:a16="http://schemas.microsoft.com/office/drawing/2014/main" id="{29DF8313-B19F-B842-ADB3-55901168E080}"/>
              </a:ext>
            </a:extLst>
          </p:cNvPr>
          <p:cNvSpPr/>
          <p:nvPr/>
        </p:nvSpPr>
        <p:spPr>
          <a:xfrm>
            <a:off x="7128360" y="59036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7" y="0"/>
                </a:move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7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7" name="Freeform 1396">
            <a:extLst>
              <a:ext uri="{FF2B5EF4-FFF2-40B4-BE49-F238E27FC236}">
                <a16:creationId xmlns:a16="http://schemas.microsoft.com/office/drawing/2014/main" id="{64D93C09-39CA-6742-A678-2D5614C0FDAD}"/>
              </a:ext>
            </a:extLst>
          </p:cNvPr>
          <p:cNvSpPr/>
          <p:nvPr/>
        </p:nvSpPr>
        <p:spPr>
          <a:xfrm>
            <a:off x="7086600" y="61664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9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8" name="Freeform 1397">
            <a:extLst>
              <a:ext uri="{FF2B5EF4-FFF2-40B4-BE49-F238E27FC236}">
                <a16:creationId xmlns:a16="http://schemas.microsoft.com/office/drawing/2014/main" id="{5EF947DE-5AFD-4543-9C71-CB749F9A3307}"/>
              </a:ext>
            </a:extLst>
          </p:cNvPr>
          <p:cNvSpPr/>
          <p:nvPr/>
        </p:nvSpPr>
        <p:spPr>
          <a:xfrm>
            <a:off x="1933920" y="6878848"/>
            <a:ext cx="32544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904">
                <a:moveTo>
                  <a:pt x="453" y="849"/>
                </a:moveTo>
                <a:cubicBezTo>
                  <a:pt x="234" y="849"/>
                  <a:pt x="55" y="671"/>
                  <a:pt x="55" y="452"/>
                </a:cubicBezTo>
                <a:cubicBezTo>
                  <a:pt x="55" y="233"/>
                  <a:pt x="234" y="55"/>
                  <a:pt x="453" y="55"/>
                </a:cubicBezTo>
                <a:cubicBezTo>
                  <a:pt x="671" y="55"/>
                  <a:pt x="850" y="233"/>
                  <a:pt x="850" y="452"/>
                </a:cubicBezTo>
                <a:cubicBezTo>
                  <a:pt x="850" y="671"/>
                  <a:pt x="671" y="849"/>
                  <a:pt x="453" y="849"/>
                </a:cubicBezTo>
                <a:close/>
                <a:moveTo>
                  <a:pt x="772" y="132"/>
                </a:moveTo>
                <a:cubicBezTo>
                  <a:pt x="687" y="47"/>
                  <a:pt x="573" y="0"/>
                  <a:pt x="453" y="0"/>
                </a:cubicBezTo>
                <a:cubicBezTo>
                  <a:pt x="332" y="0"/>
                  <a:pt x="218" y="47"/>
                  <a:pt x="133" y="132"/>
                </a:cubicBezTo>
                <a:cubicBezTo>
                  <a:pt x="47" y="218"/>
                  <a:pt x="0" y="331"/>
                  <a:pt x="0" y="452"/>
                </a:cubicBezTo>
                <a:cubicBezTo>
                  <a:pt x="0" y="573"/>
                  <a:pt x="47" y="686"/>
                  <a:pt x="133" y="772"/>
                </a:cubicBezTo>
                <a:cubicBezTo>
                  <a:pt x="218" y="857"/>
                  <a:pt x="332" y="904"/>
                  <a:pt x="453" y="904"/>
                </a:cubicBezTo>
                <a:cubicBezTo>
                  <a:pt x="573" y="904"/>
                  <a:pt x="687" y="857"/>
                  <a:pt x="772" y="772"/>
                </a:cubicBezTo>
                <a:cubicBezTo>
                  <a:pt x="858" y="686"/>
                  <a:pt x="905" y="573"/>
                  <a:pt x="905" y="452"/>
                </a:cubicBezTo>
                <a:cubicBezTo>
                  <a:pt x="905" y="331"/>
                  <a:pt x="858" y="218"/>
                  <a:pt x="772" y="1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9" name="Freeform 1398">
            <a:extLst>
              <a:ext uri="{FF2B5EF4-FFF2-40B4-BE49-F238E27FC236}">
                <a16:creationId xmlns:a16="http://schemas.microsoft.com/office/drawing/2014/main" id="{119FEF23-D77B-A64F-8625-71BF7629351A}"/>
              </a:ext>
            </a:extLst>
          </p:cNvPr>
          <p:cNvSpPr/>
          <p:nvPr/>
        </p:nvSpPr>
        <p:spPr>
          <a:xfrm>
            <a:off x="2060280" y="6981088"/>
            <a:ext cx="73080" cy="11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4" h="333">
                <a:moveTo>
                  <a:pt x="170" y="182"/>
                </a:moveTo>
                <a:cubicBezTo>
                  <a:pt x="153" y="169"/>
                  <a:pt x="132" y="158"/>
                  <a:pt x="111" y="148"/>
                </a:cubicBezTo>
                <a:cubicBezTo>
                  <a:pt x="79" y="132"/>
                  <a:pt x="42" y="114"/>
                  <a:pt x="42" y="94"/>
                </a:cubicBezTo>
                <a:cubicBezTo>
                  <a:pt x="42" y="78"/>
                  <a:pt x="49" y="64"/>
                  <a:pt x="63" y="55"/>
                </a:cubicBezTo>
                <a:cubicBezTo>
                  <a:pt x="89" y="38"/>
                  <a:pt x="132" y="38"/>
                  <a:pt x="173" y="56"/>
                </a:cubicBezTo>
                <a:cubicBezTo>
                  <a:pt x="184" y="60"/>
                  <a:pt x="196" y="55"/>
                  <a:pt x="201" y="44"/>
                </a:cubicBezTo>
                <a:cubicBezTo>
                  <a:pt x="205" y="34"/>
                  <a:pt x="201" y="21"/>
                  <a:pt x="190" y="17"/>
                </a:cubicBezTo>
                <a:cubicBezTo>
                  <a:pt x="135" y="-6"/>
                  <a:pt x="78" y="-5"/>
                  <a:pt x="40" y="20"/>
                </a:cubicBezTo>
                <a:cubicBezTo>
                  <a:pt x="14" y="37"/>
                  <a:pt x="0" y="64"/>
                  <a:pt x="0" y="94"/>
                </a:cubicBezTo>
                <a:cubicBezTo>
                  <a:pt x="0" y="116"/>
                  <a:pt x="11" y="135"/>
                  <a:pt x="34" y="152"/>
                </a:cubicBezTo>
                <a:cubicBezTo>
                  <a:pt x="50" y="165"/>
                  <a:pt x="71" y="175"/>
                  <a:pt x="92" y="186"/>
                </a:cubicBezTo>
                <a:cubicBezTo>
                  <a:pt x="125" y="202"/>
                  <a:pt x="162" y="221"/>
                  <a:pt x="162" y="241"/>
                </a:cubicBezTo>
                <a:cubicBezTo>
                  <a:pt x="162" y="257"/>
                  <a:pt x="155" y="270"/>
                  <a:pt x="141" y="279"/>
                </a:cubicBezTo>
                <a:cubicBezTo>
                  <a:pt x="115" y="296"/>
                  <a:pt x="72" y="295"/>
                  <a:pt x="30" y="277"/>
                </a:cubicBezTo>
                <a:cubicBezTo>
                  <a:pt x="19" y="272"/>
                  <a:pt x="7" y="277"/>
                  <a:pt x="2" y="288"/>
                </a:cubicBezTo>
                <a:cubicBezTo>
                  <a:pt x="-3" y="299"/>
                  <a:pt x="2" y="311"/>
                  <a:pt x="13" y="316"/>
                </a:cubicBezTo>
                <a:cubicBezTo>
                  <a:pt x="40" y="328"/>
                  <a:pt x="68" y="333"/>
                  <a:pt x="94" y="333"/>
                </a:cubicBezTo>
                <a:cubicBezTo>
                  <a:pt x="120" y="333"/>
                  <a:pt x="145" y="327"/>
                  <a:pt x="164" y="314"/>
                </a:cubicBezTo>
                <a:cubicBezTo>
                  <a:pt x="190" y="298"/>
                  <a:pt x="204" y="272"/>
                  <a:pt x="204" y="241"/>
                </a:cubicBezTo>
                <a:cubicBezTo>
                  <a:pt x="204" y="219"/>
                  <a:pt x="193" y="200"/>
                  <a:pt x="170" y="18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0" name="Freeform 1399">
            <a:extLst>
              <a:ext uri="{FF2B5EF4-FFF2-40B4-BE49-F238E27FC236}">
                <a16:creationId xmlns:a16="http://schemas.microsoft.com/office/drawing/2014/main" id="{E216A32B-BCE1-664C-B040-3DC330D4AFE3}"/>
              </a:ext>
            </a:extLst>
          </p:cNvPr>
          <p:cNvSpPr/>
          <p:nvPr/>
        </p:nvSpPr>
        <p:spPr>
          <a:xfrm>
            <a:off x="2089080" y="6950849"/>
            <a:ext cx="14760" cy="2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" h="75">
                <a:moveTo>
                  <a:pt x="21" y="75"/>
                </a:moveTo>
                <a:cubicBezTo>
                  <a:pt x="33" y="75"/>
                  <a:pt x="42" y="66"/>
                  <a:pt x="42" y="54"/>
                </a:cubicBezTo>
                <a:lnTo>
                  <a:pt x="42" y="22"/>
                </a:lnTo>
                <a:cubicBezTo>
                  <a:pt x="42" y="10"/>
                  <a:pt x="33" y="0"/>
                  <a:pt x="21" y="0"/>
                </a:cubicBezTo>
                <a:cubicBezTo>
                  <a:pt x="9" y="0"/>
                  <a:pt x="0" y="10"/>
                  <a:pt x="0" y="22"/>
                </a:cubicBezTo>
                <a:lnTo>
                  <a:pt x="0" y="54"/>
                </a:lnTo>
                <a:cubicBezTo>
                  <a:pt x="0" y="66"/>
                  <a:pt x="9" y="75"/>
                  <a:pt x="21" y="7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1" name="Freeform 1400">
            <a:extLst>
              <a:ext uri="{FF2B5EF4-FFF2-40B4-BE49-F238E27FC236}">
                <a16:creationId xmlns:a16="http://schemas.microsoft.com/office/drawing/2014/main" id="{A45B740D-C107-F445-9450-6622F988842B}"/>
              </a:ext>
            </a:extLst>
          </p:cNvPr>
          <p:cNvSpPr/>
          <p:nvPr/>
        </p:nvSpPr>
        <p:spPr>
          <a:xfrm>
            <a:off x="2089080" y="7103488"/>
            <a:ext cx="14760" cy="2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" h="75">
                <a:moveTo>
                  <a:pt x="21" y="0"/>
                </a:moveTo>
                <a:cubicBezTo>
                  <a:pt x="9" y="0"/>
                  <a:pt x="0" y="10"/>
                  <a:pt x="0" y="21"/>
                </a:cubicBezTo>
                <a:lnTo>
                  <a:pt x="0" y="54"/>
                </a:lnTo>
                <a:cubicBezTo>
                  <a:pt x="0" y="65"/>
                  <a:pt x="9" y="75"/>
                  <a:pt x="21" y="75"/>
                </a:cubicBezTo>
                <a:cubicBezTo>
                  <a:pt x="33" y="75"/>
                  <a:pt x="42" y="65"/>
                  <a:pt x="42" y="54"/>
                </a:cubicBezTo>
                <a:lnTo>
                  <a:pt x="42" y="21"/>
                </a:lnTo>
                <a:cubicBezTo>
                  <a:pt x="42" y="10"/>
                  <a:pt x="33" y="0"/>
                  <a:pt x="2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2" name="Freeform 1401">
            <a:extLst>
              <a:ext uri="{FF2B5EF4-FFF2-40B4-BE49-F238E27FC236}">
                <a16:creationId xmlns:a16="http://schemas.microsoft.com/office/drawing/2014/main" id="{4606FCF7-572C-2C49-A11C-6EEACCAB9A69}"/>
              </a:ext>
            </a:extLst>
          </p:cNvPr>
          <p:cNvSpPr/>
          <p:nvPr/>
        </p:nvSpPr>
        <p:spPr>
          <a:xfrm>
            <a:off x="2597760" y="6878848"/>
            <a:ext cx="428760" cy="36323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1010">
                <a:moveTo>
                  <a:pt x="993" y="955"/>
                </a:moveTo>
                <a:lnTo>
                  <a:pt x="805" y="955"/>
                </a:lnTo>
                <a:lnTo>
                  <a:pt x="805" y="670"/>
                </a:lnTo>
                <a:cubicBezTo>
                  <a:pt x="805" y="650"/>
                  <a:pt x="790" y="633"/>
                  <a:pt x="771" y="633"/>
                </a:cubicBezTo>
                <a:lnTo>
                  <a:pt x="420" y="633"/>
                </a:lnTo>
                <a:cubicBezTo>
                  <a:pt x="401" y="633"/>
                  <a:pt x="386" y="650"/>
                  <a:pt x="386" y="670"/>
                </a:cubicBezTo>
                <a:lnTo>
                  <a:pt x="386" y="955"/>
                </a:lnTo>
                <a:lnTo>
                  <a:pt x="199" y="955"/>
                </a:lnTo>
                <a:lnTo>
                  <a:pt x="199" y="358"/>
                </a:lnTo>
                <a:lnTo>
                  <a:pt x="596" y="62"/>
                </a:lnTo>
                <a:lnTo>
                  <a:pt x="993" y="358"/>
                </a:lnTo>
                <a:close/>
                <a:moveTo>
                  <a:pt x="441" y="689"/>
                </a:moveTo>
                <a:lnTo>
                  <a:pt x="750" y="689"/>
                </a:lnTo>
                <a:lnTo>
                  <a:pt x="750" y="955"/>
                </a:lnTo>
                <a:lnTo>
                  <a:pt x="441" y="955"/>
                </a:lnTo>
                <a:close/>
                <a:moveTo>
                  <a:pt x="1181" y="430"/>
                </a:moveTo>
                <a:lnTo>
                  <a:pt x="613" y="5"/>
                </a:lnTo>
                <a:cubicBezTo>
                  <a:pt x="603" y="-2"/>
                  <a:pt x="589" y="-2"/>
                  <a:pt x="579" y="5"/>
                </a:cubicBezTo>
                <a:lnTo>
                  <a:pt x="11" y="430"/>
                </a:lnTo>
                <a:cubicBezTo>
                  <a:pt x="-1" y="439"/>
                  <a:pt x="-4" y="456"/>
                  <a:pt x="5" y="468"/>
                </a:cubicBezTo>
                <a:cubicBezTo>
                  <a:pt x="15" y="481"/>
                  <a:pt x="32" y="483"/>
                  <a:pt x="44" y="474"/>
                </a:cubicBezTo>
                <a:lnTo>
                  <a:pt x="144" y="399"/>
                </a:lnTo>
                <a:lnTo>
                  <a:pt x="144" y="967"/>
                </a:lnTo>
                <a:cubicBezTo>
                  <a:pt x="144" y="991"/>
                  <a:pt x="163" y="1010"/>
                  <a:pt x="187" y="1010"/>
                </a:cubicBezTo>
                <a:lnTo>
                  <a:pt x="420" y="1010"/>
                </a:lnTo>
                <a:lnTo>
                  <a:pt x="771" y="1010"/>
                </a:lnTo>
                <a:lnTo>
                  <a:pt x="1005" y="1010"/>
                </a:lnTo>
                <a:cubicBezTo>
                  <a:pt x="1029" y="1010"/>
                  <a:pt x="1048" y="991"/>
                  <a:pt x="1048" y="967"/>
                </a:cubicBezTo>
                <a:lnTo>
                  <a:pt x="1048" y="399"/>
                </a:lnTo>
                <a:lnTo>
                  <a:pt x="1148" y="474"/>
                </a:lnTo>
                <a:cubicBezTo>
                  <a:pt x="1153" y="478"/>
                  <a:pt x="1159" y="480"/>
                  <a:pt x="1165" y="480"/>
                </a:cubicBezTo>
                <a:cubicBezTo>
                  <a:pt x="1173" y="480"/>
                  <a:pt x="1181" y="476"/>
                  <a:pt x="1187" y="468"/>
                </a:cubicBezTo>
                <a:cubicBezTo>
                  <a:pt x="1196" y="456"/>
                  <a:pt x="1193" y="439"/>
                  <a:pt x="1181" y="4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3" name="Freeform 1402">
            <a:extLst>
              <a:ext uri="{FF2B5EF4-FFF2-40B4-BE49-F238E27FC236}">
                <a16:creationId xmlns:a16="http://schemas.microsoft.com/office/drawing/2014/main" id="{046B01DC-52E9-0441-B37C-C421B1278FD6}"/>
              </a:ext>
            </a:extLst>
          </p:cNvPr>
          <p:cNvSpPr/>
          <p:nvPr/>
        </p:nvSpPr>
        <p:spPr>
          <a:xfrm>
            <a:off x="3366000" y="6912329"/>
            <a:ext cx="286920" cy="28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98" h="798">
                <a:moveTo>
                  <a:pt x="642" y="642"/>
                </a:moveTo>
                <a:cubicBezTo>
                  <a:pt x="576" y="707"/>
                  <a:pt x="490" y="743"/>
                  <a:pt x="399" y="743"/>
                </a:cubicBezTo>
                <a:cubicBezTo>
                  <a:pt x="308" y="743"/>
                  <a:pt x="222" y="707"/>
                  <a:pt x="156" y="642"/>
                </a:cubicBezTo>
                <a:cubicBezTo>
                  <a:pt x="91" y="576"/>
                  <a:pt x="55" y="490"/>
                  <a:pt x="55" y="399"/>
                </a:cubicBezTo>
                <a:cubicBezTo>
                  <a:pt x="55" y="308"/>
                  <a:pt x="91" y="222"/>
                  <a:pt x="156" y="156"/>
                </a:cubicBezTo>
                <a:cubicBezTo>
                  <a:pt x="222" y="91"/>
                  <a:pt x="308" y="55"/>
                  <a:pt x="399" y="55"/>
                </a:cubicBezTo>
                <a:cubicBezTo>
                  <a:pt x="410" y="55"/>
                  <a:pt x="421" y="56"/>
                  <a:pt x="431" y="57"/>
                </a:cubicBezTo>
                <a:lnTo>
                  <a:pt x="372" y="394"/>
                </a:lnTo>
                <a:cubicBezTo>
                  <a:pt x="370" y="402"/>
                  <a:pt x="372" y="411"/>
                  <a:pt x="378" y="417"/>
                </a:cubicBezTo>
                <a:cubicBezTo>
                  <a:pt x="383" y="423"/>
                  <a:pt x="391" y="427"/>
                  <a:pt x="399" y="427"/>
                </a:cubicBezTo>
                <a:lnTo>
                  <a:pt x="742" y="427"/>
                </a:lnTo>
                <a:cubicBezTo>
                  <a:pt x="735" y="508"/>
                  <a:pt x="700" y="583"/>
                  <a:pt x="642" y="642"/>
                </a:cubicBezTo>
                <a:close/>
                <a:moveTo>
                  <a:pt x="770" y="372"/>
                </a:moveTo>
                <a:lnTo>
                  <a:pt x="432" y="372"/>
                </a:lnTo>
                <a:lnTo>
                  <a:pt x="491" y="38"/>
                </a:lnTo>
                <a:cubicBezTo>
                  <a:pt x="492" y="31"/>
                  <a:pt x="490" y="23"/>
                  <a:pt x="486" y="18"/>
                </a:cubicBezTo>
                <a:cubicBezTo>
                  <a:pt x="482" y="12"/>
                  <a:pt x="475" y="7"/>
                  <a:pt x="468" y="6"/>
                </a:cubicBezTo>
                <a:cubicBezTo>
                  <a:pt x="445" y="2"/>
                  <a:pt x="422" y="0"/>
                  <a:pt x="399" y="0"/>
                </a:cubicBezTo>
                <a:cubicBezTo>
                  <a:pt x="293" y="0"/>
                  <a:pt x="193" y="42"/>
                  <a:pt x="117" y="117"/>
                </a:cubicBezTo>
                <a:cubicBezTo>
                  <a:pt x="42" y="193"/>
                  <a:pt x="0" y="293"/>
                  <a:pt x="0" y="399"/>
                </a:cubicBezTo>
                <a:cubicBezTo>
                  <a:pt x="0" y="505"/>
                  <a:pt x="42" y="605"/>
                  <a:pt x="117" y="681"/>
                </a:cubicBezTo>
                <a:cubicBezTo>
                  <a:pt x="193" y="756"/>
                  <a:pt x="293" y="798"/>
                  <a:pt x="399" y="798"/>
                </a:cubicBezTo>
                <a:cubicBezTo>
                  <a:pt x="505" y="798"/>
                  <a:pt x="605" y="756"/>
                  <a:pt x="681" y="681"/>
                </a:cubicBezTo>
                <a:cubicBezTo>
                  <a:pt x="756" y="605"/>
                  <a:pt x="798" y="505"/>
                  <a:pt x="798" y="399"/>
                </a:cubicBezTo>
                <a:cubicBezTo>
                  <a:pt x="798" y="384"/>
                  <a:pt x="786" y="372"/>
                  <a:pt x="770" y="3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4" name="Freeform 1403">
            <a:extLst>
              <a:ext uri="{FF2B5EF4-FFF2-40B4-BE49-F238E27FC236}">
                <a16:creationId xmlns:a16="http://schemas.microsoft.com/office/drawing/2014/main" id="{FAC96E1A-216E-1047-A7C5-B99806AD8F43}"/>
              </a:ext>
            </a:extLst>
          </p:cNvPr>
          <p:cNvSpPr/>
          <p:nvPr/>
        </p:nvSpPr>
        <p:spPr>
          <a:xfrm>
            <a:off x="3536280" y="6883529"/>
            <a:ext cx="154440" cy="15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0" h="425">
                <a:moveTo>
                  <a:pt x="60" y="370"/>
                </a:moveTo>
                <a:lnTo>
                  <a:pt x="115" y="60"/>
                </a:lnTo>
                <a:cubicBezTo>
                  <a:pt x="184" y="78"/>
                  <a:pt x="247" y="118"/>
                  <a:pt x="294" y="173"/>
                </a:cubicBezTo>
                <a:cubicBezTo>
                  <a:pt x="340" y="229"/>
                  <a:pt x="368" y="298"/>
                  <a:pt x="374" y="370"/>
                </a:cubicBezTo>
                <a:close/>
                <a:moveTo>
                  <a:pt x="336" y="138"/>
                </a:moveTo>
                <a:cubicBezTo>
                  <a:pt x="275" y="65"/>
                  <a:pt x="190" y="17"/>
                  <a:pt x="97" y="0"/>
                </a:cubicBezTo>
                <a:cubicBezTo>
                  <a:pt x="90" y="-1"/>
                  <a:pt x="83" y="1"/>
                  <a:pt x="76" y="5"/>
                </a:cubicBezTo>
                <a:cubicBezTo>
                  <a:pt x="71" y="9"/>
                  <a:pt x="66" y="15"/>
                  <a:pt x="65" y="23"/>
                </a:cubicBezTo>
                <a:lnTo>
                  <a:pt x="0" y="392"/>
                </a:lnTo>
                <a:cubicBezTo>
                  <a:pt x="-1" y="400"/>
                  <a:pt x="1" y="409"/>
                  <a:pt x="6" y="415"/>
                </a:cubicBezTo>
                <a:cubicBezTo>
                  <a:pt x="11" y="421"/>
                  <a:pt x="19" y="425"/>
                  <a:pt x="27" y="425"/>
                </a:cubicBezTo>
                <a:lnTo>
                  <a:pt x="403" y="425"/>
                </a:lnTo>
                <a:cubicBezTo>
                  <a:pt x="418" y="425"/>
                  <a:pt x="430" y="412"/>
                  <a:pt x="430" y="397"/>
                </a:cubicBezTo>
                <a:cubicBezTo>
                  <a:pt x="430" y="302"/>
                  <a:pt x="397" y="210"/>
                  <a:pt x="336" y="13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5" name="Freeform 1404">
            <a:extLst>
              <a:ext uri="{FF2B5EF4-FFF2-40B4-BE49-F238E27FC236}">
                <a16:creationId xmlns:a16="http://schemas.microsoft.com/office/drawing/2014/main" id="{30EEFB65-A031-B041-8DEF-390AE2176ADE}"/>
              </a:ext>
            </a:extLst>
          </p:cNvPr>
          <p:cNvSpPr/>
          <p:nvPr/>
        </p:nvSpPr>
        <p:spPr>
          <a:xfrm>
            <a:off x="4105440" y="7083329"/>
            <a:ext cx="70560" cy="12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336">
                <a:moveTo>
                  <a:pt x="142" y="281"/>
                </a:moveTo>
                <a:lnTo>
                  <a:pt x="56" y="281"/>
                </a:lnTo>
                <a:lnTo>
                  <a:pt x="56" y="55"/>
                </a:lnTo>
                <a:lnTo>
                  <a:pt x="142" y="55"/>
                </a:lnTo>
                <a:close/>
                <a:moveTo>
                  <a:pt x="170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309"/>
                </a:lnTo>
                <a:cubicBezTo>
                  <a:pt x="0" y="324"/>
                  <a:pt x="13" y="336"/>
                  <a:pt x="28" y="336"/>
                </a:cubicBezTo>
                <a:lnTo>
                  <a:pt x="170" y="336"/>
                </a:lnTo>
                <a:cubicBezTo>
                  <a:pt x="185" y="336"/>
                  <a:pt x="197" y="324"/>
                  <a:pt x="197" y="309"/>
                </a:cubicBezTo>
                <a:lnTo>
                  <a:pt x="197" y="28"/>
                </a:lnTo>
                <a:cubicBezTo>
                  <a:pt x="197" y="13"/>
                  <a:pt x="185" y="0"/>
                  <a:pt x="1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6" name="Freeform 1405">
            <a:extLst>
              <a:ext uri="{FF2B5EF4-FFF2-40B4-BE49-F238E27FC236}">
                <a16:creationId xmlns:a16="http://schemas.microsoft.com/office/drawing/2014/main" id="{B4AC4138-4EAF-DE44-90A2-AFDD13D03B8E}"/>
              </a:ext>
            </a:extLst>
          </p:cNvPr>
          <p:cNvSpPr/>
          <p:nvPr/>
        </p:nvSpPr>
        <p:spPr>
          <a:xfrm>
            <a:off x="4207320" y="6980368"/>
            <a:ext cx="70560" cy="22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622">
                <a:moveTo>
                  <a:pt x="142" y="567"/>
                </a:moveTo>
                <a:lnTo>
                  <a:pt x="55" y="567"/>
                </a:lnTo>
                <a:lnTo>
                  <a:pt x="55" y="55"/>
                </a:lnTo>
                <a:lnTo>
                  <a:pt x="142" y="55"/>
                </a:lnTo>
                <a:close/>
                <a:moveTo>
                  <a:pt x="169" y="0"/>
                </a:move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lnTo>
                  <a:pt x="0" y="595"/>
                </a:lnTo>
                <a:cubicBezTo>
                  <a:pt x="0" y="610"/>
                  <a:pt x="12" y="622"/>
                  <a:pt x="27" y="622"/>
                </a:cubicBezTo>
                <a:lnTo>
                  <a:pt x="169" y="622"/>
                </a:lnTo>
                <a:cubicBezTo>
                  <a:pt x="185" y="622"/>
                  <a:pt x="197" y="610"/>
                  <a:pt x="197" y="595"/>
                </a:cubicBezTo>
                <a:lnTo>
                  <a:pt x="197" y="28"/>
                </a:lnTo>
                <a:cubicBezTo>
                  <a:pt x="197" y="12"/>
                  <a:pt x="185" y="0"/>
                  <a:pt x="16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7" name="Freeform 1406">
            <a:extLst>
              <a:ext uri="{FF2B5EF4-FFF2-40B4-BE49-F238E27FC236}">
                <a16:creationId xmlns:a16="http://schemas.microsoft.com/office/drawing/2014/main" id="{F3D587B5-0249-1346-8AF0-4697C4E0133B}"/>
              </a:ext>
            </a:extLst>
          </p:cNvPr>
          <p:cNvSpPr/>
          <p:nvPr/>
        </p:nvSpPr>
        <p:spPr>
          <a:xfrm>
            <a:off x="4307760" y="6878848"/>
            <a:ext cx="7164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0" h="904">
                <a:moveTo>
                  <a:pt x="145" y="849"/>
                </a:moveTo>
                <a:lnTo>
                  <a:pt x="55" y="849"/>
                </a:lnTo>
                <a:lnTo>
                  <a:pt x="55" y="55"/>
                </a:lnTo>
                <a:lnTo>
                  <a:pt x="145" y="55"/>
                </a:lnTo>
                <a:close/>
                <a:moveTo>
                  <a:pt x="173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877"/>
                </a:lnTo>
                <a:cubicBezTo>
                  <a:pt x="0" y="892"/>
                  <a:pt x="13" y="904"/>
                  <a:pt x="28" y="904"/>
                </a:cubicBezTo>
                <a:lnTo>
                  <a:pt x="173" y="904"/>
                </a:lnTo>
                <a:cubicBezTo>
                  <a:pt x="188" y="904"/>
                  <a:pt x="200" y="892"/>
                  <a:pt x="200" y="877"/>
                </a:cubicBezTo>
                <a:lnTo>
                  <a:pt x="200" y="27"/>
                </a:lnTo>
                <a:cubicBezTo>
                  <a:pt x="200" y="12"/>
                  <a:pt x="188" y="0"/>
                  <a:pt x="17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8" name="Freeform 1407">
            <a:extLst>
              <a:ext uri="{FF2B5EF4-FFF2-40B4-BE49-F238E27FC236}">
                <a16:creationId xmlns:a16="http://schemas.microsoft.com/office/drawing/2014/main" id="{0768C510-4F61-3344-913A-811BBF0E6D60}"/>
              </a:ext>
            </a:extLst>
          </p:cNvPr>
          <p:cNvSpPr/>
          <p:nvPr/>
        </p:nvSpPr>
        <p:spPr>
          <a:xfrm>
            <a:off x="4879080" y="7054168"/>
            <a:ext cx="164880" cy="20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9" h="561">
                <a:moveTo>
                  <a:pt x="423" y="496"/>
                </a:moveTo>
                <a:cubicBezTo>
                  <a:pt x="412" y="507"/>
                  <a:pt x="345" y="525"/>
                  <a:pt x="230" y="525"/>
                </a:cubicBezTo>
                <a:cubicBezTo>
                  <a:pt x="114" y="525"/>
                  <a:pt x="48" y="507"/>
                  <a:pt x="36" y="497"/>
                </a:cubicBezTo>
                <a:lnTo>
                  <a:pt x="36" y="449"/>
                </a:lnTo>
                <a:cubicBezTo>
                  <a:pt x="48" y="454"/>
                  <a:pt x="60" y="457"/>
                  <a:pt x="72" y="459"/>
                </a:cubicBezTo>
                <a:cubicBezTo>
                  <a:pt x="109" y="468"/>
                  <a:pt x="160" y="473"/>
                  <a:pt x="214" y="473"/>
                </a:cubicBezTo>
                <a:cubicBezTo>
                  <a:pt x="224" y="474"/>
                  <a:pt x="235" y="474"/>
                  <a:pt x="245" y="473"/>
                </a:cubicBezTo>
                <a:cubicBezTo>
                  <a:pt x="300" y="473"/>
                  <a:pt x="350" y="468"/>
                  <a:pt x="388" y="459"/>
                </a:cubicBezTo>
                <a:cubicBezTo>
                  <a:pt x="399" y="457"/>
                  <a:pt x="412" y="454"/>
                  <a:pt x="423" y="449"/>
                </a:cubicBezTo>
                <a:close/>
                <a:moveTo>
                  <a:pt x="230" y="36"/>
                </a:moveTo>
                <a:cubicBezTo>
                  <a:pt x="335" y="36"/>
                  <a:pt x="400" y="51"/>
                  <a:pt x="419" y="62"/>
                </a:cubicBezTo>
                <a:lnTo>
                  <a:pt x="418" y="62"/>
                </a:lnTo>
                <a:lnTo>
                  <a:pt x="418" y="63"/>
                </a:lnTo>
                <a:cubicBezTo>
                  <a:pt x="417" y="63"/>
                  <a:pt x="417" y="63"/>
                  <a:pt x="417" y="63"/>
                </a:cubicBezTo>
                <a:cubicBezTo>
                  <a:pt x="416" y="63"/>
                  <a:pt x="416" y="63"/>
                  <a:pt x="416" y="63"/>
                </a:cubicBezTo>
                <a:lnTo>
                  <a:pt x="415" y="64"/>
                </a:lnTo>
                <a:lnTo>
                  <a:pt x="414" y="64"/>
                </a:lnTo>
                <a:lnTo>
                  <a:pt x="413" y="65"/>
                </a:lnTo>
                <a:lnTo>
                  <a:pt x="412" y="65"/>
                </a:lnTo>
                <a:cubicBezTo>
                  <a:pt x="412" y="65"/>
                  <a:pt x="411" y="65"/>
                  <a:pt x="411" y="66"/>
                </a:cubicBezTo>
                <a:lnTo>
                  <a:pt x="410" y="66"/>
                </a:lnTo>
                <a:cubicBezTo>
                  <a:pt x="410" y="66"/>
                  <a:pt x="409" y="66"/>
                  <a:pt x="408" y="66"/>
                </a:cubicBezTo>
                <a:cubicBezTo>
                  <a:pt x="408" y="67"/>
                  <a:pt x="408" y="67"/>
                  <a:pt x="408" y="67"/>
                </a:cubicBezTo>
                <a:cubicBezTo>
                  <a:pt x="407" y="67"/>
                  <a:pt x="407" y="67"/>
                  <a:pt x="406" y="67"/>
                </a:cubicBezTo>
                <a:cubicBezTo>
                  <a:pt x="406" y="68"/>
                  <a:pt x="406" y="68"/>
                  <a:pt x="405" y="68"/>
                </a:cubicBezTo>
                <a:cubicBezTo>
                  <a:pt x="405" y="68"/>
                  <a:pt x="404" y="68"/>
                  <a:pt x="403" y="68"/>
                </a:cubicBezTo>
                <a:lnTo>
                  <a:pt x="402" y="69"/>
                </a:lnTo>
                <a:cubicBezTo>
                  <a:pt x="401" y="69"/>
                  <a:pt x="401" y="69"/>
                  <a:pt x="400" y="69"/>
                </a:cubicBezTo>
                <a:cubicBezTo>
                  <a:pt x="400" y="69"/>
                  <a:pt x="400" y="70"/>
                  <a:pt x="399" y="70"/>
                </a:cubicBezTo>
                <a:cubicBezTo>
                  <a:pt x="398" y="70"/>
                  <a:pt x="397" y="70"/>
                  <a:pt x="396" y="70"/>
                </a:cubicBezTo>
                <a:lnTo>
                  <a:pt x="396" y="71"/>
                </a:lnTo>
                <a:cubicBezTo>
                  <a:pt x="395" y="71"/>
                  <a:pt x="394" y="71"/>
                  <a:pt x="393" y="71"/>
                </a:cubicBezTo>
                <a:lnTo>
                  <a:pt x="392" y="72"/>
                </a:lnTo>
                <a:cubicBezTo>
                  <a:pt x="391" y="72"/>
                  <a:pt x="390" y="72"/>
                  <a:pt x="389" y="72"/>
                </a:cubicBezTo>
                <a:cubicBezTo>
                  <a:pt x="388" y="72"/>
                  <a:pt x="388" y="73"/>
                  <a:pt x="388" y="73"/>
                </a:cubicBezTo>
                <a:cubicBezTo>
                  <a:pt x="387" y="73"/>
                  <a:pt x="386" y="73"/>
                  <a:pt x="385" y="73"/>
                </a:cubicBezTo>
                <a:lnTo>
                  <a:pt x="384" y="74"/>
                </a:lnTo>
                <a:cubicBezTo>
                  <a:pt x="382" y="74"/>
                  <a:pt x="381" y="74"/>
                  <a:pt x="380" y="74"/>
                </a:cubicBezTo>
                <a:cubicBezTo>
                  <a:pt x="380" y="75"/>
                  <a:pt x="379" y="75"/>
                  <a:pt x="379" y="75"/>
                </a:cubicBezTo>
                <a:cubicBezTo>
                  <a:pt x="378" y="75"/>
                  <a:pt x="377" y="75"/>
                  <a:pt x="375" y="75"/>
                </a:cubicBezTo>
                <a:cubicBezTo>
                  <a:pt x="375" y="76"/>
                  <a:pt x="375" y="76"/>
                  <a:pt x="374" y="76"/>
                </a:cubicBezTo>
                <a:cubicBezTo>
                  <a:pt x="373" y="76"/>
                  <a:pt x="371" y="76"/>
                  <a:pt x="370" y="77"/>
                </a:cubicBezTo>
                <a:cubicBezTo>
                  <a:pt x="335" y="83"/>
                  <a:pt x="291" y="87"/>
                  <a:pt x="245" y="88"/>
                </a:cubicBezTo>
                <a:cubicBezTo>
                  <a:pt x="235" y="88"/>
                  <a:pt x="225" y="88"/>
                  <a:pt x="215" y="88"/>
                </a:cubicBezTo>
                <a:cubicBezTo>
                  <a:pt x="168" y="87"/>
                  <a:pt x="124" y="83"/>
                  <a:pt x="90" y="77"/>
                </a:cubicBezTo>
                <a:cubicBezTo>
                  <a:pt x="89" y="76"/>
                  <a:pt x="87" y="76"/>
                  <a:pt x="85" y="76"/>
                </a:cubicBezTo>
                <a:lnTo>
                  <a:pt x="84" y="75"/>
                </a:lnTo>
                <a:cubicBezTo>
                  <a:pt x="83" y="75"/>
                  <a:pt x="82" y="75"/>
                  <a:pt x="80" y="75"/>
                </a:cubicBezTo>
                <a:lnTo>
                  <a:pt x="80" y="74"/>
                </a:lnTo>
                <a:cubicBezTo>
                  <a:pt x="78" y="74"/>
                  <a:pt x="77" y="74"/>
                  <a:pt x="76" y="74"/>
                </a:cubicBezTo>
                <a:lnTo>
                  <a:pt x="75" y="73"/>
                </a:lnTo>
                <a:cubicBezTo>
                  <a:pt x="74" y="73"/>
                  <a:pt x="73" y="73"/>
                  <a:pt x="72" y="73"/>
                </a:cubicBezTo>
                <a:lnTo>
                  <a:pt x="71" y="72"/>
                </a:lnTo>
                <a:cubicBezTo>
                  <a:pt x="70" y="72"/>
                  <a:pt x="69" y="72"/>
                  <a:pt x="68" y="72"/>
                </a:cubicBezTo>
                <a:cubicBezTo>
                  <a:pt x="67" y="72"/>
                  <a:pt x="67" y="71"/>
                  <a:pt x="67" y="71"/>
                </a:cubicBezTo>
                <a:cubicBezTo>
                  <a:pt x="66" y="71"/>
                  <a:pt x="65" y="71"/>
                  <a:pt x="64" y="71"/>
                </a:cubicBezTo>
                <a:cubicBezTo>
                  <a:pt x="64" y="71"/>
                  <a:pt x="64" y="70"/>
                  <a:pt x="63" y="70"/>
                </a:cubicBezTo>
                <a:cubicBezTo>
                  <a:pt x="62" y="70"/>
                  <a:pt x="61" y="70"/>
                  <a:pt x="60" y="70"/>
                </a:cubicBezTo>
                <a:lnTo>
                  <a:pt x="60" y="69"/>
                </a:lnTo>
                <a:cubicBezTo>
                  <a:pt x="59" y="69"/>
                  <a:pt x="58" y="69"/>
                  <a:pt x="58" y="69"/>
                </a:cubicBezTo>
                <a:cubicBezTo>
                  <a:pt x="57" y="69"/>
                  <a:pt x="57" y="68"/>
                  <a:pt x="57" y="68"/>
                </a:cubicBezTo>
                <a:cubicBezTo>
                  <a:pt x="56" y="68"/>
                  <a:pt x="55" y="68"/>
                  <a:pt x="54" y="68"/>
                </a:cubicBezTo>
                <a:lnTo>
                  <a:pt x="54" y="67"/>
                </a:lnTo>
                <a:cubicBezTo>
                  <a:pt x="53" y="67"/>
                  <a:pt x="53" y="67"/>
                  <a:pt x="52" y="67"/>
                </a:cubicBezTo>
                <a:lnTo>
                  <a:pt x="51" y="66"/>
                </a:lnTo>
                <a:cubicBezTo>
                  <a:pt x="51" y="66"/>
                  <a:pt x="50" y="66"/>
                  <a:pt x="49" y="66"/>
                </a:cubicBezTo>
                <a:cubicBezTo>
                  <a:pt x="48" y="65"/>
                  <a:pt x="48" y="65"/>
                  <a:pt x="47" y="65"/>
                </a:cubicBezTo>
                <a:cubicBezTo>
                  <a:pt x="46" y="65"/>
                  <a:pt x="46" y="64"/>
                  <a:pt x="45" y="64"/>
                </a:cubicBezTo>
                <a:lnTo>
                  <a:pt x="44" y="63"/>
                </a:lnTo>
                <a:cubicBezTo>
                  <a:pt x="43" y="63"/>
                  <a:pt x="43" y="63"/>
                  <a:pt x="43" y="63"/>
                </a:cubicBezTo>
                <a:lnTo>
                  <a:pt x="42" y="63"/>
                </a:lnTo>
                <a:lnTo>
                  <a:pt x="42" y="62"/>
                </a:lnTo>
                <a:cubicBezTo>
                  <a:pt x="41" y="62"/>
                  <a:pt x="41" y="62"/>
                  <a:pt x="41" y="62"/>
                </a:cubicBezTo>
                <a:cubicBezTo>
                  <a:pt x="60" y="51"/>
                  <a:pt x="125" y="36"/>
                  <a:pt x="230" y="36"/>
                </a:cubicBezTo>
                <a:close/>
                <a:moveTo>
                  <a:pt x="423" y="99"/>
                </a:moveTo>
                <a:lnTo>
                  <a:pt x="423" y="146"/>
                </a:lnTo>
                <a:cubicBezTo>
                  <a:pt x="412" y="157"/>
                  <a:pt x="345" y="175"/>
                  <a:pt x="230" y="175"/>
                </a:cubicBezTo>
                <a:cubicBezTo>
                  <a:pt x="150" y="175"/>
                  <a:pt x="94" y="166"/>
                  <a:pt x="63" y="158"/>
                </a:cubicBezTo>
                <a:cubicBezTo>
                  <a:pt x="45" y="152"/>
                  <a:pt x="38" y="148"/>
                  <a:pt x="36" y="146"/>
                </a:cubicBezTo>
                <a:lnTo>
                  <a:pt x="36" y="99"/>
                </a:lnTo>
                <a:lnTo>
                  <a:pt x="37" y="99"/>
                </a:lnTo>
                <a:cubicBezTo>
                  <a:pt x="38" y="99"/>
                  <a:pt x="39" y="100"/>
                  <a:pt x="40" y="100"/>
                </a:cubicBezTo>
                <a:lnTo>
                  <a:pt x="41" y="100"/>
                </a:lnTo>
                <a:cubicBezTo>
                  <a:pt x="42" y="101"/>
                  <a:pt x="43" y="101"/>
                  <a:pt x="45" y="102"/>
                </a:cubicBezTo>
                <a:cubicBezTo>
                  <a:pt x="46" y="102"/>
                  <a:pt x="48" y="103"/>
                  <a:pt x="49" y="103"/>
                </a:cubicBezTo>
                <a:lnTo>
                  <a:pt x="50" y="103"/>
                </a:lnTo>
                <a:cubicBezTo>
                  <a:pt x="51" y="104"/>
                  <a:pt x="52" y="104"/>
                  <a:pt x="54" y="105"/>
                </a:cubicBezTo>
                <a:cubicBezTo>
                  <a:pt x="55" y="105"/>
                  <a:pt x="57" y="105"/>
                  <a:pt x="58" y="106"/>
                </a:cubicBezTo>
                <a:lnTo>
                  <a:pt x="59" y="106"/>
                </a:lnTo>
                <a:cubicBezTo>
                  <a:pt x="60" y="106"/>
                  <a:pt x="61" y="107"/>
                  <a:pt x="63" y="107"/>
                </a:cubicBezTo>
                <a:cubicBezTo>
                  <a:pt x="64" y="107"/>
                  <a:pt x="66" y="108"/>
                  <a:pt x="67" y="108"/>
                </a:cubicBezTo>
                <a:lnTo>
                  <a:pt x="68" y="108"/>
                </a:lnTo>
                <a:cubicBezTo>
                  <a:pt x="69" y="108"/>
                  <a:pt x="70" y="109"/>
                  <a:pt x="72" y="109"/>
                </a:cubicBezTo>
                <a:cubicBezTo>
                  <a:pt x="109" y="117"/>
                  <a:pt x="160" y="122"/>
                  <a:pt x="214" y="123"/>
                </a:cubicBezTo>
                <a:cubicBezTo>
                  <a:pt x="219" y="123"/>
                  <a:pt x="225" y="123"/>
                  <a:pt x="230" y="123"/>
                </a:cubicBezTo>
                <a:cubicBezTo>
                  <a:pt x="235" y="123"/>
                  <a:pt x="240" y="123"/>
                  <a:pt x="245" y="123"/>
                </a:cubicBezTo>
                <a:cubicBezTo>
                  <a:pt x="300" y="122"/>
                  <a:pt x="350" y="117"/>
                  <a:pt x="388" y="109"/>
                </a:cubicBezTo>
                <a:cubicBezTo>
                  <a:pt x="389" y="109"/>
                  <a:pt x="391" y="108"/>
                  <a:pt x="392" y="108"/>
                </a:cubicBezTo>
                <a:lnTo>
                  <a:pt x="393" y="108"/>
                </a:lnTo>
                <a:cubicBezTo>
                  <a:pt x="394" y="108"/>
                  <a:pt x="395" y="107"/>
                  <a:pt x="396" y="107"/>
                </a:cubicBezTo>
                <a:cubicBezTo>
                  <a:pt x="397" y="107"/>
                  <a:pt x="397" y="107"/>
                  <a:pt x="397" y="107"/>
                </a:cubicBezTo>
                <a:cubicBezTo>
                  <a:pt x="398" y="107"/>
                  <a:pt x="399" y="106"/>
                  <a:pt x="401" y="106"/>
                </a:cubicBezTo>
                <a:lnTo>
                  <a:pt x="402" y="106"/>
                </a:lnTo>
                <a:cubicBezTo>
                  <a:pt x="403" y="105"/>
                  <a:pt x="404" y="105"/>
                  <a:pt x="405" y="105"/>
                </a:cubicBezTo>
                <a:lnTo>
                  <a:pt x="406" y="105"/>
                </a:lnTo>
                <a:cubicBezTo>
                  <a:pt x="407" y="104"/>
                  <a:pt x="408" y="104"/>
                  <a:pt x="410" y="103"/>
                </a:cubicBezTo>
                <a:lnTo>
                  <a:pt x="411" y="103"/>
                </a:lnTo>
                <a:cubicBezTo>
                  <a:pt x="412" y="103"/>
                  <a:pt x="413" y="103"/>
                  <a:pt x="414" y="102"/>
                </a:cubicBezTo>
                <a:lnTo>
                  <a:pt x="415" y="102"/>
                </a:lnTo>
                <a:cubicBezTo>
                  <a:pt x="416" y="101"/>
                  <a:pt x="417" y="101"/>
                  <a:pt x="419" y="101"/>
                </a:cubicBezTo>
                <a:cubicBezTo>
                  <a:pt x="419" y="100"/>
                  <a:pt x="419" y="100"/>
                  <a:pt x="420" y="100"/>
                </a:cubicBezTo>
                <a:cubicBezTo>
                  <a:pt x="421" y="100"/>
                  <a:pt x="422" y="99"/>
                  <a:pt x="423" y="99"/>
                </a:cubicBezTo>
                <a:close/>
                <a:moveTo>
                  <a:pt x="36" y="233"/>
                </a:moveTo>
                <a:lnTo>
                  <a:pt x="36" y="186"/>
                </a:lnTo>
                <a:cubicBezTo>
                  <a:pt x="48" y="191"/>
                  <a:pt x="60" y="194"/>
                  <a:pt x="72" y="196"/>
                </a:cubicBezTo>
                <a:cubicBezTo>
                  <a:pt x="109" y="205"/>
                  <a:pt x="160" y="210"/>
                  <a:pt x="214" y="211"/>
                </a:cubicBezTo>
                <a:cubicBezTo>
                  <a:pt x="224" y="211"/>
                  <a:pt x="235" y="211"/>
                  <a:pt x="245" y="211"/>
                </a:cubicBezTo>
                <a:cubicBezTo>
                  <a:pt x="300" y="210"/>
                  <a:pt x="350" y="205"/>
                  <a:pt x="388" y="196"/>
                </a:cubicBezTo>
                <a:cubicBezTo>
                  <a:pt x="399" y="194"/>
                  <a:pt x="412" y="191"/>
                  <a:pt x="423" y="186"/>
                </a:cubicBezTo>
                <a:lnTo>
                  <a:pt x="423" y="234"/>
                </a:lnTo>
                <a:cubicBezTo>
                  <a:pt x="412" y="244"/>
                  <a:pt x="345" y="262"/>
                  <a:pt x="230" y="262"/>
                </a:cubicBezTo>
                <a:cubicBezTo>
                  <a:pt x="150" y="262"/>
                  <a:pt x="94" y="254"/>
                  <a:pt x="63" y="245"/>
                </a:cubicBezTo>
                <a:cubicBezTo>
                  <a:pt x="45" y="240"/>
                  <a:pt x="38" y="235"/>
                  <a:pt x="36" y="233"/>
                </a:cubicBezTo>
                <a:close/>
                <a:moveTo>
                  <a:pt x="36" y="321"/>
                </a:moveTo>
                <a:lnTo>
                  <a:pt x="36" y="273"/>
                </a:lnTo>
                <a:cubicBezTo>
                  <a:pt x="48" y="278"/>
                  <a:pt x="60" y="281"/>
                  <a:pt x="72" y="284"/>
                </a:cubicBezTo>
                <a:cubicBezTo>
                  <a:pt x="109" y="292"/>
                  <a:pt x="160" y="297"/>
                  <a:pt x="214" y="298"/>
                </a:cubicBezTo>
                <a:cubicBezTo>
                  <a:pt x="224" y="298"/>
                  <a:pt x="235" y="298"/>
                  <a:pt x="245" y="298"/>
                </a:cubicBezTo>
                <a:cubicBezTo>
                  <a:pt x="300" y="297"/>
                  <a:pt x="350" y="292"/>
                  <a:pt x="388" y="284"/>
                </a:cubicBezTo>
                <a:cubicBezTo>
                  <a:pt x="399" y="281"/>
                  <a:pt x="412" y="278"/>
                  <a:pt x="423" y="273"/>
                </a:cubicBezTo>
                <a:lnTo>
                  <a:pt x="423" y="321"/>
                </a:lnTo>
                <a:cubicBezTo>
                  <a:pt x="412" y="331"/>
                  <a:pt x="345" y="350"/>
                  <a:pt x="230" y="350"/>
                </a:cubicBezTo>
                <a:cubicBezTo>
                  <a:pt x="114" y="350"/>
                  <a:pt x="48" y="331"/>
                  <a:pt x="36" y="321"/>
                </a:cubicBezTo>
                <a:close/>
                <a:moveTo>
                  <a:pt x="36" y="409"/>
                </a:moveTo>
                <a:lnTo>
                  <a:pt x="36" y="361"/>
                </a:lnTo>
                <a:cubicBezTo>
                  <a:pt x="48" y="366"/>
                  <a:pt x="60" y="369"/>
                  <a:pt x="72" y="371"/>
                </a:cubicBezTo>
                <a:cubicBezTo>
                  <a:pt x="109" y="380"/>
                  <a:pt x="160" y="385"/>
                  <a:pt x="214" y="386"/>
                </a:cubicBezTo>
                <a:cubicBezTo>
                  <a:pt x="224" y="386"/>
                  <a:pt x="235" y="386"/>
                  <a:pt x="245" y="386"/>
                </a:cubicBezTo>
                <a:cubicBezTo>
                  <a:pt x="300" y="385"/>
                  <a:pt x="350" y="380"/>
                  <a:pt x="388" y="371"/>
                </a:cubicBezTo>
                <a:cubicBezTo>
                  <a:pt x="399" y="369"/>
                  <a:pt x="412" y="366"/>
                  <a:pt x="423" y="361"/>
                </a:cubicBezTo>
                <a:lnTo>
                  <a:pt x="423" y="409"/>
                </a:lnTo>
                <a:cubicBezTo>
                  <a:pt x="412" y="419"/>
                  <a:pt x="345" y="437"/>
                  <a:pt x="230" y="437"/>
                </a:cubicBezTo>
                <a:cubicBezTo>
                  <a:pt x="114" y="437"/>
                  <a:pt x="48" y="419"/>
                  <a:pt x="36" y="409"/>
                </a:cubicBezTo>
                <a:close/>
                <a:moveTo>
                  <a:pt x="383" y="14"/>
                </a:moveTo>
                <a:cubicBezTo>
                  <a:pt x="342" y="5"/>
                  <a:pt x="288" y="0"/>
                  <a:pt x="230" y="0"/>
                </a:cubicBezTo>
                <a:cubicBezTo>
                  <a:pt x="172" y="0"/>
                  <a:pt x="118" y="5"/>
                  <a:pt x="77" y="14"/>
                </a:cubicBezTo>
                <a:cubicBezTo>
                  <a:pt x="25" y="24"/>
                  <a:pt x="1" y="40"/>
                  <a:pt x="1" y="62"/>
                </a:cubicBezTo>
                <a:lnTo>
                  <a:pt x="0" y="149"/>
                </a:lnTo>
                <a:cubicBezTo>
                  <a:pt x="0" y="151"/>
                  <a:pt x="1" y="152"/>
                  <a:pt x="1" y="154"/>
                </a:cubicBezTo>
                <a:lnTo>
                  <a:pt x="0" y="236"/>
                </a:lnTo>
                <a:cubicBezTo>
                  <a:pt x="0" y="238"/>
                  <a:pt x="1" y="239"/>
                  <a:pt x="1" y="241"/>
                </a:cubicBezTo>
                <a:lnTo>
                  <a:pt x="0" y="324"/>
                </a:lnTo>
                <a:cubicBezTo>
                  <a:pt x="0" y="325"/>
                  <a:pt x="1" y="327"/>
                  <a:pt x="1" y="328"/>
                </a:cubicBezTo>
                <a:lnTo>
                  <a:pt x="0" y="412"/>
                </a:lnTo>
                <a:cubicBezTo>
                  <a:pt x="0" y="413"/>
                  <a:pt x="1" y="415"/>
                  <a:pt x="1" y="416"/>
                </a:cubicBezTo>
                <a:lnTo>
                  <a:pt x="0" y="499"/>
                </a:lnTo>
                <a:cubicBezTo>
                  <a:pt x="0" y="522"/>
                  <a:pt x="25" y="537"/>
                  <a:pt x="76" y="548"/>
                </a:cubicBezTo>
                <a:cubicBezTo>
                  <a:pt x="118" y="556"/>
                  <a:pt x="172" y="561"/>
                  <a:pt x="230" y="561"/>
                </a:cubicBezTo>
                <a:cubicBezTo>
                  <a:pt x="287" y="561"/>
                  <a:pt x="342" y="556"/>
                  <a:pt x="383" y="548"/>
                </a:cubicBezTo>
                <a:cubicBezTo>
                  <a:pt x="434" y="537"/>
                  <a:pt x="459" y="522"/>
                  <a:pt x="459" y="499"/>
                </a:cubicBezTo>
                <a:lnTo>
                  <a:pt x="459" y="412"/>
                </a:lnTo>
                <a:cubicBezTo>
                  <a:pt x="459" y="411"/>
                  <a:pt x="459" y="410"/>
                  <a:pt x="459" y="409"/>
                </a:cubicBezTo>
                <a:lnTo>
                  <a:pt x="459" y="324"/>
                </a:lnTo>
                <a:cubicBezTo>
                  <a:pt x="459" y="323"/>
                  <a:pt x="459" y="322"/>
                  <a:pt x="459" y="321"/>
                </a:cubicBezTo>
                <a:lnTo>
                  <a:pt x="459" y="237"/>
                </a:lnTo>
                <a:lnTo>
                  <a:pt x="459" y="236"/>
                </a:lnTo>
                <a:cubicBezTo>
                  <a:pt x="459" y="235"/>
                  <a:pt x="459" y="234"/>
                  <a:pt x="459" y="233"/>
                </a:cubicBezTo>
                <a:lnTo>
                  <a:pt x="459" y="149"/>
                </a:lnTo>
                <a:cubicBezTo>
                  <a:pt x="459" y="148"/>
                  <a:pt x="459" y="147"/>
                  <a:pt x="459" y="146"/>
                </a:cubicBezTo>
                <a:lnTo>
                  <a:pt x="459" y="62"/>
                </a:lnTo>
                <a:cubicBezTo>
                  <a:pt x="459" y="40"/>
                  <a:pt x="435" y="24"/>
                  <a:pt x="383" y="1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9" name="Freeform 1408">
            <a:extLst>
              <a:ext uri="{FF2B5EF4-FFF2-40B4-BE49-F238E27FC236}">
                <a16:creationId xmlns:a16="http://schemas.microsoft.com/office/drawing/2014/main" id="{F05227F5-DA84-084C-85FD-D3CB63DCF705}"/>
              </a:ext>
            </a:extLst>
          </p:cNvPr>
          <p:cNvSpPr/>
          <p:nvPr/>
        </p:nvSpPr>
        <p:spPr>
          <a:xfrm>
            <a:off x="5058000" y="6990808"/>
            <a:ext cx="165240" cy="26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0" h="740">
                <a:moveTo>
                  <a:pt x="425" y="675"/>
                </a:moveTo>
                <a:cubicBezTo>
                  <a:pt x="413" y="686"/>
                  <a:pt x="346" y="704"/>
                  <a:pt x="230" y="704"/>
                </a:cubicBezTo>
                <a:cubicBezTo>
                  <a:pt x="114" y="704"/>
                  <a:pt x="47" y="686"/>
                  <a:pt x="36" y="675"/>
                </a:cubicBezTo>
                <a:lnTo>
                  <a:pt x="36" y="628"/>
                </a:lnTo>
                <a:cubicBezTo>
                  <a:pt x="47" y="632"/>
                  <a:pt x="60" y="635"/>
                  <a:pt x="72" y="638"/>
                </a:cubicBezTo>
                <a:cubicBezTo>
                  <a:pt x="109" y="646"/>
                  <a:pt x="160" y="651"/>
                  <a:pt x="215" y="652"/>
                </a:cubicBezTo>
                <a:cubicBezTo>
                  <a:pt x="225" y="652"/>
                  <a:pt x="236" y="652"/>
                  <a:pt x="246" y="652"/>
                </a:cubicBezTo>
                <a:cubicBezTo>
                  <a:pt x="301" y="651"/>
                  <a:pt x="351" y="646"/>
                  <a:pt x="389" y="638"/>
                </a:cubicBezTo>
                <a:cubicBezTo>
                  <a:pt x="400" y="635"/>
                  <a:pt x="413" y="632"/>
                  <a:pt x="425" y="628"/>
                </a:cubicBezTo>
                <a:close/>
                <a:moveTo>
                  <a:pt x="230" y="36"/>
                </a:moveTo>
                <a:cubicBezTo>
                  <a:pt x="336" y="36"/>
                  <a:pt x="401" y="51"/>
                  <a:pt x="420" y="62"/>
                </a:cubicBezTo>
                <a:cubicBezTo>
                  <a:pt x="420" y="62"/>
                  <a:pt x="419" y="63"/>
                  <a:pt x="418" y="63"/>
                </a:cubicBezTo>
                <a:cubicBezTo>
                  <a:pt x="416" y="64"/>
                  <a:pt x="415" y="64"/>
                  <a:pt x="414" y="65"/>
                </a:cubicBezTo>
                <a:cubicBezTo>
                  <a:pt x="413" y="65"/>
                  <a:pt x="413" y="66"/>
                  <a:pt x="412" y="66"/>
                </a:cubicBezTo>
                <a:cubicBezTo>
                  <a:pt x="411" y="66"/>
                  <a:pt x="410" y="67"/>
                  <a:pt x="410" y="67"/>
                </a:cubicBezTo>
                <a:cubicBezTo>
                  <a:pt x="409" y="67"/>
                  <a:pt x="409" y="67"/>
                  <a:pt x="409" y="67"/>
                </a:cubicBezTo>
                <a:cubicBezTo>
                  <a:pt x="409" y="67"/>
                  <a:pt x="408" y="68"/>
                  <a:pt x="407" y="68"/>
                </a:cubicBezTo>
                <a:cubicBezTo>
                  <a:pt x="406" y="68"/>
                  <a:pt x="405" y="68"/>
                  <a:pt x="404" y="69"/>
                </a:cubicBezTo>
                <a:cubicBezTo>
                  <a:pt x="403" y="69"/>
                  <a:pt x="402" y="69"/>
                  <a:pt x="401" y="70"/>
                </a:cubicBezTo>
                <a:cubicBezTo>
                  <a:pt x="400" y="70"/>
                  <a:pt x="399" y="70"/>
                  <a:pt x="398" y="71"/>
                </a:cubicBezTo>
                <a:cubicBezTo>
                  <a:pt x="397" y="71"/>
                  <a:pt x="397" y="71"/>
                  <a:pt x="397" y="71"/>
                </a:cubicBezTo>
                <a:cubicBezTo>
                  <a:pt x="396" y="71"/>
                  <a:pt x="395" y="71"/>
                  <a:pt x="394" y="72"/>
                </a:cubicBezTo>
                <a:cubicBezTo>
                  <a:pt x="392" y="72"/>
                  <a:pt x="391" y="72"/>
                  <a:pt x="390" y="73"/>
                </a:cubicBezTo>
                <a:lnTo>
                  <a:pt x="389" y="73"/>
                </a:lnTo>
                <a:cubicBezTo>
                  <a:pt x="388" y="73"/>
                  <a:pt x="387" y="73"/>
                  <a:pt x="386" y="74"/>
                </a:cubicBezTo>
                <a:lnTo>
                  <a:pt x="385" y="74"/>
                </a:lnTo>
                <a:cubicBezTo>
                  <a:pt x="384" y="74"/>
                  <a:pt x="382" y="75"/>
                  <a:pt x="381" y="75"/>
                </a:cubicBezTo>
                <a:cubicBezTo>
                  <a:pt x="379" y="75"/>
                  <a:pt x="378" y="76"/>
                  <a:pt x="376" y="76"/>
                </a:cubicBezTo>
                <a:lnTo>
                  <a:pt x="375" y="76"/>
                </a:lnTo>
                <a:cubicBezTo>
                  <a:pt x="374" y="76"/>
                  <a:pt x="372" y="77"/>
                  <a:pt x="371" y="77"/>
                </a:cubicBezTo>
                <a:cubicBezTo>
                  <a:pt x="336" y="83"/>
                  <a:pt x="292" y="87"/>
                  <a:pt x="245" y="88"/>
                </a:cubicBezTo>
                <a:cubicBezTo>
                  <a:pt x="235" y="88"/>
                  <a:pt x="225" y="88"/>
                  <a:pt x="215" y="88"/>
                </a:cubicBezTo>
                <a:cubicBezTo>
                  <a:pt x="169" y="87"/>
                  <a:pt x="124" y="83"/>
                  <a:pt x="90" y="77"/>
                </a:cubicBezTo>
                <a:cubicBezTo>
                  <a:pt x="88" y="77"/>
                  <a:pt x="87" y="76"/>
                  <a:pt x="85" y="76"/>
                </a:cubicBezTo>
                <a:lnTo>
                  <a:pt x="84" y="76"/>
                </a:lnTo>
                <a:cubicBezTo>
                  <a:pt x="83" y="75"/>
                  <a:pt x="82" y="75"/>
                  <a:pt x="80" y="75"/>
                </a:cubicBezTo>
                <a:cubicBezTo>
                  <a:pt x="78" y="74"/>
                  <a:pt x="77" y="74"/>
                  <a:pt x="76" y="74"/>
                </a:cubicBezTo>
                <a:lnTo>
                  <a:pt x="75" y="74"/>
                </a:lnTo>
                <a:cubicBezTo>
                  <a:pt x="74" y="73"/>
                  <a:pt x="73" y="73"/>
                  <a:pt x="72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0" y="72"/>
                  <a:pt x="69" y="72"/>
                  <a:pt x="67" y="72"/>
                </a:cubicBezTo>
                <a:cubicBezTo>
                  <a:pt x="66" y="71"/>
                  <a:pt x="65" y="71"/>
                  <a:pt x="64" y="71"/>
                </a:cubicBezTo>
                <a:lnTo>
                  <a:pt x="63" y="71"/>
                </a:lnTo>
                <a:cubicBezTo>
                  <a:pt x="62" y="70"/>
                  <a:pt x="61" y="70"/>
                  <a:pt x="60" y="70"/>
                </a:cubicBezTo>
                <a:cubicBezTo>
                  <a:pt x="59" y="69"/>
                  <a:pt x="58" y="69"/>
                  <a:pt x="57" y="69"/>
                </a:cubicBezTo>
                <a:cubicBezTo>
                  <a:pt x="56" y="68"/>
                  <a:pt x="55" y="68"/>
                  <a:pt x="54" y="68"/>
                </a:cubicBezTo>
                <a:cubicBezTo>
                  <a:pt x="53" y="67"/>
                  <a:pt x="52" y="67"/>
                  <a:pt x="52" y="67"/>
                </a:cubicBezTo>
                <a:lnTo>
                  <a:pt x="51" y="67"/>
                </a:lnTo>
                <a:cubicBezTo>
                  <a:pt x="51" y="67"/>
                  <a:pt x="50" y="66"/>
                  <a:pt x="49" y="66"/>
                </a:cubicBezTo>
                <a:cubicBezTo>
                  <a:pt x="48" y="66"/>
                  <a:pt x="48" y="65"/>
                  <a:pt x="47" y="65"/>
                </a:cubicBezTo>
                <a:cubicBezTo>
                  <a:pt x="46" y="65"/>
                  <a:pt x="46" y="64"/>
                  <a:pt x="45" y="64"/>
                </a:cubicBezTo>
                <a:cubicBezTo>
                  <a:pt x="44" y="64"/>
                  <a:pt x="44" y="64"/>
                  <a:pt x="43" y="63"/>
                </a:cubicBezTo>
                <a:lnTo>
                  <a:pt x="42" y="63"/>
                </a:lnTo>
                <a:cubicBezTo>
                  <a:pt x="41" y="62"/>
                  <a:pt x="41" y="62"/>
                  <a:pt x="41" y="62"/>
                </a:cubicBezTo>
                <a:cubicBezTo>
                  <a:pt x="40" y="62"/>
                  <a:pt x="40" y="62"/>
                  <a:pt x="40" y="62"/>
                </a:cubicBezTo>
                <a:cubicBezTo>
                  <a:pt x="60" y="51"/>
                  <a:pt x="125" y="36"/>
                  <a:pt x="230" y="36"/>
                </a:cubicBezTo>
                <a:close/>
                <a:moveTo>
                  <a:pt x="246" y="564"/>
                </a:moveTo>
                <a:cubicBezTo>
                  <a:pt x="301" y="563"/>
                  <a:pt x="351" y="558"/>
                  <a:pt x="389" y="549"/>
                </a:cubicBezTo>
                <a:cubicBezTo>
                  <a:pt x="400" y="547"/>
                  <a:pt x="413" y="544"/>
                  <a:pt x="425" y="539"/>
                </a:cubicBezTo>
                <a:lnTo>
                  <a:pt x="425" y="587"/>
                </a:lnTo>
                <a:cubicBezTo>
                  <a:pt x="413" y="597"/>
                  <a:pt x="346" y="616"/>
                  <a:pt x="230" y="616"/>
                </a:cubicBezTo>
                <a:cubicBezTo>
                  <a:pt x="114" y="616"/>
                  <a:pt x="47" y="597"/>
                  <a:pt x="36" y="587"/>
                </a:cubicBezTo>
                <a:lnTo>
                  <a:pt x="36" y="539"/>
                </a:lnTo>
                <a:cubicBezTo>
                  <a:pt x="47" y="544"/>
                  <a:pt x="60" y="547"/>
                  <a:pt x="72" y="549"/>
                </a:cubicBezTo>
                <a:cubicBezTo>
                  <a:pt x="109" y="558"/>
                  <a:pt x="160" y="563"/>
                  <a:pt x="215" y="564"/>
                </a:cubicBezTo>
                <a:cubicBezTo>
                  <a:pt x="225" y="564"/>
                  <a:pt x="236" y="564"/>
                  <a:pt x="246" y="564"/>
                </a:cubicBezTo>
                <a:close/>
                <a:moveTo>
                  <a:pt x="246" y="475"/>
                </a:moveTo>
                <a:cubicBezTo>
                  <a:pt x="301" y="474"/>
                  <a:pt x="351" y="469"/>
                  <a:pt x="389" y="461"/>
                </a:cubicBezTo>
                <a:cubicBezTo>
                  <a:pt x="400" y="458"/>
                  <a:pt x="413" y="455"/>
                  <a:pt x="425" y="451"/>
                </a:cubicBezTo>
                <a:lnTo>
                  <a:pt x="425" y="498"/>
                </a:lnTo>
                <a:cubicBezTo>
                  <a:pt x="413" y="509"/>
                  <a:pt x="346" y="527"/>
                  <a:pt x="230" y="527"/>
                </a:cubicBezTo>
                <a:cubicBezTo>
                  <a:pt x="114" y="527"/>
                  <a:pt x="47" y="509"/>
                  <a:pt x="36" y="498"/>
                </a:cubicBezTo>
                <a:lnTo>
                  <a:pt x="36" y="450"/>
                </a:lnTo>
                <a:cubicBezTo>
                  <a:pt x="47" y="455"/>
                  <a:pt x="60" y="458"/>
                  <a:pt x="72" y="461"/>
                </a:cubicBezTo>
                <a:cubicBezTo>
                  <a:pt x="109" y="469"/>
                  <a:pt x="160" y="474"/>
                  <a:pt x="215" y="475"/>
                </a:cubicBezTo>
                <a:cubicBezTo>
                  <a:pt x="225" y="475"/>
                  <a:pt x="236" y="475"/>
                  <a:pt x="246" y="475"/>
                </a:cubicBezTo>
                <a:close/>
                <a:moveTo>
                  <a:pt x="36" y="234"/>
                </a:moveTo>
                <a:lnTo>
                  <a:pt x="36" y="187"/>
                </a:lnTo>
                <a:cubicBezTo>
                  <a:pt x="47" y="191"/>
                  <a:pt x="60" y="194"/>
                  <a:pt x="72" y="197"/>
                </a:cubicBezTo>
                <a:cubicBezTo>
                  <a:pt x="109" y="205"/>
                  <a:pt x="160" y="210"/>
                  <a:pt x="215" y="211"/>
                </a:cubicBezTo>
                <a:cubicBezTo>
                  <a:pt x="225" y="211"/>
                  <a:pt x="236" y="211"/>
                  <a:pt x="246" y="211"/>
                </a:cubicBezTo>
                <a:cubicBezTo>
                  <a:pt x="301" y="210"/>
                  <a:pt x="351" y="205"/>
                  <a:pt x="389" y="197"/>
                </a:cubicBezTo>
                <a:cubicBezTo>
                  <a:pt x="400" y="195"/>
                  <a:pt x="413" y="191"/>
                  <a:pt x="425" y="187"/>
                </a:cubicBezTo>
                <a:lnTo>
                  <a:pt x="425" y="234"/>
                </a:lnTo>
                <a:cubicBezTo>
                  <a:pt x="413" y="245"/>
                  <a:pt x="346" y="263"/>
                  <a:pt x="230" y="263"/>
                </a:cubicBezTo>
                <a:cubicBezTo>
                  <a:pt x="151" y="263"/>
                  <a:pt x="94" y="255"/>
                  <a:pt x="63" y="246"/>
                </a:cubicBezTo>
                <a:cubicBezTo>
                  <a:pt x="45" y="241"/>
                  <a:pt x="38" y="236"/>
                  <a:pt x="36" y="234"/>
                </a:cubicBezTo>
                <a:close/>
                <a:moveTo>
                  <a:pt x="36" y="322"/>
                </a:moveTo>
                <a:lnTo>
                  <a:pt x="36" y="274"/>
                </a:lnTo>
                <a:cubicBezTo>
                  <a:pt x="47" y="279"/>
                  <a:pt x="60" y="282"/>
                  <a:pt x="72" y="285"/>
                </a:cubicBezTo>
                <a:cubicBezTo>
                  <a:pt x="109" y="293"/>
                  <a:pt x="160" y="298"/>
                  <a:pt x="215" y="299"/>
                </a:cubicBezTo>
                <a:cubicBezTo>
                  <a:pt x="225" y="299"/>
                  <a:pt x="236" y="299"/>
                  <a:pt x="246" y="299"/>
                </a:cubicBezTo>
                <a:cubicBezTo>
                  <a:pt x="301" y="298"/>
                  <a:pt x="351" y="293"/>
                  <a:pt x="389" y="285"/>
                </a:cubicBezTo>
                <a:cubicBezTo>
                  <a:pt x="400" y="282"/>
                  <a:pt x="413" y="279"/>
                  <a:pt x="425" y="274"/>
                </a:cubicBezTo>
                <a:lnTo>
                  <a:pt x="425" y="322"/>
                </a:lnTo>
                <a:cubicBezTo>
                  <a:pt x="413" y="332"/>
                  <a:pt x="346" y="351"/>
                  <a:pt x="230" y="351"/>
                </a:cubicBezTo>
                <a:cubicBezTo>
                  <a:pt x="114" y="351"/>
                  <a:pt x="48" y="333"/>
                  <a:pt x="36" y="322"/>
                </a:cubicBezTo>
                <a:close/>
                <a:moveTo>
                  <a:pt x="36" y="410"/>
                </a:moveTo>
                <a:lnTo>
                  <a:pt x="36" y="362"/>
                </a:lnTo>
                <a:cubicBezTo>
                  <a:pt x="47" y="367"/>
                  <a:pt x="60" y="370"/>
                  <a:pt x="72" y="373"/>
                </a:cubicBezTo>
                <a:cubicBezTo>
                  <a:pt x="109" y="381"/>
                  <a:pt x="160" y="386"/>
                  <a:pt x="215" y="387"/>
                </a:cubicBezTo>
                <a:cubicBezTo>
                  <a:pt x="225" y="387"/>
                  <a:pt x="236" y="387"/>
                  <a:pt x="246" y="387"/>
                </a:cubicBezTo>
                <a:cubicBezTo>
                  <a:pt x="301" y="386"/>
                  <a:pt x="351" y="381"/>
                  <a:pt x="389" y="373"/>
                </a:cubicBezTo>
                <a:cubicBezTo>
                  <a:pt x="400" y="370"/>
                  <a:pt x="413" y="367"/>
                  <a:pt x="425" y="362"/>
                </a:cubicBezTo>
                <a:lnTo>
                  <a:pt x="425" y="410"/>
                </a:lnTo>
                <a:cubicBezTo>
                  <a:pt x="413" y="421"/>
                  <a:pt x="346" y="439"/>
                  <a:pt x="230" y="439"/>
                </a:cubicBezTo>
                <a:cubicBezTo>
                  <a:pt x="114" y="439"/>
                  <a:pt x="48" y="421"/>
                  <a:pt x="36" y="410"/>
                </a:cubicBezTo>
                <a:close/>
                <a:moveTo>
                  <a:pt x="40" y="100"/>
                </a:moveTo>
                <a:cubicBezTo>
                  <a:pt x="40" y="101"/>
                  <a:pt x="40" y="101"/>
                  <a:pt x="41" y="101"/>
                </a:cubicBezTo>
                <a:cubicBezTo>
                  <a:pt x="42" y="101"/>
                  <a:pt x="43" y="102"/>
                  <a:pt x="45" y="102"/>
                </a:cubicBezTo>
                <a:cubicBezTo>
                  <a:pt x="46" y="103"/>
                  <a:pt x="48" y="103"/>
                  <a:pt x="49" y="103"/>
                </a:cubicBezTo>
                <a:cubicBezTo>
                  <a:pt x="49" y="104"/>
                  <a:pt x="49" y="104"/>
                  <a:pt x="50" y="104"/>
                </a:cubicBezTo>
                <a:cubicBezTo>
                  <a:pt x="51" y="104"/>
                  <a:pt x="52" y="105"/>
                  <a:pt x="54" y="105"/>
                </a:cubicBezTo>
                <a:cubicBezTo>
                  <a:pt x="55" y="105"/>
                  <a:pt x="57" y="106"/>
                  <a:pt x="58" y="106"/>
                </a:cubicBezTo>
                <a:lnTo>
                  <a:pt x="59" y="106"/>
                </a:lnTo>
                <a:cubicBezTo>
                  <a:pt x="60" y="107"/>
                  <a:pt x="62" y="107"/>
                  <a:pt x="63" y="107"/>
                </a:cubicBezTo>
                <a:cubicBezTo>
                  <a:pt x="64" y="108"/>
                  <a:pt x="66" y="108"/>
                  <a:pt x="67" y="108"/>
                </a:cubicBezTo>
                <a:lnTo>
                  <a:pt x="68" y="108"/>
                </a:lnTo>
                <a:cubicBezTo>
                  <a:pt x="69" y="109"/>
                  <a:pt x="70" y="109"/>
                  <a:pt x="72" y="109"/>
                </a:cubicBezTo>
                <a:cubicBezTo>
                  <a:pt x="100" y="116"/>
                  <a:pt x="136" y="120"/>
                  <a:pt x="175" y="122"/>
                </a:cubicBezTo>
                <a:cubicBezTo>
                  <a:pt x="188" y="123"/>
                  <a:pt x="201" y="123"/>
                  <a:pt x="215" y="124"/>
                </a:cubicBezTo>
                <a:cubicBezTo>
                  <a:pt x="220" y="124"/>
                  <a:pt x="225" y="124"/>
                  <a:pt x="230" y="124"/>
                </a:cubicBezTo>
                <a:cubicBezTo>
                  <a:pt x="236" y="124"/>
                  <a:pt x="241" y="124"/>
                  <a:pt x="246" y="124"/>
                </a:cubicBezTo>
                <a:cubicBezTo>
                  <a:pt x="301" y="123"/>
                  <a:pt x="351" y="118"/>
                  <a:pt x="389" y="109"/>
                </a:cubicBezTo>
                <a:cubicBezTo>
                  <a:pt x="390" y="109"/>
                  <a:pt x="392" y="109"/>
                  <a:pt x="393" y="109"/>
                </a:cubicBezTo>
                <a:cubicBezTo>
                  <a:pt x="393" y="108"/>
                  <a:pt x="394" y="108"/>
                  <a:pt x="394" y="108"/>
                </a:cubicBezTo>
                <a:cubicBezTo>
                  <a:pt x="395" y="108"/>
                  <a:pt x="396" y="108"/>
                  <a:pt x="398" y="107"/>
                </a:cubicBezTo>
                <a:cubicBezTo>
                  <a:pt x="399" y="107"/>
                  <a:pt x="400" y="107"/>
                  <a:pt x="402" y="106"/>
                </a:cubicBezTo>
                <a:lnTo>
                  <a:pt x="403" y="106"/>
                </a:lnTo>
                <a:cubicBezTo>
                  <a:pt x="404" y="106"/>
                  <a:pt x="405" y="105"/>
                  <a:pt x="407" y="105"/>
                </a:cubicBezTo>
                <a:cubicBezTo>
                  <a:pt x="408" y="105"/>
                  <a:pt x="410" y="104"/>
                  <a:pt x="411" y="104"/>
                </a:cubicBezTo>
                <a:lnTo>
                  <a:pt x="412" y="103"/>
                </a:lnTo>
                <a:cubicBezTo>
                  <a:pt x="413" y="103"/>
                  <a:pt x="414" y="103"/>
                  <a:pt x="415" y="102"/>
                </a:cubicBezTo>
                <a:cubicBezTo>
                  <a:pt x="416" y="102"/>
                  <a:pt x="416" y="102"/>
                  <a:pt x="416" y="102"/>
                </a:cubicBezTo>
                <a:cubicBezTo>
                  <a:pt x="417" y="102"/>
                  <a:pt x="419" y="101"/>
                  <a:pt x="420" y="101"/>
                </a:cubicBezTo>
                <a:lnTo>
                  <a:pt x="421" y="101"/>
                </a:lnTo>
                <a:cubicBezTo>
                  <a:pt x="422" y="100"/>
                  <a:pt x="423" y="100"/>
                  <a:pt x="424" y="99"/>
                </a:cubicBezTo>
                <a:lnTo>
                  <a:pt x="425" y="99"/>
                </a:lnTo>
                <a:lnTo>
                  <a:pt x="425" y="147"/>
                </a:lnTo>
                <a:cubicBezTo>
                  <a:pt x="413" y="157"/>
                  <a:pt x="346" y="176"/>
                  <a:pt x="230" y="176"/>
                </a:cubicBezTo>
                <a:cubicBezTo>
                  <a:pt x="151" y="176"/>
                  <a:pt x="94" y="167"/>
                  <a:pt x="63" y="158"/>
                </a:cubicBezTo>
                <a:cubicBezTo>
                  <a:pt x="45" y="153"/>
                  <a:pt x="38" y="148"/>
                  <a:pt x="36" y="147"/>
                </a:cubicBezTo>
                <a:cubicBezTo>
                  <a:pt x="36" y="146"/>
                  <a:pt x="36" y="146"/>
                  <a:pt x="36" y="146"/>
                </a:cubicBezTo>
                <a:lnTo>
                  <a:pt x="36" y="99"/>
                </a:lnTo>
                <a:cubicBezTo>
                  <a:pt x="38" y="100"/>
                  <a:pt x="39" y="100"/>
                  <a:pt x="40" y="100"/>
                </a:cubicBezTo>
                <a:close/>
                <a:moveTo>
                  <a:pt x="460" y="62"/>
                </a:moveTo>
                <a:cubicBezTo>
                  <a:pt x="460" y="40"/>
                  <a:pt x="436" y="24"/>
                  <a:pt x="384" y="14"/>
                </a:cubicBezTo>
                <a:cubicBezTo>
                  <a:pt x="343" y="5"/>
                  <a:pt x="288" y="0"/>
                  <a:pt x="230" y="0"/>
                </a:cubicBezTo>
                <a:cubicBezTo>
                  <a:pt x="173" y="0"/>
                  <a:pt x="118" y="5"/>
                  <a:pt x="77" y="14"/>
                </a:cubicBezTo>
                <a:cubicBezTo>
                  <a:pt x="25" y="24"/>
                  <a:pt x="1" y="40"/>
                  <a:pt x="1" y="62"/>
                </a:cubicBezTo>
                <a:lnTo>
                  <a:pt x="0" y="150"/>
                </a:lnTo>
                <a:cubicBezTo>
                  <a:pt x="0" y="151"/>
                  <a:pt x="0" y="153"/>
                  <a:pt x="1" y="154"/>
                </a:cubicBezTo>
                <a:lnTo>
                  <a:pt x="0" y="237"/>
                </a:lnTo>
                <a:cubicBezTo>
                  <a:pt x="0" y="239"/>
                  <a:pt x="0" y="240"/>
                  <a:pt x="1" y="242"/>
                </a:cubicBezTo>
                <a:lnTo>
                  <a:pt x="0" y="325"/>
                </a:lnTo>
                <a:cubicBezTo>
                  <a:pt x="0" y="326"/>
                  <a:pt x="0" y="328"/>
                  <a:pt x="1" y="329"/>
                </a:cubicBezTo>
                <a:lnTo>
                  <a:pt x="0" y="413"/>
                </a:lnTo>
                <a:cubicBezTo>
                  <a:pt x="0" y="415"/>
                  <a:pt x="0" y="416"/>
                  <a:pt x="1" y="417"/>
                </a:cubicBezTo>
                <a:lnTo>
                  <a:pt x="0" y="501"/>
                </a:lnTo>
                <a:cubicBezTo>
                  <a:pt x="0" y="503"/>
                  <a:pt x="0" y="504"/>
                  <a:pt x="1" y="506"/>
                </a:cubicBezTo>
                <a:lnTo>
                  <a:pt x="0" y="590"/>
                </a:lnTo>
                <a:cubicBezTo>
                  <a:pt x="0" y="591"/>
                  <a:pt x="0" y="593"/>
                  <a:pt x="1" y="594"/>
                </a:cubicBezTo>
                <a:lnTo>
                  <a:pt x="0" y="678"/>
                </a:lnTo>
                <a:cubicBezTo>
                  <a:pt x="0" y="700"/>
                  <a:pt x="25" y="716"/>
                  <a:pt x="77" y="727"/>
                </a:cubicBezTo>
                <a:cubicBezTo>
                  <a:pt x="118" y="735"/>
                  <a:pt x="172" y="740"/>
                  <a:pt x="230" y="740"/>
                </a:cubicBezTo>
                <a:cubicBezTo>
                  <a:pt x="288" y="740"/>
                  <a:pt x="342" y="735"/>
                  <a:pt x="384" y="727"/>
                </a:cubicBezTo>
                <a:cubicBezTo>
                  <a:pt x="436" y="716"/>
                  <a:pt x="460" y="700"/>
                  <a:pt x="460" y="678"/>
                </a:cubicBezTo>
                <a:lnTo>
                  <a:pt x="460" y="591"/>
                </a:lnTo>
                <a:cubicBezTo>
                  <a:pt x="460" y="589"/>
                  <a:pt x="460" y="588"/>
                  <a:pt x="460" y="587"/>
                </a:cubicBezTo>
                <a:lnTo>
                  <a:pt x="460" y="502"/>
                </a:lnTo>
                <a:cubicBezTo>
                  <a:pt x="460" y="501"/>
                  <a:pt x="460" y="500"/>
                  <a:pt x="460" y="498"/>
                </a:cubicBezTo>
                <a:lnTo>
                  <a:pt x="460" y="414"/>
                </a:lnTo>
                <a:cubicBezTo>
                  <a:pt x="460" y="412"/>
                  <a:pt x="460" y="411"/>
                  <a:pt x="460" y="410"/>
                </a:cubicBezTo>
                <a:lnTo>
                  <a:pt x="460" y="326"/>
                </a:lnTo>
                <a:lnTo>
                  <a:pt x="460" y="325"/>
                </a:lnTo>
                <a:cubicBezTo>
                  <a:pt x="460" y="324"/>
                  <a:pt x="460" y="323"/>
                  <a:pt x="460" y="322"/>
                </a:cubicBezTo>
                <a:lnTo>
                  <a:pt x="460" y="238"/>
                </a:lnTo>
                <a:lnTo>
                  <a:pt x="460" y="237"/>
                </a:lnTo>
                <a:cubicBezTo>
                  <a:pt x="460" y="236"/>
                  <a:pt x="460" y="235"/>
                  <a:pt x="460" y="234"/>
                </a:cubicBezTo>
                <a:lnTo>
                  <a:pt x="460" y="150"/>
                </a:lnTo>
                <a:cubicBezTo>
                  <a:pt x="460" y="149"/>
                  <a:pt x="460" y="147"/>
                  <a:pt x="460" y="14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0" name="Freeform 1409">
            <a:extLst>
              <a:ext uri="{FF2B5EF4-FFF2-40B4-BE49-F238E27FC236}">
                <a16:creationId xmlns:a16="http://schemas.microsoft.com/office/drawing/2014/main" id="{3FFDE5C1-B785-4540-811F-884C884484A9}"/>
              </a:ext>
            </a:extLst>
          </p:cNvPr>
          <p:cNvSpPr/>
          <p:nvPr/>
        </p:nvSpPr>
        <p:spPr>
          <a:xfrm>
            <a:off x="4700880" y="7125449"/>
            <a:ext cx="164160" cy="137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7" h="383">
                <a:moveTo>
                  <a:pt x="421" y="319"/>
                </a:moveTo>
                <a:cubicBezTo>
                  <a:pt x="409" y="329"/>
                  <a:pt x="343" y="348"/>
                  <a:pt x="228" y="348"/>
                </a:cubicBezTo>
                <a:cubicBezTo>
                  <a:pt x="113" y="348"/>
                  <a:pt x="47" y="329"/>
                  <a:pt x="36" y="319"/>
                </a:cubicBezTo>
                <a:lnTo>
                  <a:pt x="36" y="272"/>
                </a:lnTo>
                <a:cubicBezTo>
                  <a:pt x="47" y="276"/>
                  <a:pt x="60" y="280"/>
                  <a:pt x="71" y="282"/>
                </a:cubicBezTo>
                <a:cubicBezTo>
                  <a:pt x="108" y="290"/>
                  <a:pt x="159" y="295"/>
                  <a:pt x="213" y="296"/>
                </a:cubicBezTo>
                <a:cubicBezTo>
                  <a:pt x="223" y="296"/>
                  <a:pt x="234" y="296"/>
                  <a:pt x="244" y="296"/>
                </a:cubicBezTo>
                <a:cubicBezTo>
                  <a:pt x="298" y="295"/>
                  <a:pt x="348" y="290"/>
                  <a:pt x="386" y="282"/>
                </a:cubicBezTo>
                <a:cubicBezTo>
                  <a:pt x="397" y="280"/>
                  <a:pt x="410" y="276"/>
                  <a:pt x="421" y="272"/>
                </a:cubicBezTo>
                <a:close/>
                <a:moveTo>
                  <a:pt x="228" y="35"/>
                </a:moveTo>
                <a:cubicBezTo>
                  <a:pt x="333" y="35"/>
                  <a:pt x="398" y="51"/>
                  <a:pt x="417" y="61"/>
                </a:cubicBezTo>
                <a:lnTo>
                  <a:pt x="416" y="62"/>
                </a:lnTo>
                <a:lnTo>
                  <a:pt x="415" y="62"/>
                </a:lnTo>
                <a:cubicBezTo>
                  <a:pt x="414" y="63"/>
                  <a:pt x="414" y="63"/>
                  <a:pt x="413" y="63"/>
                </a:cubicBezTo>
                <a:cubicBezTo>
                  <a:pt x="413" y="63"/>
                  <a:pt x="412" y="63"/>
                  <a:pt x="412" y="64"/>
                </a:cubicBezTo>
                <a:cubicBezTo>
                  <a:pt x="411" y="64"/>
                  <a:pt x="411" y="64"/>
                  <a:pt x="411" y="64"/>
                </a:cubicBezTo>
                <a:cubicBezTo>
                  <a:pt x="410" y="64"/>
                  <a:pt x="410" y="65"/>
                  <a:pt x="409" y="65"/>
                </a:cubicBezTo>
                <a:lnTo>
                  <a:pt x="408" y="65"/>
                </a:lnTo>
                <a:cubicBezTo>
                  <a:pt x="407" y="65"/>
                  <a:pt x="407" y="66"/>
                  <a:pt x="406" y="66"/>
                </a:cubicBezTo>
                <a:lnTo>
                  <a:pt x="405" y="66"/>
                </a:lnTo>
                <a:cubicBezTo>
                  <a:pt x="405" y="67"/>
                  <a:pt x="404" y="67"/>
                  <a:pt x="403" y="67"/>
                </a:cubicBezTo>
                <a:lnTo>
                  <a:pt x="402" y="67"/>
                </a:lnTo>
                <a:cubicBezTo>
                  <a:pt x="401" y="68"/>
                  <a:pt x="401" y="68"/>
                  <a:pt x="400" y="68"/>
                </a:cubicBezTo>
                <a:cubicBezTo>
                  <a:pt x="400" y="68"/>
                  <a:pt x="399" y="68"/>
                  <a:pt x="398" y="68"/>
                </a:cubicBezTo>
                <a:cubicBezTo>
                  <a:pt x="398" y="69"/>
                  <a:pt x="397" y="69"/>
                  <a:pt x="396" y="69"/>
                </a:cubicBezTo>
                <a:cubicBezTo>
                  <a:pt x="396" y="69"/>
                  <a:pt x="395" y="69"/>
                  <a:pt x="395" y="70"/>
                </a:cubicBezTo>
                <a:cubicBezTo>
                  <a:pt x="394" y="70"/>
                  <a:pt x="393" y="70"/>
                  <a:pt x="393" y="70"/>
                </a:cubicBezTo>
                <a:cubicBezTo>
                  <a:pt x="392" y="70"/>
                  <a:pt x="391" y="70"/>
                  <a:pt x="391" y="71"/>
                </a:cubicBezTo>
                <a:cubicBezTo>
                  <a:pt x="390" y="71"/>
                  <a:pt x="389" y="71"/>
                  <a:pt x="389" y="71"/>
                </a:cubicBezTo>
                <a:cubicBezTo>
                  <a:pt x="388" y="71"/>
                  <a:pt x="387" y="72"/>
                  <a:pt x="386" y="72"/>
                </a:cubicBezTo>
                <a:cubicBezTo>
                  <a:pt x="386" y="72"/>
                  <a:pt x="385" y="72"/>
                  <a:pt x="384" y="72"/>
                </a:cubicBezTo>
                <a:cubicBezTo>
                  <a:pt x="383" y="72"/>
                  <a:pt x="382" y="73"/>
                  <a:pt x="382" y="73"/>
                </a:cubicBezTo>
                <a:cubicBezTo>
                  <a:pt x="380" y="73"/>
                  <a:pt x="379" y="74"/>
                  <a:pt x="377" y="74"/>
                </a:cubicBezTo>
                <a:cubicBezTo>
                  <a:pt x="377" y="74"/>
                  <a:pt x="376" y="74"/>
                  <a:pt x="375" y="74"/>
                </a:cubicBezTo>
                <a:cubicBezTo>
                  <a:pt x="374" y="75"/>
                  <a:pt x="373" y="75"/>
                  <a:pt x="372" y="75"/>
                </a:cubicBezTo>
                <a:cubicBezTo>
                  <a:pt x="371" y="75"/>
                  <a:pt x="371" y="75"/>
                  <a:pt x="370" y="75"/>
                </a:cubicBezTo>
                <a:cubicBezTo>
                  <a:pt x="369" y="76"/>
                  <a:pt x="368" y="76"/>
                  <a:pt x="367" y="76"/>
                </a:cubicBezTo>
                <a:cubicBezTo>
                  <a:pt x="366" y="76"/>
                  <a:pt x="365" y="76"/>
                  <a:pt x="364" y="76"/>
                </a:cubicBezTo>
                <a:cubicBezTo>
                  <a:pt x="363" y="77"/>
                  <a:pt x="362" y="77"/>
                  <a:pt x="362" y="77"/>
                </a:cubicBezTo>
                <a:cubicBezTo>
                  <a:pt x="360" y="77"/>
                  <a:pt x="360" y="77"/>
                  <a:pt x="359" y="77"/>
                </a:cubicBezTo>
                <a:cubicBezTo>
                  <a:pt x="358" y="78"/>
                  <a:pt x="357" y="78"/>
                  <a:pt x="356" y="78"/>
                </a:cubicBezTo>
                <a:cubicBezTo>
                  <a:pt x="355" y="78"/>
                  <a:pt x="354" y="78"/>
                  <a:pt x="353" y="78"/>
                </a:cubicBezTo>
                <a:cubicBezTo>
                  <a:pt x="352" y="79"/>
                  <a:pt x="351" y="79"/>
                  <a:pt x="350" y="79"/>
                </a:cubicBezTo>
                <a:cubicBezTo>
                  <a:pt x="349" y="79"/>
                  <a:pt x="348" y="79"/>
                  <a:pt x="346" y="79"/>
                </a:cubicBezTo>
                <a:cubicBezTo>
                  <a:pt x="345" y="80"/>
                  <a:pt x="344" y="80"/>
                  <a:pt x="343" y="80"/>
                </a:cubicBezTo>
                <a:cubicBezTo>
                  <a:pt x="342" y="80"/>
                  <a:pt x="341" y="80"/>
                  <a:pt x="340" y="80"/>
                </a:cubicBezTo>
                <a:cubicBezTo>
                  <a:pt x="339" y="80"/>
                  <a:pt x="338" y="81"/>
                  <a:pt x="337" y="81"/>
                </a:cubicBezTo>
                <a:cubicBezTo>
                  <a:pt x="336" y="81"/>
                  <a:pt x="334" y="81"/>
                  <a:pt x="333" y="81"/>
                </a:cubicBezTo>
                <a:cubicBezTo>
                  <a:pt x="332" y="81"/>
                  <a:pt x="331" y="81"/>
                  <a:pt x="330" y="82"/>
                </a:cubicBezTo>
                <a:cubicBezTo>
                  <a:pt x="328" y="82"/>
                  <a:pt x="325" y="82"/>
                  <a:pt x="323" y="82"/>
                </a:cubicBezTo>
                <a:cubicBezTo>
                  <a:pt x="323" y="82"/>
                  <a:pt x="322" y="82"/>
                  <a:pt x="321" y="83"/>
                </a:cubicBezTo>
                <a:cubicBezTo>
                  <a:pt x="319" y="83"/>
                  <a:pt x="318" y="83"/>
                  <a:pt x="316" y="83"/>
                </a:cubicBezTo>
                <a:cubicBezTo>
                  <a:pt x="315" y="83"/>
                  <a:pt x="314" y="83"/>
                  <a:pt x="313" y="83"/>
                </a:cubicBezTo>
                <a:cubicBezTo>
                  <a:pt x="311" y="83"/>
                  <a:pt x="310" y="84"/>
                  <a:pt x="308" y="84"/>
                </a:cubicBezTo>
                <a:cubicBezTo>
                  <a:pt x="307" y="84"/>
                  <a:pt x="306" y="84"/>
                  <a:pt x="305" y="84"/>
                </a:cubicBezTo>
                <a:cubicBezTo>
                  <a:pt x="303" y="84"/>
                  <a:pt x="302" y="84"/>
                  <a:pt x="300" y="84"/>
                </a:cubicBezTo>
                <a:cubicBezTo>
                  <a:pt x="299" y="85"/>
                  <a:pt x="298" y="85"/>
                  <a:pt x="297" y="85"/>
                </a:cubicBezTo>
                <a:cubicBezTo>
                  <a:pt x="295" y="85"/>
                  <a:pt x="294" y="85"/>
                  <a:pt x="292" y="85"/>
                </a:cubicBezTo>
                <a:cubicBezTo>
                  <a:pt x="291" y="85"/>
                  <a:pt x="290" y="85"/>
                  <a:pt x="288" y="85"/>
                </a:cubicBezTo>
                <a:cubicBezTo>
                  <a:pt x="287" y="85"/>
                  <a:pt x="285" y="85"/>
                  <a:pt x="284" y="85"/>
                </a:cubicBezTo>
                <a:cubicBezTo>
                  <a:pt x="282" y="86"/>
                  <a:pt x="281" y="86"/>
                  <a:pt x="280" y="86"/>
                </a:cubicBezTo>
                <a:cubicBezTo>
                  <a:pt x="278" y="86"/>
                  <a:pt x="277" y="86"/>
                  <a:pt x="275" y="86"/>
                </a:cubicBezTo>
                <a:cubicBezTo>
                  <a:pt x="274" y="86"/>
                  <a:pt x="272" y="86"/>
                  <a:pt x="271" y="86"/>
                </a:cubicBezTo>
                <a:cubicBezTo>
                  <a:pt x="269" y="86"/>
                  <a:pt x="268" y="86"/>
                  <a:pt x="266" y="86"/>
                </a:cubicBezTo>
                <a:cubicBezTo>
                  <a:pt x="264" y="86"/>
                  <a:pt x="263" y="86"/>
                  <a:pt x="262" y="86"/>
                </a:cubicBezTo>
                <a:cubicBezTo>
                  <a:pt x="260" y="87"/>
                  <a:pt x="258" y="87"/>
                  <a:pt x="256" y="87"/>
                </a:cubicBezTo>
                <a:cubicBezTo>
                  <a:pt x="255" y="87"/>
                  <a:pt x="254" y="87"/>
                  <a:pt x="253" y="87"/>
                </a:cubicBezTo>
                <a:cubicBezTo>
                  <a:pt x="250" y="87"/>
                  <a:pt x="246" y="87"/>
                  <a:pt x="243" y="87"/>
                </a:cubicBezTo>
                <a:cubicBezTo>
                  <a:pt x="233" y="87"/>
                  <a:pt x="223" y="87"/>
                  <a:pt x="213" y="87"/>
                </a:cubicBezTo>
                <a:cubicBezTo>
                  <a:pt x="210" y="87"/>
                  <a:pt x="207" y="87"/>
                  <a:pt x="204" y="87"/>
                </a:cubicBezTo>
                <a:cubicBezTo>
                  <a:pt x="203" y="87"/>
                  <a:pt x="202" y="87"/>
                  <a:pt x="201" y="87"/>
                </a:cubicBezTo>
                <a:cubicBezTo>
                  <a:pt x="199" y="87"/>
                  <a:pt x="197" y="87"/>
                  <a:pt x="194" y="86"/>
                </a:cubicBezTo>
                <a:cubicBezTo>
                  <a:pt x="193" y="86"/>
                  <a:pt x="192" y="86"/>
                  <a:pt x="191" y="86"/>
                </a:cubicBezTo>
                <a:cubicBezTo>
                  <a:pt x="189" y="86"/>
                  <a:pt x="187" y="86"/>
                  <a:pt x="185" y="86"/>
                </a:cubicBezTo>
                <a:cubicBezTo>
                  <a:pt x="184" y="86"/>
                  <a:pt x="183" y="86"/>
                  <a:pt x="182" y="86"/>
                </a:cubicBezTo>
                <a:cubicBezTo>
                  <a:pt x="180" y="86"/>
                  <a:pt x="178" y="86"/>
                  <a:pt x="177" y="86"/>
                </a:cubicBezTo>
                <a:cubicBezTo>
                  <a:pt x="176" y="86"/>
                  <a:pt x="174" y="86"/>
                  <a:pt x="173" y="85"/>
                </a:cubicBezTo>
                <a:cubicBezTo>
                  <a:pt x="171" y="85"/>
                  <a:pt x="170" y="85"/>
                  <a:pt x="168" y="85"/>
                </a:cubicBezTo>
                <a:cubicBezTo>
                  <a:pt x="167" y="85"/>
                  <a:pt x="166" y="85"/>
                  <a:pt x="165" y="85"/>
                </a:cubicBezTo>
                <a:cubicBezTo>
                  <a:pt x="163" y="85"/>
                  <a:pt x="161" y="85"/>
                  <a:pt x="160" y="85"/>
                </a:cubicBezTo>
                <a:cubicBezTo>
                  <a:pt x="159" y="85"/>
                  <a:pt x="158" y="84"/>
                  <a:pt x="156" y="84"/>
                </a:cubicBezTo>
                <a:cubicBezTo>
                  <a:pt x="155" y="84"/>
                  <a:pt x="153" y="84"/>
                  <a:pt x="152" y="84"/>
                </a:cubicBezTo>
                <a:cubicBezTo>
                  <a:pt x="151" y="84"/>
                  <a:pt x="150" y="84"/>
                  <a:pt x="149" y="84"/>
                </a:cubicBezTo>
                <a:cubicBezTo>
                  <a:pt x="147" y="84"/>
                  <a:pt x="145" y="83"/>
                  <a:pt x="144" y="83"/>
                </a:cubicBezTo>
                <a:cubicBezTo>
                  <a:pt x="143" y="83"/>
                  <a:pt x="142" y="83"/>
                  <a:pt x="141" y="83"/>
                </a:cubicBezTo>
                <a:cubicBezTo>
                  <a:pt x="139" y="83"/>
                  <a:pt x="137" y="83"/>
                  <a:pt x="135" y="82"/>
                </a:cubicBezTo>
                <a:cubicBezTo>
                  <a:pt x="134" y="82"/>
                  <a:pt x="134" y="82"/>
                  <a:pt x="134" y="82"/>
                </a:cubicBezTo>
                <a:cubicBezTo>
                  <a:pt x="131" y="82"/>
                  <a:pt x="129" y="82"/>
                  <a:pt x="127" y="81"/>
                </a:cubicBezTo>
                <a:cubicBezTo>
                  <a:pt x="126" y="81"/>
                  <a:pt x="125" y="81"/>
                  <a:pt x="124" y="81"/>
                </a:cubicBezTo>
                <a:cubicBezTo>
                  <a:pt x="123" y="81"/>
                  <a:pt x="121" y="81"/>
                  <a:pt x="120" y="81"/>
                </a:cubicBezTo>
                <a:cubicBezTo>
                  <a:pt x="119" y="81"/>
                  <a:pt x="118" y="80"/>
                  <a:pt x="117" y="80"/>
                </a:cubicBezTo>
                <a:cubicBezTo>
                  <a:pt x="116" y="80"/>
                  <a:pt x="115" y="80"/>
                  <a:pt x="113" y="80"/>
                </a:cubicBezTo>
                <a:cubicBezTo>
                  <a:pt x="112" y="80"/>
                  <a:pt x="111" y="80"/>
                  <a:pt x="110" y="79"/>
                </a:cubicBezTo>
                <a:cubicBezTo>
                  <a:pt x="109" y="79"/>
                  <a:pt x="108" y="79"/>
                  <a:pt x="107" y="79"/>
                </a:cubicBezTo>
                <a:cubicBezTo>
                  <a:pt x="106" y="79"/>
                  <a:pt x="105" y="79"/>
                  <a:pt x="104" y="78"/>
                </a:cubicBezTo>
                <a:cubicBezTo>
                  <a:pt x="103" y="78"/>
                  <a:pt x="102" y="78"/>
                  <a:pt x="101" y="78"/>
                </a:cubicBezTo>
                <a:cubicBezTo>
                  <a:pt x="100" y="78"/>
                  <a:pt x="99" y="78"/>
                  <a:pt x="98" y="77"/>
                </a:cubicBezTo>
                <a:cubicBezTo>
                  <a:pt x="97" y="77"/>
                  <a:pt x="96" y="77"/>
                  <a:pt x="95" y="77"/>
                </a:cubicBezTo>
                <a:cubicBezTo>
                  <a:pt x="94" y="77"/>
                  <a:pt x="93" y="77"/>
                  <a:pt x="93" y="76"/>
                </a:cubicBezTo>
                <a:cubicBezTo>
                  <a:pt x="92" y="76"/>
                  <a:pt x="91" y="76"/>
                  <a:pt x="90" y="76"/>
                </a:cubicBezTo>
                <a:cubicBezTo>
                  <a:pt x="89" y="76"/>
                  <a:pt x="88" y="76"/>
                  <a:pt x="87" y="75"/>
                </a:cubicBezTo>
                <a:cubicBezTo>
                  <a:pt x="86" y="75"/>
                  <a:pt x="85" y="75"/>
                  <a:pt x="84" y="75"/>
                </a:cubicBezTo>
                <a:cubicBezTo>
                  <a:pt x="83" y="75"/>
                  <a:pt x="83" y="75"/>
                  <a:pt x="82" y="74"/>
                </a:cubicBezTo>
                <a:cubicBezTo>
                  <a:pt x="81" y="74"/>
                  <a:pt x="80" y="74"/>
                  <a:pt x="79" y="74"/>
                </a:cubicBezTo>
                <a:cubicBezTo>
                  <a:pt x="78" y="74"/>
                  <a:pt x="77" y="73"/>
                  <a:pt x="77" y="73"/>
                </a:cubicBezTo>
                <a:cubicBezTo>
                  <a:pt x="75" y="73"/>
                  <a:pt x="74" y="73"/>
                  <a:pt x="73" y="72"/>
                </a:cubicBezTo>
                <a:cubicBezTo>
                  <a:pt x="72" y="72"/>
                  <a:pt x="71" y="72"/>
                  <a:pt x="71" y="72"/>
                </a:cubicBezTo>
                <a:cubicBezTo>
                  <a:pt x="70" y="72"/>
                  <a:pt x="69" y="71"/>
                  <a:pt x="68" y="71"/>
                </a:cubicBezTo>
                <a:cubicBezTo>
                  <a:pt x="68" y="71"/>
                  <a:pt x="67" y="71"/>
                  <a:pt x="66" y="71"/>
                </a:cubicBezTo>
                <a:cubicBezTo>
                  <a:pt x="66" y="70"/>
                  <a:pt x="65" y="70"/>
                  <a:pt x="64" y="70"/>
                </a:cubicBezTo>
                <a:cubicBezTo>
                  <a:pt x="64" y="70"/>
                  <a:pt x="63" y="70"/>
                  <a:pt x="62" y="70"/>
                </a:cubicBezTo>
                <a:cubicBezTo>
                  <a:pt x="62" y="69"/>
                  <a:pt x="61" y="69"/>
                  <a:pt x="60" y="69"/>
                </a:cubicBezTo>
                <a:cubicBezTo>
                  <a:pt x="60" y="69"/>
                  <a:pt x="59" y="69"/>
                  <a:pt x="59" y="68"/>
                </a:cubicBezTo>
                <a:cubicBezTo>
                  <a:pt x="58" y="68"/>
                  <a:pt x="57" y="68"/>
                  <a:pt x="57" y="68"/>
                </a:cubicBezTo>
                <a:cubicBezTo>
                  <a:pt x="56" y="68"/>
                  <a:pt x="56" y="68"/>
                  <a:pt x="55" y="67"/>
                </a:cubicBezTo>
                <a:cubicBezTo>
                  <a:pt x="55" y="67"/>
                  <a:pt x="54" y="67"/>
                  <a:pt x="53" y="67"/>
                </a:cubicBezTo>
                <a:lnTo>
                  <a:pt x="52" y="66"/>
                </a:lnTo>
                <a:cubicBezTo>
                  <a:pt x="51" y="66"/>
                  <a:pt x="51" y="66"/>
                  <a:pt x="50" y="66"/>
                </a:cubicBezTo>
                <a:lnTo>
                  <a:pt x="49" y="65"/>
                </a:lnTo>
                <a:cubicBezTo>
                  <a:pt x="49" y="65"/>
                  <a:pt x="48" y="65"/>
                  <a:pt x="47" y="65"/>
                </a:cubicBezTo>
                <a:cubicBezTo>
                  <a:pt x="47" y="65"/>
                  <a:pt x="47" y="64"/>
                  <a:pt x="46" y="64"/>
                </a:cubicBezTo>
                <a:cubicBezTo>
                  <a:pt x="46" y="64"/>
                  <a:pt x="45" y="64"/>
                  <a:pt x="45" y="63"/>
                </a:cubicBezTo>
                <a:cubicBezTo>
                  <a:pt x="44" y="63"/>
                  <a:pt x="44" y="63"/>
                  <a:pt x="44" y="63"/>
                </a:cubicBezTo>
                <a:cubicBezTo>
                  <a:pt x="43" y="63"/>
                  <a:pt x="42" y="63"/>
                  <a:pt x="42" y="62"/>
                </a:cubicBezTo>
                <a:lnTo>
                  <a:pt x="41" y="62"/>
                </a:lnTo>
                <a:lnTo>
                  <a:pt x="40" y="61"/>
                </a:lnTo>
                <a:cubicBezTo>
                  <a:pt x="59" y="51"/>
                  <a:pt x="124" y="35"/>
                  <a:pt x="228" y="35"/>
                </a:cubicBezTo>
                <a:close/>
                <a:moveTo>
                  <a:pt x="421" y="98"/>
                </a:moveTo>
                <a:lnTo>
                  <a:pt x="421" y="145"/>
                </a:lnTo>
                <a:cubicBezTo>
                  <a:pt x="409" y="155"/>
                  <a:pt x="343" y="174"/>
                  <a:pt x="228" y="174"/>
                </a:cubicBezTo>
                <a:cubicBezTo>
                  <a:pt x="136" y="174"/>
                  <a:pt x="75" y="162"/>
                  <a:pt x="49" y="152"/>
                </a:cubicBezTo>
                <a:cubicBezTo>
                  <a:pt x="48" y="152"/>
                  <a:pt x="47" y="151"/>
                  <a:pt x="47" y="151"/>
                </a:cubicBezTo>
                <a:cubicBezTo>
                  <a:pt x="41" y="149"/>
                  <a:pt x="38" y="147"/>
                  <a:pt x="36" y="145"/>
                </a:cubicBezTo>
                <a:lnTo>
                  <a:pt x="36" y="98"/>
                </a:lnTo>
                <a:cubicBezTo>
                  <a:pt x="37" y="99"/>
                  <a:pt x="38" y="99"/>
                  <a:pt x="40" y="99"/>
                </a:cubicBezTo>
                <a:cubicBezTo>
                  <a:pt x="40" y="100"/>
                  <a:pt x="40" y="100"/>
                  <a:pt x="40" y="100"/>
                </a:cubicBezTo>
                <a:cubicBezTo>
                  <a:pt x="42" y="100"/>
                  <a:pt x="43" y="101"/>
                  <a:pt x="44" y="101"/>
                </a:cubicBezTo>
                <a:lnTo>
                  <a:pt x="45" y="101"/>
                </a:lnTo>
                <a:cubicBezTo>
                  <a:pt x="46" y="102"/>
                  <a:pt x="47" y="102"/>
                  <a:pt x="48" y="102"/>
                </a:cubicBezTo>
                <a:cubicBezTo>
                  <a:pt x="49" y="102"/>
                  <a:pt x="49" y="103"/>
                  <a:pt x="49" y="103"/>
                </a:cubicBezTo>
                <a:cubicBezTo>
                  <a:pt x="51" y="103"/>
                  <a:pt x="52" y="103"/>
                  <a:pt x="53" y="104"/>
                </a:cubicBezTo>
                <a:lnTo>
                  <a:pt x="54" y="104"/>
                </a:lnTo>
                <a:cubicBezTo>
                  <a:pt x="55" y="104"/>
                  <a:pt x="56" y="105"/>
                  <a:pt x="57" y="105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60" y="106"/>
                  <a:pt x="61" y="106"/>
                  <a:pt x="62" y="106"/>
                </a:cubicBezTo>
                <a:cubicBezTo>
                  <a:pt x="64" y="107"/>
                  <a:pt x="65" y="107"/>
                  <a:pt x="66" y="107"/>
                </a:cubicBezTo>
                <a:lnTo>
                  <a:pt x="67" y="107"/>
                </a:lnTo>
                <a:cubicBezTo>
                  <a:pt x="68" y="108"/>
                  <a:pt x="70" y="108"/>
                  <a:pt x="71" y="108"/>
                </a:cubicBezTo>
                <a:cubicBezTo>
                  <a:pt x="108" y="117"/>
                  <a:pt x="159" y="122"/>
                  <a:pt x="213" y="122"/>
                </a:cubicBezTo>
                <a:cubicBezTo>
                  <a:pt x="218" y="122"/>
                  <a:pt x="223" y="122"/>
                  <a:pt x="228" y="122"/>
                </a:cubicBezTo>
                <a:cubicBezTo>
                  <a:pt x="234" y="122"/>
                  <a:pt x="239" y="122"/>
                  <a:pt x="244" y="122"/>
                </a:cubicBezTo>
                <a:cubicBezTo>
                  <a:pt x="298" y="122"/>
                  <a:pt x="348" y="117"/>
                  <a:pt x="386" y="108"/>
                </a:cubicBezTo>
                <a:cubicBezTo>
                  <a:pt x="387" y="108"/>
                  <a:pt x="388" y="108"/>
                  <a:pt x="390" y="107"/>
                </a:cubicBezTo>
                <a:lnTo>
                  <a:pt x="391" y="107"/>
                </a:lnTo>
                <a:cubicBezTo>
                  <a:pt x="392" y="107"/>
                  <a:pt x="393" y="107"/>
                  <a:pt x="394" y="106"/>
                </a:cubicBezTo>
                <a:lnTo>
                  <a:pt x="395" y="106"/>
                </a:lnTo>
                <a:cubicBezTo>
                  <a:pt x="396" y="106"/>
                  <a:pt x="397" y="106"/>
                  <a:pt x="398" y="105"/>
                </a:cubicBezTo>
                <a:cubicBezTo>
                  <a:pt x="399" y="105"/>
                  <a:pt x="399" y="105"/>
                  <a:pt x="400" y="105"/>
                </a:cubicBezTo>
                <a:cubicBezTo>
                  <a:pt x="401" y="105"/>
                  <a:pt x="402" y="104"/>
                  <a:pt x="403" y="104"/>
                </a:cubicBezTo>
                <a:lnTo>
                  <a:pt x="404" y="104"/>
                </a:lnTo>
                <a:cubicBezTo>
                  <a:pt x="405" y="104"/>
                  <a:pt x="406" y="103"/>
                  <a:pt x="407" y="103"/>
                </a:cubicBezTo>
                <a:cubicBezTo>
                  <a:pt x="408" y="103"/>
                  <a:pt x="408" y="103"/>
                  <a:pt x="408" y="102"/>
                </a:cubicBezTo>
                <a:cubicBezTo>
                  <a:pt x="409" y="102"/>
                  <a:pt x="411" y="102"/>
                  <a:pt x="412" y="101"/>
                </a:cubicBezTo>
                <a:cubicBezTo>
                  <a:pt x="414" y="101"/>
                  <a:pt x="415" y="100"/>
                  <a:pt x="416" y="100"/>
                </a:cubicBezTo>
                <a:cubicBezTo>
                  <a:pt x="417" y="100"/>
                  <a:pt x="417" y="100"/>
                  <a:pt x="417" y="100"/>
                </a:cubicBezTo>
                <a:cubicBezTo>
                  <a:pt x="418" y="99"/>
                  <a:pt x="419" y="99"/>
                  <a:pt x="420" y="98"/>
                </a:cubicBezTo>
                <a:cubicBezTo>
                  <a:pt x="421" y="98"/>
                  <a:pt x="421" y="98"/>
                  <a:pt x="421" y="98"/>
                </a:cubicBezTo>
                <a:close/>
                <a:moveTo>
                  <a:pt x="47" y="238"/>
                </a:moveTo>
                <a:lnTo>
                  <a:pt x="46" y="238"/>
                </a:lnTo>
                <a:cubicBezTo>
                  <a:pt x="41" y="236"/>
                  <a:pt x="38" y="234"/>
                  <a:pt x="36" y="232"/>
                </a:cubicBezTo>
                <a:lnTo>
                  <a:pt x="36" y="185"/>
                </a:lnTo>
                <a:cubicBezTo>
                  <a:pt x="47" y="189"/>
                  <a:pt x="60" y="193"/>
                  <a:pt x="71" y="195"/>
                </a:cubicBezTo>
                <a:cubicBezTo>
                  <a:pt x="108" y="203"/>
                  <a:pt x="159" y="208"/>
                  <a:pt x="213" y="209"/>
                </a:cubicBezTo>
                <a:cubicBezTo>
                  <a:pt x="223" y="209"/>
                  <a:pt x="234" y="209"/>
                  <a:pt x="244" y="209"/>
                </a:cubicBezTo>
                <a:cubicBezTo>
                  <a:pt x="298" y="208"/>
                  <a:pt x="348" y="203"/>
                  <a:pt x="386" y="195"/>
                </a:cubicBezTo>
                <a:cubicBezTo>
                  <a:pt x="397" y="193"/>
                  <a:pt x="410" y="190"/>
                  <a:pt x="421" y="185"/>
                </a:cubicBezTo>
                <a:lnTo>
                  <a:pt x="421" y="232"/>
                </a:lnTo>
                <a:cubicBezTo>
                  <a:pt x="409" y="242"/>
                  <a:pt x="343" y="261"/>
                  <a:pt x="228" y="261"/>
                </a:cubicBezTo>
                <a:cubicBezTo>
                  <a:pt x="136" y="261"/>
                  <a:pt x="75" y="249"/>
                  <a:pt x="48" y="239"/>
                </a:cubicBezTo>
                <a:close/>
                <a:moveTo>
                  <a:pt x="381" y="13"/>
                </a:moveTo>
                <a:cubicBezTo>
                  <a:pt x="340" y="5"/>
                  <a:pt x="286" y="0"/>
                  <a:pt x="228" y="0"/>
                </a:cubicBezTo>
                <a:cubicBezTo>
                  <a:pt x="171" y="0"/>
                  <a:pt x="117" y="5"/>
                  <a:pt x="76" y="13"/>
                </a:cubicBezTo>
                <a:cubicBezTo>
                  <a:pt x="25" y="24"/>
                  <a:pt x="1" y="39"/>
                  <a:pt x="0" y="61"/>
                </a:cubicBezTo>
                <a:lnTo>
                  <a:pt x="0" y="148"/>
                </a:lnTo>
                <a:cubicBezTo>
                  <a:pt x="0" y="150"/>
                  <a:pt x="0" y="151"/>
                  <a:pt x="0" y="153"/>
                </a:cubicBezTo>
                <a:lnTo>
                  <a:pt x="0" y="235"/>
                </a:lnTo>
                <a:cubicBezTo>
                  <a:pt x="0" y="237"/>
                  <a:pt x="0" y="238"/>
                  <a:pt x="0" y="239"/>
                </a:cubicBezTo>
                <a:lnTo>
                  <a:pt x="0" y="322"/>
                </a:lnTo>
                <a:cubicBezTo>
                  <a:pt x="0" y="344"/>
                  <a:pt x="24" y="359"/>
                  <a:pt x="76" y="370"/>
                </a:cubicBezTo>
                <a:cubicBezTo>
                  <a:pt x="117" y="378"/>
                  <a:pt x="171" y="383"/>
                  <a:pt x="228" y="383"/>
                </a:cubicBezTo>
                <a:cubicBezTo>
                  <a:pt x="285" y="383"/>
                  <a:pt x="340" y="378"/>
                  <a:pt x="380" y="370"/>
                </a:cubicBezTo>
                <a:cubicBezTo>
                  <a:pt x="432" y="359"/>
                  <a:pt x="456" y="344"/>
                  <a:pt x="456" y="322"/>
                </a:cubicBezTo>
                <a:lnTo>
                  <a:pt x="457" y="235"/>
                </a:lnTo>
                <a:cubicBezTo>
                  <a:pt x="457" y="234"/>
                  <a:pt x="456" y="233"/>
                  <a:pt x="456" y="232"/>
                </a:cubicBezTo>
                <a:lnTo>
                  <a:pt x="457" y="148"/>
                </a:lnTo>
                <a:cubicBezTo>
                  <a:pt x="457" y="147"/>
                  <a:pt x="456" y="146"/>
                  <a:pt x="456" y="145"/>
                </a:cubicBezTo>
                <a:lnTo>
                  <a:pt x="457" y="61"/>
                </a:lnTo>
                <a:cubicBezTo>
                  <a:pt x="457" y="39"/>
                  <a:pt x="432" y="24"/>
                  <a:pt x="381" y="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1" name="Freeform 1410">
            <a:extLst>
              <a:ext uri="{FF2B5EF4-FFF2-40B4-BE49-F238E27FC236}">
                <a16:creationId xmlns:a16="http://schemas.microsoft.com/office/drawing/2014/main" id="{D95F80BB-881C-7D48-B757-9FA1F6730C62}"/>
              </a:ext>
            </a:extLst>
          </p:cNvPr>
          <p:cNvSpPr/>
          <p:nvPr/>
        </p:nvSpPr>
        <p:spPr>
          <a:xfrm>
            <a:off x="1193399" y="6878848"/>
            <a:ext cx="376920" cy="32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8" h="916">
                <a:moveTo>
                  <a:pt x="928" y="434"/>
                </a:moveTo>
                <a:lnTo>
                  <a:pt x="856" y="505"/>
                </a:lnTo>
                <a:lnTo>
                  <a:pt x="837" y="524"/>
                </a:lnTo>
                <a:lnTo>
                  <a:pt x="524" y="838"/>
                </a:lnTo>
                <a:lnTo>
                  <a:pt x="213" y="527"/>
                </a:lnTo>
                <a:lnTo>
                  <a:pt x="120" y="434"/>
                </a:lnTo>
                <a:cubicBezTo>
                  <a:pt x="78" y="392"/>
                  <a:pt x="55" y="336"/>
                  <a:pt x="55" y="277"/>
                </a:cubicBezTo>
                <a:cubicBezTo>
                  <a:pt x="55" y="218"/>
                  <a:pt x="78" y="162"/>
                  <a:pt x="120" y="120"/>
                </a:cubicBezTo>
                <a:cubicBezTo>
                  <a:pt x="162" y="78"/>
                  <a:pt x="218" y="55"/>
                  <a:pt x="277" y="55"/>
                </a:cubicBezTo>
                <a:cubicBezTo>
                  <a:pt x="337" y="55"/>
                  <a:pt x="392" y="78"/>
                  <a:pt x="434" y="120"/>
                </a:cubicBezTo>
                <a:lnTo>
                  <a:pt x="524" y="209"/>
                </a:lnTo>
                <a:lnTo>
                  <a:pt x="613" y="120"/>
                </a:lnTo>
                <a:cubicBezTo>
                  <a:pt x="655" y="78"/>
                  <a:pt x="711" y="55"/>
                  <a:pt x="770" y="55"/>
                </a:cubicBezTo>
                <a:cubicBezTo>
                  <a:pt x="830" y="55"/>
                  <a:pt x="886" y="78"/>
                  <a:pt x="927" y="120"/>
                </a:cubicBezTo>
                <a:cubicBezTo>
                  <a:pt x="969" y="162"/>
                  <a:pt x="992" y="218"/>
                  <a:pt x="992" y="277"/>
                </a:cubicBezTo>
                <a:cubicBezTo>
                  <a:pt x="992" y="336"/>
                  <a:pt x="969" y="392"/>
                  <a:pt x="928" y="434"/>
                </a:cubicBezTo>
                <a:close/>
                <a:moveTo>
                  <a:pt x="967" y="81"/>
                </a:moveTo>
                <a:cubicBezTo>
                  <a:pt x="914" y="29"/>
                  <a:pt x="844" y="0"/>
                  <a:pt x="770" y="0"/>
                </a:cubicBezTo>
                <a:cubicBezTo>
                  <a:pt x="696" y="0"/>
                  <a:pt x="627" y="29"/>
                  <a:pt x="574" y="81"/>
                </a:cubicBezTo>
                <a:lnTo>
                  <a:pt x="524" y="131"/>
                </a:lnTo>
                <a:lnTo>
                  <a:pt x="473" y="81"/>
                </a:lnTo>
                <a:cubicBezTo>
                  <a:pt x="421" y="29"/>
                  <a:pt x="351" y="0"/>
                  <a:pt x="277" y="0"/>
                </a:cubicBezTo>
                <a:cubicBezTo>
                  <a:pt x="203" y="0"/>
                  <a:pt x="134" y="29"/>
                  <a:pt x="81" y="81"/>
                </a:cubicBezTo>
                <a:cubicBezTo>
                  <a:pt x="29" y="133"/>
                  <a:pt x="0" y="203"/>
                  <a:pt x="0" y="277"/>
                </a:cubicBezTo>
                <a:cubicBezTo>
                  <a:pt x="0" y="351"/>
                  <a:pt x="29" y="421"/>
                  <a:pt x="81" y="473"/>
                </a:cubicBezTo>
                <a:lnTo>
                  <a:pt x="130" y="522"/>
                </a:lnTo>
                <a:lnTo>
                  <a:pt x="524" y="916"/>
                </a:lnTo>
                <a:lnTo>
                  <a:pt x="895" y="544"/>
                </a:lnTo>
                <a:lnTo>
                  <a:pt x="906" y="534"/>
                </a:lnTo>
                <a:lnTo>
                  <a:pt x="967" y="473"/>
                </a:lnTo>
                <a:cubicBezTo>
                  <a:pt x="1019" y="421"/>
                  <a:pt x="1048" y="351"/>
                  <a:pt x="1048" y="277"/>
                </a:cubicBezTo>
                <a:cubicBezTo>
                  <a:pt x="1048" y="203"/>
                  <a:pt x="1019" y="133"/>
                  <a:pt x="967" y="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2" name="Freeform 1411">
            <a:extLst>
              <a:ext uri="{FF2B5EF4-FFF2-40B4-BE49-F238E27FC236}">
                <a16:creationId xmlns:a16="http://schemas.microsoft.com/office/drawing/2014/main" id="{01071606-BA20-914A-B6C4-45467D494ED7}"/>
              </a:ext>
            </a:extLst>
          </p:cNvPr>
          <p:cNvSpPr/>
          <p:nvPr/>
        </p:nvSpPr>
        <p:spPr>
          <a:xfrm>
            <a:off x="1299600" y="6959488"/>
            <a:ext cx="164160" cy="164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7" h="457">
                <a:moveTo>
                  <a:pt x="338" y="421"/>
                </a:moveTo>
                <a:cubicBezTo>
                  <a:pt x="325" y="421"/>
                  <a:pt x="314" y="410"/>
                  <a:pt x="314" y="397"/>
                </a:cubicBezTo>
                <a:cubicBezTo>
                  <a:pt x="314" y="384"/>
                  <a:pt x="325" y="373"/>
                  <a:pt x="338" y="373"/>
                </a:cubicBezTo>
                <a:cubicBezTo>
                  <a:pt x="351" y="373"/>
                  <a:pt x="362" y="384"/>
                  <a:pt x="362" y="397"/>
                </a:cubicBezTo>
                <a:cubicBezTo>
                  <a:pt x="362" y="410"/>
                  <a:pt x="351" y="421"/>
                  <a:pt x="338" y="421"/>
                </a:cubicBezTo>
                <a:close/>
                <a:moveTo>
                  <a:pt x="175" y="397"/>
                </a:moveTo>
                <a:cubicBezTo>
                  <a:pt x="175" y="410"/>
                  <a:pt x="165" y="421"/>
                  <a:pt x="151" y="421"/>
                </a:cubicBezTo>
                <a:cubicBezTo>
                  <a:pt x="138" y="421"/>
                  <a:pt x="127" y="410"/>
                  <a:pt x="127" y="397"/>
                </a:cubicBezTo>
                <a:cubicBezTo>
                  <a:pt x="127" y="384"/>
                  <a:pt x="138" y="373"/>
                  <a:pt x="151" y="373"/>
                </a:cubicBezTo>
                <a:cubicBezTo>
                  <a:pt x="165" y="373"/>
                  <a:pt x="175" y="384"/>
                  <a:pt x="175" y="397"/>
                </a:cubicBezTo>
                <a:close/>
                <a:moveTo>
                  <a:pt x="457" y="58"/>
                </a:moveTo>
                <a:lnTo>
                  <a:pt x="457" y="57"/>
                </a:lnTo>
                <a:lnTo>
                  <a:pt x="457" y="56"/>
                </a:lnTo>
                <a:lnTo>
                  <a:pt x="457" y="55"/>
                </a:lnTo>
                <a:lnTo>
                  <a:pt x="457" y="54"/>
                </a:lnTo>
                <a:cubicBezTo>
                  <a:pt x="457" y="53"/>
                  <a:pt x="457" y="53"/>
                  <a:pt x="456" y="53"/>
                </a:cubicBezTo>
                <a:lnTo>
                  <a:pt x="456" y="52"/>
                </a:lnTo>
                <a:lnTo>
                  <a:pt x="456" y="51"/>
                </a:lnTo>
                <a:lnTo>
                  <a:pt x="455" y="51"/>
                </a:lnTo>
                <a:cubicBezTo>
                  <a:pt x="455" y="50"/>
                  <a:pt x="455" y="50"/>
                  <a:pt x="455" y="50"/>
                </a:cubicBezTo>
                <a:cubicBezTo>
                  <a:pt x="455" y="49"/>
                  <a:pt x="455" y="49"/>
                  <a:pt x="455" y="49"/>
                </a:cubicBezTo>
                <a:cubicBezTo>
                  <a:pt x="454" y="49"/>
                  <a:pt x="454" y="49"/>
                  <a:pt x="454" y="48"/>
                </a:cubicBezTo>
                <a:cubicBezTo>
                  <a:pt x="453" y="47"/>
                  <a:pt x="453" y="47"/>
                  <a:pt x="453" y="47"/>
                </a:cubicBezTo>
                <a:lnTo>
                  <a:pt x="452" y="46"/>
                </a:lnTo>
                <a:cubicBezTo>
                  <a:pt x="452" y="45"/>
                  <a:pt x="451" y="45"/>
                  <a:pt x="451" y="45"/>
                </a:cubicBezTo>
                <a:cubicBezTo>
                  <a:pt x="450" y="44"/>
                  <a:pt x="450" y="44"/>
                  <a:pt x="450" y="44"/>
                </a:cubicBezTo>
                <a:lnTo>
                  <a:pt x="449" y="44"/>
                </a:lnTo>
                <a:cubicBezTo>
                  <a:pt x="449" y="43"/>
                  <a:pt x="449" y="43"/>
                  <a:pt x="448" y="43"/>
                </a:cubicBezTo>
                <a:cubicBezTo>
                  <a:pt x="447" y="43"/>
                  <a:pt x="447" y="42"/>
                  <a:pt x="447" y="42"/>
                </a:cubicBezTo>
                <a:lnTo>
                  <a:pt x="446" y="42"/>
                </a:lnTo>
                <a:lnTo>
                  <a:pt x="445" y="42"/>
                </a:lnTo>
                <a:lnTo>
                  <a:pt x="444" y="41"/>
                </a:lnTo>
                <a:lnTo>
                  <a:pt x="443" y="41"/>
                </a:lnTo>
                <a:cubicBezTo>
                  <a:pt x="442" y="41"/>
                  <a:pt x="442" y="41"/>
                  <a:pt x="442" y="41"/>
                </a:cubicBezTo>
                <a:cubicBezTo>
                  <a:pt x="441" y="41"/>
                  <a:pt x="441" y="41"/>
                  <a:pt x="441" y="41"/>
                </a:cubicBezTo>
                <a:lnTo>
                  <a:pt x="440" y="41"/>
                </a:lnTo>
                <a:lnTo>
                  <a:pt x="124" y="41"/>
                </a:lnTo>
                <a:cubicBezTo>
                  <a:pt x="114" y="41"/>
                  <a:pt x="107" y="49"/>
                  <a:pt x="107" y="59"/>
                </a:cubicBezTo>
                <a:cubicBezTo>
                  <a:pt x="107" y="68"/>
                  <a:pt x="114" y="76"/>
                  <a:pt x="124" y="76"/>
                </a:cubicBezTo>
                <a:lnTo>
                  <a:pt x="417" y="76"/>
                </a:lnTo>
                <a:lnTo>
                  <a:pt x="374" y="254"/>
                </a:lnTo>
                <a:lnTo>
                  <a:pt x="125" y="254"/>
                </a:lnTo>
                <a:lnTo>
                  <a:pt x="86" y="15"/>
                </a:lnTo>
                <a:lnTo>
                  <a:pt x="86" y="14"/>
                </a:lnTo>
                <a:lnTo>
                  <a:pt x="86" y="13"/>
                </a:lnTo>
                <a:cubicBezTo>
                  <a:pt x="85" y="12"/>
                  <a:pt x="85" y="12"/>
                  <a:pt x="85" y="12"/>
                </a:cubicBezTo>
                <a:cubicBezTo>
                  <a:pt x="85" y="11"/>
                  <a:pt x="85" y="11"/>
                  <a:pt x="85" y="11"/>
                </a:cubicBezTo>
                <a:lnTo>
                  <a:pt x="85" y="10"/>
                </a:lnTo>
                <a:cubicBezTo>
                  <a:pt x="85" y="10"/>
                  <a:pt x="84" y="10"/>
                  <a:pt x="84" y="9"/>
                </a:cubicBezTo>
                <a:cubicBezTo>
                  <a:pt x="84" y="8"/>
                  <a:pt x="84" y="8"/>
                  <a:pt x="83" y="8"/>
                </a:cubicBezTo>
                <a:lnTo>
                  <a:pt x="83" y="7"/>
                </a:lnTo>
                <a:lnTo>
                  <a:pt x="82" y="6"/>
                </a:lnTo>
                <a:lnTo>
                  <a:pt x="81" y="5"/>
                </a:lnTo>
                <a:cubicBezTo>
                  <a:pt x="80" y="4"/>
                  <a:pt x="80" y="4"/>
                  <a:pt x="80" y="4"/>
                </a:cubicBezTo>
                <a:cubicBezTo>
                  <a:pt x="80" y="4"/>
                  <a:pt x="79" y="4"/>
                  <a:pt x="79" y="3"/>
                </a:cubicBezTo>
                <a:cubicBezTo>
                  <a:pt x="78" y="3"/>
                  <a:pt x="78" y="3"/>
                  <a:pt x="78" y="2"/>
                </a:cubicBezTo>
                <a:lnTo>
                  <a:pt x="77" y="2"/>
                </a:lnTo>
                <a:lnTo>
                  <a:pt x="76" y="2"/>
                </a:lnTo>
                <a:cubicBezTo>
                  <a:pt x="76" y="1"/>
                  <a:pt x="76" y="1"/>
                  <a:pt x="76" y="1"/>
                </a:cubicBezTo>
                <a:cubicBezTo>
                  <a:pt x="75" y="1"/>
                  <a:pt x="75" y="1"/>
                  <a:pt x="75" y="1"/>
                </a:cubicBezTo>
                <a:cubicBezTo>
                  <a:pt x="74" y="1"/>
                  <a:pt x="74" y="1"/>
                  <a:pt x="74" y="1"/>
                </a:cubicBezTo>
                <a:lnTo>
                  <a:pt x="73" y="0"/>
                </a:lnTo>
                <a:lnTo>
                  <a:pt x="72" y="0"/>
                </a:lnTo>
                <a:cubicBezTo>
                  <a:pt x="71" y="0"/>
                  <a:pt x="71" y="0"/>
                  <a:pt x="71" y="0"/>
                </a:cubicBezTo>
                <a:cubicBezTo>
                  <a:pt x="70" y="0"/>
                  <a:pt x="70" y="0"/>
                  <a:pt x="70" y="0"/>
                </a:cubicBezTo>
                <a:lnTo>
                  <a:pt x="69" y="0"/>
                </a:ln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lnTo>
                  <a:pt x="53" y="35"/>
                </a:lnTo>
                <a:lnTo>
                  <a:pt x="92" y="273"/>
                </a:lnTo>
                <a:lnTo>
                  <a:pt x="72" y="351"/>
                </a:lnTo>
                <a:cubicBezTo>
                  <a:pt x="72" y="352"/>
                  <a:pt x="72" y="352"/>
                  <a:pt x="72" y="352"/>
                </a:cubicBezTo>
                <a:cubicBezTo>
                  <a:pt x="72" y="353"/>
                  <a:pt x="72" y="353"/>
                  <a:pt x="72" y="353"/>
                </a:cubicBezTo>
                <a:cubicBezTo>
                  <a:pt x="72" y="354"/>
                  <a:pt x="71" y="354"/>
                  <a:pt x="71" y="354"/>
                </a:cubicBezTo>
                <a:lnTo>
                  <a:pt x="71" y="355"/>
                </a:lnTo>
                <a:cubicBezTo>
                  <a:pt x="71" y="356"/>
                  <a:pt x="71" y="356"/>
                  <a:pt x="71" y="356"/>
                </a:cubicBezTo>
                <a:lnTo>
                  <a:pt x="71" y="357"/>
                </a:lnTo>
                <a:cubicBezTo>
                  <a:pt x="71" y="357"/>
                  <a:pt x="72" y="357"/>
                  <a:pt x="72" y="358"/>
                </a:cubicBezTo>
                <a:lnTo>
                  <a:pt x="72" y="359"/>
                </a:lnTo>
                <a:cubicBezTo>
                  <a:pt x="72" y="360"/>
                  <a:pt x="72" y="360"/>
                  <a:pt x="72" y="360"/>
                </a:cubicBezTo>
                <a:cubicBezTo>
                  <a:pt x="72" y="361"/>
                  <a:pt x="72" y="361"/>
                  <a:pt x="72" y="361"/>
                </a:cubicBezTo>
                <a:cubicBezTo>
                  <a:pt x="72" y="361"/>
                  <a:pt x="72" y="362"/>
                  <a:pt x="73" y="362"/>
                </a:cubicBezTo>
                <a:lnTo>
                  <a:pt x="73" y="363"/>
                </a:lnTo>
                <a:cubicBezTo>
                  <a:pt x="73" y="364"/>
                  <a:pt x="74" y="364"/>
                  <a:pt x="74" y="364"/>
                </a:cubicBezTo>
                <a:lnTo>
                  <a:pt x="74" y="365"/>
                </a:lnTo>
                <a:lnTo>
                  <a:pt x="75" y="366"/>
                </a:lnTo>
                <a:cubicBezTo>
                  <a:pt x="75" y="367"/>
                  <a:pt x="75" y="367"/>
                  <a:pt x="76" y="367"/>
                </a:cubicBezTo>
                <a:lnTo>
                  <a:pt x="76" y="368"/>
                </a:lnTo>
                <a:lnTo>
                  <a:pt x="77" y="368"/>
                </a:lnTo>
                <a:lnTo>
                  <a:pt x="77" y="369"/>
                </a:lnTo>
                <a:cubicBezTo>
                  <a:pt x="78" y="369"/>
                  <a:pt x="78" y="369"/>
                  <a:pt x="78" y="369"/>
                </a:cubicBezTo>
                <a:cubicBezTo>
                  <a:pt x="78" y="370"/>
                  <a:pt x="79" y="370"/>
                  <a:pt x="79" y="370"/>
                </a:cubicBezTo>
                <a:cubicBezTo>
                  <a:pt x="80" y="370"/>
                  <a:pt x="80" y="371"/>
                  <a:pt x="80" y="371"/>
                </a:cubicBezTo>
                <a:cubicBezTo>
                  <a:pt x="81" y="371"/>
                  <a:pt x="81" y="371"/>
                  <a:pt x="81" y="371"/>
                </a:cubicBezTo>
                <a:lnTo>
                  <a:pt x="82" y="372"/>
                </a:lnTo>
                <a:lnTo>
                  <a:pt x="83" y="372"/>
                </a:lnTo>
                <a:cubicBezTo>
                  <a:pt x="84" y="372"/>
                  <a:pt x="84" y="372"/>
                  <a:pt x="84" y="372"/>
                </a:cubicBezTo>
                <a:cubicBezTo>
                  <a:pt x="84" y="373"/>
                  <a:pt x="85" y="373"/>
                  <a:pt x="85" y="373"/>
                </a:cubicBezTo>
                <a:cubicBezTo>
                  <a:pt x="85" y="373"/>
                  <a:pt x="86" y="373"/>
                  <a:pt x="87" y="373"/>
                </a:cubicBezTo>
                <a:cubicBezTo>
                  <a:pt x="88" y="373"/>
                  <a:pt x="88" y="373"/>
                  <a:pt x="89" y="373"/>
                </a:cubicBezTo>
                <a:lnTo>
                  <a:pt x="97" y="373"/>
                </a:lnTo>
                <a:cubicBezTo>
                  <a:pt x="94" y="381"/>
                  <a:pt x="92" y="389"/>
                  <a:pt x="92" y="397"/>
                </a:cubicBezTo>
                <a:cubicBezTo>
                  <a:pt x="92" y="430"/>
                  <a:pt x="119" y="457"/>
                  <a:pt x="151" y="457"/>
                </a:cubicBezTo>
                <a:cubicBezTo>
                  <a:pt x="184" y="457"/>
                  <a:pt x="211" y="430"/>
                  <a:pt x="211" y="397"/>
                </a:cubicBezTo>
                <a:cubicBezTo>
                  <a:pt x="211" y="389"/>
                  <a:pt x="209" y="381"/>
                  <a:pt x="206" y="373"/>
                </a:cubicBezTo>
                <a:lnTo>
                  <a:pt x="284" y="373"/>
                </a:lnTo>
                <a:cubicBezTo>
                  <a:pt x="280" y="381"/>
                  <a:pt x="279" y="389"/>
                  <a:pt x="279" y="397"/>
                </a:cubicBezTo>
                <a:cubicBezTo>
                  <a:pt x="279" y="430"/>
                  <a:pt x="305" y="457"/>
                  <a:pt x="338" y="457"/>
                </a:cubicBezTo>
                <a:cubicBezTo>
                  <a:pt x="371" y="457"/>
                  <a:pt x="397" y="430"/>
                  <a:pt x="397" y="397"/>
                </a:cubicBezTo>
                <a:cubicBezTo>
                  <a:pt x="397" y="388"/>
                  <a:pt x="396" y="380"/>
                  <a:pt x="392" y="373"/>
                </a:cubicBezTo>
                <a:cubicBezTo>
                  <a:pt x="400" y="371"/>
                  <a:pt x="406" y="364"/>
                  <a:pt x="406" y="355"/>
                </a:cubicBezTo>
                <a:cubicBezTo>
                  <a:pt x="406" y="346"/>
                  <a:pt x="398" y="338"/>
                  <a:pt x="388" y="338"/>
                </a:cubicBezTo>
                <a:lnTo>
                  <a:pt x="112" y="338"/>
                </a:lnTo>
                <a:lnTo>
                  <a:pt x="124" y="290"/>
                </a:lnTo>
                <a:lnTo>
                  <a:pt x="388" y="290"/>
                </a:lnTo>
                <a:cubicBezTo>
                  <a:pt x="396" y="290"/>
                  <a:pt x="404" y="284"/>
                  <a:pt x="406" y="276"/>
                </a:cubicBezTo>
                <a:lnTo>
                  <a:pt x="457" y="63"/>
                </a:lnTo>
                <a:lnTo>
                  <a:pt x="457" y="62"/>
                </a:lnTo>
                <a:lnTo>
                  <a:pt x="457" y="61"/>
                </a:lnTo>
                <a:cubicBezTo>
                  <a:pt x="457" y="60"/>
                  <a:pt x="457" y="60"/>
                  <a:pt x="457" y="60"/>
                </a:cubicBezTo>
                <a:lnTo>
                  <a:pt x="457" y="59"/>
                </a:lnTo>
                <a:cubicBezTo>
                  <a:pt x="457" y="58"/>
                  <a:pt x="457" y="58"/>
                  <a:pt x="457" y="5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3" name="Freeform 1412">
            <a:extLst>
              <a:ext uri="{FF2B5EF4-FFF2-40B4-BE49-F238E27FC236}">
                <a16:creationId xmlns:a16="http://schemas.microsoft.com/office/drawing/2014/main" id="{2E48ABA3-5743-8C47-B53D-28EB44A87535}"/>
              </a:ext>
            </a:extLst>
          </p:cNvPr>
          <p:cNvSpPr/>
          <p:nvPr/>
        </p:nvSpPr>
        <p:spPr>
          <a:xfrm>
            <a:off x="479520" y="6878848"/>
            <a:ext cx="31932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8" h="904">
                <a:moveTo>
                  <a:pt x="627" y="817"/>
                </a:moveTo>
                <a:cubicBezTo>
                  <a:pt x="596" y="838"/>
                  <a:pt x="559" y="849"/>
                  <a:pt x="521" y="849"/>
                </a:cubicBezTo>
                <a:cubicBezTo>
                  <a:pt x="483" y="849"/>
                  <a:pt x="447" y="838"/>
                  <a:pt x="416" y="817"/>
                </a:cubicBezTo>
                <a:cubicBezTo>
                  <a:pt x="398" y="805"/>
                  <a:pt x="383" y="790"/>
                  <a:pt x="371" y="774"/>
                </a:cubicBezTo>
                <a:lnTo>
                  <a:pt x="672" y="774"/>
                </a:lnTo>
                <a:cubicBezTo>
                  <a:pt x="660" y="790"/>
                  <a:pt x="644" y="805"/>
                  <a:pt x="627" y="817"/>
                </a:cubicBezTo>
                <a:close/>
                <a:moveTo>
                  <a:pt x="337" y="603"/>
                </a:moveTo>
                <a:cubicBezTo>
                  <a:pt x="324" y="603"/>
                  <a:pt x="313" y="593"/>
                  <a:pt x="313" y="579"/>
                </a:cubicBezTo>
                <a:cubicBezTo>
                  <a:pt x="313" y="566"/>
                  <a:pt x="324" y="555"/>
                  <a:pt x="337" y="555"/>
                </a:cubicBezTo>
                <a:cubicBezTo>
                  <a:pt x="351" y="555"/>
                  <a:pt x="361" y="566"/>
                  <a:pt x="361" y="579"/>
                </a:cubicBezTo>
                <a:cubicBezTo>
                  <a:pt x="361" y="593"/>
                  <a:pt x="351" y="603"/>
                  <a:pt x="337" y="603"/>
                </a:cubicBezTo>
                <a:close/>
                <a:moveTo>
                  <a:pt x="175" y="579"/>
                </a:moveTo>
                <a:cubicBezTo>
                  <a:pt x="175" y="593"/>
                  <a:pt x="164" y="603"/>
                  <a:pt x="151" y="603"/>
                </a:cubicBezTo>
                <a:cubicBezTo>
                  <a:pt x="137" y="603"/>
                  <a:pt x="127" y="593"/>
                  <a:pt x="127" y="579"/>
                </a:cubicBezTo>
                <a:cubicBezTo>
                  <a:pt x="127" y="566"/>
                  <a:pt x="137" y="555"/>
                  <a:pt x="151" y="555"/>
                </a:cubicBezTo>
                <a:cubicBezTo>
                  <a:pt x="164" y="555"/>
                  <a:pt x="175" y="566"/>
                  <a:pt x="175" y="579"/>
                </a:cubicBezTo>
                <a:close/>
                <a:moveTo>
                  <a:pt x="880" y="710"/>
                </a:moveTo>
                <a:cubicBezTo>
                  <a:pt x="845" y="668"/>
                  <a:pt x="789" y="562"/>
                  <a:pt x="798" y="330"/>
                </a:cubicBezTo>
                <a:cubicBezTo>
                  <a:pt x="799" y="310"/>
                  <a:pt x="800" y="288"/>
                  <a:pt x="801" y="274"/>
                </a:cubicBezTo>
                <a:cubicBezTo>
                  <a:pt x="802" y="258"/>
                  <a:pt x="802" y="242"/>
                  <a:pt x="799" y="227"/>
                </a:cubicBezTo>
                <a:cubicBezTo>
                  <a:pt x="774" y="95"/>
                  <a:pt x="656" y="0"/>
                  <a:pt x="518" y="0"/>
                </a:cubicBezTo>
                <a:cubicBezTo>
                  <a:pt x="453" y="0"/>
                  <a:pt x="389" y="22"/>
                  <a:pt x="339" y="62"/>
                </a:cubicBezTo>
                <a:cubicBezTo>
                  <a:pt x="289" y="101"/>
                  <a:pt x="253" y="156"/>
                  <a:pt x="240" y="217"/>
                </a:cubicBezTo>
                <a:cubicBezTo>
                  <a:pt x="239" y="219"/>
                  <a:pt x="239" y="221"/>
                  <a:pt x="239" y="223"/>
                </a:cubicBezTo>
                <a:lnTo>
                  <a:pt x="123" y="223"/>
                </a:lnTo>
                <a:cubicBezTo>
                  <a:pt x="114" y="223"/>
                  <a:pt x="106" y="231"/>
                  <a:pt x="106" y="241"/>
                </a:cubicBezTo>
                <a:cubicBezTo>
                  <a:pt x="106" y="251"/>
                  <a:pt x="114" y="259"/>
                  <a:pt x="123" y="259"/>
                </a:cubicBezTo>
                <a:lnTo>
                  <a:pt x="416" y="259"/>
                </a:lnTo>
                <a:lnTo>
                  <a:pt x="374" y="437"/>
                </a:lnTo>
                <a:lnTo>
                  <a:pt x="124" y="437"/>
                </a:lnTo>
                <a:lnTo>
                  <a:pt x="85" y="197"/>
                </a:lnTo>
                <a:cubicBezTo>
                  <a:pt x="85" y="196"/>
                  <a:pt x="85" y="196"/>
                  <a:pt x="85" y="196"/>
                </a:cubicBezTo>
                <a:cubicBezTo>
                  <a:pt x="85" y="195"/>
                  <a:pt x="85" y="195"/>
                  <a:pt x="85" y="195"/>
                </a:cubicBezTo>
                <a:lnTo>
                  <a:pt x="85" y="194"/>
                </a:lnTo>
                <a:cubicBezTo>
                  <a:pt x="84" y="194"/>
                  <a:pt x="84" y="194"/>
                  <a:pt x="84" y="193"/>
                </a:cubicBezTo>
                <a:lnTo>
                  <a:pt x="84" y="192"/>
                </a:lnTo>
                <a:cubicBezTo>
                  <a:pt x="83" y="191"/>
                  <a:pt x="83" y="191"/>
                  <a:pt x="83" y="191"/>
                </a:cubicBezTo>
                <a:lnTo>
                  <a:pt x="83" y="190"/>
                </a:lnTo>
                <a:lnTo>
                  <a:pt x="82" y="190"/>
                </a:lnTo>
                <a:cubicBezTo>
                  <a:pt x="82" y="189"/>
                  <a:pt x="82" y="189"/>
                  <a:pt x="82" y="189"/>
                </a:cubicBezTo>
                <a:lnTo>
                  <a:pt x="81" y="188"/>
                </a:lnTo>
                <a:cubicBezTo>
                  <a:pt x="80" y="187"/>
                  <a:pt x="80" y="187"/>
                  <a:pt x="80" y="187"/>
                </a:cubicBezTo>
                <a:lnTo>
                  <a:pt x="79" y="186"/>
                </a:lnTo>
                <a:cubicBezTo>
                  <a:pt x="78" y="186"/>
                  <a:pt x="78" y="186"/>
                  <a:pt x="78" y="185"/>
                </a:cubicBezTo>
                <a:lnTo>
                  <a:pt x="77" y="185"/>
                </a:lnTo>
                <a:lnTo>
                  <a:pt x="77" y="184"/>
                </a:lnTo>
                <a:cubicBezTo>
                  <a:pt x="76" y="184"/>
                  <a:pt x="76" y="184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lnTo>
                  <a:pt x="74" y="183"/>
                </a:lnTo>
                <a:lnTo>
                  <a:pt x="73" y="183"/>
                </a:lnTo>
                <a:cubicBezTo>
                  <a:pt x="72" y="183"/>
                  <a:pt x="72" y="183"/>
                  <a:pt x="72" y="183"/>
                </a:cubicBezTo>
                <a:cubicBezTo>
                  <a:pt x="71" y="182"/>
                  <a:pt x="71" y="182"/>
                  <a:pt x="71" y="182"/>
                </a:cubicBezTo>
                <a:lnTo>
                  <a:pt x="70" y="182"/>
                </a:lnTo>
                <a:lnTo>
                  <a:pt x="69" y="182"/>
                </a:lnTo>
                <a:lnTo>
                  <a:pt x="68" y="182"/>
                </a:lnTo>
                <a:lnTo>
                  <a:pt x="17" y="182"/>
                </a:lnTo>
                <a:cubicBezTo>
                  <a:pt x="7" y="182"/>
                  <a:pt x="0" y="190"/>
                  <a:pt x="0" y="200"/>
                </a:cubicBezTo>
                <a:cubicBezTo>
                  <a:pt x="0" y="210"/>
                  <a:pt x="7" y="218"/>
                  <a:pt x="17" y="218"/>
                </a:cubicBezTo>
                <a:lnTo>
                  <a:pt x="53" y="218"/>
                </a:lnTo>
                <a:lnTo>
                  <a:pt x="91" y="456"/>
                </a:lnTo>
                <a:lnTo>
                  <a:pt x="71" y="533"/>
                </a:lnTo>
                <a:lnTo>
                  <a:pt x="71" y="534"/>
                </a:lnTo>
                <a:lnTo>
                  <a:pt x="71" y="535"/>
                </a:lnTo>
                <a:lnTo>
                  <a:pt x="71" y="536"/>
                </a:lnTo>
                <a:cubicBezTo>
                  <a:pt x="71" y="537"/>
                  <a:pt x="71" y="537"/>
                  <a:pt x="71" y="537"/>
                </a:cubicBezTo>
                <a:lnTo>
                  <a:pt x="71" y="538"/>
                </a:lnTo>
                <a:lnTo>
                  <a:pt x="71" y="539"/>
                </a:lnTo>
                <a:lnTo>
                  <a:pt x="71" y="540"/>
                </a:lnTo>
                <a:lnTo>
                  <a:pt x="71" y="541"/>
                </a:lnTo>
                <a:lnTo>
                  <a:pt x="71" y="542"/>
                </a:lnTo>
                <a:lnTo>
                  <a:pt x="71" y="543"/>
                </a:lnTo>
                <a:lnTo>
                  <a:pt x="72" y="543"/>
                </a:lnTo>
                <a:cubicBezTo>
                  <a:pt x="72" y="544"/>
                  <a:pt x="72" y="544"/>
                  <a:pt x="72" y="544"/>
                </a:cubicBezTo>
                <a:lnTo>
                  <a:pt x="72" y="545"/>
                </a:lnTo>
                <a:cubicBezTo>
                  <a:pt x="72" y="545"/>
                  <a:pt x="72" y="546"/>
                  <a:pt x="73" y="546"/>
                </a:cubicBezTo>
                <a:lnTo>
                  <a:pt x="73" y="547"/>
                </a:lnTo>
                <a:cubicBezTo>
                  <a:pt x="74" y="547"/>
                  <a:pt x="74" y="548"/>
                  <a:pt x="74" y="548"/>
                </a:cubicBezTo>
                <a:lnTo>
                  <a:pt x="74" y="549"/>
                </a:lnTo>
                <a:cubicBezTo>
                  <a:pt x="75" y="549"/>
                  <a:pt x="75" y="549"/>
                  <a:pt x="75" y="549"/>
                </a:cubicBezTo>
                <a:cubicBezTo>
                  <a:pt x="75" y="550"/>
                  <a:pt x="75" y="550"/>
                  <a:pt x="75" y="550"/>
                </a:cubicBezTo>
                <a:cubicBezTo>
                  <a:pt x="76" y="550"/>
                  <a:pt x="76" y="550"/>
                  <a:pt x="76" y="550"/>
                </a:cubicBezTo>
                <a:cubicBezTo>
                  <a:pt x="76" y="551"/>
                  <a:pt x="77" y="551"/>
                  <a:pt x="77" y="551"/>
                </a:cubicBezTo>
                <a:lnTo>
                  <a:pt x="77" y="552"/>
                </a:lnTo>
                <a:cubicBezTo>
                  <a:pt x="78" y="552"/>
                  <a:pt x="78" y="552"/>
                  <a:pt x="78" y="552"/>
                </a:cubicBezTo>
                <a:lnTo>
                  <a:pt x="79" y="553"/>
                </a:lnTo>
                <a:lnTo>
                  <a:pt x="80" y="553"/>
                </a:lnTo>
                <a:lnTo>
                  <a:pt x="80" y="554"/>
                </a:lnTo>
                <a:cubicBezTo>
                  <a:pt x="81" y="554"/>
                  <a:pt x="81" y="554"/>
                  <a:pt x="81" y="554"/>
                </a:cubicBezTo>
                <a:lnTo>
                  <a:pt x="82" y="554"/>
                </a:lnTo>
                <a:lnTo>
                  <a:pt x="83" y="555"/>
                </a:lnTo>
                <a:lnTo>
                  <a:pt x="84" y="555"/>
                </a:lnTo>
                <a:cubicBezTo>
                  <a:pt x="85" y="555"/>
                  <a:pt x="85" y="555"/>
                  <a:pt x="86" y="555"/>
                </a:cubicBezTo>
                <a:cubicBezTo>
                  <a:pt x="87" y="555"/>
                  <a:pt x="88" y="555"/>
                  <a:pt x="88" y="555"/>
                </a:cubicBezTo>
                <a:lnTo>
                  <a:pt x="89" y="555"/>
                </a:lnTo>
                <a:lnTo>
                  <a:pt x="96" y="555"/>
                </a:lnTo>
                <a:cubicBezTo>
                  <a:pt x="93" y="563"/>
                  <a:pt x="91" y="571"/>
                  <a:pt x="91" y="579"/>
                </a:cubicBezTo>
                <a:cubicBezTo>
                  <a:pt x="91" y="612"/>
                  <a:pt x="118" y="639"/>
                  <a:pt x="151" y="639"/>
                </a:cubicBezTo>
                <a:cubicBezTo>
                  <a:pt x="183" y="639"/>
                  <a:pt x="210" y="612"/>
                  <a:pt x="210" y="579"/>
                </a:cubicBezTo>
                <a:cubicBezTo>
                  <a:pt x="210" y="571"/>
                  <a:pt x="208" y="563"/>
                  <a:pt x="205" y="555"/>
                </a:cubicBezTo>
                <a:lnTo>
                  <a:pt x="283" y="555"/>
                </a:lnTo>
                <a:cubicBezTo>
                  <a:pt x="280" y="563"/>
                  <a:pt x="278" y="571"/>
                  <a:pt x="278" y="579"/>
                </a:cubicBezTo>
                <a:cubicBezTo>
                  <a:pt x="278" y="612"/>
                  <a:pt x="305" y="639"/>
                  <a:pt x="337" y="639"/>
                </a:cubicBezTo>
                <a:cubicBezTo>
                  <a:pt x="370" y="639"/>
                  <a:pt x="397" y="612"/>
                  <a:pt x="397" y="579"/>
                </a:cubicBezTo>
                <a:cubicBezTo>
                  <a:pt x="397" y="571"/>
                  <a:pt x="395" y="562"/>
                  <a:pt x="391" y="555"/>
                </a:cubicBezTo>
                <a:cubicBezTo>
                  <a:pt x="399" y="553"/>
                  <a:pt x="405" y="546"/>
                  <a:pt x="405" y="538"/>
                </a:cubicBezTo>
                <a:cubicBezTo>
                  <a:pt x="405" y="528"/>
                  <a:pt x="397" y="520"/>
                  <a:pt x="387" y="520"/>
                </a:cubicBezTo>
                <a:lnTo>
                  <a:pt x="111" y="520"/>
                </a:lnTo>
                <a:lnTo>
                  <a:pt x="124" y="472"/>
                </a:lnTo>
                <a:lnTo>
                  <a:pt x="387" y="472"/>
                </a:lnTo>
                <a:cubicBezTo>
                  <a:pt x="388" y="472"/>
                  <a:pt x="388" y="472"/>
                  <a:pt x="388" y="472"/>
                </a:cubicBezTo>
                <a:cubicBezTo>
                  <a:pt x="396" y="472"/>
                  <a:pt x="403" y="467"/>
                  <a:pt x="405" y="458"/>
                </a:cubicBezTo>
                <a:lnTo>
                  <a:pt x="456" y="245"/>
                </a:lnTo>
                <a:cubicBezTo>
                  <a:pt x="456" y="244"/>
                  <a:pt x="456" y="244"/>
                  <a:pt x="456" y="244"/>
                </a:cubicBezTo>
                <a:cubicBezTo>
                  <a:pt x="456" y="243"/>
                  <a:pt x="456" y="243"/>
                  <a:pt x="457" y="243"/>
                </a:cubicBezTo>
                <a:lnTo>
                  <a:pt x="457" y="242"/>
                </a:lnTo>
                <a:lnTo>
                  <a:pt x="457" y="241"/>
                </a:lnTo>
                <a:lnTo>
                  <a:pt x="457" y="240"/>
                </a:lnTo>
                <a:lnTo>
                  <a:pt x="457" y="239"/>
                </a:lnTo>
                <a:cubicBezTo>
                  <a:pt x="456" y="238"/>
                  <a:pt x="456" y="238"/>
                  <a:pt x="456" y="238"/>
                </a:cubicBezTo>
                <a:cubicBezTo>
                  <a:pt x="456" y="237"/>
                  <a:pt x="456" y="237"/>
                  <a:pt x="456" y="237"/>
                </a:cubicBezTo>
                <a:cubicBezTo>
                  <a:pt x="456" y="236"/>
                  <a:pt x="456" y="236"/>
                  <a:pt x="456" y="236"/>
                </a:cubicBezTo>
                <a:lnTo>
                  <a:pt x="456" y="235"/>
                </a:lnTo>
                <a:cubicBezTo>
                  <a:pt x="456" y="235"/>
                  <a:pt x="455" y="235"/>
                  <a:pt x="455" y="234"/>
                </a:cubicBezTo>
                <a:cubicBezTo>
                  <a:pt x="455" y="233"/>
                  <a:pt x="455" y="233"/>
                  <a:pt x="455" y="233"/>
                </a:cubicBezTo>
                <a:lnTo>
                  <a:pt x="454" y="232"/>
                </a:lnTo>
                <a:lnTo>
                  <a:pt x="454" y="231"/>
                </a:lnTo>
                <a:lnTo>
                  <a:pt x="453" y="231"/>
                </a:lnTo>
                <a:cubicBezTo>
                  <a:pt x="453" y="230"/>
                  <a:pt x="453" y="230"/>
                  <a:pt x="453" y="230"/>
                </a:cubicBezTo>
                <a:cubicBezTo>
                  <a:pt x="453" y="230"/>
                  <a:pt x="453" y="229"/>
                  <a:pt x="452" y="229"/>
                </a:cubicBezTo>
                <a:cubicBezTo>
                  <a:pt x="451" y="228"/>
                  <a:pt x="451" y="228"/>
                  <a:pt x="451" y="228"/>
                </a:cubicBezTo>
                <a:lnTo>
                  <a:pt x="450" y="227"/>
                </a:lnTo>
                <a:cubicBezTo>
                  <a:pt x="450" y="227"/>
                  <a:pt x="449" y="227"/>
                  <a:pt x="449" y="226"/>
                </a:cubicBezTo>
                <a:cubicBezTo>
                  <a:pt x="448" y="226"/>
                  <a:pt x="448" y="226"/>
                  <a:pt x="448" y="225"/>
                </a:cubicBezTo>
                <a:cubicBezTo>
                  <a:pt x="447" y="225"/>
                  <a:pt x="447" y="225"/>
                  <a:pt x="447" y="225"/>
                </a:cubicBezTo>
                <a:lnTo>
                  <a:pt x="446" y="225"/>
                </a:lnTo>
                <a:cubicBezTo>
                  <a:pt x="446" y="225"/>
                  <a:pt x="446" y="224"/>
                  <a:pt x="445" y="224"/>
                </a:cubicBezTo>
                <a:cubicBezTo>
                  <a:pt x="444" y="224"/>
                  <a:pt x="444" y="224"/>
                  <a:pt x="443" y="224"/>
                </a:cubicBezTo>
                <a:cubicBezTo>
                  <a:pt x="442" y="223"/>
                  <a:pt x="442" y="223"/>
                  <a:pt x="442" y="223"/>
                </a:cubicBezTo>
                <a:lnTo>
                  <a:pt x="441" y="223"/>
                </a:lnTo>
                <a:lnTo>
                  <a:pt x="440" y="223"/>
                </a:lnTo>
                <a:lnTo>
                  <a:pt x="439" y="223"/>
                </a:lnTo>
                <a:lnTo>
                  <a:pt x="295" y="223"/>
                </a:lnTo>
                <a:cubicBezTo>
                  <a:pt x="307" y="177"/>
                  <a:pt x="334" y="135"/>
                  <a:pt x="373" y="105"/>
                </a:cubicBezTo>
                <a:cubicBezTo>
                  <a:pt x="414" y="73"/>
                  <a:pt x="465" y="55"/>
                  <a:pt x="518" y="55"/>
                </a:cubicBezTo>
                <a:cubicBezTo>
                  <a:pt x="629" y="55"/>
                  <a:pt x="725" y="132"/>
                  <a:pt x="744" y="237"/>
                </a:cubicBezTo>
                <a:cubicBezTo>
                  <a:pt x="747" y="247"/>
                  <a:pt x="747" y="258"/>
                  <a:pt x="746" y="270"/>
                </a:cubicBezTo>
                <a:cubicBezTo>
                  <a:pt x="745" y="285"/>
                  <a:pt x="744" y="307"/>
                  <a:pt x="743" y="328"/>
                </a:cubicBezTo>
                <a:cubicBezTo>
                  <a:pt x="741" y="378"/>
                  <a:pt x="741" y="455"/>
                  <a:pt x="753" y="532"/>
                </a:cubicBezTo>
                <a:cubicBezTo>
                  <a:pt x="765" y="608"/>
                  <a:pt x="787" y="671"/>
                  <a:pt x="818" y="718"/>
                </a:cubicBezTo>
                <a:lnTo>
                  <a:pt x="760" y="718"/>
                </a:lnTo>
                <a:lnTo>
                  <a:pt x="283" y="718"/>
                </a:lnTo>
                <a:lnTo>
                  <a:pt x="225" y="718"/>
                </a:lnTo>
                <a:cubicBezTo>
                  <a:pt x="237" y="700"/>
                  <a:pt x="247" y="680"/>
                  <a:pt x="256" y="657"/>
                </a:cubicBezTo>
                <a:cubicBezTo>
                  <a:pt x="261" y="643"/>
                  <a:pt x="254" y="627"/>
                  <a:pt x="240" y="622"/>
                </a:cubicBezTo>
                <a:cubicBezTo>
                  <a:pt x="226" y="616"/>
                  <a:pt x="210" y="623"/>
                  <a:pt x="204" y="637"/>
                </a:cubicBezTo>
                <a:cubicBezTo>
                  <a:pt x="193" y="666"/>
                  <a:pt x="179" y="691"/>
                  <a:pt x="163" y="710"/>
                </a:cubicBezTo>
                <a:cubicBezTo>
                  <a:pt x="154" y="721"/>
                  <a:pt x="152" y="737"/>
                  <a:pt x="158" y="751"/>
                </a:cubicBezTo>
                <a:cubicBezTo>
                  <a:pt x="164" y="765"/>
                  <a:pt x="178" y="773"/>
                  <a:pt x="194" y="774"/>
                </a:cubicBezTo>
                <a:lnTo>
                  <a:pt x="306" y="774"/>
                </a:lnTo>
                <a:cubicBezTo>
                  <a:pt x="324" y="809"/>
                  <a:pt x="351" y="840"/>
                  <a:pt x="385" y="863"/>
                </a:cubicBezTo>
                <a:cubicBezTo>
                  <a:pt x="425" y="890"/>
                  <a:pt x="472" y="904"/>
                  <a:pt x="521" y="904"/>
                </a:cubicBezTo>
                <a:cubicBezTo>
                  <a:pt x="570" y="904"/>
                  <a:pt x="617" y="890"/>
                  <a:pt x="657" y="863"/>
                </a:cubicBezTo>
                <a:cubicBezTo>
                  <a:pt x="691" y="840"/>
                  <a:pt x="718" y="809"/>
                  <a:pt x="736" y="774"/>
                </a:cubicBezTo>
                <a:lnTo>
                  <a:pt x="849" y="774"/>
                </a:lnTo>
                <a:cubicBezTo>
                  <a:pt x="864" y="774"/>
                  <a:pt x="878" y="765"/>
                  <a:pt x="885" y="751"/>
                </a:cubicBezTo>
                <a:cubicBezTo>
                  <a:pt x="891" y="738"/>
                  <a:pt x="889" y="722"/>
                  <a:pt x="880" y="7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4" name="Freeform 1413">
            <a:extLst>
              <a:ext uri="{FF2B5EF4-FFF2-40B4-BE49-F238E27FC236}">
                <a16:creationId xmlns:a16="http://schemas.microsoft.com/office/drawing/2014/main" id="{9825579E-A36F-4649-A385-A2D371502AAB}"/>
              </a:ext>
            </a:extLst>
          </p:cNvPr>
          <p:cNvSpPr/>
          <p:nvPr/>
        </p:nvSpPr>
        <p:spPr>
          <a:xfrm>
            <a:off x="5455080" y="6878848"/>
            <a:ext cx="437399" cy="37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6" h="1048">
                <a:moveTo>
                  <a:pt x="1023" y="419"/>
                </a:moveTo>
                <a:lnTo>
                  <a:pt x="938" y="280"/>
                </a:lnTo>
                <a:cubicBezTo>
                  <a:pt x="931" y="269"/>
                  <a:pt x="919" y="264"/>
                  <a:pt x="907" y="267"/>
                </a:cubicBezTo>
                <a:cubicBezTo>
                  <a:pt x="895" y="271"/>
                  <a:pt x="887" y="281"/>
                  <a:pt x="887" y="294"/>
                </a:cubicBezTo>
                <a:lnTo>
                  <a:pt x="887" y="993"/>
                </a:lnTo>
                <a:lnTo>
                  <a:pt x="329" y="993"/>
                </a:lnTo>
                <a:lnTo>
                  <a:pt x="329" y="294"/>
                </a:lnTo>
                <a:cubicBezTo>
                  <a:pt x="329" y="281"/>
                  <a:pt x="321" y="271"/>
                  <a:pt x="309" y="267"/>
                </a:cubicBezTo>
                <a:cubicBezTo>
                  <a:pt x="297" y="264"/>
                  <a:pt x="284" y="269"/>
                  <a:pt x="278" y="280"/>
                </a:cubicBezTo>
                <a:lnTo>
                  <a:pt x="193" y="419"/>
                </a:lnTo>
                <a:lnTo>
                  <a:pt x="65" y="342"/>
                </a:lnTo>
                <a:lnTo>
                  <a:pt x="145" y="211"/>
                </a:lnTo>
                <a:cubicBezTo>
                  <a:pt x="172" y="166"/>
                  <a:pt x="215" y="134"/>
                  <a:pt x="266" y="121"/>
                </a:cubicBezTo>
                <a:lnTo>
                  <a:pt x="468" y="70"/>
                </a:lnTo>
                <a:cubicBezTo>
                  <a:pt x="468" y="71"/>
                  <a:pt x="467" y="73"/>
                  <a:pt x="467" y="75"/>
                </a:cubicBezTo>
                <a:cubicBezTo>
                  <a:pt x="467" y="152"/>
                  <a:pt x="532" y="215"/>
                  <a:pt x="611" y="215"/>
                </a:cubicBezTo>
                <a:cubicBezTo>
                  <a:pt x="691" y="215"/>
                  <a:pt x="755" y="152"/>
                  <a:pt x="755" y="75"/>
                </a:cubicBezTo>
                <a:cubicBezTo>
                  <a:pt x="755" y="74"/>
                  <a:pt x="755" y="73"/>
                  <a:pt x="755" y="71"/>
                </a:cubicBezTo>
                <a:lnTo>
                  <a:pt x="949" y="121"/>
                </a:lnTo>
                <a:cubicBezTo>
                  <a:pt x="1001" y="134"/>
                  <a:pt x="1044" y="166"/>
                  <a:pt x="1071" y="211"/>
                </a:cubicBezTo>
                <a:lnTo>
                  <a:pt x="1151" y="342"/>
                </a:lnTo>
                <a:close/>
                <a:moveTo>
                  <a:pt x="611" y="96"/>
                </a:moveTo>
                <a:cubicBezTo>
                  <a:pt x="659" y="96"/>
                  <a:pt x="698" y="85"/>
                  <a:pt x="700" y="71"/>
                </a:cubicBezTo>
                <a:cubicBezTo>
                  <a:pt x="700" y="72"/>
                  <a:pt x="700" y="73"/>
                  <a:pt x="700" y="75"/>
                </a:cubicBezTo>
                <a:cubicBezTo>
                  <a:pt x="700" y="122"/>
                  <a:pt x="660" y="160"/>
                  <a:pt x="611" y="160"/>
                </a:cubicBezTo>
                <a:cubicBezTo>
                  <a:pt x="562" y="160"/>
                  <a:pt x="523" y="122"/>
                  <a:pt x="523" y="75"/>
                </a:cubicBezTo>
                <a:cubicBezTo>
                  <a:pt x="523" y="73"/>
                  <a:pt x="523" y="72"/>
                  <a:pt x="523" y="71"/>
                </a:cubicBezTo>
                <a:cubicBezTo>
                  <a:pt x="525" y="85"/>
                  <a:pt x="564" y="96"/>
                  <a:pt x="611" y="96"/>
                </a:cubicBezTo>
                <a:close/>
                <a:moveTo>
                  <a:pt x="1212" y="337"/>
                </a:moveTo>
                <a:lnTo>
                  <a:pt x="1119" y="182"/>
                </a:lnTo>
                <a:cubicBezTo>
                  <a:pt x="1084" y="125"/>
                  <a:pt x="1028" y="84"/>
                  <a:pt x="963" y="67"/>
                </a:cubicBezTo>
                <a:lnTo>
                  <a:pt x="700" y="1"/>
                </a:lnTo>
                <a:cubicBezTo>
                  <a:pt x="692" y="-1"/>
                  <a:pt x="683" y="0"/>
                  <a:pt x="676" y="6"/>
                </a:cubicBezTo>
                <a:cubicBezTo>
                  <a:pt x="670" y="10"/>
                  <a:pt x="666" y="18"/>
                  <a:pt x="666" y="26"/>
                </a:cubicBezTo>
                <a:cubicBezTo>
                  <a:pt x="666" y="26"/>
                  <a:pt x="666" y="27"/>
                  <a:pt x="666" y="28"/>
                </a:cubicBezTo>
                <a:cubicBezTo>
                  <a:pt x="663" y="30"/>
                  <a:pt x="660" y="33"/>
                  <a:pt x="657" y="36"/>
                </a:cubicBezTo>
                <a:cubicBezTo>
                  <a:pt x="649" y="38"/>
                  <a:pt x="633" y="41"/>
                  <a:pt x="611" y="41"/>
                </a:cubicBezTo>
                <a:cubicBezTo>
                  <a:pt x="590" y="41"/>
                  <a:pt x="573" y="38"/>
                  <a:pt x="565" y="36"/>
                </a:cubicBezTo>
                <a:cubicBezTo>
                  <a:pt x="561" y="31"/>
                  <a:pt x="556" y="26"/>
                  <a:pt x="550" y="23"/>
                </a:cubicBezTo>
                <a:cubicBezTo>
                  <a:pt x="549" y="16"/>
                  <a:pt x="545" y="10"/>
                  <a:pt x="540" y="5"/>
                </a:cubicBezTo>
                <a:cubicBezTo>
                  <a:pt x="533" y="0"/>
                  <a:pt x="524" y="-1"/>
                  <a:pt x="516" y="1"/>
                </a:cubicBezTo>
                <a:lnTo>
                  <a:pt x="253" y="67"/>
                </a:lnTo>
                <a:cubicBezTo>
                  <a:pt x="188" y="84"/>
                  <a:pt x="132" y="125"/>
                  <a:pt x="97" y="182"/>
                </a:cubicBezTo>
                <a:lnTo>
                  <a:pt x="4" y="337"/>
                </a:lnTo>
                <a:cubicBezTo>
                  <a:pt x="-4" y="350"/>
                  <a:pt x="0" y="367"/>
                  <a:pt x="13" y="375"/>
                </a:cubicBezTo>
                <a:lnTo>
                  <a:pt x="188" y="481"/>
                </a:lnTo>
                <a:cubicBezTo>
                  <a:pt x="195" y="485"/>
                  <a:pt x="202" y="486"/>
                  <a:pt x="209" y="484"/>
                </a:cubicBezTo>
                <a:cubicBezTo>
                  <a:pt x="216" y="482"/>
                  <a:pt x="222" y="478"/>
                  <a:pt x="226" y="471"/>
                </a:cubicBezTo>
                <a:lnTo>
                  <a:pt x="274" y="393"/>
                </a:lnTo>
                <a:lnTo>
                  <a:pt x="274" y="1020"/>
                </a:lnTo>
                <a:cubicBezTo>
                  <a:pt x="274" y="1036"/>
                  <a:pt x="286" y="1048"/>
                  <a:pt x="302" y="1048"/>
                </a:cubicBezTo>
                <a:lnTo>
                  <a:pt x="914" y="1048"/>
                </a:lnTo>
                <a:cubicBezTo>
                  <a:pt x="930" y="1048"/>
                  <a:pt x="942" y="1036"/>
                  <a:pt x="942" y="1020"/>
                </a:cubicBezTo>
                <a:lnTo>
                  <a:pt x="942" y="393"/>
                </a:lnTo>
                <a:lnTo>
                  <a:pt x="990" y="471"/>
                </a:lnTo>
                <a:cubicBezTo>
                  <a:pt x="998" y="485"/>
                  <a:pt x="1014" y="489"/>
                  <a:pt x="1028" y="481"/>
                </a:cubicBezTo>
                <a:lnTo>
                  <a:pt x="1203" y="375"/>
                </a:lnTo>
                <a:cubicBezTo>
                  <a:pt x="1209" y="371"/>
                  <a:pt x="1214" y="365"/>
                  <a:pt x="1215" y="358"/>
                </a:cubicBezTo>
                <a:cubicBezTo>
                  <a:pt x="1217" y="350"/>
                  <a:pt x="1216" y="343"/>
                  <a:pt x="1212" y="33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5" name="Freeform 1414">
            <a:extLst>
              <a:ext uri="{FF2B5EF4-FFF2-40B4-BE49-F238E27FC236}">
                <a16:creationId xmlns:a16="http://schemas.microsoft.com/office/drawing/2014/main" id="{7BFDC359-F301-9A4C-A1A8-41C94C123267}"/>
              </a:ext>
            </a:extLst>
          </p:cNvPr>
          <p:cNvSpPr/>
          <p:nvPr/>
        </p:nvSpPr>
        <p:spPr>
          <a:xfrm>
            <a:off x="6189840" y="6830609"/>
            <a:ext cx="397800" cy="425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06" h="1182">
                <a:moveTo>
                  <a:pt x="930" y="607"/>
                </a:moveTo>
                <a:lnTo>
                  <a:pt x="854" y="482"/>
                </a:lnTo>
                <a:cubicBezTo>
                  <a:pt x="848" y="472"/>
                  <a:pt x="835" y="467"/>
                  <a:pt x="823" y="470"/>
                </a:cubicBezTo>
                <a:cubicBezTo>
                  <a:pt x="811" y="473"/>
                  <a:pt x="803" y="484"/>
                  <a:pt x="803" y="497"/>
                </a:cubicBezTo>
                <a:lnTo>
                  <a:pt x="803" y="1127"/>
                </a:lnTo>
                <a:lnTo>
                  <a:pt x="303" y="1127"/>
                </a:lnTo>
                <a:lnTo>
                  <a:pt x="303" y="497"/>
                </a:lnTo>
                <a:cubicBezTo>
                  <a:pt x="303" y="484"/>
                  <a:pt x="295" y="473"/>
                  <a:pt x="283" y="470"/>
                </a:cubicBezTo>
                <a:cubicBezTo>
                  <a:pt x="271" y="467"/>
                  <a:pt x="259" y="472"/>
                  <a:pt x="252" y="482"/>
                </a:cubicBezTo>
                <a:lnTo>
                  <a:pt x="177" y="607"/>
                </a:lnTo>
                <a:lnTo>
                  <a:pt x="66" y="539"/>
                </a:lnTo>
                <a:lnTo>
                  <a:pt x="136" y="423"/>
                </a:lnTo>
                <a:cubicBezTo>
                  <a:pt x="160" y="383"/>
                  <a:pt x="199" y="354"/>
                  <a:pt x="245" y="342"/>
                </a:cubicBezTo>
                <a:lnTo>
                  <a:pt x="421" y="298"/>
                </a:lnTo>
                <a:cubicBezTo>
                  <a:pt x="421" y="371"/>
                  <a:pt x="482" y="431"/>
                  <a:pt x="556" y="431"/>
                </a:cubicBezTo>
                <a:cubicBezTo>
                  <a:pt x="631" y="431"/>
                  <a:pt x="691" y="372"/>
                  <a:pt x="692" y="299"/>
                </a:cubicBezTo>
                <a:lnTo>
                  <a:pt x="862" y="342"/>
                </a:lnTo>
                <a:cubicBezTo>
                  <a:pt x="908" y="354"/>
                  <a:pt x="946" y="383"/>
                  <a:pt x="971" y="423"/>
                </a:cubicBezTo>
                <a:lnTo>
                  <a:pt x="1041" y="539"/>
                </a:lnTo>
                <a:close/>
                <a:moveTo>
                  <a:pt x="476" y="295"/>
                </a:moveTo>
                <a:cubicBezTo>
                  <a:pt x="478" y="308"/>
                  <a:pt x="513" y="318"/>
                  <a:pt x="556" y="318"/>
                </a:cubicBezTo>
                <a:cubicBezTo>
                  <a:pt x="599" y="318"/>
                  <a:pt x="635" y="308"/>
                  <a:pt x="636" y="295"/>
                </a:cubicBezTo>
                <a:cubicBezTo>
                  <a:pt x="636" y="296"/>
                  <a:pt x="636" y="297"/>
                  <a:pt x="636" y="298"/>
                </a:cubicBezTo>
                <a:cubicBezTo>
                  <a:pt x="636" y="341"/>
                  <a:pt x="600" y="375"/>
                  <a:pt x="556" y="375"/>
                </a:cubicBezTo>
                <a:cubicBezTo>
                  <a:pt x="512" y="375"/>
                  <a:pt x="476" y="341"/>
                  <a:pt x="476" y="298"/>
                </a:cubicBezTo>
                <a:cubicBezTo>
                  <a:pt x="476" y="297"/>
                  <a:pt x="476" y="296"/>
                  <a:pt x="476" y="295"/>
                </a:cubicBezTo>
                <a:close/>
                <a:moveTo>
                  <a:pt x="559" y="220"/>
                </a:moveTo>
                <a:lnTo>
                  <a:pt x="606" y="243"/>
                </a:lnTo>
                <a:cubicBezTo>
                  <a:pt x="605" y="243"/>
                  <a:pt x="605" y="244"/>
                  <a:pt x="605" y="244"/>
                </a:cubicBezTo>
                <a:cubicBezTo>
                  <a:pt x="605" y="245"/>
                  <a:pt x="605" y="245"/>
                  <a:pt x="604" y="246"/>
                </a:cubicBezTo>
                <a:cubicBezTo>
                  <a:pt x="604" y="248"/>
                  <a:pt x="603" y="249"/>
                  <a:pt x="603" y="251"/>
                </a:cubicBezTo>
                <a:cubicBezTo>
                  <a:pt x="600" y="253"/>
                  <a:pt x="598" y="256"/>
                  <a:pt x="595" y="258"/>
                </a:cubicBezTo>
                <a:cubicBezTo>
                  <a:pt x="588" y="260"/>
                  <a:pt x="574" y="262"/>
                  <a:pt x="556" y="262"/>
                </a:cubicBezTo>
                <a:cubicBezTo>
                  <a:pt x="538" y="262"/>
                  <a:pt x="525" y="260"/>
                  <a:pt x="517" y="258"/>
                </a:cubicBezTo>
                <a:cubicBezTo>
                  <a:pt x="513" y="253"/>
                  <a:pt x="508" y="249"/>
                  <a:pt x="502" y="246"/>
                </a:cubicBezTo>
                <a:lnTo>
                  <a:pt x="502" y="245"/>
                </a:lnTo>
                <a:close/>
                <a:moveTo>
                  <a:pt x="1102" y="534"/>
                </a:moveTo>
                <a:lnTo>
                  <a:pt x="1018" y="394"/>
                </a:lnTo>
                <a:cubicBezTo>
                  <a:pt x="986" y="341"/>
                  <a:pt x="935" y="304"/>
                  <a:pt x="875" y="289"/>
                </a:cubicBezTo>
                <a:lnTo>
                  <a:pt x="676" y="239"/>
                </a:lnTo>
                <a:lnTo>
                  <a:pt x="577" y="189"/>
                </a:lnTo>
                <a:lnTo>
                  <a:pt x="577" y="168"/>
                </a:lnTo>
                <a:cubicBezTo>
                  <a:pt x="616" y="160"/>
                  <a:pt x="645" y="126"/>
                  <a:pt x="645" y="85"/>
                </a:cubicBezTo>
                <a:cubicBezTo>
                  <a:pt x="645" y="38"/>
                  <a:pt x="607" y="0"/>
                  <a:pt x="560" y="0"/>
                </a:cubicBezTo>
                <a:cubicBezTo>
                  <a:pt x="513" y="0"/>
                  <a:pt x="475" y="38"/>
                  <a:pt x="475" y="85"/>
                </a:cubicBezTo>
                <a:cubicBezTo>
                  <a:pt x="475" y="94"/>
                  <a:pt x="483" y="102"/>
                  <a:pt x="493" y="102"/>
                </a:cubicBezTo>
                <a:cubicBezTo>
                  <a:pt x="502" y="102"/>
                  <a:pt x="510" y="94"/>
                  <a:pt x="510" y="85"/>
                </a:cubicBezTo>
                <a:cubicBezTo>
                  <a:pt x="510" y="57"/>
                  <a:pt x="533" y="35"/>
                  <a:pt x="560" y="35"/>
                </a:cubicBezTo>
                <a:cubicBezTo>
                  <a:pt x="587" y="35"/>
                  <a:pt x="609" y="57"/>
                  <a:pt x="609" y="85"/>
                </a:cubicBezTo>
                <a:cubicBezTo>
                  <a:pt x="609" y="112"/>
                  <a:pt x="587" y="134"/>
                  <a:pt x="560" y="134"/>
                </a:cubicBezTo>
                <a:cubicBezTo>
                  <a:pt x="550" y="134"/>
                  <a:pt x="543" y="142"/>
                  <a:pt x="542" y="151"/>
                </a:cubicBezTo>
                <a:lnTo>
                  <a:pt x="541" y="190"/>
                </a:lnTo>
                <a:lnTo>
                  <a:pt x="428" y="237"/>
                </a:lnTo>
                <a:cubicBezTo>
                  <a:pt x="426" y="238"/>
                  <a:pt x="424" y="239"/>
                  <a:pt x="423" y="240"/>
                </a:cubicBezTo>
                <a:lnTo>
                  <a:pt x="231" y="289"/>
                </a:lnTo>
                <a:cubicBezTo>
                  <a:pt x="171" y="304"/>
                  <a:pt x="121" y="341"/>
                  <a:pt x="89" y="394"/>
                </a:cubicBezTo>
                <a:lnTo>
                  <a:pt x="4" y="534"/>
                </a:lnTo>
                <a:cubicBezTo>
                  <a:pt x="-4" y="547"/>
                  <a:pt x="0" y="564"/>
                  <a:pt x="13" y="572"/>
                </a:cubicBezTo>
                <a:lnTo>
                  <a:pt x="172" y="668"/>
                </a:lnTo>
                <a:cubicBezTo>
                  <a:pt x="178" y="672"/>
                  <a:pt x="186" y="673"/>
                  <a:pt x="193" y="671"/>
                </a:cubicBezTo>
                <a:cubicBezTo>
                  <a:pt x="200" y="670"/>
                  <a:pt x="206" y="665"/>
                  <a:pt x="210" y="659"/>
                </a:cubicBezTo>
                <a:lnTo>
                  <a:pt x="248" y="595"/>
                </a:lnTo>
                <a:lnTo>
                  <a:pt x="248" y="1154"/>
                </a:lnTo>
                <a:cubicBezTo>
                  <a:pt x="248" y="1170"/>
                  <a:pt x="261" y="1182"/>
                  <a:pt x="276" y="1182"/>
                </a:cubicBezTo>
                <a:lnTo>
                  <a:pt x="831" y="1182"/>
                </a:lnTo>
                <a:cubicBezTo>
                  <a:pt x="846" y="1182"/>
                  <a:pt x="858" y="1170"/>
                  <a:pt x="858" y="1154"/>
                </a:cubicBezTo>
                <a:lnTo>
                  <a:pt x="858" y="595"/>
                </a:lnTo>
                <a:lnTo>
                  <a:pt x="897" y="659"/>
                </a:lnTo>
                <a:cubicBezTo>
                  <a:pt x="904" y="672"/>
                  <a:pt x="921" y="676"/>
                  <a:pt x="934" y="668"/>
                </a:cubicBezTo>
                <a:lnTo>
                  <a:pt x="1093" y="572"/>
                </a:lnTo>
                <a:cubicBezTo>
                  <a:pt x="1099" y="568"/>
                  <a:pt x="1104" y="562"/>
                  <a:pt x="1106" y="555"/>
                </a:cubicBezTo>
                <a:cubicBezTo>
                  <a:pt x="1107" y="548"/>
                  <a:pt x="1106" y="540"/>
                  <a:pt x="1102" y="5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6" name="Freeform 1415">
            <a:extLst>
              <a:ext uri="{FF2B5EF4-FFF2-40B4-BE49-F238E27FC236}">
                <a16:creationId xmlns:a16="http://schemas.microsoft.com/office/drawing/2014/main" id="{2A612B46-E5D9-5642-86AC-F061C82CD9B5}"/>
              </a:ext>
            </a:extLst>
          </p:cNvPr>
          <p:cNvSpPr/>
          <p:nvPr/>
        </p:nvSpPr>
        <p:spPr>
          <a:xfrm>
            <a:off x="6885360" y="6878848"/>
            <a:ext cx="437399" cy="37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6" h="1048">
                <a:moveTo>
                  <a:pt x="611" y="160"/>
                </a:moveTo>
                <a:cubicBezTo>
                  <a:pt x="562" y="160"/>
                  <a:pt x="522" y="122"/>
                  <a:pt x="522" y="75"/>
                </a:cubicBezTo>
                <a:cubicBezTo>
                  <a:pt x="522" y="73"/>
                  <a:pt x="523" y="72"/>
                  <a:pt x="523" y="71"/>
                </a:cubicBezTo>
                <a:cubicBezTo>
                  <a:pt x="524" y="85"/>
                  <a:pt x="563" y="96"/>
                  <a:pt x="611" y="96"/>
                </a:cubicBezTo>
                <a:cubicBezTo>
                  <a:pt x="659" y="96"/>
                  <a:pt x="698" y="85"/>
                  <a:pt x="700" y="71"/>
                </a:cubicBezTo>
                <a:cubicBezTo>
                  <a:pt x="700" y="72"/>
                  <a:pt x="700" y="73"/>
                  <a:pt x="700" y="75"/>
                </a:cubicBezTo>
                <a:cubicBezTo>
                  <a:pt x="700" y="122"/>
                  <a:pt x="660" y="160"/>
                  <a:pt x="611" y="160"/>
                </a:cubicBezTo>
                <a:close/>
                <a:moveTo>
                  <a:pt x="1212" y="337"/>
                </a:moveTo>
                <a:lnTo>
                  <a:pt x="1118" y="182"/>
                </a:lnTo>
                <a:cubicBezTo>
                  <a:pt x="1083" y="125"/>
                  <a:pt x="1028" y="84"/>
                  <a:pt x="963" y="67"/>
                </a:cubicBezTo>
                <a:lnTo>
                  <a:pt x="700" y="1"/>
                </a:lnTo>
                <a:cubicBezTo>
                  <a:pt x="692" y="-1"/>
                  <a:pt x="683" y="0"/>
                  <a:pt x="676" y="6"/>
                </a:cubicBezTo>
                <a:cubicBezTo>
                  <a:pt x="670" y="10"/>
                  <a:pt x="666" y="18"/>
                  <a:pt x="666" y="26"/>
                </a:cubicBezTo>
                <a:cubicBezTo>
                  <a:pt x="665" y="26"/>
                  <a:pt x="665" y="27"/>
                  <a:pt x="665" y="28"/>
                </a:cubicBezTo>
                <a:cubicBezTo>
                  <a:pt x="662" y="30"/>
                  <a:pt x="660" y="33"/>
                  <a:pt x="657" y="36"/>
                </a:cubicBezTo>
                <a:cubicBezTo>
                  <a:pt x="649" y="38"/>
                  <a:pt x="633" y="41"/>
                  <a:pt x="611" y="41"/>
                </a:cubicBezTo>
                <a:cubicBezTo>
                  <a:pt x="589" y="41"/>
                  <a:pt x="573" y="38"/>
                  <a:pt x="565" y="36"/>
                </a:cubicBezTo>
                <a:cubicBezTo>
                  <a:pt x="561" y="31"/>
                  <a:pt x="556" y="26"/>
                  <a:pt x="550" y="23"/>
                </a:cubicBezTo>
                <a:cubicBezTo>
                  <a:pt x="549" y="16"/>
                  <a:pt x="545" y="10"/>
                  <a:pt x="539" y="5"/>
                </a:cubicBezTo>
                <a:cubicBezTo>
                  <a:pt x="533" y="0"/>
                  <a:pt x="524" y="-1"/>
                  <a:pt x="516" y="1"/>
                </a:cubicBezTo>
                <a:lnTo>
                  <a:pt x="253" y="67"/>
                </a:lnTo>
                <a:cubicBezTo>
                  <a:pt x="187" y="84"/>
                  <a:pt x="132" y="125"/>
                  <a:pt x="97" y="182"/>
                </a:cubicBezTo>
                <a:lnTo>
                  <a:pt x="4" y="337"/>
                </a:lnTo>
                <a:cubicBezTo>
                  <a:pt x="-4" y="350"/>
                  <a:pt x="0" y="367"/>
                  <a:pt x="13" y="375"/>
                </a:cubicBezTo>
                <a:lnTo>
                  <a:pt x="188" y="481"/>
                </a:lnTo>
                <a:cubicBezTo>
                  <a:pt x="195" y="485"/>
                  <a:pt x="202" y="486"/>
                  <a:pt x="209" y="484"/>
                </a:cubicBezTo>
                <a:cubicBezTo>
                  <a:pt x="216" y="482"/>
                  <a:pt x="222" y="478"/>
                  <a:pt x="226" y="471"/>
                </a:cubicBezTo>
                <a:lnTo>
                  <a:pt x="274" y="393"/>
                </a:lnTo>
                <a:lnTo>
                  <a:pt x="274" y="1020"/>
                </a:lnTo>
                <a:cubicBezTo>
                  <a:pt x="274" y="1036"/>
                  <a:pt x="286" y="1048"/>
                  <a:pt x="301" y="1048"/>
                </a:cubicBezTo>
                <a:lnTo>
                  <a:pt x="914" y="1048"/>
                </a:lnTo>
                <a:cubicBezTo>
                  <a:pt x="929" y="1048"/>
                  <a:pt x="942" y="1036"/>
                  <a:pt x="942" y="1020"/>
                </a:cubicBezTo>
                <a:lnTo>
                  <a:pt x="942" y="922"/>
                </a:lnTo>
                <a:cubicBezTo>
                  <a:pt x="942" y="907"/>
                  <a:pt x="929" y="894"/>
                  <a:pt x="914" y="894"/>
                </a:cubicBezTo>
                <a:cubicBezTo>
                  <a:pt x="899" y="894"/>
                  <a:pt x="887" y="907"/>
                  <a:pt x="887" y="922"/>
                </a:cubicBezTo>
                <a:lnTo>
                  <a:pt x="887" y="993"/>
                </a:lnTo>
                <a:lnTo>
                  <a:pt x="329" y="993"/>
                </a:lnTo>
                <a:lnTo>
                  <a:pt x="329" y="294"/>
                </a:lnTo>
                <a:cubicBezTo>
                  <a:pt x="329" y="281"/>
                  <a:pt x="321" y="271"/>
                  <a:pt x="309" y="267"/>
                </a:cubicBezTo>
                <a:cubicBezTo>
                  <a:pt x="297" y="264"/>
                  <a:pt x="284" y="269"/>
                  <a:pt x="278" y="280"/>
                </a:cubicBezTo>
                <a:lnTo>
                  <a:pt x="193" y="419"/>
                </a:lnTo>
                <a:lnTo>
                  <a:pt x="65" y="342"/>
                </a:lnTo>
                <a:lnTo>
                  <a:pt x="144" y="211"/>
                </a:lnTo>
                <a:cubicBezTo>
                  <a:pt x="172" y="166"/>
                  <a:pt x="215" y="134"/>
                  <a:pt x="266" y="121"/>
                </a:cubicBezTo>
                <a:lnTo>
                  <a:pt x="467" y="70"/>
                </a:lnTo>
                <a:cubicBezTo>
                  <a:pt x="467" y="71"/>
                  <a:pt x="467" y="73"/>
                  <a:pt x="467" y="75"/>
                </a:cubicBezTo>
                <a:cubicBezTo>
                  <a:pt x="467" y="152"/>
                  <a:pt x="532" y="215"/>
                  <a:pt x="611" y="215"/>
                </a:cubicBezTo>
                <a:cubicBezTo>
                  <a:pt x="690" y="215"/>
                  <a:pt x="755" y="152"/>
                  <a:pt x="755" y="75"/>
                </a:cubicBezTo>
                <a:cubicBezTo>
                  <a:pt x="755" y="74"/>
                  <a:pt x="755" y="73"/>
                  <a:pt x="755" y="71"/>
                </a:cubicBezTo>
                <a:lnTo>
                  <a:pt x="949" y="121"/>
                </a:lnTo>
                <a:cubicBezTo>
                  <a:pt x="1000" y="134"/>
                  <a:pt x="1044" y="166"/>
                  <a:pt x="1071" y="211"/>
                </a:cubicBezTo>
                <a:lnTo>
                  <a:pt x="1150" y="342"/>
                </a:lnTo>
                <a:lnTo>
                  <a:pt x="1022" y="419"/>
                </a:lnTo>
                <a:lnTo>
                  <a:pt x="938" y="280"/>
                </a:lnTo>
                <a:cubicBezTo>
                  <a:pt x="931" y="269"/>
                  <a:pt x="919" y="264"/>
                  <a:pt x="907" y="267"/>
                </a:cubicBezTo>
                <a:cubicBezTo>
                  <a:pt x="895" y="271"/>
                  <a:pt x="887" y="281"/>
                  <a:pt x="887" y="294"/>
                </a:cubicBezTo>
                <a:lnTo>
                  <a:pt x="887" y="524"/>
                </a:lnTo>
                <a:cubicBezTo>
                  <a:pt x="887" y="539"/>
                  <a:pt x="899" y="552"/>
                  <a:pt x="914" y="552"/>
                </a:cubicBezTo>
                <a:cubicBezTo>
                  <a:pt x="929" y="552"/>
                  <a:pt x="942" y="539"/>
                  <a:pt x="942" y="524"/>
                </a:cubicBezTo>
                <a:lnTo>
                  <a:pt x="942" y="393"/>
                </a:lnTo>
                <a:lnTo>
                  <a:pt x="990" y="471"/>
                </a:lnTo>
                <a:cubicBezTo>
                  <a:pt x="997" y="485"/>
                  <a:pt x="1014" y="489"/>
                  <a:pt x="1027" y="481"/>
                </a:cubicBezTo>
                <a:lnTo>
                  <a:pt x="1203" y="375"/>
                </a:lnTo>
                <a:cubicBezTo>
                  <a:pt x="1209" y="371"/>
                  <a:pt x="1213" y="365"/>
                  <a:pt x="1215" y="358"/>
                </a:cubicBezTo>
                <a:cubicBezTo>
                  <a:pt x="1217" y="350"/>
                  <a:pt x="1216" y="343"/>
                  <a:pt x="1212" y="33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7" name="Freeform 1416">
            <a:extLst>
              <a:ext uri="{FF2B5EF4-FFF2-40B4-BE49-F238E27FC236}">
                <a16:creationId xmlns:a16="http://schemas.microsoft.com/office/drawing/2014/main" id="{FB8CABFC-3E62-5E4C-88D3-D58679E4393D}"/>
              </a:ext>
            </a:extLst>
          </p:cNvPr>
          <p:cNvSpPr/>
          <p:nvPr/>
        </p:nvSpPr>
        <p:spPr>
          <a:xfrm>
            <a:off x="7170120" y="7090889"/>
            <a:ext cx="92520" cy="92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8" h="258">
                <a:moveTo>
                  <a:pt x="18" y="258"/>
                </a:moveTo>
                <a:cubicBezTo>
                  <a:pt x="22" y="258"/>
                  <a:pt x="27" y="256"/>
                  <a:pt x="30" y="253"/>
                </a:cubicBezTo>
                <a:lnTo>
                  <a:pt x="253" y="30"/>
                </a:lnTo>
                <a:cubicBezTo>
                  <a:pt x="260" y="23"/>
                  <a:pt x="260" y="12"/>
                  <a:pt x="253" y="5"/>
                </a:cubicBezTo>
                <a:cubicBezTo>
                  <a:pt x="246" y="-2"/>
                  <a:pt x="235" y="-2"/>
                  <a:pt x="228" y="5"/>
                </a:cubicBezTo>
                <a:lnTo>
                  <a:pt x="5" y="227"/>
                </a:lnTo>
                <a:cubicBezTo>
                  <a:pt x="-2" y="234"/>
                  <a:pt x="-2" y="246"/>
                  <a:pt x="5" y="253"/>
                </a:cubicBezTo>
                <a:cubicBezTo>
                  <a:pt x="9" y="256"/>
                  <a:pt x="13" y="258"/>
                  <a:pt x="18" y="25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8" name="Freeform 1417">
            <a:extLst>
              <a:ext uri="{FF2B5EF4-FFF2-40B4-BE49-F238E27FC236}">
                <a16:creationId xmlns:a16="http://schemas.microsoft.com/office/drawing/2014/main" id="{5D2BBAAD-6EE9-AF4D-ACD2-9E3C423F15D6}"/>
              </a:ext>
            </a:extLst>
          </p:cNvPr>
          <p:cNvSpPr/>
          <p:nvPr/>
        </p:nvSpPr>
        <p:spPr>
          <a:xfrm>
            <a:off x="7163999" y="7084409"/>
            <a:ext cx="4500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6">
                <a:moveTo>
                  <a:pt x="35" y="63"/>
                </a:moveTo>
                <a:cubicBezTo>
                  <a:pt x="35" y="48"/>
                  <a:pt x="48" y="35"/>
                  <a:pt x="63" y="35"/>
                </a:cubicBezTo>
                <a:cubicBezTo>
                  <a:pt x="79" y="35"/>
                  <a:pt x="91" y="48"/>
                  <a:pt x="91" y="63"/>
                </a:cubicBezTo>
                <a:cubicBezTo>
                  <a:pt x="91" y="78"/>
                  <a:pt x="79" y="91"/>
                  <a:pt x="63" y="91"/>
                </a:cubicBezTo>
                <a:cubicBezTo>
                  <a:pt x="48" y="91"/>
                  <a:pt x="35" y="78"/>
                  <a:pt x="35" y="63"/>
                </a:cubicBezTo>
                <a:close/>
                <a:moveTo>
                  <a:pt x="126" y="63"/>
                </a:moveTo>
                <a:cubicBezTo>
                  <a:pt x="126" y="28"/>
                  <a:pt x="98" y="0"/>
                  <a:pt x="63" y="0"/>
                </a:cubicBezTo>
                <a:cubicBezTo>
                  <a:pt x="28" y="0"/>
                  <a:pt x="0" y="28"/>
                  <a:pt x="0" y="63"/>
                </a:cubicBezTo>
                <a:cubicBezTo>
                  <a:pt x="0" y="98"/>
                  <a:pt x="28" y="126"/>
                  <a:pt x="63" y="126"/>
                </a:cubicBezTo>
                <a:cubicBezTo>
                  <a:pt x="98" y="126"/>
                  <a:pt x="126" y="98"/>
                  <a:pt x="126" y="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9" name="Freeform 1418">
            <a:extLst>
              <a:ext uri="{FF2B5EF4-FFF2-40B4-BE49-F238E27FC236}">
                <a16:creationId xmlns:a16="http://schemas.microsoft.com/office/drawing/2014/main" id="{F01F4048-E8BC-BF4F-B1D4-F94F6503119D}"/>
              </a:ext>
            </a:extLst>
          </p:cNvPr>
          <p:cNvSpPr/>
          <p:nvPr/>
        </p:nvSpPr>
        <p:spPr>
          <a:xfrm>
            <a:off x="7224120" y="7144529"/>
            <a:ext cx="4536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126">
                <a:moveTo>
                  <a:pt x="64" y="91"/>
                </a:moveTo>
                <a:cubicBezTo>
                  <a:pt x="48" y="91"/>
                  <a:pt x="36" y="79"/>
                  <a:pt x="36" y="63"/>
                </a:cubicBezTo>
                <a:cubicBezTo>
                  <a:pt x="36" y="48"/>
                  <a:pt x="48" y="36"/>
                  <a:pt x="64" y="36"/>
                </a:cubicBezTo>
                <a:cubicBezTo>
                  <a:pt x="79" y="36"/>
                  <a:pt x="91" y="48"/>
                  <a:pt x="91" y="63"/>
                </a:cubicBezTo>
                <a:cubicBezTo>
                  <a:pt x="91" y="79"/>
                  <a:pt x="79" y="91"/>
                  <a:pt x="64" y="91"/>
                </a:cubicBezTo>
                <a:close/>
                <a:moveTo>
                  <a:pt x="64" y="0"/>
                </a:moveTo>
                <a:cubicBezTo>
                  <a:pt x="29" y="0"/>
                  <a:pt x="0" y="28"/>
                  <a:pt x="0" y="63"/>
                </a:cubicBezTo>
                <a:cubicBezTo>
                  <a:pt x="0" y="98"/>
                  <a:pt x="29" y="126"/>
                  <a:pt x="64" y="126"/>
                </a:cubicBezTo>
                <a:cubicBezTo>
                  <a:pt x="99" y="126"/>
                  <a:pt x="127" y="98"/>
                  <a:pt x="127" y="63"/>
                </a:cubicBezTo>
                <a:cubicBezTo>
                  <a:pt x="127" y="28"/>
                  <a:pt x="99" y="0"/>
                  <a:pt x="6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65885275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" name="TextBox 1029">
            <a:extLst>
              <a:ext uri="{FF2B5EF4-FFF2-40B4-BE49-F238E27FC236}">
                <a16:creationId xmlns:a16="http://schemas.microsoft.com/office/drawing/2014/main" id="{20A6CE15-C88A-914F-A14D-AF96A5A46ABB}"/>
              </a:ext>
            </a:extLst>
          </p:cNvPr>
          <p:cNvSpPr txBox="1"/>
          <p:nvPr/>
        </p:nvSpPr>
        <p:spPr>
          <a:xfrm rot="16200000">
            <a:off x="5763370" y="3425894"/>
            <a:ext cx="645080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pc="600" dirty="0">
                <a:latin typeface="Funnel Display" pitchFamily="2" charset="0"/>
              </a:rPr>
              <a:t>ECOMMERCE ICONS</a:t>
            </a:r>
          </a:p>
        </p:txBody>
      </p:sp>
      <p:sp>
        <p:nvSpPr>
          <p:cNvPr id="1032" name="Freeform 1031">
            <a:extLst>
              <a:ext uri="{FF2B5EF4-FFF2-40B4-BE49-F238E27FC236}">
                <a16:creationId xmlns:a16="http://schemas.microsoft.com/office/drawing/2014/main" id="{83830B53-1D2A-3644-93A7-C5DF741C7568}"/>
              </a:ext>
            </a:extLst>
          </p:cNvPr>
          <p:cNvSpPr/>
          <p:nvPr/>
        </p:nvSpPr>
        <p:spPr>
          <a:xfrm>
            <a:off x="3340079" y="3282809"/>
            <a:ext cx="370439" cy="37043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030">
                <a:moveTo>
                  <a:pt x="836" y="906"/>
                </a:moveTo>
                <a:cubicBezTo>
                  <a:pt x="836" y="944"/>
                  <a:pt x="805" y="975"/>
                  <a:pt x="767" y="975"/>
                </a:cubicBezTo>
                <a:cubicBezTo>
                  <a:pt x="729" y="975"/>
                  <a:pt x="699" y="944"/>
                  <a:pt x="699" y="906"/>
                </a:cubicBezTo>
                <a:cubicBezTo>
                  <a:pt x="699" y="868"/>
                  <a:pt x="729" y="837"/>
                  <a:pt x="767" y="837"/>
                </a:cubicBezTo>
                <a:cubicBezTo>
                  <a:pt x="805" y="837"/>
                  <a:pt x="836" y="868"/>
                  <a:pt x="836" y="906"/>
                </a:cubicBezTo>
                <a:close/>
                <a:moveTo>
                  <a:pt x="405" y="906"/>
                </a:moveTo>
                <a:cubicBezTo>
                  <a:pt x="405" y="944"/>
                  <a:pt x="374" y="975"/>
                  <a:pt x="336" y="975"/>
                </a:cubicBezTo>
                <a:cubicBezTo>
                  <a:pt x="298" y="975"/>
                  <a:pt x="267" y="944"/>
                  <a:pt x="267" y="906"/>
                </a:cubicBezTo>
                <a:cubicBezTo>
                  <a:pt x="267" y="868"/>
                  <a:pt x="298" y="837"/>
                  <a:pt x="336" y="837"/>
                </a:cubicBezTo>
                <a:cubicBezTo>
                  <a:pt x="374" y="837"/>
                  <a:pt x="405" y="868"/>
                  <a:pt x="405" y="906"/>
                </a:cubicBezTo>
                <a:close/>
                <a:moveTo>
                  <a:pt x="1030" y="126"/>
                </a:moveTo>
                <a:lnTo>
                  <a:pt x="1030" y="125"/>
                </a:lnTo>
                <a:cubicBezTo>
                  <a:pt x="1030" y="124"/>
                  <a:pt x="1030" y="124"/>
                  <a:pt x="1030" y="123"/>
                </a:cubicBezTo>
                <a:lnTo>
                  <a:pt x="1030" y="122"/>
                </a:lnTo>
                <a:lnTo>
                  <a:pt x="1030" y="121"/>
                </a:lnTo>
                <a:cubicBezTo>
                  <a:pt x="1030" y="120"/>
                  <a:pt x="1030" y="120"/>
                  <a:pt x="1030" y="119"/>
                </a:cubicBezTo>
                <a:lnTo>
                  <a:pt x="1030" y="118"/>
                </a:lnTo>
                <a:cubicBezTo>
                  <a:pt x="1029" y="118"/>
                  <a:pt x="1029" y="117"/>
                  <a:pt x="1029" y="117"/>
                </a:cubicBezTo>
                <a:cubicBezTo>
                  <a:pt x="1029" y="116"/>
                  <a:pt x="1029" y="116"/>
                  <a:pt x="1029" y="115"/>
                </a:cubicBezTo>
                <a:cubicBezTo>
                  <a:pt x="1029" y="115"/>
                  <a:pt x="1029" y="114"/>
                  <a:pt x="1028" y="114"/>
                </a:cubicBezTo>
                <a:lnTo>
                  <a:pt x="1028" y="113"/>
                </a:lnTo>
                <a:cubicBezTo>
                  <a:pt x="1028" y="112"/>
                  <a:pt x="1028" y="112"/>
                  <a:pt x="1028" y="111"/>
                </a:cubicBezTo>
                <a:cubicBezTo>
                  <a:pt x="1027" y="111"/>
                  <a:pt x="1027" y="111"/>
                  <a:pt x="1027" y="110"/>
                </a:cubicBezTo>
                <a:lnTo>
                  <a:pt x="1026" y="109"/>
                </a:lnTo>
                <a:lnTo>
                  <a:pt x="1026" y="108"/>
                </a:lnTo>
                <a:cubicBezTo>
                  <a:pt x="1025" y="108"/>
                  <a:pt x="1025" y="107"/>
                  <a:pt x="1025" y="107"/>
                </a:cubicBezTo>
                <a:lnTo>
                  <a:pt x="1024" y="106"/>
                </a:lnTo>
                <a:cubicBezTo>
                  <a:pt x="1024" y="106"/>
                  <a:pt x="1024" y="105"/>
                  <a:pt x="1023" y="105"/>
                </a:cubicBezTo>
                <a:cubicBezTo>
                  <a:pt x="1023" y="104"/>
                  <a:pt x="1023" y="104"/>
                  <a:pt x="1022" y="104"/>
                </a:cubicBezTo>
                <a:cubicBezTo>
                  <a:pt x="1022" y="104"/>
                  <a:pt x="1022" y="103"/>
                  <a:pt x="1021" y="103"/>
                </a:cubicBezTo>
                <a:cubicBezTo>
                  <a:pt x="1021" y="103"/>
                  <a:pt x="1021" y="102"/>
                  <a:pt x="1020" y="102"/>
                </a:cubicBezTo>
                <a:lnTo>
                  <a:pt x="1019" y="101"/>
                </a:lnTo>
                <a:lnTo>
                  <a:pt x="1018" y="100"/>
                </a:lnTo>
                <a:lnTo>
                  <a:pt x="1017" y="100"/>
                </a:lnTo>
                <a:lnTo>
                  <a:pt x="1016" y="99"/>
                </a:lnTo>
                <a:cubicBezTo>
                  <a:pt x="1016" y="99"/>
                  <a:pt x="1015" y="99"/>
                  <a:pt x="1015" y="98"/>
                </a:cubicBezTo>
                <a:lnTo>
                  <a:pt x="1014" y="98"/>
                </a:lnTo>
                <a:cubicBezTo>
                  <a:pt x="1013" y="98"/>
                  <a:pt x="1013" y="97"/>
                  <a:pt x="1012" y="97"/>
                </a:cubicBezTo>
                <a:lnTo>
                  <a:pt x="1011" y="97"/>
                </a:lnTo>
                <a:lnTo>
                  <a:pt x="1010" y="96"/>
                </a:lnTo>
                <a:cubicBezTo>
                  <a:pt x="1009" y="96"/>
                  <a:pt x="1009" y="96"/>
                  <a:pt x="1009" y="96"/>
                </a:cubicBezTo>
                <a:lnTo>
                  <a:pt x="1008" y="96"/>
                </a:lnTo>
                <a:lnTo>
                  <a:pt x="1007" y="96"/>
                </a:lnTo>
                <a:cubicBezTo>
                  <a:pt x="1006" y="96"/>
                  <a:pt x="1006" y="96"/>
                  <a:pt x="1006" y="96"/>
                </a:cubicBezTo>
                <a:cubicBezTo>
                  <a:pt x="1005" y="95"/>
                  <a:pt x="1005" y="95"/>
                  <a:pt x="1004" y="95"/>
                </a:cubicBezTo>
                <a:lnTo>
                  <a:pt x="1003" y="95"/>
                </a:lnTo>
                <a:lnTo>
                  <a:pt x="1002" y="95"/>
                </a:lnTo>
                <a:lnTo>
                  <a:pt x="273" y="95"/>
                </a:lnTo>
                <a:cubicBezTo>
                  <a:pt x="258" y="95"/>
                  <a:pt x="245" y="108"/>
                  <a:pt x="245" y="123"/>
                </a:cubicBezTo>
                <a:cubicBezTo>
                  <a:pt x="245" y="138"/>
                  <a:pt x="258" y="151"/>
                  <a:pt x="273" y="151"/>
                </a:cubicBezTo>
                <a:lnTo>
                  <a:pt x="967" y="151"/>
                </a:lnTo>
                <a:lnTo>
                  <a:pt x="862" y="589"/>
                </a:lnTo>
                <a:lnTo>
                  <a:pt x="263" y="589"/>
                </a:lnTo>
                <a:lnTo>
                  <a:pt x="171" y="24"/>
                </a:lnTo>
                <a:cubicBezTo>
                  <a:pt x="171" y="23"/>
                  <a:pt x="171" y="23"/>
                  <a:pt x="171" y="23"/>
                </a:cubicBezTo>
                <a:lnTo>
                  <a:pt x="171" y="22"/>
                </a:lnTo>
                <a:cubicBezTo>
                  <a:pt x="171" y="21"/>
                  <a:pt x="171" y="21"/>
                  <a:pt x="171" y="20"/>
                </a:cubicBezTo>
                <a:cubicBezTo>
                  <a:pt x="170" y="20"/>
                  <a:pt x="170" y="19"/>
                  <a:pt x="170" y="19"/>
                </a:cubicBezTo>
                <a:lnTo>
                  <a:pt x="170" y="18"/>
                </a:lnTo>
                <a:cubicBezTo>
                  <a:pt x="169" y="17"/>
                  <a:pt x="169" y="17"/>
                  <a:pt x="169" y="16"/>
                </a:cubicBezTo>
                <a:lnTo>
                  <a:pt x="168" y="15"/>
                </a:lnTo>
                <a:lnTo>
                  <a:pt x="168" y="14"/>
                </a:lnTo>
                <a:lnTo>
                  <a:pt x="167" y="13"/>
                </a:lnTo>
                <a:cubicBezTo>
                  <a:pt x="167" y="13"/>
                  <a:pt x="167" y="12"/>
                  <a:pt x="166" y="12"/>
                </a:cubicBezTo>
                <a:lnTo>
                  <a:pt x="166" y="11"/>
                </a:lnTo>
                <a:cubicBezTo>
                  <a:pt x="165" y="10"/>
                  <a:pt x="165" y="10"/>
                  <a:pt x="165" y="10"/>
                </a:cubicBezTo>
                <a:cubicBezTo>
                  <a:pt x="164" y="10"/>
                  <a:pt x="164" y="9"/>
                  <a:pt x="164" y="9"/>
                </a:cubicBezTo>
                <a:cubicBezTo>
                  <a:pt x="163" y="8"/>
                  <a:pt x="163" y="8"/>
                  <a:pt x="163" y="8"/>
                </a:cubicBezTo>
                <a:lnTo>
                  <a:pt x="162" y="7"/>
                </a:lnTo>
                <a:lnTo>
                  <a:pt x="161" y="6"/>
                </a:lnTo>
                <a:cubicBezTo>
                  <a:pt x="160" y="6"/>
                  <a:pt x="160" y="6"/>
                  <a:pt x="160" y="5"/>
                </a:cubicBezTo>
                <a:cubicBezTo>
                  <a:pt x="159" y="5"/>
                  <a:pt x="159" y="5"/>
                  <a:pt x="158" y="5"/>
                </a:cubicBezTo>
                <a:cubicBezTo>
                  <a:pt x="158" y="4"/>
                  <a:pt x="158" y="4"/>
                  <a:pt x="158" y="4"/>
                </a:cubicBezTo>
                <a:cubicBezTo>
                  <a:pt x="157" y="4"/>
                  <a:pt x="157" y="3"/>
                  <a:pt x="156" y="3"/>
                </a:cubicBezTo>
                <a:lnTo>
                  <a:pt x="155" y="3"/>
                </a:lnTo>
                <a:lnTo>
                  <a:pt x="154" y="2"/>
                </a:lnTo>
                <a:cubicBezTo>
                  <a:pt x="153" y="2"/>
                  <a:pt x="153" y="2"/>
                  <a:pt x="153" y="2"/>
                </a:cubicBezTo>
                <a:cubicBezTo>
                  <a:pt x="152" y="2"/>
                  <a:pt x="152" y="2"/>
                  <a:pt x="151" y="1"/>
                </a:cubicBezTo>
                <a:lnTo>
                  <a:pt x="150" y="1"/>
                </a:lnTo>
                <a:lnTo>
                  <a:pt x="149" y="1"/>
                </a:lnTo>
                <a:cubicBezTo>
                  <a:pt x="148" y="1"/>
                  <a:pt x="148" y="1"/>
                  <a:pt x="147" y="1"/>
                </a:cubicBezTo>
                <a:lnTo>
                  <a:pt x="146" y="1"/>
                </a:lnTo>
                <a:lnTo>
                  <a:pt x="145" y="0"/>
                </a:lnTo>
                <a:cubicBezTo>
                  <a:pt x="144" y="0"/>
                  <a:pt x="144" y="0"/>
                  <a:pt x="144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121" y="56"/>
                </a:lnTo>
                <a:lnTo>
                  <a:pt x="212" y="620"/>
                </a:lnTo>
                <a:lnTo>
                  <a:pt x="165" y="803"/>
                </a:lnTo>
                <a:cubicBezTo>
                  <a:pt x="165" y="804"/>
                  <a:pt x="165" y="805"/>
                  <a:pt x="164" y="805"/>
                </a:cubicBezTo>
                <a:lnTo>
                  <a:pt x="164" y="806"/>
                </a:lnTo>
                <a:cubicBezTo>
                  <a:pt x="164" y="807"/>
                  <a:pt x="164" y="807"/>
                  <a:pt x="164" y="808"/>
                </a:cubicBezTo>
                <a:lnTo>
                  <a:pt x="164" y="809"/>
                </a:lnTo>
                <a:lnTo>
                  <a:pt x="164" y="810"/>
                </a:lnTo>
                <a:cubicBezTo>
                  <a:pt x="164" y="811"/>
                  <a:pt x="164" y="811"/>
                  <a:pt x="164" y="812"/>
                </a:cubicBezTo>
                <a:lnTo>
                  <a:pt x="164" y="813"/>
                </a:lnTo>
                <a:cubicBezTo>
                  <a:pt x="164" y="814"/>
                  <a:pt x="164" y="814"/>
                  <a:pt x="164" y="815"/>
                </a:cubicBezTo>
                <a:cubicBezTo>
                  <a:pt x="165" y="815"/>
                  <a:pt x="165" y="816"/>
                  <a:pt x="165" y="816"/>
                </a:cubicBezTo>
                <a:lnTo>
                  <a:pt x="165" y="817"/>
                </a:lnTo>
                <a:cubicBezTo>
                  <a:pt x="165" y="818"/>
                  <a:pt x="165" y="818"/>
                  <a:pt x="165" y="819"/>
                </a:cubicBezTo>
                <a:cubicBezTo>
                  <a:pt x="166" y="819"/>
                  <a:pt x="166" y="819"/>
                  <a:pt x="166" y="820"/>
                </a:cubicBezTo>
                <a:lnTo>
                  <a:pt x="166" y="821"/>
                </a:lnTo>
                <a:cubicBezTo>
                  <a:pt x="167" y="821"/>
                  <a:pt x="167" y="822"/>
                  <a:pt x="167" y="822"/>
                </a:cubicBezTo>
                <a:cubicBezTo>
                  <a:pt x="167" y="822"/>
                  <a:pt x="167" y="823"/>
                  <a:pt x="168" y="823"/>
                </a:cubicBezTo>
                <a:cubicBezTo>
                  <a:pt x="168" y="824"/>
                  <a:pt x="168" y="824"/>
                  <a:pt x="168" y="824"/>
                </a:cubicBezTo>
                <a:cubicBezTo>
                  <a:pt x="169" y="825"/>
                  <a:pt x="169" y="825"/>
                  <a:pt x="169" y="826"/>
                </a:cubicBezTo>
                <a:lnTo>
                  <a:pt x="170" y="827"/>
                </a:lnTo>
                <a:lnTo>
                  <a:pt x="171" y="828"/>
                </a:lnTo>
                <a:lnTo>
                  <a:pt x="172" y="829"/>
                </a:lnTo>
                <a:lnTo>
                  <a:pt x="172" y="830"/>
                </a:lnTo>
                <a:cubicBezTo>
                  <a:pt x="173" y="830"/>
                  <a:pt x="173" y="830"/>
                  <a:pt x="174" y="831"/>
                </a:cubicBezTo>
                <a:cubicBezTo>
                  <a:pt x="175" y="832"/>
                  <a:pt x="175" y="832"/>
                  <a:pt x="176" y="832"/>
                </a:cubicBezTo>
                <a:cubicBezTo>
                  <a:pt x="176" y="832"/>
                  <a:pt x="176" y="833"/>
                  <a:pt x="177" y="833"/>
                </a:cubicBezTo>
                <a:lnTo>
                  <a:pt x="178" y="834"/>
                </a:lnTo>
                <a:lnTo>
                  <a:pt x="179" y="834"/>
                </a:lnTo>
                <a:lnTo>
                  <a:pt x="180" y="835"/>
                </a:lnTo>
                <a:cubicBezTo>
                  <a:pt x="181" y="835"/>
                  <a:pt x="181" y="835"/>
                  <a:pt x="182" y="835"/>
                </a:cubicBezTo>
                <a:cubicBezTo>
                  <a:pt x="182" y="836"/>
                  <a:pt x="182" y="836"/>
                  <a:pt x="183" y="836"/>
                </a:cubicBezTo>
                <a:lnTo>
                  <a:pt x="184" y="836"/>
                </a:lnTo>
                <a:lnTo>
                  <a:pt x="185" y="836"/>
                </a:lnTo>
                <a:cubicBezTo>
                  <a:pt x="185" y="837"/>
                  <a:pt x="185" y="837"/>
                  <a:pt x="186" y="837"/>
                </a:cubicBezTo>
                <a:cubicBezTo>
                  <a:pt x="187" y="837"/>
                  <a:pt x="188" y="837"/>
                  <a:pt x="189" y="837"/>
                </a:cubicBezTo>
                <a:cubicBezTo>
                  <a:pt x="190" y="837"/>
                  <a:pt x="191" y="837"/>
                  <a:pt x="192" y="837"/>
                </a:cubicBezTo>
                <a:lnTo>
                  <a:pt x="233" y="837"/>
                </a:lnTo>
                <a:cubicBezTo>
                  <a:pt x="219" y="857"/>
                  <a:pt x="212" y="881"/>
                  <a:pt x="212" y="906"/>
                </a:cubicBezTo>
                <a:cubicBezTo>
                  <a:pt x="212" y="975"/>
                  <a:pt x="267" y="1030"/>
                  <a:pt x="336" y="1030"/>
                </a:cubicBezTo>
                <a:cubicBezTo>
                  <a:pt x="404" y="1030"/>
                  <a:pt x="460" y="975"/>
                  <a:pt x="460" y="906"/>
                </a:cubicBezTo>
                <a:cubicBezTo>
                  <a:pt x="460" y="881"/>
                  <a:pt x="452" y="857"/>
                  <a:pt x="439" y="837"/>
                </a:cubicBezTo>
                <a:lnTo>
                  <a:pt x="664" y="837"/>
                </a:lnTo>
                <a:cubicBezTo>
                  <a:pt x="651" y="857"/>
                  <a:pt x="643" y="881"/>
                  <a:pt x="643" y="906"/>
                </a:cubicBezTo>
                <a:cubicBezTo>
                  <a:pt x="643" y="975"/>
                  <a:pt x="699" y="1030"/>
                  <a:pt x="767" y="1030"/>
                </a:cubicBezTo>
                <a:cubicBezTo>
                  <a:pt x="836" y="1030"/>
                  <a:pt x="892" y="975"/>
                  <a:pt x="892" y="906"/>
                </a:cubicBezTo>
                <a:cubicBezTo>
                  <a:pt x="892" y="881"/>
                  <a:pt x="884" y="857"/>
                  <a:pt x="871" y="837"/>
                </a:cubicBezTo>
                <a:lnTo>
                  <a:pt x="883" y="837"/>
                </a:lnTo>
                <a:cubicBezTo>
                  <a:pt x="898" y="837"/>
                  <a:pt x="910" y="825"/>
                  <a:pt x="910" y="810"/>
                </a:cubicBezTo>
                <a:cubicBezTo>
                  <a:pt x="910" y="794"/>
                  <a:pt x="898" y="782"/>
                  <a:pt x="883" y="782"/>
                </a:cubicBezTo>
                <a:lnTo>
                  <a:pt x="227" y="782"/>
                </a:lnTo>
                <a:lnTo>
                  <a:pt x="263" y="644"/>
                </a:lnTo>
                <a:lnTo>
                  <a:pt x="883" y="644"/>
                </a:lnTo>
                <a:cubicBezTo>
                  <a:pt x="884" y="644"/>
                  <a:pt x="884" y="644"/>
                  <a:pt x="884" y="644"/>
                </a:cubicBezTo>
                <a:cubicBezTo>
                  <a:pt x="897" y="644"/>
                  <a:pt x="908" y="636"/>
                  <a:pt x="911" y="623"/>
                </a:cubicBezTo>
                <a:lnTo>
                  <a:pt x="1029" y="129"/>
                </a:lnTo>
                <a:cubicBezTo>
                  <a:pt x="1029" y="128"/>
                  <a:pt x="1030" y="128"/>
                  <a:pt x="1030" y="1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3" name="Freeform 1032">
            <a:extLst>
              <a:ext uri="{FF2B5EF4-FFF2-40B4-BE49-F238E27FC236}">
                <a16:creationId xmlns:a16="http://schemas.microsoft.com/office/drawing/2014/main" id="{0ADA3138-2976-4243-9C12-41B628716F90}"/>
              </a:ext>
            </a:extLst>
          </p:cNvPr>
          <p:cNvSpPr/>
          <p:nvPr/>
        </p:nvSpPr>
        <p:spPr>
          <a:xfrm>
            <a:off x="6915241" y="3231329"/>
            <a:ext cx="370800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1" h="1175">
                <a:moveTo>
                  <a:pt x="837" y="1051"/>
                </a:moveTo>
                <a:cubicBezTo>
                  <a:pt x="837" y="1089"/>
                  <a:pt x="806" y="1120"/>
                  <a:pt x="768" y="1120"/>
                </a:cubicBezTo>
                <a:cubicBezTo>
                  <a:pt x="730" y="1120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20"/>
                  <a:pt x="336" y="1120"/>
                </a:cubicBezTo>
                <a:cubicBezTo>
                  <a:pt x="298" y="1120"/>
                  <a:pt x="268" y="1089"/>
                  <a:pt x="268" y="1051"/>
                </a:cubicBezTo>
                <a:cubicBezTo>
                  <a:pt x="268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close/>
                <a:moveTo>
                  <a:pt x="668" y="492"/>
                </a:moveTo>
                <a:cubicBezTo>
                  <a:pt x="544" y="492"/>
                  <a:pt x="442" y="391"/>
                  <a:pt x="442" y="266"/>
                </a:cubicBezTo>
                <a:cubicBezTo>
                  <a:pt x="442" y="141"/>
                  <a:pt x="544" y="39"/>
                  <a:pt x="668" y="39"/>
                </a:cubicBezTo>
                <a:cubicBezTo>
                  <a:pt x="793" y="39"/>
                  <a:pt x="895" y="141"/>
                  <a:pt x="895" y="266"/>
                </a:cubicBezTo>
                <a:cubicBezTo>
                  <a:pt x="895" y="391"/>
                  <a:pt x="793" y="492"/>
                  <a:pt x="668" y="492"/>
                </a:cubicBezTo>
                <a:close/>
                <a:moveTo>
                  <a:pt x="1031" y="266"/>
                </a:moveTo>
                <a:cubicBezTo>
                  <a:pt x="1031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6" y="238"/>
                  <a:pt x="934" y="238"/>
                  <a:pt x="933" y="239"/>
                </a:cubicBezTo>
                <a:cubicBezTo>
                  <a:pt x="919" y="105"/>
                  <a:pt x="806" y="0"/>
                  <a:pt x="668" y="0"/>
                </a:cubicBezTo>
                <a:cubicBezTo>
                  <a:pt x="531" y="0"/>
                  <a:pt x="418" y="105"/>
                  <a:pt x="404" y="238"/>
                </a:cubicBezTo>
                <a:cubicBezTo>
                  <a:pt x="403" y="238"/>
                  <a:pt x="403" y="238"/>
                  <a:pt x="402" y="238"/>
                </a:cubicBezTo>
                <a:lnTo>
                  <a:pt x="274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4"/>
                  <a:pt x="274" y="294"/>
                </a:cubicBezTo>
                <a:lnTo>
                  <a:pt x="402" y="294"/>
                </a:lnTo>
                <a:cubicBezTo>
                  <a:pt x="403" y="294"/>
                  <a:pt x="403" y="293"/>
                  <a:pt x="404" y="293"/>
                </a:cubicBezTo>
                <a:cubicBezTo>
                  <a:pt x="418" y="427"/>
                  <a:pt x="531" y="532"/>
                  <a:pt x="668" y="532"/>
                </a:cubicBezTo>
                <a:cubicBezTo>
                  <a:pt x="806" y="532"/>
                  <a:pt x="919" y="427"/>
                  <a:pt x="933" y="293"/>
                </a:cubicBezTo>
                <a:cubicBezTo>
                  <a:pt x="934" y="293"/>
                  <a:pt x="936" y="294"/>
                  <a:pt x="937" y="294"/>
                </a:cubicBezTo>
                <a:lnTo>
                  <a:pt x="969" y="294"/>
                </a:lnTo>
                <a:lnTo>
                  <a:pt x="863" y="734"/>
                </a:lnTo>
                <a:lnTo>
                  <a:pt x="263" y="734"/>
                </a:lnTo>
                <a:lnTo>
                  <a:pt x="172" y="168"/>
                </a:lnTo>
                <a:cubicBezTo>
                  <a:pt x="172" y="167"/>
                  <a:pt x="172" y="166"/>
                  <a:pt x="172" y="166"/>
                </a:cubicBezTo>
                <a:cubicBezTo>
                  <a:pt x="171" y="166"/>
                  <a:pt x="171" y="165"/>
                  <a:pt x="171" y="165"/>
                </a:cubicBezTo>
                <a:cubicBezTo>
                  <a:pt x="171" y="164"/>
                  <a:pt x="171" y="164"/>
                  <a:pt x="171" y="163"/>
                </a:cubicBezTo>
                <a:lnTo>
                  <a:pt x="170" y="162"/>
                </a:lnTo>
                <a:lnTo>
                  <a:pt x="170" y="161"/>
                </a:lnTo>
                <a:lnTo>
                  <a:pt x="169" y="160"/>
                </a:lnTo>
                <a:cubicBezTo>
                  <a:pt x="169" y="159"/>
                  <a:pt x="169" y="159"/>
                  <a:pt x="169" y="159"/>
                </a:cubicBezTo>
                <a:cubicBezTo>
                  <a:pt x="168" y="158"/>
                  <a:pt x="168" y="158"/>
                  <a:pt x="168" y="157"/>
                </a:cubicBezTo>
                <a:lnTo>
                  <a:pt x="167" y="157"/>
                </a:lnTo>
                <a:cubicBezTo>
                  <a:pt x="167" y="156"/>
                  <a:pt x="167" y="156"/>
                  <a:pt x="166" y="155"/>
                </a:cubicBezTo>
                <a:lnTo>
                  <a:pt x="166" y="154"/>
                </a:lnTo>
                <a:cubicBezTo>
                  <a:pt x="165" y="154"/>
                  <a:pt x="165" y="154"/>
                  <a:pt x="165" y="153"/>
                </a:cubicBezTo>
                <a:cubicBezTo>
                  <a:pt x="164" y="153"/>
                  <a:pt x="164" y="153"/>
                  <a:pt x="164" y="153"/>
                </a:cubicBezTo>
                <a:cubicBezTo>
                  <a:pt x="163" y="152"/>
                  <a:pt x="163" y="152"/>
                  <a:pt x="163" y="151"/>
                </a:cubicBezTo>
                <a:cubicBezTo>
                  <a:pt x="162" y="151"/>
                  <a:pt x="162" y="151"/>
                  <a:pt x="162" y="151"/>
                </a:cubicBezTo>
                <a:cubicBezTo>
                  <a:pt x="161" y="150"/>
                  <a:pt x="161" y="150"/>
                  <a:pt x="161" y="150"/>
                </a:cubicBezTo>
                <a:cubicBezTo>
                  <a:pt x="160" y="150"/>
                  <a:pt x="160" y="149"/>
                  <a:pt x="160" y="149"/>
                </a:cubicBezTo>
                <a:cubicBezTo>
                  <a:pt x="159" y="149"/>
                  <a:pt x="159" y="149"/>
                  <a:pt x="158" y="148"/>
                </a:cubicBezTo>
                <a:lnTo>
                  <a:pt x="157" y="148"/>
                </a:lnTo>
                <a:lnTo>
                  <a:pt x="156" y="147"/>
                </a:lnTo>
                <a:lnTo>
                  <a:pt x="155" y="147"/>
                </a:lnTo>
                <a:cubicBezTo>
                  <a:pt x="154" y="147"/>
                  <a:pt x="154" y="146"/>
                  <a:pt x="153" y="146"/>
                </a:cubicBezTo>
                <a:lnTo>
                  <a:pt x="152" y="146"/>
                </a:lnTo>
                <a:lnTo>
                  <a:pt x="151" y="146"/>
                </a:lnTo>
                <a:cubicBezTo>
                  <a:pt x="150" y="145"/>
                  <a:pt x="150" y="145"/>
                  <a:pt x="150" y="145"/>
                </a:cubicBezTo>
                <a:cubicBezTo>
                  <a:pt x="149" y="145"/>
                  <a:pt x="149" y="145"/>
                  <a:pt x="148" y="145"/>
                </a:cubicBezTo>
                <a:lnTo>
                  <a:pt x="147" y="145"/>
                </a:lnTo>
                <a:cubicBezTo>
                  <a:pt x="146" y="145"/>
                  <a:pt x="146" y="145"/>
                  <a:pt x="145" y="145"/>
                </a:cubicBezTo>
                <a:lnTo>
                  <a:pt x="28" y="145"/>
                </a:lnTo>
                <a:cubicBezTo>
                  <a:pt x="13" y="145"/>
                  <a:pt x="0" y="157"/>
                  <a:pt x="0" y="173"/>
                </a:cubicBezTo>
                <a:cubicBezTo>
                  <a:pt x="0" y="188"/>
                  <a:pt x="13" y="200"/>
                  <a:pt x="28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6" y="947"/>
                </a:lnTo>
                <a:cubicBezTo>
                  <a:pt x="166" y="948"/>
                  <a:pt x="166" y="948"/>
                  <a:pt x="166" y="948"/>
                </a:cubicBezTo>
                <a:cubicBezTo>
                  <a:pt x="165" y="948"/>
                  <a:pt x="165" y="949"/>
                  <a:pt x="165" y="949"/>
                </a:cubicBezTo>
                <a:cubicBezTo>
                  <a:pt x="165" y="950"/>
                  <a:pt x="165" y="950"/>
                  <a:pt x="165" y="951"/>
                </a:cubicBezTo>
                <a:lnTo>
                  <a:pt x="165" y="952"/>
                </a:lnTo>
                <a:cubicBezTo>
                  <a:pt x="165" y="953"/>
                  <a:pt x="165" y="953"/>
                  <a:pt x="165" y="954"/>
                </a:cubicBezTo>
                <a:lnTo>
                  <a:pt x="165" y="955"/>
                </a:lnTo>
                <a:cubicBezTo>
                  <a:pt x="165" y="955"/>
                  <a:pt x="165" y="956"/>
                  <a:pt x="165" y="957"/>
                </a:cubicBezTo>
                <a:lnTo>
                  <a:pt x="165" y="958"/>
                </a:lnTo>
                <a:lnTo>
                  <a:pt x="165" y="959"/>
                </a:lnTo>
                <a:cubicBezTo>
                  <a:pt x="165" y="959"/>
                  <a:pt x="165" y="960"/>
                  <a:pt x="166" y="960"/>
                </a:cubicBezTo>
                <a:cubicBezTo>
                  <a:pt x="166" y="961"/>
                  <a:pt x="166" y="961"/>
                  <a:pt x="166" y="962"/>
                </a:cubicBezTo>
                <a:lnTo>
                  <a:pt x="166" y="963"/>
                </a:lnTo>
                <a:cubicBezTo>
                  <a:pt x="166" y="963"/>
                  <a:pt x="166" y="964"/>
                  <a:pt x="167" y="964"/>
                </a:cubicBezTo>
                <a:cubicBezTo>
                  <a:pt x="167" y="965"/>
                  <a:pt x="167" y="965"/>
                  <a:pt x="167" y="965"/>
                </a:cubicBezTo>
                <a:cubicBezTo>
                  <a:pt x="167" y="966"/>
                  <a:pt x="168" y="966"/>
                  <a:pt x="168" y="967"/>
                </a:cubicBezTo>
                <a:lnTo>
                  <a:pt x="168" y="968"/>
                </a:lnTo>
                <a:cubicBezTo>
                  <a:pt x="169" y="968"/>
                  <a:pt x="169" y="969"/>
                  <a:pt x="169" y="969"/>
                </a:cubicBezTo>
                <a:lnTo>
                  <a:pt x="170" y="970"/>
                </a:lnTo>
                <a:cubicBezTo>
                  <a:pt x="170" y="970"/>
                  <a:pt x="170" y="971"/>
                  <a:pt x="171" y="971"/>
                </a:cubicBezTo>
                <a:lnTo>
                  <a:pt x="171" y="972"/>
                </a:lnTo>
                <a:cubicBezTo>
                  <a:pt x="172" y="972"/>
                  <a:pt x="172" y="973"/>
                  <a:pt x="172" y="973"/>
                </a:cubicBezTo>
                <a:cubicBezTo>
                  <a:pt x="173" y="973"/>
                  <a:pt x="173" y="974"/>
                  <a:pt x="173" y="974"/>
                </a:cubicBezTo>
                <a:cubicBezTo>
                  <a:pt x="174" y="974"/>
                  <a:pt x="174" y="975"/>
                  <a:pt x="174" y="975"/>
                </a:cubicBezTo>
                <a:cubicBezTo>
                  <a:pt x="175" y="975"/>
                  <a:pt x="175" y="976"/>
                  <a:pt x="175" y="976"/>
                </a:cubicBezTo>
                <a:cubicBezTo>
                  <a:pt x="176" y="976"/>
                  <a:pt x="176" y="976"/>
                  <a:pt x="176" y="977"/>
                </a:cubicBezTo>
                <a:cubicBezTo>
                  <a:pt x="177" y="977"/>
                  <a:pt x="177" y="977"/>
                  <a:pt x="177" y="977"/>
                </a:cubicBezTo>
                <a:cubicBezTo>
                  <a:pt x="178" y="978"/>
                  <a:pt x="178" y="978"/>
                  <a:pt x="179" y="978"/>
                </a:cubicBezTo>
                <a:cubicBezTo>
                  <a:pt x="179" y="978"/>
                  <a:pt x="179" y="979"/>
                  <a:pt x="180" y="979"/>
                </a:cubicBezTo>
                <a:lnTo>
                  <a:pt x="181" y="979"/>
                </a:lnTo>
                <a:lnTo>
                  <a:pt x="182" y="980"/>
                </a:lnTo>
                <a:cubicBezTo>
                  <a:pt x="183" y="980"/>
                  <a:pt x="183" y="980"/>
                  <a:pt x="183" y="980"/>
                </a:cubicBezTo>
                <a:cubicBezTo>
                  <a:pt x="184" y="980"/>
                  <a:pt x="184" y="981"/>
                  <a:pt x="185" y="981"/>
                </a:cubicBezTo>
                <a:lnTo>
                  <a:pt x="186" y="981"/>
                </a:lnTo>
                <a:cubicBezTo>
                  <a:pt x="187" y="981"/>
                  <a:pt x="187" y="981"/>
                  <a:pt x="187" y="981"/>
                </a:cubicBezTo>
                <a:cubicBezTo>
                  <a:pt x="188" y="981"/>
                  <a:pt x="189" y="982"/>
                  <a:pt x="189" y="982"/>
                </a:cubicBezTo>
                <a:cubicBezTo>
                  <a:pt x="190" y="982"/>
                  <a:pt x="190" y="982"/>
                  <a:pt x="190" y="982"/>
                </a:cubicBezTo>
                <a:cubicBezTo>
                  <a:pt x="191" y="982"/>
                  <a:pt x="192" y="982"/>
                  <a:pt x="192" y="982"/>
                </a:cubicBezTo>
                <a:lnTo>
                  <a:pt x="193" y="982"/>
                </a:lnTo>
                <a:lnTo>
                  <a:pt x="233" y="982"/>
                </a:lnTo>
                <a:cubicBezTo>
                  <a:pt x="220" y="1002"/>
                  <a:pt x="212" y="1025"/>
                  <a:pt x="212" y="1051"/>
                </a:cubicBezTo>
                <a:cubicBezTo>
                  <a:pt x="212" y="1119"/>
                  <a:pt x="268" y="1175"/>
                  <a:pt x="336" y="1175"/>
                </a:cubicBezTo>
                <a:cubicBezTo>
                  <a:pt x="405" y="1175"/>
                  <a:pt x="461" y="1119"/>
                  <a:pt x="461" y="1051"/>
                </a:cubicBezTo>
                <a:cubicBezTo>
                  <a:pt x="461" y="1025"/>
                  <a:pt x="453" y="1002"/>
                  <a:pt x="440" y="982"/>
                </a:cubicBezTo>
                <a:lnTo>
                  <a:pt x="665" y="982"/>
                </a:lnTo>
                <a:cubicBezTo>
                  <a:pt x="652" y="1002"/>
                  <a:pt x="644" y="1025"/>
                  <a:pt x="644" y="1051"/>
                </a:cubicBezTo>
                <a:cubicBezTo>
                  <a:pt x="644" y="1119"/>
                  <a:pt x="700" y="1175"/>
                  <a:pt x="768" y="1175"/>
                </a:cubicBezTo>
                <a:cubicBezTo>
                  <a:pt x="837" y="1175"/>
                  <a:pt x="892" y="1119"/>
                  <a:pt x="892" y="1051"/>
                </a:cubicBezTo>
                <a:cubicBezTo>
                  <a:pt x="892" y="1025"/>
                  <a:pt x="885" y="1002"/>
                  <a:pt x="871" y="982"/>
                </a:cubicBezTo>
                <a:lnTo>
                  <a:pt x="883" y="982"/>
                </a:lnTo>
                <a:cubicBezTo>
                  <a:pt x="899" y="982"/>
                  <a:pt x="911" y="969"/>
                  <a:pt x="911" y="954"/>
                </a:cubicBezTo>
                <a:cubicBezTo>
                  <a:pt x="911" y="939"/>
                  <a:pt x="899" y="927"/>
                  <a:pt x="883" y="927"/>
                </a:cubicBezTo>
                <a:lnTo>
                  <a:pt x="228" y="927"/>
                </a:lnTo>
                <a:lnTo>
                  <a:pt x="263" y="789"/>
                </a:lnTo>
                <a:lnTo>
                  <a:pt x="883" y="789"/>
                </a:lnTo>
                <a:cubicBezTo>
                  <a:pt x="884" y="789"/>
                  <a:pt x="884" y="789"/>
                  <a:pt x="884" y="789"/>
                </a:cubicBezTo>
                <a:lnTo>
                  <a:pt x="885" y="789"/>
                </a:lnTo>
                <a:cubicBezTo>
                  <a:pt x="897" y="789"/>
                  <a:pt x="909" y="780"/>
                  <a:pt x="912" y="768"/>
                </a:cubicBezTo>
                <a:lnTo>
                  <a:pt x="1030" y="274"/>
                </a:lnTo>
                <a:cubicBezTo>
                  <a:pt x="1031" y="271"/>
                  <a:pt x="1031" y="269"/>
                  <a:pt x="1031" y="267"/>
                </a:cubicBezTo>
                <a:cubicBezTo>
                  <a:pt x="1031" y="266"/>
                  <a:pt x="1031" y="266"/>
                  <a:pt x="1031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4" name="Freeform 1033">
            <a:extLst>
              <a:ext uri="{FF2B5EF4-FFF2-40B4-BE49-F238E27FC236}">
                <a16:creationId xmlns:a16="http://schemas.microsoft.com/office/drawing/2014/main" id="{34A84D9E-8918-C644-9F68-C36AC62C2E8F}"/>
              </a:ext>
            </a:extLst>
          </p:cNvPr>
          <p:cNvSpPr/>
          <p:nvPr/>
        </p:nvSpPr>
        <p:spPr>
          <a:xfrm>
            <a:off x="7106760" y="3258329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3" y="313"/>
                </a:moveTo>
                <a:lnTo>
                  <a:pt x="39" y="313"/>
                </a:lnTo>
                <a:lnTo>
                  <a:pt x="39" y="196"/>
                </a:lnTo>
                <a:lnTo>
                  <a:pt x="41" y="196"/>
                </a:lnTo>
                <a:lnTo>
                  <a:pt x="233" y="196"/>
                </a:lnTo>
                <a:close/>
                <a:moveTo>
                  <a:pt x="237" y="156"/>
                </a:moveTo>
                <a:lnTo>
                  <a:pt x="61" y="156"/>
                </a:lnTo>
                <a:lnTo>
                  <a:pt x="61" y="114"/>
                </a:lnTo>
                <a:cubicBezTo>
                  <a:pt x="61" y="73"/>
                  <a:pt x="94" y="39"/>
                  <a:pt x="136" y="39"/>
                </a:cubicBezTo>
                <a:cubicBezTo>
                  <a:pt x="177" y="39"/>
                  <a:pt x="211" y="73"/>
                  <a:pt x="211" y="114"/>
                </a:cubicBezTo>
                <a:cubicBezTo>
                  <a:pt x="211" y="125"/>
                  <a:pt x="220" y="134"/>
                  <a:pt x="231" y="134"/>
                </a:cubicBezTo>
                <a:cubicBezTo>
                  <a:pt x="242" y="134"/>
                  <a:pt x="251" y="125"/>
                  <a:pt x="251" y="114"/>
                </a:cubicBezTo>
                <a:cubicBezTo>
                  <a:pt x="251" y="51"/>
                  <a:pt x="199" y="0"/>
                  <a:pt x="136" y="0"/>
                </a:cubicBezTo>
                <a:cubicBezTo>
                  <a:pt x="73" y="0"/>
                  <a:pt x="21" y="51"/>
                  <a:pt x="21" y="115"/>
                </a:cubicBezTo>
                <a:lnTo>
                  <a:pt x="21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7"/>
                </a:lnTo>
                <a:cubicBezTo>
                  <a:pt x="0" y="336"/>
                  <a:pt x="15" y="352"/>
                  <a:pt x="35" y="352"/>
                </a:cubicBezTo>
                <a:lnTo>
                  <a:pt x="237" y="352"/>
                </a:lnTo>
                <a:cubicBezTo>
                  <a:pt x="257" y="352"/>
                  <a:pt x="273" y="336"/>
                  <a:pt x="273" y="317"/>
                </a:cubicBezTo>
                <a:lnTo>
                  <a:pt x="273" y="192"/>
                </a:lnTo>
                <a:cubicBezTo>
                  <a:pt x="273" y="172"/>
                  <a:pt x="257" y="156"/>
                  <a:pt x="237" y="1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5" name="Freeform 1034">
            <a:extLst>
              <a:ext uri="{FF2B5EF4-FFF2-40B4-BE49-F238E27FC236}">
                <a16:creationId xmlns:a16="http://schemas.microsoft.com/office/drawing/2014/main" id="{9B1A96BC-D3FD-D840-9F34-3B7FAFBC9C57}"/>
              </a:ext>
            </a:extLst>
          </p:cNvPr>
          <p:cNvSpPr/>
          <p:nvPr/>
        </p:nvSpPr>
        <p:spPr>
          <a:xfrm>
            <a:off x="6200280" y="3231329"/>
            <a:ext cx="370439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175">
                <a:moveTo>
                  <a:pt x="837" y="1051"/>
                </a:moveTo>
                <a:cubicBezTo>
                  <a:pt x="837" y="1089"/>
                  <a:pt x="806" y="1120"/>
                  <a:pt x="768" y="1120"/>
                </a:cubicBezTo>
                <a:cubicBezTo>
                  <a:pt x="730" y="1120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20"/>
                  <a:pt x="336" y="1120"/>
                </a:cubicBezTo>
                <a:cubicBezTo>
                  <a:pt x="298" y="1120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close/>
                <a:moveTo>
                  <a:pt x="668" y="492"/>
                </a:moveTo>
                <a:cubicBezTo>
                  <a:pt x="543" y="492"/>
                  <a:pt x="441" y="391"/>
                  <a:pt x="441" y="266"/>
                </a:cubicBezTo>
                <a:cubicBezTo>
                  <a:pt x="441" y="141"/>
                  <a:pt x="543" y="39"/>
                  <a:pt x="668" y="39"/>
                </a:cubicBezTo>
                <a:cubicBezTo>
                  <a:pt x="793" y="39"/>
                  <a:pt x="894" y="141"/>
                  <a:pt x="894" y="266"/>
                </a:cubicBezTo>
                <a:cubicBezTo>
                  <a:pt x="894" y="391"/>
                  <a:pt x="793" y="492"/>
                  <a:pt x="668" y="492"/>
                </a:cubicBezTo>
                <a:close/>
                <a:moveTo>
                  <a:pt x="1030" y="266"/>
                </a:moveTo>
                <a:cubicBezTo>
                  <a:pt x="1030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5" y="238"/>
                  <a:pt x="934" y="238"/>
                  <a:pt x="932" y="239"/>
                </a:cubicBezTo>
                <a:cubicBezTo>
                  <a:pt x="919" y="105"/>
                  <a:pt x="805" y="0"/>
                  <a:pt x="668" y="0"/>
                </a:cubicBezTo>
                <a:cubicBezTo>
                  <a:pt x="531" y="0"/>
                  <a:pt x="417" y="105"/>
                  <a:pt x="403" y="238"/>
                </a:cubicBezTo>
                <a:lnTo>
                  <a:pt x="402" y="238"/>
                </a:lnTo>
                <a:lnTo>
                  <a:pt x="273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4"/>
                  <a:pt x="273" y="294"/>
                </a:cubicBezTo>
                <a:lnTo>
                  <a:pt x="402" y="294"/>
                </a:lnTo>
                <a:lnTo>
                  <a:pt x="403" y="293"/>
                </a:lnTo>
                <a:cubicBezTo>
                  <a:pt x="417" y="427"/>
                  <a:pt x="531" y="532"/>
                  <a:pt x="668" y="532"/>
                </a:cubicBezTo>
                <a:cubicBezTo>
                  <a:pt x="805" y="532"/>
                  <a:pt x="919" y="427"/>
                  <a:pt x="932" y="293"/>
                </a:cubicBezTo>
                <a:cubicBezTo>
                  <a:pt x="934" y="293"/>
                  <a:pt x="935" y="294"/>
                  <a:pt x="937" y="294"/>
                </a:cubicBezTo>
                <a:lnTo>
                  <a:pt x="968" y="294"/>
                </a:lnTo>
                <a:lnTo>
                  <a:pt x="863" y="734"/>
                </a:lnTo>
                <a:lnTo>
                  <a:pt x="263" y="734"/>
                </a:lnTo>
                <a:lnTo>
                  <a:pt x="172" y="168"/>
                </a:lnTo>
                <a:cubicBezTo>
                  <a:pt x="171" y="168"/>
                  <a:pt x="171" y="168"/>
                  <a:pt x="171" y="168"/>
                </a:cubicBezTo>
                <a:cubicBezTo>
                  <a:pt x="171" y="167"/>
                  <a:pt x="171" y="166"/>
                  <a:pt x="171" y="166"/>
                </a:cubicBezTo>
                <a:lnTo>
                  <a:pt x="171" y="165"/>
                </a:lnTo>
                <a:cubicBezTo>
                  <a:pt x="171" y="164"/>
                  <a:pt x="170" y="164"/>
                  <a:pt x="170" y="163"/>
                </a:cubicBezTo>
                <a:lnTo>
                  <a:pt x="170" y="162"/>
                </a:lnTo>
                <a:cubicBezTo>
                  <a:pt x="170" y="162"/>
                  <a:pt x="170" y="161"/>
                  <a:pt x="169" y="161"/>
                </a:cubicBezTo>
                <a:lnTo>
                  <a:pt x="169" y="160"/>
                </a:lnTo>
                <a:cubicBezTo>
                  <a:pt x="168" y="159"/>
                  <a:pt x="168" y="159"/>
                  <a:pt x="168" y="159"/>
                </a:cubicBezTo>
                <a:cubicBezTo>
                  <a:pt x="168" y="158"/>
                  <a:pt x="168" y="158"/>
                  <a:pt x="167" y="157"/>
                </a:cubicBezTo>
                <a:lnTo>
                  <a:pt x="167" y="156"/>
                </a:lnTo>
                <a:cubicBezTo>
                  <a:pt x="166" y="156"/>
                  <a:pt x="166" y="156"/>
                  <a:pt x="166" y="155"/>
                </a:cubicBezTo>
                <a:cubicBezTo>
                  <a:pt x="165" y="155"/>
                  <a:pt x="165" y="155"/>
                  <a:pt x="165" y="154"/>
                </a:cubicBezTo>
                <a:cubicBezTo>
                  <a:pt x="165" y="154"/>
                  <a:pt x="164" y="154"/>
                  <a:pt x="164" y="153"/>
                </a:cubicBezTo>
                <a:cubicBezTo>
                  <a:pt x="164" y="153"/>
                  <a:pt x="163" y="153"/>
                  <a:pt x="163" y="152"/>
                </a:cubicBezTo>
                <a:cubicBezTo>
                  <a:pt x="163" y="152"/>
                  <a:pt x="162" y="152"/>
                  <a:pt x="162" y="151"/>
                </a:cubicBezTo>
                <a:lnTo>
                  <a:pt x="161" y="151"/>
                </a:lnTo>
                <a:cubicBezTo>
                  <a:pt x="161" y="150"/>
                  <a:pt x="160" y="150"/>
                  <a:pt x="160" y="150"/>
                </a:cubicBezTo>
                <a:lnTo>
                  <a:pt x="159" y="149"/>
                </a:lnTo>
                <a:cubicBezTo>
                  <a:pt x="159" y="149"/>
                  <a:pt x="158" y="149"/>
                  <a:pt x="158" y="148"/>
                </a:cubicBezTo>
                <a:cubicBezTo>
                  <a:pt x="157" y="148"/>
                  <a:pt x="157" y="148"/>
                  <a:pt x="156" y="148"/>
                </a:cubicBezTo>
                <a:cubicBezTo>
                  <a:pt x="156" y="148"/>
                  <a:pt x="156" y="147"/>
                  <a:pt x="155" y="147"/>
                </a:cubicBezTo>
                <a:lnTo>
                  <a:pt x="154" y="147"/>
                </a:lnTo>
                <a:lnTo>
                  <a:pt x="153" y="146"/>
                </a:lnTo>
                <a:cubicBezTo>
                  <a:pt x="152" y="146"/>
                  <a:pt x="152" y="146"/>
                  <a:pt x="152" y="146"/>
                </a:cubicBezTo>
                <a:cubicBezTo>
                  <a:pt x="151" y="146"/>
                  <a:pt x="151" y="146"/>
                  <a:pt x="150" y="146"/>
                </a:cubicBezTo>
                <a:cubicBezTo>
                  <a:pt x="150" y="145"/>
                  <a:pt x="149" y="145"/>
                  <a:pt x="149" y="145"/>
                </a:cubicBezTo>
                <a:lnTo>
                  <a:pt x="148" y="145"/>
                </a:lnTo>
                <a:cubicBezTo>
                  <a:pt x="147" y="145"/>
                  <a:pt x="147" y="145"/>
                  <a:pt x="146" y="145"/>
                </a:cubicBezTo>
                <a:lnTo>
                  <a:pt x="145" y="145"/>
                </a:lnTo>
                <a:lnTo>
                  <a:pt x="144" y="145"/>
                </a:lnTo>
                <a:lnTo>
                  <a:pt x="27" y="145"/>
                </a:lnTo>
                <a:cubicBezTo>
                  <a:pt x="12" y="145"/>
                  <a:pt x="0" y="157"/>
                  <a:pt x="0" y="173"/>
                </a:cubicBezTo>
                <a:cubicBezTo>
                  <a:pt x="0" y="188"/>
                  <a:pt x="12" y="200"/>
                  <a:pt x="27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5" y="947"/>
                </a:lnTo>
                <a:cubicBezTo>
                  <a:pt x="165" y="948"/>
                  <a:pt x="165" y="948"/>
                  <a:pt x="165" y="948"/>
                </a:cubicBezTo>
                <a:lnTo>
                  <a:pt x="165" y="949"/>
                </a:lnTo>
                <a:cubicBezTo>
                  <a:pt x="165" y="950"/>
                  <a:pt x="165" y="950"/>
                  <a:pt x="164" y="951"/>
                </a:cubicBezTo>
                <a:lnTo>
                  <a:pt x="164" y="952"/>
                </a:lnTo>
                <a:cubicBezTo>
                  <a:pt x="164" y="953"/>
                  <a:pt x="164" y="953"/>
                  <a:pt x="164" y="954"/>
                </a:cubicBezTo>
                <a:lnTo>
                  <a:pt x="164" y="955"/>
                </a:lnTo>
                <a:cubicBezTo>
                  <a:pt x="164" y="955"/>
                  <a:pt x="164" y="956"/>
                  <a:pt x="164" y="957"/>
                </a:cubicBezTo>
                <a:lnTo>
                  <a:pt x="164" y="958"/>
                </a:lnTo>
                <a:cubicBezTo>
                  <a:pt x="165" y="958"/>
                  <a:pt x="165" y="959"/>
                  <a:pt x="165" y="959"/>
                </a:cubicBezTo>
                <a:lnTo>
                  <a:pt x="165" y="960"/>
                </a:lnTo>
                <a:cubicBezTo>
                  <a:pt x="165" y="961"/>
                  <a:pt x="165" y="961"/>
                  <a:pt x="165" y="962"/>
                </a:cubicBezTo>
                <a:cubicBezTo>
                  <a:pt x="165" y="962"/>
                  <a:pt x="165" y="963"/>
                  <a:pt x="166" y="963"/>
                </a:cubicBezTo>
                <a:lnTo>
                  <a:pt x="166" y="964"/>
                </a:lnTo>
                <a:cubicBezTo>
                  <a:pt x="166" y="965"/>
                  <a:pt x="166" y="965"/>
                  <a:pt x="167" y="965"/>
                </a:cubicBezTo>
                <a:cubicBezTo>
                  <a:pt x="167" y="966"/>
                  <a:pt x="167" y="966"/>
                  <a:pt x="167" y="967"/>
                </a:cubicBezTo>
                <a:cubicBezTo>
                  <a:pt x="167" y="967"/>
                  <a:pt x="168" y="967"/>
                  <a:pt x="168" y="968"/>
                </a:cubicBezTo>
                <a:lnTo>
                  <a:pt x="168" y="969"/>
                </a:lnTo>
                <a:cubicBezTo>
                  <a:pt x="169" y="969"/>
                  <a:pt x="169" y="970"/>
                  <a:pt x="169" y="970"/>
                </a:cubicBezTo>
                <a:cubicBezTo>
                  <a:pt x="170" y="970"/>
                  <a:pt x="170" y="971"/>
                  <a:pt x="170" y="971"/>
                </a:cubicBezTo>
                <a:lnTo>
                  <a:pt x="171" y="972"/>
                </a:lnTo>
                <a:lnTo>
                  <a:pt x="172" y="973"/>
                </a:lnTo>
                <a:cubicBezTo>
                  <a:pt x="172" y="973"/>
                  <a:pt x="172" y="974"/>
                  <a:pt x="173" y="974"/>
                </a:cubicBezTo>
                <a:cubicBezTo>
                  <a:pt x="173" y="974"/>
                  <a:pt x="173" y="975"/>
                  <a:pt x="174" y="975"/>
                </a:cubicBezTo>
                <a:cubicBezTo>
                  <a:pt x="174" y="975"/>
                  <a:pt x="174" y="976"/>
                  <a:pt x="175" y="976"/>
                </a:cubicBezTo>
                <a:lnTo>
                  <a:pt x="176" y="977"/>
                </a:lnTo>
                <a:lnTo>
                  <a:pt x="177" y="977"/>
                </a:lnTo>
                <a:cubicBezTo>
                  <a:pt x="177" y="978"/>
                  <a:pt x="178" y="978"/>
                  <a:pt x="178" y="978"/>
                </a:cubicBezTo>
                <a:lnTo>
                  <a:pt x="179" y="979"/>
                </a:lnTo>
                <a:cubicBezTo>
                  <a:pt x="180" y="979"/>
                  <a:pt x="180" y="979"/>
                  <a:pt x="180" y="979"/>
                </a:cubicBezTo>
                <a:cubicBezTo>
                  <a:pt x="181" y="979"/>
                  <a:pt x="181" y="980"/>
                  <a:pt x="182" y="980"/>
                </a:cubicBezTo>
                <a:lnTo>
                  <a:pt x="183" y="980"/>
                </a:lnTo>
                <a:lnTo>
                  <a:pt x="184" y="981"/>
                </a:lnTo>
                <a:cubicBezTo>
                  <a:pt x="185" y="981"/>
                  <a:pt x="185" y="981"/>
                  <a:pt x="185" y="981"/>
                </a:cubicBezTo>
                <a:lnTo>
                  <a:pt x="186" y="981"/>
                </a:lnTo>
                <a:cubicBezTo>
                  <a:pt x="187" y="981"/>
                  <a:pt x="188" y="982"/>
                  <a:pt x="189" y="982"/>
                </a:cubicBez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20" y="1002"/>
                  <a:pt x="212" y="1025"/>
                  <a:pt x="212" y="1051"/>
                </a:cubicBezTo>
                <a:cubicBezTo>
                  <a:pt x="212" y="1119"/>
                  <a:pt x="267" y="1175"/>
                  <a:pt x="336" y="1175"/>
                </a:cubicBezTo>
                <a:cubicBezTo>
                  <a:pt x="404" y="1175"/>
                  <a:pt x="460" y="1119"/>
                  <a:pt x="460" y="1051"/>
                </a:cubicBezTo>
                <a:cubicBezTo>
                  <a:pt x="460" y="1025"/>
                  <a:pt x="452" y="1002"/>
                  <a:pt x="439" y="982"/>
                </a:cubicBezTo>
                <a:lnTo>
                  <a:pt x="665" y="982"/>
                </a:lnTo>
                <a:cubicBezTo>
                  <a:pt x="651" y="1002"/>
                  <a:pt x="644" y="1025"/>
                  <a:pt x="644" y="1051"/>
                </a:cubicBezTo>
                <a:cubicBezTo>
                  <a:pt x="644" y="1119"/>
                  <a:pt x="699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2"/>
                  <a:pt x="871" y="982"/>
                </a:cubicBezTo>
                <a:lnTo>
                  <a:pt x="883" y="982"/>
                </a:lnTo>
                <a:cubicBezTo>
                  <a:pt x="898" y="982"/>
                  <a:pt x="910" y="969"/>
                  <a:pt x="910" y="954"/>
                </a:cubicBezTo>
                <a:cubicBezTo>
                  <a:pt x="910" y="939"/>
                  <a:pt x="898" y="927"/>
                  <a:pt x="883" y="927"/>
                </a:cubicBezTo>
                <a:lnTo>
                  <a:pt x="227" y="927"/>
                </a:lnTo>
                <a:lnTo>
                  <a:pt x="263" y="789"/>
                </a:lnTo>
                <a:lnTo>
                  <a:pt x="883" y="789"/>
                </a:lnTo>
                <a:lnTo>
                  <a:pt x="884" y="789"/>
                </a:lnTo>
                <a:cubicBezTo>
                  <a:pt x="897" y="789"/>
                  <a:pt x="908" y="780"/>
                  <a:pt x="911" y="768"/>
                </a:cubicBezTo>
                <a:lnTo>
                  <a:pt x="1030" y="274"/>
                </a:lnTo>
                <a:cubicBezTo>
                  <a:pt x="1030" y="271"/>
                  <a:pt x="1030" y="269"/>
                  <a:pt x="1030" y="267"/>
                </a:cubicBezTo>
                <a:cubicBezTo>
                  <a:pt x="1030" y="266"/>
                  <a:pt x="1030" y="266"/>
                  <a:pt x="1030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6" name="Freeform 1035">
            <a:extLst>
              <a:ext uri="{FF2B5EF4-FFF2-40B4-BE49-F238E27FC236}">
                <a16:creationId xmlns:a16="http://schemas.microsoft.com/office/drawing/2014/main" id="{A712D37A-6A74-B148-8EBE-9881C67F0A44}"/>
              </a:ext>
            </a:extLst>
          </p:cNvPr>
          <p:cNvSpPr/>
          <p:nvPr/>
        </p:nvSpPr>
        <p:spPr>
          <a:xfrm>
            <a:off x="6391440" y="3259049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2" y="196"/>
                </a:lnTo>
                <a:lnTo>
                  <a:pt x="234" y="196"/>
                </a:lnTo>
                <a:close/>
                <a:moveTo>
                  <a:pt x="137" y="39"/>
                </a:moveTo>
                <a:cubicBezTo>
                  <a:pt x="178" y="39"/>
                  <a:pt x="212" y="73"/>
                  <a:pt x="212" y="115"/>
                </a:cubicBezTo>
                <a:lnTo>
                  <a:pt x="212" y="157"/>
                </a:lnTo>
                <a:lnTo>
                  <a:pt x="61" y="157"/>
                </a:lnTo>
                <a:lnTo>
                  <a:pt x="61" y="115"/>
                </a:lnTo>
                <a:cubicBezTo>
                  <a:pt x="61" y="73"/>
                  <a:pt x="95" y="39"/>
                  <a:pt x="137" y="39"/>
                </a:cubicBezTo>
                <a:close/>
                <a:moveTo>
                  <a:pt x="251" y="159"/>
                </a:moveTo>
                <a:lnTo>
                  <a:pt x="251" y="115"/>
                </a:lnTo>
                <a:cubicBezTo>
                  <a:pt x="251" y="51"/>
                  <a:pt x="200" y="0"/>
                  <a:pt x="137" y="0"/>
                </a:cubicBezTo>
                <a:cubicBezTo>
                  <a:pt x="73" y="0"/>
                  <a:pt x="22" y="51"/>
                  <a:pt x="22" y="115"/>
                </a:cubicBezTo>
                <a:lnTo>
                  <a:pt x="22" y="159"/>
                </a:lnTo>
                <a:cubicBezTo>
                  <a:pt x="9" y="165"/>
                  <a:pt x="0" y="177"/>
                  <a:pt x="0" y="192"/>
                </a:cubicBezTo>
                <a:lnTo>
                  <a:pt x="0" y="317"/>
                </a:lnTo>
                <a:cubicBezTo>
                  <a:pt x="0" y="337"/>
                  <a:pt x="16" y="352"/>
                  <a:pt x="36" y="352"/>
                </a:cubicBezTo>
                <a:lnTo>
                  <a:pt x="238" y="352"/>
                </a:lnTo>
                <a:cubicBezTo>
                  <a:pt x="258" y="352"/>
                  <a:pt x="273" y="337"/>
                  <a:pt x="273" y="317"/>
                </a:cubicBezTo>
                <a:lnTo>
                  <a:pt x="273" y="192"/>
                </a:lnTo>
                <a:cubicBezTo>
                  <a:pt x="273" y="177"/>
                  <a:pt x="264" y="165"/>
                  <a:pt x="251" y="1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7" name="Freeform 1036">
            <a:extLst>
              <a:ext uri="{FF2B5EF4-FFF2-40B4-BE49-F238E27FC236}">
                <a16:creationId xmlns:a16="http://schemas.microsoft.com/office/drawing/2014/main" id="{D072EAD5-86C3-7C45-8927-09DA8B0BD5AB}"/>
              </a:ext>
            </a:extLst>
          </p:cNvPr>
          <p:cNvSpPr/>
          <p:nvPr/>
        </p:nvSpPr>
        <p:spPr>
          <a:xfrm>
            <a:off x="5484961" y="3231329"/>
            <a:ext cx="370800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1" h="1175">
                <a:moveTo>
                  <a:pt x="837" y="1051"/>
                </a:moveTo>
                <a:cubicBezTo>
                  <a:pt x="837" y="1089"/>
                  <a:pt x="806" y="1120"/>
                  <a:pt x="768" y="1120"/>
                </a:cubicBezTo>
                <a:cubicBezTo>
                  <a:pt x="730" y="1120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5" y="1120"/>
                  <a:pt x="337" y="1120"/>
                </a:cubicBezTo>
                <a:cubicBezTo>
                  <a:pt x="299" y="1120"/>
                  <a:pt x="268" y="1089"/>
                  <a:pt x="268" y="1051"/>
                </a:cubicBezTo>
                <a:cubicBezTo>
                  <a:pt x="268" y="1013"/>
                  <a:pt x="299" y="982"/>
                  <a:pt x="337" y="982"/>
                </a:cubicBezTo>
                <a:cubicBezTo>
                  <a:pt x="375" y="982"/>
                  <a:pt x="405" y="1013"/>
                  <a:pt x="405" y="1051"/>
                </a:cubicBezTo>
                <a:close/>
                <a:moveTo>
                  <a:pt x="669" y="492"/>
                </a:moveTo>
                <a:cubicBezTo>
                  <a:pt x="544" y="492"/>
                  <a:pt x="442" y="391"/>
                  <a:pt x="442" y="266"/>
                </a:cubicBezTo>
                <a:cubicBezTo>
                  <a:pt x="442" y="141"/>
                  <a:pt x="544" y="39"/>
                  <a:pt x="669" y="39"/>
                </a:cubicBezTo>
                <a:cubicBezTo>
                  <a:pt x="793" y="39"/>
                  <a:pt x="895" y="141"/>
                  <a:pt x="895" y="266"/>
                </a:cubicBezTo>
                <a:cubicBezTo>
                  <a:pt x="895" y="391"/>
                  <a:pt x="793" y="492"/>
                  <a:pt x="669" y="492"/>
                </a:cubicBezTo>
                <a:close/>
                <a:moveTo>
                  <a:pt x="1031" y="266"/>
                </a:moveTo>
                <a:cubicBezTo>
                  <a:pt x="1031" y="251"/>
                  <a:pt x="1019" y="238"/>
                  <a:pt x="1003" y="238"/>
                </a:cubicBezTo>
                <a:lnTo>
                  <a:pt x="938" y="238"/>
                </a:lnTo>
                <a:cubicBezTo>
                  <a:pt x="936" y="238"/>
                  <a:pt x="935" y="238"/>
                  <a:pt x="933" y="239"/>
                </a:cubicBezTo>
                <a:cubicBezTo>
                  <a:pt x="919" y="105"/>
                  <a:pt x="806" y="0"/>
                  <a:pt x="669" y="0"/>
                </a:cubicBezTo>
                <a:cubicBezTo>
                  <a:pt x="531" y="0"/>
                  <a:pt x="418" y="105"/>
                  <a:pt x="404" y="238"/>
                </a:cubicBezTo>
                <a:cubicBezTo>
                  <a:pt x="404" y="238"/>
                  <a:pt x="403" y="238"/>
                  <a:pt x="402" y="238"/>
                </a:cubicBezTo>
                <a:lnTo>
                  <a:pt x="274" y="238"/>
                </a:lnTo>
                <a:cubicBezTo>
                  <a:pt x="259" y="238"/>
                  <a:pt x="246" y="251"/>
                  <a:pt x="246" y="266"/>
                </a:cubicBezTo>
                <a:cubicBezTo>
                  <a:pt x="246" y="281"/>
                  <a:pt x="259" y="294"/>
                  <a:pt x="274" y="294"/>
                </a:cubicBezTo>
                <a:lnTo>
                  <a:pt x="402" y="294"/>
                </a:lnTo>
                <a:cubicBezTo>
                  <a:pt x="403" y="294"/>
                  <a:pt x="404" y="293"/>
                  <a:pt x="404" y="293"/>
                </a:cubicBezTo>
                <a:cubicBezTo>
                  <a:pt x="418" y="427"/>
                  <a:pt x="531" y="532"/>
                  <a:pt x="669" y="532"/>
                </a:cubicBezTo>
                <a:cubicBezTo>
                  <a:pt x="806" y="532"/>
                  <a:pt x="919" y="427"/>
                  <a:pt x="933" y="293"/>
                </a:cubicBezTo>
                <a:cubicBezTo>
                  <a:pt x="935" y="293"/>
                  <a:pt x="936" y="294"/>
                  <a:pt x="938" y="294"/>
                </a:cubicBezTo>
                <a:lnTo>
                  <a:pt x="969" y="294"/>
                </a:lnTo>
                <a:lnTo>
                  <a:pt x="863" y="734"/>
                </a:lnTo>
                <a:lnTo>
                  <a:pt x="264" y="734"/>
                </a:lnTo>
                <a:lnTo>
                  <a:pt x="172" y="168"/>
                </a:lnTo>
                <a:cubicBezTo>
                  <a:pt x="172" y="167"/>
                  <a:pt x="172" y="166"/>
                  <a:pt x="172" y="166"/>
                </a:cubicBezTo>
                <a:lnTo>
                  <a:pt x="172" y="165"/>
                </a:lnTo>
                <a:cubicBezTo>
                  <a:pt x="171" y="164"/>
                  <a:pt x="171" y="164"/>
                  <a:pt x="171" y="163"/>
                </a:cubicBezTo>
                <a:lnTo>
                  <a:pt x="171" y="162"/>
                </a:lnTo>
                <a:cubicBezTo>
                  <a:pt x="170" y="162"/>
                  <a:pt x="170" y="161"/>
                  <a:pt x="170" y="161"/>
                </a:cubicBezTo>
                <a:cubicBezTo>
                  <a:pt x="170" y="161"/>
                  <a:pt x="170" y="160"/>
                  <a:pt x="169" y="160"/>
                </a:cubicBezTo>
                <a:cubicBezTo>
                  <a:pt x="169" y="159"/>
                  <a:pt x="169" y="159"/>
                  <a:pt x="169" y="159"/>
                </a:cubicBezTo>
                <a:cubicBezTo>
                  <a:pt x="169" y="158"/>
                  <a:pt x="168" y="158"/>
                  <a:pt x="168" y="157"/>
                </a:cubicBezTo>
                <a:lnTo>
                  <a:pt x="167" y="156"/>
                </a:lnTo>
                <a:lnTo>
                  <a:pt x="166" y="155"/>
                </a:lnTo>
                <a:lnTo>
                  <a:pt x="166" y="154"/>
                </a:lnTo>
                <a:cubicBezTo>
                  <a:pt x="165" y="154"/>
                  <a:pt x="165" y="154"/>
                  <a:pt x="165" y="153"/>
                </a:cubicBezTo>
                <a:cubicBezTo>
                  <a:pt x="164" y="153"/>
                  <a:pt x="164" y="153"/>
                  <a:pt x="164" y="152"/>
                </a:cubicBezTo>
                <a:cubicBezTo>
                  <a:pt x="163" y="152"/>
                  <a:pt x="163" y="152"/>
                  <a:pt x="163" y="151"/>
                </a:cubicBezTo>
                <a:lnTo>
                  <a:pt x="162" y="151"/>
                </a:lnTo>
                <a:cubicBezTo>
                  <a:pt x="161" y="150"/>
                  <a:pt x="161" y="150"/>
                  <a:pt x="161" y="150"/>
                </a:cubicBezTo>
                <a:cubicBezTo>
                  <a:pt x="160" y="150"/>
                  <a:pt x="160" y="149"/>
                  <a:pt x="160" y="149"/>
                </a:cubicBezTo>
                <a:cubicBezTo>
                  <a:pt x="159" y="149"/>
                  <a:pt x="159" y="149"/>
                  <a:pt x="159" y="148"/>
                </a:cubicBezTo>
                <a:cubicBezTo>
                  <a:pt x="158" y="148"/>
                  <a:pt x="158" y="148"/>
                  <a:pt x="157" y="148"/>
                </a:cubicBezTo>
                <a:cubicBezTo>
                  <a:pt x="157" y="148"/>
                  <a:pt x="157" y="147"/>
                  <a:pt x="156" y="147"/>
                </a:cubicBezTo>
                <a:lnTo>
                  <a:pt x="155" y="147"/>
                </a:lnTo>
                <a:cubicBezTo>
                  <a:pt x="154" y="147"/>
                  <a:pt x="154" y="146"/>
                  <a:pt x="154" y="146"/>
                </a:cubicBezTo>
                <a:cubicBezTo>
                  <a:pt x="153" y="146"/>
                  <a:pt x="153" y="146"/>
                  <a:pt x="152" y="146"/>
                </a:cubicBezTo>
                <a:lnTo>
                  <a:pt x="151" y="146"/>
                </a:lnTo>
                <a:cubicBezTo>
                  <a:pt x="151" y="145"/>
                  <a:pt x="150" y="145"/>
                  <a:pt x="150" y="145"/>
                </a:cubicBezTo>
                <a:cubicBezTo>
                  <a:pt x="149" y="145"/>
                  <a:pt x="149" y="145"/>
                  <a:pt x="148" y="145"/>
                </a:cubicBezTo>
                <a:lnTo>
                  <a:pt x="147" y="145"/>
                </a:lnTo>
                <a:cubicBezTo>
                  <a:pt x="147" y="145"/>
                  <a:pt x="146" y="145"/>
                  <a:pt x="145" y="145"/>
                </a:cubicBezTo>
                <a:lnTo>
                  <a:pt x="28" y="145"/>
                </a:lnTo>
                <a:cubicBezTo>
                  <a:pt x="13" y="145"/>
                  <a:pt x="0" y="157"/>
                  <a:pt x="0" y="173"/>
                </a:cubicBezTo>
                <a:cubicBezTo>
                  <a:pt x="0" y="188"/>
                  <a:pt x="13" y="200"/>
                  <a:pt x="28" y="200"/>
                </a:cubicBezTo>
                <a:lnTo>
                  <a:pt x="121" y="200"/>
                </a:lnTo>
                <a:lnTo>
                  <a:pt x="213" y="765"/>
                </a:lnTo>
                <a:lnTo>
                  <a:pt x="166" y="947"/>
                </a:lnTo>
                <a:cubicBezTo>
                  <a:pt x="166" y="948"/>
                  <a:pt x="166" y="948"/>
                  <a:pt x="166" y="948"/>
                </a:cubicBezTo>
                <a:lnTo>
                  <a:pt x="165" y="949"/>
                </a:lnTo>
                <a:cubicBezTo>
                  <a:pt x="165" y="950"/>
                  <a:pt x="165" y="950"/>
                  <a:pt x="165" y="951"/>
                </a:cubicBezTo>
                <a:lnTo>
                  <a:pt x="165" y="952"/>
                </a:lnTo>
                <a:cubicBezTo>
                  <a:pt x="165" y="953"/>
                  <a:pt x="165" y="953"/>
                  <a:pt x="165" y="954"/>
                </a:cubicBezTo>
                <a:lnTo>
                  <a:pt x="165" y="955"/>
                </a:lnTo>
                <a:cubicBezTo>
                  <a:pt x="165" y="955"/>
                  <a:pt x="165" y="956"/>
                  <a:pt x="165" y="957"/>
                </a:cubicBezTo>
                <a:lnTo>
                  <a:pt x="165" y="958"/>
                </a:lnTo>
                <a:lnTo>
                  <a:pt x="165" y="959"/>
                </a:lnTo>
                <a:lnTo>
                  <a:pt x="166" y="960"/>
                </a:lnTo>
                <a:cubicBezTo>
                  <a:pt x="166" y="961"/>
                  <a:pt x="166" y="961"/>
                  <a:pt x="166" y="962"/>
                </a:cubicBezTo>
                <a:lnTo>
                  <a:pt x="166" y="963"/>
                </a:lnTo>
                <a:cubicBezTo>
                  <a:pt x="167" y="963"/>
                  <a:pt x="167" y="964"/>
                  <a:pt x="167" y="964"/>
                </a:cubicBezTo>
                <a:cubicBezTo>
                  <a:pt x="167" y="965"/>
                  <a:pt x="167" y="965"/>
                  <a:pt x="167" y="965"/>
                </a:cubicBezTo>
                <a:cubicBezTo>
                  <a:pt x="168" y="966"/>
                  <a:pt x="168" y="966"/>
                  <a:pt x="168" y="967"/>
                </a:cubicBezTo>
                <a:lnTo>
                  <a:pt x="169" y="968"/>
                </a:lnTo>
                <a:lnTo>
                  <a:pt x="169" y="969"/>
                </a:lnTo>
                <a:lnTo>
                  <a:pt x="170" y="970"/>
                </a:lnTo>
                <a:cubicBezTo>
                  <a:pt x="170" y="970"/>
                  <a:pt x="170" y="971"/>
                  <a:pt x="171" y="971"/>
                </a:cubicBezTo>
                <a:cubicBezTo>
                  <a:pt x="171" y="971"/>
                  <a:pt x="171" y="972"/>
                  <a:pt x="172" y="972"/>
                </a:cubicBezTo>
                <a:cubicBezTo>
                  <a:pt x="172" y="972"/>
                  <a:pt x="172" y="973"/>
                  <a:pt x="173" y="973"/>
                </a:cubicBezTo>
                <a:lnTo>
                  <a:pt x="173" y="974"/>
                </a:lnTo>
                <a:cubicBezTo>
                  <a:pt x="174" y="974"/>
                  <a:pt x="174" y="975"/>
                  <a:pt x="174" y="975"/>
                </a:cubicBezTo>
                <a:cubicBezTo>
                  <a:pt x="175" y="975"/>
                  <a:pt x="175" y="976"/>
                  <a:pt x="175" y="976"/>
                </a:cubicBezTo>
                <a:cubicBezTo>
                  <a:pt x="176" y="976"/>
                  <a:pt x="176" y="976"/>
                  <a:pt x="177" y="977"/>
                </a:cubicBezTo>
                <a:lnTo>
                  <a:pt x="178" y="977"/>
                </a:lnTo>
                <a:cubicBezTo>
                  <a:pt x="178" y="978"/>
                  <a:pt x="178" y="978"/>
                  <a:pt x="179" y="978"/>
                </a:cubicBezTo>
                <a:lnTo>
                  <a:pt x="180" y="979"/>
                </a:lnTo>
                <a:lnTo>
                  <a:pt x="181" y="979"/>
                </a:lnTo>
                <a:cubicBezTo>
                  <a:pt x="182" y="979"/>
                  <a:pt x="182" y="980"/>
                  <a:pt x="182" y="980"/>
                </a:cubicBezTo>
                <a:cubicBezTo>
                  <a:pt x="183" y="980"/>
                  <a:pt x="183" y="980"/>
                  <a:pt x="183" y="980"/>
                </a:cubicBezTo>
                <a:cubicBezTo>
                  <a:pt x="184" y="980"/>
                  <a:pt x="185" y="981"/>
                  <a:pt x="185" y="981"/>
                </a:cubicBezTo>
                <a:lnTo>
                  <a:pt x="186" y="981"/>
                </a:lnTo>
                <a:lnTo>
                  <a:pt x="187" y="981"/>
                </a:lnTo>
                <a:cubicBezTo>
                  <a:pt x="188" y="981"/>
                  <a:pt x="189" y="982"/>
                  <a:pt x="189" y="982"/>
                </a:cubicBezTo>
                <a:cubicBezTo>
                  <a:pt x="190" y="982"/>
                  <a:pt x="190" y="982"/>
                  <a:pt x="190" y="982"/>
                </a:cubicBezTo>
                <a:cubicBezTo>
                  <a:pt x="191" y="982"/>
                  <a:pt x="192" y="982"/>
                  <a:pt x="193" y="982"/>
                </a:cubicBezTo>
                <a:lnTo>
                  <a:pt x="234" y="982"/>
                </a:lnTo>
                <a:cubicBezTo>
                  <a:pt x="220" y="1002"/>
                  <a:pt x="213" y="1025"/>
                  <a:pt x="213" y="1051"/>
                </a:cubicBezTo>
                <a:cubicBezTo>
                  <a:pt x="213" y="1119"/>
                  <a:pt x="268" y="1175"/>
                  <a:pt x="337" y="1175"/>
                </a:cubicBezTo>
                <a:cubicBezTo>
                  <a:pt x="405" y="1175"/>
                  <a:pt x="461" y="1119"/>
                  <a:pt x="461" y="1051"/>
                </a:cubicBezTo>
                <a:cubicBezTo>
                  <a:pt x="461" y="1025"/>
                  <a:pt x="453" y="1002"/>
                  <a:pt x="440" y="982"/>
                </a:cubicBezTo>
                <a:lnTo>
                  <a:pt x="665" y="982"/>
                </a:lnTo>
                <a:cubicBezTo>
                  <a:pt x="652" y="1002"/>
                  <a:pt x="644" y="1025"/>
                  <a:pt x="644" y="1051"/>
                </a:cubicBezTo>
                <a:cubicBezTo>
                  <a:pt x="644" y="1119"/>
                  <a:pt x="700" y="1175"/>
                  <a:pt x="768" y="1175"/>
                </a:cubicBezTo>
                <a:cubicBezTo>
                  <a:pt x="837" y="1175"/>
                  <a:pt x="892" y="1119"/>
                  <a:pt x="892" y="1051"/>
                </a:cubicBezTo>
                <a:cubicBezTo>
                  <a:pt x="892" y="1025"/>
                  <a:pt x="885" y="1002"/>
                  <a:pt x="872" y="982"/>
                </a:cubicBezTo>
                <a:lnTo>
                  <a:pt x="884" y="982"/>
                </a:lnTo>
                <a:cubicBezTo>
                  <a:pt x="899" y="982"/>
                  <a:pt x="911" y="969"/>
                  <a:pt x="911" y="954"/>
                </a:cubicBezTo>
                <a:cubicBezTo>
                  <a:pt x="911" y="939"/>
                  <a:pt x="899" y="927"/>
                  <a:pt x="884" y="927"/>
                </a:cubicBezTo>
                <a:lnTo>
                  <a:pt x="228" y="927"/>
                </a:lnTo>
                <a:lnTo>
                  <a:pt x="264" y="789"/>
                </a:lnTo>
                <a:lnTo>
                  <a:pt x="884" y="789"/>
                </a:lnTo>
                <a:cubicBezTo>
                  <a:pt x="885" y="789"/>
                  <a:pt x="885" y="789"/>
                  <a:pt x="885" y="789"/>
                </a:cubicBezTo>
                <a:cubicBezTo>
                  <a:pt x="898" y="789"/>
                  <a:pt x="909" y="780"/>
                  <a:pt x="912" y="768"/>
                </a:cubicBezTo>
                <a:lnTo>
                  <a:pt x="1030" y="274"/>
                </a:lnTo>
                <a:cubicBezTo>
                  <a:pt x="1031" y="271"/>
                  <a:pt x="1031" y="269"/>
                  <a:pt x="1031" y="267"/>
                </a:cubicBezTo>
                <a:cubicBezTo>
                  <a:pt x="1031" y="266"/>
                  <a:pt x="1031" y="266"/>
                  <a:pt x="1031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8" name="Freeform 1037">
            <a:extLst>
              <a:ext uri="{FF2B5EF4-FFF2-40B4-BE49-F238E27FC236}">
                <a16:creationId xmlns:a16="http://schemas.microsoft.com/office/drawing/2014/main" id="{2C458528-32DD-5440-B1A1-73D3182FA290}"/>
              </a:ext>
            </a:extLst>
          </p:cNvPr>
          <p:cNvSpPr/>
          <p:nvPr/>
        </p:nvSpPr>
        <p:spPr>
          <a:xfrm>
            <a:off x="5662080" y="3263729"/>
            <a:ext cx="1267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3" h="352">
                <a:moveTo>
                  <a:pt x="332" y="152"/>
                </a:moveTo>
                <a:lnTo>
                  <a:pt x="196" y="156"/>
                </a:lnTo>
                <a:lnTo>
                  <a:pt x="192" y="19"/>
                </a:lnTo>
                <a:cubicBezTo>
                  <a:pt x="192" y="8"/>
                  <a:pt x="183" y="-1"/>
                  <a:pt x="172" y="0"/>
                </a:cubicBezTo>
                <a:cubicBezTo>
                  <a:pt x="161" y="0"/>
                  <a:pt x="152" y="9"/>
                  <a:pt x="153" y="20"/>
                </a:cubicBezTo>
                <a:lnTo>
                  <a:pt x="156" y="157"/>
                </a:lnTo>
                <a:lnTo>
                  <a:pt x="20" y="160"/>
                </a:lnTo>
                <a:cubicBezTo>
                  <a:pt x="9" y="161"/>
                  <a:pt x="0" y="170"/>
                  <a:pt x="0" y="181"/>
                </a:cubicBezTo>
                <a:cubicBezTo>
                  <a:pt x="1" y="191"/>
                  <a:pt x="9" y="200"/>
                  <a:pt x="20" y="200"/>
                </a:cubicBezTo>
                <a:lnTo>
                  <a:pt x="21" y="200"/>
                </a:lnTo>
                <a:lnTo>
                  <a:pt x="157" y="196"/>
                </a:lnTo>
                <a:lnTo>
                  <a:pt x="161" y="333"/>
                </a:lnTo>
                <a:cubicBezTo>
                  <a:pt x="161" y="344"/>
                  <a:pt x="170" y="352"/>
                  <a:pt x="181" y="352"/>
                </a:cubicBezTo>
                <a:cubicBezTo>
                  <a:pt x="192" y="352"/>
                  <a:pt x="201" y="343"/>
                  <a:pt x="200" y="332"/>
                </a:cubicBezTo>
                <a:lnTo>
                  <a:pt x="197" y="195"/>
                </a:lnTo>
                <a:lnTo>
                  <a:pt x="334" y="192"/>
                </a:lnTo>
                <a:cubicBezTo>
                  <a:pt x="344" y="191"/>
                  <a:pt x="353" y="182"/>
                  <a:pt x="353" y="171"/>
                </a:cubicBezTo>
                <a:cubicBezTo>
                  <a:pt x="352" y="161"/>
                  <a:pt x="344" y="152"/>
                  <a:pt x="333" y="1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9" name="Freeform 1038">
            <a:extLst>
              <a:ext uri="{FF2B5EF4-FFF2-40B4-BE49-F238E27FC236}">
                <a16:creationId xmlns:a16="http://schemas.microsoft.com/office/drawing/2014/main" id="{ECA73809-71B2-0646-AB83-2F94BA8E4A5C}"/>
              </a:ext>
            </a:extLst>
          </p:cNvPr>
          <p:cNvSpPr/>
          <p:nvPr/>
        </p:nvSpPr>
        <p:spPr>
          <a:xfrm>
            <a:off x="4770721" y="3231329"/>
            <a:ext cx="370439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175">
                <a:moveTo>
                  <a:pt x="836" y="1051"/>
                </a:moveTo>
                <a:cubicBezTo>
                  <a:pt x="836" y="1089"/>
                  <a:pt x="806" y="1120"/>
                  <a:pt x="768" y="1120"/>
                </a:cubicBezTo>
                <a:cubicBezTo>
                  <a:pt x="730" y="1120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6" y="1013"/>
                  <a:pt x="836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20"/>
                  <a:pt x="336" y="1120"/>
                </a:cubicBezTo>
                <a:cubicBezTo>
                  <a:pt x="298" y="1120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close/>
                <a:moveTo>
                  <a:pt x="668" y="492"/>
                </a:moveTo>
                <a:cubicBezTo>
                  <a:pt x="543" y="492"/>
                  <a:pt x="441" y="391"/>
                  <a:pt x="441" y="266"/>
                </a:cubicBezTo>
                <a:cubicBezTo>
                  <a:pt x="441" y="141"/>
                  <a:pt x="543" y="39"/>
                  <a:pt x="668" y="39"/>
                </a:cubicBezTo>
                <a:cubicBezTo>
                  <a:pt x="793" y="39"/>
                  <a:pt x="894" y="141"/>
                  <a:pt x="894" y="266"/>
                </a:cubicBezTo>
                <a:cubicBezTo>
                  <a:pt x="894" y="391"/>
                  <a:pt x="793" y="492"/>
                  <a:pt x="668" y="492"/>
                </a:cubicBezTo>
                <a:close/>
                <a:moveTo>
                  <a:pt x="1030" y="266"/>
                </a:moveTo>
                <a:cubicBezTo>
                  <a:pt x="1030" y="251"/>
                  <a:pt x="1018" y="238"/>
                  <a:pt x="1002" y="238"/>
                </a:cubicBezTo>
                <a:lnTo>
                  <a:pt x="937" y="238"/>
                </a:lnTo>
                <a:cubicBezTo>
                  <a:pt x="935" y="238"/>
                  <a:pt x="934" y="238"/>
                  <a:pt x="932" y="239"/>
                </a:cubicBezTo>
                <a:cubicBezTo>
                  <a:pt x="919" y="105"/>
                  <a:pt x="805" y="0"/>
                  <a:pt x="668" y="0"/>
                </a:cubicBezTo>
                <a:cubicBezTo>
                  <a:pt x="530" y="0"/>
                  <a:pt x="417" y="105"/>
                  <a:pt x="403" y="238"/>
                </a:cubicBezTo>
                <a:cubicBezTo>
                  <a:pt x="403" y="238"/>
                  <a:pt x="402" y="238"/>
                  <a:pt x="401" y="238"/>
                </a:cubicBezTo>
                <a:lnTo>
                  <a:pt x="273" y="238"/>
                </a:lnTo>
                <a:cubicBezTo>
                  <a:pt x="258" y="238"/>
                  <a:pt x="245" y="251"/>
                  <a:pt x="245" y="266"/>
                </a:cubicBezTo>
                <a:cubicBezTo>
                  <a:pt x="245" y="281"/>
                  <a:pt x="258" y="294"/>
                  <a:pt x="273" y="294"/>
                </a:cubicBezTo>
                <a:lnTo>
                  <a:pt x="401" y="294"/>
                </a:lnTo>
                <a:cubicBezTo>
                  <a:pt x="402" y="294"/>
                  <a:pt x="403" y="293"/>
                  <a:pt x="403" y="293"/>
                </a:cubicBezTo>
                <a:cubicBezTo>
                  <a:pt x="417" y="427"/>
                  <a:pt x="530" y="532"/>
                  <a:pt x="668" y="532"/>
                </a:cubicBezTo>
                <a:cubicBezTo>
                  <a:pt x="805" y="532"/>
                  <a:pt x="919" y="427"/>
                  <a:pt x="932" y="293"/>
                </a:cubicBezTo>
                <a:cubicBezTo>
                  <a:pt x="934" y="293"/>
                  <a:pt x="935" y="294"/>
                  <a:pt x="937" y="294"/>
                </a:cubicBezTo>
                <a:lnTo>
                  <a:pt x="968" y="294"/>
                </a:lnTo>
                <a:lnTo>
                  <a:pt x="862" y="734"/>
                </a:lnTo>
                <a:lnTo>
                  <a:pt x="263" y="734"/>
                </a:lnTo>
                <a:lnTo>
                  <a:pt x="171" y="168"/>
                </a:lnTo>
                <a:cubicBezTo>
                  <a:pt x="171" y="167"/>
                  <a:pt x="171" y="166"/>
                  <a:pt x="171" y="166"/>
                </a:cubicBezTo>
                <a:cubicBezTo>
                  <a:pt x="171" y="166"/>
                  <a:pt x="171" y="165"/>
                  <a:pt x="170" y="165"/>
                </a:cubicBezTo>
                <a:cubicBezTo>
                  <a:pt x="170" y="164"/>
                  <a:pt x="170" y="164"/>
                  <a:pt x="170" y="163"/>
                </a:cubicBezTo>
                <a:lnTo>
                  <a:pt x="170" y="162"/>
                </a:lnTo>
                <a:cubicBezTo>
                  <a:pt x="169" y="162"/>
                  <a:pt x="169" y="161"/>
                  <a:pt x="169" y="161"/>
                </a:cubicBezTo>
                <a:cubicBezTo>
                  <a:pt x="169" y="161"/>
                  <a:pt x="169" y="160"/>
                  <a:pt x="168" y="160"/>
                </a:cubicBezTo>
                <a:cubicBezTo>
                  <a:pt x="168" y="159"/>
                  <a:pt x="168" y="159"/>
                  <a:pt x="168" y="159"/>
                </a:cubicBezTo>
                <a:cubicBezTo>
                  <a:pt x="168" y="158"/>
                  <a:pt x="167" y="158"/>
                  <a:pt x="167" y="157"/>
                </a:cubicBezTo>
                <a:lnTo>
                  <a:pt x="166" y="156"/>
                </a:lnTo>
                <a:lnTo>
                  <a:pt x="166" y="155"/>
                </a:lnTo>
                <a:cubicBezTo>
                  <a:pt x="165" y="155"/>
                  <a:pt x="165" y="155"/>
                  <a:pt x="165" y="154"/>
                </a:cubicBezTo>
                <a:cubicBezTo>
                  <a:pt x="164" y="154"/>
                  <a:pt x="164" y="154"/>
                  <a:pt x="164" y="153"/>
                </a:cubicBezTo>
                <a:cubicBezTo>
                  <a:pt x="164" y="153"/>
                  <a:pt x="163" y="153"/>
                  <a:pt x="163" y="152"/>
                </a:cubicBezTo>
                <a:cubicBezTo>
                  <a:pt x="163" y="152"/>
                  <a:pt x="162" y="152"/>
                  <a:pt x="162" y="151"/>
                </a:cubicBezTo>
                <a:lnTo>
                  <a:pt x="161" y="151"/>
                </a:lnTo>
                <a:cubicBezTo>
                  <a:pt x="160" y="150"/>
                  <a:pt x="160" y="150"/>
                  <a:pt x="160" y="150"/>
                </a:cubicBezTo>
                <a:cubicBezTo>
                  <a:pt x="159" y="150"/>
                  <a:pt x="159" y="149"/>
                  <a:pt x="159" y="149"/>
                </a:cubicBezTo>
                <a:cubicBezTo>
                  <a:pt x="158" y="149"/>
                  <a:pt x="158" y="149"/>
                  <a:pt x="158" y="148"/>
                </a:cubicBezTo>
                <a:cubicBezTo>
                  <a:pt x="157" y="148"/>
                  <a:pt x="157" y="148"/>
                  <a:pt x="156" y="148"/>
                </a:cubicBezTo>
                <a:cubicBezTo>
                  <a:pt x="156" y="148"/>
                  <a:pt x="156" y="147"/>
                  <a:pt x="155" y="147"/>
                </a:cubicBezTo>
                <a:lnTo>
                  <a:pt x="154" y="147"/>
                </a:lnTo>
                <a:lnTo>
                  <a:pt x="153" y="146"/>
                </a:lnTo>
                <a:cubicBezTo>
                  <a:pt x="152" y="146"/>
                  <a:pt x="152" y="146"/>
                  <a:pt x="151" y="146"/>
                </a:cubicBezTo>
                <a:lnTo>
                  <a:pt x="150" y="146"/>
                </a:lnTo>
                <a:lnTo>
                  <a:pt x="149" y="145"/>
                </a:lnTo>
                <a:cubicBezTo>
                  <a:pt x="148" y="145"/>
                  <a:pt x="148" y="145"/>
                  <a:pt x="147" y="145"/>
                </a:cubicBezTo>
                <a:lnTo>
                  <a:pt x="146" y="145"/>
                </a:lnTo>
                <a:lnTo>
                  <a:pt x="145" y="145"/>
                </a:lnTo>
                <a:cubicBezTo>
                  <a:pt x="144" y="145"/>
                  <a:pt x="144" y="145"/>
                  <a:pt x="144" y="145"/>
                </a:cubicBezTo>
                <a:lnTo>
                  <a:pt x="27" y="145"/>
                </a:lnTo>
                <a:cubicBezTo>
                  <a:pt x="12" y="145"/>
                  <a:pt x="0" y="157"/>
                  <a:pt x="0" y="173"/>
                </a:cubicBezTo>
                <a:cubicBezTo>
                  <a:pt x="0" y="188"/>
                  <a:pt x="12" y="200"/>
                  <a:pt x="27" y="200"/>
                </a:cubicBezTo>
                <a:lnTo>
                  <a:pt x="120" y="200"/>
                </a:lnTo>
                <a:lnTo>
                  <a:pt x="212" y="765"/>
                </a:lnTo>
                <a:lnTo>
                  <a:pt x="165" y="947"/>
                </a:lnTo>
                <a:cubicBezTo>
                  <a:pt x="165" y="948"/>
                  <a:pt x="165" y="948"/>
                  <a:pt x="165" y="948"/>
                </a:cubicBezTo>
                <a:cubicBezTo>
                  <a:pt x="165" y="948"/>
                  <a:pt x="165" y="949"/>
                  <a:pt x="164" y="949"/>
                </a:cubicBezTo>
                <a:cubicBezTo>
                  <a:pt x="164" y="950"/>
                  <a:pt x="164" y="950"/>
                  <a:pt x="164" y="951"/>
                </a:cubicBezTo>
                <a:lnTo>
                  <a:pt x="164" y="952"/>
                </a:lnTo>
                <a:cubicBezTo>
                  <a:pt x="164" y="953"/>
                  <a:pt x="164" y="953"/>
                  <a:pt x="164" y="954"/>
                </a:cubicBezTo>
                <a:lnTo>
                  <a:pt x="164" y="955"/>
                </a:lnTo>
                <a:cubicBezTo>
                  <a:pt x="164" y="955"/>
                  <a:pt x="164" y="956"/>
                  <a:pt x="164" y="957"/>
                </a:cubicBezTo>
                <a:lnTo>
                  <a:pt x="164" y="958"/>
                </a:lnTo>
                <a:lnTo>
                  <a:pt x="164" y="959"/>
                </a:lnTo>
                <a:cubicBezTo>
                  <a:pt x="165" y="959"/>
                  <a:pt x="165" y="960"/>
                  <a:pt x="165" y="960"/>
                </a:cubicBezTo>
                <a:cubicBezTo>
                  <a:pt x="165" y="961"/>
                  <a:pt x="165" y="961"/>
                  <a:pt x="165" y="962"/>
                </a:cubicBezTo>
                <a:lnTo>
                  <a:pt x="165" y="963"/>
                </a:lnTo>
                <a:cubicBezTo>
                  <a:pt x="166" y="963"/>
                  <a:pt x="166" y="964"/>
                  <a:pt x="166" y="964"/>
                </a:cubicBezTo>
                <a:cubicBezTo>
                  <a:pt x="166" y="965"/>
                  <a:pt x="166" y="965"/>
                  <a:pt x="166" y="965"/>
                </a:cubicBezTo>
                <a:cubicBezTo>
                  <a:pt x="167" y="966"/>
                  <a:pt x="167" y="966"/>
                  <a:pt x="167" y="967"/>
                </a:cubicBezTo>
                <a:lnTo>
                  <a:pt x="168" y="968"/>
                </a:lnTo>
                <a:lnTo>
                  <a:pt x="168" y="969"/>
                </a:lnTo>
                <a:lnTo>
                  <a:pt x="169" y="970"/>
                </a:lnTo>
                <a:lnTo>
                  <a:pt x="170" y="971"/>
                </a:lnTo>
                <a:cubicBezTo>
                  <a:pt x="170" y="971"/>
                  <a:pt x="170" y="972"/>
                  <a:pt x="171" y="972"/>
                </a:cubicBezTo>
                <a:cubicBezTo>
                  <a:pt x="171" y="972"/>
                  <a:pt x="171" y="973"/>
                  <a:pt x="172" y="973"/>
                </a:cubicBezTo>
                <a:lnTo>
                  <a:pt x="172" y="974"/>
                </a:lnTo>
                <a:cubicBezTo>
                  <a:pt x="173" y="974"/>
                  <a:pt x="173" y="975"/>
                  <a:pt x="174" y="975"/>
                </a:cubicBezTo>
                <a:lnTo>
                  <a:pt x="174" y="976"/>
                </a:lnTo>
                <a:cubicBezTo>
                  <a:pt x="175" y="976"/>
                  <a:pt x="175" y="976"/>
                  <a:pt x="176" y="977"/>
                </a:cubicBezTo>
                <a:lnTo>
                  <a:pt x="177" y="977"/>
                </a:lnTo>
                <a:cubicBezTo>
                  <a:pt x="177" y="978"/>
                  <a:pt x="177" y="978"/>
                  <a:pt x="178" y="978"/>
                </a:cubicBezTo>
                <a:lnTo>
                  <a:pt x="179" y="979"/>
                </a:lnTo>
                <a:lnTo>
                  <a:pt x="180" y="979"/>
                </a:lnTo>
                <a:cubicBezTo>
                  <a:pt x="181" y="979"/>
                  <a:pt x="181" y="980"/>
                  <a:pt x="182" y="980"/>
                </a:cubicBezTo>
                <a:lnTo>
                  <a:pt x="183" y="980"/>
                </a:lnTo>
                <a:lnTo>
                  <a:pt x="184" y="981"/>
                </a:lnTo>
                <a:lnTo>
                  <a:pt x="185" y="981"/>
                </a:lnTo>
                <a:lnTo>
                  <a:pt x="186" y="981"/>
                </a:lnTo>
                <a:cubicBezTo>
                  <a:pt x="187" y="981"/>
                  <a:pt x="188" y="982"/>
                  <a:pt x="189" y="982"/>
                </a:cubicBez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19" y="1002"/>
                  <a:pt x="212" y="1025"/>
                  <a:pt x="212" y="1051"/>
                </a:cubicBezTo>
                <a:cubicBezTo>
                  <a:pt x="212" y="1119"/>
                  <a:pt x="267" y="1175"/>
                  <a:pt x="336" y="1175"/>
                </a:cubicBezTo>
                <a:cubicBezTo>
                  <a:pt x="404" y="1175"/>
                  <a:pt x="460" y="1119"/>
                  <a:pt x="460" y="1051"/>
                </a:cubicBezTo>
                <a:cubicBezTo>
                  <a:pt x="460" y="1025"/>
                  <a:pt x="452" y="1002"/>
                  <a:pt x="439" y="982"/>
                </a:cubicBezTo>
                <a:lnTo>
                  <a:pt x="664" y="982"/>
                </a:lnTo>
                <a:cubicBezTo>
                  <a:pt x="651" y="1002"/>
                  <a:pt x="643" y="1025"/>
                  <a:pt x="643" y="1051"/>
                </a:cubicBezTo>
                <a:cubicBezTo>
                  <a:pt x="643" y="1119"/>
                  <a:pt x="699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2"/>
                  <a:pt x="871" y="982"/>
                </a:cubicBezTo>
                <a:lnTo>
                  <a:pt x="883" y="982"/>
                </a:lnTo>
                <a:cubicBezTo>
                  <a:pt x="898" y="982"/>
                  <a:pt x="910" y="969"/>
                  <a:pt x="910" y="954"/>
                </a:cubicBezTo>
                <a:cubicBezTo>
                  <a:pt x="910" y="939"/>
                  <a:pt x="898" y="927"/>
                  <a:pt x="883" y="927"/>
                </a:cubicBezTo>
                <a:lnTo>
                  <a:pt x="227" y="927"/>
                </a:lnTo>
                <a:lnTo>
                  <a:pt x="263" y="789"/>
                </a:lnTo>
                <a:lnTo>
                  <a:pt x="883" y="789"/>
                </a:lnTo>
                <a:cubicBezTo>
                  <a:pt x="884" y="789"/>
                  <a:pt x="884" y="789"/>
                  <a:pt x="884" y="789"/>
                </a:cubicBezTo>
                <a:cubicBezTo>
                  <a:pt x="897" y="789"/>
                  <a:pt x="908" y="780"/>
                  <a:pt x="911" y="768"/>
                </a:cubicBezTo>
                <a:lnTo>
                  <a:pt x="1029" y="274"/>
                </a:lnTo>
                <a:cubicBezTo>
                  <a:pt x="1030" y="271"/>
                  <a:pt x="1030" y="269"/>
                  <a:pt x="1030" y="267"/>
                </a:cubicBezTo>
                <a:cubicBezTo>
                  <a:pt x="1030" y="266"/>
                  <a:pt x="1030" y="266"/>
                  <a:pt x="1030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0" name="Freeform 1039">
            <a:extLst>
              <a:ext uri="{FF2B5EF4-FFF2-40B4-BE49-F238E27FC236}">
                <a16:creationId xmlns:a16="http://schemas.microsoft.com/office/drawing/2014/main" id="{67B1056A-1E7F-9E45-88EC-92B3A11859DC}"/>
              </a:ext>
            </a:extLst>
          </p:cNvPr>
          <p:cNvSpPr/>
          <p:nvPr/>
        </p:nvSpPr>
        <p:spPr>
          <a:xfrm>
            <a:off x="4963320" y="3278850"/>
            <a:ext cx="9576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6">
                <a:moveTo>
                  <a:pt x="162" y="132"/>
                </a:moveTo>
                <a:lnTo>
                  <a:pt x="256" y="33"/>
                </a:lnTo>
                <a:cubicBezTo>
                  <a:pt x="263" y="25"/>
                  <a:pt x="263" y="13"/>
                  <a:pt x="255" y="5"/>
                </a:cubicBezTo>
                <a:cubicBezTo>
                  <a:pt x="247" y="-2"/>
                  <a:pt x="234" y="-2"/>
                  <a:pt x="227" y="6"/>
                </a:cubicBezTo>
                <a:lnTo>
                  <a:pt x="133" y="105"/>
                </a:lnTo>
                <a:lnTo>
                  <a:pt x="34" y="11"/>
                </a:lnTo>
                <a:cubicBezTo>
                  <a:pt x="26" y="4"/>
                  <a:pt x="13" y="4"/>
                  <a:pt x="6" y="12"/>
                </a:cubicBezTo>
                <a:cubicBezTo>
                  <a:pt x="-2" y="20"/>
                  <a:pt x="-1" y="32"/>
                  <a:pt x="7" y="40"/>
                </a:cubicBezTo>
                <a:lnTo>
                  <a:pt x="106" y="134"/>
                </a:lnTo>
                <a:lnTo>
                  <a:pt x="12" y="233"/>
                </a:lnTo>
                <a:cubicBezTo>
                  <a:pt x="4" y="241"/>
                  <a:pt x="5" y="253"/>
                  <a:pt x="12" y="261"/>
                </a:cubicBezTo>
                <a:cubicBezTo>
                  <a:pt x="16" y="264"/>
                  <a:pt x="21" y="266"/>
                  <a:pt x="26" y="266"/>
                </a:cubicBezTo>
                <a:cubicBezTo>
                  <a:pt x="31" y="266"/>
                  <a:pt x="36" y="264"/>
                  <a:pt x="40" y="260"/>
                </a:cubicBezTo>
                <a:lnTo>
                  <a:pt x="134" y="161"/>
                </a:lnTo>
                <a:lnTo>
                  <a:pt x="234" y="255"/>
                </a:lnTo>
                <a:cubicBezTo>
                  <a:pt x="237" y="259"/>
                  <a:pt x="242" y="260"/>
                  <a:pt x="247" y="260"/>
                </a:cubicBezTo>
                <a:cubicBezTo>
                  <a:pt x="252" y="260"/>
                  <a:pt x="258" y="258"/>
                  <a:pt x="262" y="254"/>
                </a:cubicBezTo>
                <a:cubicBezTo>
                  <a:pt x="269" y="246"/>
                  <a:pt x="269" y="234"/>
                  <a:pt x="261" y="2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1" name="Freeform 1040">
            <a:extLst>
              <a:ext uri="{FF2B5EF4-FFF2-40B4-BE49-F238E27FC236}">
                <a16:creationId xmlns:a16="http://schemas.microsoft.com/office/drawing/2014/main" id="{AF8016E0-C0FC-654D-A084-5B5AC7E5A06D}"/>
              </a:ext>
            </a:extLst>
          </p:cNvPr>
          <p:cNvSpPr/>
          <p:nvPr/>
        </p:nvSpPr>
        <p:spPr>
          <a:xfrm>
            <a:off x="4053960" y="3231329"/>
            <a:ext cx="370439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175">
                <a:moveTo>
                  <a:pt x="837" y="1051"/>
                </a:moveTo>
                <a:cubicBezTo>
                  <a:pt x="837" y="1089"/>
                  <a:pt x="806" y="1120"/>
                  <a:pt x="768" y="1120"/>
                </a:cubicBezTo>
                <a:cubicBezTo>
                  <a:pt x="730" y="1120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20"/>
                  <a:pt x="336" y="1120"/>
                </a:cubicBezTo>
                <a:cubicBezTo>
                  <a:pt x="298" y="1120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close/>
                <a:moveTo>
                  <a:pt x="668" y="492"/>
                </a:moveTo>
                <a:cubicBezTo>
                  <a:pt x="543" y="492"/>
                  <a:pt x="442" y="391"/>
                  <a:pt x="442" y="266"/>
                </a:cubicBezTo>
                <a:cubicBezTo>
                  <a:pt x="442" y="141"/>
                  <a:pt x="543" y="39"/>
                  <a:pt x="668" y="39"/>
                </a:cubicBezTo>
                <a:cubicBezTo>
                  <a:pt x="793" y="39"/>
                  <a:pt x="895" y="141"/>
                  <a:pt x="895" y="266"/>
                </a:cubicBezTo>
                <a:cubicBezTo>
                  <a:pt x="895" y="391"/>
                  <a:pt x="793" y="492"/>
                  <a:pt x="668" y="492"/>
                </a:cubicBezTo>
                <a:close/>
                <a:moveTo>
                  <a:pt x="1030" y="266"/>
                </a:moveTo>
                <a:cubicBezTo>
                  <a:pt x="1030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5" y="238"/>
                  <a:pt x="934" y="238"/>
                  <a:pt x="933" y="239"/>
                </a:cubicBezTo>
                <a:cubicBezTo>
                  <a:pt x="919" y="105"/>
                  <a:pt x="805" y="0"/>
                  <a:pt x="668" y="0"/>
                </a:cubicBezTo>
                <a:cubicBezTo>
                  <a:pt x="531" y="0"/>
                  <a:pt x="417" y="105"/>
                  <a:pt x="404" y="238"/>
                </a:cubicBezTo>
                <a:cubicBezTo>
                  <a:pt x="403" y="238"/>
                  <a:pt x="402" y="238"/>
                  <a:pt x="402" y="238"/>
                </a:cubicBezTo>
                <a:lnTo>
                  <a:pt x="273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4"/>
                  <a:pt x="273" y="294"/>
                </a:cubicBezTo>
                <a:lnTo>
                  <a:pt x="402" y="294"/>
                </a:lnTo>
                <a:cubicBezTo>
                  <a:pt x="402" y="294"/>
                  <a:pt x="403" y="293"/>
                  <a:pt x="404" y="293"/>
                </a:cubicBezTo>
                <a:cubicBezTo>
                  <a:pt x="417" y="427"/>
                  <a:pt x="531" y="532"/>
                  <a:pt x="668" y="532"/>
                </a:cubicBezTo>
                <a:cubicBezTo>
                  <a:pt x="805" y="532"/>
                  <a:pt x="919" y="427"/>
                  <a:pt x="933" y="293"/>
                </a:cubicBezTo>
                <a:cubicBezTo>
                  <a:pt x="934" y="293"/>
                  <a:pt x="935" y="294"/>
                  <a:pt x="937" y="294"/>
                </a:cubicBezTo>
                <a:lnTo>
                  <a:pt x="968" y="294"/>
                </a:lnTo>
                <a:lnTo>
                  <a:pt x="863" y="734"/>
                </a:lnTo>
                <a:lnTo>
                  <a:pt x="263" y="734"/>
                </a:lnTo>
                <a:lnTo>
                  <a:pt x="172" y="168"/>
                </a:lnTo>
                <a:cubicBezTo>
                  <a:pt x="171" y="167"/>
                  <a:pt x="171" y="166"/>
                  <a:pt x="171" y="166"/>
                </a:cubicBezTo>
                <a:lnTo>
                  <a:pt x="171" y="165"/>
                </a:lnTo>
                <a:cubicBezTo>
                  <a:pt x="171" y="164"/>
                  <a:pt x="171" y="164"/>
                  <a:pt x="170" y="163"/>
                </a:cubicBezTo>
                <a:lnTo>
                  <a:pt x="170" y="162"/>
                </a:lnTo>
                <a:cubicBezTo>
                  <a:pt x="170" y="162"/>
                  <a:pt x="170" y="161"/>
                  <a:pt x="169" y="161"/>
                </a:cubicBezTo>
                <a:lnTo>
                  <a:pt x="169" y="160"/>
                </a:lnTo>
                <a:cubicBezTo>
                  <a:pt x="169" y="159"/>
                  <a:pt x="168" y="159"/>
                  <a:pt x="168" y="159"/>
                </a:cubicBezTo>
                <a:cubicBezTo>
                  <a:pt x="168" y="158"/>
                  <a:pt x="168" y="158"/>
                  <a:pt x="168" y="157"/>
                </a:cubicBezTo>
                <a:cubicBezTo>
                  <a:pt x="167" y="157"/>
                  <a:pt x="167" y="157"/>
                  <a:pt x="167" y="156"/>
                </a:cubicBezTo>
                <a:cubicBezTo>
                  <a:pt x="167" y="156"/>
                  <a:pt x="166" y="156"/>
                  <a:pt x="166" y="155"/>
                </a:cubicBezTo>
                <a:cubicBezTo>
                  <a:pt x="166" y="155"/>
                  <a:pt x="165" y="155"/>
                  <a:pt x="165" y="154"/>
                </a:cubicBezTo>
                <a:lnTo>
                  <a:pt x="164" y="153"/>
                </a:lnTo>
                <a:lnTo>
                  <a:pt x="163" y="152"/>
                </a:lnTo>
                <a:lnTo>
                  <a:pt x="162" y="151"/>
                </a:lnTo>
                <a:lnTo>
                  <a:pt x="161" y="151"/>
                </a:lnTo>
                <a:cubicBezTo>
                  <a:pt x="161" y="150"/>
                  <a:pt x="161" y="150"/>
                  <a:pt x="160" y="150"/>
                </a:cubicBezTo>
                <a:lnTo>
                  <a:pt x="159" y="149"/>
                </a:lnTo>
                <a:cubicBezTo>
                  <a:pt x="159" y="149"/>
                  <a:pt x="158" y="149"/>
                  <a:pt x="158" y="148"/>
                </a:cubicBezTo>
                <a:lnTo>
                  <a:pt x="157" y="148"/>
                </a:lnTo>
                <a:cubicBezTo>
                  <a:pt x="156" y="148"/>
                  <a:pt x="156" y="147"/>
                  <a:pt x="156" y="147"/>
                </a:cubicBezTo>
                <a:cubicBezTo>
                  <a:pt x="155" y="147"/>
                  <a:pt x="155" y="147"/>
                  <a:pt x="154" y="147"/>
                </a:cubicBezTo>
                <a:lnTo>
                  <a:pt x="153" y="146"/>
                </a:lnTo>
                <a:lnTo>
                  <a:pt x="152" y="146"/>
                </a:lnTo>
                <a:cubicBezTo>
                  <a:pt x="151" y="146"/>
                  <a:pt x="151" y="146"/>
                  <a:pt x="150" y="146"/>
                </a:cubicBezTo>
                <a:cubicBezTo>
                  <a:pt x="150" y="145"/>
                  <a:pt x="150" y="145"/>
                  <a:pt x="149" y="145"/>
                </a:cubicBezTo>
                <a:lnTo>
                  <a:pt x="148" y="145"/>
                </a:lnTo>
                <a:cubicBezTo>
                  <a:pt x="147" y="145"/>
                  <a:pt x="147" y="145"/>
                  <a:pt x="147" y="145"/>
                </a:cubicBezTo>
                <a:cubicBezTo>
                  <a:pt x="146" y="145"/>
                  <a:pt x="145" y="145"/>
                  <a:pt x="145" y="145"/>
                </a:cubicBezTo>
                <a:lnTo>
                  <a:pt x="144" y="145"/>
                </a:lnTo>
                <a:lnTo>
                  <a:pt x="28" y="145"/>
                </a:lnTo>
                <a:cubicBezTo>
                  <a:pt x="12" y="145"/>
                  <a:pt x="0" y="157"/>
                  <a:pt x="0" y="173"/>
                </a:cubicBezTo>
                <a:cubicBezTo>
                  <a:pt x="0" y="188"/>
                  <a:pt x="12" y="200"/>
                  <a:pt x="28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5" y="947"/>
                </a:lnTo>
                <a:cubicBezTo>
                  <a:pt x="165" y="948"/>
                  <a:pt x="165" y="948"/>
                  <a:pt x="165" y="948"/>
                </a:cubicBezTo>
                <a:lnTo>
                  <a:pt x="165" y="949"/>
                </a:lnTo>
                <a:cubicBezTo>
                  <a:pt x="165" y="950"/>
                  <a:pt x="165" y="950"/>
                  <a:pt x="165" y="951"/>
                </a:cubicBezTo>
                <a:cubicBezTo>
                  <a:pt x="165" y="951"/>
                  <a:pt x="165" y="952"/>
                  <a:pt x="164" y="952"/>
                </a:cubicBezTo>
                <a:cubicBezTo>
                  <a:pt x="164" y="953"/>
                  <a:pt x="164" y="953"/>
                  <a:pt x="164" y="954"/>
                </a:cubicBezTo>
                <a:lnTo>
                  <a:pt x="164" y="955"/>
                </a:lnTo>
                <a:cubicBezTo>
                  <a:pt x="164" y="955"/>
                  <a:pt x="164" y="956"/>
                  <a:pt x="164" y="957"/>
                </a:cubicBezTo>
                <a:cubicBezTo>
                  <a:pt x="165" y="957"/>
                  <a:pt x="165" y="957"/>
                  <a:pt x="165" y="958"/>
                </a:cubicBezTo>
                <a:lnTo>
                  <a:pt x="165" y="959"/>
                </a:lnTo>
                <a:lnTo>
                  <a:pt x="165" y="960"/>
                </a:lnTo>
                <a:cubicBezTo>
                  <a:pt x="165" y="961"/>
                  <a:pt x="165" y="961"/>
                  <a:pt x="165" y="962"/>
                </a:cubicBezTo>
                <a:cubicBezTo>
                  <a:pt x="166" y="962"/>
                  <a:pt x="166" y="963"/>
                  <a:pt x="166" y="963"/>
                </a:cubicBezTo>
                <a:lnTo>
                  <a:pt x="166" y="964"/>
                </a:lnTo>
                <a:cubicBezTo>
                  <a:pt x="166" y="965"/>
                  <a:pt x="167" y="965"/>
                  <a:pt x="167" y="965"/>
                </a:cubicBezTo>
                <a:cubicBezTo>
                  <a:pt x="167" y="966"/>
                  <a:pt x="167" y="966"/>
                  <a:pt x="167" y="967"/>
                </a:cubicBezTo>
                <a:cubicBezTo>
                  <a:pt x="168" y="967"/>
                  <a:pt x="168" y="967"/>
                  <a:pt x="168" y="968"/>
                </a:cubicBezTo>
                <a:cubicBezTo>
                  <a:pt x="168" y="968"/>
                  <a:pt x="168" y="969"/>
                  <a:pt x="169" y="969"/>
                </a:cubicBezTo>
                <a:lnTo>
                  <a:pt x="169" y="970"/>
                </a:lnTo>
                <a:cubicBezTo>
                  <a:pt x="170" y="970"/>
                  <a:pt x="170" y="971"/>
                  <a:pt x="170" y="971"/>
                </a:cubicBezTo>
                <a:lnTo>
                  <a:pt x="171" y="972"/>
                </a:lnTo>
                <a:lnTo>
                  <a:pt x="172" y="973"/>
                </a:lnTo>
                <a:cubicBezTo>
                  <a:pt x="172" y="973"/>
                  <a:pt x="172" y="974"/>
                  <a:pt x="173" y="974"/>
                </a:cubicBezTo>
                <a:lnTo>
                  <a:pt x="174" y="975"/>
                </a:lnTo>
                <a:lnTo>
                  <a:pt x="175" y="976"/>
                </a:lnTo>
                <a:cubicBezTo>
                  <a:pt x="175" y="976"/>
                  <a:pt x="176" y="976"/>
                  <a:pt x="176" y="977"/>
                </a:cubicBezTo>
                <a:lnTo>
                  <a:pt x="177" y="977"/>
                </a:lnTo>
                <a:cubicBezTo>
                  <a:pt x="177" y="978"/>
                  <a:pt x="178" y="978"/>
                  <a:pt x="178" y="978"/>
                </a:cubicBezTo>
                <a:cubicBezTo>
                  <a:pt x="179" y="978"/>
                  <a:pt x="179" y="979"/>
                  <a:pt x="179" y="979"/>
                </a:cubicBezTo>
                <a:cubicBezTo>
                  <a:pt x="180" y="979"/>
                  <a:pt x="180" y="979"/>
                  <a:pt x="181" y="979"/>
                </a:cubicBezTo>
                <a:cubicBezTo>
                  <a:pt x="181" y="979"/>
                  <a:pt x="181" y="980"/>
                  <a:pt x="182" y="980"/>
                </a:cubicBezTo>
                <a:lnTo>
                  <a:pt x="183" y="980"/>
                </a:lnTo>
                <a:cubicBezTo>
                  <a:pt x="183" y="980"/>
                  <a:pt x="184" y="981"/>
                  <a:pt x="185" y="981"/>
                </a:cubicBezTo>
                <a:lnTo>
                  <a:pt x="186" y="981"/>
                </a:lnTo>
                <a:lnTo>
                  <a:pt x="187" y="981"/>
                </a:lnTo>
                <a:cubicBezTo>
                  <a:pt x="187" y="981"/>
                  <a:pt x="188" y="982"/>
                  <a:pt x="189" y="982"/>
                </a:cubicBez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20" y="1002"/>
                  <a:pt x="212" y="1025"/>
                  <a:pt x="212" y="1051"/>
                </a:cubicBezTo>
                <a:cubicBezTo>
                  <a:pt x="212" y="1119"/>
                  <a:pt x="268" y="1175"/>
                  <a:pt x="336" y="1175"/>
                </a:cubicBezTo>
                <a:cubicBezTo>
                  <a:pt x="404" y="1175"/>
                  <a:pt x="460" y="1119"/>
                  <a:pt x="460" y="1051"/>
                </a:cubicBezTo>
                <a:cubicBezTo>
                  <a:pt x="460" y="1025"/>
                  <a:pt x="452" y="1002"/>
                  <a:pt x="439" y="982"/>
                </a:cubicBezTo>
                <a:lnTo>
                  <a:pt x="665" y="982"/>
                </a:lnTo>
                <a:cubicBezTo>
                  <a:pt x="652" y="1002"/>
                  <a:pt x="644" y="1025"/>
                  <a:pt x="644" y="1051"/>
                </a:cubicBezTo>
                <a:cubicBezTo>
                  <a:pt x="644" y="1119"/>
                  <a:pt x="700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2"/>
                  <a:pt x="871" y="982"/>
                </a:cubicBezTo>
                <a:lnTo>
                  <a:pt x="883" y="982"/>
                </a:lnTo>
                <a:cubicBezTo>
                  <a:pt x="898" y="982"/>
                  <a:pt x="911" y="969"/>
                  <a:pt x="911" y="954"/>
                </a:cubicBezTo>
                <a:cubicBezTo>
                  <a:pt x="911" y="939"/>
                  <a:pt x="898" y="927"/>
                  <a:pt x="883" y="927"/>
                </a:cubicBezTo>
                <a:lnTo>
                  <a:pt x="228" y="927"/>
                </a:lnTo>
                <a:lnTo>
                  <a:pt x="263" y="789"/>
                </a:lnTo>
                <a:lnTo>
                  <a:pt x="883" y="789"/>
                </a:lnTo>
                <a:lnTo>
                  <a:pt x="884" y="789"/>
                </a:lnTo>
                <a:cubicBezTo>
                  <a:pt x="897" y="789"/>
                  <a:pt x="908" y="780"/>
                  <a:pt x="911" y="768"/>
                </a:cubicBezTo>
                <a:lnTo>
                  <a:pt x="1030" y="274"/>
                </a:lnTo>
                <a:cubicBezTo>
                  <a:pt x="1030" y="271"/>
                  <a:pt x="1030" y="269"/>
                  <a:pt x="1030" y="267"/>
                </a:cubicBezTo>
                <a:cubicBezTo>
                  <a:pt x="1030" y="266"/>
                  <a:pt x="1030" y="266"/>
                  <a:pt x="1030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2" name="Freeform 1041">
            <a:extLst>
              <a:ext uri="{FF2B5EF4-FFF2-40B4-BE49-F238E27FC236}">
                <a16:creationId xmlns:a16="http://schemas.microsoft.com/office/drawing/2014/main" id="{AA7642E5-EE6A-9147-B018-323F42DF53E1}"/>
              </a:ext>
            </a:extLst>
          </p:cNvPr>
          <p:cNvSpPr/>
          <p:nvPr/>
        </p:nvSpPr>
        <p:spPr>
          <a:xfrm>
            <a:off x="4233960" y="3266610"/>
            <a:ext cx="11916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" h="283">
                <a:moveTo>
                  <a:pt x="324" y="4"/>
                </a:moveTo>
                <a:cubicBezTo>
                  <a:pt x="316" y="-3"/>
                  <a:pt x="303" y="-1"/>
                  <a:pt x="296" y="7"/>
                </a:cubicBezTo>
                <a:lnTo>
                  <a:pt x="114" y="233"/>
                </a:lnTo>
                <a:lnTo>
                  <a:pt x="34" y="152"/>
                </a:lnTo>
                <a:cubicBezTo>
                  <a:pt x="26" y="144"/>
                  <a:pt x="13" y="144"/>
                  <a:pt x="6" y="151"/>
                </a:cubicBezTo>
                <a:cubicBezTo>
                  <a:pt x="-2" y="159"/>
                  <a:pt x="-2" y="172"/>
                  <a:pt x="5" y="179"/>
                </a:cubicBezTo>
                <a:lnTo>
                  <a:pt x="101" y="277"/>
                </a:lnTo>
                <a:cubicBezTo>
                  <a:pt x="101" y="277"/>
                  <a:pt x="102" y="277"/>
                  <a:pt x="102" y="278"/>
                </a:cubicBezTo>
                <a:lnTo>
                  <a:pt x="103" y="278"/>
                </a:lnTo>
                <a:cubicBezTo>
                  <a:pt x="103" y="279"/>
                  <a:pt x="104" y="279"/>
                  <a:pt x="104" y="279"/>
                </a:cubicBezTo>
                <a:lnTo>
                  <a:pt x="105" y="280"/>
                </a:lnTo>
                <a:lnTo>
                  <a:pt x="106" y="280"/>
                </a:lnTo>
                <a:lnTo>
                  <a:pt x="106" y="281"/>
                </a:lnTo>
                <a:cubicBezTo>
                  <a:pt x="107" y="281"/>
                  <a:pt x="107" y="281"/>
                  <a:pt x="107" y="281"/>
                </a:cubicBezTo>
                <a:cubicBezTo>
                  <a:pt x="108" y="281"/>
                  <a:pt x="108" y="281"/>
                  <a:pt x="108" y="281"/>
                </a:cubicBezTo>
                <a:lnTo>
                  <a:pt x="109" y="282"/>
                </a:lnTo>
                <a:lnTo>
                  <a:pt x="110" y="282"/>
                </a:lnTo>
                <a:lnTo>
                  <a:pt x="111" y="282"/>
                </a:lnTo>
                <a:lnTo>
                  <a:pt x="112" y="282"/>
                </a:lnTo>
                <a:lnTo>
                  <a:pt x="113" y="282"/>
                </a:lnTo>
                <a:cubicBezTo>
                  <a:pt x="114" y="283"/>
                  <a:pt x="114" y="283"/>
                  <a:pt x="115" y="283"/>
                </a:cubicBezTo>
                <a:cubicBezTo>
                  <a:pt x="116" y="283"/>
                  <a:pt x="116" y="283"/>
                  <a:pt x="117" y="282"/>
                </a:cubicBezTo>
                <a:lnTo>
                  <a:pt x="118" y="282"/>
                </a:lnTo>
                <a:lnTo>
                  <a:pt x="119" y="282"/>
                </a:lnTo>
                <a:lnTo>
                  <a:pt x="120" y="282"/>
                </a:lnTo>
                <a:lnTo>
                  <a:pt x="121" y="282"/>
                </a:lnTo>
                <a:cubicBezTo>
                  <a:pt x="121" y="282"/>
                  <a:pt x="122" y="282"/>
                  <a:pt x="122" y="281"/>
                </a:cubicBezTo>
                <a:lnTo>
                  <a:pt x="123" y="281"/>
                </a:lnTo>
                <a:lnTo>
                  <a:pt x="124" y="281"/>
                </a:lnTo>
                <a:cubicBezTo>
                  <a:pt x="124" y="280"/>
                  <a:pt x="125" y="280"/>
                  <a:pt x="125" y="280"/>
                </a:cubicBezTo>
                <a:lnTo>
                  <a:pt x="126" y="280"/>
                </a:lnTo>
                <a:cubicBezTo>
                  <a:pt x="126" y="279"/>
                  <a:pt x="126" y="279"/>
                  <a:pt x="127" y="279"/>
                </a:cubicBezTo>
                <a:lnTo>
                  <a:pt x="127" y="278"/>
                </a:lnTo>
                <a:cubicBezTo>
                  <a:pt x="128" y="278"/>
                  <a:pt x="128" y="278"/>
                  <a:pt x="129" y="277"/>
                </a:cubicBezTo>
                <a:cubicBezTo>
                  <a:pt x="129" y="276"/>
                  <a:pt x="130" y="276"/>
                  <a:pt x="130" y="275"/>
                </a:cubicBezTo>
                <a:lnTo>
                  <a:pt x="327" y="32"/>
                </a:lnTo>
                <a:cubicBezTo>
                  <a:pt x="334" y="23"/>
                  <a:pt x="333" y="11"/>
                  <a:pt x="32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3" name="Freeform 1042">
            <a:extLst>
              <a:ext uri="{FF2B5EF4-FFF2-40B4-BE49-F238E27FC236}">
                <a16:creationId xmlns:a16="http://schemas.microsoft.com/office/drawing/2014/main" id="{3BBF4ACE-9E81-5643-B8A7-03F05C23B437}"/>
              </a:ext>
            </a:extLst>
          </p:cNvPr>
          <p:cNvSpPr/>
          <p:nvPr/>
        </p:nvSpPr>
        <p:spPr>
          <a:xfrm>
            <a:off x="481681" y="3230609"/>
            <a:ext cx="370800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1" h="1175">
                <a:moveTo>
                  <a:pt x="837" y="1051"/>
                </a:moveTo>
                <a:cubicBezTo>
                  <a:pt x="837" y="1089"/>
                  <a:pt x="806" y="1119"/>
                  <a:pt x="768" y="1119"/>
                </a:cubicBezTo>
                <a:cubicBezTo>
                  <a:pt x="730" y="1119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19"/>
                  <a:pt x="336" y="1119"/>
                </a:cubicBezTo>
                <a:cubicBezTo>
                  <a:pt x="298" y="1119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lnTo>
                  <a:pt x="668" y="492"/>
                </a:lnTo>
                <a:cubicBezTo>
                  <a:pt x="600" y="492"/>
                  <a:pt x="539" y="462"/>
                  <a:pt x="498" y="414"/>
                </a:cubicBezTo>
                <a:lnTo>
                  <a:pt x="561" y="346"/>
                </a:lnTo>
                <a:lnTo>
                  <a:pt x="621" y="425"/>
                </a:lnTo>
                <a:cubicBezTo>
                  <a:pt x="625" y="430"/>
                  <a:pt x="631" y="433"/>
                  <a:pt x="637" y="433"/>
                </a:cubicBezTo>
                <a:cubicBezTo>
                  <a:pt x="638" y="433"/>
                  <a:pt x="638" y="433"/>
                  <a:pt x="638" y="433"/>
                </a:cubicBezTo>
                <a:cubicBezTo>
                  <a:pt x="645" y="433"/>
                  <a:pt x="651" y="429"/>
                  <a:pt x="654" y="424"/>
                </a:cubicBezTo>
                <a:lnTo>
                  <a:pt x="776" y="218"/>
                </a:lnTo>
                <a:lnTo>
                  <a:pt x="779" y="226"/>
                </a:lnTo>
                <a:cubicBezTo>
                  <a:pt x="781" y="234"/>
                  <a:pt x="789" y="240"/>
                  <a:pt x="798" y="240"/>
                </a:cubicBezTo>
                <a:cubicBezTo>
                  <a:pt x="799" y="240"/>
                  <a:pt x="801" y="240"/>
                  <a:pt x="803" y="239"/>
                </a:cubicBezTo>
                <a:cubicBezTo>
                  <a:pt x="814" y="236"/>
                  <a:pt x="820" y="225"/>
                  <a:pt x="816" y="214"/>
                </a:cubicBezTo>
                <a:lnTo>
                  <a:pt x="802" y="168"/>
                </a:lnTo>
                <a:cubicBezTo>
                  <a:pt x="802" y="161"/>
                  <a:pt x="798" y="156"/>
                  <a:pt x="792" y="152"/>
                </a:cubicBezTo>
                <a:cubicBezTo>
                  <a:pt x="789" y="150"/>
                  <a:pt x="786" y="149"/>
                  <a:pt x="782" y="149"/>
                </a:cubicBezTo>
                <a:cubicBezTo>
                  <a:pt x="780" y="149"/>
                  <a:pt x="778" y="150"/>
                  <a:pt x="776" y="150"/>
                </a:cubicBezTo>
                <a:lnTo>
                  <a:pt x="725" y="166"/>
                </a:lnTo>
                <a:cubicBezTo>
                  <a:pt x="715" y="169"/>
                  <a:pt x="709" y="180"/>
                  <a:pt x="712" y="190"/>
                </a:cubicBezTo>
                <a:cubicBezTo>
                  <a:pt x="715" y="199"/>
                  <a:pt x="722" y="204"/>
                  <a:pt x="731" y="204"/>
                </a:cubicBezTo>
                <a:cubicBezTo>
                  <a:pt x="733" y="204"/>
                  <a:pt x="735" y="204"/>
                  <a:pt x="736" y="204"/>
                </a:cubicBezTo>
                <a:lnTo>
                  <a:pt x="739" y="203"/>
                </a:lnTo>
                <a:lnTo>
                  <a:pt x="635" y="378"/>
                </a:lnTo>
                <a:lnTo>
                  <a:pt x="579" y="304"/>
                </a:lnTo>
                <a:cubicBezTo>
                  <a:pt x="575" y="299"/>
                  <a:pt x="570" y="297"/>
                  <a:pt x="564" y="296"/>
                </a:cubicBezTo>
                <a:cubicBezTo>
                  <a:pt x="558" y="296"/>
                  <a:pt x="552" y="298"/>
                  <a:pt x="548" y="302"/>
                </a:cubicBezTo>
                <a:lnTo>
                  <a:pt x="474" y="382"/>
                </a:lnTo>
                <a:cubicBezTo>
                  <a:pt x="453" y="348"/>
                  <a:pt x="442" y="308"/>
                  <a:pt x="442" y="266"/>
                </a:cubicBezTo>
                <a:cubicBezTo>
                  <a:pt x="442" y="141"/>
                  <a:pt x="543" y="39"/>
                  <a:pt x="668" y="39"/>
                </a:cubicBezTo>
                <a:cubicBezTo>
                  <a:pt x="793" y="39"/>
                  <a:pt x="895" y="141"/>
                  <a:pt x="895" y="266"/>
                </a:cubicBezTo>
                <a:cubicBezTo>
                  <a:pt x="895" y="391"/>
                  <a:pt x="793" y="492"/>
                  <a:pt x="668" y="492"/>
                </a:cubicBezTo>
                <a:close/>
                <a:moveTo>
                  <a:pt x="1031" y="266"/>
                </a:moveTo>
                <a:cubicBezTo>
                  <a:pt x="1031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6" y="238"/>
                  <a:pt x="934" y="238"/>
                  <a:pt x="933" y="239"/>
                </a:cubicBezTo>
                <a:cubicBezTo>
                  <a:pt x="919" y="105"/>
                  <a:pt x="806" y="0"/>
                  <a:pt x="668" y="0"/>
                </a:cubicBezTo>
                <a:cubicBezTo>
                  <a:pt x="531" y="0"/>
                  <a:pt x="418" y="105"/>
                  <a:pt x="404" y="238"/>
                </a:cubicBezTo>
                <a:cubicBezTo>
                  <a:pt x="403" y="238"/>
                  <a:pt x="403" y="238"/>
                  <a:pt x="402" y="238"/>
                </a:cubicBezTo>
                <a:lnTo>
                  <a:pt x="273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3"/>
                  <a:pt x="273" y="293"/>
                </a:cubicBezTo>
                <a:lnTo>
                  <a:pt x="402" y="293"/>
                </a:lnTo>
                <a:cubicBezTo>
                  <a:pt x="403" y="293"/>
                  <a:pt x="403" y="293"/>
                  <a:pt x="404" y="293"/>
                </a:cubicBezTo>
                <a:cubicBezTo>
                  <a:pt x="418" y="427"/>
                  <a:pt x="531" y="532"/>
                  <a:pt x="668" y="532"/>
                </a:cubicBezTo>
                <a:cubicBezTo>
                  <a:pt x="806" y="532"/>
                  <a:pt x="919" y="427"/>
                  <a:pt x="933" y="293"/>
                </a:cubicBezTo>
                <a:cubicBezTo>
                  <a:pt x="934" y="293"/>
                  <a:pt x="936" y="293"/>
                  <a:pt x="937" y="293"/>
                </a:cubicBezTo>
                <a:lnTo>
                  <a:pt x="968" y="293"/>
                </a:lnTo>
                <a:lnTo>
                  <a:pt x="863" y="734"/>
                </a:lnTo>
                <a:lnTo>
                  <a:pt x="263" y="734"/>
                </a:lnTo>
                <a:lnTo>
                  <a:pt x="172" y="168"/>
                </a:lnTo>
                <a:cubicBezTo>
                  <a:pt x="172" y="167"/>
                  <a:pt x="171" y="166"/>
                  <a:pt x="171" y="166"/>
                </a:cubicBezTo>
                <a:lnTo>
                  <a:pt x="171" y="165"/>
                </a:lnTo>
                <a:cubicBezTo>
                  <a:pt x="171" y="164"/>
                  <a:pt x="171" y="164"/>
                  <a:pt x="171" y="163"/>
                </a:cubicBezTo>
                <a:cubicBezTo>
                  <a:pt x="170" y="163"/>
                  <a:pt x="170" y="163"/>
                  <a:pt x="170" y="162"/>
                </a:cubicBezTo>
                <a:lnTo>
                  <a:pt x="170" y="161"/>
                </a:lnTo>
                <a:cubicBezTo>
                  <a:pt x="169" y="160"/>
                  <a:pt x="169" y="160"/>
                  <a:pt x="169" y="160"/>
                </a:cubicBezTo>
                <a:cubicBezTo>
                  <a:pt x="169" y="159"/>
                  <a:pt x="169" y="159"/>
                  <a:pt x="168" y="159"/>
                </a:cubicBezTo>
                <a:cubicBezTo>
                  <a:pt x="168" y="158"/>
                  <a:pt x="168" y="158"/>
                  <a:pt x="168" y="157"/>
                </a:cubicBezTo>
                <a:cubicBezTo>
                  <a:pt x="167" y="157"/>
                  <a:pt x="167" y="157"/>
                  <a:pt x="167" y="156"/>
                </a:cubicBezTo>
                <a:cubicBezTo>
                  <a:pt x="167" y="156"/>
                  <a:pt x="166" y="156"/>
                  <a:pt x="166" y="155"/>
                </a:cubicBezTo>
                <a:cubicBezTo>
                  <a:pt x="166" y="155"/>
                  <a:pt x="165" y="155"/>
                  <a:pt x="165" y="154"/>
                </a:cubicBezTo>
                <a:lnTo>
                  <a:pt x="164" y="153"/>
                </a:lnTo>
                <a:cubicBezTo>
                  <a:pt x="164" y="153"/>
                  <a:pt x="164" y="152"/>
                  <a:pt x="163" y="152"/>
                </a:cubicBezTo>
                <a:lnTo>
                  <a:pt x="162" y="151"/>
                </a:lnTo>
                <a:lnTo>
                  <a:pt x="161" y="150"/>
                </a:lnTo>
                <a:lnTo>
                  <a:pt x="160" y="150"/>
                </a:lnTo>
                <a:cubicBezTo>
                  <a:pt x="160" y="150"/>
                  <a:pt x="160" y="149"/>
                  <a:pt x="159" y="149"/>
                </a:cubicBezTo>
                <a:lnTo>
                  <a:pt x="158" y="148"/>
                </a:lnTo>
                <a:lnTo>
                  <a:pt x="157" y="148"/>
                </a:lnTo>
                <a:cubicBezTo>
                  <a:pt x="156" y="148"/>
                  <a:pt x="156" y="147"/>
                  <a:pt x="156" y="147"/>
                </a:cubicBezTo>
                <a:cubicBezTo>
                  <a:pt x="155" y="147"/>
                  <a:pt x="155" y="147"/>
                  <a:pt x="154" y="147"/>
                </a:cubicBezTo>
                <a:cubicBezTo>
                  <a:pt x="154" y="146"/>
                  <a:pt x="154" y="146"/>
                  <a:pt x="153" y="146"/>
                </a:cubicBezTo>
                <a:lnTo>
                  <a:pt x="152" y="146"/>
                </a:lnTo>
                <a:cubicBezTo>
                  <a:pt x="151" y="146"/>
                  <a:pt x="151" y="146"/>
                  <a:pt x="151" y="146"/>
                </a:cubicBezTo>
                <a:cubicBezTo>
                  <a:pt x="150" y="145"/>
                  <a:pt x="150" y="145"/>
                  <a:pt x="149" y="145"/>
                </a:cubicBezTo>
                <a:lnTo>
                  <a:pt x="148" y="145"/>
                </a:lnTo>
                <a:cubicBezTo>
                  <a:pt x="147" y="145"/>
                  <a:pt x="147" y="145"/>
                  <a:pt x="147" y="145"/>
                </a:cubicBezTo>
                <a:cubicBezTo>
                  <a:pt x="146" y="145"/>
                  <a:pt x="146" y="145"/>
                  <a:pt x="145" y="145"/>
                </a:cubicBezTo>
                <a:lnTo>
                  <a:pt x="28" y="145"/>
                </a:lnTo>
                <a:cubicBezTo>
                  <a:pt x="13" y="145"/>
                  <a:pt x="0" y="157"/>
                  <a:pt x="0" y="172"/>
                </a:cubicBezTo>
                <a:cubicBezTo>
                  <a:pt x="0" y="188"/>
                  <a:pt x="13" y="200"/>
                  <a:pt x="28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5" y="947"/>
                </a:lnTo>
                <a:lnTo>
                  <a:pt x="165" y="948"/>
                </a:lnTo>
                <a:lnTo>
                  <a:pt x="165" y="949"/>
                </a:lnTo>
                <a:cubicBezTo>
                  <a:pt x="165" y="950"/>
                  <a:pt x="165" y="950"/>
                  <a:pt x="165" y="951"/>
                </a:cubicBezTo>
                <a:lnTo>
                  <a:pt x="165" y="952"/>
                </a:lnTo>
                <a:cubicBezTo>
                  <a:pt x="165" y="952"/>
                  <a:pt x="165" y="953"/>
                  <a:pt x="165" y="954"/>
                </a:cubicBezTo>
                <a:lnTo>
                  <a:pt x="165" y="955"/>
                </a:lnTo>
                <a:lnTo>
                  <a:pt x="165" y="956"/>
                </a:lnTo>
                <a:cubicBezTo>
                  <a:pt x="165" y="957"/>
                  <a:pt x="165" y="957"/>
                  <a:pt x="165" y="957"/>
                </a:cubicBezTo>
                <a:cubicBezTo>
                  <a:pt x="165" y="958"/>
                  <a:pt x="165" y="959"/>
                  <a:pt x="165" y="959"/>
                </a:cubicBezTo>
                <a:lnTo>
                  <a:pt x="165" y="960"/>
                </a:lnTo>
                <a:cubicBezTo>
                  <a:pt x="165" y="961"/>
                  <a:pt x="165" y="961"/>
                  <a:pt x="166" y="961"/>
                </a:cubicBezTo>
                <a:cubicBezTo>
                  <a:pt x="166" y="962"/>
                  <a:pt x="166" y="962"/>
                  <a:pt x="166" y="963"/>
                </a:cubicBezTo>
                <a:lnTo>
                  <a:pt x="166" y="964"/>
                </a:lnTo>
                <a:cubicBezTo>
                  <a:pt x="167" y="964"/>
                  <a:pt x="167" y="965"/>
                  <a:pt x="167" y="965"/>
                </a:cubicBezTo>
                <a:cubicBezTo>
                  <a:pt x="167" y="966"/>
                  <a:pt x="167" y="966"/>
                  <a:pt x="168" y="966"/>
                </a:cubicBezTo>
                <a:cubicBezTo>
                  <a:pt x="168" y="967"/>
                  <a:pt x="168" y="967"/>
                  <a:pt x="168" y="968"/>
                </a:cubicBezTo>
                <a:cubicBezTo>
                  <a:pt x="168" y="968"/>
                  <a:pt x="169" y="968"/>
                  <a:pt x="169" y="969"/>
                </a:cubicBezTo>
                <a:cubicBezTo>
                  <a:pt x="169" y="969"/>
                  <a:pt x="169" y="970"/>
                  <a:pt x="170" y="970"/>
                </a:cubicBezTo>
                <a:lnTo>
                  <a:pt x="170" y="971"/>
                </a:lnTo>
                <a:cubicBezTo>
                  <a:pt x="171" y="971"/>
                  <a:pt x="171" y="972"/>
                  <a:pt x="171" y="972"/>
                </a:cubicBezTo>
                <a:lnTo>
                  <a:pt x="172" y="973"/>
                </a:lnTo>
                <a:lnTo>
                  <a:pt x="173" y="974"/>
                </a:lnTo>
                <a:lnTo>
                  <a:pt x="174" y="975"/>
                </a:lnTo>
                <a:cubicBezTo>
                  <a:pt x="174" y="975"/>
                  <a:pt x="175" y="975"/>
                  <a:pt x="175" y="976"/>
                </a:cubicBezTo>
                <a:cubicBezTo>
                  <a:pt x="175" y="976"/>
                  <a:pt x="176" y="976"/>
                  <a:pt x="176" y="977"/>
                </a:cubicBezTo>
                <a:lnTo>
                  <a:pt x="177" y="977"/>
                </a:lnTo>
                <a:cubicBezTo>
                  <a:pt x="178" y="978"/>
                  <a:pt x="178" y="978"/>
                  <a:pt x="178" y="978"/>
                </a:cubicBezTo>
                <a:cubicBezTo>
                  <a:pt x="179" y="978"/>
                  <a:pt x="179" y="978"/>
                  <a:pt x="179" y="979"/>
                </a:cubicBezTo>
                <a:cubicBezTo>
                  <a:pt x="180" y="979"/>
                  <a:pt x="180" y="979"/>
                  <a:pt x="181" y="979"/>
                </a:cubicBezTo>
                <a:lnTo>
                  <a:pt x="182" y="980"/>
                </a:lnTo>
                <a:lnTo>
                  <a:pt x="183" y="980"/>
                </a:lnTo>
                <a:cubicBezTo>
                  <a:pt x="184" y="980"/>
                  <a:pt x="184" y="981"/>
                  <a:pt x="185" y="981"/>
                </a:cubicBezTo>
                <a:cubicBezTo>
                  <a:pt x="186" y="981"/>
                  <a:pt x="186" y="981"/>
                  <a:pt x="186" y="981"/>
                </a:cubicBezTo>
                <a:lnTo>
                  <a:pt x="187" y="981"/>
                </a:lnTo>
                <a:cubicBezTo>
                  <a:pt x="188" y="981"/>
                  <a:pt x="188" y="981"/>
                  <a:pt x="189" y="982"/>
                </a:cubicBezTo>
                <a:lnTo>
                  <a:pt x="190" y="982"/>
                </a:ln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20" y="1001"/>
                  <a:pt x="212" y="1025"/>
                  <a:pt x="212" y="1051"/>
                </a:cubicBezTo>
                <a:cubicBezTo>
                  <a:pt x="212" y="1119"/>
                  <a:pt x="268" y="1175"/>
                  <a:pt x="336" y="1175"/>
                </a:cubicBezTo>
                <a:cubicBezTo>
                  <a:pt x="405" y="1175"/>
                  <a:pt x="460" y="1119"/>
                  <a:pt x="460" y="1051"/>
                </a:cubicBezTo>
                <a:cubicBezTo>
                  <a:pt x="460" y="1025"/>
                  <a:pt x="453" y="1001"/>
                  <a:pt x="439" y="982"/>
                </a:cubicBezTo>
                <a:lnTo>
                  <a:pt x="665" y="982"/>
                </a:lnTo>
                <a:cubicBezTo>
                  <a:pt x="652" y="1001"/>
                  <a:pt x="644" y="1025"/>
                  <a:pt x="644" y="1051"/>
                </a:cubicBezTo>
                <a:cubicBezTo>
                  <a:pt x="644" y="1119"/>
                  <a:pt x="700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1"/>
                  <a:pt x="871" y="982"/>
                </a:cubicBezTo>
                <a:lnTo>
                  <a:pt x="883" y="982"/>
                </a:lnTo>
                <a:cubicBezTo>
                  <a:pt x="899" y="982"/>
                  <a:pt x="911" y="969"/>
                  <a:pt x="911" y="954"/>
                </a:cubicBezTo>
                <a:cubicBezTo>
                  <a:pt x="911" y="939"/>
                  <a:pt x="899" y="926"/>
                  <a:pt x="883" y="926"/>
                </a:cubicBezTo>
                <a:lnTo>
                  <a:pt x="228" y="926"/>
                </a:lnTo>
                <a:lnTo>
                  <a:pt x="263" y="789"/>
                </a:lnTo>
                <a:lnTo>
                  <a:pt x="883" y="789"/>
                </a:lnTo>
                <a:lnTo>
                  <a:pt x="884" y="789"/>
                </a:lnTo>
                <a:lnTo>
                  <a:pt x="885" y="789"/>
                </a:lnTo>
                <a:cubicBezTo>
                  <a:pt x="897" y="789"/>
                  <a:pt x="908" y="780"/>
                  <a:pt x="911" y="768"/>
                </a:cubicBezTo>
                <a:lnTo>
                  <a:pt x="1030" y="274"/>
                </a:lnTo>
                <a:cubicBezTo>
                  <a:pt x="1030" y="271"/>
                  <a:pt x="1031" y="269"/>
                  <a:pt x="1031" y="267"/>
                </a:cubicBezTo>
                <a:cubicBezTo>
                  <a:pt x="1031" y="266"/>
                  <a:pt x="1031" y="266"/>
                  <a:pt x="1031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4" name="Freeform 1043">
            <a:extLst>
              <a:ext uri="{FF2B5EF4-FFF2-40B4-BE49-F238E27FC236}">
                <a16:creationId xmlns:a16="http://schemas.microsoft.com/office/drawing/2014/main" id="{AEF8A3CF-6863-8447-A00C-A8B3A8B65580}"/>
              </a:ext>
            </a:extLst>
          </p:cNvPr>
          <p:cNvSpPr/>
          <p:nvPr/>
        </p:nvSpPr>
        <p:spPr>
          <a:xfrm>
            <a:off x="1196641" y="3230609"/>
            <a:ext cx="370439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175">
                <a:moveTo>
                  <a:pt x="837" y="1051"/>
                </a:moveTo>
                <a:cubicBezTo>
                  <a:pt x="837" y="1089"/>
                  <a:pt x="806" y="1119"/>
                  <a:pt x="768" y="1119"/>
                </a:cubicBezTo>
                <a:cubicBezTo>
                  <a:pt x="730" y="1119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19"/>
                  <a:pt x="336" y="1119"/>
                </a:cubicBezTo>
                <a:cubicBezTo>
                  <a:pt x="298" y="1119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lnTo>
                  <a:pt x="668" y="492"/>
                </a:lnTo>
                <a:cubicBezTo>
                  <a:pt x="543" y="492"/>
                  <a:pt x="442" y="391"/>
                  <a:pt x="442" y="266"/>
                </a:cubicBezTo>
                <a:cubicBezTo>
                  <a:pt x="442" y="141"/>
                  <a:pt x="543" y="39"/>
                  <a:pt x="668" y="39"/>
                </a:cubicBezTo>
                <a:cubicBezTo>
                  <a:pt x="793" y="39"/>
                  <a:pt x="894" y="141"/>
                  <a:pt x="894" y="266"/>
                </a:cubicBezTo>
                <a:cubicBezTo>
                  <a:pt x="894" y="391"/>
                  <a:pt x="793" y="492"/>
                  <a:pt x="668" y="492"/>
                </a:cubicBezTo>
                <a:close/>
                <a:moveTo>
                  <a:pt x="1030" y="266"/>
                </a:moveTo>
                <a:cubicBezTo>
                  <a:pt x="1030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5" y="238"/>
                  <a:pt x="934" y="238"/>
                  <a:pt x="932" y="239"/>
                </a:cubicBezTo>
                <a:cubicBezTo>
                  <a:pt x="919" y="105"/>
                  <a:pt x="805" y="0"/>
                  <a:pt x="668" y="0"/>
                </a:cubicBezTo>
                <a:cubicBezTo>
                  <a:pt x="531" y="0"/>
                  <a:pt x="417" y="105"/>
                  <a:pt x="403" y="238"/>
                </a:cubicBezTo>
                <a:lnTo>
                  <a:pt x="402" y="238"/>
                </a:lnTo>
                <a:lnTo>
                  <a:pt x="273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3"/>
                  <a:pt x="273" y="293"/>
                </a:cubicBezTo>
                <a:lnTo>
                  <a:pt x="402" y="293"/>
                </a:lnTo>
                <a:lnTo>
                  <a:pt x="403" y="293"/>
                </a:lnTo>
                <a:cubicBezTo>
                  <a:pt x="417" y="427"/>
                  <a:pt x="531" y="532"/>
                  <a:pt x="668" y="532"/>
                </a:cubicBezTo>
                <a:cubicBezTo>
                  <a:pt x="805" y="532"/>
                  <a:pt x="919" y="427"/>
                  <a:pt x="932" y="293"/>
                </a:cubicBezTo>
                <a:cubicBezTo>
                  <a:pt x="934" y="293"/>
                  <a:pt x="935" y="293"/>
                  <a:pt x="937" y="293"/>
                </a:cubicBezTo>
                <a:lnTo>
                  <a:pt x="968" y="293"/>
                </a:lnTo>
                <a:lnTo>
                  <a:pt x="863" y="734"/>
                </a:lnTo>
                <a:lnTo>
                  <a:pt x="263" y="734"/>
                </a:lnTo>
                <a:lnTo>
                  <a:pt x="172" y="168"/>
                </a:lnTo>
                <a:lnTo>
                  <a:pt x="171" y="168"/>
                </a:lnTo>
                <a:cubicBezTo>
                  <a:pt x="171" y="167"/>
                  <a:pt x="171" y="166"/>
                  <a:pt x="171" y="166"/>
                </a:cubicBezTo>
                <a:lnTo>
                  <a:pt x="171" y="165"/>
                </a:lnTo>
                <a:cubicBezTo>
                  <a:pt x="171" y="164"/>
                  <a:pt x="171" y="164"/>
                  <a:pt x="170" y="163"/>
                </a:cubicBezTo>
                <a:lnTo>
                  <a:pt x="170" y="162"/>
                </a:lnTo>
                <a:cubicBezTo>
                  <a:pt x="170" y="162"/>
                  <a:pt x="170" y="161"/>
                  <a:pt x="169" y="161"/>
                </a:cubicBezTo>
                <a:cubicBezTo>
                  <a:pt x="169" y="160"/>
                  <a:pt x="169" y="160"/>
                  <a:pt x="169" y="160"/>
                </a:cubicBezTo>
                <a:cubicBezTo>
                  <a:pt x="169" y="159"/>
                  <a:pt x="168" y="159"/>
                  <a:pt x="168" y="159"/>
                </a:cubicBezTo>
                <a:cubicBezTo>
                  <a:pt x="168" y="158"/>
                  <a:pt x="168" y="158"/>
                  <a:pt x="167" y="157"/>
                </a:cubicBezTo>
                <a:lnTo>
                  <a:pt x="167" y="156"/>
                </a:lnTo>
                <a:cubicBezTo>
                  <a:pt x="166" y="156"/>
                  <a:pt x="166" y="156"/>
                  <a:pt x="166" y="155"/>
                </a:cubicBezTo>
                <a:cubicBezTo>
                  <a:pt x="166" y="155"/>
                  <a:pt x="165" y="155"/>
                  <a:pt x="165" y="154"/>
                </a:cubicBezTo>
                <a:lnTo>
                  <a:pt x="164" y="153"/>
                </a:lnTo>
                <a:lnTo>
                  <a:pt x="163" y="152"/>
                </a:lnTo>
                <a:lnTo>
                  <a:pt x="162" y="151"/>
                </a:lnTo>
                <a:cubicBezTo>
                  <a:pt x="162" y="151"/>
                  <a:pt x="161" y="151"/>
                  <a:pt x="161" y="150"/>
                </a:cubicBezTo>
                <a:lnTo>
                  <a:pt x="160" y="150"/>
                </a:lnTo>
                <a:lnTo>
                  <a:pt x="159" y="149"/>
                </a:lnTo>
                <a:cubicBezTo>
                  <a:pt x="158" y="149"/>
                  <a:pt x="158" y="149"/>
                  <a:pt x="158" y="148"/>
                </a:cubicBezTo>
                <a:cubicBezTo>
                  <a:pt x="157" y="148"/>
                  <a:pt x="157" y="148"/>
                  <a:pt x="156" y="148"/>
                </a:cubicBezTo>
                <a:lnTo>
                  <a:pt x="156" y="147"/>
                </a:lnTo>
                <a:cubicBezTo>
                  <a:pt x="155" y="147"/>
                  <a:pt x="155" y="147"/>
                  <a:pt x="154" y="147"/>
                </a:cubicBezTo>
                <a:cubicBezTo>
                  <a:pt x="154" y="146"/>
                  <a:pt x="153" y="146"/>
                  <a:pt x="153" y="146"/>
                </a:cubicBezTo>
                <a:lnTo>
                  <a:pt x="152" y="146"/>
                </a:lnTo>
                <a:cubicBezTo>
                  <a:pt x="151" y="146"/>
                  <a:pt x="151" y="146"/>
                  <a:pt x="150" y="145"/>
                </a:cubicBezTo>
                <a:lnTo>
                  <a:pt x="149" y="145"/>
                </a:lnTo>
                <a:lnTo>
                  <a:pt x="148" y="145"/>
                </a:lnTo>
                <a:cubicBezTo>
                  <a:pt x="147" y="145"/>
                  <a:pt x="147" y="145"/>
                  <a:pt x="146" y="145"/>
                </a:cubicBezTo>
                <a:lnTo>
                  <a:pt x="145" y="145"/>
                </a:lnTo>
                <a:lnTo>
                  <a:pt x="144" y="145"/>
                </a:lnTo>
                <a:lnTo>
                  <a:pt x="27" y="145"/>
                </a:lnTo>
                <a:cubicBezTo>
                  <a:pt x="12" y="145"/>
                  <a:pt x="0" y="157"/>
                  <a:pt x="0" y="172"/>
                </a:cubicBezTo>
                <a:cubicBezTo>
                  <a:pt x="0" y="188"/>
                  <a:pt x="12" y="200"/>
                  <a:pt x="27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5" y="947"/>
                </a:lnTo>
                <a:lnTo>
                  <a:pt x="165" y="948"/>
                </a:lnTo>
                <a:lnTo>
                  <a:pt x="165" y="949"/>
                </a:lnTo>
                <a:cubicBezTo>
                  <a:pt x="165" y="950"/>
                  <a:pt x="165" y="950"/>
                  <a:pt x="165" y="951"/>
                </a:cubicBezTo>
                <a:lnTo>
                  <a:pt x="164" y="952"/>
                </a:lnTo>
                <a:cubicBezTo>
                  <a:pt x="164" y="952"/>
                  <a:pt x="164" y="953"/>
                  <a:pt x="164" y="954"/>
                </a:cubicBezTo>
                <a:lnTo>
                  <a:pt x="164" y="955"/>
                </a:lnTo>
                <a:lnTo>
                  <a:pt x="164" y="956"/>
                </a:lnTo>
                <a:cubicBezTo>
                  <a:pt x="164" y="957"/>
                  <a:pt x="165" y="957"/>
                  <a:pt x="165" y="957"/>
                </a:cubicBezTo>
                <a:cubicBezTo>
                  <a:pt x="165" y="958"/>
                  <a:pt x="165" y="959"/>
                  <a:pt x="165" y="959"/>
                </a:cubicBezTo>
                <a:lnTo>
                  <a:pt x="165" y="960"/>
                </a:lnTo>
                <a:cubicBezTo>
                  <a:pt x="165" y="961"/>
                  <a:pt x="165" y="961"/>
                  <a:pt x="165" y="961"/>
                </a:cubicBezTo>
                <a:cubicBezTo>
                  <a:pt x="165" y="962"/>
                  <a:pt x="166" y="962"/>
                  <a:pt x="166" y="963"/>
                </a:cubicBezTo>
                <a:lnTo>
                  <a:pt x="166" y="964"/>
                </a:lnTo>
                <a:lnTo>
                  <a:pt x="167" y="965"/>
                </a:lnTo>
                <a:cubicBezTo>
                  <a:pt x="167" y="966"/>
                  <a:pt x="167" y="966"/>
                  <a:pt x="167" y="966"/>
                </a:cubicBezTo>
                <a:cubicBezTo>
                  <a:pt x="167" y="967"/>
                  <a:pt x="168" y="967"/>
                  <a:pt x="168" y="968"/>
                </a:cubicBezTo>
                <a:lnTo>
                  <a:pt x="169" y="969"/>
                </a:lnTo>
                <a:lnTo>
                  <a:pt x="169" y="970"/>
                </a:lnTo>
                <a:cubicBezTo>
                  <a:pt x="170" y="970"/>
                  <a:pt x="170" y="971"/>
                  <a:pt x="170" y="971"/>
                </a:cubicBezTo>
                <a:lnTo>
                  <a:pt x="171" y="972"/>
                </a:lnTo>
                <a:lnTo>
                  <a:pt x="172" y="973"/>
                </a:lnTo>
                <a:cubicBezTo>
                  <a:pt x="172" y="973"/>
                  <a:pt x="172" y="974"/>
                  <a:pt x="173" y="974"/>
                </a:cubicBezTo>
                <a:cubicBezTo>
                  <a:pt x="173" y="974"/>
                  <a:pt x="173" y="975"/>
                  <a:pt x="174" y="975"/>
                </a:cubicBezTo>
                <a:lnTo>
                  <a:pt x="175" y="976"/>
                </a:lnTo>
                <a:lnTo>
                  <a:pt x="176" y="977"/>
                </a:lnTo>
                <a:lnTo>
                  <a:pt x="177" y="977"/>
                </a:lnTo>
                <a:cubicBezTo>
                  <a:pt x="177" y="978"/>
                  <a:pt x="178" y="978"/>
                  <a:pt x="178" y="978"/>
                </a:cubicBezTo>
                <a:cubicBezTo>
                  <a:pt x="178" y="978"/>
                  <a:pt x="179" y="978"/>
                  <a:pt x="179" y="979"/>
                </a:cubicBezTo>
                <a:cubicBezTo>
                  <a:pt x="180" y="979"/>
                  <a:pt x="180" y="979"/>
                  <a:pt x="180" y="979"/>
                </a:cubicBezTo>
                <a:cubicBezTo>
                  <a:pt x="181" y="979"/>
                  <a:pt x="181" y="980"/>
                  <a:pt x="182" y="980"/>
                </a:cubicBezTo>
                <a:lnTo>
                  <a:pt x="183" y="980"/>
                </a:lnTo>
                <a:lnTo>
                  <a:pt x="184" y="981"/>
                </a:lnTo>
                <a:cubicBezTo>
                  <a:pt x="185" y="981"/>
                  <a:pt x="185" y="981"/>
                  <a:pt x="185" y="981"/>
                </a:cubicBezTo>
                <a:lnTo>
                  <a:pt x="186" y="981"/>
                </a:lnTo>
                <a:cubicBezTo>
                  <a:pt x="187" y="981"/>
                  <a:pt x="188" y="981"/>
                  <a:pt x="189" y="982"/>
                </a:cubicBez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20" y="1001"/>
                  <a:pt x="212" y="1025"/>
                  <a:pt x="212" y="1051"/>
                </a:cubicBezTo>
                <a:cubicBezTo>
                  <a:pt x="212" y="1119"/>
                  <a:pt x="268" y="1175"/>
                  <a:pt x="336" y="1175"/>
                </a:cubicBezTo>
                <a:cubicBezTo>
                  <a:pt x="404" y="1175"/>
                  <a:pt x="460" y="1119"/>
                  <a:pt x="460" y="1051"/>
                </a:cubicBezTo>
                <a:cubicBezTo>
                  <a:pt x="460" y="1025"/>
                  <a:pt x="452" y="1001"/>
                  <a:pt x="439" y="982"/>
                </a:cubicBezTo>
                <a:lnTo>
                  <a:pt x="665" y="982"/>
                </a:lnTo>
                <a:cubicBezTo>
                  <a:pt x="651" y="1001"/>
                  <a:pt x="644" y="1025"/>
                  <a:pt x="644" y="1051"/>
                </a:cubicBezTo>
                <a:cubicBezTo>
                  <a:pt x="644" y="1119"/>
                  <a:pt x="699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1"/>
                  <a:pt x="871" y="982"/>
                </a:cubicBezTo>
                <a:lnTo>
                  <a:pt x="883" y="982"/>
                </a:lnTo>
                <a:cubicBezTo>
                  <a:pt x="898" y="982"/>
                  <a:pt x="911" y="969"/>
                  <a:pt x="911" y="954"/>
                </a:cubicBezTo>
                <a:cubicBezTo>
                  <a:pt x="911" y="939"/>
                  <a:pt x="898" y="926"/>
                  <a:pt x="883" y="926"/>
                </a:cubicBezTo>
                <a:lnTo>
                  <a:pt x="227" y="926"/>
                </a:lnTo>
                <a:lnTo>
                  <a:pt x="263" y="789"/>
                </a:lnTo>
                <a:lnTo>
                  <a:pt x="883" y="789"/>
                </a:lnTo>
                <a:lnTo>
                  <a:pt x="884" y="789"/>
                </a:lnTo>
                <a:cubicBezTo>
                  <a:pt x="897" y="789"/>
                  <a:pt x="908" y="780"/>
                  <a:pt x="911" y="768"/>
                </a:cubicBezTo>
                <a:lnTo>
                  <a:pt x="1030" y="274"/>
                </a:lnTo>
                <a:cubicBezTo>
                  <a:pt x="1030" y="271"/>
                  <a:pt x="1030" y="269"/>
                  <a:pt x="1030" y="267"/>
                </a:cubicBezTo>
                <a:cubicBezTo>
                  <a:pt x="1030" y="266"/>
                  <a:pt x="1030" y="266"/>
                  <a:pt x="1030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5" name="Freeform 1044">
            <a:extLst>
              <a:ext uri="{FF2B5EF4-FFF2-40B4-BE49-F238E27FC236}">
                <a16:creationId xmlns:a16="http://schemas.microsoft.com/office/drawing/2014/main" id="{E1295B07-5121-2F41-8B64-6CD6B5C28FDA}"/>
              </a:ext>
            </a:extLst>
          </p:cNvPr>
          <p:cNvSpPr/>
          <p:nvPr/>
        </p:nvSpPr>
        <p:spPr>
          <a:xfrm>
            <a:off x="1389239" y="3271649"/>
            <a:ext cx="9540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304">
                <a:moveTo>
                  <a:pt x="181" y="223"/>
                </a:moveTo>
                <a:cubicBezTo>
                  <a:pt x="170" y="239"/>
                  <a:pt x="147" y="254"/>
                  <a:pt x="133" y="262"/>
                </a:cubicBezTo>
                <a:cubicBezTo>
                  <a:pt x="119" y="254"/>
                  <a:pt x="96" y="239"/>
                  <a:pt x="84" y="223"/>
                </a:cubicBezTo>
                <a:cubicBezTo>
                  <a:pt x="54" y="178"/>
                  <a:pt x="43" y="107"/>
                  <a:pt x="39" y="73"/>
                </a:cubicBezTo>
                <a:cubicBezTo>
                  <a:pt x="85" y="69"/>
                  <a:pt x="117" y="52"/>
                  <a:pt x="133" y="40"/>
                </a:cubicBezTo>
                <a:cubicBezTo>
                  <a:pt x="149" y="52"/>
                  <a:pt x="181" y="69"/>
                  <a:pt x="227" y="73"/>
                </a:cubicBezTo>
                <a:cubicBezTo>
                  <a:pt x="223" y="106"/>
                  <a:pt x="212" y="179"/>
                  <a:pt x="181" y="223"/>
                </a:cubicBezTo>
                <a:close/>
                <a:moveTo>
                  <a:pt x="234" y="34"/>
                </a:moveTo>
                <a:cubicBezTo>
                  <a:pt x="192" y="31"/>
                  <a:pt x="166" y="16"/>
                  <a:pt x="154" y="7"/>
                </a:cubicBezTo>
                <a:cubicBezTo>
                  <a:pt x="141" y="-2"/>
                  <a:pt x="125" y="-2"/>
                  <a:pt x="113" y="7"/>
                </a:cubicBezTo>
                <a:cubicBezTo>
                  <a:pt x="100" y="16"/>
                  <a:pt x="73" y="31"/>
                  <a:pt x="31" y="34"/>
                </a:cubicBezTo>
                <a:cubicBezTo>
                  <a:pt x="22" y="35"/>
                  <a:pt x="14" y="40"/>
                  <a:pt x="7" y="47"/>
                </a:cubicBezTo>
                <a:cubicBezTo>
                  <a:pt x="1" y="54"/>
                  <a:pt x="-1" y="63"/>
                  <a:pt x="0" y="73"/>
                </a:cubicBezTo>
                <a:cubicBezTo>
                  <a:pt x="4" y="115"/>
                  <a:pt x="16" y="193"/>
                  <a:pt x="52" y="245"/>
                </a:cubicBezTo>
                <a:cubicBezTo>
                  <a:pt x="74" y="278"/>
                  <a:pt x="123" y="301"/>
                  <a:pt x="125" y="302"/>
                </a:cubicBezTo>
                <a:cubicBezTo>
                  <a:pt x="127" y="303"/>
                  <a:pt x="130" y="304"/>
                  <a:pt x="133" y="304"/>
                </a:cubicBezTo>
                <a:cubicBezTo>
                  <a:pt x="136" y="304"/>
                  <a:pt x="139" y="303"/>
                  <a:pt x="141" y="302"/>
                </a:cubicBezTo>
                <a:cubicBezTo>
                  <a:pt x="143" y="301"/>
                  <a:pt x="192" y="278"/>
                  <a:pt x="214" y="245"/>
                </a:cubicBezTo>
                <a:cubicBezTo>
                  <a:pt x="250" y="193"/>
                  <a:pt x="262" y="114"/>
                  <a:pt x="266" y="72"/>
                </a:cubicBezTo>
                <a:cubicBezTo>
                  <a:pt x="267" y="63"/>
                  <a:pt x="264" y="53"/>
                  <a:pt x="258" y="46"/>
                </a:cubicBezTo>
                <a:cubicBezTo>
                  <a:pt x="252" y="39"/>
                  <a:pt x="244" y="35"/>
                  <a:pt x="234" y="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6" name="Freeform 1045">
            <a:extLst>
              <a:ext uri="{FF2B5EF4-FFF2-40B4-BE49-F238E27FC236}">
                <a16:creationId xmlns:a16="http://schemas.microsoft.com/office/drawing/2014/main" id="{702BAFB7-2035-694E-AD1B-76464DD8AC53}"/>
              </a:ext>
            </a:extLst>
          </p:cNvPr>
          <p:cNvSpPr/>
          <p:nvPr/>
        </p:nvSpPr>
        <p:spPr>
          <a:xfrm>
            <a:off x="1911600" y="3230609"/>
            <a:ext cx="370439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175">
                <a:moveTo>
                  <a:pt x="837" y="1051"/>
                </a:moveTo>
                <a:cubicBezTo>
                  <a:pt x="837" y="1089"/>
                  <a:pt x="806" y="1119"/>
                  <a:pt x="768" y="1119"/>
                </a:cubicBezTo>
                <a:cubicBezTo>
                  <a:pt x="730" y="1119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19"/>
                  <a:pt x="336" y="1119"/>
                </a:cubicBezTo>
                <a:cubicBezTo>
                  <a:pt x="298" y="1119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close/>
                <a:moveTo>
                  <a:pt x="668" y="492"/>
                </a:moveTo>
                <a:cubicBezTo>
                  <a:pt x="543" y="492"/>
                  <a:pt x="442" y="391"/>
                  <a:pt x="442" y="266"/>
                </a:cubicBezTo>
                <a:cubicBezTo>
                  <a:pt x="442" y="141"/>
                  <a:pt x="543" y="39"/>
                  <a:pt x="668" y="39"/>
                </a:cubicBezTo>
                <a:cubicBezTo>
                  <a:pt x="793" y="39"/>
                  <a:pt x="895" y="141"/>
                  <a:pt x="895" y="266"/>
                </a:cubicBezTo>
                <a:cubicBezTo>
                  <a:pt x="895" y="391"/>
                  <a:pt x="793" y="492"/>
                  <a:pt x="668" y="492"/>
                </a:cubicBezTo>
                <a:close/>
                <a:moveTo>
                  <a:pt x="1030" y="266"/>
                </a:moveTo>
                <a:cubicBezTo>
                  <a:pt x="1030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5" y="238"/>
                  <a:pt x="934" y="238"/>
                  <a:pt x="933" y="239"/>
                </a:cubicBezTo>
                <a:cubicBezTo>
                  <a:pt x="919" y="105"/>
                  <a:pt x="805" y="0"/>
                  <a:pt x="668" y="0"/>
                </a:cubicBezTo>
                <a:cubicBezTo>
                  <a:pt x="531" y="0"/>
                  <a:pt x="417" y="105"/>
                  <a:pt x="404" y="238"/>
                </a:cubicBezTo>
                <a:cubicBezTo>
                  <a:pt x="403" y="238"/>
                  <a:pt x="402" y="238"/>
                  <a:pt x="402" y="238"/>
                </a:cubicBezTo>
                <a:lnTo>
                  <a:pt x="273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3"/>
                  <a:pt x="273" y="293"/>
                </a:cubicBezTo>
                <a:lnTo>
                  <a:pt x="402" y="293"/>
                </a:lnTo>
                <a:cubicBezTo>
                  <a:pt x="402" y="293"/>
                  <a:pt x="403" y="293"/>
                  <a:pt x="404" y="293"/>
                </a:cubicBezTo>
                <a:cubicBezTo>
                  <a:pt x="417" y="427"/>
                  <a:pt x="531" y="532"/>
                  <a:pt x="668" y="532"/>
                </a:cubicBezTo>
                <a:cubicBezTo>
                  <a:pt x="805" y="532"/>
                  <a:pt x="919" y="427"/>
                  <a:pt x="933" y="293"/>
                </a:cubicBezTo>
                <a:cubicBezTo>
                  <a:pt x="934" y="293"/>
                  <a:pt x="935" y="293"/>
                  <a:pt x="937" y="293"/>
                </a:cubicBezTo>
                <a:lnTo>
                  <a:pt x="968" y="293"/>
                </a:lnTo>
                <a:lnTo>
                  <a:pt x="863" y="734"/>
                </a:lnTo>
                <a:lnTo>
                  <a:pt x="263" y="734"/>
                </a:lnTo>
                <a:lnTo>
                  <a:pt x="172" y="168"/>
                </a:lnTo>
                <a:cubicBezTo>
                  <a:pt x="171" y="167"/>
                  <a:pt x="171" y="166"/>
                  <a:pt x="171" y="166"/>
                </a:cubicBezTo>
                <a:lnTo>
                  <a:pt x="171" y="165"/>
                </a:lnTo>
                <a:cubicBezTo>
                  <a:pt x="171" y="164"/>
                  <a:pt x="171" y="164"/>
                  <a:pt x="170" y="163"/>
                </a:cubicBezTo>
                <a:lnTo>
                  <a:pt x="170" y="162"/>
                </a:lnTo>
                <a:cubicBezTo>
                  <a:pt x="170" y="162"/>
                  <a:pt x="170" y="161"/>
                  <a:pt x="169" y="161"/>
                </a:cubicBezTo>
                <a:cubicBezTo>
                  <a:pt x="169" y="160"/>
                  <a:pt x="169" y="160"/>
                  <a:pt x="169" y="160"/>
                </a:cubicBezTo>
                <a:cubicBezTo>
                  <a:pt x="169" y="159"/>
                  <a:pt x="168" y="159"/>
                  <a:pt x="168" y="159"/>
                </a:cubicBezTo>
                <a:cubicBezTo>
                  <a:pt x="168" y="158"/>
                  <a:pt x="168" y="158"/>
                  <a:pt x="168" y="157"/>
                </a:cubicBezTo>
                <a:cubicBezTo>
                  <a:pt x="167" y="157"/>
                  <a:pt x="167" y="157"/>
                  <a:pt x="167" y="156"/>
                </a:cubicBezTo>
                <a:cubicBezTo>
                  <a:pt x="167" y="156"/>
                  <a:pt x="166" y="156"/>
                  <a:pt x="166" y="155"/>
                </a:cubicBezTo>
                <a:cubicBezTo>
                  <a:pt x="166" y="155"/>
                  <a:pt x="165" y="155"/>
                  <a:pt x="165" y="154"/>
                </a:cubicBezTo>
                <a:cubicBezTo>
                  <a:pt x="165" y="154"/>
                  <a:pt x="165" y="153"/>
                  <a:pt x="164" y="153"/>
                </a:cubicBezTo>
                <a:cubicBezTo>
                  <a:pt x="164" y="153"/>
                  <a:pt x="164" y="152"/>
                  <a:pt x="163" y="152"/>
                </a:cubicBezTo>
                <a:lnTo>
                  <a:pt x="162" y="151"/>
                </a:lnTo>
                <a:cubicBezTo>
                  <a:pt x="162" y="151"/>
                  <a:pt x="161" y="151"/>
                  <a:pt x="161" y="150"/>
                </a:cubicBezTo>
                <a:lnTo>
                  <a:pt x="160" y="150"/>
                </a:lnTo>
                <a:lnTo>
                  <a:pt x="159" y="149"/>
                </a:lnTo>
                <a:cubicBezTo>
                  <a:pt x="159" y="149"/>
                  <a:pt x="158" y="149"/>
                  <a:pt x="158" y="148"/>
                </a:cubicBezTo>
                <a:lnTo>
                  <a:pt x="157" y="148"/>
                </a:lnTo>
                <a:cubicBezTo>
                  <a:pt x="156" y="148"/>
                  <a:pt x="156" y="147"/>
                  <a:pt x="156" y="147"/>
                </a:cubicBezTo>
                <a:cubicBezTo>
                  <a:pt x="155" y="147"/>
                  <a:pt x="155" y="147"/>
                  <a:pt x="154" y="147"/>
                </a:cubicBezTo>
                <a:cubicBezTo>
                  <a:pt x="154" y="146"/>
                  <a:pt x="153" y="146"/>
                  <a:pt x="153" y="146"/>
                </a:cubicBezTo>
                <a:lnTo>
                  <a:pt x="152" y="146"/>
                </a:lnTo>
                <a:cubicBezTo>
                  <a:pt x="151" y="146"/>
                  <a:pt x="151" y="146"/>
                  <a:pt x="150" y="145"/>
                </a:cubicBezTo>
                <a:lnTo>
                  <a:pt x="149" y="145"/>
                </a:lnTo>
                <a:lnTo>
                  <a:pt x="148" y="145"/>
                </a:lnTo>
                <a:cubicBezTo>
                  <a:pt x="147" y="145"/>
                  <a:pt x="147" y="145"/>
                  <a:pt x="146" y="145"/>
                </a:cubicBezTo>
                <a:lnTo>
                  <a:pt x="145" y="145"/>
                </a:lnTo>
                <a:lnTo>
                  <a:pt x="144" y="145"/>
                </a:lnTo>
                <a:lnTo>
                  <a:pt x="28" y="145"/>
                </a:lnTo>
                <a:cubicBezTo>
                  <a:pt x="12" y="145"/>
                  <a:pt x="0" y="157"/>
                  <a:pt x="0" y="172"/>
                </a:cubicBezTo>
                <a:cubicBezTo>
                  <a:pt x="0" y="188"/>
                  <a:pt x="12" y="200"/>
                  <a:pt x="28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5" y="947"/>
                </a:lnTo>
                <a:lnTo>
                  <a:pt x="165" y="948"/>
                </a:lnTo>
                <a:lnTo>
                  <a:pt x="165" y="949"/>
                </a:lnTo>
                <a:cubicBezTo>
                  <a:pt x="165" y="950"/>
                  <a:pt x="165" y="950"/>
                  <a:pt x="165" y="951"/>
                </a:cubicBezTo>
                <a:cubicBezTo>
                  <a:pt x="165" y="951"/>
                  <a:pt x="165" y="952"/>
                  <a:pt x="164" y="952"/>
                </a:cubicBezTo>
                <a:cubicBezTo>
                  <a:pt x="164" y="952"/>
                  <a:pt x="164" y="953"/>
                  <a:pt x="164" y="954"/>
                </a:cubicBezTo>
                <a:lnTo>
                  <a:pt x="164" y="955"/>
                </a:lnTo>
                <a:cubicBezTo>
                  <a:pt x="164" y="955"/>
                  <a:pt x="164" y="956"/>
                  <a:pt x="165" y="956"/>
                </a:cubicBezTo>
                <a:cubicBezTo>
                  <a:pt x="165" y="957"/>
                  <a:pt x="165" y="957"/>
                  <a:pt x="165" y="957"/>
                </a:cubicBezTo>
                <a:cubicBezTo>
                  <a:pt x="165" y="958"/>
                  <a:pt x="165" y="959"/>
                  <a:pt x="165" y="959"/>
                </a:cubicBezTo>
                <a:lnTo>
                  <a:pt x="165" y="960"/>
                </a:lnTo>
                <a:cubicBezTo>
                  <a:pt x="165" y="961"/>
                  <a:pt x="165" y="961"/>
                  <a:pt x="165" y="961"/>
                </a:cubicBezTo>
                <a:cubicBezTo>
                  <a:pt x="166" y="962"/>
                  <a:pt x="166" y="962"/>
                  <a:pt x="166" y="963"/>
                </a:cubicBezTo>
                <a:lnTo>
                  <a:pt x="166" y="964"/>
                </a:lnTo>
                <a:lnTo>
                  <a:pt x="167" y="965"/>
                </a:lnTo>
                <a:cubicBezTo>
                  <a:pt x="167" y="966"/>
                  <a:pt x="167" y="966"/>
                  <a:pt x="167" y="966"/>
                </a:cubicBezTo>
                <a:cubicBezTo>
                  <a:pt x="168" y="967"/>
                  <a:pt x="168" y="967"/>
                  <a:pt x="168" y="968"/>
                </a:cubicBezTo>
                <a:lnTo>
                  <a:pt x="169" y="969"/>
                </a:lnTo>
                <a:lnTo>
                  <a:pt x="169" y="970"/>
                </a:lnTo>
                <a:cubicBezTo>
                  <a:pt x="170" y="970"/>
                  <a:pt x="170" y="971"/>
                  <a:pt x="170" y="971"/>
                </a:cubicBezTo>
                <a:lnTo>
                  <a:pt x="171" y="972"/>
                </a:lnTo>
                <a:lnTo>
                  <a:pt x="172" y="973"/>
                </a:lnTo>
                <a:lnTo>
                  <a:pt x="173" y="974"/>
                </a:lnTo>
                <a:lnTo>
                  <a:pt x="174" y="975"/>
                </a:lnTo>
                <a:cubicBezTo>
                  <a:pt x="174" y="975"/>
                  <a:pt x="175" y="975"/>
                  <a:pt x="175" y="976"/>
                </a:cubicBezTo>
                <a:cubicBezTo>
                  <a:pt x="175" y="976"/>
                  <a:pt x="176" y="976"/>
                  <a:pt x="176" y="977"/>
                </a:cubicBezTo>
                <a:lnTo>
                  <a:pt x="177" y="977"/>
                </a:lnTo>
                <a:cubicBezTo>
                  <a:pt x="177" y="978"/>
                  <a:pt x="178" y="978"/>
                  <a:pt x="178" y="978"/>
                </a:cubicBezTo>
                <a:cubicBezTo>
                  <a:pt x="179" y="978"/>
                  <a:pt x="179" y="978"/>
                  <a:pt x="179" y="979"/>
                </a:cubicBezTo>
                <a:cubicBezTo>
                  <a:pt x="180" y="979"/>
                  <a:pt x="180" y="979"/>
                  <a:pt x="181" y="979"/>
                </a:cubicBezTo>
                <a:lnTo>
                  <a:pt x="182" y="980"/>
                </a:lnTo>
                <a:lnTo>
                  <a:pt x="183" y="980"/>
                </a:lnTo>
                <a:cubicBezTo>
                  <a:pt x="184" y="980"/>
                  <a:pt x="184" y="981"/>
                  <a:pt x="185" y="981"/>
                </a:cubicBezTo>
                <a:lnTo>
                  <a:pt x="186" y="981"/>
                </a:lnTo>
                <a:lnTo>
                  <a:pt x="187" y="981"/>
                </a:lnTo>
                <a:cubicBezTo>
                  <a:pt x="187" y="981"/>
                  <a:pt x="188" y="981"/>
                  <a:pt x="189" y="982"/>
                </a:cubicBez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20" y="1001"/>
                  <a:pt x="212" y="1025"/>
                  <a:pt x="212" y="1051"/>
                </a:cubicBezTo>
                <a:cubicBezTo>
                  <a:pt x="212" y="1119"/>
                  <a:pt x="268" y="1175"/>
                  <a:pt x="336" y="1175"/>
                </a:cubicBezTo>
                <a:cubicBezTo>
                  <a:pt x="404" y="1175"/>
                  <a:pt x="460" y="1119"/>
                  <a:pt x="460" y="1051"/>
                </a:cubicBezTo>
                <a:cubicBezTo>
                  <a:pt x="460" y="1025"/>
                  <a:pt x="452" y="1001"/>
                  <a:pt x="439" y="982"/>
                </a:cubicBezTo>
                <a:lnTo>
                  <a:pt x="665" y="982"/>
                </a:lnTo>
                <a:cubicBezTo>
                  <a:pt x="651" y="1001"/>
                  <a:pt x="644" y="1025"/>
                  <a:pt x="644" y="1051"/>
                </a:cubicBezTo>
                <a:cubicBezTo>
                  <a:pt x="644" y="1119"/>
                  <a:pt x="699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1"/>
                  <a:pt x="871" y="982"/>
                </a:cubicBezTo>
                <a:lnTo>
                  <a:pt x="883" y="982"/>
                </a:lnTo>
                <a:cubicBezTo>
                  <a:pt x="898" y="982"/>
                  <a:pt x="911" y="969"/>
                  <a:pt x="911" y="954"/>
                </a:cubicBezTo>
                <a:cubicBezTo>
                  <a:pt x="911" y="939"/>
                  <a:pt x="898" y="926"/>
                  <a:pt x="883" y="926"/>
                </a:cubicBezTo>
                <a:lnTo>
                  <a:pt x="228" y="926"/>
                </a:lnTo>
                <a:lnTo>
                  <a:pt x="263" y="789"/>
                </a:lnTo>
                <a:lnTo>
                  <a:pt x="883" y="789"/>
                </a:lnTo>
                <a:lnTo>
                  <a:pt x="884" y="789"/>
                </a:lnTo>
                <a:cubicBezTo>
                  <a:pt x="897" y="789"/>
                  <a:pt x="908" y="780"/>
                  <a:pt x="911" y="768"/>
                </a:cubicBezTo>
                <a:lnTo>
                  <a:pt x="1030" y="274"/>
                </a:lnTo>
                <a:cubicBezTo>
                  <a:pt x="1030" y="271"/>
                  <a:pt x="1030" y="269"/>
                  <a:pt x="1030" y="267"/>
                </a:cubicBezTo>
                <a:cubicBezTo>
                  <a:pt x="1030" y="266"/>
                  <a:pt x="1030" y="266"/>
                  <a:pt x="1030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7" name="Freeform 1046">
            <a:extLst>
              <a:ext uri="{FF2B5EF4-FFF2-40B4-BE49-F238E27FC236}">
                <a16:creationId xmlns:a16="http://schemas.microsoft.com/office/drawing/2014/main" id="{CBC9DF4B-20AA-6946-9690-7705903156A6}"/>
              </a:ext>
            </a:extLst>
          </p:cNvPr>
          <p:cNvSpPr/>
          <p:nvPr/>
        </p:nvSpPr>
        <p:spPr>
          <a:xfrm>
            <a:off x="2105640" y="3279569"/>
            <a:ext cx="92160" cy="92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7" h="258">
                <a:moveTo>
                  <a:pt x="252" y="5"/>
                </a:moveTo>
                <a:cubicBezTo>
                  <a:pt x="246" y="-2"/>
                  <a:pt x="234" y="-2"/>
                  <a:pt x="227" y="5"/>
                </a:cubicBezTo>
                <a:lnTo>
                  <a:pt x="5" y="228"/>
                </a:lnTo>
                <a:cubicBezTo>
                  <a:pt x="-2" y="235"/>
                  <a:pt x="-2" y="246"/>
                  <a:pt x="5" y="253"/>
                </a:cubicBezTo>
                <a:cubicBezTo>
                  <a:pt x="8" y="256"/>
                  <a:pt x="13" y="258"/>
                  <a:pt x="17" y="258"/>
                </a:cubicBezTo>
                <a:cubicBezTo>
                  <a:pt x="22" y="258"/>
                  <a:pt x="26" y="256"/>
                  <a:pt x="30" y="253"/>
                </a:cubicBezTo>
                <a:lnTo>
                  <a:pt x="252" y="30"/>
                </a:lnTo>
                <a:cubicBezTo>
                  <a:pt x="259" y="23"/>
                  <a:pt x="259" y="12"/>
                  <a:pt x="252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8" name="Freeform 1047">
            <a:extLst>
              <a:ext uri="{FF2B5EF4-FFF2-40B4-BE49-F238E27FC236}">
                <a16:creationId xmlns:a16="http://schemas.microsoft.com/office/drawing/2014/main" id="{1612B304-5BFD-7E48-A62A-29C257C0D451}"/>
              </a:ext>
            </a:extLst>
          </p:cNvPr>
          <p:cNvSpPr/>
          <p:nvPr/>
        </p:nvSpPr>
        <p:spPr>
          <a:xfrm>
            <a:off x="2099521" y="3273449"/>
            <a:ext cx="4500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6">
                <a:moveTo>
                  <a:pt x="63" y="36"/>
                </a:moveTo>
                <a:cubicBezTo>
                  <a:pt x="78" y="36"/>
                  <a:pt x="90" y="48"/>
                  <a:pt x="90" y="63"/>
                </a:cubicBezTo>
                <a:cubicBezTo>
                  <a:pt x="90" y="79"/>
                  <a:pt x="78" y="91"/>
                  <a:pt x="63" y="91"/>
                </a:cubicBezTo>
                <a:cubicBezTo>
                  <a:pt x="47" y="91"/>
                  <a:pt x="35" y="79"/>
                  <a:pt x="35" y="63"/>
                </a:cubicBezTo>
                <a:cubicBezTo>
                  <a:pt x="35" y="48"/>
                  <a:pt x="47" y="36"/>
                  <a:pt x="63" y="36"/>
                </a:cubicBezTo>
                <a:close/>
                <a:moveTo>
                  <a:pt x="63" y="126"/>
                </a:moveTo>
                <a:cubicBezTo>
                  <a:pt x="98" y="126"/>
                  <a:pt x="126" y="98"/>
                  <a:pt x="126" y="63"/>
                </a:cubicBezTo>
                <a:cubicBezTo>
                  <a:pt x="126" y="28"/>
                  <a:pt x="98" y="0"/>
                  <a:pt x="63" y="0"/>
                </a:cubicBezTo>
                <a:cubicBezTo>
                  <a:pt x="28" y="0"/>
                  <a:pt x="0" y="28"/>
                  <a:pt x="0" y="63"/>
                </a:cubicBezTo>
                <a:cubicBezTo>
                  <a:pt x="0" y="98"/>
                  <a:pt x="28" y="126"/>
                  <a:pt x="63" y="1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9" name="Freeform 1048">
            <a:extLst>
              <a:ext uri="{FF2B5EF4-FFF2-40B4-BE49-F238E27FC236}">
                <a16:creationId xmlns:a16="http://schemas.microsoft.com/office/drawing/2014/main" id="{B561E31E-4F97-724F-BE1E-D6535180E723}"/>
              </a:ext>
            </a:extLst>
          </p:cNvPr>
          <p:cNvSpPr/>
          <p:nvPr/>
        </p:nvSpPr>
        <p:spPr>
          <a:xfrm>
            <a:off x="2159640" y="3333569"/>
            <a:ext cx="4500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7">
                <a:moveTo>
                  <a:pt x="63" y="91"/>
                </a:moveTo>
                <a:cubicBezTo>
                  <a:pt x="48" y="91"/>
                  <a:pt x="35" y="79"/>
                  <a:pt x="35" y="63"/>
                </a:cubicBezTo>
                <a:cubicBezTo>
                  <a:pt x="35" y="48"/>
                  <a:pt x="48" y="36"/>
                  <a:pt x="63" y="36"/>
                </a:cubicBezTo>
                <a:cubicBezTo>
                  <a:pt x="78" y="36"/>
                  <a:pt x="91" y="48"/>
                  <a:pt x="91" y="63"/>
                </a:cubicBezTo>
                <a:cubicBezTo>
                  <a:pt x="91" y="79"/>
                  <a:pt x="78" y="91"/>
                  <a:pt x="63" y="91"/>
                </a:cubicBezTo>
                <a:close/>
                <a:moveTo>
                  <a:pt x="63" y="0"/>
                </a:moveTo>
                <a:cubicBezTo>
                  <a:pt x="28" y="0"/>
                  <a:pt x="0" y="29"/>
                  <a:pt x="0" y="63"/>
                </a:cubicBezTo>
                <a:cubicBezTo>
                  <a:pt x="0" y="98"/>
                  <a:pt x="28" y="127"/>
                  <a:pt x="63" y="127"/>
                </a:cubicBezTo>
                <a:cubicBezTo>
                  <a:pt x="98" y="127"/>
                  <a:pt x="126" y="98"/>
                  <a:pt x="126" y="63"/>
                </a:cubicBezTo>
                <a:cubicBezTo>
                  <a:pt x="126" y="29"/>
                  <a:pt x="98" y="0"/>
                  <a:pt x="6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0" name="Freeform 1049">
            <a:extLst>
              <a:ext uri="{FF2B5EF4-FFF2-40B4-BE49-F238E27FC236}">
                <a16:creationId xmlns:a16="http://schemas.microsoft.com/office/drawing/2014/main" id="{F103B2F0-140F-FA4E-A4C4-14A02DD997C2}"/>
              </a:ext>
            </a:extLst>
          </p:cNvPr>
          <p:cNvSpPr/>
          <p:nvPr/>
        </p:nvSpPr>
        <p:spPr>
          <a:xfrm>
            <a:off x="2627280" y="3230609"/>
            <a:ext cx="370439" cy="42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30" h="1175">
                <a:moveTo>
                  <a:pt x="837" y="1051"/>
                </a:moveTo>
                <a:cubicBezTo>
                  <a:pt x="837" y="1089"/>
                  <a:pt x="806" y="1119"/>
                  <a:pt x="768" y="1119"/>
                </a:cubicBezTo>
                <a:cubicBezTo>
                  <a:pt x="730" y="1119"/>
                  <a:pt x="699" y="1089"/>
                  <a:pt x="699" y="1051"/>
                </a:cubicBezTo>
                <a:cubicBezTo>
                  <a:pt x="699" y="1013"/>
                  <a:pt x="730" y="982"/>
                  <a:pt x="768" y="982"/>
                </a:cubicBezTo>
                <a:cubicBezTo>
                  <a:pt x="806" y="982"/>
                  <a:pt x="837" y="1013"/>
                  <a:pt x="837" y="1051"/>
                </a:cubicBezTo>
                <a:close/>
                <a:moveTo>
                  <a:pt x="405" y="1051"/>
                </a:moveTo>
                <a:cubicBezTo>
                  <a:pt x="405" y="1089"/>
                  <a:pt x="374" y="1119"/>
                  <a:pt x="336" y="1119"/>
                </a:cubicBezTo>
                <a:cubicBezTo>
                  <a:pt x="298" y="1119"/>
                  <a:pt x="267" y="1089"/>
                  <a:pt x="267" y="1051"/>
                </a:cubicBezTo>
                <a:cubicBezTo>
                  <a:pt x="267" y="1013"/>
                  <a:pt x="298" y="982"/>
                  <a:pt x="336" y="982"/>
                </a:cubicBezTo>
                <a:cubicBezTo>
                  <a:pt x="374" y="982"/>
                  <a:pt x="405" y="1013"/>
                  <a:pt x="405" y="1051"/>
                </a:cubicBezTo>
                <a:close/>
                <a:moveTo>
                  <a:pt x="668" y="492"/>
                </a:moveTo>
                <a:cubicBezTo>
                  <a:pt x="543" y="492"/>
                  <a:pt x="441" y="391"/>
                  <a:pt x="441" y="266"/>
                </a:cubicBezTo>
                <a:cubicBezTo>
                  <a:pt x="441" y="141"/>
                  <a:pt x="543" y="39"/>
                  <a:pt x="668" y="39"/>
                </a:cubicBezTo>
                <a:cubicBezTo>
                  <a:pt x="793" y="39"/>
                  <a:pt x="894" y="141"/>
                  <a:pt x="894" y="266"/>
                </a:cubicBezTo>
                <a:cubicBezTo>
                  <a:pt x="894" y="391"/>
                  <a:pt x="793" y="492"/>
                  <a:pt x="668" y="492"/>
                </a:cubicBezTo>
                <a:close/>
                <a:moveTo>
                  <a:pt x="1030" y="266"/>
                </a:moveTo>
                <a:cubicBezTo>
                  <a:pt x="1030" y="251"/>
                  <a:pt x="1018" y="238"/>
                  <a:pt x="1003" y="238"/>
                </a:cubicBezTo>
                <a:lnTo>
                  <a:pt x="937" y="238"/>
                </a:lnTo>
                <a:cubicBezTo>
                  <a:pt x="935" y="238"/>
                  <a:pt x="934" y="238"/>
                  <a:pt x="932" y="239"/>
                </a:cubicBezTo>
                <a:cubicBezTo>
                  <a:pt x="919" y="105"/>
                  <a:pt x="805" y="0"/>
                  <a:pt x="668" y="0"/>
                </a:cubicBezTo>
                <a:cubicBezTo>
                  <a:pt x="531" y="0"/>
                  <a:pt x="417" y="105"/>
                  <a:pt x="403" y="238"/>
                </a:cubicBezTo>
                <a:lnTo>
                  <a:pt x="402" y="238"/>
                </a:lnTo>
                <a:lnTo>
                  <a:pt x="273" y="238"/>
                </a:lnTo>
                <a:cubicBezTo>
                  <a:pt x="258" y="238"/>
                  <a:pt x="246" y="251"/>
                  <a:pt x="246" y="266"/>
                </a:cubicBezTo>
                <a:cubicBezTo>
                  <a:pt x="246" y="281"/>
                  <a:pt x="258" y="293"/>
                  <a:pt x="273" y="293"/>
                </a:cubicBezTo>
                <a:lnTo>
                  <a:pt x="402" y="293"/>
                </a:lnTo>
                <a:lnTo>
                  <a:pt x="403" y="293"/>
                </a:lnTo>
                <a:cubicBezTo>
                  <a:pt x="417" y="427"/>
                  <a:pt x="531" y="532"/>
                  <a:pt x="668" y="532"/>
                </a:cubicBezTo>
                <a:cubicBezTo>
                  <a:pt x="805" y="532"/>
                  <a:pt x="919" y="427"/>
                  <a:pt x="932" y="293"/>
                </a:cubicBezTo>
                <a:cubicBezTo>
                  <a:pt x="934" y="293"/>
                  <a:pt x="935" y="293"/>
                  <a:pt x="937" y="293"/>
                </a:cubicBezTo>
                <a:lnTo>
                  <a:pt x="968" y="293"/>
                </a:lnTo>
                <a:lnTo>
                  <a:pt x="863" y="734"/>
                </a:lnTo>
                <a:lnTo>
                  <a:pt x="263" y="734"/>
                </a:lnTo>
                <a:lnTo>
                  <a:pt x="171" y="168"/>
                </a:lnTo>
                <a:cubicBezTo>
                  <a:pt x="171" y="167"/>
                  <a:pt x="171" y="166"/>
                  <a:pt x="171" y="166"/>
                </a:cubicBezTo>
                <a:lnTo>
                  <a:pt x="171" y="165"/>
                </a:lnTo>
                <a:cubicBezTo>
                  <a:pt x="171" y="164"/>
                  <a:pt x="170" y="164"/>
                  <a:pt x="170" y="163"/>
                </a:cubicBezTo>
                <a:lnTo>
                  <a:pt x="170" y="162"/>
                </a:lnTo>
                <a:lnTo>
                  <a:pt x="169" y="161"/>
                </a:lnTo>
                <a:cubicBezTo>
                  <a:pt x="169" y="160"/>
                  <a:pt x="169" y="160"/>
                  <a:pt x="169" y="160"/>
                </a:cubicBezTo>
                <a:cubicBezTo>
                  <a:pt x="169" y="159"/>
                  <a:pt x="168" y="159"/>
                  <a:pt x="168" y="159"/>
                </a:cubicBezTo>
                <a:cubicBezTo>
                  <a:pt x="168" y="158"/>
                  <a:pt x="168" y="158"/>
                  <a:pt x="167" y="157"/>
                </a:cubicBezTo>
                <a:lnTo>
                  <a:pt x="167" y="156"/>
                </a:lnTo>
                <a:cubicBezTo>
                  <a:pt x="166" y="156"/>
                  <a:pt x="166" y="156"/>
                  <a:pt x="166" y="155"/>
                </a:cubicBezTo>
                <a:cubicBezTo>
                  <a:pt x="166" y="155"/>
                  <a:pt x="165" y="155"/>
                  <a:pt x="165" y="154"/>
                </a:cubicBezTo>
                <a:lnTo>
                  <a:pt x="164" y="153"/>
                </a:lnTo>
                <a:lnTo>
                  <a:pt x="163" y="152"/>
                </a:lnTo>
                <a:lnTo>
                  <a:pt x="162" y="151"/>
                </a:lnTo>
                <a:cubicBezTo>
                  <a:pt x="162" y="151"/>
                  <a:pt x="161" y="151"/>
                  <a:pt x="161" y="150"/>
                </a:cubicBezTo>
                <a:lnTo>
                  <a:pt x="160" y="150"/>
                </a:lnTo>
                <a:lnTo>
                  <a:pt x="159" y="149"/>
                </a:lnTo>
                <a:cubicBezTo>
                  <a:pt x="158" y="149"/>
                  <a:pt x="158" y="149"/>
                  <a:pt x="158" y="148"/>
                </a:cubicBezTo>
                <a:cubicBezTo>
                  <a:pt x="157" y="148"/>
                  <a:pt x="157" y="148"/>
                  <a:pt x="156" y="148"/>
                </a:cubicBezTo>
                <a:lnTo>
                  <a:pt x="156" y="147"/>
                </a:lnTo>
                <a:cubicBezTo>
                  <a:pt x="155" y="147"/>
                  <a:pt x="155" y="147"/>
                  <a:pt x="154" y="147"/>
                </a:cubicBezTo>
                <a:cubicBezTo>
                  <a:pt x="154" y="146"/>
                  <a:pt x="153" y="146"/>
                  <a:pt x="153" y="146"/>
                </a:cubicBezTo>
                <a:cubicBezTo>
                  <a:pt x="152" y="146"/>
                  <a:pt x="152" y="146"/>
                  <a:pt x="152" y="146"/>
                </a:cubicBezTo>
                <a:cubicBezTo>
                  <a:pt x="151" y="146"/>
                  <a:pt x="151" y="146"/>
                  <a:pt x="150" y="145"/>
                </a:cubicBezTo>
                <a:lnTo>
                  <a:pt x="149" y="145"/>
                </a:lnTo>
                <a:lnTo>
                  <a:pt x="148" y="145"/>
                </a:lnTo>
                <a:cubicBezTo>
                  <a:pt x="147" y="145"/>
                  <a:pt x="147" y="145"/>
                  <a:pt x="146" y="145"/>
                </a:cubicBezTo>
                <a:lnTo>
                  <a:pt x="145" y="145"/>
                </a:lnTo>
                <a:lnTo>
                  <a:pt x="144" y="145"/>
                </a:lnTo>
                <a:lnTo>
                  <a:pt x="27" y="145"/>
                </a:lnTo>
                <a:cubicBezTo>
                  <a:pt x="12" y="145"/>
                  <a:pt x="0" y="157"/>
                  <a:pt x="0" y="172"/>
                </a:cubicBezTo>
                <a:cubicBezTo>
                  <a:pt x="0" y="188"/>
                  <a:pt x="12" y="200"/>
                  <a:pt x="27" y="200"/>
                </a:cubicBezTo>
                <a:lnTo>
                  <a:pt x="121" y="200"/>
                </a:lnTo>
                <a:lnTo>
                  <a:pt x="212" y="765"/>
                </a:lnTo>
                <a:lnTo>
                  <a:pt x="165" y="947"/>
                </a:lnTo>
                <a:lnTo>
                  <a:pt x="165" y="948"/>
                </a:lnTo>
                <a:lnTo>
                  <a:pt x="165" y="949"/>
                </a:lnTo>
                <a:cubicBezTo>
                  <a:pt x="165" y="950"/>
                  <a:pt x="165" y="950"/>
                  <a:pt x="165" y="951"/>
                </a:cubicBezTo>
                <a:cubicBezTo>
                  <a:pt x="164" y="951"/>
                  <a:pt x="164" y="952"/>
                  <a:pt x="164" y="952"/>
                </a:cubicBezTo>
                <a:cubicBezTo>
                  <a:pt x="164" y="952"/>
                  <a:pt x="164" y="953"/>
                  <a:pt x="164" y="954"/>
                </a:cubicBezTo>
                <a:lnTo>
                  <a:pt x="164" y="955"/>
                </a:lnTo>
                <a:lnTo>
                  <a:pt x="164" y="956"/>
                </a:lnTo>
                <a:cubicBezTo>
                  <a:pt x="164" y="957"/>
                  <a:pt x="164" y="957"/>
                  <a:pt x="165" y="957"/>
                </a:cubicBezTo>
                <a:cubicBezTo>
                  <a:pt x="165" y="958"/>
                  <a:pt x="165" y="959"/>
                  <a:pt x="165" y="959"/>
                </a:cubicBezTo>
                <a:lnTo>
                  <a:pt x="165" y="960"/>
                </a:lnTo>
                <a:cubicBezTo>
                  <a:pt x="165" y="961"/>
                  <a:pt x="165" y="961"/>
                  <a:pt x="165" y="961"/>
                </a:cubicBezTo>
                <a:cubicBezTo>
                  <a:pt x="165" y="962"/>
                  <a:pt x="166" y="962"/>
                  <a:pt x="166" y="963"/>
                </a:cubicBezTo>
                <a:lnTo>
                  <a:pt x="166" y="964"/>
                </a:lnTo>
                <a:lnTo>
                  <a:pt x="167" y="965"/>
                </a:lnTo>
                <a:cubicBezTo>
                  <a:pt x="167" y="966"/>
                  <a:pt x="167" y="966"/>
                  <a:pt x="167" y="966"/>
                </a:cubicBezTo>
                <a:cubicBezTo>
                  <a:pt x="167" y="967"/>
                  <a:pt x="168" y="967"/>
                  <a:pt x="168" y="968"/>
                </a:cubicBezTo>
                <a:lnTo>
                  <a:pt x="169" y="969"/>
                </a:lnTo>
                <a:lnTo>
                  <a:pt x="169" y="970"/>
                </a:lnTo>
                <a:lnTo>
                  <a:pt x="170" y="971"/>
                </a:lnTo>
                <a:lnTo>
                  <a:pt x="171" y="972"/>
                </a:lnTo>
                <a:cubicBezTo>
                  <a:pt x="171" y="972"/>
                  <a:pt x="171" y="973"/>
                  <a:pt x="172" y="973"/>
                </a:cubicBezTo>
                <a:cubicBezTo>
                  <a:pt x="172" y="973"/>
                  <a:pt x="172" y="974"/>
                  <a:pt x="173" y="974"/>
                </a:cubicBezTo>
                <a:cubicBezTo>
                  <a:pt x="173" y="974"/>
                  <a:pt x="173" y="975"/>
                  <a:pt x="174" y="975"/>
                </a:cubicBezTo>
                <a:lnTo>
                  <a:pt x="175" y="976"/>
                </a:lnTo>
                <a:lnTo>
                  <a:pt x="176" y="977"/>
                </a:lnTo>
                <a:lnTo>
                  <a:pt x="177" y="977"/>
                </a:lnTo>
                <a:cubicBezTo>
                  <a:pt x="177" y="978"/>
                  <a:pt x="178" y="978"/>
                  <a:pt x="178" y="978"/>
                </a:cubicBezTo>
                <a:cubicBezTo>
                  <a:pt x="178" y="978"/>
                  <a:pt x="179" y="978"/>
                  <a:pt x="179" y="979"/>
                </a:cubicBezTo>
                <a:cubicBezTo>
                  <a:pt x="180" y="979"/>
                  <a:pt x="180" y="979"/>
                  <a:pt x="180" y="979"/>
                </a:cubicBezTo>
                <a:cubicBezTo>
                  <a:pt x="181" y="979"/>
                  <a:pt x="181" y="980"/>
                  <a:pt x="182" y="980"/>
                </a:cubicBezTo>
                <a:lnTo>
                  <a:pt x="183" y="980"/>
                </a:lnTo>
                <a:lnTo>
                  <a:pt x="184" y="981"/>
                </a:lnTo>
                <a:cubicBezTo>
                  <a:pt x="185" y="981"/>
                  <a:pt x="185" y="981"/>
                  <a:pt x="185" y="981"/>
                </a:cubicBezTo>
                <a:lnTo>
                  <a:pt x="186" y="981"/>
                </a:lnTo>
                <a:lnTo>
                  <a:pt x="187" y="981"/>
                </a:lnTo>
                <a:cubicBezTo>
                  <a:pt x="187" y="981"/>
                  <a:pt x="188" y="981"/>
                  <a:pt x="189" y="982"/>
                </a:cubicBezTo>
                <a:cubicBezTo>
                  <a:pt x="190" y="982"/>
                  <a:pt x="191" y="982"/>
                  <a:pt x="192" y="982"/>
                </a:cubicBezTo>
                <a:lnTo>
                  <a:pt x="233" y="982"/>
                </a:lnTo>
                <a:cubicBezTo>
                  <a:pt x="219" y="1001"/>
                  <a:pt x="212" y="1025"/>
                  <a:pt x="212" y="1051"/>
                </a:cubicBezTo>
                <a:cubicBezTo>
                  <a:pt x="212" y="1119"/>
                  <a:pt x="268" y="1175"/>
                  <a:pt x="336" y="1175"/>
                </a:cubicBezTo>
                <a:cubicBezTo>
                  <a:pt x="404" y="1175"/>
                  <a:pt x="460" y="1119"/>
                  <a:pt x="460" y="1051"/>
                </a:cubicBezTo>
                <a:cubicBezTo>
                  <a:pt x="460" y="1025"/>
                  <a:pt x="452" y="1001"/>
                  <a:pt x="439" y="982"/>
                </a:cubicBezTo>
                <a:lnTo>
                  <a:pt x="665" y="982"/>
                </a:lnTo>
                <a:cubicBezTo>
                  <a:pt x="651" y="1001"/>
                  <a:pt x="644" y="1025"/>
                  <a:pt x="644" y="1051"/>
                </a:cubicBezTo>
                <a:cubicBezTo>
                  <a:pt x="644" y="1119"/>
                  <a:pt x="699" y="1175"/>
                  <a:pt x="768" y="1175"/>
                </a:cubicBezTo>
                <a:cubicBezTo>
                  <a:pt x="836" y="1175"/>
                  <a:pt x="892" y="1119"/>
                  <a:pt x="892" y="1051"/>
                </a:cubicBezTo>
                <a:cubicBezTo>
                  <a:pt x="892" y="1025"/>
                  <a:pt x="884" y="1001"/>
                  <a:pt x="871" y="982"/>
                </a:cubicBezTo>
                <a:lnTo>
                  <a:pt x="883" y="982"/>
                </a:lnTo>
                <a:cubicBezTo>
                  <a:pt x="898" y="982"/>
                  <a:pt x="911" y="969"/>
                  <a:pt x="911" y="954"/>
                </a:cubicBezTo>
                <a:cubicBezTo>
                  <a:pt x="911" y="939"/>
                  <a:pt x="898" y="926"/>
                  <a:pt x="883" y="926"/>
                </a:cubicBezTo>
                <a:lnTo>
                  <a:pt x="227" y="926"/>
                </a:lnTo>
                <a:lnTo>
                  <a:pt x="263" y="789"/>
                </a:lnTo>
                <a:lnTo>
                  <a:pt x="883" y="789"/>
                </a:lnTo>
                <a:lnTo>
                  <a:pt x="884" y="789"/>
                </a:lnTo>
                <a:cubicBezTo>
                  <a:pt x="897" y="789"/>
                  <a:pt x="908" y="780"/>
                  <a:pt x="911" y="768"/>
                </a:cubicBezTo>
                <a:lnTo>
                  <a:pt x="1030" y="274"/>
                </a:lnTo>
                <a:cubicBezTo>
                  <a:pt x="1030" y="271"/>
                  <a:pt x="1030" y="269"/>
                  <a:pt x="1030" y="267"/>
                </a:cubicBezTo>
                <a:cubicBezTo>
                  <a:pt x="1030" y="266"/>
                  <a:pt x="1030" y="266"/>
                  <a:pt x="1030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1" name="Freeform 1050">
            <a:extLst>
              <a:ext uri="{FF2B5EF4-FFF2-40B4-BE49-F238E27FC236}">
                <a16:creationId xmlns:a16="http://schemas.microsoft.com/office/drawing/2014/main" id="{0CCCCE22-03DB-974E-A76A-CF12869BFE0A}"/>
              </a:ext>
            </a:extLst>
          </p:cNvPr>
          <p:cNvSpPr/>
          <p:nvPr/>
        </p:nvSpPr>
        <p:spPr>
          <a:xfrm>
            <a:off x="2845440" y="3282449"/>
            <a:ext cx="3636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" h="243">
                <a:moveTo>
                  <a:pt x="76" y="0"/>
                </a:moveTo>
                <a:cubicBezTo>
                  <a:pt x="68" y="0"/>
                  <a:pt x="61" y="2"/>
                  <a:pt x="51" y="5"/>
                </a:cubicBezTo>
                <a:lnTo>
                  <a:pt x="18" y="15"/>
                </a:lnTo>
                <a:cubicBezTo>
                  <a:pt x="7" y="18"/>
                  <a:pt x="0" y="26"/>
                  <a:pt x="0" y="37"/>
                </a:cubicBezTo>
                <a:cubicBezTo>
                  <a:pt x="0" y="49"/>
                  <a:pt x="11" y="59"/>
                  <a:pt x="23" y="59"/>
                </a:cubicBezTo>
                <a:cubicBezTo>
                  <a:pt x="26" y="59"/>
                  <a:pt x="29" y="59"/>
                  <a:pt x="32" y="58"/>
                </a:cubicBezTo>
                <a:lnTo>
                  <a:pt x="50" y="53"/>
                </a:lnTo>
                <a:lnTo>
                  <a:pt x="50" y="217"/>
                </a:lnTo>
                <a:cubicBezTo>
                  <a:pt x="50" y="232"/>
                  <a:pt x="62" y="243"/>
                  <a:pt x="76" y="243"/>
                </a:cubicBezTo>
                <a:cubicBezTo>
                  <a:pt x="90" y="243"/>
                  <a:pt x="102" y="232"/>
                  <a:pt x="102" y="217"/>
                </a:cubicBezTo>
                <a:lnTo>
                  <a:pt x="102" y="26"/>
                </a:lnTo>
                <a:cubicBezTo>
                  <a:pt x="102" y="12"/>
                  <a:pt x="90" y="0"/>
                  <a:pt x="7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2" name="Freeform 1051">
            <a:extLst>
              <a:ext uri="{FF2B5EF4-FFF2-40B4-BE49-F238E27FC236}">
                <a16:creationId xmlns:a16="http://schemas.microsoft.com/office/drawing/2014/main" id="{C3510B12-ED32-ED41-ADFF-F7CD2457C8EE}"/>
              </a:ext>
            </a:extLst>
          </p:cNvPr>
          <p:cNvSpPr/>
          <p:nvPr/>
        </p:nvSpPr>
        <p:spPr>
          <a:xfrm>
            <a:off x="7026480" y="415436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2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2" y="341"/>
                  <a:pt x="28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3" name="Freeform 1052">
            <a:extLst>
              <a:ext uri="{FF2B5EF4-FFF2-40B4-BE49-F238E27FC236}">
                <a16:creationId xmlns:a16="http://schemas.microsoft.com/office/drawing/2014/main" id="{E68E7612-B73F-E740-AB9B-A7D1955C4451}"/>
              </a:ext>
            </a:extLst>
          </p:cNvPr>
          <p:cNvSpPr/>
          <p:nvPr/>
        </p:nvSpPr>
        <p:spPr>
          <a:xfrm>
            <a:off x="7092360" y="416912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3" y="341"/>
                  <a:pt x="28" y="341"/>
                </a:cubicBezTo>
                <a:cubicBezTo>
                  <a:pt x="43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4" name="Freeform 1053">
            <a:extLst>
              <a:ext uri="{FF2B5EF4-FFF2-40B4-BE49-F238E27FC236}">
                <a16:creationId xmlns:a16="http://schemas.microsoft.com/office/drawing/2014/main" id="{0094225B-59AF-3146-8740-E33C3E2097FD}"/>
              </a:ext>
            </a:extLst>
          </p:cNvPr>
          <p:cNvSpPr/>
          <p:nvPr/>
        </p:nvSpPr>
        <p:spPr>
          <a:xfrm>
            <a:off x="6935759" y="3992370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2" y="945"/>
                  <a:pt x="775" y="944"/>
                  <a:pt x="767" y="944"/>
                </a:cubicBezTo>
                <a:cubicBezTo>
                  <a:pt x="762" y="941"/>
                  <a:pt x="757" y="941"/>
                  <a:pt x="751" y="941"/>
                </a:cubicBezTo>
                <a:cubicBezTo>
                  <a:pt x="645" y="923"/>
                  <a:pt x="564" y="830"/>
                  <a:pt x="564" y="718"/>
                </a:cubicBezTo>
                <a:cubicBezTo>
                  <a:pt x="564" y="593"/>
                  <a:pt x="665" y="492"/>
                  <a:pt x="790" y="492"/>
                </a:cubicBezTo>
                <a:cubicBezTo>
                  <a:pt x="915" y="492"/>
                  <a:pt x="1017" y="593"/>
                  <a:pt x="1017" y="718"/>
                </a:cubicBezTo>
                <a:cubicBezTo>
                  <a:pt x="1017" y="843"/>
                  <a:pt x="915" y="945"/>
                  <a:pt x="790" y="945"/>
                </a:cubicBezTo>
                <a:close/>
                <a:moveTo>
                  <a:pt x="486" y="991"/>
                </a:moveTo>
                <a:cubicBezTo>
                  <a:pt x="378" y="991"/>
                  <a:pt x="277" y="974"/>
                  <a:pt x="216" y="946"/>
                </a:cubicBezTo>
                <a:cubicBezTo>
                  <a:pt x="193" y="935"/>
                  <a:pt x="164" y="916"/>
                  <a:pt x="160" y="893"/>
                </a:cubicBezTo>
                <a:cubicBezTo>
                  <a:pt x="159" y="891"/>
                  <a:pt x="158" y="885"/>
                  <a:pt x="156" y="875"/>
                </a:cubicBezTo>
                <a:cubicBezTo>
                  <a:pt x="85" y="511"/>
                  <a:pt x="64" y="382"/>
                  <a:pt x="58" y="337"/>
                </a:cubicBezTo>
                <a:lnTo>
                  <a:pt x="878" y="337"/>
                </a:lnTo>
                <a:cubicBezTo>
                  <a:pt x="876" y="356"/>
                  <a:pt x="872" y="391"/>
                  <a:pt x="862" y="453"/>
                </a:cubicBezTo>
                <a:cubicBezTo>
                  <a:pt x="861" y="456"/>
                  <a:pt x="861" y="459"/>
                  <a:pt x="862" y="462"/>
                </a:cubicBezTo>
                <a:cubicBezTo>
                  <a:pt x="839" y="456"/>
                  <a:pt x="815" y="452"/>
                  <a:pt x="790" y="452"/>
                </a:cubicBezTo>
                <a:cubicBezTo>
                  <a:pt x="748" y="452"/>
                  <a:pt x="709" y="462"/>
                  <a:pt x="674" y="479"/>
                </a:cubicBezTo>
                <a:cubicBezTo>
                  <a:pt x="674" y="463"/>
                  <a:pt x="661" y="451"/>
                  <a:pt x="646" y="451"/>
                </a:cubicBezTo>
                <a:cubicBezTo>
                  <a:pt x="631" y="451"/>
                  <a:pt x="619" y="463"/>
                  <a:pt x="619" y="479"/>
                </a:cubicBezTo>
                <a:lnTo>
                  <a:pt x="619" y="503"/>
                </a:lnTo>
                <a:cubicBezTo>
                  <a:pt x="619" y="507"/>
                  <a:pt x="619" y="511"/>
                  <a:pt x="621" y="514"/>
                </a:cubicBezTo>
                <a:cubicBezTo>
                  <a:pt x="562" y="563"/>
                  <a:pt x="524" y="636"/>
                  <a:pt x="524" y="718"/>
                </a:cubicBezTo>
                <a:cubicBezTo>
                  <a:pt x="524" y="830"/>
                  <a:pt x="594" y="926"/>
                  <a:pt x="691" y="965"/>
                </a:cubicBezTo>
                <a:cubicBezTo>
                  <a:pt x="637" y="982"/>
                  <a:pt x="565" y="991"/>
                  <a:pt x="486" y="991"/>
                </a:cubicBezTo>
                <a:close/>
                <a:moveTo>
                  <a:pt x="906" y="479"/>
                </a:moveTo>
                <a:cubicBezTo>
                  <a:pt x="911" y="475"/>
                  <a:pt x="915" y="469"/>
                  <a:pt x="916" y="461"/>
                </a:cubicBezTo>
                <a:cubicBezTo>
                  <a:pt x="923" y="417"/>
                  <a:pt x="928" y="382"/>
                  <a:pt x="931" y="358"/>
                </a:cubicBezTo>
                <a:cubicBezTo>
                  <a:pt x="937" y="315"/>
                  <a:pt x="937" y="303"/>
                  <a:pt x="928" y="292"/>
                </a:cubicBezTo>
                <a:cubicBezTo>
                  <a:pt x="923" y="286"/>
                  <a:pt x="915" y="282"/>
                  <a:pt x="907" y="282"/>
                </a:cubicBezTo>
                <a:lnTo>
                  <a:pt x="864" y="282"/>
                </a:lnTo>
                <a:lnTo>
                  <a:pt x="627" y="10"/>
                </a:lnTo>
                <a:cubicBezTo>
                  <a:pt x="617" y="-2"/>
                  <a:pt x="600" y="-3"/>
                  <a:pt x="588" y="7"/>
                </a:cubicBezTo>
                <a:cubicBezTo>
                  <a:pt x="577" y="17"/>
                  <a:pt x="576" y="34"/>
                  <a:pt x="586" y="46"/>
                </a:cubicBezTo>
                <a:lnTo>
                  <a:pt x="791" y="282"/>
                </a:lnTo>
                <a:lnTo>
                  <a:pt x="133" y="282"/>
                </a:lnTo>
                <a:lnTo>
                  <a:pt x="338" y="46"/>
                </a:lnTo>
                <a:cubicBezTo>
                  <a:pt x="348" y="34"/>
                  <a:pt x="347" y="17"/>
                  <a:pt x="335" y="7"/>
                </a:cubicBezTo>
                <a:cubicBezTo>
                  <a:pt x="324" y="-3"/>
                  <a:pt x="306" y="-2"/>
                  <a:pt x="296" y="10"/>
                </a:cubicBezTo>
                <a:lnTo>
                  <a:pt x="60" y="282"/>
                </a:lnTo>
                <a:lnTo>
                  <a:pt x="29" y="282"/>
                </a:lnTo>
                <a:cubicBezTo>
                  <a:pt x="21" y="282"/>
                  <a:pt x="13" y="286"/>
                  <a:pt x="7" y="292"/>
                </a:cubicBezTo>
                <a:cubicBezTo>
                  <a:pt x="-2" y="304"/>
                  <a:pt x="-3" y="313"/>
                  <a:pt x="10" y="394"/>
                </a:cubicBezTo>
                <a:cubicBezTo>
                  <a:pt x="17" y="436"/>
                  <a:pt x="27" y="494"/>
                  <a:pt x="41" y="567"/>
                </a:cubicBezTo>
                <a:cubicBezTo>
                  <a:pt x="65" y="697"/>
                  <a:pt x="93" y="839"/>
                  <a:pt x="102" y="886"/>
                </a:cubicBezTo>
                <a:cubicBezTo>
                  <a:pt x="104" y="895"/>
                  <a:pt x="105" y="902"/>
                  <a:pt x="105" y="903"/>
                </a:cubicBezTo>
                <a:cubicBezTo>
                  <a:pt x="112" y="941"/>
                  <a:pt x="142" y="972"/>
                  <a:pt x="193" y="996"/>
                </a:cubicBezTo>
                <a:cubicBezTo>
                  <a:pt x="265" y="1030"/>
                  <a:pt x="374" y="1047"/>
                  <a:pt x="482" y="1047"/>
                </a:cubicBezTo>
                <a:cubicBezTo>
                  <a:pt x="594" y="1047"/>
                  <a:pt x="704" y="1029"/>
                  <a:pt x="769" y="993"/>
                </a:cubicBezTo>
                <a:cubicBezTo>
                  <a:pt x="773" y="991"/>
                  <a:pt x="776" y="988"/>
                  <a:pt x="779" y="984"/>
                </a:cubicBezTo>
                <a:cubicBezTo>
                  <a:pt x="782" y="984"/>
                  <a:pt x="786" y="984"/>
                  <a:pt x="790" y="984"/>
                </a:cubicBezTo>
                <a:cubicBezTo>
                  <a:pt x="937" y="984"/>
                  <a:pt x="1056" y="865"/>
                  <a:pt x="1056" y="718"/>
                </a:cubicBezTo>
                <a:cubicBezTo>
                  <a:pt x="1056" y="613"/>
                  <a:pt x="995" y="522"/>
                  <a:pt x="906" y="4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5" name="Freeform 1054">
            <a:extLst>
              <a:ext uri="{FF2B5EF4-FFF2-40B4-BE49-F238E27FC236}">
                <a16:creationId xmlns:a16="http://schemas.microsoft.com/office/drawing/2014/main" id="{2C514A17-4209-4D49-BE16-F3F4A3D9EE29}"/>
              </a:ext>
            </a:extLst>
          </p:cNvPr>
          <p:cNvSpPr/>
          <p:nvPr/>
        </p:nvSpPr>
        <p:spPr>
          <a:xfrm>
            <a:off x="7174079" y="4180649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3" y="313"/>
                </a:moveTo>
                <a:lnTo>
                  <a:pt x="39" y="313"/>
                </a:lnTo>
                <a:lnTo>
                  <a:pt x="39" y="195"/>
                </a:lnTo>
                <a:lnTo>
                  <a:pt x="41" y="195"/>
                </a:lnTo>
                <a:lnTo>
                  <a:pt x="233" y="195"/>
                </a:lnTo>
                <a:close/>
                <a:moveTo>
                  <a:pt x="237" y="156"/>
                </a:moveTo>
                <a:lnTo>
                  <a:pt x="61" y="156"/>
                </a:lnTo>
                <a:lnTo>
                  <a:pt x="61" y="114"/>
                </a:lnTo>
                <a:cubicBezTo>
                  <a:pt x="61" y="73"/>
                  <a:pt x="94" y="39"/>
                  <a:pt x="136" y="39"/>
                </a:cubicBezTo>
                <a:cubicBezTo>
                  <a:pt x="177" y="39"/>
                  <a:pt x="211" y="73"/>
                  <a:pt x="211" y="114"/>
                </a:cubicBezTo>
                <a:cubicBezTo>
                  <a:pt x="211" y="125"/>
                  <a:pt x="220" y="134"/>
                  <a:pt x="231" y="134"/>
                </a:cubicBezTo>
                <a:cubicBezTo>
                  <a:pt x="242" y="134"/>
                  <a:pt x="251" y="125"/>
                  <a:pt x="251" y="114"/>
                </a:cubicBezTo>
                <a:cubicBezTo>
                  <a:pt x="251" y="51"/>
                  <a:pt x="199" y="0"/>
                  <a:pt x="136" y="0"/>
                </a:cubicBezTo>
                <a:cubicBezTo>
                  <a:pt x="73" y="0"/>
                  <a:pt x="21" y="51"/>
                  <a:pt x="21" y="114"/>
                </a:cubicBezTo>
                <a:lnTo>
                  <a:pt x="21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6"/>
                </a:lnTo>
                <a:cubicBezTo>
                  <a:pt x="0" y="336"/>
                  <a:pt x="16" y="352"/>
                  <a:pt x="35" y="352"/>
                </a:cubicBezTo>
                <a:lnTo>
                  <a:pt x="237" y="352"/>
                </a:lnTo>
                <a:cubicBezTo>
                  <a:pt x="257" y="352"/>
                  <a:pt x="273" y="336"/>
                  <a:pt x="273" y="316"/>
                </a:cubicBezTo>
                <a:lnTo>
                  <a:pt x="273" y="192"/>
                </a:lnTo>
                <a:cubicBezTo>
                  <a:pt x="273" y="172"/>
                  <a:pt x="257" y="156"/>
                  <a:pt x="237" y="1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6" name="Freeform 1055">
            <a:extLst>
              <a:ext uri="{FF2B5EF4-FFF2-40B4-BE49-F238E27FC236}">
                <a16:creationId xmlns:a16="http://schemas.microsoft.com/office/drawing/2014/main" id="{DD2F7471-0139-C046-A907-9325231C98CD}"/>
              </a:ext>
            </a:extLst>
          </p:cNvPr>
          <p:cNvSpPr/>
          <p:nvPr/>
        </p:nvSpPr>
        <p:spPr>
          <a:xfrm>
            <a:off x="6311160" y="4154369"/>
            <a:ext cx="1980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341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3" y="341"/>
                  <a:pt x="28" y="341"/>
                </a:cubicBezTo>
                <a:cubicBezTo>
                  <a:pt x="43" y="341"/>
                  <a:pt x="56" y="329"/>
                  <a:pt x="56" y="314"/>
                </a:cubicBezTo>
                <a:lnTo>
                  <a:pt x="56" y="28"/>
                </a:lnTo>
                <a:cubicBezTo>
                  <a:pt x="56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7" name="Freeform 1056">
            <a:extLst>
              <a:ext uri="{FF2B5EF4-FFF2-40B4-BE49-F238E27FC236}">
                <a16:creationId xmlns:a16="http://schemas.microsoft.com/office/drawing/2014/main" id="{554391BC-39B1-FD4D-AA9D-AEF32059B201}"/>
              </a:ext>
            </a:extLst>
          </p:cNvPr>
          <p:cNvSpPr/>
          <p:nvPr/>
        </p:nvSpPr>
        <p:spPr>
          <a:xfrm>
            <a:off x="6377400" y="416912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2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8" name="Freeform 1057">
            <a:extLst>
              <a:ext uri="{FF2B5EF4-FFF2-40B4-BE49-F238E27FC236}">
                <a16:creationId xmlns:a16="http://schemas.microsoft.com/office/drawing/2014/main" id="{74C184BB-E9AA-0D4C-A883-442DCE2D6484}"/>
              </a:ext>
            </a:extLst>
          </p:cNvPr>
          <p:cNvSpPr/>
          <p:nvPr/>
        </p:nvSpPr>
        <p:spPr>
          <a:xfrm>
            <a:off x="6220800" y="3992370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2" y="945"/>
                  <a:pt x="774" y="944"/>
                  <a:pt x="767" y="944"/>
                </a:cubicBezTo>
                <a:cubicBezTo>
                  <a:pt x="762" y="941"/>
                  <a:pt x="756" y="941"/>
                  <a:pt x="751" y="941"/>
                </a:cubicBezTo>
                <a:cubicBezTo>
                  <a:pt x="644" y="923"/>
                  <a:pt x="563" y="830"/>
                  <a:pt x="563" y="718"/>
                </a:cubicBezTo>
                <a:cubicBezTo>
                  <a:pt x="563" y="593"/>
                  <a:pt x="665" y="492"/>
                  <a:pt x="790" y="492"/>
                </a:cubicBezTo>
                <a:cubicBezTo>
                  <a:pt x="914" y="492"/>
                  <a:pt x="1016" y="593"/>
                  <a:pt x="1016" y="718"/>
                </a:cubicBezTo>
                <a:cubicBezTo>
                  <a:pt x="1016" y="843"/>
                  <a:pt x="914" y="945"/>
                  <a:pt x="790" y="945"/>
                </a:cubicBezTo>
                <a:close/>
                <a:moveTo>
                  <a:pt x="485" y="991"/>
                </a:moveTo>
                <a:lnTo>
                  <a:pt x="483" y="991"/>
                </a:lnTo>
                <a:cubicBezTo>
                  <a:pt x="376" y="991"/>
                  <a:pt x="276" y="974"/>
                  <a:pt x="215" y="946"/>
                </a:cubicBezTo>
                <a:cubicBezTo>
                  <a:pt x="192" y="935"/>
                  <a:pt x="163" y="916"/>
                  <a:pt x="159" y="893"/>
                </a:cubicBezTo>
                <a:cubicBezTo>
                  <a:pt x="159" y="891"/>
                  <a:pt x="157" y="885"/>
                  <a:pt x="155" y="875"/>
                </a:cubicBezTo>
                <a:cubicBezTo>
                  <a:pt x="84" y="511"/>
                  <a:pt x="63" y="382"/>
                  <a:pt x="57" y="337"/>
                </a:cubicBezTo>
                <a:lnTo>
                  <a:pt x="878" y="337"/>
                </a:lnTo>
                <a:cubicBezTo>
                  <a:pt x="876" y="356"/>
                  <a:pt x="871" y="391"/>
                  <a:pt x="861" y="453"/>
                </a:cubicBezTo>
                <a:cubicBezTo>
                  <a:pt x="861" y="456"/>
                  <a:pt x="861" y="459"/>
                  <a:pt x="861" y="462"/>
                </a:cubicBezTo>
                <a:cubicBezTo>
                  <a:pt x="838" y="456"/>
                  <a:pt x="814" y="452"/>
                  <a:pt x="790" y="452"/>
                </a:cubicBezTo>
                <a:cubicBezTo>
                  <a:pt x="748" y="452"/>
                  <a:pt x="708" y="462"/>
                  <a:pt x="673" y="479"/>
                </a:cubicBezTo>
                <a:cubicBezTo>
                  <a:pt x="673" y="463"/>
                  <a:pt x="661" y="451"/>
                  <a:pt x="646" y="451"/>
                </a:cubicBezTo>
                <a:cubicBezTo>
                  <a:pt x="630" y="451"/>
                  <a:pt x="618" y="463"/>
                  <a:pt x="618" y="479"/>
                </a:cubicBezTo>
                <a:lnTo>
                  <a:pt x="618" y="503"/>
                </a:lnTo>
                <a:cubicBezTo>
                  <a:pt x="618" y="507"/>
                  <a:pt x="619" y="511"/>
                  <a:pt x="620" y="514"/>
                </a:cubicBezTo>
                <a:cubicBezTo>
                  <a:pt x="561" y="563"/>
                  <a:pt x="524" y="636"/>
                  <a:pt x="524" y="718"/>
                </a:cubicBezTo>
                <a:cubicBezTo>
                  <a:pt x="524" y="830"/>
                  <a:pt x="593" y="926"/>
                  <a:pt x="691" y="965"/>
                </a:cubicBezTo>
                <a:cubicBezTo>
                  <a:pt x="637" y="982"/>
                  <a:pt x="564" y="991"/>
                  <a:pt x="485" y="991"/>
                </a:cubicBezTo>
                <a:close/>
                <a:moveTo>
                  <a:pt x="905" y="479"/>
                </a:moveTo>
                <a:cubicBezTo>
                  <a:pt x="910" y="475"/>
                  <a:pt x="914" y="469"/>
                  <a:pt x="916" y="461"/>
                </a:cubicBezTo>
                <a:cubicBezTo>
                  <a:pt x="923" y="417"/>
                  <a:pt x="928" y="382"/>
                  <a:pt x="931" y="358"/>
                </a:cubicBezTo>
                <a:cubicBezTo>
                  <a:pt x="936" y="315"/>
                  <a:pt x="937" y="303"/>
                  <a:pt x="927" y="292"/>
                </a:cubicBezTo>
                <a:cubicBezTo>
                  <a:pt x="922" y="286"/>
                  <a:pt x="914" y="282"/>
                  <a:pt x="906" y="282"/>
                </a:cubicBezTo>
                <a:lnTo>
                  <a:pt x="864" y="282"/>
                </a:lnTo>
                <a:lnTo>
                  <a:pt x="627" y="10"/>
                </a:lnTo>
                <a:cubicBezTo>
                  <a:pt x="617" y="-2"/>
                  <a:pt x="599" y="-3"/>
                  <a:pt x="588" y="7"/>
                </a:cubicBezTo>
                <a:cubicBezTo>
                  <a:pt x="576" y="17"/>
                  <a:pt x="575" y="34"/>
                  <a:pt x="585" y="46"/>
                </a:cubicBezTo>
                <a:lnTo>
                  <a:pt x="791" y="282"/>
                </a:lnTo>
                <a:lnTo>
                  <a:pt x="132" y="282"/>
                </a:lnTo>
                <a:lnTo>
                  <a:pt x="338" y="46"/>
                </a:lnTo>
                <a:cubicBezTo>
                  <a:pt x="347" y="34"/>
                  <a:pt x="346" y="17"/>
                  <a:pt x="335" y="7"/>
                </a:cubicBezTo>
                <a:cubicBezTo>
                  <a:pt x="323" y="-3"/>
                  <a:pt x="306" y="-2"/>
                  <a:pt x="296" y="10"/>
                </a:cubicBezTo>
                <a:lnTo>
                  <a:pt x="59" y="282"/>
                </a:lnTo>
                <a:lnTo>
                  <a:pt x="29" y="282"/>
                </a:lnTo>
                <a:cubicBezTo>
                  <a:pt x="20" y="282"/>
                  <a:pt x="12" y="286"/>
                  <a:pt x="7" y="292"/>
                </a:cubicBezTo>
                <a:cubicBezTo>
                  <a:pt x="-3" y="304"/>
                  <a:pt x="-3" y="313"/>
                  <a:pt x="10" y="394"/>
                </a:cubicBezTo>
                <a:cubicBezTo>
                  <a:pt x="16" y="436"/>
                  <a:pt x="27" y="494"/>
                  <a:pt x="40" y="567"/>
                </a:cubicBezTo>
                <a:cubicBezTo>
                  <a:pt x="64" y="697"/>
                  <a:pt x="92" y="839"/>
                  <a:pt x="101" y="886"/>
                </a:cubicBezTo>
                <a:cubicBezTo>
                  <a:pt x="103" y="895"/>
                  <a:pt x="104" y="902"/>
                  <a:pt x="105" y="903"/>
                </a:cubicBezTo>
                <a:cubicBezTo>
                  <a:pt x="112" y="941"/>
                  <a:pt x="141" y="972"/>
                  <a:pt x="192" y="996"/>
                </a:cubicBezTo>
                <a:cubicBezTo>
                  <a:pt x="264" y="1030"/>
                  <a:pt x="374" y="1047"/>
                  <a:pt x="482" y="1047"/>
                </a:cubicBezTo>
                <a:cubicBezTo>
                  <a:pt x="593" y="1047"/>
                  <a:pt x="703" y="1029"/>
                  <a:pt x="768" y="993"/>
                </a:cubicBezTo>
                <a:cubicBezTo>
                  <a:pt x="772" y="991"/>
                  <a:pt x="776" y="988"/>
                  <a:pt x="778" y="984"/>
                </a:cubicBezTo>
                <a:cubicBezTo>
                  <a:pt x="782" y="984"/>
                  <a:pt x="786" y="984"/>
                  <a:pt x="790" y="984"/>
                </a:cubicBezTo>
                <a:cubicBezTo>
                  <a:pt x="936" y="984"/>
                  <a:pt x="1056" y="865"/>
                  <a:pt x="1056" y="718"/>
                </a:cubicBezTo>
                <a:cubicBezTo>
                  <a:pt x="1056" y="613"/>
                  <a:pt x="994" y="522"/>
                  <a:pt x="905" y="4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9" name="Freeform 1058">
            <a:extLst>
              <a:ext uri="{FF2B5EF4-FFF2-40B4-BE49-F238E27FC236}">
                <a16:creationId xmlns:a16="http://schemas.microsoft.com/office/drawing/2014/main" id="{501DF2A5-E410-8541-AC92-4D77B6535758}"/>
              </a:ext>
            </a:extLst>
          </p:cNvPr>
          <p:cNvSpPr/>
          <p:nvPr/>
        </p:nvSpPr>
        <p:spPr>
          <a:xfrm>
            <a:off x="6458760" y="4180649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4" y="313"/>
                </a:moveTo>
                <a:lnTo>
                  <a:pt x="40" y="313"/>
                </a:lnTo>
                <a:lnTo>
                  <a:pt x="40" y="195"/>
                </a:lnTo>
                <a:lnTo>
                  <a:pt x="42" y="195"/>
                </a:lnTo>
                <a:lnTo>
                  <a:pt x="232" y="195"/>
                </a:lnTo>
                <a:lnTo>
                  <a:pt x="234" y="195"/>
                </a:lnTo>
                <a:close/>
                <a:moveTo>
                  <a:pt x="136" y="39"/>
                </a:moveTo>
                <a:cubicBezTo>
                  <a:pt x="178" y="39"/>
                  <a:pt x="212" y="73"/>
                  <a:pt x="212" y="114"/>
                </a:cubicBezTo>
                <a:lnTo>
                  <a:pt x="212" y="156"/>
                </a:lnTo>
                <a:lnTo>
                  <a:pt x="61" y="156"/>
                </a:lnTo>
                <a:lnTo>
                  <a:pt x="61" y="114"/>
                </a:lnTo>
                <a:cubicBezTo>
                  <a:pt x="61" y="73"/>
                  <a:pt x="95" y="39"/>
                  <a:pt x="136" y="39"/>
                </a:cubicBezTo>
                <a:close/>
                <a:moveTo>
                  <a:pt x="251" y="159"/>
                </a:moveTo>
                <a:lnTo>
                  <a:pt x="251" y="114"/>
                </a:lnTo>
                <a:cubicBezTo>
                  <a:pt x="251" y="51"/>
                  <a:pt x="200" y="0"/>
                  <a:pt x="136" y="0"/>
                </a:cubicBezTo>
                <a:cubicBezTo>
                  <a:pt x="73" y="0"/>
                  <a:pt x="22" y="51"/>
                  <a:pt x="22" y="114"/>
                </a:cubicBezTo>
                <a:lnTo>
                  <a:pt x="22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6"/>
                </a:lnTo>
                <a:cubicBezTo>
                  <a:pt x="0" y="336"/>
                  <a:pt x="16" y="352"/>
                  <a:pt x="36" y="352"/>
                </a:cubicBezTo>
                <a:lnTo>
                  <a:pt x="238" y="352"/>
                </a:lnTo>
                <a:cubicBezTo>
                  <a:pt x="257" y="352"/>
                  <a:pt x="273" y="336"/>
                  <a:pt x="273" y="316"/>
                </a:cubicBezTo>
                <a:lnTo>
                  <a:pt x="273" y="192"/>
                </a:lnTo>
                <a:cubicBezTo>
                  <a:pt x="273" y="177"/>
                  <a:pt x="264" y="164"/>
                  <a:pt x="251" y="1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0" name="Freeform 1059">
            <a:extLst>
              <a:ext uri="{FF2B5EF4-FFF2-40B4-BE49-F238E27FC236}">
                <a16:creationId xmlns:a16="http://schemas.microsoft.com/office/drawing/2014/main" id="{80A57103-4C4E-D143-828C-0D848A9E9A90}"/>
              </a:ext>
            </a:extLst>
          </p:cNvPr>
          <p:cNvSpPr/>
          <p:nvPr/>
        </p:nvSpPr>
        <p:spPr>
          <a:xfrm>
            <a:off x="5596200" y="415436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2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2" y="341"/>
                  <a:pt x="28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1" name="Freeform 1060">
            <a:extLst>
              <a:ext uri="{FF2B5EF4-FFF2-40B4-BE49-F238E27FC236}">
                <a16:creationId xmlns:a16="http://schemas.microsoft.com/office/drawing/2014/main" id="{3874A35F-C024-E241-99E3-256EBDA93C3A}"/>
              </a:ext>
            </a:extLst>
          </p:cNvPr>
          <p:cNvSpPr/>
          <p:nvPr/>
        </p:nvSpPr>
        <p:spPr>
          <a:xfrm>
            <a:off x="5662079" y="4169129"/>
            <a:ext cx="1980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341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3" y="341"/>
                  <a:pt x="28" y="341"/>
                </a:cubicBezTo>
                <a:cubicBezTo>
                  <a:pt x="43" y="341"/>
                  <a:pt x="56" y="328"/>
                  <a:pt x="56" y="313"/>
                </a:cubicBezTo>
                <a:lnTo>
                  <a:pt x="56" y="27"/>
                </a:lnTo>
                <a:cubicBezTo>
                  <a:pt x="56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2" name="Freeform 1061">
            <a:extLst>
              <a:ext uri="{FF2B5EF4-FFF2-40B4-BE49-F238E27FC236}">
                <a16:creationId xmlns:a16="http://schemas.microsoft.com/office/drawing/2014/main" id="{680DFB1C-7FD5-034B-A372-55F997F7F2AB}"/>
              </a:ext>
            </a:extLst>
          </p:cNvPr>
          <p:cNvSpPr/>
          <p:nvPr/>
        </p:nvSpPr>
        <p:spPr>
          <a:xfrm>
            <a:off x="5505841" y="3992370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3" y="945"/>
                  <a:pt x="775" y="944"/>
                  <a:pt x="767" y="944"/>
                </a:cubicBezTo>
                <a:cubicBezTo>
                  <a:pt x="762" y="941"/>
                  <a:pt x="757" y="941"/>
                  <a:pt x="751" y="941"/>
                </a:cubicBezTo>
                <a:cubicBezTo>
                  <a:pt x="645" y="923"/>
                  <a:pt x="564" y="830"/>
                  <a:pt x="564" y="718"/>
                </a:cubicBezTo>
                <a:cubicBezTo>
                  <a:pt x="564" y="593"/>
                  <a:pt x="666" y="492"/>
                  <a:pt x="790" y="492"/>
                </a:cubicBezTo>
                <a:cubicBezTo>
                  <a:pt x="915" y="492"/>
                  <a:pt x="1017" y="593"/>
                  <a:pt x="1017" y="718"/>
                </a:cubicBezTo>
                <a:cubicBezTo>
                  <a:pt x="1017" y="843"/>
                  <a:pt x="915" y="945"/>
                  <a:pt x="790" y="945"/>
                </a:cubicBezTo>
                <a:close/>
                <a:moveTo>
                  <a:pt x="486" y="991"/>
                </a:moveTo>
                <a:lnTo>
                  <a:pt x="483" y="991"/>
                </a:lnTo>
                <a:cubicBezTo>
                  <a:pt x="376" y="991"/>
                  <a:pt x="277" y="974"/>
                  <a:pt x="216" y="946"/>
                </a:cubicBezTo>
                <a:cubicBezTo>
                  <a:pt x="193" y="935"/>
                  <a:pt x="164" y="916"/>
                  <a:pt x="160" y="893"/>
                </a:cubicBezTo>
                <a:cubicBezTo>
                  <a:pt x="159" y="891"/>
                  <a:pt x="158" y="885"/>
                  <a:pt x="156" y="875"/>
                </a:cubicBezTo>
                <a:cubicBezTo>
                  <a:pt x="85" y="511"/>
                  <a:pt x="64" y="382"/>
                  <a:pt x="58" y="337"/>
                </a:cubicBezTo>
                <a:lnTo>
                  <a:pt x="879" y="337"/>
                </a:lnTo>
                <a:cubicBezTo>
                  <a:pt x="876" y="356"/>
                  <a:pt x="872" y="391"/>
                  <a:pt x="862" y="453"/>
                </a:cubicBezTo>
                <a:cubicBezTo>
                  <a:pt x="861" y="456"/>
                  <a:pt x="861" y="459"/>
                  <a:pt x="862" y="462"/>
                </a:cubicBezTo>
                <a:cubicBezTo>
                  <a:pt x="839" y="456"/>
                  <a:pt x="815" y="452"/>
                  <a:pt x="790" y="452"/>
                </a:cubicBezTo>
                <a:cubicBezTo>
                  <a:pt x="749" y="452"/>
                  <a:pt x="709" y="462"/>
                  <a:pt x="674" y="479"/>
                </a:cubicBezTo>
                <a:cubicBezTo>
                  <a:pt x="674" y="463"/>
                  <a:pt x="662" y="451"/>
                  <a:pt x="646" y="451"/>
                </a:cubicBezTo>
                <a:cubicBezTo>
                  <a:pt x="631" y="451"/>
                  <a:pt x="619" y="463"/>
                  <a:pt x="619" y="479"/>
                </a:cubicBezTo>
                <a:lnTo>
                  <a:pt x="619" y="503"/>
                </a:lnTo>
                <a:cubicBezTo>
                  <a:pt x="619" y="507"/>
                  <a:pt x="619" y="511"/>
                  <a:pt x="621" y="514"/>
                </a:cubicBezTo>
                <a:cubicBezTo>
                  <a:pt x="562" y="563"/>
                  <a:pt x="524" y="636"/>
                  <a:pt x="524" y="718"/>
                </a:cubicBezTo>
                <a:cubicBezTo>
                  <a:pt x="524" y="830"/>
                  <a:pt x="594" y="926"/>
                  <a:pt x="691" y="965"/>
                </a:cubicBezTo>
                <a:cubicBezTo>
                  <a:pt x="637" y="982"/>
                  <a:pt x="565" y="991"/>
                  <a:pt x="486" y="991"/>
                </a:cubicBezTo>
                <a:close/>
                <a:moveTo>
                  <a:pt x="906" y="479"/>
                </a:moveTo>
                <a:cubicBezTo>
                  <a:pt x="911" y="475"/>
                  <a:pt x="915" y="469"/>
                  <a:pt x="916" y="461"/>
                </a:cubicBezTo>
                <a:cubicBezTo>
                  <a:pt x="923" y="417"/>
                  <a:pt x="929" y="382"/>
                  <a:pt x="932" y="358"/>
                </a:cubicBezTo>
                <a:cubicBezTo>
                  <a:pt x="937" y="315"/>
                  <a:pt x="937" y="303"/>
                  <a:pt x="928" y="292"/>
                </a:cubicBezTo>
                <a:cubicBezTo>
                  <a:pt x="923" y="286"/>
                  <a:pt x="915" y="282"/>
                  <a:pt x="907" y="282"/>
                </a:cubicBezTo>
                <a:lnTo>
                  <a:pt x="864" y="282"/>
                </a:lnTo>
                <a:lnTo>
                  <a:pt x="628" y="10"/>
                </a:lnTo>
                <a:cubicBezTo>
                  <a:pt x="618" y="-2"/>
                  <a:pt x="600" y="-3"/>
                  <a:pt x="589" y="7"/>
                </a:cubicBezTo>
                <a:cubicBezTo>
                  <a:pt x="577" y="17"/>
                  <a:pt x="576" y="34"/>
                  <a:pt x="586" y="46"/>
                </a:cubicBezTo>
                <a:lnTo>
                  <a:pt x="791" y="282"/>
                </a:lnTo>
                <a:lnTo>
                  <a:pt x="133" y="282"/>
                </a:lnTo>
                <a:lnTo>
                  <a:pt x="338" y="46"/>
                </a:lnTo>
                <a:cubicBezTo>
                  <a:pt x="348" y="34"/>
                  <a:pt x="347" y="17"/>
                  <a:pt x="336" y="7"/>
                </a:cubicBezTo>
                <a:cubicBezTo>
                  <a:pt x="324" y="-3"/>
                  <a:pt x="307" y="-2"/>
                  <a:pt x="297" y="10"/>
                </a:cubicBezTo>
                <a:lnTo>
                  <a:pt x="60" y="282"/>
                </a:lnTo>
                <a:lnTo>
                  <a:pt x="29" y="282"/>
                </a:lnTo>
                <a:cubicBezTo>
                  <a:pt x="21" y="282"/>
                  <a:pt x="13" y="286"/>
                  <a:pt x="7" y="292"/>
                </a:cubicBezTo>
                <a:cubicBezTo>
                  <a:pt x="-2" y="304"/>
                  <a:pt x="-3" y="313"/>
                  <a:pt x="10" y="394"/>
                </a:cubicBezTo>
                <a:cubicBezTo>
                  <a:pt x="17" y="436"/>
                  <a:pt x="27" y="494"/>
                  <a:pt x="41" y="567"/>
                </a:cubicBezTo>
                <a:cubicBezTo>
                  <a:pt x="65" y="697"/>
                  <a:pt x="93" y="839"/>
                  <a:pt x="102" y="886"/>
                </a:cubicBezTo>
                <a:cubicBezTo>
                  <a:pt x="104" y="895"/>
                  <a:pt x="105" y="902"/>
                  <a:pt x="106" y="903"/>
                </a:cubicBezTo>
                <a:cubicBezTo>
                  <a:pt x="113" y="941"/>
                  <a:pt x="142" y="972"/>
                  <a:pt x="193" y="996"/>
                </a:cubicBezTo>
                <a:cubicBezTo>
                  <a:pt x="265" y="1030"/>
                  <a:pt x="374" y="1047"/>
                  <a:pt x="483" y="1047"/>
                </a:cubicBezTo>
                <a:cubicBezTo>
                  <a:pt x="594" y="1047"/>
                  <a:pt x="704" y="1029"/>
                  <a:pt x="769" y="993"/>
                </a:cubicBezTo>
                <a:cubicBezTo>
                  <a:pt x="773" y="991"/>
                  <a:pt x="776" y="988"/>
                  <a:pt x="779" y="984"/>
                </a:cubicBezTo>
                <a:cubicBezTo>
                  <a:pt x="783" y="984"/>
                  <a:pt x="786" y="984"/>
                  <a:pt x="790" y="984"/>
                </a:cubicBezTo>
                <a:cubicBezTo>
                  <a:pt x="937" y="984"/>
                  <a:pt x="1056" y="865"/>
                  <a:pt x="1056" y="718"/>
                </a:cubicBezTo>
                <a:cubicBezTo>
                  <a:pt x="1056" y="613"/>
                  <a:pt x="995" y="522"/>
                  <a:pt x="906" y="4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3" name="Freeform 1062">
            <a:extLst>
              <a:ext uri="{FF2B5EF4-FFF2-40B4-BE49-F238E27FC236}">
                <a16:creationId xmlns:a16="http://schemas.microsoft.com/office/drawing/2014/main" id="{7CEC6FB5-8E12-5E46-B64A-DAE48389093B}"/>
              </a:ext>
            </a:extLst>
          </p:cNvPr>
          <p:cNvSpPr/>
          <p:nvPr/>
        </p:nvSpPr>
        <p:spPr>
          <a:xfrm>
            <a:off x="5726521" y="4187129"/>
            <a:ext cx="1267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3" h="352">
                <a:moveTo>
                  <a:pt x="333" y="152"/>
                </a:moveTo>
                <a:lnTo>
                  <a:pt x="332" y="152"/>
                </a:lnTo>
                <a:lnTo>
                  <a:pt x="196" y="156"/>
                </a:lnTo>
                <a:lnTo>
                  <a:pt x="192" y="19"/>
                </a:lnTo>
                <a:cubicBezTo>
                  <a:pt x="192" y="9"/>
                  <a:pt x="183" y="0"/>
                  <a:pt x="172" y="0"/>
                </a:cubicBezTo>
                <a:cubicBezTo>
                  <a:pt x="161" y="0"/>
                  <a:pt x="152" y="10"/>
                  <a:pt x="152" y="20"/>
                </a:cubicBezTo>
                <a:lnTo>
                  <a:pt x="156" y="157"/>
                </a:lnTo>
                <a:lnTo>
                  <a:pt x="19" y="161"/>
                </a:lnTo>
                <a:cubicBezTo>
                  <a:pt x="8" y="161"/>
                  <a:pt x="0" y="170"/>
                  <a:pt x="0" y="181"/>
                </a:cubicBezTo>
                <a:cubicBezTo>
                  <a:pt x="1" y="192"/>
                  <a:pt x="9" y="200"/>
                  <a:pt x="20" y="200"/>
                </a:cubicBezTo>
                <a:lnTo>
                  <a:pt x="157" y="197"/>
                </a:lnTo>
                <a:lnTo>
                  <a:pt x="161" y="333"/>
                </a:lnTo>
                <a:cubicBezTo>
                  <a:pt x="161" y="344"/>
                  <a:pt x="170" y="352"/>
                  <a:pt x="181" y="352"/>
                </a:cubicBezTo>
                <a:cubicBezTo>
                  <a:pt x="192" y="352"/>
                  <a:pt x="201" y="343"/>
                  <a:pt x="200" y="332"/>
                </a:cubicBezTo>
                <a:lnTo>
                  <a:pt x="197" y="195"/>
                </a:lnTo>
                <a:lnTo>
                  <a:pt x="333" y="192"/>
                </a:lnTo>
                <a:cubicBezTo>
                  <a:pt x="344" y="192"/>
                  <a:pt x="353" y="182"/>
                  <a:pt x="353" y="172"/>
                </a:cubicBezTo>
                <a:cubicBezTo>
                  <a:pt x="352" y="161"/>
                  <a:pt x="343" y="152"/>
                  <a:pt x="333" y="1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4" name="Freeform 1063">
            <a:extLst>
              <a:ext uri="{FF2B5EF4-FFF2-40B4-BE49-F238E27FC236}">
                <a16:creationId xmlns:a16="http://schemas.microsoft.com/office/drawing/2014/main" id="{A631FD14-4F68-354F-929D-47A3A60418CF}"/>
              </a:ext>
            </a:extLst>
          </p:cNvPr>
          <p:cNvSpPr/>
          <p:nvPr/>
        </p:nvSpPr>
        <p:spPr>
          <a:xfrm>
            <a:off x="4881600" y="415436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3" y="341"/>
                  <a:pt x="28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5" name="Freeform 1064">
            <a:extLst>
              <a:ext uri="{FF2B5EF4-FFF2-40B4-BE49-F238E27FC236}">
                <a16:creationId xmlns:a16="http://schemas.microsoft.com/office/drawing/2014/main" id="{D3BB6FB7-1BA8-1A4C-B0AB-113B3F8A2A0C}"/>
              </a:ext>
            </a:extLst>
          </p:cNvPr>
          <p:cNvSpPr/>
          <p:nvPr/>
        </p:nvSpPr>
        <p:spPr>
          <a:xfrm>
            <a:off x="4947839" y="416912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2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6" name="Freeform 1065">
            <a:extLst>
              <a:ext uri="{FF2B5EF4-FFF2-40B4-BE49-F238E27FC236}">
                <a16:creationId xmlns:a16="http://schemas.microsoft.com/office/drawing/2014/main" id="{8ABDDA6C-0CFB-2D48-AD7B-93E3A4EEA069}"/>
              </a:ext>
            </a:extLst>
          </p:cNvPr>
          <p:cNvSpPr/>
          <p:nvPr/>
        </p:nvSpPr>
        <p:spPr>
          <a:xfrm>
            <a:off x="4791241" y="3992370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3" y="945"/>
                  <a:pt x="775" y="944"/>
                  <a:pt x="767" y="944"/>
                </a:cubicBezTo>
                <a:cubicBezTo>
                  <a:pt x="762" y="941"/>
                  <a:pt x="757" y="941"/>
                  <a:pt x="751" y="941"/>
                </a:cubicBezTo>
                <a:cubicBezTo>
                  <a:pt x="645" y="923"/>
                  <a:pt x="564" y="830"/>
                  <a:pt x="564" y="718"/>
                </a:cubicBezTo>
                <a:cubicBezTo>
                  <a:pt x="564" y="593"/>
                  <a:pt x="666" y="492"/>
                  <a:pt x="790" y="492"/>
                </a:cubicBezTo>
                <a:cubicBezTo>
                  <a:pt x="915" y="492"/>
                  <a:pt x="1017" y="593"/>
                  <a:pt x="1017" y="718"/>
                </a:cubicBezTo>
                <a:cubicBezTo>
                  <a:pt x="1017" y="843"/>
                  <a:pt x="915" y="945"/>
                  <a:pt x="790" y="945"/>
                </a:cubicBezTo>
                <a:close/>
                <a:moveTo>
                  <a:pt x="486" y="991"/>
                </a:moveTo>
                <a:lnTo>
                  <a:pt x="483" y="991"/>
                </a:lnTo>
                <a:cubicBezTo>
                  <a:pt x="377" y="991"/>
                  <a:pt x="277" y="974"/>
                  <a:pt x="216" y="946"/>
                </a:cubicBezTo>
                <a:cubicBezTo>
                  <a:pt x="193" y="935"/>
                  <a:pt x="164" y="916"/>
                  <a:pt x="160" y="893"/>
                </a:cubicBezTo>
                <a:cubicBezTo>
                  <a:pt x="160" y="891"/>
                  <a:pt x="158" y="885"/>
                  <a:pt x="156" y="875"/>
                </a:cubicBezTo>
                <a:cubicBezTo>
                  <a:pt x="85" y="511"/>
                  <a:pt x="64" y="382"/>
                  <a:pt x="58" y="337"/>
                </a:cubicBezTo>
                <a:lnTo>
                  <a:pt x="879" y="337"/>
                </a:lnTo>
                <a:cubicBezTo>
                  <a:pt x="877" y="356"/>
                  <a:pt x="872" y="391"/>
                  <a:pt x="862" y="453"/>
                </a:cubicBezTo>
                <a:cubicBezTo>
                  <a:pt x="861" y="456"/>
                  <a:pt x="861" y="459"/>
                  <a:pt x="862" y="462"/>
                </a:cubicBezTo>
                <a:cubicBezTo>
                  <a:pt x="839" y="456"/>
                  <a:pt x="815" y="452"/>
                  <a:pt x="790" y="452"/>
                </a:cubicBezTo>
                <a:cubicBezTo>
                  <a:pt x="749" y="452"/>
                  <a:pt x="709" y="462"/>
                  <a:pt x="674" y="479"/>
                </a:cubicBezTo>
                <a:cubicBezTo>
                  <a:pt x="674" y="463"/>
                  <a:pt x="662" y="451"/>
                  <a:pt x="646" y="451"/>
                </a:cubicBezTo>
                <a:cubicBezTo>
                  <a:pt x="631" y="451"/>
                  <a:pt x="619" y="463"/>
                  <a:pt x="619" y="479"/>
                </a:cubicBezTo>
                <a:lnTo>
                  <a:pt x="619" y="503"/>
                </a:lnTo>
                <a:cubicBezTo>
                  <a:pt x="619" y="507"/>
                  <a:pt x="619" y="511"/>
                  <a:pt x="621" y="514"/>
                </a:cubicBezTo>
                <a:cubicBezTo>
                  <a:pt x="562" y="563"/>
                  <a:pt x="525" y="636"/>
                  <a:pt x="525" y="718"/>
                </a:cubicBezTo>
                <a:cubicBezTo>
                  <a:pt x="525" y="830"/>
                  <a:pt x="594" y="926"/>
                  <a:pt x="692" y="965"/>
                </a:cubicBezTo>
                <a:cubicBezTo>
                  <a:pt x="637" y="982"/>
                  <a:pt x="565" y="991"/>
                  <a:pt x="486" y="991"/>
                </a:cubicBezTo>
                <a:close/>
                <a:moveTo>
                  <a:pt x="906" y="479"/>
                </a:moveTo>
                <a:cubicBezTo>
                  <a:pt x="911" y="475"/>
                  <a:pt x="915" y="469"/>
                  <a:pt x="916" y="461"/>
                </a:cubicBezTo>
                <a:cubicBezTo>
                  <a:pt x="923" y="417"/>
                  <a:pt x="929" y="382"/>
                  <a:pt x="932" y="358"/>
                </a:cubicBezTo>
                <a:cubicBezTo>
                  <a:pt x="937" y="315"/>
                  <a:pt x="938" y="303"/>
                  <a:pt x="928" y="292"/>
                </a:cubicBezTo>
                <a:cubicBezTo>
                  <a:pt x="923" y="286"/>
                  <a:pt x="915" y="282"/>
                  <a:pt x="907" y="282"/>
                </a:cubicBezTo>
                <a:lnTo>
                  <a:pt x="864" y="282"/>
                </a:lnTo>
                <a:lnTo>
                  <a:pt x="628" y="10"/>
                </a:lnTo>
                <a:cubicBezTo>
                  <a:pt x="618" y="-2"/>
                  <a:pt x="600" y="-3"/>
                  <a:pt x="589" y="7"/>
                </a:cubicBezTo>
                <a:cubicBezTo>
                  <a:pt x="577" y="17"/>
                  <a:pt x="576" y="34"/>
                  <a:pt x="586" y="46"/>
                </a:cubicBezTo>
                <a:lnTo>
                  <a:pt x="791" y="282"/>
                </a:lnTo>
                <a:lnTo>
                  <a:pt x="133" y="282"/>
                </a:lnTo>
                <a:lnTo>
                  <a:pt x="338" y="46"/>
                </a:lnTo>
                <a:cubicBezTo>
                  <a:pt x="348" y="34"/>
                  <a:pt x="347" y="17"/>
                  <a:pt x="336" y="7"/>
                </a:cubicBezTo>
                <a:cubicBezTo>
                  <a:pt x="324" y="-3"/>
                  <a:pt x="307" y="-2"/>
                  <a:pt x="297" y="10"/>
                </a:cubicBezTo>
                <a:lnTo>
                  <a:pt x="60" y="282"/>
                </a:lnTo>
                <a:lnTo>
                  <a:pt x="29" y="282"/>
                </a:lnTo>
                <a:cubicBezTo>
                  <a:pt x="21" y="282"/>
                  <a:pt x="13" y="286"/>
                  <a:pt x="7" y="292"/>
                </a:cubicBezTo>
                <a:cubicBezTo>
                  <a:pt x="-2" y="304"/>
                  <a:pt x="-3" y="313"/>
                  <a:pt x="11" y="394"/>
                </a:cubicBezTo>
                <a:cubicBezTo>
                  <a:pt x="17" y="436"/>
                  <a:pt x="28" y="494"/>
                  <a:pt x="41" y="567"/>
                </a:cubicBezTo>
                <a:cubicBezTo>
                  <a:pt x="65" y="697"/>
                  <a:pt x="93" y="839"/>
                  <a:pt x="102" y="886"/>
                </a:cubicBezTo>
                <a:cubicBezTo>
                  <a:pt x="104" y="895"/>
                  <a:pt x="105" y="902"/>
                  <a:pt x="106" y="903"/>
                </a:cubicBezTo>
                <a:cubicBezTo>
                  <a:pt x="113" y="941"/>
                  <a:pt x="142" y="972"/>
                  <a:pt x="193" y="996"/>
                </a:cubicBezTo>
                <a:cubicBezTo>
                  <a:pt x="265" y="1030"/>
                  <a:pt x="374" y="1047"/>
                  <a:pt x="483" y="1047"/>
                </a:cubicBezTo>
                <a:cubicBezTo>
                  <a:pt x="594" y="1047"/>
                  <a:pt x="704" y="1029"/>
                  <a:pt x="769" y="993"/>
                </a:cubicBezTo>
                <a:cubicBezTo>
                  <a:pt x="773" y="991"/>
                  <a:pt x="776" y="988"/>
                  <a:pt x="779" y="984"/>
                </a:cubicBezTo>
                <a:cubicBezTo>
                  <a:pt x="783" y="984"/>
                  <a:pt x="787" y="984"/>
                  <a:pt x="790" y="984"/>
                </a:cubicBezTo>
                <a:cubicBezTo>
                  <a:pt x="937" y="984"/>
                  <a:pt x="1056" y="865"/>
                  <a:pt x="1056" y="718"/>
                </a:cubicBezTo>
                <a:cubicBezTo>
                  <a:pt x="1056" y="613"/>
                  <a:pt x="995" y="522"/>
                  <a:pt x="906" y="4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7" name="Freeform 1066">
            <a:extLst>
              <a:ext uri="{FF2B5EF4-FFF2-40B4-BE49-F238E27FC236}">
                <a16:creationId xmlns:a16="http://schemas.microsoft.com/office/drawing/2014/main" id="{C94F9766-B996-1B43-934E-4CBDF369F63A}"/>
              </a:ext>
            </a:extLst>
          </p:cNvPr>
          <p:cNvSpPr/>
          <p:nvPr/>
        </p:nvSpPr>
        <p:spPr>
          <a:xfrm>
            <a:off x="5027400" y="4202610"/>
            <a:ext cx="9576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7">
                <a:moveTo>
                  <a:pt x="161" y="133"/>
                </a:moveTo>
                <a:lnTo>
                  <a:pt x="255" y="33"/>
                </a:lnTo>
                <a:cubicBezTo>
                  <a:pt x="263" y="25"/>
                  <a:pt x="263" y="13"/>
                  <a:pt x="255" y="5"/>
                </a:cubicBezTo>
                <a:cubicBezTo>
                  <a:pt x="247" y="-2"/>
                  <a:pt x="234" y="-2"/>
                  <a:pt x="227" y="6"/>
                </a:cubicBezTo>
                <a:lnTo>
                  <a:pt x="133" y="105"/>
                </a:lnTo>
                <a:lnTo>
                  <a:pt x="33" y="11"/>
                </a:lnTo>
                <a:cubicBezTo>
                  <a:pt x="26" y="4"/>
                  <a:pt x="13" y="4"/>
                  <a:pt x="6" y="12"/>
                </a:cubicBezTo>
                <a:cubicBezTo>
                  <a:pt x="-2" y="20"/>
                  <a:pt x="-2" y="32"/>
                  <a:pt x="6" y="40"/>
                </a:cubicBezTo>
                <a:lnTo>
                  <a:pt x="106" y="134"/>
                </a:lnTo>
                <a:lnTo>
                  <a:pt x="12" y="233"/>
                </a:lnTo>
                <a:cubicBezTo>
                  <a:pt x="4" y="241"/>
                  <a:pt x="4" y="254"/>
                  <a:pt x="12" y="261"/>
                </a:cubicBezTo>
                <a:cubicBezTo>
                  <a:pt x="16" y="265"/>
                  <a:pt x="21" y="267"/>
                  <a:pt x="26" y="267"/>
                </a:cubicBezTo>
                <a:cubicBezTo>
                  <a:pt x="31" y="267"/>
                  <a:pt x="36" y="265"/>
                  <a:pt x="40" y="260"/>
                </a:cubicBezTo>
                <a:lnTo>
                  <a:pt x="134" y="161"/>
                </a:lnTo>
                <a:lnTo>
                  <a:pt x="233" y="255"/>
                </a:lnTo>
                <a:cubicBezTo>
                  <a:pt x="237" y="259"/>
                  <a:pt x="242" y="261"/>
                  <a:pt x="247" y="261"/>
                </a:cubicBezTo>
                <a:cubicBezTo>
                  <a:pt x="252" y="261"/>
                  <a:pt x="257" y="259"/>
                  <a:pt x="261" y="254"/>
                </a:cubicBezTo>
                <a:cubicBezTo>
                  <a:pt x="269" y="247"/>
                  <a:pt x="268" y="234"/>
                  <a:pt x="261" y="2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8" name="Freeform 1067">
            <a:extLst>
              <a:ext uri="{FF2B5EF4-FFF2-40B4-BE49-F238E27FC236}">
                <a16:creationId xmlns:a16="http://schemas.microsoft.com/office/drawing/2014/main" id="{7FD6887C-CC28-ED41-A876-375535DB5C5F}"/>
              </a:ext>
            </a:extLst>
          </p:cNvPr>
          <p:cNvSpPr/>
          <p:nvPr/>
        </p:nvSpPr>
        <p:spPr>
          <a:xfrm>
            <a:off x="4165200" y="415436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2" y="341"/>
                  <a:pt x="27" y="341"/>
                </a:cubicBezTo>
                <a:cubicBezTo>
                  <a:pt x="42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9" name="Freeform 1068">
            <a:extLst>
              <a:ext uri="{FF2B5EF4-FFF2-40B4-BE49-F238E27FC236}">
                <a16:creationId xmlns:a16="http://schemas.microsoft.com/office/drawing/2014/main" id="{5A57358C-3BFE-544E-B741-9CA20C8C853D}"/>
              </a:ext>
            </a:extLst>
          </p:cNvPr>
          <p:cNvSpPr/>
          <p:nvPr/>
        </p:nvSpPr>
        <p:spPr>
          <a:xfrm>
            <a:off x="4231080" y="416912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3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3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0" name="Freeform 1069">
            <a:extLst>
              <a:ext uri="{FF2B5EF4-FFF2-40B4-BE49-F238E27FC236}">
                <a16:creationId xmlns:a16="http://schemas.microsoft.com/office/drawing/2014/main" id="{58AA7E28-E978-FB4D-B3E3-760CF969E33B}"/>
              </a:ext>
            </a:extLst>
          </p:cNvPr>
          <p:cNvSpPr/>
          <p:nvPr/>
        </p:nvSpPr>
        <p:spPr>
          <a:xfrm>
            <a:off x="4074481" y="3992370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2" y="945"/>
                  <a:pt x="774" y="944"/>
                  <a:pt x="767" y="944"/>
                </a:cubicBezTo>
                <a:cubicBezTo>
                  <a:pt x="762" y="941"/>
                  <a:pt x="756" y="941"/>
                  <a:pt x="751" y="941"/>
                </a:cubicBezTo>
                <a:cubicBezTo>
                  <a:pt x="645" y="923"/>
                  <a:pt x="563" y="830"/>
                  <a:pt x="563" y="718"/>
                </a:cubicBezTo>
                <a:cubicBezTo>
                  <a:pt x="563" y="593"/>
                  <a:pt x="665" y="492"/>
                  <a:pt x="790" y="492"/>
                </a:cubicBezTo>
                <a:cubicBezTo>
                  <a:pt x="915" y="492"/>
                  <a:pt x="1016" y="593"/>
                  <a:pt x="1016" y="718"/>
                </a:cubicBezTo>
                <a:cubicBezTo>
                  <a:pt x="1016" y="843"/>
                  <a:pt x="915" y="945"/>
                  <a:pt x="790" y="945"/>
                </a:cubicBezTo>
                <a:close/>
                <a:moveTo>
                  <a:pt x="485" y="991"/>
                </a:moveTo>
                <a:cubicBezTo>
                  <a:pt x="377" y="991"/>
                  <a:pt x="277" y="974"/>
                  <a:pt x="216" y="946"/>
                </a:cubicBezTo>
                <a:cubicBezTo>
                  <a:pt x="192" y="935"/>
                  <a:pt x="164" y="916"/>
                  <a:pt x="159" y="893"/>
                </a:cubicBezTo>
                <a:cubicBezTo>
                  <a:pt x="159" y="891"/>
                  <a:pt x="158" y="885"/>
                  <a:pt x="156" y="875"/>
                </a:cubicBezTo>
                <a:cubicBezTo>
                  <a:pt x="84" y="511"/>
                  <a:pt x="63" y="382"/>
                  <a:pt x="57" y="337"/>
                </a:cubicBezTo>
                <a:lnTo>
                  <a:pt x="878" y="337"/>
                </a:lnTo>
                <a:cubicBezTo>
                  <a:pt x="876" y="356"/>
                  <a:pt x="871" y="391"/>
                  <a:pt x="861" y="453"/>
                </a:cubicBezTo>
                <a:cubicBezTo>
                  <a:pt x="861" y="456"/>
                  <a:pt x="861" y="459"/>
                  <a:pt x="861" y="462"/>
                </a:cubicBezTo>
                <a:cubicBezTo>
                  <a:pt x="839" y="456"/>
                  <a:pt x="815" y="452"/>
                  <a:pt x="790" y="452"/>
                </a:cubicBezTo>
                <a:cubicBezTo>
                  <a:pt x="748" y="452"/>
                  <a:pt x="708" y="462"/>
                  <a:pt x="673" y="479"/>
                </a:cubicBezTo>
                <a:cubicBezTo>
                  <a:pt x="673" y="463"/>
                  <a:pt x="661" y="451"/>
                  <a:pt x="646" y="451"/>
                </a:cubicBezTo>
                <a:cubicBezTo>
                  <a:pt x="630" y="451"/>
                  <a:pt x="618" y="463"/>
                  <a:pt x="618" y="479"/>
                </a:cubicBezTo>
                <a:lnTo>
                  <a:pt x="618" y="503"/>
                </a:lnTo>
                <a:cubicBezTo>
                  <a:pt x="618" y="507"/>
                  <a:pt x="619" y="511"/>
                  <a:pt x="620" y="514"/>
                </a:cubicBezTo>
                <a:cubicBezTo>
                  <a:pt x="561" y="563"/>
                  <a:pt x="524" y="636"/>
                  <a:pt x="524" y="718"/>
                </a:cubicBezTo>
                <a:cubicBezTo>
                  <a:pt x="524" y="830"/>
                  <a:pt x="593" y="926"/>
                  <a:pt x="691" y="965"/>
                </a:cubicBezTo>
                <a:cubicBezTo>
                  <a:pt x="637" y="982"/>
                  <a:pt x="564" y="991"/>
                  <a:pt x="485" y="991"/>
                </a:cubicBezTo>
                <a:close/>
                <a:moveTo>
                  <a:pt x="905" y="479"/>
                </a:moveTo>
                <a:cubicBezTo>
                  <a:pt x="911" y="475"/>
                  <a:pt x="915" y="469"/>
                  <a:pt x="916" y="461"/>
                </a:cubicBezTo>
                <a:cubicBezTo>
                  <a:pt x="923" y="417"/>
                  <a:pt x="928" y="382"/>
                  <a:pt x="931" y="358"/>
                </a:cubicBezTo>
                <a:cubicBezTo>
                  <a:pt x="937" y="315"/>
                  <a:pt x="937" y="303"/>
                  <a:pt x="928" y="292"/>
                </a:cubicBezTo>
                <a:cubicBezTo>
                  <a:pt x="922" y="286"/>
                  <a:pt x="915" y="282"/>
                  <a:pt x="906" y="282"/>
                </a:cubicBezTo>
                <a:lnTo>
                  <a:pt x="864" y="282"/>
                </a:lnTo>
                <a:lnTo>
                  <a:pt x="627" y="10"/>
                </a:lnTo>
                <a:cubicBezTo>
                  <a:pt x="617" y="-2"/>
                  <a:pt x="600" y="-3"/>
                  <a:pt x="588" y="7"/>
                </a:cubicBezTo>
                <a:cubicBezTo>
                  <a:pt x="577" y="17"/>
                  <a:pt x="575" y="34"/>
                  <a:pt x="585" y="46"/>
                </a:cubicBezTo>
                <a:lnTo>
                  <a:pt x="791" y="282"/>
                </a:lnTo>
                <a:lnTo>
                  <a:pt x="132" y="282"/>
                </a:lnTo>
                <a:lnTo>
                  <a:pt x="338" y="46"/>
                </a:lnTo>
                <a:cubicBezTo>
                  <a:pt x="348" y="34"/>
                  <a:pt x="346" y="17"/>
                  <a:pt x="335" y="7"/>
                </a:cubicBezTo>
                <a:cubicBezTo>
                  <a:pt x="324" y="-3"/>
                  <a:pt x="306" y="-2"/>
                  <a:pt x="296" y="10"/>
                </a:cubicBezTo>
                <a:lnTo>
                  <a:pt x="59" y="282"/>
                </a:lnTo>
                <a:lnTo>
                  <a:pt x="29" y="282"/>
                </a:lnTo>
                <a:cubicBezTo>
                  <a:pt x="20" y="282"/>
                  <a:pt x="12" y="286"/>
                  <a:pt x="7" y="292"/>
                </a:cubicBezTo>
                <a:cubicBezTo>
                  <a:pt x="-3" y="304"/>
                  <a:pt x="-3" y="313"/>
                  <a:pt x="10" y="394"/>
                </a:cubicBezTo>
                <a:cubicBezTo>
                  <a:pt x="17" y="436"/>
                  <a:pt x="27" y="494"/>
                  <a:pt x="41" y="567"/>
                </a:cubicBezTo>
                <a:cubicBezTo>
                  <a:pt x="64" y="697"/>
                  <a:pt x="92" y="839"/>
                  <a:pt x="102" y="886"/>
                </a:cubicBezTo>
                <a:cubicBezTo>
                  <a:pt x="103" y="895"/>
                  <a:pt x="105" y="902"/>
                  <a:pt x="105" y="903"/>
                </a:cubicBezTo>
                <a:cubicBezTo>
                  <a:pt x="112" y="941"/>
                  <a:pt x="141" y="972"/>
                  <a:pt x="192" y="996"/>
                </a:cubicBezTo>
                <a:cubicBezTo>
                  <a:pt x="264" y="1030"/>
                  <a:pt x="374" y="1047"/>
                  <a:pt x="482" y="1047"/>
                </a:cubicBezTo>
                <a:cubicBezTo>
                  <a:pt x="593" y="1047"/>
                  <a:pt x="703" y="1029"/>
                  <a:pt x="768" y="993"/>
                </a:cubicBezTo>
                <a:cubicBezTo>
                  <a:pt x="773" y="991"/>
                  <a:pt x="776" y="988"/>
                  <a:pt x="778" y="984"/>
                </a:cubicBezTo>
                <a:cubicBezTo>
                  <a:pt x="782" y="984"/>
                  <a:pt x="786" y="984"/>
                  <a:pt x="790" y="984"/>
                </a:cubicBezTo>
                <a:cubicBezTo>
                  <a:pt x="936" y="984"/>
                  <a:pt x="1056" y="865"/>
                  <a:pt x="1056" y="718"/>
                </a:cubicBezTo>
                <a:cubicBezTo>
                  <a:pt x="1056" y="613"/>
                  <a:pt x="994" y="522"/>
                  <a:pt x="905" y="4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1" name="Freeform 1070">
            <a:extLst>
              <a:ext uri="{FF2B5EF4-FFF2-40B4-BE49-F238E27FC236}">
                <a16:creationId xmlns:a16="http://schemas.microsoft.com/office/drawing/2014/main" id="{4E02B03C-D4FF-3D41-96C6-9D4842D51558}"/>
              </a:ext>
            </a:extLst>
          </p:cNvPr>
          <p:cNvSpPr/>
          <p:nvPr/>
        </p:nvSpPr>
        <p:spPr>
          <a:xfrm>
            <a:off x="4299120" y="4199730"/>
            <a:ext cx="11916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" h="283">
                <a:moveTo>
                  <a:pt x="324" y="4"/>
                </a:moveTo>
                <a:cubicBezTo>
                  <a:pt x="316" y="-3"/>
                  <a:pt x="303" y="-1"/>
                  <a:pt x="297" y="7"/>
                </a:cubicBezTo>
                <a:lnTo>
                  <a:pt x="114" y="233"/>
                </a:lnTo>
                <a:lnTo>
                  <a:pt x="34" y="152"/>
                </a:lnTo>
                <a:cubicBezTo>
                  <a:pt x="26" y="144"/>
                  <a:pt x="14" y="144"/>
                  <a:pt x="6" y="152"/>
                </a:cubicBezTo>
                <a:cubicBezTo>
                  <a:pt x="-2" y="159"/>
                  <a:pt x="-2" y="172"/>
                  <a:pt x="6" y="180"/>
                </a:cubicBezTo>
                <a:lnTo>
                  <a:pt x="101" y="277"/>
                </a:lnTo>
                <a:cubicBezTo>
                  <a:pt x="102" y="277"/>
                  <a:pt x="102" y="277"/>
                  <a:pt x="102" y="278"/>
                </a:cubicBezTo>
                <a:lnTo>
                  <a:pt x="103" y="278"/>
                </a:lnTo>
                <a:cubicBezTo>
                  <a:pt x="103" y="279"/>
                  <a:pt x="104" y="279"/>
                  <a:pt x="104" y="279"/>
                </a:cubicBezTo>
                <a:lnTo>
                  <a:pt x="105" y="280"/>
                </a:lnTo>
                <a:lnTo>
                  <a:pt x="106" y="280"/>
                </a:lnTo>
                <a:cubicBezTo>
                  <a:pt x="106" y="280"/>
                  <a:pt x="106" y="281"/>
                  <a:pt x="107" y="281"/>
                </a:cubicBezTo>
                <a:lnTo>
                  <a:pt x="108" y="281"/>
                </a:lnTo>
                <a:cubicBezTo>
                  <a:pt x="109" y="282"/>
                  <a:pt x="109" y="282"/>
                  <a:pt x="109" y="282"/>
                </a:cubicBezTo>
                <a:cubicBezTo>
                  <a:pt x="110" y="282"/>
                  <a:pt x="110" y="282"/>
                  <a:pt x="110" y="282"/>
                </a:cubicBezTo>
                <a:lnTo>
                  <a:pt x="111" y="282"/>
                </a:lnTo>
                <a:lnTo>
                  <a:pt x="112" y="282"/>
                </a:lnTo>
                <a:lnTo>
                  <a:pt x="113" y="283"/>
                </a:lnTo>
                <a:cubicBezTo>
                  <a:pt x="114" y="283"/>
                  <a:pt x="115" y="283"/>
                  <a:pt x="115" y="283"/>
                </a:cubicBezTo>
                <a:cubicBezTo>
                  <a:pt x="116" y="283"/>
                  <a:pt x="117" y="283"/>
                  <a:pt x="117" y="283"/>
                </a:cubicBezTo>
                <a:cubicBezTo>
                  <a:pt x="118" y="283"/>
                  <a:pt x="118" y="283"/>
                  <a:pt x="118" y="283"/>
                </a:cubicBezTo>
                <a:cubicBezTo>
                  <a:pt x="118" y="282"/>
                  <a:pt x="119" y="282"/>
                  <a:pt x="119" y="282"/>
                </a:cubicBezTo>
                <a:cubicBezTo>
                  <a:pt x="120" y="282"/>
                  <a:pt x="120" y="282"/>
                  <a:pt x="120" y="282"/>
                </a:cubicBezTo>
                <a:lnTo>
                  <a:pt x="121" y="282"/>
                </a:lnTo>
                <a:lnTo>
                  <a:pt x="122" y="282"/>
                </a:lnTo>
                <a:cubicBezTo>
                  <a:pt x="122" y="281"/>
                  <a:pt x="123" y="281"/>
                  <a:pt x="123" y="281"/>
                </a:cubicBezTo>
                <a:cubicBezTo>
                  <a:pt x="124" y="281"/>
                  <a:pt x="124" y="281"/>
                  <a:pt x="124" y="281"/>
                </a:cubicBezTo>
                <a:lnTo>
                  <a:pt x="125" y="280"/>
                </a:lnTo>
                <a:lnTo>
                  <a:pt x="126" y="280"/>
                </a:lnTo>
                <a:cubicBezTo>
                  <a:pt x="126" y="280"/>
                  <a:pt x="126" y="279"/>
                  <a:pt x="127" y="279"/>
                </a:cubicBezTo>
                <a:lnTo>
                  <a:pt x="128" y="278"/>
                </a:lnTo>
                <a:lnTo>
                  <a:pt x="129" y="277"/>
                </a:lnTo>
                <a:cubicBezTo>
                  <a:pt x="130" y="277"/>
                  <a:pt x="130" y="276"/>
                  <a:pt x="131" y="276"/>
                </a:cubicBezTo>
                <a:lnTo>
                  <a:pt x="131" y="275"/>
                </a:lnTo>
                <a:lnTo>
                  <a:pt x="327" y="32"/>
                </a:lnTo>
                <a:cubicBezTo>
                  <a:pt x="334" y="24"/>
                  <a:pt x="333" y="11"/>
                  <a:pt x="32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2" name="Freeform 1071">
            <a:extLst>
              <a:ext uri="{FF2B5EF4-FFF2-40B4-BE49-F238E27FC236}">
                <a16:creationId xmlns:a16="http://schemas.microsoft.com/office/drawing/2014/main" id="{C0D35B90-3877-8544-84FE-16C2756A00BD}"/>
              </a:ext>
            </a:extLst>
          </p:cNvPr>
          <p:cNvSpPr/>
          <p:nvPr/>
        </p:nvSpPr>
        <p:spPr>
          <a:xfrm>
            <a:off x="2734920" y="415436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3" y="341"/>
                  <a:pt x="28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3" name="Freeform 1072">
            <a:extLst>
              <a:ext uri="{FF2B5EF4-FFF2-40B4-BE49-F238E27FC236}">
                <a16:creationId xmlns:a16="http://schemas.microsoft.com/office/drawing/2014/main" id="{3EB31C94-5C48-7840-8C3A-93511BD0CABD}"/>
              </a:ext>
            </a:extLst>
          </p:cNvPr>
          <p:cNvSpPr/>
          <p:nvPr/>
        </p:nvSpPr>
        <p:spPr>
          <a:xfrm>
            <a:off x="2801160" y="416912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2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4" name="Freeform 1073">
            <a:extLst>
              <a:ext uri="{FF2B5EF4-FFF2-40B4-BE49-F238E27FC236}">
                <a16:creationId xmlns:a16="http://schemas.microsoft.com/office/drawing/2014/main" id="{7799850C-3AE4-0C4B-80A2-57F183707E2D}"/>
              </a:ext>
            </a:extLst>
          </p:cNvPr>
          <p:cNvSpPr/>
          <p:nvPr/>
        </p:nvSpPr>
        <p:spPr>
          <a:xfrm>
            <a:off x="2644200" y="3992370"/>
            <a:ext cx="37944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5" h="1047">
                <a:moveTo>
                  <a:pt x="789" y="945"/>
                </a:moveTo>
                <a:cubicBezTo>
                  <a:pt x="782" y="945"/>
                  <a:pt x="774" y="944"/>
                  <a:pt x="766" y="944"/>
                </a:cubicBezTo>
                <a:cubicBezTo>
                  <a:pt x="762" y="941"/>
                  <a:pt x="756" y="941"/>
                  <a:pt x="751" y="941"/>
                </a:cubicBezTo>
                <a:cubicBezTo>
                  <a:pt x="644" y="923"/>
                  <a:pt x="563" y="830"/>
                  <a:pt x="563" y="718"/>
                </a:cubicBezTo>
                <a:cubicBezTo>
                  <a:pt x="563" y="593"/>
                  <a:pt x="665" y="492"/>
                  <a:pt x="789" y="492"/>
                </a:cubicBezTo>
                <a:cubicBezTo>
                  <a:pt x="914" y="492"/>
                  <a:pt x="1016" y="593"/>
                  <a:pt x="1016" y="718"/>
                </a:cubicBezTo>
                <a:cubicBezTo>
                  <a:pt x="1016" y="843"/>
                  <a:pt x="914" y="945"/>
                  <a:pt x="789" y="945"/>
                </a:cubicBezTo>
                <a:close/>
                <a:moveTo>
                  <a:pt x="485" y="991"/>
                </a:moveTo>
                <a:cubicBezTo>
                  <a:pt x="377" y="991"/>
                  <a:pt x="277" y="974"/>
                  <a:pt x="216" y="946"/>
                </a:cubicBezTo>
                <a:cubicBezTo>
                  <a:pt x="193" y="935"/>
                  <a:pt x="164" y="916"/>
                  <a:pt x="160" y="893"/>
                </a:cubicBezTo>
                <a:cubicBezTo>
                  <a:pt x="159" y="891"/>
                  <a:pt x="158" y="885"/>
                  <a:pt x="156" y="875"/>
                </a:cubicBezTo>
                <a:cubicBezTo>
                  <a:pt x="85" y="511"/>
                  <a:pt x="64" y="382"/>
                  <a:pt x="58" y="337"/>
                </a:cubicBezTo>
                <a:lnTo>
                  <a:pt x="878" y="337"/>
                </a:lnTo>
                <a:cubicBezTo>
                  <a:pt x="875" y="356"/>
                  <a:pt x="871" y="391"/>
                  <a:pt x="861" y="453"/>
                </a:cubicBezTo>
                <a:cubicBezTo>
                  <a:pt x="860" y="456"/>
                  <a:pt x="860" y="459"/>
                  <a:pt x="861" y="462"/>
                </a:cubicBezTo>
                <a:cubicBezTo>
                  <a:pt x="838" y="456"/>
                  <a:pt x="814" y="452"/>
                  <a:pt x="789" y="452"/>
                </a:cubicBezTo>
                <a:cubicBezTo>
                  <a:pt x="748" y="452"/>
                  <a:pt x="708" y="462"/>
                  <a:pt x="673" y="479"/>
                </a:cubicBezTo>
                <a:cubicBezTo>
                  <a:pt x="673" y="463"/>
                  <a:pt x="661" y="451"/>
                  <a:pt x="645" y="451"/>
                </a:cubicBezTo>
                <a:cubicBezTo>
                  <a:pt x="630" y="451"/>
                  <a:pt x="618" y="463"/>
                  <a:pt x="618" y="479"/>
                </a:cubicBezTo>
                <a:lnTo>
                  <a:pt x="618" y="503"/>
                </a:lnTo>
                <a:cubicBezTo>
                  <a:pt x="618" y="507"/>
                  <a:pt x="618" y="511"/>
                  <a:pt x="620" y="514"/>
                </a:cubicBezTo>
                <a:cubicBezTo>
                  <a:pt x="561" y="563"/>
                  <a:pt x="524" y="636"/>
                  <a:pt x="524" y="718"/>
                </a:cubicBezTo>
                <a:cubicBezTo>
                  <a:pt x="524" y="830"/>
                  <a:pt x="593" y="926"/>
                  <a:pt x="691" y="965"/>
                </a:cubicBezTo>
                <a:cubicBezTo>
                  <a:pt x="637" y="982"/>
                  <a:pt x="564" y="991"/>
                  <a:pt x="485" y="991"/>
                </a:cubicBezTo>
                <a:close/>
                <a:moveTo>
                  <a:pt x="905" y="479"/>
                </a:moveTo>
                <a:cubicBezTo>
                  <a:pt x="910" y="475"/>
                  <a:pt x="914" y="469"/>
                  <a:pt x="915" y="461"/>
                </a:cubicBezTo>
                <a:cubicBezTo>
                  <a:pt x="922" y="417"/>
                  <a:pt x="928" y="382"/>
                  <a:pt x="931" y="358"/>
                </a:cubicBezTo>
                <a:cubicBezTo>
                  <a:pt x="936" y="315"/>
                  <a:pt x="937" y="303"/>
                  <a:pt x="927" y="292"/>
                </a:cubicBezTo>
                <a:cubicBezTo>
                  <a:pt x="922" y="286"/>
                  <a:pt x="914" y="282"/>
                  <a:pt x="906" y="282"/>
                </a:cubicBezTo>
                <a:lnTo>
                  <a:pt x="863" y="282"/>
                </a:lnTo>
                <a:lnTo>
                  <a:pt x="627" y="10"/>
                </a:lnTo>
                <a:cubicBezTo>
                  <a:pt x="617" y="-2"/>
                  <a:pt x="599" y="-3"/>
                  <a:pt x="588" y="7"/>
                </a:cubicBezTo>
                <a:cubicBezTo>
                  <a:pt x="576" y="17"/>
                  <a:pt x="575" y="34"/>
                  <a:pt x="585" y="46"/>
                </a:cubicBezTo>
                <a:lnTo>
                  <a:pt x="790" y="282"/>
                </a:lnTo>
                <a:lnTo>
                  <a:pt x="133" y="282"/>
                </a:lnTo>
                <a:lnTo>
                  <a:pt x="337" y="46"/>
                </a:lnTo>
                <a:cubicBezTo>
                  <a:pt x="347" y="34"/>
                  <a:pt x="346" y="17"/>
                  <a:pt x="335" y="7"/>
                </a:cubicBezTo>
                <a:cubicBezTo>
                  <a:pt x="323" y="-3"/>
                  <a:pt x="307" y="-2"/>
                  <a:pt x="297" y="10"/>
                </a:cubicBezTo>
                <a:lnTo>
                  <a:pt x="60" y="282"/>
                </a:lnTo>
                <a:lnTo>
                  <a:pt x="29" y="282"/>
                </a:lnTo>
                <a:cubicBezTo>
                  <a:pt x="21" y="282"/>
                  <a:pt x="13" y="286"/>
                  <a:pt x="8" y="292"/>
                </a:cubicBezTo>
                <a:cubicBezTo>
                  <a:pt x="-2" y="304"/>
                  <a:pt x="-3" y="313"/>
                  <a:pt x="11" y="394"/>
                </a:cubicBezTo>
                <a:cubicBezTo>
                  <a:pt x="17" y="436"/>
                  <a:pt x="28" y="494"/>
                  <a:pt x="41" y="567"/>
                </a:cubicBezTo>
                <a:cubicBezTo>
                  <a:pt x="65" y="697"/>
                  <a:pt x="93" y="839"/>
                  <a:pt x="102" y="886"/>
                </a:cubicBezTo>
                <a:cubicBezTo>
                  <a:pt x="104" y="895"/>
                  <a:pt x="105" y="902"/>
                  <a:pt x="106" y="903"/>
                </a:cubicBezTo>
                <a:cubicBezTo>
                  <a:pt x="113" y="941"/>
                  <a:pt x="142" y="972"/>
                  <a:pt x="193" y="996"/>
                </a:cubicBezTo>
                <a:cubicBezTo>
                  <a:pt x="265" y="1030"/>
                  <a:pt x="373" y="1047"/>
                  <a:pt x="482" y="1047"/>
                </a:cubicBezTo>
                <a:cubicBezTo>
                  <a:pt x="593" y="1047"/>
                  <a:pt x="703" y="1029"/>
                  <a:pt x="768" y="993"/>
                </a:cubicBezTo>
                <a:cubicBezTo>
                  <a:pt x="772" y="991"/>
                  <a:pt x="776" y="988"/>
                  <a:pt x="778" y="984"/>
                </a:cubicBezTo>
                <a:cubicBezTo>
                  <a:pt x="782" y="984"/>
                  <a:pt x="786" y="984"/>
                  <a:pt x="789" y="984"/>
                </a:cubicBezTo>
                <a:cubicBezTo>
                  <a:pt x="936" y="984"/>
                  <a:pt x="1055" y="865"/>
                  <a:pt x="1055" y="718"/>
                </a:cubicBezTo>
                <a:cubicBezTo>
                  <a:pt x="1055" y="613"/>
                  <a:pt x="994" y="522"/>
                  <a:pt x="905" y="4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5" name="Freeform 1074">
            <a:extLst>
              <a:ext uri="{FF2B5EF4-FFF2-40B4-BE49-F238E27FC236}">
                <a16:creationId xmlns:a16="http://schemas.microsoft.com/office/drawing/2014/main" id="{D481FC4C-96BC-FC47-89C5-F674070EAA71}"/>
              </a:ext>
            </a:extLst>
          </p:cNvPr>
          <p:cNvSpPr/>
          <p:nvPr/>
        </p:nvSpPr>
        <p:spPr>
          <a:xfrm>
            <a:off x="2910600" y="4206929"/>
            <a:ext cx="3600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" h="243">
                <a:moveTo>
                  <a:pt x="76" y="0"/>
                </a:moveTo>
                <a:lnTo>
                  <a:pt x="75" y="0"/>
                </a:lnTo>
                <a:cubicBezTo>
                  <a:pt x="68" y="0"/>
                  <a:pt x="60" y="2"/>
                  <a:pt x="50" y="4"/>
                </a:cubicBezTo>
                <a:lnTo>
                  <a:pt x="17" y="14"/>
                </a:lnTo>
                <a:cubicBezTo>
                  <a:pt x="6" y="17"/>
                  <a:pt x="0" y="26"/>
                  <a:pt x="0" y="36"/>
                </a:cubicBezTo>
                <a:cubicBezTo>
                  <a:pt x="0" y="49"/>
                  <a:pt x="10" y="59"/>
                  <a:pt x="22" y="59"/>
                </a:cubicBezTo>
                <a:cubicBezTo>
                  <a:pt x="25" y="59"/>
                  <a:pt x="29" y="58"/>
                  <a:pt x="31" y="58"/>
                </a:cubicBezTo>
                <a:lnTo>
                  <a:pt x="50" y="53"/>
                </a:lnTo>
                <a:lnTo>
                  <a:pt x="50" y="217"/>
                </a:lnTo>
                <a:cubicBezTo>
                  <a:pt x="50" y="231"/>
                  <a:pt x="61" y="243"/>
                  <a:pt x="76" y="243"/>
                </a:cubicBezTo>
                <a:cubicBezTo>
                  <a:pt x="90" y="243"/>
                  <a:pt x="101" y="231"/>
                  <a:pt x="101" y="217"/>
                </a:cubicBezTo>
                <a:lnTo>
                  <a:pt x="101" y="26"/>
                </a:lnTo>
                <a:cubicBezTo>
                  <a:pt x="101" y="11"/>
                  <a:pt x="90" y="0"/>
                  <a:pt x="7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6" name="Freeform 1075">
            <a:extLst>
              <a:ext uri="{FF2B5EF4-FFF2-40B4-BE49-F238E27FC236}">
                <a16:creationId xmlns:a16="http://schemas.microsoft.com/office/drawing/2014/main" id="{478584D3-965B-ED4D-B6DA-231C8523E597}"/>
              </a:ext>
            </a:extLst>
          </p:cNvPr>
          <p:cNvSpPr/>
          <p:nvPr/>
        </p:nvSpPr>
        <p:spPr>
          <a:xfrm>
            <a:off x="2019240" y="4154369"/>
            <a:ext cx="1980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341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3" y="341"/>
                  <a:pt x="28" y="341"/>
                </a:cubicBezTo>
                <a:cubicBezTo>
                  <a:pt x="43" y="341"/>
                  <a:pt x="56" y="329"/>
                  <a:pt x="56" y="314"/>
                </a:cubicBezTo>
                <a:lnTo>
                  <a:pt x="56" y="28"/>
                </a:lnTo>
                <a:cubicBezTo>
                  <a:pt x="56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7" name="Freeform 1076">
            <a:extLst>
              <a:ext uri="{FF2B5EF4-FFF2-40B4-BE49-F238E27FC236}">
                <a16:creationId xmlns:a16="http://schemas.microsoft.com/office/drawing/2014/main" id="{89B09C34-1A34-3B47-83AE-EA8B0987F736}"/>
              </a:ext>
            </a:extLst>
          </p:cNvPr>
          <p:cNvSpPr/>
          <p:nvPr/>
        </p:nvSpPr>
        <p:spPr>
          <a:xfrm>
            <a:off x="2085480" y="416912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3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3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8" name="Freeform 1077">
            <a:extLst>
              <a:ext uri="{FF2B5EF4-FFF2-40B4-BE49-F238E27FC236}">
                <a16:creationId xmlns:a16="http://schemas.microsoft.com/office/drawing/2014/main" id="{0FCAAB75-597F-734A-AFEE-73FF907C63D7}"/>
              </a:ext>
            </a:extLst>
          </p:cNvPr>
          <p:cNvSpPr/>
          <p:nvPr/>
        </p:nvSpPr>
        <p:spPr>
          <a:xfrm>
            <a:off x="1928879" y="3992370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2" y="945"/>
                  <a:pt x="774" y="944"/>
                  <a:pt x="767" y="944"/>
                </a:cubicBezTo>
                <a:cubicBezTo>
                  <a:pt x="762" y="941"/>
                  <a:pt x="756" y="941"/>
                  <a:pt x="751" y="941"/>
                </a:cubicBezTo>
                <a:cubicBezTo>
                  <a:pt x="644" y="923"/>
                  <a:pt x="563" y="830"/>
                  <a:pt x="563" y="718"/>
                </a:cubicBezTo>
                <a:cubicBezTo>
                  <a:pt x="563" y="593"/>
                  <a:pt x="665" y="492"/>
                  <a:pt x="790" y="492"/>
                </a:cubicBezTo>
                <a:cubicBezTo>
                  <a:pt x="915" y="492"/>
                  <a:pt x="1016" y="593"/>
                  <a:pt x="1016" y="718"/>
                </a:cubicBezTo>
                <a:cubicBezTo>
                  <a:pt x="1016" y="843"/>
                  <a:pt x="915" y="945"/>
                  <a:pt x="790" y="945"/>
                </a:cubicBezTo>
                <a:close/>
                <a:moveTo>
                  <a:pt x="485" y="991"/>
                </a:moveTo>
                <a:lnTo>
                  <a:pt x="483" y="991"/>
                </a:lnTo>
                <a:cubicBezTo>
                  <a:pt x="376" y="991"/>
                  <a:pt x="276" y="974"/>
                  <a:pt x="216" y="946"/>
                </a:cubicBezTo>
                <a:cubicBezTo>
                  <a:pt x="192" y="935"/>
                  <a:pt x="163" y="916"/>
                  <a:pt x="159" y="893"/>
                </a:cubicBezTo>
                <a:cubicBezTo>
                  <a:pt x="159" y="891"/>
                  <a:pt x="157" y="885"/>
                  <a:pt x="155" y="875"/>
                </a:cubicBezTo>
                <a:cubicBezTo>
                  <a:pt x="84" y="511"/>
                  <a:pt x="63" y="382"/>
                  <a:pt x="57" y="337"/>
                </a:cubicBezTo>
                <a:lnTo>
                  <a:pt x="878" y="337"/>
                </a:lnTo>
                <a:cubicBezTo>
                  <a:pt x="876" y="356"/>
                  <a:pt x="871" y="391"/>
                  <a:pt x="861" y="453"/>
                </a:cubicBezTo>
                <a:cubicBezTo>
                  <a:pt x="860" y="456"/>
                  <a:pt x="861" y="459"/>
                  <a:pt x="861" y="462"/>
                </a:cubicBezTo>
                <a:cubicBezTo>
                  <a:pt x="838" y="456"/>
                  <a:pt x="814" y="452"/>
                  <a:pt x="790" y="452"/>
                </a:cubicBezTo>
                <a:cubicBezTo>
                  <a:pt x="748" y="452"/>
                  <a:pt x="708" y="462"/>
                  <a:pt x="673" y="479"/>
                </a:cubicBezTo>
                <a:cubicBezTo>
                  <a:pt x="673" y="463"/>
                  <a:pt x="661" y="451"/>
                  <a:pt x="645" y="451"/>
                </a:cubicBezTo>
                <a:cubicBezTo>
                  <a:pt x="630" y="451"/>
                  <a:pt x="618" y="463"/>
                  <a:pt x="618" y="479"/>
                </a:cubicBezTo>
                <a:lnTo>
                  <a:pt x="618" y="503"/>
                </a:lnTo>
                <a:cubicBezTo>
                  <a:pt x="618" y="507"/>
                  <a:pt x="619" y="511"/>
                  <a:pt x="620" y="514"/>
                </a:cubicBezTo>
                <a:cubicBezTo>
                  <a:pt x="561" y="563"/>
                  <a:pt x="524" y="636"/>
                  <a:pt x="524" y="718"/>
                </a:cubicBezTo>
                <a:cubicBezTo>
                  <a:pt x="524" y="830"/>
                  <a:pt x="593" y="926"/>
                  <a:pt x="691" y="965"/>
                </a:cubicBezTo>
                <a:cubicBezTo>
                  <a:pt x="637" y="982"/>
                  <a:pt x="564" y="991"/>
                  <a:pt x="485" y="991"/>
                </a:cubicBezTo>
                <a:close/>
                <a:moveTo>
                  <a:pt x="905" y="479"/>
                </a:moveTo>
                <a:cubicBezTo>
                  <a:pt x="911" y="475"/>
                  <a:pt x="914" y="469"/>
                  <a:pt x="916" y="461"/>
                </a:cubicBezTo>
                <a:cubicBezTo>
                  <a:pt x="923" y="417"/>
                  <a:pt x="928" y="382"/>
                  <a:pt x="931" y="358"/>
                </a:cubicBezTo>
                <a:cubicBezTo>
                  <a:pt x="936" y="315"/>
                  <a:pt x="937" y="303"/>
                  <a:pt x="927" y="292"/>
                </a:cubicBezTo>
                <a:cubicBezTo>
                  <a:pt x="922" y="286"/>
                  <a:pt x="914" y="282"/>
                  <a:pt x="906" y="282"/>
                </a:cubicBezTo>
                <a:lnTo>
                  <a:pt x="864" y="282"/>
                </a:lnTo>
                <a:lnTo>
                  <a:pt x="627" y="10"/>
                </a:lnTo>
                <a:cubicBezTo>
                  <a:pt x="617" y="-2"/>
                  <a:pt x="599" y="-3"/>
                  <a:pt x="588" y="7"/>
                </a:cubicBezTo>
                <a:cubicBezTo>
                  <a:pt x="576" y="17"/>
                  <a:pt x="575" y="34"/>
                  <a:pt x="585" y="46"/>
                </a:cubicBezTo>
                <a:lnTo>
                  <a:pt x="790" y="282"/>
                </a:lnTo>
                <a:lnTo>
                  <a:pt x="132" y="282"/>
                </a:lnTo>
                <a:lnTo>
                  <a:pt x="338" y="46"/>
                </a:lnTo>
                <a:cubicBezTo>
                  <a:pt x="348" y="34"/>
                  <a:pt x="346" y="17"/>
                  <a:pt x="335" y="7"/>
                </a:cubicBezTo>
                <a:cubicBezTo>
                  <a:pt x="323" y="-3"/>
                  <a:pt x="306" y="-2"/>
                  <a:pt x="296" y="10"/>
                </a:cubicBezTo>
                <a:lnTo>
                  <a:pt x="59" y="282"/>
                </a:lnTo>
                <a:lnTo>
                  <a:pt x="29" y="282"/>
                </a:lnTo>
                <a:cubicBezTo>
                  <a:pt x="20" y="282"/>
                  <a:pt x="12" y="286"/>
                  <a:pt x="7" y="292"/>
                </a:cubicBezTo>
                <a:cubicBezTo>
                  <a:pt x="-3" y="304"/>
                  <a:pt x="-3" y="313"/>
                  <a:pt x="10" y="394"/>
                </a:cubicBezTo>
                <a:cubicBezTo>
                  <a:pt x="16" y="436"/>
                  <a:pt x="27" y="494"/>
                  <a:pt x="40" y="567"/>
                </a:cubicBezTo>
                <a:cubicBezTo>
                  <a:pt x="64" y="697"/>
                  <a:pt x="92" y="839"/>
                  <a:pt x="101" y="886"/>
                </a:cubicBezTo>
                <a:cubicBezTo>
                  <a:pt x="103" y="895"/>
                  <a:pt x="105" y="902"/>
                  <a:pt x="105" y="903"/>
                </a:cubicBezTo>
                <a:cubicBezTo>
                  <a:pt x="112" y="941"/>
                  <a:pt x="141" y="972"/>
                  <a:pt x="192" y="996"/>
                </a:cubicBezTo>
                <a:cubicBezTo>
                  <a:pt x="264" y="1030"/>
                  <a:pt x="374" y="1047"/>
                  <a:pt x="482" y="1047"/>
                </a:cubicBezTo>
                <a:cubicBezTo>
                  <a:pt x="593" y="1047"/>
                  <a:pt x="703" y="1029"/>
                  <a:pt x="768" y="993"/>
                </a:cubicBezTo>
                <a:cubicBezTo>
                  <a:pt x="772" y="991"/>
                  <a:pt x="776" y="988"/>
                  <a:pt x="778" y="984"/>
                </a:cubicBezTo>
                <a:cubicBezTo>
                  <a:pt x="782" y="984"/>
                  <a:pt x="786" y="984"/>
                  <a:pt x="790" y="984"/>
                </a:cubicBezTo>
                <a:cubicBezTo>
                  <a:pt x="936" y="984"/>
                  <a:pt x="1056" y="865"/>
                  <a:pt x="1056" y="718"/>
                </a:cubicBezTo>
                <a:cubicBezTo>
                  <a:pt x="1056" y="613"/>
                  <a:pt x="994" y="522"/>
                  <a:pt x="905" y="4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9" name="Freeform 1078">
            <a:extLst>
              <a:ext uri="{FF2B5EF4-FFF2-40B4-BE49-F238E27FC236}">
                <a16:creationId xmlns:a16="http://schemas.microsoft.com/office/drawing/2014/main" id="{9DFC64B0-8003-7040-A416-4D72D4853C9E}"/>
              </a:ext>
            </a:extLst>
          </p:cNvPr>
          <p:cNvSpPr/>
          <p:nvPr/>
        </p:nvSpPr>
        <p:spPr>
          <a:xfrm>
            <a:off x="2166120" y="4205850"/>
            <a:ext cx="92520" cy="92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8" h="258">
                <a:moveTo>
                  <a:pt x="253" y="5"/>
                </a:moveTo>
                <a:cubicBezTo>
                  <a:pt x="246" y="-2"/>
                  <a:pt x="235" y="-2"/>
                  <a:pt x="228" y="5"/>
                </a:cubicBezTo>
                <a:lnTo>
                  <a:pt x="5" y="228"/>
                </a:lnTo>
                <a:cubicBezTo>
                  <a:pt x="-2" y="235"/>
                  <a:pt x="-2" y="246"/>
                  <a:pt x="5" y="253"/>
                </a:cubicBezTo>
                <a:cubicBezTo>
                  <a:pt x="9" y="257"/>
                  <a:pt x="13" y="258"/>
                  <a:pt x="18" y="258"/>
                </a:cubicBezTo>
                <a:cubicBezTo>
                  <a:pt x="22" y="258"/>
                  <a:pt x="27" y="257"/>
                  <a:pt x="30" y="253"/>
                </a:cubicBezTo>
                <a:lnTo>
                  <a:pt x="253" y="30"/>
                </a:lnTo>
                <a:cubicBezTo>
                  <a:pt x="260" y="24"/>
                  <a:pt x="260" y="12"/>
                  <a:pt x="253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0" name="Freeform 1079">
            <a:extLst>
              <a:ext uri="{FF2B5EF4-FFF2-40B4-BE49-F238E27FC236}">
                <a16:creationId xmlns:a16="http://schemas.microsoft.com/office/drawing/2014/main" id="{73293CAD-7278-4A44-83C7-C50EFC38EFFD}"/>
              </a:ext>
            </a:extLst>
          </p:cNvPr>
          <p:cNvSpPr/>
          <p:nvPr/>
        </p:nvSpPr>
        <p:spPr>
          <a:xfrm>
            <a:off x="2160361" y="4199369"/>
            <a:ext cx="4500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7">
                <a:moveTo>
                  <a:pt x="63" y="36"/>
                </a:moveTo>
                <a:cubicBezTo>
                  <a:pt x="78" y="36"/>
                  <a:pt x="91" y="48"/>
                  <a:pt x="91" y="64"/>
                </a:cubicBezTo>
                <a:cubicBezTo>
                  <a:pt x="91" y="79"/>
                  <a:pt x="78" y="91"/>
                  <a:pt x="63" y="91"/>
                </a:cubicBezTo>
                <a:cubicBezTo>
                  <a:pt x="48" y="91"/>
                  <a:pt x="35" y="79"/>
                  <a:pt x="35" y="64"/>
                </a:cubicBezTo>
                <a:cubicBezTo>
                  <a:pt x="35" y="48"/>
                  <a:pt x="48" y="36"/>
                  <a:pt x="63" y="36"/>
                </a:cubicBezTo>
                <a:close/>
                <a:moveTo>
                  <a:pt x="63" y="127"/>
                </a:moveTo>
                <a:cubicBezTo>
                  <a:pt x="98" y="127"/>
                  <a:pt x="126" y="99"/>
                  <a:pt x="126" y="64"/>
                </a:cubicBezTo>
                <a:cubicBezTo>
                  <a:pt x="126" y="29"/>
                  <a:pt x="98" y="0"/>
                  <a:pt x="63" y="0"/>
                </a:cubicBezTo>
                <a:cubicBezTo>
                  <a:pt x="28" y="0"/>
                  <a:pt x="0" y="29"/>
                  <a:pt x="0" y="64"/>
                </a:cubicBezTo>
                <a:cubicBezTo>
                  <a:pt x="0" y="99"/>
                  <a:pt x="28" y="127"/>
                  <a:pt x="63" y="1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1" name="Freeform 1080">
            <a:extLst>
              <a:ext uri="{FF2B5EF4-FFF2-40B4-BE49-F238E27FC236}">
                <a16:creationId xmlns:a16="http://schemas.microsoft.com/office/drawing/2014/main" id="{39BA50C4-F028-024B-9F4A-EE47714F8ADF}"/>
              </a:ext>
            </a:extLst>
          </p:cNvPr>
          <p:cNvSpPr/>
          <p:nvPr/>
        </p:nvSpPr>
        <p:spPr>
          <a:xfrm>
            <a:off x="2220840" y="4259850"/>
            <a:ext cx="4500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6">
                <a:moveTo>
                  <a:pt x="63" y="91"/>
                </a:moveTo>
                <a:cubicBezTo>
                  <a:pt x="47" y="91"/>
                  <a:pt x="35" y="78"/>
                  <a:pt x="35" y="63"/>
                </a:cubicBezTo>
                <a:cubicBezTo>
                  <a:pt x="35" y="48"/>
                  <a:pt x="47" y="35"/>
                  <a:pt x="63" y="35"/>
                </a:cubicBezTo>
                <a:cubicBezTo>
                  <a:pt x="78" y="35"/>
                  <a:pt x="90" y="48"/>
                  <a:pt x="90" y="63"/>
                </a:cubicBezTo>
                <a:cubicBezTo>
                  <a:pt x="90" y="78"/>
                  <a:pt x="78" y="91"/>
                  <a:pt x="63" y="91"/>
                </a:cubicBezTo>
                <a:close/>
                <a:moveTo>
                  <a:pt x="63" y="0"/>
                </a:moveTo>
                <a:cubicBezTo>
                  <a:pt x="28" y="0"/>
                  <a:pt x="0" y="28"/>
                  <a:pt x="0" y="63"/>
                </a:cubicBezTo>
                <a:cubicBezTo>
                  <a:pt x="0" y="98"/>
                  <a:pt x="28" y="126"/>
                  <a:pt x="63" y="126"/>
                </a:cubicBezTo>
                <a:cubicBezTo>
                  <a:pt x="98" y="126"/>
                  <a:pt x="126" y="98"/>
                  <a:pt x="126" y="63"/>
                </a:cubicBezTo>
                <a:cubicBezTo>
                  <a:pt x="126" y="28"/>
                  <a:pt x="98" y="0"/>
                  <a:pt x="6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2" name="Freeform 1081">
            <a:extLst>
              <a:ext uri="{FF2B5EF4-FFF2-40B4-BE49-F238E27FC236}">
                <a16:creationId xmlns:a16="http://schemas.microsoft.com/office/drawing/2014/main" id="{4F443990-64A4-424C-B38C-1F9EED45E2C4}"/>
              </a:ext>
            </a:extLst>
          </p:cNvPr>
          <p:cNvSpPr/>
          <p:nvPr/>
        </p:nvSpPr>
        <p:spPr>
          <a:xfrm>
            <a:off x="1304280" y="415436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3" y="341"/>
                  <a:pt x="28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3" name="Freeform 1082">
            <a:extLst>
              <a:ext uri="{FF2B5EF4-FFF2-40B4-BE49-F238E27FC236}">
                <a16:creationId xmlns:a16="http://schemas.microsoft.com/office/drawing/2014/main" id="{E4B4237D-57F2-DE45-B4CF-E06AD5362045}"/>
              </a:ext>
            </a:extLst>
          </p:cNvPr>
          <p:cNvSpPr/>
          <p:nvPr/>
        </p:nvSpPr>
        <p:spPr>
          <a:xfrm>
            <a:off x="1370520" y="416912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2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4" name="Freeform 1083">
            <a:extLst>
              <a:ext uri="{FF2B5EF4-FFF2-40B4-BE49-F238E27FC236}">
                <a16:creationId xmlns:a16="http://schemas.microsoft.com/office/drawing/2014/main" id="{5C96A1B6-6DC9-0F4E-BDBA-7434BE01CFD8}"/>
              </a:ext>
            </a:extLst>
          </p:cNvPr>
          <p:cNvSpPr/>
          <p:nvPr/>
        </p:nvSpPr>
        <p:spPr>
          <a:xfrm>
            <a:off x="1213559" y="3992370"/>
            <a:ext cx="37944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5" h="1047">
                <a:moveTo>
                  <a:pt x="789" y="945"/>
                </a:moveTo>
                <a:cubicBezTo>
                  <a:pt x="782" y="945"/>
                  <a:pt x="774" y="944"/>
                  <a:pt x="767" y="944"/>
                </a:cubicBezTo>
                <a:cubicBezTo>
                  <a:pt x="762" y="941"/>
                  <a:pt x="756" y="941"/>
                  <a:pt x="751" y="941"/>
                </a:cubicBezTo>
                <a:cubicBezTo>
                  <a:pt x="644" y="923"/>
                  <a:pt x="563" y="830"/>
                  <a:pt x="563" y="718"/>
                </a:cubicBezTo>
                <a:cubicBezTo>
                  <a:pt x="563" y="593"/>
                  <a:pt x="665" y="492"/>
                  <a:pt x="789" y="492"/>
                </a:cubicBezTo>
                <a:cubicBezTo>
                  <a:pt x="914" y="492"/>
                  <a:pt x="1016" y="593"/>
                  <a:pt x="1016" y="718"/>
                </a:cubicBezTo>
                <a:cubicBezTo>
                  <a:pt x="1016" y="843"/>
                  <a:pt x="914" y="945"/>
                  <a:pt x="789" y="945"/>
                </a:cubicBezTo>
                <a:close/>
                <a:moveTo>
                  <a:pt x="485" y="991"/>
                </a:moveTo>
                <a:lnTo>
                  <a:pt x="482" y="991"/>
                </a:lnTo>
                <a:cubicBezTo>
                  <a:pt x="376" y="991"/>
                  <a:pt x="277" y="974"/>
                  <a:pt x="216" y="946"/>
                </a:cubicBezTo>
                <a:cubicBezTo>
                  <a:pt x="193" y="935"/>
                  <a:pt x="164" y="916"/>
                  <a:pt x="160" y="893"/>
                </a:cubicBezTo>
                <a:cubicBezTo>
                  <a:pt x="160" y="891"/>
                  <a:pt x="158" y="885"/>
                  <a:pt x="156" y="875"/>
                </a:cubicBezTo>
                <a:cubicBezTo>
                  <a:pt x="85" y="511"/>
                  <a:pt x="64" y="382"/>
                  <a:pt x="58" y="337"/>
                </a:cubicBezTo>
                <a:lnTo>
                  <a:pt x="878" y="337"/>
                </a:lnTo>
                <a:cubicBezTo>
                  <a:pt x="876" y="356"/>
                  <a:pt x="871" y="391"/>
                  <a:pt x="861" y="453"/>
                </a:cubicBezTo>
                <a:cubicBezTo>
                  <a:pt x="860" y="456"/>
                  <a:pt x="861" y="459"/>
                  <a:pt x="861" y="462"/>
                </a:cubicBezTo>
                <a:cubicBezTo>
                  <a:pt x="838" y="456"/>
                  <a:pt x="814" y="452"/>
                  <a:pt x="789" y="452"/>
                </a:cubicBezTo>
                <a:cubicBezTo>
                  <a:pt x="748" y="452"/>
                  <a:pt x="708" y="462"/>
                  <a:pt x="673" y="479"/>
                </a:cubicBezTo>
                <a:cubicBezTo>
                  <a:pt x="673" y="463"/>
                  <a:pt x="661" y="451"/>
                  <a:pt x="645" y="451"/>
                </a:cubicBezTo>
                <a:cubicBezTo>
                  <a:pt x="630" y="451"/>
                  <a:pt x="618" y="463"/>
                  <a:pt x="618" y="479"/>
                </a:cubicBezTo>
                <a:lnTo>
                  <a:pt x="618" y="503"/>
                </a:lnTo>
                <a:cubicBezTo>
                  <a:pt x="618" y="507"/>
                  <a:pt x="619" y="511"/>
                  <a:pt x="620" y="514"/>
                </a:cubicBezTo>
                <a:cubicBezTo>
                  <a:pt x="561" y="563"/>
                  <a:pt x="524" y="636"/>
                  <a:pt x="524" y="718"/>
                </a:cubicBezTo>
                <a:cubicBezTo>
                  <a:pt x="524" y="830"/>
                  <a:pt x="593" y="926"/>
                  <a:pt x="691" y="965"/>
                </a:cubicBezTo>
                <a:cubicBezTo>
                  <a:pt x="637" y="982"/>
                  <a:pt x="564" y="991"/>
                  <a:pt x="485" y="991"/>
                </a:cubicBezTo>
                <a:close/>
                <a:moveTo>
                  <a:pt x="905" y="479"/>
                </a:moveTo>
                <a:cubicBezTo>
                  <a:pt x="910" y="475"/>
                  <a:pt x="914" y="469"/>
                  <a:pt x="915" y="461"/>
                </a:cubicBezTo>
                <a:cubicBezTo>
                  <a:pt x="922" y="417"/>
                  <a:pt x="928" y="382"/>
                  <a:pt x="931" y="358"/>
                </a:cubicBezTo>
                <a:cubicBezTo>
                  <a:pt x="936" y="315"/>
                  <a:pt x="937" y="303"/>
                  <a:pt x="927" y="292"/>
                </a:cubicBezTo>
                <a:cubicBezTo>
                  <a:pt x="922" y="286"/>
                  <a:pt x="914" y="282"/>
                  <a:pt x="906" y="282"/>
                </a:cubicBezTo>
                <a:lnTo>
                  <a:pt x="863" y="282"/>
                </a:lnTo>
                <a:lnTo>
                  <a:pt x="627" y="10"/>
                </a:lnTo>
                <a:cubicBezTo>
                  <a:pt x="617" y="-2"/>
                  <a:pt x="599" y="-3"/>
                  <a:pt x="588" y="7"/>
                </a:cubicBezTo>
                <a:cubicBezTo>
                  <a:pt x="576" y="17"/>
                  <a:pt x="575" y="34"/>
                  <a:pt x="585" y="46"/>
                </a:cubicBezTo>
                <a:lnTo>
                  <a:pt x="790" y="282"/>
                </a:lnTo>
                <a:lnTo>
                  <a:pt x="133" y="282"/>
                </a:lnTo>
                <a:lnTo>
                  <a:pt x="337" y="46"/>
                </a:lnTo>
                <a:cubicBezTo>
                  <a:pt x="347" y="34"/>
                  <a:pt x="346" y="17"/>
                  <a:pt x="335" y="7"/>
                </a:cubicBezTo>
                <a:cubicBezTo>
                  <a:pt x="323" y="-3"/>
                  <a:pt x="307" y="-2"/>
                  <a:pt x="297" y="10"/>
                </a:cubicBezTo>
                <a:lnTo>
                  <a:pt x="60" y="282"/>
                </a:lnTo>
                <a:lnTo>
                  <a:pt x="29" y="282"/>
                </a:lnTo>
                <a:cubicBezTo>
                  <a:pt x="21" y="282"/>
                  <a:pt x="13" y="286"/>
                  <a:pt x="8" y="292"/>
                </a:cubicBezTo>
                <a:cubicBezTo>
                  <a:pt x="-2" y="304"/>
                  <a:pt x="-3" y="313"/>
                  <a:pt x="11" y="394"/>
                </a:cubicBezTo>
                <a:cubicBezTo>
                  <a:pt x="17" y="436"/>
                  <a:pt x="28" y="494"/>
                  <a:pt x="41" y="567"/>
                </a:cubicBezTo>
                <a:cubicBezTo>
                  <a:pt x="65" y="697"/>
                  <a:pt x="93" y="839"/>
                  <a:pt x="102" y="886"/>
                </a:cubicBezTo>
                <a:cubicBezTo>
                  <a:pt x="104" y="895"/>
                  <a:pt x="105" y="902"/>
                  <a:pt x="106" y="903"/>
                </a:cubicBezTo>
                <a:cubicBezTo>
                  <a:pt x="113" y="941"/>
                  <a:pt x="142" y="972"/>
                  <a:pt x="193" y="996"/>
                </a:cubicBezTo>
                <a:cubicBezTo>
                  <a:pt x="265" y="1030"/>
                  <a:pt x="373" y="1047"/>
                  <a:pt x="482" y="1047"/>
                </a:cubicBezTo>
                <a:cubicBezTo>
                  <a:pt x="593" y="1047"/>
                  <a:pt x="703" y="1029"/>
                  <a:pt x="768" y="993"/>
                </a:cubicBezTo>
                <a:cubicBezTo>
                  <a:pt x="772" y="991"/>
                  <a:pt x="775" y="988"/>
                  <a:pt x="778" y="984"/>
                </a:cubicBezTo>
                <a:cubicBezTo>
                  <a:pt x="782" y="984"/>
                  <a:pt x="786" y="984"/>
                  <a:pt x="789" y="984"/>
                </a:cubicBezTo>
                <a:cubicBezTo>
                  <a:pt x="936" y="984"/>
                  <a:pt x="1055" y="865"/>
                  <a:pt x="1055" y="718"/>
                </a:cubicBezTo>
                <a:cubicBezTo>
                  <a:pt x="1055" y="613"/>
                  <a:pt x="994" y="522"/>
                  <a:pt x="905" y="4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5" name="Freeform 1084">
            <a:extLst>
              <a:ext uri="{FF2B5EF4-FFF2-40B4-BE49-F238E27FC236}">
                <a16:creationId xmlns:a16="http://schemas.microsoft.com/office/drawing/2014/main" id="{0F76140A-73D8-0F4B-9141-008743E79C19}"/>
              </a:ext>
            </a:extLst>
          </p:cNvPr>
          <p:cNvSpPr/>
          <p:nvPr/>
        </p:nvSpPr>
        <p:spPr>
          <a:xfrm>
            <a:off x="1451520" y="4199369"/>
            <a:ext cx="95760" cy="10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305">
                <a:moveTo>
                  <a:pt x="182" y="224"/>
                </a:moveTo>
                <a:cubicBezTo>
                  <a:pt x="171" y="240"/>
                  <a:pt x="148" y="255"/>
                  <a:pt x="133" y="263"/>
                </a:cubicBezTo>
                <a:cubicBezTo>
                  <a:pt x="119" y="255"/>
                  <a:pt x="96" y="240"/>
                  <a:pt x="85" y="224"/>
                </a:cubicBezTo>
                <a:cubicBezTo>
                  <a:pt x="54" y="179"/>
                  <a:pt x="43" y="108"/>
                  <a:pt x="40" y="74"/>
                </a:cubicBezTo>
                <a:cubicBezTo>
                  <a:pt x="86" y="70"/>
                  <a:pt x="117" y="52"/>
                  <a:pt x="133" y="41"/>
                </a:cubicBezTo>
                <a:cubicBezTo>
                  <a:pt x="150" y="52"/>
                  <a:pt x="181" y="69"/>
                  <a:pt x="227" y="74"/>
                </a:cubicBezTo>
                <a:cubicBezTo>
                  <a:pt x="223" y="107"/>
                  <a:pt x="212" y="179"/>
                  <a:pt x="182" y="224"/>
                </a:cubicBezTo>
                <a:close/>
                <a:moveTo>
                  <a:pt x="234" y="35"/>
                </a:moveTo>
                <a:cubicBezTo>
                  <a:pt x="193" y="32"/>
                  <a:pt x="166" y="16"/>
                  <a:pt x="154" y="7"/>
                </a:cubicBezTo>
                <a:cubicBezTo>
                  <a:pt x="142" y="-2"/>
                  <a:pt x="125" y="-2"/>
                  <a:pt x="113" y="7"/>
                </a:cubicBezTo>
                <a:cubicBezTo>
                  <a:pt x="101" y="16"/>
                  <a:pt x="74" y="32"/>
                  <a:pt x="32" y="35"/>
                </a:cubicBezTo>
                <a:cubicBezTo>
                  <a:pt x="22" y="36"/>
                  <a:pt x="14" y="40"/>
                  <a:pt x="8" y="48"/>
                </a:cubicBezTo>
                <a:cubicBezTo>
                  <a:pt x="2" y="55"/>
                  <a:pt x="-1" y="64"/>
                  <a:pt x="0" y="73"/>
                </a:cubicBezTo>
                <a:cubicBezTo>
                  <a:pt x="4" y="115"/>
                  <a:pt x="17" y="194"/>
                  <a:pt x="52" y="246"/>
                </a:cubicBezTo>
                <a:cubicBezTo>
                  <a:pt x="75" y="279"/>
                  <a:pt x="123" y="302"/>
                  <a:pt x="125" y="303"/>
                </a:cubicBezTo>
                <a:cubicBezTo>
                  <a:pt x="128" y="304"/>
                  <a:pt x="130" y="305"/>
                  <a:pt x="133" y="305"/>
                </a:cubicBezTo>
                <a:cubicBezTo>
                  <a:pt x="136" y="305"/>
                  <a:pt x="139" y="304"/>
                  <a:pt x="142" y="303"/>
                </a:cubicBezTo>
                <a:cubicBezTo>
                  <a:pt x="144" y="302"/>
                  <a:pt x="192" y="279"/>
                  <a:pt x="214" y="246"/>
                </a:cubicBezTo>
                <a:cubicBezTo>
                  <a:pt x="250" y="194"/>
                  <a:pt x="262" y="115"/>
                  <a:pt x="267" y="73"/>
                </a:cubicBezTo>
                <a:cubicBezTo>
                  <a:pt x="267" y="63"/>
                  <a:pt x="265" y="54"/>
                  <a:pt x="259" y="47"/>
                </a:cubicBezTo>
                <a:cubicBezTo>
                  <a:pt x="252" y="40"/>
                  <a:pt x="244" y="35"/>
                  <a:pt x="234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6" name="Freeform 1085">
            <a:extLst>
              <a:ext uri="{FF2B5EF4-FFF2-40B4-BE49-F238E27FC236}">
                <a16:creationId xmlns:a16="http://schemas.microsoft.com/office/drawing/2014/main" id="{D85163F1-75BE-C24A-AFCD-23BFDC90CD53}"/>
              </a:ext>
            </a:extLst>
          </p:cNvPr>
          <p:cNvSpPr/>
          <p:nvPr/>
        </p:nvSpPr>
        <p:spPr>
          <a:xfrm>
            <a:off x="589680" y="415436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2" y="341"/>
                  <a:pt x="27" y="341"/>
                </a:cubicBezTo>
                <a:cubicBezTo>
                  <a:pt x="42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7" name="Freeform 1086">
            <a:extLst>
              <a:ext uri="{FF2B5EF4-FFF2-40B4-BE49-F238E27FC236}">
                <a16:creationId xmlns:a16="http://schemas.microsoft.com/office/drawing/2014/main" id="{B57ADC4B-1BE6-8140-924F-57D771EDB44A}"/>
              </a:ext>
            </a:extLst>
          </p:cNvPr>
          <p:cNvSpPr/>
          <p:nvPr/>
        </p:nvSpPr>
        <p:spPr>
          <a:xfrm>
            <a:off x="655560" y="416912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2" y="341"/>
                  <a:pt x="27" y="341"/>
                </a:cubicBezTo>
                <a:cubicBezTo>
                  <a:pt x="43" y="341"/>
                  <a:pt x="55" y="328"/>
                  <a:pt x="55" y="313"/>
                </a:cubicBezTo>
                <a:lnTo>
                  <a:pt x="55" y="27"/>
                </a:lnTo>
                <a:cubicBezTo>
                  <a:pt x="55" y="12"/>
                  <a:pt x="43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8" name="Freeform 1087">
            <a:extLst>
              <a:ext uri="{FF2B5EF4-FFF2-40B4-BE49-F238E27FC236}">
                <a16:creationId xmlns:a16="http://schemas.microsoft.com/office/drawing/2014/main" id="{3A0537EE-A9C3-294C-84EB-04AF1BF12422}"/>
              </a:ext>
            </a:extLst>
          </p:cNvPr>
          <p:cNvSpPr/>
          <p:nvPr/>
        </p:nvSpPr>
        <p:spPr>
          <a:xfrm>
            <a:off x="498961" y="3992370"/>
            <a:ext cx="37980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6" h="1047">
                <a:moveTo>
                  <a:pt x="790" y="945"/>
                </a:moveTo>
                <a:cubicBezTo>
                  <a:pt x="782" y="945"/>
                  <a:pt x="774" y="944"/>
                  <a:pt x="767" y="944"/>
                </a:cubicBezTo>
                <a:cubicBezTo>
                  <a:pt x="762" y="941"/>
                  <a:pt x="756" y="941"/>
                  <a:pt x="751" y="941"/>
                </a:cubicBezTo>
                <a:cubicBezTo>
                  <a:pt x="699" y="932"/>
                  <a:pt x="652" y="905"/>
                  <a:pt x="619" y="867"/>
                </a:cubicBezTo>
                <a:lnTo>
                  <a:pt x="683" y="799"/>
                </a:lnTo>
                <a:lnTo>
                  <a:pt x="743" y="878"/>
                </a:lnTo>
                <a:cubicBezTo>
                  <a:pt x="747" y="883"/>
                  <a:pt x="753" y="886"/>
                  <a:pt x="759" y="886"/>
                </a:cubicBezTo>
                <a:lnTo>
                  <a:pt x="760" y="886"/>
                </a:lnTo>
                <a:cubicBezTo>
                  <a:pt x="766" y="885"/>
                  <a:pt x="772" y="882"/>
                  <a:pt x="776" y="876"/>
                </a:cubicBezTo>
                <a:lnTo>
                  <a:pt x="898" y="671"/>
                </a:lnTo>
                <a:lnTo>
                  <a:pt x="900" y="678"/>
                </a:lnTo>
                <a:cubicBezTo>
                  <a:pt x="903" y="687"/>
                  <a:pt x="911" y="692"/>
                  <a:pt x="919" y="692"/>
                </a:cubicBezTo>
                <a:cubicBezTo>
                  <a:pt x="921" y="692"/>
                  <a:pt x="923" y="692"/>
                  <a:pt x="925" y="691"/>
                </a:cubicBezTo>
                <a:cubicBezTo>
                  <a:pt x="935" y="688"/>
                  <a:pt x="941" y="677"/>
                  <a:pt x="938" y="667"/>
                </a:cubicBezTo>
                <a:lnTo>
                  <a:pt x="924" y="620"/>
                </a:lnTo>
                <a:cubicBezTo>
                  <a:pt x="923" y="614"/>
                  <a:pt x="920" y="608"/>
                  <a:pt x="914" y="605"/>
                </a:cubicBezTo>
                <a:cubicBezTo>
                  <a:pt x="911" y="603"/>
                  <a:pt x="907" y="602"/>
                  <a:pt x="904" y="602"/>
                </a:cubicBezTo>
                <a:lnTo>
                  <a:pt x="903" y="602"/>
                </a:lnTo>
                <a:cubicBezTo>
                  <a:pt x="901" y="602"/>
                  <a:pt x="900" y="602"/>
                  <a:pt x="898" y="603"/>
                </a:cubicBezTo>
                <a:lnTo>
                  <a:pt x="846" y="618"/>
                </a:lnTo>
                <a:cubicBezTo>
                  <a:pt x="836" y="622"/>
                  <a:pt x="830" y="633"/>
                  <a:pt x="833" y="643"/>
                </a:cubicBezTo>
                <a:cubicBezTo>
                  <a:pt x="836" y="651"/>
                  <a:pt x="844" y="657"/>
                  <a:pt x="852" y="657"/>
                </a:cubicBezTo>
                <a:cubicBezTo>
                  <a:pt x="854" y="657"/>
                  <a:pt x="856" y="657"/>
                  <a:pt x="858" y="656"/>
                </a:cubicBezTo>
                <a:lnTo>
                  <a:pt x="861" y="655"/>
                </a:lnTo>
                <a:lnTo>
                  <a:pt x="757" y="831"/>
                </a:lnTo>
                <a:lnTo>
                  <a:pt x="700" y="756"/>
                </a:lnTo>
                <a:cubicBezTo>
                  <a:pt x="697" y="752"/>
                  <a:pt x="691" y="749"/>
                  <a:pt x="685" y="749"/>
                </a:cubicBezTo>
                <a:cubicBezTo>
                  <a:pt x="680" y="748"/>
                  <a:pt x="674" y="751"/>
                  <a:pt x="670" y="755"/>
                </a:cubicBezTo>
                <a:lnTo>
                  <a:pt x="595" y="834"/>
                </a:lnTo>
                <a:cubicBezTo>
                  <a:pt x="575" y="800"/>
                  <a:pt x="563" y="761"/>
                  <a:pt x="563" y="718"/>
                </a:cubicBezTo>
                <a:cubicBezTo>
                  <a:pt x="563" y="593"/>
                  <a:pt x="665" y="492"/>
                  <a:pt x="790" y="492"/>
                </a:cubicBezTo>
                <a:cubicBezTo>
                  <a:pt x="915" y="492"/>
                  <a:pt x="1016" y="593"/>
                  <a:pt x="1016" y="718"/>
                </a:cubicBezTo>
                <a:cubicBezTo>
                  <a:pt x="1016" y="843"/>
                  <a:pt x="915" y="945"/>
                  <a:pt x="790" y="945"/>
                </a:cubicBezTo>
                <a:close/>
                <a:moveTo>
                  <a:pt x="485" y="991"/>
                </a:moveTo>
                <a:cubicBezTo>
                  <a:pt x="377" y="991"/>
                  <a:pt x="277" y="974"/>
                  <a:pt x="216" y="946"/>
                </a:cubicBezTo>
                <a:cubicBezTo>
                  <a:pt x="192" y="935"/>
                  <a:pt x="164" y="916"/>
                  <a:pt x="159" y="893"/>
                </a:cubicBezTo>
                <a:cubicBezTo>
                  <a:pt x="159" y="891"/>
                  <a:pt x="158" y="885"/>
                  <a:pt x="156" y="875"/>
                </a:cubicBezTo>
                <a:cubicBezTo>
                  <a:pt x="84" y="511"/>
                  <a:pt x="63" y="382"/>
                  <a:pt x="57" y="337"/>
                </a:cubicBezTo>
                <a:lnTo>
                  <a:pt x="878" y="337"/>
                </a:lnTo>
                <a:cubicBezTo>
                  <a:pt x="876" y="356"/>
                  <a:pt x="871" y="391"/>
                  <a:pt x="861" y="453"/>
                </a:cubicBezTo>
                <a:cubicBezTo>
                  <a:pt x="861" y="456"/>
                  <a:pt x="861" y="459"/>
                  <a:pt x="861" y="462"/>
                </a:cubicBezTo>
                <a:cubicBezTo>
                  <a:pt x="839" y="456"/>
                  <a:pt x="815" y="452"/>
                  <a:pt x="790" y="452"/>
                </a:cubicBezTo>
                <a:cubicBezTo>
                  <a:pt x="748" y="452"/>
                  <a:pt x="708" y="462"/>
                  <a:pt x="673" y="479"/>
                </a:cubicBezTo>
                <a:cubicBezTo>
                  <a:pt x="673" y="463"/>
                  <a:pt x="661" y="451"/>
                  <a:pt x="646" y="451"/>
                </a:cubicBezTo>
                <a:cubicBezTo>
                  <a:pt x="630" y="451"/>
                  <a:pt x="618" y="463"/>
                  <a:pt x="618" y="479"/>
                </a:cubicBezTo>
                <a:lnTo>
                  <a:pt x="618" y="503"/>
                </a:lnTo>
                <a:cubicBezTo>
                  <a:pt x="618" y="507"/>
                  <a:pt x="619" y="511"/>
                  <a:pt x="620" y="514"/>
                </a:cubicBezTo>
                <a:cubicBezTo>
                  <a:pt x="561" y="563"/>
                  <a:pt x="524" y="636"/>
                  <a:pt x="524" y="718"/>
                </a:cubicBezTo>
                <a:cubicBezTo>
                  <a:pt x="524" y="830"/>
                  <a:pt x="593" y="926"/>
                  <a:pt x="691" y="965"/>
                </a:cubicBezTo>
                <a:cubicBezTo>
                  <a:pt x="637" y="982"/>
                  <a:pt x="564" y="991"/>
                  <a:pt x="485" y="991"/>
                </a:cubicBezTo>
                <a:close/>
                <a:moveTo>
                  <a:pt x="905" y="479"/>
                </a:moveTo>
                <a:cubicBezTo>
                  <a:pt x="911" y="475"/>
                  <a:pt x="914" y="469"/>
                  <a:pt x="916" y="461"/>
                </a:cubicBezTo>
                <a:cubicBezTo>
                  <a:pt x="923" y="417"/>
                  <a:pt x="928" y="382"/>
                  <a:pt x="931" y="358"/>
                </a:cubicBezTo>
                <a:cubicBezTo>
                  <a:pt x="937" y="315"/>
                  <a:pt x="937" y="303"/>
                  <a:pt x="928" y="292"/>
                </a:cubicBezTo>
                <a:cubicBezTo>
                  <a:pt x="922" y="286"/>
                  <a:pt x="914" y="282"/>
                  <a:pt x="906" y="282"/>
                </a:cubicBezTo>
                <a:lnTo>
                  <a:pt x="864" y="282"/>
                </a:lnTo>
                <a:lnTo>
                  <a:pt x="627" y="10"/>
                </a:lnTo>
                <a:cubicBezTo>
                  <a:pt x="617" y="-2"/>
                  <a:pt x="600" y="-3"/>
                  <a:pt x="588" y="7"/>
                </a:cubicBezTo>
                <a:cubicBezTo>
                  <a:pt x="577" y="17"/>
                  <a:pt x="575" y="34"/>
                  <a:pt x="585" y="46"/>
                </a:cubicBezTo>
                <a:lnTo>
                  <a:pt x="791" y="282"/>
                </a:lnTo>
                <a:lnTo>
                  <a:pt x="132" y="282"/>
                </a:lnTo>
                <a:lnTo>
                  <a:pt x="338" y="46"/>
                </a:lnTo>
                <a:cubicBezTo>
                  <a:pt x="348" y="34"/>
                  <a:pt x="346" y="17"/>
                  <a:pt x="335" y="7"/>
                </a:cubicBezTo>
                <a:cubicBezTo>
                  <a:pt x="323" y="-3"/>
                  <a:pt x="306" y="-2"/>
                  <a:pt x="296" y="10"/>
                </a:cubicBezTo>
                <a:lnTo>
                  <a:pt x="59" y="282"/>
                </a:lnTo>
                <a:lnTo>
                  <a:pt x="29" y="282"/>
                </a:lnTo>
                <a:cubicBezTo>
                  <a:pt x="20" y="282"/>
                  <a:pt x="12" y="286"/>
                  <a:pt x="7" y="292"/>
                </a:cubicBezTo>
                <a:cubicBezTo>
                  <a:pt x="-3" y="304"/>
                  <a:pt x="-3" y="313"/>
                  <a:pt x="10" y="394"/>
                </a:cubicBezTo>
                <a:cubicBezTo>
                  <a:pt x="17" y="436"/>
                  <a:pt x="27" y="494"/>
                  <a:pt x="41" y="567"/>
                </a:cubicBezTo>
                <a:cubicBezTo>
                  <a:pt x="64" y="697"/>
                  <a:pt x="92" y="839"/>
                  <a:pt x="101" y="886"/>
                </a:cubicBezTo>
                <a:cubicBezTo>
                  <a:pt x="103" y="895"/>
                  <a:pt x="105" y="902"/>
                  <a:pt x="105" y="903"/>
                </a:cubicBezTo>
                <a:cubicBezTo>
                  <a:pt x="112" y="941"/>
                  <a:pt x="141" y="972"/>
                  <a:pt x="192" y="996"/>
                </a:cubicBezTo>
                <a:cubicBezTo>
                  <a:pt x="264" y="1030"/>
                  <a:pt x="374" y="1047"/>
                  <a:pt x="482" y="1047"/>
                </a:cubicBezTo>
                <a:cubicBezTo>
                  <a:pt x="593" y="1047"/>
                  <a:pt x="703" y="1029"/>
                  <a:pt x="768" y="993"/>
                </a:cubicBezTo>
                <a:cubicBezTo>
                  <a:pt x="772" y="991"/>
                  <a:pt x="776" y="988"/>
                  <a:pt x="778" y="984"/>
                </a:cubicBezTo>
                <a:cubicBezTo>
                  <a:pt x="782" y="984"/>
                  <a:pt x="786" y="984"/>
                  <a:pt x="790" y="984"/>
                </a:cubicBezTo>
                <a:cubicBezTo>
                  <a:pt x="936" y="984"/>
                  <a:pt x="1056" y="865"/>
                  <a:pt x="1056" y="718"/>
                </a:cubicBezTo>
                <a:cubicBezTo>
                  <a:pt x="1056" y="613"/>
                  <a:pt x="994" y="522"/>
                  <a:pt x="905" y="4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9" name="Freeform 1088">
            <a:extLst>
              <a:ext uri="{FF2B5EF4-FFF2-40B4-BE49-F238E27FC236}">
                <a16:creationId xmlns:a16="http://schemas.microsoft.com/office/drawing/2014/main" id="{6F1C7F94-B4B7-024F-BFD5-29165F988BD2}"/>
              </a:ext>
            </a:extLst>
          </p:cNvPr>
          <p:cNvSpPr/>
          <p:nvPr/>
        </p:nvSpPr>
        <p:spPr>
          <a:xfrm>
            <a:off x="3360240" y="3992370"/>
            <a:ext cx="336240" cy="37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35" h="1047">
                <a:moveTo>
                  <a:pt x="833" y="617"/>
                </a:moveTo>
                <a:cubicBezTo>
                  <a:pt x="808" y="762"/>
                  <a:pt x="783" y="895"/>
                  <a:pt x="781" y="904"/>
                </a:cubicBezTo>
                <a:cubicBezTo>
                  <a:pt x="776" y="928"/>
                  <a:pt x="740" y="951"/>
                  <a:pt x="683" y="967"/>
                </a:cubicBezTo>
                <a:cubicBezTo>
                  <a:pt x="623" y="984"/>
                  <a:pt x="545" y="993"/>
                  <a:pt x="464" y="991"/>
                </a:cubicBezTo>
                <a:cubicBezTo>
                  <a:pt x="383" y="990"/>
                  <a:pt x="308" y="979"/>
                  <a:pt x="253" y="960"/>
                </a:cubicBezTo>
                <a:cubicBezTo>
                  <a:pt x="198" y="942"/>
                  <a:pt x="164" y="918"/>
                  <a:pt x="160" y="893"/>
                </a:cubicBezTo>
                <a:cubicBezTo>
                  <a:pt x="159" y="891"/>
                  <a:pt x="158" y="885"/>
                  <a:pt x="156" y="875"/>
                </a:cubicBezTo>
                <a:cubicBezTo>
                  <a:pt x="85" y="511"/>
                  <a:pt x="64" y="382"/>
                  <a:pt x="58" y="337"/>
                </a:cubicBezTo>
                <a:lnTo>
                  <a:pt x="878" y="337"/>
                </a:lnTo>
                <a:cubicBezTo>
                  <a:pt x="874" y="369"/>
                  <a:pt x="863" y="443"/>
                  <a:pt x="833" y="617"/>
                </a:cubicBezTo>
                <a:close/>
                <a:moveTo>
                  <a:pt x="928" y="293"/>
                </a:moveTo>
                <a:cubicBezTo>
                  <a:pt x="923" y="286"/>
                  <a:pt x="915" y="282"/>
                  <a:pt x="906" y="282"/>
                </a:cubicBezTo>
                <a:lnTo>
                  <a:pt x="863" y="282"/>
                </a:lnTo>
                <a:lnTo>
                  <a:pt x="627" y="10"/>
                </a:lnTo>
                <a:cubicBezTo>
                  <a:pt x="617" y="-2"/>
                  <a:pt x="599" y="-3"/>
                  <a:pt x="588" y="7"/>
                </a:cubicBezTo>
                <a:cubicBezTo>
                  <a:pt x="576" y="17"/>
                  <a:pt x="575" y="34"/>
                  <a:pt x="585" y="46"/>
                </a:cubicBezTo>
                <a:lnTo>
                  <a:pt x="790" y="282"/>
                </a:lnTo>
                <a:lnTo>
                  <a:pt x="133" y="282"/>
                </a:lnTo>
                <a:lnTo>
                  <a:pt x="337" y="46"/>
                </a:lnTo>
                <a:cubicBezTo>
                  <a:pt x="347" y="34"/>
                  <a:pt x="346" y="17"/>
                  <a:pt x="335" y="7"/>
                </a:cubicBezTo>
                <a:cubicBezTo>
                  <a:pt x="323" y="-3"/>
                  <a:pt x="307" y="-2"/>
                  <a:pt x="297" y="10"/>
                </a:cubicBezTo>
                <a:lnTo>
                  <a:pt x="60" y="282"/>
                </a:lnTo>
                <a:lnTo>
                  <a:pt x="29" y="282"/>
                </a:lnTo>
                <a:cubicBezTo>
                  <a:pt x="21" y="282"/>
                  <a:pt x="13" y="286"/>
                  <a:pt x="8" y="292"/>
                </a:cubicBezTo>
                <a:cubicBezTo>
                  <a:pt x="-2" y="304"/>
                  <a:pt x="-3" y="313"/>
                  <a:pt x="11" y="394"/>
                </a:cubicBezTo>
                <a:cubicBezTo>
                  <a:pt x="17" y="436"/>
                  <a:pt x="28" y="494"/>
                  <a:pt x="41" y="567"/>
                </a:cubicBezTo>
                <a:cubicBezTo>
                  <a:pt x="65" y="696"/>
                  <a:pt x="93" y="839"/>
                  <a:pt x="102" y="886"/>
                </a:cubicBezTo>
                <a:cubicBezTo>
                  <a:pt x="104" y="895"/>
                  <a:pt x="105" y="902"/>
                  <a:pt x="106" y="903"/>
                </a:cubicBezTo>
                <a:cubicBezTo>
                  <a:pt x="114" y="950"/>
                  <a:pt x="158" y="987"/>
                  <a:pt x="235" y="1012"/>
                </a:cubicBezTo>
                <a:cubicBezTo>
                  <a:pt x="297" y="1033"/>
                  <a:pt x="377" y="1045"/>
                  <a:pt x="463" y="1046"/>
                </a:cubicBezTo>
                <a:cubicBezTo>
                  <a:pt x="469" y="1047"/>
                  <a:pt x="476" y="1047"/>
                  <a:pt x="483" y="1047"/>
                </a:cubicBezTo>
                <a:cubicBezTo>
                  <a:pt x="563" y="1047"/>
                  <a:pt x="638" y="1037"/>
                  <a:pt x="698" y="1020"/>
                </a:cubicBezTo>
                <a:cubicBezTo>
                  <a:pt x="778" y="998"/>
                  <a:pt x="825" y="963"/>
                  <a:pt x="835" y="916"/>
                </a:cubicBezTo>
                <a:cubicBezTo>
                  <a:pt x="838" y="904"/>
                  <a:pt x="865" y="757"/>
                  <a:pt x="890" y="611"/>
                </a:cubicBezTo>
                <a:cubicBezTo>
                  <a:pt x="905" y="528"/>
                  <a:pt x="916" y="460"/>
                  <a:pt x="923" y="410"/>
                </a:cubicBezTo>
                <a:cubicBezTo>
                  <a:pt x="928" y="381"/>
                  <a:pt x="931" y="358"/>
                  <a:pt x="933" y="341"/>
                </a:cubicBezTo>
                <a:cubicBezTo>
                  <a:pt x="936" y="314"/>
                  <a:pt x="936" y="303"/>
                  <a:pt x="928" y="2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0" name="Freeform 1089">
            <a:extLst>
              <a:ext uri="{FF2B5EF4-FFF2-40B4-BE49-F238E27FC236}">
                <a16:creationId xmlns:a16="http://schemas.microsoft.com/office/drawing/2014/main" id="{1ED24837-C1B2-AC43-A31B-15E8449D8F8A}"/>
              </a:ext>
            </a:extLst>
          </p:cNvPr>
          <p:cNvSpPr/>
          <p:nvPr/>
        </p:nvSpPr>
        <p:spPr>
          <a:xfrm>
            <a:off x="3450960" y="415436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3" y="341"/>
                  <a:pt x="28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1" name="Freeform 1090">
            <a:extLst>
              <a:ext uri="{FF2B5EF4-FFF2-40B4-BE49-F238E27FC236}">
                <a16:creationId xmlns:a16="http://schemas.microsoft.com/office/drawing/2014/main" id="{E5C51DC4-3B10-2A44-93AF-D5E2F93EBF09}"/>
              </a:ext>
            </a:extLst>
          </p:cNvPr>
          <p:cNvSpPr/>
          <p:nvPr/>
        </p:nvSpPr>
        <p:spPr>
          <a:xfrm>
            <a:off x="3516840" y="4169129"/>
            <a:ext cx="1980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341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lnTo>
                  <a:pt x="0" y="313"/>
                </a:lnTo>
                <a:cubicBezTo>
                  <a:pt x="0" y="328"/>
                  <a:pt x="13" y="341"/>
                  <a:pt x="28" y="341"/>
                </a:cubicBezTo>
                <a:cubicBezTo>
                  <a:pt x="43" y="341"/>
                  <a:pt x="56" y="328"/>
                  <a:pt x="56" y="313"/>
                </a:cubicBezTo>
                <a:lnTo>
                  <a:pt x="56" y="27"/>
                </a:lnTo>
                <a:cubicBezTo>
                  <a:pt x="56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2" name="Freeform 1091">
            <a:extLst>
              <a:ext uri="{FF2B5EF4-FFF2-40B4-BE49-F238E27FC236}">
                <a16:creationId xmlns:a16="http://schemas.microsoft.com/office/drawing/2014/main" id="{D56251A4-606B-9947-AB06-10D8AC929E44}"/>
              </a:ext>
            </a:extLst>
          </p:cNvPr>
          <p:cNvSpPr/>
          <p:nvPr/>
        </p:nvSpPr>
        <p:spPr>
          <a:xfrm>
            <a:off x="3583080" y="4154369"/>
            <a:ext cx="194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41">
                <a:moveTo>
                  <a:pt x="27" y="0"/>
                </a:moveTo>
                <a:cubicBezTo>
                  <a:pt x="12" y="0"/>
                  <a:pt x="0" y="12"/>
                  <a:pt x="0" y="28"/>
                </a:cubicBezTo>
                <a:lnTo>
                  <a:pt x="0" y="314"/>
                </a:lnTo>
                <a:cubicBezTo>
                  <a:pt x="0" y="329"/>
                  <a:pt x="12" y="341"/>
                  <a:pt x="27" y="341"/>
                </a:cubicBezTo>
                <a:cubicBezTo>
                  <a:pt x="43" y="341"/>
                  <a:pt x="55" y="329"/>
                  <a:pt x="55" y="314"/>
                </a:cubicBezTo>
                <a:lnTo>
                  <a:pt x="55" y="28"/>
                </a:lnTo>
                <a:cubicBezTo>
                  <a:pt x="55" y="12"/>
                  <a:pt x="43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3" name="Freeform 1092">
            <a:extLst>
              <a:ext uri="{FF2B5EF4-FFF2-40B4-BE49-F238E27FC236}">
                <a16:creationId xmlns:a16="http://schemas.microsoft.com/office/drawing/2014/main" id="{F4450F99-CA4F-DE45-A5C9-77042F0FA263}"/>
              </a:ext>
            </a:extLst>
          </p:cNvPr>
          <p:cNvSpPr/>
          <p:nvPr/>
        </p:nvSpPr>
        <p:spPr>
          <a:xfrm>
            <a:off x="3354841" y="4678889"/>
            <a:ext cx="34668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64" h="1193">
                <a:moveTo>
                  <a:pt x="819" y="680"/>
                </a:moveTo>
                <a:cubicBezTo>
                  <a:pt x="804" y="807"/>
                  <a:pt x="800" y="936"/>
                  <a:pt x="798" y="1006"/>
                </a:cubicBezTo>
                <a:cubicBezTo>
                  <a:pt x="798" y="1026"/>
                  <a:pt x="797" y="1046"/>
                  <a:pt x="796" y="1051"/>
                </a:cubicBezTo>
                <a:cubicBezTo>
                  <a:pt x="790" y="1075"/>
                  <a:pt x="754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8" y="1136"/>
                  <a:pt x="323" y="1125"/>
                  <a:pt x="267" y="1106"/>
                </a:cubicBezTo>
                <a:cubicBezTo>
                  <a:pt x="213" y="1089"/>
                  <a:pt x="179" y="1065"/>
                  <a:pt x="174" y="1040"/>
                </a:cubicBezTo>
                <a:cubicBezTo>
                  <a:pt x="174" y="1036"/>
                  <a:pt x="173" y="1024"/>
                  <a:pt x="173" y="1011"/>
                </a:cubicBezTo>
                <a:cubicBezTo>
                  <a:pt x="170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8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7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62" y="441"/>
                  <a:pt x="836" y="538"/>
                  <a:pt x="819" y="68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7" y="56"/>
                  <a:pt x="655" y="133"/>
                  <a:pt x="655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60" y="354"/>
                </a:move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9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2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2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1" y="1193"/>
                  <a:pt x="498" y="1193"/>
                </a:cubicBezTo>
                <a:cubicBezTo>
                  <a:pt x="578" y="1193"/>
                  <a:pt x="653" y="1184"/>
                  <a:pt x="713" y="1167"/>
                </a:cubicBezTo>
                <a:cubicBezTo>
                  <a:pt x="793" y="1144"/>
                  <a:pt x="840" y="1109"/>
                  <a:pt x="850" y="1063"/>
                </a:cubicBezTo>
                <a:cubicBezTo>
                  <a:pt x="852" y="1057"/>
                  <a:pt x="852" y="1048"/>
                  <a:pt x="853" y="1007"/>
                </a:cubicBezTo>
                <a:cubicBezTo>
                  <a:pt x="855" y="939"/>
                  <a:pt x="859" y="811"/>
                  <a:pt x="874" y="687"/>
                </a:cubicBezTo>
                <a:cubicBezTo>
                  <a:pt x="896" y="503"/>
                  <a:pt x="930" y="429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4" name="Freeform 1093">
            <a:extLst>
              <a:ext uri="{FF2B5EF4-FFF2-40B4-BE49-F238E27FC236}">
                <a16:creationId xmlns:a16="http://schemas.microsoft.com/office/drawing/2014/main" id="{FA696777-420F-2643-98AE-FB920201E0C6}"/>
              </a:ext>
            </a:extLst>
          </p:cNvPr>
          <p:cNvSpPr/>
          <p:nvPr/>
        </p:nvSpPr>
        <p:spPr>
          <a:xfrm>
            <a:off x="5500441" y="4678889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7" y="905"/>
                  <a:pt x="627" y="780"/>
                </a:cubicBezTo>
                <a:cubicBezTo>
                  <a:pt x="627" y="655"/>
                  <a:pt x="729" y="553"/>
                  <a:pt x="854" y="553"/>
                </a:cubicBezTo>
                <a:cubicBezTo>
                  <a:pt x="979" y="553"/>
                  <a:pt x="1080" y="655"/>
                  <a:pt x="1080" y="780"/>
                </a:cubicBezTo>
                <a:cubicBezTo>
                  <a:pt x="1080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6" y="1050"/>
                  <a:pt x="796" y="1051"/>
                </a:cubicBezTo>
                <a:cubicBezTo>
                  <a:pt x="790" y="1075"/>
                  <a:pt x="754" y="1098"/>
                  <a:pt x="698" y="1114"/>
                </a:cubicBezTo>
                <a:cubicBezTo>
                  <a:pt x="638" y="1131"/>
                  <a:pt x="561" y="1139"/>
                  <a:pt x="479" y="1138"/>
                </a:cubicBezTo>
                <a:cubicBezTo>
                  <a:pt x="398" y="1136"/>
                  <a:pt x="323" y="1125"/>
                  <a:pt x="267" y="1106"/>
                </a:cubicBezTo>
                <a:cubicBezTo>
                  <a:pt x="213" y="1089"/>
                  <a:pt x="179" y="1065"/>
                  <a:pt x="174" y="1040"/>
                </a:cubicBezTo>
                <a:cubicBezTo>
                  <a:pt x="174" y="1036"/>
                  <a:pt x="173" y="1024"/>
                  <a:pt x="173" y="1011"/>
                </a:cubicBezTo>
                <a:cubicBezTo>
                  <a:pt x="169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8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4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7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79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7" y="56"/>
                  <a:pt x="654" y="133"/>
                  <a:pt x="654" y="227"/>
                </a:cubicBezTo>
                <a:lnTo>
                  <a:pt x="654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4" y="515"/>
                </a:cubicBezTo>
                <a:cubicBezTo>
                  <a:pt x="919" y="461"/>
                  <a:pt x="935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9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2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2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4" y="1193"/>
                  <a:pt x="491" y="1193"/>
                  <a:pt x="498" y="1193"/>
                </a:cubicBezTo>
                <a:cubicBezTo>
                  <a:pt x="578" y="1193"/>
                  <a:pt x="653" y="1184"/>
                  <a:pt x="713" y="1167"/>
                </a:cubicBezTo>
                <a:cubicBezTo>
                  <a:pt x="793" y="1144"/>
                  <a:pt x="840" y="1109"/>
                  <a:pt x="850" y="1063"/>
                </a:cubicBezTo>
                <a:cubicBezTo>
                  <a:pt x="851" y="1060"/>
                  <a:pt x="851" y="1056"/>
                  <a:pt x="852" y="1045"/>
                </a:cubicBezTo>
                <a:cubicBezTo>
                  <a:pt x="852" y="1045"/>
                  <a:pt x="853" y="1046"/>
                  <a:pt x="854" y="1046"/>
                </a:cubicBezTo>
                <a:cubicBezTo>
                  <a:pt x="1000" y="1046"/>
                  <a:pt x="1120" y="926"/>
                  <a:pt x="1120" y="780"/>
                </a:cubicBezTo>
                <a:cubicBezTo>
                  <a:pt x="1120" y="650"/>
                  <a:pt x="1026" y="542"/>
                  <a:pt x="903" y="5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5" name="Freeform 1094">
            <a:extLst>
              <a:ext uri="{FF2B5EF4-FFF2-40B4-BE49-F238E27FC236}">
                <a16:creationId xmlns:a16="http://schemas.microsoft.com/office/drawing/2014/main" id="{D1409326-E2FB-DC47-9460-FE8D657A578D}"/>
              </a:ext>
            </a:extLst>
          </p:cNvPr>
          <p:cNvSpPr/>
          <p:nvPr/>
        </p:nvSpPr>
        <p:spPr>
          <a:xfrm>
            <a:off x="5744520" y="4896329"/>
            <a:ext cx="12636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2" h="352">
                <a:moveTo>
                  <a:pt x="332" y="152"/>
                </a:moveTo>
                <a:lnTo>
                  <a:pt x="195" y="155"/>
                </a:lnTo>
                <a:lnTo>
                  <a:pt x="191" y="19"/>
                </a:lnTo>
                <a:cubicBezTo>
                  <a:pt x="191" y="8"/>
                  <a:pt x="182" y="-1"/>
                  <a:pt x="171" y="0"/>
                </a:cubicBezTo>
                <a:cubicBezTo>
                  <a:pt x="160" y="0"/>
                  <a:pt x="152" y="9"/>
                  <a:pt x="152" y="20"/>
                </a:cubicBezTo>
                <a:lnTo>
                  <a:pt x="156" y="156"/>
                </a:lnTo>
                <a:lnTo>
                  <a:pt x="19" y="160"/>
                </a:lnTo>
                <a:cubicBezTo>
                  <a:pt x="8" y="160"/>
                  <a:pt x="-1" y="169"/>
                  <a:pt x="0" y="180"/>
                </a:cubicBezTo>
                <a:cubicBezTo>
                  <a:pt x="0" y="191"/>
                  <a:pt x="9" y="199"/>
                  <a:pt x="19" y="199"/>
                </a:cubicBezTo>
                <a:lnTo>
                  <a:pt x="20" y="199"/>
                </a:lnTo>
                <a:lnTo>
                  <a:pt x="157" y="196"/>
                </a:lnTo>
                <a:lnTo>
                  <a:pt x="160" y="333"/>
                </a:lnTo>
                <a:cubicBezTo>
                  <a:pt x="160" y="343"/>
                  <a:pt x="169" y="352"/>
                  <a:pt x="180" y="352"/>
                </a:cubicBezTo>
                <a:cubicBezTo>
                  <a:pt x="191" y="351"/>
                  <a:pt x="200" y="342"/>
                  <a:pt x="200" y="332"/>
                </a:cubicBezTo>
                <a:lnTo>
                  <a:pt x="196" y="195"/>
                </a:lnTo>
                <a:lnTo>
                  <a:pt x="333" y="191"/>
                </a:lnTo>
                <a:cubicBezTo>
                  <a:pt x="344" y="191"/>
                  <a:pt x="352" y="182"/>
                  <a:pt x="352" y="171"/>
                </a:cubicBezTo>
                <a:cubicBezTo>
                  <a:pt x="352" y="160"/>
                  <a:pt x="342" y="151"/>
                  <a:pt x="332" y="1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6" name="Freeform 1095">
            <a:extLst>
              <a:ext uri="{FF2B5EF4-FFF2-40B4-BE49-F238E27FC236}">
                <a16:creationId xmlns:a16="http://schemas.microsoft.com/office/drawing/2014/main" id="{650BCCBE-64FE-5048-9EDE-5C5DFDDAEBBC}"/>
              </a:ext>
            </a:extLst>
          </p:cNvPr>
          <p:cNvSpPr/>
          <p:nvPr/>
        </p:nvSpPr>
        <p:spPr>
          <a:xfrm>
            <a:off x="4785841" y="4678889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7" y="905"/>
                  <a:pt x="627" y="780"/>
                </a:cubicBezTo>
                <a:cubicBezTo>
                  <a:pt x="627" y="655"/>
                  <a:pt x="729" y="553"/>
                  <a:pt x="854" y="553"/>
                </a:cubicBezTo>
                <a:cubicBezTo>
                  <a:pt x="979" y="553"/>
                  <a:pt x="1080" y="655"/>
                  <a:pt x="1080" y="780"/>
                </a:cubicBezTo>
                <a:cubicBezTo>
                  <a:pt x="1080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6" y="1050"/>
                  <a:pt x="796" y="1051"/>
                </a:cubicBezTo>
                <a:cubicBezTo>
                  <a:pt x="790" y="1075"/>
                  <a:pt x="755" y="1098"/>
                  <a:pt x="698" y="1114"/>
                </a:cubicBezTo>
                <a:cubicBezTo>
                  <a:pt x="638" y="1131"/>
                  <a:pt x="561" y="1139"/>
                  <a:pt x="479" y="1138"/>
                </a:cubicBezTo>
                <a:cubicBezTo>
                  <a:pt x="399" y="1136"/>
                  <a:pt x="323" y="1125"/>
                  <a:pt x="267" y="1106"/>
                </a:cubicBezTo>
                <a:cubicBezTo>
                  <a:pt x="213" y="1089"/>
                  <a:pt x="179" y="1065"/>
                  <a:pt x="174" y="1040"/>
                </a:cubicBezTo>
                <a:cubicBezTo>
                  <a:pt x="174" y="1036"/>
                  <a:pt x="173" y="1024"/>
                  <a:pt x="173" y="1011"/>
                </a:cubicBezTo>
                <a:cubicBezTo>
                  <a:pt x="169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8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7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79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7" y="56"/>
                  <a:pt x="654" y="133"/>
                  <a:pt x="654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4" y="515"/>
                </a:cubicBezTo>
                <a:cubicBezTo>
                  <a:pt x="919" y="461"/>
                  <a:pt x="935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9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2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2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4" y="1193"/>
                  <a:pt x="491" y="1193"/>
                  <a:pt x="498" y="1193"/>
                </a:cubicBezTo>
                <a:cubicBezTo>
                  <a:pt x="578" y="1193"/>
                  <a:pt x="653" y="1184"/>
                  <a:pt x="713" y="1167"/>
                </a:cubicBezTo>
                <a:cubicBezTo>
                  <a:pt x="794" y="1144"/>
                  <a:pt x="840" y="1109"/>
                  <a:pt x="850" y="1063"/>
                </a:cubicBezTo>
                <a:cubicBezTo>
                  <a:pt x="851" y="1060"/>
                  <a:pt x="851" y="1056"/>
                  <a:pt x="852" y="1045"/>
                </a:cubicBezTo>
                <a:cubicBezTo>
                  <a:pt x="853" y="1045"/>
                  <a:pt x="853" y="1046"/>
                  <a:pt x="854" y="1046"/>
                </a:cubicBezTo>
                <a:cubicBezTo>
                  <a:pt x="1000" y="1046"/>
                  <a:pt x="1120" y="926"/>
                  <a:pt x="1120" y="780"/>
                </a:cubicBezTo>
                <a:cubicBezTo>
                  <a:pt x="1120" y="650"/>
                  <a:pt x="1026" y="542"/>
                  <a:pt x="903" y="5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7" name="Freeform 1096">
            <a:extLst>
              <a:ext uri="{FF2B5EF4-FFF2-40B4-BE49-F238E27FC236}">
                <a16:creationId xmlns:a16="http://schemas.microsoft.com/office/drawing/2014/main" id="{F76CEEB4-D6C7-7F46-BD68-1C1A188371B5}"/>
              </a:ext>
            </a:extLst>
          </p:cNvPr>
          <p:cNvSpPr/>
          <p:nvPr/>
        </p:nvSpPr>
        <p:spPr>
          <a:xfrm>
            <a:off x="5045400" y="4911810"/>
            <a:ext cx="9576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7">
                <a:moveTo>
                  <a:pt x="162" y="133"/>
                </a:moveTo>
                <a:lnTo>
                  <a:pt x="256" y="34"/>
                </a:lnTo>
                <a:cubicBezTo>
                  <a:pt x="263" y="26"/>
                  <a:pt x="263" y="13"/>
                  <a:pt x="255" y="6"/>
                </a:cubicBezTo>
                <a:cubicBezTo>
                  <a:pt x="247" y="-2"/>
                  <a:pt x="235" y="-1"/>
                  <a:pt x="227" y="6"/>
                </a:cubicBezTo>
                <a:lnTo>
                  <a:pt x="133" y="106"/>
                </a:lnTo>
                <a:lnTo>
                  <a:pt x="34" y="12"/>
                </a:lnTo>
                <a:cubicBezTo>
                  <a:pt x="26" y="4"/>
                  <a:pt x="13" y="4"/>
                  <a:pt x="6" y="12"/>
                </a:cubicBezTo>
                <a:cubicBezTo>
                  <a:pt x="-2" y="20"/>
                  <a:pt x="-1" y="33"/>
                  <a:pt x="7" y="40"/>
                </a:cubicBezTo>
                <a:lnTo>
                  <a:pt x="106" y="134"/>
                </a:lnTo>
                <a:lnTo>
                  <a:pt x="12" y="234"/>
                </a:lnTo>
                <a:cubicBezTo>
                  <a:pt x="4" y="242"/>
                  <a:pt x="5" y="254"/>
                  <a:pt x="13" y="261"/>
                </a:cubicBezTo>
                <a:cubicBezTo>
                  <a:pt x="16" y="265"/>
                  <a:pt x="21" y="267"/>
                  <a:pt x="26" y="267"/>
                </a:cubicBezTo>
                <a:cubicBezTo>
                  <a:pt x="31" y="267"/>
                  <a:pt x="37" y="265"/>
                  <a:pt x="40" y="261"/>
                </a:cubicBezTo>
                <a:lnTo>
                  <a:pt x="135" y="162"/>
                </a:lnTo>
                <a:lnTo>
                  <a:pt x="234" y="256"/>
                </a:lnTo>
                <a:cubicBezTo>
                  <a:pt x="238" y="259"/>
                  <a:pt x="243" y="261"/>
                  <a:pt x="247" y="261"/>
                </a:cubicBezTo>
                <a:cubicBezTo>
                  <a:pt x="253" y="261"/>
                  <a:pt x="258" y="259"/>
                  <a:pt x="262" y="255"/>
                </a:cubicBezTo>
                <a:cubicBezTo>
                  <a:pt x="269" y="247"/>
                  <a:pt x="269" y="234"/>
                  <a:pt x="261" y="2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8" name="Freeform 1097">
            <a:extLst>
              <a:ext uri="{FF2B5EF4-FFF2-40B4-BE49-F238E27FC236}">
                <a16:creationId xmlns:a16="http://schemas.microsoft.com/office/drawing/2014/main" id="{34FEC22E-27E4-9D40-BADA-8CDC702373CE}"/>
              </a:ext>
            </a:extLst>
          </p:cNvPr>
          <p:cNvSpPr/>
          <p:nvPr/>
        </p:nvSpPr>
        <p:spPr>
          <a:xfrm>
            <a:off x="4069081" y="4678889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8" y="905"/>
                  <a:pt x="628" y="780"/>
                </a:cubicBezTo>
                <a:cubicBezTo>
                  <a:pt x="628" y="655"/>
                  <a:pt x="729" y="553"/>
                  <a:pt x="854" y="553"/>
                </a:cubicBezTo>
                <a:cubicBezTo>
                  <a:pt x="979" y="553"/>
                  <a:pt x="1081" y="655"/>
                  <a:pt x="1081" y="780"/>
                </a:cubicBezTo>
                <a:cubicBezTo>
                  <a:pt x="1081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7" y="1050"/>
                  <a:pt x="797" y="1051"/>
                </a:cubicBezTo>
                <a:cubicBezTo>
                  <a:pt x="791" y="1075"/>
                  <a:pt x="755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9" y="1136"/>
                  <a:pt x="324" y="1125"/>
                  <a:pt x="267" y="1106"/>
                </a:cubicBezTo>
                <a:cubicBezTo>
                  <a:pt x="213" y="1089"/>
                  <a:pt x="180" y="1065"/>
                  <a:pt x="175" y="1040"/>
                </a:cubicBezTo>
                <a:cubicBezTo>
                  <a:pt x="174" y="1036"/>
                  <a:pt x="174" y="1024"/>
                  <a:pt x="173" y="1011"/>
                </a:cubicBezTo>
                <a:cubicBezTo>
                  <a:pt x="170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9" y="487"/>
                  <a:pt x="284" y="487"/>
                </a:cubicBezTo>
                <a:cubicBezTo>
                  <a:pt x="299" y="487"/>
                  <a:pt x="312" y="475"/>
                  <a:pt x="312" y="460"/>
                </a:cubicBezTo>
                <a:lnTo>
                  <a:pt x="312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3" y="487"/>
                </a:cubicBezTo>
                <a:cubicBezTo>
                  <a:pt x="698" y="487"/>
                  <a:pt x="710" y="475"/>
                  <a:pt x="710" y="460"/>
                </a:cubicBezTo>
                <a:lnTo>
                  <a:pt x="710" y="384"/>
                </a:lnTo>
                <a:lnTo>
                  <a:pt x="898" y="384"/>
                </a:lnTo>
                <a:cubicBezTo>
                  <a:pt x="880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8" y="56"/>
                  <a:pt x="655" y="133"/>
                  <a:pt x="655" y="227"/>
                </a:cubicBezTo>
                <a:lnTo>
                  <a:pt x="655" y="329"/>
                </a:lnTo>
                <a:lnTo>
                  <a:pt x="312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5" y="515"/>
                </a:cubicBezTo>
                <a:cubicBezTo>
                  <a:pt x="919" y="461"/>
                  <a:pt x="936" y="422"/>
                  <a:pt x="955" y="399"/>
                </a:cubicBezTo>
                <a:cubicBezTo>
                  <a:pt x="965" y="386"/>
                  <a:pt x="968" y="369"/>
                  <a:pt x="961" y="354"/>
                </a:cubicBezTo>
                <a:cubicBezTo>
                  <a:pt x="954" y="339"/>
                  <a:pt x="939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cubicBezTo>
                  <a:pt x="27" y="329"/>
                  <a:pt x="12" y="338"/>
                  <a:pt x="4" y="353"/>
                </a:cubicBezTo>
                <a:cubicBezTo>
                  <a:pt x="-3" y="368"/>
                  <a:pt x="-1" y="386"/>
                  <a:pt x="10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3" y="829"/>
                  <a:pt x="117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3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2" y="1193"/>
                  <a:pt x="498" y="1193"/>
                </a:cubicBezTo>
                <a:cubicBezTo>
                  <a:pt x="578" y="1193"/>
                  <a:pt x="654" y="1184"/>
                  <a:pt x="713" y="1167"/>
                </a:cubicBezTo>
                <a:cubicBezTo>
                  <a:pt x="794" y="1144"/>
                  <a:pt x="840" y="1109"/>
                  <a:pt x="851" y="1063"/>
                </a:cubicBezTo>
                <a:cubicBezTo>
                  <a:pt x="851" y="1060"/>
                  <a:pt x="852" y="1056"/>
                  <a:pt x="852" y="1045"/>
                </a:cubicBezTo>
                <a:cubicBezTo>
                  <a:pt x="853" y="1045"/>
                  <a:pt x="854" y="1046"/>
                  <a:pt x="854" y="1046"/>
                </a:cubicBezTo>
                <a:cubicBezTo>
                  <a:pt x="1001" y="1046"/>
                  <a:pt x="1120" y="926"/>
                  <a:pt x="1120" y="780"/>
                </a:cubicBezTo>
                <a:cubicBezTo>
                  <a:pt x="1120" y="650"/>
                  <a:pt x="1027" y="542"/>
                  <a:pt x="903" y="5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9" name="Freeform 1098">
            <a:extLst>
              <a:ext uri="{FF2B5EF4-FFF2-40B4-BE49-F238E27FC236}">
                <a16:creationId xmlns:a16="http://schemas.microsoft.com/office/drawing/2014/main" id="{92A132FE-57E7-BF4C-8A5D-D7556981569F}"/>
              </a:ext>
            </a:extLst>
          </p:cNvPr>
          <p:cNvSpPr/>
          <p:nvPr/>
        </p:nvSpPr>
        <p:spPr>
          <a:xfrm>
            <a:off x="4316760" y="4908928"/>
            <a:ext cx="11916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" h="283">
                <a:moveTo>
                  <a:pt x="325" y="5"/>
                </a:moveTo>
                <a:cubicBezTo>
                  <a:pt x="316" y="-2"/>
                  <a:pt x="304" y="-1"/>
                  <a:pt x="297" y="7"/>
                </a:cubicBezTo>
                <a:lnTo>
                  <a:pt x="114" y="234"/>
                </a:lnTo>
                <a:lnTo>
                  <a:pt x="34" y="152"/>
                </a:lnTo>
                <a:cubicBezTo>
                  <a:pt x="27" y="144"/>
                  <a:pt x="14" y="144"/>
                  <a:pt x="6" y="152"/>
                </a:cubicBezTo>
                <a:cubicBezTo>
                  <a:pt x="-2" y="160"/>
                  <a:pt x="-2" y="172"/>
                  <a:pt x="6" y="180"/>
                </a:cubicBezTo>
                <a:lnTo>
                  <a:pt x="102" y="277"/>
                </a:lnTo>
                <a:cubicBezTo>
                  <a:pt x="102" y="278"/>
                  <a:pt x="102" y="278"/>
                  <a:pt x="102" y="278"/>
                </a:cubicBezTo>
                <a:cubicBezTo>
                  <a:pt x="103" y="278"/>
                  <a:pt x="103" y="278"/>
                  <a:pt x="103" y="279"/>
                </a:cubicBezTo>
                <a:cubicBezTo>
                  <a:pt x="104" y="279"/>
                  <a:pt x="104" y="279"/>
                  <a:pt x="104" y="280"/>
                </a:cubicBezTo>
                <a:cubicBezTo>
                  <a:pt x="105" y="280"/>
                  <a:pt x="105" y="280"/>
                  <a:pt x="105" y="280"/>
                </a:cubicBezTo>
                <a:cubicBezTo>
                  <a:pt x="106" y="280"/>
                  <a:pt x="106" y="281"/>
                  <a:pt x="106" y="281"/>
                </a:cubicBezTo>
                <a:lnTo>
                  <a:pt x="107" y="281"/>
                </a:lnTo>
                <a:cubicBezTo>
                  <a:pt x="107" y="281"/>
                  <a:pt x="108" y="281"/>
                  <a:pt x="108" y="282"/>
                </a:cubicBezTo>
                <a:lnTo>
                  <a:pt x="109" y="282"/>
                </a:lnTo>
                <a:lnTo>
                  <a:pt x="110" y="282"/>
                </a:lnTo>
                <a:cubicBezTo>
                  <a:pt x="111" y="283"/>
                  <a:pt x="111" y="283"/>
                  <a:pt x="111" y="283"/>
                </a:cubicBezTo>
                <a:cubicBezTo>
                  <a:pt x="112" y="283"/>
                  <a:pt x="112" y="283"/>
                  <a:pt x="112" y="283"/>
                </a:cubicBezTo>
                <a:lnTo>
                  <a:pt x="113" y="283"/>
                </a:lnTo>
                <a:cubicBezTo>
                  <a:pt x="114" y="283"/>
                  <a:pt x="114" y="283"/>
                  <a:pt x="114" y="283"/>
                </a:cubicBezTo>
                <a:cubicBezTo>
                  <a:pt x="115" y="283"/>
                  <a:pt x="115" y="283"/>
                  <a:pt x="116" y="283"/>
                </a:cubicBezTo>
                <a:cubicBezTo>
                  <a:pt x="116" y="283"/>
                  <a:pt x="117" y="283"/>
                  <a:pt x="118" y="283"/>
                </a:cubicBezTo>
                <a:cubicBezTo>
                  <a:pt x="119" y="283"/>
                  <a:pt x="119" y="283"/>
                  <a:pt x="120" y="283"/>
                </a:cubicBezTo>
                <a:cubicBezTo>
                  <a:pt x="121" y="283"/>
                  <a:pt x="121" y="282"/>
                  <a:pt x="122" y="282"/>
                </a:cubicBezTo>
                <a:cubicBezTo>
                  <a:pt x="123" y="282"/>
                  <a:pt x="123" y="282"/>
                  <a:pt x="124" y="281"/>
                </a:cubicBezTo>
                <a:cubicBezTo>
                  <a:pt x="125" y="281"/>
                  <a:pt x="125" y="281"/>
                  <a:pt x="125" y="280"/>
                </a:cubicBezTo>
                <a:cubicBezTo>
                  <a:pt x="126" y="280"/>
                  <a:pt x="126" y="280"/>
                  <a:pt x="126" y="280"/>
                </a:cubicBezTo>
                <a:cubicBezTo>
                  <a:pt x="127" y="280"/>
                  <a:pt x="127" y="280"/>
                  <a:pt x="127" y="279"/>
                </a:cubicBezTo>
                <a:lnTo>
                  <a:pt x="128" y="279"/>
                </a:lnTo>
                <a:lnTo>
                  <a:pt x="129" y="278"/>
                </a:lnTo>
                <a:lnTo>
                  <a:pt x="130" y="277"/>
                </a:lnTo>
                <a:cubicBezTo>
                  <a:pt x="130" y="277"/>
                  <a:pt x="130" y="276"/>
                  <a:pt x="131" y="276"/>
                </a:cubicBezTo>
                <a:lnTo>
                  <a:pt x="328" y="32"/>
                </a:lnTo>
                <a:cubicBezTo>
                  <a:pt x="334" y="24"/>
                  <a:pt x="333" y="11"/>
                  <a:pt x="325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0" name="Freeform 1099">
            <a:extLst>
              <a:ext uri="{FF2B5EF4-FFF2-40B4-BE49-F238E27FC236}">
                <a16:creationId xmlns:a16="http://schemas.microsoft.com/office/drawing/2014/main" id="{50513DBC-B9FC-D24D-93D2-CD58412B6C59}"/>
              </a:ext>
            </a:extLst>
          </p:cNvPr>
          <p:cNvSpPr/>
          <p:nvPr/>
        </p:nvSpPr>
        <p:spPr>
          <a:xfrm>
            <a:off x="2639160" y="4678889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7" y="905"/>
                  <a:pt x="627" y="780"/>
                </a:cubicBezTo>
                <a:cubicBezTo>
                  <a:pt x="627" y="655"/>
                  <a:pt x="729" y="553"/>
                  <a:pt x="854" y="553"/>
                </a:cubicBezTo>
                <a:cubicBezTo>
                  <a:pt x="979" y="553"/>
                  <a:pt x="1080" y="655"/>
                  <a:pt x="1080" y="780"/>
                </a:cubicBezTo>
                <a:cubicBezTo>
                  <a:pt x="1080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6" y="1050"/>
                  <a:pt x="796" y="1051"/>
                </a:cubicBezTo>
                <a:cubicBezTo>
                  <a:pt x="790" y="1075"/>
                  <a:pt x="754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9" y="1136"/>
                  <a:pt x="323" y="1125"/>
                  <a:pt x="267" y="1106"/>
                </a:cubicBezTo>
                <a:cubicBezTo>
                  <a:pt x="213" y="1089"/>
                  <a:pt x="179" y="1065"/>
                  <a:pt x="174" y="1040"/>
                </a:cubicBezTo>
                <a:cubicBezTo>
                  <a:pt x="174" y="1036"/>
                  <a:pt x="173" y="1024"/>
                  <a:pt x="173" y="1011"/>
                </a:cubicBezTo>
                <a:cubicBezTo>
                  <a:pt x="169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8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8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79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8" y="56"/>
                  <a:pt x="655" y="133"/>
                  <a:pt x="655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4" y="515"/>
                </a:cubicBezTo>
                <a:cubicBezTo>
                  <a:pt x="919" y="461"/>
                  <a:pt x="936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9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2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2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1" y="1193"/>
                  <a:pt x="498" y="1193"/>
                </a:cubicBezTo>
                <a:cubicBezTo>
                  <a:pt x="578" y="1193"/>
                  <a:pt x="653" y="1184"/>
                  <a:pt x="713" y="1167"/>
                </a:cubicBezTo>
                <a:cubicBezTo>
                  <a:pt x="794" y="1144"/>
                  <a:pt x="840" y="1109"/>
                  <a:pt x="850" y="1063"/>
                </a:cubicBezTo>
                <a:cubicBezTo>
                  <a:pt x="851" y="1060"/>
                  <a:pt x="852" y="1056"/>
                  <a:pt x="852" y="1045"/>
                </a:cubicBezTo>
                <a:cubicBezTo>
                  <a:pt x="853" y="1045"/>
                  <a:pt x="853" y="1046"/>
                  <a:pt x="854" y="1046"/>
                </a:cubicBezTo>
                <a:cubicBezTo>
                  <a:pt x="1000" y="1046"/>
                  <a:pt x="1120" y="926"/>
                  <a:pt x="1120" y="780"/>
                </a:cubicBezTo>
                <a:cubicBezTo>
                  <a:pt x="1120" y="650"/>
                  <a:pt x="1026" y="542"/>
                  <a:pt x="903" y="5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1" name="Freeform 1100">
            <a:extLst>
              <a:ext uri="{FF2B5EF4-FFF2-40B4-BE49-F238E27FC236}">
                <a16:creationId xmlns:a16="http://schemas.microsoft.com/office/drawing/2014/main" id="{38D5AFFF-9185-5841-8529-C739EE2F63BA}"/>
              </a:ext>
            </a:extLst>
          </p:cNvPr>
          <p:cNvSpPr/>
          <p:nvPr/>
        </p:nvSpPr>
        <p:spPr>
          <a:xfrm>
            <a:off x="2923559" y="4920449"/>
            <a:ext cx="3600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" h="243">
                <a:moveTo>
                  <a:pt x="76" y="0"/>
                </a:moveTo>
                <a:lnTo>
                  <a:pt x="75" y="0"/>
                </a:lnTo>
                <a:cubicBezTo>
                  <a:pt x="68" y="0"/>
                  <a:pt x="60" y="1"/>
                  <a:pt x="51" y="4"/>
                </a:cubicBezTo>
                <a:lnTo>
                  <a:pt x="17" y="14"/>
                </a:lnTo>
                <a:cubicBezTo>
                  <a:pt x="7" y="17"/>
                  <a:pt x="0" y="26"/>
                  <a:pt x="0" y="36"/>
                </a:cubicBezTo>
                <a:cubicBezTo>
                  <a:pt x="0" y="48"/>
                  <a:pt x="10" y="59"/>
                  <a:pt x="22" y="59"/>
                </a:cubicBezTo>
                <a:cubicBezTo>
                  <a:pt x="25" y="59"/>
                  <a:pt x="29" y="58"/>
                  <a:pt x="32" y="57"/>
                </a:cubicBezTo>
                <a:lnTo>
                  <a:pt x="50" y="53"/>
                </a:lnTo>
                <a:lnTo>
                  <a:pt x="50" y="217"/>
                </a:lnTo>
                <a:cubicBezTo>
                  <a:pt x="50" y="231"/>
                  <a:pt x="62" y="243"/>
                  <a:pt x="76" y="243"/>
                </a:cubicBezTo>
                <a:cubicBezTo>
                  <a:pt x="90" y="243"/>
                  <a:pt x="101" y="231"/>
                  <a:pt x="101" y="217"/>
                </a:cubicBezTo>
                <a:lnTo>
                  <a:pt x="101" y="25"/>
                </a:lnTo>
                <a:cubicBezTo>
                  <a:pt x="101" y="11"/>
                  <a:pt x="90" y="0"/>
                  <a:pt x="7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2" name="Freeform 1101">
            <a:extLst>
              <a:ext uri="{FF2B5EF4-FFF2-40B4-BE49-F238E27FC236}">
                <a16:creationId xmlns:a16="http://schemas.microsoft.com/office/drawing/2014/main" id="{19DB28C5-2DC3-0E48-B11C-7053BBD9680F}"/>
              </a:ext>
            </a:extLst>
          </p:cNvPr>
          <p:cNvSpPr/>
          <p:nvPr/>
        </p:nvSpPr>
        <p:spPr>
          <a:xfrm>
            <a:off x="1923480" y="4678889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7" y="905"/>
                  <a:pt x="627" y="780"/>
                </a:cubicBezTo>
                <a:cubicBezTo>
                  <a:pt x="627" y="655"/>
                  <a:pt x="729" y="553"/>
                  <a:pt x="854" y="553"/>
                </a:cubicBezTo>
                <a:cubicBezTo>
                  <a:pt x="979" y="553"/>
                  <a:pt x="1080" y="655"/>
                  <a:pt x="1080" y="780"/>
                </a:cubicBezTo>
                <a:cubicBezTo>
                  <a:pt x="1080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7" y="1050"/>
                  <a:pt x="796" y="1051"/>
                </a:cubicBezTo>
                <a:cubicBezTo>
                  <a:pt x="790" y="1075"/>
                  <a:pt x="755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9" y="1136"/>
                  <a:pt x="323" y="1125"/>
                  <a:pt x="267" y="1106"/>
                </a:cubicBezTo>
                <a:cubicBezTo>
                  <a:pt x="213" y="1089"/>
                  <a:pt x="180" y="1065"/>
                  <a:pt x="174" y="1040"/>
                </a:cubicBezTo>
                <a:cubicBezTo>
                  <a:pt x="174" y="1036"/>
                  <a:pt x="174" y="1024"/>
                  <a:pt x="173" y="1011"/>
                </a:cubicBezTo>
                <a:cubicBezTo>
                  <a:pt x="170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9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8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79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8" y="56"/>
                  <a:pt x="655" y="133"/>
                  <a:pt x="655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5" y="515"/>
                </a:cubicBezTo>
                <a:cubicBezTo>
                  <a:pt x="919" y="461"/>
                  <a:pt x="936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lnTo>
                  <a:pt x="43" y="329"/>
                </a:lnTo>
                <a:cubicBezTo>
                  <a:pt x="26" y="329"/>
                  <a:pt x="12" y="338"/>
                  <a:pt x="4" y="353"/>
                </a:cubicBezTo>
                <a:cubicBezTo>
                  <a:pt x="-3" y="368"/>
                  <a:pt x="-1" y="386"/>
                  <a:pt x="10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3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2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1" y="1193"/>
                  <a:pt x="498" y="1193"/>
                </a:cubicBezTo>
                <a:cubicBezTo>
                  <a:pt x="578" y="1193"/>
                  <a:pt x="654" y="1184"/>
                  <a:pt x="713" y="1167"/>
                </a:cubicBezTo>
                <a:cubicBezTo>
                  <a:pt x="794" y="1144"/>
                  <a:pt x="840" y="1109"/>
                  <a:pt x="851" y="1063"/>
                </a:cubicBezTo>
                <a:cubicBezTo>
                  <a:pt x="851" y="1060"/>
                  <a:pt x="852" y="1056"/>
                  <a:pt x="852" y="1045"/>
                </a:cubicBezTo>
                <a:cubicBezTo>
                  <a:pt x="853" y="1045"/>
                  <a:pt x="853" y="1046"/>
                  <a:pt x="854" y="1046"/>
                </a:cubicBezTo>
                <a:cubicBezTo>
                  <a:pt x="1001" y="1046"/>
                  <a:pt x="1120" y="926"/>
                  <a:pt x="1120" y="780"/>
                </a:cubicBezTo>
                <a:cubicBezTo>
                  <a:pt x="1120" y="650"/>
                  <a:pt x="1026" y="542"/>
                  <a:pt x="903" y="5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3" name="Freeform 1102">
            <a:extLst>
              <a:ext uri="{FF2B5EF4-FFF2-40B4-BE49-F238E27FC236}">
                <a16:creationId xmlns:a16="http://schemas.microsoft.com/office/drawing/2014/main" id="{BEBD5C9A-D84C-F949-B1C9-1C2F765E559E}"/>
              </a:ext>
            </a:extLst>
          </p:cNvPr>
          <p:cNvSpPr/>
          <p:nvPr/>
        </p:nvSpPr>
        <p:spPr>
          <a:xfrm>
            <a:off x="2184481" y="4913249"/>
            <a:ext cx="92520" cy="92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8" h="258">
                <a:moveTo>
                  <a:pt x="253" y="5"/>
                </a:moveTo>
                <a:cubicBezTo>
                  <a:pt x="246" y="-2"/>
                  <a:pt x="235" y="-2"/>
                  <a:pt x="228" y="5"/>
                </a:cubicBezTo>
                <a:lnTo>
                  <a:pt x="5" y="227"/>
                </a:lnTo>
                <a:cubicBezTo>
                  <a:pt x="-2" y="234"/>
                  <a:pt x="-2" y="246"/>
                  <a:pt x="5" y="253"/>
                </a:cubicBezTo>
                <a:cubicBezTo>
                  <a:pt x="9" y="256"/>
                  <a:pt x="13" y="258"/>
                  <a:pt x="18" y="258"/>
                </a:cubicBezTo>
                <a:cubicBezTo>
                  <a:pt x="22" y="258"/>
                  <a:pt x="27" y="256"/>
                  <a:pt x="30" y="253"/>
                </a:cubicBezTo>
                <a:lnTo>
                  <a:pt x="253" y="30"/>
                </a:lnTo>
                <a:cubicBezTo>
                  <a:pt x="260" y="23"/>
                  <a:pt x="260" y="12"/>
                  <a:pt x="253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4" name="Freeform 1103">
            <a:extLst>
              <a:ext uri="{FF2B5EF4-FFF2-40B4-BE49-F238E27FC236}">
                <a16:creationId xmlns:a16="http://schemas.microsoft.com/office/drawing/2014/main" id="{C260EDE4-53F0-804D-B0D1-D1385CAFA570}"/>
              </a:ext>
            </a:extLst>
          </p:cNvPr>
          <p:cNvSpPr/>
          <p:nvPr/>
        </p:nvSpPr>
        <p:spPr>
          <a:xfrm>
            <a:off x="2178720" y="4906768"/>
            <a:ext cx="4500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6">
                <a:moveTo>
                  <a:pt x="63" y="35"/>
                </a:moveTo>
                <a:cubicBezTo>
                  <a:pt x="78" y="35"/>
                  <a:pt x="91" y="48"/>
                  <a:pt x="91" y="63"/>
                </a:cubicBezTo>
                <a:cubicBezTo>
                  <a:pt x="91" y="78"/>
                  <a:pt x="78" y="91"/>
                  <a:pt x="63" y="91"/>
                </a:cubicBezTo>
                <a:cubicBezTo>
                  <a:pt x="48" y="91"/>
                  <a:pt x="35" y="78"/>
                  <a:pt x="35" y="63"/>
                </a:cubicBezTo>
                <a:cubicBezTo>
                  <a:pt x="35" y="48"/>
                  <a:pt x="48" y="35"/>
                  <a:pt x="63" y="35"/>
                </a:cubicBezTo>
                <a:close/>
                <a:moveTo>
                  <a:pt x="63" y="126"/>
                </a:moveTo>
                <a:cubicBezTo>
                  <a:pt x="98" y="126"/>
                  <a:pt x="126" y="98"/>
                  <a:pt x="126" y="63"/>
                </a:cubicBezTo>
                <a:cubicBezTo>
                  <a:pt x="126" y="28"/>
                  <a:pt x="98" y="0"/>
                  <a:pt x="63" y="0"/>
                </a:cubicBezTo>
                <a:cubicBezTo>
                  <a:pt x="28" y="0"/>
                  <a:pt x="0" y="28"/>
                  <a:pt x="0" y="63"/>
                </a:cubicBezTo>
                <a:cubicBezTo>
                  <a:pt x="0" y="98"/>
                  <a:pt x="28" y="126"/>
                  <a:pt x="63" y="1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5" name="Freeform 1104">
            <a:extLst>
              <a:ext uri="{FF2B5EF4-FFF2-40B4-BE49-F238E27FC236}">
                <a16:creationId xmlns:a16="http://schemas.microsoft.com/office/drawing/2014/main" id="{B58BA3FC-052A-954A-8330-76E80C9A632E}"/>
              </a:ext>
            </a:extLst>
          </p:cNvPr>
          <p:cNvSpPr/>
          <p:nvPr/>
        </p:nvSpPr>
        <p:spPr>
          <a:xfrm>
            <a:off x="2238840" y="4966889"/>
            <a:ext cx="4536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127">
                <a:moveTo>
                  <a:pt x="64" y="91"/>
                </a:moveTo>
                <a:cubicBezTo>
                  <a:pt x="48" y="91"/>
                  <a:pt x="36" y="79"/>
                  <a:pt x="36" y="63"/>
                </a:cubicBezTo>
                <a:cubicBezTo>
                  <a:pt x="36" y="48"/>
                  <a:pt x="48" y="36"/>
                  <a:pt x="64" y="36"/>
                </a:cubicBezTo>
                <a:cubicBezTo>
                  <a:pt x="79" y="36"/>
                  <a:pt x="91" y="48"/>
                  <a:pt x="91" y="63"/>
                </a:cubicBezTo>
                <a:cubicBezTo>
                  <a:pt x="91" y="79"/>
                  <a:pt x="79" y="91"/>
                  <a:pt x="64" y="91"/>
                </a:cubicBezTo>
                <a:close/>
                <a:moveTo>
                  <a:pt x="64" y="0"/>
                </a:moveTo>
                <a:cubicBezTo>
                  <a:pt x="29" y="0"/>
                  <a:pt x="0" y="28"/>
                  <a:pt x="0" y="63"/>
                </a:cubicBezTo>
                <a:cubicBezTo>
                  <a:pt x="0" y="98"/>
                  <a:pt x="29" y="127"/>
                  <a:pt x="64" y="127"/>
                </a:cubicBezTo>
                <a:cubicBezTo>
                  <a:pt x="98" y="127"/>
                  <a:pt x="127" y="98"/>
                  <a:pt x="127" y="63"/>
                </a:cubicBezTo>
                <a:cubicBezTo>
                  <a:pt x="127" y="28"/>
                  <a:pt x="98" y="0"/>
                  <a:pt x="6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6" name="Freeform 1105">
            <a:extLst>
              <a:ext uri="{FF2B5EF4-FFF2-40B4-BE49-F238E27FC236}">
                <a16:creationId xmlns:a16="http://schemas.microsoft.com/office/drawing/2014/main" id="{07E4FE73-1C09-FB46-BC33-AA53F9880B51}"/>
              </a:ext>
            </a:extLst>
          </p:cNvPr>
          <p:cNvSpPr/>
          <p:nvPr/>
        </p:nvSpPr>
        <p:spPr>
          <a:xfrm>
            <a:off x="1208521" y="4678889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7" y="905"/>
                  <a:pt x="627" y="780"/>
                </a:cubicBezTo>
                <a:cubicBezTo>
                  <a:pt x="627" y="655"/>
                  <a:pt x="729" y="553"/>
                  <a:pt x="854" y="553"/>
                </a:cubicBezTo>
                <a:cubicBezTo>
                  <a:pt x="979" y="553"/>
                  <a:pt x="1080" y="655"/>
                  <a:pt x="1080" y="780"/>
                </a:cubicBezTo>
                <a:cubicBezTo>
                  <a:pt x="1080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7" y="1050"/>
                  <a:pt x="796" y="1051"/>
                </a:cubicBezTo>
                <a:cubicBezTo>
                  <a:pt x="790" y="1075"/>
                  <a:pt x="755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9" y="1136"/>
                  <a:pt x="323" y="1125"/>
                  <a:pt x="267" y="1106"/>
                </a:cubicBezTo>
                <a:cubicBezTo>
                  <a:pt x="213" y="1089"/>
                  <a:pt x="179" y="1065"/>
                  <a:pt x="174" y="1040"/>
                </a:cubicBezTo>
                <a:cubicBezTo>
                  <a:pt x="174" y="1036"/>
                  <a:pt x="174" y="1024"/>
                  <a:pt x="173" y="1011"/>
                </a:cubicBezTo>
                <a:cubicBezTo>
                  <a:pt x="169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8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8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79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7" y="56"/>
                  <a:pt x="654" y="133"/>
                  <a:pt x="654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5" y="515"/>
                </a:cubicBezTo>
                <a:cubicBezTo>
                  <a:pt x="919" y="461"/>
                  <a:pt x="935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10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2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2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1" y="1193"/>
                  <a:pt x="498" y="1193"/>
                </a:cubicBezTo>
                <a:cubicBezTo>
                  <a:pt x="578" y="1193"/>
                  <a:pt x="654" y="1184"/>
                  <a:pt x="713" y="1167"/>
                </a:cubicBezTo>
                <a:cubicBezTo>
                  <a:pt x="794" y="1144"/>
                  <a:pt x="840" y="1109"/>
                  <a:pt x="850" y="1063"/>
                </a:cubicBezTo>
                <a:cubicBezTo>
                  <a:pt x="851" y="1060"/>
                  <a:pt x="852" y="1056"/>
                  <a:pt x="852" y="1045"/>
                </a:cubicBezTo>
                <a:cubicBezTo>
                  <a:pt x="853" y="1045"/>
                  <a:pt x="853" y="1046"/>
                  <a:pt x="854" y="1046"/>
                </a:cubicBezTo>
                <a:cubicBezTo>
                  <a:pt x="1000" y="1046"/>
                  <a:pt x="1120" y="926"/>
                  <a:pt x="1120" y="780"/>
                </a:cubicBezTo>
                <a:cubicBezTo>
                  <a:pt x="1120" y="650"/>
                  <a:pt x="1026" y="542"/>
                  <a:pt x="903" y="5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7" name="Freeform 1106">
            <a:extLst>
              <a:ext uri="{FF2B5EF4-FFF2-40B4-BE49-F238E27FC236}">
                <a16:creationId xmlns:a16="http://schemas.microsoft.com/office/drawing/2014/main" id="{FB31697C-1DA0-F640-8839-DE2C327F6E4E}"/>
              </a:ext>
            </a:extLst>
          </p:cNvPr>
          <p:cNvSpPr/>
          <p:nvPr/>
        </p:nvSpPr>
        <p:spPr>
          <a:xfrm>
            <a:off x="1467721" y="4904968"/>
            <a:ext cx="95760" cy="10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305">
                <a:moveTo>
                  <a:pt x="182" y="224"/>
                </a:moveTo>
                <a:cubicBezTo>
                  <a:pt x="171" y="240"/>
                  <a:pt x="148" y="255"/>
                  <a:pt x="134" y="263"/>
                </a:cubicBezTo>
                <a:cubicBezTo>
                  <a:pt x="120" y="255"/>
                  <a:pt x="97" y="240"/>
                  <a:pt x="85" y="224"/>
                </a:cubicBezTo>
                <a:cubicBezTo>
                  <a:pt x="55" y="179"/>
                  <a:pt x="44" y="108"/>
                  <a:pt x="40" y="74"/>
                </a:cubicBezTo>
                <a:cubicBezTo>
                  <a:pt x="86" y="70"/>
                  <a:pt x="118" y="52"/>
                  <a:pt x="134" y="41"/>
                </a:cubicBezTo>
                <a:cubicBezTo>
                  <a:pt x="150" y="52"/>
                  <a:pt x="181" y="69"/>
                  <a:pt x="227" y="74"/>
                </a:cubicBezTo>
                <a:cubicBezTo>
                  <a:pt x="224" y="107"/>
                  <a:pt x="213" y="179"/>
                  <a:pt x="182" y="224"/>
                </a:cubicBezTo>
                <a:close/>
                <a:moveTo>
                  <a:pt x="235" y="35"/>
                </a:moveTo>
                <a:cubicBezTo>
                  <a:pt x="194" y="32"/>
                  <a:pt x="167" y="16"/>
                  <a:pt x="155" y="7"/>
                </a:cubicBezTo>
                <a:cubicBezTo>
                  <a:pt x="142" y="-2"/>
                  <a:pt x="126" y="-2"/>
                  <a:pt x="114" y="7"/>
                </a:cubicBezTo>
                <a:cubicBezTo>
                  <a:pt x="101" y="16"/>
                  <a:pt x="74" y="32"/>
                  <a:pt x="32" y="35"/>
                </a:cubicBezTo>
                <a:cubicBezTo>
                  <a:pt x="23" y="36"/>
                  <a:pt x="14" y="40"/>
                  <a:pt x="8" y="48"/>
                </a:cubicBezTo>
                <a:cubicBezTo>
                  <a:pt x="2" y="55"/>
                  <a:pt x="0" y="64"/>
                  <a:pt x="0" y="73"/>
                </a:cubicBezTo>
                <a:cubicBezTo>
                  <a:pt x="5" y="115"/>
                  <a:pt x="17" y="194"/>
                  <a:pt x="53" y="246"/>
                </a:cubicBezTo>
                <a:cubicBezTo>
                  <a:pt x="75" y="279"/>
                  <a:pt x="124" y="302"/>
                  <a:pt x="126" y="303"/>
                </a:cubicBezTo>
                <a:cubicBezTo>
                  <a:pt x="128" y="304"/>
                  <a:pt x="131" y="305"/>
                  <a:pt x="134" y="305"/>
                </a:cubicBezTo>
                <a:cubicBezTo>
                  <a:pt x="137" y="305"/>
                  <a:pt x="140" y="304"/>
                  <a:pt x="142" y="303"/>
                </a:cubicBezTo>
                <a:cubicBezTo>
                  <a:pt x="144" y="302"/>
                  <a:pt x="192" y="279"/>
                  <a:pt x="215" y="246"/>
                </a:cubicBezTo>
                <a:cubicBezTo>
                  <a:pt x="251" y="194"/>
                  <a:pt x="263" y="115"/>
                  <a:pt x="267" y="73"/>
                </a:cubicBezTo>
                <a:cubicBezTo>
                  <a:pt x="268" y="63"/>
                  <a:pt x="265" y="54"/>
                  <a:pt x="259" y="47"/>
                </a:cubicBezTo>
                <a:cubicBezTo>
                  <a:pt x="253" y="40"/>
                  <a:pt x="245" y="35"/>
                  <a:pt x="235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8" name="Freeform 1107">
            <a:extLst>
              <a:ext uri="{FF2B5EF4-FFF2-40B4-BE49-F238E27FC236}">
                <a16:creationId xmlns:a16="http://schemas.microsoft.com/office/drawing/2014/main" id="{D735F75E-A68D-C048-9501-E78A36D530C0}"/>
              </a:ext>
            </a:extLst>
          </p:cNvPr>
          <p:cNvSpPr/>
          <p:nvPr/>
        </p:nvSpPr>
        <p:spPr>
          <a:xfrm>
            <a:off x="493560" y="4678889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86" y="1006"/>
                  <a:pt x="725" y="976"/>
                  <a:pt x="683" y="928"/>
                </a:cubicBezTo>
                <a:lnTo>
                  <a:pt x="747" y="860"/>
                </a:lnTo>
                <a:lnTo>
                  <a:pt x="807" y="939"/>
                </a:lnTo>
                <a:cubicBezTo>
                  <a:pt x="811" y="944"/>
                  <a:pt x="817" y="947"/>
                  <a:pt x="823" y="947"/>
                </a:cubicBezTo>
                <a:lnTo>
                  <a:pt x="824" y="947"/>
                </a:lnTo>
                <a:cubicBezTo>
                  <a:pt x="831" y="947"/>
                  <a:pt x="837" y="943"/>
                  <a:pt x="840" y="937"/>
                </a:cubicBezTo>
                <a:lnTo>
                  <a:pt x="962" y="732"/>
                </a:lnTo>
                <a:lnTo>
                  <a:pt x="965" y="740"/>
                </a:lnTo>
                <a:cubicBezTo>
                  <a:pt x="967" y="748"/>
                  <a:pt x="975" y="754"/>
                  <a:pt x="983" y="754"/>
                </a:cubicBezTo>
                <a:cubicBezTo>
                  <a:pt x="985" y="754"/>
                  <a:pt x="987" y="753"/>
                  <a:pt x="989" y="753"/>
                </a:cubicBezTo>
                <a:cubicBezTo>
                  <a:pt x="1000" y="750"/>
                  <a:pt x="1005" y="739"/>
                  <a:pt x="1002" y="728"/>
                </a:cubicBezTo>
                <a:lnTo>
                  <a:pt x="988" y="682"/>
                </a:lnTo>
                <a:cubicBezTo>
                  <a:pt x="988" y="675"/>
                  <a:pt x="984" y="669"/>
                  <a:pt x="978" y="666"/>
                </a:cubicBezTo>
                <a:cubicBezTo>
                  <a:pt x="975" y="664"/>
                  <a:pt x="972" y="663"/>
                  <a:pt x="968" y="663"/>
                </a:cubicBezTo>
                <a:cubicBezTo>
                  <a:pt x="966" y="663"/>
                  <a:pt x="964" y="663"/>
                  <a:pt x="962" y="664"/>
                </a:cubicBezTo>
                <a:lnTo>
                  <a:pt x="911" y="680"/>
                </a:lnTo>
                <a:cubicBezTo>
                  <a:pt x="901" y="683"/>
                  <a:pt x="895" y="694"/>
                  <a:pt x="898" y="704"/>
                </a:cubicBezTo>
                <a:cubicBezTo>
                  <a:pt x="900" y="713"/>
                  <a:pt x="908" y="718"/>
                  <a:pt x="917" y="718"/>
                </a:cubicBezTo>
                <a:cubicBezTo>
                  <a:pt x="919" y="718"/>
                  <a:pt x="921" y="718"/>
                  <a:pt x="922" y="717"/>
                </a:cubicBezTo>
                <a:lnTo>
                  <a:pt x="925" y="716"/>
                </a:lnTo>
                <a:lnTo>
                  <a:pt x="821" y="892"/>
                </a:lnTo>
                <a:lnTo>
                  <a:pt x="764" y="818"/>
                </a:lnTo>
                <a:cubicBezTo>
                  <a:pt x="761" y="813"/>
                  <a:pt x="756" y="810"/>
                  <a:pt x="750" y="810"/>
                </a:cubicBezTo>
                <a:cubicBezTo>
                  <a:pt x="744" y="810"/>
                  <a:pt x="738" y="812"/>
                  <a:pt x="734" y="816"/>
                </a:cubicBezTo>
                <a:lnTo>
                  <a:pt x="660" y="896"/>
                </a:lnTo>
                <a:cubicBezTo>
                  <a:pt x="639" y="862"/>
                  <a:pt x="628" y="822"/>
                  <a:pt x="628" y="780"/>
                </a:cubicBezTo>
                <a:cubicBezTo>
                  <a:pt x="628" y="655"/>
                  <a:pt x="729" y="553"/>
                  <a:pt x="854" y="553"/>
                </a:cubicBezTo>
                <a:cubicBezTo>
                  <a:pt x="979" y="553"/>
                  <a:pt x="1081" y="655"/>
                  <a:pt x="1081" y="780"/>
                </a:cubicBezTo>
                <a:cubicBezTo>
                  <a:pt x="1081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7" y="1050"/>
                  <a:pt x="797" y="1051"/>
                </a:cubicBezTo>
                <a:cubicBezTo>
                  <a:pt x="791" y="1075"/>
                  <a:pt x="755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9" y="1136"/>
                  <a:pt x="324" y="1125"/>
                  <a:pt x="267" y="1106"/>
                </a:cubicBezTo>
                <a:cubicBezTo>
                  <a:pt x="213" y="1089"/>
                  <a:pt x="180" y="1065"/>
                  <a:pt x="175" y="1040"/>
                </a:cubicBezTo>
                <a:cubicBezTo>
                  <a:pt x="174" y="1036"/>
                  <a:pt x="174" y="1024"/>
                  <a:pt x="173" y="1011"/>
                </a:cubicBezTo>
                <a:cubicBezTo>
                  <a:pt x="170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9" y="487"/>
                  <a:pt x="284" y="487"/>
                </a:cubicBezTo>
                <a:cubicBezTo>
                  <a:pt x="299" y="487"/>
                  <a:pt x="312" y="475"/>
                  <a:pt x="312" y="460"/>
                </a:cubicBezTo>
                <a:lnTo>
                  <a:pt x="312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3" y="487"/>
                </a:cubicBezTo>
                <a:cubicBezTo>
                  <a:pt x="698" y="487"/>
                  <a:pt x="710" y="475"/>
                  <a:pt x="710" y="460"/>
                </a:cubicBezTo>
                <a:lnTo>
                  <a:pt x="710" y="384"/>
                </a:lnTo>
                <a:lnTo>
                  <a:pt x="898" y="384"/>
                </a:lnTo>
                <a:cubicBezTo>
                  <a:pt x="880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8" y="56"/>
                  <a:pt x="655" y="133"/>
                  <a:pt x="655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5" y="515"/>
                </a:cubicBezTo>
                <a:cubicBezTo>
                  <a:pt x="919" y="461"/>
                  <a:pt x="936" y="422"/>
                  <a:pt x="955" y="399"/>
                </a:cubicBezTo>
                <a:cubicBezTo>
                  <a:pt x="965" y="386"/>
                  <a:pt x="968" y="369"/>
                  <a:pt x="961" y="354"/>
                </a:cubicBezTo>
                <a:cubicBezTo>
                  <a:pt x="954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cubicBezTo>
                  <a:pt x="27" y="329"/>
                  <a:pt x="12" y="338"/>
                  <a:pt x="4" y="353"/>
                </a:cubicBezTo>
                <a:cubicBezTo>
                  <a:pt x="-3" y="368"/>
                  <a:pt x="-1" y="386"/>
                  <a:pt x="10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3" y="829"/>
                  <a:pt x="117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3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1" y="1193"/>
                  <a:pt x="498" y="1193"/>
                </a:cubicBezTo>
                <a:cubicBezTo>
                  <a:pt x="578" y="1193"/>
                  <a:pt x="654" y="1184"/>
                  <a:pt x="713" y="1167"/>
                </a:cubicBezTo>
                <a:cubicBezTo>
                  <a:pt x="794" y="1144"/>
                  <a:pt x="840" y="1109"/>
                  <a:pt x="851" y="1063"/>
                </a:cubicBezTo>
                <a:cubicBezTo>
                  <a:pt x="851" y="1060"/>
                  <a:pt x="852" y="1056"/>
                  <a:pt x="852" y="1045"/>
                </a:cubicBezTo>
                <a:cubicBezTo>
                  <a:pt x="853" y="1045"/>
                  <a:pt x="853" y="1046"/>
                  <a:pt x="854" y="1046"/>
                </a:cubicBezTo>
                <a:cubicBezTo>
                  <a:pt x="1001" y="1046"/>
                  <a:pt x="1120" y="926"/>
                  <a:pt x="1120" y="780"/>
                </a:cubicBezTo>
                <a:cubicBezTo>
                  <a:pt x="1120" y="650"/>
                  <a:pt x="1027" y="542"/>
                  <a:pt x="903" y="5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9" name="Freeform 1108">
            <a:extLst>
              <a:ext uri="{FF2B5EF4-FFF2-40B4-BE49-F238E27FC236}">
                <a16:creationId xmlns:a16="http://schemas.microsoft.com/office/drawing/2014/main" id="{C126A711-2ABC-EE44-8F3A-8226EFE52931}"/>
              </a:ext>
            </a:extLst>
          </p:cNvPr>
          <p:cNvSpPr/>
          <p:nvPr/>
        </p:nvSpPr>
        <p:spPr>
          <a:xfrm>
            <a:off x="6930720" y="4678889"/>
            <a:ext cx="40248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9" h="1193">
                <a:moveTo>
                  <a:pt x="854" y="1006"/>
                </a:moveTo>
                <a:cubicBezTo>
                  <a:pt x="729" y="1006"/>
                  <a:pt x="627" y="905"/>
                  <a:pt x="627" y="780"/>
                </a:cubicBezTo>
                <a:cubicBezTo>
                  <a:pt x="627" y="655"/>
                  <a:pt x="729" y="553"/>
                  <a:pt x="854" y="553"/>
                </a:cubicBezTo>
                <a:cubicBezTo>
                  <a:pt x="978" y="553"/>
                  <a:pt x="1080" y="655"/>
                  <a:pt x="1080" y="780"/>
                </a:cubicBezTo>
                <a:cubicBezTo>
                  <a:pt x="1080" y="905"/>
                  <a:pt x="978" y="1006"/>
                  <a:pt x="854" y="1006"/>
                </a:cubicBezTo>
                <a:close/>
                <a:moveTo>
                  <a:pt x="797" y="1040"/>
                </a:moveTo>
                <a:cubicBezTo>
                  <a:pt x="796" y="1047"/>
                  <a:pt x="796" y="1050"/>
                  <a:pt x="796" y="1051"/>
                </a:cubicBezTo>
                <a:cubicBezTo>
                  <a:pt x="790" y="1075"/>
                  <a:pt x="754" y="1098"/>
                  <a:pt x="698" y="1114"/>
                </a:cubicBezTo>
                <a:cubicBezTo>
                  <a:pt x="638" y="1131"/>
                  <a:pt x="560" y="1139"/>
                  <a:pt x="479" y="1138"/>
                </a:cubicBezTo>
                <a:cubicBezTo>
                  <a:pt x="398" y="1136"/>
                  <a:pt x="323" y="1125"/>
                  <a:pt x="267" y="1106"/>
                </a:cubicBezTo>
                <a:cubicBezTo>
                  <a:pt x="213" y="1089"/>
                  <a:pt x="179" y="1065"/>
                  <a:pt x="174" y="1040"/>
                </a:cubicBezTo>
                <a:cubicBezTo>
                  <a:pt x="174" y="1036"/>
                  <a:pt x="173" y="1024"/>
                  <a:pt x="173" y="1011"/>
                </a:cubicBezTo>
                <a:cubicBezTo>
                  <a:pt x="169" y="889"/>
                  <a:pt x="158" y="530"/>
                  <a:pt x="66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8" y="487"/>
                  <a:pt x="283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4" y="384"/>
                </a:lnTo>
                <a:lnTo>
                  <a:pt x="654" y="460"/>
                </a:lnTo>
                <a:cubicBezTo>
                  <a:pt x="654" y="475"/>
                  <a:pt x="667" y="487"/>
                  <a:pt x="682" y="487"/>
                </a:cubicBezTo>
                <a:cubicBezTo>
                  <a:pt x="697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79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5" y="515"/>
                  <a:pt x="588" y="634"/>
                  <a:pt x="588" y="780"/>
                </a:cubicBezTo>
                <a:cubicBezTo>
                  <a:pt x="588" y="907"/>
                  <a:pt x="677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7" y="56"/>
                  <a:pt x="654" y="133"/>
                  <a:pt x="654" y="227"/>
                </a:cubicBezTo>
                <a:lnTo>
                  <a:pt x="654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3" y="517"/>
                  <a:pt x="904" y="516"/>
                  <a:pt x="904" y="515"/>
                </a:cubicBezTo>
                <a:cubicBezTo>
                  <a:pt x="918" y="461"/>
                  <a:pt x="935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09" y="227"/>
                </a:lnTo>
                <a:cubicBezTo>
                  <a:pt x="709" y="102"/>
                  <a:pt x="608" y="0"/>
                  <a:pt x="483" y="0"/>
                </a:cubicBezTo>
                <a:cubicBezTo>
                  <a:pt x="357" y="0"/>
                  <a:pt x="256" y="102"/>
                  <a:pt x="256" y="227"/>
                </a:cubicBezTo>
                <a:lnTo>
                  <a:pt x="256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9" y="399"/>
                </a:cubicBezTo>
                <a:cubicBezTo>
                  <a:pt x="58" y="458"/>
                  <a:pt x="84" y="597"/>
                  <a:pt x="96" y="702"/>
                </a:cubicBezTo>
                <a:cubicBezTo>
                  <a:pt x="112" y="829"/>
                  <a:pt x="116" y="953"/>
                  <a:pt x="118" y="1013"/>
                </a:cubicBezTo>
                <a:cubicBezTo>
                  <a:pt x="119" y="1041"/>
                  <a:pt x="119" y="1045"/>
                  <a:pt x="119" y="1050"/>
                </a:cubicBezTo>
                <a:cubicBezTo>
                  <a:pt x="128" y="1097"/>
                  <a:pt x="172" y="1133"/>
                  <a:pt x="249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4" y="1193"/>
                  <a:pt x="491" y="1193"/>
                  <a:pt x="498" y="1193"/>
                </a:cubicBezTo>
                <a:cubicBezTo>
                  <a:pt x="577" y="1193"/>
                  <a:pt x="653" y="1184"/>
                  <a:pt x="713" y="1167"/>
                </a:cubicBezTo>
                <a:cubicBezTo>
                  <a:pt x="793" y="1144"/>
                  <a:pt x="839" y="1109"/>
                  <a:pt x="850" y="1063"/>
                </a:cubicBezTo>
                <a:cubicBezTo>
                  <a:pt x="851" y="1060"/>
                  <a:pt x="851" y="1056"/>
                  <a:pt x="852" y="1045"/>
                </a:cubicBezTo>
                <a:cubicBezTo>
                  <a:pt x="852" y="1045"/>
                  <a:pt x="853" y="1046"/>
                  <a:pt x="854" y="1046"/>
                </a:cubicBezTo>
                <a:cubicBezTo>
                  <a:pt x="1000" y="1046"/>
                  <a:pt x="1119" y="926"/>
                  <a:pt x="1119" y="780"/>
                </a:cubicBezTo>
                <a:cubicBezTo>
                  <a:pt x="1119" y="650"/>
                  <a:pt x="1026" y="542"/>
                  <a:pt x="903" y="5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0" name="Freeform 1109">
            <a:extLst>
              <a:ext uri="{FF2B5EF4-FFF2-40B4-BE49-F238E27FC236}">
                <a16:creationId xmlns:a16="http://schemas.microsoft.com/office/drawing/2014/main" id="{E1AB6CBB-B291-5944-8A9D-1CF6D1BB72E3}"/>
              </a:ext>
            </a:extLst>
          </p:cNvPr>
          <p:cNvSpPr/>
          <p:nvPr/>
        </p:nvSpPr>
        <p:spPr>
          <a:xfrm>
            <a:off x="7188839" y="4889849"/>
            <a:ext cx="97920" cy="126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3">
                <a:moveTo>
                  <a:pt x="234" y="313"/>
                </a:moveTo>
                <a:lnTo>
                  <a:pt x="39" y="313"/>
                </a:lnTo>
                <a:lnTo>
                  <a:pt x="39" y="196"/>
                </a:lnTo>
                <a:lnTo>
                  <a:pt x="42" y="196"/>
                </a:lnTo>
                <a:lnTo>
                  <a:pt x="234" y="196"/>
                </a:lnTo>
                <a:close/>
                <a:moveTo>
                  <a:pt x="238" y="157"/>
                </a:moveTo>
                <a:lnTo>
                  <a:pt x="61" y="157"/>
                </a:lnTo>
                <a:lnTo>
                  <a:pt x="61" y="115"/>
                </a:lnTo>
                <a:cubicBezTo>
                  <a:pt x="61" y="74"/>
                  <a:pt x="95" y="40"/>
                  <a:pt x="136" y="40"/>
                </a:cubicBezTo>
                <a:cubicBezTo>
                  <a:pt x="178" y="40"/>
                  <a:pt x="212" y="74"/>
                  <a:pt x="212" y="115"/>
                </a:cubicBezTo>
                <a:cubicBezTo>
                  <a:pt x="212" y="126"/>
                  <a:pt x="220" y="135"/>
                  <a:pt x="231" y="135"/>
                </a:cubicBezTo>
                <a:cubicBezTo>
                  <a:pt x="242" y="135"/>
                  <a:pt x="251" y="126"/>
                  <a:pt x="251" y="115"/>
                </a:cubicBezTo>
                <a:cubicBezTo>
                  <a:pt x="251" y="52"/>
                  <a:pt x="199" y="0"/>
                  <a:pt x="136" y="0"/>
                </a:cubicBezTo>
                <a:cubicBezTo>
                  <a:pt x="73" y="0"/>
                  <a:pt x="22" y="52"/>
                  <a:pt x="22" y="115"/>
                </a:cubicBezTo>
                <a:lnTo>
                  <a:pt x="22" y="160"/>
                </a:lnTo>
                <a:cubicBezTo>
                  <a:pt x="9" y="165"/>
                  <a:pt x="0" y="178"/>
                  <a:pt x="0" y="192"/>
                </a:cubicBezTo>
                <a:lnTo>
                  <a:pt x="0" y="317"/>
                </a:lnTo>
                <a:cubicBezTo>
                  <a:pt x="0" y="337"/>
                  <a:pt x="16" y="353"/>
                  <a:pt x="35" y="353"/>
                </a:cubicBezTo>
                <a:lnTo>
                  <a:pt x="238" y="353"/>
                </a:lnTo>
                <a:cubicBezTo>
                  <a:pt x="257" y="353"/>
                  <a:pt x="273" y="337"/>
                  <a:pt x="273" y="317"/>
                </a:cubicBezTo>
                <a:lnTo>
                  <a:pt x="273" y="192"/>
                </a:lnTo>
                <a:cubicBezTo>
                  <a:pt x="273" y="173"/>
                  <a:pt x="257" y="157"/>
                  <a:pt x="238" y="1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1" name="Freeform 1110">
            <a:extLst>
              <a:ext uri="{FF2B5EF4-FFF2-40B4-BE49-F238E27FC236}">
                <a16:creationId xmlns:a16="http://schemas.microsoft.com/office/drawing/2014/main" id="{5B6609A0-1D4F-884A-8233-6B8C292A7994}"/>
              </a:ext>
            </a:extLst>
          </p:cNvPr>
          <p:cNvSpPr/>
          <p:nvPr/>
        </p:nvSpPr>
        <p:spPr>
          <a:xfrm>
            <a:off x="6215400" y="4678889"/>
            <a:ext cx="4028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0" h="1193">
                <a:moveTo>
                  <a:pt x="854" y="1006"/>
                </a:moveTo>
                <a:cubicBezTo>
                  <a:pt x="729" y="1006"/>
                  <a:pt x="628" y="905"/>
                  <a:pt x="628" y="780"/>
                </a:cubicBezTo>
                <a:cubicBezTo>
                  <a:pt x="628" y="655"/>
                  <a:pt x="729" y="553"/>
                  <a:pt x="854" y="553"/>
                </a:cubicBezTo>
                <a:cubicBezTo>
                  <a:pt x="979" y="553"/>
                  <a:pt x="1080" y="655"/>
                  <a:pt x="1080" y="780"/>
                </a:cubicBezTo>
                <a:cubicBezTo>
                  <a:pt x="1080" y="905"/>
                  <a:pt x="979" y="1006"/>
                  <a:pt x="854" y="1006"/>
                </a:cubicBezTo>
                <a:close/>
                <a:moveTo>
                  <a:pt x="797" y="1040"/>
                </a:moveTo>
                <a:cubicBezTo>
                  <a:pt x="797" y="1047"/>
                  <a:pt x="797" y="1050"/>
                  <a:pt x="797" y="1051"/>
                </a:cubicBezTo>
                <a:cubicBezTo>
                  <a:pt x="790" y="1075"/>
                  <a:pt x="755" y="1098"/>
                  <a:pt x="698" y="1114"/>
                </a:cubicBezTo>
                <a:cubicBezTo>
                  <a:pt x="639" y="1131"/>
                  <a:pt x="561" y="1139"/>
                  <a:pt x="479" y="1138"/>
                </a:cubicBezTo>
                <a:cubicBezTo>
                  <a:pt x="399" y="1136"/>
                  <a:pt x="323" y="1125"/>
                  <a:pt x="267" y="1106"/>
                </a:cubicBezTo>
                <a:cubicBezTo>
                  <a:pt x="213" y="1089"/>
                  <a:pt x="180" y="1065"/>
                  <a:pt x="174" y="1040"/>
                </a:cubicBezTo>
                <a:cubicBezTo>
                  <a:pt x="174" y="1036"/>
                  <a:pt x="174" y="1024"/>
                  <a:pt x="173" y="1011"/>
                </a:cubicBezTo>
                <a:cubicBezTo>
                  <a:pt x="170" y="889"/>
                  <a:pt x="159" y="530"/>
                  <a:pt x="67" y="384"/>
                </a:cubicBezTo>
                <a:lnTo>
                  <a:pt x="256" y="384"/>
                </a:lnTo>
                <a:lnTo>
                  <a:pt x="256" y="460"/>
                </a:lnTo>
                <a:cubicBezTo>
                  <a:pt x="256" y="475"/>
                  <a:pt x="269" y="487"/>
                  <a:pt x="284" y="487"/>
                </a:cubicBezTo>
                <a:cubicBezTo>
                  <a:pt x="299" y="487"/>
                  <a:pt x="311" y="475"/>
                  <a:pt x="311" y="460"/>
                </a:cubicBezTo>
                <a:lnTo>
                  <a:pt x="311" y="384"/>
                </a:lnTo>
                <a:lnTo>
                  <a:pt x="655" y="384"/>
                </a:lnTo>
                <a:lnTo>
                  <a:pt x="655" y="460"/>
                </a:lnTo>
                <a:cubicBezTo>
                  <a:pt x="655" y="475"/>
                  <a:pt x="667" y="487"/>
                  <a:pt x="682" y="487"/>
                </a:cubicBezTo>
                <a:cubicBezTo>
                  <a:pt x="698" y="487"/>
                  <a:pt x="710" y="475"/>
                  <a:pt x="710" y="460"/>
                </a:cubicBezTo>
                <a:lnTo>
                  <a:pt x="710" y="384"/>
                </a:lnTo>
                <a:lnTo>
                  <a:pt x="897" y="384"/>
                </a:lnTo>
                <a:cubicBezTo>
                  <a:pt x="880" y="412"/>
                  <a:pt x="864" y="451"/>
                  <a:pt x="851" y="500"/>
                </a:cubicBezTo>
                <a:cubicBezTo>
                  <a:pt x="850" y="505"/>
                  <a:pt x="850" y="509"/>
                  <a:pt x="851" y="514"/>
                </a:cubicBezTo>
                <a:cubicBezTo>
                  <a:pt x="706" y="515"/>
                  <a:pt x="588" y="634"/>
                  <a:pt x="588" y="780"/>
                </a:cubicBezTo>
                <a:cubicBezTo>
                  <a:pt x="588" y="907"/>
                  <a:pt x="678" y="1013"/>
                  <a:pt x="797" y="1039"/>
                </a:cubicBezTo>
                <a:cubicBezTo>
                  <a:pt x="797" y="1040"/>
                  <a:pt x="797" y="1040"/>
                  <a:pt x="797" y="1040"/>
                </a:cubicBezTo>
                <a:close/>
                <a:moveTo>
                  <a:pt x="311" y="227"/>
                </a:moveTo>
                <a:cubicBezTo>
                  <a:pt x="311" y="133"/>
                  <a:pt x="388" y="56"/>
                  <a:pt x="483" y="56"/>
                </a:cubicBezTo>
                <a:cubicBezTo>
                  <a:pt x="578" y="56"/>
                  <a:pt x="655" y="133"/>
                  <a:pt x="655" y="227"/>
                </a:cubicBezTo>
                <a:lnTo>
                  <a:pt x="655" y="329"/>
                </a:lnTo>
                <a:lnTo>
                  <a:pt x="311" y="329"/>
                </a:lnTo>
                <a:close/>
                <a:moveTo>
                  <a:pt x="903" y="518"/>
                </a:moveTo>
                <a:cubicBezTo>
                  <a:pt x="904" y="517"/>
                  <a:pt x="904" y="516"/>
                  <a:pt x="905" y="515"/>
                </a:cubicBezTo>
                <a:cubicBezTo>
                  <a:pt x="919" y="461"/>
                  <a:pt x="936" y="422"/>
                  <a:pt x="954" y="399"/>
                </a:cubicBezTo>
                <a:cubicBezTo>
                  <a:pt x="965" y="386"/>
                  <a:pt x="967" y="369"/>
                  <a:pt x="960" y="354"/>
                </a:cubicBezTo>
                <a:cubicBezTo>
                  <a:pt x="953" y="339"/>
                  <a:pt x="938" y="329"/>
                  <a:pt x="921" y="329"/>
                </a:cubicBezTo>
                <a:lnTo>
                  <a:pt x="710" y="329"/>
                </a:lnTo>
                <a:lnTo>
                  <a:pt x="710" y="227"/>
                </a:lnTo>
                <a:cubicBezTo>
                  <a:pt x="710" y="102"/>
                  <a:pt x="608" y="0"/>
                  <a:pt x="483" y="0"/>
                </a:cubicBezTo>
                <a:cubicBezTo>
                  <a:pt x="358" y="0"/>
                  <a:pt x="256" y="102"/>
                  <a:pt x="256" y="227"/>
                </a:cubicBezTo>
                <a:lnTo>
                  <a:pt x="256" y="329"/>
                </a:lnTo>
                <a:lnTo>
                  <a:pt x="44" y="329"/>
                </a:lnTo>
                <a:lnTo>
                  <a:pt x="43" y="329"/>
                </a:lnTo>
                <a:cubicBezTo>
                  <a:pt x="26" y="329"/>
                  <a:pt x="11" y="338"/>
                  <a:pt x="4" y="353"/>
                </a:cubicBezTo>
                <a:cubicBezTo>
                  <a:pt x="-3" y="368"/>
                  <a:pt x="-1" y="386"/>
                  <a:pt x="10" y="399"/>
                </a:cubicBezTo>
                <a:cubicBezTo>
                  <a:pt x="58" y="458"/>
                  <a:pt x="84" y="597"/>
                  <a:pt x="97" y="702"/>
                </a:cubicBezTo>
                <a:cubicBezTo>
                  <a:pt x="113" y="829"/>
                  <a:pt x="116" y="953"/>
                  <a:pt x="118" y="1013"/>
                </a:cubicBezTo>
                <a:cubicBezTo>
                  <a:pt x="119" y="1041"/>
                  <a:pt x="119" y="1045"/>
                  <a:pt x="120" y="1050"/>
                </a:cubicBezTo>
                <a:cubicBezTo>
                  <a:pt x="129" y="1097"/>
                  <a:pt x="173" y="1133"/>
                  <a:pt x="250" y="1159"/>
                </a:cubicBezTo>
                <a:cubicBezTo>
                  <a:pt x="311" y="1179"/>
                  <a:pt x="392" y="1191"/>
                  <a:pt x="478" y="1193"/>
                </a:cubicBezTo>
                <a:cubicBezTo>
                  <a:pt x="485" y="1193"/>
                  <a:pt x="491" y="1193"/>
                  <a:pt x="498" y="1193"/>
                </a:cubicBezTo>
                <a:cubicBezTo>
                  <a:pt x="578" y="1193"/>
                  <a:pt x="654" y="1184"/>
                  <a:pt x="713" y="1167"/>
                </a:cubicBezTo>
                <a:cubicBezTo>
                  <a:pt x="794" y="1144"/>
                  <a:pt x="840" y="1109"/>
                  <a:pt x="850" y="1063"/>
                </a:cubicBezTo>
                <a:cubicBezTo>
                  <a:pt x="851" y="1060"/>
                  <a:pt x="852" y="1056"/>
                  <a:pt x="852" y="1045"/>
                </a:cubicBezTo>
                <a:cubicBezTo>
                  <a:pt x="853" y="1045"/>
                  <a:pt x="853" y="1046"/>
                  <a:pt x="854" y="1046"/>
                </a:cubicBezTo>
                <a:cubicBezTo>
                  <a:pt x="1001" y="1046"/>
                  <a:pt x="1120" y="926"/>
                  <a:pt x="1120" y="780"/>
                </a:cubicBezTo>
                <a:cubicBezTo>
                  <a:pt x="1120" y="650"/>
                  <a:pt x="1026" y="542"/>
                  <a:pt x="903" y="5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2" name="Freeform 1111">
            <a:extLst>
              <a:ext uri="{FF2B5EF4-FFF2-40B4-BE49-F238E27FC236}">
                <a16:creationId xmlns:a16="http://schemas.microsoft.com/office/drawing/2014/main" id="{D074522A-8EEB-F247-B06C-FEDB636465F0}"/>
              </a:ext>
            </a:extLst>
          </p:cNvPr>
          <p:cNvSpPr/>
          <p:nvPr/>
        </p:nvSpPr>
        <p:spPr>
          <a:xfrm>
            <a:off x="6473519" y="4889849"/>
            <a:ext cx="98280" cy="126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4" h="353"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2" y="196"/>
                </a:lnTo>
                <a:lnTo>
                  <a:pt x="234" y="196"/>
                </a:lnTo>
                <a:close/>
                <a:moveTo>
                  <a:pt x="137" y="40"/>
                </a:moveTo>
                <a:cubicBezTo>
                  <a:pt x="178" y="40"/>
                  <a:pt x="212" y="74"/>
                  <a:pt x="212" y="115"/>
                </a:cubicBezTo>
                <a:lnTo>
                  <a:pt x="212" y="157"/>
                </a:lnTo>
                <a:lnTo>
                  <a:pt x="62" y="157"/>
                </a:lnTo>
                <a:lnTo>
                  <a:pt x="61" y="115"/>
                </a:lnTo>
                <a:cubicBezTo>
                  <a:pt x="61" y="74"/>
                  <a:pt x="95" y="40"/>
                  <a:pt x="137" y="40"/>
                </a:cubicBezTo>
                <a:close/>
                <a:moveTo>
                  <a:pt x="252" y="160"/>
                </a:moveTo>
                <a:lnTo>
                  <a:pt x="251" y="115"/>
                </a:lnTo>
                <a:cubicBezTo>
                  <a:pt x="251" y="52"/>
                  <a:pt x="200" y="0"/>
                  <a:pt x="137" y="0"/>
                </a:cubicBezTo>
                <a:cubicBezTo>
                  <a:pt x="73" y="0"/>
                  <a:pt x="22" y="52"/>
                  <a:pt x="22" y="115"/>
                </a:cubicBezTo>
                <a:lnTo>
                  <a:pt x="22" y="160"/>
                </a:lnTo>
                <a:cubicBezTo>
                  <a:pt x="9" y="165"/>
                  <a:pt x="0" y="178"/>
                  <a:pt x="0" y="192"/>
                </a:cubicBezTo>
                <a:lnTo>
                  <a:pt x="0" y="317"/>
                </a:lnTo>
                <a:cubicBezTo>
                  <a:pt x="0" y="337"/>
                  <a:pt x="16" y="353"/>
                  <a:pt x="36" y="353"/>
                </a:cubicBezTo>
                <a:lnTo>
                  <a:pt x="238" y="353"/>
                </a:lnTo>
                <a:cubicBezTo>
                  <a:pt x="258" y="353"/>
                  <a:pt x="274" y="337"/>
                  <a:pt x="274" y="317"/>
                </a:cubicBezTo>
                <a:lnTo>
                  <a:pt x="274" y="192"/>
                </a:lnTo>
                <a:cubicBezTo>
                  <a:pt x="274" y="178"/>
                  <a:pt x="265" y="165"/>
                  <a:pt x="252" y="16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3" name="Freeform 1112">
            <a:extLst>
              <a:ext uri="{FF2B5EF4-FFF2-40B4-BE49-F238E27FC236}">
                <a16:creationId xmlns:a16="http://schemas.microsoft.com/office/drawing/2014/main" id="{32BAF421-D6B2-0643-9BC8-55075B3336C6}"/>
              </a:ext>
            </a:extLst>
          </p:cNvPr>
          <p:cNvSpPr/>
          <p:nvPr/>
        </p:nvSpPr>
        <p:spPr>
          <a:xfrm>
            <a:off x="6889320" y="2539049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8" y="468"/>
                </a:moveTo>
                <a:cubicBezTo>
                  <a:pt x="1155" y="469"/>
                  <a:pt x="1153" y="470"/>
                  <a:pt x="1150" y="472"/>
                </a:cubicBezTo>
                <a:cubicBezTo>
                  <a:pt x="1121" y="485"/>
                  <a:pt x="1089" y="493"/>
                  <a:pt x="1056" y="493"/>
                </a:cubicBezTo>
                <a:cubicBezTo>
                  <a:pt x="931" y="493"/>
                  <a:pt x="829" y="391"/>
                  <a:pt x="829" y="266"/>
                </a:cubicBezTo>
                <a:cubicBezTo>
                  <a:pt x="829" y="141"/>
                  <a:pt x="931" y="40"/>
                  <a:pt x="1056" y="40"/>
                </a:cubicBezTo>
                <a:cubicBezTo>
                  <a:pt x="1181" y="40"/>
                  <a:pt x="1282" y="141"/>
                  <a:pt x="1282" y="266"/>
                </a:cubicBezTo>
                <a:cubicBezTo>
                  <a:pt x="1282" y="354"/>
                  <a:pt x="1232" y="430"/>
                  <a:pt x="1158" y="468"/>
                </a:cubicBezTo>
                <a:close/>
                <a:moveTo>
                  <a:pt x="1138" y="958"/>
                </a:moveTo>
                <a:cubicBezTo>
                  <a:pt x="1138" y="973"/>
                  <a:pt x="1126" y="986"/>
                  <a:pt x="1111" y="986"/>
                </a:cubicBezTo>
                <a:lnTo>
                  <a:pt x="84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7" y="473"/>
                  <a:pt x="881" y="472"/>
                  <a:pt x="885" y="470"/>
                </a:cubicBezTo>
                <a:cubicBezTo>
                  <a:pt x="931" y="509"/>
                  <a:pt x="991" y="532"/>
                  <a:pt x="1056" y="532"/>
                </a:cubicBezTo>
                <a:cubicBezTo>
                  <a:pt x="1085" y="532"/>
                  <a:pt x="1112" y="527"/>
                  <a:pt x="1138" y="519"/>
                </a:cubicBezTo>
                <a:close/>
                <a:moveTo>
                  <a:pt x="84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0" y="273"/>
                  <a:pt x="790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4" y="191"/>
                </a:cubicBezTo>
                <a:close/>
                <a:moveTo>
                  <a:pt x="57" y="331"/>
                </a:moveTo>
                <a:lnTo>
                  <a:pt x="798" y="331"/>
                </a:lnTo>
                <a:cubicBezTo>
                  <a:pt x="806" y="363"/>
                  <a:pt x="820" y="392"/>
                  <a:pt x="837" y="417"/>
                </a:cubicBezTo>
                <a:lnTo>
                  <a:pt x="57" y="417"/>
                </a:ln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6" y="0"/>
                  <a:pt x="869" y="55"/>
                  <a:pt x="824" y="137"/>
                </a:cubicBezTo>
                <a:cubicBezTo>
                  <a:pt x="823" y="136"/>
                  <a:pt x="821" y="136"/>
                  <a:pt x="820" y="136"/>
                </a:cubicBezTo>
                <a:lnTo>
                  <a:pt x="84" y="136"/>
                </a:lnTo>
                <a:cubicBezTo>
                  <a:pt x="38" y="136"/>
                  <a:pt x="1" y="173"/>
                  <a:pt x="1" y="219"/>
                </a:cubicBezTo>
                <a:lnTo>
                  <a:pt x="1" y="295"/>
                </a:lnTo>
                <a:cubicBezTo>
                  <a:pt x="0" y="298"/>
                  <a:pt x="0" y="301"/>
                  <a:pt x="0" y="304"/>
                </a:cubicBezTo>
                <a:cubicBezTo>
                  <a:pt x="0" y="307"/>
                  <a:pt x="0" y="310"/>
                  <a:pt x="1" y="312"/>
                </a:cubicBezTo>
                <a:lnTo>
                  <a:pt x="1" y="437"/>
                </a:lnTo>
                <a:cubicBezTo>
                  <a:pt x="0" y="439"/>
                  <a:pt x="0" y="442"/>
                  <a:pt x="0" y="445"/>
                </a:cubicBezTo>
                <a:cubicBezTo>
                  <a:pt x="0" y="448"/>
                  <a:pt x="0" y="451"/>
                  <a:pt x="1" y="454"/>
                </a:cubicBezTo>
                <a:lnTo>
                  <a:pt x="1" y="958"/>
                </a:lnTo>
                <a:cubicBezTo>
                  <a:pt x="1" y="1004"/>
                  <a:pt x="38" y="1041"/>
                  <a:pt x="84" y="1041"/>
                </a:cubicBezTo>
                <a:lnTo>
                  <a:pt x="1111" y="1041"/>
                </a:lnTo>
                <a:cubicBezTo>
                  <a:pt x="1156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0" y="447"/>
                  <a:pt x="1322" y="362"/>
                  <a:pt x="1322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4" name="Freeform 1113">
            <a:extLst>
              <a:ext uri="{FF2B5EF4-FFF2-40B4-BE49-F238E27FC236}">
                <a16:creationId xmlns:a16="http://schemas.microsoft.com/office/drawing/2014/main" id="{F85D05C9-BA6B-3147-B081-2C4873851E3E}"/>
              </a:ext>
            </a:extLst>
          </p:cNvPr>
          <p:cNvSpPr/>
          <p:nvPr/>
        </p:nvSpPr>
        <p:spPr>
          <a:xfrm>
            <a:off x="7220160" y="2565329"/>
            <a:ext cx="9828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4" h="352"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4" y="196"/>
                </a:lnTo>
                <a:close/>
                <a:moveTo>
                  <a:pt x="238" y="157"/>
                </a:moveTo>
                <a:lnTo>
                  <a:pt x="62" y="157"/>
                </a:lnTo>
                <a:lnTo>
                  <a:pt x="61" y="115"/>
                </a:lnTo>
                <a:cubicBezTo>
                  <a:pt x="61" y="73"/>
                  <a:pt x="95" y="40"/>
                  <a:pt x="137" y="40"/>
                </a:cubicBezTo>
                <a:cubicBezTo>
                  <a:pt x="178" y="40"/>
                  <a:pt x="212" y="73"/>
                  <a:pt x="212" y="115"/>
                </a:cubicBezTo>
                <a:cubicBezTo>
                  <a:pt x="212" y="126"/>
                  <a:pt x="221" y="135"/>
                  <a:pt x="232" y="135"/>
                </a:cubicBezTo>
                <a:cubicBezTo>
                  <a:pt x="243" y="135"/>
                  <a:pt x="251" y="126"/>
                  <a:pt x="251" y="115"/>
                </a:cubicBezTo>
                <a:cubicBezTo>
                  <a:pt x="251" y="52"/>
                  <a:pt x="200" y="0"/>
                  <a:pt x="137" y="0"/>
                </a:cubicBezTo>
                <a:cubicBezTo>
                  <a:pt x="73" y="0"/>
                  <a:pt x="22" y="52"/>
                  <a:pt x="22" y="115"/>
                </a:cubicBezTo>
                <a:lnTo>
                  <a:pt x="22" y="159"/>
                </a:lnTo>
                <a:cubicBezTo>
                  <a:pt x="9" y="165"/>
                  <a:pt x="0" y="177"/>
                  <a:pt x="0" y="192"/>
                </a:cubicBezTo>
                <a:lnTo>
                  <a:pt x="0" y="317"/>
                </a:lnTo>
                <a:cubicBezTo>
                  <a:pt x="0" y="337"/>
                  <a:pt x="16" y="352"/>
                  <a:pt x="36" y="352"/>
                </a:cubicBezTo>
                <a:lnTo>
                  <a:pt x="238" y="352"/>
                </a:lnTo>
                <a:cubicBezTo>
                  <a:pt x="258" y="352"/>
                  <a:pt x="274" y="337"/>
                  <a:pt x="274" y="317"/>
                </a:cubicBezTo>
                <a:lnTo>
                  <a:pt x="274" y="192"/>
                </a:lnTo>
                <a:cubicBezTo>
                  <a:pt x="274" y="173"/>
                  <a:pt x="258" y="157"/>
                  <a:pt x="238" y="1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5" name="Freeform 1114">
            <a:extLst>
              <a:ext uri="{FF2B5EF4-FFF2-40B4-BE49-F238E27FC236}">
                <a16:creationId xmlns:a16="http://schemas.microsoft.com/office/drawing/2014/main" id="{3CD35105-79C4-C149-BFAB-F6811D720621}"/>
              </a:ext>
            </a:extLst>
          </p:cNvPr>
          <p:cNvSpPr/>
          <p:nvPr/>
        </p:nvSpPr>
        <p:spPr>
          <a:xfrm>
            <a:off x="7170840" y="2792488"/>
            <a:ext cx="96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95">
                <a:moveTo>
                  <a:pt x="212" y="140"/>
                </a:moveTo>
                <a:lnTo>
                  <a:pt x="55" y="140"/>
                </a:lnTo>
                <a:lnTo>
                  <a:pt x="55" y="55"/>
                </a:lnTo>
                <a:lnTo>
                  <a:pt x="212" y="55"/>
                </a:lnTo>
                <a:close/>
                <a:moveTo>
                  <a:pt x="240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2" y="195"/>
                  <a:pt x="28" y="195"/>
                </a:cubicBezTo>
                <a:lnTo>
                  <a:pt x="240" y="195"/>
                </a:lnTo>
                <a:cubicBezTo>
                  <a:pt x="255" y="195"/>
                  <a:pt x="268" y="183"/>
                  <a:pt x="268" y="168"/>
                </a:cubicBezTo>
                <a:lnTo>
                  <a:pt x="268" y="27"/>
                </a:lnTo>
                <a:cubicBezTo>
                  <a:pt x="268" y="12"/>
                  <a:pt x="255" y="0"/>
                  <a:pt x="24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6" name="Freeform 1115">
            <a:extLst>
              <a:ext uri="{FF2B5EF4-FFF2-40B4-BE49-F238E27FC236}">
                <a16:creationId xmlns:a16="http://schemas.microsoft.com/office/drawing/2014/main" id="{86D89170-9A51-7F44-885C-8E7ABA1B26AF}"/>
              </a:ext>
            </a:extLst>
          </p:cNvPr>
          <p:cNvSpPr/>
          <p:nvPr/>
        </p:nvSpPr>
        <p:spPr>
          <a:xfrm>
            <a:off x="6941520" y="279248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8" y="55"/>
                </a:moveTo>
                <a:lnTo>
                  <a:pt x="171" y="55"/>
                </a:lnTo>
                <a:cubicBezTo>
                  <a:pt x="187" y="55"/>
                  <a:pt x="199" y="43"/>
                  <a:pt x="199" y="27"/>
                </a:cubicBezTo>
                <a:cubicBezTo>
                  <a:pt x="199" y="12"/>
                  <a:pt x="187" y="0"/>
                  <a:pt x="171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7" name="Freeform 1116">
            <a:extLst>
              <a:ext uri="{FF2B5EF4-FFF2-40B4-BE49-F238E27FC236}">
                <a16:creationId xmlns:a16="http://schemas.microsoft.com/office/drawing/2014/main" id="{8A7CA478-159D-544F-B146-BE314CE3D0E7}"/>
              </a:ext>
            </a:extLst>
          </p:cNvPr>
          <p:cNvSpPr/>
          <p:nvPr/>
        </p:nvSpPr>
        <p:spPr>
          <a:xfrm>
            <a:off x="6941520" y="2842888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3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313" y="55"/>
                </a:lnTo>
                <a:cubicBezTo>
                  <a:pt x="328" y="55"/>
                  <a:pt x="340" y="43"/>
                  <a:pt x="340" y="28"/>
                </a:cubicBezTo>
                <a:cubicBezTo>
                  <a:pt x="340" y="13"/>
                  <a:pt x="328" y="0"/>
                  <a:pt x="31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8" name="Freeform 1117">
            <a:extLst>
              <a:ext uri="{FF2B5EF4-FFF2-40B4-BE49-F238E27FC236}">
                <a16:creationId xmlns:a16="http://schemas.microsoft.com/office/drawing/2014/main" id="{49D8F413-607F-2545-8885-B9C63D406AFC}"/>
              </a:ext>
            </a:extLst>
          </p:cNvPr>
          <p:cNvSpPr/>
          <p:nvPr/>
        </p:nvSpPr>
        <p:spPr>
          <a:xfrm>
            <a:off x="6174000" y="2539049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9" y="468"/>
                </a:moveTo>
                <a:cubicBezTo>
                  <a:pt x="1156" y="469"/>
                  <a:pt x="1153" y="470"/>
                  <a:pt x="1150" y="472"/>
                </a:cubicBezTo>
                <a:cubicBezTo>
                  <a:pt x="1122" y="485"/>
                  <a:pt x="1090" y="493"/>
                  <a:pt x="1056" y="493"/>
                </a:cubicBezTo>
                <a:cubicBezTo>
                  <a:pt x="932" y="493"/>
                  <a:pt x="830" y="391"/>
                  <a:pt x="830" y="266"/>
                </a:cubicBezTo>
                <a:cubicBezTo>
                  <a:pt x="830" y="141"/>
                  <a:pt x="932" y="40"/>
                  <a:pt x="1056" y="40"/>
                </a:cubicBezTo>
                <a:cubicBezTo>
                  <a:pt x="1181" y="40"/>
                  <a:pt x="1283" y="141"/>
                  <a:pt x="1283" y="266"/>
                </a:cubicBezTo>
                <a:cubicBezTo>
                  <a:pt x="1283" y="354"/>
                  <a:pt x="1232" y="430"/>
                  <a:pt x="1159" y="468"/>
                </a:cubicBezTo>
                <a:close/>
                <a:moveTo>
                  <a:pt x="1139" y="958"/>
                </a:moveTo>
                <a:cubicBezTo>
                  <a:pt x="1139" y="973"/>
                  <a:pt x="1127" y="986"/>
                  <a:pt x="1111" y="986"/>
                </a:cubicBezTo>
                <a:lnTo>
                  <a:pt x="85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8" y="473"/>
                  <a:pt x="882" y="472"/>
                  <a:pt x="886" y="470"/>
                </a:cubicBezTo>
                <a:cubicBezTo>
                  <a:pt x="932" y="509"/>
                  <a:pt x="991" y="532"/>
                  <a:pt x="1056" y="532"/>
                </a:cubicBezTo>
                <a:cubicBezTo>
                  <a:pt x="1085" y="532"/>
                  <a:pt x="1113" y="527"/>
                  <a:pt x="1139" y="519"/>
                </a:cubicBezTo>
                <a:close/>
                <a:moveTo>
                  <a:pt x="85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1" y="273"/>
                  <a:pt x="791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5" y="191"/>
                </a:cubicBezTo>
                <a:close/>
                <a:moveTo>
                  <a:pt x="57" y="331"/>
                </a:moveTo>
                <a:lnTo>
                  <a:pt x="799" y="331"/>
                </a:lnTo>
                <a:cubicBezTo>
                  <a:pt x="807" y="363"/>
                  <a:pt x="820" y="392"/>
                  <a:pt x="838" y="417"/>
                </a:cubicBezTo>
                <a:lnTo>
                  <a:pt x="57" y="417"/>
                </a:ln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7" y="0"/>
                  <a:pt x="870" y="55"/>
                  <a:pt x="824" y="137"/>
                </a:cubicBezTo>
                <a:cubicBezTo>
                  <a:pt x="823" y="136"/>
                  <a:pt x="822" y="136"/>
                  <a:pt x="821" y="136"/>
                </a:cubicBezTo>
                <a:lnTo>
                  <a:pt x="85" y="136"/>
                </a:lnTo>
                <a:cubicBezTo>
                  <a:pt x="39" y="136"/>
                  <a:pt x="2" y="173"/>
                  <a:pt x="2" y="219"/>
                </a:cubicBezTo>
                <a:lnTo>
                  <a:pt x="2" y="295"/>
                </a:lnTo>
                <a:cubicBezTo>
                  <a:pt x="1" y="298"/>
                  <a:pt x="0" y="301"/>
                  <a:pt x="0" y="304"/>
                </a:cubicBezTo>
                <a:cubicBezTo>
                  <a:pt x="0" y="307"/>
                  <a:pt x="1" y="310"/>
                  <a:pt x="2" y="312"/>
                </a:cubicBezTo>
                <a:lnTo>
                  <a:pt x="2" y="437"/>
                </a:lnTo>
                <a:cubicBezTo>
                  <a:pt x="1" y="439"/>
                  <a:pt x="0" y="442"/>
                  <a:pt x="0" y="445"/>
                </a:cubicBezTo>
                <a:cubicBezTo>
                  <a:pt x="0" y="448"/>
                  <a:pt x="1" y="451"/>
                  <a:pt x="2" y="454"/>
                </a:cubicBezTo>
                <a:lnTo>
                  <a:pt x="2" y="958"/>
                </a:lnTo>
                <a:cubicBezTo>
                  <a:pt x="2" y="1004"/>
                  <a:pt x="39" y="1041"/>
                  <a:pt x="85" y="1041"/>
                </a:cubicBezTo>
                <a:lnTo>
                  <a:pt x="1111" y="1041"/>
                </a:lnTo>
                <a:cubicBezTo>
                  <a:pt x="1157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1" y="447"/>
                  <a:pt x="1322" y="362"/>
                  <a:pt x="1322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9" name="Freeform 1118">
            <a:extLst>
              <a:ext uri="{FF2B5EF4-FFF2-40B4-BE49-F238E27FC236}">
                <a16:creationId xmlns:a16="http://schemas.microsoft.com/office/drawing/2014/main" id="{170BFF87-A5D3-4F4E-8136-4DDBFDDC368F}"/>
              </a:ext>
            </a:extLst>
          </p:cNvPr>
          <p:cNvSpPr/>
          <p:nvPr/>
        </p:nvSpPr>
        <p:spPr>
          <a:xfrm>
            <a:off x="6505200" y="2565329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4" y="313"/>
                </a:moveTo>
                <a:lnTo>
                  <a:pt x="39" y="313"/>
                </a:lnTo>
                <a:lnTo>
                  <a:pt x="39" y="196"/>
                </a:lnTo>
                <a:lnTo>
                  <a:pt x="41" y="196"/>
                </a:lnTo>
                <a:lnTo>
                  <a:pt x="231" y="196"/>
                </a:lnTo>
                <a:lnTo>
                  <a:pt x="232" y="196"/>
                </a:lnTo>
                <a:lnTo>
                  <a:pt x="234" y="196"/>
                </a:lnTo>
                <a:close/>
                <a:moveTo>
                  <a:pt x="136" y="40"/>
                </a:moveTo>
                <a:cubicBezTo>
                  <a:pt x="178" y="40"/>
                  <a:pt x="211" y="73"/>
                  <a:pt x="211" y="115"/>
                </a:cubicBezTo>
                <a:lnTo>
                  <a:pt x="211" y="157"/>
                </a:lnTo>
                <a:lnTo>
                  <a:pt x="61" y="157"/>
                </a:lnTo>
                <a:lnTo>
                  <a:pt x="61" y="115"/>
                </a:lnTo>
                <a:cubicBezTo>
                  <a:pt x="61" y="73"/>
                  <a:pt x="95" y="40"/>
                  <a:pt x="136" y="40"/>
                </a:cubicBezTo>
                <a:close/>
                <a:moveTo>
                  <a:pt x="251" y="159"/>
                </a:moveTo>
                <a:lnTo>
                  <a:pt x="251" y="115"/>
                </a:lnTo>
                <a:cubicBezTo>
                  <a:pt x="251" y="52"/>
                  <a:pt x="199" y="0"/>
                  <a:pt x="136" y="0"/>
                </a:cubicBezTo>
                <a:cubicBezTo>
                  <a:pt x="73" y="0"/>
                  <a:pt x="21" y="52"/>
                  <a:pt x="21" y="115"/>
                </a:cubicBezTo>
                <a:lnTo>
                  <a:pt x="22" y="159"/>
                </a:lnTo>
                <a:cubicBezTo>
                  <a:pt x="9" y="165"/>
                  <a:pt x="0" y="177"/>
                  <a:pt x="0" y="192"/>
                </a:cubicBezTo>
                <a:lnTo>
                  <a:pt x="0" y="317"/>
                </a:lnTo>
                <a:cubicBezTo>
                  <a:pt x="0" y="337"/>
                  <a:pt x="16" y="352"/>
                  <a:pt x="35" y="352"/>
                </a:cubicBezTo>
                <a:lnTo>
                  <a:pt x="237" y="352"/>
                </a:lnTo>
                <a:cubicBezTo>
                  <a:pt x="257" y="352"/>
                  <a:pt x="273" y="337"/>
                  <a:pt x="273" y="317"/>
                </a:cubicBezTo>
                <a:lnTo>
                  <a:pt x="273" y="192"/>
                </a:lnTo>
                <a:cubicBezTo>
                  <a:pt x="273" y="177"/>
                  <a:pt x="264" y="165"/>
                  <a:pt x="251" y="1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0" name="Freeform 1119">
            <a:extLst>
              <a:ext uri="{FF2B5EF4-FFF2-40B4-BE49-F238E27FC236}">
                <a16:creationId xmlns:a16="http://schemas.microsoft.com/office/drawing/2014/main" id="{0E37DDA6-7157-624C-BE2A-B1223672D490}"/>
              </a:ext>
            </a:extLst>
          </p:cNvPr>
          <p:cNvSpPr/>
          <p:nvPr/>
        </p:nvSpPr>
        <p:spPr>
          <a:xfrm>
            <a:off x="6455880" y="2792488"/>
            <a:ext cx="9576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195">
                <a:moveTo>
                  <a:pt x="212" y="140"/>
                </a:moveTo>
                <a:lnTo>
                  <a:pt x="55" y="140"/>
                </a:lnTo>
                <a:lnTo>
                  <a:pt x="55" y="55"/>
                </a:lnTo>
                <a:lnTo>
                  <a:pt x="212" y="55"/>
                </a:lnTo>
                <a:close/>
                <a:moveTo>
                  <a:pt x="239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2" y="195"/>
                  <a:pt x="27" y="195"/>
                </a:cubicBezTo>
                <a:lnTo>
                  <a:pt x="239" y="195"/>
                </a:lnTo>
                <a:cubicBezTo>
                  <a:pt x="255" y="195"/>
                  <a:pt x="267" y="183"/>
                  <a:pt x="267" y="168"/>
                </a:cubicBezTo>
                <a:lnTo>
                  <a:pt x="267" y="27"/>
                </a:lnTo>
                <a:cubicBezTo>
                  <a:pt x="267" y="12"/>
                  <a:pt x="255" y="0"/>
                  <a:pt x="23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1" name="Freeform 1120">
            <a:extLst>
              <a:ext uri="{FF2B5EF4-FFF2-40B4-BE49-F238E27FC236}">
                <a16:creationId xmlns:a16="http://schemas.microsoft.com/office/drawing/2014/main" id="{9002BE3C-EFFC-EC4C-8603-098074537198}"/>
              </a:ext>
            </a:extLst>
          </p:cNvPr>
          <p:cNvSpPr/>
          <p:nvPr/>
        </p:nvSpPr>
        <p:spPr>
          <a:xfrm>
            <a:off x="6226561" y="279248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7" y="55"/>
                </a:moveTo>
                <a:lnTo>
                  <a:pt x="171" y="55"/>
                </a:lnTo>
                <a:cubicBezTo>
                  <a:pt x="186" y="55"/>
                  <a:pt x="199" y="43"/>
                  <a:pt x="199" y="27"/>
                </a:cubicBezTo>
                <a:cubicBezTo>
                  <a:pt x="199" y="12"/>
                  <a:pt x="186" y="0"/>
                  <a:pt x="17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2" name="Freeform 1121">
            <a:extLst>
              <a:ext uri="{FF2B5EF4-FFF2-40B4-BE49-F238E27FC236}">
                <a16:creationId xmlns:a16="http://schemas.microsoft.com/office/drawing/2014/main" id="{C3375723-3C4D-B445-90B4-196753B7557F}"/>
              </a:ext>
            </a:extLst>
          </p:cNvPr>
          <p:cNvSpPr/>
          <p:nvPr/>
        </p:nvSpPr>
        <p:spPr>
          <a:xfrm>
            <a:off x="6226560" y="2842888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2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312" y="55"/>
                </a:lnTo>
                <a:cubicBezTo>
                  <a:pt x="327" y="55"/>
                  <a:pt x="340" y="43"/>
                  <a:pt x="340" y="28"/>
                </a:cubicBezTo>
                <a:cubicBezTo>
                  <a:pt x="340" y="13"/>
                  <a:pt x="327" y="0"/>
                  <a:pt x="31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3" name="Freeform 1122">
            <a:extLst>
              <a:ext uri="{FF2B5EF4-FFF2-40B4-BE49-F238E27FC236}">
                <a16:creationId xmlns:a16="http://schemas.microsoft.com/office/drawing/2014/main" id="{2D0A890B-6255-7E41-B761-40F133D25187}"/>
              </a:ext>
            </a:extLst>
          </p:cNvPr>
          <p:cNvSpPr/>
          <p:nvPr/>
        </p:nvSpPr>
        <p:spPr>
          <a:xfrm>
            <a:off x="5459040" y="2539049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9" y="468"/>
                </a:moveTo>
                <a:cubicBezTo>
                  <a:pt x="1156" y="469"/>
                  <a:pt x="1153" y="470"/>
                  <a:pt x="1150" y="472"/>
                </a:cubicBezTo>
                <a:cubicBezTo>
                  <a:pt x="1122" y="485"/>
                  <a:pt x="1090" y="493"/>
                  <a:pt x="1056" y="493"/>
                </a:cubicBezTo>
                <a:cubicBezTo>
                  <a:pt x="931" y="493"/>
                  <a:pt x="830" y="391"/>
                  <a:pt x="830" y="266"/>
                </a:cubicBezTo>
                <a:cubicBezTo>
                  <a:pt x="830" y="141"/>
                  <a:pt x="931" y="40"/>
                  <a:pt x="1056" y="40"/>
                </a:cubicBezTo>
                <a:cubicBezTo>
                  <a:pt x="1181" y="40"/>
                  <a:pt x="1283" y="141"/>
                  <a:pt x="1283" y="266"/>
                </a:cubicBezTo>
                <a:cubicBezTo>
                  <a:pt x="1283" y="354"/>
                  <a:pt x="1232" y="430"/>
                  <a:pt x="1159" y="468"/>
                </a:cubicBezTo>
                <a:close/>
                <a:moveTo>
                  <a:pt x="1139" y="958"/>
                </a:moveTo>
                <a:cubicBezTo>
                  <a:pt x="1139" y="973"/>
                  <a:pt x="1126" y="986"/>
                  <a:pt x="1111" y="986"/>
                </a:cubicBezTo>
                <a:lnTo>
                  <a:pt x="84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7" y="473"/>
                  <a:pt x="882" y="472"/>
                  <a:pt x="885" y="470"/>
                </a:cubicBezTo>
                <a:cubicBezTo>
                  <a:pt x="931" y="509"/>
                  <a:pt x="991" y="532"/>
                  <a:pt x="1056" y="532"/>
                </a:cubicBezTo>
                <a:cubicBezTo>
                  <a:pt x="1085" y="532"/>
                  <a:pt x="1113" y="527"/>
                  <a:pt x="1139" y="519"/>
                </a:cubicBezTo>
                <a:close/>
                <a:moveTo>
                  <a:pt x="84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0" y="273"/>
                  <a:pt x="790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4" y="191"/>
                </a:cubicBezTo>
                <a:close/>
                <a:moveTo>
                  <a:pt x="57" y="331"/>
                </a:moveTo>
                <a:lnTo>
                  <a:pt x="798" y="331"/>
                </a:lnTo>
                <a:cubicBezTo>
                  <a:pt x="806" y="363"/>
                  <a:pt x="820" y="392"/>
                  <a:pt x="838" y="417"/>
                </a:cubicBezTo>
                <a:lnTo>
                  <a:pt x="57" y="417"/>
                </a:ln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6" y="0"/>
                  <a:pt x="870" y="55"/>
                  <a:pt x="824" y="137"/>
                </a:cubicBezTo>
                <a:cubicBezTo>
                  <a:pt x="823" y="136"/>
                  <a:pt x="822" y="136"/>
                  <a:pt x="820" y="136"/>
                </a:cubicBezTo>
                <a:lnTo>
                  <a:pt x="84" y="136"/>
                </a:lnTo>
                <a:cubicBezTo>
                  <a:pt x="39" y="136"/>
                  <a:pt x="1" y="173"/>
                  <a:pt x="1" y="219"/>
                </a:cubicBezTo>
                <a:lnTo>
                  <a:pt x="1" y="295"/>
                </a:lnTo>
                <a:cubicBezTo>
                  <a:pt x="1" y="298"/>
                  <a:pt x="0" y="301"/>
                  <a:pt x="0" y="304"/>
                </a:cubicBezTo>
                <a:cubicBezTo>
                  <a:pt x="0" y="307"/>
                  <a:pt x="1" y="310"/>
                  <a:pt x="1" y="312"/>
                </a:cubicBezTo>
                <a:lnTo>
                  <a:pt x="1" y="437"/>
                </a:lnTo>
                <a:cubicBezTo>
                  <a:pt x="1" y="439"/>
                  <a:pt x="0" y="442"/>
                  <a:pt x="0" y="445"/>
                </a:cubicBezTo>
                <a:cubicBezTo>
                  <a:pt x="0" y="448"/>
                  <a:pt x="1" y="451"/>
                  <a:pt x="1" y="454"/>
                </a:cubicBezTo>
                <a:lnTo>
                  <a:pt x="1" y="958"/>
                </a:lnTo>
                <a:cubicBezTo>
                  <a:pt x="1" y="1004"/>
                  <a:pt x="39" y="1041"/>
                  <a:pt x="84" y="1041"/>
                </a:cubicBezTo>
                <a:lnTo>
                  <a:pt x="1111" y="1041"/>
                </a:lnTo>
                <a:cubicBezTo>
                  <a:pt x="1157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1" y="447"/>
                  <a:pt x="1322" y="362"/>
                  <a:pt x="1322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4" name="Freeform 1123">
            <a:extLst>
              <a:ext uri="{FF2B5EF4-FFF2-40B4-BE49-F238E27FC236}">
                <a16:creationId xmlns:a16="http://schemas.microsoft.com/office/drawing/2014/main" id="{BC79F34A-EC9E-4A40-BBA2-3B6EA80DBAF0}"/>
              </a:ext>
            </a:extLst>
          </p:cNvPr>
          <p:cNvSpPr/>
          <p:nvPr/>
        </p:nvSpPr>
        <p:spPr>
          <a:xfrm>
            <a:off x="5775840" y="2571449"/>
            <a:ext cx="12636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2" h="352">
                <a:moveTo>
                  <a:pt x="332" y="152"/>
                </a:moveTo>
                <a:lnTo>
                  <a:pt x="195" y="156"/>
                </a:lnTo>
                <a:lnTo>
                  <a:pt x="192" y="19"/>
                </a:lnTo>
                <a:cubicBezTo>
                  <a:pt x="191" y="8"/>
                  <a:pt x="183" y="0"/>
                  <a:pt x="172" y="0"/>
                </a:cubicBezTo>
                <a:lnTo>
                  <a:pt x="171" y="0"/>
                </a:lnTo>
                <a:cubicBezTo>
                  <a:pt x="160" y="0"/>
                  <a:pt x="152" y="9"/>
                  <a:pt x="152" y="20"/>
                </a:cubicBezTo>
                <a:lnTo>
                  <a:pt x="156" y="157"/>
                </a:lnTo>
                <a:lnTo>
                  <a:pt x="19" y="161"/>
                </a:lnTo>
                <a:cubicBezTo>
                  <a:pt x="8" y="161"/>
                  <a:pt x="0" y="170"/>
                  <a:pt x="0" y="181"/>
                </a:cubicBezTo>
                <a:cubicBezTo>
                  <a:pt x="0" y="191"/>
                  <a:pt x="9" y="200"/>
                  <a:pt x="20" y="200"/>
                </a:cubicBezTo>
                <a:lnTo>
                  <a:pt x="157" y="196"/>
                </a:lnTo>
                <a:lnTo>
                  <a:pt x="160" y="333"/>
                </a:lnTo>
                <a:cubicBezTo>
                  <a:pt x="161" y="344"/>
                  <a:pt x="170" y="352"/>
                  <a:pt x="180" y="352"/>
                </a:cubicBezTo>
                <a:lnTo>
                  <a:pt x="181" y="352"/>
                </a:lnTo>
                <a:cubicBezTo>
                  <a:pt x="192" y="352"/>
                  <a:pt x="200" y="343"/>
                  <a:pt x="200" y="332"/>
                </a:cubicBezTo>
                <a:lnTo>
                  <a:pt x="196" y="195"/>
                </a:lnTo>
                <a:lnTo>
                  <a:pt x="333" y="192"/>
                </a:lnTo>
                <a:cubicBezTo>
                  <a:pt x="344" y="191"/>
                  <a:pt x="352" y="182"/>
                  <a:pt x="352" y="171"/>
                </a:cubicBezTo>
                <a:cubicBezTo>
                  <a:pt x="352" y="160"/>
                  <a:pt x="343" y="152"/>
                  <a:pt x="332" y="1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5" name="Freeform 1124">
            <a:extLst>
              <a:ext uri="{FF2B5EF4-FFF2-40B4-BE49-F238E27FC236}">
                <a16:creationId xmlns:a16="http://schemas.microsoft.com/office/drawing/2014/main" id="{5D2F72EE-8351-6F4A-A237-0981A6839348}"/>
              </a:ext>
            </a:extLst>
          </p:cNvPr>
          <p:cNvSpPr/>
          <p:nvPr/>
        </p:nvSpPr>
        <p:spPr>
          <a:xfrm>
            <a:off x="5740560" y="2792488"/>
            <a:ext cx="96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95">
                <a:moveTo>
                  <a:pt x="213" y="140"/>
                </a:moveTo>
                <a:lnTo>
                  <a:pt x="55" y="140"/>
                </a:lnTo>
                <a:lnTo>
                  <a:pt x="55" y="55"/>
                </a:lnTo>
                <a:lnTo>
                  <a:pt x="213" y="55"/>
                </a:lnTo>
                <a:close/>
                <a:moveTo>
                  <a:pt x="24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3" y="195"/>
                  <a:pt x="28" y="195"/>
                </a:cubicBezTo>
                <a:lnTo>
                  <a:pt x="240" y="195"/>
                </a:lnTo>
                <a:cubicBezTo>
                  <a:pt x="255" y="195"/>
                  <a:pt x="268" y="183"/>
                  <a:pt x="268" y="168"/>
                </a:cubicBezTo>
                <a:lnTo>
                  <a:pt x="268" y="27"/>
                </a:lnTo>
                <a:cubicBezTo>
                  <a:pt x="268" y="12"/>
                  <a:pt x="255" y="0"/>
                  <a:pt x="24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6" name="Freeform 1125">
            <a:extLst>
              <a:ext uri="{FF2B5EF4-FFF2-40B4-BE49-F238E27FC236}">
                <a16:creationId xmlns:a16="http://schemas.microsoft.com/office/drawing/2014/main" id="{23528D76-F44E-0246-97DF-4666612D9246}"/>
              </a:ext>
            </a:extLst>
          </p:cNvPr>
          <p:cNvSpPr/>
          <p:nvPr/>
        </p:nvSpPr>
        <p:spPr>
          <a:xfrm>
            <a:off x="5511240" y="279248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8" y="55"/>
                </a:moveTo>
                <a:lnTo>
                  <a:pt x="172" y="55"/>
                </a:lnTo>
                <a:cubicBezTo>
                  <a:pt x="187" y="55"/>
                  <a:pt x="199" y="43"/>
                  <a:pt x="199" y="27"/>
                </a:cubicBezTo>
                <a:cubicBezTo>
                  <a:pt x="199" y="12"/>
                  <a:pt x="187" y="0"/>
                  <a:pt x="172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7" name="Freeform 1126">
            <a:extLst>
              <a:ext uri="{FF2B5EF4-FFF2-40B4-BE49-F238E27FC236}">
                <a16:creationId xmlns:a16="http://schemas.microsoft.com/office/drawing/2014/main" id="{7C87BCE9-BD34-C040-B371-C3935070D0BF}"/>
              </a:ext>
            </a:extLst>
          </p:cNvPr>
          <p:cNvSpPr/>
          <p:nvPr/>
        </p:nvSpPr>
        <p:spPr>
          <a:xfrm>
            <a:off x="5511241" y="2842888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3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313" y="55"/>
                </a:lnTo>
                <a:cubicBezTo>
                  <a:pt x="328" y="55"/>
                  <a:pt x="340" y="43"/>
                  <a:pt x="340" y="28"/>
                </a:cubicBezTo>
                <a:cubicBezTo>
                  <a:pt x="340" y="13"/>
                  <a:pt x="328" y="0"/>
                  <a:pt x="31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8" name="Freeform 1127">
            <a:extLst>
              <a:ext uri="{FF2B5EF4-FFF2-40B4-BE49-F238E27FC236}">
                <a16:creationId xmlns:a16="http://schemas.microsoft.com/office/drawing/2014/main" id="{B096ABA2-BAA4-0844-9DF3-2610A6A81857}"/>
              </a:ext>
            </a:extLst>
          </p:cNvPr>
          <p:cNvSpPr/>
          <p:nvPr/>
        </p:nvSpPr>
        <p:spPr>
          <a:xfrm>
            <a:off x="4744440" y="2539049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9" y="468"/>
                </a:moveTo>
                <a:cubicBezTo>
                  <a:pt x="1156" y="469"/>
                  <a:pt x="1153" y="470"/>
                  <a:pt x="1150" y="472"/>
                </a:cubicBezTo>
                <a:cubicBezTo>
                  <a:pt x="1122" y="485"/>
                  <a:pt x="1090" y="493"/>
                  <a:pt x="1056" y="493"/>
                </a:cubicBezTo>
                <a:cubicBezTo>
                  <a:pt x="931" y="493"/>
                  <a:pt x="830" y="391"/>
                  <a:pt x="830" y="266"/>
                </a:cubicBezTo>
                <a:cubicBezTo>
                  <a:pt x="830" y="141"/>
                  <a:pt x="931" y="40"/>
                  <a:pt x="1056" y="40"/>
                </a:cubicBezTo>
                <a:cubicBezTo>
                  <a:pt x="1181" y="40"/>
                  <a:pt x="1283" y="141"/>
                  <a:pt x="1283" y="266"/>
                </a:cubicBezTo>
                <a:cubicBezTo>
                  <a:pt x="1283" y="354"/>
                  <a:pt x="1232" y="430"/>
                  <a:pt x="1159" y="468"/>
                </a:cubicBezTo>
                <a:close/>
                <a:moveTo>
                  <a:pt x="1139" y="958"/>
                </a:moveTo>
                <a:cubicBezTo>
                  <a:pt x="1139" y="973"/>
                  <a:pt x="1126" y="986"/>
                  <a:pt x="1111" y="986"/>
                </a:cubicBezTo>
                <a:lnTo>
                  <a:pt x="84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8" y="473"/>
                  <a:pt x="882" y="472"/>
                  <a:pt x="885" y="470"/>
                </a:cubicBezTo>
                <a:cubicBezTo>
                  <a:pt x="932" y="509"/>
                  <a:pt x="991" y="532"/>
                  <a:pt x="1056" y="532"/>
                </a:cubicBezTo>
                <a:cubicBezTo>
                  <a:pt x="1085" y="532"/>
                  <a:pt x="1113" y="527"/>
                  <a:pt x="1139" y="519"/>
                </a:cubicBezTo>
                <a:close/>
                <a:moveTo>
                  <a:pt x="84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0" y="273"/>
                  <a:pt x="791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4" y="191"/>
                </a:cubicBezTo>
                <a:close/>
                <a:moveTo>
                  <a:pt x="57" y="331"/>
                </a:moveTo>
                <a:lnTo>
                  <a:pt x="798" y="331"/>
                </a:lnTo>
                <a:cubicBezTo>
                  <a:pt x="806" y="363"/>
                  <a:pt x="820" y="392"/>
                  <a:pt x="838" y="417"/>
                </a:cubicBezTo>
                <a:lnTo>
                  <a:pt x="57" y="417"/>
                </a:ln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7" y="0"/>
                  <a:pt x="870" y="55"/>
                  <a:pt x="824" y="137"/>
                </a:cubicBezTo>
                <a:cubicBezTo>
                  <a:pt x="823" y="136"/>
                  <a:pt x="822" y="136"/>
                  <a:pt x="821" y="136"/>
                </a:cubicBezTo>
                <a:lnTo>
                  <a:pt x="84" y="136"/>
                </a:lnTo>
                <a:cubicBezTo>
                  <a:pt x="39" y="136"/>
                  <a:pt x="2" y="173"/>
                  <a:pt x="2" y="219"/>
                </a:cubicBezTo>
                <a:lnTo>
                  <a:pt x="2" y="295"/>
                </a:lnTo>
                <a:cubicBezTo>
                  <a:pt x="1" y="298"/>
                  <a:pt x="0" y="301"/>
                  <a:pt x="0" y="304"/>
                </a:cubicBezTo>
                <a:cubicBezTo>
                  <a:pt x="0" y="307"/>
                  <a:pt x="1" y="310"/>
                  <a:pt x="2" y="312"/>
                </a:cubicBezTo>
                <a:lnTo>
                  <a:pt x="2" y="437"/>
                </a:lnTo>
                <a:cubicBezTo>
                  <a:pt x="1" y="439"/>
                  <a:pt x="0" y="442"/>
                  <a:pt x="0" y="445"/>
                </a:cubicBezTo>
                <a:cubicBezTo>
                  <a:pt x="0" y="448"/>
                  <a:pt x="1" y="451"/>
                  <a:pt x="2" y="454"/>
                </a:cubicBezTo>
                <a:lnTo>
                  <a:pt x="2" y="958"/>
                </a:lnTo>
                <a:cubicBezTo>
                  <a:pt x="2" y="1004"/>
                  <a:pt x="39" y="1041"/>
                  <a:pt x="84" y="1041"/>
                </a:cubicBezTo>
                <a:lnTo>
                  <a:pt x="1111" y="1041"/>
                </a:lnTo>
                <a:cubicBezTo>
                  <a:pt x="1157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1" y="447"/>
                  <a:pt x="1322" y="362"/>
                  <a:pt x="1322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9" name="Freeform 1128">
            <a:extLst>
              <a:ext uri="{FF2B5EF4-FFF2-40B4-BE49-F238E27FC236}">
                <a16:creationId xmlns:a16="http://schemas.microsoft.com/office/drawing/2014/main" id="{29BDB3CE-1BD4-8048-9A82-F128BDC91A96}"/>
              </a:ext>
            </a:extLst>
          </p:cNvPr>
          <p:cNvSpPr/>
          <p:nvPr/>
        </p:nvSpPr>
        <p:spPr>
          <a:xfrm>
            <a:off x="5076720" y="2586930"/>
            <a:ext cx="9576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6">
                <a:moveTo>
                  <a:pt x="161" y="132"/>
                </a:moveTo>
                <a:lnTo>
                  <a:pt x="255" y="33"/>
                </a:lnTo>
                <a:cubicBezTo>
                  <a:pt x="263" y="25"/>
                  <a:pt x="262" y="13"/>
                  <a:pt x="254" y="5"/>
                </a:cubicBezTo>
                <a:cubicBezTo>
                  <a:pt x="247" y="-2"/>
                  <a:pt x="234" y="-2"/>
                  <a:pt x="227" y="6"/>
                </a:cubicBezTo>
                <a:lnTo>
                  <a:pt x="132" y="105"/>
                </a:lnTo>
                <a:lnTo>
                  <a:pt x="33" y="11"/>
                </a:lnTo>
                <a:cubicBezTo>
                  <a:pt x="25" y="4"/>
                  <a:pt x="13" y="4"/>
                  <a:pt x="5" y="12"/>
                </a:cubicBezTo>
                <a:cubicBezTo>
                  <a:pt x="-2" y="20"/>
                  <a:pt x="-2" y="32"/>
                  <a:pt x="6" y="40"/>
                </a:cubicBezTo>
                <a:lnTo>
                  <a:pt x="105" y="134"/>
                </a:lnTo>
                <a:lnTo>
                  <a:pt x="11" y="233"/>
                </a:lnTo>
                <a:cubicBezTo>
                  <a:pt x="4" y="241"/>
                  <a:pt x="4" y="253"/>
                  <a:pt x="12" y="261"/>
                </a:cubicBezTo>
                <a:cubicBezTo>
                  <a:pt x="16" y="265"/>
                  <a:pt x="21" y="266"/>
                  <a:pt x="26" y="266"/>
                </a:cubicBezTo>
                <a:cubicBezTo>
                  <a:pt x="31" y="266"/>
                  <a:pt x="36" y="264"/>
                  <a:pt x="40" y="260"/>
                </a:cubicBezTo>
                <a:lnTo>
                  <a:pt x="134" y="161"/>
                </a:lnTo>
                <a:lnTo>
                  <a:pt x="233" y="255"/>
                </a:lnTo>
                <a:cubicBezTo>
                  <a:pt x="237" y="259"/>
                  <a:pt x="242" y="260"/>
                  <a:pt x="247" y="260"/>
                </a:cubicBezTo>
                <a:cubicBezTo>
                  <a:pt x="252" y="260"/>
                  <a:pt x="257" y="258"/>
                  <a:pt x="261" y="254"/>
                </a:cubicBezTo>
                <a:cubicBezTo>
                  <a:pt x="269" y="246"/>
                  <a:pt x="268" y="234"/>
                  <a:pt x="260" y="2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0" name="Freeform 1129">
            <a:extLst>
              <a:ext uri="{FF2B5EF4-FFF2-40B4-BE49-F238E27FC236}">
                <a16:creationId xmlns:a16="http://schemas.microsoft.com/office/drawing/2014/main" id="{BAC2461D-5EA1-764B-9D40-21105FCC8575}"/>
              </a:ext>
            </a:extLst>
          </p:cNvPr>
          <p:cNvSpPr/>
          <p:nvPr/>
        </p:nvSpPr>
        <p:spPr>
          <a:xfrm>
            <a:off x="5025960" y="2792488"/>
            <a:ext cx="96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95">
                <a:moveTo>
                  <a:pt x="213" y="140"/>
                </a:moveTo>
                <a:lnTo>
                  <a:pt x="56" y="140"/>
                </a:lnTo>
                <a:lnTo>
                  <a:pt x="56" y="55"/>
                </a:lnTo>
                <a:lnTo>
                  <a:pt x="213" y="55"/>
                </a:lnTo>
                <a:close/>
                <a:moveTo>
                  <a:pt x="24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3" y="195"/>
                  <a:pt x="28" y="195"/>
                </a:cubicBezTo>
                <a:lnTo>
                  <a:pt x="240" y="195"/>
                </a:lnTo>
                <a:cubicBezTo>
                  <a:pt x="256" y="195"/>
                  <a:pt x="268" y="183"/>
                  <a:pt x="268" y="168"/>
                </a:cubicBezTo>
                <a:lnTo>
                  <a:pt x="268" y="27"/>
                </a:lnTo>
                <a:cubicBezTo>
                  <a:pt x="268" y="12"/>
                  <a:pt x="256" y="0"/>
                  <a:pt x="24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1" name="Freeform 1130">
            <a:extLst>
              <a:ext uri="{FF2B5EF4-FFF2-40B4-BE49-F238E27FC236}">
                <a16:creationId xmlns:a16="http://schemas.microsoft.com/office/drawing/2014/main" id="{0AC9C861-70DC-4844-9120-1E7A29AE466B}"/>
              </a:ext>
            </a:extLst>
          </p:cNvPr>
          <p:cNvSpPr/>
          <p:nvPr/>
        </p:nvSpPr>
        <p:spPr>
          <a:xfrm>
            <a:off x="4796640" y="279248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8" y="55"/>
                </a:moveTo>
                <a:lnTo>
                  <a:pt x="172" y="55"/>
                </a:lnTo>
                <a:cubicBezTo>
                  <a:pt x="187" y="55"/>
                  <a:pt x="199" y="43"/>
                  <a:pt x="199" y="27"/>
                </a:cubicBezTo>
                <a:cubicBezTo>
                  <a:pt x="199" y="12"/>
                  <a:pt x="187" y="0"/>
                  <a:pt x="172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2" name="Freeform 1131">
            <a:extLst>
              <a:ext uri="{FF2B5EF4-FFF2-40B4-BE49-F238E27FC236}">
                <a16:creationId xmlns:a16="http://schemas.microsoft.com/office/drawing/2014/main" id="{AC6DE6B7-5A56-7B45-B56D-106D4284E3EA}"/>
              </a:ext>
            </a:extLst>
          </p:cNvPr>
          <p:cNvSpPr/>
          <p:nvPr/>
        </p:nvSpPr>
        <p:spPr>
          <a:xfrm>
            <a:off x="4796641" y="2842888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3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313" y="55"/>
                </a:lnTo>
                <a:cubicBezTo>
                  <a:pt x="328" y="55"/>
                  <a:pt x="340" y="43"/>
                  <a:pt x="340" y="28"/>
                </a:cubicBezTo>
                <a:cubicBezTo>
                  <a:pt x="340" y="13"/>
                  <a:pt x="328" y="0"/>
                  <a:pt x="31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3" name="Freeform 1132">
            <a:extLst>
              <a:ext uri="{FF2B5EF4-FFF2-40B4-BE49-F238E27FC236}">
                <a16:creationId xmlns:a16="http://schemas.microsoft.com/office/drawing/2014/main" id="{369ACB65-C3E5-4042-A229-76E310A6C880}"/>
              </a:ext>
            </a:extLst>
          </p:cNvPr>
          <p:cNvSpPr/>
          <p:nvPr/>
        </p:nvSpPr>
        <p:spPr>
          <a:xfrm>
            <a:off x="4028040" y="2539049"/>
            <a:ext cx="47520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1" h="1041">
                <a:moveTo>
                  <a:pt x="1158" y="468"/>
                </a:moveTo>
                <a:cubicBezTo>
                  <a:pt x="1155" y="469"/>
                  <a:pt x="1152" y="470"/>
                  <a:pt x="1150" y="472"/>
                </a:cubicBezTo>
                <a:cubicBezTo>
                  <a:pt x="1121" y="485"/>
                  <a:pt x="1089" y="493"/>
                  <a:pt x="1056" y="493"/>
                </a:cubicBezTo>
                <a:cubicBezTo>
                  <a:pt x="931" y="493"/>
                  <a:pt x="829" y="391"/>
                  <a:pt x="829" y="266"/>
                </a:cubicBezTo>
                <a:cubicBezTo>
                  <a:pt x="829" y="141"/>
                  <a:pt x="931" y="40"/>
                  <a:pt x="1056" y="40"/>
                </a:cubicBezTo>
                <a:cubicBezTo>
                  <a:pt x="1180" y="40"/>
                  <a:pt x="1282" y="141"/>
                  <a:pt x="1282" y="266"/>
                </a:cubicBezTo>
                <a:cubicBezTo>
                  <a:pt x="1282" y="354"/>
                  <a:pt x="1232" y="430"/>
                  <a:pt x="1158" y="468"/>
                </a:cubicBezTo>
                <a:close/>
                <a:moveTo>
                  <a:pt x="1138" y="958"/>
                </a:moveTo>
                <a:cubicBezTo>
                  <a:pt x="1138" y="973"/>
                  <a:pt x="1126" y="986"/>
                  <a:pt x="1110" y="986"/>
                </a:cubicBezTo>
                <a:lnTo>
                  <a:pt x="84" y="986"/>
                </a:lnTo>
                <a:cubicBezTo>
                  <a:pt x="69" y="986"/>
                  <a:pt x="56" y="973"/>
                  <a:pt x="56" y="958"/>
                </a:cubicBezTo>
                <a:lnTo>
                  <a:pt x="56" y="473"/>
                </a:lnTo>
                <a:lnTo>
                  <a:pt x="872" y="473"/>
                </a:lnTo>
                <a:cubicBezTo>
                  <a:pt x="877" y="473"/>
                  <a:pt x="881" y="472"/>
                  <a:pt x="885" y="470"/>
                </a:cubicBezTo>
                <a:cubicBezTo>
                  <a:pt x="931" y="509"/>
                  <a:pt x="991" y="532"/>
                  <a:pt x="1056" y="532"/>
                </a:cubicBezTo>
                <a:cubicBezTo>
                  <a:pt x="1084" y="532"/>
                  <a:pt x="1112" y="527"/>
                  <a:pt x="1138" y="519"/>
                </a:cubicBezTo>
                <a:close/>
                <a:moveTo>
                  <a:pt x="84" y="191"/>
                </a:moveTo>
                <a:lnTo>
                  <a:pt x="800" y="191"/>
                </a:lnTo>
                <a:cubicBezTo>
                  <a:pt x="793" y="215"/>
                  <a:pt x="790" y="240"/>
                  <a:pt x="790" y="266"/>
                </a:cubicBezTo>
                <a:cubicBezTo>
                  <a:pt x="790" y="269"/>
                  <a:pt x="790" y="273"/>
                  <a:pt x="790" y="276"/>
                </a:cubicBezTo>
                <a:lnTo>
                  <a:pt x="56" y="276"/>
                </a:lnTo>
                <a:lnTo>
                  <a:pt x="56" y="219"/>
                </a:lnTo>
                <a:cubicBezTo>
                  <a:pt x="56" y="204"/>
                  <a:pt x="69" y="191"/>
                  <a:pt x="84" y="191"/>
                </a:cubicBezTo>
                <a:close/>
                <a:moveTo>
                  <a:pt x="56" y="331"/>
                </a:moveTo>
                <a:lnTo>
                  <a:pt x="798" y="331"/>
                </a:lnTo>
                <a:cubicBezTo>
                  <a:pt x="806" y="363"/>
                  <a:pt x="819" y="392"/>
                  <a:pt x="837" y="417"/>
                </a:cubicBezTo>
                <a:lnTo>
                  <a:pt x="56" y="417"/>
                </a:lnTo>
                <a:close/>
                <a:moveTo>
                  <a:pt x="1321" y="266"/>
                </a:moveTo>
                <a:cubicBezTo>
                  <a:pt x="1321" y="119"/>
                  <a:pt x="1202" y="0"/>
                  <a:pt x="1056" y="0"/>
                </a:cubicBezTo>
                <a:cubicBezTo>
                  <a:pt x="956" y="0"/>
                  <a:pt x="869" y="55"/>
                  <a:pt x="823" y="137"/>
                </a:cubicBezTo>
                <a:cubicBezTo>
                  <a:pt x="822" y="136"/>
                  <a:pt x="821" y="136"/>
                  <a:pt x="820" y="136"/>
                </a:cubicBezTo>
                <a:lnTo>
                  <a:pt x="84" y="136"/>
                </a:lnTo>
                <a:cubicBezTo>
                  <a:pt x="38" y="136"/>
                  <a:pt x="1" y="173"/>
                  <a:pt x="1" y="219"/>
                </a:cubicBezTo>
                <a:lnTo>
                  <a:pt x="1" y="295"/>
                </a:lnTo>
                <a:cubicBezTo>
                  <a:pt x="0" y="298"/>
                  <a:pt x="0" y="301"/>
                  <a:pt x="0" y="304"/>
                </a:cubicBezTo>
                <a:cubicBezTo>
                  <a:pt x="0" y="307"/>
                  <a:pt x="0" y="310"/>
                  <a:pt x="1" y="312"/>
                </a:cubicBezTo>
                <a:lnTo>
                  <a:pt x="1" y="437"/>
                </a:lnTo>
                <a:cubicBezTo>
                  <a:pt x="0" y="439"/>
                  <a:pt x="0" y="442"/>
                  <a:pt x="0" y="445"/>
                </a:cubicBezTo>
                <a:cubicBezTo>
                  <a:pt x="0" y="448"/>
                  <a:pt x="0" y="451"/>
                  <a:pt x="1" y="454"/>
                </a:cubicBezTo>
                <a:lnTo>
                  <a:pt x="1" y="958"/>
                </a:lnTo>
                <a:cubicBezTo>
                  <a:pt x="1" y="1004"/>
                  <a:pt x="38" y="1041"/>
                  <a:pt x="84" y="1041"/>
                </a:cubicBezTo>
                <a:lnTo>
                  <a:pt x="1110" y="1041"/>
                </a:lnTo>
                <a:cubicBezTo>
                  <a:pt x="1156" y="1041"/>
                  <a:pt x="1193" y="1004"/>
                  <a:pt x="1193" y="958"/>
                </a:cubicBezTo>
                <a:lnTo>
                  <a:pt x="1193" y="494"/>
                </a:lnTo>
                <a:lnTo>
                  <a:pt x="1193" y="493"/>
                </a:lnTo>
                <a:cubicBezTo>
                  <a:pt x="1270" y="447"/>
                  <a:pt x="1321" y="362"/>
                  <a:pt x="1321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4" name="Freeform 1133">
            <a:extLst>
              <a:ext uri="{FF2B5EF4-FFF2-40B4-BE49-F238E27FC236}">
                <a16:creationId xmlns:a16="http://schemas.microsoft.com/office/drawing/2014/main" id="{80A7944F-3607-8F4D-8267-E318273D22F9}"/>
              </a:ext>
            </a:extLst>
          </p:cNvPr>
          <p:cNvSpPr/>
          <p:nvPr/>
        </p:nvSpPr>
        <p:spPr>
          <a:xfrm>
            <a:off x="4348440" y="2583689"/>
            <a:ext cx="118800" cy="101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1" h="284">
                <a:moveTo>
                  <a:pt x="324" y="5"/>
                </a:moveTo>
                <a:cubicBezTo>
                  <a:pt x="316" y="-2"/>
                  <a:pt x="303" y="-1"/>
                  <a:pt x="296" y="8"/>
                </a:cubicBezTo>
                <a:lnTo>
                  <a:pt x="114" y="234"/>
                </a:lnTo>
                <a:lnTo>
                  <a:pt x="33" y="153"/>
                </a:lnTo>
                <a:cubicBezTo>
                  <a:pt x="26" y="145"/>
                  <a:pt x="13" y="145"/>
                  <a:pt x="6" y="152"/>
                </a:cubicBezTo>
                <a:cubicBezTo>
                  <a:pt x="-2" y="160"/>
                  <a:pt x="-2" y="172"/>
                  <a:pt x="5" y="180"/>
                </a:cubicBezTo>
                <a:lnTo>
                  <a:pt x="101" y="278"/>
                </a:lnTo>
                <a:lnTo>
                  <a:pt x="102" y="278"/>
                </a:lnTo>
                <a:cubicBezTo>
                  <a:pt x="102" y="279"/>
                  <a:pt x="102" y="279"/>
                  <a:pt x="103" y="279"/>
                </a:cubicBezTo>
                <a:lnTo>
                  <a:pt x="104" y="280"/>
                </a:lnTo>
                <a:cubicBezTo>
                  <a:pt x="105" y="281"/>
                  <a:pt x="105" y="281"/>
                  <a:pt x="106" y="281"/>
                </a:cubicBezTo>
                <a:cubicBezTo>
                  <a:pt x="107" y="282"/>
                  <a:pt x="107" y="282"/>
                  <a:pt x="107" y="282"/>
                </a:cubicBezTo>
                <a:cubicBezTo>
                  <a:pt x="108" y="282"/>
                  <a:pt x="108" y="282"/>
                  <a:pt x="108" y="282"/>
                </a:cubicBezTo>
                <a:cubicBezTo>
                  <a:pt x="108" y="282"/>
                  <a:pt x="109" y="282"/>
                  <a:pt x="109" y="283"/>
                </a:cubicBezTo>
                <a:lnTo>
                  <a:pt x="110" y="283"/>
                </a:lnTo>
                <a:lnTo>
                  <a:pt x="111" y="283"/>
                </a:lnTo>
                <a:cubicBezTo>
                  <a:pt x="112" y="283"/>
                  <a:pt x="112" y="283"/>
                  <a:pt x="113" y="283"/>
                </a:cubicBezTo>
                <a:cubicBezTo>
                  <a:pt x="114" y="284"/>
                  <a:pt x="114" y="284"/>
                  <a:pt x="115" y="284"/>
                </a:cubicBezTo>
                <a:cubicBezTo>
                  <a:pt x="116" y="284"/>
                  <a:pt x="116" y="284"/>
                  <a:pt x="117" y="283"/>
                </a:cubicBezTo>
                <a:lnTo>
                  <a:pt x="118" y="283"/>
                </a:lnTo>
                <a:lnTo>
                  <a:pt x="119" y="283"/>
                </a:lnTo>
                <a:lnTo>
                  <a:pt x="120" y="283"/>
                </a:lnTo>
                <a:lnTo>
                  <a:pt x="121" y="283"/>
                </a:lnTo>
                <a:cubicBezTo>
                  <a:pt x="121" y="282"/>
                  <a:pt x="121" y="282"/>
                  <a:pt x="122" y="282"/>
                </a:cubicBezTo>
                <a:lnTo>
                  <a:pt x="123" y="282"/>
                </a:lnTo>
                <a:lnTo>
                  <a:pt x="124" y="281"/>
                </a:lnTo>
                <a:lnTo>
                  <a:pt x="125" y="281"/>
                </a:lnTo>
                <a:cubicBezTo>
                  <a:pt x="126" y="280"/>
                  <a:pt x="126" y="280"/>
                  <a:pt x="127" y="280"/>
                </a:cubicBezTo>
                <a:lnTo>
                  <a:pt x="127" y="279"/>
                </a:lnTo>
                <a:cubicBezTo>
                  <a:pt x="128" y="279"/>
                  <a:pt x="128" y="279"/>
                  <a:pt x="129" y="278"/>
                </a:cubicBezTo>
                <a:cubicBezTo>
                  <a:pt x="129" y="277"/>
                  <a:pt x="130" y="277"/>
                  <a:pt x="130" y="276"/>
                </a:cubicBezTo>
                <a:lnTo>
                  <a:pt x="327" y="33"/>
                </a:lnTo>
                <a:cubicBezTo>
                  <a:pt x="334" y="24"/>
                  <a:pt x="332" y="12"/>
                  <a:pt x="324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5" name="Freeform 1134">
            <a:extLst>
              <a:ext uri="{FF2B5EF4-FFF2-40B4-BE49-F238E27FC236}">
                <a16:creationId xmlns:a16="http://schemas.microsoft.com/office/drawing/2014/main" id="{3439D302-561D-354B-A50E-D27DA8111A38}"/>
              </a:ext>
            </a:extLst>
          </p:cNvPr>
          <p:cNvSpPr/>
          <p:nvPr/>
        </p:nvSpPr>
        <p:spPr>
          <a:xfrm>
            <a:off x="4309561" y="2792488"/>
            <a:ext cx="9576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195">
                <a:moveTo>
                  <a:pt x="212" y="140"/>
                </a:moveTo>
                <a:lnTo>
                  <a:pt x="55" y="140"/>
                </a:lnTo>
                <a:lnTo>
                  <a:pt x="55" y="55"/>
                </a:lnTo>
                <a:lnTo>
                  <a:pt x="212" y="55"/>
                </a:lnTo>
                <a:close/>
                <a:moveTo>
                  <a:pt x="240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2" y="195"/>
                  <a:pt x="27" y="195"/>
                </a:cubicBezTo>
                <a:lnTo>
                  <a:pt x="240" y="195"/>
                </a:lnTo>
                <a:cubicBezTo>
                  <a:pt x="255" y="195"/>
                  <a:pt x="267" y="183"/>
                  <a:pt x="267" y="168"/>
                </a:cubicBezTo>
                <a:lnTo>
                  <a:pt x="267" y="27"/>
                </a:lnTo>
                <a:cubicBezTo>
                  <a:pt x="267" y="12"/>
                  <a:pt x="255" y="0"/>
                  <a:pt x="24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6" name="Freeform 1135">
            <a:extLst>
              <a:ext uri="{FF2B5EF4-FFF2-40B4-BE49-F238E27FC236}">
                <a16:creationId xmlns:a16="http://schemas.microsoft.com/office/drawing/2014/main" id="{AE6DB43D-C433-7748-A752-40B695BC64F4}"/>
              </a:ext>
            </a:extLst>
          </p:cNvPr>
          <p:cNvSpPr/>
          <p:nvPr/>
        </p:nvSpPr>
        <p:spPr>
          <a:xfrm>
            <a:off x="4080240" y="279248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7" y="55"/>
                </a:moveTo>
                <a:lnTo>
                  <a:pt x="171" y="55"/>
                </a:lnTo>
                <a:cubicBezTo>
                  <a:pt x="186" y="55"/>
                  <a:pt x="199" y="43"/>
                  <a:pt x="199" y="27"/>
                </a:cubicBezTo>
                <a:cubicBezTo>
                  <a:pt x="199" y="12"/>
                  <a:pt x="186" y="0"/>
                  <a:pt x="17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7" name="Freeform 1136">
            <a:extLst>
              <a:ext uri="{FF2B5EF4-FFF2-40B4-BE49-F238E27FC236}">
                <a16:creationId xmlns:a16="http://schemas.microsoft.com/office/drawing/2014/main" id="{64EDAAFF-F81C-D843-81B0-40AFA811C814}"/>
              </a:ext>
            </a:extLst>
          </p:cNvPr>
          <p:cNvSpPr/>
          <p:nvPr/>
        </p:nvSpPr>
        <p:spPr>
          <a:xfrm>
            <a:off x="4080240" y="2842888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2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312" y="55"/>
                </a:lnTo>
                <a:cubicBezTo>
                  <a:pt x="328" y="55"/>
                  <a:pt x="340" y="43"/>
                  <a:pt x="340" y="28"/>
                </a:cubicBezTo>
                <a:cubicBezTo>
                  <a:pt x="340" y="13"/>
                  <a:pt x="328" y="0"/>
                  <a:pt x="31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8" name="Freeform 1137">
            <a:extLst>
              <a:ext uri="{FF2B5EF4-FFF2-40B4-BE49-F238E27FC236}">
                <a16:creationId xmlns:a16="http://schemas.microsoft.com/office/drawing/2014/main" id="{94310EB5-CCD7-A741-BE08-26108DAA43CF}"/>
              </a:ext>
            </a:extLst>
          </p:cNvPr>
          <p:cNvSpPr/>
          <p:nvPr/>
        </p:nvSpPr>
        <p:spPr>
          <a:xfrm>
            <a:off x="2597760" y="2539049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9" y="468"/>
                </a:moveTo>
                <a:cubicBezTo>
                  <a:pt x="1156" y="469"/>
                  <a:pt x="1153" y="470"/>
                  <a:pt x="1150" y="472"/>
                </a:cubicBezTo>
                <a:cubicBezTo>
                  <a:pt x="1122" y="485"/>
                  <a:pt x="1090" y="493"/>
                  <a:pt x="1056" y="493"/>
                </a:cubicBezTo>
                <a:cubicBezTo>
                  <a:pt x="931" y="493"/>
                  <a:pt x="830" y="391"/>
                  <a:pt x="830" y="266"/>
                </a:cubicBezTo>
                <a:cubicBezTo>
                  <a:pt x="830" y="141"/>
                  <a:pt x="931" y="40"/>
                  <a:pt x="1056" y="40"/>
                </a:cubicBezTo>
                <a:cubicBezTo>
                  <a:pt x="1181" y="40"/>
                  <a:pt x="1283" y="141"/>
                  <a:pt x="1283" y="266"/>
                </a:cubicBezTo>
                <a:cubicBezTo>
                  <a:pt x="1283" y="354"/>
                  <a:pt x="1232" y="430"/>
                  <a:pt x="1159" y="468"/>
                </a:cubicBezTo>
                <a:close/>
                <a:moveTo>
                  <a:pt x="1139" y="958"/>
                </a:moveTo>
                <a:cubicBezTo>
                  <a:pt x="1139" y="973"/>
                  <a:pt x="1126" y="986"/>
                  <a:pt x="1111" y="986"/>
                </a:cubicBezTo>
                <a:lnTo>
                  <a:pt x="84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8" y="473"/>
                  <a:pt x="882" y="472"/>
                  <a:pt x="885" y="470"/>
                </a:cubicBezTo>
                <a:cubicBezTo>
                  <a:pt x="932" y="509"/>
                  <a:pt x="991" y="532"/>
                  <a:pt x="1056" y="532"/>
                </a:cubicBezTo>
                <a:cubicBezTo>
                  <a:pt x="1085" y="532"/>
                  <a:pt x="1113" y="527"/>
                  <a:pt x="1139" y="519"/>
                </a:cubicBezTo>
                <a:close/>
                <a:moveTo>
                  <a:pt x="84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0" y="273"/>
                  <a:pt x="791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4" y="191"/>
                </a:cubicBezTo>
                <a:close/>
                <a:moveTo>
                  <a:pt x="57" y="331"/>
                </a:moveTo>
                <a:lnTo>
                  <a:pt x="798" y="331"/>
                </a:lnTo>
                <a:cubicBezTo>
                  <a:pt x="806" y="363"/>
                  <a:pt x="820" y="392"/>
                  <a:pt x="838" y="417"/>
                </a:cubicBezTo>
                <a:lnTo>
                  <a:pt x="57" y="417"/>
                </a:ln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7" y="0"/>
                  <a:pt x="870" y="55"/>
                  <a:pt x="824" y="137"/>
                </a:cubicBezTo>
                <a:cubicBezTo>
                  <a:pt x="823" y="136"/>
                  <a:pt x="822" y="136"/>
                  <a:pt x="821" y="136"/>
                </a:cubicBezTo>
                <a:lnTo>
                  <a:pt x="84" y="136"/>
                </a:lnTo>
                <a:cubicBezTo>
                  <a:pt x="39" y="136"/>
                  <a:pt x="2" y="173"/>
                  <a:pt x="2" y="219"/>
                </a:cubicBezTo>
                <a:lnTo>
                  <a:pt x="2" y="295"/>
                </a:lnTo>
                <a:cubicBezTo>
                  <a:pt x="1" y="298"/>
                  <a:pt x="0" y="301"/>
                  <a:pt x="0" y="304"/>
                </a:cubicBezTo>
                <a:cubicBezTo>
                  <a:pt x="0" y="307"/>
                  <a:pt x="1" y="310"/>
                  <a:pt x="2" y="312"/>
                </a:cubicBezTo>
                <a:lnTo>
                  <a:pt x="2" y="437"/>
                </a:lnTo>
                <a:cubicBezTo>
                  <a:pt x="1" y="439"/>
                  <a:pt x="0" y="442"/>
                  <a:pt x="0" y="445"/>
                </a:cubicBezTo>
                <a:cubicBezTo>
                  <a:pt x="0" y="448"/>
                  <a:pt x="1" y="451"/>
                  <a:pt x="2" y="454"/>
                </a:cubicBezTo>
                <a:lnTo>
                  <a:pt x="2" y="958"/>
                </a:lnTo>
                <a:cubicBezTo>
                  <a:pt x="2" y="1004"/>
                  <a:pt x="39" y="1041"/>
                  <a:pt x="84" y="1041"/>
                </a:cubicBezTo>
                <a:lnTo>
                  <a:pt x="1111" y="1041"/>
                </a:lnTo>
                <a:cubicBezTo>
                  <a:pt x="1157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1" y="447"/>
                  <a:pt x="1322" y="362"/>
                  <a:pt x="1322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9" name="Freeform 1138">
            <a:extLst>
              <a:ext uri="{FF2B5EF4-FFF2-40B4-BE49-F238E27FC236}">
                <a16:creationId xmlns:a16="http://schemas.microsoft.com/office/drawing/2014/main" id="{C73B0CDB-95E7-2340-9379-F20E9674E5EB}"/>
              </a:ext>
            </a:extLst>
          </p:cNvPr>
          <p:cNvSpPr/>
          <p:nvPr/>
        </p:nvSpPr>
        <p:spPr>
          <a:xfrm>
            <a:off x="2953080" y="2591248"/>
            <a:ext cx="3636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" h="243">
                <a:moveTo>
                  <a:pt x="76" y="0"/>
                </a:moveTo>
                <a:lnTo>
                  <a:pt x="75" y="0"/>
                </a:lnTo>
                <a:cubicBezTo>
                  <a:pt x="68" y="0"/>
                  <a:pt x="61" y="1"/>
                  <a:pt x="51" y="4"/>
                </a:cubicBezTo>
                <a:lnTo>
                  <a:pt x="17" y="14"/>
                </a:lnTo>
                <a:cubicBezTo>
                  <a:pt x="7" y="17"/>
                  <a:pt x="0" y="26"/>
                  <a:pt x="0" y="36"/>
                </a:cubicBezTo>
                <a:cubicBezTo>
                  <a:pt x="0" y="48"/>
                  <a:pt x="11" y="59"/>
                  <a:pt x="23" y="59"/>
                </a:cubicBezTo>
                <a:cubicBezTo>
                  <a:pt x="26" y="59"/>
                  <a:pt x="29" y="58"/>
                  <a:pt x="32" y="57"/>
                </a:cubicBezTo>
                <a:lnTo>
                  <a:pt x="50" y="53"/>
                </a:lnTo>
                <a:lnTo>
                  <a:pt x="50" y="217"/>
                </a:lnTo>
                <a:cubicBezTo>
                  <a:pt x="50" y="231"/>
                  <a:pt x="62" y="243"/>
                  <a:pt x="76" y="243"/>
                </a:cubicBezTo>
                <a:cubicBezTo>
                  <a:pt x="90" y="243"/>
                  <a:pt x="102" y="231"/>
                  <a:pt x="102" y="217"/>
                </a:cubicBezTo>
                <a:lnTo>
                  <a:pt x="102" y="25"/>
                </a:lnTo>
                <a:cubicBezTo>
                  <a:pt x="102" y="11"/>
                  <a:pt x="90" y="0"/>
                  <a:pt x="7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0" name="Freeform 1139">
            <a:extLst>
              <a:ext uri="{FF2B5EF4-FFF2-40B4-BE49-F238E27FC236}">
                <a16:creationId xmlns:a16="http://schemas.microsoft.com/office/drawing/2014/main" id="{5F06BD93-32FB-4D45-8BD9-B4D626185E35}"/>
              </a:ext>
            </a:extLst>
          </p:cNvPr>
          <p:cNvSpPr/>
          <p:nvPr/>
        </p:nvSpPr>
        <p:spPr>
          <a:xfrm>
            <a:off x="2879280" y="2792488"/>
            <a:ext cx="96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95">
                <a:moveTo>
                  <a:pt x="213" y="140"/>
                </a:moveTo>
                <a:lnTo>
                  <a:pt x="56" y="140"/>
                </a:lnTo>
                <a:lnTo>
                  <a:pt x="56" y="55"/>
                </a:lnTo>
                <a:lnTo>
                  <a:pt x="213" y="55"/>
                </a:lnTo>
                <a:close/>
                <a:moveTo>
                  <a:pt x="24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3" y="195"/>
                  <a:pt x="28" y="195"/>
                </a:cubicBezTo>
                <a:lnTo>
                  <a:pt x="240" y="195"/>
                </a:lnTo>
                <a:cubicBezTo>
                  <a:pt x="256" y="195"/>
                  <a:pt x="268" y="183"/>
                  <a:pt x="268" y="168"/>
                </a:cubicBezTo>
                <a:lnTo>
                  <a:pt x="268" y="27"/>
                </a:lnTo>
                <a:cubicBezTo>
                  <a:pt x="268" y="12"/>
                  <a:pt x="256" y="0"/>
                  <a:pt x="24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1" name="Freeform 1140">
            <a:extLst>
              <a:ext uri="{FF2B5EF4-FFF2-40B4-BE49-F238E27FC236}">
                <a16:creationId xmlns:a16="http://schemas.microsoft.com/office/drawing/2014/main" id="{1FAF35A9-A213-BA47-A784-03815B358845}"/>
              </a:ext>
            </a:extLst>
          </p:cNvPr>
          <p:cNvSpPr/>
          <p:nvPr/>
        </p:nvSpPr>
        <p:spPr>
          <a:xfrm>
            <a:off x="2649960" y="279248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8" y="55"/>
                </a:moveTo>
                <a:lnTo>
                  <a:pt x="172" y="55"/>
                </a:lnTo>
                <a:cubicBezTo>
                  <a:pt x="187" y="55"/>
                  <a:pt x="199" y="43"/>
                  <a:pt x="199" y="27"/>
                </a:cubicBezTo>
                <a:cubicBezTo>
                  <a:pt x="199" y="12"/>
                  <a:pt x="187" y="0"/>
                  <a:pt x="172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2" name="Freeform 1141">
            <a:extLst>
              <a:ext uri="{FF2B5EF4-FFF2-40B4-BE49-F238E27FC236}">
                <a16:creationId xmlns:a16="http://schemas.microsoft.com/office/drawing/2014/main" id="{043F77B0-F94B-0245-9472-726F76BE68B0}"/>
              </a:ext>
            </a:extLst>
          </p:cNvPr>
          <p:cNvSpPr/>
          <p:nvPr/>
        </p:nvSpPr>
        <p:spPr>
          <a:xfrm>
            <a:off x="2649960" y="2842888"/>
            <a:ext cx="1224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1" h="55">
                <a:moveTo>
                  <a:pt x="313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313" y="55"/>
                </a:lnTo>
                <a:cubicBezTo>
                  <a:pt x="328" y="55"/>
                  <a:pt x="341" y="43"/>
                  <a:pt x="341" y="28"/>
                </a:cubicBezTo>
                <a:cubicBezTo>
                  <a:pt x="341" y="13"/>
                  <a:pt x="328" y="0"/>
                  <a:pt x="31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3" name="Freeform 1142">
            <a:extLst>
              <a:ext uri="{FF2B5EF4-FFF2-40B4-BE49-F238E27FC236}">
                <a16:creationId xmlns:a16="http://schemas.microsoft.com/office/drawing/2014/main" id="{0AB5AF9D-4C23-B840-9F6B-36B6E2531B46}"/>
              </a:ext>
            </a:extLst>
          </p:cNvPr>
          <p:cNvSpPr/>
          <p:nvPr/>
        </p:nvSpPr>
        <p:spPr>
          <a:xfrm>
            <a:off x="1882080" y="2539049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9" y="468"/>
                </a:moveTo>
                <a:cubicBezTo>
                  <a:pt x="1156" y="469"/>
                  <a:pt x="1153" y="470"/>
                  <a:pt x="1150" y="472"/>
                </a:cubicBezTo>
                <a:cubicBezTo>
                  <a:pt x="1122" y="485"/>
                  <a:pt x="1090" y="493"/>
                  <a:pt x="1056" y="493"/>
                </a:cubicBezTo>
                <a:cubicBezTo>
                  <a:pt x="931" y="493"/>
                  <a:pt x="830" y="391"/>
                  <a:pt x="830" y="266"/>
                </a:cubicBezTo>
                <a:cubicBezTo>
                  <a:pt x="830" y="141"/>
                  <a:pt x="931" y="40"/>
                  <a:pt x="1056" y="40"/>
                </a:cubicBezTo>
                <a:cubicBezTo>
                  <a:pt x="1181" y="40"/>
                  <a:pt x="1283" y="141"/>
                  <a:pt x="1283" y="266"/>
                </a:cubicBezTo>
                <a:cubicBezTo>
                  <a:pt x="1283" y="354"/>
                  <a:pt x="1232" y="430"/>
                  <a:pt x="1159" y="468"/>
                </a:cubicBezTo>
                <a:close/>
                <a:moveTo>
                  <a:pt x="1139" y="958"/>
                </a:moveTo>
                <a:cubicBezTo>
                  <a:pt x="1139" y="973"/>
                  <a:pt x="1126" y="986"/>
                  <a:pt x="1111" y="986"/>
                </a:cubicBezTo>
                <a:lnTo>
                  <a:pt x="85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8" y="473"/>
                  <a:pt x="882" y="472"/>
                  <a:pt x="886" y="470"/>
                </a:cubicBezTo>
                <a:cubicBezTo>
                  <a:pt x="932" y="509"/>
                  <a:pt x="991" y="532"/>
                  <a:pt x="1056" y="532"/>
                </a:cubicBezTo>
                <a:cubicBezTo>
                  <a:pt x="1085" y="532"/>
                  <a:pt x="1113" y="527"/>
                  <a:pt x="1139" y="519"/>
                </a:cubicBezTo>
                <a:close/>
                <a:moveTo>
                  <a:pt x="85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0" y="273"/>
                  <a:pt x="791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5" y="191"/>
                </a:cubicBezTo>
                <a:close/>
                <a:moveTo>
                  <a:pt x="57" y="331"/>
                </a:moveTo>
                <a:lnTo>
                  <a:pt x="799" y="331"/>
                </a:lnTo>
                <a:cubicBezTo>
                  <a:pt x="807" y="363"/>
                  <a:pt x="820" y="392"/>
                  <a:pt x="838" y="417"/>
                </a:cubicBezTo>
                <a:lnTo>
                  <a:pt x="57" y="417"/>
                </a:ln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7" y="0"/>
                  <a:pt x="870" y="55"/>
                  <a:pt x="824" y="137"/>
                </a:cubicBezTo>
                <a:cubicBezTo>
                  <a:pt x="823" y="136"/>
                  <a:pt x="822" y="136"/>
                  <a:pt x="821" y="136"/>
                </a:cubicBezTo>
                <a:lnTo>
                  <a:pt x="85" y="136"/>
                </a:lnTo>
                <a:cubicBezTo>
                  <a:pt x="39" y="136"/>
                  <a:pt x="2" y="173"/>
                  <a:pt x="2" y="219"/>
                </a:cubicBezTo>
                <a:lnTo>
                  <a:pt x="2" y="295"/>
                </a:lnTo>
                <a:cubicBezTo>
                  <a:pt x="1" y="298"/>
                  <a:pt x="0" y="301"/>
                  <a:pt x="0" y="304"/>
                </a:cubicBezTo>
                <a:cubicBezTo>
                  <a:pt x="0" y="307"/>
                  <a:pt x="1" y="310"/>
                  <a:pt x="2" y="312"/>
                </a:cubicBezTo>
                <a:lnTo>
                  <a:pt x="2" y="437"/>
                </a:lnTo>
                <a:cubicBezTo>
                  <a:pt x="1" y="439"/>
                  <a:pt x="0" y="442"/>
                  <a:pt x="0" y="445"/>
                </a:cubicBezTo>
                <a:cubicBezTo>
                  <a:pt x="0" y="448"/>
                  <a:pt x="1" y="451"/>
                  <a:pt x="2" y="454"/>
                </a:cubicBezTo>
                <a:lnTo>
                  <a:pt x="2" y="958"/>
                </a:lnTo>
                <a:cubicBezTo>
                  <a:pt x="2" y="1004"/>
                  <a:pt x="39" y="1041"/>
                  <a:pt x="85" y="1041"/>
                </a:cubicBezTo>
                <a:lnTo>
                  <a:pt x="1111" y="1041"/>
                </a:lnTo>
                <a:cubicBezTo>
                  <a:pt x="1157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1" y="447"/>
                  <a:pt x="1322" y="362"/>
                  <a:pt x="1322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4" name="Freeform 1143">
            <a:extLst>
              <a:ext uri="{FF2B5EF4-FFF2-40B4-BE49-F238E27FC236}">
                <a16:creationId xmlns:a16="http://schemas.microsoft.com/office/drawing/2014/main" id="{D92DF1DA-9898-DE48-9084-C2DB2F6B375C}"/>
              </a:ext>
            </a:extLst>
          </p:cNvPr>
          <p:cNvSpPr/>
          <p:nvPr/>
        </p:nvSpPr>
        <p:spPr>
          <a:xfrm>
            <a:off x="2215439" y="2588009"/>
            <a:ext cx="92520" cy="92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8" h="258">
                <a:moveTo>
                  <a:pt x="253" y="5"/>
                </a:moveTo>
                <a:cubicBezTo>
                  <a:pt x="246" y="-2"/>
                  <a:pt x="235" y="-2"/>
                  <a:pt x="228" y="5"/>
                </a:cubicBezTo>
                <a:lnTo>
                  <a:pt x="5" y="228"/>
                </a:lnTo>
                <a:cubicBezTo>
                  <a:pt x="-2" y="235"/>
                  <a:pt x="-2" y="246"/>
                  <a:pt x="5" y="253"/>
                </a:cubicBezTo>
                <a:cubicBezTo>
                  <a:pt x="8" y="256"/>
                  <a:pt x="13" y="258"/>
                  <a:pt x="18" y="258"/>
                </a:cubicBezTo>
                <a:cubicBezTo>
                  <a:pt x="22" y="258"/>
                  <a:pt x="27" y="256"/>
                  <a:pt x="30" y="253"/>
                </a:cubicBezTo>
                <a:lnTo>
                  <a:pt x="253" y="30"/>
                </a:lnTo>
                <a:cubicBezTo>
                  <a:pt x="260" y="23"/>
                  <a:pt x="260" y="12"/>
                  <a:pt x="253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5" name="Freeform 1144">
            <a:extLst>
              <a:ext uri="{FF2B5EF4-FFF2-40B4-BE49-F238E27FC236}">
                <a16:creationId xmlns:a16="http://schemas.microsoft.com/office/drawing/2014/main" id="{D88779FF-13DB-1F49-84BF-6B8E8F044A6F}"/>
              </a:ext>
            </a:extLst>
          </p:cNvPr>
          <p:cNvSpPr/>
          <p:nvPr/>
        </p:nvSpPr>
        <p:spPr>
          <a:xfrm>
            <a:off x="2209680" y="2581889"/>
            <a:ext cx="4500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7">
                <a:moveTo>
                  <a:pt x="63" y="36"/>
                </a:moveTo>
                <a:cubicBezTo>
                  <a:pt x="78" y="36"/>
                  <a:pt x="91" y="48"/>
                  <a:pt x="91" y="63"/>
                </a:cubicBezTo>
                <a:cubicBezTo>
                  <a:pt x="91" y="79"/>
                  <a:pt x="78" y="91"/>
                  <a:pt x="63" y="91"/>
                </a:cubicBezTo>
                <a:cubicBezTo>
                  <a:pt x="48" y="91"/>
                  <a:pt x="35" y="79"/>
                  <a:pt x="35" y="63"/>
                </a:cubicBezTo>
                <a:cubicBezTo>
                  <a:pt x="35" y="48"/>
                  <a:pt x="48" y="36"/>
                  <a:pt x="63" y="36"/>
                </a:cubicBezTo>
                <a:close/>
                <a:moveTo>
                  <a:pt x="63" y="127"/>
                </a:moveTo>
                <a:cubicBezTo>
                  <a:pt x="98" y="127"/>
                  <a:pt x="126" y="98"/>
                  <a:pt x="126" y="63"/>
                </a:cubicBezTo>
                <a:cubicBezTo>
                  <a:pt x="126" y="29"/>
                  <a:pt x="98" y="0"/>
                  <a:pt x="63" y="0"/>
                </a:cubicBezTo>
                <a:cubicBezTo>
                  <a:pt x="28" y="0"/>
                  <a:pt x="0" y="29"/>
                  <a:pt x="0" y="63"/>
                </a:cubicBezTo>
                <a:cubicBezTo>
                  <a:pt x="0" y="98"/>
                  <a:pt x="28" y="127"/>
                  <a:pt x="63" y="1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6" name="Freeform 1145">
            <a:extLst>
              <a:ext uri="{FF2B5EF4-FFF2-40B4-BE49-F238E27FC236}">
                <a16:creationId xmlns:a16="http://schemas.microsoft.com/office/drawing/2014/main" id="{AC778EAF-D18A-F940-9B62-4ED87254F13E}"/>
              </a:ext>
            </a:extLst>
          </p:cNvPr>
          <p:cNvSpPr/>
          <p:nvPr/>
        </p:nvSpPr>
        <p:spPr>
          <a:xfrm>
            <a:off x="2269800" y="2642369"/>
            <a:ext cx="4536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126">
                <a:moveTo>
                  <a:pt x="63" y="91"/>
                </a:moveTo>
                <a:cubicBezTo>
                  <a:pt x="48" y="91"/>
                  <a:pt x="36" y="78"/>
                  <a:pt x="36" y="63"/>
                </a:cubicBezTo>
                <a:cubicBezTo>
                  <a:pt x="36" y="47"/>
                  <a:pt x="48" y="35"/>
                  <a:pt x="63" y="35"/>
                </a:cubicBezTo>
                <a:cubicBezTo>
                  <a:pt x="79" y="35"/>
                  <a:pt x="91" y="47"/>
                  <a:pt x="91" y="63"/>
                </a:cubicBezTo>
                <a:cubicBezTo>
                  <a:pt x="91" y="78"/>
                  <a:pt x="79" y="91"/>
                  <a:pt x="63" y="91"/>
                </a:cubicBezTo>
                <a:close/>
                <a:moveTo>
                  <a:pt x="63" y="0"/>
                </a:moveTo>
                <a:cubicBezTo>
                  <a:pt x="29" y="0"/>
                  <a:pt x="0" y="28"/>
                  <a:pt x="0" y="63"/>
                </a:cubicBezTo>
                <a:cubicBezTo>
                  <a:pt x="0" y="98"/>
                  <a:pt x="29" y="126"/>
                  <a:pt x="63" y="126"/>
                </a:cubicBezTo>
                <a:cubicBezTo>
                  <a:pt x="98" y="126"/>
                  <a:pt x="127" y="98"/>
                  <a:pt x="127" y="63"/>
                </a:cubicBezTo>
                <a:cubicBezTo>
                  <a:pt x="127" y="28"/>
                  <a:pt x="98" y="0"/>
                  <a:pt x="6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7" name="Freeform 1146">
            <a:extLst>
              <a:ext uri="{FF2B5EF4-FFF2-40B4-BE49-F238E27FC236}">
                <a16:creationId xmlns:a16="http://schemas.microsoft.com/office/drawing/2014/main" id="{2C6455D2-4241-034E-8566-013D3BDFD662}"/>
              </a:ext>
            </a:extLst>
          </p:cNvPr>
          <p:cNvSpPr/>
          <p:nvPr/>
        </p:nvSpPr>
        <p:spPr>
          <a:xfrm>
            <a:off x="2163960" y="2792488"/>
            <a:ext cx="9576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195">
                <a:moveTo>
                  <a:pt x="212" y="140"/>
                </a:moveTo>
                <a:lnTo>
                  <a:pt x="55" y="140"/>
                </a:lnTo>
                <a:lnTo>
                  <a:pt x="55" y="55"/>
                </a:lnTo>
                <a:lnTo>
                  <a:pt x="212" y="55"/>
                </a:lnTo>
                <a:close/>
                <a:moveTo>
                  <a:pt x="240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2" y="195"/>
                  <a:pt x="27" y="195"/>
                </a:cubicBezTo>
                <a:lnTo>
                  <a:pt x="240" y="195"/>
                </a:lnTo>
                <a:cubicBezTo>
                  <a:pt x="255" y="195"/>
                  <a:pt x="267" y="183"/>
                  <a:pt x="267" y="168"/>
                </a:cubicBezTo>
                <a:lnTo>
                  <a:pt x="267" y="27"/>
                </a:lnTo>
                <a:cubicBezTo>
                  <a:pt x="267" y="12"/>
                  <a:pt x="255" y="0"/>
                  <a:pt x="24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8" name="Freeform 1147">
            <a:extLst>
              <a:ext uri="{FF2B5EF4-FFF2-40B4-BE49-F238E27FC236}">
                <a16:creationId xmlns:a16="http://schemas.microsoft.com/office/drawing/2014/main" id="{43D37135-7092-484F-AEE2-BD7705C2D228}"/>
              </a:ext>
            </a:extLst>
          </p:cNvPr>
          <p:cNvSpPr/>
          <p:nvPr/>
        </p:nvSpPr>
        <p:spPr>
          <a:xfrm>
            <a:off x="1934639" y="2792488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27" y="55"/>
                </a:moveTo>
                <a:lnTo>
                  <a:pt x="171" y="55"/>
                </a:lnTo>
                <a:cubicBezTo>
                  <a:pt x="186" y="55"/>
                  <a:pt x="198" y="43"/>
                  <a:pt x="198" y="27"/>
                </a:cubicBezTo>
                <a:cubicBezTo>
                  <a:pt x="198" y="12"/>
                  <a:pt x="186" y="0"/>
                  <a:pt x="17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9" name="Freeform 1148">
            <a:extLst>
              <a:ext uri="{FF2B5EF4-FFF2-40B4-BE49-F238E27FC236}">
                <a16:creationId xmlns:a16="http://schemas.microsoft.com/office/drawing/2014/main" id="{ABE0A6AD-C430-A042-8B2F-EB113FA99DED}"/>
              </a:ext>
            </a:extLst>
          </p:cNvPr>
          <p:cNvSpPr/>
          <p:nvPr/>
        </p:nvSpPr>
        <p:spPr>
          <a:xfrm>
            <a:off x="1934639" y="2842888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2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312" y="55"/>
                </a:lnTo>
                <a:cubicBezTo>
                  <a:pt x="327" y="55"/>
                  <a:pt x="340" y="43"/>
                  <a:pt x="340" y="28"/>
                </a:cubicBezTo>
                <a:cubicBezTo>
                  <a:pt x="340" y="13"/>
                  <a:pt x="327" y="0"/>
                  <a:pt x="31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0" name="Freeform 1149">
            <a:extLst>
              <a:ext uri="{FF2B5EF4-FFF2-40B4-BE49-F238E27FC236}">
                <a16:creationId xmlns:a16="http://schemas.microsoft.com/office/drawing/2014/main" id="{FA50BA73-99F0-974A-9805-3EA97652FF6D}"/>
              </a:ext>
            </a:extLst>
          </p:cNvPr>
          <p:cNvSpPr/>
          <p:nvPr/>
        </p:nvSpPr>
        <p:spPr>
          <a:xfrm>
            <a:off x="1167120" y="2539049"/>
            <a:ext cx="47556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2" h="1041">
                <a:moveTo>
                  <a:pt x="1159" y="468"/>
                </a:moveTo>
                <a:cubicBezTo>
                  <a:pt x="1156" y="469"/>
                  <a:pt x="1153" y="470"/>
                  <a:pt x="1150" y="472"/>
                </a:cubicBezTo>
                <a:cubicBezTo>
                  <a:pt x="1122" y="485"/>
                  <a:pt x="1090" y="493"/>
                  <a:pt x="1056" y="493"/>
                </a:cubicBezTo>
                <a:cubicBezTo>
                  <a:pt x="931" y="493"/>
                  <a:pt x="830" y="391"/>
                  <a:pt x="830" y="266"/>
                </a:cubicBezTo>
                <a:cubicBezTo>
                  <a:pt x="830" y="141"/>
                  <a:pt x="931" y="40"/>
                  <a:pt x="1056" y="40"/>
                </a:cubicBezTo>
                <a:cubicBezTo>
                  <a:pt x="1181" y="40"/>
                  <a:pt x="1283" y="141"/>
                  <a:pt x="1283" y="266"/>
                </a:cubicBezTo>
                <a:cubicBezTo>
                  <a:pt x="1283" y="354"/>
                  <a:pt x="1232" y="430"/>
                  <a:pt x="1159" y="468"/>
                </a:cubicBezTo>
                <a:close/>
                <a:moveTo>
                  <a:pt x="1139" y="958"/>
                </a:moveTo>
                <a:cubicBezTo>
                  <a:pt x="1139" y="973"/>
                  <a:pt x="1126" y="986"/>
                  <a:pt x="1111" y="986"/>
                </a:cubicBezTo>
                <a:lnTo>
                  <a:pt x="84" y="986"/>
                </a:lnTo>
                <a:cubicBezTo>
                  <a:pt x="69" y="986"/>
                  <a:pt x="57" y="973"/>
                  <a:pt x="57" y="958"/>
                </a:cubicBezTo>
                <a:lnTo>
                  <a:pt x="57" y="473"/>
                </a:lnTo>
                <a:lnTo>
                  <a:pt x="873" y="473"/>
                </a:lnTo>
                <a:cubicBezTo>
                  <a:pt x="878" y="473"/>
                  <a:pt x="882" y="472"/>
                  <a:pt x="885" y="470"/>
                </a:cubicBezTo>
                <a:cubicBezTo>
                  <a:pt x="932" y="509"/>
                  <a:pt x="991" y="532"/>
                  <a:pt x="1056" y="532"/>
                </a:cubicBezTo>
                <a:cubicBezTo>
                  <a:pt x="1085" y="532"/>
                  <a:pt x="1113" y="527"/>
                  <a:pt x="1139" y="519"/>
                </a:cubicBezTo>
                <a:close/>
                <a:moveTo>
                  <a:pt x="84" y="191"/>
                </a:moveTo>
                <a:lnTo>
                  <a:pt x="801" y="191"/>
                </a:lnTo>
                <a:cubicBezTo>
                  <a:pt x="794" y="215"/>
                  <a:pt x="790" y="240"/>
                  <a:pt x="790" y="266"/>
                </a:cubicBezTo>
                <a:cubicBezTo>
                  <a:pt x="790" y="269"/>
                  <a:pt x="790" y="273"/>
                  <a:pt x="791" y="276"/>
                </a:cubicBezTo>
                <a:lnTo>
                  <a:pt x="57" y="276"/>
                </a:lnTo>
                <a:lnTo>
                  <a:pt x="57" y="219"/>
                </a:lnTo>
                <a:cubicBezTo>
                  <a:pt x="57" y="204"/>
                  <a:pt x="69" y="191"/>
                  <a:pt x="84" y="191"/>
                </a:cubicBezTo>
                <a:close/>
                <a:moveTo>
                  <a:pt x="57" y="331"/>
                </a:moveTo>
                <a:lnTo>
                  <a:pt x="798" y="331"/>
                </a:lnTo>
                <a:cubicBezTo>
                  <a:pt x="806" y="363"/>
                  <a:pt x="820" y="392"/>
                  <a:pt x="838" y="417"/>
                </a:cubicBezTo>
                <a:lnTo>
                  <a:pt x="57" y="417"/>
                </a:lnTo>
                <a:close/>
                <a:moveTo>
                  <a:pt x="1322" y="266"/>
                </a:moveTo>
                <a:cubicBezTo>
                  <a:pt x="1322" y="119"/>
                  <a:pt x="1203" y="0"/>
                  <a:pt x="1056" y="0"/>
                </a:cubicBezTo>
                <a:cubicBezTo>
                  <a:pt x="957" y="0"/>
                  <a:pt x="870" y="55"/>
                  <a:pt x="824" y="137"/>
                </a:cubicBezTo>
                <a:cubicBezTo>
                  <a:pt x="823" y="136"/>
                  <a:pt x="822" y="136"/>
                  <a:pt x="821" y="136"/>
                </a:cubicBezTo>
                <a:lnTo>
                  <a:pt x="84" y="136"/>
                </a:lnTo>
                <a:cubicBezTo>
                  <a:pt x="39" y="136"/>
                  <a:pt x="2" y="173"/>
                  <a:pt x="2" y="219"/>
                </a:cubicBezTo>
                <a:lnTo>
                  <a:pt x="2" y="295"/>
                </a:lnTo>
                <a:cubicBezTo>
                  <a:pt x="1" y="298"/>
                  <a:pt x="0" y="301"/>
                  <a:pt x="0" y="304"/>
                </a:cubicBezTo>
                <a:cubicBezTo>
                  <a:pt x="0" y="307"/>
                  <a:pt x="1" y="310"/>
                  <a:pt x="2" y="312"/>
                </a:cubicBezTo>
                <a:lnTo>
                  <a:pt x="2" y="437"/>
                </a:lnTo>
                <a:cubicBezTo>
                  <a:pt x="1" y="439"/>
                  <a:pt x="0" y="442"/>
                  <a:pt x="0" y="445"/>
                </a:cubicBezTo>
                <a:cubicBezTo>
                  <a:pt x="0" y="448"/>
                  <a:pt x="1" y="451"/>
                  <a:pt x="2" y="454"/>
                </a:cubicBezTo>
                <a:lnTo>
                  <a:pt x="2" y="958"/>
                </a:lnTo>
                <a:cubicBezTo>
                  <a:pt x="2" y="1004"/>
                  <a:pt x="39" y="1041"/>
                  <a:pt x="84" y="1041"/>
                </a:cubicBezTo>
                <a:lnTo>
                  <a:pt x="1111" y="1041"/>
                </a:lnTo>
                <a:cubicBezTo>
                  <a:pt x="1157" y="1041"/>
                  <a:pt x="1194" y="1004"/>
                  <a:pt x="1194" y="958"/>
                </a:cubicBezTo>
                <a:lnTo>
                  <a:pt x="1194" y="494"/>
                </a:lnTo>
                <a:lnTo>
                  <a:pt x="1194" y="493"/>
                </a:lnTo>
                <a:cubicBezTo>
                  <a:pt x="1271" y="447"/>
                  <a:pt x="1322" y="362"/>
                  <a:pt x="1322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1" name="Freeform 1150">
            <a:extLst>
              <a:ext uri="{FF2B5EF4-FFF2-40B4-BE49-F238E27FC236}">
                <a16:creationId xmlns:a16="http://schemas.microsoft.com/office/drawing/2014/main" id="{C8386054-2254-3E4B-A15F-D58D14076A01}"/>
              </a:ext>
            </a:extLst>
          </p:cNvPr>
          <p:cNvSpPr/>
          <p:nvPr/>
        </p:nvSpPr>
        <p:spPr>
          <a:xfrm>
            <a:off x="1499399" y="2580089"/>
            <a:ext cx="9576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304">
                <a:moveTo>
                  <a:pt x="182" y="223"/>
                </a:moveTo>
                <a:cubicBezTo>
                  <a:pt x="171" y="239"/>
                  <a:pt x="148" y="254"/>
                  <a:pt x="133" y="262"/>
                </a:cubicBezTo>
                <a:cubicBezTo>
                  <a:pt x="119" y="254"/>
                  <a:pt x="96" y="239"/>
                  <a:pt x="85" y="223"/>
                </a:cubicBezTo>
                <a:cubicBezTo>
                  <a:pt x="54" y="179"/>
                  <a:pt x="43" y="107"/>
                  <a:pt x="40" y="74"/>
                </a:cubicBezTo>
                <a:cubicBezTo>
                  <a:pt x="86" y="69"/>
                  <a:pt x="117" y="52"/>
                  <a:pt x="133" y="41"/>
                </a:cubicBezTo>
                <a:cubicBezTo>
                  <a:pt x="150" y="52"/>
                  <a:pt x="181" y="69"/>
                  <a:pt x="227" y="73"/>
                </a:cubicBezTo>
                <a:cubicBezTo>
                  <a:pt x="223" y="107"/>
                  <a:pt x="212" y="179"/>
                  <a:pt x="182" y="223"/>
                </a:cubicBezTo>
                <a:close/>
                <a:moveTo>
                  <a:pt x="235" y="34"/>
                </a:moveTo>
                <a:cubicBezTo>
                  <a:pt x="193" y="31"/>
                  <a:pt x="166" y="16"/>
                  <a:pt x="154" y="7"/>
                </a:cubicBezTo>
                <a:cubicBezTo>
                  <a:pt x="142" y="-2"/>
                  <a:pt x="125" y="-2"/>
                  <a:pt x="113" y="7"/>
                </a:cubicBezTo>
                <a:cubicBezTo>
                  <a:pt x="101" y="16"/>
                  <a:pt x="74" y="32"/>
                  <a:pt x="32" y="35"/>
                </a:cubicBezTo>
                <a:cubicBezTo>
                  <a:pt x="22" y="35"/>
                  <a:pt x="14" y="40"/>
                  <a:pt x="8" y="47"/>
                </a:cubicBezTo>
                <a:cubicBezTo>
                  <a:pt x="2" y="54"/>
                  <a:pt x="-1" y="63"/>
                  <a:pt x="0" y="73"/>
                </a:cubicBezTo>
                <a:cubicBezTo>
                  <a:pt x="4" y="115"/>
                  <a:pt x="17" y="193"/>
                  <a:pt x="52" y="245"/>
                </a:cubicBezTo>
                <a:cubicBezTo>
                  <a:pt x="75" y="279"/>
                  <a:pt x="123" y="301"/>
                  <a:pt x="125" y="302"/>
                </a:cubicBezTo>
                <a:cubicBezTo>
                  <a:pt x="128" y="303"/>
                  <a:pt x="130" y="304"/>
                  <a:pt x="133" y="304"/>
                </a:cubicBezTo>
                <a:cubicBezTo>
                  <a:pt x="136" y="304"/>
                  <a:pt x="139" y="303"/>
                  <a:pt x="142" y="302"/>
                </a:cubicBezTo>
                <a:cubicBezTo>
                  <a:pt x="144" y="301"/>
                  <a:pt x="192" y="279"/>
                  <a:pt x="214" y="245"/>
                </a:cubicBezTo>
                <a:cubicBezTo>
                  <a:pt x="250" y="193"/>
                  <a:pt x="262" y="114"/>
                  <a:pt x="267" y="72"/>
                </a:cubicBezTo>
                <a:cubicBezTo>
                  <a:pt x="267" y="63"/>
                  <a:pt x="265" y="54"/>
                  <a:pt x="259" y="46"/>
                </a:cubicBezTo>
                <a:cubicBezTo>
                  <a:pt x="253" y="39"/>
                  <a:pt x="244" y="35"/>
                  <a:pt x="235" y="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2" name="Freeform 1151">
            <a:extLst>
              <a:ext uri="{FF2B5EF4-FFF2-40B4-BE49-F238E27FC236}">
                <a16:creationId xmlns:a16="http://schemas.microsoft.com/office/drawing/2014/main" id="{73BAD741-05CA-114F-96EC-4747BD4D6E11}"/>
              </a:ext>
            </a:extLst>
          </p:cNvPr>
          <p:cNvSpPr/>
          <p:nvPr/>
        </p:nvSpPr>
        <p:spPr>
          <a:xfrm>
            <a:off x="1448639" y="2792488"/>
            <a:ext cx="96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95">
                <a:moveTo>
                  <a:pt x="213" y="140"/>
                </a:moveTo>
                <a:lnTo>
                  <a:pt x="56" y="140"/>
                </a:lnTo>
                <a:lnTo>
                  <a:pt x="56" y="55"/>
                </a:lnTo>
                <a:lnTo>
                  <a:pt x="213" y="55"/>
                </a:lnTo>
                <a:close/>
                <a:moveTo>
                  <a:pt x="24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3" y="195"/>
                  <a:pt x="28" y="195"/>
                </a:cubicBezTo>
                <a:lnTo>
                  <a:pt x="240" y="195"/>
                </a:lnTo>
                <a:cubicBezTo>
                  <a:pt x="256" y="195"/>
                  <a:pt x="268" y="183"/>
                  <a:pt x="268" y="168"/>
                </a:cubicBezTo>
                <a:lnTo>
                  <a:pt x="268" y="27"/>
                </a:lnTo>
                <a:cubicBezTo>
                  <a:pt x="268" y="12"/>
                  <a:pt x="256" y="0"/>
                  <a:pt x="24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3" name="Freeform 1152">
            <a:extLst>
              <a:ext uri="{FF2B5EF4-FFF2-40B4-BE49-F238E27FC236}">
                <a16:creationId xmlns:a16="http://schemas.microsoft.com/office/drawing/2014/main" id="{C34815ED-8389-9A4D-9242-05AF3BCCA78C}"/>
              </a:ext>
            </a:extLst>
          </p:cNvPr>
          <p:cNvSpPr/>
          <p:nvPr/>
        </p:nvSpPr>
        <p:spPr>
          <a:xfrm>
            <a:off x="1219680" y="2792488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27" y="55"/>
                </a:moveTo>
                <a:lnTo>
                  <a:pt x="171" y="55"/>
                </a:lnTo>
                <a:cubicBezTo>
                  <a:pt x="186" y="55"/>
                  <a:pt x="198" y="43"/>
                  <a:pt x="198" y="27"/>
                </a:cubicBezTo>
                <a:cubicBezTo>
                  <a:pt x="198" y="12"/>
                  <a:pt x="186" y="0"/>
                  <a:pt x="17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4" name="Freeform 1153">
            <a:extLst>
              <a:ext uri="{FF2B5EF4-FFF2-40B4-BE49-F238E27FC236}">
                <a16:creationId xmlns:a16="http://schemas.microsoft.com/office/drawing/2014/main" id="{3044837F-E55D-5340-8900-267420B8D139}"/>
              </a:ext>
            </a:extLst>
          </p:cNvPr>
          <p:cNvSpPr/>
          <p:nvPr/>
        </p:nvSpPr>
        <p:spPr>
          <a:xfrm>
            <a:off x="1219680" y="2842888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2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312" y="55"/>
                </a:lnTo>
                <a:cubicBezTo>
                  <a:pt x="327" y="55"/>
                  <a:pt x="340" y="43"/>
                  <a:pt x="340" y="28"/>
                </a:cubicBezTo>
                <a:cubicBezTo>
                  <a:pt x="340" y="13"/>
                  <a:pt x="327" y="0"/>
                  <a:pt x="31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5" name="Freeform 1154">
            <a:extLst>
              <a:ext uri="{FF2B5EF4-FFF2-40B4-BE49-F238E27FC236}">
                <a16:creationId xmlns:a16="http://schemas.microsoft.com/office/drawing/2014/main" id="{2E135148-2F92-8448-9E2D-CDB2A2E6DAC6}"/>
              </a:ext>
            </a:extLst>
          </p:cNvPr>
          <p:cNvSpPr/>
          <p:nvPr/>
        </p:nvSpPr>
        <p:spPr>
          <a:xfrm>
            <a:off x="452519" y="2539049"/>
            <a:ext cx="475200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1" h="1041">
                <a:moveTo>
                  <a:pt x="1158" y="468"/>
                </a:moveTo>
                <a:cubicBezTo>
                  <a:pt x="1155" y="469"/>
                  <a:pt x="1152" y="470"/>
                  <a:pt x="1150" y="472"/>
                </a:cubicBezTo>
                <a:cubicBezTo>
                  <a:pt x="1121" y="485"/>
                  <a:pt x="1089" y="493"/>
                  <a:pt x="1055" y="493"/>
                </a:cubicBezTo>
                <a:cubicBezTo>
                  <a:pt x="987" y="493"/>
                  <a:pt x="926" y="462"/>
                  <a:pt x="885" y="415"/>
                </a:cubicBezTo>
                <a:lnTo>
                  <a:pt x="949" y="347"/>
                </a:lnTo>
                <a:lnTo>
                  <a:pt x="1009" y="426"/>
                </a:lnTo>
                <a:cubicBezTo>
                  <a:pt x="1013" y="431"/>
                  <a:pt x="1018" y="433"/>
                  <a:pt x="1025" y="433"/>
                </a:cubicBezTo>
                <a:lnTo>
                  <a:pt x="1026" y="433"/>
                </a:lnTo>
                <a:cubicBezTo>
                  <a:pt x="1032" y="433"/>
                  <a:pt x="1038" y="429"/>
                  <a:pt x="1041" y="424"/>
                </a:cubicBezTo>
                <a:lnTo>
                  <a:pt x="1164" y="218"/>
                </a:lnTo>
                <a:lnTo>
                  <a:pt x="1166" y="226"/>
                </a:lnTo>
                <a:cubicBezTo>
                  <a:pt x="1169" y="235"/>
                  <a:pt x="1176" y="240"/>
                  <a:pt x="1185" y="240"/>
                </a:cubicBezTo>
                <a:cubicBezTo>
                  <a:pt x="1187" y="240"/>
                  <a:pt x="1189" y="240"/>
                  <a:pt x="1191" y="239"/>
                </a:cubicBezTo>
                <a:cubicBezTo>
                  <a:pt x="1201" y="236"/>
                  <a:pt x="1207" y="225"/>
                  <a:pt x="1204" y="215"/>
                </a:cubicBezTo>
                <a:lnTo>
                  <a:pt x="1189" y="168"/>
                </a:lnTo>
                <a:cubicBezTo>
                  <a:pt x="1189" y="162"/>
                  <a:pt x="1186" y="156"/>
                  <a:pt x="1180" y="152"/>
                </a:cubicBezTo>
                <a:cubicBezTo>
                  <a:pt x="1177" y="150"/>
                  <a:pt x="1173" y="150"/>
                  <a:pt x="1170" y="150"/>
                </a:cubicBezTo>
                <a:cubicBezTo>
                  <a:pt x="1168" y="150"/>
                  <a:pt x="1166" y="150"/>
                  <a:pt x="1164" y="150"/>
                </a:cubicBezTo>
                <a:lnTo>
                  <a:pt x="1163" y="150"/>
                </a:lnTo>
                <a:lnTo>
                  <a:pt x="1112" y="166"/>
                </a:lnTo>
                <a:cubicBezTo>
                  <a:pt x="1102" y="169"/>
                  <a:pt x="1096" y="180"/>
                  <a:pt x="1099" y="191"/>
                </a:cubicBezTo>
                <a:cubicBezTo>
                  <a:pt x="1102" y="199"/>
                  <a:pt x="1110" y="205"/>
                  <a:pt x="1118" y="205"/>
                </a:cubicBezTo>
                <a:cubicBezTo>
                  <a:pt x="1120" y="205"/>
                  <a:pt x="1122" y="204"/>
                  <a:pt x="1124" y="204"/>
                </a:cubicBezTo>
                <a:lnTo>
                  <a:pt x="1127" y="203"/>
                </a:lnTo>
                <a:lnTo>
                  <a:pt x="1022" y="379"/>
                </a:lnTo>
                <a:lnTo>
                  <a:pt x="966" y="304"/>
                </a:lnTo>
                <a:cubicBezTo>
                  <a:pt x="962" y="300"/>
                  <a:pt x="957" y="297"/>
                  <a:pt x="951" y="296"/>
                </a:cubicBezTo>
                <a:cubicBezTo>
                  <a:pt x="945" y="296"/>
                  <a:pt x="940" y="298"/>
                  <a:pt x="936" y="303"/>
                </a:cubicBezTo>
                <a:lnTo>
                  <a:pt x="861" y="382"/>
                </a:lnTo>
                <a:cubicBezTo>
                  <a:pt x="841" y="348"/>
                  <a:pt x="829" y="309"/>
                  <a:pt x="829" y="266"/>
                </a:cubicBezTo>
                <a:cubicBezTo>
                  <a:pt x="829" y="141"/>
                  <a:pt x="931" y="40"/>
                  <a:pt x="1055" y="40"/>
                </a:cubicBezTo>
                <a:cubicBezTo>
                  <a:pt x="1180" y="40"/>
                  <a:pt x="1282" y="141"/>
                  <a:pt x="1282" y="266"/>
                </a:cubicBezTo>
                <a:cubicBezTo>
                  <a:pt x="1282" y="354"/>
                  <a:pt x="1232" y="430"/>
                  <a:pt x="1158" y="468"/>
                </a:cubicBezTo>
                <a:close/>
                <a:moveTo>
                  <a:pt x="1138" y="958"/>
                </a:moveTo>
                <a:cubicBezTo>
                  <a:pt x="1138" y="973"/>
                  <a:pt x="1126" y="986"/>
                  <a:pt x="1110" y="986"/>
                </a:cubicBezTo>
                <a:lnTo>
                  <a:pt x="84" y="986"/>
                </a:lnTo>
                <a:cubicBezTo>
                  <a:pt x="68" y="986"/>
                  <a:pt x="56" y="973"/>
                  <a:pt x="56" y="958"/>
                </a:cubicBezTo>
                <a:lnTo>
                  <a:pt x="56" y="473"/>
                </a:lnTo>
                <a:lnTo>
                  <a:pt x="872" y="473"/>
                </a:lnTo>
                <a:cubicBezTo>
                  <a:pt x="877" y="473"/>
                  <a:pt x="881" y="472"/>
                  <a:pt x="885" y="470"/>
                </a:cubicBezTo>
                <a:cubicBezTo>
                  <a:pt x="931" y="509"/>
                  <a:pt x="991" y="532"/>
                  <a:pt x="1055" y="532"/>
                </a:cubicBezTo>
                <a:cubicBezTo>
                  <a:pt x="1084" y="532"/>
                  <a:pt x="1112" y="527"/>
                  <a:pt x="1138" y="519"/>
                </a:cubicBezTo>
                <a:close/>
                <a:moveTo>
                  <a:pt x="84" y="191"/>
                </a:moveTo>
                <a:lnTo>
                  <a:pt x="800" y="191"/>
                </a:lnTo>
                <a:cubicBezTo>
                  <a:pt x="793" y="215"/>
                  <a:pt x="790" y="240"/>
                  <a:pt x="790" y="266"/>
                </a:cubicBezTo>
                <a:cubicBezTo>
                  <a:pt x="790" y="269"/>
                  <a:pt x="790" y="273"/>
                  <a:pt x="790" y="276"/>
                </a:cubicBezTo>
                <a:lnTo>
                  <a:pt x="56" y="276"/>
                </a:lnTo>
                <a:lnTo>
                  <a:pt x="56" y="219"/>
                </a:lnTo>
                <a:cubicBezTo>
                  <a:pt x="56" y="204"/>
                  <a:pt x="68" y="191"/>
                  <a:pt x="84" y="191"/>
                </a:cubicBezTo>
                <a:close/>
                <a:moveTo>
                  <a:pt x="56" y="331"/>
                </a:moveTo>
                <a:lnTo>
                  <a:pt x="798" y="331"/>
                </a:lnTo>
                <a:cubicBezTo>
                  <a:pt x="806" y="363"/>
                  <a:pt x="819" y="392"/>
                  <a:pt x="837" y="417"/>
                </a:cubicBezTo>
                <a:lnTo>
                  <a:pt x="56" y="417"/>
                </a:lnTo>
                <a:close/>
                <a:moveTo>
                  <a:pt x="1321" y="266"/>
                </a:moveTo>
                <a:cubicBezTo>
                  <a:pt x="1321" y="119"/>
                  <a:pt x="1202" y="0"/>
                  <a:pt x="1055" y="0"/>
                </a:cubicBezTo>
                <a:cubicBezTo>
                  <a:pt x="956" y="0"/>
                  <a:pt x="869" y="55"/>
                  <a:pt x="823" y="137"/>
                </a:cubicBezTo>
                <a:cubicBezTo>
                  <a:pt x="822" y="136"/>
                  <a:pt x="821" y="136"/>
                  <a:pt x="820" y="136"/>
                </a:cubicBezTo>
                <a:lnTo>
                  <a:pt x="84" y="136"/>
                </a:lnTo>
                <a:cubicBezTo>
                  <a:pt x="38" y="136"/>
                  <a:pt x="1" y="173"/>
                  <a:pt x="1" y="219"/>
                </a:cubicBezTo>
                <a:lnTo>
                  <a:pt x="1" y="295"/>
                </a:lnTo>
                <a:cubicBezTo>
                  <a:pt x="0" y="298"/>
                  <a:pt x="0" y="301"/>
                  <a:pt x="0" y="304"/>
                </a:cubicBezTo>
                <a:cubicBezTo>
                  <a:pt x="0" y="307"/>
                  <a:pt x="0" y="310"/>
                  <a:pt x="1" y="312"/>
                </a:cubicBezTo>
                <a:lnTo>
                  <a:pt x="1" y="437"/>
                </a:lnTo>
                <a:cubicBezTo>
                  <a:pt x="0" y="439"/>
                  <a:pt x="0" y="442"/>
                  <a:pt x="0" y="445"/>
                </a:cubicBezTo>
                <a:cubicBezTo>
                  <a:pt x="0" y="448"/>
                  <a:pt x="0" y="451"/>
                  <a:pt x="1" y="454"/>
                </a:cubicBezTo>
                <a:lnTo>
                  <a:pt x="1" y="958"/>
                </a:lnTo>
                <a:cubicBezTo>
                  <a:pt x="1" y="1004"/>
                  <a:pt x="38" y="1041"/>
                  <a:pt x="84" y="1041"/>
                </a:cubicBezTo>
                <a:lnTo>
                  <a:pt x="1110" y="1041"/>
                </a:lnTo>
                <a:cubicBezTo>
                  <a:pt x="1156" y="1041"/>
                  <a:pt x="1193" y="1004"/>
                  <a:pt x="1193" y="958"/>
                </a:cubicBezTo>
                <a:lnTo>
                  <a:pt x="1193" y="494"/>
                </a:lnTo>
                <a:lnTo>
                  <a:pt x="1193" y="493"/>
                </a:lnTo>
                <a:cubicBezTo>
                  <a:pt x="1270" y="447"/>
                  <a:pt x="1321" y="362"/>
                  <a:pt x="1321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6" name="Freeform 1155">
            <a:extLst>
              <a:ext uri="{FF2B5EF4-FFF2-40B4-BE49-F238E27FC236}">
                <a16:creationId xmlns:a16="http://schemas.microsoft.com/office/drawing/2014/main" id="{D12B8C3F-E856-524E-AAA9-3E1A7DEF9A13}"/>
              </a:ext>
            </a:extLst>
          </p:cNvPr>
          <p:cNvSpPr/>
          <p:nvPr/>
        </p:nvSpPr>
        <p:spPr>
          <a:xfrm>
            <a:off x="734039" y="2792488"/>
            <a:ext cx="9576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195">
                <a:moveTo>
                  <a:pt x="212" y="140"/>
                </a:moveTo>
                <a:lnTo>
                  <a:pt x="55" y="140"/>
                </a:lnTo>
                <a:lnTo>
                  <a:pt x="55" y="55"/>
                </a:lnTo>
                <a:lnTo>
                  <a:pt x="212" y="55"/>
                </a:lnTo>
                <a:close/>
                <a:moveTo>
                  <a:pt x="240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2" y="195"/>
                  <a:pt x="27" y="195"/>
                </a:cubicBezTo>
                <a:lnTo>
                  <a:pt x="240" y="195"/>
                </a:lnTo>
                <a:cubicBezTo>
                  <a:pt x="255" y="195"/>
                  <a:pt x="267" y="183"/>
                  <a:pt x="267" y="168"/>
                </a:cubicBezTo>
                <a:lnTo>
                  <a:pt x="267" y="27"/>
                </a:lnTo>
                <a:cubicBezTo>
                  <a:pt x="267" y="12"/>
                  <a:pt x="255" y="0"/>
                  <a:pt x="24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7" name="Freeform 1156">
            <a:extLst>
              <a:ext uri="{FF2B5EF4-FFF2-40B4-BE49-F238E27FC236}">
                <a16:creationId xmlns:a16="http://schemas.microsoft.com/office/drawing/2014/main" id="{AEB8073F-4B57-1F41-A045-281FF98949DB}"/>
              </a:ext>
            </a:extLst>
          </p:cNvPr>
          <p:cNvSpPr/>
          <p:nvPr/>
        </p:nvSpPr>
        <p:spPr>
          <a:xfrm>
            <a:off x="504719" y="2792488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27" y="55"/>
                </a:moveTo>
                <a:lnTo>
                  <a:pt x="171" y="55"/>
                </a:lnTo>
                <a:cubicBezTo>
                  <a:pt x="186" y="55"/>
                  <a:pt x="199" y="43"/>
                  <a:pt x="199" y="27"/>
                </a:cubicBezTo>
                <a:cubicBezTo>
                  <a:pt x="199" y="12"/>
                  <a:pt x="186" y="0"/>
                  <a:pt x="17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8" name="Freeform 1157">
            <a:extLst>
              <a:ext uri="{FF2B5EF4-FFF2-40B4-BE49-F238E27FC236}">
                <a16:creationId xmlns:a16="http://schemas.microsoft.com/office/drawing/2014/main" id="{D0E53044-F464-0743-9655-C3E15B3E7F86}"/>
              </a:ext>
            </a:extLst>
          </p:cNvPr>
          <p:cNvSpPr/>
          <p:nvPr/>
        </p:nvSpPr>
        <p:spPr>
          <a:xfrm>
            <a:off x="504720" y="2842888"/>
            <a:ext cx="1220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55">
                <a:moveTo>
                  <a:pt x="312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312" y="55"/>
                </a:lnTo>
                <a:cubicBezTo>
                  <a:pt x="328" y="55"/>
                  <a:pt x="340" y="43"/>
                  <a:pt x="340" y="28"/>
                </a:cubicBezTo>
                <a:cubicBezTo>
                  <a:pt x="340" y="13"/>
                  <a:pt x="328" y="0"/>
                  <a:pt x="31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9" name="Freeform 1158">
            <a:extLst>
              <a:ext uri="{FF2B5EF4-FFF2-40B4-BE49-F238E27FC236}">
                <a16:creationId xmlns:a16="http://schemas.microsoft.com/office/drawing/2014/main" id="{88EBFA43-24A4-044A-8907-7374283E12A9}"/>
              </a:ext>
            </a:extLst>
          </p:cNvPr>
          <p:cNvSpPr/>
          <p:nvPr/>
        </p:nvSpPr>
        <p:spPr>
          <a:xfrm>
            <a:off x="3313801" y="2586569"/>
            <a:ext cx="42948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4" h="905">
                <a:moveTo>
                  <a:pt x="1111" y="850"/>
                </a:moveTo>
                <a:lnTo>
                  <a:pt x="84" y="850"/>
                </a:lnTo>
                <a:cubicBezTo>
                  <a:pt x="69" y="850"/>
                  <a:pt x="57" y="837"/>
                  <a:pt x="57" y="822"/>
                </a:cubicBezTo>
                <a:lnTo>
                  <a:pt x="57" y="337"/>
                </a:lnTo>
                <a:lnTo>
                  <a:pt x="1139" y="337"/>
                </a:lnTo>
                <a:lnTo>
                  <a:pt x="1139" y="822"/>
                </a:lnTo>
                <a:cubicBezTo>
                  <a:pt x="1139" y="837"/>
                  <a:pt x="1126" y="850"/>
                  <a:pt x="1111" y="850"/>
                </a:cubicBezTo>
                <a:close/>
                <a:moveTo>
                  <a:pt x="84" y="55"/>
                </a:moveTo>
                <a:lnTo>
                  <a:pt x="1111" y="55"/>
                </a:lnTo>
                <a:cubicBezTo>
                  <a:pt x="1126" y="55"/>
                  <a:pt x="1139" y="68"/>
                  <a:pt x="1139" y="83"/>
                </a:cubicBezTo>
                <a:lnTo>
                  <a:pt x="1139" y="140"/>
                </a:lnTo>
                <a:lnTo>
                  <a:pt x="57" y="140"/>
                </a:lnTo>
                <a:lnTo>
                  <a:pt x="57" y="83"/>
                </a:lnTo>
                <a:cubicBezTo>
                  <a:pt x="57" y="68"/>
                  <a:pt x="69" y="55"/>
                  <a:pt x="84" y="55"/>
                </a:cubicBezTo>
                <a:close/>
                <a:moveTo>
                  <a:pt x="57" y="195"/>
                </a:moveTo>
                <a:lnTo>
                  <a:pt x="1139" y="195"/>
                </a:lnTo>
                <a:lnTo>
                  <a:pt x="1139" y="281"/>
                </a:lnTo>
                <a:lnTo>
                  <a:pt x="57" y="281"/>
                </a:lnTo>
                <a:close/>
                <a:moveTo>
                  <a:pt x="1111" y="0"/>
                </a:moveTo>
                <a:lnTo>
                  <a:pt x="84" y="0"/>
                </a:lnTo>
                <a:cubicBezTo>
                  <a:pt x="39" y="0"/>
                  <a:pt x="1" y="37"/>
                  <a:pt x="1" y="83"/>
                </a:cubicBezTo>
                <a:lnTo>
                  <a:pt x="1" y="159"/>
                </a:lnTo>
                <a:cubicBezTo>
                  <a:pt x="1" y="162"/>
                  <a:pt x="0" y="165"/>
                  <a:pt x="0" y="168"/>
                </a:cubicBezTo>
                <a:cubicBezTo>
                  <a:pt x="0" y="171"/>
                  <a:pt x="1" y="174"/>
                  <a:pt x="1" y="176"/>
                </a:cubicBezTo>
                <a:lnTo>
                  <a:pt x="1" y="300"/>
                </a:lnTo>
                <a:cubicBezTo>
                  <a:pt x="1" y="303"/>
                  <a:pt x="0" y="306"/>
                  <a:pt x="0" y="309"/>
                </a:cubicBezTo>
                <a:cubicBezTo>
                  <a:pt x="0" y="312"/>
                  <a:pt x="1" y="315"/>
                  <a:pt x="1" y="318"/>
                </a:cubicBezTo>
                <a:lnTo>
                  <a:pt x="1" y="822"/>
                </a:lnTo>
                <a:cubicBezTo>
                  <a:pt x="1" y="868"/>
                  <a:pt x="39" y="905"/>
                  <a:pt x="84" y="905"/>
                </a:cubicBezTo>
                <a:lnTo>
                  <a:pt x="1111" y="905"/>
                </a:lnTo>
                <a:cubicBezTo>
                  <a:pt x="1157" y="905"/>
                  <a:pt x="1194" y="868"/>
                  <a:pt x="1194" y="822"/>
                </a:cubicBezTo>
                <a:lnTo>
                  <a:pt x="1194" y="83"/>
                </a:lnTo>
                <a:cubicBezTo>
                  <a:pt x="1194" y="37"/>
                  <a:pt x="1157" y="0"/>
                  <a:pt x="111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0" name="Freeform 1159">
            <a:extLst>
              <a:ext uri="{FF2B5EF4-FFF2-40B4-BE49-F238E27FC236}">
                <a16:creationId xmlns:a16="http://schemas.microsoft.com/office/drawing/2014/main" id="{487A9F3E-F77A-A648-8CF1-E512A43B3845}"/>
              </a:ext>
            </a:extLst>
          </p:cNvPr>
          <p:cNvSpPr/>
          <p:nvPr/>
        </p:nvSpPr>
        <p:spPr>
          <a:xfrm>
            <a:off x="3595320" y="2791049"/>
            <a:ext cx="9612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95">
                <a:moveTo>
                  <a:pt x="213" y="140"/>
                </a:moveTo>
                <a:lnTo>
                  <a:pt x="56" y="140"/>
                </a:lnTo>
                <a:lnTo>
                  <a:pt x="56" y="55"/>
                </a:lnTo>
                <a:lnTo>
                  <a:pt x="213" y="55"/>
                </a:lnTo>
                <a:close/>
                <a:moveTo>
                  <a:pt x="24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3" y="195"/>
                  <a:pt x="28" y="195"/>
                </a:cubicBezTo>
                <a:lnTo>
                  <a:pt x="240" y="195"/>
                </a:lnTo>
                <a:cubicBezTo>
                  <a:pt x="255" y="195"/>
                  <a:pt x="268" y="183"/>
                  <a:pt x="268" y="168"/>
                </a:cubicBezTo>
                <a:lnTo>
                  <a:pt x="268" y="27"/>
                </a:lnTo>
                <a:cubicBezTo>
                  <a:pt x="268" y="12"/>
                  <a:pt x="255" y="0"/>
                  <a:pt x="24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1" name="Freeform 1160">
            <a:extLst>
              <a:ext uri="{FF2B5EF4-FFF2-40B4-BE49-F238E27FC236}">
                <a16:creationId xmlns:a16="http://schemas.microsoft.com/office/drawing/2014/main" id="{3D24A35A-2914-C446-A4B7-29765180250F}"/>
              </a:ext>
            </a:extLst>
          </p:cNvPr>
          <p:cNvSpPr/>
          <p:nvPr/>
        </p:nvSpPr>
        <p:spPr>
          <a:xfrm>
            <a:off x="3366360" y="2791049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27" y="55"/>
                </a:moveTo>
                <a:lnTo>
                  <a:pt x="171" y="55"/>
                </a:lnTo>
                <a:cubicBezTo>
                  <a:pt x="186" y="55"/>
                  <a:pt x="198" y="43"/>
                  <a:pt x="198" y="27"/>
                </a:cubicBezTo>
                <a:cubicBezTo>
                  <a:pt x="198" y="12"/>
                  <a:pt x="186" y="0"/>
                  <a:pt x="17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2" name="Freeform 1161">
            <a:extLst>
              <a:ext uri="{FF2B5EF4-FFF2-40B4-BE49-F238E27FC236}">
                <a16:creationId xmlns:a16="http://schemas.microsoft.com/office/drawing/2014/main" id="{E7CEB8D0-C9F7-C44C-B76E-7EDE0D7379BC}"/>
              </a:ext>
            </a:extLst>
          </p:cNvPr>
          <p:cNvSpPr/>
          <p:nvPr/>
        </p:nvSpPr>
        <p:spPr>
          <a:xfrm>
            <a:off x="3366360" y="2841448"/>
            <a:ext cx="1216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55">
                <a:moveTo>
                  <a:pt x="312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312" y="55"/>
                </a:lnTo>
                <a:cubicBezTo>
                  <a:pt x="327" y="55"/>
                  <a:pt x="339" y="43"/>
                  <a:pt x="339" y="28"/>
                </a:cubicBezTo>
                <a:cubicBezTo>
                  <a:pt x="339" y="13"/>
                  <a:pt x="327" y="0"/>
                  <a:pt x="31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3" name="Freeform 1162">
            <a:extLst>
              <a:ext uri="{FF2B5EF4-FFF2-40B4-BE49-F238E27FC236}">
                <a16:creationId xmlns:a16="http://schemas.microsoft.com/office/drawing/2014/main" id="{4829671F-06E6-494A-B4A5-DAC8BC62DCCB}"/>
              </a:ext>
            </a:extLst>
          </p:cNvPr>
          <p:cNvSpPr/>
          <p:nvPr/>
        </p:nvSpPr>
        <p:spPr>
          <a:xfrm>
            <a:off x="1181880" y="1120650"/>
            <a:ext cx="394920" cy="394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8" h="1098">
                <a:moveTo>
                  <a:pt x="1040" y="443"/>
                </a:moveTo>
                <a:lnTo>
                  <a:pt x="445" y="1038"/>
                </a:lnTo>
                <a:cubicBezTo>
                  <a:pt x="438" y="1045"/>
                  <a:pt x="427" y="1045"/>
                  <a:pt x="420" y="1038"/>
                </a:cubicBezTo>
                <a:lnTo>
                  <a:pt x="61" y="678"/>
                </a:lnTo>
                <a:cubicBezTo>
                  <a:pt x="57" y="675"/>
                  <a:pt x="55" y="670"/>
                  <a:pt x="55" y="666"/>
                </a:cubicBezTo>
                <a:cubicBezTo>
                  <a:pt x="55" y="661"/>
                  <a:pt x="57" y="656"/>
                  <a:pt x="61" y="653"/>
                </a:cubicBezTo>
                <a:lnTo>
                  <a:pt x="656" y="58"/>
                </a:lnTo>
                <a:cubicBezTo>
                  <a:pt x="690" y="52"/>
                  <a:pt x="867" y="56"/>
                  <a:pt x="1033" y="65"/>
                </a:cubicBezTo>
                <a:cubicBezTo>
                  <a:pt x="1042" y="231"/>
                  <a:pt x="1047" y="408"/>
                  <a:pt x="1040" y="443"/>
                </a:cubicBezTo>
                <a:close/>
                <a:moveTo>
                  <a:pt x="1096" y="241"/>
                </a:moveTo>
                <a:cubicBezTo>
                  <a:pt x="1092" y="139"/>
                  <a:pt x="1087" y="39"/>
                  <a:pt x="1087" y="37"/>
                </a:cubicBezTo>
                <a:cubicBezTo>
                  <a:pt x="1086" y="24"/>
                  <a:pt x="1075" y="12"/>
                  <a:pt x="1061" y="12"/>
                </a:cubicBezTo>
                <a:cubicBezTo>
                  <a:pt x="1060" y="12"/>
                  <a:pt x="959" y="6"/>
                  <a:pt x="857" y="3"/>
                </a:cubicBezTo>
                <a:cubicBezTo>
                  <a:pt x="797" y="0"/>
                  <a:pt x="749" y="0"/>
                  <a:pt x="713" y="0"/>
                </a:cubicBezTo>
                <a:cubicBezTo>
                  <a:pt x="643" y="1"/>
                  <a:pt x="630" y="5"/>
                  <a:pt x="621" y="15"/>
                </a:cubicBezTo>
                <a:lnTo>
                  <a:pt x="22" y="614"/>
                </a:lnTo>
                <a:cubicBezTo>
                  <a:pt x="8" y="628"/>
                  <a:pt x="0" y="646"/>
                  <a:pt x="0" y="666"/>
                </a:cubicBezTo>
                <a:cubicBezTo>
                  <a:pt x="0" y="685"/>
                  <a:pt x="8" y="704"/>
                  <a:pt x="22" y="717"/>
                </a:cubicBezTo>
                <a:lnTo>
                  <a:pt x="381" y="1077"/>
                </a:lnTo>
                <a:cubicBezTo>
                  <a:pt x="395" y="1091"/>
                  <a:pt x="414" y="1098"/>
                  <a:pt x="433" y="1098"/>
                </a:cubicBezTo>
                <a:cubicBezTo>
                  <a:pt x="451" y="1098"/>
                  <a:pt x="470" y="1091"/>
                  <a:pt x="484" y="1077"/>
                </a:cubicBezTo>
                <a:lnTo>
                  <a:pt x="1083" y="477"/>
                </a:lnTo>
                <a:cubicBezTo>
                  <a:pt x="1093" y="468"/>
                  <a:pt x="1097" y="456"/>
                  <a:pt x="1098" y="385"/>
                </a:cubicBezTo>
                <a:cubicBezTo>
                  <a:pt x="1099" y="349"/>
                  <a:pt x="1098" y="301"/>
                  <a:pt x="1096" y="2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4" name="Freeform 1163">
            <a:extLst>
              <a:ext uri="{FF2B5EF4-FFF2-40B4-BE49-F238E27FC236}">
                <a16:creationId xmlns:a16="http://schemas.microsoft.com/office/drawing/2014/main" id="{2F466778-6291-6B4E-9A5D-2E5D089F1CCD}"/>
              </a:ext>
            </a:extLst>
          </p:cNvPr>
          <p:cNvSpPr/>
          <p:nvPr/>
        </p:nvSpPr>
        <p:spPr>
          <a:xfrm>
            <a:off x="1186920" y="1316849"/>
            <a:ext cx="387360" cy="240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7" h="668">
                <a:moveTo>
                  <a:pt x="1030" y="8"/>
                </a:moveTo>
                <a:lnTo>
                  <a:pt x="431" y="607"/>
                </a:lnTo>
                <a:cubicBezTo>
                  <a:pt x="428" y="610"/>
                  <a:pt x="423" y="612"/>
                  <a:pt x="419" y="612"/>
                </a:cubicBezTo>
                <a:cubicBezTo>
                  <a:pt x="414" y="612"/>
                  <a:pt x="409" y="610"/>
                  <a:pt x="406" y="607"/>
                </a:cubicBezTo>
                <a:lnTo>
                  <a:pt x="47" y="248"/>
                </a:lnTo>
                <a:cubicBezTo>
                  <a:pt x="36" y="237"/>
                  <a:pt x="18" y="237"/>
                  <a:pt x="8" y="248"/>
                </a:cubicBezTo>
                <a:cubicBezTo>
                  <a:pt x="-3" y="259"/>
                  <a:pt x="-3" y="276"/>
                  <a:pt x="8" y="287"/>
                </a:cubicBezTo>
                <a:lnTo>
                  <a:pt x="367" y="646"/>
                </a:lnTo>
                <a:cubicBezTo>
                  <a:pt x="381" y="660"/>
                  <a:pt x="399" y="668"/>
                  <a:pt x="419" y="668"/>
                </a:cubicBezTo>
                <a:cubicBezTo>
                  <a:pt x="438" y="668"/>
                  <a:pt x="456" y="660"/>
                  <a:pt x="470" y="646"/>
                </a:cubicBezTo>
                <a:lnTo>
                  <a:pt x="1069" y="47"/>
                </a:lnTo>
                <a:cubicBezTo>
                  <a:pt x="1080" y="36"/>
                  <a:pt x="1080" y="19"/>
                  <a:pt x="1069" y="8"/>
                </a:cubicBezTo>
                <a:cubicBezTo>
                  <a:pt x="1059" y="-3"/>
                  <a:pt x="1041" y="-3"/>
                  <a:pt x="1030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5" name="Freeform 1164">
            <a:extLst>
              <a:ext uri="{FF2B5EF4-FFF2-40B4-BE49-F238E27FC236}">
                <a16:creationId xmlns:a16="http://schemas.microsoft.com/office/drawing/2014/main" id="{4ED56EA8-DBCA-1E4B-81E9-2FE218CCDE7E}"/>
              </a:ext>
            </a:extLst>
          </p:cNvPr>
          <p:cNvSpPr/>
          <p:nvPr/>
        </p:nvSpPr>
        <p:spPr>
          <a:xfrm>
            <a:off x="1455120" y="1175008"/>
            <a:ext cx="70200" cy="70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6" h="196">
                <a:moveTo>
                  <a:pt x="98" y="141"/>
                </a:moveTo>
                <a:cubicBezTo>
                  <a:pt x="74" y="141"/>
                  <a:pt x="55" y="121"/>
                  <a:pt x="55" y="98"/>
                </a:cubicBezTo>
                <a:cubicBezTo>
                  <a:pt x="55" y="74"/>
                  <a:pt x="74" y="55"/>
                  <a:pt x="98" y="55"/>
                </a:cubicBezTo>
                <a:cubicBezTo>
                  <a:pt x="121" y="55"/>
                  <a:pt x="140" y="74"/>
                  <a:pt x="140" y="98"/>
                </a:cubicBezTo>
                <a:cubicBezTo>
                  <a:pt x="140" y="121"/>
                  <a:pt x="121" y="141"/>
                  <a:pt x="98" y="141"/>
                </a:cubicBezTo>
                <a:close/>
                <a:moveTo>
                  <a:pt x="98" y="0"/>
                </a:moveTo>
                <a:cubicBezTo>
                  <a:pt x="44" y="0"/>
                  <a:pt x="0" y="44"/>
                  <a:pt x="0" y="98"/>
                </a:cubicBezTo>
                <a:cubicBezTo>
                  <a:pt x="0" y="152"/>
                  <a:pt x="44" y="196"/>
                  <a:pt x="98" y="196"/>
                </a:cubicBezTo>
                <a:cubicBezTo>
                  <a:pt x="152" y="196"/>
                  <a:pt x="196" y="152"/>
                  <a:pt x="196" y="98"/>
                </a:cubicBezTo>
                <a:cubicBezTo>
                  <a:pt x="196" y="44"/>
                  <a:pt x="152" y="0"/>
                  <a:pt x="9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6" name="Freeform 1165">
            <a:extLst>
              <a:ext uri="{FF2B5EF4-FFF2-40B4-BE49-F238E27FC236}">
                <a16:creationId xmlns:a16="http://schemas.microsoft.com/office/drawing/2014/main" id="{346F19B8-5EE6-0747-BCE7-E409B70FA30C}"/>
              </a:ext>
            </a:extLst>
          </p:cNvPr>
          <p:cNvSpPr/>
          <p:nvPr/>
        </p:nvSpPr>
        <p:spPr>
          <a:xfrm>
            <a:off x="466920" y="1120650"/>
            <a:ext cx="394920" cy="394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8" h="1098">
                <a:moveTo>
                  <a:pt x="1040" y="443"/>
                </a:moveTo>
                <a:lnTo>
                  <a:pt x="446" y="1038"/>
                </a:lnTo>
                <a:cubicBezTo>
                  <a:pt x="439" y="1045"/>
                  <a:pt x="427" y="1045"/>
                  <a:pt x="420" y="1038"/>
                </a:cubicBezTo>
                <a:lnTo>
                  <a:pt x="61" y="678"/>
                </a:lnTo>
                <a:cubicBezTo>
                  <a:pt x="58" y="675"/>
                  <a:pt x="56" y="670"/>
                  <a:pt x="56" y="666"/>
                </a:cubicBezTo>
                <a:cubicBezTo>
                  <a:pt x="56" y="661"/>
                  <a:pt x="58" y="656"/>
                  <a:pt x="61" y="653"/>
                </a:cubicBezTo>
                <a:lnTo>
                  <a:pt x="656" y="58"/>
                </a:lnTo>
                <a:cubicBezTo>
                  <a:pt x="691" y="52"/>
                  <a:pt x="867" y="56"/>
                  <a:pt x="1033" y="65"/>
                </a:cubicBezTo>
                <a:cubicBezTo>
                  <a:pt x="1042" y="231"/>
                  <a:pt x="1047" y="408"/>
                  <a:pt x="1040" y="443"/>
                </a:cubicBezTo>
                <a:close/>
                <a:moveTo>
                  <a:pt x="1096" y="241"/>
                </a:moveTo>
                <a:cubicBezTo>
                  <a:pt x="1093" y="139"/>
                  <a:pt x="1087" y="39"/>
                  <a:pt x="1087" y="37"/>
                </a:cubicBezTo>
                <a:cubicBezTo>
                  <a:pt x="1086" y="24"/>
                  <a:pt x="1075" y="12"/>
                  <a:pt x="1061" y="12"/>
                </a:cubicBezTo>
                <a:cubicBezTo>
                  <a:pt x="1060" y="12"/>
                  <a:pt x="959" y="6"/>
                  <a:pt x="858" y="3"/>
                </a:cubicBezTo>
                <a:cubicBezTo>
                  <a:pt x="798" y="0"/>
                  <a:pt x="749" y="0"/>
                  <a:pt x="713" y="0"/>
                </a:cubicBezTo>
                <a:cubicBezTo>
                  <a:pt x="643" y="1"/>
                  <a:pt x="631" y="5"/>
                  <a:pt x="621" y="15"/>
                </a:cubicBezTo>
                <a:lnTo>
                  <a:pt x="22" y="614"/>
                </a:lnTo>
                <a:cubicBezTo>
                  <a:pt x="8" y="628"/>
                  <a:pt x="0" y="646"/>
                  <a:pt x="0" y="666"/>
                </a:cubicBezTo>
                <a:cubicBezTo>
                  <a:pt x="0" y="685"/>
                  <a:pt x="8" y="704"/>
                  <a:pt x="22" y="717"/>
                </a:cubicBezTo>
                <a:lnTo>
                  <a:pt x="381" y="1077"/>
                </a:lnTo>
                <a:cubicBezTo>
                  <a:pt x="395" y="1091"/>
                  <a:pt x="414" y="1098"/>
                  <a:pt x="433" y="1098"/>
                </a:cubicBezTo>
                <a:cubicBezTo>
                  <a:pt x="452" y="1098"/>
                  <a:pt x="470" y="1091"/>
                  <a:pt x="485" y="1077"/>
                </a:cubicBezTo>
                <a:lnTo>
                  <a:pt x="1084" y="477"/>
                </a:lnTo>
                <a:cubicBezTo>
                  <a:pt x="1093" y="468"/>
                  <a:pt x="1098" y="456"/>
                  <a:pt x="1098" y="385"/>
                </a:cubicBezTo>
                <a:cubicBezTo>
                  <a:pt x="1099" y="349"/>
                  <a:pt x="1098" y="301"/>
                  <a:pt x="1096" y="2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7" name="Freeform 1166">
            <a:extLst>
              <a:ext uri="{FF2B5EF4-FFF2-40B4-BE49-F238E27FC236}">
                <a16:creationId xmlns:a16="http://schemas.microsoft.com/office/drawing/2014/main" id="{CF2F7E50-D7EC-A14A-A2D8-710EC7AB9881}"/>
              </a:ext>
            </a:extLst>
          </p:cNvPr>
          <p:cNvSpPr/>
          <p:nvPr/>
        </p:nvSpPr>
        <p:spPr>
          <a:xfrm>
            <a:off x="740160" y="1175008"/>
            <a:ext cx="70200" cy="70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6" h="196">
                <a:moveTo>
                  <a:pt x="98" y="141"/>
                </a:moveTo>
                <a:cubicBezTo>
                  <a:pt x="74" y="141"/>
                  <a:pt x="55" y="121"/>
                  <a:pt x="55" y="98"/>
                </a:cubicBezTo>
                <a:cubicBezTo>
                  <a:pt x="55" y="74"/>
                  <a:pt x="74" y="55"/>
                  <a:pt x="98" y="55"/>
                </a:cubicBezTo>
                <a:cubicBezTo>
                  <a:pt x="121" y="55"/>
                  <a:pt x="141" y="74"/>
                  <a:pt x="141" y="98"/>
                </a:cubicBezTo>
                <a:cubicBezTo>
                  <a:pt x="141" y="121"/>
                  <a:pt x="121" y="141"/>
                  <a:pt x="98" y="141"/>
                </a:cubicBezTo>
                <a:close/>
                <a:moveTo>
                  <a:pt x="98" y="0"/>
                </a:moveTo>
                <a:cubicBezTo>
                  <a:pt x="44" y="0"/>
                  <a:pt x="0" y="44"/>
                  <a:pt x="0" y="98"/>
                </a:cubicBezTo>
                <a:cubicBezTo>
                  <a:pt x="0" y="152"/>
                  <a:pt x="44" y="196"/>
                  <a:pt x="98" y="196"/>
                </a:cubicBezTo>
                <a:cubicBezTo>
                  <a:pt x="152" y="196"/>
                  <a:pt x="196" y="152"/>
                  <a:pt x="196" y="98"/>
                </a:cubicBezTo>
                <a:cubicBezTo>
                  <a:pt x="196" y="44"/>
                  <a:pt x="152" y="0"/>
                  <a:pt x="9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8" name="Freeform 1167">
            <a:extLst>
              <a:ext uri="{FF2B5EF4-FFF2-40B4-BE49-F238E27FC236}">
                <a16:creationId xmlns:a16="http://schemas.microsoft.com/office/drawing/2014/main" id="{B6AB4F9A-5186-8A4D-9D7A-FED4D36F4A2B}"/>
              </a:ext>
            </a:extLst>
          </p:cNvPr>
          <p:cNvSpPr/>
          <p:nvPr/>
        </p:nvSpPr>
        <p:spPr>
          <a:xfrm>
            <a:off x="1892880" y="1818689"/>
            <a:ext cx="40860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6" h="1192">
                <a:moveTo>
                  <a:pt x="595" y="579"/>
                </a:moveTo>
                <a:lnTo>
                  <a:pt x="1081" y="338"/>
                </a:lnTo>
                <a:lnTo>
                  <a:pt x="1081" y="880"/>
                </a:lnTo>
                <a:lnTo>
                  <a:pt x="595" y="1120"/>
                </a:lnTo>
                <a:close/>
                <a:moveTo>
                  <a:pt x="55" y="339"/>
                </a:moveTo>
                <a:lnTo>
                  <a:pt x="540" y="579"/>
                </a:lnTo>
                <a:lnTo>
                  <a:pt x="540" y="1120"/>
                </a:lnTo>
                <a:lnTo>
                  <a:pt x="55" y="880"/>
                </a:lnTo>
                <a:close/>
                <a:moveTo>
                  <a:pt x="1046" y="294"/>
                </a:moveTo>
                <a:lnTo>
                  <a:pt x="568" y="531"/>
                </a:lnTo>
                <a:lnTo>
                  <a:pt x="434" y="465"/>
                </a:lnTo>
                <a:lnTo>
                  <a:pt x="913" y="228"/>
                </a:lnTo>
                <a:close/>
                <a:moveTo>
                  <a:pt x="850" y="197"/>
                </a:moveTo>
                <a:lnTo>
                  <a:pt x="372" y="434"/>
                </a:lnTo>
                <a:lnTo>
                  <a:pt x="274" y="386"/>
                </a:lnTo>
                <a:lnTo>
                  <a:pt x="752" y="149"/>
                </a:lnTo>
                <a:close/>
                <a:moveTo>
                  <a:pt x="568" y="58"/>
                </a:moveTo>
                <a:lnTo>
                  <a:pt x="690" y="118"/>
                </a:lnTo>
                <a:lnTo>
                  <a:pt x="212" y="355"/>
                </a:lnTo>
                <a:lnTo>
                  <a:pt x="90" y="295"/>
                </a:lnTo>
                <a:close/>
                <a:moveTo>
                  <a:pt x="1136" y="896"/>
                </a:moveTo>
                <a:lnTo>
                  <a:pt x="1136" y="294"/>
                </a:lnTo>
                <a:cubicBezTo>
                  <a:pt x="1136" y="293"/>
                  <a:pt x="1136" y="293"/>
                  <a:pt x="1136" y="293"/>
                </a:cubicBezTo>
                <a:cubicBezTo>
                  <a:pt x="1136" y="292"/>
                  <a:pt x="1136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5" y="289"/>
                </a:lnTo>
                <a:lnTo>
                  <a:pt x="1135" y="288"/>
                </a:lnTo>
                <a:lnTo>
                  <a:pt x="1135" y="287"/>
                </a:lnTo>
                <a:cubicBezTo>
                  <a:pt x="1135" y="286"/>
                  <a:pt x="1135" y="286"/>
                  <a:pt x="1134" y="285"/>
                </a:cubicBezTo>
                <a:cubicBezTo>
                  <a:pt x="1134" y="284"/>
                  <a:pt x="1134" y="284"/>
                  <a:pt x="1134" y="284"/>
                </a:cubicBezTo>
                <a:cubicBezTo>
                  <a:pt x="1134" y="284"/>
                  <a:pt x="1134" y="283"/>
                  <a:pt x="1133" y="283"/>
                </a:cubicBezTo>
                <a:lnTo>
                  <a:pt x="1133" y="282"/>
                </a:lnTo>
                <a:cubicBezTo>
                  <a:pt x="1133" y="281"/>
                  <a:pt x="1133" y="281"/>
                  <a:pt x="1132" y="281"/>
                </a:cubicBezTo>
                <a:cubicBezTo>
                  <a:pt x="1132" y="280"/>
                  <a:pt x="1132" y="280"/>
                  <a:pt x="1132" y="279"/>
                </a:cubicBezTo>
                <a:lnTo>
                  <a:pt x="1131" y="279"/>
                </a:lnTo>
                <a:lnTo>
                  <a:pt x="1131" y="278"/>
                </a:lnTo>
                <a:cubicBezTo>
                  <a:pt x="1131" y="278"/>
                  <a:pt x="1130" y="278"/>
                  <a:pt x="1130" y="277"/>
                </a:cubicBezTo>
                <a:cubicBezTo>
                  <a:pt x="1130" y="277"/>
                  <a:pt x="1130" y="276"/>
                  <a:pt x="1129" y="276"/>
                </a:cubicBezTo>
                <a:cubicBezTo>
                  <a:pt x="1129" y="276"/>
                  <a:pt x="1129" y="275"/>
                  <a:pt x="1128" y="275"/>
                </a:cubicBezTo>
                <a:lnTo>
                  <a:pt x="1128" y="274"/>
                </a:lnTo>
                <a:cubicBezTo>
                  <a:pt x="1127" y="274"/>
                  <a:pt x="1127" y="274"/>
                  <a:pt x="1127" y="273"/>
                </a:cubicBezTo>
                <a:cubicBezTo>
                  <a:pt x="1126" y="273"/>
                  <a:pt x="1126" y="273"/>
                  <a:pt x="1126" y="273"/>
                </a:cubicBezTo>
                <a:lnTo>
                  <a:pt x="1126" y="272"/>
                </a:lnTo>
                <a:cubicBezTo>
                  <a:pt x="1125" y="272"/>
                  <a:pt x="1125" y="272"/>
                  <a:pt x="1124" y="272"/>
                </a:cubicBezTo>
                <a:lnTo>
                  <a:pt x="1124" y="271"/>
                </a:lnTo>
                <a:lnTo>
                  <a:pt x="1123" y="271"/>
                </a:lnTo>
                <a:cubicBezTo>
                  <a:pt x="1123" y="271"/>
                  <a:pt x="1123" y="270"/>
                  <a:pt x="1122" y="270"/>
                </a:cubicBezTo>
                <a:cubicBezTo>
                  <a:pt x="1122" y="270"/>
                  <a:pt x="1121" y="270"/>
                  <a:pt x="1121" y="269"/>
                </a:cubicBezTo>
                <a:lnTo>
                  <a:pt x="1120" y="269"/>
                </a:lnTo>
                <a:lnTo>
                  <a:pt x="931" y="176"/>
                </a:lnTo>
                <a:cubicBezTo>
                  <a:pt x="928" y="173"/>
                  <a:pt x="924" y="171"/>
                  <a:pt x="920" y="170"/>
                </a:cubicBezTo>
                <a:lnTo>
                  <a:pt x="772" y="97"/>
                </a:lnTo>
                <a:cubicBezTo>
                  <a:pt x="768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5" y="-2"/>
                  <a:pt x="556" y="3"/>
                </a:cubicBezTo>
                <a:lnTo>
                  <a:pt x="15" y="270"/>
                </a:lnTo>
                <a:cubicBezTo>
                  <a:pt x="15" y="270"/>
                  <a:pt x="14" y="270"/>
                  <a:pt x="14" y="271"/>
                </a:cubicBezTo>
                <a:lnTo>
                  <a:pt x="13" y="271"/>
                </a:lnTo>
                <a:lnTo>
                  <a:pt x="12" y="272"/>
                </a:lnTo>
                <a:cubicBezTo>
                  <a:pt x="11" y="272"/>
                  <a:pt x="11" y="272"/>
                  <a:pt x="11" y="272"/>
                </a:cubicBezTo>
                <a:cubicBezTo>
                  <a:pt x="11" y="273"/>
                  <a:pt x="10" y="273"/>
                  <a:pt x="9" y="274"/>
                </a:cubicBezTo>
                <a:cubicBezTo>
                  <a:pt x="8" y="274"/>
                  <a:pt x="8" y="275"/>
                  <a:pt x="7" y="276"/>
                </a:cubicBezTo>
                <a:cubicBezTo>
                  <a:pt x="7" y="276"/>
                  <a:pt x="6" y="277"/>
                  <a:pt x="6" y="278"/>
                </a:cubicBezTo>
                <a:cubicBezTo>
                  <a:pt x="5" y="278"/>
                  <a:pt x="5" y="278"/>
                  <a:pt x="5" y="278"/>
                </a:cubicBezTo>
                <a:cubicBezTo>
                  <a:pt x="5" y="278"/>
                  <a:pt x="4" y="279"/>
                  <a:pt x="4" y="280"/>
                </a:cubicBezTo>
                <a:cubicBezTo>
                  <a:pt x="4" y="281"/>
                  <a:pt x="3" y="281"/>
                  <a:pt x="3" y="281"/>
                </a:cubicBezTo>
                <a:cubicBezTo>
                  <a:pt x="3" y="282"/>
                  <a:pt x="3" y="282"/>
                  <a:pt x="3" y="282"/>
                </a:cubicBezTo>
                <a:cubicBezTo>
                  <a:pt x="2" y="283"/>
                  <a:pt x="2" y="283"/>
                  <a:pt x="2" y="284"/>
                </a:cubicBezTo>
                <a:cubicBezTo>
                  <a:pt x="2" y="285"/>
                  <a:pt x="1" y="285"/>
                  <a:pt x="1" y="285"/>
                </a:cubicBezTo>
                <a:cubicBezTo>
                  <a:pt x="1" y="286"/>
                  <a:pt x="1" y="286"/>
                  <a:pt x="1" y="286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cubicBezTo>
                  <a:pt x="0" y="288"/>
                  <a:pt x="0" y="288"/>
                  <a:pt x="0" y="289"/>
                </a:cubicBezTo>
                <a:lnTo>
                  <a:pt x="0" y="290"/>
                </a:lnTo>
                <a:cubicBezTo>
                  <a:pt x="0" y="291"/>
                  <a:pt x="0" y="291"/>
                  <a:pt x="0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0" y="901"/>
                </a:lnTo>
                <a:lnTo>
                  <a:pt x="0" y="902"/>
                </a:lnTo>
                <a:cubicBezTo>
                  <a:pt x="0" y="903"/>
                  <a:pt x="0" y="903"/>
                  <a:pt x="0" y="904"/>
                </a:cubicBezTo>
                <a:cubicBezTo>
                  <a:pt x="0" y="904"/>
                  <a:pt x="1" y="904"/>
                  <a:pt x="1" y="905"/>
                </a:cubicBezTo>
                <a:lnTo>
                  <a:pt x="1" y="906"/>
                </a:lnTo>
                <a:lnTo>
                  <a:pt x="1" y="907"/>
                </a:lnTo>
                <a:cubicBezTo>
                  <a:pt x="2" y="908"/>
                  <a:pt x="2" y="908"/>
                  <a:pt x="2" y="909"/>
                </a:cubicBezTo>
                <a:lnTo>
                  <a:pt x="2" y="910"/>
                </a:lnTo>
                <a:cubicBezTo>
                  <a:pt x="3" y="910"/>
                  <a:pt x="3" y="911"/>
                  <a:pt x="3" y="911"/>
                </a:cubicBezTo>
                <a:lnTo>
                  <a:pt x="4" y="912"/>
                </a:lnTo>
                <a:cubicBezTo>
                  <a:pt x="4" y="912"/>
                  <a:pt x="4" y="913"/>
                  <a:pt x="5" y="913"/>
                </a:cubicBezTo>
                <a:cubicBezTo>
                  <a:pt x="5" y="914"/>
                  <a:pt x="5" y="914"/>
                  <a:pt x="5" y="914"/>
                </a:cubicBezTo>
                <a:cubicBezTo>
                  <a:pt x="6" y="915"/>
                  <a:pt x="6" y="915"/>
                  <a:pt x="6" y="915"/>
                </a:cubicBezTo>
                <a:cubicBezTo>
                  <a:pt x="6" y="916"/>
                  <a:pt x="7" y="916"/>
                  <a:pt x="7" y="916"/>
                </a:cubicBezTo>
                <a:cubicBezTo>
                  <a:pt x="7" y="917"/>
                  <a:pt x="8" y="917"/>
                  <a:pt x="8" y="917"/>
                </a:cubicBezTo>
                <a:cubicBezTo>
                  <a:pt x="8" y="918"/>
                  <a:pt x="9" y="918"/>
                  <a:pt x="9" y="918"/>
                </a:cubicBezTo>
                <a:lnTo>
                  <a:pt x="10" y="919"/>
                </a:lnTo>
                <a:lnTo>
                  <a:pt x="11" y="920"/>
                </a:lnTo>
                <a:cubicBezTo>
                  <a:pt x="11" y="920"/>
                  <a:pt x="12" y="920"/>
                  <a:pt x="12" y="921"/>
                </a:cubicBezTo>
                <a:cubicBezTo>
                  <a:pt x="13" y="921"/>
                  <a:pt x="13" y="921"/>
                  <a:pt x="13" y="921"/>
                </a:cubicBezTo>
                <a:cubicBezTo>
                  <a:pt x="14" y="922"/>
                  <a:pt x="14" y="922"/>
                  <a:pt x="15" y="922"/>
                </a:cubicBezTo>
                <a:lnTo>
                  <a:pt x="556" y="1189"/>
                </a:lnTo>
                <a:cubicBezTo>
                  <a:pt x="556" y="1189"/>
                  <a:pt x="556" y="1190"/>
                  <a:pt x="557" y="1190"/>
                </a:cubicBezTo>
                <a:lnTo>
                  <a:pt x="558" y="1190"/>
                </a:lnTo>
                <a:cubicBezTo>
                  <a:pt x="558" y="1191"/>
                  <a:pt x="559" y="1191"/>
                  <a:pt x="559" y="1191"/>
                </a:cubicBezTo>
                <a:lnTo>
                  <a:pt x="560" y="1191"/>
                </a:lnTo>
                <a:lnTo>
                  <a:pt x="561" y="1191"/>
                </a:lnTo>
                <a:lnTo>
                  <a:pt x="562" y="1191"/>
                </a:lnTo>
                <a:lnTo>
                  <a:pt x="562" y="1192"/>
                </a:lnTo>
                <a:cubicBezTo>
                  <a:pt x="563" y="1192"/>
                  <a:pt x="564" y="1192"/>
                  <a:pt x="564" y="1192"/>
                </a:cubicBezTo>
                <a:cubicBezTo>
                  <a:pt x="565" y="1192"/>
                  <a:pt x="565" y="1192"/>
                  <a:pt x="565" y="1192"/>
                </a:cubicBezTo>
                <a:cubicBezTo>
                  <a:pt x="566" y="1192"/>
                  <a:pt x="567" y="1192"/>
                  <a:pt x="568" y="1192"/>
                </a:cubicBezTo>
                <a:cubicBezTo>
                  <a:pt x="569" y="1192"/>
                  <a:pt x="569" y="1192"/>
                  <a:pt x="570" y="1192"/>
                </a:cubicBezTo>
                <a:lnTo>
                  <a:pt x="571" y="1192"/>
                </a:lnTo>
                <a:cubicBezTo>
                  <a:pt x="572" y="1192"/>
                  <a:pt x="572" y="1192"/>
                  <a:pt x="573" y="1192"/>
                </a:cubicBezTo>
                <a:cubicBezTo>
                  <a:pt x="573" y="1191"/>
                  <a:pt x="573" y="1191"/>
                  <a:pt x="574" y="1191"/>
                </a:cubicBezTo>
                <a:cubicBezTo>
                  <a:pt x="575" y="1191"/>
                  <a:pt x="575" y="1191"/>
                  <a:pt x="576" y="1191"/>
                </a:cubicBezTo>
                <a:cubicBezTo>
                  <a:pt x="577" y="1191"/>
                  <a:pt x="577" y="1191"/>
                  <a:pt x="577" y="1191"/>
                </a:cubicBezTo>
                <a:lnTo>
                  <a:pt x="577" y="1190"/>
                </a:lnTo>
                <a:lnTo>
                  <a:pt x="578" y="1190"/>
                </a:lnTo>
                <a:lnTo>
                  <a:pt x="579" y="1190"/>
                </a:lnTo>
                <a:cubicBezTo>
                  <a:pt x="579" y="1190"/>
                  <a:pt x="579" y="1189"/>
                  <a:pt x="580" y="1189"/>
                </a:cubicBezTo>
                <a:lnTo>
                  <a:pt x="1120" y="922"/>
                </a:lnTo>
                <a:cubicBezTo>
                  <a:pt x="1128" y="919"/>
                  <a:pt x="1133" y="912"/>
                  <a:pt x="1135" y="905"/>
                </a:cubicBezTo>
                <a:cubicBezTo>
                  <a:pt x="1136" y="902"/>
                  <a:pt x="1136" y="899"/>
                  <a:pt x="1136" y="8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9" name="Freeform 1168">
            <a:extLst>
              <a:ext uri="{FF2B5EF4-FFF2-40B4-BE49-F238E27FC236}">
                <a16:creationId xmlns:a16="http://schemas.microsoft.com/office/drawing/2014/main" id="{39B0D4A9-E868-BB4F-8AB1-67ADBFEFEF10}"/>
              </a:ext>
            </a:extLst>
          </p:cNvPr>
          <p:cNvSpPr/>
          <p:nvPr/>
        </p:nvSpPr>
        <p:spPr>
          <a:xfrm>
            <a:off x="6899760" y="1818689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027" y="1090"/>
                </a:moveTo>
                <a:cubicBezTo>
                  <a:pt x="963" y="1090"/>
                  <a:pt x="906" y="1063"/>
                  <a:pt x="865" y="1021"/>
                </a:cubicBezTo>
                <a:cubicBezTo>
                  <a:pt x="865" y="1020"/>
                  <a:pt x="864" y="1019"/>
                  <a:pt x="864" y="1019"/>
                </a:cubicBezTo>
                <a:cubicBezTo>
                  <a:pt x="861" y="1013"/>
                  <a:pt x="857" y="1009"/>
                  <a:pt x="852" y="1006"/>
                </a:cubicBezTo>
                <a:cubicBezTo>
                  <a:pt x="820" y="967"/>
                  <a:pt x="800" y="917"/>
                  <a:pt x="800" y="863"/>
                </a:cubicBezTo>
                <a:cubicBezTo>
                  <a:pt x="800" y="738"/>
                  <a:pt x="902" y="637"/>
                  <a:pt x="1027" y="637"/>
                </a:cubicBezTo>
                <a:cubicBezTo>
                  <a:pt x="1152" y="637"/>
                  <a:pt x="1253" y="738"/>
                  <a:pt x="1253" y="863"/>
                </a:cubicBezTo>
                <a:cubicBezTo>
                  <a:pt x="1253" y="988"/>
                  <a:pt x="1152" y="1090"/>
                  <a:pt x="1027" y="1090"/>
                </a:cubicBezTo>
                <a:close/>
                <a:moveTo>
                  <a:pt x="596" y="579"/>
                </a:moveTo>
                <a:lnTo>
                  <a:pt x="1081" y="338"/>
                </a:lnTo>
                <a:lnTo>
                  <a:pt x="1081" y="603"/>
                </a:lnTo>
                <a:cubicBezTo>
                  <a:pt x="1064" y="599"/>
                  <a:pt x="1046" y="597"/>
                  <a:pt x="1027" y="597"/>
                </a:cubicBezTo>
                <a:cubicBezTo>
                  <a:pt x="880" y="597"/>
                  <a:pt x="761" y="716"/>
                  <a:pt x="761" y="863"/>
                </a:cubicBez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close/>
                <a:moveTo>
                  <a:pt x="55" y="339"/>
                </a:moveTo>
                <a:lnTo>
                  <a:pt x="541" y="579"/>
                </a:lnTo>
                <a:lnTo>
                  <a:pt x="541" y="1120"/>
                </a:lnTo>
                <a:lnTo>
                  <a:pt x="55" y="880"/>
                </a:lnTo>
                <a:close/>
                <a:moveTo>
                  <a:pt x="1047" y="294"/>
                </a:moveTo>
                <a:lnTo>
                  <a:pt x="568" y="531"/>
                </a:lnTo>
                <a:lnTo>
                  <a:pt x="435" y="465"/>
                </a:lnTo>
                <a:lnTo>
                  <a:pt x="913" y="228"/>
                </a:lnTo>
                <a:close/>
                <a:moveTo>
                  <a:pt x="851" y="197"/>
                </a:moveTo>
                <a:lnTo>
                  <a:pt x="373" y="434"/>
                </a:lnTo>
                <a:lnTo>
                  <a:pt x="275" y="386"/>
                </a:lnTo>
                <a:lnTo>
                  <a:pt x="753" y="14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2" y="355"/>
                </a:lnTo>
                <a:lnTo>
                  <a:pt x="90" y="295"/>
                </a:lnTo>
                <a:close/>
                <a:moveTo>
                  <a:pt x="1136" y="621"/>
                </a:moveTo>
                <a:cubicBezTo>
                  <a:pt x="1136" y="619"/>
                  <a:pt x="1137" y="618"/>
                  <a:pt x="1137" y="617"/>
                </a:cubicBezTo>
                <a:lnTo>
                  <a:pt x="1136" y="294"/>
                </a:lnTo>
                <a:cubicBezTo>
                  <a:pt x="1136" y="293"/>
                  <a:pt x="1136" y="293"/>
                  <a:pt x="1136" y="293"/>
                </a:cubicBezTo>
                <a:cubicBezTo>
                  <a:pt x="1136" y="292"/>
                  <a:pt x="1136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lnTo>
                  <a:pt x="1136" y="287"/>
                </a:lnTo>
                <a:lnTo>
                  <a:pt x="1135" y="287"/>
                </a:lnTo>
                <a:cubicBezTo>
                  <a:pt x="1135" y="286"/>
                  <a:pt x="1135" y="286"/>
                  <a:pt x="1135" y="285"/>
                </a:cubicBezTo>
                <a:cubicBezTo>
                  <a:pt x="1135" y="284"/>
                  <a:pt x="1135" y="284"/>
                  <a:pt x="1135" y="284"/>
                </a:cubicBezTo>
                <a:cubicBezTo>
                  <a:pt x="1134" y="284"/>
                  <a:pt x="1134" y="283"/>
                  <a:pt x="1134" y="283"/>
                </a:cubicBezTo>
                <a:lnTo>
                  <a:pt x="1134" y="282"/>
                </a:lnTo>
                <a:lnTo>
                  <a:pt x="1133" y="282"/>
                </a:ln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3" y="280"/>
                  <a:pt x="1132" y="279"/>
                </a:cubicBezTo>
                <a:lnTo>
                  <a:pt x="1131" y="278"/>
                </a:lnTo>
                <a:lnTo>
                  <a:pt x="1131" y="277"/>
                </a:lnTo>
                <a:lnTo>
                  <a:pt x="1130" y="277"/>
                </a:lnTo>
                <a:lnTo>
                  <a:pt x="1130" y="276"/>
                </a:lnTo>
                <a:lnTo>
                  <a:pt x="1129" y="275"/>
                </a:lnTo>
                <a:lnTo>
                  <a:pt x="1128" y="274"/>
                </a:lnTo>
                <a:cubicBezTo>
                  <a:pt x="1128" y="274"/>
                  <a:pt x="1127" y="274"/>
                  <a:pt x="1127" y="273"/>
                </a:cubicBezTo>
                <a:cubicBezTo>
                  <a:pt x="1127" y="273"/>
                  <a:pt x="1126" y="273"/>
                  <a:pt x="1126" y="272"/>
                </a:cubicBezTo>
                <a:lnTo>
                  <a:pt x="1125" y="272"/>
                </a:lnTo>
                <a:cubicBezTo>
                  <a:pt x="1125" y="271"/>
                  <a:pt x="1125" y="271"/>
                  <a:pt x="1125" y="271"/>
                </a:cubicBezTo>
                <a:cubicBezTo>
                  <a:pt x="1124" y="271"/>
                  <a:pt x="1124" y="271"/>
                  <a:pt x="1124" y="271"/>
                </a:cubicBezTo>
                <a:lnTo>
                  <a:pt x="1123" y="270"/>
                </a:lnTo>
                <a:cubicBezTo>
                  <a:pt x="1122" y="270"/>
                  <a:pt x="1122" y="270"/>
                  <a:pt x="1121" y="269"/>
                </a:cubicBezTo>
                <a:lnTo>
                  <a:pt x="932" y="176"/>
                </a:lnTo>
                <a:cubicBezTo>
                  <a:pt x="928" y="173"/>
                  <a:pt x="924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6" y="270"/>
                </a:lnTo>
                <a:cubicBezTo>
                  <a:pt x="15" y="270"/>
                  <a:pt x="15" y="270"/>
                  <a:pt x="14" y="270"/>
                </a:cubicBezTo>
                <a:cubicBezTo>
                  <a:pt x="14" y="271"/>
                  <a:pt x="14" y="271"/>
                  <a:pt x="14" y="271"/>
                </a:cubicBezTo>
                <a:cubicBezTo>
                  <a:pt x="13" y="271"/>
                  <a:pt x="13" y="272"/>
                  <a:pt x="12" y="272"/>
                </a:cubicBezTo>
                <a:cubicBezTo>
                  <a:pt x="11" y="273"/>
                  <a:pt x="10" y="273"/>
                  <a:pt x="10" y="274"/>
                </a:cubicBezTo>
                <a:cubicBezTo>
                  <a:pt x="9" y="274"/>
                  <a:pt x="8" y="275"/>
                  <a:pt x="8" y="275"/>
                </a:cubicBezTo>
                <a:cubicBezTo>
                  <a:pt x="8" y="276"/>
                  <a:pt x="8" y="276"/>
                  <a:pt x="8" y="276"/>
                </a:cubicBezTo>
                <a:cubicBezTo>
                  <a:pt x="7" y="276"/>
                  <a:pt x="7" y="277"/>
                  <a:pt x="6" y="278"/>
                </a:cubicBezTo>
                <a:cubicBezTo>
                  <a:pt x="5" y="278"/>
                  <a:pt x="5" y="279"/>
                  <a:pt x="5" y="280"/>
                </a:cubicBezTo>
                <a:lnTo>
                  <a:pt x="4" y="280"/>
                </a:lnTo>
                <a:cubicBezTo>
                  <a:pt x="4" y="281"/>
                  <a:pt x="4" y="281"/>
                  <a:pt x="4" y="281"/>
                </a:cubicBezTo>
                <a:cubicBezTo>
                  <a:pt x="3" y="282"/>
                  <a:pt x="3" y="282"/>
                  <a:pt x="3" y="282"/>
                </a:cubicBezTo>
                <a:lnTo>
                  <a:pt x="3" y="283"/>
                </a:lnTo>
                <a:lnTo>
                  <a:pt x="2" y="284"/>
                </a:lnTo>
                <a:cubicBezTo>
                  <a:pt x="2" y="285"/>
                  <a:pt x="2" y="285"/>
                  <a:pt x="2" y="285"/>
                </a:cubicBezTo>
                <a:cubicBezTo>
                  <a:pt x="2" y="286"/>
                  <a:pt x="2" y="286"/>
                  <a:pt x="2" y="286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1" y="290"/>
                </a:lnTo>
                <a:cubicBezTo>
                  <a:pt x="1" y="291"/>
                  <a:pt x="0" y="291"/>
                  <a:pt x="0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0" y="901"/>
                </a:lnTo>
                <a:lnTo>
                  <a:pt x="1" y="902"/>
                </a:lnTo>
                <a:cubicBezTo>
                  <a:pt x="1" y="903"/>
                  <a:pt x="1" y="903"/>
                  <a:pt x="1" y="904"/>
                </a:cubicBezTo>
                <a:lnTo>
                  <a:pt x="1" y="905"/>
                </a:lnTo>
                <a:cubicBezTo>
                  <a:pt x="1" y="905"/>
                  <a:pt x="1" y="906"/>
                  <a:pt x="2" y="906"/>
                </a:cubicBezTo>
                <a:lnTo>
                  <a:pt x="2" y="907"/>
                </a:lnTo>
                <a:cubicBezTo>
                  <a:pt x="2" y="908"/>
                  <a:pt x="2" y="908"/>
                  <a:pt x="3" y="909"/>
                </a:cubicBezTo>
                <a:lnTo>
                  <a:pt x="3" y="910"/>
                </a:lnTo>
                <a:cubicBezTo>
                  <a:pt x="3" y="910"/>
                  <a:pt x="3" y="911"/>
                  <a:pt x="4" y="911"/>
                </a:cubicBezTo>
                <a:lnTo>
                  <a:pt x="4" y="912"/>
                </a:lnTo>
                <a:cubicBezTo>
                  <a:pt x="5" y="912"/>
                  <a:pt x="5" y="913"/>
                  <a:pt x="5" y="913"/>
                </a:cubicBezTo>
                <a:cubicBezTo>
                  <a:pt x="5" y="914"/>
                  <a:pt x="6" y="914"/>
                  <a:pt x="6" y="914"/>
                </a:cubicBezTo>
                <a:cubicBezTo>
                  <a:pt x="6" y="915"/>
                  <a:pt x="6" y="915"/>
                  <a:pt x="7" y="915"/>
                </a:cubicBezTo>
                <a:cubicBezTo>
                  <a:pt x="7" y="916"/>
                  <a:pt x="7" y="916"/>
                  <a:pt x="8" y="916"/>
                </a:cubicBezTo>
                <a:cubicBezTo>
                  <a:pt x="8" y="917"/>
                  <a:pt x="8" y="917"/>
                  <a:pt x="8" y="917"/>
                </a:cubicBezTo>
                <a:cubicBezTo>
                  <a:pt x="9" y="918"/>
                  <a:pt x="9" y="918"/>
                  <a:pt x="10" y="918"/>
                </a:cubicBezTo>
                <a:lnTo>
                  <a:pt x="10" y="919"/>
                </a:lnTo>
                <a:cubicBezTo>
                  <a:pt x="11" y="919"/>
                  <a:pt x="11" y="920"/>
                  <a:pt x="12" y="920"/>
                </a:cubicBezTo>
                <a:lnTo>
                  <a:pt x="13" y="921"/>
                </a:lnTo>
                <a:lnTo>
                  <a:pt x="14" y="921"/>
                </a:lnTo>
                <a:cubicBezTo>
                  <a:pt x="14" y="922"/>
                  <a:pt x="15" y="922"/>
                  <a:pt x="15" y="922"/>
                </a:cubicBezTo>
                <a:lnTo>
                  <a:pt x="16" y="922"/>
                </a:lnTo>
                <a:lnTo>
                  <a:pt x="556" y="1189"/>
                </a:lnTo>
                <a:cubicBezTo>
                  <a:pt x="557" y="1189"/>
                  <a:pt x="557" y="1190"/>
                  <a:pt x="557" y="1190"/>
                </a:cubicBezTo>
                <a:cubicBezTo>
                  <a:pt x="558" y="1190"/>
                  <a:pt x="558" y="1190"/>
                  <a:pt x="558" y="1190"/>
                </a:cubicBezTo>
                <a:lnTo>
                  <a:pt x="559" y="1190"/>
                </a:lnTo>
                <a:cubicBezTo>
                  <a:pt x="559" y="1191"/>
                  <a:pt x="559" y="1191"/>
                  <a:pt x="559" y="1191"/>
                </a:cubicBezTo>
                <a:lnTo>
                  <a:pt x="560" y="1191"/>
                </a:lnTo>
                <a:cubicBezTo>
                  <a:pt x="561" y="1191"/>
                  <a:pt x="561" y="1191"/>
                  <a:pt x="562" y="1191"/>
                </a:cubicBezTo>
                <a:lnTo>
                  <a:pt x="563" y="1191"/>
                </a:lnTo>
                <a:lnTo>
                  <a:pt x="563" y="1192"/>
                </a:lnTo>
                <a:cubicBezTo>
                  <a:pt x="564" y="1192"/>
                  <a:pt x="564" y="1192"/>
                  <a:pt x="565" y="1192"/>
                </a:cubicBezTo>
                <a:lnTo>
                  <a:pt x="566" y="1192"/>
                </a:lnTo>
                <a:cubicBezTo>
                  <a:pt x="567" y="1192"/>
                  <a:pt x="567" y="1192"/>
                  <a:pt x="568" y="1192"/>
                </a:cubicBezTo>
                <a:cubicBezTo>
                  <a:pt x="569" y="1192"/>
                  <a:pt x="570" y="1192"/>
                  <a:pt x="571" y="1192"/>
                </a:cubicBezTo>
                <a:lnTo>
                  <a:pt x="572" y="1192"/>
                </a:lnTo>
                <a:cubicBezTo>
                  <a:pt x="572" y="1192"/>
                  <a:pt x="573" y="1192"/>
                  <a:pt x="574" y="1192"/>
                </a:cubicBezTo>
                <a:cubicBezTo>
                  <a:pt x="574" y="1191"/>
                  <a:pt x="574" y="1191"/>
                  <a:pt x="574" y="1191"/>
                </a:cubicBezTo>
                <a:lnTo>
                  <a:pt x="575" y="1191"/>
                </a:lnTo>
                <a:lnTo>
                  <a:pt x="576" y="1191"/>
                </a:lnTo>
                <a:lnTo>
                  <a:pt x="577" y="1191"/>
                </a:lnTo>
                <a:cubicBezTo>
                  <a:pt x="577" y="1191"/>
                  <a:pt x="578" y="1191"/>
                  <a:pt x="578" y="1190"/>
                </a:cubicBezTo>
                <a:cubicBezTo>
                  <a:pt x="579" y="1190"/>
                  <a:pt x="579" y="1190"/>
                  <a:pt x="579" y="1190"/>
                </a:cubicBezTo>
                <a:cubicBezTo>
                  <a:pt x="580" y="1190"/>
                  <a:pt x="580" y="1189"/>
                  <a:pt x="580" y="1189"/>
                </a:cubicBezTo>
                <a:lnTo>
                  <a:pt x="581" y="1189"/>
                </a:lnTo>
                <a:lnTo>
                  <a:pt x="846" y="1058"/>
                </a:lnTo>
                <a:cubicBezTo>
                  <a:pt x="894" y="1102"/>
                  <a:pt x="957" y="1129"/>
                  <a:pt x="1027" y="1129"/>
                </a:cubicBezTo>
                <a:cubicBezTo>
                  <a:pt x="1174" y="1129"/>
                  <a:pt x="1293" y="1010"/>
                  <a:pt x="1293" y="863"/>
                </a:cubicBezTo>
                <a:cubicBezTo>
                  <a:pt x="1293" y="755"/>
                  <a:pt x="1228" y="662"/>
                  <a:pt x="1136" y="6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0" name="Freeform 1169">
            <a:extLst>
              <a:ext uri="{FF2B5EF4-FFF2-40B4-BE49-F238E27FC236}">
                <a16:creationId xmlns:a16="http://schemas.microsoft.com/office/drawing/2014/main" id="{F132C073-5D15-D642-B81B-6970621854DE}"/>
              </a:ext>
            </a:extLst>
          </p:cNvPr>
          <p:cNvSpPr/>
          <p:nvPr/>
        </p:nvSpPr>
        <p:spPr>
          <a:xfrm>
            <a:off x="7206120" y="2121088"/>
            <a:ext cx="126360" cy="1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2" h="48">
                <a:moveTo>
                  <a:pt x="332" y="0"/>
                </a:moveTo>
                <a:lnTo>
                  <a:pt x="19" y="9"/>
                </a:lnTo>
                <a:cubicBezTo>
                  <a:pt x="8" y="9"/>
                  <a:pt x="-1" y="18"/>
                  <a:pt x="0" y="29"/>
                </a:cubicBezTo>
                <a:cubicBezTo>
                  <a:pt x="0" y="39"/>
                  <a:pt x="9" y="48"/>
                  <a:pt x="19" y="48"/>
                </a:cubicBezTo>
                <a:cubicBezTo>
                  <a:pt x="20" y="48"/>
                  <a:pt x="20" y="48"/>
                  <a:pt x="20" y="48"/>
                </a:cubicBezTo>
                <a:lnTo>
                  <a:pt x="333" y="40"/>
                </a:lnTo>
                <a:cubicBezTo>
                  <a:pt x="344" y="39"/>
                  <a:pt x="352" y="30"/>
                  <a:pt x="352" y="19"/>
                </a:cubicBezTo>
                <a:cubicBezTo>
                  <a:pt x="352" y="8"/>
                  <a:pt x="343" y="0"/>
                  <a:pt x="33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1" name="Freeform 1170">
            <a:extLst>
              <a:ext uri="{FF2B5EF4-FFF2-40B4-BE49-F238E27FC236}">
                <a16:creationId xmlns:a16="http://schemas.microsoft.com/office/drawing/2014/main" id="{446EF8A3-530C-B648-B3F3-50E105EEFCA0}"/>
              </a:ext>
            </a:extLst>
          </p:cNvPr>
          <p:cNvSpPr/>
          <p:nvPr/>
        </p:nvSpPr>
        <p:spPr>
          <a:xfrm>
            <a:off x="6184800" y="1818689"/>
            <a:ext cx="46476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2" h="1192">
                <a:moveTo>
                  <a:pt x="1026" y="1090"/>
                </a:moveTo>
                <a:cubicBezTo>
                  <a:pt x="963" y="1090"/>
                  <a:pt x="905" y="1063"/>
                  <a:pt x="864" y="1021"/>
                </a:cubicBezTo>
                <a:cubicBezTo>
                  <a:pt x="864" y="1020"/>
                  <a:pt x="864" y="1019"/>
                  <a:pt x="863" y="1019"/>
                </a:cubicBezTo>
                <a:cubicBezTo>
                  <a:pt x="861" y="1013"/>
                  <a:pt x="856" y="1009"/>
                  <a:pt x="851" y="1006"/>
                </a:cubicBezTo>
                <a:cubicBezTo>
                  <a:pt x="819" y="967"/>
                  <a:pt x="800" y="917"/>
                  <a:pt x="800" y="863"/>
                </a:cubicBezTo>
                <a:cubicBezTo>
                  <a:pt x="800" y="738"/>
                  <a:pt x="902" y="637"/>
                  <a:pt x="1026" y="637"/>
                </a:cubicBezTo>
                <a:cubicBezTo>
                  <a:pt x="1151" y="637"/>
                  <a:pt x="1253" y="738"/>
                  <a:pt x="1253" y="863"/>
                </a:cubicBezTo>
                <a:cubicBezTo>
                  <a:pt x="1253" y="988"/>
                  <a:pt x="1151" y="1090"/>
                  <a:pt x="1026" y="1090"/>
                </a:cubicBezTo>
                <a:close/>
                <a:moveTo>
                  <a:pt x="595" y="579"/>
                </a:moveTo>
                <a:lnTo>
                  <a:pt x="1081" y="338"/>
                </a:lnTo>
                <a:lnTo>
                  <a:pt x="1081" y="603"/>
                </a:lnTo>
                <a:cubicBezTo>
                  <a:pt x="1063" y="599"/>
                  <a:pt x="1045" y="597"/>
                  <a:pt x="1026" y="597"/>
                </a:cubicBezTo>
                <a:cubicBezTo>
                  <a:pt x="880" y="597"/>
                  <a:pt x="760" y="716"/>
                  <a:pt x="760" y="863"/>
                </a:cubicBezTo>
                <a:cubicBezTo>
                  <a:pt x="760" y="919"/>
                  <a:pt x="778" y="972"/>
                  <a:pt x="808" y="1015"/>
                </a:cubicBezTo>
                <a:lnTo>
                  <a:pt x="595" y="1120"/>
                </a:lnTo>
                <a:close/>
                <a:moveTo>
                  <a:pt x="55" y="339"/>
                </a:moveTo>
                <a:lnTo>
                  <a:pt x="540" y="579"/>
                </a:lnTo>
                <a:lnTo>
                  <a:pt x="540" y="1120"/>
                </a:lnTo>
                <a:lnTo>
                  <a:pt x="55" y="880"/>
                </a:lnTo>
                <a:close/>
                <a:moveTo>
                  <a:pt x="1046" y="294"/>
                </a:moveTo>
                <a:lnTo>
                  <a:pt x="568" y="531"/>
                </a:lnTo>
                <a:lnTo>
                  <a:pt x="434" y="465"/>
                </a:lnTo>
                <a:lnTo>
                  <a:pt x="913" y="228"/>
                </a:lnTo>
                <a:close/>
                <a:moveTo>
                  <a:pt x="850" y="197"/>
                </a:moveTo>
                <a:lnTo>
                  <a:pt x="372" y="434"/>
                </a:lnTo>
                <a:lnTo>
                  <a:pt x="274" y="386"/>
                </a:lnTo>
                <a:lnTo>
                  <a:pt x="752" y="149"/>
                </a:lnTo>
                <a:close/>
                <a:moveTo>
                  <a:pt x="569" y="58"/>
                </a:moveTo>
                <a:lnTo>
                  <a:pt x="690" y="118"/>
                </a:lnTo>
                <a:lnTo>
                  <a:pt x="212" y="355"/>
                </a:lnTo>
                <a:lnTo>
                  <a:pt x="90" y="295"/>
                </a:lnTo>
                <a:close/>
                <a:moveTo>
                  <a:pt x="1136" y="621"/>
                </a:moveTo>
                <a:cubicBezTo>
                  <a:pt x="1136" y="619"/>
                  <a:pt x="1136" y="618"/>
                  <a:pt x="1136" y="617"/>
                </a:cubicBezTo>
                <a:lnTo>
                  <a:pt x="1136" y="294"/>
                </a:lnTo>
                <a:cubicBezTo>
                  <a:pt x="1136" y="293"/>
                  <a:pt x="1136" y="293"/>
                  <a:pt x="1136" y="293"/>
                </a:cubicBezTo>
                <a:cubicBezTo>
                  <a:pt x="1136" y="292"/>
                  <a:pt x="1136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cubicBezTo>
                  <a:pt x="1135" y="290"/>
                  <a:pt x="1135" y="289"/>
                  <a:pt x="1135" y="289"/>
                </a:cubicBezTo>
                <a:lnTo>
                  <a:pt x="1135" y="288"/>
                </a:lnTo>
                <a:lnTo>
                  <a:pt x="1135" y="287"/>
                </a:lnTo>
                <a:cubicBezTo>
                  <a:pt x="1135" y="286"/>
                  <a:pt x="1135" y="286"/>
                  <a:pt x="1134" y="285"/>
                </a:cubicBezTo>
                <a:cubicBezTo>
                  <a:pt x="1134" y="284"/>
                  <a:pt x="1134" y="284"/>
                  <a:pt x="1134" y="284"/>
                </a:cubicBezTo>
                <a:cubicBezTo>
                  <a:pt x="1134" y="284"/>
                  <a:pt x="1134" y="283"/>
                  <a:pt x="1133" y="283"/>
                </a:cubicBezTo>
                <a:lnTo>
                  <a:pt x="1133" y="282"/>
                </a:lnTo>
                <a:cubicBezTo>
                  <a:pt x="1133" y="281"/>
                  <a:pt x="1133" y="281"/>
                  <a:pt x="1132" y="281"/>
                </a:cubicBezTo>
                <a:cubicBezTo>
                  <a:pt x="1132" y="280"/>
                  <a:pt x="1132" y="280"/>
                  <a:pt x="1132" y="279"/>
                </a:cubicBezTo>
                <a:lnTo>
                  <a:pt x="1131" y="279"/>
                </a:lnTo>
                <a:lnTo>
                  <a:pt x="1131" y="278"/>
                </a:lnTo>
                <a:cubicBezTo>
                  <a:pt x="1131" y="278"/>
                  <a:pt x="1130" y="278"/>
                  <a:pt x="1130" y="277"/>
                </a:cubicBezTo>
                <a:cubicBezTo>
                  <a:pt x="1130" y="277"/>
                  <a:pt x="1130" y="276"/>
                  <a:pt x="1129" y="276"/>
                </a:cubicBezTo>
                <a:cubicBezTo>
                  <a:pt x="1129" y="276"/>
                  <a:pt x="1129" y="275"/>
                  <a:pt x="1128" y="275"/>
                </a:cubicBezTo>
                <a:lnTo>
                  <a:pt x="1128" y="274"/>
                </a:lnTo>
                <a:cubicBezTo>
                  <a:pt x="1127" y="274"/>
                  <a:pt x="1127" y="274"/>
                  <a:pt x="1126" y="273"/>
                </a:cubicBezTo>
                <a:lnTo>
                  <a:pt x="1126" y="272"/>
                </a:lnTo>
                <a:cubicBezTo>
                  <a:pt x="1125" y="272"/>
                  <a:pt x="1125" y="272"/>
                  <a:pt x="1124" y="272"/>
                </a:cubicBezTo>
                <a:lnTo>
                  <a:pt x="1124" y="271"/>
                </a:lnTo>
                <a:lnTo>
                  <a:pt x="1123" y="271"/>
                </a:lnTo>
                <a:cubicBezTo>
                  <a:pt x="1123" y="271"/>
                  <a:pt x="1123" y="270"/>
                  <a:pt x="1122" y="270"/>
                </a:cubicBezTo>
                <a:cubicBezTo>
                  <a:pt x="1122" y="270"/>
                  <a:pt x="1121" y="270"/>
                  <a:pt x="1121" y="269"/>
                </a:cubicBezTo>
                <a:lnTo>
                  <a:pt x="1120" y="269"/>
                </a:lnTo>
                <a:lnTo>
                  <a:pt x="931" y="176"/>
                </a:lnTo>
                <a:cubicBezTo>
                  <a:pt x="928" y="173"/>
                  <a:pt x="924" y="171"/>
                  <a:pt x="920" y="170"/>
                </a:cubicBezTo>
                <a:lnTo>
                  <a:pt x="772" y="97"/>
                </a:lnTo>
                <a:cubicBezTo>
                  <a:pt x="768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5" y="-2"/>
                  <a:pt x="556" y="3"/>
                </a:cubicBezTo>
                <a:lnTo>
                  <a:pt x="15" y="270"/>
                </a:lnTo>
                <a:lnTo>
                  <a:pt x="14" y="270"/>
                </a:lnTo>
                <a:cubicBezTo>
                  <a:pt x="14" y="271"/>
                  <a:pt x="14" y="271"/>
                  <a:pt x="13" y="271"/>
                </a:cubicBezTo>
                <a:lnTo>
                  <a:pt x="12" y="272"/>
                </a:lnTo>
                <a:cubicBezTo>
                  <a:pt x="11" y="272"/>
                  <a:pt x="11" y="272"/>
                  <a:pt x="11" y="272"/>
                </a:cubicBezTo>
                <a:cubicBezTo>
                  <a:pt x="11" y="273"/>
                  <a:pt x="10" y="273"/>
                  <a:pt x="9" y="274"/>
                </a:cubicBezTo>
                <a:cubicBezTo>
                  <a:pt x="9" y="274"/>
                  <a:pt x="8" y="275"/>
                  <a:pt x="7" y="276"/>
                </a:cubicBezTo>
                <a:cubicBezTo>
                  <a:pt x="7" y="276"/>
                  <a:pt x="6" y="277"/>
                  <a:pt x="6" y="278"/>
                </a:cubicBezTo>
                <a:lnTo>
                  <a:pt x="5" y="278"/>
                </a:lnTo>
                <a:cubicBezTo>
                  <a:pt x="5" y="278"/>
                  <a:pt x="4" y="279"/>
                  <a:pt x="4" y="280"/>
                </a:cubicBezTo>
                <a:cubicBezTo>
                  <a:pt x="4" y="281"/>
                  <a:pt x="3" y="281"/>
                  <a:pt x="3" y="281"/>
                </a:cubicBezTo>
                <a:cubicBezTo>
                  <a:pt x="3" y="282"/>
                  <a:pt x="3" y="282"/>
                  <a:pt x="3" y="282"/>
                </a:cubicBezTo>
                <a:lnTo>
                  <a:pt x="2" y="282"/>
                </a:lnTo>
                <a:cubicBezTo>
                  <a:pt x="2" y="283"/>
                  <a:pt x="2" y="283"/>
                  <a:pt x="2" y="284"/>
                </a:cubicBezTo>
                <a:cubicBezTo>
                  <a:pt x="2" y="285"/>
                  <a:pt x="2" y="285"/>
                  <a:pt x="1" y="285"/>
                </a:cubicBezTo>
                <a:cubicBezTo>
                  <a:pt x="1" y="286"/>
                  <a:pt x="1" y="286"/>
                  <a:pt x="1" y="286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cubicBezTo>
                  <a:pt x="0" y="288"/>
                  <a:pt x="0" y="288"/>
                  <a:pt x="0" y="289"/>
                </a:cubicBezTo>
                <a:lnTo>
                  <a:pt x="0" y="290"/>
                </a:lnTo>
                <a:cubicBezTo>
                  <a:pt x="0" y="291"/>
                  <a:pt x="0" y="291"/>
                  <a:pt x="0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0" y="901"/>
                </a:lnTo>
                <a:lnTo>
                  <a:pt x="0" y="902"/>
                </a:lnTo>
                <a:cubicBezTo>
                  <a:pt x="0" y="903"/>
                  <a:pt x="0" y="903"/>
                  <a:pt x="0" y="904"/>
                </a:cubicBezTo>
                <a:lnTo>
                  <a:pt x="1" y="905"/>
                </a:lnTo>
                <a:lnTo>
                  <a:pt x="1" y="906"/>
                </a:lnTo>
                <a:lnTo>
                  <a:pt x="1" y="907"/>
                </a:lnTo>
                <a:cubicBezTo>
                  <a:pt x="2" y="908"/>
                  <a:pt x="2" y="908"/>
                  <a:pt x="2" y="909"/>
                </a:cubicBezTo>
                <a:lnTo>
                  <a:pt x="2" y="910"/>
                </a:lnTo>
                <a:cubicBezTo>
                  <a:pt x="3" y="910"/>
                  <a:pt x="3" y="911"/>
                  <a:pt x="3" y="911"/>
                </a:cubicBezTo>
                <a:lnTo>
                  <a:pt x="4" y="912"/>
                </a:lnTo>
                <a:lnTo>
                  <a:pt x="4" y="913"/>
                </a:lnTo>
                <a:cubicBezTo>
                  <a:pt x="5" y="914"/>
                  <a:pt x="5" y="914"/>
                  <a:pt x="5" y="914"/>
                </a:cubicBezTo>
                <a:cubicBezTo>
                  <a:pt x="6" y="915"/>
                  <a:pt x="6" y="915"/>
                  <a:pt x="6" y="915"/>
                </a:cubicBezTo>
                <a:cubicBezTo>
                  <a:pt x="7" y="916"/>
                  <a:pt x="7" y="916"/>
                  <a:pt x="7" y="916"/>
                </a:cubicBezTo>
                <a:cubicBezTo>
                  <a:pt x="7" y="917"/>
                  <a:pt x="8" y="917"/>
                  <a:pt x="8" y="917"/>
                </a:cubicBezTo>
                <a:cubicBezTo>
                  <a:pt x="8" y="918"/>
                  <a:pt x="9" y="918"/>
                  <a:pt x="9" y="918"/>
                </a:cubicBezTo>
                <a:lnTo>
                  <a:pt x="10" y="919"/>
                </a:lnTo>
                <a:lnTo>
                  <a:pt x="11" y="920"/>
                </a:lnTo>
                <a:cubicBezTo>
                  <a:pt x="11" y="920"/>
                  <a:pt x="12" y="920"/>
                  <a:pt x="12" y="921"/>
                </a:cubicBezTo>
                <a:cubicBezTo>
                  <a:pt x="13" y="921"/>
                  <a:pt x="13" y="921"/>
                  <a:pt x="13" y="921"/>
                </a:cubicBezTo>
                <a:cubicBezTo>
                  <a:pt x="14" y="922"/>
                  <a:pt x="14" y="922"/>
                  <a:pt x="15" y="922"/>
                </a:cubicBezTo>
                <a:lnTo>
                  <a:pt x="555" y="1189"/>
                </a:lnTo>
                <a:cubicBezTo>
                  <a:pt x="556" y="1189"/>
                  <a:pt x="556" y="1189"/>
                  <a:pt x="556" y="1189"/>
                </a:cubicBezTo>
                <a:cubicBezTo>
                  <a:pt x="556" y="1189"/>
                  <a:pt x="556" y="1190"/>
                  <a:pt x="557" y="1190"/>
                </a:cubicBezTo>
                <a:lnTo>
                  <a:pt x="558" y="1190"/>
                </a:lnTo>
                <a:cubicBezTo>
                  <a:pt x="559" y="1191"/>
                  <a:pt x="559" y="1191"/>
                  <a:pt x="559" y="1191"/>
                </a:cubicBezTo>
                <a:lnTo>
                  <a:pt x="560" y="1191"/>
                </a:lnTo>
                <a:lnTo>
                  <a:pt x="561" y="1191"/>
                </a:lnTo>
                <a:lnTo>
                  <a:pt x="562" y="1191"/>
                </a:lnTo>
                <a:lnTo>
                  <a:pt x="562" y="1192"/>
                </a:lnTo>
                <a:cubicBezTo>
                  <a:pt x="563" y="1192"/>
                  <a:pt x="564" y="1192"/>
                  <a:pt x="564" y="1192"/>
                </a:cubicBezTo>
                <a:lnTo>
                  <a:pt x="565" y="1192"/>
                </a:lnTo>
                <a:cubicBezTo>
                  <a:pt x="566" y="1192"/>
                  <a:pt x="567" y="1192"/>
                  <a:pt x="568" y="1192"/>
                </a:cubicBezTo>
                <a:cubicBezTo>
                  <a:pt x="569" y="1192"/>
                  <a:pt x="569" y="1192"/>
                  <a:pt x="570" y="1192"/>
                </a:cubicBezTo>
                <a:lnTo>
                  <a:pt x="571" y="1192"/>
                </a:lnTo>
                <a:cubicBezTo>
                  <a:pt x="572" y="1192"/>
                  <a:pt x="572" y="1192"/>
                  <a:pt x="573" y="1192"/>
                </a:cubicBezTo>
                <a:cubicBezTo>
                  <a:pt x="573" y="1191"/>
                  <a:pt x="573" y="1191"/>
                  <a:pt x="573" y="1191"/>
                </a:cubicBezTo>
                <a:cubicBezTo>
                  <a:pt x="574" y="1191"/>
                  <a:pt x="574" y="1191"/>
                  <a:pt x="574" y="1191"/>
                </a:cubicBezTo>
                <a:cubicBezTo>
                  <a:pt x="575" y="1191"/>
                  <a:pt x="575" y="1191"/>
                  <a:pt x="576" y="1191"/>
                </a:cubicBezTo>
                <a:cubicBezTo>
                  <a:pt x="577" y="1191"/>
                  <a:pt x="577" y="1191"/>
                  <a:pt x="577" y="1191"/>
                </a:cubicBezTo>
                <a:lnTo>
                  <a:pt x="577" y="1190"/>
                </a:lnTo>
                <a:lnTo>
                  <a:pt x="578" y="1190"/>
                </a:lnTo>
                <a:lnTo>
                  <a:pt x="579" y="1190"/>
                </a:lnTo>
                <a:cubicBezTo>
                  <a:pt x="579" y="1190"/>
                  <a:pt x="579" y="1189"/>
                  <a:pt x="580" y="1189"/>
                </a:cubicBezTo>
                <a:lnTo>
                  <a:pt x="846" y="1058"/>
                </a:lnTo>
                <a:cubicBezTo>
                  <a:pt x="893" y="1102"/>
                  <a:pt x="957" y="1129"/>
                  <a:pt x="1026" y="1129"/>
                </a:cubicBezTo>
                <a:cubicBezTo>
                  <a:pt x="1173" y="1129"/>
                  <a:pt x="1292" y="1010"/>
                  <a:pt x="1292" y="863"/>
                </a:cubicBezTo>
                <a:cubicBezTo>
                  <a:pt x="1292" y="755"/>
                  <a:pt x="1228" y="662"/>
                  <a:pt x="1136" y="6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2" name="Freeform 1171">
            <a:extLst>
              <a:ext uri="{FF2B5EF4-FFF2-40B4-BE49-F238E27FC236}">
                <a16:creationId xmlns:a16="http://schemas.microsoft.com/office/drawing/2014/main" id="{5E2AFC0D-A10D-C84F-95AF-802E7A2FCE70}"/>
              </a:ext>
            </a:extLst>
          </p:cNvPr>
          <p:cNvSpPr/>
          <p:nvPr/>
        </p:nvSpPr>
        <p:spPr>
          <a:xfrm>
            <a:off x="6490800" y="2066369"/>
            <a:ext cx="1267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3" h="352">
                <a:moveTo>
                  <a:pt x="332" y="152"/>
                </a:moveTo>
                <a:lnTo>
                  <a:pt x="196" y="156"/>
                </a:lnTo>
                <a:lnTo>
                  <a:pt x="192" y="19"/>
                </a:lnTo>
                <a:cubicBezTo>
                  <a:pt x="192" y="8"/>
                  <a:pt x="183" y="0"/>
                  <a:pt x="172" y="0"/>
                </a:cubicBezTo>
                <a:cubicBezTo>
                  <a:pt x="161" y="0"/>
                  <a:pt x="152" y="9"/>
                  <a:pt x="153" y="20"/>
                </a:cubicBezTo>
                <a:lnTo>
                  <a:pt x="156" y="157"/>
                </a:lnTo>
                <a:lnTo>
                  <a:pt x="19" y="161"/>
                </a:lnTo>
                <a:cubicBezTo>
                  <a:pt x="8" y="161"/>
                  <a:pt x="0" y="170"/>
                  <a:pt x="0" y="181"/>
                </a:cubicBezTo>
                <a:cubicBezTo>
                  <a:pt x="1" y="191"/>
                  <a:pt x="9" y="200"/>
                  <a:pt x="20" y="200"/>
                </a:cubicBezTo>
                <a:lnTo>
                  <a:pt x="157" y="196"/>
                </a:lnTo>
                <a:lnTo>
                  <a:pt x="161" y="333"/>
                </a:lnTo>
                <a:cubicBezTo>
                  <a:pt x="161" y="344"/>
                  <a:pt x="170" y="352"/>
                  <a:pt x="181" y="352"/>
                </a:cubicBezTo>
                <a:cubicBezTo>
                  <a:pt x="192" y="352"/>
                  <a:pt x="201" y="343"/>
                  <a:pt x="200" y="332"/>
                </a:cubicBezTo>
                <a:lnTo>
                  <a:pt x="197" y="195"/>
                </a:lnTo>
                <a:lnTo>
                  <a:pt x="333" y="192"/>
                </a:lnTo>
                <a:cubicBezTo>
                  <a:pt x="344" y="191"/>
                  <a:pt x="353" y="182"/>
                  <a:pt x="353" y="171"/>
                </a:cubicBezTo>
                <a:cubicBezTo>
                  <a:pt x="352" y="160"/>
                  <a:pt x="343" y="152"/>
                  <a:pt x="332" y="1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3" name="Freeform 1172">
            <a:extLst>
              <a:ext uri="{FF2B5EF4-FFF2-40B4-BE49-F238E27FC236}">
                <a16:creationId xmlns:a16="http://schemas.microsoft.com/office/drawing/2014/main" id="{7143FA00-DDE9-9D4C-B949-9454C34DDE44}"/>
              </a:ext>
            </a:extLst>
          </p:cNvPr>
          <p:cNvSpPr/>
          <p:nvPr/>
        </p:nvSpPr>
        <p:spPr>
          <a:xfrm>
            <a:off x="5469480" y="1818689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027" y="1090"/>
                </a:moveTo>
                <a:cubicBezTo>
                  <a:pt x="964" y="1090"/>
                  <a:pt x="906" y="1063"/>
                  <a:pt x="865" y="1021"/>
                </a:cubicBezTo>
                <a:cubicBezTo>
                  <a:pt x="865" y="1020"/>
                  <a:pt x="864" y="1019"/>
                  <a:pt x="864" y="1019"/>
                </a:cubicBezTo>
                <a:cubicBezTo>
                  <a:pt x="861" y="1013"/>
                  <a:pt x="857" y="1009"/>
                  <a:pt x="852" y="1006"/>
                </a:cubicBezTo>
                <a:cubicBezTo>
                  <a:pt x="820" y="967"/>
                  <a:pt x="801" y="917"/>
                  <a:pt x="801" y="863"/>
                </a:cubicBezTo>
                <a:cubicBezTo>
                  <a:pt x="801" y="738"/>
                  <a:pt x="902" y="637"/>
                  <a:pt x="1027" y="637"/>
                </a:cubicBezTo>
                <a:cubicBezTo>
                  <a:pt x="1152" y="637"/>
                  <a:pt x="1254" y="738"/>
                  <a:pt x="1254" y="863"/>
                </a:cubicBezTo>
                <a:cubicBezTo>
                  <a:pt x="1254" y="988"/>
                  <a:pt x="1152" y="1090"/>
                  <a:pt x="1027" y="1090"/>
                </a:cubicBezTo>
                <a:close/>
                <a:moveTo>
                  <a:pt x="596" y="579"/>
                </a:moveTo>
                <a:lnTo>
                  <a:pt x="1081" y="338"/>
                </a:lnTo>
                <a:lnTo>
                  <a:pt x="1082" y="603"/>
                </a:lnTo>
                <a:cubicBezTo>
                  <a:pt x="1064" y="599"/>
                  <a:pt x="1046" y="597"/>
                  <a:pt x="1027" y="597"/>
                </a:cubicBezTo>
                <a:cubicBezTo>
                  <a:pt x="880" y="597"/>
                  <a:pt x="761" y="716"/>
                  <a:pt x="761" y="863"/>
                </a:cubicBez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close/>
                <a:moveTo>
                  <a:pt x="56" y="339"/>
                </a:moveTo>
                <a:lnTo>
                  <a:pt x="541" y="579"/>
                </a:lnTo>
                <a:lnTo>
                  <a:pt x="541" y="1120"/>
                </a:lnTo>
                <a:lnTo>
                  <a:pt x="56" y="880"/>
                </a:lnTo>
                <a:close/>
                <a:moveTo>
                  <a:pt x="1047" y="294"/>
                </a:moveTo>
                <a:lnTo>
                  <a:pt x="569" y="531"/>
                </a:lnTo>
                <a:lnTo>
                  <a:pt x="435" y="465"/>
                </a:lnTo>
                <a:lnTo>
                  <a:pt x="913" y="228"/>
                </a:lnTo>
                <a:close/>
                <a:moveTo>
                  <a:pt x="851" y="197"/>
                </a:moveTo>
                <a:lnTo>
                  <a:pt x="373" y="434"/>
                </a:lnTo>
                <a:lnTo>
                  <a:pt x="275" y="386"/>
                </a:lnTo>
                <a:lnTo>
                  <a:pt x="753" y="14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3" y="355"/>
                </a:lnTo>
                <a:lnTo>
                  <a:pt x="90" y="295"/>
                </a:lnTo>
                <a:close/>
                <a:moveTo>
                  <a:pt x="1136" y="621"/>
                </a:moveTo>
                <a:cubicBezTo>
                  <a:pt x="1137" y="619"/>
                  <a:pt x="1137" y="618"/>
                  <a:pt x="1137" y="617"/>
                </a:cubicBezTo>
                <a:lnTo>
                  <a:pt x="1137" y="294"/>
                </a:lnTo>
                <a:cubicBezTo>
                  <a:pt x="1137" y="293"/>
                  <a:pt x="1137" y="293"/>
                  <a:pt x="1137" y="293"/>
                </a:cubicBezTo>
                <a:cubicBezTo>
                  <a:pt x="1137" y="292"/>
                  <a:pt x="1137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lnTo>
                  <a:pt x="1136" y="287"/>
                </a:lnTo>
                <a:cubicBezTo>
                  <a:pt x="1135" y="286"/>
                  <a:pt x="1135" y="286"/>
                  <a:pt x="1135" y="285"/>
                </a:cubicBezTo>
                <a:cubicBezTo>
                  <a:pt x="1135" y="284"/>
                  <a:pt x="1135" y="284"/>
                  <a:pt x="1135" y="284"/>
                </a:cubicBezTo>
                <a:lnTo>
                  <a:pt x="1134" y="283"/>
                </a:lnTo>
                <a:lnTo>
                  <a:pt x="1134" y="282"/>
                </a:ln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3" y="280"/>
                  <a:pt x="1133" y="279"/>
                </a:cubicBezTo>
                <a:cubicBezTo>
                  <a:pt x="1132" y="279"/>
                  <a:pt x="1132" y="279"/>
                  <a:pt x="1132" y="279"/>
                </a:cubicBezTo>
                <a:lnTo>
                  <a:pt x="1132" y="278"/>
                </a:lnTo>
                <a:cubicBezTo>
                  <a:pt x="1131" y="278"/>
                  <a:pt x="1131" y="278"/>
                  <a:pt x="1131" y="277"/>
                </a:cubicBezTo>
                <a:lnTo>
                  <a:pt x="1130" y="276"/>
                </a:lnTo>
                <a:lnTo>
                  <a:pt x="1129" y="275"/>
                </a:lnTo>
                <a:lnTo>
                  <a:pt x="1128" y="274"/>
                </a:lnTo>
                <a:lnTo>
                  <a:pt x="1127" y="273"/>
                </a:lnTo>
                <a:cubicBezTo>
                  <a:pt x="1127" y="273"/>
                  <a:pt x="1126" y="273"/>
                  <a:pt x="1126" y="272"/>
                </a:cubicBezTo>
                <a:lnTo>
                  <a:pt x="1125" y="272"/>
                </a:lnTo>
                <a:cubicBezTo>
                  <a:pt x="1125" y="271"/>
                  <a:pt x="1125" y="271"/>
                  <a:pt x="1125" y="271"/>
                </a:cubicBezTo>
                <a:lnTo>
                  <a:pt x="1124" y="271"/>
                </a:lnTo>
                <a:lnTo>
                  <a:pt x="1123" y="270"/>
                </a:lnTo>
                <a:cubicBezTo>
                  <a:pt x="1123" y="270"/>
                  <a:pt x="1122" y="270"/>
                  <a:pt x="1122" y="269"/>
                </a:cubicBezTo>
                <a:cubicBezTo>
                  <a:pt x="1121" y="269"/>
                  <a:pt x="1121" y="269"/>
                  <a:pt x="1121" y="269"/>
                </a:cubicBezTo>
                <a:lnTo>
                  <a:pt x="932" y="176"/>
                </a:lnTo>
                <a:cubicBezTo>
                  <a:pt x="929" y="173"/>
                  <a:pt x="925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6" y="270"/>
                </a:lnTo>
                <a:cubicBezTo>
                  <a:pt x="15" y="270"/>
                  <a:pt x="15" y="270"/>
                  <a:pt x="14" y="270"/>
                </a:cubicBezTo>
                <a:cubicBezTo>
                  <a:pt x="14" y="271"/>
                  <a:pt x="14" y="271"/>
                  <a:pt x="14" y="271"/>
                </a:cubicBezTo>
                <a:cubicBezTo>
                  <a:pt x="13" y="271"/>
                  <a:pt x="13" y="272"/>
                  <a:pt x="12" y="272"/>
                </a:cubicBezTo>
                <a:cubicBezTo>
                  <a:pt x="11" y="273"/>
                  <a:pt x="11" y="273"/>
                  <a:pt x="10" y="274"/>
                </a:cubicBezTo>
                <a:cubicBezTo>
                  <a:pt x="9" y="274"/>
                  <a:pt x="9" y="275"/>
                  <a:pt x="8" y="275"/>
                </a:cubicBezTo>
                <a:lnTo>
                  <a:pt x="8" y="276"/>
                </a:lnTo>
                <a:cubicBezTo>
                  <a:pt x="7" y="276"/>
                  <a:pt x="7" y="277"/>
                  <a:pt x="6" y="278"/>
                </a:cubicBezTo>
                <a:cubicBezTo>
                  <a:pt x="6" y="278"/>
                  <a:pt x="5" y="279"/>
                  <a:pt x="5" y="280"/>
                </a:cubicBezTo>
                <a:cubicBezTo>
                  <a:pt x="4" y="281"/>
                  <a:pt x="4" y="281"/>
                  <a:pt x="4" y="281"/>
                </a:cubicBezTo>
                <a:cubicBezTo>
                  <a:pt x="4" y="282"/>
                  <a:pt x="4" y="282"/>
                  <a:pt x="4" y="282"/>
                </a:cubicBezTo>
                <a:lnTo>
                  <a:pt x="3" y="282"/>
                </a:lnTo>
                <a:lnTo>
                  <a:pt x="3" y="283"/>
                </a:lnTo>
                <a:lnTo>
                  <a:pt x="3" y="284"/>
                </a:lnTo>
                <a:cubicBezTo>
                  <a:pt x="2" y="284"/>
                  <a:pt x="2" y="284"/>
                  <a:pt x="2" y="284"/>
                </a:cubicBezTo>
                <a:cubicBezTo>
                  <a:pt x="2" y="285"/>
                  <a:pt x="2" y="285"/>
                  <a:pt x="2" y="285"/>
                </a:cubicBezTo>
                <a:cubicBezTo>
                  <a:pt x="2" y="286"/>
                  <a:pt x="2" y="286"/>
                  <a:pt x="2" y="286"/>
                </a:cubicBezTo>
                <a:cubicBezTo>
                  <a:pt x="2" y="287"/>
                  <a:pt x="2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1" y="290"/>
                </a:lnTo>
                <a:cubicBezTo>
                  <a:pt x="1" y="291"/>
                  <a:pt x="1" y="291"/>
                  <a:pt x="1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1" y="901"/>
                </a:lnTo>
                <a:lnTo>
                  <a:pt x="1" y="902"/>
                </a:lnTo>
                <a:cubicBezTo>
                  <a:pt x="1" y="903"/>
                  <a:pt x="1" y="903"/>
                  <a:pt x="1" y="904"/>
                </a:cubicBezTo>
                <a:lnTo>
                  <a:pt x="1" y="905"/>
                </a:lnTo>
                <a:lnTo>
                  <a:pt x="2" y="906"/>
                </a:lnTo>
                <a:lnTo>
                  <a:pt x="2" y="907"/>
                </a:lnTo>
                <a:cubicBezTo>
                  <a:pt x="2" y="908"/>
                  <a:pt x="2" y="908"/>
                  <a:pt x="3" y="909"/>
                </a:cubicBezTo>
                <a:lnTo>
                  <a:pt x="3" y="910"/>
                </a:lnTo>
                <a:lnTo>
                  <a:pt x="4" y="911"/>
                </a:lnTo>
                <a:lnTo>
                  <a:pt x="4" y="912"/>
                </a:lnTo>
                <a:cubicBezTo>
                  <a:pt x="5" y="912"/>
                  <a:pt x="5" y="913"/>
                  <a:pt x="5" y="913"/>
                </a:cubicBezTo>
                <a:cubicBezTo>
                  <a:pt x="6" y="914"/>
                  <a:pt x="6" y="914"/>
                  <a:pt x="6" y="914"/>
                </a:cubicBezTo>
                <a:cubicBezTo>
                  <a:pt x="6" y="915"/>
                  <a:pt x="7" y="915"/>
                  <a:pt x="7" y="915"/>
                </a:cubicBezTo>
                <a:cubicBezTo>
                  <a:pt x="7" y="916"/>
                  <a:pt x="8" y="916"/>
                  <a:pt x="8" y="916"/>
                </a:cubicBezTo>
                <a:cubicBezTo>
                  <a:pt x="8" y="917"/>
                  <a:pt x="8" y="917"/>
                  <a:pt x="9" y="917"/>
                </a:cubicBezTo>
                <a:cubicBezTo>
                  <a:pt x="9" y="918"/>
                  <a:pt x="9" y="918"/>
                  <a:pt x="10" y="918"/>
                </a:cubicBezTo>
                <a:cubicBezTo>
                  <a:pt x="10" y="918"/>
                  <a:pt x="10" y="919"/>
                  <a:pt x="11" y="919"/>
                </a:cubicBezTo>
                <a:cubicBezTo>
                  <a:pt x="11" y="919"/>
                  <a:pt x="11" y="920"/>
                  <a:pt x="12" y="920"/>
                </a:cubicBezTo>
                <a:lnTo>
                  <a:pt x="13" y="921"/>
                </a:lnTo>
                <a:lnTo>
                  <a:pt x="14" y="921"/>
                </a:lnTo>
                <a:cubicBezTo>
                  <a:pt x="14" y="922"/>
                  <a:pt x="15" y="922"/>
                  <a:pt x="15" y="922"/>
                </a:cubicBezTo>
                <a:lnTo>
                  <a:pt x="16" y="922"/>
                </a:lnTo>
                <a:lnTo>
                  <a:pt x="556" y="1189"/>
                </a:lnTo>
                <a:lnTo>
                  <a:pt x="557" y="1189"/>
                </a:lnTo>
                <a:lnTo>
                  <a:pt x="557" y="1190"/>
                </a:lnTo>
                <a:cubicBezTo>
                  <a:pt x="558" y="1190"/>
                  <a:pt x="558" y="1190"/>
                  <a:pt x="558" y="1190"/>
                </a:cubicBezTo>
                <a:cubicBezTo>
                  <a:pt x="559" y="1190"/>
                  <a:pt x="559" y="1190"/>
                  <a:pt x="559" y="1190"/>
                </a:cubicBezTo>
                <a:cubicBezTo>
                  <a:pt x="559" y="1191"/>
                  <a:pt x="559" y="1191"/>
                  <a:pt x="559" y="1191"/>
                </a:cubicBezTo>
                <a:cubicBezTo>
                  <a:pt x="560" y="1191"/>
                  <a:pt x="560" y="1191"/>
                  <a:pt x="560" y="1191"/>
                </a:cubicBezTo>
                <a:lnTo>
                  <a:pt x="561" y="1191"/>
                </a:lnTo>
                <a:lnTo>
                  <a:pt x="562" y="1191"/>
                </a:lnTo>
                <a:lnTo>
                  <a:pt x="563" y="1191"/>
                </a:lnTo>
                <a:lnTo>
                  <a:pt x="563" y="1192"/>
                </a:lnTo>
                <a:cubicBezTo>
                  <a:pt x="564" y="1192"/>
                  <a:pt x="564" y="1192"/>
                  <a:pt x="565" y="1192"/>
                </a:cubicBezTo>
                <a:lnTo>
                  <a:pt x="566" y="1192"/>
                </a:lnTo>
                <a:cubicBezTo>
                  <a:pt x="567" y="1192"/>
                  <a:pt x="568" y="1192"/>
                  <a:pt x="568" y="1192"/>
                </a:cubicBezTo>
                <a:lnTo>
                  <a:pt x="569" y="1192"/>
                </a:lnTo>
                <a:cubicBezTo>
                  <a:pt x="569" y="1192"/>
                  <a:pt x="570" y="1192"/>
                  <a:pt x="571" y="1192"/>
                </a:cubicBezTo>
                <a:cubicBezTo>
                  <a:pt x="572" y="1192"/>
                  <a:pt x="572" y="1192"/>
                  <a:pt x="572" y="1192"/>
                </a:cubicBezTo>
                <a:cubicBezTo>
                  <a:pt x="573" y="1192"/>
                  <a:pt x="573" y="1192"/>
                  <a:pt x="574" y="1192"/>
                </a:cubicBezTo>
                <a:cubicBezTo>
                  <a:pt x="574" y="1191"/>
                  <a:pt x="574" y="1191"/>
                  <a:pt x="574" y="1191"/>
                </a:cubicBezTo>
                <a:cubicBezTo>
                  <a:pt x="575" y="1191"/>
                  <a:pt x="575" y="1191"/>
                  <a:pt x="575" y="1191"/>
                </a:cubicBezTo>
                <a:lnTo>
                  <a:pt x="576" y="1191"/>
                </a:lnTo>
                <a:cubicBezTo>
                  <a:pt x="577" y="1191"/>
                  <a:pt x="577" y="1191"/>
                  <a:pt x="577" y="1191"/>
                </a:cubicBezTo>
                <a:lnTo>
                  <a:pt x="578" y="1191"/>
                </a:lnTo>
                <a:lnTo>
                  <a:pt x="578" y="1190"/>
                </a:lnTo>
                <a:lnTo>
                  <a:pt x="579" y="1190"/>
                </a:lnTo>
                <a:cubicBezTo>
                  <a:pt x="580" y="1190"/>
                  <a:pt x="580" y="1189"/>
                  <a:pt x="580" y="1189"/>
                </a:cubicBezTo>
                <a:cubicBezTo>
                  <a:pt x="581" y="1189"/>
                  <a:pt x="581" y="1189"/>
                  <a:pt x="581" y="1189"/>
                </a:cubicBezTo>
                <a:lnTo>
                  <a:pt x="846" y="1058"/>
                </a:lnTo>
                <a:cubicBezTo>
                  <a:pt x="894" y="1102"/>
                  <a:pt x="957" y="1129"/>
                  <a:pt x="1027" y="1129"/>
                </a:cubicBezTo>
                <a:cubicBezTo>
                  <a:pt x="1174" y="1129"/>
                  <a:pt x="1293" y="1010"/>
                  <a:pt x="1293" y="863"/>
                </a:cubicBezTo>
                <a:cubicBezTo>
                  <a:pt x="1293" y="755"/>
                  <a:pt x="1229" y="662"/>
                  <a:pt x="1136" y="6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4" name="Freeform 1173">
            <a:extLst>
              <a:ext uri="{FF2B5EF4-FFF2-40B4-BE49-F238E27FC236}">
                <a16:creationId xmlns:a16="http://schemas.microsoft.com/office/drawing/2014/main" id="{3E40B9F0-5DBC-6745-B8E4-7E01D4B5721D}"/>
              </a:ext>
            </a:extLst>
          </p:cNvPr>
          <p:cNvSpPr/>
          <p:nvPr/>
        </p:nvSpPr>
        <p:spPr>
          <a:xfrm>
            <a:off x="5791320" y="2081848"/>
            <a:ext cx="9540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266">
                <a:moveTo>
                  <a:pt x="161" y="132"/>
                </a:moveTo>
                <a:lnTo>
                  <a:pt x="255" y="33"/>
                </a:lnTo>
                <a:cubicBezTo>
                  <a:pt x="262" y="25"/>
                  <a:pt x="262" y="13"/>
                  <a:pt x="254" y="5"/>
                </a:cubicBezTo>
                <a:cubicBezTo>
                  <a:pt x="246" y="-2"/>
                  <a:pt x="234" y="-2"/>
                  <a:pt x="226" y="6"/>
                </a:cubicBezTo>
                <a:lnTo>
                  <a:pt x="132" y="105"/>
                </a:lnTo>
                <a:lnTo>
                  <a:pt x="33" y="11"/>
                </a:lnTo>
                <a:cubicBezTo>
                  <a:pt x="25" y="4"/>
                  <a:pt x="13" y="4"/>
                  <a:pt x="5" y="12"/>
                </a:cubicBezTo>
                <a:cubicBezTo>
                  <a:pt x="-2" y="20"/>
                  <a:pt x="-2" y="32"/>
                  <a:pt x="6" y="40"/>
                </a:cubicBezTo>
                <a:lnTo>
                  <a:pt x="105" y="134"/>
                </a:lnTo>
                <a:lnTo>
                  <a:pt x="11" y="233"/>
                </a:lnTo>
                <a:cubicBezTo>
                  <a:pt x="4" y="241"/>
                  <a:pt x="4" y="253"/>
                  <a:pt x="12" y="261"/>
                </a:cubicBezTo>
                <a:cubicBezTo>
                  <a:pt x="16" y="265"/>
                  <a:pt x="21" y="266"/>
                  <a:pt x="25" y="266"/>
                </a:cubicBezTo>
                <a:cubicBezTo>
                  <a:pt x="31" y="266"/>
                  <a:pt x="36" y="264"/>
                  <a:pt x="40" y="260"/>
                </a:cubicBezTo>
                <a:lnTo>
                  <a:pt x="134" y="161"/>
                </a:lnTo>
                <a:lnTo>
                  <a:pt x="233" y="255"/>
                </a:lnTo>
                <a:cubicBezTo>
                  <a:pt x="237" y="259"/>
                  <a:pt x="242" y="260"/>
                  <a:pt x="247" y="260"/>
                </a:cubicBezTo>
                <a:cubicBezTo>
                  <a:pt x="252" y="260"/>
                  <a:pt x="257" y="258"/>
                  <a:pt x="261" y="254"/>
                </a:cubicBezTo>
                <a:cubicBezTo>
                  <a:pt x="268" y="246"/>
                  <a:pt x="268" y="234"/>
                  <a:pt x="260" y="2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5" name="Freeform 1174">
            <a:extLst>
              <a:ext uri="{FF2B5EF4-FFF2-40B4-BE49-F238E27FC236}">
                <a16:creationId xmlns:a16="http://schemas.microsoft.com/office/drawing/2014/main" id="{8A2C607E-0B1B-E14A-95CA-5A9DD32C7382}"/>
              </a:ext>
            </a:extLst>
          </p:cNvPr>
          <p:cNvSpPr/>
          <p:nvPr/>
        </p:nvSpPr>
        <p:spPr>
          <a:xfrm>
            <a:off x="4754879" y="1818689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027" y="1090"/>
                </a:moveTo>
                <a:cubicBezTo>
                  <a:pt x="964" y="1090"/>
                  <a:pt x="906" y="1063"/>
                  <a:pt x="865" y="1021"/>
                </a:cubicBezTo>
                <a:cubicBezTo>
                  <a:pt x="865" y="1020"/>
                  <a:pt x="864" y="1019"/>
                  <a:pt x="864" y="1019"/>
                </a:cubicBezTo>
                <a:cubicBezTo>
                  <a:pt x="861" y="1013"/>
                  <a:pt x="857" y="1009"/>
                  <a:pt x="852" y="1006"/>
                </a:cubicBezTo>
                <a:cubicBezTo>
                  <a:pt x="820" y="967"/>
                  <a:pt x="801" y="917"/>
                  <a:pt x="801" y="863"/>
                </a:cubicBezTo>
                <a:cubicBezTo>
                  <a:pt x="801" y="738"/>
                  <a:pt x="902" y="637"/>
                  <a:pt x="1027" y="637"/>
                </a:cubicBezTo>
                <a:cubicBezTo>
                  <a:pt x="1152" y="637"/>
                  <a:pt x="1254" y="738"/>
                  <a:pt x="1254" y="863"/>
                </a:cubicBezTo>
                <a:cubicBezTo>
                  <a:pt x="1254" y="988"/>
                  <a:pt x="1152" y="1090"/>
                  <a:pt x="1027" y="1090"/>
                </a:cubicBezTo>
                <a:close/>
                <a:moveTo>
                  <a:pt x="596" y="579"/>
                </a:moveTo>
                <a:lnTo>
                  <a:pt x="1082" y="338"/>
                </a:lnTo>
                <a:lnTo>
                  <a:pt x="1082" y="603"/>
                </a:lnTo>
                <a:cubicBezTo>
                  <a:pt x="1064" y="599"/>
                  <a:pt x="1046" y="597"/>
                  <a:pt x="1027" y="597"/>
                </a:cubicBezTo>
                <a:cubicBezTo>
                  <a:pt x="881" y="597"/>
                  <a:pt x="761" y="716"/>
                  <a:pt x="761" y="863"/>
                </a:cubicBez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close/>
                <a:moveTo>
                  <a:pt x="56" y="339"/>
                </a:moveTo>
                <a:lnTo>
                  <a:pt x="541" y="579"/>
                </a:lnTo>
                <a:lnTo>
                  <a:pt x="541" y="1120"/>
                </a:lnTo>
                <a:lnTo>
                  <a:pt x="56" y="880"/>
                </a:lnTo>
                <a:close/>
                <a:moveTo>
                  <a:pt x="1047" y="294"/>
                </a:moveTo>
                <a:lnTo>
                  <a:pt x="568" y="531"/>
                </a:lnTo>
                <a:lnTo>
                  <a:pt x="435" y="465"/>
                </a:lnTo>
                <a:lnTo>
                  <a:pt x="914" y="228"/>
                </a:lnTo>
                <a:close/>
                <a:moveTo>
                  <a:pt x="851" y="197"/>
                </a:moveTo>
                <a:lnTo>
                  <a:pt x="373" y="434"/>
                </a:lnTo>
                <a:lnTo>
                  <a:pt x="275" y="386"/>
                </a:lnTo>
                <a:lnTo>
                  <a:pt x="753" y="14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3" y="355"/>
                </a:lnTo>
                <a:lnTo>
                  <a:pt x="90" y="295"/>
                </a:lnTo>
                <a:close/>
                <a:moveTo>
                  <a:pt x="1137" y="621"/>
                </a:moveTo>
                <a:cubicBezTo>
                  <a:pt x="1137" y="619"/>
                  <a:pt x="1137" y="618"/>
                  <a:pt x="1137" y="617"/>
                </a:cubicBezTo>
                <a:lnTo>
                  <a:pt x="1137" y="294"/>
                </a:lnTo>
                <a:cubicBezTo>
                  <a:pt x="1137" y="293"/>
                  <a:pt x="1137" y="293"/>
                  <a:pt x="1137" y="293"/>
                </a:cubicBezTo>
                <a:cubicBezTo>
                  <a:pt x="1137" y="292"/>
                  <a:pt x="1137" y="292"/>
                  <a:pt x="1137" y="292"/>
                </a:cubicBezTo>
                <a:cubicBezTo>
                  <a:pt x="1137" y="291"/>
                  <a:pt x="1137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lnTo>
                  <a:pt x="1136" y="287"/>
                </a:lnTo>
                <a:cubicBezTo>
                  <a:pt x="1135" y="286"/>
                  <a:pt x="1135" y="286"/>
                  <a:pt x="1135" y="285"/>
                </a:cubicBezTo>
                <a:cubicBezTo>
                  <a:pt x="1135" y="284"/>
                  <a:pt x="1135" y="284"/>
                  <a:pt x="1135" y="284"/>
                </a:cubicBezTo>
                <a:cubicBezTo>
                  <a:pt x="1135" y="284"/>
                  <a:pt x="1135" y="283"/>
                  <a:pt x="1134" y="283"/>
                </a:cubicBezTo>
                <a:lnTo>
                  <a:pt x="1134" y="282"/>
                </a:ln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3" y="280"/>
                  <a:pt x="1133" y="279"/>
                </a:cubicBezTo>
                <a:lnTo>
                  <a:pt x="1132" y="279"/>
                </a:lnTo>
                <a:lnTo>
                  <a:pt x="1132" y="278"/>
                </a:lnTo>
                <a:cubicBezTo>
                  <a:pt x="1132" y="278"/>
                  <a:pt x="1131" y="278"/>
                  <a:pt x="1131" y="277"/>
                </a:cubicBezTo>
                <a:lnTo>
                  <a:pt x="1130" y="276"/>
                </a:lnTo>
                <a:cubicBezTo>
                  <a:pt x="1130" y="276"/>
                  <a:pt x="1130" y="275"/>
                  <a:pt x="1129" y="275"/>
                </a:cubicBezTo>
                <a:cubicBezTo>
                  <a:pt x="1129" y="275"/>
                  <a:pt x="1129" y="274"/>
                  <a:pt x="1128" y="274"/>
                </a:cubicBezTo>
                <a:lnTo>
                  <a:pt x="1127" y="273"/>
                </a:lnTo>
                <a:lnTo>
                  <a:pt x="1126" y="272"/>
                </a:lnTo>
                <a:lnTo>
                  <a:pt x="1125" y="272"/>
                </a:lnTo>
                <a:cubicBezTo>
                  <a:pt x="1125" y="271"/>
                  <a:pt x="1125" y="271"/>
                  <a:pt x="1125" y="271"/>
                </a:cubicBezTo>
                <a:lnTo>
                  <a:pt x="1124" y="271"/>
                </a:lnTo>
                <a:lnTo>
                  <a:pt x="1123" y="270"/>
                </a:lnTo>
                <a:cubicBezTo>
                  <a:pt x="1123" y="270"/>
                  <a:pt x="1122" y="270"/>
                  <a:pt x="1122" y="269"/>
                </a:cubicBezTo>
                <a:lnTo>
                  <a:pt x="1121" y="269"/>
                </a:lnTo>
                <a:lnTo>
                  <a:pt x="932" y="176"/>
                </a:lnTo>
                <a:cubicBezTo>
                  <a:pt x="929" y="173"/>
                  <a:pt x="925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60" y="91"/>
                </a:cubicBezTo>
                <a:lnTo>
                  <a:pt x="584" y="4"/>
                </a:lnTo>
                <a:cubicBezTo>
                  <a:pt x="577" y="-1"/>
                  <a:pt x="566" y="-2"/>
                  <a:pt x="557" y="3"/>
                </a:cubicBezTo>
                <a:lnTo>
                  <a:pt x="16" y="270"/>
                </a:lnTo>
                <a:cubicBezTo>
                  <a:pt x="15" y="270"/>
                  <a:pt x="15" y="270"/>
                  <a:pt x="15" y="270"/>
                </a:cubicBezTo>
                <a:cubicBezTo>
                  <a:pt x="15" y="271"/>
                  <a:pt x="14" y="271"/>
                  <a:pt x="14" y="271"/>
                </a:cubicBezTo>
                <a:cubicBezTo>
                  <a:pt x="14" y="271"/>
                  <a:pt x="13" y="272"/>
                  <a:pt x="12" y="272"/>
                </a:cubicBezTo>
                <a:cubicBezTo>
                  <a:pt x="11" y="273"/>
                  <a:pt x="11" y="273"/>
                  <a:pt x="10" y="274"/>
                </a:cubicBezTo>
                <a:cubicBezTo>
                  <a:pt x="9" y="274"/>
                  <a:pt x="9" y="275"/>
                  <a:pt x="8" y="275"/>
                </a:cubicBezTo>
                <a:lnTo>
                  <a:pt x="8" y="276"/>
                </a:lnTo>
                <a:cubicBezTo>
                  <a:pt x="7" y="276"/>
                  <a:pt x="7" y="277"/>
                  <a:pt x="6" y="278"/>
                </a:cubicBezTo>
                <a:cubicBezTo>
                  <a:pt x="6" y="278"/>
                  <a:pt x="5" y="279"/>
                  <a:pt x="5" y="280"/>
                </a:cubicBezTo>
                <a:cubicBezTo>
                  <a:pt x="4" y="281"/>
                  <a:pt x="4" y="281"/>
                  <a:pt x="4" y="281"/>
                </a:cubicBezTo>
                <a:cubicBezTo>
                  <a:pt x="4" y="282"/>
                  <a:pt x="4" y="282"/>
                  <a:pt x="4" y="282"/>
                </a:cubicBezTo>
                <a:lnTo>
                  <a:pt x="3" y="282"/>
                </a:lnTo>
                <a:lnTo>
                  <a:pt x="3" y="283"/>
                </a:lnTo>
                <a:lnTo>
                  <a:pt x="3" y="284"/>
                </a:lnTo>
                <a:lnTo>
                  <a:pt x="2" y="284"/>
                </a:lnTo>
                <a:cubicBezTo>
                  <a:pt x="2" y="285"/>
                  <a:pt x="2" y="285"/>
                  <a:pt x="2" y="285"/>
                </a:cubicBezTo>
                <a:cubicBezTo>
                  <a:pt x="2" y="286"/>
                  <a:pt x="2" y="286"/>
                  <a:pt x="2" y="286"/>
                </a:cubicBezTo>
                <a:cubicBezTo>
                  <a:pt x="2" y="287"/>
                  <a:pt x="2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1" y="290"/>
                </a:lnTo>
                <a:cubicBezTo>
                  <a:pt x="1" y="291"/>
                  <a:pt x="1" y="291"/>
                  <a:pt x="1" y="291"/>
                </a:cubicBezTo>
                <a:cubicBezTo>
                  <a:pt x="1" y="292"/>
                  <a:pt x="1" y="292"/>
                  <a:pt x="1" y="293"/>
                </a:cubicBezTo>
                <a:lnTo>
                  <a:pt x="0" y="293"/>
                </a:ln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1" y="900"/>
                </a:cubicBezTo>
                <a:lnTo>
                  <a:pt x="1" y="901"/>
                </a:lnTo>
                <a:lnTo>
                  <a:pt x="1" y="902"/>
                </a:lnTo>
                <a:cubicBezTo>
                  <a:pt x="1" y="903"/>
                  <a:pt x="1" y="903"/>
                  <a:pt x="1" y="904"/>
                </a:cubicBezTo>
                <a:lnTo>
                  <a:pt x="1" y="905"/>
                </a:lnTo>
                <a:lnTo>
                  <a:pt x="2" y="906"/>
                </a:lnTo>
                <a:lnTo>
                  <a:pt x="2" y="907"/>
                </a:lnTo>
                <a:cubicBezTo>
                  <a:pt x="2" y="908"/>
                  <a:pt x="3" y="908"/>
                  <a:pt x="3" y="909"/>
                </a:cubicBezTo>
                <a:lnTo>
                  <a:pt x="3" y="910"/>
                </a:lnTo>
                <a:lnTo>
                  <a:pt x="4" y="911"/>
                </a:lnTo>
                <a:cubicBezTo>
                  <a:pt x="4" y="911"/>
                  <a:pt x="4" y="912"/>
                  <a:pt x="5" y="912"/>
                </a:cubicBezTo>
                <a:lnTo>
                  <a:pt x="5" y="913"/>
                </a:lnTo>
                <a:cubicBezTo>
                  <a:pt x="6" y="914"/>
                  <a:pt x="6" y="914"/>
                  <a:pt x="6" y="914"/>
                </a:cubicBezTo>
                <a:cubicBezTo>
                  <a:pt x="6" y="915"/>
                  <a:pt x="7" y="915"/>
                  <a:pt x="7" y="915"/>
                </a:cubicBezTo>
                <a:cubicBezTo>
                  <a:pt x="7" y="916"/>
                  <a:pt x="8" y="916"/>
                  <a:pt x="8" y="916"/>
                </a:cubicBezTo>
                <a:cubicBezTo>
                  <a:pt x="8" y="917"/>
                  <a:pt x="8" y="917"/>
                  <a:pt x="9" y="917"/>
                </a:cubicBezTo>
                <a:cubicBezTo>
                  <a:pt x="9" y="918"/>
                  <a:pt x="9" y="918"/>
                  <a:pt x="10" y="918"/>
                </a:cubicBezTo>
                <a:cubicBezTo>
                  <a:pt x="10" y="918"/>
                  <a:pt x="10" y="919"/>
                  <a:pt x="11" y="919"/>
                </a:cubicBezTo>
                <a:cubicBezTo>
                  <a:pt x="11" y="919"/>
                  <a:pt x="11" y="920"/>
                  <a:pt x="12" y="920"/>
                </a:cubicBezTo>
                <a:cubicBezTo>
                  <a:pt x="12" y="920"/>
                  <a:pt x="13" y="920"/>
                  <a:pt x="13" y="921"/>
                </a:cubicBezTo>
                <a:lnTo>
                  <a:pt x="14" y="921"/>
                </a:lnTo>
                <a:cubicBezTo>
                  <a:pt x="14" y="922"/>
                  <a:pt x="15" y="922"/>
                  <a:pt x="15" y="922"/>
                </a:cubicBezTo>
                <a:cubicBezTo>
                  <a:pt x="16" y="922"/>
                  <a:pt x="16" y="922"/>
                  <a:pt x="16" y="922"/>
                </a:cubicBezTo>
                <a:lnTo>
                  <a:pt x="556" y="1189"/>
                </a:lnTo>
                <a:lnTo>
                  <a:pt x="557" y="1189"/>
                </a:lnTo>
                <a:cubicBezTo>
                  <a:pt x="557" y="1189"/>
                  <a:pt x="557" y="1190"/>
                  <a:pt x="558" y="1190"/>
                </a:cubicBezTo>
                <a:cubicBezTo>
                  <a:pt x="559" y="1190"/>
                  <a:pt x="559" y="1190"/>
                  <a:pt x="559" y="1190"/>
                </a:cubicBezTo>
                <a:cubicBezTo>
                  <a:pt x="559" y="1191"/>
                  <a:pt x="559" y="1191"/>
                  <a:pt x="560" y="1191"/>
                </a:cubicBezTo>
                <a:lnTo>
                  <a:pt x="561" y="1191"/>
                </a:lnTo>
                <a:lnTo>
                  <a:pt x="562" y="1191"/>
                </a:lnTo>
                <a:lnTo>
                  <a:pt x="563" y="1191"/>
                </a:lnTo>
                <a:lnTo>
                  <a:pt x="563" y="1192"/>
                </a:lnTo>
                <a:cubicBezTo>
                  <a:pt x="564" y="1192"/>
                  <a:pt x="565" y="1192"/>
                  <a:pt x="565" y="1192"/>
                </a:cubicBezTo>
                <a:lnTo>
                  <a:pt x="566" y="1192"/>
                </a:lnTo>
                <a:cubicBezTo>
                  <a:pt x="567" y="1192"/>
                  <a:pt x="568" y="1192"/>
                  <a:pt x="568" y="1192"/>
                </a:cubicBezTo>
                <a:lnTo>
                  <a:pt x="569" y="1192"/>
                </a:lnTo>
                <a:cubicBezTo>
                  <a:pt x="569" y="1192"/>
                  <a:pt x="570" y="1192"/>
                  <a:pt x="571" y="1192"/>
                </a:cubicBezTo>
                <a:cubicBezTo>
                  <a:pt x="572" y="1192"/>
                  <a:pt x="572" y="1192"/>
                  <a:pt x="572" y="1192"/>
                </a:cubicBezTo>
                <a:cubicBezTo>
                  <a:pt x="572" y="1192"/>
                  <a:pt x="573" y="1192"/>
                  <a:pt x="574" y="1192"/>
                </a:cubicBezTo>
                <a:cubicBezTo>
                  <a:pt x="574" y="1191"/>
                  <a:pt x="574" y="1191"/>
                  <a:pt x="574" y="1191"/>
                </a:cubicBezTo>
                <a:cubicBezTo>
                  <a:pt x="575" y="1191"/>
                  <a:pt x="575" y="1191"/>
                  <a:pt x="575" y="1191"/>
                </a:cubicBezTo>
                <a:cubicBezTo>
                  <a:pt x="576" y="1191"/>
                  <a:pt x="576" y="1191"/>
                  <a:pt x="576" y="1191"/>
                </a:cubicBezTo>
                <a:cubicBezTo>
                  <a:pt x="577" y="1191"/>
                  <a:pt x="577" y="1191"/>
                  <a:pt x="577" y="1191"/>
                </a:cubicBezTo>
                <a:lnTo>
                  <a:pt x="578" y="1191"/>
                </a:lnTo>
                <a:lnTo>
                  <a:pt x="578" y="1190"/>
                </a:lnTo>
                <a:lnTo>
                  <a:pt x="579" y="1190"/>
                </a:lnTo>
                <a:cubicBezTo>
                  <a:pt x="580" y="1190"/>
                  <a:pt x="580" y="1189"/>
                  <a:pt x="581" y="1189"/>
                </a:cubicBezTo>
                <a:lnTo>
                  <a:pt x="847" y="1058"/>
                </a:lnTo>
                <a:cubicBezTo>
                  <a:pt x="894" y="1102"/>
                  <a:pt x="957" y="1129"/>
                  <a:pt x="1027" y="1129"/>
                </a:cubicBezTo>
                <a:cubicBezTo>
                  <a:pt x="1174" y="1129"/>
                  <a:pt x="1293" y="1010"/>
                  <a:pt x="1293" y="863"/>
                </a:cubicBezTo>
                <a:cubicBezTo>
                  <a:pt x="1293" y="755"/>
                  <a:pt x="1229" y="662"/>
                  <a:pt x="1137" y="6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6" name="Freeform 1175">
            <a:extLst>
              <a:ext uri="{FF2B5EF4-FFF2-40B4-BE49-F238E27FC236}">
                <a16:creationId xmlns:a16="http://schemas.microsoft.com/office/drawing/2014/main" id="{18D97B1E-2D65-954F-B629-AD0317DDD829}"/>
              </a:ext>
            </a:extLst>
          </p:cNvPr>
          <p:cNvSpPr/>
          <p:nvPr/>
        </p:nvSpPr>
        <p:spPr>
          <a:xfrm>
            <a:off x="5064840" y="2077529"/>
            <a:ext cx="11916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" h="283">
                <a:moveTo>
                  <a:pt x="325" y="4"/>
                </a:moveTo>
                <a:cubicBezTo>
                  <a:pt x="316" y="-3"/>
                  <a:pt x="304" y="-1"/>
                  <a:pt x="297" y="7"/>
                </a:cubicBezTo>
                <a:lnTo>
                  <a:pt x="114" y="234"/>
                </a:lnTo>
                <a:lnTo>
                  <a:pt x="34" y="152"/>
                </a:lnTo>
                <a:cubicBezTo>
                  <a:pt x="26" y="144"/>
                  <a:pt x="14" y="144"/>
                  <a:pt x="6" y="152"/>
                </a:cubicBezTo>
                <a:cubicBezTo>
                  <a:pt x="-2" y="159"/>
                  <a:pt x="-2" y="172"/>
                  <a:pt x="6" y="180"/>
                </a:cubicBezTo>
                <a:lnTo>
                  <a:pt x="102" y="277"/>
                </a:lnTo>
                <a:cubicBezTo>
                  <a:pt x="102" y="277"/>
                  <a:pt x="102" y="278"/>
                  <a:pt x="103" y="278"/>
                </a:cubicBezTo>
                <a:cubicBezTo>
                  <a:pt x="104" y="279"/>
                  <a:pt x="104" y="279"/>
                  <a:pt x="105" y="279"/>
                </a:cubicBezTo>
                <a:cubicBezTo>
                  <a:pt x="105" y="280"/>
                  <a:pt x="105" y="280"/>
                  <a:pt x="105" y="280"/>
                </a:cubicBezTo>
                <a:lnTo>
                  <a:pt x="106" y="280"/>
                </a:lnTo>
                <a:cubicBezTo>
                  <a:pt x="106" y="281"/>
                  <a:pt x="107" y="281"/>
                  <a:pt x="107" y="281"/>
                </a:cubicBezTo>
                <a:lnTo>
                  <a:pt x="108" y="281"/>
                </a:lnTo>
                <a:lnTo>
                  <a:pt x="109" y="282"/>
                </a:lnTo>
                <a:lnTo>
                  <a:pt x="110" y="282"/>
                </a:lnTo>
                <a:cubicBezTo>
                  <a:pt x="111" y="282"/>
                  <a:pt x="111" y="282"/>
                  <a:pt x="112" y="282"/>
                </a:cubicBezTo>
                <a:lnTo>
                  <a:pt x="112" y="283"/>
                </a:lnTo>
                <a:cubicBezTo>
                  <a:pt x="113" y="283"/>
                  <a:pt x="113" y="283"/>
                  <a:pt x="113" y="283"/>
                </a:cubicBezTo>
                <a:cubicBezTo>
                  <a:pt x="114" y="283"/>
                  <a:pt x="114" y="283"/>
                  <a:pt x="114" y="283"/>
                </a:cubicBezTo>
                <a:cubicBezTo>
                  <a:pt x="114" y="283"/>
                  <a:pt x="115" y="283"/>
                  <a:pt x="116" y="283"/>
                </a:cubicBezTo>
                <a:cubicBezTo>
                  <a:pt x="116" y="283"/>
                  <a:pt x="117" y="283"/>
                  <a:pt x="118" y="283"/>
                </a:cubicBezTo>
                <a:cubicBezTo>
                  <a:pt x="119" y="283"/>
                  <a:pt x="119" y="283"/>
                  <a:pt x="120" y="282"/>
                </a:cubicBezTo>
                <a:cubicBezTo>
                  <a:pt x="121" y="282"/>
                  <a:pt x="121" y="282"/>
                  <a:pt x="122" y="282"/>
                </a:cubicBezTo>
                <a:cubicBezTo>
                  <a:pt x="123" y="282"/>
                  <a:pt x="123" y="281"/>
                  <a:pt x="124" y="281"/>
                </a:cubicBezTo>
                <a:cubicBezTo>
                  <a:pt x="125" y="281"/>
                  <a:pt x="125" y="280"/>
                  <a:pt x="125" y="280"/>
                </a:cubicBezTo>
                <a:cubicBezTo>
                  <a:pt x="126" y="280"/>
                  <a:pt x="126" y="280"/>
                  <a:pt x="126" y="280"/>
                </a:cubicBezTo>
                <a:cubicBezTo>
                  <a:pt x="127" y="280"/>
                  <a:pt x="127" y="279"/>
                  <a:pt x="127" y="279"/>
                </a:cubicBezTo>
                <a:lnTo>
                  <a:pt x="128" y="279"/>
                </a:lnTo>
                <a:cubicBezTo>
                  <a:pt x="128" y="278"/>
                  <a:pt x="129" y="278"/>
                  <a:pt x="129" y="277"/>
                </a:cubicBezTo>
                <a:cubicBezTo>
                  <a:pt x="130" y="277"/>
                  <a:pt x="131" y="276"/>
                  <a:pt x="131" y="276"/>
                </a:cubicBezTo>
                <a:lnTo>
                  <a:pt x="328" y="32"/>
                </a:lnTo>
                <a:cubicBezTo>
                  <a:pt x="334" y="24"/>
                  <a:pt x="333" y="11"/>
                  <a:pt x="325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7" name="Freeform 1176">
            <a:extLst>
              <a:ext uri="{FF2B5EF4-FFF2-40B4-BE49-F238E27FC236}">
                <a16:creationId xmlns:a16="http://schemas.microsoft.com/office/drawing/2014/main" id="{8C04D93E-9E66-5747-A1E3-A5CA4731D616}"/>
              </a:ext>
            </a:extLst>
          </p:cNvPr>
          <p:cNvSpPr/>
          <p:nvPr/>
        </p:nvSpPr>
        <p:spPr>
          <a:xfrm>
            <a:off x="4038480" y="1818689"/>
            <a:ext cx="46476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2" h="1192">
                <a:moveTo>
                  <a:pt x="1027" y="1090"/>
                </a:moveTo>
                <a:cubicBezTo>
                  <a:pt x="963" y="1090"/>
                  <a:pt x="906" y="1063"/>
                  <a:pt x="864" y="1021"/>
                </a:cubicBezTo>
                <a:cubicBezTo>
                  <a:pt x="864" y="1020"/>
                  <a:pt x="864" y="1019"/>
                  <a:pt x="863" y="1019"/>
                </a:cubicBezTo>
                <a:cubicBezTo>
                  <a:pt x="861" y="1013"/>
                  <a:pt x="856" y="1009"/>
                  <a:pt x="851" y="1006"/>
                </a:cubicBezTo>
                <a:cubicBezTo>
                  <a:pt x="819" y="967"/>
                  <a:pt x="800" y="917"/>
                  <a:pt x="800" y="863"/>
                </a:cubicBezTo>
                <a:cubicBezTo>
                  <a:pt x="800" y="738"/>
                  <a:pt x="902" y="637"/>
                  <a:pt x="1027" y="637"/>
                </a:cubicBezTo>
                <a:cubicBezTo>
                  <a:pt x="1151" y="637"/>
                  <a:pt x="1253" y="738"/>
                  <a:pt x="1253" y="863"/>
                </a:cubicBezTo>
                <a:cubicBezTo>
                  <a:pt x="1253" y="988"/>
                  <a:pt x="1151" y="1090"/>
                  <a:pt x="1027" y="1090"/>
                </a:cubicBezTo>
                <a:close/>
                <a:moveTo>
                  <a:pt x="596" y="579"/>
                </a:moveTo>
                <a:lnTo>
                  <a:pt x="1081" y="338"/>
                </a:lnTo>
                <a:lnTo>
                  <a:pt x="1081" y="603"/>
                </a:lnTo>
                <a:cubicBezTo>
                  <a:pt x="1063" y="599"/>
                  <a:pt x="1045" y="597"/>
                  <a:pt x="1027" y="597"/>
                </a:cubicBezTo>
                <a:cubicBezTo>
                  <a:pt x="880" y="597"/>
                  <a:pt x="761" y="716"/>
                  <a:pt x="761" y="863"/>
                </a:cubicBezTo>
                <a:cubicBezTo>
                  <a:pt x="761" y="919"/>
                  <a:pt x="778" y="972"/>
                  <a:pt x="808" y="1015"/>
                </a:cubicBezTo>
                <a:lnTo>
                  <a:pt x="596" y="1120"/>
                </a:lnTo>
                <a:close/>
                <a:moveTo>
                  <a:pt x="55" y="339"/>
                </a:moveTo>
                <a:lnTo>
                  <a:pt x="540" y="579"/>
                </a:lnTo>
                <a:lnTo>
                  <a:pt x="540" y="1120"/>
                </a:lnTo>
                <a:lnTo>
                  <a:pt x="55" y="880"/>
                </a:lnTo>
                <a:close/>
                <a:moveTo>
                  <a:pt x="1046" y="294"/>
                </a:moveTo>
                <a:lnTo>
                  <a:pt x="568" y="531"/>
                </a:lnTo>
                <a:lnTo>
                  <a:pt x="435" y="465"/>
                </a:lnTo>
                <a:lnTo>
                  <a:pt x="913" y="228"/>
                </a:lnTo>
                <a:close/>
                <a:moveTo>
                  <a:pt x="851" y="197"/>
                </a:moveTo>
                <a:lnTo>
                  <a:pt x="372" y="434"/>
                </a:lnTo>
                <a:lnTo>
                  <a:pt x="274" y="386"/>
                </a:lnTo>
                <a:lnTo>
                  <a:pt x="753" y="149"/>
                </a:lnTo>
                <a:close/>
                <a:moveTo>
                  <a:pt x="569" y="58"/>
                </a:moveTo>
                <a:lnTo>
                  <a:pt x="690" y="118"/>
                </a:lnTo>
                <a:lnTo>
                  <a:pt x="212" y="355"/>
                </a:lnTo>
                <a:lnTo>
                  <a:pt x="90" y="295"/>
                </a:lnTo>
                <a:close/>
                <a:moveTo>
                  <a:pt x="1136" y="621"/>
                </a:moveTo>
                <a:cubicBezTo>
                  <a:pt x="1136" y="619"/>
                  <a:pt x="1136" y="618"/>
                  <a:pt x="1136" y="617"/>
                </a:cubicBezTo>
                <a:lnTo>
                  <a:pt x="1136" y="294"/>
                </a:lnTo>
                <a:cubicBezTo>
                  <a:pt x="1136" y="293"/>
                  <a:pt x="1136" y="293"/>
                  <a:pt x="1136" y="293"/>
                </a:cubicBezTo>
                <a:cubicBezTo>
                  <a:pt x="1136" y="292"/>
                  <a:pt x="1136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cubicBezTo>
                  <a:pt x="1135" y="289"/>
                  <a:pt x="1135" y="288"/>
                  <a:pt x="1135" y="288"/>
                </a:cubicBezTo>
                <a:lnTo>
                  <a:pt x="1135" y="287"/>
                </a:lnTo>
                <a:cubicBezTo>
                  <a:pt x="1135" y="286"/>
                  <a:pt x="1135" y="286"/>
                  <a:pt x="1135" y="285"/>
                </a:cubicBezTo>
                <a:lnTo>
                  <a:pt x="1134" y="285"/>
                </a:lnTo>
                <a:cubicBezTo>
                  <a:pt x="1134" y="284"/>
                  <a:pt x="1134" y="284"/>
                  <a:pt x="1134" y="284"/>
                </a:cubicBezTo>
                <a:lnTo>
                  <a:pt x="1134" y="283"/>
                </a:lnTo>
                <a:cubicBezTo>
                  <a:pt x="1133" y="283"/>
                  <a:pt x="1133" y="282"/>
                  <a:pt x="1133" y="282"/>
                </a:cubicBezTo>
                <a:cubicBezTo>
                  <a:pt x="1133" y="281"/>
                  <a:pt x="1133" y="281"/>
                  <a:pt x="1133" y="281"/>
                </a:cubicBezTo>
                <a:cubicBezTo>
                  <a:pt x="1132" y="280"/>
                  <a:pt x="1132" y="280"/>
                  <a:pt x="1132" y="279"/>
                </a:cubicBezTo>
                <a:cubicBezTo>
                  <a:pt x="1131" y="279"/>
                  <a:pt x="1131" y="279"/>
                  <a:pt x="1131" y="278"/>
                </a:cubicBezTo>
                <a:lnTo>
                  <a:pt x="1130" y="277"/>
                </a:lnTo>
                <a:lnTo>
                  <a:pt x="1130" y="276"/>
                </a:lnTo>
                <a:cubicBezTo>
                  <a:pt x="1129" y="276"/>
                  <a:pt x="1129" y="275"/>
                  <a:pt x="1129" y="275"/>
                </a:cubicBezTo>
                <a:lnTo>
                  <a:pt x="1128" y="275"/>
                </a:lnTo>
                <a:lnTo>
                  <a:pt x="1128" y="274"/>
                </a:lnTo>
                <a:cubicBezTo>
                  <a:pt x="1127" y="274"/>
                  <a:pt x="1127" y="274"/>
                  <a:pt x="1127" y="273"/>
                </a:cubicBezTo>
                <a:lnTo>
                  <a:pt x="1126" y="273"/>
                </a:lnTo>
                <a:lnTo>
                  <a:pt x="1126" y="272"/>
                </a:lnTo>
                <a:cubicBezTo>
                  <a:pt x="1125" y="272"/>
                  <a:pt x="1125" y="272"/>
                  <a:pt x="1125" y="272"/>
                </a:cubicBezTo>
                <a:cubicBezTo>
                  <a:pt x="1124" y="271"/>
                  <a:pt x="1124" y="271"/>
                  <a:pt x="1124" y="271"/>
                </a:cubicBezTo>
                <a:lnTo>
                  <a:pt x="1123" y="271"/>
                </a:lnTo>
                <a:lnTo>
                  <a:pt x="1123" y="270"/>
                </a:lnTo>
                <a:cubicBezTo>
                  <a:pt x="1122" y="270"/>
                  <a:pt x="1122" y="270"/>
                  <a:pt x="1121" y="269"/>
                </a:cubicBezTo>
                <a:lnTo>
                  <a:pt x="931" y="176"/>
                </a:lnTo>
                <a:cubicBezTo>
                  <a:pt x="928" y="173"/>
                  <a:pt x="924" y="171"/>
                  <a:pt x="920" y="170"/>
                </a:cubicBezTo>
                <a:lnTo>
                  <a:pt x="772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5" y="270"/>
                </a:lnTo>
                <a:lnTo>
                  <a:pt x="14" y="270"/>
                </a:lnTo>
                <a:cubicBezTo>
                  <a:pt x="14" y="271"/>
                  <a:pt x="14" y="271"/>
                  <a:pt x="14" y="271"/>
                </a:cubicBezTo>
                <a:cubicBezTo>
                  <a:pt x="13" y="271"/>
                  <a:pt x="12" y="272"/>
                  <a:pt x="12" y="272"/>
                </a:cubicBezTo>
                <a:lnTo>
                  <a:pt x="11" y="272"/>
                </a:lnTo>
                <a:cubicBezTo>
                  <a:pt x="11" y="273"/>
                  <a:pt x="10" y="273"/>
                  <a:pt x="9" y="274"/>
                </a:cubicBezTo>
                <a:lnTo>
                  <a:pt x="8" y="275"/>
                </a:lnTo>
                <a:cubicBezTo>
                  <a:pt x="7" y="276"/>
                  <a:pt x="7" y="276"/>
                  <a:pt x="7" y="276"/>
                </a:cubicBezTo>
                <a:cubicBezTo>
                  <a:pt x="7" y="276"/>
                  <a:pt x="6" y="277"/>
                  <a:pt x="6" y="278"/>
                </a:cubicBezTo>
                <a:cubicBezTo>
                  <a:pt x="5" y="278"/>
                  <a:pt x="5" y="279"/>
                  <a:pt x="4" y="280"/>
                </a:cubicBezTo>
                <a:cubicBezTo>
                  <a:pt x="4" y="281"/>
                  <a:pt x="3" y="281"/>
                  <a:pt x="3" y="281"/>
                </a:cubicBezTo>
                <a:cubicBezTo>
                  <a:pt x="3" y="282"/>
                  <a:pt x="3" y="282"/>
                  <a:pt x="3" y="282"/>
                </a:cubicBezTo>
                <a:lnTo>
                  <a:pt x="3" y="283"/>
                </a:lnTo>
                <a:cubicBezTo>
                  <a:pt x="2" y="283"/>
                  <a:pt x="2" y="283"/>
                  <a:pt x="2" y="284"/>
                </a:cubicBezTo>
                <a:cubicBezTo>
                  <a:pt x="2" y="285"/>
                  <a:pt x="2" y="285"/>
                  <a:pt x="2" y="285"/>
                </a:cubicBezTo>
                <a:cubicBezTo>
                  <a:pt x="1" y="286"/>
                  <a:pt x="1" y="286"/>
                  <a:pt x="1" y="286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cubicBezTo>
                  <a:pt x="1" y="288"/>
                  <a:pt x="0" y="288"/>
                  <a:pt x="0" y="289"/>
                </a:cubicBezTo>
                <a:lnTo>
                  <a:pt x="0" y="290"/>
                </a:lnTo>
                <a:cubicBezTo>
                  <a:pt x="0" y="291"/>
                  <a:pt x="0" y="291"/>
                  <a:pt x="0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0" y="901"/>
                </a:lnTo>
                <a:lnTo>
                  <a:pt x="0" y="902"/>
                </a:lnTo>
                <a:cubicBezTo>
                  <a:pt x="0" y="903"/>
                  <a:pt x="0" y="903"/>
                  <a:pt x="0" y="904"/>
                </a:cubicBezTo>
                <a:cubicBezTo>
                  <a:pt x="1" y="904"/>
                  <a:pt x="1" y="904"/>
                  <a:pt x="1" y="905"/>
                </a:cubicBezTo>
                <a:lnTo>
                  <a:pt x="1" y="906"/>
                </a:lnTo>
                <a:cubicBezTo>
                  <a:pt x="1" y="906"/>
                  <a:pt x="1" y="907"/>
                  <a:pt x="2" y="907"/>
                </a:cubicBezTo>
                <a:cubicBezTo>
                  <a:pt x="2" y="908"/>
                  <a:pt x="2" y="908"/>
                  <a:pt x="2" y="909"/>
                </a:cubicBezTo>
                <a:lnTo>
                  <a:pt x="3" y="910"/>
                </a:lnTo>
                <a:lnTo>
                  <a:pt x="3" y="911"/>
                </a:lnTo>
                <a:cubicBezTo>
                  <a:pt x="4" y="911"/>
                  <a:pt x="4" y="912"/>
                  <a:pt x="4" y="912"/>
                </a:cubicBezTo>
                <a:cubicBezTo>
                  <a:pt x="4" y="912"/>
                  <a:pt x="4" y="913"/>
                  <a:pt x="5" y="913"/>
                </a:cubicBezTo>
                <a:cubicBezTo>
                  <a:pt x="5" y="914"/>
                  <a:pt x="5" y="914"/>
                  <a:pt x="6" y="914"/>
                </a:cubicBezTo>
                <a:cubicBezTo>
                  <a:pt x="6" y="915"/>
                  <a:pt x="6" y="915"/>
                  <a:pt x="6" y="915"/>
                </a:cubicBezTo>
                <a:cubicBezTo>
                  <a:pt x="7" y="916"/>
                  <a:pt x="7" y="916"/>
                  <a:pt x="7" y="916"/>
                </a:cubicBezTo>
                <a:cubicBezTo>
                  <a:pt x="8" y="917"/>
                  <a:pt x="8" y="917"/>
                  <a:pt x="8" y="917"/>
                </a:cubicBezTo>
                <a:cubicBezTo>
                  <a:pt x="8" y="918"/>
                  <a:pt x="9" y="918"/>
                  <a:pt x="9" y="918"/>
                </a:cubicBezTo>
                <a:lnTo>
                  <a:pt x="10" y="919"/>
                </a:lnTo>
                <a:lnTo>
                  <a:pt x="11" y="920"/>
                </a:lnTo>
                <a:cubicBezTo>
                  <a:pt x="12" y="920"/>
                  <a:pt x="12" y="920"/>
                  <a:pt x="12" y="921"/>
                </a:cubicBezTo>
                <a:cubicBezTo>
                  <a:pt x="13" y="921"/>
                  <a:pt x="13" y="921"/>
                  <a:pt x="13" y="921"/>
                </a:cubicBezTo>
                <a:cubicBezTo>
                  <a:pt x="14" y="922"/>
                  <a:pt x="14" y="922"/>
                  <a:pt x="15" y="922"/>
                </a:cubicBezTo>
                <a:lnTo>
                  <a:pt x="556" y="1189"/>
                </a:lnTo>
                <a:lnTo>
                  <a:pt x="557" y="1190"/>
                </a:lnTo>
                <a:lnTo>
                  <a:pt x="558" y="1190"/>
                </a:lnTo>
                <a:lnTo>
                  <a:pt x="559" y="1190"/>
                </a:lnTo>
                <a:cubicBezTo>
                  <a:pt x="559" y="1191"/>
                  <a:pt x="559" y="1191"/>
                  <a:pt x="559" y="1191"/>
                </a:cubicBezTo>
                <a:cubicBezTo>
                  <a:pt x="560" y="1191"/>
                  <a:pt x="560" y="1191"/>
                  <a:pt x="560" y="1191"/>
                </a:cubicBezTo>
                <a:lnTo>
                  <a:pt x="561" y="1191"/>
                </a:lnTo>
                <a:cubicBezTo>
                  <a:pt x="562" y="1191"/>
                  <a:pt x="562" y="1191"/>
                  <a:pt x="562" y="1191"/>
                </a:cubicBezTo>
                <a:lnTo>
                  <a:pt x="563" y="1192"/>
                </a:lnTo>
                <a:lnTo>
                  <a:pt x="564" y="1192"/>
                </a:lnTo>
                <a:cubicBezTo>
                  <a:pt x="565" y="1192"/>
                  <a:pt x="565" y="1192"/>
                  <a:pt x="565" y="1192"/>
                </a:cubicBezTo>
                <a:cubicBezTo>
                  <a:pt x="566" y="1192"/>
                  <a:pt x="567" y="1192"/>
                  <a:pt x="568" y="1192"/>
                </a:cubicBezTo>
                <a:cubicBezTo>
                  <a:pt x="569" y="1192"/>
                  <a:pt x="570" y="1192"/>
                  <a:pt x="570" y="1192"/>
                </a:cubicBezTo>
                <a:cubicBezTo>
                  <a:pt x="571" y="1192"/>
                  <a:pt x="571" y="1192"/>
                  <a:pt x="571" y="1192"/>
                </a:cubicBezTo>
                <a:cubicBezTo>
                  <a:pt x="572" y="1192"/>
                  <a:pt x="573" y="1192"/>
                  <a:pt x="573" y="1192"/>
                </a:cubicBezTo>
                <a:cubicBezTo>
                  <a:pt x="573" y="1191"/>
                  <a:pt x="573" y="1191"/>
                  <a:pt x="574" y="1191"/>
                </a:cubicBezTo>
                <a:lnTo>
                  <a:pt x="575" y="1191"/>
                </a:lnTo>
                <a:lnTo>
                  <a:pt x="576" y="1191"/>
                </a:lnTo>
                <a:lnTo>
                  <a:pt x="577" y="1191"/>
                </a:lnTo>
                <a:lnTo>
                  <a:pt x="577" y="1190"/>
                </a:lnTo>
                <a:cubicBezTo>
                  <a:pt x="578" y="1190"/>
                  <a:pt x="578" y="1190"/>
                  <a:pt x="578" y="1190"/>
                </a:cubicBezTo>
                <a:lnTo>
                  <a:pt x="579" y="1190"/>
                </a:lnTo>
                <a:lnTo>
                  <a:pt x="580" y="1189"/>
                </a:lnTo>
                <a:lnTo>
                  <a:pt x="846" y="1058"/>
                </a:lnTo>
                <a:cubicBezTo>
                  <a:pt x="893" y="1102"/>
                  <a:pt x="957" y="1129"/>
                  <a:pt x="1027" y="1129"/>
                </a:cubicBezTo>
                <a:cubicBezTo>
                  <a:pt x="1173" y="1129"/>
                  <a:pt x="1292" y="1010"/>
                  <a:pt x="1292" y="863"/>
                </a:cubicBezTo>
                <a:cubicBezTo>
                  <a:pt x="1292" y="755"/>
                  <a:pt x="1228" y="662"/>
                  <a:pt x="1136" y="6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8" name="Freeform 1177">
            <a:extLst>
              <a:ext uri="{FF2B5EF4-FFF2-40B4-BE49-F238E27FC236}">
                <a16:creationId xmlns:a16="http://schemas.microsoft.com/office/drawing/2014/main" id="{E3201E39-67D9-364A-B158-EAC763F84D51}"/>
              </a:ext>
            </a:extLst>
          </p:cNvPr>
          <p:cNvSpPr/>
          <p:nvPr/>
        </p:nvSpPr>
        <p:spPr>
          <a:xfrm>
            <a:off x="4361401" y="2082928"/>
            <a:ext cx="92520" cy="92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8" h="258">
                <a:moveTo>
                  <a:pt x="253" y="5"/>
                </a:moveTo>
                <a:cubicBezTo>
                  <a:pt x="246" y="-2"/>
                  <a:pt x="235" y="-2"/>
                  <a:pt x="228" y="5"/>
                </a:cubicBezTo>
                <a:lnTo>
                  <a:pt x="5" y="228"/>
                </a:lnTo>
                <a:cubicBezTo>
                  <a:pt x="-2" y="235"/>
                  <a:pt x="-2" y="246"/>
                  <a:pt x="5" y="253"/>
                </a:cubicBezTo>
                <a:cubicBezTo>
                  <a:pt x="9" y="256"/>
                  <a:pt x="13" y="258"/>
                  <a:pt x="18" y="258"/>
                </a:cubicBezTo>
                <a:cubicBezTo>
                  <a:pt x="22" y="258"/>
                  <a:pt x="27" y="256"/>
                  <a:pt x="30" y="253"/>
                </a:cubicBezTo>
                <a:lnTo>
                  <a:pt x="253" y="30"/>
                </a:lnTo>
                <a:cubicBezTo>
                  <a:pt x="260" y="23"/>
                  <a:pt x="260" y="12"/>
                  <a:pt x="253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9" name="Freeform 1178">
            <a:extLst>
              <a:ext uri="{FF2B5EF4-FFF2-40B4-BE49-F238E27FC236}">
                <a16:creationId xmlns:a16="http://schemas.microsoft.com/office/drawing/2014/main" id="{0F367296-D4AE-544B-B4D6-9DC2CBAD1280}"/>
              </a:ext>
            </a:extLst>
          </p:cNvPr>
          <p:cNvSpPr/>
          <p:nvPr/>
        </p:nvSpPr>
        <p:spPr>
          <a:xfrm>
            <a:off x="4355281" y="2076809"/>
            <a:ext cx="4500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7">
                <a:moveTo>
                  <a:pt x="63" y="36"/>
                </a:moveTo>
                <a:cubicBezTo>
                  <a:pt x="78" y="36"/>
                  <a:pt x="91" y="48"/>
                  <a:pt x="91" y="63"/>
                </a:cubicBezTo>
                <a:cubicBezTo>
                  <a:pt x="91" y="79"/>
                  <a:pt x="78" y="91"/>
                  <a:pt x="63" y="91"/>
                </a:cubicBezTo>
                <a:cubicBezTo>
                  <a:pt x="48" y="91"/>
                  <a:pt x="35" y="79"/>
                  <a:pt x="35" y="63"/>
                </a:cubicBezTo>
                <a:cubicBezTo>
                  <a:pt x="35" y="48"/>
                  <a:pt x="48" y="36"/>
                  <a:pt x="63" y="36"/>
                </a:cubicBezTo>
                <a:close/>
                <a:moveTo>
                  <a:pt x="63" y="127"/>
                </a:moveTo>
                <a:cubicBezTo>
                  <a:pt x="98" y="127"/>
                  <a:pt x="126" y="98"/>
                  <a:pt x="126" y="63"/>
                </a:cubicBezTo>
                <a:cubicBezTo>
                  <a:pt x="126" y="29"/>
                  <a:pt x="98" y="0"/>
                  <a:pt x="63" y="0"/>
                </a:cubicBezTo>
                <a:cubicBezTo>
                  <a:pt x="28" y="0"/>
                  <a:pt x="0" y="29"/>
                  <a:pt x="0" y="63"/>
                </a:cubicBezTo>
                <a:cubicBezTo>
                  <a:pt x="0" y="98"/>
                  <a:pt x="28" y="127"/>
                  <a:pt x="63" y="1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0" name="Freeform 1179">
            <a:extLst>
              <a:ext uri="{FF2B5EF4-FFF2-40B4-BE49-F238E27FC236}">
                <a16:creationId xmlns:a16="http://schemas.microsoft.com/office/drawing/2014/main" id="{55BF61C3-6EEE-B54C-8278-8385463E3F28}"/>
              </a:ext>
            </a:extLst>
          </p:cNvPr>
          <p:cNvSpPr/>
          <p:nvPr/>
        </p:nvSpPr>
        <p:spPr>
          <a:xfrm>
            <a:off x="4415400" y="2136929"/>
            <a:ext cx="4536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127">
                <a:moveTo>
                  <a:pt x="64" y="91"/>
                </a:moveTo>
                <a:cubicBezTo>
                  <a:pt x="48" y="91"/>
                  <a:pt x="36" y="79"/>
                  <a:pt x="36" y="64"/>
                </a:cubicBezTo>
                <a:cubicBezTo>
                  <a:pt x="36" y="48"/>
                  <a:pt x="48" y="36"/>
                  <a:pt x="64" y="36"/>
                </a:cubicBezTo>
                <a:cubicBezTo>
                  <a:pt x="79" y="36"/>
                  <a:pt x="91" y="48"/>
                  <a:pt x="91" y="64"/>
                </a:cubicBezTo>
                <a:cubicBezTo>
                  <a:pt x="91" y="79"/>
                  <a:pt x="79" y="91"/>
                  <a:pt x="64" y="91"/>
                </a:cubicBezTo>
                <a:close/>
                <a:moveTo>
                  <a:pt x="64" y="0"/>
                </a:moveTo>
                <a:cubicBezTo>
                  <a:pt x="29" y="0"/>
                  <a:pt x="0" y="29"/>
                  <a:pt x="0" y="64"/>
                </a:cubicBezTo>
                <a:cubicBezTo>
                  <a:pt x="0" y="99"/>
                  <a:pt x="29" y="127"/>
                  <a:pt x="64" y="127"/>
                </a:cubicBezTo>
                <a:cubicBezTo>
                  <a:pt x="98" y="127"/>
                  <a:pt x="127" y="99"/>
                  <a:pt x="127" y="64"/>
                </a:cubicBezTo>
                <a:cubicBezTo>
                  <a:pt x="127" y="29"/>
                  <a:pt x="98" y="0"/>
                  <a:pt x="6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1" name="Freeform 1180">
            <a:extLst>
              <a:ext uri="{FF2B5EF4-FFF2-40B4-BE49-F238E27FC236}">
                <a16:creationId xmlns:a16="http://schemas.microsoft.com/office/drawing/2014/main" id="{586B2E65-A0E1-3540-81A9-21FEE2EC8D28}"/>
              </a:ext>
            </a:extLst>
          </p:cNvPr>
          <p:cNvSpPr/>
          <p:nvPr/>
        </p:nvSpPr>
        <p:spPr>
          <a:xfrm>
            <a:off x="3324239" y="1818689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027" y="1090"/>
                </a:moveTo>
                <a:cubicBezTo>
                  <a:pt x="964" y="1090"/>
                  <a:pt x="906" y="1063"/>
                  <a:pt x="865" y="1021"/>
                </a:cubicBezTo>
                <a:cubicBezTo>
                  <a:pt x="865" y="1020"/>
                  <a:pt x="864" y="1019"/>
                  <a:pt x="864" y="1019"/>
                </a:cubicBezTo>
                <a:cubicBezTo>
                  <a:pt x="861" y="1013"/>
                  <a:pt x="857" y="1009"/>
                  <a:pt x="852" y="1006"/>
                </a:cubicBezTo>
                <a:cubicBezTo>
                  <a:pt x="820" y="967"/>
                  <a:pt x="801" y="917"/>
                  <a:pt x="801" y="863"/>
                </a:cubicBezTo>
                <a:cubicBezTo>
                  <a:pt x="801" y="738"/>
                  <a:pt x="902" y="637"/>
                  <a:pt x="1027" y="637"/>
                </a:cubicBezTo>
                <a:cubicBezTo>
                  <a:pt x="1152" y="637"/>
                  <a:pt x="1254" y="738"/>
                  <a:pt x="1254" y="863"/>
                </a:cubicBezTo>
                <a:cubicBezTo>
                  <a:pt x="1254" y="988"/>
                  <a:pt x="1152" y="1090"/>
                  <a:pt x="1027" y="1090"/>
                </a:cubicBezTo>
                <a:close/>
                <a:moveTo>
                  <a:pt x="596" y="579"/>
                </a:moveTo>
                <a:lnTo>
                  <a:pt x="1081" y="338"/>
                </a:lnTo>
                <a:lnTo>
                  <a:pt x="1082" y="603"/>
                </a:lnTo>
                <a:cubicBezTo>
                  <a:pt x="1064" y="599"/>
                  <a:pt x="1046" y="597"/>
                  <a:pt x="1027" y="597"/>
                </a:cubicBezTo>
                <a:cubicBezTo>
                  <a:pt x="881" y="597"/>
                  <a:pt x="761" y="716"/>
                  <a:pt x="761" y="863"/>
                </a:cubicBez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close/>
                <a:moveTo>
                  <a:pt x="56" y="339"/>
                </a:moveTo>
                <a:lnTo>
                  <a:pt x="541" y="579"/>
                </a:lnTo>
                <a:lnTo>
                  <a:pt x="541" y="1120"/>
                </a:lnTo>
                <a:lnTo>
                  <a:pt x="56" y="880"/>
                </a:lnTo>
                <a:close/>
                <a:moveTo>
                  <a:pt x="1047" y="294"/>
                </a:moveTo>
                <a:lnTo>
                  <a:pt x="569" y="531"/>
                </a:lnTo>
                <a:lnTo>
                  <a:pt x="435" y="465"/>
                </a:lnTo>
                <a:lnTo>
                  <a:pt x="913" y="228"/>
                </a:lnTo>
                <a:close/>
                <a:moveTo>
                  <a:pt x="851" y="197"/>
                </a:moveTo>
                <a:lnTo>
                  <a:pt x="373" y="434"/>
                </a:lnTo>
                <a:lnTo>
                  <a:pt x="275" y="386"/>
                </a:lnTo>
                <a:lnTo>
                  <a:pt x="753" y="14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3" y="355"/>
                </a:lnTo>
                <a:lnTo>
                  <a:pt x="90" y="295"/>
                </a:lnTo>
                <a:close/>
                <a:moveTo>
                  <a:pt x="1137" y="621"/>
                </a:moveTo>
                <a:cubicBezTo>
                  <a:pt x="1137" y="619"/>
                  <a:pt x="1137" y="618"/>
                  <a:pt x="1137" y="617"/>
                </a:cubicBezTo>
                <a:lnTo>
                  <a:pt x="1137" y="294"/>
                </a:lnTo>
                <a:cubicBezTo>
                  <a:pt x="1137" y="293"/>
                  <a:pt x="1137" y="293"/>
                  <a:pt x="1137" y="293"/>
                </a:cubicBezTo>
                <a:cubicBezTo>
                  <a:pt x="1137" y="292"/>
                  <a:pt x="1137" y="292"/>
                  <a:pt x="1137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lnTo>
                  <a:pt x="1136" y="287"/>
                </a:lnTo>
                <a:cubicBezTo>
                  <a:pt x="1136" y="286"/>
                  <a:pt x="1135" y="286"/>
                  <a:pt x="1135" y="285"/>
                </a:cubicBezTo>
                <a:cubicBezTo>
                  <a:pt x="1135" y="284"/>
                  <a:pt x="1135" y="284"/>
                  <a:pt x="1135" y="284"/>
                </a:cubicBezTo>
                <a:lnTo>
                  <a:pt x="1134" y="283"/>
                </a:lnTo>
                <a:lnTo>
                  <a:pt x="1134" y="282"/>
                </a:ln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3" y="280"/>
                  <a:pt x="1133" y="279"/>
                </a:cubicBezTo>
                <a:cubicBezTo>
                  <a:pt x="1132" y="279"/>
                  <a:pt x="1132" y="279"/>
                  <a:pt x="1132" y="279"/>
                </a:cubicBezTo>
                <a:lnTo>
                  <a:pt x="1132" y="278"/>
                </a:lnTo>
                <a:cubicBezTo>
                  <a:pt x="1131" y="278"/>
                  <a:pt x="1131" y="278"/>
                  <a:pt x="1131" y="277"/>
                </a:cubicBezTo>
                <a:lnTo>
                  <a:pt x="1130" y="276"/>
                </a:lnTo>
                <a:lnTo>
                  <a:pt x="1129" y="275"/>
                </a:lnTo>
                <a:cubicBezTo>
                  <a:pt x="1129" y="275"/>
                  <a:pt x="1129" y="274"/>
                  <a:pt x="1128" y="274"/>
                </a:cubicBezTo>
                <a:lnTo>
                  <a:pt x="1127" y="273"/>
                </a:lnTo>
                <a:lnTo>
                  <a:pt x="1126" y="272"/>
                </a:lnTo>
                <a:lnTo>
                  <a:pt x="1125" y="272"/>
                </a:lnTo>
                <a:cubicBezTo>
                  <a:pt x="1125" y="271"/>
                  <a:pt x="1125" y="271"/>
                  <a:pt x="1125" y="271"/>
                </a:cubicBezTo>
                <a:lnTo>
                  <a:pt x="1124" y="271"/>
                </a:lnTo>
                <a:lnTo>
                  <a:pt x="1123" y="270"/>
                </a:lnTo>
                <a:cubicBezTo>
                  <a:pt x="1123" y="270"/>
                  <a:pt x="1122" y="270"/>
                  <a:pt x="1122" y="269"/>
                </a:cubicBezTo>
                <a:lnTo>
                  <a:pt x="1121" y="269"/>
                </a:lnTo>
                <a:lnTo>
                  <a:pt x="932" y="176"/>
                </a:lnTo>
                <a:cubicBezTo>
                  <a:pt x="929" y="173"/>
                  <a:pt x="925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6" y="270"/>
                </a:lnTo>
                <a:cubicBezTo>
                  <a:pt x="15" y="270"/>
                  <a:pt x="15" y="270"/>
                  <a:pt x="15" y="271"/>
                </a:cubicBezTo>
                <a:cubicBezTo>
                  <a:pt x="14" y="271"/>
                  <a:pt x="14" y="271"/>
                  <a:pt x="14" y="271"/>
                </a:cubicBezTo>
                <a:cubicBezTo>
                  <a:pt x="14" y="271"/>
                  <a:pt x="13" y="272"/>
                  <a:pt x="12" y="272"/>
                </a:cubicBezTo>
                <a:cubicBezTo>
                  <a:pt x="11" y="273"/>
                  <a:pt x="11" y="273"/>
                  <a:pt x="10" y="274"/>
                </a:cubicBezTo>
                <a:cubicBezTo>
                  <a:pt x="9" y="274"/>
                  <a:pt x="9" y="275"/>
                  <a:pt x="8" y="276"/>
                </a:cubicBezTo>
                <a:cubicBezTo>
                  <a:pt x="7" y="276"/>
                  <a:pt x="7" y="277"/>
                  <a:pt x="6" y="278"/>
                </a:cubicBezTo>
                <a:cubicBezTo>
                  <a:pt x="6" y="278"/>
                  <a:pt x="5" y="279"/>
                  <a:pt x="5" y="280"/>
                </a:cubicBezTo>
                <a:cubicBezTo>
                  <a:pt x="4" y="281"/>
                  <a:pt x="4" y="281"/>
                  <a:pt x="4" y="281"/>
                </a:cubicBezTo>
                <a:cubicBezTo>
                  <a:pt x="4" y="282"/>
                  <a:pt x="4" y="282"/>
                  <a:pt x="4" y="282"/>
                </a:cubicBezTo>
                <a:lnTo>
                  <a:pt x="3" y="282"/>
                </a:lnTo>
                <a:lnTo>
                  <a:pt x="3" y="283"/>
                </a:lnTo>
                <a:lnTo>
                  <a:pt x="3" y="284"/>
                </a:lnTo>
                <a:lnTo>
                  <a:pt x="2" y="284"/>
                </a:lnTo>
                <a:cubicBezTo>
                  <a:pt x="2" y="285"/>
                  <a:pt x="2" y="285"/>
                  <a:pt x="2" y="285"/>
                </a:cubicBezTo>
                <a:cubicBezTo>
                  <a:pt x="2" y="286"/>
                  <a:pt x="2" y="286"/>
                  <a:pt x="2" y="286"/>
                </a:cubicBezTo>
                <a:cubicBezTo>
                  <a:pt x="2" y="287"/>
                  <a:pt x="2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1" y="290"/>
                </a:lnTo>
                <a:cubicBezTo>
                  <a:pt x="1" y="291"/>
                  <a:pt x="1" y="291"/>
                  <a:pt x="1" y="291"/>
                </a:cubicBezTo>
                <a:cubicBezTo>
                  <a:pt x="1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cubicBezTo>
                  <a:pt x="0" y="900"/>
                  <a:pt x="1" y="900"/>
                  <a:pt x="1" y="901"/>
                </a:cubicBezTo>
                <a:lnTo>
                  <a:pt x="1" y="902"/>
                </a:lnTo>
                <a:cubicBezTo>
                  <a:pt x="1" y="903"/>
                  <a:pt x="1" y="903"/>
                  <a:pt x="1" y="904"/>
                </a:cubicBezTo>
                <a:lnTo>
                  <a:pt x="1" y="905"/>
                </a:lnTo>
                <a:lnTo>
                  <a:pt x="2" y="906"/>
                </a:lnTo>
                <a:lnTo>
                  <a:pt x="2" y="907"/>
                </a:lnTo>
                <a:cubicBezTo>
                  <a:pt x="2" y="908"/>
                  <a:pt x="3" y="908"/>
                  <a:pt x="3" y="909"/>
                </a:cubicBezTo>
                <a:lnTo>
                  <a:pt x="3" y="910"/>
                </a:lnTo>
                <a:lnTo>
                  <a:pt x="4" y="911"/>
                </a:lnTo>
                <a:cubicBezTo>
                  <a:pt x="4" y="911"/>
                  <a:pt x="4" y="912"/>
                  <a:pt x="5" y="912"/>
                </a:cubicBezTo>
                <a:lnTo>
                  <a:pt x="5" y="913"/>
                </a:lnTo>
                <a:cubicBezTo>
                  <a:pt x="6" y="914"/>
                  <a:pt x="6" y="914"/>
                  <a:pt x="6" y="914"/>
                </a:cubicBezTo>
                <a:cubicBezTo>
                  <a:pt x="6" y="915"/>
                  <a:pt x="7" y="915"/>
                  <a:pt x="7" y="915"/>
                </a:cubicBezTo>
                <a:cubicBezTo>
                  <a:pt x="7" y="916"/>
                  <a:pt x="8" y="916"/>
                  <a:pt x="8" y="916"/>
                </a:cubicBezTo>
                <a:cubicBezTo>
                  <a:pt x="8" y="917"/>
                  <a:pt x="8" y="917"/>
                  <a:pt x="9" y="917"/>
                </a:cubicBezTo>
                <a:cubicBezTo>
                  <a:pt x="9" y="918"/>
                  <a:pt x="9" y="918"/>
                  <a:pt x="10" y="918"/>
                </a:cubicBezTo>
                <a:cubicBezTo>
                  <a:pt x="10" y="918"/>
                  <a:pt x="10" y="919"/>
                  <a:pt x="11" y="919"/>
                </a:cubicBezTo>
                <a:lnTo>
                  <a:pt x="12" y="920"/>
                </a:lnTo>
                <a:cubicBezTo>
                  <a:pt x="12" y="920"/>
                  <a:pt x="13" y="920"/>
                  <a:pt x="13" y="921"/>
                </a:cubicBezTo>
                <a:lnTo>
                  <a:pt x="14" y="921"/>
                </a:lnTo>
                <a:cubicBezTo>
                  <a:pt x="14" y="922"/>
                  <a:pt x="15" y="922"/>
                  <a:pt x="15" y="922"/>
                </a:cubicBezTo>
                <a:cubicBezTo>
                  <a:pt x="16" y="922"/>
                  <a:pt x="16" y="922"/>
                  <a:pt x="16" y="922"/>
                </a:cubicBezTo>
                <a:lnTo>
                  <a:pt x="556" y="1189"/>
                </a:lnTo>
                <a:lnTo>
                  <a:pt x="557" y="1189"/>
                </a:lnTo>
                <a:cubicBezTo>
                  <a:pt x="557" y="1189"/>
                  <a:pt x="557" y="1190"/>
                  <a:pt x="558" y="1190"/>
                </a:cubicBezTo>
                <a:cubicBezTo>
                  <a:pt x="559" y="1190"/>
                  <a:pt x="559" y="1190"/>
                  <a:pt x="559" y="1190"/>
                </a:cubicBezTo>
                <a:cubicBezTo>
                  <a:pt x="559" y="1191"/>
                  <a:pt x="559" y="1191"/>
                  <a:pt x="559" y="1191"/>
                </a:cubicBezTo>
                <a:cubicBezTo>
                  <a:pt x="560" y="1191"/>
                  <a:pt x="560" y="1191"/>
                  <a:pt x="560" y="1191"/>
                </a:cubicBezTo>
                <a:lnTo>
                  <a:pt x="561" y="1191"/>
                </a:lnTo>
                <a:lnTo>
                  <a:pt x="562" y="1191"/>
                </a:lnTo>
                <a:lnTo>
                  <a:pt x="563" y="1191"/>
                </a:lnTo>
                <a:lnTo>
                  <a:pt x="563" y="1192"/>
                </a:lnTo>
                <a:cubicBezTo>
                  <a:pt x="564" y="1192"/>
                  <a:pt x="565" y="1192"/>
                  <a:pt x="565" y="1192"/>
                </a:cubicBezTo>
                <a:lnTo>
                  <a:pt x="566" y="1192"/>
                </a:lnTo>
                <a:cubicBezTo>
                  <a:pt x="567" y="1192"/>
                  <a:pt x="568" y="1192"/>
                  <a:pt x="568" y="1192"/>
                </a:cubicBezTo>
                <a:lnTo>
                  <a:pt x="569" y="1192"/>
                </a:lnTo>
                <a:cubicBezTo>
                  <a:pt x="569" y="1192"/>
                  <a:pt x="570" y="1192"/>
                  <a:pt x="571" y="1192"/>
                </a:cubicBezTo>
                <a:cubicBezTo>
                  <a:pt x="572" y="1192"/>
                  <a:pt x="572" y="1192"/>
                  <a:pt x="572" y="1192"/>
                </a:cubicBezTo>
                <a:cubicBezTo>
                  <a:pt x="573" y="1192"/>
                  <a:pt x="573" y="1192"/>
                  <a:pt x="574" y="1192"/>
                </a:cubicBezTo>
                <a:cubicBezTo>
                  <a:pt x="574" y="1191"/>
                  <a:pt x="574" y="1191"/>
                  <a:pt x="574" y="1191"/>
                </a:cubicBezTo>
                <a:cubicBezTo>
                  <a:pt x="575" y="1191"/>
                  <a:pt x="575" y="1191"/>
                  <a:pt x="575" y="1191"/>
                </a:cubicBezTo>
                <a:cubicBezTo>
                  <a:pt x="576" y="1191"/>
                  <a:pt x="576" y="1191"/>
                  <a:pt x="576" y="1191"/>
                </a:cubicBezTo>
                <a:cubicBezTo>
                  <a:pt x="577" y="1191"/>
                  <a:pt x="577" y="1191"/>
                  <a:pt x="577" y="1191"/>
                </a:cubicBezTo>
                <a:lnTo>
                  <a:pt x="578" y="1191"/>
                </a:lnTo>
                <a:lnTo>
                  <a:pt x="578" y="1190"/>
                </a:lnTo>
                <a:lnTo>
                  <a:pt x="579" y="1190"/>
                </a:lnTo>
                <a:cubicBezTo>
                  <a:pt x="580" y="1190"/>
                  <a:pt x="580" y="1189"/>
                  <a:pt x="580" y="1189"/>
                </a:cubicBezTo>
                <a:cubicBezTo>
                  <a:pt x="581" y="1189"/>
                  <a:pt x="581" y="1189"/>
                  <a:pt x="581" y="1189"/>
                </a:cubicBezTo>
                <a:lnTo>
                  <a:pt x="846" y="1058"/>
                </a:lnTo>
                <a:cubicBezTo>
                  <a:pt x="894" y="1102"/>
                  <a:pt x="958" y="1129"/>
                  <a:pt x="1027" y="1129"/>
                </a:cubicBezTo>
                <a:cubicBezTo>
                  <a:pt x="1174" y="1129"/>
                  <a:pt x="1293" y="1010"/>
                  <a:pt x="1293" y="863"/>
                </a:cubicBezTo>
                <a:cubicBezTo>
                  <a:pt x="1293" y="755"/>
                  <a:pt x="1229" y="662"/>
                  <a:pt x="1137" y="6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2" name="Freeform 1181">
            <a:extLst>
              <a:ext uri="{FF2B5EF4-FFF2-40B4-BE49-F238E27FC236}">
                <a16:creationId xmlns:a16="http://schemas.microsoft.com/office/drawing/2014/main" id="{F0EBCF8D-D773-F844-A161-4BBDE4D2DF9A}"/>
              </a:ext>
            </a:extLst>
          </p:cNvPr>
          <p:cNvSpPr/>
          <p:nvPr/>
        </p:nvSpPr>
        <p:spPr>
          <a:xfrm>
            <a:off x="3645720" y="2075008"/>
            <a:ext cx="9540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304">
                <a:moveTo>
                  <a:pt x="182" y="223"/>
                </a:moveTo>
                <a:cubicBezTo>
                  <a:pt x="171" y="239"/>
                  <a:pt x="148" y="254"/>
                  <a:pt x="133" y="262"/>
                </a:cubicBezTo>
                <a:cubicBezTo>
                  <a:pt x="119" y="254"/>
                  <a:pt x="96" y="239"/>
                  <a:pt x="85" y="223"/>
                </a:cubicBezTo>
                <a:cubicBezTo>
                  <a:pt x="54" y="179"/>
                  <a:pt x="43" y="107"/>
                  <a:pt x="40" y="74"/>
                </a:cubicBezTo>
                <a:cubicBezTo>
                  <a:pt x="86" y="69"/>
                  <a:pt x="117" y="52"/>
                  <a:pt x="133" y="41"/>
                </a:cubicBezTo>
                <a:cubicBezTo>
                  <a:pt x="149" y="52"/>
                  <a:pt x="181" y="69"/>
                  <a:pt x="227" y="73"/>
                </a:cubicBezTo>
                <a:cubicBezTo>
                  <a:pt x="223" y="107"/>
                  <a:pt x="212" y="179"/>
                  <a:pt x="182" y="223"/>
                </a:cubicBezTo>
                <a:close/>
                <a:moveTo>
                  <a:pt x="234" y="34"/>
                </a:moveTo>
                <a:cubicBezTo>
                  <a:pt x="193" y="31"/>
                  <a:pt x="166" y="16"/>
                  <a:pt x="154" y="7"/>
                </a:cubicBezTo>
                <a:cubicBezTo>
                  <a:pt x="142" y="-2"/>
                  <a:pt x="125" y="-2"/>
                  <a:pt x="113" y="7"/>
                </a:cubicBezTo>
                <a:cubicBezTo>
                  <a:pt x="101" y="16"/>
                  <a:pt x="74" y="32"/>
                  <a:pt x="32" y="35"/>
                </a:cubicBezTo>
                <a:cubicBezTo>
                  <a:pt x="22" y="35"/>
                  <a:pt x="14" y="40"/>
                  <a:pt x="8" y="47"/>
                </a:cubicBezTo>
                <a:cubicBezTo>
                  <a:pt x="2" y="54"/>
                  <a:pt x="-1" y="63"/>
                  <a:pt x="0" y="73"/>
                </a:cubicBezTo>
                <a:cubicBezTo>
                  <a:pt x="4" y="115"/>
                  <a:pt x="16" y="193"/>
                  <a:pt x="52" y="245"/>
                </a:cubicBezTo>
                <a:cubicBezTo>
                  <a:pt x="75" y="278"/>
                  <a:pt x="123" y="301"/>
                  <a:pt x="125" y="302"/>
                </a:cubicBezTo>
                <a:cubicBezTo>
                  <a:pt x="128" y="303"/>
                  <a:pt x="130" y="304"/>
                  <a:pt x="133" y="304"/>
                </a:cubicBezTo>
                <a:cubicBezTo>
                  <a:pt x="136" y="304"/>
                  <a:pt x="139" y="303"/>
                  <a:pt x="142" y="302"/>
                </a:cubicBezTo>
                <a:cubicBezTo>
                  <a:pt x="144" y="301"/>
                  <a:pt x="192" y="278"/>
                  <a:pt x="214" y="245"/>
                </a:cubicBezTo>
                <a:cubicBezTo>
                  <a:pt x="250" y="193"/>
                  <a:pt x="262" y="114"/>
                  <a:pt x="266" y="72"/>
                </a:cubicBezTo>
                <a:cubicBezTo>
                  <a:pt x="267" y="63"/>
                  <a:pt x="265" y="54"/>
                  <a:pt x="258" y="46"/>
                </a:cubicBezTo>
                <a:cubicBezTo>
                  <a:pt x="252" y="39"/>
                  <a:pt x="244" y="35"/>
                  <a:pt x="234" y="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3" name="Freeform 1182">
            <a:extLst>
              <a:ext uri="{FF2B5EF4-FFF2-40B4-BE49-F238E27FC236}">
                <a16:creationId xmlns:a16="http://schemas.microsoft.com/office/drawing/2014/main" id="{23D31829-C8A7-6641-9154-43CC83453530}"/>
              </a:ext>
            </a:extLst>
          </p:cNvPr>
          <p:cNvSpPr/>
          <p:nvPr/>
        </p:nvSpPr>
        <p:spPr>
          <a:xfrm>
            <a:off x="2608200" y="1818689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027" y="1090"/>
                </a:moveTo>
                <a:cubicBezTo>
                  <a:pt x="964" y="1090"/>
                  <a:pt x="906" y="1063"/>
                  <a:pt x="865" y="1021"/>
                </a:cubicBezTo>
                <a:cubicBezTo>
                  <a:pt x="865" y="1020"/>
                  <a:pt x="864" y="1019"/>
                  <a:pt x="864" y="1019"/>
                </a:cubicBezTo>
                <a:cubicBezTo>
                  <a:pt x="861" y="1013"/>
                  <a:pt x="857" y="1009"/>
                  <a:pt x="852" y="1006"/>
                </a:cubicBezTo>
                <a:cubicBezTo>
                  <a:pt x="820" y="967"/>
                  <a:pt x="801" y="917"/>
                  <a:pt x="801" y="863"/>
                </a:cubicBezTo>
                <a:cubicBezTo>
                  <a:pt x="801" y="738"/>
                  <a:pt x="902" y="637"/>
                  <a:pt x="1027" y="637"/>
                </a:cubicBezTo>
                <a:cubicBezTo>
                  <a:pt x="1152" y="637"/>
                  <a:pt x="1254" y="738"/>
                  <a:pt x="1254" y="863"/>
                </a:cubicBezTo>
                <a:cubicBezTo>
                  <a:pt x="1254" y="988"/>
                  <a:pt x="1152" y="1090"/>
                  <a:pt x="1027" y="1090"/>
                </a:cubicBezTo>
                <a:close/>
                <a:moveTo>
                  <a:pt x="596" y="579"/>
                </a:moveTo>
                <a:lnTo>
                  <a:pt x="1082" y="338"/>
                </a:lnTo>
                <a:lnTo>
                  <a:pt x="1082" y="603"/>
                </a:lnTo>
                <a:cubicBezTo>
                  <a:pt x="1064" y="599"/>
                  <a:pt x="1046" y="597"/>
                  <a:pt x="1027" y="597"/>
                </a:cubicBezTo>
                <a:cubicBezTo>
                  <a:pt x="881" y="597"/>
                  <a:pt x="761" y="716"/>
                  <a:pt x="761" y="863"/>
                </a:cubicBez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close/>
                <a:moveTo>
                  <a:pt x="56" y="339"/>
                </a:moveTo>
                <a:lnTo>
                  <a:pt x="541" y="579"/>
                </a:lnTo>
                <a:lnTo>
                  <a:pt x="541" y="1120"/>
                </a:lnTo>
                <a:lnTo>
                  <a:pt x="56" y="880"/>
                </a:lnTo>
                <a:close/>
                <a:moveTo>
                  <a:pt x="1047" y="294"/>
                </a:moveTo>
                <a:lnTo>
                  <a:pt x="569" y="531"/>
                </a:lnTo>
                <a:lnTo>
                  <a:pt x="435" y="465"/>
                </a:lnTo>
                <a:lnTo>
                  <a:pt x="914" y="228"/>
                </a:lnTo>
                <a:close/>
                <a:moveTo>
                  <a:pt x="851" y="197"/>
                </a:moveTo>
                <a:lnTo>
                  <a:pt x="373" y="434"/>
                </a:lnTo>
                <a:lnTo>
                  <a:pt x="275" y="386"/>
                </a:lnTo>
                <a:lnTo>
                  <a:pt x="753" y="14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3" y="355"/>
                </a:lnTo>
                <a:lnTo>
                  <a:pt x="90" y="295"/>
                </a:lnTo>
                <a:close/>
                <a:moveTo>
                  <a:pt x="1137" y="621"/>
                </a:moveTo>
                <a:cubicBezTo>
                  <a:pt x="1137" y="619"/>
                  <a:pt x="1137" y="618"/>
                  <a:pt x="1137" y="617"/>
                </a:cubicBezTo>
                <a:lnTo>
                  <a:pt x="1137" y="294"/>
                </a:lnTo>
                <a:cubicBezTo>
                  <a:pt x="1137" y="293"/>
                  <a:pt x="1137" y="293"/>
                  <a:pt x="1137" y="293"/>
                </a:cubicBezTo>
                <a:cubicBezTo>
                  <a:pt x="1137" y="292"/>
                  <a:pt x="1137" y="292"/>
                  <a:pt x="1137" y="292"/>
                </a:cubicBezTo>
                <a:cubicBezTo>
                  <a:pt x="1137" y="291"/>
                  <a:pt x="1137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lnTo>
                  <a:pt x="1136" y="287"/>
                </a:lnTo>
                <a:cubicBezTo>
                  <a:pt x="1135" y="286"/>
                  <a:pt x="1135" y="286"/>
                  <a:pt x="1135" y="285"/>
                </a:cubicBezTo>
                <a:cubicBezTo>
                  <a:pt x="1135" y="284"/>
                  <a:pt x="1135" y="284"/>
                  <a:pt x="1135" y="284"/>
                </a:cubicBezTo>
                <a:cubicBezTo>
                  <a:pt x="1135" y="284"/>
                  <a:pt x="1135" y="283"/>
                  <a:pt x="1134" y="283"/>
                </a:cubicBezTo>
                <a:lnTo>
                  <a:pt x="1134" y="282"/>
                </a:ln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3" y="280"/>
                  <a:pt x="1133" y="279"/>
                </a:cubicBezTo>
                <a:lnTo>
                  <a:pt x="1132" y="279"/>
                </a:lnTo>
                <a:lnTo>
                  <a:pt x="1132" y="278"/>
                </a:lnTo>
                <a:cubicBezTo>
                  <a:pt x="1132" y="278"/>
                  <a:pt x="1131" y="278"/>
                  <a:pt x="1131" y="277"/>
                </a:cubicBezTo>
                <a:lnTo>
                  <a:pt x="1130" y="276"/>
                </a:lnTo>
                <a:cubicBezTo>
                  <a:pt x="1130" y="276"/>
                  <a:pt x="1130" y="275"/>
                  <a:pt x="1129" y="275"/>
                </a:cubicBezTo>
                <a:cubicBezTo>
                  <a:pt x="1129" y="275"/>
                  <a:pt x="1129" y="274"/>
                  <a:pt x="1128" y="274"/>
                </a:cubicBezTo>
                <a:lnTo>
                  <a:pt x="1127" y="273"/>
                </a:lnTo>
                <a:lnTo>
                  <a:pt x="1126" y="272"/>
                </a:lnTo>
                <a:lnTo>
                  <a:pt x="1125" y="272"/>
                </a:lnTo>
                <a:cubicBezTo>
                  <a:pt x="1125" y="271"/>
                  <a:pt x="1125" y="271"/>
                  <a:pt x="1125" y="271"/>
                </a:cubicBezTo>
                <a:lnTo>
                  <a:pt x="1124" y="271"/>
                </a:lnTo>
                <a:lnTo>
                  <a:pt x="1123" y="270"/>
                </a:lnTo>
                <a:cubicBezTo>
                  <a:pt x="1123" y="270"/>
                  <a:pt x="1122" y="270"/>
                  <a:pt x="1122" y="269"/>
                </a:cubicBezTo>
                <a:lnTo>
                  <a:pt x="1121" y="269"/>
                </a:lnTo>
                <a:lnTo>
                  <a:pt x="932" y="176"/>
                </a:lnTo>
                <a:cubicBezTo>
                  <a:pt x="929" y="173"/>
                  <a:pt x="925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6" y="270"/>
                </a:lnTo>
                <a:cubicBezTo>
                  <a:pt x="15" y="270"/>
                  <a:pt x="15" y="270"/>
                  <a:pt x="15" y="271"/>
                </a:cubicBezTo>
                <a:cubicBezTo>
                  <a:pt x="14" y="271"/>
                  <a:pt x="14" y="271"/>
                  <a:pt x="14" y="271"/>
                </a:cubicBezTo>
                <a:cubicBezTo>
                  <a:pt x="14" y="271"/>
                  <a:pt x="13" y="272"/>
                  <a:pt x="12" y="272"/>
                </a:cubicBezTo>
                <a:cubicBezTo>
                  <a:pt x="11" y="273"/>
                  <a:pt x="11" y="273"/>
                  <a:pt x="10" y="274"/>
                </a:cubicBezTo>
                <a:cubicBezTo>
                  <a:pt x="9" y="274"/>
                  <a:pt x="9" y="275"/>
                  <a:pt x="8" y="276"/>
                </a:cubicBezTo>
                <a:cubicBezTo>
                  <a:pt x="7" y="276"/>
                  <a:pt x="7" y="277"/>
                  <a:pt x="6" y="278"/>
                </a:cubicBezTo>
                <a:cubicBezTo>
                  <a:pt x="6" y="278"/>
                  <a:pt x="5" y="279"/>
                  <a:pt x="5" y="280"/>
                </a:cubicBezTo>
                <a:cubicBezTo>
                  <a:pt x="4" y="281"/>
                  <a:pt x="4" y="281"/>
                  <a:pt x="4" y="281"/>
                </a:cubicBezTo>
                <a:cubicBezTo>
                  <a:pt x="4" y="282"/>
                  <a:pt x="4" y="282"/>
                  <a:pt x="4" y="282"/>
                </a:cubicBezTo>
                <a:lnTo>
                  <a:pt x="3" y="282"/>
                </a:lnTo>
                <a:cubicBezTo>
                  <a:pt x="3" y="283"/>
                  <a:pt x="3" y="283"/>
                  <a:pt x="3" y="284"/>
                </a:cubicBezTo>
                <a:lnTo>
                  <a:pt x="2" y="284"/>
                </a:lnTo>
                <a:cubicBezTo>
                  <a:pt x="2" y="285"/>
                  <a:pt x="2" y="285"/>
                  <a:pt x="2" y="285"/>
                </a:cubicBezTo>
                <a:cubicBezTo>
                  <a:pt x="2" y="286"/>
                  <a:pt x="2" y="286"/>
                  <a:pt x="2" y="286"/>
                </a:cubicBezTo>
                <a:cubicBezTo>
                  <a:pt x="2" y="287"/>
                  <a:pt x="2" y="287"/>
                  <a:pt x="2" y="287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1" y="290"/>
                </a:lnTo>
                <a:cubicBezTo>
                  <a:pt x="1" y="291"/>
                  <a:pt x="1" y="291"/>
                  <a:pt x="1" y="291"/>
                </a:cubicBezTo>
                <a:cubicBezTo>
                  <a:pt x="1" y="292"/>
                  <a:pt x="1" y="292"/>
                  <a:pt x="1" y="293"/>
                </a:cubicBezTo>
                <a:lnTo>
                  <a:pt x="0" y="293"/>
                </a:ln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1" y="900"/>
                </a:cubicBezTo>
                <a:lnTo>
                  <a:pt x="1" y="901"/>
                </a:lnTo>
                <a:lnTo>
                  <a:pt x="1" y="902"/>
                </a:lnTo>
                <a:cubicBezTo>
                  <a:pt x="1" y="903"/>
                  <a:pt x="1" y="903"/>
                  <a:pt x="1" y="904"/>
                </a:cubicBezTo>
                <a:lnTo>
                  <a:pt x="1" y="905"/>
                </a:lnTo>
                <a:cubicBezTo>
                  <a:pt x="2" y="905"/>
                  <a:pt x="2" y="906"/>
                  <a:pt x="2" y="906"/>
                </a:cubicBezTo>
                <a:lnTo>
                  <a:pt x="2" y="907"/>
                </a:lnTo>
                <a:cubicBezTo>
                  <a:pt x="2" y="908"/>
                  <a:pt x="3" y="908"/>
                  <a:pt x="3" y="909"/>
                </a:cubicBezTo>
                <a:lnTo>
                  <a:pt x="3" y="910"/>
                </a:lnTo>
                <a:lnTo>
                  <a:pt x="4" y="911"/>
                </a:lnTo>
                <a:cubicBezTo>
                  <a:pt x="4" y="911"/>
                  <a:pt x="4" y="912"/>
                  <a:pt x="5" y="912"/>
                </a:cubicBezTo>
                <a:lnTo>
                  <a:pt x="5" y="913"/>
                </a:lnTo>
                <a:cubicBezTo>
                  <a:pt x="6" y="914"/>
                  <a:pt x="6" y="914"/>
                  <a:pt x="6" y="914"/>
                </a:cubicBezTo>
                <a:cubicBezTo>
                  <a:pt x="7" y="915"/>
                  <a:pt x="7" y="915"/>
                  <a:pt x="7" y="915"/>
                </a:cubicBezTo>
                <a:cubicBezTo>
                  <a:pt x="7" y="916"/>
                  <a:pt x="8" y="916"/>
                  <a:pt x="8" y="916"/>
                </a:cubicBezTo>
                <a:cubicBezTo>
                  <a:pt x="8" y="917"/>
                  <a:pt x="9" y="917"/>
                  <a:pt x="9" y="917"/>
                </a:cubicBezTo>
                <a:cubicBezTo>
                  <a:pt x="9" y="918"/>
                  <a:pt x="9" y="918"/>
                  <a:pt x="10" y="918"/>
                </a:cubicBezTo>
                <a:cubicBezTo>
                  <a:pt x="10" y="918"/>
                  <a:pt x="10" y="919"/>
                  <a:pt x="11" y="919"/>
                </a:cubicBezTo>
                <a:lnTo>
                  <a:pt x="12" y="920"/>
                </a:lnTo>
                <a:cubicBezTo>
                  <a:pt x="12" y="920"/>
                  <a:pt x="13" y="920"/>
                  <a:pt x="13" y="921"/>
                </a:cubicBezTo>
                <a:lnTo>
                  <a:pt x="14" y="921"/>
                </a:lnTo>
                <a:cubicBezTo>
                  <a:pt x="14" y="922"/>
                  <a:pt x="15" y="922"/>
                  <a:pt x="16" y="922"/>
                </a:cubicBezTo>
                <a:lnTo>
                  <a:pt x="556" y="1189"/>
                </a:lnTo>
                <a:lnTo>
                  <a:pt x="557" y="1189"/>
                </a:lnTo>
                <a:cubicBezTo>
                  <a:pt x="557" y="1189"/>
                  <a:pt x="557" y="1190"/>
                  <a:pt x="558" y="1190"/>
                </a:cubicBezTo>
                <a:cubicBezTo>
                  <a:pt x="559" y="1190"/>
                  <a:pt x="559" y="1190"/>
                  <a:pt x="559" y="1190"/>
                </a:cubicBezTo>
                <a:cubicBezTo>
                  <a:pt x="559" y="1191"/>
                  <a:pt x="559" y="1191"/>
                  <a:pt x="560" y="1191"/>
                </a:cubicBezTo>
                <a:lnTo>
                  <a:pt x="561" y="1191"/>
                </a:lnTo>
                <a:lnTo>
                  <a:pt x="562" y="1191"/>
                </a:lnTo>
                <a:lnTo>
                  <a:pt x="563" y="1191"/>
                </a:lnTo>
                <a:lnTo>
                  <a:pt x="563" y="1192"/>
                </a:lnTo>
                <a:cubicBezTo>
                  <a:pt x="564" y="1192"/>
                  <a:pt x="565" y="1192"/>
                  <a:pt x="565" y="1192"/>
                </a:cubicBezTo>
                <a:lnTo>
                  <a:pt x="566" y="1192"/>
                </a:lnTo>
                <a:cubicBezTo>
                  <a:pt x="567" y="1192"/>
                  <a:pt x="568" y="1192"/>
                  <a:pt x="569" y="1192"/>
                </a:cubicBezTo>
                <a:cubicBezTo>
                  <a:pt x="569" y="1192"/>
                  <a:pt x="570" y="1192"/>
                  <a:pt x="571" y="1192"/>
                </a:cubicBezTo>
                <a:cubicBezTo>
                  <a:pt x="572" y="1192"/>
                  <a:pt x="572" y="1192"/>
                  <a:pt x="572" y="1192"/>
                </a:cubicBezTo>
                <a:cubicBezTo>
                  <a:pt x="573" y="1192"/>
                  <a:pt x="573" y="1192"/>
                  <a:pt x="574" y="1192"/>
                </a:cubicBezTo>
                <a:cubicBezTo>
                  <a:pt x="574" y="1191"/>
                  <a:pt x="574" y="1191"/>
                  <a:pt x="574" y="1191"/>
                </a:cubicBezTo>
                <a:cubicBezTo>
                  <a:pt x="575" y="1191"/>
                  <a:pt x="575" y="1191"/>
                  <a:pt x="575" y="1191"/>
                </a:cubicBezTo>
                <a:cubicBezTo>
                  <a:pt x="576" y="1191"/>
                  <a:pt x="576" y="1191"/>
                  <a:pt x="576" y="1191"/>
                </a:cubicBezTo>
                <a:cubicBezTo>
                  <a:pt x="577" y="1191"/>
                  <a:pt x="577" y="1191"/>
                  <a:pt x="577" y="1191"/>
                </a:cubicBezTo>
                <a:lnTo>
                  <a:pt x="578" y="1191"/>
                </a:lnTo>
                <a:lnTo>
                  <a:pt x="578" y="1190"/>
                </a:lnTo>
                <a:lnTo>
                  <a:pt x="579" y="1190"/>
                </a:lnTo>
                <a:lnTo>
                  <a:pt x="580" y="1190"/>
                </a:lnTo>
                <a:lnTo>
                  <a:pt x="580" y="1189"/>
                </a:lnTo>
                <a:cubicBezTo>
                  <a:pt x="581" y="1189"/>
                  <a:pt x="581" y="1189"/>
                  <a:pt x="581" y="1189"/>
                </a:cubicBezTo>
                <a:lnTo>
                  <a:pt x="847" y="1058"/>
                </a:lnTo>
                <a:cubicBezTo>
                  <a:pt x="894" y="1102"/>
                  <a:pt x="958" y="1129"/>
                  <a:pt x="1027" y="1129"/>
                </a:cubicBezTo>
                <a:cubicBezTo>
                  <a:pt x="1174" y="1129"/>
                  <a:pt x="1293" y="1010"/>
                  <a:pt x="1293" y="863"/>
                </a:cubicBezTo>
                <a:cubicBezTo>
                  <a:pt x="1293" y="755"/>
                  <a:pt x="1229" y="662"/>
                  <a:pt x="1137" y="6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4" name="Freeform 1183">
            <a:extLst>
              <a:ext uri="{FF2B5EF4-FFF2-40B4-BE49-F238E27FC236}">
                <a16:creationId xmlns:a16="http://schemas.microsoft.com/office/drawing/2014/main" id="{34EACF95-88B6-BF46-ABD1-9A2F1E1A5567}"/>
              </a:ext>
            </a:extLst>
          </p:cNvPr>
          <p:cNvSpPr/>
          <p:nvPr/>
        </p:nvSpPr>
        <p:spPr>
          <a:xfrm>
            <a:off x="2953080" y="2086169"/>
            <a:ext cx="36360" cy="8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" h="243">
                <a:moveTo>
                  <a:pt x="76" y="0"/>
                </a:moveTo>
                <a:lnTo>
                  <a:pt x="75" y="0"/>
                </a:lnTo>
                <a:cubicBezTo>
                  <a:pt x="68" y="0"/>
                  <a:pt x="61" y="1"/>
                  <a:pt x="51" y="4"/>
                </a:cubicBezTo>
                <a:lnTo>
                  <a:pt x="17" y="14"/>
                </a:lnTo>
                <a:cubicBezTo>
                  <a:pt x="7" y="17"/>
                  <a:pt x="0" y="26"/>
                  <a:pt x="0" y="36"/>
                </a:cubicBezTo>
                <a:cubicBezTo>
                  <a:pt x="0" y="48"/>
                  <a:pt x="11" y="59"/>
                  <a:pt x="23" y="59"/>
                </a:cubicBezTo>
                <a:cubicBezTo>
                  <a:pt x="26" y="59"/>
                  <a:pt x="29" y="58"/>
                  <a:pt x="32" y="57"/>
                </a:cubicBezTo>
                <a:lnTo>
                  <a:pt x="50" y="53"/>
                </a:lnTo>
                <a:lnTo>
                  <a:pt x="50" y="217"/>
                </a:lnTo>
                <a:cubicBezTo>
                  <a:pt x="50" y="231"/>
                  <a:pt x="62" y="243"/>
                  <a:pt x="76" y="243"/>
                </a:cubicBezTo>
                <a:cubicBezTo>
                  <a:pt x="90" y="243"/>
                  <a:pt x="102" y="231"/>
                  <a:pt x="102" y="217"/>
                </a:cubicBezTo>
                <a:lnTo>
                  <a:pt x="102" y="25"/>
                </a:lnTo>
                <a:cubicBezTo>
                  <a:pt x="102" y="11"/>
                  <a:pt x="90" y="0"/>
                  <a:pt x="7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5" name="Freeform 1184">
            <a:extLst>
              <a:ext uri="{FF2B5EF4-FFF2-40B4-BE49-F238E27FC236}">
                <a16:creationId xmlns:a16="http://schemas.microsoft.com/office/drawing/2014/main" id="{74FBABAA-6540-A34C-99D5-BDDEE58BA649}"/>
              </a:ext>
            </a:extLst>
          </p:cNvPr>
          <p:cNvSpPr/>
          <p:nvPr/>
        </p:nvSpPr>
        <p:spPr>
          <a:xfrm>
            <a:off x="1166400" y="1818689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027" y="1090"/>
                </a:moveTo>
                <a:cubicBezTo>
                  <a:pt x="963" y="1090"/>
                  <a:pt x="906" y="1063"/>
                  <a:pt x="865" y="1021"/>
                </a:cubicBezTo>
                <a:cubicBezTo>
                  <a:pt x="864" y="1020"/>
                  <a:pt x="864" y="1019"/>
                  <a:pt x="864" y="1019"/>
                </a:cubicBezTo>
                <a:cubicBezTo>
                  <a:pt x="861" y="1013"/>
                  <a:pt x="857" y="1009"/>
                  <a:pt x="851" y="1006"/>
                </a:cubicBezTo>
                <a:cubicBezTo>
                  <a:pt x="820" y="967"/>
                  <a:pt x="800" y="917"/>
                  <a:pt x="800" y="863"/>
                </a:cubicBezTo>
                <a:cubicBezTo>
                  <a:pt x="800" y="738"/>
                  <a:pt x="902" y="637"/>
                  <a:pt x="1027" y="637"/>
                </a:cubicBezTo>
                <a:cubicBezTo>
                  <a:pt x="1152" y="637"/>
                  <a:pt x="1253" y="738"/>
                  <a:pt x="1253" y="863"/>
                </a:cubicBezTo>
                <a:cubicBezTo>
                  <a:pt x="1253" y="988"/>
                  <a:pt x="1152" y="1090"/>
                  <a:pt x="1027" y="1090"/>
                </a:cubicBezTo>
                <a:close/>
                <a:moveTo>
                  <a:pt x="596" y="579"/>
                </a:moveTo>
                <a:lnTo>
                  <a:pt x="1081" y="338"/>
                </a:lnTo>
                <a:lnTo>
                  <a:pt x="1081" y="603"/>
                </a:lnTo>
                <a:cubicBezTo>
                  <a:pt x="1064" y="599"/>
                  <a:pt x="1045" y="597"/>
                  <a:pt x="1027" y="597"/>
                </a:cubicBezTo>
                <a:cubicBezTo>
                  <a:pt x="880" y="597"/>
                  <a:pt x="761" y="716"/>
                  <a:pt x="761" y="863"/>
                </a:cubicBez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close/>
                <a:moveTo>
                  <a:pt x="55" y="339"/>
                </a:moveTo>
                <a:lnTo>
                  <a:pt x="541" y="579"/>
                </a:lnTo>
                <a:lnTo>
                  <a:pt x="541" y="1120"/>
                </a:lnTo>
                <a:lnTo>
                  <a:pt x="55" y="880"/>
                </a:lnTo>
                <a:close/>
                <a:moveTo>
                  <a:pt x="1046" y="294"/>
                </a:moveTo>
                <a:lnTo>
                  <a:pt x="568" y="531"/>
                </a:lnTo>
                <a:lnTo>
                  <a:pt x="435" y="465"/>
                </a:lnTo>
                <a:lnTo>
                  <a:pt x="913" y="228"/>
                </a:lnTo>
                <a:close/>
                <a:moveTo>
                  <a:pt x="851" y="197"/>
                </a:moveTo>
                <a:lnTo>
                  <a:pt x="372" y="434"/>
                </a:lnTo>
                <a:lnTo>
                  <a:pt x="275" y="386"/>
                </a:lnTo>
                <a:lnTo>
                  <a:pt x="753" y="14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2" y="355"/>
                </a:lnTo>
                <a:lnTo>
                  <a:pt x="90" y="295"/>
                </a:lnTo>
                <a:close/>
                <a:moveTo>
                  <a:pt x="1136" y="621"/>
                </a:moveTo>
                <a:cubicBezTo>
                  <a:pt x="1136" y="619"/>
                  <a:pt x="1136" y="618"/>
                  <a:pt x="1136" y="617"/>
                </a:cubicBezTo>
                <a:lnTo>
                  <a:pt x="1136" y="294"/>
                </a:lnTo>
                <a:cubicBezTo>
                  <a:pt x="1136" y="293"/>
                  <a:pt x="1136" y="293"/>
                  <a:pt x="1136" y="293"/>
                </a:cubicBezTo>
                <a:cubicBezTo>
                  <a:pt x="1136" y="292"/>
                  <a:pt x="1136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cubicBezTo>
                  <a:pt x="1135" y="288"/>
                  <a:pt x="1135" y="288"/>
                  <a:pt x="1135" y="287"/>
                </a:cubicBezTo>
                <a:cubicBezTo>
                  <a:pt x="1135" y="286"/>
                  <a:pt x="1135" y="286"/>
                  <a:pt x="1135" y="285"/>
                </a:cubicBezTo>
                <a:cubicBezTo>
                  <a:pt x="1135" y="284"/>
                  <a:pt x="1134" y="284"/>
                  <a:pt x="1134" y="284"/>
                </a:cubicBezTo>
                <a:lnTo>
                  <a:pt x="1134" y="283"/>
                </a:lnTo>
                <a:cubicBezTo>
                  <a:pt x="1134" y="283"/>
                  <a:pt x="1134" y="282"/>
                  <a:pt x="1133" y="282"/>
                </a:cubicBez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2" y="280"/>
                  <a:pt x="1132" y="279"/>
                </a:cubicBezTo>
                <a:lnTo>
                  <a:pt x="1131" y="278"/>
                </a:lnTo>
                <a:lnTo>
                  <a:pt x="1131" y="277"/>
                </a:lnTo>
                <a:lnTo>
                  <a:pt x="1130" y="277"/>
                </a:lnTo>
                <a:lnTo>
                  <a:pt x="1130" y="276"/>
                </a:lnTo>
                <a:cubicBezTo>
                  <a:pt x="1129" y="276"/>
                  <a:pt x="1129" y="275"/>
                  <a:pt x="1129" y="275"/>
                </a:cubicBezTo>
                <a:cubicBezTo>
                  <a:pt x="1128" y="275"/>
                  <a:pt x="1128" y="274"/>
                  <a:pt x="1128" y="274"/>
                </a:cubicBezTo>
                <a:cubicBezTo>
                  <a:pt x="1128" y="274"/>
                  <a:pt x="1127" y="274"/>
                  <a:pt x="1127" y="273"/>
                </a:cubicBezTo>
                <a:cubicBezTo>
                  <a:pt x="1126" y="273"/>
                  <a:pt x="1126" y="273"/>
                  <a:pt x="1126" y="272"/>
                </a:cubicBezTo>
                <a:lnTo>
                  <a:pt x="1125" y="272"/>
                </a:lnTo>
                <a:cubicBezTo>
                  <a:pt x="1125" y="271"/>
                  <a:pt x="1125" y="271"/>
                  <a:pt x="1124" y="271"/>
                </a:cubicBezTo>
                <a:cubicBezTo>
                  <a:pt x="1123" y="271"/>
                  <a:pt x="1123" y="270"/>
                  <a:pt x="1123" y="270"/>
                </a:cubicBezTo>
                <a:cubicBezTo>
                  <a:pt x="1122" y="270"/>
                  <a:pt x="1122" y="270"/>
                  <a:pt x="1121" y="269"/>
                </a:cubicBezTo>
                <a:lnTo>
                  <a:pt x="931" y="176"/>
                </a:lnTo>
                <a:cubicBezTo>
                  <a:pt x="928" y="173"/>
                  <a:pt x="924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5" y="270"/>
                </a:lnTo>
                <a:lnTo>
                  <a:pt x="14" y="271"/>
                </a:lnTo>
                <a:cubicBezTo>
                  <a:pt x="13" y="271"/>
                  <a:pt x="13" y="272"/>
                  <a:pt x="12" y="272"/>
                </a:cubicBezTo>
                <a:cubicBezTo>
                  <a:pt x="11" y="273"/>
                  <a:pt x="10" y="273"/>
                  <a:pt x="10" y="274"/>
                </a:cubicBezTo>
                <a:lnTo>
                  <a:pt x="9" y="274"/>
                </a:lnTo>
                <a:cubicBezTo>
                  <a:pt x="9" y="274"/>
                  <a:pt x="8" y="275"/>
                  <a:pt x="8" y="276"/>
                </a:cubicBezTo>
                <a:cubicBezTo>
                  <a:pt x="7" y="276"/>
                  <a:pt x="6" y="277"/>
                  <a:pt x="6" y="278"/>
                </a:cubicBezTo>
                <a:cubicBezTo>
                  <a:pt x="5" y="278"/>
                  <a:pt x="5" y="279"/>
                  <a:pt x="4" y="280"/>
                </a:cubicBezTo>
                <a:cubicBezTo>
                  <a:pt x="4" y="281"/>
                  <a:pt x="4" y="281"/>
                  <a:pt x="3" y="281"/>
                </a:cubicBezTo>
                <a:cubicBezTo>
                  <a:pt x="3" y="282"/>
                  <a:pt x="3" y="282"/>
                  <a:pt x="3" y="282"/>
                </a:cubicBezTo>
                <a:cubicBezTo>
                  <a:pt x="3" y="283"/>
                  <a:pt x="3" y="283"/>
                  <a:pt x="2" y="284"/>
                </a:cubicBezTo>
                <a:cubicBezTo>
                  <a:pt x="2" y="285"/>
                  <a:pt x="2" y="285"/>
                  <a:pt x="2" y="285"/>
                </a:cubicBezTo>
                <a:cubicBezTo>
                  <a:pt x="2" y="286"/>
                  <a:pt x="1" y="286"/>
                  <a:pt x="1" y="286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0" y="290"/>
                </a:lnTo>
                <a:cubicBezTo>
                  <a:pt x="0" y="291"/>
                  <a:pt x="0" y="291"/>
                  <a:pt x="0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0" y="901"/>
                </a:lnTo>
                <a:lnTo>
                  <a:pt x="0" y="902"/>
                </a:lnTo>
                <a:cubicBezTo>
                  <a:pt x="0" y="903"/>
                  <a:pt x="1" y="903"/>
                  <a:pt x="1" y="904"/>
                </a:cubicBezTo>
                <a:lnTo>
                  <a:pt x="1" y="905"/>
                </a:lnTo>
                <a:lnTo>
                  <a:pt x="1" y="906"/>
                </a:lnTo>
                <a:cubicBezTo>
                  <a:pt x="2" y="906"/>
                  <a:pt x="2" y="907"/>
                  <a:pt x="2" y="907"/>
                </a:cubicBezTo>
                <a:cubicBezTo>
                  <a:pt x="2" y="908"/>
                  <a:pt x="2" y="908"/>
                  <a:pt x="2" y="909"/>
                </a:cubicBezTo>
                <a:cubicBezTo>
                  <a:pt x="3" y="909"/>
                  <a:pt x="3" y="909"/>
                  <a:pt x="3" y="910"/>
                </a:cubicBezTo>
                <a:cubicBezTo>
                  <a:pt x="3" y="910"/>
                  <a:pt x="3" y="911"/>
                  <a:pt x="4" y="911"/>
                </a:cubicBezTo>
                <a:lnTo>
                  <a:pt x="4" y="912"/>
                </a:lnTo>
                <a:lnTo>
                  <a:pt x="5" y="913"/>
                </a:lnTo>
                <a:cubicBezTo>
                  <a:pt x="5" y="914"/>
                  <a:pt x="5" y="914"/>
                  <a:pt x="6" y="914"/>
                </a:cubicBezTo>
                <a:cubicBezTo>
                  <a:pt x="6" y="915"/>
                  <a:pt x="6" y="915"/>
                  <a:pt x="7" y="915"/>
                </a:cubicBezTo>
                <a:cubicBezTo>
                  <a:pt x="7" y="916"/>
                  <a:pt x="7" y="916"/>
                  <a:pt x="8" y="916"/>
                </a:cubicBezTo>
                <a:cubicBezTo>
                  <a:pt x="8" y="917"/>
                  <a:pt x="8" y="917"/>
                  <a:pt x="8" y="917"/>
                </a:cubicBezTo>
                <a:cubicBezTo>
                  <a:pt x="9" y="918"/>
                  <a:pt x="9" y="918"/>
                  <a:pt x="9" y="918"/>
                </a:cubicBezTo>
                <a:cubicBezTo>
                  <a:pt x="10" y="918"/>
                  <a:pt x="10" y="919"/>
                  <a:pt x="10" y="919"/>
                </a:cubicBezTo>
                <a:cubicBezTo>
                  <a:pt x="11" y="919"/>
                  <a:pt x="11" y="920"/>
                  <a:pt x="11" y="920"/>
                </a:cubicBezTo>
                <a:cubicBezTo>
                  <a:pt x="12" y="920"/>
                  <a:pt x="12" y="920"/>
                  <a:pt x="13" y="921"/>
                </a:cubicBezTo>
                <a:lnTo>
                  <a:pt x="14" y="921"/>
                </a:lnTo>
                <a:cubicBezTo>
                  <a:pt x="14" y="922"/>
                  <a:pt x="15" y="922"/>
                  <a:pt x="15" y="922"/>
                </a:cubicBezTo>
                <a:lnTo>
                  <a:pt x="556" y="1189"/>
                </a:lnTo>
                <a:lnTo>
                  <a:pt x="557" y="1190"/>
                </a:lnTo>
                <a:lnTo>
                  <a:pt x="558" y="1190"/>
                </a:lnTo>
                <a:lnTo>
                  <a:pt x="559" y="1190"/>
                </a:lnTo>
                <a:cubicBezTo>
                  <a:pt x="559" y="1191"/>
                  <a:pt x="559" y="1191"/>
                  <a:pt x="559" y="1191"/>
                </a:cubicBezTo>
                <a:cubicBezTo>
                  <a:pt x="560" y="1191"/>
                  <a:pt x="560" y="1191"/>
                  <a:pt x="560" y="1191"/>
                </a:cubicBezTo>
                <a:cubicBezTo>
                  <a:pt x="561" y="1191"/>
                  <a:pt x="561" y="1191"/>
                  <a:pt x="562" y="1191"/>
                </a:cubicBezTo>
                <a:cubicBezTo>
                  <a:pt x="563" y="1191"/>
                  <a:pt x="563" y="1191"/>
                  <a:pt x="563" y="1192"/>
                </a:cubicBezTo>
                <a:cubicBezTo>
                  <a:pt x="564" y="1192"/>
                  <a:pt x="564" y="1192"/>
                  <a:pt x="565" y="1192"/>
                </a:cubicBezTo>
                <a:lnTo>
                  <a:pt x="566" y="1192"/>
                </a:lnTo>
                <a:cubicBezTo>
                  <a:pt x="566" y="1192"/>
                  <a:pt x="567" y="1192"/>
                  <a:pt x="568" y="1192"/>
                </a:cubicBezTo>
                <a:cubicBezTo>
                  <a:pt x="569" y="1192"/>
                  <a:pt x="570" y="1192"/>
                  <a:pt x="571" y="1192"/>
                </a:cubicBezTo>
                <a:cubicBezTo>
                  <a:pt x="572" y="1192"/>
                  <a:pt x="573" y="1192"/>
                  <a:pt x="573" y="1192"/>
                </a:cubicBezTo>
                <a:cubicBezTo>
                  <a:pt x="574" y="1191"/>
                  <a:pt x="574" y="1191"/>
                  <a:pt x="574" y="1191"/>
                </a:cubicBezTo>
                <a:lnTo>
                  <a:pt x="575" y="1191"/>
                </a:lnTo>
                <a:lnTo>
                  <a:pt x="576" y="1191"/>
                </a:lnTo>
                <a:lnTo>
                  <a:pt x="577" y="1191"/>
                </a:lnTo>
                <a:lnTo>
                  <a:pt x="577" y="1190"/>
                </a:lnTo>
                <a:cubicBezTo>
                  <a:pt x="578" y="1190"/>
                  <a:pt x="578" y="1190"/>
                  <a:pt x="578" y="1190"/>
                </a:cubicBezTo>
                <a:cubicBezTo>
                  <a:pt x="579" y="1190"/>
                  <a:pt x="579" y="1190"/>
                  <a:pt x="579" y="1190"/>
                </a:cubicBezTo>
                <a:lnTo>
                  <a:pt x="580" y="1189"/>
                </a:lnTo>
                <a:lnTo>
                  <a:pt x="846" y="1058"/>
                </a:lnTo>
                <a:cubicBezTo>
                  <a:pt x="894" y="1102"/>
                  <a:pt x="957" y="1129"/>
                  <a:pt x="1027" y="1129"/>
                </a:cubicBezTo>
                <a:cubicBezTo>
                  <a:pt x="1173" y="1129"/>
                  <a:pt x="1293" y="1010"/>
                  <a:pt x="1293" y="863"/>
                </a:cubicBezTo>
                <a:cubicBezTo>
                  <a:pt x="1293" y="755"/>
                  <a:pt x="1228" y="662"/>
                  <a:pt x="1136" y="6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6" name="Freeform 1185">
            <a:extLst>
              <a:ext uri="{FF2B5EF4-FFF2-40B4-BE49-F238E27FC236}">
                <a16:creationId xmlns:a16="http://schemas.microsoft.com/office/drawing/2014/main" id="{BA543F56-D4E1-E149-BC46-CF1B1E38278E}"/>
              </a:ext>
            </a:extLst>
          </p:cNvPr>
          <p:cNvSpPr/>
          <p:nvPr/>
        </p:nvSpPr>
        <p:spPr>
          <a:xfrm>
            <a:off x="1485719" y="2061329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2" y="196"/>
                </a:lnTo>
                <a:lnTo>
                  <a:pt x="234" y="196"/>
                </a:lnTo>
                <a:close/>
                <a:moveTo>
                  <a:pt x="136" y="39"/>
                </a:moveTo>
                <a:cubicBezTo>
                  <a:pt x="178" y="39"/>
                  <a:pt x="212" y="73"/>
                  <a:pt x="212" y="114"/>
                </a:cubicBezTo>
                <a:lnTo>
                  <a:pt x="212" y="156"/>
                </a:lnTo>
                <a:lnTo>
                  <a:pt x="61" y="156"/>
                </a:lnTo>
                <a:lnTo>
                  <a:pt x="61" y="114"/>
                </a:lnTo>
                <a:cubicBezTo>
                  <a:pt x="61" y="73"/>
                  <a:pt x="95" y="39"/>
                  <a:pt x="136" y="39"/>
                </a:cubicBezTo>
                <a:close/>
                <a:moveTo>
                  <a:pt x="251" y="159"/>
                </a:moveTo>
                <a:lnTo>
                  <a:pt x="251" y="114"/>
                </a:lnTo>
                <a:cubicBezTo>
                  <a:pt x="251" y="51"/>
                  <a:pt x="200" y="0"/>
                  <a:pt x="136" y="0"/>
                </a:cubicBezTo>
                <a:cubicBezTo>
                  <a:pt x="73" y="0"/>
                  <a:pt x="22" y="51"/>
                  <a:pt x="22" y="114"/>
                </a:cubicBezTo>
                <a:lnTo>
                  <a:pt x="22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7"/>
                </a:lnTo>
                <a:cubicBezTo>
                  <a:pt x="0" y="336"/>
                  <a:pt x="16" y="352"/>
                  <a:pt x="36" y="352"/>
                </a:cubicBezTo>
                <a:lnTo>
                  <a:pt x="238" y="352"/>
                </a:lnTo>
                <a:cubicBezTo>
                  <a:pt x="257" y="352"/>
                  <a:pt x="273" y="336"/>
                  <a:pt x="273" y="317"/>
                </a:cubicBezTo>
                <a:lnTo>
                  <a:pt x="273" y="192"/>
                </a:lnTo>
                <a:cubicBezTo>
                  <a:pt x="273" y="177"/>
                  <a:pt x="264" y="164"/>
                  <a:pt x="251" y="1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7" name="Freeform 1186">
            <a:extLst>
              <a:ext uri="{FF2B5EF4-FFF2-40B4-BE49-F238E27FC236}">
                <a16:creationId xmlns:a16="http://schemas.microsoft.com/office/drawing/2014/main" id="{5C7F3627-4526-3D4D-A0F8-2B62A508AB54}"/>
              </a:ext>
            </a:extLst>
          </p:cNvPr>
          <p:cNvSpPr/>
          <p:nvPr/>
        </p:nvSpPr>
        <p:spPr>
          <a:xfrm>
            <a:off x="452519" y="1818689"/>
            <a:ext cx="465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3" h="1192">
                <a:moveTo>
                  <a:pt x="1027" y="1090"/>
                </a:moveTo>
                <a:cubicBezTo>
                  <a:pt x="963" y="1090"/>
                  <a:pt x="906" y="1063"/>
                  <a:pt x="865" y="1021"/>
                </a:cubicBezTo>
                <a:cubicBezTo>
                  <a:pt x="865" y="1020"/>
                  <a:pt x="864" y="1019"/>
                  <a:pt x="864" y="1019"/>
                </a:cubicBezTo>
                <a:cubicBezTo>
                  <a:pt x="861" y="1013"/>
                  <a:pt x="857" y="1009"/>
                  <a:pt x="852" y="1006"/>
                </a:cubicBezTo>
                <a:cubicBezTo>
                  <a:pt x="820" y="967"/>
                  <a:pt x="800" y="917"/>
                  <a:pt x="800" y="863"/>
                </a:cubicBezTo>
                <a:cubicBezTo>
                  <a:pt x="800" y="738"/>
                  <a:pt x="902" y="637"/>
                  <a:pt x="1027" y="637"/>
                </a:cubicBezTo>
                <a:cubicBezTo>
                  <a:pt x="1152" y="637"/>
                  <a:pt x="1253" y="738"/>
                  <a:pt x="1253" y="863"/>
                </a:cubicBezTo>
                <a:cubicBezTo>
                  <a:pt x="1253" y="988"/>
                  <a:pt x="1152" y="1090"/>
                  <a:pt x="1027" y="1090"/>
                </a:cubicBezTo>
                <a:close/>
                <a:moveTo>
                  <a:pt x="596" y="579"/>
                </a:moveTo>
                <a:lnTo>
                  <a:pt x="1081" y="338"/>
                </a:lnTo>
                <a:lnTo>
                  <a:pt x="1081" y="603"/>
                </a:lnTo>
                <a:cubicBezTo>
                  <a:pt x="1064" y="599"/>
                  <a:pt x="1046" y="597"/>
                  <a:pt x="1027" y="597"/>
                </a:cubicBezTo>
                <a:cubicBezTo>
                  <a:pt x="880" y="597"/>
                  <a:pt x="761" y="716"/>
                  <a:pt x="761" y="863"/>
                </a:cubicBezTo>
                <a:cubicBezTo>
                  <a:pt x="761" y="919"/>
                  <a:pt x="779" y="972"/>
                  <a:pt x="809" y="1015"/>
                </a:cubicBezTo>
                <a:lnTo>
                  <a:pt x="596" y="1120"/>
                </a:lnTo>
                <a:close/>
                <a:moveTo>
                  <a:pt x="55" y="339"/>
                </a:moveTo>
                <a:lnTo>
                  <a:pt x="541" y="579"/>
                </a:lnTo>
                <a:lnTo>
                  <a:pt x="541" y="1120"/>
                </a:lnTo>
                <a:lnTo>
                  <a:pt x="55" y="880"/>
                </a:lnTo>
                <a:close/>
                <a:moveTo>
                  <a:pt x="1047" y="294"/>
                </a:moveTo>
                <a:lnTo>
                  <a:pt x="568" y="531"/>
                </a:lnTo>
                <a:lnTo>
                  <a:pt x="435" y="465"/>
                </a:lnTo>
                <a:lnTo>
                  <a:pt x="913" y="228"/>
                </a:lnTo>
                <a:close/>
                <a:moveTo>
                  <a:pt x="851" y="197"/>
                </a:moveTo>
                <a:lnTo>
                  <a:pt x="373" y="434"/>
                </a:lnTo>
                <a:lnTo>
                  <a:pt x="275" y="386"/>
                </a:lnTo>
                <a:lnTo>
                  <a:pt x="753" y="149"/>
                </a:lnTo>
                <a:close/>
                <a:moveTo>
                  <a:pt x="569" y="58"/>
                </a:moveTo>
                <a:lnTo>
                  <a:pt x="691" y="118"/>
                </a:lnTo>
                <a:lnTo>
                  <a:pt x="212" y="355"/>
                </a:lnTo>
                <a:lnTo>
                  <a:pt x="90" y="295"/>
                </a:lnTo>
                <a:close/>
                <a:moveTo>
                  <a:pt x="1136" y="621"/>
                </a:moveTo>
                <a:cubicBezTo>
                  <a:pt x="1136" y="619"/>
                  <a:pt x="1137" y="618"/>
                  <a:pt x="1137" y="617"/>
                </a:cubicBezTo>
                <a:lnTo>
                  <a:pt x="1136" y="294"/>
                </a:lnTo>
                <a:cubicBezTo>
                  <a:pt x="1136" y="293"/>
                  <a:pt x="1136" y="293"/>
                  <a:pt x="1136" y="293"/>
                </a:cubicBezTo>
                <a:cubicBezTo>
                  <a:pt x="1136" y="292"/>
                  <a:pt x="1136" y="292"/>
                  <a:pt x="1136" y="292"/>
                </a:cubicBezTo>
                <a:cubicBezTo>
                  <a:pt x="1136" y="291"/>
                  <a:pt x="1136" y="291"/>
                  <a:pt x="1136" y="291"/>
                </a:cubicBezTo>
                <a:cubicBezTo>
                  <a:pt x="1136" y="290"/>
                  <a:pt x="1136" y="290"/>
                  <a:pt x="1136" y="290"/>
                </a:cubicBezTo>
                <a:lnTo>
                  <a:pt x="1136" y="289"/>
                </a:lnTo>
                <a:lnTo>
                  <a:pt x="1136" y="288"/>
                </a:lnTo>
                <a:lnTo>
                  <a:pt x="1136" y="287"/>
                </a:lnTo>
                <a:lnTo>
                  <a:pt x="1135" y="287"/>
                </a:lnTo>
                <a:cubicBezTo>
                  <a:pt x="1135" y="286"/>
                  <a:pt x="1135" y="286"/>
                  <a:pt x="1135" y="285"/>
                </a:cubicBezTo>
                <a:cubicBezTo>
                  <a:pt x="1135" y="284"/>
                  <a:pt x="1135" y="284"/>
                  <a:pt x="1135" y="284"/>
                </a:cubicBezTo>
                <a:cubicBezTo>
                  <a:pt x="1134" y="284"/>
                  <a:pt x="1134" y="283"/>
                  <a:pt x="1134" y="283"/>
                </a:cubicBezTo>
                <a:lnTo>
                  <a:pt x="1134" y="282"/>
                </a:lnTo>
                <a:lnTo>
                  <a:pt x="1133" y="282"/>
                </a:lnTo>
                <a:cubicBezTo>
                  <a:pt x="1133" y="281"/>
                  <a:pt x="1133" y="281"/>
                  <a:pt x="1133" y="281"/>
                </a:cubicBezTo>
                <a:cubicBezTo>
                  <a:pt x="1133" y="280"/>
                  <a:pt x="1132" y="280"/>
                  <a:pt x="1132" y="279"/>
                </a:cubicBezTo>
                <a:lnTo>
                  <a:pt x="1132" y="278"/>
                </a:lnTo>
                <a:cubicBezTo>
                  <a:pt x="1131" y="278"/>
                  <a:pt x="1131" y="278"/>
                  <a:pt x="1131" y="277"/>
                </a:cubicBezTo>
                <a:lnTo>
                  <a:pt x="1130" y="277"/>
                </a:lnTo>
                <a:lnTo>
                  <a:pt x="1130" y="276"/>
                </a:lnTo>
                <a:lnTo>
                  <a:pt x="1129" y="275"/>
                </a:lnTo>
                <a:lnTo>
                  <a:pt x="1128" y="274"/>
                </a:lnTo>
                <a:cubicBezTo>
                  <a:pt x="1128" y="274"/>
                  <a:pt x="1127" y="274"/>
                  <a:pt x="1127" y="273"/>
                </a:cubicBezTo>
                <a:cubicBezTo>
                  <a:pt x="1127" y="273"/>
                  <a:pt x="1126" y="273"/>
                  <a:pt x="1126" y="272"/>
                </a:cubicBezTo>
                <a:lnTo>
                  <a:pt x="1125" y="272"/>
                </a:lnTo>
                <a:cubicBezTo>
                  <a:pt x="1125" y="271"/>
                  <a:pt x="1125" y="271"/>
                  <a:pt x="1125" y="271"/>
                </a:cubicBezTo>
                <a:cubicBezTo>
                  <a:pt x="1124" y="271"/>
                  <a:pt x="1124" y="271"/>
                  <a:pt x="1124" y="271"/>
                </a:cubicBezTo>
                <a:lnTo>
                  <a:pt x="1123" y="270"/>
                </a:lnTo>
                <a:cubicBezTo>
                  <a:pt x="1122" y="270"/>
                  <a:pt x="1122" y="270"/>
                  <a:pt x="1121" y="269"/>
                </a:cubicBezTo>
                <a:lnTo>
                  <a:pt x="932" y="176"/>
                </a:lnTo>
                <a:cubicBezTo>
                  <a:pt x="928" y="173"/>
                  <a:pt x="924" y="171"/>
                  <a:pt x="920" y="170"/>
                </a:cubicBezTo>
                <a:lnTo>
                  <a:pt x="773" y="97"/>
                </a:lnTo>
                <a:cubicBezTo>
                  <a:pt x="769" y="94"/>
                  <a:pt x="764" y="91"/>
                  <a:pt x="759" y="91"/>
                </a:cubicBezTo>
                <a:lnTo>
                  <a:pt x="584" y="4"/>
                </a:lnTo>
                <a:cubicBezTo>
                  <a:pt x="576" y="-1"/>
                  <a:pt x="566" y="-2"/>
                  <a:pt x="557" y="3"/>
                </a:cubicBezTo>
                <a:lnTo>
                  <a:pt x="16" y="270"/>
                </a:lnTo>
                <a:cubicBezTo>
                  <a:pt x="15" y="270"/>
                  <a:pt x="15" y="270"/>
                  <a:pt x="14" y="271"/>
                </a:cubicBezTo>
                <a:cubicBezTo>
                  <a:pt x="13" y="271"/>
                  <a:pt x="13" y="272"/>
                  <a:pt x="12" y="272"/>
                </a:cubicBezTo>
                <a:cubicBezTo>
                  <a:pt x="11" y="273"/>
                  <a:pt x="10" y="273"/>
                  <a:pt x="10" y="274"/>
                </a:cubicBezTo>
                <a:cubicBezTo>
                  <a:pt x="9" y="274"/>
                  <a:pt x="8" y="275"/>
                  <a:pt x="8" y="276"/>
                </a:cubicBezTo>
                <a:cubicBezTo>
                  <a:pt x="7" y="276"/>
                  <a:pt x="7" y="277"/>
                  <a:pt x="6" y="278"/>
                </a:cubicBezTo>
                <a:cubicBezTo>
                  <a:pt x="5" y="278"/>
                  <a:pt x="5" y="279"/>
                  <a:pt x="5" y="280"/>
                </a:cubicBezTo>
                <a:cubicBezTo>
                  <a:pt x="4" y="280"/>
                  <a:pt x="4" y="280"/>
                  <a:pt x="4" y="280"/>
                </a:cubicBezTo>
                <a:cubicBezTo>
                  <a:pt x="4" y="281"/>
                  <a:pt x="4" y="281"/>
                  <a:pt x="4" y="281"/>
                </a:cubicBezTo>
                <a:cubicBezTo>
                  <a:pt x="3" y="282"/>
                  <a:pt x="3" y="282"/>
                  <a:pt x="3" y="282"/>
                </a:cubicBezTo>
                <a:lnTo>
                  <a:pt x="3" y="283"/>
                </a:lnTo>
                <a:lnTo>
                  <a:pt x="2" y="284"/>
                </a:lnTo>
                <a:cubicBezTo>
                  <a:pt x="2" y="285"/>
                  <a:pt x="2" y="285"/>
                  <a:pt x="2" y="285"/>
                </a:cubicBezTo>
                <a:cubicBezTo>
                  <a:pt x="2" y="286"/>
                  <a:pt x="2" y="286"/>
                  <a:pt x="2" y="286"/>
                </a:cubicBezTo>
                <a:cubicBezTo>
                  <a:pt x="1" y="287"/>
                  <a:pt x="1" y="287"/>
                  <a:pt x="1" y="287"/>
                </a:cubicBezTo>
                <a:cubicBezTo>
                  <a:pt x="1" y="288"/>
                  <a:pt x="1" y="288"/>
                  <a:pt x="1" y="288"/>
                </a:cubicBezTo>
                <a:lnTo>
                  <a:pt x="1" y="289"/>
                </a:lnTo>
                <a:lnTo>
                  <a:pt x="1" y="290"/>
                </a:lnTo>
                <a:cubicBezTo>
                  <a:pt x="1" y="291"/>
                  <a:pt x="0" y="291"/>
                  <a:pt x="0" y="291"/>
                </a:cubicBezTo>
                <a:cubicBezTo>
                  <a:pt x="0" y="292"/>
                  <a:pt x="0" y="292"/>
                  <a:pt x="0" y="293"/>
                </a:cubicBezTo>
                <a:lnTo>
                  <a:pt x="0" y="294"/>
                </a:lnTo>
                <a:lnTo>
                  <a:pt x="0" y="295"/>
                </a:lnTo>
                <a:lnTo>
                  <a:pt x="0" y="898"/>
                </a:lnTo>
                <a:cubicBezTo>
                  <a:pt x="0" y="899"/>
                  <a:pt x="0" y="899"/>
                  <a:pt x="0" y="900"/>
                </a:cubicBezTo>
                <a:lnTo>
                  <a:pt x="0" y="901"/>
                </a:lnTo>
                <a:lnTo>
                  <a:pt x="1" y="902"/>
                </a:lnTo>
                <a:cubicBezTo>
                  <a:pt x="1" y="903"/>
                  <a:pt x="1" y="903"/>
                  <a:pt x="1" y="904"/>
                </a:cubicBezTo>
                <a:lnTo>
                  <a:pt x="1" y="905"/>
                </a:lnTo>
                <a:cubicBezTo>
                  <a:pt x="1" y="905"/>
                  <a:pt x="1" y="906"/>
                  <a:pt x="2" y="906"/>
                </a:cubicBezTo>
                <a:lnTo>
                  <a:pt x="2" y="907"/>
                </a:lnTo>
                <a:cubicBezTo>
                  <a:pt x="2" y="908"/>
                  <a:pt x="2" y="908"/>
                  <a:pt x="3" y="909"/>
                </a:cubicBezTo>
                <a:lnTo>
                  <a:pt x="3" y="910"/>
                </a:lnTo>
                <a:cubicBezTo>
                  <a:pt x="3" y="910"/>
                  <a:pt x="3" y="911"/>
                  <a:pt x="4" y="911"/>
                </a:cubicBezTo>
                <a:lnTo>
                  <a:pt x="4" y="912"/>
                </a:lnTo>
                <a:cubicBezTo>
                  <a:pt x="5" y="912"/>
                  <a:pt x="5" y="913"/>
                  <a:pt x="5" y="913"/>
                </a:cubicBezTo>
                <a:cubicBezTo>
                  <a:pt x="5" y="914"/>
                  <a:pt x="6" y="914"/>
                  <a:pt x="6" y="914"/>
                </a:cubicBezTo>
                <a:cubicBezTo>
                  <a:pt x="6" y="915"/>
                  <a:pt x="6" y="915"/>
                  <a:pt x="7" y="915"/>
                </a:cubicBezTo>
                <a:cubicBezTo>
                  <a:pt x="7" y="916"/>
                  <a:pt x="7" y="916"/>
                  <a:pt x="8" y="916"/>
                </a:cubicBezTo>
                <a:cubicBezTo>
                  <a:pt x="8" y="917"/>
                  <a:pt x="8" y="917"/>
                  <a:pt x="8" y="917"/>
                </a:cubicBezTo>
                <a:cubicBezTo>
                  <a:pt x="9" y="918"/>
                  <a:pt x="9" y="918"/>
                  <a:pt x="10" y="918"/>
                </a:cubicBezTo>
                <a:lnTo>
                  <a:pt x="10" y="919"/>
                </a:lnTo>
                <a:cubicBezTo>
                  <a:pt x="11" y="919"/>
                  <a:pt x="11" y="920"/>
                  <a:pt x="12" y="920"/>
                </a:cubicBezTo>
                <a:lnTo>
                  <a:pt x="13" y="921"/>
                </a:lnTo>
                <a:lnTo>
                  <a:pt x="14" y="921"/>
                </a:lnTo>
                <a:cubicBezTo>
                  <a:pt x="14" y="922"/>
                  <a:pt x="15" y="922"/>
                  <a:pt x="15" y="922"/>
                </a:cubicBezTo>
                <a:lnTo>
                  <a:pt x="16" y="922"/>
                </a:lnTo>
                <a:lnTo>
                  <a:pt x="556" y="1189"/>
                </a:lnTo>
                <a:cubicBezTo>
                  <a:pt x="557" y="1189"/>
                  <a:pt x="557" y="1190"/>
                  <a:pt x="557" y="1190"/>
                </a:cubicBezTo>
                <a:cubicBezTo>
                  <a:pt x="558" y="1190"/>
                  <a:pt x="558" y="1190"/>
                  <a:pt x="558" y="1190"/>
                </a:cubicBezTo>
                <a:lnTo>
                  <a:pt x="559" y="1190"/>
                </a:lnTo>
                <a:cubicBezTo>
                  <a:pt x="559" y="1191"/>
                  <a:pt x="559" y="1191"/>
                  <a:pt x="559" y="1191"/>
                </a:cubicBezTo>
                <a:lnTo>
                  <a:pt x="560" y="1191"/>
                </a:lnTo>
                <a:lnTo>
                  <a:pt x="561" y="1191"/>
                </a:lnTo>
                <a:lnTo>
                  <a:pt x="562" y="1191"/>
                </a:lnTo>
                <a:lnTo>
                  <a:pt x="563" y="1191"/>
                </a:lnTo>
                <a:lnTo>
                  <a:pt x="563" y="1192"/>
                </a:lnTo>
                <a:cubicBezTo>
                  <a:pt x="564" y="1192"/>
                  <a:pt x="564" y="1192"/>
                  <a:pt x="565" y="1192"/>
                </a:cubicBezTo>
                <a:lnTo>
                  <a:pt x="566" y="1192"/>
                </a:lnTo>
                <a:cubicBezTo>
                  <a:pt x="567" y="1192"/>
                  <a:pt x="567" y="1192"/>
                  <a:pt x="568" y="1192"/>
                </a:cubicBezTo>
                <a:cubicBezTo>
                  <a:pt x="569" y="1192"/>
                  <a:pt x="570" y="1192"/>
                  <a:pt x="571" y="1192"/>
                </a:cubicBezTo>
                <a:lnTo>
                  <a:pt x="572" y="1192"/>
                </a:lnTo>
                <a:cubicBezTo>
                  <a:pt x="572" y="1192"/>
                  <a:pt x="573" y="1192"/>
                  <a:pt x="574" y="1192"/>
                </a:cubicBezTo>
                <a:cubicBezTo>
                  <a:pt x="574" y="1191"/>
                  <a:pt x="574" y="1191"/>
                  <a:pt x="574" y="1191"/>
                </a:cubicBezTo>
                <a:lnTo>
                  <a:pt x="575" y="1191"/>
                </a:lnTo>
                <a:lnTo>
                  <a:pt x="576" y="1191"/>
                </a:lnTo>
                <a:lnTo>
                  <a:pt x="577" y="1191"/>
                </a:lnTo>
                <a:cubicBezTo>
                  <a:pt x="577" y="1191"/>
                  <a:pt x="578" y="1191"/>
                  <a:pt x="578" y="1190"/>
                </a:cubicBezTo>
                <a:lnTo>
                  <a:pt x="579" y="1190"/>
                </a:lnTo>
                <a:cubicBezTo>
                  <a:pt x="580" y="1190"/>
                  <a:pt x="580" y="1189"/>
                  <a:pt x="580" y="1189"/>
                </a:cubicBezTo>
                <a:lnTo>
                  <a:pt x="581" y="1189"/>
                </a:lnTo>
                <a:lnTo>
                  <a:pt x="846" y="1058"/>
                </a:lnTo>
                <a:cubicBezTo>
                  <a:pt x="894" y="1102"/>
                  <a:pt x="957" y="1129"/>
                  <a:pt x="1027" y="1129"/>
                </a:cubicBezTo>
                <a:cubicBezTo>
                  <a:pt x="1173" y="1129"/>
                  <a:pt x="1293" y="1010"/>
                  <a:pt x="1293" y="863"/>
                </a:cubicBezTo>
                <a:cubicBezTo>
                  <a:pt x="1293" y="755"/>
                  <a:pt x="1229" y="662"/>
                  <a:pt x="1136" y="6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8" name="Freeform 1187">
            <a:extLst>
              <a:ext uri="{FF2B5EF4-FFF2-40B4-BE49-F238E27FC236}">
                <a16:creationId xmlns:a16="http://schemas.microsoft.com/office/drawing/2014/main" id="{CB345B70-E7B6-C247-BCE5-00CE5A5648D6}"/>
              </a:ext>
            </a:extLst>
          </p:cNvPr>
          <p:cNvSpPr/>
          <p:nvPr/>
        </p:nvSpPr>
        <p:spPr>
          <a:xfrm>
            <a:off x="770760" y="2059530"/>
            <a:ext cx="98280" cy="126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4" h="353"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4" y="196"/>
                </a:lnTo>
                <a:close/>
                <a:moveTo>
                  <a:pt x="238" y="157"/>
                </a:moveTo>
                <a:lnTo>
                  <a:pt x="62" y="157"/>
                </a:lnTo>
                <a:lnTo>
                  <a:pt x="61" y="115"/>
                </a:lnTo>
                <a:cubicBezTo>
                  <a:pt x="61" y="73"/>
                  <a:pt x="95" y="40"/>
                  <a:pt x="137" y="40"/>
                </a:cubicBezTo>
                <a:cubicBezTo>
                  <a:pt x="178" y="40"/>
                  <a:pt x="212" y="73"/>
                  <a:pt x="212" y="115"/>
                </a:cubicBezTo>
                <a:cubicBezTo>
                  <a:pt x="212" y="126"/>
                  <a:pt x="221" y="135"/>
                  <a:pt x="232" y="135"/>
                </a:cubicBezTo>
                <a:cubicBezTo>
                  <a:pt x="243" y="135"/>
                  <a:pt x="251" y="126"/>
                  <a:pt x="251" y="115"/>
                </a:cubicBezTo>
                <a:cubicBezTo>
                  <a:pt x="251" y="52"/>
                  <a:pt x="200" y="0"/>
                  <a:pt x="137" y="0"/>
                </a:cubicBezTo>
                <a:cubicBezTo>
                  <a:pt x="73" y="0"/>
                  <a:pt x="22" y="52"/>
                  <a:pt x="22" y="115"/>
                </a:cubicBezTo>
                <a:lnTo>
                  <a:pt x="22" y="159"/>
                </a:lnTo>
                <a:cubicBezTo>
                  <a:pt x="9" y="165"/>
                  <a:pt x="0" y="178"/>
                  <a:pt x="0" y="192"/>
                </a:cubicBezTo>
                <a:lnTo>
                  <a:pt x="0" y="317"/>
                </a:lnTo>
                <a:cubicBezTo>
                  <a:pt x="0" y="337"/>
                  <a:pt x="16" y="353"/>
                  <a:pt x="36" y="353"/>
                </a:cubicBezTo>
                <a:lnTo>
                  <a:pt x="238" y="353"/>
                </a:lnTo>
                <a:cubicBezTo>
                  <a:pt x="258" y="353"/>
                  <a:pt x="274" y="337"/>
                  <a:pt x="274" y="317"/>
                </a:cubicBezTo>
                <a:lnTo>
                  <a:pt x="274" y="192"/>
                </a:lnTo>
                <a:cubicBezTo>
                  <a:pt x="274" y="173"/>
                  <a:pt x="258" y="157"/>
                  <a:pt x="238" y="1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9" name="Freeform 1188">
            <a:extLst>
              <a:ext uri="{FF2B5EF4-FFF2-40B4-BE49-F238E27FC236}">
                <a16:creationId xmlns:a16="http://schemas.microsoft.com/office/drawing/2014/main" id="{C1F2E1EE-A6D8-D448-8A3B-ABADCE4F1A86}"/>
              </a:ext>
            </a:extLst>
          </p:cNvPr>
          <p:cNvSpPr/>
          <p:nvPr/>
        </p:nvSpPr>
        <p:spPr>
          <a:xfrm>
            <a:off x="1892519" y="1120649"/>
            <a:ext cx="40896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7" h="996">
                <a:moveTo>
                  <a:pt x="974" y="341"/>
                </a:moveTo>
                <a:cubicBezTo>
                  <a:pt x="915" y="341"/>
                  <a:pt x="866" y="293"/>
                  <a:pt x="866" y="233"/>
                </a:cubicBezTo>
                <a:cubicBezTo>
                  <a:pt x="866" y="218"/>
                  <a:pt x="854" y="206"/>
                  <a:pt x="839" y="206"/>
                </a:cubicBezTo>
                <a:cubicBezTo>
                  <a:pt x="823" y="206"/>
                  <a:pt x="811" y="218"/>
                  <a:pt x="811" y="233"/>
                </a:cubicBezTo>
                <a:cubicBezTo>
                  <a:pt x="811" y="293"/>
                  <a:pt x="763" y="341"/>
                  <a:pt x="704" y="341"/>
                </a:cubicBezTo>
                <a:cubicBezTo>
                  <a:pt x="644" y="341"/>
                  <a:pt x="596" y="293"/>
                  <a:pt x="596" y="233"/>
                </a:cubicBezTo>
                <a:cubicBezTo>
                  <a:pt x="596" y="218"/>
                  <a:pt x="584" y="206"/>
                  <a:pt x="568" y="206"/>
                </a:cubicBezTo>
                <a:cubicBezTo>
                  <a:pt x="553" y="206"/>
                  <a:pt x="541" y="218"/>
                  <a:pt x="541" y="233"/>
                </a:cubicBezTo>
                <a:cubicBezTo>
                  <a:pt x="541" y="293"/>
                  <a:pt x="492" y="341"/>
                  <a:pt x="433" y="341"/>
                </a:cubicBezTo>
                <a:cubicBezTo>
                  <a:pt x="374" y="341"/>
                  <a:pt x="325" y="293"/>
                  <a:pt x="325" y="233"/>
                </a:cubicBezTo>
                <a:cubicBezTo>
                  <a:pt x="325" y="218"/>
                  <a:pt x="313" y="206"/>
                  <a:pt x="298" y="206"/>
                </a:cubicBezTo>
                <a:cubicBezTo>
                  <a:pt x="282" y="206"/>
                  <a:pt x="270" y="218"/>
                  <a:pt x="270" y="233"/>
                </a:cubicBezTo>
                <a:cubicBezTo>
                  <a:pt x="270" y="293"/>
                  <a:pt x="222" y="341"/>
                  <a:pt x="162" y="341"/>
                </a:cubicBezTo>
                <a:cubicBezTo>
                  <a:pt x="106" y="341"/>
                  <a:pt x="59" y="297"/>
                  <a:pt x="55" y="241"/>
                </a:cubicBezTo>
                <a:lnTo>
                  <a:pt x="220" y="55"/>
                </a:lnTo>
                <a:lnTo>
                  <a:pt x="917" y="55"/>
                </a:lnTo>
                <a:lnTo>
                  <a:pt x="1081" y="241"/>
                </a:lnTo>
                <a:cubicBezTo>
                  <a:pt x="1077" y="297"/>
                  <a:pt x="1031" y="341"/>
                  <a:pt x="974" y="34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2" y="619"/>
                  <a:pt x="743" y="619"/>
                </a:cubicBezTo>
                <a:lnTo>
                  <a:pt x="392" y="619"/>
                </a:lnTo>
                <a:cubicBezTo>
                  <a:pt x="373" y="619"/>
                  <a:pt x="358" y="635"/>
                  <a:pt x="358" y="656"/>
                </a:cubicBezTo>
                <a:lnTo>
                  <a:pt x="358" y="941"/>
                </a:lnTo>
                <a:lnTo>
                  <a:pt x="171" y="941"/>
                </a:lnTo>
                <a:lnTo>
                  <a:pt x="171" y="396"/>
                </a:lnTo>
                <a:cubicBezTo>
                  <a:pt x="224" y="393"/>
                  <a:pt x="270" y="365"/>
                  <a:pt x="298" y="324"/>
                </a:cubicBezTo>
                <a:cubicBezTo>
                  <a:pt x="327" y="368"/>
                  <a:pt x="377" y="396"/>
                  <a:pt x="433" y="396"/>
                </a:cubicBezTo>
                <a:cubicBezTo>
                  <a:pt x="489" y="396"/>
                  <a:pt x="539" y="368"/>
                  <a:pt x="568" y="324"/>
                </a:cubicBezTo>
                <a:cubicBezTo>
                  <a:pt x="597" y="368"/>
                  <a:pt x="647" y="396"/>
                  <a:pt x="704" y="396"/>
                </a:cubicBezTo>
                <a:cubicBezTo>
                  <a:pt x="760" y="396"/>
                  <a:pt x="810" y="368"/>
                  <a:pt x="839" y="324"/>
                </a:cubicBezTo>
                <a:cubicBezTo>
                  <a:pt x="867" y="365"/>
                  <a:pt x="913" y="393"/>
                  <a:pt x="965" y="396"/>
                </a:cubicBezTo>
                <a:lnTo>
                  <a:pt x="965" y="941"/>
                </a:lnTo>
                <a:close/>
                <a:moveTo>
                  <a:pt x="413" y="674"/>
                </a:moveTo>
                <a:lnTo>
                  <a:pt x="722" y="674"/>
                </a:lnTo>
                <a:lnTo>
                  <a:pt x="722" y="941"/>
                </a:lnTo>
                <a:lnTo>
                  <a:pt x="413" y="941"/>
                </a:lnTo>
                <a:close/>
                <a:moveTo>
                  <a:pt x="1137" y="233"/>
                </a:moveTo>
                <a:cubicBezTo>
                  <a:pt x="1137" y="228"/>
                  <a:pt x="1135" y="223"/>
                  <a:pt x="1133" y="218"/>
                </a:cubicBezTo>
                <a:cubicBezTo>
                  <a:pt x="1131" y="214"/>
                  <a:pt x="1129" y="211"/>
                  <a:pt x="1126" y="208"/>
                </a:cubicBezTo>
                <a:lnTo>
                  <a:pt x="950" y="9"/>
                </a:lnTo>
                <a:cubicBezTo>
                  <a:pt x="944" y="3"/>
                  <a:pt x="937" y="0"/>
                  <a:pt x="929" y="0"/>
                </a:cubicBezTo>
                <a:lnTo>
                  <a:pt x="208" y="0"/>
                </a:lnTo>
                <a:cubicBezTo>
                  <a:pt x="200" y="0"/>
                  <a:pt x="192" y="3"/>
                  <a:pt x="187" y="9"/>
                </a:cubicBezTo>
                <a:lnTo>
                  <a:pt x="9" y="210"/>
                </a:lnTo>
                <a:cubicBezTo>
                  <a:pt x="8" y="210"/>
                  <a:pt x="8" y="211"/>
                  <a:pt x="7" y="212"/>
                </a:cubicBezTo>
                <a:cubicBezTo>
                  <a:pt x="2" y="219"/>
                  <a:pt x="0" y="227"/>
                  <a:pt x="0" y="233"/>
                </a:cubicBezTo>
                <a:cubicBezTo>
                  <a:pt x="0" y="307"/>
                  <a:pt x="49" y="369"/>
                  <a:pt x="116" y="390"/>
                </a:cubicBezTo>
                <a:lnTo>
                  <a:pt x="116" y="953"/>
                </a:lnTo>
                <a:cubicBezTo>
                  <a:pt x="116" y="977"/>
                  <a:pt x="135" y="996"/>
                  <a:pt x="159" y="996"/>
                </a:cubicBezTo>
                <a:lnTo>
                  <a:pt x="392" y="996"/>
                </a:lnTo>
                <a:lnTo>
                  <a:pt x="743" y="996"/>
                </a:lnTo>
                <a:lnTo>
                  <a:pt x="977" y="996"/>
                </a:lnTo>
                <a:cubicBezTo>
                  <a:pt x="1001" y="996"/>
                  <a:pt x="1021" y="977"/>
                  <a:pt x="1021" y="953"/>
                </a:cubicBezTo>
                <a:lnTo>
                  <a:pt x="1021" y="389"/>
                </a:lnTo>
                <a:cubicBezTo>
                  <a:pt x="1088" y="369"/>
                  <a:pt x="1137" y="307"/>
                  <a:pt x="1137" y="23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0" name="Freeform 1189">
            <a:extLst>
              <a:ext uri="{FF2B5EF4-FFF2-40B4-BE49-F238E27FC236}">
                <a16:creationId xmlns:a16="http://schemas.microsoft.com/office/drawing/2014/main" id="{0CF4C881-A857-004D-BA17-E6D7CF34AB66}"/>
              </a:ext>
            </a:extLst>
          </p:cNvPr>
          <p:cNvSpPr/>
          <p:nvPr/>
        </p:nvSpPr>
        <p:spPr>
          <a:xfrm>
            <a:off x="4038119" y="1120649"/>
            <a:ext cx="45288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9" h="996">
                <a:moveTo>
                  <a:pt x="993" y="671"/>
                </a:moveTo>
                <a:cubicBezTo>
                  <a:pt x="919" y="671"/>
                  <a:pt x="853" y="635"/>
                  <a:pt x="812" y="580"/>
                </a:cubicBezTo>
                <a:lnTo>
                  <a:pt x="888" y="499"/>
                </a:lnTo>
                <a:lnTo>
                  <a:pt x="948" y="578"/>
                </a:lnTo>
                <a:cubicBezTo>
                  <a:pt x="952" y="583"/>
                  <a:pt x="957" y="586"/>
                  <a:pt x="963" y="586"/>
                </a:cubicBezTo>
                <a:cubicBezTo>
                  <a:pt x="964" y="586"/>
                  <a:pt x="964" y="586"/>
                  <a:pt x="965" y="586"/>
                </a:cubicBezTo>
                <a:cubicBezTo>
                  <a:pt x="971" y="586"/>
                  <a:pt x="977" y="582"/>
                  <a:pt x="980" y="577"/>
                </a:cubicBezTo>
                <a:lnTo>
                  <a:pt x="1103" y="371"/>
                </a:lnTo>
                <a:lnTo>
                  <a:pt x="1105" y="379"/>
                </a:lnTo>
                <a:cubicBezTo>
                  <a:pt x="1108" y="387"/>
                  <a:pt x="1115" y="393"/>
                  <a:pt x="1124" y="393"/>
                </a:cubicBezTo>
                <a:cubicBezTo>
                  <a:pt x="1126" y="393"/>
                  <a:pt x="1128" y="393"/>
                  <a:pt x="1130" y="392"/>
                </a:cubicBezTo>
                <a:cubicBezTo>
                  <a:pt x="1140" y="389"/>
                  <a:pt x="1146" y="378"/>
                  <a:pt x="1143" y="367"/>
                </a:cubicBezTo>
                <a:lnTo>
                  <a:pt x="1128" y="321"/>
                </a:lnTo>
                <a:cubicBezTo>
                  <a:pt x="1128" y="315"/>
                  <a:pt x="1125" y="309"/>
                  <a:pt x="1119" y="305"/>
                </a:cubicBezTo>
                <a:cubicBezTo>
                  <a:pt x="1116" y="303"/>
                  <a:pt x="1112" y="302"/>
                  <a:pt x="1109" y="302"/>
                </a:cubicBezTo>
                <a:cubicBezTo>
                  <a:pt x="1107" y="302"/>
                  <a:pt x="1104" y="303"/>
                  <a:pt x="1102" y="303"/>
                </a:cubicBezTo>
                <a:lnTo>
                  <a:pt x="1051" y="319"/>
                </a:lnTo>
                <a:cubicBezTo>
                  <a:pt x="1041" y="322"/>
                  <a:pt x="1035" y="333"/>
                  <a:pt x="1038" y="344"/>
                </a:cubicBezTo>
                <a:cubicBezTo>
                  <a:pt x="1041" y="352"/>
                  <a:pt x="1049" y="357"/>
                  <a:pt x="1057" y="357"/>
                </a:cubicBezTo>
                <a:cubicBezTo>
                  <a:pt x="1059" y="357"/>
                  <a:pt x="1061" y="357"/>
                  <a:pt x="1063" y="357"/>
                </a:cubicBezTo>
                <a:lnTo>
                  <a:pt x="1066" y="356"/>
                </a:lnTo>
                <a:lnTo>
                  <a:pt x="961" y="531"/>
                </a:lnTo>
                <a:lnTo>
                  <a:pt x="905" y="457"/>
                </a:lnTo>
                <a:cubicBezTo>
                  <a:pt x="901" y="452"/>
                  <a:pt x="896" y="450"/>
                  <a:pt x="890" y="449"/>
                </a:cubicBezTo>
                <a:cubicBezTo>
                  <a:pt x="884" y="449"/>
                  <a:pt x="879" y="451"/>
                  <a:pt x="875" y="455"/>
                </a:cubicBezTo>
                <a:lnTo>
                  <a:pt x="790" y="545"/>
                </a:lnTo>
                <a:cubicBezTo>
                  <a:pt x="775" y="515"/>
                  <a:pt x="767" y="481"/>
                  <a:pt x="767" y="444"/>
                </a:cubicBezTo>
                <a:cubicBezTo>
                  <a:pt x="767" y="319"/>
                  <a:pt x="868" y="218"/>
                  <a:pt x="993" y="218"/>
                </a:cubicBezTo>
                <a:cubicBezTo>
                  <a:pt x="1118" y="218"/>
                  <a:pt x="1220" y="319"/>
                  <a:pt x="1220" y="444"/>
                </a:cubicBezTo>
                <a:cubicBezTo>
                  <a:pt x="1220" y="569"/>
                  <a:pt x="1118" y="671"/>
                  <a:pt x="993" y="67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2" y="619"/>
                  <a:pt x="743" y="619"/>
                </a:cubicBezTo>
                <a:lnTo>
                  <a:pt x="393" y="619"/>
                </a:lnTo>
                <a:cubicBezTo>
                  <a:pt x="374" y="619"/>
                  <a:pt x="358" y="635"/>
                  <a:pt x="358" y="656"/>
                </a:cubicBezTo>
                <a:lnTo>
                  <a:pt x="358" y="941"/>
                </a:lnTo>
                <a:lnTo>
                  <a:pt x="171" y="941"/>
                </a:lnTo>
                <a:lnTo>
                  <a:pt x="171" y="396"/>
                </a:lnTo>
                <a:cubicBezTo>
                  <a:pt x="224" y="393"/>
                  <a:pt x="270" y="365"/>
                  <a:pt x="298" y="324"/>
                </a:cubicBezTo>
                <a:cubicBezTo>
                  <a:pt x="327" y="368"/>
                  <a:pt x="377" y="396"/>
                  <a:pt x="433" y="396"/>
                </a:cubicBezTo>
                <a:cubicBezTo>
                  <a:pt x="489" y="396"/>
                  <a:pt x="539" y="368"/>
                  <a:pt x="568" y="324"/>
                </a:cubicBezTo>
                <a:cubicBezTo>
                  <a:pt x="598" y="368"/>
                  <a:pt x="647" y="396"/>
                  <a:pt x="704" y="396"/>
                </a:cubicBezTo>
                <a:cubicBezTo>
                  <a:pt x="713" y="396"/>
                  <a:pt x="723" y="395"/>
                  <a:pt x="732" y="394"/>
                </a:cubicBezTo>
                <a:cubicBezTo>
                  <a:pt x="729" y="410"/>
                  <a:pt x="727" y="427"/>
                  <a:pt x="727" y="444"/>
                </a:cubicBezTo>
                <a:cubicBezTo>
                  <a:pt x="727" y="582"/>
                  <a:pt x="832" y="695"/>
                  <a:pt x="966" y="709"/>
                </a:cubicBezTo>
                <a:lnTo>
                  <a:pt x="966" y="941"/>
                </a:lnTo>
                <a:close/>
                <a:moveTo>
                  <a:pt x="413" y="674"/>
                </a:moveTo>
                <a:lnTo>
                  <a:pt x="723" y="674"/>
                </a:lnTo>
                <a:lnTo>
                  <a:pt x="723" y="941"/>
                </a:lnTo>
                <a:lnTo>
                  <a:pt x="413" y="941"/>
                </a:lnTo>
                <a:close/>
                <a:moveTo>
                  <a:pt x="55" y="241"/>
                </a:moveTo>
                <a:lnTo>
                  <a:pt x="220" y="55"/>
                </a:lnTo>
                <a:lnTo>
                  <a:pt x="917" y="55"/>
                </a:lnTo>
                <a:lnTo>
                  <a:pt x="1028" y="181"/>
                </a:lnTo>
                <a:cubicBezTo>
                  <a:pt x="1017" y="179"/>
                  <a:pt x="1005" y="178"/>
                  <a:pt x="993" y="178"/>
                </a:cubicBezTo>
                <a:cubicBezTo>
                  <a:pt x="887" y="178"/>
                  <a:pt x="795" y="241"/>
                  <a:pt x="752" y="332"/>
                </a:cubicBezTo>
                <a:cubicBezTo>
                  <a:pt x="749" y="332"/>
                  <a:pt x="746" y="332"/>
                  <a:pt x="743" y="334"/>
                </a:cubicBezTo>
                <a:cubicBezTo>
                  <a:pt x="731" y="339"/>
                  <a:pt x="717" y="341"/>
                  <a:pt x="704" y="341"/>
                </a:cubicBezTo>
                <a:cubicBezTo>
                  <a:pt x="644" y="341"/>
                  <a:pt x="596" y="293"/>
                  <a:pt x="596" y="233"/>
                </a:cubicBezTo>
                <a:cubicBezTo>
                  <a:pt x="596" y="218"/>
                  <a:pt x="584" y="206"/>
                  <a:pt x="568" y="206"/>
                </a:cubicBezTo>
                <a:cubicBezTo>
                  <a:pt x="553" y="206"/>
                  <a:pt x="541" y="218"/>
                  <a:pt x="541" y="233"/>
                </a:cubicBezTo>
                <a:cubicBezTo>
                  <a:pt x="541" y="293"/>
                  <a:pt x="493" y="341"/>
                  <a:pt x="433" y="341"/>
                </a:cubicBezTo>
                <a:cubicBezTo>
                  <a:pt x="374" y="341"/>
                  <a:pt x="326" y="293"/>
                  <a:pt x="326" y="233"/>
                </a:cubicBezTo>
                <a:cubicBezTo>
                  <a:pt x="326" y="218"/>
                  <a:pt x="313" y="206"/>
                  <a:pt x="298" y="206"/>
                </a:cubicBezTo>
                <a:cubicBezTo>
                  <a:pt x="283" y="206"/>
                  <a:pt x="270" y="218"/>
                  <a:pt x="270" y="233"/>
                </a:cubicBezTo>
                <a:cubicBezTo>
                  <a:pt x="270" y="293"/>
                  <a:pt x="222" y="341"/>
                  <a:pt x="163" y="341"/>
                </a:cubicBezTo>
                <a:cubicBezTo>
                  <a:pt x="106" y="341"/>
                  <a:pt x="59" y="297"/>
                  <a:pt x="55" y="241"/>
                </a:cubicBezTo>
                <a:lnTo>
                  <a:pt x="1259" y="444"/>
                </a:lnTo>
                <a:cubicBezTo>
                  <a:pt x="1259" y="343"/>
                  <a:pt x="1202" y="254"/>
                  <a:pt x="1117" y="209"/>
                </a:cubicBezTo>
                <a:cubicBezTo>
                  <a:pt x="1118" y="203"/>
                  <a:pt x="1115" y="196"/>
                  <a:pt x="1111" y="190"/>
                </a:cubicBezTo>
                <a:lnTo>
                  <a:pt x="950" y="9"/>
                </a:lnTo>
                <a:cubicBezTo>
                  <a:pt x="945" y="3"/>
                  <a:pt x="937" y="0"/>
                  <a:pt x="929" y="0"/>
                </a:cubicBezTo>
                <a:lnTo>
                  <a:pt x="208" y="0"/>
                </a:lnTo>
                <a:cubicBezTo>
                  <a:pt x="200" y="0"/>
                  <a:pt x="192" y="3"/>
                  <a:pt x="187" y="9"/>
                </a:cubicBezTo>
                <a:lnTo>
                  <a:pt x="9" y="210"/>
                </a:lnTo>
                <a:cubicBezTo>
                  <a:pt x="9" y="210"/>
                  <a:pt x="8" y="211"/>
                  <a:pt x="7" y="212"/>
                </a:cubicBezTo>
                <a:cubicBezTo>
                  <a:pt x="2" y="219"/>
                  <a:pt x="0" y="227"/>
                  <a:pt x="0" y="233"/>
                </a:cubicBezTo>
                <a:cubicBezTo>
                  <a:pt x="0" y="307"/>
                  <a:pt x="49" y="369"/>
                  <a:pt x="116" y="390"/>
                </a:cubicBezTo>
                <a:lnTo>
                  <a:pt x="116" y="953"/>
                </a:lnTo>
                <a:cubicBezTo>
                  <a:pt x="116" y="977"/>
                  <a:pt x="136" y="996"/>
                  <a:pt x="160" y="996"/>
                </a:cubicBezTo>
                <a:lnTo>
                  <a:pt x="393" y="996"/>
                </a:lnTo>
                <a:lnTo>
                  <a:pt x="743" y="996"/>
                </a:lnTo>
                <a:lnTo>
                  <a:pt x="977" y="996"/>
                </a:lnTo>
                <a:cubicBezTo>
                  <a:pt x="1001" y="996"/>
                  <a:pt x="1021" y="977"/>
                  <a:pt x="1021" y="953"/>
                </a:cubicBezTo>
                <a:lnTo>
                  <a:pt x="1021" y="709"/>
                </a:lnTo>
                <a:cubicBezTo>
                  <a:pt x="1154" y="695"/>
                  <a:pt x="1259" y="582"/>
                  <a:pt x="1259" y="4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1" name="Freeform 1190">
            <a:extLst>
              <a:ext uri="{FF2B5EF4-FFF2-40B4-BE49-F238E27FC236}">
                <a16:creationId xmlns:a16="http://schemas.microsoft.com/office/drawing/2014/main" id="{F556183B-38F3-074D-B04D-B0C9A319F124}"/>
              </a:ext>
            </a:extLst>
          </p:cNvPr>
          <p:cNvSpPr/>
          <p:nvPr/>
        </p:nvSpPr>
        <p:spPr>
          <a:xfrm>
            <a:off x="3332880" y="1120649"/>
            <a:ext cx="45288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9" h="996">
                <a:moveTo>
                  <a:pt x="993" y="671"/>
                </a:moveTo>
                <a:cubicBezTo>
                  <a:pt x="868" y="671"/>
                  <a:pt x="766" y="569"/>
                  <a:pt x="766" y="444"/>
                </a:cubicBezTo>
                <a:cubicBezTo>
                  <a:pt x="766" y="319"/>
                  <a:pt x="868" y="218"/>
                  <a:pt x="993" y="218"/>
                </a:cubicBezTo>
                <a:cubicBezTo>
                  <a:pt x="1118" y="218"/>
                  <a:pt x="1219" y="319"/>
                  <a:pt x="1219" y="444"/>
                </a:cubicBezTo>
                <a:cubicBezTo>
                  <a:pt x="1219" y="569"/>
                  <a:pt x="1118" y="671"/>
                  <a:pt x="993" y="67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2" y="619"/>
                  <a:pt x="743" y="619"/>
                </a:cubicBezTo>
                <a:lnTo>
                  <a:pt x="392" y="619"/>
                </a:lnTo>
                <a:cubicBezTo>
                  <a:pt x="373" y="619"/>
                  <a:pt x="358" y="635"/>
                  <a:pt x="358" y="656"/>
                </a:cubicBezTo>
                <a:lnTo>
                  <a:pt x="358" y="941"/>
                </a:lnTo>
                <a:lnTo>
                  <a:pt x="171" y="941"/>
                </a:lnTo>
                <a:lnTo>
                  <a:pt x="171" y="396"/>
                </a:lnTo>
                <a:cubicBezTo>
                  <a:pt x="224" y="393"/>
                  <a:pt x="270" y="365"/>
                  <a:pt x="298" y="324"/>
                </a:cubicBezTo>
                <a:cubicBezTo>
                  <a:pt x="327" y="368"/>
                  <a:pt x="377" y="396"/>
                  <a:pt x="433" y="396"/>
                </a:cubicBezTo>
                <a:cubicBezTo>
                  <a:pt x="489" y="396"/>
                  <a:pt x="539" y="368"/>
                  <a:pt x="568" y="324"/>
                </a:cubicBezTo>
                <a:cubicBezTo>
                  <a:pt x="597" y="368"/>
                  <a:pt x="647" y="396"/>
                  <a:pt x="703" y="396"/>
                </a:cubicBezTo>
                <a:cubicBezTo>
                  <a:pt x="713" y="396"/>
                  <a:pt x="722" y="395"/>
                  <a:pt x="732" y="394"/>
                </a:cubicBezTo>
                <a:cubicBezTo>
                  <a:pt x="729" y="410"/>
                  <a:pt x="727" y="427"/>
                  <a:pt x="727" y="444"/>
                </a:cubicBezTo>
                <a:cubicBezTo>
                  <a:pt x="727" y="582"/>
                  <a:pt x="831" y="695"/>
                  <a:pt x="965" y="709"/>
                </a:cubicBezTo>
                <a:lnTo>
                  <a:pt x="965" y="941"/>
                </a:lnTo>
                <a:close/>
                <a:moveTo>
                  <a:pt x="413" y="674"/>
                </a:moveTo>
                <a:lnTo>
                  <a:pt x="722" y="674"/>
                </a:lnTo>
                <a:lnTo>
                  <a:pt x="722" y="941"/>
                </a:lnTo>
                <a:lnTo>
                  <a:pt x="413" y="941"/>
                </a:lnTo>
                <a:close/>
                <a:moveTo>
                  <a:pt x="55" y="241"/>
                </a:moveTo>
                <a:lnTo>
                  <a:pt x="220" y="55"/>
                </a:lnTo>
                <a:lnTo>
                  <a:pt x="916" y="55"/>
                </a:lnTo>
                <a:lnTo>
                  <a:pt x="1028" y="181"/>
                </a:lnTo>
                <a:cubicBezTo>
                  <a:pt x="1016" y="179"/>
                  <a:pt x="1005" y="178"/>
                  <a:pt x="993" y="178"/>
                </a:cubicBezTo>
                <a:cubicBezTo>
                  <a:pt x="886" y="178"/>
                  <a:pt x="794" y="241"/>
                  <a:pt x="752" y="332"/>
                </a:cubicBezTo>
                <a:cubicBezTo>
                  <a:pt x="749" y="332"/>
                  <a:pt x="746" y="332"/>
                  <a:pt x="743" y="334"/>
                </a:cubicBezTo>
                <a:cubicBezTo>
                  <a:pt x="730" y="339"/>
                  <a:pt x="717" y="341"/>
                  <a:pt x="703" y="341"/>
                </a:cubicBezTo>
                <a:cubicBezTo>
                  <a:pt x="644" y="341"/>
                  <a:pt x="596" y="293"/>
                  <a:pt x="596" y="233"/>
                </a:cubicBezTo>
                <a:cubicBezTo>
                  <a:pt x="596" y="218"/>
                  <a:pt x="583" y="206"/>
                  <a:pt x="568" y="206"/>
                </a:cubicBezTo>
                <a:cubicBezTo>
                  <a:pt x="553" y="206"/>
                  <a:pt x="541" y="218"/>
                  <a:pt x="541" y="233"/>
                </a:cubicBezTo>
                <a:cubicBezTo>
                  <a:pt x="541" y="293"/>
                  <a:pt x="492" y="341"/>
                  <a:pt x="433" y="341"/>
                </a:cubicBezTo>
                <a:cubicBezTo>
                  <a:pt x="374" y="341"/>
                  <a:pt x="325" y="293"/>
                  <a:pt x="325" y="233"/>
                </a:cubicBezTo>
                <a:cubicBezTo>
                  <a:pt x="325" y="218"/>
                  <a:pt x="313" y="206"/>
                  <a:pt x="298" y="206"/>
                </a:cubicBezTo>
                <a:cubicBezTo>
                  <a:pt x="282" y="206"/>
                  <a:pt x="270" y="218"/>
                  <a:pt x="270" y="233"/>
                </a:cubicBezTo>
                <a:cubicBezTo>
                  <a:pt x="270" y="293"/>
                  <a:pt x="222" y="341"/>
                  <a:pt x="162" y="341"/>
                </a:cubicBezTo>
                <a:cubicBezTo>
                  <a:pt x="106" y="341"/>
                  <a:pt x="59" y="297"/>
                  <a:pt x="55" y="241"/>
                </a:cubicBezTo>
                <a:lnTo>
                  <a:pt x="1259" y="444"/>
                </a:lnTo>
                <a:cubicBezTo>
                  <a:pt x="1259" y="343"/>
                  <a:pt x="1201" y="254"/>
                  <a:pt x="1117" y="209"/>
                </a:cubicBezTo>
                <a:cubicBezTo>
                  <a:pt x="1117" y="203"/>
                  <a:pt x="1115" y="196"/>
                  <a:pt x="1110" y="190"/>
                </a:cubicBezTo>
                <a:lnTo>
                  <a:pt x="949" y="9"/>
                </a:lnTo>
                <a:cubicBezTo>
                  <a:pt x="944" y="3"/>
                  <a:pt x="937" y="0"/>
                  <a:pt x="929" y="0"/>
                </a:cubicBezTo>
                <a:lnTo>
                  <a:pt x="208" y="0"/>
                </a:lnTo>
                <a:cubicBezTo>
                  <a:pt x="200" y="0"/>
                  <a:pt x="192" y="3"/>
                  <a:pt x="187" y="9"/>
                </a:cubicBezTo>
                <a:lnTo>
                  <a:pt x="9" y="210"/>
                </a:lnTo>
                <a:cubicBezTo>
                  <a:pt x="8" y="210"/>
                  <a:pt x="8" y="211"/>
                  <a:pt x="7" y="212"/>
                </a:cubicBezTo>
                <a:cubicBezTo>
                  <a:pt x="2" y="219"/>
                  <a:pt x="0" y="227"/>
                  <a:pt x="0" y="233"/>
                </a:cubicBezTo>
                <a:cubicBezTo>
                  <a:pt x="0" y="307"/>
                  <a:pt x="49" y="369"/>
                  <a:pt x="116" y="390"/>
                </a:cubicBezTo>
                <a:lnTo>
                  <a:pt x="116" y="953"/>
                </a:lnTo>
                <a:cubicBezTo>
                  <a:pt x="116" y="977"/>
                  <a:pt x="135" y="996"/>
                  <a:pt x="159" y="996"/>
                </a:cubicBezTo>
                <a:lnTo>
                  <a:pt x="392" y="996"/>
                </a:lnTo>
                <a:lnTo>
                  <a:pt x="743" y="996"/>
                </a:lnTo>
                <a:lnTo>
                  <a:pt x="977" y="996"/>
                </a:lnTo>
                <a:cubicBezTo>
                  <a:pt x="1001" y="996"/>
                  <a:pt x="1020" y="977"/>
                  <a:pt x="1020" y="953"/>
                </a:cubicBezTo>
                <a:lnTo>
                  <a:pt x="1020" y="709"/>
                </a:lnTo>
                <a:cubicBezTo>
                  <a:pt x="1154" y="695"/>
                  <a:pt x="1259" y="582"/>
                  <a:pt x="1259" y="4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2" name="Freeform 1191">
            <a:extLst>
              <a:ext uri="{FF2B5EF4-FFF2-40B4-BE49-F238E27FC236}">
                <a16:creationId xmlns:a16="http://schemas.microsoft.com/office/drawing/2014/main" id="{D18BCAF1-BF83-1749-A46F-D42546E8B920}"/>
              </a:ext>
            </a:extLst>
          </p:cNvPr>
          <p:cNvSpPr/>
          <p:nvPr/>
        </p:nvSpPr>
        <p:spPr>
          <a:xfrm>
            <a:off x="3648239" y="1234049"/>
            <a:ext cx="92520" cy="92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8" h="257">
                <a:moveTo>
                  <a:pt x="253" y="4"/>
                </a:moveTo>
                <a:cubicBezTo>
                  <a:pt x="246" y="-1"/>
                  <a:pt x="235" y="-1"/>
                  <a:pt x="228" y="4"/>
                </a:cubicBezTo>
                <a:lnTo>
                  <a:pt x="5" y="227"/>
                </a:lnTo>
                <a:cubicBezTo>
                  <a:pt x="-2" y="234"/>
                  <a:pt x="-2" y="245"/>
                  <a:pt x="5" y="252"/>
                </a:cubicBezTo>
                <a:cubicBezTo>
                  <a:pt x="8" y="256"/>
                  <a:pt x="13" y="257"/>
                  <a:pt x="17" y="257"/>
                </a:cubicBezTo>
                <a:cubicBezTo>
                  <a:pt x="22" y="257"/>
                  <a:pt x="26" y="256"/>
                  <a:pt x="30" y="252"/>
                </a:cubicBezTo>
                <a:lnTo>
                  <a:pt x="253" y="29"/>
                </a:lnTo>
                <a:cubicBezTo>
                  <a:pt x="260" y="23"/>
                  <a:pt x="260" y="11"/>
                  <a:pt x="253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3" name="Freeform 1192">
            <a:extLst>
              <a:ext uri="{FF2B5EF4-FFF2-40B4-BE49-F238E27FC236}">
                <a16:creationId xmlns:a16="http://schemas.microsoft.com/office/drawing/2014/main" id="{21BBE928-A95B-F34A-A8DE-BB9EE21ABF35}"/>
              </a:ext>
            </a:extLst>
          </p:cNvPr>
          <p:cNvSpPr/>
          <p:nvPr/>
        </p:nvSpPr>
        <p:spPr>
          <a:xfrm>
            <a:off x="3642480" y="1227569"/>
            <a:ext cx="4500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7">
                <a:moveTo>
                  <a:pt x="63" y="36"/>
                </a:moveTo>
                <a:cubicBezTo>
                  <a:pt x="78" y="36"/>
                  <a:pt x="91" y="48"/>
                  <a:pt x="91" y="64"/>
                </a:cubicBezTo>
                <a:cubicBezTo>
                  <a:pt x="91" y="79"/>
                  <a:pt x="78" y="91"/>
                  <a:pt x="63" y="91"/>
                </a:cubicBezTo>
                <a:cubicBezTo>
                  <a:pt x="47" y="91"/>
                  <a:pt x="35" y="79"/>
                  <a:pt x="35" y="64"/>
                </a:cubicBezTo>
                <a:cubicBezTo>
                  <a:pt x="35" y="48"/>
                  <a:pt x="47" y="36"/>
                  <a:pt x="63" y="36"/>
                </a:cubicBezTo>
                <a:close/>
                <a:moveTo>
                  <a:pt x="63" y="127"/>
                </a:moveTo>
                <a:cubicBezTo>
                  <a:pt x="98" y="127"/>
                  <a:pt x="126" y="98"/>
                  <a:pt x="126" y="64"/>
                </a:cubicBezTo>
                <a:cubicBezTo>
                  <a:pt x="126" y="29"/>
                  <a:pt x="98" y="0"/>
                  <a:pt x="63" y="0"/>
                </a:cubicBezTo>
                <a:cubicBezTo>
                  <a:pt x="28" y="0"/>
                  <a:pt x="0" y="29"/>
                  <a:pt x="0" y="64"/>
                </a:cubicBezTo>
                <a:cubicBezTo>
                  <a:pt x="0" y="98"/>
                  <a:pt x="28" y="127"/>
                  <a:pt x="63" y="1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4" name="Freeform 1193">
            <a:extLst>
              <a:ext uri="{FF2B5EF4-FFF2-40B4-BE49-F238E27FC236}">
                <a16:creationId xmlns:a16="http://schemas.microsoft.com/office/drawing/2014/main" id="{07305B6F-E419-4040-B952-D590718B4FF2}"/>
              </a:ext>
            </a:extLst>
          </p:cNvPr>
          <p:cNvSpPr/>
          <p:nvPr/>
        </p:nvSpPr>
        <p:spPr>
          <a:xfrm>
            <a:off x="3702600" y="1288050"/>
            <a:ext cx="4536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126">
                <a:moveTo>
                  <a:pt x="63" y="91"/>
                </a:moveTo>
                <a:cubicBezTo>
                  <a:pt x="48" y="91"/>
                  <a:pt x="36" y="78"/>
                  <a:pt x="36" y="63"/>
                </a:cubicBezTo>
                <a:cubicBezTo>
                  <a:pt x="36" y="48"/>
                  <a:pt x="48" y="35"/>
                  <a:pt x="63" y="35"/>
                </a:cubicBezTo>
                <a:cubicBezTo>
                  <a:pt x="79" y="35"/>
                  <a:pt x="91" y="48"/>
                  <a:pt x="91" y="63"/>
                </a:cubicBezTo>
                <a:cubicBezTo>
                  <a:pt x="91" y="78"/>
                  <a:pt x="79" y="91"/>
                  <a:pt x="63" y="91"/>
                </a:cubicBezTo>
                <a:close/>
                <a:moveTo>
                  <a:pt x="63" y="0"/>
                </a:moveTo>
                <a:cubicBezTo>
                  <a:pt x="28" y="0"/>
                  <a:pt x="0" y="28"/>
                  <a:pt x="0" y="63"/>
                </a:cubicBezTo>
                <a:cubicBezTo>
                  <a:pt x="0" y="98"/>
                  <a:pt x="28" y="126"/>
                  <a:pt x="63" y="126"/>
                </a:cubicBezTo>
                <a:cubicBezTo>
                  <a:pt x="98" y="126"/>
                  <a:pt x="127" y="98"/>
                  <a:pt x="127" y="63"/>
                </a:cubicBezTo>
                <a:cubicBezTo>
                  <a:pt x="127" y="28"/>
                  <a:pt x="98" y="0"/>
                  <a:pt x="6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5" name="Freeform 1194">
            <a:extLst>
              <a:ext uri="{FF2B5EF4-FFF2-40B4-BE49-F238E27FC236}">
                <a16:creationId xmlns:a16="http://schemas.microsoft.com/office/drawing/2014/main" id="{EAD3E7C6-25FB-3B4A-B01B-3456DF131B81}"/>
              </a:ext>
            </a:extLst>
          </p:cNvPr>
          <p:cNvSpPr/>
          <p:nvPr/>
        </p:nvSpPr>
        <p:spPr>
          <a:xfrm>
            <a:off x="2607841" y="1120649"/>
            <a:ext cx="453239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0" h="996">
                <a:moveTo>
                  <a:pt x="994" y="671"/>
                </a:moveTo>
                <a:cubicBezTo>
                  <a:pt x="869" y="671"/>
                  <a:pt x="767" y="569"/>
                  <a:pt x="767" y="444"/>
                </a:cubicBezTo>
                <a:cubicBezTo>
                  <a:pt x="767" y="319"/>
                  <a:pt x="869" y="218"/>
                  <a:pt x="994" y="218"/>
                </a:cubicBezTo>
                <a:cubicBezTo>
                  <a:pt x="1119" y="218"/>
                  <a:pt x="1220" y="319"/>
                  <a:pt x="1220" y="444"/>
                </a:cubicBezTo>
                <a:cubicBezTo>
                  <a:pt x="1220" y="569"/>
                  <a:pt x="1119" y="671"/>
                  <a:pt x="994" y="67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3" y="619"/>
                  <a:pt x="744" y="619"/>
                </a:cubicBezTo>
                <a:lnTo>
                  <a:pt x="393" y="619"/>
                </a:lnTo>
                <a:cubicBezTo>
                  <a:pt x="374" y="619"/>
                  <a:pt x="359" y="635"/>
                  <a:pt x="359" y="656"/>
                </a:cubicBezTo>
                <a:lnTo>
                  <a:pt x="359" y="941"/>
                </a:lnTo>
                <a:lnTo>
                  <a:pt x="172" y="941"/>
                </a:lnTo>
                <a:lnTo>
                  <a:pt x="172" y="396"/>
                </a:lnTo>
                <a:cubicBezTo>
                  <a:pt x="225" y="393"/>
                  <a:pt x="271" y="365"/>
                  <a:pt x="299" y="324"/>
                </a:cubicBezTo>
                <a:cubicBezTo>
                  <a:pt x="328" y="368"/>
                  <a:pt x="377" y="396"/>
                  <a:pt x="434" y="396"/>
                </a:cubicBezTo>
                <a:cubicBezTo>
                  <a:pt x="490" y="396"/>
                  <a:pt x="540" y="368"/>
                  <a:pt x="569" y="324"/>
                </a:cubicBezTo>
                <a:cubicBezTo>
                  <a:pt x="598" y="368"/>
                  <a:pt x="648" y="396"/>
                  <a:pt x="704" y="396"/>
                </a:cubicBezTo>
                <a:cubicBezTo>
                  <a:pt x="714" y="396"/>
                  <a:pt x="723" y="395"/>
                  <a:pt x="733" y="394"/>
                </a:cubicBezTo>
                <a:cubicBezTo>
                  <a:pt x="729" y="410"/>
                  <a:pt x="728" y="427"/>
                  <a:pt x="728" y="444"/>
                </a:cubicBezTo>
                <a:cubicBezTo>
                  <a:pt x="728" y="582"/>
                  <a:pt x="832" y="695"/>
                  <a:pt x="966" y="709"/>
                </a:cubicBezTo>
                <a:lnTo>
                  <a:pt x="966" y="941"/>
                </a:lnTo>
                <a:close/>
                <a:moveTo>
                  <a:pt x="414" y="674"/>
                </a:moveTo>
                <a:lnTo>
                  <a:pt x="723" y="674"/>
                </a:lnTo>
                <a:lnTo>
                  <a:pt x="723" y="941"/>
                </a:lnTo>
                <a:lnTo>
                  <a:pt x="414" y="941"/>
                </a:lnTo>
                <a:close/>
                <a:moveTo>
                  <a:pt x="56" y="241"/>
                </a:moveTo>
                <a:lnTo>
                  <a:pt x="221" y="55"/>
                </a:lnTo>
                <a:lnTo>
                  <a:pt x="917" y="55"/>
                </a:lnTo>
                <a:lnTo>
                  <a:pt x="1029" y="181"/>
                </a:lnTo>
                <a:cubicBezTo>
                  <a:pt x="1017" y="179"/>
                  <a:pt x="1006" y="178"/>
                  <a:pt x="994" y="178"/>
                </a:cubicBezTo>
                <a:cubicBezTo>
                  <a:pt x="887" y="178"/>
                  <a:pt x="795" y="241"/>
                  <a:pt x="753" y="332"/>
                </a:cubicBezTo>
                <a:cubicBezTo>
                  <a:pt x="750" y="332"/>
                  <a:pt x="747" y="332"/>
                  <a:pt x="744" y="334"/>
                </a:cubicBezTo>
                <a:cubicBezTo>
                  <a:pt x="731" y="339"/>
                  <a:pt x="718" y="341"/>
                  <a:pt x="704" y="341"/>
                </a:cubicBezTo>
                <a:cubicBezTo>
                  <a:pt x="645" y="341"/>
                  <a:pt x="597" y="293"/>
                  <a:pt x="597" y="233"/>
                </a:cubicBezTo>
                <a:cubicBezTo>
                  <a:pt x="597" y="218"/>
                  <a:pt x="584" y="206"/>
                  <a:pt x="569" y="206"/>
                </a:cubicBezTo>
                <a:cubicBezTo>
                  <a:pt x="554" y="206"/>
                  <a:pt x="541" y="218"/>
                  <a:pt x="541" y="233"/>
                </a:cubicBezTo>
                <a:cubicBezTo>
                  <a:pt x="541" y="293"/>
                  <a:pt x="493" y="341"/>
                  <a:pt x="434" y="341"/>
                </a:cubicBezTo>
                <a:cubicBezTo>
                  <a:pt x="374" y="341"/>
                  <a:pt x="326" y="293"/>
                  <a:pt x="326" y="233"/>
                </a:cubicBezTo>
                <a:cubicBezTo>
                  <a:pt x="326" y="218"/>
                  <a:pt x="314" y="206"/>
                  <a:pt x="299" y="206"/>
                </a:cubicBezTo>
                <a:cubicBezTo>
                  <a:pt x="283" y="206"/>
                  <a:pt x="271" y="218"/>
                  <a:pt x="271" y="233"/>
                </a:cubicBezTo>
                <a:cubicBezTo>
                  <a:pt x="271" y="293"/>
                  <a:pt x="223" y="341"/>
                  <a:pt x="163" y="341"/>
                </a:cubicBezTo>
                <a:cubicBezTo>
                  <a:pt x="107" y="341"/>
                  <a:pt x="60" y="297"/>
                  <a:pt x="56" y="241"/>
                </a:cubicBezTo>
                <a:close/>
                <a:moveTo>
                  <a:pt x="1260" y="444"/>
                </a:moveTo>
                <a:cubicBezTo>
                  <a:pt x="1260" y="343"/>
                  <a:pt x="1202" y="254"/>
                  <a:pt x="1118" y="209"/>
                </a:cubicBezTo>
                <a:cubicBezTo>
                  <a:pt x="1118" y="203"/>
                  <a:pt x="1116" y="196"/>
                  <a:pt x="1111" y="190"/>
                </a:cubicBezTo>
                <a:lnTo>
                  <a:pt x="950" y="9"/>
                </a:lnTo>
                <a:cubicBezTo>
                  <a:pt x="945" y="3"/>
                  <a:pt x="938" y="0"/>
                  <a:pt x="930" y="0"/>
                </a:cubicBezTo>
                <a:lnTo>
                  <a:pt x="208" y="0"/>
                </a:lnTo>
                <a:cubicBezTo>
                  <a:pt x="201" y="0"/>
                  <a:pt x="193" y="3"/>
                  <a:pt x="188" y="9"/>
                </a:cubicBezTo>
                <a:lnTo>
                  <a:pt x="10" y="210"/>
                </a:lnTo>
                <a:cubicBezTo>
                  <a:pt x="9" y="210"/>
                  <a:pt x="9" y="211"/>
                  <a:pt x="8" y="212"/>
                </a:cubicBezTo>
                <a:cubicBezTo>
                  <a:pt x="3" y="219"/>
                  <a:pt x="0" y="227"/>
                  <a:pt x="0" y="233"/>
                </a:cubicBezTo>
                <a:cubicBezTo>
                  <a:pt x="0" y="307"/>
                  <a:pt x="50" y="369"/>
                  <a:pt x="117" y="390"/>
                </a:cubicBezTo>
                <a:lnTo>
                  <a:pt x="117" y="953"/>
                </a:lnTo>
                <a:cubicBezTo>
                  <a:pt x="117" y="977"/>
                  <a:pt x="136" y="996"/>
                  <a:pt x="160" y="996"/>
                </a:cubicBezTo>
                <a:lnTo>
                  <a:pt x="393" y="996"/>
                </a:lnTo>
                <a:lnTo>
                  <a:pt x="744" y="996"/>
                </a:lnTo>
                <a:lnTo>
                  <a:pt x="978" y="996"/>
                </a:lnTo>
                <a:cubicBezTo>
                  <a:pt x="1002" y="996"/>
                  <a:pt x="1021" y="977"/>
                  <a:pt x="1021" y="953"/>
                </a:cubicBezTo>
                <a:lnTo>
                  <a:pt x="1021" y="709"/>
                </a:lnTo>
                <a:cubicBezTo>
                  <a:pt x="1155" y="695"/>
                  <a:pt x="1260" y="582"/>
                  <a:pt x="1260" y="4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6" name="Freeform 1195">
            <a:extLst>
              <a:ext uri="{FF2B5EF4-FFF2-40B4-BE49-F238E27FC236}">
                <a16:creationId xmlns:a16="http://schemas.microsoft.com/office/drawing/2014/main" id="{9699FD50-660C-A345-B5B7-CEACA6417196}"/>
              </a:ext>
            </a:extLst>
          </p:cNvPr>
          <p:cNvSpPr/>
          <p:nvPr/>
        </p:nvSpPr>
        <p:spPr>
          <a:xfrm>
            <a:off x="2917080" y="1225769"/>
            <a:ext cx="9576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304">
                <a:moveTo>
                  <a:pt x="182" y="223"/>
                </a:moveTo>
                <a:cubicBezTo>
                  <a:pt x="171" y="240"/>
                  <a:pt x="148" y="255"/>
                  <a:pt x="134" y="262"/>
                </a:cubicBezTo>
                <a:cubicBezTo>
                  <a:pt x="119" y="255"/>
                  <a:pt x="96" y="240"/>
                  <a:pt x="85" y="223"/>
                </a:cubicBezTo>
                <a:cubicBezTo>
                  <a:pt x="55" y="179"/>
                  <a:pt x="44" y="107"/>
                  <a:pt x="40" y="74"/>
                </a:cubicBezTo>
                <a:cubicBezTo>
                  <a:pt x="86" y="69"/>
                  <a:pt x="118" y="52"/>
                  <a:pt x="134" y="41"/>
                </a:cubicBezTo>
                <a:cubicBezTo>
                  <a:pt x="150" y="52"/>
                  <a:pt x="181" y="69"/>
                  <a:pt x="227" y="73"/>
                </a:cubicBezTo>
                <a:cubicBezTo>
                  <a:pt x="224" y="107"/>
                  <a:pt x="213" y="179"/>
                  <a:pt x="182" y="223"/>
                </a:cubicBezTo>
                <a:close/>
                <a:moveTo>
                  <a:pt x="235" y="34"/>
                </a:moveTo>
                <a:cubicBezTo>
                  <a:pt x="193" y="31"/>
                  <a:pt x="167" y="16"/>
                  <a:pt x="154" y="7"/>
                </a:cubicBezTo>
                <a:cubicBezTo>
                  <a:pt x="142" y="-2"/>
                  <a:pt x="126" y="-2"/>
                  <a:pt x="114" y="7"/>
                </a:cubicBezTo>
                <a:cubicBezTo>
                  <a:pt x="101" y="16"/>
                  <a:pt x="74" y="32"/>
                  <a:pt x="32" y="35"/>
                </a:cubicBezTo>
                <a:cubicBezTo>
                  <a:pt x="23" y="36"/>
                  <a:pt x="14" y="40"/>
                  <a:pt x="8" y="47"/>
                </a:cubicBezTo>
                <a:cubicBezTo>
                  <a:pt x="2" y="55"/>
                  <a:pt x="-1" y="64"/>
                  <a:pt x="0" y="73"/>
                </a:cubicBezTo>
                <a:cubicBezTo>
                  <a:pt x="5" y="115"/>
                  <a:pt x="17" y="193"/>
                  <a:pt x="53" y="246"/>
                </a:cubicBezTo>
                <a:cubicBezTo>
                  <a:pt x="75" y="279"/>
                  <a:pt x="123" y="302"/>
                  <a:pt x="125" y="302"/>
                </a:cubicBezTo>
                <a:cubicBezTo>
                  <a:pt x="128" y="304"/>
                  <a:pt x="131" y="304"/>
                  <a:pt x="134" y="304"/>
                </a:cubicBezTo>
                <a:cubicBezTo>
                  <a:pt x="137" y="304"/>
                  <a:pt x="139" y="304"/>
                  <a:pt x="142" y="302"/>
                </a:cubicBezTo>
                <a:cubicBezTo>
                  <a:pt x="144" y="302"/>
                  <a:pt x="192" y="279"/>
                  <a:pt x="215" y="246"/>
                </a:cubicBezTo>
                <a:cubicBezTo>
                  <a:pt x="250" y="193"/>
                  <a:pt x="263" y="115"/>
                  <a:pt x="267" y="72"/>
                </a:cubicBezTo>
                <a:cubicBezTo>
                  <a:pt x="268" y="63"/>
                  <a:pt x="265" y="54"/>
                  <a:pt x="259" y="47"/>
                </a:cubicBezTo>
                <a:cubicBezTo>
                  <a:pt x="253" y="39"/>
                  <a:pt x="244" y="35"/>
                  <a:pt x="235" y="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7" name="Freeform 1196">
            <a:extLst>
              <a:ext uri="{FF2B5EF4-FFF2-40B4-BE49-F238E27FC236}">
                <a16:creationId xmlns:a16="http://schemas.microsoft.com/office/drawing/2014/main" id="{8929071D-6FA7-1141-A5CC-1E22F8857A9D}"/>
              </a:ext>
            </a:extLst>
          </p:cNvPr>
          <p:cNvSpPr/>
          <p:nvPr/>
        </p:nvSpPr>
        <p:spPr>
          <a:xfrm>
            <a:off x="5469120" y="1120649"/>
            <a:ext cx="45288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9" h="996">
                <a:moveTo>
                  <a:pt x="994" y="671"/>
                </a:moveTo>
                <a:cubicBezTo>
                  <a:pt x="869" y="671"/>
                  <a:pt x="767" y="569"/>
                  <a:pt x="767" y="444"/>
                </a:cubicBezTo>
                <a:cubicBezTo>
                  <a:pt x="767" y="319"/>
                  <a:pt x="869" y="218"/>
                  <a:pt x="994" y="218"/>
                </a:cubicBezTo>
                <a:cubicBezTo>
                  <a:pt x="1118" y="218"/>
                  <a:pt x="1220" y="319"/>
                  <a:pt x="1220" y="444"/>
                </a:cubicBezTo>
                <a:cubicBezTo>
                  <a:pt x="1220" y="569"/>
                  <a:pt x="1118" y="671"/>
                  <a:pt x="994" y="67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3" y="619"/>
                  <a:pt x="744" y="619"/>
                </a:cubicBezTo>
                <a:lnTo>
                  <a:pt x="393" y="619"/>
                </a:lnTo>
                <a:cubicBezTo>
                  <a:pt x="374" y="619"/>
                  <a:pt x="359" y="635"/>
                  <a:pt x="359" y="656"/>
                </a:cubicBezTo>
                <a:lnTo>
                  <a:pt x="359" y="941"/>
                </a:lnTo>
                <a:lnTo>
                  <a:pt x="172" y="941"/>
                </a:lnTo>
                <a:lnTo>
                  <a:pt x="172" y="396"/>
                </a:lnTo>
                <a:cubicBezTo>
                  <a:pt x="225" y="393"/>
                  <a:pt x="271" y="365"/>
                  <a:pt x="298" y="324"/>
                </a:cubicBezTo>
                <a:cubicBezTo>
                  <a:pt x="328" y="368"/>
                  <a:pt x="377" y="396"/>
                  <a:pt x="434" y="396"/>
                </a:cubicBezTo>
                <a:cubicBezTo>
                  <a:pt x="490" y="396"/>
                  <a:pt x="540" y="368"/>
                  <a:pt x="569" y="324"/>
                </a:cubicBezTo>
                <a:cubicBezTo>
                  <a:pt x="598" y="368"/>
                  <a:pt x="648" y="396"/>
                  <a:pt x="704" y="396"/>
                </a:cubicBezTo>
                <a:cubicBezTo>
                  <a:pt x="714" y="396"/>
                  <a:pt x="723" y="395"/>
                  <a:pt x="732" y="394"/>
                </a:cubicBezTo>
                <a:cubicBezTo>
                  <a:pt x="729" y="410"/>
                  <a:pt x="728" y="427"/>
                  <a:pt x="728" y="444"/>
                </a:cubicBezTo>
                <a:cubicBezTo>
                  <a:pt x="728" y="582"/>
                  <a:pt x="832" y="695"/>
                  <a:pt x="966" y="709"/>
                </a:cubicBezTo>
                <a:lnTo>
                  <a:pt x="966" y="941"/>
                </a:lnTo>
                <a:close/>
                <a:moveTo>
                  <a:pt x="414" y="674"/>
                </a:moveTo>
                <a:lnTo>
                  <a:pt x="723" y="674"/>
                </a:lnTo>
                <a:lnTo>
                  <a:pt x="723" y="941"/>
                </a:lnTo>
                <a:lnTo>
                  <a:pt x="414" y="941"/>
                </a:lnTo>
                <a:close/>
                <a:moveTo>
                  <a:pt x="56" y="241"/>
                </a:moveTo>
                <a:lnTo>
                  <a:pt x="221" y="55"/>
                </a:lnTo>
                <a:lnTo>
                  <a:pt x="917" y="55"/>
                </a:lnTo>
                <a:lnTo>
                  <a:pt x="1029" y="181"/>
                </a:lnTo>
                <a:cubicBezTo>
                  <a:pt x="1017" y="179"/>
                  <a:pt x="1005" y="178"/>
                  <a:pt x="994" y="178"/>
                </a:cubicBezTo>
                <a:cubicBezTo>
                  <a:pt x="887" y="178"/>
                  <a:pt x="795" y="241"/>
                  <a:pt x="753" y="332"/>
                </a:cubicBezTo>
                <a:cubicBezTo>
                  <a:pt x="750" y="332"/>
                  <a:pt x="747" y="332"/>
                  <a:pt x="744" y="334"/>
                </a:cubicBezTo>
                <a:cubicBezTo>
                  <a:pt x="731" y="339"/>
                  <a:pt x="718" y="341"/>
                  <a:pt x="704" y="341"/>
                </a:cubicBezTo>
                <a:cubicBezTo>
                  <a:pt x="645" y="341"/>
                  <a:pt x="597" y="293"/>
                  <a:pt x="597" y="233"/>
                </a:cubicBezTo>
                <a:cubicBezTo>
                  <a:pt x="597" y="218"/>
                  <a:pt x="584" y="206"/>
                  <a:pt x="569" y="206"/>
                </a:cubicBezTo>
                <a:cubicBezTo>
                  <a:pt x="554" y="206"/>
                  <a:pt x="541" y="218"/>
                  <a:pt x="541" y="233"/>
                </a:cubicBezTo>
                <a:cubicBezTo>
                  <a:pt x="541" y="293"/>
                  <a:pt x="493" y="341"/>
                  <a:pt x="434" y="341"/>
                </a:cubicBezTo>
                <a:cubicBezTo>
                  <a:pt x="374" y="341"/>
                  <a:pt x="326" y="293"/>
                  <a:pt x="326" y="233"/>
                </a:cubicBezTo>
                <a:cubicBezTo>
                  <a:pt x="326" y="218"/>
                  <a:pt x="314" y="206"/>
                  <a:pt x="298" y="206"/>
                </a:cubicBezTo>
                <a:cubicBezTo>
                  <a:pt x="283" y="206"/>
                  <a:pt x="271" y="218"/>
                  <a:pt x="271" y="233"/>
                </a:cubicBezTo>
                <a:cubicBezTo>
                  <a:pt x="271" y="293"/>
                  <a:pt x="222" y="341"/>
                  <a:pt x="163" y="341"/>
                </a:cubicBezTo>
                <a:cubicBezTo>
                  <a:pt x="106" y="341"/>
                  <a:pt x="60" y="297"/>
                  <a:pt x="56" y="241"/>
                </a:cubicBezTo>
                <a:lnTo>
                  <a:pt x="1259" y="444"/>
                </a:lnTo>
                <a:cubicBezTo>
                  <a:pt x="1259" y="343"/>
                  <a:pt x="1202" y="254"/>
                  <a:pt x="1118" y="209"/>
                </a:cubicBezTo>
                <a:cubicBezTo>
                  <a:pt x="1118" y="203"/>
                  <a:pt x="1116" y="196"/>
                  <a:pt x="1111" y="190"/>
                </a:cubicBezTo>
                <a:lnTo>
                  <a:pt x="950" y="9"/>
                </a:lnTo>
                <a:cubicBezTo>
                  <a:pt x="945" y="3"/>
                  <a:pt x="938" y="0"/>
                  <a:pt x="930" y="0"/>
                </a:cubicBezTo>
                <a:lnTo>
                  <a:pt x="208" y="0"/>
                </a:lnTo>
                <a:cubicBezTo>
                  <a:pt x="201" y="0"/>
                  <a:pt x="193" y="3"/>
                  <a:pt x="188" y="9"/>
                </a:cubicBezTo>
                <a:lnTo>
                  <a:pt x="10" y="210"/>
                </a:lnTo>
                <a:cubicBezTo>
                  <a:pt x="9" y="210"/>
                  <a:pt x="8" y="211"/>
                  <a:pt x="8" y="212"/>
                </a:cubicBezTo>
                <a:cubicBezTo>
                  <a:pt x="3" y="219"/>
                  <a:pt x="0" y="227"/>
                  <a:pt x="0" y="233"/>
                </a:cubicBezTo>
                <a:cubicBezTo>
                  <a:pt x="0" y="307"/>
                  <a:pt x="50" y="369"/>
                  <a:pt x="117" y="390"/>
                </a:cubicBezTo>
                <a:lnTo>
                  <a:pt x="117" y="953"/>
                </a:lnTo>
                <a:cubicBezTo>
                  <a:pt x="117" y="977"/>
                  <a:pt x="136" y="996"/>
                  <a:pt x="160" y="996"/>
                </a:cubicBezTo>
                <a:lnTo>
                  <a:pt x="393" y="996"/>
                </a:lnTo>
                <a:lnTo>
                  <a:pt x="744" y="996"/>
                </a:lnTo>
                <a:lnTo>
                  <a:pt x="978" y="996"/>
                </a:lnTo>
                <a:cubicBezTo>
                  <a:pt x="1002" y="996"/>
                  <a:pt x="1021" y="977"/>
                  <a:pt x="1021" y="953"/>
                </a:cubicBezTo>
                <a:lnTo>
                  <a:pt x="1021" y="709"/>
                </a:lnTo>
                <a:cubicBezTo>
                  <a:pt x="1155" y="695"/>
                  <a:pt x="1259" y="582"/>
                  <a:pt x="1259" y="4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8" name="Freeform 1197">
            <a:extLst>
              <a:ext uri="{FF2B5EF4-FFF2-40B4-BE49-F238E27FC236}">
                <a16:creationId xmlns:a16="http://schemas.microsoft.com/office/drawing/2014/main" id="{38B74A28-9DB8-794F-A45D-964371209581}"/>
              </a:ext>
            </a:extLst>
          </p:cNvPr>
          <p:cNvSpPr/>
          <p:nvPr/>
        </p:nvSpPr>
        <p:spPr>
          <a:xfrm>
            <a:off x="5777640" y="1211729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4" y="313"/>
                </a:moveTo>
                <a:lnTo>
                  <a:pt x="39" y="313"/>
                </a:lnTo>
                <a:lnTo>
                  <a:pt x="39" y="196"/>
                </a:lnTo>
                <a:lnTo>
                  <a:pt x="42" y="196"/>
                </a:lnTo>
                <a:lnTo>
                  <a:pt x="234" y="196"/>
                </a:lnTo>
                <a:close/>
                <a:moveTo>
                  <a:pt x="238" y="156"/>
                </a:moveTo>
                <a:lnTo>
                  <a:pt x="61" y="156"/>
                </a:lnTo>
                <a:lnTo>
                  <a:pt x="61" y="115"/>
                </a:lnTo>
                <a:cubicBezTo>
                  <a:pt x="61" y="73"/>
                  <a:pt x="95" y="39"/>
                  <a:pt x="136" y="39"/>
                </a:cubicBezTo>
                <a:cubicBezTo>
                  <a:pt x="178" y="39"/>
                  <a:pt x="212" y="73"/>
                  <a:pt x="212" y="115"/>
                </a:cubicBezTo>
                <a:cubicBezTo>
                  <a:pt x="212" y="125"/>
                  <a:pt x="220" y="134"/>
                  <a:pt x="231" y="134"/>
                </a:cubicBezTo>
                <a:cubicBezTo>
                  <a:pt x="242" y="134"/>
                  <a:pt x="251" y="125"/>
                  <a:pt x="251" y="115"/>
                </a:cubicBezTo>
                <a:cubicBezTo>
                  <a:pt x="251" y="51"/>
                  <a:pt x="200" y="0"/>
                  <a:pt x="136" y="0"/>
                </a:cubicBezTo>
                <a:cubicBezTo>
                  <a:pt x="73" y="0"/>
                  <a:pt x="21" y="51"/>
                  <a:pt x="21" y="115"/>
                </a:cubicBezTo>
                <a:lnTo>
                  <a:pt x="22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7"/>
                </a:lnTo>
                <a:cubicBezTo>
                  <a:pt x="0" y="336"/>
                  <a:pt x="16" y="352"/>
                  <a:pt x="35" y="352"/>
                </a:cubicBezTo>
                <a:lnTo>
                  <a:pt x="238" y="352"/>
                </a:lnTo>
                <a:cubicBezTo>
                  <a:pt x="257" y="352"/>
                  <a:pt x="273" y="336"/>
                  <a:pt x="273" y="317"/>
                </a:cubicBezTo>
                <a:lnTo>
                  <a:pt x="273" y="192"/>
                </a:lnTo>
                <a:cubicBezTo>
                  <a:pt x="273" y="172"/>
                  <a:pt x="257" y="156"/>
                  <a:pt x="238" y="1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9" name="Freeform 1198">
            <a:extLst>
              <a:ext uri="{FF2B5EF4-FFF2-40B4-BE49-F238E27FC236}">
                <a16:creationId xmlns:a16="http://schemas.microsoft.com/office/drawing/2014/main" id="{31CC5184-B921-D048-A3F8-615820BDC471}"/>
              </a:ext>
            </a:extLst>
          </p:cNvPr>
          <p:cNvSpPr/>
          <p:nvPr/>
        </p:nvSpPr>
        <p:spPr>
          <a:xfrm>
            <a:off x="4754521" y="1120649"/>
            <a:ext cx="453239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0" h="996">
                <a:moveTo>
                  <a:pt x="994" y="671"/>
                </a:moveTo>
                <a:cubicBezTo>
                  <a:pt x="869" y="671"/>
                  <a:pt x="767" y="569"/>
                  <a:pt x="767" y="444"/>
                </a:cubicBezTo>
                <a:cubicBezTo>
                  <a:pt x="767" y="319"/>
                  <a:pt x="869" y="218"/>
                  <a:pt x="994" y="218"/>
                </a:cubicBezTo>
                <a:cubicBezTo>
                  <a:pt x="1119" y="218"/>
                  <a:pt x="1220" y="319"/>
                  <a:pt x="1220" y="444"/>
                </a:cubicBezTo>
                <a:cubicBezTo>
                  <a:pt x="1220" y="569"/>
                  <a:pt x="1119" y="671"/>
                  <a:pt x="994" y="67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3" y="619"/>
                  <a:pt x="744" y="619"/>
                </a:cubicBezTo>
                <a:lnTo>
                  <a:pt x="393" y="619"/>
                </a:lnTo>
                <a:cubicBezTo>
                  <a:pt x="374" y="619"/>
                  <a:pt x="359" y="635"/>
                  <a:pt x="359" y="656"/>
                </a:cubicBezTo>
                <a:lnTo>
                  <a:pt x="359" y="941"/>
                </a:lnTo>
                <a:lnTo>
                  <a:pt x="172" y="941"/>
                </a:lnTo>
                <a:lnTo>
                  <a:pt x="172" y="396"/>
                </a:lnTo>
                <a:cubicBezTo>
                  <a:pt x="225" y="393"/>
                  <a:pt x="271" y="365"/>
                  <a:pt x="299" y="324"/>
                </a:cubicBezTo>
                <a:cubicBezTo>
                  <a:pt x="328" y="368"/>
                  <a:pt x="377" y="396"/>
                  <a:pt x="434" y="396"/>
                </a:cubicBezTo>
                <a:cubicBezTo>
                  <a:pt x="490" y="396"/>
                  <a:pt x="540" y="368"/>
                  <a:pt x="569" y="324"/>
                </a:cubicBezTo>
                <a:cubicBezTo>
                  <a:pt x="598" y="368"/>
                  <a:pt x="648" y="396"/>
                  <a:pt x="704" y="396"/>
                </a:cubicBezTo>
                <a:cubicBezTo>
                  <a:pt x="714" y="396"/>
                  <a:pt x="723" y="395"/>
                  <a:pt x="733" y="394"/>
                </a:cubicBezTo>
                <a:cubicBezTo>
                  <a:pt x="729" y="410"/>
                  <a:pt x="728" y="427"/>
                  <a:pt x="728" y="444"/>
                </a:cubicBezTo>
                <a:cubicBezTo>
                  <a:pt x="728" y="582"/>
                  <a:pt x="832" y="695"/>
                  <a:pt x="966" y="709"/>
                </a:cubicBezTo>
                <a:lnTo>
                  <a:pt x="966" y="941"/>
                </a:lnTo>
                <a:close/>
                <a:moveTo>
                  <a:pt x="414" y="674"/>
                </a:moveTo>
                <a:lnTo>
                  <a:pt x="723" y="674"/>
                </a:lnTo>
                <a:lnTo>
                  <a:pt x="723" y="941"/>
                </a:lnTo>
                <a:lnTo>
                  <a:pt x="414" y="941"/>
                </a:lnTo>
                <a:close/>
                <a:moveTo>
                  <a:pt x="56" y="241"/>
                </a:moveTo>
                <a:lnTo>
                  <a:pt x="221" y="55"/>
                </a:lnTo>
                <a:lnTo>
                  <a:pt x="917" y="55"/>
                </a:lnTo>
                <a:lnTo>
                  <a:pt x="1029" y="181"/>
                </a:lnTo>
                <a:cubicBezTo>
                  <a:pt x="1017" y="179"/>
                  <a:pt x="1006" y="178"/>
                  <a:pt x="994" y="178"/>
                </a:cubicBezTo>
                <a:cubicBezTo>
                  <a:pt x="887" y="178"/>
                  <a:pt x="795" y="241"/>
                  <a:pt x="753" y="332"/>
                </a:cubicBezTo>
                <a:cubicBezTo>
                  <a:pt x="750" y="332"/>
                  <a:pt x="747" y="332"/>
                  <a:pt x="744" y="334"/>
                </a:cubicBezTo>
                <a:cubicBezTo>
                  <a:pt x="731" y="339"/>
                  <a:pt x="718" y="341"/>
                  <a:pt x="704" y="341"/>
                </a:cubicBezTo>
                <a:cubicBezTo>
                  <a:pt x="645" y="341"/>
                  <a:pt x="597" y="293"/>
                  <a:pt x="597" y="233"/>
                </a:cubicBezTo>
                <a:cubicBezTo>
                  <a:pt x="597" y="218"/>
                  <a:pt x="584" y="206"/>
                  <a:pt x="569" y="206"/>
                </a:cubicBezTo>
                <a:cubicBezTo>
                  <a:pt x="554" y="206"/>
                  <a:pt x="541" y="218"/>
                  <a:pt x="541" y="233"/>
                </a:cubicBezTo>
                <a:cubicBezTo>
                  <a:pt x="541" y="293"/>
                  <a:pt x="493" y="341"/>
                  <a:pt x="434" y="341"/>
                </a:cubicBezTo>
                <a:cubicBezTo>
                  <a:pt x="374" y="341"/>
                  <a:pt x="326" y="293"/>
                  <a:pt x="326" y="233"/>
                </a:cubicBezTo>
                <a:cubicBezTo>
                  <a:pt x="326" y="218"/>
                  <a:pt x="314" y="206"/>
                  <a:pt x="299" y="206"/>
                </a:cubicBezTo>
                <a:cubicBezTo>
                  <a:pt x="283" y="206"/>
                  <a:pt x="271" y="218"/>
                  <a:pt x="271" y="233"/>
                </a:cubicBezTo>
                <a:cubicBezTo>
                  <a:pt x="271" y="293"/>
                  <a:pt x="223" y="341"/>
                  <a:pt x="163" y="341"/>
                </a:cubicBezTo>
                <a:cubicBezTo>
                  <a:pt x="106" y="341"/>
                  <a:pt x="60" y="297"/>
                  <a:pt x="56" y="241"/>
                </a:cubicBezTo>
                <a:lnTo>
                  <a:pt x="1260" y="444"/>
                </a:lnTo>
                <a:cubicBezTo>
                  <a:pt x="1260" y="343"/>
                  <a:pt x="1202" y="254"/>
                  <a:pt x="1118" y="209"/>
                </a:cubicBezTo>
                <a:cubicBezTo>
                  <a:pt x="1118" y="203"/>
                  <a:pt x="1116" y="196"/>
                  <a:pt x="1111" y="190"/>
                </a:cubicBezTo>
                <a:lnTo>
                  <a:pt x="950" y="9"/>
                </a:lnTo>
                <a:cubicBezTo>
                  <a:pt x="945" y="3"/>
                  <a:pt x="938" y="0"/>
                  <a:pt x="930" y="0"/>
                </a:cubicBezTo>
                <a:lnTo>
                  <a:pt x="208" y="0"/>
                </a:lnTo>
                <a:cubicBezTo>
                  <a:pt x="201" y="0"/>
                  <a:pt x="193" y="3"/>
                  <a:pt x="188" y="9"/>
                </a:cubicBezTo>
                <a:lnTo>
                  <a:pt x="10" y="210"/>
                </a:lnTo>
                <a:cubicBezTo>
                  <a:pt x="9" y="210"/>
                  <a:pt x="9" y="211"/>
                  <a:pt x="8" y="212"/>
                </a:cubicBezTo>
                <a:cubicBezTo>
                  <a:pt x="3" y="219"/>
                  <a:pt x="0" y="227"/>
                  <a:pt x="0" y="233"/>
                </a:cubicBezTo>
                <a:cubicBezTo>
                  <a:pt x="0" y="307"/>
                  <a:pt x="50" y="369"/>
                  <a:pt x="117" y="390"/>
                </a:cubicBezTo>
                <a:lnTo>
                  <a:pt x="117" y="953"/>
                </a:lnTo>
                <a:cubicBezTo>
                  <a:pt x="117" y="977"/>
                  <a:pt x="136" y="996"/>
                  <a:pt x="160" y="996"/>
                </a:cubicBezTo>
                <a:lnTo>
                  <a:pt x="393" y="996"/>
                </a:lnTo>
                <a:lnTo>
                  <a:pt x="744" y="996"/>
                </a:lnTo>
                <a:lnTo>
                  <a:pt x="978" y="996"/>
                </a:lnTo>
                <a:cubicBezTo>
                  <a:pt x="1002" y="996"/>
                  <a:pt x="1021" y="977"/>
                  <a:pt x="1021" y="953"/>
                </a:cubicBezTo>
                <a:lnTo>
                  <a:pt x="1021" y="709"/>
                </a:lnTo>
                <a:cubicBezTo>
                  <a:pt x="1155" y="695"/>
                  <a:pt x="1260" y="582"/>
                  <a:pt x="1260" y="4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0" name="Freeform 1199">
            <a:extLst>
              <a:ext uri="{FF2B5EF4-FFF2-40B4-BE49-F238E27FC236}">
                <a16:creationId xmlns:a16="http://schemas.microsoft.com/office/drawing/2014/main" id="{7DC83931-F9C3-7D4E-8E0D-D28180FC2A33}"/>
              </a:ext>
            </a:extLst>
          </p:cNvPr>
          <p:cNvSpPr/>
          <p:nvPr/>
        </p:nvSpPr>
        <p:spPr>
          <a:xfrm>
            <a:off x="5063040" y="1211729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2" y="196"/>
                </a:lnTo>
                <a:lnTo>
                  <a:pt x="234" y="196"/>
                </a:lnTo>
                <a:close/>
                <a:moveTo>
                  <a:pt x="136" y="39"/>
                </a:moveTo>
                <a:cubicBezTo>
                  <a:pt x="178" y="39"/>
                  <a:pt x="212" y="73"/>
                  <a:pt x="212" y="115"/>
                </a:cubicBezTo>
                <a:lnTo>
                  <a:pt x="212" y="156"/>
                </a:lnTo>
                <a:lnTo>
                  <a:pt x="61" y="156"/>
                </a:lnTo>
                <a:lnTo>
                  <a:pt x="61" y="115"/>
                </a:lnTo>
                <a:cubicBezTo>
                  <a:pt x="61" y="73"/>
                  <a:pt x="95" y="39"/>
                  <a:pt x="136" y="39"/>
                </a:cubicBezTo>
                <a:close/>
                <a:moveTo>
                  <a:pt x="251" y="159"/>
                </a:moveTo>
                <a:lnTo>
                  <a:pt x="251" y="115"/>
                </a:lnTo>
                <a:cubicBezTo>
                  <a:pt x="251" y="51"/>
                  <a:pt x="200" y="0"/>
                  <a:pt x="136" y="0"/>
                </a:cubicBezTo>
                <a:cubicBezTo>
                  <a:pt x="73" y="0"/>
                  <a:pt x="22" y="51"/>
                  <a:pt x="22" y="115"/>
                </a:cubicBezTo>
                <a:lnTo>
                  <a:pt x="22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7"/>
                </a:lnTo>
                <a:cubicBezTo>
                  <a:pt x="0" y="336"/>
                  <a:pt x="16" y="352"/>
                  <a:pt x="36" y="352"/>
                </a:cubicBezTo>
                <a:lnTo>
                  <a:pt x="238" y="352"/>
                </a:lnTo>
                <a:cubicBezTo>
                  <a:pt x="257" y="352"/>
                  <a:pt x="273" y="336"/>
                  <a:pt x="273" y="317"/>
                </a:cubicBezTo>
                <a:lnTo>
                  <a:pt x="273" y="192"/>
                </a:lnTo>
                <a:cubicBezTo>
                  <a:pt x="273" y="177"/>
                  <a:pt x="264" y="164"/>
                  <a:pt x="251" y="1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1" name="Freeform 1200">
            <a:extLst>
              <a:ext uri="{FF2B5EF4-FFF2-40B4-BE49-F238E27FC236}">
                <a16:creationId xmlns:a16="http://schemas.microsoft.com/office/drawing/2014/main" id="{FCEDCD6E-33DD-0E48-A8F0-B4263DFAB844}"/>
              </a:ext>
            </a:extLst>
          </p:cNvPr>
          <p:cNvSpPr/>
          <p:nvPr/>
        </p:nvSpPr>
        <p:spPr>
          <a:xfrm>
            <a:off x="6184441" y="1120649"/>
            <a:ext cx="45288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9" h="996">
                <a:moveTo>
                  <a:pt x="993" y="671"/>
                </a:moveTo>
                <a:cubicBezTo>
                  <a:pt x="868" y="671"/>
                  <a:pt x="766" y="569"/>
                  <a:pt x="766" y="444"/>
                </a:cubicBezTo>
                <a:cubicBezTo>
                  <a:pt x="766" y="319"/>
                  <a:pt x="868" y="218"/>
                  <a:pt x="993" y="218"/>
                </a:cubicBezTo>
                <a:cubicBezTo>
                  <a:pt x="1118" y="218"/>
                  <a:pt x="1219" y="319"/>
                  <a:pt x="1219" y="444"/>
                </a:cubicBezTo>
                <a:cubicBezTo>
                  <a:pt x="1219" y="569"/>
                  <a:pt x="1118" y="671"/>
                  <a:pt x="993" y="67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2" y="619"/>
                  <a:pt x="743" y="619"/>
                </a:cubicBezTo>
                <a:lnTo>
                  <a:pt x="392" y="619"/>
                </a:lnTo>
                <a:cubicBezTo>
                  <a:pt x="374" y="619"/>
                  <a:pt x="358" y="635"/>
                  <a:pt x="358" y="656"/>
                </a:cubicBezTo>
                <a:lnTo>
                  <a:pt x="358" y="941"/>
                </a:lnTo>
                <a:lnTo>
                  <a:pt x="171" y="941"/>
                </a:lnTo>
                <a:lnTo>
                  <a:pt x="171" y="396"/>
                </a:lnTo>
                <a:cubicBezTo>
                  <a:pt x="224" y="393"/>
                  <a:pt x="270" y="365"/>
                  <a:pt x="298" y="324"/>
                </a:cubicBezTo>
                <a:cubicBezTo>
                  <a:pt x="327" y="368"/>
                  <a:pt x="377" y="396"/>
                  <a:pt x="433" y="396"/>
                </a:cubicBezTo>
                <a:cubicBezTo>
                  <a:pt x="489" y="396"/>
                  <a:pt x="539" y="368"/>
                  <a:pt x="568" y="324"/>
                </a:cubicBezTo>
                <a:cubicBezTo>
                  <a:pt x="597" y="368"/>
                  <a:pt x="647" y="396"/>
                  <a:pt x="703" y="396"/>
                </a:cubicBezTo>
                <a:cubicBezTo>
                  <a:pt x="713" y="396"/>
                  <a:pt x="723" y="395"/>
                  <a:pt x="732" y="394"/>
                </a:cubicBezTo>
                <a:cubicBezTo>
                  <a:pt x="729" y="410"/>
                  <a:pt x="727" y="427"/>
                  <a:pt x="727" y="444"/>
                </a:cubicBezTo>
                <a:cubicBezTo>
                  <a:pt x="727" y="582"/>
                  <a:pt x="832" y="695"/>
                  <a:pt x="965" y="709"/>
                </a:cubicBezTo>
                <a:lnTo>
                  <a:pt x="965" y="941"/>
                </a:lnTo>
                <a:close/>
                <a:moveTo>
                  <a:pt x="413" y="674"/>
                </a:moveTo>
                <a:lnTo>
                  <a:pt x="722" y="674"/>
                </a:lnTo>
                <a:lnTo>
                  <a:pt x="722" y="941"/>
                </a:lnTo>
                <a:lnTo>
                  <a:pt x="413" y="941"/>
                </a:lnTo>
                <a:close/>
                <a:moveTo>
                  <a:pt x="55" y="241"/>
                </a:moveTo>
                <a:lnTo>
                  <a:pt x="220" y="55"/>
                </a:lnTo>
                <a:lnTo>
                  <a:pt x="916" y="55"/>
                </a:lnTo>
                <a:lnTo>
                  <a:pt x="1028" y="181"/>
                </a:lnTo>
                <a:cubicBezTo>
                  <a:pt x="1016" y="179"/>
                  <a:pt x="1005" y="178"/>
                  <a:pt x="993" y="178"/>
                </a:cubicBezTo>
                <a:cubicBezTo>
                  <a:pt x="886" y="178"/>
                  <a:pt x="795" y="241"/>
                  <a:pt x="752" y="332"/>
                </a:cubicBezTo>
                <a:cubicBezTo>
                  <a:pt x="749" y="332"/>
                  <a:pt x="746" y="332"/>
                  <a:pt x="743" y="334"/>
                </a:cubicBezTo>
                <a:cubicBezTo>
                  <a:pt x="731" y="339"/>
                  <a:pt x="717" y="341"/>
                  <a:pt x="703" y="341"/>
                </a:cubicBezTo>
                <a:cubicBezTo>
                  <a:pt x="644" y="341"/>
                  <a:pt x="596" y="293"/>
                  <a:pt x="596" y="233"/>
                </a:cubicBezTo>
                <a:cubicBezTo>
                  <a:pt x="596" y="218"/>
                  <a:pt x="583" y="206"/>
                  <a:pt x="568" y="206"/>
                </a:cubicBezTo>
                <a:cubicBezTo>
                  <a:pt x="553" y="206"/>
                  <a:pt x="541" y="218"/>
                  <a:pt x="541" y="233"/>
                </a:cubicBezTo>
                <a:cubicBezTo>
                  <a:pt x="541" y="293"/>
                  <a:pt x="492" y="341"/>
                  <a:pt x="433" y="341"/>
                </a:cubicBezTo>
                <a:cubicBezTo>
                  <a:pt x="374" y="341"/>
                  <a:pt x="325" y="293"/>
                  <a:pt x="325" y="233"/>
                </a:cubicBezTo>
                <a:cubicBezTo>
                  <a:pt x="325" y="218"/>
                  <a:pt x="313" y="206"/>
                  <a:pt x="298" y="206"/>
                </a:cubicBezTo>
                <a:cubicBezTo>
                  <a:pt x="282" y="206"/>
                  <a:pt x="270" y="218"/>
                  <a:pt x="270" y="233"/>
                </a:cubicBezTo>
                <a:cubicBezTo>
                  <a:pt x="270" y="293"/>
                  <a:pt x="222" y="341"/>
                  <a:pt x="162" y="341"/>
                </a:cubicBezTo>
                <a:cubicBezTo>
                  <a:pt x="106" y="341"/>
                  <a:pt x="59" y="297"/>
                  <a:pt x="55" y="241"/>
                </a:cubicBezTo>
                <a:close/>
                <a:moveTo>
                  <a:pt x="1259" y="444"/>
                </a:moveTo>
                <a:cubicBezTo>
                  <a:pt x="1259" y="343"/>
                  <a:pt x="1201" y="254"/>
                  <a:pt x="1117" y="209"/>
                </a:cubicBezTo>
                <a:cubicBezTo>
                  <a:pt x="1117" y="203"/>
                  <a:pt x="1115" y="196"/>
                  <a:pt x="1110" y="190"/>
                </a:cubicBezTo>
                <a:lnTo>
                  <a:pt x="950" y="9"/>
                </a:lnTo>
                <a:cubicBezTo>
                  <a:pt x="944" y="3"/>
                  <a:pt x="937" y="0"/>
                  <a:pt x="929" y="0"/>
                </a:cubicBezTo>
                <a:lnTo>
                  <a:pt x="208" y="0"/>
                </a:lnTo>
                <a:cubicBezTo>
                  <a:pt x="200" y="0"/>
                  <a:pt x="192" y="3"/>
                  <a:pt x="187" y="9"/>
                </a:cubicBezTo>
                <a:lnTo>
                  <a:pt x="9" y="210"/>
                </a:lnTo>
                <a:cubicBezTo>
                  <a:pt x="8" y="210"/>
                  <a:pt x="8" y="211"/>
                  <a:pt x="7" y="212"/>
                </a:cubicBezTo>
                <a:cubicBezTo>
                  <a:pt x="2" y="219"/>
                  <a:pt x="0" y="227"/>
                  <a:pt x="0" y="233"/>
                </a:cubicBezTo>
                <a:cubicBezTo>
                  <a:pt x="0" y="307"/>
                  <a:pt x="49" y="369"/>
                  <a:pt x="116" y="390"/>
                </a:cubicBezTo>
                <a:lnTo>
                  <a:pt x="116" y="953"/>
                </a:lnTo>
                <a:cubicBezTo>
                  <a:pt x="116" y="977"/>
                  <a:pt x="136" y="996"/>
                  <a:pt x="159" y="996"/>
                </a:cubicBezTo>
                <a:lnTo>
                  <a:pt x="392" y="996"/>
                </a:lnTo>
                <a:lnTo>
                  <a:pt x="743" y="996"/>
                </a:lnTo>
                <a:lnTo>
                  <a:pt x="977" y="996"/>
                </a:lnTo>
                <a:cubicBezTo>
                  <a:pt x="1001" y="996"/>
                  <a:pt x="1020" y="977"/>
                  <a:pt x="1020" y="953"/>
                </a:cubicBezTo>
                <a:lnTo>
                  <a:pt x="1020" y="709"/>
                </a:lnTo>
                <a:cubicBezTo>
                  <a:pt x="1154" y="695"/>
                  <a:pt x="1259" y="582"/>
                  <a:pt x="1259" y="4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2" name="Freeform 1201">
            <a:extLst>
              <a:ext uri="{FF2B5EF4-FFF2-40B4-BE49-F238E27FC236}">
                <a16:creationId xmlns:a16="http://schemas.microsoft.com/office/drawing/2014/main" id="{2A1B17F0-FBC2-C94A-A8F6-9D4345DE6636}"/>
              </a:ext>
            </a:extLst>
          </p:cNvPr>
          <p:cNvSpPr/>
          <p:nvPr/>
        </p:nvSpPr>
        <p:spPr>
          <a:xfrm>
            <a:off x="6482160" y="1226490"/>
            <a:ext cx="11916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" h="283">
                <a:moveTo>
                  <a:pt x="324" y="5"/>
                </a:moveTo>
                <a:cubicBezTo>
                  <a:pt x="316" y="-2"/>
                  <a:pt x="303" y="-1"/>
                  <a:pt x="297" y="7"/>
                </a:cubicBezTo>
                <a:lnTo>
                  <a:pt x="114" y="234"/>
                </a:lnTo>
                <a:lnTo>
                  <a:pt x="34" y="152"/>
                </a:lnTo>
                <a:cubicBezTo>
                  <a:pt x="26" y="144"/>
                  <a:pt x="14" y="144"/>
                  <a:pt x="6" y="152"/>
                </a:cubicBezTo>
                <a:cubicBezTo>
                  <a:pt x="-2" y="159"/>
                  <a:pt x="-2" y="172"/>
                  <a:pt x="6" y="180"/>
                </a:cubicBezTo>
                <a:lnTo>
                  <a:pt x="101" y="277"/>
                </a:lnTo>
                <a:cubicBezTo>
                  <a:pt x="102" y="277"/>
                  <a:pt x="102" y="278"/>
                  <a:pt x="102" y="278"/>
                </a:cubicBezTo>
                <a:cubicBezTo>
                  <a:pt x="102" y="278"/>
                  <a:pt x="103" y="278"/>
                  <a:pt x="103" y="279"/>
                </a:cubicBezTo>
                <a:cubicBezTo>
                  <a:pt x="103" y="279"/>
                  <a:pt x="104" y="279"/>
                  <a:pt x="104" y="280"/>
                </a:cubicBezTo>
                <a:lnTo>
                  <a:pt x="105" y="280"/>
                </a:lnTo>
                <a:cubicBezTo>
                  <a:pt x="105" y="280"/>
                  <a:pt x="106" y="280"/>
                  <a:pt x="106" y="281"/>
                </a:cubicBezTo>
                <a:lnTo>
                  <a:pt x="107" y="281"/>
                </a:lnTo>
                <a:lnTo>
                  <a:pt x="108" y="282"/>
                </a:lnTo>
                <a:cubicBezTo>
                  <a:pt x="109" y="282"/>
                  <a:pt x="109" y="282"/>
                  <a:pt x="109" y="282"/>
                </a:cubicBezTo>
                <a:cubicBezTo>
                  <a:pt x="110" y="282"/>
                  <a:pt x="110" y="282"/>
                  <a:pt x="110" y="282"/>
                </a:cubicBezTo>
                <a:lnTo>
                  <a:pt x="111" y="283"/>
                </a:lnTo>
                <a:lnTo>
                  <a:pt x="112" y="283"/>
                </a:lnTo>
                <a:lnTo>
                  <a:pt x="113" y="283"/>
                </a:lnTo>
                <a:lnTo>
                  <a:pt x="114" y="283"/>
                </a:lnTo>
                <a:lnTo>
                  <a:pt x="115" y="283"/>
                </a:lnTo>
                <a:cubicBezTo>
                  <a:pt x="116" y="283"/>
                  <a:pt x="117" y="283"/>
                  <a:pt x="117" y="283"/>
                </a:cubicBezTo>
                <a:cubicBezTo>
                  <a:pt x="118" y="283"/>
                  <a:pt x="118" y="283"/>
                  <a:pt x="118" y="283"/>
                </a:cubicBezTo>
                <a:lnTo>
                  <a:pt x="119" y="283"/>
                </a:lnTo>
                <a:cubicBezTo>
                  <a:pt x="120" y="283"/>
                  <a:pt x="120" y="283"/>
                  <a:pt x="120" y="282"/>
                </a:cubicBezTo>
                <a:lnTo>
                  <a:pt x="121" y="282"/>
                </a:lnTo>
                <a:cubicBezTo>
                  <a:pt x="122" y="282"/>
                  <a:pt x="122" y="282"/>
                  <a:pt x="122" y="282"/>
                </a:cubicBezTo>
                <a:cubicBezTo>
                  <a:pt x="122" y="282"/>
                  <a:pt x="123" y="282"/>
                  <a:pt x="123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4" y="281"/>
                  <a:pt x="125" y="281"/>
                  <a:pt x="125" y="280"/>
                </a:cubicBezTo>
                <a:lnTo>
                  <a:pt x="126" y="280"/>
                </a:lnTo>
                <a:cubicBezTo>
                  <a:pt x="126" y="280"/>
                  <a:pt x="126" y="279"/>
                  <a:pt x="127" y="279"/>
                </a:cubicBezTo>
                <a:lnTo>
                  <a:pt x="128" y="279"/>
                </a:lnTo>
                <a:cubicBezTo>
                  <a:pt x="128" y="278"/>
                  <a:pt x="128" y="278"/>
                  <a:pt x="129" y="278"/>
                </a:cubicBezTo>
                <a:lnTo>
                  <a:pt x="129" y="277"/>
                </a:lnTo>
                <a:cubicBezTo>
                  <a:pt x="130" y="277"/>
                  <a:pt x="130" y="276"/>
                  <a:pt x="131" y="276"/>
                </a:cubicBezTo>
                <a:lnTo>
                  <a:pt x="327" y="32"/>
                </a:lnTo>
                <a:cubicBezTo>
                  <a:pt x="334" y="24"/>
                  <a:pt x="333" y="11"/>
                  <a:pt x="324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3" name="Freeform 1202">
            <a:extLst>
              <a:ext uri="{FF2B5EF4-FFF2-40B4-BE49-F238E27FC236}">
                <a16:creationId xmlns:a16="http://schemas.microsoft.com/office/drawing/2014/main" id="{0367EF65-F32D-DD41-944E-495697382BD5}"/>
              </a:ext>
            </a:extLst>
          </p:cNvPr>
          <p:cNvSpPr/>
          <p:nvPr/>
        </p:nvSpPr>
        <p:spPr>
          <a:xfrm>
            <a:off x="6899400" y="1120649"/>
            <a:ext cx="45288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9" h="996">
                <a:moveTo>
                  <a:pt x="993" y="671"/>
                </a:moveTo>
                <a:cubicBezTo>
                  <a:pt x="869" y="671"/>
                  <a:pt x="767" y="569"/>
                  <a:pt x="767" y="444"/>
                </a:cubicBezTo>
                <a:cubicBezTo>
                  <a:pt x="767" y="319"/>
                  <a:pt x="869" y="218"/>
                  <a:pt x="993" y="218"/>
                </a:cubicBezTo>
                <a:cubicBezTo>
                  <a:pt x="1118" y="218"/>
                  <a:pt x="1220" y="319"/>
                  <a:pt x="1220" y="444"/>
                </a:cubicBezTo>
                <a:cubicBezTo>
                  <a:pt x="1220" y="569"/>
                  <a:pt x="1118" y="671"/>
                  <a:pt x="993" y="671"/>
                </a:cubicBezTo>
                <a:close/>
                <a:moveTo>
                  <a:pt x="778" y="941"/>
                </a:moveTo>
                <a:lnTo>
                  <a:pt x="778" y="656"/>
                </a:lnTo>
                <a:cubicBezTo>
                  <a:pt x="778" y="635"/>
                  <a:pt x="763" y="619"/>
                  <a:pt x="744" y="619"/>
                </a:cubicBezTo>
                <a:lnTo>
                  <a:pt x="393" y="619"/>
                </a:lnTo>
                <a:cubicBezTo>
                  <a:pt x="374" y="619"/>
                  <a:pt x="359" y="635"/>
                  <a:pt x="359" y="656"/>
                </a:cubicBezTo>
                <a:lnTo>
                  <a:pt x="359" y="941"/>
                </a:lnTo>
                <a:lnTo>
                  <a:pt x="172" y="941"/>
                </a:lnTo>
                <a:lnTo>
                  <a:pt x="172" y="396"/>
                </a:lnTo>
                <a:cubicBezTo>
                  <a:pt x="224" y="393"/>
                  <a:pt x="271" y="365"/>
                  <a:pt x="298" y="324"/>
                </a:cubicBezTo>
                <a:cubicBezTo>
                  <a:pt x="328" y="368"/>
                  <a:pt x="377" y="396"/>
                  <a:pt x="434" y="396"/>
                </a:cubicBezTo>
                <a:cubicBezTo>
                  <a:pt x="490" y="396"/>
                  <a:pt x="539" y="368"/>
                  <a:pt x="569" y="324"/>
                </a:cubicBezTo>
                <a:cubicBezTo>
                  <a:pt x="598" y="368"/>
                  <a:pt x="648" y="396"/>
                  <a:pt x="704" y="396"/>
                </a:cubicBezTo>
                <a:cubicBezTo>
                  <a:pt x="714" y="396"/>
                  <a:pt x="723" y="395"/>
                  <a:pt x="732" y="394"/>
                </a:cubicBezTo>
                <a:cubicBezTo>
                  <a:pt x="729" y="410"/>
                  <a:pt x="728" y="427"/>
                  <a:pt x="728" y="444"/>
                </a:cubicBezTo>
                <a:cubicBezTo>
                  <a:pt x="728" y="582"/>
                  <a:pt x="832" y="695"/>
                  <a:pt x="966" y="709"/>
                </a:cubicBezTo>
                <a:lnTo>
                  <a:pt x="966" y="941"/>
                </a:lnTo>
                <a:close/>
                <a:moveTo>
                  <a:pt x="414" y="674"/>
                </a:moveTo>
                <a:lnTo>
                  <a:pt x="723" y="674"/>
                </a:lnTo>
                <a:lnTo>
                  <a:pt x="723" y="941"/>
                </a:lnTo>
                <a:lnTo>
                  <a:pt x="414" y="941"/>
                </a:lnTo>
                <a:close/>
                <a:moveTo>
                  <a:pt x="56" y="241"/>
                </a:moveTo>
                <a:lnTo>
                  <a:pt x="221" y="55"/>
                </a:lnTo>
                <a:lnTo>
                  <a:pt x="917" y="55"/>
                </a:lnTo>
                <a:lnTo>
                  <a:pt x="1028" y="181"/>
                </a:lnTo>
                <a:cubicBezTo>
                  <a:pt x="1017" y="179"/>
                  <a:pt x="1005" y="178"/>
                  <a:pt x="993" y="178"/>
                </a:cubicBezTo>
                <a:cubicBezTo>
                  <a:pt x="887" y="178"/>
                  <a:pt x="795" y="241"/>
                  <a:pt x="753" y="332"/>
                </a:cubicBezTo>
                <a:cubicBezTo>
                  <a:pt x="750" y="332"/>
                  <a:pt x="747" y="332"/>
                  <a:pt x="744" y="334"/>
                </a:cubicBezTo>
                <a:cubicBezTo>
                  <a:pt x="731" y="339"/>
                  <a:pt x="718" y="341"/>
                  <a:pt x="704" y="341"/>
                </a:cubicBezTo>
                <a:cubicBezTo>
                  <a:pt x="645" y="341"/>
                  <a:pt x="596" y="293"/>
                  <a:pt x="596" y="233"/>
                </a:cubicBezTo>
                <a:cubicBezTo>
                  <a:pt x="596" y="218"/>
                  <a:pt x="584" y="206"/>
                  <a:pt x="569" y="206"/>
                </a:cubicBezTo>
                <a:cubicBezTo>
                  <a:pt x="554" y="206"/>
                  <a:pt x="541" y="218"/>
                  <a:pt x="541" y="233"/>
                </a:cubicBezTo>
                <a:cubicBezTo>
                  <a:pt x="541" y="293"/>
                  <a:pt x="493" y="341"/>
                  <a:pt x="434" y="341"/>
                </a:cubicBezTo>
                <a:cubicBezTo>
                  <a:pt x="374" y="341"/>
                  <a:pt x="326" y="293"/>
                  <a:pt x="326" y="233"/>
                </a:cubicBezTo>
                <a:cubicBezTo>
                  <a:pt x="326" y="218"/>
                  <a:pt x="314" y="206"/>
                  <a:pt x="298" y="206"/>
                </a:cubicBezTo>
                <a:cubicBezTo>
                  <a:pt x="283" y="206"/>
                  <a:pt x="271" y="218"/>
                  <a:pt x="271" y="233"/>
                </a:cubicBezTo>
                <a:cubicBezTo>
                  <a:pt x="271" y="293"/>
                  <a:pt x="222" y="341"/>
                  <a:pt x="163" y="341"/>
                </a:cubicBezTo>
                <a:cubicBezTo>
                  <a:pt x="106" y="341"/>
                  <a:pt x="60" y="297"/>
                  <a:pt x="56" y="241"/>
                </a:cubicBezTo>
                <a:lnTo>
                  <a:pt x="1259" y="444"/>
                </a:lnTo>
                <a:cubicBezTo>
                  <a:pt x="1259" y="343"/>
                  <a:pt x="1202" y="254"/>
                  <a:pt x="1118" y="209"/>
                </a:cubicBezTo>
                <a:cubicBezTo>
                  <a:pt x="1118" y="203"/>
                  <a:pt x="1116" y="196"/>
                  <a:pt x="1111" y="190"/>
                </a:cubicBezTo>
                <a:lnTo>
                  <a:pt x="950" y="9"/>
                </a:lnTo>
                <a:cubicBezTo>
                  <a:pt x="945" y="3"/>
                  <a:pt x="937" y="0"/>
                  <a:pt x="930" y="0"/>
                </a:cubicBezTo>
                <a:lnTo>
                  <a:pt x="208" y="0"/>
                </a:lnTo>
                <a:cubicBezTo>
                  <a:pt x="200" y="0"/>
                  <a:pt x="193" y="3"/>
                  <a:pt x="188" y="9"/>
                </a:cubicBezTo>
                <a:lnTo>
                  <a:pt x="10" y="210"/>
                </a:lnTo>
                <a:cubicBezTo>
                  <a:pt x="9" y="210"/>
                  <a:pt x="8" y="211"/>
                  <a:pt x="8" y="212"/>
                </a:cubicBezTo>
                <a:cubicBezTo>
                  <a:pt x="3" y="219"/>
                  <a:pt x="0" y="227"/>
                  <a:pt x="0" y="233"/>
                </a:cubicBezTo>
                <a:cubicBezTo>
                  <a:pt x="0" y="307"/>
                  <a:pt x="49" y="369"/>
                  <a:pt x="117" y="390"/>
                </a:cubicBezTo>
                <a:lnTo>
                  <a:pt x="117" y="953"/>
                </a:lnTo>
                <a:cubicBezTo>
                  <a:pt x="117" y="977"/>
                  <a:pt x="136" y="996"/>
                  <a:pt x="160" y="996"/>
                </a:cubicBezTo>
                <a:lnTo>
                  <a:pt x="393" y="996"/>
                </a:lnTo>
                <a:lnTo>
                  <a:pt x="744" y="996"/>
                </a:lnTo>
                <a:lnTo>
                  <a:pt x="978" y="996"/>
                </a:lnTo>
                <a:cubicBezTo>
                  <a:pt x="1002" y="996"/>
                  <a:pt x="1021" y="977"/>
                  <a:pt x="1021" y="953"/>
                </a:cubicBezTo>
                <a:lnTo>
                  <a:pt x="1021" y="709"/>
                </a:lnTo>
                <a:cubicBezTo>
                  <a:pt x="1155" y="695"/>
                  <a:pt x="1259" y="582"/>
                  <a:pt x="1259" y="4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4" name="Freeform 1203">
            <a:extLst>
              <a:ext uri="{FF2B5EF4-FFF2-40B4-BE49-F238E27FC236}">
                <a16:creationId xmlns:a16="http://schemas.microsoft.com/office/drawing/2014/main" id="{F5C2389B-74E1-6C40-B522-92B517EF9B35}"/>
              </a:ext>
            </a:extLst>
          </p:cNvPr>
          <p:cNvSpPr/>
          <p:nvPr/>
        </p:nvSpPr>
        <p:spPr>
          <a:xfrm>
            <a:off x="7209000" y="1232609"/>
            <a:ext cx="9576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7">
                <a:moveTo>
                  <a:pt x="161" y="133"/>
                </a:moveTo>
                <a:lnTo>
                  <a:pt x="255" y="33"/>
                </a:lnTo>
                <a:cubicBezTo>
                  <a:pt x="263" y="25"/>
                  <a:pt x="263" y="13"/>
                  <a:pt x="255" y="6"/>
                </a:cubicBezTo>
                <a:cubicBezTo>
                  <a:pt x="247" y="-2"/>
                  <a:pt x="234" y="-2"/>
                  <a:pt x="227" y="6"/>
                </a:cubicBezTo>
                <a:lnTo>
                  <a:pt x="133" y="105"/>
                </a:lnTo>
                <a:lnTo>
                  <a:pt x="33" y="11"/>
                </a:lnTo>
                <a:cubicBezTo>
                  <a:pt x="26" y="4"/>
                  <a:pt x="13" y="4"/>
                  <a:pt x="6" y="12"/>
                </a:cubicBezTo>
                <a:cubicBezTo>
                  <a:pt x="-2" y="20"/>
                  <a:pt x="-2" y="32"/>
                  <a:pt x="6" y="40"/>
                </a:cubicBezTo>
                <a:lnTo>
                  <a:pt x="106" y="134"/>
                </a:lnTo>
                <a:lnTo>
                  <a:pt x="11" y="233"/>
                </a:lnTo>
                <a:cubicBezTo>
                  <a:pt x="4" y="241"/>
                  <a:pt x="4" y="254"/>
                  <a:pt x="12" y="261"/>
                </a:cubicBezTo>
                <a:cubicBezTo>
                  <a:pt x="16" y="265"/>
                  <a:pt x="21" y="267"/>
                  <a:pt x="26" y="267"/>
                </a:cubicBezTo>
                <a:cubicBezTo>
                  <a:pt x="31" y="267"/>
                  <a:pt x="36" y="265"/>
                  <a:pt x="40" y="260"/>
                </a:cubicBezTo>
                <a:lnTo>
                  <a:pt x="134" y="161"/>
                </a:lnTo>
                <a:lnTo>
                  <a:pt x="233" y="255"/>
                </a:lnTo>
                <a:cubicBezTo>
                  <a:pt x="237" y="259"/>
                  <a:pt x="242" y="261"/>
                  <a:pt x="247" y="261"/>
                </a:cubicBezTo>
                <a:cubicBezTo>
                  <a:pt x="252" y="261"/>
                  <a:pt x="257" y="259"/>
                  <a:pt x="261" y="255"/>
                </a:cubicBezTo>
                <a:cubicBezTo>
                  <a:pt x="269" y="247"/>
                  <a:pt x="268" y="234"/>
                  <a:pt x="261" y="2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5" name="Freeform 1204">
            <a:extLst>
              <a:ext uri="{FF2B5EF4-FFF2-40B4-BE49-F238E27FC236}">
                <a16:creationId xmlns:a16="http://schemas.microsoft.com/office/drawing/2014/main" id="{38D9E098-B542-5B49-8DBF-B301FB1923E7}"/>
              </a:ext>
            </a:extLst>
          </p:cNvPr>
          <p:cNvSpPr/>
          <p:nvPr/>
        </p:nvSpPr>
        <p:spPr>
          <a:xfrm>
            <a:off x="565561" y="5671769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6" name="Freeform 1205">
            <a:extLst>
              <a:ext uri="{FF2B5EF4-FFF2-40B4-BE49-F238E27FC236}">
                <a16:creationId xmlns:a16="http://schemas.microsoft.com/office/drawing/2014/main" id="{356FAA80-BFAC-A943-B0D4-CE66D037E503}"/>
              </a:ext>
            </a:extLst>
          </p:cNvPr>
          <p:cNvSpPr/>
          <p:nvPr/>
        </p:nvSpPr>
        <p:spPr>
          <a:xfrm>
            <a:off x="405720" y="5507610"/>
            <a:ext cx="522359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52" h="497">
                <a:moveTo>
                  <a:pt x="1452" y="408"/>
                </a:moveTo>
                <a:cubicBezTo>
                  <a:pt x="1441" y="312"/>
                  <a:pt x="1419" y="260"/>
                  <a:pt x="1381" y="244"/>
                </a:cubicBezTo>
                <a:cubicBezTo>
                  <a:pt x="1354" y="233"/>
                  <a:pt x="1334" y="229"/>
                  <a:pt x="1316" y="225"/>
                </a:cubicBezTo>
                <a:cubicBezTo>
                  <a:pt x="1286" y="219"/>
                  <a:pt x="1266" y="215"/>
                  <a:pt x="1232" y="178"/>
                </a:cubicBezTo>
                <a:cubicBezTo>
                  <a:pt x="1172" y="112"/>
                  <a:pt x="1124" y="72"/>
                  <a:pt x="1070" y="45"/>
                </a:cubicBezTo>
                <a:cubicBezTo>
                  <a:pt x="1009" y="14"/>
                  <a:pt x="940" y="0"/>
                  <a:pt x="852" y="0"/>
                </a:cubicBezTo>
                <a:cubicBezTo>
                  <a:pt x="831" y="0"/>
                  <a:pt x="765" y="0"/>
                  <a:pt x="730" y="0"/>
                </a:cubicBezTo>
                <a:lnTo>
                  <a:pt x="710" y="0"/>
                </a:lnTo>
                <a:lnTo>
                  <a:pt x="96" y="0"/>
                </a:lnTo>
                <a:cubicBezTo>
                  <a:pt x="58" y="0"/>
                  <a:pt x="27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70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70" y="454"/>
                </a:lnTo>
                <a:cubicBezTo>
                  <a:pt x="51" y="454"/>
                  <a:pt x="36" y="439"/>
                  <a:pt x="36" y="421"/>
                </a:cubicBezTo>
                <a:lnTo>
                  <a:pt x="38" y="387"/>
                </a:lnTo>
                <a:lnTo>
                  <a:pt x="39" y="387"/>
                </a:lnTo>
                <a:lnTo>
                  <a:pt x="174" y="391"/>
                </a:lnTo>
                <a:lnTo>
                  <a:pt x="175" y="391"/>
                </a:lnTo>
                <a:cubicBezTo>
                  <a:pt x="184" y="391"/>
                  <a:pt x="192" y="383"/>
                  <a:pt x="193" y="374"/>
                </a:cubicBezTo>
                <a:cubicBezTo>
                  <a:pt x="193" y="364"/>
                  <a:pt x="185" y="356"/>
                  <a:pt x="175" y="355"/>
                </a:cubicBezTo>
                <a:lnTo>
                  <a:pt x="41" y="352"/>
                </a:lnTo>
                <a:lnTo>
                  <a:pt x="62" y="71"/>
                </a:lnTo>
                <a:lnTo>
                  <a:pt x="62" y="70"/>
                </a:lnTo>
                <a:cubicBezTo>
                  <a:pt x="62" y="51"/>
                  <a:pt x="77" y="36"/>
                  <a:pt x="96" y="36"/>
                </a:cubicBezTo>
                <a:lnTo>
                  <a:pt x="710" y="36"/>
                </a:lnTo>
                <a:lnTo>
                  <a:pt x="730" y="36"/>
                </a:lnTo>
                <a:cubicBezTo>
                  <a:pt x="765" y="36"/>
                  <a:pt x="831" y="36"/>
                  <a:pt x="852" y="36"/>
                </a:cubicBezTo>
                <a:cubicBezTo>
                  <a:pt x="854" y="36"/>
                  <a:pt x="854" y="36"/>
                  <a:pt x="856" y="36"/>
                </a:cubicBezTo>
                <a:cubicBezTo>
                  <a:pt x="936" y="36"/>
                  <a:pt x="999" y="49"/>
                  <a:pt x="1054" y="77"/>
                </a:cubicBezTo>
                <a:cubicBezTo>
                  <a:pt x="1104" y="102"/>
                  <a:pt x="1149" y="139"/>
                  <a:pt x="1206" y="202"/>
                </a:cubicBezTo>
                <a:cubicBezTo>
                  <a:pt x="1247" y="247"/>
                  <a:pt x="1276" y="253"/>
                  <a:pt x="1309" y="260"/>
                </a:cubicBezTo>
                <a:cubicBezTo>
                  <a:pt x="1326" y="264"/>
                  <a:pt x="1344" y="267"/>
                  <a:pt x="1367" y="277"/>
                </a:cubicBezTo>
                <a:cubicBezTo>
                  <a:pt x="1394" y="288"/>
                  <a:pt x="1407" y="345"/>
                  <a:pt x="1414" y="390"/>
                </a:cubicBezTo>
                <a:lnTo>
                  <a:pt x="1317" y="387"/>
                </a:lnTo>
                <a:cubicBezTo>
                  <a:pt x="1307" y="387"/>
                  <a:pt x="1299" y="394"/>
                  <a:pt x="1299" y="404"/>
                </a:cubicBezTo>
                <a:cubicBezTo>
                  <a:pt x="1299" y="414"/>
                  <a:pt x="1306" y="422"/>
                  <a:pt x="1316" y="422"/>
                </a:cubicBezTo>
                <a:lnTo>
                  <a:pt x="1416" y="425"/>
                </a:lnTo>
                <a:cubicBezTo>
                  <a:pt x="1415" y="433"/>
                  <a:pt x="1411" y="440"/>
                  <a:pt x="1406" y="446"/>
                </a:cubicBezTo>
                <a:cubicBezTo>
                  <a:pt x="1398" y="456"/>
                  <a:pt x="1387" y="461"/>
                  <a:pt x="1375" y="462"/>
                </a:cubicBezTo>
                <a:cubicBezTo>
                  <a:pt x="1374" y="462"/>
                  <a:pt x="1373" y="462"/>
                  <a:pt x="1373" y="462"/>
                </a:cubicBezTo>
                <a:lnTo>
                  <a:pt x="1331" y="461"/>
                </a:lnTo>
                <a:cubicBezTo>
                  <a:pt x="1321" y="461"/>
                  <a:pt x="1313" y="469"/>
                  <a:pt x="1313" y="479"/>
                </a:cubicBezTo>
                <a:cubicBezTo>
                  <a:pt x="1313" y="489"/>
                  <a:pt x="1321" y="497"/>
                  <a:pt x="1331" y="497"/>
                </a:cubicBezTo>
                <a:lnTo>
                  <a:pt x="1373" y="497"/>
                </a:lnTo>
                <a:cubicBezTo>
                  <a:pt x="1374" y="497"/>
                  <a:pt x="1375" y="497"/>
                  <a:pt x="1376" y="497"/>
                </a:cubicBezTo>
                <a:cubicBezTo>
                  <a:pt x="1398" y="496"/>
                  <a:pt x="1418" y="486"/>
                  <a:pt x="1433" y="470"/>
                </a:cubicBezTo>
                <a:cubicBezTo>
                  <a:pt x="1448" y="453"/>
                  <a:pt x="1454" y="430"/>
                  <a:pt x="1452" y="40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7" name="Freeform 1206">
            <a:extLst>
              <a:ext uri="{FF2B5EF4-FFF2-40B4-BE49-F238E27FC236}">
                <a16:creationId xmlns:a16="http://schemas.microsoft.com/office/drawing/2014/main" id="{AE9C6E88-4413-1B46-BF23-4A4F8EBB4470}"/>
              </a:ext>
            </a:extLst>
          </p:cNvPr>
          <p:cNvSpPr/>
          <p:nvPr/>
        </p:nvSpPr>
        <p:spPr>
          <a:xfrm>
            <a:off x="719280" y="5529569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5" y="36"/>
                </a:moveTo>
                <a:cubicBezTo>
                  <a:pt x="61" y="38"/>
                  <a:pt x="86" y="45"/>
                  <a:pt x="109" y="56"/>
                </a:cubicBezTo>
                <a:cubicBezTo>
                  <a:pt x="155" y="80"/>
                  <a:pt x="211" y="127"/>
                  <a:pt x="242" y="157"/>
                </a:cubicBezTo>
                <a:cubicBezTo>
                  <a:pt x="214" y="155"/>
                  <a:pt x="182" y="151"/>
                  <a:pt x="151" y="148"/>
                </a:cubicBezTo>
                <a:cubicBezTo>
                  <a:pt x="110" y="143"/>
                  <a:pt x="68" y="138"/>
                  <a:pt x="35" y="136"/>
                </a:cubicBezTo>
                <a:close/>
                <a:moveTo>
                  <a:pt x="147" y="183"/>
                </a:moveTo>
                <a:cubicBezTo>
                  <a:pt x="196" y="189"/>
                  <a:pt x="246" y="195"/>
                  <a:pt x="281" y="195"/>
                </a:cubicBezTo>
                <a:cubicBezTo>
                  <a:pt x="287" y="195"/>
                  <a:pt x="293" y="192"/>
                  <a:pt x="296" y="187"/>
                </a:cubicBezTo>
                <a:cubicBezTo>
                  <a:pt x="299" y="182"/>
                  <a:pt x="300" y="176"/>
                  <a:pt x="297" y="170"/>
                </a:cubicBezTo>
                <a:cubicBezTo>
                  <a:pt x="286" y="144"/>
                  <a:pt x="193" y="59"/>
                  <a:pt x="124" y="25"/>
                </a:cubicBezTo>
                <a:cubicBezTo>
                  <a:pt x="92" y="9"/>
                  <a:pt x="56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7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7" y="171"/>
                  <a:pt x="17" y="171"/>
                </a:cubicBezTo>
                <a:cubicBezTo>
                  <a:pt x="50" y="171"/>
                  <a:pt x="100" y="177"/>
                  <a:pt x="147" y="1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8" name="Freeform 1207">
            <a:extLst>
              <a:ext uri="{FF2B5EF4-FFF2-40B4-BE49-F238E27FC236}">
                <a16:creationId xmlns:a16="http://schemas.microsoft.com/office/drawing/2014/main" id="{C00BA765-C077-8B40-BC09-D0CE280AEC25}"/>
              </a:ext>
            </a:extLst>
          </p:cNvPr>
          <p:cNvSpPr/>
          <p:nvPr/>
        </p:nvSpPr>
        <p:spPr>
          <a:xfrm>
            <a:off x="719280" y="5602289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7" y="36"/>
                </a:moveTo>
                <a:lnTo>
                  <a:pt x="76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6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9" name="Freeform 1208">
            <a:extLst>
              <a:ext uri="{FF2B5EF4-FFF2-40B4-BE49-F238E27FC236}">
                <a16:creationId xmlns:a16="http://schemas.microsoft.com/office/drawing/2014/main" id="{F2340B17-D3E5-6041-B827-C256EDBAC481}"/>
              </a:ext>
            </a:extLst>
          </p:cNvPr>
          <p:cNvSpPr/>
          <p:nvPr/>
        </p:nvSpPr>
        <p:spPr>
          <a:xfrm>
            <a:off x="794880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0" name="Freeform 1209">
            <a:extLst>
              <a:ext uri="{FF2B5EF4-FFF2-40B4-BE49-F238E27FC236}">
                <a16:creationId xmlns:a16="http://schemas.microsoft.com/office/drawing/2014/main" id="{6540D7BD-42F9-304F-BCDC-FDD808B70ED1}"/>
              </a:ext>
            </a:extLst>
          </p:cNvPr>
          <p:cNvSpPr/>
          <p:nvPr/>
        </p:nvSpPr>
        <p:spPr>
          <a:xfrm>
            <a:off x="480240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1" name="Freeform 1210">
            <a:extLst>
              <a:ext uri="{FF2B5EF4-FFF2-40B4-BE49-F238E27FC236}">
                <a16:creationId xmlns:a16="http://schemas.microsoft.com/office/drawing/2014/main" id="{DAF4A240-7D29-5943-93FC-D5A95AE34AC7}"/>
              </a:ext>
            </a:extLst>
          </p:cNvPr>
          <p:cNvSpPr/>
          <p:nvPr/>
        </p:nvSpPr>
        <p:spPr>
          <a:xfrm>
            <a:off x="561240" y="5638289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7" y="17"/>
                  <a:pt x="607" y="16"/>
                </a:cubicBezTo>
                <a:lnTo>
                  <a:pt x="18" y="0"/>
                </a:lnTo>
                <a:cubicBezTo>
                  <a:pt x="9" y="0"/>
                  <a:pt x="0" y="7"/>
                  <a:pt x="0" y="17"/>
                </a:cubicBezTo>
                <a:cubicBezTo>
                  <a:pt x="0" y="27"/>
                  <a:pt x="8" y="35"/>
                  <a:pt x="17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2" name="Freeform 1211">
            <a:extLst>
              <a:ext uri="{FF2B5EF4-FFF2-40B4-BE49-F238E27FC236}">
                <a16:creationId xmlns:a16="http://schemas.microsoft.com/office/drawing/2014/main" id="{E4D0047F-79BB-F74F-9952-755F4B77E197}"/>
              </a:ext>
            </a:extLst>
          </p:cNvPr>
          <p:cNvSpPr/>
          <p:nvPr/>
        </p:nvSpPr>
        <p:spPr>
          <a:xfrm>
            <a:off x="5572440" y="5671769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7" y="36"/>
                  <a:pt x="17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3" name="Freeform 1212">
            <a:extLst>
              <a:ext uri="{FF2B5EF4-FFF2-40B4-BE49-F238E27FC236}">
                <a16:creationId xmlns:a16="http://schemas.microsoft.com/office/drawing/2014/main" id="{D72663BA-3A84-D643-AB6B-44818D6FF4C9}"/>
              </a:ext>
            </a:extLst>
          </p:cNvPr>
          <p:cNvSpPr/>
          <p:nvPr/>
        </p:nvSpPr>
        <p:spPr>
          <a:xfrm>
            <a:off x="5661360" y="5507610"/>
            <a:ext cx="27360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1" h="497">
                <a:moveTo>
                  <a:pt x="760" y="408"/>
                </a:moveTo>
                <a:cubicBezTo>
                  <a:pt x="750" y="312"/>
                  <a:pt x="727" y="260"/>
                  <a:pt x="690" y="244"/>
                </a:cubicBezTo>
                <a:cubicBezTo>
                  <a:pt x="663" y="233"/>
                  <a:pt x="643" y="229"/>
                  <a:pt x="625" y="225"/>
                </a:cubicBezTo>
                <a:cubicBezTo>
                  <a:pt x="594" y="219"/>
                  <a:pt x="574" y="215"/>
                  <a:pt x="541" y="178"/>
                </a:cubicBezTo>
                <a:cubicBezTo>
                  <a:pt x="481" y="112"/>
                  <a:pt x="432" y="72"/>
                  <a:pt x="379" y="45"/>
                </a:cubicBezTo>
                <a:cubicBezTo>
                  <a:pt x="319" y="15"/>
                  <a:pt x="250" y="0"/>
                  <a:pt x="164" y="0"/>
                </a:cubicBezTo>
                <a:cubicBezTo>
                  <a:pt x="163" y="0"/>
                  <a:pt x="162" y="0"/>
                  <a:pt x="161" y="0"/>
                </a:cubicBezTo>
                <a:cubicBezTo>
                  <a:pt x="140" y="0"/>
                  <a:pt x="74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39" y="36"/>
                </a:lnTo>
                <a:cubicBezTo>
                  <a:pt x="74" y="36"/>
                  <a:pt x="140" y="36"/>
                  <a:pt x="161" y="36"/>
                </a:cubicBezTo>
                <a:cubicBezTo>
                  <a:pt x="243" y="36"/>
                  <a:pt x="307" y="49"/>
                  <a:pt x="363" y="77"/>
                </a:cubicBezTo>
                <a:cubicBezTo>
                  <a:pt x="412" y="102"/>
                  <a:pt x="458" y="139"/>
                  <a:pt x="514" y="202"/>
                </a:cubicBezTo>
                <a:cubicBezTo>
                  <a:pt x="556" y="247"/>
                  <a:pt x="584" y="253"/>
                  <a:pt x="617" y="260"/>
                </a:cubicBezTo>
                <a:cubicBezTo>
                  <a:pt x="635" y="264"/>
                  <a:pt x="652" y="267"/>
                  <a:pt x="676" y="277"/>
                </a:cubicBezTo>
                <a:cubicBezTo>
                  <a:pt x="702" y="288"/>
                  <a:pt x="716" y="345"/>
                  <a:pt x="722" y="390"/>
                </a:cubicBezTo>
                <a:lnTo>
                  <a:pt x="626" y="387"/>
                </a:lnTo>
                <a:cubicBezTo>
                  <a:pt x="616" y="387"/>
                  <a:pt x="608" y="394"/>
                  <a:pt x="607" y="404"/>
                </a:cubicBezTo>
                <a:cubicBezTo>
                  <a:pt x="607" y="414"/>
                  <a:pt x="615" y="422"/>
                  <a:pt x="625" y="422"/>
                </a:cubicBezTo>
                <a:lnTo>
                  <a:pt x="725" y="425"/>
                </a:lnTo>
                <a:cubicBezTo>
                  <a:pt x="723" y="433"/>
                  <a:pt x="720" y="440"/>
                  <a:pt x="715" y="446"/>
                </a:cubicBezTo>
                <a:cubicBezTo>
                  <a:pt x="707" y="456"/>
                  <a:pt x="696" y="461"/>
                  <a:pt x="684" y="462"/>
                </a:cubicBezTo>
                <a:cubicBezTo>
                  <a:pt x="683" y="462"/>
                  <a:pt x="682" y="462"/>
                  <a:pt x="681" y="462"/>
                </a:cubicBezTo>
                <a:lnTo>
                  <a:pt x="640" y="461"/>
                </a:lnTo>
                <a:cubicBezTo>
                  <a:pt x="630" y="461"/>
                  <a:pt x="622" y="469"/>
                  <a:pt x="622" y="479"/>
                </a:cubicBezTo>
                <a:cubicBezTo>
                  <a:pt x="622" y="489"/>
                  <a:pt x="630" y="497"/>
                  <a:pt x="640" y="497"/>
                </a:cubicBezTo>
                <a:lnTo>
                  <a:pt x="681" y="497"/>
                </a:lnTo>
                <a:cubicBezTo>
                  <a:pt x="682" y="497"/>
                  <a:pt x="684" y="497"/>
                  <a:pt x="685" y="497"/>
                </a:cubicBezTo>
                <a:cubicBezTo>
                  <a:pt x="707" y="496"/>
                  <a:pt x="727" y="486"/>
                  <a:pt x="741" y="470"/>
                </a:cubicBezTo>
                <a:cubicBezTo>
                  <a:pt x="756" y="453"/>
                  <a:pt x="763" y="430"/>
                  <a:pt x="760" y="40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4" name="Freeform 1213">
            <a:extLst>
              <a:ext uri="{FF2B5EF4-FFF2-40B4-BE49-F238E27FC236}">
                <a16:creationId xmlns:a16="http://schemas.microsoft.com/office/drawing/2014/main" id="{116621A0-92FF-DB48-932E-2F4902CFDFBA}"/>
              </a:ext>
            </a:extLst>
          </p:cNvPr>
          <p:cNvSpPr/>
          <p:nvPr/>
        </p:nvSpPr>
        <p:spPr>
          <a:xfrm>
            <a:off x="5725800" y="5529569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6" y="36"/>
                </a:moveTo>
                <a:cubicBezTo>
                  <a:pt x="61" y="38"/>
                  <a:pt x="86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6" y="189"/>
                  <a:pt x="246" y="195"/>
                  <a:pt x="282" y="195"/>
                </a:cubicBezTo>
                <a:cubicBezTo>
                  <a:pt x="288" y="195"/>
                  <a:pt x="293" y="192"/>
                  <a:pt x="296" y="187"/>
                </a:cubicBezTo>
                <a:cubicBezTo>
                  <a:pt x="300" y="182"/>
                  <a:pt x="300" y="176"/>
                  <a:pt x="298" y="170"/>
                </a:cubicBezTo>
                <a:cubicBezTo>
                  <a:pt x="287" y="144"/>
                  <a:pt x="193" y="59"/>
                  <a:pt x="125" y="25"/>
                </a:cubicBezTo>
                <a:cubicBezTo>
                  <a:pt x="92" y="8"/>
                  <a:pt x="55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5" name="Freeform 1214">
            <a:extLst>
              <a:ext uri="{FF2B5EF4-FFF2-40B4-BE49-F238E27FC236}">
                <a16:creationId xmlns:a16="http://schemas.microsoft.com/office/drawing/2014/main" id="{1FEA2EEA-0425-3243-B08E-AE57BECC0CFE}"/>
              </a:ext>
            </a:extLst>
          </p:cNvPr>
          <p:cNvSpPr/>
          <p:nvPr/>
        </p:nvSpPr>
        <p:spPr>
          <a:xfrm>
            <a:off x="5725800" y="5602289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6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6" name="Freeform 1215">
            <a:extLst>
              <a:ext uri="{FF2B5EF4-FFF2-40B4-BE49-F238E27FC236}">
                <a16:creationId xmlns:a16="http://schemas.microsoft.com/office/drawing/2014/main" id="{5F0FA239-7634-A748-8FA7-802A7F80441B}"/>
              </a:ext>
            </a:extLst>
          </p:cNvPr>
          <p:cNvSpPr/>
          <p:nvPr/>
        </p:nvSpPr>
        <p:spPr>
          <a:xfrm>
            <a:off x="5801760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59" y="206"/>
                  <a:pt x="206" y="160"/>
                  <a:pt x="206" y="103"/>
                </a:cubicBezTo>
                <a:cubicBezTo>
                  <a:pt x="206" y="46"/>
                  <a:pt x="159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7" name="Freeform 1216">
            <a:extLst>
              <a:ext uri="{FF2B5EF4-FFF2-40B4-BE49-F238E27FC236}">
                <a16:creationId xmlns:a16="http://schemas.microsoft.com/office/drawing/2014/main" id="{703DB364-EA43-AD44-895A-573FB6E5B045}"/>
              </a:ext>
            </a:extLst>
          </p:cNvPr>
          <p:cNvSpPr/>
          <p:nvPr/>
        </p:nvSpPr>
        <p:spPr>
          <a:xfrm>
            <a:off x="5486759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8" name="Freeform 1217">
            <a:extLst>
              <a:ext uri="{FF2B5EF4-FFF2-40B4-BE49-F238E27FC236}">
                <a16:creationId xmlns:a16="http://schemas.microsoft.com/office/drawing/2014/main" id="{51ACF26C-5416-B544-BDFF-C6DD5BE2158F}"/>
              </a:ext>
            </a:extLst>
          </p:cNvPr>
          <p:cNvSpPr/>
          <p:nvPr/>
        </p:nvSpPr>
        <p:spPr>
          <a:xfrm>
            <a:off x="5568120" y="5638289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3" y="44"/>
                  <a:pt x="624" y="35"/>
                </a:cubicBezTo>
                <a:cubicBezTo>
                  <a:pt x="624" y="25"/>
                  <a:pt x="616" y="17"/>
                  <a:pt x="606" y="16"/>
                </a:cubicBezTo>
                <a:lnTo>
                  <a:pt x="18" y="0"/>
                </a:lnTo>
                <a:lnTo>
                  <a:pt x="17" y="0"/>
                </a:lnTo>
                <a:cubicBezTo>
                  <a:pt x="8" y="0"/>
                  <a:pt x="0" y="8"/>
                  <a:pt x="0" y="17"/>
                </a:cubicBezTo>
                <a:cubicBezTo>
                  <a:pt x="-1" y="27"/>
                  <a:pt x="7" y="35"/>
                  <a:pt x="17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9" name="Freeform 1218">
            <a:extLst>
              <a:ext uri="{FF2B5EF4-FFF2-40B4-BE49-F238E27FC236}">
                <a16:creationId xmlns:a16="http://schemas.microsoft.com/office/drawing/2014/main" id="{BDE9510E-81FC-484F-BAB3-FC9F8372070E}"/>
              </a:ext>
            </a:extLst>
          </p:cNvPr>
          <p:cNvSpPr/>
          <p:nvPr/>
        </p:nvSpPr>
        <p:spPr>
          <a:xfrm>
            <a:off x="5412600" y="5507609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1" y="71"/>
                </a:lnTo>
                <a:lnTo>
                  <a:pt x="61" y="70"/>
                </a:lnTo>
                <a:cubicBezTo>
                  <a:pt x="61" y="51"/>
                  <a:pt x="77" y="36"/>
                  <a:pt x="95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5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69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69" y="454"/>
                </a:lnTo>
                <a:cubicBezTo>
                  <a:pt x="51" y="454"/>
                  <a:pt x="36" y="439"/>
                  <a:pt x="35" y="421"/>
                </a:cubicBezTo>
                <a:lnTo>
                  <a:pt x="38" y="387"/>
                </a:lnTo>
                <a:lnTo>
                  <a:pt x="174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2" y="364"/>
                  <a:pt x="185" y="356"/>
                  <a:pt x="175" y="3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0" name="Freeform 1219">
            <a:extLst>
              <a:ext uri="{FF2B5EF4-FFF2-40B4-BE49-F238E27FC236}">
                <a16:creationId xmlns:a16="http://schemas.microsoft.com/office/drawing/2014/main" id="{95B8BF08-3084-B441-902A-A8A470B3A060}"/>
              </a:ext>
            </a:extLst>
          </p:cNvPr>
          <p:cNvSpPr/>
          <p:nvPr/>
        </p:nvSpPr>
        <p:spPr>
          <a:xfrm>
            <a:off x="5462281" y="5418329"/>
            <a:ext cx="19080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1" h="532">
                <a:moveTo>
                  <a:pt x="265" y="40"/>
                </a:moveTo>
                <a:cubicBezTo>
                  <a:pt x="390" y="40"/>
                  <a:pt x="492" y="141"/>
                  <a:pt x="492" y="266"/>
                </a:cubicBezTo>
                <a:cubicBezTo>
                  <a:pt x="492" y="391"/>
                  <a:pt x="390" y="493"/>
                  <a:pt x="265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5" y="40"/>
                </a:cubicBezTo>
                <a:close/>
                <a:moveTo>
                  <a:pt x="265" y="532"/>
                </a:moveTo>
                <a:cubicBezTo>
                  <a:pt x="412" y="532"/>
                  <a:pt x="531" y="413"/>
                  <a:pt x="531" y="266"/>
                </a:cubicBezTo>
                <a:cubicBezTo>
                  <a:pt x="531" y="120"/>
                  <a:pt x="412" y="0"/>
                  <a:pt x="265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5" y="5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1" name="Freeform 1220">
            <a:extLst>
              <a:ext uri="{FF2B5EF4-FFF2-40B4-BE49-F238E27FC236}">
                <a16:creationId xmlns:a16="http://schemas.microsoft.com/office/drawing/2014/main" id="{206CB17B-0C7A-D746-8899-4D7C6EDF3CEC}"/>
              </a:ext>
            </a:extLst>
          </p:cNvPr>
          <p:cNvSpPr/>
          <p:nvPr/>
        </p:nvSpPr>
        <p:spPr>
          <a:xfrm>
            <a:off x="5506201" y="5466210"/>
            <a:ext cx="9576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6">
                <a:moveTo>
                  <a:pt x="106" y="134"/>
                </a:moveTo>
                <a:lnTo>
                  <a:pt x="12" y="233"/>
                </a:lnTo>
                <a:cubicBezTo>
                  <a:pt x="4" y="241"/>
                  <a:pt x="4" y="253"/>
                  <a:pt x="12" y="261"/>
                </a:cubicBezTo>
                <a:cubicBezTo>
                  <a:pt x="16" y="265"/>
                  <a:pt x="21" y="266"/>
                  <a:pt x="26" y="266"/>
                </a:cubicBezTo>
                <a:cubicBezTo>
                  <a:pt x="31" y="266"/>
                  <a:pt x="36" y="264"/>
                  <a:pt x="40" y="260"/>
                </a:cubicBezTo>
                <a:lnTo>
                  <a:pt x="134" y="161"/>
                </a:lnTo>
                <a:lnTo>
                  <a:pt x="234" y="255"/>
                </a:lnTo>
                <a:cubicBezTo>
                  <a:pt x="237" y="259"/>
                  <a:pt x="242" y="261"/>
                  <a:pt x="247" y="261"/>
                </a:cubicBezTo>
                <a:cubicBezTo>
                  <a:pt x="252" y="261"/>
                  <a:pt x="258" y="258"/>
                  <a:pt x="261" y="254"/>
                </a:cubicBezTo>
                <a:cubicBezTo>
                  <a:pt x="269" y="247"/>
                  <a:pt x="269" y="234"/>
                  <a:pt x="261" y="227"/>
                </a:cubicBezTo>
                <a:lnTo>
                  <a:pt x="162" y="132"/>
                </a:lnTo>
                <a:lnTo>
                  <a:pt x="256" y="33"/>
                </a:lnTo>
                <a:cubicBezTo>
                  <a:pt x="263" y="25"/>
                  <a:pt x="263" y="13"/>
                  <a:pt x="255" y="5"/>
                </a:cubicBezTo>
                <a:cubicBezTo>
                  <a:pt x="247" y="-2"/>
                  <a:pt x="235" y="-2"/>
                  <a:pt x="227" y="6"/>
                </a:cubicBezTo>
                <a:lnTo>
                  <a:pt x="133" y="105"/>
                </a:lnTo>
                <a:lnTo>
                  <a:pt x="34" y="11"/>
                </a:lnTo>
                <a:cubicBezTo>
                  <a:pt x="26" y="4"/>
                  <a:pt x="13" y="4"/>
                  <a:pt x="6" y="12"/>
                </a:cubicBezTo>
                <a:cubicBezTo>
                  <a:pt x="-2" y="20"/>
                  <a:pt x="-1" y="32"/>
                  <a:pt x="6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2" name="Freeform 1221">
            <a:extLst>
              <a:ext uri="{FF2B5EF4-FFF2-40B4-BE49-F238E27FC236}">
                <a16:creationId xmlns:a16="http://schemas.microsoft.com/office/drawing/2014/main" id="{96A20658-D877-774A-9E57-D2796EAB78FE}"/>
              </a:ext>
            </a:extLst>
          </p:cNvPr>
          <p:cNvSpPr/>
          <p:nvPr/>
        </p:nvSpPr>
        <p:spPr>
          <a:xfrm>
            <a:off x="4857840" y="5671769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3" name="Freeform 1222">
            <a:extLst>
              <a:ext uri="{FF2B5EF4-FFF2-40B4-BE49-F238E27FC236}">
                <a16:creationId xmlns:a16="http://schemas.microsoft.com/office/drawing/2014/main" id="{9DE91DA7-3E88-F14B-A5C8-B832ECA9A0F4}"/>
              </a:ext>
            </a:extLst>
          </p:cNvPr>
          <p:cNvSpPr/>
          <p:nvPr/>
        </p:nvSpPr>
        <p:spPr>
          <a:xfrm>
            <a:off x="4946759" y="5507610"/>
            <a:ext cx="27360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1" h="497">
                <a:moveTo>
                  <a:pt x="761" y="408"/>
                </a:moveTo>
                <a:cubicBezTo>
                  <a:pt x="750" y="312"/>
                  <a:pt x="727" y="260"/>
                  <a:pt x="690" y="244"/>
                </a:cubicBezTo>
                <a:cubicBezTo>
                  <a:pt x="663" y="233"/>
                  <a:pt x="643" y="229"/>
                  <a:pt x="625" y="225"/>
                </a:cubicBezTo>
                <a:cubicBezTo>
                  <a:pt x="594" y="219"/>
                  <a:pt x="574" y="215"/>
                  <a:pt x="541" y="178"/>
                </a:cubicBezTo>
                <a:cubicBezTo>
                  <a:pt x="481" y="112"/>
                  <a:pt x="433" y="72"/>
                  <a:pt x="379" y="45"/>
                </a:cubicBezTo>
                <a:cubicBezTo>
                  <a:pt x="319" y="15"/>
                  <a:pt x="250" y="0"/>
                  <a:pt x="164" y="0"/>
                </a:cubicBezTo>
                <a:cubicBezTo>
                  <a:pt x="163" y="0"/>
                  <a:pt x="162" y="0"/>
                  <a:pt x="161" y="0"/>
                </a:cubicBezTo>
                <a:cubicBezTo>
                  <a:pt x="140" y="0"/>
                  <a:pt x="74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39" y="36"/>
                </a:lnTo>
                <a:cubicBezTo>
                  <a:pt x="74" y="36"/>
                  <a:pt x="140" y="36"/>
                  <a:pt x="161" y="36"/>
                </a:cubicBezTo>
                <a:cubicBezTo>
                  <a:pt x="243" y="36"/>
                  <a:pt x="307" y="49"/>
                  <a:pt x="363" y="77"/>
                </a:cubicBezTo>
                <a:cubicBezTo>
                  <a:pt x="412" y="102"/>
                  <a:pt x="458" y="139"/>
                  <a:pt x="515" y="202"/>
                </a:cubicBezTo>
                <a:cubicBezTo>
                  <a:pt x="556" y="247"/>
                  <a:pt x="584" y="253"/>
                  <a:pt x="617" y="260"/>
                </a:cubicBezTo>
                <a:cubicBezTo>
                  <a:pt x="635" y="264"/>
                  <a:pt x="653" y="267"/>
                  <a:pt x="676" y="277"/>
                </a:cubicBezTo>
                <a:cubicBezTo>
                  <a:pt x="702" y="288"/>
                  <a:pt x="716" y="345"/>
                  <a:pt x="723" y="390"/>
                </a:cubicBezTo>
                <a:lnTo>
                  <a:pt x="626" y="387"/>
                </a:lnTo>
                <a:cubicBezTo>
                  <a:pt x="616" y="387"/>
                  <a:pt x="608" y="394"/>
                  <a:pt x="607" y="404"/>
                </a:cubicBezTo>
                <a:cubicBezTo>
                  <a:pt x="607" y="414"/>
                  <a:pt x="615" y="422"/>
                  <a:pt x="625" y="422"/>
                </a:cubicBezTo>
                <a:lnTo>
                  <a:pt x="725" y="425"/>
                </a:lnTo>
                <a:cubicBezTo>
                  <a:pt x="723" y="433"/>
                  <a:pt x="720" y="440"/>
                  <a:pt x="715" y="446"/>
                </a:cubicBezTo>
                <a:cubicBezTo>
                  <a:pt x="707" y="456"/>
                  <a:pt x="696" y="461"/>
                  <a:pt x="684" y="462"/>
                </a:cubicBezTo>
                <a:cubicBezTo>
                  <a:pt x="683" y="462"/>
                  <a:pt x="682" y="462"/>
                  <a:pt x="681" y="462"/>
                </a:cubicBezTo>
                <a:lnTo>
                  <a:pt x="640" y="461"/>
                </a:lnTo>
                <a:cubicBezTo>
                  <a:pt x="630" y="461"/>
                  <a:pt x="622" y="469"/>
                  <a:pt x="622" y="479"/>
                </a:cubicBezTo>
                <a:cubicBezTo>
                  <a:pt x="622" y="489"/>
                  <a:pt x="630" y="497"/>
                  <a:pt x="640" y="497"/>
                </a:cubicBezTo>
                <a:lnTo>
                  <a:pt x="681" y="497"/>
                </a:lnTo>
                <a:cubicBezTo>
                  <a:pt x="683" y="497"/>
                  <a:pt x="684" y="497"/>
                  <a:pt x="685" y="497"/>
                </a:cubicBezTo>
                <a:cubicBezTo>
                  <a:pt x="707" y="496"/>
                  <a:pt x="727" y="486"/>
                  <a:pt x="742" y="470"/>
                </a:cubicBezTo>
                <a:cubicBezTo>
                  <a:pt x="756" y="453"/>
                  <a:pt x="763" y="430"/>
                  <a:pt x="761" y="40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4" name="Freeform 1223">
            <a:extLst>
              <a:ext uri="{FF2B5EF4-FFF2-40B4-BE49-F238E27FC236}">
                <a16:creationId xmlns:a16="http://schemas.microsoft.com/office/drawing/2014/main" id="{3C4CE0F8-ED1D-B645-8730-FCC21A60604F}"/>
              </a:ext>
            </a:extLst>
          </p:cNvPr>
          <p:cNvSpPr/>
          <p:nvPr/>
        </p:nvSpPr>
        <p:spPr>
          <a:xfrm>
            <a:off x="5011200" y="5529569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6" y="36"/>
                </a:moveTo>
                <a:cubicBezTo>
                  <a:pt x="61" y="38"/>
                  <a:pt x="87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6" y="189"/>
                  <a:pt x="247" y="195"/>
                  <a:pt x="282" y="195"/>
                </a:cubicBezTo>
                <a:cubicBezTo>
                  <a:pt x="288" y="195"/>
                  <a:pt x="293" y="192"/>
                  <a:pt x="297" y="187"/>
                </a:cubicBezTo>
                <a:cubicBezTo>
                  <a:pt x="300" y="182"/>
                  <a:pt x="300" y="176"/>
                  <a:pt x="298" y="170"/>
                </a:cubicBezTo>
                <a:cubicBezTo>
                  <a:pt x="287" y="144"/>
                  <a:pt x="193" y="59"/>
                  <a:pt x="125" y="25"/>
                </a:cubicBezTo>
                <a:cubicBezTo>
                  <a:pt x="92" y="8"/>
                  <a:pt x="55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5" name="Freeform 1224">
            <a:extLst>
              <a:ext uri="{FF2B5EF4-FFF2-40B4-BE49-F238E27FC236}">
                <a16:creationId xmlns:a16="http://schemas.microsoft.com/office/drawing/2014/main" id="{F04CD48C-40D8-774C-9091-5365467FE68A}"/>
              </a:ext>
            </a:extLst>
          </p:cNvPr>
          <p:cNvSpPr/>
          <p:nvPr/>
        </p:nvSpPr>
        <p:spPr>
          <a:xfrm>
            <a:off x="5011200" y="5602289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6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6" name="Freeform 1225">
            <a:extLst>
              <a:ext uri="{FF2B5EF4-FFF2-40B4-BE49-F238E27FC236}">
                <a16:creationId xmlns:a16="http://schemas.microsoft.com/office/drawing/2014/main" id="{B050694E-7838-164E-9F99-5AF85C278BA7}"/>
              </a:ext>
            </a:extLst>
          </p:cNvPr>
          <p:cNvSpPr/>
          <p:nvPr/>
        </p:nvSpPr>
        <p:spPr>
          <a:xfrm>
            <a:off x="5087159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7" name="Freeform 1226">
            <a:extLst>
              <a:ext uri="{FF2B5EF4-FFF2-40B4-BE49-F238E27FC236}">
                <a16:creationId xmlns:a16="http://schemas.microsoft.com/office/drawing/2014/main" id="{05A872AC-37EE-6E44-8BC9-3A4FC13ACA7C}"/>
              </a:ext>
            </a:extLst>
          </p:cNvPr>
          <p:cNvSpPr/>
          <p:nvPr/>
        </p:nvSpPr>
        <p:spPr>
          <a:xfrm>
            <a:off x="4772160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9" y="39"/>
                  <a:pt x="167" y="68"/>
                  <a:pt x="167" y="103"/>
                </a:cubicBezTo>
                <a:cubicBezTo>
                  <a:pt x="167" y="138"/>
                  <a:pt x="139" y="167"/>
                  <a:pt x="103" y="167"/>
                </a:cubicBezTo>
                <a:close/>
                <a:moveTo>
                  <a:pt x="103" y="0"/>
                </a:moveTo>
                <a:cubicBezTo>
                  <a:pt x="47" y="0"/>
                  <a:pt x="0" y="46"/>
                  <a:pt x="0" y="103"/>
                </a:cubicBezTo>
                <a:cubicBezTo>
                  <a:pt x="0" y="160"/>
                  <a:pt x="47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8" name="Freeform 1227">
            <a:extLst>
              <a:ext uri="{FF2B5EF4-FFF2-40B4-BE49-F238E27FC236}">
                <a16:creationId xmlns:a16="http://schemas.microsoft.com/office/drawing/2014/main" id="{B2735423-1CD7-5245-A655-F55241E0E5CB}"/>
              </a:ext>
            </a:extLst>
          </p:cNvPr>
          <p:cNvSpPr/>
          <p:nvPr/>
        </p:nvSpPr>
        <p:spPr>
          <a:xfrm>
            <a:off x="4853520" y="5638289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6" y="17"/>
                  <a:pt x="607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0" y="27"/>
                  <a:pt x="7" y="35"/>
                  <a:pt x="17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9" name="Freeform 1228">
            <a:extLst>
              <a:ext uri="{FF2B5EF4-FFF2-40B4-BE49-F238E27FC236}">
                <a16:creationId xmlns:a16="http://schemas.microsoft.com/office/drawing/2014/main" id="{31DC368D-0203-C74A-9500-F14EF19AB60D}"/>
              </a:ext>
            </a:extLst>
          </p:cNvPr>
          <p:cNvSpPr/>
          <p:nvPr/>
        </p:nvSpPr>
        <p:spPr>
          <a:xfrm>
            <a:off x="4698000" y="5507609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1" y="71"/>
                </a:lnTo>
                <a:lnTo>
                  <a:pt x="61" y="70"/>
                </a:lnTo>
                <a:cubicBezTo>
                  <a:pt x="61" y="51"/>
                  <a:pt x="77" y="36"/>
                  <a:pt x="95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5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69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69" y="454"/>
                </a:lnTo>
                <a:cubicBezTo>
                  <a:pt x="51" y="454"/>
                  <a:pt x="36" y="439"/>
                  <a:pt x="35" y="421"/>
                </a:cubicBezTo>
                <a:lnTo>
                  <a:pt x="38" y="387"/>
                </a:lnTo>
                <a:lnTo>
                  <a:pt x="174" y="391"/>
                </a:lnTo>
                <a:lnTo>
                  <a:pt x="175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0" name="Freeform 1229">
            <a:extLst>
              <a:ext uri="{FF2B5EF4-FFF2-40B4-BE49-F238E27FC236}">
                <a16:creationId xmlns:a16="http://schemas.microsoft.com/office/drawing/2014/main" id="{28752FE9-0D94-8947-A3AA-48841BC38885}"/>
              </a:ext>
            </a:extLst>
          </p:cNvPr>
          <p:cNvSpPr/>
          <p:nvPr/>
        </p:nvSpPr>
        <p:spPr>
          <a:xfrm>
            <a:off x="4747681" y="5418329"/>
            <a:ext cx="19080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1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2" y="532"/>
                  <a:pt x="531" y="413"/>
                  <a:pt x="531" y="266"/>
                </a:cubicBezTo>
                <a:cubicBezTo>
                  <a:pt x="531" y="120"/>
                  <a:pt x="412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1" name="Freeform 1230">
            <a:extLst>
              <a:ext uri="{FF2B5EF4-FFF2-40B4-BE49-F238E27FC236}">
                <a16:creationId xmlns:a16="http://schemas.microsoft.com/office/drawing/2014/main" id="{6A72D5D2-EEDE-1541-A754-36FECB46923F}"/>
              </a:ext>
            </a:extLst>
          </p:cNvPr>
          <p:cNvSpPr/>
          <p:nvPr/>
        </p:nvSpPr>
        <p:spPr>
          <a:xfrm>
            <a:off x="4783679" y="5463329"/>
            <a:ext cx="11916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2" h="283">
                <a:moveTo>
                  <a:pt x="101" y="277"/>
                </a:moveTo>
                <a:cubicBezTo>
                  <a:pt x="101" y="277"/>
                  <a:pt x="102" y="277"/>
                  <a:pt x="102" y="278"/>
                </a:cubicBezTo>
                <a:lnTo>
                  <a:pt x="103" y="278"/>
                </a:lnTo>
                <a:cubicBezTo>
                  <a:pt x="103" y="279"/>
                  <a:pt x="104" y="279"/>
                  <a:pt x="104" y="279"/>
                </a:cubicBezTo>
                <a:lnTo>
                  <a:pt x="105" y="280"/>
                </a:lnTo>
                <a:lnTo>
                  <a:pt x="106" y="280"/>
                </a:lnTo>
                <a:lnTo>
                  <a:pt x="106" y="281"/>
                </a:lnTo>
                <a:cubicBezTo>
                  <a:pt x="107" y="281"/>
                  <a:pt x="107" y="281"/>
                  <a:pt x="107" y="281"/>
                </a:cubicBezTo>
                <a:cubicBezTo>
                  <a:pt x="108" y="281"/>
                  <a:pt x="108" y="281"/>
                  <a:pt x="108" y="281"/>
                </a:cubicBezTo>
                <a:lnTo>
                  <a:pt x="109" y="282"/>
                </a:lnTo>
                <a:lnTo>
                  <a:pt x="110" y="282"/>
                </a:lnTo>
                <a:lnTo>
                  <a:pt x="111" y="282"/>
                </a:lnTo>
                <a:lnTo>
                  <a:pt x="112" y="282"/>
                </a:lnTo>
                <a:lnTo>
                  <a:pt x="113" y="283"/>
                </a:lnTo>
                <a:cubicBezTo>
                  <a:pt x="114" y="283"/>
                  <a:pt x="115" y="283"/>
                  <a:pt x="115" y="283"/>
                </a:cubicBezTo>
                <a:cubicBezTo>
                  <a:pt x="116" y="283"/>
                  <a:pt x="117" y="283"/>
                  <a:pt x="117" y="283"/>
                </a:cubicBezTo>
                <a:lnTo>
                  <a:pt x="118" y="282"/>
                </a:lnTo>
                <a:lnTo>
                  <a:pt x="119" y="282"/>
                </a:lnTo>
                <a:lnTo>
                  <a:pt x="120" y="282"/>
                </a:lnTo>
                <a:lnTo>
                  <a:pt x="121" y="282"/>
                </a:lnTo>
                <a:lnTo>
                  <a:pt x="122" y="281"/>
                </a:lnTo>
                <a:lnTo>
                  <a:pt x="123" y="281"/>
                </a:lnTo>
                <a:lnTo>
                  <a:pt x="124" y="281"/>
                </a:lnTo>
                <a:cubicBezTo>
                  <a:pt x="124" y="280"/>
                  <a:pt x="125" y="280"/>
                  <a:pt x="125" y="280"/>
                </a:cubicBezTo>
                <a:lnTo>
                  <a:pt x="126" y="280"/>
                </a:lnTo>
                <a:cubicBezTo>
                  <a:pt x="126" y="279"/>
                  <a:pt x="126" y="279"/>
                  <a:pt x="127" y="279"/>
                </a:cubicBezTo>
                <a:lnTo>
                  <a:pt x="127" y="278"/>
                </a:lnTo>
                <a:cubicBezTo>
                  <a:pt x="128" y="278"/>
                  <a:pt x="128" y="278"/>
                  <a:pt x="129" y="277"/>
                </a:cubicBezTo>
                <a:cubicBezTo>
                  <a:pt x="130" y="276"/>
                  <a:pt x="130" y="276"/>
                  <a:pt x="130" y="275"/>
                </a:cubicBezTo>
                <a:lnTo>
                  <a:pt x="327" y="32"/>
                </a:lnTo>
                <a:cubicBezTo>
                  <a:pt x="334" y="23"/>
                  <a:pt x="333" y="11"/>
                  <a:pt x="324" y="4"/>
                </a:cubicBezTo>
                <a:cubicBezTo>
                  <a:pt x="316" y="-3"/>
                  <a:pt x="303" y="-1"/>
                  <a:pt x="296" y="7"/>
                </a:cubicBezTo>
                <a:lnTo>
                  <a:pt x="114" y="233"/>
                </a:lnTo>
                <a:lnTo>
                  <a:pt x="34" y="152"/>
                </a:lnTo>
                <a:cubicBezTo>
                  <a:pt x="26" y="144"/>
                  <a:pt x="14" y="144"/>
                  <a:pt x="6" y="152"/>
                </a:cubicBezTo>
                <a:cubicBezTo>
                  <a:pt x="-2" y="159"/>
                  <a:pt x="-2" y="172"/>
                  <a:pt x="5" y="1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2" name="Freeform 1231">
            <a:extLst>
              <a:ext uri="{FF2B5EF4-FFF2-40B4-BE49-F238E27FC236}">
                <a16:creationId xmlns:a16="http://schemas.microsoft.com/office/drawing/2014/main" id="{779ACFB4-12FF-4B48-BC3F-77D06694E51A}"/>
              </a:ext>
            </a:extLst>
          </p:cNvPr>
          <p:cNvSpPr/>
          <p:nvPr/>
        </p:nvSpPr>
        <p:spPr>
          <a:xfrm>
            <a:off x="4141080" y="5671769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5" y="4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5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3" name="Freeform 1232">
            <a:extLst>
              <a:ext uri="{FF2B5EF4-FFF2-40B4-BE49-F238E27FC236}">
                <a16:creationId xmlns:a16="http://schemas.microsoft.com/office/drawing/2014/main" id="{F838D3E6-3845-684D-8181-9BB6C8F8A2DB}"/>
              </a:ext>
            </a:extLst>
          </p:cNvPr>
          <p:cNvSpPr/>
          <p:nvPr/>
        </p:nvSpPr>
        <p:spPr>
          <a:xfrm>
            <a:off x="4230361" y="5507610"/>
            <a:ext cx="27360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1" h="497">
                <a:moveTo>
                  <a:pt x="760" y="408"/>
                </a:moveTo>
                <a:cubicBezTo>
                  <a:pt x="749" y="312"/>
                  <a:pt x="727" y="260"/>
                  <a:pt x="689" y="244"/>
                </a:cubicBezTo>
                <a:cubicBezTo>
                  <a:pt x="662" y="233"/>
                  <a:pt x="642" y="229"/>
                  <a:pt x="624" y="225"/>
                </a:cubicBezTo>
                <a:cubicBezTo>
                  <a:pt x="594" y="219"/>
                  <a:pt x="574" y="215"/>
                  <a:pt x="540" y="178"/>
                </a:cubicBezTo>
                <a:cubicBezTo>
                  <a:pt x="480" y="112"/>
                  <a:pt x="432" y="72"/>
                  <a:pt x="378" y="45"/>
                </a:cubicBezTo>
                <a:cubicBezTo>
                  <a:pt x="318" y="15"/>
                  <a:pt x="250" y="0"/>
                  <a:pt x="164" y="0"/>
                </a:cubicBezTo>
                <a:cubicBezTo>
                  <a:pt x="162" y="0"/>
                  <a:pt x="161" y="0"/>
                  <a:pt x="160" y="0"/>
                </a:cubicBezTo>
                <a:cubicBezTo>
                  <a:pt x="139" y="0"/>
                  <a:pt x="74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38" y="36"/>
                </a:lnTo>
                <a:cubicBezTo>
                  <a:pt x="74" y="36"/>
                  <a:pt x="139" y="36"/>
                  <a:pt x="160" y="36"/>
                </a:cubicBezTo>
                <a:cubicBezTo>
                  <a:pt x="242" y="36"/>
                  <a:pt x="307" y="49"/>
                  <a:pt x="362" y="77"/>
                </a:cubicBezTo>
                <a:cubicBezTo>
                  <a:pt x="412" y="102"/>
                  <a:pt x="457" y="139"/>
                  <a:pt x="514" y="202"/>
                </a:cubicBezTo>
                <a:cubicBezTo>
                  <a:pt x="555" y="247"/>
                  <a:pt x="584" y="253"/>
                  <a:pt x="617" y="260"/>
                </a:cubicBezTo>
                <a:cubicBezTo>
                  <a:pt x="634" y="264"/>
                  <a:pt x="652" y="267"/>
                  <a:pt x="675" y="277"/>
                </a:cubicBezTo>
                <a:cubicBezTo>
                  <a:pt x="702" y="288"/>
                  <a:pt x="715" y="345"/>
                  <a:pt x="722" y="390"/>
                </a:cubicBezTo>
                <a:lnTo>
                  <a:pt x="625" y="387"/>
                </a:lnTo>
                <a:cubicBezTo>
                  <a:pt x="615" y="387"/>
                  <a:pt x="607" y="394"/>
                  <a:pt x="607" y="404"/>
                </a:cubicBezTo>
                <a:cubicBezTo>
                  <a:pt x="607" y="414"/>
                  <a:pt x="614" y="422"/>
                  <a:pt x="624" y="422"/>
                </a:cubicBezTo>
                <a:lnTo>
                  <a:pt x="724" y="425"/>
                </a:lnTo>
                <a:cubicBezTo>
                  <a:pt x="723" y="433"/>
                  <a:pt x="719" y="440"/>
                  <a:pt x="714" y="446"/>
                </a:cubicBezTo>
                <a:cubicBezTo>
                  <a:pt x="706" y="456"/>
                  <a:pt x="695" y="461"/>
                  <a:pt x="683" y="462"/>
                </a:cubicBezTo>
                <a:cubicBezTo>
                  <a:pt x="682" y="462"/>
                  <a:pt x="681" y="462"/>
                  <a:pt x="681" y="462"/>
                </a:cubicBezTo>
                <a:lnTo>
                  <a:pt x="639" y="461"/>
                </a:lnTo>
                <a:cubicBezTo>
                  <a:pt x="629" y="461"/>
                  <a:pt x="622" y="469"/>
                  <a:pt x="621" y="479"/>
                </a:cubicBezTo>
                <a:cubicBezTo>
                  <a:pt x="621" y="489"/>
                  <a:pt x="629" y="497"/>
                  <a:pt x="639" y="497"/>
                </a:cubicBezTo>
                <a:lnTo>
                  <a:pt x="681" y="497"/>
                </a:lnTo>
                <a:cubicBezTo>
                  <a:pt x="682" y="497"/>
                  <a:pt x="683" y="497"/>
                  <a:pt x="684" y="497"/>
                </a:cubicBezTo>
                <a:cubicBezTo>
                  <a:pt x="706" y="496"/>
                  <a:pt x="726" y="486"/>
                  <a:pt x="741" y="470"/>
                </a:cubicBezTo>
                <a:cubicBezTo>
                  <a:pt x="756" y="453"/>
                  <a:pt x="763" y="430"/>
                  <a:pt x="760" y="40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4" name="Freeform 1233">
            <a:extLst>
              <a:ext uri="{FF2B5EF4-FFF2-40B4-BE49-F238E27FC236}">
                <a16:creationId xmlns:a16="http://schemas.microsoft.com/office/drawing/2014/main" id="{2C655DE4-8C23-6E49-A50B-678DB26C1B4C}"/>
              </a:ext>
            </a:extLst>
          </p:cNvPr>
          <p:cNvSpPr/>
          <p:nvPr/>
        </p:nvSpPr>
        <p:spPr>
          <a:xfrm>
            <a:off x="4294800" y="5529569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5" y="36"/>
                </a:moveTo>
                <a:cubicBezTo>
                  <a:pt x="61" y="38"/>
                  <a:pt x="86" y="45"/>
                  <a:pt x="109" y="56"/>
                </a:cubicBezTo>
                <a:cubicBezTo>
                  <a:pt x="155" y="80"/>
                  <a:pt x="211" y="127"/>
                  <a:pt x="242" y="157"/>
                </a:cubicBezTo>
                <a:cubicBezTo>
                  <a:pt x="214" y="155"/>
                  <a:pt x="182" y="151"/>
                  <a:pt x="151" y="148"/>
                </a:cubicBezTo>
                <a:cubicBezTo>
                  <a:pt x="110" y="143"/>
                  <a:pt x="68" y="138"/>
                  <a:pt x="35" y="136"/>
                </a:cubicBezTo>
                <a:close/>
                <a:moveTo>
                  <a:pt x="147" y="183"/>
                </a:moveTo>
                <a:cubicBezTo>
                  <a:pt x="196" y="189"/>
                  <a:pt x="246" y="195"/>
                  <a:pt x="281" y="195"/>
                </a:cubicBezTo>
                <a:cubicBezTo>
                  <a:pt x="287" y="195"/>
                  <a:pt x="293" y="192"/>
                  <a:pt x="296" y="187"/>
                </a:cubicBezTo>
                <a:cubicBezTo>
                  <a:pt x="299" y="182"/>
                  <a:pt x="300" y="176"/>
                  <a:pt x="297" y="170"/>
                </a:cubicBezTo>
                <a:cubicBezTo>
                  <a:pt x="286" y="144"/>
                  <a:pt x="193" y="59"/>
                  <a:pt x="124" y="25"/>
                </a:cubicBezTo>
                <a:cubicBezTo>
                  <a:pt x="92" y="8"/>
                  <a:pt x="55" y="0"/>
                  <a:pt x="17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7" y="171"/>
                </a:cubicBezTo>
                <a:cubicBezTo>
                  <a:pt x="50" y="171"/>
                  <a:pt x="100" y="177"/>
                  <a:pt x="147" y="1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5" name="Freeform 1234">
            <a:extLst>
              <a:ext uri="{FF2B5EF4-FFF2-40B4-BE49-F238E27FC236}">
                <a16:creationId xmlns:a16="http://schemas.microsoft.com/office/drawing/2014/main" id="{8A7007A4-828F-A34D-A71F-B5C7DDCAB73B}"/>
              </a:ext>
            </a:extLst>
          </p:cNvPr>
          <p:cNvSpPr/>
          <p:nvPr/>
        </p:nvSpPr>
        <p:spPr>
          <a:xfrm>
            <a:off x="4294800" y="5602289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7" y="36"/>
                </a:moveTo>
                <a:lnTo>
                  <a:pt x="76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6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6" name="Freeform 1235">
            <a:extLst>
              <a:ext uri="{FF2B5EF4-FFF2-40B4-BE49-F238E27FC236}">
                <a16:creationId xmlns:a16="http://schemas.microsoft.com/office/drawing/2014/main" id="{964C9720-5C6D-D34D-BC74-D72F7BE087E5}"/>
              </a:ext>
            </a:extLst>
          </p:cNvPr>
          <p:cNvSpPr/>
          <p:nvPr/>
        </p:nvSpPr>
        <p:spPr>
          <a:xfrm>
            <a:off x="4370400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7" name="Freeform 1236">
            <a:extLst>
              <a:ext uri="{FF2B5EF4-FFF2-40B4-BE49-F238E27FC236}">
                <a16:creationId xmlns:a16="http://schemas.microsoft.com/office/drawing/2014/main" id="{FA2CA86D-59F0-6F42-BB2B-EFFF97D3D9C9}"/>
              </a:ext>
            </a:extLst>
          </p:cNvPr>
          <p:cNvSpPr/>
          <p:nvPr/>
        </p:nvSpPr>
        <p:spPr>
          <a:xfrm>
            <a:off x="4055760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8" name="Freeform 1237">
            <a:extLst>
              <a:ext uri="{FF2B5EF4-FFF2-40B4-BE49-F238E27FC236}">
                <a16:creationId xmlns:a16="http://schemas.microsoft.com/office/drawing/2014/main" id="{84BF9660-E8AC-A940-9839-1C2C8FCC628A}"/>
              </a:ext>
            </a:extLst>
          </p:cNvPr>
          <p:cNvSpPr/>
          <p:nvPr/>
        </p:nvSpPr>
        <p:spPr>
          <a:xfrm>
            <a:off x="4136760" y="5638289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7" y="17"/>
                  <a:pt x="607" y="16"/>
                </a:cubicBezTo>
                <a:lnTo>
                  <a:pt x="18" y="0"/>
                </a:lnTo>
                <a:cubicBezTo>
                  <a:pt x="9" y="0"/>
                  <a:pt x="0" y="7"/>
                  <a:pt x="0" y="17"/>
                </a:cubicBezTo>
                <a:cubicBezTo>
                  <a:pt x="0" y="27"/>
                  <a:pt x="8" y="35"/>
                  <a:pt x="17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9" name="Freeform 1238">
            <a:extLst>
              <a:ext uri="{FF2B5EF4-FFF2-40B4-BE49-F238E27FC236}">
                <a16:creationId xmlns:a16="http://schemas.microsoft.com/office/drawing/2014/main" id="{F9D8C19D-342B-2C4C-891F-F5245D036A4C}"/>
              </a:ext>
            </a:extLst>
          </p:cNvPr>
          <p:cNvSpPr/>
          <p:nvPr/>
        </p:nvSpPr>
        <p:spPr>
          <a:xfrm>
            <a:off x="3981240" y="5507609"/>
            <a:ext cx="6912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3" h="490">
                <a:moveTo>
                  <a:pt x="175" y="355"/>
                </a:moveTo>
                <a:lnTo>
                  <a:pt x="41" y="352"/>
                </a:lnTo>
                <a:lnTo>
                  <a:pt x="62" y="71"/>
                </a:lnTo>
                <a:lnTo>
                  <a:pt x="62" y="70"/>
                </a:lnTo>
                <a:cubicBezTo>
                  <a:pt x="62" y="51"/>
                  <a:pt x="77" y="36"/>
                  <a:pt x="96" y="36"/>
                </a:cubicBezTo>
                <a:cubicBezTo>
                  <a:pt x="106" y="36"/>
                  <a:pt x="113" y="28"/>
                  <a:pt x="113" y="18"/>
                </a:cubicBezTo>
                <a:cubicBezTo>
                  <a:pt x="113" y="8"/>
                  <a:pt x="106" y="0"/>
                  <a:pt x="96" y="0"/>
                </a:cubicBezTo>
                <a:cubicBezTo>
                  <a:pt x="58" y="0"/>
                  <a:pt x="27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2" y="490"/>
                  <a:pt x="70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70" y="454"/>
                </a:lnTo>
                <a:cubicBezTo>
                  <a:pt x="51" y="454"/>
                  <a:pt x="36" y="439"/>
                  <a:pt x="36" y="421"/>
                </a:cubicBezTo>
                <a:lnTo>
                  <a:pt x="38" y="387"/>
                </a:lnTo>
                <a:cubicBezTo>
                  <a:pt x="39" y="387"/>
                  <a:pt x="39" y="387"/>
                  <a:pt x="39" y="387"/>
                </a:cubicBezTo>
                <a:lnTo>
                  <a:pt x="174" y="391"/>
                </a:lnTo>
                <a:cubicBezTo>
                  <a:pt x="175" y="391"/>
                  <a:pt x="175" y="391"/>
                  <a:pt x="175" y="391"/>
                </a:cubicBezTo>
                <a:cubicBezTo>
                  <a:pt x="184" y="391"/>
                  <a:pt x="192" y="383"/>
                  <a:pt x="193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0" name="Freeform 1239">
            <a:extLst>
              <a:ext uri="{FF2B5EF4-FFF2-40B4-BE49-F238E27FC236}">
                <a16:creationId xmlns:a16="http://schemas.microsoft.com/office/drawing/2014/main" id="{79006646-A92B-5341-824C-36F85D771690}"/>
              </a:ext>
            </a:extLst>
          </p:cNvPr>
          <p:cNvSpPr/>
          <p:nvPr/>
        </p:nvSpPr>
        <p:spPr>
          <a:xfrm>
            <a:off x="4030919" y="5418329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40" y="391"/>
                  <a:pt x="40" y="266"/>
                </a:cubicBezTo>
                <a:cubicBezTo>
                  <a:pt x="40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3" y="532"/>
                  <a:pt x="532" y="413"/>
                  <a:pt x="532" y="266"/>
                </a:cubicBezTo>
                <a:cubicBezTo>
                  <a:pt x="532" y="120"/>
                  <a:pt x="413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1" name="Freeform 1240">
            <a:extLst>
              <a:ext uri="{FF2B5EF4-FFF2-40B4-BE49-F238E27FC236}">
                <a16:creationId xmlns:a16="http://schemas.microsoft.com/office/drawing/2014/main" id="{8F52A034-92E8-0448-BC86-5E607C7F205C}"/>
              </a:ext>
            </a:extLst>
          </p:cNvPr>
          <p:cNvSpPr/>
          <p:nvPr/>
        </p:nvSpPr>
        <p:spPr>
          <a:xfrm>
            <a:off x="4080600" y="5459729"/>
            <a:ext cx="91800" cy="108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6" h="301">
                <a:moveTo>
                  <a:pt x="128" y="131"/>
                </a:moveTo>
                <a:cubicBezTo>
                  <a:pt x="95" y="131"/>
                  <a:pt x="67" y="91"/>
                  <a:pt x="61" y="41"/>
                </a:cubicBezTo>
                <a:lnTo>
                  <a:pt x="196" y="40"/>
                </a:lnTo>
                <a:cubicBezTo>
                  <a:pt x="190" y="91"/>
                  <a:pt x="161" y="131"/>
                  <a:pt x="128" y="131"/>
                </a:cubicBezTo>
                <a:close/>
                <a:moveTo>
                  <a:pt x="196" y="261"/>
                </a:moveTo>
                <a:lnTo>
                  <a:pt x="61" y="262"/>
                </a:lnTo>
                <a:cubicBezTo>
                  <a:pt x="66" y="210"/>
                  <a:pt x="95" y="170"/>
                  <a:pt x="128" y="170"/>
                </a:cubicBezTo>
                <a:cubicBezTo>
                  <a:pt x="161" y="170"/>
                  <a:pt x="190" y="210"/>
                  <a:pt x="196" y="261"/>
                </a:cubicBezTo>
                <a:close/>
                <a:moveTo>
                  <a:pt x="20" y="41"/>
                </a:moveTo>
                <a:lnTo>
                  <a:pt x="21" y="41"/>
                </a:lnTo>
                <a:cubicBezTo>
                  <a:pt x="24" y="72"/>
                  <a:pt x="34" y="101"/>
                  <a:pt x="50" y="124"/>
                </a:cubicBezTo>
                <a:cubicBezTo>
                  <a:pt x="57" y="134"/>
                  <a:pt x="65" y="143"/>
                  <a:pt x="74" y="150"/>
                </a:cubicBezTo>
                <a:cubicBezTo>
                  <a:pt x="65" y="157"/>
                  <a:pt x="57" y="166"/>
                  <a:pt x="50" y="177"/>
                </a:cubicBezTo>
                <a:cubicBezTo>
                  <a:pt x="34" y="200"/>
                  <a:pt x="24" y="230"/>
                  <a:pt x="21" y="262"/>
                </a:cubicBezTo>
                <a:lnTo>
                  <a:pt x="20" y="262"/>
                </a:lnTo>
                <a:cubicBezTo>
                  <a:pt x="10" y="262"/>
                  <a:pt x="1" y="271"/>
                  <a:pt x="1" y="282"/>
                </a:cubicBezTo>
                <a:cubicBezTo>
                  <a:pt x="1" y="292"/>
                  <a:pt x="10" y="301"/>
                  <a:pt x="21" y="301"/>
                </a:cubicBezTo>
                <a:lnTo>
                  <a:pt x="236" y="300"/>
                </a:lnTo>
                <a:cubicBezTo>
                  <a:pt x="247" y="300"/>
                  <a:pt x="256" y="291"/>
                  <a:pt x="256" y="280"/>
                </a:cubicBezTo>
                <a:cubicBezTo>
                  <a:pt x="256" y="269"/>
                  <a:pt x="247" y="261"/>
                  <a:pt x="236" y="261"/>
                </a:cubicBezTo>
                <a:lnTo>
                  <a:pt x="235" y="261"/>
                </a:lnTo>
                <a:cubicBezTo>
                  <a:pt x="232" y="229"/>
                  <a:pt x="223" y="200"/>
                  <a:pt x="207" y="177"/>
                </a:cubicBezTo>
                <a:cubicBezTo>
                  <a:pt x="200" y="166"/>
                  <a:pt x="191" y="157"/>
                  <a:pt x="182" y="150"/>
                </a:cubicBezTo>
                <a:cubicBezTo>
                  <a:pt x="191" y="143"/>
                  <a:pt x="200" y="134"/>
                  <a:pt x="207" y="124"/>
                </a:cubicBezTo>
                <a:cubicBezTo>
                  <a:pt x="223" y="101"/>
                  <a:pt x="232" y="71"/>
                  <a:pt x="235" y="40"/>
                </a:cubicBezTo>
                <a:lnTo>
                  <a:pt x="236" y="40"/>
                </a:lnTo>
                <a:cubicBezTo>
                  <a:pt x="246" y="40"/>
                  <a:pt x="255" y="31"/>
                  <a:pt x="255" y="20"/>
                </a:cubicBezTo>
                <a:cubicBezTo>
                  <a:pt x="255" y="9"/>
                  <a:pt x="246" y="0"/>
                  <a:pt x="235" y="0"/>
                </a:cubicBezTo>
                <a:lnTo>
                  <a:pt x="20" y="1"/>
                </a:lnTo>
                <a:cubicBezTo>
                  <a:pt x="9" y="2"/>
                  <a:pt x="0" y="10"/>
                  <a:pt x="0" y="21"/>
                </a:cubicBezTo>
                <a:cubicBezTo>
                  <a:pt x="0" y="32"/>
                  <a:pt x="9" y="41"/>
                  <a:pt x="20" y="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2" name="Freeform 1241">
            <a:extLst>
              <a:ext uri="{FF2B5EF4-FFF2-40B4-BE49-F238E27FC236}">
                <a16:creationId xmlns:a16="http://schemas.microsoft.com/office/drawing/2014/main" id="{0C1058F5-01F8-814B-AE05-B3B7174BB3AB}"/>
              </a:ext>
            </a:extLst>
          </p:cNvPr>
          <p:cNvSpPr/>
          <p:nvPr/>
        </p:nvSpPr>
        <p:spPr>
          <a:xfrm>
            <a:off x="3427201" y="5671769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7" y="36"/>
                  <a:pt x="17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3" name="Freeform 1242">
            <a:extLst>
              <a:ext uri="{FF2B5EF4-FFF2-40B4-BE49-F238E27FC236}">
                <a16:creationId xmlns:a16="http://schemas.microsoft.com/office/drawing/2014/main" id="{C7391520-429F-2649-8A14-37B1AE37B74C}"/>
              </a:ext>
            </a:extLst>
          </p:cNvPr>
          <p:cNvSpPr/>
          <p:nvPr/>
        </p:nvSpPr>
        <p:spPr>
          <a:xfrm>
            <a:off x="3516121" y="5507610"/>
            <a:ext cx="27360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1" h="497">
                <a:moveTo>
                  <a:pt x="761" y="408"/>
                </a:moveTo>
                <a:cubicBezTo>
                  <a:pt x="750" y="312"/>
                  <a:pt x="727" y="260"/>
                  <a:pt x="690" y="244"/>
                </a:cubicBezTo>
                <a:cubicBezTo>
                  <a:pt x="663" y="233"/>
                  <a:pt x="643" y="229"/>
                  <a:pt x="625" y="225"/>
                </a:cubicBezTo>
                <a:cubicBezTo>
                  <a:pt x="594" y="219"/>
                  <a:pt x="574" y="215"/>
                  <a:pt x="541" y="178"/>
                </a:cubicBezTo>
                <a:cubicBezTo>
                  <a:pt x="481" y="112"/>
                  <a:pt x="432" y="72"/>
                  <a:pt x="379" y="45"/>
                </a:cubicBezTo>
                <a:cubicBezTo>
                  <a:pt x="319" y="15"/>
                  <a:pt x="250" y="0"/>
                  <a:pt x="164" y="0"/>
                </a:cubicBezTo>
                <a:cubicBezTo>
                  <a:pt x="163" y="0"/>
                  <a:pt x="162" y="0"/>
                  <a:pt x="161" y="0"/>
                </a:cubicBezTo>
                <a:cubicBezTo>
                  <a:pt x="140" y="0"/>
                  <a:pt x="74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39" y="36"/>
                </a:lnTo>
                <a:cubicBezTo>
                  <a:pt x="74" y="36"/>
                  <a:pt x="140" y="36"/>
                  <a:pt x="161" y="36"/>
                </a:cubicBezTo>
                <a:cubicBezTo>
                  <a:pt x="243" y="36"/>
                  <a:pt x="307" y="49"/>
                  <a:pt x="363" y="77"/>
                </a:cubicBezTo>
                <a:cubicBezTo>
                  <a:pt x="412" y="102"/>
                  <a:pt x="458" y="139"/>
                  <a:pt x="514" y="202"/>
                </a:cubicBezTo>
                <a:cubicBezTo>
                  <a:pt x="556" y="247"/>
                  <a:pt x="584" y="253"/>
                  <a:pt x="618" y="260"/>
                </a:cubicBezTo>
                <a:cubicBezTo>
                  <a:pt x="635" y="264"/>
                  <a:pt x="653" y="267"/>
                  <a:pt x="676" y="277"/>
                </a:cubicBezTo>
                <a:cubicBezTo>
                  <a:pt x="702" y="288"/>
                  <a:pt x="716" y="345"/>
                  <a:pt x="722" y="390"/>
                </a:cubicBezTo>
                <a:lnTo>
                  <a:pt x="626" y="387"/>
                </a:lnTo>
                <a:cubicBezTo>
                  <a:pt x="616" y="387"/>
                  <a:pt x="608" y="394"/>
                  <a:pt x="607" y="404"/>
                </a:cubicBezTo>
                <a:cubicBezTo>
                  <a:pt x="607" y="414"/>
                  <a:pt x="615" y="422"/>
                  <a:pt x="625" y="422"/>
                </a:cubicBezTo>
                <a:lnTo>
                  <a:pt x="725" y="425"/>
                </a:lnTo>
                <a:cubicBezTo>
                  <a:pt x="723" y="433"/>
                  <a:pt x="720" y="440"/>
                  <a:pt x="715" y="446"/>
                </a:cubicBezTo>
                <a:cubicBezTo>
                  <a:pt x="707" y="456"/>
                  <a:pt x="696" y="461"/>
                  <a:pt x="684" y="462"/>
                </a:cubicBezTo>
                <a:cubicBezTo>
                  <a:pt x="683" y="462"/>
                  <a:pt x="682" y="462"/>
                  <a:pt x="681" y="462"/>
                </a:cubicBezTo>
                <a:lnTo>
                  <a:pt x="640" y="461"/>
                </a:lnTo>
                <a:cubicBezTo>
                  <a:pt x="630" y="461"/>
                  <a:pt x="622" y="469"/>
                  <a:pt x="622" y="479"/>
                </a:cubicBezTo>
                <a:cubicBezTo>
                  <a:pt x="622" y="489"/>
                  <a:pt x="630" y="497"/>
                  <a:pt x="640" y="497"/>
                </a:cubicBezTo>
                <a:lnTo>
                  <a:pt x="681" y="497"/>
                </a:lnTo>
                <a:cubicBezTo>
                  <a:pt x="682" y="497"/>
                  <a:pt x="684" y="497"/>
                  <a:pt x="685" y="497"/>
                </a:cubicBezTo>
                <a:cubicBezTo>
                  <a:pt x="707" y="496"/>
                  <a:pt x="727" y="486"/>
                  <a:pt x="742" y="470"/>
                </a:cubicBezTo>
                <a:cubicBezTo>
                  <a:pt x="756" y="453"/>
                  <a:pt x="763" y="430"/>
                  <a:pt x="761" y="40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4" name="Freeform 1243">
            <a:extLst>
              <a:ext uri="{FF2B5EF4-FFF2-40B4-BE49-F238E27FC236}">
                <a16:creationId xmlns:a16="http://schemas.microsoft.com/office/drawing/2014/main" id="{2248185E-66C7-874B-8CE8-AAB0D782EEAC}"/>
              </a:ext>
            </a:extLst>
          </p:cNvPr>
          <p:cNvSpPr/>
          <p:nvPr/>
        </p:nvSpPr>
        <p:spPr>
          <a:xfrm>
            <a:off x="3580560" y="5529569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6" y="36"/>
                </a:moveTo>
                <a:cubicBezTo>
                  <a:pt x="61" y="38"/>
                  <a:pt x="87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6" y="189"/>
                  <a:pt x="246" y="195"/>
                  <a:pt x="282" y="195"/>
                </a:cubicBezTo>
                <a:cubicBezTo>
                  <a:pt x="288" y="195"/>
                  <a:pt x="293" y="192"/>
                  <a:pt x="296" y="187"/>
                </a:cubicBezTo>
                <a:cubicBezTo>
                  <a:pt x="300" y="182"/>
                  <a:pt x="300" y="176"/>
                  <a:pt x="298" y="170"/>
                </a:cubicBezTo>
                <a:cubicBezTo>
                  <a:pt x="287" y="144"/>
                  <a:pt x="193" y="59"/>
                  <a:pt x="125" y="25"/>
                </a:cubicBezTo>
                <a:cubicBezTo>
                  <a:pt x="92" y="8"/>
                  <a:pt x="55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5" name="Freeform 1244">
            <a:extLst>
              <a:ext uri="{FF2B5EF4-FFF2-40B4-BE49-F238E27FC236}">
                <a16:creationId xmlns:a16="http://schemas.microsoft.com/office/drawing/2014/main" id="{DA169010-6EE5-D441-9367-12DF154C0B59}"/>
              </a:ext>
            </a:extLst>
          </p:cNvPr>
          <p:cNvSpPr/>
          <p:nvPr/>
        </p:nvSpPr>
        <p:spPr>
          <a:xfrm>
            <a:off x="3580560" y="5602289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6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6" name="Freeform 1245">
            <a:extLst>
              <a:ext uri="{FF2B5EF4-FFF2-40B4-BE49-F238E27FC236}">
                <a16:creationId xmlns:a16="http://schemas.microsoft.com/office/drawing/2014/main" id="{202120CC-CF48-3A46-88C6-885134DA65A3}"/>
              </a:ext>
            </a:extLst>
          </p:cNvPr>
          <p:cNvSpPr/>
          <p:nvPr/>
        </p:nvSpPr>
        <p:spPr>
          <a:xfrm>
            <a:off x="3656520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7" name="Freeform 1246">
            <a:extLst>
              <a:ext uri="{FF2B5EF4-FFF2-40B4-BE49-F238E27FC236}">
                <a16:creationId xmlns:a16="http://schemas.microsoft.com/office/drawing/2014/main" id="{9036C2C8-E19C-FE42-BF81-4961C144E70E}"/>
              </a:ext>
            </a:extLst>
          </p:cNvPr>
          <p:cNvSpPr/>
          <p:nvPr/>
        </p:nvSpPr>
        <p:spPr>
          <a:xfrm>
            <a:off x="3341520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7" y="0"/>
                  <a:pt x="0" y="46"/>
                  <a:pt x="0" y="103"/>
                </a:cubicBezTo>
                <a:cubicBezTo>
                  <a:pt x="0" y="160"/>
                  <a:pt x="47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8" name="Freeform 1247">
            <a:extLst>
              <a:ext uri="{FF2B5EF4-FFF2-40B4-BE49-F238E27FC236}">
                <a16:creationId xmlns:a16="http://schemas.microsoft.com/office/drawing/2014/main" id="{02FF581E-C3AD-E441-AF26-4B5A4686DE82}"/>
              </a:ext>
            </a:extLst>
          </p:cNvPr>
          <p:cNvSpPr/>
          <p:nvPr/>
        </p:nvSpPr>
        <p:spPr>
          <a:xfrm>
            <a:off x="3422521" y="5638289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6" y="17"/>
                  <a:pt x="607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-1" y="27"/>
                  <a:pt x="7" y="35"/>
                  <a:pt x="17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9" name="Freeform 1248">
            <a:extLst>
              <a:ext uri="{FF2B5EF4-FFF2-40B4-BE49-F238E27FC236}">
                <a16:creationId xmlns:a16="http://schemas.microsoft.com/office/drawing/2014/main" id="{D02AAE71-9798-B843-9C48-9347A025322D}"/>
              </a:ext>
            </a:extLst>
          </p:cNvPr>
          <p:cNvSpPr/>
          <p:nvPr/>
        </p:nvSpPr>
        <p:spPr>
          <a:xfrm>
            <a:off x="3267360" y="5507609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1" y="71"/>
                </a:lnTo>
                <a:lnTo>
                  <a:pt x="61" y="70"/>
                </a:lnTo>
                <a:cubicBezTo>
                  <a:pt x="61" y="51"/>
                  <a:pt x="77" y="36"/>
                  <a:pt x="95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5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69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69" y="454"/>
                </a:lnTo>
                <a:cubicBezTo>
                  <a:pt x="51" y="454"/>
                  <a:pt x="36" y="439"/>
                  <a:pt x="35" y="421"/>
                </a:cubicBezTo>
                <a:lnTo>
                  <a:pt x="38" y="387"/>
                </a:lnTo>
                <a:lnTo>
                  <a:pt x="174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0" name="Freeform 1249">
            <a:extLst>
              <a:ext uri="{FF2B5EF4-FFF2-40B4-BE49-F238E27FC236}">
                <a16:creationId xmlns:a16="http://schemas.microsoft.com/office/drawing/2014/main" id="{8922A125-DFD8-A24B-B3F5-94024CCBAE89}"/>
              </a:ext>
            </a:extLst>
          </p:cNvPr>
          <p:cNvSpPr/>
          <p:nvPr/>
        </p:nvSpPr>
        <p:spPr>
          <a:xfrm>
            <a:off x="3317039" y="5418329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2" y="532"/>
                  <a:pt x="532" y="413"/>
                  <a:pt x="532" y="266"/>
                </a:cubicBezTo>
                <a:cubicBezTo>
                  <a:pt x="532" y="120"/>
                  <a:pt x="412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1" name="Freeform 1250">
            <a:extLst>
              <a:ext uri="{FF2B5EF4-FFF2-40B4-BE49-F238E27FC236}">
                <a16:creationId xmlns:a16="http://schemas.microsoft.com/office/drawing/2014/main" id="{46DCD7DC-FB3D-A147-B6EE-0A9ABA1FD2F5}"/>
              </a:ext>
            </a:extLst>
          </p:cNvPr>
          <p:cNvSpPr/>
          <p:nvPr/>
        </p:nvSpPr>
        <p:spPr>
          <a:xfrm>
            <a:off x="3369960" y="5459009"/>
            <a:ext cx="96120" cy="60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8" h="169">
                <a:moveTo>
                  <a:pt x="17" y="169"/>
                </a:moveTo>
                <a:lnTo>
                  <a:pt x="116" y="169"/>
                </a:lnTo>
                <a:cubicBezTo>
                  <a:pt x="122" y="169"/>
                  <a:pt x="128" y="166"/>
                  <a:pt x="131" y="161"/>
                </a:cubicBezTo>
                <a:lnTo>
                  <a:pt x="263" y="30"/>
                </a:lnTo>
                <a:cubicBezTo>
                  <a:pt x="270" y="23"/>
                  <a:pt x="270" y="12"/>
                  <a:pt x="263" y="5"/>
                </a:cubicBezTo>
                <a:cubicBezTo>
                  <a:pt x="256" y="-2"/>
                  <a:pt x="245" y="-2"/>
                  <a:pt x="238" y="5"/>
                </a:cubicBezTo>
                <a:lnTo>
                  <a:pt x="108" y="134"/>
                </a:lnTo>
                <a:lnTo>
                  <a:pt x="17" y="134"/>
                </a:lnTo>
                <a:cubicBezTo>
                  <a:pt x="7" y="134"/>
                  <a:pt x="0" y="142"/>
                  <a:pt x="0" y="152"/>
                </a:cubicBezTo>
                <a:cubicBezTo>
                  <a:pt x="0" y="162"/>
                  <a:pt x="7" y="169"/>
                  <a:pt x="17" y="1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2" name="Freeform 1251">
            <a:extLst>
              <a:ext uri="{FF2B5EF4-FFF2-40B4-BE49-F238E27FC236}">
                <a16:creationId xmlns:a16="http://schemas.microsoft.com/office/drawing/2014/main" id="{5CD52386-C261-E841-9C6D-861796F30673}"/>
              </a:ext>
            </a:extLst>
          </p:cNvPr>
          <p:cNvSpPr/>
          <p:nvPr/>
        </p:nvSpPr>
        <p:spPr>
          <a:xfrm>
            <a:off x="2711160" y="5671769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3" name="Freeform 1252">
            <a:extLst>
              <a:ext uri="{FF2B5EF4-FFF2-40B4-BE49-F238E27FC236}">
                <a16:creationId xmlns:a16="http://schemas.microsoft.com/office/drawing/2014/main" id="{94DFF4E0-F038-614A-919C-3CCBF5A80980}"/>
              </a:ext>
            </a:extLst>
          </p:cNvPr>
          <p:cNvSpPr/>
          <p:nvPr/>
        </p:nvSpPr>
        <p:spPr>
          <a:xfrm>
            <a:off x="2800440" y="5507610"/>
            <a:ext cx="27324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0" h="497">
                <a:moveTo>
                  <a:pt x="760" y="408"/>
                </a:moveTo>
                <a:cubicBezTo>
                  <a:pt x="749" y="312"/>
                  <a:pt x="726" y="260"/>
                  <a:pt x="689" y="244"/>
                </a:cubicBezTo>
                <a:cubicBezTo>
                  <a:pt x="662" y="233"/>
                  <a:pt x="642" y="229"/>
                  <a:pt x="624" y="225"/>
                </a:cubicBezTo>
                <a:cubicBezTo>
                  <a:pt x="593" y="219"/>
                  <a:pt x="573" y="215"/>
                  <a:pt x="540" y="178"/>
                </a:cubicBezTo>
                <a:cubicBezTo>
                  <a:pt x="480" y="112"/>
                  <a:pt x="432" y="72"/>
                  <a:pt x="378" y="45"/>
                </a:cubicBezTo>
                <a:cubicBezTo>
                  <a:pt x="317" y="14"/>
                  <a:pt x="248" y="0"/>
                  <a:pt x="160" y="0"/>
                </a:cubicBezTo>
                <a:cubicBezTo>
                  <a:pt x="139" y="0"/>
                  <a:pt x="73" y="0"/>
                  <a:pt x="38" y="0"/>
                </a:cubicBez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cubicBezTo>
                  <a:pt x="0" y="28"/>
                  <a:pt x="7" y="36"/>
                  <a:pt x="17" y="36"/>
                </a:cubicBezTo>
                <a:lnTo>
                  <a:pt x="38" y="36"/>
                </a:lnTo>
                <a:cubicBezTo>
                  <a:pt x="73" y="36"/>
                  <a:pt x="139" y="36"/>
                  <a:pt x="160" y="36"/>
                </a:cubicBezTo>
                <a:cubicBezTo>
                  <a:pt x="242" y="36"/>
                  <a:pt x="306" y="49"/>
                  <a:pt x="362" y="77"/>
                </a:cubicBezTo>
                <a:cubicBezTo>
                  <a:pt x="411" y="102"/>
                  <a:pt x="457" y="139"/>
                  <a:pt x="513" y="202"/>
                </a:cubicBezTo>
                <a:cubicBezTo>
                  <a:pt x="555" y="247"/>
                  <a:pt x="583" y="253"/>
                  <a:pt x="617" y="260"/>
                </a:cubicBezTo>
                <a:cubicBezTo>
                  <a:pt x="634" y="264"/>
                  <a:pt x="652" y="267"/>
                  <a:pt x="675" y="277"/>
                </a:cubicBezTo>
                <a:cubicBezTo>
                  <a:pt x="701" y="288"/>
                  <a:pt x="715" y="345"/>
                  <a:pt x="721" y="390"/>
                </a:cubicBezTo>
                <a:lnTo>
                  <a:pt x="625" y="387"/>
                </a:lnTo>
                <a:cubicBezTo>
                  <a:pt x="615" y="387"/>
                  <a:pt x="607" y="394"/>
                  <a:pt x="606" y="404"/>
                </a:cubicBezTo>
                <a:cubicBezTo>
                  <a:pt x="606" y="414"/>
                  <a:pt x="614" y="422"/>
                  <a:pt x="624" y="422"/>
                </a:cubicBezTo>
                <a:lnTo>
                  <a:pt x="724" y="425"/>
                </a:lnTo>
                <a:cubicBezTo>
                  <a:pt x="722" y="433"/>
                  <a:pt x="719" y="440"/>
                  <a:pt x="714" y="446"/>
                </a:cubicBezTo>
                <a:cubicBezTo>
                  <a:pt x="706" y="456"/>
                  <a:pt x="695" y="461"/>
                  <a:pt x="683" y="462"/>
                </a:cubicBezTo>
                <a:cubicBezTo>
                  <a:pt x="682" y="462"/>
                  <a:pt x="681" y="462"/>
                  <a:pt x="680" y="462"/>
                </a:cubicBezTo>
                <a:lnTo>
                  <a:pt x="639" y="461"/>
                </a:lnTo>
                <a:cubicBezTo>
                  <a:pt x="629" y="461"/>
                  <a:pt x="621" y="469"/>
                  <a:pt x="621" y="479"/>
                </a:cubicBezTo>
                <a:cubicBezTo>
                  <a:pt x="621" y="489"/>
                  <a:pt x="629" y="497"/>
                  <a:pt x="639" y="497"/>
                </a:cubicBezTo>
                <a:lnTo>
                  <a:pt x="680" y="497"/>
                </a:lnTo>
                <a:cubicBezTo>
                  <a:pt x="682" y="497"/>
                  <a:pt x="683" y="497"/>
                  <a:pt x="684" y="497"/>
                </a:cubicBezTo>
                <a:cubicBezTo>
                  <a:pt x="706" y="496"/>
                  <a:pt x="726" y="486"/>
                  <a:pt x="741" y="470"/>
                </a:cubicBezTo>
                <a:cubicBezTo>
                  <a:pt x="755" y="453"/>
                  <a:pt x="762" y="430"/>
                  <a:pt x="760" y="40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4" name="Freeform 1253">
            <a:extLst>
              <a:ext uri="{FF2B5EF4-FFF2-40B4-BE49-F238E27FC236}">
                <a16:creationId xmlns:a16="http://schemas.microsoft.com/office/drawing/2014/main" id="{95FA53BF-970A-D840-888D-ADE671B62508}"/>
              </a:ext>
            </a:extLst>
          </p:cNvPr>
          <p:cNvSpPr/>
          <p:nvPr/>
        </p:nvSpPr>
        <p:spPr>
          <a:xfrm>
            <a:off x="2864520" y="5529569"/>
            <a:ext cx="10764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0" h="195">
                <a:moveTo>
                  <a:pt x="36" y="36"/>
                </a:moveTo>
                <a:cubicBezTo>
                  <a:pt x="61" y="38"/>
                  <a:pt x="87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6" y="189"/>
                  <a:pt x="247" y="195"/>
                  <a:pt x="282" y="195"/>
                </a:cubicBezTo>
                <a:cubicBezTo>
                  <a:pt x="288" y="195"/>
                  <a:pt x="293" y="192"/>
                  <a:pt x="297" y="187"/>
                </a:cubicBezTo>
                <a:cubicBezTo>
                  <a:pt x="300" y="182"/>
                  <a:pt x="301" y="176"/>
                  <a:pt x="298" y="170"/>
                </a:cubicBezTo>
                <a:cubicBezTo>
                  <a:pt x="287" y="144"/>
                  <a:pt x="193" y="59"/>
                  <a:pt x="125" y="25"/>
                </a:cubicBezTo>
                <a:cubicBezTo>
                  <a:pt x="93" y="9"/>
                  <a:pt x="56" y="0"/>
                  <a:pt x="1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5" name="Freeform 1254">
            <a:extLst>
              <a:ext uri="{FF2B5EF4-FFF2-40B4-BE49-F238E27FC236}">
                <a16:creationId xmlns:a16="http://schemas.microsoft.com/office/drawing/2014/main" id="{1EFA8BAC-6C6F-2240-BE02-DD0318AA1FC5}"/>
              </a:ext>
            </a:extLst>
          </p:cNvPr>
          <p:cNvSpPr/>
          <p:nvPr/>
        </p:nvSpPr>
        <p:spPr>
          <a:xfrm>
            <a:off x="2864520" y="5602289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7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7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6" name="Freeform 1255">
            <a:extLst>
              <a:ext uri="{FF2B5EF4-FFF2-40B4-BE49-F238E27FC236}">
                <a16:creationId xmlns:a16="http://schemas.microsoft.com/office/drawing/2014/main" id="{385BEAF6-6CAD-9441-B1F1-0B447756AA02}"/>
              </a:ext>
            </a:extLst>
          </p:cNvPr>
          <p:cNvSpPr/>
          <p:nvPr/>
        </p:nvSpPr>
        <p:spPr>
          <a:xfrm>
            <a:off x="2940479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7" name="Freeform 1256">
            <a:extLst>
              <a:ext uri="{FF2B5EF4-FFF2-40B4-BE49-F238E27FC236}">
                <a16:creationId xmlns:a16="http://schemas.microsoft.com/office/drawing/2014/main" id="{063A5307-9F23-3F48-B261-E179EDF459B7}"/>
              </a:ext>
            </a:extLst>
          </p:cNvPr>
          <p:cNvSpPr/>
          <p:nvPr/>
        </p:nvSpPr>
        <p:spPr>
          <a:xfrm>
            <a:off x="2625480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9" y="39"/>
                  <a:pt x="167" y="68"/>
                  <a:pt x="167" y="103"/>
                </a:cubicBezTo>
                <a:cubicBezTo>
                  <a:pt x="167" y="138"/>
                  <a:pt x="139" y="167"/>
                  <a:pt x="103" y="167"/>
                </a:cubicBezTo>
                <a:close/>
                <a:moveTo>
                  <a:pt x="103" y="0"/>
                </a:moveTo>
                <a:cubicBezTo>
                  <a:pt x="47" y="0"/>
                  <a:pt x="0" y="46"/>
                  <a:pt x="0" y="103"/>
                </a:cubicBezTo>
                <a:cubicBezTo>
                  <a:pt x="0" y="160"/>
                  <a:pt x="47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8" name="Freeform 1257">
            <a:extLst>
              <a:ext uri="{FF2B5EF4-FFF2-40B4-BE49-F238E27FC236}">
                <a16:creationId xmlns:a16="http://schemas.microsoft.com/office/drawing/2014/main" id="{CDF8FBC9-A81E-C943-9A91-39BBCCE5D84B}"/>
              </a:ext>
            </a:extLst>
          </p:cNvPr>
          <p:cNvSpPr/>
          <p:nvPr/>
        </p:nvSpPr>
        <p:spPr>
          <a:xfrm>
            <a:off x="2706841" y="5638289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6" y="17"/>
                  <a:pt x="607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0" y="27"/>
                  <a:pt x="7" y="35"/>
                  <a:pt x="17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9" name="Freeform 1258">
            <a:extLst>
              <a:ext uri="{FF2B5EF4-FFF2-40B4-BE49-F238E27FC236}">
                <a16:creationId xmlns:a16="http://schemas.microsoft.com/office/drawing/2014/main" id="{737FBA7E-C01B-BD4C-A1A1-B3C9E320915E}"/>
              </a:ext>
            </a:extLst>
          </p:cNvPr>
          <p:cNvSpPr/>
          <p:nvPr/>
        </p:nvSpPr>
        <p:spPr>
          <a:xfrm>
            <a:off x="2551320" y="5507609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1" y="71"/>
                </a:lnTo>
                <a:lnTo>
                  <a:pt x="61" y="70"/>
                </a:lnTo>
                <a:cubicBezTo>
                  <a:pt x="61" y="51"/>
                  <a:pt x="77" y="36"/>
                  <a:pt x="95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5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69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69" y="454"/>
                </a:lnTo>
                <a:cubicBezTo>
                  <a:pt x="51" y="454"/>
                  <a:pt x="36" y="439"/>
                  <a:pt x="36" y="421"/>
                </a:cubicBezTo>
                <a:lnTo>
                  <a:pt x="38" y="387"/>
                </a:lnTo>
                <a:lnTo>
                  <a:pt x="174" y="391"/>
                </a:lnTo>
                <a:lnTo>
                  <a:pt x="175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0" name="Freeform 1259">
            <a:extLst>
              <a:ext uri="{FF2B5EF4-FFF2-40B4-BE49-F238E27FC236}">
                <a16:creationId xmlns:a16="http://schemas.microsoft.com/office/drawing/2014/main" id="{CDD0D20E-37C7-0044-AABB-E600C576749E}"/>
              </a:ext>
            </a:extLst>
          </p:cNvPr>
          <p:cNvSpPr/>
          <p:nvPr/>
        </p:nvSpPr>
        <p:spPr>
          <a:xfrm>
            <a:off x="2601000" y="5418329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2" y="532"/>
                  <a:pt x="532" y="413"/>
                  <a:pt x="532" y="266"/>
                </a:cubicBezTo>
                <a:cubicBezTo>
                  <a:pt x="532" y="120"/>
                  <a:pt x="412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1" name="Freeform 1260">
            <a:extLst>
              <a:ext uri="{FF2B5EF4-FFF2-40B4-BE49-F238E27FC236}">
                <a16:creationId xmlns:a16="http://schemas.microsoft.com/office/drawing/2014/main" id="{B347CFB0-4462-C543-A1D7-4C292A23CFD4}"/>
              </a:ext>
            </a:extLst>
          </p:cNvPr>
          <p:cNvSpPr/>
          <p:nvPr/>
        </p:nvSpPr>
        <p:spPr>
          <a:xfrm>
            <a:off x="2647439" y="5444968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4" y="196"/>
                </a:lnTo>
                <a:close/>
                <a:moveTo>
                  <a:pt x="36" y="352"/>
                </a:moveTo>
                <a:lnTo>
                  <a:pt x="238" y="352"/>
                </a:lnTo>
                <a:cubicBezTo>
                  <a:pt x="257" y="352"/>
                  <a:pt x="273" y="336"/>
                  <a:pt x="273" y="317"/>
                </a:cubicBezTo>
                <a:lnTo>
                  <a:pt x="273" y="192"/>
                </a:lnTo>
                <a:cubicBezTo>
                  <a:pt x="273" y="172"/>
                  <a:pt x="257" y="156"/>
                  <a:pt x="238" y="156"/>
                </a:cubicBezTo>
                <a:lnTo>
                  <a:pt x="61" y="156"/>
                </a:lnTo>
                <a:lnTo>
                  <a:pt x="61" y="115"/>
                </a:lnTo>
                <a:cubicBezTo>
                  <a:pt x="61" y="73"/>
                  <a:pt x="95" y="39"/>
                  <a:pt x="136" y="39"/>
                </a:cubicBezTo>
                <a:cubicBezTo>
                  <a:pt x="178" y="39"/>
                  <a:pt x="212" y="73"/>
                  <a:pt x="212" y="115"/>
                </a:cubicBezTo>
                <a:cubicBezTo>
                  <a:pt x="212" y="125"/>
                  <a:pt x="220" y="134"/>
                  <a:pt x="231" y="134"/>
                </a:cubicBezTo>
                <a:cubicBezTo>
                  <a:pt x="242" y="134"/>
                  <a:pt x="251" y="125"/>
                  <a:pt x="251" y="115"/>
                </a:cubicBezTo>
                <a:cubicBezTo>
                  <a:pt x="251" y="51"/>
                  <a:pt x="200" y="0"/>
                  <a:pt x="136" y="0"/>
                </a:cubicBezTo>
                <a:cubicBezTo>
                  <a:pt x="73" y="0"/>
                  <a:pt x="22" y="51"/>
                  <a:pt x="22" y="115"/>
                </a:cubicBezTo>
                <a:lnTo>
                  <a:pt x="22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7"/>
                </a:lnTo>
                <a:cubicBezTo>
                  <a:pt x="0" y="336"/>
                  <a:pt x="16" y="352"/>
                  <a:pt x="36" y="3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2" name="Freeform 1261">
            <a:extLst>
              <a:ext uri="{FF2B5EF4-FFF2-40B4-BE49-F238E27FC236}">
                <a16:creationId xmlns:a16="http://schemas.microsoft.com/office/drawing/2014/main" id="{2F87D87F-F9BA-5B45-93D8-5F9A7AF88FD4}"/>
              </a:ext>
            </a:extLst>
          </p:cNvPr>
          <p:cNvSpPr/>
          <p:nvPr/>
        </p:nvSpPr>
        <p:spPr>
          <a:xfrm>
            <a:off x="1995481" y="5671769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3" name="Freeform 1262">
            <a:extLst>
              <a:ext uri="{FF2B5EF4-FFF2-40B4-BE49-F238E27FC236}">
                <a16:creationId xmlns:a16="http://schemas.microsoft.com/office/drawing/2014/main" id="{D0A62227-A345-0242-94E6-0EE77903BB81}"/>
              </a:ext>
            </a:extLst>
          </p:cNvPr>
          <p:cNvSpPr/>
          <p:nvPr/>
        </p:nvSpPr>
        <p:spPr>
          <a:xfrm>
            <a:off x="2084760" y="5507610"/>
            <a:ext cx="27324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0" h="497">
                <a:moveTo>
                  <a:pt x="760" y="408"/>
                </a:moveTo>
                <a:cubicBezTo>
                  <a:pt x="749" y="312"/>
                  <a:pt x="726" y="260"/>
                  <a:pt x="689" y="244"/>
                </a:cubicBezTo>
                <a:cubicBezTo>
                  <a:pt x="662" y="233"/>
                  <a:pt x="642" y="229"/>
                  <a:pt x="624" y="225"/>
                </a:cubicBezTo>
                <a:cubicBezTo>
                  <a:pt x="594" y="219"/>
                  <a:pt x="573" y="215"/>
                  <a:pt x="540" y="178"/>
                </a:cubicBezTo>
                <a:cubicBezTo>
                  <a:pt x="480" y="112"/>
                  <a:pt x="432" y="72"/>
                  <a:pt x="378" y="45"/>
                </a:cubicBezTo>
                <a:cubicBezTo>
                  <a:pt x="317" y="14"/>
                  <a:pt x="248" y="0"/>
                  <a:pt x="160" y="0"/>
                </a:cubicBezTo>
                <a:cubicBezTo>
                  <a:pt x="139" y="0"/>
                  <a:pt x="73" y="0"/>
                  <a:pt x="38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lnTo>
                  <a:pt x="38" y="36"/>
                </a:lnTo>
                <a:cubicBezTo>
                  <a:pt x="73" y="36"/>
                  <a:pt x="139" y="36"/>
                  <a:pt x="160" y="36"/>
                </a:cubicBezTo>
                <a:cubicBezTo>
                  <a:pt x="242" y="36"/>
                  <a:pt x="306" y="49"/>
                  <a:pt x="362" y="77"/>
                </a:cubicBezTo>
                <a:cubicBezTo>
                  <a:pt x="412" y="102"/>
                  <a:pt x="457" y="139"/>
                  <a:pt x="514" y="202"/>
                </a:cubicBezTo>
                <a:cubicBezTo>
                  <a:pt x="555" y="247"/>
                  <a:pt x="583" y="253"/>
                  <a:pt x="617" y="260"/>
                </a:cubicBezTo>
                <a:cubicBezTo>
                  <a:pt x="634" y="264"/>
                  <a:pt x="652" y="267"/>
                  <a:pt x="675" y="277"/>
                </a:cubicBezTo>
                <a:cubicBezTo>
                  <a:pt x="702" y="288"/>
                  <a:pt x="715" y="345"/>
                  <a:pt x="722" y="390"/>
                </a:cubicBezTo>
                <a:lnTo>
                  <a:pt x="625" y="387"/>
                </a:lnTo>
                <a:cubicBezTo>
                  <a:pt x="615" y="387"/>
                  <a:pt x="607" y="394"/>
                  <a:pt x="607" y="404"/>
                </a:cubicBezTo>
                <a:cubicBezTo>
                  <a:pt x="606" y="414"/>
                  <a:pt x="614" y="422"/>
                  <a:pt x="624" y="422"/>
                </a:cubicBezTo>
                <a:lnTo>
                  <a:pt x="724" y="425"/>
                </a:lnTo>
                <a:cubicBezTo>
                  <a:pt x="723" y="433"/>
                  <a:pt x="719" y="440"/>
                  <a:pt x="714" y="446"/>
                </a:cubicBezTo>
                <a:cubicBezTo>
                  <a:pt x="706" y="456"/>
                  <a:pt x="695" y="461"/>
                  <a:pt x="683" y="462"/>
                </a:cubicBezTo>
                <a:cubicBezTo>
                  <a:pt x="682" y="462"/>
                  <a:pt x="681" y="462"/>
                  <a:pt x="681" y="462"/>
                </a:cubicBezTo>
                <a:lnTo>
                  <a:pt x="639" y="461"/>
                </a:lnTo>
                <a:cubicBezTo>
                  <a:pt x="629" y="461"/>
                  <a:pt x="621" y="469"/>
                  <a:pt x="621" y="479"/>
                </a:cubicBezTo>
                <a:cubicBezTo>
                  <a:pt x="621" y="489"/>
                  <a:pt x="629" y="497"/>
                  <a:pt x="639" y="497"/>
                </a:cubicBezTo>
                <a:lnTo>
                  <a:pt x="680" y="497"/>
                </a:lnTo>
                <a:cubicBezTo>
                  <a:pt x="682" y="497"/>
                  <a:pt x="683" y="497"/>
                  <a:pt x="684" y="497"/>
                </a:cubicBezTo>
                <a:cubicBezTo>
                  <a:pt x="706" y="496"/>
                  <a:pt x="726" y="486"/>
                  <a:pt x="741" y="470"/>
                </a:cubicBezTo>
                <a:cubicBezTo>
                  <a:pt x="755" y="453"/>
                  <a:pt x="762" y="430"/>
                  <a:pt x="760" y="40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4" name="Freeform 1263">
            <a:extLst>
              <a:ext uri="{FF2B5EF4-FFF2-40B4-BE49-F238E27FC236}">
                <a16:creationId xmlns:a16="http://schemas.microsoft.com/office/drawing/2014/main" id="{C10BDE4B-13B0-0640-B865-B5BB2134A28D}"/>
              </a:ext>
            </a:extLst>
          </p:cNvPr>
          <p:cNvSpPr/>
          <p:nvPr/>
        </p:nvSpPr>
        <p:spPr>
          <a:xfrm>
            <a:off x="2148840" y="5529569"/>
            <a:ext cx="10764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0" h="195">
                <a:moveTo>
                  <a:pt x="36" y="36"/>
                </a:moveTo>
                <a:cubicBezTo>
                  <a:pt x="62" y="38"/>
                  <a:pt x="87" y="45"/>
                  <a:pt x="109" y="56"/>
                </a:cubicBezTo>
                <a:cubicBezTo>
                  <a:pt x="156" y="80"/>
                  <a:pt x="212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6" y="189"/>
                  <a:pt x="247" y="195"/>
                  <a:pt x="282" y="195"/>
                </a:cubicBezTo>
                <a:cubicBezTo>
                  <a:pt x="288" y="195"/>
                  <a:pt x="293" y="192"/>
                  <a:pt x="297" y="187"/>
                </a:cubicBezTo>
                <a:cubicBezTo>
                  <a:pt x="300" y="182"/>
                  <a:pt x="301" y="176"/>
                  <a:pt x="298" y="170"/>
                </a:cubicBezTo>
                <a:cubicBezTo>
                  <a:pt x="287" y="144"/>
                  <a:pt x="194" y="59"/>
                  <a:pt x="125" y="25"/>
                </a:cubicBezTo>
                <a:cubicBezTo>
                  <a:pt x="93" y="9"/>
                  <a:pt x="56" y="0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5" name="Freeform 1264">
            <a:extLst>
              <a:ext uri="{FF2B5EF4-FFF2-40B4-BE49-F238E27FC236}">
                <a16:creationId xmlns:a16="http://schemas.microsoft.com/office/drawing/2014/main" id="{580CA3BE-0C69-B642-88E1-C0F4B354DAFC}"/>
              </a:ext>
            </a:extLst>
          </p:cNvPr>
          <p:cNvSpPr/>
          <p:nvPr/>
        </p:nvSpPr>
        <p:spPr>
          <a:xfrm>
            <a:off x="2148840" y="5602289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7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7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6" name="Freeform 1265">
            <a:extLst>
              <a:ext uri="{FF2B5EF4-FFF2-40B4-BE49-F238E27FC236}">
                <a16:creationId xmlns:a16="http://schemas.microsoft.com/office/drawing/2014/main" id="{011B67AD-F1FD-A640-AD21-ABBD92286A21}"/>
              </a:ext>
            </a:extLst>
          </p:cNvPr>
          <p:cNvSpPr/>
          <p:nvPr/>
        </p:nvSpPr>
        <p:spPr>
          <a:xfrm>
            <a:off x="2224800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7" name="Freeform 1266">
            <a:extLst>
              <a:ext uri="{FF2B5EF4-FFF2-40B4-BE49-F238E27FC236}">
                <a16:creationId xmlns:a16="http://schemas.microsoft.com/office/drawing/2014/main" id="{FBE35AD3-D90A-7E47-8916-780A9BFCA23F}"/>
              </a:ext>
            </a:extLst>
          </p:cNvPr>
          <p:cNvSpPr/>
          <p:nvPr/>
        </p:nvSpPr>
        <p:spPr>
          <a:xfrm>
            <a:off x="1910160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7" y="167"/>
                  <a:pt x="39" y="138"/>
                  <a:pt x="39" y="103"/>
                </a:cubicBezTo>
                <a:cubicBezTo>
                  <a:pt x="39" y="68"/>
                  <a:pt x="67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59" y="206"/>
                  <a:pt x="206" y="160"/>
                  <a:pt x="206" y="103"/>
                </a:cubicBezTo>
                <a:cubicBezTo>
                  <a:pt x="206" y="46"/>
                  <a:pt x="159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8" name="Freeform 1267">
            <a:extLst>
              <a:ext uri="{FF2B5EF4-FFF2-40B4-BE49-F238E27FC236}">
                <a16:creationId xmlns:a16="http://schemas.microsoft.com/office/drawing/2014/main" id="{A6ECB9D4-BD53-714A-81F7-3182476C7EE3}"/>
              </a:ext>
            </a:extLst>
          </p:cNvPr>
          <p:cNvSpPr/>
          <p:nvPr/>
        </p:nvSpPr>
        <p:spPr>
          <a:xfrm>
            <a:off x="1991161" y="5638289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6" y="17"/>
                  <a:pt x="607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0" y="27"/>
                  <a:pt x="7" y="35"/>
                  <a:pt x="17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9" name="Freeform 1268">
            <a:extLst>
              <a:ext uri="{FF2B5EF4-FFF2-40B4-BE49-F238E27FC236}">
                <a16:creationId xmlns:a16="http://schemas.microsoft.com/office/drawing/2014/main" id="{7574B739-AB27-C24C-BA02-A1E208324980}"/>
              </a:ext>
            </a:extLst>
          </p:cNvPr>
          <p:cNvSpPr/>
          <p:nvPr/>
        </p:nvSpPr>
        <p:spPr>
          <a:xfrm>
            <a:off x="1835640" y="5507609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2" y="71"/>
                </a:lnTo>
                <a:lnTo>
                  <a:pt x="62" y="70"/>
                </a:lnTo>
                <a:cubicBezTo>
                  <a:pt x="62" y="51"/>
                  <a:pt x="77" y="36"/>
                  <a:pt x="96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6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70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70" y="454"/>
                </a:lnTo>
                <a:cubicBezTo>
                  <a:pt x="51" y="454"/>
                  <a:pt x="36" y="439"/>
                  <a:pt x="36" y="421"/>
                </a:cubicBezTo>
                <a:lnTo>
                  <a:pt x="38" y="387"/>
                </a:lnTo>
                <a:lnTo>
                  <a:pt x="39" y="387"/>
                </a:lnTo>
                <a:lnTo>
                  <a:pt x="174" y="391"/>
                </a:lnTo>
                <a:lnTo>
                  <a:pt x="175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0" name="Freeform 1269">
            <a:extLst>
              <a:ext uri="{FF2B5EF4-FFF2-40B4-BE49-F238E27FC236}">
                <a16:creationId xmlns:a16="http://schemas.microsoft.com/office/drawing/2014/main" id="{C431E836-C3AF-DE46-B5C1-1E6E80A8FB54}"/>
              </a:ext>
            </a:extLst>
          </p:cNvPr>
          <p:cNvSpPr/>
          <p:nvPr/>
        </p:nvSpPr>
        <p:spPr>
          <a:xfrm>
            <a:off x="1885320" y="5418329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2" y="532"/>
                  <a:pt x="532" y="413"/>
                  <a:pt x="532" y="266"/>
                </a:cubicBezTo>
                <a:cubicBezTo>
                  <a:pt x="532" y="120"/>
                  <a:pt x="412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1" name="Freeform 1270">
            <a:extLst>
              <a:ext uri="{FF2B5EF4-FFF2-40B4-BE49-F238E27FC236}">
                <a16:creationId xmlns:a16="http://schemas.microsoft.com/office/drawing/2014/main" id="{CAB42C45-76B6-E048-BC70-A0CD9E85067F}"/>
              </a:ext>
            </a:extLst>
          </p:cNvPr>
          <p:cNvSpPr/>
          <p:nvPr/>
        </p:nvSpPr>
        <p:spPr>
          <a:xfrm>
            <a:off x="1931759" y="5444968"/>
            <a:ext cx="97920" cy="12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2">
                <a:moveTo>
                  <a:pt x="137" y="39"/>
                </a:moveTo>
                <a:cubicBezTo>
                  <a:pt x="178" y="39"/>
                  <a:pt x="212" y="73"/>
                  <a:pt x="212" y="115"/>
                </a:cubicBezTo>
                <a:lnTo>
                  <a:pt x="212" y="156"/>
                </a:lnTo>
                <a:lnTo>
                  <a:pt x="61" y="156"/>
                </a:lnTo>
                <a:lnTo>
                  <a:pt x="61" y="115"/>
                </a:lnTo>
                <a:cubicBezTo>
                  <a:pt x="61" y="73"/>
                  <a:pt x="95" y="39"/>
                  <a:pt x="137" y="39"/>
                </a:cubicBezTo>
                <a:close/>
                <a:moveTo>
                  <a:pt x="234" y="313"/>
                </a:moveTo>
                <a:lnTo>
                  <a:pt x="40" y="313"/>
                </a:lnTo>
                <a:lnTo>
                  <a:pt x="40" y="196"/>
                </a:lnTo>
                <a:lnTo>
                  <a:pt x="42" y="196"/>
                </a:lnTo>
                <a:lnTo>
                  <a:pt x="232" y="196"/>
                </a:lnTo>
                <a:lnTo>
                  <a:pt x="234" y="196"/>
                </a:lnTo>
                <a:close/>
                <a:moveTo>
                  <a:pt x="36" y="352"/>
                </a:moveTo>
                <a:lnTo>
                  <a:pt x="238" y="352"/>
                </a:lnTo>
                <a:cubicBezTo>
                  <a:pt x="257" y="352"/>
                  <a:pt x="273" y="336"/>
                  <a:pt x="273" y="317"/>
                </a:cubicBezTo>
                <a:lnTo>
                  <a:pt x="273" y="192"/>
                </a:lnTo>
                <a:cubicBezTo>
                  <a:pt x="273" y="177"/>
                  <a:pt x="264" y="164"/>
                  <a:pt x="251" y="159"/>
                </a:cubicBezTo>
                <a:lnTo>
                  <a:pt x="251" y="115"/>
                </a:lnTo>
                <a:cubicBezTo>
                  <a:pt x="251" y="51"/>
                  <a:pt x="200" y="0"/>
                  <a:pt x="137" y="0"/>
                </a:cubicBezTo>
                <a:cubicBezTo>
                  <a:pt x="73" y="0"/>
                  <a:pt x="22" y="51"/>
                  <a:pt x="22" y="115"/>
                </a:cubicBezTo>
                <a:lnTo>
                  <a:pt x="22" y="159"/>
                </a:lnTo>
                <a:cubicBezTo>
                  <a:pt x="9" y="164"/>
                  <a:pt x="0" y="177"/>
                  <a:pt x="0" y="192"/>
                </a:cubicBezTo>
                <a:lnTo>
                  <a:pt x="0" y="317"/>
                </a:lnTo>
                <a:cubicBezTo>
                  <a:pt x="0" y="336"/>
                  <a:pt x="16" y="352"/>
                  <a:pt x="36" y="3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2" name="Freeform 1271">
            <a:extLst>
              <a:ext uri="{FF2B5EF4-FFF2-40B4-BE49-F238E27FC236}">
                <a16:creationId xmlns:a16="http://schemas.microsoft.com/office/drawing/2014/main" id="{2FF11131-1CCD-8B4F-A3BB-0F77A6512754}"/>
              </a:ext>
            </a:extLst>
          </p:cNvPr>
          <p:cNvSpPr/>
          <p:nvPr/>
        </p:nvSpPr>
        <p:spPr>
          <a:xfrm>
            <a:off x="1280520" y="5671769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3" name="Freeform 1272">
            <a:extLst>
              <a:ext uri="{FF2B5EF4-FFF2-40B4-BE49-F238E27FC236}">
                <a16:creationId xmlns:a16="http://schemas.microsoft.com/office/drawing/2014/main" id="{2C032EE0-55BF-0F48-A498-C09D4A3BA0ED}"/>
              </a:ext>
            </a:extLst>
          </p:cNvPr>
          <p:cNvSpPr/>
          <p:nvPr/>
        </p:nvSpPr>
        <p:spPr>
          <a:xfrm>
            <a:off x="1369800" y="5507610"/>
            <a:ext cx="27324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0" h="497">
                <a:moveTo>
                  <a:pt x="760" y="408"/>
                </a:moveTo>
                <a:cubicBezTo>
                  <a:pt x="749" y="312"/>
                  <a:pt x="726" y="260"/>
                  <a:pt x="689" y="244"/>
                </a:cubicBezTo>
                <a:cubicBezTo>
                  <a:pt x="662" y="233"/>
                  <a:pt x="642" y="229"/>
                  <a:pt x="624" y="225"/>
                </a:cubicBezTo>
                <a:cubicBezTo>
                  <a:pt x="593" y="219"/>
                  <a:pt x="573" y="215"/>
                  <a:pt x="540" y="178"/>
                </a:cubicBezTo>
                <a:cubicBezTo>
                  <a:pt x="480" y="112"/>
                  <a:pt x="432" y="72"/>
                  <a:pt x="378" y="45"/>
                </a:cubicBezTo>
                <a:cubicBezTo>
                  <a:pt x="317" y="14"/>
                  <a:pt x="248" y="0"/>
                  <a:pt x="160" y="0"/>
                </a:cubicBezTo>
                <a:cubicBezTo>
                  <a:pt x="139" y="0"/>
                  <a:pt x="73" y="0"/>
                  <a:pt x="38" y="0"/>
                </a:cubicBez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cubicBezTo>
                  <a:pt x="0" y="28"/>
                  <a:pt x="7" y="36"/>
                  <a:pt x="17" y="36"/>
                </a:cubicBezTo>
                <a:lnTo>
                  <a:pt x="38" y="36"/>
                </a:lnTo>
                <a:cubicBezTo>
                  <a:pt x="73" y="36"/>
                  <a:pt x="139" y="36"/>
                  <a:pt x="160" y="36"/>
                </a:cubicBezTo>
                <a:cubicBezTo>
                  <a:pt x="242" y="36"/>
                  <a:pt x="306" y="49"/>
                  <a:pt x="362" y="77"/>
                </a:cubicBezTo>
                <a:cubicBezTo>
                  <a:pt x="411" y="102"/>
                  <a:pt x="457" y="139"/>
                  <a:pt x="514" y="202"/>
                </a:cubicBezTo>
                <a:cubicBezTo>
                  <a:pt x="555" y="247"/>
                  <a:pt x="583" y="253"/>
                  <a:pt x="617" y="260"/>
                </a:cubicBezTo>
                <a:cubicBezTo>
                  <a:pt x="634" y="264"/>
                  <a:pt x="652" y="267"/>
                  <a:pt x="675" y="277"/>
                </a:cubicBezTo>
                <a:cubicBezTo>
                  <a:pt x="702" y="288"/>
                  <a:pt x="715" y="345"/>
                  <a:pt x="722" y="390"/>
                </a:cubicBezTo>
                <a:lnTo>
                  <a:pt x="625" y="387"/>
                </a:lnTo>
                <a:cubicBezTo>
                  <a:pt x="615" y="387"/>
                  <a:pt x="607" y="394"/>
                  <a:pt x="606" y="404"/>
                </a:cubicBezTo>
                <a:cubicBezTo>
                  <a:pt x="606" y="414"/>
                  <a:pt x="614" y="422"/>
                  <a:pt x="624" y="422"/>
                </a:cubicBezTo>
                <a:lnTo>
                  <a:pt x="724" y="425"/>
                </a:lnTo>
                <a:cubicBezTo>
                  <a:pt x="722" y="433"/>
                  <a:pt x="719" y="440"/>
                  <a:pt x="714" y="446"/>
                </a:cubicBezTo>
                <a:cubicBezTo>
                  <a:pt x="706" y="456"/>
                  <a:pt x="695" y="461"/>
                  <a:pt x="683" y="462"/>
                </a:cubicBezTo>
                <a:cubicBezTo>
                  <a:pt x="682" y="462"/>
                  <a:pt x="681" y="462"/>
                  <a:pt x="680" y="462"/>
                </a:cubicBezTo>
                <a:lnTo>
                  <a:pt x="639" y="461"/>
                </a:lnTo>
                <a:cubicBezTo>
                  <a:pt x="629" y="461"/>
                  <a:pt x="621" y="469"/>
                  <a:pt x="621" y="479"/>
                </a:cubicBezTo>
                <a:cubicBezTo>
                  <a:pt x="621" y="489"/>
                  <a:pt x="629" y="497"/>
                  <a:pt x="639" y="497"/>
                </a:cubicBezTo>
                <a:lnTo>
                  <a:pt x="680" y="497"/>
                </a:lnTo>
                <a:cubicBezTo>
                  <a:pt x="682" y="497"/>
                  <a:pt x="683" y="497"/>
                  <a:pt x="684" y="497"/>
                </a:cubicBezTo>
                <a:cubicBezTo>
                  <a:pt x="706" y="496"/>
                  <a:pt x="726" y="486"/>
                  <a:pt x="741" y="470"/>
                </a:cubicBezTo>
                <a:cubicBezTo>
                  <a:pt x="755" y="453"/>
                  <a:pt x="762" y="430"/>
                  <a:pt x="760" y="40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4" name="Freeform 1273">
            <a:extLst>
              <a:ext uri="{FF2B5EF4-FFF2-40B4-BE49-F238E27FC236}">
                <a16:creationId xmlns:a16="http://schemas.microsoft.com/office/drawing/2014/main" id="{B0ADCBBB-8A17-D648-BD38-D20371D3EE1C}"/>
              </a:ext>
            </a:extLst>
          </p:cNvPr>
          <p:cNvSpPr/>
          <p:nvPr/>
        </p:nvSpPr>
        <p:spPr>
          <a:xfrm>
            <a:off x="1433880" y="5529569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6" y="36"/>
                </a:moveTo>
                <a:cubicBezTo>
                  <a:pt x="62" y="38"/>
                  <a:pt x="87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6" y="189"/>
                  <a:pt x="247" y="195"/>
                  <a:pt x="282" y="195"/>
                </a:cubicBezTo>
                <a:cubicBezTo>
                  <a:pt x="288" y="195"/>
                  <a:pt x="293" y="192"/>
                  <a:pt x="297" y="187"/>
                </a:cubicBezTo>
                <a:cubicBezTo>
                  <a:pt x="300" y="182"/>
                  <a:pt x="300" y="176"/>
                  <a:pt x="298" y="170"/>
                </a:cubicBezTo>
                <a:cubicBezTo>
                  <a:pt x="287" y="144"/>
                  <a:pt x="193" y="59"/>
                  <a:pt x="125" y="25"/>
                </a:cubicBezTo>
                <a:cubicBezTo>
                  <a:pt x="93" y="9"/>
                  <a:pt x="56" y="0"/>
                  <a:pt x="1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5" name="Freeform 1274">
            <a:extLst>
              <a:ext uri="{FF2B5EF4-FFF2-40B4-BE49-F238E27FC236}">
                <a16:creationId xmlns:a16="http://schemas.microsoft.com/office/drawing/2014/main" id="{5A59BAC5-4BA4-CB4C-BDBF-E8218358A90C}"/>
              </a:ext>
            </a:extLst>
          </p:cNvPr>
          <p:cNvSpPr/>
          <p:nvPr/>
        </p:nvSpPr>
        <p:spPr>
          <a:xfrm>
            <a:off x="1433880" y="5602289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7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7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6" name="Freeform 1275">
            <a:extLst>
              <a:ext uri="{FF2B5EF4-FFF2-40B4-BE49-F238E27FC236}">
                <a16:creationId xmlns:a16="http://schemas.microsoft.com/office/drawing/2014/main" id="{2928EECE-CA7A-FF4E-8B0A-B7716E81228C}"/>
              </a:ext>
            </a:extLst>
          </p:cNvPr>
          <p:cNvSpPr/>
          <p:nvPr/>
        </p:nvSpPr>
        <p:spPr>
          <a:xfrm>
            <a:off x="1509839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7" name="Freeform 1276">
            <a:extLst>
              <a:ext uri="{FF2B5EF4-FFF2-40B4-BE49-F238E27FC236}">
                <a16:creationId xmlns:a16="http://schemas.microsoft.com/office/drawing/2014/main" id="{DC834BA4-95BF-DA4F-B8BD-45241CB5DF4D}"/>
              </a:ext>
            </a:extLst>
          </p:cNvPr>
          <p:cNvSpPr/>
          <p:nvPr/>
        </p:nvSpPr>
        <p:spPr>
          <a:xfrm>
            <a:off x="1194840" y="5640449"/>
            <a:ext cx="7416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7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9" y="39"/>
                  <a:pt x="167" y="68"/>
                  <a:pt x="167" y="103"/>
                </a:cubicBezTo>
                <a:cubicBezTo>
                  <a:pt x="167" y="138"/>
                  <a:pt x="139" y="167"/>
                  <a:pt x="103" y="167"/>
                </a:cubicBezTo>
                <a:close/>
                <a:moveTo>
                  <a:pt x="103" y="0"/>
                </a:moveTo>
                <a:cubicBezTo>
                  <a:pt x="47" y="0"/>
                  <a:pt x="0" y="46"/>
                  <a:pt x="0" y="103"/>
                </a:cubicBezTo>
                <a:cubicBezTo>
                  <a:pt x="0" y="160"/>
                  <a:pt x="47" y="206"/>
                  <a:pt x="103" y="206"/>
                </a:cubicBezTo>
                <a:cubicBezTo>
                  <a:pt x="160" y="206"/>
                  <a:pt x="207" y="160"/>
                  <a:pt x="207" y="103"/>
                </a:cubicBezTo>
                <a:cubicBezTo>
                  <a:pt x="207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8" name="Freeform 1277">
            <a:extLst>
              <a:ext uri="{FF2B5EF4-FFF2-40B4-BE49-F238E27FC236}">
                <a16:creationId xmlns:a16="http://schemas.microsoft.com/office/drawing/2014/main" id="{C755A828-277A-D145-90AA-337178FC47E1}"/>
              </a:ext>
            </a:extLst>
          </p:cNvPr>
          <p:cNvSpPr/>
          <p:nvPr/>
        </p:nvSpPr>
        <p:spPr>
          <a:xfrm>
            <a:off x="1276201" y="5638289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6" y="17"/>
                  <a:pt x="607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0" y="27"/>
                  <a:pt x="7" y="35"/>
                  <a:pt x="17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9" name="Freeform 1278">
            <a:extLst>
              <a:ext uri="{FF2B5EF4-FFF2-40B4-BE49-F238E27FC236}">
                <a16:creationId xmlns:a16="http://schemas.microsoft.com/office/drawing/2014/main" id="{056B17F8-7509-F84C-8050-0138439576D4}"/>
              </a:ext>
            </a:extLst>
          </p:cNvPr>
          <p:cNvSpPr/>
          <p:nvPr/>
        </p:nvSpPr>
        <p:spPr>
          <a:xfrm>
            <a:off x="1120680" y="5507609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1" y="71"/>
                </a:lnTo>
                <a:lnTo>
                  <a:pt x="62" y="70"/>
                </a:lnTo>
                <a:cubicBezTo>
                  <a:pt x="62" y="51"/>
                  <a:pt x="77" y="36"/>
                  <a:pt x="95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5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69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69" y="454"/>
                </a:lnTo>
                <a:cubicBezTo>
                  <a:pt x="51" y="454"/>
                  <a:pt x="36" y="439"/>
                  <a:pt x="35" y="421"/>
                </a:cubicBezTo>
                <a:lnTo>
                  <a:pt x="38" y="387"/>
                </a:lnTo>
                <a:lnTo>
                  <a:pt x="174" y="391"/>
                </a:lnTo>
                <a:lnTo>
                  <a:pt x="175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0" name="Freeform 1279">
            <a:extLst>
              <a:ext uri="{FF2B5EF4-FFF2-40B4-BE49-F238E27FC236}">
                <a16:creationId xmlns:a16="http://schemas.microsoft.com/office/drawing/2014/main" id="{85C9B47A-6637-444E-9209-32DB328CD04D}"/>
              </a:ext>
            </a:extLst>
          </p:cNvPr>
          <p:cNvSpPr/>
          <p:nvPr/>
        </p:nvSpPr>
        <p:spPr>
          <a:xfrm>
            <a:off x="1170360" y="5418329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2" y="532"/>
                  <a:pt x="532" y="413"/>
                  <a:pt x="532" y="266"/>
                </a:cubicBezTo>
                <a:cubicBezTo>
                  <a:pt x="532" y="120"/>
                  <a:pt x="412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1" name="Freeform 1280">
            <a:extLst>
              <a:ext uri="{FF2B5EF4-FFF2-40B4-BE49-F238E27FC236}">
                <a16:creationId xmlns:a16="http://schemas.microsoft.com/office/drawing/2014/main" id="{7C3E4F0D-464F-984A-91DF-35460BFC4ED8}"/>
              </a:ext>
            </a:extLst>
          </p:cNvPr>
          <p:cNvSpPr/>
          <p:nvPr/>
        </p:nvSpPr>
        <p:spPr>
          <a:xfrm>
            <a:off x="1217881" y="5459729"/>
            <a:ext cx="9576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304">
                <a:moveTo>
                  <a:pt x="134" y="41"/>
                </a:moveTo>
                <a:cubicBezTo>
                  <a:pt x="150" y="52"/>
                  <a:pt x="181" y="69"/>
                  <a:pt x="227" y="73"/>
                </a:cubicBezTo>
                <a:cubicBezTo>
                  <a:pt x="224" y="107"/>
                  <a:pt x="213" y="179"/>
                  <a:pt x="182" y="223"/>
                </a:cubicBezTo>
                <a:cubicBezTo>
                  <a:pt x="171" y="240"/>
                  <a:pt x="148" y="254"/>
                  <a:pt x="134" y="262"/>
                </a:cubicBezTo>
                <a:cubicBezTo>
                  <a:pt x="119" y="255"/>
                  <a:pt x="96" y="240"/>
                  <a:pt x="85" y="223"/>
                </a:cubicBezTo>
                <a:cubicBezTo>
                  <a:pt x="55" y="179"/>
                  <a:pt x="44" y="107"/>
                  <a:pt x="40" y="74"/>
                </a:cubicBezTo>
                <a:cubicBezTo>
                  <a:pt x="86" y="69"/>
                  <a:pt x="118" y="52"/>
                  <a:pt x="134" y="41"/>
                </a:cubicBezTo>
                <a:close/>
                <a:moveTo>
                  <a:pt x="53" y="245"/>
                </a:moveTo>
                <a:cubicBezTo>
                  <a:pt x="75" y="279"/>
                  <a:pt x="123" y="301"/>
                  <a:pt x="125" y="302"/>
                </a:cubicBezTo>
                <a:cubicBezTo>
                  <a:pt x="128" y="304"/>
                  <a:pt x="131" y="304"/>
                  <a:pt x="134" y="304"/>
                </a:cubicBezTo>
                <a:cubicBezTo>
                  <a:pt x="137" y="304"/>
                  <a:pt x="139" y="304"/>
                  <a:pt x="142" y="302"/>
                </a:cubicBezTo>
                <a:cubicBezTo>
                  <a:pt x="144" y="301"/>
                  <a:pt x="192" y="279"/>
                  <a:pt x="215" y="245"/>
                </a:cubicBezTo>
                <a:cubicBezTo>
                  <a:pt x="251" y="193"/>
                  <a:pt x="263" y="114"/>
                  <a:pt x="267" y="72"/>
                </a:cubicBezTo>
                <a:cubicBezTo>
                  <a:pt x="268" y="63"/>
                  <a:pt x="265" y="54"/>
                  <a:pt x="259" y="46"/>
                </a:cubicBezTo>
                <a:cubicBezTo>
                  <a:pt x="253" y="39"/>
                  <a:pt x="244" y="35"/>
                  <a:pt x="235" y="34"/>
                </a:cubicBezTo>
                <a:cubicBezTo>
                  <a:pt x="193" y="31"/>
                  <a:pt x="167" y="16"/>
                  <a:pt x="154" y="7"/>
                </a:cubicBezTo>
                <a:cubicBezTo>
                  <a:pt x="142" y="-2"/>
                  <a:pt x="126" y="-2"/>
                  <a:pt x="113" y="7"/>
                </a:cubicBezTo>
                <a:cubicBezTo>
                  <a:pt x="101" y="16"/>
                  <a:pt x="74" y="32"/>
                  <a:pt x="32" y="35"/>
                </a:cubicBezTo>
                <a:cubicBezTo>
                  <a:pt x="23" y="35"/>
                  <a:pt x="14" y="40"/>
                  <a:pt x="8" y="47"/>
                </a:cubicBezTo>
                <a:cubicBezTo>
                  <a:pt x="2" y="54"/>
                  <a:pt x="-1" y="63"/>
                  <a:pt x="0" y="73"/>
                </a:cubicBezTo>
                <a:cubicBezTo>
                  <a:pt x="5" y="115"/>
                  <a:pt x="17" y="193"/>
                  <a:pt x="53" y="2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2" name="Freeform 1281">
            <a:extLst>
              <a:ext uri="{FF2B5EF4-FFF2-40B4-BE49-F238E27FC236}">
                <a16:creationId xmlns:a16="http://schemas.microsoft.com/office/drawing/2014/main" id="{CACC7098-04FD-A348-BD85-FD350299F149}"/>
              </a:ext>
            </a:extLst>
          </p:cNvPr>
          <p:cNvSpPr/>
          <p:nvPr/>
        </p:nvSpPr>
        <p:spPr>
          <a:xfrm>
            <a:off x="6287399" y="5671769"/>
            <a:ext cx="21996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2" h="39">
                <a:moveTo>
                  <a:pt x="594" y="4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594" y="39"/>
                </a:lnTo>
                <a:cubicBezTo>
                  <a:pt x="604" y="39"/>
                  <a:pt x="612" y="31"/>
                  <a:pt x="612" y="21"/>
                </a:cubicBezTo>
                <a:cubicBezTo>
                  <a:pt x="612" y="12"/>
                  <a:pt x="604" y="4"/>
                  <a:pt x="59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3" name="Freeform 1282">
            <a:extLst>
              <a:ext uri="{FF2B5EF4-FFF2-40B4-BE49-F238E27FC236}">
                <a16:creationId xmlns:a16="http://schemas.microsoft.com/office/drawing/2014/main" id="{22CB210B-26BB-4F43-87BA-D445F74E9EF4}"/>
              </a:ext>
            </a:extLst>
          </p:cNvPr>
          <p:cNvSpPr/>
          <p:nvPr/>
        </p:nvSpPr>
        <p:spPr>
          <a:xfrm>
            <a:off x="6376680" y="5507610"/>
            <a:ext cx="27324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0" h="497">
                <a:moveTo>
                  <a:pt x="760" y="408"/>
                </a:moveTo>
                <a:cubicBezTo>
                  <a:pt x="749" y="312"/>
                  <a:pt x="726" y="260"/>
                  <a:pt x="689" y="244"/>
                </a:cubicBezTo>
                <a:cubicBezTo>
                  <a:pt x="662" y="233"/>
                  <a:pt x="642" y="229"/>
                  <a:pt x="624" y="225"/>
                </a:cubicBezTo>
                <a:cubicBezTo>
                  <a:pt x="593" y="219"/>
                  <a:pt x="573" y="215"/>
                  <a:pt x="540" y="178"/>
                </a:cubicBezTo>
                <a:cubicBezTo>
                  <a:pt x="480" y="112"/>
                  <a:pt x="432" y="72"/>
                  <a:pt x="378" y="45"/>
                </a:cubicBezTo>
                <a:cubicBezTo>
                  <a:pt x="318" y="15"/>
                  <a:pt x="250" y="0"/>
                  <a:pt x="163" y="0"/>
                </a:cubicBezTo>
                <a:cubicBezTo>
                  <a:pt x="162" y="0"/>
                  <a:pt x="161" y="0"/>
                  <a:pt x="160" y="0"/>
                </a:cubicBezTo>
                <a:cubicBezTo>
                  <a:pt x="139" y="0"/>
                  <a:pt x="73" y="0"/>
                  <a:pt x="38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7" y="36"/>
                </a:cubicBezTo>
                <a:lnTo>
                  <a:pt x="38" y="36"/>
                </a:lnTo>
                <a:cubicBezTo>
                  <a:pt x="73" y="36"/>
                  <a:pt x="139" y="36"/>
                  <a:pt x="160" y="36"/>
                </a:cubicBezTo>
                <a:cubicBezTo>
                  <a:pt x="242" y="36"/>
                  <a:pt x="306" y="49"/>
                  <a:pt x="362" y="77"/>
                </a:cubicBezTo>
                <a:cubicBezTo>
                  <a:pt x="412" y="102"/>
                  <a:pt x="457" y="139"/>
                  <a:pt x="514" y="202"/>
                </a:cubicBezTo>
                <a:cubicBezTo>
                  <a:pt x="555" y="247"/>
                  <a:pt x="584" y="253"/>
                  <a:pt x="617" y="260"/>
                </a:cubicBezTo>
                <a:cubicBezTo>
                  <a:pt x="634" y="264"/>
                  <a:pt x="652" y="267"/>
                  <a:pt x="675" y="277"/>
                </a:cubicBezTo>
                <a:cubicBezTo>
                  <a:pt x="702" y="288"/>
                  <a:pt x="715" y="345"/>
                  <a:pt x="722" y="390"/>
                </a:cubicBezTo>
                <a:lnTo>
                  <a:pt x="625" y="387"/>
                </a:lnTo>
                <a:cubicBezTo>
                  <a:pt x="615" y="387"/>
                  <a:pt x="607" y="394"/>
                  <a:pt x="607" y="404"/>
                </a:cubicBezTo>
                <a:cubicBezTo>
                  <a:pt x="606" y="414"/>
                  <a:pt x="614" y="422"/>
                  <a:pt x="624" y="422"/>
                </a:cubicBezTo>
                <a:lnTo>
                  <a:pt x="724" y="425"/>
                </a:lnTo>
                <a:cubicBezTo>
                  <a:pt x="723" y="433"/>
                  <a:pt x="719" y="440"/>
                  <a:pt x="714" y="446"/>
                </a:cubicBezTo>
                <a:cubicBezTo>
                  <a:pt x="706" y="456"/>
                  <a:pt x="695" y="461"/>
                  <a:pt x="683" y="462"/>
                </a:cubicBezTo>
                <a:cubicBezTo>
                  <a:pt x="682" y="462"/>
                  <a:pt x="681" y="462"/>
                  <a:pt x="681" y="462"/>
                </a:cubicBezTo>
                <a:lnTo>
                  <a:pt x="639" y="461"/>
                </a:lnTo>
                <a:cubicBezTo>
                  <a:pt x="629" y="461"/>
                  <a:pt x="621" y="469"/>
                  <a:pt x="621" y="479"/>
                </a:cubicBezTo>
                <a:cubicBezTo>
                  <a:pt x="621" y="489"/>
                  <a:pt x="629" y="497"/>
                  <a:pt x="639" y="497"/>
                </a:cubicBezTo>
                <a:lnTo>
                  <a:pt x="681" y="497"/>
                </a:lnTo>
                <a:cubicBezTo>
                  <a:pt x="682" y="497"/>
                  <a:pt x="683" y="497"/>
                  <a:pt x="684" y="497"/>
                </a:cubicBezTo>
                <a:cubicBezTo>
                  <a:pt x="706" y="496"/>
                  <a:pt x="726" y="486"/>
                  <a:pt x="741" y="470"/>
                </a:cubicBezTo>
                <a:cubicBezTo>
                  <a:pt x="755" y="453"/>
                  <a:pt x="762" y="430"/>
                  <a:pt x="760" y="40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4" name="Freeform 1283">
            <a:extLst>
              <a:ext uri="{FF2B5EF4-FFF2-40B4-BE49-F238E27FC236}">
                <a16:creationId xmlns:a16="http://schemas.microsoft.com/office/drawing/2014/main" id="{95D4B8A1-C568-FB4F-9A0D-64DC0EB42F6D}"/>
              </a:ext>
            </a:extLst>
          </p:cNvPr>
          <p:cNvSpPr/>
          <p:nvPr/>
        </p:nvSpPr>
        <p:spPr>
          <a:xfrm>
            <a:off x="6440760" y="5529569"/>
            <a:ext cx="10764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0" h="195">
                <a:moveTo>
                  <a:pt x="36" y="36"/>
                </a:moveTo>
                <a:cubicBezTo>
                  <a:pt x="62" y="38"/>
                  <a:pt x="87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5" y="155"/>
                  <a:pt x="183" y="151"/>
                  <a:pt x="152" y="148"/>
                </a:cubicBezTo>
                <a:cubicBezTo>
                  <a:pt x="111" y="143"/>
                  <a:pt x="69" y="138"/>
                  <a:pt x="36" y="136"/>
                </a:cubicBezTo>
                <a:close/>
                <a:moveTo>
                  <a:pt x="148" y="183"/>
                </a:moveTo>
                <a:cubicBezTo>
                  <a:pt x="197" y="189"/>
                  <a:pt x="247" y="195"/>
                  <a:pt x="282" y="195"/>
                </a:cubicBezTo>
                <a:cubicBezTo>
                  <a:pt x="288" y="195"/>
                  <a:pt x="293" y="192"/>
                  <a:pt x="297" y="187"/>
                </a:cubicBezTo>
                <a:cubicBezTo>
                  <a:pt x="300" y="182"/>
                  <a:pt x="301" y="176"/>
                  <a:pt x="298" y="170"/>
                </a:cubicBezTo>
                <a:cubicBezTo>
                  <a:pt x="287" y="144"/>
                  <a:pt x="194" y="59"/>
                  <a:pt x="125" y="25"/>
                </a:cubicBezTo>
                <a:cubicBezTo>
                  <a:pt x="92" y="8"/>
                  <a:pt x="55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8" y="1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5" name="Freeform 1284">
            <a:extLst>
              <a:ext uri="{FF2B5EF4-FFF2-40B4-BE49-F238E27FC236}">
                <a16:creationId xmlns:a16="http://schemas.microsoft.com/office/drawing/2014/main" id="{EFE71803-4F12-1F4C-8823-FCA5AF2B7AA5}"/>
              </a:ext>
            </a:extLst>
          </p:cNvPr>
          <p:cNvSpPr/>
          <p:nvPr/>
        </p:nvSpPr>
        <p:spPr>
          <a:xfrm>
            <a:off x="6440760" y="5602289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7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7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6" name="Freeform 1285">
            <a:extLst>
              <a:ext uri="{FF2B5EF4-FFF2-40B4-BE49-F238E27FC236}">
                <a16:creationId xmlns:a16="http://schemas.microsoft.com/office/drawing/2014/main" id="{5F25F6EB-156E-6947-8F19-A291B05A3741}"/>
              </a:ext>
            </a:extLst>
          </p:cNvPr>
          <p:cNvSpPr/>
          <p:nvPr/>
        </p:nvSpPr>
        <p:spPr>
          <a:xfrm>
            <a:off x="6516720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7" name="Freeform 1286">
            <a:extLst>
              <a:ext uri="{FF2B5EF4-FFF2-40B4-BE49-F238E27FC236}">
                <a16:creationId xmlns:a16="http://schemas.microsoft.com/office/drawing/2014/main" id="{0297D3E4-4CBC-5847-A0F9-A2EF3FA6EA27}"/>
              </a:ext>
            </a:extLst>
          </p:cNvPr>
          <p:cNvSpPr/>
          <p:nvPr/>
        </p:nvSpPr>
        <p:spPr>
          <a:xfrm>
            <a:off x="6202079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59" y="206"/>
                  <a:pt x="206" y="160"/>
                  <a:pt x="206" y="103"/>
                </a:cubicBezTo>
                <a:cubicBezTo>
                  <a:pt x="206" y="46"/>
                  <a:pt x="159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8" name="Freeform 1287">
            <a:extLst>
              <a:ext uri="{FF2B5EF4-FFF2-40B4-BE49-F238E27FC236}">
                <a16:creationId xmlns:a16="http://schemas.microsoft.com/office/drawing/2014/main" id="{17D43C21-4C05-1C46-8949-1990E574EE2E}"/>
              </a:ext>
            </a:extLst>
          </p:cNvPr>
          <p:cNvSpPr/>
          <p:nvPr/>
        </p:nvSpPr>
        <p:spPr>
          <a:xfrm>
            <a:off x="6283081" y="5638289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6" y="52"/>
                </a:moveTo>
                <a:cubicBezTo>
                  <a:pt x="616" y="52"/>
                  <a:pt x="624" y="44"/>
                  <a:pt x="624" y="35"/>
                </a:cubicBezTo>
                <a:cubicBezTo>
                  <a:pt x="624" y="25"/>
                  <a:pt x="617" y="17"/>
                  <a:pt x="607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0" y="27"/>
                  <a:pt x="7" y="35"/>
                  <a:pt x="17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9" name="Freeform 1288">
            <a:extLst>
              <a:ext uri="{FF2B5EF4-FFF2-40B4-BE49-F238E27FC236}">
                <a16:creationId xmlns:a16="http://schemas.microsoft.com/office/drawing/2014/main" id="{A9537E02-96FE-1644-9F4E-7E70C2EBB12C}"/>
              </a:ext>
            </a:extLst>
          </p:cNvPr>
          <p:cNvSpPr/>
          <p:nvPr/>
        </p:nvSpPr>
        <p:spPr>
          <a:xfrm>
            <a:off x="6127560" y="5507609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1" y="352"/>
                </a:lnTo>
                <a:lnTo>
                  <a:pt x="62" y="71"/>
                </a:lnTo>
                <a:lnTo>
                  <a:pt x="62" y="70"/>
                </a:lnTo>
                <a:cubicBezTo>
                  <a:pt x="62" y="51"/>
                  <a:pt x="77" y="36"/>
                  <a:pt x="96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6" y="0"/>
                </a:cubicBezTo>
                <a:cubicBezTo>
                  <a:pt x="57" y="0"/>
                  <a:pt x="27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70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70" y="454"/>
                </a:lnTo>
                <a:cubicBezTo>
                  <a:pt x="51" y="454"/>
                  <a:pt x="36" y="439"/>
                  <a:pt x="36" y="421"/>
                </a:cubicBezTo>
                <a:lnTo>
                  <a:pt x="38" y="387"/>
                </a:lnTo>
                <a:lnTo>
                  <a:pt x="39" y="387"/>
                </a:lnTo>
                <a:lnTo>
                  <a:pt x="174" y="391"/>
                </a:lnTo>
                <a:lnTo>
                  <a:pt x="175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3" y="364"/>
                  <a:pt x="185" y="356"/>
                  <a:pt x="175" y="3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0" name="Freeform 1289">
            <a:extLst>
              <a:ext uri="{FF2B5EF4-FFF2-40B4-BE49-F238E27FC236}">
                <a16:creationId xmlns:a16="http://schemas.microsoft.com/office/drawing/2014/main" id="{01488865-F361-8749-9FE7-67795C6883AC}"/>
              </a:ext>
            </a:extLst>
          </p:cNvPr>
          <p:cNvSpPr/>
          <p:nvPr/>
        </p:nvSpPr>
        <p:spPr>
          <a:xfrm>
            <a:off x="6177240" y="5418329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2" y="141"/>
                  <a:pt x="492" y="266"/>
                </a:cubicBezTo>
                <a:cubicBezTo>
                  <a:pt x="492" y="391"/>
                  <a:pt x="391" y="493"/>
                  <a:pt x="266" y="493"/>
                </a:cubicBezTo>
                <a:cubicBezTo>
                  <a:pt x="141" y="493"/>
                  <a:pt x="39" y="391"/>
                  <a:pt x="39" y="266"/>
                </a:cubicBezTo>
                <a:cubicBezTo>
                  <a:pt x="39" y="141"/>
                  <a:pt x="141" y="40"/>
                  <a:pt x="266" y="40"/>
                </a:cubicBezTo>
                <a:close/>
                <a:moveTo>
                  <a:pt x="266" y="532"/>
                </a:moveTo>
                <a:cubicBezTo>
                  <a:pt x="412" y="532"/>
                  <a:pt x="532" y="413"/>
                  <a:pt x="532" y="266"/>
                </a:cubicBezTo>
                <a:cubicBezTo>
                  <a:pt x="532" y="120"/>
                  <a:pt x="412" y="0"/>
                  <a:pt x="266" y="0"/>
                </a:cubicBezTo>
                <a:cubicBezTo>
                  <a:pt x="119" y="0"/>
                  <a:pt x="0" y="120"/>
                  <a:pt x="0" y="266"/>
                </a:cubicBezTo>
                <a:cubicBezTo>
                  <a:pt x="0" y="413"/>
                  <a:pt x="119" y="532"/>
                  <a:pt x="266" y="5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1" name="Freeform 1290">
            <a:extLst>
              <a:ext uri="{FF2B5EF4-FFF2-40B4-BE49-F238E27FC236}">
                <a16:creationId xmlns:a16="http://schemas.microsoft.com/office/drawing/2014/main" id="{3E6637DE-E721-3448-ACEF-98F0C4F04FE4}"/>
              </a:ext>
            </a:extLst>
          </p:cNvPr>
          <p:cNvSpPr/>
          <p:nvPr/>
        </p:nvSpPr>
        <p:spPr>
          <a:xfrm>
            <a:off x="6202801" y="5464409"/>
            <a:ext cx="12168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335">
                <a:moveTo>
                  <a:pt x="293" y="46"/>
                </a:moveTo>
                <a:lnTo>
                  <a:pt x="222" y="263"/>
                </a:lnTo>
                <a:lnTo>
                  <a:pt x="187" y="163"/>
                </a:lnTo>
                <a:cubicBezTo>
                  <a:pt x="185" y="158"/>
                  <a:pt x="181" y="154"/>
                  <a:pt x="176" y="153"/>
                </a:cubicBezTo>
                <a:lnTo>
                  <a:pt x="73" y="117"/>
                </a:lnTo>
                <a:close/>
                <a:moveTo>
                  <a:pt x="206" y="323"/>
                </a:moveTo>
                <a:cubicBezTo>
                  <a:pt x="209" y="331"/>
                  <a:pt x="215" y="335"/>
                  <a:pt x="223" y="335"/>
                </a:cubicBezTo>
                <a:cubicBezTo>
                  <a:pt x="231" y="335"/>
                  <a:pt x="238" y="330"/>
                  <a:pt x="240" y="323"/>
                </a:cubicBezTo>
                <a:lnTo>
                  <a:pt x="338" y="24"/>
                </a:lnTo>
                <a:cubicBezTo>
                  <a:pt x="340" y="17"/>
                  <a:pt x="338" y="10"/>
                  <a:pt x="334" y="6"/>
                </a:cubicBezTo>
                <a:cubicBezTo>
                  <a:pt x="329" y="1"/>
                  <a:pt x="322" y="-1"/>
                  <a:pt x="316" y="1"/>
                </a:cubicBezTo>
                <a:lnTo>
                  <a:pt x="12" y="100"/>
                </a:lnTo>
                <a:cubicBezTo>
                  <a:pt x="5" y="102"/>
                  <a:pt x="0" y="109"/>
                  <a:pt x="0" y="116"/>
                </a:cubicBezTo>
                <a:cubicBezTo>
                  <a:pt x="-1" y="124"/>
                  <a:pt x="4" y="131"/>
                  <a:pt x="11" y="133"/>
                </a:cubicBezTo>
                <a:lnTo>
                  <a:pt x="156" y="18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2" name="Freeform 1291">
            <a:extLst>
              <a:ext uri="{FF2B5EF4-FFF2-40B4-BE49-F238E27FC236}">
                <a16:creationId xmlns:a16="http://schemas.microsoft.com/office/drawing/2014/main" id="{690A474A-86C0-374F-A383-5BBEEBE17C01}"/>
              </a:ext>
            </a:extLst>
          </p:cNvPr>
          <p:cNvSpPr/>
          <p:nvPr/>
        </p:nvSpPr>
        <p:spPr>
          <a:xfrm>
            <a:off x="7002360" y="5671769"/>
            <a:ext cx="22032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3" h="39">
                <a:moveTo>
                  <a:pt x="595" y="4"/>
                </a:moveTo>
                <a:lnTo>
                  <a:pt x="18" y="0"/>
                </a:lnTo>
                <a:cubicBezTo>
                  <a:pt x="8" y="0"/>
                  <a:pt x="1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595" y="39"/>
                </a:lnTo>
                <a:cubicBezTo>
                  <a:pt x="604" y="39"/>
                  <a:pt x="612" y="31"/>
                  <a:pt x="613" y="21"/>
                </a:cubicBezTo>
                <a:cubicBezTo>
                  <a:pt x="613" y="12"/>
                  <a:pt x="605" y="4"/>
                  <a:pt x="595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3" name="Freeform 1292">
            <a:extLst>
              <a:ext uri="{FF2B5EF4-FFF2-40B4-BE49-F238E27FC236}">
                <a16:creationId xmlns:a16="http://schemas.microsoft.com/office/drawing/2014/main" id="{C6178549-C088-A14D-968B-B6655B00915A}"/>
              </a:ext>
            </a:extLst>
          </p:cNvPr>
          <p:cNvSpPr/>
          <p:nvPr/>
        </p:nvSpPr>
        <p:spPr>
          <a:xfrm>
            <a:off x="7091640" y="5507610"/>
            <a:ext cx="273600" cy="17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1" h="497">
                <a:moveTo>
                  <a:pt x="760" y="408"/>
                </a:moveTo>
                <a:cubicBezTo>
                  <a:pt x="750" y="312"/>
                  <a:pt x="727" y="260"/>
                  <a:pt x="689" y="244"/>
                </a:cubicBezTo>
                <a:cubicBezTo>
                  <a:pt x="663" y="233"/>
                  <a:pt x="642" y="229"/>
                  <a:pt x="625" y="225"/>
                </a:cubicBezTo>
                <a:cubicBezTo>
                  <a:pt x="594" y="219"/>
                  <a:pt x="574" y="215"/>
                  <a:pt x="541" y="178"/>
                </a:cubicBezTo>
                <a:cubicBezTo>
                  <a:pt x="481" y="112"/>
                  <a:pt x="432" y="72"/>
                  <a:pt x="379" y="45"/>
                </a:cubicBezTo>
                <a:cubicBezTo>
                  <a:pt x="318" y="15"/>
                  <a:pt x="250" y="0"/>
                  <a:pt x="164" y="0"/>
                </a:cubicBezTo>
                <a:cubicBezTo>
                  <a:pt x="163" y="0"/>
                  <a:pt x="162" y="0"/>
                  <a:pt x="161" y="0"/>
                </a:cubicBezTo>
                <a:cubicBezTo>
                  <a:pt x="140" y="0"/>
                  <a:pt x="74" y="0"/>
                  <a:pt x="39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39" y="36"/>
                </a:lnTo>
                <a:cubicBezTo>
                  <a:pt x="74" y="36"/>
                  <a:pt x="140" y="36"/>
                  <a:pt x="161" y="36"/>
                </a:cubicBezTo>
                <a:cubicBezTo>
                  <a:pt x="243" y="36"/>
                  <a:pt x="307" y="49"/>
                  <a:pt x="363" y="77"/>
                </a:cubicBezTo>
                <a:cubicBezTo>
                  <a:pt x="412" y="102"/>
                  <a:pt x="457" y="139"/>
                  <a:pt x="514" y="202"/>
                </a:cubicBezTo>
                <a:cubicBezTo>
                  <a:pt x="555" y="247"/>
                  <a:pt x="584" y="253"/>
                  <a:pt x="617" y="260"/>
                </a:cubicBezTo>
                <a:cubicBezTo>
                  <a:pt x="635" y="264"/>
                  <a:pt x="652" y="267"/>
                  <a:pt x="676" y="277"/>
                </a:cubicBezTo>
                <a:cubicBezTo>
                  <a:pt x="702" y="288"/>
                  <a:pt x="716" y="345"/>
                  <a:pt x="722" y="390"/>
                </a:cubicBezTo>
                <a:lnTo>
                  <a:pt x="625" y="387"/>
                </a:lnTo>
                <a:cubicBezTo>
                  <a:pt x="616" y="387"/>
                  <a:pt x="607" y="394"/>
                  <a:pt x="607" y="404"/>
                </a:cubicBezTo>
                <a:cubicBezTo>
                  <a:pt x="607" y="414"/>
                  <a:pt x="615" y="422"/>
                  <a:pt x="624" y="422"/>
                </a:cubicBezTo>
                <a:lnTo>
                  <a:pt x="725" y="425"/>
                </a:lnTo>
                <a:cubicBezTo>
                  <a:pt x="723" y="433"/>
                  <a:pt x="720" y="440"/>
                  <a:pt x="714" y="446"/>
                </a:cubicBezTo>
                <a:cubicBezTo>
                  <a:pt x="706" y="456"/>
                  <a:pt x="695" y="461"/>
                  <a:pt x="683" y="462"/>
                </a:cubicBezTo>
                <a:cubicBezTo>
                  <a:pt x="683" y="462"/>
                  <a:pt x="682" y="462"/>
                  <a:pt x="681" y="462"/>
                </a:cubicBezTo>
                <a:lnTo>
                  <a:pt x="640" y="461"/>
                </a:lnTo>
                <a:cubicBezTo>
                  <a:pt x="630" y="461"/>
                  <a:pt x="622" y="469"/>
                  <a:pt x="622" y="479"/>
                </a:cubicBezTo>
                <a:cubicBezTo>
                  <a:pt x="622" y="489"/>
                  <a:pt x="630" y="497"/>
                  <a:pt x="640" y="497"/>
                </a:cubicBezTo>
                <a:lnTo>
                  <a:pt x="681" y="497"/>
                </a:lnTo>
                <a:cubicBezTo>
                  <a:pt x="682" y="497"/>
                  <a:pt x="684" y="497"/>
                  <a:pt x="685" y="497"/>
                </a:cubicBezTo>
                <a:cubicBezTo>
                  <a:pt x="707" y="496"/>
                  <a:pt x="727" y="486"/>
                  <a:pt x="741" y="470"/>
                </a:cubicBezTo>
                <a:cubicBezTo>
                  <a:pt x="756" y="453"/>
                  <a:pt x="763" y="430"/>
                  <a:pt x="760" y="40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4" name="Freeform 1293">
            <a:extLst>
              <a:ext uri="{FF2B5EF4-FFF2-40B4-BE49-F238E27FC236}">
                <a16:creationId xmlns:a16="http://schemas.microsoft.com/office/drawing/2014/main" id="{58F03254-CD4A-3F49-9DB2-66A976850119}"/>
              </a:ext>
            </a:extLst>
          </p:cNvPr>
          <p:cNvSpPr/>
          <p:nvPr/>
        </p:nvSpPr>
        <p:spPr>
          <a:xfrm>
            <a:off x="7156080" y="5529569"/>
            <a:ext cx="10728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9" h="195">
                <a:moveTo>
                  <a:pt x="35" y="36"/>
                </a:moveTo>
                <a:cubicBezTo>
                  <a:pt x="61" y="38"/>
                  <a:pt x="86" y="45"/>
                  <a:pt x="109" y="56"/>
                </a:cubicBezTo>
                <a:cubicBezTo>
                  <a:pt x="156" y="80"/>
                  <a:pt x="211" y="127"/>
                  <a:pt x="242" y="157"/>
                </a:cubicBezTo>
                <a:cubicBezTo>
                  <a:pt x="214" y="155"/>
                  <a:pt x="183" y="151"/>
                  <a:pt x="152" y="148"/>
                </a:cubicBezTo>
                <a:cubicBezTo>
                  <a:pt x="111" y="143"/>
                  <a:pt x="69" y="138"/>
                  <a:pt x="35" y="136"/>
                </a:cubicBezTo>
                <a:close/>
                <a:moveTo>
                  <a:pt x="147" y="183"/>
                </a:moveTo>
                <a:cubicBezTo>
                  <a:pt x="196" y="189"/>
                  <a:pt x="246" y="195"/>
                  <a:pt x="281" y="195"/>
                </a:cubicBezTo>
                <a:cubicBezTo>
                  <a:pt x="288" y="195"/>
                  <a:pt x="293" y="192"/>
                  <a:pt x="296" y="187"/>
                </a:cubicBezTo>
                <a:cubicBezTo>
                  <a:pt x="300" y="182"/>
                  <a:pt x="300" y="176"/>
                  <a:pt x="298" y="170"/>
                </a:cubicBezTo>
                <a:cubicBezTo>
                  <a:pt x="287" y="144"/>
                  <a:pt x="193" y="59"/>
                  <a:pt x="125" y="25"/>
                </a:cubicBezTo>
                <a:cubicBezTo>
                  <a:pt x="92" y="8"/>
                  <a:pt x="55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153"/>
                </a:lnTo>
                <a:cubicBezTo>
                  <a:pt x="0" y="163"/>
                  <a:pt x="8" y="171"/>
                  <a:pt x="18" y="171"/>
                </a:cubicBezTo>
                <a:cubicBezTo>
                  <a:pt x="51" y="171"/>
                  <a:pt x="100" y="177"/>
                  <a:pt x="147" y="1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5" name="Freeform 1294">
            <a:extLst>
              <a:ext uri="{FF2B5EF4-FFF2-40B4-BE49-F238E27FC236}">
                <a16:creationId xmlns:a16="http://schemas.microsoft.com/office/drawing/2014/main" id="{A0D839F5-2524-824B-95A2-42E6DF5E80C7}"/>
              </a:ext>
            </a:extLst>
          </p:cNvPr>
          <p:cNvSpPr/>
          <p:nvPr/>
        </p:nvSpPr>
        <p:spPr>
          <a:xfrm>
            <a:off x="7156080" y="5602289"/>
            <a:ext cx="3348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" h="36">
                <a:moveTo>
                  <a:pt x="18" y="36"/>
                </a:moveTo>
                <a:lnTo>
                  <a:pt x="76" y="36"/>
                </a:lnTo>
                <a:cubicBezTo>
                  <a:pt x="86" y="36"/>
                  <a:pt x="94" y="28"/>
                  <a:pt x="94" y="18"/>
                </a:cubicBezTo>
                <a:cubicBezTo>
                  <a:pt x="94" y="8"/>
                  <a:pt x="86" y="0"/>
                  <a:pt x="7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6" name="Freeform 1295">
            <a:extLst>
              <a:ext uri="{FF2B5EF4-FFF2-40B4-BE49-F238E27FC236}">
                <a16:creationId xmlns:a16="http://schemas.microsoft.com/office/drawing/2014/main" id="{90F241D4-1412-5647-98FC-A77C53A44A0C}"/>
              </a:ext>
            </a:extLst>
          </p:cNvPr>
          <p:cNvSpPr/>
          <p:nvPr/>
        </p:nvSpPr>
        <p:spPr>
          <a:xfrm>
            <a:off x="7232039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7" y="167"/>
                  <a:pt x="39" y="138"/>
                  <a:pt x="39" y="103"/>
                </a:cubicBezTo>
                <a:cubicBezTo>
                  <a:pt x="39" y="68"/>
                  <a:pt x="67" y="39"/>
                  <a:pt x="103" y="39"/>
                </a:cubicBez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59" y="206"/>
                  <a:pt x="206" y="160"/>
                  <a:pt x="206" y="103"/>
                </a:cubicBezTo>
                <a:cubicBezTo>
                  <a:pt x="206" y="46"/>
                  <a:pt x="159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7" name="Freeform 1296">
            <a:extLst>
              <a:ext uri="{FF2B5EF4-FFF2-40B4-BE49-F238E27FC236}">
                <a16:creationId xmlns:a16="http://schemas.microsoft.com/office/drawing/2014/main" id="{9A4C0FC2-0A0F-7848-BDDB-D996F48C860A}"/>
              </a:ext>
            </a:extLst>
          </p:cNvPr>
          <p:cNvSpPr/>
          <p:nvPr/>
        </p:nvSpPr>
        <p:spPr>
          <a:xfrm>
            <a:off x="6917040" y="5640449"/>
            <a:ext cx="73800" cy="7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6">
                <a:moveTo>
                  <a:pt x="103" y="167"/>
                </a:moveTo>
                <a:cubicBezTo>
                  <a:pt x="68" y="167"/>
                  <a:pt x="40" y="138"/>
                  <a:pt x="40" y="103"/>
                </a:cubicBezTo>
                <a:cubicBezTo>
                  <a:pt x="40" y="68"/>
                  <a:pt x="68" y="39"/>
                  <a:pt x="103" y="39"/>
                </a:cubicBezTo>
                <a:cubicBezTo>
                  <a:pt x="138" y="39"/>
                  <a:pt x="167" y="68"/>
                  <a:pt x="167" y="103"/>
                </a:cubicBezTo>
                <a:cubicBezTo>
                  <a:pt x="167" y="138"/>
                  <a:pt x="138" y="167"/>
                  <a:pt x="103" y="167"/>
                </a:cubicBezTo>
                <a:close/>
                <a:moveTo>
                  <a:pt x="103" y="0"/>
                </a:moveTo>
                <a:cubicBezTo>
                  <a:pt x="46" y="0"/>
                  <a:pt x="0" y="46"/>
                  <a:pt x="0" y="103"/>
                </a:cubicBezTo>
                <a:cubicBezTo>
                  <a:pt x="0" y="160"/>
                  <a:pt x="46" y="206"/>
                  <a:pt x="103" y="206"/>
                </a:cubicBezTo>
                <a:cubicBezTo>
                  <a:pt x="160" y="206"/>
                  <a:pt x="206" y="160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8" name="Freeform 1297">
            <a:extLst>
              <a:ext uri="{FF2B5EF4-FFF2-40B4-BE49-F238E27FC236}">
                <a16:creationId xmlns:a16="http://schemas.microsoft.com/office/drawing/2014/main" id="{FA7AA220-E9B1-604D-8629-4922706D21FF}"/>
              </a:ext>
            </a:extLst>
          </p:cNvPr>
          <p:cNvSpPr/>
          <p:nvPr/>
        </p:nvSpPr>
        <p:spPr>
          <a:xfrm>
            <a:off x="6998399" y="5638289"/>
            <a:ext cx="224280" cy="1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52">
                <a:moveTo>
                  <a:pt x="605" y="52"/>
                </a:moveTo>
                <a:lnTo>
                  <a:pt x="606" y="52"/>
                </a:lnTo>
                <a:cubicBezTo>
                  <a:pt x="615" y="52"/>
                  <a:pt x="623" y="44"/>
                  <a:pt x="624" y="35"/>
                </a:cubicBezTo>
                <a:cubicBezTo>
                  <a:pt x="624" y="25"/>
                  <a:pt x="616" y="17"/>
                  <a:pt x="606" y="16"/>
                </a:cubicBezTo>
                <a:lnTo>
                  <a:pt x="18" y="0"/>
                </a:lnTo>
                <a:cubicBezTo>
                  <a:pt x="8" y="0"/>
                  <a:pt x="0" y="7"/>
                  <a:pt x="0" y="17"/>
                </a:cubicBezTo>
                <a:cubicBezTo>
                  <a:pt x="-1" y="27"/>
                  <a:pt x="7" y="35"/>
                  <a:pt x="17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9" name="Freeform 1298">
            <a:extLst>
              <a:ext uri="{FF2B5EF4-FFF2-40B4-BE49-F238E27FC236}">
                <a16:creationId xmlns:a16="http://schemas.microsoft.com/office/drawing/2014/main" id="{F02B4B91-393B-A843-8566-F1E59A0E5F00}"/>
              </a:ext>
            </a:extLst>
          </p:cNvPr>
          <p:cNvSpPr/>
          <p:nvPr/>
        </p:nvSpPr>
        <p:spPr>
          <a:xfrm>
            <a:off x="6842880" y="5507609"/>
            <a:ext cx="68760" cy="17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2" h="490">
                <a:moveTo>
                  <a:pt x="175" y="355"/>
                </a:moveTo>
                <a:lnTo>
                  <a:pt x="40" y="352"/>
                </a:lnTo>
                <a:lnTo>
                  <a:pt x="61" y="71"/>
                </a:lnTo>
                <a:lnTo>
                  <a:pt x="61" y="70"/>
                </a:lnTo>
                <a:cubicBezTo>
                  <a:pt x="61" y="51"/>
                  <a:pt x="76" y="36"/>
                  <a:pt x="95" y="36"/>
                </a:cubicBezTo>
                <a:cubicBezTo>
                  <a:pt x="105" y="36"/>
                  <a:pt x="113" y="28"/>
                  <a:pt x="113" y="18"/>
                </a:cubicBezTo>
                <a:cubicBezTo>
                  <a:pt x="113" y="8"/>
                  <a:pt x="105" y="0"/>
                  <a:pt x="95" y="0"/>
                </a:cubicBezTo>
                <a:cubicBezTo>
                  <a:pt x="57" y="0"/>
                  <a:pt x="26" y="31"/>
                  <a:pt x="26" y="69"/>
                </a:cubicBezTo>
                <a:lnTo>
                  <a:pt x="0" y="419"/>
                </a:lnTo>
                <a:lnTo>
                  <a:pt x="0" y="420"/>
                </a:lnTo>
                <a:cubicBezTo>
                  <a:pt x="0" y="459"/>
                  <a:pt x="31" y="490"/>
                  <a:pt x="69" y="490"/>
                </a:cubicBezTo>
                <a:lnTo>
                  <a:pt x="154" y="490"/>
                </a:lnTo>
                <a:cubicBezTo>
                  <a:pt x="164" y="490"/>
                  <a:pt x="172" y="482"/>
                  <a:pt x="172" y="472"/>
                </a:cubicBezTo>
                <a:cubicBezTo>
                  <a:pt x="172" y="462"/>
                  <a:pt x="164" y="454"/>
                  <a:pt x="154" y="454"/>
                </a:cubicBezTo>
                <a:lnTo>
                  <a:pt x="69" y="454"/>
                </a:lnTo>
                <a:cubicBezTo>
                  <a:pt x="51" y="454"/>
                  <a:pt x="36" y="439"/>
                  <a:pt x="35" y="421"/>
                </a:cubicBezTo>
                <a:lnTo>
                  <a:pt x="38" y="387"/>
                </a:lnTo>
                <a:lnTo>
                  <a:pt x="174" y="391"/>
                </a:lnTo>
                <a:cubicBezTo>
                  <a:pt x="184" y="391"/>
                  <a:pt x="192" y="383"/>
                  <a:pt x="192" y="374"/>
                </a:cubicBezTo>
                <a:cubicBezTo>
                  <a:pt x="192" y="364"/>
                  <a:pt x="185" y="356"/>
                  <a:pt x="175" y="3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0" name="Freeform 1299">
            <a:extLst>
              <a:ext uri="{FF2B5EF4-FFF2-40B4-BE49-F238E27FC236}">
                <a16:creationId xmlns:a16="http://schemas.microsoft.com/office/drawing/2014/main" id="{D5E6F77D-760D-A24B-A2C1-97BDCDBE1920}"/>
              </a:ext>
            </a:extLst>
          </p:cNvPr>
          <p:cNvSpPr/>
          <p:nvPr/>
        </p:nvSpPr>
        <p:spPr>
          <a:xfrm>
            <a:off x="6892200" y="5418329"/>
            <a:ext cx="191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2" h="532">
                <a:moveTo>
                  <a:pt x="266" y="40"/>
                </a:moveTo>
                <a:cubicBezTo>
                  <a:pt x="391" y="40"/>
                  <a:pt x="493" y="141"/>
                  <a:pt x="493" y="266"/>
                </a:cubicBezTo>
                <a:cubicBezTo>
                  <a:pt x="493" y="391"/>
                  <a:pt x="391" y="493"/>
                  <a:pt x="266" y="493"/>
                </a:cubicBezTo>
                <a:cubicBezTo>
                  <a:pt x="142" y="493"/>
                  <a:pt x="40" y="391"/>
                  <a:pt x="40" y="266"/>
                </a:cubicBezTo>
                <a:cubicBezTo>
                  <a:pt x="40" y="141"/>
                  <a:pt x="142" y="40"/>
                  <a:pt x="266" y="40"/>
                </a:cubicBezTo>
                <a:close/>
                <a:moveTo>
                  <a:pt x="266" y="532"/>
                </a:moveTo>
                <a:cubicBezTo>
                  <a:pt x="413" y="532"/>
                  <a:pt x="532" y="413"/>
                  <a:pt x="532" y="266"/>
                </a:cubicBezTo>
                <a:cubicBezTo>
                  <a:pt x="532" y="120"/>
                  <a:pt x="413" y="0"/>
                  <a:pt x="266" y="0"/>
                </a:cubicBezTo>
                <a:cubicBezTo>
                  <a:pt x="120" y="0"/>
                  <a:pt x="0" y="120"/>
                  <a:pt x="0" y="266"/>
                </a:cubicBezTo>
                <a:cubicBezTo>
                  <a:pt x="0" y="413"/>
                  <a:pt x="120" y="532"/>
                  <a:pt x="266" y="5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1" name="Freeform 1300">
            <a:extLst>
              <a:ext uri="{FF2B5EF4-FFF2-40B4-BE49-F238E27FC236}">
                <a16:creationId xmlns:a16="http://schemas.microsoft.com/office/drawing/2014/main" id="{5608BF61-DDEF-B145-9C50-F9EFD72EFAEF}"/>
              </a:ext>
            </a:extLst>
          </p:cNvPr>
          <p:cNvSpPr/>
          <p:nvPr/>
        </p:nvSpPr>
        <p:spPr>
          <a:xfrm>
            <a:off x="6934320" y="5448568"/>
            <a:ext cx="106920" cy="130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364">
                <a:moveTo>
                  <a:pt x="69" y="136"/>
                </a:moveTo>
                <a:lnTo>
                  <a:pt x="69" y="135"/>
                </a:lnTo>
                <a:cubicBezTo>
                  <a:pt x="68" y="125"/>
                  <a:pt x="68" y="116"/>
                  <a:pt x="67" y="112"/>
                </a:cubicBezTo>
                <a:cubicBezTo>
                  <a:pt x="67" y="107"/>
                  <a:pt x="67" y="102"/>
                  <a:pt x="68" y="98"/>
                </a:cubicBezTo>
                <a:cubicBezTo>
                  <a:pt x="76" y="62"/>
                  <a:pt x="110" y="36"/>
                  <a:pt x="148" y="36"/>
                </a:cubicBezTo>
                <a:cubicBezTo>
                  <a:pt x="188" y="36"/>
                  <a:pt x="222" y="63"/>
                  <a:pt x="229" y="100"/>
                </a:cubicBezTo>
                <a:cubicBezTo>
                  <a:pt x="229" y="104"/>
                  <a:pt x="230" y="107"/>
                  <a:pt x="229" y="111"/>
                </a:cubicBezTo>
                <a:cubicBezTo>
                  <a:pt x="229" y="117"/>
                  <a:pt x="228" y="126"/>
                  <a:pt x="228" y="134"/>
                </a:cubicBezTo>
                <a:cubicBezTo>
                  <a:pt x="227" y="170"/>
                  <a:pt x="228" y="232"/>
                  <a:pt x="252" y="278"/>
                </a:cubicBezTo>
                <a:lnTo>
                  <a:pt x="226" y="278"/>
                </a:lnTo>
                <a:lnTo>
                  <a:pt x="73" y="278"/>
                </a:lnTo>
                <a:lnTo>
                  <a:pt x="47" y="278"/>
                </a:lnTo>
                <a:cubicBezTo>
                  <a:pt x="69" y="234"/>
                  <a:pt x="70" y="172"/>
                  <a:pt x="69" y="136"/>
                </a:cubicBezTo>
                <a:close/>
                <a:moveTo>
                  <a:pt x="149" y="329"/>
                </a:moveTo>
                <a:cubicBezTo>
                  <a:pt x="134" y="329"/>
                  <a:pt x="119" y="323"/>
                  <a:pt x="108" y="314"/>
                </a:cubicBezTo>
                <a:lnTo>
                  <a:pt x="191" y="314"/>
                </a:lnTo>
                <a:cubicBezTo>
                  <a:pt x="180" y="323"/>
                  <a:pt x="165" y="329"/>
                  <a:pt x="149" y="329"/>
                </a:cubicBezTo>
                <a:close/>
                <a:moveTo>
                  <a:pt x="23" y="314"/>
                </a:moveTo>
                <a:lnTo>
                  <a:pt x="62" y="314"/>
                </a:lnTo>
                <a:cubicBezTo>
                  <a:pt x="79" y="345"/>
                  <a:pt x="112" y="364"/>
                  <a:pt x="149" y="364"/>
                </a:cubicBezTo>
                <a:cubicBezTo>
                  <a:pt x="186" y="364"/>
                  <a:pt x="219" y="345"/>
                  <a:pt x="237" y="314"/>
                </a:cubicBezTo>
                <a:lnTo>
                  <a:pt x="276" y="314"/>
                </a:lnTo>
                <a:cubicBezTo>
                  <a:pt x="285" y="314"/>
                  <a:pt x="293" y="309"/>
                  <a:pt x="296" y="301"/>
                </a:cubicBezTo>
                <a:cubicBezTo>
                  <a:pt x="300" y="293"/>
                  <a:pt x="299" y="284"/>
                  <a:pt x="293" y="278"/>
                </a:cubicBezTo>
                <a:cubicBezTo>
                  <a:pt x="263" y="240"/>
                  <a:pt x="262" y="165"/>
                  <a:pt x="263" y="135"/>
                </a:cubicBezTo>
                <a:cubicBezTo>
                  <a:pt x="264" y="128"/>
                  <a:pt x="264" y="119"/>
                  <a:pt x="265" y="114"/>
                </a:cubicBezTo>
                <a:cubicBezTo>
                  <a:pt x="265" y="107"/>
                  <a:pt x="265" y="100"/>
                  <a:pt x="264" y="94"/>
                </a:cubicBezTo>
                <a:cubicBezTo>
                  <a:pt x="253" y="40"/>
                  <a:pt x="205" y="0"/>
                  <a:pt x="148" y="0"/>
                </a:cubicBezTo>
                <a:cubicBezTo>
                  <a:pt x="93" y="0"/>
                  <a:pt x="45" y="38"/>
                  <a:pt x="34" y="90"/>
                </a:cubicBezTo>
                <a:cubicBezTo>
                  <a:pt x="32" y="98"/>
                  <a:pt x="31" y="106"/>
                  <a:pt x="32" y="115"/>
                </a:cubicBezTo>
                <a:cubicBezTo>
                  <a:pt x="32" y="119"/>
                  <a:pt x="33" y="127"/>
                  <a:pt x="33" y="13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35" y="168"/>
                  <a:pt x="35" y="242"/>
                  <a:pt x="6" y="277"/>
                </a:cubicBezTo>
                <a:cubicBezTo>
                  <a:pt x="0" y="284"/>
                  <a:pt x="-1" y="293"/>
                  <a:pt x="2" y="301"/>
                </a:cubicBezTo>
                <a:cubicBezTo>
                  <a:pt x="6" y="309"/>
                  <a:pt x="14" y="313"/>
                  <a:pt x="23" y="31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2" name="Freeform 1301">
            <a:extLst>
              <a:ext uri="{FF2B5EF4-FFF2-40B4-BE49-F238E27FC236}">
                <a16:creationId xmlns:a16="http://schemas.microsoft.com/office/drawing/2014/main" id="{7778F9CB-E5CA-5D4D-894F-8CB67947753E}"/>
              </a:ext>
            </a:extLst>
          </p:cNvPr>
          <p:cNvSpPr/>
          <p:nvPr/>
        </p:nvSpPr>
        <p:spPr>
          <a:xfrm>
            <a:off x="483121" y="6144089"/>
            <a:ext cx="367920" cy="365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3" h="1015">
                <a:moveTo>
                  <a:pt x="968" y="224"/>
                </a:moveTo>
                <a:lnTo>
                  <a:pt x="920" y="224"/>
                </a:lnTo>
                <a:lnTo>
                  <a:pt x="824" y="224"/>
                </a:lnTo>
                <a:lnTo>
                  <a:pt x="184" y="224"/>
                </a:lnTo>
                <a:lnTo>
                  <a:pt x="103" y="224"/>
                </a:lnTo>
                <a:lnTo>
                  <a:pt x="55" y="224"/>
                </a:lnTo>
                <a:lnTo>
                  <a:pt x="55" y="55"/>
                </a:lnTo>
                <a:lnTo>
                  <a:pt x="968" y="55"/>
                </a:lnTo>
                <a:close/>
                <a:moveTo>
                  <a:pt x="908" y="960"/>
                </a:moveTo>
                <a:lnTo>
                  <a:pt x="114" y="960"/>
                </a:lnTo>
                <a:lnTo>
                  <a:pt x="114" y="279"/>
                </a:lnTo>
                <a:lnTo>
                  <a:pt x="184" y="279"/>
                </a:lnTo>
                <a:lnTo>
                  <a:pt x="824" y="279"/>
                </a:lnTo>
                <a:lnTo>
                  <a:pt x="908" y="279"/>
                </a:lnTo>
                <a:close/>
                <a:moveTo>
                  <a:pt x="978" y="0"/>
                </a:moveTo>
                <a:lnTo>
                  <a:pt x="45" y="0"/>
                </a:lnTo>
                <a:cubicBezTo>
                  <a:pt x="14" y="0"/>
                  <a:pt x="0" y="17"/>
                  <a:pt x="0" y="34"/>
                </a:cubicBezTo>
                <a:lnTo>
                  <a:pt x="0" y="245"/>
                </a:lnTo>
                <a:cubicBezTo>
                  <a:pt x="0" y="269"/>
                  <a:pt x="22" y="279"/>
                  <a:pt x="45" y="279"/>
                </a:cubicBezTo>
                <a:lnTo>
                  <a:pt x="59" y="279"/>
                </a:lnTo>
                <a:lnTo>
                  <a:pt x="59" y="974"/>
                </a:lnTo>
                <a:cubicBezTo>
                  <a:pt x="59" y="996"/>
                  <a:pt x="79" y="1015"/>
                  <a:pt x="103" y="1015"/>
                </a:cubicBezTo>
                <a:lnTo>
                  <a:pt x="920" y="1015"/>
                </a:lnTo>
                <a:cubicBezTo>
                  <a:pt x="944" y="1015"/>
                  <a:pt x="964" y="996"/>
                  <a:pt x="964" y="974"/>
                </a:cubicBezTo>
                <a:lnTo>
                  <a:pt x="964" y="279"/>
                </a:lnTo>
                <a:lnTo>
                  <a:pt x="978" y="279"/>
                </a:lnTo>
                <a:cubicBezTo>
                  <a:pt x="1009" y="279"/>
                  <a:pt x="1023" y="262"/>
                  <a:pt x="1023" y="245"/>
                </a:cubicBezTo>
                <a:lnTo>
                  <a:pt x="1023" y="34"/>
                </a:lnTo>
                <a:cubicBezTo>
                  <a:pt x="1023" y="10"/>
                  <a:pt x="1000" y="0"/>
                  <a:pt x="97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3" name="Freeform 1302">
            <a:extLst>
              <a:ext uri="{FF2B5EF4-FFF2-40B4-BE49-F238E27FC236}">
                <a16:creationId xmlns:a16="http://schemas.microsoft.com/office/drawing/2014/main" id="{9B9766C3-4480-264C-AEA7-2213E4532008}"/>
              </a:ext>
            </a:extLst>
          </p:cNvPr>
          <p:cNvSpPr/>
          <p:nvPr/>
        </p:nvSpPr>
        <p:spPr>
          <a:xfrm>
            <a:off x="631800" y="6294569"/>
            <a:ext cx="705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5">
                <a:moveTo>
                  <a:pt x="170" y="0"/>
                </a:move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70" y="55"/>
                </a:lnTo>
                <a:cubicBezTo>
                  <a:pt x="185" y="55"/>
                  <a:pt x="197" y="43"/>
                  <a:pt x="197" y="28"/>
                </a:cubicBezTo>
                <a:cubicBezTo>
                  <a:pt x="197" y="12"/>
                  <a:pt x="185" y="0"/>
                  <a:pt x="1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4" name="Freeform 1303">
            <a:extLst>
              <a:ext uri="{FF2B5EF4-FFF2-40B4-BE49-F238E27FC236}">
                <a16:creationId xmlns:a16="http://schemas.microsoft.com/office/drawing/2014/main" id="{446D5D05-4D8F-9643-BFF9-45900E56EB9D}"/>
              </a:ext>
            </a:extLst>
          </p:cNvPr>
          <p:cNvSpPr/>
          <p:nvPr/>
        </p:nvSpPr>
        <p:spPr>
          <a:xfrm>
            <a:off x="1197721" y="6151290"/>
            <a:ext cx="368279" cy="350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4" h="975">
                <a:moveTo>
                  <a:pt x="969" y="383"/>
                </a:moveTo>
                <a:lnTo>
                  <a:pt x="921" y="383"/>
                </a:lnTo>
                <a:lnTo>
                  <a:pt x="824" y="383"/>
                </a:lnTo>
                <a:lnTo>
                  <a:pt x="610" y="383"/>
                </a:lnTo>
                <a:lnTo>
                  <a:pt x="611" y="213"/>
                </a:lnTo>
                <a:lnTo>
                  <a:pt x="969" y="213"/>
                </a:lnTo>
                <a:close/>
                <a:moveTo>
                  <a:pt x="909" y="920"/>
                </a:moveTo>
                <a:lnTo>
                  <a:pt x="608" y="920"/>
                </a:lnTo>
                <a:lnTo>
                  <a:pt x="610" y="438"/>
                </a:lnTo>
                <a:lnTo>
                  <a:pt x="824" y="438"/>
                </a:lnTo>
                <a:lnTo>
                  <a:pt x="909" y="438"/>
                </a:lnTo>
                <a:close/>
                <a:moveTo>
                  <a:pt x="115" y="438"/>
                </a:moveTo>
                <a:lnTo>
                  <a:pt x="185" y="438"/>
                </a:lnTo>
                <a:lnTo>
                  <a:pt x="416" y="438"/>
                </a:lnTo>
                <a:lnTo>
                  <a:pt x="411" y="920"/>
                </a:lnTo>
                <a:lnTo>
                  <a:pt x="115" y="920"/>
                </a:lnTo>
                <a:close/>
                <a:moveTo>
                  <a:pt x="56" y="213"/>
                </a:moveTo>
                <a:lnTo>
                  <a:pt x="418" y="213"/>
                </a:lnTo>
                <a:lnTo>
                  <a:pt x="416" y="383"/>
                </a:lnTo>
                <a:lnTo>
                  <a:pt x="185" y="383"/>
                </a:lnTo>
                <a:lnTo>
                  <a:pt x="103" y="383"/>
                </a:lnTo>
                <a:lnTo>
                  <a:pt x="56" y="383"/>
                </a:lnTo>
                <a:close/>
                <a:moveTo>
                  <a:pt x="261" y="144"/>
                </a:moveTo>
                <a:cubicBezTo>
                  <a:pt x="254" y="135"/>
                  <a:pt x="249" y="122"/>
                  <a:pt x="249" y="109"/>
                </a:cubicBezTo>
                <a:cubicBezTo>
                  <a:pt x="249" y="90"/>
                  <a:pt x="259" y="55"/>
                  <a:pt x="296" y="55"/>
                </a:cubicBezTo>
                <a:cubicBezTo>
                  <a:pt x="331" y="55"/>
                  <a:pt x="381" y="70"/>
                  <a:pt x="420" y="93"/>
                </a:cubicBezTo>
                <a:cubicBezTo>
                  <a:pt x="454" y="113"/>
                  <a:pt x="477" y="137"/>
                  <a:pt x="483" y="158"/>
                </a:cubicBezTo>
                <a:lnTo>
                  <a:pt x="296" y="158"/>
                </a:lnTo>
                <a:cubicBezTo>
                  <a:pt x="281" y="158"/>
                  <a:pt x="269" y="153"/>
                  <a:pt x="261" y="144"/>
                </a:cubicBezTo>
                <a:close/>
                <a:moveTo>
                  <a:pt x="555" y="438"/>
                </a:moveTo>
                <a:lnTo>
                  <a:pt x="552" y="920"/>
                </a:lnTo>
                <a:lnTo>
                  <a:pt x="466" y="920"/>
                </a:lnTo>
                <a:lnTo>
                  <a:pt x="471" y="438"/>
                </a:lnTo>
                <a:close/>
                <a:moveTo>
                  <a:pt x="472" y="383"/>
                </a:moveTo>
                <a:lnTo>
                  <a:pt x="473" y="213"/>
                </a:lnTo>
                <a:lnTo>
                  <a:pt x="556" y="213"/>
                </a:lnTo>
                <a:lnTo>
                  <a:pt x="555" y="383"/>
                </a:lnTo>
                <a:close/>
                <a:moveTo>
                  <a:pt x="604" y="93"/>
                </a:moveTo>
                <a:cubicBezTo>
                  <a:pt x="643" y="70"/>
                  <a:pt x="693" y="55"/>
                  <a:pt x="728" y="55"/>
                </a:cubicBezTo>
                <a:cubicBezTo>
                  <a:pt x="765" y="55"/>
                  <a:pt x="775" y="90"/>
                  <a:pt x="775" y="109"/>
                </a:cubicBezTo>
                <a:cubicBezTo>
                  <a:pt x="775" y="122"/>
                  <a:pt x="771" y="135"/>
                  <a:pt x="763" y="144"/>
                </a:cubicBezTo>
                <a:cubicBezTo>
                  <a:pt x="755" y="153"/>
                  <a:pt x="743" y="158"/>
                  <a:pt x="728" y="158"/>
                </a:cubicBezTo>
                <a:lnTo>
                  <a:pt x="584" y="158"/>
                </a:lnTo>
                <a:lnTo>
                  <a:pt x="583" y="158"/>
                </a:lnTo>
                <a:lnTo>
                  <a:pt x="541" y="158"/>
                </a:lnTo>
                <a:cubicBezTo>
                  <a:pt x="548" y="137"/>
                  <a:pt x="570" y="113"/>
                  <a:pt x="604" y="93"/>
                </a:cubicBezTo>
                <a:close/>
                <a:moveTo>
                  <a:pt x="978" y="158"/>
                </a:moveTo>
                <a:lnTo>
                  <a:pt x="819" y="158"/>
                </a:lnTo>
                <a:cubicBezTo>
                  <a:pt x="826" y="143"/>
                  <a:pt x="830" y="126"/>
                  <a:pt x="830" y="109"/>
                </a:cubicBezTo>
                <a:cubicBezTo>
                  <a:pt x="830" y="56"/>
                  <a:pt x="794" y="0"/>
                  <a:pt x="728" y="0"/>
                </a:cubicBezTo>
                <a:cubicBezTo>
                  <a:pt x="682" y="0"/>
                  <a:pt x="624" y="17"/>
                  <a:pt x="577" y="45"/>
                </a:cubicBezTo>
                <a:cubicBezTo>
                  <a:pt x="549" y="61"/>
                  <a:pt x="528" y="79"/>
                  <a:pt x="512" y="98"/>
                </a:cubicBezTo>
                <a:cubicBezTo>
                  <a:pt x="497" y="79"/>
                  <a:pt x="475" y="61"/>
                  <a:pt x="448" y="45"/>
                </a:cubicBezTo>
                <a:cubicBezTo>
                  <a:pt x="400" y="17"/>
                  <a:pt x="342" y="0"/>
                  <a:pt x="296" y="0"/>
                </a:cubicBezTo>
                <a:cubicBezTo>
                  <a:pt x="230" y="0"/>
                  <a:pt x="194" y="56"/>
                  <a:pt x="194" y="109"/>
                </a:cubicBezTo>
                <a:cubicBezTo>
                  <a:pt x="194" y="126"/>
                  <a:pt x="198" y="143"/>
                  <a:pt x="205" y="158"/>
                </a:cubicBezTo>
                <a:lnTo>
                  <a:pt x="46" y="158"/>
                </a:lnTo>
                <a:cubicBezTo>
                  <a:pt x="14" y="158"/>
                  <a:pt x="0" y="175"/>
                  <a:pt x="0" y="192"/>
                </a:cubicBezTo>
                <a:lnTo>
                  <a:pt x="0" y="404"/>
                </a:lnTo>
                <a:cubicBezTo>
                  <a:pt x="0" y="427"/>
                  <a:pt x="23" y="438"/>
                  <a:pt x="46" y="438"/>
                </a:cubicBezTo>
                <a:lnTo>
                  <a:pt x="60" y="438"/>
                </a:lnTo>
                <a:lnTo>
                  <a:pt x="60" y="934"/>
                </a:lnTo>
                <a:cubicBezTo>
                  <a:pt x="60" y="957"/>
                  <a:pt x="79" y="975"/>
                  <a:pt x="103" y="975"/>
                </a:cubicBezTo>
                <a:lnTo>
                  <a:pt x="580" y="975"/>
                </a:lnTo>
                <a:lnTo>
                  <a:pt x="921" y="975"/>
                </a:lnTo>
                <a:cubicBezTo>
                  <a:pt x="945" y="975"/>
                  <a:pt x="964" y="957"/>
                  <a:pt x="964" y="934"/>
                </a:cubicBezTo>
                <a:lnTo>
                  <a:pt x="964" y="438"/>
                </a:lnTo>
                <a:lnTo>
                  <a:pt x="978" y="438"/>
                </a:lnTo>
                <a:cubicBezTo>
                  <a:pt x="1010" y="438"/>
                  <a:pt x="1024" y="421"/>
                  <a:pt x="1024" y="404"/>
                </a:cubicBezTo>
                <a:lnTo>
                  <a:pt x="1024" y="192"/>
                </a:lnTo>
                <a:cubicBezTo>
                  <a:pt x="1024" y="169"/>
                  <a:pt x="1001" y="158"/>
                  <a:pt x="978" y="1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5" name="Freeform 1304">
            <a:extLst>
              <a:ext uri="{FF2B5EF4-FFF2-40B4-BE49-F238E27FC236}">
                <a16:creationId xmlns:a16="http://schemas.microsoft.com/office/drawing/2014/main" id="{068D00D6-F3B0-6A4F-97A0-A85EDF0074AC}"/>
              </a:ext>
            </a:extLst>
          </p:cNvPr>
          <p:cNvSpPr/>
          <p:nvPr/>
        </p:nvSpPr>
        <p:spPr>
          <a:xfrm>
            <a:off x="1880280" y="6199530"/>
            <a:ext cx="432720" cy="28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03" h="803">
                <a:moveTo>
                  <a:pt x="1144" y="725"/>
                </a:moveTo>
                <a:cubicBezTo>
                  <a:pt x="1142" y="731"/>
                  <a:pt x="1133" y="748"/>
                  <a:pt x="1110" y="748"/>
                </a:cubicBezTo>
                <a:lnTo>
                  <a:pt x="92" y="748"/>
                </a:lnTo>
                <a:cubicBezTo>
                  <a:pt x="69" y="748"/>
                  <a:pt x="60" y="731"/>
                  <a:pt x="58" y="725"/>
                </a:cubicBezTo>
                <a:cubicBezTo>
                  <a:pt x="56" y="720"/>
                  <a:pt x="51" y="703"/>
                  <a:pt x="64" y="688"/>
                </a:cubicBezTo>
                <a:lnTo>
                  <a:pt x="607" y="426"/>
                </a:lnTo>
                <a:lnTo>
                  <a:pt x="1139" y="688"/>
                </a:lnTo>
                <a:cubicBezTo>
                  <a:pt x="1152" y="703"/>
                  <a:pt x="1146" y="720"/>
                  <a:pt x="1144" y="725"/>
                </a:cubicBezTo>
                <a:close/>
                <a:moveTo>
                  <a:pt x="1175" y="646"/>
                </a:moveTo>
                <a:cubicBezTo>
                  <a:pt x="1173" y="644"/>
                  <a:pt x="1170" y="642"/>
                  <a:pt x="1168" y="640"/>
                </a:cubicBezTo>
                <a:lnTo>
                  <a:pt x="632" y="377"/>
                </a:lnTo>
                <a:lnTo>
                  <a:pt x="634" y="322"/>
                </a:lnTo>
                <a:cubicBezTo>
                  <a:pt x="711" y="310"/>
                  <a:pt x="769" y="243"/>
                  <a:pt x="769" y="162"/>
                </a:cubicBezTo>
                <a:cubicBezTo>
                  <a:pt x="769" y="73"/>
                  <a:pt x="697" y="0"/>
                  <a:pt x="607" y="0"/>
                </a:cubicBezTo>
                <a:cubicBezTo>
                  <a:pt x="518" y="0"/>
                  <a:pt x="445" y="73"/>
                  <a:pt x="445" y="162"/>
                </a:cubicBezTo>
                <a:cubicBezTo>
                  <a:pt x="445" y="178"/>
                  <a:pt x="457" y="190"/>
                  <a:pt x="473" y="190"/>
                </a:cubicBezTo>
                <a:cubicBezTo>
                  <a:pt x="488" y="190"/>
                  <a:pt x="500" y="178"/>
                  <a:pt x="500" y="162"/>
                </a:cubicBezTo>
                <a:cubicBezTo>
                  <a:pt x="500" y="104"/>
                  <a:pt x="548" y="56"/>
                  <a:pt x="607" y="56"/>
                </a:cubicBezTo>
                <a:cubicBezTo>
                  <a:pt x="666" y="56"/>
                  <a:pt x="714" y="104"/>
                  <a:pt x="714" y="162"/>
                </a:cubicBezTo>
                <a:cubicBezTo>
                  <a:pt x="714" y="221"/>
                  <a:pt x="666" y="269"/>
                  <a:pt x="607" y="269"/>
                </a:cubicBezTo>
                <a:cubicBezTo>
                  <a:pt x="592" y="269"/>
                  <a:pt x="580" y="281"/>
                  <a:pt x="580" y="296"/>
                </a:cubicBezTo>
                <a:lnTo>
                  <a:pt x="577" y="379"/>
                </a:lnTo>
                <a:lnTo>
                  <a:pt x="35" y="640"/>
                </a:lnTo>
                <a:cubicBezTo>
                  <a:pt x="32" y="642"/>
                  <a:pt x="30" y="643"/>
                  <a:pt x="28" y="646"/>
                </a:cubicBezTo>
                <a:cubicBezTo>
                  <a:pt x="0" y="672"/>
                  <a:pt x="-8" y="711"/>
                  <a:pt x="7" y="746"/>
                </a:cubicBezTo>
                <a:cubicBezTo>
                  <a:pt x="21" y="782"/>
                  <a:pt x="54" y="803"/>
                  <a:pt x="92" y="803"/>
                </a:cubicBezTo>
                <a:lnTo>
                  <a:pt x="1110" y="803"/>
                </a:lnTo>
                <a:cubicBezTo>
                  <a:pt x="1148" y="803"/>
                  <a:pt x="1181" y="782"/>
                  <a:pt x="1195" y="746"/>
                </a:cubicBezTo>
                <a:cubicBezTo>
                  <a:pt x="1210" y="711"/>
                  <a:pt x="1202" y="672"/>
                  <a:pt x="1175" y="6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6" name="Freeform 1305">
            <a:extLst>
              <a:ext uri="{FF2B5EF4-FFF2-40B4-BE49-F238E27FC236}">
                <a16:creationId xmlns:a16="http://schemas.microsoft.com/office/drawing/2014/main" id="{D2A8337B-70C5-8742-A87B-E160837AE88A}"/>
              </a:ext>
            </a:extLst>
          </p:cNvPr>
          <p:cNvSpPr/>
          <p:nvPr/>
        </p:nvSpPr>
        <p:spPr>
          <a:xfrm>
            <a:off x="2649240" y="6163889"/>
            <a:ext cx="32652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8" h="905">
                <a:moveTo>
                  <a:pt x="853" y="822"/>
                </a:moveTo>
                <a:cubicBezTo>
                  <a:pt x="853" y="837"/>
                  <a:pt x="840" y="849"/>
                  <a:pt x="825" y="849"/>
                </a:cubicBezTo>
                <a:lnTo>
                  <a:pt x="83" y="849"/>
                </a:lnTo>
                <a:cubicBezTo>
                  <a:pt x="68" y="849"/>
                  <a:pt x="55" y="837"/>
                  <a:pt x="55" y="822"/>
                </a:cubicBezTo>
                <a:lnTo>
                  <a:pt x="55" y="295"/>
                </a:lnTo>
                <a:cubicBezTo>
                  <a:pt x="55" y="280"/>
                  <a:pt x="68" y="268"/>
                  <a:pt x="83" y="268"/>
                </a:cubicBezTo>
                <a:lnTo>
                  <a:pt x="825" y="268"/>
                </a:lnTo>
                <a:cubicBezTo>
                  <a:pt x="840" y="268"/>
                  <a:pt x="853" y="280"/>
                  <a:pt x="853" y="295"/>
                </a:cubicBezTo>
                <a:close/>
                <a:moveTo>
                  <a:pt x="701" y="213"/>
                </a:moveTo>
                <a:lnTo>
                  <a:pt x="442" y="213"/>
                </a:lnTo>
                <a:lnTo>
                  <a:pt x="642" y="159"/>
                </a:lnTo>
                <a:cubicBezTo>
                  <a:pt x="652" y="171"/>
                  <a:pt x="667" y="179"/>
                  <a:pt x="682" y="182"/>
                </a:cubicBezTo>
                <a:lnTo>
                  <a:pt x="686" y="195"/>
                </a:lnTo>
                <a:cubicBezTo>
                  <a:pt x="688" y="203"/>
                  <a:pt x="693" y="209"/>
                  <a:pt x="701" y="213"/>
                </a:cubicBezTo>
                <a:close/>
                <a:moveTo>
                  <a:pt x="730" y="59"/>
                </a:moveTo>
                <a:lnTo>
                  <a:pt x="767" y="195"/>
                </a:lnTo>
                <a:cubicBezTo>
                  <a:pt x="769" y="203"/>
                  <a:pt x="775" y="209"/>
                  <a:pt x="782" y="213"/>
                </a:cubicBezTo>
                <a:lnTo>
                  <a:pt x="724" y="213"/>
                </a:lnTo>
                <a:cubicBezTo>
                  <a:pt x="736" y="207"/>
                  <a:pt x="742" y="194"/>
                  <a:pt x="739" y="180"/>
                </a:cubicBezTo>
                <a:lnTo>
                  <a:pt x="730" y="147"/>
                </a:lnTo>
                <a:cubicBezTo>
                  <a:pt x="728" y="140"/>
                  <a:pt x="723" y="134"/>
                  <a:pt x="717" y="130"/>
                </a:cubicBezTo>
                <a:cubicBezTo>
                  <a:pt x="711" y="127"/>
                  <a:pt x="703" y="126"/>
                  <a:pt x="696" y="127"/>
                </a:cubicBezTo>
                <a:cubicBezTo>
                  <a:pt x="690" y="129"/>
                  <a:pt x="684" y="126"/>
                  <a:pt x="683" y="120"/>
                </a:cubicBezTo>
                <a:cubicBezTo>
                  <a:pt x="681" y="113"/>
                  <a:pt x="676" y="107"/>
                  <a:pt x="670" y="103"/>
                </a:cubicBezTo>
                <a:cubicBezTo>
                  <a:pt x="664" y="99"/>
                  <a:pt x="656" y="98"/>
                  <a:pt x="649" y="100"/>
                </a:cubicBezTo>
                <a:lnTo>
                  <a:pt x="414" y="163"/>
                </a:lnTo>
                <a:cubicBezTo>
                  <a:pt x="399" y="167"/>
                  <a:pt x="390" y="182"/>
                  <a:pt x="394" y="197"/>
                </a:cubicBezTo>
                <a:cubicBezTo>
                  <a:pt x="396" y="204"/>
                  <a:pt x="400" y="209"/>
                  <a:pt x="406" y="213"/>
                </a:cubicBezTo>
                <a:lnTo>
                  <a:pt x="157" y="213"/>
                </a:lnTo>
                <a:close/>
                <a:moveTo>
                  <a:pt x="825" y="213"/>
                </a:moveTo>
                <a:lnTo>
                  <a:pt x="804" y="213"/>
                </a:lnTo>
                <a:cubicBezTo>
                  <a:pt x="817" y="207"/>
                  <a:pt x="824" y="194"/>
                  <a:pt x="820" y="180"/>
                </a:cubicBezTo>
                <a:lnTo>
                  <a:pt x="779" y="29"/>
                </a:lnTo>
                <a:cubicBezTo>
                  <a:pt x="777" y="19"/>
                  <a:pt x="770" y="11"/>
                  <a:pt x="761" y="5"/>
                </a:cubicBezTo>
                <a:cubicBezTo>
                  <a:pt x="752" y="0"/>
                  <a:pt x="742" y="-1"/>
                  <a:pt x="732" y="2"/>
                </a:cubicBezTo>
                <a:lnTo>
                  <a:pt x="129" y="163"/>
                </a:lnTo>
                <a:cubicBezTo>
                  <a:pt x="114" y="167"/>
                  <a:pt x="106" y="182"/>
                  <a:pt x="110" y="197"/>
                </a:cubicBezTo>
                <a:cubicBezTo>
                  <a:pt x="111" y="204"/>
                  <a:pt x="116" y="209"/>
                  <a:pt x="121" y="213"/>
                </a:cubicBezTo>
                <a:lnTo>
                  <a:pt x="83" y="213"/>
                </a:lnTo>
                <a:cubicBezTo>
                  <a:pt x="37" y="213"/>
                  <a:pt x="0" y="250"/>
                  <a:pt x="0" y="295"/>
                </a:cubicBezTo>
                <a:lnTo>
                  <a:pt x="0" y="822"/>
                </a:lnTo>
                <a:cubicBezTo>
                  <a:pt x="0" y="867"/>
                  <a:pt x="37" y="905"/>
                  <a:pt x="83" y="905"/>
                </a:cubicBezTo>
                <a:lnTo>
                  <a:pt x="825" y="905"/>
                </a:lnTo>
                <a:cubicBezTo>
                  <a:pt x="871" y="905"/>
                  <a:pt x="908" y="867"/>
                  <a:pt x="908" y="822"/>
                </a:cubicBezTo>
                <a:lnTo>
                  <a:pt x="908" y="295"/>
                </a:lnTo>
                <a:cubicBezTo>
                  <a:pt x="908" y="250"/>
                  <a:pt x="871" y="213"/>
                  <a:pt x="825" y="2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7" name="Freeform 1306">
            <a:extLst>
              <a:ext uri="{FF2B5EF4-FFF2-40B4-BE49-F238E27FC236}">
                <a16:creationId xmlns:a16="http://schemas.microsoft.com/office/drawing/2014/main" id="{90251959-A435-7646-96ED-C96BA98B0E90}"/>
              </a:ext>
            </a:extLst>
          </p:cNvPr>
          <p:cNvSpPr/>
          <p:nvPr/>
        </p:nvSpPr>
        <p:spPr>
          <a:xfrm>
            <a:off x="2860200" y="6393569"/>
            <a:ext cx="76680" cy="57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4" h="161">
                <a:moveTo>
                  <a:pt x="159" y="106"/>
                </a:moveTo>
                <a:lnTo>
                  <a:pt x="55" y="106"/>
                </a:lnTo>
                <a:lnTo>
                  <a:pt x="55" y="55"/>
                </a:lnTo>
                <a:lnTo>
                  <a:pt x="159" y="55"/>
                </a:lnTo>
                <a:close/>
                <a:moveTo>
                  <a:pt x="186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lnTo>
                  <a:pt x="0" y="133"/>
                </a:lnTo>
                <a:cubicBezTo>
                  <a:pt x="0" y="148"/>
                  <a:pt x="12" y="161"/>
                  <a:pt x="27" y="161"/>
                </a:cubicBezTo>
                <a:lnTo>
                  <a:pt x="186" y="161"/>
                </a:lnTo>
                <a:cubicBezTo>
                  <a:pt x="202" y="161"/>
                  <a:pt x="214" y="148"/>
                  <a:pt x="214" y="133"/>
                </a:cubicBezTo>
                <a:lnTo>
                  <a:pt x="214" y="28"/>
                </a:lnTo>
                <a:cubicBezTo>
                  <a:pt x="214" y="13"/>
                  <a:pt x="202" y="0"/>
                  <a:pt x="18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8" name="Freeform 1307">
            <a:extLst>
              <a:ext uri="{FF2B5EF4-FFF2-40B4-BE49-F238E27FC236}">
                <a16:creationId xmlns:a16="http://schemas.microsoft.com/office/drawing/2014/main" id="{5EBE1A85-6FBD-FF45-B8D4-C93FBAA77506}"/>
              </a:ext>
            </a:extLst>
          </p:cNvPr>
          <p:cNvSpPr/>
          <p:nvPr/>
        </p:nvSpPr>
        <p:spPr>
          <a:xfrm>
            <a:off x="3507479" y="6456209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ubicBezTo>
                  <a:pt x="53" y="68"/>
                  <a:pt x="68" y="52"/>
                  <a:pt x="68" y="34"/>
                </a:cubicBezTo>
                <a:cubicBezTo>
                  <a:pt x="68" y="15"/>
                  <a:pt x="53" y="0"/>
                  <a:pt x="3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9" name="Freeform 1308">
            <a:extLst>
              <a:ext uri="{FF2B5EF4-FFF2-40B4-BE49-F238E27FC236}">
                <a16:creationId xmlns:a16="http://schemas.microsoft.com/office/drawing/2014/main" id="{679C4B8F-023C-5A46-B88C-D2B8DA6C63D3}"/>
              </a:ext>
            </a:extLst>
          </p:cNvPr>
          <p:cNvSpPr/>
          <p:nvPr/>
        </p:nvSpPr>
        <p:spPr>
          <a:xfrm>
            <a:off x="3484079" y="6163529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198" y="28"/>
                </a:moveTo>
                <a:cubicBezTo>
                  <a:pt x="198" y="13"/>
                  <a:pt x="185" y="0"/>
                  <a:pt x="170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170" y="55"/>
                </a:lnTo>
                <a:cubicBezTo>
                  <a:pt x="185" y="55"/>
                  <a:pt x="198" y="43"/>
                  <a:pt x="198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0" name="Freeform 1309">
            <a:extLst>
              <a:ext uri="{FF2B5EF4-FFF2-40B4-BE49-F238E27FC236}">
                <a16:creationId xmlns:a16="http://schemas.microsoft.com/office/drawing/2014/main" id="{E6676C4D-3B3E-E24A-B172-33C97F751FDB}"/>
              </a:ext>
            </a:extLst>
          </p:cNvPr>
          <p:cNvSpPr/>
          <p:nvPr/>
        </p:nvSpPr>
        <p:spPr>
          <a:xfrm>
            <a:off x="3401640" y="6117450"/>
            <a:ext cx="28188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4" h="1163">
                <a:moveTo>
                  <a:pt x="750" y="731"/>
                </a:moveTo>
                <a:lnTo>
                  <a:pt x="346" y="731"/>
                </a:lnTo>
                <a:cubicBezTo>
                  <a:pt x="337" y="731"/>
                  <a:pt x="329" y="738"/>
                  <a:pt x="329" y="748"/>
                </a:cubicBezTo>
                <a:cubicBezTo>
                  <a:pt x="329" y="758"/>
                  <a:pt x="337" y="765"/>
                  <a:pt x="346" y="765"/>
                </a:cubicBezTo>
                <a:lnTo>
                  <a:pt x="367" y="765"/>
                </a:lnTo>
                <a:lnTo>
                  <a:pt x="367" y="837"/>
                </a:lnTo>
                <a:cubicBezTo>
                  <a:pt x="367" y="852"/>
                  <a:pt x="355" y="864"/>
                  <a:pt x="340" y="864"/>
                </a:cubicBezTo>
                <a:cubicBezTo>
                  <a:pt x="325" y="864"/>
                  <a:pt x="313" y="852"/>
                  <a:pt x="313" y="837"/>
                </a:cubicBezTo>
                <a:lnTo>
                  <a:pt x="313" y="300"/>
                </a:lnTo>
                <a:cubicBezTo>
                  <a:pt x="313" y="285"/>
                  <a:pt x="325" y="273"/>
                  <a:pt x="340" y="273"/>
                </a:cubicBezTo>
                <a:cubicBezTo>
                  <a:pt x="355" y="273"/>
                  <a:pt x="367" y="285"/>
                  <a:pt x="367" y="300"/>
                </a:cubicBezTo>
                <a:lnTo>
                  <a:pt x="367" y="371"/>
                </a:lnTo>
                <a:lnTo>
                  <a:pt x="346" y="371"/>
                </a:lnTo>
                <a:cubicBezTo>
                  <a:pt x="336" y="371"/>
                  <a:pt x="329" y="379"/>
                  <a:pt x="329" y="389"/>
                </a:cubicBezTo>
                <a:cubicBezTo>
                  <a:pt x="329" y="398"/>
                  <a:pt x="336" y="406"/>
                  <a:pt x="346" y="406"/>
                </a:cubicBezTo>
                <a:lnTo>
                  <a:pt x="750" y="406"/>
                </a:lnTo>
                <a:close/>
                <a:moveTo>
                  <a:pt x="600" y="1054"/>
                </a:moveTo>
                <a:cubicBezTo>
                  <a:pt x="600" y="1083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80" y="55"/>
                  <a:pt x="110" y="55"/>
                </a:cubicBezTo>
                <a:lnTo>
                  <a:pt x="546" y="55"/>
                </a:lnTo>
                <a:cubicBezTo>
                  <a:pt x="576" y="55"/>
                  <a:pt x="600" y="79"/>
                  <a:pt x="600" y="109"/>
                </a:cubicBezTo>
                <a:lnTo>
                  <a:pt x="600" y="371"/>
                </a:lnTo>
                <a:lnTo>
                  <a:pt x="402" y="371"/>
                </a:lnTo>
                <a:lnTo>
                  <a:pt x="402" y="300"/>
                </a:lnTo>
                <a:cubicBezTo>
                  <a:pt x="402" y="266"/>
                  <a:pt x="374" y="238"/>
                  <a:pt x="340" y="238"/>
                </a:cubicBezTo>
                <a:cubicBezTo>
                  <a:pt x="306" y="238"/>
                  <a:pt x="278" y="266"/>
                  <a:pt x="278" y="300"/>
                </a:cubicBezTo>
                <a:lnTo>
                  <a:pt x="278" y="837"/>
                </a:lnTo>
                <a:cubicBezTo>
                  <a:pt x="278" y="871"/>
                  <a:pt x="306" y="899"/>
                  <a:pt x="340" y="899"/>
                </a:cubicBezTo>
                <a:cubicBezTo>
                  <a:pt x="374" y="899"/>
                  <a:pt x="402" y="871"/>
                  <a:pt x="402" y="837"/>
                </a:cubicBezTo>
                <a:lnTo>
                  <a:pt x="402" y="765"/>
                </a:lnTo>
                <a:lnTo>
                  <a:pt x="600" y="765"/>
                </a:lnTo>
                <a:close/>
                <a:moveTo>
                  <a:pt x="757" y="371"/>
                </a:moveTo>
                <a:lnTo>
                  <a:pt x="655" y="371"/>
                </a:ln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lnTo>
                  <a:pt x="110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765"/>
                </a:lnTo>
                <a:lnTo>
                  <a:pt x="757" y="765"/>
                </a:lnTo>
                <a:cubicBezTo>
                  <a:pt x="772" y="765"/>
                  <a:pt x="784" y="753"/>
                  <a:pt x="784" y="738"/>
                </a:cubicBezTo>
                <a:lnTo>
                  <a:pt x="784" y="398"/>
                </a:lnTo>
                <a:cubicBezTo>
                  <a:pt x="784" y="383"/>
                  <a:pt x="772" y="371"/>
                  <a:pt x="757" y="37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1" name="Freeform 1310">
            <a:extLst>
              <a:ext uri="{FF2B5EF4-FFF2-40B4-BE49-F238E27FC236}">
                <a16:creationId xmlns:a16="http://schemas.microsoft.com/office/drawing/2014/main" id="{F6B10D30-7418-7045-8310-71EEDA865A2D}"/>
              </a:ext>
            </a:extLst>
          </p:cNvPr>
          <p:cNvSpPr/>
          <p:nvPr/>
        </p:nvSpPr>
        <p:spPr>
          <a:xfrm>
            <a:off x="3520079" y="6293489"/>
            <a:ext cx="56520" cy="56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158">
                <a:moveTo>
                  <a:pt x="79" y="35"/>
                </a:moveTo>
                <a:cubicBezTo>
                  <a:pt x="103" y="35"/>
                  <a:pt x="123" y="55"/>
                  <a:pt x="123" y="79"/>
                </a:cubicBezTo>
                <a:cubicBezTo>
                  <a:pt x="123" y="104"/>
                  <a:pt x="103" y="124"/>
                  <a:pt x="79" y="124"/>
                </a:cubicBezTo>
                <a:cubicBezTo>
                  <a:pt x="54" y="124"/>
                  <a:pt x="35" y="104"/>
                  <a:pt x="35" y="79"/>
                </a:cubicBezTo>
                <a:cubicBezTo>
                  <a:pt x="35" y="55"/>
                  <a:pt x="54" y="35"/>
                  <a:pt x="79" y="35"/>
                </a:cubicBezTo>
                <a:close/>
                <a:moveTo>
                  <a:pt x="79" y="158"/>
                </a:moveTo>
                <a:cubicBezTo>
                  <a:pt x="123" y="158"/>
                  <a:pt x="158" y="123"/>
                  <a:pt x="158" y="79"/>
                </a:cubicBezTo>
                <a:cubicBezTo>
                  <a:pt x="158" y="36"/>
                  <a:pt x="123" y="0"/>
                  <a:pt x="79" y="0"/>
                </a:cubicBezTo>
                <a:cubicBezTo>
                  <a:pt x="35" y="0"/>
                  <a:pt x="0" y="36"/>
                  <a:pt x="0" y="79"/>
                </a:cubicBezTo>
                <a:cubicBezTo>
                  <a:pt x="0" y="123"/>
                  <a:pt x="35" y="158"/>
                  <a:pt x="79" y="1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2" name="Freeform 1311">
            <a:extLst>
              <a:ext uri="{FF2B5EF4-FFF2-40B4-BE49-F238E27FC236}">
                <a16:creationId xmlns:a16="http://schemas.microsoft.com/office/drawing/2014/main" id="{983963EB-252A-C44D-A435-D5980F8C0D36}"/>
              </a:ext>
            </a:extLst>
          </p:cNvPr>
          <p:cNvSpPr/>
          <p:nvPr/>
        </p:nvSpPr>
        <p:spPr>
          <a:xfrm>
            <a:off x="3519719" y="6275129"/>
            <a:ext cx="138600" cy="93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6" h="261">
                <a:moveTo>
                  <a:pt x="0" y="17"/>
                </a:moveTo>
                <a:cubicBezTo>
                  <a:pt x="0" y="27"/>
                  <a:pt x="8" y="34"/>
                  <a:pt x="17" y="34"/>
                </a:cubicBezTo>
                <a:lnTo>
                  <a:pt x="319" y="34"/>
                </a:lnTo>
                <a:cubicBezTo>
                  <a:pt x="324" y="49"/>
                  <a:pt x="336" y="61"/>
                  <a:pt x="351" y="66"/>
                </a:cubicBezTo>
                <a:lnTo>
                  <a:pt x="351" y="194"/>
                </a:lnTo>
                <a:cubicBezTo>
                  <a:pt x="336" y="199"/>
                  <a:pt x="324" y="211"/>
                  <a:pt x="319" y="226"/>
                </a:cubicBezTo>
                <a:lnTo>
                  <a:pt x="18" y="226"/>
                </a:lnTo>
                <a:cubicBezTo>
                  <a:pt x="8" y="226"/>
                  <a:pt x="1" y="234"/>
                  <a:pt x="1" y="243"/>
                </a:cubicBezTo>
                <a:cubicBezTo>
                  <a:pt x="1" y="253"/>
                  <a:pt x="8" y="261"/>
                  <a:pt x="18" y="261"/>
                </a:cubicBezTo>
                <a:lnTo>
                  <a:pt x="334" y="261"/>
                </a:lnTo>
                <a:cubicBezTo>
                  <a:pt x="343" y="261"/>
                  <a:pt x="351" y="253"/>
                  <a:pt x="351" y="243"/>
                </a:cubicBezTo>
                <a:cubicBezTo>
                  <a:pt x="351" y="234"/>
                  <a:pt x="359" y="226"/>
                  <a:pt x="368" y="226"/>
                </a:cubicBezTo>
                <a:cubicBezTo>
                  <a:pt x="378" y="226"/>
                  <a:pt x="386" y="218"/>
                  <a:pt x="386" y="209"/>
                </a:cubicBezTo>
                <a:lnTo>
                  <a:pt x="386" y="52"/>
                </a:lnTo>
                <a:cubicBezTo>
                  <a:pt x="386" y="42"/>
                  <a:pt x="378" y="34"/>
                  <a:pt x="368" y="34"/>
                </a:cubicBezTo>
                <a:cubicBezTo>
                  <a:pt x="359" y="34"/>
                  <a:pt x="351" y="27"/>
                  <a:pt x="351" y="17"/>
                </a:cubicBezTo>
                <a:cubicBezTo>
                  <a:pt x="351" y="8"/>
                  <a:pt x="343" y="0"/>
                  <a:pt x="334" y="0"/>
                </a:cubicBezTo>
                <a:lnTo>
                  <a:pt x="17" y="0"/>
                </a:lnTo>
                <a:cubicBezTo>
                  <a:pt x="8" y="0"/>
                  <a:pt x="0" y="8"/>
                  <a:pt x="0" y="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3" name="Freeform 1312">
            <a:extLst>
              <a:ext uri="{FF2B5EF4-FFF2-40B4-BE49-F238E27FC236}">
                <a16:creationId xmlns:a16="http://schemas.microsoft.com/office/drawing/2014/main" id="{C2533A27-2E3E-9441-B3A1-AB55F4AD0848}"/>
              </a:ext>
            </a:extLst>
          </p:cNvPr>
          <p:cNvSpPr/>
          <p:nvPr/>
        </p:nvSpPr>
        <p:spPr>
          <a:xfrm>
            <a:off x="4028040" y="6211049"/>
            <a:ext cx="429120" cy="231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645">
                <a:moveTo>
                  <a:pt x="1137" y="581"/>
                </a:moveTo>
                <a:lnTo>
                  <a:pt x="1134" y="582"/>
                </a:lnTo>
                <a:cubicBezTo>
                  <a:pt x="1056" y="589"/>
                  <a:pt x="977" y="591"/>
                  <a:pt x="898" y="589"/>
                </a:cubicBezTo>
                <a:lnTo>
                  <a:pt x="592" y="580"/>
                </a:lnTo>
                <a:lnTo>
                  <a:pt x="294" y="572"/>
                </a:lnTo>
                <a:cubicBezTo>
                  <a:pt x="275" y="571"/>
                  <a:pt x="256" y="571"/>
                  <a:pt x="237" y="571"/>
                </a:cubicBezTo>
                <a:cubicBezTo>
                  <a:pt x="176" y="571"/>
                  <a:pt x="115" y="574"/>
                  <a:pt x="55" y="579"/>
                </a:cubicBezTo>
                <a:lnTo>
                  <a:pt x="55" y="83"/>
                </a:lnTo>
                <a:cubicBezTo>
                  <a:pt x="119" y="66"/>
                  <a:pt x="181" y="63"/>
                  <a:pt x="247" y="59"/>
                </a:cubicBezTo>
                <a:cubicBezTo>
                  <a:pt x="263" y="59"/>
                  <a:pt x="279" y="58"/>
                  <a:pt x="295" y="57"/>
                </a:cubicBezTo>
                <a:cubicBezTo>
                  <a:pt x="389" y="51"/>
                  <a:pt x="587" y="65"/>
                  <a:pt x="589" y="65"/>
                </a:cubicBezTo>
                <a:cubicBezTo>
                  <a:pt x="590" y="65"/>
                  <a:pt x="590" y="65"/>
                  <a:pt x="591" y="65"/>
                </a:cubicBezTo>
                <a:lnTo>
                  <a:pt x="897" y="74"/>
                </a:lnTo>
                <a:cubicBezTo>
                  <a:pt x="977" y="76"/>
                  <a:pt x="1058" y="73"/>
                  <a:pt x="1137" y="66"/>
                </a:cubicBezTo>
                <a:close/>
                <a:moveTo>
                  <a:pt x="1149" y="10"/>
                </a:moveTo>
                <a:cubicBezTo>
                  <a:pt x="1148" y="10"/>
                  <a:pt x="1148" y="10"/>
                  <a:pt x="1147" y="10"/>
                </a:cubicBezTo>
                <a:lnTo>
                  <a:pt x="1134" y="11"/>
                </a:lnTo>
                <a:cubicBezTo>
                  <a:pt x="1056" y="18"/>
                  <a:pt x="977" y="21"/>
                  <a:pt x="898" y="18"/>
                </a:cubicBezTo>
                <a:lnTo>
                  <a:pt x="593" y="10"/>
                </a:lnTo>
                <a:cubicBezTo>
                  <a:pt x="578" y="9"/>
                  <a:pt x="387" y="-4"/>
                  <a:pt x="292" y="2"/>
                </a:cubicBezTo>
                <a:cubicBezTo>
                  <a:pt x="276" y="3"/>
                  <a:pt x="260" y="3"/>
                  <a:pt x="244" y="4"/>
                </a:cubicBezTo>
                <a:cubicBezTo>
                  <a:pt x="178" y="7"/>
                  <a:pt x="109" y="11"/>
                  <a:pt x="39" y="30"/>
                </a:cubicBezTo>
                <a:cubicBezTo>
                  <a:pt x="17" y="32"/>
                  <a:pt x="0" y="50"/>
                  <a:pt x="0" y="73"/>
                </a:cubicBezTo>
                <a:lnTo>
                  <a:pt x="0" y="592"/>
                </a:lnTo>
                <a:cubicBezTo>
                  <a:pt x="0" y="616"/>
                  <a:pt x="20" y="635"/>
                  <a:pt x="44" y="635"/>
                </a:cubicBezTo>
                <a:cubicBezTo>
                  <a:pt x="45" y="635"/>
                  <a:pt x="45" y="635"/>
                  <a:pt x="46" y="635"/>
                </a:cubicBezTo>
                <a:cubicBezTo>
                  <a:pt x="128" y="628"/>
                  <a:pt x="211" y="625"/>
                  <a:pt x="293" y="627"/>
                </a:cubicBezTo>
                <a:lnTo>
                  <a:pt x="591" y="635"/>
                </a:lnTo>
                <a:lnTo>
                  <a:pt x="897" y="644"/>
                </a:lnTo>
                <a:cubicBezTo>
                  <a:pt x="916" y="644"/>
                  <a:pt x="935" y="645"/>
                  <a:pt x="954" y="645"/>
                </a:cubicBezTo>
                <a:cubicBezTo>
                  <a:pt x="1016" y="645"/>
                  <a:pt x="1078" y="642"/>
                  <a:pt x="1139" y="636"/>
                </a:cubicBezTo>
                <a:lnTo>
                  <a:pt x="1151" y="635"/>
                </a:lnTo>
                <a:cubicBezTo>
                  <a:pt x="1174" y="635"/>
                  <a:pt x="1193" y="616"/>
                  <a:pt x="1193" y="592"/>
                </a:cubicBezTo>
                <a:lnTo>
                  <a:pt x="1193" y="53"/>
                </a:lnTo>
                <a:cubicBezTo>
                  <a:pt x="1193" y="29"/>
                  <a:pt x="1173" y="10"/>
                  <a:pt x="1149" y="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4" name="Freeform 1313">
            <a:extLst>
              <a:ext uri="{FF2B5EF4-FFF2-40B4-BE49-F238E27FC236}">
                <a16:creationId xmlns:a16="http://schemas.microsoft.com/office/drawing/2014/main" id="{4D0605A5-58B0-FE46-A2EA-EBD67591A583}"/>
              </a:ext>
            </a:extLst>
          </p:cNvPr>
          <p:cNvSpPr/>
          <p:nvPr/>
        </p:nvSpPr>
        <p:spPr>
          <a:xfrm>
            <a:off x="4197600" y="6281609"/>
            <a:ext cx="90000" cy="90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1" h="251">
                <a:moveTo>
                  <a:pt x="125" y="196"/>
                </a:moveTo>
                <a:cubicBezTo>
                  <a:pt x="87" y="196"/>
                  <a:pt x="55" y="165"/>
                  <a:pt x="55" y="126"/>
                </a:cubicBezTo>
                <a:cubicBezTo>
                  <a:pt x="55" y="87"/>
                  <a:pt x="87" y="55"/>
                  <a:pt x="125" y="55"/>
                </a:cubicBezTo>
                <a:cubicBezTo>
                  <a:pt x="164" y="55"/>
                  <a:pt x="196" y="87"/>
                  <a:pt x="196" y="126"/>
                </a:cubicBezTo>
                <a:cubicBezTo>
                  <a:pt x="196" y="165"/>
                  <a:pt x="164" y="196"/>
                  <a:pt x="125" y="196"/>
                </a:cubicBezTo>
                <a:close/>
                <a:moveTo>
                  <a:pt x="125" y="0"/>
                </a:moveTo>
                <a:cubicBezTo>
                  <a:pt x="56" y="0"/>
                  <a:pt x="0" y="56"/>
                  <a:pt x="0" y="126"/>
                </a:cubicBezTo>
                <a:cubicBezTo>
                  <a:pt x="0" y="195"/>
                  <a:pt x="56" y="251"/>
                  <a:pt x="125" y="251"/>
                </a:cubicBezTo>
                <a:cubicBezTo>
                  <a:pt x="195" y="251"/>
                  <a:pt x="251" y="195"/>
                  <a:pt x="251" y="126"/>
                </a:cubicBezTo>
                <a:cubicBezTo>
                  <a:pt x="251" y="56"/>
                  <a:pt x="195" y="0"/>
                  <a:pt x="12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5" name="Freeform 1314">
            <a:extLst>
              <a:ext uri="{FF2B5EF4-FFF2-40B4-BE49-F238E27FC236}">
                <a16:creationId xmlns:a16="http://schemas.microsoft.com/office/drawing/2014/main" id="{26E79E5B-5531-F642-91F8-DD42B45894B0}"/>
              </a:ext>
            </a:extLst>
          </p:cNvPr>
          <p:cNvSpPr/>
          <p:nvPr/>
        </p:nvSpPr>
        <p:spPr>
          <a:xfrm>
            <a:off x="4057559" y="6238410"/>
            <a:ext cx="370080" cy="176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29" h="491">
                <a:moveTo>
                  <a:pt x="974" y="121"/>
                </a:moveTo>
                <a:lnTo>
                  <a:pt x="974" y="370"/>
                </a:lnTo>
                <a:cubicBezTo>
                  <a:pt x="944" y="370"/>
                  <a:pt x="919" y="395"/>
                  <a:pt x="919" y="425"/>
                </a:cubicBezTo>
                <a:lnTo>
                  <a:pt x="839" y="433"/>
                </a:lnTo>
                <a:cubicBezTo>
                  <a:pt x="819" y="435"/>
                  <a:pt x="799" y="436"/>
                  <a:pt x="779" y="436"/>
                </a:cubicBezTo>
                <a:cubicBezTo>
                  <a:pt x="770" y="436"/>
                  <a:pt x="761" y="436"/>
                  <a:pt x="753" y="435"/>
                </a:cubicBezTo>
                <a:lnTo>
                  <a:pt x="513" y="425"/>
                </a:lnTo>
                <a:lnTo>
                  <a:pt x="271" y="415"/>
                </a:lnTo>
                <a:cubicBezTo>
                  <a:pt x="262" y="415"/>
                  <a:pt x="254" y="415"/>
                  <a:pt x="245" y="415"/>
                </a:cubicBezTo>
                <a:cubicBezTo>
                  <a:pt x="224" y="415"/>
                  <a:pt x="203" y="416"/>
                  <a:pt x="181" y="418"/>
                </a:cubicBezTo>
                <a:lnTo>
                  <a:pt x="110" y="425"/>
                </a:lnTo>
                <a:cubicBezTo>
                  <a:pt x="110" y="395"/>
                  <a:pt x="85" y="370"/>
                  <a:pt x="55" y="370"/>
                </a:cubicBezTo>
                <a:lnTo>
                  <a:pt x="55" y="121"/>
                </a:lnTo>
                <a:cubicBezTo>
                  <a:pt x="85" y="121"/>
                  <a:pt x="110" y="97"/>
                  <a:pt x="110" y="66"/>
                </a:cubicBezTo>
                <a:lnTo>
                  <a:pt x="180" y="59"/>
                </a:lnTo>
                <a:cubicBezTo>
                  <a:pt x="201" y="57"/>
                  <a:pt x="223" y="56"/>
                  <a:pt x="244" y="56"/>
                </a:cubicBezTo>
                <a:cubicBezTo>
                  <a:pt x="253" y="56"/>
                  <a:pt x="261" y="56"/>
                  <a:pt x="270" y="56"/>
                </a:cubicBezTo>
                <a:lnTo>
                  <a:pt x="513" y="66"/>
                </a:lnTo>
                <a:lnTo>
                  <a:pt x="795" y="66"/>
                </a:lnTo>
                <a:lnTo>
                  <a:pt x="919" y="66"/>
                </a:lnTo>
                <a:cubicBezTo>
                  <a:pt x="919" y="97"/>
                  <a:pt x="944" y="121"/>
                  <a:pt x="974" y="121"/>
                </a:cubicBezTo>
                <a:close/>
                <a:moveTo>
                  <a:pt x="514" y="11"/>
                </a:moveTo>
                <a:lnTo>
                  <a:pt x="272" y="1"/>
                </a:lnTo>
                <a:cubicBezTo>
                  <a:pt x="263" y="1"/>
                  <a:pt x="253" y="0"/>
                  <a:pt x="244" y="0"/>
                </a:cubicBezTo>
                <a:cubicBezTo>
                  <a:pt x="221" y="0"/>
                  <a:pt x="197" y="2"/>
                  <a:pt x="174" y="4"/>
                </a:cubicBezTo>
                <a:lnTo>
                  <a:pt x="104" y="11"/>
                </a:lnTo>
                <a:cubicBezTo>
                  <a:pt x="76" y="14"/>
                  <a:pt x="55" y="38"/>
                  <a:pt x="55" y="66"/>
                </a:cubicBezTo>
                <a:cubicBezTo>
                  <a:pt x="24" y="66"/>
                  <a:pt x="0" y="91"/>
                  <a:pt x="0" y="121"/>
                </a:cubicBezTo>
                <a:lnTo>
                  <a:pt x="0" y="370"/>
                </a:lnTo>
                <a:cubicBezTo>
                  <a:pt x="0" y="401"/>
                  <a:pt x="24" y="425"/>
                  <a:pt x="55" y="425"/>
                </a:cubicBezTo>
                <a:cubicBezTo>
                  <a:pt x="55" y="441"/>
                  <a:pt x="61" y="456"/>
                  <a:pt x="73" y="466"/>
                </a:cubicBezTo>
                <a:cubicBezTo>
                  <a:pt x="83" y="475"/>
                  <a:pt x="96" y="481"/>
                  <a:pt x="110" y="481"/>
                </a:cubicBezTo>
                <a:cubicBezTo>
                  <a:pt x="112" y="481"/>
                  <a:pt x="114" y="480"/>
                  <a:pt x="115" y="480"/>
                </a:cubicBezTo>
                <a:lnTo>
                  <a:pt x="187" y="473"/>
                </a:lnTo>
                <a:cubicBezTo>
                  <a:pt x="206" y="471"/>
                  <a:pt x="226" y="470"/>
                  <a:pt x="245" y="470"/>
                </a:cubicBezTo>
                <a:cubicBezTo>
                  <a:pt x="253" y="470"/>
                  <a:pt x="261" y="470"/>
                  <a:pt x="269" y="471"/>
                </a:cubicBezTo>
                <a:lnTo>
                  <a:pt x="511" y="480"/>
                </a:lnTo>
                <a:lnTo>
                  <a:pt x="750" y="490"/>
                </a:lnTo>
                <a:cubicBezTo>
                  <a:pt x="760" y="491"/>
                  <a:pt x="769" y="491"/>
                  <a:pt x="779" y="491"/>
                </a:cubicBezTo>
                <a:cubicBezTo>
                  <a:pt x="801" y="491"/>
                  <a:pt x="823" y="490"/>
                  <a:pt x="844" y="488"/>
                </a:cubicBezTo>
                <a:lnTo>
                  <a:pt x="924" y="480"/>
                </a:lnTo>
                <a:cubicBezTo>
                  <a:pt x="953" y="478"/>
                  <a:pt x="974" y="454"/>
                  <a:pt x="974" y="425"/>
                </a:cubicBezTo>
                <a:cubicBezTo>
                  <a:pt x="1005" y="425"/>
                  <a:pt x="1029" y="401"/>
                  <a:pt x="1029" y="370"/>
                </a:cubicBezTo>
                <a:lnTo>
                  <a:pt x="1029" y="121"/>
                </a:lnTo>
                <a:cubicBezTo>
                  <a:pt x="1029" y="91"/>
                  <a:pt x="1005" y="66"/>
                  <a:pt x="974" y="66"/>
                </a:cubicBezTo>
                <a:cubicBezTo>
                  <a:pt x="974" y="36"/>
                  <a:pt x="949" y="11"/>
                  <a:pt x="919" y="11"/>
                </a:cubicBezTo>
                <a:lnTo>
                  <a:pt x="795" y="11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6" name="Freeform 1315">
            <a:extLst>
              <a:ext uri="{FF2B5EF4-FFF2-40B4-BE49-F238E27FC236}">
                <a16:creationId xmlns:a16="http://schemas.microsoft.com/office/drawing/2014/main" id="{AD88DBDC-E1F8-9540-A90D-D8224643CF44}"/>
              </a:ext>
            </a:extLst>
          </p:cNvPr>
          <p:cNvSpPr/>
          <p:nvPr/>
        </p:nvSpPr>
        <p:spPr>
          <a:xfrm>
            <a:off x="6839640" y="6473490"/>
            <a:ext cx="5292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1" h="56">
                <a:moveTo>
                  <a:pt x="1443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1443" y="56"/>
                </a:lnTo>
                <a:cubicBezTo>
                  <a:pt x="1458" y="56"/>
                  <a:pt x="1471" y="43"/>
                  <a:pt x="1471" y="28"/>
                </a:cubicBezTo>
                <a:cubicBezTo>
                  <a:pt x="1471" y="13"/>
                  <a:pt x="1458" y="0"/>
                  <a:pt x="144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7" name="Freeform 1316">
            <a:extLst>
              <a:ext uri="{FF2B5EF4-FFF2-40B4-BE49-F238E27FC236}">
                <a16:creationId xmlns:a16="http://schemas.microsoft.com/office/drawing/2014/main" id="{843E7078-F98F-6B4A-AF1F-0A5C9E478BB8}"/>
              </a:ext>
            </a:extLst>
          </p:cNvPr>
          <p:cNvSpPr/>
          <p:nvPr/>
        </p:nvSpPr>
        <p:spPr>
          <a:xfrm>
            <a:off x="7187399" y="6348928"/>
            <a:ext cx="47160" cy="5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" h="142">
                <a:moveTo>
                  <a:pt x="68" y="72"/>
                </a:moveTo>
                <a:cubicBezTo>
                  <a:pt x="65" y="73"/>
                  <a:pt x="63" y="75"/>
                  <a:pt x="62" y="77"/>
                </a:cubicBezTo>
                <a:lnTo>
                  <a:pt x="49" y="110"/>
                </a:lnTo>
                <a:lnTo>
                  <a:pt x="21" y="25"/>
                </a:lnTo>
                <a:lnTo>
                  <a:pt x="100" y="67"/>
                </a:lnTo>
                <a:close/>
                <a:moveTo>
                  <a:pt x="131" y="72"/>
                </a:moveTo>
                <a:cubicBezTo>
                  <a:pt x="132" y="69"/>
                  <a:pt x="130" y="66"/>
                  <a:pt x="127" y="64"/>
                </a:cubicBezTo>
                <a:lnTo>
                  <a:pt x="12" y="1"/>
                </a:lnTo>
                <a:cubicBezTo>
                  <a:pt x="9" y="0"/>
                  <a:pt x="5" y="0"/>
                  <a:pt x="3" y="2"/>
                </a:cubicBezTo>
                <a:cubicBezTo>
                  <a:pt x="0" y="4"/>
                  <a:pt x="-1" y="8"/>
                  <a:pt x="0" y="11"/>
                </a:cubicBezTo>
                <a:lnTo>
                  <a:pt x="41" y="136"/>
                </a:lnTo>
                <a:cubicBezTo>
                  <a:pt x="42" y="139"/>
                  <a:pt x="45" y="141"/>
                  <a:pt x="49" y="142"/>
                </a:cubicBezTo>
                <a:cubicBezTo>
                  <a:pt x="52" y="142"/>
                  <a:pt x="55" y="139"/>
                  <a:pt x="56" y="136"/>
                </a:cubicBezTo>
                <a:lnTo>
                  <a:pt x="72" y="95"/>
                </a:lnTo>
                <a:lnTo>
                  <a:pt x="106" y="136"/>
                </a:lnTo>
                <a:cubicBezTo>
                  <a:pt x="108" y="138"/>
                  <a:pt x="110" y="139"/>
                  <a:pt x="112" y="139"/>
                </a:cubicBezTo>
                <a:cubicBezTo>
                  <a:pt x="114" y="139"/>
                  <a:pt x="116" y="138"/>
                  <a:pt x="117" y="137"/>
                </a:cubicBezTo>
                <a:cubicBezTo>
                  <a:pt x="121" y="134"/>
                  <a:pt x="121" y="129"/>
                  <a:pt x="118" y="126"/>
                </a:cubicBezTo>
                <a:lnTo>
                  <a:pt x="84" y="86"/>
                </a:lnTo>
                <a:lnTo>
                  <a:pt x="125" y="79"/>
                </a:lnTo>
                <a:cubicBezTo>
                  <a:pt x="128" y="78"/>
                  <a:pt x="131" y="76"/>
                  <a:pt x="131" y="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8" name="Freeform 1317">
            <a:extLst>
              <a:ext uri="{FF2B5EF4-FFF2-40B4-BE49-F238E27FC236}">
                <a16:creationId xmlns:a16="http://schemas.microsoft.com/office/drawing/2014/main" id="{8BEE3357-420D-EC4A-8830-8AF240BAED50}"/>
              </a:ext>
            </a:extLst>
          </p:cNvPr>
          <p:cNvSpPr/>
          <p:nvPr/>
        </p:nvSpPr>
        <p:spPr>
          <a:xfrm>
            <a:off x="6894360" y="6112410"/>
            <a:ext cx="406080" cy="35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9" h="997">
                <a:moveTo>
                  <a:pt x="61" y="188"/>
                </a:moveTo>
                <a:cubicBezTo>
                  <a:pt x="65" y="182"/>
                  <a:pt x="71" y="179"/>
                  <a:pt x="78" y="179"/>
                </a:cubicBezTo>
                <a:cubicBezTo>
                  <a:pt x="251" y="165"/>
                  <a:pt x="365" y="99"/>
                  <a:pt x="417" y="61"/>
                </a:cubicBezTo>
                <a:cubicBezTo>
                  <a:pt x="422" y="57"/>
                  <a:pt x="427" y="56"/>
                  <a:pt x="432" y="56"/>
                </a:cubicBezTo>
                <a:cubicBezTo>
                  <a:pt x="438" y="56"/>
                  <a:pt x="443" y="57"/>
                  <a:pt x="447" y="61"/>
                </a:cubicBezTo>
                <a:cubicBezTo>
                  <a:pt x="499" y="99"/>
                  <a:pt x="612" y="165"/>
                  <a:pt x="785" y="177"/>
                </a:cubicBezTo>
                <a:cubicBezTo>
                  <a:pt x="792" y="177"/>
                  <a:pt x="798" y="181"/>
                  <a:pt x="802" y="186"/>
                </a:cubicBezTo>
                <a:cubicBezTo>
                  <a:pt x="807" y="191"/>
                  <a:pt x="809" y="198"/>
                  <a:pt x="808" y="205"/>
                </a:cubicBezTo>
                <a:cubicBezTo>
                  <a:pt x="797" y="318"/>
                  <a:pt x="758" y="601"/>
                  <a:pt x="639" y="775"/>
                </a:cubicBezTo>
                <a:cubicBezTo>
                  <a:pt x="585" y="855"/>
                  <a:pt x="469" y="919"/>
                  <a:pt x="432" y="938"/>
                </a:cubicBezTo>
                <a:cubicBezTo>
                  <a:pt x="395" y="919"/>
                  <a:pt x="279" y="855"/>
                  <a:pt x="224" y="775"/>
                </a:cubicBezTo>
                <a:cubicBezTo>
                  <a:pt x="105" y="601"/>
                  <a:pt x="66" y="319"/>
                  <a:pt x="55" y="207"/>
                </a:cubicBezTo>
                <a:cubicBezTo>
                  <a:pt x="54" y="200"/>
                  <a:pt x="56" y="193"/>
                  <a:pt x="61" y="188"/>
                </a:cubicBezTo>
                <a:close/>
                <a:moveTo>
                  <a:pt x="29" y="407"/>
                </a:moveTo>
                <a:cubicBezTo>
                  <a:pt x="27" y="411"/>
                  <a:pt x="25" y="415"/>
                  <a:pt x="25" y="420"/>
                </a:cubicBezTo>
                <a:lnTo>
                  <a:pt x="25" y="899"/>
                </a:lnTo>
                <a:cubicBezTo>
                  <a:pt x="25" y="923"/>
                  <a:pt x="45" y="942"/>
                  <a:pt x="69" y="942"/>
                </a:cubicBezTo>
                <a:lnTo>
                  <a:pt x="213" y="942"/>
                </a:lnTo>
                <a:cubicBezTo>
                  <a:pt x="228" y="942"/>
                  <a:pt x="241" y="930"/>
                  <a:pt x="241" y="914"/>
                </a:cubicBezTo>
                <a:cubicBezTo>
                  <a:pt x="241" y="899"/>
                  <a:pt x="228" y="887"/>
                  <a:pt x="213" y="887"/>
                </a:cubicBezTo>
                <a:lnTo>
                  <a:pt x="81" y="887"/>
                </a:lnTo>
                <a:lnTo>
                  <a:pt x="81" y="602"/>
                </a:lnTo>
                <a:cubicBezTo>
                  <a:pt x="106" y="675"/>
                  <a:pt x="137" y="746"/>
                  <a:pt x="178" y="806"/>
                </a:cubicBezTo>
                <a:cubicBezTo>
                  <a:pt x="252" y="915"/>
                  <a:pt x="413" y="991"/>
                  <a:pt x="420" y="994"/>
                </a:cubicBezTo>
                <a:cubicBezTo>
                  <a:pt x="424" y="996"/>
                  <a:pt x="428" y="997"/>
                  <a:pt x="432" y="997"/>
                </a:cubicBezTo>
                <a:cubicBezTo>
                  <a:pt x="436" y="997"/>
                  <a:pt x="440" y="996"/>
                  <a:pt x="444" y="994"/>
                </a:cubicBezTo>
                <a:cubicBezTo>
                  <a:pt x="450" y="991"/>
                  <a:pt x="611" y="915"/>
                  <a:pt x="685" y="806"/>
                </a:cubicBezTo>
                <a:cubicBezTo>
                  <a:pt x="798" y="640"/>
                  <a:pt x="842" y="387"/>
                  <a:pt x="859" y="251"/>
                </a:cubicBezTo>
                <a:lnTo>
                  <a:pt x="1074" y="251"/>
                </a:lnTo>
                <a:lnTo>
                  <a:pt x="1074" y="887"/>
                </a:lnTo>
                <a:lnTo>
                  <a:pt x="687" y="887"/>
                </a:lnTo>
                <a:cubicBezTo>
                  <a:pt x="672" y="887"/>
                  <a:pt x="659" y="899"/>
                  <a:pt x="659" y="914"/>
                </a:cubicBezTo>
                <a:cubicBezTo>
                  <a:pt x="659" y="930"/>
                  <a:pt x="672" y="942"/>
                  <a:pt x="687" y="942"/>
                </a:cubicBezTo>
                <a:lnTo>
                  <a:pt x="1086" y="942"/>
                </a:lnTo>
                <a:cubicBezTo>
                  <a:pt x="1110" y="942"/>
                  <a:pt x="1129" y="923"/>
                  <a:pt x="1129" y="899"/>
                </a:cubicBezTo>
                <a:lnTo>
                  <a:pt x="1129" y="240"/>
                </a:lnTo>
                <a:cubicBezTo>
                  <a:pt x="1129" y="216"/>
                  <a:pt x="1110" y="196"/>
                  <a:pt x="1086" y="196"/>
                </a:cubicBezTo>
                <a:lnTo>
                  <a:pt x="863" y="196"/>
                </a:lnTo>
                <a:cubicBezTo>
                  <a:pt x="862" y="179"/>
                  <a:pt x="856" y="164"/>
                  <a:pt x="845" y="150"/>
                </a:cubicBezTo>
                <a:cubicBezTo>
                  <a:pt x="830" y="134"/>
                  <a:pt x="811" y="123"/>
                  <a:pt x="788" y="122"/>
                </a:cubicBezTo>
                <a:cubicBezTo>
                  <a:pt x="630" y="111"/>
                  <a:pt x="527" y="51"/>
                  <a:pt x="480" y="16"/>
                </a:cubicBezTo>
                <a:cubicBezTo>
                  <a:pt x="452" y="-5"/>
                  <a:pt x="413" y="-5"/>
                  <a:pt x="385" y="16"/>
                </a:cubicBezTo>
                <a:cubicBezTo>
                  <a:pt x="337" y="51"/>
                  <a:pt x="233" y="111"/>
                  <a:pt x="74" y="124"/>
                </a:cubicBezTo>
                <a:cubicBezTo>
                  <a:pt x="52" y="125"/>
                  <a:pt x="32" y="135"/>
                  <a:pt x="18" y="152"/>
                </a:cubicBezTo>
                <a:cubicBezTo>
                  <a:pt x="4" y="169"/>
                  <a:pt x="-2" y="190"/>
                  <a:pt x="0" y="212"/>
                </a:cubicBezTo>
                <a:cubicBezTo>
                  <a:pt x="4" y="257"/>
                  <a:pt x="13" y="327"/>
                  <a:pt x="29" y="40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9" name="Freeform 1318">
            <a:extLst>
              <a:ext uri="{FF2B5EF4-FFF2-40B4-BE49-F238E27FC236}">
                <a16:creationId xmlns:a16="http://schemas.microsoft.com/office/drawing/2014/main" id="{6177EAB1-5E32-1943-AD36-198ACAC68E5D}"/>
              </a:ext>
            </a:extLst>
          </p:cNvPr>
          <p:cNvSpPr/>
          <p:nvPr/>
        </p:nvSpPr>
        <p:spPr>
          <a:xfrm>
            <a:off x="6944040" y="6179369"/>
            <a:ext cx="203760" cy="178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7" h="498">
                <a:moveTo>
                  <a:pt x="114" y="36"/>
                </a:moveTo>
                <a:lnTo>
                  <a:pt x="452" y="36"/>
                </a:lnTo>
                <a:lnTo>
                  <a:pt x="531" y="124"/>
                </a:lnTo>
                <a:cubicBezTo>
                  <a:pt x="528" y="149"/>
                  <a:pt x="508" y="168"/>
                  <a:pt x="482" y="168"/>
                </a:cubicBezTo>
                <a:cubicBezTo>
                  <a:pt x="456" y="168"/>
                  <a:pt x="434" y="146"/>
                  <a:pt x="434" y="119"/>
                </a:cubicBezTo>
                <a:cubicBezTo>
                  <a:pt x="434" y="110"/>
                  <a:pt x="426" y="102"/>
                  <a:pt x="416" y="102"/>
                </a:cubicBezTo>
                <a:cubicBezTo>
                  <a:pt x="406" y="102"/>
                  <a:pt x="398" y="110"/>
                  <a:pt x="398" y="119"/>
                </a:cubicBezTo>
                <a:cubicBezTo>
                  <a:pt x="398" y="146"/>
                  <a:pt x="376" y="168"/>
                  <a:pt x="350" y="168"/>
                </a:cubicBezTo>
                <a:cubicBezTo>
                  <a:pt x="323" y="168"/>
                  <a:pt x="301" y="146"/>
                  <a:pt x="301" y="119"/>
                </a:cubicBezTo>
                <a:cubicBezTo>
                  <a:pt x="301" y="110"/>
                  <a:pt x="293" y="102"/>
                  <a:pt x="283" y="102"/>
                </a:cubicBezTo>
                <a:cubicBezTo>
                  <a:pt x="273" y="102"/>
                  <a:pt x="266" y="110"/>
                  <a:pt x="266" y="119"/>
                </a:cubicBezTo>
                <a:cubicBezTo>
                  <a:pt x="266" y="146"/>
                  <a:pt x="244" y="168"/>
                  <a:pt x="217" y="168"/>
                </a:cubicBezTo>
                <a:cubicBezTo>
                  <a:pt x="190" y="168"/>
                  <a:pt x="168" y="146"/>
                  <a:pt x="168" y="119"/>
                </a:cubicBezTo>
                <a:cubicBezTo>
                  <a:pt x="168" y="110"/>
                  <a:pt x="160" y="102"/>
                  <a:pt x="151" y="102"/>
                </a:cubicBezTo>
                <a:cubicBezTo>
                  <a:pt x="141" y="102"/>
                  <a:pt x="133" y="110"/>
                  <a:pt x="133" y="119"/>
                </a:cubicBezTo>
                <a:cubicBezTo>
                  <a:pt x="133" y="146"/>
                  <a:pt x="111" y="168"/>
                  <a:pt x="84" y="168"/>
                </a:cubicBezTo>
                <a:cubicBezTo>
                  <a:pt x="59" y="168"/>
                  <a:pt x="38" y="149"/>
                  <a:pt x="36" y="124"/>
                </a:cubicBezTo>
                <a:close/>
                <a:moveTo>
                  <a:pt x="390" y="462"/>
                </a:moveTo>
                <a:lnTo>
                  <a:pt x="390" y="327"/>
                </a:lnTo>
                <a:cubicBezTo>
                  <a:pt x="390" y="314"/>
                  <a:pt x="381" y="304"/>
                  <a:pt x="369" y="304"/>
                </a:cubicBezTo>
                <a:lnTo>
                  <a:pt x="197" y="304"/>
                </a:lnTo>
                <a:cubicBezTo>
                  <a:pt x="185" y="304"/>
                  <a:pt x="176" y="314"/>
                  <a:pt x="176" y="327"/>
                </a:cubicBezTo>
                <a:lnTo>
                  <a:pt x="176" y="462"/>
                </a:lnTo>
                <a:lnTo>
                  <a:pt x="93" y="462"/>
                </a:lnTo>
                <a:lnTo>
                  <a:pt x="93" y="203"/>
                </a:lnTo>
                <a:cubicBezTo>
                  <a:pt x="116" y="201"/>
                  <a:pt x="137" y="189"/>
                  <a:pt x="151" y="171"/>
                </a:cubicBezTo>
                <a:cubicBezTo>
                  <a:pt x="166" y="191"/>
                  <a:pt x="190" y="203"/>
                  <a:pt x="217" y="203"/>
                </a:cubicBezTo>
                <a:cubicBezTo>
                  <a:pt x="244" y="203"/>
                  <a:pt x="268" y="191"/>
                  <a:pt x="283" y="171"/>
                </a:cubicBezTo>
                <a:cubicBezTo>
                  <a:pt x="299" y="191"/>
                  <a:pt x="323" y="203"/>
                  <a:pt x="350" y="203"/>
                </a:cubicBezTo>
                <a:cubicBezTo>
                  <a:pt x="377" y="203"/>
                  <a:pt x="401" y="191"/>
                  <a:pt x="416" y="171"/>
                </a:cubicBezTo>
                <a:cubicBezTo>
                  <a:pt x="430" y="189"/>
                  <a:pt x="451" y="201"/>
                  <a:pt x="474" y="203"/>
                </a:cubicBezTo>
                <a:lnTo>
                  <a:pt x="474" y="462"/>
                </a:lnTo>
                <a:close/>
                <a:moveTo>
                  <a:pt x="211" y="340"/>
                </a:moveTo>
                <a:lnTo>
                  <a:pt x="355" y="340"/>
                </a:lnTo>
                <a:lnTo>
                  <a:pt x="355" y="462"/>
                </a:lnTo>
                <a:lnTo>
                  <a:pt x="211" y="462"/>
                </a:lnTo>
                <a:close/>
                <a:moveTo>
                  <a:pt x="57" y="199"/>
                </a:moveTo>
                <a:lnTo>
                  <a:pt x="57" y="472"/>
                </a:lnTo>
                <a:cubicBezTo>
                  <a:pt x="57" y="486"/>
                  <a:pt x="69" y="498"/>
                  <a:pt x="83" y="498"/>
                </a:cubicBezTo>
                <a:lnTo>
                  <a:pt x="197" y="498"/>
                </a:lnTo>
                <a:lnTo>
                  <a:pt x="369" y="498"/>
                </a:lnTo>
                <a:lnTo>
                  <a:pt x="484" y="498"/>
                </a:lnTo>
                <a:cubicBezTo>
                  <a:pt x="498" y="498"/>
                  <a:pt x="509" y="486"/>
                  <a:pt x="509" y="472"/>
                </a:cubicBezTo>
                <a:lnTo>
                  <a:pt x="509" y="199"/>
                </a:lnTo>
                <a:cubicBezTo>
                  <a:pt x="543" y="188"/>
                  <a:pt x="567" y="156"/>
                  <a:pt x="567" y="119"/>
                </a:cubicBezTo>
                <a:cubicBezTo>
                  <a:pt x="567" y="116"/>
                  <a:pt x="566" y="113"/>
                  <a:pt x="564" y="110"/>
                </a:cubicBezTo>
                <a:cubicBezTo>
                  <a:pt x="563" y="108"/>
                  <a:pt x="562" y="106"/>
                  <a:pt x="560" y="104"/>
                </a:cubicBezTo>
                <a:lnTo>
                  <a:pt x="474" y="6"/>
                </a:lnTo>
                <a:cubicBezTo>
                  <a:pt x="470" y="3"/>
                  <a:pt x="465" y="0"/>
                  <a:pt x="460" y="0"/>
                </a:cubicBezTo>
                <a:lnTo>
                  <a:pt x="106" y="0"/>
                </a:lnTo>
                <a:cubicBezTo>
                  <a:pt x="101" y="0"/>
                  <a:pt x="96" y="3"/>
                  <a:pt x="93" y="6"/>
                </a:cubicBezTo>
                <a:lnTo>
                  <a:pt x="6" y="105"/>
                </a:lnTo>
                <a:cubicBezTo>
                  <a:pt x="5" y="105"/>
                  <a:pt x="5" y="106"/>
                  <a:pt x="5" y="106"/>
                </a:cubicBezTo>
                <a:cubicBezTo>
                  <a:pt x="2" y="111"/>
                  <a:pt x="0" y="115"/>
                  <a:pt x="0" y="119"/>
                </a:cubicBezTo>
                <a:cubicBezTo>
                  <a:pt x="0" y="156"/>
                  <a:pt x="24" y="188"/>
                  <a:pt x="57" y="1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0" name="Freeform 1319">
            <a:extLst>
              <a:ext uri="{FF2B5EF4-FFF2-40B4-BE49-F238E27FC236}">
                <a16:creationId xmlns:a16="http://schemas.microsoft.com/office/drawing/2014/main" id="{56DD0A39-0CE4-5B46-A23C-B0F99BD8FCA1}"/>
              </a:ext>
            </a:extLst>
          </p:cNvPr>
          <p:cNvSpPr/>
          <p:nvPr/>
        </p:nvSpPr>
        <p:spPr>
          <a:xfrm>
            <a:off x="6124320" y="6469889"/>
            <a:ext cx="5292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1" h="55">
                <a:moveTo>
                  <a:pt x="1444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lnTo>
                  <a:pt x="1444" y="55"/>
                </a:lnTo>
                <a:cubicBezTo>
                  <a:pt x="1459" y="55"/>
                  <a:pt x="1471" y="43"/>
                  <a:pt x="1471" y="27"/>
                </a:cubicBezTo>
                <a:cubicBezTo>
                  <a:pt x="1471" y="12"/>
                  <a:pt x="1459" y="0"/>
                  <a:pt x="144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1" name="Freeform 1320">
            <a:extLst>
              <a:ext uri="{FF2B5EF4-FFF2-40B4-BE49-F238E27FC236}">
                <a16:creationId xmlns:a16="http://schemas.microsoft.com/office/drawing/2014/main" id="{4736B42F-0C38-1943-9E08-DDE2C891CD14}"/>
              </a:ext>
            </a:extLst>
          </p:cNvPr>
          <p:cNvSpPr/>
          <p:nvPr/>
        </p:nvSpPr>
        <p:spPr>
          <a:xfrm>
            <a:off x="6472441" y="6345329"/>
            <a:ext cx="468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1" h="141">
                <a:moveTo>
                  <a:pt x="67" y="72"/>
                </a:moveTo>
                <a:cubicBezTo>
                  <a:pt x="65" y="72"/>
                  <a:pt x="62" y="74"/>
                  <a:pt x="61" y="77"/>
                </a:cubicBezTo>
                <a:lnTo>
                  <a:pt x="49" y="109"/>
                </a:lnTo>
                <a:lnTo>
                  <a:pt x="21" y="24"/>
                </a:lnTo>
                <a:lnTo>
                  <a:pt x="99" y="66"/>
                </a:lnTo>
                <a:close/>
                <a:moveTo>
                  <a:pt x="131" y="72"/>
                </a:moveTo>
                <a:cubicBezTo>
                  <a:pt x="131" y="68"/>
                  <a:pt x="130" y="65"/>
                  <a:pt x="127" y="63"/>
                </a:cubicBezTo>
                <a:lnTo>
                  <a:pt x="11" y="1"/>
                </a:lnTo>
                <a:cubicBezTo>
                  <a:pt x="8" y="-1"/>
                  <a:pt x="5" y="0"/>
                  <a:pt x="2" y="2"/>
                </a:cubicBezTo>
                <a:cubicBezTo>
                  <a:pt x="0" y="4"/>
                  <a:pt x="-1" y="7"/>
                  <a:pt x="0" y="10"/>
                </a:cubicBezTo>
                <a:lnTo>
                  <a:pt x="41" y="135"/>
                </a:lnTo>
                <a:cubicBezTo>
                  <a:pt x="42" y="138"/>
                  <a:pt x="45" y="141"/>
                  <a:pt x="48" y="141"/>
                </a:cubicBezTo>
                <a:cubicBezTo>
                  <a:pt x="52" y="141"/>
                  <a:pt x="55" y="139"/>
                  <a:pt x="56" y="136"/>
                </a:cubicBezTo>
                <a:lnTo>
                  <a:pt x="71" y="95"/>
                </a:lnTo>
                <a:lnTo>
                  <a:pt x="106" y="135"/>
                </a:lnTo>
                <a:cubicBezTo>
                  <a:pt x="107" y="137"/>
                  <a:pt x="110" y="138"/>
                  <a:pt x="112" y="138"/>
                </a:cubicBezTo>
                <a:cubicBezTo>
                  <a:pt x="114" y="138"/>
                  <a:pt x="115" y="138"/>
                  <a:pt x="117" y="136"/>
                </a:cubicBezTo>
                <a:cubicBezTo>
                  <a:pt x="120" y="134"/>
                  <a:pt x="121" y="129"/>
                  <a:pt x="118" y="125"/>
                </a:cubicBezTo>
                <a:lnTo>
                  <a:pt x="84" y="85"/>
                </a:lnTo>
                <a:lnTo>
                  <a:pt x="124" y="78"/>
                </a:lnTo>
                <a:cubicBezTo>
                  <a:pt x="128" y="77"/>
                  <a:pt x="130" y="75"/>
                  <a:pt x="131" y="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2" name="Freeform 1321">
            <a:extLst>
              <a:ext uri="{FF2B5EF4-FFF2-40B4-BE49-F238E27FC236}">
                <a16:creationId xmlns:a16="http://schemas.microsoft.com/office/drawing/2014/main" id="{94578CB2-DE54-2147-B08D-A589079D4F1C}"/>
              </a:ext>
            </a:extLst>
          </p:cNvPr>
          <p:cNvSpPr/>
          <p:nvPr/>
        </p:nvSpPr>
        <p:spPr>
          <a:xfrm>
            <a:off x="6179040" y="6108809"/>
            <a:ext cx="406440" cy="35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0" h="996">
                <a:moveTo>
                  <a:pt x="61" y="187"/>
                </a:moveTo>
                <a:cubicBezTo>
                  <a:pt x="66" y="182"/>
                  <a:pt x="72" y="178"/>
                  <a:pt x="79" y="178"/>
                </a:cubicBezTo>
                <a:cubicBezTo>
                  <a:pt x="252" y="165"/>
                  <a:pt x="366" y="98"/>
                  <a:pt x="418" y="60"/>
                </a:cubicBezTo>
                <a:cubicBezTo>
                  <a:pt x="422" y="57"/>
                  <a:pt x="428" y="55"/>
                  <a:pt x="433" y="55"/>
                </a:cubicBezTo>
                <a:cubicBezTo>
                  <a:pt x="438" y="55"/>
                  <a:pt x="443" y="57"/>
                  <a:pt x="448" y="60"/>
                </a:cubicBezTo>
                <a:cubicBezTo>
                  <a:pt x="500" y="98"/>
                  <a:pt x="612" y="164"/>
                  <a:pt x="785" y="176"/>
                </a:cubicBezTo>
                <a:cubicBezTo>
                  <a:pt x="792" y="177"/>
                  <a:pt x="799" y="180"/>
                  <a:pt x="803" y="185"/>
                </a:cubicBezTo>
                <a:cubicBezTo>
                  <a:pt x="808" y="191"/>
                  <a:pt x="810" y="197"/>
                  <a:pt x="809" y="204"/>
                </a:cubicBezTo>
                <a:cubicBezTo>
                  <a:pt x="798" y="318"/>
                  <a:pt x="759" y="600"/>
                  <a:pt x="640" y="775"/>
                </a:cubicBezTo>
                <a:cubicBezTo>
                  <a:pt x="585" y="855"/>
                  <a:pt x="470" y="918"/>
                  <a:pt x="432" y="937"/>
                </a:cubicBezTo>
                <a:cubicBezTo>
                  <a:pt x="395" y="918"/>
                  <a:pt x="279" y="855"/>
                  <a:pt x="224" y="774"/>
                </a:cubicBezTo>
                <a:cubicBezTo>
                  <a:pt x="106" y="600"/>
                  <a:pt x="67" y="319"/>
                  <a:pt x="55" y="206"/>
                </a:cubicBezTo>
                <a:cubicBezTo>
                  <a:pt x="55" y="199"/>
                  <a:pt x="57" y="192"/>
                  <a:pt x="61" y="187"/>
                </a:cubicBezTo>
                <a:close/>
                <a:moveTo>
                  <a:pt x="30" y="406"/>
                </a:moveTo>
                <a:cubicBezTo>
                  <a:pt x="27" y="410"/>
                  <a:pt x="26" y="414"/>
                  <a:pt x="26" y="419"/>
                </a:cubicBezTo>
                <a:lnTo>
                  <a:pt x="26" y="898"/>
                </a:lnTo>
                <a:cubicBezTo>
                  <a:pt x="26" y="922"/>
                  <a:pt x="45" y="941"/>
                  <a:pt x="69" y="941"/>
                </a:cubicBezTo>
                <a:lnTo>
                  <a:pt x="213" y="941"/>
                </a:lnTo>
                <a:cubicBezTo>
                  <a:pt x="229" y="941"/>
                  <a:pt x="241" y="929"/>
                  <a:pt x="241" y="914"/>
                </a:cubicBezTo>
                <a:cubicBezTo>
                  <a:pt x="241" y="899"/>
                  <a:pt x="229" y="886"/>
                  <a:pt x="213" y="886"/>
                </a:cubicBezTo>
                <a:lnTo>
                  <a:pt x="81" y="886"/>
                </a:lnTo>
                <a:lnTo>
                  <a:pt x="81" y="601"/>
                </a:lnTo>
                <a:cubicBezTo>
                  <a:pt x="106" y="674"/>
                  <a:pt x="138" y="745"/>
                  <a:pt x="179" y="805"/>
                </a:cubicBezTo>
                <a:cubicBezTo>
                  <a:pt x="253" y="914"/>
                  <a:pt x="414" y="990"/>
                  <a:pt x="421" y="993"/>
                </a:cubicBezTo>
                <a:cubicBezTo>
                  <a:pt x="424" y="995"/>
                  <a:pt x="428" y="996"/>
                  <a:pt x="432" y="996"/>
                </a:cubicBezTo>
                <a:cubicBezTo>
                  <a:pt x="436" y="996"/>
                  <a:pt x="440" y="995"/>
                  <a:pt x="444" y="993"/>
                </a:cubicBezTo>
                <a:cubicBezTo>
                  <a:pt x="451" y="990"/>
                  <a:pt x="612" y="914"/>
                  <a:pt x="686" y="806"/>
                </a:cubicBezTo>
                <a:cubicBezTo>
                  <a:pt x="799" y="640"/>
                  <a:pt x="843" y="386"/>
                  <a:pt x="859" y="251"/>
                </a:cubicBezTo>
                <a:lnTo>
                  <a:pt x="1075" y="251"/>
                </a:lnTo>
                <a:lnTo>
                  <a:pt x="1075" y="886"/>
                </a:lnTo>
                <a:lnTo>
                  <a:pt x="687" y="886"/>
                </a:lnTo>
                <a:cubicBezTo>
                  <a:pt x="672" y="886"/>
                  <a:pt x="660" y="899"/>
                  <a:pt x="660" y="914"/>
                </a:cubicBezTo>
                <a:cubicBezTo>
                  <a:pt x="660" y="929"/>
                  <a:pt x="672" y="941"/>
                  <a:pt x="687" y="941"/>
                </a:cubicBezTo>
                <a:lnTo>
                  <a:pt x="1087" y="941"/>
                </a:lnTo>
                <a:cubicBezTo>
                  <a:pt x="1110" y="941"/>
                  <a:pt x="1130" y="922"/>
                  <a:pt x="1130" y="898"/>
                </a:cubicBezTo>
                <a:lnTo>
                  <a:pt x="1130" y="239"/>
                </a:lnTo>
                <a:cubicBezTo>
                  <a:pt x="1130" y="215"/>
                  <a:pt x="1110" y="195"/>
                  <a:pt x="1087" y="195"/>
                </a:cubicBezTo>
                <a:lnTo>
                  <a:pt x="864" y="195"/>
                </a:lnTo>
                <a:cubicBezTo>
                  <a:pt x="863" y="179"/>
                  <a:pt x="856" y="163"/>
                  <a:pt x="845" y="150"/>
                </a:cubicBezTo>
                <a:cubicBezTo>
                  <a:pt x="831" y="133"/>
                  <a:pt x="811" y="123"/>
                  <a:pt x="789" y="121"/>
                </a:cubicBezTo>
                <a:cubicBezTo>
                  <a:pt x="630" y="110"/>
                  <a:pt x="528" y="50"/>
                  <a:pt x="481" y="16"/>
                </a:cubicBezTo>
                <a:cubicBezTo>
                  <a:pt x="452" y="-5"/>
                  <a:pt x="414" y="-6"/>
                  <a:pt x="385" y="15"/>
                </a:cubicBezTo>
                <a:cubicBezTo>
                  <a:pt x="338" y="50"/>
                  <a:pt x="234" y="111"/>
                  <a:pt x="75" y="123"/>
                </a:cubicBezTo>
                <a:cubicBezTo>
                  <a:pt x="53" y="125"/>
                  <a:pt x="33" y="135"/>
                  <a:pt x="19" y="152"/>
                </a:cubicBezTo>
                <a:cubicBezTo>
                  <a:pt x="5" y="168"/>
                  <a:pt x="-2" y="190"/>
                  <a:pt x="0" y="211"/>
                </a:cubicBezTo>
                <a:cubicBezTo>
                  <a:pt x="5" y="256"/>
                  <a:pt x="14" y="326"/>
                  <a:pt x="30" y="40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3" name="Freeform 1322">
            <a:extLst>
              <a:ext uri="{FF2B5EF4-FFF2-40B4-BE49-F238E27FC236}">
                <a16:creationId xmlns:a16="http://schemas.microsoft.com/office/drawing/2014/main" id="{15C06339-3412-EB41-AD8D-6A0F151E74FA}"/>
              </a:ext>
            </a:extLst>
          </p:cNvPr>
          <p:cNvSpPr/>
          <p:nvPr/>
        </p:nvSpPr>
        <p:spPr>
          <a:xfrm>
            <a:off x="6249600" y="6209609"/>
            <a:ext cx="162360" cy="124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2" h="346">
                <a:moveTo>
                  <a:pt x="54" y="36"/>
                </a:moveTo>
                <a:lnTo>
                  <a:pt x="399" y="36"/>
                </a:lnTo>
                <a:cubicBezTo>
                  <a:pt x="408" y="36"/>
                  <a:pt x="415" y="43"/>
                  <a:pt x="416" y="51"/>
                </a:cubicBezTo>
                <a:lnTo>
                  <a:pt x="36" y="51"/>
                </a:lnTo>
                <a:cubicBezTo>
                  <a:pt x="37" y="43"/>
                  <a:pt x="44" y="36"/>
                  <a:pt x="54" y="36"/>
                </a:cubicBezTo>
                <a:close/>
                <a:moveTo>
                  <a:pt x="399" y="311"/>
                </a:moveTo>
                <a:lnTo>
                  <a:pt x="54" y="311"/>
                </a:lnTo>
                <a:cubicBezTo>
                  <a:pt x="44" y="311"/>
                  <a:pt x="36" y="303"/>
                  <a:pt x="36" y="293"/>
                </a:cubicBezTo>
                <a:lnTo>
                  <a:pt x="36" y="139"/>
                </a:lnTo>
                <a:lnTo>
                  <a:pt x="416" y="139"/>
                </a:lnTo>
                <a:lnTo>
                  <a:pt x="416" y="293"/>
                </a:lnTo>
                <a:cubicBezTo>
                  <a:pt x="416" y="303"/>
                  <a:pt x="409" y="311"/>
                  <a:pt x="399" y="311"/>
                </a:cubicBezTo>
                <a:close/>
                <a:moveTo>
                  <a:pt x="416" y="103"/>
                </a:moveTo>
                <a:lnTo>
                  <a:pt x="36" y="103"/>
                </a:lnTo>
                <a:lnTo>
                  <a:pt x="36" y="87"/>
                </a:lnTo>
                <a:lnTo>
                  <a:pt x="416" y="87"/>
                </a:lnTo>
                <a:close/>
                <a:moveTo>
                  <a:pt x="0" y="121"/>
                </a:moveTo>
                <a:cubicBezTo>
                  <a:pt x="0" y="122"/>
                  <a:pt x="0" y="124"/>
                  <a:pt x="0" y="125"/>
                </a:cubicBezTo>
                <a:lnTo>
                  <a:pt x="0" y="293"/>
                </a:lnTo>
                <a:cubicBezTo>
                  <a:pt x="0" y="323"/>
                  <a:pt x="24" y="346"/>
                  <a:pt x="54" y="346"/>
                </a:cubicBezTo>
                <a:lnTo>
                  <a:pt x="399" y="346"/>
                </a:lnTo>
                <a:cubicBezTo>
                  <a:pt x="428" y="346"/>
                  <a:pt x="452" y="323"/>
                  <a:pt x="452" y="293"/>
                </a:cubicBezTo>
                <a:lnTo>
                  <a:pt x="452" y="53"/>
                </a:lnTo>
                <a:cubicBezTo>
                  <a:pt x="452" y="24"/>
                  <a:pt x="428" y="0"/>
                  <a:pt x="399" y="0"/>
                </a:cubicBezTo>
                <a:lnTo>
                  <a:pt x="54" y="0"/>
                </a:lnTo>
                <a:cubicBezTo>
                  <a:pt x="24" y="0"/>
                  <a:pt x="0" y="24"/>
                  <a:pt x="0" y="53"/>
                </a:cubicBezTo>
                <a:lnTo>
                  <a:pt x="0" y="65"/>
                </a:lnTo>
                <a:cubicBezTo>
                  <a:pt x="0" y="66"/>
                  <a:pt x="0" y="68"/>
                  <a:pt x="0" y="69"/>
                </a:cubicBezTo>
                <a:cubicBezTo>
                  <a:pt x="0" y="71"/>
                  <a:pt x="0" y="72"/>
                  <a:pt x="0" y="73"/>
                </a:cubicBezTo>
                <a:lnTo>
                  <a:pt x="0" y="117"/>
                </a:lnTo>
                <a:cubicBezTo>
                  <a:pt x="0" y="118"/>
                  <a:pt x="0" y="119"/>
                  <a:pt x="0" y="1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4" name="Freeform 1323">
            <a:extLst>
              <a:ext uri="{FF2B5EF4-FFF2-40B4-BE49-F238E27FC236}">
                <a16:creationId xmlns:a16="http://schemas.microsoft.com/office/drawing/2014/main" id="{7E4DA859-9D5A-9C4F-A810-3779CB9907BC}"/>
              </a:ext>
            </a:extLst>
          </p:cNvPr>
          <p:cNvSpPr/>
          <p:nvPr/>
        </p:nvSpPr>
        <p:spPr>
          <a:xfrm>
            <a:off x="6352560" y="6284489"/>
            <a:ext cx="40320" cy="30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" h="87">
                <a:moveTo>
                  <a:pt x="78" y="51"/>
                </a:moveTo>
                <a:lnTo>
                  <a:pt x="36" y="51"/>
                </a:lnTo>
                <a:lnTo>
                  <a:pt x="36" y="35"/>
                </a:lnTo>
                <a:lnTo>
                  <a:pt x="78" y="35"/>
                </a:lnTo>
                <a:close/>
                <a:moveTo>
                  <a:pt x="96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69"/>
                </a:lnTo>
                <a:cubicBezTo>
                  <a:pt x="0" y="79"/>
                  <a:pt x="8" y="87"/>
                  <a:pt x="18" y="87"/>
                </a:cubicBezTo>
                <a:lnTo>
                  <a:pt x="96" y="87"/>
                </a:lnTo>
                <a:cubicBezTo>
                  <a:pt x="105" y="87"/>
                  <a:pt x="113" y="79"/>
                  <a:pt x="113" y="69"/>
                </a:cubicBezTo>
                <a:lnTo>
                  <a:pt x="113" y="18"/>
                </a:lnTo>
                <a:cubicBezTo>
                  <a:pt x="113" y="8"/>
                  <a:pt x="105" y="0"/>
                  <a:pt x="9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5" name="Freeform 1324">
            <a:extLst>
              <a:ext uri="{FF2B5EF4-FFF2-40B4-BE49-F238E27FC236}">
                <a16:creationId xmlns:a16="http://schemas.microsoft.com/office/drawing/2014/main" id="{B64470A0-7717-354B-AAA6-AF1C0E135864}"/>
              </a:ext>
            </a:extLst>
          </p:cNvPr>
          <p:cNvSpPr/>
          <p:nvPr/>
        </p:nvSpPr>
        <p:spPr>
          <a:xfrm>
            <a:off x="6268680" y="6284489"/>
            <a:ext cx="3132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35">
                <a:moveTo>
                  <a:pt x="18" y="35"/>
                </a:moveTo>
                <a:lnTo>
                  <a:pt x="70" y="35"/>
                </a:lnTo>
                <a:cubicBezTo>
                  <a:pt x="80" y="35"/>
                  <a:pt x="88" y="27"/>
                  <a:pt x="88" y="18"/>
                </a:cubicBezTo>
                <a:cubicBezTo>
                  <a:pt x="88" y="8"/>
                  <a:pt x="80" y="0"/>
                  <a:pt x="70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6" name="Freeform 1325">
            <a:extLst>
              <a:ext uri="{FF2B5EF4-FFF2-40B4-BE49-F238E27FC236}">
                <a16:creationId xmlns:a16="http://schemas.microsoft.com/office/drawing/2014/main" id="{8D7F28C7-B6E6-744D-A6BF-661760306B42}"/>
              </a:ext>
            </a:extLst>
          </p:cNvPr>
          <p:cNvSpPr/>
          <p:nvPr/>
        </p:nvSpPr>
        <p:spPr>
          <a:xfrm>
            <a:off x="6268680" y="6302849"/>
            <a:ext cx="5004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0" h="36">
                <a:moveTo>
                  <a:pt x="122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122" y="36"/>
                </a:lnTo>
                <a:cubicBezTo>
                  <a:pt x="132" y="36"/>
                  <a:pt x="140" y="28"/>
                  <a:pt x="140" y="18"/>
                </a:cubicBezTo>
                <a:cubicBezTo>
                  <a:pt x="140" y="8"/>
                  <a:pt x="132" y="0"/>
                  <a:pt x="12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7" name="Freeform 1326">
            <a:extLst>
              <a:ext uri="{FF2B5EF4-FFF2-40B4-BE49-F238E27FC236}">
                <a16:creationId xmlns:a16="http://schemas.microsoft.com/office/drawing/2014/main" id="{94435FF3-5595-5D44-A78C-65F9D2FAFB2B}"/>
              </a:ext>
            </a:extLst>
          </p:cNvPr>
          <p:cNvSpPr/>
          <p:nvPr/>
        </p:nvSpPr>
        <p:spPr>
          <a:xfrm>
            <a:off x="5409360" y="6476729"/>
            <a:ext cx="5292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1" h="56">
                <a:moveTo>
                  <a:pt x="1444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lnTo>
                  <a:pt x="1444" y="56"/>
                </a:lnTo>
                <a:cubicBezTo>
                  <a:pt x="1459" y="56"/>
                  <a:pt x="1471" y="43"/>
                  <a:pt x="1471" y="28"/>
                </a:cubicBezTo>
                <a:cubicBezTo>
                  <a:pt x="1471" y="13"/>
                  <a:pt x="1459" y="0"/>
                  <a:pt x="144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8" name="Freeform 1327">
            <a:extLst>
              <a:ext uri="{FF2B5EF4-FFF2-40B4-BE49-F238E27FC236}">
                <a16:creationId xmlns:a16="http://schemas.microsoft.com/office/drawing/2014/main" id="{BA1EF1A5-422E-5F42-9833-29B79F6DFCC9}"/>
              </a:ext>
            </a:extLst>
          </p:cNvPr>
          <p:cNvSpPr/>
          <p:nvPr/>
        </p:nvSpPr>
        <p:spPr>
          <a:xfrm>
            <a:off x="5757480" y="6352168"/>
            <a:ext cx="468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1" h="141">
                <a:moveTo>
                  <a:pt x="67" y="72"/>
                </a:moveTo>
                <a:cubicBezTo>
                  <a:pt x="64" y="73"/>
                  <a:pt x="62" y="75"/>
                  <a:pt x="61" y="78"/>
                </a:cubicBezTo>
                <a:lnTo>
                  <a:pt x="49" y="110"/>
                </a:lnTo>
                <a:lnTo>
                  <a:pt x="21" y="25"/>
                </a:lnTo>
                <a:lnTo>
                  <a:pt x="99" y="67"/>
                </a:lnTo>
                <a:close/>
                <a:moveTo>
                  <a:pt x="131" y="72"/>
                </a:moveTo>
                <a:cubicBezTo>
                  <a:pt x="131" y="69"/>
                  <a:pt x="130" y="66"/>
                  <a:pt x="127" y="64"/>
                </a:cubicBezTo>
                <a:lnTo>
                  <a:pt x="11" y="1"/>
                </a:lnTo>
                <a:cubicBezTo>
                  <a:pt x="8" y="0"/>
                  <a:pt x="5" y="0"/>
                  <a:pt x="2" y="2"/>
                </a:cubicBezTo>
                <a:cubicBezTo>
                  <a:pt x="0" y="4"/>
                  <a:pt x="-1" y="8"/>
                  <a:pt x="0" y="11"/>
                </a:cubicBezTo>
                <a:lnTo>
                  <a:pt x="41" y="136"/>
                </a:lnTo>
                <a:cubicBezTo>
                  <a:pt x="42" y="139"/>
                  <a:pt x="45" y="141"/>
                  <a:pt x="48" y="141"/>
                </a:cubicBezTo>
                <a:cubicBezTo>
                  <a:pt x="52" y="141"/>
                  <a:pt x="55" y="139"/>
                  <a:pt x="56" y="136"/>
                </a:cubicBezTo>
                <a:lnTo>
                  <a:pt x="71" y="95"/>
                </a:lnTo>
                <a:lnTo>
                  <a:pt x="106" y="136"/>
                </a:lnTo>
                <a:cubicBezTo>
                  <a:pt x="107" y="138"/>
                  <a:pt x="109" y="139"/>
                  <a:pt x="112" y="139"/>
                </a:cubicBezTo>
                <a:cubicBezTo>
                  <a:pt x="113" y="139"/>
                  <a:pt x="115" y="138"/>
                  <a:pt x="117" y="137"/>
                </a:cubicBezTo>
                <a:cubicBezTo>
                  <a:pt x="120" y="134"/>
                  <a:pt x="121" y="129"/>
                  <a:pt x="118" y="126"/>
                </a:cubicBezTo>
                <a:lnTo>
                  <a:pt x="84" y="86"/>
                </a:lnTo>
                <a:lnTo>
                  <a:pt x="124" y="79"/>
                </a:lnTo>
                <a:cubicBezTo>
                  <a:pt x="128" y="78"/>
                  <a:pt x="130" y="76"/>
                  <a:pt x="131" y="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9" name="Freeform 1328">
            <a:extLst>
              <a:ext uri="{FF2B5EF4-FFF2-40B4-BE49-F238E27FC236}">
                <a16:creationId xmlns:a16="http://schemas.microsoft.com/office/drawing/2014/main" id="{8CE138EE-486B-DB47-9193-CEC68F2EC525}"/>
              </a:ext>
            </a:extLst>
          </p:cNvPr>
          <p:cNvSpPr/>
          <p:nvPr/>
        </p:nvSpPr>
        <p:spPr>
          <a:xfrm>
            <a:off x="5464080" y="6115649"/>
            <a:ext cx="406440" cy="35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0" h="997">
                <a:moveTo>
                  <a:pt x="61" y="188"/>
                </a:moveTo>
                <a:cubicBezTo>
                  <a:pt x="65" y="183"/>
                  <a:pt x="72" y="179"/>
                  <a:pt x="79" y="179"/>
                </a:cubicBezTo>
                <a:cubicBezTo>
                  <a:pt x="252" y="165"/>
                  <a:pt x="366" y="99"/>
                  <a:pt x="418" y="61"/>
                </a:cubicBezTo>
                <a:cubicBezTo>
                  <a:pt x="422" y="57"/>
                  <a:pt x="428" y="56"/>
                  <a:pt x="433" y="56"/>
                </a:cubicBezTo>
                <a:cubicBezTo>
                  <a:pt x="438" y="56"/>
                  <a:pt x="443" y="57"/>
                  <a:pt x="448" y="61"/>
                </a:cubicBezTo>
                <a:cubicBezTo>
                  <a:pt x="500" y="99"/>
                  <a:pt x="612" y="165"/>
                  <a:pt x="785" y="177"/>
                </a:cubicBezTo>
                <a:cubicBezTo>
                  <a:pt x="792" y="177"/>
                  <a:pt x="799" y="181"/>
                  <a:pt x="803" y="186"/>
                </a:cubicBezTo>
                <a:cubicBezTo>
                  <a:pt x="807" y="191"/>
                  <a:pt x="810" y="198"/>
                  <a:pt x="809" y="205"/>
                </a:cubicBezTo>
                <a:cubicBezTo>
                  <a:pt x="798" y="318"/>
                  <a:pt x="759" y="601"/>
                  <a:pt x="640" y="775"/>
                </a:cubicBezTo>
                <a:cubicBezTo>
                  <a:pt x="585" y="856"/>
                  <a:pt x="469" y="919"/>
                  <a:pt x="432" y="938"/>
                </a:cubicBezTo>
                <a:cubicBezTo>
                  <a:pt x="395" y="919"/>
                  <a:pt x="279" y="856"/>
                  <a:pt x="224" y="775"/>
                </a:cubicBezTo>
                <a:cubicBezTo>
                  <a:pt x="106" y="601"/>
                  <a:pt x="67" y="319"/>
                  <a:pt x="55" y="207"/>
                </a:cubicBezTo>
                <a:cubicBezTo>
                  <a:pt x="54" y="200"/>
                  <a:pt x="57" y="193"/>
                  <a:pt x="61" y="188"/>
                </a:cubicBezTo>
                <a:close/>
                <a:moveTo>
                  <a:pt x="29" y="407"/>
                </a:moveTo>
                <a:cubicBezTo>
                  <a:pt x="27" y="411"/>
                  <a:pt x="26" y="415"/>
                  <a:pt x="26" y="420"/>
                </a:cubicBezTo>
                <a:lnTo>
                  <a:pt x="26" y="899"/>
                </a:lnTo>
                <a:cubicBezTo>
                  <a:pt x="26" y="923"/>
                  <a:pt x="45" y="942"/>
                  <a:pt x="69" y="942"/>
                </a:cubicBezTo>
                <a:lnTo>
                  <a:pt x="214" y="942"/>
                </a:lnTo>
                <a:cubicBezTo>
                  <a:pt x="229" y="942"/>
                  <a:pt x="241" y="930"/>
                  <a:pt x="241" y="914"/>
                </a:cubicBezTo>
                <a:cubicBezTo>
                  <a:pt x="241" y="899"/>
                  <a:pt x="229" y="887"/>
                  <a:pt x="214" y="887"/>
                </a:cubicBezTo>
                <a:lnTo>
                  <a:pt x="81" y="887"/>
                </a:lnTo>
                <a:lnTo>
                  <a:pt x="81" y="602"/>
                </a:lnTo>
                <a:cubicBezTo>
                  <a:pt x="106" y="675"/>
                  <a:pt x="138" y="746"/>
                  <a:pt x="179" y="806"/>
                </a:cubicBezTo>
                <a:cubicBezTo>
                  <a:pt x="253" y="915"/>
                  <a:pt x="414" y="991"/>
                  <a:pt x="421" y="994"/>
                </a:cubicBezTo>
                <a:cubicBezTo>
                  <a:pt x="424" y="996"/>
                  <a:pt x="428" y="997"/>
                  <a:pt x="432" y="997"/>
                </a:cubicBezTo>
                <a:cubicBezTo>
                  <a:pt x="436" y="997"/>
                  <a:pt x="440" y="996"/>
                  <a:pt x="444" y="994"/>
                </a:cubicBezTo>
                <a:cubicBezTo>
                  <a:pt x="451" y="991"/>
                  <a:pt x="612" y="915"/>
                  <a:pt x="686" y="806"/>
                </a:cubicBezTo>
                <a:cubicBezTo>
                  <a:pt x="799" y="640"/>
                  <a:pt x="843" y="387"/>
                  <a:pt x="859" y="251"/>
                </a:cubicBezTo>
                <a:lnTo>
                  <a:pt x="1075" y="251"/>
                </a:lnTo>
                <a:lnTo>
                  <a:pt x="1075" y="887"/>
                </a:lnTo>
                <a:lnTo>
                  <a:pt x="687" y="887"/>
                </a:lnTo>
                <a:cubicBezTo>
                  <a:pt x="672" y="887"/>
                  <a:pt x="660" y="899"/>
                  <a:pt x="660" y="914"/>
                </a:cubicBezTo>
                <a:cubicBezTo>
                  <a:pt x="660" y="930"/>
                  <a:pt x="672" y="942"/>
                  <a:pt x="687" y="942"/>
                </a:cubicBezTo>
                <a:lnTo>
                  <a:pt x="1086" y="942"/>
                </a:lnTo>
                <a:cubicBezTo>
                  <a:pt x="1110" y="942"/>
                  <a:pt x="1130" y="923"/>
                  <a:pt x="1130" y="899"/>
                </a:cubicBezTo>
                <a:lnTo>
                  <a:pt x="1130" y="240"/>
                </a:lnTo>
                <a:cubicBezTo>
                  <a:pt x="1130" y="216"/>
                  <a:pt x="1110" y="196"/>
                  <a:pt x="1086" y="196"/>
                </a:cubicBezTo>
                <a:lnTo>
                  <a:pt x="864" y="196"/>
                </a:lnTo>
                <a:cubicBezTo>
                  <a:pt x="863" y="180"/>
                  <a:pt x="856" y="164"/>
                  <a:pt x="845" y="150"/>
                </a:cubicBezTo>
                <a:cubicBezTo>
                  <a:pt x="831" y="134"/>
                  <a:pt x="811" y="124"/>
                  <a:pt x="789" y="122"/>
                </a:cubicBezTo>
                <a:cubicBezTo>
                  <a:pt x="630" y="111"/>
                  <a:pt x="528" y="51"/>
                  <a:pt x="481" y="16"/>
                </a:cubicBezTo>
                <a:cubicBezTo>
                  <a:pt x="452" y="-5"/>
                  <a:pt x="414" y="-5"/>
                  <a:pt x="385" y="16"/>
                </a:cubicBezTo>
                <a:cubicBezTo>
                  <a:pt x="338" y="51"/>
                  <a:pt x="234" y="111"/>
                  <a:pt x="74" y="124"/>
                </a:cubicBezTo>
                <a:cubicBezTo>
                  <a:pt x="53" y="125"/>
                  <a:pt x="33" y="136"/>
                  <a:pt x="19" y="152"/>
                </a:cubicBezTo>
                <a:cubicBezTo>
                  <a:pt x="5" y="169"/>
                  <a:pt x="-2" y="190"/>
                  <a:pt x="0" y="212"/>
                </a:cubicBezTo>
                <a:cubicBezTo>
                  <a:pt x="5" y="257"/>
                  <a:pt x="13" y="327"/>
                  <a:pt x="29" y="40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0" name="Freeform 1329">
            <a:extLst>
              <a:ext uri="{FF2B5EF4-FFF2-40B4-BE49-F238E27FC236}">
                <a16:creationId xmlns:a16="http://schemas.microsoft.com/office/drawing/2014/main" id="{AD8F862C-CEBE-344C-9652-BF89D58C74E3}"/>
              </a:ext>
            </a:extLst>
          </p:cNvPr>
          <p:cNvSpPr/>
          <p:nvPr/>
        </p:nvSpPr>
        <p:spPr>
          <a:xfrm>
            <a:off x="5533200" y="6259649"/>
            <a:ext cx="5688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9" h="111">
                <a:moveTo>
                  <a:pt x="28" y="97"/>
                </a:moveTo>
                <a:cubicBezTo>
                  <a:pt x="31" y="107"/>
                  <a:pt x="38" y="111"/>
                  <a:pt x="45" y="111"/>
                </a:cubicBezTo>
                <a:lnTo>
                  <a:pt x="46" y="111"/>
                </a:lnTo>
                <a:cubicBezTo>
                  <a:pt x="53" y="111"/>
                  <a:pt x="60" y="107"/>
                  <a:pt x="62" y="98"/>
                </a:cubicBezTo>
                <a:lnTo>
                  <a:pt x="80" y="44"/>
                </a:lnTo>
                <a:lnTo>
                  <a:pt x="97" y="98"/>
                </a:lnTo>
                <a:cubicBezTo>
                  <a:pt x="100" y="107"/>
                  <a:pt x="106" y="111"/>
                  <a:pt x="113" y="111"/>
                </a:cubicBezTo>
                <a:lnTo>
                  <a:pt x="114" y="111"/>
                </a:lnTo>
                <a:cubicBezTo>
                  <a:pt x="122" y="111"/>
                  <a:pt x="128" y="107"/>
                  <a:pt x="131" y="97"/>
                </a:cubicBezTo>
                <a:lnTo>
                  <a:pt x="158" y="21"/>
                </a:lnTo>
                <a:cubicBezTo>
                  <a:pt x="159" y="19"/>
                  <a:pt x="159" y="16"/>
                  <a:pt x="159" y="15"/>
                </a:cubicBezTo>
                <a:cubicBezTo>
                  <a:pt x="159" y="7"/>
                  <a:pt x="153" y="0"/>
                  <a:pt x="145" y="0"/>
                </a:cubicBezTo>
                <a:cubicBezTo>
                  <a:pt x="137" y="0"/>
                  <a:pt x="132" y="6"/>
                  <a:pt x="130" y="12"/>
                </a:cubicBezTo>
                <a:lnTo>
                  <a:pt x="113" y="67"/>
                </a:lnTo>
                <a:lnTo>
                  <a:pt x="96" y="13"/>
                </a:lnTo>
                <a:cubicBezTo>
                  <a:pt x="94" y="5"/>
                  <a:pt x="88" y="0"/>
                  <a:pt x="81" y="0"/>
                </a:cubicBezTo>
                <a:lnTo>
                  <a:pt x="79" y="0"/>
                </a:lnTo>
                <a:cubicBezTo>
                  <a:pt x="71" y="0"/>
                  <a:pt x="65" y="5"/>
                  <a:pt x="63" y="13"/>
                </a:cubicBezTo>
                <a:lnTo>
                  <a:pt x="46" y="67"/>
                </a:lnTo>
                <a:lnTo>
                  <a:pt x="30" y="12"/>
                </a:lnTo>
                <a:cubicBezTo>
                  <a:pt x="28" y="5"/>
                  <a:pt x="23" y="0"/>
                  <a:pt x="15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17"/>
                  <a:pt x="1" y="20"/>
                  <a:pt x="2" y="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1" name="Freeform 1330">
            <a:extLst>
              <a:ext uri="{FF2B5EF4-FFF2-40B4-BE49-F238E27FC236}">
                <a16:creationId xmlns:a16="http://schemas.microsoft.com/office/drawing/2014/main" id="{42729098-245D-414A-9F9A-788352AC7492}"/>
              </a:ext>
            </a:extLst>
          </p:cNvPr>
          <p:cNvSpPr/>
          <p:nvPr/>
        </p:nvSpPr>
        <p:spPr>
          <a:xfrm>
            <a:off x="5594040" y="6259649"/>
            <a:ext cx="5652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111">
                <a:moveTo>
                  <a:pt x="27" y="97"/>
                </a:moveTo>
                <a:cubicBezTo>
                  <a:pt x="31" y="107"/>
                  <a:pt x="37" y="111"/>
                  <a:pt x="44" y="111"/>
                </a:cubicBezTo>
                <a:lnTo>
                  <a:pt x="45" y="111"/>
                </a:lnTo>
                <a:cubicBezTo>
                  <a:pt x="53" y="111"/>
                  <a:pt x="59" y="107"/>
                  <a:pt x="62" y="98"/>
                </a:cubicBezTo>
                <a:lnTo>
                  <a:pt x="79" y="44"/>
                </a:lnTo>
                <a:lnTo>
                  <a:pt x="96" y="98"/>
                </a:lnTo>
                <a:cubicBezTo>
                  <a:pt x="99" y="107"/>
                  <a:pt x="105" y="111"/>
                  <a:pt x="112" y="111"/>
                </a:cubicBezTo>
                <a:lnTo>
                  <a:pt x="113" y="111"/>
                </a:lnTo>
                <a:cubicBezTo>
                  <a:pt x="121" y="111"/>
                  <a:pt x="127" y="107"/>
                  <a:pt x="130" y="97"/>
                </a:cubicBezTo>
                <a:lnTo>
                  <a:pt x="157" y="21"/>
                </a:lnTo>
                <a:cubicBezTo>
                  <a:pt x="158" y="19"/>
                  <a:pt x="158" y="16"/>
                  <a:pt x="158" y="15"/>
                </a:cubicBezTo>
                <a:cubicBezTo>
                  <a:pt x="158" y="7"/>
                  <a:pt x="152" y="0"/>
                  <a:pt x="144" y="0"/>
                </a:cubicBezTo>
                <a:cubicBezTo>
                  <a:pt x="136" y="0"/>
                  <a:pt x="131" y="6"/>
                  <a:pt x="129" y="12"/>
                </a:cubicBezTo>
                <a:lnTo>
                  <a:pt x="112" y="67"/>
                </a:lnTo>
                <a:lnTo>
                  <a:pt x="95" y="13"/>
                </a:lnTo>
                <a:cubicBezTo>
                  <a:pt x="93" y="5"/>
                  <a:pt x="88" y="0"/>
                  <a:pt x="80" y="0"/>
                </a:cubicBezTo>
                <a:lnTo>
                  <a:pt x="78" y="0"/>
                </a:lnTo>
                <a:cubicBezTo>
                  <a:pt x="70" y="0"/>
                  <a:pt x="65" y="5"/>
                  <a:pt x="62" y="13"/>
                </a:cubicBezTo>
                <a:lnTo>
                  <a:pt x="46" y="67"/>
                </a:lnTo>
                <a:lnTo>
                  <a:pt x="29" y="12"/>
                </a:lnTo>
                <a:cubicBezTo>
                  <a:pt x="27" y="5"/>
                  <a:pt x="22" y="0"/>
                  <a:pt x="14" y="0"/>
                </a:cubicBezTo>
                <a:cubicBezTo>
                  <a:pt x="5" y="0"/>
                  <a:pt x="0" y="7"/>
                  <a:pt x="0" y="14"/>
                </a:cubicBezTo>
                <a:cubicBezTo>
                  <a:pt x="0" y="17"/>
                  <a:pt x="1" y="20"/>
                  <a:pt x="1" y="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2" name="Freeform 1331">
            <a:extLst>
              <a:ext uri="{FF2B5EF4-FFF2-40B4-BE49-F238E27FC236}">
                <a16:creationId xmlns:a16="http://schemas.microsoft.com/office/drawing/2014/main" id="{6668D231-7293-F048-8600-224DAA309912}"/>
              </a:ext>
            </a:extLst>
          </p:cNvPr>
          <p:cNvSpPr/>
          <p:nvPr/>
        </p:nvSpPr>
        <p:spPr>
          <a:xfrm>
            <a:off x="5654520" y="6259649"/>
            <a:ext cx="5652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8" h="111">
                <a:moveTo>
                  <a:pt x="27" y="97"/>
                </a:moveTo>
                <a:cubicBezTo>
                  <a:pt x="31" y="107"/>
                  <a:pt x="37" y="111"/>
                  <a:pt x="44" y="111"/>
                </a:cubicBezTo>
                <a:lnTo>
                  <a:pt x="45" y="111"/>
                </a:lnTo>
                <a:cubicBezTo>
                  <a:pt x="53" y="111"/>
                  <a:pt x="59" y="107"/>
                  <a:pt x="62" y="98"/>
                </a:cubicBezTo>
                <a:lnTo>
                  <a:pt x="79" y="44"/>
                </a:lnTo>
                <a:lnTo>
                  <a:pt x="96" y="98"/>
                </a:lnTo>
                <a:cubicBezTo>
                  <a:pt x="99" y="107"/>
                  <a:pt x="105" y="111"/>
                  <a:pt x="112" y="111"/>
                </a:cubicBezTo>
                <a:lnTo>
                  <a:pt x="114" y="111"/>
                </a:lnTo>
                <a:cubicBezTo>
                  <a:pt x="121" y="111"/>
                  <a:pt x="127" y="107"/>
                  <a:pt x="130" y="97"/>
                </a:cubicBezTo>
                <a:lnTo>
                  <a:pt x="157" y="21"/>
                </a:lnTo>
                <a:cubicBezTo>
                  <a:pt x="158" y="19"/>
                  <a:pt x="158" y="16"/>
                  <a:pt x="158" y="15"/>
                </a:cubicBezTo>
                <a:cubicBezTo>
                  <a:pt x="158" y="7"/>
                  <a:pt x="153" y="0"/>
                  <a:pt x="144" y="0"/>
                </a:cubicBezTo>
                <a:cubicBezTo>
                  <a:pt x="136" y="0"/>
                  <a:pt x="132" y="6"/>
                  <a:pt x="129" y="12"/>
                </a:cubicBezTo>
                <a:lnTo>
                  <a:pt x="113" y="67"/>
                </a:lnTo>
                <a:lnTo>
                  <a:pt x="96" y="13"/>
                </a:lnTo>
                <a:cubicBezTo>
                  <a:pt x="93" y="5"/>
                  <a:pt x="88" y="0"/>
                  <a:pt x="80" y="0"/>
                </a:cubicBezTo>
                <a:lnTo>
                  <a:pt x="78" y="0"/>
                </a:lnTo>
                <a:cubicBezTo>
                  <a:pt x="70" y="0"/>
                  <a:pt x="65" y="5"/>
                  <a:pt x="63" y="13"/>
                </a:cubicBezTo>
                <a:lnTo>
                  <a:pt x="46" y="67"/>
                </a:lnTo>
                <a:lnTo>
                  <a:pt x="29" y="12"/>
                </a:lnTo>
                <a:cubicBezTo>
                  <a:pt x="27" y="5"/>
                  <a:pt x="22" y="0"/>
                  <a:pt x="14" y="0"/>
                </a:cubicBezTo>
                <a:cubicBezTo>
                  <a:pt x="5" y="0"/>
                  <a:pt x="0" y="7"/>
                  <a:pt x="0" y="14"/>
                </a:cubicBezTo>
                <a:cubicBezTo>
                  <a:pt x="0" y="17"/>
                  <a:pt x="1" y="20"/>
                  <a:pt x="1" y="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3" name="Freeform 1332">
            <a:extLst>
              <a:ext uri="{FF2B5EF4-FFF2-40B4-BE49-F238E27FC236}">
                <a16:creationId xmlns:a16="http://schemas.microsoft.com/office/drawing/2014/main" id="{C1921FC6-313B-6645-A011-F6DCD7093617}"/>
              </a:ext>
            </a:extLst>
          </p:cNvPr>
          <p:cNvSpPr/>
          <p:nvPr/>
        </p:nvSpPr>
        <p:spPr>
          <a:xfrm>
            <a:off x="4694759" y="6473490"/>
            <a:ext cx="5292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1" h="56">
                <a:moveTo>
                  <a:pt x="1443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1443" y="56"/>
                </a:lnTo>
                <a:cubicBezTo>
                  <a:pt x="1458" y="56"/>
                  <a:pt x="1471" y="43"/>
                  <a:pt x="1471" y="28"/>
                </a:cubicBezTo>
                <a:cubicBezTo>
                  <a:pt x="1471" y="13"/>
                  <a:pt x="1458" y="0"/>
                  <a:pt x="144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4" name="Freeform 1333">
            <a:extLst>
              <a:ext uri="{FF2B5EF4-FFF2-40B4-BE49-F238E27FC236}">
                <a16:creationId xmlns:a16="http://schemas.microsoft.com/office/drawing/2014/main" id="{CE8C4825-4322-4C46-9768-E84BA4DFBBD8}"/>
              </a:ext>
            </a:extLst>
          </p:cNvPr>
          <p:cNvSpPr/>
          <p:nvPr/>
        </p:nvSpPr>
        <p:spPr>
          <a:xfrm>
            <a:off x="5042520" y="6348928"/>
            <a:ext cx="46800" cy="5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1" h="142">
                <a:moveTo>
                  <a:pt x="68" y="72"/>
                </a:moveTo>
                <a:cubicBezTo>
                  <a:pt x="65" y="73"/>
                  <a:pt x="63" y="75"/>
                  <a:pt x="62" y="77"/>
                </a:cubicBezTo>
                <a:lnTo>
                  <a:pt x="50" y="110"/>
                </a:lnTo>
                <a:lnTo>
                  <a:pt x="22" y="25"/>
                </a:lnTo>
                <a:lnTo>
                  <a:pt x="100" y="67"/>
                </a:lnTo>
                <a:close/>
                <a:moveTo>
                  <a:pt x="131" y="72"/>
                </a:moveTo>
                <a:cubicBezTo>
                  <a:pt x="132" y="69"/>
                  <a:pt x="130" y="66"/>
                  <a:pt x="127" y="64"/>
                </a:cubicBezTo>
                <a:lnTo>
                  <a:pt x="12" y="1"/>
                </a:lnTo>
                <a:cubicBezTo>
                  <a:pt x="9" y="0"/>
                  <a:pt x="5" y="0"/>
                  <a:pt x="3" y="2"/>
                </a:cubicBezTo>
                <a:cubicBezTo>
                  <a:pt x="0" y="4"/>
                  <a:pt x="0" y="8"/>
                  <a:pt x="0" y="11"/>
                </a:cubicBezTo>
                <a:lnTo>
                  <a:pt x="42" y="136"/>
                </a:lnTo>
                <a:cubicBezTo>
                  <a:pt x="43" y="139"/>
                  <a:pt x="46" y="141"/>
                  <a:pt x="49" y="142"/>
                </a:cubicBezTo>
                <a:cubicBezTo>
                  <a:pt x="52" y="142"/>
                  <a:pt x="55" y="139"/>
                  <a:pt x="57" y="136"/>
                </a:cubicBezTo>
                <a:lnTo>
                  <a:pt x="72" y="95"/>
                </a:lnTo>
                <a:lnTo>
                  <a:pt x="106" y="136"/>
                </a:lnTo>
                <a:cubicBezTo>
                  <a:pt x="108" y="138"/>
                  <a:pt x="110" y="139"/>
                  <a:pt x="112" y="139"/>
                </a:cubicBezTo>
                <a:cubicBezTo>
                  <a:pt x="114" y="139"/>
                  <a:pt x="116" y="138"/>
                  <a:pt x="118" y="137"/>
                </a:cubicBezTo>
                <a:cubicBezTo>
                  <a:pt x="121" y="134"/>
                  <a:pt x="121" y="129"/>
                  <a:pt x="119" y="126"/>
                </a:cubicBezTo>
                <a:lnTo>
                  <a:pt x="85" y="86"/>
                </a:lnTo>
                <a:lnTo>
                  <a:pt x="125" y="79"/>
                </a:lnTo>
                <a:cubicBezTo>
                  <a:pt x="128" y="78"/>
                  <a:pt x="131" y="76"/>
                  <a:pt x="131" y="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5" name="Freeform 1334">
            <a:extLst>
              <a:ext uri="{FF2B5EF4-FFF2-40B4-BE49-F238E27FC236}">
                <a16:creationId xmlns:a16="http://schemas.microsoft.com/office/drawing/2014/main" id="{8B10409A-2BC2-E84A-B2D7-CACFB78EB3F4}"/>
              </a:ext>
            </a:extLst>
          </p:cNvPr>
          <p:cNvSpPr/>
          <p:nvPr/>
        </p:nvSpPr>
        <p:spPr>
          <a:xfrm>
            <a:off x="4749480" y="6112410"/>
            <a:ext cx="406440" cy="35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30" h="997">
                <a:moveTo>
                  <a:pt x="61" y="188"/>
                </a:moveTo>
                <a:cubicBezTo>
                  <a:pt x="65" y="182"/>
                  <a:pt x="72" y="179"/>
                  <a:pt x="78" y="179"/>
                </a:cubicBezTo>
                <a:cubicBezTo>
                  <a:pt x="252" y="165"/>
                  <a:pt x="365" y="99"/>
                  <a:pt x="418" y="61"/>
                </a:cubicBezTo>
                <a:cubicBezTo>
                  <a:pt x="422" y="57"/>
                  <a:pt x="427" y="56"/>
                  <a:pt x="433" y="56"/>
                </a:cubicBezTo>
                <a:cubicBezTo>
                  <a:pt x="438" y="56"/>
                  <a:pt x="443" y="57"/>
                  <a:pt x="448" y="61"/>
                </a:cubicBezTo>
                <a:cubicBezTo>
                  <a:pt x="499" y="99"/>
                  <a:pt x="612" y="165"/>
                  <a:pt x="785" y="177"/>
                </a:cubicBezTo>
                <a:cubicBezTo>
                  <a:pt x="792" y="177"/>
                  <a:pt x="798" y="181"/>
                  <a:pt x="803" y="186"/>
                </a:cubicBezTo>
                <a:cubicBezTo>
                  <a:pt x="807" y="191"/>
                  <a:pt x="809" y="198"/>
                  <a:pt x="809" y="205"/>
                </a:cubicBezTo>
                <a:cubicBezTo>
                  <a:pt x="797" y="318"/>
                  <a:pt x="758" y="601"/>
                  <a:pt x="640" y="775"/>
                </a:cubicBezTo>
                <a:cubicBezTo>
                  <a:pt x="585" y="855"/>
                  <a:pt x="469" y="919"/>
                  <a:pt x="432" y="938"/>
                </a:cubicBezTo>
                <a:cubicBezTo>
                  <a:pt x="395" y="919"/>
                  <a:pt x="279" y="855"/>
                  <a:pt x="224" y="775"/>
                </a:cubicBezTo>
                <a:cubicBezTo>
                  <a:pt x="105" y="601"/>
                  <a:pt x="66" y="319"/>
                  <a:pt x="55" y="207"/>
                </a:cubicBezTo>
                <a:cubicBezTo>
                  <a:pt x="54" y="200"/>
                  <a:pt x="56" y="193"/>
                  <a:pt x="61" y="188"/>
                </a:cubicBezTo>
                <a:close/>
                <a:moveTo>
                  <a:pt x="29" y="407"/>
                </a:moveTo>
                <a:cubicBezTo>
                  <a:pt x="27" y="411"/>
                  <a:pt x="26" y="415"/>
                  <a:pt x="26" y="420"/>
                </a:cubicBezTo>
                <a:lnTo>
                  <a:pt x="26" y="899"/>
                </a:lnTo>
                <a:cubicBezTo>
                  <a:pt x="26" y="923"/>
                  <a:pt x="45" y="942"/>
                  <a:pt x="69" y="942"/>
                </a:cubicBezTo>
                <a:lnTo>
                  <a:pt x="213" y="942"/>
                </a:lnTo>
                <a:cubicBezTo>
                  <a:pt x="228" y="942"/>
                  <a:pt x="241" y="930"/>
                  <a:pt x="241" y="914"/>
                </a:cubicBezTo>
                <a:cubicBezTo>
                  <a:pt x="241" y="899"/>
                  <a:pt x="228" y="887"/>
                  <a:pt x="213" y="887"/>
                </a:cubicBezTo>
                <a:lnTo>
                  <a:pt x="81" y="887"/>
                </a:lnTo>
                <a:lnTo>
                  <a:pt x="81" y="602"/>
                </a:lnTo>
                <a:cubicBezTo>
                  <a:pt x="106" y="675"/>
                  <a:pt x="138" y="746"/>
                  <a:pt x="179" y="806"/>
                </a:cubicBezTo>
                <a:cubicBezTo>
                  <a:pt x="252" y="915"/>
                  <a:pt x="414" y="991"/>
                  <a:pt x="420" y="994"/>
                </a:cubicBezTo>
                <a:cubicBezTo>
                  <a:pt x="424" y="996"/>
                  <a:pt x="428" y="997"/>
                  <a:pt x="432" y="997"/>
                </a:cubicBezTo>
                <a:cubicBezTo>
                  <a:pt x="436" y="997"/>
                  <a:pt x="440" y="996"/>
                  <a:pt x="444" y="994"/>
                </a:cubicBezTo>
                <a:cubicBezTo>
                  <a:pt x="451" y="991"/>
                  <a:pt x="612" y="915"/>
                  <a:pt x="685" y="806"/>
                </a:cubicBezTo>
                <a:cubicBezTo>
                  <a:pt x="798" y="640"/>
                  <a:pt x="843" y="387"/>
                  <a:pt x="859" y="251"/>
                </a:cubicBezTo>
                <a:lnTo>
                  <a:pt x="1074" y="251"/>
                </a:lnTo>
                <a:lnTo>
                  <a:pt x="1074" y="887"/>
                </a:lnTo>
                <a:lnTo>
                  <a:pt x="687" y="887"/>
                </a:lnTo>
                <a:cubicBezTo>
                  <a:pt x="672" y="887"/>
                  <a:pt x="659" y="899"/>
                  <a:pt x="659" y="914"/>
                </a:cubicBezTo>
                <a:cubicBezTo>
                  <a:pt x="659" y="930"/>
                  <a:pt x="672" y="942"/>
                  <a:pt x="687" y="942"/>
                </a:cubicBezTo>
                <a:lnTo>
                  <a:pt x="1086" y="942"/>
                </a:lnTo>
                <a:cubicBezTo>
                  <a:pt x="1110" y="942"/>
                  <a:pt x="1130" y="923"/>
                  <a:pt x="1130" y="899"/>
                </a:cubicBezTo>
                <a:lnTo>
                  <a:pt x="1130" y="240"/>
                </a:lnTo>
                <a:cubicBezTo>
                  <a:pt x="1130" y="216"/>
                  <a:pt x="1110" y="196"/>
                  <a:pt x="1086" y="196"/>
                </a:cubicBezTo>
                <a:lnTo>
                  <a:pt x="864" y="196"/>
                </a:lnTo>
                <a:cubicBezTo>
                  <a:pt x="863" y="179"/>
                  <a:pt x="856" y="164"/>
                  <a:pt x="845" y="150"/>
                </a:cubicBezTo>
                <a:cubicBezTo>
                  <a:pt x="831" y="134"/>
                  <a:pt x="811" y="123"/>
                  <a:pt x="789" y="122"/>
                </a:cubicBezTo>
                <a:cubicBezTo>
                  <a:pt x="630" y="111"/>
                  <a:pt x="527" y="51"/>
                  <a:pt x="480" y="16"/>
                </a:cubicBezTo>
                <a:cubicBezTo>
                  <a:pt x="452" y="-5"/>
                  <a:pt x="414" y="-5"/>
                  <a:pt x="385" y="16"/>
                </a:cubicBezTo>
                <a:cubicBezTo>
                  <a:pt x="337" y="51"/>
                  <a:pt x="234" y="111"/>
                  <a:pt x="74" y="124"/>
                </a:cubicBezTo>
                <a:cubicBezTo>
                  <a:pt x="52" y="125"/>
                  <a:pt x="32" y="135"/>
                  <a:pt x="18" y="152"/>
                </a:cubicBezTo>
                <a:cubicBezTo>
                  <a:pt x="4" y="169"/>
                  <a:pt x="-2" y="190"/>
                  <a:pt x="0" y="212"/>
                </a:cubicBezTo>
                <a:cubicBezTo>
                  <a:pt x="4" y="257"/>
                  <a:pt x="13" y="327"/>
                  <a:pt x="29" y="40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6" name="Freeform 1335">
            <a:extLst>
              <a:ext uri="{FF2B5EF4-FFF2-40B4-BE49-F238E27FC236}">
                <a16:creationId xmlns:a16="http://schemas.microsoft.com/office/drawing/2014/main" id="{4C9078E6-D942-7644-BB83-546EF80B4C22}"/>
              </a:ext>
            </a:extLst>
          </p:cNvPr>
          <p:cNvSpPr/>
          <p:nvPr/>
        </p:nvSpPr>
        <p:spPr>
          <a:xfrm>
            <a:off x="4819320" y="6197369"/>
            <a:ext cx="164160" cy="164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7" h="457">
                <a:moveTo>
                  <a:pt x="338" y="422"/>
                </a:moveTo>
                <a:cubicBezTo>
                  <a:pt x="324" y="422"/>
                  <a:pt x="314" y="411"/>
                  <a:pt x="314" y="398"/>
                </a:cubicBezTo>
                <a:cubicBezTo>
                  <a:pt x="314" y="384"/>
                  <a:pt x="324" y="374"/>
                  <a:pt x="338" y="374"/>
                </a:cubicBezTo>
                <a:cubicBezTo>
                  <a:pt x="351" y="374"/>
                  <a:pt x="362" y="384"/>
                  <a:pt x="362" y="398"/>
                </a:cubicBezTo>
                <a:cubicBezTo>
                  <a:pt x="362" y="411"/>
                  <a:pt x="351" y="422"/>
                  <a:pt x="338" y="422"/>
                </a:cubicBezTo>
                <a:close/>
                <a:moveTo>
                  <a:pt x="175" y="398"/>
                </a:moveTo>
                <a:cubicBezTo>
                  <a:pt x="175" y="411"/>
                  <a:pt x="164" y="422"/>
                  <a:pt x="151" y="422"/>
                </a:cubicBezTo>
                <a:cubicBezTo>
                  <a:pt x="138" y="422"/>
                  <a:pt x="127" y="411"/>
                  <a:pt x="127" y="398"/>
                </a:cubicBezTo>
                <a:cubicBezTo>
                  <a:pt x="127" y="384"/>
                  <a:pt x="138" y="374"/>
                  <a:pt x="151" y="374"/>
                </a:cubicBezTo>
                <a:cubicBezTo>
                  <a:pt x="164" y="374"/>
                  <a:pt x="175" y="384"/>
                  <a:pt x="175" y="398"/>
                </a:cubicBezTo>
                <a:close/>
                <a:moveTo>
                  <a:pt x="18" y="36"/>
                </a:moveTo>
                <a:lnTo>
                  <a:pt x="53" y="36"/>
                </a:lnTo>
                <a:lnTo>
                  <a:pt x="92" y="274"/>
                </a:lnTo>
                <a:lnTo>
                  <a:pt x="72" y="352"/>
                </a:lnTo>
                <a:cubicBezTo>
                  <a:pt x="71" y="352"/>
                  <a:pt x="71" y="352"/>
                  <a:pt x="71" y="352"/>
                </a:cubicBezTo>
                <a:lnTo>
                  <a:pt x="71" y="353"/>
                </a:lnTo>
                <a:lnTo>
                  <a:pt x="71" y="354"/>
                </a:lnTo>
                <a:lnTo>
                  <a:pt x="71" y="355"/>
                </a:lnTo>
                <a:lnTo>
                  <a:pt x="71" y="356"/>
                </a:lnTo>
                <a:cubicBezTo>
                  <a:pt x="71" y="357"/>
                  <a:pt x="71" y="357"/>
                  <a:pt x="71" y="357"/>
                </a:cubicBezTo>
                <a:cubicBezTo>
                  <a:pt x="71" y="358"/>
                  <a:pt x="71" y="358"/>
                  <a:pt x="71" y="358"/>
                </a:cubicBezTo>
                <a:cubicBezTo>
                  <a:pt x="71" y="359"/>
                  <a:pt x="71" y="359"/>
                  <a:pt x="71" y="359"/>
                </a:cubicBezTo>
                <a:lnTo>
                  <a:pt x="71" y="360"/>
                </a:lnTo>
                <a:lnTo>
                  <a:pt x="72" y="361"/>
                </a:lnTo>
                <a:lnTo>
                  <a:pt x="72" y="362"/>
                </a:lnTo>
                <a:cubicBezTo>
                  <a:pt x="72" y="363"/>
                  <a:pt x="72" y="363"/>
                  <a:pt x="73" y="363"/>
                </a:cubicBezTo>
                <a:lnTo>
                  <a:pt x="73" y="364"/>
                </a:lnTo>
                <a:lnTo>
                  <a:pt x="73" y="365"/>
                </a:lnTo>
                <a:lnTo>
                  <a:pt x="74" y="365"/>
                </a:lnTo>
                <a:cubicBezTo>
                  <a:pt x="74" y="366"/>
                  <a:pt x="74" y="366"/>
                  <a:pt x="74" y="366"/>
                </a:cubicBezTo>
                <a:lnTo>
                  <a:pt x="75" y="367"/>
                </a:lnTo>
                <a:cubicBezTo>
                  <a:pt x="76" y="368"/>
                  <a:pt x="76" y="368"/>
                  <a:pt x="76" y="368"/>
                </a:cubicBezTo>
                <a:lnTo>
                  <a:pt x="76" y="369"/>
                </a:lnTo>
                <a:cubicBezTo>
                  <a:pt x="77" y="369"/>
                  <a:pt x="77" y="369"/>
                  <a:pt x="77" y="369"/>
                </a:cubicBezTo>
                <a:lnTo>
                  <a:pt x="78" y="370"/>
                </a:lnTo>
                <a:cubicBezTo>
                  <a:pt x="79" y="371"/>
                  <a:pt x="79" y="371"/>
                  <a:pt x="79" y="371"/>
                </a:cubicBezTo>
                <a:lnTo>
                  <a:pt x="80" y="371"/>
                </a:lnTo>
                <a:cubicBezTo>
                  <a:pt x="80" y="371"/>
                  <a:pt x="80" y="372"/>
                  <a:pt x="81" y="372"/>
                </a:cubicBezTo>
                <a:cubicBezTo>
                  <a:pt x="82" y="372"/>
                  <a:pt x="82" y="372"/>
                  <a:pt x="82" y="372"/>
                </a:cubicBezTo>
                <a:cubicBezTo>
                  <a:pt x="82" y="373"/>
                  <a:pt x="83" y="373"/>
                  <a:pt x="83" y="373"/>
                </a:cubicBezTo>
                <a:lnTo>
                  <a:pt x="84" y="373"/>
                </a:lnTo>
                <a:lnTo>
                  <a:pt x="85" y="373"/>
                </a:lnTo>
                <a:lnTo>
                  <a:pt x="86" y="373"/>
                </a:lnTo>
                <a:lnTo>
                  <a:pt x="87" y="374"/>
                </a:lnTo>
                <a:cubicBezTo>
                  <a:pt x="87" y="374"/>
                  <a:pt x="88" y="374"/>
                  <a:pt x="89" y="374"/>
                </a:cubicBezTo>
                <a:lnTo>
                  <a:pt x="97" y="374"/>
                </a:lnTo>
                <a:cubicBezTo>
                  <a:pt x="93" y="381"/>
                  <a:pt x="92" y="389"/>
                  <a:pt x="92" y="398"/>
                </a:cubicBezTo>
                <a:cubicBezTo>
                  <a:pt x="92" y="431"/>
                  <a:pt x="118" y="457"/>
                  <a:pt x="151" y="457"/>
                </a:cubicBezTo>
                <a:cubicBezTo>
                  <a:pt x="184" y="457"/>
                  <a:pt x="210" y="431"/>
                  <a:pt x="210" y="398"/>
                </a:cubicBezTo>
                <a:cubicBezTo>
                  <a:pt x="210" y="389"/>
                  <a:pt x="209" y="381"/>
                  <a:pt x="205" y="374"/>
                </a:cubicBezTo>
                <a:lnTo>
                  <a:pt x="283" y="374"/>
                </a:lnTo>
                <a:cubicBezTo>
                  <a:pt x="280" y="381"/>
                  <a:pt x="278" y="389"/>
                  <a:pt x="278" y="398"/>
                </a:cubicBezTo>
                <a:cubicBezTo>
                  <a:pt x="278" y="431"/>
                  <a:pt x="305" y="457"/>
                  <a:pt x="338" y="457"/>
                </a:cubicBezTo>
                <a:cubicBezTo>
                  <a:pt x="370" y="457"/>
                  <a:pt x="397" y="431"/>
                  <a:pt x="397" y="398"/>
                </a:cubicBezTo>
                <a:cubicBezTo>
                  <a:pt x="397" y="389"/>
                  <a:pt x="395" y="381"/>
                  <a:pt x="392" y="373"/>
                </a:cubicBezTo>
                <a:cubicBezTo>
                  <a:pt x="400" y="371"/>
                  <a:pt x="405" y="364"/>
                  <a:pt x="405" y="356"/>
                </a:cubicBezTo>
                <a:cubicBezTo>
                  <a:pt x="405" y="346"/>
                  <a:pt x="397" y="338"/>
                  <a:pt x="387" y="338"/>
                </a:cubicBezTo>
                <a:lnTo>
                  <a:pt x="112" y="338"/>
                </a:lnTo>
                <a:lnTo>
                  <a:pt x="124" y="290"/>
                </a:lnTo>
                <a:lnTo>
                  <a:pt x="387" y="290"/>
                </a:lnTo>
                <a:cubicBezTo>
                  <a:pt x="388" y="290"/>
                  <a:pt x="388" y="290"/>
                  <a:pt x="388" y="290"/>
                </a:cubicBezTo>
                <a:cubicBezTo>
                  <a:pt x="396" y="290"/>
                  <a:pt x="403" y="285"/>
                  <a:pt x="405" y="277"/>
                </a:cubicBezTo>
                <a:lnTo>
                  <a:pt x="457" y="63"/>
                </a:lnTo>
                <a:lnTo>
                  <a:pt x="457" y="62"/>
                </a:lnTo>
                <a:lnTo>
                  <a:pt x="457" y="61"/>
                </a:lnTo>
                <a:lnTo>
                  <a:pt x="457" y="60"/>
                </a:lnTo>
                <a:lnTo>
                  <a:pt x="457" y="59"/>
                </a:lnTo>
                <a:cubicBezTo>
                  <a:pt x="457" y="58"/>
                  <a:pt x="457" y="58"/>
                  <a:pt x="457" y="57"/>
                </a:cubicBezTo>
                <a:lnTo>
                  <a:pt x="457" y="56"/>
                </a:lnTo>
                <a:lnTo>
                  <a:pt x="457" y="55"/>
                </a:lnTo>
                <a:cubicBezTo>
                  <a:pt x="456" y="55"/>
                  <a:pt x="456" y="54"/>
                  <a:pt x="456" y="54"/>
                </a:cubicBezTo>
                <a:lnTo>
                  <a:pt x="456" y="53"/>
                </a:lnTo>
                <a:cubicBezTo>
                  <a:pt x="456" y="52"/>
                  <a:pt x="456" y="52"/>
                  <a:pt x="455" y="52"/>
                </a:cubicBezTo>
                <a:cubicBezTo>
                  <a:pt x="455" y="51"/>
                  <a:pt x="455" y="51"/>
                  <a:pt x="455" y="51"/>
                </a:cubicBezTo>
                <a:lnTo>
                  <a:pt x="455" y="50"/>
                </a:lnTo>
                <a:cubicBezTo>
                  <a:pt x="454" y="50"/>
                  <a:pt x="454" y="50"/>
                  <a:pt x="454" y="50"/>
                </a:cubicBezTo>
                <a:cubicBezTo>
                  <a:pt x="454" y="49"/>
                  <a:pt x="454" y="49"/>
                  <a:pt x="454" y="49"/>
                </a:cubicBezTo>
                <a:lnTo>
                  <a:pt x="453" y="48"/>
                </a:lnTo>
                <a:lnTo>
                  <a:pt x="453" y="47"/>
                </a:lnTo>
                <a:cubicBezTo>
                  <a:pt x="452" y="47"/>
                  <a:pt x="452" y="47"/>
                  <a:pt x="452" y="47"/>
                </a:cubicBezTo>
                <a:cubicBezTo>
                  <a:pt x="452" y="47"/>
                  <a:pt x="452" y="46"/>
                  <a:pt x="451" y="46"/>
                </a:cubicBezTo>
                <a:cubicBezTo>
                  <a:pt x="451" y="45"/>
                  <a:pt x="450" y="45"/>
                  <a:pt x="450" y="45"/>
                </a:cubicBezTo>
                <a:lnTo>
                  <a:pt x="449" y="45"/>
                </a:lnTo>
                <a:cubicBezTo>
                  <a:pt x="449" y="44"/>
                  <a:pt x="449" y="44"/>
                  <a:pt x="449" y="44"/>
                </a:cubicBezTo>
                <a:lnTo>
                  <a:pt x="448" y="44"/>
                </a:lnTo>
                <a:lnTo>
                  <a:pt x="447" y="43"/>
                </a:lnTo>
                <a:cubicBezTo>
                  <a:pt x="446" y="43"/>
                  <a:pt x="446" y="43"/>
                  <a:pt x="446" y="42"/>
                </a:cubicBezTo>
                <a:cubicBezTo>
                  <a:pt x="445" y="42"/>
                  <a:pt x="445" y="42"/>
                  <a:pt x="445" y="42"/>
                </a:cubicBezTo>
                <a:lnTo>
                  <a:pt x="444" y="42"/>
                </a:lnTo>
                <a:lnTo>
                  <a:pt x="443" y="42"/>
                </a:lnTo>
                <a:lnTo>
                  <a:pt x="442" y="42"/>
                </a:lnTo>
                <a:lnTo>
                  <a:pt x="441" y="42"/>
                </a:lnTo>
                <a:cubicBezTo>
                  <a:pt x="441" y="41"/>
                  <a:pt x="441" y="41"/>
                  <a:pt x="440" y="41"/>
                </a:cubicBezTo>
                <a:cubicBezTo>
                  <a:pt x="439" y="41"/>
                  <a:pt x="439" y="41"/>
                  <a:pt x="439" y="41"/>
                </a:cubicBezTo>
                <a:lnTo>
                  <a:pt x="124" y="41"/>
                </a:lnTo>
                <a:cubicBezTo>
                  <a:pt x="114" y="41"/>
                  <a:pt x="106" y="49"/>
                  <a:pt x="106" y="59"/>
                </a:cubicBezTo>
                <a:cubicBezTo>
                  <a:pt x="106" y="69"/>
                  <a:pt x="114" y="77"/>
                  <a:pt x="124" y="77"/>
                </a:cubicBezTo>
                <a:lnTo>
                  <a:pt x="417" y="77"/>
                </a:lnTo>
                <a:lnTo>
                  <a:pt x="374" y="255"/>
                </a:lnTo>
                <a:lnTo>
                  <a:pt x="124" y="255"/>
                </a:lnTo>
                <a:lnTo>
                  <a:pt x="86" y="15"/>
                </a:lnTo>
                <a:lnTo>
                  <a:pt x="85" y="14"/>
                </a:lnTo>
                <a:lnTo>
                  <a:pt x="85" y="13"/>
                </a:lnTo>
                <a:lnTo>
                  <a:pt x="85" y="12"/>
                </a:lnTo>
                <a:lnTo>
                  <a:pt x="85" y="11"/>
                </a:lnTo>
                <a:cubicBezTo>
                  <a:pt x="84" y="11"/>
                  <a:pt x="84" y="11"/>
                  <a:pt x="84" y="11"/>
                </a:cubicBezTo>
                <a:cubicBezTo>
                  <a:pt x="84" y="10"/>
                  <a:pt x="84" y="10"/>
                  <a:pt x="84" y="10"/>
                </a:cubicBezTo>
                <a:lnTo>
                  <a:pt x="84" y="9"/>
                </a:lnTo>
                <a:cubicBezTo>
                  <a:pt x="83" y="9"/>
                  <a:pt x="83" y="9"/>
                  <a:pt x="83" y="8"/>
                </a:cubicBezTo>
                <a:cubicBezTo>
                  <a:pt x="82" y="7"/>
                  <a:pt x="82" y="7"/>
                  <a:pt x="82" y="7"/>
                </a:cubicBezTo>
                <a:lnTo>
                  <a:pt x="82" y="6"/>
                </a:lnTo>
                <a:cubicBezTo>
                  <a:pt x="81" y="6"/>
                  <a:pt x="81" y="6"/>
                  <a:pt x="81" y="6"/>
                </a:cubicBezTo>
                <a:cubicBezTo>
                  <a:pt x="81" y="5"/>
                  <a:pt x="80" y="5"/>
                  <a:pt x="80" y="5"/>
                </a:cubicBezTo>
                <a:lnTo>
                  <a:pt x="80" y="4"/>
                </a:lnTo>
                <a:cubicBezTo>
                  <a:pt x="79" y="4"/>
                  <a:pt x="79" y="4"/>
                  <a:pt x="79" y="4"/>
                </a:cubicBezTo>
                <a:lnTo>
                  <a:pt x="78" y="4"/>
                </a:lnTo>
                <a:cubicBezTo>
                  <a:pt x="78" y="3"/>
                  <a:pt x="78" y="3"/>
                  <a:pt x="78" y="3"/>
                </a:cubicBezTo>
                <a:cubicBezTo>
                  <a:pt x="77" y="3"/>
                  <a:pt x="77" y="3"/>
                  <a:pt x="77" y="3"/>
                </a:cubicBezTo>
                <a:cubicBezTo>
                  <a:pt x="77" y="2"/>
                  <a:pt x="76" y="2"/>
                  <a:pt x="76" y="2"/>
                </a:cubicBezTo>
                <a:lnTo>
                  <a:pt x="75" y="2"/>
                </a:lnTo>
                <a:cubicBezTo>
                  <a:pt x="74" y="1"/>
                  <a:pt x="74" y="1"/>
                  <a:pt x="74" y="1"/>
                </a:cubicBezTo>
                <a:cubicBezTo>
                  <a:pt x="73" y="1"/>
                  <a:pt x="73" y="1"/>
                  <a:pt x="73" y="1"/>
                </a:cubicBezTo>
                <a:lnTo>
                  <a:pt x="72" y="1"/>
                </a:lnTo>
                <a:lnTo>
                  <a:pt x="71" y="1"/>
                </a:lnTo>
                <a:cubicBezTo>
                  <a:pt x="71" y="0"/>
                  <a:pt x="71" y="0"/>
                  <a:pt x="70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8" y="0"/>
                  <a:pt x="68" y="0"/>
                  <a:pt x="6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7" name="Freeform 1336">
            <a:extLst>
              <a:ext uri="{FF2B5EF4-FFF2-40B4-BE49-F238E27FC236}">
                <a16:creationId xmlns:a16="http://schemas.microsoft.com/office/drawing/2014/main" id="{923574C4-30E0-7747-9F26-6EF7F2E7D945}"/>
              </a:ext>
            </a:extLst>
          </p:cNvPr>
          <p:cNvSpPr/>
          <p:nvPr/>
        </p:nvSpPr>
        <p:spPr>
          <a:xfrm>
            <a:off x="452519" y="696569"/>
            <a:ext cx="22428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340">
                <a:moveTo>
                  <a:pt x="596" y="284"/>
                </a:moveTo>
                <a:lnTo>
                  <a:pt x="55" y="284"/>
                </a:lnTo>
                <a:lnTo>
                  <a:pt x="55" y="27"/>
                </a:lnTo>
                <a:cubicBezTo>
                  <a:pt x="55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lnTo>
                  <a:pt x="0" y="312"/>
                </a:lnTo>
                <a:cubicBezTo>
                  <a:pt x="0" y="327"/>
                  <a:pt x="13" y="340"/>
                  <a:pt x="28" y="340"/>
                </a:cubicBezTo>
                <a:lnTo>
                  <a:pt x="596" y="340"/>
                </a:lnTo>
                <a:cubicBezTo>
                  <a:pt x="612" y="340"/>
                  <a:pt x="624" y="327"/>
                  <a:pt x="624" y="312"/>
                </a:cubicBezTo>
                <a:cubicBezTo>
                  <a:pt x="624" y="297"/>
                  <a:pt x="612" y="284"/>
                  <a:pt x="596" y="28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8" name="Freeform 1337">
            <a:extLst>
              <a:ext uri="{FF2B5EF4-FFF2-40B4-BE49-F238E27FC236}">
                <a16:creationId xmlns:a16="http://schemas.microsoft.com/office/drawing/2014/main" id="{E85A7A2A-2B01-034B-A59C-A05364DF72C3}"/>
              </a:ext>
            </a:extLst>
          </p:cNvPr>
          <p:cNvSpPr/>
          <p:nvPr/>
        </p:nvSpPr>
        <p:spPr>
          <a:xfrm>
            <a:off x="657360" y="389489"/>
            <a:ext cx="223560" cy="122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2" h="342">
                <a:moveTo>
                  <a:pt x="27" y="55"/>
                </a:moveTo>
                <a:lnTo>
                  <a:pt x="567" y="57"/>
                </a:lnTo>
                <a:lnTo>
                  <a:pt x="567" y="314"/>
                </a:lnTo>
                <a:cubicBezTo>
                  <a:pt x="567" y="329"/>
                  <a:pt x="579" y="342"/>
                  <a:pt x="595" y="342"/>
                </a:cubicBezTo>
                <a:cubicBezTo>
                  <a:pt x="610" y="342"/>
                  <a:pt x="622" y="329"/>
                  <a:pt x="622" y="314"/>
                </a:cubicBezTo>
                <a:lnTo>
                  <a:pt x="622" y="30"/>
                </a:lnTo>
                <a:cubicBezTo>
                  <a:pt x="622" y="29"/>
                  <a:pt x="622" y="29"/>
                  <a:pt x="622" y="28"/>
                </a:cubicBezTo>
                <a:lnTo>
                  <a:pt x="622" y="27"/>
                </a:lnTo>
                <a:cubicBezTo>
                  <a:pt x="622" y="26"/>
                  <a:pt x="622" y="26"/>
                  <a:pt x="622" y="25"/>
                </a:cubicBezTo>
                <a:lnTo>
                  <a:pt x="622" y="24"/>
                </a:lnTo>
                <a:cubicBezTo>
                  <a:pt x="622" y="23"/>
                  <a:pt x="622" y="23"/>
                  <a:pt x="621" y="23"/>
                </a:cubicBezTo>
                <a:cubicBezTo>
                  <a:pt x="621" y="22"/>
                  <a:pt x="621" y="22"/>
                  <a:pt x="621" y="21"/>
                </a:cubicBezTo>
                <a:lnTo>
                  <a:pt x="621" y="20"/>
                </a:lnTo>
                <a:cubicBezTo>
                  <a:pt x="620" y="20"/>
                  <a:pt x="620" y="19"/>
                  <a:pt x="620" y="19"/>
                </a:cubicBezTo>
                <a:cubicBezTo>
                  <a:pt x="620" y="18"/>
                  <a:pt x="620" y="18"/>
                  <a:pt x="619" y="18"/>
                </a:cubicBezTo>
                <a:cubicBezTo>
                  <a:pt x="619" y="17"/>
                  <a:pt x="619" y="17"/>
                  <a:pt x="619" y="16"/>
                </a:cubicBezTo>
                <a:cubicBezTo>
                  <a:pt x="619" y="16"/>
                  <a:pt x="618" y="16"/>
                  <a:pt x="618" y="15"/>
                </a:cubicBezTo>
                <a:cubicBezTo>
                  <a:pt x="618" y="15"/>
                  <a:pt x="618" y="14"/>
                  <a:pt x="617" y="14"/>
                </a:cubicBezTo>
                <a:lnTo>
                  <a:pt x="617" y="13"/>
                </a:lnTo>
                <a:cubicBezTo>
                  <a:pt x="616" y="13"/>
                  <a:pt x="616" y="12"/>
                  <a:pt x="616" y="12"/>
                </a:cubicBezTo>
                <a:lnTo>
                  <a:pt x="615" y="11"/>
                </a:lnTo>
                <a:cubicBezTo>
                  <a:pt x="615" y="11"/>
                  <a:pt x="615" y="10"/>
                  <a:pt x="614" y="10"/>
                </a:cubicBezTo>
                <a:cubicBezTo>
                  <a:pt x="614" y="10"/>
                  <a:pt x="614" y="9"/>
                  <a:pt x="613" y="9"/>
                </a:cubicBezTo>
                <a:cubicBezTo>
                  <a:pt x="613" y="9"/>
                  <a:pt x="613" y="8"/>
                  <a:pt x="612" y="8"/>
                </a:cubicBezTo>
                <a:lnTo>
                  <a:pt x="611" y="7"/>
                </a:lnTo>
                <a:lnTo>
                  <a:pt x="610" y="7"/>
                </a:lnTo>
                <a:cubicBezTo>
                  <a:pt x="610" y="6"/>
                  <a:pt x="609" y="6"/>
                  <a:pt x="609" y="6"/>
                </a:cubicBezTo>
                <a:lnTo>
                  <a:pt x="608" y="5"/>
                </a:lnTo>
                <a:cubicBezTo>
                  <a:pt x="607" y="5"/>
                  <a:pt x="607" y="5"/>
                  <a:pt x="607" y="5"/>
                </a:cubicBezTo>
                <a:cubicBezTo>
                  <a:pt x="606" y="4"/>
                  <a:pt x="606" y="4"/>
                  <a:pt x="605" y="4"/>
                </a:cubicBezTo>
                <a:lnTo>
                  <a:pt x="604" y="4"/>
                </a:lnTo>
                <a:cubicBezTo>
                  <a:pt x="604" y="3"/>
                  <a:pt x="603" y="3"/>
                  <a:pt x="603" y="3"/>
                </a:cubicBezTo>
                <a:cubicBezTo>
                  <a:pt x="602" y="3"/>
                  <a:pt x="602" y="3"/>
                  <a:pt x="602" y="3"/>
                </a:cubicBezTo>
                <a:cubicBezTo>
                  <a:pt x="601" y="3"/>
                  <a:pt x="601" y="3"/>
                  <a:pt x="600" y="2"/>
                </a:cubicBezTo>
                <a:lnTo>
                  <a:pt x="599" y="2"/>
                </a:lnTo>
                <a:cubicBezTo>
                  <a:pt x="598" y="2"/>
                  <a:pt x="598" y="2"/>
                  <a:pt x="598" y="2"/>
                </a:cubicBezTo>
                <a:cubicBezTo>
                  <a:pt x="597" y="2"/>
                  <a:pt x="597" y="2"/>
                  <a:pt x="596" y="2"/>
                </a:cubicBezTo>
                <a:lnTo>
                  <a:pt x="595" y="2"/>
                </a:ln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9" name="Freeform 1338">
            <a:extLst>
              <a:ext uri="{FF2B5EF4-FFF2-40B4-BE49-F238E27FC236}">
                <a16:creationId xmlns:a16="http://schemas.microsoft.com/office/drawing/2014/main" id="{483A2CA5-1D36-8340-AA54-E1F9D53751A6}"/>
              </a:ext>
            </a:extLst>
          </p:cNvPr>
          <p:cNvSpPr/>
          <p:nvPr/>
        </p:nvSpPr>
        <p:spPr>
          <a:xfrm>
            <a:off x="452160" y="389489"/>
            <a:ext cx="122760" cy="122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2" h="342">
                <a:moveTo>
                  <a:pt x="55" y="55"/>
                </a:moveTo>
                <a:lnTo>
                  <a:pt x="287" y="55"/>
                </a:lnTo>
                <a:lnTo>
                  <a:pt x="287" y="286"/>
                </a:lnTo>
                <a:lnTo>
                  <a:pt x="55" y="286"/>
                </a:lnTo>
                <a:close/>
                <a:moveTo>
                  <a:pt x="28" y="342"/>
                </a:moveTo>
                <a:lnTo>
                  <a:pt x="314" y="342"/>
                </a:lnTo>
                <a:cubicBezTo>
                  <a:pt x="329" y="342"/>
                  <a:pt x="342" y="329"/>
                  <a:pt x="342" y="314"/>
                </a:cubicBezTo>
                <a:lnTo>
                  <a:pt x="342" y="28"/>
                </a:lnTo>
                <a:cubicBezTo>
                  <a:pt x="342" y="13"/>
                  <a:pt x="329" y="0"/>
                  <a:pt x="314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314"/>
                </a:lnTo>
                <a:cubicBezTo>
                  <a:pt x="0" y="329"/>
                  <a:pt x="13" y="342"/>
                  <a:pt x="28" y="3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0" name="Freeform 1339">
            <a:extLst>
              <a:ext uri="{FF2B5EF4-FFF2-40B4-BE49-F238E27FC236}">
                <a16:creationId xmlns:a16="http://schemas.microsoft.com/office/drawing/2014/main" id="{63EEEE9F-6EB3-0B4A-9F37-B39F4824CC9B}"/>
              </a:ext>
            </a:extLst>
          </p:cNvPr>
          <p:cNvSpPr/>
          <p:nvPr/>
        </p:nvSpPr>
        <p:spPr>
          <a:xfrm>
            <a:off x="738359" y="675329"/>
            <a:ext cx="143280" cy="14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9" h="399">
                <a:moveTo>
                  <a:pt x="343" y="343"/>
                </a:moveTo>
                <a:lnTo>
                  <a:pt x="56" y="343"/>
                </a:lnTo>
                <a:lnTo>
                  <a:pt x="56" y="56"/>
                </a:lnTo>
                <a:lnTo>
                  <a:pt x="343" y="56"/>
                </a:lnTo>
                <a:close/>
                <a:moveTo>
                  <a:pt x="371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371"/>
                </a:lnTo>
                <a:cubicBezTo>
                  <a:pt x="0" y="386"/>
                  <a:pt x="13" y="399"/>
                  <a:pt x="28" y="399"/>
                </a:cubicBezTo>
                <a:lnTo>
                  <a:pt x="371" y="399"/>
                </a:lnTo>
                <a:cubicBezTo>
                  <a:pt x="386" y="399"/>
                  <a:pt x="399" y="386"/>
                  <a:pt x="399" y="371"/>
                </a:cubicBezTo>
                <a:lnTo>
                  <a:pt x="399" y="28"/>
                </a:lnTo>
                <a:cubicBezTo>
                  <a:pt x="399" y="13"/>
                  <a:pt x="386" y="0"/>
                  <a:pt x="37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1" name="Freeform 1340">
            <a:extLst>
              <a:ext uri="{FF2B5EF4-FFF2-40B4-BE49-F238E27FC236}">
                <a16:creationId xmlns:a16="http://schemas.microsoft.com/office/drawing/2014/main" id="{54AF5643-77DD-E744-A22B-AECBAA9F8D4C}"/>
              </a:ext>
            </a:extLst>
          </p:cNvPr>
          <p:cNvSpPr/>
          <p:nvPr/>
        </p:nvSpPr>
        <p:spPr>
          <a:xfrm>
            <a:off x="612000" y="441329"/>
            <a:ext cx="7092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8">
                <a:moveTo>
                  <a:pt x="55" y="55"/>
                </a:moveTo>
                <a:lnTo>
                  <a:pt x="143" y="55"/>
                </a:lnTo>
                <a:lnTo>
                  <a:pt x="143" y="142"/>
                </a:lnTo>
                <a:lnTo>
                  <a:pt x="55" y="142"/>
                </a:lnTo>
                <a:close/>
                <a:moveTo>
                  <a:pt x="28" y="198"/>
                </a:moveTo>
                <a:lnTo>
                  <a:pt x="170" y="198"/>
                </a:lnTo>
                <a:cubicBezTo>
                  <a:pt x="185" y="198"/>
                  <a:pt x="198" y="185"/>
                  <a:pt x="198" y="170"/>
                </a:cubicBezTo>
                <a:lnTo>
                  <a:pt x="198" y="28"/>
                </a:lnTo>
                <a:cubicBezTo>
                  <a:pt x="198" y="13"/>
                  <a:pt x="185" y="0"/>
                  <a:pt x="170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170"/>
                </a:lnTo>
                <a:cubicBezTo>
                  <a:pt x="0" y="185"/>
                  <a:pt x="13" y="198"/>
                  <a:pt x="28" y="19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2" name="Freeform 1341">
            <a:extLst>
              <a:ext uri="{FF2B5EF4-FFF2-40B4-BE49-F238E27FC236}">
                <a16:creationId xmlns:a16="http://schemas.microsoft.com/office/drawing/2014/main" id="{8D87C6FD-259C-D040-8D18-867A9F01AADF}"/>
              </a:ext>
            </a:extLst>
          </p:cNvPr>
          <p:cNvSpPr/>
          <p:nvPr/>
        </p:nvSpPr>
        <p:spPr>
          <a:xfrm>
            <a:off x="504359" y="657688"/>
            <a:ext cx="12168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304">
                <a:moveTo>
                  <a:pt x="284" y="161"/>
                </a:moveTo>
                <a:lnTo>
                  <a:pt x="284" y="248"/>
                </a:lnTo>
                <a:lnTo>
                  <a:pt x="55" y="248"/>
                </a:lnTo>
                <a:lnTo>
                  <a:pt x="55" y="55"/>
                </a:lnTo>
                <a:lnTo>
                  <a:pt x="142" y="55"/>
                </a:lnTo>
                <a:lnTo>
                  <a:pt x="142" y="134"/>
                </a:lnTo>
                <a:cubicBezTo>
                  <a:pt x="142" y="149"/>
                  <a:pt x="155" y="161"/>
                  <a:pt x="170" y="161"/>
                </a:cubicBezTo>
                <a:close/>
                <a:moveTo>
                  <a:pt x="17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276"/>
                </a:lnTo>
                <a:cubicBezTo>
                  <a:pt x="0" y="291"/>
                  <a:pt x="13" y="304"/>
                  <a:pt x="28" y="304"/>
                </a:cubicBezTo>
                <a:lnTo>
                  <a:pt x="312" y="304"/>
                </a:lnTo>
                <a:cubicBezTo>
                  <a:pt x="327" y="304"/>
                  <a:pt x="339" y="291"/>
                  <a:pt x="339" y="276"/>
                </a:cubicBezTo>
                <a:lnTo>
                  <a:pt x="339" y="134"/>
                </a:lnTo>
                <a:cubicBezTo>
                  <a:pt x="339" y="118"/>
                  <a:pt x="327" y="106"/>
                  <a:pt x="312" y="106"/>
                </a:cubicBezTo>
                <a:lnTo>
                  <a:pt x="198" y="106"/>
                </a:lnTo>
                <a:lnTo>
                  <a:pt x="198" y="27"/>
                </a:lnTo>
                <a:cubicBezTo>
                  <a:pt x="198" y="12"/>
                  <a:pt x="185" y="0"/>
                  <a:pt x="1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3" name="Freeform 1342">
            <a:extLst>
              <a:ext uri="{FF2B5EF4-FFF2-40B4-BE49-F238E27FC236}">
                <a16:creationId xmlns:a16="http://schemas.microsoft.com/office/drawing/2014/main" id="{DB5F4D89-3737-1643-A190-FBF9EE0DB503}"/>
              </a:ext>
            </a:extLst>
          </p:cNvPr>
          <p:cNvSpPr/>
          <p:nvPr/>
        </p:nvSpPr>
        <p:spPr>
          <a:xfrm>
            <a:off x="452519" y="568769"/>
            <a:ext cx="7092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7">
                <a:moveTo>
                  <a:pt x="143" y="142"/>
                </a:moveTo>
                <a:lnTo>
                  <a:pt x="56" y="142"/>
                </a:lnTo>
                <a:lnTo>
                  <a:pt x="56" y="55"/>
                </a:lnTo>
                <a:lnTo>
                  <a:pt x="143" y="55"/>
                </a:lnTo>
                <a:close/>
                <a:moveTo>
                  <a:pt x="198" y="170"/>
                </a:moveTo>
                <a:lnTo>
                  <a:pt x="198" y="27"/>
                </a:lnTo>
                <a:cubicBezTo>
                  <a:pt x="198" y="12"/>
                  <a:pt x="186" y="0"/>
                  <a:pt x="170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170"/>
                </a:lnTo>
                <a:cubicBezTo>
                  <a:pt x="0" y="185"/>
                  <a:pt x="13" y="197"/>
                  <a:pt x="28" y="197"/>
                </a:cubicBezTo>
                <a:lnTo>
                  <a:pt x="170" y="197"/>
                </a:lnTo>
                <a:cubicBezTo>
                  <a:pt x="186" y="197"/>
                  <a:pt x="198" y="185"/>
                  <a:pt x="198" y="17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4" name="Freeform 1343">
            <a:extLst>
              <a:ext uri="{FF2B5EF4-FFF2-40B4-BE49-F238E27FC236}">
                <a16:creationId xmlns:a16="http://schemas.microsoft.com/office/drawing/2014/main" id="{DDF88A73-FA9F-484E-AC6F-A613992C12DB}"/>
              </a:ext>
            </a:extLst>
          </p:cNvPr>
          <p:cNvSpPr/>
          <p:nvPr/>
        </p:nvSpPr>
        <p:spPr>
          <a:xfrm>
            <a:off x="810000" y="577409"/>
            <a:ext cx="7092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8">
                <a:moveTo>
                  <a:pt x="143" y="142"/>
                </a:moveTo>
                <a:lnTo>
                  <a:pt x="56" y="142"/>
                </a:lnTo>
                <a:lnTo>
                  <a:pt x="56" y="55"/>
                </a:lnTo>
                <a:lnTo>
                  <a:pt x="143" y="55"/>
                </a:lnTo>
                <a:close/>
                <a:moveTo>
                  <a:pt x="170" y="0"/>
                </a:move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lnTo>
                  <a:pt x="0" y="170"/>
                </a:lnTo>
                <a:cubicBezTo>
                  <a:pt x="0" y="185"/>
                  <a:pt x="13" y="198"/>
                  <a:pt x="28" y="198"/>
                </a:cubicBezTo>
                <a:lnTo>
                  <a:pt x="170" y="198"/>
                </a:lnTo>
                <a:cubicBezTo>
                  <a:pt x="186" y="198"/>
                  <a:pt x="198" y="185"/>
                  <a:pt x="198" y="170"/>
                </a:cubicBezTo>
                <a:lnTo>
                  <a:pt x="198" y="28"/>
                </a:lnTo>
                <a:cubicBezTo>
                  <a:pt x="198" y="12"/>
                  <a:pt x="186" y="0"/>
                  <a:pt x="1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5" name="Freeform 1344">
            <a:extLst>
              <a:ext uri="{FF2B5EF4-FFF2-40B4-BE49-F238E27FC236}">
                <a16:creationId xmlns:a16="http://schemas.microsoft.com/office/drawing/2014/main" id="{8A24BEB0-8D7F-9749-8A72-9C61AD016B4B}"/>
              </a:ext>
            </a:extLst>
          </p:cNvPr>
          <p:cNvSpPr/>
          <p:nvPr/>
        </p:nvSpPr>
        <p:spPr>
          <a:xfrm>
            <a:off x="720000" y="440969"/>
            <a:ext cx="121680" cy="109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304">
                <a:moveTo>
                  <a:pt x="55" y="143"/>
                </a:moveTo>
                <a:lnTo>
                  <a:pt x="55" y="55"/>
                </a:lnTo>
                <a:lnTo>
                  <a:pt x="284" y="55"/>
                </a:lnTo>
                <a:lnTo>
                  <a:pt x="284" y="249"/>
                </a:lnTo>
                <a:lnTo>
                  <a:pt x="197" y="249"/>
                </a:lnTo>
                <a:lnTo>
                  <a:pt x="197" y="170"/>
                </a:lnTo>
                <a:cubicBezTo>
                  <a:pt x="197" y="155"/>
                  <a:pt x="184" y="143"/>
                  <a:pt x="169" y="143"/>
                </a:cubicBezTo>
                <a:close/>
                <a:moveTo>
                  <a:pt x="142" y="277"/>
                </a:moveTo>
                <a:cubicBezTo>
                  <a:pt x="142" y="292"/>
                  <a:pt x="154" y="304"/>
                  <a:pt x="169" y="304"/>
                </a:cubicBezTo>
                <a:lnTo>
                  <a:pt x="312" y="304"/>
                </a:lnTo>
                <a:cubicBezTo>
                  <a:pt x="327" y="304"/>
                  <a:pt x="339" y="292"/>
                  <a:pt x="339" y="277"/>
                </a:cubicBezTo>
                <a:lnTo>
                  <a:pt x="339" y="28"/>
                </a:lnTo>
                <a:cubicBezTo>
                  <a:pt x="339" y="13"/>
                  <a:pt x="327" y="0"/>
                  <a:pt x="312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170"/>
                </a:lnTo>
                <a:cubicBezTo>
                  <a:pt x="0" y="186"/>
                  <a:pt x="13" y="198"/>
                  <a:pt x="28" y="198"/>
                </a:cubicBezTo>
                <a:lnTo>
                  <a:pt x="142" y="198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6" name="Freeform 1345">
            <a:extLst>
              <a:ext uri="{FF2B5EF4-FFF2-40B4-BE49-F238E27FC236}">
                <a16:creationId xmlns:a16="http://schemas.microsoft.com/office/drawing/2014/main" id="{413C2AE1-823C-7C44-9FC5-D9BF138A27CA}"/>
              </a:ext>
            </a:extLst>
          </p:cNvPr>
          <p:cNvSpPr/>
          <p:nvPr/>
        </p:nvSpPr>
        <p:spPr>
          <a:xfrm>
            <a:off x="596520" y="584609"/>
            <a:ext cx="3960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" h="111">
                <a:moveTo>
                  <a:pt x="55" y="55"/>
                </a:moveTo>
                <a:lnTo>
                  <a:pt x="56" y="55"/>
                </a:lnTo>
                <a:lnTo>
                  <a:pt x="56" y="56"/>
                </a:lnTo>
                <a:lnTo>
                  <a:pt x="55" y="56"/>
                </a:lnTo>
                <a:close/>
                <a:moveTo>
                  <a:pt x="28" y="111"/>
                </a:moveTo>
                <a:lnTo>
                  <a:pt x="83" y="111"/>
                </a:lnTo>
                <a:cubicBezTo>
                  <a:pt x="99" y="111"/>
                  <a:pt x="111" y="98"/>
                  <a:pt x="111" y="83"/>
                </a:cubicBezTo>
                <a:lnTo>
                  <a:pt x="111" y="27"/>
                </a:lnTo>
                <a:cubicBezTo>
                  <a:pt x="111" y="12"/>
                  <a:pt x="99" y="0"/>
                  <a:pt x="83" y="0"/>
                </a:cubicBez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lnTo>
                  <a:pt x="0" y="83"/>
                </a:lnTo>
                <a:cubicBezTo>
                  <a:pt x="0" y="98"/>
                  <a:pt x="12" y="111"/>
                  <a:pt x="28" y="1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7" name="Freeform 1346">
            <a:extLst>
              <a:ext uri="{FF2B5EF4-FFF2-40B4-BE49-F238E27FC236}">
                <a16:creationId xmlns:a16="http://schemas.microsoft.com/office/drawing/2014/main" id="{EAA89D45-4163-B744-B0DF-F43D86C7B318}"/>
              </a:ext>
            </a:extLst>
          </p:cNvPr>
          <p:cNvSpPr/>
          <p:nvPr/>
        </p:nvSpPr>
        <p:spPr>
          <a:xfrm>
            <a:off x="647280" y="532409"/>
            <a:ext cx="3960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" h="111">
                <a:moveTo>
                  <a:pt x="56" y="55"/>
                </a:moveTo>
                <a:lnTo>
                  <a:pt x="55" y="55"/>
                </a:lnTo>
                <a:close/>
                <a:moveTo>
                  <a:pt x="83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83"/>
                </a:lnTo>
                <a:cubicBezTo>
                  <a:pt x="0" y="98"/>
                  <a:pt x="12" y="111"/>
                  <a:pt x="27" y="111"/>
                </a:cubicBezTo>
                <a:lnTo>
                  <a:pt x="83" y="111"/>
                </a:lnTo>
                <a:cubicBezTo>
                  <a:pt x="99" y="111"/>
                  <a:pt x="111" y="98"/>
                  <a:pt x="111" y="83"/>
                </a:cubicBezTo>
                <a:lnTo>
                  <a:pt x="111" y="27"/>
                </a:lnTo>
                <a:cubicBezTo>
                  <a:pt x="111" y="12"/>
                  <a:pt x="99" y="0"/>
                  <a:pt x="8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8" name="Freeform 1347">
            <a:extLst>
              <a:ext uri="{FF2B5EF4-FFF2-40B4-BE49-F238E27FC236}">
                <a16:creationId xmlns:a16="http://schemas.microsoft.com/office/drawing/2014/main" id="{B9DB3295-5B37-6B49-878C-1B56B2A851B3}"/>
              </a:ext>
            </a:extLst>
          </p:cNvPr>
          <p:cNvSpPr/>
          <p:nvPr/>
        </p:nvSpPr>
        <p:spPr>
          <a:xfrm>
            <a:off x="687959" y="625289"/>
            <a:ext cx="3960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" h="111">
                <a:moveTo>
                  <a:pt x="56" y="55"/>
                </a:moveTo>
                <a:close/>
                <a:moveTo>
                  <a:pt x="84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83"/>
                </a:lnTo>
                <a:cubicBezTo>
                  <a:pt x="0" y="98"/>
                  <a:pt x="13" y="111"/>
                  <a:pt x="28" y="111"/>
                </a:cubicBezTo>
                <a:lnTo>
                  <a:pt x="84" y="111"/>
                </a:lnTo>
                <a:cubicBezTo>
                  <a:pt x="99" y="111"/>
                  <a:pt x="111" y="98"/>
                  <a:pt x="111" y="83"/>
                </a:cubicBezTo>
                <a:lnTo>
                  <a:pt x="111" y="27"/>
                </a:lnTo>
                <a:cubicBezTo>
                  <a:pt x="111" y="12"/>
                  <a:pt x="99" y="0"/>
                  <a:pt x="8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9" name="Freeform 1348">
            <a:extLst>
              <a:ext uri="{FF2B5EF4-FFF2-40B4-BE49-F238E27FC236}">
                <a16:creationId xmlns:a16="http://schemas.microsoft.com/office/drawing/2014/main" id="{F17369DC-2473-934A-BB2F-579EE7479D4E}"/>
              </a:ext>
            </a:extLst>
          </p:cNvPr>
          <p:cNvSpPr/>
          <p:nvPr/>
        </p:nvSpPr>
        <p:spPr>
          <a:xfrm>
            <a:off x="739439" y="574169"/>
            <a:ext cx="3960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" h="111">
                <a:moveTo>
                  <a:pt x="55" y="56"/>
                </a:moveTo>
                <a:lnTo>
                  <a:pt x="55" y="55"/>
                </a:lnTo>
                <a:close/>
                <a:moveTo>
                  <a:pt x="27" y="0"/>
                </a:moveTo>
                <a:cubicBezTo>
                  <a:pt x="12" y="0"/>
                  <a:pt x="0" y="12"/>
                  <a:pt x="0" y="28"/>
                </a:cubicBezTo>
                <a:lnTo>
                  <a:pt x="0" y="83"/>
                </a:lnTo>
                <a:cubicBezTo>
                  <a:pt x="0" y="99"/>
                  <a:pt x="12" y="111"/>
                  <a:pt x="27" y="111"/>
                </a:cubicBezTo>
                <a:lnTo>
                  <a:pt x="83" y="111"/>
                </a:lnTo>
                <a:cubicBezTo>
                  <a:pt x="98" y="111"/>
                  <a:pt x="111" y="99"/>
                  <a:pt x="111" y="83"/>
                </a:cubicBezTo>
                <a:lnTo>
                  <a:pt x="111" y="28"/>
                </a:lnTo>
                <a:cubicBezTo>
                  <a:pt x="111" y="12"/>
                  <a:pt x="98" y="0"/>
                  <a:pt x="8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0" name="Freeform 1349">
            <a:extLst>
              <a:ext uri="{FF2B5EF4-FFF2-40B4-BE49-F238E27FC236}">
                <a16:creationId xmlns:a16="http://schemas.microsoft.com/office/drawing/2014/main" id="{488D1746-B501-2746-BBF7-2FBA04494329}"/>
              </a:ext>
            </a:extLst>
          </p:cNvPr>
          <p:cNvSpPr/>
          <p:nvPr/>
        </p:nvSpPr>
        <p:spPr>
          <a:xfrm>
            <a:off x="627120" y="645088"/>
            <a:ext cx="39600" cy="39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1" h="111">
                <a:moveTo>
                  <a:pt x="55" y="56"/>
                </a:moveTo>
                <a:lnTo>
                  <a:pt x="56" y="56"/>
                </a:lnTo>
                <a:close/>
                <a:moveTo>
                  <a:pt x="0" y="28"/>
                </a:moveTo>
                <a:lnTo>
                  <a:pt x="0" y="84"/>
                </a:lnTo>
                <a:cubicBezTo>
                  <a:pt x="0" y="99"/>
                  <a:pt x="12" y="111"/>
                  <a:pt x="28" y="111"/>
                </a:cubicBezTo>
                <a:lnTo>
                  <a:pt x="83" y="111"/>
                </a:lnTo>
                <a:cubicBezTo>
                  <a:pt x="99" y="111"/>
                  <a:pt x="111" y="99"/>
                  <a:pt x="111" y="84"/>
                </a:cubicBezTo>
                <a:lnTo>
                  <a:pt x="111" y="28"/>
                </a:lnTo>
                <a:cubicBezTo>
                  <a:pt x="111" y="13"/>
                  <a:pt x="99" y="0"/>
                  <a:pt x="83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1" name="Freeform 1350">
            <a:extLst>
              <a:ext uri="{FF2B5EF4-FFF2-40B4-BE49-F238E27FC236}">
                <a16:creationId xmlns:a16="http://schemas.microsoft.com/office/drawing/2014/main" id="{B42BEA09-90F1-0D4D-8929-F9BA6D27685E}"/>
              </a:ext>
            </a:extLst>
          </p:cNvPr>
          <p:cNvSpPr/>
          <p:nvPr/>
        </p:nvSpPr>
        <p:spPr>
          <a:xfrm>
            <a:off x="1167480" y="696569"/>
            <a:ext cx="12168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340">
                <a:moveTo>
                  <a:pt x="312" y="284"/>
                </a:moveTo>
                <a:lnTo>
                  <a:pt x="55" y="284"/>
                </a:lnTo>
                <a:lnTo>
                  <a:pt x="55" y="27"/>
                </a:lnTo>
                <a:cubicBezTo>
                  <a:pt x="55" y="12"/>
                  <a:pt x="43" y="0"/>
                  <a:pt x="28" y="0"/>
                </a:cubicBezTo>
                <a:cubicBezTo>
                  <a:pt x="12" y="0"/>
                  <a:pt x="0" y="12"/>
                  <a:pt x="0" y="27"/>
                </a:cubicBezTo>
                <a:lnTo>
                  <a:pt x="0" y="312"/>
                </a:lnTo>
                <a:cubicBezTo>
                  <a:pt x="0" y="327"/>
                  <a:pt x="12" y="340"/>
                  <a:pt x="28" y="340"/>
                </a:cubicBezTo>
                <a:lnTo>
                  <a:pt x="312" y="340"/>
                </a:lnTo>
                <a:cubicBezTo>
                  <a:pt x="327" y="340"/>
                  <a:pt x="339" y="327"/>
                  <a:pt x="339" y="312"/>
                </a:cubicBezTo>
                <a:cubicBezTo>
                  <a:pt x="339" y="297"/>
                  <a:pt x="327" y="284"/>
                  <a:pt x="312" y="28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2" name="Freeform 1351">
            <a:extLst>
              <a:ext uri="{FF2B5EF4-FFF2-40B4-BE49-F238E27FC236}">
                <a16:creationId xmlns:a16="http://schemas.microsoft.com/office/drawing/2014/main" id="{B67A653C-D315-0548-BB51-B79CFCFA886B}"/>
              </a:ext>
            </a:extLst>
          </p:cNvPr>
          <p:cNvSpPr/>
          <p:nvPr/>
        </p:nvSpPr>
        <p:spPr>
          <a:xfrm>
            <a:off x="1474200" y="389849"/>
            <a:ext cx="12168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341">
                <a:moveTo>
                  <a:pt x="339" y="27"/>
                </a:moveTo>
                <a:lnTo>
                  <a:pt x="339" y="26"/>
                </a:lnTo>
                <a:cubicBezTo>
                  <a:pt x="339" y="25"/>
                  <a:pt x="339" y="25"/>
                  <a:pt x="339" y="24"/>
                </a:cubicBezTo>
                <a:lnTo>
                  <a:pt x="338" y="23"/>
                </a:lnTo>
                <a:cubicBezTo>
                  <a:pt x="338" y="22"/>
                  <a:pt x="338" y="22"/>
                  <a:pt x="338" y="22"/>
                </a:cubicBezTo>
                <a:cubicBezTo>
                  <a:pt x="338" y="21"/>
                  <a:pt x="338" y="21"/>
                  <a:pt x="338" y="20"/>
                </a:cubicBezTo>
                <a:lnTo>
                  <a:pt x="337" y="19"/>
                </a:lnTo>
                <a:lnTo>
                  <a:pt x="337" y="18"/>
                </a:lnTo>
                <a:cubicBezTo>
                  <a:pt x="337" y="17"/>
                  <a:pt x="336" y="17"/>
                  <a:pt x="336" y="17"/>
                </a:cubicBezTo>
                <a:cubicBezTo>
                  <a:pt x="336" y="16"/>
                  <a:pt x="336" y="16"/>
                  <a:pt x="336" y="15"/>
                </a:cubicBezTo>
                <a:cubicBezTo>
                  <a:pt x="335" y="15"/>
                  <a:pt x="335" y="15"/>
                  <a:pt x="335" y="14"/>
                </a:cubicBezTo>
                <a:cubicBezTo>
                  <a:pt x="335" y="14"/>
                  <a:pt x="335" y="13"/>
                  <a:pt x="334" y="13"/>
                </a:cubicBezTo>
                <a:cubicBezTo>
                  <a:pt x="334" y="13"/>
                  <a:pt x="334" y="12"/>
                  <a:pt x="333" y="12"/>
                </a:cubicBezTo>
                <a:lnTo>
                  <a:pt x="333" y="11"/>
                </a:lnTo>
                <a:cubicBezTo>
                  <a:pt x="332" y="11"/>
                  <a:pt x="332" y="10"/>
                  <a:pt x="332" y="10"/>
                </a:cubicBezTo>
                <a:cubicBezTo>
                  <a:pt x="331" y="10"/>
                  <a:pt x="331" y="9"/>
                  <a:pt x="331" y="9"/>
                </a:cubicBezTo>
                <a:lnTo>
                  <a:pt x="330" y="8"/>
                </a:lnTo>
                <a:lnTo>
                  <a:pt x="329" y="7"/>
                </a:lnTo>
                <a:cubicBezTo>
                  <a:pt x="329" y="7"/>
                  <a:pt x="328" y="7"/>
                  <a:pt x="328" y="6"/>
                </a:cubicBezTo>
                <a:lnTo>
                  <a:pt x="327" y="6"/>
                </a:lnTo>
                <a:cubicBezTo>
                  <a:pt x="327" y="5"/>
                  <a:pt x="326" y="5"/>
                  <a:pt x="326" y="5"/>
                </a:cubicBezTo>
                <a:cubicBezTo>
                  <a:pt x="325" y="5"/>
                  <a:pt x="325" y="4"/>
                  <a:pt x="325" y="4"/>
                </a:cubicBezTo>
                <a:cubicBezTo>
                  <a:pt x="324" y="4"/>
                  <a:pt x="324" y="4"/>
                  <a:pt x="323" y="4"/>
                </a:cubicBezTo>
                <a:cubicBezTo>
                  <a:pt x="323" y="3"/>
                  <a:pt x="323" y="3"/>
                  <a:pt x="322" y="3"/>
                </a:cubicBezTo>
                <a:lnTo>
                  <a:pt x="321" y="3"/>
                </a:lnTo>
                <a:cubicBezTo>
                  <a:pt x="321" y="2"/>
                  <a:pt x="320" y="2"/>
                  <a:pt x="320" y="2"/>
                </a:cubicBezTo>
                <a:cubicBezTo>
                  <a:pt x="319" y="2"/>
                  <a:pt x="319" y="2"/>
                  <a:pt x="318" y="2"/>
                </a:cubicBezTo>
                <a:cubicBezTo>
                  <a:pt x="318" y="2"/>
                  <a:pt x="317" y="2"/>
                  <a:pt x="317" y="1"/>
                </a:cubicBezTo>
                <a:cubicBezTo>
                  <a:pt x="316" y="1"/>
                  <a:pt x="316" y="1"/>
                  <a:pt x="316" y="1"/>
                </a:cubicBezTo>
                <a:cubicBezTo>
                  <a:pt x="315" y="1"/>
                  <a:pt x="315" y="1"/>
                  <a:pt x="314" y="1"/>
                </a:cubicBezTo>
                <a:lnTo>
                  <a:pt x="313" y="1"/>
                </a:lnTo>
                <a:cubicBezTo>
                  <a:pt x="312" y="1"/>
                  <a:pt x="312" y="1"/>
                  <a:pt x="312" y="1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2" y="55"/>
                  <a:pt x="28" y="55"/>
                </a:cubicBezTo>
                <a:lnTo>
                  <a:pt x="284" y="56"/>
                </a:lnTo>
                <a:lnTo>
                  <a:pt x="284" y="313"/>
                </a:lnTo>
                <a:cubicBezTo>
                  <a:pt x="284" y="328"/>
                  <a:pt x="296" y="341"/>
                  <a:pt x="311" y="341"/>
                </a:cubicBezTo>
                <a:cubicBezTo>
                  <a:pt x="327" y="341"/>
                  <a:pt x="339" y="328"/>
                  <a:pt x="339" y="313"/>
                </a:cubicBezTo>
                <a:lnTo>
                  <a:pt x="339" y="29"/>
                </a:lnTo>
                <a:cubicBezTo>
                  <a:pt x="339" y="28"/>
                  <a:pt x="339" y="28"/>
                  <a:pt x="339" y="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3" name="Freeform 1352">
            <a:extLst>
              <a:ext uri="{FF2B5EF4-FFF2-40B4-BE49-F238E27FC236}">
                <a16:creationId xmlns:a16="http://schemas.microsoft.com/office/drawing/2014/main" id="{6D202A6D-0779-5A40-91DF-C4224805740F}"/>
              </a:ext>
            </a:extLst>
          </p:cNvPr>
          <p:cNvSpPr/>
          <p:nvPr/>
        </p:nvSpPr>
        <p:spPr>
          <a:xfrm>
            <a:off x="1219320" y="441329"/>
            <a:ext cx="43560" cy="32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906">
                <a:moveTo>
                  <a:pt x="55" y="55"/>
                </a:moveTo>
                <a:lnTo>
                  <a:pt x="67" y="55"/>
                </a:lnTo>
                <a:lnTo>
                  <a:pt x="67" y="851"/>
                </a:lnTo>
                <a:lnTo>
                  <a:pt x="55" y="851"/>
                </a:lnTo>
                <a:close/>
                <a:moveTo>
                  <a:pt x="27" y="906"/>
                </a:moveTo>
                <a:lnTo>
                  <a:pt x="94" y="906"/>
                </a:lnTo>
                <a:cubicBezTo>
                  <a:pt x="110" y="906"/>
                  <a:pt x="122" y="894"/>
                  <a:pt x="122" y="879"/>
                </a:cubicBezTo>
                <a:lnTo>
                  <a:pt x="122" y="28"/>
                </a:lnTo>
                <a:cubicBezTo>
                  <a:pt x="122" y="13"/>
                  <a:pt x="110" y="0"/>
                  <a:pt x="94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lnTo>
                  <a:pt x="0" y="879"/>
                </a:lnTo>
                <a:cubicBezTo>
                  <a:pt x="0" y="894"/>
                  <a:pt x="12" y="906"/>
                  <a:pt x="27" y="90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4" name="Freeform 1353">
            <a:extLst>
              <a:ext uri="{FF2B5EF4-FFF2-40B4-BE49-F238E27FC236}">
                <a16:creationId xmlns:a16="http://schemas.microsoft.com/office/drawing/2014/main" id="{9601BB2A-A9CD-7441-A2C3-856EFEF499DD}"/>
              </a:ext>
            </a:extLst>
          </p:cNvPr>
          <p:cNvSpPr/>
          <p:nvPr/>
        </p:nvSpPr>
        <p:spPr>
          <a:xfrm>
            <a:off x="1501200" y="440969"/>
            <a:ext cx="43560" cy="32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906">
                <a:moveTo>
                  <a:pt x="67" y="850"/>
                </a:moveTo>
                <a:lnTo>
                  <a:pt x="55" y="850"/>
                </a:lnTo>
                <a:lnTo>
                  <a:pt x="55" y="55"/>
                </a:lnTo>
                <a:lnTo>
                  <a:pt x="67" y="55"/>
                </a:lnTo>
                <a:close/>
                <a:moveTo>
                  <a:pt x="95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lnTo>
                  <a:pt x="0" y="878"/>
                </a:lnTo>
                <a:cubicBezTo>
                  <a:pt x="0" y="893"/>
                  <a:pt x="12" y="906"/>
                  <a:pt x="28" y="906"/>
                </a:cubicBezTo>
                <a:lnTo>
                  <a:pt x="95" y="906"/>
                </a:lnTo>
                <a:cubicBezTo>
                  <a:pt x="110" y="906"/>
                  <a:pt x="122" y="893"/>
                  <a:pt x="122" y="878"/>
                </a:cubicBezTo>
                <a:lnTo>
                  <a:pt x="122" y="27"/>
                </a:lnTo>
                <a:cubicBezTo>
                  <a:pt x="122" y="12"/>
                  <a:pt x="110" y="0"/>
                  <a:pt x="9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5" name="Freeform 1354">
            <a:extLst>
              <a:ext uri="{FF2B5EF4-FFF2-40B4-BE49-F238E27FC236}">
                <a16:creationId xmlns:a16="http://schemas.microsoft.com/office/drawing/2014/main" id="{A96E0107-3020-A84D-B0BC-69F98009C51A}"/>
              </a:ext>
            </a:extLst>
          </p:cNvPr>
          <p:cNvSpPr/>
          <p:nvPr/>
        </p:nvSpPr>
        <p:spPr>
          <a:xfrm>
            <a:off x="1359720" y="440969"/>
            <a:ext cx="43560" cy="32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" h="906">
                <a:moveTo>
                  <a:pt x="67" y="850"/>
                </a:moveTo>
                <a:lnTo>
                  <a:pt x="55" y="850"/>
                </a:lnTo>
                <a:lnTo>
                  <a:pt x="55" y="55"/>
                </a:lnTo>
                <a:lnTo>
                  <a:pt x="67" y="55"/>
                </a:lnTo>
                <a:close/>
                <a:moveTo>
                  <a:pt x="95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lnTo>
                  <a:pt x="0" y="878"/>
                </a:lnTo>
                <a:cubicBezTo>
                  <a:pt x="0" y="893"/>
                  <a:pt x="12" y="906"/>
                  <a:pt x="28" y="906"/>
                </a:cubicBezTo>
                <a:lnTo>
                  <a:pt x="95" y="906"/>
                </a:lnTo>
                <a:cubicBezTo>
                  <a:pt x="110" y="906"/>
                  <a:pt x="122" y="893"/>
                  <a:pt x="122" y="878"/>
                </a:cubicBezTo>
                <a:lnTo>
                  <a:pt x="122" y="27"/>
                </a:lnTo>
                <a:cubicBezTo>
                  <a:pt x="122" y="12"/>
                  <a:pt x="110" y="0"/>
                  <a:pt x="9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6" name="Freeform 1355">
            <a:extLst>
              <a:ext uri="{FF2B5EF4-FFF2-40B4-BE49-F238E27FC236}">
                <a16:creationId xmlns:a16="http://schemas.microsoft.com/office/drawing/2014/main" id="{B465B9BF-CFBB-954B-9551-970C4ED86CB0}"/>
              </a:ext>
            </a:extLst>
          </p:cNvPr>
          <p:cNvSpPr/>
          <p:nvPr/>
        </p:nvSpPr>
        <p:spPr>
          <a:xfrm>
            <a:off x="1280159" y="440969"/>
            <a:ext cx="20520" cy="32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907">
                <a:moveTo>
                  <a:pt x="30" y="0"/>
                </a:moveTo>
                <a:cubicBezTo>
                  <a:pt x="15" y="0"/>
                  <a:pt x="2" y="12"/>
                  <a:pt x="2" y="27"/>
                </a:cubicBezTo>
                <a:lnTo>
                  <a:pt x="0" y="880"/>
                </a:lnTo>
                <a:cubicBezTo>
                  <a:pt x="0" y="895"/>
                  <a:pt x="12" y="907"/>
                  <a:pt x="28" y="907"/>
                </a:cubicBezTo>
                <a:cubicBezTo>
                  <a:pt x="43" y="907"/>
                  <a:pt x="55" y="895"/>
                  <a:pt x="55" y="880"/>
                </a:cubicBezTo>
                <a:lnTo>
                  <a:pt x="58" y="27"/>
                </a:lnTo>
                <a:cubicBezTo>
                  <a:pt x="58" y="12"/>
                  <a:pt x="45" y="0"/>
                  <a:pt x="3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7" name="Freeform 1356">
            <a:extLst>
              <a:ext uri="{FF2B5EF4-FFF2-40B4-BE49-F238E27FC236}">
                <a16:creationId xmlns:a16="http://schemas.microsoft.com/office/drawing/2014/main" id="{A031148F-93AE-8F45-8065-84C60C6E31A6}"/>
              </a:ext>
            </a:extLst>
          </p:cNvPr>
          <p:cNvSpPr/>
          <p:nvPr/>
        </p:nvSpPr>
        <p:spPr>
          <a:xfrm>
            <a:off x="1320120" y="440249"/>
            <a:ext cx="20160" cy="32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907">
                <a:moveTo>
                  <a:pt x="30" y="0"/>
                </a:moveTo>
                <a:cubicBezTo>
                  <a:pt x="14" y="0"/>
                  <a:pt x="2" y="12"/>
                  <a:pt x="2" y="27"/>
                </a:cubicBezTo>
                <a:lnTo>
                  <a:pt x="0" y="880"/>
                </a:lnTo>
                <a:cubicBezTo>
                  <a:pt x="0" y="895"/>
                  <a:pt x="12" y="907"/>
                  <a:pt x="27" y="907"/>
                </a:cubicBezTo>
                <a:cubicBezTo>
                  <a:pt x="42" y="907"/>
                  <a:pt x="55" y="895"/>
                  <a:pt x="55" y="880"/>
                </a:cubicBezTo>
                <a:lnTo>
                  <a:pt x="57" y="27"/>
                </a:lnTo>
                <a:cubicBezTo>
                  <a:pt x="57" y="12"/>
                  <a:pt x="45" y="0"/>
                  <a:pt x="3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8" name="Freeform 1357">
            <a:extLst>
              <a:ext uri="{FF2B5EF4-FFF2-40B4-BE49-F238E27FC236}">
                <a16:creationId xmlns:a16="http://schemas.microsoft.com/office/drawing/2014/main" id="{A928D156-7435-1A4A-A68D-BE176788569F}"/>
              </a:ext>
            </a:extLst>
          </p:cNvPr>
          <p:cNvSpPr/>
          <p:nvPr/>
        </p:nvSpPr>
        <p:spPr>
          <a:xfrm>
            <a:off x="1464119" y="440609"/>
            <a:ext cx="20160" cy="32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907">
                <a:moveTo>
                  <a:pt x="30" y="0"/>
                </a:moveTo>
                <a:lnTo>
                  <a:pt x="29" y="0"/>
                </a:lnTo>
                <a:cubicBezTo>
                  <a:pt x="14" y="0"/>
                  <a:pt x="2" y="12"/>
                  <a:pt x="2" y="27"/>
                </a:cubicBezTo>
                <a:lnTo>
                  <a:pt x="0" y="880"/>
                </a:lnTo>
                <a:cubicBezTo>
                  <a:pt x="0" y="895"/>
                  <a:pt x="12" y="907"/>
                  <a:pt x="27" y="907"/>
                </a:cubicBezTo>
                <a:cubicBezTo>
                  <a:pt x="42" y="907"/>
                  <a:pt x="55" y="895"/>
                  <a:pt x="55" y="880"/>
                </a:cubicBezTo>
                <a:lnTo>
                  <a:pt x="57" y="27"/>
                </a:lnTo>
                <a:cubicBezTo>
                  <a:pt x="57" y="12"/>
                  <a:pt x="45" y="0"/>
                  <a:pt x="3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9" name="Freeform 1358">
            <a:extLst>
              <a:ext uri="{FF2B5EF4-FFF2-40B4-BE49-F238E27FC236}">
                <a16:creationId xmlns:a16="http://schemas.microsoft.com/office/drawing/2014/main" id="{75F7C3D2-38CA-5D4D-840B-98BEE78323EC}"/>
              </a:ext>
            </a:extLst>
          </p:cNvPr>
          <p:cNvSpPr/>
          <p:nvPr/>
        </p:nvSpPr>
        <p:spPr>
          <a:xfrm>
            <a:off x="1423799" y="440249"/>
            <a:ext cx="20160" cy="326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908">
                <a:moveTo>
                  <a:pt x="30" y="0"/>
                </a:moveTo>
                <a:cubicBezTo>
                  <a:pt x="15" y="0"/>
                  <a:pt x="2" y="13"/>
                  <a:pt x="2" y="28"/>
                </a:cubicBezTo>
                <a:lnTo>
                  <a:pt x="0" y="880"/>
                </a:lnTo>
                <a:cubicBezTo>
                  <a:pt x="0" y="896"/>
                  <a:pt x="12" y="908"/>
                  <a:pt x="28" y="908"/>
                </a:cubicBezTo>
                <a:cubicBezTo>
                  <a:pt x="43" y="908"/>
                  <a:pt x="55" y="896"/>
                  <a:pt x="55" y="881"/>
                </a:cubicBezTo>
                <a:lnTo>
                  <a:pt x="57" y="28"/>
                </a:lnTo>
                <a:cubicBezTo>
                  <a:pt x="58" y="13"/>
                  <a:pt x="45" y="0"/>
                  <a:pt x="3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0" name="Freeform 1359">
            <a:extLst>
              <a:ext uri="{FF2B5EF4-FFF2-40B4-BE49-F238E27FC236}">
                <a16:creationId xmlns:a16="http://schemas.microsoft.com/office/drawing/2014/main" id="{BD3C902D-A568-A245-87F0-D37FD484B0FD}"/>
              </a:ext>
            </a:extLst>
          </p:cNvPr>
          <p:cNvSpPr/>
          <p:nvPr/>
        </p:nvSpPr>
        <p:spPr>
          <a:xfrm>
            <a:off x="1979280" y="394889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3"/>
                  <a:pt x="575" y="1108"/>
                  <a:pt x="545" y="1108"/>
                </a:cubicBezTo>
                <a:lnTo>
                  <a:pt x="109" y="1108"/>
                </a:lnTo>
                <a:cubicBezTo>
                  <a:pt x="79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171" y="55"/>
                </a:lnTo>
                <a:lnTo>
                  <a:pt x="199" y="98"/>
                </a:lnTo>
                <a:cubicBezTo>
                  <a:pt x="204" y="106"/>
                  <a:pt x="213" y="110"/>
                  <a:pt x="222" y="110"/>
                </a:cubicBezTo>
                <a:lnTo>
                  <a:pt x="438" y="110"/>
                </a:lnTo>
                <a:cubicBezTo>
                  <a:pt x="448" y="110"/>
                  <a:pt x="457" y="105"/>
                  <a:pt x="462" y="97"/>
                </a:cubicBezTo>
                <a:lnTo>
                  <a:pt x="487" y="55"/>
                </a:lnTo>
                <a:lnTo>
                  <a:pt x="545" y="55"/>
                </a:lnTo>
                <a:cubicBezTo>
                  <a:pt x="575" y="55"/>
                  <a:pt x="600" y="79"/>
                  <a:pt x="600" y="109"/>
                </a:cubicBezTo>
                <a:close/>
                <a:moveTo>
                  <a:pt x="545" y="0"/>
                </a:move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5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1" name="Freeform 1360">
            <a:extLst>
              <a:ext uri="{FF2B5EF4-FFF2-40B4-BE49-F238E27FC236}">
                <a16:creationId xmlns:a16="http://schemas.microsoft.com/office/drawing/2014/main" id="{79553598-4FFC-DB48-8552-F890A9C38ED8}"/>
              </a:ext>
            </a:extLst>
          </p:cNvPr>
          <p:cNvSpPr/>
          <p:nvPr/>
        </p:nvSpPr>
        <p:spPr>
          <a:xfrm>
            <a:off x="2015280" y="525568"/>
            <a:ext cx="156960" cy="156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7" h="437">
                <a:moveTo>
                  <a:pt x="323" y="401"/>
                </a:moveTo>
                <a:cubicBezTo>
                  <a:pt x="311" y="401"/>
                  <a:pt x="301" y="392"/>
                  <a:pt x="301" y="379"/>
                </a:cubicBezTo>
                <a:cubicBezTo>
                  <a:pt x="301" y="367"/>
                  <a:pt x="311" y="357"/>
                  <a:pt x="323" y="357"/>
                </a:cubicBezTo>
                <a:cubicBezTo>
                  <a:pt x="335" y="357"/>
                  <a:pt x="345" y="367"/>
                  <a:pt x="345" y="379"/>
                </a:cubicBezTo>
                <a:cubicBezTo>
                  <a:pt x="345" y="392"/>
                  <a:pt x="335" y="401"/>
                  <a:pt x="323" y="401"/>
                </a:cubicBezTo>
                <a:close/>
                <a:moveTo>
                  <a:pt x="167" y="379"/>
                </a:moveTo>
                <a:cubicBezTo>
                  <a:pt x="167" y="392"/>
                  <a:pt x="157" y="401"/>
                  <a:pt x="145" y="401"/>
                </a:cubicBezTo>
                <a:cubicBezTo>
                  <a:pt x="133" y="401"/>
                  <a:pt x="123" y="392"/>
                  <a:pt x="123" y="379"/>
                </a:cubicBezTo>
                <a:cubicBezTo>
                  <a:pt x="123" y="367"/>
                  <a:pt x="133" y="357"/>
                  <a:pt x="145" y="357"/>
                </a:cubicBezTo>
                <a:cubicBezTo>
                  <a:pt x="157" y="357"/>
                  <a:pt x="167" y="367"/>
                  <a:pt x="167" y="379"/>
                </a:cubicBezTo>
                <a:close/>
                <a:moveTo>
                  <a:pt x="437" y="56"/>
                </a:moveTo>
                <a:lnTo>
                  <a:pt x="437" y="55"/>
                </a:lnTo>
                <a:lnTo>
                  <a:pt x="437" y="54"/>
                </a:lnTo>
                <a:lnTo>
                  <a:pt x="437" y="53"/>
                </a:lnTo>
                <a:cubicBezTo>
                  <a:pt x="437" y="52"/>
                  <a:pt x="437" y="52"/>
                  <a:pt x="437" y="52"/>
                </a:cubicBezTo>
                <a:cubicBezTo>
                  <a:pt x="437" y="51"/>
                  <a:pt x="436" y="51"/>
                  <a:pt x="436" y="51"/>
                </a:cubicBezTo>
                <a:lnTo>
                  <a:pt x="436" y="50"/>
                </a:lnTo>
                <a:lnTo>
                  <a:pt x="436" y="49"/>
                </a:lnTo>
                <a:lnTo>
                  <a:pt x="435" y="49"/>
                </a:lnTo>
                <a:cubicBezTo>
                  <a:pt x="435" y="48"/>
                  <a:pt x="435" y="48"/>
                  <a:pt x="435" y="48"/>
                </a:cubicBezTo>
                <a:lnTo>
                  <a:pt x="435" y="47"/>
                </a:lnTo>
                <a:cubicBezTo>
                  <a:pt x="434" y="47"/>
                  <a:pt x="434" y="47"/>
                  <a:pt x="434" y="46"/>
                </a:cubicBezTo>
                <a:lnTo>
                  <a:pt x="433" y="46"/>
                </a:lnTo>
                <a:cubicBezTo>
                  <a:pt x="433" y="45"/>
                  <a:pt x="433" y="45"/>
                  <a:pt x="433" y="45"/>
                </a:cubicBezTo>
                <a:lnTo>
                  <a:pt x="432" y="44"/>
                </a:lnTo>
                <a:lnTo>
                  <a:pt x="431" y="43"/>
                </a:lnTo>
                <a:cubicBezTo>
                  <a:pt x="430" y="42"/>
                  <a:pt x="430" y="42"/>
                  <a:pt x="430" y="42"/>
                </a:cubicBezTo>
                <a:lnTo>
                  <a:pt x="429" y="42"/>
                </a:lnTo>
                <a:cubicBezTo>
                  <a:pt x="429" y="42"/>
                  <a:pt x="429" y="41"/>
                  <a:pt x="428" y="41"/>
                </a:cubicBezTo>
                <a:cubicBezTo>
                  <a:pt x="427" y="41"/>
                  <a:pt x="427" y="41"/>
                  <a:pt x="427" y="40"/>
                </a:cubicBezTo>
                <a:cubicBezTo>
                  <a:pt x="426" y="40"/>
                  <a:pt x="426" y="40"/>
                  <a:pt x="426" y="40"/>
                </a:cubicBezTo>
                <a:lnTo>
                  <a:pt x="425" y="40"/>
                </a:lnTo>
                <a:lnTo>
                  <a:pt x="424" y="40"/>
                </a:lnTo>
                <a:lnTo>
                  <a:pt x="424" y="39"/>
                </a:lnTo>
                <a:cubicBezTo>
                  <a:pt x="423" y="39"/>
                  <a:pt x="423" y="39"/>
                  <a:pt x="422" y="39"/>
                </a:cubicBezTo>
                <a:cubicBezTo>
                  <a:pt x="421" y="39"/>
                  <a:pt x="421" y="39"/>
                  <a:pt x="421" y="39"/>
                </a:cubicBezTo>
                <a:cubicBezTo>
                  <a:pt x="420" y="39"/>
                  <a:pt x="420" y="39"/>
                  <a:pt x="420" y="39"/>
                </a:cubicBezTo>
                <a:lnTo>
                  <a:pt x="119" y="39"/>
                </a:lnTo>
                <a:cubicBezTo>
                  <a:pt x="109" y="39"/>
                  <a:pt x="101" y="47"/>
                  <a:pt x="101" y="57"/>
                </a:cubicBezTo>
                <a:cubicBezTo>
                  <a:pt x="101" y="67"/>
                  <a:pt x="109" y="74"/>
                  <a:pt x="119" y="74"/>
                </a:cubicBezTo>
                <a:lnTo>
                  <a:pt x="397" y="74"/>
                </a:lnTo>
                <a:lnTo>
                  <a:pt x="357" y="243"/>
                </a:lnTo>
                <a:lnTo>
                  <a:pt x="120" y="243"/>
                </a:lnTo>
                <a:lnTo>
                  <a:pt x="83" y="15"/>
                </a:lnTo>
                <a:lnTo>
                  <a:pt x="83" y="14"/>
                </a:lnTo>
                <a:lnTo>
                  <a:pt x="83" y="13"/>
                </a:lnTo>
                <a:cubicBezTo>
                  <a:pt x="83" y="12"/>
                  <a:pt x="83" y="12"/>
                  <a:pt x="83" y="12"/>
                </a:cubicBezTo>
                <a:cubicBezTo>
                  <a:pt x="82" y="12"/>
                  <a:pt x="82" y="11"/>
                  <a:pt x="82" y="11"/>
                </a:cubicBezTo>
                <a:lnTo>
                  <a:pt x="82" y="10"/>
                </a:lnTo>
                <a:lnTo>
                  <a:pt x="82" y="9"/>
                </a:lnTo>
                <a:cubicBezTo>
                  <a:pt x="81" y="9"/>
                  <a:pt x="81" y="9"/>
                  <a:pt x="81" y="9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8"/>
                  <a:pt x="80" y="8"/>
                  <a:pt x="80" y="7"/>
                </a:cubicBezTo>
                <a:cubicBezTo>
                  <a:pt x="80" y="6"/>
                  <a:pt x="79" y="6"/>
                  <a:pt x="79" y="6"/>
                </a:cubicBezTo>
                <a:lnTo>
                  <a:pt x="79" y="5"/>
                </a:lnTo>
                <a:cubicBezTo>
                  <a:pt x="78" y="5"/>
                  <a:pt x="78" y="5"/>
                  <a:pt x="78" y="5"/>
                </a:cubicBezTo>
                <a:cubicBezTo>
                  <a:pt x="78" y="4"/>
                  <a:pt x="78" y="4"/>
                  <a:pt x="77" y="4"/>
                </a:cubicBezTo>
                <a:lnTo>
                  <a:pt x="77" y="3"/>
                </a:lnTo>
                <a:cubicBezTo>
                  <a:pt x="76" y="3"/>
                  <a:pt x="76" y="3"/>
                  <a:pt x="76" y="3"/>
                </a:cubicBezTo>
                <a:lnTo>
                  <a:pt x="75" y="3"/>
                </a:lnTo>
                <a:cubicBezTo>
                  <a:pt x="75" y="2"/>
                  <a:pt x="75" y="2"/>
                  <a:pt x="75" y="2"/>
                </a:cubicBezTo>
                <a:cubicBezTo>
                  <a:pt x="74" y="2"/>
                  <a:pt x="74" y="2"/>
                  <a:pt x="74" y="2"/>
                </a:cubicBezTo>
                <a:cubicBezTo>
                  <a:pt x="73" y="2"/>
                  <a:pt x="73" y="1"/>
                  <a:pt x="73" y="1"/>
                </a:cubicBezTo>
                <a:lnTo>
                  <a:pt x="72" y="1"/>
                </a:lnTo>
                <a:lnTo>
                  <a:pt x="71" y="1"/>
                </a:lnTo>
                <a:cubicBezTo>
                  <a:pt x="70" y="0"/>
                  <a:pt x="70" y="0"/>
                  <a:pt x="70" y="0"/>
                </a:cubicBezTo>
                <a:cubicBezTo>
                  <a:pt x="69" y="0"/>
                  <a:pt x="69" y="0"/>
                  <a:pt x="69" y="0"/>
                </a:cubicBezTo>
                <a:lnTo>
                  <a:pt x="68" y="0"/>
                </a:lnTo>
                <a:lnTo>
                  <a:pt x="67" y="0"/>
                </a:lnTo>
                <a:lnTo>
                  <a:pt x="66" y="0"/>
                </a:ln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lnTo>
                  <a:pt x="51" y="35"/>
                </a:lnTo>
                <a:lnTo>
                  <a:pt x="87" y="261"/>
                </a:lnTo>
                <a:lnTo>
                  <a:pt x="68" y="335"/>
                </a:lnTo>
                <a:lnTo>
                  <a:pt x="68" y="336"/>
                </a:lnTo>
                <a:lnTo>
                  <a:pt x="68" y="337"/>
                </a:lnTo>
                <a:cubicBezTo>
                  <a:pt x="68" y="338"/>
                  <a:pt x="68" y="338"/>
                  <a:pt x="68" y="338"/>
                </a:cubicBezTo>
                <a:cubicBezTo>
                  <a:pt x="68" y="339"/>
                  <a:pt x="68" y="339"/>
                  <a:pt x="68" y="339"/>
                </a:cubicBezTo>
                <a:lnTo>
                  <a:pt x="68" y="340"/>
                </a:lnTo>
                <a:lnTo>
                  <a:pt x="68" y="341"/>
                </a:lnTo>
                <a:lnTo>
                  <a:pt x="68" y="342"/>
                </a:lnTo>
                <a:lnTo>
                  <a:pt x="68" y="343"/>
                </a:lnTo>
                <a:lnTo>
                  <a:pt x="68" y="344"/>
                </a:lnTo>
                <a:cubicBezTo>
                  <a:pt x="69" y="345"/>
                  <a:pt x="69" y="345"/>
                  <a:pt x="69" y="345"/>
                </a:cubicBezTo>
                <a:cubicBezTo>
                  <a:pt x="69" y="346"/>
                  <a:pt x="69" y="346"/>
                  <a:pt x="69" y="346"/>
                </a:cubicBezTo>
                <a:lnTo>
                  <a:pt x="69" y="347"/>
                </a:lnTo>
                <a:lnTo>
                  <a:pt x="70" y="348"/>
                </a:lnTo>
                <a:cubicBezTo>
                  <a:pt x="70" y="349"/>
                  <a:pt x="70" y="349"/>
                  <a:pt x="70" y="349"/>
                </a:cubicBezTo>
                <a:cubicBezTo>
                  <a:pt x="71" y="349"/>
                  <a:pt x="71" y="350"/>
                  <a:pt x="71" y="350"/>
                </a:cubicBezTo>
                <a:lnTo>
                  <a:pt x="71" y="351"/>
                </a:lnTo>
                <a:cubicBezTo>
                  <a:pt x="72" y="351"/>
                  <a:pt x="72" y="351"/>
                  <a:pt x="72" y="351"/>
                </a:cubicBezTo>
                <a:cubicBezTo>
                  <a:pt x="72" y="351"/>
                  <a:pt x="72" y="352"/>
                  <a:pt x="73" y="352"/>
                </a:cubicBezTo>
                <a:cubicBezTo>
                  <a:pt x="73" y="353"/>
                  <a:pt x="74" y="353"/>
                  <a:pt x="74" y="353"/>
                </a:cubicBezTo>
                <a:lnTo>
                  <a:pt x="74" y="354"/>
                </a:lnTo>
                <a:cubicBezTo>
                  <a:pt x="75" y="354"/>
                  <a:pt x="75" y="354"/>
                  <a:pt x="75" y="354"/>
                </a:cubicBezTo>
                <a:cubicBezTo>
                  <a:pt x="75" y="354"/>
                  <a:pt x="76" y="354"/>
                  <a:pt x="76" y="355"/>
                </a:cubicBezTo>
                <a:lnTo>
                  <a:pt x="77" y="355"/>
                </a:lnTo>
                <a:cubicBezTo>
                  <a:pt x="78" y="356"/>
                  <a:pt x="78" y="356"/>
                  <a:pt x="78" y="356"/>
                </a:cubicBezTo>
                <a:lnTo>
                  <a:pt x="79" y="356"/>
                </a:lnTo>
                <a:lnTo>
                  <a:pt x="80" y="357"/>
                </a:lnTo>
                <a:lnTo>
                  <a:pt x="81" y="357"/>
                </a:lnTo>
                <a:cubicBezTo>
                  <a:pt x="82" y="357"/>
                  <a:pt x="82" y="357"/>
                  <a:pt x="83" y="357"/>
                </a:cubicBezTo>
                <a:cubicBezTo>
                  <a:pt x="84" y="357"/>
                  <a:pt x="85" y="357"/>
                  <a:pt x="85" y="357"/>
                </a:cubicBezTo>
                <a:cubicBezTo>
                  <a:pt x="86" y="357"/>
                  <a:pt x="86" y="357"/>
                  <a:pt x="86" y="357"/>
                </a:cubicBezTo>
                <a:lnTo>
                  <a:pt x="92" y="357"/>
                </a:lnTo>
                <a:cubicBezTo>
                  <a:pt x="89" y="364"/>
                  <a:pt x="87" y="372"/>
                  <a:pt x="87" y="379"/>
                </a:cubicBezTo>
                <a:cubicBezTo>
                  <a:pt x="87" y="411"/>
                  <a:pt x="113" y="437"/>
                  <a:pt x="145" y="437"/>
                </a:cubicBezTo>
                <a:cubicBezTo>
                  <a:pt x="177" y="437"/>
                  <a:pt x="202" y="411"/>
                  <a:pt x="202" y="379"/>
                </a:cubicBezTo>
                <a:cubicBezTo>
                  <a:pt x="202" y="372"/>
                  <a:pt x="201" y="364"/>
                  <a:pt x="198" y="357"/>
                </a:cubicBezTo>
                <a:lnTo>
                  <a:pt x="270" y="357"/>
                </a:lnTo>
                <a:cubicBezTo>
                  <a:pt x="267" y="364"/>
                  <a:pt x="265" y="372"/>
                  <a:pt x="265" y="379"/>
                </a:cubicBezTo>
                <a:cubicBezTo>
                  <a:pt x="265" y="411"/>
                  <a:pt x="291" y="437"/>
                  <a:pt x="323" y="437"/>
                </a:cubicBezTo>
                <a:cubicBezTo>
                  <a:pt x="354" y="437"/>
                  <a:pt x="380" y="411"/>
                  <a:pt x="380" y="379"/>
                </a:cubicBezTo>
                <a:cubicBezTo>
                  <a:pt x="380" y="371"/>
                  <a:pt x="379" y="364"/>
                  <a:pt x="376" y="357"/>
                </a:cubicBezTo>
                <a:cubicBezTo>
                  <a:pt x="383" y="354"/>
                  <a:pt x="388" y="348"/>
                  <a:pt x="388" y="340"/>
                </a:cubicBezTo>
                <a:cubicBezTo>
                  <a:pt x="388" y="330"/>
                  <a:pt x="380" y="322"/>
                  <a:pt x="370" y="322"/>
                </a:cubicBezTo>
                <a:lnTo>
                  <a:pt x="108" y="322"/>
                </a:lnTo>
                <a:lnTo>
                  <a:pt x="120" y="278"/>
                </a:lnTo>
                <a:lnTo>
                  <a:pt x="370" y="278"/>
                </a:lnTo>
                <a:lnTo>
                  <a:pt x="371" y="278"/>
                </a:lnTo>
                <a:cubicBezTo>
                  <a:pt x="379" y="278"/>
                  <a:pt x="386" y="272"/>
                  <a:pt x="388" y="264"/>
                </a:cubicBezTo>
                <a:lnTo>
                  <a:pt x="437" y="61"/>
                </a:lnTo>
                <a:cubicBezTo>
                  <a:pt x="437" y="60"/>
                  <a:pt x="437" y="60"/>
                  <a:pt x="437" y="60"/>
                </a:cubicBezTo>
                <a:cubicBezTo>
                  <a:pt x="437" y="59"/>
                  <a:pt x="437" y="59"/>
                  <a:pt x="437" y="59"/>
                </a:cubicBezTo>
                <a:cubicBezTo>
                  <a:pt x="437" y="58"/>
                  <a:pt x="437" y="58"/>
                  <a:pt x="437" y="58"/>
                </a:cubicBezTo>
                <a:lnTo>
                  <a:pt x="437" y="57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2" name="Freeform 1361">
            <a:extLst>
              <a:ext uri="{FF2B5EF4-FFF2-40B4-BE49-F238E27FC236}">
                <a16:creationId xmlns:a16="http://schemas.microsoft.com/office/drawing/2014/main" id="{F467E4ED-E0AF-0141-BC36-DBA0F4F9F00D}"/>
              </a:ext>
            </a:extLst>
          </p:cNvPr>
          <p:cNvSpPr/>
          <p:nvPr/>
        </p:nvSpPr>
        <p:spPr>
          <a:xfrm>
            <a:off x="2694960" y="394889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599" y="1054"/>
                </a:moveTo>
                <a:cubicBezTo>
                  <a:pt x="599" y="1083"/>
                  <a:pt x="575" y="1108"/>
                  <a:pt x="545" y="1108"/>
                </a:cubicBezTo>
                <a:lnTo>
                  <a:pt x="109" y="1108"/>
                </a:lnTo>
                <a:cubicBezTo>
                  <a:pt x="79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171" y="55"/>
                </a:lnTo>
                <a:lnTo>
                  <a:pt x="199" y="98"/>
                </a:lnTo>
                <a:cubicBezTo>
                  <a:pt x="204" y="106"/>
                  <a:pt x="213" y="110"/>
                  <a:pt x="222" y="110"/>
                </a:cubicBezTo>
                <a:lnTo>
                  <a:pt x="438" y="110"/>
                </a:lnTo>
                <a:cubicBezTo>
                  <a:pt x="448" y="110"/>
                  <a:pt x="457" y="105"/>
                  <a:pt x="462" y="97"/>
                </a:cubicBezTo>
                <a:lnTo>
                  <a:pt x="487" y="55"/>
                </a:lnTo>
                <a:lnTo>
                  <a:pt x="545" y="55"/>
                </a:lnTo>
                <a:cubicBezTo>
                  <a:pt x="575" y="55"/>
                  <a:pt x="599" y="79"/>
                  <a:pt x="599" y="109"/>
                </a:cubicBezTo>
                <a:close/>
                <a:moveTo>
                  <a:pt x="545" y="0"/>
                </a:move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5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3" name="Freeform 1362">
            <a:extLst>
              <a:ext uri="{FF2B5EF4-FFF2-40B4-BE49-F238E27FC236}">
                <a16:creationId xmlns:a16="http://schemas.microsoft.com/office/drawing/2014/main" id="{4AC84147-6A40-9541-B802-7ECCF689DB1A}"/>
              </a:ext>
            </a:extLst>
          </p:cNvPr>
          <p:cNvSpPr/>
          <p:nvPr/>
        </p:nvSpPr>
        <p:spPr>
          <a:xfrm>
            <a:off x="2731680" y="514049"/>
            <a:ext cx="161280" cy="180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9" h="501">
                <a:moveTo>
                  <a:pt x="367" y="428"/>
                </a:moveTo>
                <a:cubicBezTo>
                  <a:pt x="363" y="447"/>
                  <a:pt x="304" y="467"/>
                  <a:pt x="223" y="466"/>
                </a:cubicBezTo>
                <a:cubicBezTo>
                  <a:pt x="142" y="464"/>
                  <a:pt x="88" y="442"/>
                  <a:pt x="84" y="423"/>
                </a:cubicBezTo>
                <a:cubicBezTo>
                  <a:pt x="84" y="422"/>
                  <a:pt x="83" y="420"/>
                  <a:pt x="82" y="415"/>
                </a:cubicBezTo>
                <a:cubicBezTo>
                  <a:pt x="51" y="256"/>
                  <a:pt x="40" y="193"/>
                  <a:pt x="37" y="168"/>
                </a:cubicBezTo>
                <a:lnTo>
                  <a:pt x="412" y="168"/>
                </a:lnTo>
                <a:cubicBezTo>
                  <a:pt x="404" y="224"/>
                  <a:pt x="371" y="409"/>
                  <a:pt x="367" y="428"/>
                </a:cubicBezTo>
                <a:close/>
                <a:moveTo>
                  <a:pt x="430" y="132"/>
                </a:moveTo>
                <a:lnTo>
                  <a:pt x="412" y="132"/>
                </a:lnTo>
                <a:lnTo>
                  <a:pt x="303" y="6"/>
                </a:lnTo>
                <a:cubicBezTo>
                  <a:pt x="296" y="-2"/>
                  <a:pt x="285" y="-2"/>
                  <a:pt x="278" y="4"/>
                </a:cubicBezTo>
                <a:cubicBezTo>
                  <a:pt x="270" y="11"/>
                  <a:pt x="269" y="22"/>
                  <a:pt x="276" y="29"/>
                </a:cubicBezTo>
                <a:lnTo>
                  <a:pt x="366" y="132"/>
                </a:lnTo>
                <a:lnTo>
                  <a:pt x="77" y="132"/>
                </a:lnTo>
                <a:lnTo>
                  <a:pt x="167" y="29"/>
                </a:lnTo>
                <a:cubicBezTo>
                  <a:pt x="173" y="22"/>
                  <a:pt x="172" y="11"/>
                  <a:pt x="165" y="4"/>
                </a:cubicBezTo>
                <a:cubicBezTo>
                  <a:pt x="158" y="-2"/>
                  <a:pt x="146" y="-2"/>
                  <a:pt x="140" y="6"/>
                </a:cubicBezTo>
                <a:lnTo>
                  <a:pt x="30" y="132"/>
                </a:lnTo>
                <a:lnTo>
                  <a:pt x="18" y="132"/>
                </a:lnTo>
                <a:cubicBezTo>
                  <a:pt x="12" y="132"/>
                  <a:pt x="8" y="135"/>
                  <a:pt x="4" y="139"/>
                </a:cubicBezTo>
                <a:cubicBezTo>
                  <a:pt x="-1" y="146"/>
                  <a:pt x="-1" y="151"/>
                  <a:pt x="4" y="191"/>
                </a:cubicBezTo>
                <a:cubicBezTo>
                  <a:pt x="8" y="210"/>
                  <a:pt x="12" y="238"/>
                  <a:pt x="19" y="272"/>
                </a:cubicBezTo>
                <a:cubicBezTo>
                  <a:pt x="30" y="333"/>
                  <a:pt x="43" y="400"/>
                  <a:pt x="47" y="422"/>
                </a:cubicBezTo>
                <a:cubicBezTo>
                  <a:pt x="48" y="426"/>
                  <a:pt x="49" y="429"/>
                  <a:pt x="49" y="430"/>
                </a:cubicBezTo>
                <a:cubicBezTo>
                  <a:pt x="59" y="480"/>
                  <a:pt x="145" y="499"/>
                  <a:pt x="222" y="501"/>
                </a:cubicBezTo>
                <a:cubicBezTo>
                  <a:pt x="225" y="501"/>
                  <a:pt x="228" y="501"/>
                  <a:pt x="231" y="501"/>
                </a:cubicBezTo>
                <a:cubicBezTo>
                  <a:pt x="269" y="501"/>
                  <a:pt x="305" y="497"/>
                  <a:pt x="334" y="489"/>
                </a:cubicBezTo>
                <a:cubicBezTo>
                  <a:pt x="373" y="477"/>
                  <a:pt x="396" y="460"/>
                  <a:pt x="402" y="436"/>
                </a:cubicBezTo>
                <a:cubicBezTo>
                  <a:pt x="403" y="430"/>
                  <a:pt x="416" y="361"/>
                  <a:pt x="428" y="293"/>
                </a:cubicBezTo>
                <a:cubicBezTo>
                  <a:pt x="452" y="149"/>
                  <a:pt x="451" y="147"/>
                  <a:pt x="444" y="139"/>
                </a:cubicBezTo>
                <a:cubicBezTo>
                  <a:pt x="441" y="135"/>
                  <a:pt x="436" y="132"/>
                  <a:pt x="430" y="1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4" name="Freeform 1363">
            <a:extLst>
              <a:ext uri="{FF2B5EF4-FFF2-40B4-BE49-F238E27FC236}">
                <a16:creationId xmlns:a16="http://schemas.microsoft.com/office/drawing/2014/main" id="{815D1D68-E879-4842-B317-9261A0735DD5}"/>
              </a:ext>
            </a:extLst>
          </p:cNvPr>
          <p:cNvSpPr/>
          <p:nvPr/>
        </p:nvSpPr>
        <p:spPr>
          <a:xfrm>
            <a:off x="2774520" y="590369"/>
            <a:ext cx="12240" cy="6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170">
                <a:moveTo>
                  <a:pt x="18" y="0"/>
                </a:moveTo>
                <a:cubicBezTo>
                  <a:pt x="8" y="0"/>
                  <a:pt x="0" y="8"/>
                  <a:pt x="0" y="17"/>
                </a:cubicBezTo>
                <a:lnTo>
                  <a:pt x="0" y="152"/>
                </a:lnTo>
                <a:cubicBezTo>
                  <a:pt x="0" y="162"/>
                  <a:pt x="8" y="170"/>
                  <a:pt x="18" y="170"/>
                </a:cubicBezTo>
                <a:cubicBezTo>
                  <a:pt x="27" y="170"/>
                  <a:pt x="35" y="162"/>
                  <a:pt x="35" y="152"/>
                </a:cubicBezTo>
                <a:lnTo>
                  <a:pt x="35" y="17"/>
                </a:lnTo>
                <a:cubicBezTo>
                  <a:pt x="35" y="8"/>
                  <a:pt x="27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5" name="Freeform 1364">
            <a:extLst>
              <a:ext uri="{FF2B5EF4-FFF2-40B4-BE49-F238E27FC236}">
                <a16:creationId xmlns:a16="http://schemas.microsoft.com/office/drawing/2014/main" id="{F5E973C6-0A52-A849-95F4-BC0F6B0644CB}"/>
              </a:ext>
            </a:extLst>
          </p:cNvPr>
          <p:cNvSpPr/>
          <p:nvPr/>
        </p:nvSpPr>
        <p:spPr>
          <a:xfrm>
            <a:off x="2805480" y="597209"/>
            <a:ext cx="12240" cy="6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170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lnTo>
                  <a:pt x="0" y="152"/>
                </a:lnTo>
                <a:cubicBezTo>
                  <a:pt x="0" y="162"/>
                  <a:pt x="8" y="170"/>
                  <a:pt x="18" y="170"/>
                </a:cubicBezTo>
                <a:cubicBezTo>
                  <a:pt x="28" y="170"/>
                  <a:pt x="35" y="162"/>
                  <a:pt x="35" y="152"/>
                </a:cubicBezTo>
                <a:lnTo>
                  <a:pt x="35" y="18"/>
                </a:lnTo>
                <a:cubicBezTo>
                  <a:pt x="35" y="8"/>
                  <a:pt x="28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6" name="Freeform 1365">
            <a:extLst>
              <a:ext uri="{FF2B5EF4-FFF2-40B4-BE49-F238E27FC236}">
                <a16:creationId xmlns:a16="http://schemas.microsoft.com/office/drawing/2014/main" id="{F984FF2A-FA8F-0C48-8C2B-6525F2579F9E}"/>
              </a:ext>
            </a:extLst>
          </p:cNvPr>
          <p:cNvSpPr/>
          <p:nvPr/>
        </p:nvSpPr>
        <p:spPr>
          <a:xfrm>
            <a:off x="2836440" y="590369"/>
            <a:ext cx="12600" cy="6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" h="170">
                <a:moveTo>
                  <a:pt x="18" y="0"/>
                </a:moveTo>
                <a:cubicBezTo>
                  <a:pt x="8" y="0"/>
                  <a:pt x="0" y="8"/>
                  <a:pt x="0" y="17"/>
                </a:cubicBezTo>
                <a:lnTo>
                  <a:pt x="0" y="152"/>
                </a:lnTo>
                <a:cubicBezTo>
                  <a:pt x="0" y="162"/>
                  <a:pt x="8" y="170"/>
                  <a:pt x="18" y="170"/>
                </a:cubicBezTo>
                <a:cubicBezTo>
                  <a:pt x="28" y="170"/>
                  <a:pt x="36" y="162"/>
                  <a:pt x="36" y="152"/>
                </a:cubicBezTo>
                <a:lnTo>
                  <a:pt x="36" y="17"/>
                </a:lnTo>
                <a:cubicBezTo>
                  <a:pt x="36" y="8"/>
                  <a:pt x="28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7" name="Freeform 1366">
            <a:extLst>
              <a:ext uri="{FF2B5EF4-FFF2-40B4-BE49-F238E27FC236}">
                <a16:creationId xmlns:a16="http://schemas.microsoft.com/office/drawing/2014/main" id="{31FC440D-43BF-5247-A714-8ED5C63FF02F}"/>
              </a:ext>
            </a:extLst>
          </p:cNvPr>
          <p:cNvSpPr/>
          <p:nvPr/>
        </p:nvSpPr>
        <p:spPr>
          <a:xfrm>
            <a:off x="3410640" y="394889"/>
            <a:ext cx="23580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6" h="1163">
                <a:moveTo>
                  <a:pt x="600" y="1054"/>
                </a:moveTo>
                <a:cubicBezTo>
                  <a:pt x="600" y="1083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6" y="1083"/>
                  <a:pt x="56" y="1054"/>
                </a:cubicBezTo>
                <a:lnTo>
                  <a:pt x="56" y="109"/>
                </a:lnTo>
                <a:cubicBezTo>
                  <a:pt x="56" y="79"/>
                  <a:pt x="80" y="55"/>
                  <a:pt x="110" y="55"/>
                </a:cubicBezTo>
                <a:lnTo>
                  <a:pt x="172" y="55"/>
                </a:lnTo>
                <a:lnTo>
                  <a:pt x="200" y="98"/>
                </a:lnTo>
                <a:cubicBezTo>
                  <a:pt x="205" y="106"/>
                  <a:pt x="214" y="110"/>
                  <a:pt x="223" y="110"/>
                </a:cubicBezTo>
                <a:lnTo>
                  <a:pt x="439" y="110"/>
                </a:lnTo>
                <a:cubicBezTo>
                  <a:pt x="449" y="110"/>
                  <a:pt x="458" y="105"/>
                  <a:pt x="463" y="97"/>
                </a:cubicBezTo>
                <a:lnTo>
                  <a:pt x="488" y="55"/>
                </a:lnTo>
                <a:lnTo>
                  <a:pt x="546" y="55"/>
                </a:lnTo>
                <a:cubicBezTo>
                  <a:pt x="576" y="55"/>
                  <a:pt x="600" y="79"/>
                  <a:pt x="600" y="109"/>
                </a:cubicBezTo>
                <a:close/>
                <a:moveTo>
                  <a:pt x="546" y="0"/>
                </a:moveTo>
                <a:lnTo>
                  <a:pt x="110" y="0"/>
                </a:lnTo>
                <a:cubicBezTo>
                  <a:pt x="50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50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6" y="1114"/>
                  <a:pt x="656" y="1054"/>
                </a:cubicBezTo>
                <a:lnTo>
                  <a:pt x="656" y="109"/>
                </a:lnTo>
                <a:cubicBezTo>
                  <a:pt x="656" y="49"/>
                  <a:pt x="606" y="0"/>
                  <a:pt x="54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8" name="Freeform 1367">
            <a:extLst>
              <a:ext uri="{FF2B5EF4-FFF2-40B4-BE49-F238E27FC236}">
                <a16:creationId xmlns:a16="http://schemas.microsoft.com/office/drawing/2014/main" id="{7B29C8CE-D5DF-4242-A2B3-FB34EC08680E}"/>
              </a:ext>
            </a:extLst>
          </p:cNvPr>
          <p:cNvSpPr/>
          <p:nvPr/>
        </p:nvSpPr>
        <p:spPr>
          <a:xfrm>
            <a:off x="3451320" y="518369"/>
            <a:ext cx="155160" cy="191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2" h="532">
                <a:moveTo>
                  <a:pt x="348" y="444"/>
                </a:moveTo>
                <a:cubicBezTo>
                  <a:pt x="348" y="452"/>
                  <a:pt x="347" y="461"/>
                  <a:pt x="347" y="463"/>
                </a:cubicBezTo>
                <a:cubicBezTo>
                  <a:pt x="342" y="478"/>
                  <a:pt x="295" y="498"/>
                  <a:pt x="214" y="496"/>
                </a:cubicBezTo>
                <a:cubicBezTo>
                  <a:pt x="180" y="496"/>
                  <a:pt x="147" y="491"/>
                  <a:pt x="123" y="483"/>
                </a:cubicBezTo>
                <a:cubicBezTo>
                  <a:pt x="99" y="475"/>
                  <a:pt x="88" y="465"/>
                  <a:pt x="87" y="459"/>
                </a:cubicBezTo>
                <a:cubicBezTo>
                  <a:pt x="87" y="457"/>
                  <a:pt x="86" y="452"/>
                  <a:pt x="86" y="447"/>
                </a:cubicBezTo>
                <a:cubicBezTo>
                  <a:pt x="82" y="313"/>
                  <a:pt x="68" y="225"/>
                  <a:pt x="44" y="179"/>
                </a:cubicBezTo>
                <a:lnTo>
                  <a:pt x="111" y="179"/>
                </a:lnTo>
                <a:lnTo>
                  <a:pt x="111" y="206"/>
                </a:lnTo>
                <a:cubicBezTo>
                  <a:pt x="111" y="216"/>
                  <a:pt x="119" y="224"/>
                  <a:pt x="129" y="224"/>
                </a:cubicBezTo>
                <a:cubicBezTo>
                  <a:pt x="139" y="224"/>
                  <a:pt x="147" y="216"/>
                  <a:pt x="147" y="206"/>
                </a:cubicBezTo>
                <a:lnTo>
                  <a:pt x="147" y="179"/>
                </a:lnTo>
                <a:lnTo>
                  <a:pt x="285" y="179"/>
                </a:lnTo>
                <a:lnTo>
                  <a:pt x="285" y="206"/>
                </a:lnTo>
                <a:cubicBezTo>
                  <a:pt x="285" y="216"/>
                  <a:pt x="293" y="224"/>
                  <a:pt x="303" y="224"/>
                </a:cubicBezTo>
                <a:cubicBezTo>
                  <a:pt x="313" y="224"/>
                  <a:pt x="321" y="216"/>
                  <a:pt x="321" y="206"/>
                </a:cubicBezTo>
                <a:lnTo>
                  <a:pt x="321" y="179"/>
                </a:lnTo>
                <a:lnTo>
                  <a:pt x="387" y="179"/>
                </a:lnTo>
                <a:cubicBezTo>
                  <a:pt x="358" y="235"/>
                  <a:pt x="351" y="349"/>
                  <a:pt x="348" y="444"/>
                </a:cubicBezTo>
                <a:close/>
                <a:moveTo>
                  <a:pt x="147" y="105"/>
                </a:moveTo>
                <a:cubicBezTo>
                  <a:pt x="147" y="66"/>
                  <a:pt x="178" y="35"/>
                  <a:pt x="216" y="35"/>
                </a:cubicBezTo>
                <a:cubicBezTo>
                  <a:pt x="254" y="35"/>
                  <a:pt x="285" y="66"/>
                  <a:pt x="285" y="105"/>
                </a:cubicBezTo>
                <a:lnTo>
                  <a:pt x="285" y="143"/>
                </a:lnTo>
                <a:lnTo>
                  <a:pt x="147" y="143"/>
                </a:lnTo>
                <a:close/>
                <a:moveTo>
                  <a:pt x="407" y="143"/>
                </a:moveTo>
                <a:lnTo>
                  <a:pt x="321" y="143"/>
                </a:lnTo>
                <a:lnTo>
                  <a:pt x="321" y="105"/>
                </a:lnTo>
                <a:cubicBezTo>
                  <a:pt x="321" y="47"/>
                  <a:pt x="274" y="0"/>
                  <a:pt x="216" y="0"/>
                </a:cubicBezTo>
                <a:cubicBezTo>
                  <a:pt x="158" y="0"/>
                  <a:pt x="111" y="47"/>
                  <a:pt x="111" y="105"/>
                </a:cubicBezTo>
                <a:lnTo>
                  <a:pt x="111" y="143"/>
                </a:lnTo>
                <a:lnTo>
                  <a:pt x="24" y="143"/>
                </a:lnTo>
                <a:cubicBezTo>
                  <a:pt x="14" y="143"/>
                  <a:pt x="6" y="148"/>
                  <a:pt x="2" y="157"/>
                </a:cubicBezTo>
                <a:cubicBezTo>
                  <a:pt x="-2" y="166"/>
                  <a:pt x="-1" y="176"/>
                  <a:pt x="5" y="183"/>
                </a:cubicBezTo>
                <a:cubicBezTo>
                  <a:pt x="23" y="205"/>
                  <a:pt x="45" y="269"/>
                  <a:pt x="51" y="448"/>
                </a:cubicBezTo>
                <a:cubicBezTo>
                  <a:pt x="51" y="460"/>
                  <a:pt x="51" y="462"/>
                  <a:pt x="52" y="465"/>
                </a:cubicBezTo>
                <a:cubicBezTo>
                  <a:pt x="61" y="512"/>
                  <a:pt x="141" y="531"/>
                  <a:pt x="213" y="532"/>
                </a:cubicBezTo>
                <a:cubicBezTo>
                  <a:pt x="216" y="532"/>
                  <a:pt x="219" y="532"/>
                  <a:pt x="222" y="532"/>
                </a:cubicBezTo>
                <a:cubicBezTo>
                  <a:pt x="258" y="532"/>
                  <a:pt x="291" y="528"/>
                  <a:pt x="318" y="520"/>
                </a:cubicBezTo>
                <a:cubicBezTo>
                  <a:pt x="355" y="510"/>
                  <a:pt x="377" y="493"/>
                  <a:pt x="382" y="471"/>
                </a:cubicBezTo>
                <a:cubicBezTo>
                  <a:pt x="383" y="467"/>
                  <a:pt x="383" y="463"/>
                  <a:pt x="383" y="445"/>
                </a:cubicBezTo>
                <a:cubicBezTo>
                  <a:pt x="384" y="416"/>
                  <a:pt x="386" y="360"/>
                  <a:pt x="392" y="306"/>
                </a:cubicBezTo>
                <a:cubicBezTo>
                  <a:pt x="402" y="227"/>
                  <a:pt x="416" y="196"/>
                  <a:pt x="426" y="183"/>
                </a:cubicBezTo>
                <a:cubicBezTo>
                  <a:pt x="432" y="176"/>
                  <a:pt x="433" y="166"/>
                  <a:pt x="429" y="157"/>
                </a:cubicBezTo>
                <a:cubicBezTo>
                  <a:pt x="425" y="149"/>
                  <a:pt x="417" y="143"/>
                  <a:pt x="407" y="1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9" name="Freeform 1368">
            <a:extLst>
              <a:ext uri="{FF2B5EF4-FFF2-40B4-BE49-F238E27FC236}">
                <a16:creationId xmlns:a16="http://schemas.microsoft.com/office/drawing/2014/main" id="{E3607360-9A29-0543-961D-C9257CBCC83A}"/>
              </a:ext>
            </a:extLst>
          </p:cNvPr>
          <p:cNvSpPr/>
          <p:nvPr/>
        </p:nvSpPr>
        <p:spPr>
          <a:xfrm>
            <a:off x="4124880" y="394889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3"/>
                  <a:pt x="575" y="1108"/>
                  <a:pt x="546" y="1108"/>
                </a:cubicBezTo>
                <a:lnTo>
                  <a:pt x="109" y="1108"/>
                </a:lnTo>
                <a:cubicBezTo>
                  <a:pt x="79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171" y="55"/>
                </a:lnTo>
                <a:lnTo>
                  <a:pt x="199" y="98"/>
                </a:lnTo>
                <a:cubicBezTo>
                  <a:pt x="204" y="106"/>
                  <a:pt x="213" y="110"/>
                  <a:pt x="222" y="110"/>
                </a:cubicBezTo>
                <a:lnTo>
                  <a:pt x="439" y="110"/>
                </a:lnTo>
                <a:cubicBezTo>
                  <a:pt x="448" y="110"/>
                  <a:pt x="457" y="105"/>
                  <a:pt x="462" y="97"/>
                </a:cubicBezTo>
                <a:lnTo>
                  <a:pt x="487" y="55"/>
                </a:lnTo>
                <a:lnTo>
                  <a:pt x="546" y="55"/>
                </a:lnTo>
                <a:cubicBezTo>
                  <a:pt x="575" y="55"/>
                  <a:pt x="600" y="79"/>
                  <a:pt x="600" y="109"/>
                </a:cubicBezTo>
                <a:close/>
                <a:moveTo>
                  <a:pt x="546" y="0"/>
                </a:move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0" name="Freeform 1369">
            <a:extLst>
              <a:ext uri="{FF2B5EF4-FFF2-40B4-BE49-F238E27FC236}">
                <a16:creationId xmlns:a16="http://schemas.microsoft.com/office/drawing/2014/main" id="{C4E6ACAE-00BE-6947-AA06-873104932362}"/>
              </a:ext>
            </a:extLst>
          </p:cNvPr>
          <p:cNvSpPr/>
          <p:nvPr/>
        </p:nvSpPr>
        <p:spPr>
          <a:xfrm>
            <a:off x="4164840" y="543929"/>
            <a:ext cx="155520" cy="136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3" h="381">
                <a:moveTo>
                  <a:pt x="365" y="126"/>
                </a:moveTo>
                <a:cubicBezTo>
                  <a:pt x="348" y="126"/>
                  <a:pt x="333" y="111"/>
                  <a:pt x="333" y="94"/>
                </a:cubicBezTo>
                <a:cubicBezTo>
                  <a:pt x="333" y="84"/>
                  <a:pt x="326" y="76"/>
                  <a:pt x="316" y="76"/>
                </a:cubicBezTo>
                <a:cubicBezTo>
                  <a:pt x="306" y="76"/>
                  <a:pt x="298" y="84"/>
                  <a:pt x="298" y="94"/>
                </a:cubicBezTo>
                <a:cubicBezTo>
                  <a:pt x="298" y="111"/>
                  <a:pt x="284" y="126"/>
                  <a:pt x="266" y="126"/>
                </a:cubicBezTo>
                <a:cubicBezTo>
                  <a:pt x="249" y="126"/>
                  <a:pt x="234" y="111"/>
                  <a:pt x="234" y="94"/>
                </a:cubicBezTo>
                <a:cubicBezTo>
                  <a:pt x="234" y="84"/>
                  <a:pt x="226" y="76"/>
                  <a:pt x="216" y="76"/>
                </a:cubicBezTo>
                <a:cubicBezTo>
                  <a:pt x="207" y="76"/>
                  <a:pt x="199" y="84"/>
                  <a:pt x="199" y="94"/>
                </a:cubicBezTo>
                <a:cubicBezTo>
                  <a:pt x="199" y="111"/>
                  <a:pt x="184" y="126"/>
                  <a:pt x="167" y="126"/>
                </a:cubicBezTo>
                <a:cubicBezTo>
                  <a:pt x="149" y="126"/>
                  <a:pt x="135" y="111"/>
                  <a:pt x="135" y="94"/>
                </a:cubicBezTo>
                <a:cubicBezTo>
                  <a:pt x="135" y="84"/>
                  <a:pt x="127" y="76"/>
                  <a:pt x="117" y="76"/>
                </a:cubicBezTo>
                <a:cubicBezTo>
                  <a:pt x="107" y="76"/>
                  <a:pt x="99" y="84"/>
                  <a:pt x="99" y="94"/>
                </a:cubicBezTo>
                <a:cubicBezTo>
                  <a:pt x="99" y="111"/>
                  <a:pt x="85" y="126"/>
                  <a:pt x="68" y="126"/>
                </a:cubicBezTo>
                <a:cubicBezTo>
                  <a:pt x="52" y="126"/>
                  <a:pt x="39" y="114"/>
                  <a:pt x="36" y="99"/>
                </a:cubicBezTo>
                <a:lnTo>
                  <a:pt x="92" y="36"/>
                </a:lnTo>
                <a:lnTo>
                  <a:pt x="341" y="36"/>
                </a:lnTo>
                <a:lnTo>
                  <a:pt x="397" y="99"/>
                </a:lnTo>
                <a:cubicBezTo>
                  <a:pt x="394" y="114"/>
                  <a:pt x="381" y="126"/>
                  <a:pt x="365" y="126"/>
                </a:cubicBezTo>
                <a:close/>
                <a:moveTo>
                  <a:pt x="301" y="346"/>
                </a:moveTo>
                <a:lnTo>
                  <a:pt x="301" y="249"/>
                </a:lnTo>
                <a:cubicBezTo>
                  <a:pt x="301" y="237"/>
                  <a:pt x="292" y="227"/>
                  <a:pt x="281" y="227"/>
                </a:cubicBezTo>
                <a:lnTo>
                  <a:pt x="152" y="227"/>
                </a:lnTo>
                <a:cubicBezTo>
                  <a:pt x="141" y="227"/>
                  <a:pt x="132" y="237"/>
                  <a:pt x="132" y="249"/>
                </a:cubicBezTo>
                <a:lnTo>
                  <a:pt x="132" y="346"/>
                </a:lnTo>
                <a:lnTo>
                  <a:pt x="78" y="346"/>
                </a:lnTo>
                <a:lnTo>
                  <a:pt x="78" y="160"/>
                </a:lnTo>
                <a:cubicBezTo>
                  <a:pt x="94" y="158"/>
                  <a:pt x="107" y="150"/>
                  <a:pt x="117" y="139"/>
                </a:cubicBezTo>
                <a:cubicBezTo>
                  <a:pt x="129" y="152"/>
                  <a:pt x="147" y="161"/>
                  <a:pt x="167" y="161"/>
                </a:cubicBezTo>
                <a:cubicBezTo>
                  <a:pt x="186" y="161"/>
                  <a:pt x="204" y="152"/>
                  <a:pt x="216" y="139"/>
                </a:cubicBezTo>
                <a:cubicBezTo>
                  <a:pt x="229" y="152"/>
                  <a:pt x="246" y="161"/>
                  <a:pt x="266" y="161"/>
                </a:cubicBezTo>
                <a:cubicBezTo>
                  <a:pt x="286" y="161"/>
                  <a:pt x="303" y="152"/>
                  <a:pt x="316" y="139"/>
                </a:cubicBezTo>
                <a:cubicBezTo>
                  <a:pt x="326" y="150"/>
                  <a:pt x="339" y="158"/>
                  <a:pt x="354" y="160"/>
                </a:cubicBezTo>
                <a:lnTo>
                  <a:pt x="354" y="346"/>
                </a:lnTo>
                <a:close/>
                <a:moveTo>
                  <a:pt x="167" y="263"/>
                </a:moveTo>
                <a:lnTo>
                  <a:pt x="265" y="263"/>
                </a:lnTo>
                <a:lnTo>
                  <a:pt x="265" y="346"/>
                </a:lnTo>
                <a:lnTo>
                  <a:pt x="167" y="346"/>
                </a:lnTo>
                <a:close/>
                <a:moveTo>
                  <a:pt x="427" y="79"/>
                </a:moveTo>
                <a:lnTo>
                  <a:pt x="362" y="6"/>
                </a:lnTo>
                <a:cubicBezTo>
                  <a:pt x="359" y="2"/>
                  <a:pt x="354" y="0"/>
                  <a:pt x="349" y="0"/>
                </a:cubicBezTo>
                <a:lnTo>
                  <a:pt x="84" y="0"/>
                </a:lnTo>
                <a:cubicBezTo>
                  <a:pt x="79" y="0"/>
                  <a:pt x="74" y="2"/>
                  <a:pt x="71" y="6"/>
                </a:cubicBezTo>
                <a:lnTo>
                  <a:pt x="6" y="80"/>
                </a:lnTo>
                <a:cubicBezTo>
                  <a:pt x="5" y="80"/>
                  <a:pt x="5" y="81"/>
                  <a:pt x="4" y="81"/>
                </a:cubicBezTo>
                <a:cubicBezTo>
                  <a:pt x="2" y="85"/>
                  <a:pt x="0" y="89"/>
                  <a:pt x="0" y="94"/>
                </a:cubicBezTo>
                <a:cubicBezTo>
                  <a:pt x="0" y="122"/>
                  <a:pt x="18" y="146"/>
                  <a:pt x="43" y="156"/>
                </a:cubicBezTo>
                <a:lnTo>
                  <a:pt x="43" y="358"/>
                </a:lnTo>
                <a:cubicBezTo>
                  <a:pt x="43" y="370"/>
                  <a:pt x="53" y="381"/>
                  <a:pt x="66" y="381"/>
                </a:cubicBezTo>
                <a:lnTo>
                  <a:pt x="152" y="381"/>
                </a:lnTo>
                <a:lnTo>
                  <a:pt x="281" y="381"/>
                </a:lnTo>
                <a:lnTo>
                  <a:pt x="366" y="381"/>
                </a:lnTo>
                <a:cubicBezTo>
                  <a:pt x="379" y="381"/>
                  <a:pt x="390" y="370"/>
                  <a:pt x="390" y="358"/>
                </a:cubicBezTo>
                <a:lnTo>
                  <a:pt x="390" y="156"/>
                </a:lnTo>
                <a:cubicBezTo>
                  <a:pt x="415" y="146"/>
                  <a:pt x="433" y="122"/>
                  <a:pt x="433" y="94"/>
                </a:cubicBezTo>
                <a:cubicBezTo>
                  <a:pt x="433" y="90"/>
                  <a:pt x="432" y="87"/>
                  <a:pt x="430" y="84"/>
                </a:cubicBezTo>
                <a:cubicBezTo>
                  <a:pt x="429" y="82"/>
                  <a:pt x="428" y="81"/>
                  <a:pt x="427" y="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1" name="Freeform 1370">
            <a:extLst>
              <a:ext uri="{FF2B5EF4-FFF2-40B4-BE49-F238E27FC236}">
                <a16:creationId xmlns:a16="http://schemas.microsoft.com/office/drawing/2014/main" id="{3F04A1E0-9935-4846-9882-D95CC20E1F77}"/>
              </a:ext>
            </a:extLst>
          </p:cNvPr>
          <p:cNvSpPr/>
          <p:nvPr/>
        </p:nvSpPr>
        <p:spPr>
          <a:xfrm>
            <a:off x="4841640" y="394889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599" y="1054"/>
                </a:moveTo>
                <a:cubicBezTo>
                  <a:pt x="599" y="1083"/>
                  <a:pt x="575" y="1108"/>
                  <a:pt x="545" y="1108"/>
                </a:cubicBezTo>
                <a:lnTo>
                  <a:pt x="109" y="1108"/>
                </a:lnTo>
                <a:cubicBezTo>
                  <a:pt x="79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171" y="55"/>
                </a:lnTo>
                <a:lnTo>
                  <a:pt x="199" y="98"/>
                </a:lnTo>
                <a:cubicBezTo>
                  <a:pt x="204" y="106"/>
                  <a:pt x="213" y="110"/>
                  <a:pt x="222" y="110"/>
                </a:cubicBezTo>
                <a:lnTo>
                  <a:pt x="438" y="110"/>
                </a:lnTo>
                <a:cubicBezTo>
                  <a:pt x="448" y="110"/>
                  <a:pt x="457" y="105"/>
                  <a:pt x="462" y="97"/>
                </a:cubicBezTo>
                <a:lnTo>
                  <a:pt x="487" y="55"/>
                </a:lnTo>
                <a:lnTo>
                  <a:pt x="545" y="55"/>
                </a:lnTo>
                <a:cubicBezTo>
                  <a:pt x="575" y="55"/>
                  <a:pt x="599" y="79"/>
                  <a:pt x="599" y="109"/>
                </a:cubicBezTo>
                <a:close/>
                <a:moveTo>
                  <a:pt x="545" y="0"/>
                </a:move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5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2" name="Freeform 1371">
            <a:extLst>
              <a:ext uri="{FF2B5EF4-FFF2-40B4-BE49-F238E27FC236}">
                <a16:creationId xmlns:a16="http://schemas.microsoft.com/office/drawing/2014/main" id="{E9962E4D-5A97-5F41-9394-81BD8A1650B5}"/>
              </a:ext>
            </a:extLst>
          </p:cNvPr>
          <p:cNvSpPr/>
          <p:nvPr/>
        </p:nvSpPr>
        <p:spPr>
          <a:xfrm>
            <a:off x="4881600" y="536009"/>
            <a:ext cx="155160" cy="14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2" h="413">
                <a:moveTo>
                  <a:pt x="372" y="377"/>
                </a:moveTo>
                <a:lnTo>
                  <a:pt x="262" y="377"/>
                </a:lnTo>
                <a:lnTo>
                  <a:pt x="263" y="192"/>
                </a:lnTo>
                <a:lnTo>
                  <a:pt x="344" y="192"/>
                </a:lnTo>
                <a:lnTo>
                  <a:pt x="372" y="192"/>
                </a:lnTo>
                <a:close/>
                <a:moveTo>
                  <a:pt x="60" y="192"/>
                </a:moveTo>
                <a:lnTo>
                  <a:pt x="82" y="192"/>
                </a:lnTo>
                <a:lnTo>
                  <a:pt x="170" y="192"/>
                </a:lnTo>
                <a:lnTo>
                  <a:pt x="168" y="377"/>
                </a:lnTo>
                <a:lnTo>
                  <a:pt x="60" y="377"/>
                </a:lnTo>
                <a:close/>
                <a:moveTo>
                  <a:pt x="35" y="100"/>
                </a:moveTo>
                <a:lnTo>
                  <a:pt x="171" y="100"/>
                </a:lnTo>
                <a:lnTo>
                  <a:pt x="170" y="157"/>
                </a:lnTo>
                <a:lnTo>
                  <a:pt x="82" y="157"/>
                </a:lnTo>
                <a:lnTo>
                  <a:pt x="48" y="157"/>
                </a:lnTo>
                <a:lnTo>
                  <a:pt x="35" y="157"/>
                </a:lnTo>
                <a:close/>
                <a:moveTo>
                  <a:pt x="118" y="61"/>
                </a:moveTo>
                <a:cubicBezTo>
                  <a:pt x="116" y="59"/>
                  <a:pt x="115" y="55"/>
                  <a:pt x="115" y="51"/>
                </a:cubicBezTo>
                <a:cubicBezTo>
                  <a:pt x="115" y="49"/>
                  <a:pt x="115" y="35"/>
                  <a:pt x="128" y="35"/>
                </a:cubicBezTo>
                <a:cubicBezTo>
                  <a:pt x="149" y="35"/>
                  <a:pt x="181" y="50"/>
                  <a:pt x="193" y="65"/>
                </a:cubicBezTo>
                <a:lnTo>
                  <a:pt x="128" y="65"/>
                </a:lnTo>
                <a:cubicBezTo>
                  <a:pt x="121" y="65"/>
                  <a:pt x="119" y="62"/>
                  <a:pt x="118" y="61"/>
                </a:cubicBezTo>
                <a:close/>
                <a:moveTo>
                  <a:pt x="304" y="35"/>
                </a:moveTo>
                <a:cubicBezTo>
                  <a:pt x="317" y="35"/>
                  <a:pt x="317" y="49"/>
                  <a:pt x="317" y="51"/>
                </a:cubicBezTo>
                <a:cubicBezTo>
                  <a:pt x="317" y="55"/>
                  <a:pt x="316" y="59"/>
                  <a:pt x="314" y="61"/>
                </a:cubicBezTo>
                <a:cubicBezTo>
                  <a:pt x="313" y="62"/>
                  <a:pt x="311" y="65"/>
                  <a:pt x="304" y="65"/>
                </a:cubicBezTo>
                <a:lnTo>
                  <a:pt x="245" y="65"/>
                </a:lnTo>
                <a:lnTo>
                  <a:pt x="239" y="65"/>
                </a:lnTo>
                <a:cubicBezTo>
                  <a:pt x="251" y="50"/>
                  <a:pt x="283" y="35"/>
                  <a:pt x="304" y="35"/>
                </a:cubicBezTo>
                <a:close/>
                <a:moveTo>
                  <a:pt x="227" y="192"/>
                </a:moveTo>
                <a:lnTo>
                  <a:pt x="226" y="377"/>
                </a:lnTo>
                <a:lnTo>
                  <a:pt x="204" y="377"/>
                </a:lnTo>
                <a:lnTo>
                  <a:pt x="206" y="192"/>
                </a:lnTo>
                <a:close/>
                <a:moveTo>
                  <a:pt x="206" y="157"/>
                </a:moveTo>
                <a:lnTo>
                  <a:pt x="207" y="100"/>
                </a:lnTo>
                <a:lnTo>
                  <a:pt x="227" y="100"/>
                </a:lnTo>
                <a:lnTo>
                  <a:pt x="227" y="157"/>
                </a:lnTo>
                <a:close/>
                <a:moveTo>
                  <a:pt x="397" y="157"/>
                </a:moveTo>
                <a:lnTo>
                  <a:pt x="384" y="157"/>
                </a:lnTo>
                <a:lnTo>
                  <a:pt x="344" y="157"/>
                </a:lnTo>
                <a:lnTo>
                  <a:pt x="263" y="157"/>
                </a:lnTo>
                <a:lnTo>
                  <a:pt x="263" y="100"/>
                </a:lnTo>
                <a:lnTo>
                  <a:pt x="397" y="100"/>
                </a:lnTo>
                <a:close/>
                <a:moveTo>
                  <a:pt x="407" y="65"/>
                </a:moveTo>
                <a:lnTo>
                  <a:pt x="351" y="65"/>
                </a:lnTo>
                <a:cubicBezTo>
                  <a:pt x="352" y="60"/>
                  <a:pt x="353" y="56"/>
                  <a:pt x="353" y="51"/>
                </a:cubicBezTo>
                <a:cubicBezTo>
                  <a:pt x="353" y="18"/>
                  <a:pt x="328" y="0"/>
                  <a:pt x="304" y="0"/>
                </a:cubicBezTo>
                <a:cubicBezTo>
                  <a:pt x="285" y="0"/>
                  <a:pt x="260" y="7"/>
                  <a:pt x="239" y="19"/>
                </a:cubicBezTo>
                <a:cubicBezTo>
                  <a:pt x="230" y="25"/>
                  <a:pt x="222" y="31"/>
                  <a:pt x="216" y="37"/>
                </a:cubicBezTo>
                <a:cubicBezTo>
                  <a:pt x="210" y="31"/>
                  <a:pt x="202" y="25"/>
                  <a:pt x="193" y="19"/>
                </a:cubicBezTo>
                <a:cubicBezTo>
                  <a:pt x="172" y="7"/>
                  <a:pt x="147" y="0"/>
                  <a:pt x="128" y="0"/>
                </a:cubicBezTo>
                <a:cubicBezTo>
                  <a:pt x="96" y="0"/>
                  <a:pt x="79" y="26"/>
                  <a:pt x="79" y="51"/>
                </a:cubicBezTo>
                <a:cubicBezTo>
                  <a:pt x="79" y="56"/>
                  <a:pt x="80" y="60"/>
                  <a:pt x="81" y="65"/>
                </a:cubicBezTo>
                <a:lnTo>
                  <a:pt x="25" y="65"/>
                </a:lnTo>
                <a:cubicBezTo>
                  <a:pt x="8" y="65"/>
                  <a:pt x="0" y="76"/>
                  <a:pt x="0" y="85"/>
                </a:cubicBezTo>
                <a:lnTo>
                  <a:pt x="0" y="172"/>
                </a:lnTo>
                <a:cubicBezTo>
                  <a:pt x="0" y="182"/>
                  <a:pt x="7" y="192"/>
                  <a:pt x="24" y="192"/>
                </a:cubicBezTo>
                <a:lnTo>
                  <a:pt x="24" y="389"/>
                </a:lnTo>
                <a:cubicBezTo>
                  <a:pt x="24" y="402"/>
                  <a:pt x="35" y="413"/>
                  <a:pt x="48" y="413"/>
                </a:cubicBezTo>
                <a:lnTo>
                  <a:pt x="244" y="413"/>
                </a:lnTo>
                <a:lnTo>
                  <a:pt x="384" y="413"/>
                </a:lnTo>
                <a:cubicBezTo>
                  <a:pt x="397" y="413"/>
                  <a:pt x="408" y="402"/>
                  <a:pt x="408" y="389"/>
                </a:cubicBezTo>
                <a:lnTo>
                  <a:pt x="408" y="192"/>
                </a:lnTo>
                <a:cubicBezTo>
                  <a:pt x="425" y="192"/>
                  <a:pt x="432" y="182"/>
                  <a:pt x="432" y="172"/>
                </a:cubicBezTo>
                <a:lnTo>
                  <a:pt x="432" y="85"/>
                </a:lnTo>
                <a:cubicBezTo>
                  <a:pt x="432" y="76"/>
                  <a:pt x="424" y="65"/>
                  <a:pt x="407" y="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3" name="Freeform 1372">
            <a:extLst>
              <a:ext uri="{FF2B5EF4-FFF2-40B4-BE49-F238E27FC236}">
                <a16:creationId xmlns:a16="http://schemas.microsoft.com/office/drawing/2014/main" id="{1F5C572F-D5CC-AB48-9F76-3AEABDB6E72B}"/>
              </a:ext>
            </a:extLst>
          </p:cNvPr>
          <p:cNvSpPr/>
          <p:nvPr/>
        </p:nvSpPr>
        <p:spPr>
          <a:xfrm>
            <a:off x="5555880" y="394889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3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6" y="1083"/>
                  <a:pt x="56" y="1054"/>
                </a:cubicBezTo>
                <a:lnTo>
                  <a:pt x="56" y="109"/>
                </a:lnTo>
                <a:cubicBezTo>
                  <a:pt x="56" y="79"/>
                  <a:pt x="80" y="55"/>
                  <a:pt x="110" y="55"/>
                </a:cubicBezTo>
                <a:lnTo>
                  <a:pt x="172" y="55"/>
                </a:lnTo>
                <a:lnTo>
                  <a:pt x="200" y="98"/>
                </a:lnTo>
                <a:cubicBezTo>
                  <a:pt x="205" y="106"/>
                  <a:pt x="214" y="110"/>
                  <a:pt x="223" y="110"/>
                </a:cubicBezTo>
                <a:lnTo>
                  <a:pt x="439" y="110"/>
                </a:lnTo>
                <a:cubicBezTo>
                  <a:pt x="449" y="110"/>
                  <a:pt x="458" y="105"/>
                  <a:pt x="463" y="97"/>
                </a:cubicBezTo>
                <a:lnTo>
                  <a:pt x="488" y="55"/>
                </a:lnTo>
                <a:lnTo>
                  <a:pt x="546" y="55"/>
                </a:lnTo>
                <a:cubicBezTo>
                  <a:pt x="576" y="55"/>
                  <a:pt x="600" y="79"/>
                  <a:pt x="600" y="109"/>
                </a:cubicBezTo>
                <a:close/>
                <a:moveTo>
                  <a:pt x="546" y="0"/>
                </a:moveTo>
                <a:lnTo>
                  <a:pt x="110" y="0"/>
                </a:lnTo>
                <a:cubicBezTo>
                  <a:pt x="50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50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4" name="Freeform 1373">
            <a:extLst>
              <a:ext uri="{FF2B5EF4-FFF2-40B4-BE49-F238E27FC236}">
                <a16:creationId xmlns:a16="http://schemas.microsoft.com/office/drawing/2014/main" id="{EC5B16DC-9C24-E747-B138-090FBF910D8D}"/>
              </a:ext>
            </a:extLst>
          </p:cNvPr>
          <p:cNvSpPr/>
          <p:nvPr/>
        </p:nvSpPr>
        <p:spPr>
          <a:xfrm>
            <a:off x="5597640" y="524129"/>
            <a:ext cx="153360" cy="16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7" h="448">
                <a:moveTo>
                  <a:pt x="231" y="222"/>
                </a:moveTo>
                <a:lnTo>
                  <a:pt x="392" y="143"/>
                </a:lnTo>
                <a:lnTo>
                  <a:pt x="392" y="322"/>
                </a:lnTo>
                <a:lnTo>
                  <a:pt x="231" y="402"/>
                </a:lnTo>
                <a:close/>
                <a:moveTo>
                  <a:pt x="35" y="143"/>
                </a:moveTo>
                <a:lnTo>
                  <a:pt x="196" y="222"/>
                </a:lnTo>
                <a:lnTo>
                  <a:pt x="196" y="402"/>
                </a:lnTo>
                <a:lnTo>
                  <a:pt x="35" y="322"/>
                </a:lnTo>
                <a:close/>
                <a:moveTo>
                  <a:pt x="369" y="114"/>
                </a:moveTo>
                <a:lnTo>
                  <a:pt x="213" y="192"/>
                </a:lnTo>
                <a:lnTo>
                  <a:pt x="182" y="176"/>
                </a:lnTo>
                <a:lnTo>
                  <a:pt x="338" y="99"/>
                </a:lnTo>
                <a:close/>
                <a:moveTo>
                  <a:pt x="298" y="79"/>
                </a:moveTo>
                <a:lnTo>
                  <a:pt x="142" y="157"/>
                </a:lnTo>
                <a:lnTo>
                  <a:pt x="124" y="148"/>
                </a:lnTo>
                <a:lnTo>
                  <a:pt x="280" y="70"/>
                </a:lnTo>
                <a:close/>
                <a:moveTo>
                  <a:pt x="214" y="37"/>
                </a:moveTo>
                <a:lnTo>
                  <a:pt x="240" y="51"/>
                </a:lnTo>
                <a:lnTo>
                  <a:pt x="84" y="128"/>
                </a:lnTo>
                <a:lnTo>
                  <a:pt x="57" y="115"/>
                </a:lnTo>
                <a:close/>
                <a:moveTo>
                  <a:pt x="427" y="337"/>
                </a:moveTo>
                <a:cubicBezTo>
                  <a:pt x="427" y="336"/>
                  <a:pt x="427" y="334"/>
                  <a:pt x="427" y="333"/>
                </a:cubicBezTo>
                <a:lnTo>
                  <a:pt x="427" y="114"/>
                </a:lnTo>
                <a:lnTo>
                  <a:pt x="427" y="113"/>
                </a:lnTo>
                <a:lnTo>
                  <a:pt x="427" y="112"/>
                </a:lnTo>
                <a:lnTo>
                  <a:pt x="427" y="111"/>
                </a:lnTo>
                <a:cubicBezTo>
                  <a:pt x="427" y="110"/>
                  <a:pt x="427" y="110"/>
                  <a:pt x="427" y="110"/>
                </a:cubicBezTo>
                <a:cubicBezTo>
                  <a:pt x="426" y="109"/>
                  <a:pt x="426" y="109"/>
                  <a:pt x="426" y="109"/>
                </a:cubicBezTo>
                <a:lnTo>
                  <a:pt x="426" y="108"/>
                </a:lnTo>
                <a:lnTo>
                  <a:pt x="426" y="107"/>
                </a:lnTo>
                <a:lnTo>
                  <a:pt x="425" y="107"/>
                </a:lnTo>
                <a:lnTo>
                  <a:pt x="425" y="106"/>
                </a:lnTo>
                <a:cubicBezTo>
                  <a:pt x="425" y="105"/>
                  <a:pt x="425" y="105"/>
                  <a:pt x="425" y="105"/>
                </a:cubicBezTo>
                <a:lnTo>
                  <a:pt x="424" y="105"/>
                </a:lnTo>
                <a:lnTo>
                  <a:pt x="424" y="104"/>
                </a:lnTo>
                <a:cubicBezTo>
                  <a:pt x="423" y="104"/>
                  <a:pt x="423" y="103"/>
                  <a:pt x="423" y="103"/>
                </a:cubicBezTo>
                <a:cubicBezTo>
                  <a:pt x="423" y="103"/>
                  <a:pt x="423" y="102"/>
                  <a:pt x="422" y="102"/>
                </a:cubicBezTo>
                <a:cubicBezTo>
                  <a:pt x="422" y="101"/>
                  <a:pt x="421" y="101"/>
                  <a:pt x="421" y="101"/>
                </a:cubicBezTo>
                <a:lnTo>
                  <a:pt x="421" y="100"/>
                </a:lnTo>
                <a:cubicBezTo>
                  <a:pt x="420" y="100"/>
                  <a:pt x="420" y="100"/>
                  <a:pt x="420" y="100"/>
                </a:cubicBezTo>
                <a:cubicBezTo>
                  <a:pt x="419" y="100"/>
                  <a:pt x="419" y="100"/>
                  <a:pt x="419" y="99"/>
                </a:cubicBezTo>
                <a:cubicBezTo>
                  <a:pt x="418" y="99"/>
                  <a:pt x="418" y="99"/>
                  <a:pt x="418" y="99"/>
                </a:cubicBezTo>
                <a:cubicBezTo>
                  <a:pt x="417" y="98"/>
                  <a:pt x="417" y="98"/>
                  <a:pt x="417" y="98"/>
                </a:cubicBezTo>
                <a:lnTo>
                  <a:pt x="349" y="65"/>
                </a:lnTo>
                <a:cubicBezTo>
                  <a:pt x="348" y="64"/>
                  <a:pt x="346" y="63"/>
                  <a:pt x="344" y="62"/>
                </a:cubicBezTo>
                <a:lnTo>
                  <a:pt x="292" y="36"/>
                </a:lnTo>
                <a:cubicBezTo>
                  <a:pt x="290" y="35"/>
                  <a:pt x="288" y="34"/>
                  <a:pt x="285" y="33"/>
                </a:cubicBezTo>
                <a:lnTo>
                  <a:pt x="223" y="2"/>
                </a:lnTo>
                <a:cubicBezTo>
                  <a:pt x="218" y="-1"/>
                  <a:pt x="211" y="-1"/>
                  <a:pt x="206" y="2"/>
                </a:cubicBezTo>
                <a:lnTo>
                  <a:pt x="9" y="99"/>
                </a:lnTo>
                <a:cubicBezTo>
                  <a:pt x="8" y="99"/>
                  <a:pt x="8" y="99"/>
                  <a:pt x="8" y="99"/>
                </a:cubicBezTo>
                <a:cubicBezTo>
                  <a:pt x="8" y="100"/>
                  <a:pt x="8" y="100"/>
                  <a:pt x="7" y="100"/>
                </a:cubicBezTo>
                <a:cubicBezTo>
                  <a:pt x="6" y="100"/>
                  <a:pt x="6" y="101"/>
                  <a:pt x="6" y="101"/>
                </a:cubicBezTo>
                <a:lnTo>
                  <a:pt x="5" y="101"/>
                </a:lnTo>
                <a:cubicBezTo>
                  <a:pt x="5" y="102"/>
                  <a:pt x="5" y="102"/>
                  <a:pt x="4" y="102"/>
                </a:cubicBezTo>
                <a:cubicBezTo>
                  <a:pt x="4" y="103"/>
                  <a:pt x="4" y="103"/>
                  <a:pt x="3" y="104"/>
                </a:cubicBezTo>
                <a:lnTo>
                  <a:pt x="3" y="105"/>
                </a:lnTo>
                <a:cubicBezTo>
                  <a:pt x="2" y="105"/>
                  <a:pt x="2" y="105"/>
                  <a:pt x="2" y="105"/>
                </a:cubicBezTo>
                <a:cubicBezTo>
                  <a:pt x="2" y="106"/>
                  <a:pt x="2" y="106"/>
                  <a:pt x="2" y="106"/>
                </a:cubicBezTo>
                <a:lnTo>
                  <a:pt x="1" y="106"/>
                </a:lnTo>
                <a:cubicBezTo>
                  <a:pt x="1" y="107"/>
                  <a:pt x="1" y="107"/>
                  <a:pt x="1" y="107"/>
                </a:cubicBezTo>
                <a:lnTo>
                  <a:pt x="1" y="108"/>
                </a:lnTo>
                <a:lnTo>
                  <a:pt x="1" y="109"/>
                </a:lnTo>
                <a:cubicBezTo>
                  <a:pt x="0" y="109"/>
                  <a:pt x="0" y="109"/>
                  <a:pt x="0" y="109"/>
                </a:cubicBezTo>
                <a:lnTo>
                  <a:pt x="0" y="110"/>
                </a:lnTo>
                <a:lnTo>
                  <a:pt x="0" y="111"/>
                </a:lnTo>
                <a:cubicBezTo>
                  <a:pt x="0" y="112"/>
                  <a:pt x="0" y="112"/>
                  <a:pt x="0" y="112"/>
                </a:cubicBezTo>
                <a:lnTo>
                  <a:pt x="0" y="113"/>
                </a:lnTo>
                <a:lnTo>
                  <a:pt x="0" y="114"/>
                </a:lnTo>
                <a:lnTo>
                  <a:pt x="0" y="115"/>
                </a:lnTo>
                <a:lnTo>
                  <a:pt x="0" y="333"/>
                </a:lnTo>
                <a:lnTo>
                  <a:pt x="0" y="334"/>
                </a:lnTo>
                <a:lnTo>
                  <a:pt x="0" y="335"/>
                </a:lnTo>
                <a:cubicBezTo>
                  <a:pt x="0" y="336"/>
                  <a:pt x="0" y="336"/>
                  <a:pt x="0" y="336"/>
                </a:cubicBezTo>
                <a:cubicBezTo>
                  <a:pt x="0" y="337"/>
                  <a:pt x="0" y="337"/>
                  <a:pt x="0" y="337"/>
                </a:cubicBezTo>
                <a:lnTo>
                  <a:pt x="0" y="338"/>
                </a:lnTo>
                <a:lnTo>
                  <a:pt x="0" y="339"/>
                </a:lnTo>
                <a:lnTo>
                  <a:pt x="1" y="339"/>
                </a:lnTo>
                <a:cubicBezTo>
                  <a:pt x="1" y="340"/>
                  <a:pt x="1" y="340"/>
                  <a:pt x="1" y="340"/>
                </a:cubicBezTo>
                <a:cubicBezTo>
                  <a:pt x="1" y="341"/>
                  <a:pt x="1" y="341"/>
                  <a:pt x="1" y="341"/>
                </a:cubicBezTo>
                <a:lnTo>
                  <a:pt x="2" y="342"/>
                </a:lnTo>
                <a:lnTo>
                  <a:pt x="2" y="343"/>
                </a:lnTo>
                <a:lnTo>
                  <a:pt x="3" y="343"/>
                </a:lnTo>
                <a:cubicBezTo>
                  <a:pt x="3" y="344"/>
                  <a:pt x="3" y="344"/>
                  <a:pt x="3" y="344"/>
                </a:cubicBezTo>
                <a:lnTo>
                  <a:pt x="4" y="345"/>
                </a:lnTo>
                <a:cubicBezTo>
                  <a:pt x="4" y="346"/>
                  <a:pt x="5" y="346"/>
                  <a:pt x="5" y="346"/>
                </a:cubicBezTo>
                <a:lnTo>
                  <a:pt x="6" y="347"/>
                </a:lnTo>
                <a:cubicBezTo>
                  <a:pt x="6" y="347"/>
                  <a:pt x="7" y="347"/>
                  <a:pt x="7" y="348"/>
                </a:cubicBezTo>
                <a:lnTo>
                  <a:pt x="8" y="348"/>
                </a:lnTo>
                <a:lnTo>
                  <a:pt x="8" y="349"/>
                </a:lnTo>
                <a:lnTo>
                  <a:pt x="9" y="349"/>
                </a:lnTo>
                <a:lnTo>
                  <a:pt x="206" y="446"/>
                </a:lnTo>
                <a:cubicBezTo>
                  <a:pt x="207" y="447"/>
                  <a:pt x="207" y="447"/>
                  <a:pt x="207" y="447"/>
                </a:cubicBezTo>
                <a:lnTo>
                  <a:pt x="208" y="447"/>
                </a:lnTo>
                <a:lnTo>
                  <a:pt x="209" y="447"/>
                </a:lnTo>
                <a:lnTo>
                  <a:pt x="210" y="447"/>
                </a:lnTo>
                <a:cubicBezTo>
                  <a:pt x="210" y="448"/>
                  <a:pt x="210" y="448"/>
                  <a:pt x="210" y="448"/>
                </a:cubicBezTo>
                <a:cubicBezTo>
                  <a:pt x="211" y="448"/>
                  <a:pt x="211" y="448"/>
                  <a:pt x="211" y="448"/>
                </a:cubicBezTo>
                <a:cubicBezTo>
                  <a:pt x="212" y="448"/>
                  <a:pt x="212" y="448"/>
                  <a:pt x="213" y="448"/>
                </a:cubicBezTo>
                <a:cubicBezTo>
                  <a:pt x="214" y="448"/>
                  <a:pt x="214" y="448"/>
                  <a:pt x="214" y="448"/>
                </a:cubicBezTo>
                <a:cubicBezTo>
                  <a:pt x="215" y="448"/>
                  <a:pt x="215" y="448"/>
                  <a:pt x="215" y="448"/>
                </a:cubicBezTo>
                <a:lnTo>
                  <a:pt x="216" y="448"/>
                </a:lnTo>
                <a:cubicBezTo>
                  <a:pt x="216" y="448"/>
                  <a:pt x="217" y="448"/>
                  <a:pt x="217" y="447"/>
                </a:cubicBezTo>
                <a:lnTo>
                  <a:pt x="218" y="447"/>
                </a:lnTo>
                <a:cubicBezTo>
                  <a:pt x="219" y="447"/>
                  <a:pt x="219" y="447"/>
                  <a:pt x="219" y="447"/>
                </a:cubicBezTo>
                <a:lnTo>
                  <a:pt x="220" y="447"/>
                </a:lnTo>
                <a:lnTo>
                  <a:pt x="220" y="446"/>
                </a:lnTo>
                <a:lnTo>
                  <a:pt x="221" y="446"/>
                </a:lnTo>
                <a:lnTo>
                  <a:pt x="417" y="349"/>
                </a:lnTo>
                <a:cubicBezTo>
                  <a:pt x="422" y="347"/>
                  <a:pt x="425" y="343"/>
                  <a:pt x="426" y="338"/>
                </a:cubicBezTo>
                <a:cubicBezTo>
                  <a:pt x="427" y="338"/>
                  <a:pt x="427" y="338"/>
                  <a:pt x="427" y="338"/>
                </a:cubicBezTo>
                <a:cubicBezTo>
                  <a:pt x="427" y="337"/>
                  <a:pt x="427" y="337"/>
                  <a:pt x="427" y="33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5" name="Freeform 1374">
            <a:extLst>
              <a:ext uri="{FF2B5EF4-FFF2-40B4-BE49-F238E27FC236}">
                <a16:creationId xmlns:a16="http://schemas.microsoft.com/office/drawing/2014/main" id="{2BEECED6-B5C6-7E4B-9500-9DDCE9FD0D45}"/>
              </a:ext>
            </a:extLst>
          </p:cNvPr>
          <p:cNvSpPr/>
          <p:nvPr/>
        </p:nvSpPr>
        <p:spPr>
          <a:xfrm>
            <a:off x="6271199" y="394889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3"/>
                  <a:pt x="575" y="1108"/>
                  <a:pt x="545" y="1108"/>
                </a:cubicBezTo>
                <a:lnTo>
                  <a:pt x="109" y="1108"/>
                </a:lnTo>
                <a:cubicBezTo>
                  <a:pt x="79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79" y="55"/>
                  <a:pt x="109" y="55"/>
                </a:cubicBezTo>
                <a:lnTo>
                  <a:pt x="171" y="55"/>
                </a:lnTo>
                <a:lnTo>
                  <a:pt x="199" y="98"/>
                </a:lnTo>
                <a:cubicBezTo>
                  <a:pt x="204" y="106"/>
                  <a:pt x="213" y="110"/>
                  <a:pt x="222" y="110"/>
                </a:cubicBezTo>
                <a:lnTo>
                  <a:pt x="439" y="110"/>
                </a:lnTo>
                <a:cubicBezTo>
                  <a:pt x="448" y="110"/>
                  <a:pt x="457" y="105"/>
                  <a:pt x="462" y="97"/>
                </a:cubicBezTo>
                <a:lnTo>
                  <a:pt x="487" y="55"/>
                </a:lnTo>
                <a:lnTo>
                  <a:pt x="545" y="55"/>
                </a:lnTo>
                <a:cubicBezTo>
                  <a:pt x="575" y="55"/>
                  <a:pt x="600" y="79"/>
                  <a:pt x="600" y="109"/>
                </a:cubicBezTo>
                <a:close/>
                <a:moveTo>
                  <a:pt x="545" y="0"/>
                </a:moveTo>
                <a:lnTo>
                  <a:pt x="109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5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6" name="Freeform 1375">
            <a:extLst>
              <a:ext uri="{FF2B5EF4-FFF2-40B4-BE49-F238E27FC236}">
                <a16:creationId xmlns:a16="http://schemas.microsoft.com/office/drawing/2014/main" id="{9A981E35-5E44-3840-9920-DEEA6DC8D795}"/>
              </a:ext>
            </a:extLst>
          </p:cNvPr>
          <p:cNvSpPr/>
          <p:nvPr/>
        </p:nvSpPr>
        <p:spPr>
          <a:xfrm>
            <a:off x="6310440" y="642929"/>
            <a:ext cx="4572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" h="128">
                <a:moveTo>
                  <a:pt x="116" y="104"/>
                </a:moveTo>
                <a:lnTo>
                  <a:pt x="23" y="104"/>
                </a:lnTo>
                <a:lnTo>
                  <a:pt x="23" y="12"/>
                </a:lnTo>
                <a:cubicBezTo>
                  <a:pt x="23" y="5"/>
                  <a:pt x="18" y="0"/>
                  <a:pt x="12" y="0"/>
                </a:cubicBezTo>
                <a:cubicBezTo>
                  <a:pt x="5" y="0"/>
                  <a:pt x="0" y="5"/>
                  <a:pt x="0" y="12"/>
                </a:cubicBezTo>
                <a:lnTo>
                  <a:pt x="0" y="116"/>
                </a:lnTo>
                <a:cubicBezTo>
                  <a:pt x="0" y="123"/>
                  <a:pt x="5" y="128"/>
                  <a:pt x="12" y="128"/>
                </a:cubicBezTo>
                <a:lnTo>
                  <a:pt x="116" y="128"/>
                </a:lnTo>
                <a:cubicBezTo>
                  <a:pt x="122" y="128"/>
                  <a:pt x="128" y="123"/>
                  <a:pt x="128" y="116"/>
                </a:cubicBezTo>
                <a:cubicBezTo>
                  <a:pt x="128" y="110"/>
                  <a:pt x="122" y="104"/>
                  <a:pt x="116" y="10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7" name="Freeform 1376">
            <a:extLst>
              <a:ext uri="{FF2B5EF4-FFF2-40B4-BE49-F238E27FC236}">
                <a16:creationId xmlns:a16="http://schemas.microsoft.com/office/drawing/2014/main" id="{54F69144-2BA4-2845-B2AF-C01D28565FA4}"/>
              </a:ext>
            </a:extLst>
          </p:cNvPr>
          <p:cNvSpPr/>
          <p:nvPr/>
        </p:nvSpPr>
        <p:spPr>
          <a:xfrm>
            <a:off x="6422760" y="530608"/>
            <a:ext cx="4572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" h="128">
                <a:moveTo>
                  <a:pt x="127" y="11"/>
                </a:moveTo>
                <a:lnTo>
                  <a:pt x="127" y="10"/>
                </a:lnTo>
                <a:lnTo>
                  <a:pt x="127" y="9"/>
                </a:lnTo>
                <a:lnTo>
                  <a:pt x="127" y="8"/>
                </a:lnTo>
                <a:cubicBezTo>
                  <a:pt x="127" y="7"/>
                  <a:pt x="127" y="7"/>
                  <a:pt x="126" y="7"/>
                </a:cubicBezTo>
                <a:cubicBezTo>
                  <a:pt x="126" y="6"/>
                  <a:pt x="126" y="6"/>
                  <a:pt x="126" y="6"/>
                </a:cubicBezTo>
                <a:cubicBezTo>
                  <a:pt x="125" y="5"/>
                  <a:pt x="125" y="5"/>
                  <a:pt x="125" y="5"/>
                </a:cubicBezTo>
                <a:lnTo>
                  <a:pt x="125" y="4"/>
                </a:lnTo>
                <a:cubicBezTo>
                  <a:pt x="124" y="4"/>
                  <a:pt x="124" y="4"/>
                  <a:pt x="124" y="4"/>
                </a:cubicBezTo>
                <a:lnTo>
                  <a:pt x="124" y="3"/>
                </a:lnTo>
                <a:lnTo>
                  <a:pt x="123" y="3"/>
                </a:lnTo>
                <a:lnTo>
                  <a:pt x="122" y="2"/>
                </a:lnTo>
                <a:lnTo>
                  <a:pt x="121" y="2"/>
                </a:lnTo>
                <a:cubicBezTo>
                  <a:pt x="121" y="1"/>
                  <a:pt x="120" y="1"/>
                  <a:pt x="120" y="1"/>
                </a:cubicBezTo>
                <a:lnTo>
                  <a:pt x="119" y="1"/>
                </a:lnTo>
                <a:cubicBezTo>
                  <a:pt x="118" y="1"/>
                  <a:pt x="118" y="1"/>
                  <a:pt x="118" y="1"/>
                </a:cubicBezTo>
                <a:cubicBezTo>
                  <a:pt x="118" y="0"/>
                  <a:pt x="118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lnTo>
                  <a:pt x="116" y="0"/>
                </a:lnTo>
                <a:lnTo>
                  <a:pt x="12" y="0"/>
                </a:lnTo>
                <a:cubicBezTo>
                  <a:pt x="5" y="0"/>
                  <a:pt x="0" y="5"/>
                  <a:pt x="0" y="12"/>
                </a:cubicBezTo>
                <a:cubicBezTo>
                  <a:pt x="0" y="18"/>
                  <a:pt x="5" y="24"/>
                  <a:pt x="12" y="24"/>
                </a:cubicBezTo>
                <a:lnTo>
                  <a:pt x="104" y="24"/>
                </a:lnTo>
                <a:lnTo>
                  <a:pt x="104" y="116"/>
                </a:lnTo>
                <a:cubicBezTo>
                  <a:pt x="104" y="123"/>
                  <a:pt x="109" y="128"/>
                  <a:pt x="116" y="128"/>
                </a:cubicBezTo>
                <a:cubicBezTo>
                  <a:pt x="122" y="128"/>
                  <a:pt x="128" y="123"/>
                  <a:pt x="128" y="116"/>
                </a:cubicBezTo>
                <a:lnTo>
                  <a:pt x="128" y="12"/>
                </a:lnTo>
                <a:lnTo>
                  <a:pt x="127" y="12"/>
                </a:lnTo>
                <a:cubicBezTo>
                  <a:pt x="127" y="11"/>
                  <a:pt x="127" y="11"/>
                  <a:pt x="127" y="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8" name="Freeform 1377">
            <a:extLst>
              <a:ext uri="{FF2B5EF4-FFF2-40B4-BE49-F238E27FC236}">
                <a16:creationId xmlns:a16="http://schemas.microsoft.com/office/drawing/2014/main" id="{6440737B-ECF9-B44F-BFD6-26979A6C291B}"/>
              </a:ext>
            </a:extLst>
          </p:cNvPr>
          <p:cNvSpPr/>
          <p:nvPr/>
        </p:nvSpPr>
        <p:spPr>
          <a:xfrm>
            <a:off x="6329160" y="549689"/>
            <a:ext cx="1728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" h="335">
                <a:moveTo>
                  <a:pt x="24" y="23"/>
                </a:moveTo>
                <a:lnTo>
                  <a:pt x="25" y="23"/>
                </a:lnTo>
                <a:lnTo>
                  <a:pt x="25" y="311"/>
                </a:lnTo>
                <a:lnTo>
                  <a:pt x="24" y="311"/>
                </a:lnTo>
                <a:close/>
                <a:moveTo>
                  <a:pt x="12" y="335"/>
                </a:moveTo>
                <a:lnTo>
                  <a:pt x="37" y="335"/>
                </a:lnTo>
                <a:cubicBezTo>
                  <a:pt x="43" y="335"/>
                  <a:pt x="49" y="330"/>
                  <a:pt x="49" y="323"/>
                </a:cubicBezTo>
                <a:lnTo>
                  <a:pt x="49" y="11"/>
                </a:lnTo>
                <a:cubicBezTo>
                  <a:pt x="49" y="5"/>
                  <a:pt x="43" y="0"/>
                  <a:pt x="37" y="0"/>
                </a:cubicBezTo>
                <a:lnTo>
                  <a:pt x="12" y="0"/>
                </a:lnTo>
                <a:cubicBezTo>
                  <a:pt x="6" y="0"/>
                  <a:pt x="0" y="5"/>
                  <a:pt x="0" y="11"/>
                </a:cubicBezTo>
                <a:lnTo>
                  <a:pt x="0" y="323"/>
                </a:lnTo>
                <a:cubicBezTo>
                  <a:pt x="0" y="330"/>
                  <a:pt x="6" y="335"/>
                  <a:pt x="12" y="3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9" name="Freeform 1378">
            <a:extLst>
              <a:ext uri="{FF2B5EF4-FFF2-40B4-BE49-F238E27FC236}">
                <a16:creationId xmlns:a16="http://schemas.microsoft.com/office/drawing/2014/main" id="{7437E394-2AC6-A343-BA31-BDEDC9092981}"/>
              </a:ext>
            </a:extLst>
          </p:cNvPr>
          <p:cNvSpPr/>
          <p:nvPr/>
        </p:nvSpPr>
        <p:spPr>
          <a:xfrm>
            <a:off x="6432479" y="549329"/>
            <a:ext cx="1728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" h="335">
                <a:moveTo>
                  <a:pt x="25" y="312"/>
                </a:moveTo>
                <a:lnTo>
                  <a:pt x="24" y="312"/>
                </a:lnTo>
                <a:lnTo>
                  <a:pt x="24" y="23"/>
                </a:lnTo>
                <a:lnTo>
                  <a:pt x="25" y="23"/>
                </a:lnTo>
                <a:close/>
                <a:moveTo>
                  <a:pt x="37" y="0"/>
                </a:moveTo>
                <a:lnTo>
                  <a:pt x="12" y="0"/>
                </a:lnTo>
                <a:cubicBezTo>
                  <a:pt x="6" y="0"/>
                  <a:pt x="0" y="5"/>
                  <a:pt x="0" y="12"/>
                </a:cubicBezTo>
                <a:lnTo>
                  <a:pt x="0" y="323"/>
                </a:lnTo>
                <a:cubicBezTo>
                  <a:pt x="0" y="330"/>
                  <a:pt x="6" y="335"/>
                  <a:pt x="12" y="335"/>
                </a:cubicBezTo>
                <a:lnTo>
                  <a:pt x="37" y="335"/>
                </a:lnTo>
                <a:cubicBezTo>
                  <a:pt x="43" y="335"/>
                  <a:pt x="49" y="330"/>
                  <a:pt x="49" y="323"/>
                </a:cubicBezTo>
                <a:lnTo>
                  <a:pt x="49" y="12"/>
                </a:lnTo>
                <a:cubicBezTo>
                  <a:pt x="49" y="5"/>
                  <a:pt x="43" y="0"/>
                  <a:pt x="3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0" name="Freeform 1379">
            <a:extLst>
              <a:ext uri="{FF2B5EF4-FFF2-40B4-BE49-F238E27FC236}">
                <a16:creationId xmlns:a16="http://schemas.microsoft.com/office/drawing/2014/main" id="{F55E3FFC-46E0-F14F-969E-16D4AAA2752C}"/>
              </a:ext>
            </a:extLst>
          </p:cNvPr>
          <p:cNvSpPr/>
          <p:nvPr/>
        </p:nvSpPr>
        <p:spPr>
          <a:xfrm>
            <a:off x="6380640" y="549329"/>
            <a:ext cx="1728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" h="335">
                <a:moveTo>
                  <a:pt x="25" y="312"/>
                </a:moveTo>
                <a:lnTo>
                  <a:pt x="24" y="312"/>
                </a:lnTo>
                <a:lnTo>
                  <a:pt x="24" y="23"/>
                </a:lnTo>
                <a:lnTo>
                  <a:pt x="25" y="23"/>
                </a:lnTo>
                <a:close/>
                <a:moveTo>
                  <a:pt x="37" y="0"/>
                </a:moveTo>
                <a:lnTo>
                  <a:pt x="12" y="0"/>
                </a:lnTo>
                <a:cubicBezTo>
                  <a:pt x="6" y="0"/>
                  <a:pt x="0" y="5"/>
                  <a:pt x="0" y="12"/>
                </a:cubicBezTo>
                <a:lnTo>
                  <a:pt x="0" y="323"/>
                </a:lnTo>
                <a:cubicBezTo>
                  <a:pt x="0" y="330"/>
                  <a:pt x="6" y="335"/>
                  <a:pt x="12" y="335"/>
                </a:cubicBezTo>
                <a:lnTo>
                  <a:pt x="37" y="335"/>
                </a:lnTo>
                <a:cubicBezTo>
                  <a:pt x="43" y="335"/>
                  <a:pt x="49" y="330"/>
                  <a:pt x="49" y="323"/>
                </a:cubicBezTo>
                <a:lnTo>
                  <a:pt x="49" y="12"/>
                </a:lnTo>
                <a:cubicBezTo>
                  <a:pt x="49" y="5"/>
                  <a:pt x="43" y="0"/>
                  <a:pt x="3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1" name="Freeform 1380">
            <a:extLst>
              <a:ext uri="{FF2B5EF4-FFF2-40B4-BE49-F238E27FC236}">
                <a16:creationId xmlns:a16="http://schemas.microsoft.com/office/drawing/2014/main" id="{2CD3680C-77F4-7644-B818-3D28DC4B31DB}"/>
              </a:ext>
            </a:extLst>
          </p:cNvPr>
          <p:cNvSpPr/>
          <p:nvPr/>
        </p:nvSpPr>
        <p:spPr>
          <a:xfrm>
            <a:off x="6351480" y="549329"/>
            <a:ext cx="8640" cy="12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" h="336">
                <a:moveTo>
                  <a:pt x="13" y="0"/>
                </a:moveTo>
                <a:cubicBezTo>
                  <a:pt x="7" y="0"/>
                  <a:pt x="1" y="5"/>
                  <a:pt x="1" y="12"/>
                </a:cubicBezTo>
                <a:lnTo>
                  <a:pt x="0" y="324"/>
                </a:lnTo>
                <a:cubicBezTo>
                  <a:pt x="0" y="331"/>
                  <a:pt x="6" y="336"/>
                  <a:pt x="12" y="336"/>
                </a:cubicBezTo>
                <a:cubicBezTo>
                  <a:pt x="19" y="336"/>
                  <a:pt x="24" y="331"/>
                  <a:pt x="24" y="324"/>
                </a:cubicBezTo>
                <a:lnTo>
                  <a:pt x="25" y="12"/>
                </a:lnTo>
                <a:cubicBezTo>
                  <a:pt x="25" y="5"/>
                  <a:pt x="20" y="0"/>
                  <a:pt x="1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2" name="Freeform 1381">
            <a:extLst>
              <a:ext uri="{FF2B5EF4-FFF2-40B4-BE49-F238E27FC236}">
                <a16:creationId xmlns:a16="http://schemas.microsoft.com/office/drawing/2014/main" id="{226F797D-18FE-E842-AE59-2F7599EB8F23}"/>
              </a:ext>
            </a:extLst>
          </p:cNvPr>
          <p:cNvSpPr/>
          <p:nvPr/>
        </p:nvSpPr>
        <p:spPr>
          <a:xfrm>
            <a:off x="6366240" y="548969"/>
            <a:ext cx="8280" cy="12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" h="336">
                <a:moveTo>
                  <a:pt x="13" y="0"/>
                </a:moveTo>
                <a:cubicBezTo>
                  <a:pt x="6" y="0"/>
                  <a:pt x="1" y="5"/>
                  <a:pt x="1" y="12"/>
                </a:cubicBezTo>
                <a:lnTo>
                  <a:pt x="0" y="324"/>
                </a:lnTo>
                <a:cubicBezTo>
                  <a:pt x="0" y="331"/>
                  <a:pt x="5" y="336"/>
                  <a:pt x="12" y="336"/>
                </a:cubicBezTo>
                <a:cubicBezTo>
                  <a:pt x="18" y="336"/>
                  <a:pt x="24" y="331"/>
                  <a:pt x="24" y="324"/>
                </a:cubicBezTo>
                <a:lnTo>
                  <a:pt x="24" y="12"/>
                </a:lnTo>
                <a:cubicBezTo>
                  <a:pt x="24" y="5"/>
                  <a:pt x="19" y="0"/>
                  <a:pt x="1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3" name="Freeform 1382">
            <a:extLst>
              <a:ext uri="{FF2B5EF4-FFF2-40B4-BE49-F238E27FC236}">
                <a16:creationId xmlns:a16="http://schemas.microsoft.com/office/drawing/2014/main" id="{4E39E0DE-F0EF-3247-86F6-A0411C557DF8}"/>
              </a:ext>
            </a:extLst>
          </p:cNvPr>
          <p:cNvSpPr/>
          <p:nvPr/>
        </p:nvSpPr>
        <p:spPr>
          <a:xfrm>
            <a:off x="6418800" y="549329"/>
            <a:ext cx="8640" cy="12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" h="336">
                <a:moveTo>
                  <a:pt x="13" y="0"/>
                </a:moveTo>
                <a:cubicBezTo>
                  <a:pt x="7" y="0"/>
                  <a:pt x="1" y="5"/>
                  <a:pt x="1" y="11"/>
                </a:cubicBezTo>
                <a:lnTo>
                  <a:pt x="0" y="324"/>
                </a:lnTo>
                <a:cubicBezTo>
                  <a:pt x="0" y="330"/>
                  <a:pt x="6" y="336"/>
                  <a:pt x="12" y="336"/>
                </a:cubicBezTo>
                <a:cubicBezTo>
                  <a:pt x="19" y="336"/>
                  <a:pt x="24" y="330"/>
                  <a:pt x="24" y="324"/>
                </a:cubicBezTo>
                <a:lnTo>
                  <a:pt x="25" y="11"/>
                </a:lnTo>
                <a:cubicBezTo>
                  <a:pt x="25" y="5"/>
                  <a:pt x="20" y="0"/>
                  <a:pt x="1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4" name="Freeform 1383">
            <a:extLst>
              <a:ext uri="{FF2B5EF4-FFF2-40B4-BE49-F238E27FC236}">
                <a16:creationId xmlns:a16="http://schemas.microsoft.com/office/drawing/2014/main" id="{6CC90FF0-8381-BD4E-8553-883495EBD4DE}"/>
              </a:ext>
            </a:extLst>
          </p:cNvPr>
          <p:cNvSpPr/>
          <p:nvPr/>
        </p:nvSpPr>
        <p:spPr>
          <a:xfrm>
            <a:off x="6404400" y="548969"/>
            <a:ext cx="8280" cy="12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" h="336">
                <a:moveTo>
                  <a:pt x="12" y="0"/>
                </a:moveTo>
                <a:cubicBezTo>
                  <a:pt x="6" y="0"/>
                  <a:pt x="0" y="6"/>
                  <a:pt x="0" y="12"/>
                </a:cubicBezTo>
                <a:lnTo>
                  <a:pt x="0" y="325"/>
                </a:lnTo>
                <a:cubicBezTo>
                  <a:pt x="0" y="331"/>
                  <a:pt x="5" y="336"/>
                  <a:pt x="11" y="336"/>
                </a:cubicBezTo>
                <a:cubicBezTo>
                  <a:pt x="18" y="336"/>
                  <a:pt x="23" y="331"/>
                  <a:pt x="23" y="325"/>
                </a:cubicBezTo>
                <a:lnTo>
                  <a:pt x="24" y="12"/>
                </a:lnTo>
                <a:cubicBezTo>
                  <a:pt x="24" y="6"/>
                  <a:pt x="19" y="0"/>
                  <a:pt x="1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5" name="Freeform 1384">
            <a:extLst>
              <a:ext uri="{FF2B5EF4-FFF2-40B4-BE49-F238E27FC236}">
                <a16:creationId xmlns:a16="http://schemas.microsoft.com/office/drawing/2014/main" id="{1FC68BA0-3ECA-1749-BF9E-3780980E919F}"/>
              </a:ext>
            </a:extLst>
          </p:cNvPr>
          <p:cNvSpPr/>
          <p:nvPr/>
        </p:nvSpPr>
        <p:spPr>
          <a:xfrm>
            <a:off x="6986160" y="394889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3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5" y="1083"/>
                  <a:pt x="55" y="1054"/>
                </a:cubicBezTo>
                <a:lnTo>
                  <a:pt x="55" y="109"/>
                </a:lnTo>
                <a:cubicBezTo>
                  <a:pt x="55" y="79"/>
                  <a:pt x="80" y="55"/>
                  <a:pt x="110" y="55"/>
                </a:cubicBezTo>
                <a:lnTo>
                  <a:pt x="172" y="55"/>
                </a:lnTo>
                <a:lnTo>
                  <a:pt x="200" y="98"/>
                </a:lnTo>
                <a:cubicBezTo>
                  <a:pt x="205" y="106"/>
                  <a:pt x="213" y="110"/>
                  <a:pt x="223" y="110"/>
                </a:cubicBezTo>
                <a:lnTo>
                  <a:pt x="439" y="110"/>
                </a:lnTo>
                <a:cubicBezTo>
                  <a:pt x="449" y="110"/>
                  <a:pt x="458" y="105"/>
                  <a:pt x="463" y="97"/>
                </a:cubicBezTo>
                <a:lnTo>
                  <a:pt x="488" y="55"/>
                </a:lnTo>
                <a:lnTo>
                  <a:pt x="546" y="55"/>
                </a:lnTo>
                <a:cubicBezTo>
                  <a:pt x="576" y="55"/>
                  <a:pt x="600" y="79"/>
                  <a:pt x="600" y="109"/>
                </a:cubicBezTo>
                <a:close/>
                <a:moveTo>
                  <a:pt x="546" y="0"/>
                </a:moveTo>
                <a:lnTo>
                  <a:pt x="110" y="0"/>
                </a:lnTo>
                <a:cubicBezTo>
                  <a:pt x="49" y="0"/>
                  <a:pt x="0" y="49"/>
                  <a:pt x="0" y="109"/>
                </a:cubicBezTo>
                <a:lnTo>
                  <a:pt x="0" y="1054"/>
                </a:lnTo>
                <a:cubicBezTo>
                  <a:pt x="0" y="1114"/>
                  <a:pt x="49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09"/>
                </a:lnTo>
                <a:cubicBezTo>
                  <a:pt x="655" y="49"/>
                  <a:pt x="606" y="0"/>
                  <a:pt x="54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6" name="Freeform 1385">
            <a:extLst>
              <a:ext uri="{FF2B5EF4-FFF2-40B4-BE49-F238E27FC236}">
                <a16:creationId xmlns:a16="http://schemas.microsoft.com/office/drawing/2014/main" id="{428B894D-A8F8-8448-9C0C-EBD56A66E3D5}"/>
              </a:ext>
            </a:extLst>
          </p:cNvPr>
          <p:cNvSpPr/>
          <p:nvPr/>
        </p:nvSpPr>
        <p:spPr>
          <a:xfrm>
            <a:off x="7022160" y="635728"/>
            <a:ext cx="8820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6" h="141">
                <a:moveTo>
                  <a:pt x="228" y="105"/>
                </a:moveTo>
                <a:lnTo>
                  <a:pt x="35" y="105"/>
                </a:lnTo>
                <a:lnTo>
                  <a:pt x="35" y="18"/>
                </a:lnTo>
                <a:cubicBezTo>
                  <a:pt x="35" y="8"/>
                  <a:pt x="27" y="0"/>
                  <a:pt x="17" y="0"/>
                </a:cubicBezTo>
                <a:cubicBezTo>
                  <a:pt x="7" y="0"/>
                  <a:pt x="0" y="8"/>
                  <a:pt x="0" y="18"/>
                </a:cubicBezTo>
                <a:lnTo>
                  <a:pt x="0" y="123"/>
                </a:lnTo>
                <a:cubicBezTo>
                  <a:pt x="0" y="133"/>
                  <a:pt x="7" y="141"/>
                  <a:pt x="17" y="141"/>
                </a:cubicBezTo>
                <a:lnTo>
                  <a:pt x="228" y="141"/>
                </a:lnTo>
                <a:cubicBezTo>
                  <a:pt x="238" y="141"/>
                  <a:pt x="246" y="133"/>
                  <a:pt x="246" y="123"/>
                </a:cubicBezTo>
                <a:cubicBezTo>
                  <a:pt x="246" y="113"/>
                  <a:pt x="238" y="105"/>
                  <a:pt x="228" y="10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7" name="Freeform 1386">
            <a:extLst>
              <a:ext uri="{FF2B5EF4-FFF2-40B4-BE49-F238E27FC236}">
                <a16:creationId xmlns:a16="http://schemas.microsoft.com/office/drawing/2014/main" id="{911ED7A4-134F-9147-B778-A0B798DEAC48}"/>
              </a:ext>
            </a:extLst>
          </p:cNvPr>
          <p:cNvSpPr/>
          <p:nvPr/>
        </p:nvSpPr>
        <p:spPr>
          <a:xfrm>
            <a:off x="7097760" y="521969"/>
            <a:ext cx="88200" cy="5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6" h="142">
                <a:moveTo>
                  <a:pt x="18" y="36"/>
                </a:moveTo>
                <a:lnTo>
                  <a:pt x="210" y="36"/>
                </a:lnTo>
                <a:lnTo>
                  <a:pt x="210" y="124"/>
                </a:lnTo>
                <a:cubicBezTo>
                  <a:pt x="210" y="134"/>
                  <a:pt x="218" y="142"/>
                  <a:pt x="228" y="142"/>
                </a:cubicBezTo>
                <a:cubicBezTo>
                  <a:pt x="238" y="142"/>
                  <a:pt x="246" y="134"/>
                  <a:pt x="246" y="124"/>
                </a:cubicBezTo>
                <a:lnTo>
                  <a:pt x="246" y="18"/>
                </a:lnTo>
                <a:cubicBezTo>
                  <a:pt x="246" y="17"/>
                  <a:pt x="246" y="17"/>
                  <a:pt x="246" y="17"/>
                </a:cubicBezTo>
                <a:cubicBezTo>
                  <a:pt x="246" y="16"/>
                  <a:pt x="246" y="16"/>
                  <a:pt x="246" y="16"/>
                </a:cubicBezTo>
                <a:cubicBezTo>
                  <a:pt x="246" y="15"/>
                  <a:pt x="246" y="15"/>
                  <a:pt x="246" y="15"/>
                </a:cubicBezTo>
                <a:lnTo>
                  <a:pt x="245" y="14"/>
                </a:lnTo>
                <a:lnTo>
                  <a:pt x="245" y="13"/>
                </a:lnTo>
                <a:lnTo>
                  <a:pt x="245" y="12"/>
                </a:lnTo>
                <a:lnTo>
                  <a:pt x="244" y="11"/>
                </a:lnTo>
                <a:lnTo>
                  <a:pt x="244" y="10"/>
                </a:lnTo>
                <a:lnTo>
                  <a:pt x="243" y="9"/>
                </a:lnTo>
                <a:cubicBezTo>
                  <a:pt x="243" y="8"/>
                  <a:pt x="243" y="8"/>
                  <a:pt x="242" y="8"/>
                </a:cubicBezTo>
                <a:lnTo>
                  <a:pt x="242" y="7"/>
                </a:lnTo>
                <a:lnTo>
                  <a:pt x="241" y="7"/>
                </a:lnTo>
                <a:cubicBezTo>
                  <a:pt x="241" y="6"/>
                  <a:pt x="241" y="6"/>
                  <a:pt x="241" y="6"/>
                </a:cubicBezTo>
                <a:cubicBezTo>
                  <a:pt x="241" y="6"/>
                  <a:pt x="240" y="6"/>
                  <a:pt x="240" y="5"/>
                </a:cubicBezTo>
                <a:lnTo>
                  <a:pt x="239" y="5"/>
                </a:lnTo>
                <a:lnTo>
                  <a:pt x="239" y="4"/>
                </a:lnTo>
                <a:lnTo>
                  <a:pt x="238" y="4"/>
                </a:lnTo>
                <a:cubicBezTo>
                  <a:pt x="238" y="4"/>
                  <a:pt x="238" y="3"/>
                  <a:pt x="237" y="3"/>
                </a:cubicBezTo>
                <a:cubicBezTo>
                  <a:pt x="236" y="3"/>
                  <a:pt x="236" y="3"/>
                  <a:pt x="236" y="2"/>
                </a:cubicBezTo>
                <a:lnTo>
                  <a:pt x="235" y="2"/>
                </a:lnTo>
                <a:lnTo>
                  <a:pt x="234" y="2"/>
                </a:lnTo>
                <a:lnTo>
                  <a:pt x="233" y="1"/>
                </a:lnTo>
                <a:cubicBezTo>
                  <a:pt x="232" y="1"/>
                  <a:pt x="232" y="1"/>
                  <a:pt x="232" y="1"/>
                </a:cubicBezTo>
                <a:cubicBezTo>
                  <a:pt x="231" y="1"/>
                  <a:pt x="231" y="1"/>
                  <a:pt x="231" y="1"/>
                </a:cubicBezTo>
                <a:cubicBezTo>
                  <a:pt x="230" y="1"/>
                  <a:pt x="230" y="1"/>
                  <a:pt x="230" y="1"/>
                </a:cubicBezTo>
                <a:lnTo>
                  <a:pt x="229" y="1"/>
                </a:lnTo>
                <a:lnTo>
                  <a:pt x="228" y="1"/>
                </a:ln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8" name="Freeform 1387">
            <a:extLst>
              <a:ext uri="{FF2B5EF4-FFF2-40B4-BE49-F238E27FC236}">
                <a16:creationId xmlns:a16="http://schemas.microsoft.com/office/drawing/2014/main" id="{87150958-29BF-3E4D-A0EA-1EE5BF64F5B7}"/>
              </a:ext>
            </a:extLst>
          </p:cNvPr>
          <p:cNvSpPr/>
          <p:nvPr/>
        </p:nvSpPr>
        <p:spPr>
          <a:xfrm>
            <a:off x="7021800" y="521969"/>
            <a:ext cx="50760" cy="50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142">
                <a:moveTo>
                  <a:pt x="36" y="36"/>
                </a:moveTo>
                <a:lnTo>
                  <a:pt x="106" y="36"/>
                </a:lnTo>
                <a:lnTo>
                  <a:pt x="106" y="106"/>
                </a:lnTo>
                <a:lnTo>
                  <a:pt x="36" y="106"/>
                </a:lnTo>
                <a:close/>
                <a:moveTo>
                  <a:pt x="18" y="142"/>
                </a:moveTo>
                <a:lnTo>
                  <a:pt x="124" y="142"/>
                </a:lnTo>
                <a:cubicBezTo>
                  <a:pt x="134" y="142"/>
                  <a:pt x="142" y="134"/>
                  <a:pt x="142" y="124"/>
                </a:cubicBezTo>
                <a:lnTo>
                  <a:pt x="142" y="18"/>
                </a:lnTo>
                <a:cubicBezTo>
                  <a:pt x="142" y="8"/>
                  <a:pt x="134" y="0"/>
                  <a:pt x="124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24"/>
                </a:lnTo>
                <a:cubicBezTo>
                  <a:pt x="0" y="134"/>
                  <a:pt x="8" y="142"/>
                  <a:pt x="18" y="1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9" name="Freeform 1388">
            <a:extLst>
              <a:ext uri="{FF2B5EF4-FFF2-40B4-BE49-F238E27FC236}">
                <a16:creationId xmlns:a16="http://schemas.microsoft.com/office/drawing/2014/main" id="{868E6D94-8E53-2447-92E0-E95EFAF1E214}"/>
              </a:ext>
            </a:extLst>
          </p:cNvPr>
          <p:cNvSpPr/>
          <p:nvPr/>
        </p:nvSpPr>
        <p:spPr>
          <a:xfrm>
            <a:off x="7128000" y="627808"/>
            <a:ext cx="57960" cy="5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2" h="163">
                <a:moveTo>
                  <a:pt x="127" y="127"/>
                </a:moveTo>
                <a:lnTo>
                  <a:pt x="35" y="127"/>
                </a:lnTo>
                <a:lnTo>
                  <a:pt x="35" y="36"/>
                </a:lnTo>
                <a:lnTo>
                  <a:pt x="127" y="36"/>
                </a:lnTo>
                <a:close/>
                <a:moveTo>
                  <a:pt x="145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45"/>
                </a:lnTo>
                <a:cubicBezTo>
                  <a:pt x="0" y="155"/>
                  <a:pt x="8" y="163"/>
                  <a:pt x="18" y="163"/>
                </a:cubicBezTo>
                <a:lnTo>
                  <a:pt x="145" y="163"/>
                </a:lnTo>
                <a:cubicBezTo>
                  <a:pt x="154" y="163"/>
                  <a:pt x="162" y="155"/>
                  <a:pt x="162" y="145"/>
                </a:cubicBezTo>
                <a:lnTo>
                  <a:pt x="162" y="18"/>
                </a:lnTo>
                <a:cubicBezTo>
                  <a:pt x="162" y="8"/>
                  <a:pt x="154" y="0"/>
                  <a:pt x="14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0" name="Freeform 1389">
            <a:extLst>
              <a:ext uri="{FF2B5EF4-FFF2-40B4-BE49-F238E27FC236}">
                <a16:creationId xmlns:a16="http://schemas.microsoft.com/office/drawing/2014/main" id="{FEF0AF70-3D89-AD49-90BA-405715384635}"/>
              </a:ext>
            </a:extLst>
          </p:cNvPr>
          <p:cNvSpPr/>
          <p:nvPr/>
        </p:nvSpPr>
        <p:spPr>
          <a:xfrm>
            <a:off x="7081200" y="541049"/>
            <a:ext cx="313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9">
                <a:moveTo>
                  <a:pt x="35" y="36"/>
                </a:moveTo>
                <a:lnTo>
                  <a:pt x="52" y="36"/>
                </a:lnTo>
                <a:lnTo>
                  <a:pt x="52" y="53"/>
                </a:lnTo>
                <a:lnTo>
                  <a:pt x="35" y="53"/>
                </a:lnTo>
                <a:close/>
                <a:moveTo>
                  <a:pt x="17" y="89"/>
                </a:moveTo>
                <a:lnTo>
                  <a:pt x="70" y="89"/>
                </a:lnTo>
                <a:cubicBezTo>
                  <a:pt x="80" y="89"/>
                  <a:pt x="88" y="81"/>
                  <a:pt x="88" y="71"/>
                </a:cubicBez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1"/>
                  <a:pt x="8" y="89"/>
                  <a:pt x="17" y="8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1" name="Freeform 1390">
            <a:extLst>
              <a:ext uri="{FF2B5EF4-FFF2-40B4-BE49-F238E27FC236}">
                <a16:creationId xmlns:a16="http://schemas.microsoft.com/office/drawing/2014/main" id="{8C4DFCF4-0547-1C45-93AA-96957329DEFE}"/>
              </a:ext>
            </a:extLst>
          </p:cNvPr>
          <p:cNvSpPr/>
          <p:nvPr/>
        </p:nvSpPr>
        <p:spPr>
          <a:xfrm>
            <a:off x="7041240" y="621329"/>
            <a:ext cx="5040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1" h="127">
                <a:moveTo>
                  <a:pt x="105" y="75"/>
                </a:moveTo>
                <a:lnTo>
                  <a:pt x="105" y="92"/>
                </a:lnTo>
                <a:lnTo>
                  <a:pt x="35" y="92"/>
                </a:lnTo>
                <a:lnTo>
                  <a:pt x="35" y="35"/>
                </a:lnTo>
                <a:lnTo>
                  <a:pt x="53" y="35"/>
                </a:lnTo>
                <a:lnTo>
                  <a:pt x="53" y="57"/>
                </a:lnTo>
                <a:cubicBezTo>
                  <a:pt x="53" y="67"/>
                  <a:pt x="61" y="75"/>
                  <a:pt x="70" y="75"/>
                </a:cubicBezTo>
                <a:close/>
                <a:moveTo>
                  <a:pt x="70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10"/>
                </a:lnTo>
                <a:cubicBezTo>
                  <a:pt x="0" y="120"/>
                  <a:pt x="8" y="127"/>
                  <a:pt x="18" y="127"/>
                </a:cubicBezTo>
                <a:lnTo>
                  <a:pt x="123" y="127"/>
                </a:lnTo>
                <a:cubicBezTo>
                  <a:pt x="133" y="127"/>
                  <a:pt x="141" y="120"/>
                  <a:pt x="141" y="110"/>
                </a:cubicBezTo>
                <a:lnTo>
                  <a:pt x="141" y="57"/>
                </a:lnTo>
                <a:cubicBezTo>
                  <a:pt x="141" y="47"/>
                  <a:pt x="133" y="39"/>
                  <a:pt x="123" y="39"/>
                </a:cubicBezTo>
                <a:lnTo>
                  <a:pt x="88" y="39"/>
                </a:ln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2" name="Freeform 1391">
            <a:extLst>
              <a:ext uri="{FF2B5EF4-FFF2-40B4-BE49-F238E27FC236}">
                <a16:creationId xmlns:a16="http://schemas.microsoft.com/office/drawing/2014/main" id="{9A2C9359-3F89-3A4A-87B3-A147A44BDEDD}"/>
              </a:ext>
            </a:extLst>
          </p:cNvPr>
          <p:cNvSpPr/>
          <p:nvPr/>
        </p:nvSpPr>
        <p:spPr>
          <a:xfrm>
            <a:off x="7022160" y="588209"/>
            <a:ext cx="31320" cy="3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8">
                <a:moveTo>
                  <a:pt x="52" y="53"/>
                </a:moveTo>
                <a:lnTo>
                  <a:pt x="35" y="53"/>
                </a:lnTo>
                <a:lnTo>
                  <a:pt x="35" y="36"/>
                </a:lnTo>
                <a:lnTo>
                  <a:pt x="52" y="36"/>
                </a:lnTo>
                <a:close/>
                <a:moveTo>
                  <a:pt x="88" y="71"/>
                </a:move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1"/>
                  <a:pt x="8" y="88"/>
                  <a:pt x="17" y="88"/>
                </a:cubicBezTo>
                <a:lnTo>
                  <a:pt x="70" y="88"/>
                </a:lnTo>
                <a:cubicBezTo>
                  <a:pt x="80" y="88"/>
                  <a:pt x="88" y="81"/>
                  <a:pt x="88" y="7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3" name="Freeform 1392">
            <a:extLst>
              <a:ext uri="{FF2B5EF4-FFF2-40B4-BE49-F238E27FC236}">
                <a16:creationId xmlns:a16="http://schemas.microsoft.com/office/drawing/2014/main" id="{D6612173-3B48-E14F-994C-9699A5C1FFD6}"/>
              </a:ext>
            </a:extLst>
          </p:cNvPr>
          <p:cNvSpPr/>
          <p:nvPr/>
        </p:nvSpPr>
        <p:spPr>
          <a:xfrm>
            <a:off x="7154640" y="591449"/>
            <a:ext cx="31320" cy="3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" h="89">
                <a:moveTo>
                  <a:pt x="35" y="36"/>
                </a:moveTo>
                <a:lnTo>
                  <a:pt x="52" y="36"/>
                </a:lnTo>
                <a:lnTo>
                  <a:pt x="52" y="53"/>
                </a:lnTo>
                <a:lnTo>
                  <a:pt x="35" y="53"/>
                </a:lnTo>
                <a:close/>
                <a:moveTo>
                  <a:pt x="17" y="89"/>
                </a:moveTo>
                <a:lnTo>
                  <a:pt x="70" y="89"/>
                </a:lnTo>
                <a:cubicBezTo>
                  <a:pt x="80" y="89"/>
                  <a:pt x="88" y="81"/>
                  <a:pt x="88" y="71"/>
                </a:cubicBezTo>
                <a:lnTo>
                  <a:pt x="88" y="18"/>
                </a:lnTo>
                <a:cubicBezTo>
                  <a:pt x="88" y="8"/>
                  <a:pt x="80" y="0"/>
                  <a:pt x="70" y="0"/>
                </a:cubicBezTo>
                <a:lnTo>
                  <a:pt x="17" y="0"/>
                </a:lnTo>
                <a:cubicBezTo>
                  <a:pt x="7" y="0"/>
                  <a:pt x="0" y="8"/>
                  <a:pt x="0" y="18"/>
                </a:cubicBezTo>
                <a:lnTo>
                  <a:pt x="0" y="71"/>
                </a:lnTo>
                <a:cubicBezTo>
                  <a:pt x="0" y="81"/>
                  <a:pt x="7" y="89"/>
                  <a:pt x="17" y="8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4" name="Freeform 1393">
            <a:extLst>
              <a:ext uri="{FF2B5EF4-FFF2-40B4-BE49-F238E27FC236}">
                <a16:creationId xmlns:a16="http://schemas.microsoft.com/office/drawing/2014/main" id="{5FAA70CF-D47F-9E48-93D5-DD4C6CAA3D86}"/>
              </a:ext>
            </a:extLst>
          </p:cNvPr>
          <p:cNvSpPr/>
          <p:nvPr/>
        </p:nvSpPr>
        <p:spPr>
          <a:xfrm>
            <a:off x="7121160" y="541049"/>
            <a:ext cx="5004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0" h="128">
                <a:moveTo>
                  <a:pt x="105" y="92"/>
                </a:moveTo>
                <a:lnTo>
                  <a:pt x="88" y="92"/>
                </a:lnTo>
                <a:lnTo>
                  <a:pt x="88" y="71"/>
                </a:lnTo>
                <a:cubicBezTo>
                  <a:pt x="88" y="61"/>
                  <a:pt x="80" y="53"/>
                  <a:pt x="70" y="53"/>
                </a:cubicBezTo>
                <a:lnTo>
                  <a:pt x="35" y="53"/>
                </a:lnTo>
                <a:lnTo>
                  <a:pt x="35" y="36"/>
                </a:lnTo>
                <a:lnTo>
                  <a:pt x="105" y="36"/>
                </a:lnTo>
                <a:close/>
                <a:moveTo>
                  <a:pt x="140" y="110"/>
                </a:moveTo>
                <a:lnTo>
                  <a:pt x="140" y="18"/>
                </a:lnTo>
                <a:cubicBezTo>
                  <a:pt x="140" y="8"/>
                  <a:pt x="132" y="0"/>
                  <a:pt x="123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71"/>
                </a:lnTo>
                <a:cubicBezTo>
                  <a:pt x="0" y="80"/>
                  <a:pt x="8" y="88"/>
                  <a:pt x="18" y="88"/>
                </a:cubicBezTo>
                <a:lnTo>
                  <a:pt x="52" y="88"/>
                </a:lnTo>
                <a:lnTo>
                  <a:pt x="52" y="110"/>
                </a:lnTo>
                <a:cubicBezTo>
                  <a:pt x="52" y="120"/>
                  <a:pt x="60" y="128"/>
                  <a:pt x="70" y="128"/>
                </a:cubicBezTo>
                <a:lnTo>
                  <a:pt x="123" y="128"/>
                </a:lnTo>
                <a:cubicBezTo>
                  <a:pt x="132" y="128"/>
                  <a:pt x="140" y="120"/>
                  <a:pt x="140" y="1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5" name="Freeform 1394">
            <a:extLst>
              <a:ext uri="{FF2B5EF4-FFF2-40B4-BE49-F238E27FC236}">
                <a16:creationId xmlns:a16="http://schemas.microsoft.com/office/drawing/2014/main" id="{4C5DEE14-3AD8-4147-A471-CF46720EDE0E}"/>
              </a:ext>
            </a:extLst>
          </p:cNvPr>
          <p:cNvSpPr/>
          <p:nvPr/>
        </p:nvSpPr>
        <p:spPr>
          <a:xfrm>
            <a:off x="7075440" y="59432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7" y="56"/>
                </a:move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7"/>
                </a:lnTo>
                <a:cubicBezTo>
                  <a:pt x="56" y="8"/>
                  <a:pt x="48" y="0"/>
                  <a:pt x="38" y="0"/>
                </a:cubicBezTo>
                <a:lnTo>
                  <a:pt x="17" y="0"/>
                </a:lnTo>
                <a:cubicBezTo>
                  <a:pt x="8" y="0"/>
                  <a:pt x="0" y="8"/>
                  <a:pt x="0" y="17"/>
                </a:cubicBezTo>
                <a:lnTo>
                  <a:pt x="0" y="38"/>
                </a:lnTo>
                <a:cubicBezTo>
                  <a:pt x="0" y="48"/>
                  <a:pt x="8" y="56"/>
                  <a:pt x="17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6" name="Freeform 1395">
            <a:extLst>
              <a:ext uri="{FF2B5EF4-FFF2-40B4-BE49-F238E27FC236}">
                <a16:creationId xmlns:a16="http://schemas.microsoft.com/office/drawing/2014/main" id="{31CE5DBE-8278-3243-B992-40258A7D523E}"/>
              </a:ext>
            </a:extLst>
          </p:cNvPr>
          <p:cNvSpPr/>
          <p:nvPr/>
        </p:nvSpPr>
        <p:spPr>
          <a:xfrm>
            <a:off x="7094160" y="57488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56" y="38"/>
                </a:move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7" name="Freeform 1396">
            <a:extLst>
              <a:ext uri="{FF2B5EF4-FFF2-40B4-BE49-F238E27FC236}">
                <a16:creationId xmlns:a16="http://schemas.microsoft.com/office/drawing/2014/main" id="{3271E5BD-6744-8A45-8932-2E7DC42D7305}"/>
              </a:ext>
            </a:extLst>
          </p:cNvPr>
          <p:cNvSpPr/>
          <p:nvPr/>
        </p:nvSpPr>
        <p:spPr>
          <a:xfrm>
            <a:off x="7109279" y="6090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6" y="18"/>
                </a:moveTo>
                <a:cubicBezTo>
                  <a:pt x="56" y="8"/>
                  <a:pt x="48" y="0"/>
                  <a:pt x="38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39"/>
                </a:lnTo>
                <a:cubicBezTo>
                  <a:pt x="0" y="49"/>
                  <a:pt x="8" y="57"/>
                  <a:pt x="18" y="57"/>
                </a:cubicBezTo>
                <a:lnTo>
                  <a:pt x="38" y="57"/>
                </a:lnTo>
                <a:cubicBezTo>
                  <a:pt x="48" y="57"/>
                  <a:pt x="56" y="49"/>
                  <a:pt x="56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8" name="Freeform 1397">
            <a:extLst>
              <a:ext uri="{FF2B5EF4-FFF2-40B4-BE49-F238E27FC236}">
                <a16:creationId xmlns:a16="http://schemas.microsoft.com/office/drawing/2014/main" id="{AA1D6FF0-D315-C944-86AA-6ABAC44C4A14}"/>
              </a:ext>
            </a:extLst>
          </p:cNvPr>
          <p:cNvSpPr/>
          <p:nvPr/>
        </p:nvSpPr>
        <p:spPr>
          <a:xfrm>
            <a:off x="7128360" y="59036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7" y="0"/>
                </a:move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7" y="56"/>
                </a:cubicBezTo>
                <a:lnTo>
                  <a:pt x="38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9" name="Freeform 1398">
            <a:extLst>
              <a:ext uri="{FF2B5EF4-FFF2-40B4-BE49-F238E27FC236}">
                <a16:creationId xmlns:a16="http://schemas.microsoft.com/office/drawing/2014/main" id="{02C2A9D2-8B1C-D94A-B3C9-43D65350BCB3}"/>
              </a:ext>
            </a:extLst>
          </p:cNvPr>
          <p:cNvSpPr/>
          <p:nvPr/>
        </p:nvSpPr>
        <p:spPr>
          <a:xfrm>
            <a:off x="7086600" y="61664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lnTo>
                  <a:pt x="0" y="38"/>
                </a:lnTo>
                <a:cubicBezTo>
                  <a:pt x="0" y="48"/>
                  <a:pt x="8" y="56"/>
                  <a:pt x="18" y="56"/>
                </a:cubicBezTo>
                <a:lnTo>
                  <a:pt x="39" y="56"/>
                </a:lnTo>
                <a:cubicBezTo>
                  <a:pt x="48" y="56"/>
                  <a:pt x="56" y="48"/>
                  <a:pt x="56" y="38"/>
                </a:cubicBezTo>
                <a:lnTo>
                  <a:pt x="56" y="18"/>
                </a:lnTo>
                <a:cubicBezTo>
                  <a:pt x="56" y="8"/>
                  <a:pt x="48" y="0"/>
                  <a:pt x="3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0" name="Freeform 1399">
            <a:extLst>
              <a:ext uri="{FF2B5EF4-FFF2-40B4-BE49-F238E27FC236}">
                <a16:creationId xmlns:a16="http://schemas.microsoft.com/office/drawing/2014/main" id="{735B5E70-DFEA-1646-B3FE-178882928BCA}"/>
              </a:ext>
            </a:extLst>
          </p:cNvPr>
          <p:cNvSpPr/>
          <p:nvPr/>
        </p:nvSpPr>
        <p:spPr>
          <a:xfrm>
            <a:off x="1933920" y="6878848"/>
            <a:ext cx="32544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904">
                <a:moveTo>
                  <a:pt x="453" y="849"/>
                </a:moveTo>
                <a:cubicBezTo>
                  <a:pt x="234" y="849"/>
                  <a:pt x="55" y="671"/>
                  <a:pt x="55" y="452"/>
                </a:cubicBezTo>
                <a:cubicBezTo>
                  <a:pt x="55" y="233"/>
                  <a:pt x="234" y="55"/>
                  <a:pt x="453" y="55"/>
                </a:cubicBezTo>
                <a:cubicBezTo>
                  <a:pt x="671" y="55"/>
                  <a:pt x="850" y="233"/>
                  <a:pt x="850" y="452"/>
                </a:cubicBezTo>
                <a:cubicBezTo>
                  <a:pt x="850" y="671"/>
                  <a:pt x="671" y="849"/>
                  <a:pt x="453" y="849"/>
                </a:cubicBezTo>
                <a:close/>
                <a:moveTo>
                  <a:pt x="772" y="132"/>
                </a:moveTo>
                <a:cubicBezTo>
                  <a:pt x="687" y="47"/>
                  <a:pt x="573" y="0"/>
                  <a:pt x="453" y="0"/>
                </a:cubicBezTo>
                <a:cubicBezTo>
                  <a:pt x="332" y="0"/>
                  <a:pt x="218" y="47"/>
                  <a:pt x="133" y="132"/>
                </a:cubicBezTo>
                <a:cubicBezTo>
                  <a:pt x="47" y="218"/>
                  <a:pt x="0" y="331"/>
                  <a:pt x="0" y="452"/>
                </a:cubicBezTo>
                <a:cubicBezTo>
                  <a:pt x="0" y="573"/>
                  <a:pt x="47" y="686"/>
                  <a:pt x="133" y="772"/>
                </a:cubicBezTo>
                <a:cubicBezTo>
                  <a:pt x="218" y="857"/>
                  <a:pt x="332" y="904"/>
                  <a:pt x="453" y="904"/>
                </a:cubicBezTo>
                <a:cubicBezTo>
                  <a:pt x="573" y="904"/>
                  <a:pt x="687" y="857"/>
                  <a:pt x="772" y="772"/>
                </a:cubicBezTo>
                <a:cubicBezTo>
                  <a:pt x="858" y="686"/>
                  <a:pt x="905" y="573"/>
                  <a:pt x="905" y="452"/>
                </a:cubicBezTo>
                <a:cubicBezTo>
                  <a:pt x="905" y="331"/>
                  <a:pt x="858" y="218"/>
                  <a:pt x="772" y="1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1" name="Freeform 1400">
            <a:extLst>
              <a:ext uri="{FF2B5EF4-FFF2-40B4-BE49-F238E27FC236}">
                <a16:creationId xmlns:a16="http://schemas.microsoft.com/office/drawing/2014/main" id="{25599BCE-08AF-5046-BF8E-BE780C513C1D}"/>
              </a:ext>
            </a:extLst>
          </p:cNvPr>
          <p:cNvSpPr/>
          <p:nvPr/>
        </p:nvSpPr>
        <p:spPr>
          <a:xfrm>
            <a:off x="2060280" y="6981088"/>
            <a:ext cx="73080" cy="11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4" h="333">
                <a:moveTo>
                  <a:pt x="170" y="182"/>
                </a:moveTo>
                <a:cubicBezTo>
                  <a:pt x="153" y="169"/>
                  <a:pt x="132" y="158"/>
                  <a:pt x="111" y="148"/>
                </a:cubicBezTo>
                <a:cubicBezTo>
                  <a:pt x="79" y="132"/>
                  <a:pt x="42" y="114"/>
                  <a:pt x="42" y="94"/>
                </a:cubicBezTo>
                <a:cubicBezTo>
                  <a:pt x="42" y="78"/>
                  <a:pt x="49" y="64"/>
                  <a:pt x="63" y="55"/>
                </a:cubicBezTo>
                <a:cubicBezTo>
                  <a:pt x="89" y="38"/>
                  <a:pt x="132" y="38"/>
                  <a:pt x="173" y="56"/>
                </a:cubicBezTo>
                <a:cubicBezTo>
                  <a:pt x="184" y="60"/>
                  <a:pt x="196" y="55"/>
                  <a:pt x="201" y="44"/>
                </a:cubicBezTo>
                <a:cubicBezTo>
                  <a:pt x="205" y="34"/>
                  <a:pt x="201" y="21"/>
                  <a:pt x="190" y="17"/>
                </a:cubicBezTo>
                <a:cubicBezTo>
                  <a:pt x="135" y="-6"/>
                  <a:pt x="78" y="-5"/>
                  <a:pt x="40" y="20"/>
                </a:cubicBezTo>
                <a:cubicBezTo>
                  <a:pt x="14" y="37"/>
                  <a:pt x="0" y="64"/>
                  <a:pt x="0" y="94"/>
                </a:cubicBezTo>
                <a:cubicBezTo>
                  <a:pt x="0" y="116"/>
                  <a:pt x="11" y="135"/>
                  <a:pt x="34" y="152"/>
                </a:cubicBezTo>
                <a:cubicBezTo>
                  <a:pt x="50" y="165"/>
                  <a:pt x="71" y="175"/>
                  <a:pt x="92" y="186"/>
                </a:cubicBezTo>
                <a:cubicBezTo>
                  <a:pt x="125" y="202"/>
                  <a:pt x="162" y="221"/>
                  <a:pt x="162" y="241"/>
                </a:cubicBezTo>
                <a:cubicBezTo>
                  <a:pt x="162" y="257"/>
                  <a:pt x="155" y="270"/>
                  <a:pt x="141" y="279"/>
                </a:cubicBezTo>
                <a:cubicBezTo>
                  <a:pt x="115" y="296"/>
                  <a:pt x="72" y="295"/>
                  <a:pt x="30" y="277"/>
                </a:cubicBezTo>
                <a:cubicBezTo>
                  <a:pt x="19" y="272"/>
                  <a:pt x="7" y="277"/>
                  <a:pt x="2" y="288"/>
                </a:cubicBezTo>
                <a:cubicBezTo>
                  <a:pt x="-3" y="299"/>
                  <a:pt x="2" y="311"/>
                  <a:pt x="13" y="316"/>
                </a:cubicBezTo>
                <a:cubicBezTo>
                  <a:pt x="40" y="328"/>
                  <a:pt x="68" y="333"/>
                  <a:pt x="94" y="333"/>
                </a:cubicBezTo>
                <a:cubicBezTo>
                  <a:pt x="120" y="333"/>
                  <a:pt x="145" y="327"/>
                  <a:pt x="164" y="314"/>
                </a:cubicBezTo>
                <a:cubicBezTo>
                  <a:pt x="190" y="298"/>
                  <a:pt x="204" y="272"/>
                  <a:pt x="204" y="241"/>
                </a:cubicBezTo>
                <a:cubicBezTo>
                  <a:pt x="204" y="219"/>
                  <a:pt x="193" y="200"/>
                  <a:pt x="170" y="18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2" name="Freeform 1401">
            <a:extLst>
              <a:ext uri="{FF2B5EF4-FFF2-40B4-BE49-F238E27FC236}">
                <a16:creationId xmlns:a16="http://schemas.microsoft.com/office/drawing/2014/main" id="{E02F2334-61E7-6749-BD55-8F11BF09242A}"/>
              </a:ext>
            </a:extLst>
          </p:cNvPr>
          <p:cNvSpPr/>
          <p:nvPr/>
        </p:nvSpPr>
        <p:spPr>
          <a:xfrm>
            <a:off x="2089080" y="6950849"/>
            <a:ext cx="14760" cy="2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" h="75">
                <a:moveTo>
                  <a:pt x="21" y="75"/>
                </a:moveTo>
                <a:cubicBezTo>
                  <a:pt x="33" y="75"/>
                  <a:pt x="42" y="66"/>
                  <a:pt x="42" y="54"/>
                </a:cubicBezTo>
                <a:lnTo>
                  <a:pt x="42" y="22"/>
                </a:lnTo>
                <a:cubicBezTo>
                  <a:pt x="42" y="10"/>
                  <a:pt x="33" y="0"/>
                  <a:pt x="21" y="0"/>
                </a:cubicBezTo>
                <a:cubicBezTo>
                  <a:pt x="9" y="0"/>
                  <a:pt x="0" y="10"/>
                  <a:pt x="0" y="22"/>
                </a:cubicBezTo>
                <a:lnTo>
                  <a:pt x="0" y="54"/>
                </a:lnTo>
                <a:cubicBezTo>
                  <a:pt x="0" y="66"/>
                  <a:pt x="9" y="75"/>
                  <a:pt x="21" y="7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3" name="Freeform 1402">
            <a:extLst>
              <a:ext uri="{FF2B5EF4-FFF2-40B4-BE49-F238E27FC236}">
                <a16:creationId xmlns:a16="http://schemas.microsoft.com/office/drawing/2014/main" id="{979BACC8-4F82-354D-A151-97AE02E5942E}"/>
              </a:ext>
            </a:extLst>
          </p:cNvPr>
          <p:cNvSpPr/>
          <p:nvPr/>
        </p:nvSpPr>
        <p:spPr>
          <a:xfrm>
            <a:off x="2089080" y="7103488"/>
            <a:ext cx="14760" cy="2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" h="75">
                <a:moveTo>
                  <a:pt x="21" y="0"/>
                </a:moveTo>
                <a:cubicBezTo>
                  <a:pt x="9" y="0"/>
                  <a:pt x="0" y="10"/>
                  <a:pt x="0" y="21"/>
                </a:cubicBezTo>
                <a:lnTo>
                  <a:pt x="0" y="54"/>
                </a:lnTo>
                <a:cubicBezTo>
                  <a:pt x="0" y="65"/>
                  <a:pt x="9" y="75"/>
                  <a:pt x="21" y="75"/>
                </a:cubicBezTo>
                <a:cubicBezTo>
                  <a:pt x="33" y="75"/>
                  <a:pt x="42" y="65"/>
                  <a:pt x="42" y="54"/>
                </a:cubicBezTo>
                <a:lnTo>
                  <a:pt x="42" y="21"/>
                </a:lnTo>
                <a:cubicBezTo>
                  <a:pt x="42" y="10"/>
                  <a:pt x="33" y="0"/>
                  <a:pt x="2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4" name="Freeform 1403">
            <a:extLst>
              <a:ext uri="{FF2B5EF4-FFF2-40B4-BE49-F238E27FC236}">
                <a16:creationId xmlns:a16="http://schemas.microsoft.com/office/drawing/2014/main" id="{454328B1-F4F1-A841-857C-728DC03FADA2}"/>
              </a:ext>
            </a:extLst>
          </p:cNvPr>
          <p:cNvSpPr/>
          <p:nvPr/>
        </p:nvSpPr>
        <p:spPr>
          <a:xfrm>
            <a:off x="2597760" y="6878848"/>
            <a:ext cx="428760" cy="36323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1010">
                <a:moveTo>
                  <a:pt x="993" y="955"/>
                </a:moveTo>
                <a:lnTo>
                  <a:pt x="805" y="955"/>
                </a:lnTo>
                <a:lnTo>
                  <a:pt x="805" y="670"/>
                </a:lnTo>
                <a:cubicBezTo>
                  <a:pt x="805" y="650"/>
                  <a:pt x="790" y="633"/>
                  <a:pt x="771" y="633"/>
                </a:cubicBezTo>
                <a:lnTo>
                  <a:pt x="420" y="633"/>
                </a:lnTo>
                <a:cubicBezTo>
                  <a:pt x="401" y="633"/>
                  <a:pt x="386" y="650"/>
                  <a:pt x="386" y="670"/>
                </a:cubicBezTo>
                <a:lnTo>
                  <a:pt x="386" y="955"/>
                </a:lnTo>
                <a:lnTo>
                  <a:pt x="199" y="955"/>
                </a:lnTo>
                <a:lnTo>
                  <a:pt x="199" y="358"/>
                </a:lnTo>
                <a:lnTo>
                  <a:pt x="596" y="62"/>
                </a:lnTo>
                <a:lnTo>
                  <a:pt x="993" y="358"/>
                </a:lnTo>
                <a:close/>
                <a:moveTo>
                  <a:pt x="441" y="689"/>
                </a:moveTo>
                <a:lnTo>
                  <a:pt x="750" y="689"/>
                </a:lnTo>
                <a:lnTo>
                  <a:pt x="750" y="955"/>
                </a:lnTo>
                <a:lnTo>
                  <a:pt x="441" y="955"/>
                </a:lnTo>
                <a:close/>
                <a:moveTo>
                  <a:pt x="1181" y="430"/>
                </a:moveTo>
                <a:lnTo>
                  <a:pt x="613" y="5"/>
                </a:lnTo>
                <a:cubicBezTo>
                  <a:pt x="603" y="-2"/>
                  <a:pt x="589" y="-2"/>
                  <a:pt x="579" y="5"/>
                </a:cubicBezTo>
                <a:lnTo>
                  <a:pt x="11" y="430"/>
                </a:lnTo>
                <a:cubicBezTo>
                  <a:pt x="-1" y="439"/>
                  <a:pt x="-4" y="456"/>
                  <a:pt x="5" y="468"/>
                </a:cubicBezTo>
                <a:cubicBezTo>
                  <a:pt x="15" y="481"/>
                  <a:pt x="32" y="483"/>
                  <a:pt x="44" y="474"/>
                </a:cubicBezTo>
                <a:lnTo>
                  <a:pt x="144" y="399"/>
                </a:lnTo>
                <a:lnTo>
                  <a:pt x="144" y="967"/>
                </a:lnTo>
                <a:cubicBezTo>
                  <a:pt x="144" y="991"/>
                  <a:pt x="163" y="1010"/>
                  <a:pt x="187" y="1010"/>
                </a:cubicBezTo>
                <a:lnTo>
                  <a:pt x="420" y="1010"/>
                </a:lnTo>
                <a:lnTo>
                  <a:pt x="771" y="1010"/>
                </a:lnTo>
                <a:lnTo>
                  <a:pt x="1005" y="1010"/>
                </a:lnTo>
                <a:cubicBezTo>
                  <a:pt x="1029" y="1010"/>
                  <a:pt x="1048" y="991"/>
                  <a:pt x="1048" y="967"/>
                </a:cubicBezTo>
                <a:lnTo>
                  <a:pt x="1048" y="399"/>
                </a:lnTo>
                <a:lnTo>
                  <a:pt x="1148" y="474"/>
                </a:lnTo>
                <a:cubicBezTo>
                  <a:pt x="1153" y="478"/>
                  <a:pt x="1159" y="480"/>
                  <a:pt x="1165" y="480"/>
                </a:cubicBezTo>
                <a:cubicBezTo>
                  <a:pt x="1173" y="480"/>
                  <a:pt x="1181" y="476"/>
                  <a:pt x="1187" y="468"/>
                </a:cubicBezTo>
                <a:cubicBezTo>
                  <a:pt x="1196" y="456"/>
                  <a:pt x="1193" y="439"/>
                  <a:pt x="1181" y="4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5" name="Freeform 1404">
            <a:extLst>
              <a:ext uri="{FF2B5EF4-FFF2-40B4-BE49-F238E27FC236}">
                <a16:creationId xmlns:a16="http://schemas.microsoft.com/office/drawing/2014/main" id="{94EE7D7C-B6EA-0B4D-991B-C700A101191F}"/>
              </a:ext>
            </a:extLst>
          </p:cNvPr>
          <p:cNvSpPr/>
          <p:nvPr/>
        </p:nvSpPr>
        <p:spPr>
          <a:xfrm>
            <a:off x="3366000" y="6912329"/>
            <a:ext cx="286920" cy="28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98" h="798">
                <a:moveTo>
                  <a:pt x="642" y="642"/>
                </a:moveTo>
                <a:cubicBezTo>
                  <a:pt x="576" y="707"/>
                  <a:pt x="490" y="743"/>
                  <a:pt x="399" y="743"/>
                </a:cubicBezTo>
                <a:cubicBezTo>
                  <a:pt x="308" y="743"/>
                  <a:pt x="222" y="707"/>
                  <a:pt x="156" y="642"/>
                </a:cubicBezTo>
                <a:cubicBezTo>
                  <a:pt x="91" y="576"/>
                  <a:pt x="55" y="490"/>
                  <a:pt x="55" y="399"/>
                </a:cubicBezTo>
                <a:cubicBezTo>
                  <a:pt x="55" y="308"/>
                  <a:pt x="91" y="222"/>
                  <a:pt x="156" y="156"/>
                </a:cubicBezTo>
                <a:cubicBezTo>
                  <a:pt x="222" y="91"/>
                  <a:pt x="308" y="55"/>
                  <a:pt x="399" y="55"/>
                </a:cubicBezTo>
                <a:cubicBezTo>
                  <a:pt x="410" y="55"/>
                  <a:pt x="421" y="56"/>
                  <a:pt x="431" y="57"/>
                </a:cubicBezTo>
                <a:lnTo>
                  <a:pt x="372" y="394"/>
                </a:lnTo>
                <a:cubicBezTo>
                  <a:pt x="370" y="402"/>
                  <a:pt x="372" y="411"/>
                  <a:pt x="378" y="417"/>
                </a:cubicBezTo>
                <a:cubicBezTo>
                  <a:pt x="383" y="423"/>
                  <a:pt x="391" y="427"/>
                  <a:pt x="399" y="427"/>
                </a:cubicBezTo>
                <a:lnTo>
                  <a:pt x="742" y="427"/>
                </a:lnTo>
                <a:cubicBezTo>
                  <a:pt x="735" y="508"/>
                  <a:pt x="700" y="583"/>
                  <a:pt x="642" y="642"/>
                </a:cubicBezTo>
                <a:close/>
                <a:moveTo>
                  <a:pt x="770" y="372"/>
                </a:moveTo>
                <a:lnTo>
                  <a:pt x="432" y="372"/>
                </a:lnTo>
                <a:lnTo>
                  <a:pt x="491" y="38"/>
                </a:lnTo>
                <a:cubicBezTo>
                  <a:pt x="492" y="31"/>
                  <a:pt x="490" y="23"/>
                  <a:pt x="486" y="18"/>
                </a:cubicBezTo>
                <a:cubicBezTo>
                  <a:pt x="482" y="12"/>
                  <a:pt x="475" y="7"/>
                  <a:pt x="468" y="6"/>
                </a:cubicBezTo>
                <a:cubicBezTo>
                  <a:pt x="445" y="2"/>
                  <a:pt x="422" y="0"/>
                  <a:pt x="399" y="0"/>
                </a:cubicBezTo>
                <a:cubicBezTo>
                  <a:pt x="293" y="0"/>
                  <a:pt x="193" y="42"/>
                  <a:pt x="117" y="117"/>
                </a:cubicBezTo>
                <a:cubicBezTo>
                  <a:pt x="42" y="193"/>
                  <a:pt x="0" y="293"/>
                  <a:pt x="0" y="399"/>
                </a:cubicBezTo>
                <a:cubicBezTo>
                  <a:pt x="0" y="505"/>
                  <a:pt x="42" y="605"/>
                  <a:pt x="117" y="681"/>
                </a:cubicBezTo>
                <a:cubicBezTo>
                  <a:pt x="193" y="756"/>
                  <a:pt x="293" y="798"/>
                  <a:pt x="399" y="798"/>
                </a:cubicBezTo>
                <a:cubicBezTo>
                  <a:pt x="505" y="798"/>
                  <a:pt x="605" y="756"/>
                  <a:pt x="681" y="681"/>
                </a:cubicBezTo>
                <a:cubicBezTo>
                  <a:pt x="756" y="605"/>
                  <a:pt x="798" y="505"/>
                  <a:pt x="798" y="399"/>
                </a:cubicBezTo>
                <a:cubicBezTo>
                  <a:pt x="798" y="384"/>
                  <a:pt x="786" y="372"/>
                  <a:pt x="770" y="3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6" name="Freeform 1405">
            <a:extLst>
              <a:ext uri="{FF2B5EF4-FFF2-40B4-BE49-F238E27FC236}">
                <a16:creationId xmlns:a16="http://schemas.microsoft.com/office/drawing/2014/main" id="{0948EC30-0408-4B4D-88E6-0392A7F033CB}"/>
              </a:ext>
            </a:extLst>
          </p:cNvPr>
          <p:cNvSpPr/>
          <p:nvPr/>
        </p:nvSpPr>
        <p:spPr>
          <a:xfrm>
            <a:off x="3536280" y="6883529"/>
            <a:ext cx="154440" cy="15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0" h="425">
                <a:moveTo>
                  <a:pt x="60" y="370"/>
                </a:moveTo>
                <a:lnTo>
                  <a:pt x="115" y="60"/>
                </a:lnTo>
                <a:cubicBezTo>
                  <a:pt x="184" y="78"/>
                  <a:pt x="247" y="118"/>
                  <a:pt x="294" y="173"/>
                </a:cubicBezTo>
                <a:cubicBezTo>
                  <a:pt x="340" y="229"/>
                  <a:pt x="368" y="298"/>
                  <a:pt x="374" y="370"/>
                </a:cubicBezTo>
                <a:close/>
                <a:moveTo>
                  <a:pt x="336" y="138"/>
                </a:moveTo>
                <a:cubicBezTo>
                  <a:pt x="275" y="65"/>
                  <a:pt x="190" y="17"/>
                  <a:pt x="97" y="0"/>
                </a:cubicBezTo>
                <a:cubicBezTo>
                  <a:pt x="90" y="-1"/>
                  <a:pt x="83" y="1"/>
                  <a:pt x="76" y="5"/>
                </a:cubicBezTo>
                <a:cubicBezTo>
                  <a:pt x="71" y="9"/>
                  <a:pt x="66" y="15"/>
                  <a:pt x="65" y="23"/>
                </a:cubicBezTo>
                <a:lnTo>
                  <a:pt x="0" y="392"/>
                </a:lnTo>
                <a:cubicBezTo>
                  <a:pt x="-1" y="400"/>
                  <a:pt x="1" y="409"/>
                  <a:pt x="6" y="415"/>
                </a:cubicBezTo>
                <a:cubicBezTo>
                  <a:pt x="11" y="421"/>
                  <a:pt x="19" y="425"/>
                  <a:pt x="27" y="425"/>
                </a:cubicBezTo>
                <a:lnTo>
                  <a:pt x="403" y="425"/>
                </a:lnTo>
                <a:cubicBezTo>
                  <a:pt x="418" y="425"/>
                  <a:pt x="430" y="412"/>
                  <a:pt x="430" y="397"/>
                </a:cubicBezTo>
                <a:cubicBezTo>
                  <a:pt x="430" y="302"/>
                  <a:pt x="397" y="210"/>
                  <a:pt x="336" y="1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7" name="Freeform 1406">
            <a:extLst>
              <a:ext uri="{FF2B5EF4-FFF2-40B4-BE49-F238E27FC236}">
                <a16:creationId xmlns:a16="http://schemas.microsoft.com/office/drawing/2014/main" id="{6F0A3EC9-93A8-A042-BDFB-C50AACB0A98C}"/>
              </a:ext>
            </a:extLst>
          </p:cNvPr>
          <p:cNvSpPr/>
          <p:nvPr/>
        </p:nvSpPr>
        <p:spPr>
          <a:xfrm>
            <a:off x="4105440" y="7083329"/>
            <a:ext cx="70560" cy="12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336">
                <a:moveTo>
                  <a:pt x="142" y="281"/>
                </a:moveTo>
                <a:lnTo>
                  <a:pt x="56" y="281"/>
                </a:lnTo>
                <a:lnTo>
                  <a:pt x="56" y="55"/>
                </a:lnTo>
                <a:lnTo>
                  <a:pt x="142" y="55"/>
                </a:lnTo>
                <a:close/>
                <a:moveTo>
                  <a:pt x="170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lnTo>
                  <a:pt x="0" y="309"/>
                </a:lnTo>
                <a:cubicBezTo>
                  <a:pt x="0" y="324"/>
                  <a:pt x="13" y="336"/>
                  <a:pt x="28" y="336"/>
                </a:cubicBezTo>
                <a:lnTo>
                  <a:pt x="170" y="336"/>
                </a:lnTo>
                <a:cubicBezTo>
                  <a:pt x="185" y="336"/>
                  <a:pt x="197" y="324"/>
                  <a:pt x="197" y="309"/>
                </a:cubicBezTo>
                <a:lnTo>
                  <a:pt x="197" y="28"/>
                </a:lnTo>
                <a:cubicBezTo>
                  <a:pt x="197" y="13"/>
                  <a:pt x="185" y="0"/>
                  <a:pt x="1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8" name="Freeform 1407">
            <a:extLst>
              <a:ext uri="{FF2B5EF4-FFF2-40B4-BE49-F238E27FC236}">
                <a16:creationId xmlns:a16="http://schemas.microsoft.com/office/drawing/2014/main" id="{924E16C6-8400-A142-86D5-B12CDD8B5DA3}"/>
              </a:ext>
            </a:extLst>
          </p:cNvPr>
          <p:cNvSpPr/>
          <p:nvPr/>
        </p:nvSpPr>
        <p:spPr>
          <a:xfrm>
            <a:off x="4207320" y="6980368"/>
            <a:ext cx="70560" cy="22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622">
                <a:moveTo>
                  <a:pt x="142" y="567"/>
                </a:moveTo>
                <a:lnTo>
                  <a:pt x="55" y="567"/>
                </a:lnTo>
                <a:lnTo>
                  <a:pt x="55" y="55"/>
                </a:lnTo>
                <a:lnTo>
                  <a:pt x="142" y="55"/>
                </a:lnTo>
                <a:close/>
                <a:moveTo>
                  <a:pt x="169" y="0"/>
                </a:move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lnTo>
                  <a:pt x="0" y="595"/>
                </a:lnTo>
                <a:cubicBezTo>
                  <a:pt x="0" y="610"/>
                  <a:pt x="12" y="622"/>
                  <a:pt x="27" y="622"/>
                </a:cubicBezTo>
                <a:lnTo>
                  <a:pt x="169" y="622"/>
                </a:lnTo>
                <a:cubicBezTo>
                  <a:pt x="185" y="622"/>
                  <a:pt x="197" y="610"/>
                  <a:pt x="197" y="595"/>
                </a:cubicBezTo>
                <a:lnTo>
                  <a:pt x="197" y="28"/>
                </a:lnTo>
                <a:cubicBezTo>
                  <a:pt x="197" y="12"/>
                  <a:pt x="185" y="0"/>
                  <a:pt x="16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9" name="Freeform 1408">
            <a:extLst>
              <a:ext uri="{FF2B5EF4-FFF2-40B4-BE49-F238E27FC236}">
                <a16:creationId xmlns:a16="http://schemas.microsoft.com/office/drawing/2014/main" id="{55EF5B42-181F-4744-92EA-10FA3188B6E3}"/>
              </a:ext>
            </a:extLst>
          </p:cNvPr>
          <p:cNvSpPr/>
          <p:nvPr/>
        </p:nvSpPr>
        <p:spPr>
          <a:xfrm>
            <a:off x="4307760" y="6878848"/>
            <a:ext cx="7164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0" h="904">
                <a:moveTo>
                  <a:pt x="145" y="849"/>
                </a:moveTo>
                <a:lnTo>
                  <a:pt x="55" y="849"/>
                </a:lnTo>
                <a:lnTo>
                  <a:pt x="55" y="55"/>
                </a:lnTo>
                <a:lnTo>
                  <a:pt x="145" y="55"/>
                </a:lnTo>
                <a:close/>
                <a:moveTo>
                  <a:pt x="173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877"/>
                </a:lnTo>
                <a:cubicBezTo>
                  <a:pt x="0" y="892"/>
                  <a:pt x="13" y="904"/>
                  <a:pt x="28" y="904"/>
                </a:cubicBezTo>
                <a:lnTo>
                  <a:pt x="173" y="904"/>
                </a:lnTo>
                <a:cubicBezTo>
                  <a:pt x="188" y="904"/>
                  <a:pt x="200" y="892"/>
                  <a:pt x="200" y="877"/>
                </a:cubicBezTo>
                <a:lnTo>
                  <a:pt x="200" y="27"/>
                </a:lnTo>
                <a:cubicBezTo>
                  <a:pt x="200" y="12"/>
                  <a:pt x="188" y="0"/>
                  <a:pt x="17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0" name="Freeform 1409">
            <a:extLst>
              <a:ext uri="{FF2B5EF4-FFF2-40B4-BE49-F238E27FC236}">
                <a16:creationId xmlns:a16="http://schemas.microsoft.com/office/drawing/2014/main" id="{252E1819-777E-FB47-AF6E-FFEF78A074B3}"/>
              </a:ext>
            </a:extLst>
          </p:cNvPr>
          <p:cNvSpPr/>
          <p:nvPr/>
        </p:nvSpPr>
        <p:spPr>
          <a:xfrm>
            <a:off x="4879080" y="7054168"/>
            <a:ext cx="164880" cy="20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9" h="561">
                <a:moveTo>
                  <a:pt x="423" y="496"/>
                </a:moveTo>
                <a:cubicBezTo>
                  <a:pt x="412" y="507"/>
                  <a:pt x="345" y="525"/>
                  <a:pt x="230" y="525"/>
                </a:cubicBezTo>
                <a:cubicBezTo>
                  <a:pt x="114" y="525"/>
                  <a:pt x="48" y="507"/>
                  <a:pt x="36" y="497"/>
                </a:cubicBezTo>
                <a:lnTo>
                  <a:pt x="36" y="449"/>
                </a:lnTo>
                <a:cubicBezTo>
                  <a:pt x="48" y="454"/>
                  <a:pt x="60" y="457"/>
                  <a:pt x="72" y="459"/>
                </a:cubicBezTo>
                <a:cubicBezTo>
                  <a:pt x="109" y="468"/>
                  <a:pt x="160" y="473"/>
                  <a:pt x="214" y="473"/>
                </a:cubicBezTo>
                <a:cubicBezTo>
                  <a:pt x="224" y="474"/>
                  <a:pt x="235" y="474"/>
                  <a:pt x="245" y="473"/>
                </a:cubicBezTo>
                <a:cubicBezTo>
                  <a:pt x="300" y="473"/>
                  <a:pt x="350" y="468"/>
                  <a:pt x="388" y="459"/>
                </a:cubicBezTo>
                <a:cubicBezTo>
                  <a:pt x="399" y="457"/>
                  <a:pt x="412" y="454"/>
                  <a:pt x="423" y="449"/>
                </a:cubicBezTo>
                <a:close/>
                <a:moveTo>
                  <a:pt x="230" y="36"/>
                </a:moveTo>
                <a:cubicBezTo>
                  <a:pt x="335" y="36"/>
                  <a:pt x="400" y="51"/>
                  <a:pt x="419" y="62"/>
                </a:cubicBezTo>
                <a:lnTo>
                  <a:pt x="418" y="62"/>
                </a:lnTo>
                <a:lnTo>
                  <a:pt x="418" y="63"/>
                </a:lnTo>
                <a:cubicBezTo>
                  <a:pt x="417" y="63"/>
                  <a:pt x="417" y="63"/>
                  <a:pt x="417" y="63"/>
                </a:cubicBezTo>
                <a:cubicBezTo>
                  <a:pt x="416" y="63"/>
                  <a:pt x="416" y="63"/>
                  <a:pt x="416" y="63"/>
                </a:cubicBezTo>
                <a:lnTo>
                  <a:pt x="415" y="64"/>
                </a:lnTo>
                <a:lnTo>
                  <a:pt x="414" y="64"/>
                </a:lnTo>
                <a:lnTo>
                  <a:pt x="413" y="65"/>
                </a:lnTo>
                <a:lnTo>
                  <a:pt x="412" y="65"/>
                </a:lnTo>
                <a:cubicBezTo>
                  <a:pt x="412" y="65"/>
                  <a:pt x="411" y="65"/>
                  <a:pt x="411" y="66"/>
                </a:cubicBezTo>
                <a:lnTo>
                  <a:pt x="410" y="66"/>
                </a:lnTo>
                <a:cubicBezTo>
                  <a:pt x="410" y="66"/>
                  <a:pt x="409" y="66"/>
                  <a:pt x="408" y="66"/>
                </a:cubicBezTo>
                <a:cubicBezTo>
                  <a:pt x="408" y="67"/>
                  <a:pt x="408" y="67"/>
                  <a:pt x="408" y="67"/>
                </a:cubicBezTo>
                <a:cubicBezTo>
                  <a:pt x="407" y="67"/>
                  <a:pt x="407" y="67"/>
                  <a:pt x="406" y="67"/>
                </a:cubicBezTo>
                <a:cubicBezTo>
                  <a:pt x="406" y="68"/>
                  <a:pt x="406" y="68"/>
                  <a:pt x="405" y="68"/>
                </a:cubicBezTo>
                <a:cubicBezTo>
                  <a:pt x="405" y="68"/>
                  <a:pt x="404" y="68"/>
                  <a:pt x="403" y="68"/>
                </a:cubicBezTo>
                <a:lnTo>
                  <a:pt x="402" y="69"/>
                </a:lnTo>
                <a:cubicBezTo>
                  <a:pt x="401" y="69"/>
                  <a:pt x="401" y="69"/>
                  <a:pt x="400" y="69"/>
                </a:cubicBezTo>
                <a:cubicBezTo>
                  <a:pt x="400" y="69"/>
                  <a:pt x="400" y="70"/>
                  <a:pt x="399" y="70"/>
                </a:cubicBezTo>
                <a:cubicBezTo>
                  <a:pt x="398" y="70"/>
                  <a:pt x="397" y="70"/>
                  <a:pt x="396" y="70"/>
                </a:cubicBezTo>
                <a:lnTo>
                  <a:pt x="396" y="71"/>
                </a:lnTo>
                <a:cubicBezTo>
                  <a:pt x="395" y="71"/>
                  <a:pt x="394" y="71"/>
                  <a:pt x="393" y="71"/>
                </a:cubicBezTo>
                <a:lnTo>
                  <a:pt x="392" y="72"/>
                </a:lnTo>
                <a:cubicBezTo>
                  <a:pt x="391" y="72"/>
                  <a:pt x="390" y="72"/>
                  <a:pt x="389" y="72"/>
                </a:cubicBezTo>
                <a:cubicBezTo>
                  <a:pt x="388" y="72"/>
                  <a:pt x="388" y="73"/>
                  <a:pt x="388" y="73"/>
                </a:cubicBezTo>
                <a:cubicBezTo>
                  <a:pt x="387" y="73"/>
                  <a:pt x="386" y="73"/>
                  <a:pt x="385" y="73"/>
                </a:cubicBezTo>
                <a:lnTo>
                  <a:pt x="384" y="74"/>
                </a:lnTo>
                <a:cubicBezTo>
                  <a:pt x="382" y="74"/>
                  <a:pt x="381" y="74"/>
                  <a:pt x="380" y="74"/>
                </a:cubicBezTo>
                <a:cubicBezTo>
                  <a:pt x="380" y="75"/>
                  <a:pt x="379" y="75"/>
                  <a:pt x="379" y="75"/>
                </a:cubicBezTo>
                <a:cubicBezTo>
                  <a:pt x="378" y="75"/>
                  <a:pt x="377" y="75"/>
                  <a:pt x="375" y="75"/>
                </a:cubicBezTo>
                <a:cubicBezTo>
                  <a:pt x="375" y="76"/>
                  <a:pt x="375" y="76"/>
                  <a:pt x="374" y="76"/>
                </a:cubicBezTo>
                <a:cubicBezTo>
                  <a:pt x="373" y="76"/>
                  <a:pt x="371" y="76"/>
                  <a:pt x="370" y="77"/>
                </a:cubicBezTo>
                <a:cubicBezTo>
                  <a:pt x="335" y="83"/>
                  <a:pt x="291" y="87"/>
                  <a:pt x="245" y="88"/>
                </a:cubicBezTo>
                <a:cubicBezTo>
                  <a:pt x="235" y="88"/>
                  <a:pt x="225" y="88"/>
                  <a:pt x="215" y="88"/>
                </a:cubicBezTo>
                <a:cubicBezTo>
                  <a:pt x="168" y="87"/>
                  <a:pt x="124" y="83"/>
                  <a:pt x="90" y="77"/>
                </a:cubicBezTo>
                <a:cubicBezTo>
                  <a:pt x="89" y="76"/>
                  <a:pt x="87" y="76"/>
                  <a:pt x="85" y="76"/>
                </a:cubicBezTo>
                <a:lnTo>
                  <a:pt x="84" y="75"/>
                </a:lnTo>
                <a:cubicBezTo>
                  <a:pt x="83" y="75"/>
                  <a:pt x="82" y="75"/>
                  <a:pt x="80" y="75"/>
                </a:cubicBezTo>
                <a:lnTo>
                  <a:pt x="80" y="74"/>
                </a:lnTo>
                <a:cubicBezTo>
                  <a:pt x="78" y="74"/>
                  <a:pt x="77" y="74"/>
                  <a:pt x="76" y="74"/>
                </a:cubicBezTo>
                <a:lnTo>
                  <a:pt x="75" y="73"/>
                </a:lnTo>
                <a:cubicBezTo>
                  <a:pt x="74" y="73"/>
                  <a:pt x="73" y="73"/>
                  <a:pt x="72" y="73"/>
                </a:cubicBezTo>
                <a:lnTo>
                  <a:pt x="71" y="72"/>
                </a:lnTo>
                <a:cubicBezTo>
                  <a:pt x="70" y="72"/>
                  <a:pt x="69" y="72"/>
                  <a:pt x="68" y="72"/>
                </a:cubicBezTo>
                <a:cubicBezTo>
                  <a:pt x="67" y="72"/>
                  <a:pt x="67" y="71"/>
                  <a:pt x="67" y="71"/>
                </a:cubicBezTo>
                <a:cubicBezTo>
                  <a:pt x="66" y="71"/>
                  <a:pt x="65" y="71"/>
                  <a:pt x="64" y="71"/>
                </a:cubicBezTo>
                <a:cubicBezTo>
                  <a:pt x="64" y="71"/>
                  <a:pt x="64" y="70"/>
                  <a:pt x="63" y="70"/>
                </a:cubicBezTo>
                <a:cubicBezTo>
                  <a:pt x="62" y="70"/>
                  <a:pt x="61" y="70"/>
                  <a:pt x="60" y="70"/>
                </a:cubicBezTo>
                <a:lnTo>
                  <a:pt x="60" y="69"/>
                </a:lnTo>
                <a:cubicBezTo>
                  <a:pt x="59" y="69"/>
                  <a:pt x="58" y="69"/>
                  <a:pt x="58" y="69"/>
                </a:cubicBezTo>
                <a:cubicBezTo>
                  <a:pt x="57" y="69"/>
                  <a:pt x="57" y="68"/>
                  <a:pt x="57" y="68"/>
                </a:cubicBezTo>
                <a:cubicBezTo>
                  <a:pt x="56" y="68"/>
                  <a:pt x="55" y="68"/>
                  <a:pt x="54" y="68"/>
                </a:cubicBezTo>
                <a:lnTo>
                  <a:pt x="54" y="67"/>
                </a:lnTo>
                <a:cubicBezTo>
                  <a:pt x="53" y="67"/>
                  <a:pt x="53" y="67"/>
                  <a:pt x="52" y="67"/>
                </a:cubicBezTo>
                <a:lnTo>
                  <a:pt x="51" y="66"/>
                </a:lnTo>
                <a:cubicBezTo>
                  <a:pt x="51" y="66"/>
                  <a:pt x="50" y="66"/>
                  <a:pt x="49" y="66"/>
                </a:cubicBezTo>
                <a:cubicBezTo>
                  <a:pt x="48" y="65"/>
                  <a:pt x="48" y="65"/>
                  <a:pt x="47" y="65"/>
                </a:cubicBezTo>
                <a:cubicBezTo>
                  <a:pt x="46" y="65"/>
                  <a:pt x="46" y="64"/>
                  <a:pt x="45" y="64"/>
                </a:cubicBezTo>
                <a:lnTo>
                  <a:pt x="44" y="63"/>
                </a:lnTo>
                <a:cubicBezTo>
                  <a:pt x="43" y="63"/>
                  <a:pt x="43" y="63"/>
                  <a:pt x="43" y="63"/>
                </a:cubicBezTo>
                <a:lnTo>
                  <a:pt x="42" y="63"/>
                </a:lnTo>
                <a:lnTo>
                  <a:pt x="42" y="62"/>
                </a:lnTo>
                <a:cubicBezTo>
                  <a:pt x="41" y="62"/>
                  <a:pt x="41" y="62"/>
                  <a:pt x="41" y="62"/>
                </a:cubicBezTo>
                <a:cubicBezTo>
                  <a:pt x="60" y="51"/>
                  <a:pt x="125" y="36"/>
                  <a:pt x="230" y="36"/>
                </a:cubicBezTo>
                <a:close/>
                <a:moveTo>
                  <a:pt x="423" y="99"/>
                </a:moveTo>
                <a:lnTo>
                  <a:pt x="423" y="146"/>
                </a:lnTo>
                <a:cubicBezTo>
                  <a:pt x="412" y="157"/>
                  <a:pt x="345" y="175"/>
                  <a:pt x="230" y="175"/>
                </a:cubicBezTo>
                <a:cubicBezTo>
                  <a:pt x="150" y="175"/>
                  <a:pt x="94" y="166"/>
                  <a:pt x="63" y="158"/>
                </a:cubicBezTo>
                <a:cubicBezTo>
                  <a:pt x="45" y="152"/>
                  <a:pt x="38" y="148"/>
                  <a:pt x="36" y="146"/>
                </a:cubicBezTo>
                <a:lnTo>
                  <a:pt x="36" y="99"/>
                </a:lnTo>
                <a:lnTo>
                  <a:pt x="37" y="99"/>
                </a:lnTo>
                <a:cubicBezTo>
                  <a:pt x="38" y="99"/>
                  <a:pt x="39" y="100"/>
                  <a:pt x="40" y="100"/>
                </a:cubicBezTo>
                <a:lnTo>
                  <a:pt x="41" y="100"/>
                </a:lnTo>
                <a:cubicBezTo>
                  <a:pt x="42" y="101"/>
                  <a:pt x="43" y="101"/>
                  <a:pt x="45" y="102"/>
                </a:cubicBezTo>
                <a:cubicBezTo>
                  <a:pt x="46" y="102"/>
                  <a:pt x="48" y="103"/>
                  <a:pt x="49" y="103"/>
                </a:cubicBezTo>
                <a:lnTo>
                  <a:pt x="50" y="103"/>
                </a:lnTo>
                <a:cubicBezTo>
                  <a:pt x="51" y="104"/>
                  <a:pt x="52" y="104"/>
                  <a:pt x="54" y="105"/>
                </a:cubicBezTo>
                <a:cubicBezTo>
                  <a:pt x="55" y="105"/>
                  <a:pt x="57" y="105"/>
                  <a:pt x="58" y="106"/>
                </a:cubicBezTo>
                <a:lnTo>
                  <a:pt x="59" y="106"/>
                </a:lnTo>
                <a:cubicBezTo>
                  <a:pt x="60" y="106"/>
                  <a:pt x="61" y="107"/>
                  <a:pt x="63" y="107"/>
                </a:cubicBezTo>
                <a:cubicBezTo>
                  <a:pt x="64" y="107"/>
                  <a:pt x="66" y="108"/>
                  <a:pt x="67" y="108"/>
                </a:cubicBezTo>
                <a:lnTo>
                  <a:pt x="68" y="108"/>
                </a:lnTo>
                <a:cubicBezTo>
                  <a:pt x="69" y="108"/>
                  <a:pt x="70" y="109"/>
                  <a:pt x="72" y="109"/>
                </a:cubicBezTo>
                <a:cubicBezTo>
                  <a:pt x="109" y="117"/>
                  <a:pt x="160" y="122"/>
                  <a:pt x="214" y="123"/>
                </a:cubicBezTo>
                <a:cubicBezTo>
                  <a:pt x="219" y="123"/>
                  <a:pt x="225" y="123"/>
                  <a:pt x="230" y="123"/>
                </a:cubicBezTo>
                <a:cubicBezTo>
                  <a:pt x="235" y="123"/>
                  <a:pt x="240" y="123"/>
                  <a:pt x="245" y="123"/>
                </a:cubicBezTo>
                <a:cubicBezTo>
                  <a:pt x="300" y="122"/>
                  <a:pt x="350" y="117"/>
                  <a:pt x="388" y="109"/>
                </a:cubicBezTo>
                <a:cubicBezTo>
                  <a:pt x="389" y="109"/>
                  <a:pt x="391" y="108"/>
                  <a:pt x="392" y="108"/>
                </a:cubicBezTo>
                <a:lnTo>
                  <a:pt x="393" y="108"/>
                </a:lnTo>
                <a:cubicBezTo>
                  <a:pt x="394" y="108"/>
                  <a:pt x="395" y="107"/>
                  <a:pt x="396" y="107"/>
                </a:cubicBezTo>
                <a:cubicBezTo>
                  <a:pt x="397" y="107"/>
                  <a:pt x="397" y="107"/>
                  <a:pt x="397" y="107"/>
                </a:cubicBezTo>
                <a:cubicBezTo>
                  <a:pt x="398" y="107"/>
                  <a:pt x="399" y="106"/>
                  <a:pt x="401" y="106"/>
                </a:cubicBezTo>
                <a:lnTo>
                  <a:pt x="402" y="106"/>
                </a:lnTo>
                <a:cubicBezTo>
                  <a:pt x="403" y="105"/>
                  <a:pt x="404" y="105"/>
                  <a:pt x="405" y="105"/>
                </a:cubicBezTo>
                <a:lnTo>
                  <a:pt x="406" y="105"/>
                </a:lnTo>
                <a:cubicBezTo>
                  <a:pt x="407" y="104"/>
                  <a:pt x="408" y="104"/>
                  <a:pt x="410" y="103"/>
                </a:cubicBezTo>
                <a:lnTo>
                  <a:pt x="411" y="103"/>
                </a:lnTo>
                <a:cubicBezTo>
                  <a:pt x="412" y="103"/>
                  <a:pt x="413" y="103"/>
                  <a:pt x="414" y="102"/>
                </a:cubicBezTo>
                <a:lnTo>
                  <a:pt x="415" y="102"/>
                </a:lnTo>
                <a:cubicBezTo>
                  <a:pt x="416" y="101"/>
                  <a:pt x="417" y="101"/>
                  <a:pt x="419" y="101"/>
                </a:cubicBezTo>
                <a:cubicBezTo>
                  <a:pt x="419" y="100"/>
                  <a:pt x="419" y="100"/>
                  <a:pt x="420" y="100"/>
                </a:cubicBezTo>
                <a:cubicBezTo>
                  <a:pt x="421" y="100"/>
                  <a:pt x="422" y="99"/>
                  <a:pt x="423" y="99"/>
                </a:cubicBezTo>
                <a:close/>
                <a:moveTo>
                  <a:pt x="36" y="233"/>
                </a:moveTo>
                <a:lnTo>
                  <a:pt x="36" y="186"/>
                </a:lnTo>
                <a:cubicBezTo>
                  <a:pt x="48" y="191"/>
                  <a:pt x="60" y="194"/>
                  <a:pt x="72" y="196"/>
                </a:cubicBezTo>
                <a:cubicBezTo>
                  <a:pt x="109" y="205"/>
                  <a:pt x="160" y="210"/>
                  <a:pt x="214" y="211"/>
                </a:cubicBezTo>
                <a:cubicBezTo>
                  <a:pt x="224" y="211"/>
                  <a:pt x="235" y="211"/>
                  <a:pt x="245" y="211"/>
                </a:cubicBezTo>
                <a:cubicBezTo>
                  <a:pt x="300" y="210"/>
                  <a:pt x="350" y="205"/>
                  <a:pt x="388" y="196"/>
                </a:cubicBezTo>
                <a:cubicBezTo>
                  <a:pt x="399" y="194"/>
                  <a:pt x="412" y="191"/>
                  <a:pt x="423" y="186"/>
                </a:cubicBezTo>
                <a:lnTo>
                  <a:pt x="423" y="234"/>
                </a:lnTo>
                <a:cubicBezTo>
                  <a:pt x="412" y="244"/>
                  <a:pt x="345" y="262"/>
                  <a:pt x="230" y="262"/>
                </a:cubicBezTo>
                <a:cubicBezTo>
                  <a:pt x="150" y="262"/>
                  <a:pt x="94" y="254"/>
                  <a:pt x="63" y="245"/>
                </a:cubicBezTo>
                <a:cubicBezTo>
                  <a:pt x="45" y="240"/>
                  <a:pt x="38" y="235"/>
                  <a:pt x="36" y="233"/>
                </a:cubicBezTo>
                <a:close/>
                <a:moveTo>
                  <a:pt x="36" y="321"/>
                </a:moveTo>
                <a:lnTo>
                  <a:pt x="36" y="273"/>
                </a:lnTo>
                <a:cubicBezTo>
                  <a:pt x="48" y="278"/>
                  <a:pt x="60" y="281"/>
                  <a:pt x="72" y="284"/>
                </a:cubicBezTo>
                <a:cubicBezTo>
                  <a:pt x="109" y="292"/>
                  <a:pt x="160" y="297"/>
                  <a:pt x="214" y="298"/>
                </a:cubicBezTo>
                <a:cubicBezTo>
                  <a:pt x="224" y="298"/>
                  <a:pt x="235" y="298"/>
                  <a:pt x="245" y="298"/>
                </a:cubicBezTo>
                <a:cubicBezTo>
                  <a:pt x="300" y="297"/>
                  <a:pt x="350" y="292"/>
                  <a:pt x="388" y="284"/>
                </a:cubicBezTo>
                <a:cubicBezTo>
                  <a:pt x="399" y="281"/>
                  <a:pt x="412" y="278"/>
                  <a:pt x="423" y="273"/>
                </a:cubicBezTo>
                <a:lnTo>
                  <a:pt x="423" y="321"/>
                </a:lnTo>
                <a:cubicBezTo>
                  <a:pt x="412" y="331"/>
                  <a:pt x="345" y="350"/>
                  <a:pt x="230" y="350"/>
                </a:cubicBezTo>
                <a:cubicBezTo>
                  <a:pt x="114" y="350"/>
                  <a:pt x="48" y="331"/>
                  <a:pt x="36" y="321"/>
                </a:cubicBezTo>
                <a:close/>
                <a:moveTo>
                  <a:pt x="36" y="409"/>
                </a:moveTo>
                <a:lnTo>
                  <a:pt x="36" y="361"/>
                </a:lnTo>
                <a:cubicBezTo>
                  <a:pt x="48" y="366"/>
                  <a:pt x="60" y="369"/>
                  <a:pt x="72" y="371"/>
                </a:cubicBezTo>
                <a:cubicBezTo>
                  <a:pt x="109" y="380"/>
                  <a:pt x="160" y="385"/>
                  <a:pt x="214" y="386"/>
                </a:cubicBezTo>
                <a:cubicBezTo>
                  <a:pt x="224" y="386"/>
                  <a:pt x="235" y="386"/>
                  <a:pt x="245" y="386"/>
                </a:cubicBezTo>
                <a:cubicBezTo>
                  <a:pt x="300" y="385"/>
                  <a:pt x="350" y="380"/>
                  <a:pt x="388" y="371"/>
                </a:cubicBezTo>
                <a:cubicBezTo>
                  <a:pt x="399" y="369"/>
                  <a:pt x="412" y="366"/>
                  <a:pt x="423" y="361"/>
                </a:cubicBezTo>
                <a:lnTo>
                  <a:pt x="423" y="409"/>
                </a:lnTo>
                <a:cubicBezTo>
                  <a:pt x="412" y="419"/>
                  <a:pt x="345" y="437"/>
                  <a:pt x="230" y="437"/>
                </a:cubicBezTo>
                <a:cubicBezTo>
                  <a:pt x="114" y="437"/>
                  <a:pt x="48" y="419"/>
                  <a:pt x="36" y="409"/>
                </a:cubicBezTo>
                <a:close/>
                <a:moveTo>
                  <a:pt x="383" y="14"/>
                </a:moveTo>
                <a:cubicBezTo>
                  <a:pt x="342" y="5"/>
                  <a:pt x="288" y="0"/>
                  <a:pt x="230" y="0"/>
                </a:cubicBezTo>
                <a:cubicBezTo>
                  <a:pt x="172" y="0"/>
                  <a:pt x="118" y="5"/>
                  <a:pt x="77" y="14"/>
                </a:cubicBezTo>
                <a:cubicBezTo>
                  <a:pt x="25" y="24"/>
                  <a:pt x="1" y="40"/>
                  <a:pt x="1" y="62"/>
                </a:cubicBezTo>
                <a:lnTo>
                  <a:pt x="0" y="149"/>
                </a:lnTo>
                <a:cubicBezTo>
                  <a:pt x="0" y="151"/>
                  <a:pt x="1" y="152"/>
                  <a:pt x="1" y="154"/>
                </a:cubicBezTo>
                <a:lnTo>
                  <a:pt x="0" y="236"/>
                </a:lnTo>
                <a:cubicBezTo>
                  <a:pt x="0" y="238"/>
                  <a:pt x="1" y="239"/>
                  <a:pt x="1" y="241"/>
                </a:cubicBezTo>
                <a:lnTo>
                  <a:pt x="0" y="324"/>
                </a:lnTo>
                <a:cubicBezTo>
                  <a:pt x="0" y="325"/>
                  <a:pt x="1" y="327"/>
                  <a:pt x="1" y="328"/>
                </a:cubicBezTo>
                <a:lnTo>
                  <a:pt x="0" y="412"/>
                </a:lnTo>
                <a:cubicBezTo>
                  <a:pt x="0" y="413"/>
                  <a:pt x="1" y="415"/>
                  <a:pt x="1" y="416"/>
                </a:cubicBezTo>
                <a:lnTo>
                  <a:pt x="0" y="499"/>
                </a:lnTo>
                <a:cubicBezTo>
                  <a:pt x="0" y="522"/>
                  <a:pt x="25" y="537"/>
                  <a:pt x="76" y="548"/>
                </a:cubicBezTo>
                <a:cubicBezTo>
                  <a:pt x="118" y="556"/>
                  <a:pt x="172" y="561"/>
                  <a:pt x="230" y="561"/>
                </a:cubicBezTo>
                <a:cubicBezTo>
                  <a:pt x="287" y="561"/>
                  <a:pt x="342" y="556"/>
                  <a:pt x="383" y="548"/>
                </a:cubicBezTo>
                <a:cubicBezTo>
                  <a:pt x="434" y="537"/>
                  <a:pt x="459" y="522"/>
                  <a:pt x="459" y="499"/>
                </a:cubicBezTo>
                <a:lnTo>
                  <a:pt x="459" y="412"/>
                </a:lnTo>
                <a:cubicBezTo>
                  <a:pt x="459" y="411"/>
                  <a:pt x="459" y="410"/>
                  <a:pt x="459" y="409"/>
                </a:cubicBezTo>
                <a:lnTo>
                  <a:pt x="459" y="324"/>
                </a:lnTo>
                <a:cubicBezTo>
                  <a:pt x="459" y="323"/>
                  <a:pt x="459" y="322"/>
                  <a:pt x="459" y="321"/>
                </a:cubicBezTo>
                <a:lnTo>
                  <a:pt x="459" y="237"/>
                </a:lnTo>
                <a:lnTo>
                  <a:pt x="459" y="236"/>
                </a:lnTo>
                <a:cubicBezTo>
                  <a:pt x="459" y="235"/>
                  <a:pt x="459" y="234"/>
                  <a:pt x="459" y="233"/>
                </a:cubicBezTo>
                <a:lnTo>
                  <a:pt x="459" y="149"/>
                </a:lnTo>
                <a:cubicBezTo>
                  <a:pt x="459" y="148"/>
                  <a:pt x="459" y="147"/>
                  <a:pt x="459" y="146"/>
                </a:cubicBezTo>
                <a:lnTo>
                  <a:pt x="459" y="62"/>
                </a:lnTo>
                <a:cubicBezTo>
                  <a:pt x="459" y="40"/>
                  <a:pt x="435" y="24"/>
                  <a:pt x="383" y="1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1" name="Freeform 1410">
            <a:extLst>
              <a:ext uri="{FF2B5EF4-FFF2-40B4-BE49-F238E27FC236}">
                <a16:creationId xmlns:a16="http://schemas.microsoft.com/office/drawing/2014/main" id="{F0902FAD-2D23-4449-A41F-C28CC2F63B06}"/>
              </a:ext>
            </a:extLst>
          </p:cNvPr>
          <p:cNvSpPr/>
          <p:nvPr/>
        </p:nvSpPr>
        <p:spPr>
          <a:xfrm>
            <a:off x="5058000" y="6990808"/>
            <a:ext cx="165240" cy="266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0" h="740">
                <a:moveTo>
                  <a:pt x="425" y="675"/>
                </a:moveTo>
                <a:cubicBezTo>
                  <a:pt x="413" y="686"/>
                  <a:pt x="346" y="704"/>
                  <a:pt x="230" y="704"/>
                </a:cubicBezTo>
                <a:cubicBezTo>
                  <a:pt x="114" y="704"/>
                  <a:pt x="47" y="686"/>
                  <a:pt x="36" y="675"/>
                </a:cubicBezTo>
                <a:lnTo>
                  <a:pt x="36" y="628"/>
                </a:lnTo>
                <a:cubicBezTo>
                  <a:pt x="47" y="632"/>
                  <a:pt x="60" y="635"/>
                  <a:pt x="72" y="638"/>
                </a:cubicBezTo>
                <a:cubicBezTo>
                  <a:pt x="109" y="646"/>
                  <a:pt x="160" y="651"/>
                  <a:pt x="215" y="652"/>
                </a:cubicBezTo>
                <a:cubicBezTo>
                  <a:pt x="225" y="652"/>
                  <a:pt x="236" y="652"/>
                  <a:pt x="246" y="652"/>
                </a:cubicBezTo>
                <a:cubicBezTo>
                  <a:pt x="301" y="651"/>
                  <a:pt x="351" y="646"/>
                  <a:pt x="389" y="638"/>
                </a:cubicBezTo>
                <a:cubicBezTo>
                  <a:pt x="400" y="635"/>
                  <a:pt x="413" y="632"/>
                  <a:pt x="425" y="628"/>
                </a:cubicBezTo>
                <a:close/>
                <a:moveTo>
                  <a:pt x="230" y="36"/>
                </a:moveTo>
                <a:cubicBezTo>
                  <a:pt x="336" y="36"/>
                  <a:pt x="401" y="51"/>
                  <a:pt x="420" y="62"/>
                </a:cubicBezTo>
                <a:cubicBezTo>
                  <a:pt x="420" y="62"/>
                  <a:pt x="419" y="63"/>
                  <a:pt x="418" y="63"/>
                </a:cubicBezTo>
                <a:cubicBezTo>
                  <a:pt x="416" y="64"/>
                  <a:pt x="415" y="64"/>
                  <a:pt x="414" y="65"/>
                </a:cubicBezTo>
                <a:cubicBezTo>
                  <a:pt x="413" y="65"/>
                  <a:pt x="413" y="66"/>
                  <a:pt x="412" y="66"/>
                </a:cubicBezTo>
                <a:cubicBezTo>
                  <a:pt x="411" y="66"/>
                  <a:pt x="410" y="67"/>
                  <a:pt x="410" y="67"/>
                </a:cubicBezTo>
                <a:cubicBezTo>
                  <a:pt x="409" y="67"/>
                  <a:pt x="409" y="67"/>
                  <a:pt x="409" y="67"/>
                </a:cubicBezTo>
                <a:cubicBezTo>
                  <a:pt x="409" y="67"/>
                  <a:pt x="408" y="68"/>
                  <a:pt x="407" y="68"/>
                </a:cubicBezTo>
                <a:cubicBezTo>
                  <a:pt x="406" y="68"/>
                  <a:pt x="405" y="68"/>
                  <a:pt x="404" y="69"/>
                </a:cubicBezTo>
                <a:cubicBezTo>
                  <a:pt x="403" y="69"/>
                  <a:pt x="402" y="69"/>
                  <a:pt x="401" y="70"/>
                </a:cubicBezTo>
                <a:cubicBezTo>
                  <a:pt x="400" y="70"/>
                  <a:pt x="399" y="70"/>
                  <a:pt x="398" y="71"/>
                </a:cubicBezTo>
                <a:cubicBezTo>
                  <a:pt x="397" y="71"/>
                  <a:pt x="397" y="71"/>
                  <a:pt x="397" y="71"/>
                </a:cubicBezTo>
                <a:cubicBezTo>
                  <a:pt x="396" y="71"/>
                  <a:pt x="395" y="71"/>
                  <a:pt x="394" y="72"/>
                </a:cubicBezTo>
                <a:cubicBezTo>
                  <a:pt x="392" y="72"/>
                  <a:pt x="391" y="72"/>
                  <a:pt x="390" y="73"/>
                </a:cubicBezTo>
                <a:lnTo>
                  <a:pt x="389" y="73"/>
                </a:lnTo>
                <a:cubicBezTo>
                  <a:pt x="388" y="73"/>
                  <a:pt x="387" y="73"/>
                  <a:pt x="386" y="74"/>
                </a:cubicBezTo>
                <a:lnTo>
                  <a:pt x="385" y="74"/>
                </a:lnTo>
                <a:cubicBezTo>
                  <a:pt x="384" y="74"/>
                  <a:pt x="382" y="75"/>
                  <a:pt x="381" y="75"/>
                </a:cubicBezTo>
                <a:cubicBezTo>
                  <a:pt x="379" y="75"/>
                  <a:pt x="378" y="76"/>
                  <a:pt x="376" y="76"/>
                </a:cubicBezTo>
                <a:lnTo>
                  <a:pt x="375" y="76"/>
                </a:lnTo>
                <a:cubicBezTo>
                  <a:pt x="374" y="76"/>
                  <a:pt x="372" y="77"/>
                  <a:pt x="371" y="77"/>
                </a:cubicBezTo>
                <a:cubicBezTo>
                  <a:pt x="336" y="83"/>
                  <a:pt x="292" y="87"/>
                  <a:pt x="245" y="88"/>
                </a:cubicBezTo>
                <a:cubicBezTo>
                  <a:pt x="235" y="88"/>
                  <a:pt x="225" y="88"/>
                  <a:pt x="215" y="88"/>
                </a:cubicBezTo>
                <a:cubicBezTo>
                  <a:pt x="169" y="87"/>
                  <a:pt x="124" y="83"/>
                  <a:pt x="90" y="77"/>
                </a:cubicBezTo>
                <a:cubicBezTo>
                  <a:pt x="88" y="77"/>
                  <a:pt x="87" y="76"/>
                  <a:pt x="85" y="76"/>
                </a:cubicBezTo>
                <a:lnTo>
                  <a:pt x="84" y="76"/>
                </a:lnTo>
                <a:cubicBezTo>
                  <a:pt x="83" y="75"/>
                  <a:pt x="82" y="75"/>
                  <a:pt x="80" y="75"/>
                </a:cubicBezTo>
                <a:cubicBezTo>
                  <a:pt x="78" y="74"/>
                  <a:pt x="77" y="74"/>
                  <a:pt x="76" y="74"/>
                </a:cubicBezTo>
                <a:lnTo>
                  <a:pt x="75" y="74"/>
                </a:lnTo>
                <a:cubicBezTo>
                  <a:pt x="74" y="73"/>
                  <a:pt x="73" y="73"/>
                  <a:pt x="72" y="73"/>
                </a:cubicBezTo>
                <a:cubicBezTo>
                  <a:pt x="71" y="73"/>
                  <a:pt x="71" y="73"/>
                  <a:pt x="71" y="73"/>
                </a:cubicBezTo>
                <a:cubicBezTo>
                  <a:pt x="70" y="72"/>
                  <a:pt x="69" y="72"/>
                  <a:pt x="67" y="72"/>
                </a:cubicBezTo>
                <a:cubicBezTo>
                  <a:pt x="66" y="71"/>
                  <a:pt x="65" y="71"/>
                  <a:pt x="64" y="71"/>
                </a:cubicBezTo>
                <a:lnTo>
                  <a:pt x="63" y="71"/>
                </a:lnTo>
                <a:cubicBezTo>
                  <a:pt x="62" y="70"/>
                  <a:pt x="61" y="70"/>
                  <a:pt x="60" y="70"/>
                </a:cubicBezTo>
                <a:cubicBezTo>
                  <a:pt x="59" y="69"/>
                  <a:pt x="58" y="69"/>
                  <a:pt x="57" y="69"/>
                </a:cubicBezTo>
                <a:cubicBezTo>
                  <a:pt x="56" y="68"/>
                  <a:pt x="55" y="68"/>
                  <a:pt x="54" y="68"/>
                </a:cubicBezTo>
                <a:cubicBezTo>
                  <a:pt x="53" y="67"/>
                  <a:pt x="52" y="67"/>
                  <a:pt x="52" y="67"/>
                </a:cubicBezTo>
                <a:lnTo>
                  <a:pt x="51" y="67"/>
                </a:lnTo>
                <a:cubicBezTo>
                  <a:pt x="51" y="67"/>
                  <a:pt x="50" y="66"/>
                  <a:pt x="49" y="66"/>
                </a:cubicBezTo>
                <a:cubicBezTo>
                  <a:pt x="48" y="66"/>
                  <a:pt x="48" y="65"/>
                  <a:pt x="47" y="65"/>
                </a:cubicBezTo>
                <a:cubicBezTo>
                  <a:pt x="46" y="65"/>
                  <a:pt x="46" y="64"/>
                  <a:pt x="45" y="64"/>
                </a:cubicBezTo>
                <a:cubicBezTo>
                  <a:pt x="44" y="64"/>
                  <a:pt x="44" y="64"/>
                  <a:pt x="43" y="63"/>
                </a:cubicBezTo>
                <a:lnTo>
                  <a:pt x="42" y="63"/>
                </a:lnTo>
                <a:cubicBezTo>
                  <a:pt x="41" y="62"/>
                  <a:pt x="41" y="62"/>
                  <a:pt x="41" y="62"/>
                </a:cubicBezTo>
                <a:cubicBezTo>
                  <a:pt x="40" y="62"/>
                  <a:pt x="40" y="62"/>
                  <a:pt x="40" y="62"/>
                </a:cubicBezTo>
                <a:cubicBezTo>
                  <a:pt x="60" y="51"/>
                  <a:pt x="125" y="36"/>
                  <a:pt x="230" y="36"/>
                </a:cubicBezTo>
                <a:close/>
                <a:moveTo>
                  <a:pt x="246" y="564"/>
                </a:moveTo>
                <a:cubicBezTo>
                  <a:pt x="301" y="563"/>
                  <a:pt x="351" y="558"/>
                  <a:pt x="389" y="549"/>
                </a:cubicBezTo>
                <a:cubicBezTo>
                  <a:pt x="400" y="547"/>
                  <a:pt x="413" y="544"/>
                  <a:pt x="425" y="539"/>
                </a:cubicBezTo>
                <a:lnTo>
                  <a:pt x="425" y="587"/>
                </a:lnTo>
                <a:cubicBezTo>
                  <a:pt x="413" y="597"/>
                  <a:pt x="346" y="616"/>
                  <a:pt x="230" y="616"/>
                </a:cubicBezTo>
                <a:cubicBezTo>
                  <a:pt x="114" y="616"/>
                  <a:pt x="47" y="597"/>
                  <a:pt x="36" y="587"/>
                </a:cubicBezTo>
                <a:lnTo>
                  <a:pt x="36" y="539"/>
                </a:lnTo>
                <a:cubicBezTo>
                  <a:pt x="47" y="544"/>
                  <a:pt x="60" y="547"/>
                  <a:pt x="72" y="549"/>
                </a:cubicBezTo>
                <a:cubicBezTo>
                  <a:pt x="109" y="558"/>
                  <a:pt x="160" y="563"/>
                  <a:pt x="215" y="564"/>
                </a:cubicBezTo>
                <a:cubicBezTo>
                  <a:pt x="225" y="564"/>
                  <a:pt x="236" y="564"/>
                  <a:pt x="246" y="564"/>
                </a:cubicBezTo>
                <a:close/>
                <a:moveTo>
                  <a:pt x="246" y="475"/>
                </a:moveTo>
                <a:cubicBezTo>
                  <a:pt x="301" y="474"/>
                  <a:pt x="351" y="469"/>
                  <a:pt x="389" y="461"/>
                </a:cubicBezTo>
                <a:cubicBezTo>
                  <a:pt x="400" y="458"/>
                  <a:pt x="413" y="455"/>
                  <a:pt x="425" y="451"/>
                </a:cubicBezTo>
                <a:lnTo>
                  <a:pt x="425" y="498"/>
                </a:lnTo>
                <a:cubicBezTo>
                  <a:pt x="413" y="509"/>
                  <a:pt x="346" y="527"/>
                  <a:pt x="230" y="527"/>
                </a:cubicBezTo>
                <a:cubicBezTo>
                  <a:pt x="114" y="527"/>
                  <a:pt x="47" y="509"/>
                  <a:pt x="36" y="498"/>
                </a:cubicBezTo>
                <a:lnTo>
                  <a:pt x="36" y="450"/>
                </a:lnTo>
                <a:cubicBezTo>
                  <a:pt x="47" y="455"/>
                  <a:pt x="60" y="458"/>
                  <a:pt x="72" y="461"/>
                </a:cubicBezTo>
                <a:cubicBezTo>
                  <a:pt x="109" y="469"/>
                  <a:pt x="160" y="474"/>
                  <a:pt x="215" y="475"/>
                </a:cubicBezTo>
                <a:cubicBezTo>
                  <a:pt x="225" y="475"/>
                  <a:pt x="236" y="475"/>
                  <a:pt x="246" y="475"/>
                </a:cubicBezTo>
                <a:close/>
                <a:moveTo>
                  <a:pt x="36" y="234"/>
                </a:moveTo>
                <a:lnTo>
                  <a:pt x="36" y="187"/>
                </a:lnTo>
                <a:cubicBezTo>
                  <a:pt x="47" y="191"/>
                  <a:pt x="60" y="194"/>
                  <a:pt x="72" y="197"/>
                </a:cubicBezTo>
                <a:cubicBezTo>
                  <a:pt x="109" y="205"/>
                  <a:pt x="160" y="210"/>
                  <a:pt x="215" y="211"/>
                </a:cubicBezTo>
                <a:cubicBezTo>
                  <a:pt x="225" y="211"/>
                  <a:pt x="236" y="211"/>
                  <a:pt x="246" y="211"/>
                </a:cubicBezTo>
                <a:cubicBezTo>
                  <a:pt x="301" y="210"/>
                  <a:pt x="351" y="205"/>
                  <a:pt x="389" y="197"/>
                </a:cubicBezTo>
                <a:cubicBezTo>
                  <a:pt x="400" y="195"/>
                  <a:pt x="413" y="191"/>
                  <a:pt x="425" y="187"/>
                </a:cubicBezTo>
                <a:lnTo>
                  <a:pt x="425" y="234"/>
                </a:lnTo>
                <a:cubicBezTo>
                  <a:pt x="413" y="245"/>
                  <a:pt x="346" y="263"/>
                  <a:pt x="230" y="263"/>
                </a:cubicBezTo>
                <a:cubicBezTo>
                  <a:pt x="151" y="263"/>
                  <a:pt x="94" y="255"/>
                  <a:pt x="63" y="246"/>
                </a:cubicBezTo>
                <a:cubicBezTo>
                  <a:pt x="45" y="241"/>
                  <a:pt x="38" y="236"/>
                  <a:pt x="36" y="234"/>
                </a:cubicBezTo>
                <a:close/>
                <a:moveTo>
                  <a:pt x="36" y="322"/>
                </a:moveTo>
                <a:lnTo>
                  <a:pt x="36" y="274"/>
                </a:lnTo>
                <a:cubicBezTo>
                  <a:pt x="47" y="279"/>
                  <a:pt x="60" y="282"/>
                  <a:pt x="72" y="285"/>
                </a:cubicBezTo>
                <a:cubicBezTo>
                  <a:pt x="109" y="293"/>
                  <a:pt x="160" y="298"/>
                  <a:pt x="215" y="299"/>
                </a:cubicBezTo>
                <a:cubicBezTo>
                  <a:pt x="225" y="299"/>
                  <a:pt x="236" y="299"/>
                  <a:pt x="246" y="299"/>
                </a:cubicBezTo>
                <a:cubicBezTo>
                  <a:pt x="301" y="298"/>
                  <a:pt x="351" y="293"/>
                  <a:pt x="389" y="285"/>
                </a:cubicBezTo>
                <a:cubicBezTo>
                  <a:pt x="400" y="282"/>
                  <a:pt x="413" y="279"/>
                  <a:pt x="425" y="274"/>
                </a:cubicBezTo>
                <a:lnTo>
                  <a:pt x="425" y="322"/>
                </a:lnTo>
                <a:cubicBezTo>
                  <a:pt x="413" y="332"/>
                  <a:pt x="346" y="351"/>
                  <a:pt x="230" y="351"/>
                </a:cubicBezTo>
                <a:cubicBezTo>
                  <a:pt x="114" y="351"/>
                  <a:pt x="48" y="333"/>
                  <a:pt x="36" y="322"/>
                </a:cubicBezTo>
                <a:close/>
                <a:moveTo>
                  <a:pt x="36" y="410"/>
                </a:moveTo>
                <a:lnTo>
                  <a:pt x="36" y="362"/>
                </a:lnTo>
                <a:cubicBezTo>
                  <a:pt x="47" y="367"/>
                  <a:pt x="60" y="370"/>
                  <a:pt x="72" y="373"/>
                </a:cubicBezTo>
                <a:cubicBezTo>
                  <a:pt x="109" y="381"/>
                  <a:pt x="160" y="386"/>
                  <a:pt x="215" y="387"/>
                </a:cubicBezTo>
                <a:cubicBezTo>
                  <a:pt x="225" y="387"/>
                  <a:pt x="236" y="387"/>
                  <a:pt x="246" y="387"/>
                </a:cubicBezTo>
                <a:cubicBezTo>
                  <a:pt x="301" y="386"/>
                  <a:pt x="351" y="381"/>
                  <a:pt x="389" y="373"/>
                </a:cubicBezTo>
                <a:cubicBezTo>
                  <a:pt x="400" y="370"/>
                  <a:pt x="413" y="367"/>
                  <a:pt x="425" y="362"/>
                </a:cubicBezTo>
                <a:lnTo>
                  <a:pt x="425" y="410"/>
                </a:lnTo>
                <a:cubicBezTo>
                  <a:pt x="413" y="421"/>
                  <a:pt x="346" y="439"/>
                  <a:pt x="230" y="439"/>
                </a:cubicBezTo>
                <a:cubicBezTo>
                  <a:pt x="114" y="439"/>
                  <a:pt x="48" y="421"/>
                  <a:pt x="36" y="410"/>
                </a:cubicBezTo>
                <a:close/>
                <a:moveTo>
                  <a:pt x="40" y="100"/>
                </a:moveTo>
                <a:cubicBezTo>
                  <a:pt x="40" y="101"/>
                  <a:pt x="40" y="101"/>
                  <a:pt x="41" y="101"/>
                </a:cubicBezTo>
                <a:cubicBezTo>
                  <a:pt x="42" y="101"/>
                  <a:pt x="43" y="102"/>
                  <a:pt x="45" y="102"/>
                </a:cubicBezTo>
                <a:cubicBezTo>
                  <a:pt x="46" y="103"/>
                  <a:pt x="48" y="103"/>
                  <a:pt x="49" y="103"/>
                </a:cubicBezTo>
                <a:cubicBezTo>
                  <a:pt x="49" y="104"/>
                  <a:pt x="49" y="104"/>
                  <a:pt x="50" y="104"/>
                </a:cubicBezTo>
                <a:cubicBezTo>
                  <a:pt x="51" y="104"/>
                  <a:pt x="52" y="105"/>
                  <a:pt x="54" y="105"/>
                </a:cubicBezTo>
                <a:cubicBezTo>
                  <a:pt x="55" y="105"/>
                  <a:pt x="57" y="106"/>
                  <a:pt x="58" y="106"/>
                </a:cubicBezTo>
                <a:lnTo>
                  <a:pt x="59" y="106"/>
                </a:lnTo>
                <a:cubicBezTo>
                  <a:pt x="60" y="107"/>
                  <a:pt x="62" y="107"/>
                  <a:pt x="63" y="107"/>
                </a:cubicBezTo>
                <a:cubicBezTo>
                  <a:pt x="64" y="108"/>
                  <a:pt x="66" y="108"/>
                  <a:pt x="67" y="108"/>
                </a:cubicBezTo>
                <a:lnTo>
                  <a:pt x="68" y="108"/>
                </a:lnTo>
                <a:cubicBezTo>
                  <a:pt x="69" y="109"/>
                  <a:pt x="70" y="109"/>
                  <a:pt x="72" y="109"/>
                </a:cubicBezTo>
                <a:cubicBezTo>
                  <a:pt x="100" y="116"/>
                  <a:pt x="136" y="120"/>
                  <a:pt x="175" y="122"/>
                </a:cubicBezTo>
                <a:cubicBezTo>
                  <a:pt x="188" y="123"/>
                  <a:pt x="201" y="123"/>
                  <a:pt x="215" y="124"/>
                </a:cubicBezTo>
                <a:cubicBezTo>
                  <a:pt x="220" y="124"/>
                  <a:pt x="225" y="124"/>
                  <a:pt x="230" y="124"/>
                </a:cubicBezTo>
                <a:cubicBezTo>
                  <a:pt x="236" y="124"/>
                  <a:pt x="241" y="124"/>
                  <a:pt x="246" y="124"/>
                </a:cubicBezTo>
                <a:cubicBezTo>
                  <a:pt x="301" y="123"/>
                  <a:pt x="351" y="118"/>
                  <a:pt x="389" y="109"/>
                </a:cubicBezTo>
                <a:cubicBezTo>
                  <a:pt x="390" y="109"/>
                  <a:pt x="392" y="109"/>
                  <a:pt x="393" y="109"/>
                </a:cubicBezTo>
                <a:cubicBezTo>
                  <a:pt x="393" y="108"/>
                  <a:pt x="394" y="108"/>
                  <a:pt x="394" y="108"/>
                </a:cubicBezTo>
                <a:cubicBezTo>
                  <a:pt x="395" y="108"/>
                  <a:pt x="396" y="108"/>
                  <a:pt x="398" y="107"/>
                </a:cubicBezTo>
                <a:cubicBezTo>
                  <a:pt x="399" y="107"/>
                  <a:pt x="400" y="107"/>
                  <a:pt x="402" y="106"/>
                </a:cubicBezTo>
                <a:lnTo>
                  <a:pt x="403" y="106"/>
                </a:lnTo>
                <a:cubicBezTo>
                  <a:pt x="404" y="106"/>
                  <a:pt x="405" y="105"/>
                  <a:pt x="407" y="105"/>
                </a:cubicBezTo>
                <a:cubicBezTo>
                  <a:pt x="408" y="105"/>
                  <a:pt x="410" y="104"/>
                  <a:pt x="411" y="104"/>
                </a:cubicBezTo>
                <a:lnTo>
                  <a:pt x="412" y="103"/>
                </a:lnTo>
                <a:cubicBezTo>
                  <a:pt x="413" y="103"/>
                  <a:pt x="414" y="103"/>
                  <a:pt x="415" y="102"/>
                </a:cubicBezTo>
                <a:cubicBezTo>
                  <a:pt x="416" y="102"/>
                  <a:pt x="416" y="102"/>
                  <a:pt x="416" y="102"/>
                </a:cubicBezTo>
                <a:cubicBezTo>
                  <a:pt x="417" y="102"/>
                  <a:pt x="419" y="101"/>
                  <a:pt x="420" y="101"/>
                </a:cubicBezTo>
                <a:lnTo>
                  <a:pt x="421" y="101"/>
                </a:lnTo>
                <a:cubicBezTo>
                  <a:pt x="422" y="100"/>
                  <a:pt x="423" y="100"/>
                  <a:pt x="424" y="99"/>
                </a:cubicBezTo>
                <a:lnTo>
                  <a:pt x="425" y="99"/>
                </a:lnTo>
                <a:lnTo>
                  <a:pt x="425" y="147"/>
                </a:lnTo>
                <a:cubicBezTo>
                  <a:pt x="413" y="157"/>
                  <a:pt x="346" y="176"/>
                  <a:pt x="230" y="176"/>
                </a:cubicBezTo>
                <a:cubicBezTo>
                  <a:pt x="151" y="176"/>
                  <a:pt x="94" y="167"/>
                  <a:pt x="63" y="158"/>
                </a:cubicBezTo>
                <a:cubicBezTo>
                  <a:pt x="45" y="153"/>
                  <a:pt x="38" y="148"/>
                  <a:pt x="36" y="147"/>
                </a:cubicBezTo>
                <a:cubicBezTo>
                  <a:pt x="36" y="146"/>
                  <a:pt x="36" y="146"/>
                  <a:pt x="36" y="146"/>
                </a:cubicBezTo>
                <a:lnTo>
                  <a:pt x="36" y="99"/>
                </a:lnTo>
                <a:cubicBezTo>
                  <a:pt x="38" y="100"/>
                  <a:pt x="39" y="100"/>
                  <a:pt x="40" y="100"/>
                </a:cubicBezTo>
                <a:close/>
                <a:moveTo>
                  <a:pt x="460" y="62"/>
                </a:moveTo>
                <a:cubicBezTo>
                  <a:pt x="460" y="40"/>
                  <a:pt x="436" y="24"/>
                  <a:pt x="384" y="14"/>
                </a:cubicBezTo>
                <a:cubicBezTo>
                  <a:pt x="343" y="5"/>
                  <a:pt x="288" y="0"/>
                  <a:pt x="230" y="0"/>
                </a:cubicBezTo>
                <a:cubicBezTo>
                  <a:pt x="173" y="0"/>
                  <a:pt x="118" y="5"/>
                  <a:pt x="77" y="14"/>
                </a:cubicBezTo>
                <a:cubicBezTo>
                  <a:pt x="25" y="24"/>
                  <a:pt x="1" y="40"/>
                  <a:pt x="1" y="62"/>
                </a:cubicBezTo>
                <a:lnTo>
                  <a:pt x="0" y="150"/>
                </a:lnTo>
                <a:cubicBezTo>
                  <a:pt x="0" y="151"/>
                  <a:pt x="0" y="153"/>
                  <a:pt x="1" y="154"/>
                </a:cubicBezTo>
                <a:lnTo>
                  <a:pt x="0" y="237"/>
                </a:lnTo>
                <a:cubicBezTo>
                  <a:pt x="0" y="239"/>
                  <a:pt x="0" y="240"/>
                  <a:pt x="1" y="242"/>
                </a:cubicBezTo>
                <a:lnTo>
                  <a:pt x="0" y="325"/>
                </a:lnTo>
                <a:cubicBezTo>
                  <a:pt x="0" y="326"/>
                  <a:pt x="0" y="328"/>
                  <a:pt x="1" y="329"/>
                </a:cubicBezTo>
                <a:lnTo>
                  <a:pt x="0" y="413"/>
                </a:lnTo>
                <a:cubicBezTo>
                  <a:pt x="0" y="415"/>
                  <a:pt x="0" y="416"/>
                  <a:pt x="1" y="417"/>
                </a:cubicBezTo>
                <a:lnTo>
                  <a:pt x="0" y="501"/>
                </a:lnTo>
                <a:cubicBezTo>
                  <a:pt x="0" y="503"/>
                  <a:pt x="0" y="504"/>
                  <a:pt x="1" y="506"/>
                </a:cubicBezTo>
                <a:lnTo>
                  <a:pt x="0" y="590"/>
                </a:lnTo>
                <a:cubicBezTo>
                  <a:pt x="0" y="591"/>
                  <a:pt x="0" y="593"/>
                  <a:pt x="1" y="594"/>
                </a:cubicBezTo>
                <a:lnTo>
                  <a:pt x="0" y="678"/>
                </a:lnTo>
                <a:cubicBezTo>
                  <a:pt x="0" y="700"/>
                  <a:pt x="25" y="716"/>
                  <a:pt x="77" y="727"/>
                </a:cubicBezTo>
                <a:cubicBezTo>
                  <a:pt x="118" y="735"/>
                  <a:pt x="172" y="740"/>
                  <a:pt x="230" y="740"/>
                </a:cubicBezTo>
                <a:cubicBezTo>
                  <a:pt x="288" y="740"/>
                  <a:pt x="342" y="735"/>
                  <a:pt x="384" y="727"/>
                </a:cubicBezTo>
                <a:cubicBezTo>
                  <a:pt x="436" y="716"/>
                  <a:pt x="460" y="700"/>
                  <a:pt x="460" y="678"/>
                </a:cubicBezTo>
                <a:lnTo>
                  <a:pt x="460" y="591"/>
                </a:lnTo>
                <a:cubicBezTo>
                  <a:pt x="460" y="589"/>
                  <a:pt x="460" y="588"/>
                  <a:pt x="460" y="587"/>
                </a:cubicBezTo>
                <a:lnTo>
                  <a:pt x="460" y="502"/>
                </a:lnTo>
                <a:cubicBezTo>
                  <a:pt x="460" y="501"/>
                  <a:pt x="460" y="500"/>
                  <a:pt x="460" y="498"/>
                </a:cubicBezTo>
                <a:lnTo>
                  <a:pt x="460" y="414"/>
                </a:lnTo>
                <a:cubicBezTo>
                  <a:pt x="460" y="412"/>
                  <a:pt x="460" y="411"/>
                  <a:pt x="460" y="410"/>
                </a:cubicBezTo>
                <a:lnTo>
                  <a:pt x="460" y="326"/>
                </a:lnTo>
                <a:lnTo>
                  <a:pt x="460" y="325"/>
                </a:lnTo>
                <a:cubicBezTo>
                  <a:pt x="460" y="324"/>
                  <a:pt x="460" y="323"/>
                  <a:pt x="460" y="322"/>
                </a:cubicBezTo>
                <a:lnTo>
                  <a:pt x="460" y="238"/>
                </a:lnTo>
                <a:lnTo>
                  <a:pt x="460" y="237"/>
                </a:lnTo>
                <a:cubicBezTo>
                  <a:pt x="460" y="236"/>
                  <a:pt x="460" y="235"/>
                  <a:pt x="460" y="234"/>
                </a:cubicBezTo>
                <a:lnTo>
                  <a:pt x="460" y="150"/>
                </a:lnTo>
                <a:cubicBezTo>
                  <a:pt x="460" y="149"/>
                  <a:pt x="460" y="147"/>
                  <a:pt x="460" y="1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2" name="Freeform 1411">
            <a:extLst>
              <a:ext uri="{FF2B5EF4-FFF2-40B4-BE49-F238E27FC236}">
                <a16:creationId xmlns:a16="http://schemas.microsoft.com/office/drawing/2014/main" id="{293C2477-8860-364E-B195-998B02B50829}"/>
              </a:ext>
            </a:extLst>
          </p:cNvPr>
          <p:cNvSpPr/>
          <p:nvPr/>
        </p:nvSpPr>
        <p:spPr>
          <a:xfrm>
            <a:off x="4700880" y="7125449"/>
            <a:ext cx="164160" cy="137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7" h="383">
                <a:moveTo>
                  <a:pt x="421" y="319"/>
                </a:moveTo>
                <a:cubicBezTo>
                  <a:pt x="409" y="329"/>
                  <a:pt x="343" y="348"/>
                  <a:pt x="228" y="348"/>
                </a:cubicBezTo>
                <a:cubicBezTo>
                  <a:pt x="113" y="348"/>
                  <a:pt x="47" y="329"/>
                  <a:pt x="36" y="319"/>
                </a:cubicBezTo>
                <a:lnTo>
                  <a:pt x="36" y="272"/>
                </a:lnTo>
                <a:cubicBezTo>
                  <a:pt x="47" y="276"/>
                  <a:pt x="60" y="280"/>
                  <a:pt x="71" y="282"/>
                </a:cubicBezTo>
                <a:cubicBezTo>
                  <a:pt x="108" y="290"/>
                  <a:pt x="159" y="295"/>
                  <a:pt x="213" y="296"/>
                </a:cubicBezTo>
                <a:cubicBezTo>
                  <a:pt x="223" y="296"/>
                  <a:pt x="234" y="296"/>
                  <a:pt x="244" y="296"/>
                </a:cubicBezTo>
                <a:cubicBezTo>
                  <a:pt x="298" y="295"/>
                  <a:pt x="348" y="290"/>
                  <a:pt x="386" y="282"/>
                </a:cubicBezTo>
                <a:cubicBezTo>
                  <a:pt x="397" y="280"/>
                  <a:pt x="410" y="276"/>
                  <a:pt x="421" y="272"/>
                </a:cubicBezTo>
                <a:close/>
                <a:moveTo>
                  <a:pt x="228" y="35"/>
                </a:moveTo>
                <a:cubicBezTo>
                  <a:pt x="333" y="35"/>
                  <a:pt x="398" y="51"/>
                  <a:pt x="417" y="61"/>
                </a:cubicBezTo>
                <a:lnTo>
                  <a:pt x="416" y="62"/>
                </a:lnTo>
                <a:lnTo>
                  <a:pt x="415" y="62"/>
                </a:lnTo>
                <a:cubicBezTo>
                  <a:pt x="414" y="63"/>
                  <a:pt x="414" y="63"/>
                  <a:pt x="413" y="63"/>
                </a:cubicBezTo>
                <a:cubicBezTo>
                  <a:pt x="413" y="63"/>
                  <a:pt x="412" y="63"/>
                  <a:pt x="412" y="64"/>
                </a:cubicBezTo>
                <a:cubicBezTo>
                  <a:pt x="411" y="64"/>
                  <a:pt x="411" y="64"/>
                  <a:pt x="411" y="64"/>
                </a:cubicBezTo>
                <a:cubicBezTo>
                  <a:pt x="410" y="64"/>
                  <a:pt x="410" y="65"/>
                  <a:pt x="409" y="65"/>
                </a:cubicBezTo>
                <a:lnTo>
                  <a:pt x="408" y="65"/>
                </a:lnTo>
                <a:cubicBezTo>
                  <a:pt x="407" y="65"/>
                  <a:pt x="407" y="66"/>
                  <a:pt x="406" y="66"/>
                </a:cubicBezTo>
                <a:lnTo>
                  <a:pt x="405" y="66"/>
                </a:lnTo>
                <a:cubicBezTo>
                  <a:pt x="405" y="67"/>
                  <a:pt x="404" y="67"/>
                  <a:pt x="403" y="67"/>
                </a:cubicBezTo>
                <a:lnTo>
                  <a:pt x="402" y="67"/>
                </a:lnTo>
                <a:cubicBezTo>
                  <a:pt x="401" y="68"/>
                  <a:pt x="401" y="68"/>
                  <a:pt x="400" y="68"/>
                </a:cubicBezTo>
                <a:cubicBezTo>
                  <a:pt x="400" y="68"/>
                  <a:pt x="399" y="68"/>
                  <a:pt x="398" y="68"/>
                </a:cubicBezTo>
                <a:cubicBezTo>
                  <a:pt x="398" y="69"/>
                  <a:pt x="397" y="69"/>
                  <a:pt x="396" y="69"/>
                </a:cubicBezTo>
                <a:cubicBezTo>
                  <a:pt x="396" y="69"/>
                  <a:pt x="395" y="69"/>
                  <a:pt x="395" y="70"/>
                </a:cubicBezTo>
                <a:cubicBezTo>
                  <a:pt x="394" y="70"/>
                  <a:pt x="393" y="70"/>
                  <a:pt x="393" y="70"/>
                </a:cubicBezTo>
                <a:cubicBezTo>
                  <a:pt x="392" y="70"/>
                  <a:pt x="391" y="70"/>
                  <a:pt x="391" y="71"/>
                </a:cubicBezTo>
                <a:cubicBezTo>
                  <a:pt x="390" y="71"/>
                  <a:pt x="389" y="71"/>
                  <a:pt x="389" y="71"/>
                </a:cubicBezTo>
                <a:cubicBezTo>
                  <a:pt x="388" y="71"/>
                  <a:pt x="387" y="72"/>
                  <a:pt x="386" y="72"/>
                </a:cubicBezTo>
                <a:cubicBezTo>
                  <a:pt x="386" y="72"/>
                  <a:pt x="385" y="72"/>
                  <a:pt x="384" y="72"/>
                </a:cubicBezTo>
                <a:cubicBezTo>
                  <a:pt x="383" y="72"/>
                  <a:pt x="382" y="73"/>
                  <a:pt x="382" y="73"/>
                </a:cubicBezTo>
                <a:cubicBezTo>
                  <a:pt x="380" y="73"/>
                  <a:pt x="379" y="74"/>
                  <a:pt x="377" y="74"/>
                </a:cubicBezTo>
                <a:cubicBezTo>
                  <a:pt x="377" y="74"/>
                  <a:pt x="376" y="74"/>
                  <a:pt x="375" y="74"/>
                </a:cubicBezTo>
                <a:cubicBezTo>
                  <a:pt x="374" y="75"/>
                  <a:pt x="373" y="75"/>
                  <a:pt x="372" y="75"/>
                </a:cubicBezTo>
                <a:cubicBezTo>
                  <a:pt x="371" y="75"/>
                  <a:pt x="371" y="75"/>
                  <a:pt x="370" y="75"/>
                </a:cubicBezTo>
                <a:cubicBezTo>
                  <a:pt x="369" y="76"/>
                  <a:pt x="368" y="76"/>
                  <a:pt x="367" y="76"/>
                </a:cubicBezTo>
                <a:cubicBezTo>
                  <a:pt x="366" y="76"/>
                  <a:pt x="365" y="76"/>
                  <a:pt x="364" y="76"/>
                </a:cubicBezTo>
                <a:cubicBezTo>
                  <a:pt x="363" y="77"/>
                  <a:pt x="362" y="77"/>
                  <a:pt x="362" y="77"/>
                </a:cubicBezTo>
                <a:cubicBezTo>
                  <a:pt x="360" y="77"/>
                  <a:pt x="360" y="77"/>
                  <a:pt x="359" y="77"/>
                </a:cubicBezTo>
                <a:cubicBezTo>
                  <a:pt x="358" y="78"/>
                  <a:pt x="357" y="78"/>
                  <a:pt x="356" y="78"/>
                </a:cubicBezTo>
                <a:cubicBezTo>
                  <a:pt x="355" y="78"/>
                  <a:pt x="354" y="78"/>
                  <a:pt x="353" y="78"/>
                </a:cubicBezTo>
                <a:cubicBezTo>
                  <a:pt x="352" y="79"/>
                  <a:pt x="351" y="79"/>
                  <a:pt x="350" y="79"/>
                </a:cubicBezTo>
                <a:cubicBezTo>
                  <a:pt x="349" y="79"/>
                  <a:pt x="348" y="79"/>
                  <a:pt x="346" y="79"/>
                </a:cubicBezTo>
                <a:cubicBezTo>
                  <a:pt x="345" y="80"/>
                  <a:pt x="344" y="80"/>
                  <a:pt x="343" y="80"/>
                </a:cubicBezTo>
                <a:cubicBezTo>
                  <a:pt x="342" y="80"/>
                  <a:pt x="341" y="80"/>
                  <a:pt x="340" y="80"/>
                </a:cubicBezTo>
                <a:cubicBezTo>
                  <a:pt x="339" y="80"/>
                  <a:pt x="338" y="81"/>
                  <a:pt x="337" y="81"/>
                </a:cubicBezTo>
                <a:cubicBezTo>
                  <a:pt x="336" y="81"/>
                  <a:pt x="334" y="81"/>
                  <a:pt x="333" y="81"/>
                </a:cubicBezTo>
                <a:cubicBezTo>
                  <a:pt x="332" y="81"/>
                  <a:pt x="331" y="81"/>
                  <a:pt x="330" y="82"/>
                </a:cubicBezTo>
                <a:cubicBezTo>
                  <a:pt x="328" y="82"/>
                  <a:pt x="325" y="82"/>
                  <a:pt x="323" y="82"/>
                </a:cubicBezTo>
                <a:cubicBezTo>
                  <a:pt x="323" y="82"/>
                  <a:pt x="322" y="82"/>
                  <a:pt x="321" y="83"/>
                </a:cubicBezTo>
                <a:cubicBezTo>
                  <a:pt x="319" y="83"/>
                  <a:pt x="318" y="83"/>
                  <a:pt x="316" y="83"/>
                </a:cubicBezTo>
                <a:cubicBezTo>
                  <a:pt x="315" y="83"/>
                  <a:pt x="314" y="83"/>
                  <a:pt x="313" y="83"/>
                </a:cubicBezTo>
                <a:cubicBezTo>
                  <a:pt x="311" y="83"/>
                  <a:pt x="310" y="84"/>
                  <a:pt x="308" y="84"/>
                </a:cubicBezTo>
                <a:cubicBezTo>
                  <a:pt x="307" y="84"/>
                  <a:pt x="306" y="84"/>
                  <a:pt x="305" y="84"/>
                </a:cubicBezTo>
                <a:cubicBezTo>
                  <a:pt x="303" y="84"/>
                  <a:pt x="302" y="84"/>
                  <a:pt x="300" y="84"/>
                </a:cubicBezTo>
                <a:cubicBezTo>
                  <a:pt x="299" y="85"/>
                  <a:pt x="298" y="85"/>
                  <a:pt x="297" y="85"/>
                </a:cubicBezTo>
                <a:cubicBezTo>
                  <a:pt x="295" y="85"/>
                  <a:pt x="294" y="85"/>
                  <a:pt x="292" y="85"/>
                </a:cubicBezTo>
                <a:cubicBezTo>
                  <a:pt x="291" y="85"/>
                  <a:pt x="290" y="85"/>
                  <a:pt x="288" y="85"/>
                </a:cubicBezTo>
                <a:cubicBezTo>
                  <a:pt x="287" y="85"/>
                  <a:pt x="285" y="85"/>
                  <a:pt x="284" y="85"/>
                </a:cubicBezTo>
                <a:cubicBezTo>
                  <a:pt x="282" y="86"/>
                  <a:pt x="281" y="86"/>
                  <a:pt x="280" y="86"/>
                </a:cubicBezTo>
                <a:cubicBezTo>
                  <a:pt x="278" y="86"/>
                  <a:pt x="277" y="86"/>
                  <a:pt x="275" y="86"/>
                </a:cubicBezTo>
                <a:cubicBezTo>
                  <a:pt x="274" y="86"/>
                  <a:pt x="272" y="86"/>
                  <a:pt x="271" y="86"/>
                </a:cubicBezTo>
                <a:cubicBezTo>
                  <a:pt x="269" y="86"/>
                  <a:pt x="268" y="86"/>
                  <a:pt x="266" y="86"/>
                </a:cubicBezTo>
                <a:cubicBezTo>
                  <a:pt x="264" y="86"/>
                  <a:pt x="263" y="86"/>
                  <a:pt x="262" y="86"/>
                </a:cubicBezTo>
                <a:cubicBezTo>
                  <a:pt x="260" y="87"/>
                  <a:pt x="258" y="87"/>
                  <a:pt x="256" y="87"/>
                </a:cubicBezTo>
                <a:cubicBezTo>
                  <a:pt x="255" y="87"/>
                  <a:pt x="254" y="87"/>
                  <a:pt x="253" y="87"/>
                </a:cubicBezTo>
                <a:cubicBezTo>
                  <a:pt x="250" y="87"/>
                  <a:pt x="246" y="87"/>
                  <a:pt x="243" y="87"/>
                </a:cubicBezTo>
                <a:cubicBezTo>
                  <a:pt x="233" y="87"/>
                  <a:pt x="223" y="87"/>
                  <a:pt x="213" y="87"/>
                </a:cubicBezTo>
                <a:cubicBezTo>
                  <a:pt x="210" y="87"/>
                  <a:pt x="207" y="87"/>
                  <a:pt x="204" y="87"/>
                </a:cubicBezTo>
                <a:cubicBezTo>
                  <a:pt x="203" y="87"/>
                  <a:pt x="202" y="87"/>
                  <a:pt x="201" y="87"/>
                </a:cubicBezTo>
                <a:cubicBezTo>
                  <a:pt x="199" y="87"/>
                  <a:pt x="197" y="87"/>
                  <a:pt x="194" y="86"/>
                </a:cubicBezTo>
                <a:cubicBezTo>
                  <a:pt x="193" y="86"/>
                  <a:pt x="192" y="86"/>
                  <a:pt x="191" y="86"/>
                </a:cubicBezTo>
                <a:cubicBezTo>
                  <a:pt x="189" y="86"/>
                  <a:pt x="187" y="86"/>
                  <a:pt x="185" y="86"/>
                </a:cubicBezTo>
                <a:cubicBezTo>
                  <a:pt x="184" y="86"/>
                  <a:pt x="183" y="86"/>
                  <a:pt x="182" y="86"/>
                </a:cubicBezTo>
                <a:cubicBezTo>
                  <a:pt x="180" y="86"/>
                  <a:pt x="178" y="86"/>
                  <a:pt x="177" y="86"/>
                </a:cubicBezTo>
                <a:cubicBezTo>
                  <a:pt x="176" y="86"/>
                  <a:pt x="174" y="86"/>
                  <a:pt x="173" y="85"/>
                </a:cubicBezTo>
                <a:cubicBezTo>
                  <a:pt x="171" y="85"/>
                  <a:pt x="170" y="85"/>
                  <a:pt x="168" y="85"/>
                </a:cubicBezTo>
                <a:cubicBezTo>
                  <a:pt x="167" y="85"/>
                  <a:pt x="166" y="85"/>
                  <a:pt x="165" y="85"/>
                </a:cubicBezTo>
                <a:cubicBezTo>
                  <a:pt x="163" y="85"/>
                  <a:pt x="161" y="85"/>
                  <a:pt x="160" y="85"/>
                </a:cubicBezTo>
                <a:cubicBezTo>
                  <a:pt x="159" y="85"/>
                  <a:pt x="158" y="84"/>
                  <a:pt x="156" y="84"/>
                </a:cubicBezTo>
                <a:cubicBezTo>
                  <a:pt x="155" y="84"/>
                  <a:pt x="153" y="84"/>
                  <a:pt x="152" y="84"/>
                </a:cubicBezTo>
                <a:cubicBezTo>
                  <a:pt x="151" y="84"/>
                  <a:pt x="150" y="84"/>
                  <a:pt x="149" y="84"/>
                </a:cubicBezTo>
                <a:cubicBezTo>
                  <a:pt x="147" y="84"/>
                  <a:pt x="145" y="83"/>
                  <a:pt x="144" y="83"/>
                </a:cubicBezTo>
                <a:cubicBezTo>
                  <a:pt x="143" y="83"/>
                  <a:pt x="142" y="83"/>
                  <a:pt x="141" y="83"/>
                </a:cubicBezTo>
                <a:cubicBezTo>
                  <a:pt x="139" y="83"/>
                  <a:pt x="137" y="83"/>
                  <a:pt x="135" y="82"/>
                </a:cubicBezTo>
                <a:cubicBezTo>
                  <a:pt x="134" y="82"/>
                  <a:pt x="134" y="82"/>
                  <a:pt x="134" y="82"/>
                </a:cubicBezTo>
                <a:cubicBezTo>
                  <a:pt x="131" y="82"/>
                  <a:pt x="129" y="82"/>
                  <a:pt x="127" y="81"/>
                </a:cubicBezTo>
                <a:cubicBezTo>
                  <a:pt x="126" y="81"/>
                  <a:pt x="125" y="81"/>
                  <a:pt x="124" y="81"/>
                </a:cubicBezTo>
                <a:cubicBezTo>
                  <a:pt x="123" y="81"/>
                  <a:pt x="121" y="81"/>
                  <a:pt x="120" y="81"/>
                </a:cubicBezTo>
                <a:cubicBezTo>
                  <a:pt x="119" y="81"/>
                  <a:pt x="118" y="80"/>
                  <a:pt x="117" y="80"/>
                </a:cubicBezTo>
                <a:cubicBezTo>
                  <a:pt x="116" y="80"/>
                  <a:pt x="115" y="80"/>
                  <a:pt x="113" y="80"/>
                </a:cubicBezTo>
                <a:cubicBezTo>
                  <a:pt x="112" y="80"/>
                  <a:pt x="111" y="80"/>
                  <a:pt x="110" y="79"/>
                </a:cubicBezTo>
                <a:cubicBezTo>
                  <a:pt x="109" y="79"/>
                  <a:pt x="108" y="79"/>
                  <a:pt x="107" y="79"/>
                </a:cubicBezTo>
                <a:cubicBezTo>
                  <a:pt x="106" y="79"/>
                  <a:pt x="105" y="79"/>
                  <a:pt x="104" y="78"/>
                </a:cubicBezTo>
                <a:cubicBezTo>
                  <a:pt x="103" y="78"/>
                  <a:pt x="102" y="78"/>
                  <a:pt x="101" y="78"/>
                </a:cubicBezTo>
                <a:cubicBezTo>
                  <a:pt x="100" y="78"/>
                  <a:pt x="99" y="78"/>
                  <a:pt x="98" y="77"/>
                </a:cubicBezTo>
                <a:cubicBezTo>
                  <a:pt x="97" y="77"/>
                  <a:pt x="96" y="77"/>
                  <a:pt x="95" y="77"/>
                </a:cubicBezTo>
                <a:cubicBezTo>
                  <a:pt x="94" y="77"/>
                  <a:pt x="93" y="77"/>
                  <a:pt x="93" y="76"/>
                </a:cubicBezTo>
                <a:cubicBezTo>
                  <a:pt x="92" y="76"/>
                  <a:pt x="91" y="76"/>
                  <a:pt x="90" y="76"/>
                </a:cubicBezTo>
                <a:cubicBezTo>
                  <a:pt x="89" y="76"/>
                  <a:pt x="88" y="76"/>
                  <a:pt x="87" y="75"/>
                </a:cubicBezTo>
                <a:cubicBezTo>
                  <a:pt x="86" y="75"/>
                  <a:pt x="85" y="75"/>
                  <a:pt x="84" y="75"/>
                </a:cubicBezTo>
                <a:cubicBezTo>
                  <a:pt x="83" y="75"/>
                  <a:pt x="83" y="75"/>
                  <a:pt x="82" y="74"/>
                </a:cubicBezTo>
                <a:cubicBezTo>
                  <a:pt x="81" y="74"/>
                  <a:pt x="80" y="74"/>
                  <a:pt x="79" y="74"/>
                </a:cubicBezTo>
                <a:cubicBezTo>
                  <a:pt x="78" y="74"/>
                  <a:pt x="77" y="73"/>
                  <a:pt x="77" y="73"/>
                </a:cubicBezTo>
                <a:cubicBezTo>
                  <a:pt x="75" y="73"/>
                  <a:pt x="74" y="73"/>
                  <a:pt x="73" y="72"/>
                </a:cubicBezTo>
                <a:cubicBezTo>
                  <a:pt x="72" y="72"/>
                  <a:pt x="71" y="72"/>
                  <a:pt x="71" y="72"/>
                </a:cubicBezTo>
                <a:cubicBezTo>
                  <a:pt x="70" y="72"/>
                  <a:pt x="69" y="71"/>
                  <a:pt x="68" y="71"/>
                </a:cubicBezTo>
                <a:cubicBezTo>
                  <a:pt x="68" y="71"/>
                  <a:pt x="67" y="71"/>
                  <a:pt x="66" y="71"/>
                </a:cubicBezTo>
                <a:cubicBezTo>
                  <a:pt x="66" y="70"/>
                  <a:pt x="65" y="70"/>
                  <a:pt x="64" y="70"/>
                </a:cubicBezTo>
                <a:cubicBezTo>
                  <a:pt x="64" y="70"/>
                  <a:pt x="63" y="70"/>
                  <a:pt x="62" y="70"/>
                </a:cubicBezTo>
                <a:cubicBezTo>
                  <a:pt x="62" y="69"/>
                  <a:pt x="61" y="69"/>
                  <a:pt x="60" y="69"/>
                </a:cubicBezTo>
                <a:cubicBezTo>
                  <a:pt x="60" y="69"/>
                  <a:pt x="59" y="69"/>
                  <a:pt x="59" y="68"/>
                </a:cubicBezTo>
                <a:cubicBezTo>
                  <a:pt x="58" y="68"/>
                  <a:pt x="57" y="68"/>
                  <a:pt x="57" y="68"/>
                </a:cubicBezTo>
                <a:cubicBezTo>
                  <a:pt x="56" y="68"/>
                  <a:pt x="56" y="68"/>
                  <a:pt x="55" y="67"/>
                </a:cubicBezTo>
                <a:cubicBezTo>
                  <a:pt x="55" y="67"/>
                  <a:pt x="54" y="67"/>
                  <a:pt x="53" y="67"/>
                </a:cubicBezTo>
                <a:lnTo>
                  <a:pt x="52" y="66"/>
                </a:lnTo>
                <a:cubicBezTo>
                  <a:pt x="51" y="66"/>
                  <a:pt x="51" y="66"/>
                  <a:pt x="50" y="66"/>
                </a:cubicBezTo>
                <a:lnTo>
                  <a:pt x="49" y="65"/>
                </a:lnTo>
                <a:cubicBezTo>
                  <a:pt x="49" y="65"/>
                  <a:pt x="48" y="65"/>
                  <a:pt x="47" y="65"/>
                </a:cubicBezTo>
                <a:cubicBezTo>
                  <a:pt x="47" y="65"/>
                  <a:pt x="47" y="64"/>
                  <a:pt x="46" y="64"/>
                </a:cubicBezTo>
                <a:cubicBezTo>
                  <a:pt x="46" y="64"/>
                  <a:pt x="45" y="64"/>
                  <a:pt x="45" y="63"/>
                </a:cubicBezTo>
                <a:cubicBezTo>
                  <a:pt x="44" y="63"/>
                  <a:pt x="44" y="63"/>
                  <a:pt x="44" y="63"/>
                </a:cubicBezTo>
                <a:cubicBezTo>
                  <a:pt x="43" y="63"/>
                  <a:pt x="42" y="63"/>
                  <a:pt x="42" y="62"/>
                </a:cubicBezTo>
                <a:lnTo>
                  <a:pt x="41" y="62"/>
                </a:lnTo>
                <a:lnTo>
                  <a:pt x="40" y="61"/>
                </a:lnTo>
                <a:cubicBezTo>
                  <a:pt x="59" y="51"/>
                  <a:pt x="124" y="35"/>
                  <a:pt x="228" y="35"/>
                </a:cubicBezTo>
                <a:close/>
                <a:moveTo>
                  <a:pt x="421" y="98"/>
                </a:moveTo>
                <a:lnTo>
                  <a:pt x="421" y="145"/>
                </a:lnTo>
                <a:cubicBezTo>
                  <a:pt x="409" y="155"/>
                  <a:pt x="343" y="174"/>
                  <a:pt x="228" y="174"/>
                </a:cubicBezTo>
                <a:cubicBezTo>
                  <a:pt x="136" y="174"/>
                  <a:pt x="75" y="162"/>
                  <a:pt x="49" y="152"/>
                </a:cubicBezTo>
                <a:cubicBezTo>
                  <a:pt x="48" y="152"/>
                  <a:pt x="47" y="151"/>
                  <a:pt x="47" y="151"/>
                </a:cubicBezTo>
                <a:cubicBezTo>
                  <a:pt x="41" y="149"/>
                  <a:pt x="38" y="147"/>
                  <a:pt x="36" y="145"/>
                </a:cubicBezTo>
                <a:lnTo>
                  <a:pt x="36" y="98"/>
                </a:lnTo>
                <a:cubicBezTo>
                  <a:pt x="37" y="99"/>
                  <a:pt x="38" y="99"/>
                  <a:pt x="40" y="99"/>
                </a:cubicBezTo>
                <a:cubicBezTo>
                  <a:pt x="40" y="100"/>
                  <a:pt x="40" y="100"/>
                  <a:pt x="40" y="100"/>
                </a:cubicBezTo>
                <a:cubicBezTo>
                  <a:pt x="42" y="100"/>
                  <a:pt x="43" y="101"/>
                  <a:pt x="44" y="101"/>
                </a:cubicBezTo>
                <a:lnTo>
                  <a:pt x="45" y="101"/>
                </a:lnTo>
                <a:cubicBezTo>
                  <a:pt x="46" y="102"/>
                  <a:pt x="47" y="102"/>
                  <a:pt x="48" y="102"/>
                </a:cubicBezTo>
                <a:cubicBezTo>
                  <a:pt x="49" y="102"/>
                  <a:pt x="49" y="103"/>
                  <a:pt x="49" y="103"/>
                </a:cubicBezTo>
                <a:cubicBezTo>
                  <a:pt x="51" y="103"/>
                  <a:pt x="52" y="103"/>
                  <a:pt x="53" y="104"/>
                </a:cubicBezTo>
                <a:lnTo>
                  <a:pt x="54" y="104"/>
                </a:lnTo>
                <a:cubicBezTo>
                  <a:pt x="55" y="104"/>
                  <a:pt x="56" y="105"/>
                  <a:pt x="57" y="105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60" y="106"/>
                  <a:pt x="61" y="106"/>
                  <a:pt x="62" y="106"/>
                </a:cubicBezTo>
                <a:cubicBezTo>
                  <a:pt x="64" y="107"/>
                  <a:pt x="65" y="107"/>
                  <a:pt x="66" y="107"/>
                </a:cubicBezTo>
                <a:lnTo>
                  <a:pt x="67" y="107"/>
                </a:lnTo>
                <a:cubicBezTo>
                  <a:pt x="68" y="108"/>
                  <a:pt x="70" y="108"/>
                  <a:pt x="71" y="108"/>
                </a:cubicBezTo>
                <a:cubicBezTo>
                  <a:pt x="108" y="117"/>
                  <a:pt x="159" y="122"/>
                  <a:pt x="213" y="122"/>
                </a:cubicBezTo>
                <a:cubicBezTo>
                  <a:pt x="218" y="122"/>
                  <a:pt x="223" y="122"/>
                  <a:pt x="228" y="122"/>
                </a:cubicBezTo>
                <a:cubicBezTo>
                  <a:pt x="234" y="122"/>
                  <a:pt x="239" y="122"/>
                  <a:pt x="244" y="122"/>
                </a:cubicBezTo>
                <a:cubicBezTo>
                  <a:pt x="298" y="122"/>
                  <a:pt x="348" y="117"/>
                  <a:pt x="386" y="108"/>
                </a:cubicBezTo>
                <a:cubicBezTo>
                  <a:pt x="387" y="108"/>
                  <a:pt x="388" y="108"/>
                  <a:pt x="390" y="107"/>
                </a:cubicBezTo>
                <a:lnTo>
                  <a:pt x="391" y="107"/>
                </a:lnTo>
                <a:cubicBezTo>
                  <a:pt x="392" y="107"/>
                  <a:pt x="393" y="107"/>
                  <a:pt x="394" y="106"/>
                </a:cubicBezTo>
                <a:lnTo>
                  <a:pt x="395" y="106"/>
                </a:lnTo>
                <a:cubicBezTo>
                  <a:pt x="396" y="106"/>
                  <a:pt x="397" y="106"/>
                  <a:pt x="398" y="105"/>
                </a:cubicBezTo>
                <a:cubicBezTo>
                  <a:pt x="399" y="105"/>
                  <a:pt x="399" y="105"/>
                  <a:pt x="400" y="105"/>
                </a:cubicBezTo>
                <a:cubicBezTo>
                  <a:pt x="401" y="105"/>
                  <a:pt x="402" y="104"/>
                  <a:pt x="403" y="104"/>
                </a:cubicBezTo>
                <a:lnTo>
                  <a:pt x="404" y="104"/>
                </a:lnTo>
                <a:cubicBezTo>
                  <a:pt x="405" y="104"/>
                  <a:pt x="406" y="103"/>
                  <a:pt x="407" y="103"/>
                </a:cubicBezTo>
                <a:cubicBezTo>
                  <a:pt x="408" y="103"/>
                  <a:pt x="408" y="103"/>
                  <a:pt x="408" y="102"/>
                </a:cubicBezTo>
                <a:cubicBezTo>
                  <a:pt x="409" y="102"/>
                  <a:pt x="411" y="102"/>
                  <a:pt x="412" y="101"/>
                </a:cubicBezTo>
                <a:cubicBezTo>
                  <a:pt x="414" y="101"/>
                  <a:pt x="415" y="100"/>
                  <a:pt x="416" y="100"/>
                </a:cubicBezTo>
                <a:cubicBezTo>
                  <a:pt x="417" y="100"/>
                  <a:pt x="417" y="100"/>
                  <a:pt x="417" y="100"/>
                </a:cubicBezTo>
                <a:cubicBezTo>
                  <a:pt x="418" y="99"/>
                  <a:pt x="419" y="99"/>
                  <a:pt x="420" y="98"/>
                </a:cubicBezTo>
                <a:cubicBezTo>
                  <a:pt x="421" y="98"/>
                  <a:pt x="421" y="98"/>
                  <a:pt x="421" y="98"/>
                </a:cubicBezTo>
                <a:close/>
                <a:moveTo>
                  <a:pt x="47" y="238"/>
                </a:moveTo>
                <a:lnTo>
                  <a:pt x="46" y="238"/>
                </a:lnTo>
                <a:cubicBezTo>
                  <a:pt x="41" y="236"/>
                  <a:pt x="38" y="234"/>
                  <a:pt x="36" y="232"/>
                </a:cubicBezTo>
                <a:lnTo>
                  <a:pt x="36" y="185"/>
                </a:lnTo>
                <a:cubicBezTo>
                  <a:pt x="47" y="189"/>
                  <a:pt x="60" y="193"/>
                  <a:pt x="71" y="195"/>
                </a:cubicBezTo>
                <a:cubicBezTo>
                  <a:pt x="108" y="203"/>
                  <a:pt x="159" y="208"/>
                  <a:pt x="213" y="209"/>
                </a:cubicBezTo>
                <a:cubicBezTo>
                  <a:pt x="223" y="209"/>
                  <a:pt x="234" y="209"/>
                  <a:pt x="244" y="209"/>
                </a:cubicBezTo>
                <a:cubicBezTo>
                  <a:pt x="298" y="208"/>
                  <a:pt x="348" y="203"/>
                  <a:pt x="386" y="195"/>
                </a:cubicBezTo>
                <a:cubicBezTo>
                  <a:pt x="397" y="193"/>
                  <a:pt x="410" y="190"/>
                  <a:pt x="421" y="185"/>
                </a:cubicBezTo>
                <a:lnTo>
                  <a:pt x="421" y="232"/>
                </a:lnTo>
                <a:cubicBezTo>
                  <a:pt x="409" y="242"/>
                  <a:pt x="343" y="261"/>
                  <a:pt x="228" y="261"/>
                </a:cubicBezTo>
                <a:cubicBezTo>
                  <a:pt x="136" y="261"/>
                  <a:pt x="75" y="249"/>
                  <a:pt x="48" y="239"/>
                </a:cubicBezTo>
                <a:close/>
                <a:moveTo>
                  <a:pt x="381" y="13"/>
                </a:moveTo>
                <a:cubicBezTo>
                  <a:pt x="340" y="5"/>
                  <a:pt x="286" y="0"/>
                  <a:pt x="228" y="0"/>
                </a:cubicBezTo>
                <a:cubicBezTo>
                  <a:pt x="171" y="0"/>
                  <a:pt x="117" y="5"/>
                  <a:pt x="76" y="13"/>
                </a:cubicBezTo>
                <a:cubicBezTo>
                  <a:pt x="25" y="24"/>
                  <a:pt x="1" y="39"/>
                  <a:pt x="0" y="61"/>
                </a:cubicBezTo>
                <a:lnTo>
                  <a:pt x="0" y="148"/>
                </a:lnTo>
                <a:cubicBezTo>
                  <a:pt x="0" y="150"/>
                  <a:pt x="0" y="151"/>
                  <a:pt x="0" y="153"/>
                </a:cubicBezTo>
                <a:lnTo>
                  <a:pt x="0" y="235"/>
                </a:lnTo>
                <a:cubicBezTo>
                  <a:pt x="0" y="237"/>
                  <a:pt x="0" y="238"/>
                  <a:pt x="0" y="239"/>
                </a:cubicBezTo>
                <a:lnTo>
                  <a:pt x="0" y="322"/>
                </a:lnTo>
                <a:cubicBezTo>
                  <a:pt x="0" y="344"/>
                  <a:pt x="24" y="359"/>
                  <a:pt x="76" y="370"/>
                </a:cubicBezTo>
                <a:cubicBezTo>
                  <a:pt x="117" y="378"/>
                  <a:pt x="171" y="383"/>
                  <a:pt x="228" y="383"/>
                </a:cubicBezTo>
                <a:cubicBezTo>
                  <a:pt x="285" y="383"/>
                  <a:pt x="340" y="378"/>
                  <a:pt x="380" y="370"/>
                </a:cubicBezTo>
                <a:cubicBezTo>
                  <a:pt x="432" y="359"/>
                  <a:pt x="456" y="344"/>
                  <a:pt x="456" y="322"/>
                </a:cubicBezTo>
                <a:lnTo>
                  <a:pt x="457" y="235"/>
                </a:lnTo>
                <a:cubicBezTo>
                  <a:pt x="457" y="234"/>
                  <a:pt x="456" y="233"/>
                  <a:pt x="456" y="232"/>
                </a:cubicBezTo>
                <a:lnTo>
                  <a:pt x="457" y="148"/>
                </a:lnTo>
                <a:cubicBezTo>
                  <a:pt x="457" y="147"/>
                  <a:pt x="456" y="146"/>
                  <a:pt x="456" y="145"/>
                </a:cubicBezTo>
                <a:lnTo>
                  <a:pt x="457" y="61"/>
                </a:lnTo>
                <a:cubicBezTo>
                  <a:pt x="457" y="39"/>
                  <a:pt x="432" y="24"/>
                  <a:pt x="381" y="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3" name="Freeform 1412">
            <a:extLst>
              <a:ext uri="{FF2B5EF4-FFF2-40B4-BE49-F238E27FC236}">
                <a16:creationId xmlns:a16="http://schemas.microsoft.com/office/drawing/2014/main" id="{D26971BB-D145-A842-B350-D56BC5C53B26}"/>
              </a:ext>
            </a:extLst>
          </p:cNvPr>
          <p:cNvSpPr/>
          <p:nvPr/>
        </p:nvSpPr>
        <p:spPr>
          <a:xfrm>
            <a:off x="1193399" y="6878848"/>
            <a:ext cx="376920" cy="329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8" h="916">
                <a:moveTo>
                  <a:pt x="928" y="434"/>
                </a:moveTo>
                <a:lnTo>
                  <a:pt x="856" y="505"/>
                </a:lnTo>
                <a:lnTo>
                  <a:pt x="837" y="524"/>
                </a:lnTo>
                <a:lnTo>
                  <a:pt x="524" y="838"/>
                </a:lnTo>
                <a:lnTo>
                  <a:pt x="213" y="527"/>
                </a:lnTo>
                <a:lnTo>
                  <a:pt x="120" y="434"/>
                </a:lnTo>
                <a:cubicBezTo>
                  <a:pt x="78" y="392"/>
                  <a:pt x="55" y="336"/>
                  <a:pt x="55" y="277"/>
                </a:cubicBezTo>
                <a:cubicBezTo>
                  <a:pt x="55" y="218"/>
                  <a:pt x="78" y="162"/>
                  <a:pt x="120" y="120"/>
                </a:cubicBezTo>
                <a:cubicBezTo>
                  <a:pt x="162" y="78"/>
                  <a:pt x="218" y="55"/>
                  <a:pt x="277" y="55"/>
                </a:cubicBezTo>
                <a:cubicBezTo>
                  <a:pt x="337" y="55"/>
                  <a:pt x="392" y="78"/>
                  <a:pt x="434" y="120"/>
                </a:cubicBezTo>
                <a:lnTo>
                  <a:pt x="524" y="209"/>
                </a:lnTo>
                <a:lnTo>
                  <a:pt x="613" y="120"/>
                </a:lnTo>
                <a:cubicBezTo>
                  <a:pt x="655" y="78"/>
                  <a:pt x="711" y="55"/>
                  <a:pt x="770" y="55"/>
                </a:cubicBezTo>
                <a:cubicBezTo>
                  <a:pt x="830" y="55"/>
                  <a:pt x="886" y="78"/>
                  <a:pt x="927" y="120"/>
                </a:cubicBezTo>
                <a:cubicBezTo>
                  <a:pt x="969" y="162"/>
                  <a:pt x="992" y="218"/>
                  <a:pt x="992" y="277"/>
                </a:cubicBezTo>
                <a:cubicBezTo>
                  <a:pt x="992" y="336"/>
                  <a:pt x="969" y="392"/>
                  <a:pt x="928" y="434"/>
                </a:cubicBezTo>
                <a:close/>
                <a:moveTo>
                  <a:pt x="967" y="81"/>
                </a:moveTo>
                <a:cubicBezTo>
                  <a:pt x="914" y="29"/>
                  <a:pt x="844" y="0"/>
                  <a:pt x="770" y="0"/>
                </a:cubicBezTo>
                <a:cubicBezTo>
                  <a:pt x="696" y="0"/>
                  <a:pt x="627" y="29"/>
                  <a:pt x="574" y="81"/>
                </a:cubicBezTo>
                <a:lnTo>
                  <a:pt x="524" y="131"/>
                </a:lnTo>
                <a:lnTo>
                  <a:pt x="473" y="81"/>
                </a:lnTo>
                <a:cubicBezTo>
                  <a:pt x="421" y="29"/>
                  <a:pt x="351" y="0"/>
                  <a:pt x="277" y="0"/>
                </a:cubicBezTo>
                <a:cubicBezTo>
                  <a:pt x="203" y="0"/>
                  <a:pt x="134" y="29"/>
                  <a:pt x="81" y="81"/>
                </a:cubicBezTo>
                <a:cubicBezTo>
                  <a:pt x="29" y="133"/>
                  <a:pt x="0" y="203"/>
                  <a:pt x="0" y="277"/>
                </a:cubicBezTo>
                <a:cubicBezTo>
                  <a:pt x="0" y="351"/>
                  <a:pt x="29" y="421"/>
                  <a:pt x="81" y="473"/>
                </a:cubicBezTo>
                <a:lnTo>
                  <a:pt x="130" y="522"/>
                </a:lnTo>
                <a:lnTo>
                  <a:pt x="524" y="916"/>
                </a:lnTo>
                <a:lnTo>
                  <a:pt x="895" y="544"/>
                </a:lnTo>
                <a:lnTo>
                  <a:pt x="906" y="534"/>
                </a:lnTo>
                <a:lnTo>
                  <a:pt x="967" y="473"/>
                </a:lnTo>
                <a:cubicBezTo>
                  <a:pt x="1019" y="421"/>
                  <a:pt x="1048" y="351"/>
                  <a:pt x="1048" y="277"/>
                </a:cubicBezTo>
                <a:cubicBezTo>
                  <a:pt x="1048" y="203"/>
                  <a:pt x="1019" y="133"/>
                  <a:pt x="967" y="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4" name="Freeform 1413">
            <a:extLst>
              <a:ext uri="{FF2B5EF4-FFF2-40B4-BE49-F238E27FC236}">
                <a16:creationId xmlns:a16="http://schemas.microsoft.com/office/drawing/2014/main" id="{D886EAA7-31B7-8D4B-A1E9-6B9536DFC0A8}"/>
              </a:ext>
            </a:extLst>
          </p:cNvPr>
          <p:cNvSpPr/>
          <p:nvPr/>
        </p:nvSpPr>
        <p:spPr>
          <a:xfrm>
            <a:off x="1299600" y="6959488"/>
            <a:ext cx="164160" cy="164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7" h="457">
                <a:moveTo>
                  <a:pt x="338" y="421"/>
                </a:moveTo>
                <a:cubicBezTo>
                  <a:pt x="325" y="421"/>
                  <a:pt x="314" y="410"/>
                  <a:pt x="314" y="397"/>
                </a:cubicBezTo>
                <a:cubicBezTo>
                  <a:pt x="314" y="384"/>
                  <a:pt x="325" y="373"/>
                  <a:pt x="338" y="373"/>
                </a:cubicBezTo>
                <a:cubicBezTo>
                  <a:pt x="351" y="373"/>
                  <a:pt x="362" y="384"/>
                  <a:pt x="362" y="397"/>
                </a:cubicBezTo>
                <a:cubicBezTo>
                  <a:pt x="362" y="410"/>
                  <a:pt x="351" y="421"/>
                  <a:pt x="338" y="421"/>
                </a:cubicBezTo>
                <a:close/>
                <a:moveTo>
                  <a:pt x="175" y="397"/>
                </a:moveTo>
                <a:cubicBezTo>
                  <a:pt x="175" y="410"/>
                  <a:pt x="165" y="421"/>
                  <a:pt x="151" y="421"/>
                </a:cubicBezTo>
                <a:cubicBezTo>
                  <a:pt x="138" y="421"/>
                  <a:pt x="127" y="410"/>
                  <a:pt x="127" y="397"/>
                </a:cubicBezTo>
                <a:cubicBezTo>
                  <a:pt x="127" y="384"/>
                  <a:pt x="138" y="373"/>
                  <a:pt x="151" y="373"/>
                </a:cubicBezTo>
                <a:cubicBezTo>
                  <a:pt x="165" y="373"/>
                  <a:pt x="175" y="384"/>
                  <a:pt x="175" y="397"/>
                </a:cubicBezTo>
                <a:close/>
                <a:moveTo>
                  <a:pt x="457" y="58"/>
                </a:moveTo>
                <a:lnTo>
                  <a:pt x="457" y="57"/>
                </a:lnTo>
                <a:lnTo>
                  <a:pt x="457" y="56"/>
                </a:lnTo>
                <a:lnTo>
                  <a:pt x="457" y="55"/>
                </a:lnTo>
                <a:lnTo>
                  <a:pt x="457" y="54"/>
                </a:lnTo>
                <a:cubicBezTo>
                  <a:pt x="457" y="53"/>
                  <a:pt x="457" y="53"/>
                  <a:pt x="456" y="53"/>
                </a:cubicBezTo>
                <a:lnTo>
                  <a:pt x="456" y="52"/>
                </a:lnTo>
                <a:lnTo>
                  <a:pt x="456" y="51"/>
                </a:lnTo>
                <a:lnTo>
                  <a:pt x="455" y="51"/>
                </a:lnTo>
                <a:cubicBezTo>
                  <a:pt x="455" y="50"/>
                  <a:pt x="455" y="50"/>
                  <a:pt x="455" y="50"/>
                </a:cubicBezTo>
                <a:cubicBezTo>
                  <a:pt x="455" y="49"/>
                  <a:pt x="455" y="49"/>
                  <a:pt x="455" y="49"/>
                </a:cubicBezTo>
                <a:cubicBezTo>
                  <a:pt x="454" y="49"/>
                  <a:pt x="454" y="49"/>
                  <a:pt x="454" y="48"/>
                </a:cubicBezTo>
                <a:cubicBezTo>
                  <a:pt x="453" y="47"/>
                  <a:pt x="453" y="47"/>
                  <a:pt x="453" y="47"/>
                </a:cubicBezTo>
                <a:lnTo>
                  <a:pt x="452" y="46"/>
                </a:lnTo>
                <a:cubicBezTo>
                  <a:pt x="452" y="45"/>
                  <a:pt x="451" y="45"/>
                  <a:pt x="451" y="45"/>
                </a:cubicBezTo>
                <a:cubicBezTo>
                  <a:pt x="450" y="44"/>
                  <a:pt x="450" y="44"/>
                  <a:pt x="450" y="44"/>
                </a:cubicBezTo>
                <a:lnTo>
                  <a:pt x="449" y="44"/>
                </a:lnTo>
                <a:cubicBezTo>
                  <a:pt x="449" y="43"/>
                  <a:pt x="449" y="43"/>
                  <a:pt x="448" y="43"/>
                </a:cubicBezTo>
                <a:cubicBezTo>
                  <a:pt x="447" y="43"/>
                  <a:pt x="447" y="42"/>
                  <a:pt x="447" y="42"/>
                </a:cubicBezTo>
                <a:lnTo>
                  <a:pt x="446" y="42"/>
                </a:lnTo>
                <a:lnTo>
                  <a:pt x="445" y="42"/>
                </a:lnTo>
                <a:lnTo>
                  <a:pt x="444" y="41"/>
                </a:lnTo>
                <a:lnTo>
                  <a:pt x="443" y="41"/>
                </a:lnTo>
                <a:cubicBezTo>
                  <a:pt x="442" y="41"/>
                  <a:pt x="442" y="41"/>
                  <a:pt x="442" y="41"/>
                </a:cubicBezTo>
                <a:cubicBezTo>
                  <a:pt x="441" y="41"/>
                  <a:pt x="441" y="41"/>
                  <a:pt x="441" y="41"/>
                </a:cubicBezTo>
                <a:lnTo>
                  <a:pt x="440" y="41"/>
                </a:lnTo>
                <a:lnTo>
                  <a:pt x="124" y="41"/>
                </a:lnTo>
                <a:cubicBezTo>
                  <a:pt x="114" y="41"/>
                  <a:pt x="107" y="49"/>
                  <a:pt x="107" y="59"/>
                </a:cubicBezTo>
                <a:cubicBezTo>
                  <a:pt x="107" y="68"/>
                  <a:pt x="114" y="76"/>
                  <a:pt x="124" y="76"/>
                </a:cubicBezTo>
                <a:lnTo>
                  <a:pt x="417" y="76"/>
                </a:lnTo>
                <a:lnTo>
                  <a:pt x="374" y="254"/>
                </a:lnTo>
                <a:lnTo>
                  <a:pt x="125" y="254"/>
                </a:lnTo>
                <a:lnTo>
                  <a:pt x="86" y="15"/>
                </a:lnTo>
                <a:lnTo>
                  <a:pt x="86" y="14"/>
                </a:lnTo>
                <a:lnTo>
                  <a:pt x="86" y="13"/>
                </a:lnTo>
                <a:cubicBezTo>
                  <a:pt x="85" y="12"/>
                  <a:pt x="85" y="12"/>
                  <a:pt x="85" y="12"/>
                </a:cubicBezTo>
                <a:cubicBezTo>
                  <a:pt x="85" y="11"/>
                  <a:pt x="85" y="11"/>
                  <a:pt x="85" y="11"/>
                </a:cubicBezTo>
                <a:lnTo>
                  <a:pt x="85" y="10"/>
                </a:lnTo>
                <a:cubicBezTo>
                  <a:pt x="85" y="10"/>
                  <a:pt x="84" y="10"/>
                  <a:pt x="84" y="9"/>
                </a:cubicBezTo>
                <a:cubicBezTo>
                  <a:pt x="84" y="8"/>
                  <a:pt x="84" y="8"/>
                  <a:pt x="83" y="8"/>
                </a:cubicBezTo>
                <a:lnTo>
                  <a:pt x="83" y="7"/>
                </a:lnTo>
                <a:lnTo>
                  <a:pt x="82" y="6"/>
                </a:lnTo>
                <a:lnTo>
                  <a:pt x="81" y="5"/>
                </a:lnTo>
                <a:cubicBezTo>
                  <a:pt x="80" y="4"/>
                  <a:pt x="80" y="4"/>
                  <a:pt x="80" y="4"/>
                </a:cubicBezTo>
                <a:cubicBezTo>
                  <a:pt x="80" y="4"/>
                  <a:pt x="79" y="4"/>
                  <a:pt x="79" y="3"/>
                </a:cubicBezTo>
                <a:cubicBezTo>
                  <a:pt x="78" y="3"/>
                  <a:pt x="78" y="3"/>
                  <a:pt x="78" y="2"/>
                </a:cubicBezTo>
                <a:lnTo>
                  <a:pt x="77" y="2"/>
                </a:lnTo>
                <a:lnTo>
                  <a:pt x="76" y="2"/>
                </a:lnTo>
                <a:cubicBezTo>
                  <a:pt x="76" y="1"/>
                  <a:pt x="76" y="1"/>
                  <a:pt x="76" y="1"/>
                </a:cubicBezTo>
                <a:cubicBezTo>
                  <a:pt x="75" y="1"/>
                  <a:pt x="75" y="1"/>
                  <a:pt x="75" y="1"/>
                </a:cubicBezTo>
                <a:cubicBezTo>
                  <a:pt x="74" y="1"/>
                  <a:pt x="74" y="1"/>
                  <a:pt x="74" y="1"/>
                </a:cubicBezTo>
                <a:lnTo>
                  <a:pt x="73" y="0"/>
                </a:lnTo>
                <a:lnTo>
                  <a:pt x="72" y="0"/>
                </a:lnTo>
                <a:cubicBezTo>
                  <a:pt x="71" y="0"/>
                  <a:pt x="71" y="0"/>
                  <a:pt x="71" y="0"/>
                </a:cubicBezTo>
                <a:cubicBezTo>
                  <a:pt x="70" y="0"/>
                  <a:pt x="70" y="0"/>
                  <a:pt x="70" y="0"/>
                </a:cubicBezTo>
                <a:lnTo>
                  <a:pt x="69" y="0"/>
                </a:ln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lnTo>
                  <a:pt x="53" y="35"/>
                </a:lnTo>
                <a:lnTo>
                  <a:pt x="92" y="273"/>
                </a:lnTo>
                <a:lnTo>
                  <a:pt x="72" y="351"/>
                </a:lnTo>
                <a:cubicBezTo>
                  <a:pt x="72" y="352"/>
                  <a:pt x="72" y="352"/>
                  <a:pt x="72" y="352"/>
                </a:cubicBezTo>
                <a:cubicBezTo>
                  <a:pt x="72" y="353"/>
                  <a:pt x="72" y="353"/>
                  <a:pt x="72" y="353"/>
                </a:cubicBezTo>
                <a:cubicBezTo>
                  <a:pt x="72" y="354"/>
                  <a:pt x="71" y="354"/>
                  <a:pt x="71" y="354"/>
                </a:cubicBezTo>
                <a:lnTo>
                  <a:pt x="71" y="355"/>
                </a:lnTo>
                <a:cubicBezTo>
                  <a:pt x="71" y="356"/>
                  <a:pt x="71" y="356"/>
                  <a:pt x="71" y="356"/>
                </a:cubicBezTo>
                <a:lnTo>
                  <a:pt x="71" y="357"/>
                </a:lnTo>
                <a:cubicBezTo>
                  <a:pt x="71" y="357"/>
                  <a:pt x="72" y="357"/>
                  <a:pt x="72" y="358"/>
                </a:cubicBezTo>
                <a:lnTo>
                  <a:pt x="72" y="359"/>
                </a:lnTo>
                <a:cubicBezTo>
                  <a:pt x="72" y="360"/>
                  <a:pt x="72" y="360"/>
                  <a:pt x="72" y="360"/>
                </a:cubicBezTo>
                <a:cubicBezTo>
                  <a:pt x="72" y="361"/>
                  <a:pt x="72" y="361"/>
                  <a:pt x="72" y="361"/>
                </a:cubicBezTo>
                <a:cubicBezTo>
                  <a:pt x="72" y="361"/>
                  <a:pt x="72" y="362"/>
                  <a:pt x="73" y="362"/>
                </a:cubicBezTo>
                <a:lnTo>
                  <a:pt x="73" y="363"/>
                </a:lnTo>
                <a:cubicBezTo>
                  <a:pt x="73" y="364"/>
                  <a:pt x="74" y="364"/>
                  <a:pt x="74" y="364"/>
                </a:cubicBezTo>
                <a:lnTo>
                  <a:pt x="74" y="365"/>
                </a:lnTo>
                <a:lnTo>
                  <a:pt x="75" y="366"/>
                </a:lnTo>
                <a:cubicBezTo>
                  <a:pt x="75" y="367"/>
                  <a:pt x="75" y="367"/>
                  <a:pt x="76" y="367"/>
                </a:cubicBezTo>
                <a:lnTo>
                  <a:pt x="76" y="368"/>
                </a:lnTo>
                <a:lnTo>
                  <a:pt x="77" y="368"/>
                </a:lnTo>
                <a:lnTo>
                  <a:pt x="77" y="369"/>
                </a:lnTo>
                <a:cubicBezTo>
                  <a:pt x="78" y="369"/>
                  <a:pt x="78" y="369"/>
                  <a:pt x="78" y="369"/>
                </a:cubicBezTo>
                <a:cubicBezTo>
                  <a:pt x="78" y="370"/>
                  <a:pt x="79" y="370"/>
                  <a:pt x="79" y="370"/>
                </a:cubicBezTo>
                <a:cubicBezTo>
                  <a:pt x="80" y="370"/>
                  <a:pt x="80" y="371"/>
                  <a:pt x="80" y="371"/>
                </a:cubicBezTo>
                <a:cubicBezTo>
                  <a:pt x="81" y="371"/>
                  <a:pt x="81" y="371"/>
                  <a:pt x="81" y="371"/>
                </a:cubicBezTo>
                <a:lnTo>
                  <a:pt x="82" y="372"/>
                </a:lnTo>
                <a:lnTo>
                  <a:pt x="83" y="372"/>
                </a:lnTo>
                <a:cubicBezTo>
                  <a:pt x="84" y="372"/>
                  <a:pt x="84" y="372"/>
                  <a:pt x="84" y="372"/>
                </a:cubicBezTo>
                <a:cubicBezTo>
                  <a:pt x="84" y="373"/>
                  <a:pt x="85" y="373"/>
                  <a:pt x="85" y="373"/>
                </a:cubicBezTo>
                <a:cubicBezTo>
                  <a:pt x="85" y="373"/>
                  <a:pt x="86" y="373"/>
                  <a:pt x="87" y="373"/>
                </a:cubicBezTo>
                <a:cubicBezTo>
                  <a:pt x="88" y="373"/>
                  <a:pt x="88" y="373"/>
                  <a:pt x="89" y="373"/>
                </a:cubicBezTo>
                <a:lnTo>
                  <a:pt x="97" y="373"/>
                </a:lnTo>
                <a:cubicBezTo>
                  <a:pt x="94" y="381"/>
                  <a:pt x="92" y="389"/>
                  <a:pt x="92" y="397"/>
                </a:cubicBezTo>
                <a:cubicBezTo>
                  <a:pt x="92" y="430"/>
                  <a:pt x="119" y="457"/>
                  <a:pt x="151" y="457"/>
                </a:cubicBezTo>
                <a:cubicBezTo>
                  <a:pt x="184" y="457"/>
                  <a:pt x="211" y="430"/>
                  <a:pt x="211" y="397"/>
                </a:cubicBezTo>
                <a:cubicBezTo>
                  <a:pt x="211" y="389"/>
                  <a:pt x="209" y="381"/>
                  <a:pt x="206" y="373"/>
                </a:cubicBezTo>
                <a:lnTo>
                  <a:pt x="284" y="373"/>
                </a:lnTo>
                <a:cubicBezTo>
                  <a:pt x="280" y="381"/>
                  <a:pt x="279" y="389"/>
                  <a:pt x="279" y="397"/>
                </a:cubicBezTo>
                <a:cubicBezTo>
                  <a:pt x="279" y="430"/>
                  <a:pt x="305" y="457"/>
                  <a:pt x="338" y="457"/>
                </a:cubicBezTo>
                <a:cubicBezTo>
                  <a:pt x="371" y="457"/>
                  <a:pt x="397" y="430"/>
                  <a:pt x="397" y="397"/>
                </a:cubicBezTo>
                <a:cubicBezTo>
                  <a:pt x="397" y="388"/>
                  <a:pt x="396" y="380"/>
                  <a:pt x="392" y="373"/>
                </a:cubicBezTo>
                <a:cubicBezTo>
                  <a:pt x="400" y="371"/>
                  <a:pt x="406" y="364"/>
                  <a:pt x="406" y="355"/>
                </a:cubicBezTo>
                <a:cubicBezTo>
                  <a:pt x="406" y="346"/>
                  <a:pt x="398" y="338"/>
                  <a:pt x="388" y="338"/>
                </a:cubicBezTo>
                <a:lnTo>
                  <a:pt x="112" y="338"/>
                </a:lnTo>
                <a:lnTo>
                  <a:pt x="124" y="290"/>
                </a:lnTo>
                <a:lnTo>
                  <a:pt x="388" y="290"/>
                </a:lnTo>
                <a:cubicBezTo>
                  <a:pt x="396" y="290"/>
                  <a:pt x="404" y="284"/>
                  <a:pt x="406" y="276"/>
                </a:cubicBezTo>
                <a:lnTo>
                  <a:pt x="457" y="63"/>
                </a:lnTo>
                <a:lnTo>
                  <a:pt x="457" y="62"/>
                </a:lnTo>
                <a:lnTo>
                  <a:pt x="457" y="61"/>
                </a:lnTo>
                <a:cubicBezTo>
                  <a:pt x="457" y="60"/>
                  <a:pt x="457" y="60"/>
                  <a:pt x="457" y="60"/>
                </a:cubicBezTo>
                <a:lnTo>
                  <a:pt x="457" y="59"/>
                </a:lnTo>
                <a:cubicBezTo>
                  <a:pt x="457" y="58"/>
                  <a:pt x="457" y="58"/>
                  <a:pt x="457" y="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5" name="Freeform 1414">
            <a:extLst>
              <a:ext uri="{FF2B5EF4-FFF2-40B4-BE49-F238E27FC236}">
                <a16:creationId xmlns:a16="http://schemas.microsoft.com/office/drawing/2014/main" id="{DA8034EC-465B-CE4A-B0B2-D35E307FEC59}"/>
              </a:ext>
            </a:extLst>
          </p:cNvPr>
          <p:cNvSpPr/>
          <p:nvPr/>
        </p:nvSpPr>
        <p:spPr>
          <a:xfrm>
            <a:off x="479520" y="6878848"/>
            <a:ext cx="31932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8" h="904">
                <a:moveTo>
                  <a:pt x="627" y="817"/>
                </a:moveTo>
                <a:cubicBezTo>
                  <a:pt x="596" y="838"/>
                  <a:pt x="559" y="849"/>
                  <a:pt x="521" y="849"/>
                </a:cubicBezTo>
                <a:cubicBezTo>
                  <a:pt x="483" y="849"/>
                  <a:pt x="447" y="838"/>
                  <a:pt x="416" y="817"/>
                </a:cubicBezTo>
                <a:cubicBezTo>
                  <a:pt x="398" y="805"/>
                  <a:pt x="383" y="790"/>
                  <a:pt x="371" y="774"/>
                </a:cubicBezTo>
                <a:lnTo>
                  <a:pt x="672" y="774"/>
                </a:lnTo>
                <a:cubicBezTo>
                  <a:pt x="660" y="790"/>
                  <a:pt x="644" y="805"/>
                  <a:pt x="627" y="817"/>
                </a:cubicBezTo>
                <a:close/>
                <a:moveTo>
                  <a:pt x="337" y="603"/>
                </a:moveTo>
                <a:cubicBezTo>
                  <a:pt x="324" y="603"/>
                  <a:pt x="313" y="593"/>
                  <a:pt x="313" y="579"/>
                </a:cubicBezTo>
                <a:cubicBezTo>
                  <a:pt x="313" y="566"/>
                  <a:pt x="324" y="555"/>
                  <a:pt x="337" y="555"/>
                </a:cubicBezTo>
                <a:cubicBezTo>
                  <a:pt x="351" y="555"/>
                  <a:pt x="361" y="566"/>
                  <a:pt x="361" y="579"/>
                </a:cubicBezTo>
                <a:cubicBezTo>
                  <a:pt x="361" y="593"/>
                  <a:pt x="351" y="603"/>
                  <a:pt x="337" y="603"/>
                </a:cubicBezTo>
                <a:close/>
                <a:moveTo>
                  <a:pt x="175" y="579"/>
                </a:moveTo>
                <a:cubicBezTo>
                  <a:pt x="175" y="593"/>
                  <a:pt x="164" y="603"/>
                  <a:pt x="151" y="603"/>
                </a:cubicBezTo>
                <a:cubicBezTo>
                  <a:pt x="137" y="603"/>
                  <a:pt x="127" y="593"/>
                  <a:pt x="127" y="579"/>
                </a:cubicBezTo>
                <a:cubicBezTo>
                  <a:pt x="127" y="566"/>
                  <a:pt x="137" y="555"/>
                  <a:pt x="151" y="555"/>
                </a:cubicBezTo>
                <a:cubicBezTo>
                  <a:pt x="164" y="555"/>
                  <a:pt x="175" y="566"/>
                  <a:pt x="175" y="579"/>
                </a:cubicBezTo>
                <a:close/>
                <a:moveTo>
                  <a:pt x="880" y="710"/>
                </a:moveTo>
                <a:cubicBezTo>
                  <a:pt x="845" y="668"/>
                  <a:pt x="789" y="562"/>
                  <a:pt x="798" y="330"/>
                </a:cubicBezTo>
                <a:cubicBezTo>
                  <a:pt x="799" y="310"/>
                  <a:pt x="800" y="288"/>
                  <a:pt x="801" y="274"/>
                </a:cubicBezTo>
                <a:cubicBezTo>
                  <a:pt x="802" y="258"/>
                  <a:pt x="802" y="242"/>
                  <a:pt x="799" y="227"/>
                </a:cubicBezTo>
                <a:cubicBezTo>
                  <a:pt x="774" y="95"/>
                  <a:pt x="656" y="0"/>
                  <a:pt x="518" y="0"/>
                </a:cubicBezTo>
                <a:cubicBezTo>
                  <a:pt x="453" y="0"/>
                  <a:pt x="389" y="22"/>
                  <a:pt x="339" y="62"/>
                </a:cubicBezTo>
                <a:cubicBezTo>
                  <a:pt x="289" y="101"/>
                  <a:pt x="253" y="156"/>
                  <a:pt x="240" y="217"/>
                </a:cubicBezTo>
                <a:cubicBezTo>
                  <a:pt x="239" y="219"/>
                  <a:pt x="239" y="221"/>
                  <a:pt x="239" y="223"/>
                </a:cubicBezTo>
                <a:lnTo>
                  <a:pt x="123" y="223"/>
                </a:lnTo>
                <a:cubicBezTo>
                  <a:pt x="114" y="223"/>
                  <a:pt x="106" y="231"/>
                  <a:pt x="106" y="241"/>
                </a:cubicBezTo>
                <a:cubicBezTo>
                  <a:pt x="106" y="251"/>
                  <a:pt x="114" y="259"/>
                  <a:pt x="123" y="259"/>
                </a:cubicBezTo>
                <a:lnTo>
                  <a:pt x="416" y="259"/>
                </a:lnTo>
                <a:lnTo>
                  <a:pt x="374" y="437"/>
                </a:lnTo>
                <a:lnTo>
                  <a:pt x="124" y="437"/>
                </a:lnTo>
                <a:lnTo>
                  <a:pt x="85" y="197"/>
                </a:lnTo>
                <a:cubicBezTo>
                  <a:pt x="85" y="196"/>
                  <a:pt x="85" y="196"/>
                  <a:pt x="85" y="196"/>
                </a:cubicBezTo>
                <a:cubicBezTo>
                  <a:pt x="85" y="195"/>
                  <a:pt x="85" y="195"/>
                  <a:pt x="85" y="195"/>
                </a:cubicBezTo>
                <a:lnTo>
                  <a:pt x="85" y="194"/>
                </a:lnTo>
                <a:cubicBezTo>
                  <a:pt x="84" y="194"/>
                  <a:pt x="84" y="194"/>
                  <a:pt x="84" y="193"/>
                </a:cubicBezTo>
                <a:lnTo>
                  <a:pt x="84" y="192"/>
                </a:lnTo>
                <a:cubicBezTo>
                  <a:pt x="83" y="191"/>
                  <a:pt x="83" y="191"/>
                  <a:pt x="83" y="191"/>
                </a:cubicBezTo>
                <a:lnTo>
                  <a:pt x="83" y="190"/>
                </a:lnTo>
                <a:lnTo>
                  <a:pt x="82" y="190"/>
                </a:lnTo>
                <a:cubicBezTo>
                  <a:pt x="82" y="189"/>
                  <a:pt x="82" y="189"/>
                  <a:pt x="82" y="189"/>
                </a:cubicBezTo>
                <a:lnTo>
                  <a:pt x="81" y="188"/>
                </a:lnTo>
                <a:cubicBezTo>
                  <a:pt x="80" y="187"/>
                  <a:pt x="80" y="187"/>
                  <a:pt x="80" y="187"/>
                </a:cubicBezTo>
                <a:lnTo>
                  <a:pt x="79" y="186"/>
                </a:lnTo>
                <a:cubicBezTo>
                  <a:pt x="78" y="186"/>
                  <a:pt x="78" y="186"/>
                  <a:pt x="78" y="185"/>
                </a:cubicBezTo>
                <a:lnTo>
                  <a:pt x="77" y="185"/>
                </a:lnTo>
                <a:lnTo>
                  <a:pt x="77" y="184"/>
                </a:lnTo>
                <a:cubicBezTo>
                  <a:pt x="76" y="184"/>
                  <a:pt x="76" y="184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lnTo>
                  <a:pt x="74" y="183"/>
                </a:lnTo>
                <a:lnTo>
                  <a:pt x="73" y="183"/>
                </a:lnTo>
                <a:cubicBezTo>
                  <a:pt x="72" y="183"/>
                  <a:pt x="72" y="183"/>
                  <a:pt x="72" y="183"/>
                </a:cubicBezTo>
                <a:cubicBezTo>
                  <a:pt x="71" y="182"/>
                  <a:pt x="71" y="182"/>
                  <a:pt x="71" y="182"/>
                </a:cubicBezTo>
                <a:lnTo>
                  <a:pt x="70" y="182"/>
                </a:lnTo>
                <a:lnTo>
                  <a:pt x="69" y="182"/>
                </a:lnTo>
                <a:lnTo>
                  <a:pt x="68" y="182"/>
                </a:lnTo>
                <a:lnTo>
                  <a:pt x="17" y="182"/>
                </a:lnTo>
                <a:cubicBezTo>
                  <a:pt x="7" y="182"/>
                  <a:pt x="0" y="190"/>
                  <a:pt x="0" y="200"/>
                </a:cubicBezTo>
                <a:cubicBezTo>
                  <a:pt x="0" y="210"/>
                  <a:pt x="7" y="218"/>
                  <a:pt x="17" y="218"/>
                </a:cubicBezTo>
                <a:lnTo>
                  <a:pt x="53" y="218"/>
                </a:lnTo>
                <a:lnTo>
                  <a:pt x="91" y="456"/>
                </a:lnTo>
                <a:lnTo>
                  <a:pt x="71" y="533"/>
                </a:lnTo>
                <a:lnTo>
                  <a:pt x="71" y="534"/>
                </a:lnTo>
                <a:lnTo>
                  <a:pt x="71" y="535"/>
                </a:lnTo>
                <a:lnTo>
                  <a:pt x="71" y="536"/>
                </a:lnTo>
                <a:cubicBezTo>
                  <a:pt x="71" y="537"/>
                  <a:pt x="71" y="537"/>
                  <a:pt x="71" y="537"/>
                </a:cubicBezTo>
                <a:lnTo>
                  <a:pt x="71" y="538"/>
                </a:lnTo>
                <a:lnTo>
                  <a:pt x="71" y="539"/>
                </a:lnTo>
                <a:lnTo>
                  <a:pt x="71" y="540"/>
                </a:lnTo>
                <a:lnTo>
                  <a:pt x="71" y="541"/>
                </a:lnTo>
                <a:lnTo>
                  <a:pt x="71" y="542"/>
                </a:lnTo>
                <a:lnTo>
                  <a:pt x="71" y="543"/>
                </a:lnTo>
                <a:lnTo>
                  <a:pt x="72" y="543"/>
                </a:lnTo>
                <a:cubicBezTo>
                  <a:pt x="72" y="544"/>
                  <a:pt x="72" y="544"/>
                  <a:pt x="72" y="544"/>
                </a:cubicBezTo>
                <a:lnTo>
                  <a:pt x="72" y="545"/>
                </a:lnTo>
                <a:cubicBezTo>
                  <a:pt x="72" y="545"/>
                  <a:pt x="72" y="546"/>
                  <a:pt x="73" y="546"/>
                </a:cubicBezTo>
                <a:lnTo>
                  <a:pt x="73" y="547"/>
                </a:lnTo>
                <a:cubicBezTo>
                  <a:pt x="74" y="547"/>
                  <a:pt x="74" y="548"/>
                  <a:pt x="74" y="548"/>
                </a:cubicBezTo>
                <a:lnTo>
                  <a:pt x="74" y="549"/>
                </a:lnTo>
                <a:cubicBezTo>
                  <a:pt x="75" y="549"/>
                  <a:pt x="75" y="549"/>
                  <a:pt x="75" y="549"/>
                </a:cubicBezTo>
                <a:cubicBezTo>
                  <a:pt x="75" y="550"/>
                  <a:pt x="75" y="550"/>
                  <a:pt x="75" y="550"/>
                </a:cubicBezTo>
                <a:cubicBezTo>
                  <a:pt x="76" y="550"/>
                  <a:pt x="76" y="550"/>
                  <a:pt x="76" y="550"/>
                </a:cubicBezTo>
                <a:cubicBezTo>
                  <a:pt x="76" y="551"/>
                  <a:pt x="77" y="551"/>
                  <a:pt x="77" y="551"/>
                </a:cubicBezTo>
                <a:lnTo>
                  <a:pt x="77" y="552"/>
                </a:lnTo>
                <a:cubicBezTo>
                  <a:pt x="78" y="552"/>
                  <a:pt x="78" y="552"/>
                  <a:pt x="78" y="552"/>
                </a:cubicBezTo>
                <a:lnTo>
                  <a:pt x="79" y="553"/>
                </a:lnTo>
                <a:lnTo>
                  <a:pt x="80" y="553"/>
                </a:lnTo>
                <a:lnTo>
                  <a:pt x="80" y="554"/>
                </a:lnTo>
                <a:cubicBezTo>
                  <a:pt x="81" y="554"/>
                  <a:pt x="81" y="554"/>
                  <a:pt x="81" y="554"/>
                </a:cubicBezTo>
                <a:lnTo>
                  <a:pt x="82" y="554"/>
                </a:lnTo>
                <a:lnTo>
                  <a:pt x="83" y="555"/>
                </a:lnTo>
                <a:lnTo>
                  <a:pt x="84" y="555"/>
                </a:lnTo>
                <a:cubicBezTo>
                  <a:pt x="85" y="555"/>
                  <a:pt x="85" y="555"/>
                  <a:pt x="86" y="555"/>
                </a:cubicBezTo>
                <a:cubicBezTo>
                  <a:pt x="87" y="555"/>
                  <a:pt x="88" y="555"/>
                  <a:pt x="88" y="555"/>
                </a:cubicBezTo>
                <a:lnTo>
                  <a:pt x="89" y="555"/>
                </a:lnTo>
                <a:lnTo>
                  <a:pt x="96" y="555"/>
                </a:lnTo>
                <a:cubicBezTo>
                  <a:pt x="93" y="563"/>
                  <a:pt x="91" y="571"/>
                  <a:pt x="91" y="579"/>
                </a:cubicBezTo>
                <a:cubicBezTo>
                  <a:pt x="91" y="612"/>
                  <a:pt x="118" y="639"/>
                  <a:pt x="151" y="639"/>
                </a:cubicBezTo>
                <a:cubicBezTo>
                  <a:pt x="183" y="639"/>
                  <a:pt x="210" y="612"/>
                  <a:pt x="210" y="579"/>
                </a:cubicBezTo>
                <a:cubicBezTo>
                  <a:pt x="210" y="571"/>
                  <a:pt x="208" y="563"/>
                  <a:pt x="205" y="555"/>
                </a:cubicBezTo>
                <a:lnTo>
                  <a:pt x="283" y="555"/>
                </a:lnTo>
                <a:cubicBezTo>
                  <a:pt x="280" y="563"/>
                  <a:pt x="278" y="571"/>
                  <a:pt x="278" y="579"/>
                </a:cubicBezTo>
                <a:cubicBezTo>
                  <a:pt x="278" y="612"/>
                  <a:pt x="305" y="639"/>
                  <a:pt x="337" y="639"/>
                </a:cubicBezTo>
                <a:cubicBezTo>
                  <a:pt x="370" y="639"/>
                  <a:pt x="397" y="612"/>
                  <a:pt x="397" y="579"/>
                </a:cubicBezTo>
                <a:cubicBezTo>
                  <a:pt x="397" y="571"/>
                  <a:pt x="395" y="562"/>
                  <a:pt x="391" y="555"/>
                </a:cubicBezTo>
                <a:cubicBezTo>
                  <a:pt x="399" y="553"/>
                  <a:pt x="405" y="546"/>
                  <a:pt x="405" y="538"/>
                </a:cubicBezTo>
                <a:cubicBezTo>
                  <a:pt x="405" y="528"/>
                  <a:pt x="397" y="520"/>
                  <a:pt x="387" y="520"/>
                </a:cubicBezTo>
                <a:lnTo>
                  <a:pt x="111" y="520"/>
                </a:lnTo>
                <a:lnTo>
                  <a:pt x="124" y="472"/>
                </a:lnTo>
                <a:lnTo>
                  <a:pt x="387" y="472"/>
                </a:lnTo>
                <a:cubicBezTo>
                  <a:pt x="388" y="472"/>
                  <a:pt x="388" y="472"/>
                  <a:pt x="388" y="472"/>
                </a:cubicBezTo>
                <a:cubicBezTo>
                  <a:pt x="396" y="472"/>
                  <a:pt x="403" y="467"/>
                  <a:pt x="405" y="458"/>
                </a:cubicBezTo>
                <a:lnTo>
                  <a:pt x="456" y="245"/>
                </a:lnTo>
                <a:cubicBezTo>
                  <a:pt x="456" y="244"/>
                  <a:pt x="456" y="244"/>
                  <a:pt x="456" y="244"/>
                </a:cubicBezTo>
                <a:cubicBezTo>
                  <a:pt x="456" y="243"/>
                  <a:pt x="456" y="243"/>
                  <a:pt x="457" y="243"/>
                </a:cubicBezTo>
                <a:lnTo>
                  <a:pt x="457" y="242"/>
                </a:lnTo>
                <a:lnTo>
                  <a:pt x="457" y="241"/>
                </a:lnTo>
                <a:lnTo>
                  <a:pt x="457" y="240"/>
                </a:lnTo>
                <a:lnTo>
                  <a:pt x="457" y="239"/>
                </a:lnTo>
                <a:cubicBezTo>
                  <a:pt x="456" y="238"/>
                  <a:pt x="456" y="238"/>
                  <a:pt x="456" y="238"/>
                </a:cubicBezTo>
                <a:cubicBezTo>
                  <a:pt x="456" y="237"/>
                  <a:pt x="456" y="237"/>
                  <a:pt x="456" y="237"/>
                </a:cubicBezTo>
                <a:cubicBezTo>
                  <a:pt x="456" y="236"/>
                  <a:pt x="456" y="236"/>
                  <a:pt x="456" y="236"/>
                </a:cubicBezTo>
                <a:lnTo>
                  <a:pt x="456" y="235"/>
                </a:lnTo>
                <a:cubicBezTo>
                  <a:pt x="456" y="235"/>
                  <a:pt x="455" y="235"/>
                  <a:pt x="455" y="234"/>
                </a:cubicBezTo>
                <a:cubicBezTo>
                  <a:pt x="455" y="233"/>
                  <a:pt x="455" y="233"/>
                  <a:pt x="455" y="233"/>
                </a:cubicBezTo>
                <a:lnTo>
                  <a:pt x="454" y="232"/>
                </a:lnTo>
                <a:lnTo>
                  <a:pt x="454" y="231"/>
                </a:lnTo>
                <a:lnTo>
                  <a:pt x="453" y="231"/>
                </a:lnTo>
                <a:cubicBezTo>
                  <a:pt x="453" y="230"/>
                  <a:pt x="453" y="230"/>
                  <a:pt x="453" y="230"/>
                </a:cubicBezTo>
                <a:cubicBezTo>
                  <a:pt x="453" y="230"/>
                  <a:pt x="453" y="229"/>
                  <a:pt x="452" y="229"/>
                </a:cubicBezTo>
                <a:cubicBezTo>
                  <a:pt x="451" y="228"/>
                  <a:pt x="451" y="228"/>
                  <a:pt x="451" y="228"/>
                </a:cubicBezTo>
                <a:lnTo>
                  <a:pt x="450" y="227"/>
                </a:lnTo>
                <a:cubicBezTo>
                  <a:pt x="450" y="227"/>
                  <a:pt x="449" y="227"/>
                  <a:pt x="449" y="226"/>
                </a:cubicBezTo>
                <a:cubicBezTo>
                  <a:pt x="448" y="226"/>
                  <a:pt x="448" y="226"/>
                  <a:pt x="448" y="225"/>
                </a:cubicBezTo>
                <a:cubicBezTo>
                  <a:pt x="447" y="225"/>
                  <a:pt x="447" y="225"/>
                  <a:pt x="447" y="225"/>
                </a:cubicBezTo>
                <a:lnTo>
                  <a:pt x="446" y="225"/>
                </a:lnTo>
                <a:cubicBezTo>
                  <a:pt x="446" y="225"/>
                  <a:pt x="446" y="224"/>
                  <a:pt x="445" y="224"/>
                </a:cubicBezTo>
                <a:cubicBezTo>
                  <a:pt x="444" y="224"/>
                  <a:pt x="444" y="224"/>
                  <a:pt x="443" y="224"/>
                </a:cubicBezTo>
                <a:cubicBezTo>
                  <a:pt x="442" y="223"/>
                  <a:pt x="442" y="223"/>
                  <a:pt x="442" y="223"/>
                </a:cubicBezTo>
                <a:lnTo>
                  <a:pt x="441" y="223"/>
                </a:lnTo>
                <a:lnTo>
                  <a:pt x="440" y="223"/>
                </a:lnTo>
                <a:lnTo>
                  <a:pt x="439" y="223"/>
                </a:lnTo>
                <a:lnTo>
                  <a:pt x="295" y="223"/>
                </a:lnTo>
                <a:cubicBezTo>
                  <a:pt x="307" y="177"/>
                  <a:pt x="334" y="135"/>
                  <a:pt x="373" y="105"/>
                </a:cubicBezTo>
                <a:cubicBezTo>
                  <a:pt x="414" y="73"/>
                  <a:pt x="465" y="55"/>
                  <a:pt x="518" y="55"/>
                </a:cubicBezTo>
                <a:cubicBezTo>
                  <a:pt x="629" y="55"/>
                  <a:pt x="725" y="132"/>
                  <a:pt x="744" y="237"/>
                </a:cubicBezTo>
                <a:cubicBezTo>
                  <a:pt x="747" y="247"/>
                  <a:pt x="747" y="258"/>
                  <a:pt x="746" y="270"/>
                </a:cubicBezTo>
                <a:cubicBezTo>
                  <a:pt x="745" y="285"/>
                  <a:pt x="744" y="307"/>
                  <a:pt x="743" y="328"/>
                </a:cubicBezTo>
                <a:cubicBezTo>
                  <a:pt x="741" y="378"/>
                  <a:pt x="741" y="455"/>
                  <a:pt x="753" y="532"/>
                </a:cubicBezTo>
                <a:cubicBezTo>
                  <a:pt x="765" y="608"/>
                  <a:pt x="787" y="671"/>
                  <a:pt x="818" y="718"/>
                </a:cubicBezTo>
                <a:lnTo>
                  <a:pt x="760" y="718"/>
                </a:lnTo>
                <a:lnTo>
                  <a:pt x="283" y="718"/>
                </a:lnTo>
                <a:lnTo>
                  <a:pt x="225" y="718"/>
                </a:lnTo>
                <a:cubicBezTo>
                  <a:pt x="237" y="700"/>
                  <a:pt x="247" y="680"/>
                  <a:pt x="256" y="657"/>
                </a:cubicBezTo>
                <a:cubicBezTo>
                  <a:pt x="261" y="643"/>
                  <a:pt x="254" y="627"/>
                  <a:pt x="240" y="622"/>
                </a:cubicBezTo>
                <a:cubicBezTo>
                  <a:pt x="226" y="616"/>
                  <a:pt x="210" y="623"/>
                  <a:pt x="204" y="637"/>
                </a:cubicBezTo>
                <a:cubicBezTo>
                  <a:pt x="193" y="666"/>
                  <a:pt x="179" y="691"/>
                  <a:pt x="163" y="710"/>
                </a:cubicBezTo>
                <a:cubicBezTo>
                  <a:pt x="154" y="721"/>
                  <a:pt x="152" y="737"/>
                  <a:pt x="158" y="751"/>
                </a:cubicBezTo>
                <a:cubicBezTo>
                  <a:pt x="164" y="765"/>
                  <a:pt x="178" y="773"/>
                  <a:pt x="194" y="774"/>
                </a:cubicBezTo>
                <a:lnTo>
                  <a:pt x="306" y="774"/>
                </a:lnTo>
                <a:cubicBezTo>
                  <a:pt x="324" y="809"/>
                  <a:pt x="351" y="840"/>
                  <a:pt x="385" y="863"/>
                </a:cubicBezTo>
                <a:cubicBezTo>
                  <a:pt x="425" y="890"/>
                  <a:pt x="472" y="904"/>
                  <a:pt x="521" y="904"/>
                </a:cubicBezTo>
                <a:cubicBezTo>
                  <a:pt x="570" y="904"/>
                  <a:pt x="617" y="890"/>
                  <a:pt x="657" y="863"/>
                </a:cubicBezTo>
                <a:cubicBezTo>
                  <a:pt x="691" y="840"/>
                  <a:pt x="718" y="809"/>
                  <a:pt x="736" y="774"/>
                </a:cubicBezTo>
                <a:lnTo>
                  <a:pt x="849" y="774"/>
                </a:lnTo>
                <a:cubicBezTo>
                  <a:pt x="864" y="774"/>
                  <a:pt x="878" y="765"/>
                  <a:pt x="885" y="751"/>
                </a:cubicBezTo>
                <a:cubicBezTo>
                  <a:pt x="891" y="738"/>
                  <a:pt x="889" y="722"/>
                  <a:pt x="880" y="7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6" name="Freeform 1415">
            <a:extLst>
              <a:ext uri="{FF2B5EF4-FFF2-40B4-BE49-F238E27FC236}">
                <a16:creationId xmlns:a16="http://schemas.microsoft.com/office/drawing/2014/main" id="{AA466BEA-CC9A-F64A-BA5D-0177B39CF2A2}"/>
              </a:ext>
            </a:extLst>
          </p:cNvPr>
          <p:cNvSpPr/>
          <p:nvPr/>
        </p:nvSpPr>
        <p:spPr>
          <a:xfrm>
            <a:off x="5455080" y="6878848"/>
            <a:ext cx="437399" cy="37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6" h="1048">
                <a:moveTo>
                  <a:pt x="1023" y="419"/>
                </a:moveTo>
                <a:lnTo>
                  <a:pt x="938" y="280"/>
                </a:lnTo>
                <a:cubicBezTo>
                  <a:pt x="931" y="269"/>
                  <a:pt x="919" y="264"/>
                  <a:pt x="907" y="267"/>
                </a:cubicBezTo>
                <a:cubicBezTo>
                  <a:pt x="895" y="271"/>
                  <a:pt x="887" y="281"/>
                  <a:pt x="887" y="294"/>
                </a:cubicBezTo>
                <a:lnTo>
                  <a:pt x="887" y="993"/>
                </a:lnTo>
                <a:lnTo>
                  <a:pt x="329" y="993"/>
                </a:lnTo>
                <a:lnTo>
                  <a:pt x="329" y="294"/>
                </a:lnTo>
                <a:cubicBezTo>
                  <a:pt x="329" y="281"/>
                  <a:pt x="321" y="271"/>
                  <a:pt x="309" y="267"/>
                </a:cubicBezTo>
                <a:cubicBezTo>
                  <a:pt x="297" y="264"/>
                  <a:pt x="284" y="269"/>
                  <a:pt x="278" y="280"/>
                </a:cubicBezTo>
                <a:lnTo>
                  <a:pt x="193" y="419"/>
                </a:lnTo>
                <a:lnTo>
                  <a:pt x="65" y="342"/>
                </a:lnTo>
                <a:lnTo>
                  <a:pt x="145" y="211"/>
                </a:lnTo>
                <a:cubicBezTo>
                  <a:pt x="172" y="166"/>
                  <a:pt x="215" y="134"/>
                  <a:pt x="266" y="121"/>
                </a:cubicBezTo>
                <a:lnTo>
                  <a:pt x="468" y="70"/>
                </a:lnTo>
                <a:cubicBezTo>
                  <a:pt x="468" y="71"/>
                  <a:pt x="467" y="73"/>
                  <a:pt x="467" y="75"/>
                </a:cubicBezTo>
                <a:cubicBezTo>
                  <a:pt x="467" y="152"/>
                  <a:pt x="532" y="215"/>
                  <a:pt x="611" y="215"/>
                </a:cubicBezTo>
                <a:cubicBezTo>
                  <a:pt x="691" y="215"/>
                  <a:pt x="755" y="152"/>
                  <a:pt x="755" y="75"/>
                </a:cubicBezTo>
                <a:cubicBezTo>
                  <a:pt x="755" y="74"/>
                  <a:pt x="755" y="73"/>
                  <a:pt x="755" y="71"/>
                </a:cubicBezTo>
                <a:lnTo>
                  <a:pt x="949" y="121"/>
                </a:lnTo>
                <a:cubicBezTo>
                  <a:pt x="1001" y="134"/>
                  <a:pt x="1044" y="166"/>
                  <a:pt x="1071" y="211"/>
                </a:cubicBezTo>
                <a:lnTo>
                  <a:pt x="1151" y="342"/>
                </a:lnTo>
                <a:close/>
                <a:moveTo>
                  <a:pt x="611" y="96"/>
                </a:moveTo>
                <a:cubicBezTo>
                  <a:pt x="659" y="96"/>
                  <a:pt x="698" y="85"/>
                  <a:pt x="700" y="71"/>
                </a:cubicBezTo>
                <a:cubicBezTo>
                  <a:pt x="700" y="72"/>
                  <a:pt x="700" y="73"/>
                  <a:pt x="700" y="75"/>
                </a:cubicBezTo>
                <a:cubicBezTo>
                  <a:pt x="700" y="122"/>
                  <a:pt x="660" y="160"/>
                  <a:pt x="611" y="160"/>
                </a:cubicBezTo>
                <a:cubicBezTo>
                  <a:pt x="562" y="160"/>
                  <a:pt x="523" y="122"/>
                  <a:pt x="523" y="75"/>
                </a:cubicBezTo>
                <a:cubicBezTo>
                  <a:pt x="523" y="73"/>
                  <a:pt x="523" y="72"/>
                  <a:pt x="523" y="71"/>
                </a:cubicBezTo>
                <a:cubicBezTo>
                  <a:pt x="525" y="85"/>
                  <a:pt x="564" y="96"/>
                  <a:pt x="611" y="96"/>
                </a:cubicBezTo>
                <a:close/>
                <a:moveTo>
                  <a:pt x="1212" y="337"/>
                </a:moveTo>
                <a:lnTo>
                  <a:pt x="1119" y="182"/>
                </a:lnTo>
                <a:cubicBezTo>
                  <a:pt x="1084" y="125"/>
                  <a:pt x="1028" y="84"/>
                  <a:pt x="963" y="67"/>
                </a:cubicBezTo>
                <a:lnTo>
                  <a:pt x="700" y="1"/>
                </a:lnTo>
                <a:cubicBezTo>
                  <a:pt x="692" y="-1"/>
                  <a:pt x="683" y="0"/>
                  <a:pt x="676" y="6"/>
                </a:cubicBezTo>
                <a:cubicBezTo>
                  <a:pt x="670" y="10"/>
                  <a:pt x="666" y="18"/>
                  <a:pt x="666" y="26"/>
                </a:cubicBezTo>
                <a:cubicBezTo>
                  <a:pt x="666" y="26"/>
                  <a:pt x="666" y="27"/>
                  <a:pt x="666" y="28"/>
                </a:cubicBezTo>
                <a:cubicBezTo>
                  <a:pt x="663" y="30"/>
                  <a:pt x="660" y="33"/>
                  <a:pt x="657" y="36"/>
                </a:cubicBezTo>
                <a:cubicBezTo>
                  <a:pt x="649" y="38"/>
                  <a:pt x="633" y="41"/>
                  <a:pt x="611" y="41"/>
                </a:cubicBezTo>
                <a:cubicBezTo>
                  <a:pt x="590" y="41"/>
                  <a:pt x="573" y="38"/>
                  <a:pt x="565" y="36"/>
                </a:cubicBezTo>
                <a:cubicBezTo>
                  <a:pt x="561" y="31"/>
                  <a:pt x="556" y="26"/>
                  <a:pt x="550" y="23"/>
                </a:cubicBezTo>
                <a:cubicBezTo>
                  <a:pt x="549" y="16"/>
                  <a:pt x="545" y="10"/>
                  <a:pt x="540" y="5"/>
                </a:cubicBezTo>
                <a:cubicBezTo>
                  <a:pt x="533" y="0"/>
                  <a:pt x="524" y="-1"/>
                  <a:pt x="516" y="1"/>
                </a:cubicBezTo>
                <a:lnTo>
                  <a:pt x="253" y="67"/>
                </a:lnTo>
                <a:cubicBezTo>
                  <a:pt x="188" y="84"/>
                  <a:pt x="132" y="125"/>
                  <a:pt x="97" y="182"/>
                </a:cubicBezTo>
                <a:lnTo>
                  <a:pt x="4" y="337"/>
                </a:lnTo>
                <a:cubicBezTo>
                  <a:pt x="-4" y="350"/>
                  <a:pt x="0" y="367"/>
                  <a:pt x="13" y="375"/>
                </a:cubicBezTo>
                <a:lnTo>
                  <a:pt x="188" y="481"/>
                </a:lnTo>
                <a:cubicBezTo>
                  <a:pt x="195" y="485"/>
                  <a:pt x="202" y="486"/>
                  <a:pt x="209" y="484"/>
                </a:cubicBezTo>
                <a:cubicBezTo>
                  <a:pt x="216" y="482"/>
                  <a:pt x="222" y="478"/>
                  <a:pt x="226" y="471"/>
                </a:cubicBezTo>
                <a:lnTo>
                  <a:pt x="274" y="393"/>
                </a:lnTo>
                <a:lnTo>
                  <a:pt x="274" y="1020"/>
                </a:lnTo>
                <a:cubicBezTo>
                  <a:pt x="274" y="1036"/>
                  <a:pt x="286" y="1048"/>
                  <a:pt x="302" y="1048"/>
                </a:cubicBezTo>
                <a:lnTo>
                  <a:pt x="914" y="1048"/>
                </a:lnTo>
                <a:cubicBezTo>
                  <a:pt x="930" y="1048"/>
                  <a:pt x="942" y="1036"/>
                  <a:pt x="942" y="1020"/>
                </a:cubicBezTo>
                <a:lnTo>
                  <a:pt x="942" y="393"/>
                </a:lnTo>
                <a:lnTo>
                  <a:pt x="990" y="471"/>
                </a:lnTo>
                <a:cubicBezTo>
                  <a:pt x="998" y="485"/>
                  <a:pt x="1014" y="489"/>
                  <a:pt x="1028" y="481"/>
                </a:cubicBezTo>
                <a:lnTo>
                  <a:pt x="1203" y="375"/>
                </a:lnTo>
                <a:cubicBezTo>
                  <a:pt x="1209" y="371"/>
                  <a:pt x="1214" y="365"/>
                  <a:pt x="1215" y="358"/>
                </a:cubicBezTo>
                <a:cubicBezTo>
                  <a:pt x="1217" y="350"/>
                  <a:pt x="1216" y="343"/>
                  <a:pt x="1212" y="33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7" name="Freeform 1416">
            <a:extLst>
              <a:ext uri="{FF2B5EF4-FFF2-40B4-BE49-F238E27FC236}">
                <a16:creationId xmlns:a16="http://schemas.microsoft.com/office/drawing/2014/main" id="{448780DB-5DA9-224E-9FC6-3C6A58DEB38E}"/>
              </a:ext>
            </a:extLst>
          </p:cNvPr>
          <p:cNvSpPr/>
          <p:nvPr/>
        </p:nvSpPr>
        <p:spPr>
          <a:xfrm>
            <a:off x="6189840" y="6830609"/>
            <a:ext cx="397800" cy="425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06" h="1182">
                <a:moveTo>
                  <a:pt x="930" y="607"/>
                </a:moveTo>
                <a:lnTo>
                  <a:pt x="854" y="482"/>
                </a:lnTo>
                <a:cubicBezTo>
                  <a:pt x="848" y="472"/>
                  <a:pt x="835" y="467"/>
                  <a:pt x="823" y="470"/>
                </a:cubicBezTo>
                <a:cubicBezTo>
                  <a:pt x="811" y="473"/>
                  <a:pt x="803" y="484"/>
                  <a:pt x="803" y="497"/>
                </a:cubicBezTo>
                <a:lnTo>
                  <a:pt x="803" y="1127"/>
                </a:lnTo>
                <a:lnTo>
                  <a:pt x="303" y="1127"/>
                </a:lnTo>
                <a:lnTo>
                  <a:pt x="303" y="497"/>
                </a:lnTo>
                <a:cubicBezTo>
                  <a:pt x="303" y="484"/>
                  <a:pt x="295" y="473"/>
                  <a:pt x="283" y="470"/>
                </a:cubicBezTo>
                <a:cubicBezTo>
                  <a:pt x="271" y="467"/>
                  <a:pt x="259" y="472"/>
                  <a:pt x="252" y="482"/>
                </a:cubicBezTo>
                <a:lnTo>
                  <a:pt x="177" y="607"/>
                </a:lnTo>
                <a:lnTo>
                  <a:pt x="66" y="539"/>
                </a:lnTo>
                <a:lnTo>
                  <a:pt x="136" y="423"/>
                </a:lnTo>
                <a:cubicBezTo>
                  <a:pt x="160" y="383"/>
                  <a:pt x="199" y="354"/>
                  <a:pt x="245" y="342"/>
                </a:cubicBezTo>
                <a:lnTo>
                  <a:pt x="421" y="298"/>
                </a:lnTo>
                <a:cubicBezTo>
                  <a:pt x="421" y="371"/>
                  <a:pt x="482" y="431"/>
                  <a:pt x="556" y="431"/>
                </a:cubicBezTo>
                <a:cubicBezTo>
                  <a:pt x="631" y="431"/>
                  <a:pt x="691" y="372"/>
                  <a:pt x="692" y="299"/>
                </a:cubicBezTo>
                <a:lnTo>
                  <a:pt x="862" y="342"/>
                </a:lnTo>
                <a:cubicBezTo>
                  <a:pt x="908" y="354"/>
                  <a:pt x="946" y="383"/>
                  <a:pt x="971" y="423"/>
                </a:cubicBezTo>
                <a:lnTo>
                  <a:pt x="1041" y="539"/>
                </a:lnTo>
                <a:close/>
                <a:moveTo>
                  <a:pt x="476" y="295"/>
                </a:moveTo>
                <a:cubicBezTo>
                  <a:pt x="478" y="308"/>
                  <a:pt x="513" y="318"/>
                  <a:pt x="556" y="318"/>
                </a:cubicBezTo>
                <a:cubicBezTo>
                  <a:pt x="599" y="318"/>
                  <a:pt x="635" y="308"/>
                  <a:pt x="636" y="295"/>
                </a:cubicBezTo>
                <a:cubicBezTo>
                  <a:pt x="636" y="296"/>
                  <a:pt x="636" y="297"/>
                  <a:pt x="636" y="298"/>
                </a:cubicBezTo>
                <a:cubicBezTo>
                  <a:pt x="636" y="341"/>
                  <a:pt x="600" y="375"/>
                  <a:pt x="556" y="375"/>
                </a:cubicBezTo>
                <a:cubicBezTo>
                  <a:pt x="512" y="375"/>
                  <a:pt x="476" y="341"/>
                  <a:pt x="476" y="298"/>
                </a:cubicBezTo>
                <a:cubicBezTo>
                  <a:pt x="476" y="297"/>
                  <a:pt x="476" y="296"/>
                  <a:pt x="476" y="295"/>
                </a:cubicBezTo>
                <a:close/>
                <a:moveTo>
                  <a:pt x="559" y="220"/>
                </a:moveTo>
                <a:lnTo>
                  <a:pt x="606" y="243"/>
                </a:lnTo>
                <a:cubicBezTo>
                  <a:pt x="605" y="243"/>
                  <a:pt x="605" y="244"/>
                  <a:pt x="605" y="244"/>
                </a:cubicBezTo>
                <a:cubicBezTo>
                  <a:pt x="605" y="245"/>
                  <a:pt x="605" y="245"/>
                  <a:pt x="604" y="246"/>
                </a:cubicBezTo>
                <a:cubicBezTo>
                  <a:pt x="604" y="248"/>
                  <a:pt x="603" y="249"/>
                  <a:pt x="603" y="251"/>
                </a:cubicBezTo>
                <a:cubicBezTo>
                  <a:pt x="600" y="253"/>
                  <a:pt x="598" y="256"/>
                  <a:pt x="595" y="258"/>
                </a:cubicBezTo>
                <a:cubicBezTo>
                  <a:pt x="588" y="260"/>
                  <a:pt x="574" y="262"/>
                  <a:pt x="556" y="262"/>
                </a:cubicBezTo>
                <a:cubicBezTo>
                  <a:pt x="538" y="262"/>
                  <a:pt x="525" y="260"/>
                  <a:pt x="517" y="258"/>
                </a:cubicBezTo>
                <a:cubicBezTo>
                  <a:pt x="513" y="253"/>
                  <a:pt x="508" y="249"/>
                  <a:pt x="502" y="246"/>
                </a:cubicBezTo>
                <a:lnTo>
                  <a:pt x="502" y="245"/>
                </a:lnTo>
                <a:close/>
                <a:moveTo>
                  <a:pt x="1102" y="534"/>
                </a:moveTo>
                <a:lnTo>
                  <a:pt x="1018" y="394"/>
                </a:lnTo>
                <a:cubicBezTo>
                  <a:pt x="986" y="341"/>
                  <a:pt x="935" y="304"/>
                  <a:pt x="875" y="289"/>
                </a:cubicBezTo>
                <a:lnTo>
                  <a:pt x="676" y="239"/>
                </a:lnTo>
                <a:lnTo>
                  <a:pt x="577" y="189"/>
                </a:lnTo>
                <a:lnTo>
                  <a:pt x="577" y="168"/>
                </a:lnTo>
                <a:cubicBezTo>
                  <a:pt x="616" y="160"/>
                  <a:pt x="645" y="126"/>
                  <a:pt x="645" y="85"/>
                </a:cubicBezTo>
                <a:cubicBezTo>
                  <a:pt x="645" y="38"/>
                  <a:pt x="607" y="0"/>
                  <a:pt x="560" y="0"/>
                </a:cubicBezTo>
                <a:cubicBezTo>
                  <a:pt x="513" y="0"/>
                  <a:pt x="475" y="38"/>
                  <a:pt x="475" y="85"/>
                </a:cubicBezTo>
                <a:cubicBezTo>
                  <a:pt x="475" y="94"/>
                  <a:pt x="483" y="102"/>
                  <a:pt x="493" y="102"/>
                </a:cubicBezTo>
                <a:cubicBezTo>
                  <a:pt x="502" y="102"/>
                  <a:pt x="510" y="94"/>
                  <a:pt x="510" y="85"/>
                </a:cubicBezTo>
                <a:cubicBezTo>
                  <a:pt x="510" y="57"/>
                  <a:pt x="533" y="35"/>
                  <a:pt x="560" y="35"/>
                </a:cubicBezTo>
                <a:cubicBezTo>
                  <a:pt x="587" y="35"/>
                  <a:pt x="609" y="57"/>
                  <a:pt x="609" y="85"/>
                </a:cubicBezTo>
                <a:cubicBezTo>
                  <a:pt x="609" y="112"/>
                  <a:pt x="587" y="134"/>
                  <a:pt x="560" y="134"/>
                </a:cubicBezTo>
                <a:cubicBezTo>
                  <a:pt x="550" y="134"/>
                  <a:pt x="543" y="142"/>
                  <a:pt x="542" y="151"/>
                </a:cubicBezTo>
                <a:lnTo>
                  <a:pt x="541" y="190"/>
                </a:lnTo>
                <a:lnTo>
                  <a:pt x="428" y="237"/>
                </a:lnTo>
                <a:cubicBezTo>
                  <a:pt x="426" y="238"/>
                  <a:pt x="424" y="239"/>
                  <a:pt x="423" y="240"/>
                </a:cubicBezTo>
                <a:lnTo>
                  <a:pt x="231" y="289"/>
                </a:lnTo>
                <a:cubicBezTo>
                  <a:pt x="171" y="304"/>
                  <a:pt x="121" y="341"/>
                  <a:pt x="89" y="394"/>
                </a:cubicBezTo>
                <a:lnTo>
                  <a:pt x="4" y="534"/>
                </a:lnTo>
                <a:cubicBezTo>
                  <a:pt x="-4" y="547"/>
                  <a:pt x="0" y="564"/>
                  <a:pt x="13" y="572"/>
                </a:cubicBezTo>
                <a:lnTo>
                  <a:pt x="172" y="668"/>
                </a:lnTo>
                <a:cubicBezTo>
                  <a:pt x="178" y="672"/>
                  <a:pt x="186" y="673"/>
                  <a:pt x="193" y="671"/>
                </a:cubicBezTo>
                <a:cubicBezTo>
                  <a:pt x="200" y="670"/>
                  <a:pt x="206" y="665"/>
                  <a:pt x="210" y="659"/>
                </a:cubicBezTo>
                <a:lnTo>
                  <a:pt x="248" y="595"/>
                </a:lnTo>
                <a:lnTo>
                  <a:pt x="248" y="1154"/>
                </a:lnTo>
                <a:cubicBezTo>
                  <a:pt x="248" y="1170"/>
                  <a:pt x="261" y="1182"/>
                  <a:pt x="276" y="1182"/>
                </a:cubicBezTo>
                <a:lnTo>
                  <a:pt x="831" y="1182"/>
                </a:lnTo>
                <a:cubicBezTo>
                  <a:pt x="846" y="1182"/>
                  <a:pt x="858" y="1170"/>
                  <a:pt x="858" y="1154"/>
                </a:cubicBezTo>
                <a:lnTo>
                  <a:pt x="858" y="595"/>
                </a:lnTo>
                <a:lnTo>
                  <a:pt x="897" y="659"/>
                </a:lnTo>
                <a:cubicBezTo>
                  <a:pt x="904" y="672"/>
                  <a:pt x="921" y="676"/>
                  <a:pt x="934" y="668"/>
                </a:cubicBezTo>
                <a:lnTo>
                  <a:pt x="1093" y="572"/>
                </a:lnTo>
                <a:cubicBezTo>
                  <a:pt x="1099" y="568"/>
                  <a:pt x="1104" y="562"/>
                  <a:pt x="1106" y="555"/>
                </a:cubicBezTo>
                <a:cubicBezTo>
                  <a:pt x="1107" y="548"/>
                  <a:pt x="1106" y="540"/>
                  <a:pt x="1102" y="5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8" name="Freeform 1417">
            <a:extLst>
              <a:ext uri="{FF2B5EF4-FFF2-40B4-BE49-F238E27FC236}">
                <a16:creationId xmlns:a16="http://schemas.microsoft.com/office/drawing/2014/main" id="{01D9D5B9-BFBF-9041-A098-EB67090F69BB}"/>
              </a:ext>
            </a:extLst>
          </p:cNvPr>
          <p:cNvSpPr/>
          <p:nvPr/>
        </p:nvSpPr>
        <p:spPr>
          <a:xfrm>
            <a:off x="6885360" y="6878848"/>
            <a:ext cx="437399" cy="37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6" h="1048">
                <a:moveTo>
                  <a:pt x="611" y="160"/>
                </a:moveTo>
                <a:cubicBezTo>
                  <a:pt x="562" y="160"/>
                  <a:pt x="522" y="122"/>
                  <a:pt x="522" y="75"/>
                </a:cubicBezTo>
                <a:cubicBezTo>
                  <a:pt x="522" y="73"/>
                  <a:pt x="523" y="72"/>
                  <a:pt x="523" y="71"/>
                </a:cubicBezTo>
                <a:cubicBezTo>
                  <a:pt x="524" y="85"/>
                  <a:pt x="563" y="96"/>
                  <a:pt x="611" y="96"/>
                </a:cubicBezTo>
                <a:cubicBezTo>
                  <a:pt x="659" y="96"/>
                  <a:pt x="698" y="85"/>
                  <a:pt x="700" y="71"/>
                </a:cubicBezTo>
                <a:cubicBezTo>
                  <a:pt x="700" y="72"/>
                  <a:pt x="700" y="73"/>
                  <a:pt x="700" y="75"/>
                </a:cubicBezTo>
                <a:cubicBezTo>
                  <a:pt x="700" y="122"/>
                  <a:pt x="660" y="160"/>
                  <a:pt x="611" y="160"/>
                </a:cubicBezTo>
                <a:close/>
                <a:moveTo>
                  <a:pt x="1212" y="337"/>
                </a:moveTo>
                <a:lnTo>
                  <a:pt x="1118" y="182"/>
                </a:lnTo>
                <a:cubicBezTo>
                  <a:pt x="1083" y="125"/>
                  <a:pt x="1028" y="84"/>
                  <a:pt x="963" y="67"/>
                </a:cubicBezTo>
                <a:lnTo>
                  <a:pt x="700" y="1"/>
                </a:lnTo>
                <a:cubicBezTo>
                  <a:pt x="692" y="-1"/>
                  <a:pt x="683" y="0"/>
                  <a:pt x="676" y="6"/>
                </a:cubicBezTo>
                <a:cubicBezTo>
                  <a:pt x="670" y="10"/>
                  <a:pt x="666" y="18"/>
                  <a:pt x="666" y="26"/>
                </a:cubicBezTo>
                <a:cubicBezTo>
                  <a:pt x="665" y="26"/>
                  <a:pt x="665" y="27"/>
                  <a:pt x="665" y="28"/>
                </a:cubicBezTo>
                <a:cubicBezTo>
                  <a:pt x="662" y="30"/>
                  <a:pt x="660" y="33"/>
                  <a:pt x="657" y="36"/>
                </a:cubicBezTo>
                <a:cubicBezTo>
                  <a:pt x="649" y="38"/>
                  <a:pt x="633" y="41"/>
                  <a:pt x="611" y="41"/>
                </a:cubicBezTo>
                <a:cubicBezTo>
                  <a:pt x="589" y="41"/>
                  <a:pt x="573" y="38"/>
                  <a:pt x="565" y="36"/>
                </a:cubicBezTo>
                <a:cubicBezTo>
                  <a:pt x="561" y="31"/>
                  <a:pt x="556" y="26"/>
                  <a:pt x="550" y="23"/>
                </a:cubicBezTo>
                <a:cubicBezTo>
                  <a:pt x="549" y="16"/>
                  <a:pt x="545" y="10"/>
                  <a:pt x="539" y="5"/>
                </a:cubicBezTo>
                <a:cubicBezTo>
                  <a:pt x="533" y="0"/>
                  <a:pt x="524" y="-1"/>
                  <a:pt x="516" y="1"/>
                </a:cubicBezTo>
                <a:lnTo>
                  <a:pt x="253" y="67"/>
                </a:lnTo>
                <a:cubicBezTo>
                  <a:pt x="187" y="84"/>
                  <a:pt x="132" y="125"/>
                  <a:pt x="97" y="182"/>
                </a:cubicBezTo>
                <a:lnTo>
                  <a:pt x="4" y="337"/>
                </a:lnTo>
                <a:cubicBezTo>
                  <a:pt x="-4" y="350"/>
                  <a:pt x="0" y="367"/>
                  <a:pt x="13" y="375"/>
                </a:cubicBezTo>
                <a:lnTo>
                  <a:pt x="188" y="481"/>
                </a:lnTo>
                <a:cubicBezTo>
                  <a:pt x="195" y="485"/>
                  <a:pt x="202" y="486"/>
                  <a:pt x="209" y="484"/>
                </a:cubicBezTo>
                <a:cubicBezTo>
                  <a:pt x="216" y="482"/>
                  <a:pt x="222" y="478"/>
                  <a:pt x="226" y="471"/>
                </a:cubicBezTo>
                <a:lnTo>
                  <a:pt x="274" y="393"/>
                </a:lnTo>
                <a:lnTo>
                  <a:pt x="274" y="1020"/>
                </a:lnTo>
                <a:cubicBezTo>
                  <a:pt x="274" y="1036"/>
                  <a:pt x="286" y="1048"/>
                  <a:pt x="301" y="1048"/>
                </a:cubicBezTo>
                <a:lnTo>
                  <a:pt x="914" y="1048"/>
                </a:lnTo>
                <a:cubicBezTo>
                  <a:pt x="929" y="1048"/>
                  <a:pt x="942" y="1036"/>
                  <a:pt x="942" y="1020"/>
                </a:cubicBezTo>
                <a:lnTo>
                  <a:pt x="942" y="922"/>
                </a:lnTo>
                <a:cubicBezTo>
                  <a:pt x="942" y="907"/>
                  <a:pt x="929" y="894"/>
                  <a:pt x="914" y="894"/>
                </a:cubicBezTo>
                <a:cubicBezTo>
                  <a:pt x="899" y="894"/>
                  <a:pt x="887" y="907"/>
                  <a:pt x="887" y="922"/>
                </a:cubicBezTo>
                <a:lnTo>
                  <a:pt x="887" y="993"/>
                </a:lnTo>
                <a:lnTo>
                  <a:pt x="329" y="993"/>
                </a:lnTo>
                <a:lnTo>
                  <a:pt x="329" y="294"/>
                </a:lnTo>
                <a:cubicBezTo>
                  <a:pt x="329" y="281"/>
                  <a:pt x="321" y="271"/>
                  <a:pt x="309" y="267"/>
                </a:cubicBezTo>
                <a:cubicBezTo>
                  <a:pt x="297" y="264"/>
                  <a:pt x="284" y="269"/>
                  <a:pt x="278" y="280"/>
                </a:cubicBezTo>
                <a:lnTo>
                  <a:pt x="193" y="419"/>
                </a:lnTo>
                <a:lnTo>
                  <a:pt x="65" y="342"/>
                </a:lnTo>
                <a:lnTo>
                  <a:pt x="144" y="211"/>
                </a:lnTo>
                <a:cubicBezTo>
                  <a:pt x="172" y="166"/>
                  <a:pt x="215" y="134"/>
                  <a:pt x="266" y="121"/>
                </a:cubicBezTo>
                <a:lnTo>
                  <a:pt x="467" y="70"/>
                </a:lnTo>
                <a:cubicBezTo>
                  <a:pt x="467" y="71"/>
                  <a:pt x="467" y="73"/>
                  <a:pt x="467" y="75"/>
                </a:cubicBezTo>
                <a:cubicBezTo>
                  <a:pt x="467" y="152"/>
                  <a:pt x="532" y="215"/>
                  <a:pt x="611" y="215"/>
                </a:cubicBezTo>
                <a:cubicBezTo>
                  <a:pt x="690" y="215"/>
                  <a:pt x="755" y="152"/>
                  <a:pt x="755" y="75"/>
                </a:cubicBezTo>
                <a:cubicBezTo>
                  <a:pt x="755" y="74"/>
                  <a:pt x="755" y="73"/>
                  <a:pt x="755" y="71"/>
                </a:cubicBezTo>
                <a:lnTo>
                  <a:pt x="949" y="121"/>
                </a:lnTo>
                <a:cubicBezTo>
                  <a:pt x="1000" y="134"/>
                  <a:pt x="1044" y="166"/>
                  <a:pt x="1071" y="211"/>
                </a:cubicBezTo>
                <a:lnTo>
                  <a:pt x="1150" y="342"/>
                </a:lnTo>
                <a:lnTo>
                  <a:pt x="1022" y="419"/>
                </a:lnTo>
                <a:lnTo>
                  <a:pt x="938" y="280"/>
                </a:lnTo>
                <a:cubicBezTo>
                  <a:pt x="931" y="269"/>
                  <a:pt x="919" y="264"/>
                  <a:pt x="907" y="267"/>
                </a:cubicBezTo>
                <a:cubicBezTo>
                  <a:pt x="895" y="271"/>
                  <a:pt x="887" y="281"/>
                  <a:pt x="887" y="294"/>
                </a:cubicBezTo>
                <a:lnTo>
                  <a:pt x="887" y="524"/>
                </a:lnTo>
                <a:cubicBezTo>
                  <a:pt x="887" y="539"/>
                  <a:pt x="899" y="552"/>
                  <a:pt x="914" y="552"/>
                </a:cubicBezTo>
                <a:cubicBezTo>
                  <a:pt x="929" y="552"/>
                  <a:pt x="942" y="539"/>
                  <a:pt x="942" y="524"/>
                </a:cubicBezTo>
                <a:lnTo>
                  <a:pt x="942" y="393"/>
                </a:lnTo>
                <a:lnTo>
                  <a:pt x="990" y="471"/>
                </a:lnTo>
                <a:cubicBezTo>
                  <a:pt x="997" y="485"/>
                  <a:pt x="1014" y="489"/>
                  <a:pt x="1027" y="481"/>
                </a:cubicBezTo>
                <a:lnTo>
                  <a:pt x="1203" y="375"/>
                </a:lnTo>
                <a:cubicBezTo>
                  <a:pt x="1209" y="371"/>
                  <a:pt x="1213" y="365"/>
                  <a:pt x="1215" y="358"/>
                </a:cubicBezTo>
                <a:cubicBezTo>
                  <a:pt x="1217" y="350"/>
                  <a:pt x="1216" y="343"/>
                  <a:pt x="1212" y="33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9" name="Freeform 1418">
            <a:extLst>
              <a:ext uri="{FF2B5EF4-FFF2-40B4-BE49-F238E27FC236}">
                <a16:creationId xmlns:a16="http://schemas.microsoft.com/office/drawing/2014/main" id="{553F5E02-BA04-2841-99AE-3E5B15BA599D}"/>
              </a:ext>
            </a:extLst>
          </p:cNvPr>
          <p:cNvSpPr/>
          <p:nvPr/>
        </p:nvSpPr>
        <p:spPr>
          <a:xfrm>
            <a:off x="7170120" y="7090889"/>
            <a:ext cx="92520" cy="92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8" h="258">
                <a:moveTo>
                  <a:pt x="18" y="258"/>
                </a:moveTo>
                <a:cubicBezTo>
                  <a:pt x="22" y="258"/>
                  <a:pt x="27" y="256"/>
                  <a:pt x="30" y="253"/>
                </a:cubicBezTo>
                <a:lnTo>
                  <a:pt x="253" y="30"/>
                </a:lnTo>
                <a:cubicBezTo>
                  <a:pt x="260" y="23"/>
                  <a:pt x="260" y="12"/>
                  <a:pt x="253" y="5"/>
                </a:cubicBezTo>
                <a:cubicBezTo>
                  <a:pt x="246" y="-2"/>
                  <a:pt x="235" y="-2"/>
                  <a:pt x="228" y="5"/>
                </a:cubicBezTo>
                <a:lnTo>
                  <a:pt x="5" y="227"/>
                </a:lnTo>
                <a:cubicBezTo>
                  <a:pt x="-2" y="234"/>
                  <a:pt x="-2" y="246"/>
                  <a:pt x="5" y="253"/>
                </a:cubicBezTo>
                <a:cubicBezTo>
                  <a:pt x="9" y="256"/>
                  <a:pt x="13" y="258"/>
                  <a:pt x="18" y="2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0" name="Freeform 1419">
            <a:extLst>
              <a:ext uri="{FF2B5EF4-FFF2-40B4-BE49-F238E27FC236}">
                <a16:creationId xmlns:a16="http://schemas.microsoft.com/office/drawing/2014/main" id="{64E62861-317F-2E4B-B6B9-C2EC62B5922D}"/>
              </a:ext>
            </a:extLst>
          </p:cNvPr>
          <p:cNvSpPr/>
          <p:nvPr/>
        </p:nvSpPr>
        <p:spPr>
          <a:xfrm>
            <a:off x="7163999" y="7084409"/>
            <a:ext cx="4500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6" h="126">
                <a:moveTo>
                  <a:pt x="35" y="63"/>
                </a:moveTo>
                <a:cubicBezTo>
                  <a:pt x="35" y="48"/>
                  <a:pt x="48" y="35"/>
                  <a:pt x="63" y="35"/>
                </a:cubicBezTo>
                <a:cubicBezTo>
                  <a:pt x="79" y="35"/>
                  <a:pt x="91" y="48"/>
                  <a:pt x="91" y="63"/>
                </a:cubicBezTo>
                <a:cubicBezTo>
                  <a:pt x="91" y="78"/>
                  <a:pt x="79" y="91"/>
                  <a:pt x="63" y="91"/>
                </a:cubicBezTo>
                <a:cubicBezTo>
                  <a:pt x="48" y="91"/>
                  <a:pt x="35" y="78"/>
                  <a:pt x="35" y="63"/>
                </a:cubicBezTo>
                <a:close/>
                <a:moveTo>
                  <a:pt x="126" y="63"/>
                </a:moveTo>
                <a:cubicBezTo>
                  <a:pt x="126" y="28"/>
                  <a:pt x="98" y="0"/>
                  <a:pt x="63" y="0"/>
                </a:cubicBezTo>
                <a:cubicBezTo>
                  <a:pt x="28" y="0"/>
                  <a:pt x="0" y="28"/>
                  <a:pt x="0" y="63"/>
                </a:cubicBezTo>
                <a:cubicBezTo>
                  <a:pt x="0" y="98"/>
                  <a:pt x="28" y="126"/>
                  <a:pt x="63" y="126"/>
                </a:cubicBezTo>
                <a:cubicBezTo>
                  <a:pt x="98" y="126"/>
                  <a:pt x="126" y="98"/>
                  <a:pt x="126" y="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1" name="Freeform 1420">
            <a:extLst>
              <a:ext uri="{FF2B5EF4-FFF2-40B4-BE49-F238E27FC236}">
                <a16:creationId xmlns:a16="http://schemas.microsoft.com/office/drawing/2014/main" id="{A0DD023D-4ADF-1545-A822-AD4028427AE5}"/>
              </a:ext>
            </a:extLst>
          </p:cNvPr>
          <p:cNvSpPr/>
          <p:nvPr/>
        </p:nvSpPr>
        <p:spPr>
          <a:xfrm>
            <a:off x="7224120" y="7144529"/>
            <a:ext cx="45360" cy="4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126">
                <a:moveTo>
                  <a:pt x="64" y="91"/>
                </a:moveTo>
                <a:cubicBezTo>
                  <a:pt x="48" y="91"/>
                  <a:pt x="36" y="79"/>
                  <a:pt x="36" y="63"/>
                </a:cubicBezTo>
                <a:cubicBezTo>
                  <a:pt x="36" y="48"/>
                  <a:pt x="48" y="36"/>
                  <a:pt x="64" y="36"/>
                </a:cubicBezTo>
                <a:cubicBezTo>
                  <a:pt x="79" y="36"/>
                  <a:pt x="91" y="48"/>
                  <a:pt x="91" y="63"/>
                </a:cubicBezTo>
                <a:cubicBezTo>
                  <a:pt x="91" y="79"/>
                  <a:pt x="79" y="91"/>
                  <a:pt x="64" y="91"/>
                </a:cubicBezTo>
                <a:close/>
                <a:moveTo>
                  <a:pt x="64" y="0"/>
                </a:moveTo>
                <a:cubicBezTo>
                  <a:pt x="29" y="0"/>
                  <a:pt x="0" y="28"/>
                  <a:pt x="0" y="63"/>
                </a:cubicBezTo>
                <a:cubicBezTo>
                  <a:pt x="0" y="98"/>
                  <a:pt x="29" y="126"/>
                  <a:pt x="64" y="126"/>
                </a:cubicBezTo>
                <a:cubicBezTo>
                  <a:pt x="99" y="126"/>
                  <a:pt x="127" y="98"/>
                  <a:pt x="127" y="63"/>
                </a:cubicBezTo>
                <a:cubicBezTo>
                  <a:pt x="127" y="28"/>
                  <a:pt x="99" y="0"/>
                  <a:pt x="6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03341198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" name="Freeform 392">
            <a:extLst>
              <a:ext uri="{FF2B5EF4-FFF2-40B4-BE49-F238E27FC236}">
                <a16:creationId xmlns:a16="http://schemas.microsoft.com/office/drawing/2014/main" id="{58623836-2AE8-E248-9F3A-C4F645C82B4D}"/>
              </a:ext>
            </a:extLst>
          </p:cNvPr>
          <p:cNvSpPr/>
          <p:nvPr/>
        </p:nvSpPr>
        <p:spPr>
          <a:xfrm>
            <a:off x="3301332" y="3279749"/>
            <a:ext cx="429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1192">
                <a:moveTo>
                  <a:pt x="1018" y="174"/>
                </a:moveTo>
                <a:cubicBezTo>
                  <a:pt x="905" y="62"/>
                  <a:pt x="756" y="0"/>
                  <a:pt x="596" y="0"/>
                </a:cubicBezTo>
                <a:cubicBezTo>
                  <a:pt x="437" y="0"/>
                  <a:pt x="287" y="62"/>
                  <a:pt x="175" y="174"/>
                </a:cubicBezTo>
                <a:cubicBezTo>
                  <a:pt x="62" y="287"/>
                  <a:pt x="0" y="437"/>
                  <a:pt x="0" y="596"/>
                </a:cubicBezTo>
                <a:cubicBezTo>
                  <a:pt x="0" y="755"/>
                  <a:pt x="62" y="905"/>
                  <a:pt x="175" y="1018"/>
                </a:cubicBezTo>
                <a:cubicBezTo>
                  <a:pt x="287" y="1130"/>
                  <a:pt x="437" y="1192"/>
                  <a:pt x="596" y="1192"/>
                </a:cubicBezTo>
                <a:cubicBezTo>
                  <a:pt x="612" y="1192"/>
                  <a:pt x="624" y="1180"/>
                  <a:pt x="624" y="1165"/>
                </a:cubicBezTo>
                <a:cubicBezTo>
                  <a:pt x="624" y="1149"/>
                  <a:pt x="612" y="1137"/>
                  <a:pt x="596" y="1137"/>
                </a:cubicBezTo>
                <a:cubicBezTo>
                  <a:pt x="452" y="1137"/>
                  <a:pt x="316" y="1081"/>
                  <a:pt x="214" y="978"/>
                </a:cubicBezTo>
                <a:cubicBezTo>
                  <a:pt x="112" y="876"/>
                  <a:pt x="55" y="740"/>
                  <a:pt x="55" y="596"/>
                </a:cubicBezTo>
                <a:cubicBezTo>
                  <a:pt x="55" y="451"/>
                  <a:pt x="112" y="316"/>
                  <a:pt x="214" y="213"/>
                </a:cubicBezTo>
                <a:cubicBezTo>
                  <a:pt x="316" y="111"/>
                  <a:pt x="452" y="55"/>
                  <a:pt x="596" y="55"/>
                </a:cubicBezTo>
                <a:cubicBezTo>
                  <a:pt x="741" y="55"/>
                  <a:pt x="877" y="111"/>
                  <a:pt x="979" y="213"/>
                </a:cubicBezTo>
                <a:cubicBezTo>
                  <a:pt x="1081" y="316"/>
                  <a:pt x="1137" y="451"/>
                  <a:pt x="1137" y="596"/>
                </a:cubicBezTo>
                <a:cubicBezTo>
                  <a:pt x="1137" y="611"/>
                  <a:pt x="1150" y="623"/>
                  <a:pt x="1165" y="623"/>
                </a:cubicBezTo>
                <a:cubicBezTo>
                  <a:pt x="1180" y="623"/>
                  <a:pt x="1193" y="611"/>
                  <a:pt x="1193" y="596"/>
                </a:cubicBezTo>
                <a:cubicBezTo>
                  <a:pt x="1193" y="437"/>
                  <a:pt x="1131" y="287"/>
                  <a:pt x="1018" y="17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4" name="Freeform 393">
            <a:extLst>
              <a:ext uri="{FF2B5EF4-FFF2-40B4-BE49-F238E27FC236}">
                <a16:creationId xmlns:a16="http://schemas.microsoft.com/office/drawing/2014/main" id="{ED467EAB-E4EB-D443-BFF4-EC6AB557F878}"/>
              </a:ext>
            </a:extLst>
          </p:cNvPr>
          <p:cNvSpPr/>
          <p:nvPr/>
        </p:nvSpPr>
        <p:spPr>
          <a:xfrm>
            <a:off x="3351734" y="3329789"/>
            <a:ext cx="328320" cy="32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13" h="914">
                <a:moveTo>
                  <a:pt x="456" y="0"/>
                </a:moveTo>
                <a:cubicBezTo>
                  <a:pt x="441" y="0"/>
                  <a:pt x="429" y="12"/>
                  <a:pt x="429" y="28"/>
                </a:cubicBezTo>
                <a:cubicBezTo>
                  <a:pt x="429" y="43"/>
                  <a:pt x="441" y="55"/>
                  <a:pt x="456" y="55"/>
                </a:cubicBezTo>
                <a:cubicBezTo>
                  <a:pt x="678" y="55"/>
                  <a:pt x="858" y="235"/>
                  <a:pt x="858" y="457"/>
                </a:cubicBezTo>
                <a:cubicBezTo>
                  <a:pt x="858" y="678"/>
                  <a:pt x="678" y="859"/>
                  <a:pt x="456" y="859"/>
                </a:cubicBezTo>
                <a:cubicBezTo>
                  <a:pt x="235" y="859"/>
                  <a:pt x="55" y="678"/>
                  <a:pt x="55" y="457"/>
                </a:cubicBezTo>
                <a:cubicBezTo>
                  <a:pt x="55" y="442"/>
                  <a:pt x="42" y="429"/>
                  <a:pt x="27" y="429"/>
                </a:cubicBezTo>
                <a:cubicBezTo>
                  <a:pt x="12" y="429"/>
                  <a:pt x="0" y="442"/>
                  <a:pt x="0" y="457"/>
                </a:cubicBezTo>
                <a:cubicBezTo>
                  <a:pt x="0" y="579"/>
                  <a:pt x="47" y="694"/>
                  <a:pt x="133" y="780"/>
                </a:cubicBezTo>
                <a:cubicBezTo>
                  <a:pt x="220" y="866"/>
                  <a:pt x="334" y="914"/>
                  <a:pt x="456" y="914"/>
                </a:cubicBezTo>
                <a:cubicBezTo>
                  <a:pt x="578" y="914"/>
                  <a:pt x="693" y="866"/>
                  <a:pt x="780" y="780"/>
                </a:cubicBezTo>
                <a:cubicBezTo>
                  <a:pt x="866" y="694"/>
                  <a:pt x="913" y="579"/>
                  <a:pt x="913" y="457"/>
                </a:cubicBezTo>
                <a:cubicBezTo>
                  <a:pt x="913" y="335"/>
                  <a:pt x="866" y="220"/>
                  <a:pt x="780" y="134"/>
                </a:cubicBezTo>
                <a:cubicBezTo>
                  <a:pt x="693" y="48"/>
                  <a:pt x="578" y="0"/>
                  <a:pt x="45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5" name="Freeform 394">
            <a:extLst>
              <a:ext uri="{FF2B5EF4-FFF2-40B4-BE49-F238E27FC236}">
                <a16:creationId xmlns:a16="http://schemas.microsoft.com/office/drawing/2014/main" id="{E6132834-5E85-2F48-A809-1FF86A3F15E0}"/>
              </a:ext>
            </a:extLst>
          </p:cNvPr>
          <p:cNvSpPr/>
          <p:nvPr/>
        </p:nvSpPr>
        <p:spPr>
          <a:xfrm>
            <a:off x="3412934" y="3390990"/>
            <a:ext cx="205920" cy="20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3" h="573">
                <a:moveTo>
                  <a:pt x="286" y="56"/>
                </a:moveTo>
                <a:cubicBezTo>
                  <a:pt x="302" y="56"/>
                  <a:pt x="314" y="43"/>
                  <a:pt x="314" y="28"/>
                </a:cubicBezTo>
                <a:cubicBezTo>
                  <a:pt x="314" y="13"/>
                  <a:pt x="302" y="0"/>
                  <a:pt x="286" y="0"/>
                </a:cubicBezTo>
                <a:cubicBezTo>
                  <a:pt x="210" y="0"/>
                  <a:pt x="138" y="30"/>
                  <a:pt x="84" y="84"/>
                </a:cubicBezTo>
                <a:cubicBezTo>
                  <a:pt x="30" y="138"/>
                  <a:pt x="0" y="210"/>
                  <a:pt x="0" y="287"/>
                </a:cubicBezTo>
                <a:cubicBezTo>
                  <a:pt x="0" y="445"/>
                  <a:pt x="128" y="573"/>
                  <a:pt x="286" y="573"/>
                </a:cubicBezTo>
                <a:cubicBezTo>
                  <a:pt x="363" y="573"/>
                  <a:pt x="435" y="544"/>
                  <a:pt x="489" y="489"/>
                </a:cubicBezTo>
                <a:cubicBezTo>
                  <a:pt x="543" y="435"/>
                  <a:pt x="573" y="363"/>
                  <a:pt x="573" y="287"/>
                </a:cubicBezTo>
                <a:cubicBezTo>
                  <a:pt x="573" y="272"/>
                  <a:pt x="560" y="259"/>
                  <a:pt x="545" y="259"/>
                </a:cubicBezTo>
                <a:cubicBezTo>
                  <a:pt x="530" y="259"/>
                  <a:pt x="518" y="272"/>
                  <a:pt x="518" y="287"/>
                </a:cubicBezTo>
                <a:cubicBezTo>
                  <a:pt x="518" y="349"/>
                  <a:pt x="494" y="407"/>
                  <a:pt x="450" y="450"/>
                </a:cubicBezTo>
                <a:cubicBezTo>
                  <a:pt x="406" y="494"/>
                  <a:pt x="348" y="518"/>
                  <a:pt x="286" y="518"/>
                </a:cubicBezTo>
                <a:cubicBezTo>
                  <a:pt x="159" y="518"/>
                  <a:pt x="55" y="414"/>
                  <a:pt x="55" y="287"/>
                </a:cubicBezTo>
                <a:cubicBezTo>
                  <a:pt x="55" y="225"/>
                  <a:pt x="79" y="167"/>
                  <a:pt x="123" y="123"/>
                </a:cubicBezTo>
                <a:cubicBezTo>
                  <a:pt x="167" y="80"/>
                  <a:pt x="225" y="56"/>
                  <a:pt x="286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6" name="Freeform 395">
            <a:extLst>
              <a:ext uri="{FF2B5EF4-FFF2-40B4-BE49-F238E27FC236}">
                <a16:creationId xmlns:a16="http://schemas.microsoft.com/office/drawing/2014/main" id="{C9495D17-18E1-DD41-801D-74BD2C0F3B83}"/>
              </a:ext>
            </a:extLst>
          </p:cNvPr>
          <p:cNvSpPr/>
          <p:nvPr/>
        </p:nvSpPr>
        <p:spPr>
          <a:xfrm>
            <a:off x="4221134" y="3254189"/>
            <a:ext cx="224280" cy="223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623">
                <a:moveTo>
                  <a:pt x="312" y="568"/>
                </a:moveTo>
                <a:cubicBezTo>
                  <a:pt x="170" y="568"/>
                  <a:pt x="55" y="453"/>
                  <a:pt x="55" y="312"/>
                </a:cubicBezTo>
                <a:cubicBezTo>
                  <a:pt x="55" y="170"/>
                  <a:pt x="170" y="55"/>
                  <a:pt x="312" y="55"/>
                </a:cubicBezTo>
                <a:cubicBezTo>
                  <a:pt x="453" y="55"/>
                  <a:pt x="568" y="170"/>
                  <a:pt x="568" y="312"/>
                </a:cubicBezTo>
                <a:cubicBezTo>
                  <a:pt x="568" y="453"/>
                  <a:pt x="453" y="568"/>
                  <a:pt x="312" y="568"/>
                </a:cubicBezTo>
                <a:close/>
                <a:moveTo>
                  <a:pt x="312" y="0"/>
                </a:moveTo>
                <a:cubicBezTo>
                  <a:pt x="140" y="0"/>
                  <a:pt x="0" y="140"/>
                  <a:pt x="0" y="312"/>
                </a:cubicBezTo>
                <a:cubicBezTo>
                  <a:pt x="0" y="484"/>
                  <a:pt x="140" y="623"/>
                  <a:pt x="312" y="623"/>
                </a:cubicBezTo>
                <a:cubicBezTo>
                  <a:pt x="484" y="623"/>
                  <a:pt x="624" y="484"/>
                  <a:pt x="624" y="312"/>
                </a:cubicBezTo>
                <a:cubicBezTo>
                  <a:pt x="624" y="140"/>
                  <a:pt x="484" y="0"/>
                  <a:pt x="31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7" name="Freeform 396">
            <a:extLst>
              <a:ext uri="{FF2B5EF4-FFF2-40B4-BE49-F238E27FC236}">
                <a16:creationId xmlns:a16="http://schemas.microsoft.com/office/drawing/2014/main" id="{F62E2459-96E9-6347-B841-BD0BC5816859}"/>
              </a:ext>
            </a:extLst>
          </p:cNvPr>
          <p:cNvSpPr/>
          <p:nvPr/>
        </p:nvSpPr>
        <p:spPr>
          <a:xfrm>
            <a:off x="3982093" y="3479189"/>
            <a:ext cx="170280" cy="170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4" h="474">
                <a:moveTo>
                  <a:pt x="237" y="419"/>
                </a:moveTo>
                <a:cubicBezTo>
                  <a:pt x="137" y="419"/>
                  <a:pt x="55" y="337"/>
                  <a:pt x="55" y="237"/>
                </a:cubicBezTo>
                <a:cubicBezTo>
                  <a:pt x="55" y="136"/>
                  <a:pt x="137" y="55"/>
                  <a:pt x="237" y="55"/>
                </a:cubicBezTo>
                <a:cubicBezTo>
                  <a:pt x="337" y="55"/>
                  <a:pt x="419" y="136"/>
                  <a:pt x="419" y="237"/>
                </a:cubicBezTo>
                <a:cubicBezTo>
                  <a:pt x="419" y="337"/>
                  <a:pt x="337" y="419"/>
                  <a:pt x="237" y="419"/>
                </a:cubicBezTo>
                <a:close/>
                <a:moveTo>
                  <a:pt x="237" y="0"/>
                </a:moveTo>
                <a:cubicBezTo>
                  <a:pt x="106" y="0"/>
                  <a:pt x="0" y="106"/>
                  <a:pt x="0" y="237"/>
                </a:cubicBezTo>
                <a:cubicBezTo>
                  <a:pt x="0" y="367"/>
                  <a:pt x="106" y="474"/>
                  <a:pt x="237" y="474"/>
                </a:cubicBezTo>
                <a:cubicBezTo>
                  <a:pt x="368" y="474"/>
                  <a:pt x="474" y="367"/>
                  <a:pt x="474" y="237"/>
                </a:cubicBezTo>
                <a:cubicBezTo>
                  <a:pt x="474" y="106"/>
                  <a:pt x="368" y="0"/>
                  <a:pt x="23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8" name="Freeform 397">
            <a:extLst>
              <a:ext uri="{FF2B5EF4-FFF2-40B4-BE49-F238E27FC236}">
                <a16:creationId xmlns:a16="http://schemas.microsoft.com/office/drawing/2014/main" id="{990535AB-5416-3647-94BB-B9F5EFB04F48}"/>
              </a:ext>
            </a:extLst>
          </p:cNvPr>
          <p:cNvSpPr/>
          <p:nvPr/>
        </p:nvSpPr>
        <p:spPr>
          <a:xfrm>
            <a:off x="4220773" y="3586109"/>
            <a:ext cx="1220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341">
                <a:moveTo>
                  <a:pt x="170" y="285"/>
                </a:moveTo>
                <a:cubicBezTo>
                  <a:pt x="107" y="285"/>
                  <a:pt x="55" y="234"/>
                  <a:pt x="55" y="171"/>
                </a:cubicBezTo>
                <a:cubicBezTo>
                  <a:pt x="55" y="107"/>
                  <a:pt x="107" y="56"/>
                  <a:pt x="170" y="56"/>
                </a:cubicBezTo>
                <a:cubicBezTo>
                  <a:pt x="233" y="56"/>
                  <a:pt x="285" y="107"/>
                  <a:pt x="285" y="171"/>
                </a:cubicBezTo>
                <a:cubicBezTo>
                  <a:pt x="285" y="234"/>
                  <a:pt x="233" y="285"/>
                  <a:pt x="170" y="285"/>
                </a:cubicBezTo>
                <a:close/>
                <a:moveTo>
                  <a:pt x="170" y="0"/>
                </a:moveTo>
                <a:cubicBezTo>
                  <a:pt x="76" y="0"/>
                  <a:pt x="0" y="77"/>
                  <a:pt x="0" y="171"/>
                </a:cubicBezTo>
                <a:cubicBezTo>
                  <a:pt x="0" y="264"/>
                  <a:pt x="76" y="341"/>
                  <a:pt x="170" y="341"/>
                </a:cubicBezTo>
                <a:cubicBezTo>
                  <a:pt x="264" y="341"/>
                  <a:pt x="340" y="264"/>
                  <a:pt x="340" y="171"/>
                </a:cubicBezTo>
                <a:cubicBezTo>
                  <a:pt x="340" y="77"/>
                  <a:pt x="264" y="0"/>
                  <a:pt x="1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9" name="Freeform 398">
            <a:extLst>
              <a:ext uri="{FF2B5EF4-FFF2-40B4-BE49-F238E27FC236}">
                <a16:creationId xmlns:a16="http://schemas.microsoft.com/office/drawing/2014/main" id="{C747EBE4-47AC-B44B-AF5D-205D28F3579F}"/>
              </a:ext>
            </a:extLst>
          </p:cNvPr>
          <p:cNvSpPr/>
          <p:nvPr/>
        </p:nvSpPr>
        <p:spPr>
          <a:xfrm>
            <a:off x="4072093" y="3334109"/>
            <a:ext cx="136800" cy="134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1" h="375">
                <a:moveTo>
                  <a:pt x="22" y="374"/>
                </a:moveTo>
                <a:cubicBezTo>
                  <a:pt x="24" y="374"/>
                  <a:pt x="26" y="375"/>
                  <a:pt x="27" y="375"/>
                </a:cubicBezTo>
                <a:cubicBezTo>
                  <a:pt x="40" y="375"/>
                  <a:pt x="52" y="366"/>
                  <a:pt x="54" y="353"/>
                </a:cubicBezTo>
                <a:cubicBezTo>
                  <a:pt x="58" y="336"/>
                  <a:pt x="63" y="319"/>
                  <a:pt x="69" y="303"/>
                </a:cubicBezTo>
                <a:cubicBezTo>
                  <a:pt x="89" y="248"/>
                  <a:pt x="122" y="198"/>
                  <a:pt x="164" y="157"/>
                </a:cubicBezTo>
                <a:cubicBezTo>
                  <a:pt x="206" y="116"/>
                  <a:pt x="258" y="85"/>
                  <a:pt x="313" y="67"/>
                </a:cubicBezTo>
                <a:cubicBezTo>
                  <a:pt x="328" y="62"/>
                  <a:pt x="344" y="58"/>
                  <a:pt x="360" y="55"/>
                </a:cubicBezTo>
                <a:cubicBezTo>
                  <a:pt x="374" y="52"/>
                  <a:pt x="384" y="38"/>
                  <a:pt x="381" y="23"/>
                </a:cubicBezTo>
                <a:cubicBezTo>
                  <a:pt x="378" y="8"/>
                  <a:pt x="364" y="-2"/>
                  <a:pt x="349" y="1"/>
                </a:cubicBezTo>
                <a:cubicBezTo>
                  <a:pt x="331" y="4"/>
                  <a:pt x="313" y="9"/>
                  <a:pt x="296" y="15"/>
                </a:cubicBezTo>
                <a:cubicBezTo>
                  <a:pt x="233" y="35"/>
                  <a:pt x="174" y="71"/>
                  <a:pt x="126" y="117"/>
                </a:cubicBezTo>
                <a:cubicBezTo>
                  <a:pt x="78" y="164"/>
                  <a:pt x="40" y="221"/>
                  <a:pt x="17" y="284"/>
                </a:cubicBezTo>
                <a:cubicBezTo>
                  <a:pt x="10" y="302"/>
                  <a:pt x="5" y="322"/>
                  <a:pt x="1" y="341"/>
                </a:cubicBezTo>
                <a:cubicBezTo>
                  <a:pt x="-3" y="356"/>
                  <a:pt x="7" y="371"/>
                  <a:pt x="22" y="37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0" name="Freeform 399">
            <a:extLst>
              <a:ext uri="{FF2B5EF4-FFF2-40B4-BE49-F238E27FC236}">
                <a16:creationId xmlns:a16="http://schemas.microsoft.com/office/drawing/2014/main" id="{4D9F8ED9-CA9A-284E-9FA6-832E2CDF7EF7}"/>
              </a:ext>
            </a:extLst>
          </p:cNvPr>
          <p:cNvSpPr/>
          <p:nvPr/>
        </p:nvSpPr>
        <p:spPr>
          <a:xfrm>
            <a:off x="4145534" y="3612389"/>
            <a:ext cx="68040" cy="3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0" h="102">
                <a:moveTo>
                  <a:pt x="166" y="47"/>
                </a:moveTo>
                <a:cubicBezTo>
                  <a:pt x="149" y="44"/>
                  <a:pt x="131" y="40"/>
                  <a:pt x="114" y="35"/>
                </a:cubicBezTo>
                <a:cubicBezTo>
                  <a:pt x="89" y="27"/>
                  <a:pt x="64" y="17"/>
                  <a:pt x="41" y="3"/>
                </a:cubicBezTo>
                <a:cubicBezTo>
                  <a:pt x="27" y="-4"/>
                  <a:pt x="10" y="1"/>
                  <a:pt x="3" y="14"/>
                </a:cubicBezTo>
                <a:cubicBezTo>
                  <a:pt x="-4" y="28"/>
                  <a:pt x="1" y="44"/>
                  <a:pt x="14" y="52"/>
                </a:cubicBezTo>
                <a:cubicBezTo>
                  <a:pt x="41" y="67"/>
                  <a:pt x="69" y="79"/>
                  <a:pt x="98" y="88"/>
                </a:cubicBezTo>
                <a:cubicBezTo>
                  <a:pt x="118" y="94"/>
                  <a:pt x="138" y="98"/>
                  <a:pt x="158" y="102"/>
                </a:cubicBezTo>
                <a:cubicBezTo>
                  <a:pt x="159" y="102"/>
                  <a:pt x="161" y="102"/>
                  <a:pt x="162" y="102"/>
                </a:cubicBezTo>
                <a:cubicBezTo>
                  <a:pt x="175" y="102"/>
                  <a:pt x="187" y="92"/>
                  <a:pt x="189" y="79"/>
                </a:cubicBezTo>
                <a:cubicBezTo>
                  <a:pt x="192" y="64"/>
                  <a:pt x="181" y="50"/>
                  <a:pt x="166" y="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1" name="Freeform 400">
            <a:extLst>
              <a:ext uri="{FF2B5EF4-FFF2-40B4-BE49-F238E27FC236}">
                <a16:creationId xmlns:a16="http://schemas.microsoft.com/office/drawing/2014/main" id="{789F6CD9-07D1-2C48-A88C-9420BEC9C5A2}"/>
              </a:ext>
            </a:extLst>
          </p:cNvPr>
          <p:cNvSpPr/>
          <p:nvPr/>
        </p:nvSpPr>
        <p:spPr>
          <a:xfrm>
            <a:off x="4332013" y="3481349"/>
            <a:ext cx="55800" cy="11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327">
                <a:moveTo>
                  <a:pt x="129" y="0"/>
                </a:moveTo>
                <a:cubicBezTo>
                  <a:pt x="114" y="0"/>
                  <a:pt x="101" y="13"/>
                  <a:pt x="101" y="28"/>
                </a:cubicBezTo>
                <a:cubicBezTo>
                  <a:pt x="101" y="49"/>
                  <a:pt x="99" y="70"/>
                  <a:pt x="96" y="91"/>
                </a:cubicBezTo>
                <a:cubicBezTo>
                  <a:pt x="91" y="119"/>
                  <a:pt x="84" y="146"/>
                  <a:pt x="74" y="172"/>
                </a:cubicBezTo>
                <a:cubicBezTo>
                  <a:pt x="58" y="212"/>
                  <a:pt x="35" y="249"/>
                  <a:pt x="7" y="281"/>
                </a:cubicBezTo>
                <a:cubicBezTo>
                  <a:pt x="-3" y="293"/>
                  <a:pt x="-2" y="310"/>
                  <a:pt x="10" y="320"/>
                </a:cubicBezTo>
                <a:cubicBezTo>
                  <a:pt x="15" y="325"/>
                  <a:pt x="22" y="327"/>
                  <a:pt x="28" y="327"/>
                </a:cubicBezTo>
                <a:cubicBezTo>
                  <a:pt x="36" y="327"/>
                  <a:pt x="43" y="324"/>
                  <a:pt x="49" y="317"/>
                </a:cubicBezTo>
                <a:cubicBezTo>
                  <a:pt x="81" y="280"/>
                  <a:pt x="107" y="238"/>
                  <a:pt x="125" y="192"/>
                </a:cubicBezTo>
                <a:cubicBezTo>
                  <a:pt x="137" y="162"/>
                  <a:pt x="145" y="131"/>
                  <a:pt x="150" y="100"/>
                </a:cubicBezTo>
                <a:cubicBezTo>
                  <a:pt x="154" y="76"/>
                  <a:pt x="156" y="52"/>
                  <a:pt x="156" y="28"/>
                </a:cubicBezTo>
                <a:cubicBezTo>
                  <a:pt x="156" y="13"/>
                  <a:pt x="144" y="0"/>
                  <a:pt x="12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2" name="Freeform 401">
            <a:extLst>
              <a:ext uri="{FF2B5EF4-FFF2-40B4-BE49-F238E27FC236}">
                <a16:creationId xmlns:a16="http://schemas.microsoft.com/office/drawing/2014/main" id="{A0F30D79-6722-B441-8FFF-45698EFFE7EA}"/>
              </a:ext>
            </a:extLst>
          </p:cNvPr>
          <p:cNvSpPr/>
          <p:nvPr/>
        </p:nvSpPr>
        <p:spPr>
          <a:xfrm>
            <a:off x="4731613" y="3585749"/>
            <a:ext cx="12204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340">
                <a:moveTo>
                  <a:pt x="170" y="285"/>
                </a:moveTo>
                <a:cubicBezTo>
                  <a:pt x="107" y="285"/>
                  <a:pt x="55" y="234"/>
                  <a:pt x="55" y="170"/>
                </a:cubicBezTo>
                <a:cubicBezTo>
                  <a:pt x="55" y="107"/>
                  <a:pt x="107" y="56"/>
                  <a:pt x="170" y="56"/>
                </a:cubicBezTo>
                <a:cubicBezTo>
                  <a:pt x="234" y="56"/>
                  <a:pt x="285" y="107"/>
                  <a:pt x="285" y="170"/>
                </a:cubicBezTo>
                <a:cubicBezTo>
                  <a:pt x="285" y="234"/>
                  <a:pt x="234" y="285"/>
                  <a:pt x="170" y="285"/>
                </a:cubicBezTo>
                <a:close/>
                <a:moveTo>
                  <a:pt x="170" y="0"/>
                </a:moveTo>
                <a:cubicBezTo>
                  <a:pt x="76" y="0"/>
                  <a:pt x="0" y="77"/>
                  <a:pt x="0" y="170"/>
                </a:cubicBezTo>
                <a:cubicBezTo>
                  <a:pt x="0" y="264"/>
                  <a:pt x="76" y="340"/>
                  <a:pt x="170" y="340"/>
                </a:cubicBezTo>
                <a:cubicBezTo>
                  <a:pt x="264" y="340"/>
                  <a:pt x="340" y="264"/>
                  <a:pt x="340" y="170"/>
                </a:cubicBezTo>
                <a:cubicBezTo>
                  <a:pt x="340" y="77"/>
                  <a:pt x="264" y="0"/>
                  <a:pt x="1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3" name="Freeform 402">
            <a:extLst>
              <a:ext uri="{FF2B5EF4-FFF2-40B4-BE49-F238E27FC236}">
                <a16:creationId xmlns:a16="http://schemas.microsoft.com/office/drawing/2014/main" id="{F7FAD29C-5AD6-9640-B553-EA9AEA40A21A}"/>
              </a:ext>
            </a:extLst>
          </p:cNvPr>
          <p:cNvSpPr/>
          <p:nvPr/>
        </p:nvSpPr>
        <p:spPr>
          <a:xfrm>
            <a:off x="5037974" y="3586469"/>
            <a:ext cx="12204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340">
                <a:moveTo>
                  <a:pt x="170" y="285"/>
                </a:moveTo>
                <a:cubicBezTo>
                  <a:pt x="107" y="285"/>
                  <a:pt x="55" y="234"/>
                  <a:pt x="55" y="170"/>
                </a:cubicBezTo>
                <a:cubicBezTo>
                  <a:pt x="55" y="107"/>
                  <a:pt x="107" y="55"/>
                  <a:pt x="170" y="55"/>
                </a:cubicBezTo>
                <a:cubicBezTo>
                  <a:pt x="233" y="55"/>
                  <a:pt x="285" y="107"/>
                  <a:pt x="285" y="170"/>
                </a:cubicBezTo>
                <a:cubicBezTo>
                  <a:pt x="285" y="234"/>
                  <a:pt x="233" y="285"/>
                  <a:pt x="170" y="285"/>
                </a:cubicBezTo>
                <a:close/>
                <a:moveTo>
                  <a:pt x="170" y="0"/>
                </a:moveTo>
                <a:cubicBezTo>
                  <a:pt x="76" y="0"/>
                  <a:pt x="0" y="76"/>
                  <a:pt x="0" y="170"/>
                </a:cubicBezTo>
                <a:cubicBezTo>
                  <a:pt x="0" y="264"/>
                  <a:pt x="76" y="340"/>
                  <a:pt x="170" y="340"/>
                </a:cubicBezTo>
                <a:cubicBezTo>
                  <a:pt x="264" y="340"/>
                  <a:pt x="340" y="264"/>
                  <a:pt x="340" y="170"/>
                </a:cubicBezTo>
                <a:cubicBezTo>
                  <a:pt x="340" y="76"/>
                  <a:pt x="264" y="0"/>
                  <a:pt x="1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4" name="Freeform 403">
            <a:extLst>
              <a:ext uri="{FF2B5EF4-FFF2-40B4-BE49-F238E27FC236}">
                <a16:creationId xmlns:a16="http://schemas.microsoft.com/office/drawing/2014/main" id="{001077F9-77EB-464B-8D7B-91C64CA69BA5}"/>
              </a:ext>
            </a:extLst>
          </p:cNvPr>
          <p:cNvSpPr/>
          <p:nvPr/>
        </p:nvSpPr>
        <p:spPr>
          <a:xfrm>
            <a:off x="5037974" y="3280110"/>
            <a:ext cx="12204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340">
                <a:moveTo>
                  <a:pt x="170" y="55"/>
                </a:moveTo>
                <a:cubicBezTo>
                  <a:pt x="233" y="55"/>
                  <a:pt x="285" y="107"/>
                  <a:pt x="285" y="170"/>
                </a:cubicBezTo>
                <a:cubicBezTo>
                  <a:pt x="285" y="234"/>
                  <a:pt x="233" y="285"/>
                  <a:pt x="170" y="285"/>
                </a:cubicBezTo>
                <a:cubicBezTo>
                  <a:pt x="107" y="285"/>
                  <a:pt x="55" y="234"/>
                  <a:pt x="55" y="170"/>
                </a:cubicBezTo>
                <a:cubicBezTo>
                  <a:pt x="55" y="107"/>
                  <a:pt x="107" y="55"/>
                  <a:pt x="170" y="55"/>
                </a:cubicBezTo>
                <a:close/>
                <a:moveTo>
                  <a:pt x="170" y="340"/>
                </a:moveTo>
                <a:cubicBezTo>
                  <a:pt x="264" y="340"/>
                  <a:pt x="340" y="264"/>
                  <a:pt x="340" y="170"/>
                </a:cubicBezTo>
                <a:cubicBezTo>
                  <a:pt x="340" y="76"/>
                  <a:pt x="264" y="0"/>
                  <a:pt x="170" y="0"/>
                </a:cubicBezTo>
                <a:cubicBezTo>
                  <a:pt x="76" y="0"/>
                  <a:pt x="0" y="76"/>
                  <a:pt x="0" y="170"/>
                </a:cubicBezTo>
                <a:cubicBezTo>
                  <a:pt x="0" y="264"/>
                  <a:pt x="76" y="340"/>
                  <a:pt x="170" y="3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5" name="Freeform 404">
            <a:extLst>
              <a:ext uri="{FF2B5EF4-FFF2-40B4-BE49-F238E27FC236}">
                <a16:creationId xmlns:a16="http://schemas.microsoft.com/office/drawing/2014/main" id="{6455F5E5-9F7E-F64E-9559-8C3F5BCFAE8D}"/>
              </a:ext>
            </a:extLst>
          </p:cNvPr>
          <p:cNvSpPr/>
          <p:nvPr/>
        </p:nvSpPr>
        <p:spPr>
          <a:xfrm>
            <a:off x="4803613" y="337731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7" y="3"/>
                </a:moveTo>
                <a:cubicBezTo>
                  <a:pt x="17" y="3"/>
                  <a:pt x="16" y="3"/>
                  <a:pt x="16" y="4"/>
                </a:cubicBezTo>
                <a:cubicBezTo>
                  <a:pt x="2" y="10"/>
                  <a:pt x="-4" y="26"/>
                  <a:pt x="2" y="40"/>
                </a:cubicBezTo>
                <a:cubicBezTo>
                  <a:pt x="7" y="50"/>
                  <a:pt x="17" y="56"/>
                  <a:pt x="27" y="56"/>
                </a:cubicBezTo>
                <a:cubicBezTo>
                  <a:pt x="31" y="56"/>
                  <a:pt x="35" y="55"/>
                  <a:pt x="39" y="54"/>
                </a:cubicBezTo>
                <a:cubicBezTo>
                  <a:pt x="39" y="54"/>
                  <a:pt x="40" y="53"/>
                  <a:pt x="41" y="53"/>
                </a:cubicBezTo>
                <a:cubicBezTo>
                  <a:pt x="54" y="46"/>
                  <a:pt x="60" y="30"/>
                  <a:pt x="54" y="16"/>
                </a:cubicBezTo>
                <a:cubicBezTo>
                  <a:pt x="47" y="2"/>
                  <a:pt x="31" y="-4"/>
                  <a:pt x="17" y="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6" name="Freeform 405">
            <a:extLst>
              <a:ext uri="{FF2B5EF4-FFF2-40B4-BE49-F238E27FC236}">
                <a16:creationId xmlns:a16="http://schemas.microsoft.com/office/drawing/2014/main" id="{FEB92467-067F-9D40-A9AB-B76B5B20741E}"/>
              </a:ext>
            </a:extLst>
          </p:cNvPr>
          <p:cNvSpPr/>
          <p:nvPr/>
        </p:nvSpPr>
        <p:spPr>
          <a:xfrm>
            <a:off x="4802173" y="328334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17" y="52"/>
                </a:moveTo>
                <a:cubicBezTo>
                  <a:pt x="18" y="53"/>
                  <a:pt x="18" y="53"/>
                  <a:pt x="19" y="53"/>
                </a:cubicBezTo>
                <a:cubicBezTo>
                  <a:pt x="22" y="55"/>
                  <a:pt x="26" y="55"/>
                  <a:pt x="30" y="55"/>
                </a:cubicBezTo>
                <a:cubicBezTo>
                  <a:pt x="41" y="55"/>
                  <a:pt x="51" y="49"/>
                  <a:pt x="55" y="39"/>
                </a:cubicBezTo>
                <a:cubicBezTo>
                  <a:pt x="61" y="25"/>
                  <a:pt x="55" y="8"/>
                  <a:pt x="41" y="2"/>
                </a:cubicBezTo>
                <a:cubicBezTo>
                  <a:pt x="40" y="2"/>
                  <a:pt x="39" y="2"/>
                  <a:pt x="39" y="2"/>
                </a:cubicBezTo>
                <a:cubicBezTo>
                  <a:pt x="24" y="-4"/>
                  <a:pt x="8" y="2"/>
                  <a:pt x="2" y="16"/>
                </a:cubicBezTo>
                <a:cubicBezTo>
                  <a:pt x="-3" y="31"/>
                  <a:pt x="3" y="47"/>
                  <a:pt x="17" y="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7" name="Freeform 406">
            <a:extLst>
              <a:ext uri="{FF2B5EF4-FFF2-40B4-BE49-F238E27FC236}">
                <a16:creationId xmlns:a16="http://schemas.microsoft.com/office/drawing/2014/main" id="{52B7873E-0FF4-AB40-A35A-AF303A495F2E}"/>
              </a:ext>
            </a:extLst>
          </p:cNvPr>
          <p:cNvSpPr/>
          <p:nvPr/>
        </p:nvSpPr>
        <p:spPr>
          <a:xfrm>
            <a:off x="4824494" y="3301350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6" y="44"/>
                </a:moveTo>
                <a:cubicBezTo>
                  <a:pt x="11" y="52"/>
                  <a:pt x="20" y="56"/>
                  <a:pt x="28" y="56"/>
                </a:cubicBezTo>
                <a:cubicBezTo>
                  <a:pt x="34" y="56"/>
                  <a:pt x="39" y="54"/>
                  <a:pt x="44" y="51"/>
                </a:cubicBezTo>
                <a:cubicBezTo>
                  <a:pt x="57" y="43"/>
                  <a:pt x="60" y="25"/>
                  <a:pt x="51" y="13"/>
                </a:cubicBezTo>
                <a:cubicBezTo>
                  <a:pt x="51" y="12"/>
                  <a:pt x="50" y="12"/>
                  <a:pt x="50" y="11"/>
                </a:cubicBezTo>
                <a:cubicBezTo>
                  <a:pt x="41" y="-1"/>
                  <a:pt x="24" y="-4"/>
                  <a:pt x="11" y="4"/>
                </a:cubicBezTo>
                <a:cubicBezTo>
                  <a:pt x="-1" y="13"/>
                  <a:pt x="-4" y="30"/>
                  <a:pt x="5" y="43"/>
                </a:cubicBezTo>
                <a:cubicBezTo>
                  <a:pt x="5" y="43"/>
                  <a:pt x="5" y="44"/>
                  <a:pt x="6" y="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8" name="Freeform 407">
            <a:extLst>
              <a:ext uri="{FF2B5EF4-FFF2-40B4-BE49-F238E27FC236}">
                <a16:creationId xmlns:a16="http://schemas.microsoft.com/office/drawing/2014/main" id="{64ADD2EE-F546-114D-9012-A5748E7E69E5}"/>
              </a:ext>
            </a:extLst>
          </p:cNvPr>
          <p:cNvSpPr/>
          <p:nvPr/>
        </p:nvSpPr>
        <p:spPr>
          <a:xfrm>
            <a:off x="4833493" y="3328708"/>
            <a:ext cx="19800" cy="22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63">
                <a:moveTo>
                  <a:pt x="27" y="0"/>
                </a:moveTo>
                <a:cubicBezTo>
                  <a:pt x="12" y="0"/>
                  <a:pt x="0" y="13"/>
                  <a:pt x="0" y="29"/>
                </a:cubicBezTo>
                <a:lnTo>
                  <a:pt x="0" y="30"/>
                </a:lnTo>
                <a:cubicBezTo>
                  <a:pt x="0" y="31"/>
                  <a:pt x="1" y="31"/>
                  <a:pt x="1" y="32"/>
                </a:cubicBezTo>
                <a:cubicBezTo>
                  <a:pt x="1" y="33"/>
                  <a:pt x="1" y="33"/>
                  <a:pt x="1" y="34"/>
                </a:cubicBezTo>
                <a:lnTo>
                  <a:pt x="1" y="35"/>
                </a:lnTo>
                <a:cubicBezTo>
                  <a:pt x="0" y="51"/>
                  <a:pt x="13" y="63"/>
                  <a:pt x="28" y="63"/>
                </a:cubicBezTo>
                <a:cubicBezTo>
                  <a:pt x="43" y="63"/>
                  <a:pt x="55" y="51"/>
                  <a:pt x="56" y="36"/>
                </a:cubicBezTo>
                <a:cubicBezTo>
                  <a:pt x="56" y="35"/>
                  <a:pt x="56" y="35"/>
                  <a:pt x="56" y="34"/>
                </a:cubicBezTo>
                <a:cubicBezTo>
                  <a:pt x="56" y="33"/>
                  <a:pt x="56" y="32"/>
                  <a:pt x="56" y="31"/>
                </a:cubicBezTo>
                <a:cubicBezTo>
                  <a:pt x="56" y="30"/>
                  <a:pt x="56" y="29"/>
                  <a:pt x="56" y="28"/>
                </a:cubicBezTo>
                <a:cubicBezTo>
                  <a:pt x="56" y="28"/>
                  <a:pt x="56" y="27"/>
                  <a:pt x="56" y="26"/>
                </a:cubicBezTo>
                <a:cubicBezTo>
                  <a:pt x="55" y="11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9" name="Freeform 408">
            <a:extLst>
              <a:ext uri="{FF2B5EF4-FFF2-40B4-BE49-F238E27FC236}">
                <a16:creationId xmlns:a16="http://schemas.microsoft.com/office/drawing/2014/main" id="{E94FB957-8C1C-5C48-A3D0-0236A0C53FE5}"/>
              </a:ext>
            </a:extLst>
          </p:cNvPr>
          <p:cNvSpPr/>
          <p:nvPr/>
        </p:nvSpPr>
        <p:spPr>
          <a:xfrm>
            <a:off x="4825574" y="335822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4" y="4"/>
                </a:moveTo>
                <a:cubicBezTo>
                  <a:pt x="31" y="-4"/>
                  <a:pt x="14" y="0"/>
                  <a:pt x="6" y="12"/>
                </a:cubicBezTo>
                <a:cubicBezTo>
                  <a:pt x="5" y="13"/>
                  <a:pt x="5" y="13"/>
                  <a:pt x="5" y="14"/>
                </a:cubicBezTo>
                <a:cubicBezTo>
                  <a:pt x="-4" y="26"/>
                  <a:pt x="0" y="44"/>
                  <a:pt x="13" y="52"/>
                </a:cubicBezTo>
                <a:cubicBezTo>
                  <a:pt x="17" y="55"/>
                  <a:pt x="23" y="56"/>
                  <a:pt x="28" y="56"/>
                </a:cubicBezTo>
                <a:cubicBezTo>
                  <a:pt x="37" y="56"/>
                  <a:pt x="46" y="52"/>
                  <a:pt x="51" y="44"/>
                </a:cubicBezTo>
                <a:cubicBezTo>
                  <a:pt x="51" y="43"/>
                  <a:pt x="52" y="43"/>
                  <a:pt x="52" y="42"/>
                </a:cubicBezTo>
                <a:cubicBezTo>
                  <a:pt x="60" y="29"/>
                  <a:pt x="57" y="12"/>
                  <a:pt x="4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0" name="Freeform 409">
            <a:extLst>
              <a:ext uri="{FF2B5EF4-FFF2-40B4-BE49-F238E27FC236}">
                <a16:creationId xmlns:a16="http://schemas.microsoft.com/office/drawing/2014/main" id="{9B98A9C1-C854-004C-A1D0-E4BB1351AAAB}"/>
              </a:ext>
            </a:extLst>
          </p:cNvPr>
          <p:cNvSpPr/>
          <p:nvPr/>
        </p:nvSpPr>
        <p:spPr>
          <a:xfrm>
            <a:off x="4773733" y="328010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cubicBezTo>
                  <a:pt x="29" y="55"/>
                  <a:pt x="31" y="55"/>
                  <a:pt x="33" y="55"/>
                </a:cubicBezTo>
                <a:lnTo>
                  <a:pt x="34" y="54"/>
                </a:lnTo>
                <a:cubicBezTo>
                  <a:pt x="49" y="52"/>
                  <a:pt x="59" y="38"/>
                  <a:pt x="57" y="23"/>
                </a:cubicBezTo>
                <a:cubicBezTo>
                  <a:pt x="55" y="8"/>
                  <a:pt x="40" y="-3"/>
                  <a:pt x="25" y="0"/>
                </a:cubicBezTo>
                <a:cubicBezTo>
                  <a:pt x="24" y="0"/>
                  <a:pt x="24" y="0"/>
                  <a:pt x="23" y="0"/>
                </a:cubicBezTo>
                <a:cubicBezTo>
                  <a:pt x="8" y="3"/>
                  <a:pt x="-2" y="17"/>
                  <a:pt x="1" y="32"/>
                </a:cubicBezTo>
                <a:cubicBezTo>
                  <a:pt x="3" y="46"/>
                  <a:pt x="15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1" name="Freeform 410">
            <a:extLst>
              <a:ext uri="{FF2B5EF4-FFF2-40B4-BE49-F238E27FC236}">
                <a16:creationId xmlns:a16="http://schemas.microsoft.com/office/drawing/2014/main" id="{FEE07F0A-26C6-C54C-9CC5-FD8489AAEB2A}"/>
              </a:ext>
            </a:extLst>
          </p:cNvPr>
          <p:cNvSpPr/>
          <p:nvPr/>
        </p:nvSpPr>
        <p:spPr>
          <a:xfrm>
            <a:off x="4732693" y="33168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1" y="56"/>
                </a:moveTo>
                <a:cubicBezTo>
                  <a:pt x="23" y="56"/>
                  <a:pt x="26" y="57"/>
                  <a:pt x="28" y="57"/>
                </a:cubicBezTo>
                <a:cubicBezTo>
                  <a:pt x="40" y="57"/>
                  <a:pt x="51" y="48"/>
                  <a:pt x="55" y="36"/>
                </a:cubicBezTo>
                <a:lnTo>
                  <a:pt x="55" y="35"/>
                </a:lnTo>
                <a:cubicBezTo>
                  <a:pt x="59" y="20"/>
                  <a:pt x="51" y="5"/>
                  <a:pt x="36" y="1"/>
                </a:cubicBezTo>
                <a:cubicBezTo>
                  <a:pt x="21" y="-4"/>
                  <a:pt x="6" y="5"/>
                  <a:pt x="2" y="20"/>
                </a:cubicBezTo>
                <a:cubicBezTo>
                  <a:pt x="2" y="20"/>
                  <a:pt x="2" y="21"/>
                  <a:pt x="1" y="22"/>
                </a:cubicBezTo>
                <a:cubicBezTo>
                  <a:pt x="-3" y="37"/>
                  <a:pt x="6" y="52"/>
                  <a:pt x="21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2" name="Freeform 411">
            <a:extLst>
              <a:ext uri="{FF2B5EF4-FFF2-40B4-BE49-F238E27FC236}">
                <a16:creationId xmlns:a16="http://schemas.microsoft.com/office/drawing/2014/main" id="{DFE33167-900D-3C4C-8A51-B0B1993F854C}"/>
              </a:ext>
            </a:extLst>
          </p:cNvPr>
          <p:cNvSpPr/>
          <p:nvPr/>
        </p:nvSpPr>
        <p:spPr>
          <a:xfrm>
            <a:off x="4733413" y="33456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4" y="21"/>
                </a:moveTo>
                <a:lnTo>
                  <a:pt x="54" y="20"/>
                </a:lnTo>
                <a:cubicBezTo>
                  <a:pt x="49" y="5"/>
                  <a:pt x="34" y="-3"/>
                  <a:pt x="19" y="1"/>
                </a:cubicBezTo>
                <a:cubicBezTo>
                  <a:pt x="5" y="6"/>
                  <a:pt x="-4" y="21"/>
                  <a:pt x="1" y="36"/>
                </a:cubicBezTo>
                <a:cubicBezTo>
                  <a:pt x="1" y="36"/>
                  <a:pt x="1" y="37"/>
                  <a:pt x="1" y="38"/>
                </a:cubicBezTo>
                <a:cubicBezTo>
                  <a:pt x="5" y="50"/>
                  <a:pt x="16" y="57"/>
                  <a:pt x="28" y="57"/>
                </a:cubicBezTo>
                <a:cubicBezTo>
                  <a:pt x="31" y="57"/>
                  <a:pt x="33" y="57"/>
                  <a:pt x="36" y="56"/>
                </a:cubicBezTo>
                <a:cubicBezTo>
                  <a:pt x="51" y="51"/>
                  <a:pt x="59" y="36"/>
                  <a:pt x="54" y="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3" name="Freeform 412">
            <a:extLst>
              <a:ext uri="{FF2B5EF4-FFF2-40B4-BE49-F238E27FC236}">
                <a16:creationId xmlns:a16="http://schemas.microsoft.com/office/drawing/2014/main" id="{2ADB1A6B-880D-9A49-89A2-B9AF4B364B3B}"/>
              </a:ext>
            </a:extLst>
          </p:cNvPr>
          <p:cNvSpPr/>
          <p:nvPr/>
        </p:nvSpPr>
        <p:spPr>
          <a:xfrm>
            <a:off x="4747813" y="329270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7" y="56"/>
                </a:moveTo>
                <a:cubicBezTo>
                  <a:pt x="34" y="56"/>
                  <a:pt x="41" y="54"/>
                  <a:pt x="46" y="49"/>
                </a:cubicBezTo>
                <a:lnTo>
                  <a:pt x="47" y="48"/>
                </a:lnTo>
                <a:cubicBezTo>
                  <a:pt x="59" y="38"/>
                  <a:pt x="59" y="20"/>
                  <a:pt x="49" y="9"/>
                </a:cubicBezTo>
                <a:cubicBezTo>
                  <a:pt x="39" y="-2"/>
                  <a:pt x="22" y="-3"/>
                  <a:pt x="10" y="7"/>
                </a:cubicBezTo>
                <a:lnTo>
                  <a:pt x="9" y="8"/>
                </a:lnTo>
                <a:cubicBezTo>
                  <a:pt x="-3" y="19"/>
                  <a:pt x="-3" y="36"/>
                  <a:pt x="7" y="47"/>
                </a:cubicBezTo>
                <a:cubicBezTo>
                  <a:pt x="12" y="53"/>
                  <a:pt x="20" y="56"/>
                  <a:pt x="27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4" name="Freeform 413">
            <a:extLst>
              <a:ext uri="{FF2B5EF4-FFF2-40B4-BE49-F238E27FC236}">
                <a16:creationId xmlns:a16="http://schemas.microsoft.com/office/drawing/2014/main" id="{FD34417C-7512-064A-B3E4-58A0E81855FA}"/>
              </a:ext>
            </a:extLst>
          </p:cNvPr>
          <p:cNvSpPr/>
          <p:nvPr/>
        </p:nvSpPr>
        <p:spPr>
          <a:xfrm>
            <a:off x="4749254" y="33697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0" y="48"/>
                </a:moveTo>
                <a:cubicBezTo>
                  <a:pt x="10" y="49"/>
                  <a:pt x="11" y="50"/>
                  <a:pt x="11" y="50"/>
                </a:cubicBezTo>
                <a:cubicBezTo>
                  <a:pt x="17" y="54"/>
                  <a:pt x="23" y="57"/>
                  <a:pt x="29" y="57"/>
                </a:cubicBezTo>
                <a:cubicBezTo>
                  <a:pt x="37" y="57"/>
                  <a:pt x="45" y="53"/>
                  <a:pt x="50" y="47"/>
                </a:cubicBezTo>
                <a:cubicBezTo>
                  <a:pt x="60" y="35"/>
                  <a:pt x="58" y="18"/>
                  <a:pt x="47" y="8"/>
                </a:cubicBezTo>
                <a:cubicBezTo>
                  <a:pt x="46" y="7"/>
                  <a:pt x="46" y="7"/>
                  <a:pt x="46" y="7"/>
                </a:cubicBezTo>
                <a:cubicBezTo>
                  <a:pt x="34" y="-3"/>
                  <a:pt x="17" y="-2"/>
                  <a:pt x="7" y="10"/>
                </a:cubicBezTo>
                <a:cubicBezTo>
                  <a:pt x="-3" y="21"/>
                  <a:pt x="-2" y="38"/>
                  <a:pt x="10" y="4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5" name="Freeform 414">
            <a:extLst>
              <a:ext uri="{FF2B5EF4-FFF2-40B4-BE49-F238E27FC236}">
                <a16:creationId xmlns:a16="http://schemas.microsoft.com/office/drawing/2014/main" id="{3064CD6F-EE85-634F-B126-4C158845DE09}"/>
              </a:ext>
            </a:extLst>
          </p:cNvPr>
          <p:cNvSpPr/>
          <p:nvPr/>
        </p:nvSpPr>
        <p:spPr>
          <a:xfrm>
            <a:off x="4775172" y="338127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3" y="1"/>
                </a:moveTo>
                <a:cubicBezTo>
                  <a:pt x="32" y="1"/>
                  <a:pt x="32" y="1"/>
                  <a:pt x="31" y="0"/>
                </a:cubicBezTo>
                <a:cubicBezTo>
                  <a:pt x="16" y="-2"/>
                  <a:pt x="2" y="9"/>
                  <a:pt x="0" y="24"/>
                </a:cubicBezTo>
                <a:cubicBezTo>
                  <a:pt x="-2" y="39"/>
                  <a:pt x="8" y="53"/>
                  <a:pt x="23" y="55"/>
                </a:cubicBezTo>
                <a:cubicBezTo>
                  <a:pt x="24" y="55"/>
                  <a:pt x="25" y="55"/>
                  <a:pt x="26" y="55"/>
                </a:cubicBezTo>
                <a:cubicBezTo>
                  <a:pt x="27" y="56"/>
                  <a:pt x="28" y="56"/>
                  <a:pt x="29" y="56"/>
                </a:cubicBezTo>
                <a:cubicBezTo>
                  <a:pt x="43" y="56"/>
                  <a:pt x="55" y="45"/>
                  <a:pt x="56" y="31"/>
                </a:cubicBezTo>
                <a:cubicBezTo>
                  <a:pt x="58" y="16"/>
                  <a:pt x="48" y="3"/>
                  <a:pt x="33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6" name="Freeform 415">
            <a:extLst>
              <a:ext uri="{FF2B5EF4-FFF2-40B4-BE49-F238E27FC236}">
                <a16:creationId xmlns:a16="http://schemas.microsoft.com/office/drawing/2014/main" id="{2684A6FD-77F0-CE4C-BA9D-43912F42FC11}"/>
              </a:ext>
            </a:extLst>
          </p:cNvPr>
          <p:cNvSpPr/>
          <p:nvPr/>
        </p:nvSpPr>
        <p:spPr>
          <a:xfrm>
            <a:off x="4844293" y="3392429"/>
            <a:ext cx="202680" cy="202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4" h="564">
                <a:moveTo>
                  <a:pt x="203" y="400"/>
                </a:moveTo>
                <a:lnTo>
                  <a:pt x="213" y="390"/>
                </a:lnTo>
                <a:cubicBezTo>
                  <a:pt x="215" y="389"/>
                  <a:pt x="216" y="387"/>
                  <a:pt x="218" y="386"/>
                </a:cubicBezTo>
                <a:lnTo>
                  <a:pt x="219" y="384"/>
                </a:lnTo>
                <a:cubicBezTo>
                  <a:pt x="221" y="383"/>
                  <a:pt x="222" y="381"/>
                  <a:pt x="223" y="379"/>
                </a:cubicBezTo>
                <a:lnTo>
                  <a:pt x="270" y="332"/>
                </a:lnTo>
                <a:cubicBezTo>
                  <a:pt x="272" y="331"/>
                  <a:pt x="274" y="330"/>
                  <a:pt x="275" y="328"/>
                </a:cubicBezTo>
                <a:lnTo>
                  <a:pt x="277" y="327"/>
                </a:lnTo>
                <a:cubicBezTo>
                  <a:pt x="278" y="326"/>
                  <a:pt x="280" y="324"/>
                  <a:pt x="281" y="322"/>
                </a:cubicBezTo>
                <a:lnTo>
                  <a:pt x="328" y="275"/>
                </a:lnTo>
                <a:cubicBezTo>
                  <a:pt x="329" y="274"/>
                  <a:pt x="331" y="273"/>
                  <a:pt x="333" y="271"/>
                </a:cubicBezTo>
                <a:lnTo>
                  <a:pt x="334" y="270"/>
                </a:lnTo>
                <a:cubicBezTo>
                  <a:pt x="336" y="268"/>
                  <a:pt x="337" y="267"/>
                  <a:pt x="338" y="265"/>
                </a:cubicBezTo>
                <a:lnTo>
                  <a:pt x="385" y="218"/>
                </a:lnTo>
                <a:cubicBezTo>
                  <a:pt x="387" y="217"/>
                  <a:pt x="388" y="215"/>
                  <a:pt x="390" y="214"/>
                </a:cubicBezTo>
                <a:lnTo>
                  <a:pt x="391" y="212"/>
                </a:lnTo>
                <a:cubicBezTo>
                  <a:pt x="393" y="211"/>
                  <a:pt x="394" y="210"/>
                  <a:pt x="395" y="208"/>
                </a:cubicBezTo>
                <a:lnTo>
                  <a:pt x="396" y="397"/>
                </a:lnTo>
                <a:close/>
                <a:moveTo>
                  <a:pt x="550" y="511"/>
                </a:moveTo>
                <a:lnTo>
                  <a:pt x="452" y="413"/>
                </a:lnTo>
                <a:lnTo>
                  <a:pt x="450" y="154"/>
                </a:lnTo>
                <a:cubicBezTo>
                  <a:pt x="450" y="153"/>
                  <a:pt x="451" y="152"/>
                  <a:pt x="452" y="151"/>
                </a:cubicBezTo>
                <a:lnTo>
                  <a:pt x="556" y="46"/>
                </a:lnTo>
                <a:cubicBezTo>
                  <a:pt x="567" y="36"/>
                  <a:pt x="567" y="18"/>
                  <a:pt x="556" y="7"/>
                </a:cubicBezTo>
                <a:cubicBezTo>
                  <a:pt x="545" y="-2"/>
                  <a:pt x="528" y="-2"/>
                  <a:pt x="517" y="7"/>
                </a:cubicBezTo>
                <a:lnTo>
                  <a:pt x="409" y="116"/>
                </a:lnTo>
                <a:cubicBezTo>
                  <a:pt x="409" y="116"/>
                  <a:pt x="408" y="116"/>
                  <a:pt x="408" y="117"/>
                </a:cubicBezTo>
                <a:cubicBezTo>
                  <a:pt x="407" y="118"/>
                  <a:pt x="406" y="119"/>
                  <a:pt x="406" y="119"/>
                </a:cubicBezTo>
                <a:cubicBezTo>
                  <a:pt x="404" y="120"/>
                  <a:pt x="403" y="121"/>
                  <a:pt x="402" y="122"/>
                </a:cubicBezTo>
                <a:lnTo>
                  <a:pt x="384" y="140"/>
                </a:lnTo>
                <a:cubicBezTo>
                  <a:pt x="385" y="139"/>
                  <a:pt x="385" y="138"/>
                  <a:pt x="385" y="137"/>
                </a:cubicBezTo>
                <a:cubicBezTo>
                  <a:pt x="384" y="122"/>
                  <a:pt x="372" y="110"/>
                  <a:pt x="357" y="110"/>
                </a:cubicBezTo>
                <a:lnTo>
                  <a:pt x="355" y="110"/>
                </a:lnTo>
                <a:cubicBezTo>
                  <a:pt x="340" y="110"/>
                  <a:pt x="328" y="123"/>
                  <a:pt x="328" y="138"/>
                </a:cubicBezTo>
                <a:cubicBezTo>
                  <a:pt x="328" y="153"/>
                  <a:pt x="340" y="165"/>
                  <a:pt x="355" y="165"/>
                </a:cubicBezTo>
                <a:lnTo>
                  <a:pt x="356" y="165"/>
                </a:lnTo>
                <a:lnTo>
                  <a:pt x="357" y="165"/>
                </a:lnTo>
                <a:cubicBezTo>
                  <a:pt x="358" y="165"/>
                  <a:pt x="359" y="165"/>
                  <a:pt x="360" y="165"/>
                </a:cubicBezTo>
                <a:lnTo>
                  <a:pt x="169" y="356"/>
                </a:lnTo>
                <a:cubicBezTo>
                  <a:pt x="169" y="355"/>
                  <a:pt x="169" y="354"/>
                  <a:pt x="169" y="353"/>
                </a:cubicBezTo>
                <a:lnTo>
                  <a:pt x="169" y="351"/>
                </a:lnTo>
                <a:cubicBezTo>
                  <a:pt x="169" y="336"/>
                  <a:pt x="156" y="324"/>
                  <a:pt x="141" y="324"/>
                </a:cubicBezTo>
                <a:cubicBezTo>
                  <a:pt x="126" y="324"/>
                  <a:pt x="114" y="336"/>
                  <a:pt x="114" y="351"/>
                </a:cubicBezTo>
                <a:lnTo>
                  <a:pt x="114" y="353"/>
                </a:lnTo>
                <a:cubicBezTo>
                  <a:pt x="114" y="368"/>
                  <a:pt x="126" y="381"/>
                  <a:pt x="141" y="381"/>
                </a:cubicBezTo>
                <a:lnTo>
                  <a:pt x="142" y="381"/>
                </a:lnTo>
                <a:cubicBezTo>
                  <a:pt x="142" y="381"/>
                  <a:pt x="143" y="381"/>
                  <a:pt x="144" y="380"/>
                </a:cubicBezTo>
                <a:lnTo>
                  <a:pt x="116" y="409"/>
                </a:lnTo>
                <a:lnTo>
                  <a:pt x="8" y="517"/>
                </a:lnTo>
                <a:cubicBezTo>
                  <a:pt x="-3" y="528"/>
                  <a:pt x="-3" y="545"/>
                  <a:pt x="8" y="556"/>
                </a:cubicBezTo>
                <a:cubicBezTo>
                  <a:pt x="13" y="561"/>
                  <a:pt x="20" y="564"/>
                  <a:pt x="27" y="564"/>
                </a:cubicBezTo>
                <a:cubicBezTo>
                  <a:pt x="34" y="564"/>
                  <a:pt x="41" y="561"/>
                  <a:pt x="47" y="556"/>
                </a:cubicBezTo>
                <a:lnTo>
                  <a:pt x="147" y="456"/>
                </a:lnTo>
                <a:lnTo>
                  <a:pt x="413" y="452"/>
                </a:lnTo>
                <a:lnTo>
                  <a:pt x="511" y="550"/>
                </a:lnTo>
                <a:cubicBezTo>
                  <a:pt x="516" y="555"/>
                  <a:pt x="523" y="558"/>
                  <a:pt x="530" y="558"/>
                </a:cubicBezTo>
                <a:cubicBezTo>
                  <a:pt x="537" y="558"/>
                  <a:pt x="544" y="555"/>
                  <a:pt x="550" y="550"/>
                </a:cubicBezTo>
                <a:cubicBezTo>
                  <a:pt x="560" y="539"/>
                  <a:pt x="560" y="521"/>
                  <a:pt x="550" y="51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7" name="Freeform 416">
            <a:extLst>
              <a:ext uri="{FF2B5EF4-FFF2-40B4-BE49-F238E27FC236}">
                <a16:creationId xmlns:a16="http://schemas.microsoft.com/office/drawing/2014/main" id="{B0C4F2E1-2D54-0D48-8E26-1507FAD2216C}"/>
              </a:ext>
            </a:extLst>
          </p:cNvPr>
          <p:cNvSpPr/>
          <p:nvPr/>
        </p:nvSpPr>
        <p:spPr>
          <a:xfrm>
            <a:off x="4936453" y="343274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7" y="55"/>
                </a:moveTo>
                <a:lnTo>
                  <a:pt x="28" y="55"/>
                </a:lnTo>
                <a:lnTo>
                  <a:pt x="29" y="55"/>
                </a:lnTo>
                <a:cubicBezTo>
                  <a:pt x="45" y="55"/>
                  <a:pt x="57" y="42"/>
                  <a:pt x="57" y="27"/>
                </a:cubicBezTo>
                <a:cubicBezTo>
                  <a:pt x="56" y="12"/>
                  <a:pt x="44" y="0"/>
                  <a:pt x="29" y="0"/>
                </a:cubicBezTo>
                <a:lnTo>
                  <a:pt x="27" y="0"/>
                </a:lnTo>
                <a:cubicBezTo>
                  <a:pt x="12" y="0"/>
                  <a:pt x="-1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8" name="Freeform 417">
            <a:extLst>
              <a:ext uri="{FF2B5EF4-FFF2-40B4-BE49-F238E27FC236}">
                <a16:creationId xmlns:a16="http://schemas.microsoft.com/office/drawing/2014/main" id="{054BAEA9-F581-1E4B-A9F8-48A884E12560}"/>
              </a:ext>
            </a:extLst>
          </p:cNvPr>
          <p:cNvSpPr/>
          <p:nvPr/>
        </p:nvSpPr>
        <p:spPr>
          <a:xfrm>
            <a:off x="4910173" y="343310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lnTo>
                  <a:pt x="29" y="55"/>
                </a:lnTo>
                <a:lnTo>
                  <a:pt x="30" y="55"/>
                </a:lnTo>
                <a:cubicBezTo>
                  <a:pt x="45" y="55"/>
                  <a:pt x="58" y="42"/>
                  <a:pt x="57" y="27"/>
                </a:cubicBezTo>
                <a:cubicBezTo>
                  <a:pt x="57" y="12"/>
                  <a:pt x="45" y="0"/>
                  <a:pt x="29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1" y="43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9" name="Freeform 418">
            <a:extLst>
              <a:ext uri="{FF2B5EF4-FFF2-40B4-BE49-F238E27FC236}">
                <a16:creationId xmlns:a16="http://schemas.microsoft.com/office/drawing/2014/main" id="{6061FC74-CBDB-C64B-BC26-C2ACDD0C619B}"/>
              </a:ext>
            </a:extLst>
          </p:cNvPr>
          <p:cNvSpPr/>
          <p:nvPr/>
        </p:nvSpPr>
        <p:spPr>
          <a:xfrm>
            <a:off x="4884613" y="343347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0" y="29"/>
                </a:moveTo>
                <a:cubicBezTo>
                  <a:pt x="0" y="43"/>
                  <a:pt x="11" y="55"/>
                  <a:pt x="25" y="56"/>
                </a:cubicBezTo>
                <a:cubicBezTo>
                  <a:pt x="27" y="56"/>
                  <a:pt x="28" y="56"/>
                  <a:pt x="30" y="56"/>
                </a:cubicBezTo>
                <a:cubicBezTo>
                  <a:pt x="37" y="56"/>
                  <a:pt x="44" y="54"/>
                  <a:pt x="49" y="48"/>
                </a:cubicBezTo>
                <a:cubicBezTo>
                  <a:pt x="59" y="38"/>
                  <a:pt x="60" y="22"/>
                  <a:pt x="51" y="11"/>
                </a:cubicBezTo>
                <a:cubicBezTo>
                  <a:pt x="46" y="4"/>
                  <a:pt x="38" y="0"/>
                  <a:pt x="29" y="0"/>
                </a:cubicBezTo>
                <a:lnTo>
                  <a:pt x="28" y="0"/>
                </a:ln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0" name="Freeform 419">
            <a:extLst>
              <a:ext uri="{FF2B5EF4-FFF2-40B4-BE49-F238E27FC236}">
                <a16:creationId xmlns:a16="http://schemas.microsoft.com/office/drawing/2014/main" id="{3E1FE012-F252-724C-B8EB-0D3F65B7B37E}"/>
              </a:ext>
            </a:extLst>
          </p:cNvPr>
          <p:cNvSpPr/>
          <p:nvPr/>
        </p:nvSpPr>
        <p:spPr>
          <a:xfrm>
            <a:off x="4884973" y="345866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57"/>
                </a:moveTo>
                <a:cubicBezTo>
                  <a:pt x="43" y="57"/>
                  <a:pt x="55" y="44"/>
                  <a:pt x="55" y="29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ubicBezTo>
                  <a:pt x="12" y="0"/>
                  <a:pt x="-1" y="12"/>
                  <a:pt x="0" y="28"/>
                </a:cubicBezTo>
                <a:lnTo>
                  <a:pt x="0" y="29"/>
                </a:lnTo>
                <a:cubicBezTo>
                  <a:pt x="0" y="44"/>
                  <a:pt x="12" y="57"/>
                  <a:pt x="27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1" name="Freeform 420">
            <a:extLst>
              <a:ext uri="{FF2B5EF4-FFF2-40B4-BE49-F238E27FC236}">
                <a16:creationId xmlns:a16="http://schemas.microsoft.com/office/drawing/2014/main" id="{F0D1794A-822D-7246-B618-5116323F44A8}"/>
              </a:ext>
            </a:extLst>
          </p:cNvPr>
          <p:cNvSpPr/>
          <p:nvPr/>
        </p:nvSpPr>
        <p:spPr>
          <a:xfrm>
            <a:off x="4884973" y="348386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57"/>
                </a:moveTo>
                <a:cubicBezTo>
                  <a:pt x="43" y="57"/>
                  <a:pt x="56" y="45"/>
                  <a:pt x="55" y="29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ubicBezTo>
                  <a:pt x="12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3" y="57"/>
                  <a:pt x="2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2" name="Freeform 421">
            <a:extLst>
              <a:ext uri="{FF2B5EF4-FFF2-40B4-BE49-F238E27FC236}">
                <a16:creationId xmlns:a16="http://schemas.microsoft.com/office/drawing/2014/main" id="{A2B056AC-D1B6-E64D-8EA6-559D421F96A6}"/>
              </a:ext>
            </a:extLst>
          </p:cNvPr>
          <p:cNvSpPr/>
          <p:nvPr/>
        </p:nvSpPr>
        <p:spPr>
          <a:xfrm>
            <a:off x="4847173" y="339530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8" y="47"/>
                </a:moveTo>
                <a:lnTo>
                  <a:pt x="9" y="48"/>
                </a:lnTo>
                <a:cubicBezTo>
                  <a:pt x="14" y="53"/>
                  <a:pt x="21" y="56"/>
                  <a:pt x="28" y="56"/>
                </a:cubicBezTo>
                <a:cubicBezTo>
                  <a:pt x="35" y="56"/>
                  <a:pt x="43" y="53"/>
                  <a:pt x="48" y="48"/>
                </a:cubicBezTo>
                <a:cubicBezTo>
                  <a:pt x="59" y="37"/>
                  <a:pt x="59" y="20"/>
                  <a:pt x="48" y="9"/>
                </a:cubicBezTo>
                <a:lnTo>
                  <a:pt x="47" y="8"/>
                </a:lnTo>
                <a:cubicBezTo>
                  <a:pt x="36" y="-3"/>
                  <a:pt x="19" y="-3"/>
                  <a:pt x="8" y="8"/>
                </a:cubicBezTo>
                <a:cubicBezTo>
                  <a:pt x="-3" y="19"/>
                  <a:pt x="-3" y="36"/>
                  <a:pt x="8" y="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3" name="Freeform 422">
            <a:extLst>
              <a:ext uri="{FF2B5EF4-FFF2-40B4-BE49-F238E27FC236}">
                <a16:creationId xmlns:a16="http://schemas.microsoft.com/office/drawing/2014/main" id="{BD28D460-D834-C046-A000-1459B78640CF}"/>
              </a:ext>
            </a:extLst>
          </p:cNvPr>
          <p:cNvSpPr/>
          <p:nvPr/>
        </p:nvSpPr>
        <p:spPr>
          <a:xfrm>
            <a:off x="4866253" y="341438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8" y="47"/>
                </a:moveTo>
                <a:lnTo>
                  <a:pt x="9" y="48"/>
                </a:lnTo>
                <a:cubicBezTo>
                  <a:pt x="14" y="53"/>
                  <a:pt x="21" y="56"/>
                  <a:pt x="28" y="56"/>
                </a:cubicBezTo>
                <a:cubicBezTo>
                  <a:pt x="35" y="56"/>
                  <a:pt x="42" y="53"/>
                  <a:pt x="48" y="48"/>
                </a:cubicBezTo>
                <a:cubicBezTo>
                  <a:pt x="59" y="37"/>
                  <a:pt x="59" y="20"/>
                  <a:pt x="48" y="9"/>
                </a:cubicBezTo>
                <a:lnTo>
                  <a:pt x="47" y="8"/>
                </a:lnTo>
                <a:cubicBezTo>
                  <a:pt x="36" y="-3"/>
                  <a:pt x="18" y="-3"/>
                  <a:pt x="8" y="8"/>
                </a:cubicBezTo>
                <a:cubicBezTo>
                  <a:pt x="-3" y="18"/>
                  <a:pt x="-3" y="36"/>
                  <a:pt x="8" y="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4" name="Freeform 423">
            <a:extLst>
              <a:ext uri="{FF2B5EF4-FFF2-40B4-BE49-F238E27FC236}">
                <a16:creationId xmlns:a16="http://schemas.microsoft.com/office/drawing/2014/main" id="{67A54542-2BB5-1846-8E36-D334C0DC2BFE}"/>
              </a:ext>
            </a:extLst>
          </p:cNvPr>
          <p:cNvSpPr/>
          <p:nvPr/>
        </p:nvSpPr>
        <p:spPr>
          <a:xfrm>
            <a:off x="5446213" y="3585749"/>
            <a:ext cx="12204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340">
                <a:moveTo>
                  <a:pt x="170" y="285"/>
                </a:moveTo>
                <a:cubicBezTo>
                  <a:pt x="106" y="285"/>
                  <a:pt x="55" y="234"/>
                  <a:pt x="55" y="170"/>
                </a:cubicBezTo>
                <a:cubicBezTo>
                  <a:pt x="55" y="107"/>
                  <a:pt x="106" y="56"/>
                  <a:pt x="170" y="56"/>
                </a:cubicBezTo>
                <a:cubicBezTo>
                  <a:pt x="233" y="56"/>
                  <a:pt x="285" y="107"/>
                  <a:pt x="285" y="170"/>
                </a:cubicBezTo>
                <a:cubicBezTo>
                  <a:pt x="285" y="234"/>
                  <a:pt x="233" y="285"/>
                  <a:pt x="170" y="285"/>
                </a:cubicBezTo>
                <a:close/>
                <a:moveTo>
                  <a:pt x="170" y="0"/>
                </a:moveTo>
                <a:cubicBezTo>
                  <a:pt x="76" y="0"/>
                  <a:pt x="0" y="77"/>
                  <a:pt x="0" y="170"/>
                </a:cubicBezTo>
                <a:cubicBezTo>
                  <a:pt x="0" y="264"/>
                  <a:pt x="76" y="340"/>
                  <a:pt x="170" y="340"/>
                </a:cubicBezTo>
                <a:cubicBezTo>
                  <a:pt x="263" y="340"/>
                  <a:pt x="340" y="264"/>
                  <a:pt x="340" y="170"/>
                </a:cubicBezTo>
                <a:cubicBezTo>
                  <a:pt x="340" y="77"/>
                  <a:pt x="263" y="0"/>
                  <a:pt x="1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5" name="Freeform 424">
            <a:extLst>
              <a:ext uri="{FF2B5EF4-FFF2-40B4-BE49-F238E27FC236}">
                <a16:creationId xmlns:a16="http://schemas.microsoft.com/office/drawing/2014/main" id="{DF6DB669-050A-EB44-B1BD-09EABAF4CF70}"/>
              </a:ext>
            </a:extLst>
          </p:cNvPr>
          <p:cNvSpPr/>
          <p:nvPr/>
        </p:nvSpPr>
        <p:spPr>
          <a:xfrm>
            <a:off x="5752573" y="3586469"/>
            <a:ext cx="12204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340">
                <a:moveTo>
                  <a:pt x="170" y="285"/>
                </a:moveTo>
                <a:cubicBezTo>
                  <a:pt x="106" y="285"/>
                  <a:pt x="55" y="234"/>
                  <a:pt x="55" y="170"/>
                </a:cubicBezTo>
                <a:cubicBezTo>
                  <a:pt x="55" y="107"/>
                  <a:pt x="106" y="55"/>
                  <a:pt x="170" y="55"/>
                </a:cubicBezTo>
                <a:cubicBezTo>
                  <a:pt x="233" y="55"/>
                  <a:pt x="285" y="107"/>
                  <a:pt x="285" y="170"/>
                </a:cubicBezTo>
                <a:cubicBezTo>
                  <a:pt x="285" y="234"/>
                  <a:pt x="233" y="285"/>
                  <a:pt x="170" y="285"/>
                </a:cubicBezTo>
                <a:close/>
                <a:moveTo>
                  <a:pt x="170" y="0"/>
                </a:moveTo>
                <a:cubicBezTo>
                  <a:pt x="76" y="0"/>
                  <a:pt x="0" y="76"/>
                  <a:pt x="0" y="170"/>
                </a:cubicBezTo>
                <a:cubicBezTo>
                  <a:pt x="0" y="264"/>
                  <a:pt x="76" y="340"/>
                  <a:pt x="170" y="340"/>
                </a:cubicBezTo>
                <a:cubicBezTo>
                  <a:pt x="264" y="340"/>
                  <a:pt x="340" y="264"/>
                  <a:pt x="340" y="170"/>
                </a:cubicBezTo>
                <a:cubicBezTo>
                  <a:pt x="340" y="76"/>
                  <a:pt x="264" y="0"/>
                  <a:pt x="1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6" name="Freeform 425">
            <a:extLst>
              <a:ext uri="{FF2B5EF4-FFF2-40B4-BE49-F238E27FC236}">
                <a16:creationId xmlns:a16="http://schemas.microsoft.com/office/drawing/2014/main" id="{0E6A6350-09B2-9B46-A5C9-05385C99102E}"/>
              </a:ext>
            </a:extLst>
          </p:cNvPr>
          <p:cNvSpPr/>
          <p:nvPr/>
        </p:nvSpPr>
        <p:spPr>
          <a:xfrm>
            <a:off x="5752573" y="3279389"/>
            <a:ext cx="1220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341">
                <a:moveTo>
                  <a:pt x="170" y="56"/>
                </a:moveTo>
                <a:cubicBezTo>
                  <a:pt x="233" y="56"/>
                  <a:pt x="285" y="107"/>
                  <a:pt x="285" y="170"/>
                </a:cubicBezTo>
                <a:cubicBezTo>
                  <a:pt x="285" y="234"/>
                  <a:pt x="233" y="285"/>
                  <a:pt x="170" y="285"/>
                </a:cubicBezTo>
                <a:cubicBezTo>
                  <a:pt x="106" y="285"/>
                  <a:pt x="55" y="234"/>
                  <a:pt x="55" y="170"/>
                </a:cubicBezTo>
                <a:cubicBezTo>
                  <a:pt x="55" y="107"/>
                  <a:pt x="106" y="56"/>
                  <a:pt x="170" y="56"/>
                </a:cubicBezTo>
                <a:close/>
                <a:moveTo>
                  <a:pt x="170" y="341"/>
                </a:moveTo>
                <a:cubicBezTo>
                  <a:pt x="264" y="341"/>
                  <a:pt x="340" y="264"/>
                  <a:pt x="340" y="170"/>
                </a:cubicBezTo>
                <a:cubicBezTo>
                  <a:pt x="340" y="77"/>
                  <a:pt x="264" y="0"/>
                  <a:pt x="170" y="0"/>
                </a:cubicBezTo>
                <a:cubicBezTo>
                  <a:pt x="76" y="0"/>
                  <a:pt x="0" y="77"/>
                  <a:pt x="0" y="170"/>
                </a:cubicBezTo>
                <a:cubicBezTo>
                  <a:pt x="0" y="264"/>
                  <a:pt x="76" y="341"/>
                  <a:pt x="170" y="3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7" name="Freeform 426">
            <a:extLst>
              <a:ext uri="{FF2B5EF4-FFF2-40B4-BE49-F238E27FC236}">
                <a16:creationId xmlns:a16="http://schemas.microsoft.com/office/drawing/2014/main" id="{30809258-E142-834F-B2FA-83CEECA1101A}"/>
              </a:ext>
            </a:extLst>
          </p:cNvPr>
          <p:cNvSpPr/>
          <p:nvPr/>
        </p:nvSpPr>
        <p:spPr>
          <a:xfrm>
            <a:off x="5445493" y="3279389"/>
            <a:ext cx="1220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341">
                <a:moveTo>
                  <a:pt x="170" y="56"/>
                </a:moveTo>
                <a:cubicBezTo>
                  <a:pt x="233" y="56"/>
                  <a:pt x="285" y="107"/>
                  <a:pt x="285" y="170"/>
                </a:cubicBezTo>
                <a:cubicBezTo>
                  <a:pt x="285" y="234"/>
                  <a:pt x="233" y="285"/>
                  <a:pt x="170" y="285"/>
                </a:cubicBezTo>
                <a:cubicBezTo>
                  <a:pt x="107" y="285"/>
                  <a:pt x="55" y="234"/>
                  <a:pt x="55" y="170"/>
                </a:cubicBezTo>
                <a:cubicBezTo>
                  <a:pt x="55" y="107"/>
                  <a:pt x="107" y="56"/>
                  <a:pt x="170" y="56"/>
                </a:cubicBezTo>
                <a:close/>
                <a:moveTo>
                  <a:pt x="170" y="341"/>
                </a:moveTo>
                <a:cubicBezTo>
                  <a:pt x="264" y="341"/>
                  <a:pt x="340" y="264"/>
                  <a:pt x="340" y="170"/>
                </a:cubicBezTo>
                <a:cubicBezTo>
                  <a:pt x="340" y="77"/>
                  <a:pt x="264" y="0"/>
                  <a:pt x="170" y="0"/>
                </a:cubicBezTo>
                <a:cubicBezTo>
                  <a:pt x="76" y="0"/>
                  <a:pt x="0" y="77"/>
                  <a:pt x="0" y="170"/>
                </a:cubicBezTo>
                <a:cubicBezTo>
                  <a:pt x="0" y="264"/>
                  <a:pt x="76" y="341"/>
                  <a:pt x="170" y="3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8" name="Freeform 427">
            <a:extLst>
              <a:ext uri="{FF2B5EF4-FFF2-40B4-BE49-F238E27FC236}">
                <a16:creationId xmlns:a16="http://schemas.microsoft.com/office/drawing/2014/main" id="{8B65F018-50EF-AF45-B62D-7B55F97ED769}"/>
              </a:ext>
            </a:extLst>
          </p:cNvPr>
          <p:cNvSpPr/>
          <p:nvPr/>
        </p:nvSpPr>
        <p:spPr>
          <a:xfrm>
            <a:off x="5599934" y="3433109"/>
            <a:ext cx="12204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340">
                <a:moveTo>
                  <a:pt x="170" y="285"/>
                </a:moveTo>
                <a:cubicBezTo>
                  <a:pt x="106" y="285"/>
                  <a:pt x="55" y="233"/>
                  <a:pt x="55" y="170"/>
                </a:cubicBezTo>
                <a:cubicBezTo>
                  <a:pt x="55" y="107"/>
                  <a:pt x="106" y="55"/>
                  <a:pt x="170" y="55"/>
                </a:cubicBezTo>
                <a:cubicBezTo>
                  <a:pt x="233" y="55"/>
                  <a:pt x="284" y="107"/>
                  <a:pt x="284" y="170"/>
                </a:cubicBezTo>
                <a:cubicBezTo>
                  <a:pt x="284" y="233"/>
                  <a:pt x="233" y="285"/>
                  <a:pt x="170" y="285"/>
                </a:cubicBezTo>
                <a:close/>
                <a:moveTo>
                  <a:pt x="170" y="0"/>
                </a:moveTo>
                <a:cubicBezTo>
                  <a:pt x="76" y="0"/>
                  <a:pt x="0" y="76"/>
                  <a:pt x="0" y="170"/>
                </a:cubicBezTo>
                <a:cubicBezTo>
                  <a:pt x="0" y="264"/>
                  <a:pt x="76" y="340"/>
                  <a:pt x="170" y="340"/>
                </a:cubicBezTo>
                <a:cubicBezTo>
                  <a:pt x="263" y="340"/>
                  <a:pt x="340" y="264"/>
                  <a:pt x="340" y="170"/>
                </a:cubicBezTo>
                <a:cubicBezTo>
                  <a:pt x="340" y="76"/>
                  <a:pt x="263" y="0"/>
                  <a:pt x="1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9" name="Freeform 428">
            <a:extLst>
              <a:ext uri="{FF2B5EF4-FFF2-40B4-BE49-F238E27FC236}">
                <a16:creationId xmlns:a16="http://schemas.microsoft.com/office/drawing/2014/main" id="{64066123-1B65-824E-9131-895A39E2C2DC}"/>
              </a:ext>
            </a:extLst>
          </p:cNvPr>
          <p:cNvSpPr/>
          <p:nvPr/>
        </p:nvSpPr>
        <p:spPr>
          <a:xfrm>
            <a:off x="5718373" y="3398549"/>
            <a:ext cx="37440" cy="37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106">
                <a:moveTo>
                  <a:pt x="8" y="98"/>
                </a:moveTo>
                <a:cubicBezTo>
                  <a:pt x="13" y="103"/>
                  <a:pt x="20" y="106"/>
                  <a:pt x="28" y="106"/>
                </a:cubicBezTo>
                <a:cubicBezTo>
                  <a:pt x="35" y="106"/>
                  <a:pt x="42" y="103"/>
                  <a:pt x="47" y="98"/>
                </a:cubicBezTo>
                <a:lnTo>
                  <a:pt x="97" y="47"/>
                </a:lnTo>
                <a:cubicBezTo>
                  <a:pt x="108" y="36"/>
                  <a:pt x="108" y="19"/>
                  <a:pt x="97" y="8"/>
                </a:cubicBezTo>
                <a:cubicBezTo>
                  <a:pt x="87" y="-3"/>
                  <a:pt x="69" y="-3"/>
                  <a:pt x="58" y="8"/>
                </a:cubicBezTo>
                <a:lnTo>
                  <a:pt x="8" y="58"/>
                </a:lnTo>
                <a:cubicBezTo>
                  <a:pt x="-3" y="69"/>
                  <a:pt x="-3" y="87"/>
                  <a:pt x="8" y="9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0" name="Freeform 429">
            <a:extLst>
              <a:ext uri="{FF2B5EF4-FFF2-40B4-BE49-F238E27FC236}">
                <a16:creationId xmlns:a16="http://schemas.microsoft.com/office/drawing/2014/main" id="{1F21BB1B-476D-2742-BAE5-7FBB20A6B1C4}"/>
              </a:ext>
            </a:extLst>
          </p:cNvPr>
          <p:cNvSpPr/>
          <p:nvPr/>
        </p:nvSpPr>
        <p:spPr>
          <a:xfrm>
            <a:off x="5718373" y="3551549"/>
            <a:ext cx="37440" cy="3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105">
                <a:moveTo>
                  <a:pt x="97" y="58"/>
                </a:moveTo>
                <a:lnTo>
                  <a:pt x="47" y="7"/>
                </a:lnTo>
                <a:cubicBezTo>
                  <a:pt x="36" y="-2"/>
                  <a:pt x="19" y="-2"/>
                  <a:pt x="8" y="7"/>
                </a:cubicBezTo>
                <a:cubicBezTo>
                  <a:pt x="-3" y="18"/>
                  <a:pt x="-3" y="36"/>
                  <a:pt x="8" y="46"/>
                </a:cubicBezTo>
                <a:lnTo>
                  <a:pt x="58" y="97"/>
                </a:lnTo>
                <a:cubicBezTo>
                  <a:pt x="64" y="102"/>
                  <a:pt x="71" y="105"/>
                  <a:pt x="78" y="105"/>
                </a:cubicBezTo>
                <a:cubicBezTo>
                  <a:pt x="85" y="105"/>
                  <a:pt x="92" y="102"/>
                  <a:pt x="97" y="97"/>
                </a:cubicBezTo>
                <a:cubicBezTo>
                  <a:pt x="108" y="86"/>
                  <a:pt x="108" y="68"/>
                  <a:pt x="97" y="5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1" name="Freeform 430">
            <a:extLst>
              <a:ext uri="{FF2B5EF4-FFF2-40B4-BE49-F238E27FC236}">
                <a16:creationId xmlns:a16="http://schemas.microsoft.com/office/drawing/2014/main" id="{ECCF8585-AD26-CF43-A183-F745ED243214}"/>
              </a:ext>
            </a:extLst>
          </p:cNvPr>
          <p:cNvSpPr/>
          <p:nvPr/>
        </p:nvSpPr>
        <p:spPr>
          <a:xfrm>
            <a:off x="5565733" y="3551549"/>
            <a:ext cx="37440" cy="3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105">
                <a:moveTo>
                  <a:pt x="97" y="7"/>
                </a:moveTo>
                <a:cubicBezTo>
                  <a:pt x="86" y="-2"/>
                  <a:pt x="69" y="-2"/>
                  <a:pt x="58" y="7"/>
                </a:cubicBezTo>
                <a:lnTo>
                  <a:pt x="8" y="58"/>
                </a:lnTo>
                <a:cubicBezTo>
                  <a:pt x="-3" y="68"/>
                  <a:pt x="-3" y="86"/>
                  <a:pt x="8" y="97"/>
                </a:cubicBezTo>
                <a:cubicBezTo>
                  <a:pt x="13" y="102"/>
                  <a:pt x="20" y="105"/>
                  <a:pt x="27" y="105"/>
                </a:cubicBezTo>
                <a:cubicBezTo>
                  <a:pt x="34" y="105"/>
                  <a:pt x="41" y="102"/>
                  <a:pt x="47" y="97"/>
                </a:cubicBezTo>
                <a:lnTo>
                  <a:pt x="97" y="46"/>
                </a:lnTo>
                <a:cubicBezTo>
                  <a:pt x="108" y="36"/>
                  <a:pt x="108" y="18"/>
                  <a:pt x="97" y="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2" name="Freeform 431">
            <a:extLst>
              <a:ext uri="{FF2B5EF4-FFF2-40B4-BE49-F238E27FC236}">
                <a16:creationId xmlns:a16="http://schemas.microsoft.com/office/drawing/2014/main" id="{61711A80-CA86-964F-81A5-3E462BA6A91B}"/>
              </a:ext>
            </a:extLst>
          </p:cNvPr>
          <p:cNvSpPr/>
          <p:nvPr/>
        </p:nvSpPr>
        <p:spPr>
          <a:xfrm>
            <a:off x="5565733" y="3398549"/>
            <a:ext cx="37440" cy="37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106">
                <a:moveTo>
                  <a:pt x="8" y="47"/>
                </a:moveTo>
                <a:lnTo>
                  <a:pt x="58" y="98"/>
                </a:lnTo>
                <a:cubicBezTo>
                  <a:pt x="64" y="103"/>
                  <a:pt x="71" y="106"/>
                  <a:pt x="78" y="106"/>
                </a:cubicBezTo>
                <a:cubicBezTo>
                  <a:pt x="85" y="106"/>
                  <a:pt x="92" y="103"/>
                  <a:pt x="97" y="98"/>
                </a:cubicBezTo>
                <a:cubicBezTo>
                  <a:pt x="108" y="87"/>
                  <a:pt x="108" y="69"/>
                  <a:pt x="97" y="58"/>
                </a:cubicBezTo>
                <a:lnTo>
                  <a:pt x="47" y="8"/>
                </a:lnTo>
                <a:cubicBezTo>
                  <a:pt x="36" y="-3"/>
                  <a:pt x="19" y="-3"/>
                  <a:pt x="8" y="8"/>
                </a:cubicBezTo>
                <a:cubicBezTo>
                  <a:pt x="-3" y="19"/>
                  <a:pt x="-3" y="36"/>
                  <a:pt x="8" y="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3" name="Freeform 432">
            <a:extLst>
              <a:ext uri="{FF2B5EF4-FFF2-40B4-BE49-F238E27FC236}">
                <a16:creationId xmlns:a16="http://schemas.microsoft.com/office/drawing/2014/main" id="{F33266DA-823E-BC44-AA91-B5BBABC5079D}"/>
              </a:ext>
            </a:extLst>
          </p:cNvPr>
          <p:cNvSpPr/>
          <p:nvPr/>
        </p:nvSpPr>
        <p:spPr>
          <a:xfrm>
            <a:off x="5594173" y="3287669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27" y="55"/>
                </a:moveTo>
                <a:cubicBezTo>
                  <a:pt x="30" y="55"/>
                  <a:pt x="33" y="55"/>
                  <a:pt x="35" y="54"/>
                </a:cubicBezTo>
                <a:cubicBezTo>
                  <a:pt x="50" y="50"/>
                  <a:pt x="58" y="35"/>
                  <a:pt x="54" y="20"/>
                </a:cubicBezTo>
                <a:cubicBezTo>
                  <a:pt x="50" y="5"/>
                  <a:pt x="35" y="-3"/>
                  <a:pt x="20" y="1"/>
                </a:cubicBezTo>
                <a:lnTo>
                  <a:pt x="19" y="1"/>
                </a:lnTo>
                <a:cubicBezTo>
                  <a:pt x="4" y="6"/>
                  <a:pt x="-4" y="22"/>
                  <a:pt x="1" y="36"/>
                </a:cubicBezTo>
                <a:cubicBezTo>
                  <a:pt x="5" y="48"/>
                  <a:pt x="16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4" name="Freeform 433">
            <a:extLst>
              <a:ext uri="{FF2B5EF4-FFF2-40B4-BE49-F238E27FC236}">
                <a16:creationId xmlns:a16="http://schemas.microsoft.com/office/drawing/2014/main" id="{5E809056-37C5-FD41-88AE-57E80F57F50A}"/>
              </a:ext>
            </a:extLst>
          </p:cNvPr>
          <p:cNvSpPr/>
          <p:nvPr/>
        </p:nvSpPr>
        <p:spPr>
          <a:xfrm>
            <a:off x="5650694" y="3279749"/>
            <a:ext cx="205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55">
                <a:moveTo>
                  <a:pt x="28" y="55"/>
                </a:moveTo>
                <a:lnTo>
                  <a:pt x="30" y="55"/>
                </a:lnTo>
                <a:cubicBezTo>
                  <a:pt x="45" y="55"/>
                  <a:pt x="58" y="43"/>
                  <a:pt x="58" y="27"/>
                </a:cubicBezTo>
                <a:cubicBezTo>
                  <a:pt x="58" y="12"/>
                  <a:pt x="45" y="0"/>
                  <a:pt x="30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2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5" name="Freeform 434">
            <a:extLst>
              <a:ext uri="{FF2B5EF4-FFF2-40B4-BE49-F238E27FC236}">
                <a16:creationId xmlns:a16="http://schemas.microsoft.com/office/drawing/2014/main" id="{DE6B7000-169A-2748-A301-52725AC1AFE9}"/>
              </a:ext>
            </a:extLst>
          </p:cNvPr>
          <p:cNvSpPr/>
          <p:nvPr/>
        </p:nvSpPr>
        <p:spPr>
          <a:xfrm>
            <a:off x="5621893" y="328119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7" y="56"/>
                </a:moveTo>
                <a:cubicBezTo>
                  <a:pt x="29" y="56"/>
                  <a:pt x="30" y="56"/>
                  <a:pt x="32" y="55"/>
                </a:cubicBezTo>
                <a:lnTo>
                  <a:pt x="33" y="55"/>
                </a:lnTo>
                <a:cubicBezTo>
                  <a:pt x="48" y="53"/>
                  <a:pt x="59" y="39"/>
                  <a:pt x="57" y="24"/>
                </a:cubicBezTo>
                <a:cubicBezTo>
                  <a:pt x="55" y="9"/>
                  <a:pt x="41" y="-2"/>
                  <a:pt x="26" y="0"/>
                </a:cubicBezTo>
                <a:lnTo>
                  <a:pt x="24" y="1"/>
                </a:lnTo>
                <a:cubicBezTo>
                  <a:pt x="9" y="3"/>
                  <a:pt x="-2" y="17"/>
                  <a:pt x="0" y="32"/>
                </a:cubicBezTo>
                <a:cubicBezTo>
                  <a:pt x="2" y="46"/>
                  <a:pt x="14" y="56"/>
                  <a:pt x="27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6" name="Freeform 435">
            <a:extLst>
              <a:ext uri="{FF2B5EF4-FFF2-40B4-BE49-F238E27FC236}">
                <a16:creationId xmlns:a16="http://schemas.microsoft.com/office/drawing/2014/main" id="{8D86611C-F83C-E442-91B3-3E284B503D28}"/>
              </a:ext>
            </a:extLst>
          </p:cNvPr>
          <p:cNvSpPr/>
          <p:nvPr/>
        </p:nvSpPr>
        <p:spPr>
          <a:xfrm>
            <a:off x="5708293" y="328766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0" y="54"/>
                </a:moveTo>
                <a:lnTo>
                  <a:pt x="22" y="55"/>
                </a:lnTo>
                <a:cubicBezTo>
                  <a:pt x="24" y="56"/>
                  <a:pt x="27" y="56"/>
                  <a:pt x="29" y="56"/>
                </a:cubicBezTo>
                <a:cubicBezTo>
                  <a:pt x="41" y="56"/>
                  <a:pt x="52" y="48"/>
                  <a:pt x="56" y="36"/>
                </a:cubicBezTo>
                <a:cubicBezTo>
                  <a:pt x="60" y="22"/>
                  <a:pt x="52" y="6"/>
                  <a:pt x="37" y="2"/>
                </a:cubicBezTo>
                <a:lnTo>
                  <a:pt x="35" y="1"/>
                </a:lnTo>
                <a:cubicBezTo>
                  <a:pt x="21" y="-3"/>
                  <a:pt x="5" y="5"/>
                  <a:pt x="1" y="20"/>
                </a:cubicBezTo>
                <a:cubicBezTo>
                  <a:pt x="-3" y="35"/>
                  <a:pt x="5" y="50"/>
                  <a:pt x="20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7" name="Freeform 436">
            <a:extLst>
              <a:ext uri="{FF2B5EF4-FFF2-40B4-BE49-F238E27FC236}">
                <a16:creationId xmlns:a16="http://schemas.microsoft.com/office/drawing/2014/main" id="{E10829FC-61EB-1E4E-91FA-D672442FA64D}"/>
              </a:ext>
            </a:extLst>
          </p:cNvPr>
          <p:cNvSpPr/>
          <p:nvPr/>
        </p:nvSpPr>
        <p:spPr>
          <a:xfrm>
            <a:off x="5679853" y="328154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4" y="54"/>
                </a:moveTo>
                <a:lnTo>
                  <a:pt x="26" y="54"/>
                </a:lnTo>
                <a:cubicBezTo>
                  <a:pt x="27" y="55"/>
                  <a:pt x="28" y="55"/>
                  <a:pt x="30" y="55"/>
                </a:cubicBezTo>
                <a:cubicBezTo>
                  <a:pt x="43" y="55"/>
                  <a:pt x="55" y="45"/>
                  <a:pt x="57" y="31"/>
                </a:cubicBezTo>
                <a:cubicBezTo>
                  <a:pt x="59" y="16"/>
                  <a:pt x="49" y="2"/>
                  <a:pt x="34" y="0"/>
                </a:cubicBezTo>
                <a:lnTo>
                  <a:pt x="32" y="0"/>
                </a:lnTo>
                <a:cubicBezTo>
                  <a:pt x="16" y="-3"/>
                  <a:pt x="2" y="8"/>
                  <a:pt x="0" y="23"/>
                </a:cubicBezTo>
                <a:cubicBezTo>
                  <a:pt x="-2" y="38"/>
                  <a:pt x="9" y="52"/>
                  <a:pt x="24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8" name="Freeform 437">
            <a:extLst>
              <a:ext uri="{FF2B5EF4-FFF2-40B4-BE49-F238E27FC236}">
                <a16:creationId xmlns:a16="http://schemas.microsoft.com/office/drawing/2014/main" id="{5E287FB7-BC24-254F-8F43-8DB5789BB84C}"/>
              </a:ext>
            </a:extLst>
          </p:cNvPr>
          <p:cNvSpPr/>
          <p:nvPr/>
        </p:nvSpPr>
        <p:spPr>
          <a:xfrm>
            <a:off x="5622253" y="36861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33" y="0"/>
                </a:moveTo>
                <a:lnTo>
                  <a:pt x="31" y="0"/>
                </a:lnTo>
                <a:cubicBezTo>
                  <a:pt x="16" y="-2"/>
                  <a:pt x="2" y="8"/>
                  <a:pt x="0" y="23"/>
                </a:cubicBezTo>
                <a:cubicBezTo>
                  <a:pt x="-3" y="38"/>
                  <a:pt x="8" y="52"/>
                  <a:pt x="23" y="54"/>
                </a:cubicBezTo>
                <a:lnTo>
                  <a:pt x="25" y="55"/>
                </a:lnTo>
                <a:cubicBezTo>
                  <a:pt x="26" y="55"/>
                  <a:pt x="28" y="55"/>
                  <a:pt x="29" y="55"/>
                </a:cubicBezTo>
                <a:cubicBezTo>
                  <a:pt x="43" y="55"/>
                  <a:pt x="54" y="45"/>
                  <a:pt x="56" y="31"/>
                </a:cubicBezTo>
                <a:cubicBezTo>
                  <a:pt x="58" y="16"/>
                  <a:pt x="48" y="2"/>
                  <a:pt x="3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9" name="Freeform 438">
            <a:extLst>
              <a:ext uri="{FF2B5EF4-FFF2-40B4-BE49-F238E27FC236}">
                <a16:creationId xmlns:a16="http://schemas.microsoft.com/office/drawing/2014/main" id="{7B8F9C5A-D3CE-5A43-98A0-F1E31F335699}"/>
              </a:ext>
            </a:extLst>
          </p:cNvPr>
          <p:cNvSpPr/>
          <p:nvPr/>
        </p:nvSpPr>
        <p:spPr>
          <a:xfrm>
            <a:off x="5651053" y="368834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30" y="0"/>
                </a:move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30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3"/>
                  <a:pt x="45" y="0"/>
                  <a:pt x="3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0" name="Freeform 439">
            <a:extLst>
              <a:ext uri="{FF2B5EF4-FFF2-40B4-BE49-F238E27FC236}">
                <a16:creationId xmlns:a16="http://schemas.microsoft.com/office/drawing/2014/main" id="{EDBEF107-161A-914C-B865-6A5EF30241B9}"/>
              </a:ext>
            </a:extLst>
          </p:cNvPr>
          <p:cNvSpPr/>
          <p:nvPr/>
        </p:nvSpPr>
        <p:spPr>
          <a:xfrm>
            <a:off x="5680212" y="36861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5" y="0"/>
                </a:moveTo>
                <a:lnTo>
                  <a:pt x="23" y="0"/>
                </a:lnTo>
                <a:cubicBezTo>
                  <a:pt x="8" y="2"/>
                  <a:pt x="-2" y="16"/>
                  <a:pt x="0" y="31"/>
                </a:cubicBezTo>
                <a:cubicBezTo>
                  <a:pt x="2" y="45"/>
                  <a:pt x="14" y="55"/>
                  <a:pt x="27" y="55"/>
                </a:cubicBezTo>
                <a:cubicBezTo>
                  <a:pt x="28" y="55"/>
                  <a:pt x="30" y="55"/>
                  <a:pt x="31" y="55"/>
                </a:cubicBezTo>
                <a:lnTo>
                  <a:pt x="33" y="54"/>
                </a:lnTo>
                <a:cubicBezTo>
                  <a:pt x="48" y="52"/>
                  <a:pt x="58" y="38"/>
                  <a:pt x="56" y="23"/>
                </a:cubicBezTo>
                <a:cubicBezTo>
                  <a:pt x="54" y="8"/>
                  <a:pt x="40" y="-2"/>
                  <a:pt x="2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1" name="Freeform 440">
            <a:extLst>
              <a:ext uri="{FF2B5EF4-FFF2-40B4-BE49-F238E27FC236}">
                <a16:creationId xmlns:a16="http://schemas.microsoft.com/office/drawing/2014/main" id="{A4821E8F-7EE9-9444-9411-7781DC0BEB20}"/>
              </a:ext>
            </a:extLst>
          </p:cNvPr>
          <p:cNvSpPr/>
          <p:nvPr/>
        </p:nvSpPr>
        <p:spPr>
          <a:xfrm>
            <a:off x="5708653" y="3680069"/>
            <a:ext cx="194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5">
                <a:moveTo>
                  <a:pt x="24" y="0"/>
                </a:moveTo>
                <a:cubicBezTo>
                  <a:pt x="22" y="0"/>
                  <a:pt x="20" y="1"/>
                  <a:pt x="18" y="1"/>
                </a:cubicBezTo>
                <a:cubicBezTo>
                  <a:pt x="4" y="6"/>
                  <a:pt x="-4" y="22"/>
                  <a:pt x="1" y="36"/>
                </a:cubicBezTo>
                <a:cubicBezTo>
                  <a:pt x="5" y="48"/>
                  <a:pt x="16" y="55"/>
                  <a:pt x="27" y="55"/>
                </a:cubicBezTo>
                <a:cubicBezTo>
                  <a:pt x="29" y="55"/>
                  <a:pt x="32" y="55"/>
                  <a:pt x="34" y="54"/>
                </a:cubicBezTo>
                <a:cubicBezTo>
                  <a:pt x="47" y="51"/>
                  <a:pt x="56" y="38"/>
                  <a:pt x="54" y="24"/>
                </a:cubicBezTo>
                <a:cubicBezTo>
                  <a:pt x="53" y="9"/>
                  <a:pt x="39" y="-2"/>
                  <a:pt x="2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2" name="Freeform 441">
            <a:extLst>
              <a:ext uri="{FF2B5EF4-FFF2-40B4-BE49-F238E27FC236}">
                <a16:creationId xmlns:a16="http://schemas.microsoft.com/office/drawing/2014/main" id="{DB887105-CD53-9E40-9CC5-3F34BB075F0B}"/>
              </a:ext>
            </a:extLst>
          </p:cNvPr>
          <p:cNvSpPr/>
          <p:nvPr/>
        </p:nvSpPr>
        <p:spPr>
          <a:xfrm>
            <a:off x="5593813" y="367971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7" y="2"/>
                </a:moveTo>
                <a:lnTo>
                  <a:pt x="35" y="1"/>
                </a:lnTo>
                <a:cubicBezTo>
                  <a:pt x="20" y="-3"/>
                  <a:pt x="5" y="5"/>
                  <a:pt x="1" y="20"/>
                </a:cubicBezTo>
                <a:cubicBezTo>
                  <a:pt x="-4" y="35"/>
                  <a:pt x="5" y="50"/>
                  <a:pt x="19" y="54"/>
                </a:cubicBezTo>
                <a:lnTo>
                  <a:pt x="21" y="55"/>
                </a:lnTo>
                <a:cubicBezTo>
                  <a:pt x="24" y="56"/>
                  <a:pt x="26" y="56"/>
                  <a:pt x="29" y="56"/>
                </a:cubicBezTo>
                <a:cubicBezTo>
                  <a:pt x="41" y="56"/>
                  <a:pt x="52" y="48"/>
                  <a:pt x="55" y="36"/>
                </a:cubicBezTo>
                <a:cubicBezTo>
                  <a:pt x="60" y="22"/>
                  <a:pt x="51" y="6"/>
                  <a:pt x="37" y="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3" name="Freeform 442">
            <a:extLst>
              <a:ext uri="{FF2B5EF4-FFF2-40B4-BE49-F238E27FC236}">
                <a16:creationId xmlns:a16="http://schemas.microsoft.com/office/drawing/2014/main" id="{FE2C56A8-B4B8-C94D-8BC4-CE16441517A4}"/>
              </a:ext>
            </a:extLst>
          </p:cNvPr>
          <p:cNvSpPr/>
          <p:nvPr/>
        </p:nvSpPr>
        <p:spPr>
          <a:xfrm>
            <a:off x="5448373" y="345506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4" y="57"/>
                </a:moveTo>
                <a:cubicBezTo>
                  <a:pt x="25" y="57"/>
                  <a:pt x="26" y="57"/>
                  <a:pt x="28" y="57"/>
                </a:cubicBezTo>
                <a:cubicBezTo>
                  <a:pt x="41" y="57"/>
                  <a:pt x="53" y="47"/>
                  <a:pt x="55" y="33"/>
                </a:cubicBezTo>
                <a:lnTo>
                  <a:pt x="55" y="31"/>
                </a:lnTo>
                <a:cubicBezTo>
                  <a:pt x="57" y="16"/>
                  <a:pt x="47" y="2"/>
                  <a:pt x="32" y="0"/>
                </a:cubicBezTo>
                <a:cubicBezTo>
                  <a:pt x="17" y="-2"/>
                  <a:pt x="3" y="8"/>
                  <a:pt x="1" y="23"/>
                </a:cubicBezTo>
                <a:lnTo>
                  <a:pt x="0" y="25"/>
                </a:lnTo>
                <a:cubicBezTo>
                  <a:pt x="-2" y="40"/>
                  <a:pt x="9" y="54"/>
                  <a:pt x="24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4" name="Freeform 443">
            <a:extLst>
              <a:ext uri="{FF2B5EF4-FFF2-40B4-BE49-F238E27FC236}">
                <a16:creationId xmlns:a16="http://schemas.microsoft.com/office/drawing/2014/main" id="{ACB2E6D5-2807-8D40-B3F6-5D65CE6C8EB8}"/>
              </a:ext>
            </a:extLst>
          </p:cNvPr>
          <p:cNvSpPr/>
          <p:nvPr/>
        </p:nvSpPr>
        <p:spPr>
          <a:xfrm>
            <a:off x="5448373" y="351302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0" y="33"/>
                </a:moveTo>
                <a:cubicBezTo>
                  <a:pt x="2" y="47"/>
                  <a:pt x="14" y="57"/>
                  <a:pt x="28" y="57"/>
                </a:cubicBezTo>
                <a:cubicBezTo>
                  <a:pt x="29" y="57"/>
                  <a:pt x="30" y="57"/>
                  <a:pt x="32" y="57"/>
                </a:cubicBezTo>
                <a:cubicBezTo>
                  <a:pt x="47" y="54"/>
                  <a:pt x="57" y="41"/>
                  <a:pt x="55" y="25"/>
                </a:cubicBezTo>
                <a:lnTo>
                  <a:pt x="55" y="24"/>
                </a:lnTo>
                <a:cubicBezTo>
                  <a:pt x="53" y="8"/>
                  <a:pt x="39" y="-2"/>
                  <a:pt x="24" y="0"/>
                </a:cubicBezTo>
                <a:cubicBezTo>
                  <a:pt x="9" y="2"/>
                  <a:pt x="-2" y="16"/>
                  <a:pt x="0" y="3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5" name="Freeform 444">
            <a:extLst>
              <a:ext uri="{FF2B5EF4-FFF2-40B4-BE49-F238E27FC236}">
                <a16:creationId xmlns:a16="http://schemas.microsoft.com/office/drawing/2014/main" id="{BBE62B8E-E441-0B45-B66D-89CF03BABC29}"/>
              </a:ext>
            </a:extLst>
          </p:cNvPr>
          <p:cNvSpPr/>
          <p:nvPr/>
        </p:nvSpPr>
        <p:spPr>
          <a:xfrm>
            <a:off x="5446214" y="34842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0" y="30"/>
                </a:moveTo>
                <a:cubicBezTo>
                  <a:pt x="0" y="45"/>
                  <a:pt x="13" y="57"/>
                  <a:pt x="28" y="57"/>
                </a:cubicBezTo>
                <a:cubicBezTo>
                  <a:pt x="43" y="57"/>
                  <a:pt x="56" y="45"/>
                  <a:pt x="56" y="30"/>
                </a:cubicBezTo>
                <a:lnTo>
                  <a:pt x="56" y="28"/>
                </a:lnTo>
                <a:cubicBezTo>
                  <a:pt x="56" y="13"/>
                  <a:pt x="43" y="0"/>
                  <a:pt x="28" y="0"/>
                </a:cubicBezTo>
                <a:cubicBezTo>
                  <a:pt x="13" y="0"/>
                  <a:pt x="1" y="13"/>
                  <a:pt x="0" y="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6" name="Freeform 445">
            <a:extLst>
              <a:ext uri="{FF2B5EF4-FFF2-40B4-BE49-F238E27FC236}">
                <a16:creationId xmlns:a16="http://schemas.microsoft.com/office/drawing/2014/main" id="{0011FDE9-3A91-2240-AEA0-CD032FBAFD63}"/>
              </a:ext>
            </a:extLst>
          </p:cNvPr>
          <p:cNvSpPr/>
          <p:nvPr/>
        </p:nvSpPr>
        <p:spPr>
          <a:xfrm>
            <a:off x="5454493" y="3541468"/>
            <a:ext cx="194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5">
                <a:moveTo>
                  <a:pt x="27" y="55"/>
                </a:moveTo>
                <a:cubicBezTo>
                  <a:pt x="28" y="55"/>
                  <a:pt x="30" y="55"/>
                  <a:pt x="31" y="55"/>
                </a:cubicBezTo>
                <a:cubicBezTo>
                  <a:pt x="46" y="53"/>
                  <a:pt x="57" y="39"/>
                  <a:pt x="55" y="24"/>
                </a:cubicBezTo>
                <a:cubicBezTo>
                  <a:pt x="54" y="22"/>
                  <a:pt x="54" y="20"/>
                  <a:pt x="53" y="19"/>
                </a:cubicBezTo>
                <a:cubicBezTo>
                  <a:pt x="49" y="4"/>
                  <a:pt x="33" y="-4"/>
                  <a:pt x="19" y="1"/>
                </a:cubicBezTo>
                <a:cubicBezTo>
                  <a:pt x="5" y="6"/>
                  <a:pt x="-3" y="20"/>
                  <a:pt x="1" y="34"/>
                </a:cubicBezTo>
                <a:cubicBezTo>
                  <a:pt x="3" y="46"/>
                  <a:pt x="15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7" name="Freeform 446">
            <a:extLst>
              <a:ext uri="{FF2B5EF4-FFF2-40B4-BE49-F238E27FC236}">
                <a16:creationId xmlns:a16="http://schemas.microsoft.com/office/drawing/2014/main" id="{C271804A-F801-0D40-896C-7B3F366B04A2}"/>
              </a:ext>
            </a:extLst>
          </p:cNvPr>
          <p:cNvSpPr/>
          <p:nvPr/>
        </p:nvSpPr>
        <p:spPr>
          <a:xfrm>
            <a:off x="5454493" y="34269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6" y="1"/>
                </a:moveTo>
                <a:cubicBezTo>
                  <a:pt x="21" y="-3"/>
                  <a:pt x="6" y="5"/>
                  <a:pt x="2" y="20"/>
                </a:cubicBezTo>
                <a:lnTo>
                  <a:pt x="1" y="22"/>
                </a:lnTo>
                <a:cubicBezTo>
                  <a:pt x="-3" y="36"/>
                  <a:pt x="5" y="52"/>
                  <a:pt x="20" y="56"/>
                </a:cubicBezTo>
                <a:cubicBezTo>
                  <a:pt x="22" y="57"/>
                  <a:pt x="25" y="57"/>
                  <a:pt x="28" y="57"/>
                </a:cubicBezTo>
                <a:cubicBezTo>
                  <a:pt x="40" y="57"/>
                  <a:pt x="51" y="49"/>
                  <a:pt x="54" y="37"/>
                </a:cubicBezTo>
                <a:lnTo>
                  <a:pt x="55" y="35"/>
                </a:lnTo>
                <a:cubicBezTo>
                  <a:pt x="59" y="20"/>
                  <a:pt x="51" y="5"/>
                  <a:pt x="36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8" name="Freeform 447">
            <a:extLst>
              <a:ext uri="{FF2B5EF4-FFF2-40B4-BE49-F238E27FC236}">
                <a16:creationId xmlns:a16="http://schemas.microsoft.com/office/drawing/2014/main" id="{E5C95DCB-8E91-124D-86F9-F47CA3E63EBF}"/>
              </a:ext>
            </a:extLst>
          </p:cNvPr>
          <p:cNvSpPr/>
          <p:nvPr/>
        </p:nvSpPr>
        <p:spPr>
          <a:xfrm>
            <a:off x="5846893" y="354110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19" y="56"/>
                </a:moveTo>
                <a:cubicBezTo>
                  <a:pt x="22" y="57"/>
                  <a:pt x="24" y="57"/>
                  <a:pt x="27" y="57"/>
                </a:cubicBezTo>
                <a:cubicBezTo>
                  <a:pt x="39" y="57"/>
                  <a:pt x="50" y="49"/>
                  <a:pt x="54" y="37"/>
                </a:cubicBezTo>
                <a:lnTo>
                  <a:pt x="54" y="35"/>
                </a:lnTo>
                <a:cubicBezTo>
                  <a:pt x="58" y="21"/>
                  <a:pt x="50" y="5"/>
                  <a:pt x="35" y="1"/>
                </a:cubicBezTo>
                <a:cubicBezTo>
                  <a:pt x="21" y="-3"/>
                  <a:pt x="5" y="5"/>
                  <a:pt x="1" y="20"/>
                </a:cubicBezTo>
                <a:lnTo>
                  <a:pt x="1" y="22"/>
                </a:lnTo>
                <a:cubicBezTo>
                  <a:pt x="-4" y="36"/>
                  <a:pt x="5" y="52"/>
                  <a:pt x="19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9" name="Freeform 448">
            <a:extLst>
              <a:ext uri="{FF2B5EF4-FFF2-40B4-BE49-F238E27FC236}">
                <a16:creationId xmlns:a16="http://schemas.microsoft.com/office/drawing/2014/main" id="{0A56753D-7B85-B042-9B42-E4E7BAE358CD}"/>
              </a:ext>
            </a:extLst>
          </p:cNvPr>
          <p:cNvSpPr/>
          <p:nvPr/>
        </p:nvSpPr>
        <p:spPr>
          <a:xfrm>
            <a:off x="5853012" y="34543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29" y="57"/>
                  <a:pt x="30" y="57"/>
                  <a:pt x="31" y="57"/>
                </a:cubicBezTo>
                <a:cubicBezTo>
                  <a:pt x="47" y="55"/>
                  <a:pt x="57" y="41"/>
                  <a:pt x="55" y="26"/>
                </a:cubicBezTo>
                <a:lnTo>
                  <a:pt x="55" y="23"/>
                </a:lnTo>
                <a:cubicBezTo>
                  <a:pt x="53" y="9"/>
                  <a:pt x="39" y="-2"/>
                  <a:pt x="24" y="0"/>
                </a:cubicBezTo>
                <a:cubicBezTo>
                  <a:pt x="8" y="2"/>
                  <a:pt x="-2" y="16"/>
                  <a:pt x="0" y="31"/>
                </a:cubicBezTo>
                <a:lnTo>
                  <a:pt x="0" y="33"/>
                </a:lnTo>
                <a:cubicBezTo>
                  <a:pt x="2" y="47"/>
                  <a:pt x="14" y="57"/>
                  <a:pt x="2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0" name="Freeform 449">
            <a:extLst>
              <a:ext uri="{FF2B5EF4-FFF2-40B4-BE49-F238E27FC236}">
                <a16:creationId xmlns:a16="http://schemas.microsoft.com/office/drawing/2014/main" id="{857AF16D-B644-6B44-9174-A0A88A6E6FE9}"/>
              </a:ext>
            </a:extLst>
          </p:cNvPr>
          <p:cNvSpPr/>
          <p:nvPr/>
        </p:nvSpPr>
        <p:spPr>
          <a:xfrm>
            <a:off x="5855173" y="3483509"/>
            <a:ext cx="194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8">
                <a:moveTo>
                  <a:pt x="27" y="0"/>
                </a:moveTo>
                <a:cubicBezTo>
                  <a:pt x="12" y="0"/>
                  <a:pt x="0" y="13"/>
                  <a:pt x="0" y="28"/>
                </a:cubicBezTo>
                <a:lnTo>
                  <a:pt x="0" y="30"/>
                </a:lnTo>
                <a:cubicBezTo>
                  <a:pt x="-1" y="45"/>
                  <a:pt x="12" y="58"/>
                  <a:pt x="27" y="58"/>
                </a:cubicBezTo>
                <a:cubicBezTo>
                  <a:pt x="42" y="58"/>
                  <a:pt x="55" y="45"/>
                  <a:pt x="55" y="30"/>
                </a:cubicBezTo>
                <a:lnTo>
                  <a:pt x="55" y="28"/>
                </a:lnTo>
                <a:cubicBezTo>
                  <a:pt x="55" y="13"/>
                  <a:pt x="42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1" name="Freeform 450">
            <a:extLst>
              <a:ext uri="{FF2B5EF4-FFF2-40B4-BE49-F238E27FC236}">
                <a16:creationId xmlns:a16="http://schemas.microsoft.com/office/drawing/2014/main" id="{2D724413-BF35-E043-89A3-41A73A5ADB23}"/>
              </a:ext>
            </a:extLst>
          </p:cNvPr>
          <p:cNvSpPr/>
          <p:nvPr/>
        </p:nvSpPr>
        <p:spPr>
          <a:xfrm>
            <a:off x="5853012" y="351230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33"/>
                </a:moveTo>
                <a:lnTo>
                  <a:pt x="55" y="31"/>
                </a:lnTo>
                <a:cubicBezTo>
                  <a:pt x="57" y="16"/>
                  <a:pt x="46" y="2"/>
                  <a:pt x="31" y="0"/>
                </a:cubicBezTo>
                <a:cubicBezTo>
                  <a:pt x="16" y="-2"/>
                  <a:pt x="2" y="9"/>
                  <a:pt x="0" y="24"/>
                </a:cubicBezTo>
                <a:lnTo>
                  <a:pt x="0" y="25"/>
                </a:lnTo>
                <a:cubicBezTo>
                  <a:pt x="-2" y="41"/>
                  <a:pt x="8" y="55"/>
                  <a:pt x="23" y="57"/>
                </a:cubicBezTo>
                <a:cubicBezTo>
                  <a:pt x="25" y="57"/>
                  <a:pt x="26" y="57"/>
                  <a:pt x="27" y="57"/>
                </a:cubicBezTo>
                <a:cubicBezTo>
                  <a:pt x="41" y="57"/>
                  <a:pt x="53" y="47"/>
                  <a:pt x="55" y="3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2" name="Freeform 451">
            <a:extLst>
              <a:ext uri="{FF2B5EF4-FFF2-40B4-BE49-F238E27FC236}">
                <a16:creationId xmlns:a16="http://schemas.microsoft.com/office/drawing/2014/main" id="{E4C90D74-E9E4-DE45-89BF-2999838D95C0}"/>
              </a:ext>
            </a:extLst>
          </p:cNvPr>
          <p:cNvSpPr/>
          <p:nvPr/>
        </p:nvSpPr>
        <p:spPr>
          <a:xfrm>
            <a:off x="5846893" y="3426629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28" y="55"/>
                </a:moveTo>
                <a:cubicBezTo>
                  <a:pt x="31" y="55"/>
                  <a:pt x="34" y="54"/>
                  <a:pt x="37" y="54"/>
                </a:cubicBezTo>
                <a:cubicBezTo>
                  <a:pt x="50" y="49"/>
                  <a:pt x="58" y="35"/>
                  <a:pt x="55" y="21"/>
                </a:cubicBezTo>
                <a:cubicBezTo>
                  <a:pt x="52" y="8"/>
                  <a:pt x="39" y="-2"/>
                  <a:pt x="25" y="0"/>
                </a:cubicBezTo>
                <a:cubicBezTo>
                  <a:pt x="10" y="2"/>
                  <a:pt x="-1" y="15"/>
                  <a:pt x="0" y="30"/>
                </a:cubicBezTo>
                <a:cubicBezTo>
                  <a:pt x="1" y="32"/>
                  <a:pt x="1" y="34"/>
                  <a:pt x="2" y="36"/>
                </a:cubicBezTo>
                <a:cubicBezTo>
                  <a:pt x="6" y="48"/>
                  <a:pt x="16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3" name="Freeform 452">
            <a:extLst>
              <a:ext uri="{FF2B5EF4-FFF2-40B4-BE49-F238E27FC236}">
                <a16:creationId xmlns:a16="http://schemas.microsoft.com/office/drawing/2014/main" id="{D109C71F-19FF-D34A-90F1-28E545AE0552}"/>
              </a:ext>
            </a:extLst>
          </p:cNvPr>
          <p:cNvSpPr/>
          <p:nvPr/>
        </p:nvSpPr>
        <p:spPr>
          <a:xfrm>
            <a:off x="6314893" y="3433109"/>
            <a:ext cx="12204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340">
                <a:moveTo>
                  <a:pt x="170" y="285"/>
                </a:moveTo>
                <a:cubicBezTo>
                  <a:pt x="107" y="285"/>
                  <a:pt x="55" y="233"/>
                  <a:pt x="55" y="170"/>
                </a:cubicBezTo>
                <a:cubicBezTo>
                  <a:pt x="55" y="107"/>
                  <a:pt x="107" y="55"/>
                  <a:pt x="170" y="55"/>
                </a:cubicBezTo>
                <a:cubicBezTo>
                  <a:pt x="233" y="55"/>
                  <a:pt x="285" y="107"/>
                  <a:pt x="285" y="170"/>
                </a:cubicBezTo>
                <a:cubicBezTo>
                  <a:pt x="285" y="233"/>
                  <a:pt x="233" y="285"/>
                  <a:pt x="170" y="285"/>
                </a:cubicBezTo>
                <a:close/>
                <a:moveTo>
                  <a:pt x="170" y="0"/>
                </a:moveTo>
                <a:cubicBezTo>
                  <a:pt x="76" y="0"/>
                  <a:pt x="0" y="76"/>
                  <a:pt x="0" y="170"/>
                </a:cubicBezTo>
                <a:cubicBezTo>
                  <a:pt x="0" y="264"/>
                  <a:pt x="76" y="340"/>
                  <a:pt x="170" y="340"/>
                </a:cubicBezTo>
                <a:cubicBezTo>
                  <a:pt x="264" y="340"/>
                  <a:pt x="340" y="264"/>
                  <a:pt x="340" y="170"/>
                </a:cubicBezTo>
                <a:cubicBezTo>
                  <a:pt x="340" y="76"/>
                  <a:pt x="264" y="0"/>
                  <a:pt x="1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4" name="Freeform 453">
            <a:extLst>
              <a:ext uri="{FF2B5EF4-FFF2-40B4-BE49-F238E27FC236}">
                <a16:creationId xmlns:a16="http://schemas.microsoft.com/office/drawing/2014/main" id="{38AD88C3-C1A2-1A48-9B34-C4B37BAEC745}"/>
              </a:ext>
            </a:extLst>
          </p:cNvPr>
          <p:cNvSpPr/>
          <p:nvPr/>
        </p:nvSpPr>
        <p:spPr>
          <a:xfrm>
            <a:off x="6465012" y="3305309"/>
            <a:ext cx="194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5">
                <a:moveTo>
                  <a:pt x="41" y="3"/>
                </a:moveTo>
                <a:cubicBezTo>
                  <a:pt x="28" y="-4"/>
                  <a:pt x="12" y="0"/>
                  <a:pt x="4" y="12"/>
                </a:cubicBezTo>
                <a:cubicBezTo>
                  <a:pt x="-4" y="25"/>
                  <a:pt x="0" y="42"/>
                  <a:pt x="13" y="50"/>
                </a:cubicBezTo>
                <a:cubicBezTo>
                  <a:pt x="14" y="51"/>
                  <a:pt x="15" y="51"/>
                  <a:pt x="15" y="52"/>
                </a:cubicBezTo>
                <a:cubicBezTo>
                  <a:pt x="19" y="54"/>
                  <a:pt x="24" y="55"/>
                  <a:pt x="28" y="55"/>
                </a:cubicBezTo>
                <a:cubicBezTo>
                  <a:pt x="38" y="55"/>
                  <a:pt x="48" y="49"/>
                  <a:pt x="52" y="39"/>
                </a:cubicBezTo>
                <a:cubicBezTo>
                  <a:pt x="59" y="26"/>
                  <a:pt x="54" y="10"/>
                  <a:pt x="41" y="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5" name="Freeform 454">
            <a:extLst>
              <a:ext uri="{FF2B5EF4-FFF2-40B4-BE49-F238E27FC236}">
                <a16:creationId xmlns:a16="http://schemas.microsoft.com/office/drawing/2014/main" id="{07C8AA03-7B11-7945-BC85-004C7CADEF62}"/>
              </a:ext>
            </a:extLst>
          </p:cNvPr>
          <p:cNvSpPr/>
          <p:nvPr/>
        </p:nvSpPr>
        <p:spPr>
          <a:xfrm>
            <a:off x="6489132" y="332078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6" y="7"/>
                </a:moveTo>
                <a:lnTo>
                  <a:pt x="45" y="6"/>
                </a:lnTo>
                <a:cubicBezTo>
                  <a:pt x="32" y="-3"/>
                  <a:pt x="15" y="-1"/>
                  <a:pt x="6" y="11"/>
                </a:cubicBezTo>
                <a:cubicBezTo>
                  <a:pt x="-3" y="23"/>
                  <a:pt x="-1" y="41"/>
                  <a:pt x="11" y="50"/>
                </a:cubicBezTo>
                <a:lnTo>
                  <a:pt x="13" y="51"/>
                </a:lnTo>
                <a:cubicBezTo>
                  <a:pt x="18" y="55"/>
                  <a:pt x="24" y="57"/>
                  <a:pt x="30" y="57"/>
                </a:cubicBezTo>
                <a:cubicBezTo>
                  <a:pt x="38" y="57"/>
                  <a:pt x="46" y="53"/>
                  <a:pt x="52" y="46"/>
                </a:cubicBezTo>
                <a:cubicBezTo>
                  <a:pt x="61" y="33"/>
                  <a:pt x="58" y="16"/>
                  <a:pt x="46" y="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6" name="Freeform 455">
            <a:extLst>
              <a:ext uri="{FF2B5EF4-FFF2-40B4-BE49-F238E27FC236}">
                <a16:creationId xmlns:a16="http://schemas.microsoft.com/office/drawing/2014/main" id="{8841E2DC-F1F3-FA4F-9553-83DB5FB58335}"/>
              </a:ext>
            </a:extLst>
          </p:cNvPr>
          <p:cNvSpPr/>
          <p:nvPr/>
        </p:nvSpPr>
        <p:spPr>
          <a:xfrm>
            <a:off x="6511093" y="333986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9" y="49"/>
                </a:moveTo>
                <a:cubicBezTo>
                  <a:pt x="14" y="54"/>
                  <a:pt x="21" y="57"/>
                  <a:pt x="28" y="57"/>
                </a:cubicBezTo>
                <a:cubicBezTo>
                  <a:pt x="35" y="57"/>
                  <a:pt x="42" y="54"/>
                  <a:pt x="48" y="49"/>
                </a:cubicBezTo>
                <a:cubicBezTo>
                  <a:pt x="59" y="38"/>
                  <a:pt x="59" y="20"/>
                  <a:pt x="48" y="10"/>
                </a:cubicBezTo>
                <a:lnTo>
                  <a:pt x="47" y="9"/>
                </a:lnTo>
                <a:lnTo>
                  <a:pt x="47" y="8"/>
                </a:lnTo>
                <a:cubicBezTo>
                  <a:pt x="36" y="-2"/>
                  <a:pt x="18" y="-3"/>
                  <a:pt x="8" y="8"/>
                </a:cubicBezTo>
                <a:cubicBezTo>
                  <a:pt x="-3" y="19"/>
                  <a:pt x="-3" y="36"/>
                  <a:pt x="7" y="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7" name="Freeform 456">
            <a:extLst>
              <a:ext uri="{FF2B5EF4-FFF2-40B4-BE49-F238E27FC236}">
                <a16:creationId xmlns:a16="http://schemas.microsoft.com/office/drawing/2014/main" id="{6384B205-06D1-E44B-BBCD-8AF4C50243D5}"/>
              </a:ext>
            </a:extLst>
          </p:cNvPr>
          <p:cNvSpPr/>
          <p:nvPr/>
        </p:nvSpPr>
        <p:spPr>
          <a:xfrm>
            <a:off x="6545654" y="33859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" y="41"/>
                </a:moveTo>
                <a:lnTo>
                  <a:pt x="5" y="42"/>
                </a:lnTo>
                <a:cubicBezTo>
                  <a:pt x="10" y="51"/>
                  <a:pt x="19" y="57"/>
                  <a:pt x="29" y="57"/>
                </a:cubicBezTo>
                <a:cubicBezTo>
                  <a:pt x="33" y="57"/>
                  <a:pt x="38" y="56"/>
                  <a:pt x="42" y="53"/>
                </a:cubicBezTo>
                <a:cubicBezTo>
                  <a:pt x="55" y="46"/>
                  <a:pt x="60" y="29"/>
                  <a:pt x="53" y="16"/>
                </a:cubicBezTo>
                <a:lnTo>
                  <a:pt x="52" y="14"/>
                </a:lnTo>
                <a:cubicBezTo>
                  <a:pt x="45" y="1"/>
                  <a:pt x="28" y="-4"/>
                  <a:pt x="15" y="3"/>
                </a:cubicBezTo>
                <a:cubicBezTo>
                  <a:pt x="1" y="11"/>
                  <a:pt x="-4" y="27"/>
                  <a:pt x="4" y="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8" name="Freeform 457">
            <a:extLst>
              <a:ext uri="{FF2B5EF4-FFF2-40B4-BE49-F238E27FC236}">
                <a16:creationId xmlns:a16="http://schemas.microsoft.com/office/drawing/2014/main" id="{82FBC11F-55E8-BF4F-B431-6B515BFF5B7A}"/>
              </a:ext>
            </a:extLst>
          </p:cNvPr>
          <p:cNvSpPr/>
          <p:nvPr/>
        </p:nvSpPr>
        <p:spPr>
          <a:xfrm>
            <a:off x="6530172" y="33618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6" y="44"/>
                </a:moveTo>
                <a:lnTo>
                  <a:pt x="7" y="46"/>
                </a:lnTo>
                <a:cubicBezTo>
                  <a:pt x="13" y="53"/>
                  <a:pt x="21" y="57"/>
                  <a:pt x="29" y="57"/>
                </a:cubicBezTo>
                <a:cubicBezTo>
                  <a:pt x="35" y="57"/>
                  <a:pt x="41" y="55"/>
                  <a:pt x="46" y="51"/>
                </a:cubicBezTo>
                <a:cubicBezTo>
                  <a:pt x="58" y="42"/>
                  <a:pt x="60" y="25"/>
                  <a:pt x="51" y="13"/>
                </a:cubicBezTo>
                <a:lnTo>
                  <a:pt x="50" y="11"/>
                </a:lnTo>
                <a:cubicBezTo>
                  <a:pt x="41" y="-1"/>
                  <a:pt x="24" y="-4"/>
                  <a:pt x="11" y="6"/>
                </a:cubicBezTo>
                <a:cubicBezTo>
                  <a:pt x="-1" y="15"/>
                  <a:pt x="-3" y="32"/>
                  <a:pt x="6" y="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9" name="Freeform 458">
            <a:extLst>
              <a:ext uri="{FF2B5EF4-FFF2-40B4-BE49-F238E27FC236}">
                <a16:creationId xmlns:a16="http://schemas.microsoft.com/office/drawing/2014/main" id="{30ABAD7C-578C-5D4C-B37F-1DF15CF23BA9}"/>
              </a:ext>
            </a:extLst>
          </p:cNvPr>
          <p:cNvSpPr/>
          <p:nvPr/>
        </p:nvSpPr>
        <p:spPr>
          <a:xfrm>
            <a:off x="6202933" y="36069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1" y="13"/>
                </a:moveTo>
                <a:lnTo>
                  <a:pt x="50" y="12"/>
                </a:lnTo>
                <a:cubicBezTo>
                  <a:pt x="40" y="-1"/>
                  <a:pt x="23" y="-3"/>
                  <a:pt x="11" y="6"/>
                </a:cubicBezTo>
                <a:cubicBezTo>
                  <a:pt x="-1" y="15"/>
                  <a:pt x="-4" y="32"/>
                  <a:pt x="5" y="45"/>
                </a:cubicBezTo>
                <a:lnTo>
                  <a:pt x="7" y="46"/>
                </a:lnTo>
                <a:cubicBezTo>
                  <a:pt x="12" y="53"/>
                  <a:pt x="20" y="57"/>
                  <a:pt x="29" y="57"/>
                </a:cubicBezTo>
                <a:cubicBezTo>
                  <a:pt x="34" y="57"/>
                  <a:pt x="40" y="55"/>
                  <a:pt x="45" y="52"/>
                </a:cubicBezTo>
                <a:cubicBezTo>
                  <a:pt x="57" y="42"/>
                  <a:pt x="60" y="25"/>
                  <a:pt x="51" y="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0" name="Freeform 459">
            <a:extLst>
              <a:ext uri="{FF2B5EF4-FFF2-40B4-BE49-F238E27FC236}">
                <a16:creationId xmlns:a16="http://schemas.microsoft.com/office/drawing/2014/main" id="{37F84081-4395-9E42-8379-42F2069009E7}"/>
              </a:ext>
            </a:extLst>
          </p:cNvPr>
          <p:cNvSpPr/>
          <p:nvPr/>
        </p:nvSpPr>
        <p:spPr>
          <a:xfrm>
            <a:off x="6222014" y="362894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7" y="8"/>
                </a:moveTo>
                <a:cubicBezTo>
                  <a:pt x="36" y="-3"/>
                  <a:pt x="19" y="-3"/>
                  <a:pt x="8" y="7"/>
                </a:cubicBezTo>
                <a:cubicBezTo>
                  <a:pt x="-3" y="18"/>
                  <a:pt x="-3" y="36"/>
                  <a:pt x="8" y="47"/>
                </a:cubicBezTo>
                <a:lnTo>
                  <a:pt x="9" y="48"/>
                </a:lnTo>
                <a:cubicBezTo>
                  <a:pt x="15" y="53"/>
                  <a:pt x="22" y="56"/>
                  <a:pt x="29" y="56"/>
                </a:cubicBezTo>
                <a:cubicBezTo>
                  <a:pt x="36" y="56"/>
                  <a:pt x="43" y="53"/>
                  <a:pt x="48" y="48"/>
                </a:cubicBezTo>
                <a:cubicBezTo>
                  <a:pt x="59" y="37"/>
                  <a:pt x="59" y="20"/>
                  <a:pt x="48" y="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1" name="Freeform 460">
            <a:extLst>
              <a:ext uri="{FF2B5EF4-FFF2-40B4-BE49-F238E27FC236}">
                <a16:creationId xmlns:a16="http://schemas.microsoft.com/office/drawing/2014/main" id="{E1331E56-2ECB-DD4D-8221-7111AA7D1507}"/>
              </a:ext>
            </a:extLst>
          </p:cNvPr>
          <p:cNvSpPr/>
          <p:nvPr/>
        </p:nvSpPr>
        <p:spPr>
          <a:xfrm>
            <a:off x="6243973" y="364802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6" y="7"/>
                </a:moveTo>
                <a:lnTo>
                  <a:pt x="45" y="6"/>
                </a:lnTo>
                <a:cubicBezTo>
                  <a:pt x="33" y="-3"/>
                  <a:pt x="15" y="-1"/>
                  <a:pt x="6" y="11"/>
                </a:cubicBezTo>
                <a:cubicBezTo>
                  <a:pt x="-3" y="24"/>
                  <a:pt x="-1" y="41"/>
                  <a:pt x="11" y="50"/>
                </a:cubicBezTo>
                <a:lnTo>
                  <a:pt x="13" y="51"/>
                </a:lnTo>
                <a:cubicBezTo>
                  <a:pt x="18" y="55"/>
                  <a:pt x="24" y="57"/>
                  <a:pt x="30" y="57"/>
                </a:cubicBezTo>
                <a:cubicBezTo>
                  <a:pt x="38" y="57"/>
                  <a:pt x="46" y="53"/>
                  <a:pt x="52" y="46"/>
                </a:cubicBezTo>
                <a:cubicBezTo>
                  <a:pt x="61" y="34"/>
                  <a:pt x="58" y="16"/>
                  <a:pt x="46" y="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2" name="Freeform 461">
            <a:extLst>
              <a:ext uri="{FF2B5EF4-FFF2-40B4-BE49-F238E27FC236}">
                <a16:creationId xmlns:a16="http://schemas.microsoft.com/office/drawing/2014/main" id="{6732D645-B256-3240-BEBF-E4BF11BA9BD9}"/>
              </a:ext>
            </a:extLst>
          </p:cNvPr>
          <p:cNvSpPr/>
          <p:nvPr/>
        </p:nvSpPr>
        <p:spPr>
          <a:xfrm>
            <a:off x="6268094" y="3663869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41" y="3"/>
                </a:moveTo>
                <a:cubicBezTo>
                  <a:pt x="28" y="-4"/>
                  <a:pt x="12" y="0"/>
                  <a:pt x="4" y="13"/>
                </a:cubicBezTo>
                <a:cubicBezTo>
                  <a:pt x="-4" y="25"/>
                  <a:pt x="0" y="42"/>
                  <a:pt x="13" y="50"/>
                </a:cubicBezTo>
                <a:cubicBezTo>
                  <a:pt x="14" y="51"/>
                  <a:pt x="15" y="52"/>
                  <a:pt x="17" y="52"/>
                </a:cubicBezTo>
                <a:cubicBezTo>
                  <a:pt x="20" y="54"/>
                  <a:pt x="24" y="55"/>
                  <a:pt x="28" y="55"/>
                </a:cubicBezTo>
                <a:cubicBezTo>
                  <a:pt x="38" y="55"/>
                  <a:pt x="48" y="49"/>
                  <a:pt x="53" y="38"/>
                </a:cubicBezTo>
                <a:cubicBezTo>
                  <a:pt x="59" y="25"/>
                  <a:pt x="54" y="10"/>
                  <a:pt x="41" y="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3" name="Freeform 462">
            <a:extLst>
              <a:ext uri="{FF2B5EF4-FFF2-40B4-BE49-F238E27FC236}">
                <a16:creationId xmlns:a16="http://schemas.microsoft.com/office/drawing/2014/main" id="{B1754E83-05ED-214C-AFE5-79191C1EBC3A}"/>
              </a:ext>
            </a:extLst>
          </p:cNvPr>
          <p:cNvSpPr/>
          <p:nvPr/>
        </p:nvSpPr>
        <p:spPr>
          <a:xfrm>
            <a:off x="6187094" y="35825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3" y="16"/>
                </a:moveTo>
                <a:lnTo>
                  <a:pt x="52" y="15"/>
                </a:lnTo>
                <a:cubicBezTo>
                  <a:pt x="45" y="1"/>
                  <a:pt x="28" y="-4"/>
                  <a:pt x="15" y="4"/>
                </a:cubicBezTo>
                <a:cubicBezTo>
                  <a:pt x="1" y="11"/>
                  <a:pt x="-4" y="28"/>
                  <a:pt x="4" y="41"/>
                </a:cubicBezTo>
                <a:lnTo>
                  <a:pt x="5" y="43"/>
                </a:lnTo>
                <a:cubicBezTo>
                  <a:pt x="10" y="52"/>
                  <a:pt x="19" y="57"/>
                  <a:pt x="29" y="57"/>
                </a:cubicBezTo>
                <a:cubicBezTo>
                  <a:pt x="33" y="57"/>
                  <a:pt x="38" y="56"/>
                  <a:pt x="42" y="54"/>
                </a:cubicBezTo>
                <a:cubicBezTo>
                  <a:pt x="56" y="46"/>
                  <a:pt x="60" y="30"/>
                  <a:pt x="53" y="1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4" name="Freeform 463">
            <a:extLst>
              <a:ext uri="{FF2B5EF4-FFF2-40B4-BE49-F238E27FC236}">
                <a16:creationId xmlns:a16="http://schemas.microsoft.com/office/drawing/2014/main" id="{EF326D0A-719E-374E-8F1E-825206D9A476}"/>
              </a:ext>
            </a:extLst>
          </p:cNvPr>
          <p:cNvSpPr/>
          <p:nvPr/>
        </p:nvSpPr>
        <p:spPr>
          <a:xfrm>
            <a:off x="6186733" y="3385949"/>
            <a:ext cx="194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5">
                <a:moveTo>
                  <a:pt x="15" y="53"/>
                </a:moveTo>
                <a:cubicBezTo>
                  <a:pt x="19" y="54"/>
                  <a:pt x="23" y="55"/>
                  <a:pt x="27" y="55"/>
                </a:cubicBezTo>
                <a:cubicBezTo>
                  <a:pt x="37" y="55"/>
                  <a:pt x="46" y="50"/>
                  <a:pt x="51" y="41"/>
                </a:cubicBezTo>
                <a:cubicBezTo>
                  <a:pt x="58" y="28"/>
                  <a:pt x="54" y="12"/>
                  <a:pt x="42" y="4"/>
                </a:cubicBezTo>
                <a:cubicBezTo>
                  <a:pt x="29" y="-4"/>
                  <a:pt x="12" y="0"/>
                  <a:pt x="4" y="13"/>
                </a:cubicBezTo>
                <a:cubicBezTo>
                  <a:pt x="3" y="14"/>
                  <a:pt x="3" y="15"/>
                  <a:pt x="2" y="16"/>
                </a:cubicBezTo>
                <a:cubicBezTo>
                  <a:pt x="-4" y="30"/>
                  <a:pt x="2" y="46"/>
                  <a:pt x="15" y="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5" name="Freeform 464">
            <a:extLst>
              <a:ext uri="{FF2B5EF4-FFF2-40B4-BE49-F238E27FC236}">
                <a16:creationId xmlns:a16="http://schemas.microsoft.com/office/drawing/2014/main" id="{CE957EA4-19C9-9E43-9807-4185F6C30F00}"/>
              </a:ext>
            </a:extLst>
          </p:cNvPr>
          <p:cNvSpPr/>
          <p:nvPr/>
        </p:nvSpPr>
        <p:spPr>
          <a:xfrm>
            <a:off x="6221292" y="333987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7" y="56"/>
                </a:moveTo>
                <a:cubicBezTo>
                  <a:pt x="34" y="56"/>
                  <a:pt x="41" y="53"/>
                  <a:pt x="46" y="48"/>
                </a:cubicBezTo>
                <a:lnTo>
                  <a:pt x="48" y="47"/>
                </a:lnTo>
                <a:cubicBezTo>
                  <a:pt x="59" y="36"/>
                  <a:pt x="59" y="18"/>
                  <a:pt x="48" y="8"/>
                </a:cubicBezTo>
                <a:cubicBezTo>
                  <a:pt x="37" y="-3"/>
                  <a:pt x="20" y="-3"/>
                  <a:pt x="9" y="7"/>
                </a:cubicBezTo>
                <a:lnTo>
                  <a:pt x="7" y="9"/>
                </a:lnTo>
                <a:cubicBezTo>
                  <a:pt x="-2" y="20"/>
                  <a:pt x="-2" y="37"/>
                  <a:pt x="7" y="48"/>
                </a:cubicBezTo>
                <a:cubicBezTo>
                  <a:pt x="13" y="53"/>
                  <a:pt x="20" y="56"/>
                  <a:pt x="27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6" name="Freeform 465">
            <a:extLst>
              <a:ext uri="{FF2B5EF4-FFF2-40B4-BE49-F238E27FC236}">
                <a16:creationId xmlns:a16="http://schemas.microsoft.com/office/drawing/2014/main" id="{0A163753-EC92-EC40-9CCE-FAF9F8C28578}"/>
              </a:ext>
            </a:extLst>
          </p:cNvPr>
          <p:cNvSpPr/>
          <p:nvPr/>
        </p:nvSpPr>
        <p:spPr>
          <a:xfrm>
            <a:off x="6243252" y="332078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4" y="56"/>
                  <a:pt x="39" y="54"/>
                  <a:pt x="44" y="50"/>
                </a:cubicBezTo>
                <a:lnTo>
                  <a:pt x="46" y="49"/>
                </a:lnTo>
                <a:cubicBezTo>
                  <a:pt x="58" y="40"/>
                  <a:pt x="61" y="23"/>
                  <a:pt x="52" y="11"/>
                </a:cubicBezTo>
                <a:cubicBezTo>
                  <a:pt x="42" y="-1"/>
                  <a:pt x="25" y="-4"/>
                  <a:pt x="13" y="5"/>
                </a:cubicBezTo>
                <a:lnTo>
                  <a:pt x="11" y="6"/>
                </a:lnTo>
                <a:cubicBezTo>
                  <a:pt x="-1" y="16"/>
                  <a:pt x="-3" y="33"/>
                  <a:pt x="6" y="45"/>
                </a:cubicBezTo>
                <a:cubicBezTo>
                  <a:pt x="11" y="52"/>
                  <a:pt x="19" y="56"/>
                  <a:pt x="2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7" name="Freeform 466">
            <a:extLst>
              <a:ext uri="{FF2B5EF4-FFF2-40B4-BE49-F238E27FC236}">
                <a16:creationId xmlns:a16="http://schemas.microsoft.com/office/drawing/2014/main" id="{B8EFD086-020D-4441-B0E8-0ADF5BDC40EA}"/>
              </a:ext>
            </a:extLst>
          </p:cNvPr>
          <p:cNvSpPr/>
          <p:nvPr/>
        </p:nvSpPr>
        <p:spPr>
          <a:xfrm>
            <a:off x="6202214" y="33618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2" y="52"/>
                </a:moveTo>
                <a:cubicBezTo>
                  <a:pt x="16" y="55"/>
                  <a:pt x="22" y="57"/>
                  <a:pt x="28" y="57"/>
                </a:cubicBezTo>
                <a:cubicBezTo>
                  <a:pt x="36" y="57"/>
                  <a:pt x="45" y="53"/>
                  <a:pt x="50" y="46"/>
                </a:cubicBezTo>
                <a:lnTo>
                  <a:pt x="51" y="45"/>
                </a:lnTo>
                <a:cubicBezTo>
                  <a:pt x="60" y="32"/>
                  <a:pt x="58" y="15"/>
                  <a:pt x="46" y="6"/>
                </a:cubicBezTo>
                <a:cubicBezTo>
                  <a:pt x="34" y="-3"/>
                  <a:pt x="16" y="-1"/>
                  <a:pt x="7" y="11"/>
                </a:cubicBezTo>
                <a:lnTo>
                  <a:pt x="6" y="13"/>
                </a:lnTo>
                <a:cubicBezTo>
                  <a:pt x="-3" y="25"/>
                  <a:pt x="-1" y="42"/>
                  <a:pt x="12" y="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8" name="Freeform 467">
            <a:extLst>
              <a:ext uri="{FF2B5EF4-FFF2-40B4-BE49-F238E27FC236}">
                <a16:creationId xmlns:a16="http://schemas.microsoft.com/office/drawing/2014/main" id="{E6CA19CA-E3AA-A54C-9E46-3F3699CA561F}"/>
              </a:ext>
            </a:extLst>
          </p:cNvPr>
          <p:cNvSpPr/>
          <p:nvPr/>
        </p:nvSpPr>
        <p:spPr>
          <a:xfrm>
            <a:off x="6267373" y="330495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2" y="56"/>
                  <a:pt x="37" y="55"/>
                  <a:pt x="41" y="53"/>
                </a:cubicBezTo>
                <a:lnTo>
                  <a:pt x="43" y="52"/>
                </a:lnTo>
                <a:cubicBezTo>
                  <a:pt x="56" y="45"/>
                  <a:pt x="61" y="28"/>
                  <a:pt x="54" y="14"/>
                </a:cubicBezTo>
                <a:cubicBezTo>
                  <a:pt x="46" y="1"/>
                  <a:pt x="30" y="-4"/>
                  <a:pt x="16" y="3"/>
                </a:cubicBezTo>
                <a:lnTo>
                  <a:pt x="14" y="4"/>
                </a:lnTo>
                <a:cubicBezTo>
                  <a:pt x="1" y="12"/>
                  <a:pt x="-4" y="28"/>
                  <a:pt x="3" y="42"/>
                </a:cubicBezTo>
                <a:cubicBezTo>
                  <a:pt x="8" y="51"/>
                  <a:pt x="18" y="56"/>
                  <a:pt x="2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9" name="Freeform 468">
            <a:extLst>
              <a:ext uri="{FF2B5EF4-FFF2-40B4-BE49-F238E27FC236}">
                <a16:creationId xmlns:a16="http://schemas.microsoft.com/office/drawing/2014/main" id="{F499FB29-CF2E-C241-9BE8-2CDAAB611464}"/>
              </a:ext>
            </a:extLst>
          </p:cNvPr>
          <p:cNvSpPr/>
          <p:nvPr/>
        </p:nvSpPr>
        <p:spPr>
          <a:xfrm>
            <a:off x="6510373" y="362823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0" y="8"/>
                </a:moveTo>
                <a:lnTo>
                  <a:pt x="8" y="9"/>
                </a:lnTo>
                <a:cubicBezTo>
                  <a:pt x="-2" y="20"/>
                  <a:pt x="-3" y="37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2" y="54"/>
                  <a:pt x="47" y="48"/>
                </a:cubicBezTo>
                <a:lnTo>
                  <a:pt x="49" y="47"/>
                </a:lnTo>
                <a:cubicBezTo>
                  <a:pt x="60" y="36"/>
                  <a:pt x="60" y="19"/>
                  <a:pt x="49" y="8"/>
                </a:cubicBezTo>
                <a:cubicBezTo>
                  <a:pt x="38" y="-3"/>
                  <a:pt x="20" y="-3"/>
                  <a:pt x="10" y="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0" name="Freeform 469">
            <a:extLst>
              <a:ext uri="{FF2B5EF4-FFF2-40B4-BE49-F238E27FC236}">
                <a16:creationId xmlns:a16="http://schemas.microsoft.com/office/drawing/2014/main" id="{3771DE27-437F-2E47-B954-2B64D20FCED1}"/>
              </a:ext>
            </a:extLst>
          </p:cNvPr>
          <p:cNvSpPr/>
          <p:nvPr/>
        </p:nvSpPr>
        <p:spPr>
          <a:xfrm>
            <a:off x="6488413" y="364731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3" y="5"/>
                </a:moveTo>
                <a:lnTo>
                  <a:pt x="11" y="7"/>
                </a:lnTo>
                <a:cubicBezTo>
                  <a:pt x="-1" y="16"/>
                  <a:pt x="-4" y="33"/>
                  <a:pt x="6" y="45"/>
                </a:cubicBezTo>
                <a:cubicBezTo>
                  <a:pt x="11" y="52"/>
                  <a:pt x="19" y="56"/>
                  <a:pt x="28" y="56"/>
                </a:cubicBezTo>
                <a:cubicBezTo>
                  <a:pt x="33" y="56"/>
                  <a:pt x="39" y="54"/>
                  <a:pt x="44" y="51"/>
                </a:cubicBezTo>
                <a:lnTo>
                  <a:pt x="46" y="49"/>
                </a:lnTo>
                <a:cubicBezTo>
                  <a:pt x="58" y="40"/>
                  <a:pt x="60" y="23"/>
                  <a:pt x="51" y="11"/>
                </a:cubicBezTo>
                <a:cubicBezTo>
                  <a:pt x="42" y="-1"/>
                  <a:pt x="25" y="-4"/>
                  <a:pt x="13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1" name="Freeform 470">
            <a:extLst>
              <a:ext uri="{FF2B5EF4-FFF2-40B4-BE49-F238E27FC236}">
                <a16:creationId xmlns:a16="http://schemas.microsoft.com/office/drawing/2014/main" id="{2C75EABC-2FCE-FB44-B09C-97BB6B1480AA}"/>
              </a:ext>
            </a:extLst>
          </p:cNvPr>
          <p:cNvSpPr/>
          <p:nvPr/>
        </p:nvSpPr>
        <p:spPr>
          <a:xfrm>
            <a:off x="6545653" y="3582509"/>
            <a:ext cx="194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5">
                <a:moveTo>
                  <a:pt x="38" y="2"/>
                </a:moveTo>
                <a:cubicBezTo>
                  <a:pt x="25" y="-4"/>
                  <a:pt x="9" y="2"/>
                  <a:pt x="3" y="14"/>
                </a:cubicBezTo>
                <a:cubicBezTo>
                  <a:pt x="-4" y="27"/>
                  <a:pt x="0" y="43"/>
                  <a:pt x="12" y="51"/>
                </a:cubicBezTo>
                <a:cubicBezTo>
                  <a:pt x="17" y="53"/>
                  <a:pt x="22" y="55"/>
                  <a:pt x="27" y="55"/>
                </a:cubicBezTo>
                <a:cubicBezTo>
                  <a:pt x="36" y="55"/>
                  <a:pt x="45" y="50"/>
                  <a:pt x="50" y="42"/>
                </a:cubicBezTo>
                <a:cubicBezTo>
                  <a:pt x="51" y="41"/>
                  <a:pt x="52" y="40"/>
                  <a:pt x="52" y="38"/>
                </a:cubicBezTo>
                <a:cubicBezTo>
                  <a:pt x="58" y="24"/>
                  <a:pt x="52" y="8"/>
                  <a:pt x="38" y="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2" name="Freeform 471">
            <a:extLst>
              <a:ext uri="{FF2B5EF4-FFF2-40B4-BE49-F238E27FC236}">
                <a16:creationId xmlns:a16="http://schemas.microsoft.com/office/drawing/2014/main" id="{ABBECDA0-6231-F44A-B606-5B1C75987E94}"/>
              </a:ext>
            </a:extLst>
          </p:cNvPr>
          <p:cNvSpPr/>
          <p:nvPr/>
        </p:nvSpPr>
        <p:spPr>
          <a:xfrm>
            <a:off x="6463932" y="366315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6" y="3"/>
                </a:moveTo>
                <a:lnTo>
                  <a:pt x="15" y="4"/>
                </a:lnTo>
                <a:cubicBezTo>
                  <a:pt x="1" y="11"/>
                  <a:pt x="-4" y="28"/>
                  <a:pt x="4" y="41"/>
                </a:cubicBezTo>
                <a:cubicBezTo>
                  <a:pt x="9" y="51"/>
                  <a:pt x="18" y="56"/>
                  <a:pt x="28" y="56"/>
                </a:cubicBezTo>
                <a:cubicBezTo>
                  <a:pt x="32" y="56"/>
                  <a:pt x="37" y="55"/>
                  <a:pt x="41" y="52"/>
                </a:cubicBezTo>
                <a:lnTo>
                  <a:pt x="43" y="51"/>
                </a:lnTo>
                <a:cubicBezTo>
                  <a:pt x="56" y="44"/>
                  <a:pt x="61" y="27"/>
                  <a:pt x="54" y="14"/>
                </a:cubicBezTo>
                <a:cubicBezTo>
                  <a:pt x="46" y="1"/>
                  <a:pt x="29" y="-4"/>
                  <a:pt x="16" y="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3" name="Freeform 472">
            <a:extLst>
              <a:ext uri="{FF2B5EF4-FFF2-40B4-BE49-F238E27FC236}">
                <a16:creationId xmlns:a16="http://schemas.microsoft.com/office/drawing/2014/main" id="{E291A64C-52C4-D042-AE58-6230F1EE56DE}"/>
              </a:ext>
            </a:extLst>
          </p:cNvPr>
          <p:cNvSpPr/>
          <p:nvPr/>
        </p:nvSpPr>
        <p:spPr>
          <a:xfrm>
            <a:off x="6529813" y="36062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6" y="5"/>
                </a:moveTo>
                <a:cubicBezTo>
                  <a:pt x="33" y="-4"/>
                  <a:pt x="16" y="-1"/>
                  <a:pt x="7" y="11"/>
                </a:cubicBezTo>
                <a:lnTo>
                  <a:pt x="6" y="12"/>
                </a:lnTo>
                <a:cubicBezTo>
                  <a:pt x="-3" y="25"/>
                  <a:pt x="-1" y="42"/>
                  <a:pt x="11" y="51"/>
                </a:cubicBezTo>
                <a:cubicBezTo>
                  <a:pt x="16" y="55"/>
                  <a:pt x="22" y="57"/>
                  <a:pt x="28" y="57"/>
                </a:cubicBezTo>
                <a:cubicBezTo>
                  <a:pt x="36" y="57"/>
                  <a:pt x="44" y="53"/>
                  <a:pt x="50" y="46"/>
                </a:cubicBezTo>
                <a:lnTo>
                  <a:pt x="51" y="44"/>
                </a:lnTo>
                <a:cubicBezTo>
                  <a:pt x="60" y="32"/>
                  <a:pt x="58" y="14"/>
                  <a:pt x="46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4" name="Freeform 473">
            <a:extLst>
              <a:ext uri="{FF2B5EF4-FFF2-40B4-BE49-F238E27FC236}">
                <a16:creationId xmlns:a16="http://schemas.microsoft.com/office/drawing/2014/main" id="{F667A904-3E68-6943-81E7-0517E2E87F8C}"/>
              </a:ext>
            </a:extLst>
          </p:cNvPr>
          <p:cNvSpPr/>
          <p:nvPr/>
        </p:nvSpPr>
        <p:spPr>
          <a:xfrm>
            <a:off x="6433693" y="3398549"/>
            <a:ext cx="37440" cy="37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106">
                <a:moveTo>
                  <a:pt x="27" y="106"/>
                </a:moveTo>
                <a:cubicBezTo>
                  <a:pt x="34" y="106"/>
                  <a:pt x="41" y="103"/>
                  <a:pt x="47" y="98"/>
                </a:cubicBezTo>
                <a:lnTo>
                  <a:pt x="97" y="47"/>
                </a:lnTo>
                <a:cubicBezTo>
                  <a:pt x="108" y="36"/>
                  <a:pt x="108" y="19"/>
                  <a:pt x="97" y="8"/>
                </a:cubicBezTo>
                <a:cubicBezTo>
                  <a:pt x="86" y="-3"/>
                  <a:pt x="69" y="-3"/>
                  <a:pt x="58" y="8"/>
                </a:cubicBezTo>
                <a:lnTo>
                  <a:pt x="8" y="58"/>
                </a:lnTo>
                <a:cubicBezTo>
                  <a:pt x="-3" y="69"/>
                  <a:pt x="-3" y="87"/>
                  <a:pt x="8" y="98"/>
                </a:cubicBezTo>
                <a:cubicBezTo>
                  <a:pt x="13" y="103"/>
                  <a:pt x="20" y="106"/>
                  <a:pt x="27" y="10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5" name="Freeform 474">
            <a:extLst>
              <a:ext uri="{FF2B5EF4-FFF2-40B4-BE49-F238E27FC236}">
                <a16:creationId xmlns:a16="http://schemas.microsoft.com/office/drawing/2014/main" id="{659A7C98-13B7-9747-8989-D75195C3FA2C}"/>
              </a:ext>
            </a:extLst>
          </p:cNvPr>
          <p:cNvSpPr/>
          <p:nvPr/>
        </p:nvSpPr>
        <p:spPr>
          <a:xfrm>
            <a:off x="6433693" y="3551549"/>
            <a:ext cx="37440" cy="3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105">
                <a:moveTo>
                  <a:pt x="97" y="58"/>
                </a:moveTo>
                <a:lnTo>
                  <a:pt x="47" y="7"/>
                </a:lnTo>
                <a:cubicBezTo>
                  <a:pt x="36" y="-2"/>
                  <a:pt x="18" y="-2"/>
                  <a:pt x="8" y="7"/>
                </a:cubicBezTo>
                <a:cubicBezTo>
                  <a:pt x="-3" y="18"/>
                  <a:pt x="-3" y="36"/>
                  <a:pt x="8" y="46"/>
                </a:cubicBezTo>
                <a:lnTo>
                  <a:pt x="58" y="97"/>
                </a:lnTo>
                <a:cubicBezTo>
                  <a:pt x="63" y="102"/>
                  <a:pt x="70" y="105"/>
                  <a:pt x="77" y="105"/>
                </a:cubicBezTo>
                <a:cubicBezTo>
                  <a:pt x="84" y="105"/>
                  <a:pt x="91" y="102"/>
                  <a:pt x="97" y="97"/>
                </a:cubicBezTo>
                <a:cubicBezTo>
                  <a:pt x="108" y="86"/>
                  <a:pt x="108" y="68"/>
                  <a:pt x="97" y="5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6" name="Freeform 475">
            <a:extLst>
              <a:ext uri="{FF2B5EF4-FFF2-40B4-BE49-F238E27FC236}">
                <a16:creationId xmlns:a16="http://schemas.microsoft.com/office/drawing/2014/main" id="{9A0BA835-90E0-7B43-AEFD-F8973BA5F0BC}"/>
              </a:ext>
            </a:extLst>
          </p:cNvPr>
          <p:cNvSpPr/>
          <p:nvPr/>
        </p:nvSpPr>
        <p:spPr>
          <a:xfrm>
            <a:off x="6281053" y="3551549"/>
            <a:ext cx="37440" cy="3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105">
                <a:moveTo>
                  <a:pt x="58" y="7"/>
                </a:moveTo>
                <a:lnTo>
                  <a:pt x="7" y="58"/>
                </a:lnTo>
                <a:cubicBezTo>
                  <a:pt x="-2" y="68"/>
                  <a:pt x="-2" y="86"/>
                  <a:pt x="7" y="97"/>
                </a:cubicBezTo>
                <a:cubicBezTo>
                  <a:pt x="13" y="102"/>
                  <a:pt x="20" y="105"/>
                  <a:pt x="27" y="105"/>
                </a:cubicBezTo>
                <a:cubicBezTo>
                  <a:pt x="34" y="105"/>
                  <a:pt x="41" y="102"/>
                  <a:pt x="46" y="97"/>
                </a:cubicBezTo>
                <a:lnTo>
                  <a:pt x="97" y="46"/>
                </a:lnTo>
                <a:cubicBezTo>
                  <a:pt x="107" y="36"/>
                  <a:pt x="107" y="18"/>
                  <a:pt x="97" y="7"/>
                </a:cubicBezTo>
                <a:cubicBezTo>
                  <a:pt x="86" y="-2"/>
                  <a:pt x="68" y="-2"/>
                  <a:pt x="58" y="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7" name="Freeform 476">
            <a:extLst>
              <a:ext uri="{FF2B5EF4-FFF2-40B4-BE49-F238E27FC236}">
                <a16:creationId xmlns:a16="http://schemas.microsoft.com/office/drawing/2014/main" id="{AA4B4019-C4D4-624A-AF30-650D3DC0ED38}"/>
              </a:ext>
            </a:extLst>
          </p:cNvPr>
          <p:cNvSpPr/>
          <p:nvPr/>
        </p:nvSpPr>
        <p:spPr>
          <a:xfrm>
            <a:off x="6281053" y="3398549"/>
            <a:ext cx="37440" cy="37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106">
                <a:moveTo>
                  <a:pt x="7" y="47"/>
                </a:moveTo>
                <a:lnTo>
                  <a:pt x="58" y="98"/>
                </a:lnTo>
                <a:cubicBezTo>
                  <a:pt x="63" y="103"/>
                  <a:pt x="70" y="106"/>
                  <a:pt x="77" y="106"/>
                </a:cubicBezTo>
                <a:cubicBezTo>
                  <a:pt x="84" y="106"/>
                  <a:pt x="91" y="103"/>
                  <a:pt x="97" y="98"/>
                </a:cubicBezTo>
                <a:cubicBezTo>
                  <a:pt x="107" y="87"/>
                  <a:pt x="107" y="69"/>
                  <a:pt x="97" y="58"/>
                </a:cubicBezTo>
                <a:lnTo>
                  <a:pt x="46" y="8"/>
                </a:lnTo>
                <a:cubicBezTo>
                  <a:pt x="36" y="-3"/>
                  <a:pt x="18" y="-3"/>
                  <a:pt x="7" y="8"/>
                </a:cubicBezTo>
                <a:cubicBezTo>
                  <a:pt x="-2" y="19"/>
                  <a:pt x="-2" y="36"/>
                  <a:pt x="7" y="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8" name="Freeform 477">
            <a:extLst>
              <a:ext uri="{FF2B5EF4-FFF2-40B4-BE49-F238E27FC236}">
                <a16:creationId xmlns:a16="http://schemas.microsoft.com/office/drawing/2014/main" id="{75C12BCE-9B14-3B40-BAE5-27479873717D}"/>
              </a:ext>
            </a:extLst>
          </p:cNvPr>
          <p:cNvSpPr/>
          <p:nvPr/>
        </p:nvSpPr>
        <p:spPr>
          <a:xfrm>
            <a:off x="6135612" y="3484229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199" y="28"/>
                </a:moveTo>
                <a:cubicBezTo>
                  <a:pt x="199" y="13"/>
                  <a:pt x="187" y="0"/>
                  <a:pt x="172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72" y="55"/>
                </a:lnTo>
                <a:cubicBezTo>
                  <a:pt x="187" y="55"/>
                  <a:pt x="199" y="43"/>
                  <a:pt x="199" y="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9" name="Freeform 478">
            <a:extLst>
              <a:ext uri="{FF2B5EF4-FFF2-40B4-BE49-F238E27FC236}">
                <a16:creationId xmlns:a16="http://schemas.microsoft.com/office/drawing/2014/main" id="{6B2E0911-DBDA-B246-89A9-159C58EF6137}"/>
              </a:ext>
            </a:extLst>
          </p:cNvPr>
          <p:cNvSpPr/>
          <p:nvPr/>
        </p:nvSpPr>
        <p:spPr>
          <a:xfrm>
            <a:off x="6544933" y="3484949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172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8" y="55"/>
                </a:cubicBezTo>
                <a:lnTo>
                  <a:pt x="172" y="55"/>
                </a:lnTo>
                <a:cubicBezTo>
                  <a:pt x="187" y="55"/>
                  <a:pt x="199" y="42"/>
                  <a:pt x="199" y="27"/>
                </a:cubicBezTo>
                <a:cubicBezTo>
                  <a:pt x="199" y="12"/>
                  <a:pt x="187" y="0"/>
                  <a:pt x="17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0" name="Freeform 479">
            <a:extLst>
              <a:ext uri="{FF2B5EF4-FFF2-40B4-BE49-F238E27FC236}">
                <a16:creationId xmlns:a16="http://schemas.microsoft.com/office/drawing/2014/main" id="{52909B6B-906F-184F-8C0A-F9CC30B76A02}"/>
              </a:ext>
            </a:extLst>
          </p:cNvPr>
          <p:cNvSpPr/>
          <p:nvPr/>
        </p:nvSpPr>
        <p:spPr>
          <a:xfrm>
            <a:off x="6366014" y="3253829"/>
            <a:ext cx="1980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99">
                <a:moveTo>
                  <a:pt x="28" y="199"/>
                </a:moveTo>
                <a:cubicBezTo>
                  <a:pt x="43" y="199"/>
                  <a:pt x="56" y="186"/>
                  <a:pt x="56" y="171"/>
                </a:cubicBezTo>
                <a:lnTo>
                  <a:pt x="56" y="27"/>
                </a:ln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lnTo>
                  <a:pt x="0" y="171"/>
                </a:lnTo>
                <a:cubicBezTo>
                  <a:pt x="0" y="186"/>
                  <a:pt x="13" y="199"/>
                  <a:pt x="28" y="1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1" name="Freeform 480">
            <a:extLst>
              <a:ext uri="{FF2B5EF4-FFF2-40B4-BE49-F238E27FC236}">
                <a16:creationId xmlns:a16="http://schemas.microsoft.com/office/drawing/2014/main" id="{D11E2F29-0D54-E347-BEFC-AC846B427C5F}"/>
              </a:ext>
            </a:extLst>
          </p:cNvPr>
          <p:cNvSpPr/>
          <p:nvPr/>
        </p:nvSpPr>
        <p:spPr>
          <a:xfrm>
            <a:off x="6366014" y="3663150"/>
            <a:ext cx="1980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99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lnTo>
                  <a:pt x="0" y="172"/>
                </a:lnTo>
                <a:cubicBezTo>
                  <a:pt x="0" y="187"/>
                  <a:pt x="13" y="199"/>
                  <a:pt x="28" y="199"/>
                </a:cubicBezTo>
                <a:cubicBezTo>
                  <a:pt x="43" y="199"/>
                  <a:pt x="56" y="187"/>
                  <a:pt x="56" y="172"/>
                </a:cubicBezTo>
                <a:lnTo>
                  <a:pt x="56" y="27"/>
                </a:lnTo>
                <a:cubicBezTo>
                  <a:pt x="56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2" name="Freeform 481">
            <a:extLst>
              <a:ext uri="{FF2B5EF4-FFF2-40B4-BE49-F238E27FC236}">
                <a16:creationId xmlns:a16="http://schemas.microsoft.com/office/drawing/2014/main" id="{BE52BA64-07E5-4549-9BC0-6956868C8536}"/>
              </a:ext>
            </a:extLst>
          </p:cNvPr>
          <p:cNvSpPr/>
          <p:nvPr/>
        </p:nvSpPr>
        <p:spPr>
          <a:xfrm>
            <a:off x="6967213" y="33139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7" y="56"/>
                </a:moveTo>
                <a:cubicBezTo>
                  <a:pt x="32" y="56"/>
                  <a:pt x="38" y="55"/>
                  <a:pt x="43" y="52"/>
                </a:cubicBezTo>
                <a:lnTo>
                  <a:pt x="44" y="51"/>
                </a:lnTo>
                <a:cubicBezTo>
                  <a:pt x="57" y="42"/>
                  <a:pt x="60" y="25"/>
                  <a:pt x="52" y="13"/>
                </a:cubicBezTo>
                <a:cubicBezTo>
                  <a:pt x="43" y="0"/>
                  <a:pt x="26" y="-4"/>
                  <a:pt x="13" y="5"/>
                </a:cubicBezTo>
                <a:lnTo>
                  <a:pt x="12" y="6"/>
                </a:lnTo>
                <a:cubicBezTo>
                  <a:pt x="-1" y="15"/>
                  <a:pt x="-4" y="32"/>
                  <a:pt x="4" y="44"/>
                </a:cubicBezTo>
                <a:cubicBezTo>
                  <a:pt x="10" y="52"/>
                  <a:pt x="18" y="56"/>
                  <a:pt x="27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3" name="Freeform 482">
            <a:extLst>
              <a:ext uri="{FF2B5EF4-FFF2-40B4-BE49-F238E27FC236}">
                <a16:creationId xmlns:a16="http://schemas.microsoft.com/office/drawing/2014/main" id="{97A3FF1C-CAA6-254F-B617-7BCB3117CC8E}"/>
              </a:ext>
            </a:extLst>
          </p:cNvPr>
          <p:cNvSpPr/>
          <p:nvPr/>
        </p:nvSpPr>
        <p:spPr>
          <a:xfrm>
            <a:off x="7264933" y="33935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" y="40"/>
                </a:moveTo>
                <a:lnTo>
                  <a:pt x="4" y="41"/>
                </a:lnTo>
                <a:cubicBezTo>
                  <a:pt x="8" y="51"/>
                  <a:pt x="18" y="57"/>
                  <a:pt x="28" y="57"/>
                </a:cubicBezTo>
                <a:cubicBezTo>
                  <a:pt x="32" y="57"/>
                  <a:pt x="37" y="56"/>
                  <a:pt x="41" y="54"/>
                </a:cubicBezTo>
                <a:cubicBezTo>
                  <a:pt x="54" y="47"/>
                  <a:pt x="60" y="31"/>
                  <a:pt x="53" y="17"/>
                </a:cubicBezTo>
                <a:lnTo>
                  <a:pt x="52" y="15"/>
                </a:lnTo>
                <a:cubicBezTo>
                  <a:pt x="46" y="1"/>
                  <a:pt x="29" y="-4"/>
                  <a:pt x="15" y="3"/>
                </a:cubicBezTo>
                <a:cubicBezTo>
                  <a:pt x="2" y="9"/>
                  <a:pt x="-4" y="26"/>
                  <a:pt x="3" y="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4" name="Freeform 483">
            <a:extLst>
              <a:ext uri="{FF2B5EF4-FFF2-40B4-BE49-F238E27FC236}">
                <a16:creationId xmlns:a16="http://schemas.microsoft.com/office/drawing/2014/main" id="{3CA72255-3862-C64F-BA15-54ABE88185C4}"/>
              </a:ext>
            </a:extLst>
          </p:cNvPr>
          <p:cNvSpPr/>
          <p:nvPr/>
        </p:nvSpPr>
        <p:spPr>
          <a:xfrm>
            <a:off x="7276093" y="34205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" y="36"/>
                </a:moveTo>
                <a:lnTo>
                  <a:pt x="1" y="38"/>
                </a:lnTo>
                <a:cubicBezTo>
                  <a:pt x="5" y="49"/>
                  <a:pt x="16" y="57"/>
                  <a:pt x="28" y="57"/>
                </a:cubicBezTo>
                <a:cubicBezTo>
                  <a:pt x="30" y="57"/>
                  <a:pt x="33" y="56"/>
                  <a:pt x="36" y="55"/>
                </a:cubicBezTo>
                <a:cubicBezTo>
                  <a:pt x="51" y="51"/>
                  <a:pt x="59" y="35"/>
                  <a:pt x="54" y="21"/>
                </a:cubicBezTo>
                <a:lnTo>
                  <a:pt x="53" y="19"/>
                </a:lnTo>
                <a:cubicBezTo>
                  <a:pt x="49" y="4"/>
                  <a:pt x="33" y="-4"/>
                  <a:pt x="19" y="1"/>
                </a:cubicBezTo>
                <a:cubicBezTo>
                  <a:pt x="4" y="6"/>
                  <a:pt x="-4" y="21"/>
                  <a:pt x="1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5" name="Freeform 484">
            <a:extLst>
              <a:ext uri="{FF2B5EF4-FFF2-40B4-BE49-F238E27FC236}">
                <a16:creationId xmlns:a16="http://schemas.microsoft.com/office/drawing/2014/main" id="{E952DE49-44BF-3A40-B10E-0126FBC0F20C}"/>
              </a:ext>
            </a:extLst>
          </p:cNvPr>
          <p:cNvSpPr/>
          <p:nvPr/>
        </p:nvSpPr>
        <p:spPr>
          <a:xfrm>
            <a:off x="7282933" y="34485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3" y="0"/>
                </a:moveTo>
                <a:cubicBezTo>
                  <a:pt x="8" y="3"/>
                  <a:pt x="-2" y="17"/>
                  <a:pt x="0" y="32"/>
                </a:cubicBezTo>
                <a:lnTo>
                  <a:pt x="1" y="34"/>
                </a:lnTo>
                <a:cubicBezTo>
                  <a:pt x="3" y="48"/>
                  <a:pt x="15" y="57"/>
                  <a:pt x="28" y="57"/>
                </a:cubicBezTo>
                <a:cubicBezTo>
                  <a:pt x="29" y="57"/>
                  <a:pt x="31" y="57"/>
                  <a:pt x="33" y="57"/>
                </a:cubicBezTo>
                <a:cubicBezTo>
                  <a:pt x="48" y="54"/>
                  <a:pt x="58" y="40"/>
                  <a:pt x="55" y="25"/>
                </a:cubicBezTo>
                <a:lnTo>
                  <a:pt x="55" y="23"/>
                </a:lnTo>
                <a:cubicBezTo>
                  <a:pt x="52" y="8"/>
                  <a:pt x="38" y="-2"/>
                  <a:pt x="2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6" name="Freeform 485">
            <a:extLst>
              <a:ext uri="{FF2B5EF4-FFF2-40B4-BE49-F238E27FC236}">
                <a16:creationId xmlns:a16="http://schemas.microsoft.com/office/drawing/2014/main" id="{A296995C-0D2D-8B4C-B5FF-3ABBB2771104}"/>
              </a:ext>
            </a:extLst>
          </p:cNvPr>
          <p:cNvSpPr/>
          <p:nvPr/>
        </p:nvSpPr>
        <p:spPr>
          <a:xfrm>
            <a:off x="6944173" y="33319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4" y="56"/>
                  <a:pt x="41" y="54"/>
                  <a:pt x="46" y="49"/>
                </a:cubicBezTo>
                <a:lnTo>
                  <a:pt x="47" y="48"/>
                </a:lnTo>
                <a:cubicBezTo>
                  <a:pt x="59" y="38"/>
                  <a:pt x="60" y="20"/>
                  <a:pt x="50" y="9"/>
                </a:cubicBezTo>
                <a:cubicBezTo>
                  <a:pt x="39" y="-2"/>
                  <a:pt x="22" y="-3"/>
                  <a:pt x="11" y="7"/>
                </a:cubicBezTo>
                <a:lnTo>
                  <a:pt x="9" y="8"/>
                </a:lnTo>
                <a:cubicBezTo>
                  <a:pt x="-2" y="18"/>
                  <a:pt x="-3" y="36"/>
                  <a:pt x="7" y="47"/>
                </a:cubicBezTo>
                <a:cubicBezTo>
                  <a:pt x="13" y="53"/>
                  <a:pt x="20" y="56"/>
                  <a:pt x="2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7" name="Freeform 486">
            <a:extLst>
              <a:ext uri="{FF2B5EF4-FFF2-40B4-BE49-F238E27FC236}">
                <a16:creationId xmlns:a16="http://schemas.microsoft.com/office/drawing/2014/main" id="{7B65B08E-9006-1443-B5EB-9CFE2C74A047}"/>
              </a:ext>
            </a:extLst>
          </p:cNvPr>
          <p:cNvSpPr/>
          <p:nvPr/>
        </p:nvSpPr>
        <p:spPr>
          <a:xfrm>
            <a:off x="6876492" y="3486750"/>
            <a:ext cx="1980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8">
                <a:moveTo>
                  <a:pt x="28" y="58"/>
                </a:moveTo>
                <a:cubicBezTo>
                  <a:pt x="44" y="57"/>
                  <a:pt x="56" y="45"/>
                  <a:pt x="56" y="29"/>
                </a:cubicBezTo>
                <a:lnTo>
                  <a:pt x="56" y="28"/>
                </a:lnTo>
                <a:cubicBezTo>
                  <a:pt x="55" y="12"/>
                  <a:pt x="43" y="0"/>
                  <a:pt x="28" y="0"/>
                </a:cubicBezTo>
                <a:cubicBezTo>
                  <a:pt x="12" y="1"/>
                  <a:pt x="0" y="13"/>
                  <a:pt x="0" y="28"/>
                </a:cubicBezTo>
                <a:lnTo>
                  <a:pt x="0" y="30"/>
                </a:lnTo>
                <a:cubicBezTo>
                  <a:pt x="1" y="45"/>
                  <a:pt x="13" y="58"/>
                  <a:pt x="28" y="5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8" name="Freeform 487">
            <a:extLst>
              <a:ext uri="{FF2B5EF4-FFF2-40B4-BE49-F238E27FC236}">
                <a16:creationId xmlns:a16="http://schemas.microsoft.com/office/drawing/2014/main" id="{E9F96378-4D3D-974A-874B-F48381980C83}"/>
              </a:ext>
            </a:extLst>
          </p:cNvPr>
          <p:cNvSpPr/>
          <p:nvPr/>
        </p:nvSpPr>
        <p:spPr>
          <a:xfrm>
            <a:off x="6883692" y="34295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1" y="56"/>
                </a:moveTo>
                <a:cubicBezTo>
                  <a:pt x="23" y="56"/>
                  <a:pt x="26" y="57"/>
                  <a:pt x="28" y="57"/>
                </a:cubicBezTo>
                <a:cubicBezTo>
                  <a:pt x="40" y="57"/>
                  <a:pt x="51" y="49"/>
                  <a:pt x="55" y="36"/>
                </a:cubicBezTo>
                <a:lnTo>
                  <a:pt x="55" y="35"/>
                </a:lnTo>
                <a:cubicBezTo>
                  <a:pt x="59" y="20"/>
                  <a:pt x="51" y="5"/>
                  <a:pt x="36" y="1"/>
                </a:cubicBezTo>
                <a:cubicBezTo>
                  <a:pt x="21" y="-3"/>
                  <a:pt x="6" y="5"/>
                  <a:pt x="2" y="20"/>
                </a:cubicBezTo>
                <a:lnTo>
                  <a:pt x="1" y="22"/>
                </a:lnTo>
                <a:cubicBezTo>
                  <a:pt x="-3" y="36"/>
                  <a:pt x="6" y="52"/>
                  <a:pt x="21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9" name="Freeform 488">
            <a:extLst>
              <a:ext uri="{FF2B5EF4-FFF2-40B4-BE49-F238E27FC236}">
                <a16:creationId xmlns:a16="http://schemas.microsoft.com/office/drawing/2014/main" id="{97A82E3B-6AF0-DE44-84C0-7E4BD0B2A60B}"/>
              </a:ext>
            </a:extLst>
          </p:cNvPr>
          <p:cNvSpPr/>
          <p:nvPr/>
        </p:nvSpPr>
        <p:spPr>
          <a:xfrm>
            <a:off x="6878293" y="345758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4" y="57"/>
                </a:moveTo>
                <a:cubicBezTo>
                  <a:pt x="25" y="57"/>
                  <a:pt x="26" y="57"/>
                  <a:pt x="27" y="57"/>
                </a:cubicBezTo>
                <a:cubicBezTo>
                  <a:pt x="41" y="57"/>
                  <a:pt x="53" y="47"/>
                  <a:pt x="55" y="33"/>
                </a:cubicBezTo>
                <a:lnTo>
                  <a:pt x="55" y="31"/>
                </a:lnTo>
                <a:cubicBezTo>
                  <a:pt x="57" y="16"/>
                  <a:pt x="46" y="2"/>
                  <a:pt x="31" y="0"/>
                </a:cubicBezTo>
                <a:cubicBezTo>
                  <a:pt x="16" y="-2"/>
                  <a:pt x="2" y="9"/>
                  <a:pt x="0" y="24"/>
                </a:cubicBezTo>
                <a:lnTo>
                  <a:pt x="0" y="26"/>
                </a:lnTo>
                <a:cubicBezTo>
                  <a:pt x="-2" y="41"/>
                  <a:pt x="9" y="55"/>
                  <a:pt x="24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0" name="Freeform 489">
            <a:extLst>
              <a:ext uri="{FF2B5EF4-FFF2-40B4-BE49-F238E27FC236}">
                <a16:creationId xmlns:a16="http://schemas.microsoft.com/office/drawing/2014/main" id="{F5AE77C9-C0A6-784B-A939-ACA2DE753D2F}"/>
              </a:ext>
            </a:extLst>
          </p:cNvPr>
          <p:cNvSpPr/>
          <p:nvPr/>
        </p:nvSpPr>
        <p:spPr>
          <a:xfrm>
            <a:off x="6893773" y="34017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6" y="54"/>
                </a:moveTo>
                <a:cubicBezTo>
                  <a:pt x="20" y="56"/>
                  <a:pt x="23" y="57"/>
                  <a:pt x="27" y="57"/>
                </a:cubicBezTo>
                <a:cubicBezTo>
                  <a:pt x="38" y="57"/>
                  <a:pt x="48" y="50"/>
                  <a:pt x="52" y="40"/>
                </a:cubicBezTo>
                <a:lnTo>
                  <a:pt x="53" y="38"/>
                </a:lnTo>
                <a:cubicBezTo>
                  <a:pt x="59" y="24"/>
                  <a:pt x="53" y="8"/>
                  <a:pt x="39" y="2"/>
                </a:cubicBezTo>
                <a:cubicBezTo>
                  <a:pt x="25" y="-4"/>
                  <a:pt x="9" y="2"/>
                  <a:pt x="3" y="16"/>
                </a:cubicBezTo>
                <a:lnTo>
                  <a:pt x="2" y="18"/>
                </a:lnTo>
                <a:cubicBezTo>
                  <a:pt x="-4" y="32"/>
                  <a:pt x="2" y="48"/>
                  <a:pt x="16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1" name="Freeform 490">
            <a:extLst>
              <a:ext uri="{FF2B5EF4-FFF2-40B4-BE49-F238E27FC236}">
                <a16:creationId xmlns:a16="http://schemas.microsoft.com/office/drawing/2014/main" id="{58D3B776-7DCE-9841-A268-9FD6CABBF2FB}"/>
              </a:ext>
            </a:extLst>
          </p:cNvPr>
          <p:cNvSpPr/>
          <p:nvPr/>
        </p:nvSpPr>
        <p:spPr>
          <a:xfrm>
            <a:off x="6907093" y="337586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3" y="53"/>
                </a:moveTo>
                <a:cubicBezTo>
                  <a:pt x="17" y="56"/>
                  <a:pt x="22" y="57"/>
                  <a:pt x="27" y="57"/>
                </a:cubicBezTo>
                <a:cubicBezTo>
                  <a:pt x="37" y="57"/>
                  <a:pt x="46" y="52"/>
                  <a:pt x="51" y="44"/>
                </a:cubicBezTo>
                <a:lnTo>
                  <a:pt x="52" y="42"/>
                </a:lnTo>
                <a:cubicBezTo>
                  <a:pt x="60" y="29"/>
                  <a:pt x="56" y="12"/>
                  <a:pt x="43" y="4"/>
                </a:cubicBezTo>
                <a:cubicBezTo>
                  <a:pt x="30" y="-4"/>
                  <a:pt x="13" y="0"/>
                  <a:pt x="5" y="13"/>
                </a:cubicBezTo>
                <a:lnTo>
                  <a:pt x="4" y="15"/>
                </a:lnTo>
                <a:cubicBezTo>
                  <a:pt x="-4" y="28"/>
                  <a:pt x="0" y="45"/>
                  <a:pt x="13" y="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2" name="Freeform 491">
            <a:extLst>
              <a:ext uri="{FF2B5EF4-FFF2-40B4-BE49-F238E27FC236}">
                <a16:creationId xmlns:a16="http://schemas.microsoft.com/office/drawing/2014/main" id="{7C6E2D98-9AB2-2D43-8EF2-81C0CA52A2A2}"/>
              </a:ext>
            </a:extLst>
          </p:cNvPr>
          <p:cNvSpPr/>
          <p:nvPr/>
        </p:nvSpPr>
        <p:spPr>
          <a:xfrm>
            <a:off x="6924014" y="3352470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0" y="50"/>
                </a:moveTo>
                <a:cubicBezTo>
                  <a:pt x="15" y="54"/>
                  <a:pt x="21" y="56"/>
                  <a:pt x="28" y="56"/>
                </a:cubicBezTo>
                <a:cubicBezTo>
                  <a:pt x="35" y="56"/>
                  <a:pt x="43" y="53"/>
                  <a:pt x="49" y="47"/>
                </a:cubicBezTo>
                <a:lnTo>
                  <a:pt x="50" y="45"/>
                </a:lnTo>
                <a:cubicBezTo>
                  <a:pt x="60" y="33"/>
                  <a:pt x="58" y="16"/>
                  <a:pt x="47" y="6"/>
                </a:cubicBezTo>
                <a:cubicBezTo>
                  <a:pt x="35" y="-4"/>
                  <a:pt x="17" y="-2"/>
                  <a:pt x="8" y="10"/>
                </a:cubicBezTo>
                <a:lnTo>
                  <a:pt x="7" y="11"/>
                </a:lnTo>
                <a:cubicBezTo>
                  <a:pt x="-3" y="23"/>
                  <a:pt x="-2" y="40"/>
                  <a:pt x="10" y="5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3" name="Freeform 492">
            <a:extLst>
              <a:ext uri="{FF2B5EF4-FFF2-40B4-BE49-F238E27FC236}">
                <a16:creationId xmlns:a16="http://schemas.microsoft.com/office/drawing/2014/main" id="{EF39F45E-FE1D-D247-A0C2-423F10F612B9}"/>
              </a:ext>
            </a:extLst>
          </p:cNvPr>
          <p:cNvSpPr/>
          <p:nvPr/>
        </p:nvSpPr>
        <p:spPr>
          <a:xfrm>
            <a:off x="7250533" y="33686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" y="43"/>
                </a:moveTo>
                <a:lnTo>
                  <a:pt x="5" y="45"/>
                </a:lnTo>
                <a:cubicBezTo>
                  <a:pt x="11" y="53"/>
                  <a:pt x="19" y="57"/>
                  <a:pt x="28" y="57"/>
                </a:cubicBezTo>
                <a:cubicBezTo>
                  <a:pt x="33" y="57"/>
                  <a:pt x="39" y="56"/>
                  <a:pt x="43" y="52"/>
                </a:cubicBezTo>
                <a:cubicBezTo>
                  <a:pt x="56" y="44"/>
                  <a:pt x="59" y="26"/>
                  <a:pt x="51" y="14"/>
                </a:cubicBezTo>
                <a:lnTo>
                  <a:pt x="50" y="12"/>
                </a:lnTo>
                <a:cubicBezTo>
                  <a:pt x="41" y="0"/>
                  <a:pt x="24" y="-4"/>
                  <a:pt x="11" y="5"/>
                </a:cubicBezTo>
                <a:cubicBezTo>
                  <a:pt x="-1" y="14"/>
                  <a:pt x="-4" y="31"/>
                  <a:pt x="4" y="4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4" name="Freeform 493">
            <a:extLst>
              <a:ext uri="{FF2B5EF4-FFF2-40B4-BE49-F238E27FC236}">
                <a16:creationId xmlns:a16="http://schemas.microsoft.com/office/drawing/2014/main" id="{49BE6967-7B90-944D-ACD8-B95BED6B0AD6}"/>
              </a:ext>
            </a:extLst>
          </p:cNvPr>
          <p:cNvSpPr/>
          <p:nvPr/>
        </p:nvSpPr>
        <p:spPr>
          <a:xfrm>
            <a:off x="7076294" y="3279749"/>
            <a:ext cx="205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55">
                <a:moveTo>
                  <a:pt x="28" y="55"/>
                </a:moveTo>
                <a:lnTo>
                  <a:pt x="29" y="55"/>
                </a:lnTo>
                <a:lnTo>
                  <a:pt x="30" y="55"/>
                </a:lnTo>
                <a:cubicBezTo>
                  <a:pt x="46" y="55"/>
                  <a:pt x="58" y="42"/>
                  <a:pt x="58" y="27"/>
                </a:cubicBezTo>
                <a:cubicBezTo>
                  <a:pt x="57" y="12"/>
                  <a:pt x="45" y="0"/>
                  <a:pt x="29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1" y="43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5" name="Freeform 494">
            <a:extLst>
              <a:ext uri="{FF2B5EF4-FFF2-40B4-BE49-F238E27FC236}">
                <a16:creationId xmlns:a16="http://schemas.microsoft.com/office/drawing/2014/main" id="{D7724D72-A6B7-4E49-9E3F-7A967649C1DE}"/>
              </a:ext>
            </a:extLst>
          </p:cNvPr>
          <p:cNvSpPr/>
          <p:nvPr/>
        </p:nvSpPr>
        <p:spPr>
          <a:xfrm>
            <a:off x="6992413" y="32995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7" y="56"/>
                </a:moveTo>
                <a:cubicBezTo>
                  <a:pt x="31" y="56"/>
                  <a:pt x="35" y="55"/>
                  <a:pt x="39" y="54"/>
                </a:cubicBezTo>
                <a:lnTo>
                  <a:pt x="41" y="53"/>
                </a:lnTo>
                <a:cubicBezTo>
                  <a:pt x="55" y="46"/>
                  <a:pt x="60" y="30"/>
                  <a:pt x="54" y="16"/>
                </a:cubicBezTo>
                <a:cubicBezTo>
                  <a:pt x="47" y="2"/>
                  <a:pt x="31" y="-4"/>
                  <a:pt x="17" y="3"/>
                </a:cubicBezTo>
                <a:lnTo>
                  <a:pt x="15" y="4"/>
                </a:lnTo>
                <a:cubicBezTo>
                  <a:pt x="1" y="10"/>
                  <a:pt x="-4" y="27"/>
                  <a:pt x="2" y="41"/>
                </a:cubicBezTo>
                <a:cubicBezTo>
                  <a:pt x="7" y="51"/>
                  <a:pt x="17" y="56"/>
                  <a:pt x="27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6" name="Freeform 495">
            <a:extLst>
              <a:ext uri="{FF2B5EF4-FFF2-40B4-BE49-F238E27FC236}">
                <a16:creationId xmlns:a16="http://schemas.microsoft.com/office/drawing/2014/main" id="{5BBD256D-ADE2-4749-A926-2EE8067EB793}"/>
              </a:ext>
            </a:extLst>
          </p:cNvPr>
          <p:cNvSpPr/>
          <p:nvPr/>
        </p:nvSpPr>
        <p:spPr>
          <a:xfrm>
            <a:off x="7133892" y="32865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1" y="54"/>
                </a:moveTo>
                <a:lnTo>
                  <a:pt x="23" y="54"/>
                </a:lnTo>
                <a:cubicBezTo>
                  <a:pt x="25" y="55"/>
                  <a:pt x="27" y="55"/>
                  <a:pt x="30" y="55"/>
                </a:cubicBezTo>
                <a:cubicBezTo>
                  <a:pt x="42" y="55"/>
                  <a:pt x="53" y="47"/>
                  <a:pt x="56" y="35"/>
                </a:cubicBezTo>
                <a:cubicBezTo>
                  <a:pt x="60" y="20"/>
                  <a:pt x="52" y="5"/>
                  <a:pt x="37" y="1"/>
                </a:cubicBezTo>
                <a:lnTo>
                  <a:pt x="35" y="1"/>
                </a:lnTo>
                <a:cubicBezTo>
                  <a:pt x="20" y="-3"/>
                  <a:pt x="5" y="5"/>
                  <a:pt x="1" y="20"/>
                </a:cubicBezTo>
                <a:cubicBezTo>
                  <a:pt x="-3" y="35"/>
                  <a:pt x="6" y="50"/>
                  <a:pt x="21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7" name="Freeform 496">
            <a:extLst>
              <a:ext uri="{FF2B5EF4-FFF2-40B4-BE49-F238E27FC236}">
                <a16:creationId xmlns:a16="http://schemas.microsoft.com/office/drawing/2014/main" id="{56D5188C-459E-E643-BEB2-17FC2C334716}"/>
              </a:ext>
            </a:extLst>
          </p:cNvPr>
          <p:cNvSpPr/>
          <p:nvPr/>
        </p:nvSpPr>
        <p:spPr>
          <a:xfrm>
            <a:off x="7047494" y="3281909"/>
            <a:ext cx="2052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56">
                <a:moveTo>
                  <a:pt x="28" y="56"/>
                </a:moveTo>
                <a:cubicBezTo>
                  <a:pt x="29" y="56"/>
                  <a:pt x="31" y="55"/>
                  <a:pt x="32" y="55"/>
                </a:cubicBezTo>
                <a:lnTo>
                  <a:pt x="34" y="55"/>
                </a:lnTo>
                <a:cubicBezTo>
                  <a:pt x="49" y="52"/>
                  <a:pt x="59" y="38"/>
                  <a:pt x="57" y="23"/>
                </a:cubicBezTo>
                <a:cubicBezTo>
                  <a:pt x="54" y="8"/>
                  <a:pt x="40" y="-2"/>
                  <a:pt x="25" y="0"/>
                </a:cubicBezTo>
                <a:lnTo>
                  <a:pt x="23" y="1"/>
                </a:lnTo>
                <a:cubicBezTo>
                  <a:pt x="8" y="3"/>
                  <a:pt x="-2" y="17"/>
                  <a:pt x="0" y="33"/>
                </a:cubicBezTo>
                <a:cubicBezTo>
                  <a:pt x="3" y="46"/>
                  <a:pt x="14" y="56"/>
                  <a:pt x="2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8" name="Freeform 497">
            <a:extLst>
              <a:ext uri="{FF2B5EF4-FFF2-40B4-BE49-F238E27FC236}">
                <a16:creationId xmlns:a16="http://schemas.microsoft.com/office/drawing/2014/main" id="{81F22FD0-FFF2-9047-A1E0-C38459CED0D2}"/>
              </a:ext>
            </a:extLst>
          </p:cNvPr>
          <p:cNvSpPr/>
          <p:nvPr/>
        </p:nvSpPr>
        <p:spPr>
          <a:xfrm>
            <a:off x="7105453" y="328082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4" y="55"/>
                </a:moveTo>
                <a:lnTo>
                  <a:pt x="26" y="55"/>
                </a:lnTo>
                <a:cubicBezTo>
                  <a:pt x="27" y="55"/>
                  <a:pt x="28" y="55"/>
                  <a:pt x="29" y="55"/>
                </a:cubicBezTo>
                <a:cubicBezTo>
                  <a:pt x="43" y="55"/>
                  <a:pt x="55" y="45"/>
                  <a:pt x="57" y="31"/>
                </a:cubicBezTo>
                <a:cubicBezTo>
                  <a:pt x="59" y="16"/>
                  <a:pt x="48" y="2"/>
                  <a:pt x="33" y="0"/>
                </a:cubicBezTo>
                <a:lnTo>
                  <a:pt x="31" y="0"/>
                </a:lnTo>
                <a:cubicBezTo>
                  <a:pt x="16" y="-2"/>
                  <a:pt x="2" y="9"/>
                  <a:pt x="0" y="24"/>
                </a:cubicBezTo>
                <a:cubicBezTo>
                  <a:pt x="-2" y="39"/>
                  <a:pt x="9" y="53"/>
                  <a:pt x="24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9" name="Freeform 498">
            <a:extLst>
              <a:ext uri="{FF2B5EF4-FFF2-40B4-BE49-F238E27FC236}">
                <a16:creationId xmlns:a16="http://schemas.microsoft.com/office/drawing/2014/main" id="{A805EF4E-6FFA-1446-B046-0ACAE624B195}"/>
              </a:ext>
            </a:extLst>
          </p:cNvPr>
          <p:cNvSpPr/>
          <p:nvPr/>
        </p:nvSpPr>
        <p:spPr>
          <a:xfrm>
            <a:off x="7211292" y="332582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0" y="49"/>
                </a:moveTo>
                <a:lnTo>
                  <a:pt x="11" y="50"/>
                </a:lnTo>
                <a:cubicBezTo>
                  <a:pt x="16" y="54"/>
                  <a:pt x="22" y="56"/>
                  <a:pt x="28" y="56"/>
                </a:cubicBezTo>
                <a:cubicBezTo>
                  <a:pt x="36" y="56"/>
                  <a:pt x="44" y="53"/>
                  <a:pt x="50" y="46"/>
                </a:cubicBezTo>
                <a:cubicBezTo>
                  <a:pt x="59" y="34"/>
                  <a:pt x="58" y="17"/>
                  <a:pt x="46" y="7"/>
                </a:cubicBezTo>
                <a:lnTo>
                  <a:pt x="45" y="6"/>
                </a:lnTo>
                <a:cubicBezTo>
                  <a:pt x="33" y="-4"/>
                  <a:pt x="15" y="-2"/>
                  <a:pt x="6" y="10"/>
                </a:cubicBezTo>
                <a:cubicBezTo>
                  <a:pt x="-4" y="21"/>
                  <a:pt x="-2" y="39"/>
                  <a:pt x="10" y="4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0" name="Freeform 499">
            <a:extLst>
              <a:ext uri="{FF2B5EF4-FFF2-40B4-BE49-F238E27FC236}">
                <a16:creationId xmlns:a16="http://schemas.microsoft.com/office/drawing/2014/main" id="{40B00295-39D5-504B-8E36-6E148149212A}"/>
              </a:ext>
            </a:extLst>
          </p:cNvPr>
          <p:cNvSpPr/>
          <p:nvPr/>
        </p:nvSpPr>
        <p:spPr>
          <a:xfrm>
            <a:off x="7161613" y="329558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6" y="53"/>
                </a:moveTo>
                <a:lnTo>
                  <a:pt x="18" y="54"/>
                </a:lnTo>
                <a:cubicBezTo>
                  <a:pt x="22" y="55"/>
                  <a:pt x="25" y="56"/>
                  <a:pt x="29" y="56"/>
                </a:cubicBezTo>
                <a:cubicBezTo>
                  <a:pt x="40" y="56"/>
                  <a:pt x="50" y="50"/>
                  <a:pt x="54" y="39"/>
                </a:cubicBezTo>
                <a:cubicBezTo>
                  <a:pt x="60" y="25"/>
                  <a:pt x="54" y="9"/>
                  <a:pt x="40" y="3"/>
                </a:cubicBezTo>
                <a:lnTo>
                  <a:pt x="38" y="2"/>
                </a:lnTo>
                <a:cubicBezTo>
                  <a:pt x="24" y="-4"/>
                  <a:pt x="8" y="3"/>
                  <a:pt x="2" y="17"/>
                </a:cubicBezTo>
                <a:cubicBezTo>
                  <a:pt x="-4" y="31"/>
                  <a:pt x="2" y="47"/>
                  <a:pt x="16" y="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1" name="Freeform 500">
            <a:extLst>
              <a:ext uri="{FF2B5EF4-FFF2-40B4-BE49-F238E27FC236}">
                <a16:creationId xmlns:a16="http://schemas.microsoft.com/office/drawing/2014/main" id="{3B34C99A-FBEB-BC49-BC81-95BCF1FC6649}"/>
              </a:ext>
            </a:extLst>
          </p:cNvPr>
          <p:cNvSpPr/>
          <p:nvPr/>
        </p:nvSpPr>
        <p:spPr>
          <a:xfrm>
            <a:off x="7232173" y="334598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9" y="48"/>
                </a:move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2" y="54"/>
                  <a:pt x="48" y="49"/>
                </a:cubicBezTo>
                <a:cubicBezTo>
                  <a:pt x="59" y="39"/>
                  <a:pt x="60" y="22"/>
                  <a:pt x="49" y="10"/>
                </a:cubicBezTo>
                <a:lnTo>
                  <a:pt x="48" y="9"/>
                </a:lnTo>
                <a:cubicBezTo>
                  <a:pt x="38" y="-2"/>
                  <a:pt x="20" y="-3"/>
                  <a:pt x="9" y="7"/>
                </a:cubicBezTo>
                <a:cubicBezTo>
                  <a:pt x="-2" y="18"/>
                  <a:pt x="-3" y="35"/>
                  <a:pt x="7" y="4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2" name="Freeform 501">
            <a:extLst>
              <a:ext uri="{FF2B5EF4-FFF2-40B4-BE49-F238E27FC236}">
                <a16:creationId xmlns:a16="http://schemas.microsoft.com/office/drawing/2014/main" id="{C87AA7A4-5895-9F40-A68B-73BD7381E612}"/>
              </a:ext>
            </a:extLst>
          </p:cNvPr>
          <p:cNvSpPr/>
          <p:nvPr/>
        </p:nvSpPr>
        <p:spPr>
          <a:xfrm>
            <a:off x="7187533" y="330890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3" y="51"/>
                </a:moveTo>
                <a:lnTo>
                  <a:pt x="14" y="52"/>
                </a:lnTo>
                <a:cubicBezTo>
                  <a:pt x="19" y="55"/>
                  <a:pt x="24" y="56"/>
                  <a:pt x="29" y="56"/>
                </a:cubicBezTo>
                <a:cubicBezTo>
                  <a:pt x="38" y="56"/>
                  <a:pt x="47" y="51"/>
                  <a:pt x="52" y="43"/>
                </a:cubicBezTo>
                <a:cubicBezTo>
                  <a:pt x="60" y="30"/>
                  <a:pt x="56" y="13"/>
                  <a:pt x="43" y="5"/>
                </a:cubicBezTo>
                <a:lnTo>
                  <a:pt x="41" y="4"/>
                </a:lnTo>
                <a:cubicBezTo>
                  <a:pt x="28" y="-4"/>
                  <a:pt x="11" y="0"/>
                  <a:pt x="3" y="13"/>
                </a:cubicBezTo>
                <a:cubicBezTo>
                  <a:pt x="-4" y="26"/>
                  <a:pt x="0" y="43"/>
                  <a:pt x="13" y="5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3" name="Freeform 502">
            <a:extLst>
              <a:ext uri="{FF2B5EF4-FFF2-40B4-BE49-F238E27FC236}">
                <a16:creationId xmlns:a16="http://schemas.microsoft.com/office/drawing/2014/main" id="{C48B976B-BC00-4249-814B-FED788273E2E}"/>
              </a:ext>
            </a:extLst>
          </p:cNvPr>
          <p:cNvSpPr/>
          <p:nvPr/>
        </p:nvSpPr>
        <p:spPr>
          <a:xfrm>
            <a:off x="6971893" y="365703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4" y="5"/>
                </a:moveTo>
                <a:lnTo>
                  <a:pt x="42" y="4"/>
                </a:lnTo>
                <a:cubicBezTo>
                  <a:pt x="29" y="-4"/>
                  <a:pt x="12" y="0"/>
                  <a:pt x="4" y="13"/>
                </a:cubicBezTo>
                <a:cubicBezTo>
                  <a:pt x="-4" y="26"/>
                  <a:pt x="0" y="43"/>
                  <a:pt x="13" y="51"/>
                </a:cubicBezTo>
                <a:lnTo>
                  <a:pt x="15" y="52"/>
                </a:lnTo>
                <a:cubicBezTo>
                  <a:pt x="19" y="55"/>
                  <a:pt x="24" y="56"/>
                  <a:pt x="29" y="56"/>
                </a:cubicBezTo>
                <a:cubicBezTo>
                  <a:pt x="38" y="56"/>
                  <a:pt x="47" y="52"/>
                  <a:pt x="53" y="43"/>
                </a:cubicBezTo>
                <a:cubicBezTo>
                  <a:pt x="61" y="30"/>
                  <a:pt x="57" y="13"/>
                  <a:pt x="44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4" name="Freeform 503">
            <a:extLst>
              <a:ext uri="{FF2B5EF4-FFF2-40B4-BE49-F238E27FC236}">
                <a16:creationId xmlns:a16="http://schemas.microsoft.com/office/drawing/2014/main" id="{46039EEE-FE60-F64D-928B-E73A6F68A793}"/>
              </a:ext>
            </a:extLst>
          </p:cNvPr>
          <p:cNvSpPr/>
          <p:nvPr/>
        </p:nvSpPr>
        <p:spPr>
          <a:xfrm>
            <a:off x="7215613" y="36383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0" y="7"/>
                </a:moveTo>
                <a:lnTo>
                  <a:pt x="9" y="8"/>
                </a:lnTo>
                <a:cubicBezTo>
                  <a:pt x="-2" y="19"/>
                  <a:pt x="-4" y="36"/>
                  <a:pt x="6" y="47"/>
                </a:cubicBezTo>
                <a:cubicBezTo>
                  <a:pt x="12" y="54"/>
                  <a:pt x="19" y="57"/>
                  <a:pt x="27" y="57"/>
                </a:cubicBezTo>
                <a:cubicBezTo>
                  <a:pt x="34" y="57"/>
                  <a:pt x="40" y="55"/>
                  <a:pt x="45" y="50"/>
                </a:cubicBezTo>
                <a:lnTo>
                  <a:pt x="47" y="49"/>
                </a:lnTo>
                <a:cubicBezTo>
                  <a:pt x="58" y="39"/>
                  <a:pt x="59" y="21"/>
                  <a:pt x="49" y="10"/>
                </a:cubicBezTo>
                <a:cubicBezTo>
                  <a:pt x="39" y="-2"/>
                  <a:pt x="22" y="-3"/>
                  <a:pt x="10" y="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5" name="Freeform 504">
            <a:extLst>
              <a:ext uri="{FF2B5EF4-FFF2-40B4-BE49-F238E27FC236}">
                <a16:creationId xmlns:a16="http://schemas.microsoft.com/office/drawing/2014/main" id="{EFDC55A2-9F88-FF4F-B990-276FD1F28A00}"/>
              </a:ext>
            </a:extLst>
          </p:cNvPr>
          <p:cNvSpPr/>
          <p:nvPr/>
        </p:nvSpPr>
        <p:spPr>
          <a:xfrm>
            <a:off x="7192212" y="365595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4" y="5"/>
                </a:moveTo>
                <a:lnTo>
                  <a:pt x="13" y="6"/>
                </a:lnTo>
                <a:cubicBezTo>
                  <a:pt x="0" y="14"/>
                  <a:pt x="-4" y="31"/>
                  <a:pt x="4" y="44"/>
                </a:cubicBezTo>
                <a:cubicBezTo>
                  <a:pt x="10" y="52"/>
                  <a:pt x="19" y="56"/>
                  <a:pt x="28" y="56"/>
                </a:cubicBezTo>
                <a:cubicBezTo>
                  <a:pt x="33" y="56"/>
                  <a:pt x="38" y="55"/>
                  <a:pt x="43" y="52"/>
                </a:cubicBezTo>
                <a:lnTo>
                  <a:pt x="44" y="51"/>
                </a:lnTo>
                <a:cubicBezTo>
                  <a:pt x="57" y="43"/>
                  <a:pt x="61" y="25"/>
                  <a:pt x="52" y="13"/>
                </a:cubicBezTo>
                <a:cubicBezTo>
                  <a:pt x="44" y="0"/>
                  <a:pt x="27" y="-4"/>
                  <a:pt x="14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6" name="Freeform 505">
            <a:extLst>
              <a:ext uri="{FF2B5EF4-FFF2-40B4-BE49-F238E27FC236}">
                <a16:creationId xmlns:a16="http://schemas.microsoft.com/office/drawing/2014/main" id="{AD6C7121-2AB6-E344-A0DC-DFDAA38E3F34}"/>
              </a:ext>
            </a:extLst>
          </p:cNvPr>
          <p:cNvSpPr/>
          <p:nvPr/>
        </p:nvSpPr>
        <p:spPr>
          <a:xfrm>
            <a:off x="7139653" y="368006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1" y="1"/>
                </a:moveTo>
                <a:lnTo>
                  <a:pt x="20" y="2"/>
                </a:lnTo>
                <a:cubicBezTo>
                  <a:pt x="5" y="6"/>
                  <a:pt x="-3" y="21"/>
                  <a:pt x="1" y="36"/>
                </a:cubicBezTo>
                <a:cubicBezTo>
                  <a:pt x="4" y="48"/>
                  <a:pt x="15" y="56"/>
                  <a:pt x="27" y="56"/>
                </a:cubicBezTo>
                <a:cubicBezTo>
                  <a:pt x="30" y="56"/>
                  <a:pt x="33" y="55"/>
                  <a:pt x="35" y="55"/>
                </a:cubicBezTo>
                <a:lnTo>
                  <a:pt x="37" y="54"/>
                </a:lnTo>
                <a:cubicBezTo>
                  <a:pt x="52" y="50"/>
                  <a:pt x="60" y="34"/>
                  <a:pt x="56" y="20"/>
                </a:cubicBezTo>
                <a:cubicBezTo>
                  <a:pt x="51" y="5"/>
                  <a:pt x="36" y="-3"/>
                  <a:pt x="21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7" name="Freeform 506">
            <a:extLst>
              <a:ext uri="{FF2B5EF4-FFF2-40B4-BE49-F238E27FC236}">
                <a16:creationId xmlns:a16="http://schemas.microsoft.com/office/drawing/2014/main" id="{73C551C7-76C0-9D45-904D-446D9B376120}"/>
              </a:ext>
            </a:extLst>
          </p:cNvPr>
          <p:cNvSpPr/>
          <p:nvPr/>
        </p:nvSpPr>
        <p:spPr>
          <a:xfrm>
            <a:off x="7111214" y="3686548"/>
            <a:ext cx="205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55">
                <a:moveTo>
                  <a:pt x="25" y="0"/>
                </a:moveTo>
                <a:lnTo>
                  <a:pt x="24" y="0"/>
                </a:lnTo>
                <a:cubicBezTo>
                  <a:pt x="8" y="2"/>
                  <a:pt x="-2" y="16"/>
                  <a:pt x="0" y="31"/>
                </a:cubicBezTo>
                <a:cubicBezTo>
                  <a:pt x="2" y="45"/>
                  <a:pt x="14" y="55"/>
                  <a:pt x="27" y="55"/>
                </a:cubicBezTo>
                <a:cubicBezTo>
                  <a:pt x="29" y="55"/>
                  <a:pt x="30" y="55"/>
                  <a:pt x="31" y="55"/>
                </a:cubicBezTo>
                <a:lnTo>
                  <a:pt x="34" y="54"/>
                </a:lnTo>
                <a:cubicBezTo>
                  <a:pt x="49" y="52"/>
                  <a:pt x="59" y="38"/>
                  <a:pt x="57" y="23"/>
                </a:cubicBezTo>
                <a:cubicBezTo>
                  <a:pt x="54" y="8"/>
                  <a:pt x="40" y="-2"/>
                  <a:pt x="2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8" name="Freeform 507">
            <a:extLst>
              <a:ext uri="{FF2B5EF4-FFF2-40B4-BE49-F238E27FC236}">
                <a16:creationId xmlns:a16="http://schemas.microsoft.com/office/drawing/2014/main" id="{3EAB5708-AF3A-734C-8BE7-A4E35BA94FAB}"/>
              </a:ext>
            </a:extLst>
          </p:cNvPr>
          <p:cNvSpPr/>
          <p:nvPr/>
        </p:nvSpPr>
        <p:spPr>
          <a:xfrm>
            <a:off x="7166653" y="366998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8" y="3"/>
                </a:moveTo>
                <a:lnTo>
                  <a:pt x="16" y="4"/>
                </a:lnTo>
                <a:cubicBezTo>
                  <a:pt x="3" y="10"/>
                  <a:pt x="-4" y="26"/>
                  <a:pt x="3" y="40"/>
                </a:cubicBezTo>
                <a:cubicBezTo>
                  <a:pt x="7" y="50"/>
                  <a:pt x="17" y="56"/>
                  <a:pt x="28" y="56"/>
                </a:cubicBezTo>
                <a:cubicBezTo>
                  <a:pt x="32" y="56"/>
                  <a:pt x="36" y="55"/>
                  <a:pt x="39" y="54"/>
                </a:cubicBezTo>
                <a:lnTo>
                  <a:pt x="41" y="53"/>
                </a:lnTo>
                <a:cubicBezTo>
                  <a:pt x="55" y="46"/>
                  <a:pt x="61" y="30"/>
                  <a:pt x="55" y="16"/>
                </a:cubicBezTo>
                <a:cubicBezTo>
                  <a:pt x="48" y="2"/>
                  <a:pt x="32" y="-4"/>
                  <a:pt x="18" y="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9" name="Freeform 508">
            <a:extLst>
              <a:ext uri="{FF2B5EF4-FFF2-40B4-BE49-F238E27FC236}">
                <a16:creationId xmlns:a16="http://schemas.microsoft.com/office/drawing/2014/main" id="{71EAC5CB-D79A-A54C-AD90-71E399B98728}"/>
              </a:ext>
            </a:extLst>
          </p:cNvPr>
          <p:cNvSpPr/>
          <p:nvPr/>
        </p:nvSpPr>
        <p:spPr>
          <a:xfrm>
            <a:off x="6879014" y="35155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2" y="57"/>
                </a:moveTo>
                <a:cubicBezTo>
                  <a:pt x="47" y="54"/>
                  <a:pt x="58" y="40"/>
                  <a:pt x="55" y="25"/>
                </a:cubicBezTo>
                <a:lnTo>
                  <a:pt x="55" y="23"/>
                </a:lnTo>
                <a:cubicBezTo>
                  <a:pt x="53" y="8"/>
                  <a:pt x="38" y="-2"/>
                  <a:pt x="23" y="0"/>
                </a:cubicBezTo>
                <a:cubicBezTo>
                  <a:pt x="8" y="2"/>
                  <a:pt x="-2" y="16"/>
                  <a:pt x="0" y="32"/>
                </a:cubicBezTo>
                <a:lnTo>
                  <a:pt x="1" y="34"/>
                </a:lnTo>
                <a:cubicBezTo>
                  <a:pt x="3" y="47"/>
                  <a:pt x="15" y="57"/>
                  <a:pt x="28" y="57"/>
                </a:cubicBezTo>
                <a:cubicBezTo>
                  <a:pt x="29" y="57"/>
                  <a:pt x="31" y="57"/>
                  <a:pt x="32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0" name="Freeform 509">
            <a:extLst>
              <a:ext uri="{FF2B5EF4-FFF2-40B4-BE49-F238E27FC236}">
                <a16:creationId xmlns:a16="http://schemas.microsoft.com/office/drawing/2014/main" id="{4BE87CD2-CFA9-DB4D-BDBB-5F981381D949}"/>
              </a:ext>
            </a:extLst>
          </p:cNvPr>
          <p:cNvSpPr/>
          <p:nvPr/>
        </p:nvSpPr>
        <p:spPr>
          <a:xfrm>
            <a:off x="7253413" y="35943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4" y="5"/>
                </a:moveTo>
                <a:cubicBezTo>
                  <a:pt x="31" y="-4"/>
                  <a:pt x="14" y="0"/>
                  <a:pt x="5" y="13"/>
                </a:cubicBezTo>
                <a:lnTo>
                  <a:pt x="4" y="15"/>
                </a:lnTo>
                <a:cubicBezTo>
                  <a:pt x="-4" y="27"/>
                  <a:pt x="0" y="45"/>
                  <a:pt x="13" y="53"/>
                </a:cubicBezTo>
                <a:cubicBezTo>
                  <a:pt x="17" y="56"/>
                  <a:pt x="22" y="57"/>
                  <a:pt x="28" y="57"/>
                </a:cubicBezTo>
                <a:cubicBezTo>
                  <a:pt x="37" y="57"/>
                  <a:pt x="46" y="53"/>
                  <a:pt x="51" y="45"/>
                </a:cubicBezTo>
                <a:lnTo>
                  <a:pt x="52" y="43"/>
                </a:lnTo>
                <a:cubicBezTo>
                  <a:pt x="60" y="30"/>
                  <a:pt x="56" y="13"/>
                  <a:pt x="44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1" name="Freeform 510">
            <a:extLst>
              <a:ext uri="{FF2B5EF4-FFF2-40B4-BE49-F238E27FC236}">
                <a16:creationId xmlns:a16="http://schemas.microsoft.com/office/drawing/2014/main" id="{035DC65A-8AFA-D849-96E1-F3183043E83E}"/>
              </a:ext>
            </a:extLst>
          </p:cNvPr>
          <p:cNvSpPr/>
          <p:nvPr/>
        </p:nvSpPr>
        <p:spPr>
          <a:xfrm>
            <a:off x="7284013" y="351302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31" y="0"/>
                </a:moveTo>
                <a:cubicBezTo>
                  <a:pt x="16" y="-2"/>
                  <a:pt x="2" y="8"/>
                  <a:pt x="0" y="23"/>
                </a:cubicBezTo>
                <a:lnTo>
                  <a:pt x="0" y="25"/>
                </a:lnTo>
                <a:cubicBezTo>
                  <a:pt x="-2" y="40"/>
                  <a:pt x="8" y="54"/>
                  <a:pt x="23" y="57"/>
                </a:cubicBezTo>
                <a:cubicBezTo>
                  <a:pt x="24" y="57"/>
                  <a:pt x="26" y="57"/>
                  <a:pt x="27" y="57"/>
                </a:cubicBezTo>
                <a:cubicBezTo>
                  <a:pt x="41" y="57"/>
                  <a:pt x="52" y="47"/>
                  <a:pt x="54" y="33"/>
                </a:cubicBezTo>
                <a:lnTo>
                  <a:pt x="55" y="31"/>
                </a:lnTo>
                <a:cubicBezTo>
                  <a:pt x="57" y="16"/>
                  <a:pt x="46" y="2"/>
                  <a:pt x="3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2" name="Freeform 511">
            <a:extLst>
              <a:ext uri="{FF2B5EF4-FFF2-40B4-BE49-F238E27FC236}">
                <a16:creationId xmlns:a16="http://schemas.microsoft.com/office/drawing/2014/main" id="{ECE65B16-33CD-9944-A0F4-1444A56F535B}"/>
              </a:ext>
            </a:extLst>
          </p:cNvPr>
          <p:cNvSpPr/>
          <p:nvPr/>
        </p:nvSpPr>
        <p:spPr>
          <a:xfrm>
            <a:off x="7285813" y="3477749"/>
            <a:ext cx="19800" cy="2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75">
                <a:moveTo>
                  <a:pt x="54" y="37"/>
                </a:moveTo>
                <a:cubicBezTo>
                  <a:pt x="55" y="35"/>
                  <a:pt x="56" y="32"/>
                  <a:pt x="55" y="29"/>
                </a:cubicBezTo>
                <a:lnTo>
                  <a:pt x="55" y="27"/>
                </a:lnTo>
                <a:cubicBezTo>
                  <a:pt x="55" y="12"/>
                  <a:pt x="43" y="0"/>
                  <a:pt x="28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2" y="1"/>
                  <a:pt x="0" y="13"/>
                  <a:pt x="0" y="29"/>
                </a:cubicBezTo>
                <a:lnTo>
                  <a:pt x="0" y="31"/>
                </a:lnTo>
                <a:cubicBezTo>
                  <a:pt x="0" y="33"/>
                  <a:pt x="1" y="36"/>
                  <a:pt x="2" y="38"/>
                </a:cubicBezTo>
                <a:cubicBezTo>
                  <a:pt x="1" y="41"/>
                  <a:pt x="1" y="43"/>
                  <a:pt x="1" y="46"/>
                </a:cubicBezTo>
                <a:lnTo>
                  <a:pt x="1" y="48"/>
                </a:lnTo>
                <a:cubicBezTo>
                  <a:pt x="0" y="63"/>
                  <a:pt x="13" y="75"/>
                  <a:pt x="28" y="75"/>
                </a:cubicBezTo>
                <a:cubicBezTo>
                  <a:pt x="43" y="75"/>
                  <a:pt x="56" y="63"/>
                  <a:pt x="56" y="48"/>
                </a:cubicBezTo>
                <a:lnTo>
                  <a:pt x="56" y="46"/>
                </a:lnTo>
                <a:cubicBezTo>
                  <a:pt x="56" y="43"/>
                  <a:pt x="55" y="40"/>
                  <a:pt x="54" y="3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3" name="Freeform 512">
            <a:extLst>
              <a:ext uri="{FF2B5EF4-FFF2-40B4-BE49-F238E27FC236}">
                <a16:creationId xmlns:a16="http://schemas.microsoft.com/office/drawing/2014/main" id="{00BE5D9F-DEDD-0242-972B-97E29274EB02}"/>
              </a:ext>
            </a:extLst>
          </p:cNvPr>
          <p:cNvSpPr/>
          <p:nvPr/>
        </p:nvSpPr>
        <p:spPr>
          <a:xfrm>
            <a:off x="7277534" y="35418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6" y="1"/>
                </a:moveTo>
                <a:cubicBezTo>
                  <a:pt x="22" y="-3"/>
                  <a:pt x="6" y="5"/>
                  <a:pt x="2" y="20"/>
                </a:cubicBezTo>
                <a:lnTo>
                  <a:pt x="1" y="21"/>
                </a:lnTo>
                <a:cubicBezTo>
                  <a:pt x="-3" y="36"/>
                  <a:pt x="5" y="51"/>
                  <a:pt x="20" y="56"/>
                </a:cubicBezTo>
                <a:cubicBezTo>
                  <a:pt x="23" y="56"/>
                  <a:pt x="25" y="57"/>
                  <a:pt x="28" y="57"/>
                </a:cubicBezTo>
                <a:cubicBezTo>
                  <a:pt x="40" y="57"/>
                  <a:pt x="51" y="49"/>
                  <a:pt x="54" y="37"/>
                </a:cubicBezTo>
                <a:lnTo>
                  <a:pt x="55" y="35"/>
                </a:lnTo>
                <a:cubicBezTo>
                  <a:pt x="59" y="20"/>
                  <a:pt x="51" y="5"/>
                  <a:pt x="36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4" name="Freeform 513">
            <a:extLst>
              <a:ext uri="{FF2B5EF4-FFF2-40B4-BE49-F238E27FC236}">
                <a16:creationId xmlns:a16="http://schemas.microsoft.com/office/drawing/2014/main" id="{F72B7165-2BDA-4346-AFBE-86089484D166}"/>
              </a:ext>
            </a:extLst>
          </p:cNvPr>
          <p:cNvSpPr/>
          <p:nvPr/>
        </p:nvSpPr>
        <p:spPr>
          <a:xfrm>
            <a:off x="7267454" y="356882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0" y="2"/>
                </a:moveTo>
                <a:cubicBezTo>
                  <a:pt x="26" y="-4"/>
                  <a:pt x="10" y="2"/>
                  <a:pt x="3" y="16"/>
                </a:cubicBezTo>
                <a:lnTo>
                  <a:pt x="2" y="17"/>
                </a:lnTo>
                <a:cubicBezTo>
                  <a:pt x="-4" y="31"/>
                  <a:pt x="2" y="48"/>
                  <a:pt x="16" y="54"/>
                </a:cubicBezTo>
                <a:cubicBezTo>
                  <a:pt x="20" y="56"/>
                  <a:pt x="24" y="56"/>
                  <a:pt x="28" y="56"/>
                </a:cubicBezTo>
                <a:cubicBezTo>
                  <a:pt x="38" y="56"/>
                  <a:pt x="48" y="51"/>
                  <a:pt x="53" y="40"/>
                </a:cubicBezTo>
                <a:lnTo>
                  <a:pt x="53" y="38"/>
                </a:lnTo>
                <a:cubicBezTo>
                  <a:pt x="60" y="25"/>
                  <a:pt x="54" y="8"/>
                  <a:pt x="40" y="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5" name="Freeform 514">
            <a:extLst>
              <a:ext uri="{FF2B5EF4-FFF2-40B4-BE49-F238E27FC236}">
                <a16:creationId xmlns:a16="http://schemas.microsoft.com/office/drawing/2014/main" id="{7EB08801-3E33-2F40-9D27-6BC8626BC6EC}"/>
              </a:ext>
            </a:extLst>
          </p:cNvPr>
          <p:cNvSpPr/>
          <p:nvPr/>
        </p:nvSpPr>
        <p:spPr>
          <a:xfrm>
            <a:off x="7236133" y="36177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7" y="7"/>
                </a:moveTo>
                <a:cubicBezTo>
                  <a:pt x="35" y="-3"/>
                  <a:pt x="18" y="-2"/>
                  <a:pt x="8" y="10"/>
                </a:cubicBezTo>
                <a:lnTo>
                  <a:pt x="6" y="11"/>
                </a:lnTo>
                <a:cubicBezTo>
                  <a:pt x="-4" y="23"/>
                  <a:pt x="-2" y="40"/>
                  <a:pt x="9" y="50"/>
                </a:cubicBezTo>
                <a:cubicBezTo>
                  <a:pt x="14" y="55"/>
                  <a:pt x="21" y="57"/>
                  <a:pt x="27" y="57"/>
                </a:cubicBezTo>
                <a:cubicBezTo>
                  <a:pt x="35" y="57"/>
                  <a:pt x="43" y="54"/>
                  <a:pt x="48" y="47"/>
                </a:cubicBezTo>
                <a:lnTo>
                  <a:pt x="49" y="46"/>
                </a:lnTo>
                <a:cubicBezTo>
                  <a:pt x="59" y="34"/>
                  <a:pt x="58" y="17"/>
                  <a:pt x="47" y="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6" name="Freeform 515">
            <a:extLst>
              <a:ext uri="{FF2B5EF4-FFF2-40B4-BE49-F238E27FC236}">
                <a16:creationId xmlns:a16="http://schemas.microsoft.com/office/drawing/2014/main" id="{2CC61E79-0FAB-E64A-86B3-8D7438676E67}"/>
              </a:ext>
            </a:extLst>
          </p:cNvPr>
          <p:cNvSpPr/>
          <p:nvPr/>
        </p:nvSpPr>
        <p:spPr>
          <a:xfrm>
            <a:off x="6927613" y="361958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9" y="10"/>
                </a:moveTo>
                <a:cubicBezTo>
                  <a:pt x="39" y="-2"/>
                  <a:pt x="21" y="-3"/>
                  <a:pt x="10" y="7"/>
                </a:cubicBezTo>
                <a:cubicBezTo>
                  <a:pt x="-2" y="17"/>
                  <a:pt x="-3" y="35"/>
                  <a:pt x="7" y="46"/>
                </a:cubicBezTo>
                <a:lnTo>
                  <a:pt x="9" y="48"/>
                </a:lnTo>
                <a:cubicBezTo>
                  <a:pt x="14" y="54"/>
                  <a:pt x="22" y="57"/>
                  <a:pt x="29" y="57"/>
                </a:cubicBezTo>
                <a:cubicBezTo>
                  <a:pt x="36" y="57"/>
                  <a:pt x="42" y="55"/>
                  <a:pt x="48" y="50"/>
                </a:cubicBezTo>
                <a:cubicBezTo>
                  <a:pt x="59" y="40"/>
                  <a:pt x="60" y="22"/>
                  <a:pt x="50" y="1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7" name="Freeform 516">
            <a:extLst>
              <a:ext uri="{FF2B5EF4-FFF2-40B4-BE49-F238E27FC236}">
                <a16:creationId xmlns:a16="http://schemas.microsoft.com/office/drawing/2014/main" id="{E7FD7409-1174-9340-B657-A83AE12CAF91}"/>
              </a:ext>
            </a:extLst>
          </p:cNvPr>
          <p:cNvSpPr/>
          <p:nvPr/>
        </p:nvSpPr>
        <p:spPr>
          <a:xfrm>
            <a:off x="6910334" y="35965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1" y="14"/>
                </a:moveTo>
                <a:lnTo>
                  <a:pt x="50" y="13"/>
                </a:lnTo>
                <a:cubicBezTo>
                  <a:pt x="42" y="0"/>
                  <a:pt x="25" y="-4"/>
                  <a:pt x="12" y="5"/>
                </a:cubicBezTo>
                <a:cubicBezTo>
                  <a:pt x="-1" y="13"/>
                  <a:pt x="-4" y="30"/>
                  <a:pt x="4" y="43"/>
                </a:cubicBezTo>
                <a:lnTo>
                  <a:pt x="5" y="45"/>
                </a:lnTo>
                <a:cubicBezTo>
                  <a:pt x="10" y="53"/>
                  <a:pt x="19" y="57"/>
                  <a:pt x="28" y="57"/>
                </a:cubicBezTo>
                <a:cubicBezTo>
                  <a:pt x="33" y="57"/>
                  <a:pt x="39" y="56"/>
                  <a:pt x="43" y="52"/>
                </a:cubicBezTo>
                <a:cubicBezTo>
                  <a:pt x="56" y="44"/>
                  <a:pt x="60" y="27"/>
                  <a:pt x="51" y="1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8" name="Freeform 517">
            <a:extLst>
              <a:ext uri="{FF2B5EF4-FFF2-40B4-BE49-F238E27FC236}">
                <a16:creationId xmlns:a16="http://schemas.microsoft.com/office/drawing/2014/main" id="{B8E053BC-694E-DD43-981E-E6CA9C15303E}"/>
              </a:ext>
            </a:extLst>
          </p:cNvPr>
          <p:cNvSpPr/>
          <p:nvPr/>
        </p:nvSpPr>
        <p:spPr>
          <a:xfrm>
            <a:off x="6948492" y="364010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7" y="8"/>
                </a:moveTo>
                <a:lnTo>
                  <a:pt x="45" y="7"/>
                </a:lnTo>
                <a:cubicBezTo>
                  <a:pt x="34" y="-3"/>
                  <a:pt x="16" y="-2"/>
                  <a:pt x="7" y="10"/>
                </a:cubicBezTo>
                <a:cubicBezTo>
                  <a:pt x="-3" y="21"/>
                  <a:pt x="-2" y="39"/>
                  <a:pt x="10" y="49"/>
                </a:cubicBezTo>
                <a:lnTo>
                  <a:pt x="11" y="50"/>
                </a:lnTo>
                <a:cubicBezTo>
                  <a:pt x="16" y="54"/>
                  <a:pt x="23" y="56"/>
                  <a:pt x="29" y="56"/>
                </a:cubicBezTo>
                <a:cubicBezTo>
                  <a:pt x="37" y="56"/>
                  <a:pt x="45" y="53"/>
                  <a:pt x="50" y="47"/>
                </a:cubicBezTo>
                <a:cubicBezTo>
                  <a:pt x="60" y="35"/>
                  <a:pt x="59" y="18"/>
                  <a:pt x="47" y="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9" name="Freeform 518">
            <a:extLst>
              <a:ext uri="{FF2B5EF4-FFF2-40B4-BE49-F238E27FC236}">
                <a16:creationId xmlns:a16="http://schemas.microsoft.com/office/drawing/2014/main" id="{F46B2519-A378-3F44-A647-3865AB089E6D}"/>
              </a:ext>
            </a:extLst>
          </p:cNvPr>
          <p:cNvSpPr/>
          <p:nvPr/>
        </p:nvSpPr>
        <p:spPr>
          <a:xfrm>
            <a:off x="6895933" y="35709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3" y="17"/>
                </a:moveTo>
                <a:lnTo>
                  <a:pt x="53" y="16"/>
                </a:lnTo>
                <a:cubicBezTo>
                  <a:pt x="46" y="2"/>
                  <a:pt x="30" y="-4"/>
                  <a:pt x="16" y="2"/>
                </a:cubicBezTo>
                <a:cubicBezTo>
                  <a:pt x="2" y="9"/>
                  <a:pt x="-4" y="25"/>
                  <a:pt x="3" y="39"/>
                </a:cubicBezTo>
                <a:lnTo>
                  <a:pt x="4" y="41"/>
                </a:lnTo>
                <a:cubicBezTo>
                  <a:pt x="8" y="51"/>
                  <a:pt x="18" y="57"/>
                  <a:pt x="28" y="57"/>
                </a:cubicBezTo>
                <a:cubicBezTo>
                  <a:pt x="32" y="57"/>
                  <a:pt x="36" y="56"/>
                  <a:pt x="40" y="54"/>
                </a:cubicBezTo>
                <a:cubicBezTo>
                  <a:pt x="54" y="48"/>
                  <a:pt x="60" y="31"/>
                  <a:pt x="53" y="1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0" name="Freeform 519">
            <a:extLst>
              <a:ext uri="{FF2B5EF4-FFF2-40B4-BE49-F238E27FC236}">
                <a16:creationId xmlns:a16="http://schemas.microsoft.com/office/drawing/2014/main" id="{C1827042-BDE9-E149-9A71-DAA6A2911E5E}"/>
              </a:ext>
            </a:extLst>
          </p:cNvPr>
          <p:cNvSpPr/>
          <p:nvPr/>
        </p:nvSpPr>
        <p:spPr>
          <a:xfrm>
            <a:off x="6885494" y="35439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4" y="21"/>
                </a:moveTo>
                <a:lnTo>
                  <a:pt x="54" y="19"/>
                </a:lnTo>
                <a:cubicBezTo>
                  <a:pt x="50" y="5"/>
                  <a:pt x="34" y="-4"/>
                  <a:pt x="20" y="1"/>
                </a:cubicBezTo>
                <a:cubicBezTo>
                  <a:pt x="5" y="5"/>
                  <a:pt x="-3" y="21"/>
                  <a:pt x="1" y="35"/>
                </a:cubicBezTo>
                <a:lnTo>
                  <a:pt x="2" y="37"/>
                </a:lnTo>
                <a:cubicBezTo>
                  <a:pt x="5" y="49"/>
                  <a:pt x="16" y="57"/>
                  <a:pt x="28" y="57"/>
                </a:cubicBezTo>
                <a:cubicBezTo>
                  <a:pt x="31" y="57"/>
                  <a:pt x="34" y="56"/>
                  <a:pt x="36" y="55"/>
                </a:cubicBezTo>
                <a:cubicBezTo>
                  <a:pt x="51" y="51"/>
                  <a:pt x="59" y="35"/>
                  <a:pt x="54" y="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1" name="Freeform 520">
            <a:extLst>
              <a:ext uri="{FF2B5EF4-FFF2-40B4-BE49-F238E27FC236}">
                <a16:creationId xmlns:a16="http://schemas.microsoft.com/office/drawing/2014/main" id="{C18CE61E-E31C-6949-847E-CEA95A0724D1}"/>
              </a:ext>
            </a:extLst>
          </p:cNvPr>
          <p:cNvSpPr/>
          <p:nvPr/>
        </p:nvSpPr>
        <p:spPr>
          <a:xfrm>
            <a:off x="7053253" y="368690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33" y="0"/>
                </a:moveTo>
                <a:lnTo>
                  <a:pt x="31" y="0"/>
                </a:lnTo>
                <a:cubicBezTo>
                  <a:pt x="16" y="-2"/>
                  <a:pt x="2" y="8"/>
                  <a:pt x="0" y="23"/>
                </a:cubicBezTo>
                <a:cubicBezTo>
                  <a:pt x="-2" y="38"/>
                  <a:pt x="9" y="52"/>
                  <a:pt x="24" y="54"/>
                </a:cubicBezTo>
                <a:lnTo>
                  <a:pt x="26" y="55"/>
                </a:lnTo>
                <a:cubicBezTo>
                  <a:pt x="27" y="55"/>
                  <a:pt x="28" y="55"/>
                  <a:pt x="30" y="55"/>
                </a:cubicBezTo>
                <a:cubicBezTo>
                  <a:pt x="43" y="55"/>
                  <a:pt x="55" y="45"/>
                  <a:pt x="57" y="31"/>
                </a:cubicBezTo>
                <a:cubicBezTo>
                  <a:pt x="59" y="16"/>
                  <a:pt x="48" y="2"/>
                  <a:pt x="3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2" name="Freeform 521">
            <a:extLst>
              <a:ext uri="{FF2B5EF4-FFF2-40B4-BE49-F238E27FC236}">
                <a16:creationId xmlns:a16="http://schemas.microsoft.com/office/drawing/2014/main" id="{04BAA630-7C7A-BF4D-A759-11E47277B430}"/>
              </a:ext>
            </a:extLst>
          </p:cNvPr>
          <p:cNvSpPr/>
          <p:nvPr/>
        </p:nvSpPr>
        <p:spPr>
          <a:xfrm>
            <a:off x="7019412" y="328874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7" y="55"/>
                </a:moveTo>
                <a:cubicBezTo>
                  <a:pt x="30" y="55"/>
                  <a:pt x="33" y="55"/>
                  <a:pt x="35" y="54"/>
                </a:cubicBezTo>
                <a:lnTo>
                  <a:pt x="37" y="54"/>
                </a:lnTo>
                <a:cubicBezTo>
                  <a:pt x="52" y="49"/>
                  <a:pt x="60" y="34"/>
                  <a:pt x="55" y="19"/>
                </a:cubicBezTo>
                <a:cubicBezTo>
                  <a:pt x="51" y="5"/>
                  <a:pt x="35" y="-4"/>
                  <a:pt x="21" y="1"/>
                </a:cubicBezTo>
                <a:lnTo>
                  <a:pt x="19" y="2"/>
                </a:lnTo>
                <a:cubicBezTo>
                  <a:pt x="4" y="6"/>
                  <a:pt x="-4" y="22"/>
                  <a:pt x="1" y="36"/>
                </a:cubicBezTo>
                <a:cubicBezTo>
                  <a:pt x="5" y="48"/>
                  <a:pt x="15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3" name="Freeform 522">
            <a:extLst>
              <a:ext uri="{FF2B5EF4-FFF2-40B4-BE49-F238E27FC236}">
                <a16:creationId xmlns:a16="http://schemas.microsoft.com/office/drawing/2014/main" id="{73AD2C8C-2C22-D249-9906-3112D51D39A3}"/>
              </a:ext>
            </a:extLst>
          </p:cNvPr>
          <p:cNvSpPr/>
          <p:nvPr/>
        </p:nvSpPr>
        <p:spPr>
          <a:xfrm>
            <a:off x="7082053" y="3689068"/>
            <a:ext cx="205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55">
                <a:moveTo>
                  <a:pt x="30" y="0"/>
                </a:move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30" y="55"/>
                </a:lnTo>
                <a:cubicBezTo>
                  <a:pt x="46" y="55"/>
                  <a:pt x="58" y="42"/>
                  <a:pt x="58" y="27"/>
                </a:cubicBezTo>
                <a:cubicBezTo>
                  <a:pt x="58" y="12"/>
                  <a:pt x="45" y="0"/>
                  <a:pt x="3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4" name="Freeform 523">
            <a:extLst>
              <a:ext uri="{FF2B5EF4-FFF2-40B4-BE49-F238E27FC236}">
                <a16:creationId xmlns:a16="http://schemas.microsoft.com/office/drawing/2014/main" id="{CCF660D5-701B-1C45-BCFD-39418D97D3D9}"/>
              </a:ext>
            </a:extLst>
          </p:cNvPr>
          <p:cNvSpPr/>
          <p:nvPr/>
        </p:nvSpPr>
        <p:spPr>
          <a:xfrm>
            <a:off x="7024812" y="368079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7" y="1"/>
                </a:moveTo>
                <a:lnTo>
                  <a:pt x="35" y="1"/>
                </a:lnTo>
                <a:cubicBezTo>
                  <a:pt x="20" y="-3"/>
                  <a:pt x="5" y="5"/>
                  <a:pt x="1" y="20"/>
                </a:cubicBezTo>
                <a:cubicBezTo>
                  <a:pt x="-3" y="34"/>
                  <a:pt x="5" y="50"/>
                  <a:pt x="20" y="54"/>
                </a:cubicBezTo>
                <a:lnTo>
                  <a:pt x="22" y="55"/>
                </a:lnTo>
                <a:cubicBezTo>
                  <a:pt x="24" y="55"/>
                  <a:pt x="27" y="56"/>
                  <a:pt x="29" y="56"/>
                </a:cubicBezTo>
                <a:cubicBezTo>
                  <a:pt x="41" y="56"/>
                  <a:pt x="52" y="48"/>
                  <a:pt x="56" y="36"/>
                </a:cubicBezTo>
                <a:cubicBezTo>
                  <a:pt x="60" y="21"/>
                  <a:pt x="52" y="6"/>
                  <a:pt x="37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5" name="Freeform 524">
            <a:extLst>
              <a:ext uri="{FF2B5EF4-FFF2-40B4-BE49-F238E27FC236}">
                <a16:creationId xmlns:a16="http://schemas.microsoft.com/office/drawing/2014/main" id="{D5356105-BBAB-AC44-9387-1CF8B35FB8B3}"/>
              </a:ext>
            </a:extLst>
          </p:cNvPr>
          <p:cNvSpPr/>
          <p:nvPr/>
        </p:nvSpPr>
        <p:spPr>
          <a:xfrm>
            <a:off x="6997453" y="367107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1" y="3"/>
                </a:moveTo>
                <a:lnTo>
                  <a:pt x="39" y="3"/>
                </a:lnTo>
                <a:cubicBezTo>
                  <a:pt x="25" y="-4"/>
                  <a:pt x="9" y="3"/>
                  <a:pt x="3" y="16"/>
                </a:cubicBezTo>
                <a:cubicBezTo>
                  <a:pt x="-4" y="30"/>
                  <a:pt x="2" y="47"/>
                  <a:pt x="16" y="53"/>
                </a:cubicBezTo>
                <a:lnTo>
                  <a:pt x="18" y="54"/>
                </a:lnTo>
                <a:cubicBezTo>
                  <a:pt x="22" y="55"/>
                  <a:pt x="26" y="56"/>
                  <a:pt x="29" y="56"/>
                </a:cubicBezTo>
                <a:cubicBezTo>
                  <a:pt x="40" y="56"/>
                  <a:pt x="50" y="50"/>
                  <a:pt x="55" y="40"/>
                </a:cubicBezTo>
                <a:cubicBezTo>
                  <a:pt x="61" y="26"/>
                  <a:pt x="55" y="10"/>
                  <a:pt x="41" y="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6" name="Freeform 525">
            <a:extLst>
              <a:ext uri="{FF2B5EF4-FFF2-40B4-BE49-F238E27FC236}">
                <a16:creationId xmlns:a16="http://schemas.microsoft.com/office/drawing/2014/main" id="{CB7FA9A1-31E7-A14D-A4BE-714A482BB48C}"/>
              </a:ext>
            </a:extLst>
          </p:cNvPr>
          <p:cNvSpPr/>
          <p:nvPr/>
        </p:nvSpPr>
        <p:spPr>
          <a:xfrm>
            <a:off x="7032013" y="34971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" y="34"/>
                </a:moveTo>
                <a:cubicBezTo>
                  <a:pt x="1" y="35"/>
                  <a:pt x="1" y="36"/>
                  <a:pt x="2" y="36"/>
                </a:cubicBezTo>
                <a:cubicBezTo>
                  <a:pt x="5" y="49"/>
                  <a:pt x="16" y="57"/>
                  <a:pt x="28" y="57"/>
                </a:cubicBezTo>
                <a:cubicBezTo>
                  <a:pt x="31" y="57"/>
                  <a:pt x="33" y="57"/>
                  <a:pt x="35" y="56"/>
                </a:cubicBezTo>
                <a:cubicBezTo>
                  <a:pt x="50" y="52"/>
                  <a:pt x="59" y="37"/>
                  <a:pt x="55" y="22"/>
                </a:cubicBezTo>
                <a:lnTo>
                  <a:pt x="55" y="21"/>
                </a:lnTo>
                <a:cubicBezTo>
                  <a:pt x="51" y="6"/>
                  <a:pt x="36" y="-3"/>
                  <a:pt x="21" y="1"/>
                </a:cubicBezTo>
                <a:cubicBezTo>
                  <a:pt x="6" y="4"/>
                  <a:pt x="-3" y="19"/>
                  <a:pt x="1" y="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7" name="Freeform 526">
            <a:extLst>
              <a:ext uri="{FF2B5EF4-FFF2-40B4-BE49-F238E27FC236}">
                <a16:creationId xmlns:a16="http://schemas.microsoft.com/office/drawing/2014/main" id="{58B74ADF-CEB2-3B41-A7D0-4EF890F6FDFF}"/>
              </a:ext>
            </a:extLst>
          </p:cNvPr>
          <p:cNvSpPr/>
          <p:nvPr/>
        </p:nvSpPr>
        <p:spPr>
          <a:xfrm>
            <a:off x="7124893" y="34597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1" y="14"/>
                </a:moveTo>
                <a:cubicBezTo>
                  <a:pt x="44" y="1"/>
                  <a:pt x="27" y="-4"/>
                  <a:pt x="14" y="4"/>
                </a:cubicBezTo>
                <a:cubicBezTo>
                  <a:pt x="0" y="11"/>
                  <a:pt x="-4" y="28"/>
                  <a:pt x="4" y="41"/>
                </a:cubicBezTo>
                <a:lnTo>
                  <a:pt x="4" y="43"/>
                </a:lnTo>
                <a:cubicBezTo>
                  <a:pt x="9" y="52"/>
                  <a:pt x="19" y="57"/>
                  <a:pt x="28" y="57"/>
                </a:cubicBezTo>
                <a:cubicBezTo>
                  <a:pt x="33" y="57"/>
                  <a:pt x="38" y="56"/>
                  <a:pt x="42" y="53"/>
                </a:cubicBezTo>
                <a:cubicBezTo>
                  <a:pt x="55" y="46"/>
                  <a:pt x="60" y="29"/>
                  <a:pt x="52" y="16"/>
                </a:cubicBezTo>
                <a:cubicBezTo>
                  <a:pt x="52" y="15"/>
                  <a:pt x="52" y="14"/>
                  <a:pt x="51" y="1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8" name="Freeform 527">
            <a:extLst>
              <a:ext uri="{FF2B5EF4-FFF2-40B4-BE49-F238E27FC236}">
                <a16:creationId xmlns:a16="http://schemas.microsoft.com/office/drawing/2014/main" id="{212E209C-1950-B744-A41B-C2B17FDB4D1C}"/>
              </a:ext>
            </a:extLst>
          </p:cNvPr>
          <p:cNvSpPr/>
          <p:nvPr/>
        </p:nvSpPr>
        <p:spPr>
          <a:xfrm>
            <a:off x="7075933" y="34341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7" y="55"/>
                </a:moveTo>
                <a:cubicBezTo>
                  <a:pt x="28" y="55"/>
                  <a:pt x="29" y="55"/>
                  <a:pt x="30" y="55"/>
                </a:cubicBezTo>
                <a:cubicBezTo>
                  <a:pt x="31" y="55"/>
                  <a:pt x="31" y="55"/>
                  <a:pt x="32" y="55"/>
                </a:cubicBezTo>
                <a:cubicBezTo>
                  <a:pt x="47" y="54"/>
                  <a:pt x="58" y="40"/>
                  <a:pt x="57" y="25"/>
                </a:cubicBezTo>
                <a:cubicBezTo>
                  <a:pt x="56" y="10"/>
                  <a:pt x="42" y="-1"/>
                  <a:pt x="27" y="0"/>
                </a:cubicBezTo>
                <a:cubicBezTo>
                  <a:pt x="26" y="0"/>
                  <a:pt x="25" y="0"/>
                  <a:pt x="25" y="0"/>
                </a:cubicBezTo>
                <a:cubicBezTo>
                  <a:pt x="10" y="2"/>
                  <a:pt x="-2" y="15"/>
                  <a:pt x="0" y="31"/>
                </a:cubicBezTo>
                <a:cubicBezTo>
                  <a:pt x="1" y="45"/>
                  <a:pt x="13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9" name="Freeform 528">
            <a:extLst>
              <a:ext uri="{FF2B5EF4-FFF2-40B4-BE49-F238E27FC236}">
                <a16:creationId xmlns:a16="http://schemas.microsoft.com/office/drawing/2014/main" id="{6F2D7EFE-C4B7-0944-AD83-CF17D02B9B61}"/>
              </a:ext>
            </a:extLst>
          </p:cNvPr>
          <p:cNvSpPr/>
          <p:nvPr/>
        </p:nvSpPr>
        <p:spPr>
          <a:xfrm>
            <a:off x="7123093" y="35123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2" y="52"/>
                </a:moveTo>
                <a:cubicBezTo>
                  <a:pt x="17" y="55"/>
                  <a:pt x="22" y="57"/>
                  <a:pt x="27" y="57"/>
                </a:cubicBezTo>
                <a:cubicBezTo>
                  <a:pt x="36" y="57"/>
                  <a:pt x="45" y="53"/>
                  <a:pt x="50" y="45"/>
                </a:cubicBezTo>
                <a:cubicBezTo>
                  <a:pt x="51" y="44"/>
                  <a:pt x="51" y="43"/>
                  <a:pt x="51" y="43"/>
                </a:cubicBezTo>
                <a:cubicBezTo>
                  <a:pt x="60" y="30"/>
                  <a:pt x="56" y="13"/>
                  <a:pt x="43" y="5"/>
                </a:cubicBezTo>
                <a:cubicBezTo>
                  <a:pt x="31" y="-4"/>
                  <a:pt x="14" y="0"/>
                  <a:pt x="5" y="12"/>
                </a:cubicBezTo>
                <a:cubicBezTo>
                  <a:pt x="5" y="13"/>
                  <a:pt x="5" y="13"/>
                  <a:pt x="4" y="14"/>
                </a:cubicBezTo>
                <a:cubicBezTo>
                  <a:pt x="-4" y="26"/>
                  <a:pt x="-1" y="44"/>
                  <a:pt x="12" y="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0" name="Freeform 529">
            <a:extLst>
              <a:ext uri="{FF2B5EF4-FFF2-40B4-BE49-F238E27FC236}">
                <a16:creationId xmlns:a16="http://schemas.microsoft.com/office/drawing/2014/main" id="{8C4E6E1F-E1F0-324B-91F7-7AC39ED3B5AF}"/>
              </a:ext>
            </a:extLst>
          </p:cNvPr>
          <p:cNvSpPr/>
          <p:nvPr/>
        </p:nvSpPr>
        <p:spPr>
          <a:xfrm>
            <a:off x="7131374" y="34849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0" y="27"/>
                </a:moveTo>
                <a:cubicBezTo>
                  <a:pt x="0" y="28"/>
                  <a:pt x="0" y="28"/>
                  <a:pt x="0" y="29"/>
                </a:cubicBezTo>
                <a:cubicBezTo>
                  <a:pt x="0" y="44"/>
                  <a:pt x="12" y="56"/>
                  <a:pt x="28" y="57"/>
                </a:cubicBezTo>
                <a:cubicBezTo>
                  <a:pt x="43" y="57"/>
                  <a:pt x="55" y="45"/>
                  <a:pt x="56" y="29"/>
                </a:cubicBezTo>
                <a:cubicBezTo>
                  <a:pt x="56" y="29"/>
                  <a:pt x="56" y="28"/>
                  <a:pt x="56" y="27"/>
                </a:cubicBez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1" name="Freeform 530">
            <a:extLst>
              <a:ext uri="{FF2B5EF4-FFF2-40B4-BE49-F238E27FC236}">
                <a16:creationId xmlns:a16="http://schemas.microsoft.com/office/drawing/2014/main" id="{B383EF19-F722-E149-A5F3-3EDEB28B474D}"/>
              </a:ext>
            </a:extLst>
          </p:cNvPr>
          <p:cNvSpPr/>
          <p:nvPr/>
        </p:nvSpPr>
        <p:spPr>
          <a:xfrm>
            <a:off x="7072693" y="353426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1" y="23"/>
                </a:moveTo>
                <a:cubicBezTo>
                  <a:pt x="-2" y="38"/>
                  <a:pt x="8" y="52"/>
                  <a:pt x="23" y="54"/>
                </a:cubicBezTo>
                <a:cubicBezTo>
                  <a:pt x="24" y="55"/>
                  <a:pt x="25" y="55"/>
                  <a:pt x="25" y="55"/>
                </a:cubicBezTo>
                <a:cubicBezTo>
                  <a:pt x="27" y="55"/>
                  <a:pt x="28" y="55"/>
                  <a:pt x="30" y="55"/>
                </a:cubicBezTo>
                <a:cubicBezTo>
                  <a:pt x="43" y="55"/>
                  <a:pt x="55" y="45"/>
                  <a:pt x="57" y="32"/>
                </a:cubicBezTo>
                <a:cubicBezTo>
                  <a:pt x="59" y="17"/>
                  <a:pt x="49" y="3"/>
                  <a:pt x="34" y="0"/>
                </a:cubicBezTo>
                <a:cubicBezTo>
                  <a:pt x="33" y="0"/>
                  <a:pt x="33" y="0"/>
                  <a:pt x="32" y="0"/>
                </a:cubicBezTo>
                <a:cubicBezTo>
                  <a:pt x="17" y="-3"/>
                  <a:pt x="3" y="8"/>
                  <a:pt x="1" y="2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2" name="Freeform 531">
            <a:extLst>
              <a:ext uri="{FF2B5EF4-FFF2-40B4-BE49-F238E27FC236}">
                <a16:creationId xmlns:a16="http://schemas.microsoft.com/office/drawing/2014/main" id="{41209220-C6A0-4B49-9D3F-03C26283D0B5}"/>
              </a:ext>
            </a:extLst>
          </p:cNvPr>
          <p:cNvSpPr/>
          <p:nvPr/>
        </p:nvSpPr>
        <p:spPr>
          <a:xfrm>
            <a:off x="7101133" y="353066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" y="39"/>
                </a:moveTo>
                <a:cubicBezTo>
                  <a:pt x="6" y="49"/>
                  <a:pt x="16" y="56"/>
                  <a:pt x="27" y="56"/>
                </a:cubicBezTo>
                <a:cubicBezTo>
                  <a:pt x="31" y="56"/>
                  <a:pt x="34" y="55"/>
                  <a:pt x="38" y="53"/>
                </a:cubicBezTo>
                <a:cubicBezTo>
                  <a:pt x="39" y="53"/>
                  <a:pt x="39" y="53"/>
                  <a:pt x="40" y="53"/>
                </a:cubicBezTo>
                <a:cubicBezTo>
                  <a:pt x="54" y="46"/>
                  <a:pt x="60" y="30"/>
                  <a:pt x="54" y="16"/>
                </a:cubicBezTo>
                <a:cubicBezTo>
                  <a:pt x="48" y="2"/>
                  <a:pt x="31" y="-4"/>
                  <a:pt x="17" y="2"/>
                </a:cubicBezTo>
                <a:lnTo>
                  <a:pt x="16" y="3"/>
                </a:lnTo>
                <a:cubicBezTo>
                  <a:pt x="2" y="9"/>
                  <a:pt x="-4" y="25"/>
                  <a:pt x="2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3" name="Freeform 532">
            <a:extLst>
              <a:ext uri="{FF2B5EF4-FFF2-40B4-BE49-F238E27FC236}">
                <a16:creationId xmlns:a16="http://schemas.microsoft.com/office/drawing/2014/main" id="{57366C1A-8700-B743-B7CF-B78E3840D39E}"/>
              </a:ext>
            </a:extLst>
          </p:cNvPr>
          <p:cNvSpPr/>
          <p:nvPr/>
        </p:nvSpPr>
        <p:spPr>
          <a:xfrm>
            <a:off x="7104013" y="343959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2" y="4"/>
                </a:moveTo>
                <a:cubicBezTo>
                  <a:pt x="42" y="4"/>
                  <a:pt x="41" y="3"/>
                  <a:pt x="40" y="3"/>
                </a:cubicBezTo>
                <a:cubicBezTo>
                  <a:pt x="27" y="-4"/>
                  <a:pt x="10" y="1"/>
                  <a:pt x="3" y="15"/>
                </a:cubicBezTo>
                <a:cubicBezTo>
                  <a:pt x="-4" y="28"/>
                  <a:pt x="2" y="45"/>
                  <a:pt x="15" y="52"/>
                </a:cubicBezTo>
                <a:cubicBezTo>
                  <a:pt x="16" y="52"/>
                  <a:pt x="16" y="52"/>
                  <a:pt x="17" y="53"/>
                </a:cubicBezTo>
                <a:cubicBezTo>
                  <a:pt x="21" y="55"/>
                  <a:pt x="25" y="56"/>
                  <a:pt x="29" y="56"/>
                </a:cubicBezTo>
                <a:cubicBezTo>
                  <a:pt x="39" y="56"/>
                  <a:pt x="49" y="51"/>
                  <a:pt x="54" y="41"/>
                </a:cubicBezTo>
                <a:cubicBezTo>
                  <a:pt x="61" y="28"/>
                  <a:pt x="56" y="11"/>
                  <a:pt x="42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4" name="Freeform 533">
            <a:extLst>
              <a:ext uri="{FF2B5EF4-FFF2-40B4-BE49-F238E27FC236}">
                <a16:creationId xmlns:a16="http://schemas.microsoft.com/office/drawing/2014/main" id="{B2E350B0-5952-D749-A288-7981E6C02152}"/>
              </a:ext>
            </a:extLst>
          </p:cNvPr>
          <p:cNvSpPr/>
          <p:nvPr/>
        </p:nvSpPr>
        <p:spPr>
          <a:xfrm>
            <a:off x="7033093" y="34683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" y="19"/>
                </a:moveTo>
                <a:cubicBezTo>
                  <a:pt x="2" y="20"/>
                  <a:pt x="2" y="20"/>
                  <a:pt x="1" y="21"/>
                </a:cubicBezTo>
                <a:cubicBezTo>
                  <a:pt x="-3" y="36"/>
                  <a:pt x="4" y="51"/>
                  <a:pt x="19" y="56"/>
                </a:cubicBezTo>
                <a:cubicBezTo>
                  <a:pt x="22" y="57"/>
                  <a:pt x="25" y="57"/>
                  <a:pt x="28" y="57"/>
                </a:cubicBezTo>
                <a:cubicBezTo>
                  <a:pt x="39" y="57"/>
                  <a:pt x="50" y="50"/>
                  <a:pt x="54" y="38"/>
                </a:cubicBezTo>
                <a:lnTo>
                  <a:pt x="54" y="37"/>
                </a:lnTo>
                <a:cubicBezTo>
                  <a:pt x="59" y="22"/>
                  <a:pt x="51" y="7"/>
                  <a:pt x="37" y="2"/>
                </a:cubicBezTo>
                <a:cubicBezTo>
                  <a:pt x="23" y="-3"/>
                  <a:pt x="7" y="4"/>
                  <a:pt x="2" y="1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5" name="Freeform 534">
            <a:extLst>
              <a:ext uri="{FF2B5EF4-FFF2-40B4-BE49-F238E27FC236}">
                <a16:creationId xmlns:a16="http://schemas.microsoft.com/office/drawing/2014/main" id="{75750BD7-F9AB-5E45-9EE8-A699AF76CDBE}"/>
              </a:ext>
            </a:extLst>
          </p:cNvPr>
          <p:cNvSpPr/>
          <p:nvPr/>
        </p:nvSpPr>
        <p:spPr>
          <a:xfrm>
            <a:off x="7049292" y="344498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51" y="11"/>
                </a:moveTo>
                <a:cubicBezTo>
                  <a:pt x="42" y="-1"/>
                  <a:pt x="24" y="-3"/>
                  <a:pt x="12" y="6"/>
                </a:cubicBezTo>
                <a:cubicBezTo>
                  <a:pt x="12" y="7"/>
                  <a:pt x="11" y="7"/>
                  <a:pt x="10" y="8"/>
                </a:cubicBezTo>
                <a:cubicBezTo>
                  <a:pt x="-1" y="17"/>
                  <a:pt x="-3" y="35"/>
                  <a:pt x="6" y="46"/>
                </a:cubicBezTo>
                <a:cubicBezTo>
                  <a:pt x="12" y="53"/>
                  <a:pt x="20" y="57"/>
                  <a:pt x="28" y="57"/>
                </a:cubicBezTo>
                <a:cubicBezTo>
                  <a:pt x="34" y="57"/>
                  <a:pt x="40" y="55"/>
                  <a:pt x="45" y="50"/>
                </a:cubicBezTo>
                <a:lnTo>
                  <a:pt x="46" y="50"/>
                </a:lnTo>
                <a:cubicBezTo>
                  <a:pt x="58" y="40"/>
                  <a:pt x="61" y="23"/>
                  <a:pt x="51" y="1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6" name="Freeform 535">
            <a:extLst>
              <a:ext uri="{FF2B5EF4-FFF2-40B4-BE49-F238E27FC236}">
                <a16:creationId xmlns:a16="http://schemas.microsoft.com/office/drawing/2014/main" id="{A119591F-F327-D042-B62E-0E86688917E6}"/>
              </a:ext>
            </a:extLst>
          </p:cNvPr>
          <p:cNvSpPr/>
          <p:nvPr/>
        </p:nvSpPr>
        <p:spPr>
          <a:xfrm>
            <a:off x="7046773" y="352166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6" y="8"/>
                </a:moveTo>
                <a:cubicBezTo>
                  <a:pt x="35" y="-3"/>
                  <a:pt x="17" y="-2"/>
                  <a:pt x="7" y="9"/>
                </a:cubicBezTo>
                <a:cubicBezTo>
                  <a:pt x="-3" y="20"/>
                  <a:pt x="-3" y="38"/>
                  <a:pt x="9" y="48"/>
                </a:cubicBezTo>
                <a:cubicBezTo>
                  <a:pt x="9" y="49"/>
                  <a:pt x="10" y="49"/>
                  <a:pt x="10" y="50"/>
                </a:cubicBezTo>
                <a:cubicBezTo>
                  <a:pt x="16" y="55"/>
                  <a:pt x="22" y="57"/>
                  <a:pt x="29" y="57"/>
                </a:cubicBezTo>
                <a:cubicBezTo>
                  <a:pt x="36" y="57"/>
                  <a:pt x="44" y="54"/>
                  <a:pt x="49" y="48"/>
                </a:cubicBezTo>
                <a:cubicBezTo>
                  <a:pt x="60" y="36"/>
                  <a:pt x="59" y="19"/>
                  <a:pt x="47" y="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7" name="Freeform 536">
            <a:extLst>
              <a:ext uri="{FF2B5EF4-FFF2-40B4-BE49-F238E27FC236}">
                <a16:creationId xmlns:a16="http://schemas.microsoft.com/office/drawing/2014/main" id="{D6B58188-1AC1-A04A-8B5B-A94935754F9F}"/>
              </a:ext>
            </a:extLst>
          </p:cNvPr>
          <p:cNvSpPr/>
          <p:nvPr/>
        </p:nvSpPr>
        <p:spPr>
          <a:xfrm>
            <a:off x="6936613" y="3516269"/>
            <a:ext cx="286200" cy="11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96" h="323">
                <a:moveTo>
                  <a:pt x="235" y="105"/>
                </a:moveTo>
                <a:cubicBezTo>
                  <a:pt x="247" y="105"/>
                  <a:pt x="258" y="97"/>
                  <a:pt x="261" y="86"/>
                </a:cubicBezTo>
                <a:cubicBezTo>
                  <a:pt x="266" y="71"/>
                  <a:pt x="258" y="56"/>
                  <a:pt x="244" y="51"/>
                </a:cubicBezTo>
                <a:lnTo>
                  <a:pt x="85" y="1"/>
                </a:lnTo>
                <a:lnTo>
                  <a:pt x="84" y="1"/>
                </a:lnTo>
                <a:cubicBezTo>
                  <a:pt x="83" y="0"/>
                  <a:pt x="82" y="0"/>
                  <a:pt x="81" y="0"/>
                </a:cubicBezTo>
                <a:cubicBezTo>
                  <a:pt x="80" y="0"/>
                  <a:pt x="79" y="0"/>
                  <a:pt x="79" y="0"/>
                </a:cubicBezTo>
                <a:lnTo>
                  <a:pt x="78" y="0"/>
                </a:lnTo>
                <a:cubicBezTo>
                  <a:pt x="77" y="0"/>
                  <a:pt x="77" y="0"/>
                  <a:pt x="76" y="0"/>
                </a:cubicBezTo>
                <a:lnTo>
                  <a:pt x="75" y="0"/>
                </a:lnTo>
                <a:lnTo>
                  <a:pt x="74" y="0"/>
                </a:lnTo>
                <a:cubicBezTo>
                  <a:pt x="73" y="0"/>
                  <a:pt x="73" y="0"/>
                  <a:pt x="72" y="0"/>
                </a:cubicBezTo>
                <a:cubicBezTo>
                  <a:pt x="71" y="1"/>
                  <a:pt x="71" y="1"/>
                  <a:pt x="70" y="1"/>
                </a:cubicBezTo>
                <a:cubicBezTo>
                  <a:pt x="60" y="3"/>
                  <a:pt x="52" y="12"/>
                  <a:pt x="50" y="22"/>
                </a:cubicBezTo>
                <a:lnTo>
                  <a:pt x="1" y="177"/>
                </a:lnTo>
                <a:cubicBezTo>
                  <a:pt x="-4" y="192"/>
                  <a:pt x="4" y="207"/>
                  <a:pt x="19" y="212"/>
                </a:cubicBezTo>
                <a:cubicBezTo>
                  <a:pt x="22" y="213"/>
                  <a:pt x="25" y="213"/>
                  <a:pt x="27" y="213"/>
                </a:cubicBezTo>
                <a:cubicBezTo>
                  <a:pt x="39" y="213"/>
                  <a:pt x="50" y="206"/>
                  <a:pt x="54" y="194"/>
                </a:cubicBezTo>
                <a:lnTo>
                  <a:pt x="79" y="112"/>
                </a:lnTo>
                <a:cubicBezTo>
                  <a:pt x="143" y="239"/>
                  <a:pt x="275" y="323"/>
                  <a:pt x="423" y="323"/>
                </a:cubicBezTo>
                <a:cubicBezTo>
                  <a:pt x="598" y="323"/>
                  <a:pt x="751" y="205"/>
                  <a:pt x="795" y="35"/>
                </a:cubicBezTo>
                <a:cubicBezTo>
                  <a:pt x="799" y="20"/>
                  <a:pt x="790" y="5"/>
                  <a:pt x="775" y="1"/>
                </a:cubicBezTo>
                <a:cubicBezTo>
                  <a:pt x="760" y="-2"/>
                  <a:pt x="745" y="6"/>
                  <a:pt x="741" y="21"/>
                </a:cubicBezTo>
                <a:cubicBezTo>
                  <a:pt x="704" y="167"/>
                  <a:pt x="573" y="268"/>
                  <a:pt x="423" y="268"/>
                </a:cubicBezTo>
                <a:cubicBezTo>
                  <a:pt x="290" y="268"/>
                  <a:pt x="172" y="189"/>
                  <a:pt x="121" y="70"/>
                </a:cubicBezTo>
                <a:lnTo>
                  <a:pt x="227" y="104"/>
                </a:lnTo>
                <a:cubicBezTo>
                  <a:pt x="230" y="105"/>
                  <a:pt x="232" y="105"/>
                  <a:pt x="235" y="10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8" name="Freeform 537">
            <a:extLst>
              <a:ext uri="{FF2B5EF4-FFF2-40B4-BE49-F238E27FC236}">
                <a16:creationId xmlns:a16="http://schemas.microsoft.com/office/drawing/2014/main" id="{EDE272BE-5370-B441-BD28-462DE28951A7}"/>
              </a:ext>
            </a:extLst>
          </p:cNvPr>
          <p:cNvSpPr/>
          <p:nvPr/>
        </p:nvSpPr>
        <p:spPr>
          <a:xfrm>
            <a:off x="6954253" y="3356069"/>
            <a:ext cx="291240" cy="115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10" h="322">
                <a:moveTo>
                  <a:pt x="21" y="321"/>
                </a:moveTo>
                <a:cubicBezTo>
                  <a:pt x="24" y="322"/>
                  <a:pt x="26" y="322"/>
                  <a:pt x="28" y="322"/>
                </a:cubicBezTo>
                <a:cubicBezTo>
                  <a:pt x="40" y="322"/>
                  <a:pt x="52" y="314"/>
                  <a:pt x="55" y="302"/>
                </a:cubicBezTo>
                <a:cubicBezTo>
                  <a:pt x="92" y="156"/>
                  <a:pt x="223" y="55"/>
                  <a:pt x="374" y="55"/>
                </a:cubicBezTo>
                <a:cubicBezTo>
                  <a:pt x="503" y="55"/>
                  <a:pt x="619" y="131"/>
                  <a:pt x="672" y="245"/>
                </a:cubicBezTo>
                <a:lnTo>
                  <a:pt x="577" y="206"/>
                </a:lnTo>
                <a:cubicBezTo>
                  <a:pt x="563" y="200"/>
                  <a:pt x="546" y="207"/>
                  <a:pt x="541" y="221"/>
                </a:cubicBezTo>
                <a:cubicBezTo>
                  <a:pt x="535" y="235"/>
                  <a:pt x="542" y="251"/>
                  <a:pt x="556" y="257"/>
                </a:cubicBezTo>
                <a:lnTo>
                  <a:pt x="709" y="320"/>
                </a:lnTo>
                <a:cubicBezTo>
                  <a:pt x="712" y="322"/>
                  <a:pt x="716" y="322"/>
                  <a:pt x="719" y="322"/>
                </a:cubicBezTo>
                <a:cubicBezTo>
                  <a:pt x="729" y="322"/>
                  <a:pt x="739" y="317"/>
                  <a:pt x="744" y="307"/>
                </a:cubicBezTo>
                <a:cubicBezTo>
                  <a:pt x="744" y="307"/>
                  <a:pt x="744" y="306"/>
                  <a:pt x="745" y="305"/>
                </a:cubicBezTo>
                <a:lnTo>
                  <a:pt x="808" y="152"/>
                </a:lnTo>
                <a:cubicBezTo>
                  <a:pt x="814" y="138"/>
                  <a:pt x="807" y="122"/>
                  <a:pt x="793" y="116"/>
                </a:cubicBezTo>
                <a:cubicBezTo>
                  <a:pt x="779" y="110"/>
                  <a:pt x="763" y="117"/>
                  <a:pt x="757" y="131"/>
                </a:cubicBezTo>
                <a:lnTo>
                  <a:pt x="721" y="219"/>
                </a:lnTo>
                <a:cubicBezTo>
                  <a:pt x="658" y="87"/>
                  <a:pt x="524" y="0"/>
                  <a:pt x="374" y="0"/>
                </a:cubicBezTo>
                <a:cubicBezTo>
                  <a:pt x="198" y="0"/>
                  <a:pt x="45" y="118"/>
                  <a:pt x="1" y="288"/>
                </a:cubicBezTo>
                <a:cubicBezTo>
                  <a:pt x="-3" y="303"/>
                  <a:pt x="6" y="318"/>
                  <a:pt x="21" y="3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9" name="Freeform 538">
            <a:extLst>
              <a:ext uri="{FF2B5EF4-FFF2-40B4-BE49-F238E27FC236}">
                <a16:creationId xmlns:a16="http://schemas.microsoft.com/office/drawing/2014/main" id="{78AB0E69-AF21-354D-8697-B779FC418E7F}"/>
              </a:ext>
            </a:extLst>
          </p:cNvPr>
          <p:cNvSpPr/>
          <p:nvPr/>
        </p:nvSpPr>
        <p:spPr>
          <a:xfrm>
            <a:off x="4892892" y="4004790"/>
            <a:ext cx="106920" cy="10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298">
                <a:moveTo>
                  <a:pt x="149" y="56"/>
                </a:moveTo>
                <a:cubicBezTo>
                  <a:pt x="200" y="56"/>
                  <a:pt x="242" y="97"/>
                  <a:pt x="242" y="149"/>
                </a:cubicBezTo>
                <a:cubicBezTo>
                  <a:pt x="242" y="201"/>
                  <a:pt x="200" y="243"/>
                  <a:pt x="149" y="243"/>
                </a:cubicBezTo>
                <a:cubicBezTo>
                  <a:pt x="97" y="243"/>
                  <a:pt x="55" y="201"/>
                  <a:pt x="55" y="149"/>
                </a:cubicBezTo>
                <a:cubicBezTo>
                  <a:pt x="55" y="97"/>
                  <a:pt x="97" y="56"/>
                  <a:pt x="149" y="56"/>
                </a:cubicBezTo>
                <a:close/>
                <a:moveTo>
                  <a:pt x="149" y="298"/>
                </a:moveTo>
                <a:cubicBezTo>
                  <a:pt x="231" y="298"/>
                  <a:pt x="298" y="231"/>
                  <a:pt x="298" y="149"/>
                </a:cubicBezTo>
                <a:cubicBezTo>
                  <a:pt x="298" y="67"/>
                  <a:pt x="231" y="0"/>
                  <a:pt x="149" y="0"/>
                </a:cubicBezTo>
                <a:cubicBezTo>
                  <a:pt x="67" y="0"/>
                  <a:pt x="0" y="67"/>
                  <a:pt x="0" y="149"/>
                </a:cubicBezTo>
                <a:cubicBezTo>
                  <a:pt x="0" y="231"/>
                  <a:pt x="67" y="298"/>
                  <a:pt x="149" y="29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0" name="Freeform 539">
            <a:extLst>
              <a:ext uri="{FF2B5EF4-FFF2-40B4-BE49-F238E27FC236}">
                <a16:creationId xmlns:a16="http://schemas.microsoft.com/office/drawing/2014/main" id="{1A94AD9A-FB32-8E4E-A41F-F4C0BC8DF7A9}"/>
              </a:ext>
            </a:extLst>
          </p:cNvPr>
          <p:cNvSpPr/>
          <p:nvPr/>
        </p:nvSpPr>
        <p:spPr>
          <a:xfrm>
            <a:off x="4833853" y="4120349"/>
            <a:ext cx="223560" cy="303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2" h="843">
                <a:moveTo>
                  <a:pt x="452" y="466"/>
                </a:moveTo>
                <a:cubicBezTo>
                  <a:pt x="440" y="466"/>
                  <a:pt x="429" y="474"/>
                  <a:pt x="426" y="485"/>
                </a:cubicBezTo>
                <a:cubicBezTo>
                  <a:pt x="416" y="516"/>
                  <a:pt x="409" y="562"/>
                  <a:pt x="402" y="611"/>
                </a:cubicBezTo>
                <a:cubicBezTo>
                  <a:pt x="393" y="675"/>
                  <a:pt x="382" y="746"/>
                  <a:pt x="365" y="788"/>
                </a:cubicBezTo>
                <a:lnTo>
                  <a:pt x="265" y="788"/>
                </a:lnTo>
                <a:cubicBezTo>
                  <a:pt x="247" y="744"/>
                  <a:pt x="234" y="671"/>
                  <a:pt x="222" y="605"/>
                </a:cubicBezTo>
                <a:cubicBezTo>
                  <a:pt x="213" y="558"/>
                  <a:pt x="205" y="514"/>
                  <a:pt x="196" y="485"/>
                </a:cubicBezTo>
                <a:cubicBezTo>
                  <a:pt x="192" y="474"/>
                  <a:pt x="181" y="466"/>
                  <a:pt x="169" y="466"/>
                </a:cubicBezTo>
                <a:lnTo>
                  <a:pt x="77" y="466"/>
                </a:lnTo>
                <a:cubicBezTo>
                  <a:pt x="79" y="464"/>
                  <a:pt x="80" y="462"/>
                  <a:pt x="82" y="459"/>
                </a:cubicBezTo>
                <a:cubicBezTo>
                  <a:pt x="122" y="404"/>
                  <a:pt x="182" y="319"/>
                  <a:pt x="197" y="253"/>
                </a:cubicBezTo>
                <a:cubicBezTo>
                  <a:pt x="198" y="249"/>
                  <a:pt x="198" y="244"/>
                  <a:pt x="196" y="240"/>
                </a:cubicBezTo>
                <a:cubicBezTo>
                  <a:pt x="186" y="203"/>
                  <a:pt x="178" y="140"/>
                  <a:pt x="192" y="120"/>
                </a:cubicBezTo>
                <a:cubicBezTo>
                  <a:pt x="229" y="69"/>
                  <a:pt x="284" y="55"/>
                  <a:pt x="311" y="55"/>
                </a:cubicBezTo>
                <a:cubicBezTo>
                  <a:pt x="338" y="55"/>
                  <a:pt x="399" y="69"/>
                  <a:pt x="431" y="120"/>
                </a:cubicBezTo>
                <a:cubicBezTo>
                  <a:pt x="445" y="141"/>
                  <a:pt x="436" y="204"/>
                  <a:pt x="427" y="240"/>
                </a:cubicBezTo>
                <a:cubicBezTo>
                  <a:pt x="425" y="244"/>
                  <a:pt x="425" y="248"/>
                  <a:pt x="426" y="253"/>
                </a:cubicBezTo>
                <a:cubicBezTo>
                  <a:pt x="440" y="320"/>
                  <a:pt x="501" y="405"/>
                  <a:pt x="542" y="462"/>
                </a:cubicBezTo>
                <a:cubicBezTo>
                  <a:pt x="543" y="463"/>
                  <a:pt x="543" y="464"/>
                  <a:pt x="544" y="466"/>
                </a:cubicBezTo>
                <a:close/>
                <a:moveTo>
                  <a:pt x="587" y="430"/>
                </a:moveTo>
                <a:cubicBezTo>
                  <a:pt x="552" y="382"/>
                  <a:pt x="496" y="303"/>
                  <a:pt x="481" y="247"/>
                </a:cubicBezTo>
                <a:cubicBezTo>
                  <a:pt x="484" y="237"/>
                  <a:pt x="488" y="218"/>
                  <a:pt x="491" y="195"/>
                </a:cubicBezTo>
                <a:cubicBezTo>
                  <a:pt x="497" y="148"/>
                  <a:pt x="493" y="114"/>
                  <a:pt x="478" y="91"/>
                </a:cubicBezTo>
                <a:cubicBezTo>
                  <a:pt x="433" y="19"/>
                  <a:pt x="351" y="0"/>
                  <a:pt x="311" y="0"/>
                </a:cubicBezTo>
                <a:cubicBezTo>
                  <a:pt x="265" y="0"/>
                  <a:pt x="195" y="23"/>
                  <a:pt x="148" y="88"/>
                </a:cubicBezTo>
                <a:cubicBezTo>
                  <a:pt x="131" y="110"/>
                  <a:pt x="126" y="145"/>
                  <a:pt x="132" y="194"/>
                </a:cubicBezTo>
                <a:cubicBezTo>
                  <a:pt x="134" y="217"/>
                  <a:pt x="139" y="237"/>
                  <a:pt x="141" y="247"/>
                </a:cubicBezTo>
                <a:cubicBezTo>
                  <a:pt x="126" y="302"/>
                  <a:pt x="71" y="380"/>
                  <a:pt x="37" y="427"/>
                </a:cubicBezTo>
                <a:cubicBezTo>
                  <a:pt x="6" y="470"/>
                  <a:pt x="0" y="480"/>
                  <a:pt x="0" y="493"/>
                </a:cubicBezTo>
                <a:cubicBezTo>
                  <a:pt x="0" y="509"/>
                  <a:pt x="12" y="521"/>
                  <a:pt x="27" y="521"/>
                </a:cubicBezTo>
                <a:lnTo>
                  <a:pt x="148" y="521"/>
                </a:lnTo>
                <a:cubicBezTo>
                  <a:pt x="155" y="546"/>
                  <a:pt x="161" y="580"/>
                  <a:pt x="167" y="615"/>
                </a:cubicBezTo>
                <a:cubicBezTo>
                  <a:pt x="182" y="693"/>
                  <a:pt x="198" y="781"/>
                  <a:pt x="224" y="829"/>
                </a:cubicBezTo>
                <a:cubicBezTo>
                  <a:pt x="229" y="838"/>
                  <a:pt x="238" y="843"/>
                  <a:pt x="248" y="843"/>
                </a:cubicBezTo>
                <a:lnTo>
                  <a:pt x="383" y="843"/>
                </a:lnTo>
                <a:cubicBezTo>
                  <a:pt x="393" y="843"/>
                  <a:pt x="403" y="838"/>
                  <a:pt x="408" y="829"/>
                </a:cubicBezTo>
                <a:cubicBezTo>
                  <a:pt x="432" y="781"/>
                  <a:pt x="445" y="699"/>
                  <a:pt x="457" y="619"/>
                </a:cubicBezTo>
                <a:cubicBezTo>
                  <a:pt x="462" y="583"/>
                  <a:pt x="468" y="547"/>
                  <a:pt x="473" y="521"/>
                </a:cubicBezTo>
                <a:lnTo>
                  <a:pt x="595" y="521"/>
                </a:lnTo>
                <a:cubicBezTo>
                  <a:pt x="610" y="521"/>
                  <a:pt x="622" y="509"/>
                  <a:pt x="622" y="493"/>
                </a:cubicBezTo>
                <a:cubicBezTo>
                  <a:pt x="622" y="480"/>
                  <a:pt x="615" y="469"/>
                  <a:pt x="587" y="4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1" name="Freeform 540">
            <a:extLst>
              <a:ext uri="{FF2B5EF4-FFF2-40B4-BE49-F238E27FC236}">
                <a16:creationId xmlns:a16="http://schemas.microsoft.com/office/drawing/2014/main" id="{10AB9512-38EB-6C49-A574-51401BEFCA76}"/>
              </a:ext>
            </a:extLst>
          </p:cNvPr>
          <p:cNvSpPr/>
          <p:nvPr/>
        </p:nvSpPr>
        <p:spPr>
          <a:xfrm>
            <a:off x="4175054" y="4004790"/>
            <a:ext cx="106920" cy="10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298">
                <a:moveTo>
                  <a:pt x="149" y="56"/>
                </a:moveTo>
                <a:cubicBezTo>
                  <a:pt x="200" y="56"/>
                  <a:pt x="242" y="97"/>
                  <a:pt x="242" y="149"/>
                </a:cubicBezTo>
                <a:cubicBezTo>
                  <a:pt x="242" y="201"/>
                  <a:pt x="200" y="243"/>
                  <a:pt x="149" y="243"/>
                </a:cubicBezTo>
                <a:cubicBezTo>
                  <a:pt x="97" y="243"/>
                  <a:pt x="55" y="201"/>
                  <a:pt x="55" y="149"/>
                </a:cubicBezTo>
                <a:cubicBezTo>
                  <a:pt x="55" y="97"/>
                  <a:pt x="97" y="56"/>
                  <a:pt x="149" y="56"/>
                </a:cubicBezTo>
                <a:close/>
                <a:moveTo>
                  <a:pt x="149" y="298"/>
                </a:moveTo>
                <a:cubicBezTo>
                  <a:pt x="231" y="298"/>
                  <a:pt x="298" y="231"/>
                  <a:pt x="298" y="149"/>
                </a:cubicBezTo>
                <a:cubicBezTo>
                  <a:pt x="298" y="67"/>
                  <a:pt x="231" y="0"/>
                  <a:pt x="149" y="0"/>
                </a:cubicBezTo>
                <a:cubicBezTo>
                  <a:pt x="67" y="0"/>
                  <a:pt x="0" y="67"/>
                  <a:pt x="0" y="149"/>
                </a:cubicBezTo>
                <a:cubicBezTo>
                  <a:pt x="0" y="231"/>
                  <a:pt x="67" y="298"/>
                  <a:pt x="149" y="29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2" name="Freeform 541">
            <a:extLst>
              <a:ext uri="{FF2B5EF4-FFF2-40B4-BE49-F238E27FC236}">
                <a16:creationId xmlns:a16="http://schemas.microsoft.com/office/drawing/2014/main" id="{D06640D6-3076-4D4C-BBD6-B872F888A34F}"/>
              </a:ext>
            </a:extLst>
          </p:cNvPr>
          <p:cNvSpPr/>
          <p:nvPr/>
        </p:nvSpPr>
        <p:spPr>
          <a:xfrm>
            <a:off x="4138693" y="4120349"/>
            <a:ext cx="180000" cy="303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1" h="843">
                <a:moveTo>
                  <a:pt x="391" y="412"/>
                </a:moveTo>
                <a:cubicBezTo>
                  <a:pt x="375" y="412"/>
                  <a:pt x="363" y="424"/>
                  <a:pt x="363" y="439"/>
                </a:cubicBezTo>
                <a:lnTo>
                  <a:pt x="363" y="788"/>
                </a:lnTo>
                <a:lnTo>
                  <a:pt x="134" y="788"/>
                </a:lnTo>
                <a:lnTo>
                  <a:pt x="134" y="439"/>
                </a:lnTo>
                <a:cubicBezTo>
                  <a:pt x="134" y="424"/>
                  <a:pt x="122" y="412"/>
                  <a:pt x="107" y="412"/>
                </a:cubicBezTo>
                <a:lnTo>
                  <a:pt x="55" y="412"/>
                </a:lnTo>
                <a:lnTo>
                  <a:pt x="55" y="152"/>
                </a:lnTo>
                <a:cubicBezTo>
                  <a:pt x="55" y="134"/>
                  <a:pt x="64" y="117"/>
                  <a:pt x="78" y="107"/>
                </a:cubicBezTo>
                <a:cubicBezTo>
                  <a:pt x="126" y="74"/>
                  <a:pt x="187" y="55"/>
                  <a:pt x="250" y="55"/>
                </a:cubicBezTo>
                <a:cubicBezTo>
                  <a:pt x="313" y="55"/>
                  <a:pt x="374" y="74"/>
                  <a:pt x="422" y="108"/>
                </a:cubicBezTo>
                <a:cubicBezTo>
                  <a:pt x="436" y="118"/>
                  <a:pt x="445" y="134"/>
                  <a:pt x="445" y="152"/>
                </a:cubicBezTo>
                <a:cubicBezTo>
                  <a:pt x="445" y="177"/>
                  <a:pt x="445" y="342"/>
                  <a:pt x="445" y="412"/>
                </a:cubicBezTo>
                <a:close/>
                <a:moveTo>
                  <a:pt x="500" y="151"/>
                </a:moveTo>
                <a:cubicBezTo>
                  <a:pt x="500" y="116"/>
                  <a:pt x="483" y="83"/>
                  <a:pt x="454" y="63"/>
                </a:cubicBezTo>
                <a:cubicBezTo>
                  <a:pt x="397" y="22"/>
                  <a:pt x="324" y="0"/>
                  <a:pt x="250" y="0"/>
                </a:cubicBezTo>
                <a:cubicBezTo>
                  <a:pt x="176" y="0"/>
                  <a:pt x="104" y="22"/>
                  <a:pt x="47" y="62"/>
                </a:cubicBezTo>
                <a:cubicBezTo>
                  <a:pt x="17" y="82"/>
                  <a:pt x="0" y="116"/>
                  <a:pt x="0" y="152"/>
                </a:cubicBezTo>
                <a:lnTo>
                  <a:pt x="0" y="439"/>
                </a:lnTo>
                <a:cubicBezTo>
                  <a:pt x="0" y="454"/>
                  <a:pt x="12" y="467"/>
                  <a:pt x="27" y="467"/>
                </a:cubicBezTo>
                <a:lnTo>
                  <a:pt x="79" y="467"/>
                </a:lnTo>
                <a:lnTo>
                  <a:pt x="79" y="816"/>
                </a:lnTo>
                <a:cubicBezTo>
                  <a:pt x="79" y="831"/>
                  <a:pt x="92" y="843"/>
                  <a:pt x="107" y="843"/>
                </a:cubicBezTo>
                <a:lnTo>
                  <a:pt x="391" y="843"/>
                </a:lnTo>
                <a:cubicBezTo>
                  <a:pt x="406" y="843"/>
                  <a:pt x="418" y="831"/>
                  <a:pt x="418" y="816"/>
                </a:cubicBezTo>
                <a:lnTo>
                  <a:pt x="418" y="467"/>
                </a:lnTo>
                <a:lnTo>
                  <a:pt x="473" y="467"/>
                </a:lnTo>
                <a:cubicBezTo>
                  <a:pt x="488" y="467"/>
                  <a:pt x="501" y="454"/>
                  <a:pt x="501" y="439"/>
                </a:cubicBezTo>
                <a:cubicBezTo>
                  <a:pt x="501" y="408"/>
                  <a:pt x="500" y="181"/>
                  <a:pt x="500" y="15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3" name="Freeform 542">
            <a:extLst>
              <a:ext uri="{FF2B5EF4-FFF2-40B4-BE49-F238E27FC236}">
                <a16:creationId xmlns:a16="http://schemas.microsoft.com/office/drawing/2014/main" id="{4935261C-E19E-9F4D-ADAB-2B68231D1388}"/>
              </a:ext>
            </a:extLst>
          </p:cNvPr>
          <p:cNvSpPr/>
          <p:nvPr/>
        </p:nvSpPr>
        <p:spPr>
          <a:xfrm>
            <a:off x="7043894" y="4004789"/>
            <a:ext cx="9540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266">
                <a:moveTo>
                  <a:pt x="133" y="56"/>
                </a:moveTo>
                <a:cubicBezTo>
                  <a:pt x="176" y="56"/>
                  <a:pt x="211" y="90"/>
                  <a:pt x="211" y="133"/>
                </a:cubicBezTo>
                <a:cubicBezTo>
                  <a:pt x="211" y="176"/>
                  <a:pt x="176" y="211"/>
                  <a:pt x="133" y="211"/>
                </a:cubicBezTo>
                <a:cubicBezTo>
                  <a:pt x="90" y="211"/>
                  <a:pt x="55" y="176"/>
                  <a:pt x="55" y="133"/>
                </a:cubicBezTo>
                <a:cubicBezTo>
                  <a:pt x="55" y="90"/>
                  <a:pt x="90" y="56"/>
                  <a:pt x="133" y="56"/>
                </a:cubicBezTo>
                <a:close/>
                <a:moveTo>
                  <a:pt x="133" y="266"/>
                </a:moveTo>
                <a:cubicBezTo>
                  <a:pt x="206" y="266"/>
                  <a:pt x="266" y="207"/>
                  <a:pt x="266" y="133"/>
                </a:cubicBezTo>
                <a:cubicBezTo>
                  <a:pt x="266" y="60"/>
                  <a:pt x="206" y="0"/>
                  <a:pt x="133" y="0"/>
                </a:cubicBezTo>
                <a:cubicBezTo>
                  <a:pt x="60" y="0"/>
                  <a:pt x="0" y="60"/>
                  <a:pt x="0" y="133"/>
                </a:cubicBezTo>
                <a:cubicBezTo>
                  <a:pt x="0" y="207"/>
                  <a:pt x="60" y="266"/>
                  <a:pt x="133" y="2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4" name="Freeform 543">
            <a:extLst>
              <a:ext uri="{FF2B5EF4-FFF2-40B4-BE49-F238E27FC236}">
                <a16:creationId xmlns:a16="http://schemas.microsoft.com/office/drawing/2014/main" id="{16A1DA0F-9D0A-6E4F-B73A-107010D79C84}"/>
              </a:ext>
            </a:extLst>
          </p:cNvPr>
          <p:cNvSpPr/>
          <p:nvPr/>
        </p:nvSpPr>
        <p:spPr>
          <a:xfrm>
            <a:off x="7005733" y="4101270"/>
            <a:ext cx="171720" cy="27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8" h="752">
                <a:moveTo>
                  <a:pt x="239" y="55"/>
                </a:moveTo>
                <a:cubicBezTo>
                  <a:pt x="341" y="55"/>
                  <a:pt x="423" y="137"/>
                  <a:pt x="423" y="239"/>
                </a:cubicBezTo>
                <a:cubicBezTo>
                  <a:pt x="423" y="333"/>
                  <a:pt x="306" y="554"/>
                  <a:pt x="239" y="670"/>
                </a:cubicBezTo>
                <a:cubicBezTo>
                  <a:pt x="172" y="554"/>
                  <a:pt x="55" y="333"/>
                  <a:pt x="55" y="239"/>
                </a:cubicBezTo>
                <a:cubicBezTo>
                  <a:pt x="55" y="137"/>
                  <a:pt x="138" y="55"/>
                  <a:pt x="239" y="55"/>
                </a:cubicBezTo>
                <a:close/>
                <a:moveTo>
                  <a:pt x="216" y="739"/>
                </a:moveTo>
                <a:cubicBezTo>
                  <a:pt x="221" y="747"/>
                  <a:pt x="230" y="752"/>
                  <a:pt x="239" y="752"/>
                </a:cubicBezTo>
                <a:cubicBezTo>
                  <a:pt x="249" y="752"/>
                  <a:pt x="258" y="747"/>
                  <a:pt x="263" y="739"/>
                </a:cubicBezTo>
                <a:cubicBezTo>
                  <a:pt x="263" y="738"/>
                  <a:pt x="317" y="650"/>
                  <a:pt x="370" y="546"/>
                </a:cubicBezTo>
                <a:cubicBezTo>
                  <a:pt x="442" y="403"/>
                  <a:pt x="478" y="300"/>
                  <a:pt x="478" y="239"/>
                </a:cubicBezTo>
                <a:cubicBezTo>
                  <a:pt x="478" y="107"/>
                  <a:pt x="371" y="0"/>
                  <a:pt x="239" y="0"/>
                </a:cubicBezTo>
                <a:cubicBezTo>
                  <a:pt x="107" y="0"/>
                  <a:pt x="0" y="107"/>
                  <a:pt x="0" y="239"/>
                </a:cubicBezTo>
                <a:cubicBezTo>
                  <a:pt x="0" y="300"/>
                  <a:pt x="36" y="403"/>
                  <a:pt x="109" y="546"/>
                </a:cubicBezTo>
                <a:cubicBezTo>
                  <a:pt x="161" y="650"/>
                  <a:pt x="215" y="738"/>
                  <a:pt x="216" y="7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5" name="Freeform 544">
            <a:extLst>
              <a:ext uri="{FF2B5EF4-FFF2-40B4-BE49-F238E27FC236}">
                <a16:creationId xmlns:a16="http://schemas.microsoft.com/office/drawing/2014/main" id="{39010E14-3DAA-0949-A14A-781873DD7801}"/>
              </a:ext>
            </a:extLst>
          </p:cNvPr>
          <p:cNvSpPr/>
          <p:nvPr/>
        </p:nvSpPr>
        <p:spPr>
          <a:xfrm>
            <a:off x="6929053" y="4308629"/>
            <a:ext cx="325440" cy="11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318">
                <a:moveTo>
                  <a:pt x="750" y="20"/>
                </a:moveTo>
                <a:cubicBezTo>
                  <a:pt x="725" y="13"/>
                  <a:pt x="698" y="6"/>
                  <a:pt x="669" y="1"/>
                </a:cubicBezTo>
                <a:cubicBezTo>
                  <a:pt x="654" y="-2"/>
                  <a:pt x="640" y="8"/>
                  <a:pt x="637" y="23"/>
                </a:cubicBezTo>
                <a:cubicBezTo>
                  <a:pt x="634" y="38"/>
                  <a:pt x="644" y="52"/>
                  <a:pt x="659" y="55"/>
                </a:cubicBezTo>
                <a:cubicBezTo>
                  <a:pt x="686" y="60"/>
                  <a:pt x="711" y="66"/>
                  <a:pt x="733" y="73"/>
                </a:cubicBezTo>
                <a:cubicBezTo>
                  <a:pt x="819" y="100"/>
                  <a:pt x="849" y="131"/>
                  <a:pt x="849" y="150"/>
                </a:cubicBezTo>
                <a:cubicBezTo>
                  <a:pt x="849" y="167"/>
                  <a:pt x="822" y="197"/>
                  <a:pt x="744" y="223"/>
                </a:cubicBezTo>
                <a:cubicBezTo>
                  <a:pt x="667" y="249"/>
                  <a:pt x="563" y="263"/>
                  <a:pt x="452" y="263"/>
                </a:cubicBezTo>
                <a:cubicBezTo>
                  <a:pt x="342" y="263"/>
                  <a:pt x="238" y="249"/>
                  <a:pt x="161" y="223"/>
                </a:cubicBezTo>
                <a:cubicBezTo>
                  <a:pt x="83" y="197"/>
                  <a:pt x="55" y="167"/>
                  <a:pt x="55" y="150"/>
                </a:cubicBezTo>
                <a:cubicBezTo>
                  <a:pt x="55" y="121"/>
                  <a:pt x="115" y="90"/>
                  <a:pt x="175" y="72"/>
                </a:cubicBezTo>
                <a:cubicBezTo>
                  <a:pt x="196" y="66"/>
                  <a:pt x="220" y="60"/>
                  <a:pt x="246" y="55"/>
                </a:cubicBezTo>
                <a:cubicBezTo>
                  <a:pt x="261" y="52"/>
                  <a:pt x="270" y="38"/>
                  <a:pt x="267" y="23"/>
                </a:cubicBezTo>
                <a:cubicBezTo>
                  <a:pt x="265" y="8"/>
                  <a:pt x="250" y="-2"/>
                  <a:pt x="235" y="1"/>
                </a:cubicBezTo>
                <a:cubicBezTo>
                  <a:pt x="208" y="6"/>
                  <a:pt x="182" y="12"/>
                  <a:pt x="159" y="19"/>
                </a:cubicBezTo>
                <a:cubicBezTo>
                  <a:pt x="28" y="59"/>
                  <a:pt x="0" y="112"/>
                  <a:pt x="0" y="150"/>
                </a:cubicBezTo>
                <a:cubicBezTo>
                  <a:pt x="0" y="185"/>
                  <a:pt x="25" y="236"/>
                  <a:pt x="144" y="275"/>
                </a:cubicBezTo>
                <a:cubicBezTo>
                  <a:pt x="226" y="303"/>
                  <a:pt x="336" y="318"/>
                  <a:pt x="452" y="318"/>
                </a:cubicBezTo>
                <a:cubicBezTo>
                  <a:pt x="569" y="318"/>
                  <a:pt x="678" y="303"/>
                  <a:pt x="761" y="275"/>
                </a:cubicBezTo>
                <a:cubicBezTo>
                  <a:pt x="880" y="236"/>
                  <a:pt x="905" y="185"/>
                  <a:pt x="905" y="150"/>
                </a:cubicBezTo>
                <a:cubicBezTo>
                  <a:pt x="905" y="112"/>
                  <a:pt x="878" y="60"/>
                  <a:pt x="750" y="2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6" name="Freeform 545">
            <a:extLst>
              <a:ext uri="{FF2B5EF4-FFF2-40B4-BE49-F238E27FC236}">
                <a16:creationId xmlns:a16="http://schemas.microsoft.com/office/drawing/2014/main" id="{1A865550-FACA-EE47-8FDF-23BF4C589042}"/>
              </a:ext>
            </a:extLst>
          </p:cNvPr>
          <p:cNvSpPr/>
          <p:nvPr/>
        </p:nvSpPr>
        <p:spPr>
          <a:xfrm>
            <a:off x="6446293" y="4161390"/>
            <a:ext cx="9540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283">
                <a:moveTo>
                  <a:pt x="83" y="55"/>
                </a:moveTo>
                <a:cubicBezTo>
                  <a:pt x="172" y="80"/>
                  <a:pt x="211" y="113"/>
                  <a:pt x="211" y="134"/>
                </a:cubicBezTo>
                <a:cubicBezTo>
                  <a:pt x="211" y="148"/>
                  <a:pt x="195" y="165"/>
                  <a:pt x="167" y="181"/>
                </a:cubicBezTo>
                <a:cubicBezTo>
                  <a:pt x="133" y="200"/>
                  <a:pt x="83" y="216"/>
                  <a:pt x="23" y="228"/>
                </a:cubicBezTo>
                <a:cubicBezTo>
                  <a:pt x="8" y="231"/>
                  <a:pt x="-2" y="245"/>
                  <a:pt x="1" y="260"/>
                </a:cubicBezTo>
                <a:cubicBezTo>
                  <a:pt x="3" y="273"/>
                  <a:pt x="15" y="283"/>
                  <a:pt x="28" y="283"/>
                </a:cubicBezTo>
                <a:cubicBezTo>
                  <a:pt x="30" y="283"/>
                  <a:pt x="31" y="282"/>
                  <a:pt x="33" y="282"/>
                </a:cubicBezTo>
                <a:cubicBezTo>
                  <a:pt x="99" y="269"/>
                  <a:pt x="155" y="251"/>
                  <a:pt x="194" y="229"/>
                </a:cubicBezTo>
                <a:cubicBezTo>
                  <a:pt x="227" y="210"/>
                  <a:pt x="266" y="179"/>
                  <a:pt x="266" y="134"/>
                </a:cubicBezTo>
                <a:cubicBezTo>
                  <a:pt x="266" y="79"/>
                  <a:pt x="208" y="33"/>
                  <a:pt x="98" y="1"/>
                </a:cubicBezTo>
                <a:cubicBezTo>
                  <a:pt x="83" y="-3"/>
                  <a:pt x="68" y="6"/>
                  <a:pt x="64" y="20"/>
                </a:cubicBezTo>
                <a:cubicBezTo>
                  <a:pt x="60" y="35"/>
                  <a:pt x="68" y="50"/>
                  <a:pt x="83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7" name="Freeform 546">
            <a:extLst>
              <a:ext uri="{FF2B5EF4-FFF2-40B4-BE49-F238E27FC236}">
                <a16:creationId xmlns:a16="http://schemas.microsoft.com/office/drawing/2014/main" id="{C93EB7ED-A710-8F46-A704-6BA0D16E25F5}"/>
              </a:ext>
            </a:extLst>
          </p:cNvPr>
          <p:cNvSpPr/>
          <p:nvPr/>
        </p:nvSpPr>
        <p:spPr>
          <a:xfrm>
            <a:off x="6210493" y="4161029"/>
            <a:ext cx="105840" cy="14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5" h="403">
                <a:moveTo>
                  <a:pt x="209" y="278"/>
                </a:moveTo>
                <a:lnTo>
                  <a:pt x="132" y="356"/>
                </a:lnTo>
                <a:cubicBezTo>
                  <a:pt x="122" y="367"/>
                  <a:pt x="122" y="384"/>
                  <a:pt x="133" y="395"/>
                </a:cubicBezTo>
                <a:cubicBezTo>
                  <a:pt x="138" y="400"/>
                  <a:pt x="145" y="403"/>
                  <a:pt x="152" y="403"/>
                </a:cubicBezTo>
                <a:cubicBezTo>
                  <a:pt x="159" y="403"/>
                  <a:pt x="166" y="400"/>
                  <a:pt x="172" y="395"/>
                </a:cubicBezTo>
                <a:lnTo>
                  <a:pt x="288" y="277"/>
                </a:lnTo>
                <a:cubicBezTo>
                  <a:pt x="298" y="266"/>
                  <a:pt x="298" y="248"/>
                  <a:pt x="287" y="237"/>
                </a:cubicBezTo>
                <a:lnTo>
                  <a:pt x="169" y="121"/>
                </a:lnTo>
                <a:cubicBezTo>
                  <a:pt x="158" y="111"/>
                  <a:pt x="141" y="111"/>
                  <a:pt x="130" y="122"/>
                </a:cubicBezTo>
                <a:cubicBezTo>
                  <a:pt x="119" y="132"/>
                  <a:pt x="120" y="150"/>
                  <a:pt x="131" y="161"/>
                </a:cubicBezTo>
                <a:lnTo>
                  <a:pt x="187" y="216"/>
                </a:lnTo>
                <a:cubicBezTo>
                  <a:pt x="91" y="189"/>
                  <a:pt x="55" y="155"/>
                  <a:pt x="55" y="135"/>
                </a:cubicBezTo>
                <a:cubicBezTo>
                  <a:pt x="55" y="113"/>
                  <a:pt x="96" y="80"/>
                  <a:pt x="187" y="55"/>
                </a:cubicBezTo>
                <a:cubicBezTo>
                  <a:pt x="202" y="50"/>
                  <a:pt x="210" y="35"/>
                  <a:pt x="206" y="21"/>
                </a:cubicBezTo>
                <a:cubicBezTo>
                  <a:pt x="202" y="6"/>
                  <a:pt x="187" y="-3"/>
                  <a:pt x="172" y="1"/>
                </a:cubicBezTo>
                <a:cubicBezTo>
                  <a:pt x="122" y="15"/>
                  <a:pt x="82" y="32"/>
                  <a:pt x="53" y="52"/>
                </a:cubicBezTo>
                <a:cubicBezTo>
                  <a:pt x="9" y="83"/>
                  <a:pt x="0" y="114"/>
                  <a:pt x="0" y="135"/>
                </a:cubicBezTo>
                <a:cubicBezTo>
                  <a:pt x="0" y="197"/>
                  <a:pt x="75" y="248"/>
                  <a:pt x="209" y="27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8" name="Freeform 547">
            <a:extLst>
              <a:ext uri="{FF2B5EF4-FFF2-40B4-BE49-F238E27FC236}">
                <a16:creationId xmlns:a16="http://schemas.microsoft.com/office/drawing/2014/main" id="{E6CABDF0-5CB6-C340-9F64-269C96038C68}"/>
              </a:ext>
            </a:extLst>
          </p:cNvPr>
          <p:cNvSpPr/>
          <p:nvPr/>
        </p:nvSpPr>
        <p:spPr>
          <a:xfrm>
            <a:off x="6290412" y="4073189"/>
            <a:ext cx="174960" cy="277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7" h="772">
                <a:moveTo>
                  <a:pt x="244" y="55"/>
                </a:moveTo>
                <a:cubicBezTo>
                  <a:pt x="348" y="55"/>
                  <a:pt x="432" y="140"/>
                  <a:pt x="432" y="244"/>
                </a:cubicBezTo>
                <a:cubicBezTo>
                  <a:pt x="432" y="340"/>
                  <a:pt x="309" y="570"/>
                  <a:pt x="239" y="690"/>
                </a:cubicBezTo>
                <a:cubicBezTo>
                  <a:pt x="172" y="570"/>
                  <a:pt x="55" y="340"/>
                  <a:pt x="55" y="244"/>
                </a:cubicBezTo>
                <a:cubicBezTo>
                  <a:pt x="55" y="140"/>
                  <a:pt x="140" y="55"/>
                  <a:pt x="244" y="55"/>
                </a:cubicBezTo>
                <a:close/>
                <a:moveTo>
                  <a:pt x="214" y="758"/>
                </a:moveTo>
                <a:cubicBezTo>
                  <a:pt x="219" y="767"/>
                  <a:pt x="228" y="772"/>
                  <a:pt x="238" y="772"/>
                </a:cubicBezTo>
                <a:cubicBezTo>
                  <a:pt x="248" y="772"/>
                  <a:pt x="257" y="767"/>
                  <a:pt x="262" y="759"/>
                </a:cubicBezTo>
                <a:cubicBezTo>
                  <a:pt x="262" y="758"/>
                  <a:pt x="318" y="667"/>
                  <a:pt x="373" y="559"/>
                </a:cubicBezTo>
                <a:cubicBezTo>
                  <a:pt x="449" y="412"/>
                  <a:pt x="487" y="306"/>
                  <a:pt x="487" y="244"/>
                </a:cubicBezTo>
                <a:cubicBezTo>
                  <a:pt x="487" y="109"/>
                  <a:pt x="378" y="0"/>
                  <a:pt x="244" y="0"/>
                </a:cubicBezTo>
                <a:cubicBezTo>
                  <a:pt x="109" y="0"/>
                  <a:pt x="0" y="109"/>
                  <a:pt x="0" y="244"/>
                </a:cubicBezTo>
                <a:cubicBezTo>
                  <a:pt x="0" y="306"/>
                  <a:pt x="36" y="412"/>
                  <a:pt x="108" y="559"/>
                </a:cubicBezTo>
                <a:cubicBezTo>
                  <a:pt x="161" y="666"/>
                  <a:pt x="214" y="757"/>
                  <a:pt x="214" y="75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9" name="Freeform 548">
            <a:extLst>
              <a:ext uri="{FF2B5EF4-FFF2-40B4-BE49-F238E27FC236}">
                <a16:creationId xmlns:a16="http://schemas.microsoft.com/office/drawing/2014/main" id="{3202BC48-4A5B-B840-BD7A-96CFD4FF129E}"/>
              </a:ext>
            </a:extLst>
          </p:cNvPr>
          <p:cNvSpPr/>
          <p:nvPr/>
        </p:nvSpPr>
        <p:spPr>
          <a:xfrm>
            <a:off x="6336854" y="4116750"/>
            <a:ext cx="82440" cy="82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0" h="230">
                <a:moveTo>
                  <a:pt x="55" y="115"/>
                </a:moveTo>
                <a:cubicBezTo>
                  <a:pt x="55" y="82"/>
                  <a:pt x="82" y="55"/>
                  <a:pt x="115" y="55"/>
                </a:cubicBezTo>
                <a:cubicBezTo>
                  <a:pt x="148" y="55"/>
                  <a:pt x="175" y="82"/>
                  <a:pt x="175" y="115"/>
                </a:cubicBezTo>
                <a:cubicBezTo>
                  <a:pt x="175" y="148"/>
                  <a:pt x="148" y="175"/>
                  <a:pt x="115" y="175"/>
                </a:cubicBezTo>
                <a:cubicBezTo>
                  <a:pt x="82" y="175"/>
                  <a:pt x="55" y="148"/>
                  <a:pt x="55" y="115"/>
                </a:cubicBezTo>
                <a:close/>
                <a:moveTo>
                  <a:pt x="230" y="115"/>
                </a:moveTo>
                <a:cubicBezTo>
                  <a:pt x="230" y="52"/>
                  <a:pt x="178" y="0"/>
                  <a:pt x="115" y="0"/>
                </a:cubicBezTo>
                <a:cubicBezTo>
                  <a:pt x="51" y="0"/>
                  <a:pt x="0" y="52"/>
                  <a:pt x="0" y="115"/>
                </a:cubicBezTo>
                <a:cubicBezTo>
                  <a:pt x="0" y="179"/>
                  <a:pt x="51" y="230"/>
                  <a:pt x="115" y="230"/>
                </a:cubicBezTo>
                <a:cubicBezTo>
                  <a:pt x="178" y="230"/>
                  <a:pt x="230" y="179"/>
                  <a:pt x="230" y="11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0" name="Freeform 549">
            <a:extLst>
              <a:ext uri="{FF2B5EF4-FFF2-40B4-BE49-F238E27FC236}">
                <a16:creationId xmlns:a16="http://schemas.microsoft.com/office/drawing/2014/main" id="{BA333C3D-70C0-4245-9CA8-7A26615ED516}"/>
              </a:ext>
            </a:extLst>
          </p:cNvPr>
          <p:cNvSpPr/>
          <p:nvPr/>
        </p:nvSpPr>
        <p:spPr>
          <a:xfrm>
            <a:off x="6213374" y="4309709"/>
            <a:ext cx="325080" cy="11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318">
                <a:moveTo>
                  <a:pt x="749" y="21"/>
                </a:moveTo>
                <a:cubicBezTo>
                  <a:pt x="725" y="13"/>
                  <a:pt x="698" y="7"/>
                  <a:pt x="669" y="1"/>
                </a:cubicBezTo>
                <a:cubicBezTo>
                  <a:pt x="654" y="-2"/>
                  <a:pt x="639" y="8"/>
                  <a:pt x="636" y="23"/>
                </a:cubicBezTo>
                <a:cubicBezTo>
                  <a:pt x="633" y="38"/>
                  <a:pt x="643" y="53"/>
                  <a:pt x="658" y="55"/>
                </a:cubicBezTo>
                <a:cubicBezTo>
                  <a:pt x="685" y="61"/>
                  <a:pt x="710" y="67"/>
                  <a:pt x="733" y="74"/>
                </a:cubicBezTo>
                <a:cubicBezTo>
                  <a:pt x="819" y="100"/>
                  <a:pt x="849" y="131"/>
                  <a:pt x="849" y="150"/>
                </a:cubicBezTo>
                <a:cubicBezTo>
                  <a:pt x="849" y="168"/>
                  <a:pt x="822" y="198"/>
                  <a:pt x="744" y="223"/>
                </a:cubicBezTo>
                <a:cubicBezTo>
                  <a:pt x="666" y="249"/>
                  <a:pt x="563" y="263"/>
                  <a:pt x="452" y="263"/>
                </a:cubicBezTo>
                <a:cubicBezTo>
                  <a:pt x="342" y="263"/>
                  <a:pt x="238" y="249"/>
                  <a:pt x="160" y="223"/>
                </a:cubicBezTo>
                <a:cubicBezTo>
                  <a:pt x="83" y="198"/>
                  <a:pt x="55" y="168"/>
                  <a:pt x="55" y="150"/>
                </a:cubicBezTo>
                <a:cubicBezTo>
                  <a:pt x="55" y="122"/>
                  <a:pt x="115" y="91"/>
                  <a:pt x="174" y="73"/>
                </a:cubicBezTo>
                <a:cubicBezTo>
                  <a:pt x="196" y="66"/>
                  <a:pt x="220" y="60"/>
                  <a:pt x="245" y="56"/>
                </a:cubicBezTo>
                <a:cubicBezTo>
                  <a:pt x="260" y="53"/>
                  <a:pt x="270" y="38"/>
                  <a:pt x="267" y="23"/>
                </a:cubicBezTo>
                <a:cubicBezTo>
                  <a:pt x="264" y="8"/>
                  <a:pt x="250" y="-1"/>
                  <a:pt x="235" y="1"/>
                </a:cubicBezTo>
                <a:cubicBezTo>
                  <a:pt x="208" y="7"/>
                  <a:pt x="182" y="13"/>
                  <a:pt x="158" y="20"/>
                </a:cubicBezTo>
                <a:cubicBezTo>
                  <a:pt x="27" y="59"/>
                  <a:pt x="0" y="113"/>
                  <a:pt x="0" y="150"/>
                </a:cubicBezTo>
                <a:cubicBezTo>
                  <a:pt x="0" y="186"/>
                  <a:pt x="25" y="237"/>
                  <a:pt x="143" y="276"/>
                </a:cubicBezTo>
                <a:cubicBezTo>
                  <a:pt x="226" y="303"/>
                  <a:pt x="336" y="318"/>
                  <a:pt x="452" y="318"/>
                </a:cubicBezTo>
                <a:cubicBezTo>
                  <a:pt x="568" y="318"/>
                  <a:pt x="678" y="303"/>
                  <a:pt x="761" y="276"/>
                </a:cubicBezTo>
                <a:cubicBezTo>
                  <a:pt x="879" y="237"/>
                  <a:pt x="904" y="186"/>
                  <a:pt x="904" y="150"/>
                </a:cubicBezTo>
                <a:cubicBezTo>
                  <a:pt x="904" y="113"/>
                  <a:pt x="877" y="60"/>
                  <a:pt x="749" y="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1" name="Freeform 550">
            <a:extLst>
              <a:ext uri="{FF2B5EF4-FFF2-40B4-BE49-F238E27FC236}">
                <a16:creationId xmlns:a16="http://schemas.microsoft.com/office/drawing/2014/main" id="{AE896707-CECC-6542-AB61-E2BEDFF5A088}"/>
              </a:ext>
            </a:extLst>
          </p:cNvPr>
          <p:cNvSpPr/>
          <p:nvPr/>
        </p:nvSpPr>
        <p:spPr>
          <a:xfrm>
            <a:off x="5607493" y="4004790"/>
            <a:ext cx="106560" cy="10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7" h="298">
                <a:moveTo>
                  <a:pt x="148" y="56"/>
                </a:moveTo>
                <a:cubicBezTo>
                  <a:pt x="200" y="56"/>
                  <a:pt x="242" y="97"/>
                  <a:pt x="242" y="149"/>
                </a:cubicBezTo>
                <a:cubicBezTo>
                  <a:pt x="242" y="201"/>
                  <a:pt x="200" y="243"/>
                  <a:pt x="148" y="243"/>
                </a:cubicBezTo>
                <a:cubicBezTo>
                  <a:pt x="97" y="243"/>
                  <a:pt x="55" y="201"/>
                  <a:pt x="55" y="149"/>
                </a:cubicBezTo>
                <a:cubicBezTo>
                  <a:pt x="55" y="97"/>
                  <a:pt x="97" y="56"/>
                  <a:pt x="148" y="56"/>
                </a:cubicBezTo>
                <a:close/>
                <a:moveTo>
                  <a:pt x="148" y="298"/>
                </a:moveTo>
                <a:cubicBezTo>
                  <a:pt x="230" y="298"/>
                  <a:pt x="297" y="231"/>
                  <a:pt x="297" y="149"/>
                </a:cubicBezTo>
                <a:cubicBezTo>
                  <a:pt x="297" y="67"/>
                  <a:pt x="230" y="0"/>
                  <a:pt x="148" y="0"/>
                </a:cubicBezTo>
                <a:cubicBezTo>
                  <a:pt x="66" y="0"/>
                  <a:pt x="0" y="67"/>
                  <a:pt x="0" y="149"/>
                </a:cubicBezTo>
                <a:cubicBezTo>
                  <a:pt x="0" y="231"/>
                  <a:pt x="66" y="298"/>
                  <a:pt x="148" y="29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2" name="Freeform 551">
            <a:extLst>
              <a:ext uri="{FF2B5EF4-FFF2-40B4-BE49-F238E27FC236}">
                <a16:creationId xmlns:a16="http://schemas.microsoft.com/office/drawing/2014/main" id="{7A9443C2-17E7-ED43-9B39-AE70B94A3F67}"/>
              </a:ext>
            </a:extLst>
          </p:cNvPr>
          <p:cNvSpPr/>
          <p:nvPr/>
        </p:nvSpPr>
        <p:spPr>
          <a:xfrm>
            <a:off x="5570773" y="4120349"/>
            <a:ext cx="180000" cy="303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1" h="843">
                <a:moveTo>
                  <a:pt x="55" y="152"/>
                </a:moveTo>
                <a:cubicBezTo>
                  <a:pt x="55" y="134"/>
                  <a:pt x="64" y="117"/>
                  <a:pt x="79" y="107"/>
                </a:cubicBezTo>
                <a:cubicBezTo>
                  <a:pt x="127" y="74"/>
                  <a:pt x="187" y="55"/>
                  <a:pt x="250" y="55"/>
                </a:cubicBezTo>
                <a:cubicBezTo>
                  <a:pt x="314" y="55"/>
                  <a:pt x="375" y="74"/>
                  <a:pt x="423" y="108"/>
                </a:cubicBezTo>
                <a:cubicBezTo>
                  <a:pt x="437" y="118"/>
                  <a:pt x="445" y="134"/>
                  <a:pt x="446" y="152"/>
                </a:cubicBezTo>
                <a:cubicBezTo>
                  <a:pt x="446" y="176"/>
                  <a:pt x="446" y="341"/>
                  <a:pt x="446" y="412"/>
                </a:cubicBezTo>
                <a:lnTo>
                  <a:pt x="391" y="412"/>
                </a:lnTo>
                <a:cubicBezTo>
                  <a:pt x="376" y="412"/>
                  <a:pt x="363" y="424"/>
                  <a:pt x="363" y="439"/>
                </a:cubicBezTo>
                <a:lnTo>
                  <a:pt x="363" y="788"/>
                </a:lnTo>
                <a:lnTo>
                  <a:pt x="135" y="788"/>
                </a:lnTo>
                <a:lnTo>
                  <a:pt x="135" y="439"/>
                </a:lnTo>
                <a:cubicBezTo>
                  <a:pt x="135" y="424"/>
                  <a:pt x="123" y="412"/>
                  <a:pt x="107" y="412"/>
                </a:cubicBezTo>
                <a:lnTo>
                  <a:pt x="55" y="412"/>
                </a:lnTo>
                <a:close/>
                <a:moveTo>
                  <a:pt x="28" y="467"/>
                </a:moveTo>
                <a:lnTo>
                  <a:pt x="80" y="467"/>
                </a:lnTo>
                <a:lnTo>
                  <a:pt x="80" y="816"/>
                </a:lnTo>
                <a:cubicBezTo>
                  <a:pt x="80" y="831"/>
                  <a:pt x="92" y="843"/>
                  <a:pt x="107" y="843"/>
                </a:cubicBezTo>
                <a:lnTo>
                  <a:pt x="391" y="843"/>
                </a:lnTo>
                <a:cubicBezTo>
                  <a:pt x="406" y="843"/>
                  <a:pt x="419" y="831"/>
                  <a:pt x="419" y="816"/>
                </a:cubicBezTo>
                <a:lnTo>
                  <a:pt x="419" y="467"/>
                </a:lnTo>
                <a:lnTo>
                  <a:pt x="474" y="467"/>
                </a:lnTo>
                <a:cubicBezTo>
                  <a:pt x="489" y="467"/>
                  <a:pt x="501" y="454"/>
                  <a:pt x="501" y="439"/>
                </a:cubicBezTo>
                <a:cubicBezTo>
                  <a:pt x="501" y="409"/>
                  <a:pt x="501" y="182"/>
                  <a:pt x="501" y="151"/>
                </a:cubicBezTo>
                <a:cubicBezTo>
                  <a:pt x="500" y="116"/>
                  <a:pt x="483" y="83"/>
                  <a:pt x="455" y="63"/>
                </a:cubicBezTo>
                <a:cubicBezTo>
                  <a:pt x="398" y="22"/>
                  <a:pt x="325" y="0"/>
                  <a:pt x="250" y="0"/>
                </a:cubicBezTo>
                <a:cubicBezTo>
                  <a:pt x="176" y="0"/>
                  <a:pt x="104" y="22"/>
                  <a:pt x="47" y="62"/>
                </a:cubicBezTo>
                <a:cubicBezTo>
                  <a:pt x="18" y="82"/>
                  <a:pt x="0" y="116"/>
                  <a:pt x="0" y="152"/>
                </a:cubicBezTo>
                <a:lnTo>
                  <a:pt x="0" y="439"/>
                </a:lnTo>
                <a:cubicBezTo>
                  <a:pt x="0" y="454"/>
                  <a:pt x="12" y="467"/>
                  <a:pt x="28" y="4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3" name="Freeform 552">
            <a:extLst>
              <a:ext uri="{FF2B5EF4-FFF2-40B4-BE49-F238E27FC236}">
                <a16:creationId xmlns:a16="http://schemas.microsoft.com/office/drawing/2014/main" id="{56F7F0A9-9D47-254D-AF4B-24F489E3D278}"/>
              </a:ext>
            </a:extLst>
          </p:cNvPr>
          <p:cNvSpPr/>
          <p:nvPr/>
        </p:nvSpPr>
        <p:spPr>
          <a:xfrm>
            <a:off x="5497693" y="4360109"/>
            <a:ext cx="325080" cy="11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318">
                <a:moveTo>
                  <a:pt x="749" y="21"/>
                </a:moveTo>
                <a:cubicBezTo>
                  <a:pt x="725" y="13"/>
                  <a:pt x="698" y="7"/>
                  <a:pt x="669" y="1"/>
                </a:cubicBezTo>
                <a:cubicBezTo>
                  <a:pt x="654" y="-2"/>
                  <a:pt x="639" y="8"/>
                  <a:pt x="636" y="23"/>
                </a:cubicBezTo>
                <a:cubicBezTo>
                  <a:pt x="634" y="38"/>
                  <a:pt x="643" y="53"/>
                  <a:pt x="658" y="55"/>
                </a:cubicBezTo>
                <a:cubicBezTo>
                  <a:pt x="685" y="60"/>
                  <a:pt x="710" y="67"/>
                  <a:pt x="733" y="74"/>
                </a:cubicBezTo>
                <a:cubicBezTo>
                  <a:pt x="819" y="100"/>
                  <a:pt x="849" y="131"/>
                  <a:pt x="849" y="150"/>
                </a:cubicBezTo>
                <a:cubicBezTo>
                  <a:pt x="849" y="168"/>
                  <a:pt x="822" y="197"/>
                  <a:pt x="744" y="223"/>
                </a:cubicBezTo>
                <a:cubicBezTo>
                  <a:pt x="666" y="249"/>
                  <a:pt x="563" y="263"/>
                  <a:pt x="452" y="263"/>
                </a:cubicBezTo>
                <a:cubicBezTo>
                  <a:pt x="342" y="263"/>
                  <a:pt x="238" y="249"/>
                  <a:pt x="161" y="223"/>
                </a:cubicBezTo>
                <a:cubicBezTo>
                  <a:pt x="83" y="197"/>
                  <a:pt x="55" y="168"/>
                  <a:pt x="55" y="150"/>
                </a:cubicBezTo>
                <a:cubicBezTo>
                  <a:pt x="55" y="121"/>
                  <a:pt x="115" y="90"/>
                  <a:pt x="174" y="73"/>
                </a:cubicBezTo>
                <a:cubicBezTo>
                  <a:pt x="196" y="66"/>
                  <a:pt x="220" y="60"/>
                  <a:pt x="245" y="55"/>
                </a:cubicBezTo>
                <a:cubicBezTo>
                  <a:pt x="260" y="53"/>
                  <a:pt x="270" y="38"/>
                  <a:pt x="267" y="23"/>
                </a:cubicBezTo>
                <a:cubicBezTo>
                  <a:pt x="264" y="8"/>
                  <a:pt x="250" y="-2"/>
                  <a:pt x="235" y="1"/>
                </a:cubicBezTo>
                <a:cubicBezTo>
                  <a:pt x="208" y="6"/>
                  <a:pt x="182" y="13"/>
                  <a:pt x="158" y="20"/>
                </a:cubicBezTo>
                <a:cubicBezTo>
                  <a:pt x="28" y="59"/>
                  <a:pt x="0" y="112"/>
                  <a:pt x="0" y="150"/>
                </a:cubicBezTo>
                <a:cubicBezTo>
                  <a:pt x="0" y="186"/>
                  <a:pt x="25" y="236"/>
                  <a:pt x="143" y="276"/>
                </a:cubicBezTo>
                <a:cubicBezTo>
                  <a:pt x="226" y="303"/>
                  <a:pt x="336" y="318"/>
                  <a:pt x="452" y="318"/>
                </a:cubicBezTo>
                <a:cubicBezTo>
                  <a:pt x="568" y="318"/>
                  <a:pt x="678" y="303"/>
                  <a:pt x="761" y="276"/>
                </a:cubicBezTo>
                <a:cubicBezTo>
                  <a:pt x="880" y="236"/>
                  <a:pt x="904" y="186"/>
                  <a:pt x="904" y="150"/>
                </a:cubicBezTo>
                <a:cubicBezTo>
                  <a:pt x="904" y="113"/>
                  <a:pt x="877" y="60"/>
                  <a:pt x="749" y="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4" name="Freeform 553">
            <a:extLst>
              <a:ext uri="{FF2B5EF4-FFF2-40B4-BE49-F238E27FC236}">
                <a16:creationId xmlns:a16="http://schemas.microsoft.com/office/drawing/2014/main" id="{616EA51E-E77F-244D-9E24-192F1C85E8B9}"/>
              </a:ext>
            </a:extLst>
          </p:cNvPr>
          <p:cNvSpPr/>
          <p:nvPr/>
        </p:nvSpPr>
        <p:spPr>
          <a:xfrm>
            <a:off x="3299172" y="4099109"/>
            <a:ext cx="428760" cy="324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902">
                <a:moveTo>
                  <a:pt x="73" y="847"/>
                </a:moveTo>
                <a:lnTo>
                  <a:pt x="188" y="620"/>
                </a:lnTo>
                <a:lnTo>
                  <a:pt x="359" y="620"/>
                </a:lnTo>
                <a:lnTo>
                  <a:pt x="358" y="734"/>
                </a:lnTo>
                <a:cubicBezTo>
                  <a:pt x="358" y="749"/>
                  <a:pt x="370" y="761"/>
                  <a:pt x="386" y="762"/>
                </a:cubicBezTo>
                <a:cubicBezTo>
                  <a:pt x="401" y="762"/>
                  <a:pt x="413" y="749"/>
                  <a:pt x="413" y="734"/>
                </a:cubicBezTo>
                <a:lnTo>
                  <a:pt x="414" y="620"/>
                </a:lnTo>
                <a:lnTo>
                  <a:pt x="1004" y="620"/>
                </a:lnTo>
                <a:lnTo>
                  <a:pt x="1120" y="847"/>
                </a:lnTo>
                <a:close/>
                <a:moveTo>
                  <a:pt x="416" y="69"/>
                </a:moveTo>
                <a:lnTo>
                  <a:pt x="816" y="238"/>
                </a:lnTo>
                <a:lnTo>
                  <a:pt x="415" y="407"/>
                </a:lnTo>
                <a:close/>
                <a:moveTo>
                  <a:pt x="1189" y="862"/>
                </a:moveTo>
                <a:lnTo>
                  <a:pt x="1045" y="579"/>
                </a:lnTo>
                <a:cubicBezTo>
                  <a:pt x="1041" y="570"/>
                  <a:pt x="1031" y="564"/>
                  <a:pt x="1021" y="564"/>
                </a:cubicBezTo>
                <a:lnTo>
                  <a:pt x="414" y="564"/>
                </a:lnTo>
                <a:lnTo>
                  <a:pt x="414" y="467"/>
                </a:lnTo>
                <a:lnTo>
                  <a:pt x="898" y="263"/>
                </a:lnTo>
                <a:cubicBezTo>
                  <a:pt x="908" y="259"/>
                  <a:pt x="915" y="248"/>
                  <a:pt x="915" y="238"/>
                </a:cubicBezTo>
                <a:cubicBezTo>
                  <a:pt x="915" y="227"/>
                  <a:pt x="908" y="217"/>
                  <a:pt x="898" y="212"/>
                </a:cubicBezTo>
                <a:lnTo>
                  <a:pt x="400" y="3"/>
                </a:lnTo>
                <a:cubicBezTo>
                  <a:pt x="397" y="1"/>
                  <a:pt x="393" y="0"/>
                  <a:pt x="389" y="1"/>
                </a:cubicBezTo>
                <a:cubicBezTo>
                  <a:pt x="389" y="0"/>
                  <a:pt x="389" y="0"/>
                  <a:pt x="389" y="0"/>
                </a:cubicBezTo>
                <a:cubicBezTo>
                  <a:pt x="374" y="0"/>
                  <a:pt x="361" y="13"/>
                  <a:pt x="361" y="28"/>
                </a:cubicBezTo>
                <a:lnTo>
                  <a:pt x="359" y="564"/>
                </a:lnTo>
                <a:lnTo>
                  <a:pt x="172" y="564"/>
                </a:lnTo>
                <a:cubicBezTo>
                  <a:pt x="161" y="564"/>
                  <a:pt x="152" y="570"/>
                  <a:pt x="147" y="579"/>
                </a:cubicBezTo>
                <a:lnTo>
                  <a:pt x="3" y="862"/>
                </a:lnTo>
                <a:cubicBezTo>
                  <a:pt x="-1" y="871"/>
                  <a:pt x="-1" y="881"/>
                  <a:pt x="4" y="889"/>
                </a:cubicBezTo>
                <a:cubicBezTo>
                  <a:pt x="9" y="897"/>
                  <a:pt x="18" y="902"/>
                  <a:pt x="28" y="902"/>
                </a:cubicBezTo>
                <a:lnTo>
                  <a:pt x="1165" y="902"/>
                </a:lnTo>
                <a:cubicBezTo>
                  <a:pt x="1174" y="902"/>
                  <a:pt x="1183" y="897"/>
                  <a:pt x="1188" y="889"/>
                </a:cubicBezTo>
                <a:cubicBezTo>
                  <a:pt x="1193" y="881"/>
                  <a:pt x="1194" y="871"/>
                  <a:pt x="1189" y="86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5" name="Freeform 554">
            <a:extLst>
              <a:ext uri="{FF2B5EF4-FFF2-40B4-BE49-F238E27FC236}">
                <a16:creationId xmlns:a16="http://schemas.microsoft.com/office/drawing/2014/main" id="{2A7C99A5-E15E-FD4F-A1CD-D9CA544AE279}"/>
              </a:ext>
            </a:extLst>
          </p:cNvPr>
          <p:cNvSpPr/>
          <p:nvPr/>
        </p:nvSpPr>
        <p:spPr>
          <a:xfrm>
            <a:off x="2588533" y="3995430"/>
            <a:ext cx="428760" cy="427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1188">
                <a:moveTo>
                  <a:pt x="1137" y="1001"/>
                </a:moveTo>
                <a:lnTo>
                  <a:pt x="799" y="1121"/>
                </a:lnTo>
                <a:lnTo>
                  <a:pt x="799" y="196"/>
                </a:lnTo>
                <a:lnTo>
                  <a:pt x="1137" y="67"/>
                </a:lnTo>
                <a:close/>
                <a:moveTo>
                  <a:pt x="55" y="181"/>
                </a:moveTo>
                <a:lnTo>
                  <a:pt x="387" y="66"/>
                </a:lnTo>
                <a:lnTo>
                  <a:pt x="387" y="1000"/>
                </a:lnTo>
                <a:lnTo>
                  <a:pt x="55" y="1106"/>
                </a:lnTo>
                <a:close/>
                <a:moveTo>
                  <a:pt x="442" y="69"/>
                </a:moveTo>
                <a:lnTo>
                  <a:pt x="744" y="196"/>
                </a:lnTo>
                <a:lnTo>
                  <a:pt x="744" y="1120"/>
                </a:lnTo>
                <a:lnTo>
                  <a:pt x="442" y="1002"/>
                </a:lnTo>
                <a:close/>
                <a:moveTo>
                  <a:pt x="1180" y="5"/>
                </a:moveTo>
                <a:cubicBezTo>
                  <a:pt x="1173" y="-1"/>
                  <a:pt x="1163" y="-2"/>
                  <a:pt x="1155" y="2"/>
                </a:cubicBezTo>
                <a:lnTo>
                  <a:pt x="772" y="148"/>
                </a:lnTo>
                <a:lnTo>
                  <a:pt x="425" y="2"/>
                </a:lnTo>
                <a:cubicBezTo>
                  <a:pt x="424" y="1"/>
                  <a:pt x="423" y="1"/>
                  <a:pt x="421" y="1"/>
                </a:cubicBezTo>
                <a:cubicBezTo>
                  <a:pt x="421" y="0"/>
                  <a:pt x="421" y="0"/>
                  <a:pt x="420" y="0"/>
                </a:cubicBezTo>
                <a:lnTo>
                  <a:pt x="419" y="0"/>
                </a:lnTo>
                <a:lnTo>
                  <a:pt x="418" y="0"/>
                </a:lnTo>
                <a:cubicBezTo>
                  <a:pt x="417" y="0"/>
                  <a:pt x="417" y="0"/>
                  <a:pt x="417" y="0"/>
                </a:cubicBezTo>
                <a:cubicBezTo>
                  <a:pt x="416" y="0"/>
                  <a:pt x="416" y="0"/>
                  <a:pt x="415" y="0"/>
                </a:cubicBezTo>
                <a:cubicBezTo>
                  <a:pt x="414" y="0"/>
                  <a:pt x="414" y="0"/>
                  <a:pt x="414" y="0"/>
                </a:cubicBezTo>
                <a:cubicBezTo>
                  <a:pt x="413" y="0"/>
                  <a:pt x="413" y="0"/>
                  <a:pt x="412" y="0"/>
                </a:cubicBezTo>
                <a:lnTo>
                  <a:pt x="411" y="0"/>
                </a:lnTo>
                <a:lnTo>
                  <a:pt x="410" y="0"/>
                </a:lnTo>
                <a:cubicBezTo>
                  <a:pt x="409" y="0"/>
                  <a:pt x="409" y="0"/>
                  <a:pt x="408" y="0"/>
                </a:cubicBezTo>
                <a:cubicBezTo>
                  <a:pt x="408" y="0"/>
                  <a:pt x="408" y="1"/>
                  <a:pt x="407" y="1"/>
                </a:cubicBezTo>
                <a:lnTo>
                  <a:pt x="406" y="1"/>
                </a:lnTo>
                <a:lnTo>
                  <a:pt x="405" y="1"/>
                </a:lnTo>
                <a:lnTo>
                  <a:pt x="18" y="135"/>
                </a:lnTo>
                <a:cubicBezTo>
                  <a:pt x="7" y="139"/>
                  <a:pt x="0" y="149"/>
                  <a:pt x="0" y="161"/>
                </a:cubicBezTo>
                <a:lnTo>
                  <a:pt x="0" y="1144"/>
                </a:lnTo>
                <a:cubicBezTo>
                  <a:pt x="0" y="1153"/>
                  <a:pt x="4" y="1161"/>
                  <a:pt x="11" y="1166"/>
                </a:cubicBezTo>
                <a:cubicBezTo>
                  <a:pt x="18" y="1172"/>
                  <a:pt x="27" y="1173"/>
                  <a:pt x="36" y="1170"/>
                </a:cubicBezTo>
                <a:lnTo>
                  <a:pt x="414" y="1050"/>
                </a:lnTo>
                <a:lnTo>
                  <a:pt x="762" y="1186"/>
                </a:lnTo>
                <a:cubicBezTo>
                  <a:pt x="763" y="1186"/>
                  <a:pt x="763" y="1187"/>
                  <a:pt x="764" y="1187"/>
                </a:cubicBezTo>
                <a:lnTo>
                  <a:pt x="765" y="1187"/>
                </a:lnTo>
                <a:lnTo>
                  <a:pt x="766" y="1187"/>
                </a:lnTo>
                <a:cubicBezTo>
                  <a:pt x="767" y="1188"/>
                  <a:pt x="767" y="1188"/>
                  <a:pt x="768" y="1188"/>
                </a:cubicBezTo>
                <a:lnTo>
                  <a:pt x="769" y="1188"/>
                </a:lnTo>
                <a:cubicBezTo>
                  <a:pt x="770" y="1188"/>
                  <a:pt x="771" y="1188"/>
                  <a:pt x="772" y="1188"/>
                </a:cubicBezTo>
                <a:cubicBezTo>
                  <a:pt x="772" y="1188"/>
                  <a:pt x="773" y="1188"/>
                  <a:pt x="774" y="1188"/>
                </a:cubicBezTo>
                <a:cubicBezTo>
                  <a:pt x="775" y="1188"/>
                  <a:pt x="775" y="1188"/>
                  <a:pt x="775" y="1188"/>
                </a:cubicBezTo>
                <a:cubicBezTo>
                  <a:pt x="776" y="1188"/>
                  <a:pt x="776" y="1188"/>
                  <a:pt x="777" y="1187"/>
                </a:cubicBezTo>
                <a:lnTo>
                  <a:pt x="778" y="1187"/>
                </a:lnTo>
                <a:lnTo>
                  <a:pt x="779" y="1187"/>
                </a:lnTo>
                <a:cubicBezTo>
                  <a:pt x="780" y="1187"/>
                  <a:pt x="780" y="1187"/>
                  <a:pt x="780" y="1186"/>
                </a:cubicBezTo>
                <a:cubicBezTo>
                  <a:pt x="781" y="1186"/>
                  <a:pt x="781" y="1186"/>
                  <a:pt x="781" y="1186"/>
                </a:cubicBezTo>
                <a:lnTo>
                  <a:pt x="1174" y="1047"/>
                </a:lnTo>
                <a:cubicBezTo>
                  <a:pt x="1185" y="1043"/>
                  <a:pt x="1192" y="1032"/>
                  <a:pt x="1192" y="1021"/>
                </a:cubicBezTo>
                <a:lnTo>
                  <a:pt x="1192" y="27"/>
                </a:lnTo>
                <a:cubicBezTo>
                  <a:pt x="1192" y="18"/>
                  <a:pt x="1188" y="10"/>
                  <a:pt x="1180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6" name="Freeform 555">
            <a:extLst>
              <a:ext uri="{FF2B5EF4-FFF2-40B4-BE49-F238E27FC236}">
                <a16:creationId xmlns:a16="http://schemas.microsoft.com/office/drawing/2014/main" id="{2D358221-EE1B-204E-8CF4-B9F09B4A8724}"/>
              </a:ext>
            </a:extLst>
          </p:cNvPr>
          <p:cNvSpPr/>
          <p:nvPr/>
        </p:nvSpPr>
        <p:spPr>
          <a:xfrm>
            <a:off x="2688614" y="3330149"/>
            <a:ext cx="224280" cy="176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491">
                <a:moveTo>
                  <a:pt x="310" y="417"/>
                </a:moveTo>
                <a:cubicBezTo>
                  <a:pt x="285" y="417"/>
                  <a:pt x="266" y="418"/>
                  <a:pt x="246" y="426"/>
                </a:cubicBezTo>
                <a:lnTo>
                  <a:pt x="66" y="115"/>
                </a:lnTo>
                <a:cubicBezTo>
                  <a:pt x="142" y="76"/>
                  <a:pt x="227" y="55"/>
                  <a:pt x="312" y="55"/>
                </a:cubicBezTo>
                <a:lnTo>
                  <a:pt x="313" y="55"/>
                </a:lnTo>
                <a:cubicBezTo>
                  <a:pt x="398" y="55"/>
                  <a:pt x="483" y="75"/>
                  <a:pt x="559" y="114"/>
                </a:cubicBezTo>
                <a:lnTo>
                  <a:pt x="378" y="428"/>
                </a:lnTo>
                <a:cubicBezTo>
                  <a:pt x="355" y="419"/>
                  <a:pt x="334" y="417"/>
                  <a:pt x="310" y="417"/>
                </a:cubicBezTo>
                <a:close/>
                <a:moveTo>
                  <a:pt x="376" y="487"/>
                </a:moveTo>
                <a:cubicBezTo>
                  <a:pt x="376" y="488"/>
                  <a:pt x="377" y="488"/>
                  <a:pt x="377" y="488"/>
                </a:cubicBezTo>
                <a:cubicBezTo>
                  <a:pt x="378" y="489"/>
                  <a:pt x="378" y="489"/>
                  <a:pt x="379" y="489"/>
                </a:cubicBezTo>
                <a:cubicBezTo>
                  <a:pt x="379" y="489"/>
                  <a:pt x="380" y="489"/>
                  <a:pt x="381" y="490"/>
                </a:cubicBezTo>
                <a:lnTo>
                  <a:pt x="382" y="490"/>
                </a:lnTo>
                <a:cubicBezTo>
                  <a:pt x="383" y="490"/>
                  <a:pt x="383" y="490"/>
                  <a:pt x="384" y="491"/>
                </a:cubicBezTo>
                <a:cubicBezTo>
                  <a:pt x="385" y="491"/>
                  <a:pt x="385" y="491"/>
                  <a:pt x="385" y="491"/>
                </a:cubicBezTo>
                <a:cubicBezTo>
                  <a:pt x="386" y="491"/>
                  <a:pt x="386" y="491"/>
                  <a:pt x="386" y="491"/>
                </a:cubicBezTo>
                <a:lnTo>
                  <a:pt x="387" y="491"/>
                </a:lnTo>
                <a:lnTo>
                  <a:pt x="388" y="491"/>
                </a:lnTo>
                <a:lnTo>
                  <a:pt x="389" y="491"/>
                </a:lnTo>
                <a:cubicBezTo>
                  <a:pt x="394" y="491"/>
                  <a:pt x="398" y="490"/>
                  <a:pt x="401" y="488"/>
                </a:cubicBezTo>
                <a:lnTo>
                  <a:pt x="402" y="488"/>
                </a:lnTo>
                <a:lnTo>
                  <a:pt x="403" y="488"/>
                </a:lnTo>
                <a:cubicBezTo>
                  <a:pt x="404" y="487"/>
                  <a:pt x="404" y="487"/>
                  <a:pt x="404" y="487"/>
                </a:cubicBezTo>
                <a:lnTo>
                  <a:pt x="405" y="487"/>
                </a:lnTo>
                <a:cubicBezTo>
                  <a:pt x="405" y="486"/>
                  <a:pt x="405" y="486"/>
                  <a:pt x="406" y="486"/>
                </a:cubicBezTo>
                <a:cubicBezTo>
                  <a:pt x="406" y="485"/>
                  <a:pt x="407" y="485"/>
                  <a:pt x="407" y="485"/>
                </a:cubicBezTo>
                <a:lnTo>
                  <a:pt x="408" y="484"/>
                </a:lnTo>
                <a:lnTo>
                  <a:pt x="409" y="483"/>
                </a:lnTo>
                <a:cubicBezTo>
                  <a:pt x="410" y="482"/>
                  <a:pt x="410" y="482"/>
                  <a:pt x="410" y="482"/>
                </a:cubicBezTo>
                <a:lnTo>
                  <a:pt x="411" y="481"/>
                </a:lnTo>
                <a:lnTo>
                  <a:pt x="411" y="480"/>
                </a:lnTo>
                <a:lnTo>
                  <a:pt x="412" y="480"/>
                </a:lnTo>
                <a:lnTo>
                  <a:pt x="412" y="479"/>
                </a:lnTo>
                <a:cubicBezTo>
                  <a:pt x="413" y="479"/>
                  <a:pt x="413" y="479"/>
                  <a:pt x="413" y="478"/>
                </a:cubicBezTo>
                <a:lnTo>
                  <a:pt x="413" y="477"/>
                </a:lnTo>
                <a:lnTo>
                  <a:pt x="621" y="117"/>
                </a:lnTo>
                <a:cubicBezTo>
                  <a:pt x="628" y="104"/>
                  <a:pt x="624" y="87"/>
                  <a:pt x="610" y="80"/>
                </a:cubicBezTo>
                <a:cubicBezTo>
                  <a:pt x="520" y="27"/>
                  <a:pt x="417" y="0"/>
                  <a:pt x="313" y="0"/>
                </a:cubicBezTo>
                <a:lnTo>
                  <a:pt x="312" y="0"/>
                </a:lnTo>
                <a:cubicBezTo>
                  <a:pt x="208" y="0"/>
                  <a:pt x="105" y="28"/>
                  <a:pt x="14" y="80"/>
                </a:cubicBezTo>
                <a:cubicBezTo>
                  <a:pt x="1" y="88"/>
                  <a:pt x="-4" y="104"/>
                  <a:pt x="4" y="118"/>
                </a:cubicBezTo>
                <a:lnTo>
                  <a:pt x="211" y="476"/>
                </a:lnTo>
                <a:cubicBezTo>
                  <a:pt x="219" y="489"/>
                  <a:pt x="236" y="493"/>
                  <a:pt x="249" y="486"/>
                </a:cubicBezTo>
                <a:cubicBezTo>
                  <a:pt x="270" y="474"/>
                  <a:pt x="282" y="472"/>
                  <a:pt x="310" y="472"/>
                </a:cubicBezTo>
                <a:cubicBezTo>
                  <a:pt x="339" y="472"/>
                  <a:pt x="356" y="476"/>
                  <a:pt x="376" y="48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7" name="Freeform 556">
            <a:extLst>
              <a:ext uri="{FF2B5EF4-FFF2-40B4-BE49-F238E27FC236}">
                <a16:creationId xmlns:a16="http://schemas.microsoft.com/office/drawing/2014/main" id="{91586998-CCBD-C746-8B2A-119A63CCCA26}"/>
              </a:ext>
            </a:extLst>
          </p:cNvPr>
          <p:cNvSpPr/>
          <p:nvPr/>
        </p:nvSpPr>
        <p:spPr>
          <a:xfrm>
            <a:off x="2818932" y="3459029"/>
            <a:ext cx="198000" cy="19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1" h="552">
                <a:moveTo>
                  <a:pt x="133" y="496"/>
                </a:moveTo>
                <a:cubicBezTo>
                  <a:pt x="128" y="472"/>
                  <a:pt x="119" y="453"/>
                  <a:pt x="106" y="432"/>
                </a:cubicBezTo>
                <a:cubicBezTo>
                  <a:pt x="93" y="412"/>
                  <a:pt x="81" y="397"/>
                  <a:pt x="64" y="384"/>
                </a:cubicBezTo>
                <a:lnTo>
                  <a:pt x="231" y="65"/>
                </a:lnTo>
                <a:cubicBezTo>
                  <a:pt x="305" y="108"/>
                  <a:pt x="367" y="169"/>
                  <a:pt x="413" y="241"/>
                </a:cubicBezTo>
                <a:cubicBezTo>
                  <a:pt x="459" y="314"/>
                  <a:pt x="486" y="396"/>
                  <a:pt x="494" y="481"/>
                </a:cubicBezTo>
                <a:close/>
                <a:moveTo>
                  <a:pt x="459" y="212"/>
                </a:moveTo>
                <a:cubicBezTo>
                  <a:pt x="404" y="124"/>
                  <a:pt x="325" y="51"/>
                  <a:pt x="233" y="3"/>
                </a:cubicBezTo>
                <a:cubicBezTo>
                  <a:pt x="219" y="-4"/>
                  <a:pt x="202" y="1"/>
                  <a:pt x="195" y="14"/>
                </a:cubicBezTo>
                <a:lnTo>
                  <a:pt x="3" y="380"/>
                </a:lnTo>
                <a:cubicBezTo>
                  <a:pt x="1" y="385"/>
                  <a:pt x="0" y="389"/>
                  <a:pt x="0" y="394"/>
                </a:cubicBezTo>
                <a:cubicBezTo>
                  <a:pt x="0" y="395"/>
                  <a:pt x="0" y="397"/>
                  <a:pt x="0" y="399"/>
                </a:cubicBezTo>
                <a:cubicBezTo>
                  <a:pt x="1" y="402"/>
                  <a:pt x="2" y="404"/>
                  <a:pt x="3" y="406"/>
                </a:cubicBezTo>
                <a:cubicBezTo>
                  <a:pt x="3" y="407"/>
                  <a:pt x="3" y="407"/>
                  <a:pt x="4" y="407"/>
                </a:cubicBezTo>
                <a:cubicBezTo>
                  <a:pt x="6" y="411"/>
                  <a:pt x="10" y="415"/>
                  <a:pt x="15" y="418"/>
                </a:cubicBezTo>
                <a:cubicBezTo>
                  <a:pt x="36" y="429"/>
                  <a:pt x="44" y="439"/>
                  <a:pt x="59" y="462"/>
                </a:cubicBezTo>
                <a:cubicBezTo>
                  <a:pt x="74" y="486"/>
                  <a:pt x="80" y="503"/>
                  <a:pt x="81" y="526"/>
                </a:cubicBezTo>
                <a:lnTo>
                  <a:pt x="81" y="527"/>
                </a:lnTo>
                <a:cubicBezTo>
                  <a:pt x="81" y="528"/>
                  <a:pt x="81" y="528"/>
                  <a:pt x="81" y="529"/>
                </a:cubicBezTo>
                <a:cubicBezTo>
                  <a:pt x="81" y="529"/>
                  <a:pt x="81" y="530"/>
                  <a:pt x="82" y="530"/>
                </a:cubicBezTo>
                <a:cubicBezTo>
                  <a:pt x="82" y="531"/>
                  <a:pt x="82" y="531"/>
                  <a:pt x="82" y="531"/>
                </a:cubicBezTo>
                <a:cubicBezTo>
                  <a:pt x="82" y="532"/>
                  <a:pt x="82" y="533"/>
                  <a:pt x="82" y="533"/>
                </a:cubicBezTo>
                <a:cubicBezTo>
                  <a:pt x="82" y="533"/>
                  <a:pt x="82" y="534"/>
                  <a:pt x="83" y="534"/>
                </a:cubicBezTo>
                <a:cubicBezTo>
                  <a:pt x="83" y="535"/>
                  <a:pt x="83" y="535"/>
                  <a:pt x="83" y="536"/>
                </a:cubicBezTo>
                <a:cubicBezTo>
                  <a:pt x="88" y="546"/>
                  <a:pt x="98" y="552"/>
                  <a:pt x="109" y="552"/>
                </a:cubicBezTo>
                <a:lnTo>
                  <a:pt x="110" y="552"/>
                </a:lnTo>
                <a:lnTo>
                  <a:pt x="525" y="535"/>
                </a:lnTo>
                <a:cubicBezTo>
                  <a:pt x="540" y="535"/>
                  <a:pt x="552" y="522"/>
                  <a:pt x="551" y="507"/>
                </a:cubicBezTo>
                <a:cubicBezTo>
                  <a:pt x="547" y="402"/>
                  <a:pt x="515" y="300"/>
                  <a:pt x="459" y="21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8" name="Freeform 557">
            <a:extLst>
              <a:ext uri="{FF2B5EF4-FFF2-40B4-BE49-F238E27FC236}">
                <a16:creationId xmlns:a16="http://schemas.microsoft.com/office/drawing/2014/main" id="{085B141A-DACD-DD4A-A28A-6E4CF53F68FA}"/>
              </a:ext>
            </a:extLst>
          </p:cNvPr>
          <p:cNvSpPr/>
          <p:nvPr/>
        </p:nvSpPr>
        <p:spPr>
          <a:xfrm>
            <a:off x="2584933" y="3459029"/>
            <a:ext cx="198000" cy="19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1" h="552">
                <a:moveTo>
                  <a:pt x="445" y="432"/>
                </a:moveTo>
                <a:cubicBezTo>
                  <a:pt x="433" y="453"/>
                  <a:pt x="423" y="472"/>
                  <a:pt x="418" y="496"/>
                </a:cubicBezTo>
                <a:lnTo>
                  <a:pt x="57" y="481"/>
                </a:lnTo>
                <a:cubicBezTo>
                  <a:pt x="65" y="396"/>
                  <a:pt x="93" y="314"/>
                  <a:pt x="138" y="241"/>
                </a:cubicBezTo>
                <a:cubicBezTo>
                  <a:pt x="184" y="169"/>
                  <a:pt x="247" y="108"/>
                  <a:pt x="320" y="65"/>
                </a:cubicBezTo>
                <a:lnTo>
                  <a:pt x="487" y="384"/>
                </a:lnTo>
                <a:cubicBezTo>
                  <a:pt x="470" y="397"/>
                  <a:pt x="459" y="412"/>
                  <a:pt x="445" y="432"/>
                </a:cubicBezTo>
                <a:close/>
                <a:moveTo>
                  <a:pt x="548" y="380"/>
                </a:moveTo>
                <a:lnTo>
                  <a:pt x="356" y="14"/>
                </a:lnTo>
                <a:cubicBezTo>
                  <a:pt x="349" y="1"/>
                  <a:pt x="332" y="-4"/>
                  <a:pt x="319" y="3"/>
                </a:cubicBezTo>
                <a:cubicBezTo>
                  <a:pt x="226" y="51"/>
                  <a:pt x="148" y="124"/>
                  <a:pt x="92" y="212"/>
                </a:cubicBezTo>
                <a:cubicBezTo>
                  <a:pt x="36" y="300"/>
                  <a:pt x="4" y="402"/>
                  <a:pt x="0" y="507"/>
                </a:cubicBezTo>
                <a:cubicBezTo>
                  <a:pt x="-1" y="522"/>
                  <a:pt x="11" y="535"/>
                  <a:pt x="26" y="535"/>
                </a:cubicBezTo>
                <a:lnTo>
                  <a:pt x="441" y="552"/>
                </a:lnTo>
                <a:cubicBezTo>
                  <a:pt x="442" y="552"/>
                  <a:pt x="442" y="552"/>
                  <a:pt x="443" y="552"/>
                </a:cubicBezTo>
                <a:cubicBezTo>
                  <a:pt x="443" y="552"/>
                  <a:pt x="444" y="552"/>
                  <a:pt x="445" y="552"/>
                </a:cubicBezTo>
                <a:cubicBezTo>
                  <a:pt x="446" y="552"/>
                  <a:pt x="446" y="552"/>
                  <a:pt x="447" y="552"/>
                </a:cubicBezTo>
                <a:lnTo>
                  <a:pt x="448" y="552"/>
                </a:lnTo>
                <a:cubicBezTo>
                  <a:pt x="454" y="551"/>
                  <a:pt x="459" y="547"/>
                  <a:pt x="463" y="543"/>
                </a:cubicBezTo>
                <a:cubicBezTo>
                  <a:pt x="464" y="542"/>
                  <a:pt x="464" y="542"/>
                  <a:pt x="465" y="541"/>
                </a:cubicBezTo>
                <a:cubicBezTo>
                  <a:pt x="465" y="540"/>
                  <a:pt x="466" y="540"/>
                  <a:pt x="466" y="539"/>
                </a:cubicBezTo>
                <a:cubicBezTo>
                  <a:pt x="467" y="538"/>
                  <a:pt x="467" y="538"/>
                  <a:pt x="467" y="537"/>
                </a:cubicBezTo>
                <a:lnTo>
                  <a:pt x="468" y="536"/>
                </a:lnTo>
                <a:lnTo>
                  <a:pt x="468" y="535"/>
                </a:lnTo>
                <a:cubicBezTo>
                  <a:pt x="468" y="535"/>
                  <a:pt x="468" y="534"/>
                  <a:pt x="469" y="534"/>
                </a:cubicBezTo>
                <a:cubicBezTo>
                  <a:pt x="469" y="533"/>
                  <a:pt x="469" y="533"/>
                  <a:pt x="469" y="533"/>
                </a:cubicBezTo>
                <a:cubicBezTo>
                  <a:pt x="469" y="532"/>
                  <a:pt x="469" y="532"/>
                  <a:pt x="469" y="531"/>
                </a:cubicBezTo>
                <a:lnTo>
                  <a:pt x="470" y="530"/>
                </a:lnTo>
                <a:lnTo>
                  <a:pt x="470" y="529"/>
                </a:lnTo>
                <a:cubicBezTo>
                  <a:pt x="470" y="528"/>
                  <a:pt x="470" y="528"/>
                  <a:pt x="470" y="527"/>
                </a:cubicBezTo>
                <a:lnTo>
                  <a:pt x="470" y="526"/>
                </a:lnTo>
                <a:cubicBezTo>
                  <a:pt x="471" y="503"/>
                  <a:pt x="477" y="486"/>
                  <a:pt x="492" y="462"/>
                </a:cubicBezTo>
                <a:cubicBezTo>
                  <a:pt x="507" y="439"/>
                  <a:pt x="515" y="429"/>
                  <a:pt x="536" y="418"/>
                </a:cubicBezTo>
                <a:cubicBezTo>
                  <a:pt x="537" y="417"/>
                  <a:pt x="538" y="417"/>
                  <a:pt x="539" y="416"/>
                </a:cubicBezTo>
                <a:cubicBezTo>
                  <a:pt x="547" y="411"/>
                  <a:pt x="551" y="403"/>
                  <a:pt x="551" y="394"/>
                </a:cubicBezTo>
                <a:cubicBezTo>
                  <a:pt x="551" y="389"/>
                  <a:pt x="550" y="385"/>
                  <a:pt x="548" y="38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9" name="Freeform 558">
            <a:extLst>
              <a:ext uri="{FF2B5EF4-FFF2-40B4-BE49-F238E27FC236}">
                <a16:creationId xmlns:a16="http://schemas.microsoft.com/office/drawing/2014/main" id="{DB0DFF01-B17F-984A-BA45-D762C30142BE}"/>
              </a:ext>
            </a:extLst>
          </p:cNvPr>
          <p:cNvSpPr/>
          <p:nvPr/>
        </p:nvSpPr>
        <p:spPr>
          <a:xfrm>
            <a:off x="1970773" y="4046548"/>
            <a:ext cx="22572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8" h="904">
                <a:moveTo>
                  <a:pt x="94" y="211"/>
                </a:moveTo>
                <a:lnTo>
                  <a:pt x="62" y="171"/>
                </a:lnTo>
                <a:lnTo>
                  <a:pt x="95" y="125"/>
                </a:lnTo>
                <a:lnTo>
                  <a:pt x="287" y="126"/>
                </a:lnTo>
                <a:lnTo>
                  <a:pt x="287" y="168"/>
                </a:lnTo>
                <a:lnTo>
                  <a:pt x="287" y="211"/>
                </a:lnTo>
                <a:close/>
                <a:moveTo>
                  <a:pt x="535" y="196"/>
                </a:moveTo>
                <a:lnTo>
                  <a:pt x="566" y="236"/>
                </a:lnTo>
                <a:lnTo>
                  <a:pt x="534" y="282"/>
                </a:lnTo>
                <a:lnTo>
                  <a:pt x="343" y="281"/>
                </a:lnTo>
                <a:lnTo>
                  <a:pt x="342" y="196"/>
                </a:lnTo>
                <a:close/>
                <a:moveTo>
                  <a:pt x="601" y="849"/>
                </a:moveTo>
                <a:lnTo>
                  <a:pt x="344" y="849"/>
                </a:lnTo>
                <a:lnTo>
                  <a:pt x="343" y="336"/>
                </a:lnTo>
                <a:lnTo>
                  <a:pt x="548" y="338"/>
                </a:lnTo>
                <a:cubicBezTo>
                  <a:pt x="557" y="338"/>
                  <a:pt x="565" y="333"/>
                  <a:pt x="570" y="326"/>
                </a:cubicBezTo>
                <a:lnTo>
                  <a:pt x="623" y="251"/>
                </a:lnTo>
                <a:cubicBezTo>
                  <a:pt x="630" y="241"/>
                  <a:pt x="630" y="228"/>
                  <a:pt x="622" y="218"/>
                </a:cubicBezTo>
                <a:lnTo>
                  <a:pt x="570" y="151"/>
                </a:lnTo>
                <a:cubicBezTo>
                  <a:pt x="565" y="145"/>
                  <a:pt x="557" y="141"/>
                  <a:pt x="548" y="141"/>
                </a:cubicBezTo>
                <a:lnTo>
                  <a:pt x="342" y="140"/>
                </a:lnTo>
                <a:lnTo>
                  <a:pt x="342" y="27"/>
                </a:lnTo>
                <a:cubicBezTo>
                  <a:pt x="342" y="12"/>
                  <a:pt x="329" y="0"/>
                  <a:pt x="314" y="0"/>
                </a:cubicBezTo>
                <a:cubicBezTo>
                  <a:pt x="299" y="0"/>
                  <a:pt x="287" y="12"/>
                  <a:pt x="287" y="28"/>
                </a:cubicBezTo>
                <a:lnTo>
                  <a:pt x="287" y="71"/>
                </a:lnTo>
                <a:lnTo>
                  <a:pt x="81" y="69"/>
                </a:lnTo>
                <a:cubicBezTo>
                  <a:pt x="72" y="69"/>
                  <a:pt x="63" y="74"/>
                  <a:pt x="58" y="81"/>
                </a:cubicBezTo>
                <a:lnTo>
                  <a:pt x="5" y="156"/>
                </a:lnTo>
                <a:cubicBezTo>
                  <a:pt x="-2" y="166"/>
                  <a:pt x="-2" y="179"/>
                  <a:pt x="6" y="189"/>
                </a:cubicBezTo>
                <a:lnTo>
                  <a:pt x="58" y="256"/>
                </a:lnTo>
                <a:cubicBezTo>
                  <a:pt x="64" y="262"/>
                  <a:pt x="72" y="266"/>
                  <a:pt x="80" y="266"/>
                </a:cubicBezTo>
                <a:lnTo>
                  <a:pt x="287" y="267"/>
                </a:lnTo>
                <a:lnTo>
                  <a:pt x="287" y="309"/>
                </a:lnTo>
                <a:cubicBezTo>
                  <a:pt x="287" y="311"/>
                  <a:pt x="287" y="313"/>
                  <a:pt x="287" y="316"/>
                </a:cubicBezTo>
                <a:lnTo>
                  <a:pt x="289" y="849"/>
                </a:lnTo>
                <a:lnTo>
                  <a:pt x="28" y="849"/>
                </a:lnTo>
                <a:cubicBezTo>
                  <a:pt x="12" y="849"/>
                  <a:pt x="0" y="861"/>
                  <a:pt x="0" y="877"/>
                </a:cubicBezTo>
                <a:cubicBezTo>
                  <a:pt x="0" y="892"/>
                  <a:pt x="12" y="904"/>
                  <a:pt x="28" y="904"/>
                </a:cubicBezTo>
                <a:lnTo>
                  <a:pt x="317" y="904"/>
                </a:lnTo>
                <a:lnTo>
                  <a:pt x="601" y="904"/>
                </a:lnTo>
                <a:cubicBezTo>
                  <a:pt x="616" y="904"/>
                  <a:pt x="628" y="892"/>
                  <a:pt x="628" y="877"/>
                </a:cubicBezTo>
                <a:cubicBezTo>
                  <a:pt x="628" y="861"/>
                  <a:pt x="616" y="849"/>
                  <a:pt x="601" y="84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0" name="Freeform 559">
            <a:extLst>
              <a:ext uri="{FF2B5EF4-FFF2-40B4-BE49-F238E27FC236}">
                <a16:creationId xmlns:a16="http://schemas.microsoft.com/office/drawing/2014/main" id="{C8A7428E-91A3-F648-8542-5B08D41B9020}"/>
              </a:ext>
            </a:extLst>
          </p:cNvPr>
          <p:cNvSpPr/>
          <p:nvPr/>
        </p:nvSpPr>
        <p:spPr>
          <a:xfrm>
            <a:off x="1206853" y="4046548"/>
            <a:ext cx="28764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00" h="904">
                <a:moveTo>
                  <a:pt x="745" y="404"/>
                </a:moveTo>
                <a:cubicBezTo>
                  <a:pt x="745" y="429"/>
                  <a:pt x="725" y="449"/>
                  <a:pt x="701" y="449"/>
                </a:cubicBezTo>
                <a:cubicBezTo>
                  <a:pt x="676" y="449"/>
                  <a:pt x="656" y="429"/>
                  <a:pt x="656" y="404"/>
                </a:cubicBezTo>
                <a:cubicBezTo>
                  <a:pt x="656" y="380"/>
                  <a:pt x="676" y="360"/>
                  <a:pt x="701" y="360"/>
                </a:cubicBezTo>
                <a:cubicBezTo>
                  <a:pt x="725" y="360"/>
                  <a:pt x="745" y="380"/>
                  <a:pt x="745" y="404"/>
                </a:cubicBezTo>
                <a:close/>
                <a:moveTo>
                  <a:pt x="425" y="849"/>
                </a:moveTo>
                <a:lnTo>
                  <a:pt x="55" y="849"/>
                </a:lnTo>
                <a:lnTo>
                  <a:pt x="55" y="338"/>
                </a:lnTo>
                <a:lnTo>
                  <a:pt x="425" y="338"/>
                </a:lnTo>
                <a:close/>
                <a:moveTo>
                  <a:pt x="55" y="55"/>
                </a:moveTo>
                <a:lnTo>
                  <a:pt x="425" y="55"/>
                </a:lnTo>
                <a:lnTo>
                  <a:pt x="425" y="283"/>
                </a:lnTo>
                <a:lnTo>
                  <a:pt x="55" y="283"/>
                </a:lnTo>
                <a:close/>
                <a:moveTo>
                  <a:pt x="800" y="404"/>
                </a:moveTo>
                <a:cubicBezTo>
                  <a:pt x="800" y="352"/>
                  <a:pt x="759" y="309"/>
                  <a:pt x="708" y="305"/>
                </a:cubicBezTo>
                <a:lnTo>
                  <a:pt x="796" y="163"/>
                </a:lnTo>
                <a:cubicBezTo>
                  <a:pt x="804" y="150"/>
                  <a:pt x="800" y="133"/>
                  <a:pt x="787" y="125"/>
                </a:cubicBezTo>
                <a:cubicBezTo>
                  <a:pt x="774" y="117"/>
                  <a:pt x="757" y="121"/>
                  <a:pt x="749" y="134"/>
                </a:cubicBezTo>
                <a:lnTo>
                  <a:pt x="626" y="333"/>
                </a:lnTo>
                <a:cubicBezTo>
                  <a:pt x="624" y="336"/>
                  <a:pt x="623" y="339"/>
                  <a:pt x="622" y="343"/>
                </a:cubicBezTo>
                <a:cubicBezTo>
                  <a:pt x="609" y="360"/>
                  <a:pt x="601" y="381"/>
                  <a:pt x="601" y="404"/>
                </a:cubicBezTo>
                <a:cubicBezTo>
                  <a:pt x="601" y="418"/>
                  <a:pt x="604" y="431"/>
                  <a:pt x="609" y="443"/>
                </a:cubicBezTo>
                <a:cubicBezTo>
                  <a:pt x="614" y="471"/>
                  <a:pt x="616" y="508"/>
                  <a:pt x="620" y="548"/>
                </a:cubicBezTo>
                <a:cubicBezTo>
                  <a:pt x="625" y="617"/>
                  <a:pt x="631" y="687"/>
                  <a:pt x="647" y="726"/>
                </a:cubicBezTo>
                <a:cubicBezTo>
                  <a:pt x="654" y="742"/>
                  <a:pt x="654" y="761"/>
                  <a:pt x="646" y="776"/>
                </a:cubicBezTo>
                <a:cubicBezTo>
                  <a:pt x="638" y="790"/>
                  <a:pt x="627" y="797"/>
                  <a:pt x="610" y="797"/>
                </a:cubicBezTo>
                <a:cubicBezTo>
                  <a:pt x="598" y="797"/>
                  <a:pt x="589" y="793"/>
                  <a:pt x="582" y="786"/>
                </a:cubicBezTo>
                <a:cubicBezTo>
                  <a:pt x="568" y="773"/>
                  <a:pt x="565" y="747"/>
                  <a:pt x="565" y="738"/>
                </a:cubicBezTo>
                <a:lnTo>
                  <a:pt x="565" y="737"/>
                </a:lnTo>
                <a:lnTo>
                  <a:pt x="563" y="452"/>
                </a:lnTo>
                <a:cubicBezTo>
                  <a:pt x="563" y="437"/>
                  <a:pt x="550" y="424"/>
                  <a:pt x="535" y="424"/>
                </a:cubicBezTo>
                <a:lnTo>
                  <a:pt x="480" y="424"/>
                </a:lnTo>
                <a:lnTo>
                  <a:pt x="480" y="310"/>
                </a:lnTo>
                <a:lnTo>
                  <a:pt x="480" y="27"/>
                </a:lnTo>
                <a:cubicBezTo>
                  <a:pt x="480" y="12"/>
                  <a:pt x="468" y="0"/>
                  <a:pt x="452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310"/>
                </a:lnTo>
                <a:lnTo>
                  <a:pt x="0" y="877"/>
                </a:lnTo>
                <a:cubicBezTo>
                  <a:pt x="0" y="892"/>
                  <a:pt x="13" y="904"/>
                  <a:pt x="28" y="904"/>
                </a:cubicBezTo>
                <a:lnTo>
                  <a:pt x="452" y="904"/>
                </a:lnTo>
                <a:cubicBezTo>
                  <a:pt x="468" y="904"/>
                  <a:pt x="480" y="892"/>
                  <a:pt x="480" y="877"/>
                </a:cubicBezTo>
                <a:lnTo>
                  <a:pt x="480" y="480"/>
                </a:lnTo>
                <a:lnTo>
                  <a:pt x="508" y="480"/>
                </a:lnTo>
                <a:lnTo>
                  <a:pt x="510" y="737"/>
                </a:lnTo>
                <a:cubicBezTo>
                  <a:pt x="510" y="745"/>
                  <a:pt x="511" y="793"/>
                  <a:pt x="542" y="825"/>
                </a:cubicBezTo>
                <a:cubicBezTo>
                  <a:pt x="559" y="843"/>
                  <a:pt x="583" y="852"/>
                  <a:pt x="610" y="852"/>
                </a:cubicBezTo>
                <a:cubicBezTo>
                  <a:pt x="647" y="852"/>
                  <a:pt x="678" y="834"/>
                  <a:pt x="694" y="802"/>
                </a:cubicBezTo>
                <a:cubicBezTo>
                  <a:pt x="710" y="772"/>
                  <a:pt x="712" y="736"/>
                  <a:pt x="698" y="704"/>
                </a:cubicBezTo>
                <a:cubicBezTo>
                  <a:pt x="685" y="674"/>
                  <a:pt x="680" y="605"/>
                  <a:pt x="675" y="544"/>
                </a:cubicBezTo>
                <a:cubicBezTo>
                  <a:pt x="673" y="528"/>
                  <a:pt x="672" y="514"/>
                  <a:pt x="671" y="499"/>
                </a:cubicBezTo>
                <a:cubicBezTo>
                  <a:pt x="680" y="502"/>
                  <a:pt x="690" y="504"/>
                  <a:pt x="701" y="504"/>
                </a:cubicBezTo>
                <a:cubicBezTo>
                  <a:pt x="755" y="504"/>
                  <a:pt x="800" y="459"/>
                  <a:pt x="800" y="40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1" name="Freeform 560">
            <a:extLst>
              <a:ext uri="{FF2B5EF4-FFF2-40B4-BE49-F238E27FC236}">
                <a16:creationId xmlns:a16="http://schemas.microsoft.com/office/drawing/2014/main" id="{09CFD855-66AD-7640-B6CC-480D2F182227}"/>
              </a:ext>
            </a:extLst>
          </p:cNvPr>
          <p:cNvSpPr/>
          <p:nvPr/>
        </p:nvSpPr>
        <p:spPr>
          <a:xfrm>
            <a:off x="481453" y="3994709"/>
            <a:ext cx="34776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67" h="1193">
                <a:moveTo>
                  <a:pt x="576" y="664"/>
                </a:moveTo>
                <a:cubicBezTo>
                  <a:pt x="567" y="661"/>
                  <a:pt x="558" y="663"/>
                  <a:pt x="551" y="668"/>
                </a:cubicBezTo>
                <a:cubicBezTo>
                  <a:pt x="544" y="673"/>
                  <a:pt x="540" y="681"/>
                  <a:pt x="540" y="690"/>
                </a:cubicBezTo>
                <a:lnTo>
                  <a:pt x="539" y="1023"/>
                </a:lnTo>
                <a:cubicBezTo>
                  <a:pt x="539" y="1032"/>
                  <a:pt x="545" y="1041"/>
                  <a:pt x="553" y="1046"/>
                </a:cubicBezTo>
                <a:lnTo>
                  <a:pt x="681" y="1124"/>
                </a:lnTo>
                <a:lnTo>
                  <a:pt x="681" y="1130"/>
                </a:lnTo>
                <a:lnTo>
                  <a:pt x="487" y="1082"/>
                </a:lnTo>
                <a:cubicBezTo>
                  <a:pt x="482" y="1081"/>
                  <a:pt x="478" y="1081"/>
                  <a:pt x="473" y="1082"/>
                </a:cubicBezTo>
                <a:lnTo>
                  <a:pt x="279" y="1130"/>
                </a:lnTo>
                <a:lnTo>
                  <a:pt x="279" y="1124"/>
                </a:lnTo>
                <a:lnTo>
                  <a:pt x="408" y="1045"/>
                </a:lnTo>
                <a:cubicBezTo>
                  <a:pt x="416" y="1040"/>
                  <a:pt x="421" y="1031"/>
                  <a:pt x="421" y="1022"/>
                </a:cubicBezTo>
                <a:lnTo>
                  <a:pt x="422" y="685"/>
                </a:lnTo>
                <a:cubicBezTo>
                  <a:pt x="422" y="676"/>
                  <a:pt x="418" y="668"/>
                  <a:pt x="411" y="662"/>
                </a:cubicBezTo>
                <a:cubicBezTo>
                  <a:pt x="403" y="657"/>
                  <a:pt x="394" y="656"/>
                  <a:pt x="386" y="658"/>
                </a:cubicBezTo>
                <a:lnTo>
                  <a:pt x="56" y="759"/>
                </a:lnTo>
                <a:lnTo>
                  <a:pt x="56" y="700"/>
                </a:lnTo>
                <a:lnTo>
                  <a:pt x="409" y="483"/>
                </a:lnTo>
                <a:cubicBezTo>
                  <a:pt x="417" y="478"/>
                  <a:pt x="422" y="469"/>
                  <a:pt x="422" y="459"/>
                </a:cubicBezTo>
                <a:lnTo>
                  <a:pt x="422" y="171"/>
                </a:lnTo>
                <a:cubicBezTo>
                  <a:pt x="422" y="170"/>
                  <a:pt x="423" y="55"/>
                  <a:pt x="481" y="55"/>
                </a:cubicBezTo>
                <a:cubicBezTo>
                  <a:pt x="538" y="55"/>
                  <a:pt x="540" y="170"/>
                  <a:pt x="540" y="171"/>
                </a:cubicBezTo>
                <a:lnTo>
                  <a:pt x="540" y="465"/>
                </a:lnTo>
                <a:cubicBezTo>
                  <a:pt x="540" y="474"/>
                  <a:pt x="545" y="483"/>
                  <a:pt x="554" y="488"/>
                </a:cubicBezTo>
                <a:lnTo>
                  <a:pt x="912" y="706"/>
                </a:lnTo>
                <a:lnTo>
                  <a:pt x="912" y="765"/>
                </a:lnTo>
                <a:close/>
                <a:moveTo>
                  <a:pt x="967" y="690"/>
                </a:moveTo>
                <a:cubicBezTo>
                  <a:pt x="967" y="680"/>
                  <a:pt x="962" y="671"/>
                  <a:pt x="954" y="666"/>
                </a:cubicBezTo>
                <a:lnTo>
                  <a:pt x="595" y="449"/>
                </a:lnTo>
                <a:lnTo>
                  <a:pt x="595" y="171"/>
                </a:lnTo>
                <a:cubicBezTo>
                  <a:pt x="595" y="170"/>
                  <a:pt x="595" y="131"/>
                  <a:pt x="583" y="91"/>
                </a:cubicBezTo>
                <a:cubicBezTo>
                  <a:pt x="573" y="57"/>
                  <a:pt x="546" y="0"/>
                  <a:pt x="481" y="0"/>
                </a:cubicBezTo>
                <a:cubicBezTo>
                  <a:pt x="416" y="0"/>
                  <a:pt x="389" y="57"/>
                  <a:pt x="378" y="91"/>
                </a:cubicBezTo>
                <a:cubicBezTo>
                  <a:pt x="367" y="131"/>
                  <a:pt x="366" y="170"/>
                  <a:pt x="366" y="171"/>
                </a:cubicBezTo>
                <a:lnTo>
                  <a:pt x="366" y="444"/>
                </a:lnTo>
                <a:lnTo>
                  <a:pt x="13" y="661"/>
                </a:lnTo>
                <a:cubicBezTo>
                  <a:pt x="5" y="666"/>
                  <a:pt x="0" y="675"/>
                  <a:pt x="0" y="684"/>
                </a:cubicBezTo>
                <a:lnTo>
                  <a:pt x="0" y="796"/>
                </a:lnTo>
                <a:cubicBezTo>
                  <a:pt x="0" y="805"/>
                  <a:pt x="4" y="813"/>
                  <a:pt x="11" y="819"/>
                </a:cubicBezTo>
                <a:cubicBezTo>
                  <a:pt x="18" y="824"/>
                  <a:pt x="28" y="825"/>
                  <a:pt x="36" y="823"/>
                </a:cubicBezTo>
                <a:lnTo>
                  <a:pt x="366" y="722"/>
                </a:lnTo>
                <a:lnTo>
                  <a:pt x="366" y="1006"/>
                </a:lnTo>
                <a:lnTo>
                  <a:pt x="238" y="1085"/>
                </a:lnTo>
                <a:cubicBezTo>
                  <a:pt x="229" y="1090"/>
                  <a:pt x="224" y="1099"/>
                  <a:pt x="224" y="1109"/>
                </a:cubicBezTo>
                <a:lnTo>
                  <a:pt x="224" y="1165"/>
                </a:lnTo>
                <a:cubicBezTo>
                  <a:pt x="224" y="1173"/>
                  <a:pt x="228" y="1181"/>
                  <a:pt x="235" y="1186"/>
                </a:cubicBezTo>
                <a:cubicBezTo>
                  <a:pt x="242" y="1192"/>
                  <a:pt x="250" y="1194"/>
                  <a:pt x="258" y="1192"/>
                </a:cubicBezTo>
                <a:lnTo>
                  <a:pt x="480" y="1137"/>
                </a:lnTo>
                <a:lnTo>
                  <a:pt x="702" y="1192"/>
                </a:lnTo>
                <a:cubicBezTo>
                  <a:pt x="704" y="1192"/>
                  <a:pt x="706" y="1192"/>
                  <a:pt x="708" y="1192"/>
                </a:cubicBezTo>
                <a:cubicBezTo>
                  <a:pt x="714" y="1192"/>
                  <a:pt x="720" y="1190"/>
                  <a:pt x="725" y="1186"/>
                </a:cubicBezTo>
                <a:cubicBezTo>
                  <a:pt x="732" y="1181"/>
                  <a:pt x="736" y="1173"/>
                  <a:pt x="736" y="1165"/>
                </a:cubicBezTo>
                <a:lnTo>
                  <a:pt x="736" y="1109"/>
                </a:lnTo>
                <a:cubicBezTo>
                  <a:pt x="736" y="1099"/>
                  <a:pt x="731" y="1090"/>
                  <a:pt x="723" y="1085"/>
                </a:cubicBezTo>
                <a:lnTo>
                  <a:pt x="595" y="1007"/>
                </a:lnTo>
                <a:lnTo>
                  <a:pt x="595" y="727"/>
                </a:lnTo>
                <a:lnTo>
                  <a:pt x="932" y="828"/>
                </a:lnTo>
                <a:cubicBezTo>
                  <a:pt x="940" y="831"/>
                  <a:pt x="949" y="829"/>
                  <a:pt x="956" y="824"/>
                </a:cubicBezTo>
                <a:cubicBezTo>
                  <a:pt x="963" y="819"/>
                  <a:pt x="967" y="811"/>
                  <a:pt x="967" y="80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2" name="Freeform 561">
            <a:extLst>
              <a:ext uri="{FF2B5EF4-FFF2-40B4-BE49-F238E27FC236}">
                <a16:creationId xmlns:a16="http://schemas.microsoft.com/office/drawing/2014/main" id="{83C3F17C-C642-D741-8FC4-EAA50E9A532F}"/>
              </a:ext>
            </a:extLst>
          </p:cNvPr>
          <p:cNvSpPr/>
          <p:nvPr/>
        </p:nvSpPr>
        <p:spPr>
          <a:xfrm>
            <a:off x="529332" y="4761869"/>
            <a:ext cx="24804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0" h="905">
                <a:moveTo>
                  <a:pt x="635" y="240"/>
                </a:moveTo>
                <a:cubicBezTo>
                  <a:pt x="635" y="399"/>
                  <a:pt x="505" y="529"/>
                  <a:pt x="345" y="529"/>
                </a:cubicBezTo>
                <a:cubicBezTo>
                  <a:pt x="185" y="529"/>
                  <a:pt x="56" y="399"/>
                  <a:pt x="56" y="240"/>
                </a:cubicBezTo>
                <a:lnTo>
                  <a:pt x="56" y="55"/>
                </a:lnTo>
                <a:lnTo>
                  <a:pt x="635" y="55"/>
                </a:lnTo>
                <a:close/>
                <a:moveTo>
                  <a:pt x="662" y="0"/>
                </a:moveTo>
                <a:lnTo>
                  <a:pt x="28" y="0"/>
                </a:lnTo>
                <a:cubicBezTo>
                  <a:pt x="21" y="0"/>
                  <a:pt x="14" y="3"/>
                  <a:pt x="8" y="8"/>
                </a:cubicBezTo>
                <a:cubicBezTo>
                  <a:pt x="3" y="13"/>
                  <a:pt x="0" y="21"/>
                  <a:pt x="0" y="28"/>
                </a:cubicBezTo>
                <a:lnTo>
                  <a:pt x="0" y="240"/>
                </a:lnTo>
                <a:cubicBezTo>
                  <a:pt x="0" y="421"/>
                  <a:pt x="140" y="569"/>
                  <a:pt x="317" y="583"/>
                </a:cubicBezTo>
                <a:lnTo>
                  <a:pt x="317" y="850"/>
                </a:lnTo>
                <a:lnTo>
                  <a:pt x="136" y="850"/>
                </a:lnTo>
                <a:cubicBezTo>
                  <a:pt x="121" y="850"/>
                  <a:pt x="109" y="862"/>
                  <a:pt x="109" y="877"/>
                </a:cubicBezTo>
                <a:cubicBezTo>
                  <a:pt x="109" y="892"/>
                  <a:pt x="121" y="905"/>
                  <a:pt x="136" y="905"/>
                </a:cubicBezTo>
                <a:lnTo>
                  <a:pt x="557" y="905"/>
                </a:lnTo>
                <a:cubicBezTo>
                  <a:pt x="572" y="905"/>
                  <a:pt x="585" y="892"/>
                  <a:pt x="585" y="877"/>
                </a:cubicBezTo>
                <a:cubicBezTo>
                  <a:pt x="585" y="862"/>
                  <a:pt x="572" y="850"/>
                  <a:pt x="557" y="850"/>
                </a:cubicBezTo>
                <a:lnTo>
                  <a:pt x="373" y="850"/>
                </a:lnTo>
                <a:lnTo>
                  <a:pt x="373" y="583"/>
                </a:lnTo>
                <a:cubicBezTo>
                  <a:pt x="550" y="569"/>
                  <a:pt x="690" y="421"/>
                  <a:pt x="690" y="240"/>
                </a:cubicBezTo>
                <a:lnTo>
                  <a:pt x="690" y="28"/>
                </a:lnTo>
                <a:cubicBezTo>
                  <a:pt x="690" y="13"/>
                  <a:pt x="677" y="0"/>
                  <a:pt x="66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3" name="Freeform 562">
            <a:extLst>
              <a:ext uri="{FF2B5EF4-FFF2-40B4-BE49-F238E27FC236}">
                <a16:creationId xmlns:a16="http://schemas.microsoft.com/office/drawing/2014/main" id="{8D5E8D35-831B-A545-B0DF-AB3B5D02E637}"/>
              </a:ext>
            </a:extLst>
          </p:cNvPr>
          <p:cNvSpPr/>
          <p:nvPr/>
        </p:nvSpPr>
        <p:spPr>
          <a:xfrm>
            <a:off x="1232412" y="5067868"/>
            <a:ext cx="2743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3" h="55">
                <a:moveTo>
                  <a:pt x="735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8" y="55"/>
                </a:cubicBezTo>
                <a:lnTo>
                  <a:pt x="735" y="55"/>
                </a:lnTo>
                <a:cubicBezTo>
                  <a:pt x="751" y="55"/>
                  <a:pt x="763" y="42"/>
                  <a:pt x="763" y="27"/>
                </a:cubicBezTo>
                <a:cubicBezTo>
                  <a:pt x="763" y="12"/>
                  <a:pt x="751" y="0"/>
                  <a:pt x="73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4" name="Freeform 563">
            <a:extLst>
              <a:ext uri="{FF2B5EF4-FFF2-40B4-BE49-F238E27FC236}">
                <a16:creationId xmlns:a16="http://schemas.microsoft.com/office/drawing/2014/main" id="{CFA7B36D-51C4-B343-80F5-CDEA389722E7}"/>
              </a:ext>
            </a:extLst>
          </p:cNvPr>
          <p:cNvSpPr/>
          <p:nvPr/>
        </p:nvSpPr>
        <p:spPr>
          <a:xfrm>
            <a:off x="1232412" y="4844669"/>
            <a:ext cx="308520" cy="20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58" h="584">
                <a:moveTo>
                  <a:pt x="803" y="211"/>
                </a:moveTo>
                <a:cubicBezTo>
                  <a:pt x="803" y="267"/>
                  <a:pt x="787" y="308"/>
                  <a:pt x="756" y="333"/>
                </a:cubicBezTo>
                <a:cubicBezTo>
                  <a:pt x="753" y="335"/>
                  <a:pt x="750" y="338"/>
                  <a:pt x="746" y="340"/>
                </a:cubicBezTo>
                <a:cubicBezTo>
                  <a:pt x="756" y="313"/>
                  <a:pt x="761" y="285"/>
                  <a:pt x="762" y="256"/>
                </a:cubicBezTo>
                <a:cubicBezTo>
                  <a:pt x="764" y="241"/>
                  <a:pt x="764" y="225"/>
                  <a:pt x="763" y="210"/>
                </a:cubicBezTo>
                <a:lnTo>
                  <a:pt x="763" y="92"/>
                </a:lnTo>
                <a:cubicBezTo>
                  <a:pt x="763" y="81"/>
                  <a:pt x="772" y="72"/>
                  <a:pt x="783" y="72"/>
                </a:cubicBezTo>
                <a:cubicBezTo>
                  <a:pt x="794" y="72"/>
                  <a:pt x="803" y="81"/>
                  <a:pt x="803" y="92"/>
                </a:cubicBezTo>
                <a:close/>
                <a:moveTo>
                  <a:pt x="381" y="529"/>
                </a:moveTo>
                <a:cubicBezTo>
                  <a:pt x="202" y="529"/>
                  <a:pt x="55" y="399"/>
                  <a:pt x="55" y="239"/>
                </a:cubicBezTo>
                <a:lnTo>
                  <a:pt x="55" y="55"/>
                </a:lnTo>
                <a:lnTo>
                  <a:pt x="708" y="55"/>
                </a:lnTo>
                <a:lnTo>
                  <a:pt x="708" y="92"/>
                </a:lnTo>
                <a:lnTo>
                  <a:pt x="708" y="211"/>
                </a:lnTo>
                <a:lnTo>
                  <a:pt x="708" y="239"/>
                </a:lnTo>
                <a:cubicBezTo>
                  <a:pt x="708" y="244"/>
                  <a:pt x="707" y="248"/>
                  <a:pt x="707" y="253"/>
                </a:cubicBezTo>
                <a:cubicBezTo>
                  <a:pt x="701" y="307"/>
                  <a:pt x="678" y="359"/>
                  <a:pt x="673" y="369"/>
                </a:cubicBezTo>
                <a:cubicBezTo>
                  <a:pt x="619" y="464"/>
                  <a:pt x="509" y="529"/>
                  <a:pt x="381" y="529"/>
                </a:cubicBezTo>
                <a:close/>
                <a:moveTo>
                  <a:pt x="783" y="17"/>
                </a:moveTo>
                <a:cubicBezTo>
                  <a:pt x="776" y="17"/>
                  <a:pt x="769" y="18"/>
                  <a:pt x="762" y="20"/>
                </a:cubicBezTo>
                <a:cubicBezTo>
                  <a:pt x="759" y="8"/>
                  <a:pt x="748" y="0"/>
                  <a:pt x="735" y="0"/>
                </a:cubicBezTo>
                <a:lnTo>
                  <a:pt x="28" y="0"/>
                </a:lnTo>
                <a:cubicBezTo>
                  <a:pt x="20" y="0"/>
                  <a:pt x="13" y="2"/>
                  <a:pt x="8" y="8"/>
                </a:cubicBezTo>
                <a:cubicBezTo>
                  <a:pt x="3" y="13"/>
                  <a:pt x="0" y="20"/>
                  <a:pt x="0" y="27"/>
                </a:cubicBezTo>
                <a:lnTo>
                  <a:pt x="0" y="239"/>
                </a:lnTo>
                <a:cubicBezTo>
                  <a:pt x="0" y="332"/>
                  <a:pt x="40" y="419"/>
                  <a:pt x="113" y="484"/>
                </a:cubicBezTo>
                <a:cubicBezTo>
                  <a:pt x="185" y="548"/>
                  <a:pt x="280" y="584"/>
                  <a:pt x="381" y="584"/>
                </a:cubicBezTo>
                <a:cubicBezTo>
                  <a:pt x="483" y="584"/>
                  <a:pt x="578" y="548"/>
                  <a:pt x="650" y="484"/>
                </a:cubicBezTo>
                <a:cubicBezTo>
                  <a:pt x="675" y="461"/>
                  <a:pt x="696" y="437"/>
                  <a:pt x="713" y="410"/>
                </a:cubicBezTo>
                <a:cubicBezTo>
                  <a:pt x="736" y="406"/>
                  <a:pt x="765" y="396"/>
                  <a:pt x="791" y="376"/>
                </a:cubicBezTo>
                <a:cubicBezTo>
                  <a:pt x="847" y="332"/>
                  <a:pt x="858" y="262"/>
                  <a:pt x="858" y="211"/>
                </a:cubicBezTo>
                <a:lnTo>
                  <a:pt x="858" y="92"/>
                </a:lnTo>
                <a:cubicBezTo>
                  <a:pt x="858" y="51"/>
                  <a:pt x="825" y="17"/>
                  <a:pt x="783" y="1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5" name="Freeform 564">
            <a:extLst>
              <a:ext uri="{FF2B5EF4-FFF2-40B4-BE49-F238E27FC236}">
                <a16:creationId xmlns:a16="http://schemas.microsoft.com/office/drawing/2014/main" id="{7DDF8599-F14F-494C-B63D-25EB8F7A6675}"/>
              </a:ext>
            </a:extLst>
          </p:cNvPr>
          <p:cNvSpPr/>
          <p:nvPr/>
        </p:nvSpPr>
        <p:spPr>
          <a:xfrm>
            <a:off x="1303692" y="4760789"/>
            <a:ext cx="2952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197">
                <a:moveTo>
                  <a:pt x="13" y="193"/>
                </a:moveTo>
                <a:cubicBezTo>
                  <a:pt x="17" y="196"/>
                  <a:pt x="22" y="197"/>
                  <a:pt x="27" y="197"/>
                </a:cubicBezTo>
                <a:cubicBezTo>
                  <a:pt x="37" y="197"/>
                  <a:pt x="46" y="192"/>
                  <a:pt x="51" y="183"/>
                </a:cubicBezTo>
                <a:lnTo>
                  <a:pt x="64" y="161"/>
                </a:lnTo>
                <a:cubicBezTo>
                  <a:pt x="77" y="140"/>
                  <a:pt x="77" y="107"/>
                  <a:pt x="65" y="85"/>
                </a:cubicBezTo>
                <a:cubicBezTo>
                  <a:pt x="62" y="80"/>
                  <a:pt x="62" y="69"/>
                  <a:pt x="65" y="64"/>
                </a:cubicBezTo>
                <a:lnTo>
                  <a:pt x="79" y="41"/>
                </a:lnTo>
                <a:cubicBezTo>
                  <a:pt x="86" y="28"/>
                  <a:pt x="82" y="11"/>
                  <a:pt x="69" y="3"/>
                </a:cubicBezTo>
                <a:cubicBezTo>
                  <a:pt x="56" y="-4"/>
                  <a:pt x="39" y="0"/>
                  <a:pt x="31" y="13"/>
                </a:cubicBezTo>
                <a:lnTo>
                  <a:pt x="17" y="37"/>
                </a:lnTo>
                <a:cubicBezTo>
                  <a:pt x="5" y="58"/>
                  <a:pt x="5" y="90"/>
                  <a:pt x="17" y="112"/>
                </a:cubicBezTo>
                <a:cubicBezTo>
                  <a:pt x="20" y="117"/>
                  <a:pt x="20" y="128"/>
                  <a:pt x="17" y="133"/>
                </a:cubicBezTo>
                <a:lnTo>
                  <a:pt x="4" y="155"/>
                </a:lnTo>
                <a:cubicBezTo>
                  <a:pt x="-4" y="168"/>
                  <a:pt x="0" y="185"/>
                  <a:pt x="13" y="19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6" name="Freeform 565">
            <a:extLst>
              <a:ext uri="{FF2B5EF4-FFF2-40B4-BE49-F238E27FC236}">
                <a16:creationId xmlns:a16="http://schemas.microsoft.com/office/drawing/2014/main" id="{33FE30C2-8412-A846-9F04-C3E89B21BF98}"/>
              </a:ext>
            </a:extLst>
          </p:cNvPr>
          <p:cNvSpPr/>
          <p:nvPr/>
        </p:nvSpPr>
        <p:spPr>
          <a:xfrm>
            <a:off x="1354813" y="4760789"/>
            <a:ext cx="2952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197">
                <a:moveTo>
                  <a:pt x="13" y="193"/>
                </a:moveTo>
                <a:cubicBezTo>
                  <a:pt x="18" y="196"/>
                  <a:pt x="23" y="197"/>
                  <a:pt x="28" y="197"/>
                </a:cubicBezTo>
                <a:cubicBezTo>
                  <a:pt x="37" y="197"/>
                  <a:pt x="46" y="192"/>
                  <a:pt x="51" y="183"/>
                </a:cubicBezTo>
                <a:lnTo>
                  <a:pt x="65" y="161"/>
                </a:lnTo>
                <a:cubicBezTo>
                  <a:pt x="77" y="140"/>
                  <a:pt x="78" y="107"/>
                  <a:pt x="65" y="85"/>
                </a:cubicBezTo>
                <a:cubicBezTo>
                  <a:pt x="63" y="80"/>
                  <a:pt x="63" y="69"/>
                  <a:pt x="65" y="64"/>
                </a:cubicBezTo>
                <a:lnTo>
                  <a:pt x="79" y="41"/>
                </a:lnTo>
                <a:cubicBezTo>
                  <a:pt x="87" y="28"/>
                  <a:pt x="82" y="11"/>
                  <a:pt x="69" y="3"/>
                </a:cubicBezTo>
                <a:cubicBezTo>
                  <a:pt x="56" y="-4"/>
                  <a:pt x="39" y="0"/>
                  <a:pt x="31" y="13"/>
                </a:cubicBezTo>
                <a:lnTo>
                  <a:pt x="18" y="37"/>
                </a:lnTo>
                <a:cubicBezTo>
                  <a:pt x="5" y="58"/>
                  <a:pt x="5" y="91"/>
                  <a:pt x="17" y="112"/>
                </a:cubicBezTo>
                <a:cubicBezTo>
                  <a:pt x="20" y="117"/>
                  <a:pt x="20" y="128"/>
                  <a:pt x="17" y="133"/>
                </a:cubicBezTo>
                <a:lnTo>
                  <a:pt x="4" y="155"/>
                </a:lnTo>
                <a:cubicBezTo>
                  <a:pt x="-4" y="168"/>
                  <a:pt x="0" y="185"/>
                  <a:pt x="13" y="19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7" name="Freeform 566">
            <a:extLst>
              <a:ext uri="{FF2B5EF4-FFF2-40B4-BE49-F238E27FC236}">
                <a16:creationId xmlns:a16="http://schemas.microsoft.com/office/drawing/2014/main" id="{BFABF56E-2402-7940-AD67-9E77C3F39B71}"/>
              </a:ext>
            </a:extLst>
          </p:cNvPr>
          <p:cNvSpPr/>
          <p:nvPr/>
        </p:nvSpPr>
        <p:spPr>
          <a:xfrm>
            <a:off x="1405573" y="4762229"/>
            <a:ext cx="2952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198">
                <a:moveTo>
                  <a:pt x="13" y="194"/>
                </a:moveTo>
                <a:cubicBezTo>
                  <a:pt x="18" y="196"/>
                  <a:pt x="23" y="198"/>
                  <a:pt x="28" y="198"/>
                </a:cubicBezTo>
                <a:cubicBezTo>
                  <a:pt x="37" y="198"/>
                  <a:pt x="46" y="193"/>
                  <a:pt x="51" y="184"/>
                </a:cubicBezTo>
                <a:lnTo>
                  <a:pt x="65" y="162"/>
                </a:lnTo>
                <a:cubicBezTo>
                  <a:pt x="78" y="140"/>
                  <a:pt x="78" y="108"/>
                  <a:pt x="65" y="86"/>
                </a:cubicBezTo>
                <a:cubicBezTo>
                  <a:pt x="63" y="81"/>
                  <a:pt x="63" y="70"/>
                  <a:pt x="65" y="65"/>
                </a:cubicBezTo>
                <a:lnTo>
                  <a:pt x="79" y="42"/>
                </a:lnTo>
                <a:cubicBezTo>
                  <a:pt x="87" y="29"/>
                  <a:pt x="82" y="12"/>
                  <a:pt x="69" y="4"/>
                </a:cubicBezTo>
                <a:cubicBezTo>
                  <a:pt x="56" y="-4"/>
                  <a:pt x="39" y="1"/>
                  <a:pt x="32" y="14"/>
                </a:cubicBezTo>
                <a:lnTo>
                  <a:pt x="18" y="37"/>
                </a:lnTo>
                <a:cubicBezTo>
                  <a:pt x="5" y="59"/>
                  <a:pt x="5" y="91"/>
                  <a:pt x="17" y="113"/>
                </a:cubicBezTo>
                <a:cubicBezTo>
                  <a:pt x="20" y="118"/>
                  <a:pt x="20" y="129"/>
                  <a:pt x="17" y="133"/>
                </a:cubicBezTo>
                <a:lnTo>
                  <a:pt x="4" y="156"/>
                </a:lnTo>
                <a:cubicBezTo>
                  <a:pt x="-4" y="169"/>
                  <a:pt x="0" y="186"/>
                  <a:pt x="13" y="19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8" name="Freeform 567">
            <a:extLst>
              <a:ext uri="{FF2B5EF4-FFF2-40B4-BE49-F238E27FC236}">
                <a16:creationId xmlns:a16="http://schemas.microsoft.com/office/drawing/2014/main" id="{B03CEE17-6317-9A46-9602-2A823994BC1A}"/>
              </a:ext>
            </a:extLst>
          </p:cNvPr>
          <p:cNvSpPr/>
          <p:nvPr/>
        </p:nvSpPr>
        <p:spPr>
          <a:xfrm>
            <a:off x="1972574" y="4760789"/>
            <a:ext cx="224280" cy="326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908">
                <a:moveTo>
                  <a:pt x="497" y="853"/>
                </a:moveTo>
                <a:lnTo>
                  <a:pt x="126" y="853"/>
                </a:lnTo>
                <a:lnTo>
                  <a:pt x="80" y="316"/>
                </a:lnTo>
                <a:cubicBezTo>
                  <a:pt x="115" y="300"/>
                  <a:pt x="157" y="284"/>
                  <a:pt x="170" y="284"/>
                </a:cubicBezTo>
                <a:cubicBezTo>
                  <a:pt x="202" y="284"/>
                  <a:pt x="252" y="301"/>
                  <a:pt x="301" y="318"/>
                </a:cubicBezTo>
                <a:cubicBezTo>
                  <a:pt x="357" y="337"/>
                  <a:pt x="410" y="356"/>
                  <a:pt x="452" y="356"/>
                </a:cubicBezTo>
                <a:cubicBezTo>
                  <a:pt x="454" y="356"/>
                  <a:pt x="455" y="356"/>
                  <a:pt x="456" y="356"/>
                </a:cubicBezTo>
                <a:cubicBezTo>
                  <a:pt x="477" y="355"/>
                  <a:pt x="516" y="342"/>
                  <a:pt x="543" y="332"/>
                </a:cubicBezTo>
                <a:close/>
                <a:moveTo>
                  <a:pt x="567" y="55"/>
                </a:moveTo>
                <a:lnTo>
                  <a:pt x="548" y="270"/>
                </a:lnTo>
                <a:cubicBezTo>
                  <a:pt x="513" y="285"/>
                  <a:pt x="468" y="300"/>
                  <a:pt x="455" y="301"/>
                </a:cubicBezTo>
                <a:cubicBezTo>
                  <a:pt x="422" y="302"/>
                  <a:pt x="370" y="283"/>
                  <a:pt x="319" y="266"/>
                </a:cubicBezTo>
                <a:cubicBezTo>
                  <a:pt x="263" y="247"/>
                  <a:pt x="211" y="229"/>
                  <a:pt x="170" y="229"/>
                </a:cubicBezTo>
                <a:cubicBezTo>
                  <a:pt x="146" y="229"/>
                  <a:pt x="104" y="245"/>
                  <a:pt x="75" y="258"/>
                </a:cubicBezTo>
                <a:lnTo>
                  <a:pt x="57" y="55"/>
                </a:lnTo>
                <a:close/>
                <a:moveTo>
                  <a:pt x="617" y="9"/>
                </a:moveTo>
                <a:cubicBezTo>
                  <a:pt x="612" y="3"/>
                  <a:pt x="604" y="0"/>
                  <a:pt x="597" y="0"/>
                </a:cubicBezTo>
                <a:lnTo>
                  <a:pt x="27" y="0"/>
                </a:lnTo>
                <a:cubicBezTo>
                  <a:pt x="19" y="0"/>
                  <a:pt x="12" y="3"/>
                  <a:pt x="7" y="9"/>
                </a:cubicBezTo>
                <a:cubicBezTo>
                  <a:pt x="2" y="14"/>
                  <a:pt x="-1" y="22"/>
                  <a:pt x="0" y="30"/>
                </a:cubicBezTo>
                <a:lnTo>
                  <a:pt x="74" y="882"/>
                </a:lnTo>
                <a:cubicBezTo>
                  <a:pt x="75" y="897"/>
                  <a:pt x="87" y="908"/>
                  <a:pt x="101" y="908"/>
                </a:cubicBezTo>
                <a:lnTo>
                  <a:pt x="523" y="908"/>
                </a:lnTo>
                <a:cubicBezTo>
                  <a:pt x="537" y="908"/>
                  <a:pt x="549" y="897"/>
                  <a:pt x="550" y="882"/>
                </a:cubicBezTo>
                <a:lnTo>
                  <a:pt x="624" y="30"/>
                </a:lnTo>
                <a:cubicBezTo>
                  <a:pt x="625" y="22"/>
                  <a:pt x="622" y="14"/>
                  <a:pt x="617" y="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9" name="Freeform 568">
            <a:extLst>
              <a:ext uri="{FF2B5EF4-FFF2-40B4-BE49-F238E27FC236}">
                <a16:creationId xmlns:a16="http://schemas.microsoft.com/office/drawing/2014/main" id="{59A22A5F-F786-CD46-8026-4866779C3DAD}"/>
              </a:ext>
            </a:extLst>
          </p:cNvPr>
          <p:cNvSpPr/>
          <p:nvPr/>
        </p:nvSpPr>
        <p:spPr>
          <a:xfrm>
            <a:off x="2676013" y="4761869"/>
            <a:ext cx="24768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9" h="905">
                <a:moveTo>
                  <a:pt x="606" y="193"/>
                </a:moveTo>
                <a:lnTo>
                  <a:pt x="489" y="352"/>
                </a:lnTo>
                <a:lnTo>
                  <a:pt x="199" y="352"/>
                </a:lnTo>
                <a:lnTo>
                  <a:pt x="82" y="193"/>
                </a:lnTo>
                <a:close/>
                <a:moveTo>
                  <a:pt x="490" y="121"/>
                </a:moveTo>
                <a:cubicBezTo>
                  <a:pt x="504" y="121"/>
                  <a:pt x="517" y="127"/>
                  <a:pt x="525" y="138"/>
                </a:cubicBezTo>
                <a:lnTo>
                  <a:pt x="456" y="138"/>
                </a:lnTo>
                <a:cubicBezTo>
                  <a:pt x="464" y="127"/>
                  <a:pt x="476" y="121"/>
                  <a:pt x="490" y="121"/>
                </a:cubicBezTo>
                <a:close/>
                <a:moveTo>
                  <a:pt x="240" y="407"/>
                </a:moveTo>
                <a:lnTo>
                  <a:pt x="448" y="407"/>
                </a:lnTo>
                <a:lnTo>
                  <a:pt x="344" y="547"/>
                </a:lnTo>
                <a:close/>
                <a:moveTo>
                  <a:pt x="521" y="401"/>
                </a:moveTo>
                <a:cubicBezTo>
                  <a:pt x="525" y="398"/>
                  <a:pt x="528" y="394"/>
                  <a:pt x="529" y="390"/>
                </a:cubicBezTo>
                <a:lnTo>
                  <a:pt x="683" y="182"/>
                </a:lnTo>
                <a:cubicBezTo>
                  <a:pt x="690" y="173"/>
                  <a:pt x="690" y="162"/>
                  <a:pt x="686" y="153"/>
                </a:cubicBezTo>
                <a:cubicBezTo>
                  <a:pt x="681" y="144"/>
                  <a:pt x="672" y="138"/>
                  <a:pt x="661" y="138"/>
                </a:cubicBezTo>
                <a:lnTo>
                  <a:pt x="586" y="138"/>
                </a:lnTo>
                <a:cubicBezTo>
                  <a:pt x="574" y="96"/>
                  <a:pt x="536" y="66"/>
                  <a:pt x="490" y="66"/>
                </a:cubicBezTo>
                <a:cubicBezTo>
                  <a:pt x="445" y="66"/>
                  <a:pt x="407" y="96"/>
                  <a:pt x="395" y="138"/>
                </a:cubicBezTo>
                <a:lnTo>
                  <a:pt x="219" y="138"/>
                </a:lnTo>
                <a:lnTo>
                  <a:pt x="156" y="15"/>
                </a:lnTo>
                <a:cubicBezTo>
                  <a:pt x="148" y="2"/>
                  <a:pt x="132" y="-4"/>
                  <a:pt x="118" y="3"/>
                </a:cubicBezTo>
                <a:cubicBezTo>
                  <a:pt x="105" y="10"/>
                  <a:pt x="100" y="27"/>
                  <a:pt x="106" y="41"/>
                </a:cubicBezTo>
                <a:lnTo>
                  <a:pt x="157" y="138"/>
                </a:lnTo>
                <a:lnTo>
                  <a:pt x="27" y="138"/>
                </a:lnTo>
                <a:cubicBezTo>
                  <a:pt x="17" y="138"/>
                  <a:pt x="7" y="144"/>
                  <a:pt x="2" y="153"/>
                </a:cubicBezTo>
                <a:cubicBezTo>
                  <a:pt x="-2" y="162"/>
                  <a:pt x="-1" y="173"/>
                  <a:pt x="5" y="182"/>
                </a:cubicBezTo>
                <a:lnTo>
                  <a:pt x="317" y="602"/>
                </a:lnTo>
                <a:lnTo>
                  <a:pt x="317" y="850"/>
                </a:lnTo>
                <a:lnTo>
                  <a:pt x="135" y="850"/>
                </a:lnTo>
                <a:cubicBezTo>
                  <a:pt x="120" y="850"/>
                  <a:pt x="108" y="862"/>
                  <a:pt x="108" y="877"/>
                </a:cubicBezTo>
                <a:cubicBezTo>
                  <a:pt x="108" y="892"/>
                  <a:pt x="120" y="905"/>
                  <a:pt x="135" y="905"/>
                </a:cubicBezTo>
                <a:lnTo>
                  <a:pt x="556" y="905"/>
                </a:lnTo>
                <a:cubicBezTo>
                  <a:pt x="572" y="905"/>
                  <a:pt x="584" y="892"/>
                  <a:pt x="584" y="877"/>
                </a:cubicBezTo>
                <a:cubicBezTo>
                  <a:pt x="584" y="862"/>
                  <a:pt x="572" y="850"/>
                  <a:pt x="556" y="850"/>
                </a:cubicBezTo>
                <a:lnTo>
                  <a:pt x="372" y="850"/>
                </a:lnTo>
                <a:lnTo>
                  <a:pt x="372" y="602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0" name="Freeform 569">
            <a:extLst>
              <a:ext uri="{FF2B5EF4-FFF2-40B4-BE49-F238E27FC236}">
                <a16:creationId xmlns:a16="http://schemas.microsoft.com/office/drawing/2014/main" id="{D09F926D-562A-5248-A923-252EC636A488}"/>
              </a:ext>
            </a:extLst>
          </p:cNvPr>
          <p:cNvSpPr/>
          <p:nvPr/>
        </p:nvSpPr>
        <p:spPr>
          <a:xfrm>
            <a:off x="1315212" y="3429149"/>
            <a:ext cx="108720" cy="12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3" h="360">
                <a:moveTo>
                  <a:pt x="55" y="305"/>
                </a:moveTo>
                <a:lnTo>
                  <a:pt x="55" y="275"/>
                </a:lnTo>
                <a:cubicBezTo>
                  <a:pt x="55" y="270"/>
                  <a:pt x="58" y="264"/>
                  <a:pt x="63" y="260"/>
                </a:cubicBezTo>
                <a:cubicBezTo>
                  <a:pt x="87" y="243"/>
                  <a:pt x="119" y="234"/>
                  <a:pt x="151" y="234"/>
                </a:cubicBezTo>
                <a:cubicBezTo>
                  <a:pt x="184" y="234"/>
                  <a:pt x="216" y="244"/>
                  <a:pt x="240" y="261"/>
                </a:cubicBezTo>
                <a:cubicBezTo>
                  <a:pt x="245" y="264"/>
                  <a:pt x="248" y="270"/>
                  <a:pt x="248" y="275"/>
                </a:cubicBezTo>
                <a:cubicBezTo>
                  <a:pt x="248" y="284"/>
                  <a:pt x="248" y="294"/>
                  <a:pt x="248" y="305"/>
                </a:cubicBezTo>
                <a:close/>
                <a:moveTo>
                  <a:pt x="151" y="56"/>
                </a:moveTo>
                <a:cubicBezTo>
                  <a:pt x="173" y="56"/>
                  <a:pt x="191" y="73"/>
                  <a:pt x="191" y="95"/>
                </a:cubicBezTo>
                <a:cubicBezTo>
                  <a:pt x="191" y="117"/>
                  <a:pt x="173" y="135"/>
                  <a:pt x="151" y="135"/>
                </a:cubicBezTo>
                <a:cubicBezTo>
                  <a:pt x="129" y="135"/>
                  <a:pt x="111" y="117"/>
                  <a:pt x="111" y="95"/>
                </a:cubicBezTo>
                <a:cubicBezTo>
                  <a:pt x="111" y="73"/>
                  <a:pt x="129" y="56"/>
                  <a:pt x="151" y="56"/>
                </a:cubicBezTo>
                <a:close/>
                <a:moveTo>
                  <a:pt x="272" y="216"/>
                </a:moveTo>
                <a:cubicBezTo>
                  <a:pt x="248" y="199"/>
                  <a:pt x="220" y="187"/>
                  <a:pt x="190" y="182"/>
                </a:cubicBezTo>
                <a:cubicBezTo>
                  <a:pt x="223" y="167"/>
                  <a:pt x="246" y="134"/>
                  <a:pt x="246" y="95"/>
                </a:cubicBezTo>
                <a:cubicBezTo>
                  <a:pt x="246" y="43"/>
                  <a:pt x="204" y="0"/>
                  <a:pt x="151" y="0"/>
                </a:cubicBezTo>
                <a:cubicBezTo>
                  <a:pt x="99" y="0"/>
                  <a:pt x="56" y="43"/>
                  <a:pt x="56" y="95"/>
                </a:cubicBezTo>
                <a:cubicBezTo>
                  <a:pt x="56" y="134"/>
                  <a:pt x="80" y="167"/>
                  <a:pt x="113" y="182"/>
                </a:cubicBezTo>
                <a:cubicBezTo>
                  <a:pt x="83" y="187"/>
                  <a:pt x="55" y="199"/>
                  <a:pt x="31" y="215"/>
                </a:cubicBezTo>
                <a:cubicBezTo>
                  <a:pt x="12" y="229"/>
                  <a:pt x="0" y="251"/>
                  <a:pt x="0" y="275"/>
                </a:cubicBezTo>
                <a:lnTo>
                  <a:pt x="0" y="333"/>
                </a:lnTo>
                <a:cubicBezTo>
                  <a:pt x="0" y="348"/>
                  <a:pt x="12" y="360"/>
                  <a:pt x="28" y="360"/>
                </a:cubicBezTo>
                <a:lnTo>
                  <a:pt x="275" y="360"/>
                </a:lnTo>
                <a:cubicBezTo>
                  <a:pt x="291" y="360"/>
                  <a:pt x="303" y="348"/>
                  <a:pt x="303" y="333"/>
                </a:cubicBezTo>
                <a:cubicBezTo>
                  <a:pt x="303" y="314"/>
                  <a:pt x="303" y="291"/>
                  <a:pt x="303" y="275"/>
                </a:cubicBezTo>
                <a:cubicBezTo>
                  <a:pt x="303" y="251"/>
                  <a:pt x="291" y="229"/>
                  <a:pt x="272" y="21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1" name="Freeform 570">
            <a:extLst>
              <a:ext uri="{FF2B5EF4-FFF2-40B4-BE49-F238E27FC236}">
                <a16:creationId xmlns:a16="http://schemas.microsoft.com/office/drawing/2014/main" id="{60F27E65-8B66-BD43-AA22-6702455D0B9F}"/>
              </a:ext>
            </a:extLst>
          </p:cNvPr>
          <p:cNvSpPr/>
          <p:nvPr/>
        </p:nvSpPr>
        <p:spPr>
          <a:xfrm>
            <a:off x="1257974" y="3382709"/>
            <a:ext cx="223200" cy="22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1" h="621">
                <a:moveTo>
                  <a:pt x="310" y="565"/>
                </a:moveTo>
                <a:cubicBezTo>
                  <a:pt x="170" y="565"/>
                  <a:pt x="55" y="451"/>
                  <a:pt x="55" y="310"/>
                </a:cubicBezTo>
                <a:cubicBezTo>
                  <a:pt x="55" y="169"/>
                  <a:pt x="170" y="55"/>
                  <a:pt x="310" y="55"/>
                </a:cubicBezTo>
                <a:cubicBezTo>
                  <a:pt x="451" y="55"/>
                  <a:pt x="566" y="169"/>
                  <a:pt x="566" y="310"/>
                </a:cubicBezTo>
                <a:cubicBezTo>
                  <a:pt x="566" y="451"/>
                  <a:pt x="451" y="565"/>
                  <a:pt x="310" y="565"/>
                </a:cubicBezTo>
                <a:close/>
                <a:moveTo>
                  <a:pt x="310" y="0"/>
                </a:moveTo>
                <a:cubicBezTo>
                  <a:pt x="139" y="0"/>
                  <a:pt x="0" y="139"/>
                  <a:pt x="0" y="310"/>
                </a:cubicBezTo>
                <a:cubicBezTo>
                  <a:pt x="0" y="481"/>
                  <a:pt x="139" y="621"/>
                  <a:pt x="310" y="621"/>
                </a:cubicBezTo>
                <a:cubicBezTo>
                  <a:pt x="481" y="621"/>
                  <a:pt x="621" y="481"/>
                  <a:pt x="621" y="310"/>
                </a:cubicBezTo>
                <a:cubicBezTo>
                  <a:pt x="621" y="139"/>
                  <a:pt x="481" y="0"/>
                  <a:pt x="31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2" name="Freeform 571">
            <a:extLst>
              <a:ext uri="{FF2B5EF4-FFF2-40B4-BE49-F238E27FC236}">
                <a16:creationId xmlns:a16="http://schemas.microsoft.com/office/drawing/2014/main" id="{49415547-A7A9-B94C-856B-154E96842A66}"/>
              </a:ext>
            </a:extLst>
          </p:cNvPr>
          <p:cNvSpPr/>
          <p:nvPr/>
        </p:nvSpPr>
        <p:spPr>
          <a:xfrm>
            <a:off x="1290013" y="3252390"/>
            <a:ext cx="158760" cy="126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2" h="351">
                <a:moveTo>
                  <a:pt x="221" y="55"/>
                </a:moveTo>
                <a:cubicBezTo>
                  <a:pt x="275" y="55"/>
                  <a:pt x="328" y="67"/>
                  <a:pt x="376" y="90"/>
                </a:cubicBezTo>
                <a:lnTo>
                  <a:pt x="260" y="293"/>
                </a:lnTo>
                <a:cubicBezTo>
                  <a:pt x="248" y="291"/>
                  <a:pt x="237" y="289"/>
                  <a:pt x="221" y="289"/>
                </a:cubicBezTo>
                <a:cubicBezTo>
                  <a:pt x="206" y="289"/>
                  <a:pt x="195" y="291"/>
                  <a:pt x="183" y="293"/>
                </a:cubicBezTo>
                <a:lnTo>
                  <a:pt x="66" y="91"/>
                </a:lnTo>
                <a:cubicBezTo>
                  <a:pt x="114" y="67"/>
                  <a:pt x="168" y="55"/>
                  <a:pt x="221" y="55"/>
                </a:cubicBezTo>
                <a:close/>
                <a:moveTo>
                  <a:pt x="146" y="338"/>
                </a:moveTo>
                <a:cubicBezTo>
                  <a:pt x="150" y="346"/>
                  <a:pt x="160" y="351"/>
                  <a:pt x="169" y="351"/>
                </a:cubicBezTo>
                <a:cubicBezTo>
                  <a:pt x="171" y="351"/>
                  <a:pt x="173" y="351"/>
                  <a:pt x="175" y="351"/>
                </a:cubicBezTo>
                <a:lnTo>
                  <a:pt x="177" y="350"/>
                </a:lnTo>
                <a:cubicBezTo>
                  <a:pt x="195" y="347"/>
                  <a:pt x="204" y="345"/>
                  <a:pt x="221" y="345"/>
                </a:cubicBezTo>
                <a:cubicBezTo>
                  <a:pt x="238" y="345"/>
                  <a:pt x="248" y="347"/>
                  <a:pt x="266" y="350"/>
                </a:cubicBezTo>
                <a:lnTo>
                  <a:pt x="268" y="351"/>
                </a:lnTo>
                <a:cubicBezTo>
                  <a:pt x="280" y="353"/>
                  <a:pt x="292" y="348"/>
                  <a:pt x="298" y="338"/>
                </a:cubicBezTo>
                <a:lnTo>
                  <a:pt x="438" y="93"/>
                </a:lnTo>
                <a:cubicBezTo>
                  <a:pt x="446" y="80"/>
                  <a:pt x="442" y="63"/>
                  <a:pt x="428" y="55"/>
                </a:cubicBezTo>
                <a:cubicBezTo>
                  <a:pt x="365" y="19"/>
                  <a:pt x="294" y="0"/>
                  <a:pt x="221" y="0"/>
                </a:cubicBezTo>
                <a:cubicBezTo>
                  <a:pt x="149" y="0"/>
                  <a:pt x="77" y="19"/>
                  <a:pt x="14" y="56"/>
                </a:cubicBezTo>
                <a:cubicBezTo>
                  <a:pt x="8" y="59"/>
                  <a:pt x="3" y="65"/>
                  <a:pt x="1" y="72"/>
                </a:cubicBezTo>
                <a:cubicBezTo>
                  <a:pt x="-1" y="79"/>
                  <a:pt x="1" y="87"/>
                  <a:pt x="4" y="9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3" name="Freeform 572">
            <a:extLst>
              <a:ext uri="{FF2B5EF4-FFF2-40B4-BE49-F238E27FC236}">
                <a16:creationId xmlns:a16="http://schemas.microsoft.com/office/drawing/2014/main" id="{B3CA5050-674F-0943-8906-8B490F0E0460}"/>
              </a:ext>
            </a:extLst>
          </p:cNvPr>
          <p:cNvSpPr/>
          <p:nvPr/>
        </p:nvSpPr>
        <p:spPr>
          <a:xfrm>
            <a:off x="1437254" y="3557669"/>
            <a:ext cx="144000" cy="144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1" h="402">
                <a:moveTo>
                  <a:pt x="257" y="251"/>
                </a:moveTo>
                <a:cubicBezTo>
                  <a:pt x="220" y="290"/>
                  <a:pt x="175" y="320"/>
                  <a:pt x="125" y="339"/>
                </a:cubicBezTo>
                <a:lnTo>
                  <a:pt x="59" y="114"/>
                </a:lnTo>
                <a:cubicBezTo>
                  <a:pt x="69" y="108"/>
                  <a:pt x="78" y="100"/>
                  <a:pt x="89" y="89"/>
                </a:cubicBezTo>
                <a:cubicBezTo>
                  <a:pt x="99" y="78"/>
                  <a:pt x="106" y="69"/>
                  <a:pt x="112" y="59"/>
                </a:cubicBezTo>
                <a:lnTo>
                  <a:pt x="339" y="115"/>
                </a:lnTo>
                <a:cubicBezTo>
                  <a:pt x="323" y="166"/>
                  <a:pt x="295" y="212"/>
                  <a:pt x="257" y="251"/>
                </a:cubicBezTo>
                <a:close/>
                <a:moveTo>
                  <a:pt x="397" y="81"/>
                </a:moveTo>
                <a:cubicBezTo>
                  <a:pt x="394" y="74"/>
                  <a:pt x="387" y="70"/>
                  <a:pt x="380" y="68"/>
                </a:cubicBezTo>
                <a:lnTo>
                  <a:pt x="106" y="1"/>
                </a:lnTo>
                <a:cubicBezTo>
                  <a:pt x="95" y="-2"/>
                  <a:pt x="82" y="3"/>
                  <a:pt x="76" y="13"/>
                </a:cubicBezTo>
                <a:lnTo>
                  <a:pt x="75" y="15"/>
                </a:lnTo>
                <a:cubicBezTo>
                  <a:pt x="66" y="30"/>
                  <a:pt x="60" y="39"/>
                  <a:pt x="49" y="51"/>
                </a:cubicBezTo>
                <a:cubicBezTo>
                  <a:pt x="37" y="63"/>
                  <a:pt x="28" y="69"/>
                  <a:pt x="14" y="79"/>
                </a:cubicBezTo>
                <a:lnTo>
                  <a:pt x="12" y="80"/>
                </a:lnTo>
                <a:cubicBezTo>
                  <a:pt x="2" y="87"/>
                  <a:pt x="-2" y="99"/>
                  <a:pt x="1" y="111"/>
                </a:cubicBezTo>
                <a:lnTo>
                  <a:pt x="80" y="382"/>
                </a:lnTo>
                <a:cubicBezTo>
                  <a:pt x="83" y="394"/>
                  <a:pt x="94" y="402"/>
                  <a:pt x="106" y="402"/>
                </a:cubicBezTo>
                <a:cubicBezTo>
                  <a:pt x="109" y="402"/>
                  <a:pt x="112" y="401"/>
                  <a:pt x="114" y="401"/>
                </a:cubicBezTo>
                <a:cubicBezTo>
                  <a:pt x="184" y="380"/>
                  <a:pt x="247" y="342"/>
                  <a:pt x="297" y="289"/>
                </a:cubicBezTo>
                <a:cubicBezTo>
                  <a:pt x="348" y="237"/>
                  <a:pt x="383" y="172"/>
                  <a:pt x="401" y="102"/>
                </a:cubicBezTo>
                <a:cubicBezTo>
                  <a:pt x="402" y="94"/>
                  <a:pt x="401" y="87"/>
                  <a:pt x="397" y="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4" name="Freeform 573">
            <a:extLst>
              <a:ext uri="{FF2B5EF4-FFF2-40B4-BE49-F238E27FC236}">
                <a16:creationId xmlns:a16="http://schemas.microsoft.com/office/drawing/2014/main" id="{C4D753CA-5F46-9847-AFFF-9CD97AD66DED}"/>
              </a:ext>
            </a:extLst>
          </p:cNvPr>
          <p:cNvSpPr/>
          <p:nvPr/>
        </p:nvSpPr>
        <p:spPr>
          <a:xfrm>
            <a:off x="1161853" y="3561629"/>
            <a:ext cx="144000" cy="144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1" h="401">
                <a:moveTo>
                  <a:pt x="286" y="339"/>
                </a:moveTo>
                <a:cubicBezTo>
                  <a:pt x="236" y="323"/>
                  <a:pt x="189" y="295"/>
                  <a:pt x="150" y="257"/>
                </a:cubicBezTo>
                <a:cubicBezTo>
                  <a:pt x="111" y="220"/>
                  <a:pt x="82" y="175"/>
                  <a:pt x="63" y="125"/>
                </a:cubicBezTo>
                <a:lnTo>
                  <a:pt x="287" y="59"/>
                </a:lnTo>
                <a:cubicBezTo>
                  <a:pt x="294" y="69"/>
                  <a:pt x="301" y="78"/>
                  <a:pt x="312" y="89"/>
                </a:cubicBezTo>
                <a:cubicBezTo>
                  <a:pt x="323" y="99"/>
                  <a:pt x="332" y="106"/>
                  <a:pt x="342" y="112"/>
                </a:cubicBezTo>
                <a:close/>
                <a:moveTo>
                  <a:pt x="388" y="76"/>
                </a:moveTo>
                <a:lnTo>
                  <a:pt x="386" y="75"/>
                </a:lnTo>
                <a:cubicBezTo>
                  <a:pt x="371" y="65"/>
                  <a:pt x="363" y="60"/>
                  <a:pt x="350" y="49"/>
                </a:cubicBezTo>
                <a:cubicBezTo>
                  <a:pt x="338" y="37"/>
                  <a:pt x="332" y="28"/>
                  <a:pt x="323" y="14"/>
                </a:cubicBezTo>
                <a:lnTo>
                  <a:pt x="321" y="12"/>
                </a:lnTo>
                <a:cubicBezTo>
                  <a:pt x="314" y="2"/>
                  <a:pt x="302" y="-3"/>
                  <a:pt x="291" y="1"/>
                </a:cubicBezTo>
                <a:lnTo>
                  <a:pt x="20" y="80"/>
                </a:lnTo>
                <a:cubicBezTo>
                  <a:pt x="5" y="84"/>
                  <a:pt x="-3" y="99"/>
                  <a:pt x="1" y="114"/>
                </a:cubicBezTo>
                <a:cubicBezTo>
                  <a:pt x="21" y="184"/>
                  <a:pt x="60" y="247"/>
                  <a:pt x="112" y="297"/>
                </a:cubicBezTo>
                <a:cubicBezTo>
                  <a:pt x="164" y="347"/>
                  <a:pt x="229" y="383"/>
                  <a:pt x="300" y="400"/>
                </a:cubicBezTo>
                <a:cubicBezTo>
                  <a:pt x="302" y="401"/>
                  <a:pt x="304" y="401"/>
                  <a:pt x="307" y="401"/>
                </a:cubicBezTo>
                <a:cubicBezTo>
                  <a:pt x="311" y="401"/>
                  <a:pt x="316" y="400"/>
                  <a:pt x="321" y="397"/>
                </a:cubicBezTo>
                <a:cubicBezTo>
                  <a:pt x="327" y="394"/>
                  <a:pt x="332" y="387"/>
                  <a:pt x="333" y="380"/>
                </a:cubicBezTo>
                <a:lnTo>
                  <a:pt x="400" y="106"/>
                </a:lnTo>
                <a:cubicBezTo>
                  <a:pt x="403" y="94"/>
                  <a:pt x="398" y="82"/>
                  <a:pt x="388" y="7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5" name="Freeform 574">
            <a:extLst>
              <a:ext uri="{FF2B5EF4-FFF2-40B4-BE49-F238E27FC236}">
                <a16:creationId xmlns:a16="http://schemas.microsoft.com/office/drawing/2014/main" id="{BCCEFA6F-05F4-DA45-BCE2-33EC74C944FE}"/>
              </a:ext>
            </a:extLst>
          </p:cNvPr>
          <p:cNvSpPr/>
          <p:nvPr/>
        </p:nvSpPr>
        <p:spPr>
          <a:xfrm>
            <a:off x="1205053" y="339386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4" y="53"/>
                </a:moveTo>
                <a:cubicBezTo>
                  <a:pt x="18" y="55"/>
                  <a:pt x="23" y="56"/>
                  <a:pt x="27" y="56"/>
                </a:cubicBezTo>
                <a:cubicBezTo>
                  <a:pt x="37" y="56"/>
                  <a:pt x="46" y="51"/>
                  <a:pt x="51" y="42"/>
                </a:cubicBezTo>
                <a:lnTo>
                  <a:pt x="52" y="41"/>
                </a:lnTo>
                <a:cubicBezTo>
                  <a:pt x="60" y="28"/>
                  <a:pt x="55" y="11"/>
                  <a:pt x="42" y="3"/>
                </a:cubicBezTo>
                <a:cubicBezTo>
                  <a:pt x="29" y="-4"/>
                  <a:pt x="12" y="0"/>
                  <a:pt x="5" y="13"/>
                </a:cubicBezTo>
                <a:lnTo>
                  <a:pt x="4" y="15"/>
                </a:lnTo>
                <a:cubicBezTo>
                  <a:pt x="-4" y="28"/>
                  <a:pt x="0" y="45"/>
                  <a:pt x="14" y="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6" name="Freeform 575">
            <a:extLst>
              <a:ext uri="{FF2B5EF4-FFF2-40B4-BE49-F238E27FC236}">
                <a16:creationId xmlns:a16="http://schemas.microsoft.com/office/drawing/2014/main" id="{2C8881FB-ECEC-5D43-83E6-170F0280D26D}"/>
              </a:ext>
            </a:extLst>
          </p:cNvPr>
          <p:cNvSpPr/>
          <p:nvPr/>
        </p:nvSpPr>
        <p:spPr>
          <a:xfrm>
            <a:off x="1241772" y="334922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27" y="57"/>
                </a:moveTo>
                <a:cubicBezTo>
                  <a:pt x="34" y="57"/>
                  <a:pt x="40" y="55"/>
                  <a:pt x="46" y="50"/>
                </a:cubicBezTo>
                <a:lnTo>
                  <a:pt x="47" y="49"/>
                </a:lnTo>
                <a:cubicBezTo>
                  <a:pt x="59" y="39"/>
                  <a:pt x="60" y="21"/>
                  <a:pt x="50" y="10"/>
                </a:cubicBezTo>
                <a:cubicBezTo>
                  <a:pt x="40" y="-2"/>
                  <a:pt x="22" y="-3"/>
                  <a:pt x="11" y="7"/>
                </a:cubicBezTo>
                <a:lnTo>
                  <a:pt x="9" y="9"/>
                </a:lnTo>
                <a:cubicBezTo>
                  <a:pt x="-2" y="19"/>
                  <a:pt x="-3" y="36"/>
                  <a:pt x="7" y="48"/>
                </a:cubicBezTo>
                <a:cubicBezTo>
                  <a:pt x="12" y="54"/>
                  <a:pt x="20" y="57"/>
                  <a:pt x="27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7" name="Freeform 576">
            <a:extLst>
              <a:ext uri="{FF2B5EF4-FFF2-40B4-BE49-F238E27FC236}">
                <a16:creationId xmlns:a16="http://schemas.microsoft.com/office/drawing/2014/main" id="{ACB564F9-09D3-4946-BA95-59A705C8200A}"/>
              </a:ext>
            </a:extLst>
          </p:cNvPr>
          <p:cNvSpPr/>
          <p:nvPr/>
        </p:nvSpPr>
        <p:spPr>
          <a:xfrm>
            <a:off x="1221252" y="337010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0" y="50"/>
                </a:moveTo>
                <a:cubicBezTo>
                  <a:pt x="15" y="54"/>
                  <a:pt x="21" y="56"/>
                  <a:pt x="27" y="56"/>
                </a:cubicBezTo>
                <a:cubicBezTo>
                  <a:pt x="35" y="56"/>
                  <a:pt x="43" y="53"/>
                  <a:pt x="49" y="46"/>
                </a:cubicBezTo>
                <a:lnTo>
                  <a:pt x="50" y="44"/>
                </a:lnTo>
                <a:cubicBezTo>
                  <a:pt x="60" y="33"/>
                  <a:pt x="58" y="15"/>
                  <a:pt x="46" y="6"/>
                </a:cubicBezTo>
                <a:cubicBezTo>
                  <a:pt x="35" y="-4"/>
                  <a:pt x="17" y="-2"/>
                  <a:pt x="7" y="9"/>
                </a:cubicBezTo>
                <a:lnTo>
                  <a:pt x="6" y="11"/>
                </a:lnTo>
                <a:cubicBezTo>
                  <a:pt x="-4" y="23"/>
                  <a:pt x="-2" y="40"/>
                  <a:pt x="10" y="5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8" name="Freeform 577">
            <a:extLst>
              <a:ext uri="{FF2B5EF4-FFF2-40B4-BE49-F238E27FC236}">
                <a16:creationId xmlns:a16="http://schemas.microsoft.com/office/drawing/2014/main" id="{2D6C5932-B4D1-234F-A4AD-7CF3BE03036B}"/>
              </a:ext>
            </a:extLst>
          </p:cNvPr>
          <p:cNvSpPr/>
          <p:nvPr/>
        </p:nvSpPr>
        <p:spPr>
          <a:xfrm>
            <a:off x="1180933" y="34766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7" y="57"/>
                </a:moveTo>
                <a:lnTo>
                  <a:pt x="28" y="57"/>
                </a:lnTo>
                <a:cubicBezTo>
                  <a:pt x="43" y="57"/>
                  <a:pt x="55" y="45"/>
                  <a:pt x="56" y="30"/>
                </a:cubicBezTo>
                <a:lnTo>
                  <a:pt x="56" y="29"/>
                </a:lnTo>
                <a:cubicBezTo>
                  <a:pt x="56" y="13"/>
                  <a:pt x="45" y="1"/>
                  <a:pt x="29" y="0"/>
                </a:cubicBezTo>
                <a:cubicBezTo>
                  <a:pt x="14" y="-1"/>
                  <a:pt x="1" y="11"/>
                  <a:pt x="1" y="26"/>
                </a:cubicBezTo>
                <a:lnTo>
                  <a:pt x="0" y="28"/>
                </a:lnTo>
                <a:cubicBezTo>
                  <a:pt x="0" y="44"/>
                  <a:pt x="12" y="56"/>
                  <a:pt x="27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9" name="Freeform 578">
            <a:extLst>
              <a:ext uri="{FF2B5EF4-FFF2-40B4-BE49-F238E27FC236}">
                <a16:creationId xmlns:a16="http://schemas.microsoft.com/office/drawing/2014/main" id="{17A9B7F2-DCAA-A94F-BDE3-95A4426C5C12}"/>
              </a:ext>
            </a:extLst>
          </p:cNvPr>
          <p:cNvSpPr/>
          <p:nvPr/>
        </p:nvSpPr>
        <p:spPr>
          <a:xfrm>
            <a:off x="1192453" y="34201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8" y="55"/>
                </a:moveTo>
                <a:cubicBezTo>
                  <a:pt x="21" y="57"/>
                  <a:pt x="25" y="57"/>
                  <a:pt x="28" y="57"/>
                </a:cubicBezTo>
                <a:cubicBezTo>
                  <a:pt x="39" y="57"/>
                  <a:pt x="49" y="50"/>
                  <a:pt x="54" y="39"/>
                </a:cubicBezTo>
                <a:lnTo>
                  <a:pt x="54" y="38"/>
                </a:lnTo>
                <a:cubicBezTo>
                  <a:pt x="60" y="23"/>
                  <a:pt x="53" y="8"/>
                  <a:pt x="38" y="2"/>
                </a:cubicBezTo>
                <a:cubicBezTo>
                  <a:pt x="24" y="-3"/>
                  <a:pt x="8" y="4"/>
                  <a:pt x="3" y="18"/>
                </a:cubicBezTo>
                <a:lnTo>
                  <a:pt x="2" y="20"/>
                </a:lnTo>
                <a:cubicBezTo>
                  <a:pt x="-3" y="34"/>
                  <a:pt x="4" y="50"/>
                  <a:pt x="1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0" name="Freeform 579">
            <a:extLst>
              <a:ext uri="{FF2B5EF4-FFF2-40B4-BE49-F238E27FC236}">
                <a16:creationId xmlns:a16="http://schemas.microsoft.com/office/drawing/2014/main" id="{8F1AE9A3-BB4B-2741-AA28-9B60E57F200C}"/>
              </a:ext>
            </a:extLst>
          </p:cNvPr>
          <p:cNvSpPr/>
          <p:nvPr/>
        </p:nvSpPr>
        <p:spPr>
          <a:xfrm>
            <a:off x="1184174" y="3447869"/>
            <a:ext cx="1980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8">
                <a:moveTo>
                  <a:pt x="23" y="57"/>
                </a:moveTo>
                <a:cubicBezTo>
                  <a:pt x="25" y="58"/>
                  <a:pt x="27" y="58"/>
                  <a:pt x="29" y="58"/>
                </a:cubicBezTo>
                <a:cubicBezTo>
                  <a:pt x="41" y="58"/>
                  <a:pt x="53" y="49"/>
                  <a:pt x="55" y="36"/>
                </a:cubicBezTo>
                <a:lnTo>
                  <a:pt x="56" y="34"/>
                </a:lnTo>
                <a:cubicBezTo>
                  <a:pt x="59" y="19"/>
                  <a:pt x="49" y="4"/>
                  <a:pt x="34" y="1"/>
                </a:cubicBezTo>
                <a:cubicBezTo>
                  <a:pt x="19" y="-2"/>
                  <a:pt x="5" y="8"/>
                  <a:pt x="2" y="23"/>
                </a:cubicBezTo>
                <a:lnTo>
                  <a:pt x="1" y="25"/>
                </a:lnTo>
                <a:cubicBezTo>
                  <a:pt x="-2" y="40"/>
                  <a:pt x="8" y="54"/>
                  <a:pt x="23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1" name="Freeform 580">
            <a:extLst>
              <a:ext uri="{FF2B5EF4-FFF2-40B4-BE49-F238E27FC236}">
                <a16:creationId xmlns:a16="http://schemas.microsoft.com/office/drawing/2014/main" id="{CC972FD4-C8BE-C94E-A0C1-5844DDFEFE43}"/>
              </a:ext>
            </a:extLst>
          </p:cNvPr>
          <p:cNvSpPr/>
          <p:nvPr/>
        </p:nvSpPr>
        <p:spPr>
          <a:xfrm>
            <a:off x="1182373" y="350582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31" y="56"/>
                </a:moveTo>
                <a:cubicBezTo>
                  <a:pt x="46" y="55"/>
                  <a:pt x="57" y="41"/>
                  <a:pt x="55" y="26"/>
                </a:cubicBezTo>
                <a:lnTo>
                  <a:pt x="55" y="24"/>
                </a:lnTo>
                <a:cubicBezTo>
                  <a:pt x="53" y="9"/>
                  <a:pt x="39" y="-2"/>
                  <a:pt x="24" y="0"/>
                </a:cubicBezTo>
                <a:cubicBezTo>
                  <a:pt x="9" y="2"/>
                  <a:pt x="-2" y="15"/>
                  <a:pt x="0" y="30"/>
                </a:cubicBezTo>
                <a:lnTo>
                  <a:pt x="0" y="33"/>
                </a:lnTo>
                <a:cubicBezTo>
                  <a:pt x="2" y="47"/>
                  <a:pt x="14" y="57"/>
                  <a:pt x="28" y="57"/>
                </a:cubicBezTo>
                <a:cubicBezTo>
                  <a:pt x="29" y="57"/>
                  <a:pt x="30" y="57"/>
                  <a:pt x="31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2" name="Freeform 581">
            <a:extLst>
              <a:ext uri="{FF2B5EF4-FFF2-40B4-BE49-F238E27FC236}">
                <a16:creationId xmlns:a16="http://schemas.microsoft.com/office/drawing/2014/main" id="{E1AC1B2C-FFB5-4B41-8E77-6388E72B34C5}"/>
              </a:ext>
            </a:extLst>
          </p:cNvPr>
          <p:cNvSpPr/>
          <p:nvPr/>
        </p:nvSpPr>
        <p:spPr>
          <a:xfrm>
            <a:off x="1188134" y="353426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" y="37"/>
                </a:moveTo>
                <a:cubicBezTo>
                  <a:pt x="6" y="49"/>
                  <a:pt x="16" y="57"/>
                  <a:pt x="28" y="57"/>
                </a:cubicBezTo>
                <a:cubicBezTo>
                  <a:pt x="31" y="57"/>
                  <a:pt x="34" y="56"/>
                  <a:pt x="36" y="56"/>
                </a:cubicBezTo>
                <a:cubicBezTo>
                  <a:pt x="51" y="51"/>
                  <a:pt x="59" y="36"/>
                  <a:pt x="55" y="21"/>
                </a:cubicBezTo>
                <a:lnTo>
                  <a:pt x="54" y="20"/>
                </a:lnTo>
                <a:cubicBezTo>
                  <a:pt x="50" y="5"/>
                  <a:pt x="35" y="-4"/>
                  <a:pt x="20" y="1"/>
                </a:cubicBezTo>
                <a:cubicBezTo>
                  <a:pt x="5" y="5"/>
                  <a:pt x="-3" y="20"/>
                  <a:pt x="1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3" name="Freeform 582">
            <a:extLst>
              <a:ext uri="{FF2B5EF4-FFF2-40B4-BE49-F238E27FC236}">
                <a16:creationId xmlns:a16="http://schemas.microsoft.com/office/drawing/2014/main" id="{918D80F7-4E0F-684D-914D-BB5113CA8543}"/>
              </a:ext>
            </a:extLst>
          </p:cNvPr>
          <p:cNvSpPr/>
          <p:nvPr/>
        </p:nvSpPr>
        <p:spPr>
          <a:xfrm>
            <a:off x="1412053" y="365451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1" y="1"/>
                </a:moveTo>
                <a:lnTo>
                  <a:pt x="19" y="1"/>
                </a:lnTo>
                <a:cubicBezTo>
                  <a:pt x="4" y="6"/>
                  <a:pt x="-4" y="21"/>
                  <a:pt x="1" y="36"/>
                </a:cubicBezTo>
                <a:cubicBezTo>
                  <a:pt x="4" y="48"/>
                  <a:pt x="15" y="56"/>
                  <a:pt x="27" y="56"/>
                </a:cubicBezTo>
                <a:cubicBezTo>
                  <a:pt x="30" y="56"/>
                  <a:pt x="32" y="55"/>
                  <a:pt x="35" y="54"/>
                </a:cubicBezTo>
                <a:lnTo>
                  <a:pt x="37" y="54"/>
                </a:lnTo>
                <a:cubicBezTo>
                  <a:pt x="52" y="49"/>
                  <a:pt x="60" y="34"/>
                  <a:pt x="55" y="19"/>
                </a:cubicBezTo>
                <a:cubicBezTo>
                  <a:pt x="51" y="5"/>
                  <a:pt x="35" y="-4"/>
                  <a:pt x="21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4" name="Freeform 583">
            <a:extLst>
              <a:ext uri="{FF2B5EF4-FFF2-40B4-BE49-F238E27FC236}">
                <a16:creationId xmlns:a16="http://schemas.microsoft.com/office/drawing/2014/main" id="{1DAFAB1D-91F8-1F45-8385-0981637EAD7E}"/>
              </a:ext>
            </a:extLst>
          </p:cNvPr>
          <p:cNvSpPr/>
          <p:nvPr/>
        </p:nvSpPr>
        <p:spPr>
          <a:xfrm>
            <a:off x="1383973" y="36609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5" y="0"/>
                </a:moveTo>
                <a:lnTo>
                  <a:pt x="23" y="0"/>
                </a:lnTo>
                <a:cubicBezTo>
                  <a:pt x="8" y="2"/>
                  <a:pt x="-2" y="16"/>
                  <a:pt x="0" y="31"/>
                </a:cubicBezTo>
                <a:cubicBezTo>
                  <a:pt x="2" y="45"/>
                  <a:pt x="14" y="55"/>
                  <a:pt x="27" y="55"/>
                </a:cubicBezTo>
                <a:cubicBezTo>
                  <a:pt x="28" y="55"/>
                  <a:pt x="30" y="55"/>
                  <a:pt x="31" y="55"/>
                </a:cubicBezTo>
                <a:lnTo>
                  <a:pt x="33" y="54"/>
                </a:lnTo>
                <a:cubicBezTo>
                  <a:pt x="48" y="52"/>
                  <a:pt x="59" y="38"/>
                  <a:pt x="56" y="23"/>
                </a:cubicBezTo>
                <a:cubicBezTo>
                  <a:pt x="54" y="8"/>
                  <a:pt x="40" y="-3"/>
                  <a:pt x="2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5" name="Freeform 584">
            <a:extLst>
              <a:ext uri="{FF2B5EF4-FFF2-40B4-BE49-F238E27FC236}">
                <a16:creationId xmlns:a16="http://schemas.microsoft.com/office/drawing/2014/main" id="{96734FD4-4031-F145-BB86-8FB812C84B23}"/>
              </a:ext>
            </a:extLst>
          </p:cNvPr>
          <p:cNvSpPr/>
          <p:nvPr/>
        </p:nvSpPr>
        <p:spPr>
          <a:xfrm>
            <a:off x="1325652" y="365955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5" y="1"/>
                </a:moveTo>
                <a:lnTo>
                  <a:pt x="33" y="1"/>
                </a:lnTo>
                <a:cubicBezTo>
                  <a:pt x="18" y="-2"/>
                  <a:pt x="4" y="8"/>
                  <a:pt x="1" y="23"/>
                </a:cubicBezTo>
                <a:cubicBezTo>
                  <a:pt x="-2" y="38"/>
                  <a:pt x="8" y="52"/>
                  <a:pt x="23" y="55"/>
                </a:cubicBezTo>
                <a:lnTo>
                  <a:pt x="25" y="55"/>
                </a:lnTo>
                <a:cubicBezTo>
                  <a:pt x="27" y="56"/>
                  <a:pt x="29" y="56"/>
                  <a:pt x="30" y="56"/>
                </a:cubicBezTo>
                <a:cubicBezTo>
                  <a:pt x="43" y="56"/>
                  <a:pt x="55" y="46"/>
                  <a:pt x="57" y="33"/>
                </a:cubicBezTo>
                <a:cubicBezTo>
                  <a:pt x="60" y="18"/>
                  <a:pt x="50" y="4"/>
                  <a:pt x="35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6" name="Freeform 585">
            <a:extLst>
              <a:ext uri="{FF2B5EF4-FFF2-40B4-BE49-F238E27FC236}">
                <a16:creationId xmlns:a16="http://schemas.microsoft.com/office/drawing/2014/main" id="{A486C215-2796-4C4B-A6F2-2ECC14E08517}"/>
              </a:ext>
            </a:extLst>
          </p:cNvPr>
          <p:cNvSpPr/>
          <p:nvPr/>
        </p:nvSpPr>
        <p:spPr>
          <a:xfrm>
            <a:off x="1354813" y="36627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30" y="0"/>
                </a:moveTo>
                <a:lnTo>
                  <a:pt x="28" y="0"/>
                </a:lnTo>
                <a:lnTo>
                  <a:pt x="27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2"/>
                  <a:pt x="12" y="55"/>
                  <a:pt x="27" y="55"/>
                </a:cubicBezTo>
                <a:lnTo>
                  <a:pt x="29" y="55"/>
                </a:lnTo>
                <a:cubicBezTo>
                  <a:pt x="45" y="55"/>
                  <a:pt x="57" y="43"/>
                  <a:pt x="57" y="28"/>
                </a:cubicBezTo>
                <a:cubicBezTo>
                  <a:pt x="58" y="13"/>
                  <a:pt x="45" y="0"/>
                  <a:pt x="3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7" name="Freeform 586">
            <a:extLst>
              <a:ext uri="{FF2B5EF4-FFF2-40B4-BE49-F238E27FC236}">
                <a16:creationId xmlns:a16="http://schemas.microsoft.com/office/drawing/2014/main" id="{81113447-2521-8549-9F98-CCD2AC4F7654}"/>
              </a:ext>
            </a:extLst>
          </p:cNvPr>
          <p:cNvSpPr/>
          <p:nvPr/>
        </p:nvSpPr>
        <p:spPr>
          <a:xfrm>
            <a:off x="1538413" y="348386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8"/>
                </a:moveTo>
                <a:cubicBezTo>
                  <a:pt x="55" y="12"/>
                  <a:pt x="43" y="0"/>
                  <a:pt x="28" y="0"/>
                </a:cubicBezTo>
                <a:cubicBezTo>
                  <a:pt x="12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8" y="57"/>
                </a:cubicBezTo>
                <a:cubicBezTo>
                  <a:pt x="43" y="57"/>
                  <a:pt x="55" y="45"/>
                  <a:pt x="55" y="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8" name="Freeform 587">
            <a:extLst>
              <a:ext uri="{FF2B5EF4-FFF2-40B4-BE49-F238E27FC236}">
                <a16:creationId xmlns:a16="http://schemas.microsoft.com/office/drawing/2014/main" id="{83F80AE1-2974-4A47-A81F-6EEC114FDECE}"/>
              </a:ext>
            </a:extLst>
          </p:cNvPr>
          <p:cNvSpPr/>
          <p:nvPr/>
        </p:nvSpPr>
        <p:spPr>
          <a:xfrm>
            <a:off x="1535893" y="34547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3" y="0"/>
                </a:moveTo>
                <a:cubicBezTo>
                  <a:pt x="8" y="2"/>
                  <a:pt x="-3" y="17"/>
                  <a:pt x="0" y="32"/>
                </a:cubicBezTo>
                <a:lnTo>
                  <a:pt x="0" y="33"/>
                </a:lnTo>
                <a:cubicBezTo>
                  <a:pt x="2" y="47"/>
                  <a:pt x="14" y="57"/>
                  <a:pt x="27" y="57"/>
                </a:cubicBezTo>
                <a:cubicBezTo>
                  <a:pt x="29" y="57"/>
                  <a:pt x="30" y="57"/>
                  <a:pt x="32" y="56"/>
                </a:cubicBezTo>
                <a:cubicBezTo>
                  <a:pt x="47" y="54"/>
                  <a:pt x="57" y="40"/>
                  <a:pt x="55" y="25"/>
                </a:cubicBezTo>
                <a:lnTo>
                  <a:pt x="54" y="23"/>
                </a:lnTo>
                <a:cubicBezTo>
                  <a:pt x="52" y="8"/>
                  <a:pt x="38" y="-2"/>
                  <a:pt x="2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9" name="Freeform 588">
            <a:extLst>
              <a:ext uri="{FF2B5EF4-FFF2-40B4-BE49-F238E27FC236}">
                <a16:creationId xmlns:a16="http://schemas.microsoft.com/office/drawing/2014/main" id="{CBC4B8BA-E578-7E45-A667-D375740F4D58}"/>
              </a:ext>
            </a:extLst>
          </p:cNvPr>
          <p:cNvSpPr/>
          <p:nvPr/>
        </p:nvSpPr>
        <p:spPr>
          <a:xfrm>
            <a:off x="1529053" y="342662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" y="36"/>
                </a:moveTo>
                <a:lnTo>
                  <a:pt x="2" y="37"/>
                </a:lnTo>
                <a:cubicBezTo>
                  <a:pt x="6" y="49"/>
                  <a:pt x="17" y="56"/>
                  <a:pt x="28" y="56"/>
                </a:cubicBezTo>
                <a:cubicBezTo>
                  <a:pt x="31" y="56"/>
                  <a:pt x="34" y="56"/>
                  <a:pt x="37" y="55"/>
                </a:cubicBezTo>
                <a:cubicBezTo>
                  <a:pt x="51" y="50"/>
                  <a:pt x="59" y="34"/>
                  <a:pt x="54" y="20"/>
                </a:cubicBezTo>
                <a:lnTo>
                  <a:pt x="54" y="18"/>
                </a:lnTo>
                <a:cubicBezTo>
                  <a:pt x="49" y="4"/>
                  <a:pt x="33" y="-4"/>
                  <a:pt x="19" y="1"/>
                </a:cubicBezTo>
                <a:cubicBezTo>
                  <a:pt x="4" y="6"/>
                  <a:pt x="-3" y="21"/>
                  <a:pt x="1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0" name="Freeform 589">
            <a:extLst>
              <a:ext uri="{FF2B5EF4-FFF2-40B4-BE49-F238E27FC236}">
                <a16:creationId xmlns:a16="http://schemas.microsoft.com/office/drawing/2014/main" id="{DD3B6A23-BD70-AE4D-AE4C-662300C3EA57}"/>
              </a:ext>
            </a:extLst>
          </p:cNvPr>
          <p:cNvSpPr/>
          <p:nvPr/>
        </p:nvSpPr>
        <p:spPr>
          <a:xfrm>
            <a:off x="1535893" y="35126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3" y="0"/>
                </a:moveTo>
                <a:cubicBezTo>
                  <a:pt x="18" y="-3"/>
                  <a:pt x="3" y="8"/>
                  <a:pt x="1" y="23"/>
                </a:cubicBezTo>
                <a:lnTo>
                  <a:pt x="1" y="25"/>
                </a:lnTo>
                <a:cubicBezTo>
                  <a:pt x="-2" y="40"/>
                  <a:pt x="8" y="54"/>
                  <a:pt x="23" y="56"/>
                </a:cubicBezTo>
                <a:cubicBezTo>
                  <a:pt x="25" y="57"/>
                  <a:pt x="27" y="57"/>
                  <a:pt x="28" y="57"/>
                </a:cubicBezTo>
                <a:cubicBezTo>
                  <a:pt x="41" y="57"/>
                  <a:pt x="53" y="47"/>
                  <a:pt x="55" y="34"/>
                </a:cubicBezTo>
                <a:lnTo>
                  <a:pt x="56" y="32"/>
                </a:lnTo>
                <a:cubicBezTo>
                  <a:pt x="58" y="16"/>
                  <a:pt x="48" y="2"/>
                  <a:pt x="3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1" name="Freeform 590">
            <a:extLst>
              <a:ext uri="{FF2B5EF4-FFF2-40B4-BE49-F238E27FC236}">
                <a16:creationId xmlns:a16="http://schemas.microsoft.com/office/drawing/2014/main" id="{00C65132-E4B1-CE43-AF27-EAB5A3E65093}"/>
              </a:ext>
            </a:extLst>
          </p:cNvPr>
          <p:cNvSpPr/>
          <p:nvPr/>
        </p:nvSpPr>
        <p:spPr>
          <a:xfrm>
            <a:off x="1501693" y="33755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6" y="45"/>
                </a:moveTo>
                <a:lnTo>
                  <a:pt x="7" y="46"/>
                </a:lnTo>
                <a:cubicBezTo>
                  <a:pt x="13" y="53"/>
                  <a:pt x="21" y="57"/>
                  <a:pt x="29" y="57"/>
                </a:cubicBezTo>
                <a:cubicBezTo>
                  <a:pt x="35" y="57"/>
                  <a:pt x="41" y="55"/>
                  <a:pt x="46" y="51"/>
                </a:cubicBezTo>
                <a:cubicBezTo>
                  <a:pt x="58" y="42"/>
                  <a:pt x="60" y="25"/>
                  <a:pt x="51" y="13"/>
                </a:cubicBezTo>
                <a:lnTo>
                  <a:pt x="50" y="11"/>
                </a:lnTo>
                <a:cubicBezTo>
                  <a:pt x="41" y="-1"/>
                  <a:pt x="23" y="-3"/>
                  <a:pt x="11" y="6"/>
                </a:cubicBezTo>
                <a:cubicBezTo>
                  <a:pt x="-1" y="15"/>
                  <a:pt x="-3" y="33"/>
                  <a:pt x="6" y="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2" name="Freeform 591">
            <a:extLst>
              <a:ext uri="{FF2B5EF4-FFF2-40B4-BE49-F238E27FC236}">
                <a16:creationId xmlns:a16="http://schemas.microsoft.com/office/drawing/2014/main" id="{1E817E64-DEA3-704A-8EC2-B9EBC3F3AE02}"/>
              </a:ext>
            </a:extLst>
          </p:cNvPr>
          <p:cNvSpPr/>
          <p:nvPr/>
        </p:nvSpPr>
        <p:spPr>
          <a:xfrm>
            <a:off x="1517532" y="33999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" y="41"/>
                </a:moveTo>
                <a:lnTo>
                  <a:pt x="4" y="42"/>
                </a:lnTo>
                <a:cubicBezTo>
                  <a:pt x="9" y="52"/>
                  <a:pt x="19" y="57"/>
                  <a:pt x="28" y="57"/>
                </a:cubicBezTo>
                <a:cubicBezTo>
                  <a:pt x="33" y="57"/>
                  <a:pt x="37" y="56"/>
                  <a:pt x="41" y="54"/>
                </a:cubicBezTo>
                <a:cubicBezTo>
                  <a:pt x="55" y="47"/>
                  <a:pt x="60" y="30"/>
                  <a:pt x="53" y="17"/>
                </a:cubicBezTo>
                <a:lnTo>
                  <a:pt x="52" y="15"/>
                </a:lnTo>
                <a:cubicBezTo>
                  <a:pt x="45" y="1"/>
                  <a:pt x="28" y="-4"/>
                  <a:pt x="15" y="4"/>
                </a:cubicBezTo>
                <a:cubicBezTo>
                  <a:pt x="1" y="11"/>
                  <a:pt x="-4" y="27"/>
                  <a:pt x="3" y="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3" name="Freeform 592">
            <a:extLst>
              <a:ext uri="{FF2B5EF4-FFF2-40B4-BE49-F238E27FC236}">
                <a16:creationId xmlns:a16="http://schemas.microsoft.com/office/drawing/2014/main" id="{CDC8877F-1C16-5140-9CC0-3E8440C8B24F}"/>
              </a:ext>
            </a:extLst>
          </p:cNvPr>
          <p:cNvSpPr/>
          <p:nvPr/>
        </p:nvSpPr>
        <p:spPr>
          <a:xfrm>
            <a:off x="1459573" y="33355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2" y="50"/>
                </a:moveTo>
                <a:lnTo>
                  <a:pt x="14" y="51"/>
                </a:lnTo>
                <a:cubicBezTo>
                  <a:pt x="19" y="55"/>
                  <a:pt x="24" y="56"/>
                  <a:pt x="29" y="56"/>
                </a:cubicBezTo>
                <a:cubicBezTo>
                  <a:pt x="38" y="56"/>
                  <a:pt x="47" y="52"/>
                  <a:pt x="52" y="44"/>
                </a:cubicBezTo>
                <a:cubicBezTo>
                  <a:pt x="61" y="32"/>
                  <a:pt x="58" y="14"/>
                  <a:pt x="45" y="6"/>
                </a:cubicBezTo>
                <a:lnTo>
                  <a:pt x="43" y="5"/>
                </a:lnTo>
                <a:cubicBezTo>
                  <a:pt x="31" y="-4"/>
                  <a:pt x="13" y="-1"/>
                  <a:pt x="5" y="12"/>
                </a:cubicBezTo>
                <a:cubicBezTo>
                  <a:pt x="-4" y="25"/>
                  <a:pt x="0" y="42"/>
                  <a:pt x="12" y="5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4" name="Freeform 593">
            <a:extLst>
              <a:ext uri="{FF2B5EF4-FFF2-40B4-BE49-F238E27FC236}">
                <a16:creationId xmlns:a16="http://schemas.microsoft.com/office/drawing/2014/main" id="{E18F2B94-C89B-A041-8E65-DA0F8ABD28A7}"/>
              </a:ext>
            </a:extLst>
          </p:cNvPr>
          <p:cNvSpPr/>
          <p:nvPr/>
        </p:nvSpPr>
        <p:spPr>
          <a:xfrm>
            <a:off x="1482252" y="335390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10" y="49"/>
                </a:moveTo>
                <a:cubicBezTo>
                  <a:pt x="16" y="54"/>
                  <a:pt x="22" y="57"/>
                  <a:pt x="29" y="57"/>
                </a:cubicBezTo>
                <a:cubicBezTo>
                  <a:pt x="37" y="57"/>
                  <a:pt x="44" y="54"/>
                  <a:pt x="49" y="48"/>
                </a:cubicBezTo>
                <a:cubicBezTo>
                  <a:pt x="60" y="37"/>
                  <a:pt x="59" y="20"/>
                  <a:pt x="48" y="9"/>
                </a:cubicBezTo>
                <a:lnTo>
                  <a:pt x="47" y="8"/>
                </a:lnTo>
                <a:cubicBezTo>
                  <a:pt x="36" y="-3"/>
                  <a:pt x="18" y="-2"/>
                  <a:pt x="8" y="9"/>
                </a:cubicBezTo>
                <a:cubicBezTo>
                  <a:pt x="-3" y="20"/>
                  <a:pt x="-2" y="38"/>
                  <a:pt x="9" y="4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5" name="Freeform 594">
            <a:extLst>
              <a:ext uri="{FF2B5EF4-FFF2-40B4-BE49-F238E27FC236}">
                <a16:creationId xmlns:a16="http://schemas.microsoft.com/office/drawing/2014/main" id="{4AEE0163-3E84-1142-A79E-0AF11991951D}"/>
              </a:ext>
            </a:extLst>
          </p:cNvPr>
          <p:cNvSpPr/>
          <p:nvPr/>
        </p:nvSpPr>
        <p:spPr>
          <a:xfrm>
            <a:off x="600253" y="3413309"/>
            <a:ext cx="108720" cy="12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3" h="360">
                <a:moveTo>
                  <a:pt x="56" y="275"/>
                </a:moveTo>
                <a:cubicBezTo>
                  <a:pt x="56" y="269"/>
                  <a:pt x="59" y="264"/>
                  <a:pt x="63" y="260"/>
                </a:cubicBezTo>
                <a:cubicBezTo>
                  <a:pt x="88" y="243"/>
                  <a:pt x="119" y="234"/>
                  <a:pt x="152" y="234"/>
                </a:cubicBezTo>
                <a:cubicBezTo>
                  <a:pt x="184" y="234"/>
                  <a:pt x="216" y="243"/>
                  <a:pt x="241" y="261"/>
                </a:cubicBezTo>
                <a:cubicBezTo>
                  <a:pt x="245" y="264"/>
                  <a:pt x="248" y="269"/>
                  <a:pt x="248" y="275"/>
                </a:cubicBezTo>
                <a:cubicBezTo>
                  <a:pt x="248" y="284"/>
                  <a:pt x="248" y="294"/>
                  <a:pt x="248" y="305"/>
                </a:cubicBezTo>
                <a:lnTo>
                  <a:pt x="56" y="305"/>
                </a:lnTo>
                <a:close/>
                <a:moveTo>
                  <a:pt x="152" y="55"/>
                </a:moveTo>
                <a:cubicBezTo>
                  <a:pt x="174" y="55"/>
                  <a:pt x="191" y="73"/>
                  <a:pt x="191" y="95"/>
                </a:cubicBezTo>
                <a:cubicBezTo>
                  <a:pt x="191" y="117"/>
                  <a:pt x="174" y="135"/>
                  <a:pt x="152" y="135"/>
                </a:cubicBezTo>
                <a:cubicBezTo>
                  <a:pt x="130" y="135"/>
                  <a:pt x="112" y="117"/>
                  <a:pt x="112" y="95"/>
                </a:cubicBezTo>
                <a:cubicBezTo>
                  <a:pt x="112" y="73"/>
                  <a:pt x="130" y="55"/>
                  <a:pt x="152" y="55"/>
                </a:cubicBezTo>
                <a:close/>
                <a:moveTo>
                  <a:pt x="0" y="333"/>
                </a:moveTo>
                <a:cubicBezTo>
                  <a:pt x="0" y="348"/>
                  <a:pt x="13" y="360"/>
                  <a:pt x="28" y="360"/>
                </a:cubicBezTo>
                <a:lnTo>
                  <a:pt x="276" y="360"/>
                </a:lnTo>
                <a:cubicBezTo>
                  <a:pt x="291" y="360"/>
                  <a:pt x="303" y="348"/>
                  <a:pt x="303" y="333"/>
                </a:cubicBezTo>
                <a:cubicBezTo>
                  <a:pt x="303" y="314"/>
                  <a:pt x="303" y="291"/>
                  <a:pt x="303" y="275"/>
                </a:cubicBezTo>
                <a:cubicBezTo>
                  <a:pt x="303" y="251"/>
                  <a:pt x="292" y="229"/>
                  <a:pt x="272" y="215"/>
                </a:cubicBezTo>
                <a:cubicBezTo>
                  <a:pt x="249" y="199"/>
                  <a:pt x="220" y="187"/>
                  <a:pt x="190" y="182"/>
                </a:cubicBezTo>
                <a:cubicBezTo>
                  <a:pt x="223" y="167"/>
                  <a:pt x="247" y="134"/>
                  <a:pt x="247" y="95"/>
                </a:cubicBezTo>
                <a:cubicBezTo>
                  <a:pt x="247" y="43"/>
                  <a:pt x="204" y="0"/>
                  <a:pt x="152" y="0"/>
                </a:cubicBezTo>
                <a:cubicBezTo>
                  <a:pt x="99" y="0"/>
                  <a:pt x="57" y="43"/>
                  <a:pt x="57" y="95"/>
                </a:cubicBezTo>
                <a:cubicBezTo>
                  <a:pt x="57" y="134"/>
                  <a:pt x="80" y="167"/>
                  <a:pt x="113" y="182"/>
                </a:cubicBezTo>
                <a:cubicBezTo>
                  <a:pt x="84" y="187"/>
                  <a:pt x="55" y="198"/>
                  <a:pt x="32" y="215"/>
                </a:cubicBezTo>
                <a:cubicBezTo>
                  <a:pt x="12" y="229"/>
                  <a:pt x="0" y="251"/>
                  <a:pt x="0" y="27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6" name="Freeform 595">
            <a:extLst>
              <a:ext uri="{FF2B5EF4-FFF2-40B4-BE49-F238E27FC236}">
                <a16:creationId xmlns:a16="http://schemas.microsoft.com/office/drawing/2014/main" id="{746B3BD4-34D4-8441-990F-A2E545094599}"/>
              </a:ext>
            </a:extLst>
          </p:cNvPr>
          <p:cNvSpPr/>
          <p:nvPr/>
        </p:nvSpPr>
        <p:spPr>
          <a:xfrm>
            <a:off x="466333" y="3321149"/>
            <a:ext cx="115200" cy="21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1" h="605">
                <a:moveTo>
                  <a:pt x="228" y="305"/>
                </a:moveTo>
                <a:cubicBezTo>
                  <a:pt x="227" y="305"/>
                  <a:pt x="227" y="306"/>
                  <a:pt x="227" y="307"/>
                </a:cubicBezTo>
                <a:lnTo>
                  <a:pt x="226" y="309"/>
                </a:lnTo>
                <a:cubicBezTo>
                  <a:pt x="225" y="311"/>
                  <a:pt x="224" y="313"/>
                  <a:pt x="224" y="316"/>
                </a:cubicBezTo>
                <a:lnTo>
                  <a:pt x="205" y="368"/>
                </a:lnTo>
                <a:lnTo>
                  <a:pt x="74" y="321"/>
                </a:lnTo>
                <a:lnTo>
                  <a:pt x="102" y="243"/>
                </a:lnTo>
                <a:lnTo>
                  <a:pt x="233" y="290"/>
                </a:lnTo>
                <a:close/>
                <a:moveTo>
                  <a:pt x="55" y="435"/>
                </a:moveTo>
                <a:cubicBezTo>
                  <a:pt x="55" y="414"/>
                  <a:pt x="56" y="394"/>
                  <a:pt x="59" y="374"/>
                </a:cubicBezTo>
                <a:lnTo>
                  <a:pt x="212" y="429"/>
                </a:lnTo>
                <a:cubicBezTo>
                  <a:pt x="216" y="430"/>
                  <a:pt x="219" y="431"/>
                  <a:pt x="222" y="431"/>
                </a:cubicBezTo>
                <a:cubicBezTo>
                  <a:pt x="226" y="431"/>
                  <a:pt x="230" y="430"/>
                  <a:pt x="234" y="428"/>
                </a:cubicBezTo>
                <a:cubicBezTo>
                  <a:pt x="236" y="427"/>
                  <a:pt x="239" y="425"/>
                  <a:pt x="241" y="423"/>
                </a:cubicBezTo>
                <a:cubicBezTo>
                  <a:pt x="249" y="419"/>
                  <a:pt x="256" y="411"/>
                  <a:pt x="257" y="401"/>
                </a:cubicBezTo>
                <a:lnTo>
                  <a:pt x="257" y="399"/>
                </a:lnTo>
                <a:cubicBezTo>
                  <a:pt x="258" y="395"/>
                  <a:pt x="257" y="392"/>
                  <a:pt x="256" y="388"/>
                </a:cubicBezTo>
                <a:lnTo>
                  <a:pt x="294" y="282"/>
                </a:lnTo>
                <a:cubicBezTo>
                  <a:pt x="295" y="281"/>
                  <a:pt x="295" y="280"/>
                  <a:pt x="296" y="278"/>
                </a:cubicBezTo>
                <a:cubicBezTo>
                  <a:pt x="303" y="278"/>
                  <a:pt x="309" y="274"/>
                  <a:pt x="314" y="268"/>
                </a:cubicBezTo>
                <a:lnTo>
                  <a:pt x="315" y="267"/>
                </a:lnTo>
                <a:cubicBezTo>
                  <a:pt x="325" y="255"/>
                  <a:pt x="323" y="238"/>
                  <a:pt x="312" y="228"/>
                </a:cubicBezTo>
                <a:cubicBezTo>
                  <a:pt x="300" y="218"/>
                  <a:pt x="282" y="220"/>
                  <a:pt x="273" y="232"/>
                </a:cubicBezTo>
                <a:lnTo>
                  <a:pt x="271" y="234"/>
                </a:lnTo>
                <a:cubicBezTo>
                  <a:pt x="269" y="237"/>
                  <a:pt x="267" y="240"/>
                  <a:pt x="266" y="243"/>
                </a:cubicBezTo>
                <a:lnTo>
                  <a:pt x="123" y="192"/>
                </a:lnTo>
                <a:cubicBezTo>
                  <a:pt x="157" y="136"/>
                  <a:pt x="202" y="88"/>
                  <a:pt x="257" y="50"/>
                </a:cubicBezTo>
                <a:cubicBezTo>
                  <a:pt x="269" y="41"/>
                  <a:pt x="272" y="24"/>
                  <a:pt x="264" y="11"/>
                </a:cubicBezTo>
                <a:cubicBezTo>
                  <a:pt x="255" y="-1"/>
                  <a:pt x="238" y="-4"/>
                  <a:pt x="225" y="4"/>
                </a:cubicBezTo>
                <a:cubicBezTo>
                  <a:pt x="84" y="102"/>
                  <a:pt x="0" y="263"/>
                  <a:pt x="0" y="435"/>
                </a:cubicBezTo>
                <a:cubicBezTo>
                  <a:pt x="0" y="486"/>
                  <a:pt x="7" y="536"/>
                  <a:pt x="21" y="585"/>
                </a:cubicBezTo>
                <a:cubicBezTo>
                  <a:pt x="25" y="597"/>
                  <a:pt x="36" y="605"/>
                  <a:pt x="48" y="605"/>
                </a:cubicBezTo>
                <a:cubicBezTo>
                  <a:pt x="50" y="605"/>
                  <a:pt x="53" y="604"/>
                  <a:pt x="56" y="603"/>
                </a:cubicBezTo>
                <a:cubicBezTo>
                  <a:pt x="70" y="599"/>
                  <a:pt x="79" y="584"/>
                  <a:pt x="74" y="569"/>
                </a:cubicBezTo>
                <a:cubicBezTo>
                  <a:pt x="61" y="526"/>
                  <a:pt x="55" y="481"/>
                  <a:pt x="55" y="4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7" name="Freeform 596">
            <a:extLst>
              <a:ext uri="{FF2B5EF4-FFF2-40B4-BE49-F238E27FC236}">
                <a16:creationId xmlns:a16="http://schemas.microsoft.com/office/drawing/2014/main" id="{AB3E27F4-B34E-7D46-99CB-E4D38BF8732E}"/>
              </a:ext>
            </a:extLst>
          </p:cNvPr>
          <p:cNvSpPr/>
          <p:nvPr/>
        </p:nvSpPr>
        <p:spPr>
          <a:xfrm>
            <a:off x="735613" y="3319709"/>
            <a:ext cx="107640" cy="218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0" h="607">
                <a:moveTo>
                  <a:pt x="95" y="372"/>
                </a:moveTo>
                <a:lnTo>
                  <a:pt x="67" y="294"/>
                </a:lnTo>
                <a:lnTo>
                  <a:pt x="198" y="247"/>
                </a:lnTo>
                <a:lnTo>
                  <a:pt x="226" y="325"/>
                </a:lnTo>
                <a:close/>
                <a:moveTo>
                  <a:pt x="69" y="5"/>
                </a:moveTo>
                <a:cubicBezTo>
                  <a:pt x="56" y="-4"/>
                  <a:pt x="39" y="-1"/>
                  <a:pt x="30" y="12"/>
                </a:cubicBezTo>
                <a:cubicBezTo>
                  <a:pt x="22" y="24"/>
                  <a:pt x="25" y="42"/>
                  <a:pt x="38" y="50"/>
                </a:cubicBezTo>
                <a:cubicBezTo>
                  <a:pt x="95" y="89"/>
                  <a:pt x="142" y="139"/>
                  <a:pt x="177" y="196"/>
                </a:cubicBezTo>
                <a:lnTo>
                  <a:pt x="23" y="251"/>
                </a:lnTo>
                <a:cubicBezTo>
                  <a:pt x="14" y="254"/>
                  <a:pt x="8" y="261"/>
                  <a:pt x="6" y="269"/>
                </a:cubicBezTo>
                <a:cubicBezTo>
                  <a:pt x="-1" y="278"/>
                  <a:pt x="-3" y="291"/>
                  <a:pt x="4" y="301"/>
                </a:cubicBezTo>
                <a:lnTo>
                  <a:pt x="5" y="302"/>
                </a:lnTo>
                <a:cubicBezTo>
                  <a:pt x="7" y="307"/>
                  <a:pt x="11" y="310"/>
                  <a:pt x="16" y="313"/>
                </a:cubicBezTo>
                <a:lnTo>
                  <a:pt x="32" y="359"/>
                </a:lnTo>
                <a:cubicBezTo>
                  <a:pt x="32" y="362"/>
                  <a:pt x="32" y="365"/>
                  <a:pt x="33" y="368"/>
                </a:cubicBezTo>
                <a:lnTo>
                  <a:pt x="34" y="369"/>
                </a:lnTo>
                <a:cubicBezTo>
                  <a:pt x="35" y="374"/>
                  <a:pt x="37" y="378"/>
                  <a:pt x="40" y="381"/>
                </a:cubicBezTo>
                <a:lnTo>
                  <a:pt x="53" y="416"/>
                </a:lnTo>
                <a:cubicBezTo>
                  <a:pt x="53" y="417"/>
                  <a:pt x="53" y="418"/>
                  <a:pt x="54" y="418"/>
                </a:cubicBezTo>
                <a:cubicBezTo>
                  <a:pt x="47" y="423"/>
                  <a:pt x="43" y="431"/>
                  <a:pt x="43" y="440"/>
                </a:cubicBezTo>
                <a:lnTo>
                  <a:pt x="43" y="441"/>
                </a:lnTo>
                <a:lnTo>
                  <a:pt x="43" y="443"/>
                </a:lnTo>
                <a:cubicBezTo>
                  <a:pt x="43" y="458"/>
                  <a:pt x="55" y="471"/>
                  <a:pt x="71" y="471"/>
                </a:cubicBezTo>
                <a:cubicBezTo>
                  <a:pt x="86" y="471"/>
                  <a:pt x="98" y="459"/>
                  <a:pt x="98" y="443"/>
                </a:cubicBezTo>
                <a:lnTo>
                  <a:pt x="98" y="441"/>
                </a:lnTo>
                <a:lnTo>
                  <a:pt x="98" y="440"/>
                </a:lnTo>
                <a:cubicBezTo>
                  <a:pt x="98" y="436"/>
                  <a:pt x="98" y="433"/>
                  <a:pt x="97" y="430"/>
                </a:cubicBezTo>
                <a:lnTo>
                  <a:pt x="241" y="378"/>
                </a:lnTo>
                <a:cubicBezTo>
                  <a:pt x="243" y="398"/>
                  <a:pt x="245" y="419"/>
                  <a:pt x="245" y="439"/>
                </a:cubicBezTo>
                <a:cubicBezTo>
                  <a:pt x="245" y="484"/>
                  <a:pt x="238" y="529"/>
                  <a:pt x="225" y="572"/>
                </a:cubicBezTo>
                <a:cubicBezTo>
                  <a:pt x="221" y="587"/>
                  <a:pt x="229" y="602"/>
                  <a:pt x="244" y="606"/>
                </a:cubicBezTo>
                <a:cubicBezTo>
                  <a:pt x="247" y="607"/>
                  <a:pt x="249" y="607"/>
                  <a:pt x="252" y="607"/>
                </a:cubicBezTo>
                <a:cubicBezTo>
                  <a:pt x="264" y="607"/>
                  <a:pt x="275" y="600"/>
                  <a:pt x="278" y="588"/>
                </a:cubicBezTo>
                <a:cubicBezTo>
                  <a:pt x="293" y="540"/>
                  <a:pt x="300" y="490"/>
                  <a:pt x="300" y="439"/>
                </a:cubicBezTo>
                <a:cubicBezTo>
                  <a:pt x="300" y="265"/>
                  <a:pt x="213" y="102"/>
                  <a:pt x="69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8" name="Freeform 597">
            <a:extLst>
              <a:ext uri="{FF2B5EF4-FFF2-40B4-BE49-F238E27FC236}">
                <a16:creationId xmlns:a16="http://schemas.microsoft.com/office/drawing/2014/main" id="{1AC13C44-8343-E547-9CC7-B39F81B9F80D}"/>
              </a:ext>
            </a:extLst>
          </p:cNvPr>
          <p:cNvSpPr/>
          <p:nvPr/>
        </p:nvSpPr>
        <p:spPr>
          <a:xfrm>
            <a:off x="539053" y="3569189"/>
            <a:ext cx="230760" cy="97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2" h="273">
                <a:moveTo>
                  <a:pt x="281" y="74"/>
                </a:moveTo>
                <a:lnTo>
                  <a:pt x="364" y="74"/>
                </a:lnTo>
                <a:lnTo>
                  <a:pt x="364" y="213"/>
                </a:lnTo>
                <a:lnTo>
                  <a:pt x="281" y="213"/>
                </a:lnTo>
                <a:close/>
                <a:moveTo>
                  <a:pt x="598" y="125"/>
                </a:moveTo>
                <a:cubicBezTo>
                  <a:pt x="544" y="165"/>
                  <a:pt x="483" y="193"/>
                  <a:pt x="419" y="207"/>
                </a:cubicBezTo>
                <a:lnTo>
                  <a:pt x="419" y="46"/>
                </a:lnTo>
                <a:cubicBezTo>
                  <a:pt x="419" y="35"/>
                  <a:pt x="412" y="25"/>
                  <a:pt x="402" y="21"/>
                </a:cubicBezTo>
                <a:cubicBezTo>
                  <a:pt x="396" y="14"/>
                  <a:pt x="386" y="10"/>
                  <a:pt x="376" y="12"/>
                </a:cubicBezTo>
                <a:lnTo>
                  <a:pt x="374" y="12"/>
                </a:lnTo>
                <a:cubicBezTo>
                  <a:pt x="369" y="13"/>
                  <a:pt x="365" y="16"/>
                  <a:pt x="361" y="19"/>
                </a:cubicBezTo>
                <a:lnTo>
                  <a:pt x="311" y="19"/>
                </a:lnTo>
                <a:cubicBezTo>
                  <a:pt x="308" y="18"/>
                  <a:pt x="306" y="17"/>
                  <a:pt x="303" y="17"/>
                </a:cubicBezTo>
                <a:lnTo>
                  <a:pt x="301" y="17"/>
                </a:lnTo>
                <a:cubicBezTo>
                  <a:pt x="297" y="16"/>
                  <a:pt x="293" y="17"/>
                  <a:pt x="289" y="19"/>
                </a:cubicBezTo>
                <a:lnTo>
                  <a:pt x="253" y="19"/>
                </a:lnTo>
                <a:cubicBezTo>
                  <a:pt x="252" y="19"/>
                  <a:pt x="250" y="19"/>
                  <a:pt x="248" y="19"/>
                </a:cubicBezTo>
                <a:cubicBezTo>
                  <a:pt x="246" y="11"/>
                  <a:pt x="240" y="5"/>
                  <a:pt x="231" y="2"/>
                </a:cubicBezTo>
                <a:lnTo>
                  <a:pt x="230" y="2"/>
                </a:lnTo>
                <a:cubicBezTo>
                  <a:pt x="215" y="-4"/>
                  <a:pt x="200" y="4"/>
                  <a:pt x="194" y="18"/>
                </a:cubicBezTo>
                <a:cubicBezTo>
                  <a:pt x="189" y="32"/>
                  <a:pt x="197" y="48"/>
                  <a:pt x="211" y="53"/>
                </a:cubicBezTo>
                <a:cubicBezTo>
                  <a:pt x="212" y="54"/>
                  <a:pt x="212" y="54"/>
                  <a:pt x="213" y="54"/>
                </a:cubicBezTo>
                <a:cubicBezTo>
                  <a:pt x="216" y="55"/>
                  <a:pt x="219" y="56"/>
                  <a:pt x="222" y="56"/>
                </a:cubicBezTo>
                <a:cubicBezTo>
                  <a:pt x="223" y="56"/>
                  <a:pt x="225" y="56"/>
                  <a:pt x="226" y="56"/>
                </a:cubicBezTo>
                <a:lnTo>
                  <a:pt x="226" y="208"/>
                </a:lnTo>
                <a:cubicBezTo>
                  <a:pt x="205" y="204"/>
                  <a:pt x="183" y="198"/>
                  <a:pt x="163" y="191"/>
                </a:cubicBezTo>
                <a:cubicBezTo>
                  <a:pt x="120" y="176"/>
                  <a:pt x="80" y="155"/>
                  <a:pt x="44" y="129"/>
                </a:cubicBezTo>
                <a:cubicBezTo>
                  <a:pt x="31" y="120"/>
                  <a:pt x="14" y="123"/>
                  <a:pt x="5" y="135"/>
                </a:cubicBezTo>
                <a:cubicBezTo>
                  <a:pt x="-4" y="147"/>
                  <a:pt x="-1" y="165"/>
                  <a:pt x="11" y="173"/>
                </a:cubicBezTo>
                <a:cubicBezTo>
                  <a:pt x="52" y="203"/>
                  <a:pt x="97" y="226"/>
                  <a:pt x="144" y="243"/>
                </a:cubicBezTo>
                <a:cubicBezTo>
                  <a:pt x="201" y="263"/>
                  <a:pt x="260" y="273"/>
                  <a:pt x="319" y="273"/>
                </a:cubicBezTo>
                <a:cubicBezTo>
                  <a:pt x="342" y="273"/>
                  <a:pt x="366" y="271"/>
                  <a:pt x="389" y="268"/>
                </a:cubicBezTo>
                <a:lnTo>
                  <a:pt x="391" y="268"/>
                </a:lnTo>
                <a:cubicBezTo>
                  <a:pt x="395" y="268"/>
                  <a:pt x="398" y="267"/>
                  <a:pt x="401" y="266"/>
                </a:cubicBezTo>
                <a:cubicBezTo>
                  <a:pt x="483" y="253"/>
                  <a:pt x="562" y="221"/>
                  <a:pt x="631" y="170"/>
                </a:cubicBezTo>
                <a:cubicBezTo>
                  <a:pt x="643" y="161"/>
                  <a:pt x="646" y="143"/>
                  <a:pt x="637" y="131"/>
                </a:cubicBezTo>
                <a:cubicBezTo>
                  <a:pt x="627" y="119"/>
                  <a:pt x="610" y="116"/>
                  <a:pt x="598" y="12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9" name="Freeform 598">
            <a:extLst>
              <a:ext uri="{FF2B5EF4-FFF2-40B4-BE49-F238E27FC236}">
                <a16:creationId xmlns:a16="http://schemas.microsoft.com/office/drawing/2014/main" id="{16A34249-A8EB-304A-9EAF-CD40C9D20DD6}"/>
              </a:ext>
            </a:extLst>
          </p:cNvPr>
          <p:cNvSpPr/>
          <p:nvPr/>
        </p:nvSpPr>
        <p:spPr>
          <a:xfrm>
            <a:off x="693132" y="356343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6" y="3"/>
                </a:moveTo>
                <a:lnTo>
                  <a:pt x="15" y="4"/>
                </a:lnTo>
                <a:cubicBezTo>
                  <a:pt x="1" y="11"/>
                  <a:pt x="-4" y="28"/>
                  <a:pt x="3" y="41"/>
                </a:cubicBezTo>
                <a:cubicBezTo>
                  <a:pt x="8" y="51"/>
                  <a:pt x="17" y="56"/>
                  <a:pt x="28" y="56"/>
                </a:cubicBezTo>
                <a:cubicBezTo>
                  <a:pt x="32" y="56"/>
                  <a:pt x="36" y="55"/>
                  <a:pt x="40" y="53"/>
                </a:cubicBezTo>
                <a:lnTo>
                  <a:pt x="42" y="52"/>
                </a:lnTo>
                <a:cubicBezTo>
                  <a:pt x="55" y="45"/>
                  <a:pt x="61" y="29"/>
                  <a:pt x="54" y="15"/>
                </a:cubicBezTo>
                <a:cubicBezTo>
                  <a:pt x="47" y="2"/>
                  <a:pt x="30" y="-4"/>
                  <a:pt x="16" y="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0" name="Freeform 599">
            <a:extLst>
              <a:ext uri="{FF2B5EF4-FFF2-40B4-BE49-F238E27FC236}">
                <a16:creationId xmlns:a16="http://schemas.microsoft.com/office/drawing/2014/main" id="{F29D955C-8C73-D34E-9921-26E8E50C5762}"/>
              </a:ext>
            </a:extLst>
          </p:cNvPr>
          <p:cNvSpPr/>
          <p:nvPr/>
        </p:nvSpPr>
        <p:spPr>
          <a:xfrm>
            <a:off x="693493" y="337406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5" y="52"/>
                </a:moveTo>
                <a:lnTo>
                  <a:pt x="16" y="53"/>
                </a:lnTo>
                <a:cubicBezTo>
                  <a:pt x="20" y="55"/>
                  <a:pt x="24" y="56"/>
                  <a:pt x="29" y="56"/>
                </a:cubicBezTo>
                <a:cubicBezTo>
                  <a:pt x="39" y="56"/>
                  <a:pt x="48" y="51"/>
                  <a:pt x="53" y="42"/>
                </a:cubicBezTo>
                <a:cubicBezTo>
                  <a:pt x="60" y="28"/>
                  <a:pt x="55" y="11"/>
                  <a:pt x="42" y="4"/>
                </a:cubicBezTo>
                <a:lnTo>
                  <a:pt x="40" y="3"/>
                </a:lnTo>
                <a:cubicBezTo>
                  <a:pt x="26" y="-4"/>
                  <a:pt x="10" y="2"/>
                  <a:pt x="3" y="15"/>
                </a:cubicBezTo>
                <a:cubicBezTo>
                  <a:pt x="-4" y="29"/>
                  <a:pt x="1" y="45"/>
                  <a:pt x="15" y="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1" name="Freeform 600">
            <a:extLst>
              <a:ext uri="{FF2B5EF4-FFF2-40B4-BE49-F238E27FC236}">
                <a16:creationId xmlns:a16="http://schemas.microsoft.com/office/drawing/2014/main" id="{C6D44A55-1129-5843-8066-D87EF1A79CAF}"/>
              </a:ext>
            </a:extLst>
          </p:cNvPr>
          <p:cNvSpPr/>
          <p:nvPr/>
        </p:nvSpPr>
        <p:spPr>
          <a:xfrm>
            <a:off x="665772" y="336434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3" y="55"/>
                </a:moveTo>
                <a:lnTo>
                  <a:pt x="24" y="56"/>
                </a:lnTo>
                <a:cubicBezTo>
                  <a:pt x="26" y="56"/>
                  <a:pt x="28" y="56"/>
                  <a:pt x="30" y="56"/>
                </a:cubicBezTo>
                <a:cubicBezTo>
                  <a:pt x="43" y="56"/>
                  <a:pt x="54" y="47"/>
                  <a:pt x="57" y="34"/>
                </a:cubicBezTo>
                <a:cubicBezTo>
                  <a:pt x="60" y="19"/>
                  <a:pt x="51" y="5"/>
                  <a:pt x="36" y="2"/>
                </a:cubicBezTo>
                <a:lnTo>
                  <a:pt x="34" y="1"/>
                </a:lnTo>
                <a:cubicBezTo>
                  <a:pt x="19" y="-2"/>
                  <a:pt x="4" y="8"/>
                  <a:pt x="1" y="23"/>
                </a:cubicBezTo>
                <a:cubicBezTo>
                  <a:pt x="-2" y="38"/>
                  <a:pt x="8" y="52"/>
                  <a:pt x="23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2" name="Freeform 601">
            <a:extLst>
              <a:ext uri="{FF2B5EF4-FFF2-40B4-BE49-F238E27FC236}">
                <a16:creationId xmlns:a16="http://schemas.microsoft.com/office/drawing/2014/main" id="{8D8FF070-24C0-E448-B895-4B1822D5A321}"/>
              </a:ext>
            </a:extLst>
          </p:cNvPr>
          <p:cNvSpPr/>
          <p:nvPr/>
        </p:nvSpPr>
        <p:spPr>
          <a:xfrm>
            <a:off x="539053" y="348278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5"/>
                </a:moveTo>
                <a:lnTo>
                  <a:pt x="55" y="23"/>
                </a:lnTo>
                <a:cubicBezTo>
                  <a:pt x="53" y="9"/>
                  <a:pt x="39" y="-2"/>
                  <a:pt x="24" y="0"/>
                </a:cubicBezTo>
                <a:cubicBezTo>
                  <a:pt x="9" y="2"/>
                  <a:pt x="-2" y="16"/>
                  <a:pt x="0" y="31"/>
                </a:cubicBezTo>
                <a:lnTo>
                  <a:pt x="0" y="33"/>
                </a:lnTo>
                <a:cubicBezTo>
                  <a:pt x="2" y="47"/>
                  <a:pt x="14" y="57"/>
                  <a:pt x="28" y="57"/>
                </a:cubicBezTo>
                <a:cubicBezTo>
                  <a:pt x="29" y="57"/>
                  <a:pt x="30" y="57"/>
                  <a:pt x="32" y="56"/>
                </a:cubicBezTo>
                <a:cubicBezTo>
                  <a:pt x="47" y="54"/>
                  <a:pt x="57" y="40"/>
                  <a:pt x="55" y="2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3" name="Freeform 602">
            <a:extLst>
              <a:ext uri="{FF2B5EF4-FFF2-40B4-BE49-F238E27FC236}">
                <a16:creationId xmlns:a16="http://schemas.microsoft.com/office/drawing/2014/main" id="{E044931A-5136-5343-A722-E56A3809237E}"/>
              </a:ext>
            </a:extLst>
          </p:cNvPr>
          <p:cNvSpPr/>
          <p:nvPr/>
        </p:nvSpPr>
        <p:spPr>
          <a:xfrm>
            <a:off x="716892" y="33906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1" y="49"/>
                </a:moveTo>
                <a:cubicBezTo>
                  <a:pt x="16" y="54"/>
                  <a:pt x="23" y="56"/>
                  <a:pt x="30" y="56"/>
                </a:cubicBezTo>
                <a:cubicBezTo>
                  <a:pt x="37" y="56"/>
                  <a:pt x="44" y="53"/>
                  <a:pt x="50" y="47"/>
                </a:cubicBezTo>
                <a:cubicBezTo>
                  <a:pt x="60" y="36"/>
                  <a:pt x="60" y="19"/>
                  <a:pt x="48" y="8"/>
                </a:cubicBezTo>
                <a:lnTo>
                  <a:pt x="47" y="7"/>
                </a:lnTo>
                <a:cubicBezTo>
                  <a:pt x="36" y="-3"/>
                  <a:pt x="18" y="-3"/>
                  <a:pt x="8" y="8"/>
                </a:cubicBezTo>
                <a:cubicBezTo>
                  <a:pt x="-3" y="20"/>
                  <a:pt x="-2" y="37"/>
                  <a:pt x="9" y="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4" name="Freeform 603">
            <a:extLst>
              <a:ext uri="{FF2B5EF4-FFF2-40B4-BE49-F238E27FC236}">
                <a16:creationId xmlns:a16="http://schemas.microsoft.com/office/drawing/2014/main" id="{B19C1E41-9C8B-774F-9DC7-454150520F45}"/>
              </a:ext>
            </a:extLst>
          </p:cNvPr>
          <p:cNvSpPr/>
          <p:nvPr/>
        </p:nvSpPr>
        <p:spPr>
          <a:xfrm>
            <a:off x="747133" y="34975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7" y="57"/>
                </a:moveTo>
                <a:cubicBezTo>
                  <a:pt x="39" y="57"/>
                  <a:pt x="50" y="50"/>
                  <a:pt x="54" y="37"/>
                </a:cubicBezTo>
                <a:lnTo>
                  <a:pt x="55" y="35"/>
                </a:lnTo>
                <a:cubicBezTo>
                  <a:pt x="59" y="21"/>
                  <a:pt x="50" y="6"/>
                  <a:pt x="35" y="1"/>
                </a:cubicBezTo>
                <a:cubicBezTo>
                  <a:pt x="21" y="-3"/>
                  <a:pt x="5" y="6"/>
                  <a:pt x="1" y="21"/>
                </a:cubicBezTo>
                <a:lnTo>
                  <a:pt x="1" y="22"/>
                </a:lnTo>
                <a:cubicBezTo>
                  <a:pt x="-3" y="37"/>
                  <a:pt x="5" y="52"/>
                  <a:pt x="20" y="56"/>
                </a:cubicBezTo>
                <a:cubicBezTo>
                  <a:pt x="22" y="57"/>
                  <a:pt x="25" y="57"/>
                  <a:pt x="27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5" name="Freeform 604">
            <a:extLst>
              <a:ext uri="{FF2B5EF4-FFF2-40B4-BE49-F238E27FC236}">
                <a16:creationId xmlns:a16="http://schemas.microsoft.com/office/drawing/2014/main" id="{5826552B-C1B8-D847-B3F0-E2525BE1795E}"/>
              </a:ext>
            </a:extLst>
          </p:cNvPr>
          <p:cNvSpPr/>
          <p:nvPr/>
        </p:nvSpPr>
        <p:spPr>
          <a:xfrm>
            <a:off x="735253" y="35238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" y="13"/>
                </a:moveTo>
                <a:lnTo>
                  <a:pt x="4" y="15"/>
                </a:lnTo>
                <a:cubicBezTo>
                  <a:pt x="-4" y="28"/>
                  <a:pt x="0" y="45"/>
                  <a:pt x="13" y="53"/>
                </a:cubicBezTo>
                <a:cubicBezTo>
                  <a:pt x="18" y="56"/>
                  <a:pt x="23" y="57"/>
                  <a:pt x="28" y="57"/>
                </a:cubicBezTo>
                <a:cubicBezTo>
                  <a:pt x="37" y="57"/>
                  <a:pt x="46" y="53"/>
                  <a:pt x="51" y="44"/>
                </a:cubicBezTo>
                <a:lnTo>
                  <a:pt x="52" y="42"/>
                </a:lnTo>
                <a:cubicBezTo>
                  <a:pt x="60" y="29"/>
                  <a:pt x="56" y="12"/>
                  <a:pt x="43" y="4"/>
                </a:cubicBezTo>
                <a:cubicBezTo>
                  <a:pt x="30" y="-4"/>
                  <a:pt x="13" y="0"/>
                  <a:pt x="5" y="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6" name="Freeform 605">
            <a:extLst>
              <a:ext uri="{FF2B5EF4-FFF2-40B4-BE49-F238E27FC236}">
                <a16:creationId xmlns:a16="http://schemas.microsoft.com/office/drawing/2014/main" id="{0168BE3E-E4FB-5A4A-A6B2-0506A21DA712}"/>
              </a:ext>
            </a:extLst>
          </p:cNvPr>
          <p:cNvSpPr/>
          <p:nvPr/>
        </p:nvSpPr>
        <p:spPr>
          <a:xfrm>
            <a:off x="716892" y="354650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4" y="56"/>
                  <a:pt x="41" y="54"/>
                  <a:pt x="46" y="49"/>
                </a:cubicBezTo>
                <a:lnTo>
                  <a:pt x="48" y="47"/>
                </a:lnTo>
                <a:cubicBezTo>
                  <a:pt x="59" y="37"/>
                  <a:pt x="60" y="20"/>
                  <a:pt x="49" y="9"/>
                </a:cubicBezTo>
                <a:cubicBezTo>
                  <a:pt x="39" y="-3"/>
                  <a:pt x="21" y="-3"/>
                  <a:pt x="10" y="7"/>
                </a:cubicBezTo>
                <a:lnTo>
                  <a:pt x="9" y="8"/>
                </a:lnTo>
                <a:cubicBezTo>
                  <a:pt x="-2" y="19"/>
                  <a:pt x="-3" y="36"/>
                  <a:pt x="7" y="47"/>
                </a:cubicBezTo>
                <a:cubicBezTo>
                  <a:pt x="13" y="53"/>
                  <a:pt x="20" y="56"/>
                  <a:pt x="2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7" name="Freeform 606">
            <a:extLst>
              <a:ext uri="{FF2B5EF4-FFF2-40B4-BE49-F238E27FC236}">
                <a16:creationId xmlns:a16="http://schemas.microsoft.com/office/drawing/2014/main" id="{AC7D306B-FC54-F948-93AF-99953A886380}"/>
              </a:ext>
            </a:extLst>
          </p:cNvPr>
          <p:cNvSpPr/>
          <p:nvPr/>
        </p:nvSpPr>
        <p:spPr>
          <a:xfrm>
            <a:off x="582972" y="338127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3" y="56"/>
                  <a:pt x="39" y="55"/>
                  <a:pt x="44" y="51"/>
                </a:cubicBezTo>
                <a:lnTo>
                  <a:pt x="45" y="50"/>
                </a:lnTo>
                <a:cubicBezTo>
                  <a:pt x="58" y="42"/>
                  <a:pt x="61" y="24"/>
                  <a:pt x="52" y="12"/>
                </a:cubicBezTo>
                <a:cubicBezTo>
                  <a:pt x="43" y="-1"/>
                  <a:pt x="26" y="-4"/>
                  <a:pt x="13" y="5"/>
                </a:cubicBezTo>
                <a:lnTo>
                  <a:pt x="12" y="6"/>
                </a:lnTo>
                <a:cubicBezTo>
                  <a:pt x="-1" y="15"/>
                  <a:pt x="-4" y="32"/>
                  <a:pt x="5" y="45"/>
                </a:cubicBezTo>
                <a:cubicBezTo>
                  <a:pt x="10" y="52"/>
                  <a:pt x="19" y="56"/>
                  <a:pt x="2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8" name="Freeform 607">
            <a:extLst>
              <a:ext uri="{FF2B5EF4-FFF2-40B4-BE49-F238E27FC236}">
                <a16:creationId xmlns:a16="http://schemas.microsoft.com/office/drawing/2014/main" id="{8D0664FA-82CB-8F41-AD19-6F972CEADAAF}"/>
              </a:ext>
            </a:extLst>
          </p:cNvPr>
          <p:cNvSpPr/>
          <p:nvPr/>
        </p:nvSpPr>
        <p:spPr>
          <a:xfrm>
            <a:off x="636972" y="33625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28" y="56"/>
                  <a:pt x="29" y="56"/>
                  <a:pt x="30" y="55"/>
                </a:cubicBezTo>
                <a:lnTo>
                  <a:pt x="31" y="55"/>
                </a:lnTo>
                <a:cubicBezTo>
                  <a:pt x="47" y="54"/>
                  <a:pt x="58" y="41"/>
                  <a:pt x="57" y="26"/>
                </a:cubicBezTo>
                <a:cubicBezTo>
                  <a:pt x="56" y="11"/>
                  <a:pt x="43" y="-1"/>
                  <a:pt x="28" y="0"/>
                </a:cubicBezTo>
                <a:lnTo>
                  <a:pt x="26" y="0"/>
                </a:lnTo>
                <a:cubicBezTo>
                  <a:pt x="11" y="2"/>
                  <a:pt x="-1" y="15"/>
                  <a:pt x="0" y="30"/>
                </a:cubicBezTo>
                <a:cubicBezTo>
                  <a:pt x="1" y="45"/>
                  <a:pt x="13" y="56"/>
                  <a:pt x="2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9" name="Freeform 608">
            <a:extLst>
              <a:ext uri="{FF2B5EF4-FFF2-40B4-BE49-F238E27FC236}">
                <a16:creationId xmlns:a16="http://schemas.microsoft.com/office/drawing/2014/main" id="{8C9FD83F-4DAE-614E-A071-17C8D1EEF639}"/>
              </a:ext>
            </a:extLst>
          </p:cNvPr>
          <p:cNvSpPr/>
          <p:nvPr/>
        </p:nvSpPr>
        <p:spPr>
          <a:xfrm>
            <a:off x="546613" y="35105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" y="41"/>
                </a:moveTo>
                <a:cubicBezTo>
                  <a:pt x="8" y="51"/>
                  <a:pt x="18" y="57"/>
                  <a:pt x="29" y="57"/>
                </a:cubicBezTo>
                <a:cubicBezTo>
                  <a:pt x="32" y="57"/>
                  <a:pt x="36" y="57"/>
                  <a:pt x="40" y="55"/>
                </a:cubicBezTo>
                <a:cubicBezTo>
                  <a:pt x="54" y="49"/>
                  <a:pt x="60" y="32"/>
                  <a:pt x="54" y="19"/>
                </a:cubicBezTo>
                <a:lnTo>
                  <a:pt x="53" y="17"/>
                </a:lnTo>
                <a:cubicBezTo>
                  <a:pt x="47" y="3"/>
                  <a:pt x="31" y="-4"/>
                  <a:pt x="17" y="2"/>
                </a:cubicBezTo>
                <a:cubicBezTo>
                  <a:pt x="3" y="9"/>
                  <a:pt x="-4" y="25"/>
                  <a:pt x="2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0" name="Freeform 609">
            <a:extLst>
              <a:ext uri="{FF2B5EF4-FFF2-40B4-BE49-F238E27FC236}">
                <a16:creationId xmlns:a16="http://schemas.microsoft.com/office/drawing/2014/main" id="{8605A48C-DC9F-2547-9422-F5BD48BE0068}"/>
              </a:ext>
            </a:extLst>
          </p:cNvPr>
          <p:cNvSpPr/>
          <p:nvPr/>
        </p:nvSpPr>
        <p:spPr>
          <a:xfrm>
            <a:off x="582972" y="355550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1" y="50"/>
                </a:moveTo>
                <a:lnTo>
                  <a:pt x="13" y="51"/>
                </a:lnTo>
                <a:cubicBezTo>
                  <a:pt x="17" y="54"/>
                  <a:pt x="23" y="56"/>
                  <a:pt x="29" y="56"/>
                </a:cubicBezTo>
                <a:cubicBezTo>
                  <a:pt x="37" y="56"/>
                  <a:pt x="46" y="52"/>
                  <a:pt x="51" y="44"/>
                </a:cubicBezTo>
                <a:cubicBezTo>
                  <a:pt x="60" y="32"/>
                  <a:pt x="57" y="14"/>
                  <a:pt x="45" y="6"/>
                </a:cubicBezTo>
                <a:lnTo>
                  <a:pt x="43" y="5"/>
                </a:lnTo>
                <a:cubicBezTo>
                  <a:pt x="31" y="-4"/>
                  <a:pt x="13" y="-1"/>
                  <a:pt x="5" y="11"/>
                </a:cubicBezTo>
                <a:cubicBezTo>
                  <a:pt x="-4" y="23"/>
                  <a:pt x="-1" y="41"/>
                  <a:pt x="11" y="5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1" name="Freeform 610">
            <a:extLst>
              <a:ext uri="{FF2B5EF4-FFF2-40B4-BE49-F238E27FC236}">
                <a16:creationId xmlns:a16="http://schemas.microsoft.com/office/drawing/2014/main" id="{9A5CD391-B0E0-F64B-8BA5-7427F7DA6AD5}"/>
              </a:ext>
            </a:extLst>
          </p:cNvPr>
          <p:cNvSpPr/>
          <p:nvPr/>
        </p:nvSpPr>
        <p:spPr>
          <a:xfrm>
            <a:off x="561733" y="353570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7" y="47"/>
                </a:moveTo>
                <a:cubicBezTo>
                  <a:pt x="13" y="53"/>
                  <a:pt x="21" y="57"/>
                  <a:pt x="29" y="57"/>
                </a:cubicBezTo>
                <a:cubicBezTo>
                  <a:pt x="35" y="57"/>
                  <a:pt x="41" y="55"/>
                  <a:pt x="46" y="51"/>
                </a:cubicBezTo>
                <a:cubicBezTo>
                  <a:pt x="58" y="41"/>
                  <a:pt x="60" y="24"/>
                  <a:pt x="50" y="12"/>
                </a:cubicBezTo>
                <a:lnTo>
                  <a:pt x="49" y="10"/>
                </a:lnTo>
                <a:cubicBezTo>
                  <a:pt x="39" y="-1"/>
                  <a:pt x="22" y="-3"/>
                  <a:pt x="10" y="6"/>
                </a:cubicBezTo>
                <a:cubicBezTo>
                  <a:pt x="-2" y="16"/>
                  <a:pt x="-4" y="33"/>
                  <a:pt x="6" y="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2" name="Freeform 611">
            <a:extLst>
              <a:ext uri="{FF2B5EF4-FFF2-40B4-BE49-F238E27FC236}">
                <a16:creationId xmlns:a16="http://schemas.microsoft.com/office/drawing/2014/main" id="{D85C8F86-F1ED-BF42-AD4E-3BF56A6CD108}"/>
              </a:ext>
            </a:extLst>
          </p:cNvPr>
          <p:cNvSpPr/>
          <p:nvPr/>
        </p:nvSpPr>
        <p:spPr>
          <a:xfrm>
            <a:off x="608533" y="336830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1" y="56"/>
                  <a:pt x="34" y="56"/>
                  <a:pt x="37" y="55"/>
                </a:cubicBezTo>
                <a:lnTo>
                  <a:pt x="39" y="54"/>
                </a:lnTo>
                <a:cubicBezTo>
                  <a:pt x="53" y="49"/>
                  <a:pt x="61" y="33"/>
                  <a:pt x="56" y="19"/>
                </a:cubicBezTo>
                <a:cubicBezTo>
                  <a:pt x="51" y="4"/>
                  <a:pt x="35" y="-3"/>
                  <a:pt x="21" y="2"/>
                </a:cubicBezTo>
                <a:lnTo>
                  <a:pt x="19" y="3"/>
                </a:lnTo>
                <a:cubicBezTo>
                  <a:pt x="4" y="8"/>
                  <a:pt x="-3" y="24"/>
                  <a:pt x="2" y="38"/>
                </a:cubicBezTo>
                <a:cubicBezTo>
                  <a:pt x="6" y="49"/>
                  <a:pt x="17" y="56"/>
                  <a:pt x="2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3" name="Freeform 612">
            <a:extLst>
              <a:ext uri="{FF2B5EF4-FFF2-40B4-BE49-F238E27FC236}">
                <a16:creationId xmlns:a16="http://schemas.microsoft.com/office/drawing/2014/main" id="{CFC05233-A916-4342-A52D-EA868226E30F}"/>
              </a:ext>
            </a:extLst>
          </p:cNvPr>
          <p:cNvSpPr/>
          <p:nvPr/>
        </p:nvSpPr>
        <p:spPr>
          <a:xfrm>
            <a:off x="4815133" y="4758629"/>
            <a:ext cx="266760" cy="32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2" h="906">
                <a:moveTo>
                  <a:pt x="652" y="298"/>
                </a:moveTo>
                <a:cubicBezTo>
                  <a:pt x="591" y="404"/>
                  <a:pt x="507" y="371"/>
                  <a:pt x="473" y="351"/>
                </a:cubicBezTo>
                <a:cubicBezTo>
                  <a:pt x="452" y="339"/>
                  <a:pt x="424" y="317"/>
                  <a:pt x="414" y="282"/>
                </a:cubicBezTo>
                <a:cubicBezTo>
                  <a:pt x="404" y="250"/>
                  <a:pt x="411" y="213"/>
                  <a:pt x="435" y="172"/>
                </a:cubicBezTo>
                <a:cubicBezTo>
                  <a:pt x="449" y="146"/>
                  <a:pt x="500" y="89"/>
                  <a:pt x="554" y="67"/>
                </a:cubicBezTo>
                <a:cubicBezTo>
                  <a:pt x="567" y="61"/>
                  <a:pt x="582" y="59"/>
                  <a:pt x="596" y="59"/>
                </a:cubicBezTo>
                <a:cubicBezTo>
                  <a:pt x="613" y="59"/>
                  <a:pt x="630" y="63"/>
                  <a:pt x="641" y="69"/>
                </a:cubicBezTo>
                <a:cubicBezTo>
                  <a:pt x="662" y="81"/>
                  <a:pt x="685" y="121"/>
                  <a:pt x="686" y="165"/>
                </a:cubicBezTo>
                <a:cubicBezTo>
                  <a:pt x="689" y="215"/>
                  <a:pt x="667" y="272"/>
                  <a:pt x="652" y="298"/>
                </a:cubicBezTo>
                <a:close/>
                <a:moveTo>
                  <a:pt x="169" y="446"/>
                </a:moveTo>
                <a:lnTo>
                  <a:pt x="110" y="351"/>
                </a:lnTo>
                <a:cubicBezTo>
                  <a:pt x="50" y="255"/>
                  <a:pt x="48" y="153"/>
                  <a:pt x="63" y="90"/>
                </a:cubicBezTo>
                <a:lnTo>
                  <a:pt x="243" y="403"/>
                </a:lnTo>
                <a:close/>
                <a:moveTo>
                  <a:pt x="742" y="163"/>
                </a:moveTo>
                <a:cubicBezTo>
                  <a:pt x="739" y="103"/>
                  <a:pt x="709" y="45"/>
                  <a:pt x="668" y="22"/>
                </a:cubicBezTo>
                <a:cubicBezTo>
                  <a:pt x="632" y="0"/>
                  <a:pt x="576" y="-2"/>
                  <a:pt x="533" y="16"/>
                </a:cubicBezTo>
                <a:cubicBezTo>
                  <a:pt x="468" y="43"/>
                  <a:pt x="408" y="107"/>
                  <a:pt x="387" y="144"/>
                </a:cubicBezTo>
                <a:cubicBezTo>
                  <a:pt x="355" y="199"/>
                  <a:pt x="346" y="251"/>
                  <a:pt x="361" y="298"/>
                </a:cubicBezTo>
                <a:cubicBezTo>
                  <a:pt x="370" y="329"/>
                  <a:pt x="389" y="356"/>
                  <a:pt x="416" y="378"/>
                </a:cubicBezTo>
                <a:lnTo>
                  <a:pt x="355" y="486"/>
                </a:lnTo>
                <a:lnTo>
                  <a:pt x="305" y="399"/>
                </a:lnTo>
                <a:lnTo>
                  <a:pt x="304" y="399"/>
                </a:lnTo>
                <a:lnTo>
                  <a:pt x="82" y="14"/>
                </a:lnTo>
                <a:cubicBezTo>
                  <a:pt x="77" y="6"/>
                  <a:pt x="69" y="0"/>
                  <a:pt x="59" y="0"/>
                </a:cubicBezTo>
                <a:cubicBezTo>
                  <a:pt x="50" y="0"/>
                  <a:pt x="41" y="4"/>
                  <a:pt x="35" y="12"/>
                </a:cubicBezTo>
                <a:cubicBezTo>
                  <a:pt x="13" y="46"/>
                  <a:pt x="-1" y="105"/>
                  <a:pt x="0" y="165"/>
                </a:cubicBezTo>
                <a:cubicBezTo>
                  <a:pt x="0" y="218"/>
                  <a:pt x="12" y="298"/>
                  <a:pt x="63" y="380"/>
                </a:cubicBezTo>
                <a:lnTo>
                  <a:pt x="136" y="498"/>
                </a:lnTo>
                <a:cubicBezTo>
                  <a:pt x="141" y="506"/>
                  <a:pt x="150" y="511"/>
                  <a:pt x="159" y="511"/>
                </a:cubicBezTo>
                <a:cubicBezTo>
                  <a:pt x="164" y="511"/>
                  <a:pt x="169" y="510"/>
                  <a:pt x="173" y="507"/>
                </a:cubicBezTo>
                <a:lnTo>
                  <a:pt x="271" y="451"/>
                </a:lnTo>
                <a:lnTo>
                  <a:pt x="323" y="541"/>
                </a:lnTo>
                <a:lnTo>
                  <a:pt x="141" y="865"/>
                </a:lnTo>
                <a:cubicBezTo>
                  <a:pt x="133" y="878"/>
                  <a:pt x="138" y="895"/>
                  <a:pt x="151" y="903"/>
                </a:cubicBezTo>
                <a:cubicBezTo>
                  <a:pt x="155" y="905"/>
                  <a:pt x="160" y="906"/>
                  <a:pt x="164" y="906"/>
                </a:cubicBezTo>
                <a:cubicBezTo>
                  <a:pt x="174" y="906"/>
                  <a:pt x="184" y="901"/>
                  <a:pt x="189" y="892"/>
                </a:cubicBezTo>
                <a:lnTo>
                  <a:pt x="356" y="597"/>
                </a:lnTo>
                <a:lnTo>
                  <a:pt x="524" y="887"/>
                </a:lnTo>
                <a:cubicBezTo>
                  <a:pt x="529" y="896"/>
                  <a:pt x="538" y="900"/>
                  <a:pt x="548" y="900"/>
                </a:cubicBezTo>
                <a:cubicBezTo>
                  <a:pt x="553" y="900"/>
                  <a:pt x="558" y="899"/>
                  <a:pt x="562" y="897"/>
                </a:cubicBezTo>
                <a:cubicBezTo>
                  <a:pt x="575" y="889"/>
                  <a:pt x="580" y="872"/>
                  <a:pt x="572" y="859"/>
                </a:cubicBezTo>
                <a:lnTo>
                  <a:pt x="387" y="541"/>
                </a:lnTo>
                <a:lnTo>
                  <a:pt x="462" y="408"/>
                </a:lnTo>
                <a:cubicBezTo>
                  <a:pt x="489" y="421"/>
                  <a:pt x="517" y="427"/>
                  <a:pt x="544" y="427"/>
                </a:cubicBezTo>
                <a:cubicBezTo>
                  <a:pt x="555" y="427"/>
                  <a:pt x="566" y="426"/>
                  <a:pt x="577" y="424"/>
                </a:cubicBezTo>
                <a:cubicBezTo>
                  <a:pt x="626" y="414"/>
                  <a:pt x="669" y="380"/>
                  <a:pt x="700" y="326"/>
                </a:cubicBezTo>
                <a:cubicBezTo>
                  <a:pt x="716" y="299"/>
                  <a:pt x="744" y="230"/>
                  <a:pt x="742" y="1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4" name="Freeform 613">
            <a:extLst>
              <a:ext uri="{FF2B5EF4-FFF2-40B4-BE49-F238E27FC236}">
                <a16:creationId xmlns:a16="http://schemas.microsoft.com/office/drawing/2014/main" id="{AB5B2839-72EF-4445-A5FF-1EA0CA533AF6}"/>
              </a:ext>
            </a:extLst>
          </p:cNvPr>
          <p:cNvSpPr/>
          <p:nvPr/>
        </p:nvSpPr>
        <p:spPr>
          <a:xfrm>
            <a:off x="5496614" y="4761869"/>
            <a:ext cx="32544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905">
                <a:moveTo>
                  <a:pt x="338" y="850"/>
                </a:moveTo>
                <a:lnTo>
                  <a:pt x="567" y="850"/>
                </a:lnTo>
                <a:lnTo>
                  <a:pt x="567" y="595"/>
                </a:lnTo>
                <a:cubicBezTo>
                  <a:pt x="567" y="580"/>
                  <a:pt x="580" y="567"/>
                  <a:pt x="595" y="567"/>
                </a:cubicBezTo>
                <a:lnTo>
                  <a:pt x="849" y="567"/>
                </a:lnTo>
                <a:lnTo>
                  <a:pt x="849" y="338"/>
                </a:lnTo>
                <a:lnTo>
                  <a:pt x="595" y="338"/>
                </a:lnTo>
                <a:cubicBezTo>
                  <a:pt x="580" y="338"/>
                  <a:pt x="567" y="325"/>
                  <a:pt x="567" y="310"/>
                </a:cubicBezTo>
                <a:lnTo>
                  <a:pt x="567" y="55"/>
                </a:lnTo>
                <a:lnTo>
                  <a:pt x="338" y="55"/>
                </a:lnTo>
                <a:lnTo>
                  <a:pt x="338" y="310"/>
                </a:lnTo>
                <a:cubicBezTo>
                  <a:pt x="338" y="325"/>
                  <a:pt x="325" y="338"/>
                  <a:pt x="310" y="338"/>
                </a:cubicBezTo>
                <a:lnTo>
                  <a:pt x="55" y="338"/>
                </a:lnTo>
                <a:lnTo>
                  <a:pt x="55" y="567"/>
                </a:lnTo>
                <a:lnTo>
                  <a:pt x="310" y="567"/>
                </a:lnTo>
                <a:cubicBezTo>
                  <a:pt x="325" y="567"/>
                  <a:pt x="338" y="580"/>
                  <a:pt x="338" y="595"/>
                </a:cubicBezTo>
                <a:close/>
                <a:moveTo>
                  <a:pt x="595" y="905"/>
                </a:moveTo>
                <a:lnTo>
                  <a:pt x="310" y="905"/>
                </a:lnTo>
                <a:cubicBezTo>
                  <a:pt x="295" y="905"/>
                  <a:pt x="282" y="892"/>
                  <a:pt x="282" y="877"/>
                </a:cubicBezTo>
                <a:lnTo>
                  <a:pt x="282" y="622"/>
                </a:lnTo>
                <a:lnTo>
                  <a:pt x="28" y="622"/>
                </a:lnTo>
                <a:cubicBezTo>
                  <a:pt x="13" y="622"/>
                  <a:pt x="0" y="610"/>
                  <a:pt x="0" y="595"/>
                </a:cubicBezTo>
                <a:lnTo>
                  <a:pt x="0" y="310"/>
                </a:lnTo>
                <a:cubicBezTo>
                  <a:pt x="0" y="295"/>
                  <a:pt x="13" y="282"/>
                  <a:pt x="28" y="282"/>
                </a:cubicBezTo>
                <a:lnTo>
                  <a:pt x="282" y="282"/>
                </a:lnTo>
                <a:lnTo>
                  <a:pt x="282" y="28"/>
                </a:lnTo>
                <a:cubicBezTo>
                  <a:pt x="282" y="13"/>
                  <a:pt x="295" y="0"/>
                  <a:pt x="310" y="0"/>
                </a:cubicBezTo>
                <a:lnTo>
                  <a:pt x="595" y="0"/>
                </a:lnTo>
                <a:cubicBezTo>
                  <a:pt x="610" y="0"/>
                  <a:pt x="623" y="13"/>
                  <a:pt x="623" y="28"/>
                </a:cubicBezTo>
                <a:lnTo>
                  <a:pt x="623" y="282"/>
                </a:lnTo>
                <a:lnTo>
                  <a:pt x="877" y="282"/>
                </a:lnTo>
                <a:cubicBezTo>
                  <a:pt x="892" y="282"/>
                  <a:pt x="905" y="295"/>
                  <a:pt x="905" y="310"/>
                </a:cubicBezTo>
                <a:lnTo>
                  <a:pt x="905" y="595"/>
                </a:lnTo>
                <a:cubicBezTo>
                  <a:pt x="905" y="610"/>
                  <a:pt x="892" y="622"/>
                  <a:pt x="877" y="622"/>
                </a:cubicBezTo>
                <a:lnTo>
                  <a:pt x="623" y="622"/>
                </a:lnTo>
                <a:lnTo>
                  <a:pt x="623" y="877"/>
                </a:lnTo>
                <a:cubicBezTo>
                  <a:pt x="623" y="892"/>
                  <a:pt x="610" y="905"/>
                  <a:pt x="595" y="90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5" name="Freeform 614">
            <a:extLst>
              <a:ext uri="{FF2B5EF4-FFF2-40B4-BE49-F238E27FC236}">
                <a16:creationId xmlns:a16="http://schemas.microsoft.com/office/drawing/2014/main" id="{4FE71853-C351-4847-AC15-E47589977C3E}"/>
              </a:ext>
            </a:extLst>
          </p:cNvPr>
          <p:cNvSpPr/>
          <p:nvPr/>
        </p:nvSpPr>
        <p:spPr>
          <a:xfrm>
            <a:off x="6188173" y="4712909"/>
            <a:ext cx="380160" cy="427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7" h="1188">
                <a:moveTo>
                  <a:pt x="528" y="1103"/>
                </a:moveTo>
                <a:lnTo>
                  <a:pt x="122" y="363"/>
                </a:lnTo>
                <a:cubicBezTo>
                  <a:pt x="141" y="346"/>
                  <a:pt x="178" y="314"/>
                  <a:pt x="229" y="283"/>
                </a:cubicBezTo>
                <a:cubicBezTo>
                  <a:pt x="297" y="241"/>
                  <a:pt x="405" y="191"/>
                  <a:pt x="528" y="191"/>
                </a:cubicBezTo>
                <a:cubicBezTo>
                  <a:pt x="652" y="191"/>
                  <a:pt x="759" y="239"/>
                  <a:pt x="828" y="278"/>
                </a:cubicBezTo>
                <a:cubicBezTo>
                  <a:pt x="877" y="307"/>
                  <a:pt x="914" y="336"/>
                  <a:pt x="934" y="352"/>
                </a:cubicBezTo>
                <a:close/>
                <a:moveTo>
                  <a:pt x="527" y="55"/>
                </a:moveTo>
                <a:lnTo>
                  <a:pt x="528" y="55"/>
                </a:lnTo>
                <a:cubicBezTo>
                  <a:pt x="670" y="55"/>
                  <a:pt x="793" y="109"/>
                  <a:pt x="871" y="154"/>
                </a:cubicBezTo>
                <a:cubicBezTo>
                  <a:pt x="929" y="188"/>
                  <a:pt x="973" y="223"/>
                  <a:pt x="994" y="241"/>
                </a:cubicBezTo>
                <a:lnTo>
                  <a:pt x="960" y="303"/>
                </a:lnTo>
                <a:cubicBezTo>
                  <a:pt x="938" y="285"/>
                  <a:pt x="903" y="258"/>
                  <a:pt x="857" y="231"/>
                </a:cubicBezTo>
                <a:cubicBezTo>
                  <a:pt x="722" y="153"/>
                  <a:pt x="603" y="136"/>
                  <a:pt x="528" y="136"/>
                </a:cubicBezTo>
                <a:cubicBezTo>
                  <a:pt x="391" y="136"/>
                  <a:pt x="274" y="191"/>
                  <a:pt x="199" y="237"/>
                </a:cubicBezTo>
                <a:cubicBezTo>
                  <a:pt x="152" y="266"/>
                  <a:pt x="117" y="294"/>
                  <a:pt x="94" y="313"/>
                </a:cubicBezTo>
                <a:lnTo>
                  <a:pt x="61" y="253"/>
                </a:lnTo>
                <a:cubicBezTo>
                  <a:pt x="113" y="206"/>
                  <a:pt x="298" y="55"/>
                  <a:pt x="527" y="55"/>
                </a:cubicBezTo>
                <a:close/>
                <a:moveTo>
                  <a:pt x="1048" y="215"/>
                </a:moveTo>
                <a:cubicBezTo>
                  <a:pt x="1046" y="213"/>
                  <a:pt x="991" y="160"/>
                  <a:pt x="900" y="107"/>
                </a:cubicBezTo>
                <a:cubicBezTo>
                  <a:pt x="747" y="19"/>
                  <a:pt x="613" y="0"/>
                  <a:pt x="528" y="0"/>
                </a:cubicBezTo>
                <a:lnTo>
                  <a:pt x="527" y="0"/>
                </a:lnTo>
                <a:cubicBezTo>
                  <a:pt x="373" y="0"/>
                  <a:pt x="240" y="62"/>
                  <a:pt x="156" y="114"/>
                </a:cubicBezTo>
                <a:cubicBezTo>
                  <a:pt x="64" y="170"/>
                  <a:pt x="9" y="226"/>
                  <a:pt x="7" y="228"/>
                </a:cubicBezTo>
                <a:cubicBezTo>
                  <a:pt x="-1" y="237"/>
                  <a:pt x="-3" y="250"/>
                  <a:pt x="3" y="261"/>
                </a:cubicBezTo>
                <a:lnTo>
                  <a:pt x="503" y="1174"/>
                </a:lnTo>
                <a:cubicBezTo>
                  <a:pt x="508" y="1183"/>
                  <a:pt x="518" y="1188"/>
                  <a:pt x="528" y="1188"/>
                </a:cubicBezTo>
                <a:cubicBezTo>
                  <a:pt x="538" y="1188"/>
                  <a:pt x="547" y="1183"/>
                  <a:pt x="552" y="1174"/>
                </a:cubicBezTo>
                <a:lnTo>
                  <a:pt x="1053" y="248"/>
                </a:lnTo>
                <a:cubicBezTo>
                  <a:pt x="1059" y="237"/>
                  <a:pt x="1057" y="224"/>
                  <a:pt x="1048" y="21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6" name="Freeform 615">
            <a:extLst>
              <a:ext uri="{FF2B5EF4-FFF2-40B4-BE49-F238E27FC236}">
                <a16:creationId xmlns:a16="http://schemas.microsoft.com/office/drawing/2014/main" id="{A52D1EB9-B5E7-644C-B3F1-29C9DF97BB71}"/>
              </a:ext>
            </a:extLst>
          </p:cNvPr>
          <p:cNvSpPr/>
          <p:nvPr/>
        </p:nvSpPr>
        <p:spPr>
          <a:xfrm>
            <a:off x="6320654" y="4927109"/>
            <a:ext cx="82440" cy="82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0" h="230">
                <a:moveTo>
                  <a:pt x="115" y="174"/>
                </a:moveTo>
                <a:cubicBezTo>
                  <a:pt x="82" y="174"/>
                  <a:pt x="55" y="148"/>
                  <a:pt x="55" y="115"/>
                </a:cubicBezTo>
                <a:cubicBezTo>
                  <a:pt x="55" y="82"/>
                  <a:pt x="82" y="55"/>
                  <a:pt x="115" y="55"/>
                </a:cubicBezTo>
                <a:cubicBezTo>
                  <a:pt x="148" y="55"/>
                  <a:pt x="175" y="82"/>
                  <a:pt x="175" y="115"/>
                </a:cubicBezTo>
                <a:cubicBezTo>
                  <a:pt x="175" y="148"/>
                  <a:pt x="148" y="174"/>
                  <a:pt x="115" y="174"/>
                </a:cubicBezTo>
                <a:close/>
                <a:moveTo>
                  <a:pt x="115" y="0"/>
                </a:moveTo>
                <a:cubicBezTo>
                  <a:pt x="52" y="0"/>
                  <a:pt x="0" y="51"/>
                  <a:pt x="0" y="115"/>
                </a:cubicBezTo>
                <a:cubicBezTo>
                  <a:pt x="0" y="178"/>
                  <a:pt x="52" y="230"/>
                  <a:pt x="115" y="230"/>
                </a:cubicBezTo>
                <a:cubicBezTo>
                  <a:pt x="179" y="230"/>
                  <a:pt x="230" y="178"/>
                  <a:pt x="230" y="115"/>
                </a:cubicBezTo>
                <a:cubicBezTo>
                  <a:pt x="230" y="51"/>
                  <a:pt x="179" y="0"/>
                  <a:pt x="11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7" name="Freeform 616">
            <a:extLst>
              <a:ext uri="{FF2B5EF4-FFF2-40B4-BE49-F238E27FC236}">
                <a16:creationId xmlns:a16="http://schemas.microsoft.com/office/drawing/2014/main" id="{062E7EFF-0C5E-9642-A2B1-A4E3833B0863}"/>
              </a:ext>
            </a:extLst>
          </p:cNvPr>
          <p:cNvSpPr/>
          <p:nvPr/>
        </p:nvSpPr>
        <p:spPr>
          <a:xfrm>
            <a:off x="6390494" y="4827750"/>
            <a:ext cx="82440" cy="82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0" h="230">
                <a:moveTo>
                  <a:pt x="115" y="174"/>
                </a:moveTo>
                <a:cubicBezTo>
                  <a:pt x="82" y="174"/>
                  <a:pt x="55" y="148"/>
                  <a:pt x="55" y="115"/>
                </a:cubicBezTo>
                <a:cubicBezTo>
                  <a:pt x="55" y="82"/>
                  <a:pt x="82" y="55"/>
                  <a:pt x="115" y="55"/>
                </a:cubicBezTo>
                <a:cubicBezTo>
                  <a:pt x="148" y="55"/>
                  <a:pt x="175" y="82"/>
                  <a:pt x="175" y="115"/>
                </a:cubicBezTo>
                <a:cubicBezTo>
                  <a:pt x="175" y="148"/>
                  <a:pt x="148" y="174"/>
                  <a:pt x="115" y="174"/>
                </a:cubicBezTo>
                <a:close/>
                <a:moveTo>
                  <a:pt x="115" y="0"/>
                </a:moveTo>
                <a:cubicBezTo>
                  <a:pt x="51" y="0"/>
                  <a:pt x="0" y="51"/>
                  <a:pt x="0" y="115"/>
                </a:cubicBezTo>
                <a:cubicBezTo>
                  <a:pt x="0" y="178"/>
                  <a:pt x="51" y="230"/>
                  <a:pt x="115" y="230"/>
                </a:cubicBezTo>
                <a:cubicBezTo>
                  <a:pt x="178" y="230"/>
                  <a:pt x="230" y="178"/>
                  <a:pt x="230" y="115"/>
                </a:cubicBezTo>
                <a:cubicBezTo>
                  <a:pt x="230" y="51"/>
                  <a:pt x="178" y="0"/>
                  <a:pt x="11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8" name="Freeform 617">
            <a:extLst>
              <a:ext uri="{FF2B5EF4-FFF2-40B4-BE49-F238E27FC236}">
                <a16:creationId xmlns:a16="http://schemas.microsoft.com/office/drawing/2014/main" id="{07076963-E0F7-7B45-A138-958D9ED6CFAD}"/>
              </a:ext>
            </a:extLst>
          </p:cNvPr>
          <p:cNvSpPr/>
          <p:nvPr/>
        </p:nvSpPr>
        <p:spPr>
          <a:xfrm>
            <a:off x="6876492" y="4813708"/>
            <a:ext cx="377280" cy="273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9" h="761">
                <a:moveTo>
                  <a:pt x="56" y="477"/>
                </a:moveTo>
                <a:lnTo>
                  <a:pt x="993" y="477"/>
                </a:lnTo>
                <a:lnTo>
                  <a:pt x="993" y="563"/>
                </a:lnTo>
                <a:lnTo>
                  <a:pt x="56" y="563"/>
                </a:lnTo>
                <a:close/>
                <a:moveTo>
                  <a:pt x="214" y="335"/>
                </a:moveTo>
                <a:cubicBezTo>
                  <a:pt x="256" y="340"/>
                  <a:pt x="288" y="355"/>
                  <a:pt x="305" y="377"/>
                </a:cubicBezTo>
                <a:cubicBezTo>
                  <a:pt x="311" y="385"/>
                  <a:pt x="315" y="392"/>
                  <a:pt x="317" y="398"/>
                </a:cubicBezTo>
                <a:cubicBezTo>
                  <a:pt x="307" y="405"/>
                  <a:pt x="295" y="410"/>
                  <a:pt x="282" y="410"/>
                </a:cubicBezTo>
                <a:lnTo>
                  <a:pt x="166" y="410"/>
                </a:lnTo>
                <a:cubicBezTo>
                  <a:pt x="137" y="394"/>
                  <a:pt x="123" y="378"/>
                  <a:pt x="118" y="367"/>
                </a:cubicBezTo>
                <a:cubicBezTo>
                  <a:pt x="129" y="354"/>
                  <a:pt x="159" y="328"/>
                  <a:pt x="214" y="335"/>
                </a:cubicBezTo>
                <a:close/>
                <a:moveTo>
                  <a:pt x="269" y="256"/>
                </a:moveTo>
                <a:cubicBezTo>
                  <a:pt x="287" y="241"/>
                  <a:pt x="314" y="240"/>
                  <a:pt x="336" y="253"/>
                </a:cubicBezTo>
                <a:cubicBezTo>
                  <a:pt x="339" y="254"/>
                  <a:pt x="341" y="255"/>
                  <a:pt x="344" y="256"/>
                </a:cubicBezTo>
                <a:lnTo>
                  <a:pt x="344" y="338"/>
                </a:lnTo>
                <a:cubicBezTo>
                  <a:pt x="318" y="309"/>
                  <a:pt x="283" y="293"/>
                  <a:pt x="251" y="286"/>
                </a:cubicBezTo>
                <a:cubicBezTo>
                  <a:pt x="253" y="276"/>
                  <a:pt x="259" y="265"/>
                  <a:pt x="269" y="256"/>
                </a:cubicBezTo>
                <a:lnTo>
                  <a:pt x="477" y="219"/>
                </a:lnTo>
                <a:cubicBezTo>
                  <a:pt x="515" y="216"/>
                  <a:pt x="567" y="221"/>
                  <a:pt x="615" y="232"/>
                </a:cubicBezTo>
                <a:cubicBezTo>
                  <a:pt x="659" y="242"/>
                  <a:pt x="723" y="262"/>
                  <a:pt x="776" y="301"/>
                </a:cubicBezTo>
                <a:cubicBezTo>
                  <a:pt x="827" y="339"/>
                  <a:pt x="859" y="373"/>
                  <a:pt x="885" y="399"/>
                </a:cubicBezTo>
                <a:cubicBezTo>
                  <a:pt x="893" y="407"/>
                  <a:pt x="900" y="415"/>
                  <a:pt x="907" y="421"/>
                </a:cubicBezTo>
                <a:lnTo>
                  <a:pt x="399" y="421"/>
                </a:lnTo>
                <a:lnTo>
                  <a:pt x="399" y="237"/>
                </a:lnTo>
                <a:cubicBezTo>
                  <a:pt x="428" y="229"/>
                  <a:pt x="463" y="221"/>
                  <a:pt x="477" y="219"/>
                </a:cubicBezTo>
                <a:close/>
                <a:moveTo>
                  <a:pt x="1021" y="281"/>
                </a:moveTo>
                <a:cubicBezTo>
                  <a:pt x="1006" y="281"/>
                  <a:pt x="993" y="293"/>
                  <a:pt x="993" y="308"/>
                </a:cubicBezTo>
                <a:lnTo>
                  <a:pt x="993" y="421"/>
                </a:lnTo>
                <a:lnTo>
                  <a:pt x="988" y="421"/>
                </a:lnTo>
                <a:cubicBezTo>
                  <a:pt x="986" y="414"/>
                  <a:pt x="981" y="408"/>
                  <a:pt x="974" y="405"/>
                </a:cubicBezTo>
                <a:cubicBezTo>
                  <a:pt x="960" y="397"/>
                  <a:pt x="945" y="382"/>
                  <a:pt x="924" y="361"/>
                </a:cubicBezTo>
                <a:cubicBezTo>
                  <a:pt x="899" y="334"/>
                  <a:pt x="863" y="298"/>
                  <a:pt x="809" y="257"/>
                </a:cubicBezTo>
                <a:cubicBezTo>
                  <a:pt x="703" y="178"/>
                  <a:pt x="549" y="158"/>
                  <a:pt x="472" y="164"/>
                </a:cubicBezTo>
                <a:cubicBezTo>
                  <a:pt x="444" y="167"/>
                  <a:pt x="372" y="187"/>
                  <a:pt x="364" y="189"/>
                </a:cubicBezTo>
                <a:cubicBezTo>
                  <a:pt x="358" y="191"/>
                  <a:pt x="354" y="194"/>
                  <a:pt x="350" y="198"/>
                </a:cubicBezTo>
                <a:cubicBezTo>
                  <a:pt x="311" y="182"/>
                  <a:pt x="266" y="187"/>
                  <a:pt x="234" y="213"/>
                </a:cubicBezTo>
                <a:cubicBezTo>
                  <a:pt x="210" y="233"/>
                  <a:pt x="200" y="258"/>
                  <a:pt x="196" y="278"/>
                </a:cubicBezTo>
                <a:cubicBezTo>
                  <a:pt x="105" y="278"/>
                  <a:pt x="65" y="345"/>
                  <a:pt x="64" y="348"/>
                </a:cubicBezTo>
                <a:cubicBezTo>
                  <a:pt x="61" y="352"/>
                  <a:pt x="60" y="357"/>
                  <a:pt x="60" y="362"/>
                </a:cubicBezTo>
                <a:cubicBezTo>
                  <a:pt x="60" y="366"/>
                  <a:pt x="61" y="381"/>
                  <a:pt x="73" y="401"/>
                </a:cubicBezTo>
                <a:cubicBezTo>
                  <a:pt x="78" y="408"/>
                  <a:pt x="83" y="415"/>
                  <a:pt x="89" y="421"/>
                </a:cubicBezTo>
                <a:lnTo>
                  <a:pt x="56" y="421"/>
                </a:lnTo>
                <a:lnTo>
                  <a:pt x="56" y="28"/>
                </a:lnTo>
                <a:cubicBezTo>
                  <a:pt x="56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lnTo>
                  <a:pt x="0" y="449"/>
                </a:lnTo>
                <a:lnTo>
                  <a:pt x="0" y="591"/>
                </a:lnTo>
                <a:lnTo>
                  <a:pt x="0" y="733"/>
                </a:lnTo>
                <a:cubicBezTo>
                  <a:pt x="0" y="748"/>
                  <a:pt x="13" y="761"/>
                  <a:pt x="28" y="761"/>
                </a:cubicBezTo>
                <a:cubicBezTo>
                  <a:pt x="43" y="761"/>
                  <a:pt x="56" y="748"/>
                  <a:pt x="56" y="733"/>
                </a:cubicBezTo>
                <a:lnTo>
                  <a:pt x="56" y="618"/>
                </a:lnTo>
                <a:lnTo>
                  <a:pt x="993" y="618"/>
                </a:lnTo>
                <a:lnTo>
                  <a:pt x="993" y="733"/>
                </a:lnTo>
                <a:cubicBezTo>
                  <a:pt x="993" y="748"/>
                  <a:pt x="1006" y="761"/>
                  <a:pt x="1021" y="761"/>
                </a:cubicBezTo>
                <a:cubicBezTo>
                  <a:pt x="1036" y="761"/>
                  <a:pt x="1049" y="748"/>
                  <a:pt x="1049" y="733"/>
                </a:cubicBezTo>
                <a:lnTo>
                  <a:pt x="1049" y="591"/>
                </a:lnTo>
                <a:lnTo>
                  <a:pt x="1049" y="449"/>
                </a:lnTo>
                <a:lnTo>
                  <a:pt x="1049" y="308"/>
                </a:lnTo>
                <a:cubicBezTo>
                  <a:pt x="1049" y="293"/>
                  <a:pt x="1036" y="281"/>
                  <a:pt x="1021" y="2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9" name="Freeform 618">
            <a:extLst>
              <a:ext uri="{FF2B5EF4-FFF2-40B4-BE49-F238E27FC236}">
                <a16:creationId xmlns:a16="http://schemas.microsoft.com/office/drawing/2014/main" id="{3FC33C97-2978-504B-93D6-26832D49011D}"/>
              </a:ext>
            </a:extLst>
          </p:cNvPr>
          <p:cNvSpPr/>
          <p:nvPr/>
        </p:nvSpPr>
        <p:spPr>
          <a:xfrm>
            <a:off x="4031052" y="4776989"/>
            <a:ext cx="395280" cy="295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9" h="821">
                <a:moveTo>
                  <a:pt x="1043" y="498"/>
                </a:moveTo>
                <a:cubicBezTo>
                  <a:pt x="1041" y="575"/>
                  <a:pt x="1033" y="638"/>
                  <a:pt x="1021" y="684"/>
                </a:cubicBezTo>
                <a:cubicBezTo>
                  <a:pt x="1008" y="732"/>
                  <a:pt x="990" y="760"/>
                  <a:pt x="970" y="765"/>
                </a:cubicBezTo>
                <a:cubicBezTo>
                  <a:pt x="957" y="768"/>
                  <a:pt x="936" y="754"/>
                  <a:pt x="913" y="727"/>
                </a:cubicBezTo>
                <a:cubicBezTo>
                  <a:pt x="889" y="699"/>
                  <a:pt x="864" y="658"/>
                  <a:pt x="837" y="605"/>
                </a:cubicBezTo>
                <a:cubicBezTo>
                  <a:pt x="790" y="512"/>
                  <a:pt x="755" y="415"/>
                  <a:pt x="755" y="414"/>
                </a:cubicBezTo>
                <a:cubicBezTo>
                  <a:pt x="751" y="403"/>
                  <a:pt x="741" y="396"/>
                  <a:pt x="729" y="396"/>
                </a:cubicBezTo>
                <a:lnTo>
                  <a:pt x="370" y="396"/>
                </a:lnTo>
                <a:cubicBezTo>
                  <a:pt x="358" y="396"/>
                  <a:pt x="348" y="403"/>
                  <a:pt x="344" y="414"/>
                </a:cubicBezTo>
                <a:cubicBezTo>
                  <a:pt x="344" y="415"/>
                  <a:pt x="308" y="511"/>
                  <a:pt x="261" y="602"/>
                </a:cubicBezTo>
                <a:cubicBezTo>
                  <a:pt x="196" y="726"/>
                  <a:pt x="148" y="764"/>
                  <a:pt x="127" y="759"/>
                </a:cubicBezTo>
                <a:cubicBezTo>
                  <a:pt x="106" y="754"/>
                  <a:pt x="88" y="725"/>
                  <a:pt x="76" y="678"/>
                </a:cubicBezTo>
                <a:cubicBezTo>
                  <a:pt x="64" y="632"/>
                  <a:pt x="57" y="570"/>
                  <a:pt x="55" y="493"/>
                </a:cubicBezTo>
                <a:cubicBezTo>
                  <a:pt x="53" y="385"/>
                  <a:pt x="62" y="276"/>
                  <a:pt x="65" y="237"/>
                </a:cubicBezTo>
                <a:cubicBezTo>
                  <a:pt x="66" y="234"/>
                  <a:pt x="67" y="231"/>
                  <a:pt x="67" y="228"/>
                </a:cubicBezTo>
                <a:cubicBezTo>
                  <a:pt x="67" y="225"/>
                  <a:pt x="67" y="223"/>
                  <a:pt x="67" y="220"/>
                </a:cubicBezTo>
                <a:cubicBezTo>
                  <a:pt x="71" y="128"/>
                  <a:pt x="147" y="56"/>
                  <a:pt x="239" y="56"/>
                </a:cubicBezTo>
                <a:cubicBezTo>
                  <a:pt x="280" y="56"/>
                  <a:pt x="319" y="70"/>
                  <a:pt x="350" y="96"/>
                </a:cubicBezTo>
                <a:cubicBezTo>
                  <a:pt x="355" y="101"/>
                  <a:pt x="361" y="104"/>
                  <a:pt x="369" y="104"/>
                </a:cubicBezTo>
                <a:lnTo>
                  <a:pt x="370" y="104"/>
                </a:lnTo>
                <a:lnTo>
                  <a:pt x="724" y="104"/>
                </a:lnTo>
                <a:cubicBezTo>
                  <a:pt x="728" y="105"/>
                  <a:pt x="733" y="105"/>
                  <a:pt x="738" y="103"/>
                </a:cubicBezTo>
                <a:cubicBezTo>
                  <a:pt x="744" y="102"/>
                  <a:pt x="748" y="98"/>
                  <a:pt x="752" y="94"/>
                </a:cubicBezTo>
                <a:cubicBezTo>
                  <a:pt x="782" y="69"/>
                  <a:pt x="821" y="56"/>
                  <a:pt x="860" y="56"/>
                </a:cubicBezTo>
                <a:cubicBezTo>
                  <a:pt x="955" y="56"/>
                  <a:pt x="1033" y="133"/>
                  <a:pt x="1033" y="228"/>
                </a:cubicBezTo>
                <a:lnTo>
                  <a:pt x="1033" y="229"/>
                </a:lnTo>
                <a:cubicBezTo>
                  <a:pt x="1033" y="230"/>
                  <a:pt x="1033" y="230"/>
                  <a:pt x="1033" y="231"/>
                </a:cubicBezTo>
                <a:cubicBezTo>
                  <a:pt x="1033" y="234"/>
                  <a:pt x="1046" y="365"/>
                  <a:pt x="1043" y="498"/>
                </a:cubicBezTo>
                <a:close/>
                <a:moveTo>
                  <a:pt x="1088" y="226"/>
                </a:moveTo>
                <a:cubicBezTo>
                  <a:pt x="1087" y="102"/>
                  <a:pt x="985" y="0"/>
                  <a:pt x="860" y="0"/>
                </a:cubicBezTo>
                <a:cubicBezTo>
                  <a:pt x="809" y="0"/>
                  <a:pt x="760" y="18"/>
                  <a:pt x="719" y="49"/>
                </a:cubicBezTo>
                <a:lnTo>
                  <a:pt x="380" y="49"/>
                </a:lnTo>
                <a:cubicBezTo>
                  <a:pt x="340" y="18"/>
                  <a:pt x="291" y="0"/>
                  <a:pt x="239" y="0"/>
                </a:cubicBezTo>
                <a:cubicBezTo>
                  <a:pt x="118" y="0"/>
                  <a:pt x="18" y="95"/>
                  <a:pt x="12" y="216"/>
                </a:cubicBezTo>
                <a:cubicBezTo>
                  <a:pt x="10" y="233"/>
                  <a:pt x="-3" y="362"/>
                  <a:pt x="0" y="495"/>
                </a:cubicBezTo>
                <a:cubicBezTo>
                  <a:pt x="5" y="692"/>
                  <a:pt x="42" y="796"/>
                  <a:pt x="114" y="812"/>
                </a:cubicBezTo>
                <a:cubicBezTo>
                  <a:pt x="149" y="821"/>
                  <a:pt x="187" y="802"/>
                  <a:pt x="225" y="758"/>
                </a:cubicBezTo>
                <a:cubicBezTo>
                  <a:pt x="252" y="727"/>
                  <a:pt x="280" y="683"/>
                  <a:pt x="310" y="627"/>
                </a:cubicBezTo>
                <a:cubicBezTo>
                  <a:pt x="347" y="556"/>
                  <a:pt x="376" y="484"/>
                  <a:pt x="389" y="451"/>
                </a:cubicBezTo>
                <a:lnTo>
                  <a:pt x="710" y="451"/>
                </a:lnTo>
                <a:cubicBezTo>
                  <a:pt x="722" y="484"/>
                  <a:pt x="751" y="557"/>
                  <a:pt x="787" y="629"/>
                </a:cubicBezTo>
                <a:cubicBezTo>
                  <a:pt x="816" y="686"/>
                  <a:pt x="844" y="731"/>
                  <a:pt x="870" y="762"/>
                </a:cubicBezTo>
                <a:cubicBezTo>
                  <a:pt x="903" y="801"/>
                  <a:pt x="935" y="821"/>
                  <a:pt x="966" y="821"/>
                </a:cubicBezTo>
                <a:cubicBezTo>
                  <a:pt x="971" y="821"/>
                  <a:pt x="977" y="820"/>
                  <a:pt x="982" y="819"/>
                </a:cubicBezTo>
                <a:cubicBezTo>
                  <a:pt x="1054" y="803"/>
                  <a:pt x="1092" y="698"/>
                  <a:pt x="1098" y="499"/>
                </a:cubicBezTo>
                <a:cubicBezTo>
                  <a:pt x="1102" y="367"/>
                  <a:pt x="1089" y="241"/>
                  <a:pt x="1088" y="2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0" name="Freeform 619">
            <a:extLst>
              <a:ext uri="{FF2B5EF4-FFF2-40B4-BE49-F238E27FC236}">
                <a16:creationId xmlns:a16="http://schemas.microsoft.com/office/drawing/2014/main" id="{9F9B0654-A03C-7F43-BB6F-A3613AD56AF6}"/>
              </a:ext>
            </a:extLst>
          </p:cNvPr>
          <p:cNvSpPr/>
          <p:nvPr/>
        </p:nvSpPr>
        <p:spPr>
          <a:xfrm>
            <a:off x="4085413" y="4836029"/>
            <a:ext cx="64800" cy="64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1" h="180">
                <a:moveTo>
                  <a:pt x="145" y="108"/>
                </a:moveTo>
                <a:lnTo>
                  <a:pt x="126" y="108"/>
                </a:lnTo>
                <a:cubicBezTo>
                  <a:pt x="116" y="108"/>
                  <a:pt x="108" y="116"/>
                  <a:pt x="108" y="126"/>
                </a:cubicBezTo>
                <a:lnTo>
                  <a:pt x="108" y="145"/>
                </a:lnTo>
                <a:lnTo>
                  <a:pt x="73" y="145"/>
                </a:lnTo>
                <a:lnTo>
                  <a:pt x="73" y="126"/>
                </a:lnTo>
                <a:cubicBezTo>
                  <a:pt x="73" y="116"/>
                  <a:pt x="65" y="108"/>
                  <a:pt x="55" y="108"/>
                </a:cubicBezTo>
                <a:lnTo>
                  <a:pt x="36" y="108"/>
                </a:lnTo>
                <a:lnTo>
                  <a:pt x="36" y="72"/>
                </a:lnTo>
                <a:lnTo>
                  <a:pt x="55" y="72"/>
                </a:lnTo>
                <a:cubicBezTo>
                  <a:pt x="65" y="72"/>
                  <a:pt x="73" y="64"/>
                  <a:pt x="73" y="55"/>
                </a:cubicBezTo>
                <a:lnTo>
                  <a:pt x="73" y="35"/>
                </a:lnTo>
                <a:lnTo>
                  <a:pt x="108" y="35"/>
                </a:lnTo>
                <a:lnTo>
                  <a:pt x="108" y="55"/>
                </a:lnTo>
                <a:cubicBezTo>
                  <a:pt x="108" y="64"/>
                  <a:pt x="116" y="72"/>
                  <a:pt x="126" y="72"/>
                </a:cubicBezTo>
                <a:lnTo>
                  <a:pt x="145" y="72"/>
                </a:lnTo>
                <a:close/>
                <a:moveTo>
                  <a:pt x="163" y="37"/>
                </a:moveTo>
                <a:lnTo>
                  <a:pt x="144" y="37"/>
                </a:lnTo>
                <a:lnTo>
                  <a:pt x="144" y="18"/>
                </a:lnTo>
                <a:cubicBezTo>
                  <a:pt x="144" y="8"/>
                  <a:pt x="136" y="0"/>
                  <a:pt x="126" y="0"/>
                </a:cubicBezTo>
                <a:lnTo>
                  <a:pt x="55" y="0"/>
                </a:lnTo>
                <a:cubicBezTo>
                  <a:pt x="45" y="0"/>
                  <a:pt x="37" y="8"/>
                  <a:pt x="37" y="18"/>
                </a:cubicBezTo>
                <a:lnTo>
                  <a:pt x="37" y="37"/>
                </a:lnTo>
                <a:lnTo>
                  <a:pt x="18" y="37"/>
                </a:lnTo>
                <a:cubicBezTo>
                  <a:pt x="8" y="37"/>
                  <a:pt x="0" y="45"/>
                  <a:pt x="0" y="55"/>
                </a:cubicBezTo>
                <a:lnTo>
                  <a:pt x="0" y="126"/>
                </a:lnTo>
                <a:cubicBezTo>
                  <a:pt x="0" y="135"/>
                  <a:pt x="8" y="143"/>
                  <a:pt x="18" y="143"/>
                </a:cubicBezTo>
                <a:lnTo>
                  <a:pt x="37" y="143"/>
                </a:lnTo>
                <a:lnTo>
                  <a:pt x="37" y="162"/>
                </a:lnTo>
                <a:cubicBezTo>
                  <a:pt x="37" y="172"/>
                  <a:pt x="45" y="180"/>
                  <a:pt x="55" y="180"/>
                </a:cubicBezTo>
                <a:lnTo>
                  <a:pt x="126" y="180"/>
                </a:lnTo>
                <a:cubicBezTo>
                  <a:pt x="136" y="180"/>
                  <a:pt x="144" y="172"/>
                  <a:pt x="144" y="162"/>
                </a:cubicBezTo>
                <a:lnTo>
                  <a:pt x="144" y="143"/>
                </a:lnTo>
                <a:lnTo>
                  <a:pt x="163" y="143"/>
                </a:lnTo>
                <a:cubicBezTo>
                  <a:pt x="173" y="143"/>
                  <a:pt x="181" y="135"/>
                  <a:pt x="181" y="126"/>
                </a:cubicBezTo>
                <a:lnTo>
                  <a:pt x="181" y="55"/>
                </a:lnTo>
                <a:cubicBezTo>
                  <a:pt x="181" y="45"/>
                  <a:pt x="173" y="37"/>
                  <a:pt x="163" y="3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1" name="Freeform 620">
            <a:extLst>
              <a:ext uri="{FF2B5EF4-FFF2-40B4-BE49-F238E27FC236}">
                <a16:creationId xmlns:a16="http://schemas.microsoft.com/office/drawing/2014/main" id="{09BAFC72-B898-A64E-8F0B-62E7337B3827}"/>
              </a:ext>
            </a:extLst>
          </p:cNvPr>
          <p:cNvSpPr/>
          <p:nvPr/>
        </p:nvSpPr>
        <p:spPr>
          <a:xfrm>
            <a:off x="4247772" y="4874549"/>
            <a:ext cx="38520" cy="38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" h="108">
                <a:moveTo>
                  <a:pt x="54" y="72"/>
                </a:moveTo>
                <a:cubicBezTo>
                  <a:pt x="44" y="72"/>
                  <a:pt x="36" y="64"/>
                  <a:pt x="36" y="54"/>
                </a:cubicBezTo>
                <a:cubicBezTo>
                  <a:pt x="36" y="44"/>
                  <a:pt x="44" y="35"/>
                  <a:pt x="54" y="35"/>
                </a:cubicBezTo>
                <a:cubicBezTo>
                  <a:pt x="65" y="35"/>
                  <a:pt x="73" y="44"/>
                  <a:pt x="73" y="54"/>
                </a:cubicBezTo>
                <a:cubicBezTo>
                  <a:pt x="73" y="64"/>
                  <a:pt x="65" y="72"/>
                  <a:pt x="54" y="72"/>
                </a:cubicBezTo>
                <a:close/>
                <a:moveTo>
                  <a:pt x="54" y="0"/>
                </a:moveTo>
                <a:cubicBezTo>
                  <a:pt x="25" y="0"/>
                  <a:pt x="0" y="24"/>
                  <a:pt x="0" y="54"/>
                </a:cubicBezTo>
                <a:cubicBezTo>
                  <a:pt x="0" y="84"/>
                  <a:pt x="25" y="108"/>
                  <a:pt x="54" y="108"/>
                </a:cubicBezTo>
                <a:cubicBezTo>
                  <a:pt x="84" y="108"/>
                  <a:pt x="108" y="84"/>
                  <a:pt x="108" y="54"/>
                </a:cubicBezTo>
                <a:cubicBezTo>
                  <a:pt x="108" y="24"/>
                  <a:pt x="84" y="0"/>
                  <a:pt x="5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2" name="Freeform 621">
            <a:extLst>
              <a:ext uri="{FF2B5EF4-FFF2-40B4-BE49-F238E27FC236}">
                <a16:creationId xmlns:a16="http://schemas.microsoft.com/office/drawing/2014/main" id="{0D979D9F-5BA2-7A4D-A8FF-41093687FE21}"/>
              </a:ext>
            </a:extLst>
          </p:cNvPr>
          <p:cNvSpPr/>
          <p:nvPr/>
        </p:nvSpPr>
        <p:spPr>
          <a:xfrm>
            <a:off x="4307893" y="4815509"/>
            <a:ext cx="74520" cy="74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8" h="208">
                <a:moveTo>
                  <a:pt x="104" y="172"/>
                </a:moveTo>
                <a:cubicBezTo>
                  <a:pt x="66" y="172"/>
                  <a:pt x="36" y="141"/>
                  <a:pt x="36" y="104"/>
                </a:cubicBezTo>
                <a:cubicBezTo>
                  <a:pt x="36" y="66"/>
                  <a:pt x="66" y="35"/>
                  <a:pt x="104" y="35"/>
                </a:cubicBezTo>
                <a:cubicBezTo>
                  <a:pt x="142" y="35"/>
                  <a:pt x="173" y="66"/>
                  <a:pt x="173" y="104"/>
                </a:cubicBezTo>
                <a:cubicBezTo>
                  <a:pt x="173" y="141"/>
                  <a:pt x="142" y="172"/>
                  <a:pt x="104" y="172"/>
                </a:cubicBezTo>
                <a:close/>
                <a:moveTo>
                  <a:pt x="104" y="0"/>
                </a:moveTo>
                <a:cubicBezTo>
                  <a:pt x="47" y="0"/>
                  <a:pt x="0" y="46"/>
                  <a:pt x="0" y="104"/>
                </a:cubicBezTo>
                <a:cubicBezTo>
                  <a:pt x="0" y="161"/>
                  <a:pt x="47" y="208"/>
                  <a:pt x="104" y="208"/>
                </a:cubicBezTo>
                <a:cubicBezTo>
                  <a:pt x="161" y="208"/>
                  <a:pt x="208" y="161"/>
                  <a:pt x="208" y="104"/>
                </a:cubicBezTo>
                <a:cubicBezTo>
                  <a:pt x="208" y="46"/>
                  <a:pt x="161" y="0"/>
                  <a:pt x="10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3" name="Freeform 622">
            <a:extLst>
              <a:ext uri="{FF2B5EF4-FFF2-40B4-BE49-F238E27FC236}">
                <a16:creationId xmlns:a16="http://schemas.microsoft.com/office/drawing/2014/main" id="{F5E5AB5A-2BAE-0548-8B84-23456C52766B}"/>
              </a:ext>
            </a:extLst>
          </p:cNvPr>
          <p:cNvSpPr/>
          <p:nvPr/>
        </p:nvSpPr>
        <p:spPr>
          <a:xfrm>
            <a:off x="4171093" y="4874549"/>
            <a:ext cx="38520" cy="38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" h="108">
                <a:moveTo>
                  <a:pt x="54" y="72"/>
                </a:moveTo>
                <a:cubicBezTo>
                  <a:pt x="43" y="72"/>
                  <a:pt x="35" y="64"/>
                  <a:pt x="35" y="54"/>
                </a:cubicBezTo>
                <a:cubicBezTo>
                  <a:pt x="35" y="44"/>
                  <a:pt x="43" y="35"/>
                  <a:pt x="54" y="35"/>
                </a:cubicBezTo>
                <a:cubicBezTo>
                  <a:pt x="64" y="35"/>
                  <a:pt x="72" y="44"/>
                  <a:pt x="72" y="54"/>
                </a:cubicBezTo>
                <a:cubicBezTo>
                  <a:pt x="72" y="64"/>
                  <a:pt x="64" y="72"/>
                  <a:pt x="54" y="72"/>
                </a:cubicBezTo>
                <a:close/>
                <a:moveTo>
                  <a:pt x="54" y="0"/>
                </a:moveTo>
                <a:cubicBezTo>
                  <a:pt x="24" y="0"/>
                  <a:pt x="0" y="24"/>
                  <a:pt x="0" y="54"/>
                </a:cubicBezTo>
                <a:cubicBezTo>
                  <a:pt x="0" y="84"/>
                  <a:pt x="24" y="108"/>
                  <a:pt x="54" y="108"/>
                </a:cubicBezTo>
                <a:cubicBezTo>
                  <a:pt x="84" y="108"/>
                  <a:pt x="108" y="84"/>
                  <a:pt x="108" y="54"/>
                </a:cubicBezTo>
                <a:cubicBezTo>
                  <a:pt x="108" y="24"/>
                  <a:pt x="84" y="0"/>
                  <a:pt x="5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4" name="Freeform 623">
            <a:extLst>
              <a:ext uri="{FF2B5EF4-FFF2-40B4-BE49-F238E27FC236}">
                <a16:creationId xmlns:a16="http://schemas.microsoft.com/office/drawing/2014/main" id="{98528E66-3BCC-1D4D-9B3D-36225216D27C}"/>
              </a:ext>
            </a:extLst>
          </p:cNvPr>
          <p:cNvSpPr/>
          <p:nvPr/>
        </p:nvSpPr>
        <p:spPr>
          <a:xfrm>
            <a:off x="669733" y="2616268"/>
            <a:ext cx="159120" cy="20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3" h="560">
                <a:moveTo>
                  <a:pt x="416" y="283"/>
                </a:moveTo>
                <a:cubicBezTo>
                  <a:pt x="431" y="283"/>
                  <a:pt x="443" y="270"/>
                  <a:pt x="443" y="255"/>
                </a:cubicBezTo>
                <a:lnTo>
                  <a:pt x="443" y="140"/>
                </a:lnTo>
                <a:cubicBezTo>
                  <a:pt x="443" y="124"/>
                  <a:pt x="431" y="112"/>
                  <a:pt x="416" y="112"/>
                </a:cubicBezTo>
                <a:lnTo>
                  <a:pt x="327" y="112"/>
                </a:lnTo>
                <a:cubicBezTo>
                  <a:pt x="314" y="48"/>
                  <a:pt x="257" y="0"/>
                  <a:pt x="189" y="0"/>
                </a:cubicBezTo>
                <a:cubicBezTo>
                  <a:pt x="121" y="0"/>
                  <a:pt x="64" y="48"/>
                  <a:pt x="52" y="112"/>
                </a:cubicBezTo>
                <a:lnTo>
                  <a:pt x="28" y="112"/>
                </a:lnTo>
                <a:cubicBezTo>
                  <a:pt x="13" y="112"/>
                  <a:pt x="0" y="124"/>
                  <a:pt x="0" y="140"/>
                </a:cubicBezTo>
                <a:cubicBezTo>
                  <a:pt x="0" y="155"/>
                  <a:pt x="13" y="167"/>
                  <a:pt x="28" y="167"/>
                </a:cubicBezTo>
                <a:lnTo>
                  <a:pt x="77" y="167"/>
                </a:lnTo>
                <a:cubicBezTo>
                  <a:pt x="92" y="167"/>
                  <a:pt x="104" y="155"/>
                  <a:pt x="104" y="140"/>
                </a:cubicBezTo>
                <a:cubicBezTo>
                  <a:pt x="104" y="93"/>
                  <a:pt x="142" y="55"/>
                  <a:pt x="189" y="55"/>
                </a:cubicBezTo>
                <a:cubicBezTo>
                  <a:pt x="236" y="55"/>
                  <a:pt x="274" y="93"/>
                  <a:pt x="274" y="140"/>
                </a:cubicBezTo>
                <a:cubicBezTo>
                  <a:pt x="274" y="155"/>
                  <a:pt x="286" y="167"/>
                  <a:pt x="302" y="167"/>
                </a:cubicBezTo>
                <a:lnTo>
                  <a:pt x="388" y="167"/>
                </a:lnTo>
                <a:lnTo>
                  <a:pt x="388" y="230"/>
                </a:lnTo>
                <a:cubicBezTo>
                  <a:pt x="324" y="243"/>
                  <a:pt x="276" y="300"/>
                  <a:pt x="276" y="368"/>
                </a:cubicBezTo>
                <a:cubicBezTo>
                  <a:pt x="276" y="435"/>
                  <a:pt x="324" y="492"/>
                  <a:pt x="388" y="505"/>
                </a:cubicBezTo>
                <a:lnTo>
                  <a:pt x="388" y="533"/>
                </a:lnTo>
                <a:cubicBezTo>
                  <a:pt x="388" y="548"/>
                  <a:pt x="400" y="560"/>
                  <a:pt x="416" y="560"/>
                </a:cubicBezTo>
                <a:cubicBezTo>
                  <a:pt x="431" y="560"/>
                  <a:pt x="443" y="548"/>
                  <a:pt x="443" y="533"/>
                </a:cubicBezTo>
                <a:lnTo>
                  <a:pt x="443" y="480"/>
                </a:lnTo>
                <a:cubicBezTo>
                  <a:pt x="443" y="465"/>
                  <a:pt x="431" y="453"/>
                  <a:pt x="416" y="453"/>
                </a:cubicBezTo>
                <a:cubicBezTo>
                  <a:pt x="369" y="452"/>
                  <a:pt x="331" y="414"/>
                  <a:pt x="331" y="368"/>
                </a:cubicBezTo>
                <a:cubicBezTo>
                  <a:pt x="331" y="321"/>
                  <a:pt x="369" y="283"/>
                  <a:pt x="416" y="28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5" name="Freeform 624">
            <a:extLst>
              <a:ext uri="{FF2B5EF4-FFF2-40B4-BE49-F238E27FC236}">
                <a16:creationId xmlns:a16="http://schemas.microsoft.com/office/drawing/2014/main" id="{FB5A6212-79CD-AF41-95D6-9F3FE26F3620}"/>
              </a:ext>
            </a:extLst>
          </p:cNvPr>
          <p:cNvSpPr/>
          <p:nvPr/>
        </p:nvSpPr>
        <p:spPr>
          <a:xfrm>
            <a:off x="439694" y="2616268"/>
            <a:ext cx="389160" cy="388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2" h="1081">
                <a:moveTo>
                  <a:pt x="1027" y="688"/>
                </a:moveTo>
                <a:cubicBezTo>
                  <a:pt x="963" y="701"/>
                  <a:pt x="915" y="758"/>
                  <a:pt x="915" y="825"/>
                </a:cubicBezTo>
                <a:cubicBezTo>
                  <a:pt x="915" y="893"/>
                  <a:pt x="963" y="949"/>
                  <a:pt x="1027" y="962"/>
                </a:cubicBezTo>
                <a:lnTo>
                  <a:pt x="1027" y="1025"/>
                </a:lnTo>
                <a:lnTo>
                  <a:pt x="964" y="1025"/>
                </a:lnTo>
                <a:cubicBezTo>
                  <a:pt x="951" y="961"/>
                  <a:pt x="894" y="913"/>
                  <a:pt x="827" y="913"/>
                </a:cubicBezTo>
                <a:cubicBezTo>
                  <a:pt x="759" y="913"/>
                  <a:pt x="702" y="961"/>
                  <a:pt x="689" y="1025"/>
                </a:cubicBezTo>
                <a:lnTo>
                  <a:pt x="626" y="1025"/>
                </a:lnTo>
                <a:lnTo>
                  <a:pt x="626" y="938"/>
                </a:lnTo>
                <a:cubicBezTo>
                  <a:pt x="626" y="922"/>
                  <a:pt x="614" y="910"/>
                  <a:pt x="599" y="910"/>
                </a:cubicBezTo>
                <a:cubicBezTo>
                  <a:pt x="552" y="910"/>
                  <a:pt x="514" y="872"/>
                  <a:pt x="514" y="825"/>
                </a:cubicBezTo>
                <a:cubicBezTo>
                  <a:pt x="514" y="778"/>
                  <a:pt x="552" y="740"/>
                  <a:pt x="599" y="740"/>
                </a:cubicBezTo>
                <a:cubicBezTo>
                  <a:pt x="614" y="740"/>
                  <a:pt x="626" y="728"/>
                  <a:pt x="626" y="713"/>
                </a:cubicBezTo>
                <a:lnTo>
                  <a:pt x="626" y="625"/>
                </a:lnTo>
                <a:lnTo>
                  <a:pt x="716" y="625"/>
                </a:lnTo>
                <a:cubicBezTo>
                  <a:pt x="731" y="625"/>
                  <a:pt x="743" y="612"/>
                  <a:pt x="743" y="597"/>
                </a:cubicBezTo>
                <a:cubicBezTo>
                  <a:pt x="743" y="550"/>
                  <a:pt x="781" y="512"/>
                  <a:pt x="828" y="512"/>
                </a:cubicBezTo>
                <a:cubicBezTo>
                  <a:pt x="875" y="512"/>
                  <a:pt x="913" y="550"/>
                  <a:pt x="913" y="597"/>
                </a:cubicBezTo>
                <a:cubicBezTo>
                  <a:pt x="913" y="612"/>
                  <a:pt x="925" y="625"/>
                  <a:pt x="941" y="625"/>
                </a:cubicBezTo>
                <a:lnTo>
                  <a:pt x="1027" y="625"/>
                </a:lnTo>
                <a:close/>
                <a:moveTo>
                  <a:pt x="569" y="1025"/>
                </a:moveTo>
                <a:lnTo>
                  <a:pt x="506" y="1025"/>
                </a:lnTo>
                <a:cubicBezTo>
                  <a:pt x="493" y="961"/>
                  <a:pt x="436" y="913"/>
                  <a:pt x="368" y="913"/>
                </a:cubicBezTo>
                <a:cubicBezTo>
                  <a:pt x="301" y="913"/>
                  <a:pt x="244" y="961"/>
                  <a:pt x="231" y="1025"/>
                </a:cubicBezTo>
                <a:lnTo>
                  <a:pt x="168" y="1025"/>
                </a:lnTo>
                <a:lnTo>
                  <a:pt x="168" y="938"/>
                </a:lnTo>
                <a:cubicBezTo>
                  <a:pt x="168" y="922"/>
                  <a:pt x="156" y="910"/>
                  <a:pt x="140" y="910"/>
                </a:cubicBezTo>
                <a:cubicBezTo>
                  <a:pt x="93" y="910"/>
                  <a:pt x="55" y="872"/>
                  <a:pt x="55" y="825"/>
                </a:cubicBezTo>
                <a:cubicBezTo>
                  <a:pt x="55" y="778"/>
                  <a:pt x="93" y="740"/>
                  <a:pt x="140" y="740"/>
                </a:cubicBezTo>
                <a:cubicBezTo>
                  <a:pt x="156" y="740"/>
                  <a:pt x="168" y="728"/>
                  <a:pt x="168" y="713"/>
                </a:cubicBezTo>
                <a:lnTo>
                  <a:pt x="168" y="625"/>
                </a:lnTo>
                <a:lnTo>
                  <a:pt x="257" y="625"/>
                </a:lnTo>
                <a:cubicBezTo>
                  <a:pt x="272" y="625"/>
                  <a:pt x="285" y="612"/>
                  <a:pt x="285" y="597"/>
                </a:cubicBezTo>
                <a:cubicBezTo>
                  <a:pt x="285" y="550"/>
                  <a:pt x="323" y="512"/>
                  <a:pt x="370" y="512"/>
                </a:cubicBezTo>
                <a:cubicBezTo>
                  <a:pt x="388" y="512"/>
                  <a:pt x="406" y="518"/>
                  <a:pt x="419" y="528"/>
                </a:cubicBezTo>
                <a:cubicBezTo>
                  <a:pt x="440" y="544"/>
                  <a:pt x="453" y="568"/>
                  <a:pt x="453" y="596"/>
                </a:cubicBezTo>
                <a:cubicBezTo>
                  <a:pt x="453" y="606"/>
                  <a:pt x="458" y="614"/>
                  <a:pt x="466" y="619"/>
                </a:cubicBezTo>
                <a:cubicBezTo>
                  <a:pt x="470" y="623"/>
                  <a:pt x="476" y="625"/>
                  <a:pt x="482" y="625"/>
                </a:cubicBezTo>
                <a:lnTo>
                  <a:pt x="569" y="625"/>
                </a:lnTo>
                <a:lnTo>
                  <a:pt x="569" y="688"/>
                </a:lnTo>
                <a:cubicBezTo>
                  <a:pt x="505" y="701"/>
                  <a:pt x="457" y="758"/>
                  <a:pt x="457" y="825"/>
                </a:cubicBezTo>
                <a:cubicBezTo>
                  <a:pt x="457" y="893"/>
                  <a:pt x="505" y="949"/>
                  <a:pt x="569" y="962"/>
                </a:cubicBezTo>
                <a:close/>
                <a:moveTo>
                  <a:pt x="55" y="368"/>
                </a:moveTo>
                <a:cubicBezTo>
                  <a:pt x="55" y="321"/>
                  <a:pt x="93" y="283"/>
                  <a:pt x="140" y="283"/>
                </a:cubicBezTo>
                <a:cubicBezTo>
                  <a:pt x="156" y="283"/>
                  <a:pt x="168" y="271"/>
                  <a:pt x="168" y="255"/>
                </a:cubicBezTo>
                <a:lnTo>
                  <a:pt x="168" y="168"/>
                </a:lnTo>
                <a:lnTo>
                  <a:pt x="257" y="168"/>
                </a:lnTo>
                <a:cubicBezTo>
                  <a:pt x="272" y="168"/>
                  <a:pt x="285" y="155"/>
                  <a:pt x="285" y="140"/>
                </a:cubicBezTo>
                <a:cubicBezTo>
                  <a:pt x="285" y="93"/>
                  <a:pt x="323" y="55"/>
                  <a:pt x="370" y="55"/>
                </a:cubicBezTo>
                <a:cubicBezTo>
                  <a:pt x="417" y="55"/>
                  <a:pt x="455" y="93"/>
                  <a:pt x="455" y="140"/>
                </a:cubicBezTo>
                <a:cubicBezTo>
                  <a:pt x="455" y="155"/>
                  <a:pt x="467" y="168"/>
                  <a:pt x="482" y="168"/>
                </a:cubicBezTo>
                <a:lnTo>
                  <a:pt x="569" y="168"/>
                </a:lnTo>
                <a:lnTo>
                  <a:pt x="569" y="231"/>
                </a:lnTo>
                <a:cubicBezTo>
                  <a:pt x="505" y="244"/>
                  <a:pt x="457" y="300"/>
                  <a:pt x="457" y="368"/>
                </a:cubicBezTo>
                <a:cubicBezTo>
                  <a:pt x="457" y="436"/>
                  <a:pt x="505" y="492"/>
                  <a:pt x="569" y="505"/>
                </a:cubicBezTo>
                <a:lnTo>
                  <a:pt x="569" y="568"/>
                </a:lnTo>
                <a:lnTo>
                  <a:pt x="507" y="568"/>
                </a:lnTo>
                <a:cubicBezTo>
                  <a:pt x="500" y="534"/>
                  <a:pt x="480" y="505"/>
                  <a:pt x="453" y="484"/>
                </a:cubicBezTo>
                <a:cubicBezTo>
                  <a:pt x="430" y="467"/>
                  <a:pt x="400" y="456"/>
                  <a:pt x="368" y="456"/>
                </a:cubicBezTo>
                <a:cubicBezTo>
                  <a:pt x="301" y="456"/>
                  <a:pt x="244" y="504"/>
                  <a:pt x="231" y="568"/>
                </a:cubicBezTo>
                <a:lnTo>
                  <a:pt x="168" y="568"/>
                </a:lnTo>
                <a:lnTo>
                  <a:pt x="168" y="481"/>
                </a:lnTo>
                <a:cubicBezTo>
                  <a:pt x="168" y="465"/>
                  <a:pt x="156" y="453"/>
                  <a:pt x="140" y="453"/>
                </a:cubicBezTo>
                <a:cubicBezTo>
                  <a:pt x="93" y="453"/>
                  <a:pt x="55" y="415"/>
                  <a:pt x="55" y="368"/>
                </a:cubicBezTo>
                <a:lnTo>
                  <a:pt x="1055" y="569"/>
                </a:lnTo>
                <a:lnTo>
                  <a:pt x="966" y="569"/>
                </a:lnTo>
                <a:cubicBezTo>
                  <a:pt x="953" y="505"/>
                  <a:pt x="896" y="457"/>
                  <a:pt x="828" y="457"/>
                </a:cubicBezTo>
                <a:cubicBezTo>
                  <a:pt x="760" y="457"/>
                  <a:pt x="704" y="505"/>
                  <a:pt x="691" y="569"/>
                </a:cubicBezTo>
                <a:lnTo>
                  <a:pt x="624" y="569"/>
                </a:lnTo>
                <a:lnTo>
                  <a:pt x="624" y="481"/>
                </a:lnTo>
                <a:cubicBezTo>
                  <a:pt x="624" y="465"/>
                  <a:pt x="612" y="453"/>
                  <a:pt x="596" y="453"/>
                </a:cubicBezTo>
                <a:cubicBezTo>
                  <a:pt x="550" y="453"/>
                  <a:pt x="512" y="415"/>
                  <a:pt x="512" y="368"/>
                </a:cubicBezTo>
                <a:cubicBezTo>
                  <a:pt x="512" y="321"/>
                  <a:pt x="550" y="283"/>
                  <a:pt x="596" y="283"/>
                </a:cubicBezTo>
                <a:cubicBezTo>
                  <a:pt x="612" y="283"/>
                  <a:pt x="624" y="271"/>
                  <a:pt x="624" y="255"/>
                </a:cubicBezTo>
                <a:lnTo>
                  <a:pt x="624" y="140"/>
                </a:lnTo>
                <a:cubicBezTo>
                  <a:pt x="624" y="125"/>
                  <a:pt x="612" y="112"/>
                  <a:pt x="596" y="112"/>
                </a:cubicBezTo>
                <a:lnTo>
                  <a:pt x="507" y="112"/>
                </a:lnTo>
                <a:cubicBezTo>
                  <a:pt x="494" y="48"/>
                  <a:pt x="438" y="0"/>
                  <a:pt x="370" y="0"/>
                </a:cubicBezTo>
                <a:cubicBezTo>
                  <a:pt x="302" y="0"/>
                  <a:pt x="245" y="48"/>
                  <a:pt x="232" y="112"/>
                </a:cubicBezTo>
                <a:lnTo>
                  <a:pt x="140" y="112"/>
                </a:lnTo>
                <a:cubicBezTo>
                  <a:pt x="125" y="112"/>
                  <a:pt x="113" y="125"/>
                  <a:pt x="113" y="140"/>
                </a:cubicBezTo>
                <a:lnTo>
                  <a:pt x="113" y="230"/>
                </a:lnTo>
                <a:cubicBezTo>
                  <a:pt x="49" y="243"/>
                  <a:pt x="0" y="300"/>
                  <a:pt x="0" y="368"/>
                </a:cubicBezTo>
                <a:cubicBezTo>
                  <a:pt x="0" y="436"/>
                  <a:pt x="49" y="492"/>
                  <a:pt x="113" y="505"/>
                </a:cubicBezTo>
                <a:lnTo>
                  <a:pt x="113" y="596"/>
                </a:lnTo>
                <a:lnTo>
                  <a:pt x="113" y="597"/>
                </a:lnTo>
                <a:lnTo>
                  <a:pt x="113" y="688"/>
                </a:lnTo>
                <a:cubicBezTo>
                  <a:pt x="49" y="701"/>
                  <a:pt x="0" y="757"/>
                  <a:pt x="0" y="825"/>
                </a:cubicBezTo>
                <a:cubicBezTo>
                  <a:pt x="0" y="893"/>
                  <a:pt x="49" y="950"/>
                  <a:pt x="113" y="963"/>
                </a:cubicBezTo>
                <a:lnTo>
                  <a:pt x="113" y="1053"/>
                </a:lnTo>
                <a:cubicBezTo>
                  <a:pt x="113" y="1068"/>
                  <a:pt x="125" y="1081"/>
                  <a:pt x="140" y="1081"/>
                </a:cubicBezTo>
                <a:lnTo>
                  <a:pt x="256" y="1081"/>
                </a:lnTo>
                <a:cubicBezTo>
                  <a:pt x="271" y="1081"/>
                  <a:pt x="283" y="1068"/>
                  <a:pt x="283" y="1053"/>
                </a:cubicBezTo>
                <a:cubicBezTo>
                  <a:pt x="283" y="1006"/>
                  <a:pt x="321" y="968"/>
                  <a:pt x="368" y="968"/>
                </a:cubicBezTo>
                <a:cubicBezTo>
                  <a:pt x="415" y="968"/>
                  <a:pt x="453" y="1006"/>
                  <a:pt x="453" y="1053"/>
                </a:cubicBezTo>
                <a:cubicBezTo>
                  <a:pt x="453" y="1068"/>
                  <a:pt x="466" y="1081"/>
                  <a:pt x="481" y="1081"/>
                </a:cubicBezTo>
                <a:lnTo>
                  <a:pt x="596" y="1081"/>
                </a:lnTo>
                <a:cubicBezTo>
                  <a:pt x="597" y="1081"/>
                  <a:pt x="597" y="1081"/>
                  <a:pt x="598" y="1081"/>
                </a:cubicBezTo>
                <a:lnTo>
                  <a:pt x="599" y="1081"/>
                </a:lnTo>
                <a:lnTo>
                  <a:pt x="714" y="1081"/>
                </a:lnTo>
                <a:cubicBezTo>
                  <a:pt x="729" y="1081"/>
                  <a:pt x="742" y="1068"/>
                  <a:pt x="742" y="1053"/>
                </a:cubicBezTo>
                <a:cubicBezTo>
                  <a:pt x="742" y="1006"/>
                  <a:pt x="780" y="968"/>
                  <a:pt x="827" y="968"/>
                </a:cubicBezTo>
                <a:cubicBezTo>
                  <a:pt x="873" y="968"/>
                  <a:pt x="912" y="1006"/>
                  <a:pt x="912" y="1053"/>
                </a:cubicBezTo>
                <a:cubicBezTo>
                  <a:pt x="912" y="1068"/>
                  <a:pt x="924" y="1081"/>
                  <a:pt x="939" y="1081"/>
                </a:cubicBezTo>
                <a:lnTo>
                  <a:pt x="1055" y="1081"/>
                </a:lnTo>
                <a:cubicBezTo>
                  <a:pt x="1070" y="1081"/>
                  <a:pt x="1082" y="1068"/>
                  <a:pt x="1082" y="1053"/>
                </a:cubicBezTo>
                <a:lnTo>
                  <a:pt x="1082" y="938"/>
                </a:lnTo>
                <a:cubicBezTo>
                  <a:pt x="1082" y="923"/>
                  <a:pt x="1070" y="910"/>
                  <a:pt x="1055" y="910"/>
                </a:cubicBezTo>
                <a:cubicBezTo>
                  <a:pt x="1008" y="910"/>
                  <a:pt x="970" y="872"/>
                  <a:pt x="970" y="825"/>
                </a:cubicBezTo>
                <a:cubicBezTo>
                  <a:pt x="970" y="778"/>
                  <a:pt x="1008" y="740"/>
                  <a:pt x="1055" y="740"/>
                </a:cubicBezTo>
                <a:cubicBezTo>
                  <a:pt x="1070" y="740"/>
                  <a:pt x="1082" y="728"/>
                  <a:pt x="1082" y="713"/>
                </a:cubicBezTo>
                <a:lnTo>
                  <a:pt x="1082" y="597"/>
                </a:lnTo>
                <a:cubicBezTo>
                  <a:pt x="1082" y="582"/>
                  <a:pt x="1070" y="569"/>
                  <a:pt x="1055" y="56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6" name="Freeform 625">
            <a:extLst>
              <a:ext uri="{FF2B5EF4-FFF2-40B4-BE49-F238E27FC236}">
                <a16:creationId xmlns:a16="http://schemas.microsoft.com/office/drawing/2014/main" id="{75B00985-8708-E342-BD37-DA6E6E50FBDC}"/>
              </a:ext>
            </a:extLst>
          </p:cNvPr>
          <p:cNvSpPr/>
          <p:nvPr/>
        </p:nvSpPr>
        <p:spPr>
          <a:xfrm>
            <a:off x="1870332" y="2972669"/>
            <a:ext cx="429120" cy="2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61">
                <a:moveTo>
                  <a:pt x="1165" y="6"/>
                </a:move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2" y="55"/>
                  <a:pt x="28" y="55"/>
                </a:cubicBezTo>
                <a:lnTo>
                  <a:pt x="1165" y="61"/>
                </a:lnTo>
                <a:cubicBezTo>
                  <a:pt x="1180" y="61"/>
                  <a:pt x="1193" y="49"/>
                  <a:pt x="1193" y="34"/>
                </a:cubicBezTo>
                <a:cubicBezTo>
                  <a:pt x="1193" y="19"/>
                  <a:pt x="1180" y="6"/>
                  <a:pt x="1165" y="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7" name="Freeform 626">
            <a:extLst>
              <a:ext uri="{FF2B5EF4-FFF2-40B4-BE49-F238E27FC236}">
                <a16:creationId xmlns:a16="http://schemas.microsoft.com/office/drawing/2014/main" id="{B8800577-3239-7A44-BDCD-46A16AC1EDA6}"/>
              </a:ext>
            </a:extLst>
          </p:cNvPr>
          <p:cNvSpPr/>
          <p:nvPr/>
        </p:nvSpPr>
        <p:spPr>
          <a:xfrm>
            <a:off x="2048893" y="2769269"/>
            <a:ext cx="7092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8">
                <a:moveTo>
                  <a:pt x="99" y="56"/>
                </a:moveTo>
                <a:cubicBezTo>
                  <a:pt x="123" y="56"/>
                  <a:pt x="143" y="75"/>
                  <a:pt x="143" y="99"/>
                </a:cubicBezTo>
                <a:cubicBezTo>
                  <a:pt x="143" y="123"/>
                  <a:pt x="123" y="143"/>
                  <a:pt x="99" y="143"/>
                </a:cubicBezTo>
                <a:cubicBezTo>
                  <a:pt x="75" y="143"/>
                  <a:pt x="56" y="123"/>
                  <a:pt x="56" y="99"/>
                </a:cubicBezTo>
                <a:cubicBezTo>
                  <a:pt x="56" y="75"/>
                  <a:pt x="75" y="56"/>
                  <a:pt x="99" y="56"/>
                </a:cubicBezTo>
                <a:close/>
                <a:moveTo>
                  <a:pt x="99" y="198"/>
                </a:moveTo>
                <a:cubicBezTo>
                  <a:pt x="154" y="198"/>
                  <a:pt x="198" y="154"/>
                  <a:pt x="198" y="99"/>
                </a:cubicBezTo>
                <a:cubicBezTo>
                  <a:pt x="198" y="45"/>
                  <a:pt x="154" y="0"/>
                  <a:pt x="99" y="0"/>
                </a:cubicBezTo>
                <a:cubicBezTo>
                  <a:pt x="45" y="0"/>
                  <a:pt x="0" y="45"/>
                  <a:pt x="0" y="99"/>
                </a:cubicBezTo>
                <a:cubicBezTo>
                  <a:pt x="0" y="154"/>
                  <a:pt x="45" y="198"/>
                  <a:pt x="99" y="19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8" name="Freeform 627">
            <a:extLst>
              <a:ext uri="{FF2B5EF4-FFF2-40B4-BE49-F238E27FC236}">
                <a16:creationId xmlns:a16="http://schemas.microsoft.com/office/drawing/2014/main" id="{2E7D2CE4-ED22-BD48-BF0C-CD7363A8ABA9}"/>
              </a:ext>
            </a:extLst>
          </p:cNvPr>
          <p:cNvSpPr/>
          <p:nvPr/>
        </p:nvSpPr>
        <p:spPr>
          <a:xfrm>
            <a:off x="2151493" y="2678189"/>
            <a:ext cx="7056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198">
                <a:moveTo>
                  <a:pt x="98" y="55"/>
                </a:moveTo>
                <a:cubicBezTo>
                  <a:pt x="122" y="55"/>
                  <a:pt x="142" y="75"/>
                  <a:pt x="142" y="99"/>
                </a:cubicBezTo>
                <a:cubicBezTo>
                  <a:pt x="142" y="123"/>
                  <a:pt x="122" y="143"/>
                  <a:pt x="98" y="143"/>
                </a:cubicBezTo>
                <a:cubicBezTo>
                  <a:pt x="74" y="143"/>
                  <a:pt x="55" y="123"/>
                  <a:pt x="55" y="99"/>
                </a:cubicBezTo>
                <a:cubicBezTo>
                  <a:pt x="55" y="75"/>
                  <a:pt x="74" y="55"/>
                  <a:pt x="98" y="55"/>
                </a:cubicBezTo>
                <a:close/>
                <a:moveTo>
                  <a:pt x="98" y="198"/>
                </a:moveTo>
                <a:cubicBezTo>
                  <a:pt x="153" y="198"/>
                  <a:pt x="197" y="154"/>
                  <a:pt x="197" y="99"/>
                </a:cubicBezTo>
                <a:cubicBezTo>
                  <a:pt x="197" y="45"/>
                  <a:pt x="153" y="0"/>
                  <a:pt x="98" y="0"/>
                </a:cubicBezTo>
                <a:cubicBezTo>
                  <a:pt x="44" y="0"/>
                  <a:pt x="0" y="45"/>
                  <a:pt x="0" y="99"/>
                </a:cubicBezTo>
                <a:cubicBezTo>
                  <a:pt x="0" y="154"/>
                  <a:pt x="44" y="198"/>
                  <a:pt x="98" y="19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9" name="Freeform 628">
            <a:extLst>
              <a:ext uri="{FF2B5EF4-FFF2-40B4-BE49-F238E27FC236}">
                <a16:creationId xmlns:a16="http://schemas.microsoft.com/office/drawing/2014/main" id="{765D54CC-B536-1541-A754-F1730210CD2A}"/>
              </a:ext>
            </a:extLst>
          </p:cNvPr>
          <p:cNvSpPr/>
          <p:nvPr/>
        </p:nvSpPr>
        <p:spPr>
          <a:xfrm>
            <a:off x="1947373" y="2769269"/>
            <a:ext cx="7056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198">
                <a:moveTo>
                  <a:pt x="99" y="56"/>
                </a:moveTo>
                <a:cubicBezTo>
                  <a:pt x="123" y="56"/>
                  <a:pt x="142" y="75"/>
                  <a:pt x="142" y="99"/>
                </a:cubicBezTo>
                <a:cubicBezTo>
                  <a:pt x="142" y="123"/>
                  <a:pt x="123" y="143"/>
                  <a:pt x="99" y="143"/>
                </a:cubicBezTo>
                <a:cubicBezTo>
                  <a:pt x="75" y="143"/>
                  <a:pt x="55" y="123"/>
                  <a:pt x="55" y="99"/>
                </a:cubicBezTo>
                <a:cubicBezTo>
                  <a:pt x="55" y="75"/>
                  <a:pt x="75" y="56"/>
                  <a:pt x="99" y="56"/>
                </a:cubicBezTo>
                <a:close/>
                <a:moveTo>
                  <a:pt x="99" y="198"/>
                </a:moveTo>
                <a:cubicBezTo>
                  <a:pt x="153" y="198"/>
                  <a:pt x="197" y="154"/>
                  <a:pt x="197" y="99"/>
                </a:cubicBezTo>
                <a:cubicBezTo>
                  <a:pt x="197" y="45"/>
                  <a:pt x="153" y="0"/>
                  <a:pt x="99" y="0"/>
                </a:cubicBezTo>
                <a:cubicBezTo>
                  <a:pt x="44" y="0"/>
                  <a:pt x="0" y="45"/>
                  <a:pt x="0" y="99"/>
                </a:cubicBezTo>
                <a:cubicBezTo>
                  <a:pt x="0" y="154"/>
                  <a:pt x="44" y="198"/>
                  <a:pt x="99" y="19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0" name="Freeform 629">
            <a:extLst>
              <a:ext uri="{FF2B5EF4-FFF2-40B4-BE49-F238E27FC236}">
                <a16:creationId xmlns:a16="http://schemas.microsoft.com/office/drawing/2014/main" id="{05BB3913-7274-FC44-AFCE-656D8EEF4595}"/>
              </a:ext>
            </a:extLst>
          </p:cNvPr>
          <p:cNvSpPr/>
          <p:nvPr/>
        </p:nvSpPr>
        <p:spPr>
          <a:xfrm>
            <a:off x="2074093" y="288158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7"/>
                </a:moveTo>
                <a:cubicBezTo>
                  <a:pt x="55" y="12"/>
                  <a:pt x="43" y="0"/>
                  <a:pt x="28" y="0"/>
                </a:cubicBezTo>
                <a:cubicBezTo>
                  <a:pt x="12" y="-1"/>
                  <a:pt x="0" y="12"/>
                  <a:pt x="0" y="27"/>
                </a:cubicBezTo>
                <a:lnTo>
                  <a:pt x="0" y="29"/>
                </a:lnTo>
                <a:cubicBezTo>
                  <a:pt x="0" y="44"/>
                  <a:pt x="12" y="57"/>
                  <a:pt x="27" y="57"/>
                </a:cubicBezTo>
                <a:cubicBezTo>
                  <a:pt x="43" y="57"/>
                  <a:pt x="55" y="45"/>
                  <a:pt x="55" y="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1" name="Freeform 630">
            <a:extLst>
              <a:ext uri="{FF2B5EF4-FFF2-40B4-BE49-F238E27FC236}">
                <a16:creationId xmlns:a16="http://schemas.microsoft.com/office/drawing/2014/main" id="{02FEF31D-475C-C345-A0B5-3831687E2C8B}"/>
              </a:ext>
            </a:extLst>
          </p:cNvPr>
          <p:cNvSpPr/>
          <p:nvPr/>
        </p:nvSpPr>
        <p:spPr>
          <a:xfrm>
            <a:off x="2073733" y="2910389"/>
            <a:ext cx="194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8">
                <a:moveTo>
                  <a:pt x="28" y="0"/>
                </a:moveTo>
                <a:cubicBezTo>
                  <a:pt x="12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7" y="58"/>
                </a:cubicBezTo>
                <a:cubicBezTo>
                  <a:pt x="28" y="58"/>
                  <a:pt x="28" y="58"/>
                  <a:pt x="28" y="58"/>
                </a:cubicBezTo>
                <a:cubicBezTo>
                  <a:pt x="43" y="58"/>
                  <a:pt x="55" y="45"/>
                  <a:pt x="55" y="30"/>
                </a:cubicBezTo>
                <a:lnTo>
                  <a:pt x="55" y="28"/>
                </a:lnTo>
                <a:cubicBezTo>
                  <a:pt x="55" y="13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2" name="Freeform 631">
            <a:extLst>
              <a:ext uri="{FF2B5EF4-FFF2-40B4-BE49-F238E27FC236}">
                <a16:creationId xmlns:a16="http://schemas.microsoft.com/office/drawing/2014/main" id="{13BC10E7-799B-FF43-90C9-68B594DCE493}"/>
              </a:ext>
            </a:extLst>
          </p:cNvPr>
          <p:cNvSpPr/>
          <p:nvPr/>
        </p:nvSpPr>
        <p:spPr>
          <a:xfrm>
            <a:off x="2074093" y="28524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6" y="28"/>
                </a:move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lnTo>
                  <a:pt x="0" y="29"/>
                </a:lnTo>
                <a:cubicBezTo>
                  <a:pt x="0" y="44"/>
                  <a:pt x="12" y="57"/>
                  <a:pt x="28" y="57"/>
                </a:cubicBezTo>
                <a:cubicBezTo>
                  <a:pt x="43" y="57"/>
                  <a:pt x="55" y="45"/>
                  <a:pt x="56" y="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3" name="Freeform 632">
            <a:extLst>
              <a:ext uri="{FF2B5EF4-FFF2-40B4-BE49-F238E27FC236}">
                <a16:creationId xmlns:a16="http://schemas.microsoft.com/office/drawing/2014/main" id="{581E4878-A139-1A41-897F-CF13ED6DE5AF}"/>
              </a:ext>
            </a:extLst>
          </p:cNvPr>
          <p:cNvSpPr/>
          <p:nvPr/>
        </p:nvSpPr>
        <p:spPr>
          <a:xfrm>
            <a:off x="2176333" y="290858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8" y="57"/>
                </a:cubicBezTo>
                <a:cubicBezTo>
                  <a:pt x="43" y="57"/>
                  <a:pt x="55" y="45"/>
                  <a:pt x="55" y="30"/>
                </a:cubicBezTo>
                <a:lnTo>
                  <a:pt x="55" y="28"/>
                </a:lnTo>
                <a:cubicBezTo>
                  <a:pt x="56" y="13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4" name="Freeform 633">
            <a:extLst>
              <a:ext uri="{FF2B5EF4-FFF2-40B4-BE49-F238E27FC236}">
                <a16:creationId xmlns:a16="http://schemas.microsoft.com/office/drawing/2014/main" id="{586AAEED-8C67-7148-B4D4-D73E2066B64B}"/>
              </a:ext>
            </a:extLst>
          </p:cNvPr>
          <p:cNvSpPr/>
          <p:nvPr/>
        </p:nvSpPr>
        <p:spPr>
          <a:xfrm>
            <a:off x="2176693" y="2879429"/>
            <a:ext cx="194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8">
                <a:moveTo>
                  <a:pt x="55" y="28"/>
                </a:moveTo>
                <a:cubicBezTo>
                  <a:pt x="55" y="13"/>
                  <a:pt x="43" y="1"/>
                  <a:pt x="28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7" y="58"/>
                </a:cubicBezTo>
                <a:cubicBezTo>
                  <a:pt x="43" y="58"/>
                  <a:pt x="55" y="45"/>
                  <a:pt x="55" y="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5" name="Freeform 634">
            <a:extLst>
              <a:ext uri="{FF2B5EF4-FFF2-40B4-BE49-F238E27FC236}">
                <a16:creationId xmlns:a16="http://schemas.microsoft.com/office/drawing/2014/main" id="{C685546F-78B6-6F48-BDC5-9D7814E30731}"/>
              </a:ext>
            </a:extLst>
          </p:cNvPr>
          <p:cNvSpPr/>
          <p:nvPr/>
        </p:nvSpPr>
        <p:spPr>
          <a:xfrm>
            <a:off x="2177053" y="285062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8"/>
                </a:moveTo>
                <a:cubicBezTo>
                  <a:pt x="55" y="12"/>
                  <a:pt x="43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lnTo>
                  <a:pt x="0" y="29"/>
                </a:lnTo>
                <a:cubicBezTo>
                  <a:pt x="-1" y="44"/>
                  <a:pt x="12" y="57"/>
                  <a:pt x="27" y="57"/>
                </a:cubicBezTo>
                <a:cubicBezTo>
                  <a:pt x="42" y="57"/>
                  <a:pt x="55" y="45"/>
                  <a:pt x="55" y="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6" name="Freeform 635">
            <a:extLst>
              <a:ext uri="{FF2B5EF4-FFF2-40B4-BE49-F238E27FC236}">
                <a16:creationId xmlns:a16="http://schemas.microsoft.com/office/drawing/2014/main" id="{678BC30A-167E-0A4B-A23D-BB0D204654E2}"/>
              </a:ext>
            </a:extLst>
          </p:cNvPr>
          <p:cNvSpPr/>
          <p:nvPr/>
        </p:nvSpPr>
        <p:spPr>
          <a:xfrm>
            <a:off x="2177773" y="276314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8"/>
                </a:moveTo>
                <a:cubicBezTo>
                  <a:pt x="55" y="13"/>
                  <a:pt x="43" y="0"/>
                  <a:pt x="28" y="0"/>
                </a:cubicBez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7" y="57"/>
                </a:cubicBezTo>
                <a:cubicBezTo>
                  <a:pt x="42" y="57"/>
                  <a:pt x="55" y="45"/>
                  <a:pt x="55" y="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7" name="Freeform 636">
            <a:extLst>
              <a:ext uri="{FF2B5EF4-FFF2-40B4-BE49-F238E27FC236}">
                <a16:creationId xmlns:a16="http://schemas.microsoft.com/office/drawing/2014/main" id="{2A47524E-F725-B24E-8C4C-03B26DD2F42E}"/>
              </a:ext>
            </a:extLst>
          </p:cNvPr>
          <p:cNvSpPr/>
          <p:nvPr/>
        </p:nvSpPr>
        <p:spPr>
          <a:xfrm>
            <a:off x="2177053" y="282146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8"/>
                </a:move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lnTo>
                  <a:pt x="0" y="29"/>
                </a:lnTo>
                <a:cubicBezTo>
                  <a:pt x="0" y="44"/>
                  <a:pt x="12" y="57"/>
                  <a:pt x="28" y="57"/>
                </a:cubicBezTo>
                <a:cubicBezTo>
                  <a:pt x="43" y="57"/>
                  <a:pt x="55" y="45"/>
                  <a:pt x="55" y="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8" name="Freeform 637">
            <a:extLst>
              <a:ext uri="{FF2B5EF4-FFF2-40B4-BE49-F238E27FC236}">
                <a16:creationId xmlns:a16="http://schemas.microsoft.com/office/drawing/2014/main" id="{82B8F253-A052-6B4E-BF6A-B8FB4CB7447B}"/>
              </a:ext>
            </a:extLst>
          </p:cNvPr>
          <p:cNvSpPr/>
          <p:nvPr/>
        </p:nvSpPr>
        <p:spPr>
          <a:xfrm>
            <a:off x="2177413" y="279230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8"/>
                </a:moveTo>
                <a:cubicBezTo>
                  <a:pt x="55" y="13"/>
                  <a:pt x="43" y="0"/>
                  <a:pt x="28" y="0"/>
                </a:cubicBezTo>
                <a:cubicBezTo>
                  <a:pt x="12" y="0"/>
                  <a:pt x="0" y="12"/>
                  <a:pt x="0" y="27"/>
                </a:cubicBezTo>
                <a:lnTo>
                  <a:pt x="0" y="29"/>
                </a:lnTo>
                <a:cubicBezTo>
                  <a:pt x="0" y="45"/>
                  <a:pt x="12" y="57"/>
                  <a:pt x="27" y="57"/>
                </a:cubicBezTo>
                <a:lnTo>
                  <a:pt x="28" y="57"/>
                </a:lnTo>
                <a:cubicBezTo>
                  <a:pt x="43" y="57"/>
                  <a:pt x="55" y="45"/>
                  <a:pt x="55" y="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9" name="Freeform 638">
            <a:extLst>
              <a:ext uri="{FF2B5EF4-FFF2-40B4-BE49-F238E27FC236}">
                <a16:creationId xmlns:a16="http://schemas.microsoft.com/office/drawing/2014/main" id="{1A88B636-D568-8C42-BBE0-280FE0BDA0FB}"/>
              </a:ext>
            </a:extLst>
          </p:cNvPr>
          <p:cNvSpPr/>
          <p:nvPr/>
        </p:nvSpPr>
        <p:spPr>
          <a:xfrm>
            <a:off x="1972573" y="285242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8"/>
                </a:moveTo>
                <a:cubicBezTo>
                  <a:pt x="55" y="12"/>
                  <a:pt x="43" y="0"/>
                  <a:pt x="28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29"/>
                </a:lnTo>
                <a:cubicBezTo>
                  <a:pt x="0" y="44"/>
                  <a:pt x="12" y="57"/>
                  <a:pt x="27" y="57"/>
                </a:cubicBezTo>
                <a:cubicBezTo>
                  <a:pt x="42" y="57"/>
                  <a:pt x="55" y="45"/>
                  <a:pt x="55" y="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0" name="Freeform 639">
            <a:extLst>
              <a:ext uri="{FF2B5EF4-FFF2-40B4-BE49-F238E27FC236}">
                <a16:creationId xmlns:a16="http://schemas.microsoft.com/office/drawing/2014/main" id="{6ED4DD34-BF31-434F-A7D6-849D1797582B}"/>
              </a:ext>
            </a:extLst>
          </p:cNvPr>
          <p:cNvSpPr/>
          <p:nvPr/>
        </p:nvSpPr>
        <p:spPr>
          <a:xfrm>
            <a:off x="1971853" y="2910389"/>
            <a:ext cx="1980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8">
                <a:moveTo>
                  <a:pt x="28" y="0"/>
                </a:moveTo>
                <a:cubicBezTo>
                  <a:pt x="13" y="0"/>
                  <a:pt x="1" y="13"/>
                  <a:pt x="0" y="28"/>
                </a:cubicBezTo>
                <a:lnTo>
                  <a:pt x="0" y="30"/>
                </a:lnTo>
                <a:cubicBezTo>
                  <a:pt x="0" y="45"/>
                  <a:pt x="13" y="57"/>
                  <a:pt x="28" y="58"/>
                </a:cubicBezTo>
                <a:cubicBezTo>
                  <a:pt x="43" y="58"/>
                  <a:pt x="56" y="45"/>
                  <a:pt x="56" y="30"/>
                </a:cubicBezTo>
                <a:lnTo>
                  <a:pt x="56" y="28"/>
                </a:lnTo>
                <a:cubicBezTo>
                  <a:pt x="56" y="13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1" name="Freeform 640">
            <a:extLst>
              <a:ext uri="{FF2B5EF4-FFF2-40B4-BE49-F238E27FC236}">
                <a16:creationId xmlns:a16="http://schemas.microsoft.com/office/drawing/2014/main" id="{AF54081B-9079-FB4E-9360-54B42DEE8E61}"/>
              </a:ext>
            </a:extLst>
          </p:cNvPr>
          <p:cNvSpPr/>
          <p:nvPr/>
        </p:nvSpPr>
        <p:spPr>
          <a:xfrm>
            <a:off x="1972213" y="288158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7"/>
                </a:moveTo>
                <a:cubicBezTo>
                  <a:pt x="55" y="12"/>
                  <a:pt x="43" y="0"/>
                  <a:pt x="28" y="0"/>
                </a:cubicBezTo>
                <a:cubicBezTo>
                  <a:pt x="13" y="-1"/>
                  <a:pt x="0" y="12"/>
                  <a:pt x="0" y="27"/>
                </a:cubicBezTo>
                <a:lnTo>
                  <a:pt x="0" y="29"/>
                </a:lnTo>
                <a:cubicBezTo>
                  <a:pt x="0" y="44"/>
                  <a:pt x="12" y="57"/>
                  <a:pt x="27" y="57"/>
                </a:cubicBezTo>
                <a:cubicBezTo>
                  <a:pt x="28" y="57"/>
                  <a:pt x="28" y="57"/>
                  <a:pt x="28" y="57"/>
                </a:cubicBezTo>
                <a:cubicBezTo>
                  <a:pt x="43" y="57"/>
                  <a:pt x="55" y="45"/>
                  <a:pt x="55" y="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2" name="Freeform 641">
            <a:extLst>
              <a:ext uri="{FF2B5EF4-FFF2-40B4-BE49-F238E27FC236}">
                <a16:creationId xmlns:a16="http://schemas.microsoft.com/office/drawing/2014/main" id="{BB23FC99-B5EE-B34B-A562-E2B96191FA7B}"/>
              </a:ext>
            </a:extLst>
          </p:cNvPr>
          <p:cNvSpPr/>
          <p:nvPr/>
        </p:nvSpPr>
        <p:spPr>
          <a:xfrm>
            <a:off x="1155373" y="2972669"/>
            <a:ext cx="428760" cy="2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61">
                <a:moveTo>
                  <a:pt x="1165" y="6"/>
                </a:moveTo>
                <a:lnTo>
                  <a:pt x="28" y="0"/>
                </a:ln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164" y="61"/>
                </a:lnTo>
                <a:lnTo>
                  <a:pt x="1165" y="61"/>
                </a:lnTo>
                <a:cubicBezTo>
                  <a:pt x="1180" y="61"/>
                  <a:pt x="1192" y="49"/>
                  <a:pt x="1192" y="34"/>
                </a:cubicBezTo>
                <a:cubicBezTo>
                  <a:pt x="1192" y="19"/>
                  <a:pt x="1180" y="6"/>
                  <a:pt x="1165" y="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3" name="Freeform 642">
            <a:extLst>
              <a:ext uri="{FF2B5EF4-FFF2-40B4-BE49-F238E27FC236}">
                <a16:creationId xmlns:a16="http://schemas.microsoft.com/office/drawing/2014/main" id="{6D2ECA96-4259-FA48-B281-E65097DF33B1}"/>
              </a:ext>
            </a:extLst>
          </p:cNvPr>
          <p:cNvSpPr/>
          <p:nvPr/>
        </p:nvSpPr>
        <p:spPr>
          <a:xfrm>
            <a:off x="1206133" y="2626350"/>
            <a:ext cx="358920" cy="31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98" h="876">
                <a:moveTo>
                  <a:pt x="828" y="55"/>
                </a:moveTo>
                <a:cubicBezTo>
                  <a:pt x="892" y="55"/>
                  <a:pt x="943" y="106"/>
                  <a:pt x="943" y="170"/>
                </a:cubicBezTo>
                <a:cubicBezTo>
                  <a:pt x="943" y="233"/>
                  <a:pt x="892" y="285"/>
                  <a:pt x="828" y="285"/>
                </a:cubicBezTo>
                <a:cubicBezTo>
                  <a:pt x="765" y="285"/>
                  <a:pt x="713" y="233"/>
                  <a:pt x="713" y="170"/>
                </a:cubicBezTo>
                <a:cubicBezTo>
                  <a:pt x="713" y="106"/>
                  <a:pt x="765" y="55"/>
                  <a:pt x="828" y="55"/>
                </a:cubicBezTo>
                <a:close/>
                <a:moveTo>
                  <a:pt x="15" y="873"/>
                </a:moveTo>
                <a:cubicBezTo>
                  <a:pt x="19" y="875"/>
                  <a:pt x="23" y="876"/>
                  <a:pt x="27" y="876"/>
                </a:cubicBezTo>
                <a:cubicBezTo>
                  <a:pt x="37" y="876"/>
                  <a:pt x="47" y="871"/>
                  <a:pt x="52" y="861"/>
                </a:cubicBezTo>
                <a:lnTo>
                  <a:pt x="148" y="673"/>
                </a:lnTo>
                <a:cubicBezTo>
                  <a:pt x="152" y="680"/>
                  <a:pt x="161" y="685"/>
                  <a:pt x="170" y="685"/>
                </a:cubicBezTo>
                <a:cubicBezTo>
                  <a:pt x="185" y="685"/>
                  <a:pt x="197" y="673"/>
                  <a:pt x="197" y="658"/>
                </a:cubicBezTo>
                <a:lnTo>
                  <a:pt x="197" y="656"/>
                </a:lnTo>
                <a:cubicBezTo>
                  <a:pt x="198" y="641"/>
                  <a:pt x="186" y="628"/>
                  <a:pt x="171" y="628"/>
                </a:cubicBezTo>
                <a:lnTo>
                  <a:pt x="188" y="594"/>
                </a:lnTo>
                <a:lnTo>
                  <a:pt x="455" y="594"/>
                </a:lnTo>
                <a:cubicBezTo>
                  <a:pt x="462" y="594"/>
                  <a:pt x="469" y="591"/>
                  <a:pt x="475" y="585"/>
                </a:cubicBezTo>
                <a:lnTo>
                  <a:pt x="743" y="317"/>
                </a:lnTo>
                <a:cubicBezTo>
                  <a:pt x="768" y="331"/>
                  <a:pt x="797" y="340"/>
                  <a:pt x="828" y="340"/>
                </a:cubicBezTo>
                <a:cubicBezTo>
                  <a:pt x="922" y="340"/>
                  <a:pt x="998" y="264"/>
                  <a:pt x="998" y="170"/>
                </a:cubicBezTo>
                <a:cubicBezTo>
                  <a:pt x="998" y="76"/>
                  <a:pt x="922" y="0"/>
                  <a:pt x="828" y="0"/>
                </a:cubicBezTo>
                <a:cubicBezTo>
                  <a:pt x="734" y="0"/>
                  <a:pt x="658" y="76"/>
                  <a:pt x="658" y="170"/>
                </a:cubicBezTo>
                <a:cubicBezTo>
                  <a:pt x="658" y="212"/>
                  <a:pt x="674" y="251"/>
                  <a:pt x="700" y="281"/>
                </a:cubicBezTo>
                <a:lnTo>
                  <a:pt x="444" y="538"/>
                </a:lnTo>
                <a:lnTo>
                  <a:pt x="171" y="538"/>
                </a:lnTo>
                <a:cubicBezTo>
                  <a:pt x="161" y="538"/>
                  <a:pt x="151" y="544"/>
                  <a:pt x="147" y="554"/>
                </a:cubicBezTo>
                <a:lnTo>
                  <a:pt x="3" y="836"/>
                </a:lnTo>
                <a:cubicBezTo>
                  <a:pt x="-4" y="850"/>
                  <a:pt x="1" y="866"/>
                  <a:pt x="15" y="87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4" name="Freeform 643">
            <a:extLst>
              <a:ext uri="{FF2B5EF4-FFF2-40B4-BE49-F238E27FC236}">
                <a16:creationId xmlns:a16="http://schemas.microsoft.com/office/drawing/2014/main" id="{E9527B3C-DA05-BC49-862A-7627B7ADB6D1}"/>
              </a:ext>
            </a:extLst>
          </p:cNvPr>
          <p:cNvSpPr/>
          <p:nvPr/>
        </p:nvSpPr>
        <p:spPr>
          <a:xfrm>
            <a:off x="1358773" y="288158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7"/>
                </a:moveTo>
                <a:cubicBezTo>
                  <a:pt x="56" y="12"/>
                  <a:pt x="43" y="0"/>
                  <a:pt x="28" y="0"/>
                </a:cubicBezTo>
                <a:cubicBezTo>
                  <a:pt x="13" y="-1"/>
                  <a:pt x="0" y="12"/>
                  <a:pt x="0" y="27"/>
                </a:cubicBezTo>
                <a:lnTo>
                  <a:pt x="0" y="29"/>
                </a:lnTo>
                <a:cubicBezTo>
                  <a:pt x="0" y="44"/>
                  <a:pt x="12" y="57"/>
                  <a:pt x="28" y="57"/>
                </a:cubicBezTo>
                <a:cubicBezTo>
                  <a:pt x="43" y="57"/>
                  <a:pt x="55" y="45"/>
                  <a:pt x="55" y="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5" name="Freeform 644">
            <a:extLst>
              <a:ext uri="{FF2B5EF4-FFF2-40B4-BE49-F238E27FC236}">
                <a16:creationId xmlns:a16="http://schemas.microsoft.com/office/drawing/2014/main" id="{DB1FBD5C-D7DB-CE4B-94CF-80AE4A095E83}"/>
              </a:ext>
            </a:extLst>
          </p:cNvPr>
          <p:cNvSpPr/>
          <p:nvPr/>
        </p:nvSpPr>
        <p:spPr>
          <a:xfrm>
            <a:off x="1359132" y="285242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8"/>
                </a:moveTo>
                <a:cubicBezTo>
                  <a:pt x="55" y="12"/>
                  <a:pt x="43" y="0"/>
                  <a:pt x="28" y="0"/>
                </a:cubicBezTo>
                <a:cubicBezTo>
                  <a:pt x="12" y="0"/>
                  <a:pt x="0" y="12"/>
                  <a:pt x="0" y="27"/>
                </a:cubicBezTo>
                <a:lnTo>
                  <a:pt x="0" y="29"/>
                </a:lnTo>
                <a:cubicBezTo>
                  <a:pt x="0" y="44"/>
                  <a:pt x="12" y="57"/>
                  <a:pt x="27" y="57"/>
                </a:cubicBezTo>
                <a:lnTo>
                  <a:pt x="28" y="57"/>
                </a:lnTo>
                <a:cubicBezTo>
                  <a:pt x="43" y="57"/>
                  <a:pt x="55" y="45"/>
                  <a:pt x="55" y="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6" name="Freeform 645">
            <a:extLst>
              <a:ext uri="{FF2B5EF4-FFF2-40B4-BE49-F238E27FC236}">
                <a16:creationId xmlns:a16="http://schemas.microsoft.com/office/drawing/2014/main" id="{4CE603E1-0B72-474C-B0D8-71EC664A8532}"/>
              </a:ext>
            </a:extLst>
          </p:cNvPr>
          <p:cNvSpPr/>
          <p:nvPr/>
        </p:nvSpPr>
        <p:spPr>
          <a:xfrm>
            <a:off x="1358773" y="2910389"/>
            <a:ext cx="194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8">
                <a:moveTo>
                  <a:pt x="27" y="0"/>
                </a:moveTo>
                <a:cubicBezTo>
                  <a:pt x="12" y="0"/>
                  <a:pt x="0" y="13"/>
                  <a:pt x="0" y="28"/>
                </a:cubicBezTo>
                <a:lnTo>
                  <a:pt x="0" y="30"/>
                </a:lnTo>
                <a:cubicBezTo>
                  <a:pt x="-1" y="45"/>
                  <a:pt x="12" y="57"/>
                  <a:pt x="27" y="58"/>
                </a:cubicBezTo>
                <a:cubicBezTo>
                  <a:pt x="42" y="58"/>
                  <a:pt x="55" y="45"/>
                  <a:pt x="55" y="30"/>
                </a:cubicBezTo>
                <a:lnTo>
                  <a:pt x="55" y="28"/>
                </a:lnTo>
                <a:cubicBezTo>
                  <a:pt x="55" y="13"/>
                  <a:pt x="43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7" name="Freeform 646">
            <a:extLst>
              <a:ext uri="{FF2B5EF4-FFF2-40B4-BE49-F238E27FC236}">
                <a16:creationId xmlns:a16="http://schemas.microsoft.com/office/drawing/2014/main" id="{BFDD066B-FA98-A441-A3BE-334355C40CC6}"/>
              </a:ext>
            </a:extLst>
          </p:cNvPr>
          <p:cNvSpPr/>
          <p:nvPr/>
        </p:nvSpPr>
        <p:spPr>
          <a:xfrm>
            <a:off x="1461373" y="289958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8"/>
                </a:moveTo>
                <a:cubicBezTo>
                  <a:pt x="55" y="13"/>
                  <a:pt x="43" y="0"/>
                  <a:pt x="28" y="0"/>
                </a:cubicBezTo>
                <a:cubicBezTo>
                  <a:pt x="13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8" y="57"/>
                </a:cubicBezTo>
                <a:cubicBezTo>
                  <a:pt x="43" y="57"/>
                  <a:pt x="55" y="45"/>
                  <a:pt x="55" y="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8" name="Freeform 647">
            <a:extLst>
              <a:ext uri="{FF2B5EF4-FFF2-40B4-BE49-F238E27FC236}">
                <a16:creationId xmlns:a16="http://schemas.microsoft.com/office/drawing/2014/main" id="{4FAFAF51-4C21-BE42-86C9-366657D4599B}"/>
              </a:ext>
            </a:extLst>
          </p:cNvPr>
          <p:cNvSpPr/>
          <p:nvPr/>
        </p:nvSpPr>
        <p:spPr>
          <a:xfrm>
            <a:off x="1461732" y="2870429"/>
            <a:ext cx="194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8">
                <a:moveTo>
                  <a:pt x="55" y="28"/>
                </a:moveTo>
                <a:cubicBezTo>
                  <a:pt x="55" y="13"/>
                  <a:pt x="43" y="1"/>
                  <a:pt x="28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7" y="58"/>
                </a:cubicBezTo>
                <a:cubicBezTo>
                  <a:pt x="42" y="58"/>
                  <a:pt x="55" y="45"/>
                  <a:pt x="55" y="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9" name="Freeform 648">
            <a:extLst>
              <a:ext uri="{FF2B5EF4-FFF2-40B4-BE49-F238E27FC236}">
                <a16:creationId xmlns:a16="http://schemas.microsoft.com/office/drawing/2014/main" id="{8CECD380-669F-A347-AC4C-EA724BEA7743}"/>
              </a:ext>
            </a:extLst>
          </p:cNvPr>
          <p:cNvSpPr/>
          <p:nvPr/>
        </p:nvSpPr>
        <p:spPr>
          <a:xfrm>
            <a:off x="1461733" y="284162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6" y="27"/>
                </a:moveTo>
                <a:cubicBezTo>
                  <a:pt x="56" y="12"/>
                  <a:pt x="44" y="0"/>
                  <a:pt x="28" y="0"/>
                </a:cubicBezTo>
                <a:cubicBezTo>
                  <a:pt x="13" y="0"/>
                  <a:pt x="1" y="12"/>
                  <a:pt x="0" y="27"/>
                </a:cubicBezTo>
                <a:lnTo>
                  <a:pt x="0" y="29"/>
                </a:lnTo>
                <a:cubicBezTo>
                  <a:pt x="0" y="44"/>
                  <a:pt x="13" y="57"/>
                  <a:pt x="28" y="57"/>
                </a:cubicBezTo>
                <a:cubicBezTo>
                  <a:pt x="43" y="57"/>
                  <a:pt x="55" y="44"/>
                  <a:pt x="56" y="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0" name="Freeform 649">
            <a:extLst>
              <a:ext uri="{FF2B5EF4-FFF2-40B4-BE49-F238E27FC236}">
                <a16:creationId xmlns:a16="http://schemas.microsoft.com/office/drawing/2014/main" id="{A8DA8871-DFD8-CE4B-95C0-1866691D1C16}"/>
              </a:ext>
            </a:extLst>
          </p:cNvPr>
          <p:cNvSpPr/>
          <p:nvPr/>
        </p:nvSpPr>
        <p:spPr>
          <a:xfrm>
            <a:off x="1461013" y="29287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0"/>
                </a:moveTo>
                <a:cubicBezTo>
                  <a:pt x="13" y="0"/>
                  <a:pt x="1" y="12"/>
                  <a:pt x="0" y="27"/>
                </a:cubicBezTo>
                <a:lnTo>
                  <a:pt x="0" y="29"/>
                </a:lnTo>
                <a:cubicBezTo>
                  <a:pt x="0" y="45"/>
                  <a:pt x="13" y="57"/>
                  <a:pt x="28" y="57"/>
                </a:cubicBezTo>
                <a:cubicBezTo>
                  <a:pt x="43" y="57"/>
                  <a:pt x="56" y="45"/>
                  <a:pt x="56" y="30"/>
                </a:cubicBezTo>
                <a:lnTo>
                  <a:pt x="56" y="28"/>
                </a:lnTo>
                <a:cubicBezTo>
                  <a:pt x="56" y="12"/>
                  <a:pt x="44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1" name="Freeform 650">
            <a:extLst>
              <a:ext uri="{FF2B5EF4-FFF2-40B4-BE49-F238E27FC236}">
                <a16:creationId xmlns:a16="http://schemas.microsoft.com/office/drawing/2014/main" id="{AA0E2804-004A-B44C-AC85-C5DFCD295375}"/>
              </a:ext>
            </a:extLst>
          </p:cNvPr>
          <p:cNvSpPr/>
          <p:nvPr/>
        </p:nvSpPr>
        <p:spPr>
          <a:xfrm>
            <a:off x="1462093" y="281246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8"/>
                </a:moveTo>
                <a:cubicBezTo>
                  <a:pt x="55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lnTo>
                  <a:pt x="0" y="29"/>
                </a:lnTo>
                <a:cubicBezTo>
                  <a:pt x="0" y="44"/>
                  <a:pt x="12" y="57"/>
                  <a:pt x="27" y="57"/>
                </a:cubicBezTo>
                <a:cubicBezTo>
                  <a:pt x="28" y="57"/>
                  <a:pt x="28" y="57"/>
                  <a:pt x="28" y="57"/>
                </a:cubicBezTo>
                <a:cubicBezTo>
                  <a:pt x="43" y="57"/>
                  <a:pt x="55" y="45"/>
                  <a:pt x="55" y="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2" name="Freeform 651">
            <a:extLst>
              <a:ext uri="{FF2B5EF4-FFF2-40B4-BE49-F238E27FC236}">
                <a16:creationId xmlns:a16="http://schemas.microsoft.com/office/drawing/2014/main" id="{EC7A9D5A-C428-C343-9B18-A3142D638D26}"/>
              </a:ext>
            </a:extLst>
          </p:cNvPr>
          <p:cNvSpPr/>
          <p:nvPr/>
        </p:nvSpPr>
        <p:spPr>
          <a:xfrm>
            <a:off x="1462453" y="27541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6" y="28"/>
                </a:moveTo>
                <a:cubicBezTo>
                  <a:pt x="56" y="13"/>
                  <a:pt x="43" y="0"/>
                  <a:pt x="28" y="0"/>
                </a:cubicBezTo>
                <a:cubicBezTo>
                  <a:pt x="13" y="0"/>
                  <a:pt x="0" y="12"/>
                  <a:pt x="0" y="28"/>
                </a:cubicBezTo>
                <a:lnTo>
                  <a:pt x="0" y="29"/>
                </a:lnTo>
                <a:cubicBezTo>
                  <a:pt x="0" y="45"/>
                  <a:pt x="12" y="57"/>
                  <a:pt x="28" y="57"/>
                </a:cubicBezTo>
                <a:cubicBezTo>
                  <a:pt x="43" y="57"/>
                  <a:pt x="55" y="45"/>
                  <a:pt x="55" y="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3" name="Freeform 652">
            <a:extLst>
              <a:ext uri="{FF2B5EF4-FFF2-40B4-BE49-F238E27FC236}">
                <a16:creationId xmlns:a16="http://schemas.microsoft.com/office/drawing/2014/main" id="{1229B205-AC8A-174E-9D3D-DAA18AE7533B}"/>
              </a:ext>
            </a:extLst>
          </p:cNvPr>
          <p:cNvSpPr/>
          <p:nvPr/>
        </p:nvSpPr>
        <p:spPr>
          <a:xfrm>
            <a:off x="1462453" y="278330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8"/>
                </a:moveTo>
                <a:cubicBezTo>
                  <a:pt x="55" y="13"/>
                  <a:pt x="43" y="0"/>
                  <a:pt x="28" y="0"/>
                </a:cubicBezTo>
                <a:cubicBezTo>
                  <a:pt x="12" y="0"/>
                  <a:pt x="0" y="12"/>
                  <a:pt x="0" y="27"/>
                </a:cubicBezTo>
                <a:lnTo>
                  <a:pt x="0" y="29"/>
                </a:lnTo>
                <a:cubicBezTo>
                  <a:pt x="0" y="45"/>
                  <a:pt x="12" y="57"/>
                  <a:pt x="27" y="57"/>
                </a:cubicBezTo>
                <a:cubicBezTo>
                  <a:pt x="42" y="57"/>
                  <a:pt x="55" y="45"/>
                  <a:pt x="55" y="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4" name="Freeform 653">
            <a:extLst>
              <a:ext uri="{FF2B5EF4-FFF2-40B4-BE49-F238E27FC236}">
                <a16:creationId xmlns:a16="http://schemas.microsoft.com/office/drawing/2014/main" id="{DED7A2EC-8F3B-B246-8BE7-D5D5D858824F}"/>
              </a:ext>
            </a:extLst>
          </p:cNvPr>
          <p:cNvSpPr/>
          <p:nvPr/>
        </p:nvSpPr>
        <p:spPr>
          <a:xfrm>
            <a:off x="1257252" y="288158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7"/>
                </a:moveTo>
                <a:cubicBezTo>
                  <a:pt x="55" y="12"/>
                  <a:pt x="43" y="0"/>
                  <a:pt x="28" y="0"/>
                </a:cubicBezTo>
                <a:cubicBezTo>
                  <a:pt x="12" y="-1"/>
                  <a:pt x="0" y="12"/>
                  <a:pt x="0" y="27"/>
                </a:cubicBezTo>
                <a:lnTo>
                  <a:pt x="0" y="29"/>
                </a:lnTo>
                <a:cubicBezTo>
                  <a:pt x="-1" y="44"/>
                  <a:pt x="12" y="57"/>
                  <a:pt x="27" y="57"/>
                </a:cubicBezTo>
                <a:cubicBezTo>
                  <a:pt x="42" y="57"/>
                  <a:pt x="55" y="45"/>
                  <a:pt x="55" y="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5" name="Freeform 654">
            <a:extLst>
              <a:ext uri="{FF2B5EF4-FFF2-40B4-BE49-F238E27FC236}">
                <a16:creationId xmlns:a16="http://schemas.microsoft.com/office/drawing/2014/main" id="{6A9A54C6-9189-1942-BA23-9C987F64662A}"/>
              </a:ext>
            </a:extLst>
          </p:cNvPr>
          <p:cNvSpPr/>
          <p:nvPr/>
        </p:nvSpPr>
        <p:spPr>
          <a:xfrm>
            <a:off x="1256893" y="2910389"/>
            <a:ext cx="194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8">
                <a:moveTo>
                  <a:pt x="28" y="0"/>
                </a:moveTo>
                <a:cubicBezTo>
                  <a:pt x="13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7" y="58"/>
                </a:cubicBezTo>
                <a:lnTo>
                  <a:pt x="28" y="58"/>
                </a:lnTo>
                <a:cubicBezTo>
                  <a:pt x="43" y="58"/>
                  <a:pt x="55" y="45"/>
                  <a:pt x="55" y="30"/>
                </a:cubicBezTo>
                <a:lnTo>
                  <a:pt x="55" y="28"/>
                </a:lnTo>
                <a:cubicBezTo>
                  <a:pt x="55" y="13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6" name="Freeform 655">
            <a:extLst>
              <a:ext uri="{FF2B5EF4-FFF2-40B4-BE49-F238E27FC236}">
                <a16:creationId xmlns:a16="http://schemas.microsoft.com/office/drawing/2014/main" id="{34B9858B-D91A-A742-8E77-197C007267E7}"/>
              </a:ext>
            </a:extLst>
          </p:cNvPr>
          <p:cNvSpPr/>
          <p:nvPr/>
        </p:nvSpPr>
        <p:spPr>
          <a:xfrm>
            <a:off x="2739013" y="2717790"/>
            <a:ext cx="12204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340">
                <a:moveTo>
                  <a:pt x="170" y="285"/>
                </a:moveTo>
                <a:cubicBezTo>
                  <a:pt x="107" y="285"/>
                  <a:pt x="55" y="233"/>
                  <a:pt x="55" y="170"/>
                </a:cubicBezTo>
                <a:cubicBezTo>
                  <a:pt x="55" y="107"/>
                  <a:pt x="107" y="55"/>
                  <a:pt x="170" y="55"/>
                </a:cubicBezTo>
                <a:cubicBezTo>
                  <a:pt x="233" y="55"/>
                  <a:pt x="285" y="107"/>
                  <a:pt x="285" y="170"/>
                </a:cubicBezTo>
                <a:cubicBezTo>
                  <a:pt x="285" y="233"/>
                  <a:pt x="233" y="285"/>
                  <a:pt x="170" y="285"/>
                </a:cubicBezTo>
                <a:close/>
                <a:moveTo>
                  <a:pt x="170" y="0"/>
                </a:moveTo>
                <a:cubicBezTo>
                  <a:pt x="76" y="0"/>
                  <a:pt x="0" y="76"/>
                  <a:pt x="0" y="170"/>
                </a:cubicBezTo>
                <a:cubicBezTo>
                  <a:pt x="0" y="264"/>
                  <a:pt x="76" y="340"/>
                  <a:pt x="170" y="340"/>
                </a:cubicBezTo>
                <a:cubicBezTo>
                  <a:pt x="264" y="340"/>
                  <a:pt x="340" y="264"/>
                  <a:pt x="340" y="170"/>
                </a:cubicBezTo>
                <a:cubicBezTo>
                  <a:pt x="340" y="76"/>
                  <a:pt x="264" y="0"/>
                  <a:pt x="1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7" name="Freeform 656">
            <a:extLst>
              <a:ext uri="{FF2B5EF4-FFF2-40B4-BE49-F238E27FC236}">
                <a16:creationId xmlns:a16="http://schemas.microsoft.com/office/drawing/2014/main" id="{B77ABF89-0098-A148-B931-E0B05ADBE91A}"/>
              </a:ext>
            </a:extLst>
          </p:cNvPr>
          <p:cNvSpPr/>
          <p:nvPr/>
        </p:nvSpPr>
        <p:spPr>
          <a:xfrm>
            <a:off x="2764573" y="2577389"/>
            <a:ext cx="7092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7">
                <a:moveTo>
                  <a:pt x="99" y="55"/>
                </a:moveTo>
                <a:cubicBezTo>
                  <a:pt x="123" y="55"/>
                  <a:pt x="143" y="74"/>
                  <a:pt x="143" y="98"/>
                </a:cubicBezTo>
                <a:cubicBezTo>
                  <a:pt x="143" y="122"/>
                  <a:pt x="123" y="142"/>
                  <a:pt x="99" y="142"/>
                </a:cubicBezTo>
                <a:cubicBezTo>
                  <a:pt x="75" y="142"/>
                  <a:pt x="55" y="122"/>
                  <a:pt x="55" y="98"/>
                </a:cubicBezTo>
                <a:cubicBezTo>
                  <a:pt x="55" y="74"/>
                  <a:pt x="75" y="55"/>
                  <a:pt x="99" y="55"/>
                </a:cubicBezTo>
                <a:close/>
                <a:moveTo>
                  <a:pt x="99" y="197"/>
                </a:moveTo>
                <a:cubicBezTo>
                  <a:pt x="153" y="197"/>
                  <a:pt x="198" y="153"/>
                  <a:pt x="198" y="98"/>
                </a:cubicBezTo>
                <a:cubicBezTo>
                  <a:pt x="198" y="44"/>
                  <a:pt x="153" y="0"/>
                  <a:pt x="99" y="0"/>
                </a:cubicBezTo>
                <a:cubicBezTo>
                  <a:pt x="44" y="0"/>
                  <a:pt x="0" y="44"/>
                  <a:pt x="0" y="98"/>
                </a:cubicBezTo>
                <a:cubicBezTo>
                  <a:pt x="0" y="153"/>
                  <a:pt x="44" y="197"/>
                  <a:pt x="99" y="19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8" name="Freeform 657">
            <a:extLst>
              <a:ext uri="{FF2B5EF4-FFF2-40B4-BE49-F238E27FC236}">
                <a16:creationId xmlns:a16="http://schemas.microsoft.com/office/drawing/2014/main" id="{7450F599-07FA-FA4A-B161-BDB4A16C4DA1}"/>
              </a:ext>
            </a:extLst>
          </p:cNvPr>
          <p:cNvSpPr/>
          <p:nvPr/>
        </p:nvSpPr>
        <p:spPr>
          <a:xfrm>
            <a:off x="2764573" y="2908949"/>
            <a:ext cx="7092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8">
                <a:moveTo>
                  <a:pt x="99" y="143"/>
                </a:moveTo>
                <a:cubicBezTo>
                  <a:pt x="75" y="143"/>
                  <a:pt x="55" y="123"/>
                  <a:pt x="55" y="99"/>
                </a:cubicBezTo>
                <a:cubicBezTo>
                  <a:pt x="55" y="75"/>
                  <a:pt x="75" y="55"/>
                  <a:pt x="99" y="55"/>
                </a:cubicBezTo>
                <a:cubicBezTo>
                  <a:pt x="123" y="55"/>
                  <a:pt x="143" y="75"/>
                  <a:pt x="143" y="99"/>
                </a:cubicBezTo>
                <a:cubicBezTo>
                  <a:pt x="143" y="123"/>
                  <a:pt x="123" y="143"/>
                  <a:pt x="99" y="143"/>
                </a:cubicBezTo>
                <a:close/>
                <a:moveTo>
                  <a:pt x="99" y="0"/>
                </a:moveTo>
                <a:cubicBezTo>
                  <a:pt x="44" y="0"/>
                  <a:pt x="0" y="45"/>
                  <a:pt x="0" y="99"/>
                </a:cubicBezTo>
                <a:cubicBezTo>
                  <a:pt x="0" y="153"/>
                  <a:pt x="44" y="198"/>
                  <a:pt x="99" y="198"/>
                </a:cubicBezTo>
                <a:cubicBezTo>
                  <a:pt x="153" y="198"/>
                  <a:pt x="198" y="153"/>
                  <a:pt x="198" y="99"/>
                </a:cubicBezTo>
                <a:cubicBezTo>
                  <a:pt x="198" y="45"/>
                  <a:pt x="153" y="0"/>
                  <a:pt x="9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9" name="Freeform 658">
            <a:extLst>
              <a:ext uri="{FF2B5EF4-FFF2-40B4-BE49-F238E27FC236}">
                <a16:creationId xmlns:a16="http://schemas.microsoft.com/office/drawing/2014/main" id="{C673AD00-B63C-9345-96AD-78E162ADE432}"/>
              </a:ext>
            </a:extLst>
          </p:cNvPr>
          <p:cNvSpPr/>
          <p:nvPr/>
        </p:nvSpPr>
        <p:spPr>
          <a:xfrm>
            <a:off x="2917573" y="2820028"/>
            <a:ext cx="7056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198">
                <a:moveTo>
                  <a:pt x="99" y="143"/>
                </a:moveTo>
                <a:cubicBezTo>
                  <a:pt x="74" y="143"/>
                  <a:pt x="55" y="123"/>
                  <a:pt x="55" y="99"/>
                </a:cubicBezTo>
                <a:cubicBezTo>
                  <a:pt x="55" y="75"/>
                  <a:pt x="74" y="56"/>
                  <a:pt x="99" y="56"/>
                </a:cubicBezTo>
                <a:cubicBezTo>
                  <a:pt x="123" y="56"/>
                  <a:pt x="142" y="75"/>
                  <a:pt x="142" y="99"/>
                </a:cubicBezTo>
                <a:cubicBezTo>
                  <a:pt x="142" y="123"/>
                  <a:pt x="123" y="143"/>
                  <a:pt x="99" y="143"/>
                </a:cubicBezTo>
                <a:close/>
                <a:moveTo>
                  <a:pt x="99" y="0"/>
                </a:moveTo>
                <a:cubicBezTo>
                  <a:pt x="44" y="0"/>
                  <a:pt x="0" y="45"/>
                  <a:pt x="0" y="99"/>
                </a:cubicBezTo>
                <a:cubicBezTo>
                  <a:pt x="0" y="154"/>
                  <a:pt x="44" y="198"/>
                  <a:pt x="99" y="198"/>
                </a:cubicBezTo>
                <a:cubicBezTo>
                  <a:pt x="153" y="198"/>
                  <a:pt x="197" y="154"/>
                  <a:pt x="197" y="99"/>
                </a:cubicBezTo>
                <a:cubicBezTo>
                  <a:pt x="197" y="45"/>
                  <a:pt x="153" y="0"/>
                  <a:pt x="9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0" name="Freeform 659">
            <a:extLst>
              <a:ext uri="{FF2B5EF4-FFF2-40B4-BE49-F238E27FC236}">
                <a16:creationId xmlns:a16="http://schemas.microsoft.com/office/drawing/2014/main" id="{5540BE3A-A9A4-884D-A7FE-C95A32703C38}"/>
              </a:ext>
            </a:extLst>
          </p:cNvPr>
          <p:cNvSpPr/>
          <p:nvPr/>
        </p:nvSpPr>
        <p:spPr>
          <a:xfrm>
            <a:off x="2917573" y="2666309"/>
            <a:ext cx="7056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198">
                <a:moveTo>
                  <a:pt x="99" y="56"/>
                </a:moveTo>
                <a:cubicBezTo>
                  <a:pt x="123" y="56"/>
                  <a:pt x="142" y="75"/>
                  <a:pt x="142" y="99"/>
                </a:cubicBezTo>
                <a:cubicBezTo>
                  <a:pt x="142" y="123"/>
                  <a:pt x="123" y="143"/>
                  <a:pt x="99" y="143"/>
                </a:cubicBezTo>
                <a:cubicBezTo>
                  <a:pt x="74" y="143"/>
                  <a:pt x="55" y="123"/>
                  <a:pt x="55" y="99"/>
                </a:cubicBezTo>
                <a:cubicBezTo>
                  <a:pt x="55" y="75"/>
                  <a:pt x="74" y="56"/>
                  <a:pt x="99" y="56"/>
                </a:cubicBezTo>
                <a:close/>
                <a:moveTo>
                  <a:pt x="99" y="198"/>
                </a:moveTo>
                <a:cubicBezTo>
                  <a:pt x="153" y="198"/>
                  <a:pt x="197" y="154"/>
                  <a:pt x="197" y="99"/>
                </a:cubicBezTo>
                <a:cubicBezTo>
                  <a:pt x="197" y="45"/>
                  <a:pt x="153" y="0"/>
                  <a:pt x="99" y="0"/>
                </a:cubicBezTo>
                <a:cubicBezTo>
                  <a:pt x="44" y="0"/>
                  <a:pt x="0" y="45"/>
                  <a:pt x="0" y="99"/>
                </a:cubicBezTo>
                <a:cubicBezTo>
                  <a:pt x="0" y="154"/>
                  <a:pt x="44" y="198"/>
                  <a:pt x="99" y="19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1" name="Freeform 660">
            <a:extLst>
              <a:ext uri="{FF2B5EF4-FFF2-40B4-BE49-F238E27FC236}">
                <a16:creationId xmlns:a16="http://schemas.microsoft.com/office/drawing/2014/main" id="{38538BBC-80B5-5E4C-A300-BF3F83874493}"/>
              </a:ext>
            </a:extLst>
          </p:cNvPr>
          <p:cNvSpPr/>
          <p:nvPr/>
        </p:nvSpPr>
        <p:spPr>
          <a:xfrm>
            <a:off x="2611573" y="2820389"/>
            <a:ext cx="7092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7">
                <a:moveTo>
                  <a:pt x="99" y="142"/>
                </a:moveTo>
                <a:cubicBezTo>
                  <a:pt x="75" y="142"/>
                  <a:pt x="56" y="123"/>
                  <a:pt x="56" y="98"/>
                </a:cubicBezTo>
                <a:cubicBezTo>
                  <a:pt x="56" y="74"/>
                  <a:pt x="75" y="55"/>
                  <a:pt x="99" y="55"/>
                </a:cubicBezTo>
                <a:cubicBezTo>
                  <a:pt x="123" y="55"/>
                  <a:pt x="143" y="74"/>
                  <a:pt x="143" y="98"/>
                </a:cubicBezTo>
                <a:cubicBezTo>
                  <a:pt x="143" y="123"/>
                  <a:pt x="123" y="142"/>
                  <a:pt x="99" y="142"/>
                </a:cubicBezTo>
                <a:close/>
                <a:moveTo>
                  <a:pt x="99" y="0"/>
                </a:moveTo>
                <a:cubicBezTo>
                  <a:pt x="45" y="0"/>
                  <a:pt x="0" y="44"/>
                  <a:pt x="0" y="98"/>
                </a:cubicBezTo>
                <a:cubicBezTo>
                  <a:pt x="0" y="153"/>
                  <a:pt x="45" y="197"/>
                  <a:pt x="99" y="197"/>
                </a:cubicBezTo>
                <a:cubicBezTo>
                  <a:pt x="154" y="197"/>
                  <a:pt x="198" y="153"/>
                  <a:pt x="198" y="98"/>
                </a:cubicBezTo>
                <a:cubicBezTo>
                  <a:pt x="198" y="44"/>
                  <a:pt x="154" y="0"/>
                  <a:pt x="9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2" name="Freeform 661">
            <a:extLst>
              <a:ext uri="{FF2B5EF4-FFF2-40B4-BE49-F238E27FC236}">
                <a16:creationId xmlns:a16="http://schemas.microsoft.com/office/drawing/2014/main" id="{354A58AA-A268-3642-8933-4F56BC953C04}"/>
              </a:ext>
            </a:extLst>
          </p:cNvPr>
          <p:cNvSpPr/>
          <p:nvPr/>
        </p:nvSpPr>
        <p:spPr>
          <a:xfrm>
            <a:off x="2611573" y="2666669"/>
            <a:ext cx="7092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7">
                <a:moveTo>
                  <a:pt x="99" y="142"/>
                </a:moveTo>
                <a:cubicBezTo>
                  <a:pt x="75" y="142"/>
                  <a:pt x="56" y="123"/>
                  <a:pt x="56" y="99"/>
                </a:cubicBezTo>
                <a:cubicBezTo>
                  <a:pt x="56" y="74"/>
                  <a:pt x="75" y="55"/>
                  <a:pt x="99" y="55"/>
                </a:cubicBezTo>
                <a:cubicBezTo>
                  <a:pt x="123" y="55"/>
                  <a:pt x="143" y="74"/>
                  <a:pt x="143" y="99"/>
                </a:cubicBezTo>
                <a:cubicBezTo>
                  <a:pt x="143" y="123"/>
                  <a:pt x="123" y="142"/>
                  <a:pt x="99" y="142"/>
                </a:cubicBezTo>
                <a:close/>
                <a:moveTo>
                  <a:pt x="99" y="0"/>
                </a:moveTo>
                <a:cubicBezTo>
                  <a:pt x="45" y="0"/>
                  <a:pt x="0" y="44"/>
                  <a:pt x="0" y="99"/>
                </a:cubicBezTo>
                <a:cubicBezTo>
                  <a:pt x="0" y="153"/>
                  <a:pt x="45" y="197"/>
                  <a:pt x="99" y="197"/>
                </a:cubicBezTo>
                <a:cubicBezTo>
                  <a:pt x="154" y="197"/>
                  <a:pt x="198" y="153"/>
                  <a:pt x="198" y="99"/>
                </a:cubicBezTo>
                <a:cubicBezTo>
                  <a:pt x="198" y="44"/>
                  <a:pt x="154" y="0"/>
                  <a:pt x="9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3" name="Freeform 662">
            <a:extLst>
              <a:ext uri="{FF2B5EF4-FFF2-40B4-BE49-F238E27FC236}">
                <a16:creationId xmlns:a16="http://schemas.microsoft.com/office/drawing/2014/main" id="{93A721B1-CB41-804D-AFE5-EF55636DA0BF}"/>
              </a:ext>
            </a:extLst>
          </p:cNvPr>
          <p:cNvSpPr/>
          <p:nvPr/>
        </p:nvSpPr>
        <p:spPr>
          <a:xfrm>
            <a:off x="2790132" y="26864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43" y="57"/>
                  <a:pt x="56" y="45"/>
                  <a:pt x="56" y="30"/>
                </a:cubicBezTo>
                <a:lnTo>
                  <a:pt x="56" y="28"/>
                </a:ln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3" y="57"/>
                  <a:pt x="2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4" name="Freeform 663">
            <a:extLst>
              <a:ext uri="{FF2B5EF4-FFF2-40B4-BE49-F238E27FC236}">
                <a16:creationId xmlns:a16="http://schemas.microsoft.com/office/drawing/2014/main" id="{73B8CA86-5197-984E-9017-CC2FD125923F}"/>
              </a:ext>
            </a:extLst>
          </p:cNvPr>
          <p:cNvSpPr/>
          <p:nvPr/>
        </p:nvSpPr>
        <p:spPr>
          <a:xfrm>
            <a:off x="2790132" y="26573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43" y="57"/>
                  <a:pt x="56" y="45"/>
                  <a:pt x="56" y="30"/>
                </a:cubicBezTo>
                <a:lnTo>
                  <a:pt x="56" y="28"/>
                </a:lnTo>
                <a:cubicBezTo>
                  <a:pt x="56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3" y="57"/>
                  <a:pt x="2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5" name="Freeform 664">
            <a:extLst>
              <a:ext uri="{FF2B5EF4-FFF2-40B4-BE49-F238E27FC236}">
                <a16:creationId xmlns:a16="http://schemas.microsoft.com/office/drawing/2014/main" id="{342EDC06-8A75-5643-A28F-D86F97210F2A}"/>
              </a:ext>
            </a:extLst>
          </p:cNvPr>
          <p:cNvSpPr/>
          <p:nvPr/>
        </p:nvSpPr>
        <p:spPr>
          <a:xfrm>
            <a:off x="2790132" y="28783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0" y="29"/>
                </a:moveTo>
                <a:cubicBezTo>
                  <a:pt x="0" y="45"/>
                  <a:pt x="13" y="57"/>
                  <a:pt x="28" y="57"/>
                </a:cubicBezTo>
                <a:cubicBezTo>
                  <a:pt x="43" y="57"/>
                  <a:pt x="56" y="45"/>
                  <a:pt x="56" y="29"/>
                </a:cubicBezTo>
                <a:lnTo>
                  <a:pt x="56" y="27"/>
                </a:ln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6" name="Freeform 665">
            <a:extLst>
              <a:ext uri="{FF2B5EF4-FFF2-40B4-BE49-F238E27FC236}">
                <a16:creationId xmlns:a16="http://schemas.microsoft.com/office/drawing/2014/main" id="{AC6D3978-67C3-2D48-A32D-D7CB19A75B86}"/>
              </a:ext>
            </a:extLst>
          </p:cNvPr>
          <p:cNvSpPr/>
          <p:nvPr/>
        </p:nvSpPr>
        <p:spPr>
          <a:xfrm>
            <a:off x="2790132" y="28491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43" y="57"/>
                  <a:pt x="56" y="45"/>
                  <a:pt x="56" y="30"/>
                </a:cubicBezTo>
                <a:lnTo>
                  <a:pt x="56" y="28"/>
                </a:ln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3" y="57"/>
                  <a:pt x="2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7" name="Freeform 666">
            <a:extLst>
              <a:ext uri="{FF2B5EF4-FFF2-40B4-BE49-F238E27FC236}">
                <a16:creationId xmlns:a16="http://schemas.microsoft.com/office/drawing/2014/main" id="{C1EA4C5F-B089-F046-A715-60BE04EAE2D5}"/>
              </a:ext>
            </a:extLst>
          </p:cNvPr>
          <p:cNvSpPr/>
          <p:nvPr/>
        </p:nvSpPr>
        <p:spPr>
          <a:xfrm>
            <a:off x="2890933" y="27156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2" y="1"/>
                </a:moveTo>
                <a:lnTo>
                  <a:pt x="20" y="2"/>
                </a:lnTo>
                <a:cubicBezTo>
                  <a:pt x="5" y="6"/>
                  <a:pt x="-3" y="21"/>
                  <a:pt x="1" y="36"/>
                </a:cubicBezTo>
                <a:cubicBezTo>
                  <a:pt x="5" y="48"/>
                  <a:pt x="15" y="56"/>
                  <a:pt x="27" y="56"/>
                </a:cubicBezTo>
                <a:cubicBezTo>
                  <a:pt x="30" y="56"/>
                  <a:pt x="33" y="55"/>
                  <a:pt x="35" y="55"/>
                </a:cubicBezTo>
                <a:lnTo>
                  <a:pt x="37" y="54"/>
                </a:lnTo>
                <a:cubicBezTo>
                  <a:pt x="52" y="50"/>
                  <a:pt x="60" y="34"/>
                  <a:pt x="56" y="20"/>
                </a:cubicBezTo>
                <a:cubicBezTo>
                  <a:pt x="52" y="5"/>
                  <a:pt x="36" y="-3"/>
                  <a:pt x="22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8" name="Freeform 667">
            <a:extLst>
              <a:ext uri="{FF2B5EF4-FFF2-40B4-BE49-F238E27FC236}">
                <a16:creationId xmlns:a16="http://schemas.microsoft.com/office/drawing/2014/main" id="{9F35077C-A382-C64C-9483-841B16E308C2}"/>
              </a:ext>
            </a:extLst>
          </p:cNvPr>
          <p:cNvSpPr/>
          <p:nvPr/>
        </p:nvSpPr>
        <p:spPr>
          <a:xfrm>
            <a:off x="2862853" y="272354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2" y="1"/>
                </a:moveTo>
                <a:lnTo>
                  <a:pt x="20" y="1"/>
                </a:lnTo>
                <a:cubicBezTo>
                  <a:pt x="6" y="6"/>
                  <a:pt x="-3" y="21"/>
                  <a:pt x="1" y="35"/>
                </a:cubicBezTo>
                <a:cubicBezTo>
                  <a:pt x="5" y="47"/>
                  <a:pt x="16" y="55"/>
                  <a:pt x="28" y="55"/>
                </a:cubicBezTo>
                <a:cubicBezTo>
                  <a:pt x="30" y="55"/>
                  <a:pt x="33" y="55"/>
                  <a:pt x="36" y="54"/>
                </a:cubicBezTo>
                <a:lnTo>
                  <a:pt x="38" y="54"/>
                </a:lnTo>
                <a:cubicBezTo>
                  <a:pt x="52" y="49"/>
                  <a:pt x="61" y="34"/>
                  <a:pt x="56" y="19"/>
                </a:cubicBezTo>
                <a:cubicBezTo>
                  <a:pt x="52" y="5"/>
                  <a:pt x="37" y="-4"/>
                  <a:pt x="22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9" name="Freeform 668">
            <a:extLst>
              <a:ext uri="{FF2B5EF4-FFF2-40B4-BE49-F238E27FC236}">
                <a16:creationId xmlns:a16="http://schemas.microsoft.com/office/drawing/2014/main" id="{E9CCE392-E505-1A4F-A8EB-B51D25BA8F1E}"/>
              </a:ext>
            </a:extLst>
          </p:cNvPr>
          <p:cNvSpPr/>
          <p:nvPr/>
        </p:nvSpPr>
        <p:spPr>
          <a:xfrm>
            <a:off x="2685733" y="27156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9" y="54"/>
                </a:moveTo>
                <a:lnTo>
                  <a:pt x="21" y="55"/>
                </a:lnTo>
                <a:cubicBezTo>
                  <a:pt x="24" y="55"/>
                  <a:pt x="26" y="56"/>
                  <a:pt x="29" y="56"/>
                </a:cubicBezTo>
                <a:cubicBezTo>
                  <a:pt x="41" y="56"/>
                  <a:pt x="52" y="48"/>
                  <a:pt x="55" y="36"/>
                </a:cubicBezTo>
                <a:cubicBezTo>
                  <a:pt x="60" y="21"/>
                  <a:pt x="51" y="6"/>
                  <a:pt x="37" y="2"/>
                </a:cubicBezTo>
                <a:lnTo>
                  <a:pt x="35" y="1"/>
                </a:lnTo>
                <a:cubicBezTo>
                  <a:pt x="20" y="-3"/>
                  <a:pt x="5" y="5"/>
                  <a:pt x="1" y="20"/>
                </a:cubicBezTo>
                <a:cubicBezTo>
                  <a:pt x="-4" y="34"/>
                  <a:pt x="5" y="50"/>
                  <a:pt x="19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0" name="Freeform 669">
            <a:extLst>
              <a:ext uri="{FF2B5EF4-FFF2-40B4-BE49-F238E27FC236}">
                <a16:creationId xmlns:a16="http://schemas.microsoft.com/office/drawing/2014/main" id="{6885C6D8-F131-2A45-98AA-CFB3A9665812}"/>
              </a:ext>
            </a:extLst>
          </p:cNvPr>
          <p:cNvSpPr/>
          <p:nvPr/>
        </p:nvSpPr>
        <p:spPr>
          <a:xfrm>
            <a:off x="2713813" y="272354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0" y="54"/>
                </a:moveTo>
                <a:lnTo>
                  <a:pt x="22" y="54"/>
                </a:lnTo>
                <a:cubicBezTo>
                  <a:pt x="24" y="55"/>
                  <a:pt x="27" y="55"/>
                  <a:pt x="29" y="55"/>
                </a:cubicBezTo>
                <a:cubicBezTo>
                  <a:pt x="41" y="55"/>
                  <a:pt x="52" y="47"/>
                  <a:pt x="56" y="35"/>
                </a:cubicBezTo>
                <a:cubicBezTo>
                  <a:pt x="60" y="21"/>
                  <a:pt x="52" y="6"/>
                  <a:pt x="37" y="1"/>
                </a:cubicBezTo>
                <a:lnTo>
                  <a:pt x="35" y="1"/>
                </a:lnTo>
                <a:cubicBezTo>
                  <a:pt x="21" y="-4"/>
                  <a:pt x="5" y="5"/>
                  <a:pt x="1" y="19"/>
                </a:cubicBezTo>
                <a:cubicBezTo>
                  <a:pt x="-3" y="34"/>
                  <a:pt x="5" y="49"/>
                  <a:pt x="20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1" name="Freeform 670">
            <a:extLst>
              <a:ext uri="{FF2B5EF4-FFF2-40B4-BE49-F238E27FC236}">
                <a16:creationId xmlns:a16="http://schemas.microsoft.com/office/drawing/2014/main" id="{591F3061-67D4-534B-B6B8-425546F4BB0A}"/>
              </a:ext>
            </a:extLst>
          </p:cNvPr>
          <p:cNvSpPr/>
          <p:nvPr/>
        </p:nvSpPr>
        <p:spPr>
          <a:xfrm>
            <a:off x="2715613" y="281642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2" y="1"/>
                </a:moveTo>
                <a:lnTo>
                  <a:pt x="20" y="2"/>
                </a:lnTo>
                <a:cubicBezTo>
                  <a:pt x="5" y="6"/>
                  <a:pt x="-3" y="21"/>
                  <a:pt x="1" y="36"/>
                </a:cubicBezTo>
                <a:cubicBezTo>
                  <a:pt x="4" y="48"/>
                  <a:pt x="15" y="56"/>
                  <a:pt x="27" y="56"/>
                </a:cubicBezTo>
                <a:cubicBezTo>
                  <a:pt x="30" y="56"/>
                  <a:pt x="33" y="55"/>
                  <a:pt x="35" y="55"/>
                </a:cubicBezTo>
                <a:lnTo>
                  <a:pt x="37" y="54"/>
                </a:lnTo>
                <a:cubicBezTo>
                  <a:pt x="52" y="50"/>
                  <a:pt x="60" y="34"/>
                  <a:pt x="56" y="20"/>
                </a:cubicBezTo>
                <a:cubicBezTo>
                  <a:pt x="52" y="5"/>
                  <a:pt x="36" y="-3"/>
                  <a:pt x="22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2" name="Freeform 671">
            <a:extLst>
              <a:ext uri="{FF2B5EF4-FFF2-40B4-BE49-F238E27FC236}">
                <a16:creationId xmlns:a16="http://schemas.microsoft.com/office/drawing/2014/main" id="{7F75215B-086A-F84A-8685-6357A8F91D91}"/>
              </a:ext>
            </a:extLst>
          </p:cNvPr>
          <p:cNvSpPr/>
          <p:nvPr/>
        </p:nvSpPr>
        <p:spPr>
          <a:xfrm>
            <a:off x="2687533" y="282434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2" y="1"/>
                </a:moveTo>
                <a:lnTo>
                  <a:pt x="20" y="1"/>
                </a:lnTo>
                <a:cubicBezTo>
                  <a:pt x="5" y="6"/>
                  <a:pt x="-3" y="21"/>
                  <a:pt x="1" y="36"/>
                </a:cubicBezTo>
                <a:cubicBezTo>
                  <a:pt x="5" y="48"/>
                  <a:pt x="16" y="55"/>
                  <a:pt x="28" y="55"/>
                </a:cubicBezTo>
                <a:cubicBezTo>
                  <a:pt x="30" y="55"/>
                  <a:pt x="33" y="55"/>
                  <a:pt x="36" y="54"/>
                </a:cubicBezTo>
                <a:lnTo>
                  <a:pt x="38" y="54"/>
                </a:lnTo>
                <a:cubicBezTo>
                  <a:pt x="52" y="49"/>
                  <a:pt x="61" y="34"/>
                  <a:pt x="56" y="19"/>
                </a:cubicBezTo>
                <a:cubicBezTo>
                  <a:pt x="52" y="5"/>
                  <a:pt x="37" y="-4"/>
                  <a:pt x="22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3" name="Freeform 672">
            <a:extLst>
              <a:ext uri="{FF2B5EF4-FFF2-40B4-BE49-F238E27FC236}">
                <a16:creationId xmlns:a16="http://schemas.microsoft.com/office/drawing/2014/main" id="{6FA4032E-4B0E-A246-8EAD-F1BE5CC956B1}"/>
              </a:ext>
            </a:extLst>
          </p:cNvPr>
          <p:cNvSpPr/>
          <p:nvPr/>
        </p:nvSpPr>
        <p:spPr>
          <a:xfrm>
            <a:off x="2890213" y="28243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7" y="2"/>
                </a:moveTo>
                <a:lnTo>
                  <a:pt x="35" y="1"/>
                </a:lnTo>
                <a:cubicBezTo>
                  <a:pt x="20" y="-3"/>
                  <a:pt x="5" y="5"/>
                  <a:pt x="1" y="20"/>
                </a:cubicBezTo>
                <a:cubicBezTo>
                  <a:pt x="-4" y="35"/>
                  <a:pt x="5" y="50"/>
                  <a:pt x="19" y="54"/>
                </a:cubicBezTo>
                <a:lnTo>
                  <a:pt x="21" y="55"/>
                </a:lnTo>
                <a:cubicBezTo>
                  <a:pt x="24" y="56"/>
                  <a:pt x="26" y="56"/>
                  <a:pt x="29" y="56"/>
                </a:cubicBezTo>
                <a:cubicBezTo>
                  <a:pt x="41" y="56"/>
                  <a:pt x="52" y="48"/>
                  <a:pt x="56" y="36"/>
                </a:cubicBezTo>
                <a:cubicBezTo>
                  <a:pt x="60" y="21"/>
                  <a:pt x="51" y="6"/>
                  <a:pt x="37" y="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4" name="Freeform 673">
            <a:extLst>
              <a:ext uri="{FF2B5EF4-FFF2-40B4-BE49-F238E27FC236}">
                <a16:creationId xmlns:a16="http://schemas.microsoft.com/office/drawing/2014/main" id="{5C3D1A55-B4AD-6146-9CA2-3496FFF2E2E2}"/>
              </a:ext>
            </a:extLst>
          </p:cNvPr>
          <p:cNvSpPr/>
          <p:nvPr/>
        </p:nvSpPr>
        <p:spPr>
          <a:xfrm>
            <a:off x="2862493" y="281606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37" y="1"/>
                </a:moveTo>
                <a:lnTo>
                  <a:pt x="35" y="1"/>
                </a:lnTo>
                <a:cubicBezTo>
                  <a:pt x="21" y="-4"/>
                  <a:pt x="5" y="5"/>
                  <a:pt x="1" y="19"/>
                </a:cubicBezTo>
                <a:cubicBezTo>
                  <a:pt x="-3" y="34"/>
                  <a:pt x="5" y="49"/>
                  <a:pt x="20" y="54"/>
                </a:cubicBezTo>
                <a:lnTo>
                  <a:pt x="22" y="54"/>
                </a:lnTo>
                <a:cubicBezTo>
                  <a:pt x="24" y="55"/>
                  <a:pt x="27" y="55"/>
                  <a:pt x="29" y="55"/>
                </a:cubicBezTo>
                <a:cubicBezTo>
                  <a:pt x="41" y="55"/>
                  <a:pt x="52" y="47"/>
                  <a:pt x="56" y="35"/>
                </a:cubicBezTo>
                <a:cubicBezTo>
                  <a:pt x="60" y="21"/>
                  <a:pt x="52" y="5"/>
                  <a:pt x="37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5" name="Freeform 674">
            <a:extLst>
              <a:ext uri="{FF2B5EF4-FFF2-40B4-BE49-F238E27FC236}">
                <a16:creationId xmlns:a16="http://schemas.microsoft.com/office/drawing/2014/main" id="{044C80EC-CE38-3449-A2DE-BB9403FA5842}"/>
              </a:ext>
            </a:extLst>
          </p:cNvPr>
          <p:cNvSpPr/>
          <p:nvPr/>
        </p:nvSpPr>
        <p:spPr>
          <a:xfrm>
            <a:off x="1921093" y="3382349"/>
            <a:ext cx="325440" cy="27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763">
                <a:moveTo>
                  <a:pt x="56" y="339"/>
                </a:moveTo>
                <a:lnTo>
                  <a:pt x="284" y="339"/>
                </a:lnTo>
                <a:lnTo>
                  <a:pt x="284" y="708"/>
                </a:lnTo>
                <a:lnTo>
                  <a:pt x="56" y="708"/>
                </a:lnTo>
                <a:close/>
                <a:moveTo>
                  <a:pt x="340" y="196"/>
                </a:moveTo>
                <a:lnTo>
                  <a:pt x="567" y="196"/>
                </a:lnTo>
                <a:lnTo>
                  <a:pt x="567" y="708"/>
                </a:lnTo>
                <a:lnTo>
                  <a:pt x="340" y="708"/>
                </a:lnTo>
                <a:lnTo>
                  <a:pt x="340" y="311"/>
                </a:lnTo>
                <a:close/>
                <a:moveTo>
                  <a:pt x="622" y="56"/>
                </a:moveTo>
                <a:lnTo>
                  <a:pt x="850" y="56"/>
                </a:lnTo>
                <a:lnTo>
                  <a:pt x="850" y="708"/>
                </a:lnTo>
                <a:lnTo>
                  <a:pt x="622" y="708"/>
                </a:lnTo>
                <a:lnTo>
                  <a:pt x="622" y="168"/>
                </a:lnTo>
                <a:close/>
                <a:moveTo>
                  <a:pt x="28" y="763"/>
                </a:moveTo>
                <a:lnTo>
                  <a:pt x="312" y="763"/>
                </a:lnTo>
                <a:lnTo>
                  <a:pt x="595" y="763"/>
                </a:lnTo>
                <a:lnTo>
                  <a:pt x="877" y="763"/>
                </a:lnTo>
                <a:cubicBezTo>
                  <a:pt x="892" y="763"/>
                  <a:pt x="905" y="751"/>
                  <a:pt x="905" y="736"/>
                </a:cubicBezTo>
                <a:lnTo>
                  <a:pt x="905" y="28"/>
                </a:lnTo>
                <a:cubicBezTo>
                  <a:pt x="905" y="13"/>
                  <a:pt x="892" y="0"/>
                  <a:pt x="877" y="0"/>
                </a:cubicBezTo>
                <a:lnTo>
                  <a:pt x="595" y="0"/>
                </a:lnTo>
                <a:cubicBezTo>
                  <a:pt x="579" y="0"/>
                  <a:pt x="567" y="13"/>
                  <a:pt x="567" y="28"/>
                </a:cubicBezTo>
                <a:lnTo>
                  <a:pt x="567" y="140"/>
                </a:lnTo>
                <a:lnTo>
                  <a:pt x="312" y="140"/>
                </a:lnTo>
                <a:cubicBezTo>
                  <a:pt x="297" y="140"/>
                  <a:pt x="284" y="153"/>
                  <a:pt x="284" y="168"/>
                </a:cubicBezTo>
                <a:lnTo>
                  <a:pt x="284" y="283"/>
                </a:lnTo>
                <a:lnTo>
                  <a:pt x="28" y="283"/>
                </a:lnTo>
                <a:cubicBezTo>
                  <a:pt x="13" y="283"/>
                  <a:pt x="0" y="296"/>
                  <a:pt x="0" y="311"/>
                </a:cubicBezTo>
                <a:lnTo>
                  <a:pt x="0" y="736"/>
                </a:lnTo>
                <a:cubicBezTo>
                  <a:pt x="0" y="751"/>
                  <a:pt x="13" y="763"/>
                  <a:pt x="28" y="7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6" name="Freeform 675">
            <a:extLst>
              <a:ext uri="{FF2B5EF4-FFF2-40B4-BE49-F238E27FC236}">
                <a16:creationId xmlns:a16="http://schemas.microsoft.com/office/drawing/2014/main" id="{8B10C030-D017-B34B-A594-C5B1CCD36759}"/>
              </a:ext>
            </a:extLst>
          </p:cNvPr>
          <p:cNvSpPr/>
          <p:nvPr/>
        </p:nvSpPr>
        <p:spPr>
          <a:xfrm>
            <a:off x="1870332" y="3689068"/>
            <a:ext cx="4291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55">
                <a:moveTo>
                  <a:pt x="1165" y="0"/>
                </a:moveTo>
                <a:lnTo>
                  <a:pt x="28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8" y="55"/>
                </a:cubicBezTo>
                <a:lnTo>
                  <a:pt x="1165" y="55"/>
                </a:lnTo>
                <a:cubicBezTo>
                  <a:pt x="1180" y="55"/>
                  <a:pt x="1193" y="43"/>
                  <a:pt x="1193" y="28"/>
                </a:cubicBezTo>
                <a:cubicBezTo>
                  <a:pt x="1193" y="12"/>
                  <a:pt x="1180" y="0"/>
                  <a:pt x="116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7" name="Freeform 676">
            <a:extLst>
              <a:ext uri="{FF2B5EF4-FFF2-40B4-BE49-F238E27FC236}">
                <a16:creationId xmlns:a16="http://schemas.microsoft.com/office/drawing/2014/main" id="{0C5DA689-5665-8B46-A46C-97F56081B91D}"/>
              </a:ext>
            </a:extLst>
          </p:cNvPr>
          <p:cNvSpPr/>
          <p:nvPr/>
        </p:nvSpPr>
        <p:spPr>
          <a:xfrm>
            <a:off x="2175974" y="33308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43" y="57"/>
                  <a:pt x="56" y="45"/>
                  <a:pt x="56" y="29"/>
                </a:cubicBezTo>
                <a:lnTo>
                  <a:pt x="56" y="27"/>
                </a:ln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lnTo>
                  <a:pt x="0" y="29"/>
                </a:lnTo>
                <a:cubicBezTo>
                  <a:pt x="0" y="45"/>
                  <a:pt x="13" y="57"/>
                  <a:pt x="2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8" name="Freeform 677">
            <a:extLst>
              <a:ext uri="{FF2B5EF4-FFF2-40B4-BE49-F238E27FC236}">
                <a16:creationId xmlns:a16="http://schemas.microsoft.com/office/drawing/2014/main" id="{2B4D2F80-5729-9144-84BC-7A24F9806C87}"/>
              </a:ext>
            </a:extLst>
          </p:cNvPr>
          <p:cNvSpPr/>
          <p:nvPr/>
        </p:nvSpPr>
        <p:spPr>
          <a:xfrm>
            <a:off x="2175974" y="32725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43" y="57"/>
                  <a:pt x="56" y="45"/>
                  <a:pt x="56" y="30"/>
                </a:cubicBezTo>
                <a:lnTo>
                  <a:pt x="56" y="28"/>
                </a:ln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3" y="57"/>
                  <a:pt x="2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9" name="Freeform 678">
            <a:extLst>
              <a:ext uri="{FF2B5EF4-FFF2-40B4-BE49-F238E27FC236}">
                <a16:creationId xmlns:a16="http://schemas.microsoft.com/office/drawing/2014/main" id="{503B3069-9539-4D49-99DA-3AB737EB6BC4}"/>
              </a:ext>
            </a:extLst>
          </p:cNvPr>
          <p:cNvSpPr/>
          <p:nvPr/>
        </p:nvSpPr>
        <p:spPr>
          <a:xfrm>
            <a:off x="2175974" y="33017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43" y="57"/>
                  <a:pt x="56" y="45"/>
                  <a:pt x="56" y="29"/>
                </a:cubicBezTo>
                <a:lnTo>
                  <a:pt x="56" y="27"/>
                </a:ln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lnTo>
                  <a:pt x="0" y="29"/>
                </a:lnTo>
                <a:cubicBezTo>
                  <a:pt x="0" y="45"/>
                  <a:pt x="13" y="57"/>
                  <a:pt x="2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0" name="Freeform 679">
            <a:extLst>
              <a:ext uri="{FF2B5EF4-FFF2-40B4-BE49-F238E27FC236}">
                <a16:creationId xmlns:a16="http://schemas.microsoft.com/office/drawing/2014/main" id="{F94AE5F2-7087-4E40-9A39-B87A45EA9137}"/>
              </a:ext>
            </a:extLst>
          </p:cNvPr>
          <p:cNvSpPr/>
          <p:nvPr/>
        </p:nvSpPr>
        <p:spPr>
          <a:xfrm>
            <a:off x="2074453" y="335354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7" y="57"/>
                </a:moveTo>
                <a:cubicBezTo>
                  <a:pt x="42" y="57"/>
                  <a:pt x="55" y="45"/>
                  <a:pt x="55" y="29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lnTo>
                  <a:pt x="0" y="29"/>
                </a:lnTo>
                <a:cubicBezTo>
                  <a:pt x="0" y="45"/>
                  <a:pt x="12" y="57"/>
                  <a:pt x="27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1" name="Freeform 680">
            <a:extLst>
              <a:ext uri="{FF2B5EF4-FFF2-40B4-BE49-F238E27FC236}">
                <a16:creationId xmlns:a16="http://schemas.microsoft.com/office/drawing/2014/main" id="{CCB00DB4-2CB1-DA4E-9AC7-0DEDE2EA37CA}"/>
              </a:ext>
            </a:extLst>
          </p:cNvPr>
          <p:cNvSpPr/>
          <p:nvPr/>
        </p:nvSpPr>
        <p:spPr>
          <a:xfrm>
            <a:off x="2074453" y="338270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7" y="57"/>
                </a:moveTo>
                <a:cubicBezTo>
                  <a:pt x="42" y="57"/>
                  <a:pt x="55" y="44"/>
                  <a:pt x="55" y="29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lnTo>
                  <a:pt x="0" y="29"/>
                </a:lnTo>
                <a:cubicBezTo>
                  <a:pt x="0" y="44"/>
                  <a:pt x="12" y="57"/>
                  <a:pt x="27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2" name="Freeform 681">
            <a:extLst>
              <a:ext uri="{FF2B5EF4-FFF2-40B4-BE49-F238E27FC236}">
                <a16:creationId xmlns:a16="http://schemas.microsoft.com/office/drawing/2014/main" id="{C40884DD-F325-994E-BDFF-359A2943F1DB}"/>
              </a:ext>
            </a:extLst>
          </p:cNvPr>
          <p:cNvSpPr/>
          <p:nvPr/>
        </p:nvSpPr>
        <p:spPr>
          <a:xfrm>
            <a:off x="1972214" y="3432030"/>
            <a:ext cx="1980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8">
                <a:moveTo>
                  <a:pt x="28" y="58"/>
                </a:moveTo>
                <a:cubicBezTo>
                  <a:pt x="43" y="58"/>
                  <a:pt x="56" y="45"/>
                  <a:pt x="56" y="30"/>
                </a:cubicBezTo>
                <a:lnTo>
                  <a:pt x="56" y="28"/>
                </a:lnTo>
                <a:cubicBezTo>
                  <a:pt x="56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3" y="58"/>
                  <a:pt x="28" y="5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3" name="Freeform 682">
            <a:extLst>
              <a:ext uri="{FF2B5EF4-FFF2-40B4-BE49-F238E27FC236}">
                <a16:creationId xmlns:a16="http://schemas.microsoft.com/office/drawing/2014/main" id="{0C2B2509-DB9A-8040-A6C5-8053A6DBC1A8}"/>
              </a:ext>
            </a:extLst>
          </p:cNvPr>
          <p:cNvSpPr/>
          <p:nvPr/>
        </p:nvSpPr>
        <p:spPr>
          <a:xfrm>
            <a:off x="3353172" y="2615909"/>
            <a:ext cx="325080" cy="31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878">
                <a:moveTo>
                  <a:pt x="694" y="823"/>
                </a:moveTo>
                <a:lnTo>
                  <a:pt x="210" y="823"/>
                </a:lnTo>
                <a:lnTo>
                  <a:pt x="60" y="337"/>
                </a:lnTo>
                <a:lnTo>
                  <a:pt x="460" y="61"/>
                </a:lnTo>
                <a:lnTo>
                  <a:pt x="845" y="336"/>
                </a:lnTo>
                <a:close/>
                <a:moveTo>
                  <a:pt x="893" y="303"/>
                </a:moveTo>
                <a:lnTo>
                  <a:pt x="477" y="5"/>
                </a:lnTo>
                <a:cubicBezTo>
                  <a:pt x="467" y="-2"/>
                  <a:pt x="454" y="-2"/>
                  <a:pt x="445" y="5"/>
                </a:cubicBezTo>
                <a:lnTo>
                  <a:pt x="12" y="303"/>
                </a:lnTo>
                <a:cubicBezTo>
                  <a:pt x="2" y="310"/>
                  <a:pt x="-2" y="322"/>
                  <a:pt x="1" y="334"/>
                </a:cubicBezTo>
                <a:lnTo>
                  <a:pt x="164" y="859"/>
                </a:lnTo>
                <a:cubicBezTo>
                  <a:pt x="167" y="870"/>
                  <a:pt x="178" y="878"/>
                  <a:pt x="190" y="878"/>
                </a:cubicBezTo>
                <a:lnTo>
                  <a:pt x="715" y="878"/>
                </a:lnTo>
                <a:cubicBezTo>
                  <a:pt x="727" y="878"/>
                  <a:pt x="738" y="870"/>
                  <a:pt x="741" y="859"/>
                </a:cubicBezTo>
                <a:lnTo>
                  <a:pt x="903" y="334"/>
                </a:lnTo>
                <a:cubicBezTo>
                  <a:pt x="907" y="322"/>
                  <a:pt x="903" y="310"/>
                  <a:pt x="893" y="30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4" name="Freeform 683">
            <a:extLst>
              <a:ext uri="{FF2B5EF4-FFF2-40B4-BE49-F238E27FC236}">
                <a16:creationId xmlns:a16="http://schemas.microsoft.com/office/drawing/2014/main" id="{2626006C-1399-C74A-A424-779D248D605E}"/>
              </a:ext>
            </a:extLst>
          </p:cNvPr>
          <p:cNvSpPr/>
          <p:nvPr/>
        </p:nvSpPr>
        <p:spPr>
          <a:xfrm>
            <a:off x="3443172" y="2710589"/>
            <a:ext cx="146160" cy="142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7" h="396">
                <a:moveTo>
                  <a:pt x="292" y="340"/>
                </a:moveTo>
                <a:lnTo>
                  <a:pt x="115" y="340"/>
                </a:lnTo>
                <a:lnTo>
                  <a:pt x="60" y="162"/>
                </a:lnTo>
                <a:lnTo>
                  <a:pt x="206" y="61"/>
                </a:lnTo>
                <a:lnTo>
                  <a:pt x="347" y="161"/>
                </a:lnTo>
                <a:close/>
                <a:moveTo>
                  <a:pt x="191" y="4"/>
                </a:moveTo>
                <a:lnTo>
                  <a:pt x="12" y="128"/>
                </a:lnTo>
                <a:cubicBezTo>
                  <a:pt x="2" y="135"/>
                  <a:pt x="-2" y="147"/>
                  <a:pt x="1" y="159"/>
                </a:cubicBezTo>
                <a:lnTo>
                  <a:pt x="68" y="376"/>
                </a:lnTo>
                <a:cubicBezTo>
                  <a:pt x="72" y="388"/>
                  <a:pt x="83" y="396"/>
                  <a:pt x="95" y="396"/>
                </a:cubicBezTo>
                <a:lnTo>
                  <a:pt x="312" y="396"/>
                </a:lnTo>
                <a:cubicBezTo>
                  <a:pt x="324" y="396"/>
                  <a:pt x="335" y="388"/>
                  <a:pt x="338" y="376"/>
                </a:cubicBezTo>
                <a:lnTo>
                  <a:pt x="406" y="159"/>
                </a:lnTo>
                <a:cubicBezTo>
                  <a:pt x="409" y="147"/>
                  <a:pt x="405" y="135"/>
                  <a:pt x="395" y="128"/>
                </a:cubicBezTo>
                <a:lnTo>
                  <a:pt x="223" y="4"/>
                </a:lnTo>
                <a:cubicBezTo>
                  <a:pt x="213" y="-1"/>
                  <a:pt x="201" y="-1"/>
                  <a:pt x="191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5" name="Freeform 684">
            <a:extLst>
              <a:ext uri="{FF2B5EF4-FFF2-40B4-BE49-F238E27FC236}">
                <a16:creationId xmlns:a16="http://schemas.microsoft.com/office/drawing/2014/main" id="{804601A5-BCDC-6E45-B668-339324D82CF5}"/>
              </a:ext>
            </a:extLst>
          </p:cNvPr>
          <p:cNvSpPr/>
          <p:nvPr/>
        </p:nvSpPr>
        <p:spPr>
          <a:xfrm>
            <a:off x="3506173" y="267818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0" y="27"/>
                </a:moveTo>
                <a:lnTo>
                  <a:pt x="0" y="29"/>
                </a:lnTo>
                <a:cubicBezTo>
                  <a:pt x="0" y="44"/>
                  <a:pt x="12" y="57"/>
                  <a:pt x="27" y="57"/>
                </a:cubicBezTo>
                <a:cubicBezTo>
                  <a:pt x="43" y="57"/>
                  <a:pt x="55" y="44"/>
                  <a:pt x="55" y="29"/>
                </a:cubicBezTo>
                <a:lnTo>
                  <a:pt x="55" y="27"/>
                </a:lnTo>
                <a:cubicBezTo>
                  <a:pt x="55" y="12"/>
                  <a:pt x="43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6" name="Freeform 685">
            <a:extLst>
              <a:ext uri="{FF2B5EF4-FFF2-40B4-BE49-F238E27FC236}">
                <a16:creationId xmlns:a16="http://schemas.microsoft.com/office/drawing/2014/main" id="{5364CE3E-A722-644C-B74F-AA19654D4E18}"/>
              </a:ext>
            </a:extLst>
          </p:cNvPr>
          <p:cNvSpPr/>
          <p:nvPr/>
        </p:nvSpPr>
        <p:spPr>
          <a:xfrm>
            <a:off x="3597253" y="274515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1" y="56"/>
                  <a:pt x="34" y="55"/>
                  <a:pt x="37" y="54"/>
                </a:cubicBezTo>
                <a:lnTo>
                  <a:pt x="39" y="54"/>
                </a:lnTo>
                <a:cubicBezTo>
                  <a:pt x="53" y="49"/>
                  <a:pt x="61" y="33"/>
                  <a:pt x="56" y="18"/>
                </a:cubicBezTo>
                <a:cubicBezTo>
                  <a:pt x="51" y="4"/>
                  <a:pt x="35" y="-3"/>
                  <a:pt x="21" y="2"/>
                </a:cubicBezTo>
                <a:lnTo>
                  <a:pt x="19" y="2"/>
                </a:lnTo>
                <a:cubicBezTo>
                  <a:pt x="4" y="7"/>
                  <a:pt x="-3" y="23"/>
                  <a:pt x="2" y="37"/>
                </a:cubicBezTo>
                <a:cubicBezTo>
                  <a:pt x="6" y="49"/>
                  <a:pt x="16" y="56"/>
                  <a:pt x="2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7" name="Freeform 686">
            <a:extLst>
              <a:ext uri="{FF2B5EF4-FFF2-40B4-BE49-F238E27FC236}">
                <a16:creationId xmlns:a16="http://schemas.microsoft.com/office/drawing/2014/main" id="{E3612AB4-3A3B-864D-A285-5997BEB28170}"/>
              </a:ext>
            </a:extLst>
          </p:cNvPr>
          <p:cNvSpPr/>
          <p:nvPr/>
        </p:nvSpPr>
        <p:spPr>
          <a:xfrm>
            <a:off x="3564492" y="286106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50" y="11"/>
                </a:moveTo>
                <a:cubicBezTo>
                  <a:pt x="42" y="-1"/>
                  <a:pt x="25" y="-4"/>
                  <a:pt x="12" y="4"/>
                </a:cubicBezTo>
                <a:cubicBezTo>
                  <a:pt x="-1" y="13"/>
                  <a:pt x="-4" y="30"/>
                  <a:pt x="5" y="43"/>
                </a:cubicBezTo>
                <a:lnTo>
                  <a:pt x="6" y="44"/>
                </a:lnTo>
                <a:cubicBezTo>
                  <a:pt x="12" y="52"/>
                  <a:pt x="20" y="56"/>
                  <a:pt x="29" y="56"/>
                </a:cubicBezTo>
                <a:cubicBezTo>
                  <a:pt x="34" y="56"/>
                  <a:pt x="40" y="55"/>
                  <a:pt x="45" y="51"/>
                </a:cubicBezTo>
                <a:cubicBezTo>
                  <a:pt x="57" y="43"/>
                  <a:pt x="60" y="25"/>
                  <a:pt x="52" y="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8" name="Freeform 687">
            <a:extLst>
              <a:ext uri="{FF2B5EF4-FFF2-40B4-BE49-F238E27FC236}">
                <a16:creationId xmlns:a16="http://schemas.microsoft.com/office/drawing/2014/main" id="{B8906A81-019B-174B-BB62-564E23F9C824}"/>
              </a:ext>
            </a:extLst>
          </p:cNvPr>
          <p:cNvSpPr/>
          <p:nvPr/>
        </p:nvSpPr>
        <p:spPr>
          <a:xfrm>
            <a:off x="3447133" y="286106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4" y="4"/>
                </a:moveTo>
                <a:cubicBezTo>
                  <a:pt x="32" y="-4"/>
                  <a:pt x="15" y="-1"/>
                  <a:pt x="6" y="11"/>
                </a:cubicBezTo>
                <a:lnTo>
                  <a:pt x="5" y="13"/>
                </a:lnTo>
                <a:cubicBezTo>
                  <a:pt x="-4" y="25"/>
                  <a:pt x="-1" y="42"/>
                  <a:pt x="11" y="51"/>
                </a:cubicBezTo>
                <a:cubicBezTo>
                  <a:pt x="16" y="55"/>
                  <a:pt x="22" y="56"/>
                  <a:pt x="27" y="56"/>
                </a:cubicBezTo>
                <a:cubicBezTo>
                  <a:pt x="36" y="56"/>
                  <a:pt x="44" y="52"/>
                  <a:pt x="50" y="45"/>
                </a:cubicBezTo>
                <a:lnTo>
                  <a:pt x="51" y="43"/>
                </a:lnTo>
                <a:cubicBezTo>
                  <a:pt x="60" y="31"/>
                  <a:pt x="57" y="13"/>
                  <a:pt x="4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9" name="Freeform 688">
            <a:extLst>
              <a:ext uri="{FF2B5EF4-FFF2-40B4-BE49-F238E27FC236}">
                <a16:creationId xmlns:a16="http://schemas.microsoft.com/office/drawing/2014/main" id="{543668C4-CB25-4842-89FB-C7F9EDC2401A}"/>
              </a:ext>
            </a:extLst>
          </p:cNvPr>
          <p:cNvSpPr/>
          <p:nvPr/>
        </p:nvSpPr>
        <p:spPr>
          <a:xfrm>
            <a:off x="3408973" y="274298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8" y="2"/>
                </a:moveTo>
                <a:lnTo>
                  <a:pt x="37" y="1"/>
                </a:lnTo>
                <a:cubicBezTo>
                  <a:pt x="22" y="-4"/>
                  <a:pt x="6" y="4"/>
                  <a:pt x="1" y="18"/>
                </a:cubicBezTo>
                <a:cubicBezTo>
                  <a:pt x="-4" y="33"/>
                  <a:pt x="4" y="48"/>
                  <a:pt x="18" y="53"/>
                </a:cubicBezTo>
                <a:lnTo>
                  <a:pt x="20" y="54"/>
                </a:lnTo>
                <a:cubicBezTo>
                  <a:pt x="23" y="55"/>
                  <a:pt x="26" y="56"/>
                  <a:pt x="29" y="56"/>
                </a:cubicBezTo>
                <a:cubicBezTo>
                  <a:pt x="41" y="56"/>
                  <a:pt x="51" y="49"/>
                  <a:pt x="55" y="37"/>
                </a:cubicBezTo>
                <a:cubicBezTo>
                  <a:pt x="60" y="23"/>
                  <a:pt x="53" y="7"/>
                  <a:pt x="38" y="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0" name="Freeform 689">
            <a:extLst>
              <a:ext uri="{FF2B5EF4-FFF2-40B4-BE49-F238E27FC236}">
                <a16:creationId xmlns:a16="http://schemas.microsoft.com/office/drawing/2014/main" id="{704F87A8-AD19-AB45-ABDB-DCAABECF51EC}"/>
              </a:ext>
            </a:extLst>
          </p:cNvPr>
          <p:cNvSpPr/>
          <p:nvPr/>
        </p:nvSpPr>
        <p:spPr>
          <a:xfrm>
            <a:off x="4193773" y="2741189"/>
            <a:ext cx="301680" cy="30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9" h="841">
                <a:moveTo>
                  <a:pt x="821" y="44"/>
                </a:moveTo>
                <a:cubicBezTo>
                  <a:pt x="750" y="15"/>
                  <a:pt x="674" y="0"/>
                  <a:pt x="597" y="0"/>
                </a:cubicBezTo>
                <a:cubicBezTo>
                  <a:pt x="437" y="0"/>
                  <a:pt x="286" y="63"/>
                  <a:pt x="174" y="176"/>
                </a:cubicBezTo>
                <a:cubicBezTo>
                  <a:pt x="62" y="289"/>
                  <a:pt x="0" y="438"/>
                  <a:pt x="0" y="596"/>
                </a:cubicBezTo>
                <a:cubicBezTo>
                  <a:pt x="0" y="675"/>
                  <a:pt x="16" y="752"/>
                  <a:pt x="45" y="824"/>
                </a:cubicBezTo>
                <a:cubicBezTo>
                  <a:pt x="50" y="835"/>
                  <a:pt x="60" y="841"/>
                  <a:pt x="71" y="841"/>
                </a:cubicBezTo>
                <a:cubicBezTo>
                  <a:pt x="75" y="841"/>
                  <a:pt x="78" y="840"/>
                  <a:pt x="82" y="839"/>
                </a:cubicBezTo>
                <a:cubicBezTo>
                  <a:pt x="96" y="833"/>
                  <a:pt x="102" y="817"/>
                  <a:pt x="97" y="803"/>
                </a:cubicBezTo>
                <a:cubicBezTo>
                  <a:pt x="69" y="737"/>
                  <a:pt x="56" y="668"/>
                  <a:pt x="56" y="596"/>
                </a:cubicBezTo>
                <a:cubicBezTo>
                  <a:pt x="56" y="452"/>
                  <a:pt x="111" y="317"/>
                  <a:pt x="213" y="215"/>
                </a:cubicBezTo>
                <a:cubicBezTo>
                  <a:pt x="315" y="112"/>
                  <a:pt x="451" y="55"/>
                  <a:pt x="597" y="55"/>
                </a:cubicBezTo>
                <a:cubicBezTo>
                  <a:pt x="667" y="55"/>
                  <a:pt x="736" y="69"/>
                  <a:pt x="801" y="95"/>
                </a:cubicBezTo>
                <a:cubicBezTo>
                  <a:pt x="815" y="101"/>
                  <a:pt x="831" y="94"/>
                  <a:pt x="837" y="80"/>
                </a:cubicBezTo>
                <a:cubicBezTo>
                  <a:pt x="842" y="66"/>
                  <a:pt x="836" y="50"/>
                  <a:pt x="821" y="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1" name="Freeform 690">
            <a:extLst>
              <a:ext uri="{FF2B5EF4-FFF2-40B4-BE49-F238E27FC236}">
                <a16:creationId xmlns:a16="http://schemas.microsoft.com/office/drawing/2014/main" id="{A543D1D1-D6FE-5542-BBD4-37DB603D3B82}"/>
              </a:ext>
            </a:extLst>
          </p:cNvPr>
          <p:cNvSpPr/>
          <p:nvPr/>
        </p:nvSpPr>
        <p:spPr>
          <a:xfrm>
            <a:off x="4068132" y="2616268"/>
            <a:ext cx="7056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197">
                <a:moveTo>
                  <a:pt x="98" y="142"/>
                </a:moveTo>
                <a:cubicBezTo>
                  <a:pt x="74" y="142"/>
                  <a:pt x="55" y="123"/>
                  <a:pt x="55" y="99"/>
                </a:cubicBezTo>
                <a:cubicBezTo>
                  <a:pt x="55" y="74"/>
                  <a:pt x="74" y="55"/>
                  <a:pt x="98" y="55"/>
                </a:cubicBezTo>
                <a:cubicBezTo>
                  <a:pt x="122" y="55"/>
                  <a:pt x="142" y="74"/>
                  <a:pt x="142" y="99"/>
                </a:cubicBezTo>
                <a:cubicBezTo>
                  <a:pt x="142" y="123"/>
                  <a:pt x="122" y="142"/>
                  <a:pt x="98" y="142"/>
                </a:cubicBezTo>
                <a:close/>
                <a:moveTo>
                  <a:pt x="197" y="99"/>
                </a:moveTo>
                <a:cubicBezTo>
                  <a:pt x="197" y="44"/>
                  <a:pt x="153" y="0"/>
                  <a:pt x="98" y="0"/>
                </a:cubicBezTo>
                <a:cubicBezTo>
                  <a:pt x="44" y="0"/>
                  <a:pt x="0" y="44"/>
                  <a:pt x="0" y="99"/>
                </a:cubicBezTo>
                <a:cubicBezTo>
                  <a:pt x="0" y="153"/>
                  <a:pt x="44" y="197"/>
                  <a:pt x="98" y="197"/>
                </a:cubicBezTo>
                <a:cubicBezTo>
                  <a:pt x="153" y="197"/>
                  <a:pt x="197" y="153"/>
                  <a:pt x="197" y="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2" name="Freeform 691">
            <a:extLst>
              <a:ext uri="{FF2B5EF4-FFF2-40B4-BE49-F238E27FC236}">
                <a16:creationId xmlns:a16="http://schemas.microsoft.com/office/drawing/2014/main" id="{992249B5-A728-9845-8EB3-5FA3935FB114}"/>
              </a:ext>
            </a:extLst>
          </p:cNvPr>
          <p:cNvSpPr/>
          <p:nvPr/>
        </p:nvSpPr>
        <p:spPr>
          <a:xfrm>
            <a:off x="4201692" y="274946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9" y="48"/>
                </a:moveTo>
                <a:cubicBezTo>
                  <a:pt x="14" y="54"/>
                  <a:pt x="22" y="56"/>
                  <a:pt x="29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59" y="38"/>
                  <a:pt x="59" y="20"/>
                  <a:pt x="48" y="9"/>
                </a:cubicBezTo>
                <a:lnTo>
                  <a:pt x="47" y="8"/>
                </a:lnTo>
                <a:cubicBezTo>
                  <a:pt x="36" y="-3"/>
                  <a:pt x="18" y="-3"/>
                  <a:pt x="8" y="8"/>
                </a:cubicBezTo>
                <a:cubicBezTo>
                  <a:pt x="-3" y="19"/>
                  <a:pt x="-3" y="36"/>
                  <a:pt x="8" y="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3" name="Freeform 692">
            <a:extLst>
              <a:ext uri="{FF2B5EF4-FFF2-40B4-BE49-F238E27FC236}">
                <a16:creationId xmlns:a16="http://schemas.microsoft.com/office/drawing/2014/main" id="{132CED07-4D13-DD43-877E-144F7F46BFD5}"/>
              </a:ext>
            </a:extLst>
          </p:cNvPr>
          <p:cNvSpPr/>
          <p:nvPr/>
        </p:nvSpPr>
        <p:spPr>
          <a:xfrm>
            <a:off x="4222214" y="27699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9" y="49"/>
                </a:moveTo>
                <a:cubicBezTo>
                  <a:pt x="15" y="54"/>
                  <a:pt x="22" y="57"/>
                  <a:pt x="29" y="57"/>
                </a:cubicBezTo>
                <a:cubicBezTo>
                  <a:pt x="36" y="57"/>
                  <a:pt x="43" y="54"/>
                  <a:pt x="48" y="49"/>
                </a:cubicBezTo>
                <a:cubicBezTo>
                  <a:pt x="59" y="38"/>
                  <a:pt x="59" y="20"/>
                  <a:pt x="48" y="9"/>
                </a:cubicBezTo>
                <a:lnTo>
                  <a:pt x="47" y="8"/>
                </a:lnTo>
                <a:cubicBezTo>
                  <a:pt x="36" y="-3"/>
                  <a:pt x="19" y="-3"/>
                  <a:pt x="8" y="8"/>
                </a:cubicBezTo>
                <a:cubicBezTo>
                  <a:pt x="-3" y="19"/>
                  <a:pt x="-3" y="36"/>
                  <a:pt x="8" y="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4" name="Freeform 693">
            <a:extLst>
              <a:ext uri="{FF2B5EF4-FFF2-40B4-BE49-F238E27FC236}">
                <a16:creationId xmlns:a16="http://schemas.microsoft.com/office/drawing/2014/main" id="{AE80B0DC-E212-8348-AC90-687D7279C276}"/>
              </a:ext>
            </a:extLst>
          </p:cNvPr>
          <p:cNvSpPr/>
          <p:nvPr/>
        </p:nvSpPr>
        <p:spPr>
          <a:xfrm>
            <a:off x="4181174" y="2728950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8" y="9"/>
                </a:moveTo>
                <a:lnTo>
                  <a:pt x="47" y="8"/>
                </a:lnTo>
                <a:cubicBezTo>
                  <a:pt x="36" y="-3"/>
                  <a:pt x="18" y="-3"/>
                  <a:pt x="8" y="8"/>
                </a:cubicBezTo>
                <a:cubicBezTo>
                  <a:pt x="-3" y="19"/>
                  <a:pt x="-3" y="36"/>
                  <a:pt x="8" y="47"/>
                </a:cubicBezTo>
                <a:lnTo>
                  <a:pt x="9" y="48"/>
                </a:lnTo>
                <a:cubicBezTo>
                  <a:pt x="14" y="54"/>
                  <a:pt x="21" y="56"/>
                  <a:pt x="29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9" y="37"/>
                  <a:pt x="59" y="20"/>
                  <a:pt x="48" y="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5" name="Freeform 694">
            <a:extLst>
              <a:ext uri="{FF2B5EF4-FFF2-40B4-BE49-F238E27FC236}">
                <a16:creationId xmlns:a16="http://schemas.microsoft.com/office/drawing/2014/main" id="{2ED5C32C-4C69-B14E-B578-32E080E55565}"/>
              </a:ext>
            </a:extLst>
          </p:cNvPr>
          <p:cNvSpPr/>
          <p:nvPr/>
        </p:nvSpPr>
        <p:spPr>
          <a:xfrm>
            <a:off x="4160653" y="27084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8" y="48"/>
                </a:moveTo>
                <a:cubicBezTo>
                  <a:pt x="59" y="37"/>
                  <a:pt x="59" y="20"/>
                  <a:pt x="48" y="9"/>
                </a:cubicBezTo>
                <a:lnTo>
                  <a:pt x="46" y="8"/>
                </a:lnTo>
                <a:cubicBezTo>
                  <a:pt x="36" y="-3"/>
                  <a:pt x="18" y="-3"/>
                  <a:pt x="7" y="8"/>
                </a:cubicBezTo>
                <a:cubicBezTo>
                  <a:pt x="-2" y="18"/>
                  <a:pt x="-2" y="36"/>
                  <a:pt x="7" y="47"/>
                </a:cubicBezTo>
                <a:lnTo>
                  <a:pt x="9" y="48"/>
                </a:lnTo>
                <a:cubicBezTo>
                  <a:pt x="14" y="53"/>
                  <a:pt x="21" y="56"/>
                  <a:pt x="28" y="56"/>
                </a:cubicBezTo>
                <a:cubicBezTo>
                  <a:pt x="35" y="56"/>
                  <a:pt x="42" y="53"/>
                  <a:pt x="48" y="4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6" name="Freeform 695">
            <a:extLst>
              <a:ext uri="{FF2B5EF4-FFF2-40B4-BE49-F238E27FC236}">
                <a16:creationId xmlns:a16="http://schemas.microsoft.com/office/drawing/2014/main" id="{A0D67A03-60C5-284E-B673-C2E579139804}"/>
              </a:ext>
            </a:extLst>
          </p:cNvPr>
          <p:cNvSpPr/>
          <p:nvPr/>
        </p:nvSpPr>
        <p:spPr>
          <a:xfrm>
            <a:off x="4139773" y="268791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7" y="8"/>
                </a:moveTo>
                <a:cubicBezTo>
                  <a:pt x="36" y="-3"/>
                  <a:pt x="19" y="-3"/>
                  <a:pt x="8" y="8"/>
                </a:cubicBezTo>
                <a:cubicBezTo>
                  <a:pt x="-3" y="18"/>
                  <a:pt x="-3" y="36"/>
                  <a:pt x="8" y="47"/>
                </a:cubicBezTo>
                <a:lnTo>
                  <a:pt x="10" y="48"/>
                </a:lnTo>
                <a:cubicBezTo>
                  <a:pt x="15" y="53"/>
                  <a:pt x="22" y="56"/>
                  <a:pt x="29" y="56"/>
                </a:cubicBezTo>
                <a:cubicBezTo>
                  <a:pt x="36" y="56"/>
                  <a:pt x="43" y="53"/>
                  <a:pt x="49" y="48"/>
                </a:cubicBezTo>
                <a:cubicBezTo>
                  <a:pt x="59" y="37"/>
                  <a:pt x="59" y="20"/>
                  <a:pt x="49" y="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7" name="Freeform 696">
            <a:extLst>
              <a:ext uri="{FF2B5EF4-FFF2-40B4-BE49-F238E27FC236}">
                <a16:creationId xmlns:a16="http://schemas.microsoft.com/office/drawing/2014/main" id="{9F6AE0BA-9E37-9E41-89CD-1BC9B08C5E84}"/>
              </a:ext>
            </a:extLst>
          </p:cNvPr>
          <p:cNvSpPr/>
          <p:nvPr/>
        </p:nvSpPr>
        <p:spPr>
          <a:xfrm>
            <a:off x="4266492" y="2578469"/>
            <a:ext cx="7092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7">
                <a:moveTo>
                  <a:pt x="58" y="82"/>
                </a:moveTo>
                <a:cubicBezTo>
                  <a:pt x="65" y="65"/>
                  <a:pt x="82" y="55"/>
                  <a:pt x="99" y="55"/>
                </a:cubicBezTo>
                <a:cubicBezTo>
                  <a:pt x="104" y="55"/>
                  <a:pt x="110" y="56"/>
                  <a:pt x="115" y="58"/>
                </a:cubicBezTo>
                <a:cubicBezTo>
                  <a:pt x="137" y="67"/>
                  <a:pt x="148" y="92"/>
                  <a:pt x="139" y="115"/>
                </a:cubicBezTo>
                <a:cubicBezTo>
                  <a:pt x="130" y="137"/>
                  <a:pt x="105" y="148"/>
                  <a:pt x="83" y="139"/>
                </a:cubicBezTo>
                <a:cubicBezTo>
                  <a:pt x="60" y="130"/>
                  <a:pt x="49" y="105"/>
                  <a:pt x="58" y="82"/>
                </a:cubicBezTo>
                <a:close/>
                <a:moveTo>
                  <a:pt x="62" y="190"/>
                </a:moveTo>
                <a:cubicBezTo>
                  <a:pt x="74" y="195"/>
                  <a:pt x="86" y="197"/>
                  <a:pt x="99" y="197"/>
                </a:cubicBezTo>
                <a:cubicBezTo>
                  <a:pt x="112" y="197"/>
                  <a:pt x="125" y="195"/>
                  <a:pt x="138" y="189"/>
                </a:cubicBezTo>
                <a:cubicBezTo>
                  <a:pt x="162" y="179"/>
                  <a:pt x="181" y="160"/>
                  <a:pt x="191" y="135"/>
                </a:cubicBezTo>
                <a:cubicBezTo>
                  <a:pt x="211" y="85"/>
                  <a:pt x="186" y="27"/>
                  <a:pt x="136" y="7"/>
                </a:cubicBezTo>
                <a:cubicBezTo>
                  <a:pt x="85" y="-13"/>
                  <a:pt x="27" y="11"/>
                  <a:pt x="7" y="62"/>
                </a:cubicBezTo>
                <a:cubicBezTo>
                  <a:pt x="-13" y="112"/>
                  <a:pt x="12" y="170"/>
                  <a:pt x="62" y="19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8" name="Freeform 697">
            <a:extLst>
              <a:ext uri="{FF2B5EF4-FFF2-40B4-BE49-F238E27FC236}">
                <a16:creationId xmlns:a16="http://schemas.microsoft.com/office/drawing/2014/main" id="{24AE8D96-B952-4E4C-891D-FB923710E266}"/>
              </a:ext>
            </a:extLst>
          </p:cNvPr>
          <p:cNvSpPr/>
          <p:nvPr/>
        </p:nvSpPr>
        <p:spPr>
          <a:xfrm>
            <a:off x="4317613" y="26641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3" y="17"/>
                </a:moveTo>
                <a:cubicBezTo>
                  <a:pt x="47" y="3"/>
                  <a:pt x="30" y="-4"/>
                  <a:pt x="16" y="2"/>
                </a:cubicBezTo>
                <a:cubicBezTo>
                  <a:pt x="2" y="8"/>
                  <a:pt x="-4" y="24"/>
                  <a:pt x="2" y="38"/>
                </a:cubicBezTo>
                <a:lnTo>
                  <a:pt x="3" y="40"/>
                </a:lnTo>
                <a:cubicBezTo>
                  <a:pt x="7" y="51"/>
                  <a:pt x="17" y="57"/>
                  <a:pt x="28" y="57"/>
                </a:cubicBezTo>
                <a:cubicBezTo>
                  <a:pt x="32" y="57"/>
                  <a:pt x="35" y="56"/>
                  <a:pt x="39" y="55"/>
                </a:cubicBezTo>
                <a:cubicBezTo>
                  <a:pt x="53" y="49"/>
                  <a:pt x="59" y="33"/>
                  <a:pt x="53" y="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9" name="Freeform 698">
            <a:extLst>
              <a:ext uri="{FF2B5EF4-FFF2-40B4-BE49-F238E27FC236}">
                <a16:creationId xmlns:a16="http://schemas.microsoft.com/office/drawing/2014/main" id="{22FD8B5C-E2E3-8E4D-AE2B-FE89D330ED29}"/>
              </a:ext>
            </a:extLst>
          </p:cNvPr>
          <p:cNvSpPr/>
          <p:nvPr/>
        </p:nvSpPr>
        <p:spPr>
          <a:xfrm>
            <a:off x="4329133" y="26907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" y="39"/>
                </a:moveTo>
                <a:lnTo>
                  <a:pt x="2" y="41"/>
                </a:lnTo>
                <a:cubicBezTo>
                  <a:pt x="7" y="51"/>
                  <a:pt x="17" y="57"/>
                  <a:pt x="28" y="57"/>
                </a:cubicBezTo>
                <a:cubicBezTo>
                  <a:pt x="31" y="57"/>
                  <a:pt x="35" y="57"/>
                  <a:pt x="39" y="55"/>
                </a:cubicBezTo>
                <a:cubicBezTo>
                  <a:pt x="53" y="49"/>
                  <a:pt x="59" y="33"/>
                  <a:pt x="53" y="19"/>
                </a:cubicBezTo>
                <a:lnTo>
                  <a:pt x="52" y="17"/>
                </a:lnTo>
                <a:cubicBezTo>
                  <a:pt x="46" y="3"/>
                  <a:pt x="30" y="-3"/>
                  <a:pt x="16" y="2"/>
                </a:cubicBezTo>
                <a:cubicBezTo>
                  <a:pt x="2" y="8"/>
                  <a:pt x="-4" y="25"/>
                  <a:pt x="2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0" name="Freeform 699">
            <a:extLst>
              <a:ext uri="{FF2B5EF4-FFF2-40B4-BE49-F238E27FC236}">
                <a16:creationId xmlns:a16="http://schemas.microsoft.com/office/drawing/2014/main" id="{8AF06AC9-25D8-854E-9412-723755731B9A}"/>
              </a:ext>
            </a:extLst>
          </p:cNvPr>
          <p:cNvSpPr/>
          <p:nvPr/>
        </p:nvSpPr>
        <p:spPr>
          <a:xfrm>
            <a:off x="4340293" y="27174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" y="38"/>
                </a:moveTo>
                <a:lnTo>
                  <a:pt x="3" y="40"/>
                </a:lnTo>
                <a:cubicBezTo>
                  <a:pt x="8" y="50"/>
                  <a:pt x="18" y="57"/>
                  <a:pt x="29" y="57"/>
                </a:cubicBezTo>
                <a:cubicBezTo>
                  <a:pt x="32" y="57"/>
                  <a:pt x="36" y="56"/>
                  <a:pt x="39" y="54"/>
                </a:cubicBezTo>
                <a:cubicBezTo>
                  <a:pt x="53" y="48"/>
                  <a:pt x="60" y="32"/>
                  <a:pt x="54" y="18"/>
                </a:cubicBezTo>
                <a:lnTo>
                  <a:pt x="53" y="16"/>
                </a:lnTo>
                <a:cubicBezTo>
                  <a:pt x="47" y="2"/>
                  <a:pt x="31" y="-4"/>
                  <a:pt x="17" y="2"/>
                </a:cubicBezTo>
                <a:cubicBezTo>
                  <a:pt x="3" y="8"/>
                  <a:pt x="-4" y="24"/>
                  <a:pt x="2" y="3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1" name="Freeform 700">
            <a:extLst>
              <a:ext uri="{FF2B5EF4-FFF2-40B4-BE49-F238E27FC236}">
                <a16:creationId xmlns:a16="http://schemas.microsoft.com/office/drawing/2014/main" id="{B640BCB3-34B2-5A4C-9B3C-01EAFD6BE65E}"/>
              </a:ext>
            </a:extLst>
          </p:cNvPr>
          <p:cNvSpPr/>
          <p:nvPr/>
        </p:nvSpPr>
        <p:spPr>
          <a:xfrm>
            <a:off x="4024213" y="2828309"/>
            <a:ext cx="7092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8">
                <a:moveTo>
                  <a:pt x="116" y="139"/>
                </a:moveTo>
                <a:cubicBezTo>
                  <a:pt x="93" y="148"/>
                  <a:pt x="68" y="138"/>
                  <a:pt x="58" y="116"/>
                </a:cubicBezTo>
                <a:cubicBezTo>
                  <a:pt x="54" y="105"/>
                  <a:pt x="54" y="93"/>
                  <a:pt x="58" y="82"/>
                </a:cubicBezTo>
                <a:cubicBezTo>
                  <a:pt x="63" y="71"/>
                  <a:pt x="71" y="63"/>
                  <a:pt x="82" y="59"/>
                </a:cubicBezTo>
                <a:cubicBezTo>
                  <a:pt x="87" y="56"/>
                  <a:pt x="93" y="55"/>
                  <a:pt x="99" y="55"/>
                </a:cubicBezTo>
                <a:cubicBezTo>
                  <a:pt x="104" y="55"/>
                  <a:pt x="110" y="56"/>
                  <a:pt x="115" y="58"/>
                </a:cubicBezTo>
                <a:cubicBezTo>
                  <a:pt x="126" y="63"/>
                  <a:pt x="134" y="71"/>
                  <a:pt x="139" y="82"/>
                </a:cubicBezTo>
                <a:cubicBezTo>
                  <a:pt x="148" y="104"/>
                  <a:pt x="138" y="130"/>
                  <a:pt x="116" y="139"/>
                </a:cubicBezTo>
                <a:close/>
                <a:moveTo>
                  <a:pt x="136" y="7"/>
                </a:moveTo>
                <a:cubicBezTo>
                  <a:pt x="112" y="-3"/>
                  <a:pt x="85" y="-3"/>
                  <a:pt x="61" y="8"/>
                </a:cubicBezTo>
                <a:cubicBezTo>
                  <a:pt x="36" y="18"/>
                  <a:pt x="17" y="37"/>
                  <a:pt x="7" y="61"/>
                </a:cubicBezTo>
                <a:cubicBezTo>
                  <a:pt x="-3" y="86"/>
                  <a:pt x="-3" y="113"/>
                  <a:pt x="8" y="137"/>
                </a:cubicBezTo>
                <a:cubicBezTo>
                  <a:pt x="23" y="175"/>
                  <a:pt x="60" y="198"/>
                  <a:pt x="99" y="198"/>
                </a:cubicBezTo>
                <a:cubicBezTo>
                  <a:pt x="111" y="198"/>
                  <a:pt x="124" y="195"/>
                  <a:pt x="137" y="190"/>
                </a:cubicBezTo>
                <a:cubicBezTo>
                  <a:pt x="187" y="169"/>
                  <a:pt x="211" y="111"/>
                  <a:pt x="190" y="61"/>
                </a:cubicBezTo>
                <a:cubicBezTo>
                  <a:pt x="180" y="36"/>
                  <a:pt x="161" y="17"/>
                  <a:pt x="136" y="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2" name="Freeform 701">
            <a:extLst>
              <a:ext uri="{FF2B5EF4-FFF2-40B4-BE49-F238E27FC236}">
                <a16:creationId xmlns:a16="http://schemas.microsoft.com/office/drawing/2014/main" id="{A37F109C-BECF-0F43-9455-286E2988C97F}"/>
              </a:ext>
            </a:extLst>
          </p:cNvPr>
          <p:cNvSpPr/>
          <p:nvPr/>
        </p:nvSpPr>
        <p:spPr>
          <a:xfrm>
            <a:off x="4110253" y="287907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0" y="3"/>
                </a:moveTo>
                <a:lnTo>
                  <a:pt x="38" y="2"/>
                </a:lnTo>
                <a:cubicBezTo>
                  <a:pt x="24" y="-3"/>
                  <a:pt x="8" y="3"/>
                  <a:pt x="2" y="17"/>
                </a:cubicBezTo>
                <a:cubicBezTo>
                  <a:pt x="-4" y="31"/>
                  <a:pt x="3" y="48"/>
                  <a:pt x="17" y="53"/>
                </a:cubicBezTo>
                <a:lnTo>
                  <a:pt x="19" y="54"/>
                </a:lnTo>
                <a:cubicBezTo>
                  <a:pt x="22" y="56"/>
                  <a:pt x="26" y="56"/>
                  <a:pt x="29" y="56"/>
                </a:cubicBezTo>
                <a:cubicBezTo>
                  <a:pt x="40" y="56"/>
                  <a:pt x="51" y="50"/>
                  <a:pt x="55" y="39"/>
                </a:cubicBezTo>
                <a:cubicBezTo>
                  <a:pt x="61" y="25"/>
                  <a:pt x="54" y="9"/>
                  <a:pt x="40" y="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3" name="Freeform 702">
            <a:extLst>
              <a:ext uri="{FF2B5EF4-FFF2-40B4-BE49-F238E27FC236}">
                <a16:creationId xmlns:a16="http://schemas.microsoft.com/office/drawing/2014/main" id="{C577C217-1CC3-F144-96FB-E0375CC0C75C}"/>
              </a:ext>
            </a:extLst>
          </p:cNvPr>
          <p:cNvSpPr/>
          <p:nvPr/>
        </p:nvSpPr>
        <p:spPr>
          <a:xfrm>
            <a:off x="4137253" y="288986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0" y="3"/>
                </a:moveTo>
                <a:lnTo>
                  <a:pt x="38" y="2"/>
                </a:lnTo>
                <a:cubicBezTo>
                  <a:pt x="24" y="-4"/>
                  <a:pt x="8" y="3"/>
                  <a:pt x="2" y="17"/>
                </a:cubicBezTo>
                <a:cubicBezTo>
                  <a:pt x="-4" y="31"/>
                  <a:pt x="3" y="47"/>
                  <a:pt x="17" y="53"/>
                </a:cubicBezTo>
                <a:lnTo>
                  <a:pt x="19" y="54"/>
                </a:lnTo>
                <a:cubicBezTo>
                  <a:pt x="22" y="55"/>
                  <a:pt x="26" y="56"/>
                  <a:pt x="29" y="56"/>
                </a:cubicBezTo>
                <a:cubicBezTo>
                  <a:pt x="40" y="56"/>
                  <a:pt x="50" y="49"/>
                  <a:pt x="55" y="39"/>
                </a:cubicBezTo>
                <a:cubicBezTo>
                  <a:pt x="60" y="25"/>
                  <a:pt x="54" y="9"/>
                  <a:pt x="40" y="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4" name="Freeform 703">
            <a:extLst>
              <a:ext uri="{FF2B5EF4-FFF2-40B4-BE49-F238E27FC236}">
                <a16:creationId xmlns:a16="http://schemas.microsoft.com/office/drawing/2014/main" id="{4972E17B-764F-ED47-A970-5B05DC030887}"/>
              </a:ext>
            </a:extLst>
          </p:cNvPr>
          <p:cNvSpPr/>
          <p:nvPr/>
        </p:nvSpPr>
        <p:spPr>
          <a:xfrm>
            <a:off x="4164253" y="29010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9" y="2"/>
                </a:moveTo>
                <a:lnTo>
                  <a:pt x="38" y="2"/>
                </a:lnTo>
                <a:cubicBezTo>
                  <a:pt x="24" y="-4"/>
                  <a:pt x="8" y="3"/>
                  <a:pt x="2" y="17"/>
                </a:cubicBezTo>
                <a:cubicBezTo>
                  <a:pt x="-4" y="31"/>
                  <a:pt x="3" y="47"/>
                  <a:pt x="17" y="53"/>
                </a:cubicBezTo>
                <a:lnTo>
                  <a:pt x="19" y="54"/>
                </a:lnTo>
                <a:cubicBezTo>
                  <a:pt x="22" y="55"/>
                  <a:pt x="26" y="56"/>
                  <a:pt x="29" y="56"/>
                </a:cubicBezTo>
                <a:cubicBezTo>
                  <a:pt x="40" y="56"/>
                  <a:pt x="50" y="49"/>
                  <a:pt x="55" y="38"/>
                </a:cubicBezTo>
                <a:cubicBezTo>
                  <a:pt x="60" y="24"/>
                  <a:pt x="54" y="8"/>
                  <a:pt x="39" y="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5" name="Freeform 704">
            <a:extLst>
              <a:ext uri="{FF2B5EF4-FFF2-40B4-BE49-F238E27FC236}">
                <a16:creationId xmlns:a16="http://schemas.microsoft.com/office/drawing/2014/main" id="{CD1D7F71-7C6B-BC41-B950-BC046C1DEC38}"/>
              </a:ext>
            </a:extLst>
          </p:cNvPr>
          <p:cNvSpPr/>
          <p:nvPr/>
        </p:nvSpPr>
        <p:spPr>
          <a:xfrm>
            <a:off x="4965972" y="264398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" y="42"/>
                </a:moveTo>
                <a:lnTo>
                  <a:pt x="5" y="43"/>
                </a:lnTo>
                <a:cubicBezTo>
                  <a:pt x="10" y="52"/>
                  <a:pt x="20" y="57"/>
                  <a:pt x="29" y="57"/>
                </a:cubicBezTo>
                <a:cubicBezTo>
                  <a:pt x="34" y="57"/>
                  <a:pt x="38" y="56"/>
                  <a:pt x="43" y="54"/>
                </a:cubicBezTo>
                <a:cubicBezTo>
                  <a:pt x="56" y="46"/>
                  <a:pt x="61" y="29"/>
                  <a:pt x="53" y="16"/>
                </a:cubicBezTo>
                <a:lnTo>
                  <a:pt x="52" y="14"/>
                </a:lnTo>
                <a:cubicBezTo>
                  <a:pt x="44" y="1"/>
                  <a:pt x="27" y="-4"/>
                  <a:pt x="14" y="4"/>
                </a:cubicBezTo>
                <a:cubicBezTo>
                  <a:pt x="1" y="12"/>
                  <a:pt x="-4" y="29"/>
                  <a:pt x="4" y="4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6" name="Freeform 705">
            <a:extLst>
              <a:ext uri="{FF2B5EF4-FFF2-40B4-BE49-F238E27FC236}">
                <a16:creationId xmlns:a16="http://schemas.microsoft.com/office/drawing/2014/main" id="{25C3966C-9F81-1C4F-BECC-9EB8097CDBB4}"/>
              </a:ext>
            </a:extLst>
          </p:cNvPr>
          <p:cNvSpPr/>
          <p:nvPr/>
        </p:nvSpPr>
        <p:spPr>
          <a:xfrm>
            <a:off x="4826293" y="260402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4" y="53"/>
                </a:moveTo>
                <a:cubicBezTo>
                  <a:pt x="18" y="56"/>
                  <a:pt x="23" y="57"/>
                  <a:pt x="27" y="57"/>
                </a:cubicBezTo>
                <a:cubicBezTo>
                  <a:pt x="37" y="57"/>
                  <a:pt x="46" y="52"/>
                  <a:pt x="51" y="43"/>
                </a:cubicBezTo>
                <a:lnTo>
                  <a:pt x="52" y="41"/>
                </a:lnTo>
                <a:cubicBezTo>
                  <a:pt x="60" y="28"/>
                  <a:pt x="55" y="11"/>
                  <a:pt x="42" y="4"/>
                </a:cubicBezTo>
                <a:cubicBezTo>
                  <a:pt x="29" y="-4"/>
                  <a:pt x="12" y="1"/>
                  <a:pt x="5" y="14"/>
                </a:cubicBezTo>
                <a:lnTo>
                  <a:pt x="4" y="16"/>
                </a:lnTo>
                <a:cubicBezTo>
                  <a:pt x="-4" y="29"/>
                  <a:pt x="0" y="46"/>
                  <a:pt x="14" y="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7" name="Freeform 706">
            <a:extLst>
              <a:ext uri="{FF2B5EF4-FFF2-40B4-BE49-F238E27FC236}">
                <a16:creationId xmlns:a16="http://schemas.microsoft.com/office/drawing/2014/main" id="{93747A74-4C35-A243-900A-A7DCE9E3E4D5}"/>
              </a:ext>
            </a:extLst>
          </p:cNvPr>
          <p:cNvSpPr/>
          <p:nvPr/>
        </p:nvSpPr>
        <p:spPr>
          <a:xfrm>
            <a:off x="4847893" y="25917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lnTo>
                  <a:pt x="30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3"/>
                  <a:pt x="45" y="0"/>
                  <a:pt x="30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8" name="Freeform 707">
            <a:extLst>
              <a:ext uri="{FF2B5EF4-FFF2-40B4-BE49-F238E27FC236}">
                <a16:creationId xmlns:a16="http://schemas.microsoft.com/office/drawing/2014/main" id="{1FFBCC75-EEC0-B745-8F25-A37C62A34687}"/>
              </a:ext>
            </a:extLst>
          </p:cNvPr>
          <p:cNvSpPr/>
          <p:nvPr/>
        </p:nvSpPr>
        <p:spPr>
          <a:xfrm>
            <a:off x="4877053" y="25917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lnTo>
                  <a:pt x="30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3"/>
                  <a:pt x="45" y="0"/>
                  <a:pt x="30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9" name="Freeform 708">
            <a:extLst>
              <a:ext uri="{FF2B5EF4-FFF2-40B4-BE49-F238E27FC236}">
                <a16:creationId xmlns:a16="http://schemas.microsoft.com/office/drawing/2014/main" id="{D2EC16F4-79BD-5D4F-BAFF-BBEE1B9AD1F2}"/>
              </a:ext>
            </a:extLst>
          </p:cNvPr>
          <p:cNvSpPr/>
          <p:nvPr/>
        </p:nvSpPr>
        <p:spPr>
          <a:xfrm>
            <a:off x="4935374" y="2591790"/>
            <a:ext cx="21600" cy="21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" h="62">
                <a:moveTo>
                  <a:pt x="10" y="49"/>
                </a:moveTo>
                <a:cubicBezTo>
                  <a:pt x="15" y="58"/>
                  <a:pt x="24" y="62"/>
                  <a:pt x="33" y="62"/>
                </a:cubicBezTo>
                <a:cubicBezTo>
                  <a:pt x="38" y="62"/>
                  <a:pt x="43" y="61"/>
                  <a:pt x="47" y="59"/>
                </a:cubicBezTo>
                <a:cubicBezTo>
                  <a:pt x="60" y="51"/>
                  <a:pt x="65" y="34"/>
                  <a:pt x="57" y="21"/>
                </a:cubicBezTo>
                <a:lnTo>
                  <a:pt x="56" y="19"/>
                </a:lnTo>
                <a:cubicBezTo>
                  <a:pt x="56" y="18"/>
                  <a:pt x="55" y="17"/>
                  <a:pt x="54" y="17"/>
                </a:cubicBezTo>
                <a:cubicBezTo>
                  <a:pt x="50" y="7"/>
                  <a:pt x="40" y="0"/>
                  <a:pt x="29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36"/>
                  <a:pt x="4" y="44"/>
                  <a:pt x="10" y="4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0" name="Freeform 709">
            <a:extLst>
              <a:ext uri="{FF2B5EF4-FFF2-40B4-BE49-F238E27FC236}">
                <a16:creationId xmlns:a16="http://schemas.microsoft.com/office/drawing/2014/main" id="{F4F6F168-1B81-644A-AEDA-FEA0FFCB552C}"/>
              </a:ext>
            </a:extLst>
          </p:cNvPr>
          <p:cNvSpPr/>
          <p:nvPr/>
        </p:nvSpPr>
        <p:spPr>
          <a:xfrm>
            <a:off x="4951574" y="26187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" y="42"/>
                </a:moveTo>
                <a:lnTo>
                  <a:pt x="5" y="43"/>
                </a:lnTo>
                <a:cubicBezTo>
                  <a:pt x="10" y="52"/>
                  <a:pt x="19" y="57"/>
                  <a:pt x="29" y="57"/>
                </a:cubicBezTo>
                <a:cubicBezTo>
                  <a:pt x="33" y="57"/>
                  <a:pt x="38" y="56"/>
                  <a:pt x="42" y="54"/>
                </a:cubicBezTo>
                <a:cubicBezTo>
                  <a:pt x="56" y="46"/>
                  <a:pt x="60" y="29"/>
                  <a:pt x="52" y="16"/>
                </a:cubicBezTo>
                <a:lnTo>
                  <a:pt x="52" y="14"/>
                </a:lnTo>
                <a:cubicBezTo>
                  <a:pt x="44" y="1"/>
                  <a:pt x="27" y="-4"/>
                  <a:pt x="14" y="4"/>
                </a:cubicBezTo>
                <a:cubicBezTo>
                  <a:pt x="1" y="12"/>
                  <a:pt x="-4" y="29"/>
                  <a:pt x="4" y="4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1" name="Freeform 710">
            <a:extLst>
              <a:ext uri="{FF2B5EF4-FFF2-40B4-BE49-F238E27FC236}">
                <a16:creationId xmlns:a16="http://schemas.microsoft.com/office/drawing/2014/main" id="{9114818C-BFDB-8C40-A647-E92B4537CFF4}"/>
              </a:ext>
            </a:extLst>
          </p:cNvPr>
          <p:cNvSpPr/>
          <p:nvPr/>
        </p:nvSpPr>
        <p:spPr>
          <a:xfrm>
            <a:off x="4906213" y="25917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7" y="55"/>
                </a:moveTo>
                <a:lnTo>
                  <a:pt x="29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3"/>
                  <a:pt x="45" y="0"/>
                  <a:pt x="29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2" name="Freeform 711">
            <a:extLst>
              <a:ext uri="{FF2B5EF4-FFF2-40B4-BE49-F238E27FC236}">
                <a16:creationId xmlns:a16="http://schemas.microsoft.com/office/drawing/2014/main" id="{FE29338B-857E-2E48-B638-11B6531BFCCA}"/>
              </a:ext>
            </a:extLst>
          </p:cNvPr>
          <p:cNvSpPr/>
          <p:nvPr/>
        </p:nvSpPr>
        <p:spPr>
          <a:xfrm>
            <a:off x="4797493" y="265442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4" y="53"/>
                </a:moveTo>
                <a:cubicBezTo>
                  <a:pt x="18" y="56"/>
                  <a:pt x="23" y="57"/>
                  <a:pt x="28" y="57"/>
                </a:cubicBezTo>
                <a:cubicBezTo>
                  <a:pt x="37" y="57"/>
                  <a:pt x="46" y="52"/>
                  <a:pt x="52" y="43"/>
                </a:cubicBezTo>
                <a:lnTo>
                  <a:pt x="53" y="41"/>
                </a:lnTo>
                <a:cubicBezTo>
                  <a:pt x="60" y="28"/>
                  <a:pt x="56" y="11"/>
                  <a:pt x="42" y="4"/>
                </a:cubicBezTo>
                <a:cubicBezTo>
                  <a:pt x="29" y="-4"/>
                  <a:pt x="12" y="1"/>
                  <a:pt x="5" y="14"/>
                </a:cubicBezTo>
                <a:lnTo>
                  <a:pt x="4" y="15"/>
                </a:lnTo>
                <a:cubicBezTo>
                  <a:pt x="-4" y="29"/>
                  <a:pt x="1" y="45"/>
                  <a:pt x="14" y="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3" name="Freeform 712">
            <a:extLst>
              <a:ext uri="{FF2B5EF4-FFF2-40B4-BE49-F238E27FC236}">
                <a16:creationId xmlns:a16="http://schemas.microsoft.com/office/drawing/2014/main" id="{DFD604C8-1283-C74F-BD46-DCF2168465FB}"/>
              </a:ext>
            </a:extLst>
          </p:cNvPr>
          <p:cNvSpPr/>
          <p:nvPr/>
        </p:nvSpPr>
        <p:spPr>
          <a:xfrm>
            <a:off x="4782733" y="26796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4" y="53"/>
                </a:moveTo>
                <a:cubicBezTo>
                  <a:pt x="18" y="56"/>
                  <a:pt x="22" y="57"/>
                  <a:pt x="27" y="57"/>
                </a:cubicBezTo>
                <a:cubicBezTo>
                  <a:pt x="37" y="57"/>
                  <a:pt x="46" y="52"/>
                  <a:pt x="51" y="43"/>
                </a:cubicBezTo>
                <a:lnTo>
                  <a:pt x="52" y="41"/>
                </a:lnTo>
                <a:cubicBezTo>
                  <a:pt x="60" y="28"/>
                  <a:pt x="55" y="11"/>
                  <a:pt x="42" y="4"/>
                </a:cubicBezTo>
                <a:cubicBezTo>
                  <a:pt x="29" y="-4"/>
                  <a:pt x="12" y="1"/>
                  <a:pt x="4" y="14"/>
                </a:cubicBezTo>
                <a:lnTo>
                  <a:pt x="3" y="15"/>
                </a:lnTo>
                <a:cubicBezTo>
                  <a:pt x="-4" y="29"/>
                  <a:pt x="0" y="45"/>
                  <a:pt x="14" y="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4" name="Freeform 713">
            <a:extLst>
              <a:ext uri="{FF2B5EF4-FFF2-40B4-BE49-F238E27FC236}">
                <a16:creationId xmlns:a16="http://schemas.microsoft.com/office/drawing/2014/main" id="{ECB07133-C1A5-8244-B889-8B5A41A4F695}"/>
              </a:ext>
            </a:extLst>
          </p:cNvPr>
          <p:cNvSpPr/>
          <p:nvPr/>
        </p:nvSpPr>
        <p:spPr>
          <a:xfrm>
            <a:off x="4811173" y="27300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" y="43"/>
                </a:moveTo>
                <a:cubicBezTo>
                  <a:pt x="10" y="52"/>
                  <a:pt x="19" y="57"/>
                  <a:pt x="28" y="57"/>
                </a:cubicBezTo>
                <a:cubicBezTo>
                  <a:pt x="33" y="57"/>
                  <a:pt x="38" y="56"/>
                  <a:pt x="42" y="53"/>
                </a:cubicBezTo>
                <a:cubicBezTo>
                  <a:pt x="55" y="46"/>
                  <a:pt x="60" y="29"/>
                  <a:pt x="52" y="15"/>
                </a:cubicBezTo>
                <a:lnTo>
                  <a:pt x="51" y="14"/>
                </a:lnTo>
                <a:cubicBezTo>
                  <a:pt x="44" y="0"/>
                  <a:pt x="27" y="-4"/>
                  <a:pt x="14" y="4"/>
                </a:cubicBezTo>
                <a:cubicBezTo>
                  <a:pt x="0" y="11"/>
                  <a:pt x="-4" y="28"/>
                  <a:pt x="3" y="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5" name="Freeform 714">
            <a:extLst>
              <a:ext uri="{FF2B5EF4-FFF2-40B4-BE49-F238E27FC236}">
                <a16:creationId xmlns:a16="http://schemas.microsoft.com/office/drawing/2014/main" id="{D0408A56-A9B5-AE43-BEC1-608E7933CD33}"/>
              </a:ext>
            </a:extLst>
          </p:cNvPr>
          <p:cNvSpPr/>
          <p:nvPr/>
        </p:nvSpPr>
        <p:spPr>
          <a:xfrm>
            <a:off x="4811894" y="262922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3" y="53"/>
                </a:moveTo>
                <a:cubicBezTo>
                  <a:pt x="18" y="56"/>
                  <a:pt x="22" y="57"/>
                  <a:pt x="27" y="57"/>
                </a:cubicBezTo>
                <a:cubicBezTo>
                  <a:pt x="37" y="57"/>
                  <a:pt x="46" y="52"/>
                  <a:pt x="51" y="43"/>
                </a:cubicBezTo>
                <a:lnTo>
                  <a:pt x="52" y="41"/>
                </a:lnTo>
                <a:cubicBezTo>
                  <a:pt x="60" y="28"/>
                  <a:pt x="55" y="11"/>
                  <a:pt x="42" y="4"/>
                </a:cubicBezTo>
                <a:cubicBezTo>
                  <a:pt x="29" y="-4"/>
                  <a:pt x="12" y="1"/>
                  <a:pt x="4" y="14"/>
                </a:cubicBezTo>
                <a:lnTo>
                  <a:pt x="3" y="15"/>
                </a:lnTo>
                <a:cubicBezTo>
                  <a:pt x="-4" y="29"/>
                  <a:pt x="0" y="46"/>
                  <a:pt x="13" y="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6" name="Freeform 715">
            <a:extLst>
              <a:ext uri="{FF2B5EF4-FFF2-40B4-BE49-F238E27FC236}">
                <a16:creationId xmlns:a16="http://schemas.microsoft.com/office/drawing/2014/main" id="{326CEEA2-3101-5747-9D43-7152A8AA8C20}"/>
              </a:ext>
            </a:extLst>
          </p:cNvPr>
          <p:cNvSpPr/>
          <p:nvPr/>
        </p:nvSpPr>
        <p:spPr>
          <a:xfrm>
            <a:off x="4796774" y="27048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3" y="16"/>
                </a:moveTo>
                <a:lnTo>
                  <a:pt x="52" y="14"/>
                </a:lnTo>
                <a:cubicBezTo>
                  <a:pt x="44" y="1"/>
                  <a:pt x="27" y="-4"/>
                  <a:pt x="14" y="4"/>
                </a:cubicBezTo>
                <a:cubicBezTo>
                  <a:pt x="1" y="11"/>
                  <a:pt x="-4" y="28"/>
                  <a:pt x="4" y="41"/>
                </a:cubicBezTo>
                <a:lnTo>
                  <a:pt x="5" y="43"/>
                </a:lnTo>
                <a:cubicBezTo>
                  <a:pt x="10" y="52"/>
                  <a:pt x="19" y="57"/>
                  <a:pt x="29" y="57"/>
                </a:cubicBezTo>
                <a:cubicBezTo>
                  <a:pt x="34" y="57"/>
                  <a:pt x="38" y="56"/>
                  <a:pt x="43" y="53"/>
                </a:cubicBezTo>
                <a:cubicBezTo>
                  <a:pt x="56" y="46"/>
                  <a:pt x="60" y="29"/>
                  <a:pt x="53" y="1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7" name="Freeform 716">
            <a:extLst>
              <a:ext uri="{FF2B5EF4-FFF2-40B4-BE49-F238E27FC236}">
                <a16:creationId xmlns:a16="http://schemas.microsoft.com/office/drawing/2014/main" id="{2DFC38FD-2BFD-5E49-9D51-5CD75D211D16}"/>
              </a:ext>
            </a:extLst>
          </p:cNvPr>
          <p:cNvSpPr/>
          <p:nvPr/>
        </p:nvSpPr>
        <p:spPr>
          <a:xfrm>
            <a:off x="4782733" y="2669189"/>
            <a:ext cx="376920" cy="29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8" h="825">
                <a:moveTo>
                  <a:pt x="863" y="523"/>
                </a:moveTo>
                <a:lnTo>
                  <a:pt x="612" y="523"/>
                </a:lnTo>
                <a:lnTo>
                  <a:pt x="485" y="304"/>
                </a:lnTo>
                <a:lnTo>
                  <a:pt x="510" y="260"/>
                </a:lnTo>
                <a:cubicBezTo>
                  <a:pt x="512" y="258"/>
                  <a:pt x="514" y="256"/>
                  <a:pt x="516" y="253"/>
                </a:cubicBezTo>
                <a:lnTo>
                  <a:pt x="517" y="252"/>
                </a:lnTo>
                <a:cubicBezTo>
                  <a:pt x="518" y="249"/>
                  <a:pt x="519" y="246"/>
                  <a:pt x="520" y="243"/>
                </a:cubicBezTo>
                <a:lnTo>
                  <a:pt x="550" y="190"/>
                </a:lnTo>
                <a:cubicBezTo>
                  <a:pt x="553" y="188"/>
                  <a:pt x="555" y="186"/>
                  <a:pt x="556" y="183"/>
                </a:cubicBezTo>
                <a:lnTo>
                  <a:pt x="557" y="182"/>
                </a:lnTo>
                <a:cubicBezTo>
                  <a:pt x="559" y="179"/>
                  <a:pt x="560" y="176"/>
                  <a:pt x="560" y="173"/>
                </a:cubicBezTo>
                <a:lnTo>
                  <a:pt x="591" y="120"/>
                </a:lnTo>
                <a:cubicBezTo>
                  <a:pt x="593" y="119"/>
                  <a:pt x="595" y="116"/>
                  <a:pt x="597" y="113"/>
                </a:cubicBezTo>
                <a:lnTo>
                  <a:pt x="598" y="112"/>
                </a:lnTo>
                <a:cubicBezTo>
                  <a:pt x="599" y="109"/>
                  <a:pt x="600" y="106"/>
                  <a:pt x="601" y="103"/>
                </a:cubicBezTo>
                <a:lnTo>
                  <a:pt x="611" y="86"/>
                </a:lnTo>
                <a:lnTo>
                  <a:pt x="863" y="86"/>
                </a:lnTo>
                <a:lnTo>
                  <a:pt x="989" y="305"/>
                </a:lnTo>
                <a:close/>
                <a:moveTo>
                  <a:pt x="438" y="770"/>
                </a:moveTo>
                <a:lnTo>
                  <a:pt x="186" y="770"/>
                </a:lnTo>
                <a:lnTo>
                  <a:pt x="60" y="551"/>
                </a:lnTo>
                <a:lnTo>
                  <a:pt x="186" y="333"/>
                </a:lnTo>
                <a:lnTo>
                  <a:pt x="206" y="333"/>
                </a:lnTo>
                <a:lnTo>
                  <a:pt x="208" y="333"/>
                </a:lnTo>
                <a:lnTo>
                  <a:pt x="287" y="333"/>
                </a:lnTo>
                <a:lnTo>
                  <a:pt x="289" y="333"/>
                </a:lnTo>
                <a:lnTo>
                  <a:pt x="368" y="333"/>
                </a:lnTo>
                <a:lnTo>
                  <a:pt x="370" y="333"/>
                </a:lnTo>
                <a:lnTo>
                  <a:pt x="437" y="333"/>
                </a:lnTo>
                <a:lnTo>
                  <a:pt x="563" y="552"/>
                </a:lnTo>
                <a:close/>
                <a:moveTo>
                  <a:pt x="1045" y="291"/>
                </a:moveTo>
                <a:lnTo>
                  <a:pt x="903" y="45"/>
                </a:lnTo>
                <a:cubicBezTo>
                  <a:pt x="898" y="37"/>
                  <a:pt x="889" y="31"/>
                  <a:pt x="879" y="31"/>
                </a:cubicBezTo>
                <a:lnTo>
                  <a:pt x="607" y="31"/>
                </a:lnTo>
                <a:cubicBezTo>
                  <a:pt x="607" y="26"/>
                  <a:pt x="606" y="21"/>
                  <a:pt x="603" y="16"/>
                </a:cubicBezTo>
                <a:lnTo>
                  <a:pt x="602" y="14"/>
                </a:lnTo>
                <a:cubicBezTo>
                  <a:pt x="595" y="1"/>
                  <a:pt x="578" y="-4"/>
                  <a:pt x="565" y="4"/>
                </a:cubicBezTo>
                <a:cubicBezTo>
                  <a:pt x="551" y="12"/>
                  <a:pt x="547" y="29"/>
                  <a:pt x="554" y="42"/>
                </a:cubicBezTo>
                <a:lnTo>
                  <a:pt x="556" y="43"/>
                </a:lnTo>
                <a:cubicBezTo>
                  <a:pt x="558" y="48"/>
                  <a:pt x="562" y="51"/>
                  <a:pt x="566" y="54"/>
                </a:cubicBezTo>
                <a:lnTo>
                  <a:pt x="437" y="277"/>
                </a:lnTo>
                <a:lnTo>
                  <a:pt x="370" y="277"/>
                </a:lnTo>
                <a:lnTo>
                  <a:pt x="368" y="277"/>
                </a:lnTo>
                <a:lnTo>
                  <a:pt x="289" y="277"/>
                </a:lnTo>
                <a:lnTo>
                  <a:pt x="287" y="277"/>
                </a:lnTo>
                <a:lnTo>
                  <a:pt x="208" y="277"/>
                </a:lnTo>
                <a:lnTo>
                  <a:pt x="206" y="277"/>
                </a:lnTo>
                <a:lnTo>
                  <a:pt x="175" y="277"/>
                </a:lnTo>
                <a:cubicBezTo>
                  <a:pt x="177" y="270"/>
                  <a:pt x="177" y="262"/>
                  <a:pt x="173" y="254"/>
                </a:cubicBezTo>
                <a:lnTo>
                  <a:pt x="172" y="253"/>
                </a:lnTo>
                <a:cubicBezTo>
                  <a:pt x="164" y="239"/>
                  <a:pt x="147" y="235"/>
                  <a:pt x="134" y="243"/>
                </a:cubicBezTo>
                <a:cubicBezTo>
                  <a:pt x="121" y="250"/>
                  <a:pt x="116" y="267"/>
                  <a:pt x="124" y="280"/>
                </a:cubicBezTo>
                <a:lnTo>
                  <a:pt x="125" y="282"/>
                </a:lnTo>
                <a:cubicBezTo>
                  <a:pt x="129" y="289"/>
                  <a:pt x="136" y="294"/>
                  <a:pt x="144" y="295"/>
                </a:cubicBezTo>
                <a:lnTo>
                  <a:pt x="4" y="537"/>
                </a:lnTo>
                <a:cubicBezTo>
                  <a:pt x="-1" y="546"/>
                  <a:pt x="-1" y="556"/>
                  <a:pt x="4" y="565"/>
                </a:cubicBezTo>
                <a:lnTo>
                  <a:pt x="146" y="811"/>
                </a:lnTo>
                <a:cubicBezTo>
                  <a:pt x="151" y="820"/>
                  <a:pt x="160" y="825"/>
                  <a:pt x="170" y="825"/>
                </a:cubicBezTo>
                <a:lnTo>
                  <a:pt x="454" y="825"/>
                </a:lnTo>
                <a:cubicBezTo>
                  <a:pt x="464" y="825"/>
                  <a:pt x="473" y="820"/>
                  <a:pt x="478" y="811"/>
                </a:cubicBezTo>
                <a:lnTo>
                  <a:pt x="612" y="579"/>
                </a:lnTo>
                <a:lnTo>
                  <a:pt x="879" y="579"/>
                </a:lnTo>
                <a:cubicBezTo>
                  <a:pt x="889" y="579"/>
                  <a:pt x="898" y="573"/>
                  <a:pt x="903" y="565"/>
                </a:cubicBezTo>
                <a:lnTo>
                  <a:pt x="1045" y="319"/>
                </a:lnTo>
                <a:cubicBezTo>
                  <a:pt x="1050" y="310"/>
                  <a:pt x="1050" y="300"/>
                  <a:pt x="1045" y="29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8" name="Freeform 717">
            <a:extLst>
              <a:ext uri="{FF2B5EF4-FFF2-40B4-BE49-F238E27FC236}">
                <a16:creationId xmlns:a16="http://schemas.microsoft.com/office/drawing/2014/main" id="{77C66E93-1CE7-F44C-BD3B-C62F2E5217BA}"/>
              </a:ext>
            </a:extLst>
          </p:cNvPr>
          <p:cNvSpPr/>
          <p:nvPr/>
        </p:nvSpPr>
        <p:spPr>
          <a:xfrm>
            <a:off x="5499853" y="2668830"/>
            <a:ext cx="121680" cy="223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623">
                <a:moveTo>
                  <a:pt x="56" y="528"/>
                </a:moveTo>
                <a:lnTo>
                  <a:pt x="56" y="94"/>
                </a:lnTo>
                <a:lnTo>
                  <a:pt x="273" y="311"/>
                </a:lnTo>
                <a:close/>
                <a:moveTo>
                  <a:pt x="331" y="291"/>
                </a:moveTo>
                <a:lnTo>
                  <a:pt x="48" y="8"/>
                </a:lnTo>
                <a:cubicBezTo>
                  <a:pt x="40" y="0"/>
                  <a:pt x="28" y="-2"/>
                  <a:pt x="18" y="2"/>
                </a:cubicBezTo>
                <a:cubicBezTo>
                  <a:pt x="8" y="6"/>
                  <a:pt x="1" y="16"/>
                  <a:pt x="1" y="27"/>
                </a:cubicBezTo>
                <a:lnTo>
                  <a:pt x="0" y="595"/>
                </a:lnTo>
                <a:cubicBezTo>
                  <a:pt x="0" y="606"/>
                  <a:pt x="7" y="616"/>
                  <a:pt x="17" y="621"/>
                </a:cubicBezTo>
                <a:cubicBezTo>
                  <a:pt x="21" y="622"/>
                  <a:pt x="24" y="623"/>
                  <a:pt x="28" y="623"/>
                </a:cubicBezTo>
                <a:cubicBezTo>
                  <a:pt x="35" y="623"/>
                  <a:pt x="42" y="620"/>
                  <a:pt x="47" y="615"/>
                </a:cubicBezTo>
                <a:lnTo>
                  <a:pt x="331" y="331"/>
                </a:lnTo>
                <a:cubicBezTo>
                  <a:pt x="342" y="320"/>
                  <a:pt x="342" y="302"/>
                  <a:pt x="331" y="29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9" name="Freeform 718">
            <a:extLst>
              <a:ext uri="{FF2B5EF4-FFF2-40B4-BE49-F238E27FC236}">
                <a16:creationId xmlns:a16="http://schemas.microsoft.com/office/drawing/2014/main" id="{B494E230-4C84-954B-8C41-DD97C4E2A791}"/>
              </a:ext>
            </a:extLst>
          </p:cNvPr>
          <p:cNvSpPr/>
          <p:nvPr/>
        </p:nvSpPr>
        <p:spPr>
          <a:xfrm>
            <a:off x="5600293" y="266486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8" y="48"/>
                </a:move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2" y="54"/>
                  <a:pt x="47" y="49"/>
                </a:cubicBezTo>
                <a:cubicBezTo>
                  <a:pt x="58" y="38"/>
                  <a:pt x="58" y="20"/>
                  <a:pt x="48" y="10"/>
                </a:cubicBezTo>
                <a:lnTo>
                  <a:pt x="47" y="9"/>
                </a:lnTo>
                <a:cubicBezTo>
                  <a:pt x="36" y="-2"/>
                  <a:pt x="19" y="-3"/>
                  <a:pt x="8" y="8"/>
                </a:cubicBezTo>
                <a:cubicBezTo>
                  <a:pt x="-3" y="19"/>
                  <a:pt x="-3" y="36"/>
                  <a:pt x="7" y="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0" name="Freeform 719">
            <a:extLst>
              <a:ext uri="{FF2B5EF4-FFF2-40B4-BE49-F238E27FC236}">
                <a16:creationId xmlns:a16="http://schemas.microsoft.com/office/drawing/2014/main" id="{689EF25E-CB88-B84E-9191-24AA78B3197B}"/>
              </a:ext>
            </a:extLst>
          </p:cNvPr>
          <p:cNvSpPr/>
          <p:nvPr/>
        </p:nvSpPr>
        <p:spPr>
          <a:xfrm>
            <a:off x="5681292" y="274802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7" y="47"/>
                </a:moveTo>
                <a:lnTo>
                  <a:pt x="9" y="49"/>
                </a:lnTo>
                <a:cubicBezTo>
                  <a:pt x="14" y="54"/>
                  <a:pt x="21" y="57"/>
                  <a:pt x="29" y="57"/>
                </a:cubicBezTo>
                <a:cubicBezTo>
                  <a:pt x="35" y="57"/>
                  <a:pt x="42" y="54"/>
                  <a:pt x="48" y="49"/>
                </a:cubicBezTo>
                <a:cubicBezTo>
                  <a:pt x="59" y="38"/>
                  <a:pt x="59" y="21"/>
                  <a:pt x="48" y="10"/>
                </a:cubicBezTo>
                <a:lnTo>
                  <a:pt x="47" y="9"/>
                </a:lnTo>
                <a:cubicBezTo>
                  <a:pt x="36" y="-2"/>
                  <a:pt x="19" y="-3"/>
                  <a:pt x="8" y="8"/>
                </a:cubicBezTo>
                <a:cubicBezTo>
                  <a:pt x="-3" y="19"/>
                  <a:pt x="-3" y="36"/>
                  <a:pt x="7" y="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1" name="Freeform 720">
            <a:extLst>
              <a:ext uri="{FF2B5EF4-FFF2-40B4-BE49-F238E27FC236}">
                <a16:creationId xmlns:a16="http://schemas.microsoft.com/office/drawing/2014/main" id="{4C3A0A75-B16C-0E41-B6B3-F78F6410049A}"/>
              </a:ext>
            </a:extLst>
          </p:cNvPr>
          <p:cNvSpPr/>
          <p:nvPr/>
        </p:nvSpPr>
        <p:spPr>
          <a:xfrm>
            <a:off x="5640613" y="270626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8" y="46"/>
                </a:moveTo>
                <a:lnTo>
                  <a:pt x="9" y="48"/>
                </a:lnTo>
                <a:cubicBezTo>
                  <a:pt x="14" y="53"/>
                  <a:pt x="21" y="56"/>
                  <a:pt x="29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59" y="38"/>
                  <a:pt x="59" y="20"/>
                  <a:pt x="48" y="9"/>
                </a:cubicBezTo>
                <a:lnTo>
                  <a:pt x="47" y="8"/>
                </a:lnTo>
                <a:cubicBezTo>
                  <a:pt x="37" y="-3"/>
                  <a:pt x="19" y="-3"/>
                  <a:pt x="8" y="7"/>
                </a:cubicBezTo>
                <a:cubicBezTo>
                  <a:pt x="-3" y="18"/>
                  <a:pt x="-3" y="35"/>
                  <a:pt x="8" y="4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2" name="Freeform 721">
            <a:extLst>
              <a:ext uri="{FF2B5EF4-FFF2-40B4-BE49-F238E27FC236}">
                <a16:creationId xmlns:a16="http://schemas.microsoft.com/office/drawing/2014/main" id="{BD47C435-4977-3C48-8CC4-A0AA4B0BF535}"/>
              </a:ext>
            </a:extLst>
          </p:cNvPr>
          <p:cNvSpPr/>
          <p:nvPr/>
        </p:nvSpPr>
        <p:spPr>
          <a:xfrm>
            <a:off x="5701453" y="276854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9" y="48"/>
                </a:moveTo>
                <a:cubicBezTo>
                  <a:pt x="15" y="54"/>
                  <a:pt x="22" y="57"/>
                  <a:pt x="29" y="57"/>
                </a:cubicBezTo>
                <a:cubicBezTo>
                  <a:pt x="36" y="57"/>
                  <a:pt x="43" y="54"/>
                  <a:pt x="48" y="49"/>
                </a:cubicBezTo>
                <a:cubicBezTo>
                  <a:pt x="59" y="38"/>
                  <a:pt x="59" y="21"/>
                  <a:pt x="49" y="10"/>
                </a:cubicBezTo>
                <a:lnTo>
                  <a:pt x="47" y="8"/>
                </a:lnTo>
                <a:cubicBezTo>
                  <a:pt x="37" y="-3"/>
                  <a:pt x="19" y="-3"/>
                  <a:pt x="8" y="8"/>
                </a:cubicBezTo>
                <a:cubicBezTo>
                  <a:pt x="-3" y="19"/>
                  <a:pt x="-3" y="36"/>
                  <a:pt x="8" y="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3" name="Freeform 722">
            <a:extLst>
              <a:ext uri="{FF2B5EF4-FFF2-40B4-BE49-F238E27FC236}">
                <a16:creationId xmlns:a16="http://schemas.microsoft.com/office/drawing/2014/main" id="{4A4DE280-B12F-EB45-B321-153227539C4F}"/>
              </a:ext>
            </a:extLst>
          </p:cNvPr>
          <p:cNvSpPr/>
          <p:nvPr/>
        </p:nvSpPr>
        <p:spPr>
          <a:xfrm>
            <a:off x="5660773" y="27271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8" y="46"/>
                </a:moveTo>
                <a:lnTo>
                  <a:pt x="9" y="48"/>
                </a:lnTo>
                <a:cubicBezTo>
                  <a:pt x="15" y="53"/>
                  <a:pt x="22" y="56"/>
                  <a:pt x="29" y="56"/>
                </a:cubicBezTo>
                <a:cubicBezTo>
                  <a:pt x="36" y="56"/>
                  <a:pt x="43" y="53"/>
                  <a:pt x="48" y="48"/>
                </a:cubicBezTo>
                <a:cubicBezTo>
                  <a:pt x="59" y="37"/>
                  <a:pt x="60" y="20"/>
                  <a:pt x="49" y="9"/>
                </a:cubicBezTo>
                <a:lnTo>
                  <a:pt x="48" y="8"/>
                </a:lnTo>
                <a:cubicBezTo>
                  <a:pt x="37" y="-3"/>
                  <a:pt x="19" y="-3"/>
                  <a:pt x="9" y="7"/>
                </a:cubicBezTo>
                <a:cubicBezTo>
                  <a:pt x="-2" y="18"/>
                  <a:pt x="-3" y="35"/>
                  <a:pt x="8" y="4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4" name="Freeform 723">
            <a:extLst>
              <a:ext uri="{FF2B5EF4-FFF2-40B4-BE49-F238E27FC236}">
                <a16:creationId xmlns:a16="http://schemas.microsoft.com/office/drawing/2014/main" id="{5022CF94-B312-E64C-B922-D78E177A0D76}"/>
              </a:ext>
            </a:extLst>
          </p:cNvPr>
          <p:cNvSpPr/>
          <p:nvPr/>
        </p:nvSpPr>
        <p:spPr>
          <a:xfrm>
            <a:off x="5620453" y="2685390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7" y="46"/>
                </a:moveTo>
                <a:lnTo>
                  <a:pt x="9" y="48"/>
                </a:lnTo>
                <a:cubicBezTo>
                  <a:pt x="14" y="53"/>
                  <a:pt x="21" y="56"/>
                  <a:pt x="28" y="56"/>
                </a:cubicBezTo>
                <a:cubicBezTo>
                  <a:pt x="35" y="56"/>
                  <a:pt x="42" y="54"/>
                  <a:pt x="48" y="48"/>
                </a:cubicBezTo>
                <a:cubicBezTo>
                  <a:pt x="58" y="38"/>
                  <a:pt x="59" y="20"/>
                  <a:pt x="48" y="9"/>
                </a:cubicBezTo>
                <a:lnTo>
                  <a:pt x="47" y="8"/>
                </a:lnTo>
                <a:cubicBezTo>
                  <a:pt x="36" y="-3"/>
                  <a:pt x="19" y="-3"/>
                  <a:pt x="8" y="7"/>
                </a:cubicBezTo>
                <a:cubicBezTo>
                  <a:pt x="-3" y="18"/>
                  <a:pt x="-3" y="36"/>
                  <a:pt x="7" y="4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5" name="Freeform 724">
            <a:extLst>
              <a:ext uri="{FF2B5EF4-FFF2-40B4-BE49-F238E27FC236}">
                <a16:creationId xmlns:a16="http://schemas.microsoft.com/office/drawing/2014/main" id="{C0B14E61-017C-8B4E-8607-83F4F60F4BCD}"/>
              </a:ext>
            </a:extLst>
          </p:cNvPr>
          <p:cNvSpPr/>
          <p:nvPr/>
        </p:nvSpPr>
        <p:spPr>
          <a:xfrm>
            <a:off x="5663654" y="28103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9" y="8"/>
                </a:moveTo>
                <a:lnTo>
                  <a:pt x="8" y="10"/>
                </a:lnTo>
                <a:cubicBezTo>
                  <a:pt x="-3" y="21"/>
                  <a:pt x="-3" y="38"/>
                  <a:pt x="8" y="49"/>
                </a:cubicBezTo>
                <a:cubicBezTo>
                  <a:pt x="13" y="54"/>
                  <a:pt x="20" y="57"/>
                  <a:pt x="27" y="57"/>
                </a:cubicBezTo>
                <a:cubicBezTo>
                  <a:pt x="35" y="57"/>
                  <a:pt x="42" y="54"/>
                  <a:pt x="47" y="49"/>
                </a:cubicBezTo>
                <a:lnTo>
                  <a:pt x="48" y="47"/>
                </a:lnTo>
                <a:cubicBezTo>
                  <a:pt x="59" y="36"/>
                  <a:pt x="59" y="19"/>
                  <a:pt x="48" y="8"/>
                </a:cubicBezTo>
                <a:cubicBezTo>
                  <a:pt x="37" y="-3"/>
                  <a:pt x="20" y="-2"/>
                  <a:pt x="9" y="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6" name="Freeform 725">
            <a:extLst>
              <a:ext uri="{FF2B5EF4-FFF2-40B4-BE49-F238E27FC236}">
                <a16:creationId xmlns:a16="http://schemas.microsoft.com/office/drawing/2014/main" id="{E0A14B85-CF4B-1B47-865D-AC2DB603194F}"/>
              </a:ext>
            </a:extLst>
          </p:cNvPr>
          <p:cNvSpPr/>
          <p:nvPr/>
        </p:nvSpPr>
        <p:spPr>
          <a:xfrm>
            <a:off x="5684173" y="278942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8" y="8"/>
                </a:moveTo>
                <a:cubicBezTo>
                  <a:pt x="37" y="-3"/>
                  <a:pt x="20" y="-3"/>
                  <a:pt x="9" y="8"/>
                </a:cubicBezTo>
                <a:lnTo>
                  <a:pt x="8" y="9"/>
                </a:lnTo>
                <a:cubicBezTo>
                  <a:pt x="-3" y="20"/>
                  <a:pt x="-3" y="38"/>
                  <a:pt x="8" y="48"/>
                </a:cubicBezTo>
                <a:cubicBezTo>
                  <a:pt x="13" y="54"/>
                  <a:pt x="20" y="56"/>
                  <a:pt x="27" y="56"/>
                </a:cubicBezTo>
                <a:cubicBezTo>
                  <a:pt x="34" y="56"/>
                  <a:pt x="41" y="54"/>
                  <a:pt x="47" y="48"/>
                </a:cubicBezTo>
                <a:lnTo>
                  <a:pt x="48" y="47"/>
                </a:lnTo>
                <a:cubicBezTo>
                  <a:pt x="59" y="36"/>
                  <a:pt x="59" y="18"/>
                  <a:pt x="48" y="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7" name="Freeform 726">
            <a:extLst>
              <a:ext uri="{FF2B5EF4-FFF2-40B4-BE49-F238E27FC236}">
                <a16:creationId xmlns:a16="http://schemas.microsoft.com/office/drawing/2014/main" id="{28773D81-708B-3540-B8BE-7209A47C1CD0}"/>
              </a:ext>
            </a:extLst>
          </p:cNvPr>
          <p:cNvSpPr/>
          <p:nvPr/>
        </p:nvSpPr>
        <p:spPr>
          <a:xfrm>
            <a:off x="5643133" y="283082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9" y="8"/>
                </a:moveTo>
                <a:lnTo>
                  <a:pt x="8" y="9"/>
                </a:lnTo>
                <a:cubicBezTo>
                  <a:pt x="-3" y="20"/>
                  <a:pt x="-3" y="38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2" y="54"/>
                  <a:pt x="47" y="48"/>
                </a:cubicBezTo>
                <a:lnTo>
                  <a:pt x="49" y="47"/>
                </a:lnTo>
                <a:cubicBezTo>
                  <a:pt x="59" y="36"/>
                  <a:pt x="59" y="18"/>
                  <a:pt x="48" y="8"/>
                </a:cubicBezTo>
                <a:cubicBezTo>
                  <a:pt x="38" y="-3"/>
                  <a:pt x="20" y="-3"/>
                  <a:pt x="9" y="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8" name="Freeform 727">
            <a:extLst>
              <a:ext uri="{FF2B5EF4-FFF2-40B4-BE49-F238E27FC236}">
                <a16:creationId xmlns:a16="http://schemas.microsoft.com/office/drawing/2014/main" id="{6C970427-BAB9-FD4C-B139-A655CEA85B7F}"/>
              </a:ext>
            </a:extLst>
          </p:cNvPr>
          <p:cNvSpPr/>
          <p:nvPr/>
        </p:nvSpPr>
        <p:spPr>
          <a:xfrm>
            <a:off x="5622973" y="285170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9" y="8"/>
                </a:moveTo>
                <a:lnTo>
                  <a:pt x="7" y="9"/>
                </a:lnTo>
                <a:cubicBezTo>
                  <a:pt x="-3" y="20"/>
                  <a:pt x="-3" y="37"/>
                  <a:pt x="8" y="48"/>
                </a:cubicBezTo>
                <a:cubicBezTo>
                  <a:pt x="13" y="53"/>
                  <a:pt x="20" y="56"/>
                  <a:pt x="27" y="56"/>
                </a:cubicBezTo>
                <a:cubicBezTo>
                  <a:pt x="34" y="56"/>
                  <a:pt x="41" y="53"/>
                  <a:pt x="47" y="48"/>
                </a:cubicBezTo>
                <a:lnTo>
                  <a:pt x="48" y="46"/>
                </a:lnTo>
                <a:cubicBezTo>
                  <a:pt x="59" y="35"/>
                  <a:pt x="59" y="18"/>
                  <a:pt x="48" y="7"/>
                </a:cubicBezTo>
                <a:cubicBezTo>
                  <a:pt x="37" y="-3"/>
                  <a:pt x="19" y="-3"/>
                  <a:pt x="9" y="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9" name="Freeform 728">
            <a:extLst>
              <a:ext uri="{FF2B5EF4-FFF2-40B4-BE49-F238E27FC236}">
                <a16:creationId xmlns:a16="http://schemas.microsoft.com/office/drawing/2014/main" id="{DAE34B8A-0BB2-444C-B2DD-3B9960D75FFE}"/>
              </a:ext>
            </a:extLst>
          </p:cNvPr>
          <p:cNvSpPr/>
          <p:nvPr/>
        </p:nvSpPr>
        <p:spPr>
          <a:xfrm>
            <a:off x="5602454" y="287222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9" y="8"/>
                </a:moveTo>
                <a:lnTo>
                  <a:pt x="8" y="9"/>
                </a:lnTo>
                <a:cubicBezTo>
                  <a:pt x="-3" y="20"/>
                  <a:pt x="-3" y="38"/>
                  <a:pt x="8" y="48"/>
                </a:cubicBezTo>
                <a:cubicBezTo>
                  <a:pt x="13" y="54"/>
                  <a:pt x="20" y="56"/>
                  <a:pt x="27" y="56"/>
                </a:cubicBezTo>
                <a:cubicBezTo>
                  <a:pt x="34" y="56"/>
                  <a:pt x="41" y="54"/>
                  <a:pt x="47" y="48"/>
                </a:cubicBezTo>
                <a:lnTo>
                  <a:pt x="48" y="47"/>
                </a:lnTo>
                <a:cubicBezTo>
                  <a:pt x="59" y="36"/>
                  <a:pt x="59" y="18"/>
                  <a:pt x="48" y="8"/>
                </a:cubicBezTo>
                <a:cubicBezTo>
                  <a:pt x="37" y="-3"/>
                  <a:pt x="20" y="-3"/>
                  <a:pt x="9" y="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0" name="Freeform 729">
            <a:extLst>
              <a:ext uri="{FF2B5EF4-FFF2-40B4-BE49-F238E27FC236}">
                <a16:creationId xmlns:a16="http://schemas.microsoft.com/office/drawing/2014/main" id="{B09E17BA-2A1F-AE4F-ABD6-603BB337F421}"/>
              </a:ext>
            </a:extLst>
          </p:cNvPr>
          <p:cNvSpPr/>
          <p:nvPr/>
        </p:nvSpPr>
        <p:spPr>
          <a:xfrm>
            <a:off x="5703973" y="2668469"/>
            <a:ext cx="121680" cy="22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622">
                <a:moveTo>
                  <a:pt x="331" y="291"/>
                </a:moveTo>
                <a:lnTo>
                  <a:pt x="48" y="8"/>
                </a:lnTo>
                <a:cubicBezTo>
                  <a:pt x="40" y="0"/>
                  <a:pt x="28" y="-3"/>
                  <a:pt x="17" y="2"/>
                </a:cubicBezTo>
                <a:cubicBezTo>
                  <a:pt x="7" y="6"/>
                  <a:pt x="0" y="16"/>
                  <a:pt x="1" y="27"/>
                </a:cubicBezTo>
                <a:lnTo>
                  <a:pt x="1" y="169"/>
                </a:lnTo>
                <a:cubicBezTo>
                  <a:pt x="1" y="185"/>
                  <a:pt x="14" y="197"/>
                  <a:pt x="29" y="197"/>
                </a:cubicBezTo>
                <a:cubicBezTo>
                  <a:pt x="44" y="197"/>
                  <a:pt x="56" y="184"/>
                  <a:pt x="56" y="169"/>
                </a:cubicBezTo>
                <a:lnTo>
                  <a:pt x="56" y="94"/>
                </a:lnTo>
                <a:lnTo>
                  <a:pt x="273" y="311"/>
                </a:lnTo>
                <a:lnTo>
                  <a:pt x="56" y="528"/>
                </a:lnTo>
                <a:lnTo>
                  <a:pt x="56" y="455"/>
                </a:lnTo>
                <a:cubicBezTo>
                  <a:pt x="56" y="439"/>
                  <a:pt x="44" y="427"/>
                  <a:pt x="29" y="427"/>
                </a:cubicBezTo>
                <a:cubicBezTo>
                  <a:pt x="14" y="427"/>
                  <a:pt x="1" y="439"/>
                  <a:pt x="1" y="454"/>
                </a:cubicBezTo>
                <a:lnTo>
                  <a:pt x="0" y="595"/>
                </a:lnTo>
                <a:cubicBezTo>
                  <a:pt x="0" y="606"/>
                  <a:pt x="7" y="616"/>
                  <a:pt x="17" y="620"/>
                </a:cubicBezTo>
                <a:cubicBezTo>
                  <a:pt x="20" y="622"/>
                  <a:pt x="24" y="622"/>
                  <a:pt x="28" y="622"/>
                </a:cubicBezTo>
                <a:cubicBezTo>
                  <a:pt x="35" y="622"/>
                  <a:pt x="42" y="620"/>
                  <a:pt x="47" y="614"/>
                </a:cubicBezTo>
                <a:lnTo>
                  <a:pt x="331" y="330"/>
                </a:lnTo>
                <a:cubicBezTo>
                  <a:pt x="342" y="319"/>
                  <a:pt x="342" y="302"/>
                  <a:pt x="331" y="29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1" name="Freeform 730">
            <a:extLst>
              <a:ext uri="{FF2B5EF4-FFF2-40B4-BE49-F238E27FC236}">
                <a16:creationId xmlns:a16="http://schemas.microsoft.com/office/drawing/2014/main" id="{261EF147-3522-494E-97E2-D7FE744C2745}"/>
              </a:ext>
            </a:extLst>
          </p:cNvPr>
          <p:cNvSpPr/>
          <p:nvPr/>
        </p:nvSpPr>
        <p:spPr>
          <a:xfrm>
            <a:off x="6233892" y="269222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4" y="53"/>
                </a:moveTo>
                <a:cubicBezTo>
                  <a:pt x="18" y="55"/>
                  <a:pt x="23" y="56"/>
                  <a:pt x="27" y="56"/>
                </a:cubicBezTo>
                <a:cubicBezTo>
                  <a:pt x="37" y="56"/>
                  <a:pt x="46" y="52"/>
                  <a:pt x="51" y="43"/>
                </a:cubicBezTo>
                <a:lnTo>
                  <a:pt x="52" y="41"/>
                </a:lnTo>
                <a:cubicBezTo>
                  <a:pt x="60" y="28"/>
                  <a:pt x="56" y="11"/>
                  <a:pt x="42" y="3"/>
                </a:cubicBezTo>
                <a:cubicBezTo>
                  <a:pt x="29" y="-4"/>
                  <a:pt x="12" y="0"/>
                  <a:pt x="5" y="13"/>
                </a:cubicBezTo>
                <a:lnTo>
                  <a:pt x="4" y="15"/>
                </a:lnTo>
                <a:cubicBezTo>
                  <a:pt x="-4" y="28"/>
                  <a:pt x="0" y="45"/>
                  <a:pt x="14" y="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2" name="Freeform 731">
            <a:extLst>
              <a:ext uri="{FF2B5EF4-FFF2-40B4-BE49-F238E27FC236}">
                <a16:creationId xmlns:a16="http://schemas.microsoft.com/office/drawing/2014/main" id="{BEC7CED2-DB8A-834F-B135-08EF7593A7F9}"/>
              </a:ext>
            </a:extLst>
          </p:cNvPr>
          <p:cNvSpPr/>
          <p:nvPr/>
        </p:nvSpPr>
        <p:spPr>
          <a:xfrm>
            <a:off x="6222014" y="27185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8" y="55"/>
                </a:moveTo>
                <a:cubicBezTo>
                  <a:pt x="21" y="56"/>
                  <a:pt x="24" y="57"/>
                  <a:pt x="27" y="57"/>
                </a:cubicBezTo>
                <a:cubicBezTo>
                  <a:pt x="38" y="57"/>
                  <a:pt x="49" y="50"/>
                  <a:pt x="53" y="38"/>
                </a:cubicBezTo>
                <a:lnTo>
                  <a:pt x="54" y="36"/>
                </a:lnTo>
                <a:cubicBezTo>
                  <a:pt x="59" y="22"/>
                  <a:pt x="51" y="6"/>
                  <a:pt x="37" y="1"/>
                </a:cubicBezTo>
                <a:cubicBezTo>
                  <a:pt x="22" y="-4"/>
                  <a:pt x="7" y="4"/>
                  <a:pt x="2" y="18"/>
                </a:cubicBezTo>
                <a:lnTo>
                  <a:pt x="1" y="20"/>
                </a:lnTo>
                <a:cubicBezTo>
                  <a:pt x="-4" y="35"/>
                  <a:pt x="4" y="50"/>
                  <a:pt x="1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3" name="Freeform 732">
            <a:extLst>
              <a:ext uri="{FF2B5EF4-FFF2-40B4-BE49-F238E27FC236}">
                <a16:creationId xmlns:a16="http://schemas.microsoft.com/office/drawing/2014/main" id="{54E96919-7E73-2646-BA14-28051674795E}"/>
              </a:ext>
            </a:extLst>
          </p:cNvPr>
          <p:cNvSpPr/>
          <p:nvPr/>
        </p:nvSpPr>
        <p:spPr>
          <a:xfrm>
            <a:off x="6323173" y="262238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7" y="56"/>
                </a:moveTo>
                <a:cubicBezTo>
                  <a:pt x="30" y="56"/>
                  <a:pt x="32" y="56"/>
                  <a:pt x="35" y="55"/>
                </a:cubicBezTo>
                <a:lnTo>
                  <a:pt x="37" y="54"/>
                </a:lnTo>
                <a:cubicBezTo>
                  <a:pt x="51" y="50"/>
                  <a:pt x="60" y="35"/>
                  <a:pt x="55" y="20"/>
                </a:cubicBezTo>
                <a:cubicBezTo>
                  <a:pt x="51" y="6"/>
                  <a:pt x="36" y="-3"/>
                  <a:pt x="21" y="1"/>
                </a:cubicBezTo>
                <a:lnTo>
                  <a:pt x="19" y="2"/>
                </a:lnTo>
                <a:cubicBezTo>
                  <a:pt x="5" y="6"/>
                  <a:pt x="-4" y="22"/>
                  <a:pt x="1" y="36"/>
                </a:cubicBezTo>
                <a:cubicBezTo>
                  <a:pt x="4" y="48"/>
                  <a:pt x="15" y="56"/>
                  <a:pt x="27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4" name="Freeform 733">
            <a:extLst>
              <a:ext uri="{FF2B5EF4-FFF2-40B4-BE49-F238E27FC236}">
                <a16:creationId xmlns:a16="http://schemas.microsoft.com/office/drawing/2014/main" id="{30CFFDAA-17CA-F64C-8BD8-E91C374F62C0}"/>
              </a:ext>
            </a:extLst>
          </p:cNvPr>
          <p:cNvSpPr/>
          <p:nvPr/>
        </p:nvSpPr>
        <p:spPr>
          <a:xfrm>
            <a:off x="6215173" y="2746949"/>
            <a:ext cx="1944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6">
                <a:moveTo>
                  <a:pt x="23" y="56"/>
                </a:moveTo>
                <a:cubicBezTo>
                  <a:pt x="25" y="56"/>
                  <a:pt x="26" y="56"/>
                  <a:pt x="27" y="56"/>
                </a:cubicBezTo>
                <a:cubicBezTo>
                  <a:pt x="41" y="56"/>
                  <a:pt x="52" y="46"/>
                  <a:pt x="54" y="33"/>
                </a:cubicBezTo>
                <a:lnTo>
                  <a:pt x="55" y="31"/>
                </a:lnTo>
                <a:cubicBezTo>
                  <a:pt x="57" y="16"/>
                  <a:pt x="46" y="2"/>
                  <a:pt x="31" y="0"/>
                </a:cubicBezTo>
                <a:cubicBezTo>
                  <a:pt x="16" y="-3"/>
                  <a:pt x="2" y="8"/>
                  <a:pt x="0" y="23"/>
                </a:cubicBezTo>
                <a:lnTo>
                  <a:pt x="0" y="25"/>
                </a:lnTo>
                <a:cubicBezTo>
                  <a:pt x="-2" y="40"/>
                  <a:pt x="8" y="54"/>
                  <a:pt x="23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5" name="Freeform 734">
            <a:extLst>
              <a:ext uri="{FF2B5EF4-FFF2-40B4-BE49-F238E27FC236}">
                <a16:creationId xmlns:a16="http://schemas.microsoft.com/office/drawing/2014/main" id="{5CE84696-740E-BC41-BE76-5D32293E6CDC}"/>
              </a:ext>
            </a:extLst>
          </p:cNvPr>
          <p:cNvSpPr/>
          <p:nvPr/>
        </p:nvSpPr>
        <p:spPr>
          <a:xfrm>
            <a:off x="6250814" y="26688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9" y="50"/>
                </a:moveTo>
                <a:cubicBezTo>
                  <a:pt x="14" y="55"/>
                  <a:pt x="21" y="57"/>
                  <a:pt x="27" y="57"/>
                </a:cubicBezTo>
                <a:cubicBezTo>
                  <a:pt x="35" y="57"/>
                  <a:pt x="43" y="53"/>
                  <a:pt x="48" y="47"/>
                </a:cubicBezTo>
                <a:lnTo>
                  <a:pt x="49" y="46"/>
                </a:lnTo>
                <a:cubicBezTo>
                  <a:pt x="59" y="34"/>
                  <a:pt x="58" y="17"/>
                  <a:pt x="47" y="7"/>
                </a:cubicBezTo>
                <a:cubicBezTo>
                  <a:pt x="35" y="-3"/>
                  <a:pt x="18" y="-2"/>
                  <a:pt x="8" y="10"/>
                </a:cubicBezTo>
                <a:lnTo>
                  <a:pt x="6" y="11"/>
                </a:lnTo>
                <a:cubicBezTo>
                  <a:pt x="-4" y="23"/>
                  <a:pt x="-2" y="40"/>
                  <a:pt x="9" y="5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6" name="Freeform 735">
            <a:extLst>
              <a:ext uri="{FF2B5EF4-FFF2-40B4-BE49-F238E27FC236}">
                <a16:creationId xmlns:a16="http://schemas.microsoft.com/office/drawing/2014/main" id="{4DF9DF16-6827-F64E-B404-F8855BB0F6C7}"/>
              </a:ext>
            </a:extLst>
          </p:cNvPr>
          <p:cNvSpPr/>
          <p:nvPr/>
        </p:nvSpPr>
        <p:spPr>
          <a:xfrm>
            <a:off x="6271692" y="264866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28" y="57"/>
                </a:moveTo>
                <a:cubicBezTo>
                  <a:pt x="34" y="57"/>
                  <a:pt x="40" y="55"/>
                  <a:pt x="45" y="51"/>
                </a:cubicBezTo>
                <a:lnTo>
                  <a:pt x="46" y="50"/>
                </a:lnTo>
                <a:cubicBezTo>
                  <a:pt x="58" y="41"/>
                  <a:pt x="60" y="23"/>
                  <a:pt x="51" y="11"/>
                </a:cubicBezTo>
                <a:cubicBezTo>
                  <a:pt x="41" y="-1"/>
                  <a:pt x="24" y="-3"/>
                  <a:pt x="12" y="6"/>
                </a:cubicBezTo>
                <a:lnTo>
                  <a:pt x="10" y="8"/>
                </a:lnTo>
                <a:cubicBezTo>
                  <a:pt x="-2" y="17"/>
                  <a:pt x="-4" y="34"/>
                  <a:pt x="6" y="46"/>
                </a:cubicBezTo>
                <a:cubicBezTo>
                  <a:pt x="11" y="53"/>
                  <a:pt x="19" y="57"/>
                  <a:pt x="2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7" name="Freeform 736">
            <a:extLst>
              <a:ext uri="{FF2B5EF4-FFF2-40B4-BE49-F238E27FC236}">
                <a16:creationId xmlns:a16="http://schemas.microsoft.com/office/drawing/2014/main" id="{8BB5089A-78F0-B648-B382-8E66F15B7BB2}"/>
              </a:ext>
            </a:extLst>
          </p:cNvPr>
          <p:cNvSpPr/>
          <p:nvPr/>
        </p:nvSpPr>
        <p:spPr>
          <a:xfrm>
            <a:off x="6296173" y="263318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7" y="56"/>
                </a:moveTo>
                <a:cubicBezTo>
                  <a:pt x="32" y="56"/>
                  <a:pt x="36" y="55"/>
                  <a:pt x="40" y="53"/>
                </a:cubicBezTo>
                <a:lnTo>
                  <a:pt x="42" y="52"/>
                </a:lnTo>
                <a:cubicBezTo>
                  <a:pt x="55" y="45"/>
                  <a:pt x="61" y="29"/>
                  <a:pt x="54" y="15"/>
                </a:cubicBezTo>
                <a:cubicBezTo>
                  <a:pt x="47" y="2"/>
                  <a:pt x="30" y="-4"/>
                  <a:pt x="16" y="3"/>
                </a:cubicBezTo>
                <a:lnTo>
                  <a:pt x="15" y="4"/>
                </a:lnTo>
                <a:cubicBezTo>
                  <a:pt x="1" y="11"/>
                  <a:pt x="-4" y="28"/>
                  <a:pt x="3" y="41"/>
                </a:cubicBezTo>
                <a:cubicBezTo>
                  <a:pt x="8" y="51"/>
                  <a:pt x="17" y="56"/>
                  <a:pt x="27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8" name="Freeform 737">
            <a:extLst>
              <a:ext uri="{FF2B5EF4-FFF2-40B4-BE49-F238E27FC236}">
                <a16:creationId xmlns:a16="http://schemas.microsoft.com/office/drawing/2014/main" id="{0028AE18-111D-F442-B37E-7BDF6EF2C48D}"/>
              </a:ext>
            </a:extLst>
          </p:cNvPr>
          <p:cNvSpPr/>
          <p:nvPr/>
        </p:nvSpPr>
        <p:spPr>
          <a:xfrm>
            <a:off x="6481573" y="28689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7" y="7"/>
                </a:moveTo>
                <a:cubicBezTo>
                  <a:pt x="35" y="-3"/>
                  <a:pt x="18" y="-2"/>
                  <a:pt x="8" y="10"/>
                </a:cubicBezTo>
                <a:lnTo>
                  <a:pt x="7" y="11"/>
                </a:lnTo>
                <a:cubicBezTo>
                  <a:pt x="-3" y="22"/>
                  <a:pt x="-2" y="40"/>
                  <a:pt x="9" y="50"/>
                </a:cubicBezTo>
                <a:cubicBezTo>
                  <a:pt x="15" y="54"/>
                  <a:pt x="21" y="57"/>
                  <a:pt x="27" y="57"/>
                </a:cubicBezTo>
                <a:cubicBezTo>
                  <a:pt x="35" y="57"/>
                  <a:pt x="43" y="54"/>
                  <a:pt x="48" y="47"/>
                </a:cubicBezTo>
                <a:lnTo>
                  <a:pt x="50" y="46"/>
                </a:lnTo>
                <a:cubicBezTo>
                  <a:pt x="60" y="34"/>
                  <a:pt x="58" y="17"/>
                  <a:pt x="47" y="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9" name="Freeform 738">
            <a:extLst>
              <a:ext uri="{FF2B5EF4-FFF2-40B4-BE49-F238E27FC236}">
                <a16:creationId xmlns:a16="http://schemas.microsoft.com/office/drawing/2014/main" id="{FA807B4E-5187-604C-A095-9B2C1A9F0733}"/>
              </a:ext>
            </a:extLst>
          </p:cNvPr>
          <p:cNvSpPr/>
          <p:nvPr/>
        </p:nvSpPr>
        <p:spPr>
          <a:xfrm>
            <a:off x="6435853" y="29046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7" y="3"/>
                </a:moveTo>
                <a:lnTo>
                  <a:pt x="15" y="4"/>
                </a:lnTo>
                <a:cubicBezTo>
                  <a:pt x="2" y="10"/>
                  <a:pt x="-4" y="27"/>
                  <a:pt x="3" y="41"/>
                </a:cubicBezTo>
                <a:cubicBezTo>
                  <a:pt x="8" y="50"/>
                  <a:pt x="18" y="56"/>
                  <a:pt x="28" y="56"/>
                </a:cubicBezTo>
                <a:cubicBezTo>
                  <a:pt x="32" y="56"/>
                  <a:pt x="36" y="55"/>
                  <a:pt x="40" y="53"/>
                </a:cubicBezTo>
                <a:lnTo>
                  <a:pt x="42" y="52"/>
                </a:lnTo>
                <a:cubicBezTo>
                  <a:pt x="56" y="45"/>
                  <a:pt x="61" y="28"/>
                  <a:pt x="54" y="15"/>
                </a:cubicBezTo>
                <a:cubicBezTo>
                  <a:pt x="47" y="1"/>
                  <a:pt x="30" y="-4"/>
                  <a:pt x="17" y="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0" name="Freeform 739">
            <a:extLst>
              <a:ext uri="{FF2B5EF4-FFF2-40B4-BE49-F238E27FC236}">
                <a16:creationId xmlns:a16="http://schemas.microsoft.com/office/drawing/2014/main" id="{9657970A-FF1C-1E44-8DAC-47D0F0BCF725}"/>
              </a:ext>
            </a:extLst>
          </p:cNvPr>
          <p:cNvSpPr/>
          <p:nvPr/>
        </p:nvSpPr>
        <p:spPr>
          <a:xfrm>
            <a:off x="6517573" y="279050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32" y="0"/>
                </a:moveTo>
                <a:cubicBezTo>
                  <a:pt x="17" y="-2"/>
                  <a:pt x="3" y="8"/>
                  <a:pt x="0" y="23"/>
                </a:cubicBezTo>
                <a:lnTo>
                  <a:pt x="0" y="25"/>
                </a:lnTo>
                <a:cubicBezTo>
                  <a:pt x="-2" y="40"/>
                  <a:pt x="9" y="54"/>
                  <a:pt x="24" y="56"/>
                </a:cubicBezTo>
                <a:cubicBezTo>
                  <a:pt x="25" y="57"/>
                  <a:pt x="26" y="57"/>
                  <a:pt x="28" y="57"/>
                </a:cubicBezTo>
                <a:cubicBezTo>
                  <a:pt x="41" y="57"/>
                  <a:pt x="53" y="47"/>
                  <a:pt x="55" y="33"/>
                </a:cubicBezTo>
                <a:lnTo>
                  <a:pt x="55" y="31"/>
                </a:lnTo>
                <a:cubicBezTo>
                  <a:pt x="57" y="16"/>
                  <a:pt x="47" y="2"/>
                  <a:pt x="3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1" name="Freeform 740">
            <a:extLst>
              <a:ext uri="{FF2B5EF4-FFF2-40B4-BE49-F238E27FC236}">
                <a16:creationId xmlns:a16="http://schemas.microsoft.com/office/drawing/2014/main" id="{B41F7986-393D-D149-8E38-A461B05274A7}"/>
              </a:ext>
            </a:extLst>
          </p:cNvPr>
          <p:cNvSpPr/>
          <p:nvPr/>
        </p:nvSpPr>
        <p:spPr>
          <a:xfrm>
            <a:off x="6408853" y="291542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2" y="1"/>
                </a:moveTo>
                <a:lnTo>
                  <a:pt x="20" y="1"/>
                </a:lnTo>
                <a:cubicBezTo>
                  <a:pt x="6" y="6"/>
                  <a:pt x="-3" y="21"/>
                  <a:pt x="1" y="35"/>
                </a:cubicBezTo>
                <a:cubicBezTo>
                  <a:pt x="5" y="48"/>
                  <a:pt x="16" y="55"/>
                  <a:pt x="28" y="55"/>
                </a:cubicBezTo>
                <a:cubicBezTo>
                  <a:pt x="30" y="55"/>
                  <a:pt x="33" y="55"/>
                  <a:pt x="36" y="54"/>
                </a:cubicBezTo>
                <a:lnTo>
                  <a:pt x="38" y="54"/>
                </a:lnTo>
                <a:cubicBezTo>
                  <a:pt x="52" y="49"/>
                  <a:pt x="61" y="34"/>
                  <a:pt x="56" y="20"/>
                </a:cubicBezTo>
                <a:cubicBezTo>
                  <a:pt x="52" y="5"/>
                  <a:pt x="37" y="-4"/>
                  <a:pt x="22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2" name="Freeform 741">
            <a:extLst>
              <a:ext uri="{FF2B5EF4-FFF2-40B4-BE49-F238E27FC236}">
                <a16:creationId xmlns:a16="http://schemas.microsoft.com/office/drawing/2014/main" id="{CDA2D8DE-594B-834B-9CAF-1591EFC39427}"/>
              </a:ext>
            </a:extLst>
          </p:cNvPr>
          <p:cNvSpPr/>
          <p:nvPr/>
        </p:nvSpPr>
        <p:spPr>
          <a:xfrm>
            <a:off x="6460693" y="288879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2" y="6"/>
                </a:moveTo>
                <a:lnTo>
                  <a:pt x="11" y="7"/>
                </a:lnTo>
                <a:cubicBezTo>
                  <a:pt x="-1" y="16"/>
                  <a:pt x="-3" y="34"/>
                  <a:pt x="6" y="46"/>
                </a:cubicBezTo>
                <a:cubicBezTo>
                  <a:pt x="12" y="53"/>
                  <a:pt x="20" y="56"/>
                  <a:pt x="28" y="56"/>
                </a:cubicBezTo>
                <a:cubicBezTo>
                  <a:pt x="34" y="56"/>
                  <a:pt x="40" y="54"/>
                  <a:pt x="45" y="50"/>
                </a:cubicBezTo>
                <a:lnTo>
                  <a:pt x="47" y="49"/>
                </a:lnTo>
                <a:cubicBezTo>
                  <a:pt x="59" y="40"/>
                  <a:pt x="61" y="22"/>
                  <a:pt x="51" y="10"/>
                </a:cubicBezTo>
                <a:cubicBezTo>
                  <a:pt x="42" y="-2"/>
                  <a:pt x="24" y="-4"/>
                  <a:pt x="12" y="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3" name="Freeform 742">
            <a:extLst>
              <a:ext uri="{FF2B5EF4-FFF2-40B4-BE49-F238E27FC236}">
                <a16:creationId xmlns:a16="http://schemas.microsoft.com/office/drawing/2014/main" id="{70C4322D-F4E8-9045-B89D-A7E1AC0F2BFE}"/>
              </a:ext>
            </a:extLst>
          </p:cNvPr>
          <p:cNvSpPr/>
          <p:nvPr/>
        </p:nvSpPr>
        <p:spPr>
          <a:xfrm>
            <a:off x="6510734" y="281858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7" y="1"/>
                </a:moveTo>
                <a:cubicBezTo>
                  <a:pt x="23" y="-4"/>
                  <a:pt x="7" y="4"/>
                  <a:pt x="2" y="19"/>
                </a:cubicBezTo>
                <a:lnTo>
                  <a:pt x="1" y="20"/>
                </a:lnTo>
                <a:cubicBezTo>
                  <a:pt x="-4" y="35"/>
                  <a:pt x="4" y="50"/>
                  <a:pt x="18" y="55"/>
                </a:cubicBezTo>
                <a:cubicBezTo>
                  <a:pt x="21" y="56"/>
                  <a:pt x="24" y="57"/>
                  <a:pt x="27" y="57"/>
                </a:cubicBezTo>
                <a:cubicBezTo>
                  <a:pt x="39" y="57"/>
                  <a:pt x="49" y="50"/>
                  <a:pt x="53" y="38"/>
                </a:cubicBezTo>
                <a:lnTo>
                  <a:pt x="54" y="36"/>
                </a:lnTo>
                <a:cubicBezTo>
                  <a:pt x="59" y="22"/>
                  <a:pt x="51" y="6"/>
                  <a:pt x="37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4" name="Freeform 743">
            <a:extLst>
              <a:ext uri="{FF2B5EF4-FFF2-40B4-BE49-F238E27FC236}">
                <a16:creationId xmlns:a16="http://schemas.microsoft.com/office/drawing/2014/main" id="{DFE309EF-923B-DC42-A5CB-3DB8C8C31BB0}"/>
              </a:ext>
            </a:extLst>
          </p:cNvPr>
          <p:cNvSpPr/>
          <p:nvPr/>
        </p:nvSpPr>
        <p:spPr>
          <a:xfrm>
            <a:off x="6213374" y="2616629"/>
            <a:ext cx="32544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904">
                <a:moveTo>
                  <a:pt x="56" y="479"/>
                </a:moveTo>
                <a:lnTo>
                  <a:pt x="127" y="479"/>
                </a:lnTo>
                <a:lnTo>
                  <a:pt x="129" y="479"/>
                </a:lnTo>
                <a:lnTo>
                  <a:pt x="208" y="479"/>
                </a:lnTo>
                <a:lnTo>
                  <a:pt x="210" y="479"/>
                </a:lnTo>
                <a:lnTo>
                  <a:pt x="289" y="479"/>
                </a:lnTo>
                <a:lnTo>
                  <a:pt x="291" y="479"/>
                </a:lnTo>
                <a:lnTo>
                  <a:pt x="370" y="479"/>
                </a:lnTo>
                <a:lnTo>
                  <a:pt x="372" y="479"/>
                </a:lnTo>
                <a:lnTo>
                  <a:pt x="425" y="479"/>
                </a:lnTo>
                <a:lnTo>
                  <a:pt x="425" y="768"/>
                </a:lnTo>
                <a:lnTo>
                  <a:pt x="425" y="848"/>
                </a:lnTo>
                <a:cubicBezTo>
                  <a:pt x="228" y="834"/>
                  <a:pt x="70" y="676"/>
                  <a:pt x="56" y="479"/>
                </a:cubicBezTo>
                <a:close/>
                <a:moveTo>
                  <a:pt x="425" y="162"/>
                </a:moveTo>
                <a:lnTo>
                  <a:pt x="425" y="228"/>
                </a:lnTo>
                <a:lnTo>
                  <a:pt x="425" y="230"/>
                </a:lnTo>
                <a:lnTo>
                  <a:pt x="425" y="309"/>
                </a:lnTo>
                <a:lnTo>
                  <a:pt x="425" y="311"/>
                </a:lnTo>
                <a:lnTo>
                  <a:pt x="425" y="390"/>
                </a:lnTo>
                <a:lnTo>
                  <a:pt x="425" y="392"/>
                </a:lnTo>
                <a:lnTo>
                  <a:pt x="425" y="424"/>
                </a:lnTo>
                <a:lnTo>
                  <a:pt x="164" y="424"/>
                </a:lnTo>
                <a:cubicBezTo>
                  <a:pt x="177" y="286"/>
                  <a:pt x="287" y="175"/>
                  <a:pt x="425" y="162"/>
                </a:cubicBezTo>
                <a:close/>
                <a:moveTo>
                  <a:pt x="480" y="56"/>
                </a:moveTo>
                <a:cubicBezTo>
                  <a:pt x="677" y="69"/>
                  <a:pt x="835" y="227"/>
                  <a:pt x="849" y="424"/>
                </a:cubicBezTo>
                <a:lnTo>
                  <a:pt x="784" y="424"/>
                </a:lnTo>
                <a:cubicBezTo>
                  <a:pt x="782" y="424"/>
                  <a:pt x="780" y="423"/>
                  <a:pt x="778" y="423"/>
                </a:cubicBezTo>
                <a:lnTo>
                  <a:pt x="776" y="423"/>
                </a:lnTo>
                <a:cubicBezTo>
                  <a:pt x="774" y="423"/>
                  <a:pt x="773" y="424"/>
                  <a:pt x="772" y="424"/>
                </a:cubicBezTo>
                <a:cubicBezTo>
                  <a:pt x="771" y="424"/>
                  <a:pt x="770" y="424"/>
                  <a:pt x="769" y="424"/>
                </a:cubicBezTo>
                <a:lnTo>
                  <a:pt x="700" y="424"/>
                </a:lnTo>
                <a:cubicBezTo>
                  <a:pt x="699" y="423"/>
                  <a:pt x="698" y="423"/>
                  <a:pt x="697" y="423"/>
                </a:cubicBezTo>
                <a:lnTo>
                  <a:pt x="695" y="423"/>
                </a:lnTo>
                <a:cubicBezTo>
                  <a:pt x="694" y="423"/>
                  <a:pt x="693" y="423"/>
                  <a:pt x="692" y="424"/>
                </a:cubicBezTo>
                <a:lnTo>
                  <a:pt x="619" y="424"/>
                </a:lnTo>
                <a:cubicBezTo>
                  <a:pt x="618" y="423"/>
                  <a:pt x="617" y="423"/>
                  <a:pt x="616" y="423"/>
                </a:cubicBezTo>
                <a:lnTo>
                  <a:pt x="614" y="423"/>
                </a:lnTo>
                <a:cubicBezTo>
                  <a:pt x="613" y="423"/>
                  <a:pt x="612" y="423"/>
                  <a:pt x="611" y="424"/>
                </a:cubicBezTo>
                <a:lnTo>
                  <a:pt x="538" y="424"/>
                </a:lnTo>
                <a:cubicBezTo>
                  <a:pt x="537" y="423"/>
                  <a:pt x="536" y="423"/>
                  <a:pt x="535" y="423"/>
                </a:cubicBezTo>
                <a:lnTo>
                  <a:pt x="533" y="423"/>
                </a:lnTo>
                <a:cubicBezTo>
                  <a:pt x="532" y="423"/>
                  <a:pt x="531" y="423"/>
                  <a:pt x="530" y="424"/>
                </a:cubicBezTo>
                <a:lnTo>
                  <a:pt x="480" y="424"/>
                </a:lnTo>
                <a:lnTo>
                  <a:pt x="480" y="392"/>
                </a:lnTo>
                <a:lnTo>
                  <a:pt x="480" y="390"/>
                </a:lnTo>
                <a:lnTo>
                  <a:pt x="480" y="311"/>
                </a:lnTo>
                <a:lnTo>
                  <a:pt x="480" y="309"/>
                </a:lnTo>
                <a:lnTo>
                  <a:pt x="480" y="230"/>
                </a:lnTo>
                <a:lnTo>
                  <a:pt x="480" y="228"/>
                </a:lnTo>
                <a:lnTo>
                  <a:pt x="480" y="150"/>
                </a:lnTo>
                <a:lnTo>
                  <a:pt x="480" y="148"/>
                </a:lnTo>
                <a:lnTo>
                  <a:pt x="480" y="69"/>
                </a:lnTo>
                <a:lnTo>
                  <a:pt x="480" y="67"/>
                </a:lnTo>
                <a:close/>
                <a:moveTo>
                  <a:pt x="480" y="739"/>
                </a:moveTo>
                <a:lnTo>
                  <a:pt x="480" y="674"/>
                </a:lnTo>
                <a:lnTo>
                  <a:pt x="480" y="672"/>
                </a:lnTo>
                <a:lnTo>
                  <a:pt x="480" y="594"/>
                </a:lnTo>
                <a:lnTo>
                  <a:pt x="480" y="592"/>
                </a:lnTo>
                <a:lnTo>
                  <a:pt x="480" y="513"/>
                </a:lnTo>
                <a:lnTo>
                  <a:pt x="480" y="511"/>
                </a:lnTo>
                <a:lnTo>
                  <a:pt x="480" y="479"/>
                </a:lnTo>
                <a:lnTo>
                  <a:pt x="740" y="479"/>
                </a:lnTo>
                <a:cubicBezTo>
                  <a:pt x="727" y="616"/>
                  <a:pt x="617" y="726"/>
                  <a:pt x="480" y="739"/>
                </a:cubicBezTo>
                <a:close/>
                <a:moveTo>
                  <a:pt x="491" y="846"/>
                </a:moveTo>
                <a:lnTo>
                  <a:pt x="489" y="846"/>
                </a:lnTo>
                <a:cubicBezTo>
                  <a:pt x="486" y="847"/>
                  <a:pt x="483" y="847"/>
                  <a:pt x="480" y="849"/>
                </a:cubicBezTo>
                <a:lnTo>
                  <a:pt x="480" y="836"/>
                </a:lnTo>
                <a:lnTo>
                  <a:pt x="480" y="834"/>
                </a:lnTo>
                <a:lnTo>
                  <a:pt x="480" y="794"/>
                </a:lnTo>
                <a:cubicBezTo>
                  <a:pt x="648" y="781"/>
                  <a:pt x="782" y="647"/>
                  <a:pt x="795" y="479"/>
                </a:cubicBezTo>
                <a:lnTo>
                  <a:pt x="877" y="479"/>
                </a:lnTo>
                <a:cubicBezTo>
                  <a:pt x="892" y="479"/>
                  <a:pt x="905" y="467"/>
                  <a:pt x="905" y="452"/>
                </a:cubicBezTo>
                <a:cubicBezTo>
                  <a:pt x="905" y="331"/>
                  <a:pt x="858" y="217"/>
                  <a:pt x="772" y="132"/>
                </a:cubicBezTo>
                <a:cubicBezTo>
                  <a:pt x="687" y="47"/>
                  <a:pt x="573" y="0"/>
                  <a:pt x="453" y="0"/>
                </a:cubicBezTo>
                <a:cubicBezTo>
                  <a:pt x="444" y="0"/>
                  <a:pt x="437" y="3"/>
                  <a:pt x="432" y="9"/>
                </a:cubicBezTo>
                <a:cubicBezTo>
                  <a:pt x="426" y="4"/>
                  <a:pt x="419" y="1"/>
                  <a:pt x="411" y="1"/>
                </a:cubicBezTo>
                <a:lnTo>
                  <a:pt x="409" y="2"/>
                </a:lnTo>
                <a:cubicBezTo>
                  <a:pt x="393" y="3"/>
                  <a:pt x="382" y="17"/>
                  <a:pt x="384" y="32"/>
                </a:cubicBezTo>
                <a:cubicBezTo>
                  <a:pt x="385" y="47"/>
                  <a:pt x="399" y="58"/>
                  <a:pt x="414" y="57"/>
                </a:cubicBezTo>
                <a:lnTo>
                  <a:pt x="416" y="56"/>
                </a:lnTo>
                <a:cubicBezTo>
                  <a:pt x="419" y="56"/>
                  <a:pt x="422" y="55"/>
                  <a:pt x="425" y="54"/>
                </a:cubicBezTo>
                <a:lnTo>
                  <a:pt x="425" y="67"/>
                </a:lnTo>
                <a:lnTo>
                  <a:pt x="425" y="69"/>
                </a:lnTo>
                <a:lnTo>
                  <a:pt x="425" y="107"/>
                </a:lnTo>
                <a:cubicBezTo>
                  <a:pt x="256" y="120"/>
                  <a:pt x="121" y="256"/>
                  <a:pt x="108" y="424"/>
                </a:cubicBezTo>
                <a:lnTo>
                  <a:pt x="48" y="424"/>
                </a:lnTo>
                <a:lnTo>
                  <a:pt x="46" y="424"/>
                </a:lnTo>
                <a:lnTo>
                  <a:pt x="28" y="424"/>
                </a:lnTo>
                <a:cubicBezTo>
                  <a:pt x="13" y="424"/>
                  <a:pt x="0" y="437"/>
                  <a:pt x="0" y="452"/>
                </a:cubicBezTo>
                <a:cubicBezTo>
                  <a:pt x="0" y="573"/>
                  <a:pt x="47" y="686"/>
                  <a:pt x="133" y="772"/>
                </a:cubicBezTo>
                <a:cubicBezTo>
                  <a:pt x="218" y="857"/>
                  <a:pt x="332" y="904"/>
                  <a:pt x="453" y="904"/>
                </a:cubicBezTo>
                <a:cubicBezTo>
                  <a:pt x="461" y="904"/>
                  <a:pt x="468" y="900"/>
                  <a:pt x="473" y="894"/>
                </a:cubicBezTo>
                <a:cubicBezTo>
                  <a:pt x="478" y="899"/>
                  <a:pt x="485" y="901"/>
                  <a:pt x="492" y="901"/>
                </a:cubicBezTo>
                <a:cubicBezTo>
                  <a:pt x="492" y="901"/>
                  <a:pt x="493" y="901"/>
                  <a:pt x="494" y="901"/>
                </a:cubicBezTo>
                <a:lnTo>
                  <a:pt x="496" y="901"/>
                </a:lnTo>
                <a:cubicBezTo>
                  <a:pt x="511" y="900"/>
                  <a:pt x="523" y="886"/>
                  <a:pt x="521" y="871"/>
                </a:cubicBezTo>
                <a:cubicBezTo>
                  <a:pt x="520" y="856"/>
                  <a:pt x="506" y="845"/>
                  <a:pt x="491" y="84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5" name="Freeform 744">
            <a:extLst>
              <a:ext uri="{FF2B5EF4-FFF2-40B4-BE49-F238E27FC236}">
                <a16:creationId xmlns:a16="http://schemas.microsoft.com/office/drawing/2014/main" id="{0EA14739-03D4-3A4D-A9CC-E0FCB9E50C9D}"/>
              </a:ext>
            </a:extLst>
          </p:cNvPr>
          <p:cNvSpPr/>
          <p:nvPr/>
        </p:nvSpPr>
        <p:spPr>
          <a:xfrm>
            <a:off x="6498493" y="28452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2" y="4"/>
                </a:moveTo>
                <a:cubicBezTo>
                  <a:pt x="29" y="-4"/>
                  <a:pt x="12" y="1"/>
                  <a:pt x="5" y="14"/>
                </a:cubicBezTo>
                <a:lnTo>
                  <a:pt x="4" y="16"/>
                </a:lnTo>
                <a:cubicBezTo>
                  <a:pt x="-4" y="29"/>
                  <a:pt x="0" y="46"/>
                  <a:pt x="14" y="54"/>
                </a:cubicBezTo>
                <a:cubicBezTo>
                  <a:pt x="18" y="56"/>
                  <a:pt x="23" y="57"/>
                  <a:pt x="27" y="57"/>
                </a:cubicBezTo>
                <a:cubicBezTo>
                  <a:pt x="37" y="57"/>
                  <a:pt x="46" y="52"/>
                  <a:pt x="51" y="44"/>
                </a:cubicBezTo>
                <a:lnTo>
                  <a:pt x="52" y="42"/>
                </a:lnTo>
                <a:cubicBezTo>
                  <a:pt x="60" y="29"/>
                  <a:pt x="55" y="12"/>
                  <a:pt x="42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6" name="Freeform 745">
            <a:extLst>
              <a:ext uri="{FF2B5EF4-FFF2-40B4-BE49-F238E27FC236}">
                <a16:creationId xmlns:a16="http://schemas.microsoft.com/office/drawing/2014/main" id="{BD46D5DE-878F-CE40-A91B-2B186D89CE4E}"/>
              </a:ext>
            </a:extLst>
          </p:cNvPr>
          <p:cNvSpPr/>
          <p:nvPr/>
        </p:nvSpPr>
        <p:spPr>
          <a:xfrm>
            <a:off x="6897373" y="265370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7" y="56"/>
                </a:moveTo>
                <a:cubicBezTo>
                  <a:pt x="31" y="56"/>
                  <a:pt x="36" y="55"/>
                  <a:pt x="40" y="53"/>
                </a:cubicBezTo>
                <a:lnTo>
                  <a:pt x="41" y="52"/>
                </a:lnTo>
                <a:cubicBezTo>
                  <a:pt x="55" y="46"/>
                  <a:pt x="60" y="29"/>
                  <a:pt x="54" y="15"/>
                </a:cubicBezTo>
                <a:cubicBezTo>
                  <a:pt x="47" y="2"/>
                  <a:pt x="30" y="-4"/>
                  <a:pt x="17" y="3"/>
                </a:cubicBezTo>
                <a:lnTo>
                  <a:pt x="15" y="4"/>
                </a:lnTo>
                <a:cubicBezTo>
                  <a:pt x="1" y="11"/>
                  <a:pt x="-4" y="27"/>
                  <a:pt x="3" y="41"/>
                </a:cubicBezTo>
                <a:cubicBezTo>
                  <a:pt x="7" y="51"/>
                  <a:pt x="17" y="56"/>
                  <a:pt x="27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7" name="Freeform 746">
            <a:extLst>
              <a:ext uri="{FF2B5EF4-FFF2-40B4-BE49-F238E27FC236}">
                <a16:creationId xmlns:a16="http://schemas.microsoft.com/office/drawing/2014/main" id="{0F98EB31-9017-044A-AFDC-43377D19C883}"/>
              </a:ext>
            </a:extLst>
          </p:cNvPr>
          <p:cNvSpPr/>
          <p:nvPr/>
        </p:nvSpPr>
        <p:spPr>
          <a:xfrm>
            <a:off x="6924373" y="264362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0" y="56"/>
                  <a:pt x="32" y="56"/>
                  <a:pt x="34" y="55"/>
                </a:cubicBezTo>
                <a:lnTo>
                  <a:pt x="36" y="55"/>
                </a:lnTo>
                <a:cubicBezTo>
                  <a:pt x="51" y="51"/>
                  <a:pt x="60" y="37"/>
                  <a:pt x="56" y="22"/>
                </a:cubicBezTo>
                <a:cubicBezTo>
                  <a:pt x="53" y="7"/>
                  <a:pt x="38" y="-2"/>
                  <a:pt x="23" y="1"/>
                </a:cubicBezTo>
                <a:lnTo>
                  <a:pt x="21" y="2"/>
                </a:lnTo>
                <a:cubicBezTo>
                  <a:pt x="6" y="5"/>
                  <a:pt x="-3" y="21"/>
                  <a:pt x="1" y="35"/>
                </a:cubicBezTo>
                <a:cubicBezTo>
                  <a:pt x="4" y="48"/>
                  <a:pt x="15" y="56"/>
                  <a:pt x="2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8" name="Freeform 747">
            <a:extLst>
              <a:ext uri="{FF2B5EF4-FFF2-40B4-BE49-F238E27FC236}">
                <a16:creationId xmlns:a16="http://schemas.microsoft.com/office/drawing/2014/main" id="{11C71B77-F22B-3349-AD31-07EE650D53D2}"/>
              </a:ext>
            </a:extLst>
          </p:cNvPr>
          <p:cNvSpPr/>
          <p:nvPr/>
        </p:nvSpPr>
        <p:spPr>
          <a:xfrm>
            <a:off x="6829333" y="2742629"/>
            <a:ext cx="194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8">
                <a:moveTo>
                  <a:pt x="34" y="1"/>
                </a:moveTo>
                <a:cubicBezTo>
                  <a:pt x="19" y="-2"/>
                  <a:pt x="4" y="8"/>
                  <a:pt x="1" y="22"/>
                </a:cubicBezTo>
                <a:lnTo>
                  <a:pt x="1" y="24"/>
                </a:lnTo>
                <a:cubicBezTo>
                  <a:pt x="-2" y="40"/>
                  <a:pt x="7" y="54"/>
                  <a:pt x="22" y="57"/>
                </a:cubicBezTo>
                <a:cubicBezTo>
                  <a:pt x="24" y="58"/>
                  <a:pt x="26" y="58"/>
                  <a:pt x="28" y="58"/>
                </a:cubicBezTo>
                <a:cubicBezTo>
                  <a:pt x="41" y="58"/>
                  <a:pt x="52" y="49"/>
                  <a:pt x="55" y="35"/>
                </a:cubicBezTo>
                <a:lnTo>
                  <a:pt x="55" y="34"/>
                </a:lnTo>
                <a:cubicBezTo>
                  <a:pt x="58" y="19"/>
                  <a:pt x="49" y="4"/>
                  <a:pt x="34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9" name="Freeform 748">
            <a:extLst>
              <a:ext uri="{FF2B5EF4-FFF2-40B4-BE49-F238E27FC236}">
                <a16:creationId xmlns:a16="http://schemas.microsoft.com/office/drawing/2014/main" id="{01244C21-2A0F-754A-B529-42C7E3410E76}"/>
              </a:ext>
            </a:extLst>
          </p:cNvPr>
          <p:cNvSpPr/>
          <p:nvPr/>
        </p:nvSpPr>
        <p:spPr>
          <a:xfrm>
            <a:off x="6953173" y="26403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lnTo>
                  <a:pt x="30" y="55"/>
                </a:lnTo>
                <a:cubicBezTo>
                  <a:pt x="45" y="55"/>
                  <a:pt x="58" y="42"/>
                  <a:pt x="57" y="27"/>
                </a:cubicBezTo>
                <a:cubicBezTo>
                  <a:pt x="57" y="12"/>
                  <a:pt x="45" y="0"/>
                  <a:pt x="30" y="0"/>
                </a:cubicBezTo>
                <a:lnTo>
                  <a:pt x="29" y="0"/>
                </a:ln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0" name="Freeform 749">
            <a:extLst>
              <a:ext uri="{FF2B5EF4-FFF2-40B4-BE49-F238E27FC236}">
                <a16:creationId xmlns:a16="http://schemas.microsoft.com/office/drawing/2014/main" id="{4E2F4464-DF27-464C-B420-17A19A1D605A}"/>
              </a:ext>
            </a:extLst>
          </p:cNvPr>
          <p:cNvSpPr/>
          <p:nvPr/>
        </p:nvSpPr>
        <p:spPr>
          <a:xfrm>
            <a:off x="6837974" y="27149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0" y="2"/>
                </a:moveTo>
                <a:cubicBezTo>
                  <a:pt x="26" y="-4"/>
                  <a:pt x="10" y="2"/>
                  <a:pt x="3" y="16"/>
                </a:cubicBezTo>
                <a:lnTo>
                  <a:pt x="2" y="18"/>
                </a:lnTo>
                <a:cubicBezTo>
                  <a:pt x="-4" y="32"/>
                  <a:pt x="2" y="48"/>
                  <a:pt x="16" y="54"/>
                </a:cubicBezTo>
                <a:cubicBezTo>
                  <a:pt x="20" y="56"/>
                  <a:pt x="24" y="57"/>
                  <a:pt x="28" y="57"/>
                </a:cubicBezTo>
                <a:cubicBezTo>
                  <a:pt x="38" y="57"/>
                  <a:pt x="48" y="51"/>
                  <a:pt x="53" y="41"/>
                </a:cubicBezTo>
                <a:lnTo>
                  <a:pt x="53" y="39"/>
                </a:lnTo>
                <a:cubicBezTo>
                  <a:pt x="60" y="25"/>
                  <a:pt x="54" y="9"/>
                  <a:pt x="40" y="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1" name="Freeform 750">
            <a:extLst>
              <a:ext uri="{FF2B5EF4-FFF2-40B4-BE49-F238E27FC236}">
                <a16:creationId xmlns:a16="http://schemas.microsoft.com/office/drawing/2014/main" id="{0F70C15C-1164-B04F-A775-89037B7FA3C7}"/>
              </a:ext>
            </a:extLst>
          </p:cNvPr>
          <p:cNvSpPr/>
          <p:nvPr/>
        </p:nvSpPr>
        <p:spPr>
          <a:xfrm>
            <a:off x="6872893" y="266954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6" y="50"/>
                </a:moveTo>
                <a:lnTo>
                  <a:pt x="47" y="49"/>
                </a:lnTo>
                <a:cubicBezTo>
                  <a:pt x="59" y="39"/>
                  <a:pt x="60" y="22"/>
                  <a:pt x="51" y="10"/>
                </a:cubicBezTo>
                <a:cubicBezTo>
                  <a:pt x="41" y="-2"/>
                  <a:pt x="23" y="-3"/>
                  <a:pt x="12" y="6"/>
                </a:cubicBezTo>
                <a:lnTo>
                  <a:pt x="10" y="8"/>
                </a:lnTo>
                <a:cubicBezTo>
                  <a:pt x="-2" y="18"/>
                  <a:pt x="-3" y="35"/>
                  <a:pt x="7" y="47"/>
                </a:cubicBezTo>
                <a:cubicBezTo>
                  <a:pt x="12" y="53"/>
                  <a:pt x="20" y="57"/>
                  <a:pt x="28" y="57"/>
                </a:cubicBezTo>
                <a:cubicBezTo>
                  <a:pt x="34" y="57"/>
                  <a:pt x="40" y="54"/>
                  <a:pt x="46" y="5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2" name="Freeform 751">
            <a:extLst>
              <a:ext uri="{FF2B5EF4-FFF2-40B4-BE49-F238E27FC236}">
                <a16:creationId xmlns:a16="http://schemas.microsoft.com/office/drawing/2014/main" id="{237B1563-482D-9648-9A15-902156820702}"/>
              </a:ext>
            </a:extLst>
          </p:cNvPr>
          <p:cNvSpPr/>
          <p:nvPr/>
        </p:nvSpPr>
        <p:spPr>
          <a:xfrm>
            <a:off x="6852732" y="26904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6" y="6"/>
                </a:moveTo>
                <a:cubicBezTo>
                  <a:pt x="34" y="-4"/>
                  <a:pt x="17" y="-1"/>
                  <a:pt x="7" y="11"/>
                </a:cubicBezTo>
                <a:lnTo>
                  <a:pt x="6" y="12"/>
                </a:lnTo>
                <a:cubicBezTo>
                  <a:pt x="-3" y="24"/>
                  <a:pt x="-1" y="42"/>
                  <a:pt x="11" y="51"/>
                </a:cubicBezTo>
                <a:cubicBezTo>
                  <a:pt x="16" y="55"/>
                  <a:pt x="22" y="57"/>
                  <a:pt x="28" y="57"/>
                </a:cubicBezTo>
                <a:cubicBezTo>
                  <a:pt x="36" y="57"/>
                  <a:pt x="45" y="53"/>
                  <a:pt x="50" y="46"/>
                </a:cubicBezTo>
                <a:lnTo>
                  <a:pt x="51" y="44"/>
                </a:lnTo>
                <a:cubicBezTo>
                  <a:pt x="60" y="32"/>
                  <a:pt x="58" y="15"/>
                  <a:pt x="46" y="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3" name="Freeform 752">
            <a:extLst>
              <a:ext uri="{FF2B5EF4-FFF2-40B4-BE49-F238E27FC236}">
                <a16:creationId xmlns:a16="http://schemas.microsoft.com/office/drawing/2014/main" id="{53AD828D-C0AB-964B-8656-0432241E8F57}"/>
              </a:ext>
            </a:extLst>
          </p:cNvPr>
          <p:cNvSpPr/>
          <p:nvPr/>
        </p:nvSpPr>
        <p:spPr>
          <a:xfrm>
            <a:off x="7070892" y="271202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" y="39"/>
                </a:moveTo>
                <a:lnTo>
                  <a:pt x="3" y="41"/>
                </a:lnTo>
                <a:cubicBezTo>
                  <a:pt x="8" y="51"/>
                  <a:pt x="18" y="56"/>
                  <a:pt x="28" y="56"/>
                </a:cubicBezTo>
                <a:cubicBezTo>
                  <a:pt x="32" y="56"/>
                  <a:pt x="36" y="56"/>
                  <a:pt x="40" y="54"/>
                </a:cubicBezTo>
                <a:cubicBezTo>
                  <a:pt x="54" y="47"/>
                  <a:pt x="60" y="30"/>
                  <a:pt x="53" y="17"/>
                </a:cubicBezTo>
                <a:lnTo>
                  <a:pt x="52" y="15"/>
                </a:lnTo>
                <a:cubicBezTo>
                  <a:pt x="45" y="1"/>
                  <a:pt x="29" y="-4"/>
                  <a:pt x="15" y="2"/>
                </a:cubicBezTo>
                <a:cubicBezTo>
                  <a:pt x="2" y="9"/>
                  <a:pt x="-4" y="26"/>
                  <a:pt x="3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4" name="Freeform 753">
            <a:extLst>
              <a:ext uri="{FF2B5EF4-FFF2-40B4-BE49-F238E27FC236}">
                <a16:creationId xmlns:a16="http://schemas.microsoft.com/office/drawing/2014/main" id="{AF2F5F33-74FD-0D49-85DE-BB0FFE769340}"/>
              </a:ext>
            </a:extLst>
          </p:cNvPr>
          <p:cNvSpPr/>
          <p:nvPr/>
        </p:nvSpPr>
        <p:spPr>
          <a:xfrm>
            <a:off x="7055053" y="268755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7" y="46"/>
                </a:moveTo>
                <a:cubicBezTo>
                  <a:pt x="13" y="53"/>
                  <a:pt x="21" y="56"/>
                  <a:pt x="29" y="56"/>
                </a:cubicBezTo>
                <a:cubicBezTo>
                  <a:pt x="35" y="56"/>
                  <a:pt x="41" y="54"/>
                  <a:pt x="46" y="50"/>
                </a:cubicBezTo>
                <a:cubicBezTo>
                  <a:pt x="58" y="41"/>
                  <a:pt x="60" y="23"/>
                  <a:pt x="51" y="11"/>
                </a:cubicBezTo>
                <a:lnTo>
                  <a:pt x="49" y="10"/>
                </a:lnTo>
                <a:cubicBezTo>
                  <a:pt x="40" y="-2"/>
                  <a:pt x="22" y="-4"/>
                  <a:pt x="10" y="6"/>
                </a:cubicBezTo>
                <a:cubicBezTo>
                  <a:pt x="-2" y="16"/>
                  <a:pt x="-3" y="33"/>
                  <a:pt x="6" y="4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5" name="Freeform 754">
            <a:extLst>
              <a:ext uri="{FF2B5EF4-FFF2-40B4-BE49-F238E27FC236}">
                <a16:creationId xmlns:a16="http://schemas.microsoft.com/office/drawing/2014/main" id="{7E70D3ED-75F7-2C41-9CA8-7A1A39A6D8EC}"/>
              </a:ext>
            </a:extLst>
          </p:cNvPr>
          <p:cNvSpPr/>
          <p:nvPr/>
        </p:nvSpPr>
        <p:spPr>
          <a:xfrm>
            <a:off x="7080613" y="2739389"/>
            <a:ext cx="1980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8">
                <a:moveTo>
                  <a:pt x="21" y="1"/>
                </a:moveTo>
                <a:cubicBezTo>
                  <a:pt x="6" y="4"/>
                  <a:pt x="-3" y="19"/>
                  <a:pt x="1" y="34"/>
                </a:cubicBezTo>
                <a:lnTo>
                  <a:pt x="1" y="36"/>
                </a:lnTo>
                <a:cubicBezTo>
                  <a:pt x="4" y="49"/>
                  <a:pt x="15" y="58"/>
                  <a:pt x="28" y="58"/>
                </a:cubicBezTo>
                <a:cubicBezTo>
                  <a:pt x="30" y="58"/>
                  <a:pt x="32" y="57"/>
                  <a:pt x="34" y="57"/>
                </a:cubicBezTo>
                <a:cubicBezTo>
                  <a:pt x="49" y="53"/>
                  <a:pt x="58" y="39"/>
                  <a:pt x="55" y="24"/>
                </a:cubicBezTo>
                <a:lnTo>
                  <a:pt x="55" y="22"/>
                </a:lnTo>
                <a:cubicBezTo>
                  <a:pt x="51" y="7"/>
                  <a:pt x="36" y="-2"/>
                  <a:pt x="21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6" name="Freeform 755">
            <a:extLst>
              <a:ext uri="{FF2B5EF4-FFF2-40B4-BE49-F238E27FC236}">
                <a16:creationId xmlns:a16="http://schemas.microsoft.com/office/drawing/2014/main" id="{877A5CF4-7989-1C4A-AD1D-5725ECDFC198}"/>
              </a:ext>
            </a:extLst>
          </p:cNvPr>
          <p:cNvSpPr/>
          <p:nvPr/>
        </p:nvSpPr>
        <p:spPr>
          <a:xfrm>
            <a:off x="7034172" y="266738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11" y="50"/>
                </a:moveTo>
                <a:lnTo>
                  <a:pt x="13" y="51"/>
                </a:lnTo>
                <a:cubicBezTo>
                  <a:pt x="18" y="55"/>
                  <a:pt x="24" y="57"/>
                  <a:pt x="30" y="57"/>
                </a:cubicBezTo>
                <a:cubicBezTo>
                  <a:pt x="38" y="57"/>
                  <a:pt x="46" y="53"/>
                  <a:pt x="51" y="46"/>
                </a:cubicBezTo>
                <a:cubicBezTo>
                  <a:pt x="61" y="34"/>
                  <a:pt x="59" y="17"/>
                  <a:pt x="47" y="7"/>
                </a:cubicBezTo>
                <a:lnTo>
                  <a:pt x="45" y="6"/>
                </a:lnTo>
                <a:cubicBezTo>
                  <a:pt x="33" y="-3"/>
                  <a:pt x="16" y="-1"/>
                  <a:pt x="6" y="11"/>
                </a:cubicBezTo>
                <a:cubicBezTo>
                  <a:pt x="-3" y="23"/>
                  <a:pt x="-1" y="40"/>
                  <a:pt x="11" y="5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7" name="Freeform 756">
            <a:extLst>
              <a:ext uri="{FF2B5EF4-FFF2-40B4-BE49-F238E27FC236}">
                <a16:creationId xmlns:a16="http://schemas.microsoft.com/office/drawing/2014/main" id="{F93D8F47-009F-CD43-B62A-CD9E5BFCDC4D}"/>
              </a:ext>
            </a:extLst>
          </p:cNvPr>
          <p:cNvSpPr/>
          <p:nvPr/>
        </p:nvSpPr>
        <p:spPr>
          <a:xfrm>
            <a:off x="6981973" y="264290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2" y="55"/>
                </a:moveTo>
                <a:lnTo>
                  <a:pt x="24" y="55"/>
                </a:lnTo>
                <a:cubicBezTo>
                  <a:pt x="26" y="56"/>
                  <a:pt x="28" y="56"/>
                  <a:pt x="30" y="56"/>
                </a:cubicBezTo>
                <a:cubicBezTo>
                  <a:pt x="43" y="56"/>
                  <a:pt x="54" y="47"/>
                  <a:pt x="57" y="34"/>
                </a:cubicBezTo>
                <a:cubicBezTo>
                  <a:pt x="60" y="20"/>
                  <a:pt x="51" y="5"/>
                  <a:pt x="36" y="2"/>
                </a:cubicBezTo>
                <a:lnTo>
                  <a:pt x="34" y="1"/>
                </a:lnTo>
                <a:cubicBezTo>
                  <a:pt x="19" y="-2"/>
                  <a:pt x="4" y="7"/>
                  <a:pt x="1" y="22"/>
                </a:cubicBezTo>
                <a:cubicBezTo>
                  <a:pt x="-2" y="37"/>
                  <a:pt x="7" y="52"/>
                  <a:pt x="22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8" name="Freeform 757">
            <a:extLst>
              <a:ext uri="{FF2B5EF4-FFF2-40B4-BE49-F238E27FC236}">
                <a16:creationId xmlns:a16="http://schemas.microsoft.com/office/drawing/2014/main" id="{AE8FD160-A77C-F947-915B-995398AC7029}"/>
              </a:ext>
            </a:extLst>
          </p:cNvPr>
          <p:cNvSpPr/>
          <p:nvPr/>
        </p:nvSpPr>
        <p:spPr>
          <a:xfrm>
            <a:off x="7009693" y="265226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6" y="53"/>
                </a:moveTo>
                <a:lnTo>
                  <a:pt x="17" y="53"/>
                </a:lnTo>
                <a:cubicBezTo>
                  <a:pt x="21" y="55"/>
                  <a:pt x="25" y="56"/>
                  <a:pt x="29" y="56"/>
                </a:cubicBezTo>
                <a:cubicBezTo>
                  <a:pt x="40" y="56"/>
                  <a:pt x="49" y="50"/>
                  <a:pt x="54" y="40"/>
                </a:cubicBezTo>
                <a:cubicBezTo>
                  <a:pt x="61" y="27"/>
                  <a:pt x="55" y="10"/>
                  <a:pt x="41" y="4"/>
                </a:cubicBezTo>
                <a:lnTo>
                  <a:pt x="39" y="3"/>
                </a:lnTo>
                <a:cubicBezTo>
                  <a:pt x="25" y="-4"/>
                  <a:pt x="9" y="2"/>
                  <a:pt x="2" y="16"/>
                </a:cubicBezTo>
                <a:cubicBezTo>
                  <a:pt x="-4" y="30"/>
                  <a:pt x="2" y="46"/>
                  <a:pt x="16" y="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9" name="Freeform 758">
            <a:extLst>
              <a:ext uri="{FF2B5EF4-FFF2-40B4-BE49-F238E27FC236}">
                <a16:creationId xmlns:a16="http://schemas.microsoft.com/office/drawing/2014/main" id="{D45076F7-2DA7-CF45-BE2A-75DFF5AEEC1F}"/>
              </a:ext>
            </a:extLst>
          </p:cNvPr>
          <p:cNvSpPr/>
          <p:nvPr/>
        </p:nvSpPr>
        <p:spPr>
          <a:xfrm>
            <a:off x="7041013" y="282218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4" y="18"/>
                </a:moveTo>
                <a:lnTo>
                  <a:pt x="53" y="16"/>
                </a:lnTo>
                <a:cubicBezTo>
                  <a:pt x="47" y="2"/>
                  <a:pt x="30" y="-4"/>
                  <a:pt x="16" y="3"/>
                </a:cubicBezTo>
                <a:cubicBezTo>
                  <a:pt x="3" y="9"/>
                  <a:pt x="-4" y="25"/>
                  <a:pt x="3" y="39"/>
                </a:cubicBezTo>
                <a:lnTo>
                  <a:pt x="4" y="41"/>
                </a:lnTo>
                <a:cubicBezTo>
                  <a:pt x="8" y="51"/>
                  <a:pt x="18" y="57"/>
                  <a:pt x="29" y="57"/>
                </a:cubicBezTo>
                <a:cubicBezTo>
                  <a:pt x="33" y="57"/>
                  <a:pt x="37" y="56"/>
                  <a:pt x="40" y="54"/>
                </a:cubicBezTo>
                <a:cubicBezTo>
                  <a:pt x="54" y="48"/>
                  <a:pt x="60" y="32"/>
                  <a:pt x="54" y="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0" name="Freeform 759">
            <a:extLst>
              <a:ext uri="{FF2B5EF4-FFF2-40B4-BE49-F238E27FC236}">
                <a16:creationId xmlns:a16="http://schemas.microsoft.com/office/drawing/2014/main" id="{80B1FC54-1AC9-4D49-AF88-062B2FD04951}"/>
              </a:ext>
            </a:extLst>
          </p:cNvPr>
          <p:cNvSpPr/>
          <p:nvPr/>
        </p:nvSpPr>
        <p:spPr>
          <a:xfrm>
            <a:off x="7258453" y="284954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6" y="6"/>
                </a:moveTo>
                <a:cubicBezTo>
                  <a:pt x="34" y="-4"/>
                  <a:pt x="16" y="-2"/>
                  <a:pt x="7" y="10"/>
                </a:cubicBezTo>
                <a:lnTo>
                  <a:pt x="6" y="11"/>
                </a:lnTo>
                <a:cubicBezTo>
                  <a:pt x="-4" y="23"/>
                  <a:pt x="-2" y="41"/>
                  <a:pt x="10" y="50"/>
                </a:cubicBezTo>
                <a:cubicBezTo>
                  <a:pt x="15" y="54"/>
                  <a:pt x="21" y="56"/>
                  <a:pt x="27" y="56"/>
                </a:cubicBezTo>
                <a:cubicBezTo>
                  <a:pt x="35" y="56"/>
                  <a:pt x="43" y="53"/>
                  <a:pt x="48" y="46"/>
                </a:cubicBezTo>
                <a:lnTo>
                  <a:pt x="50" y="45"/>
                </a:lnTo>
                <a:cubicBezTo>
                  <a:pt x="59" y="33"/>
                  <a:pt x="57" y="15"/>
                  <a:pt x="46" y="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1" name="Freeform 760">
            <a:extLst>
              <a:ext uri="{FF2B5EF4-FFF2-40B4-BE49-F238E27FC236}">
                <a16:creationId xmlns:a16="http://schemas.microsoft.com/office/drawing/2014/main" id="{89136A8F-9915-1A4F-B0CD-F02BC28C7863}"/>
              </a:ext>
            </a:extLst>
          </p:cNvPr>
          <p:cNvSpPr/>
          <p:nvPr/>
        </p:nvSpPr>
        <p:spPr>
          <a:xfrm>
            <a:off x="7273934" y="282506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1" y="2"/>
                </a:moveTo>
                <a:cubicBezTo>
                  <a:pt x="27" y="-4"/>
                  <a:pt x="10" y="1"/>
                  <a:pt x="4" y="15"/>
                </a:cubicBezTo>
                <a:lnTo>
                  <a:pt x="3" y="17"/>
                </a:lnTo>
                <a:cubicBezTo>
                  <a:pt x="-4" y="30"/>
                  <a:pt x="2" y="47"/>
                  <a:pt x="16" y="54"/>
                </a:cubicBezTo>
                <a:cubicBezTo>
                  <a:pt x="19" y="56"/>
                  <a:pt x="24" y="57"/>
                  <a:pt x="28" y="57"/>
                </a:cubicBezTo>
                <a:cubicBezTo>
                  <a:pt x="38" y="57"/>
                  <a:pt x="48" y="51"/>
                  <a:pt x="52" y="41"/>
                </a:cubicBezTo>
                <a:lnTo>
                  <a:pt x="53" y="39"/>
                </a:lnTo>
                <a:cubicBezTo>
                  <a:pt x="60" y="26"/>
                  <a:pt x="54" y="9"/>
                  <a:pt x="41" y="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2" name="Freeform 761">
            <a:extLst>
              <a:ext uri="{FF2B5EF4-FFF2-40B4-BE49-F238E27FC236}">
                <a16:creationId xmlns:a16="http://schemas.microsoft.com/office/drawing/2014/main" id="{38882167-F1B9-234A-9510-0257B958D0E6}"/>
              </a:ext>
            </a:extLst>
          </p:cNvPr>
          <p:cNvSpPr/>
          <p:nvPr/>
        </p:nvSpPr>
        <p:spPr>
          <a:xfrm>
            <a:off x="7212732" y="28855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8" y="3"/>
                </a:moveTo>
                <a:lnTo>
                  <a:pt x="16" y="3"/>
                </a:lnTo>
                <a:cubicBezTo>
                  <a:pt x="2" y="10"/>
                  <a:pt x="-4" y="26"/>
                  <a:pt x="3" y="40"/>
                </a:cubicBezTo>
                <a:cubicBezTo>
                  <a:pt x="7" y="50"/>
                  <a:pt x="17" y="56"/>
                  <a:pt x="28" y="56"/>
                </a:cubicBezTo>
                <a:cubicBezTo>
                  <a:pt x="32" y="56"/>
                  <a:pt x="36" y="55"/>
                  <a:pt x="39" y="53"/>
                </a:cubicBezTo>
                <a:lnTo>
                  <a:pt x="41" y="52"/>
                </a:lnTo>
                <a:cubicBezTo>
                  <a:pt x="55" y="46"/>
                  <a:pt x="61" y="29"/>
                  <a:pt x="55" y="16"/>
                </a:cubicBezTo>
                <a:cubicBezTo>
                  <a:pt x="48" y="2"/>
                  <a:pt x="32" y="-4"/>
                  <a:pt x="18" y="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3" name="Freeform 762">
            <a:extLst>
              <a:ext uri="{FF2B5EF4-FFF2-40B4-BE49-F238E27FC236}">
                <a16:creationId xmlns:a16="http://schemas.microsoft.com/office/drawing/2014/main" id="{E0A3E07E-11F5-E34B-A57C-D096911FB937}"/>
              </a:ext>
            </a:extLst>
          </p:cNvPr>
          <p:cNvSpPr/>
          <p:nvPr/>
        </p:nvSpPr>
        <p:spPr>
          <a:xfrm>
            <a:off x="7287253" y="2768909"/>
            <a:ext cx="194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8">
                <a:moveTo>
                  <a:pt x="27" y="0"/>
                </a:moveTo>
                <a:cubicBezTo>
                  <a:pt x="12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7" y="58"/>
                </a:cubicBezTo>
                <a:cubicBezTo>
                  <a:pt x="43" y="58"/>
                  <a:pt x="55" y="45"/>
                  <a:pt x="55" y="30"/>
                </a:cubicBezTo>
                <a:lnTo>
                  <a:pt x="55" y="28"/>
                </a:lnTo>
                <a:cubicBezTo>
                  <a:pt x="55" y="13"/>
                  <a:pt x="43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4" name="Freeform 763">
            <a:extLst>
              <a:ext uri="{FF2B5EF4-FFF2-40B4-BE49-F238E27FC236}">
                <a16:creationId xmlns:a16="http://schemas.microsoft.com/office/drawing/2014/main" id="{EDD8629B-C62E-CB4C-8080-1D969FDD85E6}"/>
              </a:ext>
            </a:extLst>
          </p:cNvPr>
          <p:cNvSpPr/>
          <p:nvPr/>
        </p:nvSpPr>
        <p:spPr>
          <a:xfrm>
            <a:off x="7185012" y="289454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4" y="1"/>
                </a:moveTo>
                <a:lnTo>
                  <a:pt x="23" y="2"/>
                </a:lnTo>
                <a:cubicBezTo>
                  <a:pt x="8" y="5"/>
                  <a:pt x="-2" y="20"/>
                  <a:pt x="1" y="35"/>
                </a:cubicBezTo>
                <a:cubicBezTo>
                  <a:pt x="4" y="48"/>
                  <a:pt x="16" y="56"/>
                  <a:pt x="28" y="56"/>
                </a:cubicBezTo>
                <a:cubicBezTo>
                  <a:pt x="30" y="56"/>
                  <a:pt x="32" y="56"/>
                  <a:pt x="34" y="56"/>
                </a:cubicBezTo>
                <a:lnTo>
                  <a:pt x="36" y="55"/>
                </a:lnTo>
                <a:cubicBezTo>
                  <a:pt x="51" y="52"/>
                  <a:pt x="60" y="37"/>
                  <a:pt x="57" y="23"/>
                </a:cubicBezTo>
                <a:cubicBezTo>
                  <a:pt x="54" y="8"/>
                  <a:pt x="39" y="-2"/>
                  <a:pt x="24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5" name="Freeform 764">
            <a:extLst>
              <a:ext uri="{FF2B5EF4-FFF2-40B4-BE49-F238E27FC236}">
                <a16:creationId xmlns:a16="http://schemas.microsoft.com/office/drawing/2014/main" id="{3FB1D250-EA6C-4246-A879-C0D60476F491}"/>
              </a:ext>
            </a:extLst>
          </p:cNvPr>
          <p:cNvSpPr/>
          <p:nvPr/>
        </p:nvSpPr>
        <p:spPr>
          <a:xfrm>
            <a:off x="7283653" y="2797709"/>
            <a:ext cx="194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8">
                <a:moveTo>
                  <a:pt x="35" y="1"/>
                </a:moveTo>
                <a:cubicBezTo>
                  <a:pt x="20" y="-2"/>
                  <a:pt x="5" y="7"/>
                  <a:pt x="1" y="22"/>
                </a:cubicBezTo>
                <a:lnTo>
                  <a:pt x="1" y="24"/>
                </a:lnTo>
                <a:cubicBezTo>
                  <a:pt x="-2" y="39"/>
                  <a:pt x="7" y="53"/>
                  <a:pt x="22" y="57"/>
                </a:cubicBezTo>
                <a:cubicBezTo>
                  <a:pt x="24" y="57"/>
                  <a:pt x="26" y="58"/>
                  <a:pt x="28" y="58"/>
                </a:cubicBezTo>
                <a:cubicBezTo>
                  <a:pt x="40" y="58"/>
                  <a:pt x="52" y="49"/>
                  <a:pt x="55" y="36"/>
                </a:cubicBezTo>
                <a:lnTo>
                  <a:pt x="55" y="34"/>
                </a:lnTo>
                <a:cubicBezTo>
                  <a:pt x="59" y="19"/>
                  <a:pt x="49" y="5"/>
                  <a:pt x="35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6" name="Freeform 765">
            <a:extLst>
              <a:ext uri="{FF2B5EF4-FFF2-40B4-BE49-F238E27FC236}">
                <a16:creationId xmlns:a16="http://schemas.microsoft.com/office/drawing/2014/main" id="{CF5EBFE9-9E9A-EB43-823A-90E197AA49E6}"/>
              </a:ext>
            </a:extLst>
          </p:cNvPr>
          <p:cNvSpPr/>
          <p:nvPr/>
        </p:nvSpPr>
        <p:spPr>
          <a:xfrm>
            <a:off x="7237573" y="287006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12" y="6"/>
                </a:moveTo>
                <a:lnTo>
                  <a:pt x="11" y="7"/>
                </a:lnTo>
                <a:cubicBezTo>
                  <a:pt x="-2" y="17"/>
                  <a:pt x="-4" y="34"/>
                  <a:pt x="6" y="46"/>
                </a:cubicBezTo>
                <a:cubicBezTo>
                  <a:pt x="11" y="53"/>
                  <a:pt x="19" y="57"/>
                  <a:pt x="27" y="57"/>
                </a:cubicBezTo>
                <a:cubicBezTo>
                  <a:pt x="33" y="57"/>
                  <a:pt x="39" y="55"/>
                  <a:pt x="45" y="51"/>
                </a:cubicBezTo>
                <a:lnTo>
                  <a:pt x="46" y="50"/>
                </a:lnTo>
                <a:cubicBezTo>
                  <a:pt x="58" y="40"/>
                  <a:pt x="60" y="23"/>
                  <a:pt x="51" y="11"/>
                </a:cubicBezTo>
                <a:cubicBezTo>
                  <a:pt x="41" y="-1"/>
                  <a:pt x="24" y="-3"/>
                  <a:pt x="12" y="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7" name="Freeform 766">
            <a:extLst>
              <a:ext uri="{FF2B5EF4-FFF2-40B4-BE49-F238E27FC236}">
                <a16:creationId xmlns:a16="http://schemas.microsoft.com/office/drawing/2014/main" id="{5CC1A339-B651-8A4D-AE51-94DB1B062652}"/>
              </a:ext>
            </a:extLst>
          </p:cNvPr>
          <p:cNvSpPr/>
          <p:nvPr/>
        </p:nvSpPr>
        <p:spPr>
          <a:xfrm>
            <a:off x="7076293" y="286790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6" y="7"/>
                </a:moveTo>
                <a:lnTo>
                  <a:pt x="45" y="6"/>
                </a:lnTo>
                <a:cubicBezTo>
                  <a:pt x="33" y="-4"/>
                  <a:pt x="16" y="-2"/>
                  <a:pt x="6" y="9"/>
                </a:cubicBezTo>
                <a:cubicBezTo>
                  <a:pt x="-4" y="21"/>
                  <a:pt x="-2" y="38"/>
                  <a:pt x="9" y="48"/>
                </a:cubicBezTo>
                <a:lnTo>
                  <a:pt x="11" y="50"/>
                </a:lnTo>
                <a:cubicBezTo>
                  <a:pt x="16" y="54"/>
                  <a:pt x="22" y="56"/>
                  <a:pt x="29" y="56"/>
                </a:cubicBezTo>
                <a:cubicBezTo>
                  <a:pt x="37" y="56"/>
                  <a:pt x="45" y="52"/>
                  <a:pt x="50" y="46"/>
                </a:cubicBezTo>
                <a:cubicBezTo>
                  <a:pt x="60" y="34"/>
                  <a:pt x="58" y="17"/>
                  <a:pt x="46" y="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8" name="Freeform 767">
            <a:extLst>
              <a:ext uri="{FF2B5EF4-FFF2-40B4-BE49-F238E27FC236}">
                <a16:creationId xmlns:a16="http://schemas.microsoft.com/office/drawing/2014/main" id="{3AA38A89-517E-7D4D-B816-7DA38D28E379}"/>
              </a:ext>
            </a:extLst>
          </p:cNvPr>
          <p:cNvSpPr/>
          <p:nvPr/>
        </p:nvSpPr>
        <p:spPr>
          <a:xfrm>
            <a:off x="7156573" y="28977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9" y="0"/>
                </a:moveTo>
                <a:lnTo>
                  <a:pt x="28" y="0"/>
                </a:lnTo>
                <a:cubicBezTo>
                  <a:pt x="27" y="0"/>
                  <a:pt x="27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-1" y="42"/>
                  <a:pt x="11" y="55"/>
                  <a:pt x="27" y="55"/>
                </a:cubicBezTo>
                <a:lnTo>
                  <a:pt x="29" y="55"/>
                </a:lnTo>
                <a:cubicBezTo>
                  <a:pt x="44" y="55"/>
                  <a:pt x="57" y="43"/>
                  <a:pt x="57" y="28"/>
                </a:cubicBezTo>
                <a:cubicBezTo>
                  <a:pt x="57" y="13"/>
                  <a:pt x="45" y="0"/>
                  <a:pt x="2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9" name="Freeform 768">
            <a:extLst>
              <a:ext uri="{FF2B5EF4-FFF2-40B4-BE49-F238E27FC236}">
                <a16:creationId xmlns:a16="http://schemas.microsoft.com/office/drawing/2014/main" id="{3CFF20F2-172E-C142-B46B-73BF132C3529}"/>
              </a:ext>
            </a:extLst>
          </p:cNvPr>
          <p:cNvSpPr/>
          <p:nvPr/>
        </p:nvSpPr>
        <p:spPr>
          <a:xfrm>
            <a:off x="7032372" y="27944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4" y="57"/>
                </a:moveTo>
                <a:cubicBezTo>
                  <a:pt x="49" y="54"/>
                  <a:pt x="59" y="39"/>
                  <a:pt x="56" y="24"/>
                </a:cubicBezTo>
                <a:lnTo>
                  <a:pt x="55" y="23"/>
                </a:lnTo>
                <a:cubicBezTo>
                  <a:pt x="52" y="7"/>
                  <a:pt x="38" y="-2"/>
                  <a:pt x="23" y="1"/>
                </a:cubicBezTo>
                <a:cubicBezTo>
                  <a:pt x="8" y="4"/>
                  <a:pt x="-2" y="18"/>
                  <a:pt x="1" y="33"/>
                </a:cubicBezTo>
                <a:lnTo>
                  <a:pt x="1" y="35"/>
                </a:lnTo>
                <a:cubicBezTo>
                  <a:pt x="4" y="48"/>
                  <a:pt x="16" y="57"/>
                  <a:pt x="28" y="57"/>
                </a:cubicBezTo>
                <a:cubicBezTo>
                  <a:pt x="30" y="57"/>
                  <a:pt x="32" y="57"/>
                  <a:pt x="34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0" name="Freeform 769">
            <a:extLst>
              <a:ext uri="{FF2B5EF4-FFF2-40B4-BE49-F238E27FC236}">
                <a16:creationId xmlns:a16="http://schemas.microsoft.com/office/drawing/2014/main" id="{BDF22A90-5107-D948-BA75-ABBDF0538553}"/>
              </a:ext>
            </a:extLst>
          </p:cNvPr>
          <p:cNvSpPr/>
          <p:nvPr/>
        </p:nvSpPr>
        <p:spPr>
          <a:xfrm>
            <a:off x="7055773" y="284702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51" y="13"/>
                </a:moveTo>
                <a:lnTo>
                  <a:pt x="50" y="11"/>
                </a:lnTo>
                <a:cubicBezTo>
                  <a:pt x="41" y="-1"/>
                  <a:pt x="24" y="-3"/>
                  <a:pt x="11" y="6"/>
                </a:cubicBezTo>
                <a:cubicBezTo>
                  <a:pt x="-1" y="15"/>
                  <a:pt x="-3" y="32"/>
                  <a:pt x="6" y="45"/>
                </a:cubicBezTo>
                <a:lnTo>
                  <a:pt x="8" y="46"/>
                </a:lnTo>
                <a:cubicBezTo>
                  <a:pt x="13" y="53"/>
                  <a:pt x="21" y="57"/>
                  <a:pt x="29" y="57"/>
                </a:cubicBezTo>
                <a:cubicBezTo>
                  <a:pt x="35" y="57"/>
                  <a:pt x="41" y="55"/>
                  <a:pt x="46" y="51"/>
                </a:cubicBezTo>
                <a:cubicBezTo>
                  <a:pt x="58" y="42"/>
                  <a:pt x="61" y="25"/>
                  <a:pt x="51" y="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1" name="Freeform 770">
            <a:extLst>
              <a:ext uri="{FF2B5EF4-FFF2-40B4-BE49-F238E27FC236}">
                <a16:creationId xmlns:a16="http://schemas.microsoft.com/office/drawing/2014/main" id="{8EFC51AF-B1B1-5F43-A54E-4A7C4EE39C04}"/>
              </a:ext>
            </a:extLst>
          </p:cNvPr>
          <p:cNvSpPr/>
          <p:nvPr/>
        </p:nvSpPr>
        <p:spPr>
          <a:xfrm>
            <a:off x="7127412" y="28941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36" y="1"/>
                </a:moveTo>
                <a:lnTo>
                  <a:pt x="35" y="1"/>
                </a:lnTo>
                <a:cubicBezTo>
                  <a:pt x="20" y="-3"/>
                  <a:pt x="5" y="6"/>
                  <a:pt x="1" y="21"/>
                </a:cubicBezTo>
                <a:cubicBezTo>
                  <a:pt x="-2" y="36"/>
                  <a:pt x="7" y="50"/>
                  <a:pt x="21" y="54"/>
                </a:cubicBezTo>
                <a:lnTo>
                  <a:pt x="24" y="55"/>
                </a:lnTo>
                <a:cubicBezTo>
                  <a:pt x="26" y="55"/>
                  <a:pt x="28" y="55"/>
                  <a:pt x="30" y="55"/>
                </a:cubicBezTo>
                <a:cubicBezTo>
                  <a:pt x="43" y="55"/>
                  <a:pt x="54" y="47"/>
                  <a:pt x="57" y="34"/>
                </a:cubicBezTo>
                <a:cubicBezTo>
                  <a:pt x="60" y="19"/>
                  <a:pt x="51" y="5"/>
                  <a:pt x="36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2" name="Freeform 771">
            <a:extLst>
              <a:ext uri="{FF2B5EF4-FFF2-40B4-BE49-F238E27FC236}">
                <a16:creationId xmlns:a16="http://schemas.microsoft.com/office/drawing/2014/main" id="{DB5DC00E-7F3E-1440-81D9-BE80208613BF}"/>
              </a:ext>
            </a:extLst>
          </p:cNvPr>
          <p:cNvSpPr/>
          <p:nvPr/>
        </p:nvSpPr>
        <p:spPr>
          <a:xfrm>
            <a:off x="7100413" y="288375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2" y="3"/>
                </a:moveTo>
                <a:lnTo>
                  <a:pt x="40" y="3"/>
                </a:lnTo>
                <a:cubicBezTo>
                  <a:pt x="26" y="-4"/>
                  <a:pt x="10" y="1"/>
                  <a:pt x="3" y="15"/>
                </a:cubicBezTo>
                <a:cubicBezTo>
                  <a:pt x="-4" y="28"/>
                  <a:pt x="1" y="45"/>
                  <a:pt x="15" y="52"/>
                </a:cubicBezTo>
                <a:lnTo>
                  <a:pt x="17" y="53"/>
                </a:lnTo>
                <a:cubicBezTo>
                  <a:pt x="21" y="55"/>
                  <a:pt x="25" y="56"/>
                  <a:pt x="29" y="56"/>
                </a:cubicBezTo>
                <a:cubicBezTo>
                  <a:pt x="39" y="56"/>
                  <a:pt x="49" y="50"/>
                  <a:pt x="54" y="41"/>
                </a:cubicBezTo>
                <a:cubicBezTo>
                  <a:pt x="61" y="27"/>
                  <a:pt x="55" y="10"/>
                  <a:pt x="42" y="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3" name="Freeform 772">
            <a:extLst>
              <a:ext uri="{FF2B5EF4-FFF2-40B4-BE49-F238E27FC236}">
                <a16:creationId xmlns:a16="http://schemas.microsoft.com/office/drawing/2014/main" id="{C1D8994F-E2B6-DD4F-B6AB-CD8FF61A09BB}"/>
              </a:ext>
            </a:extLst>
          </p:cNvPr>
          <p:cNvSpPr/>
          <p:nvPr/>
        </p:nvSpPr>
        <p:spPr>
          <a:xfrm>
            <a:off x="7083854" y="2767109"/>
            <a:ext cx="17244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0" h="267">
                <a:moveTo>
                  <a:pt x="0" y="27"/>
                </a:moveTo>
                <a:cubicBezTo>
                  <a:pt x="0" y="28"/>
                  <a:pt x="0" y="29"/>
                  <a:pt x="0" y="30"/>
                </a:cubicBezTo>
                <a:lnTo>
                  <a:pt x="0" y="31"/>
                </a:lnTo>
                <a:lnTo>
                  <a:pt x="0" y="33"/>
                </a:lnTo>
                <a:cubicBezTo>
                  <a:pt x="0" y="34"/>
                  <a:pt x="0" y="35"/>
                  <a:pt x="1" y="36"/>
                </a:cubicBezTo>
                <a:cubicBezTo>
                  <a:pt x="1" y="55"/>
                  <a:pt x="4" y="74"/>
                  <a:pt x="10" y="93"/>
                </a:cubicBezTo>
                <a:cubicBezTo>
                  <a:pt x="24" y="142"/>
                  <a:pt x="54" y="187"/>
                  <a:pt x="94" y="218"/>
                </a:cubicBezTo>
                <a:cubicBezTo>
                  <a:pt x="137" y="250"/>
                  <a:pt x="187" y="267"/>
                  <a:pt x="240" y="267"/>
                </a:cubicBezTo>
                <a:cubicBezTo>
                  <a:pt x="373" y="267"/>
                  <a:pt x="480" y="160"/>
                  <a:pt x="480" y="27"/>
                </a:cubicBezTo>
                <a:cubicBezTo>
                  <a:pt x="480" y="12"/>
                  <a:pt x="468" y="0"/>
                  <a:pt x="453" y="0"/>
                </a:cubicBezTo>
                <a:cubicBezTo>
                  <a:pt x="437" y="0"/>
                  <a:pt x="425" y="12"/>
                  <a:pt x="425" y="27"/>
                </a:cubicBezTo>
                <a:cubicBezTo>
                  <a:pt x="425" y="129"/>
                  <a:pt x="342" y="212"/>
                  <a:pt x="240" y="212"/>
                </a:cubicBezTo>
                <a:cubicBezTo>
                  <a:pt x="158" y="212"/>
                  <a:pt x="85" y="157"/>
                  <a:pt x="63" y="78"/>
                </a:cubicBezTo>
                <a:cubicBezTo>
                  <a:pt x="58" y="62"/>
                  <a:pt x="56" y="45"/>
                  <a:pt x="56" y="27"/>
                </a:cubicBez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4" name="Freeform 773">
            <a:extLst>
              <a:ext uri="{FF2B5EF4-FFF2-40B4-BE49-F238E27FC236}">
                <a16:creationId xmlns:a16="http://schemas.microsoft.com/office/drawing/2014/main" id="{148BD1AB-3527-9A4F-B7DB-18D5827386E9}"/>
              </a:ext>
            </a:extLst>
          </p:cNvPr>
          <p:cNvSpPr/>
          <p:nvPr/>
        </p:nvSpPr>
        <p:spPr>
          <a:xfrm>
            <a:off x="6876853" y="2692950"/>
            <a:ext cx="17244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0" h="267">
                <a:moveTo>
                  <a:pt x="452" y="267"/>
                </a:moveTo>
                <a:cubicBezTo>
                  <a:pt x="467" y="267"/>
                  <a:pt x="480" y="255"/>
                  <a:pt x="480" y="240"/>
                </a:cubicBezTo>
                <a:cubicBezTo>
                  <a:pt x="480" y="218"/>
                  <a:pt x="477" y="196"/>
                  <a:pt x="471" y="174"/>
                </a:cubicBezTo>
                <a:cubicBezTo>
                  <a:pt x="457" y="125"/>
                  <a:pt x="426" y="81"/>
                  <a:pt x="386" y="49"/>
                </a:cubicBezTo>
                <a:cubicBezTo>
                  <a:pt x="344" y="17"/>
                  <a:pt x="293" y="0"/>
                  <a:pt x="240" y="0"/>
                </a:cubicBezTo>
                <a:cubicBezTo>
                  <a:pt x="107" y="0"/>
                  <a:pt x="0" y="108"/>
                  <a:pt x="0" y="240"/>
                </a:cubicBezTo>
                <a:cubicBezTo>
                  <a:pt x="0" y="255"/>
                  <a:pt x="12" y="267"/>
                  <a:pt x="28" y="267"/>
                </a:cubicBezTo>
                <a:cubicBezTo>
                  <a:pt x="43" y="267"/>
                  <a:pt x="55" y="255"/>
                  <a:pt x="55" y="240"/>
                </a:cubicBezTo>
                <a:cubicBezTo>
                  <a:pt x="55" y="138"/>
                  <a:pt x="138" y="55"/>
                  <a:pt x="240" y="55"/>
                </a:cubicBezTo>
                <a:cubicBezTo>
                  <a:pt x="322" y="55"/>
                  <a:pt x="395" y="110"/>
                  <a:pt x="418" y="189"/>
                </a:cubicBezTo>
                <a:cubicBezTo>
                  <a:pt x="422" y="206"/>
                  <a:pt x="425" y="223"/>
                  <a:pt x="425" y="240"/>
                </a:cubicBezTo>
                <a:cubicBezTo>
                  <a:pt x="425" y="255"/>
                  <a:pt x="437" y="267"/>
                  <a:pt x="452" y="2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5" name="Freeform 774">
            <a:extLst>
              <a:ext uri="{FF2B5EF4-FFF2-40B4-BE49-F238E27FC236}">
                <a16:creationId xmlns:a16="http://schemas.microsoft.com/office/drawing/2014/main" id="{61E03DD1-EA24-EB49-B0E3-27D645B980EB}"/>
              </a:ext>
            </a:extLst>
          </p:cNvPr>
          <p:cNvSpPr/>
          <p:nvPr/>
        </p:nvSpPr>
        <p:spPr>
          <a:xfrm>
            <a:off x="3300973" y="4738109"/>
            <a:ext cx="421200" cy="36611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1" h="1018">
                <a:moveTo>
                  <a:pt x="902" y="758"/>
                </a:moveTo>
                <a:cubicBezTo>
                  <a:pt x="829" y="627"/>
                  <a:pt x="698" y="371"/>
                  <a:pt x="698" y="264"/>
                </a:cubicBezTo>
                <a:cubicBezTo>
                  <a:pt x="698" y="149"/>
                  <a:pt x="792" y="55"/>
                  <a:pt x="907" y="55"/>
                </a:cubicBezTo>
                <a:cubicBezTo>
                  <a:pt x="1022" y="55"/>
                  <a:pt x="1116" y="149"/>
                  <a:pt x="1116" y="264"/>
                </a:cubicBezTo>
                <a:cubicBezTo>
                  <a:pt x="1116" y="371"/>
                  <a:pt x="978" y="627"/>
                  <a:pt x="902" y="758"/>
                </a:cubicBezTo>
                <a:close/>
                <a:moveTo>
                  <a:pt x="692" y="933"/>
                </a:moveTo>
                <a:cubicBezTo>
                  <a:pt x="637" y="953"/>
                  <a:pt x="580" y="963"/>
                  <a:pt x="521" y="963"/>
                </a:cubicBezTo>
                <a:cubicBezTo>
                  <a:pt x="429" y="963"/>
                  <a:pt x="340" y="938"/>
                  <a:pt x="263" y="890"/>
                </a:cubicBezTo>
                <a:lnTo>
                  <a:pt x="454" y="700"/>
                </a:lnTo>
                <a:close/>
                <a:moveTo>
                  <a:pt x="907" y="0"/>
                </a:moveTo>
                <a:cubicBezTo>
                  <a:pt x="761" y="0"/>
                  <a:pt x="643" y="118"/>
                  <a:pt x="643" y="264"/>
                </a:cubicBezTo>
                <a:cubicBezTo>
                  <a:pt x="643" y="298"/>
                  <a:pt x="653" y="344"/>
                  <a:pt x="673" y="402"/>
                </a:cubicBezTo>
                <a:lnTo>
                  <a:pt x="217" y="858"/>
                </a:lnTo>
                <a:cubicBezTo>
                  <a:pt x="148" y="804"/>
                  <a:pt x="95" y="734"/>
                  <a:pt x="63" y="653"/>
                </a:cubicBezTo>
                <a:cubicBezTo>
                  <a:pt x="60" y="644"/>
                  <a:pt x="56" y="635"/>
                  <a:pt x="53" y="626"/>
                </a:cubicBezTo>
                <a:cubicBezTo>
                  <a:pt x="49" y="612"/>
                  <a:pt x="33" y="604"/>
                  <a:pt x="19" y="609"/>
                </a:cubicBezTo>
                <a:cubicBezTo>
                  <a:pt x="4" y="614"/>
                  <a:pt x="-4" y="629"/>
                  <a:pt x="1" y="644"/>
                </a:cubicBezTo>
                <a:cubicBezTo>
                  <a:pt x="4" y="654"/>
                  <a:pt x="8" y="663"/>
                  <a:pt x="12" y="673"/>
                </a:cubicBezTo>
                <a:cubicBezTo>
                  <a:pt x="51" y="771"/>
                  <a:pt x="117" y="856"/>
                  <a:pt x="204" y="917"/>
                </a:cubicBezTo>
                <a:cubicBezTo>
                  <a:pt x="297" y="983"/>
                  <a:pt x="406" y="1018"/>
                  <a:pt x="521" y="1018"/>
                </a:cubicBezTo>
                <a:cubicBezTo>
                  <a:pt x="599" y="1018"/>
                  <a:pt x="675" y="1002"/>
                  <a:pt x="746" y="970"/>
                </a:cubicBezTo>
                <a:cubicBezTo>
                  <a:pt x="751" y="970"/>
                  <a:pt x="756" y="967"/>
                  <a:pt x="760" y="964"/>
                </a:cubicBezTo>
                <a:cubicBezTo>
                  <a:pt x="790" y="949"/>
                  <a:pt x="820" y="931"/>
                  <a:pt x="847" y="911"/>
                </a:cubicBezTo>
                <a:cubicBezTo>
                  <a:pt x="859" y="902"/>
                  <a:pt x="862" y="885"/>
                  <a:pt x="853" y="872"/>
                </a:cubicBezTo>
                <a:cubicBezTo>
                  <a:pt x="844" y="860"/>
                  <a:pt x="826" y="857"/>
                  <a:pt x="814" y="867"/>
                </a:cubicBezTo>
                <a:cubicBezTo>
                  <a:pt x="793" y="882"/>
                  <a:pt x="770" y="897"/>
                  <a:pt x="746" y="909"/>
                </a:cubicBezTo>
                <a:lnTo>
                  <a:pt x="493" y="661"/>
                </a:lnTo>
                <a:lnTo>
                  <a:pt x="694" y="459"/>
                </a:lnTo>
                <a:cubicBezTo>
                  <a:pt x="712" y="503"/>
                  <a:pt x="734" y="553"/>
                  <a:pt x="761" y="608"/>
                </a:cubicBezTo>
                <a:cubicBezTo>
                  <a:pt x="818" y="725"/>
                  <a:pt x="876" y="825"/>
                  <a:pt x="877" y="826"/>
                </a:cubicBezTo>
                <a:cubicBezTo>
                  <a:pt x="882" y="835"/>
                  <a:pt x="891" y="840"/>
                  <a:pt x="901" y="840"/>
                </a:cubicBezTo>
                <a:cubicBezTo>
                  <a:pt x="911" y="840"/>
                  <a:pt x="919" y="835"/>
                  <a:pt x="924" y="827"/>
                </a:cubicBezTo>
                <a:cubicBezTo>
                  <a:pt x="925" y="826"/>
                  <a:pt x="986" y="726"/>
                  <a:pt x="1047" y="608"/>
                </a:cubicBezTo>
                <a:cubicBezTo>
                  <a:pt x="1129" y="448"/>
                  <a:pt x="1171" y="332"/>
                  <a:pt x="1171" y="264"/>
                </a:cubicBezTo>
                <a:cubicBezTo>
                  <a:pt x="1171" y="118"/>
                  <a:pt x="1053" y="0"/>
                  <a:pt x="90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6" name="Freeform 775">
            <a:extLst>
              <a:ext uri="{FF2B5EF4-FFF2-40B4-BE49-F238E27FC236}">
                <a16:creationId xmlns:a16="http://schemas.microsoft.com/office/drawing/2014/main" id="{C8D75F64-A5A4-5348-B908-13CA8F7FC64A}"/>
              </a:ext>
            </a:extLst>
          </p:cNvPr>
          <p:cNvSpPr/>
          <p:nvPr/>
        </p:nvSpPr>
        <p:spPr>
          <a:xfrm>
            <a:off x="3583573" y="4785629"/>
            <a:ext cx="88200" cy="8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6" h="247">
                <a:moveTo>
                  <a:pt x="123" y="192"/>
                </a:moveTo>
                <a:cubicBezTo>
                  <a:pt x="85" y="192"/>
                  <a:pt x="55" y="161"/>
                  <a:pt x="55" y="124"/>
                </a:cubicBezTo>
                <a:cubicBezTo>
                  <a:pt x="55" y="86"/>
                  <a:pt x="85" y="56"/>
                  <a:pt x="123" y="56"/>
                </a:cubicBezTo>
                <a:cubicBezTo>
                  <a:pt x="161" y="56"/>
                  <a:pt x="191" y="86"/>
                  <a:pt x="191" y="124"/>
                </a:cubicBezTo>
                <a:cubicBezTo>
                  <a:pt x="191" y="161"/>
                  <a:pt x="161" y="192"/>
                  <a:pt x="123" y="192"/>
                </a:cubicBezTo>
                <a:close/>
                <a:moveTo>
                  <a:pt x="123" y="0"/>
                </a:moveTo>
                <a:cubicBezTo>
                  <a:pt x="55" y="0"/>
                  <a:pt x="0" y="56"/>
                  <a:pt x="0" y="124"/>
                </a:cubicBezTo>
                <a:cubicBezTo>
                  <a:pt x="0" y="192"/>
                  <a:pt x="55" y="247"/>
                  <a:pt x="123" y="247"/>
                </a:cubicBezTo>
                <a:cubicBezTo>
                  <a:pt x="191" y="247"/>
                  <a:pt x="246" y="192"/>
                  <a:pt x="246" y="124"/>
                </a:cubicBezTo>
                <a:cubicBezTo>
                  <a:pt x="246" y="56"/>
                  <a:pt x="191" y="0"/>
                  <a:pt x="12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7" name="Freeform 776">
            <a:extLst>
              <a:ext uri="{FF2B5EF4-FFF2-40B4-BE49-F238E27FC236}">
                <a16:creationId xmlns:a16="http://schemas.microsoft.com/office/drawing/2014/main" id="{E5B95708-4E5D-F843-B656-AAA5688F5E27}"/>
              </a:ext>
            </a:extLst>
          </p:cNvPr>
          <p:cNvSpPr/>
          <p:nvPr/>
        </p:nvSpPr>
        <p:spPr>
          <a:xfrm>
            <a:off x="3250933" y="4874549"/>
            <a:ext cx="204120" cy="76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8" h="214">
                <a:moveTo>
                  <a:pt x="474" y="188"/>
                </a:moveTo>
                <a:cubicBezTo>
                  <a:pt x="552" y="162"/>
                  <a:pt x="568" y="127"/>
                  <a:pt x="568" y="102"/>
                </a:cubicBezTo>
                <a:cubicBezTo>
                  <a:pt x="568" y="75"/>
                  <a:pt x="550" y="39"/>
                  <a:pt x="467" y="13"/>
                </a:cubicBezTo>
                <a:cubicBezTo>
                  <a:pt x="451" y="8"/>
                  <a:pt x="435" y="4"/>
                  <a:pt x="417" y="1"/>
                </a:cubicBezTo>
                <a:cubicBezTo>
                  <a:pt x="402" y="-2"/>
                  <a:pt x="387" y="8"/>
                  <a:pt x="385" y="23"/>
                </a:cubicBezTo>
                <a:cubicBezTo>
                  <a:pt x="382" y="38"/>
                  <a:pt x="392" y="52"/>
                  <a:pt x="407" y="55"/>
                </a:cubicBezTo>
                <a:cubicBezTo>
                  <a:pt x="422" y="58"/>
                  <a:pt x="437" y="62"/>
                  <a:pt x="451" y="66"/>
                </a:cubicBezTo>
                <a:cubicBezTo>
                  <a:pt x="502" y="82"/>
                  <a:pt x="513" y="99"/>
                  <a:pt x="513" y="102"/>
                </a:cubicBezTo>
                <a:cubicBezTo>
                  <a:pt x="513" y="106"/>
                  <a:pt x="500" y="121"/>
                  <a:pt x="457" y="135"/>
                </a:cubicBezTo>
                <a:cubicBezTo>
                  <a:pt x="411" y="151"/>
                  <a:pt x="350" y="159"/>
                  <a:pt x="284" y="159"/>
                </a:cubicBezTo>
                <a:cubicBezTo>
                  <a:pt x="218" y="159"/>
                  <a:pt x="157" y="151"/>
                  <a:pt x="111" y="135"/>
                </a:cubicBezTo>
                <a:cubicBezTo>
                  <a:pt x="68" y="121"/>
                  <a:pt x="55" y="106"/>
                  <a:pt x="55" y="102"/>
                </a:cubicBezTo>
                <a:cubicBezTo>
                  <a:pt x="55" y="99"/>
                  <a:pt x="66" y="81"/>
                  <a:pt x="119" y="65"/>
                </a:cubicBezTo>
                <a:cubicBezTo>
                  <a:pt x="132" y="61"/>
                  <a:pt x="146" y="58"/>
                  <a:pt x="161" y="55"/>
                </a:cubicBezTo>
                <a:cubicBezTo>
                  <a:pt x="176" y="52"/>
                  <a:pt x="186" y="38"/>
                  <a:pt x="183" y="23"/>
                </a:cubicBezTo>
                <a:cubicBezTo>
                  <a:pt x="180" y="8"/>
                  <a:pt x="166" y="-2"/>
                  <a:pt x="151" y="1"/>
                </a:cubicBezTo>
                <a:cubicBezTo>
                  <a:pt x="134" y="4"/>
                  <a:pt x="118" y="8"/>
                  <a:pt x="103" y="12"/>
                </a:cubicBezTo>
                <a:cubicBezTo>
                  <a:pt x="18" y="38"/>
                  <a:pt x="0" y="75"/>
                  <a:pt x="0" y="102"/>
                </a:cubicBezTo>
                <a:cubicBezTo>
                  <a:pt x="0" y="179"/>
                  <a:pt x="147" y="214"/>
                  <a:pt x="284" y="214"/>
                </a:cubicBezTo>
                <a:cubicBezTo>
                  <a:pt x="355" y="214"/>
                  <a:pt x="423" y="205"/>
                  <a:pt x="474" y="1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8" name="Freeform 777">
            <a:extLst>
              <a:ext uri="{FF2B5EF4-FFF2-40B4-BE49-F238E27FC236}">
                <a16:creationId xmlns:a16="http://schemas.microsoft.com/office/drawing/2014/main" id="{3722CFDE-2060-2642-B2B4-845D7FEF327F}"/>
              </a:ext>
            </a:extLst>
          </p:cNvPr>
          <p:cNvSpPr/>
          <p:nvPr/>
        </p:nvSpPr>
        <p:spPr>
          <a:xfrm>
            <a:off x="3336614" y="4724429"/>
            <a:ext cx="142200" cy="19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6" h="535">
                <a:moveTo>
                  <a:pt x="57" y="69"/>
                </a:moveTo>
                <a:lnTo>
                  <a:pt x="298" y="170"/>
                </a:lnTo>
                <a:lnTo>
                  <a:pt x="57" y="272"/>
                </a:lnTo>
                <a:close/>
                <a:moveTo>
                  <a:pt x="28" y="535"/>
                </a:moveTo>
                <a:cubicBezTo>
                  <a:pt x="43" y="535"/>
                  <a:pt x="55" y="523"/>
                  <a:pt x="55" y="508"/>
                </a:cubicBezTo>
                <a:lnTo>
                  <a:pt x="56" y="332"/>
                </a:lnTo>
                <a:lnTo>
                  <a:pt x="379" y="196"/>
                </a:lnTo>
                <a:cubicBezTo>
                  <a:pt x="389" y="192"/>
                  <a:pt x="395" y="183"/>
                  <a:pt x="396" y="173"/>
                </a:cubicBezTo>
                <a:cubicBezTo>
                  <a:pt x="396" y="172"/>
                  <a:pt x="396" y="171"/>
                  <a:pt x="396" y="170"/>
                </a:cubicBezTo>
                <a:cubicBezTo>
                  <a:pt x="396" y="170"/>
                  <a:pt x="396" y="169"/>
                  <a:pt x="396" y="168"/>
                </a:cubicBezTo>
                <a:cubicBezTo>
                  <a:pt x="395" y="158"/>
                  <a:pt x="389" y="149"/>
                  <a:pt x="379" y="145"/>
                </a:cubicBezTo>
                <a:lnTo>
                  <a:pt x="41" y="2"/>
                </a:lnTo>
                <a:cubicBezTo>
                  <a:pt x="38" y="1"/>
                  <a:pt x="34" y="0"/>
                  <a:pt x="30" y="0"/>
                </a:cubicBezTo>
                <a:cubicBezTo>
                  <a:pt x="15" y="0"/>
                  <a:pt x="2" y="13"/>
                  <a:pt x="2" y="28"/>
                </a:cubicBezTo>
                <a:lnTo>
                  <a:pt x="0" y="507"/>
                </a:lnTo>
                <a:cubicBezTo>
                  <a:pt x="0" y="523"/>
                  <a:pt x="13" y="535"/>
                  <a:pt x="28" y="5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9" name="Freeform 778">
            <a:extLst>
              <a:ext uri="{FF2B5EF4-FFF2-40B4-BE49-F238E27FC236}">
                <a16:creationId xmlns:a16="http://schemas.microsoft.com/office/drawing/2014/main" id="{AA543142-D94D-DF44-90FB-FF1308BA55BE}"/>
              </a:ext>
            </a:extLst>
          </p:cNvPr>
          <p:cNvSpPr/>
          <p:nvPr/>
        </p:nvSpPr>
        <p:spPr>
          <a:xfrm>
            <a:off x="3417613" y="4710028"/>
            <a:ext cx="157680" cy="36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9" h="101">
                <a:moveTo>
                  <a:pt x="37" y="82"/>
                </a:moveTo>
                <a:cubicBezTo>
                  <a:pt x="89" y="64"/>
                  <a:pt x="143" y="55"/>
                  <a:pt x="198" y="55"/>
                </a:cubicBezTo>
                <a:cubicBezTo>
                  <a:pt x="269" y="55"/>
                  <a:pt x="337" y="70"/>
                  <a:pt x="400" y="99"/>
                </a:cubicBezTo>
                <a:cubicBezTo>
                  <a:pt x="404" y="100"/>
                  <a:pt x="408" y="101"/>
                  <a:pt x="412" y="101"/>
                </a:cubicBezTo>
                <a:cubicBezTo>
                  <a:pt x="422" y="101"/>
                  <a:pt x="432" y="95"/>
                  <a:pt x="437" y="85"/>
                </a:cubicBezTo>
                <a:cubicBezTo>
                  <a:pt x="443" y="71"/>
                  <a:pt x="437" y="55"/>
                  <a:pt x="423" y="48"/>
                </a:cubicBezTo>
                <a:cubicBezTo>
                  <a:pt x="352" y="16"/>
                  <a:pt x="276" y="0"/>
                  <a:pt x="198" y="0"/>
                </a:cubicBezTo>
                <a:cubicBezTo>
                  <a:pt x="137" y="0"/>
                  <a:pt x="76" y="10"/>
                  <a:pt x="19" y="30"/>
                </a:cubicBezTo>
                <a:cubicBezTo>
                  <a:pt x="4" y="35"/>
                  <a:pt x="-3" y="51"/>
                  <a:pt x="2" y="65"/>
                </a:cubicBezTo>
                <a:cubicBezTo>
                  <a:pt x="7" y="80"/>
                  <a:pt x="23" y="87"/>
                  <a:pt x="37" y="8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0" name="Freeform 779">
            <a:extLst>
              <a:ext uri="{FF2B5EF4-FFF2-40B4-BE49-F238E27FC236}">
                <a16:creationId xmlns:a16="http://schemas.microsoft.com/office/drawing/2014/main" id="{36171D21-C45D-8741-9198-EAA1A3424444}"/>
              </a:ext>
            </a:extLst>
          </p:cNvPr>
          <p:cNvSpPr/>
          <p:nvPr/>
        </p:nvSpPr>
        <p:spPr>
          <a:xfrm>
            <a:off x="6941653" y="5432908"/>
            <a:ext cx="302760" cy="41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2" h="1157">
                <a:moveTo>
                  <a:pt x="97" y="603"/>
                </a:moveTo>
                <a:lnTo>
                  <a:pt x="421" y="603"/>
                </a:lnTo>
                <a:cubicBezTo>
                  <a:pt x="431" y="603"/>
                  <a:pt x="441" y="608"/>
                  <a:pt x="445" y="617"/>
                </a:cubicBezTo>
                <a:cubicBezTo>
                  <a:pt x="450" y="626"/>
                  <a:pt x="450" y="637"/>
                  <a:pt x="444" y="645"/>
                </a:cubicBezTo>
                <a:lnTo>
                  <a:pt x="240" y="961"/>
                </a:lnTo>
                <a:lnTo>
                  <a:pt x="744" y="495"/>
                </a:lnTo>
                <a:lnTo>
                  <a:pt x="408" y="495"/>
                </a:lnTo>
                <a:cubicBezTo>
                  <a:pt x="398" y="495"/>
                  <a:pt x="389" y="490"/>
                  <a:pt x="384" y="481"/>
                </a:cubicBezTo>
                <a:cubicBezTo>
                  <a:pt x="379" y="472"/>
                  <a:pt x="379" y="462"/>
                  <a:pt x="384" y="453"/>
                </a:cubicBezTo>
                <a:lnTo>
                  <a:pt x="546" y="181"/>
                </a:lnTo>
                <a:close/>
                <a:moveTo>
                  <a:pt x="98" y="1157"/>
                </a:moveTo>
                <a:cubicBezTo>
                  <a:pt x="91" y="1157"/>
                  <a:pt x="85" y="1155"/>
                  <a:pt x="80" y="1151"/>
                </a:cubicBezTo>
                <a:cubicBezTo>
                  <a:pt x="69" y="1142"/>
                  <a:pt x="67" y="1126"/>
                  <a:pt x="75" y="1114"/>
                </a:cubicBezTo>
                <a:lnTo>
                  <a:pt x="370" y="658"/>
                </a:lnTo>
                <a:lnTo>
                  <a:pt x="27" y="658"/>
                </a:lnTo>
                <a:cubicBezTo>
                  <a:pt x="16" y="658"/>
                  <a:pt x="6" y="651"/>
                  <a:pt x="2" y="640"/>
                </a:cubicBezTo>
                <a:cubicBezTo>
                  <a:pt x="-2" y="630"/>
                  <a:pt x="0" y="618"/>
                  <a:pt x="8" y="610"/>
                </a:cubicBezTo>
                <a:lnTo>
                  <a:pt x="651" y="7"/>
                </a:lnTo>
                <a:cubicBezTo>
                  <a:pt x="661" y="-2"/>
                  <a:pt x="676" y="-3"/>
                  <a:pt x="687" y="6"/>
                </a:cubicBezTo>
                <a:cubicBezTo>
                  <a:pt x="697" y="15"/>
                  <a:pt x="700" y="30"/>
                  <a:pt x="693" y="42"/>
                </a:cubicBezTo>
                <a:lnTo>
                  <a:pt x="456" y="440"/>
                </a:lnTo>
                <a:lnTo>
                  <a:pt x="815" y="440"/>
                </a:lnTo>
                <a:cubicBezTo>
                  <a:pt x="826" y="440"/>
                  <a:pt x="836" y="447"/>
                  <a:pt x="840" y="457"/>
                </a:cubicBezTo>
                <a:cubicBezTo>
                  <a:pt x="845" y="468"/>
                  <a:pt x="842" y="480"/>
                  <a:pt x="833" y="488"/>
                </a:cubicBezTo>
                <a:lnTo>
                  <a:pt x="116" y="1150"/>
                </a:lnTo>
                <a:cubicBezTo>
                  <a:pt x="111" y="1155"/>
                  <a:pt x="104" y="1157"/>
                  <a:pt x="98" y="11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1" name="Freeform 780">
            <a:extLst>
              <a:ext uri="{FF2B5EF4-FFF2-40B4-BE49-F238E27FC236}">
                <a16:creationId xmlns:a16="http://schemas.microsoft.com/office/drawing/2014/main" id="{5CEC57A0-047E-D149-A55C-7A05BD1E9FD3}"/>
              </a:ext>
            </a:extLst>
          </p:cNvPr>
          <p:cNvSpPr/>
          <p:nvPr/>
        </p:nvSpPr>
        <p:spPr>
          <a:xfrm>
            <a:off x="6213373" y="5476469"/>
            <a:ext cx="28764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00" h="904">
                <a:moveTo>
                  <a:pt x="745" y="404"/>
                </a:moveTo>
                <a:cubicBezTo>
                  <a:pt x="745" y="429"/>
                  <a:pt x="725" y="448"/>
                  <a:pt x="700" y="448"/>
                </a:cubicBezTo>
                <a:cubicBezTo>
                  <a:pt x="676" y="448"/>
                  <a:pt x="656" y="429"/>
                  <a:pt x="656" y="404"/>
                </a:cubicBezTo>
                <a:cubicBezTo>
                  <a:pt x="656" y="380"/>
                  <a:pt x="676" y="360"/>
                  <a:pt x="700" y="360"/>
                </a:cubicBezTo>
                <a:cubicBezTo>
                  <a:pt x="725" y="360"/>
                  <a:pt x="745" y="380"/>
                  <a:pt x="745" y="404"/>
                </a:cubicBezTo>
                <a:close/>
                <a:moveTo>
                  <a:pt x="424" y="849"/>
                </a:moveTo>
                <a:lnTo>
                  <a:pt x="55" y="849"/>
                </a:lnTo>
                <a:lnTo>
                  <a:pt x="55" y="55"/>
                </a:lnTo>
                <a:lnTo>
                  <a:pt x="424" y="55"/>
                </a:lnTo>
                <a:close/>
                <a:moveTo>
                  <a:pt x="800" y="404"/>
                </a:moveTo>
                <a:cubicBezTo>
                  <a:pt x="800" y="352"/>
                  <a:pt x="759" y="309"/>
                  <a:pt x="708" y="305"/>
                </a:cubicBezTo>
                <a:lnTo>
                  <a:pt x="796" y="163"/>
                </a:lnTo>
                <a:cubicBezTo>
                  <a:pt x="804" y="149"/>
                  <a:pt x="800" y="133"/>
                  <a:pt x="787" y="125"/>
                </a:cubicBezTo>
                <a:cubicBezTo>
                  <a:pt x="774" y="117"/>
                  <a:pt x="757" y="121"/>
                  <a:pt x="749" y="133"/>
                </a:cubicBezTo>
                <a:lnTo>
                  <a:pt x="626" y="332"/>
                </a:lnTo>
                <a:cubicBezTo>
                  <a:pt x="624" y="336"/>
                  <a:pt x="622" y="339"/>
                  <a:pt x="622" y="343"/>
                </a:cubicBezTo>
                <a:cubicBezTo>
                  <a:pt x="609" y="360"/>
                  <a:pt x="601" y="381"/>
                  <a:pt x="601" y="404"/>
                </a:cubicBezTo>
                <a:cubicBezTo>
                  <a:pt x="601" y="418"/>
                  <a:pt x="603" y="431"/>
                  <a:pt x="609" y="443"/>
                </a:cubicBezTo>
                <a:cubicBezTo>
                  <a:pt x="624" y="522"/>
                  <a:pt x="676" y="670"/>
                  <a:pt x="700" y="725"/>
                </a:cubicBezTo>
                <a:cubicBezTo>
                  <a:pt x="707" y="742"/>
                  <a:pt x="706" y="760"/>
                  <a:pt x="698" y="776"/>
                </a:cubicBezTo>
                <a:cubicBezTo>
                  <a:pt x="691" y="790"/>
                  <a:pt x="680" y="796"/>
                  <a:pt x="662" y="796"/>
                </a:cubicBezTo>
                <a:cubicBezTo>
                  <a:pt x="650" y="796"/>
                  <a:pt x="641" y="793"/>
                  <a:pt x="634" y="786"/>
                </a:cubicBezTo>
                <a:cubicBezTo>
                  <a:pt x="621" y="772"/>
                  <a:pt x="618" y="746"/>
                  <a:pt x="618" y="738"/>
                </a:cubicBezTo>
                <a:cubicBezTo>
                  <a:pt x="618" y="737"/>
                  <a:pt x="618" y="737"/>
                  <a:pt x="618" y="737"/>
                </a:cubicBezTo>
                <a:lnTo>
                  <a:pt x="618" y="593"/>
                </a:lnTo>
                <a:cubicBezTo>
                  <a:pt x="618" y="577"/>
                  <a:pt x="606" y="565"/>
                  <a:pt x="590" y="565"/>
                </a:cubicBezTo>
                <a:lnTo>
                  <a:pt x="480" y="565"/>
                </a:lnTo>
                <a:lnTo>
                  <a:pt x="480" y="27"/>
                </a:lnTo>
                <a:cubicBezTo>
                  <a:pt x="480" y="12"/>
                  <a:pt x="467" y="0"/>
                  <a:pt x="452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876"/>
                </a:lnTo>
                <a:cubicBezTo>
                  <a:pt x="0" y="892"/>
                  <a:pt x="12" y="904"/>
                  <a:pt x="27" y="904"/>
                </a:cubicBezTo>
                <a:lnTo>
                  <a:pt x="452" y="904"/>
                </a:lnTo>
                <a:cubicBezTo>
                  <a:pt x="467" y="904"/>
                  <a:pt x="480" y="892"/>
                  <a:pt x="480" y="876"/>
                </a:cubicBezTo>
                <a:lnTo>
                  <a:pt x="480" y="620"/>
                </a:lnTo>
                <a:lnTo>
                  <a:pt x="563" y="620"/>
                </a:lnTo>
                <a:lnTo>
                  <a:pt x="563" y="737"/>
                </a:lnTo>
                <a:cubicBezTo>
                  <a:pt x="562" y="744"/>
                  <a:pt x="563" y="792"/>
                  <a:pt x="595" y="825"/>
                </a:cubicBezTo>
                <a:cubicBezTo>
                  <a:pt x="612" y="842"/>
                  <a:pt x="635" y="852"/>
                  <a:pt x="662" y="852"/>
                </a:cubicBezTo>
                <a:cubicBezTo>
                  <a:pt x="700" y="852"/>
                  <a:pt x="730" y="834"/>
                  <a:pt x="747" y="801"/>
                </a:cubicBezTo>
                <a:cubicBezTo>
                  <a:pt x="763" y="772"/>
                  <a:pt x="764" y="736"/>
                  <a:pt x="750" y="704"/>
                </a:cubicBezTo>
                <a:cubicBezTo>
                  <a:pt x="733" y="663"/>
                  <a:pt x="701" y="574"/>
                  <a:pt x="680" y="502"/>
                </a:cubicBezTo>
                <a:cubicBezTo>
                  <a:pt x="687" y="503"/>
                  <a:pt x="693" y="504"/>
                  <a:pt x="700" y="504"/>
                </a:cubicBezTo>
                <a:cubicBezTo>
                  <a:pt x="755" y="504"/>
                  <a:pt x="800" y="459"/>
                  <a:pt x="800" y="40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2" name="Freeform 781">
            <a:extLst>
              <a:ext uri="{FF2B5EF4-FFF2-40B4-BE49-F238E27FC236}">
                <a16:creationId xmlns:a16="http://schemas.microsoft.com/office/drawing/2014/main" id="{4569084D-98E8-EC45-87EB-86F9F9DF9437}"/>
              </a:ext>
            </a:extLst>
          </p:cNvPr>
          <p:cNvSpPr/>
          <p:nvPr/>
        </p:nvSpPr>
        <p:spPr>
          <a:xfrm>
            <a:off x="6244332" y="5557829"/>
            <a:ext cx="110880" cy="150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9" h="418">
                <a:moveTo>
                  <a:pt x="160" y="116"/>
                </a:moveTo>
                <a:lnTo>
                  <a:pt x="134" y="161"/>
                </a:lnTo>
                <a:cubicBezTo>
                  <a:pt x="131" y="167"/>
                  <a:pt x="131" y="173"/>
                  <a:pt x="134" y="179"/>
                </a:cubicBezTo>
                <a:cubicBezTo>
                  <a:pt x="137" y="184"/>
                  <a:pt x="143" y="188"/>
                  <a:pt x="149" y="188"/>
                </a:cubicBezTo>
                <a:lnTo>
                  <a:pt x="245" y="188"/>
                </a:lnTo>
                <a:lnTo>
                  <a:pt x="133" y="291"/>
                </a:lnTo>
                <a:lnTo>
                  <a:pt x="169" y="236"/>
                </a:lnTo>
                <a:cubicBezTo>
                  <a:pt x="172" y="231"/>
                  <a:pt x="172" y="224"/>
                  <a:pt x="169" y="218"/>
                </a:cubicBezTo>
                <a:cubicBezTo>
                  <a:pt x="166" y="212"/>
                  <a:pt x="160" y="209"/>
                  <a:pt x="154" y="209"/>
                </a:cubicBezTo>
                <a:lnTo>
                  <a:pt x="62" y="209"/>
                </a:lnTo>
                <a:close/>
                <a:moveTo>
                  <a:pt x="17" y="244"/>
                </a:moveTo>
                <a:lnTo>
                  <a:pt x="121" y="244"/>
                </a:lnTo>
                <a:lnTo>
                  <a:pt x="27" y="390"/>
                </a:lnTo>
                <a:cubicBezTo>
                  <a:pt x="22" y="398"/>
                  <a:pt x="23" y="408"/>
                  <a:pt x="30" y="413"/>
                </a:cubicBezTo>
                <a:cubicBezTo>
                  <a:pt x="33" y="416"/>
                  <a:pt x="38" y="418"/>
                  <a:pt x="42" y="418"/>
                </a:cubicBezTo>
                <a:cubicBezTo>
                  <a:pt x="46" y="418"/>
                  <a:pt x="50" y="416"/>
                  <a:pt x="54" y="413"/>
                </a:cubicBezTo>
                <a:lnTo>
                  <a:pt x="302" y="183"/>
                </a:lnTo>
                <a:cubicBezTo>
                  <a:pt x="308" y="178"/>
                  <a:pt x="310" y="170"/>
                  <a:pt x="307" y="164"/>
                </a:cubicBezTo>
                <a:cubicBezTo>
                  <a:pt x="304" y="157"/>
                  <a:pt x="298" y="152"/>
                  <a:pt x="290" y="152"/>
                </a:cubicBezTo>
                <a:lnTo>
                  <a:pt x="180" y="152"/>
                </a:lnTo>
                <a:lnTo>
                  <a:pt x="255" y="27"/>
                </a:lnTo>
                <a:cubicBezTo>
                  <a:pt x="260" y="19"/>
                  <a:pt x="258" y="9"/>
                  <a:pt x="251" y="4"/>
                </a:cubicBezTo>
                <a:cubicBezTo>
                  <a:pt x="244" y="-2"/>
                  <a:pt x="234" y="-2"/>
                  <a:pt x="228" y="5"/>
                </a:cubicBezTo>
                <a:lnTo>
                  <a:pt x="5" y="214"/>
                </a:lnTo>
                <a:cubicBezTo>
                  <a:pt x="0" y="219"/>
                  <a:pt x="-2" y="226"/>
                  <a:pt x="1" y="233"/>
                </a:cubicBezTo>
                <a:cubicBezTo>
                  <a:pt x="3" y="240"/>
                  <a:pt x="10" y="244"/>
                  <a:pt x="17" y="2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3" name="Freeform 782">
            <a:extLst>
              <a:ext uri="{FF2B5EF4-FFF2-40B4-BE49-F238E27FC236}">
                <a16:creationId xmlns:a16="http://schemas.microsoft.com/office/drawing/2014/main" id="{053412F6-EC81-804F-9814-F86110330416}"/>
              </a:ext>
            </a:extLst>
          </p:cNvPr>
          <p:cNvSpPr/>
          <p:nvPr/>
        </p:nvSpPr>
        <p:spPr>
          <a:xfrm>
            <a:off x="4887854" y="5582668"/>
            <a:ext cx="115920" cy="114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320">
                <a:moveTo>
                  <a:pt x="171" y="216"/>
                </a:moveTo>
                <a:cubicBezTo>
                  <a:pt x="166" y="213"/>
                  <a:pt x="160" y="213"/>
                  <a:pt x="155" y="216"/>
                </a:cubicBezTo>
                <a:lnTo>
                  <a:pt x="58" y="263"/>
                </a:lnTo>
                <a:lnTo>
                  <a:pt x="163" y="57"/>
                </a:lnTo>
                <a:lnTo>
                  <a:pt x="266" y="261"/>
                </a:lnTo>
                <a:close/>
                <a:moveTo>
                  <a:pt x="179" y="10"/>
                </a:moveTo>
                <a:cubicBezTo>
                  <a:pt x="176" y="4"/>
                  <a:pt x="170" y="0"/>
                  <a:pt x="163" y="0"/>
                </a:cubicBezTo>
                <a:cubicBezTo>
                  <a:pt x="156" y="0"/>
                  <a:pt x="150" y="4"/>
                  <a:pt x="147" y="10"/>
                </a:cubicBezTo>
                <a:lnTo>
                  <a:pt x="2" y="294"/>
                </a:lnTo>
                <a:cubicBezTo>
                  <a:pt x="-2" y="301"/>
                  <a:pt x="0" y="309"/>
                  <a:pt x="5" y="315"/>
                </a:cubicBezTo>
                <a:cubicBezTo>
                  <a:pt x="8" y="318"/>
                  <a:pt x="13" y="320"/>
                  <a:pt x="18" y="320"/>
                </a:cubicBezTo>
                <a:cubicBezTo>
                  <a:pt x="20" y="320"/>
                  <a:pt x="23" y="319"/>
                  <a:pt x="25" y="318"/>
                </a:cubicBezTo>
                <a:lnTo>
                  <a:pt x="163" y="251"/>
                </a:lnTo>
                <a:lnTo>
                  <a:pt x="298" y="315"/>
                </a:lnTo>
                <a:cubicBezTo>
                  <a:pt x="305" y="318"/>
                  <a:pt x="313" y="317"/>
                  <a:pt x="318" y="311"/>
                </a:cubicBezTo>
                <a:cubicBezTo>
                  <a:pt x="323" y="306"/>
                  <a:pt x="325" y="298"/>
                  <a:pt x="321" y="29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4" name="Freeform 783">
            <a:extLst>
              <a:ext uri="{FF2B5EF4-FFF2-40B4-BE49-F238E27FC236}">
                <a16:creationId xmlns:a16="http://schemas.microsoft.com/office/drawing/2014/main" id="{AF097174-A060-DA43-B6EF-E931F949D853}"/>
              </a:ext>
            </a:extLst>
          </p:cNvPr>
          <p:cNvSpPr/>
          <p:nvPr/>
        </p:nvSpPr>
        <p:spPr>
          <a:xfrm>
            <a:off x="4758613" y="5452709"/>
            <a:ext cx="375480" cy="375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4" h="1043">
                <a:moveTo>
                  <a:pt x="548" y="914"/>
                </a:moveTo>
                <a:lnTo>
                  <a:pt x="549" y="875"/>
                </a:lnTo>
                <a:cubicBezTo>
                  <a:pt x="549" y="860"/>
                  <a:pt x="537" y="847"/>
                  <a:pt x="522" y="847"/>
                </a:cubicBezTo>
                <a:lnTo>
                  <a:pt x="521" y="847"/>
                </a:lnTo>
                <a:cubicBezTo>
                  <a:pt x="506" y="847"/>
                  <a:pt x="494" y="859"/>
                  <a:pt x="494" y="875"/>
                </a:cubicBezTo>
                <a:lnTo>
                  <a:pt x="493" y="914"/>
                </a:lnTo>
                <a:cubicBezTo>
                  <a:pt x="297" y="900"/>
                  <a:pt x="140" y="742"/>
                  <a:pt x="126" y="546"/>
                </a:cubicBezTo>
                <a:lnTo>
                  <a:pt x="167" y="546"/>
                </a:lnTo>
                <a:lnTo>
                  <a:pt x="168" y="546"/>
                </a:lnTo>
                <a:cubicBezTo>
                  <a:pt x="183" y="546"/>
                  <a:pt x="195" y="534"/>
                  <a:pt x="195" y="519"/>
                </a:cubicBezTo>
                <a:cubicBezTo>
                  <a:pt x="195" y="504"/>
                  <a:pt x="183" y="491"/>
                  <a:pt x="168" y="491"/>
                </a:cubicBezTo>
                <a:lnTo>
                  <a:pt x="126" y="491"/>
                </a:lnTo>
                <a:cubicBezTo>
                  <a:pt x="140" y="294"/>
                  <a:pt x="296" y="136"/>
                  <a:pt x="493" y="122"/>
                </a:cubicBezTo>
                <a:lnTo>
                  <a:pt x="492" y="167"/>
                </a:lnTo>
                <a:cubicBezTo>
                  <a:pt x="492" y="182"/>
                  <a:pt x="504" y="195"/>
                  <a:pt x="519" y="195"/>
                </a:cubicBezTo>
                <a:lnTo>
                  <a:pt x="520" y="195"/>
                </a:lnTo>
                <a:cubicBezTo>
                  <a:pt x="535" y="195"/>
                  <a:pt x="547" y="183"/>
                  <a:pt x="547" y="168"/>
                </a:cubicBezTo>
                <a:lnTo>
                  <a:pt x="548" y="122"/>
                </a:lnTo>
                <a:cubicBezTo>
                  <a:pt x="749" y="134"/>
                  <a:pt x="909" y="297"/>
                  <a:pt x="919" y="499"/>
                </a:cubicBezTo>
                <a:lnTo>
                  <a:pt x="877" y="499"/>
                </a:lnTo>
                <a:cubicBezTo>
                  <a:pt x="862" y="499"/>
                  <a:pt x="849" y="511"/>
                  <a:pt x="849" y="526"/>
                </a:cubicBezTo>
                <a:cubicBezTo>
                  <a:pt x="849" y="541"/>
                  <a:pt x="861" y="554"/>
                  <a:pt x="876" y="554"/>
                </a:cubicBezTo>
                <a:lnTo>
                  <a:pt x="917" y="554"/>
                </a:lnTo>
                <a:cubicBezTo>
                  <a:pt x="900" y="747"/>
                  <a:pt x="743" y="901"/>
                  <a:pt x="548" y="914"/>
                </a:cubicBezTo>
                <a:close/>
                <a:moveTo>
                  <a:pt x="1017" y="500"/>
                </a:moveTo>
                <a:lnTo>
                  <a:pt x="974" y="500"/>
                </a:lnTo>
                <a:cubicBezTo>
                  <a:pt x="969" y="386"/>
                  <a:pt x="923" y="279"/>
                  <a:pt x="842" y="198"/>
                </a:cubicBezTo>
                <a:cubicBezTo>
                  <a:pt x="763" y="119"/>
                  <a:pt x="659" y="73"/>
                  <a:pt x="548" y="66"/>
                </a:cubicBezTo>
                <a:lnTo>
                  <a:pt x="549" y="28"/>
                </a:lnTo>
                <a:cubicBezTo>
                  <a:pt x="549" y="12"/>
                  <a:pt x="537" y="0"/>
                  <a:pt x="522" y="0"/>
                </a:cubicBezTo>
                <a:lnTo>
                  <a:pt x="521" y="0"/>
                </a:lnTo>
                <a:cubicBezTo>
                  <a:pt x="506" y="0"/>
                  <a:pt x="494" y="12"/>
                  <a:pt x="494" y="27"/>
                </a:cubicBezTo>
                <a:lnTo>
                  <a:pt x="493" y="67"/>
                </a:lnTo>
                <a:cubicBezTo>
                  <a:pt x="383" y="73"/>
                  <a:pt x="281" y="119"/>
                  <a:pt x="202" y="198"/>
                </a:cubicBezTo>
                <a:cubicBezTo>
                  <a:pt x="124" y="277"/>
                  <a:pt x="77" y="380"/>
                  <a:pt x="71" y="490"/>
                </a:cubicBezTo>
                <a:lnTo>
                  <a:pt x="28" y="489"/>
                </a:lnTo>
                <a:lnTo>
                  <a:pt x="27" y="489"/>
                </a:lnTo>
                <a:cubicBezTo>
                  <a:pt x="12" y="489"/>
                  <a:pt x="0" y="502"/>
                  <a:pt x="0" y="517"/>
                </a:cubicBezTo>
                <a:cubicBezTo>
                  <a:pt x="0" y="532"/>
                  <a:pt x="12" y="544"/>
                  <a:pt x="27" y="545"/>
                </a:cubicBezTo>
                <a:lnTo>
                  <a:pt x="71" y="545"/>
                </a:lnTo>
                <a:cubicBezTo>
                  <a:pt x="77" y="656"/>
                  <a:pt x="123" y="759"/>
                  <a:pt x="202" y="838"/>
                </a:cubicBezTo>
                <a:cubicBezTo>
                  <a:pt x="281" y="916"/>
                  <a:pt x="383" y="962"/>
                  <a:pt x="493" y="969"/>
                </a:cubicBezTo>
                <a:lnTo>
                  <a:pt x="492" y="1015"/>
                </a:lnTo>
                <a:cubicBezTo>
                  <a:pt x="492" y="1030"/>
                  <a:pt x="504" y="1042"/>
                  <a:pt x="519" y="1043"/>
                </a:cubicBezTo>
                <a:lnTo>
                  <a:pt x="520" y="1043"/>
                </a:lnTo>
                <a:cubicBezTo>
                  <a:pt x="535" y="1043"/>
                  <a:pt x="547" y="1030"/>
                  <a:pt x="547" y="1015"/>
                </a:cubicBezTo>
                <a:lnTo>
                  <a:pt x="548" y="969"/>
                </a:lnTo>
                <a:cubicBezTo>
                  <a:pt x="659" y="963"/>
                  <a:pt x="763" y="917"/>
                  <a:pt x="842" y="838"/>
                </a:cubicBezTo>
                <a:cubicBezTo>
                  <a:pt x="918" y="761"/>
                  <a:pt x="964" y="662"/>
                  <a:pt x="973" y="555"/>
                </a:cubicBezTo>
                <a:lnTo>
                  <a:pt x="1016" y="555"/>
                </a:lnTo>
                <a:cubicBezTo>
                  <a:pt x="1017" y="555"/>
                  <a:pt x="1017" y="555"/>
                  <a:pt x="1017" y="555"/>
                </a:cubicBezTo>
                <a:cubicBezTo>
                  <a:pt x="1032" y="555"/>
                  <a:pt x="1044" y="543"/>
                  <a:pt x="1044" y="528"/>
                </a:cubicBezTo>
                <a:cubicBezTo>
                  <a:pt x="1045" y="513"/>
                  <a:pt x="1032" y="500"/>
                  <a:pt x="1017" y="50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5" name="Freeform 784">
            <a:extLst>
              <a:ext uri="{FF2B5EF4-FFF2-40B4-BE49-F238E27FC236}">
                <a16:creationId xmlns:a16="http://schemas.microsoft.com/office/drawing/2014/main" id="{4566F21A-5FE0-614C-97D3-DB55E8031BA9}"/>
              </a:ext>
            </a:extLst>
          </p:cNvPr>
          <p:cNvSpPr/>
          <p:nvPr/>
        </p:nvSpPr>
        <p:spPr>
          <a:xfrm>
            <a:off x="5498053" y="5441189"/>
            <a:ext cx="325440" cy="362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1009">
                <a:moveTo>
                  <a:pt x="478" y="946"/>
                </a:moveTo>
                <a:lnTo>
                  <a:pt x="479" y="841"/>
                </a:lnTo>
                <a:cubicBezTo>
                  <a:pt x="480" y="826"/>
                  <a:pt x="467" y="813"/>
                  <a:pt x="452" y="813"/>
                </a:cubicBezTo>
                <a:cubicBezTo>
                  <a:pt x="437" y="813"/>
                  <a:pt x="424" y="825"/>
                  <a:pt x="424" y="841"/>
                </a:cubicBezTo>
                <a:lnTo>
                  <a:pt x="423" y="946"/>
                </a:lnTo>
                <a:cubicBezTo>
                  <a:pt x="227" y="931"/>
                  <a:pt x="70" y="773"/>
                  <a:pt x="57" y="577"/>
                </a:cubicBezTo>
                <a:lnTo>
                  <a:pt x="168" y="578"/>
                </a:lnTo>
                <a:cubicBezTo>
                  <a:pt x="183" y="578"/>
                  <a:pt x="196" y="566"/>
                  <a:pt x="196" y="551"/>
                </a:cubicBezTo>
                <a:cubicBezTo>
                  <a:pt x="196" y="536"/>
                  <a:pt x="184" y="523"/>
                  <a:pt x="169" y="523"/>
                </a:cubicBezTo>
                <a:lnTo>
                  <a:pt x="57" y="522"/>
                </a:lnTo>
                <a:cubicBezTo>
                  <a:pt x="70" y="325"/>
                  <a:pt x="228" y="168"/>
                  <a:pt x="425" y="154"/>
                </a:cubicBezTo>
                <a:lnTo>
                  <a:pt x="423" y="265"/>
                </a:lnTo>
                <a:cubicBezTo>
                  <a:pt x="423" y="280"/>
                  <a:pt x="435" y="293"/>
                  <a:pt x="451" y="293"/>
                </a:cubicBezTo>
                <a:cubicBezTo>
                  <a:pt x="466" y="293"/>
                  <a:pt x="478" y="281"/>
                  <a:pt x="478" y="266"/>
                </a:cubicBezTo>
                <a:lnTo>
                  <a:pt x="480" y="154"/>
                </a:lnTo>
                <a:cubicBezTo>
                  <a:pt x="678" y="167"/>
                  <a:pt x="837" y="327"/>
                  <a:pt x="849" y="526"/>
                </a:cubicBezTo>
                <a:lnTo>
                  <a:pt x="736" y="525"/>
                </a:lnTo>
                <a:cubicBezTo>
                  <a:pt x="721" y="525"/>
                  <a:pt x="709" y="537"/>
                  <a:pt x="709" y="552"/>
                </a:cubicBezTo>
                <a:cubicBezTo>
                  <a:pt x="708" y="567"/>
                  <a:pt x="721" y="580"/>
                  <a:pt x="736" y="580"/>
                </a:cubicBezTo>
                <a:lnTo>
                  <a:pt x="848" y="581"/>
                </a:lnTo>
                <a:cubicBezTo>
                  <a:pt x="833" y="777"/>
                  <a:pt x="675" y="933"/>
                  <a:pt x="478" y="946"/>
                </a:cubicBezTo>
                <a:close/>
                <a:moveTo>
                  <a:pt x="336" y="55"/>
                </a:moveTo>
                <a:lnTo>
                  <a:pt x="569" y="55"/>
                </a:lnTo>
                <a:lnTo>
                  <a:pt x="569" y="98"/>
                </a:lnTo>
                <a:lnTo>
                  <a:pt x="336" y="98"/>
                </a:lnTo>
                <a:close/>
                <a:moveTo>
                  <a:pt x="905" y="550"/>
                </a:moveTo>
                <a:cubicBezTo>
                  <a:pt x="905" y="429"/>
                  <a:pt x="858" y="315"/>
                  <a:pt x="772" y="230"/>
                </a:cubicBezTo>
                <a:cubicBezTo>
                  <a:pt x="727" y="185"/>
                  <a:pt x="675" y="151"/>
                  <a:pt x="617" y="128"/>
                </a:cubicBezTo>
                <a:cubicBezTo>
                  <a:pt x="622" y="121"/>
                  <a:pt x="624" y="112"/>
                  <a:pt x="624" y="103"/>
                </a:cubicBezTo>
                <a:lnTo>
                  <a:pt x="624" y="50"/>
                </a:lnTo>
                <a:cubicBezTo>
                  <a:pt x="624" y="23"/>
                  <a:pt x="602" y="0"/>
                  <a:pt x="574" y="0"/>
                </a:cubicBezTo>
                <a:lnTo>
                  <a:pt x="331" y="0"/>
                </a:lnTo>
                <a:cubicBezTo>
                  <a:pt x="303" y="0"/>
                  <a:pt x="281" y="23"/>
                  <a:pt x="281" y="50"/>
                </a:cubicBezTo>
                <a:lnTo>
                  <a:pt x="281" y="103"/>
                </a:lnTo>
                <a:cubicBezTo>
                  <a:pt x="281" y="112"/>
                  <a:pt x="284" y="121"/>
                  <a:pt x="288" y="128"/>
                </a:cubicBezTo>
                <a:cubicBezTo>
                  <a:pt x="231" y="151"/>
                  <a:pt x="178" y="185"/>
                  <a:pt x="133" y="230"/>
                </a:cubicBezTo>
                <a:cubicBezTo>
                  <a:pt x="48" y="315"/>
                  <a:pt x="1" y="428"/>
                  <a:pt x="0" y="548"/>
                </a:cubicBezTo>
                <a:lnTo>
                  <a:pt x="0" y="549"/>
                </a:lnTo>
                <a:lnTo>
                  <a:pt x="0" y="550"/>
                </a:lnTo>
                <a:cubicBezTo>
                  <a:pt x="0" y="671"/>
                  <a:pt x="47" y="784"/>
                  <a:pt x="133" y="870"/>
                </a:cubicBezTo>
                <a:cubicBezTo>
                  <a:pt x="213" y="950"/>
                  <a:pt x="319" y="996"/>
                  <a:pt x="432" y="1002"/>
                </a:cubicBezTo>
                <a:cubicBezTo>
                  <a:pt x="437" y="1006"/>
                  <a:pt x="443" y="1009"/>
                  <a:pt x="450" y="1009"/>
                </a:cubicBezTo>
                <a:cubicBezTo>
                  <a:pt x="457" y="1009"/>
                  <a:pt x="464" y="1006"/>
                  <a:pt x="468" y="1002"/>
                </a:cubicBezTo>
                <a:cubicBezTo>
                  <a:pt x="583" y="998"/>
                  <a:pt x="691" y="951"/>
                  <a:pt x="772" y="870"/>
                </a:cubicBezTo>
                <a:cubicBezTo>
                  <a:pt x="858" y="784"/>
                  <a:pt x="905" y="671"/>
                  <a:pt x="905" y="55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6" name="Freeform 785">
            <a:extLst>
              <a:ext uri="{FF2B5EF4-FFF2-40B4-BE49-F238E27FC236}">
                <a16:creationId xmlns:a16="http://schemas.microsoft.com/office/drawing/2014/main" id="{8A73F8A8-3B2B-6E46-A54D-2AB5C57374B9}"/>
              </a:ext>
            </a:extLst>
          </p:cNvPr>
          <p:cNvSpPr/>
          <p:nvPr/>
        </p:nvSpPr>
        <p:spPr>
          <a:xfrm>
            <a:off x="5602454" y="5582668"/>
            <a:ext cx="115920" cy="114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320">
                <a:moveTo>
                  <a:pt x="171" y="216"/>
                </a:moveTo>
                <a:cubicBezTo>
                  <a:pt x="166" y="213"/>
                  <a:pt x="161" y="213"/>
                  <a:pt x="156" y="216"/>
                </a:cubicBezTo>
                <a:lnTo>
                  <a:pt x="58" y="263"/>
                </a:lnTo>
                <a:lnTo>
                  <a:pt x="164" y="57"/>
                </a:lnTo>
                <a:lnTo>
                  <a:pt x="267" y="261"/>
                </a:lnTo>
                <a:close/>
                <a:moveTo>
                  <a:pt x="179" y="10"/>
                </a:moveTo>
                <a:cubicBezTo>
                  <a:pt x="176" y="4"/>
                  <a:pt x="170" y="0"/>
                  <a:pt x="164" y="0"/>
                </a:cubicBezTo>
                <a:cubicBezTo>
                  <a:pt x="157" y="0"/>
                  <a:pt x="151" y="4"/>
                  <a:pt x="148" y="10"/>
                </a:cubicBezTo>
                <a:lnTo>
                  <a:pt x="2" y="294"/>
                </a:lnTo>
                <a:cubicBezTo>
                  <a:pt x="-1" y="301"/>
                  <a:pt x="0" y="309"/>
                  <a:pt x="5" y="315"/>
                </a:cubicBezTo>
                <a:cubicBezTo>
                  <a:pt x="9" y="318"/>
                  <a:pt x="14" y="320"/>
                  <a:pt x="18" y="320"/>
                </a:cubicBezTo>
                <a:cubicBezTo>
                  <a:pt x="21" y="320"/>
                  <a:pt x="23" y="319"/>
                  <a:pt x="26" y="318"/>
                </a:cubicBezTo>
                <a:lnTo>
                  <a:pt x="164" y="251"/>
                </a:lnTo>
                <a:lnTo>
                  <a:pt x="298" y="315"/>
                </a:lnTo>
                <a:cubicBezTo>
                  <a:pt x="305" y="318"/>
                  <a:pt x="313" y="317"/>
                  <a:pt x="319" y="311"/>
                </a:cubicBezTo>
                <a:cubicBezTo>
                  <a:pt x="324" y="306"/>
                  <a:pt x="325" y="298"/>
                  <a:pt x="322" y="29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7" name="Freeform 786">
            <a:extLst>
              <a:ext uri="{FF2B5EF4-FFF2-40B4-BE49-F238E27FC236}">
                <a16:creationId xmlns:a16="http://schemas.microsoft.com/office/drawing/2014/main" id="{908F6139-44FE-4F48-A400-CF410D75ACB8}"/>
              </a:ext>
            </a:extLst>
          </p:cNvPr>
          <p:cNvSpPr/>
          <p:nvPr/>
        </p:nvSpPr>
        <p:spPr>
          <a:xfrm>
            <a:off x="4149134" y="5598149"/>
            <a:ext cx="12168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335">
                <a:moveTo>
                  <a:pt x="222" y="262"/>
                </a:moveTo>
                <a:lnTo>
                  <a:pt x="187" y="163"/>
                </a:lnTo>
                <a:cubicBezTo>
                  <a:pt x="185" y="158"/>
                  <a:pt x="181" y="154"/>
                  <a:pt x="176" y="152"/>
                </a:cubicBezTo>
                <a:lnTo>
                  <a:pt x="73" y="117"/>
                </a:lnTo>
                <a:lnTo>
                  <a:pt x="293" y="45"/>
                </a:lnTo>
                <a:close/>
                <a:moveTo>
                  <a:pt x="316" y="1"/>
                </a:moveTo>
                <a:lnTo>
                  <a:pt x="12" y="99"/>
                </a:lnTo>
                <a:cubicBezTo>
                  <a:pt x="4" y="101"/>
                  <a:pt x="0" y="108"/>
                  <a:pt x="0" y="116"/>
                </a:cubicBezTo>
                <a:cubicBezTo>
                  <a:pt x="-1" y="123"/>
                  <a:pt x="4" y="130"/>
                  <a:pt x="11" y="133"/>
                </a:cubicBezTo>
                <a:lnTo>
                  <a:pt x="156" y="183"/>
                </a:lnTo>
                <a:lnTo>
                  <a:pt x="206" y="323"/>
                </a:lnTo>
                <a:cubicBezTo>
                  <a:pt x="209" y="330"/>
                  <a:pt x="215" y="335"/>
                  <a:pt x="223" y="335"/>
                </a:cubicBezTo>
                <a:cubicBezTo>
                  <a:pt x="231" y="335"/>
                  <a:pt x="237" y="330"/>
                  <a:pt x="240" y="323"/>
                </a:cubicBezTo>
                <a:lnTo>
                  <a:pt x="338" y="23"/>
                </a:lnTo>
                <a:cubicBezTo>
                  <a:pt x="340" y="17"/>
                  <a:pt x="338" y="10"/>
                  <a:pt x="334" y="5"/>
                </a:cubicBezTo>
                <a:cubicBezTo>
                  <a:pt x="329" y="1"/>
                  <a:pt x="322" y="-1"/>
                  <a:pt x="316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8" name="Freeform 787">
            <a:extLst>
              <a:ext uri="{FF2B5EF4-FFF2-40B4-BE49-F238E27FC236}">
                <a16:creationId xmlns:a16="http://schemas.microsoft.com/office/drawing/2014/main" id="{4CE767BD-495F-714F-ADE9-E5530D103EA5}"/>
              </a:ext>
            </a:extLst>
          </p:cNvPr>
          <p:cNvSpPr/>
          <p:nvPr/>
        </p:nvSpPr>
        <p:spPr>
          <a:xfrm>
            <a:off x="4110973" y="5431468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4"/>
                  <a:pt x="575" y="1108"/>
                  <a:pt x="545" y="1108"/>
                </a:cubicBezTo>
                <a:lnTo>
                  <a:pt x="109" y="1108"/>
                </a:lnTo>
                <a:cubicBezTo>
                  <a:pt x="79" y="1108"/>
                  <a:pt x="55" y="1084"/>
                  <a:pt x="55" y="1054"/>
                </a:cubicBezTo>
                <a:lnTo>
                  <a:pt x="55" y="110"/>
                </a:lnTo>
                <a:cubicBezTo>
                  <a:pt x="55" y="80"/>
                  <a:pt x="79" y="55"/>
                  <a:pt x="109" y="55"/>
                </a:cubicBezTo>
                <a:lnTo>
                  <a:pt x="545" y="55"/>
                </a:lnTo>
                <a:cubicBezTo>
                  <a:pt x="575" y="55"/>
                  <a:pt x="600" y="80"/>
                  <a:pt x="600" y="110"/>
                </a:cubicBezTo>
                <a:close/>
                <a:moveTo>
                  <a:pt x="545" y="0"/>
                </a:moveTo>
                <a:lnTo>
                  <a:pt x="109" y="0"/>
                </a:lnTo>
                <a:cubicBezTo>
                  <a:pt x="49" y="0"/>
                  <a:pt x="0" y="49"/>
                  <a:pt x="0" y="110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5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10"/>
                </a:lnTo>
                <a:cubicBezTo>
                  <a:pt x="655" y="49"/>
                  <a:pt x="606" y="0"/>
                  <a:pt x="54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9" name="Freeform 788">
            <a:extLst>
              <a:ext uri="{FF2B5EF4-FFF2-40B4-BE49-F238E27FC236}">
                <a16:creationId xmlns:a16="http://schemas.microsoft.com/office/drawing/2014/main" id="{CAA30889-370C-9945-99F8-C7D69DA3068D}"/>
              </a:ext>
            </a:extLst>
          </p:cNvPr>
          <p:cNvSpPr/>
          <p:nvPr/>
        </p:nvSpPr>
        <p:spPr>
          <a:xfrm>
            <a:off x="4216453" y="5770228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55"/>
                </a:moveTo>
                <a:cubicBezTo>
                  <a:pt x="22" y="55"/>
                  <a:pt x="13" y="46"/>
                  <a:pt x="13" y="34"/>
                </a:cubicBezTo>
                <a:cubicBezTo>
                  <a:pt x="13" y="22"/>
                  <a:pt x="22" y="13"/>
                  <a:pt x="34" y="13"/>
                </a:cubicBezTo>
                <a:cubicBezTo>
                  <a:pt x="46" y="13"/>
                  <a:pt x="56" y="22"/>
                  <a:pt x="56" y="34"/>
                </a:cubicBezTo>
                <a:cubicBezTo>
                  <a:pt x="56" y="46"/>
                  <a:pt x="46" y="55"/>
                  <a:pt x="34" y="55"/>
                </a:cubicBezTo>
                <a:close/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3"/>
                  <a:pt x="15" y="68"/>
                  <a:pt x="34" y="68"/>
                </a:cubicBezTo>
                <a:cubicBezTo>
                  <a:pt x="53" y="68"/>
                  <a:pt x="68" y="53"/>
                  <a:pt x="68" y="34"/>
                </a:cubicBezTo>
                <a:cubicBezTo>
                  <a:pt x="68" y="15"/>
                  <a:pt x="53" y="0"/>
                  <a:pt x="3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0" name="Freeform 789">
            <a:extLst>
              <a:ext uri="{FF2B5EF4-FFF2-40B4-BE49-F238E27FC236}">
                <a16:creationId xmlns:a16="http://schemas.microsoft.com/office/drawing/2014/main" id="{05BD2914-CF0E-8843-A836-45E0A99D9F9F}"/>
              </a:ext>
            </a:extLst>
          </p:cNvPr>
          <p:cNvSpPr/>
          <p:nvPr/>
        </p:nvSpPr>
        <p:spPr>
          <a:xfrm>
            <a:off x="4193053" y="5477909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28" y="55"/>
                </a:moveTo>
                <a:lnTo>
                  <a:pt x="170" y="55"/>
                </a:lnTo>
                <a:cubicBezTo>
                  <a:pt x="185" y="55"/>
                  <a:pt x="198" y="42"/>
                  <a:pt x="198" y="27"/>
                </a:cubicBezTo>
                <a:cubicBezTo>
                  <a:pt x="198" y="12"/>
                  <a:pt x="185" y="0"/>
                  <a:pt x="170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2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1" name="Freeform 790">
            <a:extLst>
              <a:ext uri="{FF2B5EF4-FFF2-40B4-BE49-F238E27FC236}">
                <a16:creationId xmlns:a16="http://schemas.microsoft.com/office/drawing/2014/main" id="{7BA8164E-DE40-A74F-B5BA-486B034F4B56}"/>
              </a:ext>
            </a:extLst>
          </p:cNvPr>
          <p:cNvSpPr/>
          <p:nvPr/>
        </p:nvSpPr>
        <p:spPr>
          <a:xfrm>
            <a:off x="3396013" y="5431468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4"/>
                  <a:pt x="575" y="1108"/>
                  <a:pt x="545" y="1108"/>
                </a:cubicBezTo>
                <a:lnTo>
                  <a:pt x="109" y="1108"/>
                </a:lnTo>
                <a:cubicBezTo>
                  <a:pt x="79" y="1108"/>
                  <a:pt x="55" y="1084"/>
                  <a:pt x="55" y="1054"/>
                </a:cubicBezTo>
                <a:lnTo>
                  <a:pt x="55" y="110"/>
                </a:lnTo>
                <a:cubicBezTo>
                  <a:pt x="55" y="80"/>
                  <a:pt x="79" y="55"/>
                  <a:pt x="109" y="55"/>
                </a:cubicBezTo>
                <a:lnTo>
                  <a:pt x="545" y="55"/>
                </a:lnTo>
                <a:cubicBezTo>
                  <a:pt x="575" y="55"/>
                  <a:pt x="600" y="80"/>
                  <a:pt x="600" y="110"/>
                </a:cubicBezTo>
                <a:close/>
                <a:moveTo>
                  <a:pt x="545" y="0"/>
                </a:moveTo>
                <a:lnTo>
                  <a:pt x="109" y="0"/>
                </a:lnTo>
                <a:cubicBezTo>
                  <a:pt x="49" y="0"/>
                  <a:pt x="0" y="49"/>
                  <a:pt x="0" y="110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5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10"/>
                </a:lnTo>
                <a:cubicBezTo>
                  <a:pt x="655" y="49"/>
                  <a:pt x="606" y="0"/>
                  <a:pt x="54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2" name="Freeform 791">
            <a:extLst>
              <a:ext uri="{FF2B5EF4-FFF2-40B4-BE49-F238E27FC236}">
                <a16:creationId xmlns:a16="http://schemas.microsoft.com/office/drawing/2014/main" id="{2A7B0D43-F606-1C4F-BE11-FBF72C67F2D4}"/>
              </a:ext>
            </a:extLst>
          </p:cNvPr>
          <p:cNvSpPr/>
          <p:nvPr/>
        </p:nvSpPr>
        <p:spPr>
          <a:xfrm>
            <a:off x="3501493" y="5770228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55"/>
                </a:moveTo>
                <a:cubicBezTo>
                  <a:pt x="22" y="55"/>
                  <a:pt x="13" y="46"/>
                  <a:pt x="13" y="34"/>
                </a:cubicBezTo>
                <a:cubicBezTo>
                  <a:pt x="13" y="22"/>
                  <a:pt x="22" y="13"/>
                  <a:pt x="34" y="13"/>
                </a:cubicBezTo>
                <a:cubicBezTo>
                  <a:pt x="46" y="13"/>
                  <a:pt x="56" y="22"/>
                  <a:pt x="56" y="34"/>
                </a:cubicBezTo>
                <a:cubicBezTo>
                  <a:pt x="56" y="46"/>
                  <a:pt x="46" y="55"/>
                  <a:pt x="34" y="55"/>
                </a:cubicBezTo>
                <a:close/>
                <a:moveTo>
                  <a:pt x="34" y="0"/>
                </a:moveTo>
                <a:cubicBezTo>
                  <a:pt x="16" y="0"/>
                  <a:pt x="0" y="15"/>
                  <a:pt x="0" y="34"/>
                </a:cubicBezTo>
                <a:cubicBezTo>
                  <a:pt x="0" y="53"/>
                  <a:pt x="16" y="68"/>
                  <a:pt x="34" y="68"/>
                </a:cubicBezTo>
                <a:cubicBezTo>
                  <a:pt x="53" y="68"/>
                  <a:pt x="68" y="53"/>
                  <a:pt x="68" y="34"/>
                </a:cubicBezTo>
                <a:cubicBezTo>
                  <a:pt x="68" y="15"/>
                  <a:pt x="53" y="0"/>
                  <a:pt x="3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3" name="Freeform 792">
            <a:extLst>
              <a:ext uri="{FF2B5EF4-FFF2-40B4-BE49-F238E27FC236}">
                <a16:creationId xmlns:a16="http://schemas.microsoft.com/office/drawing/2014/main" id="{F1DEF156-625D-2A44-A2E2-B90D0A051EB7}"/>
              </a:ext>
            </a:extLst>
          </p:cNvPr>
          <p:cNvSpPr/>
          <p:nvPr/>
        </p:nvSpPr>
        <p:spPr>
          <a:xfrm>
            <a:off x="3478092" y="5477909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28" y="55"/>
                </a:moveTo>
                <a:lnTo>
                  <a:pt x="170" y="55"/>
                </a:lnTo>
                <a:cubicBezTo>
                  <a:pt x="186" y="55"/>
                  <a:pt x="198" y="42"/>
                  <a:pt x="198" y="27"/>
                </a:cubicBezTo>
                <a:cubicBezTo>
                  <a:pt x="198" y="12"/>
                  <a:pt x="186" y="0"/>
                  <a:pt x="170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2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4" name="Freeform 793">
            <a:extLst>
              <a:ext uri="{FF2B5EF4-FFF2-40B4-BE49-F238E27FC236}">
                <a16:creationId xmlns:a16="http://schemas.microsoft.com/office/drawing/2014/main" id="{A049E2B4-7EC1-5940-83BD-52BE31FBA3F9}"/>
              </a:ext>
            </a:extLst>
          </p:cNvPr>
          <p:cNvSpPr/>
          <p:nvPr/>
        </p:nvSpPr>
        <p:spPr>
          <a:xfrm>
            <a:off x="3463333" y="5559269"/>
            <a:ext cx="103320" cy="163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8" h="454">
                <a:moveTo>
                  <a:pt x="146" y="401"/>
                </a:moveTo>
                <a:cubicBezTo>
                  <a:pt x="105" y="331"/>
                  <a:pt x="36" y="199"/>
                  <a:pt x="36" y="144"/>
                </a:cubicBezTo>
                <a:cubicBezTo>
                  <a:pt x="36" y="84"/>
                  <a:pt x="84" y="35"/>
                  <a:pt x="144" y="35"/>
                </a:cubicBezTo>
                <a:cubicBezTo>
                  <a:pt x="204" y="35"/>
                  <a:pt x="253" y="84"/>
                  <a:pt x="253" y="144"/>
                </a:cubicBezTo>
                <a:cubicBezTo>
                  <a:pt x="253" y="199"/>
                  <a:pt x="185" y="331"/>
                  <a:pt x="146" y="401"/>
                </a:cubicBezTo>
                <a:close/>
                <a:moveTo>
                  <a:pt x="144" y="0"/>
                </a:moveTo>
                <a:cubicBezTo>
                  <a:pt x="65" y="0"/>
                  <a:pt x="0" y="64"/>
                  <a:pt x="0" y="144"/>
                </a:cubicBezTo>
                <a:cubicBezTo>
                  <a:pt x="0" y="229"/>
                  <a:pt x="125" y="437"/>
                  <a:pt x="131" y="446"/>
                </a:cubicBezTo>
                <a:cubicBezTo>
                  <a:pt x="134" y="451"/>
                  <a:pt x="140" y="454"/>
                  <a:pt x="146" y="454"/>
                </a:cubicBezTo>
                <a:cubicBezTo>
                  <a:pt x="152" y="454"/>
                  <a:pt x="158" y="451"/>
                  <a:pt x="161" y="445"/>
                </a:cubicBezTo>
                <a:cubicBezTo>
                  <a:pt x="166" y="437"/>
                  <a:pt x="288" y="229"/>
                  <a:pt x="288" y="144"/>
                </a:cubicBezTo>
                <a:cubicBezTo>
                  <a:pt x="288" y="64"/>
                  <a:pt x="224" y="0"/>
                  <a:pt x="14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5" name="Freeform 794">
            <a:extLst>
              <a:ext uri="{FF2B5EF4-FFF2-40B4-BE49-F238E27FC236}">
                <a16:creationId xmlns:a16="http://schemas.microsoft.com/office/drawing/2014/main" id="{7753647B-0126-A04A-8985-4003AE88BC91}"/>
              </a:ext>
            </a:extLst>
          </p:cNvPr>
          <p:cNvSpPr/>
          <p:nvPr/>
        </p:nvSpPr>
        <p:spPr>
          <a:xfrm>
            <a:off x="3490333" y="5584469"/>
            <a:ext cx="49320" cy="4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8" h="138">
                <a:moveTo>
                  <a:pt x="69" y="103"/>
                </a:moveTo>
                <a:cubicBezTo>
                  <a:pt x="51" y="103"/>
                  <a:pt x="36" y="88"/>
                  <a:pt x="36" y="69"/>
                </a:cubicBezTo>
                <a:cubicBezTo>
                  <a:pt x="36" y="51"/>
                  <a:pt x="51" y="36"/>
                  <a:pt x="69" y="36"/>
                </a:cubicBezTo>
                <a:cubicBezTo>
                  <a:pt x="88" y="36"/>
                  <a:pt x="102" y="51"/>
                  <a:pt x="102" y="69"/>
                </a:cubicBezTo>
                <a:cubicBezTo>
                  <a:pt x="102" y="88"/>
                  <a:pt x="88" y="103"/>
                  <a:pt x="69" y="103"/>
                </a:cubicBezTo>
                <a:close/>
                <a:moveTo>
                  <a:pt x="69" y="0"/>
                </a:moveTo>
                <a:cubicBezTo>
                  <a:pt x="31" y="0"/>
                  <a:pt x="0" y="31"/>
                  <a:pt x="0" y="69"/>
                </a:cubicBezTo>
                <a:cubicBezTo>
                  <a:pt x="0" y="107"/>
                  <a:pt x="31" y="138"/>
                  <a:pt x="69" y="138"/>
                </a:cubicBezTo>
                <a:cubicBezTo>
                  <a:pt x="107" y="138"/>
                  <a:pt x="138" y="107"/>
                  <a:pt x="138" y="69"/>
                </a:cubicBezTo>
                <a:cubicBezTo>
                  <a:pt x="138" y="31"/>
                  <a:pt x="107" y="0"/>
                  <a:pt x="6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6" name="Freeform 795">
            <a:extLst>
              <a:ext uri="{FF2B5EF4-FFF2-40B4-BE49-F238E27FC236}">
                <a16:creationId xmlns:a16="http://schemas.microsoft.com/office/drawing/2014/main" id="{B71DB8C4-261F-0643-B424-603C5BADCFE3}"/>
              </a:ext>
            </a:extLst>
          </p:cNvPr>
          <p:cNvSpPr/>
          <p:nvPr/>
        </p:nvSpPr>
        <p:spPr>
          <a:xfrm>
            <a:off x="2591774" y="5522908"/>
            <a:ext cx="418320" cy="23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63" h="655">
                <a:moveTo>
                  <a:pt x="1108" y="546"/>
                </a:moveTo>
                <a:cubicBezTo>
                  <a:pt x="1108" y="576"/>
                  <a:pt x="1083" y="600"/>
                  <a:pt x="1054" y="600"/>
                </a:cubicBezTo>
                <a:lnTo>
                  <a:pt x="109" y="600"/>
                </a:lnTo>
                <a:cubicBezTo>
                  <a:pt x="79" y="600"/>
                  <a:pt x="55" y="576"/>
                  <a:pt x="55" y="546"/>
                </a:cubicBezTo>
                <a:lnTo>
                  <a:pt x="55" y="110"/>
                </a:lnTo>
                <a:cubicBezTo>
                  <a:pt x="55" y="80"/>
                  <a:pt x="79" y="56"/>
                  <a:pt x="109" y="56"/>
                </a:cubicBezTo>
                <a:lnTo>
                  <a:pt x="1054" y="56"/>
                </a:lnTo>
                <a:cubicBezTo>
                  <a:pt x="1083" y="56"/>
                  <a:pt x="1108" y="80"/>
                  <a:pt x="1108" y="110"/>
                </a:cubicBezTo>
                <a:close/>
                <a:moveTo>
                  <a:pt x="1054" y="0"/>
                </a:moveTo>
                <a:lnTo>
                  <a:pt x="109" y="0"/>
                </a:lnTo>
                <a:cubicBezTo>
                  <a:pt x="49" y="0"/>
                  <a:pt x="0" y="49"/>
                  <a:pt x="0" y="110"/>
                </a:cubicBezTo>
                <a:lnTo>
                  <a:pt x="0" y="546"/>
                </a:lnTo>
                <a:cubicBezTo>
                  <a:pt x="0" y="606"/>
                  <a:pt x="49" y="655"/>
                  <a:pt x="109" y="655"/>
                </a:cubicBezTo>
                <a:lnTo>
                  <a:pt x="1054" y="655"/>
                </a:lnTo>
                <a:cubicBezTo>
                  <a:pt x="1114" y="655"/>
                  <a:pt x="1163" y="606"/>
                  <a:pt x="1163" y="546"/>
                </a:cubicBezTo>
                <a:lnTo>
                  <a:pt x="1163" y="110"/>
                </a:lnTo>
                <a:cubicBezTo>
                  <a:pt x="1163" y="49"/>
                  <a:pt x="1114" y="0"/>
                  <a:pt x="105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7" name="Freeform 796">
            <a:extLst>
              <a:ext uri="{FF2B5EF4-FFF2-40B4-BE49-F238E27FC236}">
                <a16:creationId xmlns:a16="http://schemas.microsoft.com/office/drawing/2014/main" id="{A0253F98-FB93-5247-8FE5-515347373F74}"/>
              </a:ext>
            </a:extLst>
          </p:cNvPr>
          <p:cNvSpPr/>
          <p:nvPr/>
        </p:nvSpPr>
        <p:spPr>
          <a:xfrm>
            <a:off x="2930534" y="5628749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34" y="55"/>
                </a:moveTo>
                <a:cubicBezTo>
                  <a:pt x="22" y="55"/>
                  <a:pt x="12" y="46"/>
                  <a:pt x="12" y="34"/>
                </a:cubicBezTo>
                <a:cubicBezTo>
                  <a:pt x="12" y="22"/>
                  <a:pt x="22" y="13"/>
                  <a:pt x="34" y="13"/>
                </a:cubicBezTo>
                <a:cubicBezTo>
                  <a:pt x="45" y="13"/>
                  <a:pt x="55" y="22"/>
                  <a:pt x="55" y="34"/>
                </a:cubicBezTo>
                <a:cubicBezTo>
                  <a:pt x="55" y="46"/>
                  <a:pt x="45" y="55"/>
                  <a:pt x="34" y="55"/>
                </a:cubicBezTo>
                <a:close/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ubicBezTo>
                  <a:pt x="52" y="68"/>
                  <a:pt x="67" y="52"/>
                  <a:pt x="67" y="34"/>
                </a:cubicBezTo>
                <a:cubicBezTo>
                  <a:pt x="67" y="15"/>
                  <a:pt x="52" y="0"/>
                  <a:pt x="3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8" name="Freeform 797">
            <a:extLst>
              <a:ext uri="{FF2B5EF4-FFF2-40B4-BE49-F238E27FC236}">
                <a16:creationId xmlns:a16="http://schemas.microsoft.com/office/drawing/2014/main" id="{81B0CAD6-2353-2646-8392-634FA1691ED2}"/>
              </a:ext>
            </a:extLst>
          </p:cNvPr>
          <p:cNvSpPr/>
          <p:nvPr/>
        </p:nvSpPr>
        <p:spPr>
          <a:xfrm>
            <a:off x="2637853" y="5605349"/>
            <a:ext cx="1944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98">
                <a:moveTo>
                  <a:pt x="28" y="0"/>
                </a:moveTo>
                <a:cubicBezTo>
                  <a:pt x="12" y="0"/>
                  <a:pt x="0" y="12"/>
                  <a:pt x="0" y="28"/>
                </a:cubicBezTo>
                <a:lnTo>
                  <a:pt x="0" y="170"/>
                </a:lnTo>
                <a:cubicBezTo>
                  <a:pt x="0" y="185"/>
                  <a:pt x="12" y="198"/>
                  <a:pt x="28" y="198"/>
                </a:cubicBezTo>
                <a:cubicBezTo>
                  <a:pt x="43" y="198"/>
                  <a:pt x="55" y="185"/>
                  <a:pt x="55" y="170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9" name="Freeform 798">
            <a:extLst>
              <a:ext uri="{FF2B5EF4-FFF2-40B4-BE49-F238E27FC236}">
                <a16:creationId xmlns:a16="http://schemas.microsoft.com/office/drawing/2014/main" id="{EAC5C51C-4099-8C4A-A59A-8DBD84357D73}"/>
              </a:ext>
            </a:extLst>
          </p:cNvPr>
          <p:cNvSpPr/>
          <p:nvPr/>
        </p:nvSpPr>
        <p:spPr>
          <a:xfrm>
            <a:off x="2691493" y="5656110"/>
            <a:ext cx="217080" cy="63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4" h="177">
                <a:moveTo>
                  <a:pt x="530" y="10"/>
                </a:moveTo>
                <a:cubicBezTo>
                  <a:pt x="527" y="4"/>
                  <a:pt x="521" y="0"/>
                  <a:pt x="514" y="0"/>
                </a:cubicBezTo>
                <a:lnTo>
                  <a:pt x="446" y="0"/>
                </a:lnTo>
                <a:cubicBezTo>
                  <a:pt x="436" y="0"/>
                  <a:pt x="428" y="8"/>
                  <a:pt x="428" y="18"/>
                </a:cubicBezTo>
                <a:cubicBezTo>
                  <a:pt x="428" y="28"/>
                  <a:pt x="436" y="36"/>
                  <a:pt x="446" y="36"/>
                </a:cubicBezTo>
                <a:lnTo>
                  <a:pt x="504" y="36"/>
                </a:lnTo>
                <a:lnTo>
                  <a:pt x="557" y="142"/>
                </a:lnTo>
                <a:lnTo>
                  <a:pt x="47" y="142"/>
                </a:lnTo>
                <a:lnTo>
                  <a:pt x="101" y="36"/>
                </a:lnTo>
                <a:lnTo>
                  <a:pt x="160" y="36"/>
                </a:lnTo>
                <a:cubicBezTo>
                  <a:pt x="170" y="36"/>
                  <a:pt x="177" y="28"/>
                  <a:pt x="177" y="18"/>
                </a:cubicBezTo>
                <a:cubicBezTo>
                  <a:pt x="177" y="8"/>
                  <a:pt x="170" y="0"/>
                  <a:pt x="160" y="0"/>
                </a:cubicBezTo>
                <a:lnTo>
                  <a:pt x="90" y="0"/>
                </a:lnTo>
                <a:cubicBezTo>
                  <a:pt x="83" y="0"/>
                  <a:pt x="77" y="4"/>
                  <a:pt x="74" y="10"/>
                </a:cubicBezTo>
                <a:lnTo>
                  <a:pt x="2" y="151"/>
                </a:lnTo>
                <a:cubicBezTo>
                  <a:pt x="-1" y="157"/>
                  <a:pt x="0" y="163"/>
                  <a:pt x="3" y="169"/>
                </a:cubicBezTo>
                <a:cubicBezTo>
                  <a:pt x="6" y="174"/>
                  <a:pt x="12" y="177"/>
                  <a:pt x="18" y="177"/>
                </a:cubicBezTo>
                <a:lnTo>
                  <a:pt x="586" y="177"/>
                </a:lnTo>
                <a:cubicBezTo>
                  <a:pt x="593" y="177"/>
                  <a:pt x="598" y="174"/>
                  <a:pt x="602" y="169"/>
                </a:cubicBezTo>
                <a:cubicBezTo>
                  <a:pt x="605" y="163"/>
                  <a:pt x="605" y="157"/>
                  <a:pt x="602" y="15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0" name="Freeform 799">
            <a:extLst>
              <a:ext uri="{FF2B5EF4-FFF2-40B4-BE49-F238E27FC236}">
                <a16:creationId xmlns:a16="http://schemas.microsoft.com/office/drawing/2014/main" id="{FA3949DA-2E02-0748-AD5C-52892900ACAE}"/>
              </a:ext>
            </a:extLst>
          </p:cNvPr>
          <p:cNvSpPr/>
          <p:nvPr/>
        </p:nvSpPr>
        <p:spPr>
          <a:xfrm>
            <a:off x="2764573" y="5551349"/>
            <a:ext cx="70920" cy="14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406">
                <a:moveTo>
                  <a:pt x="35" y="202"/>
                </a:moveTo>
                <a:cubicBezTo>
                  <a:pt x="35" y="167"/>
                  <a:pt x="64" y="138"/>
                  <a:pt x="99" y="138"/>
                </a:cubicBezTo>
                <a:cubicBezTo>
                  <a:pt x="134" y="138"/>
                  <a:pt x="163" y="167"/>
                  <a:pt x="163" y="202"/>
                </a:cubicBezTo>
                <a:cubicBezTo>
                  <a:pt x="163" y="234"/>
                  <a:pt x="125" y="308"/>
                  <a:pt x="99" y="353"/>
                </a:cubicBezTo>
                <a:cubicBezTo>
                  <a:pt x="92" y="341"/>
                  <a:pt x="83" y="324"/>
                  <a:pt x="74" y="307"/>
                </a:cubicBezTo>
                <a:cubicBezTo>
                  <a:pt x="41" y="240"/>
                  <a:pt x="35" y="213"/>
                  <a:pt x="35" y="202"/>
                </a:cubicBezTo>
                <a:close/>
                <a:moveTo>
                  <a:pt x="99" y="35"/>
                </a:moveTo>
                <a:cubicBezTo>
                  <a:pt x="112" y="35"/>
                  <a:pt x="122" y="46"/>
                  <a:pt x="122" y="58"/>
                </a:cubicBezTo>
                <a:cubicBezTo>
                  <a:pt x="122" y="71"/>
                  <a:pt x="112" y="81"/>
                  <a:pt x="99" y="81"/>
                </a:cubicBezTo>
                <a:cubicBezTo>
                  <a:pt x="87" y="81"/>
                  <a:pt x="76" y="71"/>
                  <a:pt x="76" y="58"/>
                </a:cubicBezTo>
                <a:cubicBezTo>
                  <a:pt x="76" y="46"/>
                  <a:pt x="87" y="35"/>
                  <a:pt x="99" y="35"/>
                </a:cubicBezTo>
                <a:close/>
                <a:moveTo>
                  <a:pt x="99" y="406"/>
                </a:moveTo>
                <a:cubicBezTo>
                  <a:pt x="105" y="406"/>
                  <a:pt x="111" y="403"/>
                  <a:pt x="114" y="398"/>
                </a:cubicBezTo>
                <a:cubicBezTo>
                  <a:pt x="123" y="384"/>
                  <a:pt x="198" y="258"/>
                  <a:pt x="198" y="202"/>
                </a:cubicBezTo>
                <a:cubicBezTo>
                  <a:pt x="198" y="158"/>
                  <a:pt x="170" y="121"/>
                  <a:pt x="130" y="108"/>
                </a:cubicBezTo>
                <a:cubicBezTo>
                  <a:pt x="146" y="97"/>
                  <a:pt x="157" y="79"/>
                  <a:pt x="157" y="58"/>
                </a:cubicBezTo>
                <a:cubicBezTo>
                  <a:pt x="157" y="26"/>
                  <a:pt x="131" y="0"/>
                  <a:pt x="99" y="0"/>
                </a:cubicBezTo>
                <a:cubicBezTo>
                  <a:pt x="67" y="0"/>
                  <a:pt x="41" y="26"/>
                  <a:pt x="41" y="58"/>
                </a:cubicBezTo>
                <a:cubicBezTo>
                  <a:pt x="41" y="79"/>
                  <a:pt x="52" y="97"/>
                  <a:pt x="68" y="108"/>
                </a:cubicBezTo>
                <a:cubicBezTo>
                  <a:pt x="29" y="121"/>
                  <a:pt x="0" y="158"/>
                  <a:pt x="0" y="202"/>
                </a:cubicBezTo>
                <a:cubicBezTo>
                  <a:pt x="0" y="258"/>
                  <a:pt x="75" y="384"/>
                  <a:pt x="84" y="398"/>
                </a:cubicBezTo>
                <a:cubicBezTo>
                  <a:pt x="87" y="403"/>
                  <a:pt x="93" y="406"/>
                  <a:pt x="99" y="40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1" name="Freeform 800">
            <a:extLst>
              <a:ext uri="{FF2B5EF4-FFF2-40B4-BE49-F238E27FC236}">
                <a16:creationId xmlns:a16="http://schemas.microsoft.com/office/drawing/2014/main" id="{B4F99AF0-ECD0-D14C-BD10-FEA7CBD36E37}"/>
              </a:ext>
            </a:extLst>
          </p:cNvPr>
          <p:cNvSpPr/>
          <p:nvPr/>
        </p:nvSpPr>
        <p:spPr>
          <a:xfrm>
            <a:off x="1950974" y="5426069"/>
            <a:ext cx="266400" cy="428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1" h="1190">
                <a:moveTo>
                  <a:pt x="372" y="1108"/>
                </a:moveTo>
                <a:cubicBezTo>
                  <a:pt x="340" y="1054"/>
                  <a:pt x="282" y="951"/>
                  <a:pt x="224" y="837"/>
                </a:cubicBezTo>
                <a:cubicBezTo>
                  <a:pt x="113" y="618"/>
                  <a:pt x="55" y="457"/>
                  <a:pt x="55" y="370"/>
                </a:cubicBezTo>
                <a:cubicBezTo>
                  <a:pt x="55" y="196"/>
                  <a:pt x="196" y="55"/>
                  <a:pt x="370" y="55"/>
                </a:cubicBezTo>
                <a:cubicBezTo>
                  <a:pt x="544" y="55"/>
                  <a:pt x="686" y="196"/>
                  <a:pt x="686" y="370"/>
                </a:cubicBezTo>
                <a:cubicBezTo>
                  <a:pt x="686" y="457"/>
                  <a:pt x="628" y="618"/>
                  <a:pt x="518" y="837"/>
                </a:cubicBezTo>
                <a:cubicBezTo>
                  <a:pt x="461" y="951"/>
                  <a:pt x="403" y="1054"/>
                  <a:pt x="372" y="1108"/>
                </a:cubicBezTo>
                <a:close/>
                <a:moveTo>
                  <a:pt x="370" y="0"/>
                </a:moveTo>
                <a:cubicBezTo>
                  <a:pt x="166" y="0"/>
                  <a:pt x="0" y="166"/>
                  <a:pt x="0" y="370"/>
                </a:cubicBezTo>
                <a:cubicBezTo>
                  <a:pt x="0" y="597"/>
                  <a:pt x="334" y="1153"/>
                  <a:pt x="348" y="1177"/>
                </a:cubicBezTo>
                <a:cubicBezTo>
                  <a:pt x="353" y="1185"/>
                  <a:pt x="362" y="1190"/>
                  <a:pt x="372" y="1190"/>
                </a:cubicBezTo>
                <a:cubicBezTo>
                  <a:pt x="382" y="1190"/>
                  <a:pt x="391" y="1185"/>
                  <a:pt x="396" y="1177"/>
                </a:cubicBezTo>
                <a:cubicBezTo>
                  <a:pt x="410" y="1153"/>
                  <a:pt x="741" y="597"/>
                  <a:pt x="741" y="370"/>
                </a:cubicBezTo>
                <a:cubicBezTo>
                  <a:pt x="741" y="166"/>
                  <a:pt x="575" y="0"/>
                  <a:pt x="37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2" name="Freeform 801">
            <a:extLst>
              <a:ext uri="{FF2B5EF4-FFF2-40B4-BE49-F238E27FC236}">
                <a16:creationId xmlns:a16="http://schemas.microsoft.com/office/drawing/2014/main" id="{B073B404-1339-6F40-A123-330D2E334ACD}"/>
              </a:ext>
            </a:extLst>
          </p:cNvPr>
          <p:cNvSpPr/>
          <p:nvPr/>
        </p:nvSpPr>
        <p:spPr>
          <a:xfrm>
            <a:off x="2013973" y="5485109"/>
            <a:ext cx="140040" cy="139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0" h="389">
                <a:moveTo>
                  <a:pt x="213" y="326"/>
                </a:moveTo>
                <a:lnTo>
                  <a:pt x="213" y="321"/>
                </a:lnTo>
                <a:cubicBezTo>
                  <a:pt x="213" y="311"/>
                  <a:pt x="205" y="303"/>
                  <a:pt x="195" y="303"/>
                </a:cubicBezTo>
                <a:cubicBezTo>
                  <a:pt x="185" y="303"/>
                  <a:pt x="177" y="311"/>
                  <a:pt x="177" y="321"/>
                </a:cubicBezTo>
                <a:lnTo>
                  <a:pt x="177" y="326"/>
                </a:lnTo>
                <a:cubicBezTo>
                  <a:pt x="117" y="318"/>
                  <a:pt x="70" y="271"/>
                  <a:pt x="62" y="211"/>
                </a:cubicBezTo>
                <a:lnTo>
                  <a:pt x="68" y="211"/>
                </a:lnTo>
                <a:cubicBezTo>
                  <a:pt x="78" y="211"/>
                  <a:pt x="86" y="203"/>
                  <a:pt x="86" y="193"/>
                </a:cubicBezTo>
                <a:cubicBezTo>
                  <a:pt x="86" y="184"/>
                  <a:pt x="78" y="176"/>
                  <a:pt x="69" y="176"/>
                </a:cubicBezTo>
                <a:lnTo>
                  <a:pt x="62" y="176"/>
                </a:lnTo>
                <a:cubicBezTo>
                  <a:pt x="70" y="116"/>
                  <a:pt x="117" y="68"/>
                  <a:pt x="177" y="60"/>
                </a:cubicBezTo>
                <a:lnTo>
                  <a:pt x="177" y="67"/>
                </a:lnTo>
                <a:cubicBezTo>
                  <a:pt x="176" y="77"/>
                  <a:pt x="184" y="85"/>
                  <a:pt x="194" y="85"/>
                </a:cubicBezTo>
                <a:cubicBezTo>
                  <a:pt x="204" y="85"/>
                  <a:pt x="212" y="77"/>
                  <a:pt x="212" y="68"/>
                </a:cubicBezTo>
                <a:lnTo>
                  <a:pt x="212" y="60"/>
                </a:lnTo>
                <a:cubicBezTo>
                  <a:pt x="273" y="68"/>
                  <a:pt x="322" y="117"/>
                  <a:pt x="329" y="178"/>
                </a:cubicBezTo>
                <a:lnTo>
                  <a:pt x="322" y="178"/>
                </a:lnTo>
                <a:cubicBezTo>
                  <a:pt x="312" y="178"/>
                  <a:pt x="305" y="186"/>
                  <a:pt x="304" y="196"/>
                </a:cubicBezTo>
                <a:cubicBezTo>
                  <a:pt x="304" y="206"/>
                  <a:pt x="312" y="214"/>
                  <a:pt x="322" y="214"/>
                </a:cubicBezTo>
                <a:lnTo>
                  <a:pt x="328" y="214"/>
                </a:lnTo>
                <a:cubicBezTo>
                  <a:pt x="319" y="272"/>
                  <a:pt x="272" y="319"/>
                  <a:pt x="213" y="326"/>
                </a:cubicBezTo>
                <a:close/>
                <a:moveTo>
                  <a:pt x="373" y="179"/>
                </a:moveTo>
                <a:lnTo>
                  <a:pt x="364" y="179"/>
                </a:lnTo>
                <a:cubicBezTo>
                  <a:pt x="358" y="98"/>
                  <a:pt x="293" y="32"/>
                  <a:pt x="213" y="24"/>
                </a:cubicBezTo>
                <a:lnTo>
                  <a:pt x="213" y="18"/>
                </a:lnTo>
                <a:cubicBezTo>
                  <a:pt x="213" y="8"/>
                  <a:pt x="205" y="0"/>
                  <a:pt x="195" y="0"/>
                </a:cubicBezTo>
                <a:cubicBezTo>
                  <a:pt x="185" y="0"/>
                  <a:pt x="177" y="7"/>
                  <a:pt x="177" y="17"/>
                </a:cubicBezTo>
                <a:lnTo>
                  <a:pt x="177" y="24"/>
                </a:lnTo>
                <a:cubicBezTo>
                  <a:pt x="98" y="33"/>
                  <a:pt x="35" y="96"/>
                  <a:pt x="26" y="175"/>
                </a:cubicBezTo>
                <a:lnTo>
                  <a:pt x="18" y="175"/>
                </a:lnTo>
                <a:cubicBezTo>
                  <a:pt x="8" y="175"/>
                  <a:pt x="1" y="183"/>
                  <a:pt x="0" y="193"/>
                </a:cubicBezTo>
                <a:cubicBezTo>
                  <a:pt x="0" y="202"/>
                  <a:pt x="8" y="210"/>
                  <a:pt x="18" y="211"/>
                </a:cubicBezTo>
                <a:lnTo>
                  <a:pt x="26" y="211"/>
                </a:lnTo>
                <a:cubicBezTo>
                  <a:pt x="35" y="290"/>
                  <a:pt x="97" y="353"/>
                  <a:pt x="177" y="362"/>
                </a:cubicBezTo>
                <a:lnTo>
                  <a:pt x="177" y="371"/>
                </a:lnTo>
                <a:cubicBezTo>
                  <a:pt x="176" y="381"/>
                  <a:pt x="184" y="389"/>
                  <a:pt x="194" y="389"/>
                </a:cubicBezTo>
                <a:cubicBezTo>
                  <a:pt x="204" y="389"/>
                  <a:pt x="212" y="381"/>
                  <a:pt x="212" y="371"/>
                </a:cubicBezTo>
                <a:lnTo>
                  <a:pt x="212" y="362"/>
                </a:lnTo>
                <a:cubicBezTo>
                  <a:pt x="291" y="354"/>
                  <a:pt x="354" y="292"/>
                  <a:pt x="364" y="214"/>
                </a:cubicBezTo>
                <a:lnTo>
                  <a:pt x="372" y="214"/>
                </a:lnTo>
                <a:cubicBezTo>
                  <a:pt x="382" y="214"/>
                  <a:pt x="390" y="207"/>
                  <a:pt x="390" y="197"/>
                </a:cubicBezTo>
                <a:cubicBezTo>
                  <a:pt x="390" y="187"/>
                  <a:pt x="382" y="179"/>
                  <a:pt x="373" y="1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3" name="Freeform 802">
            <a:extLst>
              <a:ext uri="{FF2B5EF4-FFF2-40B4-BE49-F238E27FC236}">
                <a16:creationId xmlns:a16="http://schemas.microsoft.com/office/drawing/2014/main" id="{F4881177-6F85-C14C-8E3A-BFEBAF4FA6B4}"/>
              </a:ext>
            </a:extLst>
          </p:cNvPr>
          <p:cNvSpPr/>
          <p:nvPr/>
        </p:nvSpPr>
        <p:spPr>
          <a:xfrm>
            <a:off x="440774" y="5425708"/>
            <a:ext cx="428400" cy="42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1" h="1191">
                <a:moveTo>
                  <a:pt x="1120" y="632"/>
                </a:moveTo>
                <a:lnTo>
                  <a:pt x="631" y="1120"/>
                </a:lnTo>
                <a:cubicBezTo>
                  <a:pt x="621" y="1130"/>
                  <a:pt x="608" y="1135"/>
                  <a:pt x="595" y="1135"/>
                </a:cubicBezTo>
                <a:cubicBezTo>
                  <a:pt x="581" y="1135"/>
                  <a:pt x="568" y="1130"/>
                  <a:pt x="558" y="1120"/>
                </a:cubicBezTo>
                <a:lnTo>
                  <a:pt x="70" y="632"/>
                </a:lnTo>
                <a:cubicBezTo>
                  <a:pt x="50" y="611"/>
                  <a:pt x="50" y="579"/>
                  <a:pt x="70" y="559"/>
                </a:cubicBezTo>
                <a:lnTo>
                  <a:pt x="558" y="70"/>
                </a:lnTo>
                <a:cubicBezTo>
                  <a:pt x="568" y="60"/>
                  <a:pt x="581" y="55"/>
                  <a:pt x="595" y="55"/>
                </a:cubicBezTo>
                <a:cubicBezTo>
                  <a:pt x="608" y="55"/>
                  <a:pt x="621" y="60"/>
                  <a:pt x="631" y="70"/>
                </a:cubicBezTo>
                <a:lnTo>
                  <a:pt x="1120" y="559"/>
                </a:lnTo>
                <a:cubicBezTo>
                  <a:pt x="1140" y="579"/>
                  <a:pt x="1140" y="611"/>
                  <a:pt x="1120" y="632"/>
                </a:cubicBezTo>
                <a:close/>
                <a:moveTo>
                  <a:pt x="1159" y="520"/>
                </a:moveTo>
                <a:lnTo>
                  <a:pt x="670" y="31"/>
                </a:lnTo>
                <a:cubicBezTo>
                  <a:pt x="650" y="11"/>
                  <a:pt x="623" y="0"/>
                  <a:pt x="595" y="0"/>
                </a:cubicBezTo>
                <a:cubicBezTo>
                  <a:pt x="566" y="0"/>
                  <a:pt x="540" y="11"/>
                  <a:pt x="519" y="31"/>
                </a:cubicBezTo>
                <a:lnTo>
                  <a:pt x="31" y="520"/>
                </a:lnTo>
                <a:cubicBezTo>
                  <a:pt x="-10" y="561"/>
                  <a:pt x="-10" y="629"/>
                  <a:pt x="31" y="671"/>
                </a:cubicBezTo>
                <a:lnTo>
                  <a:pt x="519" y="1159"/>
                </a:lnTo>
                <a:cubicBezTo>
                  <a:pt x="540" y="1180"/>
                  <a:pt x="566" y="1191"/>
                  <a:pt x="595" y="1191"/>
                </a:cubicBezTo>
                <a:cubicBezTo>
                  <a:pt x="623" y="1191"/>
                  <a:pt x="650" y="1180"/>
                  <a:pt x="670" y="1159"/>
                </a:cubicBezTo>
                <a:lnTo>
                  <a:pt x="1159" y="671"/>
                </a:lnTo>
                <a:cubicBezTo>
                  <a:pt x="1201" y="629"/>
                  <a:pt x="1201" y="561"/>
                  <a:pt x="1159" y="52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4" name="Freeform 803">
            <a:extLst>
              <a:ext uri="{FF2B5EF4-FFF2-40B4-BE49-F238E27FC236}">
                <a16:creationId xmlns:a16="http://schemas.microsoft.com/office/drawing/2014/main" id="{24B65040-7205-CD46-B775-E03382BA0843}"/>
              </a:ext>
            </a:extLst>
          </p:cNvPr>
          <p:cNvSpPr/>
          <p:nvPr/>
        </p:nvSpPr>
        <p:spPr>
          <a:xfrm>
            <a:off x="554533" y="5521469"/>
            <a:ext cx="205200" cy="237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1" h="660">
                <a:moveTo>
                  <a:pt x="524" y="354"/>
                </a:moveTo>
                <a:lnTo>
                  <a:pt x="313" y="565"/>
                </a:lnTo>
                <a:lnTo>
                  <a:pt x="313" y="28"/>
                </a:lnTo>
                <a:cubicBezTo>
                  <a:pt x="313" y="13"/>
                  <a:pt x="301" y="0"/>
                  <a:pt x="285" y="0"/>
                </a:cubicBezTo>
                <a:cubicBezTo>
                  <a:pt x="270" y="0"/>
                  <a:pt x="258" y="13"/>
                  <a:pt x="258" y="28"/>
                </a:cubicBezTo>
                <a:lnTo>
                  <a:pt x="258" y="565"/>
                </a:lnTo>
                <a:lnTo>
                  <a:pt x="47" y="354"/>
                </a:lnTo>
                <a:cubicBezTo>
                  <a:pt x="36" y="343"/>
                  <a:pt x="18" y="343"/>
                  <a:pt x="8" y="354"/>
                </a:cubicBezTo>
                <a:cubicBezTo>
                  <a:pt x="-3" y="365"/>
                  <a:pt x="-3" y="383"/>
                  <a:pt x="8" y="393"/>
                </a:cubicBezTo>
                <a:lnTo>
                  <a:pt x="266" y="652"/>
                </a:lnTo>
                <a:cubicBezTo>
                  <a:pt x="267" y="652"/>
                  <a:pt x="267" y="653"/>
                  <a:pt x="268" y="653"/>
                </a:cubicBezTo>
                <a:cubicBezTo>
                  <a:pt x="268" y="654"/>
                  <a:pt x="269" y="654"/>
                  <a:pt x="269" y="654"/>
                </a:cubicBezTo>
                <a:cubicBezTo>
                  <a:pt x="269" y="655"/>
                  <a:pt x="270" y="655"/>
                  <a:pt x="270" y="655"/>
                </a:cubicBezTo>
                <a:lnTo>
                  <a:pt x="271" y="656"/>
                </a:lnTo>
                <a:cubicBezTo>
                  <a:pt x="272" y="656"/>
                  <a:pt x="272" y="656"/>
                  <a:pt x="272" y="656"/>
                </a:cubicBezTo>
                <a:cubicBezTo>
                  <a:pt x="273" y="657"/>
                  <a:pt x="273" y="657"/>
                  <a:pt x="274" y="657"/>
                </a:cubicBezTo>
                <a:lnTo>
                  <a:pt x="275" y="658"/>
                </a:lnTo>
                <a:lnTo>
                  <a:pt x="276" y="658"/>
                </a:lnTo>
                <a:cubicBezTo>
                  <a:pt x="276" y="658"/>
                  <a:pt x="277" y="658"/>
                  <a:pt x="277" y="659"/>
                </a:cubicBezTo>
                <a:cubicBezTo>
                  <a:pt x="278" y="659"/>
                  <a:pt x="278" y="659"/>
                  <a:pt x="279" y="659"/>
                </a:cubicBezTo>
                <a:lnTo>
                  <a:pt x="280" y="659"/>
                </a:lnTo>
                <a:cubicBezTo>
                  <a:pt x="281" y="659"/>
                  <a:pt x="281" y="659"/>
                  <a:pt x="281" y="659"/>
                </a:cubicBezTo>
                <a:cubicBezTo>
                  <a:pt x="282" y="659"/>
                  <a:pt x="282" y="660"/>
                  <a:pt x="283" y="660"/>
                </a:cubicBezTo>
                <a:cubicBezTo>
                  <a:pt x="284" y="660"/>
                  <a:pt x="285" y="660"/>
                  <a:pt x="285" y="660"/>
                </a:cubicBezTo>
                <a:cubicBezTo>
                  <a:pt x="286" y="660"/>
                  <a:pt x="287" y="660"/>
                  <a:pt x="288" y="660"/>
                </a:cubicBezTo>
                <a:cubicBezTo>
                  <a:pt x="289" y="660"/>
                  <a:pt x="289" y="659"/>
                  <a:pt x="289" y="659"/>
                </a:cubicBezTo>
                <a:cubicBezTo>
                  <a:pt x="290" y="659"/>
                  <a:pt x="290" y="659"/>
                  <a:pt x="291" y="659"/>
                </a:cubicBezTo>
                <a:lnTo>
                  <a:pt x="292" y="659"/>
                </a:lnTo>
                <a:cubicBezTo>
                  <a:pt x="293" y="659"/>
                  <a:pt x="293" y="659"/>
                  <a:pt x="293" y="659"/>
                </a:cubicBezTo>
                <a:cubicBezTo>
                  <a:pt x="294" y="658"/>
                  <a:pt x="294" y="658"/>
                  <a:pt x="295" y="658"/>
                </a:cubicBezTo>
                <a:lnTo>
                  <a:pt x="296" y="658"/>
                </a:lnTo>
                <a:cubicBezTo>
                  <a:pt x="296" y="657"/>
                  <a:pt x="297" y="657"/>
                  <a:pt x="297" y="657"/>
                </a:cubicBezTo>
                <a:cubicBezTo>
                  <a:pt x="298" y="657"/>
                  <a:pt x="298" y="657"/>
                  <a:pt x="298" y="656"/>
                </a:cubicBezTo>
                <a:cubicBezTo>
                  <a:pt x="299" y="656"/>
                  <a:pt x="299" y="656"/>
                  <a:pt x="300" y="656"/>
                </a:cubicBezTo>
                <a:cubicBezTo>
                  <a:pt x="300" y="655"/>
                  <a:pt x="300" y="655"/>
                  <a:pt x="301" y="655"/>
                </a:cubicBezTo>
                <a:cubicBezTo>
                  <a:pt x="301" y="655"/>
                  <a:pt x="301" y="654"/>
                  <a:pt x="302" y="654"/>
                </a:cubicBezTo>
                <a:lnTo>
                  <a:pt x="303" y="653"/>
                </a:lnTo>
                <a:cubicBezTo>
                  <a:pt x="304" y="653"/>
                  <a:pt x="304" y="652"/>
                  <a:pt x="305" y="652"/>
                </a:cubicBezTo>
                <a:lnTo>
                  <a:pt x="563" y="393"/>
                </a:lnTo>
                <a:cubicBezTo>
                  <a:pt x="574" y="383"/>
                  <a:pt x="574" y="365"/>
                  <a:pt x="563" y="354"/>
                </a:cubicBezTo>
                <a:cubicBezTo>
                  <a:pt x="552" y="343"/>
                  <a:pt x="535" y="343"/>
                  <a:pt x="524" y="3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5" name="Freeform 804">
            <a:extLst>
              <a:ext uri="{FF2B5EF4-FFF2-40B4-BE49-F238E27FC236}">
                <a16:creationId xmlns:a16="http://schemas.microsoft.com/office/drawing/2014/main" id="{48369A7B-C707-2641-95BF-9287E51222FC}"/>
              </a:ext>
            </a:extLst>
          </p:cNvPr>
          <p:cNvSpPr/>
          <p:nvPr/>
        </p:nvSpPr>
        <p:spPr>
          <a:xfrm>
            <a:off x="1870333" y="6142109"/>
            <a:ext cx="428400" cy="42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1" h="1191">
                <a:moveTo>
                  <a:pt x="1120" y="632"/>
                </a:moveTo>
                <a:lnTo>
                  <a:pt x="631" y="1121"/>
                </a:lnTo>
                <a:cubicBezTo>
                  <a:pt x="611" y="1141"/>
                  <a:pt x="579" y="1141"/>
                  <a:pt x="559" y="1121"/>
                </a:cubicBezTo>
                <a:lnTo>
                  <a:pt x="70" y="632"/>
                </a:lnTo>
                <a:cubicBezTo>
                  <a:pt x="50" y="612"/>
                  <a:pt x="50" y="579"/>
                  <a:pt x="70" y="559"/>
                </a:cubicBezTo>
                <a:lnTo>
                  <a:pt x="559" y="70"/>
                </a:lnTo>
                <a:cubicBezTo>
                  <a:pt x="569" y="60"/>
                  <a:pt x="582" y="55"/>
                  <a:pt x="595" y="55"/>
                </a:cubicBezTo>
                <a:cubicBezTo>
                  <a:pt x="608" y="55"/>
                  <a:pt x="621" y="60"/>
                  <a:pt x="631" y="70"/>
                </a:cubicBezTo>
                <a:lnTo>
                  <a:pt x="1120" y="559"/>
                </a:lnTo>
                <a:cubicBezTo>
                  <a:pt x="1140" y="579"/>
                  <a:pt x="1140" y="612"/>
                  <a:pt x="1120" y="632"/>
                </a:cubicBezTo>
                <a:close/>
                <a:moveTo>
                  <a:pt x="1159" y="520"/>
                </a:moveTo>
                <a:lnTo>
                  <a:pt x="670" y="31"/>
                </a:lnTo>
                <a:cubicBezTo>
                  <a:pt x="629" y="-10"/>
                  <a:pt x="561" y="-10"/>
                  <a:pt x="520" y="31"/>
                </a:cubicBezTo>
                <a:lnTo>
                  <a:pt x="31" y="520"/>
                </a:lnTo>
                <a:cubicBezTo>
                  <a:pt x="-10" y="562"/>
                  <a:pt x="-10" y="629"/>
                  <a:pt x="31" y="671"/>
                </a:cubicBezTo>
                <a:lnTo>
                  <a:pt x="520" y="1160"/>
                </a:lnTo>
                <a:cubicBezTo>
                  <a:pt x="540" y="1181"/>
                  <a:pt x="568" y="1191"/>
                  <a:pt x="595" y="1191"/>
                </a:cubicBezTo>
                <a:cubicBezTo>
                  <a:pt x="622" y="1191"/>
                  <a:pt x="649" y="1181"/>
                  <a:pt x="670" y="1160"/>
                </a:cubicBezTo>
                <a:lnTo>
                  <a:pt x="1159" y="671"/>
                </a:lnTo>
                <a:cubicBezTo>
                  <a:pt x="1201" y="629"/>
                  <a:pt x="1201" y="562"/>
                  <a:pt x="1159" y="52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6" name="Freeform 805">
            <a:extLst>
              <a:ext uri="{FF2B5EF4-FFF2-40B4-BE49-F238E27FC236}">
                <a16:creationId xmlns:a16="http://schemas.microsoft.com/office/drawing/2014/main" id="{8C2CA983-816B-7F48-8E86-76AA0295911E}"/>
              </a:ext>
            </a:extLst>
          </p:cNvPr>
          <p:cNvSpPr/>
          <p:nvPr/>
        </p:nvSpPr>
        <p:spPr>
          <a:xfrm>
            <a:off x="1999213" y="6268829"/>
            <a:ext cx="173160" cy="175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2" h="489">
                <a:moveTo>
                  <a:pt x="476" y="25"/>
                </a:moveTo>
                <a:cubicBezTo>
                  <a:pt x="476" y="24"/>
                  <a:pt x="476" y="24"/>
                  <a:pt x="476" y="23"/>
                </a:cubicBezTo>
                <a:lnTo>
                  <a:pt x="476" y="22"/>
                </a:lnTo>
                <a:cubicBezTo>
                  <a:pt x="475" y="21"/>
                  <a:pt x="475" y="21"/>
                  <a:pt x="475" y="21"/>
                </a:cubicBezTo>
                <a:cubicBezTo>
                  <a:pt x="475" y="20"/>
                  <a:pt x="475" y="20"/>
                  <a:pt x="475" y="19"/>
                </a:cubicBezTo>
                <a:lnTo>
                  <a:pt x="474" y="18"/>
                </a:lnTo>
                <a:lnTo>
                  <a:pt x="474" y="17"/>
                </a:lnTo>
                <a:cubicBezTo>
                  <a:pt x="474" y="16"/>
                  <a:pt x="474" y="16"/>
                  <a:pt x="473" y="16"/>
                </a:cubicBezTo>
                <a:cubicBezTo>
                  <a:pt x="473" y="15"/>
                  <a:pt x="473" y="15"/>
                  <a:pt x="473" y="14"/>
                </a:cubicBezTo>
                <a:cubicBezTo>
                  <a:pt x="473" y="14"/>
                  <a:pt x="472" y="14"/>
                  <a:pt x="472" y="13"/>
                </a:cubicBezTo>
                <a:cubicBezTo>
                  <a:pt x="472" y="13"/>
                  <a:pt x="472" y="12"/>
                  <a:pt x="471" y="12"/>
                </a:cubicBezTo>
                <a:cubicBezTo>
                  <a:pt x="471" y="12"/>
                  <a:pt x="470" y="11"/>
                  <a:pt x="470" y="10"/>
                </a:cubicBezTo>
                <a:cubicBezTo>
                  <a:pt x="469" y="9"/>
                  <a:pt x="468" y="9"/>
                  <a:pt x="468" y="8"/>
                </a:cubicBezTo>
                <a:cubicBezTo>
                  <a:pt x="468" y="8"/>
                  <a:pt x="467" y="8"/>
                  <a:pt x="467" y="7"/>
                </a:cubicBezTo>
                <a:cubicBezTo>
                  <a:pt x="467" y="7"/>
                  <a:pt x="466" y="7"/>
                  <a:pt x="466" y="6"/>
                </a:cubicBezTo>
                <a:cubicBezTo>
                  <a:pt x="466" y="6"/>
                  <a:pt x="465" y="6"/>
                  <a:pt x="465" y="5"/>
                </a:cubicBezTo>
                <a:cubicBezTo>
                  <a:pt x="464" y="5"/>
                  <a:pt x="464" y="5"/>
                  <a:pt x="464" y="5"/>
                </a:cubicBezTo>
                <a:cubicBezTo>
                  <a:pt x="463" y="4"/>
                  <a:pt x="463" y="4"/>
                  <a:pt x="463" y="4"/>
                </a:cubicBezTo>
                <a:cubicBezTo>
                  <a:pt x="462" y="4"/>
                  <a:pt x="462" y="3"/>
                  <a:pt x="461" y="3"/>
                </a:cubicBezTo>
                <a:lnTo>
                  <a:pt x="460" y="3"/>
                </a:lnTo>
                <a:lnTo>
                  <a:pt x="459" y="2"/>
                </a:lnTo>
                <a:lnTo>
                  <a:pt x="458" y="2"/>
                </a:lnTo>
                <a:cubicBezTo>
                  <a:pt x="457" y="2"/>
                  <a:pt x="457" y="1"/>
                  <a:pt x="456" y="1"/>
                </a:cubicBezTo>
                <a:lnTo>
                  <a:pt x="455" y="1"/>
                </a:lnTo>
                <a:lnTo>
                  <a:pt x="454" y="1"/>
                </a:lnTo>
                <a:cubicBezTo>
                  <a:pt x="453" y="1"/>
                  <a:pt x="453" y="1"/>
                  <a:pt x="452" y="0"/>
                </a:cubicBezTo>
                <a:lnTo>
                  <a:pt x="451" y="0"/>
                </a:lnTo>
                <a:lnTo>
                  <a:pt x="450" y="0"/>
                </a:lnTo>
                <a:cubicBezTo>
                  <a:pt x="449" y="0"/>
                  <a:pt x="449" y="0"/>
                  <a:pt x="449" y="0"/>
                </a:cubicBezTo>
                <a:cubicBezTo>
                  <a:pt x="448" y="0"/>
                  <a:pt x="448" y="0"/>
                  <a:pt x="448" y="0"/>
                </a:cubicBezTo>
                <a:lnTo>
                  <a:pt x="83" y="5"/>
                </a:lnTo>
                <a:cubicBezTo>
                  <a:pt x="68" y="6"/>
                  <a:pt x="56" y="18"/>
                  <a:pt x="56" y="33"/>
                </a:cubicBezTo>
                <a:cubicBezTo>
                  <a:pt x="56" y="49"/>
                  <a:pt x="68" y="61"/>
                  <a:pt x="83" y="61"/>
                </a:cubicBezTo>
                <a:lnTo>
                  <a:pt x="84" y="61"/>
                </a:lnTo>
                <a:lnTo>
                  <a:pt x="382" y="56"/>
                </a:lnTo>
                <a:lnTo>
                  <a:pt x="8" y="442"/>
                </a:lnTo>
                <a:cubicBezTo>
                  <a:pt x="-3" y="453"/>
                  <a:pt x="-2" y="470"/>
                  <a:pt x="9" y="481"/>
                </a:cubicBezTo>
                <a:cubicBezTo>
                  <a:pt x="14" y="486"/>
                  <a:pt x="21" y="489"/>
                  <a:pt x="28" y="489"/>
                </a:cubicBezTo>
                <a:cubicBezTo>
                  <a:pt x="35" y="489"/>
                  <a:pt x="42" y="486"/>
                  <a:pt x="48" y="480"/>
                </a:cubicBezTo>
                <a:lnTo>
                  <a:pt x="422" y="95"/>
                </a:lnTo>
                <a:lnTo>
                  <a:pt x="426" y="393"/>
                </a:lnTo>
                <a:cubicBezTo>
                  <a:pt x="427" y="408"/>
                  <a:pt x="439" y="420"/>
                  <a:pt x="454" y="420"/>
                </a:cubicBezTo>
                <a:cubicBezTo>
                  <a:pt x="470" y="420"/>
                  <a:pt x="482" y="408"/>
                  <a:pt x="482" y="392"/>
                </a:cubicBezTo>
                <a:lnTo>
                  <a:pt x="476" y="27"/>
                </a:lnTo>
                <a:cubicBezTo>
                  <a:pt x="476" y="26"/>
                  <a:pt x="476" y="25"/>
                  <a:pt x="476" y="2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7" name="Freeform 806">
            <a:extLst>
              <a:ext uri="{FF2B5EF4-FFF2-40B4-BE49-F238E27FC236}">
                <a16:creationId xmlns:a16="http://schemas.microsoft.com/office/drawing/2014/main" id="{8BC57EB7-2BEE-BF43-AAA8-A569FF122E4F}"/>
              </a:ext>
            </a:extLst>
          </p:cNvPr>
          <p:cNvSpPr/>
          <p:nvPr/>
        </p:nvSpPr>
        <p:spPr>
          <a:xfrm>
            <a:off x="1155373" y="6142109"/>
            <a:ext cx="428040" cy="42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0" h="1191">
                <a:moveTo>
                  <a:pt x="1121" y="632"/>
                </a:moveTo>
                <a:lnTo>
                  <a:pt x="632" y="1121"/>
                </a:lnTo>
                <a:cubicBezTo>
                  <a:pt x="622" y="1130"/>
                  <a:pt x="609" y="1136"/>
                  <a:pt x="595" y="1136"/>
                </a:cubicBezTo>
                <a:cubicBezTo>
                  <a:pt x="582" y="1136"/>
                  <a:pt x="569" y="1130"/>
                  <a:pt x="559" y="1121"/>
                </a:cubicBezTo>
                <a:lnTo>
                  <a:pt x="70" y="632"/>
                </a:lnTo>
                <a:cubicBezTo>
                  <a:pt x="50" y="612"/>
                  <a:pt x="50" y="579"/>
                  <a:pt x="70" y="559"/>
                </a:cubicBezTo>
                <a:lnTo>
                  <a:pt x="559" y="70"/>
                </a:lnTo>
                <a:cubicBezTo>
                  <a:pt x="569" y="61"/>
                  <a:pt x="582" y="55"/>
                  <a:pt x="595" y="55"/>
                </a:cubicBezTo>
                <a:cubicBezTo>
                  <a:pt x="609" y="55"/>
                  <a:pt x="622" y="61"/>
                  <a:pt x="632" y="70"/>
                </a:cubicBezTo>
                <a:lnTo>
                  <a:pt x="1121" y="559"/>
                </a:lnTo>
                <a:cubicBezTo>
                  <a:pt x="1141" y="579"/>
                  <a:pt x="1141" y="612"/>
                  <a:pt x="1121" y="632"/>
                </a:cubicBezTo>
                <a:close/>
                <a:moveTo>
                  <a:pt x="1160" y="520"/>
                </a:moveTo>
                <a:lnTo>
                  <a:pt x="671" y="31"/>
                </a:lnTo>
                <a:cubicBezTo>
                  <a:pt x="651" y="11"/>
                  <a:pt x="624" y="0"/>
                  <a:pt x="595" y="0"/>
                </a:cubicBezTo>
                <a:cubicBezTo>
                  <a:pt x="567" y="0"/>
                  <a:pt x="540" y="11"/>
                  <a:pt x="520" y="31"/>
                </a:cubicBezTo>
                <a:lnTo>
                  <a:pt x="31" y="520"/>
                </a:lnTo>
                <a:cubicBezTo>
                  <a:pt x="-10" y="562"/>
                  <a:pt x="-10" y="629"/>
                  <a:pt x="31" y="671"/>
                </a:cubicBezTo>
                <a:lnTo>
                  <a:pt x="520" y="1160"/>
                </a:lnTo>
                <a:cubicBezTo>
                  <a:pt x="540" y="1180"/>
                  <a:pt x="567" y="1191"/>
                  <a:pt x="595" y="1191"/>
                </a:cubicBezTo>
                <a:cubicBezTo>
                  <a:pt x="624" y="1191"/>
                  <a:pt x="651" y="1180"/>
                  <a:pt x="671" y="1160"/>
                </a:cubicBezTo>
                <a:lnTo>
                  <a:pt x="1160" y="671"/>
                </a:lnTo>
                <a:cubicBezTo>
                  <a:pt x="1201" y="629"/>
                  <a:pt x="1201" y="562"/>
                  <a:pt x="1160" y="52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8" name="Freeform 807">
            <a:extLst>
              <a:ext uri="{FF2B5EF4-FFF2-40B4-BE49-F238E27FC236}">
                <a16:creationId xmlns:a16="http://schemas.microsoft.com/office/drawing/2014/main" id="{153BE103-CF74-7844-A3B8-575B66747FF9}"/>
              </a:ext>
            </a:extLst>
          </p:cNvPr>
          <p:cNvSpPr/>
          <p:nvPr/>
        </p:nvSpPr>
        <p:spPr>
          <a:xfrm>
            <a:off x="1284252" y="6268829"/>
            <a:ext cx="172800" cy="175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1" h="489">
                <a:moveTo>
                  <a:pt x="434" y="8"/>
                </a:moveTo>
                <a:lnTo>
                  <a:pt x="59" y="394"/>
                </a:lnTo>
                <a:lnTo>
                  <a:pt x="55" y="96"/>
                </a:lnTo>
                <a:cubicBezTo>
                  <a:pt x="55" y="80"/>
                  <a:pt x="42" y="68"/>
                  <a:pt x="27" y="68"/>
                </a:cubicBezTo>
                <a:cubicBezTo>
                  <a:pt x="12" y="69"/>
                  <a:pt x="-1" y="81"/>
                  <a:pt x="0" y="96"/>
                </a:cubicBezTo>
                <a:lnTo>
                  <a:pt x="5" y="462"/>
                </a:lnTo>
                <a:cubicBezTo>
                  <a:pt x="5" y="462"/>
                  <a:pt x="5" y="463"/>
                  <a:pt x="5" y="464"/>
                </a:cubicBezTo>
                <a:cubicBezTo>
                  <a:pt x="5" y="465"/>
                  <a:pt x="5" y="465"/>
                  <a:pt x="5" y="465"/>
                </a:cubicBezTo>
                <a:cubicBezTo>
                  <a:pt x="6" y="466"/>
                  <a:pt x="6" y="466"/>
                  <a:pt x="6" y="467"/>
                </a:cubicBezTo>
                <a:lnTo>
                  <a:pt x="6" y="468"/>
                </a:lnTo>
                <a:cubicBezTo>
                  <a:pt x="6" y="469"/>
                  <a:pt x="6" y="469"/>
                  <a:pt x="6" y="469"/>
                </a:cubicBezTo>
                <a:cubicBezTo>
                  <a:pt x="6" y="470"/>
                  <a:pt x="6" y="470"/>
                  <a:pt x="6" y="470"/>
                </a:cubicBezTo>
                <a:cubicBezTo>
                  <a:pt x="7" y="470"/>
                  <a:pt x="7" y="470"/>
                  <a:pt x="7" y="471"/>
                </a:cubicBezTo>
                <a:lnTo>
                  <a:pt x="7" y="472"/>
                </a:lnTo>
                <a:lnTo>
                  <a:pt x="8" y="473"/>
                </a:lnTo>
                <a:cubicBezTo>
                  <a:pt x="8" y="474"/>
                  <a:pt x="8" y="474"/>
                  <a:pt x="8" y="474"/>
                </a:cubicBezTo>
                <a:lnTo>
                  <a:pt x="8" y="475"/>
                </a:lnTo>
                <a:cubicBezTo>
                  <a:pt x="9" y="475"/>
                  <a:pt x="9" y="475"/>
                  <a:pt x="9" y="476"/>
                </a:cubicBezTo>
                <a:cubicBezTo>
                  <a:pt x="9" y="476"/>
                  <a:pt x="10" y="476"/>
                  <a:pt x="10" y="477"/>
                </a:cubicBezTo>
                <a:lnTo>
                  <a:pt x="11" y="478"/>
                </a:lnTo>
                <a:cubicBezTo>
                  <a:pt x="11" y="479"/>
                  <a:pt x="11" y="479"/>
                  <a:pt x="12" y="479"/>
                </a:cubicBezTo>
                <a:cubicBezTo>
                  <a:pt x="12" y="480"/>
                  <a:pt x="13" y="480"/>
                  <a:pt x="13" y="481"/>
                </a:cubicBezTo>
                <a:cubicBezTo>
                  <a:pt x="14" y="481"/>
                  <a:pt x="14" y="481"/>
                  <a:pt x="14" y="482"/>
                </a:cubicBezTo>
                <a:cubicBezTo>
                  <a:pt x="14" y="482"/>
                  <a:pt x="15" y="482"/>
                  <a:pt x="15" y="483"/>
                </a:cubicBezTo>
                <a:cubicBezTo>
                  <a:pt x="16" y="483"/>
                  <a:pt x="16" y="483"/>
                  <a:pt x="16" y="483"/>
                </a:cubicBezTo>
                <a:cubicBezTo>
                  <a:pt x="17" y="484"/>
                  <a:pt x="17" y="484"/>
                  <a:pt x="17" y="484"/>
                </a:cubicBezTo>
                <a:cubicBezTo>
                  <a:pt x="18" y="484"/>
                  <a:pt x="18" y="485"/>
                  <a:pt x="19" y="485"/>
                </a:cubicBezTo>
                <a:lnTo>
                  <a:pt x="20" y="486"/>
                </a:lnTo>
                <a:lnTo>
                  <a:pt x="21" y="486"/>
                </a:lnTo>
                <a:cubicBezTo>
                  <a:pt x="21" y="486"/>
                  <a:pt x="22" y="486"/>
                  <a:pt x="22" y="487"/>
                </a:cubicBezTo>
                <a:cubicBezTo>
                  <a:pt x="23" y="487"/>
                  <a:pt x="23" y="487"/>
                  <a:pt x="23" y="487"/>
                </a:cubicBezTo>
                <a:cubicBezTo>
                  <a:pt x="24" y="487"/>
                  <a:pt x="24" y="487"/>
                  <a:pt x="25" y="488"/>
                </a:cubicBezTo>
                <a:lnTo>
                  <a:pt x="26" y="488"/>
                </a:lnTo>
                <a:lnTo>
                  <a:pt x="27" y="488"/>
                </a:lnTo>
                <a:cubicBezTo>
                  <a:pt x="28" y="488"/>
                  <a:pt x="28" y="488"/>
                  <a:pt x="29" y="488"/>
                </a:cubicBezTo>
                <a:cubicBezTo>
                  <a:pt x="29" y="488"/>
                  <a:pt x="30" y="488"/>
                  <a:pt x="30" y="489"/>
                </a:cubicBezTo>
                <a:cubicBezTo>
                  <a:pt x="31" y="489"/>
                  <a:pt x="32" y="489"/>
                  <a:pt x="33" y="489"/>
                </a:cubicBezTo>
                <a:lnTo>
                  <a:pt x="398" y="483"/>
                </a:lnTo>
                <a:cubicBezTo>
                  <a:pt x="414" y="483"/>
                  <a:pt x="426" y="471"/>
                  <a:pt x="425" y="455"/>
                </a:cubicBezTo>
                <a:cubicBezTo>
                  <a:pt x="425" y="440"/>
                  <a:pt x="413" y="428"/>
                  <a:pt x="397" y="428"/>
                </a:cubicBezTo>
                <a:lnTo>
                  <a:pt x="99" y="433"/>
                </a:lnTo>
                <a:lnTo>
                  <a:pt x="473" y="47"/>
                </a:lnTo>
                <a:cubicBezTo>
                  <a:pt x="484" y="36"/>
                  <a:pt x="484" y="19"/>
                  <a:pt x="473" y="8"/>
                </a:cubicBezTo>
                <a:cubicBezTo>
                  <a:pt x="462" y="-3"/>
                  <a:pt x="444" y="-2"/>
                  <a:pt x="434" y="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9" name="Freeform 808">
            <a:extLst>
              <a:ext uri="{FF2B5EF4-FFF2-40B4-BE49-F238E27FC236}">
                <a16:creationId xmlns:a16="http://schemas.microsoft.com/office/drawing/2014/main" id="{E11EC07A-F755-3440-9448-CDF9ADFBC4E4}"/>
              </a:ext>
            </a:extLst>
          </p:cNvPr>
          <p:cNvSpPr/>
          <p:nvPr/>
        </p:nvSpPr>
        <p:spPr>
          <a:xfrm>
            <a:off x="1155373" y="5425708"/>
            <a:ext cx="428040" cy="42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0" h="1191">
                <a:moveTo>
                  <a:pt x="1121" y="632"/>
                </a:moveTo>
                <a:lnTo>
                  <a:pt x="632" y="1120"/>
                </a:lnTo>
                <a:cubicBezTo>
                  <a:pt x="622" y="1130"/>
                  <a:pt x="609" y="1135"/>
                  <a:pt x="595" y="1135"/>
                </a:cubicBezTo>
                <a:cubicBezTo>
                  <a:pt x="582" y="1135"/>
                  <a:pt x="569" y="1130"/>
                  <a:pt x="559" y="1120"/>
                </a:cubicBezTo>
                <a:lnTo>
                  <a:pt x="70" y="632"/>
                </a:lnTo>
                <a:cubicBezTo>
                  <a:pt x="50" y="611"/>
                  <a:pt x="50" y="579"/>
                  <a:pt x="70" y="559"/>
                </a:cubicBezTo>
                <a:lnTo>
                  <a:pt x="559" y="70"/>
                </a:lnTo>
                <a:cubicBezTo>
                  <a:pt x="569" y="60"/>
                  <a:pt x="582" y="55"/>
                  <a:pt x="595" y="55"/>
                </a:cubicBezTo>
                <a:cubicBezTo>
                  <a:pt x="609" y="55"/>
                  <a:pt x="622" y="60"/>
                  <a:pt x="632" y="70"/>
                </a:cubicBezTo>
                <a:lnTo>
                  <a:pt x="1121" y="559"/>
                </a:lnTo>
                <a:cubicBezTo>
                  <a:pt x="1141" y="579"/>
                  <a:pt x="1141" y="611"/>
                  <a:pt x="1121" y="632"/>
                </a:cubicBezTo>
                <a:close/>
                <a:moveTo>
                  <a:pt x="1160" y="520"/>
                </a:moveTo>
                <a:lnTo>
                  <a:pt x="671" y="31"/>
                </a:lnTo>
                <a:cubicBezTo>
                  <a:pt x="651" y="11"/>
                  <a:pt x="624" y="0"/>
                  <a:pt x="595" y="0"/>
                </a:cubicBezTo>
                <a:cubicBezTo>
                  <a:pt x="567" y="0"/>
                  <a:pt x="540" y="11"/>
                  <a:pt x="520" y="31"/>
                </a:cubicBezTo>
                <a:lnTo>
                  <a:pt x="31" y="520"/>
                </a:lnTo>
                <a:cubicBezTo>
                  <a:pt x="-10" y="561"/>
                  <a:pt x="-10" y="629"/>
                  <a:pt x="31" y="671"/>
                </a:cubicBezTo>
                <a:lnTo>
                  <a:pt x="520" y="1159"/>
                </a:lnTo>
                <a:cubicBezTo>
                  <a:pt x="540" y="1180"/>
                  <a:pt x="567" y="1191"/>
                  <a:pt x="595" y="1191"/>
                </a:cubicBezTo>
                <a:cubicBezTo>
                  <a:pt x="624" y="1191"/>
                  <a:pt x="651" y="1180"/>
                  <a:pt x="671" y="1159"/>
                </a:cubicBezTo>
                <a:lnTo>
                  <a:pt x="1160" y="671"/>
                </a:lnTo>
                <a:cubicBezTo>
                  <a:pt x="1201" y="629"/>
                  <a:pt x="1201" y="561"/>
                  <a:pt x="1160" y="52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0" name="Freeform 809">
            <a:extLst>
              <a:ext uri="{FF2B5EF4-FFF2-40B4-BE49-F238E27FC236}">
                <a16:creationId xmlns:a16="http://schemas.microsoft.com/office/drawing/2014/main" id="{0DE4EC55-6E89-D54B-9DD9-325A756207C1}"/>
              </a:ext>
            </a:extLst>
          </p:cNvPr>
          <p:cNvSpPr/>
          <p:nvPr/>
        </p:nvSpPr>
        <p:spPr>
          <a:xfrm>
            <a:off x="1268772" y="5521469"/>
            <a:ext cx="205560" cy="237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2" h="660">
                <a:moveTo>
                  <a:pt x="305" y="8"/>
                </a:moveTo>
                <a:lnTo>
                  <a:pt x="304" y="8"/>
                </a:lnTo>
                <a:lnTo>
                  <a:pt x="303" y="7"/>
                </a:lnTo>
                <a:cubicBezTo>
                  <a:pt x="302" y="6"/>
                  <a:pt x="302" y="6"/>
                  <a:pt x="302" y="6"/>
                </a:cubicBezTo>
                <a:cubicBezTo>
                  <a:pt x="301" y="6"/>
                  <a:pt x="301" y="5"/>
                  <a:pt x="300" y="5"/>
                </a:cubicBezTo>
                <a:lnTo>
                  <a:pt x="299" y="4"/>
                </a:lnTo>
                <a:lnTo>
                  <a:pt x="298" y="4"/>
                </a:lnTo>
                <a:cubicBezTo>
                  <a:pt x="298" y="3"/>
                  <a:pt x="297" y="3"/>
                  <a:pt x="297" y="3"/>
                </a:cubicBezTo>
                <a:cubicBezTo>
                  <a:pt x="296" y="3"/>
                  <a:pt x="296" y="3"/>
                  <a:pt x="296" y="3"/>
                </a:cubicBezTo>
                <a:cubicBezTo>
                  <a:pt x="295" y="2"/>
                  <a:pt x="295" y="2"/>
                  <a:pt x="294" y="2"/>
                </a:cubicBezTo>
                <a:lnTo>
                  <a:pt x="293" y="2"/>
                </a:lnTo>
                <a:cubicBezTo>
                  <a:pt x="293" y="1"/>
                  <a:pt x="292" y="1"/>
                  <a:pt x="292" y="1"/>
                </a:cubicBezTo>
                <a:cubicBezTo>
                  <a:pt x="291" y="1"/>
                  <a:pt x="291" y="1"/>
                  <a:pt x="290" y="1"/>
                </a:cubicBezTo>
                <a:lnTo>
                  <a:pt x="289" y="1"/>
                </a:lnTo>
                <a:lnTo>
                  <a:pt x="288" y="1"/>
                </a:lnTo>
                <a:cubicBezTo>
                  <a:pt x="287" y="0"/>
                  <a:pt x="286" y="0"/>
                  <a:pt x="285" y="0"/>
                </a:cubicBezTo>
                <a:cubicBezTo>
                  <a:pt x="284" y="0"/>
                  <a:pt x="283" y="0"/>
                  <a:pt x="282" y="1"/>
                </a:cubicBezTo>
                <a:lnTo>
                  <a:pt x="281" y="1"/>
                </a:lnTo>
                <a:lnTo>
                  <a:pt x="280" y="1"/>
                </a:lnTo>
                <a:cubicBezTo>
                  <a:pt x="279" y="1"/>
                  <a:pt x="279" y="1"/>
                  <a:pt x="278" y="1"/>
                </a:cubicBezTo>
                <a:cubicBezTo>
                  <a:pt x="278" y="1"/>
                  <a:pt x="277" y="1"/>
                  <a:pt x="277" y="2"/>
                </a:cubicBezTo>
                <a:lnTo>
                  <a:pt x="276" y="2"/>
                </a:lnTo>
                <a:cubicBezTo>
                  <a:pt x="275" y="2"/>
                  <a:pt x="275" y="2"/>
                  <a:pt x="274" y="3"/>
                </a:cubicBezTo>
                <a:lnTo>
                  <a:pt x="273" y="3"/>
                </a:lnTo>
                <a:cubicBezTo>
                  <a:pt x="273" y="3"/>
                  <a:pt x="272" y="3"/>
                  <a:pt x="272" y="4"/>
                </a:cubicBezTo>
                <a:lnTo>
                  <a:pt x="271" y="4"/>
                </a:lnTo>
                <a:cubicBezTo>
                  <a:pt x="271" y="5"/>
                  <a:pt x="270" y="5"/>
                  <a:pt x="270" y="5"/>
                </a:cubicBezTo>
                <a:cubicBezTo>
                  <a:pt x="269" y="5"/>
                  <a:pt x="269" y="6"/>
                  <a:pt x="269" y="6"/>
                </a:cubicBezTo>
                <a:cubicBezTo>
                  <a:pt x="268" y="6"/>
                  <a:pt x="268" y="6"/>
                  <a:pt x="268" y="7"/>
                </a:cubicBezTo>
                <a:cubicBezTo>
                  <a:pt x="267" y="7"/>
                  <a:pt x="266" y="8"/>
                  <a:pt x="266" y="8"/>
                </a:cubicBezTo>
                <a:lnTo>
                  <a:pt x="7" y="267"/>
                </a:lnTo>
                <a:cubicBezTo>
                  <a:pt x="-2" y="277"/>
                  <a:pt x="-2" y="295"/>
                  <a:pt x="7" y="306"/>
                </a:cubicBezTo>
                <a:cubicBezTo>
                  <a:pt x="13" y="311"/>
                  <a:pt x="20" y="314"/>
                  <a:pt x="27" y="314"/>
                </a:cubicBezTo>
                <a:cubicBezTo>
                  <a:pt x="34" y="314"/>
                  <a:pt x="41" y="311"/>
                  <a:pt x="46" y="306"/>
                </a:cubicBezTo>
                <a:lnTo>
                  <a:pt x="257" y="95"/>
                </a:lnTo>
                <a:lnTo>
                  <a:pt x="257" y="632"/>
                </a:lnTo>
                <a:cubicBezTo>
                  <a:pt x="257" y="647"/>
                  <a:pt x="270" y="660"/>
                  <a:pt x="285" y="660"/>
                </a:cubicBezTo>
                <a:cubicBezTo>
                  <a:pt x="300" y="660"/>
                  <a:pt x="313" y="647"/>
                  <a:pt x="313" y="632"/>
                </a:cubicBezTo>
                <a:lnTo>
                  <a:pt x="313" y="95"/>
                </a:lnTo>
                <a:lnTo>
                  <a:pt x="524" y="306"/>
                </a:lnTo>
                <a:cubicBezTo>
                  <a:pt x="529" y="311"/>
                  <a:pt x="536" y="314"/>
                  <a:pt x="543" y="314"/>
                </a:cubicBezTo>
                <a:cubicBezTo>
                  <a:pt x="550" y="314"/>
                  <a:pt x="557" y="311"/>
                  <a:pt x="563" y="306"/>
                </a:cubicBezTo>
                <a:cubicBezTo>
                  <a:pt x="574" y="295"/>
                  <a:pt x="574" y="277"/>
                  <a:pt x="563" y="2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1" name="Freeform 810">
            <a:extLst>
              <a:ext uri="{FF2B5EF4-FFF2-40B4-BE49-F238E27FC236}">
                <a16:creationId xmlns:a16="http://schemas.microsoft.com/office/drawing/2014/main" id="{3AC9D9A7-57F3-644C-9953-2A7A0FB22854}"/>
              </a:ext>
            </a:extLst>
          </p:cNvPr>
          <p:cNvSpPr/>
          <p:nvPr/>
        </p:nvSpPr>
        <p:spPr>
          <a:xfrm>
            <a:off x="491533" y="6396630"/>
            <a:ext cx="120960" cy="120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7" h="337">
                <a:moveTo>
                  <a:pt x="94" y="282"/>
                </a:moveTo>
                <a:lnTo>
                  <a:pt x="209" y="167"/>
                </a:lnTo>
                <a:lnTo>
                  <a:pt x="152" y="282"/>
                </a:lnTo>
                <a:close/>
                <a:moveTo>
                  <a:pt x="193" y="322"/>
                </a:moveTo>
                <a:lnTo>
                  <a:pt x="334" y="40"/>
                </a:lnTo>
                <a:cubicBezTo>
                  <a:pt x="340" y="28"/>
                  <a:pt x="337" y="13"/>
                  <a:pt x="326" y="5"/>
                </a:cubicBezTo>
                <a:cubicBezTo>
                  <a:pt x="315" y="-3"/>
                  <a:pt x="300" y="-2"/>
                  <a:pt x="290" y="8"/>
                </a:cubicBezTo>
                <a:lnTo>
                  <a:pt x="8" y="290"/>
                </a:lnTo>
                <a:cubicBezTo>
                  <a:pt x="0" y="298"/>
                  <a:pt x="-2" y="309"/>
                  <a:pt x="2" y="320"/>
                </a:cubicBezTo>
                <a:cubicBezTo>
                  <a:pt x="6" y="330"/>
                  <a:pt x="17" y="337"/>
                  <a:pt x="28" y="337"/>
                </a:cubicBezTo>
                <a:lnTo>
                  <a:pt x="169" y="337"/>
                </a:lnTo>
                <a:cubicBezTo>
                  <a:pt x="179" y="337"/>
                  <a:pt x="189" y="331"/>
                  <a:pt x="193" y="32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2" name="Freeform 811">
            <a:extLst>
              <a:ext uri="{FF2B5EF4-FFF2-40B4-BE49-F238E27FC236}">
                <a16:creationId xmlns:a16="http://schemas.microsoft.com/office/drawing/2014/main" id="{32BCFBB5-02BA-1D4D-9A17-6F44F726E10F}"/>
              </a:ext>
            </a:extLst>
          </p:cNvPr>
          <p:cNvSpPr/>
          <p:nvPr/>
        </p:nvSpPr>
        <p:spPr>
          <a:xfrm>
            <a:off x="695652" y="6396630"/>
            <a:ext cx="120960" cy="120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7" h="337">
                <a:moveTo>
                  <a:pt x="187" y="282"/>
                </a:moveTo>
                <a:lnTo>
                  <a:pt x="130" y="169"/>
                </a:lnTo>
                <a:lnTo>
                  <a:pt x="243" y="282"/>
                </a:lnTo>
                <a:close/>
                <a:moveTo>
                  <a:pt x="48" y="8"/>
                </a:moveTo>
                <a:cubicBezTo>
                  <a:pt x="38" y="-2"/>
                  <a:pt x="23" y="-3"/>
                  <a:pt x="12" y="5"/>
                </a:cubicBezTo>
                <a:cubicBezTo>
                  <a:pt x="1" y="13"/>
                  <a:pt x="-3" y="28"/>
                  <a:pt x="3" y="40"/>
                </a:cubicBezTo>
                <a:lnTo>
                  <a:pt x="146" y="322"/>
                </a:lnTo>
                <a:cubicBezTo>
                  <a:pt x="150" y="331"/>
                  <a:pt x="160" y="337"/>
                  <a:pt x="170" y="337"/>
                </a:cubicBezTo>
                <a:lnTo>
                  <a:pt x="310" y="337"/>
                </a:lnTo>
                <a:cubicBezTo>
                  <a:pt x="321" y="337"/>
                  <a:pt x="331" y="330"/>
                  <a:pt x="335" y="320"/>
                </a:cubicBezTo>
                <a:cubicBezTo>
                  <a:pt x="340" y="309"/>
                  <a:pt x="337" y="298"/>
                  <a:pt x="329" y="29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3" name="Freeform 812">
            <a:extLst>
              <a:ext uri="{FF2B5EF4-FFF2-40B4-BE49-F238E27FC236}">
                <a16:creationId xmlns:a16="http://schemas.microsoft.com/office/drawing/2014/main" id="{E966124E-8EA6-5D47-8928-559DB34D690C}"/>
              </a:ext>
            </a:extLst>
          </p:cNvPr>
          <p:cNvSpPr/>
          <p:nvPr/>
        </p:nvSpPr>
        <p:spPr>
          <a:xfrm>
            <a:off x="618613" y="6396630"/>
            <a:ext cx="70920" cy="120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337">
                <a:moveTo>
                  <a:pt x="98" y="80"/>
                </a:moveTo>
                <a:lnTo>
                  <a:pt x="137" y="282"/>
                </a:lnTo>
                <a:lnTo>
                  <a:pt x="61" y="282"/>
                </a:lnTo>
                <a:close/>
                <a:moveTo>
                  <a:pt x="28" y="337"/>
                </a:moveTo>
                <a:lnTo>
                  <a:pt x="171" y="337"/>
                </a:lnTo>
                <a:cubicBezTo>
                  <a:pt x="179" y="337"/>
                  <a:pt x="187" y="333"/>
                  <a:pt x="192" y="327"/>
                </a:cubicBezTo>
                <a:cubicBezTo>
                  <a:pt x="197" y="320"/>
                  <a:pt x="199" y="312"/>
                  <a:pt x="198" y="304"/>
                </a:cubicBezTo>
                <a:lnTo>
                  <a:pt x="143" y="22"/>
                </a:lnTo>
                <a:cubicBezTo>
                  <a:pt x="141" y="9"/>
                  <a:pt x="130" y="0"/>
                  <a:pt x="116" y="0"/>
                </a:cubicBezTo>
                <a:lnTo>
                  <a:pt x="80" y="0"/>
                </a:lnTo>
                <a:cubicBezTo>
                  <a:pt x="67" y="0"/>
                  <a:pt x="55" y="9"/>
                  <a:pt x="53" y="22"/>
                </a:cubicBezTo>
                <a:lnTo>
                  <a:pt x="1" y="304"/>
                </a:lnTo>
                <a:cubicBezTo>
                  <a:pt x="-1" y="312"/>
                  <a:pt x="1" y="321"/>
                  <a:pt x="7" y="327"/>
                </a:cubicBezTo>
                <a:cubicBezTo>
                  <a:pt x="12" y="333"/>
                  <a:pt x="20" y="337"/>
                  <a:pt x="28" y="33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4" name="Freeform 813">
            <a:extLst>
              <a:ext uri="{FF2B5EF4-FFF2-40B4-BE49-F238E27FC236}">
                <a16:creationId xmlns:a16="http://schemas.microsoft.com/office/drawing/2014/main" id="{FC862F4E-A64E-254B-9941-FB599DED182C}"/>
              </a:ext>
            </a:extLst>
          </p:cNvPr>
          <p:cNvSpPr/>
          <p:nvPr/>
        </p:nvSpPr>
        <p:spPr>
          <a:xfrm>
            <a:off x="439333" y="6192149"/>
            <a:ext cx="428040" cy="287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0" h="800">
                <a:moveTo>
                  <a:pt x="1160" y="520"/>
                </a:moveTo>
                <a:lnTo>
                  <a:pt x="671" y="31"/>
                </a:lnTo>
                <a:cubicBezTo>
                  <a:pt x="651" y="11"/>
                  <a:pt x="624" y="0"/>
                  <a:pt x="596" y="0"/>
                </a:cubicBezTo>
                <a:cubicBezTo>
                  <a:pt x="567" y="0"/>
                  <a:pt x="540" y="11"/>
                  <a:pt x="520" y="31"/>
                </a:cubicBezTo>
                <a:lnTo>
                  <a:pt x="31" y="520"/>
                </a:lnTo>
                <a:cubicBezTo>
                  <a:pt x="-10" y="562"/>
                  <a:pt x="-10" y="629"/>
                  <a:pt x="31" y="671"/>
                </a:cubicBezTo>
                <a:lnTo>
                  <a:pt x="153" y="792"/>
                </a:lnTo>
                <a:cubicBezTo>
                  <a:pt x="159" y="798"/>
                  <a:pt x="166" y="800"/>
                  <a:pt x="173" y="800"/>
                </a:cubicBezTo>
                <a:cubicBezTo>
                  <a:pt x="180" y="800"/>
                  <a:pt x="187" y="798"/>
                  <a:pt x="192" y="792"/>
                </a:cubicBezTo>
                <a:cubicBezTo>
                  <a:pt x="203" y="782"/>
                  <a:pt x="203" y="764"/>
                  <a:pt x="192" y="753"/>
                </a:cubicBezTo>
                <a:lnTo>
                  <a:pt x="70" y="631"/>
                </a:lnTo>
                <a:cubicBezTo>
                  <a:pt x="50" y="612"/>
                  <a:pt x="50" y="579"/>
                  <a:pt x="70" y="559"/>
                </a:cubicBezTo>
                <a:lnTo>
                  <a:pt x="559" y="70"/>
                </a:lnTo>
                <a:cubicBezTo>
                  <a:pt x="569" y="60"/>
                  <a:pt x="582" y="55"/>
                  <a:pt x="596" y="55"/>
                </a:cubicBezTo>
                <a:cubicBezTo>
                  <a:pt x="609" y="55"/>
                  <a:pt x="622" y="60"/>
                  <a:pt x="632" y="70"/>
                </a:cubicBezTo>
                <a:lnTo>
                  <a:pt x="1121" y="559"/>
                </a:lnTo>
                <a:cubicBezTo>
                  <a:pt x="1141" y="579"/>
                  <a:pt x="1141" y="612"/>
                  <a:pt x="1121" y="631"/>
                </a:cubicBezTo>
                <a:lnTo>
                  <a:pt x="1002" y="750"/>
                </a:lnTo>
                <a:cubicBezTo>
                  <a:pt x="992" y="761"/>
                  <a:pt x="992" y="778"/>
                  <a:pt x="1002" y="789"/>
                </a:cubicBezTo>
                <a:cubicBezTo>
                  <a:pt x="1013" y="800"/>
                  <a:pt x="1031" y="800"/>
                  <a:pt x="1041" y="789"/>
                </a:cubicBezTo>
                <a:lnTo>
                  <a:pt x="1160" y="671"/>
                </a:lnTo>
                <a:cubicBezTo>
                  <a:pt x="1201" y="629"/>
                  <a:pt x="1201" y="562"/>
                  <a:pt x="1160" y="52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5" name="Freeform 814">
            <a:extLst>
              <a:ext uri="{FF2B5EF4-FFF2-40B4-BE49-F238E27FC236}">
                <a16:creationId xmlns:a16="http://schemas.microsoft.com/office/drawing/2014/main" id="{9A4184D4-1E80-6041-8D69-90DA8F079F3C}"/>
              </a:ext>
            </a:extLst>
          </p:cNvPr>
          <p:cNvSpPr/>
          <p:nvPr/>
        </p:nvSpPr>
        <p:spPr>
          <a:xfrm>
            <a:off x="548773" y="6517589"/>
            <a:ext cx="209160" cy="102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2" h="287">
                <a:moveTo>
                  <a:pt x="535" y="9"/>
                </a:moveTo>
                <a:lnTo>
                  <a:pt x="328" y="217"/>
                </a:lnTo>
                <a:cubicBezTo>
                  <a:pt x="308" y="237"/>
                  <a:pt x="275" y="237"/>
                  <a:pt x="255" y="217"/>
                </a:cubicBezTo>
                <a:lnTo>
                  <a:pt x="47" y="8"/>
                </a:lnTo>
                <a:cubicBezTo>
                  <a:pt x="36" y="-3"/>
                  <a:pt x="19" y="-3"/>
                  <a:pt x="8" y="8"/>
                </a:cubicBezTo>
                <a:cubicBezTo>
                  <a:pt x="-3" y="19"/>
                  <a:pt x="-3" y="36"/>
                  <a:pt x="8" y="47"/>
                </a:cubicBezTo>
                <a:lnTo>
                  <a:pt x="216" y="256"/>
                </a:lnTo>
                <a:cubicBezTo>
                  <a:pt x="237" y="276"/>
                  <a:pt x="264" y="287"/>
                  <a:pt x="292" y="287"/>
                </a:cubicBezTo>
                <a:cubicBezTo>
                  <a:pt x="319" y="287"/>
                  <a:pt x="346" y="276"/>
                  <a:pt x="367" y="256"/>
                </a:cubicBezTo>
                <a:lnTo>
                  <a:pt x="574" y="48"/>
                </a:lnTo>
                <a:cubicBezTo>
                  <a:pt x="585" y="37"/>
                  <a:pt x="585" y="20"/>
                  <a:pt x="574" y="9"/>
                </a:cubicBezTo>
                <a:cubicBezTo>
                  <a:pt x="564" y="-2"/>
                  <a:pt x="546" y="-2"/>
                  <a:pt x="535" y="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6" name="Freeform 815">
            <a:extLst>
              <a:ext uri="{FF2B5EF4-FFF2-40B4-BE49-F238E27FC236}">
                <a16:creationId xmlns:a16="http://schemas.microsoft.com/office/drawing/2014/main" id="{5F00C420-D8DA-1842-8559-976AE02B01CC}"/>
              </a:ext>
            </a:extLst>
          </p:cNvPr>
          <p:cNvSpPr/>
          <p:nvPr/>
        </p:nvSpPr>
        <p:spPr>
          <a:xfrm>
            <a:off x="2585292" y="6192149"/>
            <a:ext cx="428040" cy="287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0" h="800">
                <a:moveTo>
                  <a:pt x="1159" y="520"/>
                </a:moveTo>
                <a:lnTo>
                  <a:pt x="671" y="31"/>
                </a:lnTo>
                <a:cubicBezTo>
                  <a:pt x="629" y="-10"/>
                  <a:pt x="562" y="-10"/>
                  <a:pt x="520" y="31"/>
                </a:cubicBezTo>
                <a:lnTo>
                  <a:pt x="31" y="520"/>
                </a:lnTo>
                <a:cubicBezTo>
                  <a:pt x="-10" y="562"/>
                  <a:pt x="-10" y="629"/>
                  <a:pt x="31" y="671"/>
                </a:cubicBezTo>
                <a:lnTo>
                  <a:pt x="153" y="792"/>
                </a:lnTo>
                <a:cubicBezTo>
                  <a:pt x="158" y="798"/>
                  <a:pt x="165" y="800"/>
                  <a:pt x="172" y="800"/>
                </a:cubicBezTo>
                <a:cubicBezTo>
                  <a:pt x="179" y="800"/>
                  <a:pt x="186" y="798"/>
                  <a:pt x="192" y="792"/>
                </a:cubicBezTo>
                <a:cubicBezTo>
                  <a:pt x="203" y="782"/>
                  <a:pt x="203" y="764"/>
                  <a:pt x="192" y="753"/>
                </a:cubicBezTo>
                <a:lnTo>
                  <a:pt x="70" y="631"/>
                </a:lnTo>
                <a:cubicBezTo>
                  <a:pt x="50" y="612"/>
                  <a:pt x="50" y="579"/>
                  <a:pt x="70" y="559"/>
                </a:cubicBezTo>
                <a:lnTo>
                  <a:pt x="559" y="70"/>
                </a:lnTo>
                <a:cubicBezTo>
                  <a:pt x="579" y="50"/>
                  <a:pt x="612" y="50"/>
                  <a:pt x="632" y="70"/>
                </a:cubicBezTo>
                <a:lnTo>
                  <a:pt x="1120" y="559"/>
                </a:lnTo>
                <a:cubicBezTo>
                  <a:pt x="1140" y="579"/>
                  <a:pt x="1140" y="612"/>
                  <a:pt x="1120" y="631"/>
                </a:cubicBezTo>
                <a:lnTo>
                  <a:pt x="1002" y="750"/>
                </a:lnTo>
                <a:cubicBezTo>
                  <a:pt x="991" y="761"/>
                  <a:pt x="991" y="778"/>
                  <a:pt x="1002" y="789"/>
                </a:cubicBezTo>
                <a:cubicBezTo>
                  <a:pt x="1013" y="800"/>
                  <a:pt x="1030" y="800"/>
                  <a:pt x="1041" y="789"/>
                </a:cubicBezTo>
                <a:lnTo>
                  <a:pt x="1159" y="671"/>
                </a:lnTo>
                <a:cubicBezTo>
                  <a:pt x="1201" y="629"/>
                  <a:pt x="1201" y="562"/>
                  <a:pt x="1159" y="52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7" name="Freeform 816">
            <a:extLst>
              <a:ext uri="{FF2B5EF4-FFF2-40B4-BE49-F238E27FC236}">
                <a16:creationId xmlns:a16="http://schemas.microsoft.com/office/drawing/2014/main" id="{A7013504-5C57-8746-A1A0-1B183B5420A8}"/>
              </a:ext>
            </a:extLst>
          </p:cNvPr>
          <p:cNvSpPr/>
          <p:nvPr/>
        </p:nvSpPr>
        <p:spPr>
          <a:xfrm>
            <a:off x="2694373" y="6517589"/>
            <a:ext cx="209160" cy="102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2" h="287">
                <a:moveTo>
                  <a:pt x="535" y="9"/>
                </a:moveTo>
                <a:lnTo>
                  <a:pt x="328" y="217"/>
                </a:lnTo>
                <a:cubicBezTo>
                  <a:pt x="308" y="237"/>
                  <a:pt x="275" y="237"/>
                  <a:pt x="255" y="217"/>
                </a:cubicBezTo>
                <a:lnTo>
                  <a:pt x="47" y="8"/>
                </a:lnTo>
                <a:cubicBezTo>
                  <a:pt x="36" y="-3"/>
                  <a:pt x="18" y="-3"/>
                  <a:pt x="8" y="8"/>
                </a:cubicBezTo>
                <a:cubicBezTo>
                  <a:pt x="-3" y="19"/>
                  <a:pt x="-3" y="36"/>
                  <a:pt x="8" y="47"/>
                </a:cubicBezTo>
                <a:lnTo>
                  <a:pt x="216" y="256"/>
                </a:lnTo>
                <a:cubicBezTo>
                  <a:pt x="237" y="276"/>
                  <a:pt x="264" y="287"/>
                  <a:pt x="291" y="287"/>
                </a:cubicBezTo>
                <a:cubicBezTo>
                  <a:pt x="319" y="287"/>
                  <a:pt x="346" y="276"/>
                  <a:pt x="367" y="256"/>
                </a:cubicBezTo>
                <a:lnTo>
                  <a:pt x="574" y="48"/>
                </a:lnTo>
                <a:cubicBezTo>
                  <a:pt x="585" y="37"/>
                  <a:pt x="585" y="20"/>
                  <a:pt x="574" y="9"/>
                </a:cubicBezTo>
                <a:cubicBezTo>
                  <a:pt x="563" y="-2"/>
                  <a:pt x="546" y="-2"/>
                  <a:pt x="535" y="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8" name="Freeform 817">
            <a:extLst>
              <a:ext uri="{FF2B5EF4-FFF2-40B4-BE49-F238E27FC236}">
                <a16:creationId xmlns:a16="http://schemas.microsoft.com/office/drawing/2014/main" id="{7F3DD1D3-7FE9-824C-9922-B775CBF40C0D}"/>
              </a:ext>
            </a:extLst>
          </p:cNvPr>
          <p:cNvSpPr/>
          <p:nvPr/>
        </p:nvSpPr>
        <p:spPr>
          <a:xfrm>
            <a:off x="2656573" y="6466829"/>
            <a:ext cx="69480" cy="44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4" h="125">
                <a:moveTo>
                  <a:pt x="66" y="69"/>
                </a:moveTo>
                <a:cubicBezTo>
                  <a:pt x="74" y="61"/>
                  <a:pt x="85" y="55"/>
                  <a:pt x="97" y="55"/>
                </a:cubicBezTo>
                <a:cubicBezTo>
                  <a:pt x="110" y="55"/>
                  <a:pt x="121" y="61"/>
                  <a:pt x="129" y="69"/>
                </a:cubicBezTo>
                <a:close/>
                <a:moveTo>
                  <a:pt x="194" y="97"/>
                </a:moveTo>
                <a:cubicBezTo>
                  <a:pt x="194" y="43"/>
                  <a:pt x="151" y="0"/>
                  <a:pt x="97" y="0"/>
                </a:cubicBezTo>
                <a:cubicBezTo>
                  <a:pt x="44" y="0"/>
                  <a:pt x="0" y="43"/>
                  <a:pt x="0" y="97"/>
                </a:cubicBezTo>
                <a:cubicBezTo>
                  <a:pt x="0" y="112"/>
                  <a:pt x="13" y="125"/>
                  <a:pt x="28" y="125"/>
                </a:cubicBezTo>
                <a:lnTo>
                  <a:pt x="167" y="125"/>
                </a:lnTo>
                <a:cubicBezTo>
                  <a:pt x="182" y="125"/>
                  <a:pt x="194" y="112"/>
                  <a:pt x="194" y="9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9" name="Freeform 818">
            <a:extLst>
              <a:ext uri="{FF2B5EF4-FFF2-40B4-BE49-F238E27FC236}">
                <a16:creationId xmlns:a16="http://schemas.microsoft.com/office/drawing/2014/main" id="{5F037090-C633-1648-A3B4-955A65A1619E}"/>
              </a:ext>
            </a:extLst>
          </p:cNvPr>
          <p:cNvSpPr/>
          <p:nvPr/>
        </p:nvSpPr>
        <p:spPr>
          <a:xfrm>
            <a:off x="2731093" y="6466829"/>
            <a:ext cx="69480" cy="44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4" h="125">
                <a:moveTo>
                  <a:pt x="97" y="55"/>
                </a:moveTo>
                <a:cubicBezTo>
                  <a:pt x="109" y="55"/>
                  <a:pt x="120" y="61"/>
                  <a:pt x="128" y="69"/>
                </a:cubicBezTo>
                <a:lnTo>
                  <a:pt x="66" y="69"/>
                </a:lnTo>
                <a:cubicBezTo>
                  <a:pt x="73" y="61"/>
                  <a:pt x="84" y="55"/>
                  <a:pt x="97" y="55"/>
                </a:cubicBezTo>
                <a:close/>
                <a:moveTo>
                  <a:pt x="166" y="125"/>
                </a:moveTo>
                <a:cubicBezTo>
                  <a:pt x="181" y="125"/>
                  <a:pt x="194" y="112"/>
                  <a:pt x="194" y="97"/>
                </a:cubicBezTo>
                <a:cubicBezTo>
                  <a:pt x="194" y="43"/>
                  <a:pt x="150" y="0"/>
                  <a:pt x="97" y="0"/>
                </a:cubicBezTo>
                <a:cubicBezTo>
                  <a:pt x="43" y="0"/>
                  <a:pt x="0" y="43"/>
                  <a:pt x="0" y="97"/>
                </a:cubicBezTo>
                <a:cubicBezTo>
                  <a:pt x="0" y="112"/>
                  <a:pt x="12" y="125"/>
                  <a:pt x="27" y="12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0" name="Freeform 819">
            <a:extLst>
              <a:ext uri="{FF2B5EF4-FFF2-40B4-BE49-F238E27FC236}">
                <a16:creationId xmlns:a16="http://schemas.microsoft.com/office/drawing/2014/main" id="{987E9D75-2A8D-1F49-9496-B61627D0E2E7}"/>
              </a:ext>
            </a:extLst>
          </p:cNvPr>
          <p:cNvSpPr/>
          <p:nvPr/>
        </p:nvSpPr>
        <p:spPr>
          <a:xfrm>
            <a:off x="2805252" y="6466829"/>
            <a:ext cx="69480" cy="44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4" h="125">
                <a:moveTo>
                  <a:pt x="97" y="55"/>
                </a:moveTo>
                <a:cubicBezTo>
                  <a:pt x="110" y="55"/>
                  <a:pt x="121" y="61"/>
                  <a:pt x="128" y="69"/>
                </a:cubicBezTo>
                <a:lnTo>
                  <a:pt x="66" y="69"/>
                </a:lnTo>
                <a:cubicBezTo>
                  <a:pt x="74" y="61"/>
                  <a:pt x="85" y="55"/>
                  <a:pt x="97" y="55"/>
                </a:cubicBezTo>
                <a:close/>
                <a:moveTo>
                  <a:pt x="167" y="125"/>
                </a:moveTo>
                <a:cubicBezTo>
                  <a:pt x="182" y="125"/>
                  <a:pt x="194" y="112"/>
                  <a:pt x="194" y="97"/>
                </a:cubicBezTo>
                <a:cubicBezTo>
                  <a:pt x="194" y="43"/>
                  <a:pt x="151" y="0"/>
                  <a:pt x="97" y="0"/>
                </a:cubicBezTo>
                <a:cubicBezTo>
                  <a:pt x="44" y="0"/>
                  <a:pt x="0" y="43"/>
                  <a:pt x="0" y="97"/>
                </a:cubicBezTo>
                <a:cubicBezTo>
                  <a:pt x="0" y="112"/>
                  <a:pt x="13" y="125"/>
                  <a:pt x="28" y="12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1" name="Freeform 820">
            <a:extLst>
              <a:ext uri="{FF2B5EF4-FFF2-40B4-BE49-F238E27FC236}">
                <a16:creationId xmlns:a16="http://schemas.microsoft.com/office/drawing/2014/main" id="{6EC3C36F-1F08-D345-BC99-1BAA271E2C3E}"/>
              </a:ext>
            </a:extLst>
          </p:cNvPr>
          <p:cNvSpPr/>
          <p:nvPr/>
        </p:nvSpPr>
        <p:spPr>
          <a:xfrm>
            <a:off x="2879773" y="6466829"/>
            <a:ext cx="69480" cy="44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4" h="125">
                <a:moveTo>
                  <a:pt x="65" y="69"/>
                </a:moveTo>
                <a:cubicBezTo>
                  <a:pt x="73" y="61"/>
                  <a:pt x="84" y="55"/>
                  <a:pt x="97" y="55"/>
                </a:cubicBezTo>
                <a:cubicBezTo>
                  <a:pt x="109" y="55"/>
                  <a:pt x="120" y="61"/>
                  <a:pt x="128" y="69"/>
                </a:cubicBezTo>
                <a:close/>
                <a:moveTo>
                  <a:pt x="97" y="0"/>
                </a:moveTo>
                <a:cubicBezTo>
                  <a:pt x="43" y="0"/>
                  <a:pt x="0" y="43"/>
                  <a:pt x="0" y="97"/>
                </a:cubicBezTo>
                <a:cubicBezTo>
                  <a:pt x="0" y="112"/>
                  <a:pt x="12" y="125"/>
                  <a:pt x="27" y="125"/>
                </a:cubicBezTo>
                <a:lnTo>
                  <a:pt x="166" y="125"/>
                </a:lnTo>
                <a:cubicBezTo>
                  <a:pt x="181" y="125"/>
                  <a:pt x="194" y="112"/>
                  <a:pt x="194" y="97"/>
                </a:cubicBezTo>
                <a:cubicBezTo>
                  <a:pt x="194" y="43"/>
                  <a:pt x="150" y="0"/>
                  <a:pt x="9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2" name="Freeform 821">
            <a:extLst>
              <a:ext uri="{FF2B5EF4-FFF2-40B4-BE49-F238E27FC236}">
                <a16:creationId xmlns:a16="http://schemas.microsoft.com/office/drawing/2014/main" id="{B0860E6A-C455-2F4B-A0A6-628E2B2A36D2}"/>
              </a:ext>
            </a:extLst>
          </p:cNvPr>
          <p:cNvSpPr/>
          <p:nvPr/>
        </p:nvSpPr>
        <p:spPr>
          <a:xfrm>
            <a:off x="3297732" y="6192149"/>
            <a:ext cx="428400" cy="287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1" h="800">
                <a:moveTo>
                  <a:pt x="1159" y="520"/>
                </a:moveTo>
                <a:lnTo>
                  <a:pt x="670" y="31"/>
                </a:lnTo>
                <a:cubicBezTo>
                  <a:pt x="650" y="11"/>
                  <a:pt x="623" y="0"/>
                  <a:pt x="595" y="0"/>
                </a:cubicBezTo>
                <a:cubicBezTo>
                  <a:pt x="567" y="0"/>
                  <a:pt x="540" y="11"/>
                  <a:pt x="520" y="31"/>
                </a:cubicBezTo>
                <a:lnTo>
                  <a:pt x="31" y="520"/>
                </a:lnTo>
                <a:cubicBezTo>
                  <a:pt x="-10" y="562"/>
                  <a:pt x="-10" y="629"/>
                  <a:pt x="31" y="671"/>
                </a:cubicBezTo>
                <a:lnTo>
                  <a:pt x="153" y="792"/>
                </a:lnTo>
                <a:cubicBezTo>
                  <a:pt x="158" y="798"/>
                  <a:pt x="165" y="800"/>
                  <a:pt x="172" y="800"/>
                </a:cubicBezTo>
                <a:cubicBezTo>
                  <a:pt x="179" y="800"/>
                  <a:pt x="186" y="798"/>
                  <a:pt x="192" y="792"/>
                </a:cubicBezTo>
                <a:cubicBezTo>
                  <a:pt x="202" y="782"/>
                  <a:pt x="202" y="764"/>
                  <a:pt x="192" y="753"/>
                </a:cubicBezTo>
                <a:lnTo>
                  <a:pt x="70" y="631"/>
                </a:lnTo>
                <a:cubicBezTo>
                  <a:pt x="50" y="612"/>
                  <a:pt x="50" y="579"/>
                  <a:pt x="70" y="559"/>
                </a:cubicBezTo>
                <a:lnTo>
                  <a:pt x="559" y="70"/>
                </a:lnTo>
                <a:cubicBezTo>
                  <a:pt x="568" y="60"/>
                  <a:pt x="581" y="55"/>
                  <a:pt x="595" y="55"/>
                </a:cubicBezTo>
                <a:cubicBezTo>
                  <a:pt x="609" y="55"/>
                  <a:pt x="622" y="60"/>
                  <a:pt x="631" y="70"/>
                </a:cubicBezTo>
                <a:lnTo>
                  <a:pt x="1120" y="559"/>
                </a:lnTo>
                <a:cubicBezTo>
                  <a:pt x="1140" y="579"/>
                  <a:pt x="1140" y="612"/>
                  <a:pt x="1120" y="631"/>
                </a:cubicBezTo>
                <a:lnTo>
                  <a:pt x="1002" y="750"/>
                </a:lnTo>
                <a:cubicBezTo>
                  <a:pt x="991" y="761"/>
                  <a:pt x="991" y="778"/>
                  <a:pt x="1002" y="789"/>
                </a:cubicBezTo>
                <a:cubicBezTo>
                  <a:pt x="1013" y="800"/>
                  <a:pt x="1030" y="800"/>
                  <a:pt x="1041" y="789"/>
                </a:cubicBezTo>
                <a:lnTo>
                  <a:pt x="1159" y="671"/>
                </a:lnTo>
                <a:cubicBezTo>
                  <a:pt x="1201" y="629"/>
                  <a:pt x="1201" y="562"/>
                  <a:pt x="1159" y="52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3" name="Freeform 822">
            <a:extLst>
              <a:ext uri="{FF2B5EF4-FFF2-40B4-BE49-F238E27FC236}">
                <a16:creationId xmlns:a16="http://schemas.microsoft.com/office/drawing/2014/main" id="{4C1473C6-FDBF-464A-8391-54D0A5BD0951}"/>
              </a:ext>
            </a:extLst>
          </p:cNvPr>
          <p:cNvSpPr/>
          <p:nvPr/>
        </p:nvSpPr>
        <p:spPr>
          <a:xfrm>
            <a:off x="3407173" y="6517589"/>
            <a:ext cx="209520" cy="102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3" h="287">
                <a:moveTo>
                  <a:pt x="535" y="9"/>
                </a:moveTo>
                <a:lnTo>
                  <a:pt x="327" y="217"/>
                </a:lnTo>
                <a:cubicBezTo>
                  <a:pt x="307" y="237"/>
                  <a:pt x="275" y="237"/>
                  <a:pt x="255" y="217"/>
                </a:cubicBezTo>
                <a:lnTo>
                  <a:pt x="47" y="8"/>
                </a:lnTo>
                <a:cubicBezTo>
                  <a:pt x="36" y="-3"/>
                  <a:pt x="18" y="-3"/>
                  <a:pt x="7" y="8"/>
                </a:cubicBezTo>
                <a:cubicBezTo>
                  <a:pt x="-2" y="19"/>
                  <a:pt x="-2" y="36"/>
                  <a:pt x="7" y="47"/>
                </a:cubicBezTo>
                <a:lnTo>
                  <a:pt x="216" y="256"/>
                </a:lnTo>
                <a:cubicBezTo>
                  <a:pt x="237" y="276"/>
                  <a:pt x="264" y="287"/>
                  <a:pt x="291" y="287"/>
                </a:cubicBezTo>
                <a:cubicBezTo>
                  <a:pt x="318" y="287"/>
                  <a:pt x="346" y="276"/>
                  <a:pt x="366" y="256"/>
                </a:cubicBezTo>
                <a:lnTo>
                  <a:pt x="574" y="48"/>
                </a:lnTo>
                <a:cubicBezTo>
                  <a:pt x="585" y="37"/>
                  <a:pt x="585" y="20"/>
                  <a:pt x="574" y="9"/>
                </a:cubicBezTo>
                <a:cubicBezTo>
                  <a:pt x="563" y="-2"/>
                  <a:pt x="546" y="-2"/>
                  <a:pt x="535" y="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4" name="Freeform 823">
            <a:extLst>
              <a:ext uri="{FF2B5EF4-FFF2-40B4-BE49-F238E27FC236}">
                <a16:creationId xmlns:a16="http://schemas.microsoft.com/office/drawing/2014/main" id="{771651AE-CC5B-3C42-96F9-E4F6832B9240}"/>
              </a:ext>
            </a:extLst>
          </p:cNvPr>
          <p:cNvSpPr/>
          <p:nvPr/>
        </p:nvSpPr>
        <p:spPr>
          <a:xfrm>
            <a:off x="3350293" y="6312029"/>
            <a:ext cx="329040" cy="19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15" h="547">
                <a:moveTo>
                  <a:pt x="351" y="382"/>
                </a:moveTo>
                <a:cubicBezTo>
                  <a:pt x="351" y="324"/>
                  <a:pt x="314" y="274"/>
                  <a:pt x="263" y="253"/>
                </a:cubicBezTo>
                <a:lnTo>
                  <a:pt x="281" y="189"/>
                </a:lnTo>
                <a:lnTo>
                  <a:pt x="427" y="403"/>
                </a:lnTo>
                <a:lnTo>
                  <a:pt x="427" y="404"/>
                </a:lnTo>
                <a:cubicBezTo>
                  <a:pt x="428" y="404"/>
                  <a:pt x="428" y="404"/>
                  <a:pt x="428" y="404"/>
                </a:cubicBezTo>
                <a:cubicBezTo>
                  <a:pt x="428" y="405"/>
                  <a:pt x="428" y="405"/>
                  <a:pt x="428" y="405"/>
                </a:cubicBezTo>
                <a:cubicBezTo>
                  <a:pt x="429" y="405"/>
                  <a:pt x="429" y="405"/>
                  <a:pt x="429" y="405"/>
                </a:cubicBezTo>
                <a:lnTo>
                  <a:pt x="429" y="406"/>
                </a:lnTo>
                <a:lnTo>
                  <a:pt x="430" y="406"/>
                </a:lnTo>
                <a:lnTo>
                  <a:pt x="430" y="407"/>
                </a:lnTo>
                <a:cubicBezTo>
                  <a:pt x="431" y="407"/>
                  <a:pt x="431" y="407"/>
                  <a:pt x="431" y="407"/>
                </a:cubicBezTo>
                <a:cubicBezTo>
                  <a:pt x="431" y="408"/>
                  <a:pt x="431" y="408"/>
                  <a:pt x="432" y="408"/>
                </a:cubicBezTo>
                <a:cubicBezTo>
                  <a:pt x="433" y="408"/>
                  <a:pt x="433" y="409"/>
                  <a:pt x="433" y="409"/>
                </a:cubicBezTo>
                <a:lnTo>
                  <a:pt x="434" y="409"/>
                </a:lnTo>
                <a:cubicBezTo>
                  <a:pt x="434" y="410"/>
                  <a:pt x="435" y="410"/>
                  <a:pt x="436" y="410"/>
                </a:cubicBezTo>
                <a:cubicBezTo>
                  <a:pt x="437" y="410"/>
                  <a:pt x="437" y="411"/>
                  <a:pt x="437" y="411"/>
                </a:cubicBezTo>
                <a:cubicBezTo>
                  <a:pt x="438" y="411"/>
                  <a:pt x="438" y="411"/>
                  <a:pt x="438" y="411"/>
                </a:cubicBezTo>
                <a:lnTo>
                  <a:pt x="439" y="411"/>
                </a:lnTo>
                <a:cubicBezTo>
                  <a:pt x="440" y="411"/>
                  <a:pt x="440" y="411"/>
                  <a:pt x="440" y="411"/>
                </a:cubicBezTo>
                <a:cubicBezTo>
                  <a:pt x="441" y="411"/>
                  <a:pt x="441" y="411"/>
                  <a:pt x="442" y="411"/>
                </a:cubicBezTo>
                <a:lnTo>
                  <a:pt x="443" y="411"/>
                </a:lnTo>
                <a:lnTo>
                  <a:pt x="551" y="404"/>
                </a:lnTo>
                <a:cubicBezTo>
                  <a:pt x="558" y="440"/>
                  <a:pt x="580" y="471"/>
                  <a:pt x="609" y="492"/>
                </a:cubicBezTo>
                <a:lnTo>
                  <a:pt x="297" y="492"/>
                </a:lnTo>
                <a:cubicBezTo>
                  <a:pt x="330" y="466"/>
                  <a:pt x="351" y="427"/>
                  <a:pt x="351" y="382"/>
                </a:cubicBezTo>
                <a:close/>
                <a:moveTo>
                  <a:pt x="108" y="382"/>
                </a:moveTo>
                <a:cubicBezTo>
                  <a:pt x="108" y="325"/>
                  <a:pt x="155" y="279"/>
                  <a:pt x="212" y="279"/>
                </a:cubicBezTo>
                <a:cubicBezTo>
                  <a:pt x="214" y="279"/>
                  <a:pt x="217" y="279"/>
                  <a:pt x="219" y="279"/>
                </a:cubicBezTo>
                <a:lnTo>
                  <a:pt x="204" y="334"/>
                </a:lnTo>
                <a:cubicBezTo>
                  <a:pt x="201" y="344"/>
                  <a:pt x="207" y="353"/>
                  <a:pt x="216" y="356"/>
                </a:cubicBezTo>
                <a:cubicBezTo>
                  <a:pt x="218" y="357"/>
                  <a:pt x="219" y="357"/>
                  <a:pt x="221" y="357"/>
                </a:cubicBezTo>
                <a:cubicBezTo>
                  <a:pt x="229" y="357"/>
                  <a:pt x="236" y="352"/>
                  <a:pt x="238" y="344"/>
                </a:cubicBezTo>
                <a:lnTo>
                  <a:pt x="254" y="288"/>
                </a:lnTo>
                <a:cubicBezTo>
                  <a:pt x="290" y="304"/>
                  <a:pt x="315" y="340"/>
                  <a:pt x="315" y="382"/>
                </a:cubicBezTo>
                <a:cubicBezTo>
                  <a:pt x="315" y="439"/>
                  <a:pt x="269" y="486"/>
                  <a:pt x="212" y="486"/>
                </a:cubicBezTo>
                <a:cubicBezTo>
                  <a:pt x="155" y="486"/>
                  <a:pt x="108" y="439"/>
                  <a:pt x="108" y="382"/>
                </a:cubicBezTo>
                <a:close/>
                <a:moveTo>
                  <a:pt x="308" y="166"/>
                </a:moveTo>
                <a:lnTo>
                  <a:pt x="514" y="169"/>
                </a:lnTo>
                <a:lnTo>
                  <a:pt x="438" y="356"/>
                </a:lnTo>
                <a:close/>
                <a:moveTo>
                  <a:pt x="595" y="274"/>
                </a:moveTo>
                <a:cubicBezTo>
                  <a:pt x="569" y="297"/>
                  <a:pt x="551" y="331"/>
                  <a:pt x="549" y="369"/>
                </a:cubicBezTo>
                <a:lnTo>
                  <a:pt x="469" y="374"/>
                </a:lnTo>
                <a:lnTo>
                  <a:pt x="541" y="195"/>
                </a:lnTo>
                <a:close/>
                <a:moveTo>
                  <a:pt x="615" y="303"/>
                </a:moveTo>
                <a:lnTo>
                  <a:pt x="655" y="362"/>
                </a:lnTo>
                <a:lnTo>
                  <a:pt x="585" y="366"/>
                </a:lnTo>
                <a:cubicBezTo>
                  <a:pt x="587" y="342"/>
                  <a:pt x="599" y="320"/>
                  <a:pt x="615" y="303"/>
                </a:cubicBezTo>
                <a:close/>
                <a:moveTo>
                  <a:pt x="688" y="274"/>
                </a:moveTo>
                <a:cubicBezTo>
                  <a:pt x="745" y="274"/>
                  <a:pt x="791" y="320"/>
                  <a:pt x="791" y="377"/>
                </a:cubicBezTo>
                <a:cubicBezTo>
                  <a:pt x="791" y="434"/>
                  <a:pt x="745" y="481"/>
                  <a:pt x="688" y="481"/>
                </a:cubicBezTo>
                <a:cubicBezTo>
                  <a:pt x="639" y="481"/>
                  <a:pt x="598" y="447"/>
                  <a:pt x="587" y="402"/>
                </a:cubicBezTo>
                <a:lnTo>
                  <a:pt x="689" y="395"/>
                </a:lnTo>
                <a:lnTo>
                  <a:pt x="690" y="395"/>
                </a:lnTo>
                <a:cubicBezTo>
                  <a:pt x="691" y="395"/>
                  <a:pt x="692" y="395"/>
                  <a:pt x="693" y="394"/>
                </a:cubicBezTo>
                <a:cubicBezTo>
                  <a:pt x="694" y="394"/>
                  <a:pt x="694" y="394"/>
                  <a:pt x="695" y="393"/>
                </a:cubicBezTo>
                <a:cubicBezTo>
                  <a:pt x="696" y="393"/>
                  <a:pt x="697" y="393"/>
                  <a:pt x="698" y="392"/>
                </a:cubicBezTo>
                <a:cubicBezTo>
                  <a:pt x="698" y="391"/>
                  <a:pt x="699" y="391"/>
                  <a:pt x="699" y="391"/>
                </a:cubicBezTo>
                <a:cubicBezTo>
                  <a:pt x="700" y="390"/>
                  <a:pt x="700" y="390"/>
                  <a:pt x="700" y="390"/>
                </a:cubicBezTo>
                <a:cubicBezTo>
                  <a:pt x="700" y="390"/>
                  <a:pt x="700" y="389"/>
                  <a:pt x="701" y="389"/>
                </a:cubicBezTo>
                <a:cubicBezTo>
                  <a:pt x="701" y="388"/>
                  <a:pt x="702" y="388"/>
                  <a:pt x="702" y="388"/>
                </a:cubicBezTo>
                <a:lnTo>
                  <a:pt x="702" y="387"/>
                </a:lnTo>
                <a:cubicBezTo>
                  <a:pt x="702" y="387"/>
                  <a:pt x="703" y="387"/>
                  <a:pt x="703" y="386"/>
                </a:cubicBezTo>
                <a:cubicBezTo>
                  <a:pt x="703" y="386"/>
                  <a:pt x="703" y="385"/>
                  <a:pt x="704" y="385"/>
                </a:cubicBezTo>
                <a:lnTo>
                  <a:pt x="704" y="384"/>
                </a:lnTo>
                <a:cubicBezTo>
                  <a:pt x="704" y="383"/>
                  <a:pt x="704" y="383"/>
                  <a:pt x="704" y="383"/>
                </a:cubicBezTo>
                <a:cubicBezTo>
                  <a:pt x="705" y="382"/>
                  <a:pt x="705" y="382"/>
                  <a:pt x="705" y="382"/>
                </a:cubicBezTo>
                <a:lnTo>
                  <a:pt x="705" y="381"/>
                </a:lnTo>
                <a:lnTo>
                  <a:pt x="705" y="380"/>
                </a:lnTo>
                <a:lnTo>
                  <a:pt x="705" y="379"/>
                </a:lnTo>
                <a:lnTo>
                  <a:pt x="705" y="378"/>
                </a:lnTo>
                <a:cubicBezTo>
                  <a:pt x="705" y="377"/>
                  <a:pt x="705" y="377"/>
                  <a:pt x="705" y="377"/>
                </a:cubicBezTo>
                <a:cubicBezTo>
                  <a:pt x="705" y="376"/>
                  <a:pt x="705" y="376"/>
                  <a:pt x="705" y="376"/>
                </a:cubicBezTo>
                <a:cubicBezTo>
                  <a:pt x="705" y="375"/>
                  <a:pt x="705" y="375"/>
                  <a:pt x="705" y="375"/>
                </a:cubicBezTo>
                <a:lnTo>
                  <a:pt x="705" y="374"/>
                </a:lnTo>
                <a:lnTo>
                  <a:pt x="705" y="373"/>
                </a:lnTo>
                <a:lnTo>
                  <a:pt x="705" y="372"/>
                </a:lnTo>
                <a:lnTo>
                  <a:pt x="704" y="372"/>
                </a:lnTo>
                <a:cubicBezTo>
                  <a:pt x="704" y="371"/>
                  <a:pt x="704" y="371"/>
                  <a:pt x="704" y="371"/>
                </a:cubicBezTo>
                <a:cubicBezTo>
                  <a:pt x="704" y="370"/>
                  <a:pt x="704" y="370"/>
                  <a:pt x="704" y="370"/>
                </a:cubicBezTo>
                <a:lnTo>
                  <a:pt x="703" y="369"/>
                </a:lnTo>
                <a:cubicBezTo>
                  <a:pt x="703" y="368"/>
                  <a:pt x="703" y="368"/>
                  <a:pt x="702" y="367"/>
                </a:cubicBezTo>
                <a:lnTo>
                  <a:pt x="645" y="283"/>
                </a:lnTo>
                <a:cubicBezTo>
                  <a:pt x="658" y="277"/>
                  <a:pt x="672" y="274"/>
                  <a:pt x="688" y="274"/>
                </a:cubicBezTo>
                <a:close/>
                <a:moveTo>
                  <a:pt x="887" y="492"/>
                </a:moveTo>
                <a:lnTo>
                  <a:pt x="766" y="492"/>
                </a:lnTo>
                <a:cubicBezTo>
                  <a:pt x="803" y="467"/>
                  <a:pt x="827" y="425"/>
                  <a:pt x="827" y="377"/>
                </a:cubicBezTo>
                <a:cubicBezTo>
                  <a:pt x="827" y="301"/>
                  <a:pt x="764" y="238"/>
                  <a:pt x="688" y="238"/>
                </a:cubicBezTo>
                <a:cubicBezTo>
                  <a:pt x="665" y="238"/>
                  <a:pt x="643" y="244"/>
                  <a:pt x="625" y="253"/>
                </a:cubicBezTo>
                <a:lnTo>
                  <a:pt x="557" y="155"/>
                </a:lnTo>
                <a:lnTo>
                  <a:pt x="577" y="107"/>
                </a:lnTo>
                <a:lnTo>
                  <a:pt x="593" y="107"/>
                </a:lnTo>
                <a:cubicBezTo>
                  <a:pt x="602" y="107"/>
                  <a:pt x="610" y="99"/>
                  <a:pt x="610" y="90"/>
                </a:cubicBezTo>
                <a:cubicBezTo>
                  <a:pt x="610" y="80"/>
                  <a:pt x="602" y="72"/>
                  <a:pt x="593" y="72"/>
                </a:cubicBezTo>
                <a:lnTo>
                  <a:pt x="521" y="72"/>
                </a:lnTo>
                <a:cubicBezTo>
                  <a:pt x="511" y="72"/>
                  <a:pt x="503" y="80"/>
                  <a:pt x="503" y="90"/>
                </a:cubicBezTo>
                <a:cubicBezTo>
                  <a:pt x="503" y="99"/>
                  <a:pt x="511" y="107"/>
                  <a:pt x="521" y="107"/>
                </a:cubicBezTo>
                <a:lnTo>
                  <a:pt x="538" y="107"/>
                </a:lnTo>
                <a:lnTo>
                  <a:pt x="528" y="133"/>
                </a:lnTo>
                <a:lnTo>
                  <a:pt x="297" y="130"/>
                </a:lnTo>
                <a:lnTo>
                  <a:pt x="317" y="58"/>
                </a:lnTo>
                <a:lnTo>
                  <a:pt x="322" y="59"/>
                </a:lnTo>
                <a:cubicBezTo>
                  <a:pt x="323" y="59"/>
                  <a:pt x="324" y="59"/>
                  <a:pt x="326" y="59"/>
                </a:cubicBezTo>
                <a:cubicBezTo>
                  <a:pt x="334" y="59"/>
                  <a:pt x="342" y="53"/>
                  <a:pt x="343" y="44"/>
                </a:cubicBezTo>
                <a:cubicBezTo>
                  <a:pt x="345" y="35"/>
                  <a:pt x="338" y="26"/>
                  <a:pt x="329" y="24"/>
                </a:cubicBezTo>
                <a:lnTo>
                  <a:pt x="198" y="0"/>
                </a:lnTo>
                <a:cubicBezTo>
                  <a:pt x="188" y="-2"/>
                  <a:pt x="179" y="5"/>
                  <a:pt x="177" y="15"/>
                </a:cubicBezTo>
                <a:cubicBezTo>
                  <a:pt x="175" y="24"/>
                  <a:pt x="182" y="33"/>
                  <a:pt x="191" y="35"/>
                </a:cubicBezTo>
                <a:lnTo>
                  <a:pt x="282" y="51"/>
                </a:lnTo>
                <a:lnTo>
                  <a:pt x="229" y="244"/>
                </a:lnTo>
                <a:cubicBezTo>
                  <a:pt x="223" y="244"/>
                  <a:pt x="217" y="243"/>
                  <a:pt x="212" y="243"/>
                </a:cubicBezTo>
                <a:cubicBezTo>
                  <a:pt x="135" y="243"/>
                  <a:pt x="73" y="306"/>
                  <a:pt x="73" y="382"/>
                </a:cubicBezTo>
                <a:cubicBezTo>
                  <a:pt x="73" y="427"/>
                  <a:pt x="93" y="466"/>
                  <a:pt x="126" y="492"/>
                </a:cubicBezTo>
                <a:lnTo>
                  <a:pt x="27" y="492"/>
                </a:lnTo>
                <a:cubicBezTo>
                  <a:pt x="12" y="492"/>
                  <a:pt x="0" y="504"/>
                  <a:pt x="0" y="519"/>
                </a:cubicBezTo>
                <a:cubicBezTo>
                  <a:pt x="0" y="535"/>
                  <a:pt x="12" y="547"/>
                  <a:pt x="27" y="547"/>
                </a:cubicBezTo>
                <a:lnTo>
                  <a:pt x="887" y="547"/>
                </a:lnTo>
                <a:cubicBezTo>
                  <a:pt x="903" y="547"/>
                  <a:pt x="915" y="535"/>
                  <a:pt x="915" y="519"/>
                </a:cubicBezTo>
                <a:cubicBezTo>
                  <a:pt x="915" y="504"/>
                  <a:pt x="903" y="492"/>
                  <a:pt x="887" y="49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5" name="Freeform 824">
            <a:extLst>
              <a:ext uri="{FF2B5EF4-FFF2-40B4-BE49-F238E27FC236}">
                <a16:creationId xmlns:a16="http://schemas.microsoft.com/office/drawing/2014/main" id="{3BB9D914-50DB-5B4C-AD64-87F293BA1D56}"/>
              </a:ext>
            </a:extLst>
          </p:cNvPr>
          <p:cNvSpPr/>
          <p:nvPr/>
        </p:nvSpPr>
        <p:spPr>
          <a:xfrm>
            <a:off x="4788853" y="6198989"/>
            <a:ext cx="313560" cy="31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72" h="871">
                <a:moveTo>
                  <a:pt x="203" y="453"/>
                </a:moveTo>
                <a:lnTo>
                  <a:pt x="203" y="417"/>
                </a:lnTo>
                <a:lnTo>
                  <a:pt x="379" y="417"/>
                </a:lnTo>
                <a:lnTo>
                  <a:pt x="414" y="453"/>
                </a:lnTo>
                <a:close/>
                <a:moveTo>
                  <a:pt x="589" y="417"/>
                </a:moveTo>
                <a:lnTo>
                  <a:pt x="589" y="453"/>
                </a:lnTo>
                <a:lnTo>
                  <a:pt x="493" y="453"/>
                </a:lnTo>
                <a:lnTo>
                  <a:pt x="457" y="417"/>
                </a:lnTo>
                <a:close/>
                <a:moveTo>
                  <a:pt x="669" y="453"/>
                </a:moveTo>
                <a:lnTo>
                  <a:pt x="625" y="453"/>
                </a:lnTo>
                <a:lnTo>
                  <a:pt x="625" y="417"/>
                </a:lnTo>
                <a:lnTo>
                  <a:pt x="669" y="417"/>
                </a:lnTo>
                <a:close/>
                <a:moveTo>
                  <a:pt x="528" y="489"/>
                </a:moveTo>
                <a:lnTo>
                  <a:pt x="687" y="489"/>
                </a:lnTo>
                <a:cubicBezTo>
                  <a:pt x="696" y="489"/>
                  <a:pt x="704" y="481"/>
                  <a:pt x="704" y="471"/>
                </a:cubicBezTo>
                <a:lnTo>
                  <a:pt x="704" y="400"/>
                </a:lnTo>
                <a:cubicBezTo>
                  <a:pt x="704" y="390"/>
                  <a:pt x="696" y="382"/>
                  <a:pt x="687" y="382"/>
                </a:cubicBezTo>
                <a:lnTo>
                  <a:pt x="421" y="382"/>
                </a:lnTo>
                <a:lnTo>
                  <a:pt x="47" y="7"/>
                </a:lnTo>
                <a:cubicBezTo>
                  <a:pt x="36" y="-2"/>
                  <a:pt x="18" y="-2"/>
                  <a:pt x="8" y="7"/>
                </a:cubicBezTo>
                <a:cubicBezTo>
                  <a:pt x="-3" y="18"/>
                  <a:pt x="-3" y="36"/>
                  <a:pt x="8" y="46"/>
                </a:cubicBezTo>
                <a:lnTo>
                  <a:pt x="343" y="382"/>
                </a:lnTo>
                <a:lnTo>
                  <a:pt x="185" y="382"/>
                </a:lnTo>
                <a:cubicBezTo>
                  <a:pt x="175" y="382"/>
                  <a:pt x="167" y="390"/>
                  <a:pt x="167" y="400"/>
                </a:cubicBezTo>
                <a:lnTo>
                  <a:pt x="167" y="471"/>
                </a:lnTo>
                <a:cubicBezTo>
                  <a:pt x="167" y="481"/>
                  <a:pt x="175" y="489"/>
                  <a:pt x="185" y="489"/>
                </a:cubicBezTo>
                <a:lnTo>
                  <a:pt x="450" y="489"/>
                </a:lnTo>
                <a:lnTo>
                  <a:pt x="825" y="863"/>
                </a:lnTo>
                <a:cubicBezTo>
                  <a:pt x="830" y="869"/>
                  <a:pt x="837" y="871"/>
                  <a:pt x="844" y="871"/>
                </a:cubicBezTo>
                <a:cubicBezTo>
                  <a:pt x="851" y="871"/>
                  <a:pt x="858" y="869"/>
                  <a:pt x="864" y="863"/>
                </a:cubicBezTo>
                <a:cubicBezTo>
                  <a:pt x="874" y="852"/>
                  <a:pt x="874" y="835"/>
                  <a:pt x="864" y="82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6" name="Freeform 825">
            <a:extLst>
              <a:ext uri="{FF2B5EF4-FFF2-40B4-BE49-F238E27FC236}">
                <a16:creationId xmlns:a16="http://schemas.microsoft.com/office/drawing/2014/main" id="{FD2CFE90-85A1-3141-A1BC-19530F4C6EA4}"/>
              </a:ext>
            </a:extLst>
          </p:cNvPr>
          <p:cNvSpPr/>
          <p:nvPr/>
        </p:nvSpPr>
        <p:spPr>
          <a:xfrm>
            <a:off x="4981453" y="6263429"/>
            <a:ext cx="29520" cy="6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172">
                <a:moveTo>
                  <a:pt x="65" y="172"/>
                </a:moveTo>
                <a:cubicBezTo>
                  <a:pt x="75" y="172"/>
                  <a:pt x="83" y="165"/>
                  <a:pt x="83" y="155"/>
                </a:cubicBezTo>
                <a:lnTo>
                  <a:pt x="83" y="129"/>
                </a:lnTo>
                <a:cubicBezTo>
                  <a:pt x="83" y="107"/>
                  <a:pt x="69" y="82"/>
                  <a:pt x="50" y="71"/>
                </a:cubicBezTo>
                <a:cubicBezTo>
                  <a:pt x="43" y="67"/>
                  <a:pt x="35" y="54"/>
                  <a:pt x="35" y="45"/>
                </a:cubicBezTo>
                <a:lnTo>
                  <a:pt x="36" y="18"/>
                </a:ln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45"/>
                </a:lnTo>
                <a:cubicBezTo>
                  <a:pt x="0" y="66"/>
                  <a:pt x="14" y="91"/>
                  <a:pt x="33" y="102"/>
                </a:cubicBezTo>
                <a:cubicBezTo>
                  <a:pt x="40" y="106"/>
                  <a:pt x="48" y="119"/>
                  <a:pt x="48" y="128"/>
                </a:cubicBezTo>
                <a:lnTo>
                  <a:pt x="47" y="154"/>
                </a:lnTo>
                <a:cubicBezTo>
                  <a:pt x="47" y="164"/>
                  <a:pt x="55" y="172"/>
                  <a:pt x="65" y="1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7" name="Freeform 826">
            <a:extLst>
              <a:ext uri="{FF2B5EF4-FFF2-40B4-BE49-F238E27FC236}">
                <a16:creationId xmlns:a16="http://schemas.microsoft.com/office/drawing/2014/main" id="{648F7450-9578-D348-B014-46FD5278EE35}"/>
              </a:ext>
            </a:extLst>
          </p:cNvPr>
          <p:cNvSpPr/>
          <p:nvPr/>
        </p:nvSpPr>
        <p:spPr>
          <a:xfrm>
            <a:off x="5018533" y="6265229"/>
            <a:ext cx="29520" cy="61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173">
                <a:moveTo>
                  <a:pt x="64" y="173"/>
                </a:moveTo>
                <a:cubicBezTo>
                  <a:pt x="74" y="173"/>
                  <a:pt x="82" y="165"/>
                  <a:pt x="82" y="155"/>
                </a:cubicBezTo>
                <a:lnTo>
                  <a:pt x="83" y="129"/>
                </a:lnTo>
                <a:cubicBezTo>
                  <a:pt x="83" y="107"/>
                  <a:pt x="69" y="83"/>
                  <a:pt x="50" y="72"/>
                </a:cubicBezTo>
                <a:cubicBezTo>
                  <a:pt x="42" y="67"/>
                  <a:pt x="35" y="54"/>
                  <a:pt x="35" y="45"/>
                </a:cubicBezTo>
                <a:lnTo>
                  <a:pt x="35" y="18"/>
                </a:lnTo>
                <a:cubicBezTo>
                  <a:pt x="35" y="8"/>
                  <a:pt x="27" y="0"/>
                  <a:pt x="17" y="0"/>
                </a:cubicBezTo>
                <a:cubicBezTo>
                  <a:pt x="8" y="0"/>
                  <a:pt x="0" y="8"/>
                  <a:pt x="0" y="18"/>
                </a:cubicBezTo>
                <a:lnTo>
                  <a:pt x="0" y="45"/>
                </a:lnTo>
                <a:cubicBezTo>
                  <a:pt x="-1" y="67"/>
                  <a:pt x="13" y="91"/>
                  <a:pt x="32" y="102"/>
                </a:cubicBezTo>
                <a:cubicBezTo>
                  <a:pt x="40" y="107"/>
                  <a:pt x="47" y="120"/>
                  <a:pt x="47" y="129"/>
                </a:cubicBezTo>
                <a:lnTo>
                  <a:pt x="47" y="155"/>
                </a:lnTo>
                <a:cubicBezTo>
                  <a:pt x="47" y="164"/>
                  <a:pt x="54" y="173"/>
                  <a:pt x="64" y="17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8" name="Freeform 827">
            <a:extLst>
              <a:ext uri="{FF2B5EF4-FFF2-40B4-BE49-F238E27FC236}">
                <a16:creationId xmlns:a16="http://schemas.microsoft.com/office/drawing/2014/main" id="{E227A925-34B9-1B47-AE1D-1701CC53245C}"/>
              </a:ext>
            </a:extLst>
          </p:cNvPr>
          <p:cNvSpPr/>
          <p:nvPr/>
        </p:nvSpPr>
        <p:spPr>
          <a:xfrm>
            <a:off x="4782733" y="6268829"/>
            <a:ext cx="249840" cy="24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5" h="691">
                <a:moveTo>
                  <a:pt x="654" y="581"/>
                </a:moveTo>
                <a:cubicBezTo>
                  <a:pt x="593" y="616"/>
                  <a:pt x="524" y="635"/>
                  <a:pt x="453" y="635"/>
                </a:cubicBezTo>
                <a:cubicBezTo>
                  <a:pt x="234" y="635"/>
                  <a:pt x="56" y="457"/>
                  <a:pt x="56" y="238"/>
                </a:cubicBezTo>
                <a:cubicBezTo>
                  <a:pt x="56" y="169"/>
                  <a:pt x="74" y="101"/>
                  <a:pt x="108" y="41"/>
                </a:cubicBezTo>
                <a:cubicBezTo>
                  <a:pt x="116" y="28"/>
                  <a:pt x="111" y="11"/>
                  <a:pt x="98" y="3"/>
                </a:cubicBezTo>
                <a:cubicBezTo>
                  <a:pt x="85" y="-4"/>
                  <a:pt x="68" y="0"/>
                  <a:pt x="60" y="14"/>
                </a:cubicBezTo>
                <a:cubicBezTo>
                  <a:pt x="21" y="82"/>
                  <a:pt x="0" y="159"/>
                  <a:pt x="0" y="238"/>
                </a:cubicBezTo>
                <a:cubicBezTo>
                  <a:pt x="0" y="359"/>
                  <a:pt x="47" y="473"/>
                  <a:pt x="133" y="558"/>
                </a:cubicBezTo>
                <a:cubicBezTo>
                  <a:pt x="218" y="644"/>
                  <a:pt x="332" y="691"/>
                  <a:pt x="453" y="691"/>
                </a:cubicBezTo>
                <a:cubicBezTo>
                  <a:pt x="533" y="691"/>
                  <a:pt x="613" y="669"/>
                  <a:pt x="682" y="628"/>
                </a:cubicBezTo>
                <a:cubicBezTo>
                  <a:pt x="695" y="620"/>
                  <a:pt x="699" y="604"/>
                  <a:pt x="692" y="590"/>
                </a:cubicBezTo>
                <a:cubicBezTo>
                  <a:pt x="684" y="577"/>
                  <a:pt x="667" y="573"/>
                  <a:pt x="654" y="5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9" name="Freeform 828">
            <a:extLst>
              <a:ext uri="{FF2B5EF4-FFF2-40B4-BE49-F238E27FC236}">
                <a16:creationId xmlns:a16="http://schemas.microsoft.com/office/drawing/2014/main" id="{496A5A44-4553-6448-9F8B-E5A1FD897FF7}"/>
              </a:ext>
            </a:extLst>
          </p:cNvPr>
          <p:cNvSpPr/>
          <p:nvPr/>
        </p:nvSpPr>
        <p:spPr>
          <a:xfrm>
            <a:off x="4857613" y="6191789"/>
            <a:ext cx="250560" cy="25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7" h="698">
                <a:moveTo>
                  <a:pt x="42" y="111"/>
                </a:moveTo>
                <a:cubicBezTo>
                  <a:pt x="103" y="75"/>
                  <a:pt x="173" y="55"/>
                  <a:pt x="245" y="55"/>
                </a:cubicBezTo>
                <a:cubicBezTo>
                  <a:pt x="464" y="55"/>
                  <a:pt x="642" y="233"/>
                  <a:pt x="642" y="452"/>
                </a:cubicBezTo>
                <a:cubicBezTo>
                  <a:pt x="642" y="524"/>
                  <a:pt x="622" y="595"/>
                  <a:pt x="586" y="656"/>
                </a:cubicBezTo>
                <a:cubicBezTo>
                  <a:pt x="578" y="669"/>
                  <a:pt x="582" y="686"/>
                  <a:pt x="595" y="694"/>
                </a:cubicBezTo>
                <a:cubicBezTo>
                  <a:pt x="600" y="696"/>
                  <a:pt x="605" y="698"/>
                  <a:pt x="609" y="698"/>
                </a:cubicBezTo>
                <a:cubicBezTo>
                  <a:pt x="619" y="698"/>
                  <a:pt x="628" y="693"/>
                  <a:pt x="633" y="684"/>
                </a:cubicBezTo>
                <a:cubicBezTo>
                  <a:pt x="675" y="614"/>
                  <a:pt x="697" y="534"/>
                  <a:pt x="697" y="452"/>
                </a:cubicBezTo>
                <a:cubicBezTo>
                  <a:pt x="697" y="332"/>
                  <a:pt x="650" y="218"/>
                  <a:pt x="564" y="133"/>
                </a:cubicBezTo>
                <a:cubicBezTo>
                  <a:pt x="479" y="47"/>
                  <a:pt x="365" y="0"/>
                  <a:pt x="245" y="0"/>
                </a:cubicBezTo>
                <a:cubicBezTo>
                  <a:pt x="163" y="0"/>
                  <a:pt x="83" y="22"/>
                  <a:pt x="14" y="64"/>
                </a:cubicBezTo>
                <a:cubicBezTo>
                  <a:pt x="0" y="71"/>
                  <a:pt x="-4" y="88"/>
                  <a:pt x="4" y="101"/>
                </a:cubicBezTo>
                <a:cubicBezTo>
                  <a:pt x="12" y="115"/>
                  <a:pt x="29" y="119"/>
                  <a:pt x="42" y="11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0" name="Freeform 829">
            <a:extLst>
              <a:ext uri="{FF2B5EF4-FFF2-40B4-BE49-F238E27FC236}">
                <a16:creationId xmlns:a16="http://schemas.microsoft.com/office/drawing/2014/main" id="{39B1719B-B379-6B4D-989F-5241134BCE9B}"/>
              </a:ext>
            </a:extLst>
          </p:cNvPr>
          <p:cNvSpPr/>
          <p:nvPr/>
        </p:nvSpPr>
        <p:spPr>
          <a:xfrm>
            <a:off x="4221853" y="6421470"/>
            <a:ext cx="14760" cy="14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" h="42">
                <a:moveTo>
                  <a:pt x="21" y="7"/>
                </a:moveTo>
                <a:cubicBezTo>
                  <a:pt x="29" y="7"/>
                  <a:pt x="36" y="13"/>
                  <a:pt x="36" y="21"/>
                </a:cubicBezTo>
                <a:cubicBezTo>
                  <a:pt x="36" y="29"/>
                  <a:pt x="29" y="36"/>
                  <a:pt x="21" y="36"/>
                </a:cubicBezTo>
                <a:cubicBezTo>
                  <a:pt x="13" y="36"/>
                  <a:pt x="7" y="29"/>
                  <a:pt x="7" y="21"/>
                </a:cubicBezTo>
                <a:cubicBezTo>
                  <a:pt x="7" y="13"/>
                  <a:pt x="13" y="7"/>
                  <a:pt x="21" y="7"/>
                </a:cubicBezTo>
                <a:close/>
                <a:moveTo>
                  <a:pt x="21" y="42"/>
                </a:moveTo>
                <a:cubicBezTo>
                  <a:pt x="33" y="42"/>
                  <a:pt x="42" y="33"/>
                  <a:pt x="42" y="21"/>
                </a:cubicBezTo>
                <a:cubicBezTo>
                  <a:pt x="42" y="10"/>
                  <a:pt x="33" y="0"/>
                  <a:pt x="21" y="0"/>
                </a:cubicBezTo>
                <a:cubicBezTo>
                  <a:pt x="9" y="0"/>
                  <a:pt x="0" y="10"/>
                  <a:pt x="0" y="21"/>
                </a:cubicBezTo>
                <a:cubicBezTo>
                  <a:pt x="0" y="33"/>
                  <a:pt x="9" y="42"/>
                  <a:pt x="21" y="4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1" name="Freeform 830">
            <a:extLst>
              <a:ext uri="{FF2B5EF4-FFF2-40B4-BE49-F238E27FC236}">
                <a16:creationId xmlns:a16="http://schemas.microsoft.com/office/drawing/2014/main" id="{50B1A126-35BC-E044-AFE4-D9AD63057E08}"/>
              </a:ext>
            </a:extLst>
          </p:cNvPr>
          <p:cNvSpPr/>
          <p:nvPr/>
        </p:nvSpPr>
        <p:spPr>
          <a:xfrm>
            <a:off x="4209613" y="6268109"/>
            <a:ext cx="3924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0" h="36">
                <a:moveTo>
                  <a:pt x="92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92" y="36"/>
                </a:lnTo>
                <a:cubicBezTo>
                  <a:pt x="102" y="36"/>
                  <a:pt x="110" y="28"/>
                  <a:pt x="110" y="18"/>
                </a:cubicBezTo>
                <a:cubicBezTo>
                  <a:pt x="110" y="8"/>
                  <a:pt x="102" y="0"/>
                  <a:pt x="9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2" name="Freeform 831">
            <a:extLst>
              <a:ext uri="{FF2B5EF4-FFF2-40B4-BE49-F238E27FC236}">
                <a16:creationId xmlns:a16="http://schemas.microsoft.com/office/drawing/2014/main" id="{F79B708C-357A-B741-98B7-4FB88E46C8DA}"/>
              </a:ext>
            </a:extLst>
          </p:cNvPr>
          <p:cNvSpPr/>
          <p:nvPr/>
        </p:nvSpPr>
        <p:spPr>
          <a:xfrm>
            <a:off x="4073173" y="6197549"/>
            <a:ext cx="313560" cy="31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72" h="872">
                <a:moveTo>
                  <a:pt x="573" y="685"/>
                </a:moveTo>
                <a:cubicBezTo>
                  <a:pt x="573" y="699"/>
                  <a:pt x="562" y="710"/>
                  <a:pt x="548" y="710"/>
                </a:cubicBezTo>
                <a:lnTo>
                  <a:pt x="320" y="710"/>
                </a:lnTo>
                <a:cubicBezTo>
                  <a:pt x="306" y="710"/>
                  <a:pt x="295" y="699"/>
                  <a:pt x="295" y="685"/>
                </a:cubicBezTo>
                <a:lnTo>
                  <a:pt x="295" y="334"/>
                </a:lnTo>
                <a:lnTo>
                  <a:pt x="573" y="613"/>
                </a:lnTo>
                <a:close/>
                <a:moveTo>
                  <a:pt x="277" y="237"/>
                </a:moveTo>
                <a:cubicBezTo>
                  <a:pt x="287" y="237"/>
                  <a:pt x="295" y="229"/>
                  <a:pt x="295" y="219"/>
                </a:cubicBezTo>
                <a:lnTo>
                  <a:pt x="295" y="190"/>
                </a:lnTo>
                <a:cubicBezTo>
                  <a:pt x="295" y="176"/>
                  <a:pt x="306" y="165"/>
                  <a:pt x="320" y="165"/>
                </a:cubicBezTo>
                <a:lnTo>
                  <a:pt x="548" y="165"/>
                </a:lnTo>
                <a:cubicBezTo>
                  <a:pt x="562" y="165"/>
                  <a:pt x="573" y="176"/>
                  <a:pt x="573" y="190"/>
                </a:cubicBezTo>
                <a:lnTo>
                  <a:pt x="573" y="533"/>
                </a:lnTo>
                <a:cubicBezTo>
                  <a:pt x="573" y="534"/>
                  <a:pt x="574" y="534"/>
                  <a:pt x="574" y="535"/>
                </a:cubicBezTo>
                <a:lnTo>
                  <a:pt x="275" y="237"/>
                </a:lnTo>
                <a:cubicBezTo>
                  <a:pt x="276" y="237"/>
                  <a:pt x="276" y="237"/>
                  <a:pt x="277" y="237"/>
                </a:cubicBezTo>
                <a:close/>
                <a:moveTo>
                  <a:pt x="589" y="550"/>
                </a:moveTo>
                <a:cubicBezTo>
                  <a:pt x="590" y="550"/>
                  <a:pt x="590" y="551"/>
                  <a:pt x="591" y="551"/>
                </a:cubicBezTo>
                <a:cubicBezTo>
                  <a:pt x="601" y="551"/>
                  <a:pt x="609" y="543"/>
                  <a:pt x="609" y="533"/>
                </a:cubicBezTo>
                <a:lnTo>
                  <a:pt x="609" y="190"/>
                </a:lnTo>
                <a:cubicBezTo>
                  <a:pt x="609" y="156"/>
                  <a:pt x="582" y="129"/>
                  <a:pt x="548" y="129"/>
                </a:cubicBezTo>
                <a:lnTo>
                  <a:pt x="320" y="129"/>
                </a:lnTo>
                <a:cubicBezTo>
                  <a:pt x="286" y="129"/>
                  <a:pt x="259" y="156"/>
                  <a:pt x="259" y="190"/>
                </a:cubicBezTo>
                <a:lnTo>
                  <a:pt x="259" y="219"/>
                </a:lnTo>
                <a:cubicBezTo>
                  <a:pt x="259" y="220"/>
                  <a:pt x="259" y="220"/>
                  <a:pt x="259" y="221"/>
                </a:cubicBezTo>
                <a:lnTo>
                  <a:pt x="46" y="8"/>
                </a:lnTo>
                <a:cubicBezTo>
                  <a:pt x="36" y="-3"/>
                  <a:pt x="18" y="-3"/>
                  <a:pt x="7" y="8"/>
                </a:cubicBezTo>
                <a:cubicBezTo>
                  <a:pt x="-2" y="19"/>
                  <a:pt x="-2" y="36"/>
                  <a:pt x="7" y="47"/>
                </a:cubicBezTo>
                <a:lnTo>
                  <a:pt x="259" y="299"/>
                </a:lnTo>
                <a:lnTo>
                  <a:pt x="259" y="685"/>
                </a:lnTo>
                <a:cubicBezTo>
                  <a:pt x="259" y="718"/>
                  <a:pt x="286" y="745"/>
                  <a:pt x="320" y="745"/>
                </a:cubicBezTo>
                <a:lnTo>
                  <a:pt x="548" y="745"/>
                </a:lnTo>
                <a:cubicBezTo>
                  <a:pt x="582" y="745"/>
                  <a:pt x="609" y="718"/>
                  <a:pt x="609" y="685"/>
                </a:cubicBezTo>
                <a:lnTo>
                  <a:pt x="609" y="649"/>
                </a:lnTo>
                <a:lnTo>
                  <a:pt x="824" y="864"/>
                </a:lnTo>
                <a:cubicBezTo>
                  <a:pt x="830" y="869"/>
                  <a:pt x="837" y="872"/>
                  <a:pt x="844" y="872"/>
                </a:cubicBezTo>
                <a:cubicBezTo>
                  <a:pt x="851" y="872"/>
                  <a:pt x="858" y="869"/>
                  <a:pt x="863" y="864"/>
                </a:cubicBezTo>
                <a:cubicBezTo>
                  <a:pt x="874" y="853"/>
                  <a:pt x="874" y="836"/>
                  <a:pt x="863" y="82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3" name="Freeform 832">
            <a:extLst>
              <a:ext uri="{FF2B5EF4-FFF2-40B4-BE49-F238E27FC236}">
                <a16:creationId xmlns:a16="http://schemas.microsoft.com/office/drawing/2014/main" id="{E4FF88F4-F584-1043-AF71-68656B7977B2}"/>
              </a:ext>
            </a:extLst>
          </p:cNvPr>
          <p:cNvSpPr/>
          <p:nvPr/>
        </p:nvSpPr>
        <p:spPr>
          <a:xfrm>
            <a:off x="4067052" y="6268829"/>
            <a:ext cx="249840" cy="24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5" h="691">
                <a:moveTo>
                  <a:pt x="653" y="581"/>
                </a:moveTo>
                <a:cubicBezTo>
                  <a:pt x="592" y="616"/>
                  <a:pt x="523" y="635"/>
                  <a:pt x="452" y="635"/>
                </a:cubicBezTo>
                <a:cubicBezTo>
                  <a:pt x="233" y="635"/>
                  <a:pt x="55" y="457"/>
                  <a:pt x="55" y="238"/>
                </a:cubicBezTo>
                <a:cubicBezTo>
                  <a:pt x="55" y="169"/>
                  <a:pt x="73" y="101"/>
                  <a:pt x="107" y="41"/>
                </a:cubicBezTo>
                <a:cubicBezTo>
                  <a:pt x="115" y="28"/>
                  <a:pt x="111" y="11"/>
                  <a:pt x="97" y="3"/>
                </a:cubicBezTo>
                <a:cubicBezTo>
                  <a:pt x="84" y="-4"/>
                  <a:pt x="67" y="0"/>
                  <a:pt x="60" y="13"/>
                </a:cubicBezTo>
                <a:cubicBezTo>
                  <a:pt x="21" y="82"/>
                  <a:pt x="0" y="159"/>
                  <a:pt x="0" y="238"/>
                </a:cubicBezTo>
                <a:cubicBezTo>
                  <a:pt x="0" y="359"/>
                  <a:pt x="47" y="473"/>
                  <a:pt x="132" y="558"/>
                </a:cubicBezTo>
                <a:cubicBezTo>
                  <a:pt x="218" y="644"/>
                  <a:pt x="331" y="691"/>
                  <a:pt x="452" y="691"/>
                </a:cubicBezTo>
                <a:cubicBezTo>
                  <a:pt x="533" y="691"/>
                  <a:pt x="612" y="669"/>
                  <a:pt x="681" y="628"/>
                </a:cubicBezTo>
                <a:cubicBezTo>
                  <a:pt x="694" y="620"/>
                  <a:pt x="699" y="604"/>
                  <a:pt x="691" y="590"/>
                </a:cubicBezTo>
                <a:cubicBezTo>
                  <a:pt x="683" y="577"/>
                  <a:pt x="666" y="573"/>
                  <a:pt x="653" y="5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4" name="Freeform 833">
            <a:extLst>
              <a:ext uri="{FF2B5EF4-FFF2-40B4-BE49-F238E27FC236}">
                <a16:creationId xmlns:a16="http://schemas.microsoft.com/office/drawing/2014/main" id="{37B8488D-F61A-5742-B71D-4C59F7661175}"/>
              </a:ext>
            </a:extLst>
          </p:cNvPr>
          <p:cNvSpPr/>
          <p:nvPr/>
        </p:nvSpPr>
        <p:spPr>
          <a:xfrm>
            <a:off x="4141933" y="6191790"/>
            <a:ext cx="250560" cy="25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7" h="697">
                <a:moveTo>
                  <a:pt x="42" y="111"/>
                </a:moveTo>
                <a:cubicBezTo>
                  <a:pt x="103" y="75"/>
                  <a:pt x="173" y="55"/>
                  <a:pt x="245" y="55"/>
                </a:cubicBezTo>
                <a:cubicBezTo>
                  <a:pt x="464" y="55"/>
                  <a:pt x="642" y="233"/>
                  <a:pt x="642" y="452"/>
                </a:cubicBezTo>
                <a:cubicBezTo>
                  <a:pt x="642" y="524"/>
                  <a:pt x="623" y="594"/>
                  <a:pt x="586" y="656"/>
                </a:cubicBezTo>
                <a:cubicBezTo>
                  <a:pt x="578" y="669"/>
                  <a:pt x="583" y="686"/>
                  <a:pt x="596" y="693"/>
                </a:cubicBezTo>
                <a:cubicBezTo>
                  <a:pt x="600" y="696"/>
                  <a:pt x="605" y="697"/>
                  <a:pt x="610" y="697"/>
                </a:cubicBezTo>
                <a:cubicBezTo>
                  <a:pt x="619" y="697"/>
                  <a:pt x="628" y="693"/>
                  <a:pt x="633" y="684"/>
                </a:cubicBezTo>
                <a:cubicBezTo>
                  <a:pt x="675" y="614"/>
                  <a:pt x="697" y="534"/>
                  <a:pt x="697" y="452"/>
                </a:cubicBezTo>
                <a:cubicBezTo>
                  <a:pt x="697" y="331"/>
                  <a:pt x="650" y="218"/>
                  <a:pt x="565" y="133"/>
                </a:cubicBezTo>
                <a:cubicBezTo>
                  <a:pt x="479" y="47"/>
                  <a:pt x="366" y="0"/>
                  <a:pt x="245" y="0"/>
                </a:cubicBezTo>
                <a:cubicBezTo>
                  <a:pt x="163" y="0"/>
                  <a:pt x="84" y="22"/>
                  <a:pt x="14" y="64"/>
                </a:cubicBezTo>
                <a:cubicBezTo>
                  <a:pt x="1" y="71"/>
                  <a:pt x="-4" y="88"/>
                  <a:pt x="4" y="101"/>
                </a:cubicBezTo>
                <a:cubicBezTo>
                  <a:pt x="12" y="114"/>
                  <a:pt x="29" y="119"/>
                  <a:pt x="42" y="11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5" name="Freeform 834">
            <a:extLst>
              <a:ext uri="{FF2B5EF4-FFF2-40B4-BE49-F238E27FC236}">
                <a16:creationId xmlns:a16="http://schemas.microsoft.com/office/drawing/2014/main" id="{C2910F33-CFF7-9E44-BCAA-1981BCD192D5}"/>
              </a:ext>
            </a:extLst>
          </p:cNvPr>
          <p:cNvSpPr/>
          <p:nvPr/>
        </p:nvSpPr>
        <p:spPr>
          <a:xfrm>
            <a:off x="7034892" y="6238589"/>
            <a:ext cx="109440" cy="233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5" h="650">
                <a:moveTo>
                  <a:pt x="250" y="595"/>
                </a:moveTo>
                <a:lnTo>
                  <a:pt x="55" y="595"/>
                </a:lnTo>
                <a:lnTo>
                  <a:pt x="55" y="55"/>
                </a:lnTo>
                <a:lnTo>
                  <a:pt x="250" y="55"/>
                </a:lnTo>
                <a:close/>
                <a:moveTo>
                  <a:pt x="277" y="0"/>
                </a:move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lnTo>
                  <a:pt x="0" y="623"/>
                </a:lnTo>
                <a:cubicBezTo>
                  <a:pt x="0" y="638"/>
                  <a:pt x="13" y="650"/>
                  <a:pt x="28" y="650"/>
                </a:cubicBezTo>
                <a:lnTo>
                  <a:pt x="277" y="650"/>
                </a:lnTo>
                <a:cubicBezTo>
                  <a:pt x="292" y="650"/>
                  <a:pt x="305" y="638"/>
                  <a:pt x="305" y="623"/>
                </a:cubicBezTo>
                <a:lnTo>
                  <a:pt x="305" y="28"/>
                </a:lnTo>
                <a:cubicBezTo>
                  <a:pt x="305" y="12"/>
                  <a:pt x="292" y="0"/>
                  <a:pt x="27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6" name="Freeform 835">
            <a:extLst>
              <a:ext uri="{FF2B5EF4-FFF2-40B4-BE49-F238E27FC236}">
                <a16:creationId xmlns:a16="http://schemas.microsoft.com/office/drawing/2014/main" id="{82316458-FF3B-E54B-A8CF-41D761835E3F}"/>
              </a:ext>
            </a:extLst>
          </p:cNvPr>
          <p:cNvSpPr/>
          <p:nvPr/>
        </p:nvSpPr>
        <p:spPr>
          <a:xfrm>
            <a:off x="7065853" y="6270989"/>
            <a:ext cx="48600" cy="48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" h="136">
                <a:moveTo>
                  <a:pt x="68" y="36"/>
                </a:moveTo>
                <a:cubicBezTo>
                  <a:pt x="86" y="36"/>
                  <a:pt x="100" y="50"/>
                  <a:pt x="100" y="68"/>
                </a:cubicBezTo>
                <a:cubicBezTo>
                  <a:pt x="100" y="86"/>
                  <a:pt x="86" y="100"/>
                  <a:pt x="68" y="100"/>
                </a:cubicBezTo>
                <a:cubicBezTo>
                  <a:pt x="50" y="100"/>
                  <a:pt x="35" y="86"/>
                  <a:pt x="35" y="68"/>
                </a:cubicBezTo>
                <a:cubicBezTo>
                  <a:pt x="35" y="50"/>
                  <a:pt x="50" y="36"/>
                  <a:pt x="68" y="36"/>
                </a:cubicBezTo>
                <a:close/>
                <a:moveTo>
                  <a:pt x="68" y="136"/>
                </a:moveTo>
                <a:cubicBezTo>
                  <a:pt x="105" y="136"/>
                  <a:pt x="136" y="105"/>
                  <a:pt x="136" y="68"/>
                </a:cubicBezTo>
                <a:cubicBezTo>
                  <a:pt x="136" y="31"/>
                  <a:pt x="105" y="0"/>
                  <a:pt x="68" y="0"/>
                </a:cubicBezTo>
                <a:cubicBezTo>
                  <a:pt x="30" y="0"/>
                  <a:pt x="0" y="31"/>
                  <a:pt x="0" y="68"/>
                </a:cubicBezTo>
                <a:cubicBezTo>
                  <a:pt x="0" y="105"/>
                  <a:pt x="30" y="136"/>
                  <a:pt x="68" y="1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7" name="Freeform 836">
            <a:extLst>
              <a:ext uri="{FF2B5EF4-FFF2-40B4-BE49-F238E27FC236}">
                <a16:creationId xmlns:a16="http://schemas.microsoft.com/office/drawing/2014/main" id="{9C17CC50-5516-2346-8503-DA45D6005368}"/>
              </a:ext>
            </a:extLst>
          </p:cNvPr>
          <p:cNvSpPr/>
          <p:nvPr/>
        </p:nvSpPr>
        <p:spPr>
          <a:xfrm>
            <a:off x="7065853" y="6391590"/>
            <a:ext cx="48600" cy="48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" h="135">
                <a:moveTo>
                  <a:pt x="68" y="100"/>
                </a:moveTo>
                <a:cubicBezTo>
                  <a:pt x="50" y="100"/>
                  <a:pt x="35" y="85"/>
                  <a:pt x="35" y="67"/>
                </a:cubicBezTo>
                <a:cubicBezTo>
                  <a:pt x="35" y="50"/>
                  <a:pt x="50" y="35"/>
                  <a:pt x="68" y="35"/>
                </a:cubicBezTo>
                <a:cubicBezTo>
                  <a:pt x="86" y="35"/>
                  <a:pt x="100" y="50"/>
                  <a:pt x="100" y="67"/>
                </a:cubicBezTo>
                <a:cubicBezTo>
                  <a:pt x="100" y="85"/>
                  <a:pt x="86" y="100"/>
                  <a:pt x="68" y="100"/>
                </a:cubicBezTo>
                <a:close/>
                <a:moveTo>
                  <a:pt x="68" y="0"/>
                </a:moveTo>
                <a:cubicBezTo>
                  <a:pt x="30" y="0"/>
                  <a:pt x="0" y="30"/>
                  <a:pt x="0" y="67"/>
                </a:cubicBezTo>
                <a:cubicBezTo>
                  <a:pt x="0" y="105"/>
                  <a:pt x="30" y="135"/>
                  <a:pt x="68" y="135"/>
                </a:cubicBezTo>
                <a:cubicBezTo>
                  <a:pt x="105" y="135"/>
                  <a:pt x="136" y="105"/>
                  <a:pt x="136" y="67"/>
                </a:cubicBezTo>
                <a:cubicBezTo>
                  <a:pt x="136" y="30"/>
                  <a:pt x="105" y="0"/>
                  <a:pt x="6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8" name="Freeform 837">
            <a:extLst>
              <a:ext uri="{FF2B5EF4-FFF2-40B4-BE49-F238E27FC236}">
                <a16:creationId xmlns:a16="http://schemas.microsoft.com/office/drawing/2014/main" id="{2FE778CC-C7E1-5441-8C3D-565997A4F5A3}"/>
              </a:ext>
            </a:extLst>
          </p:cNvPr>
          <p:cNvSpPr/>
          <p:nvPr/>
        </p:nvSpPr>
        <p:spPr>
          <a:xfrm>
            <a:off x="7065494" y="6331108"/>
            <a:ext cx="48240" cy="48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5" h="136">
                <a:moveTo>
                  <a:pt x="67" y="36"/>
                </a:moveTo>
                <a:cubicBezTo>
                  <a:pt x="85" y="36"/>
                  <a:pt x="100" y="50"/>
                  <a:pt x="100" y="68"/>
                </a:cubicBezTo>
                <a:cubicBezTo>
                  <a:pt x="100" y="86"/>
                  <a:pt x="85" y="101"/>
                  <a:pt x="67" y="101"/>
                </a:cubicBezTo>
                <a:cubicBezTo>
                  <a:pt x="50" y="101"/>
                  <a:pt x="35" y="86"/>
                  <a:pt x="35" y="68"/>
                </a:cubicBezTo>
                <a:cubicBezTo>
                  <a:pt x="35" y="50"/>
                  <a:pt x="50" y="36"/>
                  <a:pt x="67" y="36"/>
                </a:cubicBezTo>
                <a:close/>
                <a:moveTo>
                  <a:pt x="67" y="136"/>
                </a:moveTo>
                <a:cubicBezTo>
                  <a:pt x="105" y="136"/>
                  <a:pt x="135" y="106"/>
                  <a:pt x="135" y="68"/>
                </a:cubicBezTo>
                <a:cubicBezTo>
                  <a:pt x="135" y="31"/>
                  <a:pt x="105" y="0"/>
                  <a:pt x="67" y="0"/>
                </a:cubicBezTo>
                <a:cubicBezTo>
                  <a:pt x="30" y="0"/>
                  <a:pt x="0" y="31"/>
                  <a:pt x="0" y="68"/>
                </a:cubicBezTo>
                <a:cubicBezTo>
                  <a:pt x="0" y="106"/>
                  <a:pt x="30" y="136"/>
                  <a:pt x="67" y="1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9" name="Freeform 838">
            <a:extLst>
              <a:ext uri="{FF2B5EF4-FFF2-40B4-BE49-F238E27FC236}">
                <a16:creationId xmlns:a16="http://schemas.microsoft.com/office/drawing/2014/main" id="{906B9657-DDBE-574A-9BA8-D45A78687304}"/>
              </a:ext>
            </a:extLst>
          </p:cNvPr>
          <p:cNvSpPr/>
          <p:nvPr/>
        </p:nvSpPr>
        <p:spPr>
          <a:xfrm>
            <a:off x="6877573" y="6141388"/>
            <a:ext cx="428400" cy="42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1" h="1191">
                <a:moveTo>
                  <a:pt x="1120" y="632"/>
                </a:moveTo>
                <a:lnTo>
                  <a:pt x="631" y="1120"/>
                </a:lnTo>
                <a:cubicBezTo>
                  <a:pt x="611" y="1140"/>
                  <a:pt x="579" y="1140"/>
                  <a:pt x="559" y="1120"/>
                </a:cubicBezTo>
                <a:lnTo>
                  <a:pt x="70" y="632"/>
                </a:lnTo>
                <a:cubicBezTo>
                  <a:pt x="50" y="611"/>
                  <a:pt x="50" y="579"/>
                  <a:pt x="70" y="559"/>
                </a:cubicBezTo>
                <a:lnTo>
                  <a:pt x="559" y="70"/>
                </a:lnTo>
                <a:cubicBezTo>
                  <a:pt x="569" y="60"/>
                  <a:pt x="582" y="55"/>
                  <a:pt x="595" y="55"/>
                </a:cubicBezTo>
                <a:cubicBezTo>
                  <a:pt x="608" y="55"/>
                  <a:pt x="621" y="60"/>
                  <a:pt x="631" y="70"/>
                </a:cubicBezTo>
                <a:lnTo>
                  <a:pt x="1120" y="559"/>
                </a:lnTo>
                <a:cubicBezTo>
                  <a:pt x="1140" y="579"/>
                  <a:pt x="1140" y="611"/>
                  <a:pt x="1120" y="632"/>
                </a:cubicBezTo>
                <a:close/>
                <a:moveTo>
                  <a:pt x="1159" y="520"/>
                </a:moveTo>
                <a:lnTo>
                  <a:pt x="670" y="31"/>
                </a:lnTo>
                <a:cubicBezTo>
                  <a:pt x="629" y="-10"/>
                  <a:pt x="561" y="-10"/>
                  <a:pt x="520" y="31"/>
                </a:cubicBezTo>
                <a:lnTo>
                  <a:pt x="31" y="520"/>
                </a:lnTo>
                <a:cubicBezTo>
                  <a:pt x="-10" y="561"/>
                  <a:pt x="-10" y="629"/>
                  <a:pt x="31" y="671"/>
                </a:cubicBezTo>
                <a:lnTo>
                  <a:pt x="520" y="1159"/>
                </a:lnTo>
                <a:cubicBezTo>
                  <a:pt x="541" y="1180"/>
                  <a:pt x="568" y="1191"/>
                  <a:pt x="595" y="1191"/>
                </a:cubicBezTo>
                <a:cubicBezTo>
                  <a:pt x="622" y="1191"/>
                  <a:pt x="650" y="1180"/>
                  <a:pt x="670" y="1159"/>
                </a:cubicBezTo>
                <a:lnTo>
                  <a:pt x="1159" y="671"/>
                </a:lnTo>
                <a:cubicBezTo>
                  <a:pt x="1201" y="629"/>
                  <a:pt x="1201" y="561"/>
                  <a:pt x="1159" y="52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0" name="Freeform 839">
            <a:extLst>
              <a:ext uri="{FF2B5EF4-FFF2-40B4-BE49-F238E27FC236}">
                <a16:creationId xmlns:a16="http://schemas.microsoft.com/office/drawing/2014/main" id="{B4FB1B34-8AC3-DA40-9947-686C4713B091}"/>
              </a:ext>
            </a:extLst>
          </p:cNvPr>
          <p:cNvSpPr/>
          <p:nvPr/>
        </p:nvSpPr>
        <p:spPr>
          <a:xfrm>
            <a:off x="5497333" y="6268829"/>
            <a:ext cx="249840" cy="24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5" h="691">
                <a:moveTo>
                  <a:pt x="653" y="581"/>
                </a:moveTo>
                <a:cubicBezTo>
                  <a:pt x="593" y="616"/>
                  <a:pt x="523" y="635"/>
                  <a:pt x="452" y="635"/>
                </a:cubicBezTo>
                <a:cubicBezTo>
                  <a:pt x="233" y="635"/>
                  <a:pt x="55" y="457"/>
                  <a:pt x="55" y="238"/>
                </a:cubicBezTo>
                <a:cubicBezTo>
                  <a:pt x="55" y="169"/>
                  <a:pt x="73" y="101"/>
                  <a:pt x="108" y="41"/>
                </a:cubicBezTo>
                <a:cubicBezTo>
                  <a:pt x="115" y="28"/>
                  <a:pt x="111" y="11"/>
                  <a:pt x="97" y="3"/>
                </a:cubicBezTo>
                <a:cubicBezTo>
                  <a:pt x="84" y="-4"/>
                  <a:pt x="67" y="0"/>
                  <a:pt x="60" y="14"/>
                </a:cubicBezTo>
                <a:cubicBezTo>
                  <a:pt x="21" y="82"/>
                  <a:pt x="0" y="159"/>
                  <a:pt x="0" y="238"/>
                </a:cubicBezTo>
                <a:cubicBezTo>
                  <a:pt x="0" y="359"/>
                  <a:pt x="47" y="473"/>
                  <a:pt x="132" y="558"/>
                </a:cubicBezTo>
                <a:cubicBezTo>
                  <a:pt x="218" y="644"/>
                  <a:pt x="331" y="691"/>
                  <a:pt x="452" y="691"/>
                </a:cubicBezTo>
                <a:cubicBezTo>
                  <a:pt x="533" y="691"/>
                  <a:pt x="612" y="669"/>
                  <a:pt x="681" y="628"/>
                </a:cubicBezTo>
                <a:cubicBezTo>
                  <a:pt x="695" y="620"/>
                  <a:pt x="699" y="604"/>
                  <a:pt x="691" y="590"/>
                </a:cubicBezTo>
                <a:cubicBezTo>
                  <a:pt x="683" y="577"/>
                  <a:pt x="667" y="573"/>
                  <a:pt x="653" y="5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1" name="Freeform 840">
            <a:extLst>
              <a:ext uri="{FF2B5EF4-FFF2-40B4-BE49-F238E27FC236}">
                <a16:creationId xmlns:a16="http://schemas.microsoft.com/office/drawing/2014/main" id="{DC51C99F-3218-6946-A7AB-3B219E3FFBA1}"/>
              </a:ext>
            </a:extLst>
          </p:cNvPr>
          <p:cNvSpPr/>
          <p:nvPr/>
        </p:nvSpPr>
        <p:spPr>
          <a:xfrm>
            <a:off x="5572214" y="6191789"/>
            <a:ext cx="250200" cy="25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6" h="698">
                <a:moveTo>
                  <a:pt x="41" y="111"/>
                </a:moveTo>
                <a:cubicBezTo>
                  <a:pt x="102" y="75"/>
                  <a:pt x="173" y="55"/>
                  <a:pt x="244" y="55"/>
                </a:cubicBezTo>
                <a:cubicBezTo>
                  <a:pt x="463" y="55"/>
                  <a:pt x="641" y="233"/>
                  <a:pt x="641" y="452"/>
                </a:cubicBezTo>
                <a:cubicBezTo>
                  <a:pt x="641" y="524"/>
                  <a:pt x="622" y="595"/>
                  <a:pt x="585" y="656"/>
                </a:cubicBezTo>
                <a:cubicBezTo>
                  <a:pt x="577" y="669"/>
                  <a:pt x="582" y="686"/>
                  <a:pt x="595" y="694"/>
                </a:cubicBezTo>
                <a:cubicBezTo>
                  <a:pt x="599" y="696"/>
                  <a:pt x="604" y="698"/>
                  <a:pt x="609" y="698"/>
                </a:cubicBezTo>
                <a:cubicBezTo>
                  <a:pt x="618" y="698"/>
                  <a:pt x="627" y="693"/>
                  <a:pt x="633" y="684"/>
                </a:cubicBezTo>
                <a:cubicBezTo>
                  <a:pt x="674" y="614"/>
                  <a:pt x="696" y="534"/>
                  <a:pt x="696" y="452"/>
                </a:cubicBezTo>
                <a:cubicBezTo>
                  <a:pt x="696" y="332"/>
                  <a:pt x="649" y="218"/>
                  <a:pt x="564" y="133"/>
                </a:cubicBezTo>
                <a:cubicBezTo>
                  <a:pt x="479" y="47"/>
                  <a:pt x="365" y="0"/>
                  <a:pt x="244" y="0"/>
                </a:cubicBezTo>
                <a:cubicBezTo>
                  <a:pt x="163" y="0"/>
                  <a:pt x="83" y="22"/>
                  <a:pt x="13" y="64"/>
                </a:cubicBezTo>
                <a:cubicBezTo>
                  <a:pt x="0" y="71"/>
                  <a:pt x="-4" y="88"/>
                  <a:pt x="3" y="101"/>
                </a:cubicBezTo>
                <a:cubicBezTo>
                  <a:pt x="11" y="115"/>
                  <a:pt x="28" y="119"/>
                  <a:pt x="41" y="11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2" name="Freeform 841">
            <a:extLst>
              <a:ext uri="{FF2B5EF4-FFF2-40B4-BE49-F238E27FC236}">
                <a16:creationId xmlns:a16="http://schemas.microsoft.com/office/drawing/2014/main" id="{B4B982D4-0A7A-2B4F-9513-EE29DD639C64}"/>
              </a:ext>
            </a:extLst>
          </p:cNvPr>
          <p:cNvSpPr/>
          <p:nvPr/>
        </p:nvSpPr>
        <p:spPr>
          <a:xfrm>
            <a:off x="5503093" y="6198989"/>
            <a:ext cx="313560" cy="31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72" h="871">
                <a:moveTo>
                  <a:pt x="338" y="408"/>
                </a:moveTo>
                <a:lnTo>
                  <a:pt x="338" y="376"/>
                </a:lnTo>
                <a:lnTo>
                  <a:pt x="370" y="408"/>
                </a:lnTo>
                <a:close/>
                <a:moveTo>
                  <a:pt x="503" y="463"/>
                </a:moveTo>
                <a:lnTo>
                  <a:pt x="515" y="463"/>
                </a:lnTo>
                <a:cubicBezTo>
                  <a:pt x="530" y="463"/>
                  <a:pt x="543" y="450"/>
                  <a:pt x="543" y="435"/>
                </a:cubicBezTo>
                <a:cubicBezTo>
                  <a:pt x="543" y="420"/>
                  <a:pt x="530" y="408"/>
                  <a:pt x="515" y="408"/>
                </a:cubicBezTo>
                <a:lnTo>
                  <a:pt x="448" y="408"/>
                </a:lnTo>
                <a:lnTo>
                  <a:pt x="337" y="298"/>
                </a:lnTo>
                <a:lnTo>
                  <a:pt x="337" y="242"/>
                </a:lnTo>
                <a:lnTo>
                  <a:pt x="564" y="245"/>
                </a:lnTo>
                <a:lnTo>
                  <a:pt x="565" y="245"/>
                </a:lnTo>
                <a:cubicBezTo>
                  <a:pt x="580" y="245"/>
                  <a:pt x="592" y="233"/>
                  <a:pt x="592" y="217"/>
                </a:cubicBezTo>
                <a:cubicBezTo>
                  <a:pt x="593" y="202"/>
                  <a:pt x="580" y="190"/>
                  <a:pt x="565" y="190"/>
                </a:cubicBezTo>
                <a:lnTo>
                  <a:pt x="311" y="186"/>
                </a:lnTo>
                <a:lnTo>
                  <a:pt x="310" y="186"/>
                </a:lnTo>
                <a:lnTo>
                  <a:pt x="309" y="186"/>
                </a:lnTo>
                <a:cubicBezTo>
                  <a:pt x="294" y="186"/>
                  <a:pt x="282" y="199"/>
                  <a:pt x="282" y="214"/>
                </a:cubicBezTo>
                <a:lnTo>
                  <a:pt x="282" y="242"/>
                </a:lnTo>
                <a:lnTo>
                  <a:pt x="47" y="7"/>
                </a:lnTo>
                <a:cubicBezTo>
                  <a:pt x="36" y="-2"/>
                  <a:pt x="19" y="-2"/>
                  <a:pt x="8" y="7"/>
                </a:cubicBezTo>
                <a:cubicBezTo>
                  <a:pt x="-3" y="18"/>
                  <a:pt x="-3" y="36"/>
                  <a:pt x="8" y="46"/>
                </a:cubicBezTo>
                <a:lnTo>
                  <a:pt x="282" y="320"/>
                </a:lnTo>
                <a:lnTo>
                  <a:pt x="283" y="657"/>
                </a:lnTo>
                <a:cubicBezTo>
                  <a:pt x="283" y="672"/>
                  <a:pt x="296" y="684"/>
                  <a:pt x="311" y="684"/>
                </a:cubicBezTo>
                <a:lnTo>
                  <a:pt x="565" y="684"/>
                </a:lnTo>
                <a:cubicBezTo>
                  <a:pt x="580" y="684"/>
                  <a:pt x="592" y="672"/>
                  <a:pt x="592" y="657"/>
                </a:cubicBezTo>
                <a:cubicBezTo>
                  <a:pt x="592" y="641"/>
                  <a:pt x="580" y="629"/>
                  <a:pt x="565" y="629"/>
                </a:cubicBezTo>
                <a:lnTo>
                  <a:pt x="338" y="629"/>
                </a:lnTo>
                <a:lnTo>
                  <a:pt x="338" y="463"/>
                </a:lnTo>
                <a:lnTo>
                  <a:pt x="425" y="463"/>
                </a:lnTo>
                <a:lnTo>
                  <a:pt x="825" y="863"/>
                </a:lnTo>
                <a:cubicBezTo>
                  <a:pt x="830" y="869"/>
                  <a:pt x="838" y="871"/>
                  <a:pt x="845" y="871"/>
                </a:cubicBezTo>
                <a:cubicBezTo>
                  <a:pt x="852" y="871"/>
                  <a:pt x="859" y="869"/>
                  <a:pt x="864" y="863"/>
                </a:cubicBezTo>
                <a:cubicBezTo>
                  <a:pt x="875" y="852"/>
                  <a:pt x="875" y="835"/>
                  <a:pt x="864" y="82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3" name="Freeform 842">
            <a:extLst>
              <a:ext uri="{FF2B5EF4-FFF2-40B4-BE49-F238E27FC236}">
                <a16:creationId xmlns:a16="http://schemas.microsoft.com/office/drawing/2014/main" id="{F48398C4-EC32-3349-8356-3C44B2D72105}"/>
              </a:ext>
            </a:extLst>
          </p:cNvPr>
          <p:cNvSpPr/>
          <p:nvPr/>
        </p:nvSpPr>
        <p:spPr>
          <a:xfrm>
            <a:off x="6160453" y="6192149"/>
            <a:ext cx="428400" cy="287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1" h="800">
                <a:moveTo>
                  <a:pt x="1159" y="520"/>
                </a:moveTo>
                <a:lnTo>
                  <a:pt x="670" y="31"/>
                </a:lnTo>
                <a:cubicBezTo>
                  <a:pt x="650" y="11"/>
                  <a:pt x="623" y="0"/>
                  <a:pt x="595" y="0"/>
                </a:cubicBezTo>
                <a:cubicBezTo>
                  <a:pt x="566" y="0"/>
                  <a:pt x="540" y="11"/>
                  <a:pt x="520" y="31"/>
                </a:cubicBezTo>
                <a:lnTo>
                  <a:pt x="31" y="520"/>
                </a:lnTo>
                <a:cubicBezTo>
                  <a:pt x="-10" y="562"/>
                  <a:pt x="-10" y="629"/>
                  <a:pt x="31" y="671"/>
                </a:cubicBezTo>
                <a:lnTo>
                  <a:pt x="152" y="792"/>
                </a:lnTo>
                <a:cubicBezTo>
                  <a:pt x="158" y="798"/>
                  <a:pt x="165" y="800"/>
                  <a:pt x="172" y="800"/>
                </a:cubicBezTo>
                <a:cubicBezTo>
                  <a:pt x="179" y="800"/>
                  <a:pt x="186" y="798"/>
                  <a:pt x="192" y="792"/>
                </a:cubicBezTo>
                <a:cubicBezTo>
                  <a:pt x="202" y="782"/>
                  <a:pt x="202" y="764"/>
                  <a:pt x="192" y="753"/>
                </a:cubicBezTo>
                <a:lnTo>
                  <a:pt x="70" y="631"/>
                </a:lnTo>
                <a:cubicBezTo>
                  <a:pt x="50" y="612"/>
                  <a:pt x="50" y="579"/>
                  <a:pt x="70" y="559"/>
                </a:cubicBezTo>
                <a:lnTo>
                  <a:pt x="559" y="70"/>
                </a:lnTo>
                <a:cubicBezTo>
                  <a:pt x="568" y="60"/>
                  <a:pt x="581" y="55"/>
                  <a:pt x="595" y="55"/>
                </a:cubicBezTo>
                <a:cubicBezTo>
                  <a:pt x="609" y="55"/>
                  <a:pt x="622" y="60"/>
                  <a:pt x="631" y="70"/>
                </a:cubicBezTo>
                <a:lnTo>
                  <a:pt x="1120" y="559"/>
                </a:lnTo>
                <a:cubicBezTo>
                  <a:pt x="1140" y="579"/>
                  <a:pt x="1140" y="612"/>
                  <a:pt x="1120" y="631"/>
                </a:cubicBezTo>
                <a:lnTo>
                  <a:pt x="1002" y="750"/>
                </a:lnTo>
                <a:cubicBezTo>
                  <a:pt x="991" y="761"/>
                  <a:pt x="991" y="778"/>
                  <a:pt x="1002" y="789"/>
                </a:cubicBezTo>
                <a:cubicBezTo>
                  <a:pt x="1012" y="800"/>
                  <a:pt x="1030" y="800"/>
                  <a:pt x="1041" y="789"/>
                </a:cubicBezTo>
                <a:lnTo>
                  <a:pt x="1159" y="671"/>
                </a:lnTo>
                <a:cubicBezTo>
                  <a:pt x="1201" y="629"/>
                  <a:pt x="1201" y="562"/>
                  <a:pt x="1159" y="52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4" name="Freeform 843">
            <a:extLst>
              <a:ext uri="{FF2B5EF4-FFF2-40B4-BE49-F238E27FC236}">
                <a16:creationId xmlns:a16="http://schemas.microsoft.com/office/drawing/2014/main" id="{94456462-5E08-574F-AB56-B7DE32D45326}"/>
              </a:ext>
            </a:extLst>
          </p:cNvPr>
          <p:cNvSpPr/>
          <p:nvPr/>
        </p:nvSpPr>
        <p:spPr>
          <a:xfrm>
            <a:off x="6269893" y="6517589"/>
            <a:ext cx="209520" cy="102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3" h="287">
                <a:moveTo>
                  <a:pt x="535" y="9"/>
                </a:moveTo>
                <a:lnTo>
                  <a:pt x="327" y="217"/>
                </a:lnTo>
                <a:cubicBezTo>
                  <a:pt x="307" y="237"/>
                  <a:pt x="275" y="237"/>
                  <a:pt x="255" y="217"/>
                </a:cubicBezTo>
                <a:lnTo>
                  <a:pt x="46" y="8"/>
                </a:lnTo>
                <a:cubicBezTo>
                  <a:pt x="36" y="-3"/>
                  <a:pt x="18" y="-3"/>
                  <a:pt x="7" y="8"/>
                </a:cubicBezTo>
                <a:cubicBezTo>
                  <a:pt x="-2" y="19"/>
                  <a:pt x="-2" y="36"/>
                  <a:pt x="7" y="47"/>
                </a:cubicBezTo>
                <a:lnTo>
                  <a:pt x="216" y="256"/>
                </a:lnTo>
                <a:cubicBezTo>
                  <a:pt x="236" y="276"/>
                  <a:pt x="264" y="287"/>
                  <a:pt x="291" y="287"/>
                </a:cubicBezTo>
                <a:cubicBezTo>
                  <a:pt x="318" y="287"/>
                  <a:pt x="345" y="276"/>
                  <a:pt x="366" y="256"/>
                </a:cubicBezTo>
                <a:lnTo>
                  <a:pt x="574" y="48"/>
                </a:lnTo>
                <a:cubicBezTo>
                  <a:pt x="585" y="37"/>
                  <a:pt x="585" y="20"/>
                  <a:pt x="574" y="9"/>
                </a:cubicBezTo>
                <a:cubicBezTo>
                  <a:pt x="563" y="-2"/>
                  <a:pt x="545" y="-2"/>
                  <a:pt x="535" y="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5" name="Freeform 844">
            <a:extLst>
              <a:ext uri="{FF2B5EF4-FFF2-40B4-BE49-F238E27FC236}">
                <a16:creationId xmlns:a16="http://schemas.microsoft.com/office/drawing/2014/main" id="{91448ABB-B0F7-1B45-97EE-B6D69DCE209B}"/>
              </a:ext>
            </a:extLst>
          </p:cNvPr>
          <p:cNvSpPr/>
          <p:nvPr/>
        </p:nvSpPr>
        <p:spPr>
          <a:xfrm>
            <a:off x="6212294" y="6489148"/>
            <a:ext cx="3294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16" h="55">
                <a:moveTo>
                  <a:pt x="888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lnTo>
                  <a:pt x="888" y="55"/>
                </a:lnTo>
                <a:cubicBezTo>
                  <a:pt x="904" y="55"/>
                  <a:pt x="916" y="43"/>
                  <a:pt x="916" y="27"/>
                </a:cubicBezTo>
                <a:cubicBezTo>
                  <a:pt x="916" y="12"/>
                  <a:pt x="904" y="0"/>
                  <a:pt x="88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6" name="Freeform 845">
            <a:extLst>
              <a:ext uri="{FF2B5EF4-FFF2-40B4-BE49-F238E27FC236}">
                <a16:creationId xmlns:a16="http://schemas.microsoft.com/office/drawing/2014/main" id="{DC366ACC-8BD9-9F4F-98BC-69A20493D34A}"/>
              </a:ext>
            </a:extLst>
          </p:cNvPr>
          <p:cNvSpPr/>
          <p:nvPr/>
        </p:nvSpPr>
        <p:spPr>
          <a:xfrm>
            <a:off x="6329292" y="6318869"/>
            <a:ext cx="108000" cy="163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1" h="454">
                <a:moveTo>
                  <a:pt x="5" y="117"/>
                </a:moveTo>
                <a:cubicBezTo>
                  <a:pt x="10" y="125"/>
                  <a:pt x="19" y="130"/>
                  <a:pt x="28" y="130"/>
                </a:cubicBezTo>
                <a:cubicBezTo>
                  <a:pt x="33" y="130"/>
                  <a:pt x="38" y="128"/>
                  <a:pt x="43" y="125"/>
                </a:cubicBezTo>
                <a:lnTo>
                  <a:pt x="124" y="73"/>
                </a:lnTo>
                <a:lnTo>
                  <a:pt x="147" y="169"/>
                </a:lnTo>
                <a:lnTo>
                  <a:pt x="10" y="294"/>
                </a:lnTo>
                <a:cubicBezTo>
                  <a:pt x="4" y="299"/>
                  <a:pt x="0" y="306"/>
                  <a:pt x="0" y="314"/>
                </a:cubicBezTo>
                <a:lnTo>
                  <a:pt x="0" y="427"/>
                </a:lnTo>
                <a:cubicBezTo>
                  <a:pt x="0" y="442"/>
                  <a:pt x="13" y="454"/>
                  <a:pt x="28" y="454"/>
                </a:cubicBezTo>
                <a:cubicBezTo>
                  <a:pt x="43" y="454"/>
                  <a:pt x="56" y="442"/>
                  <a:pt x="56" y="427"/>
                </a:cubicBezTo>
                <a:lnTo>
                  <a:pt x="56" y="326"/>
                </a:lnTo>
                <a:lnTo>
                  <a:pt x="162" y="230"/>
                </a:lnTo>
                <a:lnTo>
                  <a:pt x="212" y="433"/>
                </a:lnTo>
                <a:cubicBezTo>
                  <a:pt x="215" y="446"/>
                  <a:pt x="226" y="454"/>
                  <a:pt x="238" y="454"/>
                </a:cubicBezTo>
                <a:cubicBezTo>
                  <a:pt x="240" y="454"/>
                  <a:pt x="243" y="454"/>
                  <a:pt x="245" y="454"/>
                </a:cubicBezTo>
                <a:cubicBezTo>
                  <a:pt x="260" y="450"/>
                  <a:pt x="269" y="435"/>
                  <a:pt x="265" y="420"/>
                </a:cubicBezTo>
                <a:lnTo>
                  <a:pt x="183" y="83"/>
                </a:lnTo>
                <a:lnTo>
                  <a:pt x="246" y="118"/>
                </a:lnTo>
                <a:lnTo>
                  <a:pt x="246" y="167"/>
                </a:lnTo>
                <a:cubicBezTo>
                  <a:pt x="246" y="182"/>
                  <a:pt x="258" y="195"/>
                  <a:pt x="273" y="195"/>
                </a:cubicBezTo>
                <a:cubicBezTo>
                  <a:pt x="288" y="195"/>
                  <a:pt x="301" y="182"/>
                  <a:pt x="301" y="167"/>
                </a:cubicBezTo>
                <a:lnTo>
                  <a:pt x="301" y="102"/>
                </a:lnTo>
                <a:cubicBezTo>
                  <a:pt x="301" y="92"/>
                  <a:pt x="295" y="83"/>
                  <a:pt x="287" y="78"/>
                </a:cubicBezTo>
                <a:lnTo>
                  <a:pt x="155" y="4"/>
                </a:lnTo>
                <a:lnTo>
                  <a:pt x="154" y="4"/>
                </a:lnTo>
                <a:lnTo>
                  <a:pt x="154" y="3"/>
                </a:lnTo>
                <a:cubicBezTo>
                  <a:pt x="153" y="3"/>
                  <a:pt x="153" y="3"/>
                  <a:pt x="152" y="3"/>
                </a:cubicBezTo>
                <a:lnTo>
                  <a:pt x="151" y="2"/>
                </a:lnTo>
                <a:lnTo>
                  <a:pt x="150" y="2"/>
                </a:lnTo>
                <a:cubicBezTo>
                  <a:pt x="149" y="2"/>
                  <a:pt x="149" y="2"/>
                  <a:pt x="149" y="2"/>
                </a:cubicBezTo>
                <a:cubicBezTo>
                  <a:pt x="148" y="1"/>
                  <a:pt x="148" y="1"/>
                  <a:pt x="147" y="1"/>
                </a:cubicBezTo>
                <a:lnTo>
                  <a:pt x="146" y="1"/>
                </a:lnTo>
                <a:cubicBezTo>
                  <a:pt x="146" y="1"/>
                  <a:pt x="145" y="1"/>
                  <a:pt x="144" y="1"/>
                </a:cubicBezTo>
                <a:lnTo>
                  <a:pt x="144" y="0"/>
                </a:lnTo>
                <a:cubicBezTo>
                  <a:pt x="143" y="0"/>
                  <a:pt x="143" y="0"/>
                  <a:pt x="142" y="0"/>
                </a:cubicBezTo>
                <a:lnTo>
                  <a:pt x="141" y="0"/>
                </a:lnTo>
                <a:cubicBezTo>
                  <a:pt x="141" y="0"/>
                  <a:pt x="140" y="0"/>
                  <a:pt x="139" y="0"/>
                </a:cubicBezTo>
                <a:cubicBezTo>
                  <a:pt x="139" y="0"/>
                  <a:pt x="138" y="0"/>
                  <a:pt x="138" y="1"/>
                </a:cubicBezTo>
                <a:lnTo>
                  <a:pt x="137" y="1"/>
                </a:lnTo>
                <a:cubicBezTo>
                  <a:pt x="136" y="1"/>
                  <a:pt x="136" y="1"/>
                  <a:pt x="136" y="1"/>
                </a:cubicBezTo>
                <a:cubicBezTo>
                  <a:pt x="135" y="1"/>
                  <a:pt x="135" y="1"/>
                  <a:pt x="134" y="1"/>
                </a:cubicBezTo>
                <a:cubicBezTo>
                  <a:pt x="134" y="1"/>
                  <a:pt x="133" y="1"/>
                  <a:pt x="133" y="2"/>
                </a:cubicBezTo>
                <a:cubicBezTo>
                  <a:pt x="133" y="2"/>
                  <a:pt x="132" y="2"/>
                  <a:pt x="131" y="2"/>
                </a:cubicBezTo>
                <a:lnTo>
                  <a:pt x="130" y="3"/>
                </a:lnTo>
                <a:lnTo>
                  <a:pt x="129" y="3"/>
                </a:lnTo>
                <a:cubicBezTo>
                  <a:pt x="129" y="3"/>
                  <a:pt x="128" y="3"/>
                  <a:pt x="128" y="4"/>
                </a:cubicBezTo>
                <a:cubicBezTo>
                  <a:pt x="127" y="4"/>
                  <a:pt x="127" y="4"/>
                  <a:pt x="126" y="5"/>
                </a:cubicBezTo>
                <a:lnTo>
                  <a:pt x="13" y="79"/>
                </a:lnTo>
                <a:cubicBezTo>
                  <a:pt x="0" y="88"/>
                  <a:pt x="-3" y="105"/>
                  <a:pt x="5" y="11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7" name="Freeform 846">
            <a:extLst>
              <a:ext uri="{FF2B5EF4-FFF2-40B4-BE49-F238E27FC236}">
                <a16:creationId xmlns:a16="http://schemas.microsoft.com/office/drawing/2014/main" id="{77BB0825-4CC2-8843-9CF9-07C97CC70648}"/>
              </a:ext>
            </a:extLst>
          </p:cNvPr>
          <p:cNvSpPr/>
          <p:nvPr/>
        </p:nvSpPr>
        <p:spPr>
          <a:xfrm>
            <a:off x="6351973" y="6259468"/>
            <a:ext cx="55800" cy="5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156">
                <a:moveTo>
                  <a:pt x="36" y="78"/>
                </a:moveTo>
                <a:cubicBezTo>
                  <a:pt x="36" y="55"/>
                  <a:pt x="55" y="36"/>
                  <a:pt x="78" y="36"/>
                </a:cubicBezTo>
                <a:cubicBezTo>
                  <a:pt x="102" y="36"/>
                  <a:pt x="121" y="55"/>
                  <a:pt x="121" y="78"/>
                </a:cubicBezTo>
                <a:cubicBezTo>
                  <a:pt x="121" y="102"/>
                  <a:pt x="102" y="121"/>
                  <a:pt x="78" y="121"/>
                </a:cubicBezTo>
                <a:cubicBezTo>
                  <a:pt x="55" y="121"/>
                  <a:pt x="36" y="102"/>
                  <a:pt x="36" y="78"/>
                </a:cubicBezTo>
                <a:close/>
                <a:moveTo>
                  <a:pt x="156" y="78"/>
                </a:moveTo>
                <a:cubicBezTo>
                  <a:pt x="156" y="35"/>
                  <a:pt x="121" y="0"/>
                  <a:pt x="78" y="0"/>
                </a:cubicBezTo>
                <a:cubicBezTo>
                  <a:pt x="35" y="0"/>
                  <a:pt x="0" y="35"/>
                  <a:pt x="0" y="78"/>
                </a:cubicBezTo>
                <a:cubicBezTo>
                  <a:pt x="0" y="121"/>
                  <a:pt x="35" y="156"/>
                  <a:pt x="78" y="156"/>
                </a:cubicBezTo>
                <a:cubicBezTo>
                  <a:pt x="121" y="156"/>
                  <a:pt x="156" y="121"/>
                  <a:pt x="156" y="7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8" name="Freeform 847">
            <a:extLst>
              <a:ext uri="{FF2B5EF4-FFF2-40B4-BE49-F238E27FC236}">
                <a16:creationId xmlns:a16="http://schemas.microsoft.com/office/drawing/2014/main" id="{C3BF8AF6-164B-4B42-9AD8-733559ADF0BB}"/>
              </a:ext>
            </a:extLst>
          </p:cNvPr>
          <p:cNvSpPr/>
          <p:nvPr/>
        </p:nvSpPr>
        <p:spPr>
          <a:xfrm>
            <a:off x="527172" y="1992389"/>
            <a:ext cx="85680" cy="19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9" h="540">
                <a:moveTo>
                  <a:pt x="55" y="454"/>
                </a:moveTo>
                <a:cubicBezTo>
                  <a:pt x="57" y="398"/>
                  <a:pt x="71" y="308"/>
                  <a:pt x="82" y="242"/>
                </a:cubicBezTo>
                <a:cubicBezTo>
                  <a:pt x="90" y="190"/>
                  <a:pt x="94" y="163"/>
                  <a:pt x="94" y="150"/>
                </a:cubicBezTo>
                <a:cubicBezTo>
                  <a:pt x="94" y="137"/>
                  <a:pt x="101" y="111"/>
                  <a:pt x="115" y="87"/>
                </a:cubicBezTo>
                <a:cubicBezTo>
                  <a:pt x="129" y="63"/>
                  <a:pt x="142" y="55"/>
                  <a:pt x="146" y="55"/>
                </a:cubicBezTo>
                <a:cubicBezTo>
                  <a:pt x="158" y="55"/>
                  <a:pt x="164" y="58"/>
                  <a:pt x="170" y="68"/>
                </a:cubicBezTo>
                <a:cubicBezTo>
                  <a:pt x="176" y="78"/>
                  <a:pt x="184" y="101"/>
                  <a:pt x="184" y="150"/>
                </a:cubicBezTo>
                <a:cubicBezTo>
                  <a:pt x="184" y="198"/>
                  <a:pt x="121" y="355"/>
                  <a:pt x="65" y="444"/>
                </a:cubicBezTo>
                <a:cubicBezTo>
                  <a:pt x="62" y="450"/>
                  <a:pt x="58" y="456"/>
                  <a:pt x="55" y="460"/>
                </a:cubicBezTo>
                <a:cubicBezTo>
                  <a:pt x="55" y="458"/>
                  <a:pt x="55" y="456"/>
                  <a:pt x="55" y="454"/>
                </a:cubicBezTo>
                <a:close/>
                <a:moveTo>
                  <a:pt x="40" y="540"/>
                </a:moveTo>
                <a:cubicBezTo>
                  <a:pt x="63" y="540"/>
                  <a:pt x="83" y="521"/>
                  <a:pt x="112" y="473"/>
                </a:cubicBezTo>
                <a:cubicBezTo>
                  <a:pt x="139" y="430"/>
                  <a:pt x="170" y="367"/>
                  <a:pt x="196" y="304"/>
                </a:cubicBezTo>
                <a:cubicBezTo>
                  <a:pt x="212" y="264"/>
                  <a:pt x="239" y="191"/>
                  <a:pt x="239" y="150"/>
                </a:cubicBezTo>
                <a:cubicBezTo>
                  <a:pt x="239" y="100"/>
                  <a:pt x="232" y="64"/>
                  <a:pt x="217" y="40"/>
                </a:cubicBezTo>
                <a:cubicBezTo>
                  <a:pt x="202" y="13"/>
                  <a:pt x="177" y="0"/>
                  <a:pt x="146" y="0"/>
                </a:cubicBezTo>
                <a:cubicBezTo>
                  <a:pt x="118" y="0"/>
                  <a:pt x="90" y="21"/>
                  <a:pt x="67" y="60"/>
                </a:cubicBezTo>
                <a:cubicBezTo>
                  <a:pt x="50" y="89"/>
                  <a:pt x="39" y="125"/>
                  <a:pt x="39" y="150"/>
                </a:cubicBezTo>
                <a:cubicBezTo>
                  <a:pt x="39" y="159"/>
                  <a:pt x="33" y="197"/>
                  <a:pt x="27" y="234"/>
                </a:cubicBezTo>
                <a:cubicBezTo>
                  <a:pt x="17" y="300"/>
                  <a:pt x="2" y="392"/>
                  <a:pt x="0" y="452"/>
                </a:cubicBezTo>
                <a:cubicBezTo>
                  <a:pt x="-1" y="495"/>
                  <a:pt x="3" y="516"/>
                  <a:pt x="15" y="529"/>
                </a:cubicBezTo>
                <a:cubicBezTo>
                  <a:pt x="22" y="536"/>
                  <a:pt x="31" y="540"/>
                  <a:pt x="40" y="5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9" name="Freeform 848">
            <a:extLst>
              <a:ext uri="{FF2B5EF4-FFF2-40B4-BE49-F238E27FC236}">
                <a16:creationId xmlns:a16="http://schemas.microsoft.com/office/drawing/2014/main" id="{C0A43983-D0B5-9640-A8C0-A3174B897163}"/>
              </a:ext>
            </a:extLst>
          </p:cNvPr>
          <p:cNvSpPr/>
          <p:nvPr/>
        </p:nvSpPr>
        <p:spPr>
          <a:xfrm>
            <a:off x="613573" y="1952429"/>
            <a:ext cx="78480" cy="244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9" h="681">
                <a:moveTo>
                  <a:pt x="63" y="277"/>
                </a:moveTo>
                <a:cubicBezTo>
                  <a:pt x="70" y="220"/>
                  <a:pt x="79" y="165"/>
                  <a:pt x="90" y="124"/>
                </a:cubicBezTo>
                <a:cubicBezTo>
                  <a:pt x="99" y="91"/>
                  <a:pt x="107" y="73"/>
                  <a:pt x="112" y="63"/>
                </a:cubicBezTo>
                <a:cubicBezTo>
                  <a:pt x="124" y="86"/>
                  <a:pt x="145" y="148"/>
                  <a:pt x="157" y="275"/>
                </a:cubicBezTo>
                <a:cubicBezTo>
                  <a:pt x="170" y="403"/>
                  <a:pt x="163" y="521"/>
                  <a:pt x="140" y="582"/>
                </a:cubicBezTo>
                <a:cubicBezTo>
                  <a:pt x="133" y="602"/>
                  <a:pt x="121" y="626"/>
                  <a:pt x="103" y="626"/>
                </a:cubicBezTo>
                <a:cubicBezTo>
                  <a:pt x="93" y="626"/>
                  <a:pt x="82" y="611"/>
                  <a:pt x="74" y="587"/>
                </a:cubicBezTo>
                <a:cubicBezTo>
                  <a:pt x="54" y="524"/>
                  <a:pt x="50" y="406"/>
                  <a:pt x="63" y="277"/>
                </a:cubicBezTo>
                <a:close/>
                <a:moveTo>
                  <a:pt x="103" y="681"/>
                </a:moveTo>
                <a:cubicBezTo>
                  <a:pt x="157" y="681"/>
                  <a:pt x="185" y="629"/>
                  <a:pt x="198" y="585"/>
                </a:cubicBezTo>
                <a:cubicBezTo>
                  <a:pt x="211" y="539"/>
                  <a:pt x="219" y="475"/>
                  <a:pt x="219" y="400"/>
                </a:cubicBezTo>
                <a:cubicBezTo>
                  <a:pt x="219" y="315"/>
                  <a:pt x="209" y="219"/>
                  <a:pt x="194" y="143"/>
                </a:cubicBezTo>
                <a:cubicBezTo>
                  <a:pt x="186" y="104"/>
                  <a:pt x="177" y="73"/>
                  <a:pt x="167" y="50"/>
                </a:cubicBezTo>
                <a:cubicBezTo>
                  <a:pt x="162" y="38"/>
                  <a:pt x="146" y="0"/>
                  <a:pt x="113" y="0"/>
                </a:cubicBezTo>
                <a:cubicBezTo>
                  <a:pt x="75" y="0"/>
                  <a:pt x="49" y="47"/>
                  <a:pt x="27" y="152"/>
                </a:cubicBezTo>
                <a:cubicBezTo>
                  <a:pt x="10" y="232"/>
                  <a:pt x="0" y="333"/>
                  <a:pt x="0" y="421"/>
                </a:cubicBezTo>
                <a:cubicBezTo>
                  <a:pt x="0" y="491"/>
                  <a:pt x="6" y="550"/>
                  <a:pt x="18" y="592"/>
                </a:cubicBezTo>
                <a:cubicBezTo>
                  <a:pt x="39" y="666"/>
                  <a:pt x="76" y="681"/>
                  <a:pt x="103" y="6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0" name="Freeform 849">
            <a:extLst>
              <a:ext uri="{FF2B5EF4-FFF2-40B4-BE49-F238E27FC236}">
                <a16:creationId xmlns:a16="http://schemas.microsoft.com/office/drawing/2014/main" id="{E401260F-4391-EB46-9F7E-0A8B1F1CDAB5}"/>
              </a:ext>
            </a:extLst>
          </p:cNvPr>
          <p:cNvSpPr/>
          <p:nvPr/>
        </p:nvSpPr>
        <p:spPr>
          <a:xfrm>
            <a:off x="465973" y="1901309"/>
            <a:ext cx="35100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76" h="904">
                <a:moveTo>
                  <a:pt x="948" y="849"/>
                </a:moveTo>
                <a:lnTo>
                  <a:pt x="126" y="849"/>
                </a:lnTo>
                <a:lnTo>
                  <a:pt x="126" y="28"/>
                </a:lnTo>
                <a:cubicBezTo>
                  <a:pt x="126" y="27"/>
                  <a:pt x="126" y="26"/>
                  <a:pt x="126" y="26"/>
                </a:cubicBezTo>
                <a:cubicBezTo>
                  <a:pt x="126" y="25"/>
                  <a:pt x="126" y="25"/>
                  <a:pt x="126" y="25"/>
                </a:cubicBezTo>
                <a:cubicBezTo>
                  <a:pt x="126" y="24"/>
                  <a:pt x="126" y="23"/>
                  <a:pt x="126" y="23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6" y="21"/>
                  <a:pt x="125" y="20"/>
                  <a:pt x="125" y="19"/>
                </a:cubicBezTo>
                <a:cubicBezTo>
                  <a:pt x="122" y="8"/>
                  <a:pt x="111" y="0"/>
                  <a:pt x="99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71" y="55"/>
                </a:lnTo>
                <a:lnTo>
                  <a:pt x="71" y="877"/>
                </a:lnTo>
                <a:cubicBezTo>
                  <a:pt x="71" y="892"/>
                  <a:pt x="83" y="904"/>
                  <a:pt x="99" y="904"/>
                </a:cubicBezTo>
                <a:lnTo>
                  <a:pt x="948" y="904"/>
                </a:lnTo>
                <a:cubicBezTo>
                  <a:pt x="963" y="904"/>
                  <a:pt x="976" y="892"/>
                  <a:pt x="976" y="877"/>
                </a:cubicBezTo>
                <a:cubicBezTo>
                  <a:pt x="976" y="862"/>
                  <a:pt x="963" y="849"/>
                  <a:pt x="948" y="84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1" name="Freeform 850">
            <a:extLst>
              <a:ext uri="{FF2B5EF4-FFF2-40B4-BE49-F238E27FC236}">
                <a16:creationId xmlns:a16="http://schemas.microsoft.com/office/drawing/2014/main" id="{0CFA8DEF-8EC3-634D-AEEC-4B36912BD48B}"/>
              </a:ext>
            </a:extLst>
          </p:cNvPr>
          <p:cNvSpPr/>
          <p:nvPr/>
        </p:nvSpPr>
        <p:spPr>
          <a:xfrm>
            <a:off x="695652" y="2036309"/>
            <a:ext cx="85680" cy="150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9" h="418">
                <a:moveTo>
                  <a:pt x="93" y="55"/>
                </a:moveTo>
                <a:cubicBezTo>
                  <a:pt x="114" y="55"/>
                  <a:pt x="145" y="100"/>
                  <a:pt x="145" y="119"/>
                </a:cubicBezTo>
                <a:cubicBezTo>
                  <a:pt x="145" y="130"/>
                  <a:pt x="149" y="150"/>
                  <a:pt x="158" y="191"/>
                </a:cubicBezTo>
                <a:cubicBezTo>
                  <a:pt x="165" y="224"/>
                  <a:pt x="173" y="266"/>
                  <a:pt x="179" y="302"/>
                </a:cubicBezTo>
                <a:cubicBezTo>
                  <a:pt x="182" y="322"/>
                  <a:pt x="183" y="336"/>
                  <a:pt x="184" y="347"/>
                </a:cubicBezTo>
                <a:cubicBezTo>
                  <a:pt x="167" y="329"/>
                  <a:pt x="143" y="298"/>
                  <a:pt x="116" y="254"/>
                </a:cubicBezTo>
                <a:cubicBezTo>
                  <a:pt x="76" y="188"/>
                  <a:pt x="55" y="136"/>
                  <a:pt x="55" y="119"/>
                </a:cubicBezTo>
                <a:cubicBezTo>
                  <a:pt x="55" y="55"/>
                  <a:pt x="77" y="55"/>
                  <a:pt x="93" y="55"/>
                </a:cubicBezTo>
                <a:close/>
                <a:moveTo>
                  <a:pt x="199" y="418"/>
                </a:moveTo>
                <a:cubicBezTo>
                  <a:pt x="210" y="418"/>
                  <a:pt x="220" y="413"/>
                  <a:pt x="227" y="404"/>
                </a:cubicBezTo>
                <a:cubicBezTo>
                  <a:pt x="249" y="378"/>
                  <a:pt x="240" y="316"/>
                  <a:pt x="212" y="179"/>
                </a:cubicBezTo>
                <a:cubicBezTo>
                  <a:pt x="206" y="154"/>
                  <a:pt x="200" y="125"/>
                  <a:pt x="200" y="119"/>
                </a:cubicBezTo>
                <a:cubicBezTo>
                  <a:pt x="200" y="93"/>
                  <a:pt x="184" y="64"/>
                  <a:pt x="170" y="45"/>
                </a:cubicBezTo>
                <a:cubicBezTo>
                  <a:pt x="147" y="16"/>
                  <a:pt x="120" y="0"/>
                  <a:pt x="93" y="0"/>
                </a:cubicBezTo>
                <a:cubicBezTo>
                  <a:pt x="63" y="0"/>
                  <a:pt x="40" y="10"/>
                  <a:pt x="24" y="30"/>
                </a:cubicBezTo>
                <a:cubicBezTo>
                  <a:pt x="8" y="50"/>
                  <a:pt x="0" y="79"/>
                  <a:pt x="0" y="119"/>
                </a:cubicBezTo>
                <a:cubicBezTo>
                  <a:pt x="0" y="170"/>
                  <a:pt x="62" y="272"/>
                  <a:pt x="75" y="292"/>
                </a:cubicBezTo>
                <a:cubicBezTo>
                  <a:pt x="154" y="418"/>
                  <a:pt x="188" y="418"/>
                  <a:pt x="199" y="41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2" name="Freeform 851">
            <a:extLst>
              <a:ext uri="{FF2B5EF4-FFF2-40B4-BE49-F238E27FC236}">
                <a16:creationId xmlns:a16="http://schemas.microsoft.com/office/drawing/2014/main" id="{0A53C44D-5EEB-2948-90B2-2BE75FCE8173}"/>
              </a:ext>
            </a:extLst>
          </p:cNvPr>
          <p:cNvSpPr/>
          <p:nvPr/>
        </p:nvSpPr>
        <p:spPr>
          <a:xfrm>
            <a:off x="1206133" y="2206948"/>
            <a:ext cx="3250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55">
                <a:moveTo>
                  <a:pt x="877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877" y="55"/>
                </a:lnTo>
                <a:cubicBezTo>
                  <a:pt x="892" y="55"/>
                  <a:pt x="904" y="43"/>
                  <a:pt x="904" y="28"/>
                </a:cubicBezTo>
                <a:cubicBezTo>
                  <a:pt x="904" y="13"/>
                  <a:pt x="892" y="0"/>
                  <a:pt x="87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3" name="Freeform 852">
            <a:extLst>
              <a:ext uri="{FF2B5EF4-FFF2-40B4-BE49-F238E27FC236}">
                <a16:creationId xmlns:a16="http://schemas.microsoft.com/office/drawing/2014/main" id="{FC05A468-40A3-5940-9109-5B584B49E5D8}"/>
              </a:ext>
            </a:extLst>
          </p:cNvPr>
          <p:cNvSpPr/>
          <p:nvPr/>
        </p:nvSpPr>
        <p:spPr>
          <a:xfrm>
            <a:off x="1180213" y="1901309"/>
            <a:ext cx="453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55">
                <a:moveTo>
                  <a:pt x="127" y="28"/>
                </a:moveTo>
                <a:cubicBezTo>
                  <a:pt x="127" y="12"/>
                  <a:pt x="115" y="0"/>
                  <a:pt x="99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99" y="55"/>
                </a:lnTo>
                <a:cubicBezTo>
                  <a:pt x="115" y="55"/>
                  <a:pt x="127" y="43"/>
                  <a:pt x="127" y="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4" name="Freeform 853">
            <a:extLst>
              <a:ext uri="{FF2B5EF4-FFF2-40B4-BE49-F238E27FC236}">
                <a16:creationId xmlns:a16="http://schemas.microsoft.com/office/drawing/2014/main" id="{0D260915-0913-4249-9962-17F9F697587A}"/>
              </a:ext>
            </a:extLst>
          </p:cNvPr>
          <p:cNvSpPr/>
          <p:nvPr/>
        </p:nvSpPr>
        <p:spPr>
          <a:xfrm>
            <a:off x="1206133" y="2006429"/>
            <a:ext cx="325080" cy="168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468">
                <a:moveTo>
                  <a:pt x="849" y="413"/>
                </a:moveTo>
                <a:lnTo>
                  <a:pt x="80" y="413"/>
                </a:lnTo>
                <a:lnTo>
                  <a:pt x="104" y="378"/>
                </a:lnTo>
                <a:lnTo>
                  <a:pt x="165" y="378"/>
                </a:lnTo>
                <a:cubicBezTo>
                  <a:pt x="170" y="378"/>
                  <a:pt x="176" y="377"/>
                  <a:pt x="180" y="374"/>
                </a:cubicBezTo>
                <a:lnTo>
                  <a:pt x="254" y="323"/>
                </a:lnTo>
                <a:lnTo>
                  <a:pt x="343" y="302"/>
                </a:lnTo>
                <a:cubicBezTo>
                  <a:pt x="354" y="299"/>
                  <a:pt x="362" y="290"/>
                  <a:pt x="364" y="279"/>
                </a:cubicBezTo>
                <a:lnTo>
                  <a:pt x="369" y="241"/>
                </a:lnTo>
                <a:lnTo>
                  <a:pt x="436" y="355"/>
                </a:lnTo>
                <a:cubicBezTo>
                  <a:pt x="441" y="363"/>
                  <a:pt x="448" y="368"/>
                  <a:pt x="457" y="369"/>
                </a:cubicBezTo>
                <a:cubicBezTo>
                  <a:pt x="465" y="370"/>
                  <a:pt x="474" y="367"/>
                  <a:pt x="480" y="361"/>
                </a:cubicBezTo>
                <a:lnTo>
                  <a:pt x="537" y="303"/>
                </a:lnTo>
                <a:cubicBezTo>
                  <a:pt x="539" y="302"/>
                  <a:pt x="540" y="300"/>
                  <a:pt x="541" y="299"/>
                </a:cubicBezTo>
                <a:lnTo>
                  <a:pt x="599" y="211"/>
                </a:lnTo>
                <a:lnTo>
                  <a:pt x="625" y="254"/>
                </a:lnTo>
                <a:cubicBezTo>
                  <a:pt x="630" y="263"/>
                  <a:pt x="639" y="268"/>
                  <a:pt x="649" y="267"/>
                </a:cubicBezTo>
                <a:lnTo>
                  <a:pt x="723" y="266"/>
                </a:lnTo>
                <a:cubicBezTo>
                  <a:pt x="728" y="266"/>
                  <a:pt x="733" y="265"/>
                  <a:pt x="738" y="262"/>
                </a:cubicBezTo>
                <a:lnTo>
                  <a:pt x="819" y="210"/>
                </a:lnTo>
                <a:lnTo>
                  <a:pt x="849" y="193"/>
                </a:lnTo>
                <a:close/>
                <a:moveTo>
                  <a:pt x="67" y="335"/>
                </a:moveTo>
                <a:lnTo>
                  <a:pt x="55" y="352"/>
                </a:lnTo>
                <a:lnTo>
                  <a:pt x="55" y="248"/>
                </a:lnTo>
                <a:lnTo>
                  <a:pt x="66" y="205"/>
                </a:lnTo>
                <a:lnTo>
                  <a:pt x="123" y="210"/>
                </a:lnTo>
                <a:cubicBezTo>
                  <a:pt x="136" y="212"/>
                  <a:pt x="149" y="203"/>
                  <a:pt x="152" y="189"/>
                </a:cubicBezTo>
                <a:lnTo>
                  <a:pt x="157" y="170"/>
                </a:lnTo>
                <a:lnTo>
                  <a:pt x="172" y="195"/>
                </a:lnTo>
                <a:cubicBezTo>
                  <a:pt x="176" y="203"/>
                  <a:pt x="184" y="207"/>
                  <a:pt x="192" y="208"/>
                </a:cubicBezTo>
                <a:cubicBezTo>
                  <a:pt x="200" y="210"/>
                  <a:pt x="209" y="207"/>
                  <a:pt x="215" y="201"/>
                </a:cubicBezTo>
                <a:lnTo>
                  <a:pt x="341" y="77"/>
                </a:lnTo>
                <a:lnTo>
                  <a:pt x="468" y="130"/>
                </a:lnTo>
                <a:cubicBezTo>
                  <a:pt x="477" y="134"/>
                  <a:pt x="487" y="133"/>
                  <a:pt x="495" y="128"/>
                </a:cubicBezTo>
                <a:lnTo>
                  <a:pt x="562" y="81"/>
                </a:lnTo>
                <a:lnTo>
                  <a:pt x="620" y="72"/>
                </a:lnTo>
                <a:lnTo>
                  <a:pt x="663" y="90"/>
                </a:lnTo>
                <a:cubicBezTo>
                  <a:pt x="670" y="93"/>
                  <a:pt x="677" y="93"/>
                  <a:pt x="683" y="90"/>
                </a:cubicBezTo>
                <a:lnTo>
                  <a:pt x="779" y="56"/>
                </a:lnTo>
                <a:lnTo>
                  <a:pt x="849" y="65"/>
                </a:lnTo>
                <a:lnTo>
                  <a:pt x="849" y="129"/>
                </a:lnTo>
                <a:lnTo>
                  <a:pt x="790" y="163"/>
                </a:lnTo>
                <a:lnTo>
                  <a:pt x="789" y="164"/>
                </a:lnTo>
                <a:lnTo>
                  <a:pt x="715" y="211"/>
                </a:lnTo>
                <a:lnTo>
                  <a:pt x="664" y="212"/>
                </a:lnTo>
                <a:lnTo>
                  <a:pt x="624" y="145"/>
                </a:lnTo>
                <a:cubicBezTo>
                  <a:pt x="619" y="137"/>
                  <a:pt x="610" y="132"/>
                  <a:pt x="601" y="132"/>
                </a:cubicBezTo>
                <a:cubicBezTo>
                  <a:pt x="591" y="131"/>
                  <a:pt x="583" y="136"/>
                  <a:pt x="577" y="144"/>
                </a:cubicBezTo>
                <a:lnTo>
                  <a:pt x="496" y="266"/>
                </a:lnTo>
                <a:lnTo>
                  <a:pt x="466" y="297"/>
                </a:lnTo>
                <a:lnTo>
                  <a:pt x="377" y="145"/>
                </a:lnTo>
                <a:cubicBezTo>
                  <a:pt x="372" y="135"/>
                  <a:pt x="360" y="130"/>
                  <a:pt x="348" y="132"/>
                </a:cubicBezTo>
                <a:cubicBezTo>
                  <a:pt x="337" y="134"/>
                  <a:pt x="328" y="144"/>
                  <a:pt x="326" y="155"/>
                </a:cubicBezTo>
                <a:lnTo>
                  <a:pt x="312" y="252"/>
                </a:lnTo>
                <a:lnTo>
                  <a:pt x="236" y="271"/>
                </a:lnTo>
                <a:cubicBezTo>
                  <a:pt x="233" y="272"/>
                  <a:pt x="230" y="273"/>
                  <a:pt x="227" y="275"/>
                </a:cubicBezTo>
                <a:lnTo>
                  <a:pt x="156" y="323"/>
                </a:lnTo>
                <a:lnTo>
                  <a:pt x="89" y="323"/>
                </a:lnTo>
                <a:cubicBezTo>
                  <a:pt x="80" y="323"/>
                  <a:pt x="72" y="328"/>
                  <a:pt x="67" y="335"/>
                </a:cubicBezTo>
                <a:close/>
                <a:moveTo>
                  <a:pt x="880" y="13"/>
                </a:moveTo>
                <a:lnTo>
                  <a:pt x="779" y="0"/>
                </a:lnTo>
                <a:cubicBezTo>
                  <a:pt x="775" y="-1"/>
                  <a:pt x="770" y="0"/>
                  <a:pt x="766" y="1"/>
                </a:cubicBezTo>
                <a:lnTo>
                  <a:pt x="674" y="35"/>
                </a:lnTo>
                <a:lnTo>
                  <a:pt x="634" y="18"/>
                </a:lnTo>
                <a:cubicBezTo>
                  <a:pt x="629" y="17"/>
                  <a:pt x="624" y="16"/>
                  <a:pt x="619" y="17"/>
                </a:cubicBezTo>
                <a:lnTo>
                  <a:pt x="547" y="28"/>
                </a:lnTo>
                <a:cubicBezTo>
                  <a:pt x="543" y="28"/>
                  <a:pt x="539" y="30"/>
                  <a:pt x="536" y="32"/>
                </a:cubicBezTo>
                <a:lnTo>
                  <a:pt x="476" y="74"/>
                </a:lnTo>
                <a:lnTo>
                  <a:pt x="345" y="19"/>
                </a:lnTo>
                <a:cubicBezTo>
                  <a:pt x="335" y="14"/>
                  <a:pt x="323" y="17"/>
                  <a:pt x="315" y="24"/>
                </a:cubicBezTo>
                <a:lnTo>
                  <a:pt x="201" y="137"/>
                </a:lnTo>
                <a:lnTo>
                  <a:pt x="169" y="83"/>
                </a:lnTo>
                <a:cubicBezTo>
                  <a:pt x="163" y="74"/>
                  <a:pt x="152" y="69"/>
                  <a:pt x="141" y="70"/>
                </a:cubicBezTo>
                <a:cubicBezTo>
                  <a:pt x="130" y="72"/>
                  <a:pt x="121" y="80"/>
                  <a:pt x="119" y="91"/>
                </a:cubicBezTo>
                <a:lnTo>
                  <a:pt x="104" y="153"/>
                </a:lnTo>
                <a:lnTo>
                  <a:pt x="48" y="148"/>
                </a:lnTo>
                <a:cubicBezTo>
                  <a:pt x="35" y="147"/>
                  <a:pt x="22" y="155"/>
                  <a:pt x="19" y="168"/>
                </a:cubicBezTo>
                <a:lnTo>
                  <a:pt x="1" y="237"/>
                </a:lnTo>
                <a:cubicBezTo>
                  <a:pt x="0" y="239"/>
                  <a:pt x="0" y="242"/>
                  <a:pt x="0" y="244"/>
                </a:cubicBezTo>
                <a:lnTo>
                  <a:pt x="0" y="440"/>
                </a:lnTo>
                <a:cubicBezTo>
                  <a:pt x="0" y="441"/>
                  <a:pt x="0" y="442"/>
                  <a:pt x="0" y="443"/>
                </a:cubicBezTo>
                <a:lnTo>
                  <a:pt x="0" y="444"/>
                </a:lnTo>
                <a:cubicBezTo>
                  <a:pt x="0" y="444"/>
                  <a:pt x="0" y="445"/>
                  <a:pt x="0" y="446"/>
                </a:cubicBezTo>
                <a:cubicBezTo>
                  <a:pt x="1" y="447"/>
                  <a:pt x="1" y="448"/>
                  <a:pt x="1" y="448"/>
                </a:cubicBezTo>
                <a:cubicBezTo>
                  <a:pt x="1" y="449"/>
                  <a:pt x="1" y="449"/>
                  <a:pt x="1" y="449"/>
                </a:cubicBezTo>
                <a:cubicBezTo>
                  <a:pt x="1" y="450"/>
                  <a:pt x="2" y="450"/>
                  <a:pt x="2" y="451"/>
                </a:cubicBezTo>
                <a:lnTo>
                  <a:pt x="2" y="452"/>
                </a:lnTo>
                <a:lnTo>
                  <a:pt x="3" y="453"/>
                </a:lnTo>
                <a:cubicBezTo>
                  <a:pt x="3" y="454"/>
                  <a:pt x="3" y="454"/>
                  <a:pt x="3" y="454"/>
                </a:cubicBezTo>
                <a:cubicBezTo>
                  <a:pt x="4" y="455"/>
                  <a:pt x="4" y="455"/>
                  <a:pt x="4" y="456"/>
                </a:cubicBezTo>
                <a:lnTo>
                  <a:pt x="5" y="456"/>
                </a:lnTo>
                <a:cubicBezTo>
                  <a:pt x="6" y="458"/>
                  <a:pt x="7" y="459"/>
                  <a:pt x="8" y="460"/>
                </a:cubicBezTo>
                <a:cubicBezTo>
                  <a:pt x="9" y="461"/>
                  <a:pt x="9" y="461"/>
                  <a:pt x="10" y="462"/>
                </a:cubicBezTo>
                <a:cubicBezTo>
                  <a:pt x="11" y="462"/>
                  <a:pt x="11" y="463"/>
                  <a:pt x="12" y="463"/>
                </a:cubicBezTo>
                <a:lnTo>
                  <a:pt x="12" y="464"/>
                </a:lnTo>
                <a:cubicBezTo>
                  <a:pt x="13" y="464"/>
                  <a:pt x="13" y="464"/>
                  <a:pt x="14" y="465"/>
                </a:cubicBezTo>
                <a:cubicBezTo>
                  <a:pt x="15" y="465"/>
                  <a:pt x="16" y="466"/>
                  <a:pt x="16" y="466"/>
                </a:cubicBezTo>
                <a:cubicBezTo>
                  <a:pt x="17" y="466"/>
                  <a:pt x="17" y="466"/>
                  <a:pt x="17" y="466"/>
                </a:cubicBezTo>
                <a:cubicBezTo>
                  <a:pt x="18" y="466"/>
                  <a:pt x="18" y="467"/>
                  <a:pt x="19" y="467"/>
                </a:cubicBezTo>
                <a:lnTo>
                  <a:pt x="20" y="467"/>
                </a:lnTo>
                <a:cubicBezTo>
                  <a:pt x="20" y="467"/>
                  <a:pt x="21" y="467"/>
                  <a:pt x="22" y="467"/>
                </a:cubicBezTo>
                <a:cubicBezTo>
                  <a:pt x="22" y="468"/>
                  <a:pt x="22" y="468"/>
                  <a:pt x="22" y="468"/>
                </a:cubicBezTo>
                <a:cubicBezTo>
                  <a:pt x="23" y="468"/>
                  <a:pt x="24" y="468"/>
                  <a:pt x="24" y="468"/>
                </a:cubicBezTo>
                <a:lnTo>
                  <a:pt x="25" y="468"/>
                </a:lnTo>
                <a:cubicBezTo>
                  <a:pt x="26" y="468"/>
                  <a:pt x="27" y="468"/>
                  <a:pt x="27" y="468"/>
                </a:cubicBezTo>
                <a:lnTo>
                  <a:pt x="877" y="468"/>
                </a:lnTo>
                <a:cubicBezTo>
                  <a:pt x="892" y="468"/>
                  <a:pt x="904" y="456"/>
                  <a:pt x="904" y="440"/>
                </a:cubicBezTo>
                <a:lnTo>
                  <a:pt x="904" y="144"/>
                </a:lnTo>
                <a:lnTo>
                  <a:pt x="904" y="40"/>
                </a:lnTo>
                <a:cubicBezTo>
                  <a:pt x="904" y="26"/>
                  <a:pt x="894" y="15"/>
                  <a:pt x="880" y="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5" name="Freeform 854">
            <a:extLst>
              <a:ext uri="{FF2B5EF4-FFF2-40B4-BE49-F238E27FC236}">
                <a16:creationId xmlns:a16="http://schemas.microsoft.com/office/drawing/2014/main" id="{0F0CFA6C-8859-264F-B40B-C47B6AC5C4D5}"/>
              </a:ext>
            </a:extLst>
          </p:cNvPr>
          <p:cNvSpPr/>
          <p:nvPr/>
        </p:nvSpPr>
        <p:spPr>
          <a:xfrm>
            <a:off x="1921093" y="2258789"/>
            <a:ext cx="3254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55">
                <a:moveTo>
                  <a:pt x="877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877" y="55"/>
                </a:lnTo>
                <a:cubicBezTo>
                  <a:pt x="892" y="55"/>
                  <a:pt x="905" y="43"/>
                  <a:pt x="905" y="28"/>
                </a:cubicBezTo>
                <a:cubicBezTo>
                  <a:pt x="905" y="13"/>
                  <a:pt x="892" y="0"/>
                  <a:pt x="87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6" name="Freeform 855">
            <a:extLst>
              <a:ext uri="{FF2B5EF4-FFF2-40B4-BE49-F238E27FC236}">
                <a16:creationId xmlns:a16="http://schemas.microsoft.com/office/drawing/2014/main" id="{3CCF3BCA-B0CC-B247-95B7-11AF116C2558}"/>
              </a:ext>
            </a:extLst>
          </p:cNvPr>
          <p:cNvSpPr/>
          <p:nvPr/>
        </p:nvSpPr>
        <p:spPr>
          <a:xfrm>
            <a:off x="2002093" y="187286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28" y="57"/>
                </a:moveTo>
                <a:cubicBezTo>
                  <a:pt x="34" y="57"/>
                  <a:pt x="40" y="55"/>
                  <a:pt x="45" y="51"/>
                </a:cubicBezTo>
                <a:lnTo>
                  <a:pt x="46" y="50"/>
                </a:lnTo>
                <a:cubicBezTo>
                  <a:pt x="58" y="41"/>
                  <a:pt x="61" y="24"/>
                  <a:pt x="52" y="12"/>
                </a:cubicBezTo>
                <a:cubicBezTo>
                  <a:pt x="43" y="-1"/>
                  <a:pt x="25" y="-3"/>
                  <a:pt x="13" y="6"/>
                </a:cubicBezTo>
                <a:lnTo>
                  <a:pt x="11" y="7"/>
                </a:lnTo>
                <a:cubicBezTo>
                  <a:pt x="-1" y="17"/>
                  <a:pt x="-3" y="34"/>
                  <a:pt x="6" y="46"/>
                </a:cubicBezTo>
                <a:cubicBezTo>
                  <a:pt x="12" y="53"/>
                  <a:pt x="20" y="57"/>
                  <a:pt x="2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7" name="Freeform 856">
            <a:extLst>
              <a:ext uri="{FF2B5EF4-FFF2-40B4-BE49-F238E27FC236}">
                <a16:creationId xmlns:a16="http://schemas.microsoft.com/office/drawing/2014/main" id="{F0E4A970-822D-D144-8729-F5C68E60D562}"/>
              </a:ext>
            </a:extLst>
          </p:cNvPr>
          <p:cNvSpPr/>
          <p:nvPr/>
        </p:nvSpPr>
        <p:spPr>
          <a:xfrm>
            <a:off x="2084173" y="18498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5" y="55"/>
                </a:moveTo>
                <a:lnTo>
                  <a:pt x="27" y="55"/>
                </a:lnTo>
                <a:cubicBezTo>
                  <a:pt x="28" y="55"/>
                  <a:pt x="29" y="56"/>
                  <a:pt x="30" y="56"/>
                </a:cubicBezTo>
                <a:cubicBezTo>
                  <a:pt x="44" y="56"/>
                  <a:pt x="56" y="45"/>
                  <a:pt x="57" y="30"/>
                </a:cubicBezTo>
                <a:cubicBezTo>
                  <a:pt x="59" y="15"/>
                  <a:pt x="47" y="2"/>
                  <a:pt x="32" y="0"/>
                </a:cubicBezTo>
                <a:lnTo>
                  <a:pt x="30" y="0"/>
                </a:lnTo>
                <a:cubicBezTo>
                  <a:pt x="15" y="-1"/>
                  <a:pt x="2" y="10"/>
                  <a:pt x="0" y="25"/>
                </a:cubicBezTo>
                <a:cubicBezTo>
                  <a:pt x="-1" y="41"/>
                  <a:pt x="10" y="54"/>
                  <a:pt x="25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8" name="Freeform 857">
            <a:extLst>
              <a:ext uri="{FF2B5EF4-FFF2-40B4-BE49-F238E27FC236}">
                <a16:creationId xmlns:a16="http://schemas.microsoft.com/office/drawing/2014/main" id="{686C55D4-B6D6-2846-B51A-3AAAF08C9821}"/>
              </a:ext>
            </a:extLst>
          </p:cNvPr>
          <p:cNvSpPr/>
          <p:nvPr/>
        </p:nvSpPr>
        <p:spPr>
          <a:xfrm>
            <a:off x="2055373" y="185090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7" y="55"/>
                </a:moveTo>
                <a:cubicBezTo>
                  <a:pt x="29" y="55"/>
                  <a:pt x="30" y="55"/>
                  <a:pt x="32" y="55"/>
                </a:cubicBezTo>
                <a:lnTo>
                  <a:pt x="33" y="55"/>
                </a:lnTo>
                <a:cubicBezTo>
                  <a:pt x="48" y="52"/>
                  <a:pt x="59" y="38"/>
                  <a:pt x="56" y="23"/>
                </a:cubicBezTo>
                <a:cubicBezTo>
                  <a:pt x="54" y="8"/>
                  <a:pt x="40" y="-2"/>
                  <a:pt x="25" y="0"/>
                </a:cubicBezTo>
                <a:lnTo>
                  <a:pt x="23" y="0"/>
                </a:lnTo>
                <a:cubicBezTo>
                  <a:pt x="8" y="3"/>
                  <a:pt x="-2" y="17"/>
                  <a:pt x="0" y="32"/>
                </a:cubicBezTo>
                <a:cubicBezTo>
                  <a:pt x="2" y="46"/>
                  <a:pt x="14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9" name="Freeform 858">
            <a:extLst>
              <a:ext uri="{FF2B5EF4-FFF2-40B4-BE49-F238E27FC236}">
                <a16:creationId xmlns:a16="http://schemas.microsoft.com/office/drawing/2014/main" id="{2BB31812-D5D8-DE42-92C6-7C0B6BC29DFD}"/>
              </a:ext>
            </a:extLst>
          </p:cNvPr>
          <p:cNvSpPr/>
          <p:nvPr/>
        </p:nvSpPr>
        <p:spPr>
          <a:xfrm>
            <a:off x="2027293" y="185847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1" y="56"/>
                  <a:pt x="35" y="55"/>
                  <a:pt x="39" y="53"/>
                </a:cubicBezTo>
                <a:lnTo>
                  <a:pt x="40" y="53"/>
                </a:lnTo>
                <a:cubicBezTo>
                  <a:pt x="54" y="47"/>
                  <a:pt x="61" y="31"/>
                  <a:pt x="55" y="16"/>
                </a:cubicBezTo>
                <a:cubicBezTo>
                  <a:pt x="49" y="2"/>
                  <a:pt x="33" y="-4"/>
                  <a:pt x="19" y="2"/>
                </a:cubicBezTo>
                <a:lnTo>
                  <a:pt x="17" y="3"/>
                </a:lnTo>
                <a:cubicBezTo>
                  <a:pt x="3" y="8"/>
                  <a:pt x="-4" y="25"/>
                  <a:pt x="2" y="39"/>
                </a:cubicBezTo>
                <a:cubicBezTo>
                  <a:pt x="7" y="49"/>
                  <a:pt x="17" y="56"/>
                  <a:pt x="2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0" name="Freeform 859">
            <a:extLst>
              <a:ext uri="{FF2B5EF4-FFF2-40B4-BE49-F238E27FC236}">
                <a16:creationId xmlns:a16="http://schemas.microsoft.com/office/drawing/2014/main" id="{2252318F-11DF-0F45-8F6A-BC137104354E}"/>
              </a:ext>
            </a:extLst>
          </p:cNvPr>
          <p:cNvSpPr/>
          <p:nvPr/>
        </p:nvSpPr>
        <p:spPr>
          <a:xfrm>
            <a:off x="1981214" y="18930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0" y="51"/>
                </a:moveTo>
                <a:cubicBezTo>
                  <a:pt x="15" y="55"/>
                  <a:pt x="21" y="57"/>
                  <a:pt x="27" y="57"/>
                </a:cubicBezTo>
                <a:cubicBezTo>
                  <a:pt x="35" y="57"/>
                  <a:pt x="43" y="53"/>
                  <a:pt x="49" y="47"/>
                </a:cubicBezTo>
                <a:lnTo>
                  <a:pt x="50" y="45"/>
                </a:lnTo>
                <a:cubicBezTo>
                  <a:pt x="59" y="34"/>
                  <a:pt x="58" y="16"/>
                  <a:pt x="46" y="6"/>
                </a:cubicBezTo>
                <a:cubicBezTo>
                  <a:pt x="34" y="-3"/>
                  <a:pt x="17" y="-2"/>
                  <a:pt x="7" y="10"/>
                </a:cubicBezTo>
                <a:lnTo>
                  <a:pt x="6" y="12"/>
                </a:lnTo>
                <a:cubicBezTo>
                  <a:pt x="-4" y="24"/>
                  <a:pt x="-2" y="41"/>
                  <a:pt x="10" y="5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1" name="Freeform 860">
            <a:extLst>
              <a:ext uri="{FF2B5EF4-FFF2-40B4-BE49-F238E27FC236}">
                <a16:creationId xmlns:a16="http://schemas.microsoft.com/office/drawing/2014/main" id="{BFE90C72-21EE-784E-85E6-296CE998D46C}"/>
              </a:ext>
            </a:extLst>
          </p:cNvPr>
          <p:cNvSpPr/>
          <p:nvPr/>
        </p:nvSpPr>
        <p:spPr>
          <a:xfrm>
            <a:off x="1956733" y="1944869"/>
            <a:ext cx="1980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8">
                <a:moveTo>
                  <a:pt x="23" y="57"/>
                </a:moveTo>
                <a:cubicBezTo>
                  <a:pt x="25" y="58"/>
                  <a:pt x="27" y="58"/>
                  <a:pt x="29" y="58"/>
                </a:cubicBezTo>
                <a:cubicBezTo>
                  <a:pt x="41" y="58"/>
                  <a:pt x="53" y="49"/>
                  <a:pt x="56" y="36"/>
                </a:cubicBezTo>
                <a:lnTo>
                  <a:pt x="56" y="34"/>
                </a:lnTo>
                <a:cubicBezTo>
                  <a:pt x="59" y="19"/>
                  <a:pt x="49" y="4"/>
                  <a:pt x="34" y="1"/>
                </a:cubicBezTo>
                <a:cubicBezTo>
                  <a:pt x="19" y="-2"/>
                  <a:pt x="5" y="8"/>
                  <a:pt x="2" y="23"/>
                </a:cubicBezTo>
                <a:lnTo>
                  <a:pt x="1" y="25"/>
                </a:lnTo>
                <a:cubicBezTo>
                  <a:pt x="-2" y="40"/>
                  <a:pt x="8" y="54"/>
                  <a:pt x="23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2" name="Freeform 861">
            <a:extLst>
              <a:ext uri="{FF2B5EF4-FFF2-40B4-BE49-F238E27FC236}">
                <a16:creationId xmlns:a16="http://schemas.microsoft.com/office/drawing/2014/main" id="{0488DC7B-0AD2-8349-B30B-4C1A3FD20154}"/>
              </a:ext>
            </a:extLst>
          </p:cNvPr>
          <p:cNvSpPr/>
          <p:nvPr/>
        </p:nvSpPr>
        <p:spPr>
          <a:xfrm>
            <a:off x="1965733" y="19175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6" y="55"/>
                </a:moveTo>
                <a:cubicBezTo>
                  <a:pt x="19" y="56"/>
                  <a:pt x="23" y="57"/>
                  <a:pt x="27" y="57"/>
                </a:cubicBezTo>
                <a:cubicBezTo>
                  <a:pt x="38" y="57"/>
                  <a:pt x="48" y="51"/>
                  <a:pt x="52" y="41"/>
                </a:cubicBezTo>
                <a:lnTo>
                  <a:pt x="53" y="40"/>
                </a:lnTo>
                <a:cubicBezTo>
                  <a:pt x="60" y="26"/>
                  <a:pt x="54" y="9"/>
                  <a:pt x="40" y="3"/>
                </a:cubicBezTo>
                <a:cubicBezTo>
                  <a:pt x="26" y="-4"/>
                  <a:pt x="10" y="2"/>
                  <a:pt x="3" y="16"/>
                </a:cubicBezTo>
                <a:lnTo>
                  <a:pt x="2" y="18"/>
                </a:lnTo>
                <a:cubicBezTo>
                  <a:pt x="-4" y="32"/>
                  <a:pt x="2" y="48"/>
                  <a:pt x="16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3" name="Freeform 862">
            <a:extLst>
              <a:ext uri="{FF2B5EF4-FFF2-40B4-BE49-F238E27FC236}">
                <a16:creationId xmlns:a16="http://schemas.microsoft.com/office/drawing/2014/main" id="{1F25019E-6CD7-524E-9C4B-F862CC17F909}"/>
              </a:ext>
            </a:extLst>
          </p:cNvPr>
          <p:cNvSpPr/>
          <p:nvPr/>
        </p:nvSpPr>
        <p:spPr>
          <a:xfrm>
            <a:off x="2178133" y="19103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" y="41"/>
                </a:moveTo>
                <a:lnTo>
                  <a:pt x="4" y="42"/>
                </a:lnTo>
                <a:cubicBezTo>
                  <a:pt x="9" y="51"/>
                  <a:pt x="19" y="57"/>
                  <a:pt x="29" y="57"/>
                </a:cubicBezTo>
                <a:cubicBezTo>
                  <a:pt x="33" y="57"/>
                  <a:pt x="38" y="55"/>
                  <a:pt x="42" y="53"/>
                </a:cubicBezTo>
                <a:cubicBezTo>
                  <a:pt x="55" y="46"/>
                  <a:pt x="60" y="29"/>
                  <a:pt x="53" y="16"/>
                </a:cubicBezTo>
                <a:lnTo>
                  <a:pt x="52" y="14"/>
                </a:lnTo>
                <a:cubicBezTo>
                  <a:pt x="44" y="0"/>
                  <a:pt x="27" y="-4"/>
                  <a:pt x="14" y="3"/>
                </a:cubicBezTo>
                <a:cubicBezTo>
                  <a:pt x="1" y="11"/>
                  <a:pt x="-4" y="27"/>
                  <a:pt x="3" y="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4" name="Freeform 863">
            <a:extLst>
              <a:ext uri="{FF2B5EF4-FFF2-40B4-BE49-F238E27FC236}">
                <a16:creationId xmlns:a16="http://schemas.microsoft.com/office/drawing/2014/main" id="{A982FE39-320B-E045-BD8A-E6D0D1AB9E12}"/>
              </a:ext>
            </a:extLst>
          </p:cNvPr>
          <p:cNvSpPr/>
          <p:nvPr/>
        </p:nvSpPr>
        <p:spPr>
          <a:xfrm>
            <a:off x="2188933" y="19373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" y="35"/>
                </a:moveTo>
                <a:lnTo>
                  <a:pt x="2" y="37"/>
                </a:lnTo>
                <a:cubicBezTo>
                  <a:pt x="5" y="49"/>
                  <a:pt x="16" y="57"/>
                  <a:pt x="29" y="57"/>
                </a:cubicBezTo>
                <a:cubicBezTo>
                  <a:pt x="31" y="57"/>
                  <a:pt x="33" y="57"/>
                  <a:pt x="36" y="56"/>
                </a:cubicBezTo>
                <a:cubicBezTo>
                  <a:pt x="50" y="53"/>
                  <a:pt x="59" y="37"/>
                  <a:pt x="55" y="23"/>
                </a:cubicBezTo>
                <a:lnTo>
                  <a:pt x="55" y="21"/>
                </a:lnTo>
                <a:cubicBezTo>
                  <a:pt x="51" y="6"/>
                  <a:pt x="36" y="-3"/>
                  <a:pt x="21" y="1"/>
                </a:cubicBezTo>
                <a:cubicBezTo>
                  <a:pt x="6" y="5"/>
                  <a:pt x="-3" y="20"/>
                  <a:pt x="1" y="3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5" name="Freeform 864">
            <a:extLst>
              <a:ext uri="{FF2B5EF4-FFF2-40B4-BE49-F238E27FC236}">
                <a16:creationId xmlns:a16="http://schemas.microsoft.com/office/drawing/2014/main" id="{3B199F6B-780E-1F41-8FF2-85AC68F4780C}"/>
              </a:ext>
            </a:extLst>
          </p:cNvPr>
          <p:cNvSpPr/>
          <p:nvPr/>
        </p:nvSpPr>
        <p:spPr>
          <a:xfrm>
            <a:off x="2160853" y="188691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9" y="48"/>
                </a:moveTo>
                <a:cubicBezTo>
                  <a:pt x="15" y="53"/>
                  <a:pt x="22" y="56"/>
                  <a:pt x="29" y="56"/>
                </a:cubicBezTo>
                <a:cubicBezTo>
                  <a:pt x="36" y="56"/>
                  <a:pt x="43" y="54"/>
                  <a:pt x="48" y="49"/>
                </a:cubicBezTo>
                <a:cubicBezTo>
                  <a:pt x="59" y="39"/>
                  <a:pt x="60" y="21"/>
                  <a:pt x="50" y="10"/>
                </a:cubicBezTo>
                <a:lnTo>
                  <a:pt x="48" y="8"/>
                </a:lnTo>
                <a:cubicBezTo>
                  <a:pt x="38" y="-3"/>
                  <a:pt x="20" y="-3"/>
                  <a:pt x="9" y="7"/>
                </a:cubicBezTo>
                <a:cubicBezTo>
                  <a:pt x="-2" y="18"/>
                  <a:pt x="-3" y="35"/>
                  <a:pt x="8" y="4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6" name="Freeform 865">
            <a:extLst>
              <a:ext uri="{FF2B5EF4-FFF2-40B4-BE49-F238E27FC236}">
                <a16:creationId xmlns:a16="http://schemas.microsoft.com/office/drawing/2014/main" id="{688FD283-7979-2C41-9F5E-08482E860DCD}"/>
              </a:ext>
            </a:extLst>
          </p:cNvPr>
          <p:cNvSpPr/>
          <p:nvPr/>
        </p:nvSpPr>
        <p:spPr>
          <a:xfrm>
            <a:off x="2138533" y="18685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2" y="51"/>
                </a:moveTo>
                <a:lnTo>
                  <a:pt x="14" y="52"/>
                </a:lnTo>
                <a:cubicBezTo>
                  <a:pt x="18" y="55"/>
                  <a:pt x="24" y="56"/>
                  <a:pt x="29" y="56"/>
                </a:cubicBezTo>
                <a:cubicBezTo>
                  <a:pt x="38" y="56"/>
                  <a:pt x="47" y="52"/>
                  <a:pt x="52" y="44"/>
                </a:cubicBezTo>
                <a:cubicBezTo>
                  <a:pt x="60" y="31"/>
                  <a:pt x="57" y="14"/>
                  <a:pt x="44" y="6"/>
                </a:cubicBezTo>
                <a:lnTo>
                  <a:pt x="42" y="4"/>
                </a:lnTo>
                <a:cubicBezTo>
                  <a:pt x="29" y="-4"/>
                  <a:pt x="12" y="0"/>
                  <a:pt x="4" y="13"/>
                </a:cubicBezTo>
                <a:cubicBezTo>
                  <a:pt x="-4" y="25"/>
                  <a:pt x="-1" y="42"/>
                  <a:pt x="12" y="5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7" name="Freeform 866">
            <a:extLst>
              <a:ext uri="{FF2B5EF4-FFF2-40B4-BE49-F238E27FC236}">
                <a16:creationId xmlns:a16="http://schemas.microsoft.com/office/drawing/2014/main" id="{A8E578C6-128D-084D-8F30-DED3C6D2D9A2}"/>
              </a:ext>
            </a:extLst>
          </p:cNvPr>
          <p:cNvSpPr/>
          <p:nvPr/>
        </p:nvSpPr>
        <p:spPr>
          <a:xfrm>
            <a:off x="2112613" y="1855590"/>
            <a:ext cx="2052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56">
                <a:moveTo>
                  <a:pt x="19" y="53"/>
                </a:moveTo>
                <a:lnTo>
                  <a:pt x="20" y="54"/>
                </a:lnTo>
                <a:cubicBezTo>
                  <a:pt x="23" y="55"/>
                  <a:pt x="26" y="56"/>
                  <a:pt x="30" y="56"/>
                </a:cubicBezTo>
                <a:cubicBezTo>
                  <a:pt x="41" y="56"/>
                  <a:pt x="52" y="48"/>
                  <a:pt x="56" y="37"/>
                </a:cubicBezTo>
                <a:cubicBezTo>
                  <a:pt x="61" y="23"/>
                  <a:pt x="53" y="7"/>
                  <a:pt x="39" y="2"/>
                </a:cubicBezTo>
                <a:lnTo>
                  <a:pt x="37" y="1"/>
                </a:lnTo>
                <a:cubicBezTo>
                  <a:pt x="22" y="-4"/>
                  <a:pt x="6" y="4"/>
                  <a:pt x="1" y="18"/>
                </a:cubicBezTo>
                <a:cubicBezTo>
                  <a:pt x="-3" y="33"/>
                  <a:pt x="4" y="49"/>
                  <a:pt x="19" y="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8" name="Freeform 867">
            <a:extLst>
              <a:ext uri="{FF2B5EF4-FFF2-40B4-BE49-F238E27FC236}">
                <a16:creationId xmlns:a16="http://schemas.microsoft.com/office/drawing/2014/main" id="{2FB42ECF-65B2-234E-BBBB-6F994FF62971}"/>
              </a:ext>
            </a:extLst>
          </p:cNvPr>
          <p:cNvSpPr/>
          <p:nvPr/>
        </p:nvSpPr>
        <p:spPr>
          <a:xfrm>
            <a:off x="2269213" y="205934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2" y="1"/>
                </a:moveTo>
                <a:cubicBezTo>
                  <a:pt x="7" y="4"/>
                  <a:pt x="-2" y="19"/>
                  <a:pt x="1" y="34"/>
                </a:cubicBezTo>
                <a:lnTo>
                  <a:pt x="2" y="36"/>
                </a:lnTo>
                <a:cubicBezTo>
                  <a:pt x="5" y="48"/>
                  <a:pt x="16" y="57"/>
                  <a:pt x="29" y="57"/>
                </a:cubicBezTo>
                <a:cubicBezTo>
                  <a:pt x="31" y="57"/>
                  <a:pt x="33" y="57"/>
                  <a:pt x="35" y="56"/>
                </a:cubicBezTo>
                <a:cubicBezTo>
                  <a:pt x="50" y="53"/>
                  <a:pt x="59" y="38"/>
                  <a:pt x="56" y="23"/>
                </a:cubicBezTo>
                <a:lnTo>
                  <a:pt x="55" y="21"/>
                </a:lnTo>
                <a:cubicBezTo>
                  <a:pt x="51" y="6"/>
                  <a:pt x="36" y="-3"/>
                  <a:pt x="22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9" name="Freeform 868">
            <a:extLst>
              <a:ext uri="{FF2B5EF4-FFF2-40B4-BE49-F238E27FC236}">
                <a16:creationId xmlns:a16="http://schemas.microsoft.com/office/drawing/2014/main" id="{F398B8AB-5870-E147-8C39-8381960F8A1B}"/>
              </a:ext>
            </a:extLst>
          </p:cNvPr>
          <p:cNvSpPr/>
          <p:nvPr/>
        </p:nvSpPr>
        <p:spPr>
          <a:xfrm>
            <a:off x="2259133" y="203234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" y="40"/>
                </a:moveTo>
                <a:lnTo>
                  <a:pt x="4" y="42"/>
                </a:lnTo>
                <a:cubicBezTo>
                  <a:pt x="9" y="51"/>
                  <a:pt x="19" y="56"/>
                  <a:pt x="29" y="56"/>
                </a:cubicBezTo>
                <a:cubicBezTo>
                  <a:pt x="33" y="56"/>
                  <a:pt x="37" y="55"/>
                  <a:pt x="41" y="53"/>
                </a:cubicBezTo>
                <a:cubicBezTo>
                  <a:pt x="55" y="46"/>
                  <a:pt x="60" y="29"/>
                  <a:pt x="53" y="16"/>
                </a:cubicBezTo>
                <a:lnTo>
                  <a:pt x="52" y="14"/>
                </a:lnTo>
                <a:cubicBezTo>
                  <a:pt x="45" y="1"/>
                  <a:pt x="28" y="-4"/>
                  <a:pt x="15" y="3"/>
                </a:cubicBezTo>
                <a:cubicBezTo>
                  <a:pt x="1" y="10"/>
                  <a:pt x="-4" y="26"/>
                  <a:pt x="3" y="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0" name="Freeform 869">
            <a:extLst>
              <a:ext uri="{FF2B5EF4-FFF2-40B4-BE49-F238E27FC236}">
                <a16:creationId xmlns:a16="http://schemas.microsoft.com/office/drawing/2014/main" id="{26407B19-B1D6-4340-8D88-906BDC7B25BC}"/>
              </a:ext>
            </a:extLst>
          </p:cNvPr>
          <p:cNvSpPr/>
          <p:nvPr/>
        </p:nvSpPr>
        <p:spPr>
          <a:xfrm>
            <a:off x="2219893" y="21864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3" y="56"/>
                  <a:pt x="38" y="54"/>
                  <a:pt x="43" y="51"/>
                </a:cubicBezTo>
                <a:lnTo>
                  <a:pt x="45" y="50"/>
                </a:lnTo>
                <a:cubicBezTo>
                  <a:pt x="57" y="41"/>
                  <a:pt x="61" y="24"/>
                  <a:pt x="52" y="11"/>
                </a:cubicBezTo>
                <a:cubicBezTo>
                  <a:pt x="43" y="-1"/>
                  <a:pt x="26" y="-4"/>
                  <a:pt x="14" y="4"/>
                </a:cubicBezTo>
                <a:lnTo>
                  <a:pt x="12" y="5"/>
                </a:lnTo>
                <a:cubicBezTo>
                  <a:pt x="0" y="14"/>
                  <a:pt x="-4" y="31"/>
                  <a:pt x="5" y="43"/>
                </a:cubicBezTo>
                <a:cubicBezTo>
                  <a:pt x="10" y="51"/>
                  <a:pt x="19" y="56"/>
                  <a:pt x="2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1" name="Freeform 870">
            <a:extLst>
              <a:ext uri="{FF2B5EF4-FFF2-40B4-BE49-F238E27FC236}">
                <a16:creationId xmlns:a16="http://schemas.microsoft.com/office/drawing/2014/main" id="{D19554DA-EDF6-A04F-B827-059C9F158206}"/>
              </a:ext>
            </a:extLst>
          </p:cNvPr>
          <p:cNvSpPr/>
          <p:nvPr/>
        </p:nvSpPr>
        <p:spPr>
          <a:xfrm>
            <a:off x="2242573" y="20082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8" y="48"/>
                </a:moveTo>
                <a:cubicBezTo>
                  <a:pt x="14" y="54"/>
                  <a:pt x="21" y="57"/>
                  <a:pt x="29" y="57"/>
                </a:cubicBezTo>
                <a:cubicBezTo>
                  <a:pt x="35" y="57"/>
                  <a:pt x="42" y="55"/>
                  <a:pt x="47" y="50"/>
                </a:cubicBezTo>
                <a:cubicBezTo>
                  <a:pt x="58" y="40"/>
                  <a:pt x="60" y="23"/>
                  <a:pt x="49" y="11"/>
                </a:cubicBezTo>
                <a:lnTo>
                  <a:pt x="48" y="10"/>
                </a:lnTo>
                <a:cubicBezTo>
                  <a:pt x="38" y="-2"/>
                  <a:pt x="20" y="-3"/>
                  <a:pt x="9" y="7"/>
                </a:cubicBezTo>
                <a:cubicBezTo>
                  <a:pt x="-2" y="18"/>
                  <a:pt x="-3" y="35"/>
                  <a:pt x="7" y="4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2" name="Freeform 871">
            <a:extLst>
              <a:ext uri="{FF2B5EF4-FFF2-40B4-BE49-F238E27FC236}">
                <a16:creationId xmlns:a16="http://schemas.microsoft.com/office/drawing/2014/main" id="{2BA66172-427E-7940-8D00-1B569FE7FA26}"/>
              </a:ext>
            </a:extLst>
          </p:cNvPr>
          <p:cNvSpPr/>
          <p:nvPr/>
        </p:nvSpPr>
        <p:spPr>
          <a:xfrm>
            <a:off x="2220612" y="198914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12" y="51"/>
                </a:moveTo>
                <a:lnTo>
                  <a:pt x="14" y="52"/>
                </a:lnTo>
                <a:cubicBezTo>
                  <a:pt x="19" y="55"/>
                  <a:pt x="24" y="57"/>
                  <a:pt x="29" y="57"/>
                </a:cubicBezTo>
                <a:cubicBezTo>
                  <a:pt x="38" y="57"/>
                  <a:pt x="47" y="52"/>
                  <a:pt x="52" y="45"/>
                </a:cubicBezTo>
                <a:cubicBezTo>
                  <a:pt x="61" y="32"/>
                  <a:pt x="58" y="15"/>
                  <a:pt x="45" y="6"/>
                </a:cubicBezTo>
                <a:lnTo>
                  <a:pt x="43" y="5"/>
                </a:lnTo>
                <a:cubicBezTo>
                  <a:pt x="31" y="-4"/>
                  <a:pt x="14" y="0"/>
                  <a:pt x="5" y="12"/>
                </a:cubicBezTo>
                <a:cubicBezTo>
                  <a:pt x="-4" y="25"/>
                  <a:pt x="0" y="42"/>
                  <a:pt x="12" y="5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3" name="Freeform 872">
            <a:extLst>
              <a:ext uri="{FF2B5EF4-FFF2-40B4-BE49-F238E27FC236}">
                <a16:creationId xmlns:a16="http://schemas.microsoft.com/office/drawing/2014/main" id="{F0541DCE-28B4-164E-80B4-42D42A503DD4}"/>
              </a:ext>
            </a:extLst>
          </p:cNvPr>
          <p:cNvSpPr/>
          <p:nvPr/>
        </p:nvSpPr>
        <p:spPr>
          <a:xfrm>
            <a:off x="2272813" y="208778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8" y="57"/>
                </a:cubicBezTo>
                <a:cubicBezTo>
                  <a:pt x="43" y="57"/>
                  <a:pt x="55" y="45"/>
                  <a:pt x="55" y="30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4" name="Freeform 873">
            <a:extLst>
              <a:ext uri="{FF2B5EF4-FFF2-40B4-BE49-F238E27FC236}">
                <a16:creationId xmlns:a16="http://schemas.microsoft.com/office/drawing/2014/main" id="{40016775-E75F-9345-A252-ADE8EB9920AF}"/>
              </a:ext>
            </a:extLst>
          </p:cNvPr>
          <p:cNvSpPr/>
          <p:nvPr/>
        </p:nvSpPr>
        <p:spPr>
          <a:xfrm>
            <a:off x="2269213" y="21165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5" y="1"/>
                </a:moveTo>
                <a:cubicBezTo>
                  <a:pt x="20" y="-3"/>
                  <a:pt x="5" y="6"/>
                  <a:pt x="1" y="21"/>
                </a:cubicBezTo>
                <a:lnTo>
                  <a:pt x="1" y="23"/>
                </a:lnTo>
                <a:cubicBezTo>
                  <a:pt x="-3" y="38"/>
                  <a:pt x="6" y="53"/>
                  <a:pt x="21" y="56"/>
                </a:cubicBezTo>
                <a:cubicBezTo>
                  <a:pt x="23" y="57"/>
                  <a:pt x="25" y="57"/>
                  <a:pt x="28" y="57"/>
                </a:cubicBezTo>
                <a:cubicBezTo>
                  <a:pt x="40" y="57"/>
                  <a:pt x="51" y="49"/>
                  <a:pt x="54" y="36"/>
                </a:cubicBezTo>
                <a:lnTo>
                  <a:pt x="55" y="34"/>
                </a:lnTo>
                <a:cubicBezTo>
                  <a:pt x="58" y="20"/>
                  <a:pt x="49" y="5"/>
                  <a:pt x="35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5" name="Freeform 874">
            <a:extLst>
              <a:ext uri="{FF2B5EF4-FFF2-40B4-BE49-F238E27FC236}">
                <a16:creationId xmlns:a16="http://schemas.microsoft.com/office/drawing/2014/main" id="{068FA2BE-B139-B649-8EBA-0D5C12FC0200}"/>
              </a:ext>
            </a:extLst>
          </p:cNvPr>
          <p:cNvSpPr/>
          <p:nvPr/>
        </p:nvSpPr>
        <p:spPr>
          <a:xfrm>
            <a:off x="2241853" y="216734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7" y="8"/>
                </a:moveTo>
                <a:cubicBezTo>
                  <a:pt x="36" y="-3"/>
                  <a:pt x="19" y="-2"/>
                  <a:pt x="9" y="10"/>
                </a:cubicBezTo>
                <a:lnTo>
                  <a:pt x="7" y="11"/>
                </a:lnTo>
                <a:cubicBezTo>
                  <a:pt x="-3" y="22"/>
                  <a:pt x="-2" y="40"/>
                  <a:pt x="9" y="50"/>
                </a:cubicBezTo>
                <a:cubicBezTo>
                  <a:pt x="14" y="55"/>
                  <a:pt x="21" y="57"/>
                  <a:pt x="28" y="57"/>
                </a:cubicBezTo>
                <a:cubicBezTo>
                  <a:pt x="35" y="57"/>
                  <a:pt x="43" y="54"/>
                  <a:pt x="48" y="48"/>
                </a:cubicBezTo>
                <a:lnTo>
                  <a:pt x="50" y="46"/>
                </a:lnTo>
                <a:cubicBezTo>
                  <a:pt x="60" y="35"/>
                  <a:pt x="59" y="18"/>
                  <a:pt x="47" y="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6" name="Freeform 875">
            <a:extLst>
              <a:ext uri="{FF2B5EF4-FFF2-40B4-BE49-F238E27FC236}">
                <a16:creationId xmlns:a16="http://schemas.microsoft.com/office/drawing/2014/main" id="{A5B9AC69-5B7A-A847-805D-CF890A02BBCC}"/>
              </a:ext>
            </a:extLst>
          </p:cNvPr>
          <p:cNvSpPr/>
          <p:nvPr/>
        </p:nvSpPr>
        <p:spPr>
          <a:xfrm>
            <a:off x="2108653" y="219831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8" y="2"/>
                </a:moveTo>
                <a:cubicBezTo>
                  <a:pt x="24" y="-4"/>
                  <a:pt x="8" y="3"/>
                  <a:pt x="2" y="17"/>
                </a:cubicBezTo>
                <a:cubicBezTo>
                  <a:pt x="-4" y="31"/>
                  <a:pt x="3" y="47"/>
                  <a:pt x="17" y="53"/>
                </a:cubicBezTo>
                <a:lnTo>
                  <a:pt x="19" y="54"/>
                </a:lnTo>
                <a:cubicBezTo>
                  <a:pt x="23" y="55"/>
                  <a:pt x="26" y="56"/>
                  <a:pt x="30" y="56"/>
                </a:cubicBezTo>
                <a:cubicBezTo>
                  <a:pt x="40" y="56"/>
                  <a:pt x="51" y="49"/>
                  <a:pt x="55" y="38"/>
                </a:cubicBezTo>
                <a:cubicBezTo>
                  <a:pt x="61" y="24"/>
                  <a:pt x="54" y="8"/>
                  <a:pt x="40" y="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7" name="Freeform 876">
            <a:extLst>
              <a:ext uri="{FF2B5EF4-FFF2-40B4-BE49-F238E27FC236}">
                <a16:creationId xmlns:a16="http://schemas.microsoft.com/office/drawing/2014/main" id="{AE903795-7403-1F43-A060-ABB0AD560826}"/>
              </a:ext>
            </a:extLst>
          </p:cNvPr>
          <p:cNvSpPr/>
          <p:nvPr/>
        </p:nvSpPr>
        <p:spPr>
          <a:xfrm>
            <a:off x="2258773" y="214394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1" y="3"/>
                </a:moveTo>
                <a:cubicBezTo>
                  <a:pt x="28" y="-4"/>
                  <a:pt x="11" y="1"/>
                  <a:pt x="4" y="14"/>
                </a:cubicBezTo>
                <a:lnTo>
                  <a:pt x="3" y="16"/>
                </a:lnTo>
                <a:cubicBezTo>
                  <a:pt x="-4" y="29"/>
                  <a:pt x="1" y="46"/>
                  <a:pt x="14" y="53"/>
                </a:cubicBezTo>
                <a:cubicBezTo>
                  <a:pt x="18" y="55"/>
                  <a:pt x="23" y="56"/>
                  <a:pt x="27" y="56"/>
                </a:cubicBezTo>
                <a:cubicBezTo>
                  <a:pt x="37" y="56"/>
                  <a:pt x="47" y="51"/>
                  <a:pt x="52" y="42"/>
                </a:cubicBezTo>
                <a:lnTo>
                  <a:pt x="53" y="40"/>
                </a:lnTo>
                <a:cubicBezTo>
                  <a:pt x="60" y="26"/>
                  <a:pt x="55" y="10"/>
                  <a:pt x="41" y="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8" name="Freeform 877">
            <a:extLst>
              <a:ext uri="{FF2B5EF4-FFF2-40B4-BE49-F238E27FC236}">
                <a16:creationId xmlns:a16="http://schemas.microsoft.com/office/drawing/2014/main" id="{5B777056-1F3D-3A40-A0CA-75F8458038E7}"/>
              </a:ext>
            </a:extLst>
          </p:cNvPr>
          <p:cNvSpPr/>
          <p:nvPr/>
        </p:nvSpPr>
        <p:spPr>
          <a:xfrm>
            <a:off x="2136733" y="220550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31" y="0"/>
                </a:moveTo>
                <a:cubicBezTo>
                  <a:pt x="16" y="-2"/>
                  <a:pt x="2" y="8"/>
                  <a:pt x="0" y="23"/>
                </a:cubicBezTo>
                <a:cubicBezTo>
                  <a:pt x="-2" y="39"/>
                  <a:pt x="9" y="53"/>
                  <a:pt x="24" y="55"/>
                </a:cubicBezTo>
                <a:lnTo>
                  <a:pt x="26" y="55"/>
                </a:lnTo>
                <a:cubicBezTo>
                  <a:pt x="27" y="55"/>
                  <a:pt x="28" y="55"/>
                  <a:pt x="29" y="55"/>
                </a:cubicBezTo>
                <a:cubicBezTo>
                  <a:pt x="43" y="55"/>
                  <a:pt x="55" y="45"/>
                  <a:pt x="57" y="31"/>
                </a:cubicBezTo>
                <a:cubicBezTo>
                  <a:pt x="59" y="16"/>
                  <a:pt x="48" y="2"/>
                  <a:pt x="3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9" name="Freeform 878">
            <a:extLst>
              <a:ext uri="{FF2B5EF4-FFF2-40B4-BE49-F238E27FC236}">
                <a16:creationId xmlns:a16="http://schemas.microsoft.com/office/drawing/2014/main" id="{ADEB4A2C-8FFE-EE41-9778-FBF172857613}"/>
              </a:ext>
            </a:extLst>
          </p:cNvPr>
          <p:cNvSpPr/>
          <p:nvPr/>
        </p:nvSpPr>
        <p:spPr>
          <a:xfrm>
            <a:off x="2193973" y="21997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0" y="2"/>
                </a:moveTo>
                <a:lnTo>
                  <a:pt x="18" y="2"/>
                </a:lnTo>
                <a:cubicBezTo>
                  <a:pt x="4" y="8"/>
                  <a:pt x="-3" y="23"/>
                  <a:pt x="2" y="38"/>
                </a:cubicBezTo>
                <a:cubicBezTo>
                  <a:pt x="6" y="49"/>
                  <a:pt x="16" y="56"/>
                  <a:pt x="28" y="56"/>
                </a:cubicBezTo>
                <a:cubicBezTo>
                  <a:pt x="31" y="56"/>
                  <a:pt x="34" y="55"/>
                  <a:pt x="37" y="54"/>
                </a:cubicBezTo>
                <a:lnTo>
                  <a:pt x="39" y="54"/>
                </a:lnTo>
                <a:cubicBezTo>
                  <a:pt x="53" y="48"/>
                  <a:pt x="61" y="32"/>
                  <a:pt x="55" y="18"/>
                </a:cubicBezTo>
                <a:cubicBezTo>
                  <a:pt x="50" y="4"/>
                  <a:pt x="34" y="-3"/>
                  <a:pt x="20" y="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0" name="Freeform 879">
            <a:extLst>
              <a:ext uri="{FF2B5EF4-FFF2-40B4-BE49-F238E27FC236}">
                <a16:creationId xmlns:a16="http://schemas.microsoft.com/office/drawing/2014/main" id="{74FB8243-39DA-384C-9014-E784F8677209}"/>
              </a:ext>
            </a:extLst>
          </p:cNvPr>
          <p:cNvSpPr/>
          <p:nvPr/>
        </p:nvSpPr>
        <p:spPr>
          <a:xfrm>
            <a:off x="2165894" y="220622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26" y="0"/>
                </a:moveTo>
                <a:lnTo>
                  <a:pt x="24" y="1"/>
                </a:lnTo>
                <a:cubicBezTo>
                  <a:pt x="9" y="2"/>
                  <a:pt x="-2" y="16"/>
                  <a:pt x="0" y="31"/>
                </a:cubicBezTo>
                <a:cubicBezTo>
                  <a:pt x="1" y="45"/>
                  <a:pt x="13" y="56"/>
                  <a:pt x="27" y="56"/>
                </a:cubicBezTo>
                <a:cubicBezTo>
                  <a:pt x="28" y="56"/>
                  <a:pt x="29" y="56"/>
                  <a:pt x="30" y="56"/>
                </a:cubicBezTo>
                <a:lnTo>
                  <a:pt x="32" y="55"/>
                </a:lnTo>
                <a:cubicBezTo>
                  <a:pt x="47" y="54"/>
                  <a:pt x="58" y="40"/>
                  <a:pt x="56" y="25"/>
                </a:cubicBezTo>
                <a:cubicBezTo>
                  <a:pt x="55" y="10"/>
                  <a:pt x="41" y="-1"/>
                  <a:pt x="2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1" name="Freeform 880">
            <a:extLst>
              <a:ext uri="{FF2B5EF4-FFF2-40B4-BE49-F238E27FC236}">
                <a16:creationId xmlns:a16="http://schemas.microsoft.com/office/drawing/2014/main" id="{921A1AC4-DD4D-0547-969F-DB14DB1E40EB}"/>
              </a:ext>
            </a:extLst>
          </p:cNvPr>
          <p:cNvSpPr/>
          <p:nvPr/>
        </p:nvSpPr>
        <p:spPr>
          <a:xfrm>
            <a:off x="1950612" y="1966109"/>
            <a:ext cx="264240" cy="237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5" h="662">
                <a:moveTo>
                  <a:pt x="119" y="64"/>
                </a:moveTo>
                <a:cubicBezTo>
                  <a:pt x="129" y="63"/>
                  <a:pt x="139" y="62"/>
                  <a:pt x="149" y="62"/>
                </a:cubicBezTo>
                <a:cubicBezTo>
                  <a:pt x="214" y="62"/>
                  <a:pt x="277" y="83"/>
                  <a:pt x="329" y="121"/>
                </a:cubicBezTo>
                <a:cubicBezTo>
                  <a:pt x="329" y="122"/>
                  <a:pt x="328" y="123"/>
                  <a:pt x="328" y="123"/>
                </a:cubicBezTo>
                <a:cubicBezTo>
                  <a:pt x="327" y="124"/>
                  <a:pt x="327" y="124"/>
                  <a:pt x="326" y="125"/>
                </a:cubicBezTo>
                <a:cubicBezTo>
                  <a:pt x="324" y="126"/>
                  <a:pt x="323" y="128"/>
                  <a:pt x="322" y="130"/>
                </a:cubicBezTo>
                <a:cubicBezTo>
                  <a:pt x="321" y="130"/>
                  <a:pt x="321" y="130"/>
                  <a:pt x="321" y="131"/>
                </a:cubicBezTo>
                <a:cubicBezTo>
                  <a:pt x="319" y="133"/>
                  <a:pt x="317" y="135"/>
                  <a:pt x="315" y="137"/>
                </a:cubicBezTo>
                <a:cubicBezTo>
                  <a:pt x="315" y="137"/>
                  <a:pt x="315" y="138"/>
                  <a:pt x="314" y="138"/>
                </a:cubicBezTo>
                <a:cubicBezTo>
                  <a:pt x="313" y="140"/>
                  <a:pt x="312" y="142"/>
                  <a:pt x="310" y="143"/>
                </a:cubicBezTo>
                <a:cubicBezTo>
                  <a:pt x="310" y="144"/>
                  <a:pt x="309" y="144"/>
                  <a:pt x="309" y="145"/>
                </a:cubicBezTo>
                <a:cubicBezTo>
                  <a:pt x="308" y="147"/>
                  <a:pt x="306" y="148"/>
                  <a:pt x="305" y="150"/>
                </a:cubicBezTo>
                <a:cubicBezTo>
                  <a:pt x="305" y="151"/>
                  <a:pt x="304" y="151"/>
                  <a:pt x="304" y="151"/>
                </a:cubicBezTo>
                <a:cubicBezTo>
                  <a:pt x="302" y="153"/>
                  <a:pt x="301" y="156"/>
                  <a:pt x="299" y="158"/>
                </a:cubicBezTo>
                <a:cubicBezTo>
                  <a:pt x="299" y="158"/>
                  <a:pt x="299" y="159"/>
                  <a:pt x="298" y="159"/>
                </a:cubicBezTo>
                <a:cubicBezTo>
                  <a:pt x="297" y="161"/>
                  <a:pt x="296" y="163"/>
                  <a:pt x="295" y="164"/>
                </a:cubicBezTo>
                <a:cubicBezTo>
                  <a:pt x="294" y="165"/>
                  <a:pt x="294" y="166"/>
                  <a:pt x="293" y="166"/>
                </a:cubicBezTo>
                <a:cubicBezTo>
                  <a:pt x="292" y="168"/>
                  <a:pt x="291" y="170"/>
                  <a:pt x="290" y="171"/>
                </a:cubicBezTo>
                <a:cubicBezTo>
                  <a:pt x="290" y="172"/>
                  <a:pt x="289" y="173"/>
                  <a:pt x="289" y="173"/>
                </a:cubicBezTo>
                <a:cubicBezTo>
                  <a:pt x="288" y="175"/>
                  <a:pt x="286" y="177"/>
                  <a:pt x="285" y="180"/>
                </a:cubicBezTo>
                <a:lnTo>
                  <a:pt x="284" y="181"/>
                </a:lnTo>
                <a:cubicBezTo>
                  <a:pt x="283" y="183"/>
                  <a:pt x="282" y="185"/>
                  <a:pt x="281" y="187"/>
                </a:cubicBezTo>
                <a:cubicBezTo>
                  <a:pt x="280" y="187"/>
                  <a:pt x="280" y="188"/>
                  <a:pt x="280" y="189"/>
                </a:cubicBezTo>
                <a:cubicBezTo>
                  <a:pt x="279" y="190"/>
                  <a:pt x="278" y="192"/>
                  <a:pt x="277" y="194"/>
                </a:cubicBezTo>
                <a:cubicBezTo>
                  <a:pt x="276" y="194"/>
                  <a:pt x="276" y="195"/>
                  <a:pt x="276" y="196"/>
                </a:cubicBezTo>
                <a:cubicBezTo>
                  <a:pt x="275" y="198"/>
                  <a:pt x="273" y="200"/>
                  <a:pt x="272" y="202"/>
                </a:cubicBezTo>
                <a:cubicBezTo>
                  <a:pt x="272" y="203"/>
                  <a:pt x="272" y="204"/>
                  <a:pt x="271" y="204"/>
                </a:cubicBezTo>
                <a:cubicBezTo>
                  <a:pt x="270" y="206"/>
                  <a:pt x="270" y="208"/>
                  <a:pt x="269" y="210"/>
                </a:cubicBezTo>
                <a:cubicBezTo>
                  <a:pt x="268" y="210"/>
                  <a:pt x="268" y="211"/>
                  <a:pt x="268" y="212"/>
                </a:cubicBezTo>
                <a:cubicBezTo>
                  <a:pt x="267" y="214"/>
                  <a:pt x="266" y="215"/>
                  <a:pt x="265" y="217"/>
                </a:cubicBezTo>
                <a:cubicBezTo>
                  <a:pt x="265" y="218"/>
                  <a:pt x="265" y="218"/>
                  <a:pt x="264" y="219"/>
                </a:cubicBezTo>
                <a:cubicBezTo>
                  <a:pt x="263" y="221"/>
                  <a:pt x="262" y="224"/>
                  <a:pt x="261" y="226"/>
                </a:cubicBezTo>
                <a:cubicBezTo>
                  <a:pt x="261" y="227"/>
                  <a:pt x="261" y="227"/>
                  <a:pt x="261" y="228"/>
                </a:cubicBezTo>
                <a:cubicBezTo>
                  <a:pt x="260" y="230"/>
                  <a:pt x="259" y="232"/>
                  <a:pt x="258" y="233"/>
                </a:cubicBezTo>
                <a:cubicBezTo>
                  <a:pt x="258" y="234"/>
                  <a:pt x="258" y="235"/>
                  <a:pt x="257" y="236"/>
                </a:cubicBezTo>
                <a:cubicBezTo>
                  <a:pt x="257" y="238"/>
                  <a:pt x="256" y="239"/>
                  <a:pt x="255" y="241"/>
                </a:cubicBezTo>
                <a:cubicBezTo>
                  <a:pt x="255" y="242"/>
                  <a:pt x="255" y="243"/>
                  <a:pt x="254" y="243"/>
                </a:cubicBezTo>
                <a:cubicBezTo>
                  <a:pt x="254" y="246"/>
                  <a:pt x="253" y="248"/>
                  <a:pt x="252" y="251"/>
                </a:cubicBezTo>
                <a:cubicBezTo>
                  <a:pt x="252" y="251"/>
                  <a:pt x="252" y="252"/>
                  <a:pt x="251" y="252"/>
                </a:cubicBezTo>
                <a:cubicBezTo>
                  <a:pt x="251" y="254"/>
                  <a:pt x="250" y="256"/>
                  <a:pt x="250" y="258"/>
                </a:cubicBezTo>
                <a:cubicBezTo>
                  <a:pt x="249" y="259"/>
                  <a:pt x="249" y="260"/>
                  <a:pt x="249" y="261"/>
                </a:cubicBezTo>
                <a:cubicBezTo>
                  <a:pt x="248" y="262"/>
                  <a:pt x="248" y="264"/>
                  <a:pt x="247" y="266"/>
                </a:cubicBezTo>
                <a:cubicBezTo>
                  <a:pt x="247" y="267"/>
                  <a:pt x="247" y="268"/>
                  <a:pt x="246" y="268"/>
                </a:cubicBezTo>
                <a:cubicBezTo>
                  <a:pt x="246" y="271"/>
                  <a:pt x="245" y="273"/>
                  <a:pt x="244" y="276"/>
                </a:cubicBezTo>
                <a:lnTo>
                  <a:pt x="244" y="277"/>
                </a:lnTo>
                <a:cubicBezTo>
                  <a:pt x="244" y="279"/>
                  <a:pt x="243" y="281"/>
                  <a:pt x="243" y="283"/>
                </a:cubicBezTo>
                <a:cubicBezTo>
                  <a:pt x="242" y="284"/>
                  <a:pt x="242" y="285"/>
                  <a:pt x="242" y="286"/>
                </a:cubicBezTo>
                <a:cubicBezTo>
                  <a:pt x="242" y="288"/>
                  <a:pt x="241" y="290"/>
                  <a:pt x="241" y="291"/>
                </a:cubicBezTo>
                <a:cubicBezTo>
                  <a:pt x="241" y="292"/>
                  <a:pt x="241" y="293"/>
                  <a:pt x="240" y="294"/>
                </a:cubicBezTo>
                <a:cubicBezTo>
                  <a:pt x="240" y="296"/>
                  <a:pt x="239" y="299"/>
                  <a:pt x="239" y="301"/>
                </a:cubicBezTo>
                <a:cubicBezTo>
                  <a:pt x="239" y="302"/>
                  <a:pt x="239" y="302"/>
                  <a:pt x="239" y="303"/>
                </a:cubicBezTo>
                <a:cubicBezTo>
                  <a:pt x="238" y="304"/>
                  <a:pt x="238" y="306"/>
                  <a:pt x="238" y="308"/>
                </a:cubicBezTo>
                <a:cubicBezTo>
                  <a:pt x="227" y="303"/>
                  <a:pt x="217" y="297"/>
                  <a:pt x="207" y="290"/>
                </a:cubicBezTo>
                <a:lnTo>
                  <a:pt x="206" y="290"/>
                </a:lnTo>
                <a:lnTo>
                  <a:pt x="205" y="289"/>
                </a:lnTo>
                <a:lnTo>
                  <a:pt x="204" y="289"/>
                </a:lnTo>
                <a:cubicBezTo>
                  <a:pt x="176" y="270"/>
                  <a:pt x="150" y="246"/>
                  <a:pt x="129" y="218"/>
                </a:cubicBezTo>
                <a:cubicBezTo>
                  <a:pt x="96" y="176"/>
                  <a:pt x="76" y="126"/>
                  <a:pt x="69" y="73"/>
                </a:cubicBezTo>
                <a:cubicBezTo>
                  <a:pt x="85" y="68"/>
                  <a:pt x="102" y="65"/>
                  <a:pt x="119" y="64"/>
                </a:cubicBezTo>
                <a:close/>
                <a:moveTo>
                  <a:pt x="672" y="73"/>
                </a:moveTo>
                <a:cubicBezTo>
                  <a:pt x="665" y="126"/>
                  <a:pt x="644" y="176"/>
                  <a:pt x="612" y="218"/>
                </a:cubicBezTo>
                <a:cubicBezTo>
                  <a:pt x="605" y="228"/>
                  <a:pt x="597" y="237"/>
                  <a:pt x="589" y="245"/>
                </a:cubicBezTo>
                <a:lnTo>
                  <a:pt x="588" y="246"/>
                </a:lnTo>
                <a:cubicBezTo>
                  <a:pt x="571" y="264"/>
                  <a:pt x="553" y="279"/>
                  <a:pt x="532" y="291"/>
                </a:cubicBezTo>
                <a:lnTo>
                  <a:pt x="532" y="292"/>
                </a:lnTo>
                <a:lnTo>
                  <a:pt x="531" y="293"/>
                </a:lnTo>
                <a:cubicBezTo>
                  <a:pt x="530" y="293"/>
                  <a:pt x="530" y="293"/>
                  <a:pt x="530" y="293"/>
                </a:cubicBezTo>
                <a:cubicBezTo>
                  <a:pt x="522" y="298"/>
                  <a:pt x="513" y="303"/>
                  <a:pt x="503" y="308"/>
                </a:cubicBezTo>
                <a:cubicBezTo>
                  <a:pt x="503" y="306"/>
                  <a:pt x="503" y="304"/>
                  <a:pt x="502" y="303"/>
                </a:cubicBezTo>
                <a:cubicBezTo>
                  <a:pt x="502" y="302"/>
                  <a:pt x="502" y="302"/>
                  <a:pt x="502" y="301"/>
                </a:cubicBezTo>
                <a:cubicBezTo>
                  <a:pt x="502" y="299"/>
                  <a:pt x="501" y="296"/>
                  <a:pt x="501" y="294"/>
                </a:cubicBezTo>
                <a:cubicBezTo>
                  <a:pt x="500" y="293"/>
                  <a:pt x="500" y="292"/>
                  <a:pt x="500" y="292"/>
                </a:cubicBezTo>
                <a:cubicBezTo>
                  <a:pt x="500" y="290"/>
                  <a:pt x="499" y="288"/>
                  <a:pt x="499" y="286"/>
                </a:cubicBezTo>
                <a:cubicBezTo>
                  <a:pt x="499" y="285"/>
                  <a:pt x="499" y="284"/>
                  <a:pt x="498" y="283"/>
                </a:cubicBezTo>
                <a:cubicBezTo>
                  <a:pt x="498" y="281"/>
                  <a:pt x="497" y="279"/>
                  <a:pt x="497" y="277"/>
                </a:cubicBezTo>
                <a:lnTo>
                  <a:pt x="497" y="276"/>
                </a:lnTo>
                <a:cubicBezTo>
                  <a:pt x="496" y="273"/>
                  <a:pt x="495" y="271"/>
                  <a:pt x="494" y="268"/>
                </a:cubicBezTo>
                <a:cubicBezTo>
                  <a:pt x="494" y="268"/>
                  <a:pt x="494" y="267"/>
                  <a:pt x="494" y="266"/>
                </a:cubicBezTo>
                <a:cubicBezTo>
                  <a:pt x="493" y="264"/>
                  <a:pt x="493" y="262"/>
                  <a:pt x="492" y="260"/>
                </a:cubicBezTo>
                <a:cubicBezTo>
                  <a:pt x="492" y="260"/>
                  <a:pt x="492" y="259"/>
                  <a:pt x="491" y="258"/>
                </a:cubicBezTo>
                <a:cubicBezTo>
                  <a:pt x="491" y="256"/>
                  <a:pt x="490" y="254"/>
                  <a:pt x="490" y="252"/>
                </a:cubicBezTo>
                <a:cubicBezTo>
                  <a:pt x="489" y="252"/>
                  <a:pt x="489" y="251"/>
                  <a:pt x="489" y="251"/>
                </a:cubicBezTo>
                <a:cubicBezTo>
                  <a:pt x="488" y="248"/>
                  <a:pt x="487" y="246"/>
                  <a:pt x="486" y="243"/>
                </a:cubicBezTo>
                <a:cubicBezTo>
                  <a:pt x="486" y="243"/>
                  <a:pt x="486" y="242"/>
                  <a:pt x="486" y="241"/>
                </a:cubicBezTo>
                <a:cubicBezTo>
                  <a:pt x="485" y="239"/>
                  <a:pt x="484" y="238"/>
                  <a:pt x="484" y="236"/>
                </a:cubicBezTo>
                <a:cubicBezTo>
                  <a:pt x="483" y="235"/>
                  <a:pt x="483" y="234"/>
                  <a:pt x="483" y="233"/>
                </a:cubicBezTo>
                <a:cubicBezTo>
                  <a:pt x="482" y="232"/>
                  <a:pt x="481" y="230"/>
                  <a:pt x="480" y="228"/>
                </a:cubicBezTo>
                <a:cubicBezTo>
                  <a:pt x="480" y="227"/>
                  <a:pt x="480" y="227"/>
                  <a:pt x="480" y="226"/>
                </a:cubicBezTo>
                <a:cubicBezTo>
                  <a:pt x="479" y="224"/>
                  <a:pt x="478" y="221"/>
                  <a:pt x="477" y="219"/>
                </a:cubicBezTo>
                <a:cubicBezTo>
                  <a:pt x="476" y="218"/>
                  <a:pt x="476" y="218"/>
                  <a:pt x="476" y="217"/>
                </a:cubicBezTo>
                <a:cubicBezTo>
                  <a:pt x="475" y="215"/>
                  <a:pt x="474" y="214"/>
                  <a:pt x="473" y="212"/>
                </a:cubicBezTo>
                <a:cubicBezTo>
                  <a:pt x="473" y="211"/>
                  <a:pt x="473" y="210"/>
                  <a:pt x="472" y="210"/>
                </a:cubicBezTo>
                <a:cubicBezTo>
                  <a:pt x="471" y="208"/>
                  <a:pt x="470" y="206"/>
                  <a:pt x="470" y="204"/>
                </a:cubicBezTo>
                <a:cubicBezTo>
                  <a:pt x="469" y="204"/>
                  <a:pt x="469" y="203"/>
                  <a:pt x="469" y="202"/>
                </a:cubicBezTo>
                <a:cubicBezTo>
                  <a:pt x="468" y="200"/>
                  <a:pt x="466" y="198"/>
                  <a:pt x="465" y="196"/>
                </a:cubicBezTo>
                <a:cubicBezTo>
                  <a:pt x="465" y="195"/>
                  <a:pt x="465" y="194"/>
                  <a:pt x="464" y="194"/>
                </a:cubicBezTo>
                <a:cubicBezTo>
                  <a:pt x="463" y="192"/>
                  <a:pt x="462" y="190"/>
                  <a:pt x="461" y="189"/>
                </a:cubicBezTo>
                <a:cubicBezTo>
                  <a:pt x="461" y="188"/>
                  <a:pt x="460" y="187"/>
                  <a:pt x="460" y="187"/>
                </a:cubicBezTo>
                <a:cubicBezTo>
                  <a:pt x="459" y="185"/>
                  <a:pt x="458" y="183"/>
                  <a:pt x="457" y="181"/>
                </a:cubicBezTo>
                <a:lnTo>
                  <a:pt x="456" y="180"/>
                </a:lnTo>
                <a:cubicBezTo>
                  <a:pt x="455" y="177"/>
                  <a:pt x="453" y="175"/>
                  <a:pt x="452" y="173"/>
                </a:cubicBezTo>
                <a:cubicBezTo>
                  <a:pt x="451" y="173"/>
                  <a:pt x="451" y="172"/>
                  <a:pt x="451" y="171"/>
                </a:cubicBezTo>
                <a:cubicBezTo>
                  <a:pt x="450" y="170"/>
                  <a:pt x="449" y="168"/>
                  <a:pt x="447" y="166"/>
                </a:cubicBezTo>
                <a:cubicBezTo>
                  <a:pt x="447" y="166"/>
                  <a:pt x="447" y="165"/>
                  <a:pt x="446" y="164"/>
                </a:cubicBezTo>
                <a:cubicBezTo>
                  <a:pt x="445" y="163"/>
                  <a:pt x="444" y="161"/>
                  <a:pt x="443" y="159"/>
                </a:cubicBezTo>
                <a:cubicBezTo>
                  <a:pt x="442" y="159"/>
                  <a:pt x="442" y="158"/>
                  <a:pt x="442" y="158"/>
                </a:cubicBezTo>
                <a:cubicBezTo>
                  <a:pt x="440" y="156"/>
                  <a:pt x="438" y="153"/>
                  <a:pt x="437" y="151"/>
                </a:cubicBezTo>
                <a:cubicBezTo>
                  <a:pt x="437" y="151"/>
                  <a:pt x="436" y="151"/>
                  <a:pt x="436" y="150"/>
                </a:cubicBezTo>
                <a:cubicBezTo>
                  <a:pt x="435" y="148"/>
                  <a:pt x="433" y="147"/>
                  <a:pt x="432" y="145"/>
                </a:cubicBezTo>
                <a:cubicBezTo>
                  <a:pt x="431" y="144"/>
                  <a:pt x="431" y="144"/>
                  <a:pt x="431" y="143"/>
                </a:cubicBezTo>
                <a:cubicBezTo>
                  <a:pt x="429" y="142"/>
                  <a:pt x="428" y="140"/>
                  <a:pt x="427" y="138"/>
                </a:cubicBezTo>
                <a:cubicBezTo>
                  <a:pt x="426" y="138"/>
                  <a:pt x="426" y="137"/>
                  <a:pt x="425" y="137"/>
                </a:cubicBezTo>
                <a:cubicBezTo>
                  <a:pt x="424" y="135"/>
                  <a:pt x="422" y="133"/>
                  <a:pt x="420" y="131"/>
                </a:cubicBezTo>
                <a:cubicBezTo>
                  <a:pt x="420" y="130"/>
                  <a:pt x="420" y="130"/>
                  <a:pt x="419" y="130"/>
                </a:cubicBezTo>
                <a:cubicBezTo>
                  <a:pt x="418" y="128"/>
                  <a:pt x="416" y="126"/>
                  <a:pt x="415" y="125"/>
                </a:cubicBezTo>
                <a:cubicBezTo>
                  <a:pt x="414" y="124"/>
                  <a:pt x="414" y="124"/>
                  <a:pt x="413" y="123"/>
                </a:cubicBezTo>
                <a:cubicBezTo>
                  <a:pt x="413" y="123"/>
                  <a:pt x="412" y="122"/>
                  <a:pt x="412" y="121"/>
                </a:cubicBezTo>
                <a:cubicBezTo>
                  <a:pt x="464" y="83"/>
                  <a:pt x="527" y="62"/>
                  <a:pt x="592" y="62"/>
                </a:cubicBezTo>
                <a:cubicBezTo>
                  <a:pt x="619" y="62"/>
                  <a:pt x="646" y="66"/>
                  <a:pt x="672" y="73"/>
                </a:cubicBezTo>
                <a:close/>
                <a:moveTo>
                  <a:pt x="298" y="386"/>
                </a:moveTo>
                <a:cubicBezTo>
                  <a:pt x="299" y="386"/>
                  <a:pt x="299" y="386"/>
                  <a:pt x="300" y="386"/>
                </a:cubicBezTo>
                <a:cubicBezTo>
                  <a:pt x="303" y="387"/>
                  <a:pt x="305" y="387"/>
                  <a:pt x="307" y="388"/>
                </a:cubicBezTo>
                <a:cubicBezTo>
                  <a:pt x="308" y="388"/>
                  <a:pt x="309" y="388"/>
                  <a:pt x="309" y="388"/>
                </a:cubicBezTo>
                <a:cubicBezTo>
                  <a:pt x="313" y="389"/>
                  <a:pt x="315" y="389"/>
                  <a:pt x="319" y="390"/>
                </a:cubicBezTo>
                <a:cubicBezTo>
                  <a:pt x="319" y="390"/>
                  <a:pt x="320" y="390"/>
                  <a:pt x="321" y="390"/>
                </a:cubicBezTo>
                <a:cubicBezTo>
                  <a:pt x="323" y="390"/>
                  <a:pt x="325" y="391"/>
                  <a:pt x="328" y="391"/>
                </a:cubicBezTo>
                <a:cubicBezTo>
                  <a:pt x="329" y="391"/>
                  <a:pt x="330" y="391"/>
                  <a:pt x="331" y="391"/>
                </a:cubicBezTo>
                <a:cubicBezTo>
                  <a:pt x="333" y="391"/>
                  <a:pt x="336" y="392"/>
                  <a:pt x="338" y="392"/>
                </a:cubicBezTo>
                <a:cubicBezTo>
                  <a:pt x="339" y="392"/>
                  <a:pt x="339" y="392"/>
                  <a:pt x="340" y="392"/>
                </a:cubicBezTo>
                <a:cubicBezTo>
                  <a:pt x="343" y="392"/>
                  <a:pt x="346" y="393"/>
                  <a:pt x="349" y="393"/>
                </a:cubicBezTo>
                <a:cubicBezTo>
                  <a:pt x="350" y="393"/>
                  <a:pt x="351" y="393"/>
                  <a:pt x="351" y="393"/>
                </a:cubicBezTo>
                <a:cubicBezTo>
                  <a:pt x="354" y="393"/>
                  <a:pt x="356" y="393"/>
                  <a:pt x="359" y="393"/>
                </a:cubicBezTo>
                <a:cubicBezTo>
                  <a:pt x="359" y="393"/>
                  <a:pt x="360" y="393"/>
                  <a:pt x="361" y="393"/>
                </a:cubicBezTo>
                <a:cubicBezTo>
                  <a:pt x="364" y="393"/>
                  <a:pt x="367" y="393"/>
                  <a:pt x="370" y="393"/>
                </a:cubicBezTo>
                <a:cubicBezTo>
                  <a:pt x="374" y="393"/>
                  <a:pt x="377" y="393"/>
                  <a:pt x="380" y="393"/>
                </a:cubicBezTo>
                <a:cubicBezTo>
                  <a:pt x="381" y="393"/>
                  <a:pt x="381" y="393"/>
                  <a:pt x="382" y="393"/>
                </a:cubicBezTo>
                <a:cubicBezTo>
                  <a:pt x="385" y="393"/>
                  <a:pt x="387" y="393"/>
                  <a:pt x="390" y="393"/>
                </a:cubicBezTo>
                <a:cubicBezTo>
                  <a:pt x="390" y="393"/>
                  <a:pt x="391" y="393"/>
                  <a:pt x="392" y="393"/>
                </a:cubicBezTo>
                <a:cubicBezTo>
                  <a:pt x="395" y="393"/>
                  <a:pt x="398" y="392"/>
                  <a:pt x="401" y="392"/>
                </a:cubicBezTo>
                <a:cubicBezTo>
                  <a:pt x="402" y="392"/>
                  <a:pt x="402" y="392"/>
                  <a:pt x="403" y="392"/>
                </a:cubicBezTo>
                <a:cubicBezTo>
                  <a:pt x="405" y="392"/>
                  <a:pt x="408" y="391"/>
                  <a:pt x="410" y="391"/>
                </a:cubicBezTo>
                <a:cubicBezTo>
                  <a:pt x="411" y="391"/>
                  <a:pt x="412" y="391"/>
                  <a:pt x="413" y="391"/>
                </a:cubicBezTo>
                <a:cubicBezTo>
                  <a:pt x="416" y="391"/>
                  <a:pt x="418" y="390"/>
                  <a:pt x="420" y="390"/>
                </a:cubicBezTo>
                <a:cubicBezTo>
                  <a:pt x="421" y="390"/>
                  <a:pt x="422" y="390"/>
                  <a:pt x="422" y="390"/>
                </a:cubicBezTo>
                <a:cubicBezTo>
                  <a:pt x="425" y="389"/>
                  <a:pt x="428" y="389"/>
                  <a:pt x="431" y="388"/>
                </a:cubicBezTo>
                <a:cubicBezTo>
                  <a:pt x="432" y="388"/>
                  <a:pt x="433" y="388"/>
                  <a:pt x="434" y="388"/>
                </a:cubicBezTo>
                <a:cubicBezTo>
                  <a:pt x="436" y="387"/>
                  <a:pt x="438" y="387"/>
                  <a:pt x="441" y="386"/>
                </a:cubicBezTo>
                <a:cubicBezTo>
                  <a:pt x="442" y="386"/>
                  <a:pt x="442" y="386"/>
                  <a:pt x="443" y="386"/>
                </a:cubicBezTo>
                <a:cubicBezTo>
                  <a:pt x="446" y="385"/>
                  <a:pt x="448" y="385"/>
                  <a:pt x="451" y="384"/>
                </a:cubicBezTo>
                <a:lnTo>
                  <a:pt x="452" y="384"/>
                </a:lnTo>
                <a:cubicBezTo>
                  <a:pt x="448" y="455"/>
                  <a:pt x="419" y="522"/>
                  <a:pt x="370" y="573"/>
                </a:cubicBezTo>
                <a:cubicBezTo>
                  <a:pt x="322" y="522"/>
                  <a:pt x="293" y="455"/>
                  <a:pt x="289" y="384"/>
                </a:cubicBezTo>
                <a:lnTo>
                  <a:pt x="290" y="384"/>
                </a:lnTo>
                <a:cubicBezTo>
                  <a:pt x="293" y="385"/>
                  <a:pt x="295" y="385"/>
                  <a:pt x="298" y="386"/>
                </a:cubicBezTo>
                <a:close/>
                <a:moveTo>
                  <a:pt x="291" y="325"/>
                </a:moveTo>
                <a:cubicBezTo>
                  <a:pt x="291" y="323"/>
                  <a:pt x="291" y="322"/>
                  <a:pt x="292" y="320"/>
                </a:cubicBezTo>
                <a:cubicBezTo>
                  <a:pt x="292" y="319"/>
                  <a:pt x="292" y="318"/>
                  <a:pt x="292" y="318"/>
                </a:cubicBezTo>
                <a:cubicBezTo>
                  <a:pt x="292" y="316"/>
                  <a:pt x="293" y="315"/>
                  <a:pt x="293" y="313"/>
                </a:cubicBezTo>
                <a:cubicBezTo>
                  <a:pt x="293" y="312"/>
                  <a:pt x="293" y="312"/>
                  <a:pt x="293" y="311"/>
                </a:cubicBezTo>
                <a:cubicBezTo>
                  <a:pt x="294" y="309"/>
                  <a:pt x="294" y="307"/>
                  <a:pt x="294" y="305"/>
                </a:cubicBezTo>
                <a:cubicBezTo>
                  <a:pt x="294" y="305"/>
                  <a:pt x="294" y="304"/>
                  <a:pt x="295" y="304"/>
                </a:cubicBezTo>
                <a:cubicBezTo>
                  <a:pt x="295" y="302"/>
                  <a:pt x="295" y="300"/>
                  <a:pt x="296" y="297"/>
                </a:cubicBezTo>
                <a:lnTo>
                  <a:pt x="296" y="296"/>
                </a:lnTo>
                <a:cubicBezTo>
                  <a:pt x="297" y="294"/>
                  <a:pt x="297" y="292"/>
                  <a:pt x="298" y="291"/>
                </a:cubicBezTo>
                <a:cubicBezTo>
                  <a:pt x="298" y="290"/>
                  <a:pt x="298" y="289"/>
                  <a:pt x="298" y="288"/>
                </a:cubicBezTo>
                <a:cubicBezTo>
                  <a:pt x="299" y="287"/>
                  <a:pt x="299" y="285"/>
                  <a:pt x="299" y="284"/>
                </a:cubicBezTo>
                <a:cubicBezTo>
                  <a:pt x="300" y="283"/>
                  <a:pt x="300" y="283"/>
                  <a:pt x="300" y="282"/>
                </a:cubicBezTo>
                <a:cubicBezTo>
                  <a:pt x="300" y="280"/>
                  <a:pt x="301" y="278"/>
                  <a:pt x="302" y="277"/>
                </a:cubicBezTo>
                <a:cubicBezTo>
                  <a:pt x="302" y="276"/>
                  <a:pt x="302" y="276"/>
                  <a:pt x="302" y="275"/>
                </a:cubicBezTo>
                <a:cubicBezTo>
                  <a:pt x="303" y="273"/>
                  <a:pt x="303" y="271"/>
                  <a:pt x="304" y="269"/>
                </a:cubicBezTo>
                <a:cubicBezTo>
                  <a:pt x="304" y="268"/>
                  <a:pt x="304" y="268"/>
                  <a:pt x="305" y="267"/>
                </a:cubicBezTo>
                <a:cubicBezTo>
                  <a:pt x="305" y="266"/>
                  <a:pt x="306" y="264"/>
                  <a:pt x="306" y="262"/>
                </a:cubicBezTo>
                <a:cubicBezTo>
                  <a:pt x="306" y="262"/>
                  <a:pt x="307" y="261"/>
                  <a:pt x="307" y="260"/>
                </a:cubicBezTo>
                <a:cubicBezTo>
                  <a:pt x="308" y="259"/>
                  <a:pt x="308" y="257"/>
                  <a:pt x="309" y="256"/>
                </a:cubicBezTo>
                <a:cubicBezTo>
                  <a:pt x="309" y="255"/>
                  <a:pt x="309" y="255"/>
                  <a:pt x="309" y="254"/>
                </a:cubicBezTo>
                <a:cubicBezTo>
                  <a:pt x="310" y="252"/>
                  <a:pt x="311" y="251"/>
                  <a:pt x="311" y="249"/>
                </a:cubicBezTo>
                <a:cubicBezTo>
                  <a:pt x="312" y="249"/>
                  <a:pt x="312" y="248"/>
                  <a:pt x="312" y="248"/>
                </a:cubicBezTo>
                <a:cubicBezTo>
                  <a:pt x="313" y="246"/>
                  <a:pt x="314" y="243"/>
                  <a:pt x="315" y="241"/>
                </a:cubicBezTo>
                <a:lnTo>
                  <a:pt x="315" y="240"/>
                </a:lnTo>
                <a:cubicBezTo>
                  <a:pt x="316" y="238"/>
                  <a:pt x="317" y="237"/>
                  <a:pt x="318" y="235"/>
                </a:cubicBezTo>
                <a:cubicBezTo>
                  <a:pt x="318" y="235"/>
                  <a:pt x="318" y="234"/>
                  <a:pt x="319" y="233"/>
                </a:cubicBezTo>
                <a:cubicBezTo>
                  <a:pt x="319" y="232"/>
                  <a:pt x="320" y="230"/>
                  <a:pt x="321" y="229"/>
                </a:cubicBezTo>
                <a:cubicBezTo>
                  <a:pt x="321" y="228"/>
                  <a:pt x="321" y="228"/>
                  <a:pt x="322" y="227"/>
                </a:cubicBezTo>
                <a:cubicBezTo>
                  <a:pt x="322" y="226"/>
                  <a:pt x="323" y="224"/>
                  <a:pt x="324" y="223"/>
                </a:cubicBezTo>
                <a:cubicBezTo>
                  <a:pt x="324" y="222"/>
                  <a:pt x="325" y="221"/>
                  <a:pt x="325" y="221"/>
                </a:cubicBezTo>
                <a:cubicBezTo>
                  <a:pt x="326" y="219"/>
                  <a:pt x="327" y="217"/>
                  <a:pt x="328" y="215"/>
                </a:cubicBezTo>
                <a:lnTo>
                  <a:pt x="329" y="214"/>
                </a:lnTo>
                <a:cubicBezTo>
                  <a:pt x="330" y="212"/>
                  <a:pt x="331" y="211"/>
                  <a:pt x="332" y="209"/>
                </a:cubicBezTo>
                <a:cubicBezTo>
                  <a:pt x="332" y="209"/>
                  <a:pt x="332" y="208"/>
                  <a:pt x="333" y="207"/>
                </a:cubicBezTo>
                <a:cubicBezTo>
                  <a:pt x="333" y="206"/>
                  <a:pt x="334" y="205"/>
                  <a:pt x="335" y="203"/>
                </a:cubicBezTo>
                <a:cubicBezTo>
                  <a:pt x="336" y="203"/>
                  <a:pt x="336" y="202"/>
                  <a:pt x="336" y="202"/>
                </a:cubicBezTo>
                <a:cubicBezTo>
                  <a:pt x="337" y="200"/>
                  <a:pt x="338" y="199"/>
                  <a:pt x="339" y="197"/>
                </a:cubicBezTo>
                <a:lnTo>
                  <a:pt x="340" y="196"/>
                </a:lnTo>
                <a:cubicBezTo>
                  <a:pt x="341" y="194"/>
                  <a:pt x="343" y="192"/>
                  <a:pt x="344" y="190"/>
                </a:cubicBezTo>
                <a:lnTo>
                  <a:pt x="345" y="189"/>
                </a:lnTo>
                <a:cubicBezTo>
                  <a:pt x="346" y="188"/>
                  <a:pt x="347" y="186"/>
                  <a:pt x="348" y="185"/>
                </a:cubicBezTo>
                <a:cubicBezTo>
                  <a:pt x="348" y="184"/>
                  <a:pt x="349" y="184"/>
                  <a:pt x="349" y="183"/>
                </a:cubicBezTo>
                <a:cubicBezTo>
                  <a:pt x="350" y="182"/>
                  <a:pt x="351" y="180"/>
                  <a:pt x="352" y="179"/>
                </a:cubicBezTo>
                <a:cubicBezTo>
                  <a:pt x="353" y="179"/>
                  <a:pt x="353" y="178"/>
                  <a:pt x="354" y="177"/>
                </a:cubicBezTo>
                <a:cubicBezTo>
                  <a:pt x="355" y="176"/>
                  <a:pt x="356" y="175"/>
                  <a:pt x="357" y="174"/>
                </a:cubicBezTo>
                <a:cubicBezTo>
                  <a:pt x="357" y="173"/>
                  <a:pt x="358" y="173"/>
                  <a:pt x="358" y="172"/>
                </a:cubicBezTo>
                <a:cubicBezTo>
                  <a:pt x="359" y="170"/>
                  <a:pt x="361" y="169"/>
                  <a:pt x="362" y="167"/>
                </a:cubicBezTo>
                <a:cubicBezTo>
                  <a:pt x="363" y="167"/>
                  <a:pt x="363" y="167"/>
                  <a:pt x="363" y="166"/>
                </a:cubicBezTo>
                <a:cubicBezTo>
                  <a:pt x="364" y="165"/>
                  <a:pt x="366" y="163"/>
                  <a:pt x="367" y="162"/>
                </a:cubicBezTo>
                <a:cubicBezTo>
                  <a:pt x="368" y="161"/>
                  <a:pt x="368" y="161"/>
                  <a:pt x="369" y="160"/>
                </a:cubicBezTo>
                <a:cubicBezTo>
                  <a:pt x="369" y="159"/>
                  <a:pt x="370" y="159"/>
                  <a:pt x="370" y="158"/>
                </a:cubicBezTo>
                <a:cubicBezTo>
                  <a:pt x="371" y="159"/>
                  <a:pt x="372" y="159"/>
                  <a:pt x="372" y="160"/>
                </a:cubicBezTo>
                <a:cubicBezTo>
                  <a:pt x="373" y="161"/>
                  <a:pt x="373" y="161"/>
                  <a:pt x="374" y="162"/>
                </a:cubicBezTo>
                <a:cubicBezTo>
                  <a:pt x="375" y="163"/>
                  <a:pt x="377" y="165"/>
                  <a:pt x="378" y="166"/>
                </a:cubicBezTo>
                <a:cubicBezTo>
                  <a:pt x="378" y="167"/>
                  <a:pt x="378" y="167"/>
                  <a:pt x="378" y="167"/>
                </a:cubicBezTo>
                <a:cubicBezTo>
                  <a:pt x="380" y="169"/>
                  <a:pt x="381" y="170"/>
                  <a:pt x="383" y="172"/>
                </a:cubicBezTo>
                <a:cubicBezTo>
                  <a:pt x="383" y="173"/>
                  <a:pt x="384" y="173"/>
                  <a:pt x="384" y="174"/>
                </a:cubicBezTo>
                <a:cubicBezTo>
                  <a:pt x="385" y="175"/>
                  <a:pt x="386" y="176"/>
                  <a:pt x="387" y="177"/>
                </a:cubicBezTo>
                <a:cubicBezTo>
                  <a:pt x="388" y="178"/>
                  <a:pt x="388" y="179"/>
                  <a:pt x="389" y="179"/>
                </a:cubicBezTo>
                <a:cubicBezTo>
                  <a:pt x="390" y="180"/>
                  <a:pt x="391" y="182"/>
                  <a:pt x="392" y="183"/>
                </a:cubicBezTo>
                <a:cubicBezTo>
                  <a:pt x="392" y="184"/>
                  <a:pt x="392" y="184"/>
                  <a:pt x="393" y="185"/>
                </a:cubicBezTo>
                <a:cubicBezTo>
                  <a:pt x="394" y="186"/>
                  <a:pt x="395" y="188"/>
                  <a:pt x="396" y="189"/>
                </a:cubicBezTo>
                <a:cubicBezTo>
                  <a:pt x="397" y="190"/>
                  <a:pt x="397" y="190"/>
                  <a:pt x="397" y="190"/>
                </a:cubicBezTo>
                <a:cubicBezTo>
                  <a:pt x="398" y="192"/>
                  <a:pt x="399" y="194"/>
                  <a:pt x="401" y="196"/>
                </a:cubicBezTo>
                <a:cubicBezTo>
                  <a:pt x="401" y="196"/>
                  <a:pt x="401" y="197"/>
                  <a:pt x="402" y="197"/>
                </a:cubicBezTo>
                <a:cubicBezTo>
                  <a:pt x="403" y="199"/>
                  <a:pt x="404" y="200"/>
                  <a:pt x="405" y="202"/>
                </a:cubicBezTo>
                <a:cubicBezTo>
                  <a:pt x="405" y="202"/>
                  <a:pt x="405" y="203"/>
                  <a:pt x="406" y="203"/>
                </a:cubicBezTo>
                <a:cubicBezTo>
                  <a:pt x="407" y="205"/>
                  <a:pt x="407" y="206"/>
                  <a:pt x="408" y="207"/>
                </a:cubicBezTo>
                <a:cubicBezTo>
                  <a:pt x="409" y="208"/>
                  <a:pt x="409" y="209"/>
                  <a:pt x="409" y="209"/>
                </a:cubicBezTo>
                <a:cubicBezTo>
                  <a:pt x="410" y="211"/>
                  <a:pt x="411" y="212"/>
                  <a:pt x="412" y="214"/>
                </a:cubicBezTo>
                <a:lnTo>
                  <a:pt x="413" y="215"/>
                </a:lnTo>
                <a:cubicBezTo>
                  <a:pt x="414" y="217"/>
                  <a:pt x="415" y="219"/>
                  <a:pt x="416" y="221"/>
                </a:cubicBezTo>
                <a:lnTo>
                  <a:pt x="417" y="222"/>
                </a:lnTo>
                <a:cubicBezTo>
                  <a:pt x="418" y="224"/>
                  <a:pt x="418" y="226"/>
                  <a:pt x="419" y="227"/>
                </a:cubicBezTo>
                <a:cubicBezTo>
                  <a:pt x="420" y="228"/>
                  <a:pt x="420" y="228"/>
                  <a:pt x="420" y="229"/>
                </a:cubicBezTo>
                <a:cubicBezTo>
                  <a:pt x="421" y="230"/>
                  <a:pt x="422" y="232"/>
                  <a:pt x="422" y="233"/>
                </a:cubicBezTo>
                <a:cubicBezTo>
                  <a:pt x="423" y="234"/>
                  <a:pt x="423" y="235"/>
                  <a:pt x="423" y="235"/>
                </a:cubicBezTo>
                <a:cubicBezTo>
                  <a:pt x="424" y="237"/>
                  <a:pt x="425" y="238"/>
                  <a:pt x="426" y="240"/>
                </a:cubicBezTo>
                <a:lnTo>
                  <a:pt x="426" y="241"/>
                </a:lnTo>
                <a:cubicBezTo>
                  <a:pt x="427" y="243"/>
                  <a:pt x="428" y="246"/>
                  <a:pt x="429" y="248"/>
                </a:cubicBezTo>
                <a:lnTo>
                  <a:pt x="429" y="249"/>
                </a:lnTo>
                <a:cubicBezTo>
                  <a:pt x="430" y="251"/>
                  <a:pt x="431" y="252"/>
                  <a:pt x="431" y="254"/>
                </a:cubicBezTo>
                <a:cubicBezTo>
                  <a:pt x="432" y="255"/>
                  <a:pt x="432" y="255"/>
                  <a:pt x="432" y="256"/>
                </a:cubicBezTo>
                <a:cubicBezTo>
                  <a:pt x="433" y="257"/>
                  <a:pt x="433" y="259"/>
                  <a:pt x="434" y="260"/>
                </a:cubicBezTo>
                <a:cubicBezTo>
                  <a:pt x="434" y="261"/>
                  <a:pt x="434" y="262"/>
                  <a:pt x="435" y="262"/>
                </a:cubicBezTo>
                <a:cubicBezTo>
                  <a:pt x="435" y="264"/>
                  <a:pt x="436" y="266"/>
                  <a:pt x="436" y="267"/>
                </a:cubicBezTo>
                <a:cubicBezTo>
                  <a:pt x="437" y="268"/>
                  <a:pt x="437" y="268"/>
                  <a:pt x="437" y="269"/>
                </a:cubicBezTo>
                <a:cubicBezTo>
                  <a:pt x="438" y="271"/>
                  <a:pt x="438" y="273"/>
                  <a:pt x="439" y="275"/>
                </a:cubicBezTo>
                <a:cubicBezTo>
                  <a:pt x="439" y="276"/>
                  <a:pt x="439" y="276"/>
                  <a:pt x="439" y="277"/>
                </a:cubicBezTo>
                <a:cubicBezTo>
                  <a:pt x="440" y="278"/>
                  <a:pt x="440" y="280"/>
                  <a:pt x="441" y="282"/>
                </a:cubicBezTo>
                <a:cubicBezTo>
                  <a:pt x="441" y="283"/>
                  <a:pt x="441" y="283"/>
                  <a:pt x="442" y="284"/>
                </a:cubicBezTo>
                <a:cubicBezTo>
                  <a:pt x="442" y="285"/>
                  <a:pt x="442" y="287"/>
                  <a:pt x="443" y="288"/>
                </a:cubicBezTo>
                <a:cubicBezTo>
                  <a:pt x="443" y="289"/>
                  <a:pt x="443" y="290"/>
                  <a:pt x="443" y="291"/>
                </a:cubicBezTo>
                <a:cubicBezTo>
                  <a:pt x="444" y="292"/>
                  <a:pt x="444" y="294"/>
                  <a:pt x="445" y="296"/>
                </a:cubicBezTo>
                <a:lnTo>
                  <a:pt x="445" y="297"/>
                </a:lnTo>
                <a:cubicBezTo>
                  <a:pt x="445" y="300"/>
                  <a:pt x="446" y="302"/>
                  <a:pt x="446" y="304"/>
                </a:cubicBezTo>
                <a:cubicBezTo>
                  <a:pt x="447" y="304"/>
                  <a:pt x="447" y="305"/>
                  <a:pt x="447" y="305"/>
                </a:cubicBezTo>
                <a:cubicBezTo>
                  <a:pt x="447" y="307"/>
                  <a:pt x="447" y="309"/>
                  <a:pt x="448" y="311"/>
                </a:cubicBezTo>
                <a:cubicBezTo>
                  <a:pt x="448" y="312"/>
                  <a:pt x="448" y="312"/>
                  <a:pt x="448" y="313"/>
                </a:cubicBezTo>
                <a:cubicBezTo>
                  <a:pt x="448" y="314"/>
                  <a:pt x="449" y="316"/>
                  <a:pt x="449" y="318"/>
                </a:cubicBezTo>
                <a:cubicBezTo>
                  <a:pt x="449" y="318"/>
                  <a:pt x="449" y="319"/>
                  <a:pt x="449" y="320"/>
                </a:cubicBezTo>
                <a:cubicBezTo>
                  <a:pt x="449" y="322"/>
                  <a:pt x="450" y="323"/>
                  <a:pt x="450" y="325"/>
                </a:cubicBezTo>
                <a:cubicBezTo>
                  <a:pt x="450" y="325"/>
                  <a:pt x="450" y="326"/>
                  <a:pt x="450" y="327"/>
                </a:cubicBezTo>
                <a:cubicBezTo>
                  <a:pt x="450" y="328"/>
                  <a:pt x="449" y="328"/>
                  <a:pt x="449" y="328"/>
                </a:cubicBezTo>
                <a:cubicBezTo>
                  <a:pt x="447" y="329"/>
                  <a:pt x="444" y="329"/>
                  <a:pt x="441" y="330"/>
                </a:cubicBezTo>
                <a:lnTo>
                  <a:pt x="440" y="330"/>
                </a:lnTo>
                <a:cubicBezTo>
                  <a:pt x="437" y="331"/>
                  <a:pt x="435" y="331"/>
                  <a:pt x="432" y="332"/>
                </a:cubicBezTo>
                <a:cubicBezTo>
                  <a:pt x="431" y="332"/>
                  <a:pt x="430" y="332"/>
                  <a:pt x="430" y="332"/>
                </a:cubicBezTo>
                <a:cubicBezTo>
                  <a:pt x="427" y="333"/>
                  <a:pt x="424" y="333"/>
                  <a:pt x="421" y="334"/>
                </a:cubicBezTo>
                <a:lnTo>
                  <a:pt x="420" y="334"/>
                </a:lnTo>
                <a:cubicBezTo>
                  <a:pt x="417" y="334"/>
                  <a:pt x="415" y="335"/>
                  <a:pt x="412" y="335"/>
                </a:cubicBezTo>
                <a:cubicBezTo>
                  <a:pt x="411" y="335"/>
                  <a:pt x="411" y="335"/>
                  <a:pt x="410" y="336"/>
                </a:cubicBezTo>
                <a:cubicBezTo>
                  <a:pt x="407" y="336"/>
                  <a:pt x="404" y="336"/>
                  <a:pt x="401" y="337"/>
                </a:cubicBezTo>
                <a:lnTo>
                  <a:pt x="400" y="337"/>
                </a:lnTo>
                <a:cubicBezTo>
                  <a:pt x="397" y="337"/>
                  <a:pt x="394" y="337"/>
                  <a:pt x="392" y="337"/>
                </a:cubicBezTo>
                <a:cubicBezTo>
                  <a:pt x="391" y="337"/>
                  <a:pt x="391" y="337"/>
                  <a:pt x="390" y="337"/>
                </a:cubicBezTo>
                <a:cubicBezTo>
                  <a:pt x="387" y="338"/>
                  <a:pt x="384" y="338"/>
                  <a:pt x="381" y="338"/>
                </a:cubicBezTo>
                <a:cubicBezTo>
                  <a:pt x="381" y="338"/>
                  <a:pt x="380" y="338"/>
                  <a:pt x="379" y="338"/>
                </a:cubicBezTo>
                <a:cubicBezTo>
                  <a:pt x="377" y="338"/>
                  <a:pt x="373" y="338"/>
                  <a:pt x="370" y="338"/>
                </a:cubicBezTo>
                <a:cubicBezTo>
                  <a:pt x="367" y="338"/>
                  <a:pt x="364" y="338"/>
                  <a:pt x="361" y="338"/>
                </a:cubicBezTo>
                <a:cubicBezTo>
                  <a:pt x="361" y="338"/>
                  <a:pt x="360" y="338"/>
                  <a:pt x="359" y="338"/>
                </a:cubicBezTo>
                <a:cubicBezTo>
                  <a:pt x="356" y="338"/>
                  <a:pt x="353" y="338"/>
                  <a:pt x="351" y="337"/>
                </a:cubicBezTo>
                <a:cubicBezTo>
                  <a:pt x="350" y="337"/>
                  <a:pt x="350" y="337"/>
                  <a:pt x="349" y="337"/>
                </a:cubicBezTo>
                <a:cubicBezTo>
                  <a:pt x="347" y="337"/>
                  <a:pt x="344" y="337"/>
                  <a:pt x="341" y="337"/>
                </a:cubicBezTo>
                <a:cubicBezTo>
                  <a:pt x="341" y="337"/>
                  <a:pt x="340" y="337"/>
                  <a:pt x="339" y="337"/>
                </a:cubicBezTo>
                <a:cubicBezTo>
                  <a:pt x="337" y="336"/>
                  <a:pt x="334" y="336"/>
                  <a:pt x="331" y="336"/>
                </a:cubicBezTo>
                <a:cubicBezTo>
                  <a:pt x="330" y="335"/>
                  <a:pt x="330" y="335"/>
                  <a:pt x="329" y="335"/>
                </a:cubicBezTo>
                <a:cubicBezTo>
                  <a:pt x="326" y="335"/>
                  <a:pt x="324" y="334"/>
                  <a:pt x="321" y="334"/>
                </a:cubicBezTo>
                <a:lnTo>
                  <a:pt x="320" y="334"/>
                </a:lnTo>
                <a:cubicBezTo>
                  <a:pt x="317" y="333"/>
                  <a:pt x="314" y="333"/>
                  <a:pt x="311" y="332"/>
                </a:cubicBezTo>
                <a:cubicBezTo>
                  <a:pt x="311" y="332"/>
                  <a:pt x="310" y="332"/>
                  <a:pt x="309" y="332"/>
                </a:cubicBezTo>
                <a:cubicBezTo>
                  <a:pt x="306" y="331"/>
                  <a:pt x="303" y="331"/>
                  <a:pt x="301" y="330"/>
                </a:cubicBezTo>
                <a:cubicBezTo>
                  <a:pt x="300" y="330"/>
                  <a:pt x="300" y="330"/>
                  <a:pt x="300" y="330"/>
                </a:cubicBezTo>
                <a:cubicBezTo>
                  <a:pt x="297" y="329"/>
                  <a:pt x="294" y="329"/>
                  <a:pt x="292" y="328"/>
                </a:cubicBezTo>
                <a:cubicBezTo>
                  <a:pt x="291" y="328"/>
                  <a:pt x="291" y="328"/>
                  <a:pt x="291" y="327"/>
                </a:cubicBezTo>
                <a:cubicBezTo>
                  <a:pt x="291" y="326"/>
                  <a:pt x="291" y="325"/>
                  <a:pt x="291" y="325"/>
                </a:cubicBezTo>
                <a:close/>
                <a:moveTo>
                  <a:pt x="15" y="82"/>
                </a:moveTo>
                <a:cubicBezTo>
                  <a:pt x="23" y="144"/>
                  <a:pt x="47" y="202"/>
                  <a:pt x="85" y="252"/>
                </a:cubicBezTo>
                <a:cubicBezTo>
                  <a:pt x="92" y="261"/>
                  <a:pt x="100" y="270"/>
                  <a:pt x="107" y="278"/>
                </a:cubicBezTo>
                <a:lnTo>
                  <a:pt x="108" y="279"/>
                </a:lnTo>
                <a:lnTo>
                  <a:pt x="109" y="280"/>
                </a:lnTo>
                <a:lnTo>
                  <a:pt x="109" y="281"/>
                </a:lnTo>
                <a:cubicBezTo>
                  <a:pt x="129" y="301"/>
                  <a:pt x="151" y="320"/>
                  <a:pt x="174" y="335"/>
                </a:cubicBezTo>
                <a:lnTo>
                  <a:pt x="175" y="335"/>
                </a:lnTo>
                <a:lnTo>
                  <a:pt x="176" y="336"/>
                </a:lnTo>
                <a:cubicBezTo>
                  <a:pt x="194" y="348"/>
                  <a:pt x="213" y="358"/>
                  <a:pt x="233" y="366"/>
                </a:cubicBezTo>
                <a:cubicBezTo>
                  <a:pt x="233" y="388"/>
                  <a:pt x="235" y="410"/>
                  <a:pt x="239" y="431"/>
                </a:cubicBezTo>
                <a:cubicBezTo>
                  <a:pt x="239" y="432"/>
                  <a:pt x="239" y="432"/>
                  <a:pt x="239" y="433"/>
                </a:cubicBezTo>
                <a:lnTo>
                  <a:pt x="240" y="435"/>
                </a:lnTo>
                <a:cubicBezTo>
                  <a:pt x="240" y="436"/>
                  <a:pt x="240" y="437"/>
                  <a:pt x="240" y="437"/>
                </a:cubicBezTo>
                <a:cubicBezTo>
                  <a:pt x="246" y="464"/>
                  <a:pt x="254" y="489"/>
                  <a:pt x="265" y="513"/>
                </a:cubicBezTo>
                <a:cubicBezTo>
                  <a:pt x="265" y="514"/>
                  <a:pt x="266" y="515"/>
                  <a:pt x="266" y="516"/>
                </a:cubicBezTo>
                <a:lnTo>
                  <a:pt x="267" y="518"/>
                </a:lnTo>
                <a:cubicBezTo>
                  <a:pt x="267" y="519"/>
                  <a:pt x="268" y="520"/>
                  <a:pt x="268" y="520"/>
                </a:cubicBezTo>
                <a:cubicBezTo>
                  <a:pt x="280" y="545"/>
                  <a:pt x="294" y="568"/>
                  <a:pt x="311" y="589"/>
                </a:cubicBezTo>
                <a:cubicBezTo>
                  <a:pt x="312" y="590"/>
                  <a:pt x="312" y="590"/>
                  <a:pt x="312" y="590"/>
                </a:cubicBezTo>
                <a:lnTo>
                  <a:pt x="313" y="592"/>
                </a:lnTo>
                <a:cubicBezTo>
                  <a:pt x="314" y="592"/>
                  <a:pt x="314" y="592"/>
                  <a:pt x="314" y="593"/>
                </a:cubicBezTo>
                <a:cubicBezTo>
                  <a:pt x="319" y="599"/>
                  <a:pt x="324" y="604"/>
                  <a:pt x="329" y="610"/>
                </a:cubicBezTo>
                <a:cubicBezTo>
                  <a:pt x="319" y="620"/>
                  <a:pt x="317" y="636"/>
                  <a:pt x="326" y="647"/>
                </a:cubicBezTo>
                <a:cubicBezTo>
                  <a:pt x="331" y="654"/>
                  <a:pt x="340" y="658"/>
                  <a:pt x="348" y="658"/>
                </a:cubicBezTo>
                <a:cubicBezTo>
                  <a:pt x="354" y="658"/>
                  <a:pt x="360" y="656"/>
                  <a:pt x="365" y="653"/>
                </a:cubicBezTo>
                <a:lnTo>
                  <a:pt x="366" y="651"/>
                </a:lnTo>
                <a:cubicBezTo>
                  <a:pt x="368" y="650"/>
                  <a:pt x="370" y="648"/>
                  <a:pt x="372" y="646"/>
                </a:cubicBezTo>
                <a:cubicBezTo>
                  <a:pt x="374" y="649"/>
                  <a:pt x="376" y="653"/>
                  <a:pt x="380" y="655"/>
                </a:cubicBezTo>
                <a:lnTo>
                  <a:pt x="382" y="657"/>
                </a:lnTo>
                <a:cubicBezTo>
                  <a:pt x="387" y="660"/>
                  <a:pt x="392" y="662"/>
                  <a:pt x="398" y="662"/>
                </a:cubicBezTo>
                <a:cubicBezTo>
                  <a:pt x="406" y="662"/>
                  <a:pt x="415" y="658"/>
                  <a:pt x="420" y="650"/>
                </a:cubicBezTo>
                <a:cubicBezTo>
                  <a:pt x="429" y="638"/>
                  <a:pt x="426" y="621"/>
                  <a:pt x="414" y="612"/>
                </a:cubicBezTo>
                <a:lnTo>
                  <a:pt x="413" y="611"/>
                </a:lnTo>
                <a:cubicBezTo>
                  <a:pt x="412" y="610"/>
                  <a:pt x="412" y="610"/>
                  <a:pt x="412" y="610"/>
                </a:cubicBezTo>
                <a:cubicBezTo>
                  <a:pt x="415" y="606"/>
                  <a:pt x="419" y="602"/>
                  <a:pt x="423" y="598"/>
                </a:cubicBezTo>
                <a:cubicBezTo>
                  <a:pt x="423" y="597"/>
                  <a:pt x="423" y="597"/>
                  <a:pt x="423" y="597"/>
                </a:cubicBezTo>
                <a:lnTo>
                  <a:pt x="425" y="595"/>
                </a:lnTo>
                <a:cubicBezTo>
                  <a:pt x="443" y="574"/>
                  <a:pt x="458" y="551"/>
                  <a:pt x="470" y="527"/>
                </a:cubicBezTo>
                <a:cubicBezTo>
                  <a:pt x="470" y="526"/>
                  <a:pt x="471" y="525"/>
                  <a:pt x="471" y="524"/>
                </a:cubicBezTo>
                <a:lnTo>
                  <a:pt x="472" y="522"/>
                </a:lnTo>
                <a:cubicBezTo>
                  <a:pt x="472" y="521"/>
                  <a:pt x="473" y="520"/>
                  <a:pt x="473" y="520"/>
                </a:cubicBezTo>
                <a:cubicBezTo>
                  <a:pt x="484" y="496"/>
                  <a:pt x="493" y="470"/>
                  <a:pt x="499" y="444"/>
                </a:cubicBezTo>
                <a:cubicBezTo>
                  <a:pt x="499" y="443"/>
                  <a:pt x="500" y="442"/>
                  <a:pt x="500" y="442"/>
                </a:cubicBezTo>
                <a:lnTo>
                  <a:pt x="500" y="440"/>
                </a:lnTo>
                <a:cubicBezTo>
                  <a:pt x="500" y="439"/>
                  <a:pt x="501" y="438"/>
                  <a:pt x="501" y="437"/>
                </a:cubicBezTo>
                <a:cubicBezTo>
                  <a:pt x="505" y="414"/>
                  <a:pt x="508" y="390"/>
                  <a:pt x="508" y="366"/>
                </a:cubicBezTo>
                <a:cubicBezTo>
                  <a:pt x="553" y="347"/>
                  <a:pt x="593" y="320"/>
                  <a:pt x="627" y="285"/>
                </a:cubicBezTo>
                <a:lnTo>
                  <a:pt x="628" y="285"/>
                </a:lnTo>
                <a:lnTo>
                  <a:pt x="629" y="283"/>
                </a:lnTo>
                <a:cubicBezTo>
                  <a:pt x="639" y="273"/>
                  <a:pt x="647" y="263"/>
                  <a:pt x="656" y="252"/>
                </a:cubicBezTo>
                <a:cubicBezTo>
                  <a:pt x="665" y="240"/>
                  <a:pt x="673" y="228"/>
                  <a:pt x="680" y="215"/>
                </a:cubicBezTo>
                <a:cubicBezTo>
                  <a:pt x="705" y="172"/>
                  <a:pt x="721" y="125"/>
                  <a:pt x="727" y="76"/>
                </a:cubicBezTo>
                <a:cubicBezTo>
                  <a:pt x="730" y="73"/>
                  <a:pt x="732" y="70"/>
                  <a:pt x="734" y="65"/>
                </a:cubicBezTo>
                <a:cubicBezTo>
                  <a:pt x="737" y="56"/>
                  <a:pt x="735" y="45"/>
                  <a:pt x="729" y="38"/>
                </a:cubicBezTo>
                <a:cubicBezTo>
                  <a:pt x="729" y="37"/>
                  <a:pt x="729" y="37"/>
                  <a:pt x="729" y="37"/>
                </a:cubicBezTo>
                <a:lnTo>
                  <a:pt x="729" y="35"/>
                </a:lnTo>
                <a:cubicBezTo>
                  <a:pt x="729" y="34"/>
                  <a:pt x="729" y="33"/>
                  <a:pt x="729" y="32"/>
                </a:cubicBezTo>
                <a:cubicBezTo>
                  <a:pt x="729" y="31"/>
                  <a:pt x="729" y="30"/>
                  <a:pt x="729" y="29"/>
                </a:cubicBezTo>
                <a:lnTo>
                  <a:pt x="729" y="27"/>
                </a:lnTo>
                <a:cubicBezTo>
                  <a:pt x="729" y="12"/>
                  <a:pt x="716" y="0"/>
                  <a:pt x="701" y="0"/>
                </a:cubicBezTo>
                <a:cubicBezTo>
                  <a:pt x="690" y="0"/>
                  <a:pt x="680" y="7"/>
                  <a:pt x="676" y="17"/>
                </a:cubicBezTo>
                <a:cubicBezTo>
                  <a:pt x="665" y="14"/>
                  <a:pt x="655" y="12"/>
                  <a:pt x="644" y="11"/>
                </a:cubicBezTo>
                <a:lnTo>
                  <a:pt x="642" y="11"/>
                </a:lnTo>
                <a:cubicBezTo>
                  <a:pt x="626" y="8"/>
                  <a:pt x="609" y="7"/>
                  <a:pt x="592" y="7"/>
                </a:cubicBezTo>
                <a:cubicBezTo>
                  <a:pt x="580" y="7"/>
                  <a:pt x="569" y="8"/>
                  <a:pt x="558" y="9"/>
                </a:cubicBezTo>
                <a:lnTo>
                  <a:pt x="557" y="9"/>
                </a:lnTo>
                <a:lnTo>
                  <a:pt x="555" y="9"/>
                </a:lnTo>
                <a:lnTo>
                  <a:pt x="554" y="9"/>
                </a:lnTo>
                <a:cubicBezTo>
                  <a:pt x="527" y="12"/>
                  <a:pt x="499" y="18"/>
                  <a:pt x="473" y="27"/>
                </a:cubicBezTo>
                <a:cubicBezTo>
                  <a:pt x="473" y="27"/>
                  <a:pt x="472" y="27"/>
                  <a:pt x="472" y="28"/>
                </a:cubicBezTo>
                <a:lnTo>
                  <a:pt x="470" y="28"/>
                </a:lnTo>
                <a:cubicBezTo>
                  <a:pt x="470" y="28"/>
                  <a:pt x="469" y="28"/>
                  <a:pt x="469" y="29"/>
                </a:cubicBezTo>
                <a:cubicBezTo>
                  <a:pt x="443" y="38"/>
                  <a:pt x="418" y="51"/>
                  <a:pt x="394" y="66"/>
                </a:cubicBezTo>
                <a:lnTo>
                  <a:pt x="392" y="68"/>
                </a:lnTo>
                <a:cubicBezTo>
                  <a:pt x="385" y="73"/>
                  <a:pt x="377" y="78"/>
                  <a:pt x="370" y="83"/>
                </a:cubicBezTo>
                <a:cubicBezTo>
                  <a:pt x="368" y="81"/>
                  <a:pt x="365" y="79"/>
                  <a:pt x="362" y="77"/>
                </a:cubicBezTo>
                <a:lnTo>
                  <a:pt x="360" y="76"/>
                </a:lnTo>
                <a:cubicBezTo>
                  <a:pt x="337" y="59"/>
                  <a:pt x="313" y="45"/>
                  <a:pt x="287" y="35"/>
                </a:cubicBezTo>
                <a:cubicBezTo>
                  <a:pt x="287" y="34"/>
                  <a:pt x="286" y="34"/>
                  <a:pt x="286" y="34"/>
                </a:cubicBezTo>
                <a:lnTo>
                  <a:pt x="284" y="33"/>
                </a:lnTo>
                <a:lnTo>
                  <a:pt x="283" y="33"/>
                </a:lnTo>
                <a:cubicBezTo>
                  <a:pt x="257" y="23"/>
                  <a:pt x="231" y="15"/>
                  <a:pt x="203" y="11"/>
                </a:cubicBezTo>
                <a:lnTo>
                  <a:pt x="202" y="11"/>
                </a:lnTo>
                <a:lnTo>
                  <a:pt x="200" y="11"/>
                </a:lnTo>
                <a:cubicBezTo>
                  <a:pt x="200" y="10"/>
                  <a:pt x="199" y="10"/>
                  <a:pt x="199" y="10"/>
                </a:cubicBezTo>
                <a:cubicBezTo>
                  <a:pt x="183" y="8"/>
                  <a:pt x="166" y="7"/>
                  <a:pt x="149" y="7"/>
                </a:cubicBezTo>
                <a:cubicBezTo>
                  <a:pt x="138" y="7"/>
                  <a:pt x="126" y="8"/>
                  <a:pt x="115" y="9"/>
                </a:cubicBezTo>
                <a:lnTo>
                  <a:pt x="113" y="9"/>
                </a:lnTo>
                <a:lnTo>
                  <a:pt x="112" y="9"/>
                </a:lnTo>
                <a:cubicBezTo>
                  <a:pt x="89" y="11"/>
                  <a:pt x="67" y="16"/>
                  <a:pt x="44" y="23"/>
                </a:cubicBezTo>
                <a:cubicBezTo>
                  <a:pt x="43" y="22"/>
                  <a:pt x="41" y="22"/>
                  <a:pt x="39" y="22"/>
                </a:cubicBezTo>
                <a:cubicBezTo>
                  <a:pt x="31" y="23"/>
                  <a:pt x="24" y="26"/>
                  <a:pt x="19" y="31"/>
                </a:cubicBezTo>
                <a:lnTo>
                  <a:pt x="18" y="32"/>
                </a:lnTo>
                <a:cubicBezTo>
                  <a:pt x="3" y="37"/>
                  <a:pt x="-4" y="54"/>
                  <a:pt x="2" y="68"/>
                </a:cubicBezTo>
                <a:cubicBezTo>
                  <a:pt x="5" y="74"/>
                  <a:pt x="9" y="79"/>
                  <a:pt x="15" y="8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2" name="Freeform 881">
            <a:extLst>
              <a:ext uri="{FF2B5EF4-FFF2-40B4-BE49-F238E27FC236}">
                <a16:creationId xmlns:a16="http://schemas.microsoft.com/office/drawing/2014/main" id="{618FD650-4220-4A4A-8AA2-192903427924}"/>
              </a:ext>
            </a:extLst>
          </p:cNvPr>
          <p:cNvSpPr/>
          <p:nvPr/>
        </p:nvSpPr>
        <p:spPr>
          <a:xfrm>
            <a:off x="1879332" y="211874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4" y="22"/>
                </a:moveTo>
                <a:lnTo>
                  <a:pt x="54" y="21"/>
                </a:lnTo>
                <a:cubicBezTo>
                  <a:pt x="50" y="6"/>
                  <a:pt x="35" y="-3"/>
                  <a:pt x="20" y="1"/>
                </a:cubicBezTo>
                <a:cubicBezTo>
                  <a:pt x="6" y="5"/>
                  <a:pt x="-3" y="20"/>
                  <a:pt x="1" y="35"/>
                </a:cubicBezTo>
                <a:lnTo>
                  <a:pt x="1" y="37"/>
                </a:lnTo>
                <a:cubicBezTo>
                  <a:pt x="5" y="49"/>
                  <a:pt x="16" y="57"/>
                  <a:pt x="28" y="57"/>
                </a:cubicBezTo>
                <a:cubicBezTo>
                  <a:pt x="30" y="57"/>
                  <a:pt x="33" y="57"/>
                  <a:pt x="35" y="56"/>
                </a:cubicBezTo>
                <a:cubicBezTo>
                  <a:pt x="50" y="52"/>
                  <a:pt x="58" y="37"/>
                  <a:pt x="54" y="2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3" name="Freeform 882">
            <a:extLst>
              <a:ext uri="{FF2B5EF4-FFF2-40B4-BE49-F238E27FC236}">
                <a16:creationId xmlns:a16="http://schemas.microsoft.com/office/drawing/2014/main" id="{08DFD15C-FA20-B24D-999F-964B547A9E5F}"/>
              </a:ext>
            </a:extLst>
          </p:cNvPr>
          <p:cNvSpPr/>
          <p:nvPr/>
        </p:nvSpPr>
        <p:spPr>
          <a:xfrm>
            <a:off x="1907053" y="21691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8" y="10"/>
                </a:moveTo>
                <a:lnTo>
                  <a:pt x="47" y="9"/>
                </a:lnTo>
                <a:cubicBezTo>
                  <a:pt x="37" y="-2"/>
                  <a:pt x="19" y="-3"/>
                  <a:pt x="8" y="7"/>
                </a:cubicBezTo>
                <a:cubicBezTo>
                  <a:pt x="-3" y="18"/>
                  <a:pt x="-3" y="35"/>
                  <a:pt x="7" y="46"/>
                </a:cubicBezTo>
                <a:lnTo>
                  <a:pt x="8" y="48"/>
                </a:lnTo>
                <a:cubicBezTo>
                  <a:pt x="14" y="54"/>
                  <a:pt x="21" y="57"/>
                  <a:pt x="29" y="57"/>
                </a:cubicBezTo>
                <a:cubicBezTo>
                  <a:pt x="35" y="57"/>
                  <a:pt x="42" y="54"/>
                  <a:pt x="47" y="49"/>
                </a:cubicBezTo>
                <a:cubicBezTo>
                  <a:pt x="58" y="39"/>
                  <a:pt x="59" y="21"/>
                  <a:pt x="48" y="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4" name="Freeform 883">
            <a:extLst>
              <a:ext uri="{FF2B5EF4-FFF2-40B4-BE49-F238E27FC236}">
                <a16:creationId xmlns:a16="http://schemas.microsoft.com/office/drawing/2014/main" id="{E0834D2A-D333-F240-816B-255CBD8056FD}"/>
              </a:ext>
            </a:extLst>
          </p:cNvPr>
          <p:cNvSpPr/>
          <p:nvPr/>
        </p:nvSpPr>
        <p:spPr>
          <a:xfrm>
            <a:off x="1877892" y="206114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2" y="57"/>
                </a:moveTo>
                <a:cubicBezTo>
                  <a:pt x="24" y="57"/>
                  <a:pt x="26" y="57"/>
                  <a:pt x="28" y="57"/>
                </a:cubicBezTo>
                <a:cubicBezTo>
                  <a:pt x="41" y="57"/>
                  <a:pt x="52" y="49"/>
                  <a:pt x="55" y="36"/>
                </a:cubicBezTo>
                <a:lnTo>
                  <a:pt x="55" y="34"/>
                </a:lnTo>
                <a:cubicBezTo>
                  <a:pt x="59" y="19"/>
                  <a:pt x="49" y="4"/>
                  <a:pt x="35" y="1"/>
                </a:cubicBezTo>
                <a:cubicBezTo>
                  <a:pt x="20" y="-3"/>
                  <a:pt x="5" y="7"/>
                  <a:pt x="1" y="22"/>
                </a:cubicBezTo>
                <a:lnTo>
                  <a:pt x="1" y="24"/>
                </a:lnTo>
                <a:cubicBezTo>
                  <a:pt x="-2" y="39"/>
                  <a:pt x="7" y="53"/>
                  <a:pt x="22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5" name="Freeform 884">
            <a:extLst>
              <a:ext uri="{FF2B5EF4-FFF2-40B4-BE49-F238E27FC236}">
                <a16:creationId xmlns:a16="http://schemas.microsoft.com/office/drawing/2014/main" id="{235DADE1-4928-C046-9F5E-F771B179A2D1}"/>
              </a:ext>
            </a:extLst>
          </p:cNvPr>
          <p:cNvSpPr/>
          <p:nvPr/>
        </p:nvSpPr>
        <p:spPr>
          <a:xfrm>
            <a:off x="1890133" y="21457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3" y="16"/>
                </a:moveTo>
                <a:lnTo>
                  <a:pt x="52" y="14"/>
                </a:lnTo>
                <a:cubicBezTo>
                  <a:pt x="44" y="1"/>
                  <a:pt x="28" y="-4"/>
                  <a:pt x="14" y="3"/>
                </a:cubicBezTo>
                <a:cubicBezTo>
                  <a:pt x="1" y="11"/>
                  <a:pt x="-4" y="28"/>
                  <a:pt x="4" y="41"/>
                </a:cubicBezTo>
                <a:lnTo>
                  <a:pt x="5" y="43"/>
                </a:lnTo>
                <a:cubicBezTo>
                  <a:pt x="10" y="52"/>
                  <a:pt x="19" y="57"/>
                  <a:pt x="29" y="57"/>
                </a:cubicBezTo>
                <a:cubicBezTo>
                  <a:pt x="33" y="57"/>
                  <a:pt x="38" y="56"/>
                  <a:pt x="42" y="53"/>
                </a:cubicBezTo>
                <a:cubicBezTo>
                  <a:pt x="55" y="46"/>
                  <a:pt x="60" y="29"/>
                  <a:pt x="53" y="1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6" name="Freeform 885">
            <a:extLst>
              <a:ext uri="{FF2B5EF4-FFF2-40B4-BE49-F238E27FC236}">
                <a16:creationId xmlns:a16="http://schemas.microsoft.com/office/drawing/2014/main" id="{09B88483-9D1A-6541-A806-A617D2EDF7A4}"/>
              </a:ext>
            </a:extLst>
          </p:cNvPr>
          <p:cNvSpPr/>
          <p:nvPr/>
        </p:nvSpPr>
        <p:spPr>
          <a:xfrm>
            <a:off x="1875373" y="2089949"/>
            <a:ext cx="194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8">
                <a:moveTo>
                  <a:pt x="28" y="58"/>
                </a:moveTo>
                <a:cubicBezTo>
                  <a:pt x="43" y="57"/>
                  <a:pt x="55" y="44"/>
                  <a:pt x="55" y="29"/>
                </a:cubicBezTo>
                <a:lnTo>
                  <a:pt x="55" y="27"/>
                </a:lnTo>
                <a:cubicBezTo>
                  <a:pt x="54" y="12"/>
                  <a:pt x="42" y="0"/>
                  <a:pt x="27" y="0"/>
                </a:cubicBezTo>
                <a:cubicBezTo>
                  <a:pt x="11" y="1"/>
                  <a:pt x="-1" y="13"/>
                  <a:pt x="0" y="28"/>
                </a:cubicBezTo>
                <a:lnTo>
                  <a:pt x="0" y="31"/>
                </a:lnTo>
                <a:cubicBezTo>
                  <a:pt x="0" y="46"/>
                  <a:pt x="12" y="58"/>
                  <a:pt x="27" y="5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7" name="Freeform 886">
            <a:extLst>
              <a:ext uri="{FF2B5EF4-FFF2-40B4-BE49-F238E27FC236}">
                <a16:creationId xmlns:a16="http://schemas.microsoft.com/office/drawing/2014/main" id="{A5AE4410-1DFA-6949-921D-ABEA512EF832}"/>
              </a:ext>
            </a:extLst>
          </p:cNvPr>
          <p:cNvSpPr/>
          <p:nvPr/>
        </p:nvSpPr>
        <p:spPr>
          <a:xfrm>
            <a:off x="1955293" y="220047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6" y="2"/>
                </a:moveTo>
                <a:cubicBezTo>
                  <a:pt x="22" y="-3"/>
                  <a:pt x="6" y="4"/>
                  <a:pt x="1" y="19"/>
                </a:cubicBezTo>
                <a:cubicBezTo>
                  <a:pt x="-4" y="33"/>
                  <a:pt x="4" y="49"/>
                  <a:pt x="18" y="54"/>
                </a:cubicBezTo>
                <a:lnTo>
                  <a:pt x="20" y="55"/>
                </a:lnTo>
                <a:cubicBezTo>
                  <a:pt x="23" y="56"/>
                  <a:pt x="26" y="56"/>
                  <a:pt x="29" y="56"/>
                </a:cubicBezTo>
                <a:cubicBezTo>
                  <a:pt x="41" y="56"/>
                  <a:pt x="51" y="49"/>
                  <a:pt x="55" y="37"/>
                </a:cubicBezTo>
                <a:cubicBezTo>
                  <a:pt x="60" y="23"/>
                  <a:pt x="52" y="7"/>
                  <a:pt x="38" y="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8" name="Freeform 887">
            <a:extLst>
              <a:ext uri="{FF2B5EF4-FFF2-40B4-BE49-F238E27FC236}">
                <a16:creationId xmlns:a16="http://schemas.microsoft.com/office/drawing/2014/main" id="{6018D3BD-07B0-C34C-A535-C8C8301A7E91}"/>
              </a:ext>
            </a:extLst>
          </p:cNvPr>
          <p:cNvSpPr/>
          <p:nvPr/>
        </p:nvSpPr>
        <p:spPr>
          <a:xfrm>
            <a:off x="2012893" y="2205149"/>
            <a:ext cx="205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55">
                <a:moveTo>
                  <a:pt x="25" y="0"/>
                </a:moveTo>
                <a:lnTo>
                  <a:pt x="23" y="0"/>
                </a:lnTo>
                <a:cubicBezTo>
                  <a:pt x="8" y="3"/>
                  <a:pt x="-2" y="17"/>
                  <a:pt x="0" y="32"/>
                </a:cubicBezTo>
                <a:cubicBezTo>
                  <a:pt x="3" y="46"/>
                  <a:pt x="14" y="55"/>
                  <a:pt x="28" y="55"/>
                </a:cubicBezTo>
                <a:cubicBezTo>
                  <a:pt x="29" y="55"/>
                  <a:pt x="30" y="55"/>
                  <a:pt x="32" y="55"/>
                </a:cubicBezTo>
                <a:lnTo>
                  <a:pt x="34" y="55"/>
                </a:lnTo>
                <a:cubicBezTo>
                  <a:pt x="49" y="52"/>
                  <a:pt x="59" y="38"/>
                  <a:pt x="57" y="23"/>
                </a:cubicBezTo>
                <a:cubicBezTo>
                  <a:pt x="54" y="8"/>
                  <a:pt x="40" y="-2"/>
                  <a:pt x="2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9" name="Freeform 888">
            <a:extLst>
              <a:ext uri="{FF2B5EF4-FFF2-40B4-BE49-F238E27FC236}">
                <a16:creationId xmlns:a16="http://schemas.microsoft.com/office/drawing/2014/main" id="{476FAB2D-9236-844B-8CA4-86F9C951D0EB}"/>
              </a:ext>
            </a:extLst>
          </p:cNvPr>
          <p:cNvSpPr/>
          <p:nvPr/>
        </p:nvSpPr>
        <p:spPr>
          <a:xfrm>
            <a:off x="1984093" y="22065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9" y="0"/>
                </a:moveTo>
                <a:cubicBezTo>
                  <a:pt x="14" y="-1"/>
                  <a:pt x="1" y="10"/>
                  <a:pt x="0" y="25"/>
                </a:cubicBezTo>
                <a:cubicBezTo>
                  <a:pt x="-2" y="40"/>
                  <a:pt x="10" y="54"/>
                  <a:pt x="25" y="55"/>
                </a:cubicBezTo>
                <a:lnTo>
                  <a:pt x="27" y="55"/>
                </a:lnTo>
                <a:cubicBezTo>
                  <a:pt x="28" y="55"/>
                  <a:pt x="28" y="55"/>
                  <a:pt x="29" y="55"/>
                </a:cubicBezTo>
                <a:cubicBezTo>
                  <a:pt x="43" y="55"/>
                  <a:pt x="55" y="44"/>
                  <a:pt x="57" y="30"/>
                </a:cubicBezTo>
                <a:cubicBezTo>
                  <a:pt x="58" y="15"/>
                  <a:pt x="46" y="1"/>
                  <a:pt x="3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0" name="Freeform 889">
            <a:extLst>
              <a:ext uri="{FF2B5EF4-FFF2-40B4-BE49-F238E27FC236}">
                <a16:creationId xmlns:a16="http://schemas.microsoft.com/office/drawing/2014/main" id="{33647D73-DECC-2E46-8EB4-03AD04F4A865}"/>
              </a:ext>
            </a:extLst>
          </p:cNvPr>
          <p:cNvSpPr/>
          <p:nvPr/>
        </p:nvSpPr>
        <p:spPr>
          <a:xfrm>
            <a:off x="2040612" y="219722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18" y="2"/>
                </a:moveTo>
                <a:lnTo>
                  <a:pt x="16" y="2"/>
                </a:lnTo>
                <a:cubicBezTo>
                  <a:pt x="2" y="8"/>
                  <a:pt x="-4" y="24"/>
                  <a:pt x="2" y="38"/>
                </a:cubicBezTo>
                <a:cubicBezTo>
                  <a:pt x="6" y="49"/>
                  <a:pt x="16" y="55"/>
                  <a:pt x="27" y="55"/>
                </a:cubicBezTo>
                <a:cubicBezTo>
                  <a:pt x="31" y="55"/>
                  <a:pt x="34" y="55"/>
                  <a:pt x="38" y="53"/>
                </a:cubicBezTo>
                <a:lnTo>
                  <a:pt x="40" y="52"/>
                </a:lnTo>
                <a:cubicBezTo>
                  <a:pt x="54" y="46"/>
                  <a:pt x="60" y="30"/>
                  <a:pt x="54" y="16"/>
                </a:cubicBezTo>
                <a:cubicBezTo>
                  <a:pt x="48" y="2"/>
                  <a:pt x="32" y="-4"/>
                  <a:pt x="18" y="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1" name="Freeform 890">
            <a:extLst>
              <a:ext uri="{FF2B5EF4-FFF2-40B4-BE49-F238E27FC236}">
                <a16:creationId xmlns:a16="http://schemas.microsoft.com/office/drawing/2014/main" id="{6269D617-8B5C-3D44-9D19-634E8C2CD363}"/>
              </a:ext>
            </a:extLst>
          </p:cNvPr>
          <p:cNvSpPr/>
          <p:nvPr/>
        </p:nvSpPr>
        <p:spPr>
          <a:xfrm>
            <a:off x="1887613" y="20337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5" y="54"/>
                </a:moveTo>
                <a:cubicBezTo>
                  <a:pt x="20" y="56"/>
                  <a:pt x="24" y="57"/>
                  <a:pt x="28" y="57"/>
                </a:cubicBezTo>
                <a:cubicBezTo>
                  <a:pt x="38" y="57"/>
                  <a:pt x="48" y="52"/>
                  <a:pt x="53" y="42"/>
                </a:cubicBezTo>
                <a:lnTo>
                  <a:pt x="53" y="40"/>
                </a:lnTo>
                <a:cubicBezTo>
                  <a:pt x="60" y="27"/>
                  <a:pt x="55" y="10"/>
                  <a:pt x="41" y="3"/>
                </a:cubicBezTo>
                <a:cubicBezTo>
                  <a:pt x="28" y="-4"/>
                  <a:pt x="11" y="2"/>
                  <a:pt x="4" y="16"/>
                </a:cubicBezTo>
                <a:lnTo>
                  <a:pt x="3" y="17"/>
                </a:lnTo>
                <a:cubicBezTo>
                  <a:pt x="-4" y="31"/>
                  <a:pt x="2" y="48"/>
                  <a:pt x="15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2" name="Freeform 891">
            <a:extLst>
              <a:ext uri="{FF2B5EF4-FFF2-40B4-BE49-F238E27FC236}">
                <a16:creationId xmlns:a16="http://schemas.microsoft.com/office/drawing/2014/main" id="{74B47E6D-9801-4D44-BA3E-9F71395FD354}"/>
              </a:ext>
            </a:extLst>
          </p:cNvPr>
          <p:cNvSpPr/>
          <p:nvPr/>
        </p:nvSpPr>
        <p:spPr>
          <a:xfrm>
            <a:off x="1903814" y="20096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0" y="51"/>
                </a:moveTo>
                <a:cubicBezTo>
                  <a:pt x="15" y="55"/>
                  <a:pt x="21" y="57"/>
                  <a:pt x="28" y="57"/>
                </a:cubicBezTo>
                <a:cubicBezTo>
                  <a:pt x="35" y="57"/>
                  <a:pt x="43" y="54"/>
                  <a:pt x="48" y="48"/>
                </a:cubicBezTo>
                <a:lnTo>
                  <a:pt x="50" y="46"/>
                </a:lnTo>
                <a:cubicBezTo>
                  <a:pt x="60" y="35"/>
                  <a:pt x="58" y="17"/>
                  <a:pt x="47" y="7"/>
                </a:cubicBezTo>
                <a:cubicBezTo>
                  <a:pt x="35" y="-3"/>
                  <a:pt x="18" y="-2"/>
                  <a:pt x="8" y="10"/>
                </a:cubicBezTo>
                <a:lnTo>
                  <a:pt x="7" y="12"/>
                </a:lnTo>
                <a:cubicBezTo>
                  <a:pt x="-3" y="23"/>
                  <a:pt x="-2" y="41"/>
                  <a:pt x="10" y="5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3" name="Freeform 892">
            <a:extLst>
              <a:ext uri="{FF2B5EF4-FFF2-40B4-BE49-F238E27FC236}">
                <a16:creationId xmlns:a16="http://schemas.microsoft.com/office/drawing/2014/main" id="{38BDD0A8-9630-2D44-9C8F-8246DB96FCC2}"/>
              </a:ext>
            </a:extLst>
          </p:cNvPr>
          <p:cNvSpPr/>
          <p:nvPr/>
        </p:nvSpPr>
        <p:spPr>
          <a:xfrm>
            <a:off x="1929373" y="218787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3" y="4"/>
                </a:moveTo>
                <a:cubicBezTo>
                  <a:pt x="30" y="-4"/>
                  <a:pt x="13" y="0"/>
                  <a:pt x="5" y="12"/>
                </a:cubicBezTo>
                <a:cubicBezTo>
                  <a:pt x="-4" y="25"/>
                  <a:pt x="0" y="42"/>
                  <a:pt x="13" y="51"/>
                </a:cubicBezTo>
                <a:lnTo>
                  <a:pt x="15" y="52"/>
                </a:lnTo>
                <a:cubicBezTo>
                  <a:pt x="19" y="55"/>
                  <a:pt x="24" y="56"/>
                  <a:pt x="30" y="56"/>
                </a:cubicBezTo>
                <a:cubicBezTo>
                  <a:pt x="39" y="56"/>
                  <a:pt x="47" y="52"/>
                  <a:pt x="53" y="43"/>
                </a:cubicBezTo>
                <a:cubicBezTo>
                  <a:pt x="61" y="31"/>
                  <a:pt x="57" y="14"/>
                  <a:pt x="44" y="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4" name="Freeform 893">
            <a:extLst>
              <a:ext uri="{FF2B5EF4-FFF2-40B4-BE49-F238E27FC236}">
                <a16:creationId xmlns:a16="http://schemas.microsoft.com/office/drawing/2014/main" id="{4F731FA6-B472-8541-8D1F-E495912899C7}"/>
              </a:ext>
            </a:extLst>
          </p:cNvPr>
          <p:cNvSpPr/>
          <p:nvPr/>
        </p:nvSpPr>
        <p:spPr>
          <a:xfrm>
            <a:off x="1925052" y="19902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3" y="56"/>
                  <a:pt x="39" y="54"/>
                  <a:pt x="44" y="51"/>
                </a:cubicBezTo>
                <a:lnTo>
                  <a:pt x="45" y="50"/>
                </a:lnTo>
                <a:cubicBezTo>
                  <a:pt x="58" y="41"/>
                  <a:pt x="61" y="24"/>
                  <a:pt x="52" y="11"/>
                </a:cubicBezTo>
                <a:cubicBezTo>
                  <a:pt x="43" y="-1"/>
                  <a:pt x="26" y="-4"/>
                  <a:pt x="14" y="4"/>
                </a:cubicBezTo>
                <a:lnTo>
                  <a:pt x="12" y="6"/>
                </a:lnTo>
                <a:cubicBezTo>
                  <a:pt x="-1" y="15"/>
                  <a:pt x="-3" y="32"/>
                  <a:pt x="5" y="44"/>
                </a:cubicBezTo>
                <a:cubicBezTo>
                  <a:pt x="11" y="52"/>
                  <a:pt x="19" y="56"/>
                  <a:pt x="2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5" name="Freeform 894">
            <a:extLst>
              <a:ext uri="{FF2B5EF4-FFF2-40B4-BE49-F238E27FC236}">
                <a16:creationId xmlns:a16="http://schemas.microsoft.com/office/drawing/2014/main" id="{7CD09F4F-D53C-5544-B16C-6869B81C116E}"/>
              </a:ext>
            </a:extLst>
          </p:cNvPr>
          <p:cNvSpPr/>
          <p:nvPr/>
        </p:nvSpPr>
        <p:spPr>
          <a:xfrm>
            <a:off x="2637493" y="2258789"/>
            <a:ext cx="3250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55">
                <a:moveTo>
                  <a:pt x="877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877" y="55"/>
                </a:lnTo>
                <a:cubicBezTo>
                  <a:pt x="892" y="55"/>
                  <a:pt x="904" y="43"/>
                  <a:pt x="904" y="28"/>
                </a:cubicBezTo>
                <a:cubicBezTo>
                  <a:pt x="904" y="13"/>
                  <a:pt x="892" y="0"/>
                  <a:pt x="87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6" name="Freeform 895">
            <a:extLst>
              <a:ext uri="{FF2B5EF4-FFF2-40B4-BE49-F238E27FC236}">
                <a16:creationId xmlns:a16="http://schemas.microsoft.com/office/drawing/2014/main" id="{2ADC4582-47B7-6A4B-A8DC-DEC260000A3A}"/>
              </a:ext>
            </a:extLst>
          </p:cNvPr>
          <p:cNvSpPr/>
          <p:nvPr/>
        </p:nvSpPr>
        <p:spPr>
          <a:xfrm>
            <a:off x="2667732" y="2070509"/>
            <a:ext cx="264600" cy="53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6" h="150">
                <a:moveTo>
                  <a:pt x="736" y="27"/>
                </a:moveTo>
                <a:cubicBezTo>
                  <a:pt x="736" y="12"/>
                  <a:pt x="724" y="0"/>
                  <a:pt x="708" y="0"/>
                </a:cubicBezTo>
                <a:cubicBezTo>
                  <a:pt x="693" y="0"/>
                  <a:pt x="681" y="12"/>
                  <a:pt x="681" y="27"/>
                </a:cubicBezTo>
                <a:cubicBezTo>
                  <a:pt x="680" y="31"/>
                  <a:pt x="664" y="51"/>
                  <a:pt x="597" y="69"/>
                </a:cubicBezTo>
                <a:cubicBezTo>
                  <a:pt x="535" y="85"/>
                  <a:pt x="454" y="94"/>
                  <a:pt x="368" y="94"/>
                </a:cubicBezTo>
                <a:cubicBezTo>
                  <a:pt x="282" y="94"/>
                  <a:pt x="201" y="85"/>
                  <a:pt x="139" y="69"/>
                </a:cubicBezTo>
                <a:cubicBezTo>
                  <a:pt x="72" y="51"/>
                  <a:pt x="56" y="31"/>
                  <a:pt x="55" y="27"/>
                </a:cubicBezTo>
                <a:cubicBezTo>
                  <a:pt x="55" y="12"/>
                  <a:pt x="43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67"/>
                  <a:pt x="40" y="99"/>
                  <a:pt x="120" y="121"/>
                </a:cubicBezTo>
                <a:cubicBezTo>
                  <a:pt x="186" y="139"/>
                  <a:pt x="275" y="150"/>
                  <a:pt x="368" y="150"/>
                </a:cubicBezTo>
                <a:cubicBezTo>
                  <a:pt x="461" y="150"/>
                  <a:pt x="550" y="139"/>
                  <a:pt x="616" y="121"/>
                </a:cubicBezTo>
                <a:cubicBezTo>
                  <a:pt x="696" y="99"/>
                  <a:pt x="736" y="67"/>
                  <a:pt x="736" y="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7" name="Freeform 896">
            <a:extLst>
              <a:ext uri="{FF2B5EF4-FFF2-40B4-BE49-F238E27FC236}">
                <a16:creationId xmlns:a16="http://schemas.microsoft.com/office/drawing/2014/main" id="{DA568339-8455-AF46-B0BA-321465C410C5}"/>
              </a:ext>
            </a:extLst>
          </p:cNvPr>
          <p:cNvSpPr/>
          <p:nvPr/>
        </p:nvSpPr>
        <p:spPr>
          <a:xfrm>
            <a:off x="2687894" y="2118389"/>
            <a:ext cx="222840" cy="47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0" h="134">
                <a:moveTo>
                  <a:pt x="620" y="28"/>
                </a:moveTo>
                <a:cubicBezTo>
                  <a:pt x="620" y="13"/>
                  <a:pt x="607" y="0"/>
                  <a:pt x="592" y="0"/>
                </a:cubicBezTo>
                <a:cubicBezTo>
                  <a:pt x="577" y="0"/>
                  <a:pt x="565" y="12"/>
                  <a:pt x="565" y="27"/>
                </a:cubicBezTo>
                <a:cubicBezTo>
                  <a:pt x="562" y="32"/>
                  <a:pt x="544" y="47"/>
                  <a:pt x="491" y="60"/>
                </a:cubicBezTo>
                <a:cubicBezTo>
                  <a:pt x="442" y="72"/>
                  <a:pt x="377" y="79"/>
                  <a:pt x="310" y="79"/>
                </a:cubicBezTo>
                <a:cubicBezTo>
                  <a:pt x="243" y="79"/>
                  <a:pt x="178" y="72"/>
                  <a:pt x="129" y="60"/>
                </a:cubicBezTo>
                <a:cubicBezTo>
                  <a:pt x="76" y="47"/>
                  <a:pt x="58" y="32"/>
                  <a:pt x="56" y="27"/>
                </a:cubicBezTo>
                <a:cubicBezTo>
                  <a:pt x="55" y="12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cubicBezTo>
                  <a:pt x="0" y="112"/>
                  <a:pt x="195" y="134"/>
                  <a:pt x="310" y="134"/>
                </a:cubicBezTo>
                <a:cubicBezTo>
                  <a:pt x="425" y="134"/>
                  <a:pt x="620" y="112"/>
                  <a:pt x="620" y="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8" name="Freeform 897">
            <a:extLst>
              <a:ext uri="{FF2B5EF4-FFF2-40B4-BE49-F238E27FC236}">
                <a16:creationId xmlns:a16="http://schemas.microsoft.com/office/drawing/2014/main" id="{8A4DBF59-41DE-7244-8A7E-B71BAE43966E}"/>
              </a:ext>
            </a:extLst>
          </p:cNvPr>
          <p:cNvSpPr/>
          <p:nvPr/>
        </p:nvSpPr>
        <p:spPr>
          <a:xfrm>
            <a:off x="2708414" y="2165190"/>
            <a:ext cx="179640" cy="4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0" h="117">
                <a:moveTo>
                  <a:pt x="445" y="25"/>
                </a:moveTo>
                <a:cubicBezTo>
                  <a:pt x="441" y="29"/>
                  <a:pt x="426" y="39"/>
                  <a:pt x="387" y="48"/>
                </a:cubicBezTo>
                <a:cubicBezTo>
                  <a:pt x="349" y="57"/>
                  <a:pt x="301" y="62"/>
                  <a:pt x="250" y="62"/>
                </a:cubicBezTo>
                <a:cubicBezTo>
                  <a:pt x="200" y="62"/>
                  <a:pt x="151" y="57"/>
                  <a:pt x="113" y="48"/>
                </a:cubicBezTo>
                <a:cubicBezTo>
                  <a:pt x="75" y="39"/>
                  <a:pt x="59" y="29"/>
                  <a:pt x="56" y="25"/>
                </a:cubicBezTo>
                <a:cubicBezTo>
                  <a:pt x="54" y="11"/>
                  <a:pt x="42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58"/>
                  <a:pt x="29" y="82"/>
                  <a:pt x="86" y="98"/>
                </a:cubicBezTo>
                <a:cubicBezTo>
                  <a:pt x="130" y="110"/>
                  <a:pt x="188" y="117"/>
                  <a:pt x="250" y="117"/>
                </a:cubicBezTo>
                <a:cubicBezTo>
                  <a:pt x="312" y="117"/>
                  <a:pt x="371" y="110"/>
                  <a:pt x="415" y="98"/>
                </a:cubicBezTo>
                <a:cubicBezTo>
                  <a:pt x="471" y="82"/>
                  <a:pt x="500" y="58"/>
                  <a:pt x="500" y="27"/>
                </a:cubicBezTo>
                <a:cubicBezTo>
                  <a:pt x="500" y="12"/>
                  <a:pt x="488" y="0"/>
                  <a:pt x="472" y="0"/>
                </a:cubicBezTo>
                <a:cubicBezTo>
                  <a:pt x="458" y="0"/>
                  <a:pt x="447" y="11"/>
                  <a:pt x="445" y="2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9" name="Freeform 898">
            <a:extLst>
              <a:ext uri="{FF2B5EF4-FFF2-40B4-BE49-F238E27FC236}">
                <a16:creationId xmlns:a16="http://schemas.microsoft.com/office/drawing/2014/main" id="{E47B42F0-154F-0948-A267-6C891A8DAD24}"/>
              </a:ext>
            </a:extLst>
          </p:cNvPr>
          <p:cNvSpPr/>
          <p:nvPr/>
        </p:nvSpPr>
        <p:spPr>
          <a:xfrm>
            <a:off x="2625973" y="2015068"/>
            <a:ext cx="348120" cy="65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68" h="182">
                <a:moveTo>
                  <a:pt x="940" y="0"/>
                </a:moveTo>
                <a:cubicBezTo>
                  <a:pt x="925" y="0"/>
                  <a:pt x="912" y="12"/>
                  <a:pt x="912" y="27"/>
                </a:cubicBezTo>
                <a:cubicBezTo>
                  <a:pt x="912" y="40"/>
                  <a:pt x="882" y="67"/>
                  <a:pt x="799" y="91"/>
                </a:cubicBezTo>
                <a:cubicBezTo>
                  <a:pt x="715" y="114"/>
                  <a:pt x="603" y="127"/>
                  <a:pt x="484" y="127"/>
                </a:cubicBezTo>
                <a:cubicBezTo>
                  <a:pt x="365" y="127"/>
                  <a:pt x="253" y="114"/>
                  <a:pt x="169" y="91"/>
                </a:cubicBezTo>
                <a:cubicBezTo>
                  <a:pt x="86" y="67"/>
                  <a:pt x="55" y="40"/>
                  <a:pt x="55" y="27"/>
                </a:cubicBezTo>
                <a:cubicBezTo>
                  <a:pt x="55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76"/>
                  <a:pt x="52" y="115"/>
                  <a:pt x="154" y="144"/>
                </a:cubicBezTo>
                <a:cubicBezTo>
                  <a:pt x="243" y="168"/>
                  <a:pt x="360" y="182"/>
                  <a:pt x="484" y="182"/>
                </a:cubicBezTo>
                <a:cubicBezTo>
                  <a:pt x="608" y="182"/>
                  <a:pt x="725" y="168"/>
                  <a:pt x="814" y="144"/>
                </a:cubicBezTo>
                <a:cubicBezTo>
                  <a:pt x="916" y="115"/>
                  <a:pt x="968" y="76"/>
                  <a:pt x="968" y="27"/>
                </a:cubicBezTo>
                <a:cubicBezTo>
                  <a:pt x="968" y="12"/>
                  <a:pt x="955" y="0"/>
                  <a:pt x="94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0" name="Freeform 899">
            <a:extLst>
              <a:ext uri="{FF2B5EF4-FFF2-40B4-BE49-F238E27FC236}">
                <a16:creationId xmlns:a16="http://schemas.microsoft.com/office/drawing/2014/main" id="{22C915F1-E0BE-CF4D-A9CA-9295AFFE22C5}"/>
              </a:ext>
            </a:extLst>
          </p:cNvPr>
          <p:cNvSpPr/>
          <p:nvPr/>
        </p:nvSpPr>
        <p:spPr>
          <a:xfrm>
            <a:off x="2586013" y="1901309"/>
            <a:ext cx="427680" cy="13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9" h="371">
                <a:moveTo>
                  <a:pt x="988" y="271"/>
                </a:moveTo>
                <a:cubicBezTo>
                  <a:pt x="884" y="300"/>
                  <a:pt x="744" y="316"/>
                  <a:pt x="595" y="316"/>
                </a:cubicBezTo>
                <a:cubicBezTo>
                  <a:pt x="446" y="316"/>
                  <a:pt x="306" y="300"/>
                  <a:pt x="201" y="271"/>
                </a:cubicBezTo>
                <a:cubicBezTo>
                  <a:pt x="101" y="242"/>
                  <a:pt x="56" y="208"/>
                  <a:pt x="56" y="185"/>
                </a:cubicBezTo>
                <a:cubicBezTo>
                  <a:pt x="56" y="163"/>
                  <a:pt x="101" y="128"/>
                  <a:pt x="201" y="100"/>
                </a:cubicBezTo>
                <a:cubicBezTo>
                  <a:pt x="306" y="71"/>
                  <a:pt x="446" y="55"/>
                  <a:pt x="595" y="55"/>
                </a:cubicBezTo>
                <a:cubicBezTo>
                  <a:pt x="744" y="55"/>
                  <a:pt x="884" y="71"/>
                  <a:pt x="988" y="100"/>
                </a:cubicBezTo>
                <a:cubicBezTo>
                  <a:pt x="1089" y="128"/>
                  <a:pt x="1134" y="163"/>
                  <a:pt x="1134" y="185"/>
                </a:cubicBezTo>
                <a:cubicBezTo>
                  <a:pt x="1134" y="208"/>
                  <a:pt x="1089" y="242"/>
                  <a:pt x="988" y="271"/>
                </a:cubicBezTo>
                <a:close/>
                <a:moveTo>
                  <a:pt x="1133" y="101"/>
                </a:moveTo>
                <a:cubicBezTo>
                  <a:pt x="1102" y="81"/>
                  <a:pt x="1058" y="63"/>
                  <a:pt x="1003" y="47"/>
                </a:cubicBezTo>
                <a:cubicBezTo>
                  <a:pt x="894" y="17"/>
                  <a:pt x="749" y="0"/>
                  <a:pt x="595" y="0"/>
                </a:cubicBezTo>
                <a:cubicBezTo>
                  <a:pt x="441" y="0"/>
                  <a:pt x="296" y="17"/>
                  <a:pt x="187" y="47"/>
                </a:cubicBezTo>
                <a:cubicBezTo>
                  <a:pt x="132" y="63"/>
                  <a:pt x="88" y="81"/>
                  <a:pt x="57" y="101"/>
                </a:cubicBezTo>
                <a:cubicBezTo>
                  <a:pt x="19" y="126"/>
                  <a:pt x="0" y="154"/>
                  <a:pt x="0" y="185"/>
                </a:cubicBezTo>
                <a:cubicBezTo>
                  <a:pt x="0" y="217"/>
                  <a:pt x="19" y="245"/>
                  <a:pt x="57" y="270"/>
                </a:cubicBezTo>
                <a:cubicBezTo>
                  <a:pt x="88" y="290"/>
                  <a:pt x="132" y="308"/>
                  <a:pt x="187" y="324"/>
                </a:cubicBezTo>
                <a:cubicBezTo>
                  <a:pt x="296" y="354"/>
                  <a:pt x="441" y="371"/>
                  <a:pt x="595" y="371"/>
                </a:cubicBezTo>
                <a:cubicBezTo>
                  <a:pt x="749" y="371"/>
                  <a:pt x="894" y="354"/>
                  <a:pt x="1003" y="324"/>
                </a:cubicBezTo>
                <a:cubicBezTo>
                  <a:pt x="1058" y="308"/>
                  <a:pt x="1102" y="290"/>
                  <a:pt x="1133" y="270"/>
                </a:cubicBezTo>
                <a:cubicBezTo>
                  <a:pt x="1170" y="245"/>
                  <a:pt x="1189" y="217"/>
                  <a:pt x="1189" y="185"/>
                </a:cubicBezTo>
                <a:cubicBezTo>
                  <a:pt x="1189" y="154"/>
                  <a:pt x="1170" y="126"/>
                  <a:pt x="1133" y="10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1" name="Freeform 900">
            <a:extLst>
              <a:ext uri="{FF2B5EF4-FFF2-40B4-BE49-F238E27FC236}">
                <a16:creationId xmlns:a16="http://schemas.microsoft.com/office/drawing/2014/main" id="{5754D3E6-7B84-B947-9DC8-46D6059EB2B7}"/>
              </a:ext>
            </a:extLst>
          </p:cNvPr>
          <p:cNvSpPr/>
          <p:nvPr/>
        </p:nvSpPr>
        <p:spPr>
          <a:xfrm>
            <a:off x="4016293" y="2105068"/>
            <a:ext cx="12132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199">
                <a:moveTo>
                  <a:pt x="283" y="116"/>
                </a:moveTo>
                <a:cubicBezTo>
                  <a:pt x="283" y="131"/>
                  <a:pt x="271" y="144"/>
                  <a:pt x="255" y="144"/>
                </a:cubicBezTo>
                <a:lnTo>
                  <a:pt x="82" y="144"/>
                </a:lnTo>
                <a:cubicBezTo>
                  <a:pt x="67" y="144"/>
                  <a:pt x="55" y="131"/>
                  <a:pt x="55" y="116"/>
                </a:cubicBezTo>
                <a:lnTo>
                  <a:pt x="55" y="83"/>
                </a:lnTo>
                <a:cubicBezTo>
                  <a:pt x="55" y="67"/>
                  <a:pt x="67" y="55"/>
                  <a:pt x="82" y="55"/>
                </a:cubicBezTo>
                <a:lnTo>
                  <a:pt x="255" y="55"/>
                </a:lnTo>
                <a:cubicBezTo>
                  <a:pt x="271" y="55"/>
                  <a:pt x="283" y="67"/>
                  <a:pt x="283" y="83"/>
                </a:cubicBezTo>
                <a:close/>
                <a:moveTo>
                  <a:pt x="255" y="0"/>
                </a:moveTo>
                <a:lnTo>
                  <a:pt x="82" y="0"/>
                </a:lnTo>
                <a:cubicBezTo>
                  <a:pt x="37" y="0"/>
                  <a:pt x="0" y="37"/>
                  <a:pt x="0" y="83"/>
                </a:cubicBezTo>
                <a:lnTo>
                  <a:pt x="0" y="116"/>
                </a:lnTo>
                <a:cubicBezTo>
                  <a:pt x="0" y="162"/>
                  <a:pt x="37" y="199"/>
                  <a:pt x="82" y="199"/>
                </a:cubicBezTo>
                <a:lnTo>
                  <a:pt x="255" y="199"/>
                </a:lnTo>
                <a:cubicBezTo>
                  <a:pt x="301" y="199"/>
                  <a:pt x="338" y="162"/>
                  <a:pt x="338" y="116"/>
                </a:cubicBezTo>
                <a:lnTo>
                  <a:pt x="338" y="83"/>
                </a:lnTo>
                <a:cubicBezTo>
                  <a:pt x="338" y="37"/>
                  <a:pt x="301" y="0"/>
                  <a:pt x="25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2" name="Freeform 901">
            <a:extLst>
              <a:ext uri="{FF2B5EF4-FFF2-40B4-BE49-F238E27FC236}">
                <a16:creationId xmlns:a16="http://schemas.microsoft.com/office/drawing/2014/main" id="{0841C246-1A59-4648-B630-108C13198EFC}"/>
              </a:ext>
            </a:extLst>
          </p:cNvPr>
          <p:cNvSpPr/>
          <p:nvPr/>
        </p:nvSpPr>
        <p:spPr>
          <a:xfrm>
            <a:off x="4042213" y="205466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lnTo>
                  <a:pt x="30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3"/>
                  <a:pt x="45" y="0"/>
                  <a:pt x="30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3" name="Freeform 902">
            <a:extLst>
              <a:ext uri="{FF2B5EF4-FFF2-40B4-BE49-F238E27FC236}">
                <a16:creationId xmlns:a16="http://schemas.microsoft.com/office/drawing/2014/main" id="{0B64F6FC-519C-F640-8146-329BC8E8288F}"/>
              </a:ext>
            </a:extLst>
          </p:cNvPr>
          <p:cNvSpPr/>
          <p:nvPr/>
        </p:nvSpPr>
        <p:spPr>
          <a:xfrm>
            <a:off x="4017013" y="20168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1" y="56"/>
                </a:moveTo>
                <a:cubicBezTo>
                  <a:pt x="23" y="57"/>
                  <a:pt x="26" y="57"/>
                  <a:pt x="28" y="57"/>
                </a:cubicBezTo>
                <a:cubicBezTo>
                  <a:pt x="40" y="57"/>
                  <a:pt x="51" y="49"/>
                  <a:pt x="55" y="36"/>
                </a:cubicBezTo>
                <a:lnTo>
                  <a:pt x="55" y="35"/>
                </a:lnTo>
                <a:cubicBezTo>
                  <a:pt x="59" y="21"/>
                  <a:pt x="51" y="5"/>
                  <a:pt x="36" y="1"/>
                </a:cubicBezTo>
                <a:cubicBezTo>
                  <a:pt x="22" y="-4"/>
                  <a:pt x="6" y="5"/>
                  <a:pt x="2" y="19"/>
                </a:cubicBezTo>
                <a:cubicBezTo>
                  <a:pt x="2" y="20"/>
                  <a:pt x="1" y="21"/>
                  <a:pt x="1" y="22"/>
                </a:cubicBezTo>
                <a:cubicBezTo>
                  <a:pt x="-3" y="37"/>
                  <a:pt x="6" y="52"/>
                  <a:pt x="21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4" name="Freeform 903">
            <a:extLst>
              <a:ext uri="{FF2B5EF4-FFF2-40B4-BE49-F238E27FC236}">
                <a16:creationId xmlns:a16="http://schemas.microsoft.com/office/drawing/2014/main" id="{8849FD54-00CF-9F4E-ADC5-AC1D2C9F1551}"/>
              </a:ext>
            </a:extLst>
          </p:cNvPr>
          <p:cNvSpPr/>
          <p:nvPr/>
        </p:nvSpPr>
        <p:spPr>
          <a:xfrm>
            <a:off x="4065253" y="20028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lnTo>
                  <a:pt x="29" y="56"/>
                </a:lnTo>
                <a:cubicBezTo>
                  <a:pt x="45" y="56"/>
                  <a:pt x="57" y="43"/>
                  <a:pt x="57" y="28"/>
                </a:cubicBezTo>
                <a:cubicBezTo>
                  <a:pt x="57" y="13"/>
                  <a:pt x="45" y="0"/>
                  <a:pt x="29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5" name="Freeform 904">
            <a:extLst>
              <a:ext uri="{FF2B5EF4-FFF2-40B4-BE49-F238E27FC236}">
                <a16:creationId xmlns:a16="http://schemas.microsoft.com/office/drawing/2014/main" id="{03C33C95-5879-614A-AE8E-C9D94D9C97E0}"/>
              </a:ext>
            </a:extLst>
          </p:cNvPr>
          <p:cNvSpPr/>
          <p:nvPr/>
        </p:nvSpPr>
        <p:spPr>
          <a:xfrm>
            <a:off x="4092973" y="20028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7" y="56"/>
                </a:moveTo>
                <a:lnTo>
                  <a:pt x="29" y="56"/>
                </a:lnTo>
                <a:cubicBezTo>
                  <a:pt x="45" y="56"/>
                  <a:pt x="57" y="43"/>
                  <a:pt x="57" y="28"/>
                </a:cubicBezTo>
                <a:cubicBezTo>
                  <a:pt x="57" y="13"/>
                  <a:pt x="45" y="0"/>
                  <a:pt x="29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6" name="Freeform 905">
            <a:extLst>
              <a:ext uri="{FF2B5EF4-FFF2-40B4-BE49-F238E27FC236}">
                <a16:creationId xmlns:a16="http://schemas.microsoft.com/office/drawing/2014/main" id="{16BA2F92-E669-7145-8280-89C872605ECB}"/>
              </a:ext>
            </a:extLst>
          </p:cNvPr>
          <p:cNvSpPr/>
          <p:nvPr/>
        </p:nvSpPr>
        <p:spPr>
          <a:xfrm>
            <a:off x="4018453" y="204422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52" y="15"/>
                </a:moveTo>
                <a:cubicBezTo>
                  <a:pt x="45" y="1"/>
                  <a:pt x="28" y="-4"/>
                  <a:pt x="15" y="4"/>
                </a:cubicBezTo>
                <a:cubicBezTo>
                  <a:pt x="1" y="11"/>
                  <a:pt x="-4" y="28"/>
                  <a:pt x="3" y="41"/>
                </a:cubicBezTo>
                <a:cubicBezTo>
                  <a:pt x="4" y="42"/>
                  <a:pt x="4" y="43"/>
                  <a:pt x="5" y="44"/>
                </a:cubicBezTo>
                <a:cubicBezTo>
                  <a:pt x="10" y="52"/>
                  <a:pt x="19" y="57"/>
                  <a:pt x="29" y="57"/>
                </a:cubicBezTo>
                <a:cubicBezTo>
                  <a:pt x="33" y="57"/>
                  <a:pt x="38" y="56"/>
                  <a:pt x="43" y="53"/>
                </a:cubicBezTo>
                <a:cubicBezTo>
                  <a:pt x="56" y="46"/>
                  <a:pt x="60" y="29"/>
                  <a:pt x="53" y="16"/>
                </a:cubicBezTo>
                <a:cubicBezTo>
                  <a:pt x="52" y="15"/>
                  <a:pt x="52" y="15"/>
                  <a:pt x="52" y="1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7" name="Freeform 906">
            <a:extLst>
              <a:ext uri="{FF2B5EF4-FFF2-40B4-BE49-F238E27FC236}">
                <a16:creationId xmlns:a16="http://schemas.microsoft.com/office/drawing/2014/main" id="{E2E00426-8303-6D4F-972C-0DAC705B1EFE}"/>
              </a:ext>
            </a:extLst>
          </p:cNvPr>
          <p:cNvSpPr/>
          <p:nvPr/>
        </p:nvSpPr>
        <p:spPr>
          <a:xfrm>
            <a:off x="4037533" y="20028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lnTo>
                  <a:pt x="30" y="56"/>
                </a:lnTo>
                <a:cubicBezTo>
                  <a:pt x="45" y="56"/>
                  <a:pt x="57" y="43"/>
                  <a:pt x="57" y="28"/>
                </a:cubicBezTo>
                <a:cubicBezTo>
                  <a:pt x="57" y="13"/>
                  <a:pt x="45" y="0"/>
                  <a:pt x="30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8" name="Freeform 907">
            <a:extLst>
              <a:ext uri="{FF2B5EF4-FFF2-40B4-BE49-F238E27FC236}">
                <a16:creationId xmlns:a16="http://schemas.microsoft.com/office/drawing/2014/main" id="{619D317B-7680-CC45-BFE6-CBDBE43A9652}"/>
              </a:ext>
            </a:extLst>
          </p:cNvPr>
          <p:cNvSpPr/>
          <p:nvPr/>
        </p:nvSpPr>
        <p:spPr>
          <a:xfrm>
            <a:off x="4117094" y="20413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8" y="55"/>
                </a:moveTo>
                <a:cubicBezTo>
                  <a:pt x="21" y="57"/>
                  <a:pt x="25" y="57"/>
                  <a:pt x="28" y="57"/>
                </a:cubicBezTo>
                <a:cubicBezTo>
                  <a:pt x="39" y="57"/>
                  <a:pt x="49" y="51"/>
                  <a:pt x="54" y="40"/>
                </a:cubicBezTo>
                <a:cubicBezTo>
                  <a:pt x="54" y="39"/>
                  <a:pt x="54" y="38"/>
                  <a:pt x="55" y="37"/>
                </a:cubicBezTo>
                <a:cubicBezTo>
                  <a:pt x="60" y="22"/>
                  <a:pt x="52" y="7"/>
                  <a:pt x="38" y="2"/>
                </a:cubicBezTo>
                <a:cubicBezTo>
                  <a:pt x="23" y="-3"/>
                  <a:pt x="8" y="4"/>
                  <a:pt x="2" y="19"/>
                </a:cubicBezTo>
                <a:lnTo>
                  <a:pt x="2" y="20"/>
                </a:lnTo>
                <a:cubicBezTo>
                  <a:pt x="-3" y="34"/>
                  <a:pt x="4" y="50"/>
                  <a:pt x="1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9" name="Freeform 908">
            <a:extLst>
              <a:ext uri="{FF2B5EF4-FFF2-40B4-BE49-F238E27FC236}">
                <a16:creationId xmlns:a16="http://schemas.microsoft.com/office/drawing/2014/main" id="{030F25DE-F381-5548-920D-246D33F85296}"/>
              </a:ext>
            </a:extLst>
          </p:cNvPr>
          <p:cNvSpPr/>
          <p:nvPr/>
        </p:nvSpPr>
        <p:spPr>
          <a:xfrm>
            <a:off x="4097653" y="205466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9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29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3"/>
                  <a:pt x="45" y="0"/>
                  <a:pt x="2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0" name="Freeform 909">
            <a:extLst>
              <a:ext uri="{FF2B5EF4-FFF2-40B4-BE49-F238E27FC236}">
                <a16:creationId xmlns:a16="http://schemas.microsoft.com/office/drawing/2014/main" id="{841180C9-A753-EF47-B101-7A30C63BCCDB}"/>
              </a:ext>
            </a:extLst>
          </p:cNvPr>
          <p:cNvSpPr/>
          <p:nvPr/>
        </p:nvSpPr>
        <p:spPr>
          <a:xfrm>
            <a:off x="4116373" y="20139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" y="40"/>
                </a:moveTo>
                <a:cubicBezTo>
                  <a:pt x="7" y="50"/>
                  <a:pt x="17" y="57"/>
                  <a:pt x="28" y="57"/>
                </a:cubicBezTo>
                <a:cubicBezTo>
                  <a:pt x="32" y="57"/>
                  <a:pt x="35" y="56"/>
                  <a:pt x="39" y="54"/>
                </a:cubicBezTo>
                <a:cubicBezTo>
                  <a:pt x="53" y="48"/>
                  <a:pt x="59" y="32"/>
                  <a:pt x="53" y="18"/>
                </a:cubicBezTo>
                <a:cubicBezTo>
                  <a:pt x="53" y="17"/>
                  <a:pt x="52" y="16"/>
                  <a:pt x="52" y="15"/>
                </a:cubicBezTo>
                <a:cubicBezTo>
                  <a:pt x="45" y="1"/>
                  <a:pt x="29" y="-4"/>
                  <a:pt x="15" y="2"/>
                </a:cubicBezTo>
                <a:cubicBezTo>
                  <a:pt x="1" y="9"/>
                  <a:pt x="-4" y="25"/>
                  <a:pt x="2" y="3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1" name="Freeform 910">
            <a:extLst>
              <a:ext uri="{FF2B5EF4-FFF2-40B4-BE49-F238E27FC236}">
                <a16:creationId xmlns:a16="http://schemas.microsoft.com/office/drawing/2014/main" id="{51016CB2-8475-7248-9D61-32EEBAA2E688}"/>
              </a:ext>
            </a:extLst>
          </p:cNvPr>
          <p:cNvSpPr/>
          <p:nvPr/>
        </p:nvSpPr>
        <p:spPr>
          <a:xfrm>
            <a:off x="4069933" y="205466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30" y="0"/>
                </a:move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8" y="55"/>
                </a:cubicBezTo>
                <a:lnTo>
                  <a:pt x="30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3"/>
                  <a:pt x="45" y="0"/>
                  <a:pt x="3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2" name="Freeform 911">
            <a:extLst>
              <a:ext uri="{FF2B5EF4-FFF2-40B4-BE49-F238E27FC236}">
                <a16:creationId xmlns:a16="http://schemas.microsoft.com/office/drawing/2014/main" id="{F26321FC-B7A2-DA42-BFA9-20952F483506}"/>
              </a:ext>
            </a:extLst>
          </p:cNvPr>
          <p:cNvSpPr/>
          <p:nvPr/>
        </p:nvSpPr>
        <p:spPr>
          <a:xfrm>
            <a:off x="4065972" y="190094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lnTo>
                  <a:pt x="30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2"/>
                  <a:pt x="45" y="0"/>
                  <a:pt x="30" y="0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3" name="Freeform 912">
            <a:extLst>
              <a:ext uri="{FF2B5EF4-FFF2-40B4-BE49-F238E27FC236}">
                <a16:creationId xmlns:a16="http://schemas.microsoft.com/office/drawing/2014/main" id="{0186F06B-52AE-4542-A737-FE44DCA9321A}"/>
              </a:ext>
            </a:extLst>
          </p:cNvPr>
          <p:cNvSpPr/>
          <p:nvPr/>
        </p:nvSpPr>
        <p:spPr>
          <a:xfrm>
            <a:off x="4070653" y="19527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lnTo>
                  <a:pt x="30" y="55"/>
                </a:lnTo>
                <a:cubicBezTo>
                  <a:pt x="45" y="55"/>
                  <a:pt x="57" y="43"/>
                  <a:pt x="57" y="27"/>
                </a:cubicBezTo>
                <a:cubicBezTo>
                  <a:pt x="57" y="12"/>
                  <a:pt x="45" y="0"/>
                  <a:pt x="3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4" name="Freeform 913">
            <a:extLst>
              <a:ext uri="{FF2B5EF4-FFF2-40B4-BE49-F238E27FC236}">
                <a16:creationId xmlns:a16="http://schemas.microsoft.com/office/drawing/2014/main" id="{D2A1390B-82B0-9645-B4C1-70E14AB35838}"/>
              </a:ext>
            </a:extLst>
          </p:cNvPr>
          <p:cNvSpPr/>
          <p:nvPr/>
        </p:nvSpPr>
        <p:spPr>
          <a:xfrm>
            <a:off x="4117813" y="19391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8" y="1"/>
                </a:moveTo>
                <a:cubicBezTo>
                  <a:pt x="23" y="-4"/>
                  <a:pt x="8" y="4"/>
                  <a:pt x="3" y="18"/>
                </a:cubicBezTo>
                <a:cubicBezTo>
                  <a:pt x="3" y="19"/>
                  <a:pt x="3" y="19"/>
                  <a:pt x="2" y="19"/>
                </a:cubicBezTo>
                <a:cubicBezTo>
                  <a:pt x="-3" y="33"/>
                  <a:pt x="4" y="49"/>
                  <a:pt x="18" y="55"/>
                </a:cubicBezTo>
                <a:cubicBezTo>
                  <a:pt x="21" y="56"/>
                  <a:pt x="25" y="57"/>
                  <a:pt x="28" y="57"/>
                </a:cubicBezTo>
                <a:cubicBezTo>
                  <a:pt x="39" y="57"/>
                  <a:pt x="50" y="50"/>
                  <a:pt x="54" y="39"/>
                </a:cubicBezTo>
                <a:cubicBezTo>
                  <a:pt x="54" y="38"/>
                  <a:pt x="55" y="37"/>
                  <a:pt x="55" y="36"/>
                </a:cubicBezTo>
                <a:cubicBezTo>
                  <a:pt x="60" y="22"/>
                  <a:pt x="52" y="6"/>
                  <a:pt x="38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5" name="Freeform 914">
            <a:extLst>
              <a:ext uri="{FF2B5EF4-FFF2-40B4-BE49-F238E27FC236}">
                <a16:creationId xmlns:a16="http://schemas.microsoft.com/office/drawing/2014/main" id="{A41E3800-C7F8-B849-ABA5-C1F475E19C80}"/>
              </a:ext>
            </a:extLst>
          </p:cNvPr>
          <p:cNvSpPr/>
          <p:nvPr/>
        </p:nvSpPr>
        <p:spPr>
          <a:xfrm>
            <a:off x="4117454" y="19121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" y="41"/>
                </a:moveTo>
                <a:cubicBezTo>
                  <a:pt x="7" y="51"/>
                  <a:pt x="18" y="57"/>
                  <a:pt x="28" y="57"/>
                </a:cubicBezTo>
                <a:cubicBezTo>
                  <a:pt x="32" y="57"/>
                  <a:pt x="36" y="56"/>
                  <a:pt x="39" y="55"/>
                </a:cubicBezTo>
                <a:cubicBezTo>
                  <a:pt x="53" y="49"/>
                  <a:pt x="60" y="32"/>
                  <a:pt x="53" y="18"/>
                </a:cubicBezTo>
                <a:cubicBezTo>
                  <a:pt x="53" y="17"/>
                  <a:pt x="53" y="17"/>
                  <a:pt x="52" y="16"/>
                </a:cubicBezTo>
                <a:cubicBezTo>
                  <a:pt x="45" y="2"/>
                  <a:pt x="29" y="-4"/>
                  <a:pt x="15" y="3"/>
                </a:cubicBezTo>
                <a:cubicBezTo>
                  <a:pt x="2" y="10"/>
                  <a:pt x="-4" y="26"/>
                  <a:pt x="3" y="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6" name="Freeform 915">
            <a:extLst>
              <a:ext uri="{FF2B5EF4-FFF2-40B4-BE49-F238E27FC236}">
                <a16:creationId xmlns:a16="http://schemas.microsoft.com/office/drawing/2014/main" id="{2329807A-138D-B54B-BD09-DAEA2F7E576C}"/>
              </a:ext>
            </a:extLst>
          </p:cNvPr>
          <p:cNvSpPr/>
          <p:nvPr/>
        </p:nvSpPr>
        <p:spPr>
          <a:xfrm>
            <a:off x="4093693" y="190094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lnTo>
                  <a:pt x="30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2"/>
                  <a:pt x="45" y="0"/>
                  <a:pt x="30" y="0"/>
                </a:cubicBezTo>
                <a:lnTo>
                  <a:pt x="28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7" name="Freeform 916">
            <a:extLst>
              <a:ext uri="{FF2B5EF4-FFF2-40B4-BE49-F238E27FC236}">
                <a16:creationId xmlns:a16="http://schemas.microsoft.com/office/drawing/2014/main" id="{B3C92FA2-F751-794C-A48C-688992649D62}"/>
              </a:ext>
            </a:extLst>
          </p:cNvPr>
          <p:cNvSpPr/>
          <p:nvPr/>
        </p:nvSpPr>
        <p:spPr>
          <a:xfrm>
            <a:off x="4098373" y="19527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0"/>
                </a:move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8" y="55"/>
                </a:cubicBezTo>
                <a:lnTo>
                  <a:pt x="30" y="55"/>
                </a:lnTo>
                <a:cubicBezTo>
                  <a:pt x="45" y="55"/>
                  <a:pt x="57" y="43"/>
                  <a:pt x="57" y="27"/>
                </a:cubicBezTo>
                <a:cubicBezTo>
                  <a:pt x="57" y="12"/>
                  <a:pt x="45" y="0"/>
                  <a:pt x="3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8" name="Freeform 917">
            <a:extLst>
              <a:ext uri="{FF2B5EF4-FFF2-40B4-BE49-F238E27FC236}">
                <a16:creationId xmlns:a16="http://schemas.microsoft.com/office/drawing/2014/main" id="{3853093B-6576-A549-B926-9C7DD8B3504D}"/>
              </a:ext>
            </a:extLst>
          </p:cNvPr>
          <p:cNvSpPr/>
          <p:nvPr/>
        </p:nvSpPr>
        <p:spPr>
          <a:xfrm>
            <a:off x="4017733" y="191498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1" y="56"/>
                </a:moveTo>
                <a:cubicBezTo>
                  <a:pt x="24" y="57"/>
                  <a:pt x="26" y="57"/>
                  <a:pt x="28" y="57"/>
                </a:cubicBezTo>
                <a:cubicBezTo>
                  <a:pt x="40" y="57"/>
                  <a:pt x="52" y="49"/>
                  <a:pt x="55" y="37"/>
                </a:cubicBezTo>
                <a:lnTo>
                  <a:pt x="55" y="36"/>
                </a:lnTo>
                <a:cubicBezTo>
                  <a:pt x="60" y="21"/>
                  <a:pt x="51" y="6"/>
                  <a:pt x="37" y="1"/>
                </a:cubicBezTo>
                <a:cubicBezTo>
                  <a:pt x="22" y="-3"/>
                  <a:pt x="7" y="5"/>
                  <a:pt x="2" y="20"/>
                </a:cubicBezTo>
                <a:cubicBezTo>
                  <a:pt x="2" y="21"/>
                  <a:pt x="2" y="22"/>
                  <a:pt x="1" y="23"/>
                </a:cubicBezTo>
                <a:cubicBezTo>
                  <a:pt x="-2" y="38"/>
                  <a:pt x="6" y="53"/>
                  <a:pt x="21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9" name="Freeform 918">
            <a:extLst>
              <a:ext uri="{FF2B5EF4-FFF2-40B4-BE49-F238E27FC236}">
                <a16:creationId xmlns:a16="http://schemas.microsoft.com/office/drawing/2014/main" id="{08141F08-D737-C44F-8DB9-474F93AAA029}"/>
              </a:ext>
            </a:extLst>
          </p:cNvPr>
          <p:cNvSpPr/>
          <p:nvPr/>
        </p:nvSpPr>
        <p:spPr>
          <a:xfrm>
            <a:off x="4042933" y="19527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lnTo>
                  <a:pt x="30" y="55"/>
                </a:lnTo>
                <a:cubicBezTo>
                  <a:pt x="45" y="55"/>
                  <a:pt x="57" y="43"/>
                  <a:pt x="57" y="27"/>
                </a:cubicBezTo>
                <a:cubicBezTo>
                  <a:pt x="57" y="12"/>
                  <a:pt x="45" y="0"/>
                  <a:pt x="3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0" name="Freeform 919">
            <a:extLst>
              <a:ext uri="{FF2B5EF4-FFF2-40B4-BE49-F238E27FC236}">
                <a16:creationId xmlns:a16="http://schemas.microsoft.com/office/drawing/2014/main" id="{27D197FD-8FD1-A345-9835-086C1C585E37}"/>
              </a:ext>
            </a:extLst>
          </p:cNvPr>
          <p:cNvSpPr/>
          <p:nvPr/>
        </p:nvSpPr>
        <p:spPr>
          <a:xfrm>
            <a:off x="4019533" y="19423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5" y="3"/>
                </a:moveTo>
                <a:cubicBezTo>
                  <a:pt x="1" y="10"/>
                  <a:pt x="-4" y="27"/>
                  <a:pt x="4" y="41"/>
                </a:cubicBezTo>
                <a:cubicBezTo>
                  <a:pt x="4" y="41"/>
                  <a:pt x="5" y="42"/>
                  <a:pt x="5" y="43"/>
                </a:cubicBezTo>
                <a:cubicBezTo>
                  <a:pt x="10" y="52"/>
                  <a:pt x="19" y="57"/>
                  <a:pt x="29" y="57"/>
                </a:cubicBezTo>
                <a:cubicBezTo>
                  <a:pt x="34" y="57"/>
                  <a:pt x="38" y="56"/>
                  <a:pt x="43" y="53"/>
                </a:cubicBezTo>
                <a:cubicBezTo>
                  <a:pt x="56" y="45"/>
                  <a:pt x="60" y="28"/>
                  <a:pt x="53" y="15"/>
                </a:cubicBezTo>
                <a:cubicBezTo>
                  <a:pt x="53" y="15"/>
                  <a:pt x="52" y="15"/>
                  <a:pt x="52" y="14"/>
                </a:cubicBezTo>
                <a:cubicBezTo>
                  <a:pt x="45" y="1"/>
                  <a:pt x="28" y="-4"/>
                  <a:pt x="15" y="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1" name="Freeform 920">
            <a:extLst>
              <a:ext uri="{FF2B5EF4-FFF2-40B4-BE49-F238E27FC236}">
                <a16:creationId xmlns:a16="http://schemas.microsoft.com/office/drawing/2014/main" id="{325ED9B5-8904-B345-B357-D3BFD3E48D02}"/>
              </a:ext>
            </a:extLst>
          </p:cNvPr>
          <p:cNvSpPr/>
          <p:nvPr/>
        </p:nvSpPr>
        <p:spPr>
          <a:xfrm>
            <a:off x="4038253" y="190094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lnTo>
                  <a:pt x="30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2"/>
                  <a:pt x="45" y="0"/>
                  <a:pt x="30" y="0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2" name="Freeform 921">
            <a:extLst>
              <a:ext uri="{FF2B5EF4-FFF2-40B4-BE49-F238E27FC236}">
                <a16:creationId xmlns:a16="http://schemas.microsoft.com/office/drawing/2014/main" id="{946126BC-D3C6-0948-891A-CC74761398A9}"/>
              </a:ext>
            </a:extLst>
          </p:cNvPr>
          <p:cNvSpPr/>
          <p:nvPr/>
        </p:nvSpPr>
        <p:spPr>
          <a:xfrm>
            <a:off x="4016293" y="2206949"/>
            <a:ext cx="12132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199">
                <a:moveTo>
                  <a:pt x="283" y="117"/>
                </a:moveTo>
                <a:cubicBezTo>
                  <a:pt x="283" y="132"/>
                  <a:pt x="271" y="144"/>
                  <a:pt x="255" y="144"/>
                </a:cubicBezTo>
                <a:lnTo>
                  <a:pt x="82" y="144"/>
                </a:lnTo>
                <a:cubicBezTo>
                  <a:pt x="67" y="144"/>
                  <a:pt x="55" y="132"/>
                  <a:pt x="55" y="117"/>
                </a:cubicBezTo>
                <a:lnTo>
                  <a:pt x="55" y="83"/>
                </a:lnTo>
                <a:cubicBezTo>
                  <a:pt x="55" y="68"/>
                  <a:pt x="67" y="55"/>
                  <a:pt x="82" y="55"/>
                </a:cubicBezTo>
                <a:lnTo>
                  <a:pt x="255" y="55"/>
                </a:lnTo>
                <a:cubicBezTo>
                  <a:pt x="271" y="55"/>
                  <a:pt x="283" y="68"/>
                  <a:pt x="283" y="83"/>
                </a:cubicBezTo>
                <a:close/>
                <a:moveTo>
                  <a:pt x="255" y="0"/>
                </a:moveTo>
                <a:lnTo>
                  <a:pt x="82" y="0"/>
                </a:lnTo>
                <a:cubicBezTo>
                  <a:pt x="37" y="0"/>
                  <a:pt x="0" y="37"/>
                  <a:pt x="0" y="83"/>
                </a:cubicBezTo>
                <a:lnTo>
                  <a:pt x="0" y="117"/>
                </a:lnTo>
                <a:cubicBezTo>
                  <a:pt x="0" y="162"/>
                  <a:pt x="37" y="199"/>
                  <a:pt x="82" y="199"/>
                </a:cubicBezTo>
                <a:lnTo>
                  <a:pt x="255" y="199"/>
                </a:lnTo>
                <a:cubicBezTo>
                  <a:pt x="301" y="199"/>
                  <a:pt x="338" y="162"/>
                  <a:pt x="338" y="117"/>
                </a:cubicBezTo>
                <a:lnTo>
                  <a:pt x="338" y="83"/>
                </a:lnTo>
                <a:cubicBezTo>
                  <a:pt x="338" y="37"/>
                  <a:pt x="301" y="0"/>
                  <a:pt x="255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3" name="Freeform 922">
            <a:extLst>
              <a:ext uri="{FF2B5EF4-FFF2-40B4-BE49-F238E27FC236}">
                <a16:creationId xmlns:a16="http://schemas.microsoft.com/office/drawing/2014/main" id="{65EFB69C-32B2-094E-9744-C261DE1223F4}"/>
              </a:ext>
            </a:extLst>
          </p:cNvPr>
          <p:cNvSpPr/>
          <p:nvPr/>
        </p:nvSpPr>
        <p:spPr>
          <a:xfrm>
            <a:off x="4169653" y="2105068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6"/>
                </a:moveTo>
                <a:cubicBezTo>
                  <a:pt x="284" y="131"/>
                  <a:pt x="272" y="144"/>
                  <a:pt x="256" y="144"/>
                </a:cubicBezTo>
                <a:lnTo>
                  <a:pt x="83" y="144"/>
                </a:lnTo>
                <a:cubicBezTo>
                  <a:pt x="68" y="144"/>
                  <a:pt x="56" y="131"/>
                  <a:pt x="56" y="116"/>
                </a:cubicBezTo>
                <a:lnTo>
                  <a:pt x="56" y="83"/>
                </a:lnTo>
                <a:cubicBezTo>
                  <a:pt x="56" y="67"/>
                  <a:pt x="68" y="55"/>
                  <a:pt x="83" y="55"/>
                </a:cubicBezTo>
                <a:lnTo>
                  <a:pt x="256" y="55"/>
                </a:lnTo>
                <a:cubicBezTo>
                  <a:pt x="272" y="55"/>
                  <a:pt x="284" y="67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8" y="0"/>
                  <a:pt x="0" y="37"/>
                  <a:pt x="0" y="83"/>
                </a:cubicBezTo>
                <a:lnTo>
                  <a:pt x="0" y="116"/>
                </a:lnTo>
                <a:cubicBezTo>
                  <a:pt x="0" y="162"/>
                  <a:pt x="38" y="199"/>
                  <a:pt x="83" y="199"/>
                </a:cubicBezTo>
                <a:lnTo>
                  <a:pt x="256" y="199"/>
                </a:lnTo>
                <a:cubicBezTo>
                  <a:pt x="302" y="199"/>
                  <a:pt x="339" y="162"/>
                  <a:pt x="339" y="116"/>
                </a:cubicBezTo>
                <a:lnTo>
                  <a:pt x="339" y="83"/>
                </a:lnTo>
                <a:cubicBezTo>
                  <a:pt x="339" y="37"/>
                  <a:pt x="302" y="0"/>
                  <a:pt x="25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4" name="Freeform 923">
            <a:extLst>
              <a:ext uri="{FF2B5EF4-FFF2-40B4-BE49-F238E27FC236}">
                <a16:creationId xmlns:a16="http://schemas.microsoft.com/office/drawing/2014/main" id="{5DADA3CD-0D5C-8D4F-8755-3701098A2DBA}"/>
              </a:ext>
            </a:extLst>
          </p:cNvPr>
          <p:cNvSpPr/>
          <p:nvPr/>
        </p:nvSpPr>
        <p:spPr>
          <a:xfrm>
            <a:off x="4169653" y="2002829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7"/>
                </a:moveTo>
                <a:cubicBezTo>
                  <a:pt x="284" y="132"/>
                  <a:pt x="272" y="144"/>
                  <a:pt x="256" y="144"/>
                </a:cubicBezTo>
                <a:lnTo>
                  <a:pt x="83" y="144"/>
                </a:lnTo>
                <a:cubicBezTo>
                  <a:pt x="68" y="144"/>
                  <a:pt x="56" y="132"/>
                  <a:pt x="56" y="117"/>
                </a:cubicBezTo>
                <a:lnTo>
                  <a:pt x="56" y="83"/>
                </a:lnTo>
                <a:cubicBezTo>
                  <a:pt x="56" y="68"/>
                  <a:pt x="68" y="56"/>
                  <a:pt x="83" y="56"/>
                </a:cubicBezTo>
                <a:lnTo>
                  <a:pt x="256" y="56"/>
                </a:lnTo>
                <a:cubicBezTo>
                  <a:pt x="272" y="56"/>
                  <a:pt x="284" y="68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8" y="0"/>
                  <a:pt x="0" y="38"/>
                  <a:pt x="0" y="83"/>
                </a:cubicBezTo>
                <a:lnTo>
                  <a:pt x="0" y="117"/>
                </a:lnTo>
                <a:cubicBezTo>
                  <a:pt x="0" y="162"/>
                  <a:pt x="38" y="199"/>
                  <a:pt x="83" y="199"/>
                </a:cubicBezTo>
                <a:lnTo>
                  <a:pt x="256" y="199"/>
                </a:lnTo>
                <a:cubicBezTo>
                  <a:pt x="302" y="199"/>
                  <a:pt x="339" y="162"/>
                  <a:pt x="339" y="117"/>
                </a:cubicBezTo>
                <a:lnTo>
                  <a:pt x="339" y="83"/>
                </a:lnTo>
                <a:cubicBezTo>
                  <a:pt x="339" y="38"/>
                  <a:pt x="302" y="0"/>
                  <a:pt x="25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5" name="Freeform 924">
            <a:extLst>
              <a:ext uri="{FF2B5EF4-FFF2-40B4-BE49-F238E27FC236}">
                <a16:creationId xmlns:a16="http://schemas.microsoft.com/office/drawing/2014/main" id="{23FB9696-2A65-F34A-BD28-056AFD2F4AC8}"/>
              </a:ext>
            </a:extLst>
          </p:cNvPr>
          <p:cNvSpPr/>
          <p:nvPr/>
        </p:nvSpPr>
        <p:spPr>
          <a:xfrm>
            <a:off x="4196293" y="19527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0"/>
                </a:move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8" y="55"/>
                </a:cubicBezTo>
                <a:lnTo>
                  <a:pt x="30" y="55"/>
                </a:lnTo>
                <a:cubicBezTo>
                  <a:pt x="45" y="55"/>
                  <a:pt x="57" y="43"/>
                  <a:pt x="57" y="27"/>
                </a:cubicBezTo>
                <a:cubicBezTo>
                  <a:pt x="57" y="12"/>
                  <a:pt x="45" y="0"/>
                  <a:pt x="3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6" name="Freeform 925">
            <a:extLst>
              <a:ext uri="{FF2B5EF4-FFF2-40B4-BE49-F238E27FC236}">
                <a16:creationId xmlns:a16="http://schemas.microsoft.com/office/drawing/2014/main" id="{BB108797-1FD9-1942-9566-691CFF0EE502}"/>
              </a:ext>
            </a:extLst>
          </p:cNvPr>
          <p:cNvSpPr/>
          <p:nvPr/>
        </p:nvSpPr>
        <p:spPr>
          <a:xfrm>
            <a:off x="4271173" y="19391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8" y="1"/>
                </a:moveTo>
                <a:cubicBezTo>
                  <a:pt x="23" y="-4"/>
                  <a:pt x="7" y="4"/>
                  <a:pt x="2" y="18"/>
                </a:cubicBezTo>
                <a:cubicBezTo>
                  <a:pt x="2" y="19"/>
                  <a:pt x="2" y="19"/>
                  <a:pt x="2" y="19"/>
                </a:cubicBezTo>
                <a:cubicBezTo>
                  <a:pt x="-3" y="33"/>
                  <a:pt x="4" y="49"/>
                  <a:pt x="18" y="55"/>
                </a:cubicBezTo>
                <a:cubicBezTo>
                  <a:pt x="21" y="56"/>
                  <a:pt x="25" y="57"/>
                  <a:pt x="28" y="57"/>
                </a:cubicBezTo>
                <a:cubicBezTo>
                  <a:pt x="39" y="57"/>
                  <a:pt x="49" y="50"/>
                  <a:pt x="54" y="39"/>
                </a:cubicBezTo>
                <a:cubicBezTo>
                  <a:pt x="54" y="38"/>
                  <a:pt x="54" y="37"/>
                  <a:pt x="55" y="36"/>
                </a:cubicBezTo>
                <a:cubicBezTo>
                  <a:pt x="60" y="22"/>
                  <a:pt x="52" y="6"/>
                  <a:pt x="38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7" name="Freeform 926">
            <a:extLst>
              <a:ext uri="{FF2B5EF4-FFF2-40B4-BE49-F238E27FC236}">
                <a16:creationId xmlns:a16="http://schemas.microsoft.com/office/drawing/2014/main" id="{5CD8444D-4B18-8B43-8753-F674AB9261D0}"/>
              </a:ext>
            </a:extLst>
          </p:cNvPr>
          <p:cNvSpPr/>
          <p:nvPr/>
        </p:nvSpPr>
        <p:spPr>
          <a:xfrm>
            <a:off x="4219333" y="190094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7" y="55"/>
                </a:moveTo>
                <a:lnTo>
                  <a:pt x="29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2"/>
                  <a:pt x="45" y="0"/>
                  <a:pt x="29" y="0"/>
                </a:cubicBez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8" name="Freeform 927">
            <a:extLst>
              <a:ext uri="{FF2B5EF4-FFF2-40B4-BE49-F238E27FC236}">
                <a16:creationId xmlns:a16="http://schemas.microsoft.com/office/drawing/2014/main" id="{8F3C1D02-2B39-4342-94E5-4C787F986A52}"/>
              </a:ext>
            </a:extLst>
          </p:cNvPr>
          <p:cNvSpPr/>
          <p:nvPr/>
        </p:nvSpPr>
        <p:spPr>
          <a:xfrm>
            <a:off x="4247052" y="190094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7" y="55"/>
                </a:moveTo>
                <a:lnTo>
                  <a:pt x="29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2"/>
                  <a:pt x="45" y="0"/>
                  <a:pt x="29" y="0"/>
                </a:cubicBez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9" name="Freeform 928">
            <a:extLst>
              <a:ext uri="{FF2B5EF4-FFF2-40B4-BE49-F238E27FC236}">
                <a16:creationId xmlns:a16="http://schemas.microsoft.com/office/drawing/2014/main" id="{80FC55FF-8BF7-A04F-B99F-6D5BAA4DA703}"/>
              </a:ext>
            </a:extLst>
          </p:cNvPr>
          <p:cNvSpPr/>
          <p:nvPr/>
        </p:nvSpPr>
        <p:spPr>
          <a:xfrm>
            <a:off x="4191613" y="190094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lnTo>
                  <a:pt x="30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2"/>
                  <a:pt x="45" y="0"/>
                  <a:pt x="30" y="0"/>
                </a:cubicBezTo>
                <a:lnTo>
                  <a:pt x="28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0" name="Freeform 929">
            <a:extLst>
              <a:ext uri="{FF2B5EF4-FFF2-40B4-BE49-F238E27FC236}">
                <a16:creationId xmlns:a16="http://schemas.microsoft.com/office/drawing/2014/main" id="{44A7EF17-2D70-F748-BF63-D13839AC7606}"/>
              </a:ext>
            </a:extLst>
          </p:cNvPr>
          <p:cNvSpPr/>
          <p:nvPr/>
        </p:nvSpPr>
        <p:spPr>
          <a:xfrm>
            <a:off x="4251733" y="19527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lnTo>
                  <a:pt x="29" y="55"/>
                </a:lnTo>
                <a:cubicBezTo>
                  <a:pt x="45" y="55"/>
                  <a:pt x="57" y="43"/>
                  <a:pt x="57" y="27"/>
                </a:cubicBezTo>
                <a:cubicBezTo>
                  <a:pt x="57" y="12"/>
                  <a:pt x="45" y="0"/>
                  <a:pt x="2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1" name="Freeform 930">
            <a:extLst>
              <a:ext uri="{FF2B5EF4-FFF2-40B4-BE49-F238E27FC236}">
                <a16:creationId xmlns:a16="http://schemas.microsoft.com/office/drawing/2014/main" id="{EDFD843F-305A-8E4D-B042-80724130F1D0}"/>
              </a:ext>
            </a:extLst>
          </p:cNvPr>
          <p:cNvSpPr/>
          <p:nvPr/>
        </p:nvSpPr>
        <p:spPr>
          <a:xfrm>
            <a:off x="4224013" y="19527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0"/>
                </a:move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8" y="55"/>
                </a:cubicBezTo>
                <a:lnTo>
                  <a:pt x="30" y="55"/>
                </a:lnTo>
                <a:cubicBezTo>
                  <a:pt x="45" y="55"/>
                  <a:pt x="57" y="43"/>
                  <a:pt x="57" y="27"/>
                </a:cubicBezTo>
                <a:cubicBezTo>
                  <a:pt x="57" y="12"/>
                  <a:pt x="45" y="0"/>
                  <a:pt x="3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2" name="Freeform 931">
            <a:extLst>
              <a:ext uri="{FF2B5EF4-FFF2-40B4-BE49-F238E27FC236}">
                <a16:creationId xmlns:a16="http://schemas.microsoft.com/office/drawing/2014/main" id="{507A7D90-9954-2949-95A2-65AB71F8BF1B}"/>
              </a:ext>
            </a:extLst>
          </p:cNvPr>
          <p:cNvSpPr/>
          <p:nvPr/>
        </p:nvSpPr>
        <p:spPr>
          <a:xfrm>
            <a:off x="4270453" y="19121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" y="41"/>
                </a:moveTo>
                <a:cubicBezTo>
                  <a:pt x="7" y="51"/>
                  <a:pt x="17" y="57"/>
                  <a:pt x="28" y="57"/>
                </a:cubicBezTo>
                <a:cubicBezTo>
                  <a:pt x="32" y="57"/>
                  <a:pt x="35" y="56"/>
                  <a:pt x="39" y="55"/>
                </a:cubicBezTo>
                <a:cubicBezTo>
                  <a:pt x="53" y="49"/>
                  <a:pt x="59" y="32"/>
                  <a:pt x="53" y="18"/>
                </a:cubicBezTo>
                <a:cubicBezTo>
                  <a:pt x="53" y="17"/>
                  <a:pt x="52" y="17"/>
                  <a:pt x="52" y="16"/>
                </a:cubicBezTo>
                <a:cubicBezTo>
                  <a:pt x="45" y="2"/>
                  <a:pt x="29" y="-4"/>
                  <a:pt x="15" y="3"/>
                </a:cubicBezTo>
                <a:cubicBezTo>
                  <a:pt x="1" y="10"/>
                  <a:pt x="-4" y="26"/>
                  <a:pt x="2" y="40"/>
                </a:cubicBezTo>
                <a:cubicBezTo>
                  <a:pt x="2" y="40"/>
                  <a:pt x="3" y="40"/>
                  <a:pt x="3" y="4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3" name="Freeform 932">
            <a:extLst>
              <a:ext uri="{FF2B5EF4-FFF2-40B4-BE49-F238E27FC236}">
                <a16:creationId xmlns:a16="http://schemas.microsoft.com/office/drawing/2014/main" id="{79C81F44-1096-9D42-BD6F-3738D2A8FA43}"/>
              </a:ext>
            </a:extLst>
          </p:cNvPr>
          <p:cNvSpPr/>
          <p:nvPr/>
        </p:nvSpPr>
        <p:spPr>
          <a:xfrm>
            <a:off x="4172533" y="19423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5" y="3"/>
                </a:moveTo>
                <a:cubicBezTo>
                  <a:pt x="1" y="10"/>
                  <a:pt x="-4" y="27"/>
                  <a:pt x="3" y="41"/>
                </a:cubicBezTo>
                <a:cubicBezTo>
                  <a:pt x="4" y="41"/>
                  <a:pt x="4" y="42"/>
                  <a:pt x="5" y="43"/>
                </a:cubicBezTo>
                <a:cubicBezTo>
                  <a:pt x="10" y="52"/>
                  <a:pt x="19" y="57"/>
                  <a:pt x="29" y="57"/>
                </a:cubicBezTo>
                <a:cubicBezTo>
                  <a:pt x="33" y="57"/>
                  <a:pt x="38" y="56"/>
                  <a:pt x="43" y="53"/>
                </a:cubicBezTo>
                <a:cubicBezTo>
                  <a:pt x="56" y="45"/>
                  <a:pt x="60" y="28"/>
                  <a:pt x="52" y="15"/>
                </a:cubicBezTo>
                <a:lnTo>
                  <a:pt x="52" y="14"/>
                </a:lnTo>
                <a:cubicBezTo>
                  <a:pt x="45" y="1"/>
                  <a:pt x="28" y="-4"/>
                  <a:pt x="15" y="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4" name="Freeform 933">
            <a:extLst>
              <a:ext uri="{FF2B5EF4-FFF2-40B4-BE49-F238E27FC236}">
                <a16:creationId xmlns:a16="http://schemas.microsoft.com/office/drawing/2014/main" id="{439AA39A-088B-804D-BAE4-0CD86BE1B39D}"/>
              </a:ext>
            </a:extLst>
          </p:cNvPr>
          <p:cNvSpPr/>
          <p:nvPr/>
        </p:nvSpPr>
        <p:spPr>
          <a:xfrm>
            <a:off x="4171094" y="191498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1" y="56"/>
                </a:moveTo>
                <a:cubicBezTo>
                  <a:pt x="23" y="57"/>
                  <a:pt x="26" y="57"/>
                  <a:pt x="28" y="57"/>
                </a:cubicBezTo>
                <a:cubicBezTo>
                  <a:pt x="40" y="57"/>
                  <a:pt x="51" y="49"/>
                  <a:pt x="55" y="37"/>
                </a:cubicBezTo>
                <a:lnTo>
                  <a:pt x="55" y="36"/>
                </a:lnTo>
                <a:cubicBezTo>
                  <a:pt x="59" y="21"/>
                  <a:pt x="51" y="6"/>
                  <a:pt x="36" y="1"/>
                </a:cubicBezTo>
                <a:cubicBezTo>
                  <a:pt x="22" y="-3"/>
                  <a:pt x="6" y="5"/>
                  <a:pt x="2" y="20"/>
                </a:cubicBezTo>
                <a:cubicBezTo>
                  <a:pt x="2" y="21"/>
                  <a:pt x="1" y="22"/>
                  <a:pt x="1" y="23"/>
                </a:cubicBezTo>
                <a:cubicBezTo>
                  <a:pt x="-3" y="38"/>
                  <a:pt x="6" y="53"/>
                  <a:pt x="21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5" name="Freeform 934">
            <a:extLst>
              <a:ext uri="{FF2B5EF4-FFF2-40B4-BE49-F238E27FC236}">
                <a16:creationId xmlns:a16="http://schemas.microsoft.com/office/drawing/2014/main" id="{8E6AB084-3A02-AB45-B79B-4F0F10DFFCA4}"/>
              </a:ext>
            </a:extLst>
          </p:cNvPr>
          <p:cNvSpPr/>
          <p:nvPr/>
        </p:nvSpPr>
        <p:spPr>
          <a:xfrm>
            <a:off x="4169653" y="2206949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7"/>
                </a:moveTo>
                <a:cubicBezTo>
                  <a:pt x="284" y="132"/>
                  <a:pt x="272" y="144"/>
                  <a:pt x="256" y="144"/>
                </a:cubicBezTo>
                <a:lnTo>
                  <a:pt x="83" y="144"/>
                </a:lnTo>
                <a:cubicBezTo>
                  <a:pt x="68" y="144"/>
                  <a:pt x="56" y="132"/>
                  <a:pt x="56" y="117"/>
                </a:cubicBezTo>
                <a:lnTo>
                  <a:pt x="56" y="83"/>
                </a:lnTo>
                <a:cubicBezTo>
                  <a:pt x="56" y="68"/>
                  <a:pt x="68" y="55"/>
                  <a:pt x="83" y="55"/>
                </a:cubicBezTo>
                <a:lnTo>
                  <a:pt x="256" y="55"/>
                </a:lnTo>
                <a:cubicBezTo>
                  <a:pt x="272" y="55"/>
                  <a:pt x="284" y="68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8" y="0"/>
                  <a:pt x="0" y="37"/>
                  <a:pt x="0" y="83"/>
                </a:cubicBezTo>
                <a:lnTo>
                  <a:pt x="0" y="117"/>
                </a:lnTo>
                <a:cubicBezTo>
                  <a:pt x="0" y="162"/>
                  <a:pt x="38" y="199"/>
                  <a:pt x="83" y="199"/>
                </a:cubicBezTo>
                <a:lnTo>
                  <a:pt x="256" y="199"/>
                </a:lnTo>
                <a:cubicBezTo>
                  <a:pt x="302" y="199"/>
                  <a:pt x="339" y="162"/>
                  <a:pt x="339" y="117"/>
                </a:cubicBezTo>
                <a:lnTo>
                  <a:pt x="339" y="83"/>
                </a:lnTo>
                <a:cubicBezTo>
                  <a:pt x="339" y="37"/>
                  <a:pt x="302" y="0"/>
                  <a:pt x="25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6" name="Freeform 935">
            <a:extLst>
              <a:ext uri="{FF2B5EF4-FFF2-40B4-BE49-F238E27FC236}">
                <a16:creationId xmlns:a16="http://schemas.microsoft.com/office/drawing/2014/main" id="{31AE0DA9-CC34-2347-B035-4859F1339BCB}"/>
              </a:ext>
            </a:extLst>
          </p:cNvPr>
          <p:cNvSpPr/>
          <p:nvPr/>
        </p:nvSpPr>
        <p:spPr>
          <a:xfrm>
            <a:off x="4322653" y="2105068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6"/>
                </a:moveTo>
                <a:cubicBezTo>
                  <a:pt x="284" y="131"/>
                  <a:pt x="271" y="144"/>
                  <a:pt x="256" y="144"/>
                </a:cubicBezTo>
                <a:lnTo>
                  <a:pt x="83" y="144"/>
                </a:lnTo>
                <a:cubicBezTo>
                  <a:pt x="68" y="144"/>
                  <a:pt x="55" y="131"/>
                  <a:pt x="55" y="116"/>
                </a:cubicBezTo>
                <a:lnTo>
                  <a:pt x="55" y="83"/>
                </a:lnTo>
                <a:cubicBezTo>
                  <a:pt x="55" y="67"/>
                  <a:pt x="68" y="55"/>
                  <a:pt x="83" y="55"/>
                </a:cubicBezTo>
                <a:lnTo>
                  <a:pt x="256" y="55"/>
                </a:lnTo>
                <a:cubicBezTo>
                  <a:pt x="271" y="55"/>
                  <a:pt x="284" y="67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7" y="0"/>
                  <a:pt x="0" y="37"/>
                  <a:pt x="0" y="83"/>
                </a:cubicBezTo>
                <a:lnTo>
                  <a:pt x="0" y="116"/>
                </a:lnTo>
                <a:cubicBezTo>
                  <a:pt x="0" y="162"/>
                  <a:pt x="37" y="199"/>
                  <a:pt x="83" y="199"/>
                </a:cubicBezTo>
                <a:lnTo>
                  <a:pt x="256" y="199"/>
                </a:lnTo>
                <a:cubicBezTo>
                  <a:pt x="301" y="199"/>
                  <a:pt x="339" y="162"/>
                  <a:pt x="339" y="116"/>
                </a:cubicBezTo>
                <a:lnTo>
                  <a:pt x="339" y="83"/>
                </a:lnTo>
                <a:cubicBezTo>
                  <a:pt x="339" y="37"/>
                  <a:pt x="301" y="0"/>
                  <a:pt x="25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7" name="Freeform 936">
            <a:extLst>
              <a:ext uri="{FF2B5EF4-FFF2-40B4-BE49-F238E27FC236}">
                <a16:creationId xmlns:a16="http://schemas.microsoft.com/office/drawing/2014/main" id="{AD90E53B-424A-6B47-8981-C584B4619218}"/>
              </a:ext>
            </a:extLst>
          </p:cNvPr>
          <p:cNvSpPr/>
          <p:nvPr/>
        </p:nvSpPr>
        <p:spPr>
          <a:xfrm>
            <a:off x="4322653" y="2002829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7"/>
                </a:moveTo>
                <a:cubicBezTo>
                  <a:pt x="284" y="132"/>
                  <a:pt x="271" y="144"/>
                  <a:pt x="256" y="144"/>
                </a:cubicBezTo>
                <a:lnTo>
                  <a:pt x="83" y="144"/>
                </a:lnTo>
                <a:cubicBezTo>
                  <a:pt x="68" y="144"/>
                  <a:pt x="55" y="132"/>
                  <a:pt x="55" y="117"/>
                </a:cubicBezTo>
                <a:lnTo>
                  <a:pt x="55" y="83"/>
                </a:lnTo>
                <a:cubicBezTo>
                  <a:pt x="55" y="68"/>
                  <a:pt x="68" y="56"/>
                  <a:pt x="83" y="56"/>
                </a:cubicBezTo>
                <a:lnTo>
                  <a:pt x="256" y="56"/>
                </a:lnTo>
                <a:cubicBezTo>
                  <a:pt x="271" y="56"/>
                  <a:pt x="284" y="68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7" y="0"/>
                  <a:pt x="0" y="38"/>
                  <a:pt x="0" y="83"/>
                </a:cubicBezTo>
                <a:lnTo>
                  <a:pt x="0" y="117"/>
                </a:lnTo>
                <a:cubicBezTo>
                  <a:pt x="0" y="162"/>
                  <a:pt x="37" y="199"/>
                  <a:pt x="83" y="199"/>
                </a:cubicBezTo>
                <a:lnTo>
                  <a:pt x="256" y="199"/>
                </a:lnTo>
                <a:cubicBezTo>
                  <a:pt x="301" y="199"/>
                  <a:pt x="339" y="162"/>
                  <a:pt x="339" y="117"/>
                </a:cubicBezTo>
                <a:lnTo>
                  <a:pt x="339" y="83"/>
                </a:lnTo>
                <a:cubicBezTo>
                  <a:pt x="339" y="38"/>
                  <a:pt x="301" y="0"/>
                  <a:pt x="25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8" name="Freeform 937">
            <a:extLst>
              <a:ext uri="{FF2B5EF4-FFF2-40B4-BE49-F238E27FC236}">
                <a16:creationId xmlns:a16="http://schemas.microsoft.com/office/drawing/2014/main" id="{FDEEFEAC-D413-0247-B2BC-C3751DF4076E}"/>
              </a:ext>
            </a:extLst>
          </p:cNvPr>
          <p:cNvSpPr/>
          <p:nvPr/>
        </p:nvSpPr>
        <p:spPr>
          <a:xfrm>
            <a:off x="4323373" y="1901309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6"/>
                </a:moveTo>
                <a:cubicBezTo>
                  <a:pt x="284" y="131"/>
                  <a:pt x="271" y="144"/>
                  <a:pt x="256" y="144"/>
                </a:cubicBezTo>
                <a:lnTo>
                  <a:pt x="83" y="144"/>
                </a:lnTo>
                <a:cubicBezTo>
                  <a:pt x="68" y="144"/>
                  <a:pt x="55" y="131"/>
                  <a:pt x="55" y="116"/>
                </a:cubicBezTo>
                <a:lnTo>
                  <a:pt x="55" y="83"/>
                </a:lnTo>
                <a:cubicBezTo>
                  <a:pt x="55" y="68"/>
                  <a:pt x="68" y="55"/>
                  <a:pt x="83" y="55"/>
                </a:cubicBezTo>
                <a:lnTo>
                  <a:pt x="256" y="55"/>
                </a:lnTo>
                <a:cubicBezTo>
                  <a:pt x="271" y="55"/>
                  <a:pt x="284" y="68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7" y="0"/>
                  <a:pt x="0" y="37"/>
                  <a:pt x="0" y="83"/>
                </a:cubicBezTo>
                <a:lnTo>
                  <a:pt x="0" y="116"/>
                </a:lnTo>
                <a:cubicBezTo>
                  <a:pt x="0" y="162"/>
                  <a:pt x="37" y="199"/>
                  <a:pt x="83" y="199"/>
                </a:cubicBezTo>
                <a:lnTo>
                  <a:pt x="256" y="199"/>
                </a:lnTo>
                <a:cubicBezTo>
                  <a:pt x="302" y="199"/>
                  <a:pt x="339" y="162"/>
                  <a:pt x="339" y="116"/>
                </a:cubicBezTo>
                <a:lnTo>
                  <a:pt x="339" y="83"/>
                </a:lnTo>
                <a:cubicBezTo>
                  <a:pt x="339" y="37"/>
                  <a:pt x="302" y="0"/>
                  <a:pt x="25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9" name="Freeform 938">
            <a:extLst>
              <a:ext uri="{FF2B5EF4-FFF2-40B4-BE49-F238E27FC236}">
                <a16:creationId xmlns:a16="http://schemas.microsoft.com/office/drawing/2014/main" id="{D8E4539C-EC12-C447-A33D-C847CFB873F3}"/>
              </a:ext>
            </a:extLst>
          </p:cNvPr>
          <p:cNvSpPr/>
          <p:nvPr/>
        </p:nvSpPr>
        <p:spPr>
          <a:xfrm>
            <a:off x="4322653" y="2206949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7"/>
                </a:moveTo>
                <a:cubicBezTo>
                  <a:pt x="284" y="132"/>
                  <a:pt x="271" y="144"/>
                  <a:pt x="256" y="144"/>
                </a:cubicBezTo>
                <a:lnTo>
                  <a:pt x="83" y="144"/>
                </a:lnTo>
                <a:cubicBezTo>
                  <a:pt x="68" y="144"/>
                  <a:pt x="55" y="132"/>
                  <a:pt x="55" y="117"/>
                </a:cubicBezTo>
                <a:lnTo>
                  <a:pt x="55" y="83"/>
                </a:lnTo>
                <a:cubicBezTo>
                  <a:pt x="55" y="68"/>
                  <a:pt x="68" y="55"/>
                  <a:pt x="83" y="55"/>
                </a:cubicBezTo>
                <a:lnTo>
                  <a:pt x="256" y="55"/>
                </a:lnTo>
                <a:cubicBezTo>
                  <a:pt x="271" y="55"/>
                  <a:pt x="284" y="68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7" y="0"/>
                  <a:pt x="0" y="37"/>
                  <a:pt x="0" y="83"/>
                </a:cubicBezTo>
                <a:lnTo>
                  <a:pt x="0" y="117"/>
                </a:lnTo>
                <a:cubicBezTo>
                  <a:pt x="0" y="162"/>
                  <a:pt x="37" y="199"/>
                  <a:pt x="83" y="199"/>
                </a:cubicBezTo>
                <a:lnTo>
                  <a:pt x="256" y="199"/>
                </a:lnTo>
                <a:cubicBezTo>
                  <a:pt x="301" y="199"/>
                  <a:pt x="339" y="162"/>
                  <a:pt x="339" y="117"/>
                </a:cubicBezTo>
                <a:lnTo>
                  <a:pt x="339" y="83"/>
                </a:lnTo>
                <a:cubicBezTo>
                  <a:pt x="339" y="37"/>
                  <a:pt x="301" y="0"/>
                  <a:pt x="25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0" name="Freeform 939">
            <a:extLst>
              <a:ext uri="{FF2B5EF4-FFF2-40B4-BE49-F238E27FC236}">
                <a16:creationId xmlns:a16="http://schemas.microsoft.com/office/drawing/2014/main" id="{38B57465-9CA4-DA4C-B82C-9B92B010888D}"/>
              </a:ext>
            </a:extLst>
          </p:cNvPr>
          <p:cNvSpPr/>
          <p:nvPr/>
        </p:nvSpPr>
        <p:spPr>
          <a:xfrm>
            <a:off x="3301332" y="2105068"/>
            <a:ext cx="12132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199">
                <a:moveTo>
                  <a:pt x="283" y="116"/>
                </a:moveTo>
                <a:cubicBezTo>
                  <a:pt x="283" y="131"/>
                  <a:pt x="271" y="144"/>
                  <a:pt x="256" y="144"/>
                </a:cubicBezTo>
                <a:lnTo>
                  <a:pt x="82" y="144"/>
                </a:lnTo>
                <a:cubicBezTo>
                  <a:pt x="67" y="144"/>
                  <a:pt x="55" y="131"/>
                  <a:pt x="55" y="116"/>
                </a:cubicBezTo>
                <a:lnTo>
                  <a:pt x="55" y="83"/>
                </a:lnTo>
                <a:cubicBezTo>
                  <a:pt x="55" y="67"/>
                  <a:pt x="67" y="55"/>
                  <a:pt x="82" y="55"/>
                </a:cubicBezTo>
                <a:lnTo>
                  <a:pt x="256" y="55"/>
                </a:lnTo>
                <a:cubicBezTo>
                  <a:pt x="271" y="55"/>
                  <a:pt x="283" y="67"/>
                  <a:pt x="283" y="83"/>
                </a:cubicBezTo>
                <a:close/>
                <a:moveTo>
                  <a:pt x="256" y="0"/>
                </a:moveTo>
                <a:lnTo>
                  <a:pt x="82" y="0"/>
                </a:lnTo>
                <a:cubicBezTo>
                  <a:pt x="37" y="0"/>
                  <a:pt x="0" y="37"/>
                  <a:pt x="0" y="83"/>
                </a:cubicBezTo>
                <a:lnTo>
                  <a:pt x="0" y="116"/>
                </a:lnTo>
                <a:cubicBezTo>
                  <a:pt x="0" y="162"/>
                  <a:pt x="37" y="199"/>
                  <a:pt x="82" y="199"/>
                </a:cubicBezTo>
                <a:lnTo>
                  <a:pt x="256" y="199"/>
                </a:lnTo>
                <a:cubicBezTo>
                  <a:pt x="301" y="199"/>
                  <a:pt x="338" y="162"/>
                  <a:pt x="338" y="116"/>
                </a:cubicBezTo>
                <a:lnTo>
                  <a:pt x="338" y="83"/>
                </a:lnTo>
                <a:cubicBezTo>
                  <a:pt x="338" y="37"/>
                  <a:pt x="301" y="0"/>
                  <a:pt x="25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1" name="Freeform 940">
            <a:extLst>
              <a:ext uri="{FF2B5EF4-FFF2-40B4-BE49-F238E27FC236}">
                <a16:creationId xmlns:a16="http://schemas.microsoft.com/office/drawing/2014/main" id="{0A4FA899-7371-014C-B4F9-CDDD49A6D1D5}"/>
              </a:ext>
            </a:extLst>
          </p:cNvPr>
          <p:cNvSpPr/>
          <p:nvPr/>
        </p:nvSpPr>
        <p:spPr>
          <a:xfrm>
            <a:off x="3301332" y="2206949"/>
            <a:ext cx="12132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199">
                <a:moveTo>
                  <a:pt x="283" y="117"/>
                </a:moveTo>
                <a:cubicBezTo>
                  <a:pt x="283" y="132"/>
                  <a:pt x="271" y="144"/>
                  <a:pt x="256" y="144"/>
                </a:cubicBezTo>
                <a:lnTo>
                  <a:pt x="82" y="144"/>
                </a:lnTo>
                <a:cubicBezTo>
                  <a:pt x="67" y="144"/>
                  <a:pt x="55" y="132"/>
                  <a:pt x="55" y="117"/>
                </a:cubicBezTo>
                <a:lnTo>
                  <a:pt x="55" y="83"/>
                </a:lnTo>
                <a:cubicBezTo>
                  <a:pt x="55" y="68"/>
                  <a:pt x="67" y="55"/>
                  <a:pt x="82" y="55"/>
                </a:cubicBezTo>
                <a:lnTo>
                  <a:pt x="256" y="55"/>
                </a:lnTo>
                <a:cubicBezTo>
                  <a:pt x="271" y="55"/>
                  <a:pt x="283" y="68"/>
                  <a:pt x="283" y="83"/>
                </a:cubicBezTo>
                <a:close/>
                <a:moveTo>
                  <a:pt x="256" y="0"/>
                </a:moveTo>
                <a:lnTo>
                  <a:pt x="82" y="0"/>
                </a:lnTo>
                <a:cubicBezTo>
                  <a:pt x="37" y="0"/>
                  <a:pt x="0" y="37"/>
                  <a:pt x="0" y="83"/>
                </a:cubicBezTo>
                <a:lnTo>
                  <a:pt x="0" y="117"/>
                </a:lnTo>
                <a:cubicBezTo>
                  <a:pt x="0" y="162"/>
                  <a:pt x="37" y="199"/>
                  <a:pt x="82" y="199"/>
                </a:cubicBezTo>
                <a:lnTo>
                  <a:pt x="256" y="199"/>
                </a:lnTo>
                <a:cubicBezTo>
                  <a:pt x="301" y="199"/>
                  <a:pt x="338" y="162"/>
                  <a:pt x="338" y="117"/>
                </a:cubicBezTo>
                <a:lnTo>
                  <a:pt x="338" y="83"/>
                </a:lnTo>
                <a:cubicBezTo>
                  <a:pt x="338" y="37"/>
                  <a:pt x="301" y="0"/>
                  <a:pt x="25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2" name="Freeform 941">
            <a:extLst>
              <a:ext uri="{FF2B5EF4-FFF2-40B4-BE49-F238E27FC236}">
                <a16:creationId xmlns:a16="http://schemas.microsoft.com/office/drawing/2014/main" id="{1DBCA994-3641-0D42-B37B-1B7BF71E94D4}"/>
              </a:ext>
            </a:extLst>
          </p:cNvPr>
          <p:cNvSpPr/>
          <p:nvPr/>
        </p:nvSpPr>
        <p:spPr>
          <a:xfrm>
            <a:off x="3454692" y="2105068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6"/>
                </a:moveTo>
                <a:cubicBezTo>
                  <a:pt x="284" y="131"/>
                  <a:pt x="272" y="144"/>
                  <a:pt x="256" y="144"/>
                </a:cubicBezTo>
                <a:lnTo>
                  <a:pt x="83" y="144"/>
                </a:lnTo>
                <a:cubicBezTo>
                  <a:pt x="68" y="144"/>
                  <a:pt x="56" y="131"/>
                  <a:pt x="56" y="116"/>
                </a:cubicBezTo>
                <a:lnTo>
                  <a:pt x="56" y="83"/>
                </a:lnTo>
                <a:cubicBezTo>
                  <a:pt x="56" y="67"/>
                  <a:pt x="68" y="55"/>
                  <a:pt x="83" y="55"/>
                </a:cubicBezTo>
                <a:lnTo>
                  <a:pt x="256" y="55"/>
                </a:lnTo>
                <a:cubicBezTo>
                  <a:pt x="272" y="55"/>
                  <a:pt x="284" y="67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8" y="0"/>
                  <a:pt x="0" y="37"/>
                  <a:pt x="0" y="83"/>
                </a:cubicBezTo>
                <a:lnTo>
                  <a:pt x="0" y="116"/>
                </a:lnTo>
                <a:cubicBezTo>
                  <a:pt x="0" y="162"/>
                  <a:pt x="38" y="199"/>
                  <a:pt x="83" y="199"/>
                </a:cubicBezTo>
                <a:lnTo>
                  <a:pt x="256" y="199"/>
                </a:lnTo>
                <a:cubicBezTo>
                  <a:pt x="302" y="199"/>
                  <a:pt x="339" y="162"/>
                  <a:pt x="339" y="116"/>
                </a:cubicBezTo>
                <a:lnTo>
                  <a:pt x="339" y="83"/>
                </a:lnTo>
                <a:cubicBezTo>
                  <a:pt x="339" y="37"/>
                  <a:pt x="302" y="0"/>
                  <a:pt x="25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3" name="Freeform 942">
            <a:extLst>
              <a:ext uri="{FF2B5EF4-FFF2-40B4-BE49-F238E27FC236}">
                <a16:creationId xmlns:a16="http://schemas.microsoft.com/office/drawing/2014/main" id="{36E02930-7714-0C45-9992-19C29F788AB0}"/>
              </a:ext>
            </a:extLst>
          </p:cNvPr>
          <p:cNvSpPr/>
          <p:nvPr/>
        </p:nvSpPr>
        <p:spPr>
          <a:xfrm>
            <a:off x="3454692" y="2002829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7"/>
                </a:moveTo>
                <a:cubicBezTo>
                  <a:pt x="284" y="132"/>
                  <a:pt x="272" y="144"/>
                  <a:pt x="256" y="144"/>
                </a:cubicBezTo>
                <a:lnTo>
                  <a:pt x="83" y="144"/>
                </a:lnTo>
                <a:cubicBezTo>
                  <a:pt x="68" y="144"/>
                  <a:pt x="56" y="132"/>
                  <a:pt x="56" y="117"/>
                </a:cubicBezTo>
                <a:lnTo>
                  <a:pt x="56" y="83"/>
                </a:lnTo>
                <a:cubicBezTo>
                  <a:pt x="56" y="68"/>
                  <a:pt x="68" y="56"/>
                  <a:pt x="83" y="56"/>
                </a:cubicBezTo>
                <a:lnTo>
                  <a:pt x="256" y="56"/>
                </a:lnTo>
                <a:cubicBezTo>
                  <a:pt x="272" y="56"/>
                  <a:pt x="284" y="68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8" y="0"/>
                  <a:pt x="0" y="38"/>
                  <a:pt x="0" y="83"/>
                </a:cubicBezTo>
                <a:lnTo>
                  <a:pt x="0" y="117"/>
                </a:lnTo>
                <a:cubicBezTo>
                  <a:pt x="0" y="162"/>
                  <a:pt x="38" y="199"/>
                  <a:pt x="83" y="199"/>
                </a:cubicBezTo>
                <a:lnTo>
                  <a:pt x="256" y="199"/>
                </a:lnTo>
                <a:cubicBezTo>
                  <a:pt x="302" y="199"/>
                  <a:pt x="339" y="162"/>
                  <a:pt x="339" y="117"/>
                </a:cubicBezTo>
                <a:lnTo>
                  <a:pt x="339" y="83"/>
                </a:lnTo>
                <a:cubicBezTo>
                  <a:pt x="339" y="38"/>
                  <a:pt x="302" y="0"/>
                  <a:pt x="25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4" name="Freeform 943">
            <a:extLst>
              <a:ext uri="{FF2B5EF4-FFF2-40B4-BE49-F238E27FC236}">
                <a16:creationId xmlns:a16="http://schemas.microsoft.com/office/drawing/2014/main" id="{A221DF55-9B5B-B44E-9306-DCAE81A3F4D8}"/>
              </a:ext>
            </a:extLst>
          </p:cNvPr>
          <p:cNvSpPr/>
          <p:nvPr/>
        </p:nvSpPr>
        <p:spPr>
          <a:xfrm>
            <a:off x="3454692" y="2206949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7"/>
                </a:moveTo>
                <a:cubicBezTo>
                  <a:pt x="284" y="132"/>
                  <a:pt x="272" y="144"/>
                  <a:pt x="256" y="144"/>
                </a:cubicBezTo>
                <a:lnTo>
                  <a:pt x="83" y="144"/>
                </a:lnTo>
                <a:cubicBezTo>
                  <a:pt x="68" y="144"/>
                  <a:pt x="56" y="132"/>
                  <a:pt x="56" y="117"/>
                </a:cubicBezTo>
                <a:lnTo>
                  <a:pt x="56" y="83"/>
                </a:lnTo>
                <a:cubicBezTo>
                  <a:pt x="56" y="68"/>
                  <a:pt x="68" y="55"/>
                  <a:pt x="83" y="55"/>
                </a:cubicBezTo>
                <a:lnTo>
                  <a:pt x="256" y="55"/>
                </a:lnTo>
                <a:cubicBezTo>
                  <a:pt x="272" y="55"/>
                  <a:pt x="284" y="68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8" y="0"/>
                  <a:pt x="0" y="37"/>
                  <a:pt x="0" y="83"/>
                </a:cubicBezTo>
                <a:lnTo>
                  <a:pt x="0" y="117"/>
                </a:lnTo>
                <a:cubicBezTo>
                  <a:pt x="0" y="162"/>
                  <a:pt x="38" y="199"/>
                  <a:pt x="83" y="199"/>
                </a:cubicBezTo>
                <a:lnTo>
                  <a:pt x="256" y="199"/>
                </a:lnTo>
                <a:cubicBezTo>
                  <a:pt x="302" y="199"/>
                  <a:pt x="339" y="162"/>
                  <a:pt x="339" y="117"/>
                </a:cubicBezTo>
                <a:lnTo>
                  <a:pt x="339" y="83"/>
                </a:lnTo>
                <a:cubicBezTo>
                  <a:pt x="339" y="37"/>
                  <a:pt x="302" y="0"/>
                  <a:pt x="25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5" name="Freeform 944">
            <a:extLst>
              <a:ext uri="{FF2B5EF4-FFF2-40B4-BE49-F238E27FC236}">
                <a16:creationId xmlns:a16="http://schemas.microsoft.com/office/drawing/2014/main" id="{4ED1BE7B-93F3-DA4D-9901-395C3A6E17E2}"/>
              </a:ext>
            </a:extLst>
          </p:cNvPr>
          <p:cNvSpPr/>
          <p:nvPr/>
        </p:nvSpPr>
        <p:spPr>
          <a:xfrm>
            <a:off x="3607693" y="2105068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6"/>
                </a:moveTo>
                <a:cubicBezTo>
                  <a:pt x="284" y="131"/>
                  <a:pt x="271" y="144"/>
                  <a:pt x="256" y="144"/>
                </a:cubicBezTo>
                <a:lnTo>
                  <a:pt x="83" y="144"/>
                </a:lnTo>
                <a:cubicBezTo>
                  <a:pt x="68" y="144"/>
                  <a:pt x="55" y="131"/>
                  <a:pt x="55" y="116"/>
                </a:cubicBezTo>
                <a:lnTo>
                  <a:pt x="55" y="83"/>
                </a:lnTo>
                <a:cubicBezTo>
                  <a:pt x="55" y="67"/>
                  <a:pt x="68" y="55"/>
                  <a:pt x="83" y="55"/>
                </a:cubicBezTo>
                <a:lnTo>
                  <a:pt x="256" y="55"/>
                </a:lnTo>
                <a:cubicBezTo>
                  <a:pt x="271" y="55"/>
                  <a:pt x="284" y="67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7" y="0"/>
                  <a:pt x="0" y="37"/>
                  <a:pt x="0" y="83"/>
                </a:cubicBezTo>
                <a:lnTo>
                  <a:pt x="0" y="116"/>
                </a:lnTo>
                <a:cubicBezTo>
                  <a:pt x="0" y="162"/>
                  <a:pt x="37" y="199"/>
                  <a:pt x="83" y="199"/>
                </a:cubicBezTo>
                <a:lnTo>
                  <a:pt x="256" y="199"/>
                </a:lnTo>
                <a:cubicBezTo>
                  <a:pt x="302" y="199"/>
                  <a:pt x="339" y="162"/>
                  <a:pt x="339" y="116"/>
                </a:cubicBezTo>
                <a:lnTo>
                  <a:pt x="339" y="83"/>
                </a:lnTo>
                <a:cubicBezTo>
                  <a:pt x="339" y="37"/>
                  <a:pt x="302" y="0"/>
                  <a:pt x="25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6" name="Freeform 945">
            <a:extLst>
              <a:ext uri="{FF2B5EF4-FFF2-40B4-BE49-F238E27FC236}">
                <a16:creationId xmlns:a16="http://schemas.microsoft.com/office/drawing/2014/main" id="{5493595D-A55B-4F44-BD74-FE07179644ED}"/>
              </a:ext>
            </a:extLst>
          </p:cNvPr>
          <p:cNvSpPr/>
          <p:nvPr/>
        </p:nvSpPr>
        <p:spPr>
          <a:xfrm>
            <a:off x="3607693" y="2002829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7"/>
                </a:moveTo>
                <a:cubicBezTo>
                  <a:pt x="284" y="132"/>
                  <a:pt x="271" y="144"/>
                  <a:pt x="256" y="144"/>
                </a:cubicBezTo>
                <a:lnTo>
                  <a:pt x="83" y="144"/>
                </a:lnTo>
                <a:cubicBezTo>
                  <a:pt x="68" y="144"/>
                  <a:pt x="55" y="132"/>
                  <a:pt x="55" y="117"/>
                </a:cubicBezTo>
                <a:lnTo>
                  <a:pt x="55" y="83"/>
                </a:lnTo>
                <a:cubicBezTo>
                  <a:pt x="55" y="68"/>
                  <a:pt x="68" y="56"/>
                  <a:pt x="83" y="56"/>
                </a:cubicBezTo>
                <a:lnTo>
                  <a:pt x="256" y="56"/>
                </a:lnTo>
                <a:cubicBezTo>
                  <a:pt x="271" y="56"/>
                  <a:pt x="284" y="68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7" y="0"/>
                  <a:pt x="0" y="38"/>
                  <a:pt x="0" y="83"/>
                </a:cubicBezTo>
                <a:lnTo>
                  <a:pt x="0" y="117"/>
                </a:lnTo>
                <a:cubicBezTo>
                  <a:pt x="0" y="162"/>
                  <a:pt x="37" y="199"/>
                  <a:pt x="83" y="199"/>
                </a:cubicBezTo>
                <a:lnTo>
                  <a:pt x="256" y="199"/>
                </a:lnTo>
                <a:cubicBezTo>
                  <a:pt x="302" y="199"/>
                  <a:pt x="339" y="162"/>
                  <a:pt x="339" y="117"/>
                </a:cubicBezTo>
                <a:lnTo>
                  <a:pt x="339" y="83"/>
                </a:lnTo>
                <a:cubicBezTo>
                  <a:pt x="339" y="38"/>
                  <a:pt x="302" y="0"/>
                  <a:pt x="25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7" name="Freeform 946">
            <a:extLst>
              <a:ext uri="{FF2B5EF4-FFF2-40B4-BE49-F238E27FC236}">
                <a16:creationId xmlns:a16="http://schemas.microsoft.com/office/drawing/2014/main" id="{54F72E44-846B-ED41-A17B-2B65032C861F}"/>
              </a:ext>
            </a:extLst>
          </p:cNvPr>
          <p:cNvSpPr/>
          <p:nvPr/>
        </p:nvSpPr>
        <p:spPr>
          <a:xfrm>
            <a:off x="3608414" y="1901309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6"/>
                </a:moveTo>
                <a:cubicBezTo>
                  <a:pt x="284" y="131"/>
                  <a:pt x="271" y="144"/>
                  <a:pt x="256" y="144"/>
                </a:cubicBezTo>
                <a:lnTo>
                  <a:pt x="83" y="144"/>
                </a:lnTo>
                <a:cubicBezTo>
                  <a:pt x="68" y="144"/>
                  <a:pt x="55" y="131"/>
                  <a:pt x="55" y="116"/>
                </a:cubicBezTo>
                <a:lnTo>
                  <a:pt x="55" y="83"/>
                </a:lnTo>
                <a:cubicBezTo>
                  <a:pt x="55" y="68"/>
                  <a:pt x="68" y="55"/>
                  <a:pt x="83" y="55"/>
                </a:cubicBezTo>
                <a:lnTo>
                  <a:pt x="256" y="55"/>
                </a:lnTo>
                <a:cubicBezTo>
                  <a:pt x="271" y="55"/>
                  <a:pt x="284" y="68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7" y="0"/>
                  <a:pt x="0" y="37"/>
                  <a:pt x="0" y="83"/>
                </a:cubicBezTo>
                <a:lnTo>
                  <a:pt x="0" y="116"/>
                </a:lnTo>
                <a:cubicBezTo>
                  <a:pt x="0" y="162"/>
                  <a:pt x="37" y="199"/>
                  <a:pt x="83" y="199"/>
                </a:cubicBezTo>
                <a:lnTo>
                  <a:pt x="256" y="199"/>
                </a:lnTo>
                <a:cubicBezTo>
                  <a:pt x="302" y="199"/>
                  <a:pt x="339" y="162"/>
                  <a:pt x="339" y="116"/>
                </a:cubicBezTo>
                <a:lnTo>
                  <a:pt x="339" y="83"/>
                </a:lnTo>
                <a:cubicBezTo>
                  <a:pt x="339" y="37"/>
                  <a:pt x="302" y="0"/>
                  <a:pt x="25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8" name="Freeform 947">
            <a:extLst>
              <a:ext uri="{FF2B5EF4-FFF2-40B4-BE49-F238E27FC236}">
                <a16:creationId xmlns:a16="http://schemas.microsoft.com/office/drawing/2014/main" id="{58242DD6-3451-7E4C-9FC9-A11D20B33B32}"/>
              </a:ext>
            </a:extLst>
          </p:cNvPr>
          <p:cNvSpPr/>
          <p:nvPr/>
        </p:nvSpPr>
        <p:spPr>
          <a:xfrm>
            <a:off x="3607693" y="2206949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7"/>
                </a:moveTo>
                <a:cubicBezTo>
                  <a:pt x="284" y="132"/>
                  <a:pt x="271" y="144"/>
                  <a:pt x="256" y="144"/>
                </a:cubicBezTo>
                <a:lnTo>
                  <a:pt x="83" y="144"/>
                </a:lnTo>
                <a:cubicBezTo>
                  <a:pt x="68" y="144"/>
                  <a:pt x="55" y="132"/>
                  <a:pt x="55" y="117"/>
                </a:cubicBezTo>
                <a:lnTo>
                  <a:pt x="55" y="83"/>
                </a:lnTo>
                <a:cubicBezTo>
                  <a:pt x="55" y="68"/>
                  <a:pt x="68" y="55"/>
                  <a:pt x="83" y="55"/>
                </a:cubicBezTo>
                <a:lnTo>
                  <a:pt x="256" y="55"/>
                </a:lnTo>
                <a:cubicBezTo>
                  <a:pt x="271" y="55"/>
                  <a:pt x="284" y="68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7" y="0"/>
                  <a:pt x="0" y="37"/>
                  <a:pt x="0" y="83"/>
                </a:cubicBezTo>
                <a:lnTo>
                  <a:pt x="0" y="117"/>
                </a:lnTo>
                <a:cubicBezTo>
                  <a:pt x="0" y="162"/>
                  <a:pt x="37" y="199"/>
                  <a:pt x="83" y="199"/>
                </a:cubicBezTo>
                <a:lnTo>
                  <a:pt x="256" y="199"/>
                </a:lnTo>
                <a:cubicBezTo>
                  <a:pt x="302" y="199"/>
                  <a:pt x="339" y="162"/>
                  <a:pt x="339" y="117"/>
                </a:cubicBezTo>
                <a:lnTo>
                  <a:pt x="339" y="83"/>
                </a:lnTo>
                <a:cubicBezTo>
                  <a:pt x="339" y="37"/>
                  <a:pt x="302" y="0"/>
                  <a:pt x="256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9" name="Freeform 948">
            <a:extLst>
              <a:ext uri="{FF2B5EF4-FFF2-40B4-BE49-F238E27FC236}">
                <a16:creationId xmlns:a16="http://schemas.microsoft.com/office/drawing/2014/main" id="{62A5F1EE-EB8E-BC48-BC18-931ED4339459}"/>
              </a:ext>
            </a:extLst>
          </p:cNvPr>
          <p:cNvSpPr/>
          <p:nvPr/>
        </p:nvSpPr>
        <p:spPr>
          <a:xfrm>
            <a:off x="4798573" y="1898789"/>
            <a:ext cx="299880" cy="33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4" h="920">
                <a:moveTo>
                  <a:pt x="550" y="826"/>
                </a:moveTo>
                <a:lnTo>
                  <a:pt x="550" y="718"/>
                </a:lnTo>
                <a:cubicBezTo>
                  <a:pt x="550" y="710"/>
                  <a:pt x="547" y="703"/>
                  <a:pt x="542" y="698"/>
                </a:cubicBezTo>
                <a:cubicBezTo>
                  <a:pt x="537" y="693"/>
                  <a:pt x="530" y="690"/>
                  <a:pt x="522" y="690"/>
                </a:cubicBezTo>
                <a:lnTo>
                  <a:pt x="126" y="690"/>
                </a:lnTo>
                <a:lnTo>
                  <a:pt x="126" y="528"/>
                </a:lnTo>
                <a:lnTo>
                  <a:pt x="174" y="528"/>
                </a:lnTo>
                <a:cubicBezTo>
                  <a:pt x="182" y="528"/>
                  <a:pt x="190" y="524"/>
                  <a:pt x="195" y="518"/>
                </a:cubicBezTo>
                <a:lnTo>
                  <a:pt x="291" y="614"/>
                </a:lnTo>
                <a:cubicBezTo>
                  <a:pt x="296" y="620"/>
                  <a:pt x="303" y="622"/>
                  <a:pt x="311" y="622"/>
                </a:cubicBezTo>
                <a:cubicBezTo>
                  <a:pt x="314" y="622"/>
                  <a:pt x="318" y="622"/>
                  <a:pt x="321" y="620"/>
                </a:cubicBezTo>
                <a:cubicBezTo>
                  <a:pt x="332" y="616"/>
                  <a:pt x="338" y="606"/>
                  <a:pt x="338" y="595"/>
                </a:cubicBezTo>
                <a:lnTo>
                  <a:pt x="338" y="528"/>
                </a:lnTo>
                <a:lnTo>
                  <a:pt x="523" y="528"/>
                </a:lnTo>
                <a:cubicBezTo>
                  <a:pt x="538" y="528"/>
                  <a:pt x="550" y="515"/>
                  <a:pt x="550" y="500"/>
                </a:cubicBezTo>
                <a:lnTo>
                  <a:pt x="550" y="392"/>
                </a:lnTo>
                <a:lnTo>
                  <a:pt x="767" y="609"/>
                </a:lnTo>
                <a:close/>
                <a:moveTo>
                  <a:pt x="495" y="447"/>
                </a:moveTo>
                <a:lnTo>
                  <a:pt x="495" y="472"/>
                </a:lnTo>
                <a:lnTo>
                  <a:pt x="339" y="472"/>
                </a:lnTo>
                <a:lnTo>
                  <a:pt x="339" y="447"/>
                </a:lnTo>
                <a:close/>
                <a:moveTo>
                  <a:pt x="284" y="94"/>
                </a:moveTo>
                <a:lnTo>
                  <a:pt x="283" y="202"/>
                </a:lnTo>
                <a:cubicBezTo>
                  <a:pt x="283" y="209"/>
                  <a:pt x="286" y="217"/>
                  <a:pt x="292" y="222"/>
                </a:cubicBezTo>
                <a:cubicBezTo>
                  <a:pt x="297" y="227"/>
                  <a:pt x="304" y="230"/>
                  <a:pt x="311" y="230"/>
                </a:cubicBezTo>
                <a:lnTo>
                  <a:pt x="707" y="230"/>
                </a:lnTo>
                <a:lnTo>
                  <a:pt x="707" y="392"/>
                </a:lnTo>
                <a:lnTo>
                  <a:pt x="646" y="392"/>
                </a:lnTo>
                <a:cubicBezTo>
                  <a:pt x="641" y="392"/>
                  <a:pt x="637" y="394"/>
                  <a:pt x="633" y="396"/>
                </a:cubicBezTo>
                <a:lnTo>
                  <a:pt x="542" y="306"/>
                </a:lnTo>
                <a:cubicBezTo>
                  <a:pt x="534" y="298"/>
                  <a:pt x="523" y="295"/>
                  <a:pt x="512" y="300"/>
                </a:cubicBezTo>
                <a:cubicBezTo>
                  <a:pt x="502" y="304"/>
                  <a:pt x="495" y="314"/>
                  <a:pt x="495" y="325"/>
                </a:cubicBezTo>
                <a:lnTo>
                  <a:pt x="495" y="392"/>
                </a:lnTo>
                <a:lnTo>
                  <a:pt x="311" y="392"/>
                </a:lnTo>
                <a:cubicBezTo>
                  <a:pt x="296" y="392"/>
                  <a:pt x="283" y="404"/>
                  <a:pt x="283" y="420"/>
                </a:cubicBezTo>
                <a:lnTo>
                  <a:pt x="283" y="528"/>
                </a:lnTo>
                <a:lnTo>
                  <a:pt x="66" y="311"/>
                </a:lnTo>
                <a:close/>
                <a:moveTo>
                  <a:pt x="826" y="589"/>
                </a:moveTo>
                <a:lnTo>
                  <a:pt x="684" y="447"/>
                </a:lnTo>
                <a:lnTo>
                  <a:pt x="735" y="447"/>
                </a:lnTo>
                <a:cubicBezTo>
                  <a:pt x="750" y="447"/>
                  <a:pt x="763" y="435"/>
                  <a:pt x="763" y="420"/>
                </a:cubicBezTo>
                <a:lnTo>
                  <a:pt x="763" y="202"/>
                </a:lnTo>
                <a:cubicBezTo>
                  <a:pt x="763" y="187"/>
                  <a:pt x="750" y="174"/>
                  <a:pt x="735" y="174"/>
                </a:cubicBezTo>
                <a:lnTo>
                  <a:pt x="339" y="174"/>
                </a:lnTo>
                <a:lnTo>
                  <a:pt x="339" y="27"/>
                </a:lnTo>
                <a:cubicBezTo>
                  <a:pt x="339" y="16"/>
                  <a:pt x="332" y="6"/>
                  <a:pt x="322" y="2"/>
                </a:cubicBezTo>
                <a:cubicBezTo>
                  <a:pt x="312" y="-3"/>
                  <a:pt x="300" y="0"/>
                  <a:pt x="292" y="8"/>
                </a:cubicBezTo>
                <a:lnTo>
                  <a:pt x="8" y="292"/>
                </a:lnTo>
                <a:cubicBezTo>
                  <a:pt x="2" y="297"/>
                  <a:pt x="0" y="304"/>
                  <a:pt x="0" y="311"/>
                </a:cubicBezTo>
                <a:cubicBezTo>
                  <a:pt x="0" y="319"/>
                  <a:pt x="2" y="326"/>
                  <a:pt x="8" y="331"/>
                </a:cubicBezTo>
                <a:lnTo>
                  <a:pt x="149" y="472"/>
                </a:lnTo>
                <a:lnTo>
                  <a:pt x="98" y="472"/>
                </a:lnTo>
                <a:cubicBezTo>
                  <a:pt x="83" y="472"/>
                  <a:pt x="71" y="485"/>
                  <a:pt x="71" y="500"/>
                </a:cubicBezTo>
                <a:lnTo>
                  <a:pt x="71" y="718"/>
                </a:lnTo>
                <a:cubicBezTo>
                  <a:pt x="71" y="733"/>
                  <a:pt x="83" y="745"/>
                  <a:pt x="98" y="745"/>
                </a:cubicBezTo>
                <a:lnTo>
                  <a:pt x="495" y="745"/>
                </a:lnTo>
                <a:lnTo>
                  <a:pt x="495" y="893"/>
                </a:lnTo>
                <a:cubicBezTo>
                  <a:pt x="495" y="904"/>
                  <a:pt x="501" y="914"/>
                  <a:pt x="512" y="918"/>
                </a:cubicBezTo>
                <a:cubicBezTo>
                  <a:pt x="515" y="920"/>
                  <a:pt x="519" y="920"/>
                  <a:pt x="522" y="920"/>
                </a:cubicBezTo>
                <a:cubicBezTo>
                  <a:pt x="529" y="920"/>
                  <a:pt x="536" y="917"/>
                  <a:pt x="542" y="912"/>
                </a:cubicBezTo>
                <a:lnTo>
                  <a:pt x="826" y="628"/>
                </a:lnTo>
                <a:cubicBezTo>
                  <a:pt x="831" y="623"/>
                  <a:pt x="834" y="616"/>
                  <a:pt x="834" y="609"/>
                </a:cubicBezTo>
                <a:cubicBezTo>
                  <a:pt x="834" y="601"/>
                  <a:pt x="831" y="594"/>
                  <a:pt x="826" y="58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0" name="Freeform 949">
            <a:extLst>
              <a:ext uri="{FF2B5EF4-FFF2-40B4-BE49-F238E27FC236}">
                <a16:creationId xmlns:a16="http://schemas.microsoft.com/office/drawing/2014/main" id="{2DF480F6-288F-9C40-9815-23B1A650F9D1}"/>
              </a:ext>
            </a:extLst>
          </p:cNvPr>
          <p:cNvSpPr/>
          <p:nvPr/>
        </p:nvSpPr>
        <p:spPr>
          <a:xfrm>
            <a:off x="5447294" y="1846948"/>
            <a:ext cx="43128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9" h="1193">
                <a:moveTo>
                  <a:pt x="144" y="621"/>
                </a:moveTo>
                <a:lnTo>
                  <a:pt x="217" y="520"/>
                </a:lnTo>
                <a:lnTo>
                  <a:pt x="325" y="543"/>
                </a:lnTo>
                <a:cubicBezTo>
                  <a:pt x="338" y="546"/>
                  <a:pt x="352" y="539"/>
                  <a:pt x="356" y="526"/>
                </a:cubicBezTo>
                <a:lnTo>
                  <a:pt x="407" y="384"/>
                </a:lnTo>
                <a:lnTo>
                  <a:pt x="610" y="544"/>
                </a:lnTo>
                <a:cubicBezTo>
                  <a:pt x="621" y="553"/>
                  <a:pt x="637" y="552"/>
                  <a:pt x="647" y="542"/>
                </a:cubicBezTo>
                <a:lnTo>
                  <a:pt x="1066" y="103"/>
                </a:lnTo>
                <a:lnTo>
                  <a:pt x="1066" y="621"/>
                </a:lnTo>
                <a:close/>
                <a:moveTo>
                  <a:pt x="1036" y="55"/>
                </a:moveTo>
                <a:lnTo>
                  <a:pt x="625" y="485"/>
                </a:lnTo>
                <a:lnTo>
                  <a:pt x="412" y="317"/>
                </a:lnTo>
                <a:cubicBezTo>
                  <a:pt x="405" y="311"/>
                  <a:pt x="395" y="309"/>
                  <a:pt x="387" y="312"/>
                </a:cubicBezTo>
                <a:cubicBezTo>
                  <a:pt x="378" y="314"/>
                  <a:pt x="372" y="321"/>
                  <a:pt x="369" y="329"/>
                </a:cubicBezTo>
                <a:lnTo>
                  <a:pt x="313" y="484"/>
                </a:lnTo>
                <a:lnTo>
                  <a:pt x="211" y="463"/>
                </a:lnTo>
                <a:cubicBezTo>
                  <a:pt x="200" y="460"/>
                  <a:pt x="189" y="464"/>
                  <a:pt x="183" y="473"/>
                </a:cubicBezTo>
                <a:lnTo>
                  <a:pt x="123" y="556"/>
                </a:lnTo>
                <a:lnTo>
                  <a:pt x="123" y="55"/>
                </a:lnTo>
                <a:close/>
                <a:moveTo>
                  <a:pt x="1171" y="621"/>
                </a:moveTo>
                <a:lnTo>
                  <a:pt x="1122" y="621"/>
                </a:lnTo>
                <a:lnTo>
                  <a:pt x="1122" y="55"/>
                </a:lnTo>
                <a:lnTo>
                  <a:pt x="1165" y="55"/>
                </a:lnTo>
                <a:cubicBezTo>
                  <a:pt x="1180" y="55"/>
                  <a:pt x="1192" y="43"/>
                  <a:pt x="1192" y="28"/>
                </a:cubicBezTo>
                <a:cubicBezTo>
                  <a:pt x="1192" y="13"/>
                  <a:pt x="1180" y="0"/>
                  <a:pt x="1165" y="0"/>
                </a:cubicBezTo>
                <a:lnTo>
                  <a:pt x="1094" y="0"/>
                </a:lnTo>
                <a:lnTo>
                  <a:pt x="95" y="0"/>
                </a:ln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67" y="55"/>
                </a:lnTo>
                <a:lnTo>
                  <a:pt x="67" y="621"/>
                </a:lnTo>
                <a:lnTo>
                  <a:pt x="34" y="621"/>
                </a:lnTo>
                <a:cubicBezTo>
                  <a:pt x="19" y="621"/>
                  <a:pt x="6" y="634"/>
                  <a:pt x="6" y="649"/>
                </a:cubicBezTo>
                <a:cubicBezTo>
                  <a:pt x="6" y="664"/>
                  <a:pt x="19" y="677"/>
                  <a:pt x="34" y="677"/>
                </a:cubicBezTo>
                <a:lnTo>
                  <a:pt x="95" y="677"/>
                </a:lnTo>
                <a:lnTo>
                  <a:pt x="575" y="677"/>
                </a:lnTo>
                <a:lnTo>
                  <a:pt x="575" y="1004"/>
                </a:lnTo>
                <a:lnTo>
                  <a:pt x="301" y="1140"/>
                </a:lnTo>
                <a:cubicBezTo>
                  <a:pt x="287" y="1147"/>
                  <a:pt x="282" y="1164"/>
                  <a:pt x="288" y="1177"/>
                </a:cubicBezTo>
                <a:cubicBezTo>
                  <a:pt x="293" y="1187"/>
                  <a:pt x="303" y="1193"/>
                  <a:pt x="313" y="1193"/>
                </a:cubicBezTo>
                <a:cubicBezTo>
                  <a:pt x="317" y="1193"/>
                  <a:pt x="322" y="1192"/>
                  <a:pt x="326" y="1190"/>
                </a:cubicBezTo>
                <a:lnTo>
                  <a:pt x="602" y="1052"/>
                </a:lnTo>
                <a:lnTo>
                  <a:pt x="870" y="1190"/>
                </a:lnTo>
                <a:cubicBezTo>
                  <a:pt x="884" y="1197"/>
                  <a:pt x="900" y="1191"/>
                  <a:pt x="907" y="1178"/>
                </a:cubicBezTo>
                <a:cubicBezTo>
                  <a:pt x="914" y="1164"/>
                  <a:pt x="909" y="1147"/>
                  <a:pt x="895" y="1140"/>
                </a:cubicBezTo>
                <a:lnTo>
                  <a:pt x="630" y="1004"/>
                </a:lnTo>
                <a:lnTo>
                  <a:pt x="630" y="677"/>
                </a:lnTo>
                <a:lnTo>
                  <a:pt x="1094" y="677"/>
                </a:lnTo>
                <a:lnTo>
                  <a:pt x="1171" y="677"/>
                </a:lnTo>
                <a:cubicBezTo>
                  <a:pt x="1187" y="677"/>
                  <a:pt x="1199" y="664"/>
                  <a:pt x="1199" y="649"/>
                </a:cubicBezTo>
                <a:cubicBezTo>
                  <a:pt x="1199" y="634"/>
                  <a:pt x="1187" y="621"/>
                  <a:pt x="1171" y="6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1" name="Freeform 950">
            <a:extLst>
              <a:ext uri="{FF2B5EF4-FFF2-40B4-BE49-F238E27FC236}">
                <a16:creationId xmlns:a16="http://schemas.microsoft.com/office/drawing/2014/main" id="{E3D7E368-EB70-F94D-AE12-4B6A48FA2ACB}"/>
              </a:ext>
            </a:extLst>
          </p:cNvPr>
          <p:cNvSpPr/>
          <p:nvPr/>
        </p:nvSpPr>
        <p:spPr>
          <a:xfrm>
            <a:off x="5652133" y="2230349"/>
            <a:ext cx="1944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28">
                <a:moveTo>
                  <a:pt x="27" y="0"/>
                </a:moveTo>
                <a:cubicBezTo>
                  <a:pt x="12" y="0"/>
                  <a:pt x="0" y="13"/>
                  <a:pt x="0" y="28"/>
                </a:cubicBezTo>
                <a:lnTo>
                  <a:pt x="0" y="100"/>
                </a:lnTo>
                <a:cubicBezTo>
                  <a:pt x="0" y="115"/>
                  <a:pt x="12" y="128"/>
                  <a:pt x="27" y="128"/>
                </a:cubicBezTo>
                <a:cubicBezTo>
                  <a:pt x="42" y="128"/>
                  <a:pt x="55" y="115"/>
                  <a:pt x="55" y="100"/>
                </a:cubicBezTo>
                <a:lnTo>
                  <a:pt x="55" y="28"/>
                </a:lnTo>
                <a:cubicBezTo>
                  <a:pt x="55" y="13"/>
                  <a:pt x="42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2" name="Freeform 951">
            <a:extLst>
              <a:ext uri="{FF2B5EF4-FFF2-40B4-BE49-F238E27FC236}">
                <a16:creationId xmlns:a16="http://schemas.microsoft.com/office/drawing/2014/main" id="{2A61DB26-074B-684E-98AF-D4B9599F8249}"/>
              </a:ext>
            </a:extLst>
          </p:cNvPr>
          <p:cNvSpPr/>
          <p:nvPr/>
        </p:nvSpPr>
        <p:spPr>
          <a:xfrm>
            <a:off x="6186733" y="1820309"/>
            <a:ext cx="273960" cy="38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2" h="1057">
                <a:moveTo>
                  <a:pt x="173" y="990"/>
                </a:moveTo>
                <a:cubicBezTo>
                  <a:pt x="97" y="904"/>
                  <a:pt x="55" y="794"/>
                  <a:pt x="55" y="678"/>
                </a:cubicBezTo>
                <a:cubicBezTo>
                  <a:pt x="55" y="570"/>
                  <a:pt x="97" y="463"/>
                  <a:pt x="173" y="378"/>
                </a:cubicBezTo>
                <a:cubicBezTo>
                  <a:pt x="248" y="295"/>
                  <a:pt x="348" y="238"/>
                  <a:pt x="456" y="217"/>
                </a:cubicBezTo>
                <a:cubicBezTo>
                  <a:pt x="456" y="217"/>
                  <a:pt x="457" y="217"/>
                  <a:pt x="458" y="217"/>
                </a:cubicBezTo>
                <a:cubicBezTo>
                  <a:pt x="458" y="217"/>
                  <a:pt x="458" y="216"/>
                  <a:pt x="459" y="216"/>
                </a:cubicBezTo>
                <a:lnTo>
                  <a:pt x="460" y="216"/>
                </a:lnTo>
                <a:cubicBezTo>
                  <a:pt x="461" y="216"/>
                  <a:pt x="461" y="216"/>
                  <a:pt x="461" y="216"/>
                </a:cubicBezTo>
                <a:cubicBezTo>
                  <a:pt x="462" y="215"/>
                  <a:pt x="462" y="215"/>
                  <a:pt x="463" y="215"/>
                </a:cubicBezTo>
                <a:lnTo>
                  <a:pt x="464" y="214"/>
                </a:lnTo>
                <a:lnTo>
                  <a:pt x="465" y="214"/>
                </a:lnTo>
                <a:cubicBezTo>
                  <a:pt x="465" y="214"/>
                  <a:pt x="465" y="213"/>
                  <a:pt x="466" y="213"/>
                </a:cubicBezTo>
                <a:lnTo>
                  <a:pt x="467" y="213"/>
                </a:lnTo>
                <a:cubicBezTo>
                  <a:pt x="467" y="212"/>
                  <a:pt x="468" y="212"/>
                  <a:pt x="468" y="211"/>
                </a:cubicBezTo>
                <a:cubicBezTo>
                  <a:pt x="469" y="211"/>
                  <a:pt x="470" y="210"/>
                  <a:pt x="470" y="210"/>
                </a:cubicBezTo>
                <a:cubicBezTo>
                  <a:pt x="470" y="209"/>
                  <a:pt x="470" y="209"/>
                  <a:pt x="471" y="209"/>
                </a:cubicBezTo>
                <a:lnTo>
                  <a:pt x="472" y="208"/>
                </a:lnTo>
                <a:cubicBezTo>
                  <a:pt x="472" y="207"/>
                  <a:pt x="473" y="207"/>
                  <a:pt x="473" y="206"/>
                </a:cubicBezTo>
                <a:cubicBezTo>
                  <a:pt x="474" y="205"/>
                  <a:pt x="474" y="204"/>
                  <a:pt x="475" y="203"/>
                </a:cubicBezTo>
                <a:cubicBezTo>
                  <a:pt x="475" y="203"/>
                  <a:pt x="476" y="202"/>
                  <a:pt x="476" y="201"/>
                </a:cubicBezTo>
                <a:cubicBezTo>
                  <a:pt x="476" y="200"/>
                  <a:pt x="476" y="200"/>
                  <a:pt x="477" y="199"/>
                </a:cubicBezTo>
                <a:lnTo>
                  <a:pt x="477" y="198"/>
                </a:lnTo>
                <a:lnTo>
                  <a:pt x="477" y="197"/>
                </a:lnTo>
                <a:lnTo>
                  <a:pt x="478" y="196"/>
                </a:lnTo>
                <a:lnTo>
                  <a:pt x="478" y="195"/>
                </a:lnTo>
                <a:cubicBezTo>
                  <a:pt x="478" y="194"/>
                  <a:pt x="478" y="194"/>
                  <a:pt x="478" y="193"/>
                </a:cubicBezTo>
                <a:lnTo>
                  <a:pt x="478" y="192"/>
                </a:lnTo>
                <a:cubicBezTo>
                  <a:pt x="478" y="192"/>
                  <a:pt x="478" y="191"/>
                  <a:pt x="478" y="190"/>
                </a:cubicBezTo>
                <a:lnTo>
                  <a:pt x="479" y="94"/>
                </a:lnTo>
                <a:lnTo>
                  <a:pt x="696" y="311"/>
                </a:lnTo>
                <a:lnTo>
                  <a:pt x="478" y="529"/>
                </a:lnTo>
                <a:lnTo>
                  <a:pt x="478" y="409"/>
                </a:lnTo>
                <a:cubicBezTo>
                  <a:pt x="478" y="403"/>
                  <a:pt x="477" y="398"/>
                  <a:pt x="474" y="393"/>
                </a:cubicBezTo>
                <a:cubicBezTo>
                  <a:pt x="473" y="393"/>
                  <a:pt x="473" y="393"/>
                  <a:pt x="473" y="393"/>
                </a:cubicBezTo>
                <a:cubicBezTo>
                  <a:pt x="473" y="392"/>
                  <a:pt x="472" y="391"/>
                  <a:pt x="472" y="391"/>
                </a:cubicBezTo>
                <a:lnTo>
                  <a:pt x="471" y="390"/>
                </a:lnTo>
                <a:lnTo>
                  <a:pt x="470" y="389"/>
                </a:lnTo>
                <a:cubicBezTo>
                  <a:pt x="469" y="388"/>
                  <a:pt x="469" y="388"/>
                  <a:pt x="468" y="387"/>
                </a:cubicBezTo>
                <a:cubicBezTo>
                  <a:pt x="467" y="387"/>
                  <a:pt x="467" y="386"/>
                  <a:pt x="466" y="386"/>
                </a:cubicBezTo>
                <a:cubicBezTo>
                  <a:pt x="465" y="385"/>
                  <a:pt x="464" y="385"/>
                  <a:pt x="464" y="384"/>
                </a:cubicBezTo>
                <a:cubicBezTo>
                  <a:pt x="461" y="383"/>
                  <a:pt x="459" y="382"/>
                  <a:pt x="456" y="382"/>
                </a:cubicBezTo>
                <a:cubicBezTo>
                  <a:pt x="455" y="381"/>
                  <a:pt x="454" y="381"/>
                  <a:pt x="454" y="381"/>
                </a:cubicBezTo>
                <a:cubicBezTo>
                  <a:pt x="453" y="381"/>
                  <a:pt x="452" y="381"/>
                  <a:pt x="452" y="381"/>
                </a:cubicBezTo>
                <a:lnTo>
                  <a:pt x="451" y="381"/>
                </a:lnTo>
                <a:cubicBezTo>
                  <a:pt x="450" y="381"/>
                  <a:pt x="450" y="381"/>
                  <a:pt x="449" y="381"/>
                </a:cubicBezTo>
                <a:lnTo>
                  <a:pt x="448" y="381"/>
                </a:lnTo>
                <a:cubicBezTo>
                  <a:pt x="446" y="381"/>
                  <a:pt x="444" y="382"/>
                  <a:pt x="442" y="383"/>
                </a:cubicBezTo>
                <a:cubicBezTo>
                  <a:pt x="308" y="424"/>
                  <a:pt x="215" y="546"/>
                  <a:pt x="215" y="678"/>
                </a:cubicBezTo>
                <a:cubicBezTo>
                  <a:pt x="215" y="752"/>
                  <a:pt x="240" y="822"/>
                  <a:pt x="287" y="877"/>
                </a:cubicBezTo>
                <a:close/>
                <a:moveTo>
                  <a:pt x="353" y="878"/>
                </a:moveTo>
                <a:cubicBezTo>
                  <a:pt x="353" y="871"/>
                  <a:pt x="350" y="864"/>
                  <a:pt x="345" y="859"/>
                </a:cubicBezTo>
                <a:cubicBezTo>
                  <a:pt x="296" y="810"/>
                  <a:pt x="270" y="746"/>
                  <a:pt x="270" y="678"/>
                </a:cubicBezTo>
                <a:cubicBezTo>
                  <a:pt x="270" y="624"/>
                  <a:pt x="289" y="571"/>
                  <a:pt x="325" y="526"/>
                </a:cubicBezTo>
                <a:cubicBezTo>
                  <a:pt x="351" y="494"/>
                  <a:pt x="385" y="467"/>
                  <a:pt x="423" y="449"/>
                </a:cubicBezTo>
                <a:lnTo>
                  <a:pt x="423" y="595"/>
                </a:lnTo>
                <a:cubicBezTo>
                  <a:pt x="423" y="607"/>
                  <a:pt x="430" y="617"/>
                  <a:pt x="440" y="621"/>
                </a:cubicBezTo>
                <a:cubicBezTo>
                  <a:pt x="443" y="622"/>
                  <a:pt x="447" y="623"/>
                  <a:pt x="451" y="623"/>
                </a:cubicBezTo>
                <a:cubicBezTo>
                  <a:pt x="458" y="623"/>
                  <a:pt x="465" y="620"/>
                  <a:pt x="470" y="615"/>
                </a:cubicBezTo>
                <a:lnTo>
                  <a:pt x="754" y="331"/>
                </a:lnTo>
                <a:cubicBezTo>
                  <a:pt x="765" y="320"/>
                  <a:pt x="765" y="303"/>
                  <a:pt x="754" y="292"/>
                </a:cubicBezTo>
                <a:lnTo>
                  <a:pt x="471" y="8"/>
                </a:lnTo>
                <a:cubicBezTo>
                  <a:pt x="463" y="0"/>
                  <a:pt x="451" y="-2"/>
                  <a:pt x="441" y="2"/>
                </a:cubicBezTo>
                <a:cubicBezTo>
                  <a:pt x="430" y="7"/>
                  <a:pt x="424" y="17"/>
                  <a:pt x="424" y="28"/>
                </a:cubicBezTo>
                <a:lnTo>
                  <a:pt x="423" y="168"/>
                </a:lnTo>
                <a:cubicBezTo>
                  <a:pt x="312" y="194"/>
                  <a:pt x="209" y="254"/>
                  <a:pt x="132" y="341"/>
                </a:cubicBezTo>
                <a:cubicBezTo>
                  <a:pt x="47" y="436"/>
                  <a:pt x="0" y="556"/>
                  <a:pt x="0" y="678"/>
                </a:cubicBezTo>
                <a:cubicBezTo>
                  <a:pt x="0" y="818"/>
                  <a:pt x="54" y="950"/>
                  <a:pt x="153" y="1049"/>
                </a:cubicBezTo>
                <a:cubicBezTo>
                  <a:pt x="159" y="1054"/>
                  <a:pt x="166" y="1057"/>
                  <a:pt x="173" y="1057"/>
                </a:cubicBezTo>
                <a:cubicBezTo>
                  <a:pt x="180" y="1057"/>
                  <a:pt x="187" y="1054"/>
                  <a:pt x="192" y="1049"/>
                </a:cubicBezTo>
                <a:lnTo>
                  <a:pt x="345" y="898"/>
                </a:lnTo>
                <a:cubicBezTo>
                  <a:pt x="350" y="893"/>
                  <a:pt x="353" y="886"/>
                  <a:pt x="353" y="87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3" name="Freeform 952">
            <a:extLst>
              <a:ext uri="{FF2B5EF4-FFF2-40B4-BE49-F238E27FC236}">
                <a16:creationId xmlns:a16="http://schemas.microsoft.com/office/drawing/2014/main" id="{76A6DBD1-CCDA-9144-B41E-DF4E8BA20A0C}"/>
              </a:ext>
            </a:extLst>
          </p:cNvPr>
          <p:cNvSpPr/>
          <p:nvPr/>
        </p:nvSpPr>
        <p:spPr>
          <a:xfrm>
            <a:off x="6302293" y="1927949"/>
            <a:ext cx="261360" cy="38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7" h="1077">
                <a:moveTo>
                  <a:pt x="561" y="674"/>
                </a:moveTo>
                <a:cubicBezTo>
                  <a:pt x="492" y="761"/>
                  <a:pt x="400" y="824"/>
                  <a:pt x="303" y="852"/>
                </a:cubicBezTo>
                <a:cubicBezTo>
                  <a:pt x="303" y="852"/>
                  <a:pt x="302" y="852"/>
                  <a:pt x="301" y="853"/>
                </a:cubicBezTo>
                <a:cubicBezTo>
                  <a:pt x="300" y="853"/>
                  <a:pt x="300" y="853"/>
                  <a:pt x="299" y="854"/>
                </a:cubicBezTo>
                <a:lnTo>
                  <a:pt x="298" y="854"/>
                </a:lnTo>
                <a:lnTo>
                  <a:pt x="297" y="855"/>
                </a:lnTo>
                <a:cubicBezTo>
                  <a:pt x="297" y="855"/>
                  <a:pt x="296" y="855"/>
                  <a:pt x="296" y="856"/>
                </a:cubicBezTo>
                <a:lnTo>
                  <a:pt x="295" y="856"/>
                </a:lnTo>
                <a:lnTo>
                  <a:pt x="294" y="857"/>
                </a:lnTo>
                <a:lnTo>
                  <a:pt x="293" y="857"/>
                </a:lnTo>
                <a:cubicBezTo>
                  <a:pt x="293" y="858"/>
                  <a:pt x="292" y="858"/>
                  <a:pt x="292" y="859"/>
                </a:cubicBezTo>
                <a:cubicBezTo>
                  <a:pt x="291" y="859"/>
                  <a:pt x="291" y="859"/>
                  <a:pt x="291" y="859"/>
                </a:cubicBezTo>
                <a:cubicBezTo>
                  <a:pt x="291" y="860"/>
                  <a:pt x="290" y="860"/>
                  <a:pt x="290" y="861"/>
                </a:cubicBezTo>
                <a:lnTo>
                  <a:pt x="289" y="862"/>
                </a:lnTo>
                <a:cubicBezTo>
                  <a:pt x="289" y="862"/>
                  <a:pt x="289" y="863"/>
                  <a:pt x="288" y="863"/>
                </a:cubicBezTo>
                <a:cubicBezTo>
                  <a:pt x="288" y="864"/>
                  <a:pt x="287" y="864"/>
                  <a:pt x="287" y="865"/>
                </a:cubicBezTo>
                <a:cubicBezTo>
                  <a:pt x="287" y="866"/>
                  <a:pt x="286" y="867"/>
                  <a:pt x="286" y="867"/>
                </a:cubicBezTo>
                <a:lnTo>
                  <a:pt x="286" y="868"/>
                </a:lnTo>
                <a:cubicBezTo>
                  <a:pt x="285" y="868"/>
                  <a:pt x="285" y="869"/>
                  <a:pt x="285" y="869"/>
                </a:cubicBezTo>
                <a:cubicBezTo>
                  <a:pt x="285" y="870"/>
                  <a:pt x="285" y="870"/>
                  <a:pt x="285" y="870"/>
                </a:cubicBezTo>
                <a:cubicBezTo>
                  <a:pt x="285" y="871"/>
                  <a:pt x="285" y="871"/>
                  <a:pt x="284" y="872"/>
                </a:cubicBezTo>
                <a:lnTo>
                  <a:pt x="284" y="873"/>
                </a:lnTo>
                <a:lnTo>
                  <a:pt x="284" y="874"/>
                </a:lnTo>
                <a:cubicBezTo>
                  <a:pt x="284" y="874"/>
                  <a:pt x="284" y="875"/>
                  <a:pt x="284" y="876"/>
                </a:cubicBezTo>
                <a:cubicBezTo>
                  <a:pt x="284" y="877"/>
                  <a:pt x="284" y="878"/>
                  <a:pt x="283" y="878"/>
                </a:cubicBezTo>
                <a:lnTo>
                  <a:pt x="283" y="879"/>
                </a:lnTo>
                <a:lnTo>
                  <a:pt x="283" y="983"/>
                </a:lnTo>
                <a:lnTo>
                  <a:pt x="66" y="766"/>
                </a:lnTo>
                <a:lnTo>
                  <a:pt x="284" y="548"/>
                </a:lnTo>
                <a:lnTo>
                  <a:pt x="284" y="636"/>
                </a:lnTo>
                <a:lnTo>
                  <a:pt x="284" y="637"/>
                </a:lnTo>
                <a:lnTo>
                  <a:pt x="284" y="638"/>
                </a:lnTo>
                <a:cubicBezTo>
                  <a:pt x="284" y="639"/>
                  <a:pt x="284" y="639"/>
                  <a:pt x="284" y="639"/>
                </a:cubicBezTo>
                <a:cubicBezTo>
                  <a:pt x="284" y="640"/>
                  <a:pt x="284" y="640"/>
                  <a:pt x="284" y="641"/>
                </a:cubicBezTo>
                <a:cubicBezTo>
                  <a:pt x="284" y="642"/>
                  <a:pt x="284" y="642"/>
                  <a:pt x="285" y="642"/>
                </a:cubicBezTo>
                <a:cubicBezTo>
                  <a:pt x="285" y="643"/>
                  <a:pt x="285" y="643"/>
                  <a:pt x="285" y="644"/>
                </a:cubicBezTo>
                <a:lnTo>
                  <a:pt x="285" y="645"/>
                </a:lnTo>
                <a:cubicBezTo>
                  <a:pt x="285" y="646"/>
                  <a:pt x="286" y="646"/>
                  <a:pt x="286" y="646"/>
                </a:cubicBezTo>
                <a:cubicBezTo>
                  <a:pt x="286" y="647"/>
                  <a:pt x="286" y="647"/>
                  <a:pt x="287" y="648"/>
                </a:cubicBezTo>
                <a:lnTo>
                  <a:pt x="287" y="649"/>
                </a:lnTo>
                <a:cubicBezTo>
                  <a:pt x="287" y="649"/>
                  <a:pt x="287" y="650"/>
                  <a:pt x="288" y="650"/>
                </a:cubicBezTo>
                <a:cubicBezTo>
                  <a:pt x="288" y="651"/>
                  <a:pt x="288" y="651"/>
                  <a:pt x="288" y="651"/>
                </a:cubicBezTo>
                <a:cubicBezTo>
                  <a:pt x="289" y="651"/>
                  <a:pt x="289" y="652"/>
                  <a:pt x="289" y="652"/>
                </a:cubicBezTo>
                <a:cubicBezTo>
                  <a:pt x="289" y="653"/>
                  <a:pt x="290" y="653"/>
                  <a:pt x="290" y="653"/>
                </a:cubicBezTo>
                <a:cubicBezTo>
                  <a:pt x="290" y="654"/>
                  <a:pt x="290" y="654"/>
                  <a:pt x="291" y="654"/>
                </a:cubicBezTo>
                <a:cubicBezTo>
                  <a:pt x="291" y="654"/>
                  <a:pt x="291" y="655"/>
                  <a:pt x="292" y="655"/>
                </a:cubicBezTo>
                <a:cubicBezTo>
                  <a:pt x="293" y="657"/>
                  <a:pt x="294" y="658"/>
                  <a:pt x="296" y="659"/>
                </a:cubicBezTo>
                <a:lnTo>
                  <a:pt x="297" y="659"/>
                </a:lnTo>
                <a:cubicBezTo>
                  <a:pt x="297" y="660"/>
                  <a:pt x="298" y="660"/>
                  <a:pt x="298" y="660"/>
                </a:cubicBezTo>
                <a:cubicBezTo>
                  <a:pt x="300" y="661"/>
                  <a:pt x="301" y="662"/>
                  <a:pt x="303" y="662"/>
                </a:cubicBezTo>
                <a:cubicBezTo>
                  <a:pt x="304" y="662"/>
                  <a:pt x="304" y="662"/>
                  <a:pt x="305" y="663"/>
                </a:cubicBezTo>
                <a:lnTo>
                  <a:pt x="306" y="663"/>
                </a:lnTo>
                <a:lnTo>
                  <a:pt x="307" y="663"/>
                </a:lnTo>
                <a:lnTo>
                  <a:pt x="308" y="663"/>
                </a:lnTo>
                <a:cubicBezTo>
                  <a:pt x="309" y="663"/>
                  <a:pt x="309" y="663"/>
                  <a:pt x="309" y="663"/>
                </a:cubicBezTo>
                <a:cubicBezTo>
                  <a:pt x="310" y="663"/>
                  <a:pt x="310" y="663"/>
                  <a:pt x="311" y="663"/>
                </a:cubicBezTo>
                <a:cubicBezTo>
                  <a:pt x="312" y="663"/>
                  <a:pt x="312" y="663"/>
                  <a:pt x="312" y="663"/>
                </a:cubicBezTo>
                <a:cubicBezTo>
                  <a:pt x="313" y="663"/>
                  <a:pt x="313" y="663"/>
                  <a:pt x="314" y="663"/>
                </a:cubicBezTo>
                <a:lnTo>
                  <a:pt x="315" y="663"/>
                </a:lnTo>
                <a:cubicBezTo>
                  <a:pt x="315" y="663"/>
                  <a:pt x="316" y="663"/>
                  <a:pt x="317" y="663"/>
                </a:cubicBezTo>
                <a:lnTo>
                  <a:pt x="318" y="663"/>
                </a:lnTo>
                <a:lnTo>
                  <a:pt x="319" y="662"/>
                </a:lnTo>
                <a:cubicBezTo>
                  <a:pt x="320" y="662"/>
                  <a:pt x="320" y="662"/>
                  <a:pt x="321" y="662"/>
                </a:cubicBezTo>
                <a:lnTo>
                  <a:pt x="322" y="661"/>
                </a:lnTo>
                <a:lnTo>
                  <a:pt x="323" y="661"/>
                </a:lnTo>
                <a:cubicBezTo>
                  <a:pt x="324" y="661"/>
                  <a:pt x="324" y="660"/>
                  <a:pt x="324" y="660"/>
                </a:cubicBezTo>
                <a:lnTo>
                  <a:pt x="325" y="660"/>
                </a:lnTo>
                <a:cubicBezTo>
                  <a:pt x="375" y="634"/>
                  <a:pt x="422" y="594"/>
                  <a:pt x="456" y="547"/>
                </a:cubicBezTo>
                <a:cubicBezTo>
                  <a:pt x="495" y="494"/>
                  <a:pt x="515" y="436"/>
                  <a:pt x="515" y="379"/>
                </a:cubicBezTo>
                <a:cubicBezTo>
                  <a:pt x="515" y="305"/>
                  <a:pt x="489" y="235"/>
                  <a:pt x="442" y="179"/>
                </a:cubicBezTo>
                <a:lnTo>
                  <a:pt x="553" y="67"/>
                </a:lnTo>
                <a:cubicBezTo>
                  <a:pt x="630" y="153"/>
                  <a:pt x="672" y="263"/>
                  <a:pt x="672" y="379"/>
                </a:cubicBezTo>
                <a:cubicBezTo>
                  <a:pt x="672" y="480"/>
                  <a:pt x="633" y="585"/>
                  <a:pt x="561" y="674"/>
                </a:cubicBezTo>
                <a:close/>
                <a:moveTo>
                  <a:pt x="573" y="8"/>
                </a:moveTo>
                <a:cubicBezTo>
                  <a:pt x="568" y="3"/>
                  <a:pt x="561" y="0"/>
                  <a:pt x="554" y="0"/>
                </a:cubicBezTo>
                <a:cubicBezTo>
                  <a:pt x="547" y="0"/>
                  <a:pt x="540" y="3"/>
                  <a:pt x="534" y="8"/>
                </a:cubicBezTo>
                <a:lnTo>
                  <a:pt x="384" y="158"/>
                </a:lnTo>
                <a:cubicBezTo>
                  <a:pt x="379" y="164"/>
                  <a:pt x="376" y="171"/>
                  <a:pt x="376" y="178"/>
                </a:cubicBezTo>
                <a:cubicBezTo>
                  <a:pt x="376" y="185"/>
                  <a:pt x="379" y="192"/>
                  <a:pt x="384" y="198"/>
                </a:cubicBezTo>
                <a:cubicBezTo>
                  <a:pt x="433" y="246"/>
                  <a:pt x="460" y="310"/>
                  <a:pt x="460" y="379"/>
                </a:cubicBezTo>
                <a:cubicBezTo>
                  <a:pt x="460" y="464"/>
                  <a:pt x="403" y="540"/>
                  <a:pt x="339" y="586"/>
                </a:cubicBezTo>
                <a:lnTo>
                  <a:pt x="339" y="481"/>
                </a:lnTo>
                <a:cubicBezTo>
                  <a:pt x="339" y="470"/>
                  <a:pt x="332" y="460"/>
                  <a:pt x="322" y="456"/>
                </a:cubicBezTo>
                <a:cubicBezTo>
                  <a:pt x="312" y="452"/>
                  <a:pt x="300" y="454"/>
                  <a:pt x="292" y="462"/>
                </a:cubicBezTo>
                <a:lnTo>
                  <a:pt x="8" y="746"/>
                </a:lnTo>
                <a:cubicBezTo>
                  <a:pt x="-3" y="757"/>
                  <a:pt x="-3" y="774"/>
                  <a:pt x="8" y="785"/>
                </a:cubicBezTo>
                <a:lnTo>
                  <a:pt x="291" y="1069"/>
                </a:lnTo>
                <a:cubicBezTo>
                  <a:pt x="297" y="1074"/>
                  <a:pt x="304" y="1077"/>
                  <a:pt x="311" y="1077"/>
                </a:cubicBezTo>
                <a:cubicBezTo>
                  <a:pt x="314" y="1077"/>
                  <a:pt x="318" y="1076"/>
                  <a:pt x="321" y="1075"/>
                </a:cubicBezTo>
                <a:cubicBezTo>
                  <a:pt x="332" y="1070"/>
                  <a:pt x="339" y="1060"/>
                  <a:pt x="339" y="1049"/>
                </a:cubicBezTo>
                <a:lnTo>
                  <a:pt x="339" y="899"/>
                </a:lnTo>
                <a:cubicBezTo>
                  <a:pt x="439" y="865"/>
                  <a:pt x="533" y="798"/>
                  <a:pt x="604" y="708"/>
                </a:cubicBezTo>
                <a:cubicBezTo>
                  <a:pt x="683" y="609"/>
                  <a:pt x="727" y="492"/>
                  <a:pt x="727" y="379"/>
                </a:cubicBezTo>
                <a:cubicBezTo>
                  <a:pt x="727" y="239"/>
                  <a:pt x="673" y="107"/>
                  <a:pt x="573" y="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4" name="Freeform 953">
            <a:extLst>
              <a:ext uri="{FF2B5EF4-FFF2-40B4-BE49-F238E27FC236}">
                <a16:creationId xmlns:a16="http://schemas.microsoft.com/office/drawing/2014/main" id="{C37B15B7-6601-284F-9773-1FFE8A45502E}"/>
              </a:ext>
            </a:extLst>
          </p:cNvPr>
          <p:cNvSpPr/>
          <p:nvPr/>
        </p:nvSpPr>
        <p:spPr>
          <a:xfrm>
            <a:off x="6928333" y="2146469"/>
            <a:ext cx="79560" cy="79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2" h="222">
                <a:moveTo>
                  <a:pt x="111" y="167"/>
                </a:moveTo>
                <a:cubicBezTo>
                  <a:pt x="80" y="167"/>
                  <a:pt x="55" y="142"/>
                  <a:pt x="55" y="111"/>
                </a:cubicBezTo>
                <a:cubicBezTo>
                  <a:pt x="55" y="80"/>
                  <a:pt x="80" y="55"/>
                  <a:pt x="111" y="55"/>
                </a:cubicBezTo>
                <a:cubicBezTo>
                  <a:pt x="142" y="55"/>
                  <a:pt x="167" y="80"/>
                  <a:pt x="167" y="111"/>
                </a:cubicBezTo>
                <a:cubicBezTo>
                  <a:pt x="167" y="142"/>
                  <a:pt x="142" y="167"/>
                  <a:pt x="111" y="167"/>
                </a:cubicBezTo>
                <a:close/>
                <a:moveTo>
                  <a:pt x="111" y="0"/>
                </a:moveTo>
                <a:cubicBezTo>
                  <a:pt x="50" y="0"/>
                  <a:pt x="0" y="50"/>
                  <a:pt x="0" y="111"/>
                </a:cubicBezTo>
                <a:cubicBezTo>
                  <a:pt x="0" y="173"/>
                  <a:pt x="50" y="222"/>
                  <a:pt x="111" y="222"/>
                </a:cubicBezTo>
                <a:cubicBezTo>
                  <a:pt x="172" y="222"/>
                  <a:pt x="222" y="173"/>
                  <a:pt x="222" y="111"/>
                </a:cubicBezTo>
                <a:cubicBezTo>
                  <a:pt x="222" y="50"/>
                  <a:pt x="172" y="0"/>
                  <a:pt x="11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5" name="Freeform 954">
            <a:extLst>
              <a:ext uri="{FF2B5EF4-FFF2-40B4-BE49-F238E27FC236}">
                <a16:creationId xmlns:a16="http://schemas.microsoft.com/office/drawing/2014/main" id="{0D39A862-740E-5C45-9777-5775FF3BF3A4}"/>
              </a:ext>
            </a:extLst>
          </p:cNvPr>
          <p:cNvSpPr/>
          <p:nvPr/>
        </p:nvSpPr>
        <p:spPr>
          <a:xfrm>
            <a:off x="6835813" y="2054308"/>
            <a:ext cx="264600" cy="264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6" h="735">
                <a:moveTo>
                  <a:pt x="680" y="398"/>
                </a:moveTo>
                <a:lnTo>
                  <a:pt x="593" y="398"/>
                </a:lnTo>
                <a:cubicBezTo>
                  <a:pt x="581" y="398"/>
                  <a:pt x="570" y="407"/>
                  <a:pt x="567" y="418"/>
                </a:cubicBezTo>
                <a:cubicBezTo>
                  <a:pt x="561" y="436"/>
                  <a:pt x="554" y="453"/>
                  <a:pt x="544" y="469"/>
                </a:cubicBezTo>
                <a:cubicBezTo>
                  <a:pt x="538" y="480"/>
                  <a:pt x="539" y="494"/>
                  <a:pt x="548" y="503"/>
                </a:cubicBezTo>
                <a:lnTo>
                  <a:pt x="611" y="566"/>
                </a:lnTo>
                <a:lnTo>
                  <a:pt x="567" y="610"/>
                </a:lnTo>
                <a:lnTo>
                  <a:pt x="502" y="545"/>
                </a:lnTo>
                <a:cubicBezTo>
                  <a:pt x="493" y="537"/>
                  <a:pt x="480" y="535"/>
                  <a:pt x="469" y="541"/>
                </a:cubicBezTo>
                <a:cubicBezTo>
                  <a:pt x="454" y="550"/>
                  <a:pt x="437" y="556"/>
                  <a:pt x="420" y="561"/>
                </a:cubicBezTo>
                <a:cubicBezTo>
                  <a:pt x="408" y="564"/>
                  <a:pt x="400" y="575"/>
                  <a:pt x="400" y="587"/>
                </a:cubicBezTo>
                <a:lnTo>
                  <a:pt x="399" y="680"/>
                </a:lnTo>
                <a:lnTo>
                  <a:pt x="337" y="680"/>
                </a:lnTo>
                <a:lnTo>
                  <a:pt x="337" y="587"/>
                </a:lnTo>
                <a:cubicBezTo>
                  <a:pt x="337" y="575"/>
                  <a:pt x="328" y="564"/>
                  <a:pt x="316" y="561"/>
                </a:cubicBezTo>
                <a:cubicBezTo>
                  <a:pt x="299" y="556"/>
                  <a:pt x="283" y="550"/>
                  <a:pt x="267" y="541"/>
                </a:cubicBezTo>
                <a:cubicBezTo>
                  <a:pt x="256" y="535"/>
                  <a:pt x="243" y="537"/>
                  <a:pt x="234" y="546"/>
                </a:cubicBezTo>
                <a:lnTo>
                  <a:pt x="169" y="611"/>
                </a:lnTo>
                <a:lnTo>
                  <a:pt x="125" y="567"/>
                </a:lnTo>
                <a:lnTo>
                  <a:pt x="188" y="503"/>
                </a:lnTo>
                <a:cubicBezTo>
                  <a:pt x="197" y="494"/>
                  <a:pt x="199" y="480"/>
                  <a:pt x="192" y="469"/>
                </a:cubicBezTo>
                <a:cubicBezTo>
                  <a:pt x="182" y="453"/>
                  <a:pt x="175" y="437"/>
                  <a:pt x="169" y="419"/>
                </a:cubicBezTo>
                <a:cubicBezTo>
                  <a:pt x="166" y="407"/>
                  <a:pt x="155" y="399"/>
                  <a:pt x="143" y="399"/>
                </a:cubicBezTo>
                <a:lnTo>
                  <a:pt x="55" y="399"/>
                </a:lnTo>
                <a:lnTo>
                  <a:pt x="55" y="337"/>
                </a:lnTo>
                <a:lnTo>
                  <a:pt x="139" y="336"/>
                </a:lnTo>
                <a:cubicBezTo>
                  <a:pt x="152" y="336"/>
                  <a:pt x="163" y="327"/>
                  <a:pt x="166" y="315"/>
                </a:cubicBezTo>
                <a:cubicBezTo>
                  <a:pt x="170" y="295"/>
                  <a:pt x="177" y="277"/>
                  <a:pt x="187" y="260"/>
                </a:cubicBezTo>
                <a:cubicBezTo>
                  <a:pt x="193" y="249"/>
                  <a:pt x="191" y="235"/>
                  <a:pt x="182" y="227"/>
                </a:cubicBezTo>
                <a:lnTo>
                  <a:pt x="125" y="169"/>
                </a:lnTo>
                <a:lnTo>
                  <a:pt x="169" y="125"/>
                </a:lnTo>
                <a:lnTo>
                  <a:pt x="225" y="180"/>
                </a:lnTo>
                <a:cubicBezTo>
                  <a:pt x="234" y="189"/>
                  <a:pt x="248" y="191"/>
                  <a:pt x="259" y="184"/>
                </a:cubicBezTo>
                <a:cubicBezTo>
                  <a:pt x="276" y="173"/>
                  <a:pt x="296" y="165"/>
                  <a:pt x="316" y="160"/>
                </a:cubicBezTo>
                <a:cubicBezTo>
                  <a:pt x="328" y="157"/>
                  <a:pt x="336" y="146"/>
                  <a:pt x="336" y="133"/>
                </a:cubicBezTo>
                <a:lnTo>
                  <a:pt x="336" y="55"/>
                </a:lnTo>
                <a:lnTo>
                  <a:pt x="398" y="55"/>
                </a:lnTo>
                <a:lnTo>
                  <a:pt x="399" y="133"/>
                </a:lnTo>
                <a:cubicBezTo>
                  <a:pt x="399" y="146"/>
                  <a:pt x="407" y="157"/>
                  <a:pt x="420" y="160"/>
                </a:cubicBezTo>
                <a:cubicBezTo>
                  <a:pt x="440" y="165"/>
                  <a:pt x="459" y="173"/>
                  <a:pt x="476" y="184"/>
                </a:cubicBezTo>
                <a:cubicBezTo>
                  <a:pt x="487" y="191"/>
                  <a:pt x="501" y="189"/>
                  <a:pt x="510" y="180"/>
                </a:cubicBezTo>
                <a:lnTo>
                  <a:pt x="567" y="124"/>
                </a:lnTo>
                <a:lnTo>
                  <a:pt x="610" y="168"/>
                </a:lnTo>
                <a:lnTo>
                  <a:pt x="553" y="226"/>
                </a:lnTo>
                <a:cubicBezTo>
                  <a:pt x="544" y="235"/>
                  <a:pt x="542" y="248"/>
                  <a:pt x="548" y="259"/>
                </a:cubicBezTo>
                <a:cubicBezTo>
                  <a:pt x="558" y="276"/>
                  <a:pt x="565" y="295"/>
                  <a:pt x="570" y="314"/>
                </a:cubicBezTo>
                <a:cubicBezTo>
                  <a:pt x="573" y="327"/>
                  <a:pt x="584" y="336"/>
                  <a:pt x="597" y="336"/>
                </a:cubicBezTo>
                <a:lnTo>
                  <a:pt x="680" y="336"/>
                </a:lnTo>
                <a:close/>
                <a:moveTo>
                  <a:pt x="708" y="281"/>
                </a:moveTo>
                <a:lnTo>
                  <a:pt x="618" y="280"/>
                </a:lnTo>
                <a:cubicBezTo>
                  <a:pt x="614" y="270"/>
                  <a:pt x="611" y="261"/>
                  <a:pt x="606" y="251"/>
                </a:cubicBezTo>
                <a:lnTo>
                  <a:pt x="669" y="187"/>
                </a:lnTo>
                <a:cubicBezTo>
                  <a:pt x="680" y="176"/>
                  <a:pt x="680" y="159"/>
                  <a:pt x="669" y="148"/>
                </a:cubicBezTo>
                <a:lnTo>
                  <a:pt x="586" y="65"/>
                </a:lnTo>
                <a:cubicBezTo>
                  <a:pt x="575" y="55"/>
                  <a:pt x="558" y="55"/>
                  <a:pt x="547" y="65"/>
                </a:cubicBezTo>
                <a:lnTo>
                  <a:pt x="486" y="126"/>
                </a:lnTo>
                <a:cubicBezTo>
                  <a:pt x="476" y="121"/>
                  <a:pt x="465" y="116"/>
                  <a:pt x="454" y="113"/>
                </a:cubicBezTo>
                <a:lnTo>
                  <a:pt x="454" y="27"/>
                </a:lnTo>
                <a:cubicBezTo>
                  <a:pt x="453" y="12"/>
                  <a:pt x="441" y="0"/>
                  <a:pt x="426" y="0"/>
                </a:cubicBezTo>
                <a:lnTo>
                  <a:pt x="309" y="0"/>
                </a:lnTo>
                <a:cubicBezTo>
                  <a:pt x="294" y="0"/>
                  <a:pt x="281" y="12"/>
                  <a:pt x="281" y="27"/>
                </a:cubicBezTo>
                <a:lnTo>
                  <a:pt x="281" y="113"/>
                </a:lnTo>
                <a:cubicBezTo>
                  <a:pt x="270" y="117"/>
                  <a:pt x="259" y="121"/>
                  <a:pt x="249" y="127"/>
                </a:cubicBezTo>
                <a:lnTo>
                  <a:pt x="188" y="66"/>
                </a:lnTo>
                <a:cubicBezTo>
                  <a:pt x="177" y="55"/>
                  <a:pt x="160" y="55"/>
                  <a:pt x="149" y="66"/>
                </a:cubicBezTo>
                <a:lnTo>
                  <a:pt x="66" y="149"/>
                </a:lnTo>
                <a:cubicBezTo>
                  <a:pt x="55" y="160"/>
                  <a:pt x="55" y="177"/>
                  <a:pt x="66" y="188"/>
                </a:cubicBezTo>
                <a:lnTo>
                  <a:pt x="129" y="252"/>
                </a:lnTo>
                <a:cubicBezTo>
                  <a:pt x="125" y="261"/>
                  <a:pt x="121" y="271"/>
                  <a:pt x="118" y="281"/>
                </a:cubicBezTo>
                <a:lnTo>
                  <a:pt x="28" y="282"/>
                </a:lnTo>
                <a:cubicBezTo>
                  <a:pt x="12" y="282"/>
                  <a:pt x="0" y="294"/>
                  <a:pt x="0" y="309"/>
                </a:cubicBezTo>
                <a:lnTo>
                  <a:pt x="0" y="426"/>
                </a:lnTo>
                <a:cubicBezTo>
                  <a:pt x="0" y="442"/>
                  <a:pt x="12" y="454"/>
                  <a:pt x="28" y="454"/>
                </a:cubicBezTo>
                <a:lnTo>
                  <a:pt x="123" y="454"/>
                </a:lnTo>
                <a:cubicBezTo>
                  <a:pt x="126" y="463"/>
                  <a:pt x="130" y="471"/>
                  <a:pt x="134" y="479"/>
                </a:cubicBezTo>
                <a:lnTo>
                  <a:pt x="67" y="547"/>
                </a:lnTo>
                <a:cubicBezTo>
                  <a:pt x="56" y="558"/>
                  <a:pt x="56" y="576"/>
                  <a:pt x="67" y="586"/>
                </a:cubicBezTo>
                <a:lnTo>
                  <a:pt x="150" y="669"/>
                </a:lnTo>
                <a:cubicBezTo>
                  <a:pt x="160" y="680"/>
                  <a:pt x="178" y="680"/>
                  <a:pt x="189" y="669"/>
                </a:cubicBezTo>
                <a:lnTo>
                  <a:pt x="259" y="599"/>
                </a:lnTo>
                <a:cubicBezTo>
                  <a:pt x="267" y="602"/>
                  <a:pt x="274" y="605"/>
                  <a:pt x="282" y="608"/>
                </a:cubicBezTo>
                <a:lnTo>
                  <a:pt x="282" y="708"/>
                </a:lnTo>
                <a:cubicBezTo>
                  <a:pt x="282" y="723"/>
                  <a:pt x="295" y="735"/>
                  <a:pt x="310" y="735"/>
                </a:cubicBezTo>
                <a:lnTo>
                  <a:pt x="427" y="735"/>
                </a:lnTo>
                <a:cubicBezTo>
                  <a:pt x="442" y="735"/>
                  <a:pt x="455" y="723"/>
                  <a:pt x="455" y="707"/>
                </a:cubicBezTo>
                <a:lnTo>
                  <a:pt x="455" y="608"/>
                </a:lnTo>
                <a:cubicBezTo>
                  <a:pt x="463" y="605"/>
                  <a:pt x="470" y="602"/>
                  <a:pt x="477" y="599"/>
                </a:cubicBezTo>
                <a:lnTo>
                  <a:pt x="548" y="668"/>
                </a:lnTo>
                <a:cubicBezTo>
                  <a:pt x="559" y="679"/>
                  <a:pt x="576" y="679"/>
                  <a:pt x="587" y="668"/>
                </a:cubicBezTo>
                <a:lnTo>
                  <a:pt x="670" y="585"/>
                </a:lnTo>
                <a:cubicBezTo>
                  <a:pt x="680" y="575"/>
                  <a:pt x="680" y="557"/>
                  <a:pt x="670" y="547"/>
                </a:cubicBezTo>
                <a:lnTo>
                  <a:pt x="602" y="478"/>
                </a:lnTo>
                <a:cubicBezTo>
                  <a:pt x="606" y="470"/>
                  <a:pt x="610" y="462"/>
                  <a:pt x="613" y="453"/>
                </a:cubicBezTo>
                <a:lnTo>
                  <a:pt x="708" y="453"/>
                </a:lnTo>
                <a:cubicBezTo>
                  <a:pt x="723" y="453"/>
                  <a:pt x="736" y="440"/>
                  <a:pt x="736" y="425"/>
                </a:cubicBezTo>
                <a:lnTo>
                  <a:pt x="736" y="308"/>
                </a:lnTo>
                <a:cubicBezTo>
                  <a:pt x="736" y="293"/>
                  <a:pt x="723" y="281"/>
                  <a:pt x="708" y="2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6" name="Freeform 955">
            <a:extLst>
              <a:ext uri="{FF2B5EF4-FFF2-40B4-BE49-F238E27FC236}">
                <a16:creationId xmlns:a16="http://schemas.microsoft.com/office/drawing/2014/main" id="{2D45721B-D660-1644-A80E-BB4822281BC3}"/>
              </a:ext>
            </a:extLst>
          </p:cNvPr>
          <p:cNvSpPr/>
          <p:nvPr/>
        </p:nvSpPr>
        <p:spPr>
          <a:xfrm>
            <a:off x="6936253" y="1909589"/>
            <a:ext cx="55440" cy="5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5" h="155">
                <a:moveTo>
                  <a:pt x="78" y="36"/>
                </a:moveTo>
                <a:cubicBezTo>
                  <a:pt x="101" y="36"/>
                  <a:pt x="119" y="55"/>
                  <a:pt x="119" y="78"/>
                </a:cubicBezTo>
                <a:cubicBezTo>
                  <a:pt x="119" y="101"/>
                  <a:pt x="101" y="120"/>
                  <a:pt x="78" y="120"/>
                </a:cubicBezTo>
                <a:cubicBezTo>
                  <a:pt x="55" y="120"/>
                  <a:pt x="36" y="101"/>
                  <a:pt x="36" y="78"/>
                </a:cubicBezTo>
                <a:cubicBezTo>
                  <a:pt x="36" y="55"/>
                  <a:pt x="55" y="36"/>
                  <a:pt x="78" y="36"/>
                </a:cubicBezTo>
                <a:close/>
                <a:moveTo>
                  <a:pt x="78" y="155"/>
                </a:moveTo>
                <a:cubicBezTo>
                  <a:pt x="120" y="155"/>
                  <a:pt x="155" y="120"/>
                  <a:pt x="155" y="78"/>
                </a:cubicBezTo>
                <a:cubicBezTo>
                  <a:pt x="155" y="35"/>
                  <a:pt x="120" y="0"/>
                  <a:pt x="78" y="0"/>
                </a:cubicBezTo>
                <a:cubicBezTo>
                  <a:pt x="35" y="0"/>
                  <a:pt x="0" y="35"/>
                  <a:pt x="0" y="78"/>
                </a:cubicBezTo>
                <a:cubicBezTo>
                  <a:pt x="0" y="120"/>
                  <a:pt x="35" y="155"/>
                  <a:pt x="78" y="1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7" name="Freeform 956">
            <a:extLst>
              <a:ext uri="{FF2B5EF4-FFF2-40B4-BE49-F238E27FC236}">
                <a16:creationId xmlns:a16="http://schemas.microsoft.com/office/drawing/2014/main" id="{EF80A3FE-D8DA-2742-A70A-54A5150985E6}"/>
              </a:ext>
            </a:extLst>
          </p:cNvPr>
          <p:cNvSpPr/>
          <p:nvPr/>
        </p:nvSpPr>
        <p:spPr>
          <a:xfrm>
            <a:off x="6870733" y="1844069"/>
            <a:ext cx="186480" cy="186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9" h="520">
                <a:moveTo>
                  <a:pt x="35" y="236"/>
                </a:moveTo>
                <a:lnTo>
                  <a:pt x="97" y="236"/>
                </a:lnTo>
                <a:cubicBezTo>
                  <a:pt x="105" y="236"/>
                  <a:pt x="112" y="230"/>
                  <a:pt x="114" y="222"/>
                </a:cubicBezTo>
                <a:cubicBezTo>
                  <a:pt x="117" y="208"/>
                  <a:pt x="122" y="195"/>
                  <a:pt x="129" y="182"/>
                </a:cubicBezTo>
                <a:cubicBezTo>
                  <a:pt x="133" y="175"/>
                  <a:pt x="132" y="167"/>
                  <a:pt x="126" y="161"/>
                </a:cubicBezTo>
                <a:lnTo>
                  <a:pt x="84" y="118"/>
                </a:lnTo>
                <a:lnTo>
                  <a:pt x="118" y="84"/>
                </a:lnTo>
                <a:lnTo>
                  <a:pt x="159" y="125"/>
                </a:lnTo>
                <a:cubicBezTo>
                  <a:pt x="165" y="131"/>
                  <a:pt x="174" y="132"/>
                  <a:pt x="181" y="128"/>
                </a:cubicBezTo>
                <a:cubicBezTo>
                  <a:pt x="194" y="120"/>
                  <a:pt x="208" y="114"/>
                  <a:pt x="222" y="110"/>
                </a:cubicBezTo>
                <a:cubicBezTo>
                  <a:pt x="230" y="108"/>
                  <a:pt x="235" y="101"/>
                  <a:pt x="235" y="93"/>
                </a:cubicBezTo>
                <a:lnTo>
                  <a:pt x="235" y="35"/>
                </a:lnTo>
                <a:lnTo>
                  <a:pt x="283" y="35"/>
                </a:lnTo>
                <a:lnTo>
                  <a:pt x="284" y="93"/>
                </a:lnTo>
                <a:cubicBezTo>
                  <a:pt x="284" y="101"/>
                  <a:pt x="289" y="108"/>
                  <a:pt x="297" y="110"/>
                </a:cubicBezTo>
                <a:cubicBezTo>
                  <a:pt x="311" y="114"/>
                  <a:pt x="325" y="120"/>
                  <a:pt x="338" y="128"/>
                </a:cubicBezTo>
                <a:cubicBezTo>
                  <a:pt x="345" y="132"/>
                  <a:pt x="354" y="131"/>
                  <a:pt x="360" y="125"/>
                </a:cubicBezTo>
                <a:lnTo>
                  <a:pt x="401" y="84"/>
                </a:lnTo>
                <a:lnTo>
                  <a:pt x="435" y="118"/>
                </a:lnTo>
                <a:lnTo>
                  <a:pt x="393" y="161"/>
                </a:lnTo>
                <a:cubicBezTo>
                  <a:pt x="387" y="166"/>
                  <a:pt x="386" y="175"/>
                  <a:pt x="390" y="182"/>
                </a:cubicBezTo>
                <a:cubicBezTo>
                  <a:pt x="397" y="194"/>
                  <a:pt x="402" y="208"/>
                  <a:pt x="405" y="221"/>
                </a:cubicBezTo>
                <a:cubicBezTo>
                  <a:pt x="407" y="229"/>
                  <a:pt x="414" y="235"/>
                  <a:pt x="422" y="235"/>
                </a:cubicBezTo>
                <a:lnTo>
                  <a:pt x="484" y="235"/>
                </a:lnTo>
                <a:lnTo>
                  <a:pt x="484" y="283"/>
                </a:lnTo>
                <a:lnTo>
                  <a:pt x="420" y="284"/>
                </a:lnTo>
                <a:cubicBezTo>
                  <a:pt x="412" y="284"/>
                  <a:pt x="405" y="289"/>
                  <a:pt x="403" y="297"/>
                </a:cubicBezTo>
                <a:cubicBezTo>
                  <a:pt x="399" y="309"/>
                  <a:pt x="394" y="322"/>
                  <a:pt x="387" y="333"/>
                </a:cubicBezTo>
                <a:cubicBezTo>
                  <a:pt x="382" y="340"/>
                  <a:pt x="383" y="349"/>
                  <a:pt x="389" y="355"/>
                </a:cubicBezTo>
                <a:lnTo>
                  <a:pt x="436" y="401"/>
                </a:lnTo>
                <a:lnTo>
                  <a:pt x="401" y="435"/>
                </a:lnTo>
                <a:lnTo>
                  <a:pt x="354" y="388"/>
                </a:lnTo>
                <a:cubicBezTo>
                  <a:pt x="348" y="382"/>
                  <a:pt x="339" y="381"/>
                  <a:pt x="332" y="385"/>
                </a:cubicBezTo>
                <a:cubicBezTo>
                  <a:pt x="321" y="391"/>
                  <a:pt x="310" y="396"/>
                  <a:pt x="297" y="399"/>
                </a:cubicBezTo>
                <a:cubicBezTo>
                  <a:pt x="290" y="401"/>
                  <a:pt x="284" y="408"/>
                  <a:pt x="284" y="416"/>
                </a:cubicBezTo>
                <a:lnTo>
                  <a:pt x="284" y="484"/>
                </a:lnTo>
                <a:lnTo>
                  <a:pt x="236" y="484"/>
                </a:lnTo>
                <a:lnTo>
                  <a:pt x="236" y="416"/>
                </a:lnTo>
                <a:cubicBezTo>
                  <a:pt x="235" y="408"/>
                  <a:pt x="230" y="401"/>
                  <a:pt x="222" y="399"/>
                </a:cubicBezTo>
                <a:cubicBezTo>
                  <a:pt x="210" y="396"/>
                  <a:pt x="198" y="391"/>
                  <a:pt x="187" y="385"/>
                </a:cubicBezTo>
                <a:cubicBezTo>
                  <a:pt x="180" y="381"/>
                  <a:pt x="172" y="383"/>
                  <a:pt x="166" y="388"/>
                </a:cubicBezTo>
                <a:lnTo>
                  <a:pt x="118" y="436"/>
                </a:lnTo>
                <a:lnTo>
                  <a:pt x="84" y="402"/>
                </a:lnTo>
                <a:lnTo>
                  <a:pt x="130" y="355"/>
                </a:lnTo>
                <a:cubicBezTo>
                  <a:pt x="136" y="349"/>
                  <a:pt x="137" y="340"/>
                  <a:pt x="133" y="333"/>
                </a:cubicBezTo>
                <a:cubicBezTo>
                  <a:pt x="126" y="322"/>
                  <a:pt x="120" y="310"/>
                  <a:pt x="116" y="297"/>
                </a:cubicBezTo>
                <a:cubicBezTo>
                  <a:pt x="114" y="289"/>
                  <a:pt x="107" y="284"/>
                  <a:pt x="99" y="284"/>
                </a:cubicBezTo>
                <a:lnTo>
                  <a:pt x="35" y="284"/>
                </a:lnTo>
                <a:close/>
                <a:moveTo>
                  <a:pt x="18" y="320"/>
                </a:moveTo>
                <a:lnTo>
                  <a:pt x="87" y="320"/>
                </a:lnTo>
                <a:cubicBezTo>
                  <a:pt x="89" y="327"/>
                  <a:pt x="92" y="333"/>
                  <a:pt x="96" y="340"/>
                </a:cubicBezTo>
                <a:lnTo>
                  <a:pt x="47" y="389"/>
                </a:lnTo>
                <a:cubicBezTo>
                  <a:pt x="40" y="396"/>
                  <a:pt x="40" y="407"/>
                  <a:pt x="47" y="414"/>
                </a:cubicBezTo>
                <a:lnTo>
                  <a:pt x="106" y="473"/>
                </a:lnTo>
                <a:cubicBezTo>
                  <a:pt x="113" y="480"/>
                  <a:pt x="124" y="480"/>
                  <a:pt x="131" y="473"/>
                </a:cubicBezTo>
                <a:lnTo>
                  <a:pt x="182" y="422"/>
                </a:lnTo>
                <a:cubicBezTo>
                  <a:pt x="188" y="425"/>
                  <a:pt x="194" y="428"/>
                  <a:pt x="200" y="430"/>
                </a:cubicBezTo>
                <a:lnTo>
                  <a:pt x="201" y="502"/>
                </a:lnTo>
                <a:cubicBezTo>
                  <a:pt x="201" y="512"/>
                  <a:pt x="209" y="520"/>
                  <a:pt x="218" y="520"/>
                </a:cubicBezTo>
                <a:lnTo>
                  <a:pt x="302" y="520"/>
                </a:lnTo>
                <a:cubicBezTo>
                  <a:pt x="311" y="520"/>
                  <a:pt x="319" y="512"/>
                  <a:pt x="319" y="502"/>
                </a:cubicBezTo>
                <a:lnTo>
                  <a:pt x="320" y="429"/>
                </a:lnTo>
                <a:cubicBezTo>
                  <a:pt x="326" y="427"/>
                  <a:pt x="332" y="425"/>
                  <a:pt x="338" y="422"/>
                </a:cubicBezTo>
                <a:lnTo>
                  <a:pt x="389" y="473"/>
                </a:lnTo>
                <a:cubicBezTo>
                  <a:pt x="396" y="480"/>
                  <a:pt x="407" y="479"/>
                  <a:pt x="414" y="473"/>
                </a:cubicBezTo>
                <a:lnTo>
                  <a:pt x="473" y="414"/>
                </a:lnTo>
                <a:cubicBezTo>
                  <a:pt x="480" y="407"/>
                  <a:pt x="480" y="396"/>
                  <a:pt x="473" y="389"/>
                </a:cubicBezTo>
                <a:lnTo>
                  <a:pt x="424" y="339"/>
                </a:lnTo>
                <a:cubicBezTo>
                  <a:pt x="427" y="333"/>
                  <a:pt x="430" y="326"/>
                  <a:pt x="433" y="319"/>
                </a:cubicBezTo>
                <a:lnTo>
                  <a:pt x="502" y="319"/>
                </a:lnTo>
                <a:cubicBezTo>
                  <a:pt x="512" y="319"/>
                  <a:pt x="519" y="311"/>
                  <a:pt x="519" y="301"/>
                </a:cubicBezTo>
                <a:lnTo>
                  <a:pt x="519" y="218"/>
                </a:lnTo>
                <a:cubicBezTo>
                  <a:pt x="519" y="208"/>
                  <a:pt x="511" y="200"/>
                  <a:pt x="502" y="200"/>
                </a:cubicBezTo>
                <a:lnTo>
                  <a:pt x="436" y="200"/>
                </a:lnTo>
                <a:cubicBezTo>
                  <a:pt x="434" y="192"/>
                  <a:pt x="430" y="184"/>
                  <a:pt x="427" y="176"/>
                </a:cubicBezTo>
                <a:lnTo>
                  <a:pt x="473" y="130"/>
                </a:lnTo>
                <a:cubicBezTo>
                  <a:pt x="479" y="123"/>
                  <a:pt x="479" y="112"/>
                  <a:pt x="473" y="105"/>
                </a:cubicBezTo>
                <a:lnTo>
                  <a:pt x="414" y="46"/>
                </a:lnTo>
                <a:cubicBezTo>
                  <a:pt x="407" y="39"/>
                  <a:pt x="395" y="39"/>
                  <a:pt x="388" y="46"/>
                </a:cubicBezTo>
                <a:lnTo>
                  <a:pt x="344" y="91"/>
                </a:lnTo>
                <a:cubicBezTo>
                  <a:pt x="336" y="86"/>
                  <a:pt x="328" y="83"/>
                  <a:pt x="319" y="80"/>
                </a:cubicBezTo>
                <a:lnTo>
                  <a:pt x="319" y="18"/>
                </a:lnTo>
                <a:cubicBezTo>
                  <a:pt x="319" y="8"/>
                  <a:pt x="311" y="0"/>
                  <a:pt x="301" y="0"/>
                </a:cubicBezTo>
                <a:lnTo>
                  <a:pt x="218" y="0"/>
                </a:lnTo>
                <a:cubicBezTo>
                  <a:pt x="208" y="0"/>
                  <a:pt x="200" y="8"/>
                  <a:pt x="200" y="18"/>
                </a:cubicBezTo>
                <a:lnTo>
                  <a:pt x="200" y="80"/>
                </a:lnTo>
                <a:cubicBezTo>
                  <a:pt x="191" y="83"/>
                  <a:pt x="183" y="86"/>
                  <a:pt x="175" y="91"/>
                </a:cubicBezTo>
                <a:lnTo>
                  <a:pt x="130" y="47"/>
                </a:lnTo>
                <a:cubicBezTo>
                  <a:pt x="123" y="40"/>
                  <a:pt x="112" y="40"/>
                  <a:pt x="105" y="47"/>
                </a:cubicBezTo>
                <a:lnTo>
                  <a:pt x="46" y="106"/>
                </a:lnTo>
                <a:cubicBezTo>
                  <a:pt x="39" y="113"/>
                  <a:pt x="39" y="124"/>
                  <a:pt x="46" y="131"/>
                </a:cubicBezTo>
                <a:lnTo>
                  <a:pt x="92" y="177"/>
                </a:lnTo>
                <a:cubicBezTo>
                  <a:pt x="88" y="184"/>
                  <a:pt x="86" y="192"/>
                  <a:pt x="83" y="200"/>
                </a:cubicBezTo>
                <a:lnTo>
                  <a:pt x="17" y="201"/>
                </a:lnTo>
                <a:cubicBezTo>
                  <a:pt x="8" y="201"/>
                  <a:pt x="0" y="209"/>
                  <a:pt x="0" y="218"/>
                </a:cubicBezTo>
                <a:lnTo>
                  <a:pt x="0" y="302"/>
                </a:lnTo>
                <a:cubicBezTo>
                  <a:pt x="0" y="312"/>
                  <a:pt x="8" y="320"/>
                  <a:pt x="18" y="32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8" name="Freeform 957">
            <a:extLst>
              <a:ext uri="{FF2B5EF4-FFF2-40B4-BE49-F238E27FC236}">
                <a16:creationId xmlns:a16="http://schemas.microsoft.com/office/drawing/2014/main" id="{FBB700AB-66F2-8145-B16D-DC06FEDB6C5F}"/>
              </a:ext>
            </a:extLst>
          </p:cNvPr>
          <p:cNvSpPr/>
          <p:nvPr/>
        </p:nvSpPr>
        <p:spPr>
          <a:xfrm>
            <a:off x="7165933" y="1991669"/>
            <a:ext cx="86400" cy="86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1" h="242">
                <a:moveTo>
                  <a:pt x="120" y="187"/>
                </a:moveTo>
                <a:cubicBezTo>
                  <a:pt x="84" y="187"/>
                  <a:pt x="55" y="157"/>
                  <a:pt x="55" y="121"/>
                </a:cubicBezTo>
                <a:cubicBezTo>
                  <a:pt x="55" y="85"/>
                  <a:pt x="84" y="56"/>
                  <a:pt x="120" y="56"/>
                </a:cubicBezTo>
                <a:cubicBezTo>
                  <a:pt x="156" y="56"/>
                  <a:pt x="186" y="85"/>
                  <a:pt x="186" y="121"/>
                </a:cubicBezTo>
                <a:cubicBezTo>
                  <a:pt x="186" y="157"/>
                  <a:pt x="156" y="187"/>
                  <a:pt x="120" y="187"/>
                </a:cubicBezTo>
                <a:close/>
                <a:moveTo>
                  <a:pt x="120" y="0"/>
                </a:moveTo>
                <a:cubicBezTo>
                  <a:pt x="54" y="0"/>
                  <a:pt x="0" y="55"/>
                  <a:pt x="0" y="121"/>
                </a:cubicBezTo>
                <a:cubicBezTo>
                  <a:pt x="0" y="188"/>
                  <a:pt x="54" y="242"/>
                  <a:pt x="120" y="242"/>
                </a:cubicBezTo>
                <a:cubicBezTo>
                  <a:pt x="187" y="242"/>
                  <a:pt x="241" y="188"/>
                  <a:pt x="241" y="121"/>
                </a:cubicBezTo>
                <a:cubicBezTo>
                  <a:pt x="241" y="55"/>
                  <a:pt x="187" y="0"/>
                  <a:pt x="12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9" name="Freeform 958">
            <a:extLst>
              <a:ext uri="{FF2B5EF4-FFF2-40B4-BE49-F238E27FC236}">
                <a16:creationId xmlns:a16="http://schemas.microsoft.com/office/drawing/2014/main" id="{737B1D49-9EB6-D845-8E94-2BEF35637CE4}"/>
              </a:ext>
            </a:extLst>
          </p:cNvPr>
          <p:cNvSpPr/>
          <p:nvPr/>
        </p:nvSpPr>
        <p:spPr>
          <a:xfrm>
            <a:off x="7062973" y="1888708"/>
            <a:ext cx="292320" cy="292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13" h="814">
                <a:moveTo>
                  <a:pt x="758" y="444"/>
                </a:moveTo>
                <a:lnTo>
                  <a:pt x="657" y="445"/>
                </a:lnTo>
                <a:cubicBezTo>
                  <a:pt x="645" y="445"/>
                  <a:pt x="634" y="453"/>
                  <a:pt x="631" y="465"/>
                </a:cubicBezTo>
                <a:cubicBezTo>
                  <a:pt x="625" y="485"/>
                  <a:pt x="617" y="504"/>
                  <a:pt x="606" y="522"/>
                </a:cubicBezTo>
                <a:cubicBezTo>
                  <a:pt x="599" y="533"/>
                  <a:pt x="600" y="547"/>
                  <a:pt x="609" y="556"/>
                </a:cubicBezTo>
                <a:lnTo>
                  <a:pt x="682" y="629"/>
                </a:lnTo>
                <a:lnTo>
                  <a:pt x="629" y="682"/>
                </a:lnTo>
                <a:lnTo>
                  <a:pt x="553" y="608"/>
                </a:lnTo>
                <a:cubicBezTo>
                  <a:pt x="545" y="599"/>
                  <a:pt x="531" y="597"/>
                  <a:pt x="521" y="603"/>
                </a:cubicBezTo>
                <a:cubicBezTo>
                  <a:pt x="503" y="613"/>
                  <a:pt x="485" y="621"/>
                  <a:pt x="466" y="626"/>
                </a:cubicBezTo>
                <a:cubicBezTo>
                  <a:pt x="453" y="629"/>
                  <a:pt x="445" y="640"/>
                  <a:pt x="445" y="652"/>
                </a:cubicBezTo>
                <a:lnTo>
                  <a:pt x="445" y="759"/>
                </a:lnTo>
                <a:lnTo>
                  <a:pt x="369" y="759"/>
                </a:lnTo>
                <a:lnTo>
                  <a:pt x="368" y="652"/>
                </a:lnTo>
                <a:cubicBezTo>
                  <a:pt x="368" y="640"/>
                  <a:pt x="360" y="629"/>
                  <a:pt x="348" y="626"/>
                </a:cubicBezTo>
                <a:cubicBezTo>
                  <a:pt x="329" y="621"/>
                  <a:pt x="310" y="613"/>
                  <a:pt x="292" y="604"/>
                </a:cubicBezTo>
                <a:cubicBezTo>
                  <a:pt x="282" y="598"/>
                  <a:pt x="268" y="600"/>
                  <a:pt x="260" y="608"/>
                </a:cubicBezTo>
                <a:lnTo>
                  <a:pt x="185" y="683"/>
                </a:lnTo>
                <a:lnTo>
                  <a:pt x="131" y="629"/>
                </a:lnTo>
                <a:lnTo>
                  <a:pt x="204" y="556"/>
                </a:lnTo>
                <a:cubicBezTo>
                  <a:pt x="213" y="547"/>
                  <a:pt x="214" y="533"/>
                  <a:pt x="207" y="522"/>
                </a:cubicBezTo>
                <a:cubicBezTo>
                  <a:pt x="196" y="505"/>
                  <a:pt x="188" y="486"/>
                  <a:pt x="182" y="465"/>
                </a:cubicBezTo>
                <a:cubicBezTo>
                  <a:pt x="178" y="454"/>
                  <a:pt x="168" y="446"/>
                  <a:pt x="155" y="446"/>
                </a:cubicBezTo>
                <a:lnTo>
                  <a:pt x="55" y="445"/>
                </a:lnTo>
                <a:lnTo>
                  <a:pt x="55" y="370"/>
                </a:lnTo>
                <a:lnTo>
                  <a:pt x="151" y="369"/>
                </a:lnTo>
                <a:cubicBezTo>
                  <a:pt x="164" y="369"/>
                  <a:pt x="175" y="360"/>
                  <a:pt x="178" y="348"/>
                </a:cubicBezTo>
                <a:cubicBezTo>
                  <a:pt x="183" y="326"/>
                  <a:pt x="191" y="305"/>
                  <a:pt x="202" y="286"/>
                </a:cubicBezTo>
                <a:cubicBezTo>
                  <a:pt x="208" y="275"/>
                  <a:pt x="206" y="261"/>
                  <a:pt x="197" y="253"/>
                </a:cubicBezTo>
                <a:lnTo>
                  <a:pt x="131" y="186"/>
                </a:lnTo>
                <a:lnTo>
                  <a:pt x="184" y="132"/>
                </a:lnTo>
                <a:lnTo>
                  <a:pt x="249" y="197"/>
                </a:lnTo>
                <a:cubicBezTo>
                  <a:pt x="258" y="206"/>
                  <a:pt x="272" y="207"/>
                  <a:pt x="283" y="200"/>
                </a:cubicBezTo>
                <a:cubicBezTo>
                  <a:pt x="303" y="188"/>
                  <a:pt x="325" y="179"/>
                  <a:pt x="347" y="173"/>
                </a:cubicBezTo>
                <a:cubicBezTo>
                  <a:pt x="359" y="170"/>
                  <a:pt x="368" y="159"/>
                  <a:pt x="368" y="146"/>
                </a:cubicBezTo>
                <a:lnTo>
                  <a:pt x="368" y="56"/>
                </a:lnTo>
                <a:lnTo>
                  <a:pt x="444" y="56"/>
                </a:lnTo>
                <a:lnTo>
                  <a:pt x="444" y="146"/>
                </a:lnTo>
                <a:cubicBezTo>
                  <a:pt x="444" y="159"/>
                  <a:pt x="453" y="170"/>
                  <a:pt x="465" y="173"/>
                </a:cubicBezTo>
                <a:cubicBezTo>
                  <a:pt x="487" y="179"/>
                  <a:pt x="509" y="188"/>
                  <a:pt x="529" y="200"/>
                </a:cubicBezTo>
                <a:cubicBezTo>
                  <a:pt x="540" y="207"/>
                  <a:pt x="554" y="205"/>
                  <a:pt x="563" y="196"/>
                </a:cubicBezTo>
                <a:lnTo>
                  <a:pt x="628" y="131"/>
                </a:lnTo>
                <a:lnTo>
                  <a:pt x="681" y="185"/>
                </a:lnTo>
                <a:lnTo>
                  <a:pt x="615" y="252"/>
                </a:lnTo>
                <a:cubicBezTo>
                  <a:pt x="606" y="261"/>
                  <a:pt x="604" y="274"/>
                  <a:pt x="610" y="285"/>
                </a:cubicBezTo>
                <a:cubicBezTo>
                  <a:pt x="621" y="305"/>
                  <a:pt x="629" y="325"/>
                  <a:pt x="634" y="347"/>
                </a:cubicBezTo>
                <a:cubicBezTo>
                  <a:pt x="637" y="360"/>
                  <a:pt x="648" y="369"/>
                  <a:pt x="661" y="369"/>
                </a:cubicBezTo>
                <a:lnTo>
                  <a:pt x="758" y="369"/>
                </a:lnTo>
                <a:close/>
                <a:moveTo>
                  <a:pt x="786" y="314"/>
                </a:moveTo>
                <a:lnTo>
                  <a:pt x="682" y="314"/>
                </a:lnTo>
                <a:cubicBezTo>
                  <a:pt x="679" y="301"/>
                  <a:pt x="674" y="289"/>
                  <a:pt x="668" y="277"/>
                </a:cubicBezTo>
                <a:lnTo>
                  <a:pt x="740" y="204"/>
                </a:lnTo>
                <a:cubicBezTo>
                  <a:pt x="750" y="193"/>
                  <a:pt x="750" y="176"/>
                  <a:pt x="740" y="165"/>
                </a:cubicBezTo>
                <a:lnTo>
                  <a:pt x="647" y="73"/>
                </a:lnTo>
                <a:cubicBezTo>
                  <a:pt x="637" y="62"/>
                  <a:pt x="619" y="62"/>
                  <a:pt x="608" y="73"/>
                </a:cubicBezTo>
                <a:lnTo>
                  <a:pt x="539" y="142"/>
                </a:lnTo>
                <a:cubicBezTo>
                  <a:pt x="526" y="136"/>
                  <a:pt x="513" y="130"/>
                  <a:pt x="499" y="125"/>
                </a:cubicBezTo>
                <a:lnTo>
                  <a:pt x="499" y="28"/>
                </a:lnTo>
                <a:cubicBezTo>
                  <a:pt x="498" y="13"/>
                  <a:pt x="486" y="0"/>
                  <a:pt x="471" y="0"/>
                </a:cubicBezTo>
                <a:lnTo>
                  <a:pt x="340" y="0"/>
                </a:lnTo>
                <a:cubicBezTo>
                  <a:pt x="325" y="0"/>
                  <a:pt x="313" y="13"/>
                  <a:pt x="313" y="28"/>
                </a:cubicBezTo>
                <a:lnTo>
                  <a:pt x="313" y="126"/>
                </a:lnTo>
                <a:cubicBezTo>
                  <a:pt x="299" y="130"/>
                  <a:pt x="286" y="136"/>
                  <a:pt x="273" y="143"/>
                </a:cubicBezTo>
                <a:lnTo>
                  <a:pt x="203" y="74"/>
                </a:lnTo>
                <a:cubicBezTo>
                  <a:pt x="192" y="63"/>
                  <a:pt x="175" y="63"/>
                  <a:pt x="164" y="74"/>
                </a:cubicBezTo>
                <a:lnTo>
                  <a:pt x="72" y="166"/>
                </a:lnTo>
                <a:cubicBezTo>
                  <a:pt x="61" y="177"/>
                  <a:pt x="61" y="194"/>
                  <a:pt x="72" y="205"/>
                </a:cubicBezTo>
                <a:lnTo>
                  <a:pt x="144" y="277"/>
                </a:lnTo>
                <a:cubicBezTo>
                  <a:pt x="139" y="289"/>
                  <a:pt x="134" y="302"/>
                  <a:pt x="130" y="314"/>
                </a:cubicBezTo>
                <a:lnTo>
                  <a:pt x="27" y="315"/>
                </a:lnTo>
                <a:cubicBezTo>
                  <a:pt x="12" y="315"/>
                  <a:pt x="0" y="327"/>
                  <a:pt x="0" y="343"/>
                </a:cubicBezTo>
                <a:lnTo>
                  <a:pt x="0" y="473"/>
                </a:lnTo>
                <a:cubicBezTo>
                  <a:pt x="0" y="488"/>
                  <a:pt x="12" y="501"/>
                  <a:pt x="27" y="501"/>
                </a:cubicBezTo>
                <a:lnTo>
                  <a:pt x="136" y="501"/>
                </a:lnTo>
                <a:cubicBezTo>
                  <a:pt x="140" y="512"/>
                  <a:pt x="144" y="522"/>
                  <a:pt x="150" y="533"/>
                </a:cubicBezTo>
                <a:lnTo>
                  <a:pt x="73" y="610"/>
                </a:lnTo>
                <a:cubicBezTo>
                  <a:pt x="62" y="621"/>
                  <a:pt x="62" y="638"/>
                  <a:pt x="73" y="649"/>
                </a:cubicBezTo>
                <a:lnTo>
                  <a:pt x="165" y="741"/>
                </a:lnTo>
                <a:cubicBezTo>
                  <a:pt x="176" y="752"/>
                  <a:pt x="193" y="752"/>
                  <a:pt x="204" y="741"/>
                </a:cubicBezTo>
                <a:lnTo>
                  <a:pt x="284" y="662"/>
                </a:lnTo>
                <a:cubicBezTo>
                  <a:pt x="294" y="666"/>
                  <a:pt x="304" y="670"/>
                  <a:pt x="313" y="673"/>
                </a:cubicBezTo>
                <a:lnTo>
                  <a:pt x="314" y="786"/>
                </a:lnTo>
                <a:cubicBezTo>
                  <a:pt x="314" y="802"/>
                  <a:pt x="326" y="814"/>
                  <a:pt x="342" y="814"/>
                </a:cubicBezTo>
                <a:lnTo>
                  <a:pt x="472" y="814"/>
                </a:lnTo>
                <a:cubicBezTo>
                  <a:pt x="487" y="814"/>
                  <a:pt x="500" y="802"/>
                  <a:pt x="500" y="786"/>
                </a:cubicBezTo>
                <a:lnTo>
                  <a:pt x="500" y="673"/>
                </a:lnTo>
                <a:cubicBezTo>
                  <a:pt x="510" y="669"/>
                  <a:pt x="519" y="666"/>
                  <a:pt x="529" y="661"/>
                </a:cubicBezTo>
                <a:lnTo>
                  <a:pt x="609" y="741"/>
                </a:lnTo>
                <a:cubicBezTo>
                  <a:pt x="620" y="751"/>
                  <a:pt x="637" y="751"/>
                  <a:pt x="648" y="741"/>
                </a:cubicBezTo>
                <a:lnTo>
                  <a:pt x="741" y="648"/>
                </a:lnTo>
                <a:cubicBezTo>
                  <a:pt x="751" y="637"/>
                  <a:pt x="751" y="620"/>
                  <a:pt x="741" y="609"/>
                </a:cubicBezTo>
                <a:lnTo>
                  <a:pt x="663" y="532"/>
                </a:lnTo>
                <a:cubicBezTo>
                  <a:pt x="669" y="521"/>
                  <a:pt x="673" y="511"/>
                  <a:pt x="677" y="500"/>
                </a:cubicBezTo>
                <a:lnTo>
                  <a:pt x="786" y="499"/>
                </a:lnTo>
                <a:cubicBezTo>
                  <a:pt x="801" y="499"/>
                  <a:pt x="813" y="487"/>
                  <a:pt x="813" y="472"/>
                </a:cubicBezTo>
                <a:lnTo>
                  <a:pt x="813" y="341"/>
                </a:lnTo>
                <a:cubicBezTo>
                  <a:pt x="813" y="326"/>
                  <a:pt x="801" y="314"/>
                  <a:pt x="786" y="31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0" name="Freeform 959">
            <a:extLst>
              <a:ext uri="{FF2B5EF4-FFF2-40B4-BE49-F238E27FC236}">
                <a16:creationId xmlns:a16="http://schemas.microsoft.com/office/drawing/2014/main" id="{54FE71CF-098E-9B48-850C-A672C4E22B6A}"/>
              </a:ext>
            </a:extLst>
          </p:cNvPr>
          <p:cNvSpPr/>
          <p:nvPr/>
        </p:nvSpPr>
        <p:spPr>
          <a:xfrm>
            <a:off x="464894" y="1148189"/>
            <a:ext cx="335520" cy="37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33" h="1048">
                <a:moveTo>
                  <a:pt x="926" y="973"/>
                </a:moveTo>
                <a:lnTo>
                  <a:pt x="703" y="718"/>
                </a:lnTo>
                <a:cubicBezTo>
                  <a:pt x="742" y="675"/>
                  <a:pt x="766" y="618"/>
                  <a:pt x="766" y="556"/>
                </a:cubicBezTo>
                <a:cubicBezTo>
                  <a:pt x="766" y="541"/>
                  <a:pt x="754" y="528"/>
                  <a:pt x="739" y="528"/>
                </a:cubicBezTo>
                <a:cubicBezTo>
                  <a:pt x="723" y="528"/>
                  <a:pt x="711" y="541"/>
                  <a:pt x="711" y="556"/>
                </a:cubicBezTo>
                <a:cubicBezTo>
                  <a:pt x="711" y="636"/>
                  <a:pt x="660" y="704"/>
                  <a:pt x="589" y="730"/>
                </a:cubicBezTo>
                <a:cubicBezTo>
                  <a:pt x="569" y="738"/>
                  <a:pt x="548" y="742"/>
                  <a:pt x="525" y="742"/>
                </a:cubicBezTo>
                <a:cubicBezTo>
                  <a:pt x="423" y="742"/>
                  <a:pt x="340" y="658"/>
                  <a:pt x="340" y="556"/>
                </a:cubicBezTo>
                <a:cubicBezTo>
                  <a:pt x="340" y="454"/>
                  <a:pt x="423" y="370"/>
                  <a:pt x="525" y="370"/>
                </a:cubicBezTo>
                <a:cubicBezTo>
                  <a:pt x="541" y="370"/>
                  <a:pt x="553" y="358"/>
                  <a:pt x="553" y="343"/>
                </a:cubicBezTo>
                <a:cubicBezTo>
                  <a:pt x="553" y="328"/>
                  <a:pt x="541" y="315"/>
                  <a:pt x="525" y="315"/>
                </a:cubicBezTo>
                <a:cubicBezTo>
                  <a:pt x="501" y="315"/>
                  <a:pt x="477" y="319"/>
                  <a:pt x="455" y="326"/>
                </a:cubicBezTo>
                <a:lnTo>
                  <a:pt x="319" y="16"/>
                </a:lnTo>
                <a:cubicBezTo>
                  <a:pt x="313" y="2"/>
                  <a:pt x="296" y="-4"/>
                  <a:pt x="282" y="2"/>
                </a:cubicBezTo>
                <a:cubicBezTo>
                  <a:pt x="268" y="8"/>
                  <a:pt x="262" y="24"/>
                  <a:pt x="268" y="38"/>
                </a:cubicBezTo>
                <a:lnTo>
                  <a:pt x="404" y="348"/>
                </a:lnTo>
                <a:cubicBezTo>
                  <a:pt x="394" y="354"/>
                  <a:pt x="385" y="360"/>
                  <a:pt x="376" y="367"/>
                </a:cubicBezTo>
                <a:lnTo>
                  <a:pt x="229" y="221"/>
                </a:lnTo>
                <a:cubicBezTo>
                  <a:pt x="218" y="210"/>
                  <a:pt x="201" y="210"/>
                  <a:pt x="190" y="221"/>
                </a:cubicBezTo>
                <a:cubicBezTo>
                  <a:pt x="179" y="232"/>
                  <a:pt x="179" y="249"/>
                  <a:pt x="190" y="260"/>
                </a:cubicBezTo>
                <a:lnTo>
                  <a:pt x="337" y="406"/>
                </a:lnTo>
                <a:cubicBezTo>
                  <a:pt x="329" y="416"/>
                  <a:pt x="322" y="426"/>
                  <a:pt x="316" y="436"/>
                </a:cubicBezTo>
                <a:lnTo>
                  <a:pt x="70" y="331"/>
                </a:lnTo>
                <a:cubicBezTo>
                  <a:pt x="56" y="325"/>
                  <a:pt x="40" y="331"/>
                  <a:pt x="34" y="345"/>
                </a:cubicBezTo>
                <a:cubicBezTo>
                  <a:pt x="28" y="359"/>
                  <a:pt x="34" y="376"/>
                  <a:pt x="48" y="382"/>
                </a:cubicBezTo>
                <a:lnTo>
                  <a:pt x="295" y="487"/>
                </a:lnTo>
                <a:cubicBezTo>
                  <a:pt x="292" y="497"/>
                  <a:pt x="289" y="507"/>
                  <a:pt x="288" y="517"/>
                </a:cubicBezTo>
                <a:lnTo>
                  <a:pt x="163" y="511"/>
                </a:lnTo>
                <a:cubicBezTo>
                  <a:pt x="148" y="510"/>
                  <a:pt x="135" y="522"/>
                  <a:pt x="134" y="537"/>
                </a:cubicBezTo>
                <a:cubicBezTo>
                  <a:pt x="134" y="552"/>
                  <a:pt x="145" y="565"/>
                  <a:pt x="161" y="566"/>
                </a:cubicBezTo>
                <a:lnTo>
                  <a:pt x="285" y="572"/>
                </a:lnTo>
                <a:cubicBezTo>
                  <a:pt x="286" y="584"/>
                  <a:pt x="288" y="597"/>
                  <a:pt x="290" y="609"/>
                </a:cubicBezTo>
                <a:lnTo>
                  <a:pt x="18" y="703"/>
                </a:lnTo>
                <a:cubicBezTo>
                  <a:pt x="4" y="709"/>
                  <a:pt x="-4" y="724"/>
                  <a:pt x="1" y="739"/>
                </a:cubicBezTo>
                <a:cubicBezTo>
                  <a:pt x="5" y="750"/>
                  <a:pt x="16" y="757"/>
                  <a:pt x="28" y="757"/>
                </a:cubicBezTo>
                <a:cubicBezTo>
                  <a:pt x="31" y="757"/>
                  <a:pt x="34" y="757"/>
                  <a:pt x="37" y="756"/>
                </a:cubicBezTo>
                <a:lnTo>
                  <a:pt x="309" y="661"/>
                </a:lnTo>
                <a:cubicBezTo>
                  <a:pt x="314" y="671"/>
                  <a:pt x="319" y="681"/>
                  <a:pt x="325" y="690"/>
                </a:cubicBezTo>
                <a:lnTo>
                  <a:pt x="198" y="798"/>
                </a:lnTo>
                <a:cubicBezTo>
                  <a:pt x="187" y="808"/>
                  <a:pt x="185" y="825"/>
                  <a:pt x="195" y="837"/>
                </a:cubicBezTo>
                <a:cubicBezTo>
                  <a:pt x="201" y="843"/>
                  <a:pt x="208" y="847"/>
                  <a:pt x="216" y="847"/>
                </a:cubicBezTo>
                <a:cubicBezTo>
                  <a:pt x="223" y="847"/>
                  <a:pt x="229" y="844"/>
                  <a:pt x="234" y="840"/>
                </a:cubicBezTo>
                <a:lnTo>
                  <a:pt x="361" y="732"/>
                </a:lnTo>
                <a:cubicBezTo>
                  <a:pt x="369" y="739"/>
                  <a:pt x="377" y="746"/>
                  <a:pt x="386" y="752"/>
                </a:cubicBezTo>
                <a:lnTo>
                  <a:pt x="247" y="1005"/>
                </a:lnTo>
                <a:cubicBezTo>
                  <a:pt x="240" y="1018"/>
                  <a:pt x="244" y="1035"/>
                  <a:pt x="258" y="1042"/>
                </a:cubicBezTo>
                <a:cubicBezTo>
                  <a:pt x="262" y="1045"/>
                  <a:pt x="267" y="1046"/>
                  <a:pt x="271" y="1046"/>
                </a:cubicBezTo>
                <a:cubicBezTo>
                  <a:pt x="281" y="1046"/>
                  <a:pt x="290" y="1041"/>
                  <a:pt x="295" y="1032"/>
                </a:cubicBezTo>
                <a:lnTo>
                  <a:pt x="434" y="779"/>
                </a:lnTo>
                <a:cubicBezTo>
                  <a:pt x="448" y="785"/>
                  <a:pt x="463" y="789"/>
                  <a:pt x="478" y="792"/>
                </a:cubicBezTo>
                <a:lnTo>
                  <a:pt x="459" y="1018"/>
                </a:lnTo>
                <a:cubicBezTo>
                  <a:pt x="458" y="1033"/>
                  <a:pt x="469" y="1046"/>
                  <a:pt x="484" y="1048"/>
                </a:cubicBezTo>
                <a:cubicBezTo>
                  <a:pt x="485" y="1048"/>
                  <a:pt x="486" y="1048"/>
                  <a:pt x="487" y="1048"/>
                </a:cubicBezTo>
                <a:cubicBezTo>
                  <a:pt x="501" y="1048"/>
                  <a:pt x="513" y="1037"/>
                  <a:pt x="514" y="1022"/>
                </a:cubicBezTo>
                <a:lnTo>
                  <a:pt x="533" y="797"/>
                </a:lnTo>
                <a:cubicBezTo>
                  <a:pt x="550" y="796"/>
                  <a:pt x="566" y="794"/>
                  <a:pt x="581" y="790"/>
                </a:cubicBezTo>
                <a:lnTo>
                  <a:pt x="635" y="937"/>
                </a:lnTo>
                <a:cubicBezTo>
                  <a:pt x="639" y="948"/>
                  <a:pt x="649" y="955"/>
                  <a:pt x="661" y="955"/>
                </a:cubicBezTo>
                <a:cubicBezTo>
                  <a:pt x="664" y="955"/>
                  <a:pt x="667" y="955"/>
                  <a:pt x="670" y="953"/>
                </a:cubicBezTo>
                <a:cubicBezTo>
                  <a:pt x="684" y="948"/>
                  <a:pt x="692" y="932"/>
                  <a:pt x="687" y="918"/>
                </a:cubicBezTo>
                <a:lnTo>
                  <a:pt x="633" y="771"/>
                </a:lnTo>
                <a:cubicBezTo>
                  <a:pt x="643" y="766"/>
                  <a:pt x="652" y="761"/>
                  <a:pt x="662" y="754"/>
                </a:cubicBezTo>
                <a:lnTo>
                  <a:pt x="884" y="1010"/>
                </a:lnTo>
                <a:cubicBezTo>
                  <a:pt x="889" y="1016"/>
                  <a:pt x="897" y="1019"/>
                  <a:pt x="905" y="1019"/>
                </a:cubicBezTo>
                <a:cubicBezTo>
                  <a:pt x="911" y="1019"/>
                  <a:pt x="918" y="1017"/>
                  <a:pt x="923" y="1013"/>
                </a:cubicBezTo>
                <a:cubicBezTo>
                  <a:pt x="934" y="1002"/>
                  <a:pt x="935" y="985"/>
                  <a:pt x="926" y="97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1" name="Freeform 960">
            <a:extLst>
              <a:ext uri="{FF2B5EF4-FFF2-40B4-BE49-F238E27FC236}">
                <a16:creationId xmlns:a16="http://schemas.microsoft.com/office/drawing/2014/main" id="{B55AFC1C-3F29-0044-8153-2FD477287BF3}"/>
              </a:ext>
            </a:extLst>
          </p:cNvPr>
          <p:cNvSpPr/>
          <p:nvPr/>
        </p:nvSpPr>
        <p:spPr>
          <a:xfrm>
            <a:off x="1385052" y="1466429"/>
            <a:ext cx="1980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1" h="56">
                <a:moveTo>
                  <a:pt x="524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lnTo>
                  <a:pt x="524" y="56"/>
                </a:lnTo>
                <a:cubicBezTo>
                  <a:pt x="539" y="56"/>
                  <a:pt x="551" y="43"/>
                  <a:pt x="551" y="28"/>
                </a:cubicBezTo>
                <a:cubicBezTo>
                  <a:pt x="551" y="13"/>
                  <a:pt x="539" y="0"/>
                  <a:pt x="52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2" name="Freeform 961">
            <a:extLst>
              <a:ext uri="{FF2B5EF4-FFF2-40B4-BE49-F238E27FC236}">
                <a16:creationId xmlns:a16="http://schemas.microsoft.com/office/drawing/2014/main" id="{D83D948D-AC7E-9149-8B63-534DEDD660C9}"/>
              </a:ext>
            </a:extLst>
          </p:cNvPr>
          <p:cNvSpPr/>
          <p:nvPr/>
        </p:nvSpPr>
        <p:spPr>
          <a:xfrm>
            <a:off x="1385052" y="1414589"/>
            <a:ext cx="182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7" h="56">
                <a:moveTo>
                  <a:pt x="28" y="56"/>
                </a:moveTo>
                <a:lnTo>
                  <a:pt x="480" y="56"/>
                </a:lnTo>
                <a:cubicBezTo>
                  <a:pt x="495" y="56"/>
                  <a:pt x="507" y="43"/>
                  <a:pt x="507" y="28"/>
                </a:cubicBezTo>
                <a:cubicBezTo>
                  <a:pt x="507" y="13"/>
                  <a:pt x="495" y="0"/>
                  <a:pt x="480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3" name="Freeform 962">
            <a:extLst>
              <a:ext uri="{FF2B5EF4-FFF2-40B4-BE49-F238E27FC236}">
                <a16:creationId xmlns:a16="http://schemas.microsoft.com/office/drawing/2014/main" id="{B38C489A-FB27-1A42-8761-1E297A5BCFB1}"/>
              </a:ext>
            </a:extLst>
          </p:cNvPr>
          <p:cNvSpPr/>
          <p:nvPr/>
        </p:nvSpPr>
        <p:spPr>
          <a:xfrm>
            <a:off x="1385052" y="1362749"/>
            <a:ext cx="15804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0" h="56">
                <a:moveTo>
                  <a:pt x="28" y="56"/>
                </a:moveTo>
                <a:lnTo>
                  <a:pt x="413" y="56"/>
                </a:lnTo>
                <a:cubicBezTo>
                  <a:pt x="428" y="56"/>
                  <a:pt x="440" y="43"/>
                  <a:pt x="440" y="28"/>
                </a:cubicBezTo>
                <a:cubicBezTo>
                  <a:pt x="440" y="13"/>
                  <a:pt x="428" y="0"/>
                  <a:pt x="413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4" name="Freeform 963">
            <a:extLst>
              <a:ext uri="{FF2B5EF4-FFF2-40B4-BE49-F238E27FC236}">
                <a16:creationId xmlns:a16="http://schemas.microsoft.com/office/drawing/2014/main" id="{74CE1E29-D7B3-5941-810F-0155C45FC9B9}"/>
              </a:ext>
            </a:extLst>
          </p:cNvPr>
          <p:cNvSpPr/>
          <p:nvPr/>
        </p:nvSpPr>
        <p:spPr>
          <a:xfrm>
            <a:off x="1385052" y="1311269"/>
            <a:ext cx="1180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9" h="55">
                <a:moveTo>
                  <a:pt x="28" y="55"/>
                </a:moveTo>
                <a:lnTo>
                  <a:pt x="302" y="55"/>
                </a:lnTo>
                <a:cubicBezTo>
                  <a:pt x="317" y="55"/>
                  <a:pt x="329" y="42"/>
                  <a:pt x="329" y="27"/>
                </a:cubicBezTo>
                <a:cubicBezTo>
                  <a:pt x="329" y="12"/>
                  <a:pt x="317" y="0"/>
                  <a:pt x="302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2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5" name="Freeform 964">
            <a:extLst>
              <a:ext uri="{FF2B5EF4-FFF2-40B4-BE49-F238E27FC236}">
                <a16:creationId xmlns:a16="http://schemas.microsoft.com/office/drawing/2014/main" id="{88C25B87-09AB-AF4B-A88C-EA2C03D8A185}"/>
              </a:ext>
            </a:extLst>
          </p:cNvPr>
          <p:cNvSpPr/>
          <p:nvPr/>
        </p:nvSpPr>
        <p:spPr>
          <a:xfrm>
            <a:off x="1385052" y="1261949"/>
            <a:ext cx="867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2" h="55">
                <a:moveTo>
                  <a:pt x="28" y="55"/>
                </a:moveTo>
                <a:lnTo>
                  <a:pt x="214" y="55"/>
                </a:lnTo>
                <a:cubicBezTo>
                  <a:pt x="230" y="55"/>
                  <a:pt x="242" y="43"/>
                  <a:pt x="242" y="27"/>
                </a:cubicBezTo>
                <a:cubicBezTo>
                  <a:pt x="242" y="12"/>
                  <a:pt x="230" y="0"/>
                  <a:pt x="214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6" name="Freeform 965">
            <a:extLst>
              <a:ext uri="{FF2B5EF4-FFF2-40B4-BE49-F238E27FC236}">
                <a16:creationId xmlns:a16="http://schemas.microsoft.com/office/drawing/2014/main" id="{961C1B76-3A3A-F74C-A8A2-3516CD292B4E}"/>
              </a:ext>
            </a:extLst>
          </p:cNvPr>
          <p:cNvSpPr/>
          <p:nvPr/>
        </p:nvSpPr>
        <p:spPr>
          <a:xfrm>
            <a:off x="1385052" y="1212629"/>
            <a:ext cx="53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9" h="55">
                <a:moveTo>
                  <a:pt x="28" y="55"/>
                </a:moveTo>
                <a:lnTo>
                  <a:pt x="121" y="55"/>
                </a:lnTo>
                <a:cubicBezTo>
                  <a:pt x="136" y="55"/>
                  <a:pt x="149" y="43"/>
                  <a:pt x="149" y="28"/>
                </a:cubicBezTo>
                <a:cubicBezTo>
                  <a:pt x="149" y="13"/>
                  <a:pt x="136" y="0"/>
                  <a:pt x="121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7" name="Freeform 966">
            <a:extLst>
              <a:ext uri="{FF2B5EF4-FFF2-40B4-BE49-F238E27FC236}">
                <a16:creationId xmlns:a16="http://schemas.microsoft.com/office/drawing/2014/main" id="{4A6F1B50-5306-E04B-AACB-C434D9928F71}"/>
              </a:ext>
            </a:extLst>
          </p:cNvPr>
          <p:cNvSpPr/>
          <p:nvPr/>
        </p:nvSpPr>
        <p:spPr>
          <a:xfrm>
            <a:off x="1296853" y="1212629"/>
            <a:ext cx="52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8" h="55">
                <a:moveTo>
                  <a:pt x="28" y="55"/>
                </a:moveTo>
                <a:lnTo>
                  <a:pt x="121" y="55"/>
                </a:lnTo>
                <a:cubicBezTo>
                  <a:pt x="136" y="55"/>
                  <a:pt x="148" y="43"/>
                  <a:pt x="148" y="28"/>
                </a:cubicBezTo>
                <a:cubicBezTo>
                  <a:pt x="148" y="13"/>
                  <a:pt x="136" y="0"/>
                  <a:pt x="121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8" name="Freeform 967">
            <a:extLst>
              <a:ext uri="{FF2B5EF4-FFF2-40B4-BE49-F238E27FC236}">
                <a16:creationId xmlns:a16="http://schemas.microsoft.com/office/drawing/2014/main" id="{01E3110C-62AF-5A44-8452-21B669FD8FBB}"/>
              </a:ext>
            </a:extLst>
          </p:cNvPr>
          <p:cNvSpPr/>
          <p:nvPr/>
        </p:nvSpPr>
        <p:spPr>
          <a:xfrm>
            <a:off x="1263372" y="1261949"/>
            <a:ext cx="864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1" h="55">
                <a:moveTo>
                  <a:pt x="28" y="55"/>
                </a:moveTo>
                <a:lnTo>
                  <a:pt x="214" y="55"/>
                </a:lnTo>
                <a:cubicBezTo>
                  <a:pt x="229" y="55"/>
                  <a:pt x="241" y="43"/>
                  <a:pt x="241" y="27"/>
                </a:cubicBezTo>
                <a:cubicBezTo>
                  <a:pt x="241" y="12"/>
                  <a:pt x="229" y="0"/>
                  <a:pt x="214" y="0"/>
                </a:cubicBez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9" name="Freeform 968">
            <a:extLst>
              <a:ext uri="{FF2B5EF4-FFF2-40B4-BE49-F238E27FC236}">
                <a16:creationId xmlns:a16="http://schemas.microsoft.com/office/drawing/2014/main" id="{06E55891-1124-2D42-910D-6ABF751EC50E}"/>
              </a:ext>
            </a:extLst>
          </p:cNvPr>
          <p:cNvSpPr/>
          <p:nvPr/>
        </p:nvSpPr>
        <p:spPr>
          <a:xfrm>
            <a:off x="1234212" y="1311269"/>
            <a:ext cx="1180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9" h="55">
                <a:moveTo>
                  <a:pt x="301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7" y="55"/>
                </a:cubicBezTo>
                <a:lnTo>
                  <a:pt x="301" y="55"/>
                </a:lnTo>
                <a:cubicBezTo>
                  <a:pt x="316" y="55"/>
                  <a:pt x="329" y="42"/>
                  <a:pt x="329" y="27"/>
                </a:cubicBezTo>
                <a:cubicBezTo>
                  <a:pt x="329" y="12"/>
                  <a:pt x="316" y="0"/>
                  <a:pt x="30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0" name="Freeform 969">
            <a:extLst>
              <a:ext uri="{FF2B5EF4-FFF2-40B4-BE49-F238E27FC236}">
                <a16:creationId xmlns:a16="http://schemas.microsoft.com/office/drawing/2014/main" id="{127DA6DA-92DD-0945-8627-9193F1A248E7}"/>
              </a:ext>
            </a:extLst>
          </p:cNvPr>
          <p:cNvSpPr/>
          <p:nvPr/>
        </p:nvSpPr>
        <p:spPr>
          <a:xfrm>
            <a:off x="1194253" y="1362749"/>
            <a:ext cx="15804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0" h="56">
                <a:moveTo>
                  <a:pt x="412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412" y="56"/>
                </a:lnTo>
                <a:cubicBezTo>
                  <a:pt x="427" y="56"/>
                  <a:pt x="440" y="43"/>
                  <a:pt x="440" y="28"/>
                </a:cubicBezTo>
                <a:cubicBezTo>
                  <a:pt x="440" y="13"/>
                  <a:pt x="427" y="0"/>
                  <a:pt x="41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1" name="Freeform 970">
            <a:extLst>
              <a:ext uri="{FF2B5EF4-FFF2-40B4-BE49-F238E27FC236}">
                <a16:creationId xmlns:a16="http://schemas.microsoft.com/office/drawing/2014/main" id="{B594905D-6EEC-534E-BD87-94D9268ABBE0}"/>
              </a:ext>
            </a:extLst>
          </p:cNvPr>
          <p:cNvSpPr/>
          <p:nvPr/>
        </p:nvSpPr>
        <p:spPr>
          <a:xfrm>
            <a:off x="1170133" y="1414589"/>
            <a:ext cx="182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7" h="56">
                <a:moveTo>
                  <a:pt x="479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479" y="56"/>
                </a:lnTo>
                <a:cubicBezTo>
                  <a:pt x="494" y="56"/>
                  <a:pt x="507" y="43"/>
                  <a:pt x="507" y="28"/>
                </a:cubicBezTo>
                <a:cubicBezTo>
                  <a:pt x="507" y="13"/>
                  <a:pt x="494" y="0"/>
                  <a:pt x="47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2" name="Freeform 971">
            <a:extLst>
              <a:ext uri="{FF2B5EF4-FFF2-40B4-BE49-F238E27FC236}">
                <a16:creationId xmlns:a16="http://schemas.microsoft.com/office/drawing/2014/main" id="{B997B803-8389-2C48-8BB5-68E2D2DDA978}"/>
              </a:ext>
            </a:extLst>
          </p:cNvPr>
          <p:cNvSpPr/>
          <p:nvPr/>
        </p:nvSpPr>
        <p:spPr>
          <a:xfrm>
            <a:off x="1154294" y="1466429"/>
            <a:ext cx="1980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1" h="56">
                <a:moveTo>
                  <a:pt x="523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523" y="56"/>
                </a:lnTo>
                <a:cubicBezTo>
                  <a:pt x="538" y="56"/>
                  <a:pt x="551" y="43"/>
                  <a:pt x="551" y="28"/>
                </a:cubicBezTo>
                <a:cubicBezTo>
                  <a:pt x="551" y="13"/>
                  <a:pt x="538" y="0"/>
                  <a:pt x="52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3" name="Freeform 972">
            <a:extLst>
              <a:ext uri="{FF2B5EF4-FFF2-40B4-BE49-F238E27FC236}">
                <a16:creationId xmlns:a16="http://schemas.microsoft.com/office/drawing/2014/main" id="{FC7C5374-D994-B94D-95EB-F8A6404A00DB}"/>
              </a:ext>
            </a:extLst>
          </p:cNvPr>
          <p:cNvSpPr/>
          <p:nvPr/>
        </p:nvSpPr>
        <p:spPr>
          <a:xfrm>
            <a:off x="505213" y="6952109"/>
            <a:ext cx="267840" cy="267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5" h="744">
                <a:moveTo>
                  <a:pt x="314" y="689"/>
                </a:moveTo>
                <a:cubicBezTo>
                  <a:pt x="171" y="689"/>
                  <a:pt x="56" y="573"/>
                  <a:pt x="56" y="431"/>
                </a:cubicBezTo>
                <a:cubicBezTo>
                  <a:pt x="56" y="289"/>
                  <a:pt x="171" y="173"/>
                  <a:pt x="314" y="173"/>
                </a:cubicBezTo>
                <a:cubicBezTo>
                  <a:pt x="456" y="173"/>
                  <a:pt x="571" y="289"/>
                  <a:pt x="571" y="431"/>
                </a:cubicBezTo>
                <a:cubicBezTo>
                  <a:pt x="571" y="573"/>
                  <a:pt x="456" y="689"/>
                  <a:pt x="314" y="689"/>
                </a:cubicBezTo>
                <a:close/>
                <a:moveTo>
                  <a:pt x="745" y="28"/>
                </a:moveTo>
                <a:cubicBezTo>
                  <a:pt x="745" y="12"/>
                  <a:pt x="732" y="0"/>
                  <a:pt x="717" y="0"/>
                </a:cubicBezTo>
                <a:lnTo>
                  <a:pt x="488" y="0"/>
                </a:lnTo>
                <a:cubicBezTo>
                  <a:pt x="473" y="0"/>
                  <a:pt x="460" y="12"/>
                  <a:pt x="460" y="28"/>
                </a:cubicBezTo>
                <a:cubicBezTo>
                  <a:pt x="460" y="43"/>
                  <a:pt x="473" y="55"/>
                  <a:pt x="488" y="55"/>
                </a:cubicBezTo>
                <a:lnTo>
                  <a:pt x="650" y="55"/>
                </a:lnTo>
                <a:lnTo>
                  <a:pt x="514" y="191"/>
                </a:lnTo>
                <a:cubicBezTo>
                  <a:pt x="460" y="146"/>
                  <a:pt x="390" y="118"/>
                  <a:pt x="314" y="118"/>
                </a:cubicBezTo>
                <a:cubicBezTo>
                  <a:pt x="141" y="118"/>
                  <a:pt x="0" y="258"/>
                  <a:pt x="0" y="431"/>
                </a:cubicBezTo>
                <a:cubicBezTo>
                  <a:pt x="0" y="604"/>
                  <a:pt x="141" y="744"/>
                  <a:pt x="314" y="744"/>
                </a:cubicBezTo>
                <a:cubicBezTo>
                  <a:pt x="486" y="744"/>
                  <a:pt x="627" y="604"/>
                  <a:pt x="627" y="431"/>
                </a:cubicBezTo>
                <a:cubicBezTo>
                  <a:pt x="627" y="355"/>
                  <a:pt x="599" y="285"/>
                  <a:pt x="554" y="230"/>
                </a:cubicBezTo>
                <a:lnTo>
                  <a:pt x="689" y="94"/>
                </a:lnTo>
                <a:lnTo>
                  <a:pt x="689" y="259"/>
                </a:lnTo>
                <a:cubicBezTo>
                  <a:pt x="689" y="274"/>
                  <a:pt x="702" y="287"/>
                  <a:pt x="717" y="287"/>
                </a:cubicBezTo>
                <a:cubicBezTo>
                  <a:pt x="732" y="287"/>
                  <a:pt x="745" y="274"/>
                  <a:pt x="745" y="2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4" name="Freeform 973">
            <a:extLst>
              <a:ext uri="{FF2B5EF4-FFF2-40B4-BE49-F238E27FC236}">
                <a16:creationId xmlns:a16="http://schemas.microsoft.com/office/drawing/2014/main" id="{6ED82A7F-C5A1-4C44-B3A6-020CDD0220B3}"/>
              </a:ext>
            </a:extLst>
          </p:cNvPr>
          <p:cNvSpPr/>
          <p:nvPr/>
        </p:nvSpPr>
        <p:spPr>
          <a:xfrm>
            <a:off x="1260853" y="6907828"/>
            <a:ext cx="221400" cy="322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6" h="896">
                <a:moveTo>
                  <a:pt x="129" y="129"/>
                </a:moveTo>
                <a:cubicBezTo>
                  <a:pt x="177" y="81"/>
                  <a:pt x="240" y="55"/>
                  <a:pt x="308" y="55"/>
                </a:cubicBezTo>
                <a:cubicBezTo>
                  <a:pt x="376" y="55"/>
                  <a:pt x="439" y="81"/>
                  <a:pt x="487" y="129"/>
                </a:cubicBezTo>
                <a:cubicBezTo>
                  <a:pt x="535" y="177"/>
                  <a:pt x="561" y="240"/>
                  <a:pt x="561" y="308"/>
                </a:cubicBezTo>
                <a:cubicBezTo>
                  <a:pt x="561" y="375"/>
                  <a:pt x="535" y="439"/>
                  <a:pt x="487" y="486"/>
                </a:cubicBezTo>
                <a:cubicBezTo>
                  <a:pt x="439" y="534"/>
                  <a:pt x="376" y="561"/>
                  <a:pt x="308" y="561"/>
                </a:cubicBezTo>
                <a:cubicBezTo>
                  <a:pt x="240" y="561"/>
                  <a:pt x="177" y="534"/>
                  <a:pt x="129" y="486"/>
                </a:cubicBezTo>
                <a:cubicBezTo>
                  <a:pt x="31" y="388"/>
                  <a:pt x="31" y="227"/>
                  <a:pt x="129" y="129"/>
                </a:cubicBezTo>
                <a:close/>
                <a:moveTo>
                  <a:pt x="526" y="526"/>
                </a:moveTo>
                <a:cubicBezTo>
                  <a:pt x="584" y="467"/>
                  <a:pt x="616" y="390"/>
                  <a:pt x="616" y="308"/>
                </a:cubicBezTo>
                <a:cubicBezTo>
                  <a:pt x="616" y="225"/>
                  <a:pt x="584" y="148"/>
                  <a:pt x="526" y="90"/>
                </a:cubicBezTo>
                <a:cubicBezTo>
                  <a:pt x="468" y="32"/>
                  <a:pt x="390" y="0"/>
                  <a:pt x="308" y="0"/>
                </a:cubicBezTo>
                <a:cubicBezTo>
                  <a:pt x="226" y="0"/>
                  <a:pt x="148" y="32"/>
                  <a:pt x="90" y="90"/>
                </a:cubicBezTo>
                <a:cubicBezTo>
                  <a:pt x="-30" y="210"/>
                  <a:pt x="-30" y="405"/>
                  <a:pt x="90" y="526"/>
                </a:cubicBezTo>
                <a:cubicBezTo>
                  <a:pt x="141" y="576"/>
                  <a:pt x="206" y="607"/>
                  <a:pt x="276" y="614"/>
                </a:cubicBezTo>
                <a:lnTo>
                  <a:pt x="276" y="748"/>
                </a:lnTo>
                <a:lnTo>
                  <a:pt x="189" y="748"/>
                </a:lnTo>
                <a:cubicBezTo>
                  <a:pt x="174" y="748"/>
                  <a:pt x="161" y="760"/>
                  <a:pt x="161" y="775"/>
                </a:cubicBezTo>
                <a:cubicBezTo>
                  <a:pt x="161" y="791"/>
                  <a:pt x="174" y="803"/>
                  <a:pt x="189" y="803"/>
                </a:cubicBezTo>
                <a:lnTo>
                  <a:pt x="276" y="803"/>
                </a:lnTo>
                <a:lnTo>
                  <a:pt x="276" y="868"/>
                </a:lnTo>
                <a:cubicBezTo>
                  <a:pt x="276" y="883"/>
                  <a:pt x="288" y="896"/>
                  <a:pt x="303" y="896"/>
                </a:cubicBezTo>
                <a:cubicBezTo>
                  <a:pt x="319" y="896"/>
                  <a:pt x="331" y="883"/>
                  <a:pt x="331" y="868"/>
                </a:cubicBezTo>
                <a:lnTo>
                  <a:pt x="331" y="803"/>
                </a:lnTo>
                <a:lnTo>
                  <a:pt x="418" y="803"/>
                </a:lnTo>
                <a:cubicBezTo>
                  <a:pt x="433" y="803"/>
                  <a:pt x="446" y="791"/>
                  <a:pt x="446" y="775"/>
                </a:cubicBezTo>
                <a:cubicBezTo>
                  <a:pt x="446" y="760"/>
                  <a:pt x="433" y="748"/>
                  <a:pt x="418" y="748"/>
                </a:cubicBezTo>
                <a:lnTo>
                  <a:pt x="331" y="748"/>
                </a:lnTo>
                <a:lnTo>
                  <a:pt x="331" y="615"/>
                </a:lnTo>
                <a:cubicBezTo>
                  <a:pt x="405" y="610"/>
                  <a:pt x="473" y="578"/>
                  <a:pt x="526" y="5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5" name="Freeform 974">
            <a:extLst>
              <a:ext uri="{FF2B5EF4-FFF2-40B4-BE49-F238E27FC236}">
                <a16:creationId xmlns:a16="http://schemas.microsoft.com/office/drawing/2014/main" id="{CB2CE677-500B-3D47-8A75-DE77B7CD428A}"/>
              </a:ext>
            </a:extLst>
          </p:cNvPr>
          <p:cNvSpPr/>
          <p:nvPr/>
        </p:nvSpPr>
        <p:spPr>
          <a:xfrm>
            <a:off x="2017573" y="6958589"/>
            <a:ext cx="316440" cy="27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0" h="763">
                <a:moveTo>
                  <a:pt x="825" y="451"/>
                </a:moveTo>
                <a:cubicBezTo>
                  <a:pt x="825" y="461"/>
                  <a:pt x="817" y="469"/>
                  <a:pt x="807" y="469"/>
                </a:cubicBezTo>
                <a:lnTo>
                  <a:pt x="266" y="469"/>
                </a:lnTo>
                <a:cubicBezTo>
                  <a:pt x="259" y="469"/>
                  <a:pt x="252" y="472"/>
                  <a:pt x="246" y="477"/>
                </a:cubicBezTo>
                <a:lnTo>
                  <a:pt x="55" y="669"/>
                </a:lnTo>
                <a:lnTo>
                  <a:pt x="55" y="73"/>
                </a:lnTo>
                <a:cubicBezTo>
                  <a:pt x="55" y="63"/>
                  <a:pt x="63" y="55"/>
                  <a:pt x="73" y="55"/>
                </a:cubicBezTo>
                <a:lnTo>
                  <a:pt x="807" y="55"/>
                </a:lnTo>
                <a:cubicBezTo>
                  <a:pt x="817" y="55"/>
                  <a:pt x="825" y="63"/>
                  <a:pt x="825" y="73"/>
                </a:cubicBezTo>
                <a:close/>
                <a:moveTo>
                  <a:pt x="807" y="0"/>
                </a:moveTo>
                <a:lnTo>
                  <a:pt x="73" y="0"/>
                </a:lnTo>
                <a:cubicBezTo>
                  <a:pt x="32" y="0"/>
                  <a:pt x="0" y="33"/>
                  <a:pt x="0" y="73"/>
                </a:cubicBezTo>
                <a:lnTo>
                  <a:pt x="0" y="735"/>
                </a:lnTo>
                <a:cubicBezTo>
                  <a:pt x="0" y="747"/>
                  <a:pt x="6" y="757"/>
                  <a:pt x="17" y="761"/>
                </a:cubicBezTo>
                <a:cubicBezTo>
                  <a:pt x="20" y="762"/>
                  <a:pt x="23" y="763"/>
                  <a:pt x="27" y="763"/>
                </a:cubicBezTo>
                <a:cubicBezTo>
                  <a:pt x="34" y="763"/>
                  <a:pt x="41" y="760"/>
                  <a:pt x="47" y="755"/>
                </a:cubicBezTo>
                <a:lnTo>
                  <a:pt x="277" y="524"/>
                </a:lnTo>
                <a:lnTo>
                  <a:pt x="807" y="524"/>
                </a:lnTo>
                <a:cubicBezTo>
                  <a:pt x="847" y="524"/>
                  <a:pt x="880" y="491"/>
                  <a:pt x="880" y="451"/>
                </a:cubicBezTo>
                <a:lnTo>
                  <a:pt x="880" y="73"/>
                </a:lnTo>
                <a:cubicBezTo>
                  <a:pt x="880" y="33"/>
                  <a:pt x="847" y="0"/>
                  <a:pt x="80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6" name="Freeform 975">
            <a:extLst>
              <a:ext uri="{FF2B5EF4-FFF2-40B4-BE49-F238E27FC236}">
                <a16:creationId xmlns:a16="http://schemas.microsoft.com/office/drawing/2014/main" id="{7D5300E7-450E-2B42-ACAA-5996D0719F47}"/>
              </a:ext>
            </a:extLst>
          </p:cNvPr>
          <p:cNvSpPr/>
          <p:nvPr/>
        </p:nvSpPr>
        <p:spPr>
          <a:xfrm>
            <a:off x="1874292" y="6911429"/>
            <a:ext cx="85680" cy="85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9" h="238">
                <a:moveTo>
                  <a:pt x="120" y="55"/>
                </a:moveTo>
                <a:cubicBezTo>
                  <a:pt x="155" y="55"/>
                  <a:pt x="184" y="84"/>
                  <a:pt x="184" y="119"/>
                </a:cubicBezTo>
                <a:cubicBezTo>
                  <a:pt x="184" y="154"/>
                  <a:pt x="155" y="183"/>
                  <a:pt x="120" y="183"/>
                </a:cubicBezTo>
                <a:cubicBezTo>
                  <a:pt x="84" y="183"/>
                  <a:pt x="56" y="154"/>
                  <a:pt x="56" y="119"/>
                </a:cubicBezTo>
                <a:cubicBezTo>
                  <a:pt x="56" y="84"/>
                  <a:pt x="84" y="55"/>
                  <a:pt x="120" y="55"/>
                </a:cubicBezTo>
                <a:close/>
                <a:moveTo>
                  <a:pt x="120" y="238"/>
                </a:moveTo>
                <a:cubicBezTo>
                  <a:pt x="186" y="238"/>
                  <a:pt x="239" y="185"/>
                  <a:pt x="239" y="119"/>
                </a:cubicBezTo>
                <a:cubicBezTo>
                  <a:pt x="239" y="53"/>
                  <a:pt x="186" y="0"/>
                  <a:pt x="120" y="0"/>
                </a:cubicBezTo>
                <a:cubicBezTo>
                  <a:pt x="54" y="0"/>
                  <a:pt x="0" y="53"/>
                  <a:pt x="0" y="119"/>
                </a:cubicBezTo>
                <a:cubicBezTo>
                  <a:pt x="0" y="185"/>
                  <a:pt x="54" y="238"/>
                  <a:pt x="120" y="23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7" name="Freeform 976">
            <a:extLst>
              <a:ext uri="{FF2B5EF4-FFF2-40B4-BE49-F238E27FC236}">
                <a16:creationId xmlns:a16="http://schemas.microsoft.com/office/drawing/2014/main" id="{D6382EE5-9BC9-7A4E-87EB-F22A1545F368}"/>
              </a:ext>
            </a:extLst>
          </p:cNvPr>
          <p:cNvSpPr/>
          <p:nvPr/>
        </p:nvSpPr>
        <p:spPr>
          <a:xfrm>
            <a:off x="1829653" y="6998909"/>
            <a:ext cx="174240" cy="234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5" h="651">
                <a:moveTo>
                  <a:pt x="349" y="352"/>
                </a:moveTo>
                <a:cubicBezTo>
                  <a:pt x="337" y="352"/>
                  <a:pt x="326" y="360"/>
                  <a:pt x="323" y="371"/>
                </a:cubicBezTo>
                <a:cubicBezTo>
                  <a:pt x="316" y="395"/>
                  <a:pt x="310" y="430"/>
                  <a:pt x="305" y="468"/>
                </a:cubicBezTo>
                <a:cubicBezTo>
                  <a:pt x="298" y="511"/>
                  <a:pt x="290" y="564"/>
                  <a:pt x="279" y="596"/>
                </a:cubicBezTo>
                <a:lnTo>
                  <a:pt x="212" y="596"/>
                </a:lnTo>
                <a:cubicBezTo>
                  <a:pt x="200" y="563"/>
                  <a:pt x="190" y="508"/>
                  <a:pt x="181" y="463"/>
                </a:cubicBezTo>
                <a:cubicBezTo>
                  <a:pt x="175" y="427"/>
                  <a:pt x="169" y="394"/>
                  <a:pt x="162" y="371"/>
                </a:cubicBezTo>
                <a:cubicBezTo>
                  <a:pt x="158" y="360"/>
                  <a:pt x="147" y="352"/>
                  <a:pt x="135" y="352"/>
                </a:cubicBezTo>
                <a:lnTo>
                  <a:pt x="79" y="352"/>
                </a:lnTo>
                <a:cubicBezTo>
                  <a:pt x="109" y="309"/>
                  <a:pt x="152" y="248"/>
                  <a:pt x="163" y="199"/>
                </a:cubicBezTo>
                <a:cubicBezTo>
                  <a:pt x="164" y="195"/>
                  <a:pt x="164" y="190"/>
                  <a:pt x="162" y="186"/>
                </a:cubicBezTo>
                <a:cubicBezTo>
                  <a:pt x="153" y="155"/>
                  <a:pt x="150" y="112"/>
                  <a:pt x="158" y="101"/>
                </a:cubicBezTo>
                <a:cubicBezTo>
                  <a:pt x="184" y="65"/>
                  <a:pt x="223" y="55"/>
                  <a:pt x="242" y="55"/>
                </a:cubicBezTo>
                <a:cubicBezTo>
                  <a:pt x="262" y="55"/>
                  <a:pt x="305" y="64"/>
                  <a:pt x="328" y="101"/>
                </a:cubicBezTo>
                <a:cubicBezTo>
                  <a:pt x="336" y="113"/>
                  <a:pt x="332" y="155"/>
                  <a:pt x="323" y="186"/>
                </a:cubicBezTo>
                <a:cubicBezTo>
                  <a:pt x="322" y="190"/>
                  <a:pt x="322" y="195"/>
                  <a:pt x="323" y="199"/>
                </a:cubicBezTo>
                <a:cubicBezTo>
                  <a:pt x="333" y="248"/>
                  <a:pt x="375" y="309"/>
                  <a:pt x="406" y="352"/>
                </a:cubicBezTo>
                <a:close/>
                <a:moveTo>
                  <a:pt x="378" y="193"/>
                </a:moveTo>
                <a:cubicBezTo>
                  <a:pt x="384" y="169"/>
                  <a:pt x="397" y="106"/>
                  <a:pt x="375" y="71"/>
                </a:cubicBezTo>
                <a:cubicBezTo>
                  <a:pt x="339" y="15"/>
                  <a:pt x="274" y="0"/>
                  <a:pt x="242" y="0"/>
                </a:cubicBezTo>
                <a:cubicBezTo>
                  <a:pt x="206" y="0"/>
                  <a:pt x="150" y="18"/>
                  <a:pt x="113" y="68"/>
                </a:cubicBezTo>
                <a:cubicBezTo>
                  <a:pt x="88" y="103"/>
                  <a:pt x="101" y="168"/>
                  <a:pt x="107" y="193"/>
                </a:cubicBezTo>
                <a:cubicBezTo>
                  <a:pt x="95" y="233"/>
                  <a:pt x="54" y="291"/>
                  <a:pt x="30" y="326"/>
                </a:cubicBezTo>
                <a:cubicBezTo>
                  <a:pt x="6" y="358"/>
                  <a:pt x="0" y="367"/>
                  <a:pt x="0" y="379"/>
                </a:cubicBezTo>
                <a:cubicBezTo>
                  <a:pt x="0" y="395"/>
                  <a:pt x="12" y="407"/>
                  <a:pt x="28" y="407"/>
                </a:cubicBezTo>
                <a:lnTo>
                  <a:pt x="114" y="407"/>
                </a:lnTo>
                <a:cubicBezTo>
                  <a:pt x="118" y="425"/>
                  <a:pt x="123" y="449"/>
                  <a:pt x="127" y="473"/>
                </a:cubicBezTo>
                <a:cubicBezTo>
                  <a:pt x="138" y="535"/>
                  <a:pt x="150" y="599"/>
                  <a:pt x="171" y="637"/>
                </a:cubicBezTo>
                <a:cubicBezTo>
                  <a:pt x="175" y="645"/>
                  <a:pt x="185" y="651"/>
                  <a:pt x="195" y="651"/>
                </a:cubicBezTo>
                <a:lnTo>
                  <a:pt x="297" y="651"/>
                </a:lnTo>
                <a:cubicBezTo>
                  <a:pt x="307" y="651"/>
                  <a:pt x="317" y="645"/>
                  <a:pt x="321" y="636"/>
                </a:cubicBezTo>
                <a:cubicBezTo>
                  <a:pt x="341" y="599"/>
                  <a:pt x="350" y="537"/>
                  <a:pt x="359" y="476"/>
                </a:cubicBezTo>
                <a:cubicBezTo>
                  <a:pt x="363" y="450"/>
                  <a:pt x="367" y="426"/>
                  <a:pt x="371" y="407"/>
                </a:cubicBezTo>
                <a:lnTo>
                  <a:pt x="457" y="407"/>
                </a:lnTo>
                <a:cubicBezTo>
                  <a:pt x="472" y="407"/>
                  <a:pt x="485" y="395"/>
                  <a:pt x="485" y="379"/>
                </a:cubicBezTo>
                <a:cubicBezTo>
                  <a:pt x="485" y="367"/>
                  <a:pt x="479" y="359"/>
                  <a:pt x="456" y="328"/>
                </a:cubicBezTo>
                <a:cubicBezTo>
                  <a:pt x="431" y="292"/>
                  <a:pt x="390" y="234"/>
                  <a:pt x="378" y="19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8" name="Freeform 977">
            <a:extLst>
              <a:ext uri="{FF2B5EF4-FFF2-40B4-BE49-F238E27FC236}">
                <a16:creationId xmlns:a16="http://schemas.microsoft.com/office/drawing/2014/main" id="{ECD0FB0B-3772-6649-9B08-90E11FF6AA39}"/>
              </a:ext>
            </a:extLst>
          </p:cNvPr>
          <p:cNvSpPr/>
          <p:nvPr/>
        </p:nvSpPr>
        <p:spPr>
          <a:xfrm>
            <a:off x="2806332" y="68577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0" y="54"/>
                </a:moveTo>
                <a:lnTo>
                  <a:pt x="21" y="54"/>
                </a:lnTo>
                <a:cubicBezTo>
                  <a:pt x="24" y="55"/>
                  <a:pt x="27" y="55"/>
                  <a:pt x="29" y="55"/>
                </a:cubicBezTo>
                <a:cubicBezTo>
                  <a:pt x="41" y="55"/>
                  <a:pt x="52" y="48"/>
                  <a:pt x="56" y="36"/>
                </a:cubicBezTo>
                <a:cubicBezTo>
                  <a:pt x="60" y="21"/>
                  <a:pt x="52" y="6"/>
                  <a:pt x="37" y="1"/>
                </a:cubicBezTo>
                <a:cubicBezTo>
                  <a:pt x="37" y="1"/>
                  <a:pt x="36" y="1"/>
                  <a:pt x="35" y="1"/>
                </a:cubicBezTo>
                <a:cubicBezTo>
                  <a:pt x="20" y="-4"/>
                  <a:pt x="5" y="5"/>
                  <a:pt x="1" y="19"/>
                </a:cubicBezTo>
                <a:cubicBezTo>
                  <a:pt x="-3" y="34"/>
                  <a:pt x="5" y="49"/>
                  <a:pt x="20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9" name="Freeform 978">
            <a:extLst>
              <a:ext uri="{FF2B5EF4-FFF2-40B4-BE49-F238E27FC236}">
                <a16:creationId xmlns:a16="http://schemas.microsoft.com/office/drawing/2014/main" id="{0C25FB23-D252-7C4F-88DA-DA34BE74F607}"/>
              </a:ext>
            </a:extLst>
          </p:cNvPr>
          <p:cNvSpPr/>
          <p:nvPr/>
        </p:nvSpPr>
        <p:spPr>
          <a:xfrm>
            <a:off x="2827213" y="69297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9" y="50"/>
                </a:moveTo>
                <a:cubicBezTo>
                  <a:pt x="14" y="54"/>
                  <a:pt x="21" y="57"/>
                  <a:pt x="28" y="57"/>
                </a:cubicBezTo>
                <a:cubicBezTo>
                  <a:pt x="35" y="57"/>
                  <a:pt x="43" y="54"/>
                  <a:pt x="48" y="48"/>
                </a:cubicBezTo>
                <a:cubicBezTo>
                  <a:pt x="49" y="47"/>
                  <a:pt x="49" y="46"/>
                  <a:pt x="50" y="46"/>
                </a:cubicBezTo>
                <a:cubicBezTo>
                  <a:pt x="60" y="34"/>
                  <a:pt x="58" y="17"/>
                  <a:pt x="47" y="7"/>
                </a:cubicBezTo>
                <a:cubicBezTo>
                  <a:pt x="35" y="-3"/>
                  <a:pt x="18" y="-2"/>
                  <a:pt x="8" y="10"/>
                </a:cubicBezTo>
                <a:cubicBezTo>
                  <a:pt x="8" y="10"/>
                  <a:pt x="7" y="10"/>
                  <a:pt x="7" y="11"/>
                </a:cubicBezTo>
                <a:cubicBezTo>
                  <a:pt x="-3" y="22"/>
                  <a:pt x="-2" y="40"/>
                  <a:pt x="9" y="5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0" name="Freeform 979">
            <a:extLst>
              <a:ext uri="{FF2B5EF4-FFF2-40B4-BE49-F238E27FC236}">
                <a16:creationId xmlns:a16="http://schemas.microsoft.com/office/drawing/2014/main" id="{AEBA56CA-C118-9042-87E2-93F957CDB3A9}"/>
              </a:ext>
            </a:extLst>
          </p:cNvPr>
          <p:cNvSpPr/>
          <p:nvPr/>
        </p:nvSpPr>
        <p:spPr>
          <a:xfrm>
            <a:off x="2838733" y="690062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0" y="27"/>
                </a:moveTo>
                <a:cubicBezTo>
                  <a:pt x="0" y="28"/>
                  <a:pt x="0" y="28"/>
                  <a:pt x="0" y="29"/>
                </a:cubicBezTo>
                <a:cubicBezTo>
                  <a:pt x="-1" y="44"/>
                  <a:pt x="11" y="57"/>
                  <a:pt x="27" y="57"/>
                </a:cubicBezTo>
                <a:cubicBezTo>
                  <a:pt x="42" y="57"/>
                  <a:pt x="54" y="45"/>
                  <a:pt x="55" y="30"/>
                </a:cubicBezTo>
                <a:cubicBezTo>
                  <a:pt x="55" y="29"/>
                  <a:pt x="55" y="28"/>
                  <a:pt x="55" y="27"/>
                </a:cubicBezTo>
                <a:cubicBezTo>
                  <a:pt x="55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1" name="Freeform 980">
            <a:extLst>
              <a:ext uri="{FF2B5EF4-FFF2-40B4-BE49-F238E27FC236}">
                <a16:creationId xmlns:a16="http://schemas.microsoft.com/office/drawing/2014/main" id="{38ACF978-E628-A34D-A354-8D426DAC3790}"/>
              </a:ext>
            </a:extLst>
          </p:cNvPr>
          <p:cNvSpPr/>
          <p:nvPr/>
        </p:nvSpPr>
        <p:spPr>
          <a:xfrm>
            <a:off x="2831173" y="687614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5" y="44"/>
                </a:moveTo>
                <a:cubicBezTo>
                  <a:pt x="10" y="52"/>
                  <a:pt x="19" y="57"/>
                  <a:pt x="28" y="57"/>
                </a:cubicBezTo>
                <a:cubicBezTo>
                  <a:pt x="33" y="57"/>
                  <a:pt x="38" y="56"/>
                  <a:pt x="43" y="53"/>
                </a:cubicBezTo>
                <a:cubicBezTo>
                  <a:pt x="56" y="45"/>
                  <a:pt x="60" y="28"/>
                  <a:pt x="52" y="15"/>
                </a:cubicBezTo>
                <a:cubicBezTo>
                  <a:pt x="51" y="14"/>
                  <a:pt x="51" y="13"/>
                  <a:pt x="50" y="13"/>
                </a:cubicBezTo>
                <a:cubicBezTo>
                  <a:pt x="42" y="0"/>
                  <a:pt x="25" y="-4"/>
                  <a:pt x="12" y="5"/>
                </a:cubicBezTo>
                <a:cubicBezTo>
                  <a:pt x="-1" y="13"/>
                  <a:pt x="-4" y="30"/>
                  <a:pt x="4" y="4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2" name="Freeform 981">
            <a:extLst>
              <a:ext uri="{FF2B5EF4-FFF2-40B4-BE49-F238E27FC236}">
                <a16:creationId xmlns:a16="http://schemas.microsoft.com/office/drawing/2014/main" id="{3927EDB0-6101-0243-9176-3E3FC47C43D3}"/>
              </a:ext>
            </a:extLst>
          </p:cNvPr>
          <p:cNvSpPr/>
          <p:nvPr/>
        </p:nvSpPr>
        <p:spPr>
          <a:xfrm>
            <a:off x="2799133" y="694490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cubicBezTo>
                  <a:pt x="29" y="55"/>
                  <a:pt x="30" y="55"/>
                  <a:pt x="31" y="55"/>
                </a:cubicBezTo>
                <a:cubicBezTo>
                  <a:pt x="32" y="55"/>
                  <a:pt x="33" y="55"/>
                  <a:pt x="34" y="55"/>
                </a:cubicBezTo>
                <a:cubicBezTo>
                  <a:pt x="49" y="53"/>
                  <a:pt x="59" y="39"/>
                  <a:pt x="57" y="24"/>
                </a:cubicBezTo>
                <a:cubicBezTo>
                  <a:pt x="55" y="8"/>
                  <a:pt x="41" y="-2"/>
                  <a:pt x="26" y="0"/>
                </a:cubicBezTo>
                <a:cubicBezTo>
                  <a:pt x="25" y="0"/>
                  <a:pt x="25" y="0"/>
                  <a:pt x="24" y="0"/>
                </a:cubicBezTo>
                <a:cubicBezTo>
                  <a:pt x="9" y="2"/>
                  <a:pt x="-2" y="16"/>
                  <a:pt x="0" y="31"/>
                </a:cubicBezTo>
                <a:cubicBezTo>
                  <a:pt x="2" y="45"/>
                  <a:pt x="14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3" name="Freeform 982">
            <a:extLst>
              <a:ext uri="{FF2B5EF4-FFF2-40B4-BE49-F238E27FC236}">
                <a16:creationId xmlns:a16="http://schemas.microsoft.com/office/drawing/2014/main" id="{67B4BD27-1D10-C545-BBE2-E327ED9F228D}"/>
              </a:ext>
            </a:extLst>
          </p:cNvPr>
          <p:cNvSpPr/>
          <p:nvPr/>
        </p:nvSpPr>
        <p:spPr>
          <a:xfrm>
            <a:off x="2882653" y="71234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1" y="13"/>
                </a:moveTo>
                <a:lnTo>
                  <a:pt x="50" y="11"/>
                </a:lnTo>
                <a:cubicBezTo>
                  <a:pt x="41" y="-1"/>
                  <a:pt x="24" y="-4"/>
                  <a:pt x="11" y="5"/>
                </a:cubicBezTo>
                <a:cubicBezTo>
                  <a:pt x="-1" y="14"/>
                  <a:pt x="-4" y="31"/>
                  <a:pt x="5" y="43"/>
                </a:cubicBezTo>
                <a:lnTo>
                  <a:pt x="6" y="45"/>
                </a:lnTo>
                <a:cubicBezTo>
                  <a:pt x="11" y="52"/>
                  <a:pt x="20" y="57"/>
                  <a:pt x="28" y="57"/>
                </a:cubicBezTo>
                <a:cubicBezTo>
                  <a:pt x="34" y="57"/>
                  <a:pt x="39" y="55"/>
                  <a:pt x="44" y="51"/>
                </a:cubicBezTo>
                <a:cubicBezTo>
                  <a:pt x="57" y="43"/>
                  <a:pt x="60" y="25"/>
                  <a:pt x="51" y="1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4" name="Freeform 983">
            <a:extLst>
              <a:ext uri="{FF2B5EF4-FFF2-40B4-BE49-F238E27FC236}">
                <a16:creationId xmlns:a16="http://schemas.microsoft.com/office/drawing/2014/main" id="{F3152043-992C-4745-BB8B-0A8C06FD8A44}"/>
              </a:ext>
            </a:extLst>
          </p:cNvPr>
          <p:cNvSpPr/>
          <p:nvPr/>
        </p:nvSpPr>
        <p:spPr>
          <a:xfrm>
            <a:off x="2897053" y="7146149"/>
            <a:ext cx="205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55">
                <a:moveTo>
                  <a:pt x="30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30" y="55"/>
                </a:lnTo>
                <a:cubicBezTo>
                  <a:pt x="45" y="55"/>
                  <a:pt x="58" y="43"/>
                  <a:pt x="58" y="28"/>
                </a:cubicBezTo>
                <a:cubicBezTo>
                  <a:pt x="58" y="13"/>
                  <a:pt x="45" y="0"/>
                  <a:pt x="3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5" name="Freeform 984">
            <a:extLst>
              <a:ext uri="{FF2B5EF4-FFF2-40B4-BE49-F238E27FC236}">
                <a16:creationId xmlns:a16="http://schemas.microsoft.com/office/drawing/2014/main" id="{6F59C271-D153-8545-863D-B3BDAD3A87FD}"/>
              </a:ext>
            </a:extLst>
          </p:cNvPr>
          <p:cNvSpPr/>
          <p:nvPr/>
        </p:nvSpPr>
        <p:spPr>
          <a:xfrm>
            <a:off x="2866453" y="709934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29" y="57"/>
                </a:moveTo>
                <a:cubicBezTo>
                  <a:pt x="34" y="57"/>
                  <a:pt x="39" y="55"/>
                  <a:pt x="44" y="52"/>
                </a:cubicBezTo>
                <a:cubicBezTo>
                  <a:pt x="57" y="44"/>
                  <a:pt x="60" y="27"/>
                  <a:pt x="52" y="14"/>
                </a:cubicBezTo>
                <a:lnTo>
                  <a:pt x="51" y="12"/>
                </a:lnTo>
                <a:cubicBezTo>
                  <a:pt x="43" y="0"/>
                  <a:pt x="26" y="-4"/>
                  <a:pt x="13" y="4"/>
                </a:cubicBezTo>
                <a:cubicBezTo>
                  <a:pt x="0" y="12"/>
                  <a:pt x="-4" y="29"/>
                  <a:pt x="4" y="42"/>
                </a:cubicBezTo>
                <a:lnTo>
                  <a:pt x="6" y="44"/>
                </a:lnTo>
                <a:cubicBezTo>
                  <a:pt x="11" y="52"/>
                  <a:pt x="20" y="57"/>
                  <a:pt x="29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6" name="Freeform 985">
            <a:extLst>
              <a:ext uri="{FF2B5EF4-FFF2-40B4-BE49-F238E27FC236}">
                <a16:creationId xmlns:a16="http://schemas.microsoft.com/office/drawing/2014/main" id="{9FE01B3B-148B-9449-9E13-9A0BE3D7C73D}"/>
              </a:ext>
            </a:extLst>
          </p:cNvPr>
          <p:cNvSpPr/>
          <p:nvPr/>
        </p:nvSpPr>
        <p:spPr>
          <a:xfrm>
            <a:off x="2868253" y="714614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9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29" y="55"/>
                </a:lnTo>
                <a:cubicBezTo>
                  <a:pt x="44" y="55"/>
                  <a:pt x="57" y="43"/>
                  <a:pt x="57" y="28"/>
                </a:cubicBezTo>
                <a:cubicBezTo>
                  <a:pt x="57" y="13"/>
                  <a:pt x="44" y="0"/>
                  <a:pt x="2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7" name="Freeform 986">
            <a:extLst>
              <a:ext uri="{FF2B5EF4-FFF2-40B4-BE49-F238E27FC236}">
                <a16:creationId xmlns:a16="http://schemas.microsoft.com/office/drawing/2014/main" id="{FBFD82B1-9C25-EE49-BBC5-6981747DF28B}"/>
              </a:ext>
            </a:extLst>
          </p:cNvPr>
          <p:cNvSpPr/>
          <p:nvPr/>
        </p:nvSpPr>
        <p:spPr>
          <a:xfrm>
            <a:off x="2847373" y="70460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3" y="57"/>
                </a:moveTo>
                <a:cubicBezTo>
                  <a:pt x="24" y="57"/>
                  <a:pt x="26" y="57"/>
                  <a:pt x="28" y="57"/>
                </a:cubicBezTo>
                <a:cubicBezTo>
                  <a:pt x="41" y="57"/>
                  <a:pt x="53" y="48"/>
                  <a:pt x="55" y="35"/>
                </a:cubicBezTo>
                <a:lnTo>
                  <a:pt x="56" y="33"/>
                </a:lnTo>
                <a:cubicBezTo>
                  <a:pt x="59" y="18"/>
                  <a:pt x="49" y="4"/>
                  <a:pt x="34" y="1"/>
                </a:cubicBezTo>
                <a:cubicBezTo>
                  <a:pt x="19" y="-2"/>
                  <a:pt x="4" y="7"/>
                  <a:pt x="2" y="22"/>
                </a:cubicBezTo>
                <a:lnTo>
                  <a:pt x="1" y="24"/>
                </a:lnTo>
                <a:cubicBezTo>
                  <a:pt x="-2" y="39"/>
                  <a:pt x="8" y="54"/>
                  <a:pt x="23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8" name="Freeform 987">
            <a:extLst>
              <a:ext uri="{FF2B5EF4-FFF2-40B4-BE49-F238E27FC236}">
                <a16:creationId xmlns:a16="http://schemas.microsoft.com/office/drawing/2014/main" id="{D8098478-6D74-8440-A3BB-49F7F3B3DD24}"/>
              </a:ext>
            </a:extLst>
          </p:cNvPr>
          <p:cNvSpPr/>
          <p:nvPr/>
        </p:nvSpPr>
        <p:spPr>
          <a:xfrm>
            <a:off x="2837293" y="69920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8" y="9"/>
                </a:moveTo>
                <a:lnTo>
                  <a:pt x="47" y="8"/>
                </a:lnTo>
                <a:cubicBezTo>
                  <a:pt x="35" y="-3"/>
                  <a:pt x="18" y="-2"/>
                  <a:pt x="8" y="9"/>
                </a:cubicBezTo>
                <a:cubicBezTo>
                  <a:pt x="-3" y="20"/>
                  <a:pt x="-2" y="37"/>
                  <a:pt x="9" y="48"/>
                </a:cubicBezTo>
                <a:lnTo>
                  <a:pt x="10" y="49"/>
                </a:lnTo>
                <a:cubicBezTo>
                  <a:pt x="15" y="54"/>
                  <a:pt x="22" y="57"/>
                  <a:pt x="29" y="57"/>
                </a:cubicBezTo>
                <a:cubicBezTo>
                  <a:pt x="36" y="57"/>
                  <a:pt x="43" y="54"/>
                  <a:pt x="49" y="48"/>
                </a:cubicBezTo>
                <a:cubicBezTo>
                  <a:pt x="59" y="37"/>
                  <a:pt x="59" y="20"/>
                  <a:pt x="48" y="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9" name="Freeform 988">
            <a:extLst>
              <a:ext uri="{FF2B5EF4-FFF2-40B4-BE49-F238E27FC236}">
                <a16:creationId xmlns:a16="http://schemas.microsoft.com/office/drawing/2014/main" id="{774869CE-76BE-8C45-8C07-95A7A697D9E5}"/>
              </a:ext>
            </a:extLst>
          </p:cNvPr>
          <p:cNvSpPr/>
          <p:nvPr/>
        </p:nvSpPr>
        <p:spPr>
          <a:xfrm>
            <a:off x="2850253" y="701726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0" y="30"/>
                </a:moveTo>
                <a:lnTo>
                  <a:pt x="0" y="31"/>
                </a:lnTo>
                <a:cubicBezTo>
                  <a:pt x="1" y="46"/>
                  <a:pt x="13" y="57"/>
                  <a:pt x="28" y="57"/>
                </a:cubicBezTo>
                <a:cubicBezTo>
                  <a:pt x="28" y="57"/>
                  <a:pt x="29" y="57"/>
                  <a:pt x="30" y="57"/>
                </a:cubicBezTo>
                <a:cubicBezTo>
                  <a:pt x="45" y="56"/>
                  <a:pt x="56" y="43"/>
                  <a:pt x="55" y="28"/>
                </a:cubicBezTo>
                <a:cubicBezTo>
                  <a:pt x="55" y="27"/>
                  <a:pt x="55" y="26"/>
                  <a:pt x="55" y="25"/>
                </a:cubicBezTo>
                <a:cubicBezTo>
                  <a:pt x="54" y="10"/>
                  <a:pt x="41" y="-1"/>
                  <a:pt x="25" y="0"/>
                </a:cubicBezTo>
                <a:cubicBezTo>
                  <a:pt x="10" y="1"/>
                  <a:pt x="-1" y="14"/>
                  <a:pt x="0" y="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0" name="Freeform 989">
            <a:extLst>
              <a:ext uri="{FF2B5EF4-FFF2-40B4-BE49-F238E27FC236}">
                <a16:creationId xmlns:a16="http://schemas.microsoft.com/office/drawing/2014/main" id="{5454E7EB-65EA-7D4F-972E-DCCC2015F5AC}"/>
              </a:ext>
            </a:extLst>
          </p:cNvPr>
          <p:cNvSpPr/>
          <p:nvPr/>
        </p:nvSpPr>
        <p:spPr>
          <a:xfrm>
            <a:off x="2838373" y="718034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31" y="0"/>
                </a:moveTo>
                <a:cubicBezTo>
                  <a:pt x="16" y="-2"/>
                  <a:pt x="2" y="8"/>
                  <a:pt x="0" y="23"/>
                </a:cubicBezTo>
                <a:lnTo>
                  <a:pt x="0" y="25"/>
                </a:lnTo>
                <a:cubicBezTo>
                  <a:pt x="-3" y="40"/>
                  <a:pt x="8" y="54"/>
                  <a:pt x="23" y="57"/>
                </a:cubicBezTo>
                <a:cubicBezTo>
                  <a:pt x="24" y="57"/>
                  <a:pt x="25" y="57"/>
                  <a:pt x="27" y="57"/>
                </a:cubicBezTo>
                <a:cubicBezTo>
                  <a:pt x="40" y="57"/>
                  <a:pt x="52" y="47"/>
                  <a:pt x="54" y="33"/>
                </a:cubicBezTo>
                <a:lnTo>
                  <a:pt x="54" y="32"/>
                </a:lnTo>
                <a:cubicBezTo>
                  <a:pt x="57" y="16"/>
                  <a:pt x="46" y="2"/>
                  <a:pt x="3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1" name="Freeform 990">
            <a:extLst>
              <a:ext uri="{FF2B5EF4-FFF2-40B4-BE49-F238E27FC236}">
                <a16:creationId xmlns:a16="http://schemas.microsoft.com/office/drawing/2014/main" id="{DC0CE508-AF50-7C4D-8D1A-5165B96C91D7}"/>
              </a:ext>
            </a:extLst>
          </p:cNvPr>
          <p:cNvSpPr/>
          <p:nvPr/>
        </p:nvSpPr>
        <p:spPr>
          <a:xfrm>
            <a:off x="2828653" y="723758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34" y="1"/>
                </a:moveTo>
                <a:cubicBezTo>
                  <a:pt x="19" y="-2"/>
                  <a:pt x="4" y="7"/>
                  <a:pt x="1" y="22"/>
                </a:cubicBezTo>
                <a:lnTo>
                  <a:pt x="1" y="24"/>
                </a:lnTo>
                <a:cubicBezTo>
                  <a:pt x="-3" y="38"/>
                  <a:pt x="7" y="53"/>
                  <a:pt x="22" y="57"/>
                </a:cubicBezTo>
                <a:cubicBezTo>
                  <a:pt x="24" y="57"/>
                  <a:pt x="26" y="57"/>
                  <a:pt x="28" y="57"/>
                </a:cubicBezTo>
                <a:cubicBezTo>
                  <a:pt x="40" y="57"/>
                  <a:pt x="52" y="49"/>
                  <a:pt x="54" y="36"/>
                </a:cubicBezTo>
                <a:lnTo>
                  <a:pt x="55" y="34"/>
                </a:lnTo>
                <a:cubicBezTo>
                  <a:pt x="58" y="19"/>
                  <a:pt x="49" y="4"/>
                  <a:pt x="34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2" name="Freeform 991">
            <a:extLst>
              <a:ext uri="{FF2B5EF4-FFF2-40B4-BE49-F238E27FC236}">
                <a16:creationId xmlns:a16="http://schemas.microsoft.com/office/drawing/2014/main" id="{3FE7E16E-8FB3-964B-80F7-33D930ED2746}"/>
              </a:ext>
            </a:extLst>
          </p:cNvPr>
          <p:cNvSpPr/>
          <p:nvPr/>
        </p:nvSpPr>
        <p:spPr>
          <a:xfrm>
            <a:off x="2818932" y="726530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3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lnTo>
                  <a:pt x="30" y="55"/>
                </a:lnTo>
                <a:cubicBezTo>
                  <a:pt x="45" y="55"/>
                  <a:pt x="57" y="43"/>
                  <a:pt x="57" y="27"/>
                </a:cubicBezTo>
                <a:cubicBezTo>
                  <a:pt x="57" y="12"/>
                  <a:pt x="45" y="0"/>
                  <a:pt x="3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3" name="Freeform 992">
            <a:extLst>
              <a:ext uri="{FF2B5EF4-FFF2-40B4-BE49-F238E27FC236}">
                <a16:creationId xmlns:a16="http://schemas.microsoft.com/office/drawing/2014/main" id="{9B08B60E-6C4A-244C-AFED-BC1B861C383B}"/>
              </a:ext>
            </a:extLst>
          </p:cNvPr>
          <p:cNvSpPr/>
          <p:nvPr/>
        </p:nvSpPr>
        <p:spPr>
          <a:xfrm>
            <a:off x="2833693" y="72091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2" y="0"/>
                </a:moveTo>
                <a:cubicBezTo>
                  <a:pt x="17" y="-2"/>
                  <a:pt x="3" y="8"/>
                  <a:pt x="1" y="23"/>
                </a:cubicBezTo>
                <a:lnTo>
                  <a:pt x="0" y="25"/>
                </a:lnTo>
                <a:cubicBezTo>
                  <a:pt x="-2" y="40"/>
                  <a:pt x="8" y="54"/>
                  <a:pt x="23" y="56"/>
                </a:cubicBezTo>
                <a:cubicBezTo>
                  <a:pt x="25" y="57"/>
                  <a:pt x="26" y="57"/>
                  <a:pt x="28" y="57"/>
                </a:cubicBezTo>
                <a:cubicBezTo>
                  <a:pt x="41" y="57"/>
                  <a:pt x="53" y="47"/>
                  <a:pt x="55" y="34"/>
                </a:cubicBezTo>
                <a:lnTo>
                  <a:pt x="55" y="32"/>
                </a:lnTo>
                <a:cubicBezTo>
                  <a:pt x="58" y="17"/>
                  <a:pt x="47" y="2"/>
                  <a:pt x="32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4" name="Freeform 993">
            <a:extLst>
              <a:ext uri="{FF2B5EF4-FFF2-40B4-BE49-F238E27FC236}">
                <a16:creationId xmlns:a16="http://schemas.microsoft.com/office/drawing/2014/main" id="{F0B37AAF-6FF6-1F4D-ACB0-3C4C4CBB51AD}"/>
              </a:ext>
            </a:extLst>
          </p:cNvPr>
          <p:cNvSpPr/>
          <p:nvPr/>
        </p:nvSpPr>
        <p:spPr>
          <a:xfrm>
            <a:off x="2852053" y="70737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5" y="3"/>
                </a:moveTo>
                <a:cubicBezTo>
                  <a:pt x="2" y="9"/>
                  <a:pt x="-4" y="26"/>
                  <a:pt x="2" y="39"/>
                </a:cubicBezTo>
                <a:lnTo>
                  <a:pt x="3" y="41"/>
                </a:lnTo>
                <a:cubicBezTo>
                  <a:pt x="8" y="51"/>
                  <a:pt x="18" y="57"/>
                  <a:pt x="28" y="57"/>
                </a:cubicBezTo>
                <a:cubicBezTo>
                  <a:pt x="32" y="57"/>
                  <a:pt x="36" y="56"/>
                  <a:pt x="40" y="54"/>
                </a:cubicBezTo>
                <a:cubicBezTo>
                  <a:pt x="54" y="48"/>
                  <a:pt x="59" y="32"/>
                  <a:pt x="53" y="18"/>
                </a:cubicBezTo>
                <a:lnTo>
                  <a:pt x="52" y="16"/>
                </a:lnTo>
                <a:cubicBezTo>
                  <a:pt x="46" y="2"/>
                  <a:pt x="29" y="-4"/>
                  <a:pt x="15" y="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5" name="Freeform 994">
            <a:extLst>
              <a:ext uri="{FF2B5EF4-FFF2-40B4-BE49-F238E27FC236}">
                <a16:creationId xmlns:a16="http://schemas.microsoft.com/office/drawing/2014/main" id="{377E1988-7F94-7346-9531-E9C1C96EC179}"/>
              </a:ext>
            </a:extLst>
          </p:cNvPr>
          <p:cNvSpPr/>
          <p:nvPr/>
        </p:nvSpPr>
        <p:spPr>
          <a:xfrm>
            <a:off x="2843413" y="715154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5" y="1"/>
                </a:moveTo>
                <a:cubicBezTo>
                  <a:pt x="21" y="-3"/>
                  <a:pt x="6" y="6"/>
                  <a:pt x="2" y="21"/>
                </a:cubicBezTo>
                <a:lnTo>
                  <a:pt x="1" y="23"/>
                </a:lnTo>
                <a:cubicBezTo>
                  <a:pt x="-2" y="38"/>
                  <a:pt x="7" y="53"/>
                  <a:pt x="22" y="57"/>
                </a:cubicBezTo>
                <a:cubicBezTo>
                  <a:pt x="24" y="57"/>
                  <a:pt x="26" y="57"/>
                  <a:pt x="28" y="57"/>
                </a:cubicBezTo>
                <a:cubicBezTo>
                  <a:pt x="41" y="57"/>
                  <a:pt x="52" y="49"/>
                  <a:pt x="55" y="36"/>
                </a:cubicBezTo>
                <a:lnTo>
                  <a:pt x="56" y="34"/>
                </a:lnTo>
                <a:cubicBezTo>
                  <a:pt x="59" y="20"/>
                  <a:pt x="50" y="5"/>
                  <a:pt x="35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6" name="Freeform 995">
            <a:extLst>
              <a:ext uri="{FF2B5EF4-FFF2-40B4-BE49-F238E27FC236}">
                <a16:creationId xmlns:a16="http://schemas.microsoft.com/office/drawing/2014/main" id="{C152DA74-EE8E-CC48-A0F5-E08B71AFE5FD}"/>
              </a:ext>
            </a:extLst>
          </p:cNvPr>
          <p:cNvSpPr/>
          <p:nvPr/>
        </p:nvSpPr>
        <p:spPr>
          <a:xfrm>
            <a:off x="2688253" y="6974429"/>
            <a:ext cx="144000" cy="31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1" h="863">
                <a:moveTo>
                  <a:pt x="364" y="63"/>
                </a:moveTo>
                <a:lnTo>
                  <a:pt x="365" y="63"/>
                </a:lnTo>
                <a:cubicBezTo>
                  <a:pt x="368" y="64"/>
                  <a:pt x="371" y="65"/>
                  <a:pt x="374" y="65"/>
                </a:cubicBezTo>
                <a:cubicBezTo>
                  <a:pt x="386" y="65"/>
                  <a:pt x="396" y="57"/>
                  <a:pt x="400" y="46"/>
                </a:cubicBezTo>
                <a:cubicBezTo>
                  <a:pt x="405" y="31"/>
                  <a:pt x="397" y="16"/>
                  <a:pt x="383" y="11"/>
                </a:cubicBezTo>
                <a:cubicBezTo>
                  <a:pt x="382" y="11"/>
                  <a:pt x="381" y="10"/>
                  <a:pt x="381" y="10"/>
                </a:cubicBezTo>
                <a:cubicBezTo>
                  <a:pt x="366" y="5"/>
                  <a:pt x="351" y="13"/>
                  <a:pt x="346" y="28"/>
                </a:cubicBezTo>
                <a:cubicBezTo>
                  <a:pt x="346" y="27"/>
                  <a:pt x="346" y="27"/>
                  <a:pt x="346" y="27"/>
                </a:cubicBezTo>
                <a:cubicBezTo>
                  <a:pt x="346" y="12"/>
                  <a:pt x="334" y="0"/>
                  <a:pt x="319" y="0"/>
                </a:cubicBezTo>
                <a:cubicBezTo>
                  <a:pt x="287" y="0"/>
                  <a:pt x="244" y="10"/>
                  <a:pt x="205" y="37"/>
                </a:cubicBezTo>
                <a:lnTo>
                  <a:pt x="203" y="39"/>
                </a:lnTo>
                <a:cubicBezTo>
                  <a:pt x="184" y="52"/>
                  <a:pt x="167" y="68"/>
                  <a:pt x="152" y="89"/>
                </a:cubicBezTo>
                <a:cubicBezTo>
                  <a:pt x="135" y="112"/>
                  <a:pt x="130" y="148"/>
                  <a:pt x="136" y="197"/>
                </a:cubicBezTo>
                <a:cubicBezTo>
                  <a:pt x="136" y="199"/>
                  <a:pt x="136" y="201"/>
                  <a:pt x="136" y="203"/>
                </a:cubicBezTo>
                <a:lnTo>
                  <a:pt x="137" y="205"/>
                </a:lnTo>
                <a:cubicBezTo>
                  <a:pt x="140" y="226"/>
                  <a:pt x="143" y="243"/>
                  <a:pt x="146" y="252"/>
                </a:cubicBezTo>
                <a:cubicBezTo>
                  <a:pt x="144" y="258"/>
                  <a:pt x="143" y="263"/>
                  <a:pt x="141" y="268"/>
                </a:cubicBezTo>
                <a:lnTo>
                  <a:pt x="140" y="270"/>
                </a:lnTo>
                <a:cubicBezTo>
                  <a:pt x="119" y="324"/>
                  <a:pt x="70" y="394"/>
                  <a:pt x="38" y="438"/>
                </a:cubicBezTo>
                <a:cubicBezTo>
                  <a:pt x="29" y="451"/>
                  <a:pt x="22" y="461"/>
                  <a:pt x="16" y="469"/>
                </a:cubicBezTo>
                <a:cubicBezTo>
                  <a:pt x="4" y="488"/>
                  <a:pt x="0" y="495"/>
                  <a:pt x="0" y="505"/>
                </a:cubicBezTo>
                <a:cubicBezTo>
                  <a:pt x="0" y="520"/>
                  <a:pt x="13" y="532"/>
                  <a:pt x="28" y="532"/>
                </a:cubicBezTo>
                <a:lnTo>
                  <a:pt x="85" y="532"/>
                </a:lnTo>
                <a:lnTo>
                  <a:pt x="87" y="532"/>
                </a:lnTo>
                <a:lnTo>
                  <a:pt x="153" y="532"/>
                </a:lnTo>
                <a:cubicBezTo>
                  <a:pt x="159" y="559"/>
                  <a:pt x="166" y="593"/>
                  <a:pt x="172" y="630"/>
                </a:cubicBezTo>
                <a:cubicBezTo>
                  <a:pt x="174" y="640"/>
                  <a:pt x="176" y="650"/>
                  <a:pt x="178" y="661"/>
                </a:cubicBezTo>
                <a:lnTo>
                  <a:pt x="178" y="663"/>
                </a:lnTo>
                <a:cubicBezTo>
                  <a:pt x="183" y="689"/>
                  <a:pt x="189" y="715"/>
                  <a:pt x="194" y="741"/>
                </a:cubicBezTo>
                <a:lnTo>
                  <a:pt x="195" y="743"/>
                </a:lnTo>
                <a:lnTo>
                  <a:pt x="195" y="744"/>
                </a:lnTo>
                <a:cubicBezTo>
                  <a:pt x="202" y="772"/>
                  <a:pt x="209" y="799"/>
                  <a:pt x="218" y="822"/>
                </a:cubicBezTo>
                <a:lnTo>
                  <a:pt x="218" y="823"/>
                </a:lnTo>
                <a:lnTo>
                  <a:pt x="219" y="825"/>
                </a:lnTo>
                <a:lnTo>
                  <a:pt x="220" y="826"/>
                </a:lnTo>
                <a:cubicBezTo>
                  <a:pt x="223" y="834"/>
                  <a:pt x="226" y="842"/>
                  <a:pt x="230" y="849"/>
                </a:cubicBezTo>
                <a:cubicBezTo>
                  <a:pt x="235" y="857"/>
                  <a:pt x="244" y="863"/>
                  <a:pt x="254" y="863"/>
                </a:cubicBezTo>
                <a:lnTo>
                  <a:pt x="310" y="863"/>
                </a:lnTo>
                <a:lnTo>
                  <a:pt x="312" y="863"/>
                </a:lnTo>
                <a:lnTo>
                  <a:pt x="319" y="863"/>
                </a:lnTo>
                <a:cubicBezTo>
                  <a:pt x="334" y="863"/>
                  <a:pt x="347" y="851"/>
                  <a:pt x="347" y="835"/>
                </a:cubicBezTo>
                <a:cubicBezTo>
                  <a:pt x="347" y="820"/>
                  <a:pt x="334" y="808"/>
                  <a:pt x="319" y="808"/>
                </a:cubicBezTo>
                <a:lnTo>
                  <a:pt x="312" y="808"/>
                </a:lnTo>
                <a:lnTo>
                  <a:pt x="310" y="808"/>
                </a:lnTo>
                <a:lnTo>
                  <a:pt x="272" y="808"/>
                </a:lnTo>
                <a:cubicBezTo>
                  <a:pt x="271" y="807"/>
                  <a:pt x="271" y="806"/>
                  <a:pt x="270" y="805"/>
                </a:cubicBezTo>
                <a:cubicBezTo>
                  <a:pt x="270" y="804"/>
                  <a:pt x="270" y="804"/>
                  <a:pt x="270" y="804"/>
                </a:cubicBezTo>
                <a:lnTo>
                  <a:pt x="270" y="803"/>
                </a:lnTo>
                <a:cubicBezTo>
                  <a:pt x="270" y="802"/>
                  <a:pt x="270" y="802"/>
                  <a:pt x="269" y="802"/>
                </a:cubicBezTo>
                <a:cubicBezTo>
                  <a:pt x="262" y="783"/>
                  <a:pt x="255" y="758"/>
                  <a:pt x="249" y="731"/>
                </a:cubicBezTo>
                <a:lnTo>
                  <a:pt x="248" y="729"/>
                </a:lnTo>
                <a:lnTo>
                  <a:pt x="248" y="728"/>
                </a:lnTo>
                <a:cubicBezTo>
                  <a:pt x="243" y="704"/>
                  <a:pt x="238" y="678"/>
                  <a:pt x="233" y="653"/>
                </a:cubicBezTo>
                <a:lnTo>
                  <a:pt x="232" y="651"/>
                </a:lnTo>
                <a:cubicBezTo>
                  <a:pt x="230" y="640"/>
                  <a:pt x="228" y="630"/>
                  <a:pt x="227" y="620"/>
                </a:cubicBezTo>
                <a:cubicBezTo>
                  <a:pt x="224" y="604"/>
                  <a:pt x="221" y="588"/>
                  <a:pt x="218" y="573"/>
                </a:cubicBezTo>
                <a:lnTo>
                  <a:pt x="217" y="571"/>
                </a:lnTo>
                <a:cubicBezTo>
                  <a:pt x="212" y="542"/>
                  <a:pt x="206" y="516"/>
                  <a:pt x="200" y="496"/>
                </a:cubicBezTo>
                <a:cubicBezTo>
                  <a:pt x="196" y="485"/>
                  <a:pt x="186" y="477"/>
                  <a:pt x="174" y="477"/>
                </a:cubicBezTo>
                <a:lnTo>
                  <a:pt x="168" y="477"/>
                </a:lnTo>
                <a:lnTo>
                  <a:pt x="166" y="477"/>
                </a:lnTo>
                <a:lnTo>
                  <a:pt x="87" y="477"/>
                </a:lnTo>
                <a:lnTo>
                  <a:pt x="85" y="477"/>
                </a:lnTo>
                <a:lnTo>
                  <a:pt x="78" y="477"/>
                </a:lnTo>
                <a:cubicBezTo>
                  <a:pt x="80" y="475"/>
                  <a:pt x="82" y="472"/>
                  <a:pt x="83" y="470"/>
                </a:cubicBezTo>
                <a:cubicBezTo>
                  <a:pt x="118" y="421"/>
                  <a:pt x="168" y="351"/>
                  <a:pt x="191" y="290"/>
                </a:cubicBezTo>
                <a:lnTo>
                  <a:pt x="192" y="290"/>
                </a:lnTo>
                <a:lnTo>
                  <a:pt x="192" y="288"/>
                </a:lnTo>
                <a:lnTo>
                  <a:pt x="192" y="287"/>
                </a:lnTo>
                <a:cubicBezTo>
                  <a:pt x="196" y="277"/>
                  <a:pt x="199" y="268"/>
                  <a:pt x="201" y="258"/>
                </a:cubicBezTo>
                <a:cubicBezTo>
                  <a:pt x="202" y="254"/>
                  <a:pt x="202" y="249"/>
                  <a:pt x="201" y="245"/>
                </a:cubicBezTo>
                <a:cubicBezTo>
                  <a:pt x="197" y="232"/>
                  <a:pt x="194" y="216"/>
                  <a:pt x="191" y="199"/>
                </a:cubicBezTo>
                <a:cubicBezTo>
                  <a:pt x="191" y="198"/>
                  <a:pt x="191" y="198"/>
                  <a:pt x="191" y="198"/>
                </a:cubicBezTo>
                <a:lnTo>
                  <a:pt x="191" y="196"/>
                </a:lnTo>
                <a:cubicBezTo>
                  <a:pt x="191" y="195"/>
                  <a:pt x="191" y="195"/>
                  <a:pt x="191" y="195"/>
                </a:cubicBezTo>
                <a:cubicBezTo>
                  <a:pt x="188" y="171"/>
                  <a:pt x="187" y="147"/>
                  <a:pt x="192" y="132"/>
                </a:cubicBezTo>
                <a:cubicBezTo>
                  <a:pt x="192" y="131"/>
                  <a:pt x="192" y="130"/>
                  <a:pt x="192" y="130"/>
                </a:cubicBezTo>
                <a:cubicBezTo>
                  <a:pt x="193" y="129"/>
                  <a:pt x="193" y="129"/>
                  <a:pt x="193" y="129"/>
                </a:cubicBezTo>
                <a:cubicBezTo>
                  <a:pt x="193" y="128"/>
                  <a:pt x="193" y="128"/>
                  <a:pt x="193" y="128"/>
                </a:cubicBezTo>
                <a:cubicBezTo>
                  <a:pt x="194" y="125"/>
                  <a:pt x="195" y="123"/>
                  <a:pt x="196" y="122"/>
                </a:cubicBezTo>
                <a:cubicBezTo>
                  <a:pt x="235" y="69"/>
                  <a:pt x="291" y="55"/>
                  <a:pt x="319" y="55"/>
                </a:cubicBezTo>
                <a:cubicBezTo>
                  <a:pt x="331" y="55"/>
                  <a:pt x="341" y="47"/>
                  <a:pt x="345" y="36"/>
                </a:cubicBezTo>
                <a:cubicBezTo>
                  <a:pt x="345" y="48"/>
                  <a:pt x="352" y="59"/>
                  <a:pt x="364" y="6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7" name="Freeform 996">
            <a:extLst>
              <a:ext uri="{FF2B5EF4-FFF2-40B4-BE49-F238E27FC236}">
                <a16:creationId xmlns:a16="http://schemas.microsoft.com/office/drawing/2014/main" id="{FF71A0C0-97E0-AF44-9C96-ABD5036D1F3D}"/>
              </a:ext>
            </a:extLst>
          </p:cNvPr>
          <p:cNvSpPr/>
          <p:nvPr/>
        </p:nvSpPr>
        <p:spPr>
          <a:xfrm>
            <a:off x="2749093" y="6859588"/>
            <a:ext cx="46080" cy="98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" h="274">
                <a:moveTo>
                  <a:pt x="68" y="268"/>
                </a:moveTo>
                <a:lnTo>
                  <a:pt x="69" y="269"/>
                </a:lnTo>
                <a:cubicBezTo>
                  <a:pt x="70" y="269"/>
                  <a:pt x="70" y="269"/>
                  <a:pt x="70" y="269"/>
                </a:cubicBezTo>
                <a:cubicBezTo>
                  <a:pt x="75" y="272"/>
                  <a:pt x="80" y="274"/>
                  <a:pt x="85" y="274"/>
                </a:cubicBezTo>
                <a:cubicBezTo>
                  <a:pt x="94" y="274"/>
                  <a:pt x="103" y="269"/>
                  <a:pt x="108" y="261"/>
                </a:cubicBezTo>
                <a:cubicBezTo>
                  <a:pt x="116" y="248"/>
                  <a:pt x="113" y="231"/>
                  <a:pt x="100" y="223"/>
                </a:cubicBezTo>
                <a:cubicBezTo>
                  <a:pt x="72" y="205"/>
                  <a:pt x="55" y="174"/>
                  <a:pt x="55" y="141"/>
                </a:cubicBezTo>
                <a:cubicBezTo>
                  <a:pt x="55" y="106"/>
                  <a:pt x="75" y="73"/>
                  <a:pt x="106" y="56"/>
                </a:cubicBezTo>
                <a:cubicBezTo>
                  <a:pt x="107" y="56"/>
                  <a:pt x="108" y="55"/>
                  <a:pt x="109" y="55"/>
                </a:cubicBezTo>
                <a:cubicBezTo>
                  <a:pt x="110" y="54"/>
                  <a:pt x="111" y="54"/>
                  <a:pt x="111" y="54"/>
                </a:cubicBezTo>
                <a:cubicBezTo>
                  <a:pt x="112" y="53"/>
                  <a:pt x="112" y="53"/>
                  <a:pt x="113" y="53"/>
                </a:cubicBezTo>
                <a:cubicBezTo>
                  <a:pt x="127" y="47"/>
                  <a:pt x="133" y="30"/>
                  <a:pt x="127" y="17"/>
                </a:cubicBezTo>
                <a:cubicBezTo>
                  <a:pt x="121" y="3"/>
                  <a:pt x="104" y="-4"/>
                  <a:pt x="91" y="2"/>
                </a:cubicBezTo>
                <a:cubicBezTo>
                  <a:pt x="90" y="3"/>
                  <a:pt x="89" y="3"/>
                  <a:pt x="88" y="3"/>
                </a:cubicBezTo>
                <a:cubicBezTo>
                  <a:pt x="87" y="4"/>
                  <a:pt x="86" y="5"/>
                  <a:pt x="84" y="6"/>
                </a:cubicBezTo>
                <a:cubicBezTo>
                  <a:pt x="83" y="6"/>
                  <a:pt x="82" y="7"/>
                  <a:pt x="80" y="7"/>
                </a:cubicBezTo>
                <a:cubicBezTo>
                  <a:pt x="51" y="23"/>
                  <a:pt x="28" y="48"/>
                  <a:pt x="14" y="78"/>
                </a:cubicBezTo>
                <a:lnTo>
                  <a:pt x="14" y="79"/>
                </a:lnTo>
                <a:lnTo>
                  <a:pt x="13" y="79"/>
                </a:lnTo>
                <a:cubicBezTo>
                  <a:pt x="5" y="98"/>
                  <a:pt x="0" y="119"/>
                  <a:pt x="0" y="141"/>
                </a:cubicBezTo>
                <a:cubicBezTo>
                  <a:pt x="0" y="192"/>
                  <a:pt x="25" y="240"/>
                  <a:pt x="68" y="2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8" name="Freeform 997">
            <a:extLst>
              <a:ext uri="{FF2B5EF4-FFF2-40B4-BE49-F238E27FC236}">
                <a16:creationId xmlns:a16="http://schemas.microsoft.com/office/drawing/2014/main" id="{4EB75164-B551-0F4B-A252-703A0AC431D3}"/>
              </a:ext>
            </a:extLst>
          </p:cNvPr>
          <p:cNvSpPr/>
          <p:nvPr/>
        </p:nvSpPr>
        <p:spPr>
          <a:xfrm>
            <a:off x="3586093" y="710294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0"/>
                </a:moveTo>
                <a:cubicBezTo>
                  <a:pt x="12" y="0"/>
                  <a:pt x="0" y="12"/>
                  <a:pt x="0" y="27"/>
                </a:cubicBezTo>
                <a:lnTo>
                  <a:pt x="0" y="29"/>
                </a:lnTo>
                <a:cubicBezTo>
                  <a:pt x="0" y="45"/>
                  <a:pt x="12" y="57"/>
                  <a:pt x="28" y="57"/>
                </a:cubicBezTo>
                <a:cubicBezTo>
                  <a:pt x="43" y="57"/>
                  <a:pt x="55" y="44"/>
                  <a:pt x="55" y="29"/>
                </a:cubicBezTo>
                <a:lnTo>
                  <a:pt x="55" y="27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9" name="Freeform 998">
            <a:extLst>
              <a:ext uri="{FF2B5EF4-FFF2-40B4-BE49-F238E27FC236}">
                <a16:creationId xmlns:a16="http://schemas.microsoft.com/office/drawing/2014/main" id="{90344558-676E-264F-96D5-B7A0507DF85A}"/>
              </a:ext>
            </a:extLst>
          </p:cNvPr>
          <p:cNvSpPr/>
          <p:nvPr/>
        </p:nvSpPr>
        <p:spPr>
          <a:xfrm>
            <a:off x="3539292" y="698306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2" y="55"/>
                </a:moveTo>
                <a:cubicBezTo>
                  <a:pt x="25" y="55"/>
                  <a:pt x="27" y="56"/>
                  <a:pt x="30" y="56"/>
                </a:cubicBezTo>
                <a:cubicBezTo>
                  <a:pt x="42" y="56"/>
                  <a:pt x="53" y="48"/>
                  <a:pt x="56" y="36"/>
                </a:cubicBezTo>
                <a:cubicBezTo>
                  <a:pt x="61" y="21"/>
                  <a:pt x="52" y="6"/>
                  <a:pt x="37" y="2"/>
                </a:cubicBezTo>
                <a:lnTo>
                  <a:pt x="35" y="1"/>
                </a:lnTo>
                <a:cubicBezTo>
                  <a:pt x="21" y="-3"/>
                  <a:pt x="5" y="6"/>
                  <a:pt x="1" y="20"/>
                </a:cubicBezTo>
                <a:cubicBezTo>
                  <a:pt x="-3" y="35"/>
                  <a:pt x="6" y="50"/>
                  <a:pt x="20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0" name="Freeform 999">
            <a:extLst>
              <a:ext uri="{FF2B5EF4-FFF2-40B4-BE49-F238E27FC236}">
                <a16:creationId xmlns:a16="http://schemas.microsoft.com/office/drawing/2014/main" id="{3E666C87-6DE8-FD41-A896-DC24EA929F84}"/>
              </a:ext>
            </a:extLst>
          </p:cNvPr>
          <p:cNvSpPr/>
          <p:nvPr/>
        </p:nvSpPr>
        <p:spPr>
          <a:xfrm>
            <a:off x="3546492" y="726206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9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29" y="56"/>
                </a:lnTo>
                <a:cubicBezTo>
                  <a:pt x="45" y="56"/>
                  <a:pt x="57" y="43"/>
                  <a:pt x="57" y="28"/>
                </a:cubicBezTo>
                <a:cubicBezTo>
                  <a:pt x="57" y="13"/>
                  <a:pt x="45" y="0"/>
                  <a:pt x="2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1" name="Freeform 1000">
            <a:extLst>
              <a:ext uri="{FF2B5EF4-FFF2-40B4-BE49-F238E27FC236}">
                <a16:creationId xmlns:a16="http://schemas.microsoft.com/office/drawing/2014/main" id="{1D7AA465-E6AF-194C-8A66-032101E61FB8}"/>
              </a:ext>
            </a:extLst>
          </p:cNvPr>
          <p:cNvSpPr/>
          <p:nvPr/>
        </p:nvSpPr>
        <p:spPr>
          <a:xfrm>
            <a:off x="3425533" y="6978388"/>
            <a:ext cx="111960" cy="303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2" h="844">
                <a:moveTo>
                  <a:pt x="285" y="788"/>
                </a:moveTo>
                <a:lnTo>
                  <a:pt x="283" y="788"/>
                </a:lnTo>
                <a:cubicBezTo>
                  <a:pt x="277" y="788"/>
                  <a:pt x="271" y="790"/>
                  <a:pt x="267" y="794"/>
                </a:cubicBezTo>
                <a:cubicBezTo>
                  <a:pt x="262" y="790"/>
                  <a:pt x="257" y="788"/>
                  <a:pt x="251" y="788"/>
                </a:cubicBezTo>
                <a:lnTo>
                  <a:pt x="204" y="788"/>
                </a:lnTo>
                <a:lnTo>
                  <a:pt x="202" y="788"/>
                </a:lnTo>
                <a:lnTo>
                  <a:pt x="135" y="788"/>
                </a:lnTo>
                <a:lnTo>
                  <a:pt x="135" y="751"/>
                </a:lnTo>
                <a:lnTo>
                  <a:pt x="135" y="749"/>
                </a:lnTo>
                <a:lnTo>
                  <a:pt x="135" y="670"/>
                </a:lnTo>
                <a:lnTo>
                  <a:pt x="135" y="668"/>
                </a:lnTo>
                <a:lnTo>
                  <a:pt x="135" y="589"/>
                </a:lnTo>
                <a:lnTo>
                  <a:pt x="135" y="587"/>
                </a:lnTo>
                <a:lnTo>
                  <a:pt x="135" y="508"/>
                </a:lnTo>
                <a:lnTo>
                  <a:pt x="135" y="506"/>
                </a:lnTo>
                <a:lnTo>
                  <a:pt x="135" y="439"/>
                </a:lnTo>
                <a:cubicBezTo>
                  <a:pt x="135" y="424"/>
                  <a:pt x="123" y="412"/>
                  <a:pt x="107" y="412"/>
                </a:cubicBezTo>
                <a:lnTo>
                  <a:pt x="95" y="412"/>
                </a:lnTo>
                <a:lnTo>
                  <a:pt x="93" y="412"/>
                </a:lnTo>
                <a:lnTo>
                  <a:pt x="55" y="412"/>
                </a:lnTo>
                <a:lnTo>
                  <a:pt x="55" y="345"/>
                </a:lnTo>
                <a:lnTo>
                  <a:pt x="55" y="343"/>
                </a:lnTo>
                <a:lnTo>
                  <a:pt x="55" y="264"/>
                </a:lnTo>
                <a:lnTo>
                  <a:pt x="55" y="263"/>
                </a:lnTo>
                <a:lnTo>
                  <a:pt x="55" y="184"/>
                </a:lnTo>
                <a:lnTo>
                  <a:pt x="55" y="182"/>
                </a:lnTo>
                <a:lnTo>
                  <a:pt x="55" y="152"/>
                </a:lnTo>
                <a:cubicBezTo>
                  <a:pt x="55" y="134"/>
                  <a:pt x="64" y="117"/>
                  <a:pt x="79" y="107"/>
                </a:cubicBezTo>
                <a:cubicBezTo>
                  <a:pt x="127" y="74"/>
                  <a:pt x="188" y="56"/>
                  <a:pt x="250" y="56"/>
                </a:cubicBezTo>
                <a:cubicBezTo>
                  <a:pt x="253" y="56"/>
                  <a:pt x="255" y="55"/>
                  <a:pt x="257" y="55"/>
                </a:cubicBezTo>
                <a:cubicBezTo>
                  <a:pt x="259" y="55"/>
                  <a:pt x="261" y="56"/>
                  <a:pt x="263" y="56"/>
                </a:cubicBezTo>
                <a:lnTo>
                  <a:pt x="265" y="56"/>
                </a:lnTo>
                <a:lnTo>
                  <a:pt x="266" y="56"/>
                </a:lnTo>
                <a:cubicBezTo>
                  <a:pt x="281" y="56"/>
                  <a:pt x="293" y="44"/>
                  <a:pt x="294" y="30"/>
                </a:cubicBezTo>
                <a:cubicBezTo>
                  <a:pt x="294" y="14"/>
                  <a:pt x="283" y="1"/>
                  <a:pt x="267" y="1"/>
                </a:cubicBezTo>
                <a:lnTo>
                  <a:pt x="265" y="1"/>
                </a:lnTo>
                <a:cubicBezTo>
                  <a:pt x="263" y="1"/>
                  <a:pt x="260" y="1"/>
                  <a:pt x="258" y="1"/>
                </a:cubicBezTo>
                <a:cubicBezTo>
                  <a:pt x="256" y="1"/>
                  <a:pt x="253" y="0"/>
                  <a:pt x="250" y="0"/>
                </a:cubicBezTo>
                <a:cubicBezTo>
                  <a:pt x="227" y="0"/>
                  <a:pt x="204" y="2"/>
                  <a:pt x="182" y="7"/>
                </a:cubicBezTo>
                <a:lnTo>
                  <a:pt x="181" y="7"/>
                </a:lnTo>
                <a:cubicBezTo>
                  <a:pt x="180" y="7"/>
                  <a:pt x="179" y="7"/>
                  <a:pt x="179" y="7"/>
                </a:cubicBezTo>
                <a:cubicBezTo>
                  <a:pt x="178" y="7"/>
                  <a:pt x="177" y="8"/>
                  <a:pt x="177" y="8"/>
                </a:cubicBezTo>
                <a:cubicBezTo>
                  <a:pt x="150" y="13"/>
                  <a:pt x="123" y="22"/>
                  <a:pt x="98" y="33"/>
                </a:cubicBezTo>
                <a:lnTo>
                  <a:pt x="97" y="33"/>
                </a:lnTo>
                <a:cubicBezTo>
                  <a:pt x="97" y="34"/>
                  <a:pt x="96" y="34"/>
                  <a:pt x="95" y="34"/>
                </a:cubicBezTo>
                <a:cubicBezTo>
                  <a:pt x="95" y="34"/>
                  <a:pt x="95" y="35"/>
                  <a:pt x="94" y="35"/>
                </a:cubicBezTo>
                <a:cubicBezTo>
                  <a:pt x="78" y="43"/>
                  <a:pt x="62" y="52"/>
                  <a:pt x="47" y="62"/>
                </a:cubicBezTo>
                <a:cubicBezTo>
                  <a:pt x="37" y="69"/>
                  <a:pt x="29" y="77"/>
                  <a:pt x="22" y="87"/>
                </a:cubicBezTo>
                <a:cubicBezTo>
                  <a:pt x="21" y="87"/>
                  <a:pt x="21" y="88"/>
                  <a:pt x="21" y="88"/>
                </a:cubicBezTo>
                <a:cubicBezTo>
                  <a:pt x="20" y="89"/>
                  <a:pt x="20" y="90"/>
                  <a:pt x="19" y="90"/>
                </a:cubicBezTo>
                <a:lnTo>
                  <a:pt x="19" y="91"/>
                </a:lnTo>
                <a:cubicBezTo>
                  <a:pt x="7" y="109"/>
                  <a:pt x="0" y="130"/>
                  <a:pt x="0" y="152"/>
                </a:cubicBezTo>
                <a:lnTo>
                  <a:pt x="0" y="182"/>
                </a:lnTo>
                <a:lnTo>
                  <a:pt x="0" y="184"/>
                </a:lnTo>
                <a:lnTo>
                  <a:pt x="0" y="263"/>
                </a:lnTo>
                <a:lnTo>
                  <a:pt x="0" y="264"/>
                </a:lnTo>
                <a:lnTo>
                  <a:pt x="0" y="343"/>
                </a:lnTo>
                <a:lnTo>
                  <a:pt x="0" y="345"/>
                </a:lnTo>
                <a:lnTo>
                  <a:pt x="0" y="424"/>
                </a:lnTo>
                <a:lnTo>
                  <a:pt x="0" y="426"/>
                </a:lnTo>
                <a:lnTo>
                  <a:pt x="0" y="439"/>
                </a:lnTo>
                <a:cubicBezTo>
                  <a:pt x="0" y="455"/>
                  <a:pt x="13" y="467"/>
                  <a:pt x="28" y="467"/>
                </a:cubicBezTo>
                <a:lnTo>
                  <a:pt x="80" y="467"/>
                </a:lnTo>
                <a:lnTo>
                  <a:pt x="80" y="506"/>
                </a:lnTo>
                <a:lnTo>
                  <a:pt x="80" y="508"/>
                </a:lnTo>
                <a:lnTo>
                  <a:pt x="80" y="587"/>
                </a:lnTo>
                <a:lnTo>
                  <a:pt x="80" y="589"/>
                </a:lnTo>
                <a:lnTo>
                  <a:pt x="80" y="668"/>
                </a:lnTo>
                <a:lnTo>
                  <a:pt x="80" y="670"/>
                </a:lnTo>
                <a:lnTo>
                  <a:pt x="80" y="749"/>
                </a:lnTo>
                <a:lnTo>
                  <a:pt x="80" y="751"/>
                </a:lnTo>
                <a:lnTo>
                  <a:pt x="80" y="816"/>
                </a:lnTo>
                <a:cubicBezTo>
                  <a:pt x="80" y="831"/>
                  <a:pt x="92" y="844"/>
                  <a:pt x="107" y="844"/>
                </a:cubicBezTo>
                <a:lnTo>
                  <a:pt x="121" y="844"/>
                </a:lnTo>
                <a:lnTo>
                  <a:pt x="123" y="844"/>
                </a:lnTo>
                <a:lnTo>
                  <a:pt x="202" y="844"/>
                </a:lnTo>
                <a:lnTo>
                  <a:pt x="204" y="844"/>
                </a:lnTo>
                <a:lnTo>
                  <a:pt x="251" y="844"/>
                </a:lnTo>
                <a:cubicBezTo>
                  <a:pt x="257" y="844"/>
                  <a:pt x="262" y="842"/>
                  <a:pt x="267" y="839"/>
                </a:cubicBezTo>
                <a:cubicBezTo>
                  <a:pt x="271" y="842"/>
                  <a:pt x="277" y="844"/>
                  <a:pt x="283" y="844"/>
                </a:cubicBezTo>
                <a:lnTo>
                  <a:pt x="285" y="844"/>
                </a:lnTo>
                <a:cubicBezTo>
                  <a:pt x="300" y="844"/>
                  <a:pt x="312" y="831"/>
                  <a:pt x="312" y="816"/>
                </a:cubicBezTo>
                <a:cubicBezTo>
                  <a:pt x="312" y="801"/>
                  <a:pt x="300" y="788"/>
                  <a:pt x="285" y="78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2" name="Freeform 1001">
            <a:extLst>
              <a:ext uri="{FF2B5EF4-FFF2-40B4-BE49-F238E27FC236}">
                <a16:creationId xmlns:a16="http://schemas.microsoft.com/office/drawing/2014/main" id="{C11CC44D-3278-3E47-92C6-C940B22B031A}"/>
              </a:ext>
            </a:extLst>
          </p:cNvPr>
          <p:cNvSpPr/>
          <p:nvPr/>
        </p:nvSpPr>
        <p:spPr>
          <a:xfrm>
            <a:off x="3556573" y="7242269"/>
            <a:ext cx="194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8">
                <a:moveTo>
                  <a:pt x="27" y="0"/>
                </a:moveTo>
                <a:cubicBezTo>
                  <a:pt x="12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2" y="58"/>
                  <a:pt x="27" y="58"/>
                </a:cubicBezTo>
                <a:cubicBezTo>
                  <a:pt x="42" y="58"/>
                  <a:pt x="55" y="45"/>
                  <a:pt x="55" y="30"/>
                </a:cubicBezTo>
                <a:lnTo>
                  <a:pt x="55" y="28"/>
                </a:lnTo>
                <a:cubicBezTo>
                  <a:pt x="55" y="13"/>
                  <a:pt x="42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3" name="Freeform 1002">
            <a:extLst>
              <a:ext uri="{FF2B5EF4-FFF2-40B4-BE49-F238E27FC236}">
                <a16:creationId xmlns:a16="http://schemas.microsoft.com/office/drawing/2014/main" id="{134F0BC0-41B4-994E-ACD0-EA771A74432C}"/>
              </a:ext>
            </a:extLst>
          </p:cNvPr>
          <p:cNvSpPr/>
          <p:nvPr/>
        </p:nvSpPr>
        <p:spPr>
          <a:xfrm>
            <a:off x="3586093" y="704462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29"/>
                </a:lnTo>
                <a:cubicBezTo>
                  <a:pt x="0" y="45"/>
                  <a:pt x="12" y="57"/>
                  <a:pt x="27" y="57"/>
                </a:cubicBezTo>
                <a:cubicBezTo>
                  <a:pt x="43" y="57"/>
                  <a:pt x="55" y="45"/>
                  <a:pt x="55" y="29"/>
                </a:cubicBezTo>
                <a:lnTo>
                  <a:pt x="55" y="27"/>
                </a:lnTo>
                <a:cubicBezTo>
                  <a:pt x="55" y="12"/>
                  <a:pt x="43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4" name="Freeform 1003">
            <a:extLst>
              <a:ext uri="{FF2B5EF4-FFF2-40B4-BE49-F238E27FC236}">
                <a16:creationId xmlns:a16="http://schemas.microsoft.com/office/drawing/2014/main" id="{FC202A5A-408E-AF40-9C63-9811FA73AD6C}"/>
              </a:ext>
            </a:extLst>
          </p:cNvPr>
          <p:cNvSpPr/>
          <p:nvPr/>
        </p:nvSpPr>
        <p:spPr>
          <a:xfrm>
            <a:off x="3586093" y="707378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0"/>
                </a:moveTo>
                <a:cubicBezTo>
                  <a:pt x="12" y="0"/>
                  <a:pt x="0" y="12"/>
                  <a:pt x="0" y="27"/>
                </a:cubicBezTo>
                <a:lnTo>
                  <a:pt x="0" y="29"/>
                </a:lnTo>
                <a:cubicBezTo>
                  <a:pt x="0" y="45"/>
                  <a:pt x="12" y="57"/>
                  <a:pt x="28" y="57"/>
                </a:cubicBezTo>
                <a:cubicBezTo>
                  <a:pt x="43" y="57"/>
                  <a:pt x="55" y="44"/>
                  <a:pt x="55" y="29"/>
                </a:cubicBezTo>
                <a:lnTo>
                  <a:pt x="55" y="27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5" name="Freeform 1004">
            <a:extLst>
              <a:ext uri="{FF2B5EF4-FFF2-40B4-BE49-F238E27FC236}">
                <a16:creationId xmlns:a16="http://schemas.microsoft.com/office/drawing/2014/main" id="{C2158CC2-297C-F946-AB2A-F762367E2D53}"/>
              </a:ext>
            </a:extLst>
          </p:cNvPr>
          <p:cNvSpPr/>
          <p:nvPr/>
        </p:nvSpPr>
        <p:spPr>
          <a:xfrm>
            <a:off x="3585013" y="701546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30" y="57"/>
                  <a:pt x="32" y="57"/>
                  <a:pt x="35" y="56"/>
                </a:cubicBezTo>
                <a:cubicBezTo>
                  <a:pt x="49" y="53"/>
                  <a:pt x="58" y="38"/>
                  <a:pt x="55" y="23"/>
                </a:cubicBezTo>
                <a:cubicBezTo>
                  <a:pt x="55" y="22"/>
                  <a:pt x="54" y="21"/>
                  <a:pt x="54" y="20"/>
                </a:cubicBezTo>
                <a:cubicBezTo>
                  <a:pt x="50" y="6"/>
                  <a:pt x="35" y="-3"/>
                  <a:pt x="20" y="1"/>
                </a:cubicBezTo>
                <a:cubicBezTo>
                  <a:pt x="5" y="5"/>
                  <a:pt x="-3" y="20"/>
                  <a:pt x="1" y="35"/>
                </a:cubicBezTo>
                <a:lnTo>
                  <a:pt x="1" y="36"/>
                </a:lnTo>
                <a:cubicBezTo>
                  <a:pt x="4" y="49"/>
                  <a:pt x="15" y="57"/>
                  <a:pt x="2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6" name="Freeform 1005">
            <a:extLst>
              <a:ext uri="{FF2B5EF4-FFF2-40B4-BE49-F238E27FC236}">
                <a16:creationId xmlns:a16="http://schemas.microsoft.com/office/drawing/2014/main" id="{A3F074E0-3784-AA4A-A4E7-EA57C23C5E02}"/>
              </a:ext>
            </a:extLst>
          </p:cNvPr>
          <p:cNvSpPr/>
          <p:nvPr/>
        </p:nvSpPr>
        <p:spPr>
          <a:xfrm>
            <a:off x="3556573" y="721346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29"/>
                </a:lnTo>
                <a:cubicBezTo>
                  <a:pt x="0" y="44"/>
                  <a:pt x="12" y="57"/>
                  <a:pt x="27" y="57"/>
                </a:cubicBezTo>
                <a:cubicBezTo>
                  <a:pt x="42" y="57"/>
                  <a:pt x="55" y="44"/>
                  <a:pt x="55" y="29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7" name="Freeform 1006">
            <a:extLst>
              <a:ext uri="{FF2B5EF4-FFF2-40B4-BE49-F238E27FC236}">
                <a16:creationId xmlns:a16="http://schemas.microsoft.com/office/drawing/2014/main" id="{57C4A075-1452-4440-A0BB-D2500645D144}"/>
              </a:ext>
            </a:extLst>
          </p:cNvPr>
          <p:cNvSpPr/>
          <p:nvPr/>
        </p:nvSpPr>
        <p:spPr>
          <a:xfrm>
            <a:off x="3556573" y="712670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9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28"/>
                </a:lnTo>
                <a:cubicBezTo>
                  <a:pt x="0" y="43"/>
                  <a:pt x="12" y="55"/>
                  <a:pt x="27" y="55"/>
                </a:cubicBezTo>
                <a:cubicBezTo>
                  <a:pt x="29" y="55"/>
                  <a:pt x="31" y="55"/>
                  <a:pt x="32" y="55"/>
                </a:cubicBezTo>
                <a:cubicBezTo>
                  <a:pt x="46" y="53"/>
                  <a:pt x="57" y="42"/>
                  <a:pt x="57" y="27"/>
                </a:cubicBezTo>
                <a:cubicBezTo>
                  <a:pt x="57" y="12"/>
                  <a:pt x="44" y="0"/>
                  <a:pt x="2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8" name="Freeform 1007">
            <a:extLst>
              <a:ext uri="{FF2B5EF4-FFF2-40B4-BE49-F238E27FC236}">
                <a16:creationId xmlns:a16="http://schemas.microsoft.com/office/drawing/2014/main" id="{1BC913E7-98B1-F642-8A0B-2B3510A06466}"/>
              </a:ext>
            </a:extLst>
          </p:cNvPr>
          <p:cNvSpPr/>
          <p:nvPr/>
        </p:nvSpPr>
        <p:spPr>
          <a:xfrm>
            <a:off x="3585373" y="712670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3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lnTo>
                  <a:pt x="30" y="55"/>
                </a:lnTo>
                <a:cubicBezTo>
                  <a:pt x="45" y="55"/>
                  <a:pt x="57" y="43"/>
                  <a:pt x="57" y="27"/>
                </a:cubicBezTo>
                <a:cubicBezTo>
                  <a:pt x="57" y="12"/>
                  <a:pt x="45" y="0"/>
                  <a:pt x="30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9" name="Freeform 1008">
            <a:extLst>
              <a:ext uri="{FF2B5EF4-FFF2-40B4-BE49-F238E27FC236}">
                <a16:creationId xmlns:a16="http://schemas.microsoft.com/office/drawing/2014/main" id="{20B62ED4-1098-7546-BBAD-343B6A22226C}"/>
              </a:ext>
            </a:extLst>
          </p:cNvPr>
          <p:cNvSpPr/>
          <p:nvPr/>
        </p:nvSpPr>
        <p:spPr>
          <a:xfrm>
            <a:off x="3565933" y="699458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3" y="4"/>
                </a:moveTo>
                <a:cubicBezTo>
                  <a:pt x="42" y="4"/>
                  <a:pt x="42" y="4"/>
                  <a:pt x="41" y="3"/>
                </a:cubicBezTo>
                <a:cubicBezTo>
                  <a:pt x="28" y="-4"/>
                  <a:pt x="11" y="0"/>
                  <a:pt x="3" y="13"/>
                </a:cubicBezTo>
                <a:cubicBezTo>
                  <a:pt x="-4" y="26"/>
                  <a:pt x="0" y="43"/>
                  <a:pt x="13" y="51"/>
                </a:cubicBezTo>
                <a:lnTo>
                  <a:pt x="15" y="52"/>
                </a:lnTo>
                <a:cubicBezTo>
                  <a:pt x="19" y="54"/>
                  <a:pt x="24" y="56"/>
                  <a:pt x="29" y="56"/>
                </a:cubicBezTo>
                <a:cubicBezTo>
                  <a:pt x="38" y="56"/>
                  <a:pt x="47" y="51"/>
                  <a:pt x="53" y="42"/>
                </a:cubicBezTo>
                <a:cubicBezTo>
                  <a:pt x="60" y="29"/>
                  <a:pt x="56" y="12"/>
                  <a:pt x="43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0" name="Freeform 1009">
            <a:extLst>
              <a:ext uri="{FF2B5EF4-FFF2-40B4-BE49-F238E27FC236}">
                <a16:creationId xmlns:a16="http://schemas.microsoft.com/office/drawing/2014/main" id="{7C8A1D85-C58C-8246-8B17-B19C73884B9B}"/>
              </a:ext>
            </a:extLst>
          </p:cNvPr>
          <p:cNvSpPr/>
          <p:nvPr/>
        </p:nvSpPr>
        <p:spPr>
          <a:xfrm>
            <a:off x="3556573" y="718430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29"/>
                </a:lnTo>
                <a:cubicBezTo>
                  <a:pt x="0" y="45"/>
                  <a:pt x="12" y="57"/>
                  <a:pt x="27" y="57"/>
                </a:cubicBezTo>
                <a:cubicBezTo>
                  <a:pt x="42" y="57"/>
                  <a:pt x="55" y="45"/>
                  <a:pt x="55" y="29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1" name="Freeform 1010">
            <a:extLst>
              <a:ext uri="{FF2B5EF4-FFF2-40B4-BE49-F238E27FC236}">
                <a16:creationId xmlns:a16="http://schemas.microsoft.com/office/drawing/2014/main" id="{1E2C3986-3521-8944-876A-DD0946D1CB4E}"/>
              </a:ext>
            </a:extLst>
          </p:cNvPr>
          <p:cNvSpPr/>
          <p:nvPr/>
        </p:nvSpPr>
        <p:spPr>
          <a:xfrm>
            <a:off x="3556573" y="715514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7" y="0"/>
                </a:moveTo>
                <a:cubicBezTo>
                  <a:pt x="12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7" y="57"/>
                </a:cubicBezTo>
                <a:cubicBezTo>
                  <a:pt x="42" y="57"/>
                  <a:pt x="55" y="45"/>
                  <a:pt x="55" y="30"/>
                </a:cubicBezTo>
                <a:lnTo>
                  <a:pt x="55" y="28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2" name="Freeform 1011">
            <a:extLst>
              <a:ext uri="{FF2B5EF4-FFF2-40B4-BE49-F238E27FC236}">
                <a16:creationId xmlns:a16="http://schemas.microsoft.com/office/drawing/2014/main" id="{2B1EA727-1F8D-7B48-8CBA-16EEEAAEA792}"/>
              </a:ext>
            </a:extLst>
          </p:cNvPr>
          <p:cNvSpPr/>
          <p:nvPr/>
        </p:nvSpPr>
        <p:spPr>
          <a:xfrm>
            <a:off x="3551173" y="690674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0" y="27"/>
                </a:moveTo>
                <a:cubicBezTo>
                  <a:pt x="0" y="28"/>
                  <a:pt x="0" y="29"/>
                  <a:pt x="0" y="29"/>
                </a:cubicBezTo>
                <a:cubicBezTo>
                  <a:pt x="0" y="44"/>
                  <a:pt x="12" y="57"/>
                  <a:pt x="28" y="57"/>
                </a:cubicBezTo>
                <a:cubicBezTo>
                  <a:pt x="43" y="57"/>
                  <a:pt x="55" y="45"/>
                  <a:pt x="56" y="30"/>
                </a:cubicBezTo>
                <a:cubicBezTo>
                  <a:pt x="56" y="29"/>
                  <a:pt x="56" y="28"/>
                  <a:pt x="56" y="27"/>
                </a:cubicBez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3" name="Freeform 1012">
            <a:extLst>
              <a:ext uri="{FF2B5EF4-FFF2-40B4-BE49-F238E27FC236}">
                <a16:creationId xmlns:a16="http://schemas.microsoft.com/office/drawing/2014/main" id="{D2C125FC-38C3-C24E-B11E-F92DBF92CD85}"/>
              </a:ext>
            </a:extLst>
          </p:cNvPr>
          <p:cNvSpPr/>
          <p:nvPr/>
        </p:nvSpPr>
        <p:spPr>
          <a:xfrm>
            <a:off x="3543972" y="68822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" y="44"/>
                </a:moveTo>
                <a:cubicBezTo>
                  <a:pt x="10" y="52"/>
                  <a:pt x="19" y="57"/>
                  <a:pt x="28" y="57"/>
                </a:cubicBezTo>
                <a:cubicBezTo>
                  <a:pt x="33" y="57"/>
                  <a:pt x="38" y="56"/>
                  <a:pt x="43" y="53"/>
                </a:cubicBezTo>
                <a:cubicBezTo>
                  <a:pt x="56" y="45"/>
                  <a:pt x="59" y="28"/>
                  <a:pt x="51" y="15"/>
                </a:cubicBezTo>
                <a:cubicBezTo>
                  <a:pt x="51" y="14"/>
                  <a:pt x="51" y="13"/>
                  <a:pt x="50" y="13"/>
                </a:cubicBezTo>
                <a:cubicBezTo>
                  <a:pt x="42" y="0"/>
                  <a:pt x="25" y="-4"/>
                  <a:pt x="12" y="5"/>
                </a:cubicBezTo>
                <a:cubicBezTo>
                  <a:pt x="-1" y="13"/>
                  <a:pt x="-4" y="30"/>
                  <a:pt x="4" y="43"/>
                </a:cubicBezTo>
                <a:cubicBezTo>
                  <a:pt x="4" y="43"/>
                  <a:pt x="4" y="44"/>
                  <a:pt x="5" y="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4" name="Freeform 1013">
            <a:extLst>
              <a:ext uri="{FF2B5EF4-FFF2-40B4-BE49-F238E27FC236}">
                <a16:creationId xmlns:a16="http://schemas.microsoft.com/office/drawing/2014/main" id="{E163AD81-21CA-1B4B-AEBF-43BFB02FA4D7}"/>
              </a:ext>
            </a:extLst>
          </p:cNvPr>
          <p:cNvSpPr/>
          <p:nvPr/>
        </p:nvSpPr>
        <p:spPr>
          <a:xfrm>
            <a:off x="3540013" y="69359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9" y="50"/>
                </a:moveTo>
                <a:cubicBezTo>
                  <a:pt x="14" y="55"/>
                  <a:pt x="21" y="57"/>
                  <a:pt x="27" y="57"/>
                </a:cubicBezTo>
                <a:cubicBezTo>
                  <a:pt x="35" y="57"/>
                  <a:pt x="42" y="54"/>
                  <a:pt x="48" y="48"/>
                </a:cubicBezTo>
                <a:cubicBezTo>
                  <a:pt x="48" y="47"/>
                  <a:pt x="49" y="46"/>
                  <a:pt x="49" y="46"/>
                </a:cubicBezTo>
                <a:cubicBezTo>
                  <a:pt x="59" y="34"/>
                  <a:pt x="58" y="17"/>
                  <a:pt x="47" y="7"/>
                </a:cubicBezTo>
                <a:cubicBezTo>
                  <a:pt x="35" y="-3"/>
                  <a:pt x="18" y="-2"/>
                  <a:pt x="8" y="10"/>
                </a:cubicBezTo>
                <a:cubicBezTo>
                  <a:pt x="7" y="10"/>
                  <a:pt x="7" y="10"/>
                  <a:pt x="7" y="11"/>
                </a:cubicBezTo>
                <a:cubicBezTo>
                  <a:pt x="-3" y="22"/>
                  <a:pt x="-2" y="40"/>
                  <a:pt x="9" y="5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5" name="Freeform 1014">
            <a:extLst>
              <a:ext uri="{FF2B5EF4-FFF2-40B4-BE49-F238E27FC236}">
                <a16:creationId xmlns:a16="http://schemas.microsoft.com/office/drawing/2014/main" id="{037458CB-BD8C-194B-8764-F71797ED5A37}"/>
              </a:ext>
            </a:extLst>
          </p:cNvPr>
          <p:cNvSpPr/>
          <p:nvPr/>
        </p:nvSpPr>
        <p:spPr>
          <a:xfrm>
            <a:off x="3518772" y="686354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7" y="2"/>
                </a:moveTo>
                <a:cubicBezTo>
                  <a:pt x="37" y="2"/>
                  <a:pt x="36" y="2"/>
                  <a:pt x="35" y="1"/>
                </a:cubicBezTo>
                <a:cubicBezTo>
                  <a:pt x="20" y="-3"/>
                  <a:pt x="5" y="6"/>
                  <a:pt x="1" y="20"/>
                </a:cubicBezTo>
                <a:cubicBezTo>
                  <a:pt x="-4" y="35"/>
                  <a:pt x="5" y="50"/>
                  <a:pt x="20" y="54"/>
                </a:cubicBezTo>
                <a:cubicBezTo>
                  <a:pt x="20" y="55"/>
                  <a:pt x="20" y="55"/>
                  <a:pt x="21" y="55"/>
                </a:cubicBezTo>
                <a:cubicBezTo>
                  <a:pt x="24" y="56"/>
                  <a:pt x="26" y="56"/>
                  <a:pt x="29" y="56"/>
                </a:cubicBezTo>
                <a:cubicBezTo>
                  <a:pt x="41" y="56"/>
                  <a:pt x="52" y="49"/>
                  <a:pt x="55" y="37"/>
                </a:cubicBezTo>
                <a:cubicBezTo>
                  <a:pt x="60" y="22"/>
                  <a:pt x="52" y="7"/>
                  <a:pt x="37" y="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6" name="Freeform 1015">
            <a:extLst>
              <a:ext uri="{FF2B5EF4-FFF2-40B4-BE49-F238E27FC236}">
                <a16:creationId xmlns:a16="http://schemas.microsoft.com/office/drawing/2014/main" id="{EFFA57E2-4BE8-EA40-8AFC-FF67B4817482}"/>
              </a:ext>
            </a:extLst>
          </p:cNvPr>
          <p:cNvSpPr/>
          <p:nvPr/>
        </p:nvSpPr>
        <p:spPr>
          <a:xfrm>
            <a:off x="3511933" y="695102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cubicBezTo>
                  <a:pt x="29" y="55"/>
                  <a:pt x="30" y="55"/>
                  <a:pt x="31" y="55"/>
                </a:cubicBezTo>
                <a:cubicBezTo>
                  <a:pt x="32" y="55"/>
                  <a:pt x="33" y="55"/>
                  <a:pt x="33" y="55"/>
                </a:cubicBezTo>
                <a:cubicBezTo>
                  <a:pt x="48" y="53"/>
                  <a:pt x="59" y="39"/>
                  <a:pt x="57" y="24"/>
                </a:cubicBezTo>
                <a:cubicBezTo>
                  <a:pt x="55" y="8"/>
                  <a:pt x="41" y="-2"/>
                  <a:pt x="26" y="0"/>
                </a:cubicBezTo>
                <a:cubicBezTo>
                  <a:pt x="25" y="0"/>
                  <a:pt x="25" y="0"/>
                  <a:pt x="24" y="0"/>
                </a:cubicBezTo>
                <a:cubicBezTo>
                  <a:pt x="9" y="2"/>
                  <a:pt x="-2" y="16"/>
                  <a:pt x="0" y="31"/>
                </a:cubicBezTo>
                <a:cubicBezTo>
                  <a:pt x="2" y="45"/>
                  <a:pt x="14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7" name="Freeform 1016">
            <a:extLst>
              <a:ext uri="{FF2B5EF4-FFF2-40B4-BE49-F238E27FC236}">
                <a16:creationId xmlns:a16="http://schemas.microsoft.com/office/drawing/2014/main" id="{77792DD8-4910-4541-A3C7-52B313EDDA3A}"/>
              </a:ext>
            </a:extLst>
          </p:cNvPr>
          <p:cNvSpPr/>
          <p:nvPr/>
        </p:nvSpPr>
        <p:spPr>
          <a:xfrm>
            <a:off x="3461893" y="6865708"/>
            <a:ext cx="46080" cy="98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" h="274">
                <a:moveTo>
                  <a:pt x="67" y="268"/>
                </a:moveTo>
                <a:lnTo>
                  <a:pt x="68" y="268"/>
                </a:lnTo>
                <a:lnTo>
                  <a:pt x="69" y="269"/>
                </a:lnTo>
                <a:cubicBezTo>
                  <a:pt x="70" y="269"/>
                  <a:pt x="70" y="269"/>
                  <a:pt x="70" y="269"/>
                </a:cubicBezTo>
                <a:cubicBezTo>
                  <a:pt x="74" y="272"/>
                  <a:pt x="80" y="274"/>
                  <a:pt x="85" y="274"/>
                </a:cubicBezTo>
                <a:cubicBezTo>
                  <a:pt x="94" y="274"/>
                  <a:pt x="103" y="269"/>
                  <a:pt x="108" y="261"/>
                </a:cubicBezTo>
                <a:cubicBezTo>
                  <a:pt x="116" y="248"/>
                  <a:pt x="112" y="231"/>
                  <a:pt x="100" y="223"/>
                </a:cubicBezTo>
                <a:cubicBezTo>
                  <a:pt x="99" y="223"/>
                  <a:pt x="99" y="223"/>
                  <a:pt x="99" y="223"/>
                </a:cubicBezTo>
                <a:cubicBezTo>
                  <a:pt x="71" y="205"/>
                  <a:pt x="55" y="174"/>
                  <a:pt x="55" y="141"/>
                </a:cubicBezTo>
                <a:cubicBezTo>
                  <a:pt x="55" y="106"/>
                  <a:pt x="75" y="73"/>
                  <a:pt x="106" y="56"/>
                </a:cubicBezTo>
                <a:cubicBezTo>
                  <a:pt x="107" y="56"/>
                  <a:pt x="108" y="55"/>
                  <a:pt x="109" y="54"/>
                </a:cubicBezTo>
                <a:cubicBezTo>
                  <a:pt x="109" y="54"/>
                  <a:pt x="110" y="54"/>
                  <a:pt x="111" y="54"/>
                </a:cubicBezTo>
                <a:cubicBezTo>
                  <a:pt x="112" y="53"/>
                  <a:pt x="112" y="53"/>
                  <a:pt x="113" y="53"/>
                </a:cubicBezTo>
                <a:cubicBezTo>
                  <a:pt x="127" y="47"/>
                  <a:pt x="133" y="30"/>
                  <a:pt x="127" y="17"/>
                </a:cubicBezTo>
                <a:cubicBezTo>
                  <a:pt x="121" y="3"/>
                  <a:pt x="104" y="-4"/>
                  <a:pt x="90" y="2"/>
                </a:cubicBezTo>
                <a:cubicBezTo>
                  <a:pt x="90" y="3"/>
                  <a:pt x="89" y="3"/>
                  <a:pt x="88" y="3"/>
                </a:cubicBezTo>
                <a:cubicBezTo>
                  <a:pt x="87" y="4"/>
                  <a:pt x="85" y="5"/>
                  <a:pt x="84" y="6"/>
                </a:cubicBezTo>
                <a:cubicBezTo>
                  <a:pt x="83" y="6"/>
                  <a:pt x="82" y="7"/>
                  <a:pt x="80" y="7"/>
                </a:cubicBezTo>
                <a:cubicBezTo>
                  <a:pt x="50" y="23"/>
                  <a:pt x="28" y="48"/>
                  <a:pt x="14" y="78"/>
                </a:cubicBezTo>
                <a:lnTo>
                  <a:pt x="13" y="79"/>
                </a:lnTo>
                <a:cubicBezTo>
                  <a:pt x="5" y="98"/>
                  <a:pt x="0" y="119"/>
                  <a:pt x="0" y="141"/>
                </a:cubicBezTo>
                <a:cubicBezTo>
                  <a:pt x="0" y="192"/>
                  <a:pt x="25" y="239"/>
                  <a:pt x="67" y="2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8" name="Freeform 1017">
            <a:extLst>
              <a:ext uri="{FF2B5EF4-FFF2-40B4-BE49-F238E27FC236}">
                <a16:creationId xmlns:a16="http://schemas.microsoft.com/office/drawing/2014/main" id="{B8095D58-E130-A447-A9EB-447E3B844727}"/>
              </a:ext>
            </a:extLst>
          </p:cNvPr>
          <p:cNvSpPr/>
          <p:nvPr/>
        </p:nvSpPr>
        <p:spPr>
          <a:xfrm>
            <a:off x="4892892" y="6866069"/>
            <a:ext cx="106920" cy="10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297">
                <a:moveTo>
                  <a:pt x="149" y="55"/>
                </a:moveTo>
                <a:cubicBezTo>
                  <a:pt x="200" y="55"/>
                  <a:pt x="242" y="97"/>
                  <a:pt x="242" y="148"/>
                </a:cubicBezTo>
                <a:cubicBezTo>
                  <a:pt x="242" y="200"/>
                  <a:pt x="200" y="242"/>
                  <a:pt x="149" y="242"/>
                </a:cubicBezTo>
                <a:cubicBezTo>
                  <a:pt x="97" y="242"/>
                  <a:pt x="55" y="200"/>
                  <a:pt x="55" y="148"/>
                </a:cubicBezTo>
                <a:cubicBezTo>
                  <a:pt x="55" y="97"/>
                  <a:pt x="97" y="55"/>
                  <a:pt x="149" y="55"/>
                </a:cubicBezTo>
                <a:close/>
                <a:moveTo>
                  <a:pt x="149" y="297"/>
                </a:moveTo>
                <a:cubicBezTo>
                  <a:pt x="231" y="297"/>
                  <a:pt x="298" y="231"/>
                  <a:pt x="298" y="148"/>
                </a:cubicBezTo>
                <a:cubicBezTo>
                  <a:pt x="298" y="67"/>
                  <a:pt x="231" y="0"/>
                  <a:pt x="149" y="0"/>
                </a:cubicBezTo>
                <a:cubicBezTo>
                  <a:pt x="67" y="0"/>
                  <a:pt x="0" y="67"/>
                  <a:pt x="0" y="148"/>
                </a:cubicBezTo>
                <a:cubicBezTo>
                  <a:pt x="0" y="231"/>
                  <a:pt x="67" y="297"/>
                  <a:pt x="149" y="29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9" name="Freeform 1018">
            <a:extLst>
              <a:ext uri="{FF2B5EF4-FFF2-40B4-BE49-F238E27FC236}">
                <a16:creationId xmlns:a16="http://schemas.microsoft.com/office/drawing/2014/main" id="{2CBE3032-17FA-724C-B7F4-FFDDFEF95911}"/>
              </a:ext>
            </a:extLst>
          </p:cNvPr>
          <p:cNvSpPr/>
          <p:nvPr/>
        </p:nvSpPr>
        <p:spPr>
          <a:xfrm>
            <a:off x="4833853" y="6981629"/>
            <a:ext cx="223560" cy="303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2" h="843">
                <a:moveTo>
                  <a:pt x="587" y="429"/>
                </a:moveTo>
                <a:lnTo>
                  <a:pt x="579" y="419"/>
                </a:lnTo>
                <a:cubicBezTo>
                  <a:pt x="525" y="343"/>
                  <a:pt x="495" y="251"/>
                  <a:pt x="494" y="153"/>
                </a:cubicBezTo>
                <a:cubicBezTo>
                  <a:pt x="493" y="126"/>
                  <a:pt x="488" y="106"/>
                  <a:pt x="478" y="90"/>
                </a:cubicBezTo>
                <a:cubicBezTo>
                  <a:pt x="433" y="19"/>
                  <a:pt x="351" y="0"/>
                  <a:pt x="311" y="0"/>
                </a:cubicBezTo>
                <a:cubicBezTo>
                  <a:pt x="265" y="0"/>
                  <a:pt x="195" y="22"/>
                  <a:pt x="148" y="87"/>
                </a:cubicBezTo>
                <a:cubicBezTo>
                  <a:pt x="137" y="101"/>
                  <a:pt x="131" y="120"/>
                  <a:pt x="130" y="145"/>
                </a:cubicBezTo>
                <a:cubicBezTo>
                  <a:pt x="129" y="160"/>
                  <a:pt x="140" y="173"/>
                  <a:pt x="155" y="174"/>
                </a:cubicBezTo>
                <a:cubicBezTo>
                  <a:pt x="171" y="175"/>
                  <a:pt x="184" y="163"/>
                  <a:pt x="185" y="148"/>
                </a:cubicBezTo>
                <a:cubicBezTo>
                  <a:pt x="186" y="130"/>
                  <a:pt x="190" y="123"/>
                  <a:pt x="192" y="119"/>
                </a:cubicBezTo>
                <a:cubicBezTo>
                  <a:pt x="229" y="68"/>
                  <a:pt x="284" y="55"/>
                  <a:pt x="311" y="55"/>
                </a:cubicBezTo>
                <a:cubicBezTo>
                  <a:pt x="338" y="55"/>
                  <a:pt x="399" y="68"/>
                  <a:pt x="431" y="120"/>
                </a:cubicBezTo>
                <a:cubicBezTo>
                  <a:pt x="434" y="124"/>
                  <a:pt x="438" y="133"/>
                  <a:pt x="438" y="154"/>
                </a:cubicBezTo>
                <a:cubicBezTo>
                  <a:pt x="440" y="263"/>
                  <a:pt x="473" y="365"/>
                  <a:pt x="534" y="451"/>
                </a:cubicBezTo>
                <a:lnTo>
                  <a:pt x="542" y="461"/>
                </a:lnTo>
                <a:cubicBezTo>
                  <a:pt x="543" y="463"/>
                  <a:pt x="543" y="464"/>
                  <a:pt x="544" y="465"/>
                </a:cubicBezTo>
                <a:lnTo>
                  <a:pt x="452" y="465"/>
                </a:lnTo>
                <a:cubicBezTo>
                  <a:pt x="440" y="465"/>
                  <a:pt x="429" y="473"/>
                  <a:pt x="426" y="485"/>
                </a:cubicBezTo>
                <a:cubicBezTo>
                  <a:pt x="416" y="515"/>
                  <a:pt x="409" y="561"/>
                  <a:pt x="402" y="611"/>
                </a:cubicBezTo>
                <a:cubicBezTo>
                  <a:pt x="393" y="674"/>
                  <a:pt x="382" y="745"/>
                  <a:pt x="365" y="788"/>
                </a:cubicBezTo>
                <a:lnTo>
                  <a:pt x="265" y="788"/>
                </a:lnTo>
                <a:cubicBezTo>
                  <a:pt x="247" y="744"/>
                  <a:pt x="234" y="670"/>
                  <a:pt x="222" y="605"/>
                </a:cubicBezTo>
                <a:cubicBezTo>
                  <a:pt x="213" y="558"/>
                  <a:pt x="205" y="513"/>
                  <a:pt x="196" y="484"/>
                </a:cubicBezTo>
                <a:cubicBezTo>
                  <a:pt x="192" y="473"/>
                  <a:pt x="181" y="465"/>
                  <a:pt x="169" y="465"/>
                </a:cubicBezTo>
                <a:lnTo>
                  <a:pt x="77" y="465"/>
                </a:lnTo>
                <a:cubicBezTo>
                  <a:pt x="84" y="456"/>
                  <a:pt x="90" y="446"/>
                  <a:pt x="96" y="436"/>
                </a:cubicBezTo>
                <a:cubicBezTo>
                  <a:pt x="104" y="423"/>
                  <a:pt x="100" y="406"/>
                  <a:pt x="87" y="398"/>
                </a:cubicBezTo>
                <a:cubicBezTo>
                  <a:pt x="74" y="390"/>
                  <a:pt x="57" y="394"/>
                  <a:pt x="49" y="407"/>
                </a:cubicBezTo>
                <a:cubicBezTo>
                  <a:pt x="42" y="419"/>
                  <a:pt x="35" y="430"/>
                  <a:pt x="27" y="441"/>
                </a:cubicBezTo>
                <a:cubicBezTo>
                  <a:pt x="5" y="472"/>
                  <a:pt x="0" y="481"/>
                  <a:pt x="0" y="493"/>
                </a:cubicBezTo>
                <a:cubicBezTo>
                  <a:pt x="0" y="508"/>
                  <a:pt x="12" y="520"/>
                  <a:pt x="27" y="520"/>
                </a:cubicBezTo>
                <a:lnTo>
                  <a:pt x="148" y="520"/>
                </a:lnTo>
                <a:cubicBezTo>
                  <a:pt x="155" y="546"/>
                  <a:pt x="161" y="580"/>
                  <a:pt x="167" y="615"/>
                </a:cubicBezTo>
                <a:cubicBezTo>
                  <a:pt x="182" y="692"/>
                  <a:pt x="198" y="780"/>
                  <a:pt x="224" y="828"/>
                </a:cubicBezTo>
                <a:cubicBezTo>
                  <a:pt x="229" y="837"/>
                  <a:pt x="238" y="843"/>
                  <a:pt x="248" y="843"/>
                </a:cubicBezTo>
                <a:lnTo>
                  <a:pt x="383" y="843"/>
                </a:lnTo>
                <a:cubicBezTo>
                  <a:pt x="393" y="843"/>
                  <a:pt x="403" y="837"/>
                  <a:pt x="408" y="828"/>
                </a:cubicBezTo>
                <a:cubicBezTo>
                  <a:pt x="432" y="781"/>
                  <a:pt x="445" y="698"/>
                  <a:pt x="457" y="619"/>
                </a:cubicBezTo>
                <a:cubicBezTo>
                  <a:pt x="462" y="582"/>
                  <a:pt x="468" y="547"/>
                  <a:pt x="473" y="520"/>
                </a:cubicBezTo>
                <a:lnTo>
                  <a:pt x="595" y="520"/>
                </a:lnTo>
                <a:cubicBezTo>
                  <a:pt x="610" y="520"/>
                  <a:pt x="622" y="508"/>
                  <a:pt x="622" y="493"/>
                </a:cubicBezTo>
                <a:cubicBezTo>
                  <a:pt x="622" y="479"/>
                  <a:pt x="615" y="469"/>
                  <a:pt x="587" y="42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0" name="Freeform 1019">
            <a:extLst>
              <a:ext uri="{FF2B5EF4-FFF2-40B4-BE49-F238E27FC236}">
                <a16:creationId xmlns:a16="http://schemas.microsoft.com/office/drawing/2014/main" id="{71A2AAD9-52A8-8D45-820A-83E898B1D662}"/>
              </a:ext>
            </a:extLst>
          </p:cNvPr>
          <p:cNvSpPr/>
          <p:nvPr/>
        </p:nvSpPr>
        <p:spPr>
          <a:xfrm>
            <a:off x="4707493" y="7087468"/>
            <a:ext cx="1720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9" h="55">
                <a:moveTo>
                  <a:pt x="479" y="27"/>
                </a:moveTo>
                <a:cubicBezTo>
                  <a:pt x="479" y="12"/>
                  <a:pt x="467" y="0"/>
                  <a:pt x="45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lnTo>
                  <a:pt x="451" y="55"/>
                </a:lnTo>
                <a:cubicBezTo>
                  <a:pt x="467" y="55"/>
                  <a:pt x="479" y="43"/>
                  <a:pt x="479" y="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1" name="Freeform 1020">
            <a:extLst>
              <a:ext uri="{FF2B5EF4-FFF2-40B4-BE49-F238E27FC236}">
                <a16:creationId xmlns:a16="http://schemas.microsoft.com/office/drawing/2014/main" id="{998BA78B-EBEE-FA4D-BA63-ED991739A488}"/>
              </a:ext>
            </a:extLst>
          </p:cNvPr>
          <p:cNvSpPr/>
          <p:nvPr/>
        </p:nvSpPr>
        <p:spPr>
          <a:xfrm>
            <a:off x="4701733" y="6927269"/>
            <a:ext cx="128160" cy="128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7" h="357">
                <a:moveTo>
                  <a:pt x="47" y="349"/>
                </a:moveTo>
                <a:lnTo>
                  <a:pt x="349" y="47"/>
                </a:lnTo>
                <a:cubicBezTo>
                  <a:pt x="359" y="36"/>
                  <a:pt x="359" y="18"/>
                  <a:pt x="349" y="8"/>
                </a:cubicBezTo>
                <a:cubicBezTo>
                  <a:pt x="338" y="-3"/>
                  <a:pt x="320" y="-3"/>
                  <a:pt x="310" y="8"/>
                </a:cubicBezTo>
                <a:lnTo>
                  <a:pt x="8" y="310"/>
                </a:lnTo>
                <a:cubicBezTo>
                  <a:pt x="-3" y="320"/>
                  <a:pt x="-3" y="338"/>
                  <a:pt x="8" y="349"/>
                </a:cubicBezTo>
                <a:cubicBezTo>
                  <a:pt x="13" y="354"/>
                  <a:pt x="20" y="357"/>
                  <a:pt x="27" y="357"/>
                </a:cubicBezTo>
                <a:cubicBezTo>
                  <a:pt x="34" y="357"/>
                  <a:pt x="41" y="354"/>
                  <a:pt x="47" y="34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2" name="Freeform 1021">
            <a:extLst>
              <a:ext uri="{FF2B5EF4-FFF2-40B4-BE49-F238E27FC236}">
                <a16:creationId xmlns:a16="http://schemas.microsoft.com/office/drawing/2014/main" id="{00E8F42A-FDFC-EF43-AE03-9025BAD55A9A}"/>
              </a:ext>
            </a:extLst>
          </p:cNvPr>
          <p:cNvSpPr/>
          <p:nvPr/>
        </p:nvSpPr>
        <p:spPr>
          <a:xfrm>
            <a:off x="4692013" y="6917189"/>
            <a:ext cx="66600" cy="66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6" h="186">
                <a:moveTo>
                  <a:pt x="93" y="55"/>
                </a:moveTo>
                <a:cubicBezTo>
                  <a:pt x="114" y="55"/>
                  <a:pt x="130" y="72"/>
                  <a:pt x="130" y="93"/>
                </a:cubicBezTo>
                <a:cubicBezTo>
                  <a:pt x="130" y="114"/>
                  <a:pt x="114" y="130"/>
                  <a:pt x="93" y="130"/>
                </a:cubicBezTo>
                <a:cubicBezTo>
                  <a:pt x="72" y="130"/>
                  <a:pt x="55" y="114"/>
                  <a:pt x="55" y="93"/>
                </a:cubicBezTo>
                <a:cubicBezTo>
                  <a:pt x="55" y="72"/>
                  <a:pt x="72" y="55"/>
                  <a:pt x="93" y="55"/>
                </a:cubicBezTo>
                <a:close/>
                <a:moveTo>
                  <a:pt x="93" y="186"/>
                </a:moveTo>
                <a:cubicBezTo>
                  <a:pt x="144" y="186"/>
                  <a:pt x="186" y="144"/>
                  <a:pt x="186" y="93"/>
                </a:cubicBezTo>
                <a:cubicBezTo>
                  <a:pt x="186" y="42"/>
                  <a:pt x="144" y="0"/>
                  <a:pt x="93" y="0"/>
                </a:cubicBezTo>
                <a:cubicBezTo>
                  <a:pt x="42" y="0"/>
                  <a:pt x="0" y="42"/>
                  <a:pt x="0" y="93"/>
                </a:cubicBezTo>
                <a:cubicBezTo>
                  <a:pt x="0" y="144"/>
                  <a:pt x="42" y="186"/>
                  <a:pt x="93" y="18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3" name="Freeform 1022">
            <a:extLst>
              <a:ext uri="{FF2B5EF4-FFF2-40B4-BE49-F238E27FC236}">
                <a16:creationId xmlns:a16="http://schemas.microsoft.com/office/drawing/2014/main" id="{41AC7592-A70B-E842-BADF-642B58878DFD}"/>
              </a:ext>
            </a:extLst>
          </p:cNvPr>
          <p:cNvSpPr/>
          <p:nvPr/>
        </p:nvSpPr>
        <p:spPr>
          <a:xfrm>
            <a:off x="4773733" y="6998909"/>
            <a:ext cx="66600" cy="66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6" h="185">
                <a:moveTo>
                  <a:pt x="130" y="93"/>
                </a:moveTo>
                <a:cubicBezTo>
                  <a:pt x="130" y="113"/>
                  <a:pt x="114" y="130"/>
                  <a:pt x="93" y="130"/>
                </a:cubicBezTo>
                <a:cubicBezTo>
                  <a:pt x="72" y="130"/>
                  <a:pt x="55" y="113"/>
                  <a:pt x="55" y="93"/>
                </a:cubicBezTo>
                <a:cubicBezTo>
                  <a:pt x="55" y="72"/>
                  <a:pt x="72" y="55"/>
                  <a:pt x="93" y="55"/>
                </a:cubicBezTo>
                <a:cubicBezTo>
                  <a:pt x="114" y="55"/>
                  <a:pt x="130" y="72"/>
                  <a:pt x="130" y="93"/>
                </a:cubicBezTo>
                <a:close/>
                <a:moveTo>
                  <a:pt x="0" y="93"/>
                </a:moveTo>
                <a:cubicBezTo>
                  <a:pt x="0" y="144"/>
                  <a:pt x="42" y="185"/>
                  <a:pt x="93" y="185"/>
                </a:cubicBezTo>
                <a:cubicBezTo>
                  <a:pt x="144" y="185"/>
                  <a:pt x="186" y="144"/>
                  <a:pt x="186" y="93"/>
                </a:cubicBezTo>
                <a:cubicBezTo>
                  <a:pt x="186" y="41"/>
                  <a:pt x="144" y="0"/>
                  <a:pt x="93" y="0"/>
                </a:cubicBezTo>
                <a:cubicBezTo>
                  <a:pt x="42" y="0"/>
                  <a:pt x="0" y="41"/>
                  <a:pt x="0" y="9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4" name="Freeform 1023">
            <a:extLst>
              <a:ext uri="{FF2B5EF4-FFF2-40B4-BE49-F238E27FC236}">
                <a16:creationId xmlns:a16="http://schemas.microsoft.com/office/drawing/2014/main" id="{0222141F-CBEB-7B47-8C97-D2D302A4465B}"/>
              </a:ext>
            </a:extLst>
          </p:cNvPr>
          <p:cNvSpPr/>
          <p:nvPr/>
        </p:nvSpPr>
        <p:spPr>
          <a:xfrm>
            <a:off x="5607493" y="6866069"/>
            <a:ext cx="106560" cy="10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7" h="297">
                <a:moveTo>
                  <a:pt x="148" y="55"/>
                </a:moveTo>
                <a:cubicBezTo>
                  <a:pt x="200" y="55"/>
                  <a:pt x="242" y="97"/>
                  <a:pt x="242" y="148"/>
                </a:cubicBezTo>
                <a:cubicBezTo>
                  <a:pt x="242" y="200"/>
                  <a:pt x="200" y="242"/>
                  <a:pt x="148" y="242"/>
                </a:cubicBezTo>
                <a:cubicBezTo>
                  <a:pt x="97" y="242"/>
                  <a:pt x="55" y="200"/>
                  <a:pt x="55" y="148"/>
                </a:cubicBezTo>
                <a:cubicBezTo>
                  <a:pt x="55" y="97"/>
                  <a:pt x="97" y="55"/>
                  <a:pt x="148" y="55"/>
                </a:cubicBezTo>
                <a:close/>
                <a:moveTo>
                  <a:pt x="148" y="297"/>
                </a:moveTo>
                <a:cubicBezTo>
                  <a:pt x="230" y="297"/>
                  <a:pt x="297" y="231"/>
                  <a:pt x="297" y="148"/>
                </a:cubicBezTo>
                <a:cubicBezTo>
                  <a:pt x="297" y="67"/>
                  <a:pt x="230" y="0"/>
                  <a:pt x="148" y="0"/>
                </a:cubicBezTo>
                <a:cubicBezTo>
                  <a:pt x="66" y="0"/>
                  <a:pt x="0" y="67"/>
                  <a:pt x="0" y="148"/>
                </a:cubicBezTo>
                <a:cubicBezTo>
                  <a:pt x="0" y="231"/>
                  <a:pt x="66" y="297"/>
                  <a:pt x="148" y="29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5" name="Freeform 1024">
            <a:extLst>
              <a:ext uri="{FF2B5EF4-FFF2-40B4-BE49-F238E27FC236}">
                <a16:creationId xmlns:a16="http://schemas.microsoft.com/office/drawing/2014/main" id="{00B7A985-F810-A14F-84CF-4E98254AF919}"/>
              </a:ext>
            </a:extLst>
          </p:cNvPr>
          <p:cNvSpPr/>
          <p:nvPr/>
        </p:nvSpPr>
        <p:spPr>
          <a:xfrm>
            <a:off x="5570773" y="6981629"/>
            <a:ext cx="180000" cy="303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1" h="843">
                <a:moveTo>
                  <a:pt x="501" y="151"/>
                </a:moveTo>
                <a:cubicBezTo>
                  <a:pt x="500" y="115"/>
                  <a:pt x="483" y="82"/>
                  <a:pt x="455" y="62"/>
                </a:cubicBezTo>
                <a:cubicBezTo>
                  <a:pt x="398" y="22"/>
                  <a:pt x="325" y="0"/>
                  <a:pt x="250" y="0"/>
                </a:cubicBezTo>
                <a:cubicBezTo>
                  <a:pt x="176" y="0"/>
                  <a:pt x="104" y="21"/>
                  <a:pt x="47" y="61"/>
                </a:cubicBezTo>
                <a:cubicBezTo>
                  <a:pt x="18" y="82"/>
                  <a:pt x="0" y="115"/>
                  <a:pt x="0" y="151"/>
                </a:cubicBezTo>
                <a:lnTo>
                  <a:pt x="0" y="205"/>
                </a:lnTo>
                <a:cubicBezTo>
                  <a:pt x="0" y="221"/>
                  <a:pt x="12" y="233"/>
                  <a:pt x="28" y="233"/>
                </a:cubicBezTo>
                <a:cubicBezTo>
                  <a:pt x="43" y="233"/>
                  <a:pt x="55" y="221"/>
                  <a:pt x="55" y="205"/>
                </a:cubicBezTo>
                <a:lnTo>
                  <a:pt x="55" y="151"/>
                </a:lnTo>
                <a:cubicBezTo>
                  <a:pt x="55" y="133"/>
                  <a:pt x="64" y="117"/>
                  <a:pt x="79" y="106"/>
                </a:cubicBezTo>
                <a:cubicBezTo>
                  <a:pt x="127" y="73"/>
                  <a:pt x="187" y="55"/>
                  <a:pt x="250" y="55"/>
                </a:cubicBezTo>
                <a:cubicBezTo>
                  <a:pt x="314" y="55"/>
                  <a:pt x="375" y="73"/>
                  <a:pt x="423" y="107"/>
                </a:cubicBezTo>
                <a:cubicBezTo>
                  <a:pt x="437" y="117"/>
                  <a:pt x="445" y="134"/>
                  <a:pt x="446" y="151"/>
                </a:cubicBezTo>
                <a:cubicBezTo>
                  <a:pt x="446" y="176"/>
                  <a:pt x="446" y="341"/>
                  <a:pt x="446" y="411"/>
                </a:cubicBezTo>
                <a:lnTo>
                  <a:pt x="391" y="411"/>
                </a:lnTo>
                <a:cubicBezTo>
                  <a:pt x="376" y="411"/>
                  <a:pt x="363" y="423"/>
                  <a:pt x="363" y="439"/>
                </a:cubicBezTo>
                <a:lnTo>
                  <a:pt x="363" y="788"/>
                </a:lnTo>
                <a:lnTo>
                  <a:pt x="135" y="788"/>
                </a:lnTo>
                <a:lnTo>
                  <a:pt x="135" y="439"/>
                </a:lnTo>
                <a:cubicBezTo>
                  <a:pt x="135" y="423"/>
                  <a:pt x="123" y="411"/>
                  <a:pt x="107" y="411"/>
                </a:cubicBezTo>
                <a:lnTo>
                  <a:pt x="55" y="411"/>
                </a:lnTo>
                <a:lnTo>
                  <a:pt x="55" y="409"/>
                </a:lnTo>
                <a:cubicBezTo>
                  <a:pt x="55" y="394"/>
                  <a:pt x="43" y="381"/>
                  <a:pt x="28" y="381"/>
                </a:cubicBezTo>
                <a:cubicBezTo>
                  <a:pt x="12" y="381"/>
                  <a:pt x="0" y="394"/>
                  <a:pt x="0" y="409"/>
                </a:cubicBezTo>
                <a:lnTo>
                  <a:pt x="0" y="439"/>
                </a:lnTo>
                <a:cubicBezTo>
                  <a:pt x="0" y="454"/>
                  <a:pt x="12" y="466"/>
                  <a:pt x="28" y="466"/>
                </a:cubicBezTo>
                <a:lnTo>
                  <a:pt x="80" y="466"/>
                </a:lnTo>
                <a:lnTo>
                  <a:pt x="80" y="815"/>
                </a:lnTo>
                <a:cubicBezTo>
                  <a:pt x="80" y="830"/>
                  <a:pt x="92" y="843"/>
                  <a:pt x="107" y="843"/>
                </a:cubicBezTo>
                <a:lnTo>
                  <a:pt x="391" y="843"/>
                </a:lnTo>
                <a:cubicBezTo>
                  <a:pt x="406" y="843"/>
                  <a:pt x="419" y="830"/>
                  <a:pt x="419" y="815"/>
                </a:cubicBezTo>
                <a:lnTo>
                  <a:pt x="419" y="466"/>
                </a:lnTo>
                <a:lnTo>
                  <a:pt x="474" y="466"/>
                </a:lnTo>
                <a:cubicBezTo>
                  <a:pt x="489" y="466"/>
                  <a:pt x="501" y="454"/>
                  <a:pt x="501" y="439"/>
                </a:cubicBezTo>
                <a:cubicBezTo>
                  <a:pt x="501" y="407"/>
                  <a:pt x="501" y="181"/>
                  <a:pt x="501" y="15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6" name="Freeform 1025">
            <a:extLst>
              <a:ext uri="{FF2B5EF4-FFF2-40B4-BE49-F238E27FC236}">
                <a16:creationId xmlns:a16="http://schemas.microsoft.com/office/drawing/2014/main" id="{4FD0C676-B3E7-A649-96C9-9C2CF45C661B}"/>
              </a:ext>
            </a:extLst>
          </p:cNvPr>
          <p:cNvSpPr/>
          <p:nvPr/>
        </p:nvSpPr>
        <p:spPr>
          <a:xfrm>
            <a:off x="5424613" y="7088909"/>
            <a:ext cx="1724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0" h="55">
                <a:moveTo>
                  <a:pt x="480" y="28"/>
                </a:moveTo>
                <a:cubicBezTo>
                  <a:pt x="480" y="12"/>
                  <a:pt x="467" y="0"/>
                  <a:pt x="452" y="0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452" y="55"/>
                </a:lnTo>
                <a:cubicBezTo>
                  <a:pt x="467" y="55"/>
                  <a:pt x="480" y="43"/>
                  <a:pt x="480" y="2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7" name="Freeform 1026">
            <a:extLst>
              <a:ext uri="{FF2B5EF4-FFF2-40B4-BE49-F238E27FC236}">
                <a16:creationId xmlns:a16="http://schemas.microsoft.com/office/drawing/2014/main" id="{5B5B198D-B4C9-9A49-BBC4-D96D00BAC23B}"/>
              </a:ext>
            </a:extLst>
          </p:cNvPr>
          <p:cNvSpPr/>
          <p:nvPr/>
        </p:nvSpPr>
        <p:spPr>
          <a:xfrm>
            <a:off x="5419213" y="6928709"/>
            <a:ext cx="128160" cy="128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7" h="357">
                <a:moveTo>
                  <a:pt x="46" y="349"/>
                </a:moveTo>
                <a:lnTo>
                  <a:pt x="348" y="47"/>
                </a:lnTo>
                <a:cubicBezTo>
                  <a:pt x="359" y="36"/>
                  <a:pt x="359" y="19"/>
                  <a:pt x="348" y="8"/>
                </a:cubicBezTo>
                <a:cubicBezTo>
                  <a:pt x="338" y="-3"/>
                  <a:pt x="320" y="-3"/>
                  <a:pt x="309" y="8"/>
                </a:cubicBezTo>
                <a:lnTo>
                  <a:pt x="7" y="310"/>
                </a:lnTo>
                <a:cubicBezTo>
                  <a:pt x="-2" y="321"/>
                  <a:pt x="-2" y="338"/>
                  <a:pt x="7" y="349"/>
                </a:cubicBezTo>
                <a:cubicBezTo>
                  <a:pt x="13" y="354"/>
                  <a:pt x="20" y="357"/>
                  <a:pt x="27" y="357"/>
                </a:cubicBezTo>
                <a:cubicBezTo>
                  <a:pt x="34" y="357"/>
                  <a:pt x="41" y="354"/>
                  <a:pt x="46" y="34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8" name="Freeform 1027">
            <a:extLst>
              <a:ext uri="{FF2B5EF4-FFF2-40B4-BE49-F238E27FC236}">
                <a16:creationId xmlns:a16="http://schemas.microsoft.com/office/drawing/2014/main" id="{5D60F891-4958-A549-BC1D-C3F4B5D058E0}"/>
              </a:ext>
            </a:extLst>
          </p:cNvPr>
          <p:cNvSpPr/>
          <p:nvPr/>
        </p:nvSpPr>
        <p:spPr>
          <a:xfrm>
            <a:off x="5409493" y="6918629"/>
            <a:ext cx="66240" cy="66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5" h="186">
                <a:moveTo>
                  <a:pt x="92" y="55"/>
                </a:moveTo>
                <a:cubicBezTo>
                  <a:pt x="113" y="55"/>
                  <a:pt x="130" y="72"/>
                  <a:pt x="130" y="93"/>
                </a:cubicBezTo>
                <a:cubicBezTo>
                  <a:pt x="130" y="114"/>
                  <a:pt x="113" y="131"/>
                  <a:pt x="92" y="131"/>
                </a:cubicBezTo>
                <a:cubicBezTo>
                  <a:pt x="72" y="131"/>
                  <a:pt x="55" y="114"/>
                  <a:pt x="55" y="93"/>
                </a:cubicBezTo>
                <a:cubicBezTo>
                  <a:pt x="55" y="72"/>
                  <a:pt x="72" y="55"/>
                  <a:pt x="92" y="55"/>
                </a:cubicBezTo>
                <a:close/>
                <a:moveTo>
                  <a:pt x="92" y="186"/>
                </a:moveTo>
                <a:cubicBezTo>
                  <a:pt x="144" y="186"/>
                  <a:pt x="185" y="144"/>
                  <a:pt x="185" y="93"/>
                </a:cubicBezTo>
                <a:cubicBezTo>
                  <a:pt x="185" y="42"/>
                  <a:pt x="144" y="0"/>
                  <a:pt x="92" y="0"/>
                </a:cubicBezTo>
                <a:cubicBezTo>
                  <a:pt x="41" y="0"/>
                  <a:pt x="0" y="42"/>
                  <a:pt x="0" y="93"/>
                </a:cubicBezTo>
                <a:cubicBezTo>
                  <a:pt x="0" y="144"/>
                  <a:pt x="41" y="186"/>
                  <a:pt x="92" y="18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9" name="Freeform 1028">
            <a:extLst>
              <a:ext uri="{FF2B5EF4-FFF2-40B4-BE49-F238E27FC236}">
                <a16:creationId xmlns:a16="http://schemas.microsoft.com/office/drawing/2014/main" id="{3A47D236-C179-4F4F-AF2C-DBE10021FDD6}"/>
              </a:ext>
            </a:extLst>
          </p:cNvPr>
          <p:cNvSpPr/>
          <p:nvPr/>
        </p:nvSpPr>
        <p:spPr>
          <a:xfrm>
            <a:off x="5491213" y="7000349"/>
            <a:ext cx="66240" cy="66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5" h="185">
                <a:moveTo>
                  <a:pt x="130" y="93"/>
                </a:moveTo>
                <a:cubicBezTo>
                  <a:pt x="130" y="113"/>
                  <a:pt x="113" y="130"/>
                  <a:pt x="93" y="130"/>
                </a:cubicBezTo>
                <a:cubicBezTo>
                  <a:pt x="72" y="130"/>
                  <a:pt x="55" y="113"/>
                  <a:pt x="55" y="93"/>
                </a:cubicBezTo>
                <a:cubicBezTo>
                  <a:pt x="55" y="72"/>
                  <a:pt x="72" y="55"/>
                  <a:pt x="93" y="55"/>
                </a:cubicBezTo>
                <a:cubicBezTo>
                  <a:pt x="113" y="55"/>
                  <a:pt x="130" y="72"/>
                  <a:pt x="130" y="93"/>
                </a:cubicBezTo>
                <a:close/>
                <a:moveTo>
                  <a:pt x="0" y="93"/>
                </a:moveTo>
                <a:cubicBezTo>
                  <a:pt x="0" y="144"/>
                  <a:pt x="41" y="185"/>
                  <a:pt x="93" y="185"/>
                </a:cubicBezTo>
                <a:cubicBezTo>
                  <a:pt x="144" y="185"/>
                  <a:pt x="185" y="144"/>
                  <a:pt x="185" y="93"/>
                </a:cubicBezTo>
                <a:cubicBezTo>
                  <a:pt x="185" y="41"/>
                  <a:pt x="144" y="0"/>
                  <a:pt x="93" y="0"/>
                </a:cubicBezTo>
                <a:cubicBezTo>
                  <a:pt x="41" y="0"/>
                  <a:pt x="0" y="41"/>
                  <a:pt x="0" y="9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0" name="Freeform 1419">
            <a:extLst>
              <a:ext uri="{FF2B5EF4-FFF2-40B4-BE49-F238E27FC236}">
                <a16:creationId xmlns:a16="http://schemas.microsoft.com/office/drawing/2014/main" id="{9820445B-C3D4-594A-8BEC-C652A7A72870}"/>
              </a:ext>
            </a:extLst>
          </p:cNvPr>
          <p:cNvSpPr/>
          <p:nvPr/>
        </p:nvSpPr>
        <p:spPr>
          <a:xfrm>
            <a:off x="6264493" y="6908189"/>
            <a:ext cx="273600" cy="32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1" h="903">
                <a:moveTo>
                  <a:pt x="549" y="704"/>
                </a:moveTo>
                <a:lnTo>
                  <a:pt x="549" y="339"/>
                </a:lnTo>
                <a:cubicBezTo>
                  <a:pt x="637" y="353"/>
                  <a:pt x="705" y="429"/>
                  <a:pt x="705" y="521"/>
                </a:cubicBezTo>
                <a:cubicBezTo>
                  <a:pt x="705" y="614"/>
                  <a:pt x="637" y="690"/>
                  <a:pt x="549" y="704"/>
                </a:cubicBezTo>
                <a:close/>
                <a:moveTo>
                  <a:pt x="493" y="848"/>
                </a:moveTo>
                <a:lnTo>
                  <a:pt x="55" y="848"/>
                </a:lnTo>
                <a:lnTo>
                  <a:pt x="55" y="337"/>
                </a:lnTo>
                <a:lnTo>
                  <a:pt x="493" y="337"/>
                </a:lnTo>
                <a:close/>
                <a:moveTo>
                  <a:pt x="106" y="105"/>
                </a:moveTo>
                <a:cubicBezTo>
                  <a:pt x="111" y="105"/>
                  <a:pt x="115" y="106"/>
                  <a:pt x="119" y="109"/>
                </a:cubicBezTo>
                <a:cubicBezTo>
                  <a:pt x="128" y="113"/>
                  <a:pt x="138" y="113"/>
                  <a:pt x="146" y="108"/>
                </a:cubicBezTo>
                <a:cubicBezTo>
                  <a:pt x="155" y="103"/>
                  <a:pt x="160" y="94"/>
                  <a:pt x="160" y="84"/>
                </a:cubicBezTo>
                <a:cubicBezTo>
                  <a:pt x="160" y="68"/>
                  <a:pt x="172" y="55"/>
                  <a:pt x="188" y="55"/>
                </a:cubicBezTo>
                <a:cubicBezTo>
                  <a:pt x="203" y="55"/>
                  <a:pt x="216" y="67"/>
                  <a:pt x="217" y="82"/>
                </a:cubicBezTo>
                <a:cubicBezTo>
                  <a:pt x="217" y="90"/>
                  <a:pt x="222" y="98"/>
                  <a:pt x="228" y="103"/>
                </a:cubicBezTo>
                <a:cubicBezTo>
                  <a:pt x="235" y="108"/>
                  <a:pt x="244" y="109"/>
                  <a:pt x="252" y="106"/>
                </a:cubicBezTo>
                <a:cubicBezTo>
                  <a:pt x="258" y="105"/>
                  <a:pt x="264" y="105"/>
                  <a:pt x="270" y="107"/>
                </a:cubicBezTo>
                <a:cubicBezTo>
                  <a:pt x="284" y="112"/>
                  <a:pt x="299" y="106"/>
                  <a:pt x="305" y="92"/>
                </a:cubicBezTo>
                <a:cubicBezTo>
                  <a:pt x="309" y="82"/>
                  <a:pt x="320" y="75"/>
                  <a:pt x="331" y="75"/>
                </a:cubicBezTo>
                <a:cubicBezTo>
                  <a:pt x="342" y="75"/>
                  <a:pt x="352" y="81"/>
                  <a:pt x="357" y="91"/>
                </a:cubicBezTo>
                <a:cubicBezTo>
                  <a:pt x="360" y="99"/>
                  <a:pt x="367" y="104"/>
                  <a:pt x="374" y="106"/>
                </a:cubicBezTo>
                <a:cubicBezTo>
                  <a:pt x="380" y="108"/>
                  <a:pt x="384" y="111"/>
                  <a:pt x="388" y="115"/>
                </a:cubicBezTo>
                <a:cubicBezTo>
                  <a:pt x="398" y="125"/>
                  <a:pt x="414" y="127"/>
                  <a:pt x="426" y="118"/>
                </a:cubicBezTo>
                <a:cubicBezTo>
                  <a:pt x="429" y="115"/>
                  <a:pt x="435" y="111"/>
                  <a:pt x="443" y="111"/>
                </a:cubicBezTo>
                <a:cubicBezTo>
                  <a:pt x="459" y="111"/>
                  <a:pt x="472" y="124"/>
                  <a:pt x="472" y="140"/>
                </a:cubicBezTo>
                <a:lnTo>
                  <a:pt x="77" y="140"/>
                </a:lnTo>
                <a:cubicBezTo>
                  <a:pt x="77" y="138"/>
                  <a:pt x="77" y="136"/>
                  <a:pt x="77" y="134"/>
                </a:cubicBezTo>
                <a:cubicBezTo>
                  <a:pt x="77" y="118"/>
                  <a:pt x="90" y="105"/>
                  <a:pt x="106" y="105"/>
                </a:cubicBezTo>
                <a:close/>
                <a:moveTo>
                  <a:pt x="55" y="195"/>
                </a:moveTo>
                <a:lnTo>
                  <a:pt x="493" y="195"/>
                </a:lnTo>
                <a:lnTo>
                  <a:pt x="493" y="282"/>
                </a:lnTo>
                <a:lnTo>
                  <a:pt x="55" y="282"/>
                </a:lnTo>
                <a:close/>
                <a:moveTo>
                  <a:pt x="761" y="521"/>
                </a:moveTo>
                <a:cubicBezTo>
                  <a:pt x="761" y="399"/>
                  <a:pt x="668" y="297"/>
                  <a:pt x="549" y="284"/>
                </a:cubicBezTo>
                <a:lnTo>
                  <a:pt x="549" y="168"/>
                </a:lnTo>
                <a:cubicBezTo>
                  <a:pt x="549" y="154"/>
                  <a:pt x="539" y="143"/>
                  <a:pt x="527" y="141"/>
                </a:cubicBezTo>
                <a:lnTo>
                  <a:pt x="527" y="140"/>
                </a:lnTo>
                <a:cubicBezTo>
                  <a:pt x="527" y="94"/>
                  <a:pt x="489" y="56"/>
                  <a:pt x="443" y="56"/>
                </a:cubicBezTo>
                <a:cubicBezTo>
                  <a:pt x="432" y="56"/>
                  <a:pt x="421" y="59"/>
                  <a:pt x="411" y="63"/>
                </a:cubicBezTo>
                <a:cubicBezTo>
                  <a:pt x="408" y="61"/>
                  <a:pt x="405" y="59"/>
                  <a:pt x="401" y="57"/>
                </a:cubicBezTo>
                <a:cubicBezTo>
                  <a:pt x="386" y="34"/>
                  <a:pt x="359" y="20"/>
                  <a:pt x="331" y="20"/>
                </a:cubicBezTo>
                <a:cubicBezTo>
                  <a:pt x="306" y="20"/>
                  <a:pt x="282" y="31"/>
                  <a:pt x="266" y="50"/>
                </a:cubicBezTo>
                <a:lnTo>
                  <a:pt x="265" y="50"/>
                </a:lnTo>
                <a:cubicBezTo>
                  <a:pt x="252" y="21"/>
                  <a:pt x="222" y="0"/>
                  <a:pt x="188" y="0"/>
                </a:cubicBezTo>
                <a:cubicBezTo>
                  <a:pt x="154" y="0"/>
                  <a:pt x="124" y="21"/>
                  <a:pt x="112" y="50"/>
                </a:cubicBezTo>
                <a:cubicBezTo>
                  <a:pt x="110" y="50"/>
                  <a:pt x="108" y="50"/>
                  <a:pt x="106" y="50"/>
                </a:cubicBezTo>
                <a:cubicBezTo>
                  <a:pt x="60" y="50"/>
                  <a:pt x="22" y="88"/>
                  <a:pt x="22" y="134"/>
                </a:cubicBezTo>
                <a:cubicBezTo>
                  <a:pt x="22" y="136"/>
                  <a:pt x="23" y="138"/>
                  <a:pt x="23" y="141"/>
                </a:cubicBezTo>
                <a:cubicBezTo>
                  <a:pt x="10" y="143"/>
                  <a:pt x="0" y="154"/>
                  <a:pt x="0" y="168"/>
                </a:cubicBezTo>
                <a:lnTo>
                  <a:pt x="0" y="875"/>
                </a:lnTo>
                <a:cubicBezTo>
                  <a:pt x="0" y="890"/>
                  <a:pt x="12" y="903"/>
                  <a:pt x="27" y="903"/>
                </a:cubicBezTo>
                <a:lnTo>
                  <a:pt x="521" y="903"/>
                </a:lnTo>
                <a:cubicBezTo>
                  <a:pt x="536" y="903"/>
                  <a:pt x="549" y="890"/>
                  <a:pt x="549" y="875"/>
                </a:cubicBezTo>
                <a:lnTo>
                  <a:pt x="549" y="759"/>
                </a:lnTo>
                <a:cubicBezTo>
                  <a:pt x="668" y="746"/>
                  <a:pt x="761" y="644"/>
                  <a:pt x="761" y="52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1" name="Freeform 1420">
            <a:extLst>
              <a:ext uri="{FF2B5EF4-FFF2-40B4-BE49-F238E27FC236}">
                <a16:creationId xmlns:a16="http://schemas.microsoft.com/office/drawing/2014/main" id="{7087645B-1E7D-7748-B697-F4E897964280}"/>
              </a:ext>
            </a:extLst>
          </p:cNvPr>
          <p:cNvSpPr/>
          <p:nvPr/>
        </p:nvSpPr>
        <p:spPr>
          <a:xfrm>
            <a:off x="6303373" y="7068749"/>
            <a:ext cx="19440" cy="12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38">
                <a:moveTo>
                  <a:pt x="27" y="0"/>
                </a:moveTo>
                <a:cubicBezTo>
                  <a:pt x="12" y="0"/>
                  <a:pt x="0" y="12"/>
                  <a:pt x="0" y="28"/>
                </a:cubicBezTo>
                <a:lnTo>
                  <a:pt x="0" y="310"/>
                </a:lnTo>
                <a:cubicBezTo>
                  <a:pt x="0" y="326"/>
                  <a:pt x="12" y="338"/>
                  <a:pt x="27" y="338"/>
                </a:cubicBezTo>
                <a:cubicBezTo>
                  <a:pt x="43" y="338"/>
                  <a:pt x="55" y="326"/>
                  <a:pt x="55" y="310"/>
                </a:cubicBezTo>
                <a:lnTo>
                  <a:pt x="55" y="28"/>
                </a:lnTo>
                <a:cubicBezTo>
                  <a:pt x="55" y="12"/>
                  <a:pt x="43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2" name="Freeform 1421">
            <a:extLst>
              <a:ext uri="{FF2B5EF4-FFF2-40B4-BE49-F238E27FC236}">
                <a16:creationId xmlns:a16="http://schemas.microsoft.com/office/drawing/2014/main" id="{F7A1D171-E538-924E-9100-3BDC0E1A016F}"/>
              </a:ext>
            </a:extLst>
          </p:cNvPr>
          <p:cNvSpPr/>
          <p:nvPr/>
        </p:nvSpPr>
        <p:spPr>
          <a:xfrm>
            <a:off x="6353413" y="7060469"/>
            <a:ext cx="19440" cy="12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38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0"/>
                </a:lnTo>
                <a:cubicBezTo>
                  <a:pt x="0" y="326"/>
                  <a:pt x="12" y="338"/>
                  <a:pt x="27" y="338"/>
                </a:cubicBezTo>
                <a:cubicBezTo>
                  <a:pt x="42" y="338"/>
                  <a:pt x="55" y="326"/>
                  <a:pt x="55" y="310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3" name="Freeform 1422">
            <a:extLst>
              <a:ext uri="{FF2B5EF4-FFF2-40B4-BE49-F238E27FC236}">
                <a16:creationId xmlns:a16="http://schemas.microsoft.com/office/drawing/2014/main" id="{23018757-5EAA-7741-AC6C-B098D6C5B4AF}"/>
              </a:ext>
            </a:extLst>
          </p:cNvPr>
          <p:cNvSpPr/>
          <p:nvPr/>
        </p:nvSpPr>
        <p:spPr>
          <a:xfrm>
            <a:off x="6403093" y="7068749"/>
            <a:ext cx="19440" cy="12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38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10"/>
                </a:lnTo>
                <a:cubicBezTo>
                  <a:pt x="0" y="326"/>
                  <a:pt x="13" y="338"/>
                  <a:pt x="28" y="338"/>
                </a:cubicBezTo>
                <a:cubicBezTo>
                  <a:pt x="43" y="338"/>
                  <a:pt x="55" y="326"/>
                  <a:pt x="55" y="310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4" name="Freeform 1423">
            <a:extLst>
              <a:ext uri="{FF2B5EF4-FFF2-40B4-BE49-F238E27FC236}">
                <a16:creationId xmlns:a16="http://schemas.microsoft.com/office/drawing/2014/main" id="{BAB4186C-28AA-E349-9655-C04A70EC98D8}"/>
              </a:ext>
            </a:extLst>
          </p:cNvPr>
          <p:cNvSpPr/>
          <p:nvPr/>
        </p:nvSpPr>
        <p:spPr>
          <a:xfrm>
            <a:off x="7016173" y="6911429"/>
            <a:ext cx="153360" cy="153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7" h="426">
                <a:moveTo>
                  <a:pt x="214" y="55"/>
                </a:moveTo>
                <a:cubicBezTo>
                  <a:pt x="126" y="55"/>
                  <a:pt x="56" y="126"/>
                  <a:pt x="56" y="213"/>
                </a:cubicBezTo>
                <a:cubicBezTo>
                  <a:pt x="56" y="300"/>
                  <a:pt x="126" y="371"/>
                  <a:pt x="214" y="371"/>
                </a:cubicBezTo>
                <a:cubicBezTo>
                  <a:pt x="301" y="371"/>
                  <a:pt x="372" y="300"/>
                  <a:pt x="372" y="213"/>
                </a:cubicBezTo>
                <a:cubicBezTo>
                  <a:pt x="372" y="126"/>
                  <a:pt x="301" y="55"/>
                  <a:pt x="214" y="55"/>
                </a:cubicBezTo>
                <a:close/>
                <a:moveTo>
                  <a:pt x="214" y="426"/>
                </a:moveTo>
                <a:cubicBezTo>
                  <a:pt x="96" y="426"/>
                  <a:pt x="0" y="331"/>
                  <a:pt x="0" y="213"/>
                </a:cubicBezTo>
                <a:cubicBezTo>
                  <a:pt x="0" y="95"/>
                  <a:pt x="96" y="0"/>
                  <a:pt x="214" y="0"/>
                </a:cubicBezTo>
                <a:cubicBezTo>
                  <a:pt x="331" y="0"/>
                  <a:pt x="427" y="95"/>
                  <a:pt x="427" y="213"/>
                </a:cubicBezTo>
                <a:cubicBezTo>
                  <a:pt x="427" y="331"/>
                  <a:pt x="331" y="426"/>
                  <a:pt x="214" y="4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5" name="Freeform 1424">
            <a:extLst>
              <a:ext uri="{FF2B5EF4-FFF2-40B4-BE49-F238E27FC236}">
                <a16:creationId xmlns:a16="http://schemas.microsoft.com/office/drawing/2014/main" id="{3B13F5FE-C04A-E849-BF7C-17859233D03E}"/>
              </a:ext>
            </a:extLst>
          </p:cNvPr>
          <p:cNvSpPr/>
          <p:nvPr/>
        </p:nvSpPr>
        <p:spPr>
          <a:xfrm>
            <a:off x="6960373" y="7088189"/>
            <a:ext cx="265320" cy="14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8" h="404">
                <a:moveTo>
                  <a:pt x="55" y="348"/>
                </a:moveTo>
                <a:lnTo>
                  <a:pt x="683" y="348"/>
                </a:lnTo>
                <a:cubicBezTo>
                  <a:pt x="683" y="303"/>
                  <a:pt x="683" y="254"/>
                  <a:pt x="682" y="218"/>
                </a:cubicBezTo>
                <a:cubicBezTo>
                  <a:pt x="682" y="186"/>
                  <a:pt x="667" y="156"/>
                  <a:pt x="641" y="138"/>
                </a:cubicBezTo>
                <a:cubicBezTo>
                  <a:pt x="566" y="85"/>
                  <a:pt x="469" y="55"/>
                  <a:pt x="369" y="55"/>
                </a:cubicBezTo>
                <a:cubicBezTo>
                  <a:pt x="269" y="55"/>
                  <a:pt x="173" y="84"/>
                  <a:pt x="98" y="137"/>
                </a:cubicBezTo>
                <a:cubicBezTo>
                  <a:pt x="71" y="156"/>
                  <a:pt x="55" y="186"/>
                  <a:pt x="55" y="218"/>
                </a:cubicBezTo>
                <a:close/>
                <a:moveTo>
                  <a:pt x="711" y="404"/>
                </a:moveTo>
                <a:lnTo>
                  <a:pt x="28" y="404"/>
                </a:lnTo>
                <a:cubicBezTo>
                  <a:pt x="12" y="404"/>
                  <a:pt x="0" y="391"/>
                  <a:pt x="0" y="376"/>
                </a:cubicBezTo>
                <a:lnTo>
                  <a:pt x="0" y="218"/>
                </a:lnTo>
                <a:cubicBezTo>
                  <a:pt x="0" y="168"/>
                  <a:pt x="25" y="121"/>
                  <a:pt x="66" y="92"/>
                </a:cubicBezTo>
                <a:cubicBezTo>
                  <a:pt x="151" y="33"/>
                  <a:pt x="258" y="0"/>
                  <a:pt x="369" y="0"/>
                </a:cubicBezTo>
                <a:cubicBezTo>
                  <a:pt x="480" y="0"/>
                  <a:pt x="588" y="33"/>
                  <a:pt x="673" y="93"/>
                </a:cubicBezTo>
                <a:cubicBezTo>
                  <a:pt x="713" y="121"/>
                  <a:pt x="737" y="168"/>
                  <a:pt x="738" y="217"/>
                </a:cubicBezTo>
                <a:cubicBezTo>
                  <a:pt x="738" y="261"/>
                  <a:pt x="738" y="325"/>
                  <a:pt x="738" y="376"/>
                </a:cubicBezTo>
                <a:cubicBezTo>
                  <a:pt x="738" y="391"/>
                  <a:pt x="726" y="404"/>
                  <a:pt x="711" y="40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6" name="Freeform 1425">
            <a:extLst>
              <a:ext uri="{FF2B5EF4-FFF2-40B4-BE49-F238E27FC236}">
                <a16:creationId xmlns:a16="http://schemas.microsoft.com/office/drawing/2014/main" id="{F4D16209-4CB8-4F41-A879-200AF93DACF3}"/>
              </a:ext>
            </a:extLst>
          </p:cNvPr>
          <p:cNvSpPr/>
          <p:nvPr/>
        </p:nvSpPr>
        <p:spPr>
          <a:xfrm>
            <a:off x="1922173" y="1185628"/>
            <a:ext cx="325440" cy="172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480">
                <a:moveTo>
                  <a:pt x="772" y="132"/>
                </a:moveTo>
                <a:cubicBezTo>
                  <a:pt x="687" y="47"/>
                  <a:pt x="573" y="0"/>
                  <a:pt x="452" y="0"/>
                </a:cubicBezTo>
                <a:cubicBezTo>
                  <a:pt x="332" y="0"/>
                  <a:pt x="218" y="47"/>
                  <a:pt x="133" y="132"/>
                </a:cubicBezTo>
                <a:cubicBezTo>
                  <a:pt x="47" y="218"/>
                  <a:pt x="0" y="331"/>
                  <a:pt x="0" y="452"/>
                </a:cubicBezTo>
                <a:cubicBezTo>
                  <a:pt x="0" y="467"/>
                  <a:pt x="13" y="480"/>
                  <a:pt x="28" y="480"/>
                </a:cubicBezTo>
                <a:cubicBezTo>
                  <a:pt x="43" y="480"/>
                  <a:pt x="55" y="467"/>
                  <a:pt x="55" y="452"/>
                </a:cubicBezTo>
                <a:cubicBezTo>
                  <a:pt x="55" y="346"/>
                  <a:pt x="97" y="246"/>
                  <a:pt x="172" y="171"/>
                </a:cubicBezTo>
                <a:cubicBezTo>
                  <a:pt x="247" y="96"/>
                  <a:pt x="346" y="55"/>
                  <a:pt x="452" y="55"/>
                </a:cubicBezTo>
                <a:cubicBezTo>
                  <a:pt x="559" y="55"/>
                  <a:pt x="658" y="96"/>
                  <a:pt x="733" y="171"/>
                </a:cubicBezTo>
                <a:cubicBezTo>
                  <a:pt x="808" y="246"/>
                  <a:pt x="849" y="346"/>
                  <a:pt x="849" y="452"/>
                </a:cubicBezTo>
                <a:cubicBezTo>
                  <a:pt x="849" y="467"/>
                  <a:pt x="862" y="480"/>
                  <a:pt x="877" y="480"/>
                </a:cubicBezTo>
                <a:cubicBezTo>
                  <a:pt x="892" y="480"/>
                  <a:pt x="905" y="467"/>
                  <a:pt x="905" y="452"/>
                </a:cubicBezTo>
                <a:cubicBezTo>
                  <a:pt x="905" y="331"/>
                  <a:pt x="858" y="218"/>
                  <a:pt x="772" y="1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7" name="Freeform 1426">
            <a:extLst>
              <a:ext uri="{FF2B5EF4-FFF2-40B4-BE49-F238E27FC236}">
                <a16:creationId xmlns:a16="http://schemas.microsoft.com/office/drawing/2014/main" id="{3246F01F-EBC1-D648-AC46-C33F807E6A84}"/>
              </a:ext>
            </a:extLst>
          </p:cNvPr>
          <p:cNvSpPr/>
          <p:nvPr/>
        </p:nvSpPr>
        <p:spPr>
          <a:xfrm>
            <a:off x="1972214" y="1238909"/>
            <a:ext cx="222120" cy="12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8" h="336">
                <a:moveTo>
                  <a:pt x="309" y="0"/>
                </a:moveTo>
                <a:cubicBezTo>
                  <a:pt x="229" y="0"/>
                  <a:pt x="153" y="30"/>
                  <a:pt x="96" y="85"/>
                </a:cubicBezTo>
                <a:cubicBezTo>
                  <a:pt x="34" y="144"/>
                  <a:pt x="0" y="223"/>
                  <a:pt x="0" y="309"/>
                </a:cubicBezTo>
                <a:cubicBezTo>
                  <a:pt x="0" y="324"/>
                  <a:pt x="12" y="336"/>
                  <a:pt x="28" y="336"/>
                </a:cubicBezTo>
                <a:cubicBezTo>
                  <a:pt x="43" y="336"/>
                  <a:pt x="55" y="324"/>
                  <a:pt x="55" y="309"/>
                </a:cubicBezTo>
                <a:cubicBezTo>
                  <a:pt x="55" y="239"/>
                  <a:pt x="83" y="174"/>
                  <a:pt x="134" y="125"/>
                </a:cubicBezTo>
                <a:cubicBezTo>
                  <a:pt x="181" y="80"/>
                  <a:pt x="243" y="55"/>
                  <a:pt x="309" y="55"/>
                </a:cubicBezTo>
                <a:cubicBezTo>
                  <a:pt x="377" y="55"/>
                  <a:pt x="440" y="81"/>
                  <a:pt x="488" y="129"/>
                </a:cubicBezTo>
                <a:cubicBezTo>
                  <a:pt x="536" y="177"/>
                  <a:pt x="562" y="241"/>
                  <a:pt x="562" y="309"/>
                </a:cubicBezTo>
                <a:cubicBezTo>
                  <a:pt x="562" y="324"/>
                  <a:pt x="575" y="336"/>
                  <a:pt x="590" y="336"/>
                </a:cubicBezTo>
                <a:cubicBezTo>
                  <a:pt x="605" y="336"/>
                  <a:pt x="618" y="324"/>
                  <a:pt x="618" y="309"/>
                </a:cubicBezTo>
                <a:cubicBezTo>
                  <a:pt x="618" y="226"/>
                  <a:pt x="586" y="149"/>
                  <a:pt x="527" y="90"/>
                </a:cubicBezTo>
                <a:cubicBezTo>
                  <a:pt x="469" y="32"/>
                  <a:pt x="391" y="0"/>
                  <a:pt x="30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8" name="Freeform 1427">
            <a:extLst>
              <a:ext uri="{FF2B5EF4-FFF2-40B4-BE49-F238E27FC236}">
                <a16:creationId xmlns:a16="http://schemas.microsoft.com/office/drawing/2014/main" id="{0FCEBC54-8B8A-0E4B-8659-B077589B812B}"/>
              </a:ext>
            </a:extLst>
          </p:cNvPr>
          <p:cNvSpPr/>
          <p:nvPr/>
        </p:nvSpPr>
        <p:spPr>
          <a:xfrm>
            <a:off x="2049613" y="1414589"/>
            <a:ext cx="7056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197">
                <a:moveTo>
                  <a:pt x="98" y="142"/>
                </a:moveTo>
                <a:cubicBezTo>
                  <a:pt x="74" y="142"/>
                  <a:pt x="55" y="123"/>
                  <a:pt x="55" y="98"/>
                </a:cubicBezTo>
                <a:cubicBezTo>
                  <a:pt x="55" y="74"/>
                  <a:pt x="74" y="55"/>
                  <a:pt x="98" y="55"/>
                </a:cubicBezTo>
                <a:cubicBezTo>
                  <a:pt x="123" y="55"/>
                  <a:pt x="142" y="74"/>
                  <a:pt x="142" y="98"/>
                </a:cubicBezTo>
                <a:cubicBezTo>
                  <a:pt x="142" y="123"/>
                  <a:pt x="123" y="142"/>
                  <a:pt x="98" y="142"/>
                </a:cubicBezTo>
                <a:close/>
                <a:moveTo>
                  <a:pt x="98" y="0"/>
                </a:moveTo>
                <a:cubicBezTo>
                  <a:pt x="44" y="0"/>
                  <a:pt x="0" y="44"/>
                  <a:pt x="0" y="98"/>
                </a:cubicBezTo>
                <a:cubicBezTo>
                  <a:pt x="0" y="153"/>
                  <a:pt x="44" y="197"/>
                  <a:pt x="98" y="197"/>
                </a:cubicBezTo>
                <a:cubicBezTo>
                  <a:pt x="153" y="197"/>
                  <a:pt x="197" y="153"/>
                  <a:pt x="197" y="98"/>
                </a:cubicBezTo>
                <a:cubicBezTo>
                  <a:pt x="197" y="44"/>
                  <a:pt x="153" y="0"/>
                  <a:pt x="9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9" name="Freeform 1428">
            <a:extLst>
              <a:ext uri="{FF2B5EF4-FFF2-40B4-BE49-F238E27FC236}">
                <a16:creationId xmlns:a16="http://schemas.microsoft.com/office/drawing/2014/main" id="{642E8C24-9C16-4540-A826-22769C6049EB}"/>
              </a:ext>
            </a:extLst>
          </p:cNvPr>
          <p:cNvSpPr/>
          <p:nvPr/>
        </p:nvSpPr>
        <p:spPr>
          <a:xfrm>
            <a:off x="2075173" y="1340069"/>
            <a:ext cx="1944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93">
                <a:moveTo>
                  <a:pt x="55" y="166"/>
                </a:moveTo>
                <a:lnTo>
                  <a:pt x="55" y="28"/>
                </a:lnTo>
                <a:cubicBezTo>
                  <a:pt x="55" y="12"/>
                  <a:pt x="43" y="0"/>
                  <a:pt x="27" y="0"/>
                </a:cubicBezTo>
                <a:cubicBezTo>
                  <a:pt x="12" y="0"/>
                  <a:pt x="0" y="12"/>
                  <a:pt x="0" y="28"/>
                </a:cubicBezTo>
                <a:lnTo>
                  <a:pt x="0" y="166"/>
                </a:lnTo>
                <a:cubicBezTo>
                  <a:pt x="0" y="181"/>
                  <a:pt x="12" y="193"/>
                  <a:pt x="27" y="193"/>
                </a:cubicBezTo>
                <a:cubicBezTo>
                  <a:pt x="43" y="193"/>
                  <a:pt x="55" y="181"/>
                  <a:pt x="55" y="16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0" name="Freeform 1429">
            <a:extLst>
              <a:ext uri="{FF2B5EF4-FFF2-40B4-BE49-F238E27FC236}">
                <a16:creationId xmlns:a16="http://schemas.microsoft.com/office/drawing/2014/main" id="{47323B44-413D-A44D-BF8D-E6A381AAB9AC}"/>
              </a:ext>
            </a:extLst>
          </p:cNvPr>
          <p:cNvSpPr/>
          <p:nvPr/>
        </p:nvSpPr>
        <p:spPr>
          <a:xfrm>
            <a:off x="2110813" y="1386869"/>
            <a:ext cx="37080" cy="37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" h="104">
                <a:moveTo>
                  <a:pt x="57" y="8"/>
                </a:moveTo>
                <a:lnTo>
                  <a:pt x="8" y="57"/>
                </a:lnTo>
                <a:cubicBezTo>
                  <a:pt x="-3" y="68"/>
                  <a:pt x="-3" y="85"/>
                  <a:pt x="8" y="96"/>
                </a:cubicBezTo>
                <a:cubicBezTo>
                  <a:pt x="13" y="102"/>
                  <a:pt x="20" y="104"/>
                  <a:pt x="27" y="104"/>
                </a:cubicBezTo>
                <a:cubicBezTo>
                  <a:pt x="34" y="104"/>
                  <a:pt x="41" y="102"/>
                  <a:pt x="47" y="96"/>
                </a:cubicBezTo>
                <a:lnTo>
                  <a:pt x="96" y="47"/>
                </a:lnTo>
                <a:cubicBezTo>
                  <a:pt x="107" y="36"/>
                  <a:pt x="107" y="19"/>
                  <a:pt x="96" y="8"/>
                </a:cubicBezTo>
                <a:cubicBezTo>
                  <a:pt x="85" y="-3"/>
                  <a:pt x="68" y="-3"/>
                  <a:pt x="57" y="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1" name="Freeform 1430">
            <a:extLst>
              <a:ext uri="{FF2B5EF4-FFF2-40B4-BE49-F238E27FC236}">
                <a16:creationId xmlns:a16="http://schemas.microsoft.com/office/drawing/2014/main" id="{994BC024-6063-CD4F-8B5B-01095686D135}"/>
              </a:ext>
            </a:extLst>
          </p:cNvPr>
          <p:cNvSpPr/>
          <p:nvPr/>
        </p:nvSpPr>
        <p:spPr>
          <a:xfrm>
            <a:off x="2021893" y="1386869"/>
            <a:ext cx="37080" cy="37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" h="104">
                <a:moveTo>
                  <a:pt x="96" y="96"/>
                </a:moveTo>
                <a:cubicBezTo>
                  <a:pt x="107" y="85"/>
                  <a:pt x="107" y="68"/>
                  <a:pt x="96" y="57"/>
                </a:cubicBezTo>
                <a:lnTo>
                  <a:pt x="47" y="8"/>
                </a:lnTo>
                <a:cubicBezTo>
                  <a:pt x="36" y="-3"/>
                  <a:pt x="19" y="-3"/>
                  <a:pt x="8" y="8"/>
                </a:cubicBezTo>
                <a:cubicBezTo>
                  <a:pt x="-3" y="19"/>
                  <a:pt x="-3" y="36"/>
                  <a:pt x="8" y="47"/>
                </a:cubicBezTo>
                <a:lnTo>
                  <a:pt x="57" y="96"/>
                </a:lnTo>
                <a:cubicBezTo>
                  <a:pt x="63" y="102"/>
                  <a:pt x="70" y="104"/>
                  <a:pt x="77" y="104"/>
                </a:cubicBezTo>
                <a:cubicBezTo>
                  <a:pt x="84" y="104"/>
                  <a:pt x="91" y="102"/>
                  <a:pt x="96" y="9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2" name="Freeform 1431">
            <a:extLst>
              <a:ext uri="{FF2B5EF4-FFF2-40B4-BE49-F238E27FC236}">
                <a16:creationId xmlns:a16="http://schemas.microsoft.com/office/drawing/2014/main" id="{3125D2E4-850F-F845-9FF6-ABE03B6AFBBC}"/>
              </a:ext>
            </a:extLst>
          </p:cNvPr>
          <p:cNvSpPr/>
          <p:nvPr/>
        </p:nvSpPr>
        <p:spPr>
          <a:xfrm>
            <a:off x="2641093" y="1226309"/>
            <a:ext cx="317880" cy="35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4" h="99">
                <a:moveTo>
                  <a:pt x="17" y="67"/>
                </a:moveTo>
                <a:lnTo>
                  <a:pt x="139" y="67"/>
                </a:lnTo>
                <a:lnTo>
                  <a:pt x="139" y="82"/>
                </a:lnTo>
                <a:cubicBezTo>
                  <a:pt x="139" y="91"/>
                  <a:pt x="147" y="99"/>
                  <a:pt x="157" y="99"/>
                </a:cubicBezTo>
                <a:lnTo>
                  <a:pt x="442" y="99"/>
                </a:lnTo>
                <a:cubicBezTo>
                  <a:pt x="452" y="99"/>
                  <a:pt x="460" y="91"/>
                  <a:pt x="460" y="82"/>
                </a:cubicBezTo>
                <a:lnTo>
                  <a:pt x="460" y="67"/>
                </a:lnTo>
                <a:lnTo>
                  <a:pt x="867" y="67"/>
                </a:lnTo>
                <a:cubicBezTo>
                  <a:pt x="876" y="67"/>
                  <a:pt x="884" y="60"/>
                  <a:pt x="884" y="50"/>
                </a:cubicBezTo>
                <a:cubicBezTo>
                  <a:pt x="884" y="40"/>
                  <a:pt x="876" y="32"/>
                  <a:pt x="867" y="32"/>
                </a:cubicBezTo>
                <a:lnTo>
                  <a:pt x="460" y="32"/>
                </a:lnTo>
                <a:lnTo>
                  <a:pt x="460" y="18"/>
                </a:lnTo>
                <a:cubicBezTo>
                  <a:pt x="460" y="8"/>
                  <a:pt x="452" y="0"/>
                  <a:pt x="442" y="0"/>
                </a:cubicBezTo>
                <a:lnTo>
                  <a:pt x="157" y="0"/>
                </a:lnTo>
                <a:cubicBezTo>
                  <a:pt x="147" y="0"/>
                  <a:pt x="139" y="8"/>
                  <a:pt x="139" y="18"/>
                </a:cubicBezTo>
                <a:lnTo>
                  <a:pt x="139" y="32"/>
                </a:lnTo>
                <a:lnTo>
                  <a:pt x="17" y="32"/>
                </a:lnTo>
                <a:cubicBezTo>
                  <a:pt x="8" y="32"/>
                  <a:pt x="0" y="40"/>
                  <a:pt x="0" y="50"/>
                </a:cubicBezTo>
                <a:cubicBezTo>
                  <a:pt x="0" y="60"/>
                  <a:pt x="8" y="67"/>
                  <a:pt x="17" y="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3" name="Freeform 1432">
            <a:extLst>
              <a:ext uri="{FF2B5EF4-FFF2-40B4-BE49-F238E27FC236}">
                <a16:creationId xmlns:a16="http://schemas.microsoft.com/office/drawing/2014/main" id="{5FA67866-7BA2-9A41-A0C1-4D5CC2777CA7}"/>
              </a:ext>
            </a:extLst>
          </p:cNvPr>
          <p:cNvSpPr/>
          <p:nvPr/>
        </p:nvSpPr>
        <p:spPr>
          <a:xfrm>
            <a:off x="2641093" y="1329629"/>
            <a:ext cx="318240" cy="35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5" h="99">
                <a:moveTo>
                  <a:pt x="867" y="32"/>
                </a:moveTo>
                <a:lnTo>
                  <a:pt x="512" y="32"/>
                </a:lnTo>
                <a:lnTo>
                  <a:pt x="512" y="18"/>
                </a:lnTo>
                <a:cubicBezTo>
                  <a:pt x="512" y="8"/>
                  <a:pt x="505" y="0"/>
                  <a:pt x="495" y="0"/>
                </a:cubicBezTo>
                <a:lnTo>
                  <a:pt x="210" y="0"/>
                </a:lnTo>
                <a:cubicBezTo>
                  <a:pt x="200" y="0"/>
                  <a:pt x="192" y="8"/>
                  <a:pt x="192" y="18"/>
                </a:cubicBezTo>
                <a:lnTo>
                  <a:pt x="192" y="32"/>
                </a:lnTo>
                <a:lnTo>
                  <a:pt x="18" y="32"/>
                </a:lnTo>
                <a:cubicBezTo>
                  <a:pt x="8" y="32"/>
                  <a:pt x="0" y="40"/>
                  <a:pt x="0" y="50"/>
                </a:cubicBezTo>
                <a:cubicBezTo>
                  <a:pt x="0" y="60"/>
                  <a:pt x="8" y="68"/>
                  <a:pt x="18" y="68"/>
                </a:cubicBezTo>
                <a:lnTo>
                  <a:pt x="192" y="68"/>
                </a:lnTo>
                <a:lnTo>
                  <a:pt x="192" y="82"/>
                </a:lnTo>
                <a:cubicBezTo>
                  <a:pt x="192" y="91"/>
                  <a:pt x="200" y="99"/>
                  <a:pt x="210" y="99"/>
                </a:cubicBezTo>
                <a:lnTo>
                  <a:pt x="495" y="99"/>
                </a:lnTo>
                <a:cubicBezTo>
                  <a:pt x="505" y="99"/>
                  <a:pt x="512" y="91"/>
                  <a:pt x="512" y="82"/>
                </a:cubicBezTo>
                <a:lnTo>
                  <a:pt x="512" y="68"/>
                </a:lnTo>
                <a:lnTo>
                  <a:pt x="867" y="68"/>
                </a:lnTo>
                <a:cubicBezTo>
                  <a:pt x="877" y="68"/>
                  <a:pt x="885" y="60"/>
                  <a:pt x="885" y="50"/>
                </a:cubicBezTo>
                <a:cubicBezTo>
                  <a:pt x="885" y="40"/>
                  <a:pt x="877" y="32"/>
                  <a:pt x="867" y="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4" name="Freeform 1433">
            <a:extLst>
              <a:ext uri="{FF2B5EF4-FFF2-40B4-BE49-F238E27FC236}">
                <a16:creationId xmlns:a16="http://schemas.microsoft.com/office/drawing/2014/main" id="{88C72456-D342-0A43-B9E5-871EEC8D3EA6}"/>
              </a:ext>
            </a:extLst>
          </p:cNvPr>
          <p:cNvSpPr/>
          <p:nvPr/>
        </p:nvSpPr>
        <p:spPr>
          <a:xfrm>
            <a:off x="2641093" y="1381469"/>
            <a:ext cx="318240" cy="35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5" h="99">
                <a:moveTo>
                  <a:pt x="867" y="30"/>
                </a:moveTo>
                <a:lnTo>
                  <a:pt x="781" y="30"/>
                </a:lnTo>
                <a:lnTo>
                  <a:pt x="781" y="18"/>
                </a:lnTo>
                <a:cubicBezTo>
                  <a:pt x="781" y="8"/>
                  <a:pt x="773" y="0"/>
                  <a:pt x="763" y="0"/>
                </a:cubicBezTo>
                <a:lnTo>
                  <a:pt x="478" y="0"/>
                </a:lnTo>
                <a:cubicBezTo>
                  <a:pt x="468" y="0"/>
                  <a:pt x="460" y="8"/>
                  <a:pt x="460" y="18"/>
                </a:cubicBezTo>
                <a:lnTo>
                  <a:pt x="460" y="30"/>
                </a:lnTo>
                <a:lnTo>
                  <a:pt x="18" y="30"/>
                </a:lnTo>
                <a:cubicBezTo>
                  <a:pt x="8" y="30"/>
                  <a:pt x="0" y="38"/>
                  <a:pt x="0" y="48"/>
                </a:cubicBezTo>
                <a:cubicBezTo>
                  <a:pt x="0" y="57"/>
                  <a:pt x="8" y="65"/>
                  <a:pt x="18" y="65"/>
                </a:cubicBezTo>
                <a:lnTo>
                  <a:pt x="460" y="65"/>
                </a:lnTo>
                <a:lnTo>
                  <a:pt x="460" y="81"/>
                </a:lnTo>
                <a:cubicBezTo>
                  <a:pt x="460" y="91"/>
                  <a:pt x="468" y="99"/>
                  <a:pt x="478" y="99"/>
                </a:cubicBezTo>
                <a:lnTo>
                  <a:pt x="763" y="99"/>
                </a:lnTo>
                <a:cubicBezTo>
                  <a:pt x="773" y="99"/>
                  <a:pt x="781" y="91"/>
                  <a:pt x="781" y="81"/>
                </a:cubicBezTo>
                <a:lnTo>
                  <a:pt x="781" y="65"/>
                </a:lnTo>
                <a:lnTo>
                  <a:pt x="867" y="65"/>
                </a:lnTo>
                <a:cubicBezTo>
                  <a:pt x="877" y="65"/>
                  <a:pt x="885" y="57"/>
                  <a:pt x="885" y="48"/>
                </a:cubicBezTo>
                <a:cubicBezTo>
                  <a:pt x="885" y="38"/>
                  <a:pt x="877" y="30"/>
                  <a:pt x="867" y="3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5" name="Freeform 1434">
            <a:extLst>
              <a:ext uri="{FF2B5EF4-FFF2-40B4-BE49-F238E27FC236}">
                <a16:creationId xmlns:a16="http://schemas.microsoft.com/office/drawing/2014/main" id="{22449ACC-C5A1-8842-8101-46AF01EE7A27}"/>
              </a:ext>
            </a:extLst>
          </p:cNvPr>
          <p:cNvSpPr/>
          <p:nvPr/>
        </p:nvSpPr>
        <p:spPr>
          <a:xfrm>
            <a:off x="2641093" y="1431869"/>
            <a:ext cx="318240" cy="35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5" h="99">
                <a:moveTo>
                  <a:pt x="867" y="32"/>
                </a:moveTo>
                <a:lnTo>
                  <a:pt x="691" y="32"/>
                </a:lnTo>
                <a:lnTo>
                  <a:pt x="691" y="18"/>
                </a:lnTo>
                <a:cubicBezTo>
                  <a:pt x="691" y="8"/>
                  <a:pt x="683" y="0"/>
                  <a:pt x="673" y="0"/>
                </a:cubicBezTo>
                <a:lnTo>
                  <a:pt x="388" y="0"/>
                </a:lnTo>
                <a:cubicBezTo>
                  <a:pt x="378" y="0"/>
                  <a:pt x="370" y="8"/>
                  <a:pt x="370" y="18"/>
                </a:cubicBezTo>
                <a:lnTo>
                  <a:pt x="370" y="32"/>
                </a:lnTo>
                <a:lnTo>
                  <a:pt x="18" y="32"/>
                </a:lnTo>
                <a:cubicBezTo>
                  <a:pt x="8" y="32"/>
                  <a:pt x="0" y="40"/>
                  <a:pt x="0" y="49"/>
                </a:cubicBezTo>
                <a:cubicBezTo>
                  <a:pt x="0" y="59"/>
                  <a:pt x="8" y="67"/>
                  <a:pt x="18" y="67"/>
                </a:cubicBezTo>
                <a:lnTo>
                  <a:pt x="370" y="67"/>
                </a:lnTo>
                <a:lnTo>
                  <a:pt x="370" y="81"/>
                </a:lnTo>
                <a:cubicBezTo>
                  <a:pt x="370" y="91"/>
                  <a:pt x="378" y="99"/>
                  <a:pt x="388" y="99"/>
                </a:cubicBezTo>
                <a:lnTo>
                  <a:pt x="673" y="99"/>
                </a:lnTo>
                <a:cubicBezTo>
                  <a:pt x="683" y="99"/>
                  <a:pt x="691" y="91"/>
                  <a:pt x="691" y="81"/>
                </a:cubicBezTo>
                <a:lnTo>
                  <a:pt x="691" y="67"/>
                </a:lnTo>
                <a:lnTo>
                  <a:pt x="867" y="67"/>
                </a:lnTo>
                <a:cubicBezTo>
                  <a:pt x="877" y="67"/>
                  <a:pt x="885" y="59"/>
                  <a:pt x="885" y="49"/>
                </a:cubicBezTo>
                <a:cubicBezTo>
                  <a:pt x="885" y="40"/>
                  <a:pt x="877" y="32"/>
                  <a:pt x="867" y="3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6" name="Freeform 1435">
            <a:extLst>
              <a:ext uri="{FF2B5EF4-FFF2-40B4-BE49-F238E27FC236}">
                <a16:creationId xmlns:a16="http://schemas.microsoft.com/office/drawing/2014/main" id="{5425C4A7-779D-9F46-BC07-3105CD9BEE14}"/>
              </a:ext>
            </a:extLst>
          </p:cNvPr>
          <p:cNvSpPr/>
          <p:nvPr/>
        </p:nvSpPr>
        <p:spPr>
          <a:xfrm>
            <a:off x="2642173" y="1278149"/>
            <a:ext cx="317880" cy="35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4" h="99">
                <a:moveTo>
                  <a:pt x="297" y="99"/>
                </a:moveTo>
                <a:lnTo>
                  <a:pt x="582" y="99"/>
                </a:lnTo>
                <a:cubicBezTo>
                  <a:pt x="592" y="99"/>
                  <a:pt x="600" y="91"/>
                  <a:pt x="600" y="81"/>
                </a:cubicBezTo>
                <a:lnTo>
                  <a:pt x="600" y="69"/>
                </a:lnTo>
                <a:lnTo>
                  <a:pt x="866" y="69"/>
                </a:lnTo>
                <a:cubicBezTo>
                  <a:pt x="876" y="69"/>
                  <a:pt x="884" y="61"/>
                  <a:pt x="884" y="51"/>
                </a:cubicBezTo>
                <a:cubicBezTo>
                  <a:pt x="884" y="41"/>
                  <a:pt x="876" y="33"/>
                  <a:pt x="866" y="33"/>
                </a:cubicBezTo>
                <a:lnTo>
                  <a:pt x="600" y="33"/>
                </a:lnTo>
                <a:lnTo>
                  <a:pt x="600" y="18"/>
                </a:lnTo>
                <a:cubicBezTo>
                  <a:pt x="600" y="8"/>
                  <a:pt x="592" y="0"/>
                  <a:pt x="582" y="0"/>
                </a:cubicBezTo>
                <a:lnTo>
                  <a:pt x="297" y="0"/>
                </a:lnTo>
                <a:cubicBezTo>
                  <a:pt x="288" y="0"/>
                  <a:pt x="280" y="8"/>
                  <a:pt x="280" y="18"/>
                </a:cubicBezTo>
                <a:lnTo>
                  <a:pt x="280" y="33"/>
                </a:lnTo>
                <a:lnTo>
                  <a:pt x="17" y="33"/>
                </a:lnTo>
                <a:cubicBezTo>
                  <a:pt x="8" y="33"/>
                  <a:pt x="0" y="41"/>
                  <a:pt x="0" y="51"/>
                </a:cubicBezTo>
                <a:cubicBezTo>
                  <a:pt x="0" y="61"/>
                  <a:pt x="8" y="69"/>
                  <a:pt x="17" y="69"/>
                </a:cubicBezTo>
                <a:lnTo>
                  <a:pt x="280" y="69"/>
                </a:lnTo>
                <a:lnTo>
                  <a:pt x="280" y="81"/>
                </a:lnTo>
                <a:cubicBezTo>
                  <a:pt x="280" y="91"/>
                  <a:pt x="288" y="99"/>
                  <a:pt x="297" y="9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7" name="Freeform 1436">
            <a:extLst>
              <a:ext uri="{FF2B5EF4-FFF2-40B4-BE49-F238E27FC236}">
                <a16:creationId xmlns:a16="http://schemas.microsoft.com/office/drawing/2014/main" id="{3FF95E5B-4391-A740-B53D-43989B796E96}"/>
              </a:ext>
            </a:extLst>
          </p:cNvPr>
          <p:cNvSpPr/>
          <p:nvPr/>
        </p:nvSpPr>
        <p:spPr>
          <a:xfrm>
            <a:off x="4249933" y="113522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3" y="54"/>
                </a:moveTo>
                <a:lnTo>
                  <a:pt x="25" y="55"/>
                </a:lnTo>
                <a:cubicBezTo>
                  <a:pt x="26" y="55"/>
                  <a:pt x="28" y="55"/>
                  <a:pt x="29" y="55"/>
                </a:cubicBezTo>
                <a:cubicBezTo>
                  <a:pt x="42" y="55"/>
                  <a:pt x="54" y="45"/>
                  <a:pt x="56" y="32"/>
                </a:cubicBezTo>
                <a:cubicBezTo>
                  <a:pt x="59" y="16"/>
                  <a:pt x="48" y="2"/>
                  <a:pt x="33" y="0"/>
                </a:cubicBezTo>
                <a:lnTo>
                  <a:pt x="31" y="0"/>
                </a:lnTo>
                <a:cubicBezTo>
                  <a:pt x="16" y="-2"/>
                  <a:pt x="2" y="8"/>
                  <a:pt x="0" y="23"/>
                </a:cubicBezTo>
                <a:cubicBezTo>
                  <a:pt x="-2" y="38"/>
                  <a:pt x="8" y="52"/>
                  <a:pt x="23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8" name="Freeform 1437">
            <a:extLst>
              <a:ext uri="{FF2B5EF4-FFF2-40B4-BE49-F238E27FC236}">
                <a16:creationId xmlns:a16="http://schemas.microsoft.com/office/drawing/2014/main" id="{D8F638D9-B492-6A42-B66B-D2C758B56E74}"/>
              </a:ext>
            </a:extLst>
          </p:cNvPr>
          <p:cNvSpPr/>
          <p:nvPr/>
        </p:nvSpPr>
        <p:spPr>
          <a:xfrm>
            <a:off x="4276933" y="11409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19" y="54"/>
                </a:moveTo>
                <a:lnTo>
                  <a:pt x="21" y="54"/>
                </a:lnTo>
                <a:cubicBezTo>
                  <a:pt x="24" y="55"/>
                  <a:pt x="26" y="55"/>
                  <a:pt x="29" y="55"/>
                </a:cubicBezTo>
                <a:cubicBezTo>
                  <a:pt x="41" y="55"/>
                  <a:pt x="52" y="48"/>
                  <a:pt x="55" y="36"/>
                </a:cubicBezTo>
                <a:cubicBezTo>
                  <a:pt x="60" y="21"/>
                  <a:pt x="51" y="6"/>
                  <a:pt x="37" y="1"/>
                </a:cubicBezTo>
                <a:lnTo>
                  <a:pt x="35" y="1"/>
                </a:lnTo>
                <a:cubicBezTo>
                  <a:pt x="20" y="-3"/>
                  <a:pt x="5" y="5"/>
                  <a:pt x="1" y="20"/>
                </a:cubicBezTo>
                <a:cubicBezTo>
                  <a:pt x="-4" y="34"/>
                  <a:pt x="5" y="50"/>
                  <a:pt x="19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9" name="Freeform 1438">
            <a:extLst>
              <a:ext uri="{FF2B5EF4-FFF2-40B4-BE49-F238E27FC236}">
                <a16:creationId xmlns:a16="http://schemas.microsoft.com/office/drawing/2014/main" id="{4BA838A9-3FD0-0042-B57B-20A00EE3490D}"/>
              </a:ext>
            </a:extLst>
          </p:cNvPr>
          <p:cNvSpPr/>
          <p:nvPr/>
        </p:nvSpPr>
        <p:spPr>
          <a:xfrm>
            <a:off x="4350013" y="11791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0" y="48"/>
                </a:moveTo>
                <a:lnTo>
                  <a:pt x="12" y="49"/>
                </a:lnTo>
                <a:cubicBezTo>
                  <a:pt x="17" y="54"/>
                  <a:pt x="23" y="56"/>
                  <a:pt x="29" y="56"/>
                </a:cubicBezTo>
                <a:cubicBezTo>
                  <a:pt x="37" y="56"/>
                  <a:pt x="45" y="52"/>
                  <a:pt x="51" y="46"/>
                </a:cubicBezTo>
                <a:cubicBezTo>
                  <a:pt x="60" y="34"/>
                  <a:pt x="59" y="17"/>
                  <a:pt x="47" y="7"/>
                </a:cubicBezTo>
                <a:lnTo>
                  <a:pt x="45" y="6"/>
                </a:lnTo>
                <a:cubicBezTo>
                  <a:pt x="33" y="-4"/>
                  <a:pt x="16" y="-2"/>
                  <a:pt x="6" y="10"/>
                </a:cubicBezTo>
                <a:cubicBezTo>
                  <a:pt x="-3" y="21"/>
                  <a:pt x="-1" y="39"/>
                  <a:pt x="10" y="4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0" name="Freeform 1439">
            <a:extLst>
              <a:ext uri="{FF2B5EF4-FFF2-40B4-BE49-F238E27FC236}">
                <a16:creationId xmlns:a16="http://schemas.microsoft.com/office/drawing/2014/main" id="{627BF78D-78C8-1D41-8914-4BA349881F47}"/>
              </a:ext>
            </a:extLst>
          </p:cNvPr>
          <p:cNvSpPr/>
          <p:nvPr/>
        </p:nvSpPr>
        <p:spPr>
          <a:xfrm>
            <a:off x="4327334" y="116330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3" y="51"/>
                </a:moveTo>
                <a:lnTo>
                  <a:pt x="14" y="52"/>
                </a:lnTo>
                <a:cubicBezTo>
                  <a:pt x="19" y="55"/>
                  <a:pt x="24" y="56"/>
                  <a:pt x="29" y="56"/>
                </a:cubicBezTo>
                <a:cubicBezTo>
                  <a:pt x="38" y="56"/>
                  <a:pt x="47" y="51"/>
                  <a:pt x="52" y="43"/>
                </a:cubicBezTo>
                <a:cubicBezTo>
                  <a:pt x="60" y="30"/>
                  <a:pt x="56" y="13"/>
                  <a:pt x="43" y="5"/>
                </a:cubicBezTo>
                <a:lnTo>
                  <a:pt x="42" y="4"/>
                </a:lnTo>
                <a:cubicBezTo>
                  <a:pt x="29" y="-4"/>
                  <a:pt x="12" y="0"/>
                  <a:pt x="4" y="13"/>
                </a:cubicBezTo>
                <a:cubicBezTo>
                  <a:pt x="-4" y="26"/>
                  <a:pt x="0" y="43"/>
                  <a:pt x="13" y="5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1" name="Freeform 1440">
            <a:extLst>
              <a:ext uri="{FF2B5EF4-FFF2-40B4-BE49-F238E27FC236}">
                <a16:creationId xmlns:a16="http://schemas.microsoft.com/office/drawing/2014/main" id="{962A5C0F-C061-F24A-9F40-2A31D8B543A9}"/>
              </a:ext>
            </a:extLst>
          </p:cNvPr>
          <p:cNvSpPr/>
          <p:nvPr/>
        </p:nvSpPr>
        <p:spPr>
          <a:xfrm>
            <a:off x="4302853" y="11503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6" y="53"/>
                </a:moveTo>
                <a:lnTo>
                  <a:pt x="18" y="54"/>
                </a:lnTo>
                <a:cubicBezTo>
                  <a:pt x="22" y="55"/>
                  <a:pt x="25" y="56"/>
                  <a:pt x="29" y="56"/>
                </a:cubicBezTo>
                <a:cubicBezTo>
                  <a:pt x="40" y="56"/>
                  <a:pt x="50" y="50"/>
                  <a:pt x="54" y="40"/>
                </a:cubicBezTo>
                <a:cubicBezTo>
                  <a:pt x="60" y="26"/>
                  <a:pt x="54" y="9"/>
                  <a:pt x="40" y="3"/>
                </a:cubicBezTo>
                <a:lnTo>
                  <a:pt x="38" y="2"/>
                </a:lnTo>
                <a:cubicBezTo>
                  <a:pt x="24" y="-4"/>
                  <a:pt x="8" y="3"/>
                  <a:pt x="2" y="16"/>
                </a:cubicBezTo>
                <a:cubicBezTo>
                  <a:pt x="-4" y="30"/>
                  <a:pt x="2" y="47"/>
                  <a:pt x="16" y="5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2" name="Freeform 1441">
            <a:extLst>
              <a:ext uri="{FF2B5EF4-FFF2-40B4-BE49-F238E27FC236}">
                <a16:creationId xmlns:a16="http://schemas.microsoft.com/office/drawing/2014/main" id="{861076FF-C831-2C4C-B03A-8CEA08FA2F5D}"/>
              </a:ext>
            </a:extLst>
          </p:cNvPr>
          <p:cNvSpPr/>
          <p:nvPr/>
        </p:nvSpPr>
        <p:spPr>
          <a:xfrm>
            <a:off x="4231934" y="1133069"/>
            <a:ext cx="104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" h="55">
                <a:moveTo>
                  <a:pt x="2" y="55"/>
                </a:moveTo>
                <a:cubicBezTo>
                  <a:pt x="18" y="55"/>
                  <a:pt x="30" y="43"/>
                  <a:pt x="30" y="28"/>
                </a:cubicBezTo>
                <a:cubicBezTo>
                  <a:pt x="30" y="12"/>
                  <a:pt x="18" y="0"/>
                  <a:pt x="3" y="0"/>
                </a:cubicBezTo>
                <a:lnTo>
                  <a:pt x="1" y="0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3" name="Freeform 1442">
            <a:extLst>
              <a:ext uri="{FF2B5EF4-FFF2-40B4-BE49-F238E27FC236}">
                <a16:creationId xmlns:a16="http://schemas.microsoft.com/office/drawing/2014/main" id="{682BF1D1-08C1-C042-A453-D09EC45EF762}"/>
              </a:ext>
            </a:extLst>
          </p:cNvPr>
          <p:cNvSpPr/>
          <p:nvPr/>
        </p:nvSpPr>
        <p:spPr>
          <a:xfrm>
            <a:off x="4093693" y="117590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7" y="56"/>
                </a:moveTo>
                <a:cubicBezTo>
                  <a:pt x="33" y="56"/>
                  <a:pt x="39" y="54"/>
                  <a:pt x="44" y="50"/>
                </a:cubicBezTo>
                <a:lnTo>
                  <a:pt x="46" y="49"/>
                </a:lnTo>
                <a:cubicBezTo>
                  <a:pt x="58" y="40"/>
                  <a:pt x="60" y="22"/>
                  <a:pt x="51" y="10"/>
                </a:cubicBezTo>
                <a:cubicBezTo>
                  <a:pt x="41" y="-2"/>
                  <a:pt x="24" y="-4"/>
                  <a:pt x="12" y="6"/>
                </a:cubicBezTo>
                <a:lnTo>
                  <a:pt x="10" y="7"/>
                </a:lnTo>
                <a:cubicBezTo>
                  <a:pt x="-2" y="16"/>
                  <a:pt x="-4" y="34"/>
                  <a:pt x="6" y="46"/>
                </a:cubicBezTo>
                <a:cubicBezTo>
                  <a:pt x="11" y="52"/>
                  <a:pt x="19" y="56"/>
                  <a:pt x="27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4" name="Freeform 1443">
            <a:extLst>
              <a:ext uri="{FF2B5EF4-FFF2-40B4-BE49-F238E27FC236}">
                <a16:creationId xmlns:a16="http://schemas.microsoft.com/office/drawing/2014/main" id="{28462D14-2B1E-8149-92D4-3B1371F15983}"/>
              </a:ext>
            </a:extLst>
          </p:cNvPr>
          <p:cNvSpPr/>
          <p:nvPr/>
        </p:nvSpPr>
        <p:spPr>
          <a:xfrm>
            <a:off x="4116733" y="11604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3" y="56"/>
                  <a:pt x="37" y="55"/>
                  <a:pt x="42" y="52"/>
                </a:cubicBezTo>
                <a:lnTo>
                  <a:pt x="44" y="51"/>
                </a:lnTo>
                <a:cubicBezTo>
                  <a:pt x="57" y="43"/>
                  <a:pt x="61" y="26"/>
                  <a:pt x="53" y="13"/>
                </a:cubicBezTo>
                <a:cubicBezTo>
                  <a:pt x="46" y="0"/>
                  <a:pt x="29" y="-4"/>
                  <a:pt x="16" y="3"/>
                </a:cubicBezTo>
                <a:lnTo>
                  <a:pt x="14" y="4"/>
                </a:lnTo>
                <a:cubicBezTo>
                  <a:pt x="1" y="12"/>
                  <a:pt x="-4" y="29"/>
                  <a:pt x="4" y="42"/>
                </a:cubicBezTo>
                <a:cubicBezTo>
                  <a:pt x="9" y="51"/>
                  <a:pt x="18" y="56"/>
                  <a:pt x="2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5" name="Freeform 1444">
            <a:extLst>
              <a:ext uri="{FF2B5EF4-FFF2-40B4-BE49-F238E27FC236}">
                <a16:creationId xmlns:a16="http://schemas.microsoft.com/office/drawing/2014/main" id="{9FDB27E3-13E1-B34B-AEE5-172710E8247B}"/>
              </a:ext>
            </a:extLst>
          </p:cNvPr>
          <p:cNvSpPr/>
          <p:nvPr/>
        </p:nvSpPr>
        <p:spPr>
          <a:xfrm>
            <a:off x="4194493" y="113450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cubicBezTo>
                  <a:pt x="29" y="55"/>
                  <a:pt x="30" y="55"/>
                  <a:pt x="31" y="55"/>
                </a:cubicBezTo>
                <a:lnTo>
                  <a:pt x="33" y="55"/>
                </a:lnTo>
                <a:cubicBezTo>
                  <a:pt x="48" y="53"/>
                  <a:pt x="59" y="39"/>
                  <a:pt x="57" y="24"/>
                </a:cubicBezTo>
                <a:cubicBezTo>
                  <a:pt x="55" y="9"/>
                  <a:pt x="42" y="-2"/>
                  <a:pt x="26" y="0"/>
                </a:cubicBezTo>
                <a:lnTo>
                  <a:pt x="24" y="0"/>
                </a:lnTo>
                <a:cubicBezTo>
                  <a:pt x="9" y="2"/>
                  <a:pt x="-2" y="16"/>
                  <a:pt x="0" y="31"/>
                </a:cubicBezTo>
                <a:cubicBezTo>
                  <a:pt x="2" y="45"/>
                  <a:pt x="14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6" name="Freeform 1445">
            <a:extLst>
              <a:ext uri="{FF2B5EF4-FFF2-40B4-BE49-F238E27FC236}">
                <a16:creationId xmlns:a16="http://schemas.microsoft.com/office/drawing/2014/main" id="{6E215A5D-E217-2C45-B1D9-9A225DCB3A5C}"/>
              </a:ext>
            </a:extLst>
          </p:cNvPr>
          <p:cNvSpPr/>
          <p:nvPr/>
        </p:nvSpPr>
        <p:spPr>
          <a:xfrm>
            <a:off x="4141213" y="114855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1" y="56"/>
                  <a:pt x="35" y="55"/>
                  <a:pt x="38" y="53"/>
                </a:cubicBezTo>
                <a:lnTo>
                  <a:pt x="40" y="53"/>
                </a:lnTo>
                <a:cubicBezTo>
                  <a:pt x="54" y="47"/>
                  <a:pt x="61" y="31"/>
                  <a:pt x="55" y="17"/>
                </a:cubicBezTo>
                <a:cubicBezTo>
                  <a:pt x="49" y="3"/>
                  <a:pt x="33" y="-4"/>
                  <a:pt x="19" y="2"/>
                </a:cubicBezTo>
                <a:lnTo>
                  <a:pt x="17" y="2"/>
                </a:lnTo>
                <a:cubicBezTo>
                  <a:pt x="3" y="8"/>
                  <a:pt x="-4" y="25"/>
                  <a:pt x="2" y="38"/>
                </a:cubicBezTo>
                <a:cubicBezTo>
                  <a:pt x="7" y="49"/>
                  <a:pt x="17" y="56"/>
                  <a:pt x="2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7" name="Freeform 1446">
            <a:extLst>
              <a:ext uri="{FF2B5EF4-FFF2-40B4-BE49-F238E27FC236}">
                <a16:creationId xmlns:a16="http://schemas.microsoft.com/office/drawing/2014/main" id="{0463FBD3-AD8B-4D4B-B921-31C04E11CA2A}"/>
              </a:ext>
            </a:extLst>
          </p:cNvPr>
          <p:cNvSpPr/>
          <p:nvPr/>
        </p:nvSpPr>
        <p:spPr>
          <a:xfrm>
            <a:off x="4167853" y="11395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7" y="56"/>
                </a:moveTo>
                <a:cubicBezTo>
                  <a:pt x="30" y="56"/>
                  <a:pt x="32" y="55"/>
                  <a:pt x="34" y="55"/>
                </a:cubicBezTo>
                <a:lnTo>
                  <a:pt x="36" y="54"/>
                </a:lnTo>
                <a:cubicBezTo>
                  <a:pt x="51" y="50"/>
                  <a:pt x="60" y="35"/>
                  <a:pt x="56" y="21"/>
                </a:cubicBezTo>
                <a:cubicBezTo>
                  <a:pt x="52" y="6"/>
                  <a:pt x="37" y="-3"/>
                  <a:pt x="22" y="1"/>
                </a:cubicBezTo>
                <a:lnTo>
                  <a:pt x="20" y="2"/>
                </a:lnTo>
                <a:cubicBezTo>
                  <a:pt x="6" y="5"/>
                  <a:pt x="-3" y="21"/>
                  <a:pt x="1" y="35"/>
                </a:cubicBezTo>
                <a:cubicBezTo>
                  <a:pt x="4" y="48"/>
                  <a:pt x="15" y="56"/>
                  <a:pt x="27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8" name="Freeform 1447">
            <a:extLst>
              <a:ext uri="{FF2B5EF4-FFF2-40B4-BE49-F238E27FC236}">
                <a16:creationId xmlns:a16="http://schemas.microsoft.com/office/drawing/2014/main" id="{371913F8-9177-9E43-A1F6-630693D39C84}"/>
              </a:ext>
            </a:extLst>
          </p:cNvPr>
          <p:cNvSpPr/>
          <p:nvPr/>
        </p:nvSpPr>
        <p:spPr>
          <a:xfrm>
            <a:off x="4015213" y="1185628"/>
            <a:ext cx="429120" cy="317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882">
                <a:moveTo>
                  <a:pt x="998" y="812"/>
                </a:moveTo>
                <a:lnTo>
                  <a:pt x="936" y="751"/>
                </a:lnTo>
                <a:cubicBezTo>
                  <a:pt x="937" y="750"/>
                  <a:pt x="938" y="749"/>
                  <a:pt x="938" y="748"/>
                </a:cubicBezTo>
                <a:cubicBezTo>
                  <a:pt x="939" y="747"/>
                  <a:pt x="940" y="746"/>
                  <a:pt x="941" y="745"/>
                </a:cubicBezTo>
                <a:cubicBezTo>
                  <a:pt x="943" y="743"/>
                  <a:pt x="944" y="741"/>
                  <a:pt x="945" y="740"/>
                </a:cubicBezTo>
                <a:cubicBezTo>
                  <a:pt x="946" y="739"/>
                  <a:pt x="947" y="738"/>
                  <a:pt x="948" y="736"/>
                </a:cubicBezTo>
                <a:cubicBezTo>
                  <a:pt x="949" y="735"/>
                  <a:pt x="951" y="733"/>
                  <a:pt x="952" y="731"/>
                </a:cubicBezTo>
                <a:cubicBezTo>
                  <a:pt x="953" y="730"/>
                  <a:pt x="954" y="729"/>
                  <a:pt x="955" y="728"/>
                </a:cubicBezTo>
                <a:cubicBezTo>
                  <a:pt x="956" y="726"/>
                  <a:pt x="957" y="725"/>
                  <a:pt x="959" y="723"/>
                </a:cubicBezTo>
                <a:cubicBezTo>
                  <a:pt x="959" y="722"/>
                  <a:pt x="960" y="721"/>
                  <a:pt x="961" y="719"/>
                </a:cubicBezTo>
                <a:cubicBezTo>
                  <a:pt x="963" y="718"/>
                  <a:pt x="964" y="716"/>
                  <a:pt x="965" y="714"/>
                </a:cubicBezTo>
                <a:cubicBezTo>
                  <a:pt x="966" y="713"/>
                  <a:pt x="967" y="712"/>
                  <a:pt x="967" y="711"/>
                </a:cubicBezTo>
                <a:cubicBezTo>
                  <a:pt x="969" y="708"/>
                  <a:pt x="971" y="705"/>
                  <a:pt x="973" y="702"/>
                </a:cubicBezTo>
                <a:cubicBezTo>
                  <a:pt x="974" y="702"/>
                  <a:pt x="974" y="702"/>
                  <a:pt x="974" y="701"/>
                </a:cubicBezTo>
                <a:cubicBezTo>
                  <a:pt x="976" y="698"/>
                  <a:pt x="977" y="696"/>
                  <a:pt x="979" y="693"/>
                </a:cubicBezTo>
                <a:cubicBezTo>
                  <a:pt x="980" y="692"/>
                  <a:pt x="981" y="691"/>
                  <a:pt x="981" y="690"/>
                </a:cubicBezTo>
                <a:cubicBezTo>
                  <a:pt x="982" y="688"/>
                  <a:pt x="984" y="686"/>
                  <a:pt x="985" y="684"/>
                </a:cubicBezTo>
                <a:cubicBezTo>
                  <a:pt x="986" y="683"/>
                  <a:pt x="986" y="682"/>
                  <a:pt x="987" y="680"/>
                </a:cubicBezTo>
                <a:cubicBezTo>
                  <a:pt x="988" y="678"/>
                  <a:pt x="989" y="677"/>
                  <a:pt x="990" y="675"/>
                </a:cubicBezTo>
                <a:cubicBezTo>
                  <a:pt x="991" y="674"/>
                  <a:pt x="992" y="672"/>
                  <a:pt x="992" y="671"/>
                </a:cubicBezTo>
                <a:cubicBezTo>
                  <a:pt x="993" y="669"/>
                  <a:pt x="994" y="667"/>
                  <a:pt x="995" y="666"/>
                </a:cubicBezTo>
                <a:cubicBezTo>
                  <a:pt x="996" y="664"/>
                  <a:pt x="997" y="663"/>
                  <a:pt x="997" y="661"/>
                </a:cubicBezTo>
                <a:cubicBezTo>
                  <a:pt x="998" y="660"/>
                  <a:pt x="999" y="658"/>
                  <a:pt x="1000" y="656"/>
                </a:cubicBezTo>
                <a:cubicBezTo>
                  <a:pt x="1001" y="655"/>
                  <a:pt x="1002" y="653"/>
                  <a:pt x="1002" y="652"/>
                </a:cubicBezTo>
                <a:cubicBezTo>
                  <a:pt x="1003" y="650"/>
                  <a:pt x="1004" y="649"/>
                  <a:pt x="1005" y="647"/>
                </a:cubicBezTo>
                <a:cubicBezTo>
                  <a:pt x="1006" y="645"/>
                  <a:pt x="1006" y="644"/>
                  <a:pt x="1007" y="642"/>
                </a:cubicBezTo>
                <a:cubicBezTo>
                  <a:pt x="1008" y="641"/>
                  <a:pt x="1008" y="639"/>
                  <a:pt x="1009" y="637"/>
                </a:cubicBezTo>
                <a:cubicBezTo>
                  <a:pt x="1010" y="636"/>
                  <a:pt x="1011" y="634"/>
                  <a:pt x="1011" y="633"/>
                </a:cubicBezTo>
                <a:cubicBezTo>
                  <a:pt x="1012" y="631"/>
                  <a:pt x="1013" y="629"/>
                  <a:pt x="1013" y="628"/>
                </a:cubicBezTo>
                <a:cubicBezTo>
                  <a:pt x="1014" y="626"/>
                  <a:pt x="1015" y="625"/>
                  <a:pt x="1015" y="623"/>
                </a:cubicBezTo>
                <a:cubicBezTo>
                  <a:pt x="1016" y="621"/>
                  <a:pt x="1017" y="619"/>
                  <a:pt x="1017" y="618"/>
                </a:cubicBezTo>
                <a:cubicBezTo>
                  <a:pt x="1018" y="616"/>
                  <a:pt x="1019" y="615"/>
                  <a:pt x="1019" y="613"/>
                </a:cubicBezTo>
                <a:cubicBezTo>
                  <a:pt x="1020" y="611"/>
                  <a:pt x="1021" y="609"/>
                  <a:pt x="1021" y="608"/>
                </a:cubicBezTo>
                <a:cubicBezTo>
                  <a:pt x="1022" y="606"/>
                  <a:pt x="1022" y="605"/>
                  <a:pt x="1023" y="603"/>
                </a:cubicBezTo>
                <a:cubicBezTo>
                  <a:pt x="1024" y="601"/>
                  <a:pt x="1024" y="599"/>
                  <a:pt x="1025" y="597"/>
                </a:cubicBezTo>
                <a:cubicBezTo>
                  <a:pt x="1025" y="596"/>
                  <a:pt x="1026" y="595"/>
                  <a:pt x="1026" y="593"/>
                </a:cubicBezTo>
                <a:cubicBezTo>
                  <a:pt x="1027" y="590"/>
                  <a:pt x="1028" y="587"/>
                  <a:pt x="1029" y="584"/>
                </a:cubicBezTo>
                <a:cubicBezTo>
                  <a:pt x="1029" y="584"/>
                  <a:pt x="1030" y="583"/>
                  <a:pt x="1030" y="582"/>
                </a:cubicBezTo>
                <a:cubicBezTo>
                  <a:pt x="1031" y="579"/>
                  <a:pt x="1032" y="576"/>
                  <a:pt x="1032" y="573"/>
                </a:cubicBezTo>
                <a:cubicBezTo>
                  <a:pt x="1033" y="572"/>
                  <a:pt x="1033" y="571"/>
                  <a:pt x="1033" y="569"/>
                </a:cubicBezTo>
                <a:cubicBezTo>
                  <a:pt x="1034" y="567"/>
                  <a:pt x="1034" y="565"/>
                  <a:pt x="1035" y="563"/>
                </a:cubicBezTo>
                <a:cubicBezTo>
                  <a:pt x="1035" y="562"/>
                  <a:pt x="1036" y="560"/>
                  <a:pt x="1036" y="559"/>
                </a:cubicBezTo>
                <a:cubicBezTo>
                  <a:pt x="1037" y="557"/>
                  <a:pt x="1037" y="555"/>
                  <a:pt x="1038" y="553"/>
                </a:cubicBezTo>
                <a:cubicBezTo>
                  <a:pt x="1038" y="551"/>
                  <a:pt x="1038" y="550"/>
                  <a:pt x="1038" y="548"/>
                </a:cubicBezTo>
                <a:cubicBezTo>
                  <a:pt x="1039" y="546"/>
                  <a:pt x="1039" y="544"/>
                  <a:pt x="1040" y="542"/>
                </a:cubicBezTo>
                <a:cubicBezTo>
                  <a:pt x="1040" y="541"/>
                  <a:pt x="1040" y="539"/>
                  <a:pt x="1041" y="537"/>
                </a:cubicBezTo>
                <a:cubicBezTo>
                  <a:pt x="1041" y="536"/>
                  <a:pt x="1041" y="534"/>
                  <a:pt x="1042" y="532"/>
                </a:cubicBezTo>
                <a:cubicBezTo>
                  <a:pt x="1042" y="530"/>
                  <a:pt x="1042" y="529"/>
                  <a:pt x="1043" y="527"/>
                </a:cubicBezTo>
                <a:cubicBezTo>
                  <a:pt x="1043" y="525"/>
                  <a:pt x="1043" y="523"/>
                  <a:pt x="1043" y="521"/>
                </a:cubicBezTo>
                <a:cubicBezTo>
                  <a:pt x="1044" y="520"/>
                  <a:pt x="1044" y="518"/>
                  <a:pt x="1044" y="516"/>
                </a:cubicBezTo>
                <a:cubicBezTo>
                  <a:pt x="1044" y="514"/>
                  <a:pt x="1045" y="513"/>
                  <a:pt x="1045" y="511"/>
                </a:cubicBezTo>
                <a:cubicBezTo>
                  <a:pt x="1045" y="509"/>
                  <a:pt x="1045" y="507"/>
                  <a:pt x="1045" y="506"/>
                </a:cubicBezTo>
                <a:cubicBezTo>
                  <a:pt x="1046" y="504"/>
                  <a:pt x="1046" y="502"/>
                  <a:pt x="1046" y="500"/>
                </a:cubicBezTo>
                <a:cubicBezTo>
                  <a:pt x="1046" y="498"/>
                  <a:pt x="1047" y="497"/>
                  <a:pt x="1047" y="495"/>
                </a:cubicBezTo>
                <a:cubicBezTo>
                  <a:pt x="1047" y="493"/>
                  <a:pt x="1047" y="491"/>
                  <a:pt x="1047" y="489"/>
                </a:cubicBezTo>
                <a:cubicBezTo>
                  <a:pt x="1047" y="487"/>
                  <a:pt x="1047" y="486"/>
                  <a:pt x="1047" y="484"/>
                </a:cubicBezTo>
                <a:cubicBezTo>
                  <a:pt x="1048" y="482"/>
                  <a:pt x="1048" y="480"/>
                  <a:pt x="1048" y="478"/>
                </a:cubicBezTo>
                <a:cubicBezTo>
                  <a:pt x="1048" y="477"/>
                  <a:pt x="1048" y="475"/>
                  <a:pt x="1048" y="474"/>
                </a:cubicBezTo>
                <a:cubicBezTo>
                  <a:pt x="1048" y="471"/>
                  <a:pt x="1048" y="469"/>
                  <a:pt x="1048" y="466"/>
                </a:cubicBezTo>
                <a:cubicBezTo>
                  <a:pt x="1048" y="465"/>
                  <a:pt x="1049" y="464"/>
                  <a:pt x="1049" y="463"/>
                </a:cubicBezTo>
                <a:cubicBezTo>
                  <a:pt x="1049" y="459"/>
                  <a:pt x="1049" y="456"/>
                  <a:pt x="1049" y="452"/>
                </a:cubicBezTo>
                <a:cubicBezTo>
                  <a:pt x="1049" y="448"/>
                  <a:pt x="1049" y="445"/>
                  <a:pt x="1049" y="441"/>
                </a:cubicBezTo>
                <a:cubicBezTo>
                  <a:pt x="1049" y="440"/>
                  <a:pt x="1048" y="439"/>
                  <a:pt x="1048" y="438"/>
                </a:cubicBezTo>
                <a:cubicBezTo>
                  <a:pt x="1048" y="435"/>
                  <a:pt x="1048" y="433"/>
                  <a:pt x="1048" y="430"/>
                </a:cubicBezTo>
                <a:cubicBezTo>
                  <a:pt x="1048" y="429"/>
                  <a:pt x="1048" y="428"/>
                  <a:pt x="1048" y="426"/>
                </a:cubicBezTo>
                <a:cubicBezTo>
                  <a:pt x="1048" y="424"/>
                  <a:pt x="1048" y="422"/>
                  <a:pt x="1048" y="420"/>
                </a:cubicBezTo>
                <a:cubicBezTo>
                  <a:pt x="1047" y="418"/>
                  <a:pt x="1047" y="417"/>
                  <a:pt x="1047" y="415"/>
                </a:cubicBezTo>
                <a:cubicBezTo>
                  <a:pt x="1047" y="413"/>
                  <a:pt x="1047" y="411"/>
                  <a:pt x="1047" y="409"/>
                </a:cubicBezTo>
                <a:cubicBezTo>
                  <a:pt x="1047" y="407"/>
                  <a:pt x="1046" y="406"/>
                  <a:pt x="1046" y="404"/>
                </a:cubicBezTo>
                <a:cubicBezTo>
                  <a:pt x="1046" y="402"/>
                  <a:pt x="1046" y="400"/>
                  <a:pt x="1045" y="398"/>
                </a:cubicBezTo>
                <a:cubicBezTo>
                  <a:pt x="1045" y="397"/>
                  <a:pt x="1045" y="395"/>
                  <a:pt x="1045" y="394"/>
                </a:cubicBezTo>
                <a:cubicBezTo>
                  <a:pt x="1045" y="392"/>
                  <a:pt x="1044" y="390"/>
                  <a:pt x="1044" y="388"/>
                </a:cubicBezTo>
                <a:cubicBezTo>
                  <a:pt x="1044" y="386"/>
                  <a:pt x="1044" y="385"/>
                  <a:pt x="1043" y="383"/>
                </a:cubicBezTo>
                <a:cubicBezTo>
                  <a:pt x="1043" y="381"/>
                  <a:pt x="1043" y="379"/>
                  <a:pt x="1043" y="377"/>
                </a:cubicBezTo>
                <a:cubicBezTo>
                  <a:pt x="1042" y="376"/>
                  <a:pt x="1042" y="374"/>
                  <a:pt x="1042" y="372"/>
                </a:cubicBezTo>
                <a:cubicBezTo>
                  <a:pt x="1041" y="370"/>
                  <a:pt x="1041" y="368"/>
                  <a:pt x="1041" y="367"/>
                </a:cubicBezTo>
                <a:cubicBezTo>
                  <a:pt x="1040" y="365"/>
                  <a:pt x="1040" y="364"/>
                  <a:pt x="1040" y="362"/>
                </a:cubicBezTo>
                <a:cubicBezTo>
                  <a:pt x="1039" y="360"/>
                  <a:pt x="1039" y="358"/>
                  <a:pt x="1038" y="356"/>
                </a:cubicBezTo>
                <a:cubicBezTo>
                  <a:pt x="1038" y="355"/>
                  <a:pt x="1038" y="353"/>
                  <a:pt x="1038" y="352"/>
                </a:cubicBezTo>
                <a:cubicBezTo>
                  <a:pt x="1037" y="350"/>
                  <a:pt x="1037" y="348"/>
                  <a:pt x="1036" y="346"/>
                </a:cubicBezTo>
                <a:cubicBezTo>
                  <a:pt x="1036" y="344"/>
                  <a:pt x="1035" y="343"/>
                  <a:pt x="1035" y="341"/>
                </a:cubicBezTo>
                <a:cubicBezTo>
                  <a:pt x="1035" y="339"/>
                  <a:pt x="1034" y="337"/>
                  <a:pt x="1033" y="335"/>
                </a:cubicBezTo>
                <a:cubicBezTo>
                  <a:pt x="1033" y="334"/>
                  <a:pt x="1033" y="332"/>
                  <a:pt x="1032" y="331"/>
                </a:cubicBezTo>
                <a:cubicBezTo>
                  <a:pt x="1032" y="328"/>
                  <a:pt x="1031" y="325"/>
                  <a:pt x="1030" y="322"/>
                </a:cubicBezTo>
                <a:cubicBezTo>
                  <a:pt x="1030" y="322"/>
                  <a:pt x="1029" y="321"/>
                  <a:pt x="1029" y="320"/>
                </a:cubicBezTo>
                <a:cubicBezTo>
                  <a:pt x="1028" y="317"/>
                  <a:pt x="1027" y="314"/>
                  <a:pt x="1026" y="311"/>
                </a:cubicBezTo>
                <a:cubicBezTo>
                  <a:pt x="1026" y="310"/>
                  <a:pt x="1025" y="308"/>
                  <a:pt x="1025" y="307"/>
                </a:cubicBezTo>
                <a:cubicBezTo>
                  <a:pt x="1024" y="305"/>
                  <a:pt x="1024" y="303"/>
                  <a:pt x="1023" y="301"/>
                </a:cubicBezTo>
                <a:cubicBezTo>
                  <a:pt x="1022" y="300"/>
                  <a:pt x="1022" y="298"/>
                  <a:pt x="1021" y="297"/>
                </a:cubicBezTo>
                <a:cubicBezTo>
                  <a:pt x="1021" y="295"/>
                  <a:pt x="1020" y="293"/>
                  <a:pt x="1019" y="291"/>
                </a:cubicBezTo>
                <a:cubicBezTo>
                  <a:pt x="1019" y="290"/>
                  <a:pt x="1018" y="288"/>
                  <a:pt x="1018" y="287"/>
                </a:cubicBezTo>
                <a:cubicBezTo>
                  <a:pt x="1017" y="285"/>
                  <a:pt x="1016" y="283"/>
                  <a:pt x="1015" y="281"/>
                </a:cubicBezTo>
                <a:cubicBezTo>
                  <a:pt x="1015" y="280"/>
                  <a:pt x="1014" y="278"/>
                  <a:pt x="1014" y="277"/>
                </a:cubicBezTo>
                <a:cubicBezTo>
                  <a:pt x="1013" y="275"/>
                  <a:pt x="1012" y="273"/>
                  <a:pt x="1011" y="272"/>
                </a:cubicBezTo>
                <a:cubicBezTo>
                  <a:pt x="1011" y="270"/>
                  <a:pt x="1010" y="269"/>
                  <a:pt x="1009" y="267"/>
                </a:cubicBezTo>
                <a:cubicBezTo>
                  <a:pt x="1009" y="265"/>
                  <a:pt x="1008" y="264"/>
                  <a:pt x="1007" y="262"/>
                </a:cubicBezTo>
                <a:cubicBezTo>
                  <a:pt x="1006" y="260"/>
                  <a:pt x="1006" y="259"/>
                  <a:pt x="1005" y="257"/>
                </a:cubicBezTo>
                <a:cubicBezTo>
                  <a:pt x="1004" y="256"/>
                  <a:pt x="1003" y="254"/>
                  <a:pt x="1002" y="252"/>
                </a:cubicBezTo>
                <a:cubicBezTo>
                  <a:pt x="1002" y="251"/>
                  <a:pt x="1001" y="249"/>
                  <a:pt x="1000" y="248"/>
                </a:cubicBezTo>
                <a:cubicBezTo>
                  <a:pt x="999" y="246"/>
                  <a:pt x="999" y="245"/>
                  <a:pt x="998" y="243"/>
                </a:cubicBezTo>
                <a:cubicBezTo>
                  <a:pt x="997" y="241"/>
                  <a:pt x="996" y="240"/>
                  <a:pt x="995" y="239"/>
                </a:cubicBezTo>
                <a:cubicBezTo>
                  <a:pt x="994" y="237"/>
                  <a:pt x="993" y="235"/>
                  <a:pt x="993" y="233"/>
                </a:cubicBezTo>
                <a:cubicBezTo>
                  <a:pt x="992" y="232"/>
                  <a:pt x="991" y="231"/>
                  <a:pt x="990" y="229"/>
                </a:cubicBezTo>
                <a:cubicBezTo>
                  <a:pt x="989" y="227"/>
                  <a:pt x="988" y="226"/>
                  <a:pt x="987" y="224"/>
                </a:cubicBezTo>
                <a:cubicBezTo>
                  <a:pt x="986" y="223"/>
                  <a:pt x="986" y="221"/>
                  <a:pt x="985" y="220"/>
                </a:cubicBezTo>
                <a:cubicBezTo>
                  <a:pt x="984" y="218"/>
                  <a:pt x="983" y="216"/>
                  <a:pt x="981" y="215"/>
                </a:cubicBezTo>
                <a:cubicBezTo>
                  <a:pt x="981" y="213"/>
                  <a:pt x="980" y="212"/>
                  <a:pt x="979" y="211"/>
                </a:cubicBezTo>
                <a:cubicBezTo>
                  <a:pt x="978" y="209"/>
                  <a:pt x="976" y="206"/>
                  <a:pt x="974" y="204"/>
                </a:cubicBezTo>
                <a:cubicBezTo>
                  <a:pt x="974" y="203"/>
                  <a:pt x="974" y="203"/>
                  <a:pt x="974" y="202"/>
                </a:cubicBezTo>
                <a:cubicBezTo>
                  <a:pt x="972" y="199"/>
                  <a:pt x="970" y="196"/>
                  <a:pt x="968" y="194"/>
                </a:cubicBezTo>
                <a:cubicBezTo>
                  <a:pt x="967" y="193"/>
                  <a:pt x="966" y="192"/>
                  <a:pt x="966" y="191"/>
                </a:cubicBezTo>
                <a:cubicBezTo>
                  <a:pt x="964" y="189"/>
                  <a:pt x="963" y="187"/>
                  <a:pt x="961" y="185"/>
                </a:cubicBezTo>
                <a:cubicBezTo>
                  <a:pt x="961" y="184"/>
                  <a:pt x="960" y="183"/>
                  <a:pt x="959" y="182"/>
                </a:cubicBezTo>
                <a:cubicBezTo>
                  <a:pt x="958" y="180"/>
                  <a:pt x="956" y="178"/>
                  <a:pt x="955" y="176"/>
                </a:cubicBezTo>
                <a:cubicBezTo>
                  <a:pt x="954" y="175"/>
                  <a:pt x="953" y="174"/>
                  <a:pt x="952" y="173"/>
                </a:cubicBezTo>
                <a:cubicBezTo>
                  <a:pt x="951" y="171"/>
                  <a:pt x="950" y="170"/>
                  <a:pt x="948" y="168"/>
                </a:cubicBezTo>
                <a:cubicBezTo>
                  <a:pt x="947" y="167"/>
                  <a:pt x="946" y="166"/>
                  <a:pt x="945" y="164"/>
                </a:cubicBezTo>
                <a:cubicBezTo>
                  <a:pt x="944" y="163"/>
                  <a:pt x="943" y="161"/>
                  <a:pt x="942" y="160"/>
                </a:cubicBezTo>
                <a:cubicBezTo>
                  <a:pt x="940" y="158"/>
                  <a:pt x="939" y="157"/>
                  <a:pt x="938" y="156"/>
                </a:cubicBezTo>
                <a:cubicBezTo>
                  <a:pt x="938" y="155"/>
                  <a:pt x="937" y="154"/>
                  <a:pt x="936" y="154"/>
                </a:cubicBezTo>
                <a:lnTo>
                  <a:pt x="1000" y="90"/>
                </a:lnTo>
                <a:cubicBezTo>
                  <a:pt x="1089" y="189"/>
                  <a:pt x="1138" y="316"/>
                  <a:pt x="1138" y="450"/>
                </a:cubicBezTo>
                <a:cubicBezTo>
                  <a:pt x="1138" y="585"/>
                  <a:pt x="1088" y="713"/>
                  <a:pt x="998" y="812"/>
                </a:cubicBezTo>
                <a:close/>
                <a:moveTo>
                  <a:pt x="841" y="654"/>
                </a:moveTo>
                <a:cubicBezTo>
                  <a:pt x="842" y="653"/>
                  <a:pt x="842" y="652"/>
                  <a:pt x="843" y="651"/>
                </a:cubicBezTo>
                <a:cubicBezTo>
                  <a:pt x="844" y="650"/>
                  <a:pt x="845" y="649"/>
                  <a:pt x="845" y="648"/>
                </a:cubicBezTo>
                <a:cubicBezTo>
                  <a:pt x="846" y="647"/>
                  <a:pt x="847" y="646"/>
                  <a:pt x="847" y="645"/>
                </a:cubicBezTo>
                <a:cubicBezTo>
                  <a:pt x="848" y="644"/>
                  <a:pt x="849" y="643"/>
                  <a:pt x="850" y="642"/>
                </a:cubicBezTo>
                <a:cubicBezTo>
                  <a:pt x="850" y="641"/>
                  <a:pt x="851" y="640"/>
                  <a:pt x="852" y="640"/>
                </a:cubicBezTo>
                <a:cubicBezTo>
                  <a:pt x="853" y="638"/>
                  <a:pt x="853" y="637"/>
                  <a:pt x="854" y="636"/>
                </a:cubicBezTo>
                <a:cubicBezTo>
                  <a:pt x="855" y="635"/>
                  <a:pt x="855" y="634"/>
                  <a:pt x="856" y="634"/>
                </a:cubicBezTo>
                <a:cubicBezTo>
                  <a:pt x="857" y="632"/>
                  <a:pt x="858" y="630"/>
                  <a:pt x="859" y="629"/>
                </a:cubicBezTo>
                <a:cubicBezTo>
                  <a:pt x="860" y="628"/>
                  <a:pt x="860" y="628"/>
                  <a:pt x="860" y="627"/>
                </a:cubicBezTo>
                <a:cubicBezTo>
                  <a:pt x="861" y="625"/>
                  <a:pt x="863" y="624"/>
                  <a:pt x="864" y="622"/>
                </a:cubicBezTo>
                <a:cubicBezTo>
                  <a:pt x="864" y="621"/>
                  <a:pt x="865" y="620"/>
                  <a:pt x="865" y="620"/>
                </a:cubicBezTo>
                <a:cubicBezTo>
                  <a:pt x="866" y="618"/>
                  <a:pt x="867" y="617"/>
                  <a:pt x="867" y="616"/>
                </a:cubicBezTo>
                <a:cubicBezTo>
                  <a:pt x="868" y="615"/>
                  <a:pt x="868" y="614"/>
                  <a:pt x="869" y="613"/>
                </a:cubicBezTo>
                <a:cubicBezTo>
                  <a:pt x="870" y="612"/>
                  <a:pt x="870" y="611"/>
                  <a:pt x="871" y="609"/>
                </a:cubicBezTo>
                <a:cubicBezTo>
                  <a:pt x="872" y="609"/>
                  <a:pt x="872" y="608"/>
                  <a:pt x="872" y="607"/>
                </a:cubicBezTo>
                <a:cubicBezTo>
                  <a:pt x="873" y="605"/>
                  <a:pt x="874" y="604"/>
                  <a:pt x="874" y="603"/>
                </a:cubicBezTo>
                <a:cubicBezTo>
                  <a:pt x="875" y="602"/>
                  <a:pt x="875" y="601"/>
                  <a:pt x="876" y="600"/>
                </a:cubicBezTo>
                <a:cubicBezTo>
                  <a:pt x="877" y="599"/>
                  <a:pt x="877" y="598"/>
                  <a:pt x="878" y="597"/>
                </a:cubicBezTo>
                <a:cubicBezTo>
                  <a:pt x="878" y="596"/>
                  <a:pt x="879" y="595"/>
                  <a:pt x="879" y="594"/>
                </a:cubicBezTo>
                <a:cubicBezTo>
                  <a:pt x="880" y="593"/>
                  <a:pt x="880" y="591"/>
                  <a:pt x="881" y="590"/>
                </a:cubicBezTo>
                <a:cubicBezTo>
                  <a:pt x="881" y="589"/>
                  <a:pt x="882" y="588"/>
                  <a:pt x="882" y="588"/>
                </a:cubicBezTo>
                <a:cubicBezTo>
                  <a:pt x="883" y="586"/>
                  <a:pt x="883" y="585"/>
                  <a:pt x="884" y="583"/>
                </a:cubicBezTo>
                <a:cubicBezTo>
                  <a:pt x="884" y="583"/>
                  <a:pt x="885" y="582"/>
                  <a:pt x="885" y="581"/>
                </a:cubicBezTo>
                <a:cubicBezTo>
                  <a:pt x="886" y="579"/>
                  <a:pt x="887" y="577"/>
                  <a:pt x="888" y="575"/>
                </a:cubicBezTo>
                <a:lnTo>
                  <a:pt x="888" y="574"/>
                </a:lnTo>
                <a:cubicBezTo>
                  <a:pt x="889" y="572"/>
                  <a:pt x="890" y="570"/>
                  <a:pt x="890" y="568"/>
                </a:cubicBezTo>
                <a:cubicBezTo>
                  <a:pt x="891" y="567"/>
                  <a:pt x="891" y="566"/>
                  <a:pt x="891" y="565"/>
                </a:cubicBezTo>
                <a:cubicBezTo>
                  <a:pt x="892" y="564"/>
                  <a:pt x="892" y="563"/>
                  <a:pt x="893" y="561"/>
                </a:cubicBezTo>
                <a:cubicBezTo>
                  <a:pt x="893" y="560"/>
                  <a:pt x="893" y="559"/>
                  <a:pt x="894" y="558"/>
                </a:cubicBezTo>
                <a:cubicBezTo>
                  <a:pt x="894" y="557"/>
                  <a:pt x="895" y="556"/>
                  <a:pt x="895" y="554"/>
                </a:cubicBezTo>
                <a:cubicBezTo>
                  <a:pt x="896" y="553"/>
                  <a:pt x="896" y="552"/>
                  <a:pt x="896" y="551"/>
                </a:cubicBezTo>
                <a:cubicBezTo>
                  <a:pt x="897" y="550"/>
                  <a:pt x="897" y="549"/>
                  <a:pt x="897" y="548"/>
                </a:cubicBezTo>
                <a:cubicBezTo>
                  <a:pt x="898" y="546"/>
                  <a:pt x="898" y="546"/>
                  <a:pt x="898" y="545"/>
                </a:cubicBezTo>
                <a:cubicBezTo>
                  <a:pt x="899" y="543"/>
                  <a:pt x="899" y="542"/>
                  <a:pt x="899" y="541"/>
                </a:cubicBezTo>
                <a:cubicBezTo>
                  <a:pt x="900" y="540"/>
                  <a:pt x="900" y="539"/>
                  <a:pt x="900" y="538"/>
                </a:cubicBezTo>
                <a:cubicBezTo>
                  <a:pt x="901" y="536"/>
                  <a:pt x="901" y="535"/>
                  <a:pt x="901" y="533"/>
                </a:cubicBezTo>
                <a:cubicBezTo>
                  <a:pt x="902" y="533"/>
                  <a:pt x="902" y="532"/>
                  <a:pt x="902" y="531"/>
                </a:cubicBezTo>
                <a:cubicBezTo>
                  <a:pt x="902" y="529"/>
                  <a:pt x="903" y="528"/>
                  <a:pt x="903" y="526"/>
                </a:cubicBezTo>
                <a:cubicBezTo>
                  <a:pt x="903" y="525"/>
                  <a:pt x="903" y="524"/>
                  <a:pt x="904" y="524"/>
                </a:cubicBezTo>
                <a:cubicBezTo>
                  <a:pt x="904" y="521"/>
                  <a:pt x="905" y="519"/>
                  <a:pt x="905" y="517"/>
                </a:cubicBezTo>
                <a:cubicBezTo>
                  <a:pt x="906" y="514"/>
                  <a:pt x="906" y="512"/>
                  <a:pt x="906" y="510"/>
                </a:cubicBezTo>
                <a:cubicBezTo>
                  <a:pt x="907" y="509"/>
                  <a:pt x="907" y="508"/>
                  <a:pt x="907" y="507"/>
                </a:cubicBezTo>
                <a:cubicBezTo>
                  <a:pt x="907" y="506"/>
                  <a:pt x="907" y="504"/>
                  <a:pt x="907" y="503"/>
                </a:cubicBezTo>
                <a:cubicBezTo>
                  <a:pt x="908" y="502"/>
                  <a:pt x="908" y="501"/>
                  <a:pt x="908" y="500"/>
                </a:cubicBezTo>
                <a:cubicBezTo>
                  <a:pt x="908" y="498"/>
                  <a:pt x="908" y="497"/>
                  <a:pt x="908" y="495"/>
                </a:cubicBezTo>
                <a:cubicBezTo>
                  <a:pt x="909" y="494"/>
                  <a:pt x="909" y="493"/>
                  <a:pt x="909" y="492"/>
                </a:cubicBezTo>
                <a:cubicBezTo>
                  <a:pt x="909" y="491"/>
                  <a:pt x="909" y="489"/>
                  <a:pt x="909" y="488"/>
                </a:cubicBezTo>
                <a:cubicBezTo>
                  <a:pt x="909" y="487"/>
                  <a:pt x="909" y="486"/>
                  <a:pt x="910" y="485"/>
                </a:cubicBezTo>
                <a:cubicBezTo>
                  <a:pt x="910" y="484"/>
                  <a:pt x="910" y="482"/>
                  <a:pt x="910" y="481"/>
                </a:cubicBezTo>
                <a:cubicBezTo>
                  <a:pt x="910" y="480"/>
                  <a:pt x="910" y="479"/>
                  <a:pt x="910" y="478"/>
                </a:cubicBezTo>
                <a:cubicBezTo>
                  <a:pt x="910" y="476"/>
                  <a:pt x="910" y="475"/>
                  <a:pt x="910" y="473"/>
                </a:cubicBezTo>
                <a:cubicBezTo>
                  <a:pt x="910" y="472"/>
                  <a:pt x="911" y="471"/>
                  <a:pt x="911" y="471"/>
                </a:cubicBezTo>
                <a:cubicBezTo>
                  <a:pt x="911" y="469"/>
                  <a:pt x="911" y="467"/>
                  <a:pt x="911" y="466"/>
                </a:cubicBezTo>
                <a:cubicBezTo>
                  <a:pt x="911" y="465"/>
                  <a:pt x="911" y="464"/>
                  <a:pt x="911" y="463"/>
                </a:cubicBezTo>
                <a:cubicBezTo>
                  <a:pt x="911" y="461"/>
                  <a:pt x="911" y="458"/>
                  <a:pt x="911" y="456"/>
                </a:cubicBezTo>
                <a:cubicBezTo>
                  <a:pt x="911" y="453"/>
                  <a:pt x="911" y="451"/>
                  <a:pt x="911" y="448"/>
                </a:cubicBezTo>
                <a:cubicBezTo>
                  <a:pt x="911" y="448"/>
                  <a:pt x="911" y="447"/>
                  <a:pt x="911" y="446"/>
                </a:cubicBezTo>
                <a:cubicBezTo>
                  <a:pt x="911" y="444"/>
                  <a:pt x="911" y="443"/>
                  <a:pt x="911" y="441"/>
                </a:cubicBezTo>
                <a:cubicBezTo>
                  <a:pt x="911" y="440"/>
                  <a:pt x="910" y="439"/>
                  <a:pt x="910" y="438"/>
                </a:cubicBezTo>
                <a:cubicBezTo>
                  <a:pt x="910" y="437"/>
                  <a:pt x="910" y="435"/>
                  <a:pt x="910" y="433"/>
                </a:cubicBezTo>
                <a:cubicBezTo>
                  <a:pt x="910" y="432"/>
                  <a:pt x="910" y="431"/>
                  <a:pt x="910" y="430"/>
                </a:cubicBezTo>
                <a:cubicBezTo>
                  <a:pt x="910" y="429"/>
                  <a:pt x="910" y="428"/>
                  <a:pt x="909" y="426"/>
                </a:cubicBezTo>
                <a:cubicBezTo>
                  <a:pt x="909" y="425"/>
                  <a:pt x="909" y="424"/>
                  <a:pt x="909" y="423"/>
                </a:cubicBezTo>
                <a:cubicBezTo>
                  <a:pt x="909" y="421"/>
                  <a:pt x="909" y="420"/>
                  <a:pt x="909" y="419"/>
                </a:cubicBezTo>
                <a:cubicBezTo>
                  <a:pt x="909" y="418"/>
                  <a:pt x="909" y="417"/>
                  <a:pt x="908" y="416"/>
                </a:cubicBezTo>
                <a:cubicBezTo>
                  <a:pt x="908" y="414"/>
                  <a:pt x="908" y="413"/>
                  <a:pt x="908" y="411"/>
                </a:cubicBezTo>
                <a:cubicBezTo>
                  <a:pt x="908" y="410"/>
                  <a:pt x="907" y="409"/>
                  <a:pt x="907" y="408"/>
                </a:cubicBezTo>
                <a:cubicBezTo>
                  <a:pt x="907" y="407"/>
                  <a:pt x="907" y="405"/>
                  <a:pt x="907" y="403"/>
                </a:cubicBezTo>
                <a:cubicBezTo>
                  <a:pt x="906" y="403"/>
                  <a:pt x="906" y="402"/>
                  <a:pt x="906" y="401"/>
                </a:cubicBezTo>
                <a:cubicBezTo>
                  <a:pt x="906" y="399"/>
                  <a:pt x="905" y="397"/>
                  <a:pt x="905" y="395"/>
                </a:cubicBezTo>
                <a:cubicBezTo>
                  <a:pt x="905" y="394"/>
                  <a:pt x="905" y="394"/>
                  <a:pt x="905" y="394"/>
                </a:cubicBezTo>
                <a:cubicBezTo>
                  <a:pt x="904" y="391"/>
                  <a:pt x="904" y="389"/>
                  <a:pt x="903" y="387"/>
                </a:cubicBezTo>
                <a:cubicBezTo>
                  <a:pt x="903" y="386"/>
                  <a:pt x="903" y="385"/>
                  <a:pt x="903" y="384"/>
                </a:cubicBezTo>
                <a:cubicBezTo>
                  <a:pt x="902" y="383"/>
                  <a:pt x="902" y="381"/>
                  <a:pt x="902" y="379"/>
                </a:cubicBezTo>
                <a:cubicBezTo>
                  <a:pt x="901" y="379"/>
                  <a:pt x="901" y="377"/>
                  <a:pt x="901" y="377"/>
                </a:cubicBezTo>
                <a:cubicBezTo>
                  <a:pt x="900" y="375"/>
                  <a:pt x="900" y="374"/>
                  <a:pt x="900" y="372"/>
                </a:cubicBezTo>
                <a:cubicBezTo>
                  <a:pt x="899" y="371"/>
                  <a:pt x="899" y="370"/>
                  <a:pt x="899" y="369"/>
                </a:cubicBezTo>
                <a:cubicBezTo>
                  <a:pt x="898" y="368"/>
                  <a:pt x="898" y="367"/>
                  <a:pt x="898" y="365"/>
                </a:cubicBezTo>
                <a:cubicBezTo>
                  <a:pt x="897" y="364"/>
                  <a:pt x="897" y="363"/>
                  <a:pt x="897" y="362"/>
                </a:cubicBezTo>
                <a:cubicBezTo>
                  <a:pt x="896" y="361"/>
                  <a:pt x="896" y="360"/>
                  <a:pt x="896" y="358"/>
                </a:cubicBezTo>
                <a:cubicBezTo>
                  <a:pt x="895" y="357"/>
                  <a:pt x="895" y="356"/>
                  <a:pt x="895" y="355"/>
                </a:cubicBezTo>
                <a:cubicBezTo>
                  <a:pt x="894" y="354"/>
                  <a:pt x="894" y="353"/>
                  <a:pt x="893" y="351"/>
                </a:cubicBezTo>
                <a:cubicBezTo>
                  <a:pt x="893" y="350"/>
                  <a:pt x="892" y="349"/>
                  <a:pt x="892" y="348"/>
                </a:cubicBezTo>
                <a:cubicBezTo>
                  <a:pt x="892" y="347"/>
                  <a:pt x="891" y="346"/>
                  <a:pt x="891" y="344"/>
                </a:cubicBezTo>
                <a:cubicBezTo>
                  <a:pt x="890" y="343"/>
                  <a:pt x="890" y="342"/>
                  <a:pt x="890" y="342"/>
                </a:cubicBezTo>
                <a:cubicBezTo>
                  <a:pt x="889" y="340"/>
                  <a:pt x="888" y="338"/>
                  <a:pt x="887" y="336"/>
                </a:cubicBezTo>
                <a:lnTo>
                  <a:pt x="887" y="335"/>
                </a:lnTo>
                <a:cubicBezTo>
                  <a:pt x="886" y="333"/>
                  <a:pt x="885" y="330"/>
                  <a:pt x="884" y="328"/>
                </a:cubicBezTo>
                <a:cubicBezTo>
                  <a:pt x="884" y="327"/>
                  <a:pt x="883" y="327"/>
                  <a:pt x="883" y="326"/>
                </a:cubicBezTo>
                <a:cubicBezTo>
                  <a:pt x="882" y="324"/>
                  <a:pt x="882" y="323"/>
                  <a:pt x="881" y="322"/>
                </a:cubicBezTo>
                <a:cubicBezTo>
                  <a:pt x="880" y="321"/>
                  <a:pt x="880" y="320"/>
                  <a:pt x="880" y="319"/>
                </a:cubicBezTo>
                <a:cubicBezTo>
                  <a:pt x="879" y="318"/>
                  <a:pt x="878" y="316"/>
                  <a:pt x="878" y="315"/>
                </a:cubicBezTo>
                <a:cubicBezTo>
                  <a:pt x="877" y="314"/>
                  <a:pt x="877" y="313"/>
                  <a:pt x="876" y="312"/>
                </a:cubicBezTo>
                <a:cubicBezTo>
                  <a:pt x="876" y="311"/>
                  <a:pt x="875" y="310"/>
                  <a:pt x="874" y="309"/>
                </a:cubicBezTo>
                <a:cubicBezTo>
                  <a:pt x="874" y="308"/>
                  <a:pt x="873" y="307"/>
                  <a:pt x="873" y="306"/>
                </a:cubicBezTo>
                <a:cubicBezTo>
                  <a:pt x="872" y="304"/>
                  <a:pt x="872" y="303"/>
                  <a:pt x="871" y="302"/>
                </a:cubicBezTo>
                <a:cubicBezTo>
                  <a:pt x="870" y="301"/>
                  <a:pt x="870" y="300"/>
                  <a:pt x="869" y="299"/>
                </a:cubicBezTo>
                <a:cubicBezTo>
                  <a:pt x="869" y="298"/>
                  <a:pt x="868" y="297"/>
                  <a:pt x="867" y="296"/>
                </a:cubicBezTo>
                <a:cubicBezTo>
                  <a:pt x="867" y="295"/>
                  <a:pt x="866" y="294"/>
                  <a:pt x="866" y="293"/>
                </a:cubicBezTo>
                <a:cubicBezTo>
                  <a:pt x="865" y="292"/>
                  <a:pt x="864" y="290"/>
                  <a:pt x="863" y="289"/>
                </a:cubicBezTo>
                <a:cubicBezTo>
                  <a:pt x="863" y="288"/>
                  <a:pt x="862" y="288"/>
                  <a:pt x="862" y="287"/>
                </a:cubicBezTo>
                <a:cubicBezTo>
                  <a:pt x="861" y="285"/>
                  <a:pt x="860" y="284"/>
                  <a:pt x="859" y="282"/>
                </a:cubicBezTo>
                <a:cubicBezTo>
                  <a:pt x="858" y="282"/>
                  <a:pt x="858" y="281"/>
                  <a:pt x="858" y="281"/>
                </a:cubicBezTo>
                <a:cubicBezTo>
                  <a:pt x="856" y="279"/>
                  <a:pt x="855" y="277"/>
                  <a:pt x="854" y="275"/>
                </a:cubicBezTo>
                <a:cubicBezTo>
                  <a:pt x="853" y="274"/>
                  <a:pt x="853" y="273"/>
                  <a:pt x="852" y="273"/>
                </a:cubicBezTo>
                <a:cubicBezTo>
                  <a:pt x="851" y="271"/>
                  <a:pt x="850" y="270"/>
                  <a:pt x="849" y="269"/>
                </a:cubicBezTo>
                <a:cubicBezTo>
                  <a:pt x="849" y="268"/>
                  <a:pt x="848" y="267"/>
                  <a:pt x="847" y="266"/>
                </a:cubicBezTo>
                <a:cubicBezTo>
                  <a:pt x="847" y="265"/>
                  <a:pt x="846" y="264"/>
                  <a:pt x="845" y="263"/>
                </a:cubicBezTo>
                <a:cubicBezTo>
                  <a:pt x="844" y="262"/>
                  <a:pt x="843" y="261"/>
                  <a:pt x="843" y="260"/>
                </a:cubicBezTo>
                <a:cubicBezTo>
                  <a:pt x="842" y="259"/>
                  <a:pt x="841" y="258"/>
                  <a:pt x="840" y="257"/>
                </a:cubicBezTo>
                <a:cubicBezTo>
                  <a:pt x="839" y="256"/>
                  <a:pt x="839" y="255"/>
                  <a:pt x="838" y="255"/>
                </a:cubicBezTo>
                <a:cubicBezTo>
                  <a:pt x="838" y="254"/>
                  <a:pt x="837" y="254"/>
                  <a:pt x="837" y="253"/>
                </a:cubicBezTo>
                <a:lnTo>
                  <a:pt x="897" y="193"/>
                </a:lnTo>
                <a:lnTo>
                  <a:pt x="898" y="193"/>
                </a:lnTo>
                <a:cubicBezTo>
                  <a:pt x="898" y="194"/>
                  <a:pt x="899" y="195"/>
                  <a:pt x="900" y="196"/>
                </a:cubicBezTo>
                <a:cubicBezTo>
                  <a:pt x="901" y="198"/>
                  <a:pt x="903" y="199"/>
                  <a:pt x="904" y="201"/>
                </a:cubicBezTo>
                <a:cubicBezTo>
                  <a:pt x="905" y="202"/>
                  <a:pt x="905" y="203"/>
                  <a:pt x="906" y="204"/>
                </a:cubicBezTo>
                <a:cubicBezTo>
                  <a:pt x="907" y="205"/>
                  <a:pt x="909" y="206"/>
                  <a:pt x="910" y="208"/>
                </a:cubicBezTo>
                <a:cubicBezTo>
                  <a:pt x="910" y="209"/>
                  <a:pt x="911" y="210"/>
                  <a:pt x="912" y="211"/>
                </a:cubicBezTo>
                <a:cubicBezTo>
                  <a:pt x="913" y="213"/>
                  <a:pt x="914" y="214"/>
                  <a:pt x="915" y="215"/>
                </a:cubicBezTo>
                <a:cubicBezTo>
                  <a:pt x="916" y="216"/>
                  <a:pt x="917" y="217"/>
                  <a:pt x="918" y="219"/>
                </a:cubicBezTo>
                <a:cubicBezTo>
                  <a:pt x="919" y="220"/>
                  <a:pt x="920" y="221"/>
                  <a:pt x="921" y="223"/>
                </a:cubicBezTo>
                <a:cubicBezTo>
                  <a:pt x="922" y="224"/>
                  <a:pt x="922" y="225"/>
                  <a:pt x="923" y="226"/>
                </a:cubicBezTo>
                <a:cubicBezTo>
                  <a:pt x="924" y="228"/>
                  <a:pt x="925" y="229"/>
                  <a:pt x="926" y="231"/>
                </a:cubicBezTo>
                <a:cubicBezTo>
                  <a:pt x="927" y="232"/>
                  <a:pt x="928" y="233"/>
                  <a:pt x="928" y="234"/>
                </a:cubicBezTo>
                <a:cubicBezTo>
                  <a:pt x="929" y="235"/>
                  <a:pt x="930" y="237"/>
                  <a:pt x="931" y="238"/>
                </a:cubicBezTo>
                <a:cubicBezTo>
                  <a:pt x="932" y="240"/>
                  <a:pt x="933" y="241"/>
                  <a:pt x="933" y="242"/>
                </a:cubicBezTo>
                <a:cubicBezTo>
                  <a:pt x="934" y="243"/>
                  <a:pt x="935" y="245"/>
                  <a:pt x="936" y="247"/>
                </a:cubicBezTo>
                <a:cubicBezTo>
                  <a:pt x="937" y="248"/>
                  <a:pt x="938" y="249"/>
                  <a:pt x="938" y="250"/>
                </a:cubicBezTo>
                <a:cubicBezTo>
                  <a:pt x="939" y="252"/>
                  <a:pt x="941" y="254"/>
                  <a:pt x="942" y="256"/>
                </a:cubicBezTo>
                <a:cubicBezTo>
                  <a:pt x="942" y="256"/>
                  <a:pt x="942" y="257"/>
                  <a:pt x="943" y="258"/>
                </a:cubicBezTo>
                <a:cubicBezTo>
                  <a:pt x="944" y="260"/>
                  <a:pt x="946" y="263"/>
                  <a:pt x="947" y="266"/>
                </a:cubicBezTo>
                <a:cubicBezTo>
                  <a:pt x="948" y="267"/>
                  <a:pt x="948" y="267"/>
                  <a:pt x="949" y="268"/>
                </a:cubicBezTo>
                <a:cubicBezTo>
                  <a:pt x="950" y="270"/>
                  <a:pt x="951" y="272"/>
                  <a:pt x="951" y="274"/>
                </a:cubicBezTo>
                <a:cubicBezTo>
                  <a:pt x="952" y="275"/>
                  <a:pt x="953" y="276"/>
                  <a:pt x="953" y="277"/>
                </a:cubicBezTo>
                <a:cubicBezTo>
                  <a:pt x="954" y="279"/>
                  <a:pt x="955" y="281"/>
                  <a:pt x="955" y="282"/>
                </a:cubicBezTo>
                <a:cubicBezTo>
                  <a:pt x="956" y="283"/>
                  <a:pt x="957" y="285"/>
                  <a:pt x="957" y="286"/>
                </a:cubicBezTo>
                <a:cubicBezTo>
                  <a:pt x="958" y="287"/>
                  <a:pt x="959" y="289"/>
                  <a:pt x="959" y="291"/>
                </a:cubicBezTo>
                <a:cubicBezTo>
                  <a:pt x="960" y="292"/>
                  <a:pt x="960" y="293"/>
                  <a:pt x="961" y="294"/>
                </a:cubicBezTo>
                <a:cubicBezTo>
                  <a:pt x="962" y="296"/>
                  <a:pt x="962" y="297"/>
                  <a:pt x="963" y="299"/>
                </a:cubicBezTo>
                <a:cubicBezTo>
                  <a:pt x="964" y="300"/>
                  <a:pt x="964" y="302"/>
                  <a:pt x="965" y="303"/>
                </a:cubicBezTo>
                <a:cubicBezTo>
                  <a:pt x="965" y="304"/>
                  <a:pt x="966" y="306"/>
                  <a:pt x="966" y="308"/>
                </a:cubicBezTo>
                <a:cubicBezTo>
                  <a:pt x="967" y="309"/>
                  <a:pt x="967" y="310"/>
                  <a:pt x="968" y="311"/>
                </a:cubicBezTo>
                <a:cubicBezTo>
                  <a:pt x="969" y="313"/>
                  <a:pt x="969" y="315"/>
                  <a:pt x="970" y="316"/>
                </a:cubicBezTo>
                <a:cubicBezTo>
                  <a:pt x="970" y="318"/>
                  <a:pt x="971" y="319"/>
                  <a:pt x="971" y="320"/>
                </a:cubicBezTo>
                <a:cubicBezTo>
                  <a:pt x="972" y="322"/>
                  <a:pt x="972" y="323"/>
                  <a:pt x="973" y="325"/>
                </a:cubicBezTo>
                <a:cubicBezTo>
                  <a:pt x="973" y="326"/>
                  <a:pt x="974" y="328"/>
                  <a:pt x="974" y="329"/>
                </a:cubicBezTo>
                <a:cubicBezTo>
                  <a:pt x="975" y="331"/>
                  <a:pt x="975" y="332"/>
                  <a:pt x="976" y="334"/>
                </a:cubicBezTo>
                <a:cubicBezTo>
                  <a:pt x="976" y="335"/>
                  <a:pt x="977" y="336"/>
                  <a:pt x="977" y="338"/>
                </a:cubicBezTo>
                <a:cubicBezTo>
                  <a:pt x="977" y="340"/>
                  <a:pt x="978" y="342"/>
                  <a:pt x="979" y="344"/>
                </a:cubicBezTo>
                <a:cubicBezTo>
                  <a:pt x="979" y="345"/>
                  <a:pt x="979" y="346"/>
                  <a:pt x="979" y="347"/>
                </a:cubicBezTo>
                <a:cubicBezTo>
                  <a:pt x="980" y="349"/>
                  <a:pt x="981" y="352"/>
                  <a:pt x="982" y="355"/>
                </a:cubicBezTo>
                <a:cubicBezTo>
                  <a:pt x="982" y="356"/>
                  <a:pt x="982" y="357"/>
                  <a:pt x="982" y="357"/>
                </a:cubicBezTo>
                <a:cubicBezTo>
                  <a:pt x="983" y="360"/>
                  <a:pt x="983" y="362"/>
                  <a:pt x="984" y="364"/>
                </a:cubicBezTo>
                <a:cubicBezTo>
                  <a:pt x="984" y="365"/>
                  <a:pt x="984" y="367"/>
                  <a:pt x="985" y="368"/>
                </a:cubicBezTo>
                <a:cubicBezTo>
                  <a:pt x="985" y="370"/>
                  <a:pt x="985" y="372"/>
                  <a:pt x="986" y="373"/>
                </a:cubicBezTo>
                <a:cubicBezTo>
                  <a:pt x="986" y="375"/>
                  <a:pt x="986" y="376"/>
                  <a:pt x="986" y="377"/>
                </a:cubicBezTo>
                <a:cubicBezTo>
                  <a:pt x="987" y="379"/>
                  <a:pt x="987" y="381"/>
                  <a:pt x="987" y="383"/>
                </a:cubicBezTo>
                <a:cubicBezTo>
                  <a:pt x="988" y="384"/>
                  <a:pt x="988" y="385"/>
                  <a:pt x="988" y="386"/>
                </a:cubicBezTo>
                <a:cubicBezTo>
                  <a:pt x="988" y="388"/>
                  <a:pt x="989" y="390"/>
                  <a:pt x="989" y="392"/>
                </a:cubicBezTo>
                <a:cubicBezTo>
                  <a:pt x="989" y="393"/>
                  <a:pt x="989" y="394"/>
                  <a:pt x="990" y="396"/>
                </a:cubicBezTo>
                <a:cubicBezTo>
                  <a:pt x="990" y="397"/>
                  <a:pt x="990" y="399"/>
                  <a:pt x="990" y="401"/>
                </a:cubicBezTo>
                <a:cubicBezTo>
                  <a:pt x="990" y="402"/>
                  <a:pt x="991" y="404"/>
                  <a:pt x="991" y="405"/>
                </a:cubicBezTo>
                <a:cubicBezTo>
                  <a:pt x="991" y="407"/>
                  <a:pt x="991" y="409"/>
                  <a:pt x="991" y="410"/>
                </a:cubicBezTo>
                <a:cubicBezTo>
                  <a:pt x="991" y="412"/>
                  <a:pt x="992" y="413"/>
                  <a:pt x="992" y="414"/>
                </a:cubicBezTo>
                <a:cubicBezTo>
                  <a:pt x="992" y="416"/>
                  <a:pt x="992" y="418"/>
                  <a:pt x="992" y="420"/>
                </a:cubicBezTo>
                <a:cubicBezTo>
                  <a:pt x="992" y="421"/>
                  <a:pt x="992" y="422"/>
                  <a:pt x="993" y="424"/>
                </a:cubicBezTo>
                <a:cubicBezTo>
                  <a:pt x="993" y="426"/>
                  <a:pt x="993" y="428"/>
                  <a:pt x="993" y="429"/>
                </a:cubicBezTo>
                <a:cubicBezTo>
                  <a:pt x="993" y="431"/>
                  <a:pt x="993" y="432"/>
                  <a:pt x="993" y="433"/>
                </a:cubicBezTo>
                <a:cubicBezTo>
                  <a:pt x="993" y="435"/>
                  <a:pt x="993" y="437"/>
                  <a:pt x="993" y="439"/>
                </a:cubicBezTo>
                <a:cubicBezTo>
                  <a:pt x="993" y="441"/>
                  <a:pt x="993" y="442"/>
                  <a:pt x="993" y="443"/>
                </a:cubicBezTo>
                <a:cubicBezTo>
                  <a:pt x="993" y="446"/>
                  <a:pt x="994" y="449"/>
                  <a:pt x="994" y="452"/>
                </a:cubicBezTo>
                <a:cubicBezTo>
                  <a:pt x="994" y="455"/>
                  <a:pt x="993" y="458"/>
                  <a:pt x="993" y="461"/>
                </a:cubicBezTo>
                <a:cubicBezTo>
                  <a:pt x="993" y="463"/>
                  <a:pt x="993" y="464"/>
                  <a:pt x="993" y="465"/>
                </a:cubicBezTo>
                <a:cubicBezTo>
                  <a:pt x="993" y="467"/>
                  <a:pt x="993" y="469"/>
                  <a:pt x="993" y="471"/>
                </a:cubicBezTo>
                <a:cubicBezTo>
                  <a:pt x="993" y="472"/>
                  <a:pt x="993" y="473"/>
                  <a:pt x="993" y="475"/>
                </a:cubicBezTo>
                <a:cubicBezTo>
                  <a:pt x="993" y="477"/>
                  <a:pt x="993" y="478"/>
                  <a:pt x="993" y="480"/>
                </a:cubicBezTo>
                <a:cubicBezTo>
                  <a:pt x="992" y="482"/>
                  <a:pt x="992" y="483"/>
                  <a:pt x="992" y="484"/>
                </a:cubicBezTo>
                <a:cubicBezTo>
                  <a:pt x="992" y="486"/>
                  <a:pt x="992" y="488"/>
                  <a:pt x="992" y="490"/>
                </a:cubicBezTo>
                <a:cubicBezTo>
                  <a:pt x="992" y="491"/>
                  <a:pt x="991" y="492"/>
                  <a:pt x="991" y="494"/>
                </a:cubicBezTo>
                <a:cubicBezTo>
                  <a:pt x="991" y="496"/>
                  <a:pt x="991" y="497"/>
                  <a:pt x="991" y="499"/>
                </a:cubicBezTo>
                <a:cubicBezTo>
                  <a:pt x="991" y="500"/>
                  <a:pt x="990" y="502"/>
                  <a:pt x="990" y="503"/>
                </a:cubicBezTo>
                <a:cubicBezTo>
                  <a:pt x="990" y="505"/>
                  <a:pt x="990" y="507"/>
                  <a:pt x="990" y="508"/>
                </a:cubicBezTo>
                <a:cubicBezTo>
                  <a:pt x="989" y="510"/>
                  <a:pt x="989" y="511"/>
                  <a:pt x="989" y="512"/>
                </a:cubicBezTo>
                <a:cubicBezTo>
                  <a:pt x="989" y="514"/>
                  <a:pt x="988" y="516"/>
                  <a:pt x="988" y="518"/>
                </a:cubicBezTo>
                <a:cubicBezTo>
                  <a:pt x="988" y="519"/>
                  <a:pt x="988" y="520"/>
                  <a:pt x="987" y="522"/>
                </a:cubicBezTo>
                <a:cubicBezTo>
                  <a:pt x="987" y="523"/>
                  <a:pt x="987" y="525"/>
                  <a:pt x="986" y="527"/>
                </a:cubicBezTo>
                <a:cubicBezTo>
                  <a:pt x="986" y="528"/>
                  <a:pt x="986" y="529"/>
                  <a:pt x="986" y="531"/>
                </a:cubicBezTo>
                <a:cubicBezTo>
                  <a:pt x="985" y="533"/>
                  <a:pt x="985" y="535"/>
                  <a:pt x="985" y="537"/>
                </a:cubicBezTo>
                <a:cubicBezTo>
                  <a:pt x="984" y="538"/>
                  <a:pt x="984" y="539"/>
                  <a:pt x="984" y="540"/>
                </a:cubicBezTo>
                <a:cubicBezTo>
                  <a:pt x="983" y="542"/>
                  <a:pt x="983" y="545"/>
                  <a:pt x="982" y="547"/>
                </a:cubicBezTo>
                <a:cubicBezTo>
                  <a:pt x="982" y="548"/>
                  <a:pt x="982" y="548"/>
                  <a:pt x="982" y="549"/>
                </a:cubicBezTo>
                <a:cubicBezTo>
                  <a:pt x="981" y="552"/>
                  <a:pt x="980" y="555"/>
                  <a:pt x="979" y="558"/>
                </a:cubicBezTo>
                <a:cubicBezTo>
                  <a:pt x="979" y="559"/>
                  <a:pt x="979" y="559"/>
                  <a:pt x="979" y="560"/>
                </a:cubicBezTo>
                <a:cubicBezTo>
                  <a:pt x="978" y="562"/>
                  <a:pt x="977" y="564"/>
                  <a:pt x="977" y="567"/>
                </a:cubicBezTo>
                <a:cubicBezTo>
                  <a:pt x="976" y="568"/>
                  <a:pt x="976" y="569"/>
                  <a:pt x="976" y="570"/>
                </a:cubicBezTo>
                <a:cubicBezTo>
                  <a:pt x="975" y="572"/>
                  <a:pt x="975" y="574"/>
                  <a:pt x="974" y="575"/>
                </a:cubicBezTo>
                <a:cubicBezTo>
                  <a:pt x="974" y="577"/>
                  <a:pt x="973" y="578"/>
                  <a:pt x="973" y="579"/>
                </a:cubicBezTo>
                <a:cubicBezTo>
                  <a:pt x="972" y="581"/>
                  <a:pt x="972" y="583"/>
                  <a:pt x="971" y="584"/>
                </a:cubicBezTo>
                <a:cubicBezTo>
                  <a:pt x="971" y="586"/>
                  <a:pt x="970" y="587"/>
                  <a:pt x="970" y="588"/>
                </a:cubicBezTo>
                <a:cubicBezTo>
                  <a:pt x="969" y="590"/>
                  <a:pt x="968" y="591"/>
                  <a:pt x="968" y="593"/>
                </a:cubicBezTo>
                <a:cubicBezTo>
                  <a:pt x="967" y="594"/>
                  <a:pt x="967" y="595"/>
                  <a:pt x="966" y="597"/>
                </a:cubicBezTo>
                <a:cubicBezTo>
                  <a:pt x="966" y="598"/>
                  <a:pt x="965" y="600"/>
                  <a:pt x="964" y="602"/>
                </a:cubicBezTo>
                <a:cubicBezTo>
                  <a:pt x="964" y="603"/>
                  <a:pt x="964" y="604"/>
                  <a:pt x="963" y="605"/>
                </a:cubicBezTo>
                <a:cubicBezTo>
                  <a:pt x="962" y="607"/>
                  <a:pt x="962" y="608"/>
                  <a:pt x="961" y="610"/>
                </a:cubicBezTo>
                <a:cubicBezTo>
                  <a:pt x="960" y="611"/>
                  <a:pt x="960" y="612"/>
                  <a:pt x="959" y="614"/>
                </a:cubicBezTo>
                <a:cubicBezTo>
                  <a:pt x="959" y="615"/>
                  <a:pt x="958" y="617"/>
                  <a:pt x="957" y="619"/>
                </a:cubicBezTo>
                <a:cubicBezTo>
                  <a:pt x="957" y="620"/>
                  <a:pt x="956" y="621"/>
                  <a:pt x="955" y="622"/>
                </a:cubicBezTo>
                <a:cubicBezTo>
                  <a:pt x="955" y="624"/>
                  <a:pt x="954" y="625"/>
                  <a:pt x="953" y="627"/>
                </a:cubicBezTo>
                <a:cubicBezTo>
                  <a:pt x="952" y="628"/>
                  <a:pt x="952" y="629"/>
                  <a:pt x="951" y="630"/>
                </a:cubicBezTo>
                <a:cubicBezTo>
                  <a:pt x="950" y="632"/>
                  <a:pt x="949" y="634"/>
                  <a:pt x="948" y="636"/>
                </a:cubicBezTo>
                <a:cubicBezTo>
                  <a:pt x="948" y="637"/>
                  <a:pt x="948" y="638"/>
                  <a:pt x="947" y="639"/>
                </a:cubicBezTo>
                <a:cubicBezTo>
                  <a:pt x="946" y="641"/>
                  <a:pt x="944" y="644"/>
                  <a:pt x="943" y="647"/>
                </a:cubicBezTo>
                <a:cubicBezTo>
                  <a:pt x="942" y="647"/>
                  <a:pt x="942" y="647"/>
                  <a:pt x="942" y="648"/>
                </a:cubicBezTo>
                <a:cubicBezTo>
                  <a:pt x="941" y="650"/>
                  <a:pt x="939" y="652"/>
                  <a:pt x="938" y="655"/>
                </a:cubicBezTo>
                <a:cubicBezTo>
                  <a:pt x="938" y="656"/>
                  <a:pt x="937" y="657"/>
                  <a:pt x="936" y="657"/>
                </a:cubicBezTo>
                <a:cubicBezTo>
                  <a:pt x="935" y="659"/>
                  <a:pt x="934" y="661"/>
                  <a:pt x="933" y="663"/>
                </a:cubicBezTo>
                <a:cubicBezTo>
                  <a:pt x="933" y="664"/>
                  <a:pt x="932" y="665"/>
                  <a:pt x="931" y="666"/>
                </a:cubicBezTo>
                <a:cubicBezTo>
                  <a:pt x="930" y="667"/>
                  <a:pt x="929" y="669"/>
                  <a:pt x="928" y="670"/>
                </a:cubicBezTo>
                <a:cubicBezTo>
                  <a:pt x="927" y="671"/>
                  <a:pt x="927" y="673"/>
                  <a:pt x="926" y="674"/>
                </a:cubicBezTo>
                <a:cubicBezTo>
                  <a:pt x="925" y="675"/>
                  <a:pt x="924" y="677"/>
                  <a:pt x="923" y="678"/>
                </a:cubicBezTo>
                <a:cubicBezTo>
                  <a:pt x="922" y="679"/>
                  <a:pt x="921" y="680"/>
                  <a:pt x="921" y="681"/>
                </a:cubicBezTo>
                <a:cubicBezTo>
                  <a:pt x="920" y="683"/>
                  <a:pt x="919" y="684"/>
                  <a:pt x="918" y="686"/>
                </a:cubicBezTo>
                <a:cubicBezTo>
                  <a:pt x="917" y="687"/>
                  <a:pt x="916" y="688"/>
                  <a:pt x="915" y="689"/>
                </a:cubicBezTo>
                <a:cubicBezTo>
                  <a:pt x="914" y="690"/>
                  <a:pt x="913" y="692"/>
                  <a:pt x="912" y="693"/>
                </a:cubicBezTo>
                <a:cubicBezTo>
                  <a:pt x="911" y="694"/>
                  <a:pt x="910" y="695"/>
                  <a:pt x="909" y="696"/>
                </a:cubicBezTo>
                <a:cubicBezTo>
                  <a:pt x="908" y="698"/>
                  <a:pt x="907" y="699"/>
                  <a:pt x="906" y="701"/>
                </a:cubicBezTo>
                <a:cubicBezTo>
                  <a:pt x="905" y="702"/>
                  <a:pt x="904" y="703"/>
                  <a:pt x="903" y="704"/>
                </a:cubicBezTo>
                <a:cubicBezTo>
                  <a:pt x="902" y="705"/>
                  <a:pt x="901" y="707"/>
                  <a:pt x="900" y="708"/>
                </a:cubicBezTo>
                <a:cubicBezTo>
                  <a:pt x="899" y="709"/>
                  <a:pt x="898" y="710"/>
                  <a:pt x="897" y="711"/>
                </a:cubicBezTo>
                <a:lnTo>
                  <a:pt x="897" y="712"/>
                </a:lnTo>
                <a:lnTo>
                  <a:pt x="840" y="655"/>
                </a:lnTo>
                <a:close/>
                <a:moveTo>
                  <a:pt x="735" y="355"/>
                </a:moveTo>
                <a:lnTo>
                  <a:pt x="798" y="292"/>
                </a:lnTo>
                <a:cubicBezTo>
                  <a:pt x="798" y="293"/>
                  <a:pt x="799" y="294"/>
                  <a:pt x="800" y="295"/>
                </a:cubicBezTo>
                <a:cubicBezTo>
                  <a:pt x="800" y="295"/>
                  <a:pt x="800" y="296"/>
                  <a:pt x="801" y="296"/>
                </a:cubicBezTo>
                <a:cubicBezTo>
                  <a:pt x="802" y="298"/>
                  <a:pt x="803" y="299"/>
                  <a:pt x="804" y="301"/>
                </a:cubicBezTo>
                <a:cubicBezTo>
                  <a:pt x="805" y="301"/>
                  <a:pt x="805" y="302"/>
                  <a:pt x="805" y="302"/>
                </a:cubicBezTo>
                <a:cubicBezTo>
                  <a:pt x="806" y="303"/>
                  <a:pt x="807" y="304"/>
                  <a:pt x="808" y="306"/>
                </a:cubicBezTo>
                <a:cubicBezTo>
                  <a:pt x="808" y="306"/>
                  <a:pt x="809" y="307"/>
                  <a:pt x="809" y="308"/>
                </a:cubicBezTo>
                <a:cubicBezTo>
                  <a:pt x="810" y="309"/>
                  <a:pt x="811" y="310"/>
                  <a:pt x="811" y="311"/>
                </a:cubicBezTo>
                <a:cubicBezTo>
                  <a:pt x="812" y="311"/>
                  <a:pt x="812" y="312"/>
                  <a:pt x="813" y="313"/>
                </a:cubicBezTo>
                <a:cubicBezTo>
                  <a:pt x="813" y="314"/>
                  <a:pt x="814" y="315"/>
                  <a:pt x="815" y="316"/>
                </a:cubicBezTo>
                <a:cubicBezTo>
                  <a:pt x="815" y="317"/>
                  <a:pt x="816" y="317"/>
                  <a:pt x="816" y="318"/>
                </a:cubicBezTo>
                <a:cubicBezTo>
                  <a:pt x="817" y="319"/>
                  <a:pt x="817" y="320"/>
                  <a:pt x="818" y="321"/>
                </a:cubicBezTo>
                <a:cubicBezTo>
                  <a:pt x="818" y="322"/>
                  <a:pt x="819" y="322"/>
                  <a:pt x="819" y="323"/>
                </a:cubicBezTo>
                <a:cubicBezTo>
                  <a:pt x="820" y="324"/>
                  <a:pt x="820" y="325"/>
                  <a:pt x="821" y="326"/>
                </a:cubicBezTo>
                <a:cubicBezTo>
                  <a:pt x="821" y="327"/>
                  <a:pt x="822" y="328"/>
                  <a:pt x="822" y="328"/>
                </a:cubicBezTo>
                <a:cubicBezTo>
                  <a:pt x="823" y="329"/>
                  <a:pt x="824" y="331"/>
                  <a:pt x="824" y="332"/>
                </a:cubicBezTo>
                <a:cubicBezTo>
                  <a:pt x="825" y="332"/>
                  <a:pt x="825" y="333"/>
                  <a:pt x="825" y="333"/>
                </a:cubicBezTo>
                <a:cubicBezTo>
                  <a:pt x="826" y="335"/>
                  <a:pt x="827" y="337"/>
                  <a:pt x="828" y="339"/>
                </a:cubicBezTo>
                <a:cubicBezTo>
                  <a:pt x="828" y="339"/>
                  <a:pt x="828" y="340"/>
                  <a:pt x="829" y="340"/>
                </a:cubicBezTo>
                <a:cubicBezTo>
                  <a:pt x="829" y="342"/>
                  <a:pt x="830" y="343"/>
                  <a:pt x="830" y="344"/>
                </a:cubicBezTo>
                <a:cubicBezTo>
                  <a:pt x="831" y="345"/>
                  <a:pt x="831" y="345"/>
                  <a:pt x="832" y="346"/>
                </a:cubicBezTo>
                <a:cubicBezTo>
                  <a:pt x="832" y="347"/>
                  <a:pt x="832" y="348"/>
                  <a:pt x="833" y="349"/>
                </a:cubicBezTo>
                <a:cubicBezTo>
                  <a:pt x="833" y="350"/>
                  <a:pt x="834" y="351"/>
                  <a:pt x="834" y="352"/>
                </a:cubicBezTo>
                <a:cubicBezTo>
                  <a:pt x="834" y="353"/>
                  <a:pt x="835" y="354"/>
                  <a:pt x="835" y="355"/>
                </a:cubicBezTo>
                <a:cubicBezTo>
                  <a:pt x="836" y="356"/>
                  <a:pt x="836" y="356"/>
                  <a:pt x="836" y="357"/>
                </a:cubicBezTo>
                <a:cubicBezTo>
                  <a:pt x="837" y="358"/>
                  <a:pt x="837" y="359"/>
                  <a:pt x="838" y="360"/>
                </a:cubicBezTo>
                <a:cubicBezTo>
                  <a:pt x="838" y="361"/>
                  <a:pt x="838" y="362"/>
                  <a:pt x="839" y="363"/>
                </a:cubicBezTo>
                <a:cubicBezTo>
                  <a:pt x="839" y="364"/>
                  <a:pt x="839" y="365"/>
                  <a:pt x="840" y="366"/>
                </a:cubicBezTo>
                <a:cubicBezTo>
                  <a:pt x="840" y="367"/>
                  <a:pt x="840" y="368"/>
                  <a:pt x="841" y="368"/>
                </a:cubicBezTo>
                <a:cubicBezTo>
                  <a:pt x="841" y="370"/>
                  <a:pt x="842" y="372"/>
                  <a:pt x="843" y="374"/>
                </a:cubicBezTo>
                <a:lnTo>
                  <a:pt x="843" y="375"/>
                </a:lnTo>
                <a:cubicBezTo>
                  <a:pt x="843" y="376"/>
                  <a:pt x="844" y="378"/>
                  <a:pt x="844" y="380"/>
                </a:cubicBezTo>
                <a:cubicBezTo>
                  <a:pt x="845" y="380"/>
                  <a:pt x="845" y="381"/>
                  <a:pt x="845" y="382"/>
                </a:cubicBezTo>
                <a:cubicBezTo>
                  <a:pt x="845" y="383"/>
                  <a:pt x="846" y="384"/>
                  <a:pt x="846" y="385"/>
                </a:cubicBezTo>
                <a:cubicBezTo>
                  <a:pt x="846" y="386"/>
                  <a:pt x="846" y="387"/>
                  <a:pt x="847" y="388"/>
                </a:cubicBezTo>
                <a:cubicBezTo>
                  <a:pt x="847" y="389"/>
                  <a:pt x="847" y="390"/>
                  <a:pt x="848" y="391"/>
                </a:cubicBezTo>
                <a:cubicBezTo>
                  <a:pt x="848" y="392"/>
                  <a:pt x="848" y="393"/>
                  <a:pt x="848" y="394"/>
                </a:cubicBezTo>
                <a:cubicBezTo>
                  <a:pt x="848" y="395"/>
                  <a:pt x="849" y="396"/>
                  <a:pt x="849" y="397"/>
                </a:cubicBezTo>
                <a:cubicBezTo>
                  <a:pt x="849" y="398"/>
                  <a:pt x="849" y="399"/>
                  <a:pt x="850" y="399"/>
                </a:cubicBezTo>
                <a:cubicBezTo>
                  <a:pt x="850" y="401"/>
                  <a:pt x="850" y="402"/>
                  <a:pt x="850" y="403"/>
                </a:cubicBezTo>
                <a:cubicBezTo>
                  <a:pt x="850" y="404"/>
                  <a:pt x="851" y="404"/>
                  <a:pt x="851" y="405"/>
                </a:cubicBezTo>
                <a:cubicBezTo>
                  <a:pt x="851" y="407"/>
                  <a:pt x="851" y="408"/>
                  <a:pt x="852" y="410"/>
                </a:cubicBezTo>
                <a:lnTo>
                  <a:pt x="852" y="411"/>
                </a:lnTo>
                <a:cubicBezTo>
                  <a:pt x="852" y="413"/>
                  <a:pt x="853" y="415"/>
                  <a:pt x="853" y="417"/>
                </a:cubicBezTo>
                <a:cubicBezTo>
                  <a:pt x="853" y="418"/>
                  <a:pt x="853" y="418"/>
                  <a:pt x="853" y="419"/>
                </a:cubicBezTo>
                <a:cubicBezTo>
                  <a:pt x="853" y="420"/>
                  <a:pt x="854" y="422"/>
                  <a:pt x="854" y="423"/>
                </a:cubicBezTo>
                <a:cubicBezTo>
                  <a:pt x="854" y="424"/>
                  <a:pt x="854" y="425"/>
                  <a:pt x="854" y="425"/>
                </a:cubicBezTo>
                <a:cubicBezTo>
                  <a:pt x="854" y="427"/>
                  <a:pt x="854" y="428"/>
                  <a:pt x="854" y="429"/>
                </a:cubicBezTo>
                <a:cubicBezTo>
                  <a:pt x="854" y="430"/>
                  <a:pt x="854" y="431"/>
                  <a:pt x="855" y="431"/>
                </a:cubicBezTo>
                <a:cubicBezTo>
                  <a:pt x="855" y="433"/>
                  <a:pt x="855" y="434"/>
                  <a:pt x="855" y="435"/>
                </a:cubicBezTo>
                <a:cubicBezTo>
                  <a:pt x="855" y="436"/>
                  <a:pt x="855" y="437"/>
                  <a:pt x="855" y="438"/>
                </a:cubicBezTo>
                <a:cubicBezTo>
                  <a:pt x="855" y="439"/>
                  <a:pt x="855" y="440"/>
                  <a:pt x="855" y="441"/>
                </a:cubicBezTo>
                <a:cubicBezTo>
                  <a:pt x="855" y="442"/>
                  <a:pt x="855" y="443"/>
                  <a:pt x="855" y="444"/>
                </a:cubicBezTo>
                <a:cubicBezTo>
                  <a:pt x="856" y="445"/>
                  <a:pt x="856" y="446"/>
                  <a:pt x="856" y="448"/>
                </a:cubicBezTo>
                <a:cubicBezTo>
                  <a:pt x="856" y="448"/>
                  <a:pt x="856" y="449"/>
                  <a:pt x="856" y="450"/>
                </a:cubicBezTo>
                <a:cubicBezTo>
                  <a:pt x="856" y="452"/>
                  <a:pt x="856" y="454"/>
                  <a:pt x="856" y="456"/>
                </a:cubicBezTo>
                <a:cubicBezTo>
                  <a:pt x="856" y="458"/>
                  <a:pt x="856" y="460"/>
                  <a:pt x="856" y="462"/>
                </a:cubicBezTo>
                <a:cubicBezTo>
                  <a:pt x="856" y="463"/>
                  <a:pt x="856" y="463"/>
                  <a:pt x="856" y="464"/>
                </a:cubicBezTo>
                <a:cubicBezTo>
                  <a:pt x="856" y="465"/>
                  <a:pt x="856" y="467"/>
                  <a:pt x="855" y="468"/>
                </a:cubicBezTo>
                <a:cubicBezTo>
                  <a:pt x="855" y="469"/>
                  <a:pt x="855" y="469"/>
                  <a:pt x="855" y="470"/>
                </a:cubicBezTo>
                <a:cubicBezTo>
                  <a:pt x="855" y="471"/>
                  <a:pt x="855" y="473"/>
                  <a:pt x="855" y="474"/>
                </a:cubicBezTo>
                <a:cubicBezTo>
                  <a:pt x="855" y="475"/>
                  <a:pt x="855" y="475"/>
                  <a:pt x="855" y="476"/>
                </a:cubicBezTo>
                <a:cubicBezTo>
                  <a:pt x="855" y="477"/>
                  <a:pt x="855" y="479"/>
                  <a:pt x="855" y="480"/>
                </a:cubicBezTo>
                <a:cubicBezTo>
                  <a:pt x="855" y="480"/>
                  <a:pt x="854" y="481"/>
                  <a:pt x="854" y="482"/>
                </a:cubicBezTo>
                <a:cubicBezTo>
                  <a:pt x="854" y="483"/>
                  <a:pt x="854" y="485"/>
                  <a:pt x="854" y="486"/>
                </a:cubicBezTo>
                <a:cubicBezTo>
                  <a:pt x="854" y="487"/>
                  <a:pt x="854" y="487"/>
                  <a:pt x="854" y="488"/>
                </a:cubicBezTo>
                <a:cubicBezTo>
                  <a:pt x="854" y="490"/>
                  <a:pt x="853" y="491"/>
                  <a:pt x="853" y="493"/>
                </a:cubicBezTo>
                <a:lnTo>
                  <a:pt x="853" y="494"/>
                </a:lnTo>
                <a:cubicBezTo>
                  <a:pt x="853" y="496"/>
                  <a:pt x="852" y="498"/>
                  <a:pt x="852" y="500"/>
                </a:cubicBezTo>
                <a:lnTo>
                  <a:pt x="852" y="501"/>
                </a:lnTo>
                <a:cubicBezTo>
                  <a:pt x="852" y="503"/>
                  <a:pt x="851" y="504"/>
                  <a:pt x="851" y="505"/>
                </a:cubicBezTo>
                <a:cubicBezTo>
                  <a:pt x="851" y="506"/>
                  <a:pt x="851" y="507"/>
                  <a:pt x="851" y="508"/>
                </a:cubicBezTo>
                <a:cubicBezTo>
                  <a:pt x="850" y="509"/>
                  <a:pt x="850" y="510"/>
                  <a:pt x="850" y="511"/>
                </a:cubicBezTo>
                <a:cubicBezTo>
                  <a:pt x="850" y="512"/>
                  <a:pt x="850" y="513"/>
                  <a:pt x="849" y="513"/>
                </a:cubicBezTo>
                <a:cubicBezTo>
                  <a:pt x="849" y="515"/>
                  <a:pt x="849" y="516"/>
                  <a:pt x="849" y="517"/>
                </a:cubicBezTo>
                <a:cubicBezTo>
                  <a:pt x="848" y="518"/>
                  <a:pt x="848" y="518"/>
                  <a:pt x="848" y="519"/>
                </a:cubicBezTo>
                <a:cubicBezTo>
                  <a:pt x="848" y="520"/>
                  <a:pt x="847" y="522"/>
                  <a:pt x="847" y="523"/>
                </a:cubicBezTo>
                <a:cubicBezTo>
                  <a:pt x="847" y="523"/>
                  <a:pt x="847" y="524"/>
                  <a:pt x="846" y="525"/>
                </a:cubicBezTo>
                <a:cubicBezTo>
                  <a:pt x="846" y="526"/>
                  <a:pt x="846" y="528"/>
                  <a:pt x="845" y="529"/>
                </a:cubicBezTo>
                <a:lnTo>
                  <a:pt x="845" y="530"/>
                </a:lnTo>
                <a:cubicBezTo>
                  <a:pt x="844" y="532"/>
                  <a:pt x="844" y="534"/>
                  <a:pt x="843" y="536"/>
                </a:cubicBezTo>
                <a:lnTo>
                  <a:pt x="843" y="537"/>
                </a:lnTo>
                <a:cubicBezTo>
                  <a:pt x="842" y="539"/>
                  <a:pt x="842" y="540"/>
                  <a:pt x="841" y="541"/>
                </a:cubicBezTo>
                <a:cubicBezTo>
                  <a:pt x="841" y="542"/>
                  <a:pt x="841" y="543"/>
                  <a:pt x="841" y="544"/>
                </a:cubicBezTo>
                <a:cubicBezTo>
                  <a:pt x="840" y="545"/>
                  <a:pt x="840" y="546"/>
                  <a:pt x="839" y="547"/>
                </a:cubicBezTo>
                <a:cubicBezTo>
                  <a:pt x="839" y="548"/>
                  <a:pt x="839" y="548"/>
                  <a:pt x="838" y="549"/>
                </a:cubicBezTo>
                <a:cubicBezTo>
                  <a:pt x="838" y="550"/>
                  <a:pt x="838" y="551"/>
                  <a:pt x="837" y="552"/>
                </a:cubicBezTo>
                <a:cubicBezTo>
                  <a:pt x="837" y="553"/>
                  <a:pt x="837" y="554"/>
                  <a:pt x="836" y="555"/>
                </a:cubicBezTo>
                <a:cubicBezTo>
                  <a:pt x="836" y="556"/>
                  <a:pt x="835" y="557"/>
                  <a:pt x="835" y="558"/>
                </a:cubicBezTo>
                <a:cubicBezTo>
                  <a:pt x="835" y="559"/>
                  <a:pt x="834" y="559"/>
                  <a:pt x="834" y="560"/>
                </a:cubicBezTo>
                <a:cubicBezTo>
                  <a:pt x="833" y="561"/>
                  <a:pt x="833" y="562"/>
                  <a:pt x="832" y="564"/>
                </a:cubicBezTo>
                <a:lnTo>
                  <a:pt x="832" y="565"/>
                </a:lnTo>
                <a:cubicBezTo>
                  <a:pt x="831" y="567"/>
                  <a:pt x="830" y="569"/>
                  <a:pt x="829" y="571"/>
                </a:cubicBezTo>
                <a:lnTo>
                  <a:pt x="829" y="572"/>
                </a:lnTo>
                <a:cubicBezTo>
                  <a:pt x="828" y="573"/>
                  <a:pt x="827" y="574"/>
                  <a:pt x="826" y="576"/>
                </a:cubicBezTo>
                <a:cubicBezTo>
                  <a:pt x="826" y="576"/>
                  <a:pt x="826" y="577"/>
                  <a:pt x="825" y="578"/>
                </a:cubicBezTo>
                <a:cubicBezTo>
                  <a:pt x="825" y="579"/>
                  <a:pt x="824" y="580"/>
                  <a:pt x="824" y="581"/>
                </a:cubicBezTo>
                <a:cubicBezTo>
                  <a:pt x="823" y="582"/>
                  <a:pt x="823" y="582"/>
                  <a:pt x="823" y="583"/>
                </a:cubicBezTo>
                <a:cubicBezTo>
                  <a:pt x="822" y="584"/>
                  <a:pt x="821" y="585"/>
                  <a:pt x="821" y="586"/>
                </a:cubicBezTo>
                <a:cubicBezTo>
                  <a:pt x="820" y="587"/>
                  <a:pt x="820" y="587"/>
                  <a:pt x="820" y="588"/>
                </a:cubicBezTo>
                <a:cubicBezTo>
                  <a:pt x="819" y="589"/>
                  <a:pt x="818" y="590"/>
                  <a:pt x="818" y="591"/>
                </a:cubicBezTo>
                <a:cubicBezTo>
                  <a:pt x="817" y="592"/>
                  <a:pt x="817" y="592"/>
                  <a:pt x="816" y="593"/>
                </a:cubicBezTo>
                <a:cubicBezTo>
                  <a:pt x="816" y="594"/>
                  <a:pt x="815" y="595"/>
                  <a:pt x="814" y="596"/>
                </a:cubicBezTo>
                <a:cubicBezTo>
                  <a:pt x="814" y="597"/>
                  <a:pt x="814" y="597"/>
                  <a:pt x="813" y="598"/>
                </a:cubicBezTo>
                <a:cubicBezTo>
                  <a:pt x="812" y="599"/>
                  <a:pt x="811" y="601"/>
                  <a:pt x="810" y="603"/>
                </a:cubicBezTo>
                <a:cubicBezTo>
                  <a:pt x="809" y="604"/>
                  <a:pt x="808" y="606"/>
                  <a:pt x="807" y="608"/>
                </a:cubicBezTo>
                <a:cubicBezTo>
                  <a:pt x="806" y="608"/>
                  <a:pt x="806" y="609"/>
                  <a:pt x="806" y="609"/>
                </a:cubicBezTo>
                <a:cubicBezTo>
                  <a:pt x="805" y="610"/>
                  <a:pt x="804" y="611"/>
                  <a:pt x="803" y="612"/>
                </a:cubicBezTo>
                <a:cubicBezTo>
                  <a:pt x="803" y="613"/>
                  <a:pt x="802" y="614"/>
                  <a:pt x="802" y="614"/>
                </a:cubicBezTo>
                <a:cubicBezTo>
                  <a:pt x="801" y="615"/>
                  <a:pt x="801" y="615"/>
                  <a:pt x="800" y="616"/>
                </a:cubicBezTo>
                <a:lnTo>
                  <a:pt x="734" y="550"/>
                </a:lnTo>
                <a:cubicBezTo>
                  <a:pt x="755" y="521"/>
                  <a:pt x="766" y="487"/>
                  <a:pt x="766" y="451"/>
                </a:cubicBezTo>
                <a:cubicBezTo>
                  <a:pt x="766" y="415"/>
                  <a:pt x="755" y="382"/>
                  <a:pt x="735" y="355"/>
                </a:cubicBezTo>
                <a:close/>
                <a:moveTo>
                  <a:pt x="697" y="315"/>
                </a:moveTo>
                <a:cubicBezTo>
                  <a:pt x="669" y="294"/>
                  <a:pt x="634" y="282"/>
                  <a:pt x="597" y="282"/>
                </a:cubicBezTo>
                <a:cubicBezTo>
                  <a:pt x="560" y="282"/>
                  <a:pt x="527" y="294"/>
                  <a:pt x="499" y="313"/>
                </a:cubicBezTo>
                <a:lnTo>
                  <a:pt x="437" y="251"/>
                </a:lnTo>
                <a:cubicBezTo>
                  <a:pt x="438" y="251"/>
                  <a:pt x="438" y="251"/>
                  <a:pt x="439" y="250"/>
                </a:cubicBezTo>
                <a:cubicBezTo>
                  <a:pt x="439" y="250"/>
                  <a:pt x="440" y="249"/>
                  <a:pt x="441" y="249"/>
                </a:cubicBezTo>
                <a:cubicBezTo>
                  <a:pt x="442" y="248"/>
                  <a:pt x="443" y="247"/>
                  <a:pt x="444" y="246"/>
                </a:cubicBezTo>
                <a:cubicBezTo>
                  <a:pt x="444" y="246"/>
                  <a:pt x="445" y="246"/>
                  <a:pt x="445" y="245"/>
                </a:cubicBezTo>
                <a:cubicBezTo>
                  <a:pt x="447" y="244"/>
                  <a:pt x="448" y="243"/>
                  <a:pt x="450" y="242"/>
                </a:cubicBezTo>
                <a:cubicBezTo>
                  <a:pt x="452" y="241"/>
                  <a:pt x="453" y="240"/>
                  <a:pt x="455" y="239"/>
                </a:cubicBezTo>
                <a:cubicBezTo>
                  <a:pt x="455" y="238"/>
                  <a:pt x="456" y="238"/>
                  <a:pt x="456" y="238"/>
                </a:cubicBezTo>
                <a:cubicBezTo>
                  <a:pt x="457" y="237"/>
                  <a:pt x="459" y="236"/>
                  <a:pt x="460" y="236"/>
                </a:cubicBezTo>
                <a:cubicBezTo>
                  <a:pt x="460" y="235"/>
                  <a:pt x="461" y="235"/>
                  <a:pt x="462" y="234"/>
                </a:cubicBezTo>
                <a:cubicBezTo>
                  <a:pt x="463" y="234"/>
                  <a:pt x="464" y="233"/>
                  <a:pt x="465" y="232"/>
                </a:cubicBezTo>
                <a:cubicBezTo>
                  <a:pt x="465" y="232"/>
                  <a:pt x="466" y="232"/>
                  <a:pt x="467" y="231"/>
                </a:cubicBezTo>
                <a:cubicBezTo>
                  <a:pt x="468" y="231"/>
                  <a:pt x="469" y="230"/>
                  <a:pt x="470" y="230"/>
                </a:cubicBezTo>
                <a:cubicBezTo>
                  <a:pt x="471" y="229"/>
                  <a:pt x="471" y="229"/>
                  <a:pt x="472" y="228"/>
                </a:cubicBezTo>
                <a:cubicBezTo>
                  <a:pt x="473" y="228"/>
                  <a:pt x="474" y="227"/>
                  <a:pt x="475" y="227"/>
                </a:cubicBezTo>
                <a:cubicBezTo>
                  <a:pt x="476" y="226"/>
                  <a:pt x="476" y="226"/>
                  <a:pt x="477" y="226"/>
                </a:cubicBezTo>
                <a:cubicBezTo>
                  <a:pt x="479" y="225"/>
                  <a:pt x="480" y="224"/>
                  <a:pt x="481" y="224"/>
                </a:cubicBezTo>
                <a:cubicBezTo>
                  <a:pt x="482" y="223"/>
                  <a:pt x="482" y="223"/>
                  <a:pt x="482" y="223"/>
                </a:cubicBezTo>
                <a:cubicBezTo>
                  <a:pt x="484" y="222"/>
                  <a:pt x="486" y="221"/>
                  <a:pt x="488" y="221"/>
                </a:cubicBezTo>
                <a:cubicBezTo>
                  <a:pt x="488" y="220"/>
                  <a:pt x="488" y="220"/>
                  <a:pt x="489" y="220"/>
                </a:cubicBezTo>
                <a:cubicBezTo>
                  <a:pt x="490" y="219"/>
                  <a:pt x="492" y="219"/>
                  <a:pt x="493" y="218"/>
                </a:cubicBezTo>
                <a:cubicBezTo>
                  <a:pt x="493" y="218"/>
                  <a:pt x="494" y="218"/>
                  <a:pt x="495" y="217"/>
                </a:cubicBezTo>
                <a:cubicBezTo>
                  <a:pt x="496" y="217"/>
                  <a:pt x="497" y="216"/>
                  <a:pt x="498" y="216"/>
                </a:cubicBezTo>
                <a:cubicBezTo>
                  <a:pt x="499" y="216"/>
                  <a:pt x="500" y="215"/>
                  <a:pt x="500" y="215"/>
                </a:cubicBezTo>
                <a:cubicBezTo>
                  <a:pt x="501" y="215"/>
                  <a:pt x="503" y="214"/>
                  <a:pt x="504" y="214"/>
                </a:cubicBezTo>
                <a:cubicBezTo>
                  <a:pt x="504" y="214"/>
                  <a:pt x="505" y="213"/>
                  <a:pt x="506" y="213"/>
                </a:cubicBezTo>
                <a:cubicBezTo>
                  <a:pt x="507" y="213"/>
                  <a:pt x="508" y="212"/>
                  <a:pt x="509" y="212"/>
                </a:cubicBezTo>
                <a:cubicBezTo>
                  <a:pt x="510" y="211"/>
                  <a:pt x="511" y="211"/>
                  <a:pt x="511" y="211"/>
                </a:cubicBezTo>
                <a:cubicBezTo>
                  <a:pt x="513" y="211"/>
                  <a:pt x="514" y="210"/>
                  <a:pt x="515" y="210"/>
                </a:cubicBezTo>
                <a:cubicBezTo>
                  <a:pt x="516" y="209"/>
                  <a:pt x="516" y="209"/>
                  <a:pt x="517" y="209"/>
                </a:cubicBezTo>
                <a:cubicBezTo>
                  <a:pt x="519" y="209"/>
                  <a:pt x="521" y="208"/>
                  <a:pt x="522" y="207"/>
                </a:cubicBezTo>
                <a:cubicBezTo>
                  <a:pt x="523" y="207"/>
                  <a:pt x="523" y="207"/>
                  <a:pt x="523" y="207"/>
                </a:cubicBezTo>
                <a:cubicBezTo>
                  <a:pt x="525" y="207"/>
                  <a:pt x="526" y="206"/>
                  <a:pt x="528" y="206"/>
                </a:cubicBezTo>
                <a:cubicBezTo>
                  <a:pt x="529" y="206"/>
                  <a:pt x="529" y="206"/>
                  <a:pt x="530" y="205"/>
                </a:cubicBezTo>
                <a:cubicBezTo>
                  <a:pt x="531" y="205"/>
                  <a:pt x="532" y="205"/>
                  <a:pt x="533" y="204"/>
                </a:cubicBezTo>
                <a:cubicBezTo>
                  <a:pt x="534" y="204"/>
                  <a:pt x="535" y="204"/>
                  <a:pt x="536" y="204"/>
                </a:cubicBezTo>
                <a:cubicBezTo>
                  <a:pt x="537" y="204"/>
                  <a:pt x="538" y="203"/>
                  <a:pt x="539" y="203"/>
                </a:cubicBezTo>
                <a:cubicBezTo>
                  <a:pt x="540" y="203"/>
                  <a:pt x="541" y="203"/>
                  <a:pt x="541" y="203"/>
                </a:cubicBezTo>
                <a:cubicBezTo>
                  <a:pt x="543" y="202"/>
                  <a:pt x="544" y="202"/>
                  <a:pt x="545" y="202"/>
                </a:cubicBezTo>
                <a:cubicBezTo>
                  <a:pt x="546" y="202"/>
                  <a:pt x="547" y="202"/>
                  <a:pt x="547" y="201"/>
                </a:cubicBezTo>
                <a:cubicBezTo>
                  <a:pt x="549" y="201"/>
                  <a:pt x="550" y="201"/>
                  <a:pt x="551" y="201"/>
                </a:cubicBezTo>
                <a:cubicBezTo>
                  <a:pt x="552" y="201"/>
                  <a:pt x="552" y="200"/>
                  <a:pt x="553" y="200"/>
                </a:cubicBezTo>
                <a:cubicBezTo>
                  <a:pt x="555" y="200"/>
                  <a:pt x="557" y="200"/>
                  <a:pt x="559" y="199"/>
                </a:cubicBezTo>
                <a:lnTo>
                  <a:pt x="560" y="199"/>
                </a:lnTo>
                <a:cubicBezTo>
                  <a:pt x="561" y="199"/>
                  <a:pt x="563" y="199"/>
                  <a:pt x="565" y="199"/>
                </a:cubicBezTo>
                <a:cubicBezTo>
                  <a:pt x="565" y="199"/>
                  <a:pt x="566" y="198"/>
                  <a:pt x="567" y="198"/>
                </a:cubicBezTo>
                <a:cubicBezTo>
                  <a:pt x="568" y="198"/>
                  <a:pt x="569" y="198"/>
                  <a:pt x="570" y="198"/>
                </a:cubicBezTo>
                <a:cubicBezTo>
                  <a:pt x="571" y="198"/>
                  <a:pt x="572" y="198"/>
                  <a:pt x="573" y="198"/>
                </a:cubicBezTo>
                <a:cubicBezTo>
                  <a:pt x="574" y="198"/>
                  <a:pt x="575" y="198"/>
                  <a:pt x="576" y="197"/>
                </a:cubicBezTo>
                <a:cubicBezTo>
                  <a:pt x="577" y="197"/>
                  <a:pt x="578" y="197"/>
                  <a:pt x="579" y="197"/>
                </a:cubicBezTo>
                <a:cubicBezTo>
                  <a:pt x="580" y="197"/>
                  <a:pt x="581" y="197"/>
                  <a:pt x="582" y="197"/>
                </a:cubicBezTo>
                <a:cubicBezTo>
                  <a:pt x="583" y="197"/>
                  <a:pt x="584" y="197"/>
                  <a:pt x="585" y="197"/>
                </a:cubicBezTo>
                <a:cubicBezTo>
                  <a:pt x="586" y="197"/>
                  <a:pt x="587" y="197"/>
                  <a:pt x="589" y="197"/>
                </a:cubicBezTo>
                <a:cubicBezTo>
                  <a:pt x="589" y="197"/>
                  <a:pt x="590" y="197"/>
                  <a:pt x="591" y="197"/>
                </a:cubicBezTo>
                <a:cubicBezTo>
                  <a:pt x="593" y="197"/>
                  <a:pt x="595" y="197"/>
                  <a:pt x="597" y="197"/>
                </a:cubicBezTo>
                <a:cubicBezTo>
                  <a:pt x="599" y="197"/>
                  <a:pt x="601" y="197"/>
                  <a:pt x="603" y="197"/>
                </a:cubicBezTo>
                <a:lnTo>
                  <a:pt x="604" y="197"/>
                </a:lnTo>
                <a:cubicBezTo>
                  <a:pt x="606" y="197"/>
                  <a:pt x="607" y="197"/>
                  <a:pt x="609" y="197"/>
                </a:cubicBezTo>
                <a:cubicBezTo>
                  <a:pt x="609" y="197"/>
                  <a:pt x="610" y="197"/>
                  <a:pt x="611" y="197"/>
                </a:cubicBezTo>
                <a:cubicBezTo>
                  <a:pt x="612" y="197"/>
                  <a:pt x="613" y="197"/>
                  <a:pt x="615" y="197"/>
                </a:cubicBezTo>
                <a:cubicBezTo>
                  <a:pt x="615" y="197"/>
                  <a:pt x="616" y="197"/>
                  <a:pt x="617" y="197"/>
                </a:cubicBezTo>
                <a:cubicBezTo>
                  <a:pt x="618" y="198"/>
                  <a:pt x="619" y="198"/>
                  <a:pt x="621" y="198"/>
                </a:cubicBezTo>
                <a:cubicBezTo>
                  <a:pt x="621" y="198"/>
                  <a:pt x="622" y="198"/>
                  <a:pt x="623" y="198"/>
                </a:cubicBezTo>
                <a:cubicBezTo>
                  <a:pt x="624" y="198"/>
                  <a:pt x="626" y="198"/>
                  <a:pt x="627" y="198"/>
                </a:cubicBezTo>
                <a:cubicBezTo>
                  <a:pt x="628" y="199"/>
                  <a:pt x="628" y="199"/>
                  <a:pt x="629" y="199"/>
                </a:cubicBezTo>
                <a:cubicBezTo>
                  <a:pt x="631" y="199"/>
                  <a:pt x="632" y="199"/>
                  <a:pt x="634" y="199"/>
                </a:cubicBezTo>
                <a:lnTo>
                  <a:pt x="635" y="199"/>
                </a:lnTo>
                <a:cubicBezTo>
                  <a:pt x="637" y="200"/>
                  <a:pt x="639" y="200"/>
                  <a:pt x="641" y="200"/>
                </a:cubicBezTo>
                <a:cubicBezTo>
                  <a:pt x="641" y="201"/>
                  <a:pt x="642" y="201"/>
                  <a:pt x="642" y="201"/>
                </a:cubicBezTo>
                <a:cubicBezTo>
                  <a:pt x="644" y="201"/>
                  <a:pt x="645" y="201"/>
                  <a:pt x="647" y="202"/>
                </a:cubicBezTo>
                <a:cubicBezTo>
                  <a:pt x="647" y="202"/>
                  <a:pt x="648" y="202"/>
                  <a:pt x="649" y="202"/>
                </a:cubicBezTo>
                <a:cubicBezTo>
                  <a:pt x="650" y="202"/>
                  <a:pt x="651" y="202"/>
                  <a:pt x="653" y="203"/>
                </a:cubicBezTo>
                <a:cubicBezTo>
                  <a:pt x="653" y="203"/>
                  <a:pt x="654" y="203"/>
                  <a:pt x="655" y="203"/>
                </a:cubicBezTo>
                <a:cubicBezTo>
                  <a:pt x="656" y="204"/>
                  <a:pt x="657" y="204"/>
                  <a:pt x="658" y="204"/>
                </a:cubicBezTo>
                <a:cubicBezTo>
                  <a:pt x="659" y="204"/>
                  <a:pt x="660" y="204"/>
                  <a:pt x="660" y="205"/>
                </a:cubicBezTo>
                <a:cubicBezTo>
                  <a:pt x="662" y="205"/>
                  <a:pt x="663" y="205"/>
                  <a:pt x="664" y="206"/>
                </a:cubicBezTo>
                <a:cubicBezTo>
                  <a:pt x="665" y="206"/>
                  <a:pt x="665" y="206"/>
                  <a:pt x="666" y="206"/>
                </a:cubicBezTo>
                <a:cubicBezTo>
                  <a:pt x="668" y="206"/>
                  <a:pt x="669" y="207"/>
                  <a:pt x="670" y="207"/>
                </a:cubicBezTo>
                <a:cubicBezTo>
                  <a:pt x="671" y="208"/>
                  <a:pt x="671" y="208"/>
                  <a:pt x="672" y="208"/>
                </a:cubicBezTo>
                <a:cubicBezTo>
                  <a:pt x="674" y="208"/>
                  <a:pt x="676" y="209"/>
                  <a:pt x="678" y="210"/>
                </a:cubicBezTo>
                <a:cubicBezTo>
                  <a:pt x="680" y="210"/>
                  <a:pt x="681" y="211"/>
                  <a:pt x="683" y="211"/>
                </a:cubicBezTo>
                <a:cubicBezTo>
                  <a:pt x="684" y="212"/>
                  <a:pt x="684" y="212"/>
                  <a:pt x="685" y="212"/>
                </a:cubicBezTo>
                <a:cubicBezTo>
                  <a:pt x="686" y="213"/>
                  <a:pt x="687" y="213"/>
                  <a:pt x="689" y="213"/>
                </a:cubicBezTo>
                <a:cubicBezTo>
                  <a:pt x="689" y="214"/>
                  <a:pt x="690" y="214"/>
                  <a:pt x="691" y="214"/>
                </a:cubicBezTo>
                <a:cubicBezTo>
                  <a:pt x="692" y="215"/>
                  <a:pt x="693" y="215"/>
                  <a:pt x="694" y="216"/>
                </a:cubicBezTo>
                <a:cubicBezTo>
                  <a:pt x="695" y="216"/>
                  <a:pt x="696" y="216"/>
                  <a:pt x="696" y="217"/>
                </a:cubicBezTo>
                <a:cubicBezTo>
                  <a:pt x="697" y="217"/>
                  <a:pt x="699" y="217"/>
                  <a:pt x="700" y="218"/>
                </a:cubicBezTo>
                <a:cubicBezTo>
                  <a:pt x="700" y="218"/>
                  <a:pt x="701" y="219"/>
                  <a:pt x="702" y="219"/>
                </a:cubicBezTo>
                <a:cubicBezTo>
                  <a:pt x="703" y="219"/>
                  <a:pt x="704" y="220"/>
                  <a:pt x="705" y="221"/>
                </a:cubicBezTo>
                <a:cubicBezTo>
                  <a:pt x="706" y="221"/>
                  <a:pt x="707" y="221"/>
                  <a:pt x="707" y="221"/>
                </a:cubicBezTo>
                <a:cubicBezTo>
                  <a:pt x="709" y="222"/>
                  <a:pt x="710" y="223"/>
                  <a:pt x="712" y="224"/>
                </a:cubicBezTo>
                <a:cubicBezTo>
                  <a:pt x="714" y="225"/>
                  <a:pt x="716" y="226"/>
                  <a:pt x="718" y="227"/>
                </a:cubicBezTo>
                <a:lnTo>
                  <a:pt x="719" y="227"/>
                </a:lnTo>
                <a:cubicBezTo>
                  <a:pt x="720" y="228"/>
                  <a:pt x="722" y="229"/>
                  <a:pt x="723" y="229"/>
                </a:cubicBezTo>
                <a:cubicBezTo>
                  <a:pt x="723" y="230"/>
                  <a:pt x="724" y="230"/>
                  <a:pt x="725" y="230"/>
                </a:cubicBezTo>
                <a:cubicBezTo>
                  <a:pt x="726" y="231"/>
                  <a:pt x="727" y="232"/>
                  <a:pt x="728" y="232"/>
                </a:cubicBezTo>
                <a:cubicBezTo>
                  <a:pt x="729" y="233"/>
                  <a:pt x="729" y="233"/>
                  <a:pt x="730" y="234"/>
                </a:cubicBezTo>
                <a:cubicBezTo>
                  <a:pt x="731" y="234"/>
                  <a:pt x="732" y="235"/>
                  <a:pt x="733" y="236"/>
                </a:cubicBezTo>
                <a:cubicBezTo>
                  <a:pt x="734" y="236"/>
                  <a:pt x="734" y="236"/>
                  <a:pt x="735" y="237"/>
                </a:cubicBezTo>
                <a:cubicBezTo>
                  <a:pt x="736" y="237"/>
                  <a:pt x="737" y="238"/>
                  <a:pt x="738" y="239"/>
                </a:cubicBezTo>
                <a:cubicBezTo>
                  <a:pt x="739" y="239"/>
                  <a:pt x="740" y="240"/>
                  <a:pt x="740" y="240"/>
                </a:cubicBezTo>
                <a:cubicBezTo>
                  <a:pt x="741" y="241"/>
                  <a:pt x="743" y="242"/>
                  <a:pt x="744" y="243"/>
                </a:cubicBezTo>
                <a:lnTo>
                  <a:pt x="745" y="243"/>
                </a:lnTo>
                <a:cubicBezTo>
                  <a:pt x="747" y="244"/>
                  <a:pt x="748" y="246"/>
                  <a:pt x="750" y="247"/>
                </a:cubicBezTo>
                <a:cubicBezTo>
                  <a:pt x="750" y="247"/>
                  <a:pt x="751" y="247"/>
                  <a:pt x="751" y="248"/>
                </a:cubicBezTo>
                <a:cubicBezTo>
                  <a:pt x="752" y="249"/>
                  <a:pt x="753" y="250"/>
                  <a:pt x="755" y="250"/>
                </a:cubicBezTo>
                <a:cubicBezTo>
                  <a:pt x="755" y="251"/>
                  <a:pt x="756" y="251"/>
                  <a:pt x="756" y="252"/>
                </a:cubicBezTo>
                <a:cubicBezTo>
                  <a:pt x="757" y="252"/>
                  <a:pt x="758" y="253"/>
                  <a:pt x="758" y="253"/>
                </a:cubicBezTo>
                <a:close/>
                <a:moveTo>
                  <a:pt x="459" y="551"/>
                </a:moveTo>
                <a:lnTo>
                  <a:pt x="393" y="617"/>
                </a:lnTo>
                <a:cubicBezTo>
                  <a:pt x="393" y="616"/>
                  <a:pt x="392" y="616"/>
                  <a:pt x="392" y="615"/>
                </a:cubicBezTo>
                <a:cubicBezTo>
                  <a:pt x="391" y="614"/>
                  <a:pt x="391" y="614"/>
                  <a:pt x="391" y="613"/>
                </a:cubicBezTo>
                <a:cubicBezTo>
                  <a:pt x="390" y="612"/>
                  <a:pt x="389" y="611"/>
                  <a:pt x="388" y="610"/>
                </a:cubicBezTo>
                <a:lnTo>
                  <a:pt x="387" y="609"/>
                </a:lnTo>
                <a:cubicBezTo>
                  <a:pt x="386" y="607"/>
                  <a:pt x="385" y="605"/>
                  <a:pt x="384" y="604"/>
                </a:cubicBezTo>
                <a:cubicBezTo>
                  <a:pt x="383" y="604"/>
                  <a:pt x="383" y="603"/>
                  <a:pt x="383" y="603"/>
                </a:cubicBezTo>
                <a:cubicBezTo>
                  <a:pt x="382" y="602"/>
                  <a:pt x="381" y="600"/>
                  <a:pt x="380" y="599"/>
                </a:cubicBezTo>
                <a:cubicBezTo>
                  <a:pt x="380" y="598"/>
                  <a:pt x="380" y="598"/>
                  <a:pt x="379" y="597"/>
                </a:cubicBezTo>
                <a:cubicBezTo>
                  <a:pt x="378" y="596"/>
                  <a:pt x="378" y="595"/>
                  <a:pt x="377" y="594"/>
                </a:cubicBezTo>
                <a:cubicBezTo>
                  <a:pt x="377" y="593"/>
                  <a:pt x="376" y="593"/>
                  <a:pt x="376" y="592"/>
                </a:cubicBezTo>
                <a:cubicBezTo>
                  <a:pt x="375" y="591"/>
                  <a:pt x="375" y="590"/>
                  <a:pt x="374" y="589"/>
                </a:cubicBezTo>
                <a:cubicBezTo>
                  <a:pt x="374" y="588"/>
                  <a:pt x="373" y="588"/>
                  <a:pt x="373" y="587"/>
                </a:cubicBezTo>
                <a:cubicBezTo>
                  <a:pt x="372" y="586"/>
                  <a:pt x="372" y="585"/>
                  <a:pt x="371" y="584"/>
                </a:cubicBezTo>
                <a:cubicBezTo>
                  <a:pt x="371" y="583"/>
                  <a:pt x="370" y="582"/>
                  <a:pt x="370" y="582"/>
                </a:cubicBezTo>
                <a:cubicBezTo>
                  <a:pt x="369" y="581"/>
                  <a:pt x="369" y="579"/>
                  <a:pt x="368" y="578"/>
                </a:cubicBezTo>
                <a:lnTo>
                  <a:pt x="367" y="577"/>
                </a:lnTo>
                <a:cubicBezTo>
                  <a:pt x="365" y="573"/>
                  <a:pt x="363" y="570"/>
                  <a:pt x="362" y="566"/>
                </a:cubicBezTo>
                <a:cubicBezTo>
                  <a:pt x="362" y="566"/>
                  <a:pt x="361" y="565"/>
                  <a:pt x="361" y="564"/>
                </a:cubicBezTo>
                <a:cubicBezTo>
                  <a:pt x="360" y="563"/>
                  <a:pt x="360" y="562"/>
                  <a:pt x="359" y="561"/>
                </a:cubicBezTo>
                <a:cubicBezTo>
                  <a:pt x="359" y="560"/>
                  <a:pt x="359" y="559"/>
                  <a:pt x="358" y="559"/>
                </a:cubicBezTo>
                <a:cubicBezTo>
                  <a:pt x="358" y="558"/>
                  <a:pt x="358" y="556"/>
                  <a:pt x="357" y="555"/>
                </a:cubicBezTo>
                <a:cubicBezTo>
                  <a:pt x="357" y="555"/>
                  <a:pt x="356" y="554"/>
                  <a:pt x="356" y="553"/>
                </a:cubicBezTo>
                <a:cubicBezTo>
                  <a:pt x="356" y="552"/>
                  <a:pt x="355" y="551"/>
                  <a:pt x="355" y="550"/>
                </a:cubicBezTo>
                <a:cubicBezTo>
                  <a:pt x="354" y="549"/>
                  <a:pt x="354" y="548"/>
                  <a:pt x="354" y="548"/>
                </a:cubicBezTo>
                <a:cubicBezTo>
                  <a:pt x="354" y="546"/>
                  <a:pt x="353" y="545"/>
                  <a:pt x="353" y="544"/>
                </a:cubicBezTo>
                <a:cubicBezTo>
                  <a:pt x="352" y="543"/>
                  <a:pt x="352" y="543"/>
                  <a:pt x="352" y="542"/>
                </a:cubicBezTo>
                <a:cubicBezTo>
                  <a:pt x="351" y="541"/>
                  <a:pt x="351" y="539"/>
                  <a:pt x="350" y="538"/>
                </a:cubicBezTo>
                <a:cubicBezTo>
                  <a:pt x="350" y="537"/>
                  <a:pt x="350" y="537"/>
                  <a:pt x="350" y="537"/>
                </a:cubicBezTo>
                <a:cubicBezTo>
                  <a:pt x="349" y="535"/>
                  <a:pt x="349" y="533"/>
                  <a:pt x="348" y="531"/>
                </a:cubicBezTo>
                <a:lnTo>
                  <a:pt x="348" y="530"/>
                </a:lnTo>
                <a:cubicBezTo>
                  <a:pt x="347" y="528"/>
                  <a:pt x="347" y="527"/>
                  <a:pt x="347" y="525"/>
                </a:cubicBezTo>
                <a:cubicBezTo>
                  <a:pt x="347" y="525"/>
                  <a:pt x="346" y="524"/>
                  <a:pt x="346" y="523"/>
                </a:cubicBezTo>
                <a:cubicBezTo>
                  <a:pt x="346" y="522"/>
                  <a:pt x="345" y="521"/>
                  <a:pt x="345" y="520"/>
                </a:cubicBezTo>
                <a:cubicBezTo>
                  <a:pt x="345" y="519"/>
                  <a:pt x="345" y="518"/>
                  <a:pt x="345" y="517"/>
                </a:cubicBezTo>
                <a:cubicBezTo>
                  <a:pt x="344" y="516"/>
                  <a:pt x="344" y="515"/>
                  <a:pt x="344" y="514"/>
                </a:cubicBezTo>
                <a:cubicBezTo>
                  <a:pt x="344" y="513"/>
                  <a:pt x="343" y="512"/>
                  <a:pt x="343" y="512"/>
                </a:cubicBezTo>
                <a:cubicBezTo>
                  <a:pt x="343" y="510"/>
                  <a:pt x="343" y="509"/>
                  <a:pt x="343" y="508"/>
                </a:cubicBezTo>
                <a:cubicBezTo>
                  <a:pt x="342" y="507"/>
                  <a:pt x="342" y="507"/>
                  <a:pt x="342" y="506"/>
                </a:cubicBezTo>
                <a:cubicBezTo>
                  <a:pt x="342" y="504"/>
                  <a:pt x="342" y="503"/>
                  <a:pt x="341" y="502"/>
                </a:cubicBezTo>
                <a:cubicBezTo>
                  <a:pt x="341" y="501"/>
                  <a:pt x="341" y="500"/>
                  <a:pt x="341" y="500"/>
                </a:cubicBezTo>
                <a:cubicBezTo>
                  <a:pt x="341" y="498"/>
                  <a:pt x="340" y="496"/>
                  <a:pt x="340" y="494"/>
                </a:cubicBezTo>
                <a:lnTo>
                  <a:pt x="340" y="493"/>
                </a:lnTo>
                <a:cubicBezTo>
                  <a:pt x="340" y="491"/>
                  <a:pt x="339" y="490"/>
                  <a:pt x="339" y="488"/>
                </a:cubicBezTo>
                <a:cubicBezTo>
                  <a:pt x="339" y="487"/>
                  <a:pt x="339" y="487"/>
                  <a:pt x="339" y="486"/>
                </a:cubicBezTo>
                <a:cubicBezTo>
                  <a:pt x="339" y="485"/>
                  <a:pt x="339" y="484"/>
                  <a:pt x="339" y="482"/>
                </a:cubicBezTo>
                <a:cubicBezTo>
                  <a:pt x="339" y="482"/>
                  <a:pt x="338" y="481"/>
                  <a:pt x="338" y="480"/>
                </a:cubicBezTo>
                <a:cubicBezTo>
                  <a:pt x="338" y="479"/>
                  <a:pt x="338" y="478"/>
                  <a:pt x="338" y="476"/>
                </a:cubicBezTo>
                <a:cubicBezTo>
                  <a:pt x="338" y="476"/>
                  <a:pt x="338" y="475"/>
                  <a:pt x="338" y="474"/>
                </a:cubicBezTo>
                <a:cubicBezTo>
                  <a:pt x="338" y="473"/>
                  <a:pt x="338" y="471"/>
                  <a:pt x="338" y="470"/>
                </a:cubicBezTo>
                <a:cubicBezTo>
                  <a:pt x="338" y="469"/>
                  <a:pt x="338" y="469"/>
                  <a:pt x="338" y="468"/>
                </a:cubicBezTo>
                <a:cubicBezTo>
                  <a:pt x="338" y="467"/>
                  <a:pt x="337" y="465"/>
                  <a:pt x="337" y="464"/>
                </a:cubicBezTo>
                <a:cubicBezTo>
                  <a:pt x="337" y="463"/>
                  <a:pt x="337" y="463"/>
                  <a:pt x="337" y="462"/>
                </a:cubicBezTo>
                <a:cubicBezTo>
                  <a:pt x="337" y="460"/>
                  <a:pt x="337" y="458"/>
                  <a:pt x="337" y="456"/>
                </a:cubicBezTo>
                <a:cubicBezTo>
                  <a:pt x="337" y="454"/>
                  <a:pt x="337" y="452"/>
                  <a:pt x="337" y="450"/>
                </a:cubicBezTo>
                <a:cubicBezTo>
                  <a:pt x="337" y="449"/>
                  <a:pt x="337" y="448"/>
                  <a:pt x="337" y="448"/>
                </a:cubicBezTo>
                <a:cubicBezTo>
                  <a:pt x="337" y="446"/>
                  <a:pt x="338" y="445"/>
                  <a:pt x="338" y="443"/>
                </a:cubicBezTo>
                <a:cubicBezTo>
                  <a:pt x="338" y="443"/>
                  <a:pt x="338" y="442"/>
                  <a:pt x="338" y="441"/>
                </a:cubicBezTo>
                <a:cubicBezTo>
                  <a:pt x="338" y="440"/>
                  <a:pt x="338" y="439"/>
                  <a:pt x="338" y="437"/>
                </a:cubicBezTo>
                <a:cubicBezTo>
                  <a:pt x="338" y="437"/>
                  <a:pt x="338" y="436"/>
                  <a:pt x="338" y="435"/>
                </a:cubicBezTo>
                <a:cubicBezTo>
                  <a:pt x="338" y="434"/>
                  <a:pt x="338" y="432"/>
                  <a:pt x="338" y="431"/>
                </a:cubicBezTo>
                <a:cubicBezTo>
                  <a:pt x="339" y="430"/>
                  <a:pt x="339" y="429"/>
                  <a:pt x="339" y="429"/>
                </a:cubicBezTo>
                <a:cubicBezTo>
                  <a:pt x="339" y="427"/>
                  <a:pt x="339" y="426"/>
                  <a:pt x="339" y="425"/>
                </a:cubicBezTo>
                <a:cubicBezTo>
                  <a:pt x="339" y="424"/>
                  <a:pt x="339" y="423"/>
                  <a:pt x="339" y="423"/>
                </a:cubicBezTo>
                <a:cubicBezTo>
                  <a:pt x="340" y="421"/>
                  <a:pt x="340" y="420"/>
                  <a:pt x="340" y="418"/>
                </a:cubicBezTo>
                <a:cubicBezTo>
                  <a:pt x="340" y="418"/>
                  <a:pt x="340" y="417"/>
                  <a:pt x="340" y="416"/>
                </a:cubicBezTo>
                <a:cubicBezTo>
                  <a:pt x="341" y="414"/>
                  <a:pt x="341" y="412"/>
                  <a:pt x="341" y="410"/>
                </a:cubicBezTo>
                <a:lnTo>
                  <a:pt x="341" y="409"/>
                </a:lnTo>
                <a:cubicBezTo>
                  <a:pt x="342" y="408"/>
                  <a:pt x="342" y="406"/>
                  <a:pt x="342" y="404"/>
                </a:cubicBezTo>
                <a:cubicBezTo>
                  <a:pt x="343" y="404"/>
                  <a:pt x="343" y="403"/>
                  <a:pt x="343" y="402"/>
                </a:cubicBezTo>
                <a:cubicBezTo>
                  <a:pt x="343" y="401"/>
                  <a:pt x="343" y="400"/>
                  <a:pt x="344" y="398"/>
                </a:cubicBezTo>
                <a:cubicBezTo>
                  <a:pt x="344" y="398"/>
                  <a:pt x="344" y="397"/>
                  <a:pt x="344" y="396"/>
                </a:cubicBezTo>
                <a:cubicBezTo>
                  <a:pt x="344" y="395"/>
                  <a:pt x="345" y="394"/>
                  <a:pt x="345" y="392"/>
                </a:cubicBezTo>
                <a:cubicBezTo>
                  <a:pt x="345" y="392"/>
                  <a:pt x="345" y="391"/>
                  <a:pt x="346" y="390"/>
                </a:cubicBezTo>
                <a:cubicBezTo>
                  <a:pt x="346" y="389"/>
                  <a:pt x="346" y="388"/>
                  <a:pt x="347" y="387"/>
                </a:cubicBezTo>
                <a:cubicBezTo>
                  <a:pt x="347" y="386"/>
                  <a:pt x="347" y="385"/>
                  <a:pt x="347" y="384"/>
                </a:cubicBezTo>
                <a:cubicBezTo>
                  <a:pt x="348" y="383"/>
                  <a:pt x="348" y="382"/>
                  <a:pt x="348" y="381"/>
                </a:cubicBezTo>
                <a:cubicBezTo>
                  <a:pt x="349" y="380"/>
                  <a:pt x="349" y="379"/>
                  <a:pt x="349" y="378"/>
                </a:cubicBezTo>
                <a:cubicBezTo>
                  <a:pt x="349" y="377"/>
                  <a:pt x="350" y="376"/>
                  <a:pt x="350" y="374"/>
                </a:cubicBezTo>
                <a:cubicBezTo>
                  <a:pt x="351" y="374"/>
                  <a:pt x="351" y="373"/>
                  <a:pt x="351" y="373"/>
                </a:cubicBezTo>
                <a:cubicBezTo>
                  <a:pt x="352" y="371"/>
                  <a:pt x="352" y="369"/>
                  <a:pt x="353" y="367"/>
                </a:cubicBezTo>
                <a:cubicBezTo>
                  <a:pt x="353" y="366"/>
                  <a:pt x="353" y="366"/>
                  <a:pt x="353" y="366"/>
                </a:cubicBezTo>
                <a:cubicBezTo>
                  <a:pt x="354" y="364"/>
                  <a:pt x="354" y="363"/>
                  <a:pt x="355" y="361"/>
                </a:cubicBezTo>
                <a:cubicBezTo>
                  <a:pt x="355" y="361"/>
                  <a:pt x="356" y="360"/>
                  <a:pt x="356" y="359"/>
                </a:cubicBezTo>
                <a:cubicBezTo>
                  <a:pt x="356" y="358"/>
                  <a:pt x="357" y="357"/>
                  <a:pt x="357" y="356"/>
                </a:cubicBezTo>
                <a:cubicBezTo>
                  <a:pt x="358" y="355"/>
                  <a:pt x="358" y="354"/>
                  <a:pt x="358" y="353"/>
                </a:cubicBezTo>
                <a:cubicBezTo>
                  <a:pt x="359" y="352"/>
                  <a:pt x="359" y="351"/>
                  <a:pt x="360" y="350"/>
                </a:cubicBezTo>
                <a:cubicBezTo>
                  <a:pt x="360" y="349"/>
                  <a:pt x="360" y="349"/>
                  <a:pt x="361" y="348"/>
                </a:cubicBezTo>
                <a:cubicBezTo>
                  <a:pt x="361" y="347"/>
                  <a:pt x="362" y="346"/>
                  <a:pt x="362" y="345"/>
                </a:cubicBezTo>
                <a:cubicBezTo>
                  <a:pt x="363" y="344"/>
                  <a:pt x="363" y="343"/>
                  <a:pt x="363" y="342"/>
                </a:cubicBezTo>
                <a:cubicBezTo>
                  <a:pt x="364" y="341"/>
                  <a:pt x="364" y="340"/>
                  <a:pt x="365" y="339"/>
                </a:cubicBezTo>
                <a:cubicBezTo>
                  <a:pt x="365" y="338"/>
                  <a:pt x="366" y="338"/>
                  <a:pt x="366" y="337"/>
                </a:cubicBezTo>
                <a:cubicBezTo>
                  <a:pt x="367" y="335"/>
                  <a:pt x="368" y="334"/>
                  <a:pt x="368" y="333"/>
                </a:cubicBezTo>
                <a:cubicBezTo>
                  <a:pt x="369" y="332"/>
                  <a:pt x="369" y="332"/>
                  <a:pt x="369" y="332"/>
                </a:cubicBezTo>
                <a:cubicBezTo>
                  <a:pt x="370" y="330"/>
                  <a:pt x="371" y="328"/>
                  <a:pt x="372" y="326"/>
                </a:cubicBezTo>
                <a:cubicBezTo>
                  <a:pt x="372" y="326"/>
                  <a:pt x="372" y="325"/>
                  <a:pt x="373" y="325"/>
                </a:cubicBezTo>
                <a:cubicBezTo>
                  <a:pt x="374" y="324"/>
                  <a:pt x="374" y="322"/>
                  <a:pt x="375" y="321"/>
                </a:cubicBezTo>
                <a:cubicBezTo>
                  <a:pt x="375" y="321"/>
                  <a:pt x="376" y="320"/>
                  <a:pt x="376" y="319"/>
                </a:cubicBezTo>
                <a:cubicBezTo>
                  <a:pt x="377" y="318"/>
                  <a:pt x="378" y="317"/>
                  <a:pt x="378" y="316"/>
                </a:cubicBezTo>
                <a:cubicBezTo>
                  <a:pt x="379" y="315"/>
                  <a:pt x="379" y="315"/>
                  <a:pt x="380" y="314"/>
                </a:cubicBezTo>
                <a:cubicBezTo>
                  <a:pt x="380" y="313"/>
                  <a:pt x="381" y="312"/>
                  <a:pt x="382" y="311"/>
                </a:cubicBezTo>
                <a:cubicBezTo>
                  <a:pt x="382" y="310"/>
                  <a:pt x="382" y="310"/>
                  <a:pt x="383" y="309"/>
                </a:cubicBezTo>
                <a:cubicBezTo>
                  <a:pt x="384" y="308"/>
                  <a:pt x="384" y="307"/>
                  <a:pt x="385" y="306"/>
                </a:cubicBezTo>
                <a:cubicBezTo>
                  <a:pt x="386" y="305"/>
                  <a:pt x="386" y="304"/>
                  <a:pt x="386" y="304"/>
                </a:cubicBezTo>
                <a:cubicBezTo>
                  <a:pt x="387" y="303"/>
                  <a:pt x="388" y="302"/>
                  <a:pt x="389" y="301"/>
                </a:cubicBezTo>
                <a:cubicBezTo>
                  <a:pt x="389" y="300"/>
                  <a:pt x="390" y="300"/>
                  <a:pt x="390" y="299"/>
                </a:cubicBezTo>
                <a:cubicBezTo>
                  <a:pt x="391" y="297"/>
                  <a:pt x="393" y="296"/>
                  <a:pt x="394" y="294"/>
                </a:cubicBezTo>
                <a:cubicBezTo>
                  <a:pt x="395" y="292"/>
                  <a:pt x="396" y="291"/>
                  <a:pt x="397" y="290"/>
                </a:cubicBezTo>
                <a:lnTo>
                  <a:pt x="460" y="352"/>
                </a:lnTo>
                <a:cubicBezTo>
                  <a:pt x="439" y="380"/>
                  <a:pt x="427" y="414"/>
                  <a:pt x="427" y="451"/>
                </a:cubicBezTo>
                <a:cubicBezTo>
                  <a:pt x="427" y="488"/>
                  <a:pt x="438" y="522"/>
                  <a:pt x="459" y="551"/>
                </a:cubicBezTo>
                <a:close/>
                <a:moveTo>
                  <a:pt x="298" y="713"/>
                </a:moveTo>
                <a:cubicBezTo>
                  <a:pt x="297" y="713"/>
                  <a:pt x="297" y="713"/>
                  <a:pt x="297" y="713"/>
                </a:cubicBezTo>
                <a:cubicBezTo>
                  <a:pt x="296" y="712"/>
                  <a:pt x="295" y="711"/>
                  <a:pt x="294" y="710"/>
                </a:cubicBezTo>
                <a:cubicBezTo>
                  <a:pt x="293" y="708"/>
                  <a:pt x="292" y="707"/>
                  <a:pt x="291" y="705"/>
                </a:cubicBezTo>
                <a:cubicBezTo>
                  <a:pt x="290" y="704"/>
                  <a:pt x="289" y="703"/>
                  <a:pt x="288" y="702"/>
                </a:cubicBezTo>
                <a:cubicBezTo>
                  <a:pt x="287" y="701"/>
                  <a:pt x="286" y="699"/>
                  <a:pt x="285" y="698"/>
                </a:cubicBezTo>
                <a:cubicBezTo>
                  <a:pt x="284" y="697"/>
                  <a:pt x="283" y="696"/>
                  <a:pt x="282" y="695"/>
                </a:cubicBezTo>
                <a:cubicBezTo>
                  <a:pt x="281" y="693"/>
                  <a:pt x="280" y="692"/>
                  <a:pt x="279" y="690"/>
                </a:cubicBezTo>
                <a:cubicBezTo>
                  <a:pt x="278" y="689"/>
                  <a:pt x="277" y="688"/>
                  <a:pt x="277" y="687"/>
                </a:cubicBezTo>
                <a:cubicBezTo>
                  <a:pt x="276" y="686"/>
                  <a:pt x="275" y="684"/>
                  <a:pt x="273" y="683"/>
                </a:cubicBezTo>
                <a:cubicBezTo>
                  <a:pt x="273" y="682"/>
                  <a:pt x="272" y="681"/>
                  <a:pt x="271" y="680"/>
                </a:cubicBezTo>
                <a:cubicBezTo>
                  <a:pt x="270" y="678"/>
                  <a:pt x="269" y="677"/>
                  <a:pt x="268" y="675"/>
                </a:cubicBezTo>
                <a:cubicBezTo>
                  <a:pt x="267" y="674"/>
                  <a:pt x="266" y="673"/>
                  <a:pt x="266" y="672"/>
                </a:cubicBezTo>
                <a:cubicBezTo>
                  <a:pt x="265" y="670"/>
                  <a:pt x="264" y="669"/>
                  <a:pt x="263" y="667"/>
                </a:cubicBezTo>
                <a:cubicBezTo>
                  <a:pt x="262" y="666"/>
                  <a:pt x="261" y="665"/>
                  <a:pt x="261" y="664"/>
                </a:cubicBezTo>
                <a:cubicBezTo>
                  <a:pt x="259" y="662"/>
                  <a:pt x="258" y="660"/>
                  <a:pt x="257" y="659"/>
                </a:cubicBezTo>
                <a:cubicBezTo>
                  <a:pt x="257" y="658"/>
                  <a:pt x="256" y="657"/>
                  <a:pt x="256" y="656"/>
                </a:cubicBezTo>
                <a:cubicBezTo>
                  <a:pt x="252" y="651"/>
                  <a:pt x="249" y="645"/>
                  <a:pt x="246" y="640"/>
                </a:cubicBezTo>
                <a:cubicBezTo>
                  <a:pt x="246" y="639"/>
                  <a:pt x="246" y="638"/>
                  <a:pt x="245" y="637"/>
                </a:cubicBezTo>
                <a:cubicBezTo>
                  <a:pt x="244" y="635"/>
                  <a:pt x="243" y="634"/>
                  <a:pt x="242" y="632"/>
                </a:cubicBezTo>
                <a:cubicBezTo>
                  <a:pt x="242" y="631"/>
                  <a:pt x="241" y="630"/>
                  <a:pt x="241" y="628"/>
                </a:cubicBezTo>
                <a:cubicBezTo>
                  <a:pt x="240" y="627"/>
                  <a:pt x="239" y="625"/>
                  <a:pt x="238" y="623"/>
                </a:cubicBezTo>
                <a:cubicBezTo>
                  <a:pt x="238" y="622"/>
                  <a:pt x="237" y="621"/>
                  <a:pt x="237" y="620"/>
                </a:cubicBezTo>
                <a:cubicBezTo>
                  <a:pt x="236" y="618"/>
                  <a:pt x="235" y="616"/>
                  <a:pt x="234" y="615"/>
                </a:cubicBezTo>
                <a:cubicBezTo>
                  <a:pt x="234" y="614"/>
                  <a:pt x="233" y="612"/>
                  <a:pt x="233" y="611"/>
                </a:cubicBezTo>
                <a:cubicBezTo>
                  <a:pt x="232" y="610"/>
                  <a:pt x="231" y="608"/>
                  <a:pt x="231" y="606"/>
                </a:cubicBezTo>
                <a:cubicBezTo>
                  <a:pt x="230" y="605"/>
                  <a:pt x="229" y="604"/>
                  <a:pt x="229" y="603"/>
                </a:cubicBezTo>
                <a:cubicBezTo>
                  <a:pt x="228" y="601"/>
                  <a:pt x="228" y="599"/>
                  <a:pt x="227" y="598"/>
                </a:cubicBezTo>
                <a:cubicBezTo>
                  <a:pt x="227" y="596"/>
                  <a:pt x="226" y="595"/>
                  <a:pt x="226" y="594"/>
                </a:cubicBezTo>
                <a:cubicBezTo>
                  <a:pt x="225" y="592"/>
                  <a:pt x="224" y="590"/>
                  <a:pt x="224" y="589"/>
                </a:cubicBezTo>
                <a:cubicBezTo>
                  <a:pt x="223" y="588"/>
                  <a:pt x="223" y="586"/>
                  <a:pt x="222" y="585"/>
                </a:cubicBezTo>
                <a:cubicBezTo>
                  <a:pt x="222" y="583"/>
                  <a:pt x="221" y="582"/>
                  <a:pt x="220" y="580"/>
                </a:cubicBezTo>
                <a:cubicBezTo>
                  <a:pt x="220" y="579"/>
                  <a:pt x="220" y="578"/>
                  <a:pt x="219" y="576"/>
                </a:cubicBezTo>
                <a:cubicBezTo>
                  <a:pt x="219" y="575"/>
                  <a:pt x="218" y="573"/>
                  <a:pt x="218" y="571"/>
                </a:cubicBezTo>
                <a:cubicBezTo>
                  <a:pt x="217" y="570"/>
                  <a:pt x="217" y="569"/>
                  <a:pt x="216" y="568"/>
                </a:cubicBezTo>
                <a:cubicBezTo>
                  <a:pt x="216" y="565"/>
                  <a:pt x="215" y="563"/>
                  <a:pt x="214" y="561"/>
                </a:cubicBezTo>
                <a:cubicBezTo>
                  <a:pt x="214" y="560"/>
                  <a:pt x="214" y="559"/>
                  <a:pt x="214" y="559"/>
                </a:cubicBezTo>
                <a:cubicBezTo>
                  <a:pt x="213" y="556"/>
                  <a:pt x="212" y="553"/>
                  <a:pt x="211" y="550"/>
                </a:cubicBezTo>
                <a:cubicBezTo>
                  <a:pt x="211" y="549"/>
                  <a:pt x="211" y="548"/>
                  <a:pt x="211" y="547"/>
                </a:cubicBezTo>
                <a:cubicBezTo>
                  <a:pt x="210" y="545"/>
                  <a:pt x="210" y="543"/>
                  <a:pt x="209" y="540"/>
                </a:cubicBezTo>
                <a:cubicBezTo>
                  <a:pt x="209" y="539"/>
                  <a:pt x="209" y="538"/>
                  <a:pt x="209" y="537"/>
                </a:cubicBezTo>
                <a:cubicBezTo>
                  <a:pt x="208" y="535"/>
                  <a:pt x="208" y="533"/>
                  <a:pt x="207" y="531"/>
                </a:cubicBezTo>
                <a:cubicBezTo>
                  <a:pt x="207" y="530"/>
                  <a:pt x="207" y="529"/>
                  <a:pt x="207" y="528"/>
                </a:cubicBezTo>
                <a:cubicBezTo>
                  <a:pt x="206" y="526"/>
                  <a:pt x="206" y="524"/>
                  <a:pt x="206" y="522"/>
                </a:cubicBezTo>
                <a:cubicBezTo>
                  <a:pt x="205" y="521"/>
                  <a:pt x="205" y="519"/>
                  <a:pt x="205" y="518"/>
                </a:cubicBezTo>
                <a:cubicBezTo>
                  <a:pt x="205" y="516"/>
                  <a:pt x="204" y="515"/>
                  <a:pt x="204" y="513"/>
                </a:cubicBezTo>
                <a:cubicBezTo>
                  <a:pt x="204" y="512"/>
                  <a:pt x="204" y="510"/>
                  <a:pt x="204" y="509"/>
                </a:cubicBezTo>
                <a:cubicBezTo>
                  <a:pt x="203" y="507"/>
                  <a:pt x="203" y="505"/>
                  <a:pt x="203" y="503"/>
                </a:cubicBezTo>
                <a:cubicBezTo>
                  <a:pt x="203" y="502"/>
                  <a:pt x="202" y="501"/>
                  <a:pt x="202" y="499"/>
                </a:cubicBezTo>
                <a:cubicBezTo>
                  <a:pt x="202" y="498"/>
                  <a:pt x="202" y="496"/>
                  <a:pt x="202" y="494"/>
                </a:cubicBezTo>
                <a:cubicBezTo>
                  <a:pt x="202" y="493"/>
                  <a:pt x="201" y="491"/>
                  <a:pt x="201" y="490"/>
                </a:cubicBezTo>
                <a:cubicBezTo>
                  <a:pt x="201" y="488"/>
                  <a:pt x="201" y="486"/>
                  <a:pt x="201" y="485"/>
                </a:cubicBezTo>
                <a:cubicBezTo>
                  <a:pt x="201" y="483"/>
                  <a:pt x="201" y="482"/>
                  <a:pt x="200" y="481"/>
                </a:cubicBezTo>
                <a:cubicBezTo>
                  <a:pt x="200" y="479"/>
                  <a:pt x="200" y="477"/>
                  <a:pt x="200" y="475"/>
                </a:cubicBezTo>
                <a:cubicBezTo>
                  <a:pt x="200" y="474"/>
                  <a:pt x="200" y="472"/>
                  <a:pt x="200" y="471"/>
                </a:cubicBezTo>
                <a:cubicBezTo>
                  <a:pt x="200" y="469"/>
                  <a:pt x="200" y="467"/>
                  <a:pt x="200" y="465"/>
                </a:cubicBezTo>
                <a:cubicBezTo>
                  <a:pt x="200" y="464"/>
                  <a:pt x="200" y="463"/>
                  <a:pt x="200" y="462"/>
                </a:cubicBezTo>
                <a:cubicBezTo>
                  <a:pt x="200" y="458"/>
                  <a:pt x="200" y="455"/>
                  <a:pt x="200" y="452"/>
                </a:cubicBezTo>
                <a:cubicBezTo>
                  <a:pt x="200" y="449"/>
                  <a:pt x="200" y="446"/>
                  <a:pt x="200" y="442"/>
                </a:cubicBezTo>
                <a:cubicBezTo>
                  <a:pt x="200" y="441"/>
                  <a:pt x="200" y="440"/>
                  <a:pt x="200" y="439"/>
                </a:cubicBezTo>
                <a:cubicBezTo>
                  <a:pt x="200" y="437"/>
                  <a:pt x="200" y="435"/>
                  <a:pt x="200" y="433"/>
                </a:cubicBezTo>
                <a:cubicBezTo>
                  <a:pt x="200" y="432"/>
                  <a:pt x="200" y="430"/>
                  <a:pt x="200" y="429"/>
                </a:cubicBezTo>
                <a:cubicBezTo>
                  <a:pt x="200" y="427"/>
                  <a:pt x="200" y="425"/>
                  <a:pt x="200" y="424"/>
                </a:cubicBezTo>
                <a:cubicBezTo>
                  <a:pt x="201" y="422"/>
                  <a:pt x="201" y="421"/>
                  <a:pt x="201" y="419"/>
                </a:cubicBezTo>
                <a:cubicBezTo>
                  <a:pt x="201" y="418"/>
                  <a:pt x="201" y="416"/>
                  <a:pt x="201" y="414"/>
                </a:cubicBezTo>
                <a:cubicBezTo>
                  <a:pt x="201" y="413"/>
                  <a:pt x="202" y="411"/>
                  <a:pt x="202" y="410"/>
                </a:cubicBezTo>
                <a:cubicBezTo>
                  <a:pt x="202" y="408"/>
                  <a:pt x="202" y="406"/>
                  <a:pt x="202" y="405"/>
                </a:cubicBezTo>
                <a:cubicBezTo>
                  <a:pt x="202" y="403"/>
                  <a:pt x="203" y="402"/>
                  <a:pt x="203" y="401"/>
                </a:cubicBezTo>
                <a:cubicBezTo>
                  <a:pt x="203" y="399"/>
                  <a:pt x="203" y="397"/>
                  <a:pt x="204" y="395"/>
                </a:cubicBezTo>
                <a:cubicBezTo>
                  <a:pt x="204" y="394"/>
                  <a:pt x="204" y="392"/>
                  <a:pt x="204" y="391"/>
                </a:cubicBezTo>
                <a:cubicBezTo>
                  <a:pt x="204" y="389"/>
                  <a:pt x="205" y="388"/>
                  <a:pt x="205" y="386"/>
                </a:cubicBezTo>
                <a:cubicBezTo>
                  <a:pt x="205" y="384"/>
                  <a:pt x="205" y="383"/>
                  <a:pt x="206" y="382"/>
                </a:cubicBezTo>
                <a:cubicBezTo>
                  <a:pt x="206" y="380"/>
                  <a:pt x="206" y="378"/>
                  <a:pt x="207" y="376"/>
                </a:cubicBezTo>
                <a:cubicBezTo>
                  <a:pt x="207" y="375"/>
                  <a:pt x="207" y="374"/>
                  <a:pt x="207" y="373"/>
                </a:cubicBezTo>
                <a:cubicBezTo>
                  <a:pt x="208" y="371"/>
                  <a:pt x="208" y="369"/>
                  <a:pt x="209" y="367"/>
                </a:cubicBezTo>
                <a:cubicBezTo>
                  <a:pt x="209" y="366"/>
                  <a:pt x="209" y="365"/>
                  <a:pt x="209" y="364"/>
                </a:cubicBezTo>
                <a:cubicBezTo>
                  <a:pt x="210" y="361"/>
                  <a:pt x="211" y="359"/>
                  <a:pt x="211" y="356"/>
                </a:cubicBezTo>
                <a:cubicBezTo>
                  <a:pt x="211" y="356"/>
                  <a:pt x="211" y="355"/>
                  <a:pt x="211" y="354"/>
                </a:cubicBezTo>
                <a:cubicBezTo>
                  <a:pt x="212" y="351"/>
                  <a:pt x="213" y="348"/>
                  <a:pt x="214" y="345"/>
                </a:cubicBezTo>
                <a:lnTo>
                  <a:pt x="214" y="344"/>
                </a:lnTo>
                <a:cubicBezTo>
                  <a:pt x="215" y="341"/>
                  <a:pt x="216" y="339"/>
                  <a:pt x="217" y="336"/>
                </a:cubicBezTo>
                <a:cubicBezTo>
                  <a:pt x="217" y="335"/>
                  <a:pt x="217" y="334"/>
                  <a:pt x="217" y="333"/>
                </a:cubicBezTo>
                <a:cubicBezTo>
                  <a:pt x="218" y="331"/>
                  <a:pt x="219" y="329"/>
                  <a:pt x="219" y="327"/>
                </a:cubicBezTo>
                <a:cubicBezTo>
                  <a:pt x="220" y="326"/>
                  <a:pt x="220" y="325"/>
                  <a:pt x="220" y="324"/>
                </a:cubicBezTo>
                <a:cubicBezTo>
                  <a:pt x="221" y="322"/>
                  <a:pt x="222" y="320"/>
                  <a:pt x="222" y="319"/>
                </a:cubicBezTo>
                <a:cubicBezTo>
                  <a:pt x="223" y="318"/>
                  <a:pt x="223" y="316"/>
                  <a:pt x="224" y="315"/>
                </a:cubicBezTo>
                <a:cubicBezTo>
                  <a:pt x="224" y="313"/>
                  <a:pt x="225" y="312"/>
                  <a:pt x="226" y="310"/>
                </a:cubicBezTo>
                <a:cubicBezTo>
                  <a:pt x="226" y="309"/>
                  <a:pt x="227" y="308"/>
                  <a:pt x="227" y="306"/>
                </a:cubicBezTo>
                <a:cubicBezTo>
                  <a:pt x="228" y="305"/>
                  <a:pt x="228" y="303"/>
                  <a:pt x="229" y="301"/>
                </a:cubicBezTo>
                <a:cubicBezTo>
                  <a:pt x="230" y="300"/>
                  <a:pt x="230" y="299"/>
                  <a:pt x="231" y="298"/>
                </a:cubicBezTo>
                <a:cubicBezTo>
                  <a:pt x="231" y="296"/>
                  <a:pt x="232" y="294"/>
                  <a:pt x="233" y="292"/>
                </a:cubicBezTo>
                <a:cubicBezTo>
                  <a:pt x="233" y="291"/>
                  <a:pt x="234" y="290"/>
                  <a:pt x="234" y="289"/>
                </a:cubicBezTo>
                <a:cubicBezTo>
                  <a:pt x="235" y="287"/>
                  <a:pt x="236" y="286"/>
                  <a:pt x="237" y="284"/>
                </a:cubicBezTo>
                <a:cubicBezTo>
                  <a:pt x="237" y="283"/>
                  <a:pt x="238" y="282"/>
                  <a:pt x="238" y="281"/>
                </a:cubicBezTo>
                <a:cubicBezTo>
                  <a:pt x="239" y="279"/>
                  <a:pt x="240" y="277"/>
                  <a:pt x="241" y="275"/>
                </a:cubicBezTo>
                <a:cubicBezTo>
                  <a:pt x="241" y="274"/>
                  <a:pt x="242" y="273"/>
                  <a:pt x="242" y="272"/>
                </a:cubicBezTo>
                <a:cubicBezTo>
                  <a:pt x="243" y="270"/>
                  <a:pt x="244" y="268"/>
                  <a:pt x="245" y="266"/>
                </a:cubicBezTo>
                <a:cubicBezTo>
                  <a:pt x="246" y="266"/>
                  <a:pt x="246" y="265"/>
                  <a:pt x="247" y="264"/>
                </a:cubicBezTo>
                <a:cubicBezTo>
                  <a:pt x="250" y="258"/>
                  <a:pt x="253" y="253"/>
                  <a:pt x="256" y="248"/>
                </a:cubicBezTo>
                <a:cubicBezTo>
                  <a:pt x="256" y="247"/>
                  <a:pt x="257" y="246"/>
                  <a:pt x="257" y="246"/>
                </a:cubicBezTo>
                <a:cubicBezTo>
                  <a:pt x="258" y="244"/>
                  <a:pt x="260" y="242"/>
                  <a:pt x="261" y="240"/>
                </a:cubicBezTo>
                <a:cubicBezTo>
                  <a:pt x="261" y="239"/>
                  <a:pt x="262" y="238"/>
                  <a:pt x="263" y="237"/>
                </a:cubicBezTo>
                <a:cubicBezTo>
                  <a:pt x="264" y="235"/>
                  <a:pt x="265" y="234"/>
                  <a:pt x="266" y="232"/>
                </a:cubicBezTo>
                <a:cubicBezTo>
                  <a:pt x="267" y="231"/>
                  <a:pt x="267" y="230"/>
                  <a:pt x="268" y="229"/>
                </a:cubicBezTo>
                <a:cubicBezTo>
                  <a:pt x="269" y="227"/>
                  <a:pt x="270" y="226"/>
                  <a:pt x="271" y="224"/>
                </a:cubicBezTo>
                <a:cubicBezTo>
                  <a:pt x="272" y="223"/>
                  <a:pt x="273" y="222"/>
                  <a:pt x="274" y="221"/>
                </a:cubicBezTo>
                <a:cubicBezTo>
                  <a:pt x="275" y="219"/>
                  <a:pt x="276" y="218"/>
                  <a:pt x="277" y="217"/>
                </a:cubicBezTo>
                <a:cubicBezTo>
                  <a:pt x="278" y="215"/>
                  <a:pt x="278" y="214"/>
                  <a:pt x="279" y="213"/>
                </a:cubicBezTo>
                <a:cubicBezTo>
                  <a:pt x="280" y="212"/>
                  <a:pt x="281" y="211"/>
                  <a:pt x="283" y="209"/>
                </a:cubicBezTo>
                <a:cubicBezTo>
                  <a:pt x="283" y="208"/>
                  <a:pt x="284" y="207"/>
                  <a:pt x="285" y="206"/>
                </a:cubicBezTo>
                <a:cubicBezTo>
                  <a:pt x="286" y="204"/>
                  <a:pt x="287" y="203"/>
                  <a:pt x="288" y="202"/>
                </a:cubicBezTo>
                <a:cubicBezTo>
                  <a:pt x="289" y="201"/>
                  <a:pt x="290" y="199"/>
                  <a:pt x="291" y="199"/>
                </a:cubicBezTo>
                <a:cubicBezTo>
                  <a:pt x="292" y="197"/>
                  <a:pt x="293" y="196"/>
                  <a:pt x="295" y="194"/>
                </a:cubicBezTo>
                <a:cubicBezTo>
                  <a:pt x="295" y="193"/>
                  <a:pt x="296" y="192"/>
                  <a:pt x="297" y="191"/>
                </a:cubicBezTo>
                <a:cubicBezTo>
                  <a:pt x="297" y="191"/>
                  <a:pt x="298" y="191"/>
                  <a:pt x="298" y="190"/>
                </a:cubicBezTo>
                <a:lnTo>
                  <a:pt x="358" y="251"/>
                </a:lnTo>
                <a:lnTo>
                  <a:pt x="357" y="252"/>
                </a:lnTo>
                <a:cubicBezTo>
                  <a:pt x="356" y="253"/>
                  <a:pt x="356" y="254"/>
                  <a:pt x="355" y="255"/>
                </a:cubicBezTo>
                <a:cubicBezTo>
                  <a:pt x="354" y="256"/>
                  <a:pt x="353" y="257"/>
                  <a:pt x="352" y="258"/>
                </a:cubicBezTo>
                <a:cubicBezTo>
                  <a:pt x="351" y="259"/>
                  <a:pt x="351" y="260"/>
                  <a:pt x="350" y="261"/>
                </a:cubicBezTo>
                <a:cubicBezTo>
                  <a:pt x="349" y="262"/>
                  <a:pt x="348" y="263"/>
                  <a:pt x="347" y="264"/>
                </a:cubicBezTo>
                <a:cubicBezTo>
                  <a:pt x="347" y="265"/>
                  <a:pt x="346" y="266"/>
                  <a:pt x="345" y="267"/>
                </a:cubicBezTo>
                <a:cubicBezTo>
                  <a:pt x="344" y="268"/>
                  <a:pt x="343" y="269"/>
                  <a:pt x="342" y="271"/>
                </a:cubicBezTo>
                <a:lnTo>
                  <a:pt x="341" y="272"/>
                </a:lnTo>
                <a:cubicBezTo>
                  <a:pt x="340" y="274"/>
                  <a:pt x="338" y="276"/>
                  <a:pt x="337" y="279"/>
                </a:cubicBezTo>
                <a:cubicBezTo>
                  <a:pt x="336" y="279"/>
                  <a:pt x="336" y="279"/>
                  <a:pt x="336" y="280"/>
                </a:cubicBezTo>
                <a:cubicBezTo>
                  <a:pt x="335" y="281"/>
                  <a:pt x="334" y="283"/>
                  <a:pt x="333" y="285"/>
                </a:cubicBezTo>
                <a:cubicBezTo>
                  <a:pt x="332" y="285"/>
                  <a:pt x="332" y="286"/>
                  <a:pt x="331" y="287"/>
                </a:cubicBezTo>
                <a:cubicBezTo>
                  <a:pt x="330" y="288"/>
                  <a:pt x="329" y="290"/>
                  <a:pt x="329" y="291"/>
                </a:cubicBezTo>
                <a:cubicBezTo>
                  <a:pt x="328" y="292"/>
                  <a:pt x="328" y="293"/>
                  <a:pt x="327" y="293"/>
                </a:cubicBezTo>
                <a:cubicBezTo>
                  <a:pt x="326" y="295"/>
                  <a:pt x="326" y="296"/>
                  <a:pt x="325" y="297"/>
                </a:cubicBezTo>
                <a:cubicBezTo>
                  <a:pt x="324" y="298"/>
                  <a:pt x="324" y="299"/>
                  <a:pt x="323" y="300"/>
                </a:cubicBezTo>
                <a:cubicBezTo>
                  <a:pt x="323" y="301"/>
                  <a:pt x="322" y="303"/>
                  <a:pt x="321" y="304"/>
                </a:cubicBezTo>
                <a:cubicBezTo>
                  <a:pt x="321" y="305"/>
                  <a:pt x="320" y="306"/>
                  <a:pt x="320" y="306"/>
                </a:cubicBezTo>
                <a:cubicBezTo>
                  <a:pt x="319" y="308"/>
                  <a:pt x="318" y="309"/>
                  <a:pt x="318" y="311"/>
                </a:cubicBezTo>
                <a:cubicBezTo>
                  <a:pt x="317" y="311"/>
                  <a:pt x="317" y="312"/>
                  <a:pt x="316" y="313"/>
                </a:cubicBezTo>
                <a:cubicBezTo>
                  <a:pt x="315" y="315"/>
                  <a:pt x="315" y="316"/>
                  <a:pt x="314" y="317"/>
                </a:cubicBezTo>
                <a:cubicBezTo>
                  <a:pt x="314" y="318"/>
                  <a:pt x="313" y="319"/>
                  <a:pt x="313" y="320"/>
                </a:cubicBezTo>
                <a:cubicBezTo>
                  <a:pt x="312" y="321"/>
                  <a:pt x="311" y="323"/>
                  <a:pt x="311" y="325"/>
                </a:cubicBezTo>
                <a:cubicBezTo>
                  <a:pt x="310" y="325"/>
                  <a:pt x="310" y="326"/>
                  <a:pt x="310" y="327"/>
                </a:cubicBezTo>
                <a:cubicBezTo>
                  <a:pt x="309" y="329"/>
                  <a:pt x="308" y="331"/>
                  <a:pt x="307" y="333"/>
                </a:cubicBezTo>
                <a:lnTo>
                  <a:pt x="307" y="334"/>
                </a:lnTo>
                <a:cubicBezTo>
                  <a:pt x="306" y="336"/>
                  <a:pt x="305" y="338"/>
                  <a:pt x="304" y="340"/>
                </a:cubicBezTo>
                <a:cubicBezTo>
                  <a:pt x="304" y="341"/>
                  <a:pt x="303" y="342"/>
                  <a:pt x="303" y="342"/>
                </a:cubicBezTo>
                <a:cubicBezTo>
                  <a:pt x="303" y="344"/>
                  <a:pt x="302" y="345"/>
                  <a:pt x="301" y="347"/>
                </a:cubicBezTo>
                <a:cubicBezTo>
                  <a:pt x="301" y="348"/>
                  <a:pt x="301" y="349"/>
                  <a:pt x="300" y="350"/>
                </a:cubicBezTo>
                <a:cubicBezTo>
                  <a:pt x="300" y="351"/>
                  <a:pt x="299" y="353"/>
                  <a:pt x="299" y="354"/>
                </a:cubicBezTo>
                <a:cubicBezTo>
                  <a:pt x="299" y="355"/>
                  <a:pt x="298" y="356"/>
                  <a:pt x="298" y="357"/>
                </a:cubicBezTo>
                <a:cubicBezTo>
                  <a:pt x="297" y="358"/>
                  <a:pt x="297" y="360"/>
                  <a:pt x="297" y="361"/>
                </a:cubicBezTo>
                <a:cubicBezTo>
                  <a:pt x="296" y="362"/>
                  <a:pt x="296" y="363"/>
                  <a:pt x="296" y="364"/>
                </a:cubicBezTo>
                <a:cubicBezTo>
                  <a:pt x="295" y="365"/>
                  <a:pt x="295" y="367"/>
                  <a:pt x="294" y="368"/>
                </a:cubicBezTo>
                <a:cubicBezTo>
                  <a:pt x="294" y="369"/>
                  <a:pt x="294" y="370"/>
                  <a:pt x="294" y="371"/>
                </a:cubicBezTo>
                <a:cubicBezTo>
                  <a:pt x="293" y="373"/>
                  <a:pt x="293" y="374"/>
                  <a:pt x="292" y="376"/>
                </a:cubicBezTo>
                <a:cubicBezTo>
                  <a:pt x="292" y="377"/>
                  <a:pt x="292" y="377"/>
                  <a:pt x="292" y="378"/>
                </a:cubicBezTo>
                <a:cubicBezTo>
                  <a:pt x="291" y="380"/>
                  <a:pt x="291" y="382"/>
                  <a:pt x="290" y="383"/>
                </a:cubicBezTo>
                <a:cubicBezTo>
                  <a:pt x="290" y="384"/>
                  <a:pt x="290" y="385"/>
                  <a:pt x="290" y="386"/>
                </a:cubicBezTo>
                <a:cubicBezTo>
                  <a:pt x="289" y="388"/>
                  <a:pt x="289" y="390"/>
                  <a:pt x="288" y="393"/>
                </a:cubicBezTo>
                <a:cubicBezTo>
                  <a:pt x="288" y="396"/>
                  <a:pt x="287" y="398"/>
                  <a:pt x="287" y="400"/>
                </a:cubicBezTo>
                <a:cubicBezTo>
                  <a:pt x="287" y="401"/>
                  <a:pt x="287" y="402"/>
                  <a:pt x="287" y="403"/>
                </a:cubicBezTo>
                <a:cubicBezTo>
                  <a:pt x="286" y="404"/>
                  <a:pt x="286" y="406"/>
                  <a:pt x="286" y="408"/>
                </a:cubicBezTo>
                <a:cubicBezTo>
                  <a:pt x="286" y="408"/>
                  <a:pt x="286" y="409"/>
                  <a:pt x="285" y="410"/>
                </a:cubicBezTo>
                <a:cubicBezTo>
                  <a:pt x="285" y="412"/>
                  <a:pt x="285" y="413"/>
                  <a:pt x="285" y="415"/>
                </a:cubicBezTo>
                <a:cubicBezTo>
                  <a:pt x="285" y="416"/>
                  <a:pt x="284" y="417"/>
                  <a:pt x="284" y="418"/>
                </a:cubicBezTo>
                <a:cubicBezTo>
                  <a:pt x="284" y="419"/>
                  <a:pt x="284" y="421"/>
                  <a:pt x="284" y="422"/>
                </a:cubicBezTo>
                <a:cubicBezTo>
                  <a:pt x="284" y="424"/>
                  <a:pt x="284" y="425"/>
                  <a:pt x="284" y="426"/>
                </a:cubicBezTo>
                <a:cubicBezTo>
                  <a:pt x="283" y="427"/>
                  <a:pt x="283" y="429"/>
                  <a:pt x="283" y="430"/>
                </a:cubicBezTo>
                <a:cubicBezTo>
                  <a:pt x="283" y="431"/>
                  <a:pt x="283" y="432"/>
                  <a:pt x="283" y="433"/>
                </a:cubicBezTo>
                <a:cubicBezTo>
                  <a:pt x="283" y="435"/>
                  <a:pt x="283" y="436"/>
                  <a:pt x="283" y="438"/>
                </a:cubicBezTo>
                <a:cubicBezTo>
                  <a:pt x="283" y="439"/>
                  <a:pt x="283" y="440"/>
                  <a:pt x="282" y="441"/>
                </a:cubicBezTo>
                <a:cubicBezTo>
                  <a:pt x="282" y="442"/>
                  <a:pt x="282" y="444"/>
                  <a:pt x="282" y="446"/>
                </a:cubicBezTo>
                <a:cubicBezTo>
                  <a:pt x="282" y="447"/>
                  <a:pt x="282" y="447"/>
                  <a:pt x="282" y="448"/>
                </a:cubicBezTo>
                <a:cubicBezTo>
                  <a:pt x="282" y="451"/>
                  <a:pt x="282" y="453"/>
                  <a:pt x="282" y="456"/>
                </a:cubicBezTo>
                <a:cubicBezTo>
                  <a:pt x="282" y="458"/>
                  <a:pt x="282" y="461"/>
                  <a:pt x="282" y="463"/>
                </a:cubicBezTo>
                <a:cubicBezTo>
                  <a:pt x="282" y="464"/>
                  <a:pt x="282" y="465"/>
                  <a:pt x="282" y="466"/>
                </a:cubicBezTo>
                <a:cubicBezTo>
                  <a:pt x="282" y="467"/>
                  <a:pt x="282" y="469"/>
                  <a:pt x="282" y="471"/>
                </a:cubicBezTo>
                <a:cubicBezTo>
                  <a:pt x="283" y="472"/>
                  <a:pt x="283" y="473"/>
                  <a:pt x="283" y="474"/>
                </a:cubicBezTo>
                <a:cubicBezTo>
                  <a:pt x="283" y="475"/>
                  <a:pt x="283" y="476"/>
                  <a:pt x="283" y="478"/>
                </a:cubicBezTo>
                <a:cubicBezTo>
                  <a:pt x="283" y="479"/>
                  <a:pt x="283" y="480"/>
                  <a:pt x="283" y="481"/>
                </a:cubicBezTo>
                <a:cubicBezTo>
                  <a:pt x="283" y="482"/>
                  <a:pt x="283" y="484"/>
                  <a:pt x="284" y="485"/>
                </a:cubicBezTo>
                <a:cubicBezTo>
                  <a:pt x="284" y="486"/>
                  <a:pt x="284" y="487"/>
                  <a:pt x="284" y="488"/>
                </a:cubicBezTo>
                <a:cubicBezTo>
                  <a:pt x="284" y="490"/>
                  <a:pt x="284" y="491"/>
                  <a:pt x="284" y="493"/>
                </a:cubicBezTo>
                <a:cubicBezTo>
                  <a:pt x="284" y="494"/>
                  <a:pt x="284" y="495"/>
                  <a:pt x="285" y="496"/>
                </a:cubicBezTo>
                <a:cubicBezTo>
                  <a:pt x="285" y="497"/>
                  <a:pt x="285" y="499"/>
                  <a:pt x="285" y="500"/>
                </a:cubicBezTo>
                <a:cubicBezTo>
                  <a:pt x="285" y="501"/>
                  <a:pt x="285" y="502"/>
                  <a:pt x="286" y="503"/>
                </a:cubicBezTo>
                <a:cubicBezTo>
                  <a:pt x="286" y="505"/>
                  <a:pt x="286" y="506"/>
                  <a:pt x="286" y="508"/>
                </a:cubicBezTo>
                <a:cubicBezTo>
                  <a:pt x="286" y="508"/>
                  <a:pt x="287" y="509"/>
                  <a:pt x="287" y="510"/>
                </a:cubicBezTo>
                <a:cubicBezTo>
                  <a:pt x="287" y="512"/>
                  <a:pt x="288" y="514"/>
                  <a:pt x="288" y="517"/>
                </a:cubicBezTo>
                <a:cubicBezTo>
                  <a:pt x="288" y="519"/>
                  <a:pt x="289" y="522"/>
                  <a:pt x="290" y="524"/>
                </a:cubicBezTo>
                <a:cubicBezTo>
                  <a:pt x="290" y="525"/>
                  <a:pt x="290" y="526"/>
                  <a:pt x="290" y="527"/>
                </a:cubicBezTo>
                <a:cubicBezTo>
                  <a:pt x="290" y="528"/>
                  <a:pt x="291" y="530"/>
                  <a:pt x="291" y="531"/>
                </a:cubicBezTo>
                <a:cubicBezTo>
                  <a:pt x="291" y="532"/>
                  <a:pt x="292" y="533"/>
                  <a:pt x="292" y="534"/>
                </a:cubicBezTo>
                <a:cubicBezTo>
                  <a:pt x="292" y="535"/>
                  <a:pt x="293" y="537"/>
                  <a:pt x="293" y="538"/>
                </a:cubicBezTo>
                <a:cubicBezTo>
                  <a:pt x="293" y="539"/>
                  <a:pt x="294" y="540"/>
                  <a:pt x="294" y="541"/>
                </a:cubicBezTo>
                <a:cubicBezTo>
                  <a:pt x="294" y="543"/>
                  <a:pt x="295" y="544"/>
                  <a:pt x="295" y="545"/>
                </a:cubicBezTo>
                <a:cubicBezTo>
                  <a:pt x="295" y="546"/>
                  <a:pt x="296" y="547"/>
                  <a:pt x="296" y="548"/>
                </a:cubicBezTo>
                <a:cubicBezTo>
                  <a:pt x="296" y="550"/>
                  <a:pt x="297" y="551"/>
                  <a:pt x="297" y="552"/>
                </a:cubicBezTo>
                <a:cubicBezTo>
                  <a:pt x="297" y="553"/>
                  <a:pt x="298" y="554"/>
                  <a:pt x="298" y="555"/>
                </a:cubicBezTo>
                <a:cubicBezTo>
                  <a:pt x="299" y="556"/>
                  <a:pt x="299" y="558"/>
                  <a:pt x="299" y="559"/>
                </a:cubicBezTo>
                <a:cubicBezTo>
                  <a:pt x="300" y="560"/>
                  <a:pt x="300" y="561"/>
                  <a:pt x="300" y="562"/>
                </a:cubicBezTo>
                <a:cubicBezTo>
                  <a:pt x="301" y="563"/>
                  <a:pt x="301" y="565"/>
                  <a:pt x="302" y="566"/>
                </a:cubicBezTo>
                <a:cubicBezTo>
                  <a:pt x="302" y="567"/>
                  <a:pt x="303" y="568"/>
                  <a:pt x="303" y="569"/>
                </a:cubicBezTo>
                <a:cubicBezTo>
                  <a:pt x="304" y="571"/>
                  <a:pt x="304" y="572"/>
                  <a:pt x="305" y="574"/>
                </a:cubicBezTo>
                <a:cubicBezTo>
                  <a:pt x="305" y="575"/>
                  <a:pt x="305" y="575"/>
                  <a:pt x="306" y="575"/>
                </a:cubicBezTo>
                <a:cubicBezTo>
                  <a:pt x="306" y="578"/>
                  <a:pt x="307" y="580"/>
                  <a:pt x="308" y="582"/>
                </a:cubicBezTo>
                <a:cubicBezTo>
                  <a:pt x="309" y="583"/>
                  <a:pt x="309" y="583"/>
                  <a:pt x="309" y="584"/>
                </a:cubicBezTo>
                <a:cubicBezTo>
                  <a:pt x="310" y="586"/>
                  <a:pt x="311" y="587"/>
                  <a:pt x="311" y="588"/>
                </a:cubicBezTo>
                <a:cubicBezTo>
                  <a:pt x="312" y="589"/>
                  <a:pt x="312" y="590"/>
                  <a:pt x="312" y="591"/>
                </a:cubicBezTo>
                <a:cubicBezTo>
                  <a:pt x="313" y="592"/>
                  <a:pt x="314" y="594"/>
                  <a:pt x="314" y="595"/>
                </a:cubicBezTo>
                <a:cubicBezTo>
                  <a:pt x="315" y="596"/>
                  <a:pt x="315" y="597"/>
                  <a:pt x="316" y="598"/>
                </a:cubicBezTo>
                <a:cubicBezTo>
                  <a:pt x="316" y="599"/>
                  <a:pt x="317" y="600"/>
                  <a:pt x="318" y="601"/>
                </a:cubicBezTo>
                <a:cubicBezTo>
                  <a:pt x="318" y="602"/>
                  <a:pt x="319" y="603"/>
                  <a:pt x="319" y="604"/>
                </a:cubicBezTo>
                <a:cubicBezTo>
                  <a:pt x="320" y="605"/>
                  <a:pt x="320" y="607"/>
                  <a:pt x="321" y="608"/>
                </a:cubicBezTo>
                <a:cubicBezTo>
                  <a:pt x="322" y="609"/>
                  <a:pt x="322" y="610"/>
                  <a:pt x="323" y="610"/>
                </a:cubicBezTo>
                <a:cubicBezTo>
                  <a:pt x="323" y="612"/>
                  <a:pt x="324" y="613"/>
                  <a:pt x="325" y="614"/>
                </a:cubicBezTo>
                <a:cubicBezTo>
                  <a:pt x="325" y="615"/>
                  <a:pt x="326" y="616"/>
                  <a:pt x="326" y="617"/>
                </a:cubicBezTo>
                <a:cubicBezTo>
                  <a:pt x="327" y="618"/>
                  <a:pt x="328" y="619"/>
                  <a:pt x="329" y="621"/>
                </a:cubicBezTo>
                <a:cubicBezTo>
                  <a:pt x="329" y="621"/>
                  <a:pt x="329" y="622"/>
                  <a:pt x="330" y="623"/>
                </a:cubicBezTo>
                <a:cubicBezTo>
                  <a:pt x="331" y="625"/>
                  <a:pt x="332" y="626"/>
                  <a:pt x="333" y="628"/>
                </a:cubicBezTo>
                <a:cubicBezTo>
                  <a:pt x="334" y="628"/>
                  <a:pt x="334" y="629"/>
                  <a:pt x="334" y="629"/>
                </a:cubicBezTo>
                <a:cubicBezTo>
                  <a:pt x="335" y="631"/>
                  <a:pt x="337" y="633"/>
                  <a:pt x="338" y="635"/>
                </a:cubicBezTo>
                <a:cubicBezTo>
                  <a:pt x="338" y="636"/>
                  <a:pt x="339" y="636"/>
                  <a:pt x="339" y="637"/>
                </a:cubicBezTo>
                <a:cubicBezTo>
                  <a:pt x="340" y="638"/>
                  <a:pt x="341" y="640"/>
                  <a:pt x="342" y="641"/>
                </a:cubicBezTo>
                <a:cubicBezTo>
                  <a:pt x="343" y="642"/>
                  <a:pt x="343" y="642"/>
                  <a:pt x="344" y="643"/>
                </a:cubicBezTo>
                <a:cubicBezTo>
                  <a:pt x="345" y="644"/>
                  <a:pt x="346" y="645"/>
                  <a:pt x="347" y="647"/>
                </a:cubicBezTo>
                <a:cubicBezTo>
                  <a:pt x="347" y="648"/>
                  <a:pt x="348" y="648"/>
                  <a:pt x="348" y="649"/>
                </a:cubicBezTo>
                <a:cubicBezTo>
                  <a:pt x="349" y="650"/>
                  <a:pt x="350" y="651"/>
                  <a:pt x="351" y="652"/>
                </a:cubicBezTo>
                <a:cubicBezTo>
                  <a:pt x="352" y="653"/>
                  <a:pt x="352" y="654"/>
                  <a:pt x="353" y="655"/>
                </a:cubicBezTo>
                <a:cubicBezTo>
                  <a:pt x="354" y="655"/>
                  <a:pt x="354" y="656"/>
                  <a:pt x="354" y="656"/>
                </a:cubicBezTo>
                <a:close/>
                <a:moveTo>
                  <a:pt x="197" y="815"/>
                </a:moveTo>
                <a:cubicBezTo>
                  <a:pt x="105" y="715"/>
                  <a:pt x="55" y="586"/>
                  <a:pt x="55" y="450"/>
                </a:cubicBezTo>
                <a:cubicBezTo>
                  <a:pt x="55" y="315"/>
                  <a:pt x="105" y="187"/>
                  <a:pt x="195" y="87"/>
                </a:cubicBezTo>
                <a:lnTo>
                  <a:pt x="234" y="126"/>
                </a:lnTo>
                <a:lnTo>
                  <a:pt x="235" y="128"/>
                </a:lnTo>
                <a:lnTo>
                  <a:pt x="259" y="151"/>
                </a:lnTo>
                <a:cubicBezTo>
                  <a:pt x="258" y="152"/>
                  <a:pt x="257" y="153"/>
                  <a:pt x="257" y="154"/>
                </a:cubicBezTo>
                <a:cubicBezTo>
                  <a:pt x="256" y="155"/>
                  <a:pt x="255" y="156"/>
                  <a:pt x="253" y="157"/>
                </a:cubicBezTo>
                <a:cubicBezTo>
                  <a:pt x="252" y="159"/>
                  <a:pt x="251" y="160"/>
                  <a:pt x="250" y="162"/>
                </a:cubicBezTo>
                <a:cubicBezTo>
                  <a:pt x="248" y="163"/>
                  <a:pt x="248" y="164"/>
                  <a:pt x="246" y="166"/>
                </a:cubicBezTo>
                <a:cubicBezTo>
                  <a:pt x="245" y="167"/>
                  <a:pt x="244" y="169"/>
                  <a:pt x="243" y="170"/>
                </a:cubicBezTo>
                <a:cubicBezTo>
                  <a:pt x="242" y="172"/>
                  <a:pt x="241" y="173"/>
                  <a:pt x="240" y="174"/>
                </a:cubicBezTo>
                <a:cubicBezTo>
                  <a:pt x="238" y="176"/>
                  <a:pt x="237" y="178"/>
                  <a:pt x="236" y="179"/>
                </a:cubicBezTo>
                <a:cubicBezTo>
                  <a:pt x="235" y="180"/>
                  <a:pt x="234" y="182"/>
                  <a:pt x="233" y="183"/>
                </a:cubicBezTo>
                <a:cubicBezTo>
                  <a:pt x="232" y="185"/>
                  <a:pt x="230" y="187"/>
                  <a:pt x="229" y="188"/>
                </a:cubicBezTo>
                <a:cubicBezTo>
                  <a:pt x="228" y="189"/>
                  <a:pt x="228" y="190"/>
                  <a:pt x="227" y="191"/>
                </a:cubicBezTo>
                <a:cubicBezTo>
                  <a:pt x="225" y="194"/>
                  <a:pt x="223" y="197"/>
                  <a:pt x="221" y="200"/>
                </a:cubicBezTo>
                <a:cubicBezTo>
                  <a:pt x="220" y="201"/>
                  <a:pt x="220" y="201"/>
                  <a:pt x="220" y="202"/>
                </a:cubicBezTo>
                <a:cubicBezTo>
                  <a:pt x="218" y="204"/>
                  <a:pt x="216" y="207"/>
                  <a:pt x="215" y="209"/>
                </a:cubicBezTo>
                <a:cubicBezTo>
                  <a:pt x="214" y="210"/>
                  <a:pt x="213" y="211"/>
                  <a:pt x="213" y="213"/>
                </a:cubicBezTo>
                <a:cubicBezTo>
                  <a:pt x="212" y="214"/>
                  <a:pt x="210" y="216"/>
                  <a:pt x="209" y="218"/>
                </a:cubicBezTo>
                <a:cubicBezTo>
                  <a:pt x="209" y="219"/>
                  <a:pt x="208" y="221"/>
                  <a:pt x="207" y="222"/>
                </a:cubicBezTo>
                <a:cubicBezTo>
                  <a:pt x="206" y="224"/>
                  <a:pt x="205" y="226"/>
                  <a:pt x="204" y="227"/>
                </a:cubicBezTo>
                <a:cubicBezTo>
                  <a:pt x="203" y="229"/>
                  <a:pt x="202" y="230"/>
                  <a:pt x="202" y="232"/>
                </a:cubicBezTo>
                <a:cubicBezTo>
                  <a:pt x="201" y="233"/>
                  <a:pt x="200" y="235"/>
                  <a:pt x="199" y="237"/>
                </a:cubicBezTo>
                <a:cubicBezTo>
                  <a:pt x="198" y="238"/>
                  <a:pt x="197" y="240"/>
                  <a:pt x="196" y="241"/>
                </a:cubicBezTo>
                <a:cubicBezTo>
                  <a:pt x="195" y="243"/>
                  <a:pt x="195" y="244"/>
                  <a:pt x="194" y="246"/>
                </a:cubicBezTo>
                <a:cubicBezTo>
                  <a:pt x="193" y="248"/>
                  <a:pt x="192" y="249"/>
                  <a:pt x="191" y="250"/>
                </a:cubicBezTo>
                <a:cubicBezTo>
                  <a:pt x="191" y="252"/>
                  <a:pt x="190" y="254"/>
                  <a:pt x="189" y="256"/>
                </a:cubicBezTo>
                <a:cubicBezTo>
                  <a:pt x="188" y="257"/>
                  <a:pt x="187" y="259"/>
                  <a:pt x="187" y="260"/>
                </a:cubicBezTo>
                <a:cubicBezTo>
                  <a:pt x="186" y="262"/>
                  <a:pt x="185" y="264"/>
                  <a:pt x="184" y="265"/>
                </a:cubicBezTo>
                <a:cubicBezTo>
                  <a:pt x="184" y="267"/>
                  <a:pt x="183" y="268"/>
                  <a:pt x="182" y="270"/>
                </a:cubicBezTo>
                <a:cubicBezTo>
                  <a:pt x="182" y="272"/>
                  <a:pt x="181" y="273"/>
                  <a:pt x="180" y="275"/>
                </a:cubicBezTo>
                <a:cubicBezTo>
                  <a:pt x="179" y="277"/>
                  <a:pt x="179" y="278"/>
                  <a:pt x="178" y="280"/>
                </a:cubicBezTo>
                <a:cubicBezTo>
                  <a:pt x="177" y="281"/>
                  <a:pt x="177" y="283"/>
                  <a:pt x="176" y="285"/>
                </a:cubicBezTo>
                <a:cubicBezTo>
                  <a:pt x="175" y="287"/>
                  <a:pt x="175" y="288"/>
                  <a:pt x="174" y="290"/>
                </a:cubicBezTo>
                <a:cubicBezTo>
                  <a:pt x="173" y="292"/>
                  <a:pt x="173" y="293"/>
                  <a:pt x="172" y="295"/>
                </a:cubicBezTo>
                <a:cubicBezTo>
                  <a:pt x="172" y="297"/>
                  <a:pt x="171" y="298"/>
                  <a:pt x="171" y="299"/>
                </a:cubicBezTo>
                <a:cubicBezTo>
                  <a:pt x="170" y="302"/>
                  <a:pt x="169" y="304"/>
                  <a:pt x="168" y="306"/>
                </a:cubicBezTo>
                <a:cubicBezTo>
                  <a:pt x="168" y="307"/>
                  <a:pt x="167" y="308"/>
                  <a:pt x="167" y="310"/>
                </a:cubicBezTo>
                <a:cubicBezTo>
                  <a:pt x="166" y="313"/>
                  <a:pt x="165" y="316"/>
                  <a:pt x="164" y="320"/>
                </a:cubicBezTo>
                <a:lnTo>
                  <a:pt x="164" y="321"/>
                </a:lnTo>
                <a:cubicBezTo>
                  <a:pt x="163" y="324"/>
                  <a:pt x="162" y="327"/>
                  <a:pt x="161" y="330"/>
                </a:cubicBezTo>
                <a:cubicBezTo>
                  <a:pt x="161" y="331"/>
                  <a:pt x="160" y="332"/>
                  <a:pt x="160" y="334"/>
                </a:cubicBezTo>
                <a:cubicBezTo>
                  <a:pt x="159" y="336"/>
                  <a:pt x="159" y="338"/>
                  <a:pt x="158" y="340"/>
                </a:cubicBezTo>
                <a:cubicBezTo>
                  <a:pt x="158" y="342"/>
                  <a:pt x="158" y="343"/>
                  <a:pt x="157" y="344"/>
                </a:cubicBezTo>
                <a:cubicBezTo>
                  <a:pt x="157" y="347"/>
                  <a:pt x="156" y="349"/>
                  <a:pt x="156" y="351"/>
                </a:cubicBezTo>
                <a:cubicBezTo>
                  <a:pt x="155" y="352"/>
                  <a:pt x="155" y="354"/>
                  <a:pt x="155" y="355"/>
                </a:cubicBezTo>
                <a:cubicBezTo>
                  <a:pt x="154" y="357"/>
                  <a:pt x="154" y="359"/>
                  <a:pt x="153" y="361"/>
                </a:cubicBezTo>
                <a:cubicBezTo>
                  <a:pt x="153" y="363"/>
                  <a:pt x="153" y="364"/>
                  <a:pt x="153" y="366"/>
                </a:cubicBezTo>
                <a:cubicBezTo>
                  <a:pt x="152" y="368"/>
                  <a:pt x="152" y="370"/>
                  <a:pt x="151" y="372"/>
                </a:cubicBezTo>
                <a:cubicBezTo>
                  <a:pt x="151" y="373"/>
                  <a:pt x="151" y="375"/>
                  <a:pt x="151" y="376"/>
                </a:cubicBezTo>
                <a:cubicBezTo>
                  <a:pt x="150" y="378"/>
                  <a:pt x="150" y="380"/>
                  <a:pt x="150" y="382"/>
                </a:cubicBezTo>
                <a:cubicBezTo>
                  <a:pt x="149" y="384"/>
                  <a:pt x="149" y="385"/>
                  <a:pt x="149" y="387"/>
                </a:cubicBezTo>
                <a:cubicBezTo>
                  <a:pt x="149" y="389"/>
                  <a:pt x="148" y="391"/>
                  <a:pt x="148" y="393"/>
                </a:cubicBezTo>
                <a:cubicBezTo>
                  <a:pt x="148" y="395"/>
                  <a:pt x="148" y="396"/>
                  <a:pt x="148" y="398"/>
                </a:cubicBezTo>
                <a:cubicBezTo>
                  <a:pt x="147" y="400"/>
                  <a:pt x="147" y="402"/>
                  <a:pt x="147" y="404"/>
                </a:cubicBezTo>
                <a:cubicBezTo>
                  <a:pt x="147" y="405"/>
                  <a:pt x="147" y="407"/>
                  <a:pt x="146" y="408"/>
                </a:cubicBezTo>
                <a:cubicBezTo>
                  <a:pt x="146" y="411"/>
                  <a:pt x="146" y="413"/>
                  <a:pt x="146" y="415"/>
                </a:cubicBezTo>
                <a:cubicBezTo>
                  <a:pt x="146" y="416"/>
                  <a:pt x="146" y="418"/>
                  <a:pt x="145" y="419"/>
                </a:cubicBezTo>
                <a:cubicBezTo>
                  <a:pt x="145" y="421"/>
                  <a:pt x="145" y="424"/>
                  <a:pt x="145" y="426"/>
                </a:cubicBezTo>
                <a:cubicBezTo>
                  <a:pt x="145" y="427"/>
                  <a:pt x="145" y="429"/>
                  <a:pt x="145" y="430"/>
                </a:cubicBezTo>
                <a:cubicBezTo>
                  <a:pt x="145" y="433"/>
                  <a:pt x="145" y="435"/>
                  <a:pt x="145" y="437"/>
                </a:cubicBezTo>
                <a:cubicBezTo>
                  <a:pt x="145" y="439"/>
                  <a:pt x="145" y="440"/>
                  <a:pt x="144" y="441"/>
                </a:cubicBezTo>
                <a:cubicBezTo>
                  <a:pt x="144" y="445"/>
                  <a:pt x="144" y="448"/>
                  <a:pt x="144" y="452"/>
                </a:cubicBezTo>
                <a:cubicBezTo>
                  <a:pt x="144" y="456"/>
                  <a:pt x="144" y="459"/>
                  <a:pt x="144" y="463"/>
                </a:cubicBezTo>
                <a:cubicBezTo>
                  <a:pt x="145" y="464"/>
                  <a:pt x="145" y="465"/>
                  <a:pt x="145" y="467"/>
                </a:cubicBezTo>
                <a:cubicBezTo>
                  <a:pt x="145" y="469"/>
                  <a:pt x="145" y="471"/>
                  <a:pt x="145" y="474"/>
                </a:cubicBezTo>
                <a:cubicBezTo>
                  <a:pt x="145" y="475"/>
                  <a:pt x="145" y="477"/>
                  <a:pt x="145" y="478"/>
                </a:cubicBezTo>
                <a:cubicBezTo>
                  <a:pt x="145" y="480"/>
                  <a:pt x="145" y="483"/>
                  <a:pt x="145" y="485"/>
                </a:cubicBezTo>
                <a:cubicBezTo>
                  <a:pt x="146" y="486"/>
                  <a:pt x="146" y="488"/>
                  <a:pt x="146" y="489"/>
                </a:cubicBezTo>
                <a:cubicBezTo>
                  <a:pt x="146" y="491"/>
                  <a:pt x="146" y="493"/>
                  <a:pt x="146" y="496"/>
                </a:cubicBezTo>
                <a:cubicBezTo>
                  <a:pt x="147" y="497"/>
                  <a:pt x="147" y="499"/>
                  <a:pt x="147" y="500"/>
                </a:cubicBezTo>
                <a:cubicBezTo>
                  <a:pt x="147" y="502"/>
                  <a:pt x="147" y="504"/>
                  <a:pt x="148" y="506"/>
                </a:cubicBezTo>
                <a:cubicBezTo>
                  <a:pt x="148" y="508"/>
                  <a:pt x="148" y="509"/>
                  <a:pt x="148" y="511"/>
                </a:cubicBezTo>
                <a:cubicBezTo>
                  <a:pt x="148" y="513"/>
                  <a:pt x="149" y="515"/>
                  <a:pt x="149" y="517"/>
                </a:cubicBezTo>
                <a:cubicBezTo>
                  <a:pt x="149" y="519"/>
                  <a:pt x="149" y="520"/>
                  <a:pt x="150" y="522"/>
                </a:cubicBezTo>
                <a:cubicBezTo>
                  <a:pt x="150" y="524"/>
                  <a:pt x="150" y="526"/>
                  <a:pt x="151" y="528"/>
                </a:cubicBezTo>
                <a:cubicBezTo>
                  <a:pt x="151" y="529"/>
                  <a:pt x="151" y="531"/>
                  <a:pt x="151" y="532"/>
                </a:cubicBezTo>
                <a:cubicBezTo>
                  <a:pt x="152" y="534"/>
                  <a:pt x="152" y="536"/>
                  <a:pt x="152" y="538"/>
                </a:cubicBezTo>
                <a:cubicBezTo>
                  <a:pt x="153" y="540"/>
                  <a:pt x="153" y="541"/>
                  <a:pt x="153" y="543"/>
                </a:cubicBezTo>
                <a:cubicBezTo>
                  <a:pt x="154" y="545"/>
                  <a:pt x="154" y="547"/>
                  <a:pt x="155" y="549"/>
                </a:cubicBezTo>
                <a:cubicBezTo>
                  <a:pt x="155" y="550"/>
                  <a:pt x="155" y="552"/>
                  <a:pt x="156" y="553"/>
                </a:cubicBezTo>
                <a:cubicBezTo>
                  <a:pt x="156" y="555"/>
                  <a:pt x="157" y="557"/>
                  <a:pt x="157" y="560"/>
                </a:cubicBezTo>
                <a:cubicBezTo>
                  <a:pt x="157" y="561"/>
                  <a:pt x="158" y="562"/>
                  <a:pt x="158" y="564"/>
                </a:cubicBezTo>
                <a:cubicBezTo>
                  <a:pt x="159" y="566"/>
                  <a:pt x="159" y="568"/>
                  <a:pt x="160" y="570"/>
                </a:cubicBezTo>
                <a:cubicBezTo>
                  <a:pt x="160" y="572"/>
                  <a:pt x="161" y="573"/>
                  <a:pt x="161" y="574"/>
                </a:cubicBezTo>
                <a:cubicBezTo>
                  <a:pt x="162" y="577"/>
                  <a:pt x="163" y="580"/>
                  <a:pt x="163" y="583"/>
                </a:cubicBezTo>
                <a:cubicBezTo>
                  <a:pt x="164" y="583"/>
                  <a:pt x="164" y="584"/>
                  <a:pt x="164" y="584"/>
                </a:cubicBezTo>
                <a:cubicBezTo>
                  <a:pt x="165" y="588"/>
                  <a:pt x="166" y="591"/>
                  <a:pt x="167" y="594"/>
                </a:cubicBezTo>
                <a:cubicBezTo>
                  <a:pt x="167" y="596"/>
                  <a:pt x="168" y="597"/>
                  <a:pt x="168" y="598"/>
                </a:cubicBezTo>
                <a:cubicBezTo>
                  <a:pt x="169" y="600"/>
                  <a:pt x="170" y="602"/>
                  <a:pt x="171" y="604"/>
                </a:cubicBezTo>
                <a:cubicBezTo>
                  <a:pt x="171" y="606"/>
                  <a:pt x="171" y="607"/>
                  <a:pt x="172" y="608"/>
                </a:cubicBezTo>
                <a:cubicBezTo>
                  <a:pt x="173" y="610"/>
                  <a:pt x="173" y="612"/>
                  <a:pt x="174" y="614"/>
                </a:cubicBezTo>
                <a:cubicBezTo>
                  <a:pt x="175" y="616"/>
                  <a:pt x="175" y="617"/>
                  <a:pt x="176" y="619"/>
                </a:cubicBezTo>
                <a:cubicBezTo>
                  <a:pt x="177" y="621"/>
                  <a:pt x="177" y="622"/>
                  <a:pt x="178" y="624"/>
                </a:cubicBezTo>
                <a:cubicBezTo>
                  <a:pt x="179" y="626"/>
                  <a:pt x="179" y="627"/>
                  <a:pt x="180" y="629"/>
                </a:cubicBezTo>
                <a:cubicBezTo>
                  <a:pt x="181" y="630"/>
                  <a:pt x="182" y="632"/>
                  <a:pt x="182" y="634"/>
                </a:cubicBezTo>
                <a:cubicBezTo>
                  <a:pt x="183" y="636"/>
                  <a:pt x="184" y="637"/>
                  <a:pt x="184" y="639"/>
                </a:cubicBezTo>
                <a:cubicBezTo>
                  <a:pt x="185" y="640"/>
                  <a:pt x="186" y="642"/>
                  <a:pt x="187" y="644"/>
                </a:cubicBezTo>
                <a:cubicBezTo>
                  <a:pt x="187" y="645"/>
                  <a:pt x="188" y="647"/>
                  <a:pt x="189" y="648"/>
                </a:cubicBezTo>
                <a:cubicBezTo>
                  <a:pt x="190" y="650"/>
                  <a:pt x="191" y="652"/>
                  <a:pt x="191" y="653"/>
                </a:cubicBezTo>
                <a:cubicBezTo>
                  <a:pt x="192" y="655"/>
                  <a:pt x="193" y="656"/>
                  <a:pt x="193" y="658"/>
                </a:cubicBezTo>
                <a:cubicBezTo>
                  <a:pt x="194" y="659"/>
                  <a:pt x="195" y="661"/>
                  <a:pt x="196" y="663"/>
                </a:cubicBezTo>
                <a:cubicBezTo>
                  <a:pt x="197" y="664"/>
                  <a:pt x="198" y="666"/>
                  <a:pt x="198" y="667"/>
                </a:cubicBezTo>
                <a:cubicBezTo>
                  <a:pt x="199" y="669"/>
                  <a:pt x="200" y="671"/>
                  <a:pt x="201" y="672"/>
                </a:cubicBezTo>
                <a:cubicBezTo>
                  <a:pt x="202" y="674"/>
                  <a:pt x="203" y="675"/>
                  <a:pt x="204" y="676"/>
                </a:cubicBezTo>
                <a:cubicBezTo>
                  <a:pt x="205" y="678"/>
                  <a:pt x="206" y="680"/>
                  <a:pt x="207" y="682"/>
                </a:cubicBezTo>
                <a:cubicBezTo>
                  <a:pt x="208" y="683"/>
                  <a:pt x="208" y="684"/>
                  <a:pt x="209" y="686"/>
                </a:cubicBezTo>
                <a:cubicBezTo>
                  <a:pt x="210" y="687"/>
                  <a:pt x="211" y="689"/>
                  <a:pt x="213" y="691"/>
                </a:cubicBezTo>
                <a:cubicBezTo>
                  <a:pt x="213" y="692"/>
                  <a:pt x="214" y="693"/>
                  <a:pt x="215" y="695"/>
                </a:cubicBezTo>
                <a:cubicBezTo>
                  <a:pt x="216" y="697"/>
                  <a:pt x="218" y="699"/>
                  <a:pt x="219" y="702"/>
                </a:cubicBezTo>
                <a:cubicBezTo>
                  <a:pt x="220" y="702"/>
                  <a:pt x="220" y="703"/>
                  <a:pt x="221" y="704"/>
                </a:cubicBezTo>
                <a:cubicBezTo>
                  <a:pt x="223" y="707"/>
                  <a:pt x="225" y="709"/>
                  <a:pt x="227" y="712"/>
                </a:cubicBezTo>
                <a:cubicBezTo>
                  <a:pt x="227" y="713"/>
                  <a:pt x="228" y="714"/>
                  <a:pt x="229" y="715"/>
                </a:cubicBezTo>
                <a:cubicBezTo>
                  <a:pt x="230" y="717"/>
                  <a:pt x="232" y="719"/>
                  <a:pt x="233" y="721"/>
                </a:cubicBezTo>
                <a:cubicBezTo>
                  <a:pt x="234" y="722"/>
                  <a:pt x="235" y="723"/>
                  <a:pt x="236" y="725"/>
                </a:cubicBezTo>
                <a:cubicBezTo>
                  <a:pt x="237" y="726"/>
                  <a:pt x="238" y="728"/>
                  <a:pt x="239" y="730"/>
                </a:cubicBezTo>
                <a:cubicBezTo>
                  <a:pt x="240" y="731"/>
                  <a:pt x="241" y="732"/>
                  <a:pt x="242" y="733"/>
                </a:cubicBezTo>
                <a:cubicBezTo>
                  <a:pt x="244" y="735"/>
                  <a:pt x="245" y="737"/>
                  <a:pt x="246" y="738"/>
                </a:cubicBezTo>
                <a:cubicBezTo>
                  <a:pt x="247" y="739"/>
                  <a:pt x="248" y="741"/>
                  <a:pt x="249" y="742"/>
                </a:cubicBezTo>
                <a:cubicBezTo>
                  <a:pt x="251" y="743"/>
                  <a:pt x="252" y="745"/>
                  <a:pt x="253" y="746"/>
                </a:cubicBezTo>
                <a:cubicBezTo>
                  <a:pt x="254" y="748"/>
                  <a:pt x="255" y="749"/>
                  <a:pt x="256" y="750"/>
                </a:cubicBezTo>
                <a:cubicBezTo>
                  <a:pt x="257" y="751"/>
                  <a:pt x="258" y="752"/>
                  <a:pt x="259" y="753"/>
                </a:cubicBezTo>
                <a:close/>
                <a:moveTo>
                  <a:pt x="383" y="118"/>
                </a:moveTo>
                <a:cubicBezTo>
                  <a:pt x="383" y="117"/>
                  <a:pt x="383" y="117"/>
                  <a:pt x="384" y="117"/>
                </a:cubicBezTo>
                <a:lnTo>
                  <a:pt x="385" y="116"/>
                </a:lnTo>
                <a:cubicBezTo>
                  <a:pt x="386" y="116"/>
                  <a:pt x="386" y="115"/>
                  <a:pt x="386" y="115"/>
                </a:cubicBezTo>
                <a:cubicBezTo>
                  <a:pt x="405" y="103"/>
                  <a:pt x="426" y="93"/>
                  <a:pt x="446" y="84"/>
                </a:cubicBezTo>
                <a:cubicBezTo>
                  <a:pt x="447" y="84"/>
                  <a:pt x="447" y="84"/>
                  <a:pt x="448" y="84"/>
                </a:cubicBezTo>
                <a:lnTo>
                  <a:pt x="449" y="83"/>
                </a:lnTo>
                <a:cubicBezTo>
                  <a:pt x="450" y="83"/>
                  <a:pt x="450" y="83"/>
                  <a:pt x="450" y="83"/>
                </a:cubicBezTo>
                <a:cubicBezTo>
                  <a:pt x="472" y="74"/>
                  <a:pt x="493" y="68"/>
                  <a:pt x="516" y="63"/>
                </a:cubicBezTo>
                <a:lnTo>
                  <a:pt x="518" y="63"/>
                </a:lnTo>
                <a:cubicBezTo>
                  <a:pt x="541" y="58"/>
                  <a:pt x="564" y="56"/>
                  <a:pt x="587" y="55"/>
                </a:cubicBezTo>
                <a:lnTo>
                  <a:pt x="588" y="55"/>
                </a:lnTo>
                <a:cubicBezTo>
                  <a:pt x="591" y="55"/>
                  <a:pt x="593" y="55"/>
                  <a:pt x="597" y="55"/>
                </a:cubicBezTo>
                <a:cubicBezTo>
                  <a:pt x="621" y="55"/>
                  <a:pt x="644" y="57"/>
                  <a:pt x="667" y="61"/>
                </a:cubicBezTo>
                <a:cubicBezTo>
                  <a:pt x="668" y="61"/>
                  <a:pt x="668" y="61"/>
                  <a:pt x="668" y="61"/>
                </a:cubicBezTo>
                <a:lnTo>
                  <a:pt x="670" y="62"/>
                </a:lnTo>
                <a:cubicBezTo>
                  <a:pt x="693" y="66"/>
                  <a:pt x="714" y="72"/>
                  <a:pt x="736" y="80"/>
                </a:cubicBezTo>
                <a:cubicBezTo>
                  <a:pt x="736" y="80"/>
                  <a:pt x="737" y="80"/>
                  <a:pt x="737" y="81"/>
                </a:cubicBezTo>
                <a:lnTo>
                  <a:pt x="739" y="81"/>
                </a:lnTo>
                <a:cubicBezTo>
                  <a:pt x="740" y="82"/>
                  <a:pt x="740" y="82"/>
                  <a:pt x="741" y="82"/>
                </a:cubicBezTo>
                <a:cubicBezTo>
                  <a:pt x="761" y="90"/>
                  <a:pt x="781" y="100"/>
                  <a:pt x="800" y="111"/>
                </a:cubicBezTo>
                <a:cubicBezTo>
                  <a:pt x="801" y="111"/>
                  <a:pt x="801" y="112"/>
                  <a:pt x="802" y="112"/>
                </a:cubicBezTo>
                <a:lnTo>
                  <a:pt x="803" y="113"/>
                </a:lnTo>
                <a:cubicBezTo>
                  <a:pt x="804" y="113"/>
                  <a:pt x="804" y="114"/>
                  <a:pt x="805" y="114"/>
                </a:cubicBezTo>
                <a:cubicBezTo>
                  <a:pt x="824" y="126"/>
                  <a:pt x="841" y="139"/>
                  <a:pt x="858" y="153"/>
                </a:cubicBezTo>
                <a:lnTo>
                  <a:pt x="798" y="214"/>
                </a:lnTo>
                <a:cubicBezTo>
                  <a:pt x="797" y="214"/>
                  <a:pt x="797" y="213"/>
                  <a:pt x="796" y="213"/>
                </a:cubicBezTo>
                <a:cubicBezTo>
                  <a:pt x="795" y="212"/>
                  <a:pt x="794" y="212"/>
                  <a:pt x="794" y="211"/>
                </a:cubicBezTo>
                <a:cubicBezTo>
                  <a:pt x="793" y="210"/>
                  <a:pt x="791" y="209"/>
                  <a:pt x="790" y="208"/>
                </a:cubicBezTo>
                <a:cubicBezTo>
                  <a:pt x="789" y="208"/>
                  <a:pt x="789" y="207"/>
                  <a:pt x="788" y="206"/>
                </a:cubicBezTo>
                <a:cubicBezTo>
                  <a:pt x="787" y="206"/>
                  <a:pt x="786" y="205"/>
                  <a:pt x="784" y="204"/>
                </a:cubicBezTo>
                <a:cubicBezTo>
                  <a:pt x="784" y="203"/>
                  <a:pt x="783" y="203"/>
                  <a:pt x="782" y="202"/>
                </a:cubicBezTo>
                <a:cubicBezTo>
                  <a:pt x="781" y="201"/>
                  <a:pt x="779" y="200"/>
                  <a:pt x="778" y="199"/>
                </a:cubicBezTo>
                <a:cubicBezTo>
                  <a:pt x="777" y="199"/>
                  <a:pt x="777" y="198"/>
                  <a:pt x="776" y="198"/>
                </a:cubicBezTo>
                <a:cubicBezTo>
                  <a:pt x="774" y="196"/>
                  <a:pt x="772" y="195"/>
                  <a:pt x="770" y="194"/>
                </a:cubicBezTo>
                <a:cubicBezTo>
                  <a:pt x="770" y="193"/>
                  <a:pt x="769" y="193"/>
                  <a:pt x="769" y="193"/>
                </a:cubicBezTo>
                <a:cubicBezTo>
                  <a:pt x="767" y="192"/>
                  <a:pt x="766" y="191"/>
                  <a:pt x="764" y="190"/>
                </a:cubicBezTo>
                <a:cubicBezTo>
                  <a:pt x="763" y="189"/>
                  <a:pt x="762" y="189"/>
                  <a:pt x="762" y="188"/>
                </a:cubicBezTo>
                <a:cubicBezTo>
                  <a:pt x="760" y="188"/>
                  <a:pt x="759" y="187"/>
                  <a:pt x="758" y="186"/>
                </a:cubicBezTo>
                <a:cubicBezTo>
                  <a:pt x="757" y="185"/>
                  <a:pt x="756" y="185"/>
                  <a:pt x="755" y="184"/>
                </a:cubicBezTo>
                <a:cubicBezTo>
                  <a:pt x="754" y="184"/>
                  <a:pt x="753" y="183"/>
                  <a:pt x="752" y="182"/>
                </a:cubicBezTo>
                <a:cubicBezTo>
                  <a:pt x="751" y="182"/>
                  <a:pt x="750" y="181"/>
                  <a:pt x="749" y="181"/>
                </a:cubicBezTo>
                <a:cubicBezTo>
                  <a:pt x="748" y="180"/>
                  <a:pt x="746" y="179"/>
                  <a:pt x="745" y="179"/>
                </a:cubicBezTo>
                <a:cubicBezTo>
                  <a:pt x="744" y="178"/>
                  <a:pt x="743" y="178"/>
                  <a:pt x="742" y="177"/>
                </a:cubicBezTo>
                <a:cubicBezTo>
                  <a:pt x="741" y="177"/>
                  <a:pt x="740" y="176"/>
                  <a:pt x="739" y="175"/>
                </a:cubicBezTo>
                <a:cubicBezTo>
                  <a:pt x="738" y="175"/>
                  <a:pt x="737" y="174"/>
                  <a:pt x="736" y="174"/>
                </a:cubicBezTo>
                <a:cubicBezTo>
                  <a:pt x="735" y="173"/>
                  <a:pt x="733" y="173"/>
                  <a:pt x="732" y="172"/>
                </a:cubicBezTo>
                <a:cubicBezTo>
                  <a:pt x="731" y="172"/>
                  <a:pt x="730" y="171"/>
                  <a:pt x="730" y="171"/>
                </a:cubicBezTo>
                <a:cubicBezTo>
                  <a:pt x="728" y="170"/>
                  <a:pt x="727" y="170"/>
                  <a:pt x="725" y="169"/>
                </a:cubicBezTo>
                <a:cubicBezTo>
                  <a:pt x="724" y="168"/>
                  <a:pt x="724" y="168"/>
                  <a:pt x="723" y="168"/>
                </a:cubicBezTo>
                <a:cubicBezTo>
                  <a:pt x="721" y="167"/>
                  <a:pt x="719" y="166"/>
                  <a:pt x="716" y="165"/>
                </a:cubicBezTo>
                <a:cubicBezTo>
                  <a:pt x="714" y="164"/>
                  <a:pt x="712" y="163"/>
                  <a:pt x="710" y="162"/>
                </a:cubicBezTo>
                <a:cubicBezTo>
                  <a:pt x="709" y="162"/>
                  <a:pt x="708" y="162"/>
                  <a:pt x="707" y="161"/>
                </a:cubicBezTo>
                <a:cubicBezTo>
                  <a:pt x="706" y="161"/>
                  <a:pt x="704" y="160"/>
                  <a:pt x="703" y="160"/>
                </a:cubicBezTo>
                <a:cubicBezTo>
                  <a:pt x="702" y="159"/>
                  <a:pt x="701" y="159"/>
                  <a:pt x="700" y="159"/>
                </a:cubicBezTo>
                <a:cubicBezTo>
                  <a:pt x="699" y="158"/>
                  <a:pt x="697" y="158"/>
                  <a:pt x="696" y="157"/>
                </a:cubicBezTo>
                <a:cubicBezTo>
                  <a:pt x="695" y="157"/>
                  <a:pt x="694" y="157"/>
                  <a:pt x="693" y="157"/>
                </a:cubicBezTo>
                <a:cubicBezTo>
                  <a:pt x="692" y="156"/>
                  <a:pt x="690" y="156"/>
                  <a:pt x="689" y="155"/>
                </a:cubicBezTo>
                <a:cubicBezTo>
                  <a:pt x="688" y="155"/>
                  <a:pt x="687" y="155"/>
                  <a:pt x="686" y="154"/>
                </a:cubicBezTo>
                <a:cubicBezTo>
                  <a:pt x="685" y="154"/>
                  <a:pt x="683" y="154"/>
                  <a:pt x="682" y="153"/>
                </a:cubicBezTo>
                <a:cubicBezTo>
                  <a:pt x="681" y="153"/>
                  <a:pt x="680" y="153"/>
                  <a:pt x="679" y="152"/>
                </a:cubicBezTo>
                <a:cubicBezTo>
                  <a:pt x="678" y="152"/>
                  <a:pt x="676" y="152"/>
                  <a:pt x="675" y="151"/>
                </a:cubicBezTo>
                <a:cubicBezTo>
                  <a:pt x="674" y="151"/>
                  <a:pt x="673" y="151"/>
                  <a:pt x="672" y="151"/>
                </a:cubicBezTo>
                <a:cubicBezTo>
                  <a:pt x="671" y="150"/>
                  <a:pt x="669" y="150"/>
                  <a:pt x="667" y="149"/>
                </a:cubicBezTo>
                <a:cubicBezTo>
                  <a:pt x="667" y="149"/>
                  <a:pt x="666" y="149"/>
                  <a:pt x="665" y="149"/>
                </a:cubicBezTo>
                <a:cubicBezTo>
                  <a:pt x="663" y="148"/>
                  <a:pt x="660" y="148"/>
                  <a:pt x="658" y="147"/>
                </a:cubicBezTo>
                <a:cubicBezTo>
                  <a:pt x="655" y="147"/>
                  <a:pt x="653" y="146"/>
                  <a:pt x="651" y="146"/>
                </a:cubicBezTo>
                <a:cubicBezTo>
                  <a:pt x="650" y="146"/>
                  <a:pt x="649" y="146"/>
                  <a:pt x="648" y="146"/>
                </a:cubicBezTo>
                <a:cubicBezTo>
                  <a:pt x="647" y="145"/>
                  <a:pt x="645" y="145"/>
                  <a:pt x="644" y="145"/>
                </a:cubicBezTo>
                <a:cubicBezTo>
                  <a:pt x="643" y="145"/>
                  <a:pt x="642" y="145"/>
                  <a:pt x="641" y="145"/>
                </a:cubicBezTo>
                <a:cubicBezTo>
                  <a:pt x="639" y="144"/>
                  <a:pt x="638" y="144"/>
                  <a:pt x="636" y="144"/>
                </a:cubicBezTo>
                <a:cubicBezTo>
                  <a:pt x="635" y="144"/>
                  <a:pt x="634" y="144"/>
                  <a:pt x="633" y="144"/>
                </a:cubicBezTo>
                <a:cubicBezTo>
                  <a:pt x="632" y="143"/>
                  <a:pt x="630" y="143"/>
                  <a:pt x="629" y="143"/>
                </a:cubicBezTo>
                <a:cubicBezTo>
                  <a:pt x="628" y="143"/>
                  <a:pt x="627" y="143"/>
                  <a:pt x="626" y="143"/>
                </a:cubicBezTo>
                <a:cubicBezTo>
                  <a:pt x="625" y="143"/>
                  <a:pt x="623" y="143"/>
                  <a:pt x="622" y="142"/>
                </a:cubicBezTo>
                <a:cubicBezTo>
                  <a:pt x="621" y="142"/>
                  <a:pt x="620" y="142"/>
                  <a:pt x="619" y="142"/>
                </a:cubicBezTo>
                <a:cubicBezTo>
                  <a:pt x="617" y="142"/>
                  <a:pt x="616" y="142"/>
                  <a:pt x="614" y="142"/>
                </a:cubicBezTo>
                <a:cubicBezTo>
                  <a:pt x="613" y="142"/>
                  <a:pt x="612" y="142"/>
                  <a:pt x="611" y="142"/>
                </a:cubicBezTo>
                <a:cubicBezTo>
                  <a:pt x="610" y="142"/>
                  <a:pt x="608" y="142"/>
                  <a:pt x="606" y="142"/>
                </a:cubicBezTo>
                <a:cubicBezTo>
                  <a:pt x="606" y="142"/>
                  <a:pt x="605" y="142"/>
                  <a:pt x="604" y="142"/>
                </a:cubicBezTo>
                <a:cubicBezTo>
                  <a:pt x="601" y="142"/>
                  <a:pt x="599" y="142"/>
                  <a:pt x="597" y="142"/>
                </a:cubicBezTo>
                <a:cubicBezTo>
                  <a:pt x="594" y="142"/>
                  <a:pt x="592" y="142"/>
                  <a:pt x="589" y="142"/>
                </a:cubicBezTo>
                <a:cubicBezTo>
                  <a:pt x="588" y="142"/>
                  <a:pt x="588" y="142"/>
                  <a:pt x="587" y="142"/>
                </a:cubicBezTo>
                <a:cubicBezTo>
                  <a:pt x="585" y="142"/>
                  <a:pt x="584" y="142"/>
                  <a:pt x="582" y="142"/>
                </a:cubicBezTo>
                <a:cubicBezTo>
                  <a:pt x="581" y="142"/>
                  <a:pt x="580" y="142"/>
                  <a:pt x="579" y="142"/>
                </a:cubicBezTo>
                <a:cubicBezTo>
                  <a:pt x="578" y="142"/>
                  <a:pt x="576" y="142"/>
                  <a:pt x="575" y="142"/>
                </a:cubicBezTo>
                <a:cubicBezTo>
                  <a:pt x="574" y="142"/>
                  <a:pt x="573" y="142"/>
                  <a:pt x="572" y="142"/>
                </a:cubicBezTo>
                <a:cubicBezTo>
                  <a:pt x="570" y="143"/>
                  <a:pt x="569" y="143"/>
                  <a:pt x="567" y="143"/>
                </a:cubicBezTo>
                <a:cubicBezTo>
                  <a:pt x="566" y="143"/>
                  <a:pt x="565" y="143"/>
                  <a:pt x="565" y="143"/>
                </a:cubicBezTo>
                <a:cubicBezTo>
                  <a:pt x="563" y="143"/>
                  <a:pt x="562" y="143"/>
                  <a:pt x="560" y="144"/>
                </a:cubicBezTo>
                <a:cubicBezTo>
                  <a:pt x="559" y="144"/>
                  <a:pt x="558" y="144"/>
                  <a:pt x="557" y="144"/>
                </a:cubicBezTo>
                <a:cubicBezTo>
                  <a:pt x="556" y="144"/>
                  <a:pt x="554" y="144"/>
                  <a:pt x="553" y="144"/>
                </a:cubicBezTo>
                <a:cubicBezTo>
                  <a:pt x="552" y="145"/>
                  <a:pt x="551" y="145"/>
                  <a:pt x="550" y="145"/>
                </a:cubicBezTo>
                <a:cubicBezTo>
                  <a:pt x="548" y="145"/>
                  <a:pt x="547" y="145"/>
                  <a:pt x="545" y="146"/>
                </a:cubicBezTo>
                <a:cubicBezTo>
                  <a:pt x="544" y="146"/>
                  <a:pt x="544" y="146"/>
                  <a:pt x="543" y="146"/>
                </a:cubicBezTo>
                <a:cubicBezTo>
                  <a:pt x="538" y="147"/>
                  <a:pt x="533" y="148"/>
                  <a:pt x="529" y="149"/>
                </a:cubicBezTo>
                <a:cubicBezTo>
                  <a:pt x="528" y="149"/>
                  <a:pt x="527" y="149"/>
                  <a:pt x="527" y="149"/>
                </a:cubicBezTo>
                <a:cubicBezTo>
                  <a:pt x="525" y="150"/>
                  <a:pt x="524" y="150"/>
                  <a:pt x="522" y="150"/>
                </a:cubicBezTo>
                <a:cubicBezTo>
                  <a:pt x="521" y="151"/>
                  <a:pt x="520" y="151"/>
                  <a:pt x="519" y="151"/>
                </a:cubicBezTo>
                <a:cubicBezTo>
                  <a:pt x="518" y="151"/>
                  <a:pt x="516" y="152"/>
                  <a:pt x="515" y="152"/>
                </a:cubicBezTo>
                <a:cubicBezTo>
                  <a:pt x="514" y="152"/>
                  <a:pt x="513" y="153"/>
                  <a:pt x="512" y="153"/>
                </a:cubicBezTo>
                <a:cubicBezTo>
                  <a:pt x="511" y="153"/>
                  <a:pt x="509" y="154"/>
                  <a:pt x="508" y="154"/>
                </a:cubicBezTo>
                <a:cubicBezTo>
                  <a:pt x="507" y="154"/>
                  <a:pt x="506" y="155"/>
                  <a:pt x="505" y="155"/>
                </a:cubicBezTo>
                <a:cubicBezTo>
                  <a:pt x="504" y="155"/>
                  <a:pt x="503" y="156"/>
                  <a:pt x="501" y="156"/>
                </a:cubicBezTo>
                <a:cubicBezTo>
                  <a:pt x="500" y="157"/>
                  <a:pt x="499" y="157"/>
                  <a:pt x="499" y="157"/>
                </a:cubicBezTo>
                <a:cubicBezTo>
                  <a:pt x="497" y="157"/>
                  <a:pt x="496" y="158"/>
                  <a:pt x="494" y="159"/>
                </a:cubicBezTo>
                <a:cubicBezTo>
                  <a:pt x="493" y="159"/>
                  <a:pt x="492" y="159"/>
                  <a:pt x="492" y="159"/>
                </a:cubicBezTo>
                <a:cubicBezTo>
                  <a:pt x="490" y="160"/>
                  <a:pt x="488" y="161"/>
                  <a:pt x="487" y="161"/>
                </a:cubicBezTo>
                <a:cubicBezTo>
                  <a:pt x="486" y="161"/>
                  <a:pt x="486" y="161"/>
                  <a:pt x="485" y="162"/>
                </a:cubicBezTo>
                <a:cubicBezTo>
                  <a:pt x="481" y="164"/>
                  <a:pt x="476" y="165"/>
                  <a:pt x="472" y="167"/>
                </a:cubicBezTo>
                <a:cubicBezTo>
                  <a:pt x="471" y="167"/>
                  <a:pt x="471" y="168"/>
                  <a:pt x="470" y="168"/>
                </a:cubicBezTo>
                <a:cubicBezTo>
                  <a:pt x="468" y="169"/>
                  <a:pt x="467" y="169"/>
                  <a:pt x="465" y="170"/>
                </a:cubicBezTo>
                <a:cubicBezTo>
                  <a:pt x="464" y="170"/>
                  <a:pt x="464" y="171"/>
                  <a:pt x="463" y="171"/>
                </a:cubicBezTo>
                <a:cubicBezTo>
                  <a:pt x="462" y="172"/>
                  <a:pt x="460" y="173"/>
                  <a:pt x="459" y="173"/>
                </a:cubicBezTo>
                <a:cubicBezTo>
                  <a:pt x="458" y="174"/>
                  <a:pt x="457" y="174"/>
                  <a:pt x="456" y="174"/>
                </a:cubicBezTo>
                <a:cubicBezTo>
                  <a:pt x="455" y="175"/>
                  <a:pt x="454" y="176"/>
                  <a:pt x="452" y="176"/>
                </a:cubicBezTo>
                <a:cubicBezTo>
                  <a:pt x="451" y="177"/>
                  <a:pt x="451" y="177"/>
                  <a:pt x="450" y="178"/>
                </a:cubicBezTo>
                <a:cubicBezTo>
                  <a:pt x="449" y="178"/>
                  <a:pt x="447" y="179"/>
                  <a:pt x="446" y="180"/>
                </a:cubicBezTo>
                <a:cubicBezTo>
                  <a:pt x="445" y="180"/>
                  <a:pt x="444" y="181"/>
                  <a:pt x="444" y="181"/>
                </a:cubicBezTo>
                <a:cubicBezTo>
                  <a:pt x="442" y="182"/>
                  <a:pt x="441" y="183"/>
                  <a:pt x="440" y="183"/>
                </a:cubicBezTo>
                <a:cubicBezTo>
                  <a:pt x="439" y="184"/>
                  <a:pt x="438" y="184"/>
                  <a:pt x="437" y="185"/>
                </a:cubicBezTo>
                <a:cubicBezTo>
                  <a:pt x="436" y="186"/>
                  <a:pt x="434" y="186"/>
                  <a:pt x="433" y="187"/>
                </a:cubicBezTo>
                <a:cubicBezTo>
                  <a:pt x="432" y="188"/>
                  <a:pt x="432" y="188"/>
                  <a:pt x="431" y="188"/>
                </a:cubicBezTo>
                <a:cubicBezTo>
                  <a:pt x="427" y="191"/>
                  <a:pt x="423" y="194"/>
                  <a:pt x="419" y="196"/>
                </a:cubicBezTo>
                <a:cubicBezTo>
                  <a:pt x="419" y="197"/>
                  <a:pt x="418" y="197"/>
                  <a:pt x="417" y="197"/>
                </a:cubicBezTo>
                <a:cubicBezTo>
                  <a:pt x="416" y="198"/>
                  <a:pt x="415" y="199"/>
                  <a:pt x="413" y="200"/>
                </a:cubicBezTo>
                <a:cubicBezTo>
                  <a:pt x="413" y="201"/>
                  <a:pt x="412" y="201"/>
                  <a:pt x="411" y="202"/>
                </a:cubicBezTo>
                <a:cubicBezTo>
                  <a:pt x="410" y="203"/>
                  <a:pt x="409" y="204"/>
                  <a:pt x="407" y="205"/>
                </a:cubicBezTo>
                <a:cubicBezTo>
                  <a:pt x="407" y="205"/>
                  <a:pt x="406" y="206"/>
                  <a:pt x="405" y="206"/>
                </a:cubicBezTo>
                <a:cubicBezTo>
                  <a:pt x="404" y="207"/>
                  <a:pt x="403" y="208"/>
                  <a:pt x="402" y="209"/>
                </a:cubicBezTo>
                <a:cubicBezTo>
                  <a:pt x="401" y="210"/>
                  <a:pt x="400" y="210"/>
                  <a:pt x="399" y="211"/>
                </a:cubicBezTo>
                <a:lnTo>
                  <a:pt x="398" y="212"/>
                </a:lnTo>
                <a:lnTo>
                  <a:pt x="337" y="151"/>
                </a:lnTo>
                <a:cubicBezTo>
                  <a:pt x="352" y="139"/>
                  <a:pt x="367" y="128"/>
                  <a:pt x="383" y="118"/>
                </a:cubicBezTo>
                <a:lnTo>
                  <a:pt x="1020" y="31"/>
                </a:lnTo>
                <a:cubicBezTo>
                  <a:pt x="1015" y="25"/>
                  <a:pt x="1008" y="22"/>
                  <a:pt x="1001" y="22"/>
                </a:cubicBezTo>
                <a:cubicBezTo>
                  <a:pt x="993" y="22"/>
                  <a:pt x="986" y="25"/>
                  <a:pt x="981" y="30"/>
                </a:cubicBezTo>
                <a:lnTo>
                  <a:pt x="969" y="43"/>
                </a:lnTo>
                <a:lnTo>
                  <a:pt x="968" y="44"/>
                </a:lnTo>
                <a:lnTo>
                  <a:pt x="915" y="97"/>
                </a:lnTo>
                <a:lnTo>
                  <a:pt x="913" y="98"/>
                </a:lnTo>
                <a:lnTo>
                  <a:pt x="897" y="114"/>
                </a:lnTo>
                <a:lnTo>
                  <a:pt x="896" y="113"/>
                </a:lnTo>
                <a:cubicBezTo>
                  <a:pt x="814" y="40"/>
                  <a:pt x="710" y="0"/>
                  <a:pt x="599" y="0"/>
                </a:cubicBezTo>
                <a:lnTo>
                  <a:pt x="597" y="0"/>
                </a:lnTo>
                <a:cubicBezTo>
                  <a:pt x="594" y="0"/>
                  <a:pt x="592" y="0"/>
                  <a:pt x="589" y="0"/>
                </a:cubicBezTo>
                <a:lnTo>
                  <a:pt x="588" y="0"/>
                </a:lnTo>
                <a:lnTo>
                  <a:pt x="586" y="0"/>
                </a:lnTo>
                <a:cubicBezTo>
                  <a:pt x="479" y="2"/>
                  <a:pt x="378" y="42"/>
                  <a:pt x="298" y="112"/>
                </a:cubicBezTo>
                <a:lnTo>
                  <a:pt x="274" y="89"/>
                </a:lnTo>
                <a:lnTo>
                  <a:pt x="273" y="87"/>
                </a:lnTo>
                <a:lnTo>
                  <a:pt x="220" y="34"/>
                </a:lnTo>
                <a:lnTo>
                  <a:pt x="219" y="33"/>
                </a:lnTo>
                <a:lnTo>
                  <a:pt x="214" y="28"/>
                </a:lnTo>
                <a:cubicBezTo>
                  <a:pt x="203" y="17"/>
                  <a:pt x="186" y="17"/>
                  <a:pt x="175" y="28"/>
                </a:cubicBezTo>
                <a:cubicBezTo>
                  <a:pt x="62" y="141"/>
                  <a:pt x="0" y="291"/>
                  <a:pt x="0" y="450"/>
                </a:cubicBezTo>
                <a:cubicBezTo>
                  <a:pt x="0" y="531"/>
                  <a:pt x="16" y="610"/>
                  <a:pt x="48" y="683"/>
                </a:cubicBezTo>
                <a:cubicBezTo>
                  <a:pt x="78" y="755"/>
                  <a:pt x="122" y="819"/>
                  <a:pt x="177" y="874"/>
                </a:cubicBezTo>
                <a:cubicBezTo>
                  <a:pt x="183" y="879"/>
                  <a:pt x="190" y="882"/>
                  <a:pt x="197" y="882"/>
                </a:cubicBezTo>
                <a:cubicBezTo>
                  <a:pt x="204" y="882"/>
                  <a:pt x="211" y="879"/>
                  <a:pt x="216" y="874"/>
                </a:cubicBezTo>
                <a:lnTo>
                  <a:pt x="317" y="772"/>
                </a:lnTo>
                <a:lnTo>
                  <a:pt x="412" y="677"/>
                </a:lnTo>
                <a:lnTo>
                  <a:pt x="517" y="572"/>
                </a:lnTo>
                <a:cubicBezTo>
                  <a:pt x="522" y="566"/>
                  <a:pt x="524" y="559"/>
                  <a:pt x="524" y="552"/>
                </a:cubicBezTo>
                <a:cubicBezTo>
                  <a:pt x="524" y="545"/>
                  <a:pt x="521" y="538"/>
                  <a:pt x="516" y="533"/>
                </a:cubicBezTo>
                <a:cubicBezTo>
                  <a:pt x="494" y="511"/>
                  <a:pt x="482" y="482"/>
                  <a:pt x="482" y="451"/>
                </a:cubicBezTo>
                <a:cubicBezTo>
                  <a:pt x="482" y="388"/>
                  <a:pt x="534" y="337"/>
                  <a:pt x="597" y="337"/>
                </a:cubicBezTo>
                <a:cubicBezTo>
                  <a:pt x="659" y="337"/>
                  <a:pt x="711" y="388"/>
                  <a:pt x="711" y="451"/>
                </a:cubicBezTo>
                <a:cubicBezTo>
                  <a:pt x="711" y="482"/>
                  <a:pt x="699" y="511"/>
                  <a:pt x="677" y="532"/>
                </a:cubicBezTo>
                <a:cubicBezTo>
                  <a:pt x="672" y="537"/>
                  <a:pt x="669" y="544"/>
                  <a:pt x="669" y="552"/>
                </a:cubicBezTo>
                <a:cubicBezTo>
                  <a:pt x="669" y="559"/>
                  <a:pt x="672" y="566"/>
                  <a:pt x="677" y="571"/>
                </a:cubicBezTo>
                <a:lnTo>
                  <a:pt x="782" y="676"/>
                </a:lnTo>
                <a:lnTo>
                  <a:pt x="878" y="771"/>
                </a:lnTo>
                <a:lnTo>
                  <a:pt x="979" y="872"/>
                </a:lnTo>
                <a:cubicBezTo>
                  <a:pt x="984" y="877"/>
                  <a:pt x="992" y="880"/>
                  <a:pt x="999" y="880"/>
                </a:cubicBezTo>
                <a:cubicBezTo>
                  <a:pt x="1006" y="880"/>
                  <a:pt x="1013" y="877"/>
                  <a:pt x="1018" y="871"/>
                </a:cubicBezTo>
                <a:cubicBezTo>
                  <a:pt x="1131" y="759"/>
                  <a:pt x="1193" y="609"/>
                  <a:pt x="1193" y="450"/>
                </a:cubicBezTo>
                <a:cubicBezTo>
                  <a:pt x="1193" y="292"/>
                  <a:pt x="1131" y="143"/>
                  <a:pt x="1020" y="3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9" name="Freeform 1448">
            <a:extLst>
              <a:ext uri="{FF2B5EF4-FFF2-40B4-BE49-F238E27FC236}">
                <a16:creationId xmlns:a16="http://schemas.microsoft.com/office/drawing/2014/main" id="{2E051722-76D1-2D4A-BD5A-6FC6EE782D19}"/>
              </a:ext>
            </a:extLst>
          </p:cNvPr>
          <p:cNvSpPr/>
          <p:nvPr/>
        </p:nvSpPr>
        <p:spPr>
          <a:xfrm>
            <a:off x="3300252" y="1133069"/>
            <a:ext cx="429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1192">
                <a:moveTo>
                  <a:pt x="236" y="999"/>
                </a:moveTo>
                <a:lnTo>
                  <a:pt x="298" y="938"/>
                </a:lnTo>
                <a:cubicBezTo>
                  <a:pt x="380" y="1010"/>
                  <a:pt x="486" y="1050"/>
                  <a:pt x="597" y="1050"/>
                </a:cubicBezTo>
                <a:cubicBezTo>
                  <a:pt x="709" y="1050"/>
                  <a:pt x="814" y="1010"/>
                  <a:pt x="897" y="936"/>
                </a:cubicBezTo>
                <a:lnTo>
                  <a:pt x="959" y="998"/>
                </a:lnTo>
                <a:cubicBezTo>
                  <a:pt x="859" y="1088"/>
                  <a:pt x="732" y="1137"/>
                  <a:pt x="597" y="1137"/>
                </a:cubicBezTo>
                <a:cubicBezTo>
                  <a:pt x="462" y="1137"/>
                  <a:pt x="336" y="1088"/>
                  <a:pt x="236" y="999"/>
                </a:cubicBezTo>
                <a:close/>
                <a:moveTo>
                  <a:pt x="195" y="233"/>
                </a:moveTo>
                <a:lnTo>
                  <a:pt x="259" y="297"/>
                </a:lnTo>
                <a:cubicBezTo>
                  <a:pt x="185" y="380"/>
                  <a:pt x="144" y="486"/>
                  <a:pt x="144" y="598"/>
                </a:cubicBezTo>
                <a:cubicBezTo>
                  <a:pt x="144" y="710"/>
                  <a:pt x="185" y="816"/>
                  <a:pt x="259" y="899"/>
                </a:cubicBezTo>
                <a:lnTo>
                  <a:pt x="197" y="961"/>
                </a:lnTo>
                <a:cubicBezTo>
                  <a:pt x="106" y="861"/>
                  <a:pt x="56" y="732"/>
                  <a:pt x="56" y="596"/>
                </a:cubicBezTo>
                <a:cubicBezTo>
                  <a:pt x="56" y="461"/>
                  <a:pt x="105" y="333"/>
                  <a:pt x="195" y="233"/>
                </a:cubicBezTo>
                <a:lnTo>
                  <a:pt x="961" y="196"/>
                </a:lnTo>
                <a:lnTo>
                  <a:pt x="897" y="260"/>
                </a:lnTo>
                <a:cubicBezTo>
                  <a:pt x="814" y="186"/>
                  <a:pt x="709" y="146"/>
                  <a:pt x="597" y="146"/>
                </a:cubicBezTo>
                <a:cubicBezTo>
                  <a:pt x="486" y="146"/>
                  <a:pt x="381" y="186"/>
                  <a:pt x="298" y="258"/>
                </a:cubicBezTo>
                <a:lnTo>
                  <a:pt x="234" y="194"/>
                </a:lnTo>
                <a:cubicBezTo>
                  <a:pt x="334" y="104"/>
                  <a:pt x="461" y="55"/>
                  <a:pt x="597" y="55"/>
                </a:cubicBezTo>
                <a:cubicBezTo>
                  <a:pt x="733" y="55"/>
                  <a:pt x="861" y="105"/>
                  <a:pt x="961" y="196"/>
                </a:cubicBezTo>
                <a:close/>
                <a:moveTo>
                  <a:pt x="840" y="801"/>
                </a:moveTo>
                <a:cubicBezTo>
                  <a:pt x="886" y="745"/>
                  <a:pt x="911" y="675"/>
                  <a:pt x="911" y="602"/>
                </a:cubicBezTo>
                <a:cubicBezTo>
                  <a:pt x="911" y="525"/>
                  <a:pt x="883" y="454"/>
                  <a:pt x="837" y="399"/>
                </a:cubicBezTo>
                <a:lnTo>
                  <a:pt x="897" y="339"/>
                </a:lnTo>
                <a:cubicBezTo>
                  <a:pt x="957" y="408"/>
                  <a:pt x="994" y="499"/>
                  <a:pt x="994" y="598"/>
                </a:cubicBezTo>
                <a:cubicBezTo>
                  <a:pt x="994" y="694"/>
                  <a:pt x="959" y="786"/>
                  <a:pt x="897" y="858"/>
                </a:cubicBezTo>
                <a:close/>
                <a:moveTo>
                  <a:pt x="393" y="842"/>
                </a:moveTo>
                <a:cubicBezTo>
                  <a:pt x="450" y="890"/>
                  <a:pt x="521" y="916"/>
                  <a:pt x="597" y="916"/>
                </a:cubicBezTo>
                <a:cubicBezTo>
                  <a:pt x="673" y="916"/>
                  <a:pt x="744" y="890"/>
                  <a:pt x="801" y="841"/>
                </a:cubicBezTo>
                <a:lnTo>
                  <a:pt x="858" y="897"/>
                </a:lnTo>
                <a:cubicBezTo>
                  <a:pt x="786" y="960"/>
                  <a:pt x="694" y="995"/>
                  <a:pt x="597" y="995"/>
                </a:cubicBezTo>
                <a:cubicBezTo>
                  <a:pt x="500" y="995"/>
                  <a:pt x="409" y="961"/>
                  <a:pt x="337" y="898"/>
                </a:cubicBezTo>
                <a:close/>
                <a:moveTo>
                  <a:pt x="358" y="397"/>
                </a:moveTo>
                <a:cubicBezTo>
                  <a:pt x="311" y="452"/>
                  <a:pt x="282" y="524"/>
                  <a:pt x="282" y="602"/>
                </a:cubicBezTo>
                <a:cubicBezTo>
                  <a:pt x="282" y="676"/>
                  <a:pt x="308" y="746"/>
                  <a:pt x="354" y="802"/>
                </a:cubicBezTo>
                <a:lnTo>
                  <a:pt x="298" y="859"/>
                </a:lnTo>
                <a:cubicBezTo>
                  <a:pt x="234" y="787"/>
                  <a:pt x="200" y="695"/>
                  <a:pt x="200" y="598"/>
                </a:cubicBezTo>
                <a:cubicBezTo>
                  <a:pt x="200" y="498"/>
                  <a:pt x="237" y="406"/>
                  <a:pt x="298" y="336"/>
                </a:cubicBezTo>
                <a:close/>
                <a:moveTo>
                  <a:pt x="797" y="360"/>
                </a:moveTo>
                <a:cubicBezTo>
                  <a:pt x="743" y="315"/>
                  <a:pt x="673" y="288"/>
                  <a:pt x="597" y="288"/>
                </a:cubicBezTo>
                <a:cubicBezTo>
                  <a:pt x="521" y="288"/>
                  <a:pt x="452" y="314"/>
                  <a:pt x="398" y="358"/>
                </a:cubicBezTo>
                <a:lnTo>
                  <a:pt x="337" y="298"/>
                </a:lnTo>
                <a:cubicBezTo>
                  <a:pt x="407" y="237"/>
                  <a:pt x="498" y="201"/>
                  <a:pt x="597" y="201"/>
                </a:cubicBezTo>
                <a:cubicBezTo>
                  <a:pt x="697" y="201"/>
                  <a:pt x="788" y="238"/>
                  <a:pt x="858" y="300"/>
                </a:cubicBezTo>
                <a:close/>
                <a:moveTo>
                  <a:pt x="734" y="696"/>
                </a:moveTo>
                <a:cubicBezTo>
                  <a:pt x="755" y="667"/>
                  <a:pt x="766" y="633"/>
                  <a:pt x="766" y="597"/>
                </a:cubicBezTo>
                <a:cubicBezTo>
                  <a:pt x="766" y="561"/>
                  <a:pt x="755" y="528"/>
                  <a:pt x="735" y="501"/>
                </a:cubicBezTo>
                <a:lnTo>
                  <a:pt x="797" y="438"/>
                </a:lnTo>
                <a:cubicBezTo>
                  <a:pt x="834" y="483"/>
                  <a:pt x="856" y="540"/>
                  <a:pt x="856" y="602"/>
                </a:cubicBezTo>
                <a:cubicBezTo>
                  <a:pt x="856" y="661"/>
                  <a:pt x="836" y="717"/>
                  <a:pt x="801" y="762"/>
                </a:cubicBezTo>
                <a:close/>
                <a:moveTo>
                  <a:pt x="499" y="736"/>
                </a:moveTo>
                <a:cubicBezTo>
                  <a:pt x="527" y="756"/>
                  <a:pt x="561" y="767"/>
                  <a:pt x="597" y="767"/>
                </a:cubicBezTo>
                <a:cubicBezTo>
                  <a:pt x="633" y="767"/>
                  <a:pt x="667" y="756"/>
                  <a:pt x="695" y="735"/>
                </a:cubicBezTo>
                <a:lnTo>
                  <a:pt x="762" y="801"/>
                </a:lnTo>
                <a:cubicBezTo>
                  <a:pt x="716" y="840"/>
                  <a:pt x="658" y="861"/>
                  <a:pt x="597" y="861"/>
                </a:cubicBezTo>
                <a:cubicBezTo>
                  <a:pt x="536" y="861"/>
                  <a:pt x="479" y="840"/>
                  <a:pt x="432" y="802"/>
                </a:cubicBezTo>
                <a:close/>
                <a:moveTo>
                  <a:pt x="460" y="498"/>
                </a:moveTo>
                <a:cubicBezTo>
                  <a:pt x="439" y="526"/>
                  <a:pt x="427" y="560"/>
                  <a:pt x="427" y="597"/>
                </a:cubicBezTo>
                <a:cubicBezTo>
                  <a:pt x="427" y="634"/>
                  <a:pt x="439" y="668"/>
                  <a:pt x="459" y="697"/>
                </a:cubicBezTo>
                <a:lnTo>
                  <a:pt x="393" y="763"/>
                </a:lnTo>
                <a:cubicBezTo>
                  <a:pt x="357" y="717"/>
                  <a:pt x="337" y="661"/>
                  <a:pt x="337" y="602"/>
                </a:cubicBezTo>
                <a:cubicBezTo>
                  <a:pt x="337" y="539"/>
                  <a:pt x="360" y="481"/>
                  <a:pt x="398" y="436"/>
                </a:cubicBezTo>
                <a:close/>
                <a:moveTo>
                  <a:pt x="697" y="461"/>
                </a:moveTo>
                <a:cubicBezTo>
                  <a:pt x="669" y="440"/>
                  <a:pt x="634" y="428"/>
                  <a:pt x="597" y="428"/>
                </a:cubicBezTo>
                <a:cubicBezTo>
                  <a:pt x="560" y="428"/>
                  <a:pt x="527" y="440"/>
                  <a:pt x="499" y="459"/>
                </a:cubicBezTo>
                <a:lnTo>
                  <a:pt x="437" y="398"/>
                </a:lnTo>
                <a:cubicBezTo>
                  <a:pt x="481" y="363"/>
                  <a:pt x="537" y="343"/>
                  <a:pt x="597" y="343"/>
                </a:cubicBezTo>
                <a:cubicBezTo>
                  <a:pt x="658" y="343"/>
                  <a:pt x="714" y="364"/>
                  <a:pt x="758" y="400"/>
                </a:cubicBezTo>
                <a:close/>
                <a:moveTo>
                  <a:pt x="516" y="679"/>
                </a:moveTo>
                <a:cubicBezTo>
                  <a:pt x="494" y="657"/>
                  <a:pt x="483" y="628"/>
                  <a:pt x="483" y="597"/>
                </a:cubicBezTo>
                <a:cubicBezTo>
                  <a:pt x="483" y="534"/>
                  <a:pt x="534" y="483"/>
                  <a:pt x="597" y="483"/>
                </a:cubicBezTo>
                <a:cubicBezTo>
                  <a:pt x="659" y="483"/>
                  <a:pt x="711" y="534"/>
                  <a:pt x="711" y="597"/>
                </a:cubicBezTo>
                <a:cubicBezTo>
                  <a:pt x="711" y="628"/>
                  <a:pt x="699" y="657"/>
                  <a:pt x="677" y="678"/>
                </a:cubicBezTo>
                <a:cubicBezTo>
                  <a:pt x="656" y="700"/>
                  <a:pt x="627" y="712"/>
                  <a:pt x="597" y="712"/>
                </a:cubicBezTo>
                <a:cubicBezTo>
                  <a:pt x="566" y="712"/>
                  <a:pt x="538" y="700"/>
                  <a:pt x="516" y="679"/>
                </a:cubicBezTo>
                <a:close/>
                <a:moveTo>
                  <a:pt x="998" y="958"/>
                </a:moveTo>
                <a:lnTo>
                  <a:pt x="936" y="897"/>
                </a:lnTo>
                <a:cubicBezTo>
                  <a:pt x="1009" y="814"/>
                  <a:pt x="1049" y="709"/>
                  <a:pt x="1049" y="598"/>
                </a:cubicBezTo>
                <a:cubicBezTo>
                  <a:pt x="1049" y="487"/>
                  <a:pt x="1009" y="382"/>
                  <a:pt x="936" y="300"/>
                </a:cubicBezTo>
                <a:lnTo>
                  <a:pt x="1000" y="236"/>
                </a:lnTo>
                <a:cubicBezTo>
                  <a:pt x="1089" y="335"/>
                  <a:pt x="1138" y="462"/>
                  <a:pt x="1138" y="596"/>
                </a:cubicBezTo>
                <a:cubicBezTo>
                  <a:pt x="1138" y="731"/>
                  <a:pt x="1088" y="859"/>
                  <a:pt x="998" y="958"/>
                </a:cubicBezTo>
                <a:close/>
                <a:moveTo>
                  <a:pt x="1018" y="1017"/>
                </a:moveTo>
                <a:cubicBezTo>
                  <a:pt x="1131" y="905"/>
                  <a:pt x="1193" y="755"/>
                  <a:pt x="1193" y="596"/>
                </a:cubicBezTo>
                <a:cubicBezTo>
                  <a:pt x="1193" y="438"/>
                  <a:pt x="1132" y="289"/>
                  <a:pt x="1021" y="177"/>
                </a:cubicBezTo>
                <a:lnTo>
                  <a:pt x="1020" y="176"/>
                </a:lnTo>
                <a:cubicBezTo>
                  <a:pt x="1019" y="176"/>
                  <a:pt x="1019" y="175"/>
                  <a:pt x="1018" y="174"/>
                </a:cubicBezTo>
                <a:cubicBezTo>
                  <a:pt x="906" y="62"/>
                  <a:pt x="756" y="0"/>
                  <a:pt x="597" y="0"/>
                </a:cubicBezTo>
                <a:cubicBezTo>
                  <a:pt x="437" y="0"/>
                  <a:pt x="288" y="62"/>
                  <a:pt x="175" y="174"/>
                </a:cubicBezTo>
                <a:cubicBezTo>
                  <a:pt x="62" y="287"/>
                  <a:pt x="0" y="437"/>
                  <a:pt x="0" y="596"/>
                </a:cubicBezTo>
                <a:cubicBezTo>
                  <a:pt x="0" y="677"/>
                  <a:pt x="16" y="756"/>
                  <a:pt x="48" y="829"/>
                </a:cubicBezTo>
                <a:cubicBezTo>
                  <a:pt x="78" y="901"/>
                  <a:pt x="122" y="965"/>
                  <a:pt x="177" y="1020"/>
                </a:cubicBezTo>
                <a:cubicBezTo>
                  <a:pt x="290" y="1131"/>
                  <a:pt x="439" y="1192"/>
                  <a:pt x="597" y="1192"/>
                </a:cubicBezTo>
                <a:cubicBezTo>
                  <a:pt x="756" y="1192"/>
                  <a:pt x="906" y="1130"/>
                  <a:pt x="1018" y="101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0" name="Freeform 1449">
            <a:extLst>
              <a:ext uri="{FF2B5EF4-FFF2-40B4-BE49-F238E27FC236}">
                <a16:creationId xmlns:a16="http://schemas.microsoft.com/office/drawing/2014/main" id="{0B4FFBFB-9FFF-CB45-8FDB-AAEF9DB9139F}"/>
              </a:ext>
            </a:extLst>
          </p:cNvPr>
          <p:cNvSpPr/>
          <p:nvPr/>
        </p:nvSpPr>
        <p:spPr>
          <a:xfrm>
            <a:off x="4989733" y="11953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9" y="54"/>
                </a:moveTo>
                <a:lnTo>
                  <a:pt x="20" y="54"/>
                </a:lnTo>
                <a:cubicBezTo>
                  <a:pt x="24" y="55"/>
                  <a:pt x="27" y="56"/>
                  <a:pt x="30" y="56"/>
                </a:cubicBezTo>
                <a:cubicBezTo>
                  <a:pt x="41" y="56"/>
                  <a:pt x="52" y="49"/>
                  <a:pt x="56" y="38"/>
                </a:cubicBezTo>
                <a:cubicBezTo>
                  <a:pt x="61" y="24"/>
                  <a:pt x="54" y="8"/>
                  <a:pt x="40" y="3"/>
                </a:cubicBezTo>
                <a:lnTo>
                  <a:pt x="38" y="2"/>
                </a:lnTo>
                <a:cubicBezTo>
                  <a:pt x="24" y="-4"/>
                  <a:pt x="8" y="4"/>
                  <a:pt x="2" y="18"/>
                </a:cubicBezTo>
                <a:cubicBezTo>
                  <a:pt x="-3" y="32"/>
                  <a:pt x="4" y="48"/>
                  <a:pt x="19" y="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1" name="Freeform 1450">
            <a:extLst>
              <a:ext uri="{FF2B5EF4-FFF2-40B4-BE49-F238E27FC236}">
                <a16:creationId xmlns:a16="http://schemas.microsoft.com/office/drawing/2014/main" id="{83A67041-98AB-1A49-A72D-AC0F6CC7B263}"/>
              </a:ext>
            </a:extLst>
          </p:cNvPr>
          <p:cNvSpPr/>
          <p:nvPr/>
        </p:nvSpPr>
        <p:spPr>
          <a:xfrm>
            <a:off x="5036893" y="122378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9" y="48"/>
                </a:moveTo>
                <a:lnTo>
                  <a:pt x="10" y="49"/>
                </a:lnTo>
                <a:cubicBezTo>
                  <a:pt x="16" y="54"/>
                  <a:pt x="22" y="57"/>
                  <a:pt x="29" y="57"/>
                </a:cubicBezTo>
                <a:cubicBezTo>
                  <a:pt x="36" y="57"/>
                  <a:pt x="44" y="53"/>
                  <a:pt x="49" y="47"/>
                </a:cubicBezTo>
                <a:cubicBezTo>
                  <a:pt x="60" y="36"/>
                  <a:pt x="59" y="19"/>
                  <a:pt x="47" y="8"/>
                </a:cubicBezTo>
                <a:lnTo>
                  <a:pt x="46" y="7"/>
                </a:lnTo>
                <a:cubicBezTo>
                  <a:pt x="34" y="-3"/>
                  <a:pt x="17" y="-2"/>
                  <a:pt x="7" y="9"/>
                </a:cubicBezTo>
                <a:cubicBezTo>
                  <a:pt x="-3" y="21"/>
                  <a:pt x="-2" y="38"/>
                  <a:pt x="9" y="4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2" name="Freeform 1451">
            <a:extLst>
              <a:ext uri="{FF2B5EF4-FFF2-40B4-BE49-F238E27FC236}">
                <a16:creationId xmlns:a16="http://schemas.microsoft.com/office/drawing/2014/main" id="{02F2CA3A-A932-FD41-BF06-827F582BEFFD}"/>
              </a:ext>
            </a:extLst>
          </p:cNvPr>
          <p:cNvSpPr/>
          <p:nvPr/>
        </p:nvSpPr>
        <p:spPr>
          <a:xfrm>
            <a:off x="5014573" y="120759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3" y="51"/>
                </a:moveTo>
                <a:lnTo>
                  <a:pt x="15" y="52"/>
                </a:lnTo>
                <a:cubicBezTo>
                  <a:pt x="19" y="55"/>
                  <a:pt x="24" y="56"/>
                  <a:pt x="29" y="56"/>
                </a:cubicBezTo>
                <a:cubicBezTo>
                  <a:pt x="38" y="56"/>
                  <a:pt x="47" y="51"/>
                  <a:pt x="53" y="43"/>
                </a:cubicBezTo>
                <a:cubicBezTo>
                  <a:pt x="61" y="30"/>
                  <a:pt x="56" y="13"/>
                  <a:pt x="43" y="5"/>
                </a:cubicBezTo>
                <a:lnTo>
                  <a:pt x="42" y="4"/>
                </a:lnTo>
                <a:cubicBezTo>
                  <a:pt x="29" y="-4"/>
                  <a:pt x="12" y="0"/>
                  <a:pt x="4" y="13"/>
                </a:cubicBezTo>
                <a:cubicBezTo>
                  <a:pt x="-4" y="26"/>
                  <a:pt x="0" y="43"/>
                  <a:pt x="13" y="5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3" name="Freeform 1452">
            <a:extLst>
              <a:ext uri="{FF2B5EF4-FFF2-40B4-BE49-F238E27FC236}">
                <a16:creationId xmlns:a16="http://schemas.microsoft.com/office/drawing/2014/main" id="{22785FB3-B450-5D4F-B401-D3BCA72574E6}"/>
              </a:ext>
            </a:extLst>
          </p:cNvPr>
          <p:cNvSpPr/>
          <p:nvPr/>
        </p:nvSpPr>
        <p:spPr>
          <a:xfrm>
            <a:off x="5071093" y="126698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3" y="40"/>
                </a:moveTo>
                <a:lnTo>
                  <a:pt x="3" y="42"/>
                </a:lnTo>
                <a:cubicBezTo>
                  <a:pt x="8" y="52"/>
                  <a:pt x="18" y="57"/>
                  <a:pt x="28" y="57"/>
                </a:cubicBezTo>
                <a:cubicBezTo>
                  <a:pt x="32" y="57"/>
                  <a:pt x="37" y="56"/>
                  <a:pt x="41" y="54"/>
                </a:cubicBezTo>
                <a:cubicBezTo>
                  <a:pt x="54" y="47"/>
                  <a:pt x="59" y="30"/>
                  <a:pt x="52" y="17"/>
                </a:cubicBezTo>
                <a:lnTo>
                  <a:pt x="51" y="15"/>
                </a:lnTo>
                <a:cubicBezTo>
                  <a:pt x="44" y="1"/>
                  <a:pt x="28" y="-4"/>
                  <a:pt x="14" y="3"/>
                </a:cubicBezTo>
                <a:cubicBezTo>
                  <a:pt x="1" y="10"/>
                  <a:pt x="-4" y="27"/>
                  <a:pt x="3" y="4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4" name="Freeform 1453">
            <a:extLst>
              <a:ext uri="{FF2B5EF4-FFF2-40B4-BE49-F238E27FC236}">
                <a16:creationId xmlns:a16="http://schemas.microsoft.com/office/drawing/2014/main" id="{A857F28B-FA80-1A4F-9C4F-AD997BF256EC}"/>
              </a:ext>
            </a:extLst>
          </p:cNvPr>
          <p:cNvSpPr/>
          <p:nvPr/>
        </p:nvSpPr>
        <p:spPr>
          <a:xfrm>
            <a:off x="5081534" y="12921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" y="36"/>
                </a:moveTo>
                <a:lnTo>
                  <a:pt x="2" y="38"/>
                </a:lnTo>
                <a:cubicBezTo>
                  <a:pt x="5" y="49"/>
                  <a:pt x="16" y="57"/>
                  <a:pt x="28" y="57"/>
                </a:cubicBezTo>
                <a:cubicBezTo>
                  <a:pt x="31" y="57"/>
                  <a:pt x="34" y="57"/>
                  <a:pt x="36" y="56"/>
                </a:cubicBezTo>
                <a:cubicBezTo>
                  <a:pt x="51" y="51"/>
                  <a:pt x="59" y="36"/>
                  <a:pt x="55" y="21"/>
                </a:cubicBezTo>
                <a:lnTo>
                  <a:pt x="54" y="19"/>
                </a:lnTo>
                <a:cubicBezTo>
                  <a:pt x="49" y="5"/>
                  <a:pt x="34" y="-4"/>
                  <a:pt x="19" y="1"/>
                </a:cubicBezTo>
                <a:cubicBezTo>
                  <a:pt x="5" y="6"/>
                  <a:pt x="-3" y="21"/>
                  <a:pt x="1" y="3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5" name="Freeform 1454">
            <a:extLst>
              <a:ext uri="{FF2B5EF4-FFF2-40B4-BE49-F238E27FC236}">
                <a16:creationId xmlns:a16="http://schemas.microsoft.com/office/drawing/2014/main" id="{5DED5F21-1CD7-C64D-86C9-4C10820B8E76}"/>
              </a:ext>
            </a:extLst>
          </p:cNvPr>
          <p:cNvSpPr/>
          <p:nvPr/>
        </p:nvSpPr>
        <p:spPr>
          <a:xfrm>
            <a:off x="5055973" y="12435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6" y="44"/>
                </a:moveTo>
                <a:lnTo>
                  <a:pt x="8" y="46"/>
                </a:lnTo>
                <a:cubicBezTo>
                  <a:pt x="13" y="53"/>
                  <a:pt x="21" y="57"/>
                  <a:pt x="29" y="57"/>
                </a:cubicBezTo>
                <a:cubicBezTo>
                  <a:pt x="35" y="57"/>
                  <a:pt x="41" y="55"/>
                  <a:pt x="46" y="51"/>
                </a:cubicBezTo>
                <a:cubicBezTo>
                  <a:pt x="58" y="41"/>
                  <a:pt x="60" y="24"/>
                  <a:pt x="51" y="12"/>
                </a:cubicBezTo>
                <a:lnTo>
                  <a:pt x="50" y="10"/>
                </a:lnTo>
                <a:cubicBezTo>
                  <a:pt x="40" y="-2"/>
                  <a:pt x="23" y="-4"/>
                  <a:pt x="11" y="6"/>
                </a:cubicBezTo>
                <a:cubicBezTo>
                  <a:pt x="-1" y="15"/>
                  <a:pt x="-3" y="33"/>
                  <a:pt x="6" y="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6" name="Freeform 1455">
            <a:extLst>
              <a:ext uri="{FF2B5EF4-FFF2-40B4-BE49-F238E27FC236}">
                <a16:creationId xmlns:a16="http://schemas.microsoft.com/office/drawing/2014/main" id="{257DE4B8-08DB-7141-93BE-3979F8A1C3E3}"/>
              </a:ext>
            </a:extLst>
          </p:cNvPr>
          <p:cNvSpPr/>
          <p:nvPr/>
        </p:nvSpPr>
        <p:spPr>
          <a:xfrm>
            <a:off x="5087653" y="131954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3" y="0"/>
                </a:moveTo>
                <a:cubicBezTo>
                  <a:pt x="8" y="2"/>
                  <a:pt x="-2" y="16"/>
                  <a:pt x="0" y="31"/>
                </a:cubicBezTo>
                <a:lnTo>
                  <a:pt x="0" y="33"/>
                </a:lnTo>
                <a:cubicBezTo>
                  <a:pt x="1" y="47"/>
                  <a:pt x="13" y="57"/>
                  <a:pt x="27" y="57"/>
                </a:cubicBezTo>
                <a:cubicBezTo>
                  <a:pt x="28" y="57"/>
                  <a:pt x="29" y="57"/>
                  <a:pt x="30" y="57"/>
                </a:cubicBezTo>
                <a:cubicBezTo>
                  <a:pt x="46" y="55"/>
                  <a:pt x="56" y="41"/>
                  <a:pt x="55" y="26"/>
                </a:cubicBezTo>
                <a:lnTo>
                  <a:pt x="54" y="24"/>
                </a:lnTo>
                <a:cubicBezTo>
                  <a:pt x="52" y="9"/>
                  <a:pt x="39" y="-2"/>
                  <a:pt x="2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7" name="Freeform 1456">
            <a:extLst>
              <a:ext uri="{FF2B5EF4-FFF2-40B4-BE49-F238E27FC236}">
                <a16:creationId xmlns:a16="http://schemas.microsoft.com/office/drawing/2014/main" id="{865A53FD-9609-E14D-A7FF-95E8B07706DA}"/>
              </a:ext>
            </a:extLst>
          </p:cNvPr>
          <p:cNvSpPr/>
          <p:nvPr/>
        </p:nvSpPr>
        <p:spPr>
          <a:xfrm>
            <a:off x="4963093" y="118778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2" y="55"/>
                </a:moveTo>
                <a:lnTo>
                  <a:pt x="24" y="56"/>
                </a:lnTo>
                <a:cubicBezTo>
                  <a:pt x="26" y="56"/>
                  <a:pt x="28" y="56"/>
                  <a:pt x="29" y="56"/>
                </a:cubicBezTo>
                <a:cubicBezTo>
                  <a:pt x="42" y="56"/>
                  <a:pt x="54" y="47"/>
                  <a:pt x="56" y="34"/>
                </a:cubicBezTo>
                <a:cubicBezTo>
                  <a:pt x="59" y="19"/>
                  <a:pt x="49" y="4"/>
                  <a:pt x="34" y="2"/>
                </a:cubicBezTo>
                <a:lnTo>
                  <a:pt x="32" y="1"/>
                </a:lnTo>
                <a:cubicBezTo>
                  <a:pt x="17" y="-2"/>
                  <a:pt x="3" y="8"/>
                  <a:pt x="0" y="23"/>
                </a:cubicBezTo>
                <a:cubicBezTo>
                  <a:pt x="-2" y="38"/>
                  <a:pt x="7" y="53"/>
                  <a:pt x="22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8" name="Freeform 1457">
            <a:extLst>
              <a:ext uri="{FF2B5EF4-FFF2-40B4-BE49-F238E27FC236}">
                <a16:creationId xmlns:a16="http://schemas.microsoft.com/office/drawing/2014/main" id="{D9EB3A08-8148-AF4B-B75B-904FF8FA2425}"/>
              </a:ext>
            </a:extLst>
          </p:cNvPr>
          <p:cNvSpPr/>
          <p:nvPr/>
        </p:nvSpPr>
        <p:spPr>
          <a:xfrm>
            <a:off x="5088373" y="134726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9" y="0"/>
                </a:moveTo>
                <a:cubicBezTo>
                  <a:pt x="14" y="-1"/>
                  <a:pt x="1" y="10"/>
                  <a:pt x="0" y="26"/>
                </a:cubicBezTo>
                <a:lnTo>
                  <a:pt x="0" y="27"/>
                </a:lnTo>
                <a:cubicBezTo>
                  <a:pt x="-1" y="43"/>
                  <a:pt x="10" y="56"/>
                  <a:pt x="26" y="57"/>
                </a:cubicBezTo>
                <a:lnTo>
                  <a:pt x="27" y="57"/>
                </a:lnTo>
                <a:cubicBezTo>
                  <a:pt x="42" y="57"/>
                  <a:pt x="54" y="45"/>
                  <a:pt x="55" y="31"/>
                </a:cubicBezTo>
                <a:lnTo>
                  <a:pt x="55" y="29"/>
                </a:lnTo>
                <a:cubicBezTo>
                  <a:pt x="56" y="14"/>
                  <a:pt x="44" y="0"/>
                  <a:pt x="29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9" name="Freeform 1458">
            <a:extLst>
              <a:ext uri="{FF2B5EF4-FFF2-40B4-BE49-F238E27FC236}">
                <a16:creationId xmlns:a16="http://schemas.microsoft.com/office/drawing/2014/main" id="{AEDECFC7-DFB8-2F4B-BD7F-BF55360A9A17}"/>
              </a:ext>
            </a:extLst>
          </p:cNvPr>
          <p:cNvSpPr/>
          <p:nvPr/>
        </p:nvSpPr>
        <p:spPr>
          <a:xfrm>
            <a:off x="5075414" y="14005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0" y="3"/>
                </a:moveTo>
                <a:cubicBezTo>
                  <a:pt x="26" y="-4"/>
                  <a:pt x="10" y="3"/>
                  <a:pt x="3" y="17"/>
                </a:cubicBezTo>
                <a:lnTo>
                  <a:pt x="3" y="18"/>
                </a:lnTo>
                <a:cubicBezTo>
                  <a:pt x="-4" y="32"/>
                  <a:pt x="3" y="49"/>
                  <a:pt x="16" y="55"/>
                </a:cubicBezTo>
                <a:cubicBezTo>
                  <a:pt x="20" y="56"/>
                  <a:pt x="24" y="57"/>
                  <a:pt x="28" y="57"/>
                </a:cubicBezTo>
                <a:cubicBezTo>
                  <a:pt x="38" y="57"/>
                  <a:pt x="48" y="51"/>
                  <a:pt x="53" y="41"/>
                </a:cubicBezTo>
                <a:lnTo>
                  <a:pt x="54" y="39"/>
                </a:lnTo>
                <a:cubicBezTo>
                  <a:pt x="60" y="25"/>
                  <a:pt x="54" y="9"/>
                  <a:pt x="40" y="3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0" name="Freeform 1459">
            <a:extLst>
              <a:ext uri="{FF2B5EF4-FFF2-40B4-BE49-F238E27FC236}">
                <a16:creationId xmlns:a16="http://schemas.microsoft.com/office/drawing/2014/main" id="{83F9D37D-700D-E34B-8B37-3A43254FF2CA}"/>
              </a:ext>
            </a:extLst>
          </p:cNvPr>
          <p:cNvSpPr/>
          <p:nvPr/>
        </p:nvSpPr>
        <p:spPr>
          <a:xfrm>
            <a:off x="4782733" y="1223790"/>
            <a:ext cx="282960" cy="28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7" h="798">
                <a:moveTo>
                  <a:pt x="172" y="627"/>
                </a:moveTo>
                <a:cubicBezTo>
                  <a:pt x="24" y="479"/>
                  <a:pt x="17" y="241"/>
                  <a:pt x="153" y="86"/>
                </a:cubicBezTo>
                <a:lnTo>
                  <a:pt x="713" y="646"/>
                </a:lnTo>
                <a:cubicBezTo>
                  <a:pt x="557" y="781"/>
                  <a:pt x="320" y="775"/>
                  <a:pt x="172" y="627"/>
                </a:cubicBezTo>
                <a:close/>
                <a:moveTo>
                  <a:pt x="774" y="625"/>
                </a:moveTo>
                <a:cubicBezTo>
                  <a:pt x="771" y="623"/>
                  <a:pt x="768" y="621"/>
                  <a:pt x="765" y="620"/>
                </a:cubicBezTo>
                <a:lnTo>
                  <a:pt x="192" y="46"/>
                </a:lnTo>
                <a:cubicBezTo>
                  <a:pt x="202" y="36"/>
                  <a:pt x="203" y="20"/>
                  <a:pt x="193" y="9"/>
                </a:cubicBezTo>
                <a:cubicBezTo>
                  <a:pt x="183" y="-2"/>
                  <a:pt x="165" y="-4"/>
                  <a:pt x="154" y="7"/>
                </a:cubicBezTo>
                <a:lnTo>
                  <a:pt x="152" y="8"/>
                </a:lnTo>
                <a:cubicBezTo>
                  <a:pt x="149" y="11"/>
                  <a:pt x="146" y="15"/>
                  <a:pt x="145" y="19"/>
                </a:cubicBezTo>
                <a:cubicBezTo>
                  <a:pt x="140" y="21"/>
                  <a:pt x="136" y="23"/>
                  <a:pt x="133" y="26"/>
                </a:cubicBezTo>
                <a:cubicBezTo>
                  <a:pt x="47" y="112"/>
                  <a:pt x="0" y="225"/>
                  <a:pt x="0" y="346"/>
                </a:cubicBezTo>
                <a:cubicBezTo>
                  <a:pt x="0" y="467"/>
                  <a:pt x="47" y="581"/>
                  <a:pt x="133" y="666"/>
                </a:cubicBezTo>
                <a:cubicBezTo>
                  <a:pt x="218" y="751"/>
                  <a:pt x="332" y="798"/>
                  <a:pt x="453" y="798"/>
                </a:cubicBezTo>
                <a:cubicBezTo>
                  <a:pt x="566" y="798"/>
                  <a:pt x="673" y="757"/>
                  <a:pt x="757" y="681"/>
                </a:cubicBezTo>
                <a:cubicBezTo>
                  <a:pt x="758" y="681"/>
                  <a:pt x="759" y="681"/>
                  <a:pt x="760" y="681"/>
                </a:cubicBezTo>
                <a:cubicBezTo>
                  <a:pt x="767" y="681"/>
                  <a:pt x="774" y="678"/>
                  <a:pt x="779" y="673"/>
                </a:cubicBezTo>
                <a:cubicBezTo>
                  <a:pt x="790" y="662"/>
                  <a:pt x="790" y="645"/>
                  <a:pt x="779" y="634"/>
                </a:cubicBezTo>
                <a:cubicBezTo>
                  <a:pt x="778" y="631"/>
                  <a:pt x="776" y="628"/>
                  <a:pt x="774" y="62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1" name="Freeform 1460">
            <a:extLst>
              <a:ext uri="{FF2B5EF4-FFF2-40B4-BE49-F238E27FC236}">
                <a16:creationId xmlns:a16="http://schemas.microsoft.com/office/drawing/2014/main" id="{FEAB74C3-9976-3A47-B9C9-87034DBCC47C}"/>
              </a:ext>
            </a:extLst>
          </p:cNvPr>
          <p:cNvSpPr/>
          <p:nvPr/>
        </p:nvSpPr>
        <p:spPr>
          <a:xfrm>
            <a:off x="4935373" y="118562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lnTo>
                  <a:pt x="29" y="55"/>
                </a:lnTo>
                <a:lnTo>
                  <a:pt x="30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2"/>
                  <a:pt x="45" y="0"/>
                  <a:pt x="30" y="0"/>
                </a:cubicBezTo>
                <a:lnTo>
                  <a:pt x="29" y="0"/>
                </a:ln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2" name="Freeform 1461">
            <a:extLst>
              <a:ext uri="{FF2B5EF4-FFF2-40B4-BE49-F238E27FC236}">
                <a16:creationId xmlns:a16="http://schemas.microsoft.com/office/drawing/2014/main" id="{4D5F2FD1-1DD3-174B-81DD-B8F6CF975EEA}"/>
              </a:ext>
            </a:extLst>
          </p:cNvPr>
          <p:cNvSpPr/>
          <p:nvPr/>
        </p:nvSpPr>
        <p:spPr>
          <a:xfrm>
            <a:off x="5084054" y="1374269"/>
            <a:ext cx="1980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8">
                <a:moveTo>
                  <a:pt x="35" y="1"/>
                </a:moveTo>
                <a:cubicBezTo>
                  <a:pt x="20" y="-2"/>
                  <a:pt x="5" y="7"/>
                  <a:pt x="2" y="22"/>
                </a:cubicBezTo>
                <a:lnTo>
                  <a:pt x="1" y="23"/>
                </a:lnTo>
                <a:cubicBezTo>
                  <a:pt x="-3" y="38"/>
                  <a:pt x="6" y="53"/>
                  <a:pt x="21" y="57"/>
                </a:cubicBezTo>
                <a:cubicBezTo>
                  <a:pt x="23" y="57"/>
                  <a:pt x="26" y="58"/>
                  <a:pt x="28" y="58"/>
                </a:cubicBezTo>
                <a:cubicBezTo>
                  <a:pt x="40" y="58"/>
                  <a:pt x="52" y="49"/>
                  <a:pt x="55" y="37"/>
                </a:cubicBezTo>
                <a:lnTo>
                  <a:pt x="55" y="35"/>
                </a:lnTo>
                <a:cubicBezTo>
                  <a:pt x="59" y="20"/>
                  <a:pt x="50" y="5"/>
                  <a:pt x="35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3" name="Freeform 1462">
            <a:extLst>
              <a:ext uri="{FF2B5EF4-FFF2-40B4-BE49-F238E27FC236}">
                <a16:creationId xmlns:a16="http://schemas.microsoft.com/office/drawing/2014/main" id="{988F0C73-3CEB-3243-9CB6-90BE10A8AC3C}"/>
              </a:ext>
            </a:extLst>
          </p:cNvPr>
          <p:cNvSpPr/>
          <p:nvPr/>
        </p:nvSpPr>
        <p:spPr>
          <a:xfrm>
            <a:off x="5061734" y="1424670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4" y="4"/>
                </a:moveTo>
                <a:cubicBezTo>
                  <a:pt x="31" y="-4"/>
                  <a:pt x="14" y="-1"/>
                  <a:pt x="5" y="11"/>
                </a:cubicBezTo>
                <a:lnTo>
                  <a:pt x="4" y="13"/>
                </a:lnTo>
                <a:cubicBezTo>
                  <a:pt x="-4" y="25"/>
                  <a:pt x="-1" y="42"/>
                  <a:pt x="11" y="51"/>
                </a:cubicBezTo>
                <a:cubicBezTo>
                  <a:pt x="16" y="55"/>
                  <a:pt x="22" y="56"/>
                  <a:pt x="27" y="56"/>
                </a:cubicBezTo>
                <a:cubicBezTo>
                  <a:pt x="36" y="56"/>
                  <a:pt x="44" y="52"/>
                  <a:pt x="50" y="44"/>
                </a:cubicBezTo>
                <a:lnTo>
                  <a:pt x="51" y="42"/>
                </a:lnTo>
                <a:cubicBezTo>
                  <a:pt x="59" y="30"/>
                  <a:pt x="56" y="13"/>
                  <a:pt x="4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4" name="Freeform 1463">
            <a:extLst>
              <a:ext uri="{FF2B5EF4-FFF2-40B4-BE49-F238E27FC236}">
                <a16:creationId xmlns:a16="http://schemas.microsoft.com/office/drawing/2014/main" id="{21627A85-9313-B44C-9677-714643C31E3E}"/>
              </a:ext>
            </a:extLst>
          </p:cNvPr>
          <p:cNvSpPr/>
          <p:nvPr/>
        </p:nvSpPr>
        <p:spPr>
          <a:xfrm>
            <a:off x="4908013" y="118778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0" y="56"/>
                  <a:pt x="32" y="56"/>
                  <a:pt x="33" y="56"/>
                </a:cubicBezTo>
                <a:lnTo>
                  <a:pt x="35" y="55"/>
                </a:lnTo>
                <a:cubicBezTo>
                  <a:pt x="50" y="53"/>
                  <a:pt x="60" y="38"/>
                  <a:pt x="57" y="23"/>
                </a:cubicBezTo>
                <a:cubicBezTo>
                  <a:pt x="55" y="8"/>
                  <a:pt x="40" y="-2"/>
                  <a:pt x="26" y="1"/>
                </a:cubicBezTo>
                <a:lnTo>
                  <a:pt x="23" y="1"/>
                </a:lnTo>
                <a:cubicBezTo>
                  <a:pt x="8" y="4"/>
                  <a:pt x="-2" y="19"/>
                  <a:pt x="1" y="34"/>
                </a:cubicBezTo>
                <a:cubicBezTo>
                  <a:pt x="4" y="47"/>
                  <a:pt x="15" y="56"/>
                  <a:pt x="2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5" name="Freeform 1464">
            <a:extLst>
              <a:ext uri="{FF2B5EF4-FFF2-40B4-BE49-F238E27FC236}">
                <a16:creationId xmlns:a16="http://schemas.microsoft.com/office/drawing/2014/main" id="{6860ED3C-6FAF-DB4D-9675-C1B491CF2ACD}"/>
              </a:ext>
            </a:extLst>
          </p:cNvPr>
          <p:cNvSpPr/>
          <p:nvPr/>
        </p:nvSpPr>
        <p:spPr>
          <a:xfrm>
            <a:off x="4881373" y="11953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7" y="56"/>
                </a:moveTo>
                <a:cubicBezTo>
                  <a:pt x="31" y="56"/>
                  <a:pt x="34" y="55"/>
                  <a:pt x="37" y="54"/>
                </a:cubicBezTo>
                <a:lnTo>
                  <a:pt x="39" y="53"/>
                </a:lnTo>
                <a:cubicBezTo>
                  <a:pt x="53" y="48"/>
                  <a:pt x="60" y="32"/>
                  <a:pt x="55" y="18"/>
                </a:cubicBezTo>
                <a:cubicBezTo>
                  <a:pt x="50" y="4"/>
                  <a:pt x="34" y="-4"/>
                  <a:pt x="20" y="2"/>
                </a:cubicBezTo>
                <a:lnTo>
                  <a:pt x="18" y="2"/>
                </a:lnTo>
                <a:cubicBezTo>
                  <a:pt x="3" y="8"/>
                  <a:pt x="-4" y="24"/>
                  <a:pt x="2" y="38"/>
                </a:cubicBezTo>
                <a:cubicBezTo>
                  <a:pt x="6" y="49"/>
                  <a:pt x="16" y="56"/>
                  <a:pt x="27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6" name="Freeform 1465">
            <a:extLst>
              <a:ext uri="{FF2B5EF4-FFF2-40B4-BE49-F238E27FC236}">
                <a16:creationId xmlns:a16="http://schemas.microsoft.com/office/drawing/2014/main" id="{312F7468-04C1-2049-90DA-B4F29664C2A5}"/>
              </a:ext>
            </a:extLst>
          </p:cNvPr>
          <p:cNvSpPr/>
          <p:nvPr/>
        </p:nvSpPr>
        <p:spPr>
          <a:xfrm>
            <a:off x="4856533" y="12072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2" y="56"/>
                  <a:pt x="37" y="55"/>
                  <a:pt x="42" y="53"/>
                </a:cubicBezTo>
                <a:lnTo>
                  <a:pt x="43" y="52"/>
                </a:lnTo>
                <a:cubicBezTo>
                  <a:pt x="56" y="44"/>
                  <a:pt x="61" y="27"/>
                  <a:pt x="53" y="14"/>
                </a:cubicBezTo>
                <a:cubicBezTo>
                  <a:pt x="45" y="1"/>
                  <a:pt x="28" y="-4"/>
                  <a:pt x="15" y="4"/>
                </a:cubicBezTo>
                <a:lnTo>
                  <a:pt x="13" y="5"/>
                </a:lnTo>
                <a:cubicBezTo>
                  <a:pt x="0" y="13"/>
                  <a:pt x="-4" y="30"/>
                  <a:pt x="4" y="43"/>
                </a:cubicBezTo>
                <a:cubicBezTo>
                  <a:pt x="9" y="52"/>
                  <a:pt x="18" y="56"/>
                  <a:pt x="2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7" name="Freeform 1466">
            <a:extLst>
              <a:ext uri="{FF2B5EF4-FFF2-40B4-BE49-F238E27FC236}">
                <a16:creationId xmlns:a16="http://schemas.microsoft.com/office/drawing/2014/main" id="{AE5224D8-A02C-D747-800B-5C9900CC646E}"/>
              </a:ext>
            </a:extLst>
          </p:cNvPr>
          <p:cNvSpPr/>
          <p:nvPr/>
        </p:nvSpPr>
        <p:spPr>
          <a:xfrm>
            <a:off x="5629093" y="1317749"/>
            <a:ext cx="61200" cy="61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1" h="171">
                <a:moveTo>
                  <a:pt x="36" y="86"/>
                </a:moveTo>
                <a:cubicBezTo>
                  <a:pt x="36" y="58"/>
                  <a:pt x="58" y="36"/>
                  <a:pt x="86" y="36"/>
                </a:cubicBezTo>
                <a:cubicBezTo>
                  <a:pt x="113" y="36"/>
                  <a:pt x="135" y="58"/>
                  <a:pt x="135" y="86"/>
                </a:cubicBezTo>
                <a:cubicBezTo>
                  <a:pt x="135" y="113"/>
                  <a:pt x="113" y="135"/>
                  <a:pt x="86" y="135"/>
                </a:cubicBezTo>
                <a:cubicBezTo>
                  <a:pt x="58" y="135"/>
                  <a:pt x="36" y="113"/>
                  <a:pt x="36" y="86"/>
                </a:cubicBezTo>
                <a:close/>
                <a:moveTo>
                  <a:pt x="171" y="86"/>
                </a:moveTo>
                <a:cubicBezTo>
                  <a:pt x="171" y="39"/>
                  <a:pt x="133" y="0"/>
                  <a:pt x="86" y="0"/>
                </a:cubicBezTo>
                <a:cubicBezTo>
                  <a:pt x="39" y="0"/>
                  <a:pt x="0" y="39"/>
                  <a:pt x="0" y="86"/>
                </a:cubicBezTo>
                <a:cubicBezTo>
                  <a:pt x="0" y="133"/>
                  <a:pt x="39" y="171"/>
                  <a:pt x="86" y="171"/>
                </a:cubicBezTo>
                <a:cubicBezTo>
                  <a:pt x="133" y="171"/>
                  <a:pt x="171" y="133"/>
                  <a:pt x="171" y="8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8" name="Freeform 1467">
            <a:extLst>
              <a:ext uri="{FF2B5EF4-FFF2-40B4-BE49-F238E27FC236}">
                <a16:creationId xmlns:a16="http://schemas.microsoft.com/office/drawing/2014/main" id="{78DF9736-F093-F648-9D61-ADFF218E2262}"/>
              </a:ext>
            </a:extLst>
          </p:cNvPr>
          <p:cNvSpPr/>
          <p:nvPr/>
        </p:nvSpPr>
        <p:spPr>
          <a:xfrm>
            <a:off x="5649973" y="1185269"/>
            <a:ext cx="19440" cy="70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96">
                <a:moveTo>
                  <a:pt x="28" y="196"/>
                </a:moveTo>
                <a:cubicBezTo>
                  <a:pt x="43" y="196"/>
                  <a:pt x="55" y="183"/>
                  <a:pt x="55" y="168"/>
                </a:cubicBezTo>
                <a:lnTo>
                  <a:pt x="55" y="28"/>
                </a:lnTo>
                <a:cubicBezTo>
                  <a:pt x="55" y="13"/>
                  <a:pt x="43" y="0"/>
                  <a:pt x="28" y="0"/>
                </a:cubicBezTo>
                <a:cubicBezTo>
                  <a:pt x="12" y="0"/>
                  <a:pt x="0" y="13"/>
                  <a:pt x="0" y="28"/>
                </a:cubicBezTo>
                <a:lnTo>
                  <a:pt x="0" y="168"/>
                </a:lnTo>
                <a:cubicBezTo>
                  <a:pt x="0" y="183"/>
                  <a:pt x="12" y="196"/>
                  <a:pt x="28" y="19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9" name="Freeform 1468">
            <a:extLst>
              <a:ext uri="{FF2B5EF4-FFF2-40B4-BE49-F238E27FC236}">
                <a16:creationId xmlns:a16="http://schemas.microsoft.com/office/drawing/2014/main" id="{6DEDC11C-9588-EC4D-BF47-65181DB48470}"/>
              </a:ext>
            </a:extLst>
          </p:cNvPr>
          <p:cNvSpPr/>
          <p:nvPr/>
        </p:nvSpPr>
        <p:spPr>
          <a:xfrm>
            <a:off x="5722693" y="1230269"/>
            <a:ext cx="55080" cy="5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4" h="154">
                <a:moveTo>
                  <a:pt x="28" y="154"/>
                </a:moveTo>
                <a:cubicBezTo>
                  <a:pt x="35" y="154"/>
                  <a:pt x="42" y="152"/>
                  <a:pt x="47" y="146"/>
                </a:cubicBezTo>
                <a:lnTo>
                  <a:pt x="146" y="47"/>
                </a:lnTo>
                <a:cubicBezTo>
                  <a:pt x="157" y="36"/>
                  <a:pt x="157" y="19"/>
                  <a:pt x="146" y="8"/>
                </a:cubicBezTo>
                <a:cubicBezTo>
                  <a:pt x="135" y="-3"/>
                  <a:pt x="118" y="-3"/>
                  <a:pt x="107" y="8"/>
                </a:cubicBezTo>
                <a:lnTo>
                  <a:pt x="8" y="107"/>
                </a:lnTo>
                <a:cubicBezTo>
                  <a:pt x="-3" y="118"/>
                  <a:pt x="-3" y="135"/>
                  <a:pt x="8" y="146"/>
                </a:cubicBezTo>
                <a:cubicBezTo>
                  <a:pt x="13" y="152"/>
                  <a:pt x="20" y="154"/>
                  <a:pt x="28" y="15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0" name="Freeform 1469">
            <a:extLst>
              <a:ext uri="{FF2B5EF4-FFF2-40B4-BE49-F238E27FC236}">
                <a16:creationId xmlns:a16="http://schemas.microsoft.com/office/drawing/2014/main" id="{77FCF02E-EBB9-9B44-8CAF-6EB5B12A1772}"/>
              </a:ext>
            </a:extLst>
          </p:cNvPr>
          <p:cNvSpPr/>
          <p:nvPr/>
        </p:nvSpPr>
        <p:spPr>
          <a:xfrm>
            <a:off x="5752573" y="1338629"/>
            <a:ext cx="702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6" h="55">
                <a:moveTo>
                  <a:pt x="168" y="0"/>
                </a:move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168" y="55"/>
                </a:lnTo>
                <a:cubicBezTo>
                  <a:pt x="183" y="55"/>
                  <a:pt x="196" y="43"/>
                  <a:pt x="196" y="28"/>
                </a:cubicBezTo>
                <a:cubicBezTo>
                  <a:pt x="196" y="12"/>
                  <a:pt x="183" y="0"/>
                  <a:pt x="16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1" name="Freeform 1470">
            <a:extLst>
              <a:ext uri="{FF2B5EF4-FFF2-40B4-BE49-F238E27FC236}">
                <a16:creationId xmlns:a16="http://schemas.microsoft.com/office/drawing/2014/main" id="{5C608587-3493-774C-BEE5-C95ACFD75718}"/>
              </a:ext>
            </a:extLst>
          </p:cNvPr>
          <p:cNvSpPr/>
          <p:nvPr/>
        </p:nvSpPr>
        <p:spPr>
          <a:xfrm>
            <a:off x="5722693" y="1411349"/>
            <a:ext cx="55080" cy="5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4" h="154">
                <a:moveTo>
                  <a:pt x="47" y="8"/>
                </a:moveTo>
                <a:cubicBezTo>
                  <a:pt x="36" y="-3"/>
                  <a:pt x="19" y="-3"/>
                  <a:pt x="8" y="8"/>
                </a:cubicBezTo>
                <a:cubicBezTo>
                  <a:pt x="-3" y="19"/>
                  <a:pt x="-3" y="36"/>
                  <a:pt x="8" y="47"/>
                </a:cubicBezTo>
                <a:lnTo>
                  <a:pt x="107" y="146"/>
                </a:lnTo>
                <a:cubicBezTo>
                  <a:pt x="113" y="151"/>
                  <a:pt x="120" y="154"/>
                  <a:pt x="127" y="154"/>
                </a:cubicBezTo>
                <a:cubicBezTo>
                  <a:pt x="134" y="154"/>
                  <a:pt x="141" y="151"/>
                  <a:pt x="146" y="146"/>
                </a:cubicBezTo>
                <a:cubicBezTo>
                  <a:pt x="157" y="135"/>
                  <a:pt x="157" y="118"/>
                  <a:pt x="146" y="10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2" name="Freeform 1471">
            <a:extLst>
              <a:ext uri="{FF2B5EF4-FFF2-40B4-BE49-F238E27FC236}">
                <a16:creationId xmlns:a16="http://schemas.microsoft.com/office/drawing/2014/main" id="{68EF5BAD-1159-B645-84BD-12610FF725E0}"/>
              </a:ext>
            </a:extLst>
          </p:cNvPr>
          <p:cNvSpPr/>
          <p:nvPr/>
        </p:nvSpPr>
        <p:spPr>
          <a:xfrm>
            <a:off x="5649973" y="1441229"/>
            <a:ext cx="1944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95">
                <a:moveTo>
                  <a:pt x="27" y="0"/>
                </a:moveTo>
                <a:cubicBezTo>
                  <a:pt x="12" y="0"/>
                  <a:pt x="0" y="12"/>
                  <a:pt x="0" y="28"/>
                </a:cubicBezTo>
                <a:lnTo>
                  <a:pt x="0" y="168"/>
                </a:lnTo>
                <a:cubicBezTo>
                  <a:pt x="0" y="183"/>
                  <a:pt x="12" y="195"/>
                  <a:pt x="28" y="195"/>
                </a:cubicBezTo>
                <a:cubicBezTo>
                  <a:pt x="43" y="195"/>
                  <a:pt x="55" y="183"/>
                  <a:pt x="55" y="168"/>
                </a:cubicBezTo>
                <a:lnTo>
                  <a:pt x="55" y="28"/>
                </a:lnTo>
                <a:cubicBezTo>
                  <a:pt x="55" y="12"/>
                  <a:pt x="43" y="0"/>
                  <a:pt x="27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3" name="Freeform 1472">
            <a:extLst>
              <a:ext uri="{FF2B5EF4-FFF2-40B4-BE49-F238E27FC236}">
                <a16:creationId xmlns:a16="http://schemas.microsoft.com/office/drawing/2014/main" id="{7044669D-D72A-AE4F-950D-048DA52AA159}"/>
              </a:ext>
            </a:extLst>
          </p:cNvPr>
          <p:cNvSpPr/>
          <p:nvPr/>
        </p:nvSpPr>
        <p:spPr>
          <a:xfrm>
            <a:off x="5541973" y="1410989"/>
            <a:ext cx="55080" cy="5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4" h="155">
                <a:moveTo>
                  <a:pt x="107" y="8"/>
                </a:moveTo>
                <a:lnTo>
                  <a:pt x="8" y="108"/>
                </a:lnTo>
                <a:cubicBezTo>
                  <a:pt x="-3" y="118"/>
                  <a:pt x="-3" y="136"/>
                  <a:pt x="8" y="147"/>
                </a:cubicBezTo>
                <a:cubicBezTo>
                  <a:pt x="13" y="152"/>
                  <a:pt x="20" y="155"/>
                  <a:pt x="27" y="155"/>
                </a:cubicBezTo>
                <a:cubicBezTo>
                  <a:pt x="34" y="155"/>
                  <a:pt x="41" y="152"/>
                  <a:pt x="47" y="146"/>
                </a:cubicBezTo>
                <a:lnTo>
                  <a:pt x="146" y="47"/>
                </a:lnTo>
                <a:cubicBezTo>
                  <a:pt x="156" y="37"/>
                  <a:pt x="156" y="19"/>
                  <a:pt x="146" y="8"/>
                </a:cubicBezTo>
                <a:cubicBezTo>
                  <a:pt x="135" y="-3"/>
                  <a:pt x="117" y="-3"/>
                  <a:pt x="107" y="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4" name="Freeform 1473">
            <a:extLst>
              <a:ext uri="{FF2B5EF4-FFF2-40B4-BE49-F238E27FC236}">
                <a16:creationId xmlns:a16="http://schemas.microsoft.com/office/drawing/2014/main" id="{E98BBA7D-6DB9-D549-9E1E-DE0C6229F6D4}"/>
              </a:ext>
            </a:extLst>
          </p:cNvPr>
          <p:cNvSpPr/>
          <p:nvPr/>
        </p:nvSpPr>
        <p:spPr>
          <a:xfrm>
            <a:off x="5496973" y="1336108"/>
            <a:ext cx="698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" h="57">
                <a:moveTo>
                  <a:pt x="168" y="57"/>
                </a:moveTo>
                <a:cubicBezTo>
                  <a:pt x="183" y="57"/>
                  <a:pt x="195" y="45"/>
                  <a:pt x="195" y="30"/>
                </a:cubicBezTo>
                <a:cubicBezTo>
                  <a:pt x="195" y="15"/>
                  <a:pt x="183" y="2"/>
                  <a:pt x="168" y="2"/>
                </a:cubicBez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7" y="55"/>
                </a:cubicBezTo>
                <a:lnTo>
                  <a:pt x="167" y="57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5" name="Freeform 1474">
            <a:extLst>
              <a:ext uri="{FF2B5EF4-FFF2-40B4-BE49-F238E27FC236}">
                <a16:creationId xmlns:a16="http://schemas.microsoft.com/office/drawing/2014/main" id="{8E998F5D-D7C9-9A48-8BBF-EEC137B91C12}"/>
              </a:ext>
            </a:extLst>
          </p:cNvPr>
          <p:cNvSpPr/>
          <p:nvPr/>
        </p:nvSpPr>
        <p:spPr>
          <a:xfrm>
            <a:off x="5541973" y="1230269"/>
            <a:ext cx="55440" cy="5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5" h="154">
                <a:moveTo>
                  <a:pt x="107" y="146"/>
                </a:moveTo>
                <a:cubicBezTo>
                  <a:pt x="112" y="151"/>
                  <a:pt x="119" y="154"/>
                  <a:pt x="126" y="154"/>
                </a:cubicBezTo>
                <a:cubicBezTo>
                  <a:pt x="133" y="154"/>
                  <a:pt x="140" y="151"/>
                  <a:pt x="146" y="146"/>
                </a:cubicBezTo>
                <a:cubicBezTo>
                  <a:pt x="157" y="135"/>
                  <a:pt x="157" y="117"/>
                  <a:pt x="146" y="107"/>
                </a:cubicBezTo>
                <a:lnTo>
                  <a:pt x="46" y="8"/>
                </a:lnTo>
                <a:cubicBezTo>
                  <a:pt x="36" y="-3"/>
                  <a:pt x="18" y="-3"/>
                  <a:pt x="7" y="8"/>
                </a:cubicBezTo>
                <a:cubicBezTo>
                  <a:pt x="-2" y="18"/>
                  <a:pt x="-2" y="36"/>
                  <a:pt x="7" y="4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6" name="Freeform 1475">
            <a:extLst>
              <a:ext uri="{FF2B5EF4-FFF2-40B4-BE49-F238E27FC236}">
                <a16:creationId xmlns:a16="http://schemas.microsoft.com/office/drawing/2014/main" id="{DD540D81-428E-BE45-85E2-421374F634F2}"/>
              </a:ext>
            </a:extLst>
          </p:cNvPr>
          <p:cNvSpPr/>
          <p:nvPr/>
        </p:nvSpPr>
        <p:spPr>
          <a:xfrm>
            <a:off x="5683814" y="1241429"/>
            <a:ext cx="2700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" h="128">
                <a:moveTo>
                  <a:pt x="66" y="2"/>
                </a:moveTo>
                <a:cubicBezTo>
                  <a:pt x="57" y="-2"/>
                  <a:pt x="47" y="2"/>
                  <a:pt x="43" y="11"/>
                </a:cubicBezTo>
                <a:lnTo>
                  <a:pt x="2" y="103"/>
                </a:lnTo>
                <a:cubicBezTo>
                  <a:pt x="-2" y="112"/>
                  <a:pt x="2" y="122"/>
                  <a:pt x="11" y="126"/>
                </a:cubicBezTo>
                <a:cubicBezTo>
                  <a:pt x="13" y="127"/>
                  <a:pt x="16" y="128"/>
                  <a:pt x="18" y="128"/>
                </a:cubicBezTo>
                <a:cubicBezTo>
                  <a:pt x="25" y="128"/>
                  <a:pt x="31" y="124"/>
                  <a:pt x="34" y="117"/>
                </a:cubicBezTo>
                <a:lnTo>
                  <a:pt x="75" y="25"/>
                </a:lnTo>
                <a:cubicBezTo>
                  <a:pt x="79" y="16"/>
                  <a:pt x="75" y="6"/>
                  <a:pt x="66" y="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7" name="Freeform 1476">
            <a:extLst>
              <a:ext uri="{FF2B5EF4-FFF2-40B4-BE49-F238E27FC236}">
                <a16:creationId xmlns:a16="http://schemas.microsoft.com/office/drawing/2014/main" id="{40F7CE42-A738-1E47-8400-48E20467BBF0}"/>
              </a:ext>
            </a:extLst>
          </p:cNvPr>
          <p:cNvSpPr/>
          <p:nvPr/>
        </p:nvSpPr>
        <p:spPr>
          <a:xfrm>
            <a:off x="5722333" y="1302629"/>
            <a:ext cx="46440" cy="25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0" h="72">
                <a:moveTo>
                  <a:pt x="18" y="72"/>
                </a:moveTo>
                <a:cubicBezTo>
                  <a:pt x="20" y="72"/>
                  <a:pt x="22" y="71"/>
                  <a:pt x="24" y="70"/>
                </a:cubicBezTo>
                <a:lnTo>
                  <a:pt x="118" y="34"/>
                </a:lnTo>
                <a:cubicBezTo>
                  <a:pt x="128" y="31"/>
                  <a:pt x="132" y="21"/>
                  <a:pt x="129" y="11"/>
                </a:cubicBezTo>
                <a:cubicBezTo>
                  <a:pt x="125" y="2"/>
                  <a:pt x="115" y="-2"/>
                  <a:pt x="106" y="1"/>
                </a:cubicBezTo>
                <a:lnTo>
                  <a:pt x="12" y="37"/>
                </a:lnTo>
                <a:cubicBezTo>
                  <a:pt x="3" y="41"/>
                  <a:pt x="-2" y="51"/>
                  <a:pt x="1" y="60"/>
                </a:cubicBezTo>
                <a:cubicBezTo>
                  <a:pt x="4" y="67"/>
                  <a:pt x="11" y="72"/>
                  <a:pt x="18" y="7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8" name="Freeform 1477">
            <a:extLst>
              <a:ext uri="{FF2B5EF4-FFF2-40B4-BE49-F238E27FC236}">
                <a16:creationId xmlns:a16="http://schemas.microsoft.com/office/drawing/2014/main" id="{6707226C-22DC-224E-B03F-9BDD8C38B8F6}"/>
              </a:ext>
            </a:extLst>
          </p:cNvPr>
          <p:cNvSpPr/>
          <p:nvPr/>
        </p:nvSpPr>
        <p:spPr>
          <a:xfrm>
            <a:off x="5721253" y="1372109"/>
            <a:ext cx="45360" cy="27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76">
                <a:moveTo>
                  <a:pt x="11" y="34"/>
                </a:moveTo>
                <a:lnTo>
                  <a:pt x="103" y="75"/>
                </a:lnTo>
                <a:cubicBezTo>
                  <a:pt x="105" y="76"/>
                  <a:pt x="108" y="76"/>
                  <a:pt x="110" y="76"/>
                </a:cubicBezTo>
                <a:cubicBezTo>
                  <a:pt x="117" y="76"/>
                  <a:pt x="123" y="72"/>
                  <a:pt x="126" y="66"/>
                </a:cubicBezTo>
                <a:cubicBezTo>
                  <a:pt x="130" y="57"/>
                  <a:pt x="126" y="46"/>
                  <a:pt x="117" y="42"/>
                </a:cubicBezTo>
                <a:lnTo>
                  <a:pt x="25" y="1"/>
                </a:lnTo>
                <a:cubicBezTo>
                  <a:pt x="16" y="-2"/>
                  <a:pt x="6" y="1"/>
                  <a:pt x="2" y="10"/>
                </a:cubicBezTo>
                <a:cubicBezTo>
                  <a:pt x="-2" y="19"/>
                  <a:pt x="2" y="30"/>
                  <a:pt x="11" y="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9" name="Freeform 1478">
            <a:extLst>
              <a:ext uri="{FF2B5EF4-FFF2-40B4-BE49-F238E27FC236}">
                <a16:creationId xmlns:a16="http://schemas.microsoft.com/office/drawing/2014/main" id="{13BD23D2-1955-B047-8598-C3B0E9254939}"/>
              </a:ext>
            </a:extLst>
          </p:cNvPr>
          <p:cNvSpPr/>
          <p:nvPr/>
        </p:nvSpPr>
        <p:spPr>
          <a:xfrm>
            <a:off x="5680212" y="1410990"/>
            <a:ext cx="2556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" h="129">
                <a:moveTo>
                  <a:pt x="34" y="11"/>
                </a:moveTo>
                <a:cubicBezTo>
                  <a:pt x="30" y="2"/>
                  <a:pt x="20" y="-2"/>
                  <a:pt x="11" y="1"/>
                </a:cubicBezTo>
                <a:cubicBezTo>
                  <a:pt x="2" y="5"/>
                  <a:pt x="-3" y="15"/>
                  <a:pt x="1" y="24"/>
                </a:cubicBezTo>
                <a:lnTo>
                  <a:pt x="37" y="118"/>
                </a:lnTo>
                <a:cubicBezTo>
                  <a:pt x="40" y="125"/>
                  <a:pt x="46" y="129"/>
                  <a:pt x="53" y="129"/>
                </a:cubicBezTo>
                <a:cubicBezTo>
                  <a:pt x="56" y="129"/>
                  <a:pt x="58" y="129"/>
                  <a:pt x="60" y="128"/>
                </a:cubicBezTo>
                <a:cubicBezTo>
                  <a:pt x="69" y="125"/>
                  <a:pt x="74" y="115"/>
                  <a:pt x="70" y="10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0" name="Freeform 1479">
            <a:extLst>
              <a:ext uri="{FF2B5EF4-FFF2-40B4-BE49-F238E27FC236}">
                <a16:creationId xmlns:a16="http://schemas.microsoft.com/office/drawing/2014/main" id="{85798B78-BF92-A340-95B5-10550FE7C946}"/>
              </a:ext>
            </a:extLst>
          </p:cNvPr>
          <p:cNvSpPr/>
          <p:nvPr/>
        </p:nvSpPr>
        <p:spPr>
          <a:xfrm>
            <a:off x="5608933" y="1409189"/>
            <a:ext cx="2736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" h="128">
                <a:moveTo>
                  <a:pt x="67" y="2"/>
                </a:moveTo>
                <a:cubicBezTo>
                  <a:pt x="58" y="-2"/>
                  <a:pt x="47" y="2"/>
                  <a:pt x="43" y="11"/>
                </a:cubicBezTo>
                <a:lnTo>
                  <a:pt x="2" y="103"/>
                </a:lnTo>
                <a:cubicBezTo>
                  <a:pt x="-2" y="112"/>
                  <a:pt x="2" y="123"/>
                  <a:pt x="11" y="127"/>
                </a:cubicBezTo>
                <a:cubicBezTo>
                  <a:pt x="14" y="128"/>
                  <a:pt x="16" y="128"/>
                  <a:pt x="18" y="128"/>
                </a:cubicBezTo>
                <a:cubicBezTo>
                  <a:pt x="25" y="128"/>
                  <a:pt x="32" y="124"/>
                  <a:pt x="35" y="118"/>
                </a:cubicBezTo>
                <a:lnTo>
                  <a:pt x="75" y="26"/>
                </a:lnTo>
                <a:cubicBezTo>
                  <a:pt x="80" y="17"/>
                  <a:pt x="75" y="6"/>
                  <a:pt x="67" y="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1" name="Freeform 1480">
            <a:extLst>
              <a:ext uri="{FF2B5EF4-FFF2-40B4-BE49-F238E27FC236}">
                <a16:creationId xmlns:a16="http://schemas.microsoft.com/office/drawing/2014/main" id="{E156ABAB-7E8B-E547-9389-FF7920F4047D}"/>
              </a:ext>
            </a:extLst>
          </p:cNvPr>
          <p:cNvSpPr/>
          <p:nvPr/>
        </p:nvSpPr>
        <p:spPr>
          <a:xfrm>
            <a:off x="5550973" y="1368509"/>
            <a:ext cx="46080" cy="25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" h="72">
                <a:moveTo>
                  <a:pt x="105" y="1"/>
                </a:moveTo>
                <a:lnTo>
                  <a:pt x="11" y="37"/>
                </a:lnTo>
                <a:cubicBezTo>
                  <a:pt x="2" y="41"/>
                  <a:pt x="-2" y="51"/>
                  <a:pt x="1" y="60"/>
                </a:cubicBezTo>
                <a:cubicBezTo>
                  <a:pt x="4" y="67"/>
                  <a:pt x="11" y="72"/>
                  <a:pt x="18" y="72"/>
                </a:cubicBezTo>
                <a:cubicBezTo>
                  <a:pt x="20" y="72"/>
                  <a:pt x="22" y="71"/>
                  <a:pt x="24" y="70"/>
                </a:cubicBezTo>
                <a:lnTo>
                  <a:pt x="118" y="34"/>
                </a:lnTo>
                <a:cubicBezTo>
                  <a:pt x="127" y="31"/>
                  <a:pt x="132" y="20"/>
                  <a:pt x="128" y="11"/>
                </a:cubicBezTo>
                <a:cubicBezTo>
                  <a:pt x="125" y="2"/>
                  <a:pt x="114" y="-2"/>
                  <a:pt x="105" y="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2" name="Freeform 1481">
            <a:extLst>
              <a:ext uri="{FF2B5EF4-FFF2-40B4-BE49-F238E27FC236}">
                <a16:creationId xmlns:a16="http://schemas.microsoft.com/office/drawing/2014/main" id="{C6256379-970C-6C49-A15D-C90F56F09D15}"/>
              </a:ext>
            </a:extLst>
          </p:cNvPr>
          <p:cNvSpPr/>
          <p:nvPr/>
        </p:nvSpPr>
        <p:spPr>
          <a:xfrm>
            <a:off x="5553853" y="1295790"/>
            <a:ext cx="4536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78">
                <a:moveTo>
                  <a:pt x="117" y="44"/>
                </a:moveTo>
                <a:lnTo>
                  <a:pt x="26" y="2"/>
                </a:lnTo>
                <a:cubicBezTo>
                  <a:pt x="17" y="-2"/>
                  <a:pt x="7" y="1"/>
                  <a:pt x="2" y="10"/>
                </a:cubicBezTo>
                <a:cubicBezTo>
                  <a:pt x="-2" y="19"/>
                  <a:pt x="2" y="30"/>
                  <a:pt x="11" y="34"/>
                </a:cubicBezTo>
                <a:lnTo>
                  <a:pt x="103" y="76"/>
                </a:lnTo>
                <a:cubicBezTo>
                  <a:pt x="105" y="77"/>
                  <a:pt x="107" y="78"/>
                  <a:pt x="110" y="78"/>
                </a:cubicBezTo>
                <a:cubicBezTo>
                  <a:pt x="117" y="78"/>
                  <a:pt x="123" y="74"/>
                  <a:pt x="126" y="67"/>
                </a:cubicBezTo>
                <a:cubicBezTo>
                  <a:pt x="130" y="58"/>
                  <a:pt x="126" y="48"/>
                  <a:pt x="117" y="4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3" name="Freeform 1482">
            <a:extLst>
              <a:ext uri="{FF2B5EF4-FFF2-40B4-BE49-F238E27FC236}">
                <a16:creationId xmlns:a16="http://schemas.microsoft.com/office/drawing/2014/main" id="{0DE31C73-9852-1B4A-ACC5-DC4F938EA628}"/>
              </a:ext>
            </a:extLst>
          </p:cNvPr>
          <p:cNvSpPr/>
          <p:nvPr/>
        </p:nvSpPr>
        <p:spPr>
          <a:xfrm>
            <a:off x="5614332" y="1239269"/>
            <a:ext cx="25560" cy="46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" h="130">
                <a:moveTo>
                  <a:pt x="37" y="118"/>
                </a:moveTo>
                <a:cubicBezTo>
                  <a:pt x="40" y="125"/>
                  <a:pt x="46" y="130"/>
                  <a:pt x="54" y="130"/>
                </a:cubicBezTo>
                <a:cubicBezTo>
                  <a:pt x="56" y="130"/>
                  <a:pt x="58" y="129"/>
                  <a:pt x="60" y="128"/>
                </a:cubicBezTo>
                <a:cubicBezTo>
                  <a:pt x="69" y="125"/>
                  <a:pt x="74" y="114"/>
                  <a:pt x="70" y="105"/>
                </a:cubicBezTo>
                <a:lnTo>
                  <a:pt x="34" y="11"/>
                </a:lnTo>
                <a:cubicBezTo>
                  <a:pt x="30" y="2"/>
                  <a:pt x="20" y="-2"/>
                  <a:pt x="11" y="1"/>
                </a:cubicBezTo>
                <a:cubicBezTo>
                  <a:pt x="2" y="5"/>
                  <a:pt x="-3" y="15"/>
                  <a:pt x="1" y="2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4" name="Freeform 1483">
            <a:extLst>
              <a:ext uri="{FF2B5EF4-FFF2-40B4-BE49-F238E27FC236}">
                <a16:creationId xmlns:a16="http://schemas.microsoft.com/office/drawing/2014/main" id="{14C893A5-7D3F-7948-956B-E6ECE236AB04}"/>
              </a:ext>
            </a:extLst>
          </p:cNvPr>
          <p:cNvSpPr/>
          <p:nvPr/>
        </p:nvSpPr>
        <p:spPr>
          <a:xfrm>
            <a:off x="6212293" y="1133789"/>
            <a:ext cx="37728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9" h="1192">
                <a:moveTo>
                  <a:pt x="835" y="979"/>
                </a:moveTo>
                <a:cubicBezTo>
                  <a:pt x="739" y="1074"/>
                  <a:pt x="614" y="1130"/>
                  <a:pt x="480" y="1136"/>
                </a:cubicBezTo>
                <a:lnTo>
                  <a:pt x="480" y="1047"/>
                </a:lnTo>
                <a:cubicBezTo>
                  <a:pt x="481" y="1047"/>
                  <a:pt x="482" y="1047"/>
                  <a:pt x="484" y="1047"/>
                </a:cubicBezTo>
                <a:cubicBezTo>
                  <a:pt x="485" y="1047"/>
                  <a:pt x="487" y="1047"/>
                  <a:pt x="488" y="1047"/>
                </a:cubicBezTo>
                <a:cubicBezTo>
                  <a:pt x="490" y="1047"/>
                  <a:pt x="492" y="1046"/>
                  <a:pt x="494" y="1046"/>
                </a:cubicBezTo>
                <a:cubicBezTo>
                  <a:pt x="496" y="1046"/>
                  <a:pt x="497" y="1046"/>
                  <a:pt x="499" y="1046"/>
                </a:cubicBezTo>
                <a:cubicBezTo>
                  <a:pt x="501" y="1046"/>
                  <a:pt x="503" y="1045"/>
                  <a:pt x="505" y="1045"/>
                </a:cubicBezTo>
                <a:cubicBezTo>
                  <a:pt x="507" y="1045"/>
                  <a:pt x="508" y="1045"/>
                  <a:pt x="510" y="1045"/>
                </a:cubicBezTo>
                <a:cubicBezTo>
                  <a:pt x="512" y="1044"/>
                  <a:pt x="514" y="1044"/>
                  <a:pt x="516" y="1044"/>
                </a:cubicBezTo>
                <a:cubicBezTo>
                  <a:pt x="518" y="1044"/>
                  <a:pt x="519" y="1043"/>
                  <a:pt x="520" y="1043"/>
                </a:cubicBezTo>
                <a:cubicBezTo>
                  <a:pt x="523" y="1043"/>
                  <a:pt x="525" y="1042"/>
                  <a:pt x="528" y="1042"/>
                </a:cubicBezTo>
                <a:cubicBezTo>
                  <a:pt x="529" y="1042"/>
                  <a:pt x="530" y="1042"/>
                  <a:pt x="531" y="1041"/>
                </a:cubicBezTo>
                <a:cubicBezTo>
                  <a:pt x="534" y="1041"/>
                  <a:pt x="538" y="1040"/>
                  <a:pt x="541" y="1040"/>
                </a:cubicBezTo>
                <a:cubicBezTo>
                  <a:pt x="542" y="1039"/>
                  <a:pt x="542" y="1039"/>
                  <a:pt x="543" y="1039"/>
                </a:cubicBezTo>
                <a:cubicBezTo>
                  <a:pt x="546" y="1039"/>
                  <a:pt x="549" y="1038"/>
                  <a:pt x="552" y="1037"/>
                </a:cubicBezTo>
                <a:cubicBezTo>
                  <a:pt x="553" y="1037"/>
                  <a:pt x="554" y="1037"/>
                  <a:pt x="555" y="1037"/>
                </a:cubicBezTo>
                <a:cubicBezTo>
                  <a:pt x="558" y="1036"/>
                  <a:pt x="560" y="1035"/>
                  <a:pt x="562" y="1035"/>
                </a:cubicBezTo>
                <a:cubicBezTo>
                  <a:pt x="564" y="1035"/>
                  <a:pt x="565" y="1034"/>
                  <a:pt x="566" y="1034"/>
                </a:cubicBezTo>
                <a:cubicBezTo>
                  <a:pt x="568" y="1033"/>
                  <a:pt x="570" y="1033"/>
                  <a:pt x="572" y="1032"/>
                </a:cubicBezTo>
                <a:cubicBezTo>
                  <a:pt x="574" y="1032"/>
                  <a:pt x="575" y="1031"/>
                  <a:pt x="577" y="1031"/>
                </a:cubicBezTo>
                <a:cubicBezTo>
                  <a:pt x="579" y="1030"/>
                  <a:pt x="581" y="1030"/>
                  <a:pt x="583" y="1029"/>
                </a:cubicBezTo>
                <a:cubicBezTo>
                  <a:pt x="584" y="1029"/>
                  <a:pt x="586" y="1028"/>
                  <a:pt x="587" y="1028"/>
                </a:cubicBezTo>
                <a:cubicBezTo>
                  <a:pt x="589" y="1027"/>
                  <a:pt x="591" y="1027"/>
                  <a:pt x="593" y="1026"/>
                </a:cubicBezTo>
                <a:cubicBezTo>
                  <a:pt x="594" y="1026"/>
                  <a:pt x="596" y="1025"/>
                  <a:pt x="597" y="1025"/>
                </a:cubicBezTo>
                <a:cubicBezTo>
                  <a:pt x="599" y="1024"/>
                  <a:pt x="601" y="1023"/>
                  <a:pt x="603" y="1023"/>
                </a:cubicBezTo>
                <a:cubicBezTo>
                  <a:pt x="604" y="1022"/>
                  <a:pt x="606" y="1022"/>
                  <a:pt x="607" y="1021"/>
                </a:cubicBezTo>
                <a:cubicBezTo>
                  <a:pt x="609" y="1020"/>
                  <a:pt x="611" y="1020"/>
                  <a:pt x="613" y="1019"/>
                </a:cubicBezTo>
                <a:cubicBezTo>
                  <a:pt x="614" y="1019"/>
                  <a:pt x="616" y="1018"/>
                  <a:pt x="617" y="1017"/>
                </a:cubicBezTo>
                <a:cubicBezTo>
                  <a:pt x="619" y="1017"/>
                  <a:pt x="621" y="1016"/>
                  <a:pt x="623" y="1015"/>
                </a:cubicBezTo>
                <a:cubicBezTo>
                  <a:pt x="624" y="1015"/>
                  <a:pt x="626" y="1014"/>
                  <a:pt x="627" y="1013"/>
                </a:cubicBezTo>
                <a:cubicBezTo>
                  <a:pt x="629" y="1013"/>
                  <a:pt x="631" y="1012"/>
                  <a:pt x="633" y="1011"/>
                </a:cubicBezTo>
                <a:cubicBezTo>
                  <a:pt x="634" y="1010"/>
                  <a:pt x="635" y="1010"/>
                  <a:pt x="637" y="1009"/>
                </a:cubicBezTo>
                <a:cubicBezTo>
                  <a:pt x="639" y="1008"/>
                  <a:pt x="641" y="1007"/>
                  <a:pt x="643" y="1007"/>
                </a:cubicBezTo>
                <a:cubicBezTo>
                  <a:pt x="644" y="1006"/>
                  <a:pt x="645" y="1005"/>
                  <a:pt x="646" y="1005"/>
                </a:cubicBezTo>
                <a:cubicBezTo>
                  <a:pt x="649" y="1004"/>
                  <a:pt x="651" y="1003"/>
                  <a:pt x="653" y="1002"/>
                </a:cubicBezTo>
                <a:cubicBezTo>
                  <a:pt x="654" y="1001"/>
                  <a:pt x="655" y="1001"/>
                  <a:pt x="656" y="1000"/>
                </a:cubicBezTo>
                <a:cubicBezTo>
                  <a:pt x="659" y="999"/>
                  <a:pt x="662" y="997"/>
                  <a:pt x="665" y="995"/>
                </a:cubicBezTo>
                <a:cubicBezTo>
                  <a:pt x="666" y="995"/>
                  <a:pt x="666" y="995"/>
                  <a:pt x="666" y="995"/>
                </a:cubicBezTo>
                <a:cubicBezTo>
                  <a:pt x="669" y="993"/>
                  <a:pt x="672" y="992"/>
                  <a:pt x="675" y="990"/>
                </a:cubicBezTo>
                <a:cubicBezTo>
                  <a:pt x="676" y="990"/>
                  <a:pt x="677" y="989"/>
                  <a:pt x="678" y="988"/>
                </a:cubicBezTo>
                <a:cubicBezTo>
                  <a:pt x="680" y="987"/>
                  <a:pt x="682" y="986"/>
                  <a:pt x="684" y="985"/>
                </a:cubicBezTo>
                <a:cubicBezTo>
                  <a:pt x="685" y="984"/>
                  <a:pt x="686" y="983"/>
                  <a:pt x="688" y="983"/>
                </a:cubicBezTo>
                <a:cubicBezTo>
                  <a:pt x="689" y="981"/>
                  <a:pt x="691" y="980"/>
                  <a:pt x="693" y="979"/>
                </a:cubicBezTo>
                <a:cubicBezTo>
                  <a:pt x="694" y="978"/>
                  <a:pt x="695" y="978"/>
                  <a:pt x="697" y="977"/>
                </a:cubicBezTo>
                <a:cubicBezTo>
                  <a:pt x="699" y="976"/>
                  <a:pt x="700" y="975"/>
                  <a:pt x="702" y="973"/>
                </a:cubicBezTo>
                <a:cubicBezTo>
                  <a:pt x="703" y="973"/>
                  <a:pt x="704" y="972"/>
                  <a:pt x="706" y="971"/>
                </a:cubicBezTo>
                <a:cubicBezTo>
                  <a:pt x="707" y="970"/>
                  <a:pt x="709" y="969"/>
                  <a:pt x="711" y="967"/>
                </a:cubicBezTo>
                <a:cubicBezTo>
                  <a:pt x="712" y="967"/>
                  <a:pt x="713" y="966"/>
                  <a:pt x="715" y="965"/>
                </a:cubicBezTo>
                <a:cubicBezTo>
                  <a:pt x="716" y="963"/>
                  <a:pt x="718" y="962"/>
                  <a:pt x="719" y="961"/>
                </a:cubicBezTo>
                <a:cubicBezTo>
                  <a:pt x="721" y="960"/>
                  <a:pt x="722" y="959"/>
                  <a:pt x="723" y="958"/>
                </a:cubicBezTo>
                <a:cubicBezTo>
                  <a:pt x="725" y="957"/>
                  <a:pt x="726" y="956"/>
                  <a:pt x="728" y="955"/>
                </a:cubicBezTo>
                <a:cubicBezTo>
                  <a:pt x="729" y="954"/>
                  <a:pt x="731" y="953"/>
                  <a:pt x="732" y="952"/>
                </a:cubicBezTo>
                <a:cubicBezTo>
                  <a:pt x="733" y="950"/>
                  <a:pt x="735" y="949"/>
                  <a:pt x="737" y="948"/>
                </a:cubicBezTo>
                <a:cubicBezTo>
                  <a:pt x="738" y="947"/>
                  <a:pt x="739" y="946"/>
                  <a:pt x="740" y="945"/>
                </a:cubicBezTo>
                <a:cubicBezTo>
                  <a:pt x="742" y="944"/>
                  <a:pt x="743" y="942"/>
                  <a:pt x="745" y="941"/>
                </a:cubicBezTo>
                <a:cubicBezTo>
                  <a:pt x="746" y="940"/>
                  <a:pt x="747" y="939"/>
                  <a:pt x="748" y="938"/>
                </a:cubicBezTo>
                <a:cubicBezTo>
                  <a:pt x="750" y="937"/>
                  <a:pt x="752" y="935"/>
                  <a:pt x="753" y="934"/>
                </a:cubicBezTo>
                <a:cubicBezTo>
                  <a:pt x="754" y="933"/>
                  <a:pt x="756" y="932"/>
                  <a:pt x="757" y="931"/>
                </a:cubicBezTo>
                <a:cubicBezTo>
                  <a:pt x="758" y="929"/>
                  <a:pt x="760" y="928"/>
                  <a:pt x="762" y="926"/>
                </a:cubicBezTo>
                <a:cubicBezTo>
                  <a:pt x="763" y="925"/>
                  <a:pt x="764" y="924"/>
                  <a:pt x="765" y="923"/>
                </a:cubicBezTo>
                <a:cubicBezTo>
                  <a:pt x="767" y="921"/>
                  <a:pt x="770" y="918"/>
                  <a:pt x="772" y="916"/>
                </a:cubicBezTo>
                <a:cubicBezTo>
                  <a:pt x="858" y="830"/>
                  <a:pt x="905" y="717"/>
                  <a:pt x="905" y="596"/>
                </a:cubicBezTo>
                <a:cubicBezTo>
                  <a:pt x="905" y="592"/>
                  <a:pt x="905" y="589"/>
                  <a:pt x="905" y="585"/>
                </a:cubicBezTo>
                <a:cubicBezTo>
                  <a:pt x="904" y="577"/>
                  <a:pt x="904" y="570"/>
                  <a:pt x="904" y="562"/>
                </a:cubicBezTo>
                <a:cubicBezTo>
                  <a:pt x="903" y="559"/>
                  <a:pt x="903" y="555"/>
                  <a:pt x="903" y="551"/>
                </a:cubicBezTo>
                <a:cubicBezTo>
                  <a:pt x="892" y="447"/>
                  <a:pt x="847" y="351"/>
                  <a:pt x="773" y="277"/>
                </a:cubicBezTo>
                <a:cubicBezTo>
                  <a:pt x="770" y="274"/>
                  <a:pt x="767" y="271"/>
                  <a:pt x="765" y="269"/>
                </a:cubicBezTo>
                <a:cubicBezTo>
                  <a:pt x="764" y="268"/>
                  <a:pt x="763" y="267"/>
                  <a:pt x="762" y="266"/>
                </a:cubicBezTo>
                <a:cubicBezTo>
                  <a:pt x="760" y="265"/>
                  <a:pt x="759" y="263"/>
                  <a:pt x="757" y="262"/>
                </a:cubicBezTo>
                <a:cubicBezTo>
                  <a:pt x="756" y="261"/>
                  <a:pt x="755" y="260"/>
                  <a:pt x="754" y="259"/>
                </a:cubicBezTo>
                <a:cubicBezTo>
                  <a:pt x="752" y="257"/>
                  <a:pt x="750" y="256"/>
                  <a:pt x="749" y="254"/>
                </a:cubicBezTo>
                <a:cubicBezTo>
                  <a:pt x="748" y="253"/>
                  <a:pt x="746" y="252"/>
                  <a:pt x="745" y="251"/>
                </a:cubicBezTo>
                <a:cubicBezTo>
                  <a:pt x="744" y="250"/>
                  <a:pt x="742" y="249"/>
                  <a:pt x="741" y="247"/>
                </a:cubicBezTo>
                <a:cubicBezTo>
                  <a:pt x="739" y="246"/>
                  <a:pt x="738" y="245"/>
                  <a:pt x="737" y="244"/>
                </a:cubicBezTo>
                <a:cubicBezTo>
                  <a:pt x="735" y="243"/>
                  <a:pt x="734" y="242"/>
                  <a:pt x="732" y="241"/>
                </a:cubicBezTo>
                <a:cubicBezTo>
                  <a:pt x="731" y="240"/>
                  <a:pt x="730" y="239"/>
                  <a:pt x="728" y="238"/>
                </a:cubicBezTo>
                <a:cubicBezTo>
                  <a:pt x="727" y="236"/>
                  <a:pt x="725" y="235"/>
                  <a:pt x="724" y="234"/>
                </a:cubicBezTo>
                <a:cubicBezTo>
                  <a:pt x="722" y="233"/>
                  <a:pt x="721" y="232"/>
                  <a:pt x="720" y="231"/>
                </a:cubicBezTo>
                <a:cubicBezTo>
                  <a:pt x="718" y="230"/>
                  <a:pt x="717" y="229"/>
                  <a:pt x="715" y="228"/>
                </a:cubicBezTo>
                <a:cubicBezTo>
                  <a:pt x="714" y="227"/>
                  <a:pt x="712" y="226"/>
                  <a:pt x="711" y="225"/>
                </a:cubicBezTo>
                <a:cubicBezTo>
                  <a:pt x="710" y="224"/>
                  <a:pt x="708" y="223"/>
                  <a:pt x="706" y="222"/>
                </a:cubicBezTo>
                <a:cubicBezTo>
                  <a:pt x="705" y="221"/>
                  <a:pt x="704" y="220"/>
                  <a:pt x="702" y="219"/>
                </a:cubicBezTo>
                <a:cubicBezTo>
                  <a:pt x="701" y="218"/>
                  <a:pt x="699" y="217"/>
                  <a:pt x="697" y="216"/>
                </a:cubicBezTo>
                <a:cubicBezTo>
                  <a:pt x="696" y="215"/>
                  <a:pt x="695" y="214"/>
                  <a:pt x="693" y="213"/>
                </a:cubicBezTo>
                <a:cubicBezTo>
                  <a:pt x="692" y="212"/>
                  <a:pt x="690" y="211"/>
                  <a:pt x="688" y="210"/>
                </a:cubicBezTo>
                <a:cubicBezTo>
                  <a:pt x="687" y="209"/>
                  <a:pt x="686" y="208"/>
                  <a:pt x="684" y="208"/>
                </a:cubicBezTo>
                <a:cubicBezTo>
                  <a:pt x="682" y="206"/>
                  <a:pt x="680" y="205"/>
                  <a:pt x="678" y="204"/>
                </a:cubicBezTo>
                <a:cubicBezTo>
                  <a:pt x="677" y="203"/>
                  <a:pt x="676" y="203"/>
                  <a:pt x="675" y="202"/>
                </a:cubicBezTo>
                <a:cubicBezTo>
                  <a:pt x="672" y="201"/>
                  <a:pt x="670" y="199"/>
                  <a:pt x="667" y="198"/>
                </a:cubicBezTo>
                <a:cubicBezTo>
                  <a:pt x="666" y="197"/>
                  <a:pt x="666" y="197"/>
                  <a:pt x="666" y="197"/>
                </a:cubicBezTo>
                <a:cubicBezTo>
                  <a:pt x="663" y="195"/>
                  <a:pt x="660" y="194"/>
                  <a:pt x="656" y="192"/>
                </a:cubicBezTo>
                <a:cubicBezTo>
                  <a:pt x="655" y="192"/>
                  <a:pt x="654" y="191"/>
                  <a:pt x="653" y="191"/>
                </a:cubicBezTo>
                <a:cubicBezTo>
                  <a:pt x="651" y="190"/>
                  <a:pt x="649" y="189"/>
                  <a:pt x="647" y="187"/>
                </a:cubicBezTo>
                <a:cubicBezTo>
                  <a:pt x="646" y="187"/>
                  <a:pt x="644" y="186"/>
                  <a:pt x="643" y="186"/>
                </a:cubicBezTo>
                <a:cubicBezTo>
                  <a:pt x="641" y="185"/>
                  <a:pt x="639" y="184"/>
                  <a:pt x="637" y="183"/>
                </a:cubicBezTo>
                <a:cubicBezTo>
                  <a:pt x="636" y="183"/>
                  <a:pt x="635" y="182"/>
                  <a:pt x="633" y="181"/>
                </a:cubicBezTo>
                <a:cubicBezTo>
                  <a:pt x="631" y="181"/>
                  <a:pt x="630" y="180"/>
                  <a:pt x="628" y="179"/>
                </a:cubicBezTo>
                <a:cubicBezTo>
                  <a:pt x="626" y="178"/>
                  <a:pt x="625" y="178"/>
                  <a:pt x="623" y="177"/>
                </a:cubicBezTo>
                <a:cubicBezTo>
                  <a:pt x="622" y="176"/>
                  <a:pt x="620" y="176"/>
                  <a:pt x="618" y="175"/>
                </a:cubicBezTo>
                <a:cubicBezTo>
                  <a:pt x="616" y="174"/>
                  <a:pt x="615" y="174"/>
                  <a:pt x="614" y="173"/>
                </a:cubicBezTo>
                <a:cubicBezTo>
                  <a:pt x="612" y="172"/>
                  <a:pt x="610" y="172"/>
                  <a:pt x="608" y="171"/>
                </a:cubicBezTo>
                <a:cubicBezTo>
                  <a:pt x="606" y="171"/>
                  <a:pt x="605" y="170"/>
                  <a:pt x="603" y="169"/>
                </a:cubicBezTo>
                <a:cubicBezTo>
                  <a:pt x="602" y="169"/>
                  <a:pt x="600" y="168"/>
                  <a:pt x="598" y="168"/>
                </a:cubicBezTo>
                <a:cubicBezTo>
                  <a:pt x="596" y="167"/>
                  <a:pt x="595" y="167"/>
                  <a:pt x="593" y="166"/>
                </a:cubicBezTo>
                <a:cubicBezTo>
                  <a:pt x="592" y="165"/>
                  <a:pt x="590" y="165"/>
                  <a:pt x="588" y="164"/>
                </a:cubicBezTo>
                <a:cubicBezTo>
                  <a:pt x="586" y="164"/>
                  <a:pt x="585" y="163"/>
                  <a:pt x="583" y="163"/>
                </a:cubicBezTo>
                <a:cubicBezTo>
                  <a:pt x="581" y="162"/>
                  <a:pt x="579" y="162"/>
                  <a:pt x="577" y="161"/>
                </a:cubicBezTo>
                <a:cubicBezTo>
                  <a:pt x="576" y="161"/>
                  <a:pt x="575" y="160"/>
                  <a:pt x="573" y="160"/>
                </a:cubicBezTo>
                <a:cubicBezTo>
                  <a:pt x="571" y="159"/>
                  <a:pt x="569" y="159"/>
                  <a:pt x="567" y="158"/>
                </a:cubicBezTo>
                <a:cubicBezTo>
                  <a:pt x="566" y="158"/>
                  <a:pt x="564" y="158"/>
                  <a:pt x="563" y="157"/>
                </a:cubicBezTo>
                <a:cubicBezTo>
                  <a:pt x="561" y="157"/>
                  <a:pt x="558" y="156"/>
                  <a:pt x="556" y="156"/>
                </a:cubicBezTo>
                <a:cubicBezTo>
                  <a:pt x="555" y="155"/>
                  <a:pt x="554" y="155"/>
                  <a:pt x="553" y="155"/>
                </a:cubicBezTo>
                <a:cubicBezTo>
                  <a:pt x="550" y="154"/>
                  <a:pt x="547" y="154"/>
                  <a:pt x="544" y="153"/>
                </a:cubicBezTo>
                <a:cubicBezTo>
                  <a:pt x="543" y="153"/>
                  <a:pt x="543" y="153"/>
                  <a:pt x="542" y="153"/>
                </a:cubicBezTo>
                <a:cubicBezTo>
                  <a:pt x="539" y="152"/>
                  <a:pt x="535" y="151"/>
                  <a:pt x="532" y="151"/>
                </a:cubicBezTo>
                <a:cubicBezTo>
                  <a:pt x="530" y="150"/>
                  <a:pt x="529" y="150"/>
                  <a:pt x="528" y="150"/>
                </a:cubicBezTo>
                <a:cubicBezTo>
                  <a:pt x="526" y="150"/>
                  <a:pt x="524" y="149"/>
                  <a:pt x="521" y="149"/>
                </a:cubicBezTo>
                <a:cubicBezTo>
                  <a:pt x="520" y="149"/>
                  <a:pt x="518" y="149"/>
                  <a:pt x="517" y="148"/>
                </a:cubicBezTo>
                <a:cubicBezTo>
                  <a:pt x="515" y="148"/>
                  <a:pt x="513" y="148"/>
                  <a:pt x="510" y="147"/>
                </a:cubicBezTo>
                <a:cubicBezTo>
                  <a:pt x="509" y="147"/>
                  <a:pt x="507" y="147"/>
                  <a:pt x="506" y="147"/>
                </a:cubicBezTo>
                <a:cubicBezTo>
                  <a:pt x="504" y="147"/>
                  <a:pt x="502" y="146"/>
                  <a:pt x="500" y="146"/>
                </a:cubicBezTo>
                <a:cubicBezTo>
                  <a:pt x="498" y="146"/>
                  <a:pt x="497" y="146"/>
                  <a:pt x="495" y="146"/>
                </a:cubicBezTo>
                <a:cubicBezTo>
                  <a:pt x="493" y="146"/>
                  <a:pt x="491" y="145"/>
                  <a:pt x="489" y="145"/>
                </a:cubicBezTo>
                <a:cubicBezTo>
                  <a:pt x="487" y="145"/>
                  <a:pt x="486" y="145"/>
                  <a:pt x="484" y="145"/>
                </a:cubicBezTo>
                <a:cubicBezTo>
                  <a:pt x="483" y="145"/>
                  <a:pt x="482" y="145"/>
                  <a:pt x="481" y="145"/>
                </a:cubicBezTo>
                <a:lnTo>
                  <a:pt x="480" y="56"/>
                </a:lnTo>
                <a:cubicBezTo>
                  <a:pt x="614" y="62"/>
                  <a:pt x="740" y="118"/>
                  <a:pt x="835" y="213"/>
                </a:cubicBezTo>
                <a:cubicBezTo>
                  <a:pt x="937" y="316"/>
                  <a:pt x="993" y="452"/>
                  <a:pt x="993" y="596"/>
                </a:cubicBezTo>
                <a:cubicBezTo>
                  <a:pt x="993" y="740"/>
                  <a:pt x="937" y="876"/>
                  <a:pt x="835" y="979"/>
                </a:cubicBezTo>
                <a:close/>
                <a:moveTo>
                  <a:pt x="453" y="763"/>
                </a:moveTo>
                <a:lnTo>
                  <a:pt x="454" y="763"/>
                </a:lnTo>
                <a:cubicBezTo>
                  <a:pt x="455" y="763"/>
                  <a:pt x="456" y="763"/>
                  <a:pt x="457" y="763"/>
                </a:cubicBezTo>
                <a:cubicBezTo>
                  <a:pt x="502" y="763"/>
                  <a:pt x="544" y="746"/>
                  <a:pt x="577" y="715"/>
                </a:cubicBezTo>
                <a:cubicBezTo>
                  <a:pt x="609" y="683"/>
                  <a:pt x="627" y="642"/>
                  <a:pt x="629" y="597"/>
                </a:cubicBezTo>
                <a:lnTo>
                  <a:pt x="629" y="596"/>
                </a:lnTo>
                <a:cubicBezTo>
                  <a:pt x="629" y="594"/>
                  <a:pt x="629" y="593"/>
                  <a:pt x="629" y="592"/>
                </a:cubicBezTo>
                <a:cubicBezTo>
                  <a:pt x="629" y="506"/>
                  <a:pt x="565" y="434"/>
                  <a:pt x="482" y="422"/>
                </a:cubicBezTo>
                <a:lnTo>
                  <a:pt x="482" y="342"/>
                </a:lnTo>
                <a:cubicBezTo>
                  <a:pt x="483" y="342"/>
                  <a:pt x="483" y="342"/>
                  <a:pt x="484" y="343"/>
                </a:cubicBezTo>
                <a:cubicBezTo>
                  <a:pt x="485" y="343"/>
                  <a:pt x="486" y="343"/>
                  <a:pt x="486" y="343"/>
                </a:cubicBezTo>
                <a:cubicBezTo>
                  <a:pt x="488" y="343"/>
                  <a:pt x="489" y="343"/>
                  <a:pt x="491" y="343"/>
                </a:cubicBezTo>
                <a:lnTo>
                  <a:pt x="492" y="344"/>
                </a:lnTo>
                <a:cubicBezTo>
                  <a:pt x="494" y="344"/>
                  <a:pt x="496" y="344"/>
                  <a:pt x="498" y="345"/>
                </a:cubicBezTo>
                <a:cubicBezTo>
                  <a:pt x="500" y="345"/>
                  <a:pt x="502" y="345"/>
                  <a:pt x="504" y="346"/>
                </a:cubicBezTo>
                <a:cubicBezTo>
                  <a:pt x="504" y="346"/>
                  <a:pt x="505" y="346"/>
                  <a:pt x="506" y="346"/>
                </a:cubicBezTo>
                <a:cubicBezTo>
                  <a:pt x="507" y="346"/>
                  <a:pt x="508" y="347"/>
                  <a:pt x="510" y="347"/>
                </a:cubicBezTo>
                <a:cubicBezTo>
                  <a:pt x="510" y="347"/>
                  <a:pt x="511" y="347"/>
                  <a:pt x="512" y="347"/>
                </a:cubicBezTo>
                <a:cubicBezTo>
                  <a:pt x="513" y="348"/>
                  <a:pt x="514" y="348"/>
                  <a:pt x="516" y="348"/>
                </a:cubicBezTo>
                <a:cubicBezTo>
                  <a:pt x="516" y="349"/>
                  <a:pt x="517" y="349"/>
                  <a:pt x="517" y="349"/>
                </a:cubicBezTo>
                <a:cubicBezTo>
                  <a:pt x="519" y="349"/>
                  <a:pt x="520" y="350"/>
                  <a:pt x="522" y="350"/>
                </a:cubicBezTo>
                <a:lnTo>
                  <a:pt x="523" y="350"/>
                </a:lnTo>
                <a:cubicBezTo>
                  <a:pt x="525" y="351"/>
                  <a:pt x="526" y="351"/>
                  <a:pt x="528" y="352"/>
                </a:cubicBezTo>
                <a:lnTo>
                  <a:pt x="529" y="352"/>
                </a:lnTo>
                <a:cubicBezTo>
                  <a:pt x="533" y="353"/>
                  <a:pt x="537" y="355"/>
                  <a:pt x="540" y="356"/>
                </a:cubicBezTo>
                <a:cubicBezTo>
                  <a:pt x="541" y="356"/>
                  <a:pt x="541" y="356"/>
                  <a:pt x="541" y="356"/>
                </a:cubicBezTo>
                <a:cubicBezTo>
                  <a:pt x="543" y="357"/>
                  <a:pt x="544" y="357"/>
                  <a:pt x="546" y="358"/>
                </a:cubicBezTo>
                <a:cubicBezTo>
                  <a:pt x="546" y="358"/>
                  <a:pt x="547" y="358"/>
                  <a:pt x="547" y="359"/>
                </a:cubicBezTo>
                <a:cubicBezTo>
                  <a:pt x="549" y="359"/>
                  <a:pt x="550" y="360"/>
                  <a:pt x="552" y="360"/>
                </a:cubicBezTo>
                <a:lnTo>
                  <a:pt x="553" y="361"/>
                </a:lnTo>
                <a:cubicBezTo>
                  <a:pt x="554" y="361"/>
                  <a:pt x="556" y="362"/>
                  <a:pt x="557" y="363"/>
                </a:cubicBezTo>
                <a:cubicBezTo>
                  <a:pt x="558" y="363"/>
                  <a:pt x="558" y="363"/>
                  <a:pt x="558" y="363"/>
                </a:cubicBezTo>
                <a:cubicBezTo>
                  <a:pt x="560" y="364"/>
                  <a:pt x="561" y="365"/>
                  <a:pt x="563" y="365"/>
                </a:cubicBezTo>
                <a:lnTo>
                  <a:pt x="564" y="366"/>
                </a:lnTo>
                <a:cubicBezTo>
                  <a:pt x="568" y="367"/>
                  <a:pt x="571" y="369"/>
                  <a:pt x="575" y="371"/>
                </a:cubicBezTo>
                <a:cubicBezTo>
                  <a:pt x="577" y="372"/>
                  <a:pt x="578" y="373"/>
                  <a:pt x="580" y="374"/>
                </a:cubicBezTo>
                <a:lnTo>
                  <a:pt x="581" y="375"/>
                </a:lnTo>
                <a:cubicBezTo>
                  <a:pt x="582" y="376"/>
                  <a:pt x="584" y="376"/>
                  <a:pt x="585" y="377"/>
                </a:cubicBezTo>
                <a:cubicBezTo>
                  <a:pt x="586" y="377"/>
                  <a:pt x="586" y="378"/>
                  <a:pt x="586" y="378"/>
                </a:cubicBezTo>
                <a:cubicBezTo>
                  <a:pt x="588" y="379"/>
                  <a:pt x="589" y="380"/>
                  <a:pt x="590" y="380"/>
                </a:cubicBezTo>
                <a:cubicBezTo>
                  <a:pt x="591" y="381"/>
                  <a:pt x="591" y="381"/>
                  <a:pt x="592" y="381"/>
                </a:cubicBezTo>
                <a:cubicBezTo>
                  <a:pt x="593" y="382"/>
                  <a:pt x="594" y="383"/>
                  <a:pt x="596" y="384"/>
                </a:cubicBezTo>
                <a:lnTo>
                  <a:pt x="597" y="384"/>
                </a:lnTo>
                <a:cubicBezTo>
                  <a:pt x="602" y="388"/>
                  <a:pt x="607" y="391"/>
                  <a:pt x="612" y="395"/>
                </a:cubicBezTo>
                <a:cubicBezTo>
                  <a:pt x="612" y="396"/>
                  <a:pt x="612" y="396"/>
                  <a:pt x="612" y="396"/>
                </a:cubicBezTo>
                <a:cubicBezTo>
                  <a:pt x="614" y="397"/>
                  <a:pt x="615" y="398"/>
                  <a:pt x="616" y="399"/>
                </a:cubicBezTo>
                <a:cubicBezTo>
                  <a:pt x="617" y="399"/>
                  <a:pt x="617" y="400"/>
                  <a:pt x="617" y="400"/>
                </a:cubicBezTo>
                <a:cubicBezTo>
                  <a:pt x="618" y="401"/>
                  <a:pt x="620" y="402"/>
                  <a:pt x="621" y="403"/>
                </a:cubicBezTo>
                <a:lnTo>
                  <a:pt x="622" y="404"/>
                </a:lnTo>
                <a:cubicBezTo>
                  <a:pt x="623" y="405"/>
                  <a:pt x="624" y="406"/>
                  <a:pt x="626" y="407"/>
                </a:cubicBezTo>
                <a:cubicBezTo>
                  <a:pt x="626" y="408"/>
                  <a:pt x="626" y="408"/>
                  <a:pt x="627" y="408"/>
                </a:cubicBezTo>
                <a:cubicBezTo>
                  <a:pt x="628" y="409"/>
                  <a:pt x="629" y="411"/>
                  <a:pt x="631" y="412"/>
                </a:cubicBezTo>
                <a:cubicBezTo>
                  <a:pt x="632" y="414"/>
                  <a:pt x="634" y="415"/>
                  <a:pt x="635" y="417"/>
                </a:cubicBezTo>
                <a:cubicBezTo>
                  <a:pt x="684" y="465"/>
                  <a:pt x="711" y="530"/>
                  <a:pt x="711" y="599"/>
                </a:cubicBezTo>
                <a:cubicBezTo>
                  <a:pt x="711" y="656"/>
                  <a:pt x="692" y="710"/>
                  <a:pt x="660" y="753"/>
                </a:cubicBezTo>
                <a:lnTo>
                  <a:pt x="659" y="753"/>
                </a:lnTo>
                <a:cubicBezTo>
                  <a:pt x="658" y="754"/>
                  <a:pt x="657" y="756"/>
                  <a:pt x="656" y="757"/>
                </a:cubicBezTo>
                <a:lnTo>
                  <a:pt x="656" y="758"/>
                </a:lnTo>
                <a:cubicBezTo>
                  <a:pt x="655" y="759"/>
                  <a:pt x="654" y="760"/>
                  <a:pt x="653" y="761"/>
                </a:cubicBezTo>
                <a:cubicBezTo>
                  <a:pt x="653" y="762"/>
                  <a:pt x="652" y="762"/>
                  <a:pt x="652" y="763"/>
                </a:cubicBezTo>
                <a:cubicBezTo>
                  <a:pt x="651" y="764"/>
                  <a:pt x="650" y="764"/>
                  <a:pt x="650" y="765"/>
                </a:cubicBezTo>
                <a:cubicBezTo>
                  <a:pt x="649" y="766"/>
                  <a:pt x="648" y="767"/>
                  <a:pt x="648" y="768"/>
                </a:cubicBezTo>
                <a:cubicBezTo>
                  <a:pt x="647" y="768"/>
                  <a:pt x="647" y="769"/>
                  <a:pt x="646" y="769"/>
                </a:cubicBezTo>
                <a:cubicBezTo>
                  <a:pt x="645" y="770"/>
                  <a:pt x="644" y="771"/>
                  <a:pt x="644" y="772"/>
                </a:cubicBezTo>
                <a:cubicBezTo>
                  <a:pt x="643" y="773"/>
                  <a:pt x="643" y="773"/>
                  <a:pt x="643" y="773"/>
                </a:cubicBezTo>
                <a:cubicBezTo>
                  <a:pt x="642" y="774"/>
                  <a:pt x="640" y="776"/>
                  <a:pt x="639" y="777"/>
                </a:cubicBezTo>
                <a:cubicBezTo>
                  <a:pt x="592" y="826"/>
                  <a:pt x="526" y="857"/>
                  <a:pt x="453" y="857"/>
                </a:cubicBezTo>
                <a:cubicBezTo>
                  <a:pt x="449" y="857"/>
                  <a:pt x="445" y="857"/>
                  <a:pt x="442" y="857"/>
                </a:cubicBezTo>
                <a:cubicBezTo>
                  <a:pt x="441" y="857"/>
                  <a:pt x="440" y="857"/>
                  <a:pt x="440" y="857"/>
                </a:cubicBezTo>
                <a:cubicBezTo>
                  <a:pt x="438" y="857"/>
                  <a:pt x="437" y="856"/>
                  <a:pt x="436" y="856"/>
                </a:cubicBezTo>
                <a:cubicBezTo>
                  <a:pt x="435" y="856"/>
                  <a:pt x="434" y="856"/>
                  <a:pt x="433" y="856"/>
                </a:cubicBezTo>
                <a:cubicBezTo>
                  <a:pt x="432" y="856"/>
                  <a:pt x="431" y="856"/>
                  <a:pt x="430" y="856"/>
                </a:cubicBezTo>
                <a:cubicBezTo>
                  <a:pt x="429" y="856"/>
                  <a:pt x="428" y="856"/>
                  <a:pt x="427" y="856"/>
                </a:cubicBezTo>
                <a:cubicBezTo>
                  <a:pt x="426" y="855"/>
                  <a:pt x="425" y="855"/>
                  <a:pt x="423" y="855"/>
                </a:cubicBezTo>
                <a:cubicBezTo>
                  <a:pt x="423" y="855"/>
                  <a:pt x="422" y="855"/>
                  <a:pt x="421" y="855"/>
                </a:cubicBezTo>
                <a:cubicBezTo>
                  <a:pt x="420" y="855"/>
                  <a:pt x="418" y="855"/>
                  <a:pt x="417" y="854"/>
                </a:cubicBezTo>
                <a:cubicBezTo>
                  <a:pt x="416" y="854"/>
                  <a:pt x="415" y="854"/>
                  <a:pt x="415" y="854"/>
                </a:cubicBezTo>
                <a:cubicBezTo>
                  <a:pt x="414" y="854"/>
                  <a:pt x="412" y="854"/>
                  <a:pt x="411" y="854"/>
                </a:cubicBezTo>
                <a:cubicBezTo>
                  <a:pt x="410" y="853"/>
                  <a:pt x="409" y="853"/>
                  <a:pt x="409" y="853"/>
                </a:cubicBezTo>
                <a:cubicBezTo>
                  <a:pt x="407" y="853"/>
                  <a:pt x="406" y="853"/>
                  <a:pt x="405" y="853"/>
                </a:cubicBezTo>
                <a:cubicBezTo>
                  <a:pt x="404" y="852"/>
                  <a:pt x="403" y="852"/>
                  <a:pt x="403" y="852"/>
                </a:cubicBezTo>
                <a:cubicBezTo>
                  <a:pt x="401" y="852"/>
                  <a:pt x="400" y="852"/>
                  <a:pt x="399" y="851"/>
                </a:cubicBezTo>
                <a:cubicBezTo>
                  <a:pt x="398" y="851"/>
                  <a:pt x="397" y="851"/>
                  <a:pt x="396" y="851"/>
                </a:cubicBezTo>
                <a:cubicBezTo>
                  <a:pt x="395" y="851"/>
                  <a:pt x="394" y="850"/>
                  <a:pt x="393" y="850"/>
                </a:cubicBezTo>
                <a:cubicBezTo>
                  <a:pt x="392" y="850"/>
                  <a:pt x="391" y="850"/>
                  <a:pt x="391" y="849"/>
                </a:cubicBezTo>
                <a:cubicBezTo>
                  <a:pt x="389" y="849"/>
                  <a:pt x="388" y="849"/>
                  <a:pt x="387" y="848"/>
                </a:cubicBezTo>
                <a:cubicBezTo>
                  <a:pt x="386" y="848"/>
                  <a:pt x="385" y="848"/>
                  <a:pt x="385" y="848"/>
                </a:cubicBezTo>
                <a:cubicBezTo>
                  <a:pt x="383" y="847"/>
                  <a:pt x="382" y="847"/>
                  <a:pt x="381" y="847"/>
                </a:cubicBezTo>
                <a:cubicBezTo>
                  <a:pt x="380" y="847"/>
                  <a:pt x="380" y="846"/>
                  <a:pt x="379" y="846"/>
                </a:cubicBezTo>
                <a:cubicBezTo>
                  <a:pt x="378" y="846"/>
                  <a:pt x="376" y="845"/>
                  <a:pt x="375" y="845"/>
                </a:cubicBezTo>
                <a:cubicBezTo>
                  <a:pt x="374" y="845"/>
                  <a:pt x="374" y="845"/>
                  <a:pt x="373" y="844"/>
                </a:cubicBezTo>
                <a:cubicBezTo>
                  <a:pt x="372" y="844"/>
                  <a:pt x="370" y="844"/>
                  <a:pt x="369" y="843"/>
                </a:cubicBezTo>
                <a:lnTo>
                  <a:pt x="368" y="843"/>
                </a:lnTo>
                <a:cubicBezTo>
                  <a:pt x="359" y="840"/>
                  <a:pt x="351" y="836"/>
                  <a:pt x="342" y="832"/>
                </a:cubicBezTo>
                <a:cubicBezTo>
                  <a:pt x="340" y="831"/>
                  <a:pt x="339" y="830"/>
                  <a:pt x="337" y="830"/>
                </a:cubicBezTo>
                <a:cubicBezTo>
                  <a:pt x="337" y="830"/>
                  <a:pt x="337" y="829"/>
                  <a:pt x="336" y="829"/>
                </a:cubicBezTo>
                <a:cubicBezTo>
                  <a:pt x="335" y="828"/>
                  <a:pt x="334" y="828"/>
                  <a:pt x="332" y="827"/>
                </a:cubicBezTo>
                <a:cubicBezTo>
                  <a:pt x="332" y="827"/>
                  <a:pt x="331" y="827"/>
                  <a:pt x="331" y="826"/>
                </a:cubicBezTo>
                <a:cubicBezTo>
                  <a:pt x="330" y="826"/>
                  <a:pt x="328" y="825"/>
                  <a:pt x="327" y="824"/>
                </a:cubicBezTo>
                <a:cubicBezTo>
                  <a:pt x="327" y="824"/>
                  <a:pt x="326" y="824"/>
                  <a:pt x="326" y="823"/>
                </a:cubicBezTo>
                <a:cubicBezTo>
                  <a:pt x="324" y="823"/>
                  <a:pt x="323" y="822"/>
                  <a:pt x="322" y="821"/>
                </a:cubicBezTo>
                <a:cubicBezTo>
                  <a:pt x="321" y="821"/>
                  <a:pt x="321" y="821"/>
                  <a:pt x="320" y="820"/>
                </a:cubicBezTo>
                <a:cubicBezTo>
                  <a:pt x="319" y="820"/>
                  <a:pt x="318" y="819"/>
                  <a:pt x="317" y="818"/>
                </a:cubicBezTo>
                <a:cubicBezTo>
                  <a:pt x="316" y="818"/>
                  <a:pt x="316" y="818"/>
                  <a:pt x="315" y="817"/>
                </a:cubicBezTo>
                <a:cubicBezTo>
                  <a:pt x="314" y="817"/>
                  <a:pt x="313" y="816"/>
                  <a:pt x="312" y="815"/>
                </a:cubicBezTo>
                <a:cubicBezTo>
                  <a:pt x="311" y="815"/>
                  <a:pt x="311" y="814"/>
                  <a:pt x="310" y="814"/>
                </a:cubicBezTo>
                <a:cubicBezTo>
                  <a:pt x="309" y="813"/>
                  <a:pt x="308" y="813"/>
                  <a:pt x="307" y="812"/>
                </a:cubicBezTo>
                <a:cubicBezTo>
                  <a:pt x="306" y="811"/>
                  <a:pt x="306" y="811"/>
                  <a:pt x="305" y="811"/>
                </a:cubicBezTo>
                <a:cubicBezTo>
                  <a:pt x="304" y="810"/>
                  <a:pt x="303" y="809"/>
                  <a:pt x="302" y="808"/>
                </a:cubicBezTo>
                <a:cubicBezTo>
                  <a:pt x="302" y="808"/>
                  <a:pt x="301" y="808"/>
                  <a:pt x="301" y="807"/>
                </a:cubicBezTo>
                <a:cubicBezTo>
                  <a:pt x="299" y="807"/>
                  <a:pt x="298" y="806"/>
                  <a:pt x="297" y="805"/>
                </a:cubicBezTo>
                <a:lnTo>
                  <a:pt x="296" y="804"/>
                </a:lnTo>
                <a:cubicBezTo>
                  <a:pt x="295" y="803"/>
                  <a:pt x="294" y="802"/>
                  <a:pt x="292" y="801"/>
                </a:cubicBezTo>
                <a:cubicBezTo>
                  <a:pt x="281" y="792"/>
                  <a:pt x="272" y="783"/>
                  <a:pt x="263" y="774"/>
                </a:cubicBezTo>
                <a:cubicBezTo>
                  <a:pt x="263" y="773"/>
                  <a:pt x="263" y="773"/>
                  <a:pt x="262" y="773"/>
                </a:cubicBezTo>
                <a:cubicBezTo>
                  <a:pt x="261" y="772"/>
                  <a:pt x="260" y="771"/>
                  <a:pt x="259" y="769"/>
                </a:cubicBezTo>
                <a:lnTo>
                  <a:pt x="258" y="769"/>
                </a:lnTo>
                <a:cubicBezTo>
                  <a:pt x="257" y="767"/>
                  <a:pt x="256" y="766"/>
                  <a:pt x="255" y="765"/>
                </a:cubicBezTo>
                <a:lnTo>
                  <a:pt x="255" y="764"/>
                </a:lnTo>
                <a:cubicBezTo>
                  <a:pt x="254" y="763"/>
                  <a:pt x="253" y="762"/>
                  <a:pt x="252" y="761"/>
                </a:cubicBezTo>
                <a:cubicBezTo>
                  <a:pt x="251" y="760"/>
                  <a:pt x="251" y="760"/>
                  <a:pt x="251" y="760"/>
                </a:cubicBezTo>
                <a:cubicBezTo>
                  <a:pt x="250" y="758"/>
                  <a:pt x="249" y="757"/>
                  <a:pt x="248" y="756"/>
                </a:cubicBezTo>
                <a:lnTo>
                  <a:pt x="247" y="755"/>
                </a:lnTo>
                <a:cubicBezTo>
                  <a:pt x="246" y="754"/>
                  <a:pt x="245" y="752"/>
                  <a:pt x="244" y="751"/>
                </a:cubicBezTo>
                <a:lnTo>
                  <a:pt x="244" y="750"/>
                </a:lnTo>
                <a:cubicBezTo>
                  <a:pt x="243" y="749"/>
                  <a:pt x="242" y="748"/>
                  <a:pt x="241" y="746"/>
                </a:cubicBezTo>
                <a:cubicBezTo>
                  <a:pt x="241" y="746"/>
                  <a:pt x="240" y="746"/>
                  <a:pt x="240" y="745"/>
                </a:cubicBezTo>
                <a:cubicBezTo>
                  <a:pt x="239" y="744"/>
                  <a:pt x="238" y="743"/>
                  <a:pt x="238" y="741"/>
                </a:cubicBezTo>
                <a:cubicBezTo>
                  <a:pt x="237" y="741"/>
                  <a:pt x="237" y="741"/>
                  <a:pt x="237" y="740"/>
                </a:cubicBezTo>
                <a:cubicBezTo>
                  <a:pt x="236" y="739"/>
                  <a:pt x="235" y="738"/>
                  <a:pt x="234" y="736"/>
                </a:cubicBezTo>
                <a:cubicBezTo>
                  <a:pt x="233" y="734"/>
                  <a:pt x="232" y="733"/>
                  <a:pt x="231" y="731"/>
                </a:cubicBezTo>
                <a:cubicBezTo>
                  <a:pt x="224" y="719"/>
                  <a:pt x="218" y="707"/>
                  <a:pt x="213" y="695"/>
                </a:cubicBezTo>
                <a:lnTo>
                  <a:pt x="213" y="694"/>
                </a:lnTo>
                <a:cubicBezTo>
                  <a:pt x="212" y="693"/>
                  <a:pt x="212" y="691"/>
                  <a:pt x="211" y="690"/>
                </a:cubicBezTo>
                <a:cubicBezTo>
                  <a:pt x="211" y="689"/>
                  <a:pt x="211" y="689"/>
                  <a:pt x="211" y="689"/>
                </a:cubicBezTo>
                <a:cubicBezTo>
                  <a:pt x="210" y="687"/>
                  <a:pt x="209" y="686"/>
                  <a:pt x="209" y="684"/>
                </a:cubicBezTo>
                <a:lnTo>
                  <a:pt x="209" y="683"/>
                </a:lnTo>
                <a:cubicBezTo>
                  <a:pt x="208" y="681"/>
                  <a:pt x="208" y="680"/>
                  <a:pt x="207" y="679"/>
                </a:cubicBezTo>
                <a:cubicBezTo>
                  <a:pt x="207" y="678"/>
                  <a:pt x="207" y="678"/>
                  <a:pt x="207" y="677"/>
                </a:cubicBezTo>
                <a:cubicBezTo>
                  <a:pt x="206" y="676"/>
                  <a:pt x="206" y="674"/>
                  <a:pt x="205" y="673"/>
                </a:cubicBezTo>
                <a:cubicBezTo>
                  <a:pt x="205" y="672"/>
                  <a:pt x="205" y="672"/>
                  <a:pt x="205" y="671"/>
                </a:cubicBezTo>
                <a:cubicBezTo>
                  <a:pt x="204" y="670"/>
                  <a:pt x="204" y="669"/>
                  <a:pt x="204" y="667"/>
                </a:cubicBezTo>
                <a:cubicBezTo>
                  <a:pt x="203" y="667"/>
                  <a:pt x="203" y="666"/>
                  <a:pt x="203" y="665"/>
                </a:cubicBezTo>
                <a:cubicBezTo>
                  <a:pt x="203" y="664"/>
                  <a:pt x="202" y="663"/>
                  <a:pt x="202" y="661"/>
                </a:cubicBezTo>
                <a:lnTo>
                  <a:pt x="202" y="660"/>
                </a:lnTo>
                <a:cubicBezTo>
                  <a:pt x="201" y="658"/>
                  <a:pt x="201" y="657"/>
                  <a:pt x="201" y="655"/>
                </a:cubicBezTo>
                <a:cubicBezTo>
                  <a:pt x="200" y="655"/>
                  <a:pt x="200" y="654"/>
                  <a:pt x="200" y="653"/>
                </a:cubicBezTo>
                <a:cubicBezTo>
                  <a:pt x="200" y="652"/>
                  <a:pt x="200" y="651"/>
                  <a:pt x="199" y="649"/>
                </a:cubicBezTo>
                <a:lnTo>
                  <a:pt x="199" y="648"/>
                </a:lnTo>
                <a:cubicBezTo>
                  <a:pt x="199" y="646"/>
                  <a:pt x="199" y="645"/>
                  <a:pt x="198" y="643"/>
                </a:cubicBezTo>
                <a:lnTo>
                  <a:pt x="198" y="642"/>
                </a:lnTo>
                <a:cubicBezTo>
                  <a:pt x="198" y="640"/>
                  <a:pt x="197" y="639"/>
                  <a:pt x="197" y="637"/>
                </a:cubicBezTo>
                <a:lnTo>
                  <a:pt x="197" y="636"/>
                </a:lnTo>
                <a:cubicBezTo>
                  <a:pt x="197" y="634"/>
                  <a:pt x="197" y="633"/>
                  <a:pt x="196" y="631"/>
                </a:cubicBezTo>
                <a:lnTo>
                  <a:pt x="196" y="630"/>
                </a:lnTo>
                <a:cubicBezTo>
                  <a:pt x="196" y="629"/>
                  <a:pt x="196" y="627"/>
                  <a:pt x="196" y="625"/>
                </a:cubicBezTo>
                <a:lnTo>
                  <a:pt x="288" y="625"/>
                </a:lnTo>
                <a:cubicBezTo>
                  <a:pt x="304" y="703"/>
                  <a:pt x="372" y="762"/>
                  <a:pt x="453" y="763"/>
                </a:cubicBezTo>
                <a:close/>
                <a:moveTo>
                  <a:pt x="486" y="200"/>
                </a:moveTo>
                <a:cubicBezTo>
                  <a:pt x="488" y="201"/>
                  <a:pt x="490" y="201"/>
                  <a:pt x="491" y="201"/>
                </a:cubicBezTo>
                <a:cubicBezTo>
                  <a:pt x="493" y="201"/>
                  <a:pt x="494" y="201"/>
                  <a:pt x="495" y="201"/>
                </a:cubicBezTo>
                <a:cubicBezTo>
                  <a:pt x="497" y="202"/>
                  <a:pt x="499" y="202"/>
                  <a:pt x="501" y="202"/>
                </a:cubicBezTo>
                <a:cubicBezTo>
                  <a:pt x="502" y="202"/>
                  <a:pt x="503" y="202"/>
                  <a:pt x="505" y="202"/>
                </a:cubicBezTo>
                <a:cubicBezTo>
                  <a:pt x="507" y="203"/>
                  <a:pt x="508" y="203"/>
                  <a:pt x="510" y="203"/>
                </a:cubicBezTo>
                <a:cubicBezTo>
                  <a:pt x="511" y="203"/>
                  <a:pt x="513" y="204"/>
                  <a:pt x="514" y="204"/>
                </a:cubicBezTo>
                <a:cubicBezTo>
                  <a:pt x="516" y="204"/>
                  <a:pt x="518" y="204"/>
                  <a:pt x="519" y="205"/>
                </a:cubicBezTo>
                <a:cubicBezTo>
                  <a:pt x="521" y="205"/>
                  <a:pt x="522" y="205"/>
                  <a:pt x="523" y="205"/>
                </a:cubicBezTo>
                <a:cubicBezTo>
                  <a:pt x="525" y="206"/>
                  <a:pt x="527" y="206"/>
                  <a:pt x="528" y="206"/>
                </a:cubicBezTo>
                <a:cubicBezTo>
                  <a:pt x="530" y="207"/>
                  <a:pt x="531" y="207"/>
                  <a:pt x="533" y="207"/>
                </a:cubicBezTo>
                <a:cubicBezTo>
                  <a:pt x="534" y="207"/>
                  <a:pt x="536" y="208"/>
                  <a:pt x="538" y="208"/>
                </a:cubicBezTo>
                <a:cubicBezTo>
                  <a:pt x="539" y="208"/>
                  <a:pt x="540" y="209"/>
                  <a:pt x="542" y="209"/>
                </a:cubicBezTo>
                <a:cubicBezTo>
                  <a:pt x="544" y="210"/>
                  <a:pt x="545" y="210"/>
                  <a:pt x="547" y="210"/>
                </a:cubicBezTo>
                <a:cubicBezTo>
                  <a:pt x="548" y="211"/>
                  <a:pt x="550" y="211"/>
                  <a:pt x="551" y="211"/>
                </a:cubicBezTo>
                <a:cubicBezTo>
                  <a:pt x="553" y="212"/>
                  <a:pt x="555" y="212"/>
                  <a:pt x="557" y="213"/>
                </a:cubicBezTo>
                <a:cubicBezTo>
                  <a:pt x="558" y="213"/>
                  <a:pt x="559" y="213"/>
                  <a:pt x="560" y="213"/>
                </a:cubicBezTo>
                <a:cubicBezTo>
                  <a:pt x="563" y="214"/>
                  <a:pt x="565" y="215"/>
                  <a:pt x="568" y="216"/>
                </a:cubicBezTo>
                <a:cubicBezTo>
                  <a:pt x="569" y="216"/>
                  <a:pt x="570" y="217"/>
                  <a:pt x="572" y="217"/>
                </a:cubicBezTo>
                <a:cubicBezTo>
                  <a:pt x="573" y="218"/>
                  <a:pt x="575" y="218"/>
                  <a:pt x="577" y="219"/>
                </a:cubicBezTo>
                <a:cubicBezTo>
                  <a:pt x="578" y="219"/>
                  <a:pt x="580" y="220"/>
                  <a:pt x="581" y="220"/>
                </a:cubicBezTo>
                <a:cubicBezTo>
                  <a:pt x="583" y="221"/>
                  <a:pt x="584" y="221"/>
                  <a:pt x="586" y="222"/>
                </a:cubicBezTo>
                <a:cubicBezTo>
                  <a:pt x="587" y="222"/>
                  <a:pt x="589" y="223"/>
                  <a:pt x="590" y="223"/>
                </a:cubicBezTo>
                <a:cubicBezTo>
                  <a:pt x="591" y="224"/>
                  <a:pt x="593" y="224"/>
                  <a:pt x="595" y="225"/>
                </a:cubicBezTo>
                <a:cubicBezTo>
                  <a:pt x="596" y="226"/>
                  <a:pt x="597" y="226"/>
                  <a:pt x="598" y="227"/>
                </a:cubicBezTo>
                <a:cubicBezTo>
                  <a:pt x="600" y="227"/>
                  <a:pt x="602" y="228"/>
                  <a:pt x="603" y="229"/>
                </a:cubicBezTo>
                <a:cubicBezTo>
                  <a:pt x="605" y="229"/>
                  <a:pt x="606" y="230"/>
                  <a:pt x="607" y="230"/>
                </a:cubicBezTo>
                <a:cubicBezTo>
                  <a:pt x="609" y="231"/>
                  <a:pt x="610" y="231"/>
                  <a:pt x="612" y="232"/>
                </a:cubicBezTo>
                <a:cubicBezTo>
                  <a:pt x="613" y="233"/>
                  <a:pt x="614" y="233"/>
                  <a:pt x="616" y="234"/>
                </a:cubicBezTo>
                <a:cubicBezTo>
                  <a:pt x="617" y="235"/>
                  <a:pt x="619" y="235"/>
                  <a:pt x="620" y="236"/>
                </a:cubicBezTo>
                <a:cubicBezTo>
                  <a:pt x="622" y="237"/>
                  <a:pt x="623" y="237"/>
                  <a:pt x="624" y="238"/>
                </a:cubicBezTo>
                <a:cubicBezTo>
                  <a:pt x="626" y="238"/>
                  <a:pt x="627" y="239"/>
                  <a:pt x="629" y="240"/>
                </a:cubicBezTo>
                <a:cubicBezTo>
                  <a:pt x="630" y="241"/>
                  <a:pt x="631" y="241"/>
                  <a:pt x="632" y="242"/>
                </a:cubicBezTo>
                <a:cubicBezTo>
                  <a:pt x="634" y="243"/>
                  <a:pt x="635" y="244"/>
                  <a:pt x="637" y="244"/>
                </a:cubicBezTo>
                <a:cubicBezTo>
                  <a:pt x="638" y="245"/>
                  <a:pt x="639" y="246"/>
                  <a:pt x="640" y="246"/>
                </a:cubicBezTo>
                <a:cubicBezTo>
                  <a:pt x="642" y="247"/>
                  <a:pt x="644" y="248"/>
                  <a:pt x="646" y="249"/>
                </a:cubicBezTo>
                <a:cubicBezTo>
                  <a:pt x="647" y="250"/>
                  <a:pt x="648" y="250"/>
                  <a:pt x="649" y="251"/>
                </a:cubicBezTo>
                <a:cubicBezTo>
                  <a:pt x="651" y="252"/>
                  <a:pt x="654" y="254"/>
                  <a:pt x="657" y="255"/>
                </a:cubicBezTo>
                <a:cubicBezTo>
                  <a:pt x="657" y="256"/>
                  <a:pt x="658" y="256"/>
                  <a:pt x="658" y="256"/>
                </a:cubicBezTo>
                <a:cubicBezTo>
                  <a:pt x="660" y="258"/>
                  <a:pt x="662" y="259"/>
                  <a:pt x="664" y="260"/>
                </a:cubicBezTo>
                <a:cubicBezTo>
                  <a:pt x="665" y="261"/>
                  <a:pt x="666" y="261"/>
                  <a:pt x="667" y="262"/>
                </a:cubicBezTo>
                <a:cubicBezTo>
                  <a:pt x="669" y="263"/>
                  <a:pt x="671" y="264"/>
                  <a:pt x="672" y="265"/>
                </a:cubicBezTo>
                <a:cubicBezTo>
                  <a:pt x="673" y="266"/>
                  <a:pt x="674" y="267"/>
                  <a:pt x="675" y="267"/>
                </a:cubicBezTo>
                <a:cubicBezTo>
                  <a:pt x="677" y="268"/>
                  <a:pt x="678" y="269"/>
                  <a:pt x="680" y="271"/>
                </a:cubicBezTo>
                <a:cubicBezTo>
                  <a:pt x="681" y="271"/>
                  <a:pt x="682" y="272"/>
                  <a:pt x="683" y="273"/>
                </a:cubicBezTo>
                <a:cubicBezTo>
                  <a:pt x="685" y="274"/>
                  <a:pt x="686" y="275"/>
                  <a:pt x="688" y="276"/>
                </a:cubicBezTo>
                <a:cubicBezTo>
                  <a:pt x="689" y="277"/>
                  <a:pt x="690" y="278"/>
                  <a:pt x="691" y="278"/>
                </a:cubicBezTo>
                <a:cubicBezTo>
                  <a:pt x="692" y="280"/>
                  <a:pt x="694" y="281"/>
                  <a:pt x="695" y="282"/>
                </a:cubicBezTo>
                <a:cubicBezTo>
                  <a:pt x="696" y="282"/>
                  <a:pt x="697" y="283"/>
                  <a:pt x="698" y="284"/>
                </a:cubicBezTo>
                <a:cubicBezTo>
                  <a:pt x="700" y="285"/>
                  <a:pt x="701" y="286"/>
                  <a:pt x="702" y="288"/>
                </a:cubicBezTo>
                <a:cubicBezTo>
                  <a:pt x="703" y="288"/>
                  <a:pt x="704" y="289"/>
                  <a:pt x="705" y="290"/>
                </a:cubicBezTo>
                <a:cubicBezTo>
                  <a:pt x="707" y="291"/>
                  <a:pt x="708" y="292"/>
                  <a:pt x="710" y="294"/>
                </a:cubicBezTo>
                <a:cubicBezTo>
                  <a:pt x="711" y="294"/>
                  <a:pt x="712" y="295"/>
                  <a:pt x="713" y="296"/>
                </a:cubicBezTo>
                <a:cubicBezTo>
                  <a:pt x="714" y="297"/>
                  <a:pt x="716" y="299"/>
                  <a:pt x="717" y="300"/>
                </a:cubicBezTo>
                <a:cubicBezTo>
                  <a:pt x="718" y="301"/>
                  <a:pt x="719" y="302"/>
                  <a:pt x="720" y="302"/>
                </a:cubicBezTo>
                <a:cubicBezTo>
                  <a:pt x="721" y="304"/>
                  <a:pt x="723" y="305"/>
                  <a:pt x="724" y="307"/>
                </a:cubicBezTo>
                <a:cubicBezTo>
                  <a:pt x="725" y="308"/>
                  <a:pt x="726" y="308"/>
                  <a:pt x="727" y="309"/>
                </a:cubicBezTo>
                <a:cubicBezTo>
                  <a:pt x="729" y="311"/>
                  <a:pt x="731" y="313"/>
                  <a:pt x="734" y="316"/>
                </a:cubicBezTo>
                <a:cubicBezTo>
                  <a:pt x="808" y="391"/>
                  <a:pt x="850" y="490"/>
                  <a:pt x="850" y="596"/>
                </a:cubicBezTo>
                <a:cubicBezTo>
                  <a:pt x="850" y="815"/>
                  <a:pt x="671" y="993"/>
                  <a:pt x="453" y="993"/>
                </a:cubicBezTo>
                <a:cubicBezTo>
                  <a:pt x="449" y="993"/>
                  <a:pt x="446" y="993"/>
                  <a:pt x="442" y="993"/>
                </a:cubicBezTo>
                <a:cubicBezTo>
                  <a:pt x="441" y="993"/>
                  <a:pt x="440" y="993"/>
                  <a:pt x="439" y="993"/>
                </a:cubicBezTo>
                <a:cubicBezTo>
                  <a:pt x="437" y="993"/>
                  <a:pt x="435" y="993"/>
                  <a:pt x="433" y="993"/>
                </a:cubicBezTo>
                <a:cubicBezTo>
                  <a:pt x="431" y="992"/>
                  <a:pt x="430" y="992"/>
                  <a:pt x="429" y="992"/>
                </a:cubicBezTo>
                <a:cubicBezTo>
                  <a:pt x="427" y="992"/>
                  <a:pt x="425" y="992"/>
                  <a:pt x="423" y="992"/>
                </a:cubicBezTo>
                <a:cubicBezTo>
                  <a:pt x="421" y="992"/>
                  <a:pt x="420" y="992"/>
                  <a:pt x="418" y="992"/>
                </a:cubicBezTo>
                <a:cubicBezTo>
                  <a:pt x="417" y="991"/>
                  <a:pt x="415" y="991"/>
                  <a:pt x="413" y="991"/>
                </a:cubicBezTo>
                <a:cubicBezTo>
                  <a:pt x="411" y="991"/>
                  <a:pt x="410" y="991"/>
                  <a:pt x="409" y="991"/>
                </a:cubicBezTo>
                <a:cubicBezTo>
                  <a:pt x="407" y="990"/>
                  <a:pt x="405" y="990"/>
                  <a:pt x="403" y="990"/>
                </a:cubicBezTo>
                <a:cubicBezTo>
                  <a:pt x="402" y="990"/>
                  <a:pt x="400" y="990"/>
                  <a:pt x="399" y="989"/>
                </a:cubicBezTo>
                <a:cubicBezTo>
                  <a:pt x="397" y="989"/>
                  <a:pt x="395" y="989"/>
                  <a:pt x="393" y="989"/>
                </a:cubicBezTo>
                <a:cubicBezTo>
                  <a:pt x="392" y="988"/>
                  <a:pt x="390" y="988"/>
                  <a:pt x="389" y="988"/>
                </a:cubicBezTo>
                <a:cubicBezTo>
                  <a:pt x="387" y="988"/>
                  <a:pt x="385" y="987"/>
                  <a:pt x="384" y="987"/>
                </a:cubicBezTo>
                <a:cubicBezTo>
                  <a:pt x="382" y="987"/>
                  <a:pt x="381" y="987"/>
                  <a:pt x="379" y="986"/>
                </a:cubicBezTo>
                <a:cubicBezTo>
                  <a:pt x="378" y="986"/>
                  <a:pt x="376" y="986"/>
                  <a:pt x="374" y="985"/>
                </a:cubicBezTo>
                <a:cubicBezTo>
                  <a:pt x="373" y="985"/>
                  <a:pt x="371" y="985"/>
                  <a:pt x="370" y="984"/>
                </a:cubicBezTo>
                <a:cubicBezTo>
                  <a:pt x="368" y="984"/>
                  <a:pt x="366" y="984"/>
                  <a:pt x="365" y="983"/>
                </a:cubicBezTo>
                <a:cubicBezTo>
                  <a:pt x="363" y="983"/>
                  <a:pt x="362" y="983"/>
                  <a:pt x="360" y="982"/>
                </a:cubicBezTo>
                <a:cubicBezTo>
                  <a:pt x="359" y="982"/>
                  <a:pt x="357" y="981"/>
                  <a:pt x="355" y="981"/>
                </a:cubicBezTo>
                <a:cubicBezTo>
                  <a:pt x="354" y="981"/>
                  <a:pt x="352" y="980"/>
                  <a:pt x="351" y="980"/>
                </a:cubicBezTo>
                <a:cubicBezTo>
                  <a:pt x="349" y="979"/>
                  <a:pt x="348" y="979"/>
                  <a:pt x="346" y="979"/>
                </a:cubicBezTo>
                <a:cubicBezTo>
                  <a:pt x="345" y="978"/>
                  <a:pt x="343" y="978"/>
                  <a:pt x="342" y="977"/>
                </a:cubicBezTo>
                <a:cubicBezTo>
                  <a:pt x="340" y="977"/>
                  <a:pt x="339" y="976"/>
                  <a:pt x="337" y="976"/>
                </a:cubicBezTo>
                <a:cubicBezTo>
                  <a:pt x="335" y="975"/>
                  <a:pt x="334" y="975"/>
                  <a:pt x="333" y="974"/>
                </a:cubicBezTo>
                <a:cubicBezTo>
                  <a:pt x="331" y="974"/>
                  <a:pt x="329" y="973"/>
                  <a:pt x="328" y="973"/>
                </a:cubicBezTo>
                <a:cubicBezTo>
                  <a:pt x="326" y="972"/>
                  <a:pt x="325" y="972"/>
                  <a:pt x="324" y="971"/>
                </a:cubicBezTo>
                <a:cubicBezTo>
                  <a:pt x="322" y="971"/>
                  <a:pt x="320" y="970"/>
                  <a:pt x="319" y="970"/>
                </a:cubicBezTo>
                <a:cubicBezTo>
                  <a:pt x="317" y="969"/>
                  <a:pt x="316" y="969"/>
                  <a:pt x="315" y="968"/>
                </a:cubicBezTo>
                <a:cubicBezTo>
                  <a:pt x="313" y="968"/>
                  <a:pt x="311" y="967"/>
                  <a:pt x="310" y="967"/>
                </a:cubicBezTo>
                <a:cubicBezTo>
                  <a:pt x="308" y="966"/>
                  <a:pt x="307" y="965"/>
                  <a:pt x="306" y="965"/>
                </a:cubicBezTo>
                <a:cubicBezTo>
                  <a:pt x="304" y="964"/>
                  <a:pt x="303" y="964"/>
                  <a:pt x="301" y="963"/>
                </a:cubicBezTo>
                <a:cubicBezTo>
                  <a:pt x="300" y="962"/>
                  <a:pt x="298" y="962"/>
                  <a:pt x="297" y="961"/>
                </a:cubicBezTo>
                <a:cubicBezTo>
                  <a:pt x="295" y="961"/>
                  <a:pt x="294" y="960"/>
                  <a:pt x="292" y="959"/>
                </a:cubicBezTo>
                <a:cubicBezTo>
                  <a:pt x="291" y="959"/>
                  <a:pt x="290" y="958"/>
                  <a:pt x="288" y="957"/>
                </a:cubicBezTo>
                <a:cubicBezTo>
                  <a:pt x="287" y="957"/>
                  <a:pt x="285" y="956"/>
                  <a:pt x="284" y="955"/>
                </a:cubicBezTo>
                <a:cubicBezTo>
                  <a:pt x="282" y="955"/>
                  <a:pt x="281" y="954"/>
                  <a:pt x="280" y="953"/>
                </a:cubicBezTo>
                <a:cubicBezTo>
                  <a:pt x="278" y="953"/>
                  <a:pt x="277" y="952"/>
                  <a:pt x="275" y="951"/>
                </a:cubicBezTo>
                <a:cubicBezTo>
                  <a:pt x="274" y="951"/>
                  <a:pt x="273" y="950"/>
                  <a:pt x="271" y="949"/>
                </a:cubicBezTo>
                <a:cubicBezTo>
                  <a:pt x="270" y="948"/>
                  <a:pt x="268" y="948"/>
                  <a:pt x="267" y="947"/>
                </a:cubicBezTo>
                <a:cubicBezTo>
                  <a:pt x="266" y="946"/>
                  <a:pt x="264" y="945"/>
                  <a:pt x="263" y="945"/>
                </a:cubicBezTo>
                <a:cubicBezTo>
                  <a:pt x="261" y="944"/>
                  <a:pt x="260" y="943"/>
                  <a:pt x="258" y="942"/>
                </a:cubicBezTo>
                <a:cubicBezTo>
                  <a:pt x="257" y="942"/>
                  <a:pt x="256" y="941"/>
                  <a:pt x="255" y="940"/>
                </a:cubicBezTo>
                <a:cubicBezTo>
                  <a:pt x="253" y="939"/>
                  <a:pt x="252" y="938"/>
                  <a:pt x="250" y="937"/>
                </a:cubicBezTo>
                <a:cubicBezTo>
                  <a:pt x="249" y="937"/>
                  <a:pt x="248" y="936"/>
                  <a:pt x="247" y="935"/>
                </a:cubicBezTo>
                <a:cubicBezTo>
                  <a:pt x="244" y="934"/>
                  <a:pt x="241" y="932"/>
                  <a:pt x="239" y="930"/>
                </a:cubicBezTo>
                <a:cubicBezTo>
                  <a:pt x="238" y="930"/>
                  <a:pt x="237" y="929"/>
                  <a:pt x="236" y="928"/>
                </a:cubicBezTo>
                <a:cubicBezTo>
                  <a:pt x="234" y="927"/>
                  <a:pt x="233" y="926"/>
                  <a:pt x="231" y="925"/>
                </a:cubicBezTo>
                <a:cubicBezTo>
                  <a:pt x="230" y="925"/>
                  <a:pt x="229" y="924"/>
                  <a:pt x="227" y="923"/>
                </a:cubicBezTo>
                <a:cubicBezTo>
                  <a:pt x="226" y="922"/>
                  <a:pt x="225" y="921"/>
                  <a:pt x="223" y="920"/>
                </a:cubicBezTo>
                <a:cubicBezTo>
                  <a:pt x="222" y="919"/>
                  <a:pt x="221" y="918"/>
                  <a:pt x="220" y="917"/>
                </a:cubicBezTo>
                <a:cubicBezTo>
                  <a:pt x="218" y="916"/>
                  <a:pt x="217" y="916"/>
                  <a:pt x="216" y="914"/>
                </a:cubicBezTo>
                <a:cubicBezTo>
                  <a:pt x="215" y="914"/>
                  <a:pt x="213" y="913"/>
                  <a:pt x="212" y="912"/>
                </a:cubicBezTo>
                <a:cubicBezTo>
                  <a:pt x="211" y="911"/>
                  <a:pt x="210" y="910"/>
                  <a:pt x="208" y="909"/>
                </a:cubicBezTo>
                <a:cubicBezTo>
                  <a:pt x="207" y="908"/>
                  <a:pt x="206" y="907"/>
                  <a:pt x="205" y="906"/>
                </a:cubicBezTo>
                <a:cubicBezTo>
                  <a:pt x="203" y="905"/>
                  <a:pt x="202" y="904"/>
                  <a:pt x="201" y="903"/>
                </a:cubicBezTo>
                <a:cubicBezTo>
                  <a:pt x="200" y="902"/>
                  <a:pt x="199" y="901"/>
                  <a:pt x="198" y="900"/>
                </a:cubicBezTo>
                <a:cubicBezTo>
                  <a:pt x="196" y="899"/>
                  <a:pt x="195" y="898"/>
                  <a:pt x="194" y="897"/>
                </a:cubicBezTo>
                <a:cubicBezTo>
                  <a:pt x="193" y="896"/>
                  <a:pt x="192" y="895"/>
                  <a:pt x="190" y="894"/>
                </a:cubicBezTo>
                <a:cubicBezTo>
                  <a:pt x="189" y="893"/>
                  <a:pt x="188" y="892"/>
                  <a:pt x="187" y="891"/>
                </a:cubicBezTo>
                <a:cubicBezTo>
                  <a:pt x="186" y="890"/>
                  <a:pt x="185" y="889"/>
                  <a:pt x="184" y="888"/>
                </a:cubicBezTo>
                <a:cubicBezTo>
                  <a:pt x="182" y="887"/>
                  <a:pt x="181" y="886"/>
                  <a:pt x="180" y="885"/>
                </a:cubicBezTo>
                <a:cubicBezTo>
                  <a:pt x="179" y="884"/>
                  <a:pt x="178" y="882"/>
                  <a:pt x="177" y="881"/>
                </a:cubicBezTo>
                <a:cubicBezTo>
                  <a:pt x="176" y="880"/>
                  <a:pt x="175" y="879"/>
                  <a:pt x="173" y="878"/>
                </a:cubicBezTo>
                <a:cubicBezTo>
                  <a:pt x="172" y="877"/>
                  <a:pt x="171" y="876"/>
                  <a:pt x="170" y="875"/>
                </a:cubicBezTo>
                <a:cubicBezTo>
                  <a:pt x="169" y="874"/>
                  <a:pt x="168" y="873"/>
                  <a:pt x="167" y="871"/>
                </a:cubicBezTo>
                <a:cubicBezTo>
                  <a:pt x="166" y="870"/>
                  <a:pt x="165" y="869"/>
                  <a:pt x="164" y="868"/>
                </a:cubicBezTo>
                <a:cubicBezTo>
                  <a:pt x="163" y="867"/>
                  <a:pt x="161" y="866"/>
                  <a:pt x="160" y="865"/>
                </a:cubicBezTo>
                <a:cubicBezTo>
                  <a:pt x="159" y="864"/>
                  <a:pt x="158" y="862"/>
                  <a:pt x="157" y="861"/>
                </a:cubicBezTo>
                <a:cubicBezTo>
                  <a:pt x="156" y="860"/>
                  <a:pt x="155" y="859"/>
                  <a:pt x="154" y="858"/>
                </a:cubicBezTo>
                <a:cubicBezTo>
                  <a:pt x="153" y="857"/>
                  <a:pt x="152" y="855"/>
                  <a:pt x="151" y="854"/>
                </a:cubicBezTo>
                <a:cubicBezTo>
                  <a:pt x="150" y="853"/>
                  <a:pt x="149" y="852"/>
                  <a:pt x="148" y="851"/>
                </a:cubicBezTo>
                <a:cubicBezTo>
                  <a:pt x="147" y="849"/>
                  <a:pt x="146" y="848"/>
                  <a:pt x="145" y="847"/>
                </a:cubicBezTo>
                <a:cubicBezTo>
                  <a:pt x="144" y="846"/>
                  <a:pt x="143" y="845"/>
                  <a:pt x="142" y="843"/>
                </a:cubicBezTo>
                <a:cubicBezTo>
                  <a:pt x="141" y="842"/>
                  <a:pt x="140" y="841"/>
                  <a:pt x="139" y="840"/>
                </a:cubicBezTo>
                <a:cubicBezTo>
                  <a:pt x="138" y="838"/>
                  <a:pt x="137" y="837"/>
                  <a:pt x="137" y="836"/>
                </a:cubicBezTo>
                <a:cubicBezTo>
                  <a:pt x="136" y="835"/>
                  <a:pt x="134" y="833"/>
                  <a:pt x="134" y="832"/>
                </a:cubicBezTo>
                <a:cubicBezTo>
                  <a:pt x="133" y="831"/>
                  <a:pt x="132" y="830"/>
                  <a:pt x="131" y="828"/>
                </a:cubicBezTo>
                <a:cubicBezTo>
                  <a:pt x="130" y="827"/>
                  <a:pt x="129" y="826"/>
                  <a:pt x="128" y="825"/>
                </a:cubicBezTo>
                <a:cubicBezTo>
                  <a:pt x="127" y="823"/>
                  <a:pt x="126" y="822"/>
                  <a:pt x="126" y="821"/>
                </a:cubicBezTo>
                <a:cubicBezTo>
                  <a:pt x="125" y="819"/>
                  <a:pt x="124" y="818"/>
                  <a:pt x="123" y="817"/>
                </a:cubicBezTo>
                <a:cubicBezTo>
                  <a:pt x="122" y="816"/>
                  <a:pt x="121" y="814"/>
                  <a:pt x="120" y="813"/>
                </a:cubicBezTo>
                <a:cubicBezTo>
                  <a:pt x="119" y="812"/>
                  <a:pt x="119" y="810"/>
                  <a:pt x="118" y="809"/>
                </a:cubicBezTo>
                <a:cubicBezTo>
                  <a:pt x="117" y="808"/>
                  <a:pt x="116" y="807"/>
                  <a:pt x="115" y="805"/>
                </a:cubicBezTo>
                <a:cubicBezTo>
                  <a:pt x="114" y="804"/>
                  <a:pt x="114" y="803"/>
                  <a:pt x="113" y="801"/>
                </a:cubicBezTo>
                <a:cubicBezTo>
                  <a:pt x="112" y="800"/>
                  <a:pt x="111" y="798"/>
                  <a:pt x="110" y="797"/>
                </a:cubicBezTo>
                <a:cubicBezTo>
                  <a:pt x="110" y="796"/>
                  <a:pt x="109" y="794"/>
                  <a:pt x="108" y="793"/>
                </a:cubicBezTo>
                <a:cubicBezTo>
                  <a:pt x="107" y="792"/>
                  <a:pt x="106" y="790"/>
                  <a:pt x="106" y="789"/>
                </a:cubicBezTo>
                <a:cubicBezTo>
                  <a:pt x="105" y="788"/>
                  <a:pt x="104" y="786"/>
                  <a:pt x="103" y="785"/>
                </a:cubicBezTo>
                <a:cubicBezTo>
                  <a:pt x="102" y="783"/>
                  <a:pt x="102" y="782"/>
                  <a:pt x="101" y="780"/>
                </a:cubicBezTo>
                <a:cubicBezTo>
                  <a:pt x="100" y="778"/>
                  <a:pt x="98" y="775"/>
                  <a:pt x="97" y="773"/>
                </a:cubicBezTo>
                <a:cubicBezTo>
                  <a:pt x="97" y="772"/>
                  <a:pt x="96" y="770"/>
                  <a:pt x="95" y="768"/>
                </a:cubicBezTo>
                <a:cubicBezTo>
                  <a:pt x="94" y="767"/>
                  <a:pt x="94" y="766"/>
                  <a:pt x="93" y="764"/>
                </a:cubicBezTo>
                <a:cubicBezTo>
                  <a:pt x="92" y="763"/>
                  <a:pt x="92" y="761"/>
                  <a:pt x="91" y="760"/>
                </a:cubicBezTo>
                <a:cubicBezTo>
                  <a:pt x="90" y="758"/>
                  <a:pt x="90" y="757"/>
                  <a:pt x="89" y="756"/>
                </a:cubicBezTo>
                <a:cubicBezTo>
                  <a:pt x="88" y="754"/>
                  <a:pt x="88" y="753"/>
                  <a:pt x="87" y="751"/>
                </a:cubicBezTo>
                <a:cubicBezTo>
                  <a:pt x="87" y="750"/>
                  <a:pt x="86" y="748"/>
                  <a:pt x="85" y="747"/>
                </a:cubicBezTo>
                <a:cubicBezTo>
                  <a:pt x="85" y="745"/>
                  <a:pt x="84" y="744"/>
                  <a:pt x="83" y="742"/>
                </a:cubicBezTo>
                <a:cubicBezTo>
                  <a:pt x="83" y="741"/>
                  <a:pt x="82" y="739"/>
                  <a:pt x="82" y="738"/>
                </a:cubicBezTo>
                <a:cubicBezTo>
                  <a:pt x="81" y="736"/>
                  <a:pt x="81" y="735"/>
                  <a:pt x="80" y="733"/>
                </a:cubicBezTo>
                <a:cubicBezTo>
                  <a:pt x="80" y="732"/>
                  <a:pt x="79" y="731"/>
                  <a:pt x="78" y="729"/>
                </a:cubicBezTo>
                <a:cubicBezTo>
                  <a:pt x="78" y="728"/>
                  <a:pt x="77" y="726"/>
                  <a:pt x="77" y="724"/>
                </a:cubicBezTo>
                <a:cubicBezTo>
                  <a:pt x="76" y="723"/>
                  <a:pt x="76" y="722"/>
                  <a:pt x="75" y="720"/>
                </a:cubicBezTo>
                <a:cubicBezTo>
                  <a:pt x="75" y="719"/>
                  <a:pt x="74" y="717"/>
                  <a:pt x="74" y="715"/>
                </a:cubicBezTo>
                <a:cubicBezTo>
                  <a:pt x="73" y="714"/>
                  <a:pt x="73" y="712"/>
                  <a:pt x="73" y="711"/>
                </a:cubicBezTo>
                <a:cubicBezTo>
                  <a:pt x="72" y="709"/>
                  <a:pt x="72" y="708"/>
                  <a:pt x="71" y="706"/>
                </a:cubicBezTo>
                <a:cubicBezTo>
                  <a:pt x="71" y="705"/>
                  <a:pt x="70" y="703"/>
                  <a:pt x="70" y="702"/>
                </a:cubicBezTo>
                <a:cubicBezTo>
                  <a:pt x="69" y="700"/>
                  <a:pt x="69" y="699"/>
                  <a:pt x="69" y="697"/>
                </a:cubicBezTo>
                <a:cubicBezTo>
                  <a:pt x="68" y="695"/>
                  <a:pt x="68" y="694"/>
                  <a:pt x="67" y="692"/>
                </a:cubicBezTo>
                <a:cubicBezTo>
                  <a:pt x="67" y="691"/>
                  <a:pt x="67" y="689"/>
                  <a:pt x="66" y="688"/>
                </a:cubicBezTo>
                <a:cubicBezTo>
                  <a:pt x="66" y="686"/>
                  <a:pt x="66" y="685"/>
                  <a:pt x="65" y="683"/>
                </a:cubicBezTo>
                <a:cubicBezTo>
                  <a:pt x="65" y="681"/>
                  <a:pt x="64" y="680"/>
                  <a:pt x="64" y="678"/>
                </a:cubicBezTo>
                <a:cubicBezTo>
                  <a:pt x="64" y="677"/>
                  <a:pt x="63" y="675"/>
                  <a:pt x="63" y="674"/>
                </a:cubicBezTo>
                <a:cubicBezTo>
                  <a:pt x="63" y="672"/>
                  <a:pt x="62" y="670"/>
                  <a:pt x="62" y="669"/>
                </a:cubicBezTo>
                <a:cubicBezTo>
                  <a:pt x="62" y="667"/>
                  <a:pt x="62" y="666"/>
                  <a:pt x="61" y="664"/>
                </a:cubicBezTo>
                <a:cubicBezTo>
                  <a:pt x="61" y="662"/>
                  <a:pt x="61" y="661"/>
                  <a:pt x="61" y="659"/>
                </a:cubicBezTo>
                <a:cubicBezTo>
                  <a:pt x="60" y="658"/>
                  <a:pt x="60" y="656"/>
                  <a:pt x="60" y="655"/>
                </a:cubicBezTo>
                <a:cubicBezTo>
                  <a:pt x="60" y="653"/>
                  <a:pt x="59" y="651"/>
                  <a:pt x="59" y="649"/>
                </a:cubicBezTo>
                <a:cubicBezTo>
                  <a:pt x="59" y="648"/>
                  <a:pt x="59" y="646"/>
                  <a:pt x="58" y="645"/>
                </a:cubicBezTo>
                <a:cubicBezTo>
                  <a:pt x="58" y="643"/>
                  <a:pt x="58" y="641"/>
                  <a:pt x="58" y="640"/>
                </a:cubicBezTo>
                <a:cubicBezTo>
                  <a:pt x="58" y="638"/>
                  <a:pt x="58" y="637"/>
                  <a:pt x="57" y="635"/>
                </a:cubicBezTo>
                <a:cubicBezTo>
                  <a:pt x="57" y="633"/>
                  <a:pt x="57" y="632"/>
                  <a:pt x="57" y="630"/>
                </a:cubicBezTo>
                <a:cubicBezTo>
                  <a:pt x="57" y="628"/>
                  <a:pt x="57" y="627"/>
                  <a:pt x="57" y="625"/>
                </a:cubicBezTo>
                <a:cubicBezTo>
                  <a:pt x="57" y="625"/>
                  <a:pt x="57" y="624"/>
                  <a:pt x="56" y="624"/>
                </a:cubicBezTo>
                <a:lnTo>
                  <a:pt x="140" y="624"/>
                </a:lnTo>
                <a:cubicBezTo>
                  <a:pt x="140" y="626"/>
                  <a:pt x="141" y="628"/>
                  <a:pt x="141" y="630"/>
                </a:cubicBezTo>
                <a:lnTo>
                  <a:pt x="141" y="631"/>
                </a:lnTo>
                <a:cubicBezTo>
                  <a:pt x="142" y="644"/>
                  <a:pt x="144" y="657"/>
                  <a:pt x="147" y="669"/>
                </a:cubicBezTo>
                <a:cubicBezTo>
                  <a:pt x="147" y="670"/>
                  <a:pt x="147" y="670"/>
                  <a:pt x="147" y="670"/>
                </a:cubicBezTo>
                <a:cubicBezTo>
                  <a:pt x="148" y="672"/>
                  <a:pt x="148" y="675"/>
                  <a:pt x="149" y="677"/>
                </a:cubicBezTo>
                <a:lnTo>
                  <a:pt x="149" y="678"/>
                </a:lnTo>
                <a:cubicBezTo>
                  <a:pt x="150" y="680"/>
                  <a:pt x="150" y="682"/>
                  <a:pt x="151" y="684"/>
                </a:cubicBezTo>
                <a:cubicBezTo>
                  <a:pt x="151" y="685"/>
                  <a:pt x="151" y="685"/>
                  <a:pt x="152" y="686"/>
                </a:cubicBezTo>
                <a:cubicBezTo>
                  <a:pt x="152" y="688"/>
                  <a:pt x="153" y="689"/>
                  <a:pt x="153" y="691"/>
                </a:cubicBezTo>
                <a:cubicBezTo>
                  <a:pt x="153" y="692"/>
                  <a:pt x="154" y="693"/>
                  <a:pt x="154" y="693"/>
                </a:cubicBezTo>
                <a:cubicBezTo>
                  <a:pt x="154" y="695"/>
                  <a:pt x="155" y="697"/>
                  <a:pt x="155" y="698"/>
                </a:cubicBezTo>
                <a:cubicBezTo>
                  <a:pt x="156" y="699"/>
                  <a:pt x="156" y="700"/>
                  <a:pt x="156" y="701"/>
                </a:cubicBezTo>
                <a:cubicBezTo>
                  <a:pt x="157" y="702"/>
                  <a:pt x="157" y="704"/>
                  <a:pt x="158" y="706"/>
                </a:cubicBezTo>
                <a:cubicBezTo>
                  <a:pt x="158" y="706"/>
                  <a:pt x="159" y="707"/>
                  <a:pt x="159" y="708"/>
                </a:cubicBezTo>
                <a:cubicBezTo>
                  <a:pt x="159" y="709"/>
                  <a:pt x="160" y="711"/>
                  <a:pt x="161" y="712"/>
                </a:cubicBezTo>
                <a:cubicBezTo>
                  <a:pt x="161" y="713"/>
                  <a:pt x="161" y="714"/>
                  <a:pt x="161" y="715"/>
                </a:cubicBezTo>
                <a:cubicBezTo>
                  <a:pt x="162" y="716"/>
                  <a:pt x="163" y="718"/>
                  <a:pt x="163" y="719"/>
                </a:cubicBezTo>
                <a:cubicBezTo>
                  <a:pt x="164" y="720"/>
                  <a:pt x="164" y="721"/>
                  <a:pt x="164" y="722"/>
                </a:cubicBezTo>
                <a:cubicBezTo>
                  <a:pt x="165" y="723"/>
                  <a:pt x="166" y="725"/>
                  <a:pt x="166" y="726"/>
                </a:cubicBezTo>
                <a:cubicBezTo>
                  <a:pt x="167" y="727"/>
                  <a:pt x="167" y="728"/>
                  <a:pt x="167" y="729"/>
                </a:cubicBezTo>
                <a:cubicBezTo>
                  <a:pt x="168" y="730"/>
                  <a:pt x="169" y="732"/>
                  <a:pt x="170" y="733"/>
                </a:cubicBezTo>
                <a:cubicBezTo>
                  <a:pt x="170" y="734"/>
                  <a:pt x="170" y="735"/>
                  <a:pt x="171" y="735"/>
                </a:cubicBezTo>
                <a:cubicBezTo>
                  <a:pt x="171" y="737"/>
                  <a:pt x="172" y="738"/>
                  <a:pt x="173" y="740"/>
                </a:cubicBezTo>
                <a:cubicBezTo>
                  <a:pt x="173" y="741"/>
                  <a:pt x="174" y="741"/>
                  <a:pt x="174" y="742"/>
                </a:cubicBezTo>
                <a:cubicBezTo>
                  <a:pt x="175" y="744"/>
                  <a:pt x="176" y="745"/>
                  <a:pt x="176" y="747"/>
                </a:cubicBezTo>
                <a:cubicBezTo>
                  <a:pt x="177" y="747"/>
                  <a:pt x="177" y="748"/>
                  <a:pt x="177" y="749"/>
                </a:cubicBezTo>
                <a:cubicBezTo>
                  <a:pt x="178" y="750"/>
                  <a:pt x="179" y="752"/>
                  <a:pt x="180" y="753"/>
                </a:cubicBezTo>
                <a:cubicBezTo>
                  <a:pt x="180" y="754"/>
                  <a:pt x="181" y="754"/>
                  <a:pt x="181" y="755"/>
                </a:cubicBezTo>
                <a:cubicBezTo>
                  <a:pt x="182" y="757"/>
                  <a:pt x="183" y="758"/>
                  <a:pt x="184" y="760"/>
                </a:cubicBezTo>
                <a:lnTo>
                  <a:pt x="185" y="761"/>
                </a:lnTo>
                <a:cubicBezTo>
                  <a:pt x="186" y="763"/>
                  <a:pt x="187" y="765"/>
                  <a:pt x="188" y="767"/>
                </a:cubicBezTo>
                <a:cubicBezTo>
                  <a:pt x="188" y="767"/>
                  <a:pt x="189" y="767"/>
                  <a:pt x="189" y="768"/>
                </a:cubicBezTo>
                <a:cubicBezTo>
                  <a:pt x="190" y="770"/>
                  <a:pt x="191" y="772"/>
                  <a:pt x="193" y="774"/>
                </a:cubicBezTo>
                <a:cubicBezTo>
                  <a:pt x="198" y="782"/>
                  <a:pt x="204" y="790"/>
                  <a:pt x="211" y="798"/>
                </a:cubicBezTo>
                <a:cubicBezTo>
                  <a:pt x="213" y="800"/>
                  <a:pt x="214" y="802"/>
                  <a:pt x="216" y="804"/>
                </a:cubicBezTo>
                <a:cubicBezTo>
                  <a:pt x="218" y="806"/>
                  <a:pt x="219" y="807"/>
                  <a:pt x="220" y="809"/>
                </a:cubicBezTo>
                <a:cubicBezTo>
                  <a:pt x="221" y="809"/>
                  <a:pt x="221" y="810"/>
                  <a:pt x="221" y="810"/>
                </a:cubicBezTo>
                <a:cubicBezTo>
                  <a:pt x="223" y="812"/>
                  <a:pt x="224" y="813"/>
                  <a:pt x="225" y="814"/>
                </a:cubicBezTo>
                <a:cubicBezTo>
                  <a:pt x="226" y="815"/>
                  <a:pt x="226" y="815"/>
                  <a:pt x="227" y="816"/>
                </a:cubicBezTo>
                <a:cubicBezTo>
                  <a:pt x="228" y="817"/>
                  <a:pt x="229" y="818"/>
                  <a:pt x="231" y="820"/>
                </a:cubicBezTo>
                <a:cubicBezTo>
                  <a:pt x="231" y="820"/>
                  <a:pt x="231" y="821"/>
                  <a:pt x="232" y="821"/>
                </a:cubicBezTo>
                <a:cubicBezTo>
                  <a:pt x="233" y="822"/>
                  <a:pt x="235" y="824"/>
                  <a:pt x="236" y="825"/>
                </a:cubicBezTo>
                <a:lnTo>
                  <a:pt x="237" y="826"/>
                </a:lnTo>
                <a:cubicBezTo>
                  <a:pt x="239" y="827"/>
                  <a:pt x="240" y="829"/>
                  <a:pt x="241" y="830"/>
                </a:cubicBezTo>
                <a:cubicBezTo>
                  <a:pt x="242" y="830"/>
                  <a:pt x="242" y="831"/>
                  <a:pt x="243" y="831"/>
                </a:cubicBezTo>
                <a:cubicBezTo>
                  <a:pt x="244" y="833"/>
                  <a:pt x="246" y="834"/>
                  <a:pt x="247" y="835"/>
                </a:cubicBezTo>
                <a:lnTo>
                  <a:pt x="248" y="836"/>
                </a:lnTo>
                <a:cubicBezTo>
                  <a:pt x="250" y="837"/>
                  <a:pt x="251" y="839"/>
                  <a:pt x="253" y="840"/>
                </a:cubicBezTo>
                <a:lnTo>
                  <a:pt x="254" y="841"/>
                </a:lnTo>
                <a:cubicBezTo>
                  <a:pt x="256" y="842"/>
                  <a:pt x="257" y="843"/>
                  <a:pt x="258" y="844"/>
                </a:cubicBezTo>
                <a:cubicBezTo>
                  <a:pt x="259" y="845"/>
                  <a:pt x="259" y="845"/>
                  <a:pt x="260" y="846"/>
                </a:cubicBezTo>
                <a:cubicBezTo>
                  <a:pt x="261" y="847"/>
                  <a:pt x="263" y="848"/>
                  <a:pt x="264" y="849"/>
                </a:cubicBezTo>
                <a:cubicBezTo>
                  <a:pt x="265" y="849"/>
                  <a:pt x="265" y="850"/>
                  <a:pt x="266" y="850"/>
                </a:cubicBezTo>
                <a:cubicBezTo>
                  <a:pt x="267" y="851"/>
                  <a:pt x="269" y="853"/>
                  <a:pt x="271" y="854"/>
                </a:cubicBezTo>
                <a:lnTo>
                  <a:pt x="272" y="854"/>
                </a:lnTo>
                <a:cubicBezTo>
                  <a:pt x="273" y="856"/>
                  <a:pt x="275" y="857"/>
                  <a:pt x="277" y="858"/>
                </a:cubicBezTo>
                <a:lnTo>
                  <a:pt x="278" y="859"/>
                </a:lnTo>
                <a:cubicBezTo>
                  <a:pt x="280" y="860"/>
                  <a:pt x="282" y="861"/>
                  <a:pt x="284" y="862"/>
                </a:cubicBezTo>
                <a:cubicBezTo>
                  <a:pt x="284" y="863"/>
                  <a:pt x="284" y="863"/>
                  <a:pt x="284" y="863"/>
                </a:cubicBezTo>
                <a:cubicBezTo>
                  <a:pt x="301" y="874"/>
                  <a:pt x="319" y="883"/>
                  <a:pt x="338" y="890"/>
                </a:cubicBezTo>
                <a:cubicBezTo>
                  <a:pt x="340" y="891"/>
                  <a:pt x="342" y="892"/>
                  <a:pt x="345" y="893"/>
                </a:cubicBezTo>
                <a:cubicBezTo>
                  <a:pt x="348" y="894"/>
                  <a:pt x="350" y="895"/>
                  <a:pt x="352" y="895"/>
                </a:cubicBezTo>
                <a:cubicBezTo>
                  <a:pt x="352" y="896"/>
                  <a:pt x="352" y="896"/>
                  <a:pt x="353" y="896"/>
                </a:cubicBezTo>
                <a:cubicBezTo>
                  <a:pt x="355" y="896"/>
                  <a:pt x="357" y="897"/>
                  <a:pt x="359" y="898"/>
                </a:cubicBezTo>
                <a:lnTo>
                  <a:pt x="360" y="898"/>
                </a:lnTo>
                <a:cubicBezTo>
                  <a:pt x="362" y="899"/>
                  <a:pt x="364" y="899"/>
                  <a:pt x="366" y="900"/>
                </a:cubicBezTo>
                <a:cubicBezTo>
                  <a:pt x="367" y="900"/>
                  <a:pt x="367" y="900"/>
                  <a:pt x="368" y="900"/>
                </a:cubicBezTo>
                <a:cubicBezTo>
                  <a:pt x="370" y="901"/>
                  <a:pt x="372" y="901"/>
                  <a:pt x="374" y="902"/>
                </a:cubicBezTo>
                <a:lnTo>
                  <a:pt x="375" y="902"/>
                </a:lnTo>
                <a:cubicBezTo>
                  <a:pt x="377" y="903"/>
                  <a:pt x="379" y="903"/>
                  <a:pt x="381" y="904"/>
                </a:cubicBezTo>
                <a:cubicBezTo>
                  <a:pt x="382" y="904"/>
                  <a:pt x="382" y="904"/>
                  <a:pt x="383" y="904"/>
                </a:cubicBezTo>
                <a:cubicBezTo>
                  <a:pt x="385" y="905"/>
                  <a:pt x="387" y="905"/>
                  <a:pt x="389" y="905"/>
                </a:cubicBezTo>
                <a:cubicBezTo>
                  <a:pt x="389" y="906"/>
                  <a:pt x="390" y="906"/>
                  <a:pt x="390" y="906"/>
                </a:cubicBezTo>
                <a:cubicBezTo>
                  <a:pt x="392" y="906"/>
                  <a:pt x="394" y="907"/>
                  <a:pt x="396" y="907"/>
                </a:cubicBezTo>
                <a:cubicBezTo>
                  <a:pt x="397" y="907"/>
                  <a:pt x="397" y="907"/>
                  <a:pt x="398" y="907"/>
                </a:cubicBezTo>
                <a:cubicBezTo>
                  <a:pt x="400" y="908"/>
                  <a:pt x="402" y="908"/>
                  <a:pt x="404" y="908"/>
                </a:cubicBezTo>
                <a:cubicBezTo>
                  <a:pt x="404" y="908"/>
                  <a:pt x="405" y="908"/>
                  <a:pt x="405" y="909"/>
                </a:cubicBezTo>
                <a:cubicBezTo>
                  <a:pt x="408" y="909"/>
                  <a:pt x="410" y="909"/>
                  <a:pt x="412" y="909"/>
                </a:cubicBezTo>
                <a:cubicBezTo>
                  <a:pt x="412" y="910"/>
                  <a:pt x="413" y="910"/>
                  <a:pt x="413" y="910"/>
                </a:cubicBezTo>
                <a:cubicBezTo>
                  <a:pt x="415" y="910"/>
                  <a:pt x="417" y="910"/>
                  <a:pt x="420" y="910"/>
                </a:cubicBezTo>
                <a:lnTo>
                  <a:pt x="421" y="910"/>
                </a:lnTo>
                <a:cubicBezTo>
                  <a:pt x="423" y="911"/>
                  <a:pt x="426" y="911"/>
                  <a:pt x="428" y="911"/>
                </a:cubicBezTo>
                <a:lnTo>
                  <a:pt x="429" y="911"/>
                </a:lnTo>
                <a:cubicBezTo>
                  <a:pt x="436" y="912"/>
                  <a:pt x="444" y="912"/>
                  <a:pt x="452" y="912"/>
                </a:cubicBezTo>
                <a:lnTo>
                  <a:pt x="453" y="912"/>
                </a:lnTo>
                <a:cubicBezTo>
                  <a:pt x="550" y="912"/>
                  <a:pt x="637" y="868"/>
                  <a:pt x="694" y="798"/>
                </a:cubicBezTo>
                <a:cubicBezTo>
                  <a:pt x="696" y="796"/>
                  <a:pt x="697" y="795"/>
                  <a:pt x="698" y="793"/>
                </a:cubicBezTo>
                <a:lnTo>
                  <a:pt x="699" y="792"/>
                </a:lnTo>
                <a:cubicBezTo>
                  <a:pt x="741" y="739"/>
                  <a:pt x="766" y="672"/>
                  <a:pt x="766" y="599"/>
                </a:cubicBezTo>
                <a:cubicBezTo>
                  <a:pt x="766" y="515"/>
                  <a:pt x="733" y="437"/>
                  <a:pt x="675" y="378"/>
                </a:cubicBezTo>
                <a:cubicBezTo>
                  <a:pt x="674" y="377"/>
                  <a:pt x="673" y="376"/>
                  <a:pt x="672" y="375"/>
                </a:cubicBezTo>
                <a:cubicBezTo>
                  <a:pt x="671" y="374"/>
                  <a:pt x="670" y="373"/>
                  <a:pt x="670" y="373"/>
                </a:cubicBezTo>
                <a:cubicBezTo>
                  <a:pt x="669" y="372"/>
                  <a:pt x="668" y="371"/>
                  <a:pt x="667" y="370"/>
                </a:cubicBezTo>
                <a:cubicBezTo>
                  <a:pt x="666" y="369"/>
                  <a:pt x="665" y="368"/>
                  <a:pt x="664" y="368"/>
                </a:cubicBezTo>
                <a:cubicBezTo>
                  <a:pt x="663" y="367"/>
                  <a:pt x="662" y="366"/>
                  <a:pt x="661" y="365"/>
                </a:cubicBezTo>
                <a:cubicBezTo>
                  <a:pt x="660" y="364"/>
                  <a:pt x="660" y="364"/>
                  <a:pt x="659" y="363"/>
                </a:cubicBezTo>
                <a:cubicBezTo>
                  <a:pt x="658" y="362"/>
                  <a:pt x="657" y="361"/>
                  <a:pt x="656" y="360"/>
                </a:cubicBezTo>
                <a:cubicBezTo>
                  <a:pt x="655" y="359"/>
                  <a:pt x="654" y="359"/>
                  <a:pt x="653" y="358"/>
                </a:cubicBezTo>
                <a:cubicBezTo>
                  <a:pt x="652" y="357"/>
                  <a:pt x="651" y="356"/>
                  <a:pt x="650" y="356"/>
                </a:cubicBezTo>
                <a:cubicBezTo>
                  <a:pt x="649" y="355"/>
                  <a:pt x="648" y="354"/>
                  <a:pt x="647" y="353"/>
                </a:cubicBezTo>
                <a:cubicBezTo>
                  <a:pt x="646" y="353"/>
                  <a:pt x="645" y="352"/>
                  <a:pt x="644" y="351"/>
                </a:cubicBezTo>
                <a:cubicBezTo>
                  <a:pt x="644" y="350"/>
                  <a:pt x="643" y="350"/>
                  <a:pt x="642" y="349"/>
                </a:cubicBezTo>
                <a:cubicBezTo>
                  <a:pt x="641" y="348"/>
                  <a:pt x="640" y="347"/>
                  <a:pt x="639" y="347"/>
                </a:cubicBezTo>
                <a:cubicBezTo>
                  <a:pt x="638" y="346"/>
                  <a:pt x="637" y="345"/>
                  <a:pt x="636" y="345"/>
                </a:cubicBezTo>
                <a:cubicBezTo>
                  <a:pt x="635" y="344"/>
                  <a:pt x="634" y="343"/>
                  <a:pt x="633" y="342"/>
                </a:cubicBezTo>
                <a:cubicBezTo>
                  <a:pt x="632" y="342"/>
                  <a:pt x="631" y="341"/>
                  <a:pt x="629" y="340"/>
                </a:cubicBezTo>
                <a:cubicBezTo>
                  <a:pt x="628" y="339"/>
                  <a:pt x="626" y="338"/>
                  <a:pt x="625" y="337"/>
                </a:cubicBezTo>
                <a:cubicBezTo>
                  <a:pt x="624" y="336"/>
                  <a:pt x="622" y="335"/>
                  <a:pt x="621" y="334"/>
                </a:cubicBezTo>
                <a:cubicBezTo>
                  <a:pt x="620" y="334"/>
                  <a:pt x="619" y="333"/>
                  <a:pt x="618" y="333"/>
                </a:cubicBezTo>
                <a:cubicBezTo>
                  <a:pt x="617" y="332"/>
                  <a:pt x="616" y="331"/>
                  <a:pt x="615" y="331"/>
                </a:cubicBezTo>
                <a:cubicBezTo>
                  <a:pt x="614" y="330"/>
                  <a:pt x="613" y="330"/>
                  <a:pt x="612" y="329"/>
                </a:cubicBezTo>
                <a:cubicBezTo>
                  <a:pt x="611" y="328"/>
                  <a:pt x="610" y="328"/>
                  <a:pt x="609" y="327"/>
                </a:cubicBezTo>
                <a:cubicBezTo>
                  <a:pt x="608" y="326"/>
                  <a:pt x="607" y="326"/>
                  <a:pt x="606" y="325"/>
                </a:cubicBezTo>
                <a:cubicBezTo>
                  <a:pt x="605" y="325"/>
                  <a:pt x="604" y="324"/>
                  <a:pt x="602" y="323"/>
                </a:cubicBezTo>
                <a:cubicBezTo>
                  <a:pt x="601" y="323"/>
                  <a:pt x="600" y="322"/>
                  <a:pt x="599" y="322"/>
                </a:cubicBezTo>
                <a:cubicBezTo>
                  <a:pt x="598" y="321"/>
                  <a:pt x="597" y="321"/>
                  <a:pt x="596" y="320"/>
                </a:cubicBezTo>
                <a:cubicBezTo>
                  <a:pt x="595" y="320"/>
                  <a:pt x="594" y="319"/>
                  <a:pt x="593" y="319"/>
                </a:cubicBezTo>
                <a:cubicBezTo>
                  <a:pt x="592" y="318"/>
                  <a:pt x="591" y="317"/>
                  <a:pt x="589" y="317"/>
                </a:cubicBezTo>
                <a:cubicBezTo>
                  <a:pt x="589" y="316"/>
                  <a:pt x="587" y="316"/>
                  <a:pt x="587" y="315"/>
                </a:cubicBezTo>
                <a:cubicBezTo>
                  <a:pt x="585" y="315"/>
                  <a:pt x="584" y="314"/>
                  <a:pt x="583" y="314"/>
                </a:cubicBezTo>
                <a:cubicBezTo>
                  <a:pt x="582" y="313"/>
                  <a:pt x="581" y="313"/>
                  <a:pt x="580" y="312"/>
                </a:cubicBezTo>
                <a:cubicBezTo>
                  <a:pt x="578" y="312"/>
                  <a:pt x="577" y="311"/>
                  <a:pt x="575" y="310"/>
                </a:cubicBezTo>
                <a:cubicBezTo>
                  <a:pt x="575" y="310"/>
                  <a:pt x="574" y="310"/>
                  <a:pt x="573" y="309"/>
                </a:cubicBezTo>
                <a:cubicBezTo>
                  <a:pt x="571" y="309"/>
                  <a:pt x="569" y="308"/>
                  <a:pt x="567" y="307"/>
                </a:cubicBezTo>
                <a:cubicBezTo>
                  <a:pt x="566" y="307"/>
                  <a:pt x="565" y="306"/>
                  <a:pt x="564" y="306"/>
                </a:cubicBezTo>
                <a:cubicBezTo>
                  <a:pt x="563" y="305"/>
                  <a:pt x="562" y="305"/>
                  <a:pt x="560" y="304"/>
                </a:cubicBezTo>
                <a:cubicBezTo>
                  <a:pt x="559" y="304"/>
                  <a:pt x="558" y="304"/>
                  <a:pt x="557" y="303"/>
                </a:cubicBezTo>
                <a:cubicBezTo>
                  <a:pt x="556" y="303"/>
                  <a:pt x="555" y="302"/>
                  <a:pt x="553" y="302"/>
                </a:cubicBezTo>
                <a:cubicBezTo>
                  <a:pt x="552" y="302"/>
                  <a:pt x="551" y="301"/>
                  <a:pt x="550" y="301"/>
                </a:cubicBezTo>
                <a:cubicBezTo>
                  <a:pt x="549" y="301"/>
                  <a:pt x="548" y="300"/>
                  <a:pt x="546" y="300"/>
                </a:cubicBezTo>
                <a:cubicBezTo>
                  <a:pt x="545" y="299"/>
                  <a:pt x="544" y="299"/>
                  <a:pt x="543" y="299"/>
                </a:cubicBezTo>
                <a:cubicBezTo>
                  <a:pt x="542" y="298"/>
                  <a:pt x="541" y="298"/>
                  <a:pt x="539" y="298"/>
                </a:cubicBezTo>
                <a:cubicBezTo>
                  <a:pt x="539" y="297"/>
                  <a:pt x="537" y="297"/>
                  <a:pt x="536" y="297"/>
                </a:cubicBezTo>
                <a:cubicBezTo>
                  <a:pt x="535" y="296"/>
                  <a:pt x="534" y="296"/>
                  <a:pt x="533" y="296"/>
                </a:cubicBezTo>
                <a:cubicBezTo>
                  <a:pt x="531" y="295"/>
                  <a:pt x="530" y="295"/>
                  <a:pt x="529" y="295"/>
                </a:cubicBezTo>
                <a:cubicBezTo>
                  <a:pt x="528" y="294"/>
                  <a:pt x="527" y="294"/>
                  <a:pt x="525" y="294"/>
                </a:cubicBezTo>
                <a:cubicBezTo>
                  <a:pt x="524" y="294"/>
                  <a:pt x="523" y="293"/>
                  <a:pt x="522" y="293"/>
                </a:cubicBezTo>
                <a:cubicBezTo>
                  <a:pt x="521" y="293"/>
                  <a:pt x="519" y="292"/>
                  <a:pt x="517" y="292"/>
                </a:cubicBezTo>
                <a:cubicBezTo>
                  <a:pt x="517" y="292"/>
                  <a:pt x="516" y="292"/>
                  <a:pt x="515" y="292"/>
                </a:cubicBezTo>
                <a:cubicBezTo>
                  <a:pt x="513" y="291"/>
                  <a:pt x="511" y="291"/>
                  <a:pt x="508" y="290"/>
                </a:cubicBezTo>
                <a:cubicBezTo>
                  <a:pt x="507" y="290"/>
                  <a:pt x="507" y="290"/>
                  <a:pt x="506" y="290"/>
                </a:cubicBezTo>
                <a:cubicBezTo>
                  <a:pt x="504" y="290"/>
                  <a:pt x="503" y="289"/>
                  <a:pt x="501" y="289"/>
                </a:cubicBezTo>
                <a:cubicBezTo>
                  <a:pt x="500" y="289"/>
                  <a:pt x="499" y="289"/>
                  <a:pt x="498" y="289"/>
                </a:cubicBezTo>
                <a:cubicBezTo>
                  <a:pt x="497" y="288"/>
                  <a:pt x="495" y="288"/>
                  <a:pt x="494" y="288"/>
                </a:cubicBezTo>
                <a:cubicBezTo>
                  <a:pt x="493" y="288"/>
                  <a:pt x="492" y="288"/>
                  <a:pt x="491" y="288"/>
                </a:cubicBezTo>
                <a:cubicBezTo>
                  <a:pt x="489" y="288"/>
                  <a:pt x="488" y="287"/>
                  <a:pt x="487" y="287"/>
                </a:cubicBezTo>
                <a:cubicBezTo>
                  <a:pt x="486" y="287"/>
                  <a:pt x="484" y="287"/>
                  <a:pt x="483" y="287"/>
                </a:cubicBezTo>
                <a:cubicBezTo>
                  <a:pt x="483" y="287"/>
                  <a:pt x="482" y="287"/>
                  <a:pt x="481" y="287"/>
                </a:cubicBezTo>
                <a:lnTo>
                  <a:pt x="481" y="200"/>
                </a:lnTo>
                <a:lnTo>
                  <a:pt x="482" y="200"/>
                </a:lnTo>
                <a:cubicBezTo>
                  <a:pt x="483" y="200"/>
                  <a:pt x="484" y="200"/>
                  <a:pt x="486" y="200"/>
                </a:cubicBezTo>
                <a:close/>
                <a:moveTo>
                  <a:pt x="874" y="174"/>
                </a:moveTo>
                <a:cubicBezTo>
                  <a:pt x="762" y="62"/>
                  <a:pt x="612" y="0"/>
                  <a:pt x="453" y="0"/>
                </a:cubicBezTo>
                <a:cubicBezTo>
                  <a:pt x="445" y="0"/>
                  <a:pt x="438" y="3"/>
                  <a:pt x="433" y="8"/>
                </a:cubicBezTo>
                <a:cubicBezTo>
                  <a:pt x="428" y="13"/>
                  <a:pt x="425" y="20"/>
                  <a:pt x="425" y="28"/>
                </a:cubicBezTo>
                <a:lnTo>
                  <a:pt x="426" y="172"/>
                </a:lnTo>
                <a:lnTo>
                  <a:pt x="426" y="286"/>
                </a:lnTo>
                <a:lnTo>
                  <a:pt x="424" y="287"/>
                </a:lnTo>
                <a:cubicBezTo>
                  <a:pt x="409" y="288"/>
                  <a:pt x="398" y="301"/>
                  <a:pt x="399" y="317"/>
                </a:cubicBezTo>
                <a:cubicBezTo>
                  <a:pt x="400" y="331"/>
                  <a:pt x="412" y="342"/>
                  <a:pt x="427" y="342"/>
                </a:cubicBezTo>
                <a:lnTo>
                  <a:pt x="427" y="362"/>
                </a:lnTo>
                <a:lnTo>
                  <a:pt x="427" y="364"/>
                </a:lnTo>
                <a:lnTo>
                  <a:pt x="427" y="439"/>
                </a:lnTo>
                <a:lnTo>
                  <a:pt x="427" y="441"/>
                </a:lnTo>
                <a:lnTo>
                  <a:pt x="427" y="448"/>
                </a:lnTo>
                <a:cubicBezTo>
                  <a:pt x="427" y="455"/>
                  <a:pt x="430" y="462"/>
                  <a:pt x="435" y="467"/>
                </a:cubicBezTo>
                <a:cubicBezTo>
                  <a:pt x="441" y="473"/>
                  <a:pt x="448" y="475"/>
                  <a:pt x="455" y="475"/>
                </a:cubicBezTo>
                <a:lnTo>
                  <a:pt x="457" y="475"/>
                </a:lnTo>
                <a:cubicBezTo>
                  <a:pt x="521" y="475"/>
                  <a:pt x="574" y="527"/>
                  <a:pt x="574" y="592"/>
                </a:cubicBezTo>
                <a:cubicBezTo>
                  <a:pt x="574" y="592"/>
                  <a:pt x="573" y="593"/>
                  <a:pt x="573" y="594"/>
                </a:cubicBezTo>
                <a:lnTo>
                  <a:pt x="573" y="595"/>
                </a:lnTo>
                <a:cubicBezTo>
                  <a:pt x="572" y="626"/>
                  <a:pt x="560" y="654"/>
                  <a:pt x="538" y="675"/>
                </a:cubicBezTo>
                <a:cubicBezTo>
                  <a:pt x="516" y="697"/>
                  <a:pt x="487" y="708"/>
                  <a:pt x="457" y="708"/>
                </a:cubicBezTo>
                <a:lnTo>
                  <a:pt x="456" y="708"/>
                </a:lnTo>
                <a:cubicBezTo>
                  <a:pt x="456" y="708"/>
                  <a:pt x="455" y="708"/>
                  <a:pt x="454" y="708"/>
                </a:cubicBezTo>
                <a:cubicBezTo>
                  <a:pt x="393" y="707"/>
                  <a:pt x="343" y="658"/>
                  <a:pt x="340" y="597"/>
                </a:cubicBezTo>
                <a:cubicBezTo>
                  <a:pt x="340" y="596"/>
                  <a:pt x="340" y="595"/>
                  <a:pt x="340" y="594"/>
                </a:cubicBezTo>
                <a:cubicBezTo>
                  <a:pt x="340" y="593"/>
                  <a:pt x="340" y="592"/>
                  <a:pt x="340" y="592"/>
                </a:cubicBezTo>
                <a:cubicBezTo>
                  <a:pt x="340" y="591"/>
                  <a:pt x="340" y="591"/>
                  <a:pt x="340" y="590"/>
                </a:cubicBezTo>
                <a:cubicBezTo>
                  <a:pt x="341" y="575"/>
                  <a:pt x="328" y="562"/>
                  <a:pt x="313" y="562"/>
                </a:cubicBezTo>
                <a:cubicBezTo>
                  <a:pt x="305" y="562"/>
                  <a:pt x="298" y="565"/>
                  <a:pt x="293" y="570"/>
                </a:cubicBezTo>
                <a:lnTo>
                  <a:pt x="284" y="570"/>
                </a:lnTo>
                <a:lnTo>
                  <a:pt x="282" y="570"/>
                </a:lnTo>
                <a:lnTo>
                  <a:pt x="207" y="570"/>
                </a:lnTo>
                <a:lnTo>
                  <a:pt x="205" y="570"/>
                </a:lnTo>
                <a:lnTo>
                  <a:pt x="195" y="570"/>
                </a:lnTo>
                <a:cubicBezTo>
                  <a:pt x="196" y="568"/>
                  <a:pt x="197" y="566"/>
                  <a:pt x="197" y="564"/>
                </a:cubicBezTo>
                <a:lnTo>
                  <a:pt x="197" y="562"/>
                </a:lnTo>
                <a:cubicBezTo>
                  <a:pt x="199" y="547"/>
                  <a:pt x="189" y="533"/>
                  <a:pt x="174" y="531"/>
                </a:cubicBezTo>
                <a:cubicBezTo>
                  <a:pt x="158" y="529"/>
                  <a:pt x="144" y="539"/>
                  <a:pt x="142" y="555"/>
                </a:cubicBezTo>
                <a:cubicBezTo>
                  <a:pt x="142" y="555"/>
                  <a:pt x="142" y="556"/>
                  <a:pt x="142" y="557"/>
                </a:cubicBezTo>
                <a:cubicBezTo>
                  <a:pt x="141" y="561"/>
                  <a:pt x="142" y="565"/>
                  <a:pt x="143" y="569"/>
                </a:cubicBezTo>
                <a:lnTo>
                  <a:pt x="28" y="568"/>
                </a:lnTo>
                <a:lnTo>
                  <a:pt x="27" y="568"/>
                </a:lnTo>
                <a:cubicBezTo>
                  <a:pt x="27" y="569"/>
                  <a:pt x="26" y="569"/>
                  <a:pt x="25" y="569"/>
                </a:cubicBezTo>
                <a:cubicBezTo>
                  <a:pt x="24" y="569"/>
                  <a:pt x="23" y="569"/>
                  <a:pt x="22" y="569"/>
                </a:cubicBezTo>
                <a:cubicBezTo>
                  <a:pt x="21" y="569"/>
                  <a:pt x="21" y="569"/>
                  <a:pt x="20" y="570"/>
                </a:cubicBezTo>
                <a:lnTo>
                  <a:pt x="19" y="570"/>
                </a:lnTo>
                <a:cubicBezTo>
                  <a:pt x="18" y="570"/>
                  <a:pt x="18" y="570"/>
                  <a:pt x="17" y="571"/>
                </a:cubicBezTo>
                <a:lnTo>
                  <a:pt x="16" y="571"/>
                </a:lnTo>
                <a:lnTo>
                  <a:pt x="15" y="572"/>
                </a:lnTo>
                <a:cubicBezTo>
                  <a:pt x="14" y="572"/>
                  <a:pt x="14" y="572"/>
                  <a:pt x="14" y="573"/>
                </a:cubicBezTo>
                <a:cubicBezTo>
                  <a:pt x="13" y="573"/>
                  <a:pt x="13" y="573"/>
                  <a:pt x="13" y="573"/>
                </a:cubicBezTo>
                <a:cubicBezTo>
                  <a:pt x="12" y="573"/>
                  <a:pt x="12" y="574"/>
                  <a:pt x="11" y="574"/>
                </a:cubicBezTo>
                <a:lnTo>
                  <a:pt x="10" y="575"/>
                </a:lnTo>
                <a:cubicBezTo>
                  <a:pt x="10" y="575"/>
                  <a:pt x="10" y="576"/>
                  <a:pt x="9" y="576"/>
                </a:cubicBezTo>
                <a:lnTo>
                  <a:pt x="8" y="576"/>
                </a:lnTo>
                <a:cubicBezTo>
                  <a:pt x="7" y="578"/>
                  <a:pt x="6" y="579"/>
                  <a:pt x="5" y="581"/>
                </a:cubicBezTo>
                <a:cubicBezTo>
                  <a:pt x="4" y="582"/>
                  <a:pt x="4" y="582"/>
                  <a:pt x="4" y="583"/>
                </a:cubicBezTo>
                <a:cubicBezTo>
                  <a:pt x="2" y="585"/>
                  <a:pt x="1" y="588"/>
                  <a:pt x="1" y="591"/>
                </a:cubicBezTo>
                <a:cubicBezTo>
                  <a:pt x="1" y="592"/>
                  <a:pt x="1" y="593"/>
                  <a:pt x="1" y="593"/>
                </a:cubicBezTo>
                <a:cubicBezTo>
                  <a:pt x="0" y="594"/>
                  <a:pt x="0" y="595"/>
                  <a:pt x="0" y="596"/>
                </a:cubicBezTo>
                <a:cubicBezTo>
                  <a:pt x="0" y="717"/>
                  <a:pt x="47" y="830"/>
                  <a:pt x="133" y="916"/>
                </a:cubicBezTo>
                <a:cubicBezTo>
                  <a:pt x="135" y="918"/>
                  <a:pt x="138" y="921"/>
                  <a:pt x="141" y="923"/>
                </a:cubicBezTo>
                <a:cubicBezTo>
                  <a:pt x="141" y="924"/>
                  <a:pt x="142" y="925"/>
                  <a:pt x="143" y="926"/>
                </a:cubicBezTo>
                <a:cubicBezTo>
                  <a:pt x="145" y="928"/>
                  <a:pt x="147" y="929"/>
                  <a:pt x="148" y="931"/>
                </a:cubicBezTo>
                <a:cubicBezTo>
                  <a:pt x="150" y="932"/>
                  <a:pt x="151" y="933"/>
                  <a:pt x="152" y="934"/>
                </a:cubicBezTo>
                <a:cubicBezTo>
                  <a:pt x="153" y="935"/>
                  <a:pt x="155" y="937"/>
                  <a:pt x="157" y="938"/>
                </a:cubicBezTo>
                <a:cubicBezTo>
                  <a:pt x="158" y="939"/>
                  <a:pt x="159" y="940"/>
                  <a:pt x="160" y="941"/>
                </a:cubicBezTo>
                <a:cubicBezTo>
                  <a:pt x="162" y="942"/>
                  <a:pt x="163" y="944"/>
                  <a:pt x="165" y="945"/>
                </a:cubicBezTo>
                <a:cubicBezTo>
                  <a:pt x="166" y="946"/>
                  <a:pt x="167" y="947"/>
                  <a:pt x="168" y="948"/>
                </a:cubicBezTo>
                <a:cubicBezTo>
                  <a:pt x="170" y="949"/>
                  <a:pt x="172" y="950"/>
                  <a:pt x="173" y="952"/>
                </a:cubicBezTo>
                <a:cubicBezTo>
                  <a:pt x="175" y="953"/>
                  <a:pt x="176" y="954"/>
                  <a:pt x="177" y="955"/>
                </a:cubicBezTo>
                <a:cubicBezTo>
                  <a:pt x="179" y="956"/>
                  <a:pt x="180" y="957"/>
                  <a:pt x="182" y="958"/>
                </a:cubicBezTo>
                <a:cubicBezTo>
                  <a:pt x="183" y="959"/>
                  <a:pt x="184" y="960"/>
                  <a:pt x="186" y="961"/>
                </a:cubicBezTo>
                <a:cubicBezTo>
                  <a:pt x="187" y="962"/>
                  <a:pt x="189" y="963"/>
                  <a:pt x="190" y="965"/>
                </a:cubicBezTo>
                <a:cubicBezTo>
                  <a:pt x="192" y="966"/>
                  <a:pt x="193" y="967"/>
                  <a:pt x="194" y="967"/>
                </a:cubicBezTo>
                <a:cubicBezTo>
                  <a:pt x="196" y="969"/>
                  <a:pt x="198" y="970"/>
                  <a:pt x="199" y="971"/>
                </a:cubicBezTo>
                <a:cubicBezTo>
                  <a:pt x="201" y="972"/>
                  <a:pt x="202" y="973"/>
                  <a:pt x="203" y="973"/>
                </a:cubicBezTo>
                <a:cubicBezTo>
                  <a:pt x="205" y="975"/>
                  <a:pt x="207" y="976"/>
                  <a:pt x="208" y="977"/>
                </a:cubicBezTo>
                <a:cubicBezTo>
                  <a:pt x="210" y="978"/>
                  <a:pt x="211" y="978"/>
                  <a:pt x="212" y="979"/>
                </a:cubicBezTo>
                <a:cubicBezTo>
                  <a:pt x="214" y="980"/>
                  <a:pt x="216" y="981"/>
                  <a:pt x="218" y="983"/>
                </a:cubicBezTo>
                <a:cubicBezTo>
                  <a:pt x="219" y="983"/>
                  <a:pt x="220" y="984"/>
                  <a:pt x="221" y="985"/>
                </a:cubicBezTo>
                <a:cubicBezTo>
                  <a:pt x="223" y="986"/>
                  <a:pt x="225" y="987"/>
                  <a:pt x="227" y="988"/>
                </a:cubicBezTo>
                <a:cubicBezTo>
                  <a:pt x="228" y="989"/>
                  <a:pt x="229" y="990"/>
                  <a:pt x="230" y="990"/>
                </a:cubicBezTo>
                <a:cubicBezTo>
                  <a:pt x="233" y="992"/>
                  <a:pt x="236" y="993"/>
                  <a:pt x="239" y="995"/>
                </a:cubicBezTo>
                <a:lnTo>
                  <a:pt x="240" y="995"/>
                </a:lnTo>
                <a:cubicBezTo>
                  <a:pt x="243" y="997"/>
                  <a:pt x="246" y="999"/>
                  <a:pt x="249" y="1000"/>
                </a:cubicBezTo>
                <a:cubicBezTo>
                  <a:pt x="250" y="1001"/>
                  <a:pt x="251" y="1001"/>
                  <a:pt x="252" y="1002"/>
                </a:cubicBezTo>
                <a:cubicBezTo>
                  <a:pt x="254" y="1003"/>
                  <a:pt x="256" y="1004"/>
                  <a:pt x="259" y="1005"/>
                </a:cubicBezTo>
                <a:cubicBezTo>
                  <a:pt x="260" y="1005"/>
                  <a:pt x="261" y="1006"/>
                  <a:pt x="263" y="1007"/>
                </a:cubicBezTo>
                <a:cubicBezTo>
                  <a:pt x="264" y="1007"/>
                  <a:pt x="266" y="1008"/>
                  <a:pt x="268" y="1009"/>
                </a:cubicBezTo>
                <a:cubicBezTo>
                  <a:pt x="270" y="1010"/>
                  <a:pt x="271" y="1010"/>
                  <a:pt x="272" y="1011"/>
                </a:cubicBezTo>
                <a:cubicBezTo>
                  <a:pt x="274" y="1012"/>
                  <a:pt x="276" y="1013"/>
                  <a:pt x="278" y="1013"/>
                </a:cubicBezTo>
                <a:cubicBezTo>
                  <a:pt x="279" y="1014"/>
                  <a:pt x="281" y="1015"/>
                  <a:pt x="282" y="1015"/>
                </a:cubicBezTo>
                <a:cubicBezTo>
                  <a:pt x="284" y="1016"/>
                  <a:pt x="286" y="1017"/>
                  <a:pt x="288" y="1017"/>
                </a:cubicBezTo>
                <a:cubicBezTo>
                  <a:pt x="289" y="1018"/>
                  <a:pt x="291" y="1019"/>
                  <a:pt x="292" y="1019"/>
                </a:cubicBezTo>
                <a:cubicBezTo>
                  <a:pt x="294" y="1020"/>
                  <a:pt x="296" y="1020"/>
                  <a:pt x="298" y="1021"/>
                </a:cubicBezTo>
                <a:cubicBezTo>
                  <a:pt x="299" y="1022"/>
                  <a:pt x="301" y="1022"/>
                  <a:pt x="302" y="1023"/>
                </a:cubicBezTo>
                <a:cubicBezTo>
                  <a:pt x="304" y="1023"/>
                  <a:pt x="306" y="1024"/>
                  <a:pt x="308" y="1025"/>
                </a:cubicBezTo>
                <a:cubicBezTo>
                  <a:pt x="309" y="1025"/>
                  <a:pt x="311" y="1026"/>
                  <a:pt x="312" y="1026"/>
                </a:cubicBezTo>
                <a:cubicBezTo>
                  <a:pt x="314" y="1027"/>
                  <a:pt x="316" y="1027"/>
                  <a:pt x="318" y="1028"/>
                </a:cubicBezTo>
                <a:cubicBezTo>
                  <a:pt x="319" y="1028"/>
                  <a:pt x="321" y="1029"/>
                  <a:pt x="322" y="1029"/>
                </a:cubicBezTo>
                <a:cubicBezTo>
                  <a:pt x="324" y="1030"/>
                  <a:pt x="326" y="1030"/>
                  <a:pt x="328" y="1031"/>
                </a:cubicBezTo>
                <a:cubicBezTo>
                  <a:pt x="330" y="1031"/>
                  <a:pt x="331" y="1032"/>
                  <a:pt x="333" y="1032"/>
                </a:cubicBezTo>
                <a:cubicBezTo>
                  <a:pt x="335" y="1033"/>
                  <a:pt x="337" y="1033"/>
                  <a:pt x="339" y="1034"/>
                </a:cubicBezTo>
                <a:cubicBezTo>
                  <a:pt x="340" y="1034"/>
                  <a:pt x="341" y="1035"/>
                  <a:pt x="343" y="1035"/>
                </a:cubicBezTo>
                <a:cubicBezTo>
                  <a:pt x="345" y="1035"/>
                  <a:pt x="347" y="1036"/>
                  <a:pt x="350" y="1037"/>
                </a:cubicBezTo>
                <a:cubicBezTo>
                  <a:pt x="351" y="1037"/>
                  <a:pt x="352" y="1037"/>
                  <a:pt x="353" y="1037"/>
                </a:cubicBezTo>
                <a:cubicBezTo>
                  <a:pt x="356" y="1038"/>
                  <a:pt x="359" y="1039"/>
                  <a:pt x="362" y="1039"/>
                </a:cubicBezTo>
                <a:cubicBezTo>
                  <a:pt x="363" y="1039"/>
                  <a:pt x="363" y="1039"/>
                  <a:pt x="364" y="1040"/>
                </a:cubicBezTo>
                <a:cubicBezTo>
                  <a:pt x="367" y="1040"/>
                  <a:pt x="371" y="1041"/>
                  <a:pt x="374" y="1041"/>
                </a:cubicBezTo>
                <a:cubicBezTo>
                  <a:pt x="375" y="1042"/>
                  <a:pt x="376" y="1042"/>
                  <a:pt x="378" y="1042"/>
                </a:cubicBezTo>
                <a:cubicBezTo>
                  <a:pt x="380" y="1042"/>
                  <a:pt x="382" y="1043"/>
                  <a:pt x="385" y="1043"/>
                </a:cubicBezTo>
                <a:cubicBezTo>
                  <a:pt x="386" y="1043"/>
                  <a:pt x="388" y="1044"/>
                  <a:pt x="389" y="1044"/>
                </a:cubicBezTo>
                <a:cubicBezTo>
                  <a:pt x="391" y="1044"/>
                  <a:pt x="393" y="1044"/>
                  <a:pt x="395" y="1045"/>
                </a:cubicBezTo>
                <a:cubicBezTo>
                  <a:pt x="397" y="1045"/>
                  <a:pt x="398" y="1045"/>
                  <a:pt x="400" y="1045"/>
                </a:cubicBezTo>
                <a:cubicBezTo>
                  <a:pt x="402" y="1045"/>
                  <a:pt x="404" y="1046"/>
                  <a:pt x="406" y="1046"/>
                </a:cubicBezTo>
                <a:cubicBezTo>
                  <a:pt x="408" y="1046"/>
                  <a:pt x="409" y="1046"/>
                  <a:pt x="411" y="1046"/>
                </a:cubicBezTo>
                <a:cubicBezTo>
                  <a:pt x="413" y="1046"/>
                  <a:pt x="415" y="1047"/>
                  <a:pt x="417" y="1047"/>
                </a:cubicBezTo>
                <a:cubicBezTo>
                  <a:pt x="418" y="1047"/>
                  <a:pt x="420" y="1047"/>
                  <a:pt x="422" y="1047"/>
                </a:cubicBezTo>
                <a:cubicBezTo>
                  <a:pt x="423" y="1047"/>
                  <a:pt x="424" y="1047"/>
                  <a:pt x="425" y="1047"/>
                </a:cubicBezTo>
                <a:lnTo>
                  <a:pt x="425" y="1165"/>
                </a:lnTo>
                <a:cubicBezTo>
                  <a:pt x="425" y="1180"/>
                  <a:pt x="437" y="1192"/>
                  <a:pt x="453" y="1192"/>
                </a:cubicBezTo>
                <a:cubicBezTo>
                  <a:pt x="612" y="1192"/>
                  <a:pt x="761" y="1130"/>
                  <a:pt x="874" y="1018"/>
                </a:cubicBezTo>
                <a:cubicBezTo>
                  <a:pt x="987" y="905"/>
                  <a:pt x="1049" y="755"/>
                  <a:pt x="1049" y="596"/>
                </a:cubicBezTo>
                <a:cubicBezTo>
                  <a:pt x="1049" y="437"/>
                  <a:pt x="987" y="287"/>
                  <a:pt x="874" y="17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5" name="Freeform 1484">
            <a:extLst>
              <a:ext uri="{FF2B5EF4-FFF2-40B4-BE49-F238E27FC236}">
                <a16:creationId xmlns:a16="http://schemas.microsoft.com/office/drawing/2014/main" id="{B0AD16EF-0756-2E47-B4CF-88AA796F47BF}"/>
              </a:ext>
            </a:extLst>
          </p:cNvPr>
          <p:cNvSpPr/>
          <p:nvPr/>
        </p:nvSpPr>
        <p:spPr>
          <a:xfrm>
            <a:off x="6341894" y="1291110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4" y="4"/>
                </a:moveTo>
                <a:cubicBezTo>
                  <a:pt x="1" y="12"/>
                  <a:pt x="-4" y="28"/>
                  <a:pt x="3" y="42"/>
                </a:cubicBezTo>
                <a:cubicBezTo>
                  <a:pt x="8" y="51"/>
                  <a:pt x="17" y="56"/>
                  <a:pt x="27" y="56"/>
                </a:cubicBezTo>
                <a:cubicBezTo>
                  <a:pt x="32" y="56"/>
                  <a:pt x="36" y="55"/>
                  <a:pt x="41" y="53"/>
                </a:cubicBezTo>
                <a:lnTo>
                  <a:pt x="42" y="52"/>
                </a:lnTo>
                <a:cubicBezTo>
                  <a:pt x="55" y="45"/>
                  <a:pt x="60" y="28"/>
                  <a:pt x="53" y="14"/>
                </a:cubicBezTo>
                <a:cubicBezTo>
                  <a:pt x="46" y="1"/>
                  <a:pt x="29" y="-4"/>
                  <a:pt x="16" y="3"/>
                </a:cubicBezTo>
                <a:cubicBezTo>
                  <a:pt x="15" y="4"/>
                  <a:pt x="14" y="4"/>
                  <a:pt x="14" y="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6" name="Freeform 1485">
            <a:extLst>
              <a:ext uri="{FF2B5EF4-FFF2-40B4-BE49-F238E27FC236}">
                <a16:creationId xmlns:a16="http://schemas.microsoft.com/office/drawing/2014/main" id="{7293E672-E72B-8C43-85AF-ADDF7D191589}"/>
              </a:ext>
            </a:extLst>
          </p:cNvPr>
          <p:cNvSpPr/>
          <p:nvPr/>
        </p:nvSpPr>
        <p:spPr>
          <a:xfrm>
            <a:off x="6322094" y="13098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" y="15"/>
                </a:moveTo>
                <a:cubicBezTo>
                  <a:pt x="-4" y="28"/>
                  <a:pt x="1" y="45"/>
                  <a:pt x="14" y="53"/>
                </a:cubicBezTo>
                <a:cubicBezTo>
                  <a:pt x="18" y="56"/>
                  <a:pt x="23" y="57"/>
                  <a:pt x="28" y="57"/>
                </a:cubicBezTo>
                <a:cubicBezTo>
                  <a:pt x="37" y="57"/>
                  <a:pt x="46" y="52"/>
                  <a:pt x="51" y="43"/>
                </a:cubicBezTo>
                <a:cubicBezTo>
                  <a:pt x="52" y="43"/>
                  <a:pt x="52" y="43"/>
                  <a:pt x="52" y="42"/>
                </a:cubicBezTo>
                <a:cubicBezTo>
                  <a:pt x="60" y="29"/>
                  <a:pt x="56" y="12"/>
                  <a:pt x="43" y="4"/>
                </a:cubicBezTo>
                <a:cubicBezTo>
                  <a:pt x="30" y="-4"/>
                  <a:pt x="13" y="0"/>
                  <a:pt x="5" y="13"/>
                </a:cubicBezTo>
                <a:cubicBezTo>
                  <a:pt x="5" y="14"/>
                  <a:pt x="4" y="15"/>
                  <a:pt x="4" y="1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7" name="Freeform 1486">
            <a:extLst>
              <a:ext uri="{FF2B5EF4-FFF2-40B4-BE49-F238E27FC236}">
                <a16:creationId xmlns:a16="http://schemas.microsoft.com/office/drawing/2014/main" id="{7D04B8DC-F549-4E45-A2F5-4FB81AD71B9B}"/>
              </a:ext>
            </a:extLst>
          </p:cNvPr>
          <p:cNvSpPr/>
          <p:nvPr/>
        </p:nvSpPr>
        <p:spPr>
          <a:xfrm>
            <a:off x="6329292" y="124286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1" y="56"/>
                  <a:pt x="34" y="55"/>
                  <a:pt x="37" y="54"/>
                </a:cubicBezTo>
                <a:lnTo>
                  <a:pt x="39" y="54"/>
                </a:lnTo>
                <a:cubicBezTo>
                  <a:pt x="53" y="48"/>
                  <a:pt x="61" y="32"/>
                  <a:pt x="55" y="18"/>
                </a:cubicBezTo>
                <a:cubicBezTo>
                  <a:pt x="50" y="4"/>
                  <a:pt x="34" y="-4"/>
                  <a:pt x="20" y="2"/>
                </a:cubicBezTo>
                <a:lnTo>
                  <a:pt x="18" y="2"/>
                </a:lnTo>
                <a:cubicBezTo>
                  <a:pt x="4" y="8"/>
                  <a:pt x="-3" y="24"/>
                  <a:pt x="2" y="38"/>
                </a:cubicBezTo>
                <a:cubicBezTo>
                  <a:pt x="6" y="49"/>
                  <a:pt x="17" y="56"/>
                  <a:pt x="2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8" name="Freeform 1487">
            <a:extLst>
              <a:ext uri="{FF2B5EF4-FFF2-40B4-BE49-F238E27FC236}">
                <a16:creationId xmlns:a16="http://schemas.microsoft.com/office/drawing/2014/main" id="{E74B9859-208E-9544-AFA0-13197C6670D1}"/>
              </a:ext>
            </a:extLst>
          </p:cNvPr>
          <p:cNvSpPr/>
          <p:nvPr/>
        </p:nvSpPr>
        <p:spPr>
          <a:xfrm>
            <a:off x="6285013" y="127454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1" y="50"/>
                </a:moveTo>
                <a:cubicBezTo>
                  <a:pt x="16" y="54"/>
                  <a:pt x="22" y="56"/>
                  <a:pt x="28" y="56"/>
                </a:cubicBezTo>
                <a:cubicBezTo>
                  <a:pt x="36" y="56"/>
                  <a:pt x="44" y="53"/>
                  <a:pt x="50" y="46"/>
                </a:cubicBezTo>
                <a:lnTo>
                  <a:pt x="51" y="45"/>
                </a:lnTo>
                <a:cubicBezTo>
                  <a:pt x="60" y="33"/>
                  <a:pt x="58" y="15"/>
                  <a:pt x="47" y="6"/>
                </a:cubicBezTo>
                <a:cubicBezTo>
                  <a:pt x="35" y="-4"/>
                  <a:pt x="17" y="-2"/>
                  <a:pt x="8" y="10"/>
                </a:cubicBezTo>
                <a:lnTo>
                  <a:pt x="6" y="12"/>
                </a:lnTo>
                <a:cubicBezTo>
                  <a:pt x="-3" y="24"/>
                  <a:pt x="-1" y="41"/>
                  <a:pt x="11" y="5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9" name="Freeform 1488">
            <a:extLst>
              <a:ext uri="{FF2B5EF4-FFF2-40B4-BE49-F238E27FC236}">
                <a16:creationId xmlns:a16="http://schemas.microsoft.com/office/drawing/2014/main" id="{A504E85D-627C-504F-B683-96E0420B1ABD}"/>
              </a:ext>
            </a:extLst>
          </p:cNvPr>
          <p:cNvSpPr/>
          <p:nvPr/>
        </p:nvSpPr>
        <p:spPr>
          <a:xfrm>
            <a:off x="6270612" y="12983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7" y="55"/>
                </a:moveTo>
                <a:cubicBezTo>
                  <a:pt x="20" y="56"/>
                  <a:pt x="24" y="57"/>
                  <a:pt x="28" y="57"/>
                </a:cubicBezTo>
                <a:cubicBezTo>
                  <a:pt x="38" y="57"/>
                  <a:pt x="49" y="51"/>
                  <a:pt x="53" y="40"/>
                </a:cubicBezTo>
                <a:lnTo>
                  <a:pt x="54" y="39"/>
                </a:lnTo>
                <a:cubicBezTo>
                  <a:pt x="60" y="25"/>
                  <a:pt x="53" y="9"/>
                  <a:pt x="39" y="2"/>
                </a:cubicBezTo>
                <a:cubicBezTo>
                  <a:pt x="26" y="-4"/>
                  <a:pt x="9" y="3"/>
                  <a:pt x="3" y="17"/>
                </a:cubicBezTo>
                <a:cubicBezTo>
                  <a:pt x="3" y="17"/>
                  <a:pt x="3" y="18"/>
                  <a:pt x="2" y="19"/>
                </a:cubicBezTo>
                <a:cubicBezTo>
                  <a:pt x="-4" y="33"/>
                  <a:pt x="3" y="49"/>
                  <a:pt x="17" y="5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0" name="Freeform 1489">
            <a:extLst>
              <a:ext uri="{FF2B5EF4-FFF2-40B4-BE49-F238E27FC236}">
                <a16:creationId xmlns:a16="http://schemas.microsoft.com/office/drawing/2014/main" id="{B272D4C7-49C7-DB45-A85E-385B4F1AF6DE}"/>
              </a:ext>
            </a:extLst>
          </p:cNvPr>
          <p:cNvSpPr/>
          <p:nvPr/>
        </p:nvSpPr>
        <p:spPr>
          <a:xfrm>
            <a:off x="6304813" y="125582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27" y="56"/>
                </a:moveTo>
                <a:cubicBezTo>
                  <a:pt x="33" y="56"/>
                  <a:pt x="39" y="55"/>
                  <a:pt x="44" y="51"/>
                </a:cubicBezTo>
                <a:lnTo>
                  <a:pt x="45" y="50"/>
                </a:lnTo>
                <a:cubicBezTo>
                  <a:pt x="57" y="41"/>
                  <a:pt x="60" y="24"/>
                  <a:pt x="51" y="11"/>
                </a:cubicBezTo>
                <a:cubicBezTo>
                  <a:pt x="42" y="-1"/>
                  <a:pt x="25" y="-4"/>
                  <a:pt x="13" y="5"/>
                </a:cubicBezTo>
                <a:lnTo>
                  <a:pt x="11" y="7"/>
                </a:lnTo>
                <a:cubicBezTo>
                  <a:pt x="-1" y="16"/>
                  <a:pt x="-4" y="33"/>
                  <a:pt x="5" y="45"/>
                </a:cubicBezTo>
                <a:cubicBezTo>
                  <a:pt x="10" y="52"/>
                  <a:pt x="19" y="56"/>
                  <a:pt x="27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1" name="Freeform 1490">
            <a:extLst>
              <a:ext uri="{FF2B5EF4-FFF2-40B4-BE49-F238E27FC236}">
                <a16:creationId xmlns:a16="http://schemas.microsoft.com/office/drawing/2014/main" id="{C018291C-2ECC-0A4A-BC91-331B5460E5F4}"/>
              </a:ext>
            </a:extLst>
          </p:cNvPr>
          <p:cNvSpPr/>
          <p:nvPr/>
        </p:nvSpPr>
        <p:spPr>
          <a:xfrm>
            <a:off x="6876492" y="1083389"/>
            <a:ext cx="428760" cy="47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1332">
                <a:moveTo>
                  <a:pt x="940" y="819"/>
                </a:moveTo>
                <a:cubicBezTo>
                  <a:pt x="940" y="821"/>
                  <a:pt x="940" y="822"/>
                  <a:pt x="940" y="823"/>
                </a:cubicBezTo>
                <a:lnTo>
                  <a:pt x="919" y="1025"/>
                </a:lnTo>
                <a:lnTo>
                  <a:pt x="801" y="1092"/>
                </a:lnTo>
                <a:cubicBezTo>
                  <a:pt x="793" y="1096"/>
                  <a:pt x="787" y="1106"/>
                  <a:pt x="787" y="1116"/>
                </a:cubicBezTo>
                <a:lnTo>
                  <a:pt x="787" y="1174"/>
                </a:lnTo>
                <a:lnTo>
                  <a:pt x="688" y="1205"/>
                </a:lnTo>
                <a:cubicBezTo>
                  <a:pt x="685" y="1206"/>
                  <a:pt x="682" y="1207"/>
                  <a:pt x="679" y="1209"/>
                </a:cubicBezTo>
                <a:lnTo>
                  <a:pt x="607" y="1264"/>
                </a:lnTo>
                <a:lnTo>
                  <a:pt x="520" y="1118"/>
                </a:lnTo>
                <a:cubicBezTo>
                  <a:pt x="517" y="1113"/>
                  <a:pt x="512" y="1109"/>
                  <a:pt x="507" y="1107"/>
                </a:cubicBezTo>
                <a:lnTo>
                  <a:pt x="403" y="1061"/>
                </a:lnTo>
                <a:cubicBezTo>
                  <a:pt x="399" y="1060"/>
                  <a:pt x="396" y="1059"/>
                  <a:pt x="392" y="1059"/>
                </a:cubicBezTo>
                <a:cubicBezTo>
                  <a:pt x="391" y="1059"/>
                  <a:pt x="390" y="1059"/>
                  <a:pt x="389" y="1059"/>
                </a:cubicBezTo>
                <a:lnTo>
                  <a:pt x="297" y="1066"/>
                </a:lnTo>
                <a:lnTo>
                  <a:pt x="264" y="978"/>
                </a:lnTo>
                <a:cubicBezTo>
                  <a:pt x="262" y="974"/>
                  <a:pt x="260" y="971"/>
                  <a:pt x="258" y="968"/>
                </a:cubicBezTo>
                <a:lnTo>
                  <a:pt x="198" y="906"/>
                </a:lnTo>
                <a:lnTo>
                  <a:pt x="187" y="784"/>
                </a:lnTo>
                <a:lnTo>
                  <a:pt x="198" y="623"/>
                </a:lnTo>
                <a:lnTo>
                  <a:pt x="991" y="623"/>
                </a:lnTo>
                <a:close/>
                <a:moveTo>
                  <a:pt x="242" y="432"/>
                </a:moveTo>
                <a:lnTo>
                  <a:pt x="322" y="393"/>
                </a:lnTo>
                <a:cubicBezTo>
                  <a:pt x="324" y="392"/>
                  <a:pt x="326" y="390"/>
                  <a:pt x="327" y="389"/>
                </a:cubicBezTo>
                <a:lnTo>
                  <a:pt x="436" y="295"/>
                </a:lnTo>
                <a:cubicBezTo>
                  <a:pt x="439" y="292"/>
                  <a:pt x="442" y="288"/>
                  <a:pt x="443" y="284"/>
                </a:cubicBezTo>
                <a:lnTo>
                  <a:pt x="474" y="204"/>
                </a:lnTo>
                <a:lnTo>
                  <a:pt x="555" y="153"/>
                </a:lnTo>
                <a:cubicBezTo>
                  <a:pt x="559" y="151"/>
                  <a:pt x="562" y="148"/>
                  <a:pt x="564" y="144"/>
                </a:cubicBezTo>
                <a:lnTo>
                  <a:pt x="609" y="71"/>
                </a:lnTo>
                <a:lnTo>
                  <a:pt x="726" y="185"/>
                </a:lnTo>
                <a:lnTo>
                  <a:pt x="809" y="325"/>
                </a:lnTo>
                <a:cubicBezTo>
                  <a:pt x="812" y="330"/>
                  <a:pt x="816" y="334"/>
                  <a:pt x="821" y="336"/>
                </a:cubicBezTo>
                <a:lnTo>
                  <a:pt x="934" y="393"/>
                </a:lnTo>
                <a:lnTo>
                  <a:pt x="958" y="506"/>
                </a:lnTo>
                <a:cubicBezTo>
                  <a:pt x="958" y="508"/>
                  <a:pt x="959" y="510"/>
                  <a:pt x="960" y="512"/>
                </a:cubicBezTo>
                <a:lnTo>
                  <a:pt x="984" y="561"/>
                </a:lnTo>
                <a:lnTo>
                  <a:pt x="616" y="561"/>
                </a:lnTo>
                <a:cubicBezTo>
                  <a:pt x="611" y="556"/>
                  <a:pt x="604" y="553"/>
                  <a:pt x="596" y="553"/>
                </a:cubicBezTo>
                <a:cubicBezTo>
                  <a:pt x="588" y="553"/>
                  <a:pt x="581" y="556"/>
                  <a:pt x="576" y="561"/>
                </a:cubicBezTo>
                <a:lnTo>
                  <a:pt x="480" y="561"/>
                </a:lnTo>
                <a:cubicBezTo>
                  <a:pt x="475" y="552"/>
                  <a:pt x="466" y="546"/>
                  <a:pt x="455" y="546"/>
                </a:cubicBezTo>
                <a:cubicBezTo>
                  <a:pt x="444" y="546"/>
                  <a:pt x="435" y="552"/>
                  <a:pt x="430" y="561"/>
                </a:cubicBezTo>
                <a:lnTo>
                  <a:pt x="207" y="561"/>
                </a:lnTo>
                <a:close/>
                <a:moveTo>
                  <a:pt x="1164" y="568"/>
                </a:moveTo>
                <a:lnTo>
                  <a:pt x="1049" y="568"/>
                </a:lnTo>
                <a:lnTo>
                  <a:pt x="1011" y="491"/>
                </a:lnTo>
                <a:lnTo>
                  <a:pt x="985" y="368"/>
                </a:lnTo>
                <a:cubicBezTo>
                  <a:pt x="983" y="360"/>
                  <a:pt x="978" y="353"/>
                  <a:pt x="970" y="349"/>
                </a:cubicBezTo>
                <a:lnTo>
                  <a:pt x="853" y="290"/>
                </a:lnTo>
                <a:lnTo>
                  <a:pt x="772" y="153"/>
                </a:lnTo>
                <a:cubicBezTo>
                  <a:pt x="771" y="151"/>
                  <a:pt x="769" y="149"/>
                  <a:pt x="767" y="148"/>
                </a:cubicBezTo>
                <a:lnTo>
                  <a:pt x="623" y="8"/>
                </a:lnTo>
                <a:cubicBezTo>
                  <a:pt x="617" y="2"/>
                  <a:pt x="609" y="-1"/>
                  <a:pt x="601" y="0"/>
                </a:cubicBezTo>
                <a:cubicBezTo>
                  <a:pt x="592" y="1"/>
                  <a:pt x="585" y="6"/>
                  <a:pt x="581" y="13"/>
                </a:cubicBezTo>
                <a:lnTo>
                  <a:pt x="520" y="110"/>
                </a:lnTo>
                <a:lnTo>
                  <a:pt x="437" y="162"/>
                </a:lnTo>
                <a:cubicBezTo>
                  <a:pt x="432" y="165"/>
                  <a:pt x="428" y="170"/>
                  <a:pt x="426" y="176"/>
                </a:cubicBezTo>
                <a:lnTo>
                  <a:pt x="394" y="258"/>
                </a:lnTo>
                <a:lnTo>
                  <a:pt x="294" y="345"/>
                </a:lnTo>
                <a:lnTo>
                  <a:pt x="207" y="389"/>
                </a:lnTo>
                <a:cubicBezTo>
                  <a:pt x="200" y="392"/>
                  <a:pt x="194" y="398"/>
                  <a:pt x="192" y="406"/>
                </a:cubicBezTo>
                <a:lnTo>
                  <a:pt x="148" y="568"/>
                </a:lnTo>
                <a:lnTo>
                  <a:pt x="27" y="568"/>
                </a:lnTo>
                <a:cubicBezTo>
                  <a:pt x="12" y="568"/>
                  <a:pt x="0" y="580"/>
                  <a:pt x="0" y="595"/>
                </a:cubicBezTo>
                <a:cubicBezTo>
                  <a:pt x="0" y="611"/>
                  <a:pt x="12" y="623"/>
                  <a:pt x="27" y="623"/>
                </a:cubicBezTo>
                <a:lnTo>
                  <a:pt x="142" y="623"/>
                </a:lnTo>
                <a:lnTo>
                  <a:pt x="132" y="782"/>
                </a:lnTo>
                <a:cubicBezTo>
                  <a:pt x="131" y="784"/>
                  <a:pt x="131" y="785"/>
                  <a:pt x="132" y="787"/>
                </a:cubicBezTo>
                <a:lnTo>
                  <a:pt x="144" y="920"/>
                </a:lnTo>
                <a:cubicBezTo>
                  <a:pt x="144" y="927"/>
                  <a:pt x="147" y="932"/>
                  <a:pt x="151" y="937"/>
                </a:cubicBezTo>
                <a:lnTo>
                  <a:pt x="214" y="1002"/>
                </a:lnTo>
                <a:lnTo>
                  <a:pt x="252" y="1105"/>
                </a:lnTo>
                <a:cubicBezTo>
                  <a:pt x="257" y="1117"/>
                  <a:pt x="268" y="1124"/>
                  <a:pt x="280" y="1123"/>
                </a:cubicBezTo>
                <a:lnTo>
                  <a:pt x="387" y="1114"/>
                </a:lnTo>
                <a:lnTo>
                  <a:pt x="477" y="1154"/>
                </a:lnTo>
                <a:lnTo>
                  <a:pt x="576" y="1319"/>
                </a:lnTo>
                <a:cubicBezTo>
                  <a:pt x="580" y="1326"/>
                  <a:pt x="587" y="1330"/>
                  <a:pt x="595" y="1332"/>
                </a:cubicBezTo>
                <a:cubicBezTo>
                  <a:pt x="596" y="1332"/>
                  <a:pt x="598" y="1332"/>
                  <a:pt x="600" y="1332"/>
                </a:cubicBezTo>
                <a:cubicBezTo>
                  <a:pt x="606" y="1332"/>
                  <a:pt x="612" y="1330"/>
                  <a:pt x="616" y="1326"/>
                </a:cubicBezTo>
                <a:lnTo>
                  <a:pt x="709" y="1256"/>
                </a:lnTo>
                <a:lnTo>
                  <a:pt x="823" y="1221"/>
                </a:lnTo>
                <a:cubicBezTo>
                  <a:pt x="835" y="1217"/>
                  <a:pt x="843" y="1207"/>
                  <a:pt x="843" y="1194"/>
                </a:cubicBezTo>
                <a:lnTo>
                  <a:pt x="843" y="1132"/>
                </a:lnTo>
                <a:lnTo>
                  <a:pt x="959" y="1066"/>
                </a:lnTo>
                <a:cubicBezTo>
                  <a:pt x="966" y="1062"/>
                  <a:pt x="972" y="1054"/>
                  <a:pt x="973" y="1045"/>
                </a:cubicBezTo>
                <a:lnTo>
                  <a:pt x="994" y="831"/>
                </a:lnTo>
                <a:lnTo>
                  <a:pt x="1048" y="623"/>
                </a:lnTo>
                <a:lnTo>
                  <a:pt x="1164" y="623"/>
                </a:lnTo>
                <a:cubicBezTo>
                  <a:pt x="1180" y="623"/>
                  <a:pt x="1192" y="611"/>
                  <a:pt x="1192" y="595"/>
                </a:cubicBezTo>
                <a:cubicBezTo>
                  <a:pt x="1192" y="580"/>
                  <a:pt x="1180" y="568"/>
                  <a:pt x="1164" y="56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2" name="Freeform 1491">
            <a:extLst>
              <a:ext uri="{FF2B5EF4-FFF2-40B4-BE49-F238E27FC236}">
                <a16:creationId xmlns:a16="http://schemas.microsoft.com/office/drawing/2014/main" id="{CB6207D3-3FC0-9849-8EBC-32067599905E}"/>
              </a:ext>
            </a:extLst>
          </p:cNvPr>
          <p:cNvSpPr/>
          <p:nvPr/>
        </p:nvSpPr>
        <p:spPr>
          <a:xfrm>
            <a:off x="7080973" y="11442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43" y="57"/>
                  <a:pt x="56" y="44"/>
                  <a:pt x="56" y="29"/>
                </a:cubicBezTo>
                <a:lnTo>
                  <a:pt x="56" y="27"/>
                </a:ln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lnTo>
                  <a:pt x="0" y="29"/>
                </a:lnTo>
                <a:cubicBezTo>
                  <a:pt x="0" y="44"/>
                  <a:pt x="13" y="57"/>
                  <a:pt x="2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3" name="Freeform 1492">
            <a:extLst>
              <a:ext uri="{FF2B5EF4-FFF2-40B4-BE49-F238E27FC236}">
                <a16:creationId xmlns:a16="http://schemas.microsoft.com/office/drawing/2014/main" id="{09631DAF-F96E-B84E-A75D-5C94BFAD25E9}"/>
              </a:ext>
            </a:extLst>
          </p:cNvPr>
          <p:cNvSpPr/>
          <p:nvPr/>
        </p:nvSpPr>
        <p:spPr>
          <a:xfrm>
            <a:off x="7080973" y="12547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43" y="57"/>
                  <a:pt x="56" y="45"/>
                  <a:pt x="56" y="30"/>
                </a:cubicBezTo>
                <a:lnTo>
                  <a:pt x="56" y="28"/>
                </a:ln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3" y="57"/>
                  <a:pt x="2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4" name="Freeform 1493">
            <a:extLst>
              <a:ext uri="{FF2B5EF4-FFF2-40B4-BE49-F238E27FC236}">
                <a16:creationId xmlns:a16="http://schemas.microsoft.com/office/drawing/2014/main" id="{7006E280-B40C-4740-9A4B-3A30FE0E3A9D}"/>
              </a:ext>
            </a:extLst>
          </p:cNvPr>
          <p:cNvSpPr/>
          <p:nvPr/>
        </p:nvSpPr>
        <p:spPr>
          <a:xfrm>
            <a:off x="7080973" y="11993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43" y="57"/>
                  <a:pt x="56" y="45"/>
                  <a:pt x="56" y="30"/>
                </a:cubicBezTo>
                <a:lnTo>
                  <a:pt x="56" y="28"/>
                </a:lnTo>
                <a:cubicBezTo>
                  <a:pt x="56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3" y="57"/>
                  <a:pt x="2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5" name="Freeform 1494">
            <a:extLst>
              <a:ext uri="{FF2B5EF4-FFF2-40B4-BE49-F238E27FC236}">
                <a16:creationId xmlns:a16="http://schemas.microsoft.com/office/drawing/2014/main" id="{363AF7AF-89A1-664C-9F92-15C73AE46FC9}"/>
              </a:ext>
            </a:extLst>
          </p:cNvPr>
          <p:cNvSpPr/>
          <p:nvPr/>
        </p:nvSpPr>
        <p:spPr>
          <a:xfrm>
            <a:off x="7080973" y="12270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43" y="57"/>
                  <a:pt x="56" y="45"/>
                  <a:pt x="56" y="30"/>
                </a:cubicBezTo>
                <a:lnTo>
                  <a:pt x="56" y="28"/>
                </a:ln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3" y="57"/>
                  <a:pt x="2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6" name="Freeform 1495">
            <a:extLst>
              <a:ext uri="{FF2B5EF4-FFF2-40B4-BE49-F238E27FC236}">
                <a16:creationId xmlns:a16="http://schemas.microsoft.com/office/drawing/2014/main" id="{5EB2906A-1208-7146-8973-CD5A38301349}"/>
              </a:ext>
            </a:extLst>
          </p:cNvPr>
          <p:cNvSpPr/>
          <p:nvPr/>
        </p:nvSpPr>
        <p:spPr>
          <a:xfrm>
            <a:off x="7080973" y="1171589"/>
            <a:ext cx="1980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8">
                <a:moveTo>
                  <a:pt x="28" y="58"/>
                </a:moveTo>
                <a:cubicBezTo>
                  <a:pt x="43" y="58"/>
                  <a:pt x="56" y="45"/>
                  <a:pt x="56" y="30"/>
                </a:cubicBezTo>
                <a:lnTo>
                  <a:pt x="56" y="28"/>
                </a:lnTo>
                <a:cubicBezTo>
                  <a:pt x="56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3" y="58"/>
                  <a:pt x="28" y="5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7" name="Freeform 1496">
            <a:extLst>
              <a:ext uri="{FF2B5EF4-FFF2-40B4-BE49-F238E27FC236}">
                <a16:creationId xmlns:a16="http://schemas.microsoft.com/office/drawing/2014/main" id="{AAAED4AD-6502-544B-B73C-816FFDF85F9B}"/>
              </a:ext>
            </a:extLst>
          </p:cNvPr>
          <p:cNvSpPr/>
          <p:nvPr/>
        </p:nvSpPr>
        <p:spPr>
          <a:xfrm>
            <a:off x="7132093" y="126158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57"/>
                </a:moveTo>
                <a:cubicBezTo>
                  <a:pt x="43" y="57"/>
                  <a:pt x="55" y="45"/>
                  <a:pt x="55" y="30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ubicBezTo>
                  <a:pt x="12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8" name="Freeform 1497">
            <a:extLst>
              <a:ext uri="{FF2B5EF4-FFF2-40B4-BE49-F238E27FC236}">
                <a16:creationId xmlns:a16="http://schemas.microsoft.com/office/drawing/2014/main" id="{19D5BDA2-E93E-D34C-A531-81F66F39C8E4}"/>
              </a:ext>
            </a:extLst>
          </p:cNvPr>
          <p:cNvSpPr/>
          <p:nvPr/>
        </p:nvSpPr>
        <p:spPr>
          <a:xfrm>
            <a:off x="7132093" y="123386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57"/>
                </a:moveTo>
                <a:cubicBezTo>
                  <a:pt x="43" y="57"/>
                  <a:pt x="55" y="45"/>
                  <a:pt x="55" y="30"/>
                </a:cubicBezTo>
                <a:lnTo>
                  <a:pt x="55" y="28"/>
                </a:lnTo>
                <a:cubicBezTo>
                  <a:pt x="55" y="13"/>
                  <a:pt x="43" y="0"/>
                  <a:pt x="28" y="0"/>
                </a:cubicBezTo>
                <a:cubicBezTo>
                  <a:pt x="12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9" name="Freeform 1498">
            <a:extLst>
              <a:ext uri="{FF2B5EF4-FFF2-40B4-BE49-F238E27FC236}">
                <a16:creationId xmlns:a16="http://schemas.microsoft.com/office/drawing/2014/main" id="{C9A4C193-CD9D-7641-AE23-ECA0A7690E87}"/>
              </a:ext>
            </a:extLst>
          </p:cNvPr>
          <p:cNvSpPr/>
          <p:nvPr/>
        </p:nvSpPr>
        <p:spPr>
          <a:xfrm>
            <a:off x="7132093" y="1178430"/>
            <a:ext cx="194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8">
                <a:moveTo>
                  <a:pt x="28" y="58"/>
                </a:moveTo>
                <a:cubicBezTo>
                  <a:pt x="43" y="58"/>
                  <a:pt x="55" y="45"/>
                  <a:pt x="55" y="30"/>
                </a:cubicBezTo>
                <a:lnTo>
                  <a:pt x="55" y="28"/>
                </a:lnTo>
                <a:cubicBezTo>
                  <a:pt x="55" y="13"/>
                  <a:pt x="43" y="0"/>
                  <a:pt x="28" y="0"/>
                </a:cubicBezTo>
                <a:cubicBezTo>
                  <a:pt x="12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2" y="58"/>
                  <a:pt x="28" y="5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0" name="Freeform 1499">
            <a:extLst>
              <a:ext uri="{FF2B5EF4-FFF2-40B4-BE49-F238E27FC236}">
                <a16:creationId xmlns:a16="http://schemas.microsoft.com/office/drawing/2014/main" id="{C6719631-5C37-8348-A27B-20B0818511AE}"/>
              </a:ext>
            </a:extLst>
          </p:cNvPr>
          <p:cNvSpPr/>
          <p:nvPr/>
        </p:nvSpPr>
        <p:spPr>
          <a:xfrm>
            <a:off x="7132093" y="120614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57"/>
                </a:moveTo>
                <a:cubicBezTo>
                  <a:pt x="43" y="57"/>
                  <a:pt x="55" y="45"/>
                  <a:pt x="55" y="30"/>
                </a:cubicBezTo>
                <a:lnTo>
                  <a:pt x="55" y="28"/>
                </a:lnTo>
                <a:cubicBezTo>
                  <a:pt x="55" y="13"/>
                  <a:pt x="43" y="0"/>
                  <a:pt x="28" y="0"/>
                </a:cubicBezTo>
                <a:cubicBezTo>
                  <a:pt x="12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1" name="Freeform 1500">
            <a:extLst>
              <a:ext uri="{FF2B5EF4-FFF2-40B4-BE49-F238E27FC236}">
                <a16:creationId xmlns:a16="http://schemas.microsoft.com/office/drawing/2014/main" id="{E3E64C7B-8E84-F14F-B7B5-97799DF6DCBE}"/>
              </a:ext>
            </a:extLst>
          </p:cNvPr>
          <p:cNvSpPr/>
          <p:nvPr/>
        </p:nvSpPr>
        <p:spPr>
          <a:xfrm>
            <a:off x="7183212" y="122774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57"/>
                </a:moveTo>
                <a:cubicBezTo>
                  <a:pt x="43" y="57"/>
                  <a:pt x="55" y="45"/>
                  <a:pt x="55" y="30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ubicBezTo>
                  <a:pt x="12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2" name="Freeform 1501">
            <a:extLst>
              <a:ext uri="{FF2B5EF4-FFF2-40B4-BE49-F238E27FC236}">
                <a16:creationId xmlns:a16="http://schemas.microsoft.com/office/drawing/2014/main" id="{27420C8E-1359-914E-ABA9-82D95CE7D737}"/>
              </a:ext>
            </a:extLst>
          </p:cNvPr>
          <p:cNvSpPr/>
          <p:nvPr/>
        </p:nvSpPr>
        <p:spPr>
          <a:xfrm>
            <a:off x="7183212" y="125546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57"/>
                </a:moveTo>
                <a:cubicBezTo>
                  <a:pt x="43" y="57"/>
                  <a:pt x="55" y="45"/>
                  <a:pt x="55" y="30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ubicBezTo>
                  <a:pt x="12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3" name="Freeform 1502">
            <a:extLst>
              <a:ext uri="{FF2B5EF4-FFF2-40B4-BE49-F238E27FC236}">
                <a16:creationId xmlns:a16="http://schemas.microsoft.com/office/drawing/2014/main" id="{3C48F9F4-454D-204C-AEE7-37AEF9A66F24}"/>
              </a:ext>
            </a:extLst>
          </p:cNvPr>
          <p:cNvSpPr/>
          <p:nvPr/>
        </p:nvSpPr>
        <p:spPr>
          <a:xfrm>
            <a:off x="7030212" y="12522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43" y="57"/>
                  <a:pt x="56" y="45"/>
                  <a:pt x="56" y="30"/>
                </a:cubicBezTo>
                <a:lnTo>
                  <a:pt x="56" y="28"/>
                </a:ln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3" y="57"/>
                  <a:pt x="2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4" name="Freeform 1503">
            <a:extLst>
              <a:ext uri="{FF2B5EF4-FFF2-40B4-BE49-F238E27FC236}">
                <a16:creationId xmlns:a16="http://schemas.microsoft.com/office/drawing/2014/main" id="{28681C16-437D-E04B-8F14-AC229EF4E63E}"/>
              </a:ext>
            </a:extLst>
          </p:cNvPr>
          <p:cNvSpPr/>
          <p:nvPr/>
        </p:nvSpPr>
        <p:spPr>
          <a:xfrm>
            <a:off x="7030212" y="12245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43" y="57"/>
                  <a:pt x="56" y="45"/>
                  <a:pt x="56" y="30"/>
                </a:cubicBezTo>
                <a:lnTo>
                  <a:pt x="56" y="28"/>
                </a:ln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3" y="57"/>
                  <a:pt x="2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5" name="Freeform 1504">
            <a:extLst>
              <a:ext uri="{FF2B5EF4-FFF2-40B4-BE49-F238E27FC236}">
                <a16:creationId xmlns:a16="http://schemas.microsoft.com/office/drawing/2014/main" id="{10AE1718-B69D-5743-998A-6230764B7ECE}"/>
              </a:ext>
            </a:extLst>
          </p:cNvPr>
          <p:cNvSpPr/>
          <p:nvPr/>
        </p:nvSpPr>
        <p:spPr>
          <a:xfrm>
            <a:off x="7030212" y="11967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43" y="57"/>
                  <a:pt x="56" y="45"/>
                  <a:pt x="56" y="30"/>
                </a:cubicBezTo>
                <a:lnTo>
                  <a:pt x="56" y="28"/>
                </a:ln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3" y="57"/>
                  <a:pt x="28" y="5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6" name="Freeform 1505">
            <a:extLst>
              <a:ext uri="{FF2B5EF4-FFF2-40B4-BE49-F238E27FC236}">
                <a16:creationId xmlns:a16="http://schemas.microsoft.com/office/drawing/2014/main" id="{4F3F09AD-071E-F349-9FE4-42FBF6E0A780}"/>
              </a:ext>
            </a:extLst>
          </p:cNvPr>
          <p:cNvSpPr/>
          <p:nvPr/>
        </p:nvSpPr>
        <p:spPr>
          <a:xfrm>
            <a:off x="6979453" y="12633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lnTo>
                  <a:pt x="0" y="29"/>
                </a:lnTo>
                <a:cubicBezTo>
                  <a:pt x="0" y="45"/>
                  <a:pt x="13" y="57"/>
                  <a:pt x="28" y="57"/>
                </a:cubicBezTo>
                <a:cubicBezTo>
                  <a:pt x="43" y="57"/>
                  <a:pt x="56" y="45"/>
                  <a:pt x="56" y="29"/>
                </a:cubicBezTo>
                <a:lnTo>
                  <a:pt x="56" y="27"/>
                </a:lnTo>
                <a:cubicBezTo>
                  <a:pt x="56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7" name="Freeform 1506">
            <a:extLst>
              <a:ext uri="{FF2B5EF4-FFF2-40B4-BE49-F238E27FC236}">
                <a16:creationId xmlns:a16="http://schemas.microsoft.com/office/drawing/2014/main" id="{8DA30849-5202-2F41-9215-64C1E5669D17}"/>
              </a:ext>
            </a:extLst>
          </p:cNvPr>
          <p:cNvSpPr/>
          <p:nvPr/>
        </p:nvSpPr>
        <p:spPr>
          <a:xfrm>
            <a:off x="6979453" y="12356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lnTo>
                  <a:pt x="0" y="29"/>
                </a:lnTo>
                <a:cubicBezTo>
                  <a:pt x="0" y="45"/>
                  <a:pt x="13" y="57"/>
                  <a:pt x="28" y="57"/>
                </a:cubicBezTo>
                <a:cubicBezTo>
                  <a:pt x="43" y="57"/>
                  <a:pt x="56" y="45"/>
                  <a:pt x="56" y="29"/>
                </a:cubicBezTo>
                <a:lnTo>
                  <a:pt x="56" y="27"/>
                </a:lnTo>
                <a:cubicBezTo>
                  <a:pt x="56" y="12"/>
                  <a:pt x="43" y="0"/>
                  <a:pt x="28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8" name="Freeform 1507">
            <a:extLst>
              <a:ext uri="{FF2B5EF4-FFF2-40B4-BE49-F238E27FC236}">
                <a16:creationId xmlns:a16="http://schemas.microsoft.com/office/drawing/2014/main" id="{1D05A457-DF9D-9941-B045-2D28E7451C08}"/>
              </a:ext>
            </a:extLst>
          </p:cNvPr>
          <p:cNvSpPr/>
          <p:nvPr/>
        </p:nvSpPr>
        <p:spPr>
          <a:xfrm>
            <a:off x="6164053" y="421349"/>
            <a:ext cx="422280" cy="421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4" h="1173">
                <a:moveTo>
                  <a:pt x="1030" y="1137"/>
                </a:moveTo>
                <a:lnTo>
                  <a:pt x="1030" y="1030"/>
                </a:lnTo>
                <a:lnTo>
                  <a:pt x="1137" y="1030"/>
                </a:lnTo>
                <a:lnTo>
                  <a:pt x="1137" y="1137"/>
                </a:lnTo>
                <a:close/>
                <a:moveTo>
                  <a:pt x="888" y="1137"/>
                </a:moveTo>
                <a:lnTo>
                  <a:pt x="888" y="1029"/>
                </a:lnTo>
                <a:lnTo>
                  <a:pt x="994" y="1030"/>
                </a:lnTo>
                <a:lnTo>
                  <a:pt x="994" y="1137"/>
                </a:lnTo>
                <a:close/>
                <a:moveTo>
                  <a:pt x="325" y="1137"/>
                </a:moveTo>
                <a:lnTo>
                  <a:pt x="324" y="1076"/>
                </a:lnTo>
                <a:lnTo>
                  <a:pt x="323" y="180"/>
                </a:lnTo>
                <a:lnTo>
                  <a:pt x="567" y="181"/>
                </a:lnTo>
                <a:lnTo>
                  <a:pt x="568" y="444"/>
                </a:lnTo>
                <a:lnTo>
                  <a:pt x="569" y="1081"/>
                </a:lnTo>
                <a:lnTo>
                  <a:pt x="569" y="1137"/>
                </a:lnTo>
                <a:close/>
                <a:moveTo>
                  <a:pt x="36" y="1137"/>
                </a:moveTo>
                <a:lnTo>
                  <a:pt x="36" y="461"/>
                </a:lnTo>
                <a:lnTo>
                  <a:pt x="288" y="462"/>
                </a:lnTo>
                <a:lnTo>
                  <a:pt x="289" y="1137"/>
                </a:lnTo>
                <a:close/>
                <a:moveTo>
                  <a:pt x="144" y="36"/>
                </a:moveTo>
                <a:lnTo>
                  <a:pt x="144" y="144"/>
                </a:lnTo>
                <a:lnTo>
                  <a:pt x="36" y="144"/>
                </a:lnTo>
                <a:lnTo>
                  <a:pt x="36" y="36"/>
                </a:lnTo>
                <a:close/>
                <a:moveTo>
                  <a:pt x="1137" y="146"/>
                </a:moveTo>
                <a:lnTo>
                  <a:pt x="1028" y="146"/>
                </a:lnTo>
                <a:lnTo>
                  <a:pt x="1028" y="36"/>
                </a:lnTo>
                <a:lnTo>
                  <a:pt x="1137" y="36"/>
                </a:lnTo>
                <a:close/>
                <a:moveTo>
                  <a:pt x="1030" y="994"/>
                </a:moveTo>
                <a:lnTo>
                  <a:pt x="1029" y="894"/>
                </a:lnTo>
                <a:lnTo>
                  <a:pt x="1137" y="894"/>
                </a:lnTo>
                <a:lnTo>
                  <a:pt x="1137" y="994"/>
                </a:lnTo>
                <a:close/>
                <a:moveTo>
                  <a:pt x="888" y="994"/>
                </a:moveTo>
                <a:lnTo>
                  <a:pt x="887" y="893"/>
                </a:lnTo>
                <a:lnTo>
                  <a:pt x="994" y="894"/>
                </a:lnTo>
                <a:lnTo>
                  <a:pt x="994" y="994"/>
                </a:lnTo>
                <a:close/>
                <a:moveTo>
                  <a:pt x="603" y="462"/>
                </a:moveTo>
                <a:lnTo>
                  <a:pt x="730" y="462"/>
                </a:lnTo>
                <a:lnTo>
                  <a:pt x="851" y="463"/>
                </a:lnTo>
                <a:lnTo>
                  <a:pt x="852" y="732"/>
                </a:lnTo>
                <a:lnTo>
                  <a:pt x="852" y="876"/>
                </a:lnTo>
                <a:lnTo>
                  <a:pt x="852" y="1012"/>
                </a:lnTo>
                <a:lnTo>
                  <a:pt x="852" y="1137"/>
                </a:lnTo>
                <a:lnTo>
                  <a:pt x="605" y="1137"/>
                </a:lnTo>
                <a:close/>
                <a:moveTo>
                  <a:pt x="145" y="283"/>
                </a:moveTo>
                <a:lnTo>
                  <a:pt x="36" y="283"/>
                </a:lnTo>
                <a:lnTo>
                  <a:pt x="36" y="180"/>
                </a:lnTo>
                <a:lnTo>
                  <a:pt x="144" y="180"/>
                </a:lnTo>
                <a:close/>
                <a:moveTo>
                  <a:pt x="287" y="180"/>
                </a:moveTo>
                <a:lnTo>
                  <a:pt x="287" y="283"/>
                </a:lnTo>
                <a:lnTo>
                  <a:pt x="180" y="283"/>
                </a:lnTo>
                <a:lnTo>
                  <a:pt x="180" y="180"/>
                </a:lnTo>
                <a:close/>
                <a:moveTo>
                  <a:pt x="287" y="145"/>
                </a:moveTo>
                <a:lnTo>
                  <a:pt x="180" y="144"/>
                </a:lnTo>
                <a:lnTo>
                  <a:pt x="180" y="36"/>
                </a:lnTo>
                <a:lnTo>
                  <a:pt x="287" y="36"/>
                </a:lnTo>
                <a:close/>
                <a:moveTo>
                  <a:pt x="180" y="426"/>
                </a:moveTo>
                <a:lnTo>
                  <a:pt x="180" y="319"/>
                </a:lnTo>
                <a:lnTo>
                  <a:pt x="288" y="319"/>
                </a:lnTo>
                <a:lnTo>
                  <a:pt x="288" y="426"/>
                </a:lnTo>
                <a:close/>
                <a:moveTo>
                  <a:pt x="36" y="318"/>
                </a:moveTo>
                <a:lnTo>
                  <a:pt x="145" y="319"/>
                </a:lnTo>
                <a:lnTo>
                  <a:pt x="145" y="426"/>
                </a:lnTo>
                <a:lnTo>
                  <a:pt x="36" y="426"/>
                </a:lnTo>
                <a:close/>
                <a:moveTo>
                  <a:pt x="427" y="145"/>
                </a:moveTo>
                <a:lnTo>
                  <a:pt x="323" y="145"/>
                </a:lnTo>
                <a:lnTo>
                  <a:pt x="322" y="36"/>
                </a:lnTo>
                <a:lnTo>
                  <a:pt x="427" y="36"/>
                </a:lnTo>
                <a:close/>
                <a:moveTo>
                  <a:pt x="567" y="145"/>
                </a:moveTo>
                <a:lnTo>
                  <a:pt x="463" y="145"/>
                </a:lnTo>
                <a:lnTo>
                  <a:pt x="462" y="36"/>
                </a:lnTo>
                <a:lnTo>
                  <a:pt x="567" y="36"/>
                </a:lnTo>
                <a:close/>
                <a:moveTo>
                  <a:pt x="710" y="145"/>
                </a:moveTo>
                <a:lnTo>
                  <a:pt x="603" y="145"/>
                </a:lnTo>
                <a:lnTo>
                  <a:pt x="602" y="36"/>
                </a:lnTo>
                <a:lnTo>
                  <a:pt x="710" y="36"/>
                </a:lnTo>
                <a:close/>
                <a:moveTo>
                  <a:pt x="850" y="146"/>
                </a:moveTo>
                <a:lnTo>
                  <a:pt x="746" y="145"/>
                </a:lnTo>
                <a:lnTo>
                  <a:pt x="746" y="36"/>
                </a:lnTo>
                <a:lnTo>
                  <a:pt x="850" y="36"/>
                </a:lnTo>
                <a:close/>
                <a:moveTo>
                  <a:pt x="886" y="146"/>
                </a:moveTo>
                <a:lnTo>
                  <a:pt x="886" y="36"/>
                </a:lnTo>
                <a:lnTo>
                  <a:pt x="992" y="36"/>
                </a:lnTo>
                <a:lnTo>
                  <a:pt x="993" y="146"/>
                </a:lnTo>
                <a:close/>
                <a:moveTo>
                  <a:pt x="993" y="285"/>
                </a:moveTo>
                <a:lnTo>
                  <a:pt x="886" y="284"/>
                </a:lnTo>
                <a:lnTo>
                  <a:pt x="886" y="181"/>
                </a:lnTo>
                <a:lnTo>
                  <a:pt x="993" y="181"/>
                </a:lnTo>
                <a:close/>
                <a:moveTo>
                  <a:pt x="1137" y="285"/>
                </a:moveTo>
                <a:lnTo>
                  <a:pt x="1028" y="285"/>
                </a:lnTo>
                <a:lnTo>
                  <a:pt x="1028" y="181"/>
                </a:lnTo>
                <a:lnTo>
                  <a:pt x="1137" y="182"/>
                </a:lnTo>
                <a:close/>
                <a:moveTo>
                  <a:pt x="1029" y="715"/>
                </a:moveTo>
                <a:lnTo>
                  <a:pt x="1029" y="607"/>
                </a:lnTo>
                <a:lnTo>
                  <a:pt x="1137" y="607"/>
                </a:lnTo>
                <a:lnTo>
                  <a:pt x="1137" y="715"/>
                </a:lnTo>
                <a:close/>
                <a:moveTo>
                  <a:pt x="1029" y="750"/>
                </a:moveTo>
                <a:lnTo>
                  <a:pt x="1137" y="750"/>
                </a:lnTo>
                <a:lnTo>
                  <a:pt x="1137" y="858"/>
                </a:lnTo>
                <a:lnTo>
                  <a:pt x="1029" y="858"/>
                </a:lnTo>
                <a:close/>
                <a:moveTo>
                  <a:pt x="887" y="750"/>
                </a:moveTo>
                <a:lnTo>
                  <a:pt x="994" y="750"/>
                </a:lnTo>
                <a:lnTo>
                  <a:pt x="994" y="858"/>
                </a:lnTo>
                <a:lnTo>
                  <a:pt x="887" y="858"/>
                </a:lnTo>
                <a:close/>
                <a:moveTo>
                  <a:pt x="711" y="284"/>
                </a:moveTo>
                <a:lnTo>
                  <a:pt x="603" y="284"/>
                </a:lnTo>
                <a:lnTo>
                  <a:pt x="603" y="181"/>
                </a:lnTo>
                <a:lnTo>
                  <a:pt x="711" y="181"/>
                </a:lnTo>
                <a:close/>
                <a:moveTo>
                  <a:pt x="746" y="284"/>
                </a:moveTo>
                <a:lnTo>
                  <a:pt x="746" y="181"/>
                </a:lnTo>
                <a:lnTo>
                  <a:pt x="851" y="181"/>
                </a:lnTo>
                <a:lnTo>
                  <a:pt x="851" y="284"/>
                </a:lnTo>
                <a:close/>
                <a:moveTo>
                  <a:pt x="851" y="427"/>
                </a:moveTo>
                <a:lnTo>
                  <a:pt x="747" y="427"/>
                </a:lnTo>
                <a:lnTo>
                  <a:pt x="746" y="320"/>
                </a:lnTo>
                <a:lnTo>
                  <a:pt x="851" y="320"/>
                </a:lnTo>
                <a:close/>
                <a:moveTo>
                  <a:pt x="993" y="427"/>
                </a:moveTo>
                <a:lnTo>
                  <a:pt x="887" y="427"/>
                </a:lnTo>
                <a:lnTo>
                  <a:pt x="886" y="320"/>
                </a:lnTo>
                <a:lnTo>
                  <a:pt x="993" y="320"/>
                </a:lnTo>
                <a:close/>
                <a:moveTo>
                  <a:pt x="1137" y="428"/>
                </a:moveTo>
                <a:lnTo>
                  <a:pt x="1029" y="428"/>
                </a:lnTo>
                <a:lnTo>
                  <a:pt x="1028" y="320"/>
                </a:lnTo>
                <a:lnTo>
                  <a:pt x="1137" y="320"/>
                </a:lnTo>
                <a:close/>
                <a:moveTo>
                  <a:pt x="1029" y="463"/>
                </a:moveTo>
                <a:lnTo>
                  <a:pt x="1137" y="463"/>
                </a:lnTo>
                <a:lnTo>
                  <a:pt x="1137" y="571"/>
                </a:lnTo>
                <a:lnTo>
                  <a:pt x="1029" y="571"/>
                </a:lnTo>
                <a:close/>
                <a:moveTo>
                  <a:pt x="887" y="571"/>
                </a:moveTo>
                <a:lnTo>
                  <a:pt x="887" y="463"/>
                </a:lnTo>
                <a:lnTo>
                  <a:pt x="993" y="463"/>
                </a:lnTo>
                <a:lnTo>
                  <a:pt x="993" y="571"/>
                </a:lnTo>
                <a:close/>
                <a:moveTo>
                  <a:pt x="887" y="606"/>
                </a:moveTo>
                <a:lnTo>
                  <a:pt x="993" y="606"/>
                </a:lnTo>
                <a:lnTo>
                  <a:pt x="994" y="715"/>
                </a:lnTo>
                <a:lnTo>
                  <a:pt x="887" y="714"/>
                </a:lnTo>
                <a:close/>
                <a:moveTo>
                  <a:pt x="603" y="319"/>
                </a:moveTo>
                <a:lnTo>
                  <a:pt x="711" y="320"/>
                </a:lnTo>
                <a:lnTo>
                  <a:pt x="711" y="427"/>
                </a:lnTo>
                <a:lnTo>
                  <a:pt x="603" y="427"/>
                </a:lnTo>
                <a:close/>
                <a:moveTo>
                  <a:pt x="1173" y="727"/>
                </a:moveTo>
                <a:lnTo>
                  <a:pt x="1173" y="594"/>
                </a:lnTo>
                <a:cubicBezTo>
                  <a:pt x="1173" y="593"/>
                  <a:pt x="1174" y="591"/>
                  <a:pt x="1174" y="589"/>
                </a:cubicBezTo>
                <a:cubicBezTo>
                  <a:pt x="1174" y="587"/>
                  <a:pt x="1173" y="585"/>
                  <a:pt x="1173" y="584"/>
                </a:cubicBezTo>
                <a:lnTo>
                  <a:pt x="1173" y="18"/>
                </a:lnTo>
                <a:cubicBezTo>
                  <a:pt x="1173" y="8"/>
                  <a:pt x="1165" y="0"/>
                  <a:pt x="1155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440"/>
                </a:lnTo>
                <a:cubicBezTo>
                  <a:pt x="0" y="441"/>
                  <a:pt x="0" y="442"/>
                  <a:pt x="0" y="443"/>
                </a:cubicBezTo>
                <a:cubicBezTo>
                  <a:pt x="0" y="444"/>
                  <a:pt x="0" y="445"/>
                  <a:pt x="0" y="446"/>
                </a:cubicBezTo>
                <a:lnTo>
                  <a:pt x="0" y="1155"/>
                </a:lnTo>
                <a:cubicBezTo>
                  <a:pt x="0" y="1165"/>
                  <a:pt x="8" y="1173"/>
                  <a:pt x="18" y="1173"/>
                </a:cubicBezTo>
                <a:lnTo>
                  <a:pt x="307" y="1173"/>
                </a:lnTo>
                <a:lnTo>
                  <a:pt x="587" y="1173"/>
                </a:lnTo>
                <a:lnTo>
                  <a:pt x="1012" y="1173"/>
                </a:lnTo>
                <a:lnTo>
                  <a:pt x="1155" y="1173"/>
                </a:lnTo>
                <a:cubicBezTo>
                  <a:pt x="1165" y="1173"/>
                  <a:pt x="1173" y="1165"/>
                  <a:pt x="1173" y="1155"/>
                </a:cubicBezTo>
                <a:lnTo>
                  <a:pt x="1173" y="738"/>
                </a:lnTo>
                <a:cubicBezTo>
                  <a:pt x="1173" y="736"/>
                  <a:pt x="1174" y="734"/>
                  <a:pt x="1174" y="733"/>
                </a:cubicBezTo>
                <a:cubicBezTo>
                  <a:pt x="1174" y="731"/>
                  <a:pt x="1173" y="729"/>
                  <a:pt x="1173" y="72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9" name="Freeform 1508">
            <a:extLst>
              <a:ext uri="{FF2B5EF4-FFF2-40B4-BE49-F238E27FC236}">
                <a16:creationId xmlns:a16="http://schemas.microsoft.com/office/drawing/2014/main" id="{6911D913-AAF0-B54D-A752-855A6060FFE3}"/>
              </a:ext>
            </a:extLst>
          </p:cNvPr>
          <p:cNvSpPr/>
          <p:nvPr/>
        </p:nvSpPr>
        <p:spPr>
          <a:xfrm>
            <a:off x="6880093" y="421349"/>
            <a:ext cx="421560" cy="421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2" h="1173">
                <a:moveTo>
                  <a:pt x="46" y="1137"/>
                </a:moveTo>
                <a:lnTo>
                  <a:pt x="176" y="882"/>
                </a:lnTo>
                <a:lnTo>
                  <a:pt x="179" y="876"/>
                </a:lnTo>
                <a:lnTo>
                  <a:pt x="248" y="739"/>
                </a:lnTo>
                <a:lnTo>
                  <a:pt x="302" y="634"/>
                </a:lnTo>
                <a:lnTo>
                  <a:pt x="310" y="618"/>
                </a:lnTo>
                <a:lnTo>
                  <a:pt x="428" y="735"/>
                </a:lnTo>
                <a:lnTo>
                  <a:pt x="428" y="736"/>
                </a:lnTo>
                <a:lnTo>
                  <a:pt x="429" y="737"/>
                </a:lnTo>
                <a:cubicBezTo>
                  <a:pt x="429" y="738"/>
                  <a:pt x="429" y="738"/>
                  <a:pt x="429" y="738"/>
                </a:cubicBezTo>
                <a:cubicBezTo>
                  <a:pt x="429" y="739"/>
                  <a:pt x="429" y="739"/>
                  <a:pt x="430" y="740"/>
                </a:cubicBezTo>
                <a:cubicBezTo>
                  <a:pt x="430" y="741"/>
                  <a:pt x="431" y="741"/>
                  <a:pt x="431" y="742"/>
                </a:cubicBezTo>
                <a:cubicBezTo>
                  <a:pt x="432" y="743"/>
                  <a:pt x="432" y="743"/>
                  <a:pt x="433" y="744"/>
                </a:cubicBezTo>
                <a:cubicBezTo>
                  <a:pt x="434" y="745"/>
                  <a:pt x="434" y="745"/>
                  <a:pt x="435" y="745"/>
                </a:cubicBezTo>
                <a:lnTo>
                  <a:pt x="435" y="746"/>
                </a:lnTo>
                <a:cubicBezTo>
                  <a:pt x="436" y="746"/>
                  <a:pt x="436" y="746"/>
                  <a:pt x="437" y="747"/>
                </a:cubicBezTo>
                <a:cubicBezTo>
                  <a:pt x="438" y="747"/>
                  <a:pt x="438" y="748"/>
                  <a:pt x="439" y="748"/>
                </a:cubicBezTo>
                <a:cubicBezTo>
                  <a:pt x="440" y="748"/>
                  <a:pt x="441" y="748"/>
                  <a:pt x="441" y="749"/>
                </a:cubicBezTo>
                <a:lnTo>
                  <a:pt x="442" y="749"/>
                </a:lnTo>
                <a:lnTo>
                  <a:pt x="444" y="751"/>
                </a:lnTo>
                <a:lnTo>
                  <a:pt x="573" y="879"/>
                </a:lnTo>
                <a:lnTo>
                  <a:pt x="582" y="888"/>
                </a:lnTo>
                <a:lnTo>
                  <a:pt x="583" y="889"/>
                </a:lnTo>
                <a:lnTo>
                  <a:pt x="584" y="890"/>
                </a:lnTo>
                <a:lnTo>
                  <a:pt x="585" y="890"/>
                </a:lnTo>
                <a:lnTo>
                  <a:pt x="585" y="891"/>
                </a:lnTo>
                <a:cubicBezTo>
                  <a:pt x="586" y="891"/>
                  <a:pt x="586" y="891"/>
                  <a:pt x="587" y="891"/>
                </a:cubicBezTo>
                <a:lnTo>
                  <a:pt x="587" y="892"/>
                </a:lnTo>
                <a:cubicBezTo>
                  <a:pt x="588" y="892"/>
                  <a:pt x="588" y="892"/>
                  <a:pt x="589" y="892"/>
                </a:cubicBezTo>
                <a:cubicBezTo>
                  <a:pt x="590" y="892"/>
                  <a:pt x="590" y="893"/>
                  <a:pt x="591" y="893"/>
                </a:cubicBezTo>
                <a:lnTo>
                  <a:pt x="592" y="893"/>
                </a:lnTo>
                <a:lnTo>
                  <a:pt x="593" y="893"/>
                </a:lnTo>
                <a:lnTo>
                  <a:pt x="594" y="893"/>
                </a:lnTo>
                <a:lnTo>
                  <a:pt x="595" y="893"/>
                </a:lnTo>
                <a:lnTo>
                  <a:pt x="596" y="893"/>
                </a:lnTo>
                <a:cubicBezTo>
                  <a:pt x="596" y="893"/>
                  <a:pt x="597" y="893"/>
                  <a:pt x="598" y="893"/>
                </a:cubicBezTo>
                <a:cubicBezTo>
                  <a:pt x="604" y="891"/>
                  <a:pt x="608" y="887"/>
                  <a:pt x="611" y="882"/>
                </a:cubicBezTo>
                <a:lnTo>
                  <a:pt x="666" y="738"/>
                </a:lnTo>
                <a:lnTo>
                  <a:pt x="721" y="595"/>
                </a:lnTo>
                <a:lnTo>
                  <a:pt x="778" y="446"/>
                </a:lnTo>
                <a:lnTo>
                  <a:pt x="831" y="308"/>
                </a:lnTo>
                <a:lnTo>
                  <a:pt x="875" y="194"/>
                </a:lnTo>
                <a:lnTo>
                  <a:pt x="997" y="316"/>
                </a:lnTo>
                <a:cubicBezTo>
                  <a:pt x="998" y="316"/>
                  <a:pt x="999" y="317"/>
                  <a:pt x="999" y="317"/>
                </a:cubicBezTo>
                <a:lnTo>
                  <a:pt x="1000" y="317"/>
                </a:lnTo>
                <a:lnTo>
                  <a:pt x="1137" y="452"/>
                </a:lnTo>
                <a:lnTo>
                  <a:pt x="1137" y="1137"/>
                </a:lnTo>
                <a:close/>
                <a:moveTo>
                  <a:pt x="1137" y="146"/>
                </a:moveTo>
                <a:lnTo>
                  <a:pt x="1043" y="146"/>
                </a:lnTo>
                <a:lnTo>
                  <a:pt x="1043" y="36"/>
                </a:lnTo>
                <a:lnTo>
                  <a:pt x="1137" y="36"/>
                </a:lnTo>
                <a:close/>
                <a:moveTo>
                  <a:pt x="1137" y="321"/>
                </a:moveTo>
                <a:lnTo>
                  <a:pt x="1137" y="402"/>
                </a:lnTo>
                <a:lnTo>
                  <a:pt x="1053" y="320"/>
                </a:lnTo>
                <a:close/>
                <a:moveTo>
                  <a:pt x="603" y="802"/>
                </a:moveTo>
                <a:lnTo>
                  <a:pt x="603" y="749"/>
                </a:lnTo>
                <a:lnTo>
                  <a:pt x="623" y="749"/>
                </a:lnTo>
                <a:lnTo>
                  <a:pt x="622" y="754"/>
                </a:lnTo>
                <a:close/>
                <a:moveTo>
                  <a:pt x="35" y="881"/>
                </a:moveTo>
                <a:lnTo>
                  <a:pt x="137" y="881"/>
                </a:lnTo>
                <a:lnTo>
                  <a:pt x="35" y="1081"/>
                </a:lnTo>
                <a:close/>
                <a:moveTo>
                  <a:pt x="746" y="427"/>
                </a:moveTo>
                <a:lnTo>
                  <a:pt x="746" y="333"/>
                </a:lnTo>
                <a:lnTo>
                  <a:pt x="746" y="320"/>
                </a:lnTo>
                <a:lnTo>
                  <a:pt x="789" y="320"/>
                </a:lnTo>
                <a:lnTo>
                  <a:pt x="747" y="427"/>
                </a:lnTo>
                <a:close/>
                <a:moveTo>
                  <a:pt x="492" y="749"/>
                </a:moveTo>
                <a:lnTo>
                  <a:pt x="568" y="749"/>
                </a:lnTo>
                <a:lnTo>
                  <a:pt x="568" y="824"/>
                </a:lnTo>
                <a:lnTo>
                  <a:pt x="559" y="815"/>
                </a:lnTo>
                <a:close/>
                <a:moveTo>
                  <a:pt x="348" y="605"/>
                </a:moveTo>
                <a:lnTo>
                  <a:pt x="427" y="605"/>
                </a:lnTo>
                <a:lnTo>
                  <a:pt x="428" y="685"/>
                </a:lnTo>
                <a:lnTo>
                  <a:pt x="379" y="636"/>
                </a:lnTo>
                <a:close/>
                <a:moveTo>
                  <a:pt x="180" y="569"/>
                </a:moveTo>
                <a:lnTo>
                  <a:pt x="180" y="461"/>
                </a:lnTo>
                <a:lnTo>
                  <a:pt x="287" y="462"/>
                </a:lnTo>
                <a:lnTo>
                  <a:pt x="287" y="504"/>
                </a:lnTo>
                <a:lnTo>
                  <a:pt x="287" y="570"/>
                </a:lnTo>
                <a:lnTo>
                  <a:pt x="268" y="570"/>
                </a:lnTo>
                <a:close/>
                <a:moveTo>
                  <a:pt x="193" y="713"/>
                </a:moveTo>
                <a:lnTo>
                  <a:pt x="180" y="713"/>
                </a:lnTo>
                <a:lnTo>
                  <a:pt x="180" y="612"/>
                </a:lnTo>
                <a:lnTo>
                  <a:pt x="180" y="605"/>
                </a:lnTo>
                <a:lnTo>
                  <a:pt x="267" y="605"/>
                </a:lnTo>
                <a:lnTo>
                  <a:pt x="277" y="605"/>
                </a:lnTo>
                <a:lnTo>
                  <a:pt x="222" y="713"/>
                </a:lnTo>
                <a:close/>
                <a:moveTo>
                  <a:pt x="144" y="742"/>
                </a:moveTo>
                <a:lnTo>
                  <a:pt x="144" y="845"/>
                </a:lnTo>
                <a:lnTo>
                  <a:pt x="37" y="845"/>
                </a:lnTo>
                <a:lnTo>
                  <a:pt x="36" y="742"/>
                </a:lnTo>
                <a:close/>
                <a:moveTo>
                  <a:pt x="108" y="319"/>
                </a:moveTo>
                <a:lnTo>
                  <a:pt x="144" y="319"/>
                </a:lnTo>
                <a:lnTo>
                  <a:pt x="144" y="363"/>
                </a:lnTo>
                <a:lnTo>
                  <a:pt x="144" y="426"/>
                </a:lnTo>
                <a:lnTo>
                  <a:pt x="107" y="426"/>
                </a:lnTo>
                <a:lnTo>
                  <a:pt x="35" y="426"/>
                </a:lnTo>
                <a:lnTo>
                  <a:pt x="35" y="318"/>
                </a:lnTo>
                <a:close/>
                <a:moveTo>
                  <a:pt x="144" y="177"/>
                </a:moveTo>
                <a:lnTo>
                  <a:pt x="144" y="206"/>
                </a:lnTo>
                <a:lnTo>
                  <a:pt x="144" y="283"/>
                </a:lnTo>
                <a:lnTo>
                  <a:pt x="109" y="283"/>
                </a:lnTo>
                <a:lnTo>
                  <a:pt x="35" y="283"/>
                </a:lnTo>
                <a:lnTo>
                  <a:pt x="35" y="177"/>
                </a:lnTo>
                <a:close/>
                <a:moveTo>
                  <a:pt x="143" y="142"/>
                </a:moveTo>
                <a:lnTo>
                  <a:pt x="36" y="142"/>
                </a:lnTo>
                <a:lnTo>
                  <a:pt x="36" y="38"/>
                </a:lnTo>
                <a:lnTo>
                  <a:pt x="143" y="39"/>
                </a:lnTo>
                <a:close/>
                <a:moveTo>
                  <a:pt x="992" y="181"/>
                </a:moveTo>
                <a:lnTo>
                  <a:pt x="992" y="260"/>
                </a:lnTo>
                <a:lnTo>
                  <a:pt x="913" y="181"/>
                </a:lnTo>
                <a:close/>
                <a:moveTo>
                  <a:pt x="746" y="228"/>
                </a:moveTo>
                <a:lnTo>
                  <a:pt x="745" y="181"/>
                </a:lnTo>
                <a:lnTo>
                  <a:pt x="842" y="181"/>
                </a:lnTo>
                <a:lnTo>
                  <a:pt x="802" y="284"/>
                </a:lnTo>
                <a:lnTo>
                  <a:pt x="746" y="284"/>
                </a:lnTo>
                <a:close/>
                <a:moveTo>
                  <a:pt x="603" y="714"/>
                </a:moveTo>
                <a:lnTo>
                  <a:pt x="603" y="679"/>
                </a:lnTo>
                <a:lnTo>
                  <a:pt x="603" y="606"/>
                </a:lnTo>
                <a:lnTo>
                  <a:pt x="643" y="606"/>
                </a:lnTo>
                <a:lnTo>
                  <a:pt x="679" y="606"/>
                </a:lnTo>
                <a:lnTo>
                  <a:pt x="637" y="714"/>
                </a:lnTo>
                <a:lnTo>
                  <a:pt x="605" y="714"/>
                </a:lnTo>
                <a:close/>
                <a:moveTo>
                  <a:pt x="323" y="570"/>
                </a:moveTo>
                <a:lnTo>
                  <a:pt x="323" y="528"/>
                </a:lnTo>
                <a:lnTo>
                  <a:pt x="323" y="462"/>
                </a:lnTo>
                <a:lnTo>
                  <a:pt x="427" y="462"/>
                </a:lnTo>
                <a:lnTo>
                  <a:pt x="427" y="504"/>
                </a:lnTo>
                <a:lnTo>
                  <a:pt x="427" y="570"/>
                </a:lnTo>
                <a:lnTo>
                  <a:pt x="334" y="570"/>
                </a:lnTo>
                <a:close/>
                <a:moveTo>
                  <a:pt x="204" y="749"/>
                </a:moveTo>
                <a:lnTo>
                  <a:pt x="181" y="794"/>
                </a:lnTo>
                <a:lnTo>
                  <a:pt x="180" y="749"/>
                </a:lnTo>
                <a:close/>
                <a:moveTo>
                  <a:pt x="463" y="606"/>
                </a:moveTo>
                <a:lnTo>
                  <a:pt x="567" y="606"/>
                </a:lnTo>
                <a:lnTo>
                  <a:pt x="567" y="674"/>
                </a:lnTo>
                <a:lnTo>
                  <a:pt x="568" y="714"/>
                </a:lnTo>
                <a:lnTo>
                  <a:pt x="463" y="714"/>
                </a:lnTo>
                <a:close/>
                <a:moveTo>
                  <a:pt x="180" y="319"/>
                </a:moveTo>
                <a:lnTo>
                  <a:pt x="287" y="319"/>
                </a:lnTo>
                <a:lnTo>
                  <a:pt x="287" y="349"/>
                </a:lnTo>
                <a:lnTo>
                  <a:pt x="287" y="426"/>
                </a:lnTo>
                <a:lnTo>
                  <a:pt x="180" y="426"/>
                </a:lnTo>
                <a:lnTo>
                  <a:pt x="180" y="381"/>
                </a:lnTo>
                <a:close/>
                <a:moveTo>
                  <a:pt x="710" y="284"/>
                </a:moveTo>
                <a:lnTo>
                  <a:pt x="602" y="284"/>
                </a:lnTo>
                <a:lnTo>
                  <a:pt x="602" y="241"/>
                </a:lnTo>
                <a:lnTo>
                  <a:pt x="602" y="181"/>
                </a:lnTo>
                <a:lnTo>
                  <a:pt x="710" y="181"/>
                </a:lnTo>
                <a:lnTo>
                  <a:pt x="710" y="229"/>
                </a:lnTo>
                <a:close/>
                <a:moveTo>
                  <a:pt x="463" y="462"/>
                </a:moveTo>
                <a:lnTo>
                  <a:pt x="567" y="462"/>
                </a:lnTo>
                <a:lnTo>
                  <a:pt x="567" y="570"/>
                </a:lnTo>
                <a:lnTo>
                  <a:pt x="463" y="570"/>
                </a:lnTo>
                <a:lnTo>
                  <a:pt x="463" y="528"/>
                </a:lnTo>
                <a:close/>
                <a:moveTo>
                  <a:pt x="287" y="180"/>
                </a:moveTo>
                <a:lnTo>
                  <a:pt x="287" y="223"/>
                </a:lnTo>
                <a:lnTo>
                  <a:pt x="287" y="283"/>
                </a:lnTo>
                <a:lnTo>
                  <a:pt x="179" y="283"/>
                </a:lnTo>
                <a:lnTo>
                  <a:pt x="179" y="211"/>
                </a:lnTo>
                <a:lnTo>
                  <a:pt x="179" y="180"/>
                </a:lnTo>
                <a:close/>
                <a:moveTo>
                  <a:pt x="462" y="319"/>
                </a:moveTo>
                <a:lnTo>
                  <a:pt x="567" y="319"/>
                </a:lnTo>
                <a:lnTo>
                  <a:pt x="567" y="349"/>
                </a:lnTo>
                <a:lnTo>
                  <a:pt x="567" y="427"/>
                </a:lnTo>
                <a:lnTo>
                  <a:pt x="463" y="426"/>
                </a:lnTo>
                <a:lnTo>
                  <a:pt x="463" y="386"/>
                </a:lnTo>
                <a:close/>
                <a:moveTo>
                  <a:pt x="322" y="396"/>
                </a:moveTo>
                <a:lnTo>
                  <a:pt x="322" y="319"/>
                </a:lnTo>
                <a:lnTo>
                  <a:pt x="427" y="319"/>
                </a:lnTo>
                <a:lnTo>
                  <a:pt x="427" y="360"/>
                </a:lnTo>
                <a:lnTo>
                  <a:pt x="427" y="426"/>
                </a:lnTo>
                <a:lnTo>
                  <a:pt x="323" y="426"/>
                </a:lnTo>
                <a:close/>
                <a:moveTo>
                  <a:pt x="427" y="180"/>
                </a:moveTo>
                <a:lnTo>
                  <a:pt x="427" y="223"/>
                </a:lnTo>
                <a:lnTo>
                  <a:pt x="427" y="284"/>
                </a:lnTo>
                <a:lnTo>
                  <a:pt x="322" y="283"/>
                </a:lnTo>
                <a:lnTo>
                  <a:pt x="322" y="240"/>
                </a:lnTo>
                <a:lnTo>
                  <a:pt x="322" y="180"/>
                </a:lnTo>
                <a:close/>
                <a:moveTo>
                  <a:pt x="567" y="284"/>
                </a:moveTo>
                <a:lnTo>
                  <a:pt x="462" y="284"/>
                </a:lnTo>
                <a:lnTo>
                  <a:pt x="462" y="241"/>
                </a:lnTo>
                <a:lnTo>
                  <a:pt x="462" y="180"/>
                </a:lnTo>
                <a:lnTo>
                  <a:pt x="567" y="181"/>
                </a:lnTo>
                <a:lnTo>
                  <a:pt x="567" y="223"/>
                </a:lnTo>
                <a:close/>
                <a:moveTo>
                  <a:pt x="675" y="427"/>
                </a:moveTo>
                <a:lnTo>
                  <a:pt x="603" y="427"/>
                </a:lnTo>
                <a:lnTo>
                  <a:pt x="603" y="397"/>
                </a:lnTo>
                <a:lnTo>
                  <a:pt x="602" y="319"/>
                </a:lnTo>
                <a:lnTo>
                  <a:pt x="702" y="320"/>
                </a:lnTo>
                <a:lnTo>
                  <a:pt x="710" y="320"/>
                </a:lnTo>
                <a:lnTo>
                  <a:pt x="710" y="333"/>
                </a:lnTo>
                <a:lnTo>
                  <a:pt x="710" y="427"/>
                </a:lnTo>
                <a:close/>
                <a:moveTo>
                  <a:pt x="143" y="567"/>
                </a:moveTo>
                <a:lnTo>
                  <a:pt x="36" y="567"/>
                </a:lnTo>
                <a:lnTo>
                  <a:pt x="36" y="464"/>
                </a:lnTo>
                <a:lnTo>
                  <a:pt x="143" y="464"/>
                </a:lnTo>
                <a:close/>
                <a:moveTo>
                  <a:pt x="143" y="706"/>
                </a:moveTo>
                <a:lnTo>
                  <a:pt x="36" y="706"/>
                </a:lnTo>
                <a:lnTo>
                  <a:pt x="36" y="603"/>
                </a:lnTo>
                <a:lnTo>
                  <a:pt x="143" y="603"/>
                </a:lnTo>
                <a:close/>
                <a:moveTo>
                  <a:pt x="711" y="523"/>
                </a:moveTo>
                <a:lnTo>
                  <a:pt x="692" y="570"/>
                </a:lnTo>
                <a:lnTo>
                  <a:pt x="687" y="570"/>
                </a:lnTo>
                <a:lnTo>
                  <a:pt x="603" y="570"/>
                </a:lnTo>
                <a:lnTo>
                  <a:pt x="603" y="462"/>
                </a:lnTo>
                <a:lnTo>
                  <a:pt x="675" y="462"/>
                </a:lnTo>
                <a:lnTo>
                  <a:pt x="710" y="462"/>
                </a:lnTo>
                <a:lnTo>
                  <a:pt x="711" y="513"/>
                </a:lnTo>
                <a:close/>
                <a:moveTo>
                  <a:pt x="756" y="38"/>
                </a:moveTo>
                <a:lnTo>
                  <a:pt x="864" y="39"/>
                </a:lnTo>
                <a:lnTo>
                  <a:pt x="864" y="142"/>
                </a:lnTo>
                <a:lnTo>
                  <a:pt x="756" y="142"/>
                </a:lnTo>
                <a:close/>
                <a:moveTo>
                  <a:pt x="612" y="38"/>
                </a:moveTo>
                <a:lnTo>
                  <a:pt x="719" y="39"/>
                </a:lnTo>
                <a:lnTo>
                  <a:pt x="720" y="142"/>
                </a:lnTo>
                <a:lnTo>
                  <a:pt x="612" y="142"/>
                </a:lnTo>
                <a:close/>
                <a:moveTo>
                  <a:pt x="468" y="38"/>
                </a:moveTo>
                <a:lnTo>
                  <a:pt x="575" y="39"/>
                </a:lnTo>
                <a:lnTo>
                  <a:pt x="576" y="142"/>
                </a:lnTo>
                <a:lnTo>
                  <a:pt x="468" y="142"/>
                </a:lnTo>
                <a:close/>
                <a:moveTo>
                  <a:pt x="324" y="38"/>
                </a:moveTo>
                <a:lnTo>
                  <a:pt x="431" y="39"/>
                </a:lnTo>
                <a:lnTo>
                  <a:pt x="431" y="142"/>
                </a:lnTo>
                <a:lnTo>
                  <a:pt x="324" y="142"/>
                </a:lnTo>
                <a:close/>
                <a:moveTo>
                  <a:pt x="180" y="38"/>
                </a:moveTo>
                <a:lnTo>
                  <a:pt x="287" y="39"/>
                </a:lnTo>
                <a:lnTo>
                  <a:pt x="287" y="142"/>
                </a:lnTo>
                <a:lnTo>
                  <a:pt x="180" y="142"/>
                </a:lnTo>
                <a:close/>
                <a:moveTo>
                  <a:pt x="900" y="38"/>
                </a:moveTo>
                <a:lnTo>
                  <a:pt x="1008" y="39"/>
                </a:lnTo>
                <a:lnTo>
                  <a:pt x="1008" y="142"/>
                </a:lnTo>
                <a:lnTo>
                  <a:pt x="900" y="142"/>
                </a:lnTo>
                <a:close/>
                <a:moveTo>
                  <a:pt x="1137" y="285"/>
                </a:moveTo>
                <a:lnTo>
                  <a:pt x="1028" y="285"/>
                </a:lnTo>
                <a:lnTo>
                  <a:pt x="1027" y="181"/>
                </a:lnTo>
                <a:lnTo>
                  <a:pt x="1137" y="182"/>
                </a:lnTo>
                <a:close/>
                <a:moveTo>
                  <a:pt x="1154" y="0"/>
                </a:move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lnTo>
                  <a:pt x="0" y="300"/>
                </a:lnTo>
                <a:lnTo>
                  <a:pt x="0" y="301"/>
                </a:lnTo>
                <a:lnTo>
                  <a:pt x="0" y="443"/>
                </a:lnTo>
                <a:lnTo>
                  <a:pt x="0" y="444"/>
                </a:lnTo>
                <a:lnTo>
                  <a:pt x="0" y="1155"/>
                </a:lnTo>
                <a:cubicBezTo>
                  <a:pt x="0" y="1156"/>
                  <a:pt x="0" y="1156"/>
                  <a:pt x="0" y="1156"/>
                </a:cubicBezTo>
                <a:cubicBezTo>
                  <a:pt x="0" y="1157"/>
                  <a:pt x="0" y="1157"/>
                  <a:pt x="0" y="1158"/>
                </a:cubicBezTo>
                <a:cubicBezTo>
                  <a:pt x="0" y="1159"/>
                  <a:pt x="0" y="1159"/>
                  <a:pt x="0" y="1160"/>
                </a:cubicBezTo>
                <a:cubicBezTo>
                  <a:pt x="1" y="1162"/>
                  <a:pt x="1" y="1163"/>
                  <a:pt x="2" y="1164"/>
                </a:cubicBezTo>
                <a:cubicBezTo>
                  <a:pt x="3" y="1165"/>
                  <a:pt x="3" y="1166"/>
                  <a:pt x="3" y="1166"/>
                </a:cubicBezTo>
                <a:lnTo>
                  <a:pt x="4" y="1166"/>
                </a:lnTo>
                <a:cubicBezTo>
                  <a:pt x="4" y="1167"/>
                  <a:pt x="4" y="1167"/>
                  <a:pt x="5" y="1168"/>
                </a:cubicBezTo>
                <a:cubicBezTo>
                  <a:pt x="6" y="1168"/>
                  <a:pt x="6" y="1169"/>
                  <a:pt x="7" y="1169"/>
                </a:cubicBezTo>
                <a:cubicBezTo>
                  <a:pt x="7" y="1170"/>
                  <a:pt x="8" y="1170"/>
                  <a:pt x="8" y="1170"/>
                </a:cubicBezTo>
                <a:cubicBezTo>
                  <a:pt x="9" y="1170"/>
                  <a:pt x="9" y="1171"/>
                  <a:pt x="9" y="1171"/>
                </a:cubicBezTo>
                <a:cubicBezTo>
                  <a:pt x="9" y="1171"/>
                  <a:pt x="10" y="1171"/>
                  <a:pt x="11" y="1171"/>
                </a:cubicBezTo>
                <a:lnTo>
                  <a:pt x="11" y="1172"/>
                </a:lnTo>
                <a:lnTo>
                  <a:pt x="12" y="1172"/>
                </a:lnTo>
                <a:cubicBezTo>
                  <a:pt x="13" y="1172"/>
                  <a:pt x="13" y="1172"/>
                  <a:pt x="13" y="1172"/>
                </a:cubicBezTo>
                <a:cubicBezTo>
                  <a:pt x="14" y="1172"/>
                  <a:pt x="14" y="1172"/>
                  <a:pt x="14" y="1172"/>
                </a:cubicBezTo>
                <a:cubicBezTo>
                  <a:pt x="15" y="1173"/>
                  <a:pt x="15" y="1173"/>
                  <a:pt x="15" y="1173"/>
                </a:cubicBezTo>
                <a:cubicBezTo>
                  <a:pt x="16" y="1173"/>
                  <a:pt x="17" y="1173"/>
                  <a:pt x="17" y="1173"/>
                </a:cubicBezTo>
                <a:lnTo>
                  <a:pt x="1154" y="1173"/>
                </a:lnTo>
                <a:cubicBezTo>
                  <a:pt x="1164" y="1173"/>
                  <a:pt x="1172" y="1165"/>
                  <a:pt x="1172" y="1155"/>
                </a:cubicBezTo>
                <a:lnTo>
                  <a:pt x="1172" y="164"/>
                </a:lnTo>
                <a:lnTo>
                  <a:pt x="1172" y="18"/>
                </a:lnTo>
                <a:cubicBezTo>
                  <a:pt x="1172" y="8"/>
                  <a:pt x="1164" y="0"/>
                  <a:pt x="1154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0" name="Freeform 1509">
            <a:extLst>
              <a:ext uri="{FF2B5EF4-FFF2-40B4-BE49-F238E27FC236}">
                <a16:creationId xmlns:a16="http://schemas.microsoft.com/office/drawing/2014/main" id="{56AA602E-C620-BF42-B8DA-25099E1A60AE}"/>
              </a:ext>
            </a:extLst>
          </p:cNvPr>
          <p:cNvSpPr/>
          <p:nvPr/>
        </p:nvSpPr>
        <p:spPr>
          <a:xfrm>
            <a:off x="5682733" y="546269"/>
            <a:ext cx="204840" cy="17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0" h="479">
                <a:moveTo>
                  <a:pt x="67" y="241"/>
                </a:moveTo>
                <a:lnTo>
                  <a:pt x="160" y="330"/>
                </a:lnTo>
                <a:cubicBezTo>
                  <a:pt x="169" y="340"/>
                  <a:pt x="179" y="349"/>
                  <a:pt x="188" y="358"/>
                </a:cubicBezTo>
                <a:cubicBezTo>
                  <a:pt x="192" y="362"/>
                  <a:pt x="196" y="367"/>
                  <a:pt x="200" y="371"/>
                </a:cubicBezTo>
                <a:cubicBezTo>
                  <a:pt x="235" y="405"/>
                  <a:pt x="281" y="424"/>
                  <a:pt x="330" y="424"/>
                </a:cubicBezTo>
                <a:cubicBezTo>
                  <a:pt x="380" y="424"/>
                  <a:pt x="426" y="404"/>
                  <a:pt x="461" y="369"/>
                </a:cubicBezTo>
                <a:cubicBezTo>
                  <a:pt x="496" y="334"/>
                  <a:pt x="515" y="287"/>
                  <a:pt x="515" y="237"/>
                </a:cubicBezTo>
                <a:cubicBezTo>
                  <a:pt x="514" y="189"/>
                  <a:pt x="495" y="143"/>
                  <a:pt x="460" y="108"/>
                </a:cubicBezTo>
                <a:cubicBezTo>
                  <a:pt x="425" y="74"/>
                  <a:pt x="379" y="55"/>
                  <a:pt x="330" y="55"/>
                </a:cubicBezTo>
                <a:cubicBezTo>
                  <a:pt x="279" y="55"/>
                  <a:pt x="232" y="75"/>
                  <a:pt x="196" y="112"/>
                </a:cubicBezTo>
                <a:lnTo>
                  <a:pt x="194" y="114"/>
                </a:lnTo>
                <a:cubicBezTo>
                  <a:pt x="184" y="125"/>
                  <a:pt x="174" y="136"/>
                  <a:pt x="163" y="147"/>
                </a:cubicBezTo>
                <a:close/>
                <a:moveTo>
                  <a:pt x="330" y="479"/>
                </a:moveTo>
                <a:cubicBezTo>
                  <a:pt x="266" y="479"/>
                  <a:pt x="207" y="455"/>
                  <a:pt x="161" y="410"/>
                </a:cubicBezTo>
                <a:cubicBezTo>
                  <a:pt x="157" y="406"/>
                  <a:pt x="153" y="402"/>
                  <a:pt x="149" y="398"/>
                </a:cubicBezTo>
                <a:cubicBezTo>
                  <a:pt x="140" y="389"/>
                  <a:pt x="131" y="379"/>
                  <a:pt x="121" y="370"/>
                </a:cubicBezTo>
                <a:lnTo>
                  <a:pt x="8" y="261"/>
                </a:lnTo>
                <a:cubicBezTo>
                  <a:pt x="3" y="256"/>
                  <a:pt x="0" y="249"/>
                  <a:pt x="0" y="241"/>
                </a:cubicBezTo>
                <a:cubicBezTo>
                  <a:pt x="0" y="234"/>
                  <a:pt x="3" y="227"/>
                  <a:pt x="8" y="222"/>
                </a:cubicBezTo>
                <a:lnTo>
                  <a:pt x="124" y="108"/>
                </a:lnTo>
                <a:cubicBezTo>
                  <a:pt x="134" y="97"/>
                  <a:pt x="144" y="87"/>
                  <a:pt x="154" y="76"/>
                </a:cubicBezTo>
                <a:lnTo>
                  <a:pt x="157" y="74"/>
                </a:lnTo>
                <a:cubicBezTo>
                  <a:pt x="202" y="26"/>
                  <a:pt x="264" y="0"/>
                  <a:pt x="330" y="0"/>
                </a:cubicBezTo>
                <a:cubicBezTo>
                  <a:pt x="394" y="0"/>
                  <a:pt x="454" y="24"/>
                  <a:pt x="499" y="69"/>
                </a:cubicBezTo>
                <a:cubicBezTo>
                  <a:pt x="544" y="114"/>
                  <a:pt x="569" y="173"/>
                  <a:pt x="570" y="237"/>
                </a:cubicBezTo>
                <a:cubicBezTo>
                  <a:pt x="571" y="301"/>
                  <a:pt x="546" y="362"/>
                  <a:pt x="500" y="408"/>
                </a:cubicBezTo>
                <a:cubicBezTo>
                  <a:pt x="455" y="454"/>
                  <a:pt x="395" y="479"/>
                  <a:pt x="331" y="4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1" name="Freeform 1510">
            <a:extLst>
              <a:ext uri="{FF2B5EF4-FFF2-40B4-BE49-F238E27FC236}">
                <a16:creationId xmlns:a16="http://schemas.microsoft.com/office/drawing/2014/main" id="{6B18F04E-D9FD-6A49-9556-87AE5C08B9C0}"/>
              </a:ext>
            </a:extLst>
          </p:cNvPr>
          <p:cNvSpPr/>
          <p:nvPr/>
        </p:nvSpPr>
        <p:spPr>
          <a:xfrm>
            <a:off x="5574733" y="406229"/>
            <a:ext cx="172080" cy="204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9" h="570">
                <a:moveTo>
                  <a:pt x="238" y="55"/>
                </a:moveTo>
                <a:cubicBezTo>
                  <a:pt x="189" y="56"/>
                  <a:pt x="143" y="75"/>
                  <a:pt x="108" y="110"/>
                </a:cubicBezTo>
                <a:cubicBezTo>
                  <a:pt x="74" y="145"/>
                  <a:pt x="55" y="191"/>
                  <a:pt x="55" y="240"/>
                </a:cubicBezTo>
                <a:cubicBezTo>
                  <a:pt x="55" y="291"/>
                  <a:pt x="75" y="338"/>
                  <a:pt x="112" y="373"/>
                </a:cubicBezTo>
                <a:lnTo>
                  <a:pt x="114" y="376"/>
                </a:lnTo>
                <a:cubicBezTo>
                  <a:pt x="125" y="386"/>
                  <a:pt x="136" y="396"/>
                  <a:pt x="147" y="407"/>
                </a:cubicBezTo>
                <a:lnTo>
                  <a:pt x="241" y="503"/>
                </a:lnTo>
                <a:lnTo>
                  <a:pt x="330" y="410"/>
                </a:lnTo>
                <a:cubicBezTo>
                  <a:pt x="340" y="401"/>
                  <a:pt x="349" y="391"/>
                  <a:pt x="358" y="382"/>
                </a:cubicBezTo>
                <a:cubicBezTo>
                  <a:pt x="362" y="378"/>
                  <a:pt x="367" y="374"/>
                  <a:pt x="371" y="370"/>
                </a:cubicBezTo>
                <a:cubicBezTo>
                  <a:pt x="405" y="335"/>
                  <a:pt x="424" y="289"/>
                  <a:pt x="424" y="239"/>
                </a:cubicBezTo>
                <a:cubicBezTo>
                  <a:pt x="424" y="190"/>
                  <a:pt x="404" y="144"/>
                  <a:pt x="369" y="109"/>
                </a:cubicBezTo>
                <a:cubicBezTo>
                  <a:pt x="334" y="74"/>
                  <a:pt x="287" y="55"/>
                  <a:pt x="238" y="55"/>
                </a:cubicBezTo>
                <a:close/>
                <a:moveTo>
                  <a:pt x="241" y="570"/>
                </a:moveTo>
                <a:cubicBezTo>
                  <a:pt x="234" y="570"/>
                  <a:pt x="227" y="567"/>
                  <a:pt x="222" y="562"/>
                </a:cubicBezTo>
                <a:lnTo>
                  <a:pt x="108" y="446"/>
                </a:lnTo>
                <a:cubicBezTo>
                  <a:pt x="97" y="436"/>
                  <a:pt x="87" y="426"/>
                  <a:pt x="76" y="416"/>
                </a:cubicBezTo>
                <a:lnTo>
                  <a:pt x="74" y="413"/>
                </a:lnTo>
                <a:cubicBezTo>
                  <a:pt x="26" y="368"/>
                  <a:pt x="0" y="306"/>
                  <a:pt x="0" y="240"/>
                </a:cubicBezTo>
                <a:cubicBezTo>
                  <a:pt x="0" y="176"/>
                  <a:pt x="24" y="116"/>
                  <a:pt x="69" y="71"/>
                </a:cubicBezTo>
                <a:cubicBezTo>
                  <a:pt x="114" y="26"/>
                  <a:pt x="174" y="1"/>
                  <a:pt x="237" y="0"/>
                </a:cubicBezTo>
                <a:cubicBezTo>
                  <a:pt x="301" y="-1"/>
                  <a:pt x="362" y="24"/>
                  <a:pt x="408" y="70"/>
                </a:cubicBezTo>
                <a:cubicBezTo>
                  <a:pt x="454" y="115"/>
                  <a:pt x="479" y="175"/>
                  <a:pt x="479" y="239"/>
                </a:cubicBezTo>
                <a:cubicBezTo>
                  <a:pt x="479" y="303"/>
                  <a:pt x="455" y="363"/>
                  <a:pt x="410" y="409"/>
                </a:cubicBezTo>
                <a:cubicBezTo>
                  <a:pt x="406" y="413"/>
                  <a:pt x="402" y="417"/>
                  <a:pt x="398" y="421"/>
                </a:cubicBezTo>
                <a:cubicBezTo>
                  <a:pt x="389" y="430"/>
                  <a:pt x="379" y="439"/>
                  <a:pt x="370" y="449"/>
                </a:cubicBezTo>
                <a:lnTo>
                  <a:pt x="261" y="562"/>
                </a:lnTo>
                <a:cubicBezTo>
                  <a:pt x="256" y="567"/>
                  <a:pt x="249" y="570"/>
                  <a:pt x="242" y="57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2" name="Freeform 1511">
            <a:extLst>
              <a:ext uri="{FF2B5EF4-FFF2-40B4-BE49-F238E27FC236}">
                <a16:creationId xmlns:a16="http://schemas.microsoft.com/office/drawing/2014/main" id="{9DAD9585-61BE-A549-A5E2-2E24868A7C07}"/>
              </a:ext>
            </a:extLst>
          </p:cNvPr>
          <p:cNvSpPr/>
          <p:nvPr/>
        </p:nvSpPr>
        <p:spPr>
          <a:xfrm>
            <a:off x="5575453" y="654629"/>
            <a:ext cx="172440" cy="204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0" h="570">
                <a:moveTo>
                  <a:pt x="238" y="67"/>
                </a:moveTo>
                <a:lnTo>
                  <a:pt x="149" y="160"/>
                </a:lnTo>
                <a:cubicBezTo>
                  <a:pt x="140" y="169"/>
                  <a:pt x="130" y="179"/>
                  <a:pt x="121" y="188"/>
                </a:cubicBezTo>
                <a:cubicBezTo>
                  <a:pt x="117" y="192"/>
                  <a:pt x="113" y="196"/>
                  <a:pt x="109" y="200"/>
                </a:cubicBezTo>
                <a:cubicBezTo>
                  <a:pt x="74" y="235"/>
                  <a:pt x="55" y="281"/>
                  <a:pt x="55" y="331"/>
                </a:cubicBezTo>
                <a:cubicBezTo>
                  <a:pt x="55" y="380"/>
                  <a:pt x="75" y="426"/>
                  <a:pt x="110" y="461"/>
                </a:cubicBezTo>
                <a:cubicBezTo>
                  <a:pt x="145" y="496"/>
                  <a:pt x="191" y="515"/>
                  <a:pt x="240" y="515"/>
                </a:cubicBezTo>
                <a:cubicBezTo>
                  <a:pt x="240" y="515"/>
                  <a:pt x="241" y="515"/>
                  <a:pt x="242" y="515"/>
                </a:cubicBezTo>
                <a:cubicBezTo>
                  <a:pt x="291" y="514"/>
                  <a:pt x="336" y="495"/>
                  <a:pt x="371" y="460"/>
                </a:cubicBezTo>
                <a:cubicBezTo>
                  <a:pt x="405" y="425"/>
                  <a:pt x="424" y="379"/>
                  <a:pt x="424" y="330"/>
                </a:cubicBezTo>
                <a:cubicBezTo>
                  <a:pt x="424" y="279"/>
                  <a:pt x="404" y="232"/>
                  <a:pt x="367" y="197"/>
                </a:cubicBezTo>
                <a:lnTo>
                  <a:pt x="365" y="194"/>
                </a:lnTo>
                <a:cubicBezTo>
                  <a:pt x="354" y="184"/>
                  <a:pt x="343" y="174"/>
                  <a:pt x="332" y="163"/>
                </a:cubicBezTo>
                <a:close/>
                <a:moveTo>
                  <a:pt x="240" y="570"/>
                </a:moveTo>
                <a:cubicBezTo>
                  <a:pt x="177" y="570"/>
                  <a:pt x="117" y="545"/>
                  <a:pt x="71" y="501"/>
                </a:cubicBezTo>
                <a:cubicBezTo>
                  <a:pt x="26" y="455"/>
                  <a:pt x="0" y="395"/>
                  <a:pt x="0" y="331"/>
                </a:cubicBezTo>
                <a:cubicBezTo>
                  <a:pt x="0" y="267"/>
                  <a:pt x="25" y="207"/>
                  <a:pt x="70" y="161"/>
                </a:cubicBezTo>
                <a:cubicBezTo>
                  <a:pt x="74" y="157"/>
                  <a:pt x="78" y="153"/>
                  <a:pt x="82" y="149"/>
                </a:cubicBezTo>
                <a:cubicBezTo>
                  <a:pt x="91" y="140"/>
                  <a:pt x="100" y="131"/>
                  <a:pt x="109" y="121"/>
                </a:cubicBezTo>
                <a:lnTo>
                  <a:pt x="218" y="9"/>
                </a:lnTo>
                <a:cubicBezTo>
                  <a:pt x="223" y="3"/>
                  <a:pt x="230" y="0"/>
                  <a:pt x="238" y="0"/>
                </a:cubicBezTo>
                <a:cubicBezTo>
                  <a:pt x="245" y="0"/>
                  <a:pt x="252" y="3"/>
                  <a:pt x="258" y="8"/>
                </a:cubicBezTo>
                <a:lnTo>
                  <a:pt x="372" y="124"/>
                </a:lnTo>
                <a:cubicBezTo>
                  <a:pt x="382" y="134"/>
                  <a:pt x="393" y="145"/>
                  <a:pt x="403" y="154"/>
                </a:cubicBezTo>
                <a:lnTo>
                  <a:pt x="405" y="157"/>
                </a:lnTo>
                <a:cubicBezTo>
                  <a:pt x="453" y="202"/>
                  <a:pt x="480" y="264"/>
                  <a:pt x="480" y="330"/>
                </a:cubicBezTo>
                <a:cubicBezTo>
                  <a:pt x="480" y="394"/>
                  <a:pt x="455" y="454"/>
                  <a:pt x="410" y="499"/>
                </a:cubicBezTo>
                <a:cubicBezTo>
                  <a:pt x="365" y="544"/>
                  <a:pt x="306" y="569"/>
                  <a:pt x="242" y="570"/>
                </a:cubicBezTo>
                <a:cubicBezTo>
                  <a:pt x="242" y="570"/>
                  <a:pt x="241" y="570"/>
                  <a:pt x="240" y="57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3" name="Freeform 1512">
            <a:extLst>
              <a:ext uri="{FF2B5EF4-FFF2-40B4-BE49-F238E27FC236}">
                <a16:creationId xmlns:a16="http://schemas.microsoft.com/office/drawing/2014/main" id="{1DB04F5A-E6A8-B645-8F3B-65E6D1E94BA9}"/>
              </a:ext>
            </a:extLst>
          </p:cNvPr>
          <p:cNvSpPr/>
          <p:nvPr/>
        </p:nvSpPr>
        <p:spPr>
          <a:xfrm>
            <a:off x="5433972" y="546269"/>
            <a:ext cx="205200" cy="17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1" h="479">
                <a:moveTo>
                  <a:pt x="240" y="55"/>
                </a:moveTo>
                <a:cubicBezTo>
                  <a:pt x="192" y="55"/>
                  <a:pt x="146" y="73"/>
                  <a:pt x="111" y="107"/>
                </a:cubicBezTo>
                <a:cubicBezTo>
                  <a:pt x="76" y="142"/>
                  <a:pt x="56" y="188"/>
                  <a:pt x="55" y="237"/>
                </a:cubicBezTo>
                <a:cubicBezTo>
                  <a:pt x="54" y="287"/>
                  <a:pt x="73" y="334"/>
                  <a:pt x="108" y="369"/>
                </a:cubicBezTo>
                <a:cubicBezTo>
                  <a:pt x="143" y="404"/>
                  <a:pt x="190" y="424"/>
                  <a:pt x="240" y="424"/>
                </a:cubicBezTo>
                <a:cubicBezTo>
                  <a:pt x="290" y="424"/>
                  <a:pt x="336" y="404"/>
                  <a:pt x="371" y="369"/>
                </a:cubicBezTo>
                <a:lnTo>
                  <a:pt x="374" y="366"/>
                </a:lnTo>
                <a:cubicBezTo>
                  <a:pt x="384" y="356"/>
                  <a:pt x="394" y="345"/>
                  <a:pt x="405" y="335"/>
                </a:cubicBezTo>
                <a:lnTo>
                  <a:pt x="503" y="241"/>
                </a:lnTo>
                <a:lnTo>
                  <a:pt x="405" y="145"/>
                </a:lnTo>
                <a:cubicBezTo>
                  <a:pt x="395" y="135"/>
                  <a:pt x="384" y="124"/>
                  <a:pt x="374" y="113"/>
                </a:cubicBezTo>
                <a:cubicBezTo>
                  <a:pt x="340" y="76"/>
                  <a:pt x="293" y="56"/>
                  <a:pt x="242" y="55"/>
                </a:cubicBezTo>
                <a:cubicBezTo>
                  <a:pt x="242" y="55"/>
                  <a:pt x="241" y="55"/>
                  <a:pt x="240" y="55"/>
                </a:cubicBezTo>
                <a:close/>
                <a:moveTo>
                  <a:pt x="240" y="479"/>
                </a:moveTo>
                <a:cubicBezTo>
                  <a:pt x="175" y="479"/>
                  <a:pt x="114" y="454"/>
                  <a:pt x="69" y="408"/>
                </a:cubicBezTo>
                <a:cubicBezTo>
                  <a:pt x="23" y="362"/>
                  <a:pt x="-1" y="301"/>
                  <a:pt x="0" y="236"/>
                </a:cubicBezTo>
                <a:cubicBezTo>
                  <a:pt x="1" y="172"/>
                  <a:pt x="27" y="112"/>
                  <a:pt x="73" y="68"/>
                </a:cubicBezTo>
                <a:cubicBezTo>
                  <a:pt x="119" y="23"/>
                  <a:pt x="179" y="-1"/>
                  <a:pt x="243" y="0"/>
                </a:cubicBezTo>
                <a:cubicBezTo>
                  <a:pt x="309" y="1"/>
                  <a:pt x="370" y="27"/>
                  <a:pt x="414" y="75"/>
                </a:cubicBezTo>
                <a:cubicBezTo>
                  <a:pt x="424" y="86"/>
                  <a:pt x="434" y="96"/>
                  <a:pt x="444" y="106"/>
                </a:cubicBezTo>
                <a:lnTo>
                  <a:pt x="562" y="222"/>
                </a:lnTo>
                <a:cubicBezTo>
                  <a:pt x="568" y="227"/>
                  <a:pt x="571" y="234"/>
                  <a:pt x="571" y="241"/>
                </a:cubicBezTo>
                <a:cubicBezTo>
                  <a:pt x="571" y="249"/>
                  <a:pt x="567" y="256"/>
                  <a:pt x="562" y="261"/>
                </a:cubicBezTo>
                <a:lnTo>
                  <a:pt x="443" y="375"/>
                </a:lnTo>
                <a:cubicBezTo>
                  <a:pt x="433" y="385"/>
                  <a:pt x="423" y="395"/>
                  <a:pt x="413" y="405"/>
                </a:cubicBezTo>
                <a:lnTo>
                  <a:pt x="411" y="408"/>
                </a:lnTo>
                <a:cubicBezTo>
                  <a:pt x="365" y="454"/>
                  <a:pt x="304" y="479"/>
                  <a:pt x="240" y="47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4" name="Freeform 1513">
            <a:extLst>
              <a:ext uri="{FF2B5EF4-FFF2-40B4-BE49-F238E27FC236}">
                <a16:creationId xmlns:a16="http://schemas.microsoft.com/office/drawing/2014/main" id="{3DFD03F6-F15C-6D43-AAF1-79B9169ED1D5}"/>
              </a:ext>
            </a:extLst>
          </p:cNvPr>
          <p:cNvSpPr/>
          <p:nvPr/>
        </p:nvSpPr>
        <p:spPr>
          <a:xfrm>
            <a:off x="5022493" y="726989"/>
            <a:ext cx="135720" cy="11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8" h="334">
                <a:moveTo>
                  <a:pt x="211" y="278"/>
                </a:moveTo>
                <a:cubicBezTo>
                  <a:pt x="150" y="278"/>
                  <a:pt x="99" y="228"/>
                  <a:pt x="99" y="167"/>
                </a:cubicBezTo>
                <a:cubicBezTo>
                  <a:pt x="99" y="105"/>
                  <a:pt x="150" y="55"/>
                  <a:pt x="211" y="55"/>
                </a:cubicBezTo>
                <a:cubicBezTo>
                  <a:pt x="273" y="55"/>
                  <a:pt x="323" y="105"/>
                  <a:pt x="323" y="167"/>
                </a:cubicBezTo>
                <a:cubicBezTo>
                  <a:pt x="323" y="228"/>
                  <a:pt x="273" y="278"/>
                  <a:pt x="211" y="278"/>
                </a:cubicBezTo>
                <a:close/>
                <a:moveTo>
                  <a:pt x="211" y="0"/>
                </a:moveTo>
                <a:cubicBezTo>
                  <a:pt x="128" y="0"/>
                  <a:pt x="59" y="61"/>
                  <a:pt x="46" y="141"/>
                </a:cubicBezTo>
                <a:cubicBezTo>
                  <a:pt x="42" y="137"/>
                  <a:pt x="36" y="135"/>
                  <a:pt x="30" y="135"/>
                </a:cubicBezTo>
                <a:lnTo>
                  <a:pt x="28" y="135"/>
                </a:lnTo>
                <a:cubicBezTo>
                  <a:pt x="12" y="135"/>
                  <a:pt x="0" y="147"/>
                  <a:pt x="0" y="162"/>
                </a:cubicBezTo>
                <a:cubicBezTo>
                  <a:pt x="0" y="177"/>
                  <a:pt x="12" y="190"/>
                  <a:pt x="27" y="190"/>
                </a:cubicBezTo>
                <a:lnTo>
                  <a:pt x="29" y="190"/>
                </a:lnTo>
                <a:cubicBezTo>
                  <a:pt x="35" y="190"/>
                  <a:pt x="41" y="188"/>
                  <a:pt x="45" y="185"/>
                </a:cubicBezTo>
                <a:cubicBezTo>
                  <a:pt x="54" y="268"/>
                  <a:pt x="125" y="334"/>
                  <a:pt x="211" y="334"/>
                </a:cubicBezTo>
                <a:cubicBezTo>
                  <a:pt x="303" y="334"/>
                  <a:pt x="378" y="259"/>
                  <a:pt x="378" y="167"/>
                </a:cubicBezTo>
                <a:cubicBezTo>
                  <a:pt x="378" y="75"/>
                  <a:pt x="303" y="0"/>
                  <a:pt x="211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5" name="Freeform 1514">
            <a:extLst>
              <a:ext uri="{FF2B5EF4-FFF2-40B4-BE49-F238E27FC236}">
                <a16:creationId xmlns:a16="http://schemas.microsoft.com/office/drawing/2014/main" id="{C1514CDB-0E1D-5F4A-984A-BA26F6AD3ABD}"/>
              </a:ext>
            </a:extLst>
          </p:cNvPr>
          <p:cNvSpPr/>
          <p:nvPr/>
        </p:nvSpPr>
        <p:spPr>
          <a:xfrm>
            <a:off x="4960213" y="573269"/>
            <a:ext cx="119880" cy="11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4" h="334">
                <a:moveTo>
                  <a:pt x="167" y="279"/>
                </a:moveTo>
                <a:cubicBezTo>
                  <a:pt x="106" y="279"/>
                  <a:pt x="56" y="228"/>
                  <a:pt x="56" y="167"/>
                </a:cubicBezTo>
                <a:cubicBezTo>
                  <a:pt x="56" y="105"/>
                  <a:pt x="106" y="55"/>
                  <a:pt x="167" y="55"/>
                </a:cubicBezTo>
                <a:cubicBezTo>
                  <a:pt x="229" y="55"/>
                  <a:pt x="279" y="105"/>
                  <a:pt x="279" y="167"/>
                </a:cubicBezTo>
                <a:cubicBezTo>
                  <a:pt x="279" y="228"/>
                  <a:pt x="229" y="279"/>
                  <a:pt x="167" y="279"/>
                </a:cubicBezTo>
                <a:close/>
                <a:moveTo>
                  <a:pt x="334" y="167"/>
                </a:moveTo>
                <a:cubicBezTo>
                  <a:pt x="334" y="75"/>
                  <a:pt x="259" y="0"/>
                  <a:pt x="167" y="0"/>
                </a:cubicBez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4"/>
                  <a:pt x="167" y="334"/>
                </a:cubicBezTo>
                <a:cubicBezTo>
                  <a:pt x="259" y="334"/>
                  <a:pt x="334" y="259"/>
                  <a:pt x="334" y="16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6" name="Freeform 1515">
            <a:extLst>
              <a:ext uri="{FF2B5EF4-FFF2-40B4-BE49-F238E27FC236}">
                <a16:creationId xmlns:a16="http://schemas.microsoft.com/office/drawing/2014/main" id="{AAC8942C-8AA9-3445-A00F-757EEC58F3CE}"/>
              </a:ext>
            </a:extLst>
          </p:cNvPr>
          <p:cNvSpPr/>
          <p:nvPr/>
        </p:nvSpPr>
        <p:spPr>
          <a:xfrm>
            <a:off x="4810453" y="554909"/>
            <a:ext cx="119880" cy="138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4" h="385">
                <a:moveTo>
                  <a:pt x="167" y="106"/>
                </a:moveTo>
                <a:cubicBezTo>
                  <a:pt x="229" y="106"/>
                  <a:pt x="279" y="156"/>
                  <a:pt x="279" y="218"/>
                </a:cubicBezTo>
                <a:cubicBezTo>
                  <a:pt x="279" y="279"/>
                  <a:pt x="229" y="330"/>
                  <a:pt x="167" y="330"/>
                </a:cubicBezTo>
                <a:cubicBezTo>
                  <a:pt x="105" y="330"/>
                  <a:pt x="55" y="279"/>
                  <a:pt x="55" y="218"/>
                </a:cubicBezTo>
                <a:cubicBezTo>
                  <a:pt x="55" y="156"/>
                  <a:pt x="105" y="106"/>
                  <a:pt x="167" y="106"/>
                </a:cubicBezTo>
                <a:close/>
                <a:moveTo>
                  <a:pt x="167" y="385"/>
                </a:moveTo>
                <a:cubicBezTo>
                  <a:pt x="259" y="385"/>
                  <a:pt x="334" y="310"/>
                  <a:pt x="334" y="218"/>
                </a:cubicBezTo>
                <a:cubicBezTo>
                  <a:pt x="334" y="140"/>
                  <a:pt x="281" y="75"/>
                  <a:pt x="210" y="56"/>
                </a:cubicBezTo>
                <a:cubicBezTo>
                  <a:pt x="215" y="55"/>
                  <a:pt x="220" y="53"/>
                  <a:pt x="224" y="49"/>
                </a:cubicBezTo>
                <a:lnTo>
                  <a:pt x="225" y="48"/>
                </a:lnTo>
                <a:cubicBezTo>
                  <a:pt x="236" y="37"/>
                  <a:pt x="237" y="20"/>
                  <a:pt x="226" y="9"/>
                </a:cubicBezTo>
                <a:cubicBezTo>
                  <a:pt x="215" y="-2"/>
                  <a:pt x="198" y="-3"/>
                  <a:pt x="187" y="8"/>
                </a:cubicBezTo>
                <a:lnTo>
                  <a:pt x="186" y="9"/>
                </a:lnTo>
                <a:cubicBezTo>
                  <a:pt x="175" y="20"/>
                  <a:pt x="174" y="38"/>
                  <a:pt x="185" y="48"/>
                </a:cubicBezTo>
                <a:cubicBezTo>
                  <a:pt x="186" y="50"/>
                  <a:pt x="188" y="51"/>
                  <a:pt x="190" y="53"/>
                </a:cubicBezTo>
                <a:cubicBezTo>
                  <a:pt x="182" y="51"/>
                  <a:pt x="175" y="51"/>
                  <a:pt x="167" y="51"/>
                </a:cubicBezTo>
                <a:cubicBezTo>
                  <a:pt x="75" y="51"/>
                  <a:pt x="0" y="126"/>
                  <a:pt x="0" y="218"/>
                </a:cubicBezTo>
                <a:cubicBezTo>
                  <a:pt x="0" y="310"/>
                  <a:pt x="75" y="385"/>
                  <a:pt x="167" y="385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7" name="Freeform 1516">
            <a:extLst>
              <a:ext uri="{FF2B5EF4-FFF2-40B4-BE49-F238E27FC236}">
                <a16:creationId xmlns:a16="http://schemas.microsoft.com/office/drawing/2014/main" id="{307BDFC8-96EB-8B4A-BC82-331EDF060BBF}"/>
              </a:ext>
            </a:extLst>
          </p:cNvPr>
          <p:cNvSpPr/>
          <p:nvPr/>
        </p:nvSpPr>
        <p:spPr>
          <a:xfrm>
            <a:off x="4885693" y="419549"/>
            <a:ext cx="119520" cy="11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3" h="334">
                <a:moveTo>
                  <a:pt x="167" y="55"/>
                </a:moveTo>
                <a:cubicBezTo>
                  <a:pt x="228" y="55"/>
                  <a:pt x="278" y="105"/>
                  <a:pt x="278" y="167"/>
                </a:cubicBezTo>
                <a:cubicBezTo>
                  <a:pt x="278" y="228"/>
                  <a:pt x="228" y="278"/>
                  <a:pt x="167" y="278"/>
                </a:cubicBezTo>
                <a:cubicBezTo>
                  <a:pt x="105" y="278"/>
                  <a:pt x="55" y="228"/>
                  <a:pt x="55" y="167"/>
                </a:cubicBezTo>
                <a:cubicBezTo>
                  <a:pt x="55" y="105"/>
                  <a:pt x="105" y="55"/>
                  <a:pt x="167" y="55"/>
                </a:cubicBezTo>
                <a:close/>
                <a:moveTo>
                  <a:pt x="167" y="334"/>
                </a:moveTo>
                <a:cubicBezTo>
                  <a:pt x="259" y="334"/>
                  <a:pt x="333" y="259"/>
                  <a:pt x="333" y="167"/>
                </a:cubicBezTo>
                <a:cubicBezTo>
                  <a:pt x="333" y="75"/>
                  <a:pt x="259" y="0"/>
                  <a:pt x="167" y="0"/>
                </a:cubicBez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4"/>
                  <a:pt x="167" y="3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8" name="Freeform 1517">
            <a:extLst>
              <a:ext uri="{FF2B5EF4-FFF2-40B4-BE49-F238E27FC236}">
                <a16:creationId xmlns:a16="http://schemas.microsoft.com/office/drawing/2014/main" id="{9B8450F8-9529-8243-A744-D06B5D9D71F3}"/>
              </a:ext>
            </a:extLst>
          </p:cNvPr>
          <p:cNvSpPr/>
          <p:nvPr/>
        </p:nvSpPr>
        <p:spPr>
          <a:xfrm>
            <a:off x="4988293" y="5552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8" y="8"/>
                </a:moveTo>
                <a:cubicBezTo>
                  <a:pt x="-3" y="19"/>
                  <a:pt x="-3" y="36"/>
                  <a:pt x="8" y="47"/>
                </a:cubicBezTo>
                <a:lnTo>
                  <a:pt x="9" y="48"/>
                </a:lnTo>
                <a:cubicBezTo>
                  <a:pt x="14" y="54"/>
                  <a:pt x="22" y="57"/>
                  <a:pt x="29" y="57"/>
                </a:cubicBezTo>
                <a:cubicBezTo>
                  <a:pt x="36" y="57"/>
                  <a:pt x="43" y="54"/>
                  <a:pt x="48" y="49"/>
                </a:cubicBezTo>
                <a:cubicBezTo>
                  <a:pt x="59" y="38"/>
                  <a:pt x="59" y="21"/>
                  <a:pt x="48" y="10"/>
                </a:cubicBezTo>
                <a:lnTo>
                  <a:pt x="47" y="8"/>
                </a:lnTo>
                <a:cubicBezTo>
                  <a:pt x="37" y="-3"/>
                  <a:pt x="19" y="-3"/>
                  <a:pt x="8" y="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9" name="Freeform 1518">
            <a:extLst>
              <a:ext uri="{FF2B5EF4-FFF2-40B4-BE49-F238E27FC236}">
                <a16:creationId xmlns:a16="http://schemas.microsoft.com/office/drawing/2014/main" id="{B91264A0-47D2-814D-97AA-F5F15DC3C7AC}"/>
              </a:ext>
            </a:extLst>
          </p:cNvPr>
          <p:cNvSpPr/>
          <p:nvPr/>
        </p:nvSpPr>
        <p:spPr>
          <a:xfrm>
            <a:off x="4968853" y="53546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7" y="8"/>
                </a:moveTo>
                <a:cubicBezTo>
                  <a:pt x="37" y="-3"/>
                  <a:pt x="19" y="-3"/>
                  <a:pt x="8" y="8"/>
                </a:cubicBezTo>
                <a:cubicBezTo>
                  <a:pt x="-2" y="18"/>
                  <a:pt x="-3" y="36"/>
                  <a:pt x="8" y="47"/>
                </a:cubicBezTo>
                <a:lnTo>
                  <a:pt x="9" y="48"/>
                </a:lnTo>
                <a:cubicBezTo>
                  <a:pt x="15" y="54"/>
                  <a:pt x="22" y="57"/>
                  <a:pt x="29" y="57"/>
                </a:cubicBezTo>
                <a:cubicBezTo>
                  <a:pt x="36" y="57"/>
                  <a:pt x="43" y="54"/>
                  <a:pt x="48" y="49"/>
                </a:cubicBezTo>
                <a:cubicBezTo>
                  <a:pt x="59" y="38"/>
                  <a:pt x="60" y="21"/>
                  <a:pt x="49" y="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0" name="Freeform 1519">
            <a:extLst>
              <a:ext uri="{FF2B5EF4-FFF2-40B4-BE49-F238E27FC236}">
                <a16:creationId xmlns:a16="http://schemas.microsoft.com/office/drawing/2014/main" id="{A693879E-8A59-394C-8C67-F1F1914698DB}"/>
              </a:ext>
            </a:extLst>
          </p:cNvPr>
          <p:cNvSpPr/>
          <p:nvPr/>
        </p:nvSpPr>
        <p:spPr>
          <a:xfrm>
            <a:off x="4894333" y="5358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0" y="7"/>
                </a:moveTo>
                <a:lnTo>
                  <a:pt x="9" y="9"/>
                </a:lnTo>
                <a:cubicBezTo>
                  <a:pt x="-2" y="19"/>
                  <a:pt x="-3" y="37"/>
                  <a:pt x="8" y="48"/>
                </a:cubicBezTo>
                <a:cubicBezTo>
                  <a:pt x="13" y="53"/>
                  <a:pt x="21" y="56"/>
                  <a:pt x="28" y="56"/>
                </a:cubicBezTo>
                <a:cubicBezTo>
                  <a:pt x="35" y="56"/>
                  <a:pt x="42" y="53"/>
                  <a:pt x="47" y="48"/>
                </a:cubicBezTo>
                <a:lnTo>
                  <a:pt x="49" y="47"/>
                </a:lnTo>
                <a:cubicBezTo>
                  <a:pt x="59" y="36"/>
                  <a:pt x="60" y="19"/>
                  <a:pt x="49" y="8"/>
                </a:cubicBezTo>
                <a:cubicBezTo>
                  <a:pt x="38" y="-3"/>
                  <a:pt x="21" y="-3"/>
                  <a:pt x="10" y="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1" name="Freeform 1520">
            <a:extLst>
              <a:ext uri="{FF2B5EF4-FFF2-40B4-BE49-F238E27FC236}">
                <a16:creationId xmlns:a16="http://schemas.microsoft.com/office/drawing/2014/main" id="{6F8F1F6C-44CA-E841-9539-3E3B9170B75F}"/>
              </a:ext>
            </a:extLst>
          </p:cNvPr>
          <p:cNvSpPr/>
          <p:nvPr/>
        </p:nvSpPr>
        <p:spPr>
          <a:xfrm>
            <a:off x="4730893" y="726989"/>
            <a:ext cx="132120" cy="11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8" h="334">
                <a:moveTo>
                  <a:pt x="167" y="278"/>
                </a:moveTo>
                <a:cubicBezTo>
                  <a:pt x="106" y="278"/>
                  <a:pt x="56" y="228"/>
                  <a:pt x="56" y="167"/>
                </a:cubicBezTo>
                <a:cubicBezTo>
                  <a:pt x="56" y="105"/>
                  <a:pt x="106" y="55"/>
                  <a:pt x="167" y="55"/>
                </a:cubicBezTo>
                <a:cubicBezTo>
                  <a:pt x="229" y="55"/>
                  <a:pt x="279" y="105"/>
                  <a:pt x="279" y="167"/>
                </a:cubicBezTo>
                <a:cubicBezTo>
                  <a:pt x="279" y="228"/>
                  <a:pt x="229" y="278"/>
                  <a:pt x="167" y="278"/>
                </a:cubicBezTo>
                <a:close/>
                <a:moveTo>
                  <a:pt x="340" y="134"/>
                </a:moveTo>
                <a:lnTo>
                  <a:pt x="338" y="134"/>
                </a:lnTo>
                <a:cubicBezTo>
                  <a:pt x="336" y="134"/>
                  <a:pt x="333" y="134"/>
                  <a:pt x="331" y="135"/>
                </a:cubicBezTo>
                <a:cubicBezTo>
                  <a:pt x="316" y="58"/>
                  <a:pt x="248" y="0"/>
                  <a:pt x="167" y="0"/>
                </a:cubicBez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4"/>
                  <a:pt x="167" y="334"/>
                </a:cubicBezTo>
                <a:cubicBezTo>
                  <a:pt x="252" y="334"/>
                  <a:pt x="322" y="270"/>
                  <a:pt x="333" y="189"/>
                </a:cubicBezTo>
                <a:cubicBezTo>
                  <a:pt x="334" y="189"/>
                  <a:pt x="336" y="189"/>
                  <a:pt x="338" y="189"/>
                </a:cubicBezTo>
                <a:lnTo>
                  <a:pt x="339" y="189"/>
                </a:lnTo>
                <a:cubicBezTo>
                  <a:pt x="340" y="189"/>
                  <a:pt x="340" y="189"/>
                  <a:pt x="340" y="189"/>
                </a:cubicBezTo>
                <a:cubicBezTo>
                  <a:pt x="355" y="189"/>
                  <a:pt x="367" y="177"/>
                  <a:pt x="368" y="162"/>
                </a:cubicBezTo>
                <a:cubicBezTo>
                  <a:pt x="368" y="147"/>
                  <a:pt x="355" y="134"/>
                  <a:pt x="340" y="1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2" name="Freeform 1521">
            <a:extLst>
              <a:ext uri="{FF2B5EF4-FFF2-40B4-BE49-F238E27FC236}">
                <a16:creationId xmlns:a16="http://schemas.microsoft.com/office/drawing/2014/main" id="{A6226FD1-AD0F-0147-A3D3-136C24773B7C}"/>
              </a:ext>
            </a:extLst>
          </p:cNvPr>
          <p:cNvSpPr/>
          <p:nvPr/>
        </p:nvSpPr>
        <p:spPr>
          <a:xfrm>
            <a:off x="4870213" y="726989"/>
            <a:ext cx="144720" cy="11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3" h="334">
                <a:moveTo>
                  <a:pt x="210" y="278"/>
                </a:moveTo>
                <a:cubicBezTo>
                  <a:pt x="148" y="278"/>
                  <a:pt x="98" y="228"/>
                  <a:pt x="98" y="167"/>
                </a:cubicBezTo>
                <a:cubicBezTo>
                  <a:pt x="98" y="105"/>
                  <a:pt x="148" y="55"/>
                  <a:pt x="210" y="55"/>
                </a:cubicBezTo>
                <a:cubicBezTo>
                  <a:pt x="271" y="55"/>
                  <a:pt x="321" y="105"/>
                  <a:pt x="321" y="167"/>
                </a:cubicBezTo>
                <a:cubicBezTo>
                  <a:pt x="321" y="228"/>
                  <a:pt x="271" y="278"/>
                  <a:pt x="210" y="278"/>
                </a:cubicBezTo>
                <a:close/>
                <a:moveTo>
                  <a:pt x="376" y="134"/>
                </a:moveTo>
                <a:lnTo>
                  <a:pt x="374" y="134"/>
                </a:lnTo>
                <a:lnTo>
                  <a:pt x="373" y="134"/>
                </a:lnTo>
                <a:cubicBezTo>
                  <a:pt x="358" y="58"/>
                  <a:pt x="290" y="0"/>
                  <a:pt x="210" y="0"/>
                </a:cubicBezTo>
                <a:cubicBezTo>
                  <a:pt x="127" y="0"/>
                  <a:pt x="58" y="60"/>
                  <a:pt x="45" y="140"/>
                </a:cubicBezTo>
                <a:cubicBezTo>
                  <a:pt x="41" y="137"/>
                  <a:pt x="36" y="135"/>
                  <a:pt x="30" y="135"/>
                </a:cubicBezTo>
                <a:lnTo>
                  <a:pt x="28" y="135"/>
                </a:lnTo>
                <a:cubicBezTo>
                  <a:pt x="13" y="135"/>
                  <a:pt x="0" y="147"/>
                  <a:pt x="0" y="162"/>
                </a:cubicBezTo>
                <a:cubicBezTo>
                  <a:pt x="0" y="177"/>
                  <a:pt x="12" y="190"/>
                  <a:pt x="27" y="190"/>
                </a:cubicBezTo>
                <a:lnTo>
                  <a:pt x="29" y="190"/>
                </a:lnTo>
                <a:lnTo>
                  <a:pt x="30" y="190"/>
                </a:lnTo>
                <a:cubicBezTo>
                  <a:pt x="35" y="190"/>
                  <a:pt x="40" y="189"/>
                  <a:pt x="44" y="186"/>
                </a:cubicBezTo>
                <a:cubicBezTo>
                  <a:pt x="54" y="269"/>
                  <a:pt x="124" y="334"/>
                  <a:pt x="210" y="334"/>
                </a:cubicBezTo>
                <a:cubicBezTo>
                  <a:pt x="294" y="334"/>
                  <a:pt x="364" y="271"/>
                  <a:pt x="375" y="189"/>
                </a:cubicBezTo>
                <a:lnTo>
                  <a:pt x="376" y="189"/>
                </a:lnTo>
                <a:cubicBezTo>
                  <a:pt x="391" y="189"/>
                  <a:pt x="403" y="177"/>
                  <a:pt x="403" y="162"/>
                </a:cubicBezTo>
                <a:cubicBezTo>
                  <a:pt x="403" y="147"/>
                  <a:pt x="391" y="134"/>
                  <a:pt x="376" y="13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3" name="Freeform 1522">
            <a:extLst>
              <a:ext uri="{FF2B5EF4-FFF2-40B4-BE49-F238E27FC236}">
                <a16:creationId xmlns:a16="http://schemas.microsoft.com/office/drawing/2014/main" id="{58F59DFE-5F3B-2B49-97B4-36675534365A}"/>
              </a:ext>
            </a:extLst>
          </p:cNvPr>
          <p:cNvSpPr/>
          <p:nvPr/>
        </p:nvSpPr>
        <p:spPr>
          <a:xfrm>
            <a:off x="5068933" y="70862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8" y="8"/>
                </a:moveTo>
                <a:cubicBezTo>
                  <a:pt x="-3" y="19"/>
                  <a:pt x="-3" y="36"/>
                  <a:pt x="8" y="47"/>
                </a:cubicBezTo>
                <a:lnTo>
                  <a:pt x="9" y="48"/>
                </a:lnTo>
                <a:cubicBezTo>
                  <a:pt x="15" y="54"/>
                  <a:pt x="22" y="57"/>
                  <a:pt x="29" y="57"/>
                </a:cubicBezTo>
                <a:cubicBezTo>
                  <a:pt x="36" y="57"/>
                  <a:pt x="43" y="54"/>
                  <a:pt x="48" y="49"/>
                </a:cubicBezTo>
                <a:cubicBezTo>
                  <a:pt x="59" y="38"/>
                  <a:pt x="59" y="21"/>
                  <a:pt x="49" y="10"/>
                </a:cubicBezTo>
                <a:lnTo>
                  <a:pt x="47" y="8"/>
                </a:lnTo>
                <a:cubicBezTo>
                  <a:pt x="37" y="-2"/>
                  <a:pt x="19" y="-3"/>
                  <a:pt x="8" y="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4" name="Freeform 1523">
            <a:extLst>
              <a:ext uri="{FF2B5EF4-FFF2-40B4-BE49-F238E27FC236}">
                <a16:creationId xmlns:a16="http://schemas.microsoft.com/office/drawing/2014/main" id="{DD91A178-CCA6-1F43-8090-129BCF252D12}"/>
              </a:ext>
            </a:extLst>
          </p:cNvPr>
          <p:cNvSpPr/>
          <p:nvPr/>
        </p:nvSpPr>
        <p:spPr>
          <a:xfrm>
            <a:off x="5049853" y="68882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8" y="8"/>
                </a:moveTo>
                <a:cubicBezTo>
                  <a:pt x="37" y="-2"/>
                  <a:pt x="20" y="-3"/>
                  <a:pt x="9" y="8"/>
                </a:cubicBezTo>
                <a:cubicBezTo>
                  <a:pt x="-2" y="19"/>
                  <a:pt x="-3" y="36"/>
                  <a:pt x="8" y="47"/>
                </a:cubicBezTo>
                <a:lnTo>
                  <a:pt x="10" y="48"/>
                </a:lnTo>
                <a:cubicBezTo>
                  <a:pt x="15" y="54"/>
                  <a:pt x="22" y="57"/>
                  <a:pt x="29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59" y="38"/>
                  <a:pt x="60" y="21"/>
                  <a:pt x="49" y="1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5" name="Freeform 1524">
            <a:extLst>
              <a:ext uri="{FF2B5EF4-FFF2-40B4-BE49-F238E27FC236}">
                <a16:creationId xmlns:a16="http://schemas.microsoft.com/office/drawing/2014/main" id="{99C020BC-8E33-544D-B66A-7B3C0209CC8E}"/>
              </a:ext>
            </a:extLst>
          </p:cNvPr>
          <p:cNvSpPr/>
          <p:nvPr/>
        </p:nvSpPr>
        <p:spPr>
          <a:xfrm>
            <a:off x="4821613" y="68918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0" y="8"/>
                </a:moveTo>
                <a:lnTo>
                  <a:pt x="9" y="9"/>
                </a:lnTo>
                <a:cubicBezTo>
                  <a:pt x="-2" y="20"/>
                  <a:pt x="-3" y="37"/>
                  <a:pt x="8" y="48"/>
                </a:cubicBezTo>
                <a:cubicBezTo>
                  <a:pt x="13" y="54"/>
                  <a:pt x="21" y="56"/>
                  <a:pt x="28" y="56"/>
                </a:cubicBezTo>
                <a:cubicBezTo>
                  <a:pt x="35" y="56"/>
                  <a:pt x="42" y="54"/>
                  <a:pt x="47" y="49"/>
                </a:cubicBezTo>
                <a:lnTo>
                  <a:pt x="48" y="47"/>
                </a:lnTo>
                <a:cubicBezTo>
                  <a:pt x="59" y="37"/>
                  <a:pt x="60" y="19"/>
                  <a:pt x="49" y="8"/>
                </a:cubicBezTo>
                <a:cubicBezTo>
                  <a:pt x="38" y="-3"/>
                  <a:pt x="21" y="-3"/>
                  <a:pt x="10" y="8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6" name="Freeform 1525">
            <a:extLst>
              <a:ext uri="{FF2B5EF4-FFF2-40B4-BE49-F238E27FC236}">
                <a16:creationId xmlns:a16="http://schemas.microsoft.com/office/drawing/2014/main" id="{B92C7D0E-6AD2-2D4E-B1BA-83F23CF64350}"/>
              </a:ext>
            </a:extLst>
          </p:cNvPr>
          <p:cNvSpPr/>
          <p:nvPr/>
        </p:nvSpPr>
        <p:spPr>
          <a:xfrm>
            <a:off x="4801453" y="7086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5" y="56"/>
                  <a:pt x="42" y="54"/>
                  <a:pt x="47" y="48"/>
                </a:cubicBezTo>
                <a:lnTo>
                  <a:pt x="48" y="47"/>
                </a:lnTo>
                <a:cubicBezTo>
                  <a:pt x="59" y="36"/>
                  <a:pt x="60" y="19"/>
                  <a:pt x="49" y="8"/>
                </a:cubicBezTo>
                <a:cubicBezTo>
                  <a:pt x="38" y="-3"/>
                  <a:pt x="21" y="-3"/>
                  <a:pt x="10" y="7"/>
                </a:cubicBezTo>
                <a:lnTo>
                  <a:pt x="8" y="9"/>
                </a:lnTo>
                <a:cubicBezTo>
                  <a:pt x="-2" y="19"/>
                  <a:pt x="-3" y="37"/>
                  <a:pt x="8" y="48"/>
                </a:cubicBezTo>
                <a:cubicBezTo>
                  <a:pt x="13" y="53"/>
                  <a:pt x="21" y="56"/>
                  <a:pt x="28" y="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7" name="Freeform 1526">
            <a:extLst>
              <a:ext uri="{FF2B5EF4-FFF2-40B4-BE49-F238E27FC236}">
                <a16:creationId xmlns:a16="http://schemas.microsoft.com/office/drawing/2014/main" id="{33A5C94E-C357-E24F-9B09-86A191DD4261}"/>
              </a:ext>
            </a:extLst>
          </p:cNvPr>
          <p:cNvSpPr/>
          <p:nvPr/>
        </p:nvSpPr>
        <p:spPr>
          <a:xfrm>
            <a:off x="4094413" y="467789"/>
            <a:ext cx="275040" cy="32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5" h="915">
                <a:moveTo>
                  <a:pt x="201" y="596"/>
                </a:moveTo>
                <a:cubicBezTo>
                  <a:pt x="251" y="523"/>
                  <a:pt x="315" y="484"/>
                  <a:pt x="383" y="484"/>
                </a:cubicBezTo>
                <a:cubicBezTo>
                  <a:pt x="451" y="484"/>
                  <a:pt x="516" y="523"/>
                  <a:pt x="566" y="596"/>
                </a:cubicBezTo>
                <a:cubicBezTo>
                  <a:pt x="613" y="666"/>
                  <a:pt x="641" y="758"/>
                  <a:pt x="645" y="856"/>
                </a:cubicBezTo>
                <a:lnTo>
                  <a:pt x="122" y="859"/>
                </a:lnTo>
                <a:cubicBezTo>
                  <a:pt x="125" y="759"/>
                  <a:pt x="153" y="667"/>
                  <a:pt x="201" y="596"/>
                </a:cubicBezTo>
                <a:close/>
                <a:moveTo>
                  <a:pt x="201" y="316"/>
                </a:moveTo>
                <a:cubicBezTo>
                  <a:pt x="154" y="247"/>
                  <a:pt x="126" y="156"/>
                  <a:pt x="122" y="58"/>
                </a:cubicBezTo>
                <a:lnTo>
                  <a:pt x="645" y="56"/>
                </a:lnTo>
                <a:cubicBezTo>
                  <a:pt x="641" y="154"/>
                  <a:pt x="613" y="246"/>
                  <a:pt x="566" y="316"/>
                </a:cubicBezTo>
                <a:cubicBezTo>
                  <a:pt x="516" y="389"/>
                  <a:pt x="451" y="428"/>
                  <a:pt x="383" y="428"/>
                </a:cubicBezTo>
                <a:cubicBezTo>
                  <a:pt x="315" y="428"/>
                  <a:pt x="251" y="389"/>
                  <a:pt x="201" y="316"/>
                </a:cubicBezTo>
                <a:close/>
                <a:moveTo>
                  <a:pt x="737" y="856"/>
                </a:moveTo>
                <a:lnTo>
                  <a:pt x="700" y="856"/>
                </a:lnTo>
                <a:cubicBezTo>
                  <a:pt x="696" y="746"/>
                  <a:pt x="665" y="644"/>
                  <a:pt x="611" y="565"/>
                </a:cubicBezTo>
                <a:cubicBezTo>
                  <a:pt x="578" y="516"/>
                  <a:pt x="537" y="479"/>
                  <a:pt x="494" y="456"/>
                </a:cubicBezTo>
                <a:cubicBezTo>
                  <a:pt x="537" y="433"/>
                  <a:pt x="578" y="396"/>
                  <a:pt x="611" y="347"/>
                </a:cubicBezTo>
                <a:cubicBezTo>
                  <a:pt x="665" y="268"/>
                  <a:pt x="696" y="165"/>
                  <a:pt x="700" y="55"/>
                </a:cubicBezTo>
                <a:lnTo>
                  <a:pt x="736" y="55"/>
                </a:lnTo>
                <a:cubicBezTo>
                  <a:pt x="751" y="55"/>
                  <a:pt x="764" y="43"/>
                  <a:pt x="764" y="27"/>
                </a:cubicBezTo>
                <a:cubicBezTo>
                  <a:pt x="763" y="12"/>
                  <a:pt x="751" y="0"/>
                  <a:pt x="736" y="0"/>
                </a:cubicBezTo>
                <a:lnTo>
                  <a:pt x="28" y="4"/>
                </a:lnTo>
                <a:cubicBezTo>
                  <a:pt x="13" y="4"/>
                  <a:pt x="0" y="16"/>
                  <a:pt x="0" y="32"/>
                </a:cubicBezTo>
                <a:cubicBezTo>
                  <a:pt x="0" y="47"/>
                  <a:pt x="13" y="59"/>
                  <a:pt x="28" y="59"/>
                </a:cubicBezTo>
                <a:lnTo>
                  <a:pt x="67" y="59"/>
                </a:lnTo>
                <a:cubicBezTo>
                  <a:pt x="71" y="168"/>
                  <a:pt x="102" y="269"/>
                  <a:pt x="156" y="347"/>
                </a:cubicBezTo>
                <a:cubicBezTo>
                  <a:pt x="189" y="396"/>
                  <a:pt x="229" y="433"/>
                  <a:pt x="273" y="456"/>
                </a:cubicBezTo>
                <a:cubicBezTo>
                  <a:pt x="229" y="479"/>
                  <a:pt x="189" y="516"/>
                  <a:pt x="156" y="565"/>
                </a:cubicBezTo>
                <a:cubicBezTo>
                  <a:pt x="101" y="645"/>
                  <a:pt x="70" y="749"/>
                  <a:pt x="66" y="860"/>
                </a:cubicBezTo>
                <a:lnTo>
                  <a:pt x="29" y="860"/>
                </a:lnTo>
                <a:cubicBezTo>
                  <a:pt x="14" y="860"/>
                  <a:pt x="2" y="872"/>
                  <a:pt x="2" y="887"/>
                </a:cubicBezTo>
                <a:cubicBezTo>
                  <a:pt x="2" y="903"/>
                  <a:pt x="14" y="915"/>
                  <a:pt x="29" y="915"/>
                </a:cubicBezTo>
                <a:lnTo>
                  <a:pt x="737" y="911"/>
                </a:lnTo>
                <a:cubicBezTo>
                  <a:pt x="753" y="911"/>
                  <a:pt x="765" y="899"/>
                  <a:pt x="765" y="883"/>
                </a:cubicBezTo>
                <a:cubicBezTo>
                  <a:pt x="765" y="868"/>
                  <a:pt x="753" y="856"/>
                  <a:pt x="737" y="85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8" name="Freeform 1527">
            <a:extLst>
              <a:ext uri="{FF2B5EF4-FFF2-40B4-BE49-F238E27FC236}">
                <a16:creationId xmlns:a16="http://schemas.microsoft.com/office/drawing/2014/main" id="{DDD9079B-C29A-F74B-A4D9-1D5580ADB432}"/>
              </a:ext>
            </a:extLst>
          </p:cNvPr>
          <p:cNvSpPr/>
          <p:nvPr/>
        </p:nvSpPr>
        <p:spPr>
          <a:xfrm>
            <a:off x="3546132" y="664349"/>
            <a:ext cx="172080" cy="170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9" h="475">
                <a:moveTo>
                  <a:pt x="337" y="409"/>
                </a:moveTo>
                <a:lnTo>
                  <a:pt x="71" y="146"/>
                </a:lnTo>
                <a:cubicBezTo>
                  <a:pt x="50" y="126"/>
                  <a:pt x="49" y="92"/>
                  <a:pt x="70" y="71"/>
                </a:cubicBezTo>
                <a:cubicBezTo>
                  <a:pt x="80" y="61"/>
                  <a:pt x="94" y="55"/>
                  <a:pt x="108" y="55"/>
                </a:cubicBezTo>
                <a:cubicBezTo>
                  <a:pt x="122" y="55"/>
                  <a:pt x="136" y="61"/>
                  <a:pt x="146" y="71"/>
                </a:cubicBezTo>
                <a:lnTo>
                  <a:pt x="412" y="338"/>
                </a:lnTo>
                <a:close/>
                <a:moveTo>
                  <a:pt x="471" y="319"/>
                </a:moveTo>
                <a:lnTo>
                  <a:pt x="185" y="32"/>
                </a:lnTo>
                <a:cubicBezTo>
                  <a:pt x="165" y="11"/>
                  <a:pt x="137" y="0"/>
                  <a:pt x="108" y="0"/>
                </a:cubicBezTo>
                <a:cubicBezTo>
                  <a:pt x="78" y="0"/>
                  <a:pt x="51" y="12"/>
                  <a:pt x="30" y="33"/>
                </a:cubicBezTo>
                <a:cubicBezTo>
                  <a:pt x="-11" y="75"/>
                  <a:pt x="-10" y="144"/>
                  <a:pt x="32" y="186"/>
                </a:cubicBezTo>
                <a:lnTo>
                  <a:pt x="317" y="468"/>
                </a:lnTo>
                <a:cubicBezTo>
                  <a:pt x="322" y="473"/>
                  <a:pt x="329" y="475"/>
                  <a:pt x="336" y="475"/>
                </a:cubicBezTo>
                <a:cubicBezTo>
                  <a:pt x="343" y="475"/>
                  <a:pt x="350" y="473"/>
                  <a:pt x="355" y="468"/>
                </a:cubicBezTo>
                <a:lnTo>
                  <a:pt x="470" y="358"/>
                </a:lnTo>
                <a:cubicBezTo>
                  <a:pt x="476" y="353"/>
                  <a:pt x="479" y="346"/>
                  <a:pt x="479" y="338"/>
                </a:cubicBezTo>
                <a:cubicBezTo>
                  <a:pt x="479" y="331"/>
                  <a:pt x="476" y="324"/>
                  <a:pt x="471" y="31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9" name="Freeform 1528">
            <a:extLst>
              <a:ext uri="{FF2B5EF4-FFF2-40B4-BE49-F238E27FC236}">
                <a16:creationId xmlns:a16="http://schemas.microsoft.com/office/drawing/2014/main" id="{8986977C-19A1-084E-ABB3-20A8E477A58A}"/>
              </a:ext>
            </a:extLst>
          </p:cNvPr>
          <p:cNvSpPr/>
          <p:nvPr/>
        </p:nvSpPr>
        <p:spPr>
          <a:xfrm>
            <a:off x="3312852" y="432149"/>
            <a:ext cx="267840" cy="26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5" h="746">
                <a:moveTo>
                  <a:pt x="373" y="691"/>
                </a:moveTo>
                <a:cubicBezTo>
                  <a:pt x="312" y="691"/>
                  <a:pt x="256" y="674"/>
                  <a:pt x="208" y="644"/>
                </a:cubicBezTo>
                <a:lnTo>
                  <a:pt x="667" y="253"/>
                </a:lnTo>
                <a:cubicBezTo>
                  <a:pt x="682" y="290"/>
                  <a:pt x="690" y="331"/>
                  <a:pt x="690" y="373"/>
                </a:cubicBezTo>
                <a:cubicBezTo>
                  <a:pt x="690" y="548"/>
                  <a:pt x="548" y="691"/>
                  <a:pt x="373" y="691"/>
                </a:cubicBezTo>
                <a:close/>
                <a:moveTo>
                  <a:pt x="55" y="373"/>
                </a:moveTo>
                <a:cubicBezTo>
                  <a:pt x="55" y="331"/>
                  <a:pt x="63" y="292"/>
                  <a:pt x="78" y="255"/>
                </a:cubicBezTo>
                <a:lnTo>
                  <a:pt x="372" y="432"/>
                </a:lnTo>
                <a:lnTo>
                  <a:pt x="162" y="611"/>
                </a:lnTo>
                <a:cubicBezTo>
                  <a:pt x="97" y="553"/>
                  <a:pt x="55" y="468"/>
                  <a:pt x="55" y="373"/>
                </a:cubicBezTo>
                <a:close/>
                <a:moveTo>
                  <a:pt x="373" y="56"/>
                </a:moveTo>
                <a:cubicBezTo>
                  <a:pt x="485" y="56"/>
                  <a:pt x="584" y="114"/>
                  <a:pt x="641" y="203"/>
                </a:cubicBezTo>
                <a:lnTo>
                  <a:pt x="416" y="394"/>
                </a:lnTo>
                <a:lnTo>
                  <a:pt x="103" y="206"/>
                </a:lnTo>
                <a:cubicBezTo>
                  <a:pt x="159" y="116"/>
                  <a:pt x="259" y="56"/>
                  <a:pt x="373" y="56"/>
                </a:cubicBezTo>
                <a:lnTo>
                  <a:pt x="373" y="0"/>
                </a:lnTo>
                <a:cubicBezTo>
                  <a:pt x="167" y="0"/>
                  <a:pt x="0" y="167"/>
                  <a:pt x="0" y="373"/>
                </a:cubicBezTo>
                <a:cubicBezTo>
                  <a:pt x="0" y="579"/>
                  <a:pt x="167" y="746"/>
                  <a:pt x="373" y="746"/>
                </a:cubicBezTo>
                <a:cubicBezTo>
                  <a:pt x="578" y="746"/>
                  <a:pt x="745" y="579"/>
                  <a:pt x="745" y="373"/>
                </a:cubicBezTo>
                <a:cubicBezTo>
                  <a:pt x="745" y="167"/>
                  <a:pt x="578" y="0"/>
                  <a:pt x="373" y="0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0" name="Freeform 1529">
            <a:extLst>
              <a:ext uri="{FF2B5EF4-FFF2-40B4-BE49-F238E27FC236}">
                <a16:creationId xmlns:a16="http://schemas.microsoft.com/office/drawing/2014/main" id="{35B5092C-CDC1-2447-AECA-450124337918}"/>
              </a:ext>
            </a:extLst>
          </p:cNvPr>
          <p:cNvSpPr/>
          <p:nvPr/>
        </p:nvSpPr>
        <p:spPr>
          <a:xfrm>
            <a:off x="4179013" y="6892709"/>
            <a:ext cx="100800" cy="100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1" h="281">
                <a:moveTo>
                  <a:pt x="141" y="56"/>
                </a:moveTo>
                <a:cubicBezTo>
                  <a:pt x="188" y="56"/>
                  <a:pt x="226" y="94"/>
                  <a:pt x="226" y="141"/>
                </a:cubicBezTo>
                <a:cubicBezTo>
                  <a:pt x="226" y="188"/>
                  <a:pt x="188" y="226"/>
                  <a:pt x="141" y="226"/>
                </a:cubicBezTo>
                <a:cubicBezTo>
                  <a:pt x="94" y="226"/>
                  <a:pt x="55" y="188"/>
                  <a:pt x="55" y="141"/>
                </a:cubicBezTo>
                <a:cubicBezTo>
                  <a:pt x="55" y="94"/>
                  <a:pt x="94" y="56"/>
                  <a:pt x="141" y="56"/>
                </a:cubicBezTo>
                <a:close/>
                <a:moveTo>
                  <a:pt x="141" y="281"/>
                </a:moveTo>
                <a:cubicBezTo>
                  <a:pt x="218" y="281"/>
                  <a:pt x="281" y="218"/>
                  <a:pt x="281" y="141"/>
                </a:cubicBezTo>
                <a:cubicBezTo>
                  <a:pt x="281" y="63"/>
                  <a:pt x="218" y="0"/>
                  <a:pt x="141" y="0"/>
                </a:cubicBezTo>
                <a:cubicBezTo>
                  <a:pt x="63" y="0"/>
                  <a:pt x="0" y="63"/>
                  <a:pt x="0" y="141"/>
                </a:cubicBezTo>
                <a:cubicBezTo>
                  <a:pt x="0" y="218"/>
                  <a:pt x="63" y="281"/>
                  <a:pt x="141" y="28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1" name="Freeform 1530">
            <a:extLst>
              <a:ext uri="{FF2B5EF4-FFF2-40B4-BE49-F238E27FC236}">
                <a16:creationId xmlns:a16="http://schemas.microsoft.com/office/drawing/2014/main" id="{6C8DE116-482C-7C4E-B47E-B934DEF4DDD5}"/>
              </a:ext>
            </a:extLst>
          </p:cNvPr>
          <p:cNvSpPr/>
          <p:nvPr/>
        </p:nvSpPr>
        <p:spPr>
          <a:xfrm>
            <a:off x="4155973" y="7000349"/>
            <a:ext cx="147240" cy="245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0" h="682">
                <a:moveTo>
                  <a:pt x="317" y="327"/>
                </a:moveTo>
                <a:cubicBezTo>
                  <a:pt x="301" y="327"/>
                  <a:pt x="289" y="340"/>
                  <a:pt x="289" y="355"/>
                </a:cubicBezTo>
                <a:lnTo>
                  <a:pt x="289" y="627"/>
                </a:lnTo>
                <a:lnTo>
                  <a:pt x="120" y="627"/>
                </a:lnTo>
                <a:lnTo>
                  <a:pt x="120" y="355"/>
                </a:lnTo>
                <a:cubicBezTo>
                  <a:pt x="120" y="340"/>
                  <a:pt x="108" y="327"/>
                  <a:pt x="92" y="327"/>
                </a:cubicBezTo>
                <a:lnTo>
                  <a:pt x="55" y="327"/>
                </a:lnTo>
                <a:lnTo>
                  <a:pt x="55" y="127"/>
                </a:lnTo>
                <a:cubicBezTo>
                  <a:pt x="55" y="114"/>
                  <a:pt x="61" y="103"/>
                  <a:pt x="72" y="95"/>
                </a:cubicBezTo>
                <a:cubicBezTo>
                  <a:pt x="109" y="70"/>
                  <a:pt x="156" y="56"/>
                  <a:pt x="205" y="56"/>
                </a:cubicBezTo>
                <a:cubicBezTo>
                  <a:pt x="254" y="56"/>
                  <a:pt x="301" y="70"/>
                  <a:pt x="339" y="96"/>
                </a:cubicBezTo>
                <a:cubicBezTo>
                  <a:pt x="348" y="103"/>
                  <a:pt x="354" y="114"/>
                  <a:pt x="354" y="126"/>
                </a:cubicBezTo>
                <a:cubicBezTo>
                  <a:pt x="354" y="146"/>
                  <a:pt x="355" y="269"/>
                  <a:pt x="355" y="327"/>
                </a:cubicBezTo>
                <a:close/>
                <a:moveTo>
                  <a:pt x="409" y="126"/>
                </a:moveTo>
                <a:cubicBezTo>
                  <a:pt x="409" y="96"/>
                  <a:pt x="395" y="68"/>
                  <a:pt x="370" y="51"/>
                </a:cubicBezTo>
                <a:cubicBezTo>
                  <a:pt x="324" y="18"/>
                  <a:pt x="265" y="0"/>
                  <a:pt x="205" y="0"/>
                </a:cubicBezTo>
                <a:cubicBezTo>
                  <a:pt x="145" y="0"/>
                  <a:pt x="86" y="18"/>
                  <a:pt x="40" y="50"/>
                </a:cubicBezTo>
                <a:cubicBezTo>
                  <a:pt x="15" y="68"/>
                  <a:pt x="0" y="96"/>
                  <a:pt x="0" y="127"/>
                </a:cubicBezTo>
                <a:lnTo>
                  <a:pt x="0" y="355"/>
                </a:lnTo>
                <a:cubicBezTo>
                  <a:pt x="0" y="370"/>
                  <a:pt x="12" y="383"/>
                  <a:pt x="28" y="383"/>
                </a:cubicBezTo>
                <a:lnTo>
                  <a:pt x="65" y="383"/>
                </a:lnTo>
                <a:lnTo>
                  <a:pt x="65" y="654"/>
                </a:lnTo>
                <a:cubicBezTo>
                  <a:pt x="65" y="670"/>
                  <a:pt x="77" y="682"/>
                  <a:pt x="92" y="682"/>
                </a:cubicBezTo>
                <a:lnTo>
                  <a:pt x="317" y="682"/>
                </a:lnTo>
                <a:cubicBezTo>
                  <a:pt x="332" y="682"/>
                  <a:pt x="344" y="670"/>
                  <a:pt x="344" y="654"/>
                </a:cubicBezTo>
                <a:lnTo>
                  <a:pt x="344" y="383"/>
                </a:lnTo>
                <a:lnTo>
                  <a:pt x="382" y="383"/>
                </a:lnTo>
                <a:cubicBezTo>
                  <a:pt x="397" y="383"/>
                  <a:pt x="410" y="370"/>
                  <a:pt x="410" y="355"/>
                </a:cubicBezTo>
                <a:cubicBezTo>
                  <a:pt x="410" y="330"/>
                  <a:pt x="410" y="150"/>
                  <a:pt x="409" y="126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2" name="Freeform 1531">
            <a:extLst>
              <a:ext uri="{FF2B5EF4-FFF2-40B4-BE49-F238E27FC236}">
                <a16:creationId xmlns:a16="http://schemas.microsoft.com/office/drawing/2014/main" id="{4E86A433-99AE-6D4B-B3EB-CF2C24AD2D9C}"/>
              </a:ext>
            </a:extLst>
          </p:cNvPr>
          <p:cNvSpPr/>
          <p:nvPr/>
        </p:nvSpPr>
        <p:spPr>
          <a:xfrm>
            <a:off x="2668453" y="513868"/>
            <a:ext cx="275400" cy="154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6" h="431">
                <a:moveTo>
                  <a:pt x="155" y="128"/>
                </a:moveTo>
                <a:cubicBezTo>
                  <a:pt x="175" y="139"/>
                  <a:pt x="199" y="145"/>
                  <a:pt x="211" y="148"/>
                </a:cubicBezTo>
                <a:cubicBezTo>
                  <a:pt x="256" y="158"/>
                  <a:pt x="317" y="164"/>
                  <a:pt x="381" y="164"/>
                </a:cubicBezTo>
                <a:cubicBezTo>
                  <a:pt x="444" y="164"/>
                  <a:pt x="505" y="158"/>
                  <a:pt x="550" y="148"/>
                </a:cubicBezTo>
                <a:cubicBezTo>
                  <a:pt x="562" y="145"/>
                  <a:pt x="587" y="139"/>
                  <a:pt x="607" y="128"/>
                </a:cubicBezTo>
                <a:lnTo>
                  <a:pt x="709" y="320"/>
                </a:lnTo>
                <a:cubicBezTo>
                  <a:pt x="703" y="327"/>
                  <a:pt x="677" y="342"/>
                  <a:pt x="613" y="356"/>
                </a:cubicBezTo>
                <a:cubicBezTo>
                  <a:pt x="550" y="369"/>
                  <a:pt x="468" y="376"/>
                  <a:pt x="383" y="376"/>
                </a:cubicBezTo>
                <a:cubicBezTo>
                  <a:pt x="297" y="376"/>
                  <a:pt x="215" y="369"/>
                  <a:pt x="152" y="356"/>
                </a:cubicBezTo>
                <a:cubicBezTo>
                  <a:pt x="92" y="343"/>
                  <a:pt x="66" y="329"/>
                  <a:pt x="57" y="321"/>
                </a:cubicBezTo>
                <a:close/>
                <a:moveTo>
                  <a:pt x="239" y="68"/>
                </a:moveTo>
                <a:cubicBezTo>
                  <a:pt x="278" y="60"/>
                  <a:pt x="329" y="56"/>
                  <a:pt x="381" y="56"/>
                </a:cubicBezTo>
                <a:cubicBezTo>
                  <a:pt x="433" y="56"/>
                  <a:pt x="483" y="60"/>
                  <a:pt x="523" y="68"/>
                </a:cubicBezTo>
                <a:cubicBezTo>
                  <a:pt x="548" y="72"/>
                  <a:pt x="565" y="78"/>
                  <a:pt x="574" y="82"/>
                </a:cubicBezTo>
                <a:cubicBezTo>
                  <a:pt x="565" y="87"/>
                  <a:pt x="548" y="92"/>
                  <a:pt x="523" y="97"/>
                </a:cubicBezTo>
                <a:cubicBezTo>
                  <a:pt x="483" y="105"/>
                  <a:pt x="433" y="109"/>
                  <a:pt x="381" y="109"/>
                </a:cubicBezTo>
                <a:cubicBezTo>
                  <a:pt x="329" y="109"/>
                  <a:pt x="278" y="105"/>
                  <a:pt x="239" y="97"/>
                </a:cubicBezTo>
                <a:cubicBezTo>
                  <a:pt x="213" y="92"/>
                  <a:pt x="197" y="87"/>
                  <a:pt x="187" y="82"/>
                </a:cubicBezTo>
                <a:cubicBezTo>
                  <a:pt x="197" y="78"/>
                  <a:pt x="213" y="72"/>
                  <a:pt x="239" y="68"/>
                </a:cubicBezTo>
                <a:close/>
                <a:moveTo>
                  <a:pt x="1" y="311"/>
                </a:moveTo>
                <a:cubicBezTo>
                  <a:pt x="1" y="312"/>
                  <a:pt x="1" y="312"/>
                  <a:pt x="1" y="313"/>
                </a:cubicBezTo>
                <a:cubicBezTo>
                  <a:pt x="1" y="313"/>
                  <a:pt x="0" y="313"/>
                  <a:pt x="0" y="314"/>
                </a:cubicBezTo>
                <a:lnTo>
                  <a:pt x="0" y="315"/>
                </a:lnTo>
                <a:cubicBezTo>
                  <a:pt x="0" y="316"/>
                  <a:pt x="0" y="316"/>
                  <a:pt x="0" y="317"/>
                </a:cubicBezTo>
                <a:lnTo>
                  <a:pt x="0" y="318"/>
                </a:lnTo>
                <a:cubicBezTo>
                  <a:pt x="0" y="318"/>
                  <a:pt x="0" y="319"/>
                  <a:pt x="0" y="320"/>
                </a:cubicBezTo>
                <a:lnTo>
                  <a:pt x="0" y="321"/>
                </a:lnTo>
                <a:lnTo>
                  <a:pt x="0" y="322"/>
                </a:lnTo>
                <a:cubicBezTo>
                  <a:pt x="1" y="359"/>
                  <a:pt x="42" y="386"/>
                  <a:pt x="125" y="406"/>
                </a:cubicBezTo>
                <a:cubicBezTo>
                  <a:pt x="194" y="422"/>
                  <a:pt x="286" y="431"/>
                  <a:pt x="383" y="431"/>
                </a:cubicBezTo>
                <a:cubicBezTo>
                  <a:pt x="480" y="431"/>
                  <a:pt x="571" y="422"/>
                  <a:pt x="640" y="406"/>
                </a:cubicBezTo>
                <a:cubicBezTo>
                  <a:pt x="725" y="386"/>
                  <a:pt x="766" y="358"/>
                  <a:pt x="766" y="320"/>
                </a:cubicBezTo>
                <a:cubicBezTo>
                  <a:pt x="766" y="316"/>
                  <a:pt x="765" y="313"/>
                  <a:pt x="764" y="310"/>
                </a:cubicBezTo>
                <a:cubicBezTo>
                  <a:pt x="763" y="306"/>
                  <a:pt x="762" y="302"/>
                  <a:pt x="760" y="298"/>
                </a:cubicBezTo>
                <a:lnTo>
                  <a:pt x="639" y="71"/>
                </a:lnTo>
                <a:cubicBezTo>
                  <a:pt x="638" y="69"/>
                  <a:pt x="637" y="68"/>
                  <a:pt x="636" y="66"/>
                </a:cubicBezTo>
                <a:cubicBezTo>
                  <a:pt x="623" y="34"/>
                  <a:pt x="570" y="22"/>
                  <a:pt x="550" y="17"/>
                </a:cubicBezTo>
                <a:cubicBezTo>
                  <a:pt x="505" y="6"/>
                  <a:pt x="444" y="0"/>
                  <a:pt x="381" y="0"/>
                </a:cubicBezTo>
                <a:cubicBezTo>
                  <a:pt x="317" y="0"/>
                  <a:pt x="256" y="6"/>
                  <a:pt x="211" y="17"/>
                </a:cubicBezTo>
                <a:cubicBezTo>
                  <a:pt x="191" y="22"/>
                  <a:pt x="137" y="34"/>
                  <a:pt x="124" y="68"/>
                </a:cubicBezTo>
                <a:cubicBezTo>
                  <a:pt x="123" y="69"/>
                  <a:pt x="122" y="71"/>
                  <a:pt x="121" y="73"/>
                </a:cubicBezTo>
                <a:lnTo>
                  <a:pt x="3" y="308"/>
                </a:lnTo>
                <a:cubicBezTo>
                  <a:pt x="2" y="308"/>
                  <a:pt x="2" y="308"/>
                  <a:pt x="2" y="308"/>
                </a:cubicBezTo>
                <a:cubicBezTo>
                  <a:pt x="2" y="309"/>
                  <a:pt x="2" y="309"/>
                  <a:pt x="2" y="310"/>
                </a:cubicBezTo>
                <a:cubicBezTo>
                  <a:pt x="1" y="310"/>
                  <a:pt x="1" y="311"/>
                  <a:pt x="1" y="31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3" name="Freeform 1532">
            <a:extLst>
              <a:ext uri="{FF2B5EF4-FFF2-40B4-BE49-F238E27FC236}">
                <a16:creationId xmlns:a16="http://schemas.microsoft.com/office/drawing/2014/main" id="{1708A69A-857D-A84E-B2C9-10A0B4A2BF5D}"/>
              </a:ext>
            </a:extLst>
          </p:cNvPr>
          <p:cNvSpPr/>
          <p:nvPr/>
        </p:nvSpPr>
        <p:spPr>
          <a:xfrm>
            <a:off x="2604733" y="681628"/>
            <a:ext cx="390240" cy="165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5" h="460">
                <a:moveTo>
                  <a:pt x="879" y="385"/>
                </a:moveTo>
                <a:cubicBezTo>
                  <a:pt x="786" y="398"/>
                  <a:pt x="667" y="405"/>
                  <a:pt x="542" y="405"/>
                </a:cubicBezTo>
                <a:cubicBezTo>
                  <a:pt x="418" y="405"/>
                  <a:pt x="299" y="398"/>
                  <a:pt x="206" y="385"/>
                </a:cubicBezTo>
                <a:cubicBezTo>
                  <a:pt x="114" y="372"/>
                  <a:pt x="76" y="358"/>
                  <a:pt x="62" y="350"/>
                </a:cubicBezTo>
                <a:lnTo>
                  <a:pt x="211" y="121"/>
                </a:lnTo>
                <a:cubicBezTo>
                  <a:pt x="216" y="124"/>
                  <a:pt x="221" y="126"/>
                  <a:pt x="224" y="127"/>
                </a:cubicBezTo>
                <a:cubicBezTo>
                  <a:pt x="243" y="134"/>
                  <a:pt x="269" y="140"/>
                  <a:pt x="301" y="145"/>
                </a:cubicBezTo>
                <a:cubicBezTo>
                  <a:pt x="366" y="156"/>
                  <a:pt x="452" y="161"/>
                  <a:pt x="542" y="161"/>
                </a:cubicBezTo>
                <a:cubicBezTo>
                  <a:pt x="633" y="161"/>
                  <a:pt x="719" y="156"/>
                  <a:pt x="784" y="145"/>
                </a:cubicBezTo>
                <a:cubicBezTo>
                  <a:pt x="816" y="140"/>
                  <a:pt x="842" y="134"/>
                  <a:pt x="861" y="127"/>
                </a:cubicBezTo>
                <a:cubicBezTo>
                  <a:pt x="864" y="126"/>
                  <a:pt x="869" y="124"/>
                  <a:pt x="874" y="121"/>
                </a:cubicBezTo>
                <a:lnTo>
                  <a:pt x="1023" y="350"/>
                </a:lnTo>
                <a:cubicBezTo>
                  <a:pt x="1009" y="358"/>
                  <a:pt x="971" y="372"/>
                  <a:pt x="879" y="385"/>
                </a:cubicBezTo>
                <a:close/>
                <a:moveTo>
                  <a:pt x="330" y="67"/>
                </a:moveTo>
                <a:cubicBezTo>
                  <a:pt x="389" y="60"/>
                  <a:pt x="465" y="55"/>
                  <a:pt x="542" y="55"/>
                </a:cubicBezTo>
                <a:cubicBezTo>
                  <a:pt x="620" y="55"/>
                  <a:pt x="696" y="60"/>
                  <a:pt x="755" y="67"/>
                </a:cubicBezTo>
                <a:cubicBezTo>
                  <a:pt x="788" y="72"/>
                  <a:pt x="810" y="76"/>
                  <a:pt x="825" y="81"/>
                </a:cubicBezTo>
                <a:cubicBezTo>
                  <a:pt x="810" y="85"/>
                  <a:pt x="788" y="89"/>
                  <a:pt x="755" y="94"/>
                </a:cubicBezTo>
                <a:cubicBezTo>
                  <a:pt x="696" y="102"/>
                  <a:pt x="620" y="106"/>
                  <a:pt x="542" y="106"/>
                </a:cubicBezTo>
                <a:cubicBezTo>
                  <a:pt x="465" y="106"/>
                  <a:pt x="389" y="102"/>
                  <a:pt x="330" y="94"/>
                </a:cubicBezTo>
                <a:cubicBezTo>
                  <a:pt x="297" y="89"/>
                  <a:pt x="275" y="85"/>
                  <a:pt x="260" y="81"/>
                </a:cubicBezTo>
                <a:cubicBezTo>
                  <a:pt x="275" y="76"/>
                  <a:pt x="297" y="72"/>
                  <a:pt x="330" y="67"/>
                </a:cubicBezTo>
                <a:close/>
                <a:moveTo>
                  <a:pt x="1085" y="351"/>
                </a:moveTo>
                <a:cubicBezTo>
                  <a:pt x="1085" y="350"/>
                  <a:pt x="1085" y="349"/>
                  <a:pt x="1085" y="349"/>
                </a:cubicBezTo>
                <a:cubicBezTo>
                  <a:pt x="1085" y="348"/>
                  <a:pt x="1084" y="348"/>
                  <a:pt x="1084" y="348"/>
                </a:cubicBezTo>
                <a:cubicBezTo>
                  <a:pt x="1084" y="347"/>
                  <a:pt x="1084" y="347"/>
                  <a:pt x="1084" y="346"/>
                </a:cubicBezTo>
                <a:lnTo>
                  <a:pt x="1084" y="345"/>
                </a:lnTo>
                <a:cubicBezTo>
                  <a:pt x="1084" y="344"/>
                  <a:pt x="1084" y="344"/>
                  <a:pt x="1083" y="343"/>
                </a:cubicBezTo>
                <a:lnTo>
                  <a:pt x="1083" y="342"/>
                </a:lnTo>
                <a:lnTo>
                  <a:pt x="1083" y="341"/>
                </a:lnTo>
                <a:cubicBezTo>
                  <a:pt x="1082" y="340"/>
                  <a:pt x="1082" y="340"/>
                  <a:pt x="1082" y="339"/>
                </a:cubicBezTo>
                <a:lnTo>
                  <a:pt x="1081" y="338"/>
                </a:lnTo>
                <a:lnTo>
                  <a:pt x="1081" y="337"/>
                </a:lnTo>
                <a:cubicBezTo>
                  <a:pt x="1080" y="337"/>
                  <a:pt x="1080" y="336"/>
                  <a:pt x="1080" y="336"/>
                </a:cubicBezTo>
                <a:lnTo>
                  <a:pt x="904" y="67"/>
                </a:lnTo>
                <a:cubicBezTo>
                  <a:pt x="903" y="64"/>
                  <a:pt x="901" y="62"/>
                  <a:pt x="899" y="61"/>
                </a:cubicBezTo>
                <a:cubicBezTo>
                  <a:pt x="889" y="45"/>
                  <a:pt x="869" y="37"/>
                  <a:pt x="861" y="34"/>
                </a:cubicBezTo>
                <a:cubicBezTo>
                  <a:pt x="842" y="27"/>
                  <a:pt x="816" y="21"/>
                  <a:pt x="784" y="16"/>
                </a:cubicBezTo>
                <a:cubicBezTo>
                  <a:pt x="719" y="6"/>
                  <a:pt x="633" y="0"/>
                  <a:pt x="542" y="0"/>
                </a:cubicBezTo>
                <a:cubicBezTo>
                  <a:pt x="452" y="0"/>
                  <a:pt x="366" y="6"/>
                  <a:pt x="301" y="16"/>
                </a:cubicBezTo>
                <a:cubicBezTo>
                  <a:pt x="269" y="21"/>
                  <a:pt x="243" y="27"/>
                  <a:pt x="224" y="34"/>
                </a:cubicBezTo>
                <a:cubicBezTo>
                  <a:pt x="216" y="37"/>
                  <a:pt x="195" y="45"/>
                  <a:pt x="185" y="62"/>
                </a:cubicBezTo>
                <a:cubicBezTo>
                  <a:pt x="183" y="64"/>
                  <a:pt x="181" y="66"/>
                  <a:pt x="179" y="68"/>
                </a:cubicBezTo>
                <a:lnTo>
                  <a:pt x="5" y="336"/>
                </a:lnTo>
                <a:cubicBezTo>
                  <a:pt x="5" y="336"/>
                  <a:pt x="5" y="337"/>
                  <a:pt x="4" y="337"/>
                </a:cubicBezTo>
                <a:cubicBezTo>
                  <a:pt x="4" y="337"/>
                  <a:pt x="4" y="338"/>
                  <a:pt x="3" y="338"/>
                </a:cubicBezTo>
                <a:cubicBezTo>
                  <a:pt x="3" y="339"/>
                  <a:pt x="3" y="339"/>
                  <a:pt x="3" y="339"/>
                </a:cubicBezTo>
                <a:cubicBezTo>
                  <a:pt x="3" y="340"/>
                  <a:pt x="3" y="340"/>
                  <a:pt x="2" y="341"/>
                </a:cubicBezTo>
                <a:lnTo>
                  <a:pt x="2" y="342"/>
                </a:lnTo>
                <a:cubicBezTo>
                  <a:pt x="2" y="343"/>
                  <a:pt x="2" y="343"/>
                  <a:pt x="1" y="343"/>
                </a:cubicBezTo>
                <a:cubicBezTo>
                  <a:pt x="1" y="344"/>
                  <a:pt x="1" y="344"/>
                  <a:pt x="1" y="345"/>
                </a:cubicBezTo>
                <a:lnTo>
                  <a:pt x="1" y="346"/>
                </a:lnTo>
                <a:cubicBezTo>
                  <a:pt x="1" y="347"/>
                  <a:pt x="1" y="347"/>
                  <a:pt x="1" y="348"/>
                </a:cubicBezTo>
                <a:cubicBezTo>
                  <a:pt x="0" y="348"/>
                  <a:pt x="0" y="348"/>
                  <a:pt x="0" y="349"/>
                </a:cubicBezTo>
                <a:cubicBezTo>
                  <a:pt x="0" y="349"/>
                  <a:pt x="0" y="350"/>
                  <a:pt x="0" y="351"/>
                </a:cubicBezTo>
                <a:cubicBezTo>
                  <a:pt x="0" y="352"/>
                  <a:pt x="0" y="352"/>
                  <a:pt x="0" y="352"/>
                </a:cubicBezTo>
                <a:cubicBezTo>
                  <a:pt x="1" y="392"/>
                  <a:pt x="54" y="417"/>
                  <a:pt x="174" y="436"/>
                </a:cubicBezTo>
                <a:cubicBezTo>
                  <a:pt x="273" y="452"/>
                  <a:pt x="404" y="460"/>
                  <a:pt x="542" y="460"/>
                </a:cubicBezTo>
                <a:cubicBezTo>
                  <a:pt x="681" y="460"/>
                  <a:pt x="812" y="452"/>
                  <a:pt x="911" y="436"/>
                </a:cubicBezTo>
                <a:cubicBezTo>
                  <a:pt x="1031" y="417"/>
                  <a:pt x="1084" y="392"/>
                  <a:pt x="1085" y="352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4" name="Freeform 1533">
            <a:extLst>
              <a:ext uri="{FF2B5EF4-FFF2-40B4-BE49-F238E27FC236}">
                <a16:creationId xmlns:a16="http://schemas.microsoft.com/office/drawing/2014/main" id="{01770850-57BA-DF41-9593-3781B01BCB7D}"/>
              </a:ext>
            </a:extLst>
          </p:cNvPr>
          <p:cNvSpPr/>
          <p:nvPr/>
        </p:nvSpPr>
        <p:spPr>
          <a:xfrm>
            <a:off x="2721013" y="367709"/>
            <a:ext cx="170280" cy="132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4" h="368">
                <a:moveTo>
                  <a:pt x="237" y="73"/>
                </a:moveTo>
                <a:lnTo>
                  <a:pt x="406" y="297"/>
                </a:lnTo>
                <a:cubicBezTo>
                  <a:pt x="378" y="305"/>
                  <a:pt x="320" y="313"/>
                  <a:pt x="237" y="313"/>
                </a:cubicBezTo>
                <a:cubicBezTo>
                  <a:pt x="153" y="313"/>
                  <a:pt x="96" y="305"/>
                  <a:pt x="67" y="297"/>
                </a:cubicBezTo>
                <a:close/>
                <a:moveTo>
                  <a:pt x="3" y="291"/>
                </a:moveTo>
                <a:cubicBezTo>
                  <a:pt x="3" y="292"/>
                  <a:pt x="3" y="292"/>
                  <a:pt x="3" y="292"/>
                </a:cubicBezTo>
                <a:cubicBezTo>
                  <a:pt x="2" y="293"/>
                  <a:pt x="2" y="293"/>
                  <a:pt x="2" y="294"/>
                </a:cubicBezTo>
                <a:lnTo>
                  <a:pt x="2" y="295"/>
                </a:lnTo>
                <a:cubicBezTo>
                  <a:pt x="1" y="295"/>
                  <a:pt x="1" y="296"/>
                  <a:pt x="1" y="296"/>
                </a:cubicBezTo>
                <a:lnTo>
                  <a:pt x="1" y="297"/>
                </a:lnTo>
                <a:cubicBezTo>
                  <a:pt x="1" y="298"/>
                  <a:pt x="0" y="298"/>
                  <a:pt x="0" y="299"/>
                </a:cubicBezTo>
                <a:lnTo>
                  <a:pt x="0" y="300"/>
                </a:lnTo>
                <a:lnTo>
                  <a:pt x="0" y="301"/>
                </a:lnTo>
                <a:cubicBezTo>
                  <a:pt x="0" y="302"/>
                  <a:pt x="0" y="302"/>
                  <a:pt x="0" y="303"/>
                </a:cubicBezTo>
                <a:lnTo>
                  <a:pt x="0" y="304"/>
                </a:lnTo>
                <a:lnTo>
                  <a:pt x="0" y="305"/>
                </a:lnTo>
                <a:cubicBezTo>
                  <a:pt x="0" y="306"/>
                  <a:pt x="0" y="306"/>
                  <a:pt x="0" y="307"/>
                </a:cubicBezTo>
                <a:cubicBezTo>
                  <a:pt x="2" y="343"/>
                  <a:pt x="57" y="353"/>
                  <a:pt x="84" y="357"/>
                </a:cubicBezTo>
                <a:cubicBezTo>
                  <a:pt x="125" y="364"/>
                  <a:pt x="179" y="368"/>
                  <a:pt x="237" y="368"/>
                </a:cubicBezTo>
                <a:cubicBezTo>
                  <a:pt x="294" y="368"/>
                  <a:pt x="348" y="364"/>
                  <a:pt x="389" y="357"/>
                </a:cubicBezTo>
                <a:cubicBezTo>
                  <a:pt x="416" y="353"/>
                  <a:pt x="472" y="343"/>
                  <a:pt x="474" y="307"/>
                </a:cubicBezTo>
                <a:cubicBezTo>
                  <a:pt x="474" y="306"/>
                  <a:pt x="474" y="306"/>
                  <a:pt x="474" y="305"/>
                </a:cubicBezTo>
                <a:lnTo>
                  <a:pt x="474" y="304"/>
                </a:lnTo>
                <a:lnTo>
                  <a:pt x="474" y="303"/>
                </a:lnTo>
                <a:cubicBezTo>
                  <a:pt x="474" y="302"/>
                  <a:pt x="473" y="302"/>
                  <a:pt x="473" y="301"/>
                </a:cubicBezTo>
                <a:lnTo>
                  <a:pt x="473" y="300"/>
                </a:lnTo>
                <a:lnTo>
                  <a:pt x="473" y="299"/>
                </a:lnTo>
                <a:cubicBezTo>
                  <a:pt x="473" y="298"/>
                  <a:pt x="473" y="298"/>
                  <a:pt x="473" y="297"/>
                </a:cubicBezTo>
                <a:cubicBezTo>
                  <a:pt x="472" y="297"/>
                  <a:pt x="472" y="296"/>
                  <a:pt x="472" y="296"/>
                </a:cubicBezTo>
                <a:lnTo>
                  <a:pt x="472" y="295"/>
                </a:lnTo>
                <a:cubicBezTo>
                  <a:pt x="472" y="294"/>
                  <a:pt x="471" y="294"/>
                  <a:pt x="471" y="294"/>
                </a:cubicBezTo>
                <a:cubicBezTo>
                  <a:pt x="471" y="293"/>
                  <a:pt x="471" y="293"/>
                  <a:pt x="471" y="292"/>
                </a:cubicBezTo>
                <a:cubicBezTo>
                  <a:pt x="470" y="292"/>
                  <a:pt x="470" y="292"/>
                  <a:pt x="470" y="291"/>
                </a:cubicBezTo>
                <a:cubicBezTo>
                  <a:pt x="470" y="291"/>
                  <a:pt x="470" y="290"/>
                  <a:pt x="469" y="290"/>
                </a:cubicBezTo>
                <a:cubicBezTo>
                  <a:pt x="469" y="290"/>
                  <a:pt x="469" y="289"/>
                  <a:pt x="468" y="289"/>
                </a:cubicBezTo>
                <a:lnTo>
                  <a:pt x="468" y="288"/>
                </a:lnTo>
                <a:lnTo>
                  <a:pt x="259" y="11"/>
                </a:lnTo>
                <a:cubicBezTo>
                  <a:pt x="254" y="4"/>
                  <a:pt x="246" y="0"/>
                  <a:pt x="237" y="0"/>
                </a:cubicBezTo>
                <a:cubicBezTo>
                  <a:pt x="228" y="0"/>
                  <a:pt x="220" y="4"/>
                  <a:pt x="215" y="10"/>
                </a:cubicBezTo>
                <a:lnTo>
                  <a:pt x="5" y="288"/>
                </a:lnTo>
                <a:lnTo>
                  <a:pt x="5" y="289"/>
                </a:lnTo>
                <a:cubicBezTo>
                  <a:pt x="4" y="289"/>
                  <a:pt x="4" y="290"/>
                  <a:pt x="4" y="290"/>
                </a:cubicBezTo>
                <a:cubicBezTo>
                  <a:pt x="4" y="290"/>
                  <a:pt x="4" y="291"/>
                  <a:pt x="3" y="291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5" name="Freeform 1534">
            <a:extLst>
              <a:ext uri="{FF2B5EF4-FFF2-40B4-BE49-F238E27FC236}">
                <a16:creationId xmlns:a16="http://schemas.microsoft.com/office/drawing/2014/main" id="{C1032B57-ED41-E344-8B0C-7B599669278C}"/>
              </a:ext>
            </a:extLst>
          </p:cNvPr>
          <p:cNvSpPr/>
          <p:nvPr/>
        </p:nvSpPr>
        <p:spPr>
          <a:xfrm>
            <a:off x="1922173" y="480389"/>
            <a:ext cx="327240" cy="314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10" h="875">
                <a:moveTo>
                  <a:pt x="735" y="798"/>
                </a:moveTo>
                <a:cubicBezTo>
                  <a:pt x="659" y="812"/>
                  <a:pt x="560" y="819"/>
                  <a:pt x="458" y="819"/>
                </a:cubicBezTo>
                <a:cubicBezTo>
                  <a:pt x="355" y="819"/>
                  <a:pt x="256" y="812"/>
                  <a:pt x="180" y="798"/>
                </a:cubicBezTo>
                <a:cubicBezTo>
                  <a:pt x="104" y="783"/>
                  <a:pt x="72" y="767"/>
                  <a:pt x="63" y="759"/>
                </a:cubicBezTo>
                <a:cubicBezTo>
                  <a:pt x="72" y="751"/>
                  <a:pt x="104" y="734"/>
                  <a:pt x="180" y="720"/>
                </a:cubicBezTo>
                <a:cubicBezTo>
                  <a:pt x="256" y="706"/>
                  <a:pt x="355" y="698"/>
                  <a:pt x="458" y="698"/>
                </a:cubicBezTo>
                <a:cubicBezTo>
                  <a:pt x="560" y="698"/>
                  <a:pt x="659" y="706"/>
                  <a:pt x="735" y="720"/>
                </a:cubicBezTo>
                <a:cubicBezTo>
                  <a:pt x="811" y="734"/>
                  <a:pt x="843" y="751"/>
                  <a:pt x="852" y="759"/>
                </a:cubicBezTo>
                <a:cubicBezTo>
                  <a:pt x="843" y="767"/>
                  <a:pt x="811" y="783"/>
                  <a:pt x="735" y="798"/>
                </a:cubicBezTo>
                <a:close/>
                <a:moveTo>
                  <a:pt x="175" y="77"/>
                </a:moveTo>
                <a:cubicBezTo>
                  <a:pt x="251" y="63"/>
                  <a:pt x="350" y="55"/>
                  <a:pt x="452" y="55"/>
                </a:cubicBezTo>
                <a:cubicBezTo>
                  <a:pt x="555" y="55"/>
                  <a:pt x="654" y="63"/>
                  <a:pt x="730" y="77"/>
                </a:cubicBezTo>
                <a:cubicBezTo>
                  <a:pt x="806" y="91"/>
                  <a:pt x="838" y="108"/>
                  <a:pt x="847" y="116"/>
                </a:cubicBezTo>
                <a:cubicBezTo>
                  <a:pt x="838" y="124"/>
                  <a:pt x="806" y="140"/>
                  <a:pt x="730" y="154"/>
                </a:cubicBezTo>
                <a:cubicBezTo>
                  <a:pt x="654" y="168"/>
                  <a:pt x="555" y="176"/>
                  <a:pt x="452" y="176"/>
                </a:cubicBezTo>
                <a:cubicBezTo>
                  <a:pt x="350" y="176"/>
                  <a:pt x="251" y="168"/>
                  <a:pt x="175" y="154"/>
                </a:cubicBezTo>
                <a:cubicBezTo>
                  <a:pt x="100" y="140"/>
                  <a:pt x="68" y="124"/>
                  <a:pt x="58" y="116"/>
                </a:cubicBezTo>
                <a:lnTo>
                  <a:pt x="58" y="115"/>
                </a:lnTo>
                <a:cubicBezTo>
                  <a:pt x="68" y="107"/>
                  <a:pt x="100" y="91"/>
                  <a:pt x="175" y="77"/>
                </a:cubicBezTo>
                <a:close/>
                <a:moveTo>
                  <a:pt x="63" y="696"/>
                </a:moveTo>
                <a:lnTo>
                  <a:pt x="59" y="179"/>
                </a:lnTo>
                <a:cubicBezTo>
                  <a:pt x="81" y="189"/>
                  <a:pt x="110" y="197"/>
                  <a:pt x="147" y="205"/>
                </a:cubicBezTo>
                <a:cubicBezTo>
                  <a:pt x="229" y="222"/>
                  <a:pt x="337" y="231"/>
                  <a:pt x="452" y="231"/>
                </a:cubicBezTo>
                <a:cubicBezTo>
                  <a:pt x="568" y="231"/>
                  <a:pt x="676" y="222"/>
                  <a:pt x="758" y="205"/>
                </a:cubicBezTo>
                <a:cubicBezTo>
                  <a:pt x="797" y="197"/>
                  <a:pt x="827" y="188"/>
                  <a:pt x="850" y="178"/>
                </a:cubicBezTo>
                <a:lnTo>
                  <a:pt x="854" y="697"/>
                </a:lnTo>
                <a:cubicBezTo>
                  <a:pt x="831" y="686"/>
                  <a:pt x="801" y="677"/>
                  <a:pt x="763" y="669"/>
                </a:cubicBezTo>
                <a:cubicBezTo>
                  <a:pt x="681" y="652"/>
                  <a:pt x="573" y="643"/>
                  <a:pt x="458" y="643"/>
                </a:cubicBezTo>
                <a:cubicBezTo>
                  <a:pt x="342" y="643"/>
                  <a:pt x="234" y="652"/>
                  <a:pt x="152" y="669"/>
                </a:cubicBezTo>
                <a:cubicBezTo>
                  <a:pt x="115" y="677"/>
                  <a:pt x="85" y="686"/>
                  <a:pt x="63" y="696"/>
                </a:cubicBezTo>
                <a:lnTo>
                  <a:pt x="910" y="759"/>
                </a:lnTo>
                <a:lnTo>
                  <a:pt x="905" y="115"/>
                </a:lnTo>
                <a:cubicBezTo>
                  <a:pt x="904" y="75"/>
                  <a:pt x="858" y="47"/>
                  <a:pt x="758" y="26"/>
                </a:cubicBezTo>
                <a:cubicBezTo>
                  <a:pt x="676" y="9"/>
                  <a:pt x="568" y="0"/>
                  <a:pt x="452" y="0"/>
                </a:cubicBezTo>
                <a:cubicBezTo>
                  <a:pt x="337" y="0"/>
                  <a:pt x="229" y="9"/>
                  <a:pt x="147" y="26"/>
                </a:cubicBezTo>
                <a:cubicBezTo>
                  <a:pt x="81" y="40"/>
                  <a:pt x="38" y="57"/>
                  <a:pt x="16" y="79"/>
                </a:cubicBezTo>
                <a:cubicBezTo>
                  <a:pt x="9" y="83"/>
                  <a:pt x="4" y="91"/>
                  <a:pt x="3" y="100"/>
                </a:cubicBezTo>
                <a:cubicBezTo>
                  <a:pt x="1" y="105"/>
                  <a:pt x="0" y="110"/>
                  <a:pt x="0" y="116"/>
                </a:cubicBezTo>
                <a:cubicBezTo>
                  <a:pt x="0" y="121"/>
                  <a:pt x="1" y="127"/>
                  <a:pt x="3" y="132"/>
                </a:cubicBezTo>
                <a:lnTo>
                  <a:pt x="8" y="744"/>
                </a:lnTo>
                <a:cubicBezTo>
                  <a:pt x="6" y="748"/>
                  <a:pt x="5" y="754"/>
                  <a:pt x="5" y="759"/>
                </a:cubicBezTo>
                <a:cubicBezTo>
                  <a:pt x="5" y="799"/>
                  <a:pt x="52" y="827"/>
                  <a:pt x="152" y="848"/>
                </a:cubicBezTo>
                <a:cubicBezTo>
                  <a:pt x="234" y="865"/>
                  <a:pt x="342" y="875"/>
                  <a:pt x="458" y="875"/>
                </a:cubicBezTo>
                <a:cubicBezTo>
                  <a:pt x="573" y="875"/>
                  <a:pt x="681" y="865"/>
                  <a:pt x="763" y="848"/>
                </a:cubicBezTo>
                <a:cubicBezTo>
                  <a:pt x="863" y="827"/>
                  <a:pt x="910" y="799"/>
                  <a:pt x="910" y="759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6" name="Freeform 1535">
            <a:extLst>
              <a:ext uri="{FF2B5EF4-FFF2-40B4-BE49-F238E27FC236}">
                <a16:creationId xmlns:a16="http://schemas.microsoft.com/office/drawing/2014/main" id="{0460B2C2-6463-5C4B-8A9F-B8CBA0F425EB}"/>
              </a:ext>
            </a:extLst>
          </p:cNvPr>
          <p:cNvSpPr/>
          <p:nvPr/>
        </p:nvSpPr>
        <p:spPr>
          <a:xfrm>
            <a:off x="1206133" y="469589"/>
            <a:ext cx="32508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905">
                <a:moveTo>
                  <a:pt x="94" y="849"/>
                </a:moveTo>
                <a:lnTo>
                  <a:pt x="318" y="625"/>
                </a:lnTo>
                <a:lnTo>
                  <a:pt x="569" y="625"/>
                </a:lnTo>
                <a:lnTo>
                  <a:pt x="569" y="849"/>
                </a:lnTo>
                <a:close/>
                <a:moveTo>
                  <a:pt x="811" y="55"/>
                </a:moveTo>
                <a:lnTo>
                  <a:pt x="591" y="280"/>
                </a:lnTo>
                <a:lnTo>
                  <a:pt x="334" y="280"/>
                </a:lnTo>
                <a:lnTo>
                  <a:pt x="334" y="55"/>
                </a:lnTo>
                <a:close/>
                <a:moveTo>
                  <a:pt x="625" y="324"/>
                </a:moveTo>
                <a:lnTo>
                  <a:pt x="849" y="95"/>
                </a:lnTo>
                <a:lnTo>
                  <a:pt x="849" y="570"/>
                </a:lnTo>
                <a:lnTo>
                  <a:pt x="625" y="570"/>
                </a:lnTo>
                <a:close/>
                <a:moveTo>
                  <a:pt x="334" y="335"/>
                </a:moveTo>
                <a:lnTo>
                  <a:pt x="569" y="335"/>
                </a:lnTo>
                <a:lnTo>
                  <a:pt x="569" y="570"/>
                </a:lnTo>
                <a:lnTo>
                  <a:pt x="334" y="570"/>
                </a:lnTo>
                <a:close/>
                <a:moveTo>
                  <a:pt x="279" y="280"/>
                </a:moveTo>
                <a:lnTo>
                  <a:pt x="94" y="280"/>
                </a:lnTo>
                <a:lnTo>
                  <a:pt x="279" y="94"/>
                </a:lnTo>
                <a:close/>
                <a:moveTo>
                  <a:pt x="279" y="586"/>
                </a:moveTo>
                <a:lnTo>
                  <a:pt x="55" y="810"/>
                </a:lnTo>
                <a:lnTo>
                  <a:pt x="55" y="335"/>
                </a:lnTo>
                <a:lnTo>
                  <a:pt x="279" y="335"/>
                </a:lnTo>
                <a:close/>
                <a:moveTo>
                  <a:pt x="625" y="625"/>
                </a:moveTo>
                <a:lnTo>
                  <a:pt x="810" y="625"/>
                </a:lnTo>
                <a:lnTo>
                  <a:pt x="625" y="810"/>
                </a:lnTo>
                <a:close/>
                <a:moveTo>
                  <a:pt x="899" y="613"/>
                </a:moveTo>
                <a:cubicBezTo>
                  <a:pt x="900" y="613"/>
                  <a:pt x="900" y="612"/>
                  <a:pt x="900" y="612"/>
                </a:cubicBezTo>
                <a:cubicBezTo>
                  <a:pt x="900" y="611"/>
                  <a:pt x="901" y="611"/>
                  <a:pt x="901" y="611"/>
                </a:cubicBezTo>
                <a:cubicBezTo>
                  <a:pt x="901" y="610"/>
                  <a:pt x="901" y="610"/>
                  <a:pt x="902" y="609"/>
                </a:cubicBezTo>
                <a:lnTo>
                  <a:pt x="902" y="608"/>
                </a:lnTo>
                <a:lnTo>
                  <a:pt x="902" y="607"/>
                </a:lnTo>
                <a:cubicBezTo>
                  <a:pt x="903" y="606"/>
                  <a:pt x="903" y="606"/>
                  <a:pt x="903" y="606"/>
                </a:cubicBezTo>
                <a:cubicBezTo>
                  <a:pt x="903" y="605"/>
                  <a:pt x="903" y="605"/>
                  <a:pt x="903" y="604"/>
                </a:cubicBezTo>
                <a:lnTo>
                  <a:pt x="904" y="603"/>
                </a:lnTo>
                <a:cubicBezTo>
                  <a:pt x="904" y="602"/>
                  <a:pt x="904" y="602"/>
                  <a:pt x="904" y="602"/>
                </a:cubicBezTo>
                <a:cubicBezTo>
                  <a:pt x="904" y="601"/>
                  <a:pt x="904" y="601"/>
                  <a:pt x="904" y="600"/>
                </a:cubicBezTo>
                <a:cubicBezTo>
                  <a:pt x="904" y="599"/>
                  <a:pt x="904" y="599"/>
                  <a:pt x="904" y="598"/>
                </a:cubicBezTo>
                <a:lnTo>
                  <a:pt x="904" y="597"/>
                </a:lnTo>
                <a:lnTo>
                  <a:pt x="904" y="28"/>
                </a:lnTo>
                <a:cubicBezTo>
                  <a:pt x="904" y="27"/>
                  <a:pt x="904" y="26"/>
                  <a:pt x="904" y="26"/>
                </a:cubicBezTo>
                <a:cubicBezTo>
                  <a:pt x="904" y="25"/>
                  <a:pt x="904" y="25"/>
                  <a:pt x="904" y="25"/>
                </a:cubicBezTo>
                <a:cubicBezTo>
                  <a:pt x="904" y="24"/>
                  <a:pt x="904" y="24"/>
                  <a:pt x="904" y="23"/>
                </a:cubicBezTo>
                <a:cubicBezTo>
                  <a:pt x="904" y="22"/>
                  <a:pt x="903" y="21"/>
                  <a:pt x="903" y="21"/>
                </a:cubicBezTo>
                <a:cubicBezTo>
                  <a:pt x="903" y="20"/>
                  <a:pt x="903" y="20"/>
                  <a:pt x="903" y="20"/>
                </a:cubicBezTo>
                <a:cubicBezTo>
                  <a:pt x="903" y="19"/>
                  <a:pt x="903" y="19"/>
                  <a:pt x="902" y="18"/>
                </a:cubicBezTo>
                <a:lnTo>
                  <a:pt x="902" y="17"/>
                </a:lnTo>
                <a:lnTo>
                  <a:pt x="902" y="16"/>
                </a:lnTo>
                <a:cubicBezTo>
                  <a:pt x="901" y="16"/>
                  <a:pt x="901" y="15"/>
                  <a:pt x="901" y="15"/>
                </a:cubicBezTo>
                <a:cubicBezTo>
                  <a:pt x="901" y="14"/>
                  <a:pt x="900" y="14"/>
                  <a:pt x="900" y="14"/>
                </a:cubicBezTo>
                <a:cubicBezTo>
                  <a:pt x="900" y="13"/>
                  <a:pt x="899" y="12"/>
                  <a:pt x="899" y="12"/>
                </a:cubicBezTo>
                <a:cubicBezTo>
                  <a:pt x="898" y="11"/>
                  <a:pt x="898" y="11"/>
                  <a:pt x="898" y="10"/>
                </a:cubicBezTo>
                <a:lnTo>
                  <a:pt x="897" y="10"/>
                </a:lnTo>
                <a:cubicBezTo>
                  <a:pt x="897" y="9"/>
                  <a:pt x="896" y="9"/>
                  <a:pt x="896" y="8"/>
                </a:cubicBezTo>
                <a:cubicBezTo>
                  <a:pt x="896" y="8"/>
                  <a:pt x="895" y="8"/>
                  <a:pt x="895" y="7"/>
                </a:cubicBezTo>
                <a:cubicBezTo>
                  <a:pt x="895" y="7"/>
                  <a:pt x="894" y="7"/>
                  <a:pt x="894" y="6"/>
                </a:cubicBezTo>
                <a:lnTo>
                  <a:pt x="893" y="6"/>
                </a:lnTo>
                <a:cubicBezTo>
                  <a:pt x="893" y="5"/>
                  <a:pt x="892" y="5"/>
                  <a:pt x="892" y="5"/>
                </a:cubicBezTo>
                <a:cubicBezTo>
                  <a:pt x="891" y="4"/>
                  <a:pt x="891" y="4"/>
                  <a:pt x="890" y="4"/>
                </a:cubicBezTo>
                <a:lnTo>
                  <a:pt x="889" y="3"/>
                </a:lnTo>
                <a:lnTo>
                  <a:pt x="888" y="3"/>
                </a:lnTo>
                <a:lnTo>
                  <a:pt x="887" y="2"/>
                </a:lnTo>
                <a:lnTo>
                  <a:pt x="886" y="2"/>
                </a:lnTo>
                <a:cubicBezTo>
                  <a:pt x="885" y="2"/>
                  <a:pt x="885" y="2"/>
                  <a:pt x="884" y="1"/>
                </a:cubicBezTo>
                <a:lnTo>
                  <a:pt x="883" y="1"/>
                </a:lnTo>
                <a:lnTo>
                  <a:pt x="882" y="1"/>
                </a:lnTo>
                <a:cubicBezTo>
                  <a:pt x="881" y="1"/>
                  <a:pt x="881" y="1"/>
                  <a:pt x="880" y="0"/>
                </a:cubicBezTo>
                <a:lnTo>
                  <a:pt x="879" y="0"/>
                </a:lnTo>
                <a:cubicBezTo>
                  <a:pt x="879" y="0"/>
                  <a:pt x="878" y="0"/>
                  <a:pt x="877" y="0"/>
                </a:cubicBezTo>
                <a:lnTo>
                  <a:pt x="307" y="0"/>
                </a:lnTo>
                <a:cubicBezTo>
                  <a:pt x="306" y="0"/>
                  <a:pt x="305" y="0"/>
                  <a:pt x="304" y="0"/>
                </a:cubicBezTo>
                <a:lnTo>
                  <a:pt x="303" y="0"/>
                </a:lnTo>
                <a:cubicBezTo>
                  <a:pt x="302" y="1"/>
                  <a:pt x="302" y="1"/>
                  <a:pt x="301" y="1"/>
                </a:cubicBezTo>
                <a:lnTo>
                  <a:pt x="300" y="1"/>
                </a:lnTo>
                <a:lnTo>
                  <a:pt x="299" y="1"/>
                </a:lnTo>
                <a:cubicBezTo>
                  <a:pt x="298" y="2"/>
                  <a:pt x="298" y="2"/>
                  <a:pt x="297" y="2"/>
                </a:cubicBezTo>
                <a:lnTo>
                  <a:pt x="296" y="2"/>
                </a:lnTo>
                <a:lnTo>
                  <a:pt x="295" y="3"/>
                </a:lnTo>
                <a:lnTo>
                  <a:pt x="294" y="3"/>
                </a:lnTo>
                <a:cubicBezTo>
                  <a:pt x="293" y="4"/>
                  <a:pt x="293" y="4"/>
                  <a:pt x="293" y="4"/>
                </a:cubicBezTo>
                <a:cubicBezTo>
                  <a:pt x="292" y="4"/>
                  <a:pt x="292" y="5"/>
                  <a:pt x="291" y="5"/>
                </a:cubicBezTo>
                <a:lnTo>
                  <a:pt x="290" y="6"/>
                </a:lnTo>
                <a:lnTo>
                  <a:pt x="289" y="6"/>
                </a:lnTo>
                <a:cubicBezTo>
                  <a:pt x="289" y="7"/>
                  <a:pt x="288" y="8"/>
                  <a:pt x="287" y="8"/>
                </a:cubicBezTo>
                <a:lnTo>
                  <a:pt x="8" y="288"/>
                </a:lnTo>
                <a:cubicBezTo>
                  <a:pt x="7" y="288"/>
                  <a:pt x="7" y="289"/>
                  <a:pt x="6" y="290"/>
                </a:cubicBezTo>
                <a:cubicBezTo>
                  <a:pt x="6" y="290"/>
                  <a:pt x="5" y="290"/>
                  <a:pt x="5" y="291"/>
                </a:cubicBezTo>
                <a:cubicBezTo>
                  <a:pt x="5" y="291"/>
                  <a:pt x="5" y="292"/>
                  <a:pt x="4" y="292"/>
                </a:cubicBezTo>
                <a:lnTo>
                  <a:pt x="4" y="293"/>
                </a:lnTo>
                <a:cubicBezTo>
                  <a:pt x="3" y="294"/>
                  <a:pt x="3" y="294"/>
                  <a:pt x="3" y="294"/>
                </a:cubicBezTo>
                <a:cubicBezTo>
                  <a:pt x="3" y="295"/>
                  <a:pt x="3" y="295"/>
                  <a:pt x="2" y="296"/>
                </a:cubicBezTo>
                <a:lnTo>
                  <a:pt x="2" y="297"/>
                </a:lnTo>
                <a:lnTo>
                  <a:pt x="1" y="298"/>
                </a:lnTo>
                <a:lnTo>
                  <a:pt x="1" y="299"/>
                </a:lnTo>
                <a:cubicBezTo>
                  <a:pt x="1" y="300"/>
                  <a:pt x="1" y="300"/>
                  <a:pt x="1" y="301"/>
                </a:cubicBezTo>
                <a:cubicBezTo>
                  <a:pt x="1" y="301"/>
                  <a:pt x="0" y="301"/>
                  <a:pt x="0" y="302"/>
                </a:cubicBezTo>
                <a:lnTo>
                  <a:pt x="0" y="303"/>
                </a:lnTo>
                <a:cubicBezTo>
                  <a:pt x="0" y="304"/>
                  <a:pt x="0" y="304"/>
                  <a:pt x="0" y="305"/>
                </a:cubicBezTo>
                <a:cubicBezTo>
                  <a:pt x="0" y="305"/>
                  <a:pt x="0" y="306"/>
                  <a:pt x="0" y="307"/>
                </a:cubicBezTo>
                <a:lnTo>
                  <a:pt x="0" y="877"/>
                </a:lnTo>
                <a:cubicBezTo>
                  <a:pt x="0" y="878"/>
                  <a:pt x="0" y="879"/>
                  <a:pt x="0" y="880"/>
                </a:cubicBezTo>
                <a:lnTo>
                  <a:pt x="0" y="881"/>
                </a:lnTo>
                <a:lnTo>
                  <a:pt x="0" y="882"/>
                </a:lnTo>
                <a:cubicBezTo>
                  <a:pt x="0" y="883"/>
                  <a:pt x="1" y="883"/>
                  <a:pt x="1" y="884"/>
                </a:cubicBezTo>
                <a:lnTo>
                  <a:pt x="1" y="885"/>
                </a:lnTo>
                <a:lnTo>
                  <a:pt x="1" y="886"/>
                </a:lnTo>
                <a:cubicBezTo>
                  <a:pt x="1" y="887"/>
                  <a:pt x="2" y="887"/>
                  <a:pt x="2" y="888"/>
                </a:cubicBezTo>
                <a:lnTo>
                  <a:pt x="2" y="889"/>
                </a:lnTo>
                <a:cubicBezTo>
                  <a:pt x="3" y="889"/>
                  <a:pt x="3" y="890"/>
                  <a:pt x="3" y="890"/>
                </a:cubicBezTo>
                <a:cubicBezTo>
                  <a:pt x="3" y="890"/>
                  <a:pt x="3" y="891"/>
                  <a:pt x="4" y="891"/>
                </a:cubicBezTo>
                <a:cubicBezTo>
                  <a:pt x="4" y="892"/>
                  <a:pt x="4" y="892"/>
                  <a:pt x="4" y="892"/>
                </a:cubicBezTo>
                <a:cubicBezTo>
                  <a:pt x="5" y="893"/>
                  <a:pt x="5" y="893"/>
                  <a:pt x="5" y="894"/>
                </a:cubicBezTo>
                <a:lnTo>
                  <a:pt x="6" y="894"/>
                </a:lnTo>
                <a:cubicBezTo>
                  <a:pt x="7" y="896"/>
                  <a:pt x="8" y="897"/>
                  <a:pt x="10" y="898"/>
                </a:cubicBezTo>
                <a:cubicBezTo>
                  <a:pt x="10" y="899"/>
                  <a:pt x="10" y="899"/>
                  <a:pt x="11" y="899"/>
                </a:cubicBezTo>
                <a:lnTo>
                  <a:pt x="12" y="900"/>
                </a:lnTo>
                <a:lnTo>
                  <a:pt x="13" y="901"/>
                </a:lnTo>
                <a:cubicBezTo>
                  <a:pt x="14" y="901"/>
                  <a:pt x="14" y="901"/>
                  <a:pt x="14" y="901"/>
                </a:cubicBezTo>
                <a:cubicBezTo>
                  <a:pt x="15" y="902"/>
                  <a:pt x="15" y="902"/>
                  <a:pt x="16" y="902"/>
                </a:cubicBezTo>
                <a:lnTo>
                  <a:pt x="17" y="903"/>
                </a:lnTo>
                <a:lnTo>
                  <a:pt x="18" y="903"/>
                </a:lnTo>
                <a:lnTo>
                  <a:pt x="19" y="903"/>
                </a:lnTo>
                <a:cubicBezTo>
                  <a:pt x="20" y="904"/>
                  <a:pt x="20" y="904"/>
                  <a:pt x="21" y="904"/>
                </a:cubicBezTo>
                <a:lnTo>
                  <a:pt x="22" y="904"/>
                </a:lnTo>
                <a:lnTo>
                  <a:pt x="23" y="904"/>
                </a:lnTo>
                <a:cubicBezTo>
                  <a:pt x="24" y="904"/>
                  <a:pt x="24" y="904"/>
                  <a:pt x="25" y="905"/>
                </a:cubicBezTo>
                <a:cubicBezTo>
                  <a:pt x="25" y="905"/>
                  <a:pt x="26" y="905"/>
                  <a:pt x="27" y="905"/>
                </a:cubicBezTo>
                <a:lnTo>
                  <a:pt x="597" y="905"/>
                </a:lnTo>
                <a:cubicBezTo>
                  <a:pt x="598" y="905"/>
                  <a:pt x="599" y="905"/>
                  <a:pt x="600" y="905"/>
                </a:cubicBezTo>
                <a:cubicBezTo>
                  <a:pt x="600" y="904"/>
                  <a:pt x="601" y="904"/>
                  <a:pt x="601" y="904"/>
                </a:cubicBezTo>
                <a:lnTo>
                  <a:pt x="602" y="904"/>
                </a:lnTo>
                <a:cubicBezTo>
                  <a:pt x="603" y="904"/>
                  <a:pt x="603" y="904"/>
                  <a:pt x="604" y="904"/>
                </a:cubicBezTo>
                <a:cubicBezTo>
                  <a:pt x="604" y="904"/>
                  <a:pt x="605" y="904"/>
                  <a:pt x="605" y="903"/>
                </a:cubicBezTo>
                <a:lnTo>
                  <a:pt x="606" y="903"/>
                </a:lnTo>
                <a:cubicBezTo>
                  <a:pt x="607" y="903"/>
                  <a:pt x="607" y="903"/>
                  <a:pt x="608" y="903"/>
                </a:cubicBezTo>
                <a:cubicBezTo>
                  <a:pt x="608" y="902"/>
                  <a:pt x="608" y="902"/>
                  <a:pt x="609" y="902"/>
                </a:cubicBezTo>
                <a:cubicBezTo>
                  <a:pt x="609" y="902"/>
                  <a:pt x="610" y="902"/>
                  <a:pt x="610" y="901"/>
                </a:cubicBezTo>
                <a:lnTo>
                  <a:pt x="611" y="901"/>
                </a:lnTo>
                <a:cubicBezTo>
                  <a:pt x="612" y="901"/>
                  <a:pt x="612" y="900"/>
                  <a:pt x="612" y="900"/>
                </a:cubicBezTo>
                <a:cubicBezTo>
                  <a:pt x="613" y="900"/>
                  <a:pt x="613" y="899"/>
                  <a:pt x="614" y="899"/>
                </a:cubicBezTo>
                <a:lnTo>
                  <a:pt x="615" y="898"/>
                </a:lnTo>
                <a:cubicBezTo>
                  <a:pt x="615" y="898"/>
                  <a:pt x="616" y="897"/>
                  <a:pt x="617" y="896"/>
                </a:cubicBezTo>
                <a:lnTo>
                  <a:pt x="896" y="617"/>
                </a:lnTo>
                <a:cubicBezTo>
                  <a:pt x="897" y="616"/>
                  <a:pt x="897" y="616"/>
                  <a:pt x="898" y="615"/>
                </a:cubicBezTo>
                <a:cubicBezTo>
                  <a:pt x="898" y="615"/>
                  <a:pt x="898" y="614"/>
                  <a:pt x="899" y="614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7" name="Freeform 1536">
            <a:extLst>
              <a:ext uri="{FF2B5EF4-FFF2-40B4-BE49-F238E27FC236}">
                <a16:creationId xmlns:a16="http://schemas.microsoft.com/office/drawing/2014/main" id="{BF0FF070-4A61-6545-A148-027AAD57445C}"/>
              </a:ext>
            </a:extLst>
          </p:cNvPr>
          <p:cNvSpPr/>
          <p:nvPr/>
        </p:nvSpPr>
        <p:spPr>
          <a:xfrm>
            <a:off x="453733" y="497309"/>
            <a:ext cx="365040" cy="29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5" h="828">
                <a:moveTo>
                  <a:pt x="116" y="772"/>
                </a:moveTo>
                <a:lnTo>
                  <a:pt x="426" y="559"/>
                </a:lnTo>
                <a:lnTo>
                  <a:pt x="549" y="772"/>
                </a:lnTo>
                <a:close/>
                <a:moveTo>
                  <a:pt x="465" y="493"/>
                </a:moveTo>
                <a:lnTo>
                  <a:pt x="702" y="82"/>
                </a:lnTo>
                <a:lnTo>
                  <a:pt x="939" y="493"/>
                </a:lnTo>
                <a:close/>
                <a:moveTo>
                  <a:pt x="348" y="314"/>
                </a:moveTo>
                <a:lnTo>
                  <a:pt x="615" y="124"/>
                </a:lnTo>
                <a:lnTo>
                  <a:pt x="427" y="450"/>
                </a:lnTo>
                <a:close/>
                <a:moveTo>
                  <a:pt x="312" y="362"/>
                </a:moveTo>
                <a:lnTo>
                  <a:pt x="395" y="505"/>
                </a:lnTo>
                <a:lnTo>
                  <a:pt x="394" y="507"/>
                </a:lnTo>
                <a:cubicBezTo>
                  <a:pt x="392" y="510"/>
                  <a:pt x="391" y="513"/>
                  <a:pt x="390" y="516"/>
                </a:cubicBezTo>
                <a:lnTo>
                  <a:pt x="112" y="708"/>
                </a:lnTo>
                <a:close/>
                <a:moveTo>
                  <a:pt x="606" y="760"/>
                </a:moveTo>
                <a:lnTo>
                  <a:pt x="483" y="548"/>
                </a:lnTo>
                <a:lnTo>
                  <a:pt x="901" y="548"/>
                </a:lnTo>
                <a:close/>
                <a:moveTo>
                  <a:pt x="1010" y="537"/>
                </a:moveTo>
                <a:cubicBezTo>
                  <a:pt x="1010" y="536"/>
                  <a:pt x="1010" y="536"/>
                  <a:pt x="1010" y="535"/>
                </a:cubicBezTo>
                <a:cubicBezTo>
                  <a:pt x="1011" y="535"/>
                  <a:pt x="1011" y="535"/>
                  <a:pt x="1011" y="535"/>
                </a:cubicBezTo>
                <a:lnTo>
                  <a:pt x="1011" y="534"/>
                </a:lnTo>
                <a:lnTo>
                  <a:pt x="1012" y="533"/>
                </a:lnTo>
                <a:lnTo>
                  <a:pt x="1012" y="532"/>
                </a:lnTo>
                <a:lnTo>
                  <a:pt x="1013" y="531"/>
                </a:lnTo>
                <a:cubicBezTo>
                  <a:pt x="1013" y="530"/>
                  <a:pt x="1013" y="530"/>
                  <a:pt x="1013" y="530"/>
                </a:cubicBezTo>
                <a:cubicBezTo>
                  <a:pt x="1013" y="529"/>
                  <a:pt x="1014" y="528"/>
                  <a:pt x="1014" y="528"/>
                </a:cubicBezTo>
                <a:cubicBezTo>
                  <a:pt x="1014" y="527"/>
                  <a:pt x="1014" y="526"/>
                  <a:pt x="1014" y="525"/>
                </a:cubicBezTo>
                <a:lnTo>
                  <a:pt x="1015" y="525"/>
                </a:lnTo>
                <a:cubicBezTo>
                  <a:pt x="1015" y="524"/>
                  <a:pt x="1015" y="523"/>
                  <a:pt x="1015" y="523"/>
                </a:cubicBezTo>
                <a:lnTo>
                  <a:pt x="1015" y="522"/>
                </a:lnTo>
                <a:cubicBezTo>
                  <a:pt x="1015" y="522"/>
                  <a:pt x="1015" y="521"/>
                  <a:pt x="1015" y="520"/>
                </a:cubicBezTo>
                <a:lnTo>
                  <a:pt x="1015" y="519"/>
                </a:lnTo>
                <a:lnTo>
                  <a:pt x="1015" y="518"/>
                </a:lnTo>
                <a:cubicBezTo>
                  <a:pt x="1015" y="517"/>
                  <a:pt x="1015" y="517"/>
                  <a:pt x="1015" y="517"/>
                </a:cubicBezTo>
                <a:cubicBezTo>
                  <a:pt x="1015" y="516"/>
                  <a:pt x="1014" y="516"/>
                  <a:pt x="1014" y="515"/>
                </a:cubicBezTo>
                <a:lnTo>
                  <a:pt x="1014" y="514"/>
                </a:lnTo>
                <a:cubicBezTo>
                  <a:pt x="1014" y="513"/>
                  <a:pt x="1014" y="513"/>
                  <a:pt x="1014" y="512"/>
                </a:cubicBezTo>
                <a:cubicBezTo>
                  <a:pt x="1013" y="512"/>
                  <a:pt x="1013" y="512"/>
                  <a:pt x="1013" y="512"/>
                </a:cubicBezTo>
                <a:cubicBezTo>
                  <a:pt x="1013" y="511"/>
                  <a:pt x="1013" y="510"/>
                  <a:pt x="1012" y="510"/>
                </a:cubicBezTo>
                <a:cubicBezTo>
                  <a:pt x="1012" y="509"/>
                  <a:pt x="1012" y="509"/>
                  <a:pt x="1012" y="509"/>
                </a:cubicBezTo>
                <a:cubicBezTo>
                  <a:pt x="1012" y="508"/>
                  <a:pt x="1012" y="508"/>
                  <a:pt x="1011" y="507"/>
                </a:cubicBezTo>
                <a:lnTo>
                  <a:pt x="726" y="13"/>
                </a:lnTo>
                <a:cubicBezTo>
                  <a:pt x="726" y="13"/>
                  <a:pt x="725" y="12"/>
                  <a:pt x="725" y="11"/>
                </a:cubicBezTo>
                <a:cubicBezTo>
                  <a:pt x="724" y="10"/>
                  <a:pt x="724" y="9"/>
                  <a:pt x="723" y="9"/>
                </a:cubicBezTo>
                <a:cubicBezTo>
                  <a:pt x="722" y="8"/>
                  <a:pt x="722" y="8"/>
                  <a:pt x="721" y="7"/>
                </a:cubicBezTo>
                <a:cubicBezTo>
                  <a:pt x="720" y="6"/>
                  <a:pt x="720" y="6"/>
                  <a:pt x="719" y="5"/>
                </a:cubicBezTo>
                <a:lnTo>
                  <a:pt x="718" y="5"/>
                </a:lnTo>
                <a:cubicBezTo>
                  <a:pt x="718" y="4"/>
                  <a:pt x="718" y="4"/>
                  <a:pt x="717" y="4"/>
                </a:cubicBezTo>
                <a:lnTo>
                  <a:pt x="716" y="3"/>
                </a:lnTo>
                <a:cubicBezTo>
                  <a:pt x="716" y="3"/>
                  <a:pt x="715" y="3"/>
                  <a:pt x="714" y="2"/>
                </a:cubicBezTo>
                <a:cubicBezTo>
                  <a:pt x="713" y="2"/>
                  <a:pt x="713" y="2"/>
                  <a:pt x="712" y="1"/>
                </a:cubicBezTo>
                <a:cubicBezTo>
                  <a:pt x="711" y="1"/>
                  <a:pt x="710" y="1"/>
                  <a:pt x="710" y="0"/>
                </a:cubicBezTo>
                <a:cubicBezTo>
                  <a:pt x="709" y="0"/>
                  <a:pt x="709" y="0"/>
                  <a:pt x="709" y="0"/>
                </a:cubicBezTo>
                <a:cubicBezTo>
                  <a:pt x="709" y="0"/>
                  <a:pt x="708" y="0"/>
                  <a:pt x="707" y="0"/>
                </a:cubicBezTo>
                <a:cubicBezTo>
                  <a:pt x="706" y="0"/>
                  <a:pt x="705" y="0"/>
                  <a:pt x="704" y="0"/>
                </a:cubicBezTo>
                <a:cubicBezTo>
                  <a:pt x="704" y="0"/>
                  <a:pt x="703" y="0"/>
                  <a:pt x="702" y="0"/>
                </a:cubicBezTo>
                <a:lnTo>
                  <a:pt x="701" y="0"/>
                </a:lnTo>
                <a:cubicBezTo>
                  <a:pt x="701" y="0"/>
                  <a:pt x="700" y="0"/>
                  <a:pt x="699" y="0"/>
                </a:cubicBezTo>
                <a:cubicBezTo>
                  <a:pt x="698" y="0"/>
                  <a:pt x="697" y="0"/>
                  <a:pt x="697" y="0"/>
                </a:cubicBezTo>
                <a:cubicBezTo>
                  <a:pt x="696" y="0"/>
                  <a:pt x="696" y="0"/>
                  <a:pt x="696" y="0"/>
                </a:cubicBezTo>
                <a:cubicBezTo>
                  <a:pt x="695" y="0"/>
                  <a:pt x="695" y="1"/>
                  <a:pt x="694" y="1"/>
                </a:cubicBezTo>
                <a:lnTo>
                  <a:pt x="693" y="1"/>
                </a:lnTo>
                <a:cubicBezTo>
                  <a:pt x="693" y="1"/>
                  <a:pt x="692" y="2"/>
                  <a:pt x="691" y="2"/>
                </a:cubicBezTo>
                <a:cubicBezTo>
                  <a:pt x="690" y="2"/>
                  <a:pt x="690" y="3"/>
                  <a:pt x="689" y="3"/>
                </a:cubicBezTo>
                <a:cubicBezTo>
                  <a:pt x="688" y="4"/>
                  <a:pt x="687" y="4"/>
                  <a:pt x="687" y="4"/>
                </a:cubicBezTo>
                <a:cubicBezTo>
                  <a:pt x="686" y="5"/>
                  <a:pt x="686" y="5"/>
                  <a:pt x="686" y="5"/>
                </a:cubicBezTo>
                <a:lnTo>
                  <a:pt x="296" y="284"/>
                </a:lnTo>
                <a:cubicBezTo>
                  <a:pt x="295" y="285"/>
                  <a:pt x="294" y="285"/>
                  <a:pt x="294" y="286"/>
                </a:cubicBezTo>
                <a:cubicBezTo>
                  <a:pt x="293" y="287"/>
                  <a:pt x="293" y="287"/>
                  <a:pt x="292" y="287"/>
                </a:cubicBezTo>
                <a:cubicBezTo>
                  <a:pt x="292" y="288"/>
                  <a:pt x="292" y="288"/>
                  <a:pt x="292" y="288"/>
                </a:cubicBezTo>
                <a:cubicBezTo>
                  <a:pt x="291" y="289"/>
                  <a:pt x="291" y="289"/>
                  <a:pt x="290" y="290"/>
                </a:cubicBezTo>
                <a:cubicBezTo>
                  <a:pt x="289" y="291"/>
                  <a:pt x="289" y="291"/>
                  <a:pt x="289" y="292"/>
                </a:cubicBezTo>
                <a:lnTo>
                  <a:pt x="288" y="292"/>
                </a:lnTo>
                <a:cubicBezTo>
                  <a:pt x="288" y="293"/>
                  <a:pt x="288" y="293"/>
                  <a:pt x="288" y="293"/>
                </a:cubicBezTo>
                <a:lnTo>
                  <a:pt x="3" y="786"/>
                </a:lnTo>
                <a:cubicBezTo>
                  <a:pt x="3" y="787"/>
                  <a:pt x="3" y="787"/>
                  <a:pt x="3" y="787"/>
                </a:cubicBezTo>
                <a:lnTo>
                  <a:pt x="2" y="788"/>
                </a:lnTo>
                <a:cubicBezTo>
                  <a:pt x="2" y="788"/>
                  <a:pt x="2" y="789"/>
                  <a:pt x="2" y="790"/>
                </a:cubicBezTo>
                <a:lnTo>
                  <a:pt x="1" y="790"/>
                </a:lnTo>
                <a:cubicBezTo>
                  <a:pt x="1" y="791"/>
                  <a:pt x="1" y="791"/>
                  <a:pt x="1" y="792"/>
                </a:cubicBezTo>
                <a:lnTo>
                  <a:pt x="1" y="793"/>
                </a:lnTo>
                <a:cubicBezTo>
                  <a:pt x="0" y="793"/>
                  <a:pt x="0" y="794"/>
                  <a:pt x="0" y="795"/>
                </a:cubicBezTo>
                <a:cubicBezTo>
                  <a:pt x="0" y="796"/>
                  <a:pt x="0" y="797"/>
                  <a:pt x="0" y="797"/>
                </a:cubicBezTo>
                <a:lnTo>
                  <a:pt x="0" y="798"/>
                </a:lnTo>
                <a:cubicBezTo>
                  <a:pt x="0" y="799"/>
                  <a:pt x="0" y="799"/>
                  <a:pt x="0" y="800"/>
                </a:cubicBezTo>
                <a:lnTo>
                  <a:pt x="0" y="801"/>
                </a:lnTo>
                <a:lnTo>
                  <a:pt x="0" y="802"/>
                </a:lnTo>
                <a:cubicBezTo>
                  <a:pt x="0" y="803"/>
                  <a:pt x="0" y="803"/>
                  <a:pt x="0" y="803"/>
                </a:cubicBezTo>
                <a:cubicBezTo>
                  <a:pt x="0" y="804"/>
                  <a:pt x="0" y="805"/>
                  <a:pt x="0" y="805"/>
                </a:cubicBezTo>
                <a:cubicBezTo>
                  <a:pt x="0" y="806"/>
                  <a:pt x="0" y="806"/>
                  <a:pt x="0" y="806"/>
                </a:cubicBezTo>
                <a:cubicBezTo>
                  <a:pt x="0" y="807"/>
                  <a:pt x="1" y="807"/>
                  <a:pt x="1" y="808"/>
                </a:cubicBezTo>
                <a:cubicBezTo>
                  <a:pt x="1" y="809"/>
                  <a:pt x="1" y="810"/>
                  <a:pt x="2" y="811"/>
                </a:cubicBezTo>
                <a:cubicBezTo>
                  <a:pt x="2" y="812"/>
                  <a:pt x="2" y="812"/>
                  <a:pt x="3" y="813"/>
                </a:cubicBezTo>
                <a:cubicBezTo>
                  <a:pt x="3" y="814"/>
                  <a:pt x="3" y="814"/>
                  <a:pt x="3" y="814"/>
                </a:cubicBezTo>
                <a:cubicBezTo>
                  <a:pt x="4" y="814"/>
                  <a:pt x="4" y="815"/>
                  <a:pt x="4" y="816"/>
                </a:cubicBezTo>
                <a:lnTo>
                  <a:pt x="5" y="816"/>
                </a:lnTo>
                <a:cubicBezTo>
                  <a:pt x="5" y="817"/>
                  <a:pt x="6" y="818"/>
                  <a:pt x="7" y="818"/>
                </a:cubicBezTo>
                <a:lnTo>
                  <a:pt x="7" y="819"/>
                </a:lnTo>
                <a:cubicBezTo>
                  <a:pt x="7" y="819"/>
                  <a:pt x="8" y="820"/>
                  <a:pt x="9" y="821"/>
                </a:cubicBezTo>
                <a:cubicBezTo>
                  <a:pt x="10" y="822"/>
                  <a:pt x="11" y="822"/>
                  <a:pt x="11" y="823"/>
                </a:cubicBezTo>
                <a:cubicBezTo>
                  <a:pt x="12" y="823"/>
                  <a:pt x="12" y="823"/>
                  <a:pt x="12" y="823"/>
                </a:cubicBezTo>
                <a:cubicBezTo>
                  <a:pt x="13" y="824"/>
                  <a:pt x="13" y="824"/>
                  <a:pt x="14" y="824"/>
                </a:cubicBezTo>
                <a:lnTo>
                  <a:pt x="15" y="825"/>
                </a:lnTo>
                <a:cubicBezTo>
                  <a:pt x="16" y="825"/>
                  <a:pt x="16" y="825"/>
                  <a:pt x="17" y="826"/>
                </a:cubicBezTo>
                <a:cubicBezTo>
                  <a:pt x="18" y="826"/>
                  <a:pt x="18" y="826"/>
                  <a:pt x="18" y="826"/>
                </a:cubicBezTo>
                <a:cubicBezTo>
                  <a:pt x="19" y="826"/>
                  <a:pt x="20" y="827"/>
                  <a:pt x="20" y="827"/>
                </a:cubicBezTo>
                <a:cubicBezTo>
                  <a:pt x="21" y="827"/>
                  <a:pt x="21" y="827"/>
                  <a:pt x="21" y="827"/>
                </a:cubicBezTo>
                <a:cubicBezTo>
                  <a:pt x="22" y="827"/>
                  <a:pt x="23" y="827"/>
                  <a:pt x="24" y="827"/>
                </a:cubicBezTo>
                <a:cubicBezTo>
                  <a:pt x="25" y="828"/>
                  <a:pt x="26" y="828"/>
                  <a:pt x="27" y="828"/>
                </a:cubicBezTo>
                <a:lnTo>
                  <a:pt x="597" y="828"/>
                </a:lnTo>
                <a:lnTo>
                  <a:pt x="598" y="828"/>
                </a:lnTo>
                <a:lnTo>
                  <a:pt x="599" y="828"/>
                </a:lnTo>
                <a:cubicBezTo>
                  <a:pt x="599" y="828"/>
                  <a:pt x="600" y="828"/>
                  <a:pt x="600" y="827"/>
                </a:cubicBezTo>
                <a:lnTo>
                  <a:pt x="601" y="827"/>
                </a:lnTo>
                <a:lnTo>
                  <a:pt x="602" y="827"/>
                </a:lnTo>
                <a:lnTo>
                  <a:pt x="603" y="827"/>
                </a:lnTo>
                <a:lnTo>
                  <a:pt x="604" y="827"/>
                </a:lnTo>
                <a:lnTo>
                  <a:pt x="605" y="826"/>
                </a:lnTo>
                <a:lnTo>
                  <a:pt x="606" y="826"/>
                </a:lnTo>
                <a:lnTo>
                  <a:pt x="607" y="826"/>
                </a:lnTo>
                <a:cubicBezTo>
                  <a:pt x="608" y="825"/>
                  <a:pt x="608" y="825"/>
                  <a:pt x="609" y="825"/>
                </a:cubicBezTo>
                <a:lnTo>
                  <a:pt x="610" y="824"/>
                </a:lnTo>
                <a:lnTo>
                  <a:pt x="611" y="824"/>
                </a:lnTo>
                <a:lnTo>
                  <a:pt x="612" y="823"/>
                </a:lnTo>
                <a:lnTo>
                  <a:pt x="613" y="823"/>
                </a:lnTo>
                <a:lnTo>
                  <a:pt x="613" y="822"/>
                </a:lnTo>
                <a:lnTo>
                  <a:pt x="1003" y="543"/>
                </a:lnTo>
                <a:lnTo>
                  <a:pt x="1004" y="543"/>
                </a:lnTo>
                <a:cubicBezTo>
                  <a:pt x="1004" y="542"/>
                  <a:pt x="1005" y="542"/>
                  <a:pt x="1005" y="541"/>
                </a:cubicBezTo>
                <a:cubicBezTo>
                  <a:pt x="1006" y="541"/>
                  <a:pt x="1006" y="541"/>
                  <a:pt x="1006" y="541"/>
                </a:cubicBezTo>
                <a:lnTo>
                  <a:pt x="1007" y="540"/>
                </a:lnTo>
                <a:cubicBezTo>
                  <a:pt x="1007" y="539"/>
                  <a:pt x="1008" y="539"/>
                  <a:pt x="1008" y="539"/>
                </a:cubicBezTo>
                <a:cubicBezTo>
                  <a:pt x="1008" y="538"/>
                  <a:pt x="1009" y="538"/>
                  <a:pt x="1009" y="537"/>
                </a:cubicBez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8" name="TextBox 1537">
            <a:extLst>
              <a:ext uri="{FF2B5EF4-FFF2-40B4-BE49-F238E27FC236}">
                <a16:creationId xmlns:a16="http://schemas.microsoft.com/office/drawing/2014/main" id="{27CC6E65-0D61-6C41-950C-3A43DF855AA5}"/>
              </a:ext>
            </a:extLst>
          </p:cNvPr>
          <p:cNvSpPr txBox="1"/>
          <p:nvPr/>
        </p:nvSpPr>
        <p:spPr>
          <a:xfrm rot="16200000">
            <a:off x="5369031" y="3425894"/>
            <a:ext cx="723948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pc="600" dirty="0">
                <a:latin typeface="Funnel Display" pitchFamily="2" charset="0"/>
              </a:rPr>
              <a:t>INFOGRAPHICS ICONS</a:t>
            </a:r>
          </a:p>
        </p:txBody>
      </p:sp>
    </p:spTree>
    <p:extLst>
      <p:ext uri="{BB962C8B-B14F-4D97-AF65-F5344CB8AC3E}">
        <p14:creationId xmlns:p14="http://schemas.microsoft.com/office/powerpoint/2010/main" val="255202616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" name="TextBox 1029">
            <a:extLst>
              <a:ext uri="{FF2B5EF4-FFF2-40B4-BE49-F238E27FC236}">
                <a16:creationId xmlns:a16="http://schemas.microsoft.com/office/drawing/2014/main" id="{20A6CE15-C88A-914F-A14D-AF96A5A46ABB}"/>
              </a:ext>
            </a:extLst>
          </p:cNvPr>
          <p:cNvSpPr txBox="1"/>
          <p:nvPr/>
        </p:nvSpPr>
        <p:spPr>
          <a:xfrm rot="16200000">
            <a:off x="5369031" y="3425894"/>
            <a:ext cx="723948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pc="600" dirty="0">
                <a:latin typeface="Funnel Display" pitchFamily="2" charset="0"/>
              </a:rPr>
              <a:t>INFOGRAPHICS ICONS</a:t>
            </a:r>
          </a:p>
        </p:txBody>
      </p:sp>
      <p:sp>
        <p:nvSpPr>
          <p:cNvPr id="393" name="Freeform 392">
            <a:extLst>
              <a:ext uri="{FF2B5EF4-FFF2-40B4-BE49-F238E27FC236}">
                <a16:creationId xmlns:a16="http://schemas.microsoft.com/office/drawing/2014/main" id="{59BA6C9C-06F0-EE47-9504-45CC169D7255}"/>
              </a:ext>
            </a:extLst>
          </p:cNvPr>
          <p:cNvSpPr/>
          <p:nvPr/>
        </p:nvSpPr>
        <p:spPr>
          <a:xfrm>
            <a:off x="3301332" y="3279749"/>
            <a:ext cx="429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1192">
                <a:moveTo>
                  <a:pt x="1018" y="174"/>
                </a:moveTo>
                <a:cubicBezTo>
                  <a:pt x="905" y="62"/>
                  <a:pt x="756" y="0"/>
                  <a:pt x="596" y="0"/>
                </a:cubicBezTo>
                <a:cubicBezTo>
                  <a:pt x="437" y="0"/>
                  <a:pt x="287" y="62"/>
                  <a:pt x="175" y="174"/>
                </a:cubicBezTo>
                <a:cubicBezTo>
                  <a:pt x="62" y="287"/>
                  <a:pt x="0" y="437"/>
                  <a:pt x="0" y="596"/>
                </a:cubicBezTo>
                <a:cubicBezTo>
                  <a:pt x="0" y="755"/>
                  <a:pt x="62" y="905"/>
                  <a:pt x="175" y="1018"/>
                </a:cubicBezTo>
                <a:cubicBezTo>
                  <a:pt x="287" y="1130"/>
                  <a:pt x="437" y="1192"/>
                  <a:pt x="596" y="1192"/>
                </a:cubicBezTo>
                <a:cubicBezTo>
                  <a:pt x="612" y="1192"/>
                  <a:pt x="624" y="1180"/>
                  <a:pt x="624" y="1165"/>
                </a:cubicBezTo>
                <a:cubicBezTo>
                  <a:pt x="624" y="1149"/>
                  <a:pt x="612" y="1137"/>
                  <a:pt x="596" y="1137"/>
                </a:cubicBezTo>
                <a:cubicBezTo>
                  <a:pt x="452" y="1137"/>
                  <a:pt x="316" y="1081"/>
                  <a:pt x="214" y="978"/>
                </a:cubicBezTo>
                <a:cubicBezTo>
                  <a:pt x="112" y="876"/>
                  <a:pt x="55" y="740"/>
                  <a:pt x="55" y="596"/>
                </a:cubicBezTo>
                <a:cubicBezTo>
                  <a:pt x="55" y="451"/>
                  <a:pt x="112" y="316"/>
                  <a:pt x="214" y="213"/>
                </a:cubicBezTo>
                <a:cubicBezTo>
                  <a:pt x="316" y="111"/>
                  <a:pt x="452" y="55"/>
                  <a:pt x="596" y="55"/>
                </a:cubicBezTo>
                <a:cubicBezTo>
                  <a:pt x="741" y="55"/>
                  <a:pt x="877" y="111"/>
                  <a:pt x="979" y="213"/>
                </a:cubicBezTo>
                <a:cubicBezTo>
                  <a:pt x="1081" y="316"/>
                  <a:pt x="1137" y="451"/>
                  <a:pt x="1137" y="596"/>
                </a:cubicBezTo>
                <a:cubicBezTo>
                  <a:pt x="1137" y="611"/>
                  <a:pt x="1150" y="623"/>
                  <a:pt x="1165" y="623"/>
                </a:cubicBezTo>
                <a:cubicBezTo>
                  <a:pt x="1180" y="623"/>
                  <a:pt x="1193" y="611"/>
                  <a:pt x="1193" y="596"/>
                </a:cubicBezTo>
                <a:cubicBezTo>
                  <a:pt x="1193" y="437"/>
                  <a:pt x="1131" y="287"/>
                  <a:pt x="1018" y="17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4" name="Freeform 393">
            <a:extLst>
              <a:ext uri="{FF2B5EF4-FFF2-40B4-BE49-F238E27FC236}">
                <a16:creationId xmlns:a16="http://schemas.microsoft.com/office/drawing/2014/main" id="{01B60E00-87E5-AD44-B906-4439DFCCF02A}"/>
              </a:ext>
            </a:extLst>
          </p:cNvPr>
          <p:cNvSpPr/>
          <p:nvPr/>
        </p:nvSpPr>
        <p:spPr>
          <a:xfrm>
            <a:off x="3351734" y="3329789"/>
            <a:ext cx="328320" cy="32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13" h="914">
                <a:moveTo>
                  <a:pt x="456" y="0"/>
                </a:moveTo>
                <a:cubicBezTo>
                  <a:pt x="441" y="0"/>
                  <a:pt x="429" y="12"/>
                  <a:pt x="429" y="28"/>
                </a:cubicBezTo>
                <a:cubicBezTo>
                  <a:pt x="429" y="43"/>
                  <a:pt x="441" y="55"/>
                  <a:pt x="456" y="55"/>
                </a:cubicBezTo>
                <a:cubicBezTo>
                  <a:pt x="678" y="55"/>
                  <a:pt x="858" y="235"/>
                  <a:pt x="858" y="457"/>
                </a:cubicBezTo>
                <a:cubicBezTo>
                  <a:pt x="858" y="678"/>
                  <a:pt x="678" y="859"/>
                  <a:pt x="456" y="859"/>
                </a:cubicBezTo>
                <a:cubicBezTo>
                  <a:pt x="235" y="859"/>
                  <a:pt x="55" y="678"/>
                  <a:pt x="55" y="457"/>
                </a:cubicBezTo>
                <a:cubicBezTo>
                  <a:pt x="55" y="442"/>
                  <a:pt x="42" y="429"/>
                  <a:pt x="27" y="429"/>
                </a:cubicBezTo>
                <a:cubicBezTo>
                  <a:pt x="12" y="429"/>
                  <a:pt x="0" y="442"/>
                  <a:pt x="0" y="457"/>
                </a:cubicBezTo>
                <a:cubicBezTo>
                  <a:pt x="0" y="579"/>
                  <a:pt x="47" y="694"/>
                  <a:pt x="133" y="780"/>
                </a:cubicBezTo>
                <a:cubicBezTo>
                  <a:pt x="220" y="866"/>
                  <a:pt x="334" y="914"/>
                  <a:pt x="456" y="914"/>
                </a:cubicBezTo>
                <a:cubicBezTo>
                  <a:pt x="578" y="914"/>
                  <a:pt x="693" y="866"/>
                  <a:pt x="780" y="780"/>
                </a:cubicBezTo>
                <a:cubicBezTo>
                  <a:pt x="866" y="694"/>
                  <a:pt x="913" y="579"/>
                  <a:pt x="913" y="457"/>
                </a:cubicBezTo>
                <a:cubicBezTo>
                  <a:pt x="913" y="335"/>
                  <a:pt x="866" y="220"/>
                  <a:pt x="780" y="134"/>
                </a:cubicBezTo>
                <a:cubicBezTo>
                  <a:pt x="693" y="48"/>
                  <a:pt x="578" y="0"/>
                  <a:pt x="45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5" name="Freeform 394">
            <a:extLst>
              <a:ext uri="{FF2B5EF4-FFF2-40B4-BE49-F238E27FC236}">
                <a16:creationId xmlns:a16="http://schemas.microsoft.com/office/drawing/2014/main" id="{61ACCF1E-B1A7-0945-B7B7-F30D67C1C79D}"/>
              </a:ext>
            </a:extLst>
          </p:cNvPr>
          <p:cNvSpPr/>
          <p:nvPr/>
        </p:nvSpPr>
        <p:spPr>
          <a:xfrm>
            <a:off x="3412934" y="3390990"/>
            <a:ext cx="205920" cy="20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3" h="573">
                <a:moveTo>
                  <a:pt x="286" y="56"/>
                </a:moveTo>
                <a:cubicBezTo>
                  <a:pt x="302" y="56"/>
                  <a:pt x="314" y="43"/>
                  <a:pt x="314" y="28"/>
                </a:cubicBezTo>
                <a:cubicBezTo>
                  <a:pt x="314" y="13"/>
                  <a:pt x="302" y="0"/>
                  <a:pt x="286" y="0"/>
                </a:cubicBezTo>
                <a:cubicBezTo>
                  <a:pt x="210" y="0"/>
                  <a:pt x="138" y="30"/>
                  <a:pt x="84" y="84"/>
                </a:cubicBezTo>
                <a:cubicBezTo>
                  <a:pt x="30" y="138"/>
                  <a:pt x="0" y="210"/>
                  <a:pt x="0" y="287"/>
                </a:cubicBezTo>
                <a:cubicBezTo>
                  <a:pt x="0" y="445"/>
                  <a:pt x="128" y="573"/>
                  <a:pt x="286" y="573"/>
                </a:cubicBezTo>
                <a:cubicBezTo>
                  <a:pt x="363" y="573"/>
                  <a:pt x="435" y="544"/>
                  <a:pt x="489" y="489"/>
                </a:cubicBezTo>
                <a:cubicBezTo>
                  <a:pt x="543" y="435"/>
                  <a:pt x="573" y="363"/>
                  <a:pt x="573" y="287"/>
                </a:cubicBezTo>
                <a:cubicBezTo>
                  <a:pt x="573" y="272"/>
                  <a:pt x="560" y="259"/>
                  <a:pt x="545" y="259"/>
                </a:cubicBezTo>
                <a:cubicBezTo>
                  <a:pt x="530" y="259"/>
                  <a:pt x="518" y="272"/>
                  <a:pt x="518" y="287"/>
                </a:cubicBezTo>
                <a:cubicBezTo>
                  <a:pt x="518" y="349"/>
                  <a:pt x="494" y="407"/>
                  <a:pt x="450" y="450"/>
                </a:cubicBezTo>
                <a:cubicBezTo>
                  <a:pt x="406" y="494"/>
                  <a:pt x="348" y="518"/>
                  <a:pt x="286" y="518"/>
                </a:cubicBezTo>
                <a:cubicBezTo>
                  <a:pt x="159" y="518"/>
                  <a:pt x="55" y="414"/>
                  <a:pt x="55" y="287"/>
                </a:cubicBezTo>
                <a:cubicBezTo>
                  <a:pt x="55" y="225"/>
                  <a:pt x="79" y="167"/>
                  <a:pt x="123" y="123"/>
                </a:cubicBezTo>
                <a:cubicBezTo>
                  <a:pt x="167" y="80"/>
                  <a:pt x="225" y="56"/>
                  <a:pt x="286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6" name="Freeform 395">
            <a:extLst>
              <a:ext uri="{FF2B5EF4-FFF2-40B4-BE49-F238E27FC236}">
                <a16:creationId xmlns:a16="http://schemas.microsoft.com/office/drawing/2014/main" id="{06F32758-06B3-8941-B96E-E276E39B3124}"/>
              </a:ext>
            </a:extLst>
          </p:cNvPr>
          <p:cNvSpPr/>
          <p:nvPr/>
        </p:nvSpPr>
        <p:spPr>
          <a:xfrm>
            <a:off x="4221134" y="3254189"/>
            <a:ext cx="224280" cy="223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623">
                <a:moveTo>
                  <a:pt x="312" y="568"/>
                </a:moveTo>
                <a:cubicBezTo>
                  <a:pt x="170" y="568"/>
                  <a:pt x="55" y="453"/>
                  <a:pt x="55" y="312"/>
                </a:cubicBezTo>
                <a:cubicBezTo>
                  <a:pt x="55" y="170"/>
                  <a:pt x="170" y="55"/>
                  <a:pt x="312" y="55"/>
                </a:cubicBezTo>
                <a:cubicBezTo>
                  <a:pt x="453" y="55"/>
                  <a:pt x="568" y="170"/>
                  <a:pt x="568" y="312"/>
                </a:cubicBezTo>
                <a:cubicBezTo>
                  <a:pt x="568" y="453"/>
                  <a:pt x="453" y="568"/>
                  <a:pt x="312" y="568"/>
                </a:cubicBezTo>
                <a:close/>
                <a:moveTo>
                  <a:pt x="312" y="0"/>
                </a:moveTo>
                <a:cubicBezTo>
                  <a:pt x="140" y="0"/>
                  <a:pt x="0" y="140"/>
                  <a:pt x="0" y="312"/>
                </a:cubicBezTo>
                <a:cubicBezTo>
                  <a:pt x="0" y="484"/>
                  <a:pt x="140" y="623"/>
                  <a:pt x="312" y="623"/>
                </a:cubicBezTo>
                <a:cubicBezTo>
                  <a:pt x="484" y="623"/>
                  <a:pt x="624" y="484"/>
                  <a:pt x="624" y="312"/>
                </a:cubicBezTo>
                <a:cubicBezTo>
                  <a:pt x="624" y="140"/>
                  <a:pt x="484" y="0"/>
                  <a:pt x="31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7" name="Freeform 396">
            <a:extLst>
              <a:ext uri="{FF2B5EF4-FFF2-40B4-BE49-F238E27FC236}">
                <a16:creationId xmlns:a16="http://schemas.microsoft.com/office/drawing/2014/main" id="{B7DC65E5-FF21-4743-8F77-61C9CFD6584F}"/>
              </a:ext>
            </a:extLst>
          </p:cNvPr>
          <p:cNvSpPr/>
          <p:nvPr/>
        </p:nvSpPr>
        <p:spPr>
          <a:xfrm>
            <a:off x="3982093" y="3479189"/>
            <a:ext cx="170280" cy="170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4" h="474">
                <a:moveTo>
                  <a:pt x="237" y="419"/>
                </a:moveTo>
                <a:cubicBezTo>
                  <a:pt x="137" y="419"/>
                  <a:pt x="55" y="337"/>
                  <a:pt x="55" y="237"/>
                </a:cubicBezTo>
                <a:cubicBezTo>
                  <a:pt x="55" y="136"/>
                  <a:pt x="137" y="55"/>
                  <a:pt x="237" y="55"/>
                </a:cubicBezTo>
                <a:cubicBezTo>
                  <a:pt x="337" y="55"/>
                  <a:pt x="419" y="136"/>
                  <a:pt x="419" y="237"/>
                </a:cubicBezTo>
                <a:cubicBezTo>
                  <a:pt x="419" y="337"/>
                  <a:pt x="337" y="419"/>
                  <a:pt x="237" y="419"/>
                </a:cubicBezTo>
                <a:close/>
                <a:moveTo>
                  <a:pt x="237" y="0"/>
                </a:moveTo>
                <a:cubicBezTo>
                  <a:pt x="106" y="0"/>
                  <a:pt x="0" y="106"/>
                  <a:pt x="0" y="237"/>
                </a:cubicBezTo>
                <a:cubicBezTo>
                  <a:pt x="0" y="367"/>
                  <a:pt x="106" y="474"/>
                  <a:pt x="237" y="474"/>
                </a:cubicBezTo>
                <a:cubicBezTo>
                  <a:pt x="368" y="474"/>
                  <a:pt x="474" y="367"/>
                  <a:pt x="474" y="237"/>
                </a:cubicBezTo>
                <a:cubicBezTo>
                  <a:pt x="474" y="106"/>
                  <a:pt x="368" y="0"/>
                  <a:pt x="23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8" name="Freeform 397">
            <a:extLst>
              <a:ext uri="{FF2B5EF4-FFF2-40B4-BE49-F238E27FC236}">
                <a16:creationId xmlns:a16="http://schemas.microsoft.com/office/drawing/2014/main" id="{7F53DCE5-75C3-F849-8781-F69BF13FAE57}"/>
              </a:ext>
            </a:extLst>
          </p:cNvPr>
          <p:cNvSpPr/>
          <p:nvPr/>
        </p:nvSpPr>
        <p:spPr>
          <a:xfrm>
            <a:off x="4220773" y="3586109"/>
            <a:ext cx="1220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341">
                <a:moveTo>
                  <a:pt x="170" y="285"/>
                </a:moveTo>
                <a:cubicBezTo>
                  <a:pt x="107" y="285"/>
                  <a:pt x="55" y="234"/>
                  <a:pt x="55" y="171"/>
                </a:cubicBezTo>
                <a:cubicBezTo>
                  <a:pt x="55" y="107"/>
                  <a:pt x="107" y="56"/>
                  <a:pt x="170" y="56"/>
                </a:cubicBezTo>
                <a:cubicBezTo>
                  <a:pt x="233" y="56"/>
                  <a:pt x="285" y="107"/>
                  <a:pt x="285" y="171"/>
                </a:cubicBezTo>
                <a:cubicBezTo>
                  <a:pt x="285" y="234"/>
                  <a:pt x="233" y="285"/>
                  <a:pt x="170" y="285"/>
                </a:cubicBezTo>
                <a:close/>
                <a:moveTo>
                  <a:pt x="170" y="0"/>
                </a:moveTo>
                <a:cubicBezTo>
                  <a:pt x="76" y="0"/>
                  <a:pt x="0" y="77"/>
                  <a:pt x="0" y="171"/>
                </a:cubicBezTo>
                <a:cubicBezTo>
                  <a:pt x="0" y="264"/>
                  <a:pt x="76" y="341"/>
                  <a:pt x="170" y="341"/>
                </a:cubicBezTo>
                <a:cubicBezTo>
                  <a:pt x="264" y="341"/>
                  <a:pt x="340" y="264"/>
                  <a:pt x="340" y="171"/>
                </a:cubicBezTo>
                <a:cubicBezTo>
                  <a:pt x="340" y="77"/>
                  <a:pt x="264" y="0"/>
                  <a:pt x="1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9" name="Freeform 398">
            <a:extLst>
              <a:ext uri="{FF2B5EF4-FFF2-40B4-BE49-F238E27FC236}">
                <a16:creationId xmlns:a16="http://schemas.microsoft.com/office/drawing/2014/main" id="{7BC66D02-AAED-034E-B435-5AD401AF88E5}"/>
              </a:ext>
            </a:extLst>
          </p:cNvPr>
          <p:cNvSpPr/>
          <p:nvPr/>
        </p:nvSpPr>
        <p:spPr>
          <a:xfrm>
            <a:off x="4072093" y="3334109"/>
            <a:ext cx="136800" cy="134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81" h="375">
                <a:moveTo>
                  <a:pt x="22" y="374"/>
                </a:moveTo>
                <a:cubicBezTo>
                  <a:pt x="24" y="374"/>
                  <a:pt x="26" y="375"/>
                  <a:pt x="27" y="375"/>
                </a:cubicBezTo>
                <a:cubicBezTo>
                  <a:pt x="40" y="375"/>
                  <a:pt x="52" y="366"/>
                  <a:pt x="54" y="353"/>
                </a:cubicBezTo>
                <a:cubicBezTo>
                  <a:pt x="58" y="336"/>
                  <a:pt x="63" y="319"/>
                  <a:pt x="69" y="303"/>
                </a:cubicBezTo>
                <a:cubicBezTo>
                  <a:pt x="89" y="248"/>
                  <a:pt x="122" y="198"/>
                  <a:pt x="164" y="157"/>
                </a:cubicBezTo>
                <a:cubicBezTo>
                  <a:pt x="206" y="116"/>
                  <a:pt x="258" y="85"/>
                  <a:pt x="313" y="67"/>
                </a:cubicBezTo>
                <a:cubicBezTo>
                  <a:pt x="328" y="62"/>
                  <a:pt x="344" y="58"/>
                  <a:pt x="360" y="55"/>
                </a:cubicBezTo>
                <a:cubicBezTo>
                  <a:pt x="374" y="52"/>
                  <a:pt x="384" y="38"/>
                  <a:pt x="381" y="23"/>
                </a:cubicBezTo>
                <a:cubicBezTo>
                  <a:pt x="378" y="8"/>
                  <a:pt x="364" y="-2"/>
                  <a:pt x="349" y="1"/>
                </a:cubicBezTo>
                <a:cubicBezTo>
                  <a:pt x="331" y="4"/>
                  <a:pt x="313" y="9"/>
                  <a:pt x="296" y="15"/>
                </a:cubicBezTo>
                <a:cubicBezTo>
                  <a:pt x="233" y="35"/>
                  <a:pt x="174" y="71"/>
                  <a:pt x="126" y="117"/>
                </a:cubicBezTo>
                <a:cubicBezTo>
                  <a:pt x="78" y="164"/>
                  <a:pt x="40" y="221"/>
                  <a:pt x="17" y="284"/>
                </a:cubicBezTo>
                <a:cubicBezTo>
                  <a:pt x="10" y="302"/>
                  <a:pt x="5" y="322"/>
                  <a:pt x="1" y="341"/>
                </a:cubicBezTo>
                <a:cubicBezTo>
                  <a:pt x="-3" y="356"/>
                  <a:pt x="7" y="371"/>
                  <a:pt x="22" y="37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0" name="Freeform 399">
            <a:extLst>
              <a:ext uri="{FF2B5EF4-FFF2-40B4-BE49-F238E27FC236}">
                <a16:creationId xmlns:a16="http://schemas.microsoft.com/office/drawing/2014/main" id="{E09334E6-FAE9-DB41-9181-49885BB705D8}"/>
              </a:ext>
            </a:extLst>
          </p:cNvPr>
          <p:cNvSpPr/>
          <p:nvPr/>
        </p:nvSpPr>
        <p:spPr>
          <a:xfrm>
            <a:off x="4145534" y="3612389"/>
            <a:ext cx="68040" cy="36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0" h="102">
                <a:moveTo>
                  <a:pt x="166" y="47"/>
                </a:moveTo>
                <a:cubicBezTo>
                  <a:pt x="149" y="44"/>
                  <a:pt x="131" y="40"/>
                  <a:pt x="114" y="35"/>
                </a:cubicBezTo>
                <a:cubicBezTo>
                  <a:pt x="89" y="27"/>
                  <a:pt x="64" y="17"/>
                  <a:pt x="41" y="3"/>
                </a:cubicBezTo>
                <a:cubicBezTo>
                  <a:pt x="27" y="-4"/>
                  <a:pt x="10" y="1"/>
                  <a:pt x="3" y="14"/>
                </a:cubicBezTo>
                <a:cubicBezTo>
                  <a:pt x="-4" y="28"/>
                  <a:pt x="1" y="44"/>
                  <a:pt x="14" y="52"/>
                </a:cubicBezTo>
                <a:cubicBezTo>
                  <a:pt x="41" y="67"/>
                  <a:pt x="69" y="79"/>
                  <a:pt x="98" y="88"/>
                </a:cubicBezTo>
                <a:cubicBezTo>
                  <a:pt x="118" y="94"/>
                  <a:pt x="138" y="98"/>
                  <a:pt x="158" y="102"/>
                </a:cubicBezTo>
                <a:cubicBezTo>
                  <a:pt x="159" y="102"/>
                  <a:pt x="161" y="102"/>
                  <a:pt x="162" y="102"/>
                </a:cubicBezTo>
                <a:cubicBezTo>
                  <a:pt x="175" y="102"/>
                  <a:pt x="187" y="92"/>
                  <a:pt x="189" y="79"/>
                </a:cubicBezTo>
                <a:cubicBezTo>
                  <a:pt x="192" y="64"/>
                  <a:pt x="181" y="50"/>
                  <a:pt x="166" y="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1" name="Freeform 400">
            <a:extLst>
              <a:ext uri="{FF2B5EF4-FFF2-40B4-BE49-F238E27FC236}">
                <a16:creationId xmlns:a16="http://schemas.microsoft.com/office/drawing/2014/main" id="{06502119-3E90-4B48-B4AB-92D74E1DB3E0}"/>
              </a:ext>
            </a:extLst>
          </p:cNvPr>
          <p:cNvSpPr/>
          <p:nvPr/>
        </p:nvSpPr>
        <p:spPr>
          <a:xfrm>
            <a:off x="4332013" y="3481349"/>
            <a:ext cx="55800" cy="11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327">
                <a:moveTo>
                  <a:pt x="129" y="0"/>
                </a:moveTo>
                <a:cubicBezTo>
                  <a:pt x="114" y="0"/>
                  <a:pt x="101" y="13"/>
                  <a:pt x="101" y="28"/>
                </a:cubicBezTo>
                <a:cubicBezTo>
                  <a:pt x="101" y="49"/>
                  <a:pt x="99" y="70"/>
                  <a:pt x="96" y="91"/>
                </a:cubicBezTo>
                <a:cubicBezTo>
                  <a:pt x="91" y="119"/>
                  <a:pt x="84" y="146"/>
                  <a:pt x="74" y="172"/>
                </a:cubicBezTo>
                <a:cubicBezTo>
                  <a:pt x="58" y="212"/>
                  <a:pt x="35" y="249"/>
                  <a:pt x="7" y="281"/>
                </a:cubicBezTo>
                <a:cubicBezTo>
                  <a:pt x="-3" y="293"/>
                  <a:pt x="-2" y="310"/>
                  <a:pt x="10" y="320"/>
                </a:cubicBezTo>
                <a:cubicBezTo>
                  <a:pt x="15" y="325"/>
                  <a:pt x="22" y="327"/>
                  <a:pt x="28" y="327"/>
                </a:cubicBezTo>
                <a:cubicBezTo>
                  <a:pt x="36" y="327"/>
                  <a:pt x="43" y="324"/>
                  <a:pt x="49" y="317"/>
                </a:cubicBezTo>
                <a:cubicBezTo>
                  <a:pt x="81" y="280"/>
                  <a:pt x="107" y="238"/>
                  <a:pt x="125" y="192"/>
                </a:cubicBezTo>
                <a:cubicBezTo>
                  <a:pt x="137" y="162"/>
                  <a:pt x="145" y="131"/>
                  <a:pt x="150" y="100"/>
                </a:cubicBezTo>
                <a:cubicBezTo>
                  <a:pt x="154" y="76"/>
                  <a:pt x="156" y="52"/>
                  <a:pt x="156" y="28"/>
                </a:cubicBezTo>
                <a:cubicBezTo>
                  <a:pt x="156" y="13"/>
                  <a:pt x="144" y="0"/>
                  <a:pt x="12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2" name="Freeform 401">
            <a:extLst>
              <a:ext uri="{FF2B5EF4-FFF2-40B4-BE49-F238E27FC236}">
                <a16:creationId xmlns:a16="http://schemas.microsoft.com/office/drawing/2014/main" id="{21009A7C-B613-4244-BEAA-669503F98561}"/>
              </a:ext>
            </a:extLst>
          </p:cNvPr>
          <p:cNvSpPr/>
          <p:nvPr/>
        </p:nvSpPr>
        <p:spPr>
          <a:xfrm>
            <a:off x="4731613" y="3585749"/>
            <a:ext cx="12204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340">
                <a:moveTo>
                  <a:pt x="170" y="285"/>
                </a:moveTo>
                <a:cubicBezTo>
                  <a:pt x="107" y="285"/>
                  <a:pt x="55" y="234"/>
                  <a:pt x="55" y="170"/>
                </a:cubicBezTo>
                <a:cubicBezTo>
                  <a:pt x="55" y="107"/>
                  <a:pt x="107" y="56"/>
                  <a:pt x="170" y="56"/>
                </a:cubicBezTo>
                <a:cubicBezTo>
                  <a:pt x="234" y="56"/>
                  <a:pt x="285" y="107"/>
                  <a:pt x="285" y="170"/>
                </a:cubicBezTo>
                <a:cubicBezTo>
                  <a:pt x="285" y="234"/>
                  <a:pt x="234" y="285"/>
                  <a:pt x="170" y="285"/>
                </a:cubicBezTo>
                <a:close/>
                <a:moveTo>
                  <a:pt x="170" y="0"/>
                </a:moveTo>
                <a:cubicBezTo>
                  <a:pt x="76" y="0"/>
                  <a:pt x="0" y="77"/>
                  <a:pt x="0" y="170"/>
                </a:cubicBezTo>
                <a:cubicBezTo>
                  <a:pt x="0" y="264"/>
                  <a:pt x="76" y="340"/>
                  <a:pt x="170" y="340"/>
                </a:cubicBezTo>
                <a:cubicBezTo>
                  <a:pt x="264" y="340"/>
                  <a:pt x="340" y="264"/>
                  <a:pt x="340" y="170"/>
                </a:cubicBezTo>
                <a:cubicBezTo>
                  <a:pt x="340" y="77"/>
                  <a:pt x="264" y="0"/>
                  <a:pt x="1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3" name="Freeform 402">
            <a:extLst>
              <a:ext uri="{FF2B5EF4-FFF2-40B4-BE49-F238E27FC236}">
                <a16:creationId xmlns:a16="http://schemas.microsoft.com/office/drawing/2014/main" id="{1464EF75-C134-5346-B290-4482AA0EDEA2}"/>
              </a:ext>
            </a:extLst>
          </p:cNvPr>
          <p:cNvSpPr/>
          <p:nvPr/>
        </p:nvSpPr>
        <p:spPr>
          <a:xfrm>
            <a:off x="5037974" y="3586469"/>
            <a:ext cx="12204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340">
                <a:moveTo>
                  <a:pt x="170" y="285"/>
                </a:moveTo>
                <a:cubicBezTo>
                  <a:pt x="107" y="285"/>
                  <a:pt x="55" y="234"/>
                  <a:pt x="55" y="170"/>
                </a:cubicBezTo>
                <a:cubicBezTo>
                  <a:pt x="55" y="107"/>
                  <a:pt x="107" y="55"/>
                  <a:pt x="170" y="55"/>
                </a:cubicBezTo>
                <a:cubicBezTo>
                  <a:pt x="233" y="55"/>
                  <a:pt x="285" y="107"/>
                  <a:pt x="285" y="170"/>
                </a:cubicBezTo>
                <a:cubicBezTo>
                  <a:pt x="285" y="234"/>
                  <a:pt x="233" y="285"/>
                  <a:pt x="170" y="285"/>
                </a:cubicBezTo>
                <a:close/>
                <a:moveTo>
                  <a:pt x="170" y="0"/>
                </a:moveTo>
                <a:cubicBezTo>
                  <a:pt x="76" y="0"/>
                  <a:pt x="0" y="76"/>
                  <a:pt x="0" y="170"/>
                </a:cubicBezTo>
                <a:cubicBezTo>
                  <a:pt x="0" y="264"/>
                  <a:pt x="76" y="340"/>
                  <a:pt x="170" y="340"/>
                </a:cubicBezTo>
                <a:cubicBezTo>
                  <a:pt x="264" y="340"/>
                  <a:pt x="340" y="264"/>
                  <a:pt x="340" y="170"/>
                </a:cubicBezTo>
                <a:cubicBezTo>
                  <a:pt x="340" y="76"/>
                  <a:pt x="264" y="0"/>
                  <a:pt x="1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4" name="Freeform 403">
            <a:extLst>
              <a:ext uri="{FF2B5EF4-FFF2-40B4-BE49-F238E27FC236}">
                <a16:creationId xmlns:a16="http://schemas.microsoft.com/office/drawing/2014/main" id="{32D36CED-22AC-F646-8993-F92D5A4C258A}"/>
              </a:ext>
            </a:extLst>
          </p:cNvPr>
          <p:cNvSpPr/>
          <p:nvPr/>
        </p:nvSpPr>
        <p:spPr>
          <a:xfrm>
            <a:off x="5037974" y="3280110"/>
            <a:ext cx="12204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340">
                <a:moveTo>
                  <a:pt x="170" y="55"/>
                </a:moveTo>
                <a:cubicBezTo>
                  <a:pt x="233" y="55"/>
                  <a:pt x="285" y="107"/>
                  <a:pt x="285" y="170"/>
                </a:cubicBezTo>
                <a:cubicBezTo>
                  <a:pt x="285" y="234"/>
                  <a:pt x="233" y="285"/>
                  <a:pt x="170" y="285"/>
                </a:cubicBezTo>
                <a:cubicBezTo>
                  <a:pt x="107" y="285"/>
                  <a:pt x="55" y="234"/>
                  <a:pt x="55" y="170"/>
                </a:cubicBezTo>
                <a:cubicBezTo>
                  <a:pt x="55" y="107"/>
                  <a:pt x="107" y="55"/>
                  <a:pt x="170" y="55"/>
                </a:cubicBezTo>
                <a:close/>
                <a:moveTo>
                  <a:pt x="170" y="340"/>
                </a:moveTo>
                <a:cubicBezTo>
                  <a:pt x="264" y="340"/>
                  <a:pt x="340" y="264"/>
                  <a:pt x="340" y="170"/>
                </a:cubicBezTo>
                <a:cubicBezTo>
                  <a:pt x="340" y="76"/>
                  <a:pt x="264" y="0"/>
                  <a:pt x="170" y="0"/>
                </a:cubicBezTo>
                <a:cubicBezTo>
                  <a:pt x="76" y="0"/>
                  <a:pt x="0" y="76"/>
                  <a:pt x="0" y="170"/>
                </a:cubicBezTo>
                <a:cubicBezTo>
                  <a:pt x="0" y="264"/>
                  <a:pt x="76" y="340"/>
                  <a:pt x="170" y="3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5" name="Freeform 404">
            <a:extLst>
              <a:ext uri="{FF2B5EF4-FFF2-40B4-BE49-F238E27FC236}">
                <a16:creationId xmlns:a16="http://schemas.microsoft.com/office/drawing/2014/main" id="{58C98D4D-772C-2E42-8B13-E9D8649A67AF}"/>
              </a:ext>
            </a:extLst>
          </p:cNvPr>
          <p:cNvSpPr/>
          <p:nvPr/>
        </p:nvSpPr>
        <p:spPr>
          <a:xfrm>
            <a:off x="4803613" y="337731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7" y="3"/>
                </a:moveTo>
                <a:cubicBezTo>
                  <a:pt x="17" y="3"/>
                  <a:pt x="16" y="3"/>
                  <a:pt x="16" y="4"/>
                </a:cubicBezTo>
                <a:cubicBezTo>
                  <a:pt x="2" y="10"/>
                  <a:pt x="-4" y="26"/>
                  <a:pt x="2" y="40"/>
                </a:cubicBezTo>
                <a:cubicBezTo>
                  <a:pt x="7" y="50"/>
                  <a:pt x="17" y="56"/>
                  <a:pt x="27" y="56"/>
                </a:cubicBezTo>
                <a:cubicBezTo>
                  <a:pt x="31" y="56"/>
                  <a:pt x="35" y="55"/>
                  <a:pt x="39" y="54"/>
                </a:cubicBezTo>
                <a:cubicBezTo>
                  <a:pt x="39" y="54"/>
                  <a:pt x="40" y="53"/>
                  <a:pt x="41" y="53"/>
                </a:cubicBezTo>
                <a:cubicBezTo>
                  <a:pt x="54" y="46"/>
                  <a:pt x="60" y="30"/>
                  <a:pt x="54" y="16"/>
                </a:cubicBezTo>
                <a:cubicBezTo>
                  <a:pt x="47" y="2"/>
                  <a:pt x="31" y="-4"/>
                  <a:pt x="17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6" name="Freeform 405">
            <a:extLst>
              <a:ext uri="{FF2B5EF4-FFF2-40B4-BE49-F238E27FC236}">
                <a16:creationId xmlns:a16="http://schemas.microsoft.com/office/drawing/2014/main" id="{1B209A80-2CB5-A14D-93FA-CC9630EABBB6}"/>
              </a:ext>
            </a:extLst>
          </p:cNvPr>
          <p:cNvSpPr/>
          <p:nvPr/>
        </p:nvSpPr>
        <p:spPr>
          <a:xfrm>
            <a:off x="4802173" y="328334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17" y="52"/>
                </a:moveTo>
                <a:cubicBezTo>
                  <a:pt x="18" y="53"/>
                  <a:pt x="18" y="53"/>
                  <a:pt x="19" y="53"/>
                </a:cubicBezTo>
                <a:cubicBezTo>
                  <a:pt x="22" y="55"/>
                  <a:pt x="26" y="55"/>
                  <a:pt x="30" y="55"/>
                </a:cubicBezTo>
                <a:cubicBezTo>
                  <a:pt x="41" y="55"/>
                  <a:pt x="51" y="49"/>
                  <a:pt x="55" y="39"/>
                </a:cubicBezTo>
                <a:cubicBezTo>
                  <a:pt x="61" y="25"/>
                  <a:pt x="55" y="8"/>
                  <a:pt x="41" y="2"/>
                </a:cubicBezTo>
                <a:cubicBezTo>
                  <a:pt x="40" y="2"/>
                  <a:pt x="39" y="2"/>
                  <a:pt x="39" y="2"/>
                </a:cubicBezTo>
                <a:cubicBezTo>
                  <a:pt x="24" y="-4"/>
                  <a:pt x="8" y="2"/>
                  <a:pt x="2" y="16"/>
                </a:cubicBezTo>
                <a:cubicBezTo>
                  <a:pt x="-3" y="31"/>
                  <a:pt x="3" y="47"/>
                  <a:pt x="17" y="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7" name="Freeform 406">
            <a:extLst>
              <a:ext uri="{FF2B5EF4-FFF2-40B4-BE49-F238E27FC236}">
                <a16:creationId xmlns:a16="http://schemas.microsoft.com/office/drawing/2014/main" id="{C4DD3571-3819-B243-96A4-D34DA16A480D}"/>
              </a:ext>
            </a:extLst>
          </p:cNvPr>
          <p:cNvSpPr/>
          <p:nvPr/>
        </p:nvSpPr>
        <p:spPr>
          <a:xfrm>
            <a:off x="4824494" y="3301350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6" y="44"/>
                </a:moveTo>
                <a:cubicBezTo>
                  <a:pt x="11" y="52"/>
                  <a:pt x="20" y="56"/>
                  <a:pt x="28" y="56"/>
                </a:cubicBezTo>
                <a:cubicBezTo>
                  <a:pt x="34" y="56"/>
                  <a:pt x="39" y="54"/>
                  <a:pt x="44" y="51"/>
                </a:cubicBezTo>
                <a:cubicBezTo>
                  <a:pt x="57" y="43"/>
                  <a:pt x="60" y="25"/>
                  <a:pt x="51" y="13"/>
                </a:cubicBezTo>
                <a:cubicBezTo>
                  <a:pt x="51" y="12"/>
                  <a:pt x="50" y="12"/>
                  <a:pt x="50" y="11"/>
                </a:cubicBezTo>
                <a:cubicBezTo>
                  <a:pt x="41" y="-1"/>
                  <a:pt x="24" y="-4"/>
                  <a:pt x="11" y="4"/>
                </a:cubicBezTo>
                <a:cubicBezTo>
                  <a:pt x="-1" y="13"/>
                  <a:pt x="-4" y="30"/>
                  <a:pt x="5" y="43"/>
                </a:cubicBezTo>
                <a:cubicBezTo>
                  <a:pt x="5" y="43"/>
                  <a:pt x="5" y="44"/>
                  <a:pt x="6" y="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8" name="Freeform 407">
            <a:extLst>
              <a:ext uri="{FF2B5EF4-FFF2-40B4-BE49-F238E27FC236}">
                <a16:creationId xmlns:a16="http://schemas.microsoft.com/office/drawing/2014/main" id="{01E4938D-E06E-874F-BBD6-75D42B674F3C}"/>
              </a:ext>
            </a:extLst>
          </p:cNvPr>
          <p:cNvSpPr/>
          <p:nvPr/>
        </p:nvSpPr>
        <p:spPr>
          <a:xfrm>
            <a:off x="4833493" y="3328708"/>
            <a:ext cx="19800" cy="22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63">
                <a:moveTo>
                  <a:pt x="27" y="0"/>
                </a:moveTo>
                <a:cubicBezTo>
                  <a:pt x="12" y="0"/>
                  <a:pt x="0" y="13"/>
                  <a:pt x="0" y="29"/>
                </a:cubicBezTo>
                <a:lnTo>
                  <a:pt x="0" y="30"/>
                </a:lnTo>
                <a:cubicBezTo>
                  <a:pt x="0" y="31"/>
                  <a:pt x="1" y="31"/>
                  <a:pt x="1" y="32"/>
                </a:cubicBezTo>
                <a:cubicBezTo>
                  <a:pt x="1" y="33"/>
                  <a:pt x="1" y="33"/>
                  <a:pt x="1" y="34"/>
                </a:cubicBezTo>
                <a:lnTo>
                  <a:pt x="1" y="35"/>
                </a:lnTo>
                <a:cubicBezTo>
                  <a:pt x="0" y="51"/>
                  <a:pt x="13" y="63"/>
                  <a:pt x="28" y="63"/>
                </a:cubicBezTo>
                <a:cubicBezTo>
                  <a:pt x="43" y="63"/>
                  <a:pt x="55" y="51"/>
                  <a:pt x="56" y="36"/>
                </a:cubicBezTo>
                <a:cubicBezTo>
                  <a:pt x="56" y="35"/>
                  <a:pt x="56" y="35"/>
                  <a:pt x="56" y="34"/>
                </a:cubicBezTo>
                <a:cubicBezTo>
                  <a:pt x="56" y="33"/>
                  <a:pt x="56" y="32"/>
                  <a:pt x="56" y="31"/>
                </a:cubicBezTo>
                <a:cubicBezTo>
                  <a:pt x="56" y="30"/>
                  <a:pt x="56" y="29"/>
                  <a:pt x="56" y="28"/>
                </a:cubicBezTo>
                <a:cubicBezTo>
                  <a:pt x="56" y="28"/>
                  <a:pt x="56" y="27"/>
                  <a:pt x="56" y="26"/>
                </a:cubicBezTo>
                <a:cubicBezTo>
                  <a:pt x="55" y="11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9" name="Freeform 408">
            <a:extLst>
              <a:ext uri="{FF2B5EF4-FFF2-40B4-BE49-F238E27FC236}">
                <a16:creationId xmlns:a16="http://schemas.microsoft.com/office/drawing/2014/main" id="{57F19BCD-54FE-B447-A3C5-8F33DA24611C}"/>
              </a:ext>
            </a:extLst>
          </p:cNvPr>
          <p:cNvSpPr/>
          <p:nvPr/>
        </p:nvSpPr>
        <p:spPr>
          <a:xfrm>
            <a:off x="4825574" y="335822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4" y="4"/>
                </a:moveTo>
                <a:cubicBezTo>
                  <a:pt x="31" y="-4"/>
                  <a:pt x="14" y="0"/>
                  <a:pt x="6" y="12"/>
                </a:cubicBezTo>
                <a:cubicBezTo>
                  <a:pt x="5" y="13"/>
                  <a:pt x="5" y="13"/>
                  <a:pt x="5" y="14"/>
                </a:cubicBezTo>
                <a:cubicBezTo>
                  <a:pt x="-4" y="26"/>
                  <a:pt x="0" y="44"/>
                  <a:pt x="13" y="52"/>
                </a:cubicBezTo>
                <a:cubicBezTo>
                  <a:pt x="17" y="55"/>
                  <a:pt x="23" y="56"/>
                  <a:pt x="28" y="56"/>
                </a:cubicBezTo>
                <a:cubicBezTo>
                  <a:pt x="37" y="56"/>
                  <a:pt x="46" y="52"/>
                  <a:pt x="51" y="44"/>
                </a:cubicBezTo>
                <a:cubicBezTo>
                  <a:pt x="51" y="43"/>
                  <a:pt x="52" y="43"/>
                  <a:pt x="52" y="42"/>
                </a:cubicBezTo>
                <a:cubicBezTo>
                  <a:pt x="60" y="29"/>
                  <a:pt x="57" y="12"/>
                  <a:pt x="4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0" name="Freeform 409">
            <a:extLst>
              <a:ext uri="{FF2B5EF4-FFF2-40B4-BE49-F238E27FC236}">
                <a16:creationId xmlns:a16="http://schemas.microsoft.com/office/drawing/2014/main" id="{9F9AF520-6CEC-B44D-A857-A5EC694535BE}"/>
              </a:ext>
            </a:extLst>
          </p:cNvPr>
          <p:cNvSpPr/>
          <p:nvPr/>
        </p:nvSpPr>
        <p:spPr>
          <a:xfrm>
            <a:off x="4773733" y="328010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cubicBezTo>
                  <a:pt x="29" y="55"/>
                  <a:pt x="31" y="55"/>
                  <a:pt x="33" y="55"/>
                </a:cubicBezTo>
                <a:lnTo>
                  <a:pt x="34" y="54"/>
                </a:lnTo>
                <a:cubicBezTo>
                  <a:pt x="49" y="52"/>
                  <a:pt x="59" y="38"/>
                  <a:pt x="57" y="23"/>
                </a:cubicBezTo>
                <a:cubicBezTo>
                  <a:pt x="55" y="8"/>
                  <a:pt x="40" y="-3"/>
                  <a:pt x="25" y="0"/>
                </a:cubicBezTo>
                <a:cubicBezTo>
                  <a:pt x="24" y="0"/>
                  <a:pt x="24" y="0"/>
                  <a:pt x="23" y="0"/>
                </a:cubicBezTo>
                <a:cubicBezTo>
                  <a:pt x="8" y="3"/>
                  <a:pt x="-2" y="17"/>
                  <a:pt x="1" y="32"/>
                </a:cubicBezTo>
                <a:cubicBezTo>
                  <a:pt x="3" y="46"/>
                  <a:pt x="15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1" name="Freeform 410">
            <a:extLst>
              <a:ext uri="{FF2B5EF4-FFF2-40B4-BE49-F238E27FC236}">
                <a16:creationId xmlns:a16="http://schemas.microsoft.com/office/drawing/2014/main" id="{5B0DC26A-36DF-594D-AF62-922723A6660E}"/>
              </a:ext>
            </a:extLst>
          </p:cNvPr>
          <p:cNvSpPr/>
          <p:nvPr/>
        </p:nvSpPr>
        <p:spPr>
          <a:xfrm>
            <a:off x="4732693" y="33168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1" y="56"/>
                </a:moveTo>
                <a:cubicBezTo>
                  <a:pt x="23" y="56"/>
                  <a:pt x="26" y="57"/>
                  <a:pt x="28" y="57"/>
                </a:cubicBezTo>
                <a:cubicBezTo>
                  <a:pt x="40" y="57"/>
                  <a:pt x="51" y="48"/>
                  <a:pt x="55" y="36"/>
                </a:cubicBezTo>
                <a:lnTo>
                  <a:pt x="55" y="35"/>
                </a:lnTo>
                <a:cubicBezTo>
                  <a:pt x="59" y="20"/>
                  <a:pt x="51" y="5"/>
                  <a:pt x="36" y="1"/>
                </a:cubicBezTo>
                <a:cubicBezTo>
                  <a:pt x="21" y="-4"/>
                  <a:pt x="6" y="5"/>
                  <a:pt x="2" y="20"/>
                </a:cubicBezTo>
                <a:cubicBezTo>
                  <a:pt x="2" y="20"/>
                  <a:pt x="2" y="21"/>
                  <a:pt x="1" y="22"/>
                </a:cubicBezTo>
                <a:cubicBezTo>
                  <a:pt x="-3" y="37"/>
                  <a:pt x="6" y="52"/>
                  <a:pt x="21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2" name="Freeform 411">
            <a:extLst>
              <a:ext uri="{FF2B5EF4-FFF2-40B4-BE49-F238E27FC236}">
                <a16:creationId xmlns:a16="http://schemas.microsoft.com/office/drawing/2014/main" id="{1F12B78B-3530-5941-B0B3-A9379916FEF8}"/>
              </a:ext>
            </a:extLst>
          </p:cNvPr>
          <p:cNvSpPr/>
          <p:nvPr/>
        </p:nvSpPr>
        <p:spPr>
          <a:xfrm>
            <a:off x="4733413" y="33456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4" y="21"/>
                </a:moveTo>
                <a:lnTo>
                  <a:pt x="54" y="20"/>
                </a:lnTo>
                <a:cubicBezTo>
                  <a:pt x="49" y="5"/>
                  <a:pt x="34" y="-3"/>
                  <a:pt x="19" y="1"/>
                </a:cubicBezTo>
                <a:cubicBezTo>
                  <a:pt x="5" y="6"/>
                  <a:pt x="-4" y="21"/>
                  <a:pt x="1" y="36"/>
                </a:cubicBezTo>
                <a:cubicBezTo>
                  <a:pt x="1" y="36"/>
                  <a:pt x="1" y="37"/>
                  <a:pt x="1" y="38"/>
                </a:cubicBezTo>
                <a:cubicBezTo>
                  <a:pt x="5" y="50"/>
                  <a:pt x="16" y="57"/>
                  <a:pt x="28" y="57"/>
                </a:cubicBezTo>
                <a:cubicBezTo>
                  <a:pt x="31" y="57"/>
                  <a:pt x="33" y="57"/>
                  <a:pt x="36" y="56"/>
                </a:cubicBezTo>
                <a:cubicBezTo>
                  <a:pt x="51" y="51"/>
                  <a:pt x="59" y="36"/>
                  <a:pt x="54" y="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3" name="Freeform 412">
            <a:extLst>
              <a:ext uri="{FF2B5EF4-FFF2-40B4-BE49-F238E27FC236}">
                <a16:creationId xmlns:a16="http://schemas.microsoft.com/office/drawing/2014/main" id="{120EB6CF-1C65-9E46-9551-C663977D9C67}"/>
              </a:ext>
            </a:extLst>
          </p:cNvPr>
          <p:cNvSpPr/>
          <p:nvPr/>
        </p:nvSpPr>
        <p:spPr>
          <a:xfrm>
            <a:off x="4747813" y="329270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7" y="56"/>
                </a:moveTo>
                <a:cubicBezTo>
                  <a:pt x="34" y="56"/>
                  <a:pt x="41" y="54"/>
                  <a:pt x="46" y="49"/>
                </a:cubicBezTo>
                <a:lnTo>
                  <a:pt x="47" y="48"/>
                </a:lnTo>
                <a:cubicBezTo>
                  <a:pt x="59" y="38"/>
                  <a:pt x="59" y="20"/>
                  <a:pt x="49" y="9"/>
                </a:cubicBezTo>
                <a:cubicBezTo>
                  <a:pt x="39" y="-2"/>
                  <a:pt x="22" y="-3"/>
                  <a:pt x="10" y="7"/>
                </a:cubicBezTo>
                <a:lnTo>
                  <a:pt x="9" y="8"/>
                </a:lnTo>
                <a:cubicBezTo>
                  <a:pt x="-3" y="19"/>
                  <a:pt x="-3" y="36"/>
                  <a:pt x="7" y="47"/>
                </a:cubicBezTo>
                <a:cubicBezTo>
                  <a:pt x="12" y="53"/>
                  <a:pt x="20" y="56"/>
                  <a:pt x="27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4" name="Freeform 413">
            <a:extLst>
              <a:ext uri="{FF2B5EF4-FFF2-40B4-BE49-F238E27FC236}">
                <a16:creationId xmlns:a16="http://schemas.microsoft.com/office/drawing/2014/main" id="{A80D2E27-97EF-D940-9C56-C74C922C5273}"/>
              </a:ext>
            </a:extLst>
          </p:cNvPr>
          <p:cNvSpPr/>
          <p:nvPr/>
        </p:nvSpPr>
        <p:spPr>
          <a:xfrm>
            <a:off x="4749254" y="33697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0" y="48"/>
                </a:moveTo>
                <a:cubicBezTo>
                  <a:pt x="10" y="49"/>
                  <a:pt x="11" y="50"/>
                  <a:pt x="11" y="50"/>
                </a:cubicBezTo>
                <a:cubicBezTo>
                  <a:pt x="17" y="54"/>
                  <a:pt x="23" y="57"/>
                  <a:pt x="29" y="57"/>
                </a:cubicBezTo>
                <a:cubicBezTo>
                  <a:pt x="37" y="57"/>
                  <a:pt x="45" y="53"/>
                  <a:pt x="50" y="47"/>
                </a:cubicBezTo>
                <a:cubicBezTo>
                  <a:pt x="60" y="35"/>
                  <a:pt x="58" y="18"/>
                  <a:pt x="47" y="8"/>
                </a:cubicBezTo>
                <a:cubicBezTo>
                  <a:pt x="46" y="7"/>
                  <a:pt x="46" y="7"/>
                  <a:pt x="46" y="7"/>
                </a:cubicBezTo>
                <a:cubicBezTo>
                  <a:pt x="34" y="-3"/>
                  <a:pt x="17" y="-2"/>
                  <a:pt x="7" y="10"/>
                </a:cubicBezTo>
                <a:cubicBezTo>
                  <a:pt x="-3" y="21"/>
                  <a:pt x="-2" y="38"/>
                  <a:pt x="10" y="4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5" name="Freeform 414">
            <a:extLst>
              <a:ext uri="{FF2B5EF4-FFF2-40B4-BE49-F238E27FC236}">
                <a16:creationId xmlns:a16="http://schemas.microsoft.com/office/drawing/2014/main" id="{9E28BC3A-4818-1E4D-A308-F36E9388CCB8}"/>
              </a:ext>
            </a:extLst>
          </p:cNvPr>
          <p:cNvSpPr/>
          <p:nvPr/>
        </p:nvSpPr>
        <p:spPr>
          <a:xfrm>
            <a:off x="4775172" y="338127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3" y="1"/>
                </a:moveTo>
                <a:cubicBezTo>
                  <a:pt x="32" y="1"/>
                  <a:pt x="32" y="1"/>
                  <a:pt x="31" y="0"/>
                </a:cubicBezTo>
                <a:cubicBezTo>
                  <a:pt x="16" y="-2"/>
                  <a:pt x="2" y="9"/>
                  <a:pt x="0" y="24"/>
                </a:cubicBezTo>
                <a:cubicBezTo>
                  <a:pt x="-2" y="39"/>
                  <a:pt x="8" y="53"/>
                  <a:pt x="23" y="55"/>
                </a:cubicBezTo>
                <a:cubicBezTo>
                  <a:pt x="24" y="55"/>
                  <a:pt x="25" y="55"/>
                  <a:pt x="26" y="55"/>
                </a:cubicBezTo>
                <a:cubicBezTo>
                  <a:pt x="27" y="56"/>
                  <a:pt x="28" y="56"/>
                  <a:pt x="29" y="56"/>
                </a:cubicBezTo>
                <a:cubicBezTo>
                  <a:pt x="43" y="56"/>
                  <a:pt x="55" y="45"/>
                  <a:pt x="56" y="31"/>
                </a:cubicBezTo>
                <a:cubicBezTo>
                  <a:pt x="58" y="16"/>
                  <a:pt x="48" y="3"/>
                  <a:pt x="33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6" name="Freeform 415">
            <a:extLst>
              <a:ext uri="{FF2B5EF4-FFF2-40B4-BE49-F238E27FC236}">
                <a16:creationId xmlns:a16="http://schemas.microsoft.com/office/drawing/2014/main" id="{6F8A12A1-1772-1D41-8D52-2E86134DD61A}"/>
              </a:ext>
            </a:extLst>
          </p:cNvPr>
          <p:cNvSpPr/>
          <p:nvPr/>
        </p:nvSpPr>
        <p:spPr>
          <a:xfrm>
            <a:off x="4844293" y="3392429"/>
            <a:ext cx="202680" cy="202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4" h="564">
                <a:moveTo>
                  <a:pt x="203" y="400"/>
                </a:moveTo>
                <a:lnTo>
                  <a:pt x="213" y="390"/>
                </a:lnTo>
                <a:cubicBezTo>
                  <a:pt x="215" y="389"/>
                  <a:pt x="216" y="387"/>
                  <a:pt x="218" y="386"/>
                </a:cubicBezTo>
                <a:lnTo>
                  <a:pt x="219" y="384"/>
                </a:lnTo>
                <a:cubicBezTo>
                  <a:pt x="221" y="383"/>
                  <a:pt x="222" y="381"/>
                  <a:pt x="223" y="379"/>
                </a:cubicBezTo>
                <a:lnTo>
                  <a:pt x="270" y="332"/>
                </a:lnTo>
                <a:cubicBezTo>
                  <a:pt x="272" y="331"/>
                  <a:pt x="274" y="330"/>
                  <a:pt x="275" y="328"/>
                </a:cubicBezTo>
                <a:lnTo>
                  <a:pt x="277" y="327"/>
                </a:lnTo>
                <a:cubicBezTo>
                  <a:pt x="278" y="326"/>
                  <a:pt x="280" y="324"/>
                  <a:pt x="281" y="322"/>
                </a:cubicBezTo>
                <a:lnTo>
                  <a:pt x="328" y="275"/>
                </a:lnTo>
                <a:cubicBezTo>
                  <a:pt x="329" y="274"/>
                  <a:pt x="331" y="273"/>
                  <a:pt x="333" y="271"/>
                </a:cubicBezTo>
                <a:lnTo>
                  <a:pt x="334" y="270"/>
                </a:lnTo>
                <a:cubicBezTo>
                  <a:pt x="336" y="268"/>
                  <a:pt x="337" y="267"/>
                  <a:pt x="338" y="265"/>
                </a:cubicBezTo>
                <a:lnTo>
                  <a:pt x="385" y="218"/>
                </a:lnTo>
                <a:cubicBezTo>
                  <a:pt x="387" y="217"/>
                  <a:pt x="388" y="215"/>
                  <a:pt x="390" y="214"/>
                </a:cubicBezTo>
                <a:lnTo>
                  <a:pt x="391" y="212"/>
                </a:lnTo>
                <a:cubicBezTo>
                  <a:pt x="393" y="211"/>
                  <a:pt x="394" y="210"/>
                  <a:pt x="395" y="208"/>
                </a:cubicBezTo>
                <a:lnTo>
                  <a:pt x="396" y="397"/>
                </a:lnTo>
                <a:close/>
                <a:moveTo>
                  <a:pt x="550" y="511"/>
                </a:moveTo>
                <a:lnTo>
                  <a:pt x="452" y="413"/>
                </a:lnTo>
                <a:lnTo>
                  <a:pt x="450" y="154"/>
                </a:lnTo>
                <a:cubicBezTo>
                  <a:pt x="450" y="153"/>
                  <a:pt x="451" y="152"/>
                  <a:pt x="452" y="151"/>
                </a:cubicBezTo>
                <a:lnTo>
                  <a:pt x="556" y="46"/>
                </a:lnTo>
                <a:cubicBezTo>
                  <a:pt x="567" y="36"/>
                  <a:pt x="567" y="18"/>
                  <a:pt x="556" y="7"/>
                </a:cubicBezTo>
                <a:cubicBezTo>
                  <a:pt x="545" y="-2"/>
                  <a:pt x="528" y="-2"/>
                  <a:pt x="517" y="7"/>
                </a:cubicBezTo>
                <a:lnTo>
                  <a:pt x="409" y="116"/>
                </a:lnTo>
                <a:cubicBezTo>
                  <a:pt x="409" y="116"/>
                  <a:pt x="408" y="116"/>
                  <a:pt x="408" y="117"/>
                </a:cubicBezTo>
                <a:cubicBezTo>
                  <a:pt x="407" y="118"/>
                  <a:pt x="406" y="119"/>
                  <a:pt x="406" y="119"/>
                </a:cubicBezTo>
                <a:cubicBezTo>
                  <a:pt x="404" y="120"/>
                  <a:pt x="403" y="121"/>
                  <a:pt x="402" y="122"/>
                </a:cubicBezTo>
                <a:lnTo>
                  <a:pt x="384" y="140"/>
                </a:lnTo>
                <a:cubicBezTo>
                  <a:pt x="385" y="139"/>
                  <a:pt x="385" y="138"/>
                  <a:pt x="385" y="137"/>
                </a:cubicBezTo>
                <a:cubicBezTo>
                  <a:pt x="384" y="122"/>
                  <a:pt x="372" y="110"/>
                  <a:pt x="357" y="110"/>
                </a:cubicBezTo>
                <a:lnTo>
                  <a:pt x="355" y="110"/>
                </a:lnTo>
                <a:cubicBezTo>
                  <a:pt x="340" y="110"/>
                  <a:pt x="328" y="123"/>
                  <a:pt x="328" y="138"/>
                </a:cubicBezTo>
                <a:cubicBezTo>
                  <a:pt x="328" y="153"/>
                  <a:pt x="340" y="165"/>
                  <a:pt x="355" y="165"/>
                </a:cubicBezTo>
                <a:lnTo>
                  <a:pt x="356" y="165"/>
                </a:lnTo>
                <a:lnTo>
                  <a:pt x="357" y="165"/>
                </a:lnTo>
                <a:cubicBezTo>
                  <a:pt x="358" y="165"/>
                  <a:pt x="359" y="165"/>
                  <a:pt x="360" y="165"/>
                </a:cubicBezTo>
                <a:lnTo>
                  <a:pt x="169" y="356"/>
                </a:lnTo>
                <a:cubicBezTo>
                  <a:pt x="169" y="355"/>
                  <a:pt x="169" y="354"/>
                  <a:pt x="169" y="353"/>
                </a:cubicBezTo>
                <a:lnTo>
                  <a:pt x="169" y="351"/>
                </a:lnTo>
                <a:cubicBezTo>
                  <a:pt x="169" y="336"/>
                  <a:pt x="156" y="324"/>
                  <a:pt x="141" y="324"/>
                </a:cubicBezTo>
                <a:cubicBezTo>
                  <a:pt x="126" y="324"/>
                  <a:pt x="114" y="336"/>
                  <a:pt x="114" y="351"/>
                </a:cubicBezTo>
                <a:lnTo>
                  <a:pt x="114" y="353"/>
                </a:lnTo>
                <a:cubicBezTo>
                  <a:pt x="114" y="368"/>
                  <a:pt x="126" y="381"/>
                  <a:pt x="141" y="381"/>
                </a:cubicBezTo>
                <a:lnTo>
                  <a:pt x="142" y="381"/>
                </a:lnTo>
                <a:cubicBezTo>
                  <a:pt x="142" y="381"/>
                  <a:pt x="143" y="381"/>
                  <a:pt x="144" y="380"/>
                </a:cubicBezTo>
                <a:lnTo>
                  <a:pt x="116" y="409"/>
                </a:lnTo>
                <a:lnTo>
                  <a:pt x="8" y="517"/>
                </a:lnTo>
                <a:cubicBezTo>
                  <a:pt x="-3" y="528"/>
                  <a:pt x="-3" y="545"/>
                  <a:pt x="8" y="556"/>
                </a:cubicBezTo>
                <a:cubicBezTo>
                  <a:pt x="13" y="561"/>
                  <a:pt x="20" y="564"/>
                  <a:pt x="27" y="564"/>
                </a:cubicBezTo>
                <a:cubicBezTo>
                  <a:pt x="34" y="564"/>
                  <a:pt x="41" y="561"/>
                  <a:pt x="47" y="556"/>
                </a:cubicBezTo>
                <a:lnTo>
                  <a:pt x="147" y="456"/>
                </a:lnTo>
                <a:lnTo>
                  <a:pt x="413" y="452"/>
                </a:lnTo>
                <a:lnTo>
                  <a:pt x="511" y="550"/>
                </a:lnTo>
                <a:cubicBezTo>
                  <a:pt x="516" y="555"/>
                  <a:pt x="523" y="558"/>
                  <a:pt x="530" y="558"/>
                </a:cubicBezTo>
                <a:cubicBezTo>
                  <a:pt x="537" y="558"/>
                  <a:pt x="544" y="555"/>
                  <a:pt x="550" y="550"/>
                </a:cubicBezTo>
                <a:cubicBezTo>
                  <a:pt x="560" y="539"/>
                  <a:pt x="560" y="521"/>
                  <a:pt x="550" y="5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7" name="Freeform 416">
            <a:extLst>
              <a:ext uri="{FF2B5EF4-FFF2-40B4-BE49-F238E27FC236}">
                <a16:creationId xmlns:a16="http://schemas.microsoft.com/office/drawing/2014/main" id="{B2375395-E711-7F40-BD4E-0118409CB523}"/>
              </a:ext>
            </a:extLst>
          </p:cNvPr>
          <p:cNvSpPr/>
          <p:nvPr/>
        </p:nvSpPr>
        <p:spPr>
          <a:xfrm>
            <a:off x="4936453" y="343274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7" y="55"/>
                </a:moveTo>
                <a:lnTo>
                  <a:pt x="28" y="55"/>
                </a:lnTo>
                <a:lnTo>
                  <a:pt x="29" y="55"/>
                </a:lnTo>
                <a:cubicBezTo>
                  <a:pt x="45" y="55"/>
                  <a:pt x="57" y="42"/>
                  <a:pt x="57" y="27"/>
                </a:cubicBezTo>
                <a:cubicBezTo>
                  <a:pt x="56" y="12"/>
                  <a:pt x="44" y="0"/>
                  <a:pt x="29" y="0"/>
                </a:cubicBezTo>
                <a:lnTo>
                  <a:pt x="27" y="0"/>
                </a:lnTo>
                <a:cubicBezTo>
                  <a:pt x="12" y="0"/>
                  <a:pt x="-1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8" name="Freeform 417">
            <a:extLst>
              <a:ext uri="{FF2B5EF4-FFF2-40B4-BE49-F238E27FC236}">
                <a16:creationId xmlns:a16="http://schemas.microsoft.com/office/drawing/2014/main" id="{5A46EBB3-A807-0C40-B1BE-D801F690E55D}"/>
              </a:ext>
            </a:extLst>
          </p:cNvPr>
          <p:cNvSpPr/>
          <p:nvPr/>
        </p:nvSpPr>
        <p:spPr>
          <a:xfrm>
            <a:off x="4910173" y="343310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lnTo>
                  <a:pt x="29" y="55"/>
                </a:lnTo>
                <a:lnTo>
                  <a:pt x="30" y="55"/>
                </a:lnTo>
                <a:cubicBezTo>
                  <a:pt x="45" y="55"/>
                  <a:pt x="58" y="42"/>
                  <a:pt x="57" y="27"/>
                </a:cubicBezTo>
                <a:cubicBezTo>
                  <a:pt x="57" y="12"/>
                  <a:pt x="45" y="0"/>
                  <a:pt x="29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1" y="43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9" name="Freeform 418">
            <a:extLst>
              <a:ext uri="{FF2B5EF4-FFF2-40B4-BE49-F238E27FC236}">
                <a16:creationId xmlns:a16="http://schemas.microsoft.com/office/drawing/2014/main" id="{A8AD5699-1421-6441-9486-E727EFA52DBD}"/>
              </a:ext>
            </a:extLst>
          </p:cNvPr>
          <p:cNvSpPr/>
          <p:nvPr/>
        </p:nvSpPr>
        <p:spPr>
          <a:xfrm>
            <a:off x="4884613" y="343347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0" y="29"/>
                </a:moveTo>
                <a:cubicBezTo>
                  <a:pt x="0" y="43"/>
                  <a:pt x="11" y="55"/>
                  <a:pt x="25" y="56"/>
                </a:cubicBezTo>
                <a:cubicBezTo>
                  <a:pt x="27" y="56"/>
                  <a:pt x="28" y="56"/>
                  <a:pt x="30" y="56"/>
                </a:cubicBezTo>
                <a:cubicBezTo>
                  <a:pt x="37" y="56"/>
                  <a:pt x="44" y="54"/>
                  <a:pt x="49" y="48"/>
                </a:cubicBezTo>
                <a:cubicBezTo>
                  <a:pt x="59" y="38"/>
                  <a:pt x="60" y="22"/>
                  <a:pt x="51" y="11"/>
                </a:cubicBezTo>
                <a:cubicBezTo>
                  <a:pt x="46" y="4"/>
                  <a:pt x="38" y="0"/>
                  <a:pt x="29" y="0"/>
                </a:cubicBezTo>
                <a:lnTo>
                  <a:pt x="28" y="0"/>
                </a:ln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0" name="Freeform 419">
            <a:extLst>
              <a:ext uri="{FF2B5EF4-FFF2-40B4-BE49-F238E27FC236}">
                <a16:creationId xmlns:a16="http://schemas.microsoft.com/office/drawing/2014/main" id="{14A6DD27-0EB8-C34C-8142-A58E487F2C9E}"/>
              </a:ext>
            </a:extLst>
          </p:cNvPr>
          <p:cNvSpPr/>
          <p:nvPr/>
        </p:nvSpPr>
        <p:spPr>
          <a:xfrm>
            <a:off x="4884973" y="345866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57"/>
                </a:moveTo>
                <a:cubicBezTo>
                  <a:pt x="43" y="57"/>
                  <a:pt x="55" y="44"/>
                  <a:pt x="55" y="29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ubicBezTo>
                  <a:pt x="12" y="0"/>
                  <a:pt x="-1" y="12"/>
                  <a:pt x="0" y="28"/>
                </a:cubicBezTo>
                <a:lnTo>
                  <a:pt x="0" y="29"/>
                </a:lnTo>
                <a:cubicBezTo>
                  <a:pt x="0" y="44"/>
                  <a:pt x="12" y="57"/>
                  <a:pt x="27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1" name="Freeform 420">
            <a:extLst>
              <a:ext uri="{FF2B5EF4-FFF2-40B4-BE49-F238E27FC236}">
                <a16:creationId xmlns:a16="http://schemas.microsoft.com/office/drawing/2014/main" id="{0F29A906-CD0B-8047-BA7B-697566B99B50}"/>
              </a:ext>
            </a:extLst>
          </p:cNvPr>
          <p:cNvSpPr/>
          <p:nvPr/>
        </p:nvSpPr>
        <p:spPr>
          <a:xfrm>
            <a:off x="4884973" y="348386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57"/>
                </a:moveTo>
                <a:cubicBezTo>
                  <a:pt x="43" y="57"/>
                  <a:pt x="56" y="45"/>
                  <a:pt x="55" y="29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ubicBezTo>
                  <a:pt x="12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3" y="57"/>
                  <a:pt x="2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2" name="Freeform 421">
            <a:extLst>
              <a:ext uri="{FF2B5EF4-FFF2-40B4-BE49-F238E27FC236}">
                <a16:creationId xmlns:a16="http://schemas.microsoft.com/office/drawing/2014/main" id="{CE78A896-9C7C-8C45-899C-2347CC102E23}"/>
              </a:ext>
            </a:extLst>
          </p:cNvPr>
          <p:cNvSpPr/>
          <p:nvPr/>
        </p:nvSpPr>
        <p:spPr>
          <a:xfrm>
            <a:off x="4847173" y="339530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8" y="47"/>
                </a:moveTo>
                <a:lnTo>
                  <a:pt x="9" y="48"/>
                </a:lnTo>
                <a:cubicBezTo>
                  <a:pt x="14" y="53"/>
                  <a:pt x="21" y="56"/>
                  <a:pt x="28" y="56"/>
                </a:cubicBezTo>
                <a:cubicBezTo>
                  <a:pt x="35" y="56"/>
                  <a:pt x="43" y="53"/>
                  <a:pt x="48" y="48"/>
                </a:cubicBezTo>
                <a:cubicBezTo>
                  <a:pt x="59" y="37"/>
                  <a:pt x="59" y="20"/>
                  <a:pt x="48" y="9"/>
                </a:cubicBezTo>
                <a:lnTo>
                  <a:pt x="47" y="8"/>
                </a:lnTo>
                <a:cubicBezTo>
                  <a:pt x="36" y="-3"/>
                  <a:pt x="19" y="-3"/>
                  <a:pt x="8" y="8"/>
                </a:cubicBezTo>
                <a:cubicBezTo>
                  <a:pt x="-3" y="19"/>
                  <a:pt x="-3" y="36"/>
                  <a:pt x="8" y="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3" name="Freeform 422">
            <a:extLst>
              <a:ext uri="{FF2B5EF4-FFF2-40B4-BE49-F238E27FC236}">
                <a16:creationId xmlns:a16="http://schemas.microsoft.com/office/drawing/2014/main" id="{2877CD38-3B60-9A43-B75F-3C47CE8571C0}"/>
              </a:ext>
            </a:extLst>
          </p:cNvPr>
          <p:cNvSpPr/>
          <p:nvPr/>
        </p:nvSpPr>
        <p:spPr>
          <a:xfrm>
            <a:off x="4866253" y="341438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8" y="47"/>
                </a:moveTo>
                <a:lnTo>
                  <a:pt x="9" y="48"/>
                </a:lnTo>
                <a:cubicBezTo>
                  <a:pt x="14" y="53"/>
                  <a:pt x="21" y="56"/>
                  <a:pt x="28" y="56"/>
                </a:cubicBezTo>
                <a:cubicBezTo>
                  <a:pt x="35" y="56"/>
                  <a:pt x="42" y="53"/>
                  <a:pt x="48" y="48"/>
                </a:cubicBezTo>
                <a:cubicBezTo>
                  <a:pt x="59" y="37"/>
                  <a:pt x="59" y="20"/>
                  <a:pt x="48" y="9"/>
                </a:cubicBezTo>
                <a:lnTo>
                  <a:pt x="47" y="8"/>
                </a:lnTo>
                <a:cubicBezTo>
                  <a:pt x="36" y="-3"/>
                  <a:pt x="18" y="-3"/>
                  <a:pt x="8" y="8"/>
                </a:cubicBezTo>
                <a:cubicBezTo>
                  <a:pt x="-3" y="18"/>
                  <a:pt x="-3" y="36"/>
                  <a:pt x="8" y="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4" name="Freeform 423">
            <a:extLst>
              <a:ext uri="{FF2B5EF4-FFF2-40B4-BE49-F238E27FC236}">
                <a16:creationId xmlns:a16="http://schemas.microsoft.com/office/drawing/2014/main" id="{1C13E648-75A8-314F-8AA8-FE7084AF7513}"/>
              </a:ext>
            </a:extLst>
          </p:cNvPr>
          <p:cNvSpPr/>
          <p:nvPr/>
        </p:nvSpPr>
        <p:spPr>
          <a:xfrm>
            <a:off x="5446213" y="3585749"/>
            <a:ext cx="12204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340">
                <a:moveTo>
                  <a:pt x="170" y="285"/>
                </a:moveTo>
                <a:cubicBezTo>
                  <a:pt x="106" y="285"/>
                  <a:pt x="55" y="234"/>
                  <a:pt x="55" y="170"/>
                </a:cubicBezTo>
                <a:cubicBezTo>
                  <a:pt x="55" y="107"/>
                  <a:pt x="106" y="56"/>
                  <a:pt x="170" y="56"/>
                </a:cubicBezTo>
                <a:cubicBezTo>
                  <a:pt x="233" y="56"/>
                  <a:pt x="285" y="107"/>
                  <a:pt x="285" y="170"/>
                </a:cubicBezTo>
                <a:cubicBezTo>
                  <a:pt x="285" y="234"/>
                  <a:pt x="233" y="285"/>
                  <a:pt x="170" y="285"/>
                </a:cubicBezTo>
                <a:close/>
                <a:moveTo>
                  <a:pt x="170" y="0"/>
                </a:moveTo>
                <a:cubicBezTo>
                  <a:pt x="76" y="0"/>
                  <a:pt x="0" y="77"/>
                  <a:pt x="0" y="170"/>
                </a:cubicBezTo>
                <a:cubicBezTo>
                  <a:pt x="0" y="264"/>
                  <a:pt x="76" y="340"/>
                  <a:pt x="170" y="340"/>
                </a:cubicBezTo>
                <a:cubicBezTo>
                  <a:pt x="263" y="340"/>
                  <a:pt x="340" y="264"/>
                  <a:pt x="340" y="170"/>
                </a:cubicBezTo>
                <a:cubicBezTo>
                  <a:pt x="340" y="77"/>
                  <a:pt x="263" y="0"/>
                  <a:pt x="1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5" name="Freeform 424">
            <a:extLst>
              <a:ext uri="{FF2B5EF4-FFF2-40B4-BE49-F238E27FC236}">
                <a16:creationId xmlns:a16="http://schemas.microsoft.com/office/drawing/2014/main" id="{78820C88-DA0A-334E-91ED-EB778A984830}"/>
              </a:ext>
            </a:extLst>
          </p:cNvPr>
          <p:cNvSpPr/>
          <p:nvPr/>
        </p:nvSpPr>
        <p:spPr>
          <a:xfrm>
            <a:off x="5752573" y="3586469"/>
            <a:ext cx="12204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340">
                <a:moveTo>
                  <a:pt x="170" y="285"/>
                </a:moveTo>
                <a:cubicBezTo>
                  <a:pt x="106" y="285"/>
                  <a:pt x="55" y="234"/>
                  <a:pt x="55" y="170"/>
                </a:cubicBezTo>
                <a:cubicBezTo>
                  <a:pt x="55" y="107"/>
                  <a:pt x="106" y="55"/>
                  <a:pt x="170" y="55"/>
                </a:cubicBezTo>
                <a:cubicBezTo>
                  <a:pt x="233" y="55"/>
                  <a:pt x="285" y="107"/>
                  <a:pt x="285" y="170"/>
                </a:cubicBezTo>
                <a:cubicBezTo>
                  <a:pt x="285" y="234"/>
                  <a:pt x="233" y="285"/>
                  <a:pt x="170" y="285"/>
                </a:cubicBezTo>
                <a:close/>
                <a:moveTo>
                  <a:pt x="170" y="0"/>
                </a:moveTo>
                <a:cubicBezTo>
                  <a:pt x="76" y="0"/>
                  <a:pt x="0" y="76"/>
                  <a:pt x="0" y="170"/>
                </a:cubicBezTo>
                <a:cubicBezTo>
                  <a:pt x="0" y="264"/>
                  <a:pt x="76" y="340"/>
                  <a:pt x="170" y="340"/>
                </a:cubicBezTo>
                <a:cubicBezTo>
                  <a:pt x="264" y="340"/>
                  <a:pt x="340" y="264"/>
                  <a:pt x="340" y="170"/>
                </a:cubicBezTo>
                <a:cubicBezTo>
                  <a:pt x="340" y="76"/>
                  <a:pt x="264" y="0"/>
                  <a:pt x="1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6" name="Freeform 425">
            <a:extLst>
              <a:ext uri="{FF2B5EF4-FFF2-40B4-BE49-F238E27FC236}">
                <a16:creationId xmlns:a16="http://schemas.microsoft.com/office/drawing/2014/main" id="{F7523480-5F32-8246-B393-AF82DB3BDD96}"/>
              </a:ext>
            </a:extLst>
          </p:cNvPr>
          <p:cNvSpPr/>
          <p:nvPr/>
        </p:nvSpPr>
        <p:spPr>
          <a:xfrm>
            <a:off x="5752573" y="3279389"/>
            <a:ext cx="1220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341">
                <a:moveTo>
                  <a:pt x="170" y="56"/>
                </a:moveTo>
                <a:cubicBezTo>
                  <a:pt x="233" y="56"/>
                  <a:pt x="285" y="107"/>
                  <a:pt x="285" y="170"/>
                </a:cubicBezTo>
                <a:cubicBezTo>
                  <a:pt x="285" y="234"/>
                  <a:pt x="233" y="285"/>
                  <a:pt x="170" y="285"/>
                </a:cubicBezTo>
                <a:cubicBezTo>
                  <a:pt x="106" y="285"/>
                  <a:pt x="55" y="234"/>
                  <a:pt x="55" y="170"/>
                </a:cubicBezTo>
                <a:cubicBezTo>
                  <a:pt x="55" y="107"/>
                  <a:pt x="106" y="56"/>
                  <a:pt x="170" y="56"/>
                </a:cubicBezTo>
                <a:close/>
                <a:moveTo>
                  <a:pt x="170" y="341"/>
                </a:moveTo>
                <a:cubicBezTo>
                  <a:pt x="264" y="341"/>
                  <a:pt x="340" y="264"/>
                  <a:pt x="340" y="170"/>
                </a:cubicBezTo>
                <a:cubicBezTo>
                  <a:pt x="340" y="77"/>
                  <a:pt x="264" y="0"/>
                  <a:pt x="170" y="0"/>
                </a:cubicBezTo>
                <a:cubicBezTo>
                  <a:pt x="76" y="0"/>
                  <a:pt x="0" y="77"/>
                  <a:pt x="0" y="170"/>
                </a:cubicBezTo>
                <a:cubicBezTo>
                  <a:pt x="0" y="264"/>
                  <a:pt x="76" y="341"/>
                  <a:pt x="170" y="3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7" name="Freeform 426">
            <a:extLst>
              <a:ext uri="{FF2B5EF4-FFF2-40B4-BE49-F238E27FC236}">
                <a16:creationId xmlns:a16="http://schemas.microsoft.com/office/drawing/2014/main" id="{82274B2E-C99B-1548-86A6-B7B075E11480}"/>
              </a:ext>
            </a:extLst>
          </p:cNvPr>
          <p:cNvSpPr/>
          <p:nvPr/>
        </p:nvSpPr>
        <p:spPr>
          <a:xfrm>
            <a:off x="5445493" y="3279389"/>
            <a:ext cx="122040" cy="12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341">
                <a:moveTo>
                  <a:pt x="170" y="56"/>
                </a:moveTo>
                <a:cubicBezTo>
                  <a:pt x="233" y="56"/>
                  <a:pt x="285" y="107"/>
                  <a:pt x="285" y="170"/>
                </a:cubicBezTo>
                <a:cubicBezTo>
                  <a:pt x="285" y="234"/>
                  <a:pt x="233" y="285"/>
                  <a:pt x="170" y="285"/>
                </a:cubicBezTo>
                <a:cubicBezTo>
                  <a:pt x="107" y="285"/>
                  <a:pt x="55" y="234"/>
                  <a:pt x="55" y="170"/>
                </a:cubicBezTo>
                <a:cubicBezTo>
                  <a:pt x="55" y="107"/>
                  <a:pt x="107" y="56"/>
                  <a:pt x="170" y="56"/>
                </a:cubicBezTo>
                <a:close/>
                <a:moveTo>
                  <a:pt x="170" y="341"/>
                </a:moveTo>
                <a:cubicBezTo>
                  <a:pt x="264" y="341"/>
                  <a:pt x="340" y="264"/>
                  <a:pt x="340" y="170"/>
                </a:cubicBezTo>
                <a:cubicBezTo>
                  <a:pt x="340" y="77"/>
                  <a:pt x="264" y="0"/>
                  <a:pt x="170" y="0"/>
                </a:cubicBezTo>
                <a:cubicBezTo>
                  <a:pt x="76" y="0"/>
                  <a:pt x="0" y="77"/>
                  <a:pt x="0" y="170"/>
                </a:cubicBezTo>
                <a:cubicBezTo>
                  <a:pt x="0" y="264"/>
                  <a:pt x="76" y="341"/>
                  <a:pt x="170" y="3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8" name="Freeform 427">
            <a:extLst>
              <a:ext uri="{FF2B5EF4-FFF2-40B4-BE49-F238E27FC236}">
                <a16:creationId xmlns:a16="http://schemas.microsoft.com/office/drawing/2014/main" id="{C85D378D-C6E6-9E44-9D5E-546CDF17977A}"/>
              </a:ext>
            </a:extLst>
          </p:cNvPr>
          <p:cNvSpPr/>
          <p:nvPr/>
        </p:nvSpPr>
        <p:spPr>
          <a:xfrm>
            <a:off x="5599934" y="3433109"/>
            <a:ext cx="12204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340">
                <a:moveTo>
                  <a:pt x="170" y="285"/>
                </a:moveTo>
                <a:cubicBezTo>
                  <a:pt x="106" y="285"/>
                  <a:pt x="55" y="233"/>
                  <a:pt x="55" y="170"/>
                </a:cubicBezTo>
                <a:cubicBezTo>
                  <a:pt x="55" y="107"/>
                  <a:pt x="106" y="55"/>
                  <a:pt x="170" y="55"/>
                </a:cubicBezTo>
                <a:cubicBezTo>
                  <a:pt x="233" y="55"/>
                  <a:pt x="284" y="107"/>
                  <a:pt x="284" y="170"/>
                </a:cubicBezTo>
                <a:cubicBezTo>
                  <a:pt x="284" y="233"/>
                  <a:pt x="233" y="285"/>
                  <a:pt x="170" y="285"/>
                </a:cubicBezTo>
                <a:close/>
                <a:moveTo>
                  <a:pt x="170" y="0"/>
                </a:moveTo>
                <a:cubicBezTo>
                  <a:pt x="76" y="0"/>
                  <a:pt x="0" y="76"/>
                  <a:pt x="0" y="170"/>
                </a:cubicBezTo>
                <a:cubicBezTo>
                  <a:pt x="0" y="264"/>
                  <a:pt x="76" y="340"/>
                  <a:pt x="170" y="340"/>
                </a:cubicBezTo>
                <a:cubicBezTo>
                  <a:pt x="263" y="340"/>
                  <a:pt x="340" y="264"/>
                  <a:pt x="340" y="170"/>
                </a:cubicBezTo>
                <a:cubicBezTo>
                  <a:pt x="340" y="76"/>
                  <a:pt x="263" y="0"/>
                  <a:pt x="1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9" name="Freeform 428">
            <a:extLst>
              <a:ext uri="{FF2B5EF4-FFF2-40B4-BE49-F238E27FC236}">
                <a16:creationId xmlns:a16="http://schemas.microsoft.com/office/drawing/2014/main" id="{C7055A0A-5AD0-9846-9BA0-66A3752B2252}"/>
              </a:ext>
            </a:extLst>
          </p:cNvPr>
          <p:cNvSpPr/>
          <p:nvPr/>
        </p:nvSpPr>
        <p:spPr>
          <a:xfrm>
            <a:off x="5718373" y="3398549"/>
            <a:ext cx="37440" cy="37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106">
                <a:moveTo>
                  <a:pt x="8" y="98"/>
                </a:moveTo>
                <a:cubicBezTo>
                  <a:pt x="13" y="103"/>
                  <a:pt x="20" y="106"/>
                  <a:pt x="28" y="106"/>
                </a:cubicBezTo>
                <a:cubicBezTo>
                  <a:pt x="35" y="106"/>
                  <a:pt x="42" y="103"/>
                  <a:pt x="47" y="98"/>
                </a:cubicBezTo>
                <a:lnTo>
                  <a:pt x="97" y="47"/>
                </a:lnTo>
                <a:cubicBezTo>
                  <a:pt x="108" y="36"/>
                  <a:pt x="108" y="19"/>
                  <a:pt x="97" y="8"/>
                </a:cubicBezTo>
                <a:cubicBezTo>
                  <a:pt x="87" y="-3"/>
                  <a:pt x="69" y="-3"/>
                  <a:pt x="58" y="8"/>
                </a:cubicBezTo>
                <a:lnTo>
                  <a:pt x="8" y="58"/>
                </a:lnTo>
                <a:cubicBezTo>
                  <a:pt x="-3" y="69"/>
                  <a:pt x="-3" y="87"/>
                  <a:pt x="8" y="9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0" name="Freeform 429">
            <a:extLst>
              <a:ext uri="{FF2B5EF4-FFF2-40B4-BE49-F238E27FC236}">
                <a16:creationId xmlns:a16="http://schemas.microsoft.com/office/drawing/2014/main" id="{EAFF02BF-52F0-0942-B942-72103CAF6F4D}"/>
              </a:ext>
            </a:extLst>
          </p:cNvPr>
          <p:cNvSpPr/>
          <p:nvPr/>
        </p:nvSpPr>
        <p:spPr>
          <a:xfrm>
            <a:off x="5718373" y="3551549"/>
            <a:ext cx="37440" cy="3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105">
                <a:moveTo>
                  <a:pt x="97" y="58"/>
                </a:moveTo>
                <a:lnTo>
                  <a:pt x="47" y="7"/>
                </a:lnTo>
                <a:cubicBezTo>
                  <a:pt x="36" y="-2"/>
                  <a:pt x="19" y="-2"/>
                  <a:pt x="8" y="7"/>
                </a:cubicBezTo>
                <a:cubicBezTo>
                  <a:pt x="-3" y="18"/>
                  <a:pt x="-3" y="36"/>
                  <a:pt x="8" y="46"/>
                </a:cubicBezTo>
                <a:lnTo>
                  <a:pt x="58" y="97"/>
                </a:lnTo>
                <a:cubicBezTo>
                  <a:pt x="64" y="102"/>
                  <a:pt x="71" y="105"/>
                  <a:pt x="78" y="105"/>
                </a:cubicBezTo>
                <a:cubicBezTo>
                  <a:pt x="85" y="105"/>
                  <a:pt x="92" y="102"/>
                  <a:pt x="97" y="97"/>
                </a:cubicBezTo>
                <a:cubicBezTo>
                  <a:pt x="108" y="86"/>
                  <a:pt x="108" y="68"/>
                  <a:pt x="97" y="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1" name="Freeform 430">
            <a:extLst>
              <a:ext uri="{FF2B5EF4-FFF2-40B4-BE49-F238E27FC236}">
                <a16:creationId xmlns:a16="http://schemas.microsoft.com/office/drawing/2014/main" id="{834C14A3-3200-BE48-86AA-7EA3BE8525F2}"/>
              </a:ext>
            </a:extLst>
          </p:cNvPr>
          <p:cNvSpPr/>
          <p:nvPr/>
        </p:nvSpPr>
        <p:spPr>
          <a:xfrm>
            <a:off x="5565733" y="3551549"/>
            <a:ext cx="37440" cy="3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105">
                <a:moveTo>
                  <a:pt x="97" y="7"/>
                </a:moveTo>
                <a:cubicBezTo>
                  <a:pt x="86" y="-2"/>
                  <a:pt x="69" y="-2"/>
                  <a:pt x="58" y="7"/>
                </a:cubicBezTo>
                <a:lnTo>
                  <a:pt x="8" y="58"/>
                </a:lnTo>
                <a:cubicBezTo>
                  <a:pt x="-3" y="68"/>
                  <a:pt x="-3" y="86"/>
                  <a:pt x="8" y="97"/>
                </a:cubicBezTo>
                <a:cubicBezTo>
                  <a:pt x="13" y="102"/>
                  <a:pt x="20" y="105"/>
                  <a:pt x="27" y="105"/>
                </a:cubicBezTo>
                <a:cubicBezTo>
                  <a:pt x="34" y="105"/>
                  <a:pt x="41" y="102"/>
                  <a:pt x="47" y="97"/>
                </a:cubicBezTo>
                <a:lnTo>
                  <a:pt x="97" y="46"/>
                </a:lnTo>
                <a:cubicBezTo>
                  <a:pt x="108" y="36"/>
                  <a:pt x="108" y="18"/>
                  <a:pt x="97" y="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2" name="Freeform 431">
            <a:extLst>
              <a:ext uri="{FF2B5EF4-FFF2-40B4-BE49-F238E27FC236}">
                <a16:creationId xmlns:a16="http://schemas.microsoft.com/office/drawing/2014/main" id="{410F6ECF-E41F-7D43-B3F3-722B3BF49523}"/>
              </a:ext>
            </a:extLst>
          </p:cNvPr>
          <p:cNvSpPr/>
          <p:nvPr/>
        </p:nvSpPr>
        <p:spPr>
          <a:xfrm>
            <a:off x="5565733" y="3398549"/>
            <a:ext cx="37440" cy="37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106">
                <a:moveTo>
                  <a:pt x="8" y="47"/>
                </a:moveTo>
                <a:lnTo>
                  <a:pt x="58" y="98"/>
                </a:lnTo>
                <a:cubicBezTo>
                  <a:pt x="64" y="103"/>
                  <a:pt x="71" y="106"/>
                  <a:pt x="78" y="106"/>
                </a:cubicBezTo>
                <a:cubicBezTo>
                  <a:pt x="85" y="106"/>
                  <a:pt x="92" y="103"/>
                  <a:pt x="97" y="98"/>
                </a:cubicBezTo>
                <a:cubicBezTo>
                  <a:pt x="108" y="87"/>
                  <a:pt x="108" y="69"/>
                  <a:pt x="97" y="58"/>
                </a:cubicBezTo>
                <a:lnTo>
                  <a:pt x="47" y="8"/>
                </a:lnTo>
                <a:cubicBezTo>
                  <a:pt x="36" y="-3"/>
                  <a:pt x="19" y="-3"/>
                  <a:pt x="8" y="8"/>
                </a:cubicBezTo>
                <a:cubicBezTo>
                  <a:pt x="-3" y="19"/>
                  <a:pt x="-3" y="36"/>
                  <a:pt x="8" y="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3" name="Freeform 432">
            <a:extLst>
              <a:ext uri="{FF2B5EF4-FFF2-40B4-BE49-F238E27FC236}">
                <a16:creationId xmlns:a16="http://schemas.microsoft.com/office/drawing/2014/main" id="{3F28809F-BA4F-D645-86E5-E5B358CFBB03}"/>
              </a:ext>
            </a:extLst>
          </p:cNvPr>
          <p:cNvSpPr/>
          <p:nvPr/>
        </p:nvSpPr>
        <p:spPr>
          <a:xfrm>
            <a:off x="5594173" y="3287669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27" y="55"/>
                </a:moveTo>
                <a:cubicBezTo>
                  <a:pt x="30" y="55"/>
                  <a:pt x="33" y="55"/>
                  <a:pt x="35" y="54"/>
                </a:cubicBezTo>
                <a:cubicBezTo>
                  <a:pt x="50" y="50"/>
                  <a:pt x="58" y="35"/>
                  <a:pt x="54" y="20"/>
                </a:cubicBezTo>
                <a:cubicBezTo>
                  <a:pt x="50" y="5"/>
                  <a:pt x="35" y="-3"/>
                  <a:pt x="20" y="1"/>
                </a:cubicBezTo>
                <a:lnTo>
                  <a:pt x="19" y="1"/>
                </a:lnTo>
                <a:cubicBezTo>
                  <a:pt x="4" y="6"/>
                  <a:pt x="-4" y="22"/>
                  <a:pt x="1" y="36"/>
                </a:cubicBezTo>
                <a:cubicBezTo>
                  <a:pt x="5" y="48"/>
                  <a:pt x="16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4" name="Freeform 433">
            <a:extLst>
              <a:ext uri="{FF2B5EF4-FFF2-40B4-BE49-F238E27FC236}">
                <a16:creationId xmlns:a16="http://schemas.microsoft.com/office/drawing/2014/main" id="{7918FF9D-E303-6647-BCE3-29FE2C5F1638}"/>
              </a:ext>
            </a:extLst>
          </p:cNvPr>
          <p:cNvSpPr/>
          <p:nvPr/>
        </p:nvSpPr>
        <p:spPr>
          <a:xfrm>
            <a:off x="5650694" y="3279749"/>
            <a:ext cx="205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55">
                <a:moveTo>
                  <a:pt x="28" y="55"/>
                </a:moveTo>
                <a:lnTo>
                  <a:pt x="30" y="55"/>
                </a:lnTo>
                <a:cubicBezTo>
                  <a:pt x="45" y="55"/>
                  <a:pt x="58" y="43"/>
                  <a:pt x="58" y="27"/>
                </a:cubicBezTo>
                <a:cubicBezTo>
                  <a:pt x="58" y="12"/>
                  <a:pt x="45" y="0"/>
                  <a:pt x="30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2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5" name="Freeform 434">
            <a:extLst>
              <a:ext uri="{FF2B5EF4-FFF2-40B4-BE49-F238E27FC236}">
                <a16:creationId xmlns:a16="http://schemas.microsoft.com/office/drawing/2014/main" id="{B256043B-7953-2D4A-AA0F-B3D35C7AA175}"/>
              </a:ext>
            </a:extLst>
          </p:cNvPr>
          <p:cNvSpPr/>
          <p:nvPr/>
        </p:nvSpPr>
        <p:spPr>
          <a:xfrm>
            <a:off x="5621893" y="328119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7" y="56"/>
                </a:moveTo>
                <a:cubicBezTo>
                  <a:pt x="29" y="56"/>
                  <a:pt x="30" y="56"/>
                  <a:pt x="32" y="55"/>
                </a:cubicBezTo>
                <a:lnTo>
                  <a:pt x="33" y="55"/>
                </a:lnTo>
                <a:cubicBezTo>
                  <a:pt x="48" y="53"/>
                  <a:pt x="59" y="39"/>
                  <a:pt x="57" y="24"/>
                </a:cubicBezTo>
                <a:cubicBezTo>
                  <a:pt x="55" y="9"/>
                  <a:pt x="41" y="-2"/>
                  <a:pt x="26" y="0"/>
                </a:cubicBezTo>
                <a:lnTo>
                  <a:pt x="24" y="1"/>
                </a:lnTo>
                <a:cubicBezTo>
                  <a:pt x="9" y="3"/>
                  <a:pt x="-2" y="17"/>
                  <a:pt x="0" y="32"/>
                </a:cubicBezTo>
                <a:cubicBezTo>
                  <a:pt x="2" y="46"/>
                  <a:pt x="14" y="56"/>
                  <a:pt x="27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6" name="Freeform 435">
            <a:extLst>
              <a:ext uri="{FF2B5EF4-FFF2-40B4-BE49-F238E27FC236}">
                <a16:creationId xmlns:a16="http://schemas.microsoft.com/office/drawing/2014/main" id="{E2C11111-5C57-DF4E-9418-6802168ED3AF}"/>
              </a:ext>
            </a:extLst>
          </p:cNvPr>
          <p:cNvSpPr/>
          <p:nvPr/>
        </p:nvSpPr>
        <p:spPr>
          <a:xfrm>
            <a:off x="5708293" y="328766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0" y="54"/>
                </a:moveTo>
                <a:lnTo>
                  <a:pt x="22" y="55"/>
                </a:lnTo>
                <a:cubicBezTo>
                  <a:pt x="24" y="56"/>
                  <a:pt x="27" y="56"/>
                  <a:pt x="29" y="56"/>
                </a:cubicBezTo>
                <a:cubicBezTo>
                  <a:pt x="41" y="56"/>
                  <a:pt x="52" y="48"/>
                  <a:pt x="56" y="36"/>
                </a:cubicBezTo>
                <a:cubicBezTo>
                  <a:pt x="60" y="22"/>
                  <a:pt x="52" y="6"/>
                  <a:pt x="37" y="2"/>
                </a:cubicBezTo>
                <a:lnTo>
                  <a:pt x="35" y="1"/>
                </a:lnTo>
                <a:cubicBezTo>
                  <a:pt x="21" y="-3"/>
                  <a:pt x="5" y="5"/>
                  <a:pt x="1" y="20"/>
                </a:cubicBezTo>
                <a:cubicBezTo>
                  <a:pt x="-3" y="35"/>
                  <a:pt x="5" y="50"/>
                  <a:pt x="20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7" name="Freeform 436">
            <a:extLst>
              <a:ext uri="{FF2B5EF4-FFF2-40B4-BE49-F238E27FC236}">
                <a16:creationId xmlns:a16="http://schemas.microsoft.com/office/drawing/2014/main" id="{B59FBCDA-8C71-1847-99BC-65343E992367}"/>
              </a:ext>
            </a:extLst>
          </p:cNvPr>
          <p:cNvSpPr/>
          <p:nvPr/>
        </p:nvSpPr>
        <p:spPr>
          <a:xfrm>
            <a:off x="5679853" y="328154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4" y="54"/>
                </a:moveTo>
                <a:lnTo>
                  <a:pt x="26" y="54"/>
                </a:lnTo>
                <a:cubicBezTo>
                  <a:pt x="27" y="55"/>
                  <a:pt x="28" y="55"/>
                  <a:pt x="30" y="55"/>
                </a:cubicBezTo>
                <a:cubicBezTo>
                  <a:pt x="43" y="55"/>
                  <a:pt x="55" y="45"/>
                  <a:pt x="57" y="31"/>
                </a:cubicBezTo>
                <a:cubicBezTo>
                  <a:pt x="59" y="16"/>
                  <a:pt x="49" y="2"/>
                  <a:pt x="34" y="0"/>
                </a:cubicBezTo>
                <a:lnTo>
                  <a:pt x="32" y="0"/>
                </a:lnTo>
                <a:cubicBezTo>
                  <a:pt x="16" y="-3"/>
                  <a:pt x="2" y="8"/>
                  <a:pt x="0" y="23"/>
                </a:cubicBezTo>
                <a:cubicBezTo>
                  <a:pt x="-2" y="38"/>
                  <a:pt x="9" y="52"/>
                  <a:pt x="24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8" name="Freeform 437">
            <a:extLst>
              <a:ext uri="{FF2B5EF4-FFF2-40B4-BE49-F238E27FC236}">
                <a16:creationId xmlns:a16="http://schemas.microsoft.com/office/drawing/2014/main" id="{37D886F5-B25A-3240-8DB8-01F6EB619434}"/>
              </a:ext>
            </a:extLst>
          </p:cNvPr>
          <p:cNvSpPr/>
          <p:nvPr/>
        </p:nvSpPr>
        <p:spPr>
          <a:xfrm>
            <a:off x="5622253" y="36861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33" y="0"/>
                </a:moveTo>
                <a:lnTo>
                  <a:pt x="31" y="0"/>
                </a:lnTo>
                <a:cubicBezTo>
                  <a:pt x="16" y="-2"/>
                  <a:pt x="2" y="8"/>
                  <a:pt x="0" y="23"/>
                </a:cubicBezTo>
                <a:cubicBezTo>
                  <a:pt x="-3" y="38"/>
                  <a:pt x="8" y="52"/>
                  <a:pt x="23" y="54"/>
                </a:cubicBezTo>
                <a:lnTo>
                  <a:pt x="25" y="55"/>
                </a:lnTo>
                <a:cubicBezTo>
                  <a:pt x="26" y="55"/>
                  <a:pt x="28" y="55"/>
                  <a:pt x="29" y="55"/>
                </a:cubicBezTo>
                <a:cubicBezTo>
                  <a:pt x="43" y="55"/>
                  <a:pt x="54" y="45"/>
                  <a:pt x="56" y="31"/>
                </a:cubicBezTo>
                <a:cubicBezTo>
                  <a:pt x="58" y="16"/>
                  <a:pt x="48" y="2"/>
                  <a:pt x="3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9" name="Freeform 438">
            <a:extLst>
              <a:ext uri="{FF2B5EF4-FFF2-40B4-BE49-F238E27FC236}">
                <a16:creationId xmlns:a16="http://schemas.microsoft.com/office/drawing/2014/main" id="{5B6A09EF-6C29-6740-AC22-CCD4DE7F2F02}"/>
              </a:ext>
            </a:extLst>
          </p:cNvPr>
          <p:cNvSpPr/>
          <p:nvPr/>
        </p:nvSpPr>
        <p:spPr>
          <a:xfrm>
            <a:off x="5651053" y="368834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30" y="0"/>
                </a:move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30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3"/>
                  <a:pt x="45" y="0"/>
                  <a:pt x="3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0" name="Freeform 439">
            <a:extLst>
              <a:ext uri="{FF2B5EF4-FFF2-40B4-BE49-F238E27FC236}">
                <a16:creationId xmlns:a16="http://schemas.microsoft.com/office/drawing/2014/main" id="{676ED2CF-0558-4F4B-8674-FC3C256BC3B0}"/>
              </a:ext>
            </a:extLst>
          </p:cNvPr>
          <p:cNvSpPr/>
          <p:nvPr/>
        </p:nvSpPr>
        <p:spPr>
          <a:xfrm>
            <a:off x="5680212" y="36861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5" y="0"/>
                </a:moveTo>
                <a:lnTo>
                  <a:pt x="23" y="0"/>
                </a:lnTo>
                <a:cubicBezTo>
                  <a:pt x="8" y="2"/>
                  <a:pt x="-2" y="16"/>
                  <a:pt x="0" y="31"/>
                </a:cubicBezTo>
                <a:cubicBezTo>
                  <a:pt x="2" y="45"/>
                  <a:pt x="14" y="55"/>
                  <a:pt x="27" y="55"/>
                </a:cubicBezTo>
                <a:cubicBezTo>
                  <a:pt x="28" y="55"/>
                  <a:pt x="30" y="55"/>
                  <a:pt x="31" y="55"/>
                </a:cubicBezTo>
                <a:lnTo>
                  <a:pt x="33" y="54"/>
                </a:lnTo>
                <a:cubicBezTo>
                  <a:pt x="48" y="52"/>
                  <a:pt x="58" y="38"/>
                  <a:pt x="56" y="23"/>
                </a:cubicBezTo>
                <a:cubicBezTo>
                  <a:pt x="54" y="8"/>
                  <a:pt x="40" y="-2"/>
                  <a:pt x="2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1" name="Freeform 440">
            <a:extLst>
              <a:ext uri="{FF2B5EF4-FFF2-40B4-BE49-F238E27FC236}">
                <a16:creationId xmlns:a16="http://schemas.microsoft.com/office/drawing/2014/main" id="{9CAF139D-E923-E342-A2CD-448817C31274}"/>
              </a:ext>
            </a:extLst>
          </p:cNvPr>
          <p:cNvSpPr/>
          <p:nvPr/>
        </p:nvSpPr>
        <p:spPr>
          <a:xfrm>
            <a:off x="5708653" y="3680069"/>
            <a:ext cx="194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5">
                <a:moveTo>
                  <a:pt x="24" y="0"/>
                </a:moveTo>
                <a:cubicBezTo>
                  <a:pt x="22" y="0"/>
                  <a:pt x="20" y="1"/>
                  <a:pt x="18" y="1"/>
                </a:cubicBezTo>
                <a:cubicBezTo>
                  <a:pt x="4" y="6"/>
                  <a:pt x="-4" y="22"/>
                  <a:pt x="1" y="36"/>
                </a:cubicBezTo>
                <a:cubicBezTo>
                  <a:pt x="5" y="48"/>
                  <a:pt x="16" y="55"/>
                  <a:pt x="27" y="55"/>
                </a:cubicBezTo>
                <a:cubicBezTo>
                  <a:pt x="29" y="55"/>
                  <a:pt x="32" y="55"/>
                  <a:pt x="34" y="54"/>
                </a:cubicBezTo>
                <a:cubicBezTo>
                  <a:pt x="47" y="51"/>
                  <a:pt x="56" y="38"/>
                  <a:pt x="54" y="24"/>
                </a:cubicBezTo>
                <a:cubicBezTo>
                  <a:pt x="53" y="9"/>
                  <a:pt x="39" y="-2"/>
                  <a:pt x="2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2" name="Freeform 441">
            <a:extLst>
              <a:ext uri="{FF2B5EF4-FFF2-40B4-BE49-F238E27FC236}">
                <a16:creationId xmlns:a16="http://schemas.microsoft.com/office/drawing/2014/main" id="{EED93EDE-F2E0-E641-B3AC-D00500B7B745}"/>
              </a:ext>
            </a:extLst>
          </p:cNvPr>
          <p:cNvSpPr/>
          <p:nvPr/>
        </p:nvSpPr>
        <p:spPr>
          <a:xfrm>
            <a:off x="5593813" y="367971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7" y="2"/>
                </a:moveTo>
                <a:lnTo>
                  <a:pt x="35" y="1"/>
                </a:lnTo>
                <a:cubicBezTo>
                  <a:pt x="20" y="-3"/>
                  <a:pt x="5" y="5"/>
                  <a:pt x="1" y="20"/>
                </a:cubicBezTo>
                <a:cubicBezTo>
                  <a:pt x="-4" y="35"/>
                  <a:pt x="5" y="50"/>
                  <a:pt x="19" y="54"/>
                </a:cubicBezTo>
                <a:lnTo>
                  <a:pt x="21" y="55"/>
                </a:lnTo>
                <a:cubicBezTo>
                  <a:pt x="24" y="56"/>
                  <a:pt x="26" y="56"/>
                  <a:pt x="29" y="56"/>
                </a:cubicBezTo>
                <a:cubicBezTo>
                  <a:pt x="41" y="56"/>
                  <a:pt x="52" y="48"/>
                  <a:pt x="55" y="36"/>
                </a:cubicBezTo>
                <a:cubicBezTo>
                  <a:pt x="60" y="22"/>
                  <a:pt x="51" y="6"/>
                  <a:pt x="37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3" name="Freeform 442">
            <a:extLst>
              <a:ext uri="{FF2B5EF4-FFF2-40B4-BE49-F238E27FC236}">
                <a16:creationId xmlns:a16="http://schemas.microsoft.com/office/drawing/2014/main" id="{2BC56293-F94E-F74B-ADAA-33B2E6B3CB71}"/>
              </a:ext>
            </a:extLst>
          </p:cNvPr>
          <p:cNvSpPr/>
          <p:nvPr/>
        </p:nvSpPr>
        <p:spPr>
          <a:xfrm>
            <a:off x="5448373" y="345506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4" y="57"/>
                </a:moveTo>
                <a:cubicBezTo>
                  <a:pt x="25" y="57"/>
                  <a:pt x="26" y="57"/>
                  <a:pt x="28" y="57"/>
                </a:cubicBezTo>
                <a:cubicBezTo>
                  <a:pt x="41" y="57"/>
                  <a:pt x="53" y="47"/>
                  <a:pt x="55" y="33"/>
                </a:cubicBezTo>
                <a:lnTo>
                  <a:pt x="55" y="31"/>
                </a:lnTo>
                <a:cubicBezTo>
                  <a:pt x="57" y="16"/>
                  <a:pt x="47" y="2"/>
                  <a:pt x="32" y="0"/>
                </a:cubicBezTo>
                <a:cubicBezTo>
                  <a:pt x="17" y="-2"/>
                  <a:pt x="3" y="8"/>
                  <a:pt x="1" y="23"/>
                </a:cubicBezTo>
                <a:lnTo>
                  <a:pt x="0" y="25"/>
                </a:lnTo>
                <a:cubicBezTo>
                  <a:pt x="-2" y="40"/>
                  <a:pt x="9" y="54"/>
                  <a:pt x="24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4" name="Freeform 443">
            <a:extLst>
              <a:ext uri="{FF2B5EF4-FFF2-40B4-BE49-F238E27FC236}">
                <a16:creationId xmlns:a16="http://schemas.microsoft.com/office/drawing/2014/main" id="{DD27F1A0-FFE2-CF47-AE9D-F78F5511B96C}"/>
              </a:ext>
            </a:extLst>
          </p:cNvPr>
          <p:cNvSpPr/>
          <p:nvPr/>
        </p:nvSpPr>
        <p:spPr>
          <a:xfrm>
            <a:off x="5448373" y="351302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0" y="33"/>
                </a:moveTo>
                <a:cubicBezTo>
                  <a:pt x="2" y="47"/>
                  <a:pt x="14" y="57"/>
                  <a:pt x="28" y="57"/>
                </a:cubicBezTo>
                <a:cubicBezTo>
                  <a:pt x="29" y="57"/>
                  <a:pt x="30" y="57"/>
                  <a:pt x="32" y="57"/>
                </a:cubicBezTo>
                <a:cubicBezTo>
                  <a:pt x="47" y="54"/>
                  <a:pt x="57" y="41"/>
                  <a:pt x="55" y="25"/>
                </a:cubicBezTo>
                <a:lnTo>
                  <a:pt x="55" y="24"/>
                </a:lnTo>
                <a:cubicBezTo>
                  <a:pt x="53" y="8"/>
                  <a:pt x="39" y="-2"/>
                  <a:pt x="24" y="0"/>
                </a:cubicBezTo>
                <a:cubicBezTo>
                  <a:pt x="9" y="2"/>
                  <a:pt x="-2" y="16"/>
                  <a:pt x="0" y="3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5" name="Freeform 444">
            <a:extLst>
              <a:ext uri="{FF2B5EF4-FFF2-40B4-BE49-F238E27FC236}">
                <a16:creationId xmlns:a16="http://schemas.microsoft.com/office/drawing/2014/main" id="{871D5800-B083-D543-B008-17A05740CEE2}"/>
              </a:ext>
            </a:extLst>
          </p:cNvPr>
          <p:cNvSpPr/>
          <p:nvPr/>
        </p:nvSpPr>
        <p:spPr>
          <a:xfrm>
            <a:off x="5446214" y="34842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0" y="30"/>
                </a:moveTo>
                <a:cubicBezTo>
                  <a:pt x="0" y="45"/>
                  <a:pt x="13" y="57"/>
                  <a:pt x="28" y="57"/>
                </a:cubicBezTo>
                <a:cubicBezTo>
                  <a:pt x="43" y="57"/>
                  <a:pt x="56" y="45"/>
                  <a:pt x="56" y="30"/>
                </a:cubicBezTo>
                <a:lnTo>
                  <a:pt x="56" y="28"/>
                </a:lnTo>
                <a:cubicBezTo>
                  <a:pt x="56" y="13"/>
                  <a:pt x="43" y="0"/>
                  <a:pt x="28" y="0"/>
                </a:cubicBezTo>
                <a:cubicBezTo>
                  <a:pt x="13" y="0"/>
                  <a:pt x="1" y="13"/>
                  <a:pt x="0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6" name="Freeform 445">
            <a:extLst>
              <a:ext uri="{FF2B5EF4-FFF2-40B4-BE49-F238E27FC236}">
                <a16:creationId xmlns:a16="http://schemas.microsoft.com/office/drawing/2014/main" id="{227ABD75-897C-3C4E-93B9-3DC8FED88BA3}"/>
              </a:ext>
            </a:extLst>
          </p:cNvPr>
          <p:cNvSpPr/>
          <p:nvPr/>
        </p:nvSpPr>
        <p:spPr>
          <a:xfrm>
            <a:off x="5454493" y="3541468"/>
            <a:ext cx="194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5">
                <a:moveTo>
                  <a:pt x="27" y="55"/>
                </a:moveTo>
                <a:cubicBezTo>
                  <a:pt x="28" y="55"/>
                  <a:pt x="30" y="55"/>
                  <a:pt x="31" y="55"/>
                </a:cubicBezTo>
                <a:cubicBezTo>
                  <a:pt x="46" y="53"/>
                  <a:pt x="57" y="39"/>
                  <a:pt x="55" y="24"/>
                </a:cubicBezTo>
                <a:cubicBezTo>
                  <a:pt x="54" y="22"/>
                  <a:pt x="54" y="20"/>
                  <a:pt x="53" y="19"/>
                </a:cubicBezTo>
                <a:cubicBezTo>
                  <a:pt x="49" y="4"/>
                  <a:pt x="33" y="-4"/>
                  <a:pt x="19" y="1"/>
                </a:cubicBezTo>
                <a:cubicBezTo>
                  <a:pt x="5" y="6"/>
                  <a:pt x="-3" y="20"/>
                  <a:pt x="1" y="34"/>
                </a:cubicBezTo>
                <a:cubicBezTo>
                  <a:pt x="3" y="46"/>
                  <a:pt x="15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7" name="Freeform 446">
            <a:extLst>
              <a:ext uri="{FF2B5EF4-FFF2-40B4-BE49-F238E27FC236}">
                <a16:creationId xmlns:a16="http://schemas.microsoft.com/office/drawing/2014/main" id="{5AD1F5D7-8CFF-4745-A124-CBDEAEF5CCB8}"/>
              </a:ext>
            </a:extLst>
          </p:cNvPr>
          <p:cNvSpPr/>
          <p:nvPr/>
        </p:nvSpPr>
        <p:spPr>
          <a:xfrm>
            <a:off x="5454493" y="34269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6" y="1"/>
                </a:moveTo>
                <a:cubicBezTo>
                  <a:pt x="21" y="-3"/>
                  <a:pt x="6" y="5"/>
                  <a:pt x="2" y="20"/>
                </a:cubicBezTo>
                <a:lnTo>
                  <a:pt x="1" y="22"/>
                </a:lnTo>
                <a:cubicBezTo>
                  <a:pt x="-3" y="36"/>
                  <a:pt x="5" y="52"/>
                  <a:pt x="20" y="56"/>
                </a:cubicBezTo>
                <a:cubicBezTo>
                  <a:pt x="22" y="57"/>
                  <a:pt x="25" y="57"/>
                  <a:pt x="28" y="57"/>
                </a:cubicBezTo>
                <a:cubicBezTo>
                  <a:pt x="40" y="57"/>
                  <a:pt x="51" y="49"/>
                  <a:pt x="54" y="37"/>
                </a:cubicBezTo>
                <a:lnTo>
                  <a:pt x="55" y="35"/>
                </a:lnTo>
                <a:cubicBezTo>
                  <a:pt x="59" y="20"/>
                  <a:pt x="51" y="5"/>
                  <a:pt x="36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8" name="Freeform 447">
            <a:extLst>
              <a:ext uri="{FF2B5EF4-FFF2-40B4-BE49-F238E27FC236}">
                <a16:creationId xmlns:a16="http://schemas.microsoft.com/office/drawing/2014/main" id="{F574D01C-0E32-304A-B582-F562B93BF05E}"/>
              </a:ext>
            </a:extLst>
          </p:cNvPr>
          <p:cNvSpPr/>
          <p:nvPr/>
        </p:nvSpPr>
        <p:spPr>
          <a:xfrm>
            <a:off x="5846893" y="354110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19" y="56"/>
                </a:moveTo>
                <a:cubicBezTo>
                  <a:pt x="22" y="57"/>
                  <a:pt x="24" y="57"/>
                  <a:pt x="27" y="57"/>
                </a:cubicBezTo>
                <a:cubicBezTo>
                  <a:pt x="39" y="57"/>
                  <a:pt x="50" y="49"/>
                  <a:pt x="54" y="37"/>
                </a:cubicBezTo>
                <a:lnTo>
                  <a:pt x="54" y="35"/>
                </a:lnTo>
                <a:cubicBezTo>
                  <a:pt x="58" y="21"/>
                  <a:pt x="50" y="5"/>
                  <a:pt x="35" y="1"/>
                </a:cubicBezTo>
                <a:cubicBezTo>
                  <a:pt x="21" y="-3"/>
                  <a:pt x="5" y="5"/>
                  <a:pt x="1" y="20"/>
                </a:cubicBezTo>
                <a:lnTo>
                  <a:pt x="1" y="22"/>
                </a:lnTo>
                <a:cubicBezTo>
                  <a:pt x="-4" y="36"/>
                  <a:pt x="5" y="52"/>
                  <a:pt x="19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9" name="Freeform 448">
            <a:extLst>
              <a:ext uri="{FF2B5EF4-FFF2-40B4-BE49-F238E27FC236}">
                <a16:creationId xmlns:a16="http://schemas.microsoft.com/office/drawing/2014/main" id="{786CB4D6-9FA4-914E-A69B-EFD0035B2913}"/>
              </a:ext>
            </a:extLst>
          </p:cNvPr>
          <p:cNvSpPr/>
          <p:nvPr/>
        </p:nvSpPr>
        <p:spPr>
          <a:xfrm>
            <a:off x="5853012" y="34543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29" y="57"/>
                  <a:pt x="30" y="57"/>
                  <a:pt x="31" y="57"/>
                </a:cubicBezTo>
                <a:cubicBezTo>
                  <a:pt x="47" y="55"/>
                  <a:pt x="57" y="41"/>
                  <a:pt x="55" y="26"/>
                </a:cubicBezTo>
                <a:lnTo>
                  <a:pt x="55" y="23"/>
                </a:lnTo>
                <a:cubicBezTo>
                  <a:pt x="53" y="9"/>
                  <a:pt x="39" y="-2"/>
                  <a:pt x="24" y="0"/>
                </a:cubicBezTo>
                <a:cubicBezTo>
                  <a:pt x="8" y="2"/>
                  <a:pt x="-2" y="16"/>
                  <a:pt x="0" y="31"/>
                </a:cubicBezTo>
                <a:lnTo>
                  <a:pt x="0" y="33"/>
                </a:lnTo>
                <a:cubicBezTo>
                  <a:pt x="2" y="47"/>
                  <a:pt x="14" y="57"/>
                  <a:pt x="2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0" name="Freeform 449">
            <a:extLst>
              <a:ext uri="{FF2B5EF4-FFF2-40B4-BE49-F238E27FC236}">
                <a16:creationId xmlns:a16="http://schemas.microsoft.com/office/drawing/2014/main" id="{C7249444-4554-EB48-AE00-757D40849F93}"/>
              </a:ext>
            </a:extLst>
          </p:cNvPr>
          <p:cNvSpPr/>
          <p:nvPr/>
        </p:nvSpPr>
        <p:spPr>
          <a:xfrm>
            <a:off x="5855173" y="3483509"/>
            <a:ext cx="194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8">
                <a:moveTo>
                  <a:pt x="27" y="0"/>
                </a:moveTo>
                <a:cubicBezTo>
                  <a:pt x="12" y="0"/>
                  <a:pt x="0" y="13"/>
                  <a:pt x="0" y="28"/>
                </a:cubicBezTo>
                <a:lnTo>
                  <a:pt x="0" y="30"/>
                </a:lnTo>
                <a:cubicBezTo>
                  <a:pt x="-1" y="45"/>
                  <a:pt x="12" y="58"/>
                  <a:pt x="27" y="58"/>
                </a:cubicBezTo>
                <a:cubicBezTo>
                  <a:pt x="42" y="58"/>
                  <a:pt x="55" y="45"/>
                  <a:pt x="55" y="30"/>
                </a:cubicBezTo>
                <a:lnTo>
                  <a:pt x="55" y="28"/>
                </a:lnTo>
                <a:cubicBezTo>
                  <a:pt x="55" y="13"/>
                  <a:pt x="42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1" name="Freeform 450">
            <a:extLst>
              <a:ext uri="{FF2B5EF4-FFF2-40B4-BE49-F238E27FC236}">
                <a16:creationId xmlns:a16="http://schemas.microsoft.com/office/drawing/2014/main" id="{49B86715-8801-394D-B489-28541FDAF967}"/>
              </a:ext>
            </a:extLst>
          </p:cNvPr>
          <p:cNvSpPr/>
          <p:nvPr/>
        </p:nvSpPr>
        <p:spPr>
          <a:xfrm>
            <a:off x="5853012" y="351230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33"/>
                </a:moveTo>
                <a:lnTo>
                  <a:pt x="55" y="31"/>
                </a:lnTo>
                <a:cubicBezTo>
                  <a:pt x="57" y="16"/>
                  <a:pt x="46" y="2"/>
                  <a:pt x="31" y="0"/>
                </a:cubicBezTo>
                <a:cubicBezTo>
                  <a:pt x="16" y="-2"/>
                  <a:pt x="2" y="9"/>
                  <a:pt x="0" y="24"/>
                </a:cubicBezTo>
                <a:lnTo>
                  <a:pt x="0" y="25"/>
                </a:lnTo>
                <a:cubicBezTo>
                  <a:pt x="-2" y="41"/>
                  <a:pt x="8" y="55"/>
                  <a:pt x="23" y="57"/>
                </a:cubicBezTo>
                <a:cubicBezTo>
                  <a:pt x="25" y="57"/>
                  <a:pt x="26" y="57"/>
                  <a:pt x="27" y="57"/>
                </a:cubicBezTo>
                <a:cubicBezTo>
                  <a:pt x="41" y="57"/>
                  <a:pt x="53" y="47"/>
                  <a:pt x="55" y="3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2" name="Freeform 451">
            <a:extLst>
              <a:ext uri="{FF2B5EF4-FFF2-40B4-BE49-F238E27FC236}">
                <a16:creationId xmlns:a16="http://schemas.microsoft.com/office/drawing/2014/main" id="{EDC48D40-98B4-6642-9FA8-08A459CBF60B}"/>
              </a:ext>
            </a:extLst>
          </p:cNvPr>
          <p:cNvSpPr/>
          <p:nvPr/>
        </p:nvSpPr>
        <p:spPr>
          <a:xfrm>
            <a:off x="5846893" y="3426629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28" y="55"/>
                </a:moveTo>
                <a:cubicBezTo>
                  <a:pt x="31" y="55"/>
                  <a:pt x="34" y="54"/>
                  <a:pt x="37" y="54"/>
                </a:cubicBezTo>
                <a:cubicBezTo>
                  <a:pt x="50" y="49"/>
                  <a:pt x="58" y="35"/>
                  <a:pt x="55" y="21"/>
                </a:cubicBezTo>
                <a:cubicBezTo>
                  <a:pt x="52" y="8"/>
                  <a:pt x="39" y="-2"/>
                  <a:pt x="25" y="0"/>
                </a:cubicBezTo>
                <a:cubicBezTo>
                  <a:pt x="10" y="2"/>
                  <a:pt x="-1" y="15"/>
                  <a:pt x="0" y="30"/>
                </a:cubicBezTo>
                <a:cubicBezTo>
                  <a:pt x="1" y="32"/>
                  <a:pt x="1" y="34"/>
                  <a:pt x="2" y="36"/>
                </a:cubicBezTo>
                <a:cubicBezTo>
                  <a:pt x="6" y="48"/>
                  <a:pt x="16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3" name="Freeform 452">
            <a:extLst>
              <a:ext uri="{FF2B5EF4-FFF2-40B4-BE49-F238E27FC236}">
                <a16:creationId xmlns:a16="http://schemas.microsoft.com/office/drawing/2014/main" id="{252C8D13-FE36-6049-BD56-DA54827E86C6}"/>
              </a:ext>
            </a:extLst>
          </p:cNvPr>
          <p:cNvSpPr/>
          <p:nvPr/>
        </p:nvSpPr>
        <p:spPr>
          <a:xfrm>
            <a:off x="6314893" y="3433109"/>
            <a:ext cx="12204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340">
                <a:moveTo>
                  <a:pt x="170" y="285"/>
                </a:moveTo>
                <a:cubicBezTo>
                  <a:pt x="107" y="285"/>
                  <a:pt x="55" y="233"/>
                  <a:pt x="55" y="170"/>
                </a:cubicBezTo>
                <a:cubicBezTo>
                  <a:pt x="55" y="107"/>
                  <a:pt x="107" y="55"/>
                  <a:pt x="170" y="55"/>
                </a:cubicBezTo>
                <a:cubicBezTo>
                  <a:pt x="233" y="55"/>
                  <a:pt x="285" y="107"/>
                  <a:pt x="285" y="170"/>
                </a:cubicBezTo>
                <a:cubicBezTo>
                  <a:pt x="285" y="233"/>
                  <a:pt x="233" y="285"/>
                  <a:pt x="170" y="285"/>
                </a:cubicBezTo>
                <a:close/>
                <a:moveTo>
                  <a:pt x="170" y="0"/>
                </a:moveTo>
                <a:cubicBezTo>
                  <a:pt x="76" y="0"/>
                  <a:pt x="0" y="76"/>
                  <a:pt x="0" y="170"/>
                </a:cubicBezTo>
                <a:cubicBezTo>
                  <a:pt x="0" y="264"/>
                  <a:pt x="76" y="340"/>
                  <a:pt x="170" y="340"/>
                </a:cubicBezTo>
                <a:cubicBezTo>
                  <a:pt x="264" y="340"/>
                  <a:pt x="340" y="264"/>
                  <a:pt x="340" y="170"/>
                </a:cubicBezTo>
                <a:cubicBezTo>
                  <a:pt x="340" y="76"/>
                  <a:pt x="264" y="0"/>
                  <a:pt x="1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4" name="Freeform 453">
            <a:extLst>
              <a:ext uri="{FF2B5EF4-FFF2-40B4-BE49-F238E27FC236}">
                <a16:creationId xmlns:a16="http://schemas.microsoft.com/office/drawing/2014/main" id="{B7D96067-BCC5-334C-B6D7-EFC52C7EA8D0}"/>
              </a:ext>
            </a:extLst>
          </p:cNvPr>
          <p:cNvSpPr/>
          <p:nvPr/>
        </p:nvSpPr>
        <p:spPr>
          <a:xfrm>
            <a:off x="6465012" y="3305309"/>
            <a:ext cx="194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5">
                <a:moveTo>
                  <a:pt x="41" y="3"/>
                </a:moveTo>
                <a:cubicBezTo>
                  <a:pt x="28" y="-4"/>
                  <a:pt x="12" y="0"/>
                  <a:pt x="4" y="12"/>
                </a:cubicBezTo>
                <a:cubicBezTo>
                  <a:pt x="-4" y="25"/>
                  <a:pt x="0" y="42"/>
                  <a:pt x="13" y="50"/>
                </a:cubicBezTo>
                <a:cubicBezTo>
                  <a:pt x="14" y="51"/>
                  <a:pt x="15" y="51"/>
                  <a:pt x="15" y="52"/>
                </a:cubicBezTo>
                <a:cubicBezTo>
                  <a:pt x="19" y="54"/>
                  <a:pt x="24" y="55"/>
                  <a:pt x="28" y="55"/>
                </a:cubicBezTo>
                <a:cubicBezTo>
                  <a:pt x="38" y="55"/>
                  <a:pt x="48" y="49"/>
                  <a:pt x="52" y="39"/>
                </a:cubicBezTo>
                <a:cubicBezTo>
                  <a:pt x="59" y="26"/>
                  <a:pt x="54" y="10"/>
                  <a:pt x="41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5" name="Freeform 454">
            <a:extLst>
              <a:ext uri="{FF2B5EF4-FFF2-40B4-BE49-F238E27FC236}">
                <a16:creationId xmlns:a16="http://schemas.microsoft.com/office/drawing/2014/main" id="{74F6F07D-3F17-E746-8B87-5AEFC981D8D7}"/>
              </a:ext>
            </a:extLst>
          </p:cNvPr>
          <p:cNvSpPr/>
          <p:nvPr/>
        </p:nvSpPr>
        <p:spPr>
          <a:xfrm>
            <a:off x="6489132" y="332078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6" y="7"/>
                </a:moveTo>
                <a:lnTo>
                  <a:pt x="45" y="6"/>
                </a:lnTo>
                <a:cubicBezTo>
                  <a:pt x="32" y="-3"/>
                  <a:pt x="15" y="-1"/>
                  <a:pt x="6" y="11"/>
                </a:cubicBezTo>
                <a:cubicBezTo>
                  <a:pt x="-3" y="23"/>
                  <a:pt x="-1" y="41"/>
                  <a:pt x="11" y="50"/>
                </a:cubicBezTo>
                <a:lnTo>
                  <a:pt x="13" y="51"/>
                </a:lnTo>
                <a:cubicBezTo>
                  <a:pt x="18" y="55"/>
                  <a:pt x="24" y="57"/>
                  <a:pt x="30" y="57"/>
                </a:cubicBezTo>
                <a:cubicBezTo>
                  <a:pt x="38" y="57"/>
                  <a:pt x="46" y="53"/>
                  <a:pt x="52" y="46"/>
                </a:cubicBezTo>
                <a:cubicBezTo>
                  <a:pt x="61" y="33"/>
                  <a:pt x="58" y="16"/>
                  <a:pt x="46" y="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6" name="Freeform 455">
            <a:extLst>
              <a:ext uri="{FF2B5EF4-FFF2-40B4-BE49-F238E27FC236}">
                <a16:creationId xmlns:a16="http://schemas.microsoft.com/office/drawing/2014/main" id="{DA58FE1E-19DF-FF44-A94F-00351460CE95}"/>
              </a:ext>
            </a:extLst>
          </p:cNvPr>
          <p:cNvSpPr/>
          <p:nvPr/>
        </p:nvSpPr>
        <p:spPr>
          <a:xfrm>
            <a:off x="6511093" y="333986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9" y="49"/>
                </a:moveTo>
                <a:cubicBezTo>
                  <a:pt x="14" y="54"/>
                  <a:pt x="21" y="57"/>
                  <a:pt x="28" y="57"/>
                </a:cubicBezTo>
                <a:cubicBezTo>
                  <a:pt x="35" y="57"/>
                  <a:pt x="42" y="54"/>
                  <a:pt x="48" y="49"/>
                </a:cubicBezTo>
                <a:cubicBezTo>
                  <a:pt x="59" y="38"/>
                  <a:pt x="59" y="20"/>
                  <a:pt x="48" y="10"/>
                </a:cubicBezTo>
                <a:lnTo>
                  <a:pt x="47" y="9"/>
                </a:lnTo>
                <a:lnTo>
                  <a:pt x="47" y="8"/>
                </a:lnTo>
                <a:cubicBezTo>
                  <a:pt x="36" y="-2"/>
                  <a:pt x="18" y="-3"/>
                  <a:pt x="8" y="8"/>
                </a:cubicBezTo>
                <a:cubicBezTo>
                  <a:pt x="-3" y="19"/>
                  <a:pt x="-3" y="36"/>
                  <a:pt x="7" y="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7" name="Freeform 456">
            <a:extLst>
              <a:ext uri="{FF2B5EF4-FFF2-40B4-BE49-F238E27FC236}">
                <a16:creationId xmlns:a16="http://schemas.microsoft.com/office/drawing/2014/main" id="{D0BFFC7A-BCF6-5C43-8A77-476DB6D2F930}"/>
              </a:ext>
            </a:extLst>
          </p:cNvPr>
          <p:cNvSpPr/>
          <p:nvPr/>
        </p:nvSpPr>
        <p:spPr>
          <a:xfrm>
            <a:off x="6545654" y="33859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" y="41"/>
                </a:moveTo>
                <a:lnTo>
                  <a:pt x="5" y="42"/>
                </a:lnTo>
                <a:cubicBezTo>
                  <a:pt x="10" y="51"/>
                  <a:pt x="19" y="57"/>
                  <a:pt x="29" y="57"/>
                </a:cubicBezTo>
                <a:cubicBezTo>
                  <a:pt x="33" y="57"/>
                  <a:pt x="38" y="56"/>
                  <a:pt x="42" y="53"/>
                </a:cubicBezTo>
                <a:cubicBezTo>
                  <a:pt x="55" y="46"/>
                  <a:pt x="60" y="29"/>
                  <a:pt x="53" y="16"/>
                </a:cubicBezTo>
                <a:lnTo>
                  <a:pt x="52" y="14"/>
                </a:lnTo>
                <a:cubicBezTo>
                  <a:pt x="45" y="1"/>
                  <a:pt x="28" y="-4"/>
                  <a:pt x="15" y="3"/>
                </a:cubicBezTo>
                <a:cubicBezTo>
                  <a:pt x="1" y="11"/>
                  <a:pt x="-4" y="27"/>
                  <a:pt x="4" y="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8" name="Freeform 457">
            <a:extLst>
              <a:ext uri="{FF2B5EF4-FFF2-40B4-BE49-F238E27FC236}">
                <a16:creationId xmlns:a16="http://schemas.microsoft.com/office/drawing/2014/main" id="{3D861678-F501-D941-97EF-5CEEF4B097AA}"/>
              </a:ext>
            </a:extLst>
          </p:cNvPr>
          <p:cNvSpPr/>
          <p:nvPr/>
        </p:nvSpPr>
        <p:spPr>
          <a:xfrm>
            <a:off x="6530172" y="33618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6" y="44"/>
                </a:moveTo>
                <a:lnTo>
                  <a:pt x="7" y="46"/>
                </a:lnTo>
                <a:cubicBezTo>
                  <a:pt x="13" y="53"/>
                  <a:pt x="21" y="57"/>
                  <a:pt x="29" y="57"/>
                </a:cubicBezTo>
                <a:cubicBezTo>
                  <a:pt x="35" y="57"/>
                  <a:pt x="41" y="55"/>
                  <a:pt x="46" y="51"/>
                </a:cubicBezTo>
                <a:cubicBezTo>
                  <a:pt x="58" y="42"/>
                  <a:pt x="60" y="25"/>
                  <a:pt x="51" y="13"/>
                </a:cubicBezTo>
                <a:lnTo>
                  <a:pt x="50" y="11"/>
                </a:lnTo>
                <a:cubicBezTo>
                  <a:pt x="41" y="-1"/>
                  <a:pt x="24" y="-4"/>
                  <a:pt x="11" y="6"/>
                </a:cubicBezTo>
                <a:cubicBezTo>
                  <a:pt x="-1" y="15"/>
                  <a:pt x="-3" y="32"/>
                  <a:pt x="6" y="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9" name="Freeform 458">
            <a:extLst>
              <a:ext uri="{FF2B5EF4-FFF2-40B4-BE49-F238E27FC236}">
                <a16:creationId xmlns:a16="http://schemas.microsoft.com/office/drawing/2014/main" id="{8E977533-4A5B-494D-813B-B6BD8F669B32}"/>
              </a:ext>
            </a:extLst>
          </p:cNvPr>
          <p:cNvSpPr/>
          <p:nvPr/>
        </p:nvSpPr>
        <p:spPr>
          <a:xfrm>
            <a:off x="6202933" y="36069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1" y="13"/>
                </a:moveTo>
                <a:lnTo>
                  <a:pt x="50" y="12"/>
                </a:lnTo>
                <a:cubicBezTo>
                  <a:pt x="40" y="-1"/>
                  <a:pt x="23" y="-3"/>
                  <a:pt x="11" y="6"/>
                </a:cubicBezTo>
                <a:cubicBezTo>
                  <a:pt x="-1" y="15"/>
                  <a:pt x="-4" y="32"/>
                  <a:pt x="5" y="45"/>
                </a:cubicBezTo>
                <a:lnTo>
                  <a:pt x="7" y="46"/>
                </a:lnTo>
                <a:cubicBezTo>
                  <a:pt x="12" y="53"/>
                  <a:pt x="20" y="57"/>
                  <a:pt x="29" y="57"/>
                </a:cubicBezTo>
                <a:cubicBezTo>
                  <a:pt x="34" y="57"/>
                  <a:pt x="40" y="55"/>
                  <a:pt x="45" y="52"/>
                </a:cubicBezTo>
                <a:cubicBezTo>
                  <a:pt x="57" y="42"/>
                  <a:pt x="60" y="25"/>
                  <a:pt x="51" y="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0" name="Freeform 459">
            <a:extLst>
              <a:ext uri="{FF2B5EF4-FFF2-40B4-BE49-F238E27FC236}">
                <a16:creationId xmlns:a16="http://schemas.microsoft.com/office/drawing/2014/main" id="{948C17F3-056E-3F44-B938-1419EC6C6A2E}"/>
              </a:ext>
            </a:extLst>
          </p:cNvPr>
          <p:cNvSpPr/>
          <p:nvPr/>
        </p:nvSpPr>
        <p:spPr>
          <a:xfrm>
            <a:off x="6222014" y="362894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7" y="8"/>
                </a:moveTo>
                <a:cubicBezTo>
                  <a:pt x="36" y="-3"/>
                  <a:pt x="19" y="-3"/>
                  <a:pt x="8" y="7"/>
                </a:cubicBezTo>
                <a:cubicBezTo>
                  <a:pt x="-3" y="18"/>
                  <a:pt x="-3" y="36"/>
                  <a:pt x="8" y="47"/>
                </a:cubicBezTo>
                <a:lnTo>
                  <a:pt x="9" y="48"/>
                </a:lnTo>
                <a:cubicBezTo>
                  <a:pt x="15" y="53"/>
                  <a:pt x="22" y="56"/>
                  <a:pt x="29" y="56"/>
                </a:cubicBezTo>
                <a:cubicBezTo>
                  <a:pt x="36" y="56"/>
                  <a:pt x="43" y="53"/>
                  <a:pt x="48" y="48"/>
                </a:cubicBezTo>
                <a:cubicBezTo>
                  <a:pt x="59" y="37"/>
                  <a:pt x="59" y="20"/>
                  <a:pt x="48" y="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1" name="Freeform 460">
            <a:extLst>
              <a:ext uri="{FF2B5EF4-FFF2-40B4-BE49-F238E27FC236}">
                <a16:creationId xmlns:a16="http://schemas.microsoft.com/office/drawing/2014/main" id="{3EE803EF-05BE-F94A-86D5-40A6E83F18CB}"/>
              </a:ext>
            </a:extLst>
          </p:cNvPr>
          <p:cNvSpPr/>
          <p:nvPr/>
        </p:nvSpPr>
        <p:spPr>
          <a:xfrm>
            <a:off x="6243973" y="364802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6" y="7"/>
                </a:moveTo>
                <a:lnTo>
                  <a:pt x="45" y="6"/>
                </a:lnTo>
                <a:cubicBezTo>
                  <a:pt x="33" y="-3"/>
                  <a:pt x="15" y="-1"/>
                  <a:pt x="6" y="11"/>
                </a:cubicBezTo>
                <a:cubicBezTo>
                  <a:pt x="-3" y="24"/>
                  <a:pt x="-1" y="41"/>
                  <a:pt x="11" y="50"/>
                </a:cubicBezTo>
                <a:lnTo>
                  <a:pt x="13" y="51"/>
                </a:lnTo>
                <a:cubicBezTo>
                  <a:pt x="18" y="55"/>
                  <a:pt x="24" y="57"/>
                  <a:pt x="30" y="57"/>
                </a:cubicBezTo>
                <a:cubicBezTo>
                  <a:pt x="38" y="57"/>
                  <a:pt x="46" y="53"/>
                  <a:pt x="52" y="46"/>
                </a:cubicBezTo>
                <a:cubicBezTo>
                  <a:pt x="61" y="34"/>
                  <a:pt x="58" y="16"/>
                  <a:pt x="46" y="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2" name="Freeform 461">
            <a:extLst>
              <a:ext uri="{FF2B5EF4-FFF2-40B4-BE49-F238E27FC236}">
                <a16:creationId xmlns:a16="http://schemas.microsoft.com/office/drawing/2014/main" id="{5F928250-44AA-404B-B45F-6283F059C96B}"/>
              </a:ext>
            </a:extLst>
          </p:cNvPr>
          <p:cNvSpPr/>
          <p:nvPr/>
        </p:nvSpPr>
        <p:spPr>
          <a:xfrm>
            <a:off x="6268094" y="3663869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41" y="3"/>
                </a:moveTo>
                <a:cubicBezTo>
                  <a:pt x="28" y="-4"/>
                  <a:pt x="12" y="0"/>
                  <a:pt x="4" y="13"/>
                </a:cubicBezTo>
                <a:cubicBezTo>
                  <a:pt x="-4" y="25"/>
                  <a:pt x="0" y="42"/>
                  <a:pt x="13" y="50"/>
                </a:cubicBezTo>
                <a:cubicBezTo>
                  <a:pt x="14" y="51"/>
                  <a:pt x="15" y="52"/>
                  <a:pt x="17" y="52"/>
                </a:cubicBezTo>
                <a:cubicBezTo>
                  <a:pt x="20" y="54"/>
                  <a:pt x="24" y="55"/>
                  <a:pt x="28" y="55"/>
                </a:cubicBezTo>
                <a:cubicBezTo>
                  <a:pt x="38" y="55"/>
                  <a:pt x="48" y="49"/>
                  <a:pt x="53" y="38"/>
                </a:cubicBezTo>
                <a:cubicBezTo>
                  <a:pt x="59" y="25"/>
                  <a:pt x="54" y="10"/>
                  <a:pt x="41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3" name="Freeform 462">
            <a:extLst>
              <a:ext uri="{FF2B5EF4-FFF2-40B4-BE49-F238E27FC236}">
                <a16:creationId xmlns:a16="http://schemas.microsoft.com/office/drawing/2014/main" id="{343D7707-1FE7-194A-B4CB-E88CB20E8B18}"/>
              </a:ext>
            </a:extLst>
          </p:cNvPr>
          <p:cNvSpPr/>
          <p:nvPr/>
        </p:nvSpPr>
        <p:spPr>
          <a:xfrm>
            <a:off x="6187094" y="35825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3" y="16"/>
                </a:moveTo>
                <a:lnTo>
                  <a:pt x="52" y="15"/>
                </a:lnTo>
                <a:cubicBezTo>
                  <a:pt x="45" y="1"/>
                  <a:pt x="28" y="-4"/>
                  <a:pt x="15" y="4"/>
                </a:cubicBezTo>
                <a:cubicBezTo>
                  <a:pt x="1" y="11"/>
                  <a:pt x="-4" y="28"/>
                  <a:pt x="4" y="41"/>
                </a:cubicBezTo>
                <a:lnTo>
                  <a:pt x="5" y="43"/>
                </a:lnTo>
                <a:cubicBezTo>
                  <a:pt x="10" y="52"/>
                  <a:pt x="19" y="57"/>
                  <a:pt x="29" y="57"/>
                </a:cubicBezTo>
                <a:cubicBezTo>
                  <a:pt x="33" y="57"/>
                  <a:pt x="38" y="56"/>
                  <a:pt x="42" y="54"/>
                </a:cubicBezTo>
                <a:cubicBezTo>
                  <a:pt x="56" y="46"/>
                  <a:pt x="60" y="30"/>
                  <a:pt x="53" y="1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4" name="Freeform 463">
            <a:extLst>
              <a:ext uri="{FF2B5EF4-FFF2-40B4-BE49-F238E27FC236}">
                <a16:creationId xmlns:a16="http://schemas.microsoft.com/office/drawing/2014/main" id="{917E2D30-6527-EE41-9458-F04E59621741}"/>
              </a:ext>
            </a:extLst>
          </p:cNvPr>
          <p:cNvSpPr/>
          <p:nvPr/>
        </p:nvSpPr>
        <p:spPr>
          <a:xfrm>
            <a:off x="6186733" y="3385949"/>
            <a:ext cx="194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5">
                <a:moveTo>
                  <a:pt x="15" y="53"/>
                </a:moveTo>
                <a:cubicBezTo>
                  <a:pt x="19" y="54"/>
                  <a:pt x="23" y="55"/>
                  <a:pt x="27" y="55"/>
                </a:cubicBezTo>
                <a:cubicBezTo>
                  <a:pt x="37" y="55"/>
                  <a:pt x="46" y="50"/>
                  <a:pt x="51" y="41"/>
                </a:cubicBezTo>
                <a:cubicBezTo>
                  <a:pt x="58" y="28"/>
                  <a:pt x="54" y="12"/>
                  <a:pt x="42" y="4"/>
                </a:cubicBezTo>
                <a:cubicBezTo>
                  <a:pt x="29" y="-4"/>
                  <a:pt x="12" y="0"/>
                  <a:pt x="4" y="13"/>
                </a:cubicBezTo>
                <a:cubicBezTo>
                  <a:pt x="3" y="14"/>
                  <a:pt x="3" y="15"/>
                  <a:pt x="2" y="16"/>
                </a:cubicBezTo>
                <a:cubicBezTo>
                  <a:pt x="-4" y="30"/>
                  <a:pt x="2" y="46"/>
                  <a:pt x="15" y="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5" name="Freeform 464">
            <a:extLst>
              <a:ext uri="{FF2B5EF4-FFF2-40B4-BE49-F238E27FC236}">
                <a16:creationId xmlns:a16="http://schemas.microsoft.com/office/drawing/2014/main" id="{97FC642E-0780-8B40-959C-D98D9F0C9465}"/>
              </a:ext>
            </a:extLst>
          </p:cNvPr>
          <p:cNvSpPr/>
          <p:nvPr/>
        </p:nvSpPr>
        <p:spPr>
          <a:xfrm>
            <a:off x="6221292" y="333987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7" y="56"/>
                </a:moveTo>
                <a:cubicBezTo>
                  <a:pt x="34" y="56"/>
                  <a:pt x="41" y="53"/>
                  <a:pt x="46" y="48"/>
                </a:cubicBezTo>
                <a:lnTo>
                  <a:pt x="48" y="47"/>
                </a:lnTo>
                <a:cubicBezTo>
                  <a:pt x="59" y="36"/>
                  <a:pt x="59" y="18"/>
                  <a:pt x="48" y="8"/>
                </a:cubicBezTo>
                <a:cubicBezTo>
                  <a:pt x="37" y="-3"/>
                  <a:pt x="20" y="-3"/>
                  <a:pt x="9" y="7"/>
                </a:cubicBezTo>
                <a:lnTo>
                  <a:pt x="7" y="9"/>
                </a:lnTo>
                <a:cubicBezTo>
                  <a:pt x="-2" y="20"/>
                  <a:pt x="-2" y="37"/>
                  <a:pt x="7" y="48"/>
                </a:cubicBezTo>
                <a:cubicBezTo>
                  <a:pt x="13" y="53"/>
                  <a:pt x="20" y="56"/>
                  <a:pt x="27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6" name="Freeform 465">
            <a:extLst>
              <a:ext uri="{FF2B5EF4-FFF2-40B4-BE49-F238E27FC236}">
                <a16:creationId xmlns:a16="http://schemas.microsoft.com/office/drawing/2014/main" id="{919981EB-1F12-F140-80A8-90A9759FF8C6}"/>
              </a:ext>
            </a:extLst>
          </p:cNvPr>
          <p:cNvSpPr/>
          <p:nvPr/>
        </p:nvSpPr>
        <p:spPr>
          <a:xfrm>
            <a:off x="6243252" y="332078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4" y="56"/>
                  <a:pt x="39" y="54"/>
                  <a:pt x="44" y="50"/>
                </a:cubicBezTo>
                <a:lnTo>
                  <a:pt x="46" y="49"/>
                </a:lnTo>
                <a:cubicBezTo>
                  <a:pt x="58" y="40"/>
                  <a:pt x="61" y="23"/>
                  <a:pt x="52" y="11"/>
                </a:cubicBezTo>
                <a:cubicBezTo>
                  <a:pt x="42" y="-1"/>
                  <a:pt x="25" y="-4"/>
                  <a:pt x="13" y="5"/>
                </a:cubicBezTo>
                <a:lnTo>
                  <a:pt x="11" y="6"/>
                </a:lnTo>
                <a:cubicBezTo>
                  <a:pt x="-1" y="16"/>
                  <a:pt x="-3" y="33"/>
                  <a:pt x="6" y="45"/>
                </a:cubicBezTo>
                <a:cubicBezTo>
                  <a:pt x="11" y="52"/>
                  <a:pt x="19" y="56"/>
                  <a:pt x="2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7" name="Freeform 466">
            <a:extLst>
              <a:ext uri="{FF2B5EF4-FFF2-40B4-BE49-F238E27FC236}">
                <a16:creationId xmlns:a16="http://schemas.microsoft.com/office/drawing/2014/main" id="{C89ED9D0-9F80-E84B-8A51-E1A43CC86602}"/>
              </a:ext>
            </a:extLst>
          </p:cNvPr>
          <p:cNvSpPr/>
          <p:nvPr/>
        </p:nvSpPr>
        <p:spPr>
          <a:xfrm>
            <a:off x="6202214" y="33618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2" y="52"/>
                </a:moveTo>
                <a:cubicBezTo>
                  <a:pt x="16" y="55"/>
                  <a:pt x="22" y="57"/>
                  <a:pt x="28" y="57"/>
                </a:cubicBezTo>
                <a:cubicBezTo>
                  <a:pt x="36" y="57"/>
                  <a:pt x="45" y="53"/>
                  <a:pt x="50" y="46"/>
                </a:cubicBezTo>
                <a:lnTo>
                  <a:pt x="51" y="45"/>
                </a:lnTo>
                <a:cubicBezTo>
                  <a:pt x="60" y="32"/>
                  <a:pt x="58" y="15"/>
                  <a:pt x="46" y="6"/>
                </a:cubicBezTo>
                <a:cubicBezTo>
                  <a:pt x="34" y="-3"/>
                  <a:pt x="16" y="-1"/>
                  <a:pt x="7" y="11"/>
                </a:cubicBezTo>
                <a:lnTo>
                  <a:pt x="6" y="13"/>
                </a:lnTo>
                <a:cubicBezTo>
                  <a:pt x="-3" y="25"/>
                  <a:pt x="-1" y="42"/>
                  <a:pt x="12" y="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8" name="Freeform 467">
            <a:extLst>
              <a:ext uri="{FF2B5EF4-FFF2-40B4-BE49-F238E27FC236}">
                <a16:creationId xmlns:a16="http://schemas.microsoft.com/office/drawing/2014/main" id="{0008BAC3-695D-7646-9816-2D6B9947B669}"/>
              </a:ext>
            </a:extLst>
          </p:cNvPr>
          <p:cNvSpPr/>
          <p:nvPr/>
        </p:nvSpPr>
        <p:spPr>
          <a:xfrm>
            <a:off x="6267373" y="330495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2" y="56"/>
                  <a:pt x="37" y="55"/>
                  <a:pt x="41" y="53"/>
                </a:cubicBezTo>
                <a:lnTo>
                  <a:pt x="43" y="52"/>
                </a:lnTo>
                <a:cubicBezTo>
                  <a:pt x="56" y="45"/>
                  <a:pt x="61" y="28"/>
                  <a:pt x="54" y="14"/>
                </a:cubicBezTo>
                <a:cubicBezTo>
                  <a:pt x="46" y="1"/>
                  <a:pt x="30" y="-4"/>
                  <a:pt x="16" y="3"/>
                </a:cubicBezTo>
                <a:lnTo>
                  <a:pt x="14" y="4"/>
                </a:lnTo>
                <a:cubicBezTo>
                  <a:pt x="1" y="12"/>
                  <a:pt x="-4" y="28"/>
                  <a:pt x="3" y="42"/>
                </a:cubicBezTo>
                <a:cubicBezTo>
                  <a:pt x="8" y="51"/>
                  <a:pt x="18" y="56"/>
                  <a:pt x="2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69" name="Freeform 468">
            <a:extLst>
              <a:ext uri="{FF2B5EF4-FFF2-40B4-BE49-F238E27FC236}">
                <a16:creationId xmlns:a16="http://schemas.microsoft.com/office/drawing/2014/main" id="{03CDAD43-FCD8-2543-869E-B3424EB53FC3}"/>
              </a:ext>
            </a:extLst>
          </p:cNvPr>
          <p:cNvSpPr/>
          <p:nvPr/>
        </p:nvSpPr>
        <p:spPr>
          <a:xfrm>
            <a:off x="6510373" y="362823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0" y="8"/>
                </a:moveTo>
                <a:lnTo>
                  <a:pt x="8" y="9"/>
                </a:lnTo>
                <a:cubicBezTo>
                  <a:pt x="-2" y="20"/>
                  <a:pt x="-3" y="37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2" y="54"/>
                  <a:pt x="47" y="48"/>
                </a:cubicBezTo>
                <a:lnTo>
                  <a:pt x="49" y="47"/>
                </a:lnTo>
                <a:cubicBezTo>
                  <a:pt x="60" y="36"/>
                  <a:pt x="60" y="19"/>
                  <a:pt x="49" y="8"/>
                </a:cubicBezTo>
                <a:cubicBezTo>
                  <a:pt x="38" y="-3"/>
                  <a:pt x="20" y="-3"/>
                  <a:pt x="10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0" name="Freeform 469">
            <a:extLst>
              <a:ext uri="{FF2B5EF4-FFF2-40B4-BE49-F238E27FC236}">
                <a16:creationId xmlns:a16="http://schemas.microsoft.com/office/drawing/2014/main" id="{203069B3-4641-D348-9630-566463FCF0EC}"/>
              </a:ext>
            </a:extLst>
          </p:cNvPr>
          <p:cNvSpPr/>
          <p:nvPr/>
        </p:nvSpPr>
        <p:spPr>
          <a:xfrm>
            <a:off x="6488413" y="364731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3" y="5"/>
                </a:moveTo>
                <a:lnTo>
                  <a:pt x="11" y="7"/>
                </a:lnTo>
                <a:cubicBezTo>
                  <a:pt x="-1" y="16"/>
                  <a:pt x="-4" y="33"/>
                  <a:pt x="6" y="45"/>
                </a:cubicBezTo>
                <a:cubicBezTo>
                  <a:pt x="11" y="52"/>
                  <a:pt x="19" y="56"/>
                  <a:pt x="28" y="56"/>
                </a:cubicBezTo>
                <a:cubicBezTo>
                  <a:pt x="33" y="56"/>
                  <a:pt x="39" y="54"/>
                  <a:pt x="44" y="51"/>
                </a:cubicBezTo>
                <a:lnTo>
                  <a:pt x="46" y="49"/>
                </a:lnTo>
                <a:cubicBezTo>
                  <a:pt x="58" y="40"/>
                  <a:pt x="60" y="23"/>
                  <a:pt x="51" y="11"/>
                </a:cubicBezTo>
                <a:cubicBezTo>
                  <a:pt x="42" y="-1"/>
                  <a:pt x="25" y="-4"/>
                  <a:pt x="13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1" name="Freeform 470">
            <a:extLst>
              <a:ext uri="{FF2B5EF4-FFF2-40B4-BE49-F238E27FC236}">
                <a16:creationId xmlns:a16="http://schemas.microsoft.com/office/drawing/2014/main" id="{90FF78D0-F3AE-CD48-A4FC-800C11013460}"/>
              </a:ext>
            </a:extLst>
          </p:cNvPr>
          <p:cNvSpPr/>
          <p:nvPr/>
        </p:nvSpPr>
        <p:spPr>
          <a:xfrm>
            <a:off x="6545653" y="3582509"/>
            <a:ext cx="194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5">
                <a:moveTo>
                  <a:pt x="38" y="2"/>
                </a:moveTo>
                <a:cubicBezTo>
                  <a:pt x="25" y="-4"/>
                  <a:pt x="9" y="2"/>
                  <a:pt x="3" y="14"/>
                </a:cubicBezTo>
                <a:cubicBezTo>
                  <a:pt x="-4" y="27"/>
                  <a:pt x="0" y="43"/>
                  <a:pt x="12" y="51"/>
                </a:cubicBezTo>
                <a:cubicBezTo>
                  <a:pt x="17" y="53"/>
                  <a:pt x="22" y="55"/>
                  <a:pt x="27" y="55"/>
                </a:cubicBezTo>
                <a:cubicBezTo>
                  <a:pt x="36" y="55"/>
                  <a:pt x="45" y="50"/>
                  <a:pt x="50" y="42"/>
                </a:cubicBezTo>
                <a:cubicBezTo>
                  <a:pt x="51" y="41"/>
                  <a:pt x="52" y="40"/>
                  <a:pt x="52" y="38"/>
                </a:cubicBezTo>
                <a:cubicBezTo>
                  <a:pt x="58" y="24"/>
                  <a:pt x="52" y="8"/>
                  <a:pt x="38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2" name="Freeform 471">
            <a:extLst>
              <a:ext uri="{FF2B5EF4-FFF2-40B4-BE49-F238E27FC236}">
                <a16:creationId xmlns:a16="http://schemas.microsoft.com/office/drawing/2014/main" id="{8FA65D41-EE33-434A-97AB-56C8D68655B9}"/>
              </a:ext>
            </a:extLst>
          </p:cNvPr>
          <p:cNvSpPr/>
          <p:nvPr/>
        </p:nvSpPr>
        <p:spPr>
          <a:xfrm>
            <a:off x="6463932" y="366315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6" y="3"/>
                </a:moveTo>
                <a:lnTo>
                  <a:pt x="15" y="4"/>
                </a:lnTo>
                <a:cubicBezTo>
                  <a:pt x="1" y="11"/>
                  <a:pt x="-4" y="28"/>
                  <a:pt x="4" y="41"/>
                </a:cubicBezTo>
                <a:cubicBezTo>
                  <a:pt x="9" y="51"/>
                  <a:pt x="18" y="56"/>
                  <a:pt x="28" y="56"/>
                </a:cubicBezTo>
                <a:cubicBezTo>
                  <a:pt x="32" y="56"/>
                  <a:pt x="37" y="55"/>
                  <a:pt x="41" y="52"/>
                </a:cubicBezTo>
                <a:lnTo>
                  <a:pt x="43" y="51"/>
                </a:lnTo>
                <a:cubicBezTo>
                  <a:pt x="56" y="44"/>
                  <a:pt x="61" y="27"/>
                  <a:pt x="54" y="14"/>
                </a:cubicBezTo>
                <a:cubicBezTo>
                  <a:pt x="46" y="1"/>
                  <a:pt x="29" y="-4"/>
                  <a:pt x="16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3" name="Freeform 472">
            <a:extLst>
              <a:ext uri="{FF2B5EF4-FFF2-40B4-BE49-F238E27FC236}">
                <a16:creationId xmlns:a16="http://schemas.microsoft.com/office/drawing/2014/main" id="{28A85792-66E0-E842-8762-4F4DA88DB840}"/>
              </a:ext>
            </a:extLst>
          </p:cNvPr>
          <p:cNvSpPr/>
          <p:nvPr/>
        </p:nvSpPr>
        <p:spPr>
          <a:xfrm>
            <a:off x="6529813" y="36062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6" y="5"/>
                </a:moveTo>
                <a:cubicBezTo>
                  <a:pt x="33" y="-4"/>
                  <a:pt x="16" y="-1"/>
                  <a:pt x="7" y="11"/>
                </a:cubicBezTo>
                <a:lnTo>
                  <a:pt x="6" y="12"/>
                </a:lnTo>
                <a:cubicBezTo>
                  <a:pt x="-3" y="25"/>
                  <a:pt x="-1" y="42"/>
                  <a:pt x="11" y="51"/>
                </a:cubicBezTo>
                <a:cubicBezTo>
                  <a:pt x="16" y="55"/>
                  <a:pt x="22" y="57"/>
                  <a:pt x="28" y="57"/>
                </a:cubicBezTo>
                <a:cubicBezTo>
                  <a:pt x="36" y="57"/>
                  <a:pt x="44" y="53"/>
                  <a:pt x="50" y="46"/>
                </a:cubicBezTo>
                <a:lnTo>
                  <a:pt x="51" y="44"/>
                </a:lnTo>
                <a:cubicBezTo>
                  <a:pt x="60" y="32"/>
                  <a:pt x="58" y="14"/>
                  <a:pt x="46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4" name="Freeform 473">
            <a:extLst>
              <a:ext uri="{FF2B5EF4-FFF2-40B4-BE49-F238E27FC236}">
                <a16:creationId xmlns:a16="http://schemas.microsoft.com/office/drawing/2014/main" id="{51E0FFC9-C602-D74B-9321-38C17DE5A258}"/>
              </a:ext>
            </a:extLst>
          </p:cNvPr>
          <p:cNvSpPr/>
          <p:nvPr/>
        </p:nvSpPr>
        <p:spPr>
          <a:xfrm>
            <a:off x="6433693" y="3398549"/>
            <a:ext cx="37440" cy="37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106">
                <a:moveTo>
                  <a:pt x="27" y="106"/>
                </a:moveTo>
                <a:cubicBezTo>
                  <a:pt x="34" y="106"/>
                  <a:pt x="41" y="103"/>
                  <a:pt x="47" y="98"/>
                </a:cubicBezTo>
                <a:lnTo>
                  <a:pt x="97" y="47"/>
                </a:lnTo>
                <a:cubicBezTo>
                  <a:pt x="108" y="36"/>
                  <a:pt x="108" y="19"/>
                  <a:pt x="97" y="8"/>
                </a:cubicBezTo>
                <a:cubicBezTo>
                  <a:pt x="86" y="-3"/>
                  <a:pt x="69" y="-3"/>
                  <a:pt x="58" y="8"/>
                </a:cubicBezTo>
                <a:lnTo>
                  <a:pt x="8" y="58"/>
                </a:lnTo>
                <a:cubicBezTo>
                  <a:pt x="-3" y="69"/>
                  <a:pt x="-3" y="87"/>
                  <a:pt x="8" y="98"/>
                </a:cubicBezTo>
                <a:cubicBezTo>
                  <a:pt x="13" y="103"/>
                  <a:pt x="20" y="106"/>
                  <a:pt x="27" y="10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5" name="Freeform 474">
            <a:extLst>
              <a:ext uri="{FF2B5EF4-FFF2-40B4-BE49-F238E27FC236}">
                <a16:creationId xmlns:a16="http://schemas.microsoft.com/office/drawing/2014/main" id="{5D82B19C-AEE6-8E42-8ADD-35D6E96E005D}"/>
              </a:ext>
            </a:extLst>
          </p:cNvPr>
          <p:cNvSpPr/>
          <p:nvPr/>
        </p:nvSpPr>
        <p:spPr>
          <a:xfrm>
            <a:off x="6433693" y="3551549"/>
            <a:ext cx="37440" cy="3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105">
                <a:moveTo>
                  <a:pt x="97" y="58"/>
                </a:moveTo>
                <a:lnTo>
                  <a:pt x="47" y="7"/>
                </a:lnTo>
                <a:cubicBezTo>
                  <a:pt x="36" y="-2"/>
                  <a:pt x="18" y="-2"/>
                  <a:pt x="8" y="7"/>
                </a:cubicBezTo>
                <a:cubicBezTo>
                  <a:pt x="-3" y="18"/>
                  <a:pt x="-3" y="36"/>
                  <a:pt x="8" y="46"/>
                </a:cubicBezTo>
                <a:lnTo>
                  <a:pt x="58" y="97"/>
                </a:lnTo>
                <a:cubicBezTo>
                  <a:pt x="63" y="102"/>
                  <a:pt x="70" y="105"/>
                  <a:pt x="77" y="105"/>
                </a:cubicBezTo>
                <a:cubicBezTo>
                  <a:pt x="84" y="105"/>
                  <a:pt x="91" y="102"/>
                  <a:pt x="97" y="97"/>
                </a:cubicBezTo>
                <a:cubicBezTo>
                  <a:pt x="108" y="86"/>
                  <a:pt x="108" y="68"/>
                  <a:pt x="97" y="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6" name="Freeform 475">
            <a:extLst>
              <a:ext uri="{FF2B5EF4-FFF2-40B4-BE49-F238E27FC236}">
                <a16:creationId xmlns:a16="http://schemas.microsoft.com/office/drawing/2014/main" id="{FCCF6022-C998-D846-8A13-F945CF827F5D}"/>
              </a:ext>
            </a:extLst>
          </p:cNvPr>
          <p:cNvSpPr/>
          <p:nvPr/>
        </p:nvSpPr>
        <p:spPr>
          <a:xfrm>
            <a:off x="6281053" y="3551549"/>
            <a:ext cx="37440" cy="3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105">
                <a:moveTo>
                  <a:pt x="58" y="7"/>
                </a:moveTo>
                <a:lnTo>
                  <a:pt x="7" y="58"/>
                </a:lnTo>
                <a:cubicBezTo>
                  <a:pt x="-2" y="68"/>
                  <a:pt x="-2" y="86"/>
                  <a:pt x="7" y="97"/>
                </a:cubicBezTo>
                <a:cubicBezTo>
                  <a:pt x="13" y="102"/>
                  <a:pt x="20" y="105"/>
                  <a:pt x="27" y="105"/>
                </a:cubicBezTo>
                <a:cubicBezTo>
                  <a:pt x="34" y="105"/>
                  <a:pt x="41" y="102"/>
                  <a:pt x="46" y="97"/>
                </a:cubicBezTo>
                <a:lnTo>
                  <a:pt x="97" y="46"/>
                </a:lnTo>
                <a:cubicBezTo>
                  <a:pt x="107" y="36"/>
                  <a:pt x="107" y="18"/>
                  <a:pt x="97" y="7"/>
                </a:cubicBezTo>
                <a:cubicBezTo>
                  <a:pt x="86" y="-2"/>
                  <a:pt x="68" y="-2"/>
                  <a:pt x="58" y="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7" name="Freeform 476">
            <a:extLst>
              <a:ext uri="{FF2B5EF4-FFF2-40B4-BE49-F238E27FC236}">
                <a16:creationId xmlns:a16="http://schemas.microsoft.com/office/drawing/2014/main" id="{3ABAB695-B6AE-354B-9867-A4A36388C86A}"/>
              </a:ext>
            </a:extLst>
          </p:cNvPr>
          <p:cNvSpPr/>
          <p:nvPr/>
        </p:nvSpPr>
        <p:spPr>
          <a:xfrm>
            <a:off x="6281053" y="3398549"/>
            <a:ext cx="37440" cy="37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" h="106">
                <a:moveTo>
                  <a:pt x="7" y="47"/>
                </a:moveTo>
                <a:lnTo>
                  <a:pt x="58" y="98"/>
                </a:lnTo>
                <a:cubicBezTo>
                  <a:pt x="63" y="103"/>
                  <a:pt x="70" y="106"/>
                  <a:pt x="77" y="106"/>
                </a:cubicBezTo>
                <a:cubicBezTo>
                  <a:pt x="84" y="106"/>
                  <a:pt x="91" y="103"/>
                  <a:pt x="97" y="98"/>
                </a:cubicBezTo>
                <a:cubicBezTo>
                  <a:pt x="107" y="87"/>
                  <a:pt x="107" y="69"/>
                  <a:pt x="97" y="58"/>
                </a:cubicBezTo>
                <a:lnTo>
                  <a:pt x="46" y="8"/>
                </a:lnTo>
                <a:cubicBezTo>
                  <a:pt x="36" y="-3"/>
                  <a:pt x="18" y="-3"/>
                  <a:pt x="7" y="8"/>
                </a:cubicBezTo>
                <a:cubicBezTo>
                  <a:pt x="-2" y="19"/>
                  <a:pt x="-2" y="36"/>
                  <a:pt x="7" y="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8" name="Freeform 477">
            <a:extLst>
              <a:ext uri="{FF2B5EF4-FFF2-40B4-BE49-F238E27FC236}">
                <a16:creationId xmlns:a16="http://schemas.microsoft.com/office/drawing/2014/main" id="{99ED5D51-527D-C64F-8A94-DAAF6A99C57F}"/>
              </a:ext>
            </a:extLst>
          </p:cNvPr>
          <p:cNvSpPr/>
          <p:nvPr/>
        </p:nvSpPr>
        <p:spPr>
          <a:xfrm>
            <a:off x="6135612" y="3484229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199" y="28"/>
                </a:moveTo>
                <a:cubicBezTo>
                  <a:pt x="199" y="13"/>
                  <a:pt x="187" y="0"/>
                  <a:pt x="172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72" y="55"/>
                </a:lnTo>
                <a:cubicBezTo>
                  <a:pt x="187" y="55"/>
                  <a:pt x="199" y="43"/>
                  <a:pt x="199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9" name="Freeform 478">
            <a:extLst>
              <a:ext uri="{FF2B5EF4-FFF2-40B4-BE49-F238E27FC236}">
                <a16:creationId xmlns:a16="http://schemas.microsoft.com/office/drawing/2014/main" id="{3E71EFD2-74EF-5648-88BD-86B27FDF7AD4}"/>
              </a:ext>
            </a:extLst>
          </p:cNvPr>
          <p:cNvSpPr/>
          <p:nvPr/>
        </p:nvSpPr>
        <p:spPr>
          <a:xfrm>
            <a:off x="6544933" y="3484949"/>
            <a:ext cx="71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9" h="55">
                <a:moveTo>
                  <a:pt x="172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8" y="55"/>
                </a:cubicBezTo>
                <a:lnTo>
                  <a:pt x="172" y="55"/>
                </a:lnTo>
                <a:cubicBezTo>
                  <a:pt x="187" y="55"/>
                  <a:pt x="199" y="42"/>
                  <a:pt x="199" y="27"/>
                </a:cubicBezTo>
                <a:cubicBezTo>
                  <a:pt x="199" y="12"/>
                  <a:pt x="187" y="0"/>
                  <a:pt x="17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0" name="Freeform 479">
            <a:extLst>
              <a:ext uri="{FF2B5EF4-FFF2-40B4-BE49-F238E27FC236}">
                <a16:creationId xmlns:a16="http://schemas.microsoft.com/office/drawing/2014/main" id="{1AB7038C-4567-3740-A0EA-F3C1A25AB8F7}"/>
              </a:ext>
            </a:extLst>
          </p:cNvPr>
          <p:cNvSpPr/>
          <p:nvPr/>
        </p:nvSpPr>
        <p:spPr>
          <a:xfrm>
            <a:off x="6366014" y="3253829"/>
            <a:ext cx="1980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99">
                <a:moveTo>
                  <a:pt x="28" y="199"/>
                </a:moveTo>
                <a:cubicBezTo>
                  <a:pt x="43" y="199"/>
                  <a:pt x="56" y="186"/>
                  <a:pt x="56" y="171"/>
                </a:cubicBezTo>
                <a:lnTo>
                  <a:pt x="56" y="27"/>
                </a:ln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lnTo>
                  <a:pt x="0" y="171"/>
                </a:lnTo>
                <a:cubicBezTo>
                  <a:pt x="0" y="186"/>
                  <a:pt x="13" y="199"/>
                  <a:pt x="28" y="1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1" name="Freeform 480">
            <a:extLst>
              <a:ext uri="{FF2B5EF4-FFF2-40B4-BE49-F238E27FC236}">
                <a16:creationId xmlns:a16="http://schemas.microsoft.com/office/drawing/2014/main" id="{ABC45922-130D-3446-B27D-9EF03C13E817}"/>
              </a:ext>
            </a:extLst>
          </p:cNvPr>
          <p:cNvSpPr/>
          <p:nvPr/>
        </p:nvSpPr>
        <p:spPr>
          <a:xfrm>
            <a:off x="6366014" y="3663150"/>
            <a:ext cx="1980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199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lnTo>
                  <a:pt x="0" y="172"/>
                </a:lnTo>
                <a:cubicBezTo>
                  <a:pt x="0" y="187"/>
                  <a:pt x="13" y="199"/>
                  <a:pt x="28" y="199"/>
                </a:cubicBezTo>
                <a:cubicBezTo>
                  <a:pt x="43" y="199"/>
                  <a:pt x="56" y="187"/>
                  <a:pt x="56" y="172"/>
                </a:cubicBezTo>
                <a:lnTo>
                  <a:pt x="56" y="27"/>
                </a:lnTo>
                <a:cubicBezTo>
                  <a:pt x="56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2" name="Freeform 481">
            <a:extLst>
              <a:ext uri="{FF2B5EF4-FFF2-40B4-BE49-F238E27FC236}">
                <a16:creationId xmlns:a16="http://schemas.microsoft.com/office/drawing/2014/main" id="{C498EA6A-6EBD-B348-9F4A-D22041151F5C}"/>
              </a:ext>
            </a:extLst>
          </p:cNvPr>
          <p:cNvSpPr/>
          <p:nvPr/>
        </p:nvSpPr>
        <p:spPr>
          <a:xfrm>
            <a:off x="6967213" y="33139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7" y="56"/>
                </a:moveTo>
                <a:cubicBezTo>
                  <a:pt x="32" y="56"/>
                  <a:pt x="38" y="55"/>
                  <a:pt x="43" y="52"/>
                </a:cubicBezTo>
                <a:lnTo>
                  <a:pt x="44" y="51"/>
                </a:lnTo>
                <a:cubicBezTo>
                  <a:pt x="57" y="42"/>
                  <a:pt x="60" y="25"/>
                  <a:pt x="52" y="13"/>
                </a:cubicBezTo>
                <a:cubicBezTo>
                  <a:pt x="43" y="0"/>
                  <a:pt x="26" y="-4"/>
                  <a:pt x="13" y="5"/>
                </a:cubicBezTo>
                <a:lnTo>
                  <a:pt x="12" y="6"/>
                </a:lnTo>
                <a:cubicBezTo>
                  <a:pt x="-1" y="15"/>
                  <a:pt x="-4" y="32"/>
                  <a:pt x="4" y="44"/>
                </a:cubicBezTo>
                <a:cubicBezTo>
                  <a:pt x="10" y="52"/>
                  <a:pt x="18" y="56"/>
                  <a:pt x="27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3" name="Freeform 482">
            <a:extLst>
              <a:ext uri="{FF2B5EF4-FFF2-40B4-BE49-F238E27FC236}">
                <a16:creationId xmlns:a16="http://schemas.microsoft.com/office/drawing/2014/main" id="{80CD3AFD-D8BA-5D42-A6AE-2E9F1B5EA9AC}"/>
              </a:ext>
            </a:extLst>
          </p:cNvPr>
          <p:cNvSpPr/>
          <p:nvPr/>
        </p:nvSpPr>
        <p:spPr>
          <a:xfrm>
            <a:off x="7264933" y="33935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" y="40"/>
                </a:moveTo>
                <a:lnTo>
                  <a:pt x="4" y="41"/>
                </a:lnTo>
                <a:cubicBezTo>
                  <a:pt x="8" y="51"/>
                  <a:pt x="18" y="57"/>
                  <a:pt x="28" y="57"/>
                </a:cubicBezTo>
                <a:cubicBezTo>
                  <a:pt x="32" y="57"/>
                  <a:pt x="37" y="56"/>
                  <a:pt x="41" y="54"/>
                </a:cubicBezTo>
                <a:cubicBezTo>
                  <a:pt x="54" y="47"/>
                  <a:pt x="60" y="31"/>
                  <a:pt x="53" y="17"/>
                </a:cubicBezTo>
                <a:lnTo>
                  <a:pt x="52" y="15"/>
                </a:lnTo>
                <a:cubicBezTo>
                  <a:pt x="46" y="1"/>
                  <a:pt x="29" y="-4"/>
                  <a:pt x="15" y="3"/>
                </a:cubicBezTo>
                <a:cubicBezTo>
                  <a:pt x="2" y="9"/>
                  <a:pt x="-4" y="26"/>
                  <a:pt x="3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4" name="Freeform 483">
            <a:extLst>
              <a:ext uri="{FF2B5EF4-FFF2-40B4-BE49-F238E27FC236}">
                <a16:creationId xmlns:a16="http://schemas.microsoft.com/office/drawing/2014/main" id="{1DCD591C-2D91-B848-B033-EEC816743FEB}"/>
              </a:ext>
            </a:extLst>
          </p:cNvPr>
          <p:cNvSpPr/>
          <p:nvPr/>
        </p:nvSpPr>
        <p:spPr>
          <a:xfrm>
            <a:off x="7276093" y="34205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" y="36"/>
                </a:moveTo>
                <a:lnTo>
                  <a:pt x="1" y="38"/>
                </a:lnTo>
                <a:cubicBezTo>
                  <a:pt x="5" y="49"/>
                  <a:pt x="16" y="57"/>
                  <a:pt x="28" y="57"/>
                </a:cubicBezTo>
                <a:cubicBezTo>
                  <a:pt x="30" y="57"/>
                  <a:pt x="33" y="56"/>
                  <a:pt x="36" y="55"/>
                </a:cubicBezTo>
                <a:cubicBezTo>
                  <a:pt x="51" y="51"/>
                  <a:pt x="59" y="35"/>
                  <a:pt x="54" y="21"/>
                </a:cubicBezTo>
                <a:lnTo>
                  <a:pt x="53" y="19"/>
                </a:lnTo>
                <a:cubicBezTo>
                  <a:pt x="49" y="4"/>
                  <a:pt x="33" y="-4"/>
                  <a:pt x="19" y="1"/>
                </a:cubicBezTo>
                <a:cubicBezTo>
                  <a:pt x="4" y="6"/>
                  <a:pt x="-4" y="21"/>
                  <a:pt x="1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5" name="Freeform 484">
            <a:extLst>
              <a:ext uri="{FF2B5EF4-FFF2-40B4-BE49-F238E27FC236}">
                <a16:creationId xmlns:a16="http://schemas.microsoft.com/office/drawing/2014/main" id="{E6941E01-B1A0-6E43-85CF-8A0A93D5EEA5}"/>
              </a:ext>
            </a:extLst>
          </p:cNvPr>
          <p:cNvSpPr/>
          <p:nvPr/>
        </p:nvSpPr>
        <p:spPr>
          <a:xfrm>
            <a:off x="7282933" y="34485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3" y="0"/>
                </a:moveTo>
                <a:cubicBezTo>
                  <a:pt x="8" y="3"/>
                  <a:pt x="-2" y="17"/>
                  <a:pt x="0" y="32"/>
                </a:cubicBezTo>
                <a:lnTo>
                  <a:pt x="1" y="34"/>
                </a:lnTo>
                <a:cubicBezTo>
                  <a:pt x="3" y="48"/>
                  <a:pt x="15" y="57"/>
                  <a:pt x="28" y="57"/>
                </a:cubicBezTo>
                <a:cubicBezTo>
                  <a:pt x="29" y="57"/>
                  <a:pt x="31" y="57"/>
                  <a:pt x="33" y="57"/>
                </a:cubicBezTo>
                <a:cubicBezTo>
                  <a:pt x="48" y="54"/>
                  <a:pt x="58" y="40"/>
                  <a:pt x="55" y="25"/>
                </a:cubicBezTo>
                <a:lnTo>
                  <a:pt x="55" y="23"/>
                </a:lnTo>
                <a:cubicBezTo>
                  <a:pt x="52" y="8"/>
                  <a:pt x="38" y="-2"/>
                  <a:pt x="2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6" name="Freeform 485">
            <a:extLst>
              <a:ext uri="{FF2B5EF4-FFF2-40B4-BE49-F238E27FC236}">
                <a16:creationId xmlns:a16="http://schemas.microsoft.com/office/drawing/2014/main" id="{023568E9-1AE1-0542-95DC-85458BB12B27}"/>
              </a:ext>
            </a:extLst>
          </p:cNvPr>
          <p:cNvSpPr/>
          <p:nvPr/>
        </p:nvSpPr>
        <p:spPr>
          <a:xfrm>
            <a:off x="6944173" y="33319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4" y="56"/>
                  <a:pt x="41" y="54"/>
                  <a:pt x="46" y="49"/>
                </a:cubicBezTo>
                <a:lnTo>
                  <a:pt x="47" y="48"/>
                </a:lnTo>
                <a:cubicBezTo>
                  <a:pt x="59" y="38"/>
                  <a:pt x="60" y="20"/>
                  <a:pt x="50" y="9"/>
                </a:cubicBezTo>
                <a:cubicBezTo>
                  <a:pt x="39" y="-2"/>
                  <a:pt x="22" y="-3"/>
                  <a:pt x="11" y="7"/>
                </a:cubicBezTo>
                <a:lnTo>
                  <a:pt x="9" y="8"/>
                </a:lnTo>
                <a:cubicBezTo>
                  <a:pt x="-2" y="18"/>
                  <a:pt x="-3" y="36"/>
                  <a:pt x="7" y="47"/>
                </a:cubicBezTo>
                <a:cubicBezTo>
                  <a:pt x="13" y="53"/>
                  <a:pt x="20" y="56"/>
                  <a:pt x="2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7" name="Freeform 486">
            <a:extLst>
              <a:ext uri="{FF2B5EF4-FFF2-40B4-BE49-F238E27FC236}">
                <a16:creationId xmlns:a16="http://schemas.microsoft.com/office/drawing/2014/main" id="{5B7C06E7-6030-0D4C-8921-3580F1F34F3E}"/>
              </a:ext>
            </a:extLst>
          </p:cNvPr>
          <p:cNvSpPr/>
          <p:nvPr/>
        </p:nvSpPr>
        <p:spPr>
          <a:xfrm>
            <a:off x="6876492" y="3486750"/>
            <a:ext cx="1980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8">
                <a:moveTo>
                  <a:pt x="28" y="58"/>
                </a:moveTo>
                <a:cubicBezTo>
                  <a:pt x="44" y="57"/>
                  <a:pt x="56" y="45"/>
                  <a:pt x="56" y="29"/>
                </a:cubicBezTo>
                <a:lnTo>
                  <a:pt x="56" y="28"/>
                </a:lnTo>
                <a:cubicBezTo>
                  <a:pt x="55" y="12"/>
                  <a:pt x="43" y="0"/>
                  <a:pt x="28" y="0"/>
                </a:cubicBezTo>
                <a:cubicBezTo>
                  <a:pt x="12" y="1"/>
                  <a:pt x="0" y="13"/>
                  <a:pt x="0" y="28"/>
                </a:cubicBezTo>
                <a:lnTo>
                  <a:pt x="0" y="30"/>
                </a:lnTo>
                <a:cubicBezTo>
                  <a:pt x="1" y="45"/>
                  <a:pt x="13" y="58"/>
                  <a:pt x="28" y="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8" name="Freeform 487">
            <a:extLst>
              <a:ext uri="{FF2B5EF4-FFF2-40B4-BE49-F238E27FC236}">
                <a16:creationId xmlns:a16="http://schemas.microsoft.com/office/drawing/2014/main" id="{A0A14EB4-08C2-FA4B-BD8F-3D63753FAC0F}"/>
              </a:ext>
            </a:extLst>
          </p:cNvPr>
          <p:cNvSpPr/>
          <p:nvPr/>
        </p:nvSpPr>
        <p:spPr>
          <a:xfrm>
            <a:off x="6883692" y="34295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1" y="56"/>
                </a:moveTo>
                <a:cubicBezTo>
                  <a:pt x="23" y="56"/>
                  <a:pt x="26" y="57"/>
                  <a:pt x="28" y="57"/>
                </a:cubicBezTo>
                <a:cubicBezTo>
                  <a:pt x="40" y="57"/>
                  <a:pt x="51" y="49"/>
                  <a:pt x="55" y="36"/>
                </a:cubicBezTo>
                <a:lnTo>
                  <a:pt x="55" y="35"/>
                </a:lnTo>
                <a:cubicBezTo>
                  <a:pt x="59" y="20"/>
                  <a:pt x="51" y="5"/>
                  <a:pt x="36" y="1"/>
                </a:cubicBezTo>
                <a:cubicBezTo>
                  <a:pt x="21" y="-3"/>
                  <a:pt x="6" y="5"/>
                  <a:pt x="2" y="20"/>
                </a:cubicBezTo>
                <a:lnTo>
                  <a:pt x="1" y="22"/>
                </a:lnTo>
                <a:cubicBezTo>
                  <a:pt x="-3" y="36"/>
                  <a:pt x="6" y="52"/>
                  <a:pt x="21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9" name="Freeform 488">
            <a:extLst>
              <a:ext uri="{FF2B5EF4-FFF2-40B4-BE49-F238E27FC236}">
                <a16:creationId xmlns:a16="http://schemas.microsoft.com/office/drawing/2014/main" id="{E27C6BA1-C429-BC40-99B1-058DCB92D237}"/>
              </a:ext>
            </a:extLst>
          </p:cNvPr>
          <p:cNvSpPr/>
          <p:nvPr/>
        </p:nvSpPr>
        <p:spPr>
          <a:xfrm>
            <a:off x="6878293" y="345758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4" y="57"/>
                </a:moveTo>
                <a:cubicBezTo>
                  <a:pt x="25" y="57"/>
                  <a:pt x="26" y="57"/>
                  <a:pt x="27" y="57"/>
                </a:cubicBezTo>
                <a:cubicBezTo>
                  <a:pt x="41" y="57"/>
                  <a:pt x="53" y="47"/>
                  <a:pt x="55" y="33"/>
                </a:cubicBezTo>
                <a:lnTo>
                  <a:pt x="55" y="31"/>
                </a:lnTo>
                <a:cubicBezTo>
                  <a:pt x="57" y="16"/>
                  <a:pt x="46" y="2"/>
                  <a:pt x="31" y="0"/>
                </a:cubicBezTo>
                <a:cubicBezTo>
                  <a:pt x="16" y="-2"/>
                  <a:pt x="2" y="9"/>
                  <a:pt x="0" y="24"/>
                </a:cubicBezTo>
                <a:lnTo>
                  <a:pt x="0" y="26"/>
                </a:lnTo>
                <a:cubicBezTo>
                  <a:pt x="-2" y="41"/>
                  <a:pt x="9" y="55"/>
                  <a:pt x="24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0" name="Freeform 489">
            <a:extLst>
              <a:ext uri="{FF2B5EF4-FFF2-40B4-BE49-F238E27FC236}">
                <a16:creationId xmlns:a16="http://schemas.microsoft.com/office/drawing/2014/main" id="{02063113-B1E0-5E43-A81D-F297CF1F4C44}"/>
              </a:ext>
            </a:extLst>
          </p:cNvPr>
          <p:cNvSpPr/>
          <p:nvPr/>
        </p:nvSpPr>
        <p:spPr>
          <a:xfrm>
            <a:off x="6893773" y="34017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6" y="54"/>
                </a:moveTo>
                <a:cubicBezTo>
                  <a:pt x="20" y="56"/>
                  <a:pt x="23" y="57"/>
                  <a:pt x="27" y="57"/>
                </a:cubicBezTo>
                <a:cubicBezTo>
                  <a:pt x="38" y="57"/>
                  <a:pt x="48" y="50"/>
                  <a:pt x="52" y="40"/>
                </a:cubicBezTo>
                <a:lnTo>
                  <a:pt x="53" y="38"/>
                </a:lnTo>
                <a:cubicBezTo>
                  <a:pt x="59" y="24"/>
                  <a:pt x="53" y="8"/>
                  <a:pt x="39" y="2"/>
                </a:cubicBezTo>
                <a:cubicBezTo>
                  <a:pt x="25" y="-4"/>
                  <a:pt x="9" y="2"/>
                  <a:pt x="3" y="16"/>
                </a:cubicBezTo>
                <a:lnTo>
                  <a:pt x="2" y="18"/>
                </a:lnTo>
                <a:cubicBezTo>
                  <a:pt x="-4" y="32"/>
                  <a:pt x="2" y="48"/>
                  <a:pt x="16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1" name="Freeform 490">
            <a:extLst>
              <a:ext uri="{FF2B5EF4-FFF2-40B4-BE49-F238E27FC236}">
                <a16:creationId xmlns:a16="http://schemas.microsoft.com/office/drawing/2014/main" id="{FBF42D36-C7A5-3349-B5B2-5AB0E276FB24}"/>
              </a:ext>
            </a:extLst>
          </p:cNvPr>
          <p:cNvSpPr/>
          <p:nvPr/>
        </p:nvSpPr>
        <p:spPr>
          <a:xfrm>
            <a:off x="6907093" y="337586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3" y="53"/>
                </a:moveTo>
                <a:cubicBezTo>
                  <a:pt x="17" y="56"/>
                  <a:pt x="22" y="57"/>
                  <a:pt x="27" y="57"/>
                </a:cubicBezTo>
                <a:cubicBezTo>
                  <a:pt x="37" y="57"/>
                  <a:pt x="46" y="52"/>
                  <a:pt x="51" y="44"/>
                </a:cubicBezTo>
                <a:lnTo>
                  <a:pt x="52" y="42"/>
                </a:lnTo>
                <a:cubicBezTo>
                  <a:pt x="60" y="29"/>
                  <a:pt x="56" y="12"/>
                  <a:pt x="43" y="4"/>
                </a:cubicBezTo>
                <a:cubicBezTo>
                  <a:pt x="30" y="-4"/>
                  <a:pt x="13" y="0"/>
                  <a:pt x="5" y="13"/>
                </a:cubicBezTo>
                <a:lnTo>
                  <a:pt x="4" y="15"/>
                </a:lnTo>
                <a:cubicBezTo>
                  <a:pt x="-4" y="28"/>
                  <a:pt x="0" y="45"/>
                  <a:pt x="13" y="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2" name="Freeform 491">
            <a:extLst>
              <a:ext uri="{FF2B5EF4-FFF2-40B4-BE49-F238E27FC236}">
                <a16:creationId xmlns:a16="http://schemas.microsoft.com/office/drawing/2014/main" id="{C277939A-B578-794C-9D28-F895921462DD}"/>
              </a:ext>
            </a:extLst>
          </p:cNvPr>
          <p:cNvSpPr/>
          <p:nvPr/>
        </p:nvSpPr>
        <p:spPr>
          <a:xfrm>
            <a:off x="6924014" y="3352470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0" y="50"/>
                </a:moveTo>
                <a:cubicBezTo>
                  <a:pt x="15" y="54"/>
                  <a:pt x="21" y="56"/>
                  <a:pt x="28" y="56"/>
                </a:cubicBezTo>
                <a:cubicBezTo>
                  <a:pt x="35" y="56"/>
                  <a:pt x="43" y="53"/>
                  <a:pt x="49" y="47"/>
                </a:cubicBezTo>
                <a:lnTo>
                  <a:pt x="50" y="45"/>
                </a:lnTo>
                <a:cubicBezTo>
                  <a:pt x="60" y="33"/>
                  <a:pt x="58" y="16"/>
                  <a:pt x="47" y="6"/>
                </a:cubicBezTo>
                <a:cubicBezTo>
                  <a:pt x="35" y="-4"/>
                  <a:pt x="17" y="-2"/>
                  <a:pt x="8" y="10"/>
                </a:cubicBezTo>
                <a:lnTo>
                  <a:pt x="7" y="11"/>
                </a:lnTo>
                <a:cubicBezTo>
                  <a:pt x="-3" y="23"/>
                  <a:pt x="-2" y="40"/>
                  <a:pt x="10" y="5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3" name="Freeform 492">
            <a:extLst>
              <a:ext uri="{FF2B5EF4-FFF2-40B4-BE49-F238E27FC236}">
                <a16:creationId xmlns:a16="http://schemas.microsoft.com/office/drawing/2014/main" id="{C3D9247B-A6CA-244A-AFAE-8F0B56500BB2}"/>
              </a:ext>
            </a:extLst>
          </p:cNvPr>
          <p:cNvSpPr/>
          <p:nvPr/>
        </p:nvSpPr>
        <p:spPr>
          <a:xfrm>
            <a:off x="7250533" y="33686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" y="43"/>
                </a:moveTo>
                <a:lnTo>
                  <a:pt x="5" y="45"/>
                </a:lnTo>
                <a:cubicBezTo>
                  <a:pt x="11" y="53"/>
                  <a:pt x="19" y="57"/>
                  <a:pt x="28" y="57"/>
                </a:cubicBezTo>
                <a:cubicBezTo>
                  <a:pt x="33" y="57"/>
                  <a:pt x="39" y="56"/>
                  <a:pt x="43" y="52"/>
                </a:cubicBezTo>
                <a:cubicBezTo>
                  <a:pt x="56" y="44"/>
                  <a:pt x="59" y="26"/>
                  <a:pt x="51" y="14"/>
                </a:cubicBezTo>
                <a:lnTo>
                  <a:pt x="50" y="12"/>
                </a:lnTo>
                <a:cubicBezTo>
                  <a:pt x="41" y="0"/>
                  <a:pt x="24" y="-4"/>
                  <a:pt x="11" y="5"/>
                </a:cubicBezTo>
                <a:cubicBezTo>
                  <a:pt x="-1" y="14"/>
                  <a:pt x="-4" y="31"/>
                  <a:pt x="4" y="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4" name="Freeform 493">
            <a:extLst>
              <a:ext uri="{FF2B5EF4-FFF2-40B4-BE49-F238E27FC236}">
                <a16:creationId xmlns:a16="http://schemas.microsoft.com/office/drawing/2014/main" id="{43DB3FB8-85B5-CE4C-B9AE-ADCD883EDD98}"/>
              </a:ext>
            </a:extLst>
          </p:cNvPr>
          <p:cNvSpPr/>
          <p:nvPr/>
        </p:nvSpPr>
        <p:spPr>
          <a:xfrm>
            <a:off x="7076294" y="3279749"/>
            <a:ext cx="205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55">
                <a:moveTo>
                  <a:pt x="28" y="55"/>
                </a:moveTo>
                <a:lnTo>
                  <a:pt x="29" y="55"/>
                </a:lnTo>
                <a:lnTo>
                  <a:pt x="30" y="55"/>
                </a:lnTo>
                <a:cubicBezTo>
                  <a:pt x="46" y="55"/>
                  <a:pt x="58" y="42"/>
                  <a:pt x="58" y="27"/>
                </a:cubicBezTo>
                <a:cubicBezTo>
                  <a:pt x="57" y="12"/>
                  <a:pt x="45" y="0"/>
                  <a:pt x="29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1" y="43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5" name="Freeform 494">
            <a:extLst>
              <a:ext uri="{FF2B5EF4-FFF2-40B4-BE49-F238E27FC236}">
                <a16:creationId xmlns:a16="http://schemas.microsoft.com/office/drawing/2014/main" id="{C1181829-ACAB-C949-B804-0949534CA292}"/>
              </a:ext>
            </a:extLst>
          </p:cNvPr>
          <p:cNvSpPr/>
          <p:nvPr/>
        </p:nvSpPr>
        <p:spPr>
          <a:xfrm>
            <a:off x="6992413" y="32995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7" y="56"/>
                </a:moveTo>
                <a:cubicBezTo>
                  <a:pt x="31" y="56"/>
                  <a:pt x="35" y="55"/>
                  <a:pt x="39" y="54"/>
                </a:cubicBezTo>
                <a:lnTo>
                  <a:pt x="41" y="53"/>
                </a:lnTo>
                <a:cubicBezTo>
                  <a:pt x="55" y="46"/>
                  <a:pt x="60" y="30"/>
                  <a:pt x="54" y="16"/>
                </a:cubicBezTo>
                <a:cubicBezTo>
                  <a:pt x="47" y="2"/>
                  <a:pt x="31" y="-4"/>
                  <a:pt x="17" y="3"/>
                </a:cubicBezTo>
                <a:lnTo>
                  <a:pt x="15" y="4"/>
                </a:lnTo>
                <a:cubicBezTo>
                  <a:pt x="1" y="10"/>
                  <a:pt x="-4" y="27"/>
                  <a:pt x="2" y="41"/>
                </a:cubicBezTo>
                <a:cubicBezTo>
                  <a:pt x="7" y="51"/>
                  <a:pt x="17" y="56"/>
                  <a:pt x="27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6" name="Freeform 495">
            <a:extLst>
              <a:ext uri="{FF2B5EF4-FFF2-40B4-BE49-F238E27FC236}">
                <a16:creationId xmlns:a16="http://schemas.microsoft.com/office/drawing/2014/main" id="{6BD01E6F-E182-FC42-80D2-4ADC6089AD5E}"/>
              </a:ext>
            </a:extLst>
          </p:cNvPr>
          <p:cNvSpPr/>
          <p:nvPr/>
        </p:nvSpPr>
        <p:spPr>
          <a:xfrm>
            <a:off x="7133892" y="32865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1" y="54"/>
                </a:moveTo>
                <a:lnTo>
                  <a:pt x="23" y="54"/>
                </a:lnTo>
                <a:cubicBezTo>
                  <a:pt x="25" y="55"/>
                  <a:pt x="27" y="55"/>
                  <a:pt x="30" y="55"/>
                </a:cubicBezTo>
                <a:cubicBezTo>
                  <a:pt x="42" y="55"/>
                  <a:pt x="53" y="47"/>
                  <a:pt x="56" y="35"/>
                </a:cubicBezTo>
                <a:cubicBezTo>
                  <a:pt x="60" y="20"/>
                  <a:pt x="52" y="5"/>
                  <a:pt x="37" y="1"/>
                </a:cubicBezTo>
                <a:lnTo>
                  <a:pt x="35" y="1"/>
                </a:lnTo>
                <a:cubicBezTo>
                  <a:pt x="20" y="-3"/>
                  <a:pt x="5" y="5"/>
                  <a:pt x="1" y="20"/>
                </a:cubicBezTo>
                <a:cubicBezTo>
                  <a:pt x="-3" y="35"/>
                  <a:pt x="6" y="50"/>
                  <a:pt x="21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7" name="Freeform 496">
            <a:extLst>
              <a:ext uri="{FF2B5EF4-FFF2-40B4-BE49-F238E27FC236}">
                <a16:creationId xmlns:a16="http://schemas.microsoft.com/office/drawing/2014/main" id="{DDDA50D5-6319-5C41-A7F0-CCDF815C3D23}"/>
              </a:ext>
            </a:extLst>
          </p:cNvPr>
          <p:cNvSpPr/>
          <p:nvPr/>
        </p:nvSpPr>
        <p:spPr>
          <a:xfrm>
            <a:off x="7047494" y="3281909"/>
            <a:ext cx="2052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56">
                <a:moveTo>
                  <a:pt x="28" y="56"/>
                </a:moveTo>
                <a:cubicBezTo>
                  <a:pt x="29" y="56"/>
                  <a:pt x="31" y="55"/>
                  <a:pt x="32" y="55"/>
                </a:cubicBezTo>
                <a:lnTo>
                  <a:pt x="34" y="55"/>
                </a:lnTo>
                <a:cubicBezTo>
                  <a:pt x="49" y="52"/>
                  <a:pt x="59" y="38"/>
                  <a:pt x="57" y="23"/>
                </a:cubicBezTo>
                <a:cubicBezTo>
                  <a:pt x="54" y="8"/>
                  <a:pt x="40" y="-2"/>
                  <a:pt x="25" y="0"/>
                </a:cubicBezTo>
                <a:lnTo>
                  <a:pt x="23" y="1"/>
                </a:lnTo>
                <a:cubicBezTo>
                  <a:pt x="8" y="3"/>
                  <a:pt x="-2" y="17"/>
                  <a:pt x="0" y="33"/>
                </a:cubicBezTo>
                <a:cubicBezTo>
                  <a:pt x="3" y="46"/>
                  <a:pt x="14" y="56"/>
                  <a:pt x="2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8" name="Freeform 497">
            <a:extLst>
              <a:ext uri="{FF2B5EF4-FFF2-40B4-BE49-F238E27FC236}">
                <a16:creationId xmlns:a16="http://schemas.microsoft.com/office/drawing/2014/main" id="{B823EF28-22AB-8643-AD1E-B0BA45AF57FA}"/>
              </a:ext>
            </a:extLst>
          </p:cNvPr>
          <p:cNvSpPr/>
          <p:nvPr/>
        </p:nvSpPr>
        <p:spPr>
          <a:xfrm>
            <a:off x="7105453" y="328082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4" y="55"/>
                </a:moveTo>
                <a:lnTo>
                  <a:pt x="26" y="55"/>
                </a:lnTo>
                <a:cubicBezTo>
                  <a:pt x="27" y="55"/>
                  <a:pt x="28" y="55"/>
                  <a:pt x="29" y="55"/>
                </a:cubicBezTo>
                <a:cubicBezTo>
                  <a:pt x="43" y="55"/>
                  <a:pt x="55" y="45"/>
                  <a:pt x="57" y="31"/>
                </a:cubicBezTo>
                <a:cubicBezTo>
                  <a:pt x="59" y="16"/>
                  <a:pt x="48" y="2"/>
                  <a:pt x="33" y="0"/>
                </a:cubicBezTo>
                <a:lnTo>
                  <a:pt x="31" y="0"/>
                </a:lnTo>
                <a:cubicBezTo>
                  <a:pt x="16" y="-2"/>
                  <a:pt x="2" y="9"/>
                  <a:pt x="0" y="24"/>
                </a:cubicBezTo>
                <a:cubicBezTo>
                  <a:pt x="-2" y="39"/>
                  <a:pt x="9" y="53"/>
                  <a:pt x="24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9" name="Freeform 498">
            <a:extLst>
              <a:ext uri="{FF2B5EF4-FFF2-40B4-BE49-F238E27FC236}">
                <a16:creationId xmlns:a16="http://schemas.microsoft.com/office/drawing/2014/main" id="{0A47716E-B47A-E34B-B7D8-33FCB91D3477}"/>
              </a:ext>
            </a:extLst>
          </p:cNvPr>
          <p:cNvSpPr/>
          <p:nvPr/>
        </p:nvSpPr>
        <p:spPr>
          <a:xfrm>
            <a:off x="7211292" y="332582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0" y="49"/>
                </a:moveTo>
                <a:lnTo>
                  <a:pt x="11" y="50"/>
                </a:lnTo>
                <a:cubicBezTo>
                  <a:pt x="16" y="54"/>
                  <a:pt x="22" y="56"/>
                  <a:pt x="28" y="56"/>
                </a:cubicBezTo>
                <a:cubicBezTo>
                  <a:pt x="36" y="56"/>
                  <a:pt x="44" y="53"/>
                  <a:pt x="50" y="46"/>
                </a:cubicBezTo>
                <a:cubicBezTo>
                  <a:pt x="59" y="34"/>
                  <a:pt x="58" y="17"/>
                  <a:pt x="46" y="7"/>
                </a:cubicBezTo>
                <a:lnTo>
                  <a:pt x="45" y="6"/>
                </a:lnTo>
                <a:cubicBezTo>
                  <a:pt x="33" y="-4"/>
                  <a:pt x="15" y="-2"/>
                  <a:pt x="6" y="10"/>
                </a:cubicBezTo>
                <a:cubicBezTo>
                  <a:pt x="-4" y="21"/>
                  <a:pt x="-2" y="39"/>
                  <a:pt x="10" y="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0" name="Freeform 499">
            <a:extLst>
              <a:ext uri="{FF2B5EF4-FFF2-40B4-BE49-F238E27FC236}">
                <a16:creationId xmlns:a16="http://schemas.microsoft.com/office/drawing/2014/main" id="{FC54E5ED-C338-6A49-8375-2871ABED790E}"/>
              </a:ext>
            </a:extLst>
          </p:cNvPr>
          <p:cNvSpPr/>
          <p:nvPr/>
        </p:nvSpPr>
        <p:spPr>
          <a:xfrm>
            <a:off x="7161613" y="329558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6" y="53"/>
                </a:moveTo>
                <a:lnTo>
                  <a:pt x="18" y="54"/>
                </a:lnTo>
                <a:cubicBezTo>
                  <a:pt x="22" y="55"/>
                  <a:pt x="25" y="56"/>
                  <a:pt x="29" y="56"/>
                </a:cubicBezTo>
                <a:cubicBezTo>
                  <a:pt x="40" y="56"/>
                  <a:pt x="50" y="50"/>
                  <a:pt x="54" y="39"/>
                </a:cubicBezTo>
                <a:cubicBezTo>
                  <a:pt x="60" y="25"/>
                  <a:pt x="54" y="9"/>
                  <a:pt x="40" y="3"/>
                </a:cubicBezTo>
                <a:lnTo>
                  <a:pt x="38" y="2"/>
                </a:lnTo>
                <a:cubicBezTo>
                  <a:pt x="24" y="-4"/>
                  <a:pt x="8" y="3"/>
                  <a:pt x="2" y="17"/>
                </a:cubicBezTo>
                <a:cubicBezTo>
                  <a:pt x="-4" y="31"/>
                  <a:pt x="2" y="47"/>
                  <a:pt x="16" y="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1" name="Freeform 500">
            <a:extLst>
              <a:ext uri="{FF2B5EF4-FFF2-40B4-BE49-F238E27FC236}">
                <a16:creationId xmlns:a16="http://schemas.microsoft.com/office/drawing/2014/main" id="{50EF11B4-22CF-A740-BB26-CE407C54B846}"/>
              </a:ext>
            </a:extLst>
          </p:cNvPr>
          <p:cNvSpPr/>
          <p:nvPr/>
        </p:nvSpPr>
        <p:spPr>
          <a:xfrm>
            <a:off x="7232173" y="334598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9" y="48"/>
                </a:moveTo>
                <a:cubicBezTo>
                  <a:pt x="14" y="54"/>
                  <a:pt x="21" y="57"/>
                  <a:pt x="29" y="57"/>
                </a:cubicBezTo>
                <a:cubicBezTo>
                  <a:pt x="36" y="57"/>
                  <a:pt x="42" y="54"/>
                  <a:pt x="48" y="49"/>
                </a:cubicBezTo>
                <a:cubicBezTo>
                  <a:pt x="59" y="39"/>
                  <a:pt x="60" y="22"/>
                  <a:pt x="49" y="10"/>
                </a:cubicBezTo>
                <a:lnTo>
                  <a:pt x="48" y="9"/>
                </a:lnTo>
                <a:cubicBezTo>
                  <a:pt x="38" y="-2"/>
                  <a:pt x="20" y="-3"/>
                  <a:pt x="9" y="7"/>
                </a:cubicBezTo>
                <a:cubicBezTo>
                  <a:pt x="-2" y="18"/>
                  <a:pt x="-3" y="35"/>
                  <a:pt x="7" y="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2" name="Freeform 501">
            <a:extLst>
              <a:ext uri="{FF2B5EF4-FFF2-40B4-BE49-F238E27FC236}">
                <a16:creationId xmlns:a16="http://schemas.microsoft.com/office/drawing/2014/main" id="{BA4E9918-C70F-5648-8255-05E5CC5139BA}"/>
              </a:ext>
            </a:extLst>
          </p:cNvPr>
          <p:cNvSpPr/>
          <p:nvPr/>
        </p:nvSpPr>
        <p:spPr>
          <a:xfrm>
            <a:off x="7187533" y="330890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3" y="51"/>
                </a:moveTo>
                <a:lnTo>
                  <a:pt x="14" y="52"/>
                </a:lnTo>
                <a:cubicBezTo>
                  <a:pt x="19" y="55"/>
                  <a:pt x="24" y="56"/>
                  <a:pt x="29" y="56"/>
                </a:cubicBezTo>
                <a:cubicBezTo>
                  <a:pt x="38" y="56"/>
                  <a:pt x="47" y="51"/>
                  <a:pt x="52" y="43"/>
                </a:cubicBezTo>
                <a:cubicBezTo>
                  <a:pt x="60" y="30"/>
                  <a:pt x="56" y="13"/>
                  <a:pt x="43" y="5"/>
                </a:cubicBezTo>
                <a:lnTo>
                  <a:pt x="41" y="4"/>
                </a:lnTo>
                <a:cubicBezTo>
                  <a:pt x="28" y="-4"/>
                  <a:pt x="11" y="0"/>
                  <a:pt x="3" y="13"/>
                </a:cubicBezTo>
                <a:cubicBezTo>
                  <a:pt x="-4" y="26"/>
                  <a:pt x="0" y="43"/>
                  <a:pt x="13" y="5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3" name="Freeform 502">
            <a:extLst>
              <a:ext uri="{FF2B5EF4-FFF2-40B4-BE49-F238E27FC236}">
                <a16:creationId xmlns:a16="http://schemas.microsoft.com/office/drawing/2014/main" id="{27FCE550-A9AC-6E41-BF3A-F31C29C653D9}"/>
              </a:ext>
            </a:extLst>
          </p:cNvPr>
          <p:cNvSpPr/>
          <p:nvPr/>
        </p:nvSpPr>
        <p:spPr>
          <a:xfrm>
            <a:off x="6971893" y="365703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4" y="5"/>
                </a:moveTo>
                <a:lnTo>
                  <a:pt x="42" y="4"/>
                </a:lnTo>
                <a:cubicBezTo>
                  <a:pt x="29" y="-4"/>
                  <a:pt x="12" y="0"/>
                  <a:pt x="4" y="13"/>
                </a:cubicBezTo>
                <a:cubicBezTo>
                  <a:pt x="-4" y="26"/>
                  <a:pt x="0" y="43"/>
                  <a:pt x="13" y="51"/>
                </a:cubicBezTo>
                <a:lnTo>
                  <a:pt x="15" y="52"/>
                </a:lnTo>
                <a:cubicBezTo>
                  <a:pt x="19" y="55"/>
                  <a:pt x="24" y="56"/>
                  <a:pt x="29" y="56"/>
                </a:cubicBezTo>
                <a:cubicBezTo>
                  <a:pt x="38" y="56"/>
                  <a:pt x="47" y="52"/>
                  <a:pt x="53" y="43"/>
                </a:cubicBezTo>
                <a:cubicBezTo>
                  <a:pt x="61" y="30"/>
                  <a:pt x="57" y="13"/>
                  <a:pt x="44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4" name="Freeform 503">
            <a:extLst>
              <a:ext uri="{FF2B5EF4-FFF2-40B4-BE49-F238E27FC236}">
                <a16:creationId xmlns:a16="http://schemas.microsoft.com/office/drawing/2014/main" id="{D0E649C0-40FB-174E-84DB-7BA5FE2609F4}"/>
              </a:ext>
            </a:extLst>
          </p:cNvPr>
          <p:cNvSpPr/>
          <p:nvPr/>
        </p:nvSpPr>
        <p:spPr>
          <a:xfrm>
            <a:off x="7215613" y="36383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0" y="7"/>
                </a:moveTo>
                <a:lnTo>
                  <a:pt x="9" y="8"/>
                </a:lnTo>
                <a:cubicBezTo>
                  <a:pt x="-2" y="19"/>
                  <a:pt x="-4" y="36"/>
                  <a:pt x="6" y="47"/>
                </a:cubicBezTo>
                <a:cubicBezTo>
                  <a:pt x="12" y="54"/>
                  <a:pt x="19" y="57"/>
                  <a:pt x="27" y="57"/>
                </a:cubicBezTo>
                <a:cubicBezTo>
                  <a:pt x="34" y="57"/>
                  <a:pt x="40" y="55"/>
                  <a:pt x="45" y="50"/>
                </a:cubicBezTo>
                <a:lnTo>
                  <a:pt x="47" y="49"/>
                </a:lnTo>
                <a:cubicBezTo>
                  <a:pt x="58" y="39"/>
                  <a:pt x="59" y="21"/>
                  <a:pt x="49" y="10"/>
                </a:cubicBezTo>
                <a:cubicBezTo>
                  <a:pt x="39" y="-2"/>
                  <a:pt x="22" y="-3"/>
                  <a:pt x="10" y="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5" name="Freeform 504">
            <a:extLst>
              <a:ext uri="{FF2B5EF4-FFF2-40B4-BE49-F238E27FC236}">
                <a16:creationId xmlns:a16="http://schemas.microsoft.com/office/drawing/2014/main" id="{9BFEC5A3-2E93-4C43-AB0A-F890AC96F3C6}"/>
              </a:ext>
            </a:extLst>
          </p:cNvPr>
          <p:cNvSpPr/>
          <p:nvPr/>
        </p:nvSpPr>
        <p:spPr>
          <a:xfrm>
            <a:off x="7192212" y="365595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4" y="5"/>
                </a:moveTo>
                <a:lnTo>
                  <a:pt x="13" y="6"/>
                </a:lnTo>
                <a:cubicBezTo>
                  <a:pt x="0" y="14"/>
                  <a:pt x="-4" y="31"/>
                  <a:pt x="4" y="44"/>
                </a:cubicBezTo>
                <a:cubicBezTo>
                  <a:pt x="10" y="52"/>
                  <a:pt x="19" y="56"/>
                  <a:pt x="28" y="56"/>
                </a:cubicBezTo>
                <a:cubicBezTo>
                  <a:pt x="33" y="56"/>
                  <a:pt x="38" y="55"/>
                  <a:pt x="43" y="52"/>
                </a:cubicBezTo>
                <a:lnTo>
                  <a:pt x="44" y="51"/>
                </a:lnTo>
                <a:cubicBezTo>
                  <a:pt x="57" y="43"/>
                  <a:pt x="61" y="25"/>
                  <a:pt x="52" y="13"/>
                </a:cubicBezTo>
                <a:cubicBezTo>
                  <a:pt x="44" y="0"/>
                  <a:pt x="27" y="-4"/>
                  <a:pt x="14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6" name="Freeform 505">
            <a:extLst>
              <a:ext uri="{FF2B5EF4-FFF2-40B4-BE49-F238E27FC236}">
                <a16:creationId xmlns:a16="http://schemas.microsoft.com/office/drawing/2014/main" id="{E2DE09A0-104C-BC45-A5DA-D82A2AFDF575}"/>
              </a:ext>
            </a:extLst>
          </p:cNvPr>
          <p:cNvSpPr/>
          <p:nvPr/>
        </p:nvSpPr>
        <p:spPr>
          <a:xfrm>
            <a:off x="7139653" y="368006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1" y="1"/>
                </a:moveTo>
                <a:lnTo>
                  <a:pt x="20" y="2"/>
                </a:lnTo>
                <a:cubicBezTo>
                  <a:pt x="5" y="6"/>
                  <a:pt x="-3" y="21"/>
                  <a:pt x="1" y="36"/>
                </a:cubicBezTo>
                <a:cubicBezTo>
                  <a:pt x="4" y="48"/>
                  <a:pt x="15" y="56"/>
                  <a:pt x="27" y="56"/>
                </a:cubicBezTo>
                <a:cubicBezTo>
                  <a:pt x="30" y="56"/>
                  <a:pt x="33" y="55"/>
                  <a:pt x="35" y="55"/>
                </a:cubicBezTo>
                <a:lnTo>
                  <a:pt x="37" y="54"/>
                </a:lnTo>
                <a:cubicBezTo>
                  <a:pt x="52" y="50"/>
                  <a:pt x="60" y="34"/>
                  <a:pt x="56" y="20"/>
                </a:cubicBezTo>
                <a:cubicBezTo>
                  <a:pt x="51" y="5"/>
                  <a:pt x="36" y="-3"/>
                  <a:pt x="21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7" name="Freeform 506">
            <a:extLst>
              <a:ext uri="{FF2B5EF4-FFF2-40B4-BE49-F238E27FC236}">
                <a16:creationId xmlns:a16="http://schemas.microsoft.com/office/drawing/2014/main" id="{808B51F8-9A1A-1840-B7A7-ED09638F2922}"/>
              </a:ext>
            </a:extLst>
          </p:cNvPr>
          <p:cNvSpPr/>
          <p:nvPr/>
        </p:nvSpPr>
        <p:spPr>
          <a:xfrm>
            <a:off x="7111214" y="3686548"/>
            <a:ext cx="205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55">
                <a:moveTo>
                  <a:pt x="25" y="0"/>
                </a:moveTo>
                <a:lnTo>
                  <a:pt x="24" y="0"/>
                </a:lnTo>
                <a:cubicBezTo>
                  <a:pt x="8" y="2"/>
                  <a:pt x="-2" y="16"/>
                  <a:pt x="0" y="31"/>
                </a:cubicBezTo>
                <a:cubicBezTo>
                  <a:pt x="2" y="45"/>
                  <a:pt x="14" y="55"/>
                  <a:pt x="27" y="55"/>
                </a:cubicBezTo>
                <a:cubicBezTo>
                  <a:pt x="29" y="55"/>
                  <a:pt x="30" y="55"/>
                  <a:pt x="31" y="55"/>
                </a:cubicBezTo>
                <a:lnTo>
                  <a:pt x="34" y="54"/>
                </a:lnTo>
                <a:cubicBezTo>
                  <a:pt x="49" y="52"/>
                  <a:pt x="59" y="38"/>
                  <a:pt x="57" y="23"/>
                </a:cubicBezTo>
                <a:cubicBezTo>
                  <a:pt x="54" y="8"/>
                  <a:pt x="40" y="-2"/>
                  <a:pt x="2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8" name="Freeform 507">
            <a:extLst>
              <a:ext uri="{FF2B5EF4-FFF2-40B4-BE49-F238E27FC236}">
                <a16:creationId xmlns:a16="http://schemas.microsoft.com/office/drawing/2014/main" id="{AF6C780E-49DB-5E45-BE3A-EE68A43D6AEA}"/>
              </a:ext>
            </a:extLst>
          </p:cNvPr>
          <p:cNvSpPr/>
          <p:nvPr/>
        </p:nvSpPr>
        <p:spPr>
          <a:xfrm>
            <a:off x="7166653" y="366998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8" y="3"/>
                </a:moveTo>
                <a:lnTo>
                  <a:pt x="16" y="4"/>
                </a:lnTo>
                <a:cubicBezTo>
                  <a:pt x="3" y="10"/>
                  <a:pt x="-4" y="26"/>
                  <a:pt x="3" y="40"/>
                </a:cubicBezTo>
                <a:cubicBezTo>
                  <a:pt x="7" y="50"/>
                  <a:pt x="17" y="56"/>
                  <a:pt x="28" y="56"/>
                </a:cubicBezTo>
                <a:cubicBezTo>
                  <a:pt x="32" y="56"/>
                  <a:pt x="36" y="55"/>
                  <a:pt x="39" y="54"/>
                </a:cubicBezTo>
                <a:lnTo>
                  <a:pt x="41" y="53"/>
                </a:lnTo>
                <a:cubicBezTo>
                  <a:pt x="55" y="46"/>
                  <a:pt x="61" y="30"/>
                  <a:pt x="55" y="16"/>
                </a:cubicBezTo>
                <a:cubicBezTo>
                  <a:pt x="48" y="2"/>
                  <a:pt x="32" y="-4"/>
                  <a:pt x="18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9" name="Freeform 508">
            <a:extLst>
              <a:ext uri="{FF2B5EF4-FFF2-40B4-BE49-F238E27FC236}">
                <a16:creationId xmlns:a16="http://schemas.microsoft.com/office/drawing/2014/main" id="{9EAFA8FA-E489-DA46-9723-67DA79B69E69}"/>
              </a:ext>
            </a:extLst>
          </p:cNvPr>
          <p:cNvSpPr/>
          <p:nvPr/>
        </p:nvSpPr>
        <p:spPr>
          <a:xfrm>
            <a:off x="6879014" y="35155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2" y="57"/>
                </a:moveTo>
                <a:cubicBezTo>
                  <a:pt x="47" y="54"/>
                  <a:pt x="58" y="40"/>
                  <a:pt x="55" y="25"/>
                </a:cubicBezTo>
                <a:lnTo>
                  <a:pt x="55" y="23"/>
                </a:lnTo>
                <a:cubicBezTo>
                  <a:pt x="53" y="8"/>
                  <a:pt x="38" y="-2"/>
                  <a:pt x="23" y="0"/>
                </a:cubicBezTo>
                <a:cubicBezTo>
                  <a:pt x="8" y="2"/>
                  <a:pt x="-2" y="16"/>
                  <a:pt x="0" y="32"/>
                </a:cubicBezTo>
                <a:lnTo>
                  <a:pt x="1" y="34"/>
                </a:lnTo>
                <a:cubicBezTo>
                  <a:pt x="3" y="47"/>
                  <a:pt x="15" y="57"/>
                  <a:pt x="28" y="57"/>
                </a:cubicBezTo>
                <a:cubicBezTo>
                  <a:pt x="29" y="57"/>
                  <a:pt x="31" y="57"/>
                  <a:pt x="32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0" name="Freeform 509">
            <a:extLst>
              <a:ext uri="{FF2B5EF4-FFF2-40B4-BE49-F238E27FC236}">
                <a16:creationId xmlns:a16="http://schemas.microsoft.com/office/drawing/2014/main" id="{0F00E984-9BC7-F14D-A66C-923EDF6AF09F}"/>
              </a:ext>
            </a:extLst>
          </p:cNvPr>
          <p:cNvSpPr/>
          <p:nvPr/>
        </p:nvSpPr>
        <p:spPr>
          <a:xfrm>
            <a:off x="7253413" y="35943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4" y="5"/>
                </a:moveTo>
                <a:cubicBezTo>
                  <a:pt x="31" y="-4"/>
                  <a:pt x="14" y="0"/>
                  <a:pt x="5" y="13"/>
                </a:cubicBezTo>
                <a:lnTo>
                  <a:pt x="4" y="15"/>
                </a:lnTo>
                <a:cubicBezTo>
                  <a:pt x="-4" y="27"/>
                  <a:pt x="0" y="45"/>
                  <a:pt x="13" y="53"/>
                </a:cubicBezTo>
                <a:cubicBezTo>
                  <a:pt x="17" y="56"/>
                  <a:pt x="22" y="57"/>
                  <a:pt x="28" y="57"/>
                </a:cubicBezTo>
                <a:cubicBezTo>
                  <a:pt x="37" y="57"/>
                  <a:pt x="46" y="53"/>
                  <a:pt x="51" y="45"/>
                </a:cubicBezTo>
                <a:lnTo>
                  <a:pt x="52" y="43"/>
                </a:lnTo>
                <a:cubicBezTo>
                  <a:pt x="60" y="30"/>
                  <a:pt x="56" y="13"/>
                  <a:pt x="44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1" name="Freeform 510">
            <a:extLst>
              <a:ext uri="{FF2B5EF4-FFF2-40B4-BE49-F238E27FC236}">
                <a16:creationId xmlns:a16="http://schemas.microsoft.com/office/drawing/2014/main" id="{816352F8-3DF1-1745-8DE9-2B766244B62A}"/>
              </a:ext>
            </a:extLst>
          </p:cNvPr>
          <p:cNvSpPr/>
          <p:nvPr/>
        </p:nvSpPr>
        <p:spPr>
          <a:xfrm>
            <a:off x="7284013" y="351302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31" y="0"/>
                </a:moveTo>
                <a:cubicBezTo>
                  <a:pt x="16" y="-2"/>
                  <a:pt x="2" y="8"/>
                  <a:pt x="0" y="23"/>
                </a:cubicBezTo>
                <a:lnTo>
                  <a:pt x="0" y="25"/>
                </a:lnTo>
                <a:cubicBezTo>
                  <a:pt x="-2" y="40"/>
                  <a:pt x="8" y="54"/>
                  <a:pt x="23" y="57"/>
                </a:cubicBezTo>
                <a:cubicBezTo>
                  <a:pt x="24" y="57"/>
                  <a:pt x="26" y="57"/>
                  <a:pt x="27" y="57"/>
                </a:cubicBezTo>
                <a:cubicBezTo>
                  <a:pt x="41" y="57"/>
                  <a:pt x="52" y="47"/>
                  <a:pt x="54" y="33"/>
                </a:cubicBezTo>
                <a:lnTo>
                  <a:pt x="55" y="31"/>
                </a:lnTo>
                <a:cubicBezTo>
                  <a:pt x="57" y="16"/>
                  <a:pt x="46" y="2"/>
                  <a:pt x="3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2" name="Freeform 511">
            <a:extLst>
              <a:ext uri="{FF2B5EF4-FFF2-40B4-BE49-F238E27FC236}">
                <a16:creationId xmlns:a16="http://schemas.microsoft.com/office/drawing/2014/main" id="{AE70DEBF-B110-3E49-973A-0E1142AF634D}"/>
              </a:ext>
            </a:extLst>
          </p:cNvPr>
          <p:cNvSpPr/>
          <p:nvPr/>
        </p:nvSpPr>
        <p:spPr>
          <a:xfrm>
            <a:off x="7285813" y="3477749"/>
            <a:ext cx="19800" cy="2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75">
                <a:moveTo>
                  <a:pt x="54" y="37"/>
                </a:moveTo>
                <a:cubicBezTo>
                  <a:pt x="55" y="35"/>
                  <a:pt x="56" y="32"/>
                  <a:pt x="55" y="29"/>
                </a:cubicBezTo>
                <a:lnTo>
                  <a:pt x="55" y="27"/>
                </a:lnTo>
                <a:cubicBezTo>
                  <a:pt x="55" y="12"/>
                  <a:pt x="43" y="0"/>
                  <a:pt x="28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2" y="1"/>
                  <a:pt x="0" y="13"/>
                  <a:pt x="0" y="29"/>
                </a:cubicBezTo>
                <a:lnTo>
                  <a:pt x="0" y="31"/>
                </a:lnTo>
                <a:cubicBezTo>
                  <a:pt x="0" y="33"/>
                  <a:pt x="1" y="36"/>
                  <a:pt x="2" y="38"/>
                </a:cubicBezTo>
                <a:cubicBezTo>
                  <a:pt x="1" y="41"/>
                  <a:pt x="1" y="43"/>
                  <a:pt x="1" y="46"/>
                </a:cubicBezTo>
                <a:lnTo>
                  <a:pt x="1" y="48"/>
                </a:lnTo>
                <a:cubicBezTo>
                  <a:pt x="0" y="63"/>
                  <a:pt x="13" y="75"/>
                  <a:pt x="28" y="75"/>
                </a:cubicBezTo>
                <a:cubicBezTo>
                  <a:pt x="43" y="75"/>
                  <a:pt x="56" y="63"/>
                  <a:pt x="56" y="48"/>
                </a:cubicBezTo>
                <a:lnTo>
                  <a:pt x="56" y="46"/>
                </a:lnTo>
                <a:cubicBezTo>
                  <a:pt x="56" y="43"/>
                  <a:pt x="55" y="40"/>
                  <a:pt x="54" y="3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3" name="Freeform 512">
            <a:extLst>
              <a:ext uri="{FF2B5EF4-FFF2-40B4-BE49-F238E27FC236}">
                <a16:creationId xmlns:a16="http://schemas.microsoft.com/office/drawing/2014/main" id="{9DCF2E75-723D-0347-B7B4-AA5AEF88F021}"/>
              </a:ext>
            </a:extLst>
          </p:cNvPr>
          <p:cNvSpPr/>
          <p:nvPr/>
        </p:nvSpPr>
        <p:spPr>
          <a:xfrm>
            <a:off x="7277534" y="35418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6" y="1"/>
                </a:moveTo>
                <a:cubicBezTo>
                  <a:pt x="22" y="-3"/>
                  <a:pt x="6" y="5"/>
                  <a:pt x="2" y="20"/>
                </a:cubicBezTo>
                <a:lnTo>
                  <a:pt x="1" y="21"/>
                </a:lnTo>
                <a:cubicBezTo>
                  <a:pt x="-3" y="36"/>
                  <a:pt x="5" y="51"/>
                  <a:pt x="20" y="56"/>
                </a:cubicBezTo>
                <a:cubicBezTo>
                  <a:pt x="23" y="56"/>
                  <a:pt x="25" y="57"/>
                  <a:pt x="28" y="57"/>
                </a:cubicBezTo>
                <a:cubicBezTo>
                  <a:pt x="40" y="57"/>
                  <a:pt x="51" y="49"/>
                  <a:pt x="54" y="37"/>
                </a:cubicBezTo>
                <a:lnTo>
                  <a:pt x="55" y="35"/>
                </a:lnTo>
                <a:cubicBezTo>
                  <a:pt x="59" y="20"/>
                  <a:pt x="51" y="5"/>
                  <a:pt x="36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4" name="Freeform 513">
            <a:extLst>
              <a:ext uri="{FF2B5EF4-FFF2-40B4-BE49-F238E27FC236}">
                <a16:creationId xmlns:a16="http://schemas.microsoft.com/office/drawing/2014/main" id="{8155F5BE-9426-BD46-B3D8-DD07C1C9A7BF}"/>
              </a:ext>
            </a:extLst>
          </p:cNvPr>
          <p:cNvSpPr/>
          <p:nvPr/>
        </p:nvSpPr>
        <p:spPr>
          <a:xfrm>
            <a:off x="7267454" y="356882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0" y="2"/>
                </a:moveTo>
                <a:cubicBezTo>
                  <a:pt x="26" y="-4"/>
                  <a:pt x="10" y="2"/>
                  <a:pt x="3" y="16"/>
                </a:cubicBezTo>
                <a:lnTo>
                  <a:pt x="2" y="17"/>
                </a:lnTo>
                <a:cubicBezTo>
                  <a:pt x="-4" y="31"/>
                  <a:pt x="2" y="48"/>
                  <a:pt x="16" y="54"/>
                </a:cubicBezTo>
                <a:cubicBezTo>
                  <a:pt x="20" y="56"/>
                  <a:pt x="24" y="56"/>
                  <a:pt x="28" y="56"/>
                </a:cubicBezTo>
                <a:cubicBezTo>
                  <a:pt x="38" y="56"/>
                  <a:pt x="48" y="51"/>
                  <a:pt x="53" y="40"/>
                </a:cubicBezTo>
                <a:lnTo>
                  <a:pt x="53" y="38"/>
                </a:lnTo>
                <a:cubicBezTo>
                  <a:pt x="60" y="25"/>
                  <a:pt x="54" y="8"/>
                  <a:pt x="40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5" name="Freeform 514">
            <a:extLst>
              <a:ext uri="{FF2B5EF4-FFF2-40B4-BE49-F238E27FC236}">
                <a16:creationId xmlns:a16="http://schemas.microsoft.com/office/drawing/2014/main" id="{99B283B6-7C7B-764F-982C-48802F09CCA9}"/>
              </a:ext>
            </a:extLst>
          </p:cNvPr>
          <p:cNvSpPr/>
          <p:nvPr/>
        </p:nvSpPr>
        <p:spPr>
          <a:xfrm>
            <a:off x="7236133" y="36177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7" y="7"/>
                </a:moveTo>
                <a:cubicBezTo>
                  <a:pt x="35" y="-3"/>
                  <a:pt x="18" y="-2"/>
                  <a:pt x="8" y="10"/>
                </a:cubicBezTo>
                <a:lnTo>
                  <a:pt x="6" y="11"/>
                </a:lnTo>
                <a:cubicBezTo>
                  <a:pt x="-4" y="23"/>
                  <a:pt x="-2" y="40"/>
                  <a:pt x="9" y="50"/>
                </a:cubicBezTo>
                <a:cubicBezTo>
                  <a:pt x="14" y="55"/>
                  <a:pt x="21" y="57"/>
                  <a:pt x="27" y="57"/>
                </a:cubicBezTo>
                <a:cubicBezTo>
                  <a:pt x="35" y="57"/>
                  <a:pt x="43" y="54"/>
                  <a:pt x="48" y="47"/>
                </a:cubicBezTo>
                <a:lnTo>
                  <a:pt x="49" y="46"/>
                </a:lnTo>
                <a:cubicBezTo>
                  <a:pt x="59" y="34"/>
                  <a:pt x="58" y="17"/>
                  <a:pt x="47" y="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6" name="Freeform 515">
            <a:extLst>
              <a:ext uri="{FF2B5EF4-FFF2-40B4-BE49-F238E27FC236}">
                <a16:creationId xmlns:a16="http://schemas.microsoft.com/office/drawing/2014/main" id="{FD748501-3233-004D-9E49-056612724DFB}"/>
              </a:ext>
            </a:extLst>
          </p:cNvPr>
          <p:cNvSpPr/>
          <p:nvPr/>
        </p:nvSpPr>
        <p:spPr>
          <a:xfrm>
            <a:off x="6927613" y="361958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9" y="10"/>
                </a:moveTo>
                <a:cubicBezTo>
                  <a:pt x="39" y="-2"/>
                  <a:pt x="21" y="-3"/>
                  <a:pt x="10" y="7"/>
                </a:cubicBezTo>
                <a:cubicBezTo>
                  <a:pt x="-2" y="17"/>
                  <a:pt x="-3" y="35"/>
                  <a:pt x="7" y="46"/>
                </a:cubicBezTo>
                <a:lnTo>
                  <a:pt x="9" y="48"/>
                </a:lnTo>
                <a:cubicBezTo>
                  <a:pt x="14" y="54"/>
                  <a:pt x="22" y="57"/>
                  <a:pt x="29" y="57"/>
                </a:cubicBezTo>
                <a:cubicBezTo>
                  <a:pt x="36" y="57"/>
                  <a:pt x="42" y="55"/>
                  <a:pt x="48" y="50"/>
                </a:cubicBezTo>
                <a:cubicBezTo>
                  <a:pt x="59" y="40"/>
                  <a:pt x="60" y="22"/>
                  <a:pt x="50" y="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7" name="Freeform 516">
            <a:extLst>
              <a:ext uri="{FF2B5EF4-FFF2-40B4-BE49-F238E27FC236}">
                <a16:creationId xmlns:a16="http://schemas.microsoft.com/office/drawing/2014/main" id="{2F1C602D-09CF-2B42-921C-0663E90761E5}"/>
              </a:ext>
            </a:extLst>
          </p:cNvPr>
          <p:cNvSpPr/>
          <p:nvPr/>
        </p:nvSpPr>
        <p:spPr>
          <a:xfrm>
            <a:off x="6910334" y="35965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1" y="14"/>
                </a:moveTo>
                <a:lnTo>
                  <a:pt x="50" y="13"/>
                </a:lnTo>
                <a:cubicBezTo>
                  <a:pt x="42" y="0"/>
                  <a:pt x="25" y="-4"/>
                  <a:pt x="12" y="5"/>
                </a:cubicBezTo>
                <a:cubicBezTo>
                  <a:pt x="-1" y="13"/>
                  <a:pt x="-4" y="30"/>
                  <a:pt x="4" y="43"/>
                </a:cubicBezTo>
                <a:lnTo>
                  <a:pt x="5" y="45"/>
                </a:lnTo>
                <a:cubicBezTo>
                  <a:pt x="10" y="53"/>
                  <a:pt x="19" y="57"/>
                  <a:pt x="28" y="57"/>
                </a:cubicBezTo>
                <a:cubicBezTo>
                  <a:pt x="33" y="57"/>
                  <a:pt x="39" y="56"/>
                  <a:pt x="43" y="52"/>
                </a:cubicBezTo>
                <a:cubicBezTo>
                  <a:pt x="56" y="44"/>
                  <a:pt x="60" y="27"/>
                  <a:pt x="51" y="1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8" name="Freeform 517">
            <a:extLst>
              <a:ext uri="{FF2B5EF4-FFF2-40B4-BE49-F238E27FC236}">
                <a16:creationId xmlns:a16="http://schemas.microsoft.com/office/drawing/2014/main" id="{8B7F3E3B-94FF-F74B-944D-60E050188B4D}"/>
              </a:ext>
            </a:extLst>
          </p:cNvPr>
          <p:cNvSpPr/>
          <p:nvPr/>
        </p:nvSpPr>
        <p:spPr>
          <a:xfrm>
            <a:off x="6948492" y="364010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7" y="8"/>
                </a:moveTo>
                <a:lnTo>
                  <a:pt x="45" y="7"/>
                </a:lnTo>
                <a:cubicBezTo>
                  <a:pt x="34" y="-3"/>
                  <a:pt x="16" y="-2"/>
                  <a:pt x="7" y="10"/>
                </a:cubicBezTo>
                <a:cubicBezTo>
                  <a:pt x="-3" y="21"/>
                  <a:pt x="-2" y="39"/>
                  <a:pt x="10" y="49"/>
                </a:cubicBezTo>
                <a:lnTo>
                  <a:pt x="11" y="50"/>
                </a:lnTo>
                <a:cubicBezTo>
                  <a:pt x="16" y="54"/>
                  <a:pt x="23" y="56"/>
                  <a:pt x="29" y="56"/>
                </a:cubicBezTo>
                <a:cubicBezTo>
                  <a:pt x="37" y="56"/>
                  <a:pt x="45" y="53"/>
                  <a:pt x="50" y="47"/>
                </a:cubicBezTo>
                <a:cubicBezTo>
                  <a:pt x="60" y="35"/>
                  <a:pt x="59" y="18"/>
                  <a:pt x="47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9" name="Freeform 518">
            <a:extLst>
              <a:ext uri="{FF2B5EF4-FFF2-40B4-BE49-F238E27FC236}">
                <a16:creationId xmlns:a16="http://schemas.microsoft.com/office/drawing/2014/main" id="{D727E5F2-7593-B549-BADC-20AE0288C06E}"/>
              </a:ext>
            </a:extLst>
          </p:cNvPr>
          <p:cNvSpPr/>
          <p:nvPr/>
        </p:nvSpPr>
        <p:spPr>
          <a:xfrm>
            <a:off x="6895933" y="35709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3" y="17"/>
                </a:moveTo>
                <a:lnTo>
                  <a:pt x="53" y="16"/>
                </a:lnTo>
                <a:cubicBezTo>
                  <a:pt x="46" y="2"/>
                  <a:pt x="30" y="-4"/>
                  <a:pt x="16" y="2"/>
                </a:cubicBezTo>
                <a:cubicBezTo>
                  <a:pt x="2" y="9"/>
                  <a:pt x="-4" y="25"/>
                  <a:pt x="3" y="39"/>
                </a:cubicBezTo>
                <a:lnTo>
                  <a:pt x="4" y="41"/>
                </a:lnTo>
                <a:cubicBezTo>
                  <a:pt x="8" y="51"/>
                  <a:pt x="18" y="57"/>
                  <a:pt x="28" y="57"/>
                </a:cubicBezTo>
                <a:cubicBezTo>
                  <a:pt x="32" y="57"/>
                  <a:pt x="36" y="56"/>
                  <a:pt x="40" y="54"/>
                </a:cubicBezTo>
                <a:cubicBezTo>
                  <a:pt x="54" y="48"/>
                  <a:pt x="60" y="31"/>
                  <a:pt x="53" y="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0" name="Freeform 519">
            <a:extLst>
              <a:ext uri="{FF2B5EF4-FFF2-40B4-BE49-F238E27FC236}">
                <a16:creationId xmlns:a16="http://schemas.microsoft.com/office/drawing/2014/main" id="{5096073D-07D9-B246-BD2A-E8BDAB0E2F0B}"/>
              </a:ext>
            </a:extLst>
          </p:cNvPr>
          <p:cNvSpPr/>
          <p:nvPr/>
        </p:nvSpPr>
        <p:spPr>
          <a:xfrm>
            <a:off x="6885494" y="35439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4" y="21"/>
                </a:moveTo>
                <a:lnTo>
                  <a:pt x="54" y="19"/>
                </a:lnTo>
                <a:cubicBezTo>
                  <a:pt x="50" y="5"/>
                  <a:pt x="34" y="-4"/>
                  <a:pt x="20" y="1"/>
                </a:cubicBezTo>
                <a:cubicBezTo>
                  <a:pt x="5" y="5"/>
                  <a:pt x="-3" y="21"/>
                  <a:pt x="1" y="35"/>
                </a:cubicBezTo>
                <a:lnTo>
                  <a:pt x="2" y="37"/>
                </a:lnTo>
                <a:cubicBezTo>
                  <a:pt x="5" y="49"/>
                  <a:pt x="16" y="57"/>
                  <a:pt x="28" y="57"/>
                </a:cubicBezTo>
                <a:cubicBezTo>
                  <a:pt x="31" y="57"/>
                  <a:pt x="34" y="56"/>
                  <a:pt x="36" y="55"/>
                </a:cubicBezTo>
                <a:cubicBezTo>
                  <a:pt x="51" y="51"/>
                  <a:pt x="59" y="35"/>
                  <a:pt x="54" y="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1" name="Freeform 520">
            <a:extLst>
              <a:ext uri="{FF2B5EF4-FFF2-40B4-BE49-F238E27FC236}">
                <a16:creationId xmlns:a16="http://schemas.microsoft.com/office/drawing/2014/main" id="{A03F2057-A2BA-CE4E-8EC8-44A595276CBD}"/>
              </a:ext>
            </a:extLst>
          </p:cNvPr>
          <p:cNvSpPr/>
          <p:nvPr/>
        </p:nvSpPr>
        <p:spPr>
          <a:xfrm>
            <a:off x="7053253" y="368690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33" y="0"/>
                </a:moveTo>
                <a:lnTo>
                  <a:pt x="31" y="0"/>
                </a:lnTo>
                <a:cubicBezTo>
                  <a:pt x="16" y="-2"/>
                  <a:pt x="2" y="8"/>
                  <a:pt x="0" y="23"/>
                </a:cubicBezTo>
                <a:cubicBezTo>
                  <a:pt x="-2" y="38"/>
                  <a:pt x="9" y="52"/>
                  <a:pt x="24" y="54"/>
                </a:cubicBezTo>
                <a:lnTo>
                  <a:pt x="26" y="55"/>
                </a:lnTo>
                <a:cubicBezTo>
                  <a:pt x="27" y="55"/>
                  <a:pt x="28" y="55"/>
                  <a:pt x="30" y="55"/>
                </a:cubicBezTo>
                <a:cubicBezTo>
                  <a:pt x="43" y="55"/>
                  <a:pt x="55" y="45"/>
                  <a:pt x="57" y="31"/>
                </a:cubicBezTo>
                <a:cubicBezTo>
                  <a:pt x="59" y="16"/>
                  <a:pt x="48" y="2"/>
                  <a:pt x="3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2" name="Freeform 521">
            <a:extLst>
              <a:ext uri="{FF2B5EF4-FFF2-40B4-BE49-F238E27FC236}">
                <a16:creationId xmlns:a16="http://schemas.microsoft.com/office/drawing/2014/main" id="{3C658160-09CA-D643-A719-9B2C68AADFC9}"/>
              </a:ext>
            </a:extLst>
          </p:cNvPr>
          <p:cNvSpPr/>
          <p:nvPr/>
        </p:nvSpPr>
        <p:spPr>
          <a:xfrm>
            <a:off x="7019412" y="328874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7" y="55"/>
                </a:moveTo>
                <a:cubicBezTo>
                  <a:pt x="30" y="55"/>
                  <a:pt x="33" y="55"/>
                  <a:pt x="35" y="54"/>
                </a:cubicBezTo>
                <a:lnTo>
                  <a:pt x="37" y="54"/>
                </a:lnTo>
                <a:cubicBezTo>
                  <a:pt x="52" y="49"/>
                  <a:pt x="60" y="34"/>
                  <a:pt x="55" y="19"/>
                </a:cubicBezTo>
                <a:cubicBezTo>
                  <a:pt x="51" y="5"/>
                  <a:pt x="35" y="-4"/>
                  <a:pt x="21" y="1"/>
                </a:cubicBezTo>
                <a:lnTo>
                  <a:pt x="19" y="2"/>
                </a:lnTo>
                <a:cubicBezTo>
                  <a:pt x="4" y="6"/>
                  <a:pt x="-4" y="22"/>
                  <a:pt x="1" y="36"/>
                </a:cubicBezTo>
                <a:cubicBezTo>
                  <a:pt x="5" y="48"/>
                  <a:pt x="15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3" name="Freeform 522">
            <a:extLst>
              <a:ext uri="{FF2B5EF4-FFF2-40B4-BE49-F238E27FC236}">
                <a16:creationId xmlns:a16="http://schemas.microsoft.com/office/drawing/2014/main" id="{0ACC7245-74AC-B94D-BA8A-D870487500F9}"/>
              </a:ext>
            </a:extLst>
          </p:cNvPr>
          <p:cNvSpPr/>
          <p:nvPr/>
        </p:nvSpPr>
        <p:spPr>
          <a:xfrm>
            <a:off x="7082053" y="3689068"/>
            <a:ext cx="205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55">
                <a:moveTo>
                  <a:pt x="30" y="0"/>
                </a:move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30" y="55"/>
                </a:lnTo>
                <a:cubicBezTo>
                  <a:pt x="46" y="55"/>
                  <a:pt x="58" y="42"/>
                  <a:pt x="58" y="27"/>
                </a:cubicBezTo>
                <a:cubicBezTo>
                  <a:pt x="58" y="12"/>
                  <a:pt x="45" y="0"/>
                  <a:pt x="3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4" name="Freeform 523">
            <a:extLst>
              <a:ext uri="{FF2B5EF4-FFF2-40B4-BE49-F238E27FC236}">
                <a16:creationId xmlns:a16="http://schemas.microsoft.com/office/drawing/2014/main" id="{660A3CAA-72CD-2D45-92C4-D67C7697F2D7}"/>
              </a:ext>
            </a:extLst>
          </p:cNvPr>
          <p:cNvSpPr/>
          <p:nvPr/>
        </p:nvSpPr>
        <p:spPr>
          <a:xfrm>
            <a:off x="7024812" y="368079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7" y="1"/>
                </a:moveTo>
                <a:lnTo>
                  <a:pt x="35" y="1"/>
                </a:lnTo>
                <a:cubicBezTo>
                  <a:pt x="20" y="-3"/>
                  <a:pt x="5" y="5"/>
                  <a:pt x="1" y="20"/>
                </a:cubicBezTo>
                <a:cubicBezTo>
                  <a:pt x="-3" y="34"/>
                  <a:pt x="5" y="50"/>
                  <a:pt x="20" y="54"/>
                </a:cubicBezTo>
                <a:lnTo>
                  <a:pt x="22" y="55"/>
                </a:lnTo>
                <a:cubicBezTo>
                  <a:pt x="24" y="55"/>
                  <a:pt x="27" y="56"/>
                  <a:pt x="29" y="56"/>
                </a:cubicBezTo>
                <a:cubicBezTo>
                  <a:pt x="41" y="56"/>
                  <a:pt x="52" y="48"/>
                  <a:pt x="56" y="36"/>
                </a:cubicBezTo>
                <a:cubicBezTo>
                  <a:pt x="60" y="21"/>
                  <a:pt x="52" y="6"/>
                  <a:pt x="37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5" name="Freeform 524">
            <a:extLst>
              <a:ext uri="{FF2B5EF4-FFF2-40B4-BE49-F238E27FC236}">
                <a16:creationId xmlns:a16="http://schemas.microsoft.com/office/drawing/2014/main" id="{DBAA69C5-54AA-A541-AF66-A4F6817E5A6B}"/>
              </a:ext>
            </a:extLst>
          </p:cNvPr>
          <p:cNvSpPr/>
          <p:nvPr/>
        </p:nvSpPr>
        <p:spPr>
          <a:xfrm>
            <a:off x="6997453" y="367107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1" y="3"/>
                </a:moveTo>
                <a:lnTo>
                  <a:pt x="39" y="3"/>
                </a:lnTo>
                <a:cubicBezTo>
                  <a:pt x="25" y="-4"/>
                  <a:pt x="9" y="3"/>
                  <a:pt x="3" y="16"/>
                </a:cubicBezTo>
                <a:cubicBezTo>
                  <a:pt x="-4" y="30"/>
                  <a:pt x="2" y="47"/>
                  <a:pt x="16" y="53"/>
                </a:cubicBezTo>
                <a:lnTo>
                  <a:pt x="18" y="54"/>
                </a:lnTo>
                <a:cubicBezTo>
                  <a:pt x="22" y="55"/>
                  <a:pt x="26" y="56"/>
                  <a:pt x="29" y="56"/>
                </a:cubicBezTo>
                <a:cubicBezTo>
                  <a:pt x="40" y="56"/>
                  <a:pt x="50" y="50"/>
                  <a:pt x="55" y="40"/>
                </a:cubicBezTo>
                <a:cubicBezTo>
                  <a:pt x="61" y="26"/>
                  <a:pt x="55" y="10"/>
                  <a:pt x="41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6" name="Freeform 525">
            <a:extLst>
              <a:ext uri="{FF2B5EF4-FFF2-40B4-BE49-F238E27FC236}">
                <a16:creationId xmlns:a16="http://schemas.microsoft.com/office/drawing/2014/main" id="{B44EDE6F-5CA9-3348-AD89-CADE7C953257}"/>
              </a:ext>
            </a:extLst>
          </p:cNvPr>
          <p:cNvSpPr/>
          <p:nvPr/>
        </p:nvSpPr>
        <p:spPr>
          <a:xfrm>
            <a:off x="7032013" y="34971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" y="34"/>
                </a:moveTo>
                <a:cubicBezTo>
                  <a:pt x="1" y="35"/>
                  <a:pt x="1" y="36"/>
                  <a:pt x="2" y="36"/>
                </a:cubicBezTo>
                <a:cubicBezTo>
                  <a:pt x="5" y="49"/>
                  <a:pt x="16" y="57"/>
                  <a:pt x="28" y="57"/>
                </a:cubicBezTo>
                <a:cubicBezTo>
                  <a:pt x="31" y="57"/>
                  <a:pt x="33" y="57"/>
                  <a:pt x="35" y="56"/>
                </a:cubicBezTo>
                <a:cubicBezTo>
                  <a:pt x="50" y="52"/>
                  <a:pt x="59" y="37"/>
                  <a:pt x="55" y="22"/>
                </a:cubicBezTo>
                <a:lnTo>
                  <a:pt x="55" y="21"/>
                </a:lnTo>
                <a:cubicBezTo>
                  <a:pt x="51" y="6"/>
                  <a:pt x="36" y="-3"/>
                  <a:pt x="21" y="1"/>
                </a:cubicBezTo>
                <a:cubicBezTo>
                  <a:pt x="6" y="4"/>
                  <a:pt x="-3" y="19"/>
                  <a:pt x="1" y="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7" name="Freeform 526">
            <a:extLst>
              <a:ext uri="{FF2B5EF4-FFF2-40B4-BE49-F238E27FC236}">
                <a16:creationId xmlns:a16="http://schemas.microsoft.com/office/drawing/2014/main" id="{6318674E-6060-6741-809D-645C61325866}"/>
              </a:ext>
            </a:extLst>
          </p:cNvPr>
          <p:cNvSpPr/>
          <p:nvPr/>
        </p:nvSpPr>
        <p:spPr>
          <a:xfrm>
            <a:off x="7124893" y="34597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1" y="14"/>
                </a:moveTo>
                <a:cubicBezTo>
                  <a:pt x="44" y="1"/>
                  <a:pt x="27" y="-4"/>
                  <a:pt x="14" y="4"/>
                </a:cubicBezTo>
                <a:cubicBezTo>
                  <a:pt x="0" y="11"/>
                  <a:pt x="-4" y="28"/>
                  <a:pt x="4" y="41"/>
                </a:cubicBezTo>
                <a:lnTo>
                  <a:pt x="4" y="43"/>
                </a:lnTo>
                <a:cubicBezTo>
                  <a:pt x="9" y="52"/>
                  <a:pt x="19" y="57"/>
                  <a:pt x="28" y="57"/>
                </a:cubicBezTo>
                <a:cubicBezTo>
                  <a:pt x="33" y="57"/>
                  <a:pt x="38" y="56"/>
                  <a:pt x="42" y="53"/>
                </a:cubicBezTo>
                <a:cubicBezTo>
                  <a:pt x="55" y="46"/>
                  <a:pt x="60" y="29"/>
                  <a:pt x="52" y="16"/>
                </a:cubicBezTo>
                <a:cubicBezTo>
                  <a:pt x="52" y="15"/>
                  <a:pt x="52" y="14"/>
                  <a:pt x="51" y="1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8" name="Freeform 527">
            <a:extLst>
              <a:ext uri="{FF2B5EF4-FFF2-40B4-BE49-F238E27FC236}">
                <a16:creationId xmlns:a16="http://schemas.microsoft.com/office/drawing/2014/main" id="{3B03AD1B-642B-9447-BE66-7B28946F9E48}"/>
              </a:ext>
            </a:extLst>
          </p:cNvPr>
          <p:cNvSpPr/>
          <p:nvPr/>
        </p:nvSpPr>
        <p:spPr>
          <a:xfrm>
            <a:off x="7075933" y="34341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7" y="55"/>
                </a:moveTo>
                <a:cubicBezTo>
                  <a:pt x="28" y="55"/>
                  <a:pt x="29" y="55"/>
                  <a:pt x="30" y="55"/>
                </a:cubicBezTo>
                <a:cubicBezTo>
                  <a:pt x="31" y="55"/>
                  <a:pt x="31" y="55"/>
                  <a:pt x="32" y="55"/>
                </a:cubicBezTo>
                <a:cubicBezTo>
                  <a:pt x="47" y="54"/>
                  <a:pt x="58" y="40"/>
                  <a:pt x="57" y="25"/>
                </a:cubicBezTo>
                <a:cubicBezTo>
                  <a:pt x="56" y="10"/>
                  <a:pt x="42" y="-1"/>
                  <a:pt x="27" y="0"/>
                </a:cubicBezTo>
                <a:cubicBezTo>
                  <a:pt x="26" y="0"/>
                  <a:pt x="25" y="0"/>
                  <a:pt x="25" y="0"/>
                </a:cubicBezTo>
                <a:cubicBezTo>
                  <a:pt x="10" y="2"/>
                  <a:pt x="-2" y="15"/>
                  <a:pt x="0" y="31"/>
                </a:cubicBezTo>
                <a:cubicBezTo>
                  <a:pt x="1" y="45"/>
                  <a:pt x="13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9" name="Freeform 528">
            <a:extLst>
              <a:ext uri="{FF2B5EF4-FFF2-40B4-BE49-F238E27FC236}">
                <a16:creationId xmlns:a16="http://schemas.microsoft.com/office/drawing/2014/main" id="{2070CBF2-F951-AB43-9D3C-C330F42A8CC8}"/>
              </a:ext>
            </a:extLst>
          </p:cNvPr>
          <p:cNvSpPr/>
          <p:nvPr/>
        </p:nvSpPr>
        <p:spPr>
          <a:xfrm>
            <a:off x="7123093" y="35123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2" y="52"/>
                </a:moveTo>
                <a:cubicBezTo>
                  <a:pt x="17" y="55"/>
                  <a:pt x="22" y="57"/>
                  <a:pt x="27" y="57"/>
                </a:cubicBezTo>
                <a:cubicBezTo>
                  <a:pt x="36" y="57"/>
                  <a:pt x="45" y="53"/>
                  <a:pt x="50" y="45"/>
                </a:cubicBezTo>
                <a:cubicBezTo>
                  <a:pt x="51" y="44"/>
                  <a:pt x="51" y="43"/>
                  <a:pt x="51" y="43"/>
                </a:cubicBezTo>
                <a:cubicBezTo>
                  <a:pt x="60" y="30"/>
                  <a:pt x="56" y="13"/>
                  <a:pt x="43" y="5"/>
                </a:cubicBezTo>
                <a:cubicBezTo>
                  <a:pt x="31" y="-4"/>
                  <a:pt x="14" y="0"/>
                  <a:pt x="5" y="12"/>
                </a:cubicBezTo>
                <a:cubicBezTo>
                  <a:pt x="5" y="13"/>
                  <a:pt x="5" y="13"/>
                  <a:pt x="4" y="14"/>
                </a:cubicBezTo>
                <a:cubicBezTo>
                  <a:pt x="-4" y="26"/>
                  <a:pt x="-1" y="44"/>
                  <a:pt x="12" y="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0" name="Freeform 529">
            <a:extLst>
              <a:ext uri="{FF2B5EF4-FFF2-40B4-BE49-F238E27FC236}">
                <a16:creationId xmlns:a16="http://schemas.microsoft.com/office/drawing/2014/main" id="{EABD8182-1BFB-CF4A-8D05-331E6FA87554}"/>
              </a:ext>
            </a:extLst>
          </p:cNvPr>
          <p:cNvSpPr/>
          <p:nvPr/>
        </p:nvSpPr>
        <p:spPr>
          <a:xfrm>
            <a:off x="7131374" y="34849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0" y="27"/>
                </a:moveTo>
                <a:cubicBezTo>
                  <a:pt x="0" y="28"/>
                  <a:pt x="0" y="28"/>
                  <a:pt x="0" y="29"/>
                </a:cubicBezTo>
                <a:cubicBezTo>
                  <a:pt x="0" y="44"/>
                  <a:pt x="12" y="56"/>
                  <a:pt x="28" y="57"/>
                </a:cubicBezTo>
                <a:cubicBezTo>
                  <a:pt x="43" y="57"/>
                  <a:pt x="55" y="45"/>
                  <a:pt x="56" y="29"/>
                </a:cubicBezTo>
                <a:cubicBezTo>
                  <a:pt x="56" y="29"/>
                  <a:pt x="56" y="28"/>
                  <a:pt x="56" y="27"/>
                </a:cubicBez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1" name="Freeform 530">
            <a:extLst>
              <a:ext uri="{FF2B5EF4-FFF2-40B4-BE49-F238E27FC236}">
                <a16:creationId xmlns:a16="http://schemas.microsoft.com/office/drawing/2014/main" id="{D794D4F5-D494-4248-B600-1EE0FEA07780}"/>
              </a:ext>
            </a:extLst>
          </p:cNvPr>
          <p:cNvSpPr/>
          <p:nvPr/>
        </p:nvSpPr>
        <p:spPr>
          <a:xfrm>
            <a:off x="7072693" y="353426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1" y="23"/>
                </a:moveTo>
                <a:cubicBezTo>
                  <a:pt x="-2" y="38"/>
                  <a:pt x="8" y="52"/>
                  <a:pt x="23" y="54"/>
                </a:cubicBezTo>
                <a:cubicBezTo>
                  <a:pt x="24" y="55"/>
                  <a:pt x="25" y="55"/>
                  <a:pt x="25" y="55"/>
                </a:cubicBezTo>
                <a:cubicBezTo>
                  <a:pt x="27" y="55"/>
                  <a:pt x="28" y="55"/>
                  <a:pt x="30" y="55"/>
                </a:cubicBezTo>
                <a:cubicBezTo>
                  <a:pt x="43" y="55"/>
                  <a:pt x="55" y="45"/>
                  <a:pt x="57" y="32"/>
                </a:cubicBezTo>
                <a:cubicBezTo>
                  <a:pt x="59" y="17"/>
                  <a:pt x="49" y="3"/>
                  <a:pt x="34" y="0"/>
                </a:cubicBezTo>
                <a:cubicBezTo>
                  <a:pt x="33" y="0"/>
                  <a:pt x="33" y="0"/>
                  <a:pt x="32" y="0"/>
                </a:cubicBezTo>
                <a:cubicBezTo>
                  <a:pt x="17" y="-3"/>
                  <a:pt x="3" y="8"/>
                  <a:pt x="1" y="2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2" name="Freeform 531">
            <a:extLst>
              <a:ext uri="{FF2B5EF4-FFF2-40B4-BE49-F238E27FC236}">
                <a16:creationId xmlns:a16="http://schemas.microsoft.com/office/drawing/2014/main" id="{553F8E95-BBAA-314E-A0F5-CA94E4BE149A}"/>
              </a:ext>
            </a:extLst>
          </p:cNvPr>
          <p:cNvSpPr/>
          <p:nvPr/>
        </p:nvSpPr>
        <p:spPr>
          <a:xfrm>
            <a:off x="7101133" y="353066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" y="39"/>
                </a:moveTo>
                <a:cubicBezTo>
                  <a:pt x="6" y="49"/>
                  <a:pt x="16" y="56"/>
                  <a:pt x="27" y="56"/>
                </a:cubicBezTo>
                <a:cubicBezTo>
                  <a:pt x="31" y="56"/>
                  <a:pt x="34" y="55"/>
                  <a:pt x="38" y="53"/>
                </a:cubicBezTo>
                <a:cubicBezTo>
                  <a:pt x="39" y="53"/>
                  <a:pt x="39" y="53"/>
                  <a:pt x="40" y="53"/>
                </a:cubicBezTo>
                <a:cubicBezTo>
                  <a:pt x="54" y="46"/>
                  <a:pt x="60" y="30"/>
                  <a:pt x="54" y="16"/>
                </a:cubicBezTo>
                <a:cubicBezTo>
                  <a:pt x="48" y="2"/>
                  <a:pt x="31" y="-4"/>
                  <a:pt x="17" y="2"/>
                </a:cubicBezTo>
                <a:lnTo>
                  <a:pt x="16" y="3"/>
                </a:lnTo>
                <a:cubicBezTo>
                  <a:pt x="2" y="9"/>
                  <a:pt x="-4" y="25"/>
                  <a:pt x="2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3" name="Freeform 532">
            <a:extLst>
              <a:ext uri="{FF2B5EF4-FFF2-40B4-BE49-F238E27FC236}">
                <a16:creationId xmlns:a16="http://schemas.microsoft.com/office/drawing/2014/main" id="{D5AF5116-23C3-9047-AD3F-8C087B9A01DF}"/>
              </a:ext>
            </a:extLst>
          </p:cNvPr>
          <p:cNvSpPr/>
          <p:nvPr/>
        </p:nvSpPr>
        <p:spPr>
          <a:xfrm>
            <a:off x="7104013" y="343959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2" y="4"/>
                </a:moveTo>
                <a:cubicBezTo>
                  <a:pt x="42" y="4"/>
                  <a:pt x="41" y="3"/>
                  <a:pt x="40" y="3"/>
                </a:cubicBezTo>
                <a:cubicBezTo>
                  <a:pt x="27" y="-4"/>
                  <a:pt x="10" y="1"/>
                  <a:pt x="3" y="15"/>
                </a:cubicBezTo>
                <a:cubicBezTo>
                  <a:pt x="-4" y="28"/>
                  <a:pt x="2" y="45"/>
                  <a:pt x="15" y="52"/>
                </a:cubicBezTo>
                <a:cubicBezTo>
                  <a:pt x="16" y="52"/>
                  <a:pt x="16" y="52"/>
                  <a:pt x="17" y="53"/>
                </a:cubicBezTo>
                <a:cubicBezTo>
                  <a:pt x="21" y="55"/>
                  <a:pt x="25" y="56"/>
                  <a:pt x="29" y="56"/>
                </a:cubicBezTo>
                <a:cubicBezTo>
                  <a:pt x="39" y="56"/>
                  <a:pt x="49" y="51"/>
                  <a:pt x="54" y="41"/>
                </a:cubicBezTo>
                <a:cubicBezTo>
                  <a:pt x="61" y="28"/>
                  <a:pt x="56" y="11"/>
                  <a:pt x="42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4" name="Freeform 533">
            <a:extLst>
              <a:ext uri="{FF2B5EF4-FFF2-40B4-BE49-F238E27FC236}">
                <a16:creationId xmlns:a16="http://schemas.microsoft.com/office/drawing/2014/main" id="{859ABD93-1B50-0549-BF73-C77A94DD8D21}"/>
              </a:ext>
            </a:extLst>
          </p:cNvPr>
          <p:cNvSpPr/>
          <p:nvPr/>
        </p:nvSpPr>
        <p:spPr>
          <a:xfrm>
            <a:off x="7033093" y="34683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" y="19"/>
                </a:moveTo>
                <a:cubicBezTo>
                  <a:pt x="2" y="20"/>
                  <a:pt x="2" y="20"/>
                  <a:pt x="1" y="21"/>
                </a:cubicBezTo>
                <a:cubicBezTo>
                  <a:pt x="-3" y="36"/>
                  <a:pt x="4" y="51"/>
                  <a:pt x="19" y="56"/>
                </a:cubicBezTo>
                <a:cubicBezTo>
                  <a:pt x="22" y="57"/>
                  <a:pt x="25" y="57"/>
                  <a:pt x="28" y="57"/>
                </a:cubicBezTo>
                <a:cubicBezTo>
                  <a:pt x="39" y="57"/>
                  <a:pt x="50" y="50"/>
                  <a:pt x="54" y="38"/>
                </a:cubicBezTo>
                <a:lnTo>
                  <a:pt x="54" y="37"/>
                </a:lnTo>
                <a:cubicBezTo>
                  <a:pt x="59" y="22"/>
                  <a:pt x="51" y="7"/>
                  <a:pt x="37" y="2"/>
                </a:cubicBezTo>
                <a:cubicBezTo>
                  <a:pt x="23" y="-3"/>
                  <a:pt x="7" y="4"/>
                  <a:pt x="2" y="1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5" name="Freeform 534">
            <a:extLst>
              <a:ext uri="{FF2B5EF4-FFF2-40B4-BE49-F238E27FC236}">
                <a16:creationId xmlns:a16="http://schemas.microsoft.com/office/drawing/2014/main" id="{B5B80975-573F-D24D-945D-8DEA1ED07E9B}"/>
              </a:ext>
            </a:extLst>
          </p:cNvPr>
          <p:cNvSpPr/>
          <p:nvPr/>
        </p:nvSpPr>
        <p:spPr>
          <a:xfrm>
            <a:off x="7049292" y="344498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51" y="11"/>
                </a:moveTo>
                <a:cubicBezTo>
                  <a:pt x="42" y="-1"/>
                  <a:pt x="24" y="-3"/>
                  <a:pt x="12" y="6"/>
                </a:cubicBezTo>
                <a:cubicBezTo>
                  <a:pt x="12" y="7"/>
                  <a:pt x="11" y="7"/>
                  <a:pt x="10" y="8"/>
                </a:cubicBezTo>
                <a:cubicBezTo>
                  <a:pt x="-1" y="17"/>
                  <a:pt x="-3" y="35"/>
                  <a:pt x="6" y="46"/>
                </a:cubicBezTo>
                <a:cubicBezTo>
                  <a:pt x="12" y="53"/>
                  <a:pt x="20" y="57"/>
                  <a:pt x="28" y="57"/>
                </a:cubicBezTo>
                <a:cubicBezTo>
                  <a:pt x="34" y="57"/>
                  <a:pt x="40" y="55"/>
                  <a:pt x="45" y="50"/>
                </a:cubicBezTo>
                <a:lnTo>
                  <a:pt x="46" y="50"/>
                </a:lnTo>
                <a:cubicBezTo>
                  <a:pt x="58" y="40"/>
                  <a:pt x="61" y="23"/>
                  <a:pt x="51" y="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6" name="Freeform 535">
            <a:extLst>
              <a:ext uri="{FF2B5EF4-FFF2-40B4-BE49-F238E27FC236}">
                <a16:creationId xmlns:a16="http://schemas.microsoft.com/office/drawing/2014/main" id="{FE093088-7322-B643-922F-1C440B8FD8E8}"/>
              </a:ext>
            </a:extLst>
          </p:cNvPr>
          <p:cNvSpPr/>
          <p:nvPr/>
        </p:nvSpPr>
        <p:spPr>
          <a:xfrm>
            <a:off x="7046773" y="352166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6" y="8"/>
                </a:moveTo>
                <a:cubicBezTo>
                  <a:pt x="35" y="-3"/>
                  <a:pt x="17" y="-2"/>
                  <a:pt x="7" y="9"/>
                </a:cubicBezTo>
                <a:cubicBezTo>
                  <a:pt x="-3" y="20"/>
                  <a:pt x="-3" y="38"/>
                  <a:pt x="9" y="48"/>
                </a:cubicBezTo>
                <a:cubicBezTo>
                  <a:pt x="9" y="49"/>
                  <a:pt x="10" y="49"/>
                  <a:pt x="10" y="50"/>
                </a:cubicBezTo>
                <a:cubicBezTo>
                  <a:pt x="16" y="55"/>
                  <a:pt x="22" y="57"/>
                  <a:pt x="29" y="57"/>
                </a:cubicBezTo>
                <a:cubicBezTo>
                  <a:pt x="36" y="57"/>
                  <a:pt x="44" y="54"/>
                  <a:pt x="49" y="48"/>
                </a:cubicBezTo>
                <a:cubicBezTo>
                  <a:pt x="60" y="36"/>
                  <a:pt x="59" y="19"/>
                  <a:pt x="47" y="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7" name="Freeform 536">
            <a:extLst>
              <a:ext uri="{FF2B5EF4-FFF2-40B4-BE49-F238E27FC236}">
                <a16:creationId xmlns:a16="http://schemas.microsoft.com/office/drawing/2014/main" id="{BB89916C-C481-9D4C-A8C2-4E10BE597B14}"/>
              </a:ext>
            </a:extLst>
          </p:cNvPr>
          <p:cNvSpPr/>
          <p:nvPr/>
        </p:nvSpPr>
        <p:spPr>
          <a:xfrm>
            <a:off x="6936613" y="3516269"/>
            <a:ext cx="286200" cy="11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96" h="323">
                <a:moveTo>
                  <a:pt x="235" y="105"/>
                </a:moveTo>
                <a:cubicBezTo>
                  <a:pt x="247" y="105"/>
                  <a:pt x="258" y="97"/>
                  <a:pt x="261" y="86"/>
                </a:cubicBezTo>
                <a:cubicBezTo>
                  <a:pt x="266" y="71"/>
                  <a:pt x="258" y="56"/>
                  <a:pt x="244" y="51"/>
                </a:cubicBezTo>
                <a:lnTo>
                  <a:pt x="85" y="1"/>
                </a:lnTo>
                <a:lnTo>
                  <a:pt x="84" y="1"/>
                </a:lnTo>
                <a:cubicBezTo>
                  <a:pt x="83" y="0"/>
                  <a:pt x="82" y="0"/>
                  <a:pt x="81" y="0"/>
                </a:cubicBezTo>
                <a:cubicBezTo>
                  <a:pt x="80" y="0"/>
                  <a:pt x="79" y="0"/>
                  <a:pt x="79" y="0"/>
                </a:cubicBezTo>
                <a:lnTo>
                  <a:pt x="78" y="0"/>
                </a:lnTo>
                <a:cubicBezTo>
                  <a:pt x="77" y="0"/>
                  <a:pt x="77" y="0"/>
                  <a:pt x="76" y="0"/>
                </a:cubicBezTo>
                <a:lnTo>
                  <a:pt x="75" y="0"/>
                </a:lnTo>
                <a:lnTo>
                  <a:pt x="74" y="0"/>
                </a:lnTo>
                <a:cubicBezTo>
                  <a:pt x="73" y="0"/>
                  <a:pt x="73" y="0"/>
                  <a:pt x="72" y="0"/>
                </a:cubicBezTo>
                <a:cubicBezTo>
                  <a:pt x="71" y="1"/>
                  <a:pt x="71" y="1"/>
                  <a:pt x="70" y="1"/>
                </a:cubicBezTo>
                <a:cubicBezTo>
                  <a:pt x="60" y="3"/>
                  <a:pt x="52" y="12"/>
                  <a:pt x="50" y="22"/>
                </a:cubicBezTo>
                <a:lnTo>
                  <a:pt x="1" y="177"/>
                </a:lnTo>
                <a:cubicBezTo>
                  <a:pt x="-4" y="192"/>
                  <a:pt x="4" y="207"/>
                  <a:pt x="19" y="212"/>
                </a:cubicBezTo>
                <a:cubicBezTo>
                  <a:pt x="22" y="213"/>
                  <a:pt x="25" y="213"/>
                  <a:pt x="27" y="213"/>
                </a:cubicBezTo>
                <a:cubicBezTo>
                  <a:pt x="39" y="213"/>
                  <a:pt x="50" y="206"/>
                  <a:pt x="54" y="194"/>
                </a:cubicBezTo>
                <a:lnTo>
                  <a:pt x="79" y="112"/>
                </a:lnTo>
                <a:cubicBezTo>
                  <a:pt x="143" y="239"/>
                  <a:pt x="275" y="323"/>
                  <a:pt x="423" y="323"/>
                </a:cubicBezTo>
                <a:cubicBezTo>
                  <a:pt x="598" y="323"/>
                  <a:pt x="751" y="205"/>
                  <a:pt x="795" y="35"/>
                </a:cubicBezTo>
                <a:cubicBezTo>
                  <a:pt x="799" y="20"/>
                  <a:pt x="790" y="5"/>
                  <a:pt x="775" y="1"/>
                </a:cubicBezTo>
                <a:cubicBezTo>
                  <a:pt x="760" y="-2"/>
                  <a:pt x="745" y="6"/>
                  <a:pt x="741" y="21"/>
                </a:cubicBezTo>
                <a:cubicBezTo>
                  <a:pt x="704" y="167"/>
                  <a:pt x="573" y="268"/>
                  <a:pt x="423" y="268"/>
                </a:cubicBezTo>
                <a:cubicBezTo>
                  <a:pt x="290" y="268"/>
                  <a:pt x="172" y="189"/>
                  <a:pt x="121" y="70"/>
                </a:cubicBezTo>
                <a:lnTo>
                  <a:pt x="227" y="104"/>
                </a:lnTo>
                <a:cubicBezTo>
                  <a:pt x="230" y="105"/>
                  <a:pt x="232" y="105"/>
                  <a:pt x="235" y="10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8" name="Freeform 537">
            <a:extLst>
              <a:ext uri="{FF2B5EF4-FFF2-40B4-BE49-F238E27FC236}">
                <a16:creationId xmlns:a16="http://schemas.microsoft.com/office/drawing/2014/main" id="{12AE2C19-6CE1-184A-9281-1FA25B40F99B}"/>
              </a:ext>
            </a:extLst>
          </p:cNvPr>
          <p:cNvSpPr/>
          <p:nvPr/>
        </p:nvSpPr>
        <p:spPr>
          <a:xfrm>
            <a:off x="6954253" y="3356069"/>
            <a:ext cx="291240" cy="115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10" h="322">
                <a:moveTo>
                  <a:pt x="21" y="321"/>
                </a:moveTo>
                <a:cubicBezTo>
                  <a:pt x="24" y="322"/>
                  <a:pt x="26" y="322"/>
                  <a:pt x="28" y="322"/>
                </a:cubicBezTo>
                <a:cubicBezTo>
                  <a:pt x="40" y="322"/>
                  <a:pt x="52" y="314"/>
                  <a:pt x="55" y="302"/>
                </a:cubicBezTo>
                <a:cubicBezTo>
                  <a:pt x="92" y="156"/>
                  <a:pt x="223" y="55"/>
                  <a:pt x="374" y="55"/>
                </a:cubicBezTo>
                <a:cubicBezTo>
                  <a:pt x="503" y="55"/>
                  <a:pt x="619" y="131"/>
                  <a:pt x="672" y="245"/>
                </a:cubicBezTo>
                <a:lnTo>
                  <a:pt x="577" y="206"/>
                </a:lnTo>
                <a:cubicBezTo>
                  <a:pt x="563" y="200"/>
                  <a:pt x="546" y="207"/>
                  <a:pt x="541" y="221"/>
                </a:cubicBezTo>
                <a:cubicBezTo>
                  <a:pt x="535" y="235"/>
                  <a:pt x="542" y="251"/>
                  <a:pt x="556" y="257"/>
                </a:cubicBezTo>
                <a:lnTo>
                  <a:pt x="709" y="320"/>
                </a:lnTo>
                <a:cubicBezTo>
                  <a:pt x="712" y="322"/>
                  <a:pt x="716" y="322"/>
                  <a:pt x="719" y="322"/>
                </a:cubicBezTo>
                <a:cubicBezTo>
                  <a:pt x="729" y="322"/>
                  <a:pt x="739" y="317"/>
                  <a:pt x="744" y="307"/>
                </a:cubicBezTo>
                <a:cubicBezTo>
                  <a:pt x="744" y="307"/>
                  <a:pt x="744" y="306"/>
                  <a:pt x="745" y="305"/>
                </a:cubicBezTo>
                <a:lnTo>
                  <a:pt x="808" y="152"/>
                </a:lnTo>
                <a:cubicBezTo>
                  <a:pt x="814" y="138"/>
                  <a:pt x="807" y="122"/>
                  <a:pt x="793" y="116"/>
                </a:cubicBezTo>
                <a:cubicBezTo>
                  <a:pt x="779" y="110"/>
                  <a:pt x="763" y="117"/>
                  <a:pt x="757" y="131"/>
                </a:cubicBezTo>
                <a:lnTo>
                  <a:pt x="721" y="219"/>
                </a:lnTo>
                <a:cubicBezTo>
                  <a:pt x="658" y="87"/>
                  <a:pt x="524" y="0"/>
                  <a:pt x="374" y="0"/>
                </a:cubicBezTo>
                <a:cubicBezTo>
                  <a:pt x="198" y="0"/>
                  <a:pt x="45" y="118"/>
                  <a:pt x="1" y="288"/>
                </a:cubicBezTo>
                <a:cubicBezTo>
                  <a:pt x="-3" y="303"/>
                  <a:pt x="6" y="318"/>
                  <a:pt x="21" y="3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9" name="Freeform 538">
            <a:extLst>
              <a:ext uri="{FF2B5EF4-FFF2-40B4-BE49-F238E27FC236}">
                <a16:creationId xmlns:a16="http://schemas.microsoft.com/office/drawing/2014/main" id="{8FA02527-9E52-A046-A651-1199916579A2}"/>
              </a:ext>
            </a:extLst>
          </p:cNvPr>
          <p:cNvSpPr/>
          <p:nvPr/>
        </p:nvSpPr>
        <p:spPr>
          <a:xfrm>
            <a:off x="4892892" y="4004790"/>
            <a:ext cx="106920" cy="10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298">
                <a:moveTo>
                  <a:pt x="149" y="56"/>
                </a:moveTo>
                <a:cubicBezTo>
                  <a:pt x="200" y="56"/>
                  <a:pt x="242" y="97"/>
                  <a:pt x="242" y="149"/>
                </a:cubicBezTo>
                <a:cubicBezTo>
                  <a:pt x="242" y="201"/>
                  <a:pt x="200" y="243"/>
                  <a:pt x="149" y="243"/>
                </a:cubicBezTo>
                <a:cubicBezTo>
                  <a:pt x="97" y="243"/>
                  <a:pt x="55" y="201"/>
                  <a:pt x="55" y="149"/>
                </a:cubicBezTo>
                <a:cubicBezTo>
                  <a:pt x="55" y="97"/>
                  <a:pt x="97" y="56"/>
                  <a:pt x="149" y="56"/>
                </a:cubicBezTo>
                <a:close/>
                <a:moveTo>
                  <a:pt x="149" y="298"/>
                </a:moveTo>
                <a:cubicBezTo>
                  <a:pt x="231" y="298"/>
                  <a:pt x="298" y="231"/>
                  <a:pt x="298" y="149"/>
                </a:cubicBezTo>
                <a:cubicBezTo>
                  <a:pt x="298" y="67"/>
                  <a:pt x="231" y="0"/>
                  <a:pt x="149" y="0"/>
                </a:cubicBezTo>
                <a:cubicBezTo>
                  <a:pt x="67" y="0"/>
                  <a:pt x="0" y="67"/>
                  <a:pt x="0" y="149"/>
                </a:cubicBezTo>
                <a:cubicBezTo>
                  <a:pt x="0" y="231"/>
                  <a:pt x="67" y="298"/>
                  <a:pt x="149" y="29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0" name="Freeform 539">
            <a:extLst>
              <a:ext uri="{FF2B5EF4-FFF2-40B4-BE49-F238E27FC236}">
                <a16:creationId xmlns:a16="http://schemas.microsoft.com/office/drawing/2014/main" id="{504A0B03-04F1-0346-A84C-E8B90F3B30A0}"/>
              </a:ext>
            </a:extLst>
          </p:cNvPr>
          <p:cNvSpPr/>
          <p:nvPr/>
        </p:nvSpPr>
        <p:spPr>
          <a:xfrm>
            <a:off x="4833853" y="4120349"/>
            <a:ext cx="223560" cy="303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2" h="843">
                <a:moveTo>
                  <a:pt x="452" y="466"/>
                </a:moveTo>
                <a:cubicBezTo>
                  <a:pt x="440" y="466"/>
                  <a:pt x="429" y="474"/>
                  <a:pt x="426" y="485"/>
                </a:cubicBezTo>
                <a:cubicBezTo>
                  <a:pt x="416" y="516"/>
                  <a:pt x="409" y="562"/>
                  <a:pt x="402" y="611"/>
                </a:cubicBezTo>
                <a:cubicBezTo>
                  <a:pt x="393" y="675"/>
                  <a:pt x="382" y="746"/>
                  <a:pt x="365" y="788"/>
                </a:cubicBezTo>
                <a:lnTo>
                  <a:pt x="265" y="788"/>
                </a:lnTo>
                <a:cubicBezTo>
                  <a:pt x="247" y="744"/>
                  <a:pt x="234" y="671"/>
                  <a:pt x="222" y="605"/>
                </a:cubicBezTo>
                <a:cubicBezTo>
                  <a:pt x="213" y="558"/>
                  <a:pt x="205" y="514"/>
                  <a:pt x="196" y="485"/>
                </a:cubicBezTo>
                <a:cubicBezTo>
                  <a:pt x="192" y="474"/>
                  <a:pt x="181" y="466"/>
                  <a:pt x="169" y="466"/>
                </a:cubicBezTo>
                <a:lnTo>
                  <a:pt x="77" y="466"/>
                </a:lnTo>
                <a:cubicBezTo>
                  <a:pt x="79" y="464"/>
                  <a:pt x="80" y="462"/>
                  <a:pt x="82" y="459"/>
                </a:cubicBezTo>
                <a:cubicBezTo>
                  <a:pt x="122" y="404"/>
                  <a:pt x="182" y="319"/>
                  <a:pt x="197" y="253"/>
                </a:cubicBezTo>
                <a:cubicBezTo>
                  <a:pt x="198" y="249"/>
                  <a:pt x="198" y="244"/>
                  <a:pt x="196" y="240"/>
                </a:cubicBezTo>
                <a:cubicBezTo>
                  <a:pt x="186" y="203"/>
                  <a:pt x="178" y="140"/>
                  <a:pt x="192" y="120"/>
                </a:cubicBezTo>
                <a:cubicBezTo>
                  <a:pt x="229" y="69"/>
                  <a:pt x="284" y="55"/>
                  <a:pt x="311" y="55"/>
                </a:cubicBezTo>
                <a:cubicBezTo>
                  <a:pt x="338" y="55"/>
                  <a:pt x="399" y="69"/>
                  <a:pt x="431" y="120"/>
                </a:cubicBezTo>
                <a:cubicBezTo>
                  <a:pt x="445" y="141"/>
                  <a:pt x="436" y="204"/>
                  <a:pt x="427" y="240"/>
                </a:cubicBezTo>
                <a:cubicBezTo>
                  <a:pt x="425" y="244"/>
                  <a:pt x="425" y="248"/>
                  <a:pt x="426" y="253"/>
                </a:cubicBezTo>
                <a:cubicBezTo>
                  <a:pt x="440" y="320"/>
                  <a:pt x="501" y="405"/>
                  <a:pt x="542" y="462"/>
                </a:cubicBezTo>
                <a:cubicBezTo>
                  <a:pt x="543" y="463"/>
                  <a:pt x="543" y="464"/>
                  <a:pt x="544" y="466"/>
                </a:cubicBezTo>
                <a:close/>
                <a:moveTo>
                  <a:pt x="587" y="430"/>
                </a:moveTo>
                <a:cubicBezTo>
                  <a:pt x="552" y="382"/>
                  <a:pt x="496" y="303"/>
                  <a:pt x="481" y="247"/>
                </a:cubicBezTo>
                <a:cubicBezTo>
                  <a:pt x="484" y="237"/>
                  <a:pt x="488" y="218"/>
                  <a:pt x="491" y="195"/>
                </a:cubicBezTo>
                <a:cubicBezTo>
                  <a:pt x="497" y="148"/>
                  <a:pt x="493" y="114"/>
                  <a:pt x="478" y="91"/>
                </a:cubicBezTo>
                <a:cubicBezTo>
                  <a:pt x="433" y="19"/>
                  <a:pt x="351" y="0"/>
                  <a:pt x="311" y="0"/>
                </a:cubicBezTo>
                <a:cubicBezTo>
                  <a:pt x="265" y="0"/>
                  <a:pt x="195" y="23"/>
                  <a:pt x="148" y="88"/>
                </a:cubicBezTo>
                <a:cubicBezTo>
                  <a:pt x="131" y="110"/>
                  <a:pt x="126" y="145"/>
                  <a:pt x="132" y="194"/>
                </a:cubicBezTo>
                <a:cubicBezTo>
                  <a:pt x="134" y="217"/>
                  <a:pt x="139" y="237"/>
                  <a:pt x="141" y="247"/>
                </a:cubicBezTo>
                <a:cubicBezTo>
                  <a:pt x="126" y="302"/>
                  <a:pt x="71" y="380"/>
                  <a:pt x="37" y="427"/>
                </a:cubicBezTo>
                <a:cubicBezTo>
                  <a:pt x="6" y="470"/>
                  <a:pt x="0" y="480"/>
                  <a:pt x="0" y="493"/>
                </a:cubicBezTo>
                <a:cubicBezTo>
                  <a:pt x="0" y="509"/>
                  <a:pt x="12" y="521"/>
                  <a:pt x="27" y="521"/>
                </a:cubicBezTo>
                <a:lnTo>
                  <a:pt x="148" y="521"/>
                </a:lnTo>
                <a:cubicBezTo>
                  <a:pt x="155" y="546"/>
                  <a:pt x="161" y="580"/>
                  <a:pt x="167" y="615"/>
                </a:cubicBezTo>
                <a:cubicBezTo>
                  <a:pt x="182" y="693"/>
                  <a:pt x="198" y="781"/>
                  <a:pt x="224" y="829"/>
                </a:cubicBezTo>
                <a:cubicBezTo>
                  <a:pt x="229" y="838"/>
                  <a:pt x="238" y="843"/>
                  <a:pt x="248" y="843"/>
                </a:cubicBezTo>
                <a:lnTo>
                  <a:pt x="383" y="843"/>
                </a:lnTo>
                <a:cubicBezTo>
                  <a:pt x="393" y="843"/>
                  <a:pt x="403" y="838"/>
                  <a:pt x="408" y="829"/>
                </a:cubicBezTo>
                <a:cubicBezTo>
                  <a:pt x="432" y="781"/>
                  <a:pt x="445" y="699"/>
                  <a:pt x="457" y="619"/>
                </a:cubicBezTo>
                <a:cubicBezTo>
                  <a:pt x="462" y="583"/>
                  <a:pt x="468" y="547"/>
                  <a:pt x="473" y="521"/>
                </a:cubicBezTo>
                <a:lnTo>
                  <a:pt x="595" y="521"/>
                </a:lnTo>
                <a:cubicBezTo>
                  <a:pt x="610" y="521"/>
                  <a:pt x="622" y="509"/>
                  <a:pt x="622" y="493"/>
                </a:cubicBezTo>
                <a:cubicBezTo>
                  <a:pt x="622" y="480"/>
                  <a:pt x="615" y="469"/>
                  <a:pt x="587" y="4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1" name="Freeform 540">
            <a:extLst>
              <a:ext uri="{FF2B5EF4-FFF2-40B4-BE49-F238E27FC236}">
                <a16:creationId xmlns:a16="http://schemas.microsoft.com/office/drawing/2014/main" id="{4360EDDC-C157-EF45-BC34-A3DB291E9BDD}"/>
              </a:ext>
            </a:extLst>
          </p:cNvPr>
          <p:cNvSpPr/>
          <p:nvPr/>
        </p:nvSpPr>
        <p:spPr>
          <a:xfrm>
            <a:off x="4175054" y="4004790"/>
            <a:ext cx="106920" cy="10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298">
                <a:moveTo>
                  <a:pt x="149" y="56"/>
                </a:moveTo>
                <a:cubicBezTo>
                  <a:pt x="200" y="56"/>
                  <a:pt x="242" y="97"/>
                  <a:pt x="242" y="149"/>
                </a:cubicBezTo>
                <a:cubicBezTo>
                  <a:pt x="242" y="201"/>
                  <a:pt x="200" y="243"/>
                  <a:pt x="149" y="243"/>
                </a:cubicBezTo>
                <a:cubicBezTo>
                  <a:pt x="97" y="243"/>
                  <a:pt x="55" y="201"/>
                  <a:pt x="55" y="149"/>
                </a:cubicBezTo>
                <a:cubicBezTo>
                  <a:pt x="55" y="97"/>
                  <a:pt x="97" y="56"/>
                  <a:pt x="149" y="56"/>
                </a:cubicBezTo>
                <a:close/>
                <a:moveTo>
                  <a:pt x="149" y="298"/>
                </a:moveTo>
                <a:cubicBezTo>
                  <a:pt x="231" y="298"/>
                  <a:pt x="298" y="231"/>
                  <a:pt x="298" y="149"/>
                </a:cubicBezTo>
                <a:cubicBezTo>
                  <a:pt x="298" y="67"/>
                  <a:pt x="231" y="0"/>
                  <a:pt x="149" y="0"/>
                </a:cubicBezTo>
                <a:cubicBezTo>
                  <a:pt x="67" y="0"/>
                  <a:pt x="0" y="67"/>
                  <a:pt x="0" y="149"/>
                </a:cubicBezTo>
                <a:cubicBezTo>
                  <a:pt x="0" y="231"/>
                  <a:pt x="67" y="298"/>
                  <a:pt x="149" y="29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2" name="Freeform 541">
            <a:extLst>
              <a:ext uri="{FF2B5EF4-FFF2-40B4-BE49-F238E27FC236}">
                <a16:creationId xmlns:a16="http://schemas.microsoft.com/office/drawing/2014/main" id="{67C70C87-E90C-804E-9133-30C19A0CD0F5}"/>
              </a:ext>
            </a:extLst>
          </p:cNvPr>
          <p:cNvSpPr/>
          <p:nvPr/>
        </p:nvSpPr>
        <p:spPr>
          <a:xfrm>
            <a:off x="4138693" y="4120349"/>
            <a:ext cx="180000" cy="303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1" h="843">
                <a:moveTo>
                  <a:pt x="391" y="412"/>
                </a:moveTo>
                <a:cubicBezTo>
                  <a:pt x="375" y="412"/>
                  <a:pt x="363" y="424"/>
                  <a:pt x="363" y="439"/>
                </a:cubicBezTo>
                <a:lnTo>
                  <a:pt x="363" y="788"/>
                </a:lnTo>
                <a:lnTo>
                  <a:pt x="134" y="788"/>
                </a:lnTo>
                <a:lnTo>
                  <a:pt x="134" y="439"/>
                </a:lnTo>
                <a:cubicBezTo>
                  <a:pt x="134" y="424"/>
                  <a:pt x="122" y="412"/>
                  <a:pt x="107" y="412"/>
                </a:cubicBezTo>
                <a:lnTo>
                  <a:pt x="55" y="412"/>
                </a:lnTo>
                <a:lnTo>
                  <a:pt x="55" y="152"/>
                </a:lnTo>
                <a:cubicBezTo>
                  <a:pt x="55" y="134"/>
                  <a:pt x="64" y="117"/>
                  <a:pt x="78" y="107"/>
                </a:cubicBezTo>
                <a:cubicBezTo>
                  <a:pt x="126" y="74"/>
                  <a:pt x="187" y="55"/>
                  <a:pt x="250" y="55"/>
                </a:cubicBezTo>
                <a:cubicBezTo>
                  <a:pt x="313" y="55"/>
                  <a:pt x="374" y="74"/>
                  <a:pt x="422" y="108"/>
                </a:cubicBezTo>
                <a:cubicBezTo>
                  <a:pt x="436" y="118"/>
                  <a:pt x="445" y="134"/>
                  <a:pt x="445" y="152"/>
                </a:cubicBezTo>
                <a:cubicBezTo>
                  <a:pt x="445" y="177"/>
                  <a:pt x="445" y="342"/>
                  <a:pt x="445" y="412"/>
                </a:cubicBezTo>
                <a:close/>
                <a:moveTo>
                  <a:pt x="500" y="151"/>
                </a:moveTo>
                <a:cubicBezTo>
                  <a:pt x="500" y="116"/>
                  <a:pt x="483" y="83"/>
                  <a:pt x="454" y="63"/>
                </a:cubicBezTo>
                <a:cubicBezTo>
                  <a:pt x="397" y="22"/>
                  <a:pt x="324" y="0"/>
                  <a:pt x="250" y="0"/>
                </a:cubicBezTo>
                <a:cubicBezTo>
                  <a:pt x="176" y="0"/>
                  <a:pt x="104" y="22"/>
                  <a:pt x="47" y="62"/>
                </a:cubicBezTo>
                <a:cubicBezTo>
                  <a:pt x="17" y="82"/>
                  <a:pt x="0" y="116"/>
                  <a:pt x="0" y="152"/>
                </a:cubicBezTo>
                <a:lnTo>
                  <a:pt x="0" y="439"/>
                </a:lnTo>
                <a:cubicBezTo>
                  <a:pt x="0" y="454"/>
                  <a:pt x="12" y="467"/>
                  <a:pt x="27" y="467"/>
                </a:cubicBezTo>
                <a:lnTo>
                  <a:pt x="79" y="467"/>
                </a:lnTo>
                <a:lnTo>
                  <a:pt x="79" y="816"/>
                </a:lnTo>
                <a:cubicBezTo>
                  <a:pt x="79" y="831"/>
                  <a:pt x="92" y="843"/>
                  <a:pt x="107" y="843"/>
                </a:cubicBezTo>
                <a:lnTo>
                  <a:pt x="391" y="843"/>
                </a:lnTo>
                <a:cubicBezTo>
                  <a:pt x="406" y="843"/>
                  <a:pt x="418" y="831"/>
                  <a:pt x="418" y="816"/>
                </a:cubicBezTo>
                <a:lnTo>
                  <a:pt x="418" y="467"/>
                </a:lnTo>
                <a:lnTo>
                  <a:pt x="473" y="467"/>
                </a:lnTo>
                <a:cubicBezTo>
                  <a:pt x="488" y="467"/>
                  <a:pt x="501" y="454"/>
                  <a:pt x="501" y="439"/>
                </a:cubicBezTo>
                <a:cubicBezTo>
                  <a:pt x="501" y="408"/>
                  <a:pt x="500" y="181"/>
                  <a:pt x="500" y="15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3" name="Freeform 542">
            <a:extLst>
              <a:ext uri="{FF2B5EF4-FFF2-40B4-BE49-F238E27FC236}">
                <a16:creationId xmlns:a16="http://schemas.microsoft.com/office/drawing/2014/main" id="{AA7DB5A0-A8FA-D440-A06B-6AB98B3BEC83}"/>
              </a:ext>
            </a:extLst>
          </p:cNvPr>
          <p:cNvSpPr/>
          <p:nvPr/>
        </p:nvSpPr>
        <p:spPr>
          <a:xfrm>
            <a:off x="7043894" y="4004789"/>
            <a:ext cx="9540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266">
                <a:moveTo>
                  <a:pt x="133" y="56"/>
                </a:moveTo>
                <a:cubicBezTo>
                  <a:pt x="176" y="56"/>
                  <a:pt x="211" y="90"/>
                  <a:pt x="211" y="133"/>
                </a:cubicBezTo>
                <a:cubicBezTo>
                  <a:pt x="211" y="176"/>
                  <a:pt x="176" y="211"/>
                  <a:pt x="133" y="211"/>
                </a:cubicBezTo>
                <a:cubicBezTo>
                  <a:pt x="90" y="211"/>
                  <a:pt x="55" y="176"/>
                  <a:pt x="55" y="133"/>
                </a:cubicBezTo>
                <a:cubicBezTo>
                  <a:pt x="55" y="90"/>
                  <a:pt x="90" y="56"/>
                  <a:pt x="133" y="56"/>
                </a:cubicBezTo>
                <a:close/>
                <a:moveTo>
                  <a:pt x="133" y="266"/>
                </a:moveTo>
                <a:cubicBezTo>
                  <a:pt x="206" y="266"/>
                  <a:pt x="266" y="207"/>
                  <a:pt x="266" y="133"/>
                </a:cubicBezTo>
                <a:cubicBezTo>
                  <a:pt x="266" y="60"/>
                  <a:pt x="206" y="0"/>
                  <a:pt x="133" y="0"/>
                </a:cubicBezTo>
                <a:cubicBezTo>
                  <a:pt x="60" y="0"/>
                  <a:pt x="0" y="60"/>
                  <a:pt x="0" y="133"/>
                </a:cubicBezTo>
                <a:cubicBezTo>
                  <a:pt x="0" y="207"/>
                  <a:pt x="60" y="266"/>
                  <a:pt x="133" y="2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4" name="Freeform 543">
            <a:extLst>
              <a:ext uri="{FF2B5EF4-FFF2-40B4-BE49-F238E27FC236}">
                <a16:creationId xmlns:a16="http://schemas.microsoft.com/office/drawing/2014/main" id="{FFCE68F0-F1B5-6042-B75B-0B4D016F011D}"/>
              </a:ext>
            </a:extLst>
          </p:cNvPr>
          <p:cNvSpPr/>
          <p:nvPr/>
        </p:nvSpPr>
        <p:spPr>
          <a:xfrm>
            <a:off x="7005733" y="4101270"/>
            <a:ext cx="171720" cy="27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8" h="752">
                <a:moveTo>
                  <a:pt x="239" y="55"/>
                </a:moveTo>
                <a:cubicBezTo>
                  <a:pt x="341" y="55"/>
                  <a:pt x="423" y="137"/>
                  <a:pt x="423" y="239"/>
                </a:cubicBezTo>
                <a:cubicBezTo>
                  <a:pt x="423" y="333"/>
                  <a:pt x="306" y="554"/>
                  <a:pt x="239" y="670"/>
                </a:cubicBezTo>
                <a:cubicBezTo>
                  <a:pt x="172" y="554"/>
                  <a:pt x="55" y="333"/>
                  <a:pt x="55" y="239"/>
                </a:cubicBezTo>
                <a:cubicBezTo>
                  <a:pt x="55" y="137"/>
                  <a:pt x="138" y="55"/>
                  <a:pt x="239" y="55"/>
                </a:cubicBezTo>
                <a:close/>
                <a:moveTo>
                  <a:pt x="216" y="739"/>
                </a:moveTo>
                <a:cubicBezTo>
                  <a:pt x="221" y="747"/>
                  <a:pt x="230" y="752"/>
                  <a:pt x="239" y="752"/>
                </a:cubicBezTo>
                <a:cubicBezTo>
                  <a:pt x="249" y="752"/>
                  <a:pt x="258" y="747"/>
                  <a:pt x="263" y="739"/>
                </a:cubicBezTo>
                <a:cubicBezTo>
                  <a:pt x="263" y="738"/>
                  <a:pt x="317" y="650"/>
                  <a:pt x="370" y="546"/>
                </a:cubicBezTo>
                <a:cubicBezTo>
                  <a:pt x="442" y="403"/>
                  <a:pt x="478" y="300"/>
                  <a:pt x="478" y="239"/>
                </a:cubicBezTo>
                <a:cubicBezTo>
                  <a:pt x="478" y="107"/>
                  <a:pt x="371" y="0"/>
                  <a:pt x="239" y="0"/>
                </a:cubicBezTo>
                <a:cubicBezTo>
                  <a:pt x="107" y="0"/>
                  <a:pt x="0" y="107"/>
                  <a:pt x="0" y="239"/>
                </a:cubicBezTo>
                <a:cubicBezTo>
                  <a:pt x="0" y="300"/>
                  <a:pt x="36" y="403"/>
                  <a:pt x="109" y="546"/>
                </a:cubicBezTo>
                <a:cubicBezTo>
                  <a:pt x="161" y="650"/>
                  <a:pt x="215" y="738"/>
                  <a:pt x="216" y="7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5" name="Freeform 544">
            <a:extLst>
              <a:ext uri="{FF2B5EF4-FFF2-40B4-BE49-F238E27FC236}">
                <a16:creationId xmlns:a16="http://schemas.microsoft.com/office/drawing/2014/main" id="{254E9219-85E3-924A-8EAD-2796BB0E5D0D}"/>
              </a:ext>
            </a:extLst>
          </p:cNvPr>
          <p:cNvSpPr/>
          <p:nvPr/>
        </p:nvSpPr>
        <p:spPr>
          <a:xfrm>
            <a:off x="6929053" y="4308629"/>
            <a:ext cx="325440" cy="11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318">
                <a:moveTo>
                  <a:pt x="750" y="20"/>
                </a:moveTo>
                <a:cubicBezTo>
                  <a:pt x="725" y="13"/>
                  <a:pt x="698" y="6"/>
                  <a:pt x="669" y="1"/>
                </a:cubicBezTo>
                <a:cubicBezTo>
                  <a:pt x="654" y="-2"/>
                  <a:pt x="640" y="8"/>
                  <a:pt x="637" y="23"/>
                </a:cubicBezTo>
                <a:cubicBezTo>
                  <a:pt x="634" y="38"/>
                  <a:pt x="644" y="52"/>
                  <a:pt x="659" y="55"/>
                </a:cubicBezTo>
                <a:cubicBezTo>
                  <a:pt x="686" y="60"/>
                  <a:pt x="711" y="66"/>
                  <a:pt x="733" y="73"/>
                </a:cubicBezTo>
                <a:cubicBezTo>
                  <a:pt x="819" y="100"/>
                  <a:pt x="849" y="131"/>
                  <a:pt x="849" y="150"/>
                </a:cubicBezTo>
                <a:cubicBezTo>
                  <a:pt x="849" y="167"/>
                  <a:pt x="822" y="197"/>
                  <a:pt x="744" y="223"/>
                </a:cubicBezTo>
                <a:cubicBezTo>
                  <a:pt x="667" y="249"/>
                  <a:pt x="563" y="263"/>
                  <a:pt x="452" y="263"/>
                </a:cubicBezTo>
                <a:cubicBezTo>
                  <a:pt x="342" y="263"/>
                  <a:pt x="238" y="249"/>
                  <a:pt x="161" y="223"/>
                </a:cubicBezTo>
                <a:cubicBezTo>
                  <a:pt x="83" y="197"/>
                  <a:pt x="55" y="167"/>
                  <a:pt x="55" y="150"/>
                </a:cubicBezTo>
                <a:cubicBezTo>
                  <a:pt x="55" y="121"/>
                  <a:pt x="115" y="90"/>
                  <a:pt x="175" y="72"/>
                </a:cubicBezTo>
                <a:cubicBezTo>
                  <a:pt x="196" y="66"/>
                  <a:pt x="220" y="60"/>
                  <a:pt x="246" y="55"/>
                </a:cubicBezTo>
                <a:cubicBezTo>
                  <a:pt x="261" y="52"/>
                  <a:pt x="270" y="38"/>
                  <a:pt x="267" y="23"/>
                </a:cubicBezTo>
                <a:cubicBezTo>
                  <a:pt x="265" y="8"/>
                  <a:pt x="250" y="-2"/>
                  <a:pt x="235" y="1"/>
                </a:cubicBezTo>
                <a:cubicBezTo>
                  <a:pt x="208" y="6"/>
                  <a:pt x="182" y="12"/>
                  <a:pt x="159" y="19"/>
                </a:cubicBezTo>
                <a:cubicBezTo>
                  <a:pt x="28" y="59"/>
                  <a:pt x="0" y="112"/>
                  <a:pt x="0" y="150"/>
                </a:cubicBezTo>
                <a:cubicBezTo>
                  <a:pt x="0" y="185"/>
                  <a:pt x="25" y="236"/>
                  <a:pt x="144" y="275"/>
                </a:cubicBezTo>
                <a:cubicBezTo>
                  <a:pt x="226" y="303"/>
                  <a:pt x="336" y="318"/>
                  <a:pt x="452" y="318"/>
                </a:cubicBezTo>
                <a:cubicBezTo>
                  <a:pt x="569" y="318"/>
                  <a:pt x="678" y="303"/>
                  <a:pt x="761" y="275"/>
                </a:cubicBezTo>
                <a:cubicBezTo>
                  <a:pt x="880" y="236"/>
                  <a:pt x="905" y="185"/>
                  <a:pt x="905" y="150"/>
                </a:cubicBezTo>
                <a:cubicBezTo>
                  <a:pt x="905" y="112"/>
                  <a:pt x="878" y="60"/>
                  <a:pt x="750" y="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6" name="Freeform 545">
            <a:extLst>
              <a:ext uri="{FF2B5EF4-FFF2-40B4-BE49-F238E27FC236}">
                <a16:creationId xmlns:a16="http://schemas.microsoft.com/office/drawing/2014/main" id="{C3281AB6-7DD0-0F49-AD67-0133D4F1B4F6}"/>
              </a:ext>
            </a:extLst>
          </p:cNvPr>
          <p:cNvSpPr/>
          <p:nvPr/>
        </p:nvSpPr>
        <p:spPr>
          <a:xfrm>
            <a:off x="6446293" y="4161390"/>
            <a:ext cx="95400" cy="101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283">
                <a:moveTo>
                  <a:pt x="83" y="55"/>
                </a:moveTo>
                <a:cubicBezTo>
                  <a:pt x="172" y="80"/>
                  <a:pt x="211" y="113"/>
                  <a:pt x="211" y="134"/>
                </a:cubicBezTo>
                <a:cubicBezTo>
                  <a:pt x="211" y="148"/>
                  <a:pt x="195" y="165"/>
                  <a:pt x="167" y="181"/>
                </a:cubicBezTo>
                <a:cubicBezTo>
                  <a:pt x="133" y="200"/>
                  <a:pt x="83" y="216"/>
                  <a:pt x="23" y="228"/>
                </a:cubicBezTo>
                <a:cubicBezTo>
                  <a:pt x="8" y="231"/>
                  <a:pt x="-2" y="245"/>
                  <a:pt x="1" y="260"/>
                </a:cubicBezTo>
                <a:cubicBezTo>
                  <a:pt x="3" y="273"/>
                  <a:pt x="15" y="283"/>
                  <a:pt x="28" y="283"/>
                </a:cubicBezTo>
                <a:cubicBezTo>
                  <a:pt x="30" y="283"/>
                  <a:pt x="31" y="282"/>
                  <a:pt x="33" y="282"/>
                </a:cubicBezTo>
                <a:cubicBezTo>
                  <a:pt x="99" y="269"/>
                  <a:pt x="155" y="251"/>
                  <a:pt x="194" y="229"/>
                </a:cubicBezTo>
                <a:cubicBezTo>
                  <a:pt x="227" y="210"/>
                  <a:pt x="266" y="179"/>
                  <a:pt x="266" y="134"/>
                </a:cubicBezTo>
                <a:cubicBezTo>
                  <a:pt x="266" y="79"/>
                  <a:pt x="208" y="33"/>
                  <a:pt x="98" y="1"/>
                </a:cubicBezTo>
                <a:cubicBezTo>
                  <a:pt x="83" y="-3"/>
                  <a:pt x="68" y="6"/>
                  <a:pt x="64" y="20"/>
                </a:cubicBezTo>
                <a:cubicBezTo>
                  <a:pt x="60" y="35"/>
                  <a:pt x="68" y="50"/>
                  <a:pt x="83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7" name="Freeform 546">
            <a:extLst>
              <a:ext uri="{FF2B5EF4-FFF2-40B4-BE49-F238E27FC236}">
                <a16:creationId xmlns:a16="http://schemas.microsoft.com/office/drawing/2014/main" id="{A557F8A6-87A5-9045-991D-4AAC42A6C4FC}"/>
              </a:ext>
            </a:extLst>
          </p:cNvPr>
          <p:cNvSpPr/>
          <p:nvPr/>
        </p:nvSpPr>
        <p:spPr>
          <a:xfrm>
            <a:off x="6210493" y="4161029"/>
            <a:ext cx="105840" cy="14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5" h="403">
                <a:moveTo>
                  <a:pt x="209" y="278"/>
                </a:moveTo>
                <a:lnTo>
                  <a:pt x="132" y="356"/>
                </a:lnTo>
                <a:cubicBezTo>
                  <a:pt x="122" y="367"/>
                  <a:pt x="122" y="384"/>
                  <a:pt x="133" y="395"/>
                </a:cubicBezTo>
                <a:cubicBezTo>
                  <a:pt x="138" y="400"/>
                  <a:pt x="145" y="403"/>
                  <a:pt x="152" y="403"/>
                </a:cubicBezTo>
                <a:cubicBezTo>
                  <a:pt x="159" y="403"/>
                  <a:pt x="166" y="400"/>
                  <a:pt x="172" y="395"/>
                </a:cubicBezTo>
                <a:lnTo>
                  <a:pt x="288" y="277"/>
                </a:lnTo>
                <a:cubicBezTo>
                  <a:pt x="298" y="266"/>
                  <a:pt x="298" y="248"/>
                  <a:pt x="287" y="237"/>
                </a:cubicBezTo>
                <a:lnTo>
                  <a:pt x="169" y="121"/>
                </a:lnTo>
                <a:cubicBezTo>
                  <a:pt x="158" y="111"/>
                  <a:pt x="141" y="111"/>
                  <a:pt x="130" y="122"/>
                </a:cubicBezTo>
                <a:cubicBezTo>
                  <a:pt x="119" y="132"/>
                  <a:pt x="120" y="150"/>
                  <a:pt x="131" y="161"/>
                </a:cubicBezTo>
                <a:lnTo>
                  <a:pt x="187" y="216"/>
                </a:lnTo>
                <a:cubicBezTo>
                  <a:pt x="91" y="189"/>
                  <a:pt x="55" y="155"/>
                  <a:pt x="55" y="135"/>
                </a:cubicBezTo>
                <a:cubicBezTo>
                  <a:pt x="55" y="113"/>
                  <a:pt x="96" y="80"/>
                  <a:pt x="187" y="55"/>
                </a:cubicBezTo>
                <a:cubicBezTo>
                  <a:pt x="202" y="50"/>
                  <a:pt x="210" y="35"/>
                  <a:pt x="206" y="21"/>
                </a:cubicBezTo>
                <a:cubicBezTo>
                  <a:pt x="202" y="6"/>
                  <a:pt x="187" y="-3"/>
                  <a:pt x="172" y="1"/>
                </a:cubicBezTo>
                <a:cubicBezTo>
                  <a:pt x="122" y="15"/>
                  <a:pt x="82" y="32"/>
                  <a:pt x="53" y="52"/>
                </a:cubicBezTo>
                <a:cubicBezTo>
                  <a:pt x="9" y="83"/>
                  <a:pt x="0" y="114"/>
                  <a:pt x="0" y="135"/>
                </a:cubicBezTo>
                <a:cubicBezTo>
                  <a:pt x="0" y="197"/>
                  <a:pt x="75" y="248"/>
                  <a:pt x="209" y="27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8" name="Freeform 547">
            <a:extLst>
              <a:ext uri="{FF2B5EF4-FFF2-40B4-BE49-F238E27FC236}">
                <a16:creationId xmlns:a16="http://schemas.microsoft.com/office/drawing/2014/main" id="{E445A830-C2D2-2F49-9B6A-958F756DAEB6}"/>
              </a:ext>
            </a:extLst>
          </p:cNvPr>
          <p:cNvSpPr/>
          <p:nvPr/>
        </p:nvSpPr>
        <p:spPr>
          <a:xfrm>
            <a:off x="6290412" y="4073189"/>
            <a:ext cx="174960" cy="277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7" h="772">
                <a:moveTo>
                  <a:pt x="244" y="55"/>
                </a:moveTo>
                <a:cubicBezTo>
                  <a:pt x="348" y="55"/>
                  <a:pt x="432" y="140"/>
                  <a:pt x="432" y="244"/>
                </a:cubicBezTo>
                <a:cubicBezTo>
                  <a:pt x="432" y="340"/>
                  <a:pt x="309" y="570"/>
                  <a:pt x="239" y="690"/>
                </a:cubicBezTo>
                <a:cubicBezTo>
                  <a:pt x="172" y="570"/>
                  <a:pt x="55" y="340"/>
                  <a:pt x="55" y="244"/>
                </a:cubicBezTo>
                <a:cubicBezTo>
                  <a:pt x="55" y="140"/>
                  <a:pt x="140" y="55"/>
                  <a:pt x="244" y="55"/>
                </a:cubicBezTo>
                <a:close/>
                <a:moveTo>
                  <a:pt x="214" y="758"/>
                </a:moveTo>
                <a:cubicBezTo>
                  <a:pt x="219" y="767"/>
                  <a:pt x="228" y="772"/>
                  <a:pt x="238" y="772"/>
                </a:cubicBezTo>
                <a:cubicBezTo>
                  <a:pt x="248" y="772"/>
                  <a:pt x="257" y="767"/>
                  <a:pt x="262" y="759"/>
                </a:cubicBezTo>
                <a:cubicBezTo>
                  <a:pt x="262" y="758"/>
                  <a:pt x="318" y="667"/>
                  <a:pt x="373" y="559"/>
                </a:cubicBezTo>
                <a:cubicBezTo>
                  <a:pt x="449" y="412"/>
                  <a:pt x="487" y="306"/>
                  <a:pt x="487" y="244"/>
                </a:cubicBezTo>
                <a:cubicBezTo>
                  <a:pt x="487" y="109"/>
                  <a:pt x="378" y="0"/>
                  <a:pt x="244" y="0"/>
                </a:cubicBezTo>
                <a:cubicBezTo>
                  <a:pt x="109" y="0"/>
                  <a:pt x="0" y="109"/>
                  <a:pt x="0" y="244"/>
                </a:cubicBezTo>
                <a:cubicBezTo>
                  <a:pt x="0" y="306"/>
                  <a:pt x="36" y="412"/>
                  <a:pt x="108" y="559"/>
                </a:cubicBezTo>
                <a:cubicBezTo>
                  <a:pt x="161" y="666"/>
                  <a:pt x="214" y="757"/>
                  <a:pt x="214" y="7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9" name="Freeform 548">
            <a:extLst>
              <a:ext uri="{FF2B5EF4-FFF2-40B4-BE49-F238E27FC236}">
                <a16:creationId xmlns:a16="http://schemas.microsoft.com/office/drawing/2014/main" id="{1C6D8906-1ADE-6247-8D47-039A655FBA42}"/>
              </a:ext>
            </a:extLst>
          </p:cNvPr>
          <p:cNvSpPr/>
          <p:nvPr/>
        </p:nvSpPr>
        <p:spPr>
          <a:xfrm>
            <a:off x="6336854" y="4116750"/>
            <a:ext cx="82440" cy="82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0" h="230">
                <a:moveTo>
                  <a:pt x="55" y="115"/>
                </a:moveTo>
                <a:cubicBezTo>
                  <a:pt x="55" y="82"/>
                  <a:pt x="82" y="55"/>
                  <a:pt x="115" y="55"/>
                </a:cubicBezTo>
                <a:cubicBezTo>
                  <a:pt x="148" y="55"/>
                  <a:pt x="175" y="82"/>
                  <a:pt x="175" y="115"/>
                </a:cubicBezTo>
                <a:cubicBezTo>
                  <a:pt x="175" y="148"/>
                  <a:pt x="148" y="175"/>
                  <a:pt x="115" y="175"/>
                </a:cubicBezTo>
                <a:cubicBezTo>
                  <a:pt x="82" y="175"/>
                  <a:pt x="55" y="148"/>
                  <a:pt x="55" y="115"/>
                </a:cubicBezTo>
                <a:close/>
                <a:moveTo>
                  <a:pt x="230" y="115"/>
                </a:moveTo>
                <a:cubicBezTo>
                  <a:pt x="230" y="52"/>
                  <a:pt x="178" y="0"/>
                  <a:pt x="115" y="0"/>
                </a:cubicBezTo>
                <a:cubicBezTo>
                  <a:pt x="51" y="0"/>
                  <a:pt x="0" y="52"/>
                  <a:pt x="0" y="115"/>
                </a:cubicBezTo>
                <a:cubicBezTo>
                  <a:pt x="0" y="179"/>
                  <a:pt x="51" y="230"/>
                  <a:pt x="115" y="230"/>
                </a:cubicBezTo>
                <a:cubicBezTo>
                  <a:pt x="178" y="230"/>
                  <a:pt x="230" y="179"/>
                  <a:pt x="230" y="11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0" name="Freeform 549">
            <a:extLst>
              <a:ext uri="{FF2B5EF4-FFF2-40B4-BE49-F238E27FC236}">
                <a16:creationId xmlns:a16="http://schemas.microsoft.com/office/drawing/2014/main" id="{E71485BF-8410-8E4C-B9FE-060A1C51A2F4}"/>
              </a:ext>
            </a:extLst>
          </p:cNvPr>
          <p:cNvSpPr/>
          <p:nvPr/>
        </p:nvSpPr>
        <p:spPr>
          <a:xfrm>
            <a:off x="6213374" y="4309709"/>
            <a:ext cx="325080" cy="11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318">
                <a:moveTo>
                  <a:pt x="749" y="21"/>
                </a:moveTo>
                <a:cubicBezTo>
                  <a:pt x="725" y="13"/>
                  <a:pt x="698" y="7"/>
                  <a:pt x="669" y="1"/>
                </a:cubicBezTo>
                <a:cubicBezTo>
                  <a:pt x="654" y="-2"/>
                  <a:pt x="639" y="8"/>
                  <a:pt x="636" y="23"/>
                </a:cubicBezTo>
                <a:cubicBezTo>
                  <a:pt x="633" y="38"/>
                  <a:pt x="643" y="53"/>
                  <a:pt x="658" y="55"/>
                </a:cubicBezTo>
                <a:cubicBezTo>
                  <a:pt x="685" y="61"/>
                  <a:pt x="710" y="67"/>
                  <a:pt x="733" y="74"/>
                </a:cubicBezTo>
                <a:cubicBezTo>
                  <a:pt x="819" y="100"/>
                  <a:pt x="849" y="131"/>
                  <a:pt x="849" y="150"/>
                </a:cubicBezTo>
                <a:cubicBezTo>
                  <a:pt x="849" y="168"/>
                  <a:pt x="822" y="198"/>
                  <a:pt x="744" y="223"/>
                </a:cubicBezTo>
                <a:cubicBezTo>
                  <a:pt x="666" y="249"/>
                  <a:pt x="563" y="263"/>
                  <a:pt x="452" y="263"/>
                </a:cubicBezTo>
                <a:cubicBezTo>
                  <a:pt x="342" y="263"/>
                  <a:pt x="238" y="249"/>
                  <a:pt x="160" y="223"/>
                </a:cubicBezTo>
                <a:cubicBezTo>
                  <a:pt x="83" y="198"/>
                  <a:pt x="55" y="168"/>
                  <a:pt x="55" y="150"/>
                </a:cubicBezTo>
                <a:cubicBezTo>
                  <a:pt x="55" y="122"/>
                  <a:pt x="115" y="91"/>
                  <a:pt x="174" y="73"/>
                </a:cubicBezTo>
                <a:cubicBezTo>
                  <a:pt x="196" y="66"/>
                  <a:pt x="220" y="60"/>
                  <a:pt x="245" y="56"/>
                </a:cubicBezTo>
                <a:cubicBezTo>
                  <a:pt x="260" y="53"/>
                  <a:pt x="270" y="38"/>
                  <a:pt x="267" y="23"/>
                </a:cubicBezTo>
                <a:cubicBezTo>
                  <a:pt x="264" y="8"/>
                  <a:pt x="250" y="-1"/>
                  <a:pt x="235" y="1"/>
                </a:cubicBezTo>
                <a:cubicBezTo>
                  <a:pt x="208" y="7"/>
                  <a:pt x="182" y="13"/>
                  <a:pt x="158" y="20"/>
                </a:cubicBezTo>
                <a:cubicBezTo>
                  <a:pt x="27" y="59"/>
                  <a:pt x="0" y="113"/>
                  <a:pt x="0" y="150"/>
                </a:cubicBezTo>
                <a:cubicBezTo>
                  <a:pt x="0" y="186"/>
                  <a:pt x="25" y="237"/>
                  <a:pt x="143" y="276"/>
                </a:cubicBezTo>
                <a:cubicBezTo>
                  <a:pt x="226" y="303"/>
                  <a:pt x="336" y="318"/>
                  <a:pt x="452" y="318"/>
                </a:cubicBezTo>
                <a:cubicBezTo>
                  <a:pt x="568" y="318"/>
                  <a:pt x="678" y="303"/>
                  <a:pt x="761" y="276"/>
                </a:cubicBezTo>
                <a:cubicBezTo>
                  <a:pt x="879" y="237"/>
                  <a:pt x="904" y="186"/>
                  <a:pt x="904" y="150"/>
                </a:cubicBezTo>
                <a:cubicBezTo>
                  <a:pt x="904" y="113"/>
                  <a:pt x="877" y="60"/>
                  <a:pt x="749" y="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1" name="Freeform 550">
            <a:extLst>
              <a:ext uri="{FF2B5EF4-FFF2-40B4-BE49-F238E27FC236}">
                <a16:creationId xmlns:a16="http://schemas.microsoft.com/office/drawing/2014/main" id="{E051DDAC-C503-9F49-B92B-34A922111606}"/>
              </a:ext>
            </a:extLst>
          </p:cNvPr>
          <p:cNvSpPr/>
          <p:nvPr/>
        </p:nvSpPr>
        <p:spPr>
          <a:xfrm>
            <a:off x="5607493" y="4004790"/>
            <a:ext cx="106560" cy="10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7" h="298">
                <a:moveTo>
                  <a:pt x="148" y="56"/>
                </a:moveTo>
                <a:cubicBezTo>
                  <a:pt x="200" y="56"/>
                  <a:pt x="242" y="97"/>
                  <a:pt x="242" y="149"/>
                </a:cubicBezTo>
                <a:cubicBezTo>
                  <a:pt x="242" y="201"/>
                  <a:pt x="200" y="243"/>
                  <a:pt x="148" y="243"/>
                </a:cubicBezTo>
                <a:cubicBezTo>
                  <a:pt x="97" y="243"/>
                  <a:pt x="55" y="201"/>
                  <a:pt x="55" y="149"/>
                </a:cubicBezTo>
                <a:cubicBezTo>
                  <a:pt x="55" y="97"/>
                  <a:pt x="97" y="56"/>
                  <a:pt x="148" y="56"/>
                </a:cubicBezTo>
                <a:close/>
                <a:moveTo>
                  <a:pt x="148" y="298"/>
                </a:moveTo>
                <a:cubicBezTo>
                  <a:pt x="230" y="298"/>
                  <a:pt x="297" y="231"/>
                  <a:pt x="297" y="149"/>
                </a:cubicBezTo>
                <a:cubicBezTo>
                  <a:pt x="297" y="67"/>
                  <a:pt x="230" y="0"/>
                  <a:pt x="148" y="0"/>
                </a:cubicBezTo>
                <a:cubicBezTo>
                  <a:pt x="66" y="0"/>
                  <a:pt x="0" y="67"/>
                  <a:pt x="0" y="149"/>
                </a:cubicBezTo>
                <a:cubicBezTo>
                  <a:pt x="0" y="231"/>
                  <a:pt x="66" y="298"/>
                  <a:pt x="148" y="29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2" name="Freeform 551">
            <a:extLst>
              <a:ext uri="{FF2B5EF4-FFF2-40B4-BE49-F238E27FC236}">
                <a16:creationId xmlns:a16="http://schemas.microsoft.com/office/drawing/2014/main" id="{F792CD00-7393-134B-9CEA-83B7DF019258}"/>
              </a:ext>
            </a:extLst>
          </p:cNvPr>
          <p:cNvSpPr/>
          <p:nvPr/>
        </p:nvSpPr>
        <p:spPr>
          <a:xfrm>
            <a:off x="5570773" y="4120349"/>
            <a:ext cx="180000" cy="303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1" h="843">
                <a:moveTo>
                  <a:pt x="55" y="152"/>
                </a:moveTo>
                <a:cubicBezTo>
                  <a:pt x="55" y="134"/>
                  <a:pt x="64" y="117"/>
                  <a:pt x="79" y="107"/>
                </a:cubicBezTo>
                <a:cubicBezTo>
                  <a:pt x="127" y="74"/>
                  <a:pt x="187" y="55"/>
                  <a:pt x="250" y="55"/>
                </a:cubicBezTo>
                <a:cubicBezTo>
                  <a:pt x="314" y="55"/>
                  <a:pt x="375" y="74"/>
                  <a:pt x="423" y="108"/>
                </a:cubicBezTo>
                <a:cubicBezTo>
                  <a:pt x="437" y="118"/>
                  <a:pt x="445" y="134"/>
                  <a:pt x="446" y="152"/>
                </a:cubicBezTo>
                <a:cubicBezTo>
                  <a:pt x="446" y="176"/>
                  <a:pt x="446" y="341"/>
                  <a:pt x="446" y="412"/>
                </a:cubicBezTo>
                <a:lnTo>
                  <a:pt x="391" y="412"/>
                </a:lnTo>
                <a:cubicBezTo>
                  <a:pt x="376" y="412"/>
                  <a:pt x="363" y="424"/>
                  <a:pt x="363" y="439"/>
                </a:cubicBezTo>
                <a:lnTo>
                  <a:pt x="363" y="788"/>
                </a:lnTo>
                <a:lnTo>
                  <a:pt x="135" y="788"/>
                </a:lnTo>
                <a:lnTo>
                  <a:pt x="135" y="439"/>
                </a:lnTo>
                <a:cubicBezTo>
                  <a:pt x="135" y="424"/>
                  <a:pt x="123" y="412"/>
                  <a:pt x="107" y="412"/>
                </a:cubicBezTo>
                <a:lnTo>
                  <a:pt x="55" y="412"/>
                </a:lnTo>
                <a:close/>
                <a:moveTo>
                  <a:pt x="28" y="467"/>
                </a:moveTo>
                <a:lnTo>
                  <a:pt x="80" y="467"/>
                </a:lnTo>
                <a:lnTo>
                  <a:pt x="80" y="816"/>
                </a:lnTo>
                <a:cubicBezTo>
                  <a:pt x="80" y="831"/>
                  <a:pt x="92" y="843"/>
                  <a:pt x="107" y="843"/>
                </a:cubicBezTo>
                <a:lnTo>
                  <a:pt x="391" y="843"/>
                </a:lnTo>
                <a:cubicBezTo>
                  <a:pt x="406" y="843"/>
                  <a:pt x="419" y="831"/>
                  <a:pt x="419" y="816"/>
                </a:cubicBezTo>
                <a:lnTo>
                  <a:pt x="419" y="467"/>
                </a:lnTo>
                <a:lnTo>
                  <a:pt x="474" y="467"/>
                </a:lnTo>
                <a:cubicBezTo>
                  <a:pt x="489" y="467"/>
                  <a:pt x="501" y="454"/>
                  <a:pt x="501" y="439"/>
                </a:cubicBezTo>
                <a:cubicBezTo>
                  <a:pt x="501" y="409"/>
                  <a:pt x="501" y="182"/>
                  <a:pt x="501" y="151"/>
                </a:cubicBezTo>
                <a:cubicBezTo>
                  <a:pt x="500" y="116"/>
                  <a:pt x="483" y="83"/>
                  <a:pt x="455" y="63"/>
                </a:cubicBezTo>
                <a:cubicBezTo>
                  <a:pt x="398" y="22"/>
                  <a:pt x="325" y="0"/>
                  <a:pt x="250" y="0"/>
                </a:cubicBezTo>
                <a:cubicBezTo>
                  <a:pt x="176" y="0"/>
                  <a:pt x="104" y="22"/>
                  <a:pt x="47" y="62"/>
                </a:cubicBezTo>
                <a:cubicBezTo>
                  <a:pt x="18" y="82"/>
                  <a:pt x="0" y="116"/>
                  <a:pt x="0" y="152"/>
                </a:cubicBezTo>
                <a:lnTo>
                  <a:pt x="0" y="439"/>
                </a:lnTo>
                <a:cubicBezTo>
                  <a:pt x="0" y="454"/>
                  <a:pt x="12" y="467"/>
                  <a:pt x="28" y="4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3" name="Freeform 552">
            <a:extLst>
              <a:ext uri="{FF2B5EF4-FFF2-40B4-BE49-F238E27FC236}">
                <a16:creationId xmlns:a16="http://schemas.microsoft.com/office/drawing/2014/main" id="{49DCC26E-5325-2440-BD9A-9F1051751BBE}"/>
              </a:ext>
            </a:extLst>
          </p:cNvPr>
          <p:cNvSpPr/>
          <p:nvPr/>
        </p:nvSpPr>
        <p:spPr>
          <a:xfrm>
            <a:off x="5497693" y="4360109"/>
            <a:ext cx="325080" cy="11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318">
                <a:moveTo>
                  <a:pt x="749" y="21"/>
                </a:moveTo>
                <a:cubicBezTo>
                  <a:pt x="725" y="13"/>
                  <a:pt x="698" y="7"/>
                  <a:pt x="669" y="1"/>
                </a:cubicBezTo>
                <a:cubicBezTo>
                  <a:pt x="654" y="-2"/>
                  <a:pt x="639" y="8"/>
                  <a:pt x="636" y="23"/>
                </a:cubicBezTo>
                <a:cubicBezTo>
                  <a:pt x="634" y="38"/>
                  <a:pt x="643" y="53"/>
                  <a:pt x="658" y="55"/>
                </a:cubicBezTo>
                <a:cubicBezTo>
                  <a:pt x="685" y="60"/>
                  <a:pt x="710" y="67"/>
                  <a:pt x="733" y="74"/>
                </a:cubicBezTo>
                <a:cubicBezTo>
                  <a:pt x="819" y="100"/>
                  <a:pt x="849" y="131"/>
                  <a:pt x="849" y="150"/>
                </a:cubicBezTo>
                <a:cubicBezTo>
                  <a:pt x="849" y="168"/>
                  <a:pt x="822" y="197"/>
                  <a:pt x="744" y="223"/>
                </a:cubicBezTo>
                <a:cubicBezTo>
                  <a:pt x="666" y="249"/>
                  <a:pt x="563" y="263"/>
                  <a:pt x="452" y="263"/>
                </a:cubicBezTo>
                <a:cubicBezTo>
                  <a:pt x="342" y="263"/>
                  <a:pt x="238" y="249"/>
                  <a:pt x="161" y="223"/>
                </a:cubicBezTo>
                <a:cubicBezTo>
                  <a:pt x="83" y="197"/>
                  <a:pt x="55" y="168"/>
                  <a:pt x="55" y="150"/>
                </a:cubicBezTo>
                <a:cubicBezTo>
                  <a:pt x="55" y="121"/>
                  <a:pt x="115" y="90"/>
                  <a:pt x="174" y="73"/>
                </a:cubicBezTo>
                <a:cubicBezTo>
                  <a:pt x="196" y="66"/>
                  <a:pt x="220" y="60"/>
                  <a:pt x="245" y="55"/>
                </a:cubicBezTo>
                <a:cubicBezTo>
                  <a:pt x="260" y="53"/>
                  <a:pt x="270" y="38"/>
                  <a:pt x="267" y="23"/>
                </a:cubicBezTo>
                <a:cubicBezTo>
                  <a:pt x="264" y="8"/>
                  <a:pt x="250" y="-2"/>
                  <a:pt x="235" y="1"/>
                </a:cubicBezTo>
                <a:cubicBezTo>
                  <a:pt x="208" y="6"/>
                  <a:pt x="182" y="13"/>
                  <a:pt x="158" y="20"/>
                </a:cubicBezTo>
                <a:cubicBezTo>
                  <a:pt x="28" y="59"/>
                  <a:pt x="0" y="112"/>
                  <a:pt x="0" y="150"/>
                </a:cubicBezTo>
                <a:cubicBezTo>
                  <a:pt x="0" y="186"/>
                  <a:pt x="25" y="236"/>
                  <a:pt x="143" y="276"/>
                </a:cubicBezTo>
                <a:cubicBezTo>
                  <a:pt x="226" y="303"/>
                  <a:pt x="336" y="318"/>
                  <a:pt x="452" y="318"/>
                </a:cubicBezTo>
                <a:cubicBezTo>
                  <a:pt x="568" y="318"/>
                  <a:pt x="678" y="303"/>
                  <a:pt x="761" y="276"/>
                </a:cubicBezTo>
                <a:cubicBezTo>
                  <a:pt x="880" y="236"/>
                  <a:pt x="904" y="186"/>
                  <a:pt x="904" y="150"/>
                </a:cubicBezTo>
                <a:cubicBezTo>
                  <a:pt x="904" y="113"/>
                  <a:pt x="877" y="60"/>
                  <a:pt x="749" y="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4" name="Freeform 553">
            <a:extLst>
              <a:ext uri="{FF2B5EF4-FFF2-40B4-BE49-F238E27FC236}">
                <a16:creationId xmlns:a16="http://schemas.microsoft.com/office/drawing/2014/main" id="{23A1313F-6366-2F43-B57A-7ADC882F6482}"/>
              </a:ext>
            </a:extLst>
          </p:cNvPr>
          <p:cNvSpPr/>
          <p:nvPr/>
        </p:nvSpPr>
        <p:spPr>
          <a:xfrm>
            <a:off x="3299172" y="4099109"/>
            <a:ext cx="428760" cy="324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902">
                <a:moveTo>
                  <a:pt x="73" y="847"/>
                </a:moveTo>
                <a:lnTo>
                  <a:pt x="188" y="620"/>
                </a:lnTo>
                <a:lnTo>
                  <a:pt x="359" y="620"/>
                </a:lnTo>
                <a:lnTo>
                  <a:pt x="358" y="734"/>
                </a:lnTo>
                <a:cubicBezTo>
                  <a:pt x="358" y="749"/>
                  <a:pt x="370" y="761"/>
                  <a:pt x="386" y="762"/>
                </a:cubicBezTo>
                <a:cubicBezTo>
                  <a:pt x="401" y="762"/>
                  <a:pt x="413" y="749"/>
                  <a:pt x="413" y="734"/>
                </a:cubicBezTo>
                <a:lnTo>
                  <a:pt x="414" y="620"/>
                </a:lnTo>
                <a:lnTo>
                  <a:pt x="1004" y="620"/>
                </a:lnTo>
                <a:lnTo>
                  <a:pt x="1120" y="847"/>
                </a:lnTo>
                <a:close/>
                <a:moveTo>
                  <a:pt x="416" y="69"/>
                </a:moveTo>
                <a:lnTo>
                  <a:pt x="816" y="238"/>
                </a:lnTo>
                <a:lnTo>
                  <a:pt x="415" y="407"/>
                </a:lnTo>
                <a:close/>
                <a:moveTo>
                  <a:pt x="1189" y="862"/>
                </a:moveTo>
                <a:lnTo>
                  <a:pt x="1045" y="579"/>
                </a:lnTo>
                <a:cubicBezTo>
                  <a:pt x="1041" y="570"/>
                  <a:pt x="1031" y="564"/>
                  <a:pt x="1021" y="564"/>
                </a:cubicBezTo>
                <a:lnTo>
                  <a:pt x="414" y="564"/>
                </a:lnTo>
                <a:lnTo>
                  <a:pt x="414" y="467"/>
                </a:lnTo>
                <a:lnTo>
                  <a:pt x="898" y="263"/>
                </a:lnTo>
                <a:cubicBezTo>
                  <a:pt x="908" y="259"/>
                  <a:pt x="915" y="248"/>
                  <a:pt x="915" y="238"/>
                </a:cubicBezTo>
                <a:cubicBezTo>
                  <a:pt x="915" y="227"/>
                  <a:pt x="908" y="217"/>
                  <a:pt x="898" y="212"/>
                </a:cubicBezTo>
                <a:lnTo>
                  <a:pt x="400" y="3"/>
                </a:lnTo>
                <a:cubicBezTo>
                  <a:pt x="397" y="1"/>
                  <a:pt x="393" y="0"/>
                  <a:pt x="389" y="1"/>
                </a:cubicBezTo>
                <a:cubicBezTo>
                  <a:pt x="389" y="0"/>
                  <a:pt x="389" y="0"/>
                  <a:pt x="389" y="0"/>
                </a:cubicBezTo>
                <a:cubicBezTo>
                  <a:pt x="374" y="0"/>
                  <a:pt x="361" y="13"/>
                  <a:pt x="361" y="28"/>
                </a:cubicBezTo>
                <a:lnTo>
                  <a:pt x="359" y="564"/>
                </a:lnTo>
                <a:lnTo>
                  <a:pt x="172" y="564"/>
                </a:lnTo>
                <a:cubicBezTo>
                  <a:pt x="161" y="564"/>
                  <a:pt x="152" y="570"/>
                  <a:pt x="147" y="579"/>
                </a:cubicBezTo>
                <a:lnTo>
                  <a:pt x="3" y="862"/>
                </a:lnTo>
                <a:cubicBezTo>
                  <a:pt x="-1" y="871"/>
                  <a:pt x="-1" y="881"/>
                  <a:pt x="4" y="889"/>
                </a:cubicBezTo>
                <a:cubicBezTo>
                  <a:pt x="9" y="897"/>
                  <a:pt x="18" y="902"/>
                  <a:pt x="28" y="902"/>
                </a:cubicBezTo>
                <a:lnTo>
                  <a:pt x="1165" y="902"/>
                </a:lnTo>
                <a:cubicBezTo>
                  <a:pt x="1174" y="902"/>
                  <a:pt x="1183" y="897"/>
                  <a:pt x="1188" y="889"/>
                </a:cubicBezTo>
                <a:cubicBezTo>
                  <a:pt x="1193" y="881"/>
                  <a:pt x="1194" y="871"/>
                  <a:pt x="1189" y="86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5" name="Freeform 554">
            <a:extLst>
              <a:ext uri="{FF2B5EF4-FFF2-40B4-BE49-F238E27FC236}">
                <a16:creationId xmlns:a16="http://schemas.microsoft.com/office/drawing/2014/main" id="{7BF0FF6F-7F91-2C4F-9CA8-016D7584BE7F}"/>
              </a:ext>
            </a:extLst>
          </p:cNvPr>
          <p:cNvSpPr/>
          <p:nvPr/>
        </p:nvSpPr>
        <p:spPr>
          <a:xfrm>
            <a:off x="2588533" y="3995430"/>
            <a:ext cx="428760" cy="427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1188">
                <a:moveTo>
                  <a:pt x="1137" y="1001"/>
                </a:moveTo>
                <a:lnTo>
                  <a:pt x="799" y="1121"/>
                </a:lnTo>
                <a:lnTo>
                  <a:pt x="799" y="196"/>
                </a:lnTo>
                <a:lnTo>
                  <a:pt x="1137" y="67"/>
                </a:lnTo>
                <a:close/>
                <a:moveTo>
                  <a:pt x="55" y="181"/>
                </a:moveTo>
                <a:lnTo>
                  <a:pt x="387" y="66"/>
                </a:lnTo>
                <a:lnTo>
                  <a:pt x="387" y="1000"/>
                </a:lnTo>
                <a:lnTo>
                  <a:pt x="55" y="1106"/>
                </a:lnTo>
                <a:close/>
                <a:moveTo>
                  <a:pt x="442" y="69"/>
                </a:moveTo>
                <a:lnTo>
                  <a:pt x="744" y="196"/>
                </a:lnTo>
                <a:lnTo>
                  <a:pt x="744" y="1120"/>
                </a:lnTo>
                <a:lnTo>
                  <a:pt x="442" y="1002"/>
                </a:lnTo>
                <a:close/>
                <a:moveTo>
                  <a:pt x="1180" y="5"/>
                </a:moveTo>
                <a:cubicBezTo>
                  <a:pt x="1173" y="-1"/>
                  <a:pt x="1163" y="-2"/>
                  <a:pt x="1155" y="2"/>
                </a:cubicBezTo>
                <a:lnTo>
                  <a:pt x="772" y="148"/>
                </a:lnTo>
                <a:lnTo>
                  <a:pt x="425" y="2"/>
                </a:lnTo>
                <a:cubicBezTo>
                  <a:pt x="424" y="1"/>
                  <a:pt x="423" y="1"/>
                  <a:pt x="421" y="1"/>
                </a:cubicBezTo>
                <a:cubicBezTo>
                  <a:pt x="421" y="0"/>
                  <a:pt x="421" y="0"/>
                  <a:pt x="420" y="0"/>
                </a:cubicBezTo>
                <a:lnTo>
                  <a:pt x="419" y="0"/>
                </a:lnTo>
                <a:lnTo>
                  <a:pt x="418" y="0"/>
                </a:lnTo>
                <a:cubicBezTo>
                  <a:pt x="417" y="0"/>
                  <a:pt x="417" y="0"/>
                  <a:pt x="417" y="0"/>
                </a:cubicBezTo>
                <a:cubicBezTo>
                  <a:pt x="416" y="0"/>
                  <a:pt x="416" y="0"/>
                  <a:pt x="415" y="0"/>
                </a:cubicBezTo>
                <a:cubicBezTo>
                  <a:pt x="414" y="0"/>
                  <a:pt x="414" y="0"/>
                  <a:pt x="414" y="0"/>
                </a:cubicBezTo>
                <a:cubicBezTo>
                  <a:pt x="413" y="0"/>
                  <a:pt x="413" y="0"/>
                  <a:pt x="412" y="0"/>
                </a:cubicBezTo>
                <a:lnTo>
                  <a:pt x="411" y="0"/>
                </a:lnTo>
                <a:lnTo>
                  <a:pt x="410" y="0"/>
                </a:lnTo>
                <a:cubicBezTo>
                  <a:pt x="409" y="0"/>
                  <a:pt x="409" y="0"/>
                  <a:pt x="408" y="0"/>
                </a:cubicBezTo>
                <a:cubicBezTo>
                  <a:pt x="408" y="0"/>
                  <a:pt x="408" y="1"/>
                  <a:pt x="407" y="1"/>
                </a:cubicBezTo>
                <a:lnTo>
                  <a:pt x="406" y="1"/>
                </a:lnTo>
                <a:lnTo>
                  <a:pt x="405" y="1"/>
                </a:lnTo>
                <a:lnTo>
                  <a:pt x="18" y="135"/>
                </a:lnTo>
                <a:cubicBezTo>
                  <a:pt x="7" y="139"/>
                  <a:pt x="0" y="149"/>
                  <a:pt x="0" y="161"/>
                </a:cubicBezTo>
                <a:lnTo>
                  <a:pt x="0" y="1144"/>
                </a:lnTo>
                <a:cubicBezTo>
                  <a:pt x="0" y="1153"/>
                  <a:pt x="4" y="1161"/>
                  <a:pt x="11" y="1166"/>
                </a:cubicBezTo>
                <a:cubicBezTo>
                  <a:pt x="18" y="1172"/>
                  <a:pt x="27" y="1173"/>
                  <a:pt x="36" y="1170"/>
                </a:cubicBezTo>
                <a:lnTo>
                  <a:pt x="414" y="1050"/>
                </a:lnTo>
                <a:lnTo>
                  <a:pt x="762" y="1186"/>
                </a:lnTo>
                <a:cubicBezTo>
                  <a:pt x="763" y="1186"/>
                  <a:pt x="763" y="1187"/>
                  <a:pt x="764" y="1187"/>
                </a:cubicBezTo>
                <a:lnTo>
                  <a:pt x="765" y="1187"/>
                </a:lnTo>
                <a:lnTo>
                  <a:pt x="766" y="1187"/>
                </a:lnTo>
                <a:cubicBezTo>
                  <a:pt x="767" y="1188"/>
                  <a:pt x="767" y="1188"/>
                  <a:pt x="768" y="1188"/>
                </a:cubicBezTo>
                <a:lnTo>
                  <a:pt x="769" y="1188"/>
                </a:lnTo>
                <a:cubicBezTo>
                  <a:pt x="770" y="1188"/>
                  <a:pt x="771" y="1188"/>
                  <a:pt x="772" y="1188"/>
                </a:cubicBezTo>
                <a:cubicBezTo>
                  <a:pt x="772" y="1188"/>
                  <a:pt x="773" y="1188"/>
                  <a:pt x="774" y="1188"/>
                </a:cubicBezTo>
                <a:cubicBezTo>
                  <a:pt x="775" y="1188"/>
                  <a:pt x="775" y="1188"/>
                  <a:pt x="775" y="1188"/>
                </a:cubicBezTo>
                <a:cubicBezTo>
                  <a:pt x="776" y="1188"/>
                  <a:pt x="776" y="1188"/>
                  <a:pt x="777" y="1187"/>
                </a:cubicBezTo>
                <a:lnTo>
                  <a:pt x="778" y="1187"/>
                </a:lnTo>
                <a:lnTo>
                  <a:pt x="779" y="1187"/>
                </a:lnTo>
                <a:cubicBezTo>
                  <a:pt x="780" y="1187"/>
                  <a:pt x="780" y="1187"/>
                  <a:pt x="780" y="1186"/>
                </a:cubicBezTo>
                <a:cubicBezTo>
                  <a:pt x="781" y="1186"/>
                  <a:pt x="781" y="1186"/>
                  <a:pt x="781" y="1186"/>
                </a:cubicBezTo>
                <a:lnTo>
                  <a:pt x="1174" y="1047"/>
                </a:lnTo>
                <a:cubicBezTo>
                  <a:pt x="1185" y="1043"/>
                  <a:pt x="1192" y="1032"/>
                  <a:pt x="1192" y="1021"/>
                </a:cubicBezTo>
                <a:lnTo>
                  <a:pt x="1192" y="27"/>
                </a:lnTo>
                <a:cubicBezTo>
                  <a:pt x="1192" y="18"/>
                  <a:pt x="1188" y="10"/>
                  <a:pt x="1180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6" name="Freeform 555">
            <a:extLst>
              <a:ext uri="{FF2B5EF4-FFF2-40B4-BE49-F238E27FC236}">
                <a16:creationId xmlns:a16="http://schemas.microsoft.com/office/drawing/2014/main" id="{EB2AFA08-CE22-6342-AFA2-52EE493F7A56}"/>
              </a:ext>
            </a:extLst>
          </p:cNvPr>
          <p:cNvSpPr/>
          <p:nvPr/>
        </p:nvSpPr>
        <p:spPr>
          <a:xfrm>
            <a:off x="2688614" y="3330149"/>
            <a:ext cx="224280" cy="176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491">
                <a:moveTo>
                  <a:pt x="310" y="417"/>
                </a:moveTo>
                <a:cubicBezTo>
                  <a:pt x="285" y="417"/>
                  <a:pt x="266" y="418"/>
                  <a:pt x="246" y="426"/>
                </a:cubicBezTo>
                <a:lnTo>
                  <a:pt x="66" y="115"/>
                </a:lnTo>
                <a:cubicBezTo>
                  <a:pt x="142" y="76"/>
                  <a:pt x="227" y="55"/>
                  <a:pt x="312" y="55"/>
                </a:cubicBezTo>
                <a:lnTo>
                  <a:pt x="313" y="55"/>
                </a:lnTo>
                <a:cubicBezTo>
                  <a:pt x="398" y="55"/>
                  <a:pt x="483" y="75"/>
                  <a:pt x="559" y="114"/>
                </a:cubicBezTo>
                <a:lnTo>
                  <a:pt x="378" y="428"/>
                </a:lnTo>
                <a:cubicBezTo>
                  <a:pt x="355" y="419"/>
                  <a:pt x="334" y="417"/>
                  <a:pt x="310" y="417"/>
                </a:cubicBezTo>
                <a:close/>
                <a:moveTo>
                  <a:pt x="376" y="487"/>
                </a:moveTo>
                <a:cubicBezTo>
                  <a:pt x="376" y="488"/>
                  <a:pt x="377" y="488"/>
                  <a:pt x="377" y="488"/>
                </a:cubicBezTo>
                <a:cubicBezTo>
                  <a:pt x="378" y="489"/>
                  <a:pt x="378" y="489"/>
                  <a:pt x="379" y="489"/>
                </a:cubicBezTo>
                <a:cubicBezTo>
                  <a:pt x="379" y="489"/>
                  <a:pt x="380" y="489"/>
                  <a:pt x="381" y="490"/>
                </a:cubicBezTo>
                <a:lnTo>
                  <a:pt x="382" y="490"/>
                </a:lnTo>
                <a:cubicBezTo>
                  <a:pt x="383" y="490"/>
                  <a:pt x="383" y="490"/>
                  <a:pt x="384" y="491"/>
                </a:cubicBezTo>
                <a:cubicBezTo>
                  <a:pt x="385" y="491"/>
                  <a:pt x="385" y="491"/>
                  <a:pt x="385" y="491"/>
                </a:cubicBezTo>
                <a:cubicBezTo>
                  <a:pt x="386" y="491"/>
                  <a:pt x="386" y="491"/>
                  <a:pt x="386" y="491"/>
                </a:cubicBezTo>
                <a:lnTo>
                  <a:pt x="387" y="491"/>
                </a:lnTo>
                <a:lnTo>
                  <a:pt x="388" y="491"/>
                </a:lnTo>
                <a:lnTo>
                  <a:pt x="389" y="491"/>
                </a:lnTo>
                <a:cubicBezTo>
                  <a:pt x="394" y="491"/>
                  <a:pt x="398" y="490"/>
                  <a:pt x="401" y="488"/>
                </a:cubicBezTo>
                <a:lnTo>
                  <a:pt x="402" y="488"/>
                </a:lnTo>
                <a:lnTo>
                  <a:pt x="403" y="488"/>
                </a:lnTo>
                <a:cubicBezTo>
                  <a:pt x="404" y="487"/>
                  <a:pt x="404" y="487"/>
                  <a:pt x="404" y="487"/>
                </a:cubicBezTo>
                <a:lnTo>
                  <a:pt x="405" y="487"/>
                </a:lnTo>
                <a:cubicBezTo>
                  <a:pt x="405" y="486"/>
                  <a:pt x="405" y="486"/>
                  <a:pt x="406" y="486"/>
                </a:cubicBezTo>
                <a:cubicBezTo>
                  <a:pt x="406" y="485"/>
                  <a:pt x="407" y="485"/>
                  <a:pt x="407" y="485"/>
                </a:cubicBezTo>
                <a:lnTo>
                  <a:pt x="408" y="484"/>
                </a:lnTo>
                <a:lnTo>
                  <a:pt x="409" y="483"/>
                </a:lnTo>
                <a:cubicBezTo>
                  <a:pt x="410" y="482"/>
                  <a:pt x="410" y="482"/>
                  <a:pt x="410" y="482"/>
                </a:cubicBezTo>
                <a:lnTo>
                  <a:pt x="411" y="481"/>
                </a:lnTo>
                <a:lnTo>
                  <a:pt x="411" y="480"/>
                </a:lnTo>
                <a:lnTo>
                  <a:pt x="412" y="480"/>
                </a:lnTo>
                <a:lnTo>
                  <a:pt x="412" y="479"/>
                </a:lnTo>
                <a:cubicBezTo>
                  <a:pt x="413" y="479"/>
                  <a:pt x="413" y="479"/>
                  <a:pt x="413" y="478"/>
                </a:cubicBezTo>
                <a:lnTo>
                  <a:pt x="413" y="477"/>
                </a:lnTo>
                <a:lnTo>
                  <a:pt x="621" y="117"/>
                </a:lnTo>
                <a:cubicBezTo>
                  <a:pt x="628" y="104"/>
                  <a:pt x="624" y="87"/>
                  <a:pt x="610" y="80"/>
                </a:cubicBezTo>
                <a:cubicBezTo>
                  <a:pt x="520" y="27"/>
                  <a:pt x="417" y="0"/>
                  <a:pt x="313" y="0"/>
                </a:cubicBezTo>
                <a:lnTo>
                  <a:pt x="312" y="0"/>
                </a:lnTo>
                <a:cubicBezTo>
                  <a:pt x="208" y="0"/>
                  <a:pt x="105" y="28"/>
                  <a:pt x="14" y="80"/>
                </a:cubicBezTo>
                <a:cubicBezTo>
                  <a:pt x="1" y="88"/>
                  <a:pt x="-4" y="104"/>
                  <a:pt x="4" y="118"/>
                </a:cubicBezTo>
                <a:lnTo>
                  <a:pt x="211" y="476"/>
                </a:lnTo>
                <a:cubicBezTo>
                  <a:pt x="219" y="489"/>
                  <a:pt x="236" y="493"/>
                  <a:pt x="249" y="486"/>
                </a:cubicBezTo>
                <a:cubicBezTo>
                  <a:pt x="270" y="474"/>
                  <a:pt x="282" y="472"/>
                  <a:pt x="310" y="472"/>
                </a:cubicBezTo>
                <a:cubicBezTo>
                  <a:pt x="339" y="472"/>
                  <a:pt x="356" y="476"/>
                  <a:pt x="376" y="48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7" name="Freeform 556">
            <a:extLst>
              <a:ext uri="{FF2B5EF4-FFF2-40B4-BE49-F238E27FC236}">
                <a16:creationId xmlns:a16="http://schemas.microsoft.com/office/drawing/2014/main" id="{241E1C3C-6030-5444-B347-4758AA0DFBFC}"/>
              </a:ext>
            </a:extLst>
          </p:cNvPr>
          <p:cNvSpPr/>
          <p:nvPr/>
        </p:nvSpPr>
        <p:spPr>
          <a:xfrm>
            <a:off x="2818932" y="3459029"/>
            <a:ext cx="198000" cy="19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1" h="552">
                <a:moveTo>
                  <a:pt x="133" y="496"/>
                </a:moveTo>
                <a:cubicBezTo>
                  <a:pt x="128" y="472"/>
                  <a:pt x="119" y="453"/>
                  <a:pt x="106" y="432"/>
                </a:cubicBezTo>
                <a:cubicBezTo>
                  <a:pt x="93" y="412"/>
                  <a:pt x="81" y="397"/>
                  <a:pt x="64" y="384"/>
                </a:cubicBezTo>
                <a:lnTo>
                  <a:pt x="231" y="65"/>
                </a:lnTo>
                <a:cubicBezTo>
                  <a:pt x="305" y="108"/>
                  <a:pt x="367" y="169"/>
                  <a:pt x="413" y="241"/>
                </a:cubicBezTo>
                <a:cubicBezTo>
                  <a:pt x="459" y="314"/>
                  <a:pt x="486" y="396"/>
                  <a:pt x="494" y="481"/>
                </a:cubicBezTo>
                <a:close/>
                <a:moveTo>
                  <a:pt x="459" y="212"/>
                </a:moveTo>
                <a:cubicBezTo>
                  <a:pt x="404" y="124"/>
                  <a:pt x="325" y="51"/>
                  <a:pt x="233" y="3"/>
                </a:cubicBezTo>
                <a:cubicBezTo>
                  <a:pt x="219" y="-4"/>
                  <a:pt x="202" y="1"/>
                  <a:pt x="195" y="14"/>
                </a:cubicBezTo>
                <a:lnTo>
                  <a:pt x="3" y="380"/>
                </a:lnTo>
                <a:cubicBezTo>
                  <a:pt x="1" y="385"/>
                  <a:pt x="0" y="389"/>
                  <a:pt x="0" y="394"/>
                </a:cubicBezTo>
                <a:cubicBezTo>
                  <a:pt x="0" y="395"/>
                  <a:pt x="0" y="397"/>
                  <a:pt x="0" y="399"/>
                </a:cubicBezTo>
                <a:cubicBezTo>
                  <a:pt x="1" y="402"/>
                  <a:pt x="2" y="404"/>
                  <a:pt x="3" y="406"/>
                </a:cubicBezTo>
                <a:cubicBezTo>
                  <a:pt x="3" y="407"/>
                  <a:pt x="3" y="407"/>
                  <a:pt x="4" y="407"/>
                </a:cubicBezTo>
                <a:cubicBezTo>
                  <a:pt x="6" y="411"/>
                  <a:pt x="10" y="415"/>
                  <a:pt x="15" y="418"/>
                </a:cubicBezTo>
                <a:cubicBezTo>
                  <a:pt x="36" y="429"/>
                  <a:pt x="44" y="439"/>
                  <a:pt x="59" y="462"/>
                </a:cubicBezTo>
                <a:cubicBezTo>
                  <a:pt x="74" y="486"/>
                  <a:pt x="80" y="503"/>
                  <a:pt x="81" y="526"/>
                </a:cubicBezTo>
                <a:lnTo>
                  <a:pt x="81" y="527"/>
                </a:lnTo>
                <a:cubicBezTo>
                  <a:pt x="81" y="528"/>
                  <a:pt x="81" y="528"/>
                  <a:pt x="81" y="529"/>
                </a:cubicBezTo>
                <a:cubicBezTo>
                  <a:pt x="81" y="529"/>
                  <a:pt x="81" y="530"/>
                  <a:pt x="82" y="530"/>
                </a:cubicBezTo>
                <a:cubicBezTo>
                  <a:pt x="82" y="531"/>
                  <a:pt x="82" y="531"/>
                  <a:pt x="82" y="531"/>
                </a:cubicBezTo>
                <a:cubicBezTo>
                  <a:pt x="82" y="532"/>
                  <a:pt x="82" y="533"/>
                  <a:pt x="82" y="533"/>
                </a:cubicBezTo>
                <a:cubicBezTo>
                  <a:pt x="82" y="533"/>
                  <a:pt x="82" y="534"/>
                  <a:pt x="83" y="534"/>
                </a:cubicBezTo>
                <a:cubicBezTo>
                  <a:pt x="83" y="535"/>
                  <a:pt x="83" y="535"/>
                  <a:pt x="83" y="536"/>
                </a:cubicBezTo>
                <a:cubicBezTo>
                  <a:pt x="88" y="546"/>
                  <a:pt x="98" y="552"/>
                  <a:pt x="109" y="552"/>
                </a:cubicBezTo>
                <a:lnTo>
                  <a:pt x="110" y="552"/>
                </a:lnTo>
                <a:lnTo>
                  <a:pt x="525" y="535"/>
                </a:lnTo>
                <a:cubicBezTo>
                  <a:pt x="540" y="535"/>
                  <a:pt x="552" y="522"/>
                  <a:pt x="551" y="507"/>
                </a:cubicBezTo>
                <a:cubicBezTo>
                  <a:pt x="547" y="402"/>
                  <a:pt x="515" y="300"/>
                  <a:pt x="459" y="21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8" name="Freeform 557">
            <a:extLst>
              <a:ext uri="{FF2B5EF4-FFF2-40B4-BE49-F238E27FC236}">
                <a16:creationId xmlns:a16="http://schemas.microsoft.com/office/drawing/2014/main" id="{F409239E-C094-B04E-B5D2-D0536EAAF2CB}"/>
              </a:ext>
            </a:extLst>
          </p:cNvPr>
          <p:cNvSpPr/>
          <p:nvPr/>
        </p:nvSpPr>
        <p:spPr>
          <a:xfrm>
            <a:off x="2584933" y="3459029"/>
            <a:ext cx="198000" cy="19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1" h="552">
                <a:moveTo>
                  <a:pt x="445" y="432"/>
                </a:moveTo>
                <a:cubicBezTo>
                  <a:pt x="433" y="453"/>
                  <a:pt x="423" y="472"/>
                  <a:pt x="418" y="496"/>
                </a:cubicBezTo>
                <a:lnTo>
                  <a:pt x="57" y="481"/>
                </a:lnTo>
                <a:cubicBezTo>
                  <a:pt x="65" y="396"/>
                  <a:pt x="93" y="314"/>
                  <a:pt x="138" y="241"/>
                </a:cubicBezTo>
                <a:cubicBezTo>
                  <a:pt x="184" y="169"/>
                  <a:pt x="247" y="108"/>
                  <a:pt x="320" y="65"/>
                </a:cubicBezTo>
                <a:lnTo>
                  <a:pt x="487" y="384"/>
                </a:lnTo>
                <a:cubicBezTo>
                  <a:pt x="470" y="397"/>
                  <a:pt x="459" y="412"/>
                  <a:pt x="445" y="432"/>
                </a:cubicBezTo>
                <a:close/>
                <a:moveTo>
                  <a:pt x="548" y="380"/>
                </a:moveTo>
                <a:lnTo>
                  <a:pt x="356" y="14"/>
                </a:lnTo>
                <a:cubicBezTo>
                  <a:pt x="349" y="1"/>
                  <a:pt x="332" y="-4"/>
                  <a:pt x="319" y="3"/>
                </a:cubicBezTo>
                <a:cubicBezTo>
                  <a:pt x="226" y="51"/>
                  <a:pt x="148" y="124"/>
                  <a:pt x="92" y="212"/>
                </a:cubicBezTo>
                <a:cubicBezTo>
                  <a:pt x="36" y="300"/>
                  <a:pt x="4" y="402"/>
                  <a:pt x="0" y="507"/>
                </a:cubicBezTo>
                <a:cubicBezTo>
                  <a:pt x="-1" y="522"/>
                  <a:pt x="11" y="535"/>
                  <a:pt x="26" y="535"/>
                </a:cubicBezTo>
                <a:lnTo>
                  <a:pt x="441" y="552"/>
                </a:lnTo>
                <a:cubicBezTo>
                  <a:pt x="442" y="552"/>
                  <a:pt x="442" y="552"/>
                  <a:pt x="443" y="552"/>
                </a:cubicBezTo>
                <a:cubicBezTo>
                  <a:pt x="443" y="552"/>
                  <a:pt x="444" y="552"/>
                  <a:pt x="445" y="552"/>
                </a:cubicBezTo>
                <a:cubicBezTo>
                  <a:pt x="446" y="552"/>
                  <a:pt x="446" y="552"/>
                  <a:pt x="447" y="552"/>
                </a:cubicBezTo>
                <a:lnTo>
                  <a:pt x="448" y="552"/>
                </a:lnTo>
                <a:cubicBezTo>
                  <a:pt x="454" y="551"/>
                  <a:pt x="459" y="547"/>
                  <a:pt x="463" y="543"/>
                </a:cubicBezTo>
                <a:cubicBezTo>
                  <a:pt x="464" y="542"/>
                  <a:pt x="464" y="542"/>
                  <a:pt x="465" y="541"/>
                </a:cubicBezTo>
                <a:cubicBezTo>
                  <a:pt x="465" y="540"/>
                  <a:pt x="466" y="540"/>
                  <a:pt x="466" y="539"/>
                </a:cubicBezTo>
                <a:cubicBezTo>
                  <a:pt x="467" y="538"/>
                  <a:pt x="467" y="538"/>
                  <a:pt x="467" y="537"/>
                </a:cubicBezTo>
                <a:lnTo>
                  <a:pt x="468" y="536"/>
                </a:lnTo>
                <a:lnTo>
                  <a:pt x="468" y="535"/>
                </a:lnTo>
                <a:cubicBezTo>
                  <a:pt x="468" y="535"/>
                  <a:pt x="468" y="534"/>
                  <a:pt x="469" y="534"/>
                </a:cubicBezTo>
                <a:cubicBezTo>
                  <a:pt x="469" y="533"/>
                  <a:pt x="469" y="533"/>
                  <a:pt x="469" y="533"/>
                </a:cubicBezTo>
                <a:cubicBezTo>
                  <a:pt x="469" y="532"/>
                  <a:pt x="469" y="532"/>
                  <a:pt x="469" y="531"/>
                </a:cubicBezTo>
                <a:lnTo>
                  <a:pt x="470" y="530"/>
                </a:lnTo>
                <a:lnTo>
                  <a:pt x="470" y="529"/>
                </a:lnTo>
                <a:cubicBezTo>
                  <a:pt x="470" y="528"/>
                  <a:pt x="470" y="528"/>
                  <a:pt x="470" y="527"/>
                </a:cubicBezTo>
                <a:lnTo>
                  <a:pt x="470" y="526"/>
                </a:lnTo>
                <a:cubicBezTo>
                  <a:pt x="471" y="503"/>
                  <a:pt x="477" y="486"/>
                  <a:pt x="492" y="462"/>
                </a:cubicBezTo>
                <a:cubicBezTo>
                  <a:pt x="507" y="439"/>
                  <a:pt x="515" y="429"/>
                  <a:pt x="536" y="418"/>
                </a:cubicBezTo>
                <a:cubicBezTo>
                  <a:pt x="537" y="417"/>
                  <a:pt x="538" y="417"/>
                  <a:pt x="539" y="416"/>
                </a:cubicBezTo>
                <a:cubicBezTo>
                  <a:pt x="547" y="411"/>
                  <a:pt x="551" y="403"/>
                  <a:pt x="551" y="394"/>
                </a:cubicBezTo>
                <a:cubicBezTo>
                  <a:pt x="551" y="389"/>
                  <a:pt x="550" y="385"/>
                  <a:pt x="548" y="38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9" name="Freeform 558">
            <a:extLst>
              <a:ext uri="{FF2B5EF4-FFF2-40B4-BE49-F238E27FC236}">
                <a16:creationId xmlns:a16="http://schemas.microsoft.com/office/drawing/2014/main" id="{E4D9EFC0-80BC-ED4C-92CE-A0BE13BFDB5D}"/>
              </a:ext>
            </a:extLst>
          </p:cNvPr>
          <p:cNvSpPr/>
          <p:nvPr/>
        </p:nvSpPr>
        <p:spPr>
          <a:xfrm>
            <a:off x="1970773" y="4046548"/>
            <a:ext cx="22572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8" h="904">
                <a:moveTo>
                  <a:pt x="94" y="211"/>
                </a:moveTo>
                <a:lnTo>
                  <a:pt x="62" y="171"/>
                </a:lnTo>
                <a:lnTo>
                  <a:pt x="95" y="125"/>
                </a:lnTo>
                <a:lnTo>
                  <a:pt x="287" y="126"/>
                </a:lnTo>
                <a:lnTo>
                  <a:pt x="287" y="168"/>
                </a:lnTo>
                <a:lnTo>
                  <a:pt x="287" y="211"/>
                </a:lnTo>
                <a:close/>
                <a:moveTo>
                  <a:pt x="535" y="196"/>
                </a:moveTo>
                <a:lnTo>
                  <a:pt x="566" y="236"/>
                </a:lnTo>
                <a:lnTo>
                  <a:pt x="534" y="282"/>
                </a:lnTo>
                <a:lnTo>
                  <a:pt x="343" y="281"/>
                </a:lnTo>
                <a:lnTo>
                  <a:pt x="342" y="196"/>
                </a:lnTo>
                <a:close/>
                <a:moveTo>
                  <a:pt x="601" y="849"/>
                </a:moveTo>
                <a:lnTo>
                  <a:pt x="344" y="849"/>
                </a:lnTo>
                <a:lnTo>
                  <a:pt x="343" y="336"/>
                </a:lnTo>
                <a:lnTo>
                  <a:pt x="548" y="338"/>
                </a:lnTo>
                <a:cubicBezTo>
                  <a:pt x="557" y="338"/>
                  <a:pt x="565" y="333"/>
                  <a:pt x="570" y="326"/>
                </a:cubicBezTo>
                <a:lnTo>
                  <a:pt x="623" y="251"/>
                </a:lnTo>
                <a:cubicBezTo>
                  <a:pt x="630" y="241"/>
                  <a:pt x="630" y="228"/>
                  <a:pt x="622" y="218"/>
                </a:cubicBezTo>
                <a:lnTo>
                  <a:pt x="570" y="151"/>
                </a:lnTo>
                <a:cubicBezTo>
                  <a:pt x="565" y="145"/>
                  <a:pt x="557" y="141"/>
                  <a:pt x="548" y="141"/>
                </a:cubicBezTo>
                <a:lnTo>
                  <a:pt x="342" y="140"/>
                </a:lnTo>
                <a:lnTo>
                  <a:pt x="342" y="27"/>
                </a:lnTo>
                <a:cubicBezTo>
                  <a:pt x="342" y="12"/>
                  <a:pt x="329" y="0"/>
                  <a:pt x="314" y="0"/>
                </a:cubicBezTo>
                <a:cubicBezTo>
                  <a:pt x="299" y="0"/>
                  <a:pt x="287" y="12"/>
                  <a:pt x="287" y="28"/>
                </a:cubicBezTo>
                <a:lnTo>
                  <a:pt x="287" y="71"/>
                </a:lnTo>
                <a:lnTo>
                  <a:pt x="81" y="69"/>
                </a:lnTo>
                <a:cubicBezTo>
                  <a:pt x="72" y="69"/>
                  <a:pt x="63" y="74"/>
                  <a:pt x="58" y="81"/>
                </a:cubicBezTo>
                <a:lnTo>
                  <a:pt x="5" y="156"/>
                </a:lnTo>
                <a:cubicBezTo>
                  <a:pt x="-2" y="166"/>
                  <a:pt x="-2" y="179"/>
                  <a:pt x="6" y="189"/>
                </a:cubicBezTo>
                <a:lnTo>
                  <a:pt x="58" y="256"/>
                </a:lnTo>
                <a:cubicBezTo>
                  <a:pt x="64" y="262"/>
                  <a:pt x="72" y="266"/>
                  <a:pt x="80" y="266"/>
                </a:cubicBezTo>
                <a:lnTo>
                  <a:pt x="287" y="267"/>
                </a:lnTo>
                <a:lnTo>
                  <a:pt x="287" y="309"/>
                </a:lnTo>
                <a:cubicBezTo>
                  <a:pt x="287" y="311"/>
                  <a:pt x="287" y="313"/>
                  <a:pt x="287" y="316"/>
                </a:cubicBezTo>
                <a:lnTo>
                  <a:pt x="289" y="849"/>
                </a:lnTo>
                <a:lnTo>
                  <a:pt x="28" y="849"/>
                </a:lnTo>
                <a:cubicBezTo>
                  <a:pt x="12" y="849"/>
                  <a:pt x="0" y="861"/>
                  <a:pt x="0" y="877"/>
                </a:cubicBezTo>
                <a:cubicBezTo>
                  <a:pt x="0" y="892"/>
                  <a:pt x="12" y="904"/>
                  <a:pt x="28" y="904"/>
                </a:cubicBezTo>
                <a:lnTo>
                  <a:pt x="317" y="904"/>
                </a:lnTo>
                <a:lnTo>
                  <a:pt x="601" y="904"/>
                </a:lnTo>
                <a:cubicBezTo>
                  <a:pt x="616" y="904"/>
                  <a:pt x="628" y="892"/>
                  <a:pt x="628" y="877"/>
                </a:cubicBezTo>
                <a:cubicBezTo>
                  <a:pt x="628" y="861"/>
                  <a:pt x="616" y="849"/>
                  <a:pt x="601" y="8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0" name="Freeform 559">
            <a:extLst>
              <a:ext uri="{FF2B5EF4-FFF2-40B4-BE49-F238E27FC236}">
                <a16:creationId xmlns:a16="http://schemas.microsoft.com/office/drawing/2014/main" id="{A47D7C92-3CB9-7B40-8A60-DBEF42840850}"/>
              </a:ext>
            </a:extLst>
          </p:cNvPr>
          <p:cNvSpPr/>
          <p:nvPr/>
        </p:nvSpPr>
        <p:spPr>
          <a:xfrm>
            <a:off x="1206853" y="4046548"/>
            <a:ext cx="28764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00" h="904">
                <a:moveTo>
                  <a:pt x="745" y="404"/>
                </a:moveTo>
                <a:cubicBezTo>
                  <a:pt x="745" y="429"/>
                  <a:pt x="725" y="449"/>
                  <a:pt x="701" y="449"/>
                </a:cubicBezTo>
                <a:cubicBezTo>
                  <a:pt x="676" y="449"/>
                  <a:pt x="656" y="429"/>
                  <a:pt x="656" y="404"/>
                </a:cubicBezTo>
                <a:cubicBezTo>
                  <a:pt x="656" y="380"/>
                  <a:pt x="676" y="360"/>
                  <a:pt x="701" y="360"/>
                </a:cubicBezTo>
                <a:cubicBezTo>
                  <a:pt x="725" y="360"/>
                  <a:pt x="745" y="380"/>
                  <a:pt x="745" y="404"/>
                </a:cubicBezTo>
                <a:close/>
                <a:moveTo>
                  <a:pt x="425" y="849"/>
                </a:moveTo>
                <a:lnTo>
                  <a:pt x="55" y="849"/>
                </a:lnTo>
                <a:lnTo>
                  <a:pt x="55" y="338"/>
                </a:lnTo>
                <a:lnTo>
                  <a:pt x="425" y="338"/>
                </a:lnTo>
                <a:close/>
                <a:moveTo>
                  <a:pt x="55" y="55"/>
                </a:moveTo>
                <a:lnTo>
                  <a:pt x="425" y="55"/>
                </a:lnTo>
                <a:lnTo>
                  <a:pt x="425" y="283"/>
                </a:lnTo>
                <a:lnTo>
                  <a:pt x="55" y="283"/>
                </a:lnTo>
                <a:close/>
                <a:moveTo>
                  <a:pt x="800" y="404"/>
                </a:moveTo>
                <a:cubicBezTo>
                  <a:pt x="800" y="352"/>
                  <a:pt x="759" y="309"/>
                  <a:pt x="708" y="305"/>
                </a:cubicBezTo>
                <a:lnTo>
                  <a:pt x="796" y="163"/>
                </a:lnTo>
                <a:cubicBezTo>
                  <a:pt x="804" y="150"/>
                  <a:pt x="800" y="133"/>
                  <a:pt x="787" y="125"/>
                </a:cubicBezTo>
                <a:cubicBezTo>
                  <a:pt x="774" y="117"/>
                  <a:pt x="757" y="121"/>
                  <a:pt x="749" y="134"/>
                </a:cubicBezTo>
                <a:lnTo>
                  <a:pt x="626" y="333"/>
                </a:lnTo>
                <a:cubicBezTo>
                  <a:pt x="624" y="336"/>
                  <a:pt x="623" y="339"/>
                  <a:pt x="622" y="343"/>
                </a:cubicBezTo>
                <a:cubicBezTo>
                  <a:pt x="609" y="360"/>
                  <a:pt x="601" y="381"/>
                  <a:pt x="601" y="404"/>
                </a:cubicBezTo>
                <a:cubicBezTo>
                  <a:pt x="601" y="418"/>
                  <a:pt x="604" y="431"/>
                  <a:pt x="609" y="443"/>
                </a:cubicBezTo>
                <a:cubicBezTo>
                  <a:pt x="614" y="471"/>
                  <a:pt x="616" y="508"/>
                  <a:pt x="620" y="548"/>
                </a:cubicBezTo>
                <a:cubicBezTo>
                  <a:pt x="625" y="617"/>
                  <a:pt x="631" y="687"/>
                  <a:pt x="647" y="726"/>
                </a:cubicBezTo>
                <a:cubicBezTo>
                  <a:pt x="654" y="742"/>
                  <a:pt x="654" y="761"/>
                  <a:pt x="646" y="776"/>
                </a:cubicBezTo>
                <a:cubicBezTo>
                  <a:pt x="638" y="790"/>
                  <a:pt x="627" y="797"/>
                  <a:pt x="610" y="797"/>
                </a:cubicBezTo>
                <a:cubicBezTo>
                  <a:pt x="598" y="797"/>
                  <a:pt x="589" y="793"/>
                  <a:pt x="582" y="786"/>
                </a:cubicBezTo>
                <a:cubicBezTo>
                  <a:pt x="568" y="773"/>
                  <a:pt x="565" y="747"/>
                  <a:pt x="565" y="738"/>
                </a:cubicBezTo>
                <a:lnTo>
                  <a:pt x="565" y="737"/>
                </a:lnTo>
                <a:lnTo>
                  <a:pt x="563" y="452"/>
                </a:lnTo>
                <a:cubicBezTo>
                  <a:pt x="563" y="437"/>
                  <a:pt x="550" y="424"/>
                  <a:pt x="535" y="424"/>
                </a:cubicBezTo>
                <a:lnTo>
                  <a:pt x="480" y="424"/>
                </a:lnTo>
                <a:lnTo>
                  <a:pt x="480" y="310"/>
                </a:lnTo>
                <a:lnTo>
                  <a:pt x="480" y="27"/>
                </a:lnTo>
                <a:cubicBezTo>
                  <a:pt x="480" y="12"/>
                  <a:pt x="468" y="0"/>
                  <a:pt x="452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lnTo>
                  <a:pt x="0" y="310"/>
                </a:lnTo>
                <a:lnTo>
                  <a:pt x="0" y="877"/>
                </a:lnTo>
                <a:cubicBezTo>
                  <a:pt x="0" y="892"/>
                  <a:pt x="13" y="904"/>
                  <a:pt x="28" y="904"/>
                </a:cubicBezTo>
                <a:lnTo>
                  <a:pt x="452" y="904"/>
                </a:lnTo>
                <a:cubicBezTo>
                  <a:pt x="468" y="904"/>
                  <a:pt x="480" y="892"/>
                  <a:pt x="480" y="877"/>
                </a:cubicBezTo>
                <a:lnTo>
                  <a:pt x="480" y="480"/>
                </a:lnTo>
                <a:lnTo>
                  <a:pt x="508" y="480"/>
                </a:lnTo>
                <a:lnTo>
                  <a:pt x="510" y="737"/>
                </a:lnTo>
                <a:cubicBezTo>
                  <a:pt x="510" y="745"/>
                  <a:pt x="511" y="793"/>
                  <a:pt x="542" y="825"/>
                </a:cubicBezTo>
                <a:cubicBezTo>
                  <a:pt x="559" y="843"/>
                  <a:pt x="583" y="852"/>
                  <a:pt x="610" y="852"/>
                </a:cubicBezTo>
                <a:cubicBezTo>
                  <a:pt x="647" y="852"/>
                  <a:pt x="678" y="834"/>
                  <a:pt x="694" y="802"/>
                </a:cubicBezTo>
                <a:cubicBezTo>
                  <a:pt x="710" y="772"/>
                  <a:pt x="712" y="736"/>
                  <a:pt x="698" y="704"/>
                </a:cubicBezTo>
                <a:cubicBezTo>
                  <a:pt x="685" y="674"/>
                  <a:pt x="680" y="605"/>
                  <a:pt x="675" y="544"/>
                </a:cubicBezTo>
                <a:cubicBezTo>
                  <a:pt x="673" y="528"/>
                  <a:pt x="672" y="514"/>
                  <a:pt x="671" y="499"/>
                </a:cubicBezTo>
                <a:cubicBezTo>
                  <a:pt x="680" y="502"/>
                  <a:pt x="690" y="504"/>
                  <a:pt x="701" y="504"/>
                </a:cubicBezTo>
                <a:cubicBezTo>
                  <a:pt x="755" y="504"/>
                  <a:pt x="800" y="459"/>
                  <a:pt x="800" y="40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1" name="Freeform 560">
            <a:extLst>
              <a:ext uri="{FF2B5EF4-FFF2-40B4-BE49-F238E27FC236}">
                <a16:creationId xmlns:a16="http://schemas.microsoft.com/office/drawing/2014/main" id="{3B645882-2775-6947-A04E-223B545740EF}"/>
              </a:ext>
            </a:extLst>
          </p:cNvPr>
          <p:cNvSpPr/>
          <p:nvPr/>
        </p:nvSpPr>
        <p:spPr>
          <a:xfrm>
            <a:off x="481453" y="3994709"/>
            <a:ext cx="34776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67" h="1193">
                <a:moveTo>
                  <a:pt x="576" y="664"/>
                </a:moveTo>
                <a:cubicBezTo>
                  <a:pt x="567" y="661"/>
                  <a:pt x="558" y="663"/>
                  <a:pt x="551" y="668"/>
                </a:cubicBezTo>
                <a:cubicBezTo>
                  <a:pt x="544" y="673"/>
                  <a:pt x="540" y="681"/>
                  <a:pt x="540" y="690"/>
                </a:cubicBezTo>
                <a:lnTo>
                  <a:pt x="539" y="1023"/>
                </a:lnTo>
                <a:cubicBezTo>
                  <a:pt x="539" y="1032"/>
                  <a:pt x="545" y="1041"/>
                  <a:pt x="553" y="1046"/>
                </a:cubicBezTo>
                <a:lnTo>
                  <a:pt x="681" y="1124"/>
                </a:lnTo>
                <a:lnTo>
                  <a:pt x="681" y="1130"/>
                </a:lnTo>
                <a:lnTo>
                  <a:pt x="487" y="1082"/>
                </a:lnTo>
                <a:cubicBezTo>
                  <a:pt x="482" y="1081"/>
                  <a:pt x="478" y="1081"/>
                  <a:pt x="473" y="1082"/>
                </a:cubicBezTo>
                <a:lnTo>
                  <a:pt x="279" y="1130"/>
                </a:lnTo>
                <a:lnTo>
                  <a:pt x="279" y="1124"/>
                </a:lnTo>
                <a:lnTo>
                  <a:pt x="408" y="1045"/>
                </a:lnTo>
                <a:cubicBezTo>
                  <a:pt x="416" y="1040"/>
                  <a:pt x="421" y="1031"/>
                  <a:pt x="421" y="1022"/>
                </a:cubicBezTo>
                <a:lnTo>
                  <a:pt x="422" y="685"/>
                </a:lnTo>
                <a:cubicBezTo>
                  <a:pt x="422" y="676"/>
                  <a:pt x="418" y="668"/>
                  <a:pt x="411" y="662"/>
                </a:cubicBezTo>
                <a:cubicBezTo>
                  <a:pt x="403" y="657"/>
                  <a:pt x="394" y="656"/>
                  <a:pt x="386" y="658"/>
                </a:cubicBezTo>
                <a:lnTo>
                  <a:pt x="56" y="759"/>
                </a:lnTo>
                <a:lnTo>
                  <a:pt x="56" y="700"/>
                </a:lnTo>
                <a:lnTo>
                  <a:pt x="409" y="483"/>
                </a:lnTo>
                <a:cubicBezTo>
                  <a:pt x="417" y="478"/>
                  <a:pt x="422" y="469"/>
                  <a:pt x="422" y="459"/>
                </a:cubicBezTo>
                <a:lnTo>
                  <a:pt x="422" y="171"/>
                </a:lnTo>
                <a:cubicBezTo>
                  <a:pt x="422" y="170"/>
                  <a:pt x="423" y="55"/>
                  <a:pt x="481" y="55"/>
                </a:cubicBezTo>
                <a:cubicBezTo>
                  <a:pt x="538" y="55"/>
                  <a:pt x="540" y="170"/>
                  <a:pt x="540" y="171"/>
                </a:cubicBezTo>
                <a:lnTo>
                  <a:pt x="540" y="465"/>
                </a:lnTo>
                <a:cubicBezTo>
                  <a:pt x="540" y="474"/>
                  <a:pt x="545" y="483"/>
                  <a:pt x="554" y="488"/>
                </a:cubicBezTo>
                <a:lnTo>
                  <a:pt x="912" y="706"/>
                </a:lnTo>
                <a:lnTo>
                  <a:pt x="912" y="765"/>
                </a:lnTo>
                <a:close/>
                <a:moveTo>
                  <a:pt x="967" y="690"/>
                </a:moveTo>
                <a:cubicBezTo>
                  <a:pt x="967" y="680"/>
                  <a:pt x="962" y="671"/>
                  <a:pt x="954" y="666"/>
                </a:cubicBezTo>
                <a:lnTo>
                  <a:pt x="595" y="449"/>
                </a:lnTo>
                <a:lnTo>
                  <a:pt x="595" y="171"/>
                </a:lnTo>
                <a:cubicBezTo>
                  <a:pt x="595" y="170"/>
                  <a:pt x="595" y="131"/>
                  <a:pt x="583" y="91"/>
                </a:cubicBezTo>
                <a:cubicBezTo>
                  <a:pt x="573" y="57"/>
                  <a:pt x="546" y="0"/>
                  <a:pt x="481" y="0"/>
                </a:cubicBezTo>
                <a:cubicBezTo>
                  <a:pt x="416" y="0"/>
                  <a:pt x="389" y="57"/>
                  <a:pt x="378" y="91"/>
                </a:cubicBezTo>
                <a:cubicBezTo>
                  <a:pt x="367" y="131"/>
                  <a:pt x="366" y="170"/>
                  <a:pt x="366" y="171"/>
                </a:cubicBezTo>
                <a:lnTo>
                  <a:pt x="366" y="444"/>
                </a:lnTo>
                <a:lnTo>
                  <a:pt x="13" y="661"/>
                </a:lnTo>
                <a:cubicBezTo>
                  <a:pt x="5" y="666"/>
                  <a:pt x="0" y="675"/>
                  <a:pt x="0" y="684"/>
                </a:cubicBezTo>
                <a:lnTo>
                  <a:pt x="0" y="796"/>
                </a:lnTo>
                <a:cubicBezTo>
                  <a:pt x="0" y="805"/>
                  <a:pt x="4" y="813"/>
                  <a:pt x="11" y="819"/>
                </a:cubicBezTo>
                <a:cubicBezTo>
                  <a:pt x="18" y="824"/>
                  <a:pt x="28" y="825"/>
                  <a:pt x="36" y="823"/>
                </a:cubicBezTo>
                <a:lnTo>
                  <a:pt x="366" y="722"/>
                </a:lnTo>
                <a:lnTo>
                  <a:pt x="366" y="1006"/>
                </a:lnTo>
                <a:lnTo>
                  <a:pt x="238" y="1085"/>
                </a:lnTo>
                <a:cubicBezTo>
                  <a:pt x="229" y="1090"/>
                  <a:pt x="224" y="1099"/>
                  <a:pt x="224" y="1109"/>
                </a:cubicBezTo>
                <a:lnTo>
                  <a:pt x="224" y="1165"/>
                </a:lnTo>
                <a:cubicBezTo>
                  <a:pt x="224" y="1173"/>
                  <a:pt x="228" y="1181"/>
                  <a:pt x="235" y="1186"/>
                </a:cubicBezTo>
                <a:cubicBezTo>
                  <a:pt x="242" y="1192"/>
                  <a:pt x="250" y="1194"/>
                  <a:pt x="258" y="1192"/>
                </a:cubicBezTo>
                <a:lnTo>
                  <a:pt x="480" y="1137"/>
                </a:lnTo>
                <a:lnTo>
                  <a:pt x="702" y="1192"/>
                </a:lnTo>
                <a:cubicBezTo>
                  <a:pt x="704" y="1192"/>
                  <a:pt x="706" y="1192"/>
                  <a:pt x="708" y="1192"/>
                </a:cubicBezTo>
                <a:cubicBezTo>
                  <a:pt x="714" y="1192"/>
                  <a:pt x="720" y="1190"/>
                  <a:pt x="725" y="1186"/>
                </a:cubicBezTo>
                <a:cubicBezTo>
                  <a:pt x="732" y="1181"/>
                  <a:pt x="736" y="1173"/>
                  <a:pt x="736" y="1165"/>
                </a:cubicBezTo>
                <a:lnTo>
                  <a:pt x="736" y="1109"/>
                </a:lnTo>
                <a:cubicBezTo>
                  <a:pt x="736" y="1099"/>
                  <a:pt x="731" y="1090"/>
                  <a:pt x="723" y="1085"/>
                </a:cubicBezTo>
                <a:lnTo>
                  <a:pt x="595" y="1007"/>
                </a:lnTo>
                <a:lnTo>
                  <a:pt x="595" y="727"/>
                </a:lnTo>
                <a:lnTo>
                  <a:pt x="932" y="828"/>
                </a:lnTo>
                <a:cubicBezTo>
                  <a:pt x="940" y="831"/>
                  <a:pt x="949" y="829"/>
                  <a:pt x="956" y="824"/>
                </a:cubicBezTo>
                <a:cubicBezTo>
                  <a:pt x="963" y="819"/>
                  <a:pt x="967" y="811"/>
                  <a:pt x="967" y="80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2" name="Freeform 561">
            <a:extLst>
              <a:ext uri="{FF2B5EF4-FFF2-40B4-BE49-F238E27FC236}">
                <a16:creationId xmlns:a16="http://schemas.microsoft.com/office/drawing/2014/main" id="{73E065F9-CC6B-A049-B169-8AF62663BD07}"/>
              </a:ext>
            </a:extLst>
          </p:cNvPr>
          <p:cNvSpPr/>
          <p:nvPr/>
        </p:nvSpPr>
        <p:spPr>
          <a:xfrm>
            <a:off x="529332" y="4761869"/>
            <a:ext cx="24804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0" h="905">
                <a:moveTo>
                  <a:pt x="635" y="240"/>
                </a:moveTo>
                <a:cubicBezTo>
                  <a:pt x="635" y="399"/>
                  <a:pt x="505" y="529"/>
                  <a:pt x="345" y="529"/>
                </a:cubicBezTo>
                <a:cubicBezTo>
                  <a:pt x="185" y="529"/>
                  <a:pt x="56" y="399"/>
                  <a:pt x="56" y="240"/>
                </a:cubicBezTo>
                <a:lnTo>
                  <a:pt x="56" y="55"/>
                </a:lnTo>
                <a:lnTo>
                  <a:pt x="635" y="55"/>
                </a:lnTo>
                <a:close/>
                <a:moveTo>
                  <a:pt x="662" y="0"/>
                </a:moveTo>
                <a:lnTo>
                  <a:pt x="28" y="0"/>
                </a:lnTo>
                <a:cubicBezTo>
                  <a:pt x="21" y="0"/>
                  <a:pt x="14" y="3"/>
                  <a:pt x="8" y="8"/>
                </a:cubicBezTo>
                <a:cubicBezTo>
                  <a:pt x="3" y="13"/>
                  <a:pt x="0" y="21"/>
                  <a:pt x="0" y="28"/>
                </a:cubicBezTo>
                <a:lnTo>
                  <a:pt x="0" y="240"/>
                </a:lnTo>
                <a:cubicBezTo>
                  <a:pt x="0" y="421"/>
                  <a:pt x="140" y="569"/>
                  <a:pt x="317" y="583"/>
                </a:cubicBezTo>
                <a:lnTo>
                  <a:pt x="317" y="850"/>
                </a:lnTo>
                <a:lnTo>
                  <a:pt x="136" y="850"/>
                </a:lnTo>
                <a:cubicBezTo>
                  <a:pt x="121" y="850"/>
                  <a:pt x="109" y="862"/>
                  <a:pt x="109" y="877"/>
                </a:cubicBezTo>
                <a:cubicBezTo>
                  <a:pt x="109" y="892"/>
                  <a:pt x="121" y="905"/>
                  <a:pt x="136" y="905"/>
                </a:cubicBezTo>
                <a:lnTo>
                  <a:pt x="557" y="905"/>
                </a:lnTo>
                <a:cubicBezTo>
                  <a:pt x="572" y="905"/>
                  <a:pt x="585" y="892"/>
                  <a:pt x="585" y="877"/>
                </a:cubicBezTo>
                <a:cubicBezTo>
                  <a:pt x="585" y="862"/>
                  <a:pt x="572" y="850"/>
                  <a:pt x="557" y="850"/>
                </a:cubicBezTo>
                <a:lnTo>
                  <a:pt x="373" y="850"/>
                </a:lnTo>
                <a:lnTo>
                  <a:pt x="373" y="583"/>
                </a:lnTo>
                <a:cubicBezTo>
                  <a:pt x="550" y="569"/>
                  <a:pt x="690" y="421"/>
                  <a:pt x="690" y="240"/>
                </a:cubicBezTo>
                <a:lnTo>
                  <a:pt x="690" y="28"/>
                </a:lnTo>
                <a:cubicBezTo>
                  <a:pt x="690" y="13"/>
                  <a:pt x="677" y="0"/>
                  <a:pt x="66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3" name="Freeform 562">
            <a:extLst>
              <a:ext uri="{FF2B5EF4-FFF2-40B4-BE49-F238E27FC236}">
                <a16:creationId xmlns:a16="http://schemas.microsoft.com/office/drawing/2014/main" id="{C1F7A446-E0A5-664D-9075-DE7D54045D5E}"/>
              </a:ext>
            </a:extLst>
          </p:cNvPr>
          <p:cNvSpPr/>
          <p:nvPr/>
        </p:nvSpPr>
        <p:spPr>
          <a:xfrm>
            <a:off x="1232412" y="5067868"/>
            <a:ext cx="2743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3" h="55">
                <a:moveTo>
                  <a:pt x="735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8" y="55"/>
                </a:cubicBezTo>
                <a:lnTo>
                  <a:pt x="735" y="55"/>
                </a:lnTo>
                <a:cubicBezTo>
                  <a:pt x="751" y="55"/>
                  <a:pt x="763" y="42"/>
                  <a:pt x="763" y="27"/>
                </a:cubicBezTo>
                <a:cubicBezTo>
                  <a:pt x="763" y="12"/>
                  <a:pt x="751" y="0"/>
                  <a:pt x="73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4" name="Freeform 563">
            <a:extLst>
              <a:ext uri="{FF2B5EF4-FFF2-40B4-BE49-F238E27FC236}">
                <a16:creationId xmlns:a16="http://schemas.microsoft.com/office/drawing/2014/main" id="{19244BC4-368C-A848-9BAD-BFA82A0C608F}"/>
              </a:ext>
            </a:extLst>
          </p:cNvPr>
          <p:cNvSpPr/>
          <p:nvPr/>
        </p:nvSpPr>
        <p:spPr>
          <a:xfrm>
            <a:off x="1232412" y="4844669"/>
            <a:ext cx="308520" cy="20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58" h="584">
                <a:moveTo>
                  <a:pt x="803" y="211"/>
                </a:moveTo>
                <a:cubicBezTo>
                  <a:pt x="803" y="267"/>
                  <a:pt x="787" y="308"/>
                  <a:pt x="756" y="333"/>
                </a:cubicBezTo>
                <a:cubicBezTo>
                  <a:pt x="753" y="335"/>
                  <a:pt x="750" y="338"/>
                  <a:pt x="746" y="340"/>
                </a:cubicBezTo>
                <a:cubicBezTo>
                  <a:pt x="756" y="313"/>
                  <a:pt x="761" y="285"/>
                  <a:pt x="762" y="256"/>
                </a:cubicBezTo>
                <a:cubicBezTo>
                  <a:pt x="764" y="241"/>
                  <a:pt x="764" y="225"/>
                  <a:pt x="763" y="210"/>
                </a:cubicBezTo>
                <a:lnTo>
                  <a:pt x="763" y="92"/>
                </a:lnTo>
                <a:cubicBezTo>
                  <a:pt x="763" y="81"/>
                  <a:pt x="772" y="72"/>
                  <a:pt x="783" y="72"/>
                </a:cubicBezTo>
                <a:cubicBezTo>
                  <a:pt x="794" y="72"/>
                  <a:pt x="803" y="81"/>
                  <a:pt x="803" y="92"/>
                </a:cubicBezTo>
                <a:close/>
                <a:moveTo>
                  <a:pt x="381" y="529"/>
                </a:moveTo>
                <a:cubicBezTo>
                  <a:pt x="202" y="529"/>
                  <a:pt x="55" y="399"/>
                  <a:pt x="55" y="239"/>
                </a:cubicBezTo>
                <a:lnTo>
                  <a:pt x="55" y="55"/>
                </a:lnTo>
                <a:lnTo>
                  <a:pt x="708" y="55"/>
                </a:lnTo>
                <a:lnTo>
                  <a:pt x="708" y="92"/>
                </a:lnTo>
                <a:lnTo>
                  <a:pt x="708" y="211"/>
                </a:lnTo>
                <a:lnTo>
                  <a:pt x="708" y="239"/>
                </a:lnTo>
                <a:cubicBezTo>
                  <a:pt x="708" y="244"/>
                  <a:pt x="707" y="248"/>
                  <a:pt x="707" y="253"/>
                </a:cubicBezTo>
                <a:cubicBezTo>
                  <a:pt x="701" y="307"/>
                  <a:pt x="678" y="359"/>
                  <a:pt x="673" y="369"/>
                </a:cubicBezTo>
                <a:cubicBezTo>
                  <a:pt x="619" y="464"/>
                  <a:pt x="509" y="529"/>
                  <a:pt x="381" y="529"/>
                </a:cubicBezTo>
                <a:close/>
                <a:moveTo>
                  <a:pt x="783" y="17"/>
                </a:moveTo>
                <a:cubicBezTo>
                  <a:pt x="776" y="17"/>
                  <a:pt x="769" y="18"/>
                  <a:pt x="762" y="20"/>
                </a:cubicBezTo>
                <a:cubicBezTo>
                  <a:pt x="759" y="8"/>
                  <a:pt x="748" y="0"/>
                  <a:pt x="735" y="0"/>
                </a:cubicBezTo>
                <a:lnTo>
                  <a:pt x="28" y="0"/>
                </a:lnTo>
                <a:cubicBezTo>
                  <a:pt x="20" y="0"/>
                  <a:pt x="13" y="2"/>
                  <a:pt x="8" y="8"/>
                </a:cubicBezTo>
                <a:cubicBezTo>
                  <a:pt x="3" y="13"/>
                  <a:pt x="0" y="20"/>
                  <a:pt x="0" y="27"/>
                </a:cubicBezTo>
                <a:lnTo>
                  <a:pt x="0" y="239"/>
                </a:lnTo>
                <a:cubicBezTo>
                  <a:pt x="0" y="332"/>
                  <a:pt x="40" y="419"/>
                  <a:pt x="113" y="484"/>
                </a:cubicBezTo>
                <a:cubicBezTo>
                  <a:pt x="185" y="548"/>
                  <a:pt x="280" y="584"/>
                  <a:pt x="381" y="584"/>
                </a:cubicBezTo>
                <a:cubicBezTo>
                  <a:pt x="483" y="584"/>
                  <a:pt x="578" y="548"/>
                  <a:pt x="650" y="484"/>
                </a:cubicBezTo>
                <a:cubicBezTo>
                  <a:pt x="675" y="461"/>
                  <a:pt x="696" y="437"/>
                  <a:pt x="713" y="410"/>
                </a:cubicBezTo>
                <a:cubicBezTo>
                  <a:pt x="736" y="406"/>
                  <a:pt x="765" y="396"/>
                  <a:pt x="791" y="376"/>
                </a:cubicBezTo>
                <a:cubicBezTo>
                  <a:pt x="847" y="332"/>
                  <a:pt x="858" y="262"/>
                  <a:pt x="858" y="211"/>
                </a:cubicBezTo>
                <a:lnTo>
                  <a:pt x="858" y="92"/>
                </a:lnTo>
                <a:cubicBezTo>
                  <a:pt x="858" y="51"/>
                  <a:pt x="825" y="17"/>
                  <a:pt x="783" y="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5" name="Freeform 564">
            <a:extLst>
              <a:ext uri="{FF2B5EF4-FFF2-40B4-BE49-F238E27FC236}">
                <a16:creationId xmlns:a16="http://schemas.microsoft.com/office/drawing/2014/main" id="{7620CD02-A014-574A-8515-97F29930EB31}"/>
              </a:ext>
            </a:extLst>
          </p:cNvPr>
          <p:cNvSpPr/>
          <p:nvPr/>
        </p:nvSpPr>
        <p:spPr>
          <a:xfrm>
            <a:off x="1303692" y="4760789"/>
            <a:ext cx="2952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197">
                <a:moveTo>
                  <a:pt x="13" y="193"/>
                </a:moveTo>
                <a:cubicBezTo>
                  <a:pt x="17" y="196"/>
                  <a:pt x="22" y="197"/>
                  <a:pt x="27" y="197"/>
                </a:cubicBezTo>
                <a:cubicBezTo>
                  <a:pt x="37" y="197"/>
                  <a:pt x="46" y="192"/>
                  <a:pt x="51" y="183"/>
                </a:cubicBezTo>
                <a:lnTo>
                  <a:pt x="64" y="161"/>
                </a:lnTo>
                <a:cubicBezTo>
                  <a:pt x="77" y="140"/>
                  <a:pt x="77" y="107"/>
                  <a:pt x="65" y="85"/>
                </a:cubicBezTo>
                <a:cubicBezTo>
                  <a:pt x="62" y="80"/>
                  <a:pt x="62" y="69"/>
                  <a:pt x="65" y="64"/>
                </a:cubicBezTo>
                <a:lnTo>
                  <a:pt x="79" y="41"/>
                </a:lnTo>
                <a:cubicBezTo>
                  <a:pt x="86" y="28"/>
                  <a:pt x="82" y="11"/>
                  <a:pt x="69" y="3"/>
                </a:cubicBezTo>
                <a:cubicBezTo>
                  <a:pt x="56" y="-4"/>
                  <a:pt x="39" y="0"/>
                  <a:pt x="31" y="13"/>
                </a:cubicBezTo>
                <a:lnTo>
                  <a:pt x="17" y="37"/>
                </a:lnTo>
                <a:cubicBezTo>
                  <a:pt x="5" y="58"/>
                  <a:pt x="5" y="90"/>
                  <a:pt x="17" y="112"/>
                </a:cubicBezTo>
                <a:cubicBezTo>
                  <a:pt x="20" y="117"/>
                  <a:pt x="20" y="128"/>
                  <a:pt x="17" y="133"/>
                </a:cubicBezTo>
                <a:lnTo>
                  <a:pt x="4" y="155"/>
                </a:lnTo>
                <a:cubicBezTo>
                  <a:pt x="-4" y="168"/>
                  <a:pt x="0" y="185"/>
                  <a:pt x="13" y="1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6" name="Freeform 565">
            <a:extLst>
              <a:ext uri="{FF2B5EF4-FFF2-40B4-BE49-F238E27FC236}">
                <a16:creationId xmlns:a16="http://schemas.microsoft.com/office/drawing/2014/main" id="{0229E450-20CD-D545-8C9A-D1BD7ED1B534}"/>
              </a:ext>
            </a:extLst>
          </p:cNvPr>
          <p:cNvSpPr/>
          <p:nvPr/>
        </p:nvSpPr>
        <p:spPr>
          <a:xfrm>
            <a:off x="1354813" y="4760789"/>
            <a:ext cx="2952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197">
                <a:moveTo>
                  <a:pt x="13" y="193"/>
                </a:moveTo>
                <a:cubicBezTo>
                  <a:pt x="18" y="196"/>
                  <a:pt x="23" y="197"/>
                  <a:pt x="28" y="197"/>
                </a:cubicBezTo>
                <a:cubicBezTo>
                  <a:pt x="37" y="197"/>
                  <a:pt x="46" y="192"/>
                  <a:pt x="51" y="183"/>
                </a:cubicBezTo>
                <a:lnTo>
                  <a:pt x="65" y="161"/>
                </a:lnTo>
                <a:cubicBezTo>
                  <a:pt x="77" y="140"/>
                  <a:pt x="78" y="107"/>
                  <a:pt x="65" y="85"/>
                </a:cubicBezTo>
                <a:cubicBezTo>
                  <a:pt x="63" y="80"/>
                  <a:pt x="63" y="69"/>
                  <a:pt x="65" y="64"/>
                </a:cubicBezTo>
                <a:lnTo>
                  <a:pt x="79" y="41"/>
                </a:lnTo>
                <a:cubicBezTo>
                  <a:pt x="87" y="28"/>
                  <a:pt x="82" y="11"/>
                  <a:pt x="69" y="3"/>
                </a:cubicBezTo>
                <a:cubicBezTo>
                  <a:pt x="56" y="-4"/>
                  <a:pt x="39" y="0"/>
                  <a:pt x="31" y="13"/>
                </a:cubicBezTo>
                <a:lnTo>
                  <a:pt x="18" y="37"/>
                </a:lnTo>
                <a:cubicBezTo>
                  <a:pt x="5" y="58"/>
                  <a:pt x="5" y="91"/>
                  <a:pt x="17" y="112"/>
                </a:cubicBezTo>
                <a:cubicBezTo>
                  <a:pt x="20" y="117"/>
                  <a:pt x="20" y="128"/>
                  <a:pt x="17" y="133"/>
                </a:cubicBezTo>
                <a:lnTo>
                  <a:pt x="4" y="155"/>
                </a:lnTo>
                <a:cubicBezTo>
                  <a:pt x="-4" y="168"/>
                  <a:pt x="0" y="185"/>
                  <a:pt x="13" y="1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7" name="Freeform 566">
            <a:extLst>
              <a:ext uri="{FF2B5EF4-FFF2-40B4-BE49-F238E27FC236}">
                <a16:creationId xmlns:a16="http://schemas.microsoft.com/office/drawing/2014/main" id="{AB945A57-DE6B-634E-A775-BD4880AF2366}"/>
              </a:ext>
            </a:extLst>
          </p:cNvPr>
          <p:cNvSpPr/>
          <p:nvPr/>
        </p:nvSpPr>
        <p:spPr>
          <a:xfrm>
            <a:off x="1405573" y="4762229"/>
            <a:ext cx="2952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198">
                <a:moveTo>
                  <a:pt x="13" y="194"/>
                </a:moveTo>
                <a:cubicBezTo>
                  <a:pt x="18" y="196"/>
                  <a:pt x="23" y="198"/>
                  <a:pt x="28" y="198"/>
                </a:cubicBezTo>
                <a:cubicBezTo>
                  <a:pt x="37" y="198"/>
                  <a:pt x="46" y="193"/>
                  <a:pt x="51" y="184"/>
                </a:cubicBezTo>
                <a:lnTo>
                  <a:pt x="65" y="162"/>
                </a:lnTo>
                <a:cubicBezTo>
                  <a:pt x="78" y="140"/>
                  <a:pt x="78" y="108"/>
                  <a:pt x="65" y="86"/>
                </a:cubicBezTo>
                <a:cubicBezTo>
                  <a:pt x="63" y="81"/>
                  <a:pt x="63" y="70"/>
                  <a:pt x="65" y="65"/>
                </a:cubicBezTo>
                <a:lnTo>
                  <a:pt x="79" y="42"/>
                </a:lnTo>
                <a:cubicBezTo>
                  <a:pt x="87" y="29"/>
                  <a:pt x="82" y="12"/>
                  <a:pt x="69" y="4"/>
                </a:cubicBezTo>
                <a:cubicBezTo>
                  <a:pt x="56" y="-4"/>
                  <a:pt x="39" y="1"/>
                  <a:pt x="32" y="14"/>
                </a:cubicBezTo>
                <a:lnTo>
                  <a:pt x="18" y="37"/>
                </a:lnTo>
                <a:cubicBezTo>
                  <a:pt x="5" y="59"/>
                  <a:pt x="5" y="91"/>
                  <a:pt x="17" y="113"/>
                </a:cubicBezTo>
                <a:cubicBezTo>
                  <a:pt x="20" y="118"/>
                  <a:pt x="20" y="129"/>
                  <a:pt x="17" y="133"/>
                </a:cubicBezTo>
                <a:lnTo>
                  <a:pt x="4" y="156"/>
                </a:lnTo>
                <a:cubicBezTo>
                  <a:pt x="-4" y="169"/>
                  <a:pt x="0" y="186"/>
                  <a:pt x="13" y="19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8" name="Freeform 567">
            <a:extLst>
              <a:ext uri="{FF2B5EF4-FFF2-40B4-BE49-F238E27FC236}">
                <a16:creationId xmlns:a16="http://schemas.microsoft.com/office/drawing/2014/main" id="{14211E55-D0E1-AC43-BE54-7417A47603CC}"/>
              </a:ext>
            </a:extLst>
          </p:cNvPr>
          <p:cNvSpPr/>
          <p:nvPr/>
        </p:nvSpPr>
        <p:spPr>
          <a:xfrm>
            <a:off x="1972574" y="4760789"/>
            <a:ext cx="224280" cy="326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908">
                <a:moveTo>
                  <a:pt x="497" y="853"/>
                </a:moveTo>
                <a:lnTo>
                  <a:pt x="126" y="853"/>
                </a:lnTo>
                <a:lnTo>
                  <a:pt x="80" y="316"/>
                </a:lnTo>
                <a:cubicBezTo>
                  <a:pt x="115" y="300"/>
                  <a:pt x="157" y="284"/>
                  <a:pt x="170" y="284"/>
                </a:cubicBezTo>
                <a:cubicBezTo>
                  <a:pt x="202" y="284"/>
                  <a:pt x="252" y="301"/>
                  <a:pt x="301" y="318"/>
                </a:cubicBezTo>
                <a:cubicBezTo>
                  <a:pt x="357" y="337"/>
                  <a:pt x="410" y="356"/>
                  <a:pt x="452" y="356"/>
                </a:cubicBezTo>
                <a:cubicBezTo>
                  <a:pt x="454" y="356"/>
                  <a:pt x="455" y="356"/>
                  <a:pt x="456" y="356"/>
                </a:cubicBezTo>
                <a:cubicBezTo>
                  <a:pt x="477" y="355"/>
                  <a:pt x="516" y="342"/>
                  <a:pt x="543" y="332"/>
                </a:cubicBezTo>
                <a:close/>
                <a:moveTo>
                  <a:pt x="567" y="55"/>
                </a:moveTo>
                <a:lnTo>
                  <a:pt x="548" y="270"/>
                </a:lnTo>
                <a:cubicBezTo>
                  <a:pt x="513" y="285"/>
                  <a:pt x="468" y="300"/>
                  <a:pt x="455" y="301"/>
                </a:cubicBezTo>
                <a:cubicBezTo>
                  <a:pt x="422" y="302"/>
                  <a:pt x="370" y="283"/>
                  <a:pt x="319" y="266"/>
                </a:cubicBezTo>
                <a:cubicBezTo>
                  <a:pt x="263" y="247"/>
                  <a:pt x="211" y="229"/>
                  <a:pt x="170" y="229"/>
                </a:cubicBezTo>
                <a:cubicBezTo>
                  <a:pt x="146" y="229"/>
                  <a:pt x="104" y="245"/>
                  <a:pt x="75" y="258"/>
                </a:cubicBezTo>
                <a:lnTo>
                  <a:pt x="57" y="55"/>
                </a:lnTo>
                <a:close/>
                <a:moveTo>
                  <a:pt x="617" y="9"/>
                </a:moveTo>
                <a:cubicBezTo>
                  <a:pt x="612" y="3"/>
                  <a:pt x="604" y="0"/>
                  <a:pt x="597" y="0"/>
                </a:cubicBezTo>
                <a:lnTo>
                  <a:pt x="27" y="0"/>
                </a:lnTo>
                <a:cubicBezTo>
                  <a:pt x="19" y="0"/>
                  <a:pt x="12" y="3"/>
                  <a:pt x="7" y="9"/>
                </a:cubicBezTo>
                <a:cubicBezTo>
                  <a:pt x="2" y="14"/>
                  <a:pt x="-1" y="22"/>
                  <a:pt x="0" y="30"/>
                </a:cubicBezTo>
                <a:lnTo>
                  <a:pt x="74" y="882"/>
                </a:lnTo>
                <a:cubicBezTo>
                  <a:pt x="75" y="897"/>
                  <a:pt x="87" y="908"/>
                  <a:pt x="101" y="908"/>
                </a:cubicBezTo>
                <a:lnTo>
                  <a:pt x="523" y="908"/>
                </a:lnTo>
                <a:cubicBezTo>
                  <a:pt x="537" y="908"/>
                  <a:pt x="549" y="897"/>
                  <a:pt x="550" y="882"/>
                </a:cubicBezTo>
                <a:lnTo>
                  <a:pt x="624" y="30"/>
                </a:lnTo>
                <a:cubicBezTo>
                  <a:pt x="625" y="22"/>
                  <a:pt x="622" y="14"/>
                  <a:pt x="617" y="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9" name="Freeform 568">
            <a:extLst>
              <a:ext uri="{FF2B5EF4-FFF2-40B4-BE49-F238E27FC236}">
                <a16:creationId xmlns:a16="http://schemas.microsoft.com/office/drawing/2014/main" id="{276A6B10-43C6-1744-97F4-2F67A697B0D1}"/>
              </a:ext>
            </a:extLst>
          </p:cNvPr>
          <p:cNvSpPr/>
          <p:nvPr/>
        </p:nvSpPr>
        <p:spPr>
          <a:xfrm>
            <a:off x="2676013" y="4761869"/>
            <a:ext cx="24768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9" h="905">
                <a:moveTo>
                  <a:pt x="606" y="193"/>
                </a:moveTo>
                <a:lnTo>
                  <a:pt x="489" y="352"/>
                </a:lnTo>
                <a:lnTo>
                  <a:pt x="199" y="352"/>
                </a:lnTo>
                <a:lnTo>
                  <a:pt x="82" y="193"/>
                </a:lnTo>
                <a:close/>
                <a:moveTo>
                  <a:pt x="490" y="121"/>
                </a:moveTo>
                <a:cubicBezTo>
                  <a:pt x="504" y="121"/>
                  <a:pt x="517" y="127"/>
                  <a:pt x="525" y="138"/>
                </a:cubicBezTo>
                <a:lnTo>
                  <a:pt x="456" y="138"/>
                </a:lnTo>
                <a:cubicBezTo>
                  <a:pt x="464" y="127"/>
                  <a:pt x="476" y="121"/>
                  <a:pt x="490" y="121"/>
                </a:cubicBezTo>
                <a:close/>
                <a:moveTo>
                  <a:pt x="240" y="407"/>
                </a:moveTo>
                <a:lnTo>
                  <a:pt x="448" y="407"/>
                </a:lnTo>
                <a:lnTo>
                  <a:pt x="344" y="547"/>
                </a:lnTo>
                <a:close/>
                <a:moveTo>
                  <a:pt x="521" y="401"/>
                </a:moveTo>
                <a:cubicBezTo>
                  <a:pt x="525" y="398"/>
                  <a:pt x="528" y="394"/>
                  <a:pt x="529" y="390"/>
                </a:cubicBezTo>
                <a:lnTo>
                  <a:pt x="683" y="182"/>
                </a:lnTo>
                <a:cubicBezTo>
                  <a:pt x="690" y="173"/>
                  <a:pt x="690" y="162"/>
                  <a:pt x="686" y="153"/>
                </a:cubicBezTo>
                <a:cubicBezTo>
                  <a:pt x="681" y="144"/>
                  <a:pt x="672" y="138"/>
                  <a:pt x="661" y="138"/>
                </a:cubicBezTo>
                <a:lnTo>
                  <a:pt x="586" y="138"/>
                </a:lnTo>
                <a:cubicBezTo>
                  <a:pt x="574" y="96"/>
                  <a:pt x="536" y="66"/>
                  <a:pt x="490" y="66"/>
                </a:cubicBezTo>
                <a:cubicBezTo>
                  <a:pt x="445" y="66"/>
                  <a:pt x="407" y="96"/>
                  <a:pt x="395" y="138"/>
                </a:cubicBezTo>
                <a:lnTo>
                  <a:pt x="219" y="138"/>
                </a:lnTo>
                <a:lnTo>
                  <a:pt x="156" y="15"/>
                </a:lnTo>
                <a:cubicBezTo>
                  <a:pt x="148" y="2"/>
                  <a:pt x="132" y="-4"/>
                  <a:pt x="118" y="3"/>
                </a:cubicBezTo>
                <a:cubicBezTo>
                  <a:pt x="105" y="10"/>
                  <a:pt x="100" y="27"/>
                  <a:pt x="106" y="41"/>
                </a:cubicBezTo>
                <a:lnTo>
                  <a:pt x="157" y="138"/>
                </a:lnTo>
                <a:lnTo>
                  <a:pt x="27" y="138"/>
                </a:lnTo>
                <a:cubicBezTo>
                  <a:pt x="17" y="138"/>
                  <a:pt x="7" y="144"/>
                  <a:pt x="2" y="153"/>
                </a:cubicBezTo>
                <a:cubicBezTo>
                  <a:pt x="-2" y="162"/>
                  <a:pt x="-1" y="173"/>
                  <a:pt x="5" y="182"/>
                </a:cubicBezTo>
                <a:lnTo>
                  <a:pt x="317" y="602"/>
                </a:lnTo>
                <a:lnTo>
                  <a:pt x="317" y="850"/>
                </a:lnTo>
                <a:lnTo>
                  <a:pt x="135" y="850"/>
                </a:lnTo>
                <a:cubicBezTo>
                  <a:pt x="120" y="850"/>
                  <a:pt x="108" y="862"/>
                  <a:pt x="108" y="877"/>
                </a:cubicBezTo>
                <a:cubicBezTo>
                  <a:pt x="108" y="892"/>
                  <a:pt x="120" y="905"/>
                  <a:pt x="135" y="905"/>
                </a:cubicBezTo>
                <a:lnTo>
                  <a:pt x="556" y="905"/>
                </a:lnTo>
                <a:cubicBezTo>
                  <a:pt x="572" y="905"/>
                  <a:pt x="584" y="892"/>
                  <a:pt x="584" y="877"/>
                </a:cubicBezTo>
                <a:cubicBezTo>
                  <a:pt x="584" y="862"/>
                  <a:pt x="572" y="850"/>
                  <a:pt x="556" y="850"/>
                </a:cubicBezTo>
                <a:lnTo>
                  <a:pt x="372" y="850"/>
                </a:lnTo>
                <a:lnTo>
                  <a:pt x="372" y="602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0" name="Freeform 569">
            <a:extLst>
              <a:ext uri="{FF2B5EF4-FFF2-40B4-BE49-F238E27FC236}">
                <a16:creationId xmlns:a16="http://schemas.microsoft.com/office/drawing/2014/main" id="{3F80DA33-FAA4-D44A-8DAC-3F0CDA59823A}"/>
              </a:ext>
            </a:extLst>
          </p:cNvPr>
          <p:cNvSpPr/>
          <p:nvPr/>
        </p:nvSpPr>
        <p:spPr>
          <a:xfrm>
            <a:off x="1315212" y="3429149"/>
            <a:ext cx="108720" cy="12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3" h="360">
                <a:moveTo>
                  <a:pt x="55" y="305"/>
                </a:moveTo>
                <a:lnTo>
                  <a:pt x="55" y="275"/>
                </a:lnTo>
                <a:cubicBezTo>
                  <a:pt x="55" y="270"/>
                  <a:pt x="58" y="264"/>
                  <a:pt x="63" y="260"/>
                </a:cubicBezTo>
                <a:cubicBezTo>
                  <a:pt x="87" y="243"/>
                  <a:pt x="119" y="234"/>
                  <a:pt x="151" y="234"/>
                </a:cubicBezTo>
                <a:cubicBezTo>
                  <a:pt x="184" y="234"/>
                  <a:pt x="216" y="244"/>
                  <a:pt x="240" y="261"/>
                </a:cubicBezTo>
                <a:cubicBezTo>
                  <a:pt x="245" y="264"/>
                  <a:pt x="248" y="270"/>
                  <a:pt x="248" y="275"/>
                </a:cubicBezTo>
                <a:cubicBezTo>
                  <a:pt x="248" y="284"/>
                  <a:pt x="248" y="294"/>
                  <a:pt x="248" y="305"/>
                </a:cubicBezTo>
                <a:close/>
                <a:moveTo>
                  <a:pt x="151" y="56"/>
                </a:moveTo>
                <a:cubicBezTo>
                  <a:pt x="173" y="56"/>
                  <a:pt x="191" y="73"/>
                  <a:pt x="191" y="95"/>
                </a:cubicBezTo>
                <a:cubicBezTo>
                  <a:pt x="191" y="117"/>
                  <a:pt x="173" y="135"/>
                  <a:pt x="151" y="135"/>
                </a:cubicBezTo>
                <a:cubicBezTo>
                  <a:pt x="129" y="135"/>
                  <a:pt x="111" y="117"/>
                  <a:pt x="111" y="95"/>
                </a:cubicBezTo>
                <a:cubicBezTo>
                  <a:pt x="111" y="73"/>
                  <a:pt x="129" y="56"/>
                  <a:pt x="151" y="56"/>
                </a:cubicBezTo>
                <a:close/>
                <a:moveTo>
                  <a:pt x="272" y="216"/>
                </a:moveTo>
                <a:cubicBezTo>
                  <a:pt x="248" y="199"/>
                  <a:pt x="220" y="187"/>
                  <a:pt x="190" y="182"/>
                </a:cubicBezTo>
                <a:cubicBezTo>
                  <a:pt x="223" y="167"/>
                  <a:pt x="246" y="134"/>
                  <a:pt x="246" y="95"/>
                </a:cubicBezTo>
                <a:cubicBezTo>
                  <a:pt x="246" y="43"/>
                  <a:pt x="204" y="0"/>
                  <a:pt x="151" y="0"/>
                </a:cubicBezTo>
                <a:cubicBezTo>
                  <a:pt x="99" y="0"/>
                  <a:pt x="56" y="43"/>
                  <a:pt x="56" y="95"/>
                </a:cubicBezTo>
                <a:cubicBezTo>
                  <a:pt x="56" y="134"/>
                  <a:pt x="80" y="167"/>
                  <a:pt x="113" y="182"/>
                </a:cubicBezTo>
                <a:cubicBezTo>
                  <a:pt x="83" y="187"/>
                  <a:pt x="55" y="199"/>
                  <a:pt x="31" y="215"/>
                </a:cubicBezTo>
                <a:cubicBezTo>
                  <a:pt x="12" y="229"/>
                  <a:pt x="0" y="251"/>
                  <a:pt x="0" y="275"/>
                </a:cubicBezTo>
                <a:lnTo>
                  <a:pt x="0" y="333"/>
                </a:lnTo>
                <a:cubicBezTo>
                  <a:pt x="0" y="348"/>
                  <a:pt x="12" y="360"/>
                  <a:pt x="28" y="360"/>
                </a:cubicBezTo>
                <a:lnTo>
                  <a:pt x="275" y="360"/>
                </a:lnTo>
                <a:cubicBezTo>
                  <a:pt x="291" y="360"/>
                  <a:pt x="303" y="348"/>
                  <a:pt x="303" y="333"/>
                </a:cubicBezTo>
                <a:cubicBezTo>
                  <a:pt x="303" y="314"/>
                  <a:pt x="303" y="291"/>
                  <a:pt x="303" y="275"/>
                </a:cubicBezTo>
                <a:cubicBezTo>
                  <a:pt x="303" y="251"/>
                  <a:pt x="291" y="229"/>
                  <a:pt x="272" y="21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1" name="Freeform 570">
            <a:extLst>
              <a:ext uri="{FF2B5EF4-FFF2-40B4-BE49-F238E27FC236}">
                <a16:creationId xmlns:a16="http://schemas.microsoft.com/office/drawing/2014/main" id="{373E73DD-BED0-7A4B-83B7-C8AEC2AAB4C5}"/>
              </a:ext>
            </a:extLst>
          </p:cNvPr>
          <p:cNvSpPr/>
          <p:nvPr/>
        </p:nvSpPr>
        <p:spPr>
          <a:xfrm>
            <a:off x="1257974" y="3382709"/>
            <a:ext cx="223200" cy="22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1" h="621">
                <a:moveTo>
                  <a:pt x="310" y="565"/>
                </a:moveTo>
                <a:cubicBezTo>
                  <a:pt x="170" y="565"/>
                  <a:pt x="55" y="451"/>
                  <a:pt x="55" y="310"/>
                </a:cubicBezTo>
                <a:cubicBezTo>
                  <a:pt x="55" y="169"/>
                  <a:pt x="170" y="55"/>
                  <a:pt x="310" y="55"/>
                </a:cubicBezTo>
                <a:cubicBezTo>
                  <a:pt x="451" y="55"/>
                  <a:pt x="566" y="169"/>
                  <a:pt x="566" y="310"/>
                </a:cubicBezTo>
                <a:cubicBezTo>
                  <a:pt x="566" y="451"/>
                  <a:pt x="451" y="565"/>
                  <a:pt x="310" y="565"/>
                </a:cubicBezTo>
                <a:close/>
                <a:moveTo>
                  <a:pt x="310" y="0"/>
                </a:moveTo>
                <a:cubicBezTo>
                  <a:pt x="139" y="0"/>
                  <a:pt x="0" y="139"/>
                  <a:pt x="0" y="310"/>
                </a:cubicBezTo>
                <a:cubicBezTo>
                  <a:pt x="0" y="481"/>
                  <a:pt x="139" y="621"/>
                  <a:pt x="310" y="621"/>
                </a:cubicBezTo>
                <a:cubicBezTo>
                  <a:pt x="481" y="621"/>
                  <a:pt x="621" y="481"/>
                  <a:pt x="621" y="310"/>
                </a:cubicBezTo>
                <a:cubicBezTo>
                  <a:pt x="621" y="139"/>
                  <a:pt x="481" y="0"/>
                  <a:pt x="31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2" name="Freeform 571">
            <a:extLst>
              <a:ext uri="{FF2B5EF4-FFF2-40B4-BE49-F238E27FC236}">
                <a16:creationId xmlns:a16="http://schemas.microsoft.com/office/drawing/2014/main" id="{868C73E8-60BE-7E41-ABE9-4E9CC22451C2}"/>
              </a:ext>
            </a:extLst>
          </p:cNvPr>
          <p:cNvSpPr/>
          <p:nvPr/>
        </p:nvSpPr>
        <p:spPr>
          <a:xfrm>
            <a:off x="1290013" y="3252390"/>
            <a:ext cx="158760" cy="126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2" h="351">
                <a:moveTo>
                  <a:pt x="221" y="55"/>
                </a:moveTo>
                <a:cubicBezTo>
                  <a:pt x="275" y="55"/>
                  <a:pt x="328" y="67"/>
                  <a:pt x="376" y="90"/>
                </a:cubicBezTo>
                <a:lnTo>
                  <a:pt x="260" y="293"/>
                </a:lnTo>
                <a:cubicBezTo>
                  <a:pt x="248" y="291"/>
                  <a:pt x="237" y="289"/>
                  <a:pt x="221" y="289"/>
                </a:cubicBezTo>
                <a:cubicBezTo>
                  <a:pt x="206" y="289"/>
                  <a:pt x="195" y="291"/>
                  <a:pt x="183" y="293"/>
                </a:cubicBezTo>
                <a:lnTo>
                  <a:pt x="66" y="91"/>
                </a:lnTo>
                <a:cubicBezTo>
                  <a:pt x="114" y="67"/>
                  <a:pt x="168" y="55"/>
                  <a:pt x="221" y="55"/>
                </a:cubicBezTo>
                <a:close/>
                <a:moveTo>
                  <a:pt x="146" y="338"/>
                </a:moveTo>
                <a:cubicBezTo>
                  <a:pt x="150" y="346"/>
                  <a:pt x="160" y="351"/>
                  <a:pt x="169" y="351"/>
                </a:cubicBezTo>
                <a:cubicBezTo>
                  <a:pt x="171" y="351"/>
                  <a:pt x="173" y="351"/>
                  <a:pt x="175" y="351"/>
                </a:cubicBezTo>
                <a:lnTo>
                  <a:pt x="177" y="350"/>
                </a:lnTo>
                <a:cubicBezTo>
                  <a:pt x="195" y="347"/>
                  <a:pt x="204" y="345"/>
                  <a:pt x="221" y="345"/>
                </a:cubicBezTo>
                <a:cubicBezTo>
                  <a:pt x="238" y="345"/>
                  <a:pt x="248" y="347"/>
                  <a:pt x="266" y="350"/>
                </a:cubicBezTo>
                <a:lnTo>
                  <a:pt x="268" y="351"/>
                </a:lnTo>
                <a:cubicBezTo>
                  <a:pt x="280" y="353"/>
                  <a:pt x="292" y="348"/>
                  <a:pt x="298" y="338"/>
                </a:cubicBezTo>
                <a:lnTo>
                  <a:pt x="438" y="93"/>
                </a:lnTo>
                <a:cubicBezTo>
                  <a:pt x="446" y="80"/>
                  <a:pt x="442" y="63"/>
                  <a:pt x="428" y="55"/>
                </a:cubicBezTo>
                <a:cubicBezTo>
                  <a:pt x="365" y="19"/>
                  <a:pt x="294" y="0"/>
                  <a:pt x="221" y="0"/>
                </a:cubicBezTo>
                <a:cubicBezTo>
                  <a:pt x="149" y="0"/>
                  <a:pt x="77" y="19"/>
                  <a:pt x="14" y="56"/>
                </a:cubicBezTo>
                <a:cubicBezTo>
                  <a:pt x="8" y="59"/>
                  <a:pt x="3" y="65"/>
                  <a:pt x="1" y="72"/>
                </a:cubicBezTo>
                <a:cubicBezTo>
                  <a:pt x="-1" y="79"/>
                  <a:pt x="1" y="87"/>
                  <a:pt x="4" y="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3" name="Freeform 572">
            <a:extLst>
              <a:ext uri="{FF2B5EF4-FFF2-40B4-BE49-F238E27FC236}">
                <a16:creationId xmlns:a16="http://schemas.microsoft.com/office/drawing/2014/main" id="{2F0C6EAF-D9DB-F54D-9BE9-DEC7FD2A3EFF}"/>
              </a:ext>
            </a:extLst>
          </p:cNvPr>
          <p:cNvSpPr/>
          <p:nvPr/>
        </p:nvSpPr>
        <p:spPr>
          <a:xfrm>
            <a:off x="1437254" y="3557669"/>
            <a:ext cx="144000" cy="144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1" h="402">
                <a:moveTo>
                  <a:pt x="257" y="251"/>
                </a:moveTo>
                <a:cubicBezTo>
                  <a:pt x="220" y="290"/>
                  <a:pt x="175" y="320"/>
                  <a:pt x="125" y="339"/>
                </a:cubicBezTo>
                <a:lnTo>
                  <a:pt x="59" y="114"/>
                </a:lnTo>
                <a:cubicBezTo>
                  <a:pt x="69" y="108"/>
                  <a:pt x="78" y="100"/>
                  <a:pt x="89" y="89"/>
                </a:cubicBezTo>
                <a:cubicBezTo>
                  <a:pt x="99" y="78"/>
                  <a:pt x="106" y="69"/>
                  <a:pt x="112" y="59"/>
                </a:cubicBezTo>
                <a:lnTo>
                  <a:pt x="339" y="115"/>
                </a:lnTo>
                <a:cubicBezTo>
                  <a:pt x="323" y="166"/>
                  <a:pt x="295" y="212"/>
                  <a:pt x="257" y="251"/>
                </a:cubicBezTo>
                <a:close/>
                <a:moveTo>
                  <a:pt x="397" y="81"/>
                </a:moveTo>
                <a:cubicBezTo>
                  <a:pt x="394" y="74"/>
                  <a:pt x="387" y="70"/>
                  <a:pt x="380" y="68"/>
                </a:cubicBezTo>
                <a:lnTo>
                  <a:pt x="106" y="1"/>
                </a:lnTo>
                <a:cubicBezTo>
                  <a:pt x="95" y="-2"/>
                  <a:pt x="82" y="3"/>
                  <a:pt x="76" y="13"/>
                </a:cubicBezTo>
                <a:lnTo>
                  <a:pt x="75" y="15"/>
                </a:lnTo>
                <a:cubicBezTo>
                  <a:pt x="66" y="30"/>
                  <a:pt x="60" y="39"/>
                  <a:pt x="49" y="51"/>
                </a:cubicBezTo>
                <a:cubicBezTo>
                  <a:pt x="37" y="63"/>
                  <a:pt x="28" y="69"/>
                  <a:pt x="14" y="79"/>
                </a:cubicBezTo>
                <a:lnTo>
                  <a:pt x="12" y="80"/>
                </a:lnTo>
                <a:cubicBezTo>
                  <a:pt x="2" y="87"/>
                  <a:pt x="-2" y="99"/>
                  <a:pt x="1" y="111"/>
                </a:cubicBezTo>
                <a:lnTo>
                  <a:pt x="80" y="382"/>
                </a:lnTo>
                <a:cubicBezTo>
                  <a:pt x="83" y="394"/>
                  <a:pt x="94" y="402"/>
                  <a:pt x="106" y="402"/>
                </a:cubicBezTo>
                <a:cubicBezTo>
                  <a:pt x="109" y="402"/>
                  <a:pt x="112" y="401"/>
                  <a:pt x="114" y="401"/>
                </a:cubicBezTo>
                <a:cubicBezTo>
                  <a:pt x="184" y="380"/>
                  <a:pt x="247" y="342"/>
                  <a:pt x="297" y="289"/>
                </a:cubicBezTo>
                <a:cubicBezTo>
                  <a:pt x="348" y="237"/>
                  <a:pt x="383" y="172"/>
                  <a:pt x="401" y="102"/>
                </a:cubicBezTo>
                <a:cubicBezTo>
                  <a:pt x="402" y="94"/>
                  <a:pt x="401" y="87"/>
                  <a:pt x="397" y="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4" name="Freeform 573">
            <a:extLst>
              <a:ext uri="{FF2B5EF4-FFF2-40B4-BE49-F238E27FC236}">
                <a16:creationId xmlns:a16="http://schemas.microsoft.com/office/drawing/2014/main" id="{F0C592F5-E17D-F74E-BAF5-76EB7843B57B}"/>
              </a:ext>
            </a:extLst>
          </p:cNvPr>
          <p:cNvSpPr/>
          <p:nvPr/>
        </p:nvSpPr>
        <p:spPr>
          <a:xfrm>
            <a:off x="1161853" y="3561629"/>
            <a:ext cx="144000" cy="144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1" h="401">
                <a:moveTo>
                  <a:pt x="286" y="339"/>
                </a:moveTo>
                <a:cubicBezTo>
                  <a:pt x="236" y="323"/>
                  <a:pt x="189" y="295"/>
                  <a:pt x="150" y="257"/>
                </a:cubicBezTo>
                <a:cubicBezTo>
                  <a:pt x="111" y="220"/>
                  <a:pt x="82" y="175"/>
                  <a:pt x="63" y="125"/>
                </a:cubicBezTo>
                <a:lnTo>
                  <a:pt x="287" y="59"/>
                </a:lnTo>
                <a:cubicBezTo>
                  <a:pt x="294" y="69"/>
                  <a:pt x="301" y="78"/>
                  <a:pt x="312" y="89"/>
                </a:cubicBezTo>
                <a:cubicBezTo>
                  <a:pt x="323" y="99"/>
                  <a:pt x="332" y="106"/>
                  <a:pt x="342" y="112"/>
                </a:cubicBezTo>
                <a:close/>
                <a:moveTo>
                  <a:pt x="388" y="76"/>
                </a:moveTo>
                <a:lnTo>
                  <a:pt x="386" y="75"/>
                </a:lnTo>
                <a:cubicBezTo>
                  <a:pt x="371" y="65"/>
                  <a:pt x="363" y="60"/>
                  <a:pt x="350" y="49"/>
                </a:cubicBezTo>
                <a:cubicBezTo>
                  <a:pt x="338" y="37"/>
                  <a:pt x="332" y="28"/>
                  <a:pt x="323" y="14"/>
                </a:cubicBezTo>
                <a:lnTo>
                  <a:pt x="321" y="12"/>
                </a:lnTo>
                <a:cubicBezTo>
                  <a:pt x="314" y="2"/>
                  <a:pt x="302" y="-3"/>
                  <a:pt x="291" y="1"/>
                </a:cubicBezTo>
                <a:lnTo>
                  <a:pt x="20" y="80"/>
                </a:lnTo>
                <a:cubicBezTo>
                  <a:pt x="5" y="84"/>
                  <a:pt x="-3" y="99"/>
                  <a:pt x="1" y="114"/>
                </a:cubicBezTo>
                <a:cubicBezTo>
                  <a:pt x="21" y="184"/>
                  <a:pt x="60" y="247"/>
                  <a:pt x="112" y="297"/>
                </a:cubicBezTo>
                <a:cubicBezTo>
                  <a:pt x="164" y="347"/>
                  <a:pt x="229" y="383"/>
                  <a:pt x="300" y="400"/>
                </a:cubicBezTo>
                <a:cubicBezTo>
                  <a:pt x="302" y="401"/>
                  <a:pt x="304" y="401"/>
                  <a:pt x="307" y="401"/>
                </a:cubicBezTo>
                <a:cubicBezTo>
                  <a:pt x="311" y="401"/>
                  <a:pt x="316" y="400"/>
                  <a:pt x="321" y="397"/>
                </a:cubicBezTo>
                <a:cubicBezTo>
                  <a:pt x="327" y="394"/>
                  <a:pt x="332" y="387"/>
                  <a:pt x="333" y="380"/>
                </a:cubicBezTo>
                <a:lnTo>
                  <a:pt x="400" y="106"/>
                </a:lnTo>
                <a:cubicBezTo>
                  <a:pt x="403" y="94"/>
                  <a:pt x="398" y="82"/>
                  <a:pt x="388" y="7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5" name="Freeform 574">
            <a:extLst>
              <a:ext uri="{FF2B5EF4-FFF2-40B4-BE49-F238E27FC236}">
                <a16:creationId xmlns:a16="http://schemas.microsoft.com/office/drawing/2014/main" id="{F06C84BC-45F2-A545-AF96-EF649DC48DEF}"/>
              </a:ext>
            </a:extLst>
          </p:cNvPr>
          <p:cNvSpPr/>
          <p:nvPr/>
        </p:nvSpPr>
        <p:spPr>
          <a:xfrm>
            <a:off x="1205053" y="339386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4" y="53"/>
                </a:moveTo>
                <a:cubicBezTo>
                  <a:pt x="18" y="55"/>
                  <a:pt x="23" y="56"/>
                  <a:pt x="27" y="56"/>
                </a:cubicBezTo>
                <a:cubicBezTo>
                  <a:pt x="37" y="56"/>
                  <a:pt x="46" y="51"/>
                  <a:pt x="51" y="42"/>
                </a:cubicBezTo>
                <a:lnTo>
                  <a:pt x="52" y="41"/>
                </a:lnTo>
                <a:cubicBezTo>
                  <a:pt x="60" y="28"/>
                  <a:pt x="55" y="11"/>
                  <a:pt x="42" y="3"/>
                </a:cubicBezTo>
                <a:cubicBezTo>
                  <a:pt x="29" y="-4"/>
                  <a:pt x="12" y="0"/>
                  <a:pt x="5" y="13"/>
                </a:cubicBezTo>
                <a:lnTo>
                  <a:pt x="4" y="15"/>
                </a:lnTo>
                <a:cubicBezTo>
                  <a:pt x="-4" y="28"/>
                  <a:pt x="0" y="45"/>
                  <a:pt x="14" y="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6" name="Freeform 575">
            <a:extLst>
              <a:ext uri="{FF2B5EF4-FFF2-40B4-BE49-F238E27FC236}">
                <a16:creationId xmlns:a16="http://schemas.microsoft.com/office/drawing/2014/main" id="{EB076D1E-21E1-CC48-A6C9-31E9D6C65958}"/>
              </a:ext>
            </a:extLst>
          </p:cNvPr>
          <p:cNvSpPr/>
          <p:nvPr/>
        </p:nvSpPr>
        <p:spPr>
          <a:xfrm>
            <a:off x="1241772" y="334922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27" y="57"/>
                </a:moveTo>
                <a:cubicBezTo>
                  <a:pt x="34" y="57"/>
                  <a:pt x="40" y="55"/>
                  <a:pt x="46" y="50"/>
                </a:cubicBezTo>
                <a:lnTo>
                  <a:pt x="47" y="49"/>
                </a:lnTo>
                <a:cubicBezTo>
                  <a:pt x="59" y="39"/>
                  <a:pt x="60" y="21"/>
                  <a:pt x="50" y="10"/>
                </a:cubicBezTo>
                <a:cubicBezTo>
                  <a:pt x="40" y="-2"/>
                  <a:pt x="22" y="-3"/>
                  <a:pt x="11" y="7"/>
                </a:cubicBezTo>
                <a:lnTo>
                  <a:pt x="9" y="9"/>
                </a:lnTo>
                <a:cubicBezTo>
                  <a:pt x="-2" y="19"/>
                  <a:pt x="-3" y="36"/>
                  <a:pt x="7" y="48"/>
                </a:cubicBezTo>
                <a:cubicBezTo>
                  <a:pt x="12" y="54"/>
                  <a:pt x="20" y="57"/>
                  <a:pt x="27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7" name="Freeform 576">
            <a:extLst>
              <a:ext uri="{FF2B5EF4-FFF2-40B4-BE49-F238E27FC236}">
                <a16:creationId xmlns:a16="http://schemas.microsoft.com/office/drawing/2014/main" id="{910226A7-9B1C-004F-976F-D0DBB566E44A}"/>
              </a:ext>
            </a:extLst>
          </p:cNvPr>
          <p:cNvSpPr/>
          <p:nvPr/>
        </p:nvSpPr>
        <p:spPr>
          <a:xfrm>
            <a:off x="1221252" y="337010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0" y="50"/>
                </a:moveTo>
                <a:cubicBezTo>
                  <a:pt x="15" y="54"/>
                  <a:pt x="21" y="56"/>
                  <a:pt x="27" y="56"/>
                </a:cubicBezTo>
                <a:cubicBezTo>
                  <a:pt x="35" y="56"/>
                  <a:pt x="43" y="53"/>
                  <a:pt x="49" y="46"/>
                </a:cubicBezTo>
                <a:lnTo>
                  <a:pt x="50" y="44"/>
                </a:lnTo>
                <a:cubicBezTo>
                  <a:pt x="60" y="33"/>
                  <a:pt x="58" y="15"/>
                  <a:pt x="46" y="6"/>
                </a:cubicBezTo>
                <a:cubicBezTo>
                  <a:pt x="35" y="-4"/>
                  <a:pt x="17" y="-2"/>
                  <a:pt x="7" y="9"/>
                </a:cubicBezTo>
                <a:lnTo>
                  <a:pt x="6" y="11"/>
                </a:lnTo>
                <a:cubicBezTo>
                  <a:pt x="-4" y="23"/>
                  <a:pt x="-2" y="40"/>
                  <a:pt x="10" y="5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8" name="Freeform 577">
            <a:extLst>
              <a:ext uri="{FF2B5EF4-FFF2-40B4-BE49-F238E27FC236}">
                <a16:creationId xmlns:a16="http://schemas.microsoft.com/office/drawing/2014/main" id="{3700FB6F-AFB6-7B4C-8A89-041D8895CE1A}"/>
              </a:ext>
            </a:extLst>
          </p:cNvPr>
          <p:cNvSpPr/>
          <p:nvPr/>
        </p:nvSpPr>
        <p:spPr>
          <a:xfrm>
            <a:off x="1180933" y="34766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7" y="57"/>
                </a:moveTo>
                <a:lnTo>
                  <a:pt x="28" y="57"/>
                </a:lnTo>
                <a:cubicBezTo>
                  <a:pt x="43" y="57"/>
                  <a:pt x="55" y="45"/>
                  <a:pt x="56" y="30"/>
                </a:cubicBezTo>
                <a:lnTo>
                  <a:pt x="56" y="29"/>
                </a:lnTo>
                <a:cubicBezTo>
                  <a:pt x="56" y="13"/>
                  <a:pt x="45" y="1"/>
                  <a:pt x="29" y="0"/>
                </a:cubicBezTo>
                <a:cubicBezTo>
                  <a:pt x="14" y="-1"/>
                  <a:pt x="1" y="11"/>
                  <a:pt x="1" y="26"/>
                </a:cubicBezTo>
                <a:lnTo>
                  <a:pt x="0" y="28"/>
                </a:lnTo>
                <a:cubicBezTo>
                  <a:pt x="0" y="44"/>
                  <a:pt x="12" y="56"/>
                  <a:pt x="27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9" name="Freeform 578">
            <a:extLst>
              <a:ext uri="{FF2B5EF4-FFF2-40B4-BE49-F238E27FC236}">
                <a16:creationId xmlns:a16="http://schemas.microsoft.com/office/drawing/2014/main" id="{D5F9E3B6-F4BF-E544-8D1A-564A5248AC28}"/>
              </a:ext>
            </a:extLst>
          </p:cNvPr>
          <p:cNvSpPr/>
          <p:nvPr/>
        </p:nvSpPr>
        <p:spPr>
          <a:xfrm>
            <a:off x="1192453" y="34201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8" y="55"/>
                </a:moveTo>
                <a:cubicBezTo>
                  <a:pt x="21" y="57"/>
                  <a:pt x="25" y="57"/>
                  <a:pt x="28" y="57"/>
                </a:cubicBezTo>
                <a:cubicBezTo>
                  <a:pt x="39" y="57"/>
                  <a:pt x="49" y="50"/>
                  <a:pt x="54" y="39"/>
                </a:cubicBezTo>
                <a:lnTo>
                  <a:pt x="54" y="38"/>
                </a:lnTo>
                <a:cubicBezTo>
                  <a:pt x="60" y="23"/>
                  <a:pt x="53" y="8"/>
                  <a:pt x="38" y="2"/>
                </a:cubicBezTo>
                <a:cubicBezTo>
                  <a:pt x="24" y="-3"/>
                  <a:pt x="8" y="4"/>
                  <a:pt x="3" y="18"/>
                </a:cubicBezTo>
                <a:lnTo>
                  <a:pt x="2" y="20"/>
                </a:lnTo>
                <a:cubicBezTo>
                  <a:pt x="-3" y="34"/>
                  <a:pt x="4" y="50"/>
                  <a:pt x="1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0" name="Freeform 579">
            <a:extLst>
              <a:ext uri="{FF2B5EF4-FFF2-40B4-BE49-F238E27FC236}">
                <a16:creationId xmlns:a16="http://schemas.microsoft.com/office/drawing/2014/main" id="{2533D928-BE89-6649-B328-462722316B32}"/>
              </a:ext>
            </a:extLst>
          </p:cNvPr>
          <p:cNvSpPr/>
          <p:nvPr/>
        </p:nvSpPr>
        <p:spPr>
          <a:xfrm>
            <a:off x="1184174" y="3447869"/>
            <a:ext cx="1980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8">
                <a:moveTo>
                  <a:pt x="23" y="57"/>
                </a:moveTo>
                <a:cubicBezTo>
                  <a:pt x="25" y="58"/>
                  <a:pt x="27" y="58"/>
                  <a:pt x="29" y="58"/>
                </a:cubicBezTo>
                <a:cubicBezTo>
                  <a:pt x="41" y="58"/>
                  <a:pt x="53" y="49"/>
                  <a:pt x="55" y="36"/>
                </a:cubicBezTo>
                <a:lnTo>
                  <a:pt x="56" y="34"/>
                </a:lnTo>
                <a:cubicBezTo>
                  <a:pt x="59" y="19"/>
                  <a:pt x="49" y="4"/>
                  <a:pt x="34" y="1"/>
                </a:cubicBezTo>
                <a:cubicBezTo>
                  <a:pt x="19" y="-2"/>
                  <a:pt x="5" y="8"/>
                  <a:pt x="2" y="23"/>
                </a:cubicBezTo>
                <a:lnTo>
                  <a:pt x="1" y="25"/>
                </a:lnTo>
                <a:cubicBezTo>
                  <a:pt x="-2" y="40"/>
                  <a:pt x="8" y="54"/>
                  <a:pt x="23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1" name="Freeform 580">
            <a:extLst>
              <a:ext uri="{FF2B5EF4-FFF2-40B4-BE49-F238E27FC236}">
                <a16:creationId xmlns:a16="http://schemas.microsoft.com/office/drawing/2014/main" id="{7851D728-1F6E-834E-9E14-F87EBD1855B4}"/>
              </a:ext>
            </a:extLst>
          </p:cNvPr>
          <p:cNvSpPr/>
          <p:nvPr/>
        </p:nvSpPr>
        <p:spPr>
          <a:xfrm>
            <a:off x="1182373" y="350582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31" y="56"/>
                </a:moveTo>
                <a:cubicBezTo>
                  <a:pt x="46" y="55"/>
                  <a:pt x="57" y="41"/>
                  <a:pt x="55" y="26"/>
                </a:cubicBezTo>
                <a:lnTo>
                  <a:pt x="55" y="24"/>
                </a:lnTo>
                <a:cubicBezTo>
                  <a:pt x="53" y="9"/>
                  <a:pt x="39" y="-2"/>
                  <a:pt x="24" y="0"/>
                </a:cubicBezTo>
                <a:cubicBezTo>
                  <a:pt x="9" y="2"/>
                  <a:pt x="-2" y="15"/>
                  <a:pt x="0" y="30"/>
                </a:cubicBezTo>
                <a:lnTo>
                  <a:pt x="0" y="33"/>
                </a:lnTo>
                <a:cubicBezTo>
                  <a:pt x="2" y="47"/>
                  <a:pt x="14" y="57"/>
                  <a:pt x="28" y="57"/>
                </a:cubicBezTo>
                <a:cubicBezTo>
                  <a:pt x="29" y="57"/>
                  <a:pt x="30" y="57"/>
                  <a:pt x="31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2" name="Freeform 581">
            <a:extLst>
              <a:ext uri="{FF2B5EF4-FFF2-40B4-BE49-F238E27FC236}">
                <a16:creationId xmlns:a16="http://schemas.microsoft.com/office/drawing/2014/main" id="{1D7E4740-E418-5C4F-B346-0DDAC5ABF4CC}"/>
              </a:ext>
            </a:extLst>
          </p:cNvPr>
          <p:cNvSpPr/>
          <p:nvPr/>
        </p:nvSpPr>
        <p:spPr>
          <a:xfrm>
            <a:off x="1188134" y="353426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" y="37"/>
                </a:moveTo>
                <a:cubicBezTo>
                  <a:pt x="6" y="49"/>
                  <a:pt x="16" y="57"/>
                  <a:pt x="28" y="57"/>
                </a:cubicBezTo>
                <a:cubicBezTo>
                  <a:pt x="31" y="57"/>
                  <a:pt x="34" y="56"/>
                  <a:pt x="36" y="56"/>
                </a:cubicBezTo>
                <a:cubicBezTo>
                  <a:pt x="51" y="51"/>
                  <a:pt x="59" y="36"/>
                  <a:pt x="55" y="21"/>
                </a:cubicBezTo>
                <a:lnTo>
                  <a:pt x="54" y="20"/>
                </a:lnTo>
                <a:cubicBezTo>
                  <a:pt x="50" y="5"/>
                  <a:pt x="35" y="-4"/>
                  <a:pt x="20" y="1"/>
                </a:cubicBezTo>
                <a:cubicBezTo>
                  <a:pt x="5" y="5"/>
                  <a:pt x="-3" y="20"/>
                  <a:pt x="1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3" name="Freeform 582">
            <a:extLst>
              <a:ext uri="{FF2B5EF4-FFF2-40B4-BE49-F238E27FC236}">
                <a16:creationId xmlns:a16="http://schemas.microsoft.com/office/drawing/2014/main" id="{2BCA5903-1864-E54B-A356-BBC1AE4D3F6C}"/>
              </a:ext>
            </a:extLst>
          </p:cNvPr>
          <p:cNvSpPr/>
          <p:nvPr/>
        </p:nvSpPr>
        <p:spPr>
          <a:xfrm>
            <a:off x="1412053" y="365451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1" y="1"/>
                </a:moveTo>
                <a:lnTo>
                  <a:pt x="19" y="1"/>
                </a:lnTo>
                <a:cubicBezTo>
                  <a:pt x="4" y="6"/>
                  <a:pt x="-4" y="21"/>
                  <a:pt x="1" y="36"/>
                </a:cubicBezTo>
                <a:cubicBezTo>
                  <a:pt x="4" y="48"/>
                  <a:pt x="15" y="56"/>
                  <a:pt x="27" y="56"/>
                </a:cubicBezTo>
                <a:cubicBezTo>
                  <a:pt x="30" y="56"/>
                  <a:pt x="32" y="55"/>
                  <a:pt x="35" y="54"/>
                </a:cubicBezTo>
                <a:lnTo>
                  <a:pt x="37" y="54"/>
                </a:lnTo>
                <a:cubicBezTo>
                  <a:pt x="52" y="49"/>
                  <a:pt x="60" y="34"/>
                  <a:pt x="55" y="19"/>
                </a:cubicBezTo>
                <a:cubicBezTo>
                  <a:pt x="51" y="5"/>
                  <a:pt x="35" y="-4"/>
                  <a:pt x="21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4" name="Freeform 583">
            <a:extLst>
              <a:ext uri="{FF2B5EF4-FFF2-40B4-BE49-F238E27FC236}">
                <a16:creationId xmlns:a16="http://schemas.microsoft.com/office/drawing/2014/main" id="{2DC09765-BD8D-394A-821E-AF52CC9A42B5}"/>
              </a:ext>
            </a:extLst>
          </p:cNvPr>
          <p:cNvSpPr/>
          <p:nvPr/>
        </p:nvSpPr>
        <p:spPr>
          <a:xfrm>
            <a:off x="1383973" y="36609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5" y="0"/>
                </a:moveTo>
                <a:lnTo>
                  <a:pt x="23" y="0"/>
                </a:lnTo>
                <a:cubicBezTo>
                  <a:pt x="8" y="2"/>
                  <a:pt x="-2" y="16"/>
                  <a:pt x="0" y="31"/>
                </a:cubicBezTo>
                <a:cubicBezTo>
                  <a:pt x="2" y="45"/>
                  <a:pt x="14" y="55"/>
                  <a:pt x="27" y="55"/>
                </a:cubicBezTo>
                <a:cubicBezTo>
                  <a:pt x="28" y="55"/>
                  <a:pt x="30" y="55"/>
                  <a:pt x="31" y="55"/>
                </a:cubicBezTo>
                <a:lnTo>
                  <a:pt x="33" y="54"/>
                </a:lnTo>
                <a:cubicBezTo>
                  <a:pt x="48" y="52"/>
                  <a:pt x="59" y="38"/>
                  <a:pt x="56" y="23"/>
                </a:cubicBezTo>
                <a:cubicBezTo>
                  <a:pt x="54" y="8"/>
                  <a:pt x="40" y="-3"/>
                  <a:pt x="2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5" name="Freeform 584">
            <a:extLst>
              <a:ext uri="{FF2B5EF4-FFF2-40B4-BE49-F238E27FC236}">
                <a16:creationId xmlns:a16="http://schemas.microsoft.com/office/drawing/2014/main" id="{831E94B5-3E5E-6E45-8B21-27DD32DF0AEC}"/>
              </a:ext>
            </a:extLst>
          </p:cNvPr>
          <p:cNvSpPr/>
          <p:nvPr/>
        </p:nvSpPr>
        <p:spPr>
          <a:xfrm>
            <a:off x="1325652" y="365955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5" y="1"/>
                </a:moveTo>
                <a:lnTo>
                  <a:pt x="33" y="1"/>
                </a:lnTo>
                <a:cubicBezTo>
                  <a:pt x="18" y="-2"/>
                  <a:pt x="4" y="8"/>
                  <a:pt x="1" y="23"/>
                </a:cubicBezTo>
                <a:cubicBezTo>
                  <a:pt x="-2" y="38"/>
                  <a:pt x="8" y="52"/>
                  <a:pt x="23" y="55"/>
                </a:cubicBezTo>
                <a:lnTo>
                  <a:pt x="25" y="55"/>
                </a:lnTo>
                <a:cubicBezTo>
                  <a:pt x="27" y="56"/>
                  <a:pt x="29" y="56"/>
                  <a:pt x="30" y="56"/>
                </a:cubicBezTo>
                <a:cubicBezTo>
                  <a:pt x="43" y="56"/>
                  <a:pt x="55" y="46"/>
                  <a:pt x="57" y="33"/>
                </a:cubicBezTo>
                <a:cubicBezTo>
                  <a:pt x="60" y="18"/>
                  <a:pt x="50" y="4"/>
                  <a:pt x="35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6" name="Freeform 585">
            <a:extLst>
              <a:ext uri="{FF2B5EF4-FFF2-40B4-BE49-F238E27FC236}">
                <a16:creationId xmlns:a16="http://schemas.microsoft.com/office/drawing/2014/main" id="{A3D7AEE8-1E4F-1B45-A523-AB61F16FF4E6}"/>
              </a:ext>
            </a:extLst>
          </p:cNvPr>
          <p:cNvSpPr/>
          <p:nvPr/>
        </p:nvSpPr>
        <p:spPr>
          <a:xfrm>
            <a:off x="1354813" y="36627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30" y="0"/>
                </a:moveTo>
                <a:lnTo>
                  <a:pt x="28" y="0"/>
                </a:lnTo>
                <a:lnTo>
                  <a:pt x="27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2"/>
                  <a:pt x="12" y="55"/>
                  <a:pt x="27" y="55"/>
                </a:cubicBezTo>
                <a:lnTo>
                  <a:pt x="29" y="55"/>
                </a:lnTo>
                <a:cubicBezTo>
                  <a:pt x="45" y="55"/>
                  <a:pt x="57" y="43"/>
                  <a:pt x="57" y="28"/>
                </a:cubicBezTo>
                <a:cubicBezTo>
                  <a:pt x="58" y="13"/>
                  <a:pt x="45" y="0"/>
                  <a:pt x="3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7" name="Freeform 586">
            <a:extLst>
              <a:ext uri="{FF2B5EF4-FFF2-40B4-BE49-F238E27FC236}">
                <a16:creationId xmlns:a16="http://schemas.microsoft.com/office/drawing/2014/main" id="{CBD2D593-D77B-6D4D-A9F9-A263468AED43}"/>
              </a:ext>
            </a:extLst>
          </p:cNvPr>
          <p:cNvSpPr/>
          <p:nvPr/>
        </p:nvSpPr>
        <p:spPr>
          <a:xfrm>
            <a:off x="1538413" y="348386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8"/>
                </a:moveTo>
                <a:cubicBezTo>
                  <a:pt x="55" y="12"/>
                  <a:pt x="43" y="0"/>
                  <a:pt x="28" y="0"/>
                </a:cubicBezTo>
                <a:cubicBezTo>
                  <a:pt x="12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8" y="57"/>
                </a:cubicBezTo>
                <a:cubicBezTo>
                  <a:pt x="43" y="57"/>
                  <a:pt x="55" y="45"/>
                  <a:pt x="55" y="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8" name="Freeform 587">
            <a:extLst>
              <a:ext uri="{FF2B5EF4-FFF2-40B4-BE49-F238E27FC236}">
                <a16:creationId xmlns:a16="http://schemas.microsoft.com/office/drawing/2014/main" id="{6CB20ECC-7352-E744-92F8-7767A91069AA}"/>
              </a:ext>
            </a:extLst>
          </p:cNvPr>
          <p:cNvSpPr/>
          <p:nvPr/>
        </p:nvSpPr>
        <p:spPr>
          <a:xfrm>
            <a:off x="1535893" y="34547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3" y="0"/>
                </a:moveTo>
                <a:cubicBezTo>
                  <a:pt x="8" y="2"/>
                  <a:pt x="-3" y="17"/>
                  <a:pt x="0" y="32"/>
                </a:cubicBezTo>
                <a:lnTo>
                  <a:pt x="0" y="33"/>
                </a:lnTo>
                <a:cubicBezTo>
                  <a:pt x="2" y="47"/>
                  <a:pt x="14" y="57"/>
                  <a:pt x="27" y="57"/>
                </a:cubicBezTo>
                <a:cubicBezTo>
                  <a:pt x="29" y="57"/>
                  <a:pt x="30" y="57"/>
                  <a:pt x="32" y="56"/>
                </a:cubicBezTo>
                <a:cubicBezTo>
                  <a:pt x="47" y="54"/>
                  <a:pt x="57" y="40"/>
                  <a:pt x="55" y="25"/>
                </a:cubicBezTo>
                <a:lnTo>
                  <a:pt x="54" y="23"/>
                </a:lnTo>
                <a:cubicBezTo>
                  <a:pt x="52" y="8"/>
                  <a:pt x="38" y="-2"/>
                  <a:pt x="2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9" name="Freeform 588">
            <a:extLst>
              <a:ext uri="{FF2B5EF4-FFF2-40B4-BE49-F238E27FC236}">
                <a16:creationId xmlns:a16="http://schemas.microsoft.com/office/drawing/2014/main" id="{0EA94723-4ABD-4D43-A0F0-F12CA89789B6}"/>
              </a:ext>
            </a:extLst>
          </p:cNvPr>
          <p:cNvSpPr/>
          <p:nvPr/>
        </p:nvSpPr>
        <p:spPr>
          <a:xfrm>
            <a:off x="1529053" y="342662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" y="36"/>
                </a:moveTo>
                <a:lnTo>
                  <a:pt x="2" y="37"/>
                </a:lnTo>
                <a:cubicBezTo>
                  <a:pt x="6" y="49"/>
                  <a:pt x="17" y="56"/>
                  <a:pt x="28" y="56"/>
                </a:cubicBezTo>
                <a:cubicBezTo>
                  <a:pt x="31" y="56"/>
                  <a:pt x="34" y="56"/>
                  <a:pt x="37" y="55"/>
                </a:cubicBezTo>
                <a:cubicBezTo>
                  <a:pt x="51" y="50"/>
                  <a:pt x="59" y="34"/>
                  <a:pt x="54" y="20"/>
                </a:cubicBezTo>
                <a:lnTo>
                  <a:pt x="54" y="18"/>
                </a:lnTo>
                <a:cubicBezTo>
                  <a:pt x="49" y="4"/>
                  <a:pt x="33" y="-4"/>
                  <a:pt x="19" y="1"/>
                </a:cubicBezTo>
                <a:cubicBezTo>
                  <a:pt x="4" y="6"/>
                  <a:pt x="-3" y="21"/>
                  <a:pt x="1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0" name="Freeform 589">
            <a:extLst>
              <a:ext uri="{FF2B5EF4-FFF2-40B4-BE49-F238E27FC236}">
                <a16:creationId xmlns:a16="http://schemas.microsoft.com/office/drawing/2014/main" id="{9D378672-A2F7-BA43-9A94-BE0CF774E2D4}"/>
              </a:ext>
            </a:extLst>
          </p:cNvPr>
          <p:cNvSpPr/>
          <p:nvPr/>
        </p:nvSpPr>
        <p:spPr>
          <a:xfrm>
            <a:off x="1535893" y="35126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3" y="0"/>
                </a:moveTo>
                <a:cubicBezTo>
                  <a:pt x="18" y="-3"/>
                  <a:pt x="3" y="8"/>
                  <a:pt x="1" y="23"/>
                </a:cubicBezTo>
                <a:lnTo>
                  <a:pt x="1" y="25"/>
                </a:lnTo>
                <a:cubicBezTo>
                  <a:pt x="-2" y="40"/>
                  <a:pt x="8" y="54"/>
                  <a:pt x="23" y="56"/>
                </a:cubicBezTo>
                <a:cubicBezTo>
                  <a:pt x="25" y="57"/>
                  <a:pt x="27" y="57"/>
                  <a:pt x="28" y="57"/>
                </a:cubicBezTo>
                <a:cubicBezTo>
                  <a:pt x="41" y="57"/>
                  <a:pt x="53" y="47"/>
                  <a:pt x="55" y="34"/>
                </a:cubicBezTo>
                <a:lnTo>
                  <a:pt x="56" y="32"/>
                </a:lnTo>
                <a:cubicBezTo>
                  <a:pt x="58" y="16"/>
                  <a:pt x="48" y="2"/>
                  <a:pt x="3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1" name="Freeform 590">
            <a:extLst>
              <a:ext uri="{FF2B5EF4-FFF2-40B4-BE49-F238E27FC236}">
                <a16:creationId xmlns:a16="http://schemas.microsoft.com/office/drawing/2014/main" id="{F80E1F26-2737-6F4B-A907-242C1E4B5AC5}"/>
              </a:ext>
            </a:extLst>
          </p:cNvPr>
          <p:cNvSpPr/>
          <p:nvPr/>
        </p:nvSpPr>
        <p:spPr>
          <a:xfrm>
            <a:off x="1501693" y="33755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6" y="45"/>
                </a:moveTo>
                <a:lnTo>
                  <a:pt x="7" y="46"/>
                </a:lnTo>
                <a:cubicBezTo>
                  <a:pt x="13" y="53"/>
                  <a:pt x="21" y="57"/>
                  <a:pt x="29" y="57"/>
                </a:cubicBezTo>
                <a:cubicBezTo>
                  <a:pt x="35" y="57"/>
                  <a:pt x="41" y="55"/>
                  <a:pt x="46" y="51"/>
                </a:cubicBezTo>
                <a:cubicBezTo>
                  <a:pt x="58" y="42"/>
                  <a:pt x="60" y="25"/>
                  <a:pt x="51" y="13"/>
                </a:cubicBezTo>
                <a:lnTo>
                  <a:pt x="50" y="11"/>
                </a:lnTo>
                <a:cubicBezTo>
                  <a:pt x="41" y="-1"/>
                  <a:pt x="23" y="-3"/>
                  <a:pt x="11" y="6"/>
                </a:cubicBezTo>
                <a:cubicBezTo>
                  <a:pt x="-1" y="15"/>
                  <a:pt x="-3" y="33"/>
                  <a:pt x="6" y="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2" name="Freeform 591">
            <a:extLst>
              <a:ext uri="{FF2B5EF4-FFF2-40B4-BE49-F238E27FC236}">
                <a16:creationId xmlns:a16="http://schemas.microsoft.com/office/drawing/2014/main" id="{F5384321-5EE7-CB45-8526-AAFE379E3501}"/>
              </a:ext>
            </a:extLst>
          </p:cNvPr>
          <p:cNvSpPr/>
          <p:nvPr/>
        </p:nvSpPr>
        <p:spPr>
          <a:xfrm>
            <a:off x="1517532" y="33999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" y="41"/>
                </a:moveTo>
                <a:lnTo>
                  <a:pt x="4" y="42"/>
                </a:lnTo>
                <a:cubicBezTo>
                  <a:pt x="9" y="52"/>
                  <a:pt x="19" y="57"/>
                  <a:pt x="28" y="57"/>
                </a:cubicBezTo>
                <a:cubicBezTo>
                  <a:pt x="33" y="57"/>
                  <a:pt x="37" y="56"/>
                  <a:pt x="41" y="54"/>
                </a:cubicBezTo>
                <a:cubicBezTo>
                  <a:pt x="55" y="47"/>
                  <a:pt x="60" y="30"/>
                  <a:pt x="53" y="17"/>
                </a:cubicBezTo>
                <a:lnTo>
                  <a:pt x="52" y="15"/>
                </a:lnTo>
                <a:cubicBezTo>
                  <a:pt x="45" y="1"/>
                  <a:pt x="28" y="-4"/>
                  <a:pt x="15" y="4"/>
                </a:cubicBezTo>
                <a:cubicBezTo>
                  <a:pt x="1" y="11"/>
                  <a:pt x="-4" y="27"/>
                  <a:pt x="3" y="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3" name="Freeform 592">
            <a:extLst>
              <a:ext uri="{FF2B5EF4-FFF2-40B4-BE49-F238E27FC236}">
                <a16:creationId xmlns:a16="http://schemas.microsoft.com/office/drawing/2014/main" id="{6D735570-A6AE-1F44-B495-A2A3857696AD}"/>
              </a:ext>
            </a:extLst>
          </p:cNvPr>
          <p:cNvSpPr/>
          <p:nvPr/>
        </p:nvSpPr>
        <p:spPr>
          <a:xfrm>
            <a:off x="1459573" y="33355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2" y="50"/>
                </a:moveTo>
                <a:lnTo>
                  <a:pt x="14" y="51"/>
                </a:lnTo>
                <a:cubicBezTo>
                  <a:pt x="19" y="55"/>
                  <a:pt x="24" y="56"/>
                  <a:pt x="29" y="56"/>
                </a:cubicBezTo>
                <a:cubicBezTo>
                  <a:pt x="38" y="56"/>
                  <a:pt x="47" y="52"/>
                  <a:pt x="52" y="44"/>
                </a:cubicBezTo>
                <a:cubicBezTo>
                  <a:pt x="61" y="32"/>
                  <a:pt x="58" y="14"/>
                  <a:pt x="45" y="6"/>
                </a:cubicBezTo>
                <a:lnTo>
                  <a:pt x="43" y="5"/>
                </a:lnTo>
                <a:cubicBezTo>
                  <a:pt x="31" y="-4"/>
                  <a:pt x="13" y="-1"/>
                  <a:pt x="5" y="12"/>
                </a:cubicBezTo>
                <a:cubicBezTo>
                  <a:pt x="-4" y="25"/>
                  <a:pt x="0" y="42"/>
                  <a:pt x="12" y="5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4" name="Freeform 593">
            <a:extLst>
              <a:ext uri="{FF2B5EF4-FFF2-40B4-BE49-F238E27FC236}">
                <a16:creationId xmlns:a16="http://schemas.microsoft.com/office/drawing/2014/main" id="{F232BAC5-1A02-294A-AE49-DEEFE6472E10}"/>
              </a:ext>
            </a:extLst>
          </p:cNvPr>
          <p:cNvSpPr/>
          <p:nvPr/>
        </p:nvSpPr>
        <p:spPr>
          <a:xfrm>
            <a:off x="1482252" y="335390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10" y="49"/>
                </a:moveTo>
                <a:cubicBezTo>
                  <a:pt x="16" y="54"/>
                  <a:pt x="22" y="57"/>
                  <a:pt x="29" y="57"/>
                </a:cubicBezTo>
                <a:cubicBezTo>
                  <a:pt x="37" y="57"/>
                  <a:pt x="44" y="54"/>
                  <a:pt x="49" y="48"/>
                </a:cubicBezTo>
                <a:cubicBezTo>
                  <a:pt x="60" y="37"/>
                  <a:pt x="59" y="20"/>
                  <a:pt x="48" y="9"/>
                </a:cubicBezTo>
                <a:lnTo>
                  <a:pt x="47" y="8"/>
                </a:lnTo>
                <a:cubicBezTo>
                  <a:pt x="36" y="-3"/>
                  <a:pt x="18" y="-2"/>
                  <a:pt x="8" y="9"/>
                </a:cubicBezTo>
                <a:cubicBezTo>
                  <a:pt x="-3" y="20"/>
                  <a:pt x="-2" y="38"/>
                  <a:pt x="9" y="4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5" name="Freeform 594">
            <a:extLst>
              <a:ext uri="{FF2B5EF4-FFF2-40B4-BE49-F238E27FC236}">
                <a16:creationId xmlns:a16="http://schemas.microsoft.com/office/drawing/2014/main" id="{E769C862-4D97-5747-984E-79C9DF992DE1}"/>
              </a:ext>
            </a:extLst>
          </p:cNvPr>
          <p:cNvSpPr/>
          <p:nvPr/>
        </p:nvSpPr>
        <p:spPr>
          <a:xfrm>
            <a:off x="600253" y="3413309"/>
            <a:ext cx="108720" cy="129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3" h="360">
                <a:moveTo>
                  <a:pt x="56" y="275"/>
                </a:moveTo>
                <a:cubicBezTo>
                  <a:pt x="56" y="269"/>
                  <a:pt x="59" y="264"/>
                  <a:pt x="63" y="260"/>
                </a:cubicBezTo>
                <a:cubicBezTo>
                  <a:pt x="88" y="243"/>
                  <a:pt x="119" y="234"/>
                  <a:pt x="152" y="234"/>
                </a:cubicBezTo>
                <a:cubicBezTo>
                  <a:pt x="184" y="234"/>
                  <a:pt x="216" y="243"/>
                  <a:pt x="241" y="261"/>
                </a:cubicBezTo>
                <a:cubicBezTo>
                  <a:pt x="245" y="264"/>
                  <a:pt x="248" y="269"/>
                  <a:pt x="248" y="275"/>
                </a:cubicBezTo>
                <a:cubicBezTo>
                  <a:pt x="248" y="284"/>
                  <a:pt x="248" y="294"/>
                  <a:pt x="248" y="305"/>
                </a:cubicBezTo>
                <a:lnTo>
                  <a:pt x="56" y="305"/>
                </a:lnTo>
                <a:close/>
                <a:moveTo>
                  <a:pt x="152" y="55"/>
                </a:moveTo>
                <a:cubicBezTo>
                  <a:pt x="174" y="55"/>
                  <a:pt x="191" y="73"/>
                  <a:pt x="191" y="95"/>
                </a:cubicBezTo>
                <a:cubicBezTo>
                  <a:pt x="191" y="117"/>
                  <a:pt x="174" y="135"/>
                  <a:pt x="152" y="135"/>
                </a:cubicBezTo>
                <a:cubicBezTo>
                  <a:pt x="130" y="135"/>
                  <a:pt x="112" y="117"/>
                  <a:pt x="112" y="95"/>
                </a:cubicBezTo>
                <a:cubicBezTo>
                  <a:pt x="112" y="73"/>
                  <a:pt x="130" y="55"/>
                  <a:pt x="152" y="55"/>
                </a:cubicBezTo>
                <a:close/>
                <a:moveTo>
                  <a:pt x="0" y="333"/>
                </a:moveTo>
                <a:cubicBezTo>
                  <a:pt x="0" y="348"/>
                  <a:pt x="13" y="360"/>
                  <a:pt x="28" y="360"/>
                </a:cubicBezTo>
                <a:lnTo>
                  <a:pt x="276" y="360"/>
                </a:lnTo>
                <a:cubicBezTo>
                  <a:pt x="291" y="360"/>
                  <a:pt x="303" y="348"/>
                  <a:pt x="303" y="333"/>
                </a:cubicBezTo>
                <a:cubicBezTo>
                  <a:pt x="303" y="314"/>
                  <a:pt x="303" y="291"/>
                  <a:pt x="303" y="275"/>
                </a:cubicBezTo>
                <a:cubicBezTo>
                  <a:pt x="303" y="251"/>
                  <a:pt x="292" y="229"/>
                  <a:pt x="272" y="215"/>
                </a:cubicBezTo>
                <a:cubicBezTo>
                  <a:pt x="249" y="199"/>
                  <a:pt x="220" y="187"/>
                  <a:pt x="190" y="182"/>
                </a:cubicBezTo>
                <a:cubicBezTo>
                  <a:pt x="223" y="167"/>
                  <a:pt x="247" y="134"/>
                  <a:pt x="247" y="95"/>
                </a:cubicBezTo>
                <a:cubicBezTo>
                  <a:pt x="247" y="43"/>
                  <a:pt x="204" y="0"/>
                  <a:pt x="152" y="0"/>
                </a:cubicBezTo>
                <a:cubicBezTo>
                  <a:pt x="99" y="0"/>
                  <a:pt x="57" y="43"/>
                  <a:pt x="57" y="95"/>
                </a:cubicBezTo>
                <a:cubicBezTo>
                  <a:pt x="57" y="134"/>
                  <a:pt x="80" y="167"/>
                  <a:pt x="113" y="182"/>
                </a:cubicBezTo>
                <a:cubicBezTo>
                  <a:pt x="84" y="187"/>
                  <a:pt x="55" y="198"/>
                  <a:pt x="32" y="215"/>
                </a:cubicBezTo>
                <a:cubicBezTo>
                  <a:pt x="12" y="229"/>
                  <a:pt x="0" y="251"/>
                  <a:pt x="0" y="27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6" name="Freeform 595">
            <a:extLst>
              <a:ext uri="{FF2B5EF4-FFF2-40B4-BE49-F238E27FC236}">
                <a16:creationId xmlns:a16="http://schemas.microsoft.com/office/drawing/2014/main" id="{D1975613-1DEC-3641-BA0A-52711197C081}"/>
              </a:ext>
            </a:extLst>
          </p:cNvPr>
          <p:cNvSpPr/>
          <p:nvPr/>
        </p:nvSpPr>
        <p:spPr>
          <a:xfrm>
            <a:off x="466333" y="3321149"/>
            <a:ext cx="115200" cy="21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1" h="605">
                <a:moveTo>
                  <a:pt x="228" y="305"/>
                </a:moveTo>
                <a:cubicBezTo>
                  <a:pt x="227" y="305"/>
                  <a:pt x="227" y="306"/>
                  <a:pt x="227" y="307"/>
                </a:cubicBezTo>
                <a:lnTo>
                  <a:pt x="226" y="309"/>
                </a:lnTo>
                <a:cubicBezTo>
                  <a:pt x="225" y="311"/>
                  <a:pt x="224" y="313"/>
                  <a:pt x="224" y="316"/>
                </a:cubicBezTo>
                <a:lnTo>
                  <a:pt x="205" y="368"/>
                </a:lnTo>
                <a:lnTo>
                  <a:pt x="74" y="321"/>
                </a:lnTo>
                <a:lnTo>
                  <a:pt x="102" y="243"/>
                </a:lnTo>
                <a:lnTo>
                  <a:pt x="233" y="290"/>
                </a:lnTo>
                <a:close/>
                <a:moveTo>
                  <a:pt x="55" y="435"/>
                </a:moveTo>
                <a:cubicBezTo>
                  <a:pt x="55" y="414"/>
                  <a:pt x="56" y="394"/>
                  <a:pt x="59" y="374"/>
                </a:cubicBezTo>
                <a:lnTo>
                  <a:pt x="212" y="429"/>
                </a:lnTo>
                <a:cubicBezTo>
                  <a:pt x="216" y="430"/>
                  <a:pt x="219" y="431"/>
                  <a:pt x="222" y="431"/>
                </a:cubicBezTo>
                <a:cubicBezTo>
                  <a:pt x="226" y="431"/>
                  <a:pt x="230" y="430"/>
                  <a:pt x="234" y="428"/>
                </a:cubicBezTo>
                <a:cubicBezTo>
                  <a:pt x="236" y="427"/>
                  <a:pt x="239" y="425"/>
                  <a:pt x="241" y="423"/>
                </a:cubicBezTo>
                <a:cubicBezTo>
                  <a:pt x="249" y="419"/>
                  <a:pt x="256" y="411"/>
                  <a:pt x="257" y="401"/>
                </a:cubicBezTo>
                <a:lnTo>
                  <a:pt x="257" y="399"/>
                </a:lnTo>
                <a:cubicBezTo>
                  <a:pt x="258" y="395"/>
                  <a:pt x="257" y="392"/>
                  <a:pt x="256" y="388"/>
                </a:cubicBezTo>
                <a:lnTo>
                  <a:pt x="294" y="282"/>
                </a:lnTo>
                <a:cubicBezTo>
                  <a:pt x="295" y="281"/>
                  <a:pt x="295" y="280"/>
                  <a:pt x="296" y="278"/>
                </a:cubicBezTo>
                <a:cubicBezTo>
                  <a:pt x="303" y="278"/>
                  <a:pt x="309" y="274"/>
                  <a:pt x="314" y="268"/>
                </a:cubicBezTo>
                <a:lnTo>
                  <a:pt x="315" y="267"/>
                </a:lnTo>
                <a:cubicBezTo>
                  <a:pt x="325" y="255"/>
                  <a:pt x="323" y="238"/>
                  <a:pt x="312" y="228"/>
                </a:cubicBezTo>
                <a:cubicBezTo>
                  <a:pt x="300" y="218"/>
                  <a:pt x="282" y="220"/>
                  <a:pt x="273" y="232"/>
                </a:cubicBezTo>
                <a:lnTo>
                  <a:pt x="271" y="234"/>
                </a:lnTo>
                <a:cubicBezTo>
                  <a:pt x="269" y="237"/>
                  <a:pt x="267" y="240"/>
                  <a:pt x="266" y="243"/>
                </a:cubicBezTo>
                <a:lnTo>
                  <a:pt x="123" y="192"/>
                </a:lnTo>
                <a:cubicBezTo>
                  <a:pt x="157" y="136"/>
                  <a:pt x="202" y="88"/>
                  <a:pt x="257" y="50"/>
                </a:cubicBezTo>
                <a:cubicBezTo>
                  <a:pt x="269" y="41"/>
                  <a:pt x="272" y="24"/>
                  <a:pt x="264" y="11"/>
                </a:cubicBezTo>
                <a:cubicBezTo>
                  <a:pt x="255" y="-1"/>
                  <a:pt x="238" y="-4"/>
                  <a:pt x="225" y="4"/>
                </a:cubicBezTo>
                <a:cubicBezTo>
                  <a:pt x="84" y="102"/>
                  <a:pt x="0" y="263"/>
                  <a:pt x="0" y="435"/>
                </a:cubicBezTo>
                <a:cubicBezTo>
                  <a:pt x="0" y="486"/>
                  <a:pt x="7" y="536"/>
                  <a:pt x="21" y="585"/>
                </a:cubicBezTo>
                <a:cubicBezTo>
                  <a:pt x="25" y="597"/>
                  <a:pt x="36" y="605"/>
                  <a:pt x="48" y="605"/>
                </a:cubicBezTo>
                <a:cubicBezTo>
                  <a:pt x="50" y="605"/>
                  <a:pt x="53" y="604"/>
                  <a:pt x="56" y="603"/>
                </a:cubicBezTo>
                <a:cubicBezTo>
                  <a:pt x="70" y="599"/>
                  <a:pt x="79" y="584"/>
                  <a:pt x="74" y="569"/>
                </a:cubicBezTo>
                <a:cubicBezTo>
                  <a:pt x="61" y="526"/>
                  <a:pt x="55" y="481"/>
                  <a:pt x="55" y="4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7" name="Freeform 596">
            <a:extLst>
              <a:ext uri="{FF2B5EF4-FFF2-40B4-BE49-F238E27FC236}">
                <a16:creationId xmlns:a16="http://schemas.microsoft.com/office/drawing/2014/main" id="{C0FEBC91-E9A6-5A4A-B6D1-EE7FA59BBD37}"/>
              </a:ext>
            </a:extLst>
          </p:cNvPr>
          <p:cNvSpPr/>
          <p:nvPr/>
        </p:nvSpPr>
        <p:spPr>
          <a:xfrm>
            <a:off x="735613" y="3319709"/>
            <a:ext cx="107640" cy="218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0" h="607">
                <a:moveTo>
                  <a:pt x="95" y="372"/>
                </a:moveTo>
                <a:lnTo>
                  <a:pt x="67" y="294"/>
                </a:lnTo>
                <a:lnTo>
                  <a:pt x="198" y="247"/>
                </a:lnTo>
                <a:lnTo>
                  <a:pt x="226" y="325"/>
                </a:lnTo>
                <a:close/>
                <a:moveTo>
                  <a:pt x="69" y="5"/>
                </a:moveTo>
                <a:cubicBezTo>
                  <a:pt x="56" y="-4"/>
                  <a:pt x="39" y="-1"/>
                  <a:pt x="30" y="12"/>
                </a:cubicBezTo>
                <a:cubicBezTo>
                  <a:pt x="22" y="24"/>
                  <a:pt x="25" y="42"/>
                  <a:pt x="38" y="50"/>
                </a:cubicBezTo>
                <a:cubicBezTo>
                  <a:pt x="95" y="89"/>
                  <a:pt x="142" y="139"/>
                  <a:pt x="177" y="196"/>
                </a:cubicBezTo>
                <a:lnTo>
                  <a:pt x="23" y="251"/>
                </a:lnTo>
                <a:cubicBezTo>
                  <a:pt x="14" y="254"/>
                  <a:pt x="8" y="261"/>
                  <a:pt x="6" y="269"/>
                </a:cubicBezTo>
                <a:cubicBezTo>
                  <a:pt x="-1" y="278"/>
                  <a:pt x="-3" y="291"/>
                  <a:pt x="4" y="301"/>
                </a:cubicBezTo>
                <a:lnTo>
                  <a:pt x="5" y="302"/>
                </a:lnTo>
                <a:cubicBezTo>
                  <a:pt x="7" y="307"/>
                  <a:pt x="11" y="310"/>
                  <a:pt x="16" y="313"/>
                </a:cubicBezTo>
                <a:lnTo>
                  <a:pt x="32" y="359"/>
                </a:lnTo>
                <a:cubicBezTo>
                  <a:pt x="32" y="362"/>
                  <a:pt x="32" y="365"/>
                  <a:pt x="33" y="368"/>
                </a:cubicBezTo>
                <a:lnTo>
                  <a:pt x="34" y="369"/>
                </a:lnTo>
                <a:cubicBezTo>
                  <a:pt x="35" y="374"/>
                  <a:pt x="37" y="378"/>
                  <a:pt x="40" y="381"/>
                </a:cubicBezTo>
                <a:lnTo>
                  <a:pt x="53" y="416"/>
                </a:lnTo>
                <a:cubicBezTo>
                  <a:pt x="53" y="417"/>
                  <a:pt x="53" y="418"/>
                  <a:pt x="54" y="418"/>
                </a:cubicBezTo>
                <a:cubicBezTo>
                  <a:pt x="47" y="423"/>
                  <a:pt x="43" y="431"/>
                  <a:pt x="43" y="440"/>
                </a:cubicBezTo>
                <a:lnTo>
                  <a:pt x="43" y="441"/>
                </a:lnTo>
                <a:lnTo>
                  <a:pt x="43" y="443"/>
                </a:lnTo>
                <a:cubicBezTo>
                  <a:pt x="43" y="458"/>
                  <a:pt x="55" y="471"/>
                  <a:pt x="71" y="471"/>
                </a:cubicBezTo>
                <a:cubicBezTo>
                  <a:pt x="86" y="471"/>
                  <a:pt x="98" y="459"/>
                  <a:pt x="98" y="443"/>
                </a:cubicBezTo>
                <a:lnTo>
                  <a:pt x="98" y="441"/>
                </a:lnTo>
                <a:lnTo>
                  <a:pt x="98" y="440"/>
                </a:lnTo>
                <a:cubicBezTo>
                  <a:pt x="98" y="436"/>
                  <a:pt x="98" y="433"/>
                  <a:pt x="97" y="430"/>
                </a:cubicBezTo>
                <a:lnTo>
                  <a:pt x="241" y="378"/>
                </a:lnTo>
                <a:cubicBezTo>
                  <a:pt x="243" y="398"/>
                  <a:pt x="245" y="419"/>
                  <a:pt x="245" y="439"/>
                </a:cubicBezTo>
                <a:cubicBezTo>
                  <a:pt x="245" y="484"/>
                  <a:pt x="238" y="529"/>
                  <a:pt x="225" y="572"/>
                </a:cubicBezTo>
                <a:cubicBezTo>
                  <a:pt x="221" y="587"/>
                  <a:pt x="229" y="602"/>
                  <a:pt x="244" y="606"/>
                </a:cubicBezTo>
                <a:cubicBezTo>
                  <a:pt x="247" y="607"/>
                  <a:pt x="249" y="607"/>
                  <a:pt x="252" y="607"/>
                </a:cubicBezTo>
                <a:cubicBezTo>
                  <a:pt x="264" y="607"/>
                  <a:pt x="275" y="600"/>
                  <a:pt x="278" y="588"/>
                </a:cubicBezTo>
                <a:cubicBezTo>
                  <a:pt x="293" y="540"/>
                  <a:pt x="300" y="490"/>
                  <a:pt x="300" y="439"/>
                </a:cubicBezTo>
                <a:cubicBezTo>
                  <a:pt x="300" y="265"/>
                  <a:pt x="213" y="102"/>
                  <a:pt x="69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8" name="Freeform 597">
            <a:extLst>
              <a:ext uri="{FF2B5EF4-FFF2-40B4-BE49-F238E27FC236}">
                <a16:creationId xmlns:a16="http://schemas.microsoft.com/office/drawing/2014/main" id="{AA925DC1-F4F7-5D4A-B4DF-B34981F0CF36}"/>
              </a:ext>
            </a:extLst>
          </p:cNvPr>
          <p:cNvSpPr/>
          <p:nvPr/>
        </p:nvSpPr>
        <p:spPr>
          <a:xfrm>
            <a:off x="539053" y="3569189"/>
            <a:ext cx="230760" cy="97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2" h="273">
                <a:moveTo>
                  <a:pt x="281" y="74"/>
                </a:moveTo>
                <a:lnTo>
                  <a:pt x="364" y="74"/>
                </a:lnTo>
                <a:lnTo>
                  <a:pt x="364" y="213"/>
                </a:lnTo>
                <a:lnTo>
                  <a:pt x="281" y="213"/>
                </a:lnTo>
                <a:close/>
                <a:moveTo>
                  <a:pt x="598" y="125"/>
                </a:moveTo>
                <a:cubicBezTo>
                  <a:pt x="544" y="165"/>
                  <a:pt x="483" y="193"/>
                  <a:pt x="419" y="207"/>
                </a:cubicBezTo>
                <a:lnTo>
                  <a:pt x="419" y="46"/>
                </a:lnTo>
                <a:cubicBezTo>
                  <a:pt x="419" y="35"/>
                  <a:pt x="412" y="25"/>
                  <a:pt x="402" y="21"/>
                </a:cubicBezTo>
                <a:cubicBezTo>
                  <a:pt x="396" y="14"/>
                  <a:pt x="386" y="10"/>
                  <a:pt x="376" y="12"/>
                </a:cubicBezTo>
                <a:lnTo>
                  <a:pt x="374" y="12"/>
                </a:lnTo>
                <a:cubicBezTo>
                  <a:pt x="369" y="13"/>
                  <a:pt x="365" y="16"/>
                  <a:pt x="361" y="19"/>
                </a:cubicBezTo>
                <a:lnTo>
                  <a:pt x="311" y="19"/>
                </a:lnTo>
                <a:cubicBezTo>
                  <a:pt x="308" y="18"/>
                  <a:pt x="306" y="17"/>
                  <a:pt x="303" y="17"/>
                </a:cubicBezTo>
                <a:lnTo>
                  <a:pt x="301" y="17"/>
                </a:lnTo>
                <a:cubicBezTo>
                  <a:pt x="297" y="16"/>
                  <a:pt x="293" y="17"/>
                  <a:pt x="289" y="19"/>
                </a:cubicBezTo>
                <a:lnTo>
                  <a:pt x="253" y="19"/>
                </a:lnTo>
                <a:cubicBezTo>
                  <a:pt x="252" y="19"/>
                  <a:pt x="250" y="19"/>
                  <a:pt x="248" y="19"/>
                </a:cubicBezTo>
                <a:cubicBezTo>
                  <a:pt x="246" y="11"/>
                  <a:pt x="240" y="5"/>
                  <a:pt x="231" y="2"/>
                </a:cubicBezTo>
                <a:lnTo>
                  <a:pt x="230" y="2"/>
                </a:lnTo>
                <a:cubicBezTo>
                  <a:pt x="215" y="-4"/>
                  <a:pt x="200" y="4"/>
                  <a:pt x="194" y="18"/>
                </a:cubicBezTo>
                <a:cubicBezTo>
                  <a:pt x="189" y="32"/>
                  <a:pt x="197" y="48"/>
                  <a:pt x="211" y="53"/>
                </a:cubicBezTo>
                <a:cubicBezTo>
                  <a:pt x="212" y="54"/>
                  <a:pt x="212" y="54"/>
                  <a:pt x="213" y="54"/>
                </a:cubicBezTo>
                <a:cubicBezTo>
                  <a:pt x="216" y="55"/>
                  <a:pt x="219" y="56"/>
                  <a:pt x="222" y="56"/>
                </a:cubicBezTo>
                <a:cubicBezTo>
                  <a:pt x="223" y="56"/>
                  <a:pt x="225" y="56"/>
                  <a:pt x="226" y="56"/>
                </a:cubicBezTo>
                <a:lnTo>
                  <a:pt x="226" y="208"/>
                </a:lnTo>
                <a:cubicBezTo>
                  <a:pt x="205" y="204"/>
                  <a:pt x="183" y="198"/>
                  <a:pt x="163" y="191"/>
                </a:cubicBezTo>
                <a:cubicBezTo>
                  <a:pt x="120" y="176"/>
                  <a:pt x="80" y="155"/>
                  <a:pt x="44" y="129"/>
                </a:cubicBezTo>
                <a:cubicBezTo>
                  <a:pt x="31" y="120"/>
                  <a:pt x="14" y="123"/>
                  <a:pt x="5" y="135"/>
                </a:cubicBezTo>
                <a:cubicBezTo>
                  <a:pt x="-4" y="147"/>
                  <a:pt x="-1" y="165"/>
                  <a:pt x="11" y="173"/>
                </a:cubicBezTo>
                <a:cubicBezTo>
                  <a:pt x="52" y="203"/>
                  <a:pt x="97" y="226"/>
                  <a:pt x="144" y="243"/>
                </a:cubicBezTo>
                <a:cubicBezTo>
                  <a:pt x="201" y="263"/>
                  <a:pt x="260" y="273"/>
                  <a:pt x="319" y="273"/>
                </a:cubicBezTo>
                <a:cubicBezTo>
                  <a:pt x="342" y="273"/>
                  <a:pt x="366" y="271"/>
                  <a:pt x="389" y="268"/>
                </a:cubicBezTo>
                <a:lnTo>
                  <a:pt x="391" y="268"/>
                </a:lnTo>
                <a:cubicBezTo>
                  <a:pt x="395" y="268"/>
                  <a:pt x="398" y="267"/>
                  <a:pt x="401" y="266"/>
                </a:cubicBezTo>
                <a:cubicBezTo>
                  <a:pt x="483" y="253"/>
                  <a:pt x="562" y="221"/>
                  <a:pt x="631" y="170"/>
                </a:cubicBezTo>
                <a:cubicBezTo>
                  <a:pt x="643" y="161"/>
                  <a:pt x="646" y="143"/>
                  <a:pt x="637" y="131"/>
                </a:cubicBezTo>
                <a:cubicBezTo>
                  <a:pt x="627" y="119"/>
                  <a:pt x="610" y="116"/>
                  <a:pt x="598" y="1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9" name="Freeform 598">
            <a:extLst>
              <a:ext uri="{FF2B5EF4-FFF2-40B4-BE49-F238E27FC236}">
                <a16:creationId xmlns:a16="http://schemas.microsoft.com/office/drawing/2014/main" id="{F657108D-5DE1-CC4B-AE2E-053936E04D7C}"/>
              </a:ext>
            </a:extLst>
          </p:cNvPr>
          <p:cNvSpPr/>
          <p:nvPr/>
        </p:nvSpPr>
        <p:spPr>
          <a:xfrm>
            <a:off x="693132" y="356343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6" y="3"/>
                </a:moveTo>
                <a:lnTo>
                  <a:pt x="15" y="4"/>
                </a:lnTo>
                <a:cubicBezTo>
                  <a:pt x="1" y="11"/>
                  <a:pt x="-4" y="28"/>
                  <a:pt x="3" y="41"/>
                </a:cubicBezTo>
                <a:cubicBezTo>
                  <a:pt x="8" y="51"/>
                  <a:pt x="17" y="56"/>
                  <a:pt x="28" y="56"/>
                </a:cubicBezTo>
                <a:cubicBezTo>
                  <a:pt x="32" y="56"/>
                  <a:pt x="36" y="55"/>
                  <a:pt x="40" y="53"/>
                </a:cubicBezTo>
                <a:lnTo>
                  <a:pt x="42" y="52"/>
                </a:lnTo>
                <a:cubicBezTo>
                  <a:pt x="55" y="45"/>
                  <a:pt x="61" y="29"/>
                  <a:pt x="54" y="15"/>
                </a:cubicBezTo>
                <a:cubicBezTo>
                  <a:pt x="47" y="2"/>
                  <a:pt x="30" y="-4"/>
                  <a:pt x="16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0" name="Freeform 599">
            <a:extLst>
              <a:ext uri="{FF2B5EF4-FFF2-40B4-BE49-F238E27FC236}">
                <a16:creationId xmlns:a16="http://schemas.microsoft.com/office/drawing/2014/main" id="{9D51A1D4-FEC7-8843-B2A5-2DD3FEE291F7}"/>
              </a:ext>
            </a:extLst>
          </p:cNvPr>
          <p:cNvSpPr/>
          <p:nvPr/>
        </p:nvSpPr>
        <p:spPr>
          <a:xfrm>
            <a:off x="693493" y="337406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5" y="52"/>
                </a:moveTo>
                <a:lnTo>
                  <a:pt x="16" y="53"/>
                </a:lnTo>
                <a:cubicBezTo>
                  <a:pt x="20" y="55"/>
                  <a:pt x="24" y="56"/>
                  <a:pt x="29" y="56"/>
                </a:cubicBezTo>
                <a:cubicBezTo>
                  <a:pt x="39" y="56"/>
                  <a:pt x="48" y="51"/>
                  <a:pt x="53" y="42"/>
                </a:cubicBezTo>
                <a:cubicBezTo>
                  <a:pt x="60" y="28"/>
                  <a:pt x="55" y="11"/>
                  <a:pt x="42" y="4"/>
                </a:cubicBezTo>
                <a:lnTo>
                  <a:pt x="40" y="3"/>
                </a:lnTo>
                <a:cubicBezTo>
                  <a:pt x="26" y="-4"/>
                  <a:pt x="10" y="2"/>
                  <a:pt x="3" y="15"/>
                </a:cubicBezTo>
                <a:cubicBezTo>
                  <a:pt x="-4" y="29"/>
                  <a:pt x="1" y="45"/>
                  <a:pt x="15" y="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1" name="Freeform 600">
            <a:extLst>
              <a:ext uri="{FF2B5EF4-FFF2-40B4-BE49-F238E27FC236}">
                <a16:creationId xmlns:a16="http://schemas.microsoft.com/office/drawing/2014/main" id="{225C1A9D-74B0-6343-B2A3-04EAD39754D4}"/>
              </a:ext>
            </a:extLst>
          </p:cNvPr>
          <p:cNvSpPr/>
          <p:nvPr/>
        </p:nvSpPr>
        <p:spPr>
          <a:xfrm>
            <a:off x="665772" y="336434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3" y="55"/>
                </a:moveTo>
                <a:lnTo>
                  <a:pt x="24" y="56"/>
                </a:lnTo>
                <a:cubicBezTo>
                  <a:pt x="26" y="56"/>
                  <a:pt x="28" y="56"/>
                  <a:pt x="30" y="56"/>
                </a:cubicBezTo>
                <a:cubicBezTo>
                  <a:pt x="43" y="56"/>
                  <a:pt x="54" y="47"/>
                  <a:pt x="57" y="34"/>
                </a:cubicBezTo>
                <a:cubicBezTo>
                  <a:pt x="60" y="19"/>
                  <a:pt x="51" y="5"/>
                  <a:pt x="36" y="2"/>
                </a:cubicBezTo>
                <a:lnTo>
                  <a:pt x="34" y="1"/>
                </a:lnTo>
                <a:cubicBezTo>
                  <a:pt x="19" y="-2"/>
                  <a:pt x="4" y="8"/>
                  <a:pt x="1" y="23"/>
                </a:cubicBezTo>
                <a:cubicBezTo>
                  <a:pt x="-2" y="38"/>
                  <a:pt x="8" y="52"/>
                  <a:pt x="23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2" name="Freeform 601">
            <a:extLst>
              <a:ext uri="{FF2B5EF4-FFF2-40B4-BE49-F238E27FC236}">
                <a16:creationId xmlns:a16="http://schemas.microsoft.com/office/drawing/2014/main" id="{61388271-9220-CA49-9C72-36EB0058F08F}"/>
              </a:ext>
            </a:extLst>
          </p:cNvPr>
          <p:cNvSpPr/>
          <p:nvPr/>
        </p:nvSpPr>
        <p:spPr>
          <a:xfrm>
            <a:off x="539053" y="348278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5"/>
                </a:moveTo>
                <a:lnTo>
                  <a:pt x="55" y="23"/>
                </a:lnTo>
                <a:cubicBezTo>
                  <a:pt x="53" y="9"/>
                  <a:pt x="39" y="-2"/>
                  <a:pt x="24" y="0"/>
                </a:cubicBezTo>
                <a:cubicBezTo>
                  <a:pt x="9" y="2"/>
                  <a:pt x="-2" y="16"/>
                  <a:pt x="0" y="31"/>
                </a:cubicBezTo>
                <a:lnTo>
                  <a:pt x="0" y="33"/>
                </a:lnTo>
                <a:cubicBezTo>
                  <a:pt x="2" y="47"/>
                  <a:pt x="14" y="57"/>
                  <a:pt x="28" y="57"/>
                </a:cubicBezTo>
                <a:cubicBezTo>
                  <a:pt x="29" y="57"/>
                  <a:pt x="30" y="57"/>
                  <a:pt x="32" y="56"/>
                </a:cubicBezTo>
                <a:cubicBezTo>
                  <a:pt x="47" y="54"/>
                  <a:pt x="57" y="40"/>
                  <a:pt x="55" y="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3" name="Freeform 602">
            <a:extLst>
              <a:ext uri="{FF2B5EF4-FFF2-40B4-BE49-F238E27FC236}">
                <a16:creationId xmlns:a16="http://schemas.microsoft.com/office/drawing/2014/main" id="{BC6E07F1-8C3C-4F4F-8865-1FB9DFF81CF4}"/>
              </a:ext>
            </a:extLst>
          </p:cNvPr>
          <p:cNvSpPr/>
          <p:nvPr/>
        </p:nvSpPr>
        <p:spPr>
          <a:xfrm>
            <a:off x="716892" y="33906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1" y="49"/>
                </a:moveTo>
                <a:cubicBezTo>
                  <a:pt x="16" y="54"/>
                  <a:pt x="23" y="56"/>
                  <a:pt x="30" y="56"/>
                </a:cubicBezTo>
                <a:cubicBezTo>
                  <a:pt x="37" y="56"/>
                  <a:pt x="44" y="53"/>
                  <a:pt x="50" y="47"/>
                </a:cubicBezTo>
                <a:cubicBezTo>
                  <a:pt x="60" y="36"/>
                  <a:pt x="60" y="19"/>
                  <a:pt x="48" y="8"/>
                </a:cubicBezTo>
                <a:lnTo>
                  <a:pt x="47" y="7"/>
                </a:lnTo>
                <a:cubicBezTo>
                  <a:pt x="36" y="-3"/>
                  <a:pt x="18" y="-3"/>
                  <a:pt x="8" y="8"/>
                </a:cubicBezTo>
                <a:cubicBezTo>
                  <a:pt x="-3" y="20"/>
                  <a:pt x="-2" y="37"/>
                  <a:pt x="9" y="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4" name="Freeform 603">
            <a:extLst>
              <a:ext uri="{FF2B5EF4-FFF2-40B4-BE49-F238E27FC236}">
                <a16:creationId xmlns:a16="http://schemas.microsoft.com/office/drawing/2014/main" id="{01DB2B4A-E2C3-9A43-ADB5-8EBD741FFEE8}"/>
              </a:ext>
            </a:extLst>
          </p:cNvPr>
          <p:cNvSpPr/>
          <p:nvPr/>
        </p:nvSpPr>
        <p:spPr>
          <a:xfrm>
            <a:off x="747133" y="34975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7" y="57"/>
                </a:moveTo>
                <a:cubicBezTo>
                  <a:pt x="39" y="57"/>
                  <a:pt x="50" y="50"/>
                  <a:pt x="54" y="37"/>
                </a:cubicBezTo>
                <a:lnTo>
                  <a:pt x="55" y="35"/>
                </a:lnTo>
                <a:cubicBezTo>
                  <a:pt x="59" y="21"/>
                  <a:pt x="50" y="6"/>
                  <a:pt x="35" y="1"/>
                </a:cubicBezTo>
                <a:cubicBezTo>
                  <a:pt x="21" y="-3"/>
                  <a:pt x="5" y="6"/>
                  <a:pt x="1" y="21"/>
                </a:cubicBezTo>
                <a:lnTo>
                  <a:pt x="1" y="22"/>
                </a:lnTo>
                <a:cubicBezTo>
                  <a:pt x="-3" y="37"/>
                  <a:pt x="5" y="52"/>
                  <a:pt x="20" y="56"/>
                </a:cubicBezTo>
                <a:cubicBezTo>
                  <a:pt x="22" y="57"/>
                  <a:pt x="25" y="57"/>
                  <a:pt x="27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5" name="Freeform 604">
            <a:extLst>
              <a:ext uri="{FF2B5EF4-FFF2-40B4-BE49-F238E27FC236}">
                <a16:creationId xmlns:a16="http://schemas.microsoft.com/office/drawing/2014/main" id="{1569205E-E64F-014F-9BFD-1CCEAD3BA3FB}"/>
              </a:ext>
            </a:extLst>
          </p:cNvPr>
          <p:cNvSpPr/>
          <p:nvPr/>
        </p:nvSpPr>
        <p:spPr>
          <a:xfrm>
            <a:off x="735253" y="35238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" y="13"/>
                </a:moveTo>
                <a:lnTo>
                  <a:pt x="4" y="15"/>
                </a:lnTo>
                <a:cubicBezTo>
                  <a:pt x="-4" y="28"/>
                  <a:pt x="0" y="45"/>
                  <a:pt x="13" y="53"/>
                </a:cubicBezTo>
                <a:cubicBezTo>
                  <a:pt x="18" y="56"/>
                  <a:pt x="23" y="57"/>
                  <a:pt x="28" y="57"/>
                </a:cubicBezTo>
                <a:cubicBezTo>
                  <a:pt x="37" y="57"/>
                  <a:pt x="46" y="53"/>
                  <a:pt x="51" y="44"/>
                </a:cubicBezTo>
                <a:lnTo>
                  <a:pt x="52" y="42"/>
                </a:lnTo>
                <a:cubicBezTo>
                  <a:pt x="60" y="29"/>
                  <a:pt x="56" y="12"/>
                  <a:pt x="43" y="4"/>
                </a:cubicBezTo>
                <a:cubicBezTo>
                  <a:pt x="30" y="-4"/>
                  <a:pt x="13" y="0"/>
                  <a:pt x="5" y="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6" name="Freeform 605">
            <a:extLst>
              <a:ext uri="{FF2B5EF4-FFF2-40B4-BE49-F238E27FC236}">
                <a16:creationId xmlns:a16="http://schemas.microsoft.com/office/drawing/2014/main" id="{C0685074-D70B-5C48-A6B8-001B93D44D36}"/>
              </a:ext>
            </a:extLst>
          </p:cNvPr>
          <p:cNvSpPr/>
          <p:nvPr/>
        </p:nvSpPr>
        <p:spPr>
          <a:xfrm>
            <a:off x="716892" y="354650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4" y="56"/>
                  <a:pt x="41" y="54"/>
                  <a:pt x="46" y="49"/>
                </a:cubicBezTo>
                <a:lnTo>
                  <a:pt x="48" y="47"/>
                </a:lnTo>
                <a:cubicBezTo>
                  <a:pt x="59" y="37"/>
                  <a:pt x="60" y="20"/>
                  <a:pt x="49" y="9"/>
                </a:cubicBezTo>
                <a:cubicBezTo>
                  <a:pt x="39" y="-3"/>
                  <a:pt x="21" y="-3"/>
                  <a:pt x="10" y="7"/>
                </a:cubicBezTo>
                <a:lnTo>
                  <a:pt x="9" y="8"/>
                </a:lnTo>
                <a:cubicBezTo>
                  <a:pt x="-2" y="19"/>
                  <a:pt x="-3" y="36"/>
                  <a:pt x="7" y="47"/>
                </a:cubicBezTo>
                <a:cubicBezTo>
                  <a:pt x="13" y="53"/>
                  <a:pt x="20" y="56"/>
                  <a:pt x="2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7" name="Freeform 606">
            <a:extLst>
              <a:ext uri="{FF2B5EF4-FFF2-40B4-BE49-F238E27FC236}">
                <a16:creationId xmlns:a16="http://schemas.microsoft.com/office/drawing/2014/main" id="{674DBA1B-1C1C-974C-80CE-3ED682577A30}"/>
              </a:ext>
            </a:extLst>
          </p:cNvPr>
          <p:cNvSpPr/>
          <p:nvPr/>
        </p:nvSpPr>
        <p:spPr>
          <a:xfrm>
            <a:off x="582972" y="338127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3" y="56"/>
                  <a:pt x="39" y="55"/>
                  <a:pt x="44" y="51"/>
                </a:cubicBezTo>
                <a:lnTo>
                  <a:pt x="45" y="50"/>
                </a:lnTo>
                <a:cubicBezTo>
                  <a:pt x="58" y="42"/>
                  <a:pt x="61" y="24"/>
                  <a:pt x="52" y="12"/>
                </a:cubicBezTo>
                <a:cubicBezTo>
                  <a:pt x="43" y="-1"/>
                  <a:pt x="26" y="-4"/>
                  <a:pt x="13" y="5"/>
                </a:cubicBezTo>
                <a:lnTo>
                  <a:pt x="12" y="6"/>
                </a:lnTo>
                <a:cubicBezTo>
                  <a:pt x="-1" y="15"/>
                  <a:pt x="-4" y="32"/>
                  <a:pt x="5" y="45"/>
                </a:cubicBezTo>
                <a:cubicBezTo>
                  <a:pt x="10" y="52"/>
                  <a:pt x="19" y="56"/>
                  <a:pt x="2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8" name="Freeform 607">
            <a:extLst>
              <a:ext uri="{FF2B5EF4-FFF2-40B4-BE49-F238E27FC236}">
                <a16:creationId xmlns:a16="http://schemas.microsoft.com/office/drawing/2014/main" id="{B946C9B4-5780-B64B-BD4E-707780AB7A0E}"/>
              </a:ext>
            </a:extLst>
          </p:cNvPr>
          <p:cNvSpPr/>
          <p:nvPr/>
        </p:nvSpPr>
        <p:spPr>
          <a:xfrm>
            <a:off x="636972" y="33625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28" y="56"/>
                  <a:pt x="29" y="56"/>
                  <a:pt x="30" y="55"/>
                </a:cubicBezTo>
                <a:lnTo>
                  <a:pt x="31" y="55"/>
                </a:lnTo>
                <a:cubicBezTo>
                  <a:pt x="47" y="54"/>
                  <a:pt x="58" y="41"/>
                  <a:pt x="57" y="26"/>
                </a:cubicBezTo>
                <a:cubicBezTo>
                  <a:pt x="56" y="11"/>
                  <a:pt x="43" y="-1"/>
                  <a:pt x="28" y="0"/>
                </a:cubicBezTo>
                <a:lnTo>
                  <a:pt x="26" y="0"/>
                </a:lnTo>
                <a:cubicBezTo>
                  <a:pt x="11" y="2"/>
                  <a:pt x="-1" y="15"/>
                  <a:pt x="0" y="30"/>
                </a:cubicBezTo>
                <a:cubicBezTo>
                  <a:pt x="1" y="45"/>
                  <a:pt x="13" y="56"/>
                  <a:pt x="2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9" name="Freeform 608">
            <a:extLst>
              <a:ext uri="{FF2B5EF4-FFF2-40B4-BE49-F238E27FC236}">
                <a16:creationId xmlns:a16="http://schemas.microsoft.com/office/drawing/2014/main" id="{4A980161-E183-6847-83DE-FD23997A8540}"/>
              </a:ext>
            </a:extLst>
          </p:cNvPr>
          <p:cNvSpPr/>
          <p:nvPr/>
        </p:nvSpPr>
        <p:spPr>
          <a:xfrm>
            <a:off x="546613" y="35105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" y="41"/>
                </a:moveTo>
                <a:cubicBezTo>
                  <a:pt x="8" y="51"/>
                  <a:pt x="18" y="57"/>
                  <a:pt x="29" y="57"/>
                </a:cubicBezTo>
                <a:cubicBezTo>
                  <a:pt x="32" y="57"/>
                  <a:pt x="36" y="57"/>
                  <a:pt x="40" y="55"/>
                </a:cubicBezTo>
                <a:cubicBezTo>
                  <a:pt x="54" y="49"/>
                  <a:pt x="60" y="32"/>
                  <a:pt x="54" y="19"/>
                </a:cubicBezTo>
                <a:lnTo>
                  <a:pt x="53" y="17"/>
                </a:lnTo>
                <a:cubicBezTo>
                  <a:pt x="47" y="3"/>
                  <a:pt x="31" y="-4"/>
                  <a:pt x="17" y="2"/>
                </a:cubicBezTo>
                <a:cubicBezTo>
                  <a:pt x="3" y="9"/>
                  <a:pt x="-4" y="25"/>
                  <a:pt x="2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0" name="Freeform 609">
            <a:extLst>
              <a:ext uri="{FF2B5EF4-FFF2-40B4-BE49-F238E27FC236}">
                <a16:creationId xmlns:a16="http://schemas.microsoft.com/office/drawing/2014/main" id="{76278B18-84AB-1741-A70E-C5DBC3B9099F}"/>
              </a:ext>
            </a:extLst>
          </p:cNvPr>
          <p:cNvSpPr/>
          <p:nvPr/>
        </p:nvSpPr>
        <p:spPr>
          <a:xfrm>
            <a:off x="582972" y="355550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1" y="50"/>
                </a:moveTo>
                <a:lnTo>
                  <a:pt x="13" y="51"/>
                </a:lnTo>
                <a:cubicBezTo>
                  <a:pt x="17" y="54"/>
                  <a:pt x="23" y="56"/>
                  <a:pt x="29" y="56"/>
                </a:cubicBezTo>
                <a:cubicBezTo>
                  <a:pt x="37" y="56"/>
                  <a:pt x="46" y="52"/>
                  <a:pt x="51" y="44"/>
                </a:cubicBezTo>
                <a:cubicBezTo>
                  <a:pt x="60" y="32"/>
                  <a:pt x="57" y="14"/>
                  <a:pt x="45" y="6"/>
                </a:cubicBezTo>
                <a:lnTo>
                  <a:pt x="43" y="5"/>
                </a:lnTo>
                <a:cubicBezTo>
                  <a:pt x="31" y="-4"/>
                  <a:pt x="13" y="-1"/>
                  <a:pt x="5" y="11"/>
                </a:cubicBezTo>
                <a:cubicBezTo>
                  <a:pt x="-4" y="23"/>
                  <a:pt x="-1" y="41"/>
                  <a:pt x="11" y="5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1" name="Freeform 610">
            <a:extLst>
              <a:ext uri="{FF2B5EF4-FFF2-40B4-BE49-F238E27FC236}">
                <a16:creationId xmlns:a16="http://schemas.microsoft.com/office/drawing/2014/main" id="{99CE32BE-CBFC-7241-B73D-0AFCBF3FD0EC}"/>
              </a:ext>
            </a:extLst>
          </p:cNvPr>
          <p:cNvSpPr/>
          <p:nvPr/>
        </p:nvSpPr>
        <p:spPr>
          <a:xfrm>
            <a:off x="561733" y="353570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7" y="47"/>
                </a:moveTo>
                <a:cubicBezTo>
                  <a:pt x="13" y="53"/>
                  <a:pt x="21" y="57"/>
                  <a:pt x="29" y="57"/>
                </a:cubicBezTo>
                <a:cubicBezTo>
                  <a:pt x="35" y="57"/>
                  <a:pt x="41" y="55"/>
                  <a:pt x="46" y="51"/>
                </a:cubicBezTo>
                <a:cubicBezTo>
                  <a:pt x="58" y="41"/>
                  <a:pt x="60" y="24"/>
                  <a:pt x="50" y="12"/>
                </a:cubicBezTo>
                <a:lnTo>
                  <a:pt x="49" y="10"/>
                </a:lnTo>
                <a:cubicBezTo>
                  <a:pt x="39" y="-1"/>
                  <a:pt x="22" y="-3"/>
                  <a:pt x="10" y="6"/>
                </a:cubicBezTo>
                <a:cubicBezTo>
                  <a:pt x="-2" y="16"/>
                  <a:pt x="-4" y="33"/>
                  <a:pt x="6" y="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2" name="Freeform 611">
            <a:extLst>
              <a:ext uri="{FF2B5EF4-FFF2-40B4-BE49-F238E27FC236}">
                <a16:creationId xmlns:a16="http://schemas.microsoft.com/office/drawing/2014/main" id="{0E52E818-4493-5640-9E75-6E94E4FBBB02}"/>
              </a:ext>
            </a:extLst>
          </p:cNvPr>
          <p:cNvSpPr/>
          <p:nvPr/>
        </p:nvSpPr>
        <p:spPr>
          <a:xfrm>
            <a:off x="608533" y="336830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1" y="56"/>
                  <a:pt x="34" y="56"/>
                  <a:pt x="37" y="55"/>
                </a:cubicBezTo>
                <a:lnTo>
                  <a:pt x="39" y="54"/>
                </a:lnTo>
                <a:cubicBezTo>
                  <a:pt x="53" y="49"/>
                  <a:pt x="61" y="33"/>
                  <a:pt x="56" y="19"/>
                </a:cubicBezTo>
                <a:cubicBezTo>
                  <a:pt x="51" y="4"/>
                  <a:pt x="35" y="-3"/>
                  <a:pt x="21" y="2"/>
                </a:cubicBezTo>
                <a:lnTo>
                  <a:pt x="19" y="3"/>
                </a:lnTo>
                <a:cubicBezTo>
                  <a:pt x="4" y="8"/>
                  <a:pt x="-3" y="24"/>
                  <a:pt x="2" y="38"/>
                </a:cubicBezTo>
                <a:cubicBezTo>
                  <a:pt x="6" y="49"/>
                  <a:pt x="17" y="56"/>
                  <a:pt x="2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3" name="Freeform 612">
            <a:extLst>
              <a:ext uri="{FF2B5EF4-FFF2-40B4-BE49-F238E27FC236}">
                <a16:creationId xmlns:a16="http://schemas.microsoft.com/office/drawing/2014/main" id="{CD616791-4C29-EB44-AB84-B2BC584F2FA0}"/>
              </a:ext>
            </a:extLst>
          </p:cNvPr>
          <p:cNvSpPr/>
          <p:nvPr/>
        </p:nvSpPr>
        <p:spPr>
          <a:xfrm>
            <a:off x="4815133" y="4758629"/>
            <a:ext cx="266760" cy="32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2" h="906">
                <a:moveTo>
                  <a:pt x="652" y="298"/>
                </a:moveTo>
                <a:cubicBezTo>
                  <a:pt x="591" y="404"/>
                  <a:pt x="507" y="371"/>
                  <a:pt x="473" y="351"/>
                </a:cubicBezTo>
                <a:cubicBezTo>
                  <a:pt x="452" y="339"/>
                  <a:pt x="424" y="317"/>
                  <a:pt x="414" y="282"/>
                </a:cubicBezTo>
                <a:cubicBezTo>
                  <a:pt x="404" y="250"/>
                  <a:pt x="411" y="213"/>
                  <a:pt x="435" y="172"/>
                </a:cubicBezTo>
                <a:cubicBezTo>
                  <a:pt x="449" y="146"/>
                  <a:pt x="500" y="89"/>
                  <a:pt x="554" y="67"/>
                </a:cubicBezTo>
                <a:cubicBezTo>
                  <a:pt x="567" y="61"/>
                  <a:pt x="582" y="59"/>
                  <a:pt x="596" y="59"/>
                </a:cubicBezTo>
                <a:cubicBezTo>
                  <a:pt x="613" y="59"/>
                  <a:pt x="630" y="63"/>
                  <a:pt x="641" y="69"/>
                </a:cubicBezTo>
                <a:cubicBezTo>
                  <a:pt x="662" y="81"/>
                  <a:pt x="685" y="121"/>
                  <a:pt x="686" y="165"/>
                </a:cubicBezTo>
                <a:cubicBezTo>
                  <a:pt x="689" y="215"/>
                  <a:pt x="667" y="272"/>
                  <a:pt x="652" y="298"/>
                </a:cubicBezTo>
                <a:close/>
                <a:moveTo>
                  <a:pt x="169" y="446"/>
                </a:moveTo>
                <a:lnTo>
                  <a:pt x="110" y="351"/>
                </a:lnTo>
                <a:cubicBezTo>
                  <a:pt x="50" y="255"/>
                  <a:pt x="48" y="153"/>
                  <a:pt x="63" y="90"/>
                </a:cubicBezTo>
                <a:lnTo>
                  <a:pt x="243" y="403"/>
                </a:lnTo>
                <a:close/>
                <a:moveTo>
                  <a:pt x="742" y="163"/>
                </a:moveTo>
                <a:cubicBezTo>
                  <a:pt x="739" y="103"/>
                  <a:pt x="709" y="45"/>
                  <a:pt x="668" y="22"/>
                </a:cubicBezTo>
                <a:cubicBezTo>
                  <a:pt x="632" y="0"/>
                  <a:pt x="576" y="-2"/>
                  <a:pt x="533" y="16"/>
                </a:cubicBezTo>
                <a:cubicBezTo>
                  <a:pt x="468" y="43"/>
                  <a:pt x="408" y="107"/>
                  <a:pt x="387" y="144"/>
                </a:cubicBezTo>
                <a:cubicBezTo>
                  <a:pt x="355" y="199"/>
                  <a:pt x="346" y="251"/>
                  <a:pt x="361" y="298"/>
                </a:cubicBezTo>
                <a:cubicBezTo>
                  <a:pt x="370" y="329"/>
                  <a:pt x="389" y="356"/>
                  <a:pt x="416" y="378"/>
                </a:cubicBezTo>
                <a:lnTo>
                  <a:pt x="355" y="486"/>
                </a:lnTo>
                <a:lnTo>
                  <a:pt x="305" y="399"/>
                </a:lnTo>
                <a:lnTo>
                  <a:pt x="304" y="399"/>
                </a:lnTo>
                <a:lnTo>
                  <a:pt x="82" y="14"/>
                </a:lnTo>
                <a:cubicBezTo>
                  <a:pt x="77" y="6"/>
                  <a:pt x="69" y="0"/>
                  <a:pt x="59" y="0"/>
                </a:cubicBezTo>
                <a:cubicBezTo>
                  <a:pt x="50" y="0"/>
                  <a:pt x="41" y="4"/>
                  <a:pt x="35" y="12"/>
                </a:cubicBezTo>
                <a:cubicBezTo>
                  <a:pt x="13" y="46"/>
                  <a:pt x="-1" y="105"/>
                  <a:pt x="0" y="165"/>
                </a:cubicBezTo>
                <a:cubicBezTo>
                  <a:pt x="0" y="218"/>
                  <a:pt x="12" y="298"/>
                  <a:pt x="63" y="380"/>
                </a:cubicBezTo>
                <a:lnTo>
                  <a:pt x="136" y="498"/>
                </a:lnTo>
                <a:cubicBezTo>
                  <a:pt x="141" y="506"/>
                  <a:pt x="150" y="511"/>
                  <a:pt x="159" y="511"/>
                </a:cubicBezTo>
                <a:cubicBezTo>
                  <a:pt x="164" y="511"/>
                  <a:pt x="169" y="510"/>
                  <a:pt x="173" y="507"/>
                </a:cubicBezTo>
                <a:lnTo>
                  <a:pt x="271" y="451"/>
                </a:lnTo>
                <a:lnTo>
                  <a:pt x="323" y="541"/>
                </a:lnTo>
                <a:lnTo>
                  <a:pt x="141" y="865"/>
                </a:lnTo>
                <a:cubicBezTo>
                  <a:pt x="133" y="878"/>
                  <a:pt x="138" y="895"/>
                  <a:pt x="151" y="903"/>
                </a:cubicBezTo>
                <a:cubicBezTo>
                  <a:pt x="155" y="905"/>
                  <a:pt x="160" y="906"/>
                  <a:pt x="164" y="906"/>
                </a:cubicBezTo>
                <a:cubicBezTo>
                  <a:pt x="174" y="906"/>
                  <a:pt x="184" y="901"/>
                  <a:pt x="189" y="892"/>
                </a:cubicBezTo>
                <a:lnTo>
                  <a:pt x="356" y="597"/>
                </a:lnTo>
                <a:lnTo>
                  <a:pt x="524" y="887"/>
                </a:lnTo>
                <a:cubicBezTo>
                  <a:pt x="529" y="896"/>
                  <a:pt x="538" y="900"/>
                  <a:pt x="548" y="900"/>
                </a:cubicBezTo>
                <a:cubicBezTo>
                  <a:pt x="553" y="900"/>
                  <a:pt x="558" y="899"/>
                  <a:pt x="562" y="897"/>
                </a:cubicBezTo>
                <a:cubicBezTo>
                  <a:pt x="575" y="889"/>
                  <a:pt x="580" y="872"/>
                  <a:pt x="572" y="859"/>
                </a:cubicBezTo>
                <a:lnTo>
                  <a:pt x="387" y="541"/>
                </a:lnTo>
                <a:lnTo>
                  <a:pt x="462" y="408"/>
                </a:lnTo>
                <a:cubicBezTo>
                  <a:pt x="489" y="421"/>
                  <a:pt x="517" y="427"/>
                  <a:pt x="544" y="427"/>
                </a:cubicBezTo>
                <a:cubicBezTo>
                  <a:pt x="555" y="427"/>
                  <a:pt x="566" y="426"/>
                  <a:pt x="577" y="424"/>
                </a:cubicBezTo>
                <a:cubicBezTo>
                  <a:pt x="626" y="414"/>
                  <a:pt x="669" y="380"/>
                  <a:pt x="700" y="326"/>
                </a:cubicBezTo>
                <a:cubicBezTo>
                  <a:pt x="716" y="299"/>
                  <a:pt x="744" y="230"/>
                  <a:pt x="742" y="1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4" name="Freeform 613">
            <a:extLst>
              <a:ext uri="{FF2B5EF4-FFF2-40B4-BE49-F238E27FC236}">
                <a16:creationId xmlns:a16="http://schemas.microsoft.com/office/drawing/2014/main" id="{557D4729-FC47-7540-8DAF-E0A6FEC0AC90}"/>
              </a:ext>
            </a:extLst>
          </p:cNvPr>
          <p:cNvSpPr/>
          <p:nvPr/>
        </p:nvSpPr>
        <p:spPr>
          <a:xfrm>
            <a:off x="5496614" y="4761869"/>
            <a:ext cx="32544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905">
                <a:moveTo>
                  <a:pt x="338" y="850"/>
                </a:moveTo>
                <a:lnTo>
                  <a:pt x="567" y="850"/>
                </a:lnTo>
                <a:lnTo>
                  <a:pt x="567" y="595"/>
                </a:lnTo>
                <a:cubicBezTo>
                  <a:pt x="567" y="580"/>
                  <a:pt x="580" y="567"/>
                  <a:pt x="595" y="567"/>
                </a:cubicBezTo>
                <a:lnTo>
                  <a:pt x="849" y="567"/>
                </a:lnTo>
                <a:lnTo>
                  <a:pt x="849" y="338"/>
                </a:lnTo>
                <a:lnTo>
                  <a:pt x="595" y="338"/>
                </a:lnTo>
                <a:cubicBezTo>
                  <a:pt x="580" y="338"/>
                  <a:pt x="567" y="325"/>
                  <a:pt x="567" y="310"/>
                </a:cubicBezTo>
                <a:lnTo>
                  <a:pt x="567" y="55"/>
                </a:lnTo>
                <a:lnTo>
                  <a:pt x="338" y="55"/>
                </a:lnTo>
                <a:lnTo>
                  <a:pt x="338" y="310"/>
                </a:lnTo>
                <a:cubicBezTo>
                  <a:pt x="338" y="325"/>
                  <a:pt x="325" y="338"/>
                  <a:pt x="310" y="338"/>
                </a:cubicBezTo>
                <a:lnTo>
                  <a:pt x="55" y="338"/>
                </a:lnTo>
                <a:lnTo>
                  <a:pt x="55" y="567"/>
                </a:lnTo>
                <a:lnTo>
                  <a:pt x="310" y="567"/>
                </a:lnTo>
                <a:cubicBezTo>
                  <a:pt x="325" y="567"/>
                  <a:pt x="338" y="580"/>
                  <a:pt x="338" y="595"/>
                </a:cubicBezTo>
                <a:close/>
                <a:moveTo>
                  <a:pt x="595" y="905"/>
                </a:moveTo>
                <a:lnTo>
                  <a:pt x="310" y="905"/>
                </a:lnTo>
                <a:cubicBezTo>
                  <a:pt x="295" y="905"/>
                  <a:pt x="282" y="892"/>
                  <a:pt x="282" y="877"/>
                </a:cubicBezTo>
                <a:lnTo>
                  <a:pt x="282" y="622"/>
                </a:lnTo>
                <a:lnTo>
                  <a:pt x="28" y="622"/>
                </a:lnTo>
                <a:cubicBezTo>
                  <a:pt x="13" y="622"/>
                  <a:pt x="0" y="610"/>
                  <a:pt x="0" y="595"/>
                </a:cubicBezTo>
                <a:lnTo>
                  <a:pt x="0" y="310"/>
                </a:lnTo>
                <a:cubicBezTo>
                  <a:pt x="0" y="295"/>
                  <a:pt x="13" y="282"/>
                  <a:pt x="28" y="282"/>
                </a:cubicBezTo>
                <a:lnTo>
                  <a:pt x="282" y="282"/>
                </a:lnTo>
                <a:lnTo>
                  <a:pt x="282" y="28"/>
                </a:lnTo>
                <a:cubicBezTo>
                  <a:pt x="282" y="13"/>
                  <a:pt x="295" y="0"/>
                  <a:pt x="310" y="0"/>
                </a:cubicBezTo>
                <a:lnTo>
                  <a:pt x="595" y="0"/>
                </a:lnTo>
                <a:cubicBezTo>
                  <a:pt x="610" y="0"/>
                  <a:pt x="623" y="13"/>
                  <a:pt x="623" y="28"/>
                </a:cubicBezTo>
                <a:lnTo>
                  <a:pt x="623" y="282"/>
                </a:lnTo>
                <a:lnTo>
                  <a:pt x="877" y="282"/>
                </a:lnTo>
                <a:cubicBezTo>
                  <a:pt x="892" y="282"/>
                  <a:pt x="905" y="295"/>
                  <a:pt x="905" y="310"/>
                </a:cubicBezTo>
                <a:lnTo>
                  <a:pt x="905" y="595"/>
                </a:lnTo>
                <a:cubicBezTo>
                  <a:pt x="905" y="610"/>
                  <a:pt x="892" y="622"/>
                  <a:pt x="877" y="622"/>
                </a:cubicBezTo>
                <a:lnTo>
                  <a:pt x="623" y="622"/>
                </a:lnTo>
                <a:lnTo>
                  <a:pt x="623" y="877"/>
                </a:lnTo>
                <a:cubicBezTo>
                  <a:pt x="623" y="892"/>
                  <a:pt x="610" y="905"/>
                  <a:pt x="595" y="90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5" name="Freeform 614">
            <a:extLst>
              <a:ext uri="{FF2B5EF4-FFF2-40B4-BE49-F238E27FC236}">
                <a16:creationId xmlns:a16="http://schemas.microsoft.com/office/drawing/2014/main" id="{910D995D-FCE5-644B-AF79-250046812F01}"/>
              </a:ext>
            </a:extLst>
          </p:cNvPr>
          <p:cNvSpPr/>
          <p:nvPr/>
        </p:nvSpPr>
        <p:spPr>
          <a:xfrm>
            <a:off x="6188173" y="4712909"/>
            <a:ext cx="380160" cy="427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7" h="1188">
                <a:moveTo>
                  <a:pt x="528" y="1103"/>
                </a:moveTo>
                <a:lnTo>
                  <a:pt x="122" y="363"/>
                </a:lnTo>
                <a:cubicBezTo>
                  <a:pt x="141" y="346"/>
                  <a:pt x="178" y="314"/>
                  <a:pt x="229" y="283"/>
                </a:cubicBezTo>
                <a:cubicBezTo>
                  <a:pt x="297" y="241"/>
                  <a:pt x="405" y="191"/>
                  <a:pt x="528" y="191"/>
                </a:cubicBezTo>
                <a:cubicBezTo>
                  <a:pt x="652" y="191"/>
                  <a:pt x="759" y="239"/>
                  <a:pt x="828" y="278"/>
                </a:cubicBezTo>
                <a:cubicBezTo>
                  <a:pt x="877" y="307"/>
                  <a:pt x="914" y="336"/>
                  <a:pt x="934" y="352"/>
                </a:cubicBezTo>
                <a:close/>
                <a:moveTo>
                  <a:pt x="527" y="55"/>
                </a:moveTo>
                <a:lnTo>
                  <a:pt x="528" y="55"/>
                </a:lnTo>
                <a:cubicBezTo>
                  <a:pt x="670" y="55"/>
                  <a:pt x="793" y="109"/>
                  <a:pt x="871" y="154"/>
                </a:cubicBezTo>
                <a:cubicBezTo>
                  <a:pt x="929" y="188"/>
                  <a:pt x="973" y="223"/>
                  <a:pt x="994" y="241"/>
                </a:cubicBezTo>
                <a:lnTo>
                  <a:pt x="960" y="303"/>
                </a:lnTo>
                <a:cubicBezTo>
                  <a:pt x="938" y="285"/>
                  <a:pt x="903" y="258"/>
                  <a:pt x="857" y="231"/>
                </a:cubicBezTo>
                <a:cubicBezTo>
                  <a:pt x="722" y="153"/>
                  <a:pt x="603" y="136"/>
                  <a:pt x="528" y="136"/>
                </a:cubicBezTo>
                <a:cubicBezTo>
                  <a:pt x="391" y="136"/>
                  <a:pt x="274" y="191"/>
                  <a:pt x="199" y="237"/>
                </a:cubicBezTo>
                <a:cubicBezTo>
                  <a:pt x="152" y="266"/>
                  <a:pt x="117" y="294"/>
                  <a:pt x="94" y="313"/>
                </a:cubicBezTo>
                <a:lnTo>
                  <a:pt x="61" y="253"/>
                </a:lnTo>
                <a:cubicBezTo>
                  <a:pt x="113" y="206"/>
                  <a:pt x="298" y="55"/>
                  <a:pt x="527" y="55"/>
                </a:cubicBezTo>
                <a:close/>
                <a:moveTo>
                  <a:pt x="1048" y="215"/>
                </a:moveTo>
                <a:cubicBezTo>
                  <a:pt x="1046" y="213"/>
                  <a:pt x="991" y="160"/>
                  <a:pt x="900" y="107"/>
                </a:cubicBezTo>
                <a:cubicBezTo>
                  <a:pt x="747" y="19"/>
                  <a:pt x="613" y="0"/>
                  <a:pt x="528" y="0"/>
                </a:cubicBezTo>
                <a:lnTo>
                  <a:pt x="527" y="0"/>
                </a:lnTo>
                <a:cubicBezTo>
                  <a:pt x="373" y="0"/>
                  <a:pt x="240" y="62"/>
                  <a:pt x="156" y="114"/>
                </a:cubicBezTo>
                <a:cubicBezTo>
                  <a:pt x="64" y="170"/>
                  <a:pt x="9" y="226"/>
                  <a:pt x="7" y="228"/>
                </a:cubicBezTo>
                <a:cubicBezTo>
                  <a:pt x="-1" y="237"/>
                  <a:pt x="-3" y="250"/>
                  <a:pt x="3" y="261"/>
                </a:cubicBezTo>
                <a:lnTo>
                  <a:pt x="503" y="1174"/>
                </a:lnTo>
                <a:cubicBezTo>
                  <a:pt x="508" y="1183"/>
                  <a:pt x="518" y="1188"/>
                  <a:pt x="528" y="1188"/>
                </a:cubicBezTo>
                <a:cubicBezTo>
                  <a:pt x="538" y="1188"/>
                  <a:pt x="547" y="1183"/>
                  <a:pt x="552" y="1174"/>
                </a:cubicBezTo>
                <a:lnTo>
                  <a:pt x="1053" y="248"/>
                </a:lnTo>
                <a:cubicBezTo>
                  <a:pt x="1059" y="237"/>
                  <a:pt x="1057" y="224"/>
                  <a:pt x="1048" y="21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6" name="Freeform 615">
            <a:extLst>
              <a:ext uri="{FF2B5EF4-FFF2-40B4-BE49-F238E27FC236}">
                <a16:creationId xmlns:a16="http://schemas.microsoft.com/office/drawing/2014/main" id="{BD07D40B-44EF-D24F-818A-880F3CDA9A70}"/>
              </a:ext>
            </a:extLst>
          </p:cNvPr>
          <p:cNvSpPr/>
          <p:nvPr/>
        </p:nvSpPr>
        <p:spPr>
          <a:xfrm>
            <a:off x="6320654" y="4927109"/>
            <a:ext cx="82440" cy="82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0" h="230">
                <a:moveTo>
                  <a:pt x="115" y="174"/>
                </a:moveTo>
                <a:cubicBezTo>
                  <a:pt x="82" y="174"/>
                  <a:pt x="55" y="148"/>
                  <a:pt x="55" y="115"/>
                </a:cubicBezTo>
                <a:cubicBezTo>
                  <a:pt x="55" y="82"/>
                  <a:pt x="82" y="55"/>
                  <a:pt x="115" y="55"/>
                </a:cubicBezTo>
                <a:cubicBezTo>
                  <a:pt x="148" y="55"/>
                  <a:pt x="175" y="82"/>
                  <a:pt x="175" y="115"/>
                </a:cubicBezTo>
                <a:cubicBezTo>
                  <a:pt x="175" y="148"/>
                  <a:pt x="148" y="174"/>
                  <a:pt x="115" y="174"/>
                </a:cubicBezTo>
                <a:close/>
                <a:moveTo>
                  <a:pt x="115" y="0"/>
                </a:moveTo>
                <a:cubicBezTo>
                  <a:pt x="52" y="0"/>
                  <a:pt x="0" y="51"/>
                  <a:pt x="0" y="115"/>
                </a:cubicBezTo>
                <a:cubicBezTo>
                  <a:pt x="0" y="178"/>
                  <a:pt x="52" y="230"/>
                  <a:pt x="115" y="230"/>
                </a:cubicBezTo>
                <a:cubicBezTo>
                  <a:pt x="179" y="230"/>
                  <a:pt x="230" y="178"/>
                  <a:pt x="230" y="115"/>
                </a:cubicBezTo>
                <a:cubicBezTo>
                  <a:pt x="230" y="51"/>
                  <a:pt x="179" y="0"/>
                  <a:pt x="11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7" name="Freeform 616">
            <a:extLst>
              <a:ext uri="{FF2B5EF4-FFF2-40B4-BE49-F238E27FC236}">
                <a16:creationId xmlns:a16="http://schemas.microsoft.com/office/drawing/2014/main" id="{A76BDCA7-AA2F-BD41-941D-B392CC350230}"/>
              </a:ext>
            </a:extLst>
          </p:cNvPr>
          <p:cNvSpPr/>
          <p:nvPr/>
        </p:nvSpPr>
        <p:spPr>
          <a:xfrm>
            <a:off x="6390494" y="4827750"/>
            <a:ext cx="82440" cy="82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0" h="230">
                <a:moveTo>
                  <a:pt x="115" y="174"/>
                </a:moveTo>
                <a:cubicBezTo>
                  <a:pt x="82" y="174"/>
                  <a:pt x="55" y="148"/>
                  <a:pt x="55" y="115"/>
                </a:cubicBezTo>
                <a:cubicBezTo>
                  <a:pt x="55" y="82"/>
                  <a:pt x="82" y="55"/>
                  <a:pt x="115" y="55"/>
                </a:cubicBezTo>
                <a:cubicBezTo>
                  <a:pt x="148" y="55"/>
                  <a:pt x="175" y="82"/>
                  <a:pt x="175" y="115"/>
                </a:cubicBezTo>
                <a:cubicBezTo>
                  <a:pt x="175" y="148"/>
                  <a:pt x="148" y="174"/>
                  <a:pt x="115" y="174"/>
                </a:cubicBezTo>
                <a:close/>
                <a:moveTo>
                  <a:pt x="115" y="0"/>
                </a:moveTo>
                <a:cubicBezTo>
                  <a:pt x="51" y="0"/>
                  <a:pt x="0" y="51"/>
                  <a:pt x="0" y="115"/>
                </a:cubicBezTo>
                <a:cubicBezTo>
                  <a:pt x="0" y="178"/>
                  <a:pt x="51" y="230"/>
                  <a:pt x="115" y="230"/>
                </a:cubicBezTo>
                <a:cubicBezTo>
                  <a:pt x="178" y="230"/>
                  <a:pt x="230" y="178"/>
                  <a:pt x="230" y="115"/>
                </a:cubicBezTo>
                <a:cubicBezTo>
                  <a:pt x="230" y="51"/>
                  <a:pt x="178" y="0"/>
                  <a:pt x="11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8" name="Freeform 617">
            <a:extLst>
              <a:ext uri="{FF2B5EF4-FFF2-40B4-BE49-F238E27FC236}">
                <a16:creationId xmlns:a16="http://schemas.microsoft.com/office/drawing/2014/main" id="{6F85ED03-1404-7A4E-8829-FC2D880A02B7}"/>
              </a:ext>
            </a:extLst>
          </p:cNvPr>
          <p:cNvSpPr/>
          <p:nvPr/>
        </p:nvSpPr>
        <p:spPr>
          <a:xfrm>
            <a:off x="6876492" y="4813708"/>
            <a:ext cx="377280" cy="273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9" h="761">
                <a:moveTo>
                  <a:pt x="56" y="477"/>
                </a:moveTo>
                <a:lnTo>
                  <a:pt x="993" y="477"/>
                </a:lnTo>
                <a:lnTo>
                  <a:pt x="993" y="563"/>
                </a:lnTo>
                <a:lnTo>
                  <a:pt x="56" y="563"/>
                </a:lnTo>
                <a:close/>
                <a:moveTo>
                  <a:pt x="214" y="335"/>
                </a:moveTo>
                <a:cubicBezTo>
                  <a:pt x="256" y="340"/>
                  <a:pt x="288" y="355"/>
                  <a:pt x="305" y="377"/>
                </a:cubicBezTo>
                <a:cubicBezTo>
                  <a:pt x="311" y="385"/>
                  <a:pt x="315" y="392"/>
                  <a:pt x="317" y="398"/>
                </a:cubicBezTo>
                <a:cubicBezTo>
                  <a:pt x="307" y="405"/>
                  <a:pt x="295" y="410"/>
                  <a:pt x="282" y="410"/>
                </a:cubicBezTo>
                <a:lnTo>
                  <a:pt x="166" y="410"/>
                </a:lnTo>
                <a:cubicBezTo>
                  <a:pt x="137" y="394"/>
                  <a:pt x="123" y="378"/>
                  <a:pt x="118" y="367"/>
                </a:cubicBezTo>
                <a:cubicBezTo>
                  <a:pt x="129" y="354"/>
                  <a:pt x="159" y="328"/>
                  <a:pt x="214" y="335"/>
                </a:cubicBezTo>
                <a:close/>
                <a:moveTo>
                  <a:pt x="269" y="256"/>
                </a:moveTo>
                <a:cubicBezTo>
                  <a:pt x="287" y="241"/>
                  <a:pt x="314" y="240"/>
                  <a:pt x="336" y="253"/>
                </a:cubicBezTo>
                <a:cubicBezTo>
                  <a:pt x="339" y="254"/>
                  <a:pt x="341" y="255"/>
                  <a:pt x="344" y="256"/>
                </a:cubicBezTo>
                <a:lnTo>
                  <a:pt x="344" y="338"/>
                </a:lnTo>
                <a:cubicBezTo>
                  <a:pt x="318" y="309"/>
                  <a:pt x="283" y="293"/>
                  <a:pt x="251" y="286"/>
                </a:cubicBezTo>
                <a:cubicBezTo>
                  <a:pt x="253" y="276"/>
                  <a:pt x="259" y="265"/>
                  <a:pt x="269" y="256"/>
                </a:cubicBezTo>
                <a:lnTo>
                  <a:pt x="477" y="219"/>
                </a:lnTo>
                <a:cubicBezTo>
                  <a:pt x="515" y="216"/>
                  <a:pt x="567" y="221"/>
                  <a:pt x="615" y="232"/>
                </a:cubicBezTo>
                <a:cubicBezTo>
                  <a:pt x="659" y="242"/>
                  <a:pt x="723" y="262"/>
                  <a:pt x="776" y="301"/>
                </a:cubicBezTo>
                <a:cubicBezTo>
                  <a:pt x="827" y="339"/>
                  <a:pt x="859" y="373"/>
                  <a:pt x="885" y="399"/>
                </a:cubicBezTo>
                <a:cubicBezTo>
                  <a:pt x="893" y="407"/>
                  <a:pt x="900" y="415"/>
                  <a:pt x="907" y="421"/>
                </a:cubicBezTo>
                <a:lnTo>
                  <a:pt x="399" y="421"/>
                </a:lnTo>
                <a:lnTo>
                  <a:pt x="399" y="237"/>
                </a:lnTo>
                <a:cubicBezTo>
                  <a:pt x="428" y="229"/>
                  <a:pt x="463" y="221"/>
                  <a:pt x="477" y="219"/>
                </a:cubicBezTo>
                <a:close/>
                <a:moveTo>
                  <a:pt x="1021" y="281"/>
                </a:moveTo>
                <a:cubicBezTo>
                  <a:pt x="1006" y="281"/>
                  <a:pt x="993" y="293"/>
                  <a:pt x="993" y="308"/>
                </a:cubicBezTo>
                <a:lnTo>
                  <a:pt x="993" y="421"/>
                </a:lnTo>
                <a:lnTo>
                  <a:pt x="988" y="421"/>
                </a:lnTo>
                <a:cubicBezTo>
                  <a:pt x="986" y="414"/>
                  <a:pt x="981" y="408"/>
                  <a:pt x="974" y="405"/>
                </a:cubicBezTo>
                <a:cubicBezTo>
                  <a:pt x="960" y="397"/>
                  <a:pt x="945" y="382"/>
                  <a:pt x="924" y="361"/>
                </a:cubicBezTo>
                <a:cubicBezTo>
                  <a:pt x="899" y="334"/>
                  <a:pt x="863" y="298"/>
                  <a:pt x="809" y="257"/>
                </a:cubicBezTo>
                <a:cubicBezTo>
                  <a:pt x="703" y="178"/>
                  <a:pt x="549" y="158"/>
                  <a:pt x="472" y="164"/>
                </a:cubicBezTo>
                <a:cubicBezTo>
                  <a:pt x="444" y="167"/>
                  <a:pt x="372" y="187"/>
                  <a:pt x="364" y="189"/>
                </a:cubicBezTo>
                <a:cubicBezTo>
                  <a:pt x="358" y="191"/>
                  <a:pt x="354" y="194"/>
                  <a:pt x="350" y="198"/>
                </a:cubicBezTo>
                <a:cubicBezTo>
                  <a:pt x="311" y="182"/>
                  <a:pt x="266" y="187"/>
                  <a:pt x="234" y="213"/>
                </a:cubicBezTo>
                <a:cubicBezTo>
                  <a:pt x="210" y="233"/>
                  <a:pt x="200" y="258"/>
                  <a:pt x="196" y="278"/>
                </a:cubicBezTo>
                <a:cubicBezTo>
                  <a:pt x="105" y="278"/>
                  <a:pt x="65" y="345"/>
                  <a:pt x="64" y="348"/>
                </a:cubicBezTo>
                <a:cubicBezTo>
                  <a:pt x="61" y="352"/>
                  <a:pt x="60" y="357"/>
                  <a:pt x="60" y="362"/>
                </a:cubicBezTo>
                <a:cubicBezTo>
                  <a:pt x="60" y="366"/>
                  <a:pt x="61" y="381"/>
                  <a:pt x="73" y="401"/>
                </a:cubicBezTo>
                <a:cubicBezTo>
                  <a:pt x="78" y="408"/>
                  <a:pt x="83" y="415"/>
                  <a:pt x="89" y="421"/>
                </a:cubicBezTo>
                <a:lnTo>
                  <a:pt x="56" y="421"/>
                </a:lnTo>
                <a:lnTo>
                  <a:pt x="56" y="28"/>
                </a:lnTo>
                <a:cubicBezTo>
                  <a:pt x="56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lnTo>
                  <a:pt x="0" y="449"/>
                </a:lnTo>
                <a:lnTo>
                  <a:pt x="0" y="591"/>
                </a:lnTo>
                <a:lnTo>
                  <a:pt x="0" y="733"/>
                </a:lnTo>
                <a:cubicBezTo>
                  <a:pt x="0" y="748"/>
                  <a:pt x="13" y="761"/>
                  <a:pt x="28" y="761"/>
                </a:cubicBezTo>
                <a:cubicBezTo>
                  <a:pt x="43" y="761"/>
                  <a:pt x="56" y="748"/>
                  <a:pt x="56" y="733"/>
                </a:cubicBezTo>
                <a:lnTo>
                  <a:pt x="56" y="618"/>
                </a:lnTo>
                <a:lnTo>
                  <a:pt x="993" y="618"/>
                </a:lnTo>
                <a:lnTo>
                  <a:pt x="993" y="733"/>
                </a:lnTo>
                <a:cubicBezTo>
                  <a:pt x="993" y="748"/>
                  <a:pt x="1006" y="761"/>
                  <a:pt x="1021" y="761"/>
                </a:cubicBezTo>
                <a:cubicBezTo>
                  <a:pt x="1036" y="761"/>
                  <a:pt x="1049" y="748"/>
                  <a:pt x="1049" y="733"/>
                </a:cubicBezTo>
                <a:lnTo>
                  <a:pt x="1049" y="591"/>
                </a:lnTo>
                <a:lnTo>
                  <a:pt x="1049" y="449"/>
                </a:lnTo>
                <a:lnTo>
                  <a:pt x="1049" y="308"/>
                </a:lnTo>
                <a:cubicBezTo>
                  <a:pt x="1049" y="293"/>
                  <a:pt x="1036" y="281"/>
                  <a:pt x="1021" y="2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9" name="Freeform 618">
            <a:extLst>
              <a:ext uri="{FF2B5EF4-FFF2-40B4-BE49-F238E27FC236}">
                <a16:creationId xmlns:a16="http://schemas.microsoft.com/office/drawing/2014/main" id="{3840F1BE-46A3-3641-856D-FCF93FC6380B}"/>
              </a:ext>
            </a:extLst>
          </p:cNvPr>
          <p:cNvSpPr/>
          <p:nvPr/>
        </p:nvSpPr>
        <p:spPr>
          <a:xfrm>
            <a:off x="4031052" y="4776989"/>
            <a:ext cx="395280" cy="295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99" h="821">
                <a:moveTo>
                  <a:pt x="1043" y="498"/>
                </a:moveTo>
                <a:cubicBezTo>
                  <a:pt x="1041" y="575"/>
                  <a:pt x="1033" y="638"/>
                  <a:pt x="1021" y="684"/>
                </a:cubicBezTo>
                <a:cubicBezTo>
                  <a:pt x="1008" y="732"/>
                  <a:pt x="990" y="760"/>
                  <a:pt x="970" y="765"/>
                </a:cubicBezTo>
                <a:cubicBezTo>
                  <a:pt x="957" y="768"/>
                  <a:pt x="936" y="754"/>
                  <a:pt x="913" y="727"/>
                </a:cubicBezTo>
                <a:cubicBezTo>
                  <a:pt x="889" y="699"/>
                  <a:pt x="864" y="658"/>
                  <a:pt x="837" y="605"/>
                </a:cubicBezTo>
                <a:cubicBezTo>
                  <a:pt x="790" y="512"/>
                  <a:pt x="755" y="415"/>
                  <a:pt x="755" y="414"/>
                </a:cubicBezTo>
                <a:cubicBezTo>
                  <a:pt x="751" y="403"/>
                  <a:pt x="741" y="396"/>
                  <a:pt x="729" y="396"/>
                </a:cubicBezTo>
                <a:lnTo>
                  <a:pt x="370" y="396"/>
                </a:lnTo>
                <a:cubicBezTo>
                  <a:pt x="358" y="396"/>
                  <a:pt x="348" y="403"/>
                  <a:pt x="344" y="414"/>
                </a:cubicBezTo>
                <a:cubicBezTo>
                  <a:pt x="344" y="415"/>
                  <a:pt x="308" y="511"/>
                  <a:pt x="261" y="602"/>
                </a:cubicBezTo>
                <a:cubicBezTo>
                  <a:pt x="196" y="726"/>
                  <a:pt x="148" y="764"/>
                  <a:pt x="127" y="759"/>
                </a:cubicBezTo>
                <a:cubicBezTo>
                  <a:pt x="106" y="754"/>
                  <a:pt x="88" y="725"/>
                  <a:pt x="76" y="678"/>
                </a:cubicBezTo>
                <a:cubicBezTo>
                  <a:pt x="64" y="632"/>
                  <a:pt x="57" y="570"/>
                  <a:pt x="55" y="493"/>
                </a:cubicBezTo>
                <a:cubicBezTo>
                  <a:pt x="53" y="385"/>
                  <a:pt x="62" y="276"/>
                  <a:pt x="65" y="237"/>
                </a:cubicBezTo>
                <a:cubicBezTo>
                  <a:pt x="66" y="234"/>
                  <a:pt x="67" y="231"/>
                  <a:pt x="67" y="228"/>
                </a:cubicBezTo>
                <a:cubicBezTo>
                  <a:pt x="67" y="225"/>
                  <a:pt x="67" y="223"/>
                  <a:pt x="67" y="220"/>
                </a:cubicBezTo>
                <a:cubicBezTo>
                  <a:pt x="71" y="128"/>
                  <a:pt x="147" y="56"/>
                  <a:pt x="239" y="56"/>
                </a:cubicBezTo>
                <a:cubicBezTo>
                  <a:pt x="280" y="56"/>
                  <a:pt x="319" y="70"/>
                  <a:pt x="350" y="96"/>
                </a:cubicBezTo>
                <a:cubicBezTo>
                  <a:pt x="355" y="101"/>
                  <a:pt x="361" y="104"/>
                  <a:pt x="369" y="104"/>
                </a:cubicBezTo>
                <a:lnTo>
                  <a:pt x="370" y="104"/>
                </a:lnTo>
                <a:lnTo>
                  <a:pt x="724" y="104"/>
                </a:lnTo>
                <a:cubicBezTo>
                  <a:pt x="728" y="105"/>
                  <a:pt x="733" y="105"/>
                  <a:pt x="738" y="103"/>
                </a:cubicBezTo>
                <a:cubicBezTo>
                  <a:pt x="744" y="102"/>
                  <a:pt x="748" y="98"/>
                  <a:pt x="752" y="94"/>
                </a:cubicBezTo>
                <a:cubicBezTo>
                  <a:pt x="782" y="69"/>
                  <a:pt x="821" y="56"/>
                  <a:pt x="860" y="56"/>
                </a:cubicBezTo>
                <a:cubicBezTo>
                  <a:pt x="955" y="56"/>
                  <a:pt x="1033" y="133"/>
                  <a:pt x="1033" y="228"/>
                </a:cubicBezTo>
                <a:lnTo>
                  <a:pt x="1033" y="229"/>
                </a:lnTo>
                <a:cubicBezTo>
                  <a:pt x="1033" y="230"/>
                  <a:pt x="1033" y="230"/>
                  <a:pt x="1033" y="231"/>
                </a:cubicBezTo>
                <a:cubicBezTo>
                  <a:pt x="1033" y="234"/>
                  <a:pt x="1046" y="365"/>
                  <a:pt x="1043" y="498"/>
                </a:cubicBezTo>
                <a:close/>
                <a:moveTo>
                  <a:pt x="1088" y="226"/>
                </a:moveTo>
                <a:cubicBezTo>
                  <a:pt x="1087" y="102"/>
                  <a:pt x="985" y="0"/>
                  <a:pt x="860" y="0"/>
                </a:cubicBezTo>
                <a:cubicBezTo>
                  <a:pt x="809" y="0"/>
                  <a:pt x="760" y="18"/>
                  <a:pt x="719" y="49"/>
                </a:cubicBezTo>
                <a:lnTo>
                  <a:pt x="380" y="49"/>
                </a:lnTo>
                <a:cubicBezTo>
                  <a:pt x="340" y="18"/>
                  <a:pt x="291" y="0"/>
                  <a:pt x="239" y="0"/>
                </a:cubicBezTo>
                <a:cubicBezTo>
                  <a:pt x="118" y="0"/>
                  <a:pt x="18" y="95"/>
                  <a:pt x="12" y="216"/>
                </a:cubicBezTo>
                <a:cubicBezTo>
                  <a:pt x="10" y="233"/>
                  <a:pt x="-3" y="362"/>
                  <a:pt x="0" y="495"/>
                </a:cubicBezTo>
                <a:cubicBezTo>
                  <a:pt x="5" y="692"/>
                  <a:pt x="42" y="796"/>
                  <a:pt x="114" y="812"/>
                </a:cubicBezTo>
                <a:cubicBezTo>
                  <a:pt x="149" y="821"/>
                  <a:pt x="187" y="802"/>
                  <a:pt x="225" y="758"/>
                </a:cubicBezTo>
                <a:cubicBezTo>
                  <a:pt x="252" y="727"/>
                  <a:pt x="280" y="683"/>
                  <a:pt x="310" y="627"/>
                </a:cubicBezTo>
                <a:cubicBezTo>
                  <a:pt x="347" y="556"/>
                  <a:pt x="376" y="484"/>
                  <a:pt x="389" y="451"/>
                </a:cubicBezTo>
                <a:lnTo>
                  <a:pt x="710" y="451"/>
                </a:lnTo>
                <a:cubicBezTo>
                  <a:pt x="722" y="484"/>
                  <a:pt x="751" y="557"/>
                  <a:pt x="787" y="629"/>
                </a:cubicBezTo>
                <a:cubicBezTo>
                  <a:pt x="816" y="686"/>
                  <a:pt x="844" y="731"/>
                  <a:pt x="870" y="762"/>
                </a:cubicBezTo>
                <a:cubicBezTo>
                  <a:pt x="903" y="801"/>
                  <a:pt x="935" y="821"/>
                  <a:pt x="966" y="821"/>
                </a:cubicBezTo>
                <a:cubicBezTo>
                  <a:pt x="971" y="821"/>
                  <a:pt x="977" y="820"/>
                  <a:pt x="982" y="819"/>
                </a:cubicBezTo>
                <a:cubicBezTo>
                  <a:pt x="1054" y="803"/>
                  <a:pt x="1092" y="698"/>
                  <a:pt x="1098" y="499"/>
                </a:cubicBezTo>
                <a:cubicBezTo>
                  <a:pt x="1102" y="367"/>
                  <a:pt x="1089" y="241"/>
                  <a:pt x="1088" y="2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0" name="Freeform 619">
            <a:extLst>
              <a:ext uri="{FF2B5EF4-FFF2-40B4-BE49-F238E27FC236}">
                <a16:creationId xmlns:a16="http://schemas.microsoft.com/office/drawing/2014/main" id="{E4B17A4F-F9D8-7B4D-BF7F-12EE8D6BE9AA}"/>
              </a:ext>
            </a:extLst>
          </p:cNvPr>
          <p:cNvSpPr/>
          <p:nvPr/>
        </p:nvSpPr>
        <p:spPr>
          <a:xfrm>
            <a:off x="4085413" y="4836029"/>
            <a:ext cx="64800" cy="64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1" h="180">
                <a:moveTo>
                  <a:pt x="145" y="108"/>
                </a:moveTo>
                <a:lnTo>
                  <a:pt x="126" y="108"/>
                </a:lnTo>
                <a:cubicBezTo>
                  <a:pt x="116" y="108"/>
                  <a:pt x="108" y="116"/>
                  <a:pt x="108" y="126"/>
                </a:cubicBezTo>
                <a:lnTo>
                  <a:pt x="108" y="145"/>
                </a:lnTo>
                <a:lnTo>
                  <a:pt x="73" y="145"/>
                </a:lnTo>
                <a:lnTo>
                  <a:pt x="73" y="126"/>
                </a:lnTo>
                <a:cubicBezTo>
                  <a:pt x="73" y="116"/>
                  <a:pt x="65" y="108"/>
                  <a:pt x="55" y="108"/>
                </a:cubicBezTo>
                <a:lnTo>
                  <a:pt x="36" y="108"/>
                </a:lnTo>
                <a:lnTo>
                  <a:pt x="36" y="72"/>
                </a:lnTo>
                <a:lnTo>
                  <a:pt x="55" y="72"/>
                </a:lnTo>
                <a:cubicBezTo>
                  <a:pt x="65" y="72"/>
                  <a:pt x="73" y="64"/>
                  <a:pt x="73" y="55"/>
                </a:cubicBezTo>
                <a:lnTo>
                  <a:pt x="73" y="35"/>
                </a:lnTo>
                <a:lnTo>
                  <a:pt x="108" y="35"/>
                </a:lnTo>
                <a:lnTo>
                  <a:pt x="108" y="55"/>
                </a:lnTo>
                <a:cubicBezTo>
                  <a:pt x="108" y="64"/>
                  <a:pt x="116" y="72"/>
                  <a:pt x="126" y="72"/>
                </a:cubicBezTo>
                <a:lnTo>
                  <a:pt x="145" y="72"/>
                </a:lnTo>
                <a:close/>
                <a:moveTo>
                  <a:pt x="163" y="37"/>
                </a:moveTo>
                <a:lnTo>
                  <a:pt x="144" y="37"/>
                </a:lnTo>
                <a:lnTo>
                  <a:pt x="144" y="18"/>
                </a:lnTo>
                <a:cubicBezTo>
                  <a:pt x="144" y="8"/>
                  <a:pt x="136" y="0"/>
                  <a:pt x="126" y="0"/>
                </a:cubicBezTo>
                <a:lnTo>
                  <a:pt x="55" y="0"/>
                </a:lnTo>
                <a:cubicBezTo>
                  <a:pt x="45" y="0"/>
                  <a:pt x="37" y="8"/>
                  <a:pt x="37" y="18"/>
                </a:cubicBezTo>
                <a:lnTo>
                  <a:pt x="37" y="37"/>
                </a:lnTo>
                <a:lnTo>
                  <a:pt x="18" y="37"/>
                </a:lnTo>
                <a:cubicBezTo>
                  <a:pt x="8" y="37"/>
                  <a:pt x="0" y="45"/>
                  <a:pt x="0" y="55"/>
                </a:cubicBezTo>
                <a:lnTo>
                  <a:pt x="0" y="126"/>
                </a:lnTo>
                <a:cubicBezTo>
                  <a:pt x="0" y="135"/>
                  <a:pt x="8" y="143"/>
                  <a:pt x="18" y="143"/>
                </a:cubicBezTo>
                <a:lnTo>
                  <a:pt x="37" y="143"/>
                </a:lnTo>
                <a:lnTo>
                  <a:pt x="37" y="162"/>
                </a:lnTo>
                <a:cubicBezTo>
                  <a:pt x="37" y="172"/>
                  <a:pt x="45" y="180"/>
                  <a:pt x="55" y="180"/>
                </a:cubicBezTo>
                <a:lnTo>
                  <a:pt x="126" y="180"/>
                </a:lnTo>
                <a:cubicBezTo>
                  <a:pt x="136" y="180"/>
                  <a:pt x="144" y="172"/>
                  <a:pt x="144" y="162"/>
                </a:cubicBezTo>
                <a:lnTo>
                  <a:pt x="144" y="143"/>
                </a:lnTo>
                <a:lnTo>
                  <a:pt x="163" y="143"/>
                </a:lnTo>
                <a:cubicBezTo>
                  <a:pt x="173" y="143"/>
                  <a:pt x="181" y="135"/>
                  <a:pt x="181" y="126"/>
                </a:cubicBezTo>
                <a:lnTo>
                  <a:pt x="181" y="55"/>
                </a:lnTo>
                <a:cubicBezTo>
                  <a:pt x="181" y="45"/>
                  <a:pt x="173" y="37"/>
                  <a:pt x="163" y="3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1" name="Freeform 620">
            <a:extLst>
              <a:ext uri="{FF2B5EF4-FFF2-40B4-BE49-F238E27FC236}">
                <a16:creationId xmlns:a16="http://schemas.microsoft.com/office/drawing/2014/main" id="{3966B185-ACD7-3F4B-9D55-CA637D78718E}"/>
              </a:ext>
            </a:extLst>
          </p:cNvPr>
          <p:cNvSpPr/>
          <p:nvPr/>
        </p:nvSpPr>
        <p:spPr>
          <a:xfrm>
            <a:off x="4247772" y="4874549"/>
            <a:ext cx="38520" cy="38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" h="108">
                <a:moveTo>
                  <a:pt x="54" y="72"/>
                </a:moveTo>
                <a:cubicBezTo>
                  <a:pt x="44" y="72"/>
                  <a:pt x="36" y="64"/>
                  <a:pt x="36" y="54"/>
                </a:cubicBezTo>
                <a:cubicBezTo>
                  <a:pt x="36" y="44"/>
                  <a:pt x="44" y="35"/>
                  <a:pt x="54" y="35"/>
                </a:cubicBezTo>
                <a:cubicBezTo>
                  <a:pt x="65" y="35"/>
                  <a:pt x="73" y="44"/>
                  <a:pt x="73" y="54"/>
                </a:cubicBezTo>
                <a:cubicBezTo>
                  <a:pt x="73" y="64"/>
                  <a:pt x="65" y="72"/>
                  <a:pt x="54" y="72"/>
                </a:cubicBezTo>
                <a:close/>
                <a:moveTo>
                  <a:pt x="54" y="0"/>
                </a:moveTo>
                <a:cubicBezTo>
                  <a:pt x="25" y="0"/>
                  <a:pt x="0" y="24"/>
                  <a:pt x="0" y="54"/>
                </a:cubicBezTo>
                <a:cubicBezTo>
                  <a:pt x="0" y="84"/>
                  <a:pt x="25" y="108"/>
                  <a:pt x="54" y="108"/>
                </a:cubicBezTo>
                <a:cubicBezTo>
                  <a:pt x="84" y="108"/>
                  <a:pt x="108" y="84"/>
                  <a:pt x="108" y="54"/>
                </a:cubicBezTo>
                <a:cubicBezTo>
                  <a:pt x="108" y="24"/>
                  <a:pt x="84" y="0"/>
                  <a:pt x="5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2" name="Freeform 621">
            <a:extLst>
              <a:ext uri="{FF2B5EF4-FFF2-40B4-BE49-F238E27FC236}">
                <a16:creationId xmlns:a16="http://schemas.microsoft.com/office/drawing/2014/main" id="{06AFB110-E0B8-5049-998E-F009F0BEA214}"/>
              </a:ext>
            </a:extLst>
          </p:cNvPr>
          <p:cNvSpPr/>
          <p:nvPr/>
        </p:nvSpPr>
        <p:spPr>
          <a:xfrm>
            <a:off x="4307893" y="4815509"/>
            <a:ext cx="74520" cy="74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8" h="208">
                <a:moveTo>
                  <a:pt x="104" y="172"/>
                </a:moveTo>
                <a:cubicBezTo>
                  <a:pt x="66" y="172"/>
                  <a:pt x="36" y="141"/>
                  <a:pt x="36" y="104"/>
                </a:cubicBezTo>
                <a:cubicBezTo>
                  <a:pt x="36" y="66"/>
                  <a:pt x="66" y="35"/>
                  <a:pt x="104" y="35"/>
                </a:cubicBezTo>
                <a:cubicBezTo>
                  <a:pt x="142" y="35"/>
                  <a:pt x="173" y="66"/>
                  <a:pt x="173" y="104"/>
                </a:cubicBezTo>
                <a:cubicBezTo>
                  <a:pt x="173" y="141"/>
                  <a:pt x="142" y="172"/>
                  <a:pt x="104" y="172"/>
                </a:cubicBezTo>
                <a:close/>
                <a:moveTo>
                  <a:pt x="104" y="0"/>
                </a:moveTo>
                <a:cubicBezTo>
                  <a:pt x="47" y="0"/>
                  <a:pt x="0" y="46"/>
                  <a:pt x="0" y="104"/>
                </a:cubicBezTo>
                <a:cubicBezTo>
                  <a:pt x="0" y="161"/>
                  <a:pt x="47" y="208"/>
                  <a:pt x="104" y="208"/>
                </a:cubicBezTo>
                <a:cubicBezTo>
                  <a:pt x="161" y="208"/>
                  <a:pt x="208" y="161"/>
                  <a:pt x="208" y="104"/>
                </a:cubicBezTo>
                <a:cubicBezTo>
                  <a:pt x="208" y="46"/>
                  <a:pt x="161" y="0"/>
                  <a:pt x="10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3" name="Freeform 622">
            <a:extLst>
              <a:ext uri="{FF2B5EF4-FFF2-40B4-BE49-F238E27FC236}">
                <a16:creationId xmlns:a16="http://schemas.microsoft.com/office/drawing/2014/main" id="{42CC5C8C-B656-1046-AEEB-1BBA8D1149A1}"/>
              </a:ext>
            </a:extLst>
          </p:cNvPr>
          <p:cNvSpPr/>
          <p:nvPr/>
        </p:nvSpPr>
        <p:spPr>
          <a:xfrm>
            <a:off x="4171093" y="4874549"/>
            <a:ext cx="38520" cy="38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" h="108">
                <a:moveTo>
                  <a:pt x="54" y="72"/>
                </a:moveTo>
                <a:cubicBezTo>
                  <a:pt x="43" y="72"/>
                  <a:pt x="35" y="64"/>
                  <a:pt x="35" y="54"/>
                </a:cubicBezTo>
                <a:cubicBezTo>
                  <a:pt x="35" y="44"/>
                  <a:pt x="43" y="35"/>
                  <a:pt x="54" y="35"/>
                </a:cubicBezTo>
                <a:cubicBezTo>
                  <a:pt x="64" y="35"/>
                  <a:pt x="72" y="44"/>
                  <a:pt x="72" y="54"/>
                </a:cubicBezTo>
                <a:cubicBezTo>
                  <a:pt x="72" y="64"/>
                  <a:pt x="64" y="72"/>
                  <a:pt x="54" y="72"/>
                </a:cubicBezTo>
                <a:close/>
                <a:moveTo>
                  <a:pt x="54" y="0"/>
                </a:moveTo>
                <a:cubicBezTo>
                  <a:pt x="24" y="0"/>
                  <a:pt x="0" y="24"/>
                  <a:pt x="0" y="54"/>
                </a:cubicBezTo>
                <a:cubicBezTo>
                  <a:pt x="0" y="84"/>
                  <a:pt x="24" y="108"/>
                  <a:pt x="54" y="108"/>
                </a:cubicBezTo>
                <a:cubicBezTo>
                  <a:pt x="84" y="108"/>
                  <a:pt x="108" y="84"/>
                  <a:pt x="108" y="54"/>
                </a:cubicBezTo>
                <a:cubicBezTo>
                  <a:pt x="108" y="24"/>
                  <a:pt x="84" y="0"/>
                  <a:pt x="5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4" name="Freeform 623">
            <a:extLst>
              <a:ext uri="{FF2B5EF4-FFF2-40B4-BE49-F238E27FC236}">
                <a16:creationId xmlns:a16="http://schemas.microsoft.com/office/drawing/2014/main" id="{9BEB5113-CAED-C044-852B-4DF67C055191}"/>
              </a:ext>
            </a:extLst>
          </p:cNvPr>
          <p:cNvSpPr/>
          <p:nvPr/>
        </p:nvSpPr>
        <p:spPr>
          <a:xfrm>
            <a:off x="669733" y="2616268"/>
            <a:ext cx="159120" cy="201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3" h="560">
                <a:moveTo>
                  <a:pt x="416" y="283"/>
                </a:moveTo>
                <a:cubicBezTo>
                  <a:pt x="431" y="283"/>
                  <a:pt x="443" y="270"/>
                  <a:pt x="443" y="255"/>
                </a:cubicBezTo>
                <a:lnTo>
                  <a:pt x="443" y="140"/>
                </a:lnTo>
                <a:cubicBezTo>
                  <a:pt x="443" y="124"/>
                  <a:pt x="431" y="112"/>
                  <a:pt x="416" y="112"/>
                </a:cubicBezTo>
                <a:lnTo>
                  <a:pt x="327" y="112"/>
                </a:lnTo>
                <a:cubicBezTo>
                  <a:pt x="314" y="48"/>
                  <a:pt x="257" y="0"/>
                  <a:pt x="189" y="0"/>
                </a:cubicBezTo>
                <a:cubicBezTo>
                  <a:pt x="121" y="0"/>
                  <a:pt x="64" y="48"/>
                  <a:pt x="52" y="112"/>
                </a:cubicBezTo>
                <a:lnTo>
                  <a:pt x="28" y="112"/>
                </a:lnTo>
                <a:cubicBezTo>
                  <a:pt x="13" y="112"/>
                  <a:pt x="0" y="124"/>
                  <a:pt x="0" y="140"/>
                </a:cubicBezTo>
                <a:cubicBezTo>
                  <a:pt x="0" y="155"/>
                  <a:pt x="13" y="167"/>
                  <a:pt x="28" y="167"/>
                </a:cubicBezTo>
                <a:lnTo>
                  <a:pt x="77" y="167"/>
                </a:lnTo>
                <a:cubicBezTo>
                  <a:pt x="92" y="167"/>
                  <a:pt x="104" y="155"/>
                  <a:pt x="104" y="140"/>
                </a:cubicBezTo>
                <a:cubicBezTo>
                  <a:pt x="104" y="93"/>
                  <a:pt x="142" y="55"/>
                  <a:pt x="189" y="55"/>
                </a:cubicBezTo>
                <a:cubicBezTo>
                  <a:pt x="236" y="55"/>
                  <a:pt x="274" y="93"/>
                  <a:pt x="274" y="140"/>
                </a:cubicBezTo>
                <a:cubicBezTo>
                  <a:pt x="274" y="155"/>
                  <a:pt x="286" y="167"/>
                  <a:pt x="302" y="167"/>
                </a:cubicBezTo>
                <a:lnTo>
                  <a:pt x="388" y="167"/>
                </a:lnTo>
                <a:lnTo>
                  <a:pt x="388" y="230"/>
                </a:lnTo>
                <a:cubicBezTo>
                  <a:pt x="324" y="243"/>
                  <a:pt x="276" y="300"/>
                  <a:pt x="276" y="368"/>
                </a:cubicBezTo>
                <a:cubicBezTo>
                  <a:pt x="276" y="435"/>
                  <a:pt x="324" y="492"/>
                  <a:pt x="388" y="505"/>
                </a:cubicBezTo>
                <a:lnTo>
                  <a:pt x="388" y="533"/>
                </a:lnTo>
                <a:cubicBezTo>
                  <a:pt x="388" y="548"/>
                  <a:pt x="400" y="560"/>
                  <a:pt x="416" y="560"/>
                </a:cubicBezTo>
                <a:cubicBezTo>
                  <a:pt x="431" y="560"/>
                  <a:pt x="443" y="548"/>
                  <a:pt x="443" y="533"/>
                </a:cubicBezTo>
                <a:lnTo>
                  <a:pt x="443" y="480"/>
                </a:lnTo>
                <a:cubicBezTo>
                  <a:pt x="443" y="465"/>
                  <a:pt x="431" y="453"/>
                  <a:pt x="416" y="453"/>
                </a:cubicBezTo>
                <a:cubicBezTo>
                  <a:pt x="369" y="452"/>
                  <a:pt x="331" y="414"/>
                  <a:pt x="331" y="368"/>
                </a:cubicBezTo>
                <a:cubicBezTo>
                  <a:pt x="331" y="321"/>
                  <a:pt x="369" y="283"/>
                  <a:pt x="416" y="28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5" name="Freeform 624">
            <a:extLst>
              <a:ext uri="{FF2B5EF4-FFF2-40B4-BE49-F238E27FC236}">
                <a16:creationId xmlns:a16="http://schemas.microsoft.com/office/drawing/2014/main" id="{E574B7C9-0F54-9D46-A965-BBAD105A75BA}"/>
              </a:ext>
            </a:extLst>
          </p:cNvPr>
          <p:cNvSpPr/>
          <p:nvPr/>
        </p:nvSpPr>
        <p:spPr>
          <a:xfrm>
            <a:off x="439694" y="2616268"/>
            <a:ext cx="389160" cy="388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2" h="1081">
                <a:moveTo>
                  <a:pt x="1027" y="688"/>
                </a:moveTo>
                <a:cubicBezTo>
                  <a:pt x="963" y="701"/>
                  <a:pt x="915" y="758"/>
                  <a:pt x="915" y="825"/>
                </a:cubicBezTo>
                <a:cubicBezTo>
                  <a:pt x="915" y="893"/>
                  <a:pt x="963" y="949"/>
                  <a:pt x="1027" y="962"/>
                </a:cubicBezTo>
                <a:lnTo>
                  <a:pt x="1027" y="1025"/>
                </a:lnTo>
                <a:lnTo>
                  <a:pt x="964" y="1025"/>
                </a:lnTo>
                <a:cubicBezTo>
                  <a:pt x="951" y="961"/>
                  <a:pt x="894" y="913"/>
                  <a:pt x="827" y="913"/>
                </a:cubicBezTo>
                <a:cubicBezTo>
                  <a:pt x="759" y="913"/>
                  <a:pt x="702" y="961"/>
                  <a:pt x="689" y="1025"/>
                </a:cubicBezTo>
                <a:lnTo>
                  <a:pt x="626" y="1025"/>
                </a:lnTo>
                <a:lnTo>
                  <a:pt x="626" y="938"/>
                </a:lnTo>
                <a:cubicBezTo>
                  <a:pt x="626" y="922"/>
                  <a:pt x="614" y="910"/>
                  <a:pt x="599" y="910"/>
                </a:cubicBezTo>
                <a:cubicBezTo>
                  <a:pt x="552" y="910"/>
                  <a:pt x="514" y="872"/>
                  <a:pt x="514" y="825"/>
                </a:cubicBezTo>
                <a:cubicBezTo>
                  <a:pt x="514" y="778"/>
                  <a:pt x="552" y="740"/>
                  <a:pt x="599" y="740"/>
                </a:cubicBezTo>
                <a:cubicBezTo>
                  <a:pt x="614" y="740"/>
                  <a:pt x="626" y="728"/>
                  <a:pt x="626" y="713"/>
                </a:cubicBezTo>
                <a:lnTo>
                  <a:pt x="626" y="625"/>
                </a:lnTo>
                <a:lnTo>
                  <a:pt x="716" y="625"/>
                </a:lnTo>
                <a:cubicBezTo>
                  <a:pt x="731" y="625"/>
                  <a:pt x="743" y="612"/>
                  <a:pt x="743" y="597"/>
                </a:cubicBezTo>
                <a:cubicBezTo>
                  <a:pt x="743" y="550"/>
                  <a:pt x="781" y="512"/>
                  <a:pt x="828" y="512"/>
                </a:cubicBezTo>
                <a:cubicBezTo>
                  <a:pt x="875" y="512"/>
                  <a:pt x="913" y="550"/>
                  <a:pt x="913" y="597"/>
                </a:cubicBezTo>
                <a:cubicBezTo>
                  <a:pt x="913" y="612"/>
                  <a:pt x="925" y="625"/>
                  <a:pt x="941" y="625"/>
                </a:cubicBezTo>
                <a:lnTo>
                  <a:pt x="1027" y="625"/>
                </a:lnTo>
                <a:close/>
                <a:moveTo>
                  <a:pt x="569" y="1025"/>
                </a:moveTo>
                <a:lnTo>
                  <a:pt x="506" y="1025"/>
                </a:lnTo>
                <a:cubicBezTo>
                  <a:pt x="493" y="961"/>
                  <a:pt x="436" y="913"/>
                  <a:pt x="368" y="913"/>
                </a:cubicBezTo>
                <a:cubicBezTo>
                  <a:pt x="301" y="913"/>
                  <a:pt x="244" y="961"/>
                  <a:pt x="231" y="1025"/>
                </a:cubicBezTo>
                <a:lnTo>
                  <a:pt x="168" y="1025"/>
                </a:lnTo>
                <a:lnTo>
                  <a:pt x="168" y="938"/>
                </a:lnTo>
                <a:cubicBezTo>
                  <a:pt x="168" y="922"/>
                  <a:pt x="156" y="910"/>
                  <a:pt x="140" y="910"/>
                </a:cubicBezTo>
                <a:cubicBezTo>
                  <a:pt x="93" y="910"/>
                  <a:pt x="55" y="872"/>
                  <a:pt x="55" y="825"/>
                </a:cubicBezTo>
                <a:cubicBezTo>
                  <a:pt x="55" y="778"/>
                  <a:pt x="93" y="740"/>
                  <a:pt x="140" y="740"/>
                </a:cubicBezTo>
                <a:cubicBezTo>
                  <a:pt x="156" y="740"/>
                  <a:pt x="168" y="728"/>
                  <a:pt x="168" y="713"/>
                </a:cubicBezTo>
                <a:lnTo>
                  <a:pt x="168" y="625"/>
                </a:lnTo>
                <a:lnTo>
                  <a:pt x="257" y="625"/>
                </a:lnTo>
                <a:cubicBezTo>
                  <a:pt x="272" y="625"/>
                  <a:pt x="285" y="612"/>
                  <a:pt x="285" y="597"/>
                </a:cubicBezTo>
                <a:cubicBezTo>
                  <a:pt x="285" y="550"/>
                  <a:pt x="323" y="512"/>
                  <a:pt x="370" y="512"/>
                </a:cubicBezTo>
                <a:cubicBezTo>
                  <a:pt x="388" y="512"/>
                  <a:pt x="406" y="518"/>
                  <a:pt x="419" y="528"/>
                </a:cubicBezTo>
                <a:cubicBezTo>
                  <a:pt x="440" y="544"/>
                  <a:pt x="453" y="568"/>
                  <a:pt x="453" y="596"/>
                </a:cubicBezTo>
                <a:cubicBezTo>
                  <a:pt x="453" y="606"/>
                  <a:pt x="458" y="614"/>
                  <a:pt x="466" y="619"/>
                </a:cubicBezTo>
                <a:cubicBezTo>
                  <a:pt x="470" y="623"/>
                  <a:pt x="476" y="625"/>
                  <a:pt x="482" y="625"/>
                </a:cubicBezTo>
                <a:lnTo>
                  <a:pt x="569" y="625"/>
                </a:lnTo>
                <a:lnTo>
                  <a:pt x="569" y="688"/>
                </a:lnTo>
                <a:cubicBezTo>
                  <a:pt x="505" y="701"/>
                  <a:pt x="457" y="758"/>
                  <a:pt x="457" y="825"/>
                </a:cubicBezTo>
                <a:cubicBezTo>
                  <a:pt x="457" y="893"/>
                  <a:pt x="505" y="949"/>
                  <a:pt x="569" y="962"/>
                </a:cubicBezTo>
                <a:close/>
                <a:moveTo>
                  <a:pt x="55" y="368"/>
                </a:moveTo>
                <a:cubicBezTo>
                  <a:pt x="55" y="321"/>
                  <a:pt x="93" y="283"/>
                  <a:pt x="140" y="283"/>
                </a:cubicBezTo>
                <a:cubicBezTo>
                  <a:pt x="156" y="283"/>
                  <a:pt x="168" y="271"/>
                  <a:pt x="168" y="255"/>
                </a:cubicBezTo>
                <a:lnTo>
                  <a:pt x="168" y="168"/>
                </a:lnTo>
                <a:lnTo>
                  <a:pt x="257" y="168"/>
                </a:lnTo>
                <a:cubicBezTo>
                  <a:pt x="272" y="168"/>
                  <a:pt x="285" y="155"/>
                  <a:pt x="285" y="140"/>
                </a:cubicBezTo>
                <a:cubicBezTo>
                  <a:pt x="285" y="93"/>
                  <a:pt x="323" y="55"/>
                  <a:pt x="370" y="55"/>
                </a:cubicBezTo>
                <a:cubicBezTo>
                  <a:pt x="417" y="55"/>
                  <a:pt x="455" y="93"/>
                  <a:pt x="455" y="140"/>
                </a:cubicBezTo>
                <a:cubicBezTo>
                  <a:pt x="455" y="155"/>
                  <a:pt x="467" y="168"/>
                  <a:pt x="482" y="168"/>
                </a:cubicBezTo>
                <a:lnTo>
                  <a:pt x="569" y="168"/>
                </a:lnTo>
                <a:lnTo>
                  <a:pt x="569" y="231"/>
                </a:lnTo>
                <a:cubicBezTo>
                  <a:pt x="505" y="244"/>
                  <a:pt x="457" y="300"/>
                  <a:pt x="457" y="368"/>
                </a:cubicBezTo>
                <a:cubicBezTo>
                  <a:pt x="457" y="436"/>
                  <a:pt x="505" y="492"/>
                  <a:pt x="569" y="505"/>
                </a:cubicBezTo>
                <a:lnTo>
                  <a:pt x="569" y="568"/>
                </a:lnTo>
                <a:lnTo>
                  <a:pt x="507" y="568"/>
                </a:lnTo>
                <a:cubicBezTo>
                  <a:pt x="500" y="534"/>
                  <a:pt x="480" y="505"/>
                  <a:pt x="453" y="484"/>
                </a:cubicBezTo>
                <a:cubicBezTo>
                  <a:pt x="430" y="467"/>
                  <a:pt x="400" y="456"/>
                  <a:pt x="368" y="456"/>
                </a:cubicBezTo>
                <a:cubicBezTo>
                  <a:pt x="301" y="456"/>
                  <a:pt x="244" y="504"/>
                  <a:pt x="231" y="568"/>
                </a:cubicBezTo>
                <a:lnTo>
                  <a:pt x="168" y="568"/>
                </a:lnTo>
                <a:lnTo>
                  <a:pt x="168" y="481"/>
                </a:lnTo>
                <a:cubicBezTo>
                  <a:pt x="168" y="465"/>
                  <a:pt x="156" y="453"/>
                  <a:pt x="140" y="453"/>
                </a:cubicBezTo>
                <a:cubicBezTo>
                  <a:pt x="93" y="453"/>
                  <a:pt x="55" y="415"/>
                  <a:pt x="55" y="368"/>
                </a:cubicBezTo>
                <a:lnTo>
                  <a:pt x="1055" y="569"/>
                </a:lnTo>
                <a:lnTo>
                  <a:pt x="966" y="569"/>
                </a:lnTo>
                <a:cubicBezTo>
                  <a:pt x="953" y="505"/>
                  <a:pt x="896" y="457"/>
                  <a:pt x="828" y="457"/>
                </a:cubicBezTo>
                <a:cubicBezTo>
                  <a:pt x="760" y="457"/>
                  <a:pt x="704" y="505"/>
                  <a:pt x="691" y="569"/>
                </a:cubicBezTo>
                <a:lnTo>
                  <a:pt x="624" y="569"/>
                </a:lnTo>
                <a:lnTo>
                  <a:pt x="624" y="481"/>
                </a:lnTo>
                <a:cubicBezTo>
                  <a:pt x="624" y="465"/>
                  <a:pt x="612" y="453"/>
                  <a:pt x="596" y="453"/>
                </a:cubicBezTo>
                <a:cubicBezTo>
                  <a:pt x="550" y="453"/>
                  <a:pt x="512" y="415"/>
                  <a:pt x="512" y="368"/>
                </a:cubicBezTo>
                <a:cubicBezTo>
                  <a:pt x="512" y="321"/>
                  <a:pt x="550" y="283"/>
                  <a:pt x="596" y="283"/>
                </a:cubicBezTo>
                <a:cubicBezTo>
                  <a:pt x="612" y="283"/>
                  <a:pt x="624" y="271"/>
                  <a:pt x="624" y="255"/>
                </a:cubicBezTo>
                <a:lnTo>
                  <a:pt x="624" y="140"/>
                </a:lnTo>
                <a:cubicBezTo>
                  <a:pt x="624" y="125"/>
                  <a:pt x="612" y="112"/>
                  <a:pt x="596" y="112"/>
                </a:cubicBezTo>
                <a:lnTo>
                  <a:pt x="507" y="112"/>
                </a:lnTo>
                <a:cubicBezTo>
                  <a:pt x="494" y="48"/>
                  <a:pt x="438" y="0"/>
                  <a:pt x="370" y="0"/>
                </a:cubicBezTo>
                <a:cubicBezTo>
                  <a:pt x="302" y="0"/>
                  <a:pt x="245" y="48"/>
                  <a:pt x="232" y="112"/>
                </a:cubicBezTo>
                <a:lnTo>
                  <a:pt x="140" y="112"/>
                </a:lnTo>
                <a:cubicBezTo>
                  <a:pt x="125" y="112"/>
                  <a:pt x="113" y="125"/>
                  <a:pt x="113" y="140"/>
                </a:cubicBezTo>
                <a:lnTo>
                  <a:pt x="113" y="230"/>
                </a:lnTo>
                <a:cubicBezTo>
                  <a:pt x="49" y="243"/>
                  <a:pt x="0" y="300"/>
                  <a:pt x="0" y="368"/>
                </a:cubicBezTo>
                <a:cubicBezTo>
                  <a:pt x="0" y="436"/>
                  <a:pt x="49" y="492"/>
                  <a:pt x="113" y="505"/>
                </a:cubicBezTo>
                <a:lnTo>
                  <a:pt x="113" y="596"/>
                </a:lnTo>
                <a:lnTo>
                  <a:pt x="113" y="597"/>
                </a:lnTo>
                <a:lnTo>
                  <a:pt x="113" y="688"/>
                </a:lnTo>
                <a:cubicBezTo>
                  <a:pt x="49" y="701"/>
                  <a:pt x="0" y="757"/>
                  <a:pt x="0" y="825"/>
                </a:cubicBezTo>
                <a:cubicBezTo>
                  <a:pt x="0" y="893"/>
                  <a:pt x="49" y="950"/>
                  <a:pt x="113" y="963"/>
                </a:cubicBezTo>
                <a:lnTo>
                  <a:pt x="113" y="1053"/>
                </a:lnTo>
                <a:cubicBezTo>
                  <a:pt x="113" y="1068"/>
                  <a:pt x="125" y="1081"/>
                  <a:pt x="140" y="1081"/>
                </a:cubicBezTo>
                <a:lnTo>
                  <a:pt x="256" y="1081"/>
                </a:lnTo>
                <a:cubicBezTo>
                  <a:pt x="271" y="1081"/>
                  <a:pt x="283" y="1068"/>
                  <a:pt x="283" y="1053"/>
                </a:cubicBezTo>
                <a:cubicBezTo>
                  <a:pt x="283" y="1006"/>
                  <a:pt x="321" y="968"/>
                  <a:pt x="368" y="968"/>
                </a:cubicBezTo>
                <a:cubicBezTo>
                  <a:pt x="415" y="968"/>
                  <a:pt x="453" y="1006"/>
                  <a:pt x="453" y="1053"/>
                </a:cubicBezTo>
                <a:cubicBezTo>
                  <a:pt x="453" y="1068"/>
                  <a:pt x="466" y="1081"/>
                  <a:pt x="481" y="1081"/>
                </a:cubicBezTo>
                <a:lnTo>
                  <a:pt x="596" y="1081"/>
                </a:lnTo>
                <a:cubicBezTo>
                  <a:pt x="597" y="1081"/>
                  <a:pt x="597" y="1081"/>
                  <a:pt x="598" y="1081"/>
                </a:cubicBezTo>
                <a:lnTo>
                  <a:pt x="599" y="1081"/>
                </a:lnTo>
                <a:lnTo>
                  <a:pt x="714" y="1081"/>
                </a:lnTo>
                <a:cubicBezTo>
                  <a:pt x="729" y="1081"/>
                  <a:pt x="742" y="1068"/>
                  <a:pt x="742" y="1053"/>
                </a:cubicBezTo>
                <a:cubicBezTo>
                  <a:pt x="742" y="1006"/>
                  <a:pt x="780" y="968"/>
                  <a:pt x="827" y="968"/>
                </a:cubicBezTo>
                <a:cubicBezTo>
                  <a:pt x="873" y="968"/>
                  <a:pt x="912" y="1006"/>
                  <a:pt x="912" y="1053"/>
                </a:cubicBezTo>
                <a:cubicBezTo>
                  <a:pt x="912" y="1068"/>
                  <a:pt x="924" y="1081"/>
                  <a:pt x="939" y="1081"/>
                </a:cubicBezTo>
                <a:lnTo>
                  <a:pt x="1055" y="1081"/>
                </a:lnTo>
                <a:cubicBezTo>
                  <a:pt x="1070" y="1081"/>
                  <a:pt x="1082" y="1068"/>
                  <a:pt x="1082" y="1053"/>
                </a:cubicBezTo>
                <a:lnTo>
                  <a:pt x="1082" y="938"/>
                </a:lnTo>
                <a:cubicBezTo>
                  <a:pt x="1082" y="923"/>
                  <a:pt x="1070" y="910"/>
                  <a:pt x="1055" y="910"/>
                </a:cubicBezTo>
                <a:cubicBezTo>
                  <a:pt x="1008" y="910"/>
                  <a:pt x="970" y="872"/>
                  <a:pt x="970" y="825"/>
                </a:cubicBezTo>
                <a:cubicBezTo>
                  <a:pt x="970" y="778"/>
                  <a:pt x="1008" y="740"/>
                  <a:pt x="1055" y="740"/>
                </a:cubicBezTo>
                <a:cubicBezTo>
                  <a:pt x="1070" y="740"/>
                  <a:pt x="1082" y="728"/>
                  <a:pt x="1082" y="713"/>
                </a:cubicBezTo>
                <a:lnTo>
                  <a:pt x="1082" y="597"/>
                </a:lnTo>
                <a:cubicBezTo>
                  <a:pt x="1082" y="582"/>
                  <a:pt x="1070" y="569"/>
                  <a:pt x="1055" y="56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6" name="Freeform 625">
            <a:extLst>
              <a:ext uri="{FF2B5EF4-FFF2-40B4-BE49-F238E27FC236}">
                <a16:creationId xmlns:a16="http://schemas.microsoft.com/office/drawing/2014/main" id="{51765B6B-2550-0946-8B21-931AD22742B2}"/>
              </a:ext>
            </a:extLst>
          </p:cNvPr>
          <p:cNvSpPr/>
          <p:nvPr/>
        </p:nvSpPr>
        <p:spPr>
          <a:xfrm>
            <a:off x="1870332" y="2972669"/>
            <a:ext cx="429120" cy="2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61">
                <a:moveTo>
                  <a:pt x="1165" y="6"/>
                </a:move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2" y="55"/>
                  <a:pt x="28" y="55"/>
                </a:cubicBezTo>
                <a:lnTo>
                  <a:pt x="1165" y="61"/>
                </a:lnTo>
                <a:cubicBezTo>
                  <a:pt x="1180" y="61"/>
                  <a:pt x="1193" y="49"/>
                  <a:pt x="1193" y="34"/>
                </a:cubicBezTo>
                <a:cubicBezTo>
                  <a:pt x="1193" y="19"/>
                  <a:pt x="1180" y="6"/>
                  <a:pt x="1165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7" name="Freeform 626">
            <a:extLst>
              <a:ext uri="{FF2B5EF4-FFF2-40B4-BE49-F238E27FC236}">
                <a16:creationId xmlns:a16="http://schemas.microsoft.com/office/drawing/2014/main" id="{7CFFFF08-8697-E04F-9D53-D3E9952D9F3E}"/>
              </a:ext>
            </a:extLst>
          </p:cNvPr>
          <p:cNvSpPr/>
          <p:nvPr/>
        </p:nvSpPr>
        <p:spPr>
          <a:xfrm>
            <a:off x="2048893" y="2769269"/>
            <a:ext cx="7092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8">
                <a:moveTo>
                  <a:pt x="99" y="56"/>
                </a:moveTo>
                <a:cubicBezTo>
                  <a:pt x="123" y="56"/>
                  <a:pt x="143" y="75"/>
                  <a:pt x="143" y="99"/>
                </a:cubicBezTo>
                <a:cubicBezTo>
                  <a:pt x="143" y="123"/>
                  <a:pt x="123" y="143"/>
                  <a:pt x="99" y="143"/>
                </a:cubicBezTo>
                <a:cubicBezTo>
                  <a:pt x="75" y="143"/>
                  <a:pt x="56" y="123"/>
                  <a:pt x="56" y="99"/>
                </a:cubicBezTo>
                <a:cubicBezTo>
                  <a:pt x="56" y="75"/>
                  <a:pt x="75" y="56"/>
                  <a:pt x="99" y="56"/>
                </a:cubicBezTo>
                <a:close/>
                <a:moveTo>
                  <a:pt x="99" y="198"/>
                </a:moveTo>
                <a:cubicBezTo>
                  <a:pt x="154" y="198"/>
                  <a:pt x="198" y="154"/>
                  <a:pt x="198" y="99"/>
                </a:cubicBezTo>
                <a:cubicBezTo>
                  <a:pt x="198" y="45"/>
                  <a:pt x="154" y="0"/>
                  <a:pt x="99" y="0"/>
                </a:cubicBezTo>
                <a:cubicBezTo>
                  <a:pt x="45" y="0"/>
                  <a:pt x="0" y="45"/>
                  <a:pt x="0" y="99"/>
                </a:cubicBezTo>
                <a:cubicBezTo>
                  <a:pt x="0" y="154"/>
                  <a:pt x="45" y="198"/>
                  <a:pt x="99" y="19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8" name="Freeform 627">
            <a:extLst>
              <a:ext uri="{FF2B5EF4-FFF2-40B4-BE49-F238E27FC236}">
                <a16:creationId xmlns:a16="http://schemas.microsoft.com/office/drawing/2014/main" id="{A66A2BF9-84AB-9646-9FB9-0E4A07372736}"/>
              </a:ext>
            </a:extLst>
          </p:cNvPr>
          <p:cNvSpPr/>
          <p:nvPr/>
        </p:nvSpPr>
        <p:spPr>
          <a:xfrm>
            <a:off x="2151493" y="2678189"/>
            <a:ext cx="7056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198">
                <a:moveTo>
                  <a:pt x="98" y="55"/>
                </a:moveTo>
                <a:cubicBezTo>
                  <a:pt x="122" y="55"/>
                  <a:pt x="142" y="75"/>
                  <a:pt x="142" y="99"/>
                </a:cubicBezTo>
                <a:cubicBezTo>
                  <a:pt x="142" y="123"/>
                  <a:pt x="122" y="143"/>
                  <a:pt x="98" y="143"/>
                </a:cubicBezTo>
                <a:cubicBezTo>
                  <a:pt x="74" y="143"/>
                  <a:pt x="55" y="123"/>
                  <a:pt x="55" y="99"/>
                </a:cubicBezTo>
                <a:cubicBezTo>
                  <a:pt x="55" y="75"/>
                  <a:pt x="74" y="55"/>
                  <a:pt x="98" y="55"/>
                </a:cubicBezTo>
                <a:close/>
                <a:moveTo>
                  <a:pt x="98" y="198"/>
                </a:moveTo>
                <a:cubicBezTo>
                  <a:pt x="153" y="198"/>
                  <a:pt x="197" y="154"/>
                  <a:pt x="197" y="99"/>
                </a:cubicBezTo>
                <a:cubicBezTo>
                  <a:pt x="197" y="45"/>
                  <a:pt x="153" y="0"/>
                  <a:pt x="98" y="0"/>
                </a:cubicBezTo>
                <a:cubicBezTo>
                  <a:pt x="44" y="0"/>
                  <a:pt x="0" y="45"/>
                  <a:pt x="0" y="99"/>
                </a:cubicBezTo>
                <a:cubicBezTo>
                  <a:pt x="0" y="154"/>
                  <a:pt x="44" y="198"/>
                  <a:pt x="98" y="19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29" name="Freeform 628">
            <a:extLst>
              <a:ext uri="{FF2B5EF4-FFF2-40B4-BE49-F238E27FC236}">
                <a16:creationId xmlns:a16="http://schemas.microsoft.com/office/drawing/2014/main" id="{63330B52-3AE7-7945-8B80-49A6FFF946B6}"/>
              </a:ext>
            </a:extLst>
          </p:cNvPr>
          <p:cNvSpPr/>
          <p:nvPr/>
        </p:nvSpPr>
        <p:spPr>
          <a:xfrm>
            <a:off x="1947373" y="2769269"/>
            <a:ext cx="7056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198">
                <a:moveTo>
                  <a:pt x="99" y="56"/>
                </a:moveTo>
                <a:cubicBezTo>
                  <a:pt x="123" y="56"/>
                  <a:pt x="142" y="75"/>
                  <a:pt x="142" y="99"/>
                </a:cubicBezTo>
                <a:cubicBezTo>
                  <a:pt x="142" y="123"/>
                  <a:pt x="123" y="143"/>
                  <a:pt x="99" y="143"/>
                </a:cubicBezTo>
                <a:cubicBezTo>
                  <a:pt x="75" y="143"/>
                  <a:pt x="55" y="123"/>
                  <a:pt x="55" y="99"/>
                </a:cubicBezTo>
                <a:cubicBezTo>
                  <a:pt x="55" y="75"/>
                  <a:pt x="75" y="56"/>
                  <a:pt x="99" y="56"/>
                </a:cubicBezTo>
                <a:close/>
                <a:moveTo>
                  <a:pt x="99" y="198"/>
                </a:moveTo>
                <a:cubicBezTo>
                  <a:pt x="153" y="198"/>
                  <a:pt x="197" y="154"/>
                  <a:pt x="197" y="99"/>
                </a:cubicBezTo>
                <a:cubicBezTo>
                  <a:pt x="197" y="45"/>
                  <a:pt x="153" y="0"/>
                  <a:pt x="99" y="0"/>
                </a:cubicBezTo>
                <a:cubicBezTo>
                  <a:pt x="44" y="0"/>
                  <a:pt x="0" y="45"/>
                  <a:pt x="0" y="99"/>
                </a:cubicBezTo>
                <a:cubicBezTo>
                  <a:pt x="0" y="154"/>
                  <a:pt x="44" y="198"/>
                  <a:pt x="99" y="19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0" name="Freeform 629">
            <a:extLst>
              <a:ext uri="{FF2B5EF4-FFF2-40B4-BE49-F238E27FC236}">
                <a16:creationId xmlns:a16="http://schemas.microsoft.com/office/drawing/2014/main" id="{ADC4FE4A-7062-7D4A-BFF2-1183F668D637}"/>
              </a:ext>
            </a:extLst>
          </p:cNvPr>
          <p:cNvSpPr/>
          <p:nvPr/>
        </p:nvSpPr>
        <p:spPr>
          <a:xfrm>
            <a:off x="2074093" y="288158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7"/>
                </a:moveTo>
                <a:cubicBezTo>
                  <a:pt x="55" y="12"/>
                  <a:pt x="43" y="0"/>
                  <a:pt x="28" y="0"/>
                </a:cubicBezTo>
                <a:cubicBezTo>
                  <a:pt x="12" y="-1"/>
                  <a:pt x="0" y="12"/>
                  <a:pt x="0" y="27"/>
                </a:cubicBezTo>
                <a:lnTo>
                  <a:pt x="0" y="29"/>
                </a:lnTo>
                <a:cubicBezTo>
                  <a:pt x="0" y="44"/>
                  <a:pt x="12" y="57"/>
                  <a:pt x="27" y="57"/>
                </a:cubicBezTo>
                <a:cubicBezTo>
                  <a:pt x="43" y="57"/>
                  <a:pt x="55" y="45"/>
                  <a:pt x="55" y="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1" name="Freeform 630">
            <a:extLst>
              <a:ext uri="{FF2B5EF4-FFF2-40B4-BE49-F238E27FC236}">
                <a16:creationId xmlns:a16="http://schemas.microsoft.com/office/drawing/2014/main" id="{D939384C-34DB-2D42-AE9D-E9CF6A07D3F0}"/>
              </a:ext>
            </a:extLst>
          </p:cNvPr>
          <p:cNvSpPr/>
          <p:nvPr/>
        </p:nvSpPr>
        <p:spPr>
          <a:xfrm>
            <a:off x="2073733" y="2910389"/>
            <a:ext cx="194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8">
                <a:moveTo>
                  <a:pt x="28" y="0"/>
                </a:moveTo>
                <a:cubicBezTo>
                  <a:pt x="12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7" y="58"/>
                </a:cubicBezTo>
                <a:cubicBezTo>
                  <a:pt x="28" y="58"/>
                  <a:pt x="28" y="58"/>
                  <a:pt x="28" y="58"/>
                </a:cubicBezTo>
                <a:cubicBezTo>
                  <a:pt x="43" y="58"/>
                  <a:pt x="55" y="45"/>
                  <a:pt x="55" y="30"/>
                </a:cubicBezTo>
                <a:lnTo>
                  <a:pt x="55" y="28"/>
                </a:lnTo>
                <a:cubicBezTo>
                  <a:pt x="55" y="13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2" name="Freeform 631">
            <a:extLst>
              <a:ext uri="{FF2B5EF4-FFF2-40B4-BE49-F238E27FC236}">
                <a16:creationId xmlns:a16="http://schemas.microsoft.com/office/drawing/2014/main" id="{1B5EDF39-79E8-194A-BD45-72DD2E096DF7}"/>
              </a:ext>
            </a:extLst>
          </p:cNvPr>
          <p:cNvSpPr/>
          <p:nvPr/>
        </p:nvSpPr>
        <p:spPr>
          <a:xfrm>
            <a:off x="2074093" y="28524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6" y="28"/>
                </a:move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lnTo>
                  <a:pt x="0" y="29"/>
                </a:lnTo>
                <a:cubicBezTo>
                  <a:pt x="0" y="44"/>
                  <a:pt x="12" y="57"/>
                  <a:pt x="28" y="57"/>
                </a:cubicBezTo>
                <a:cubicBezTo>
                  <a:pt x="43" y="57"/>
                  <a:pt x="55" y="45"/>
                  <a:pt x="56" y="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3" name="Freeform 632">
            <a:extLst>
              <a:ext uri="{FF2B5EF4-FFF2-40B4-BE49-F238E27FC236}">
                <a16:creationId xmlns:a16="http://schemas.microsoft.com/office/drawing/2014/main" id="{F13194E2-0743-6746-B9AA-1449A013ACE3}"/>
              </a:ext>
            </a:extLst>
          </p:cNvPr>
          <p:cNvSpPr/>
          <p:nvPr/>
        </p:nvSpPr>
        <p:spPr>
          <a:xfrm>
            <a:off x="2176333" y="290858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8" y="57"/>
                </a:cubicBezTo>
                <a:cubicBezTo>
                  <a:pt x="43" y="57"/>
                  <a:pt x="55" y="45"/>
                  <a:pt x="55" y="30"/>
                </a:cubicBezTo>
                <a:lnTo>
                  <a:pt x="55" y="28"/>
                </a:lnTo>
                <a:cubicBezTo>
                  <a:pt x="56" y="13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4" name="Freeform 633">
            <a:extLst>
              <a:ext uri="{FF2B5EF4-FFF2-40B4-BE49-F238E27FC236}">
                <a16:creationId xmlns:a16="http://schemas.microsoft.com/office/drawing/2014/main" id="{6B0DF941-9E4D-FE44-86DE-F993D55F853E}"/>
              </a:ext>
            </a:extLst>
          </p:cNvPr>
          <p:cNvSpPr/>
          <p:nvPr/>
        </p:nvSpPr>
        <p:spPr>
          <a:xfrm>
            <a:off x="2176693" y="2879429"/>
            <a:ext cx="194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8">
                <a:moveTo>
                  <a:pt x="55" y="28"/>
                </a:moveTo>
                <a:cubicBezTo>
                  <a:pt x="55" y="13"/>
                  <a:pt x="43" y="1"/>
                  <a:pt x="28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7" y="58"/>
                </a:cubicBezTo>
                <a:cubicBezTo>
                  <a:pt x="43" y="58"/>
                  <a:pt x="55" y="45"/>
                  <a:pt x="55" y="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5" name="Freeform 634">
            <a:extLst>
              <a:ext uri="{FF2B5EF4-FFF2-40B4-BE49-F238E27FC236}">
                <a16:creationId xmlns:a16="http://schemas.microsoft.com/office/drawing/2014/main" id="{9B5D6508-3FEB-0D43-B1E8-983374D1DD0C}"/>
              </a:ext>
            </a:extLst>
          </p:cNvPr>
          <p:cNvSpPr/>
          <p:nvPr/>
        </p:nvSpPr>
        <p:spPr>
          <a:xfrm>
            <a:off x="2177053" y="285062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8"/>
                </a:moveTo>
                <a:cubicBezTo>
                  <a:pt x="55" y="12"/>
                  <a:pt x="43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lnTo>
                  <a:pt x="0" y="29"/>
                </a:lnTo>
                <a:cubicBezTo>
                  <a:pt x="-1" y="44"/>
                  <a:pt x="12" y="57"/>
                  <a:pt x="27" y="57"/>
                </a:cubicBezTo>
                <a:cubicBezTo>
                  <a:pt x="42" y="57"/>
                  <a:pt x="55" y="45"/>
                  <a:pt x="55" y="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6" name="Freeform 635">
            <a:extLst>
              <a:ext uri="{FF2B5EF4-FFF2-40B4-BE49-F238E27FC236}">
                <a16:creationId xmlns:a16="http://schemas.microsoft.com/office/drawing/2014/main" id="{F2726B5F-AD10-6B43-B62A-3922108A4876}"/>
              </a:ext>
            </a:extLst>
          </p:cNvPr>
          <p:cNvSpPr/>
          <p:nvPr/>
        </p:nvSpPr>
        <p:spPr>
          <a:xfrm>
            <a:off x="2177773" y="276314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8"/>
                </a:moveTo>
                <a:cubicBezTo>
                  <a:pt x="55" y="13"/>
                  <a:pt x="43" y="0"/>
                  <a:pt x="28" y="0"/>
                </a:cubicBez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7" y="57"/>
                </a:cubicBezTo>
                <a:cubicBezTo>
                  <a:pt x="42" y="57"/>
                  <a:pt x="55" y="45"/>
                  <a:pt x="55" y="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7" name="Freeform 636">
            <a:extLst>
              <a:ext uri="{FF2B5EF4-FFF2-40B4-BE49-F238E27FC236}">
                <a16:creationId xmlns:a16="http://schemas.microsoft.com/office/drawing/2014/main" id="{F935EC67-DF11-154D-8D3D-D6BC2E5DD91D}"/>
              </a:ext>
            </a:extLst>
          </p:cNvPr>
          <p:cNvSpPr/>
          <p:nvPr/>
        </p:nvSpPr>
        <p:spPr>
          <a:xfrm>
            <a:off x="2177053" y="282146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8"/>
                </a:move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lnTo>
                  <a:pt x="0" y="29"/>
                </a:lnTo>
                <a:cubicBezTo>
                  <a:pt x="0" y="44"/>
                  <a:pt x="12" y="57"/>
                  <a:pt x="28" y="57"/>
                </a:cubicBezTo>
                <a:cubicBezTo>
                  <a:pt x="43" y="57"/>
                  <a:pt x="55" y="45"/>
                  <a:pt x="55" y="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8" name="Freeform 637">
            <a:extLst>
              <a:ext uri="{FF2B5EF4-FFF2-40B4-BE49-F238E27FC236}">
                <a16:creationId xmlns:a16="http://schemas.microsoft.com/office/drawing/2014/main" id="{37E2F87F-9899-9C4F-9DDE-E352470263CF}"/>
              </a:ext>
            </a:extLst>
          </p:cNvPr>
          <p:cNvSpPr/>
          <p:nvPr/>
        </p:nvSpPr>
        <p:spPr>
          <a:xfrm>
            <a:off x="2177413" y="279230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8"/>
                </a:moveTo>
                <a:cubicBezTo>
                  <a:pt x="55" y="13"/>
                  <a:pt x="43" y="0"/>
                  <a:pt x="28" y="0"/>
                </a:cubicBezTo>
                <a:cubicBezTo>
                  <a:pt x="12" y="0"/>
                  <a:pt x="0" y="12"/>
                  <a:pt x="0" y="27"/>
                </a:cubicBezTo>
                <a:lnTo>
                  <a:pt x="0" y="29"/>
                </a:lnTo>
                <a:cubicBezTo>
                  <a:pt x="0" y="45"/>
                  <a:pt x="12" y="57"/>
                  <a:pt x="27" y="57"/>
                </a:cubicBezTo>
                <a:lnTo>
                  <a:pt x="28" y="57"/>
                </a:lnTo>
                <a:cubicBezTo>
                  <a:pt x="43" y="57"/>
                  <a:pt x="55" y="45"/>
                  <a:pt x="55" y="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9" name="Freeform 638">
            <a:extLst>
              <a:ext uri="{FF2B5EF4-FFF2-40B4-BE49-F238E27FC236}">
                <a16:creationId xmlns:a16="http://schemas.microsoft.com/office/drawing/2014/main" id="{CD7A38A5-1966-EE46-8667-434AC5E36214}"/>
              </a:ext>
            </a:extLst>
          </p:cNvPr>
          <p:cNvSpPr/>
          <p:nvPr/>
        </p:nvSpPr>
        <p:spPr>
          <a:xfrm>
            <a:off x="1972573" y="285242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8"/>
                </a:moveTo>
                <a:cubicBezTo>
                  <a:pt x="55" y="12"/>
                  <a:pt x="43" y="0"/>
                  <a:pt x="28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29"/>
                </a:lnTo>
                <a:cubicBezTo>
                  <a:pt x="0" y="44"/>
                  <a:pt x="12" y="57"/>
                  <a:pt x="27" y="57"/>
                </a:cubicBezTo>
                <a:cubicBezTo>
                  <a:pt x="42" y="57"/>
                  <a:pt x="55" y="45"/>
                  <a:pt x="55" y="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0" name="Freeform 639">
            <a:extLst>
              <a:ext uri="{FF2B5EF4-FFF2-40B4-BE49-F238E27FC236}">
                <a16:creationId xmlns:a16="http://schemas.microsoft.com/office/drawing/2014/main" id="{AAA12912-FBCF-B94C-87A8-872AC64D3388}"/>
              </a:ext>
            </a:extLst>
          </p:cNvPr>
          <p:cNvSpPr/>
          <p:nvPr/>
        </p:nvSpPr>
        <p:spPr>
          <a:xfrm>
            <a:off x="1971853" y="2910389"/>
            <a:ext cx="1980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8">
                <a:moveTo>
                  <a:pt x="28" y="0"/>
                </a:moveTo>
                <a:cubicBezTo>
                  <a:pt x="13" y="0"/>
                  <a:pt x="1" y="13"/>
                  <a:pt x="0" y="28"/>
                </a:cubicBezTo>
                <a:lnTo>
                  <a:pt x="0" y="30"/>
                </a:lnTo>
                <a:cubicBezTo>
                  <a:pt x="0" y="45"/>
                  <a:pt x="13" y="57"/>
                  <a:pt x="28" y="58"/>
                </a:cubicBezTo>
                <a:cubicBezTo>
                  <a:pt x="43" y="58"/>
                  <a:pt x="56" y="45"/>
                  <a:pt x="56" y="30"/>
                </a:cubicBezTo>
                <a:lnTo>
                  <a:pt x="56" y="28"/>
                </a:lnTo>
                <a:cubicBezTo>
                  <a:pt x="56" y="13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1" name="Freeform 640">
            <a:extLst>
              <a:ext uri="{FF2B5EF4-FFF2-40B4-BE49-F238E27FC236}">
                <a16:creationId xmlns:a16="http://schemas.microsoft.com/office/drawing/2014/main" id="{9DE5F4BB-0C80-1947-9874-8ACB7C15FF19}"/>
              </a:ext>
            </a:extLst>
          </p:cNvPr>
          <p:cNvSpPr/>
          <p:nvPr/>
        </p:nvSpPr>
        <p:spPr>
          <a:xfrm>
            <a:off x="1972213" y="288158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7"/>
                </a:moveTo>
                <a:cubicBezTo>
                  <a:pt x="55" y="12"/>
                  <a:pt x="43" y="0"/>
                  <a:pt x="28" y="0"/>
                </a:cubicBezTo>
                <a:cubicBezTo>
                  <a:pt x="13" y="-1"/>
                  <a:pt x="0" y="12"/>
                  <a:pt x="0" y="27"/>
                </a:cubicBezTo>
                <a:lnTo>
                  <a:pt x="0" y="29"/>
                </a:lnTo>
                <a:cubicBezTo>
                  <a:pt x="0" y="44"/>
                  <a:pt x="12" y="57"/>
                  <a:pt x="27" y="57"/>
                </a:cubicBezTo>
                <a:cubicBezTo>
                  <a:pt x="28" y="57"/>
                  <a:pt x="28" y="57"/>
                  <a:pt x="28" y="57"/>
                </a:cubicBezTo>
                <a:cubicBezTo>
                  <a:pt x="43" y="57"/>
                  <a:pt x="55" y="45"/>
                  <a:pt x="55" y="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2" name="Freeform 641">
            <a:extLst>
              <a:ext uri="{FF2B5EF4-FFF2-40B4-BE49-F238E27FC236}">
                <a16:creationId xmlns:a16="http://schemas.microsoft.com/office/drawing/2014/main" id="{A8A246DF-FF83-C54C-AC6E-ACA9DD7E9656}"/>
              </a:ext>
            </a:extLst>
          </p:cNvPr>
          <p:cNvSpPr/>
          <p:nvPr/>
        </p:nvSpPr>
        <p:spPr>
          <a:xfrm>
            <a:off x="1155373" y="2972669"/>
            <a:ext cx="428760" cy="2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61">
                <a:moveTo>
                  <a:pt x="1165" y="6"/>
                </a:moveTo>
                <a:lnTo>
                  <a:pt x="28" y="0"/>
                </a:ln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164" y="61"/>
                </a:lnTo>
                <a:lnTo>
                  <a:pt x="1165" y="61"/>
                </a:lnTo>
                <a:cubicBezTo>
                  <a:pt x="1180" y="61"/>
                  <a:pt x="1192" y="49"/>
                  <a:pt x="1192" y="34"/>
                </a:cubicBezTo>
                <a:cubicBezTo>
                  <a:pt x="1192" y="19"/>
                  <a:pt x="1180" y="6"/>
                  <a:pt x="1165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3" name="Freeform 642">
            <a:extLst>
              <a:ext uri="{FF2B5EF4-FFF2-40B4-BE49-F238E27FC236}">
                <a16:creationId xmlns:a16="http://schemas.microsoft.com/office/drawing/2014/main" id="{2612A55A-80B2-5E4F-900E-47D811708F16}"/>
              </a:ext>
            </a:extLst>
          </p:cNvPr>
          <p:cNvSpPr/>
          <p:nvPr/>
        </p:nvSpPr>
        <p:spPr>
          <a:xfrm>
            <a:off x="1206133" y="2626350"/>
            <a:ext cx="358920" cy="315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98" h="876">
                <a:moveTo>
                  <a:pt x="828" y="55"/>
                </a:moveTo>
                <a:cubicBezTo>
                  <a:pt x="892" y="55"/>
                  <a:pt x="943" y="106"/>
                  <a:pt x="943" y="170"/>
                </a:cubicBezTo>
                <a:cubicBezTo>
                  <a:pt x="943" y="233"/>
                  <a:pt x="892" y="285"/>
                  <a:pt x="828" y="285"/>
                </a:cubicBezTo>
                <a:cubicBezTo>
                  <a:pt x="765" y="285"/>
                  <a:pt x="713" y="233"/>
                  <a:pt x="713" y="170"/>
                </a:cubicBezTo>
                <a:cubicBezTo>
                  <a:pt x="713" y="106"/>
                  <a:pt x="765" y="55"/>
                  <a:pt x="828" y="55"/>
                </a:cubicBezTo>
                <a:close/>
                <a:moveTo>
                  <a:pt x="15" y="873"/>
                </a:moveTo>
                <a:cubicBezTo>
                  <a:pt x="19" y="875"/>
                  <a:pt x="23" y="876"/>
                  <a:pt x="27" y="876"/>
                </a:cubicBezTo>
                <a:cubicBezTo>
                  <a:pt x="37" y="876"/>
                  <a:pt x="47" y="871"/>
                  <a:pt x="52" y="861"/>
                </a:cubicBezTo>
                <a:lnTo>
                  <a:pt x="148" y="673"/>
                </a:lnTo>
                <a:cubicBezTo>
                  <a:pt x="152" y="680"/>
                  <a:pt x="161" y="685"/>
                  <a:pt x="170" y="685"/>
                </a:cubicBezTo>
                <a:cubicBezTo>
                  <a:pt x="185" y="685"/>
                  <a:pt x="197" y="673"/>
                  <a:pt x="197" y="658"/>
                </a:cubicBezTo>
                <a:lnTo>
                  <a:pt x="197" y="656"/>
                </a:lnTo>
                <a:cubicBezTo>
                  <a:pt x="198" y="641"/>
                  <a:pt x="186" y="628"/>
                  <a:pt x="171" y="628"/>
                </a:cubicBezTo>
                <a:lnTo>
                  <a:pt x="188" y="594"/>
                </a:lnTo>
                <a:lnTo>
                  <a:pt x="455" y="594"/>
                </a:lnTo>
                <a:cubicBezTo>
                  <a:pt x="462" y="594"/>
                  <a:pt x="469" y="591"/>
                  <a:pt x="475" y="585"/>
                </a:cubicBezTo>
                <a:lnTo>
                  <a:pt x="743" y="317"/>
                </a:lnTo>
                <a:cubicBezTo>
                  <a:pt x="768" y="331"/>
                  <a:pt x="797" y="340"/>
                  <a:pt x="828" y="340"/>
                </a:cubicBezTo>
                <a:cubicBezTo>
                  <a:pt x="922" y="340"/>
                  <a:pt x="998" y="264"/>
                  <a:pt x="998" y="170"/>
                </a:cubicBezTo>
                <a:cubicBezTo>
                  <a:pt x="998" y="76"/>
                  <a:pt x="922" y="0"/>
                  <a:pt x="828" y="0"/>
                </a:cubicBezTo>
                <a:cubicBezTo>
                  <a:pt x="734" y="0"/>
                  <a:pt x="658" y="76"/>
                  <a:pt x="658" y="170"/>
                </a:cubicBezTo>
                <a:cubicBezTo>
                  <a:pt x="658" y="212"/>
                  <a:pt x="674" y="251"/>
                  <a:pt x="700" y="281"/>
                </a:cubicBezTo>
                <a:lnTo>
                  <a:pt x="444" y="538"/>
                </a:lnTo>
                <a:lnTo>
                  <a:pt x="171" y="538"/>
                </a:lnTo>
                <a:cubicBezTo>
                  <a:pt x="161" y="538"/>
                  <a:pt x="151" y="544"/>
                  <a:pt x="147" y="554"/>
                </a:cubicBezTo>
                <a:lnTo>
                  <a:pt x="3" y="836"/>
                </a:lnTo>
                <a:cubicBezTo>
                  <a:pt x="-4" y="850"/>
                  <a:pt x="1" y="866"/>
                  <a:pt x="15" y="87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4" name="Freeform 643">
            <a:extLst>
              <a:ext uri="{FF2B5EF4-FFF2-40B4-BE49-F238E27FC236}">
                <a16:creationId xmlns:a16="http://schemas.microsoft.com/office/drawing/2014/main" id="{18F361D1-8EE5-3D4C-9A3A-41E7928B5605}"/>
              </a:ext>
            </a:extLst>
          </p:cNvPr>
          <p:cNvSpPr/>
          <p:nvPr/>
        </p:nvSpPr>
        <p:spPr>
          <a:xfrm>
            <a:off x="1358773" y="288158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7"/>
                </a:moveTo>
                <a:cubicBezTo>
                  <a:pt x="56" y="12"/>
                  <a:pt x="43" y="0"/>
                  <a:pt x="28" y="0"/>
                </a:cubicBezTo>
                <a:cubicBezTo>
                  <a:pt x="13" y="-1"/>
                  <a:pt x="0" y="12"/>
                  <a:pt x="0" y="27"/>
                </a:cubicBezTo>
                <a:lnTo>
                  <a:pt x="0" y="29"/>
                </a:lnTo>
                <a:cubicBezTo>
                  <a:pt x="0" y="44"/>
                  <a:pt x="12" y="57"/>
                  <a:pt x="28" y="57"/>
                </a:cubicBezTo>
                <a:cubicBezTo>
                  <a:pt x="43" y="57"/>
                  <a:pt x="55" y="45"/>
                  <a:pt x="55" y="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5" name="Freeform 644">
            <a:extLst>
              <a:ext uri="{FF2B5EF4-FFF2-40B4-BE49-F238E27FC236}">
                <a16:creationId xmlns:a16="http://schemas.microsoft.com/office/drawing/2014/main" id="{6DC4FCFD-83A4-8640-AD76-4D2009CDF3B8}"/>
              </a:ext>
            </a:extLst>
          </p:cNvPr>
          <p:cNvSpPr/>
          <p:nvPr/>
        </p:nvSpPr>
        <p:spPr>
          <a:xfrm>
            <a:off x="1359132" y="285242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8"/>
                </a:moveTo>
                <a:cubicBezTo>
                  <a:pt x="55" y="12"/>
                  <a:pt x="43" y="0"/>
                  <a:pt x="28" y="0"/>
                </a:cubicBezTo>
                <a:cubicBezTo>
                  <a:pt x="12" y="0"/>
                  <a:pt x="0" y="12"/>
                  <a:pt x="0" y="27"/>
                </a:cubicBezTo>
                <a:lnTo>
                  <a:pt x="0" y="29"/>
                </a:lnTo>
                <a:cubicBezTo>
                  <a:pt x="0" y="44"/>
                  <a:pt x="12" y="57"/>
                  <a:pt x="27" y="57"/>
                </a:cubicBezTo>
                <a:lnTo>
                  <a:pt x="28" y="57"/>
                </a:lnTo>
                <a:cubicBezTo>
                  <a:pt x="43" y="57"/>
                  <a:pt x="55" y="45"/>
                  <a:pt x="55" y="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6" name="Freeform 645">
            <a:extLst>
              <a:ext uri="{FF2B5EF4-FFF2-40B4-BE49-F238E27FC236}">
                <a16:creationId xmlns:a16="http://schemas.microsoft.com/office/drawing/2014/main" id="{55E21D90-067E-BD40-8D49-E7F6F427A891}"/>
              </a:ext>
            </a:extLst>
          </p:cNvPr>
          <p:cNvSpPr/>
          <p:nvPr/>
        </p:nvSpPr>
        <p:spPr>
          <a:xfrm>
            <a:off x="1358773" y="2910389"/>
            <a:ext cx="194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8">
                <a:moveTo>
                  <a:pt x="27" y="0"/>
                </a:moveTo>
                <a:cubicBezTo>
                  <a:pt x="12" y="0"/>
                  <a:pt x="0" y="13"/>
                  <a:pt x="0" y="28"/>
                </a:cubicBezTo>
                <a:lnTo>
                  <a:pt x="0" y="30"/>
                </a:lnTo>
                <a:cubicBezTo>
                  <a:pt x="-1" y="45"/>
                  <a:pt x="12" y="57"/>
                  <a:pt x="27" y="58"/>
                </a:cubicBezTo>
                <a:cubicBezTo>
                  <a:pt x="42" y="58"/>
                  <a:pt x="55" y="45"/>
                  <a:pt x="55" y="30"/>
                </a:cubicBezTo>
                <a:lnTo>
                  <a:pt x="55" y="28"/>
                </a:lnTo>
                <a:cubicBezTo>
                  <a:pt x="55" y="13"/>
                  <a:pt x="43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7" name="Freeform 646">
            <a:extLst>
              <a:ext uri="{FF2B5EF4-FFF2-40B4-BE49-F238E27FC236}">
                <a16:creationId xmlns:a16="http://schemas.microsoft.com/office/drawing/2014/main" id="{E95786BA-96EF-1341-B633-E587D66C8C52}"/>
              </a:ext>
            </a:extLst>
          </p:cNvPr>
          <p:cNvSpPr/>
          <p:nvPr/>
        </p:nvSpPr>
        <p:spPr>
          <a:xfrm>
            <a:off x="1461373" y="289958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8"/>
                </a:moveTo>
                <a:cubicBezTo>
                  <a:pt x="55" y="13"/>
                  <a:pt x="43" y="0"/>
                  <a:pt x="28" y="0"/>
                </a:cubicBezTo>
                <a:cubicBezTo>
                  <a:pt x="13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8" y="57"/>
                </a:cubicBezTo>
                <a:cubicBezTo>
                  <a:pt x="43" y="57"/>
                  <a:pt x="55" y="45"/>
                  <a:pt x="55" y="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8" name="Freeform 647">
            <a:extLst>
              <a:ext uri="{FF2B5EF4-FFF2-40B4-BE49-F238E27FC236}">
                <a16:creationId xmlns:a16="http://schemas.microsoft.com/office/drawing/2014/main" id="{3AC045C9-5F98-4844-81D1-33460BA542A1}"/>
              </a:ext>
            </a:extLst>
          </p:cNvPr>
          <p:cNvSpPr/>
          <p:nvPr/>
        </p:nvSpPr>
        <p:spPr>
          <a:xfrm>
            <a:off x="1461732" y="2870429"/>
            <a:ext cx="194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8">
                <a:moveTo>
                  <a:pt x="55" y="28"/>
                </a:moveTo>
                <a:cubicBezTo>
                  <a:pt x="55" y="13"/>
                  <a:pt x="43" y="1"/>
                  <a:pt x="28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7" y="58"/>
                </a:cubicBezTo>
                <a:cubicBezTo>
                  <a:pt x="42" y="58"/>
                  <a:pt x="55" y="45"/>
                  <a:pt x="55" y="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9" name="Freeform 648">
            <a:extLst>
              <a:ext uri="{FF2B5EF4-FFF2-40B4-BE49-F238E27FC236}">
                <a16:creationId xmlns:a16="http://schemas.microsoft.com/office/drawing/2014/main" id="{B95DF5BB-5768-0F41-B44B-21B5FEAA2E68}"/>
              </a:ext>
            </a:extLst>
          </p:cNvPr>
          <p:cNvSpPr/>
          <p:nvPr/>
        </p:nvSpPr>
        <p:spPr>
          <a:xfrm>
            <a:off x="1461733" y="284162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6" y="27"/>
                </a:moveTo>
                <a:cubicBezTo>
                  <a:pt x="56" y="12"/>
                  <a:pt x="44" y="0"/>
                  <a:pt x="28" y="0"/>
                </a:cubicBezTo>
                <a:cubicBezTo>
                  <a:pt x="13" y="0"/>
                  <a:pt x="1" y="12"/>
                  <a:pt x="0" y="27"/>
                </a:cubicBezTo>
                <a:lnTo>
                  <a:pt x="0" y="29"/>
                </a:lnTo>
                <a:cubicBezTo>
                  <a:pt x="0" y="44"/>
                  <a:pt x="13" y="57"/>
                  <a:pt x="28" y="57"/>
                </a:cubicBezTo>
                <a:cubicBezTo>
                  <a:pt x="43" y="57"/>
                  <a:pt x="55" y="44"/>
                  <a:pt x="56" y="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0" name="Freeform 649">
            <a:extLst>
              <a:ext uri="{FF2B5EF4-FFF2-40B4-BE49-F238E27FC236}">
                <a16:creationId xmlns:a16="http://schemas.microsoft.com/office/drawing/2014/main" id="{FE14540A-7BF7-5D49-877D-CC0B422B6140}"/>
              </a:ext>
            </a:extLst>
          </p:cNvPr>
          <p:cNvSpPr/>
          <p:nvPr/>
        </p:nvSpPr>
        <p:spPr>
          <a:xfrm>
            <a:off x="1461013" y="29287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0"/>
                </a:moveTo>
                <a:cubicBezTo>
                  <a:pt x="13" y="0"/>
                  <a:pt x="1" y="12"/>
                  <a:pt x="0" y="27"/>
                </a:cubicBezTo>
                <a:lnTo>
                  <a:pt x="0" y="29"/>
                </a:lnTo>
                <a:cubicBezTo>
                  <a:pt x="0" y="45"/>
                  <a:pt x="13" y="57"/>
                  <a:pt x="28" y="57"/>
                </a:cubicBezTo>
                <a:cubicBezTo>
                  <a:pt x="43" y="57"/>
                  <a:pt x="56" y="45"/>
                  <a:pt x="56" y="30"/>
                </a:cubicBezTo>
                <a:lnTo>
                  <a:pt x="56" y="28"/>
                </a:lnTo>
                <a:cubicBezTo>
                  <a:pt x="56" y="12"/>
                  <a:pt x="44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1" name="Freeform 650">
            <a:extLst>
              <a:ext uri="{FF2B5EF4-FFF2-40B4-BE49-F238E27FC236}">
                <a16:creationId xmlns:a16="http://schemas.microsoft.com/office/drawing/2014/main" id="{C437C5BF-F5E1-E040-B8D1-782C8DB1D0EA}"/>
              </a:ext>
            </a:extLst>
          </p:cNvPr>
          <p:cNvSpPr/>
          <p:nvPr/>
        </p:nvSpPr>
        <p:spPr>
          <a:xfrm>
            <a:off x="1462093" y="281246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8"/>
                </a:moveTo>
                <a:cubicBezTo>
                  <a:pt x="55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lnTo>
                  <a:pt x="0" y="29"/>
                </a:lnTo>
                <a:cubicBezTo>
                  <a:pt x="0" y="44"/>
                  <a:pt x="12" y="57"/>
                  <a:pt x="27" y="57"/>
                </a:cubicBezTo>
                <a:cubicBezTo>
                  <a:pt x="28" y="57"/>
                  <a:pt x="28" y="57"/>
                  <a:pt x="28" y="57"/>
                </a:cubicBezTo>
                <a:cubicBezTo>
                  <a:pt x="43" y="57"/>
                  <a:pt x="55" y="45"/>
                  <a:pt x="55" y="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2" name="Freeform 651">
            <a:extLst>
              <a:ext uri="{FF2B5EF4-FFF2-40B4-BE49-F238E27FC236}">
                <a16:creationId xmlns:a16="http://schemas.microsoft.com/office/drawing/2014/main" id="{7F8C73EC-BE55-574F-88AF-58192C5E7C2B}"/>
              </a:ext>
            </a:extLst>
          </p:cNvPr>
          <p:cNvSpPr/>
          <p:nvPr/>
        </p:nvSpPr>
        <p:spPr>
          <a:xfrm>
            <a:off x="1462453" y="27541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6" y="28"/>
                </a:moveTo>
                <a:cubicBezTo>
                  <a:pt x="56" y="13"/>
                  <a:pt x="43" y="0"/>
                  <a:pt x="28" y="0"/>
                </a:cubicBezTo>
                <a:cubicBezTo>
                  <a:pt x="13" y="0"/>
                  <a:pt x="0" y="12"/>
                  <a:pt x="0" y="28"/>
                </a:cubicBezTo>
                <a:lnTo>
                  <a:pt x="0" y="29"/>
                </a:lnTo>
                <a:cubicBezTo>
                  <a:pt x="0" y="45"/>
                  <a:pt x="12" y="57"/>
                  <a:pt x="28" y="57"/>
                </a:cubicBezTo>
                <a:cubicBezTo>
                  <a:pt x="43" y="57"/>
                  <a:pt x="55" y="45"/>
                  <a:pt x="55" y="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3" name="Freeform 652">
            <a:extLst>
              <a:ext uri="{FF2B5EF4-FFF2-40B4-BE49-F238E27FC236}">
                <a16:creationId xmlns:a16="http://schemas.microsoft.com/office/drawing/2014/main" id="{3C38DE05-BF9B-A24B-B87C-E6B712CE1E1E}"/>
              </a:ext>
            </a:extLst>
          </p:cNvPr>
          <p:cNvSpPr/>
          <p:nvPr/>
        </p:nvSpPr>
        <p:spPr>
          <a:xfrm>
            <a:off x="1462453" y="278330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8"/>
                </a:moveTo>
                <a:cubicBezTo>
                  <a:pt x="55" y="13"/>
                  <a:pt x="43" y="0"/>
                  <a:pt x="28" y="0"/>
                </a:cubicBezTo>
                <a:cubicBezTo>
                  <a:pt x="12" y="0"/>
                  <a:pt x="0" y="12"/>
                  <a:pt x="0" y="27"/>
                </a:cubicBezTo>
                <a:lnTo>
                  <a:pt x="0" y="29"/>
                </a:lnTo>
                <a:cubicBezTo>
                  <a:pt x="0" y="45"/>
                  <a:pt x="12" y="57"/>
                  <a:pt x="27" y="57"/>
                </a:cubicBezTo>
                <a:cubicBezTo>
                  <a:pt x="42" y="57"/>
                  <a:pt x="55" y="45"/>
                  <a:pt x="55" y="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4" name="Freeform 653">
            <a:extLst>
              <a:ext uri="{FF2B5EF4-FFF2-40B4-BE49-F238E27FC236}">
                <a16:creationId xmlns:a16="http://schemas.microsoft.com/office/drawing/2014/main" id="{7BD15B3B-F235-6249-9F76-5B7F07FE464F}"/>
              </a:ext>
            </a:extLst>
          </p:cNvPr>
          <p:cNvSpPr/>
          <p:nvPr/>
        </p:nvSpPr>
        <p:spPr>
          <a:xfrm>
            <a:off x="1257252" y="288158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5" y="27"/>
                </a:moveTo>
                <a:cubicBezTo>
                  <a:pt x="55" y="12"/>
                  <a:pt x="43" y="0"/>
                  <a:pt x="28" y="0"/>
                </a:cubicBezTo>
                <a:cubicBezTo>
                  <a:pt x="12" y="-1"/>
                  <a:pt x="0" y="12"/>
                  <a:pt x="0" y="27"/>
                </a:cubicBezTo>
                <a:lnTo>
                  <a:pt x="0" y="29"/>
                </a:lnTo>
                <a:cubicBezTo>
                  <a:pt x="-1" y="44"/>
                  <a:pt x="12" y="57"/>
                  <a:pt x="27" y="57"/>
                </a:cubicBezTo>
                <a:cubicBezTo>
                  <a:pt x="42" y="57"/>
                  <a:pt x="55" y="45"/>
                  <a:pt x="55" y="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5" name="Freeform 654">
            <a:extLst>
              <a:ext uri="{FF2B5EF4-FFF2-40B4-BE49-F238E27FC236}">
                <a16:creationId xmlns:a16="http://schemas.microsoft.com/office/drawing/2014/main" id="{1515DB2B-B2AF-5440-867E-51A5111437AD}"/>
              </a:ext>
            </a:extLst>
          </p:cNvPr>
          <p:cNvSpPr/>
          <p:nvPr/>
        </p:nvSpPr>
        <p:spPr>
          <a:xfrm>
            <a:off x="1256893" y="2910389"/>
            <a:ext cx="194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8">
                <a:moveTo>
                  <a:pt x="28" y="0"/>
                </a:moveTo>
                <a:cubicBezTo>
                  <a:pt x="13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7" y="58"/>
                </a:cubicBezTo>
                <a:lnTo>
                  <a:pt x="28" y="58"/>
                </a:lnTo>
                <a:cubicBezTo>
                  <a:pt x="43" y="58"/>
                  <a:pt x="55" y="45"/>
                  <a:pt x="55" y="30"/>
                </a:cubicBezTo>
                <a:lnTo>
                  <a:pt x="55" y="28"/>
                </a:lnTo>
                <a:cubicBezTo>
                  <a:pt x="55" y="13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6" name="Freeform 655">
            <a:extLst>
              <a:ext uri="{FF2B5EF4-FFF2-40B4-BE49-F238E27FC236}">
                <a16:creationId xmlns:a16="http://schemas.microsoft.com/office/drawing/2014/main" id="{5248EDF9-D350-E44C-B972-007654F8C79A}"/>
              </a:ext>
            </a:extLst>
          </p:cNvPr>
          <p:cNvSpPr/>
          <p:nvPr/>
        </p:nvSpPr>
        <p:spPr>
          <a:xfrm>
            <a:off x="2739013" y="2717790"/>
            <a:ext cx="122040" cy="12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340">
                <a:moveTo>
                  <a:pt x="170" y="285"/>
                </a:moveTo>
                <a:cubicBezTo>
                  <a:pt x="107" y="285"/>
                  <a:pt x="55" y="233"/>
                  <a:pt x="55" y="170"/>
                </a:cubicBezTo>
                <a:cubicBezTo>
                  <a:pt x="55" y="107"/>
                  <a:pt x="107" y="55"/>
                  <a:pt x="170" y="55"/>
                </a:cubicBezTo>
                <a:cubicBezTo>
                  <a:pt x="233" y="55"/>
                  <a:pt x="285" y="107"/>
                  <a:pt x="285" y="170"/>
                </a:cubicBezTo>
                <a:cubicBezTo>
                  <a:pt x="285" y="233"/>
                  <a:pt x="233" y="285"/>
                  <a:pt x="170" y="285"/>
                </a:cubicBezTo>
                <a:close/>
                <a:moveTo>
                  <a:pt x="170" y="0"/>
                </a:moveTo>
                <a:cubicBezTo>
                  <a:pt x="76" y="0"/>
                  <a:pt x="0" y="76"/>
                  <a:pt x="0" y="170"/>
                </a:cubicBezTo>
                <a:cubicBezTo>
                  <a:pt x="0" y="264"/>
                  <a:pt x="76" y="340"/>
                  <a:pt x="170" y="340"/>
                </a:cubicBezTo>
                <a:cubicBezTo>
                  <a:pt x="264" y="340"/>
                  <a:pt x="340" y="264"/>
                  <a:pt x="340" y="170"/>
                </a:cubicBezTo>
                <a:cubicBezTo>
                  <a:pt x="340" y="76"/>
                  <a:pt x="264" y="0"/>
                  <a:pt x="1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7" name="Freeform 656">
            <a:extLst>
              <a:ext uri="{FF2B5EF4-FFF2-40B4-BE49-F238E27FC236}">
                <a16:creationId xmlns:a16="http://schemas.microsoft.com/office/drawing/2014/main" id="{D72F024C-DC31-104A-A554-4B901D796693}"/>
              </a:ext>
            </a:extLst>
          </p:cNvPr>
          <p:cNvSpPr/>
          <p:nvPr/>
        </p:nvSpPr>
        <p:spPr>
          <a:xfrm>
            <a:off x="2764573" y="2577389"/>
            <a:ext cx="7092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7">
                <a:moveTo>
                  <a:pt x="99" y="55"/>
                </a:moveTo>
                <a:cubicBezTo>
                  <a:pt x="123" y="55"/>
                  <a:pt x="143" y="74"/>
                  <a:pt x="143" y="98"/>
                </a:cubicBezTo>
                <a:cubicBezTo>
                  <a:pt x="143" y="122"/>
                  <a:pt x="123" y="142"/>
                  <a:pt x="99" y="142"/>
                </a:cubicBezTo>
                <a:cubicBezTo>
                  <a:pt x="75" y="142"/>
                  <a:pt x="55" y="122"/>
                  <a:pt x="55" y="98"/>
                </a:cubicBezTo>
                <a:cubicBezTo>
                  <a:pt x="55" y="74"/>
                  <a:pt x="75" y="55"/>
                  <a:pt x="99" y="55"/>
                </a:cubicBezTo>
                <a:close/>
                <a:moveTo>
                  <a:pt x="99" y="197"/>
                </a:moveTo>
                <a:cubicBezTo>
                  <a:pt x="153" y="197"/>
                  <a:pt x="198" y="153"/>
                  <a:pt x="198" y="98"/>
                </a:cubicBezTo>
                <a:cubicBezTo>
                  <a:pt x="198" y="44"/>
                  <a:pt x="153" y="0"/>
                  <a:pt x="99" y="0"/>
                </a:cubicBezTo>
                <a:cubicBezTo>
                  <a:pt x="44" y="0"/>
                  <a:pt x="0" y="44"/>
                  <a:pt x="0" y="98"/>
                </a:cubicBezTo>
                <a:cubicBezTo>
                  <a:pt x="0" y="153"/>
                  <a:pt x="44" y="197"/>
                  <a:pt x="99" y="1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8" name="Freeform 657">
            <a:extLst>
              <a:ext uri="{FF2B5EF4-FFF2-40B4-BE49-F238E27FC236}">
                <a16:creationId xmlns:a16="http://schemas.microsoft.com/office/drawing/2014/main" id="{9526D740-869B-9047-BAE7-BB56C393E147}"/>
              </a:ext>
            </a:extLst>
          </p:cNvPr>
          <p:cNvSpPr/>
          <p:nvPr/>
        </p:nvSpPr>
        <p:spPr>
          <a:xfrm>
            <a:off x="2764573" y="2908949"/>
            <a:ext cx="7092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8">
                <a:moveTo>
                  <a:pt x="99" y="143"/>
                </a:moveTo>
                <a:cubicBezTo>
                  <a:pt x="75" y="143"/>
                  <a:pt x="55" y="123"/>
                  <a:pt x="55" y="99"/>
                </a:cubicBezTo>
                <a:cubicBezTo>
                  <a:pt x="55" y="75"/>
                  <a:pt x="75" y="55"/>
                  <a:pt x="99" y="55"/>
                </a:cubicBezTo>
                <a:cubicBezTo>
                  <a:pt x="123" y="55"/>
                  <a:pt x="143" y="75"/>
                  <a:pt x="143" y="99"/>
                </a:cubicBezTo>
                <a:cubicBezTo>
                  <a:pt x="143" y="123"/>
                  <a:pt x="123" y="143"/>
                  <a:pt x="99" y="143"/>
                </a:cubicBezTo>
                <a:close/>
                <a:moveTo>
                  <a:pt x="99" y="0"/>
                </a:moveTo>
                <a:cubicBezTo>
                  <a:pt x="44" y="0"/>
                  <a:pt x="0" y="45"/>
                  <a:pt x="0" y="99"/>
                </a:cubicBezTo>
                <a:cubicBezTo>
                  <a:pt x="0" y="153"/>
                  <a:pt x="44" y="198"/>
                  <a:pt x="99" y="198"/>
                </a:cubicBezTo>
                <a:cubicBezTo>
                  <a:pt x="153" y="198"/>
                  <a:pt x="198" y="153"/>
                  <a:pt x="198" y="99"/>
                </a:cubicBezTo>
                <a:cubicBezTo>
                  <a:pt x="198" y="45"/>
                  <a:pt x="153" y="0"/>
                  <a:pt x="9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9" name="Freeform 658">
            <a:extLst>
              <a:ext uri="{FF2B5EF4-FFF2-40B4-BE49-F238E27FC236}">
                <a16:creationId xmlns:a16="http://schemas.microsoft.com/office/drawing/2014/main" id="{F0C50B0B-6660-F149-BD10-D991306AC781}"/>
              </a:ext>
            </a:extLst>
          </p:cNvPr>
          <p:cNvSpPr/>
          <p:nvPr/>
        </p:nvSpPr>
        <p:spPr>
          <a:xfrm>
            <a:off x="2917573" y="2820028"/>
            <a:ext cx="7056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198">
                <a:moveTo>
                  <a:pt x="99" y="143"/>
                </a:moveTo>
                <a:cubicBezTo>
                  <a:pt x="74" y="143"/>
                  <a:pt x="55" y="123"/>
                  <a:pt x="55" y="99"/>
                </a:cubicBezTo>
                <a:cubicBezTo>
                  <a:pt x="55" y="75"/>
                  <a:pt x="74" y="56"/>
                  <a:pt x="99" y="56"/>
                </a:cubicBezTo>
                <a:cubicBezTo>
                  <a:pt x="123" y="56"/>
                  <a:pt x="142" y="75"/>
                  <a:pt x="142" y="99"/>
                </a:cubicBezTo>
                <a:cubicBezTo>
                  <a:pt x="142" y="123"/>
                  <a:pt x="123" y="143"/>
                  <a:pt x="99" y="143"/>
                </a:cubicBezTo>
                <a:close/>
                <a:moveTo>
                  <a:pt x="99" y="0"/>
                </a:moveTo>
                <a:cubicBezTo>
                  <a:pt x="44" y="0"/>
                  <a:pt x="0" y="45"/>
                  <a:pt x="0" y="99"/>
                </a:cubicBezTo>
                <a:cubicBezTo>
                  <a:pt x="0" y="154"/>
                  <a:pt x="44" y="198"/>
                  <a:pt x="99" y="198"/>
                </a:cubicBezTo>
                <a:cubicBezTo>
                  <a:pt x="153" y="198"/>
                  <a:pt x="197" y="154"/>
                  <a:pt x="197" y="99"/>
                </a:cubicBezTo>
                <a:cubicBezTo>
                  <a:pt x="197" y="45"/>
                  <a:pt x="153" y="0"/>
                  <a:pt x="9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0" name="Freeform 659">
            <a:extLst>
              <a:ext uri="{FF2B5EF4-FFF2-40B4-BE49-F238E27FC236}">
                <a16:creationId xmlns:a16="http://schemas.microsoft.com/office/drawing/2014/main" id="{3C6368DA-E702-0646-8D1A-4E6A16DFD95B}"/>
              </a:ext>
            </a:extLst>
          </p:cNvPr>
          <p:cNvSpPr/>
          <p:nvPr/>
        </p:nvSpPr>
        <p:spPr>
          <a:xfrm>
            <a:off x="2917573" y="2666309"/>
            <a:ext cx="7056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198">
                <a:moveTo>
                  <a:pt x="99" y="56"/>
                </a:moveTo>
                <a:cubicBezTo>
                  <a:pt x="123" y="56"/>
                  <a:pt x="142" y="75"/>
                  <a:pt x="142" y="99"/>
                </a:cubicBezTo>
                <a:cubicBezTo>
                  <a:pt x="142" y="123"/>
                  <a:pt x="123" y="143"/>
                  <a:pt x="99" y="143"/>
                </a:cubicBezTo>
                <a:cubicBezTo>
                  <a:pt x="74" y="143"/>
                  <a:pt x="55" y="123"/>
                  <a:pt x="55" y="99"/>
                </a:cubicBezTo>
                <a:cubicBezTo>
                  <a:pt x="55" y="75"/>
                  <a:pt x="74" y="56"/>
                  <a:pt x="99" y="56"/>
                </a:cubicBezTo>
                <a:close/>
                <a:moveTo>
                  <a:pt x="99" y="198"/>
                </a:moveTo>
                <a:cubicBezTo>
                  <a:pt x="153" y="198"/>
                  <a:pt x="197" y="154"/>
                  <a:pt x="197" y="99"/>
                </a:cubicBezTo>
                <a:cubicBezTo>
                  <a:pt x="197" y="45"/>
                  <a:pt x="153" y="0"/>
                  <a:pt x="99" y="0"/>
                </a:cubicBezTo>
                <a:cubicBezTo>
                  <a:pt x="44" y="0"/>
                  <a:pt x="0" y="45"/>
                  <a:pt x="0" y="99"/>
                </a:cubicBezTo>
                <a:cubicBezTo>
                  <a:pt x="0" y="154"/>
                  <a:pt x="44" y="198"/>
                  <a:pt x="99" y="19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1" name="Freeform 660">
            <a:extLst>
              <a:ext uri="{FF2B5EF4-FFF2-40B4-BE49-F238E27FC236}">
                <a16:creationId xmlns:a16="http://schemas.microsoft.com/office/drawing/2014/main" id="{4CCAB2F9-1315-5C4A-BA6E-68A40398BAE2}"/>
              </a:ext>
            </a:extLst>
          </p:cNvPr>
          <p:cNvSpPr/>
          <p:nvPr/>
        </p:nvSpPr>
        <p:spPr>
          <a:xfrm>
            <a:off x="2611573" y="2820389"/>
            <a:ext cx="7092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7">
                <a:moveTo>
                  <a:pt x="99" y="142"/>
                </a:moveTo>
                <a:cubicBezTo>
                  <a:pt x="75" y="142"/>
                  <a:pt x="56" y="123"/>
                  <a:pt x="56" y="98"/>
                </a:cubicBezTo>
                <a:cubicBezTo>
                  <a:pt x="56" y="74"/>
                  <a:pt x="75" y="55"/>
                  <a:pt x="99" y="55"/>
                </a:cubicBezTo>
                <a:cubicBezTo>
                  <a:pt x="123" y="55"/>
                  <a:pt x="143" y="74"/>
                  <a:pt x="143" y="98"/>
                </a:cubicBezTo>
                <a:cubicBezTo>
                  <a:pt x="143" y="123"/>
                  <a:pt x="123" y="142"/>
                  <a:pt x="99" y="142"/>
                </a:cubicBezTo>
                <a:close/>
                <a:moveTo>
                  <a:pt x="99" y="0"/>
                </a:moveTo>
                <a:cubicBezTo>
                  <a:pt x="45" y="0"/>
                  <a:pt x="0" y="44"/>
                  <a:pt x="0" y="98"/>
                </a:cubicBezTo>
                <a:cubicBezTo>
                  <a:pt x="0" y="153"/>
                  <a:pt x="45" y="197"/>
                  <a:pt x="99" y="197"/>
                </a:cubicBezTo>
                <a:cubicBezTo>
                  <a:pt x="154" y="197"/>
                  <a:pt x="198" y="153"/>
                  <a:pt x="198" y="98"/>
                </a:cubicBezTo>
                <a:cubicBezTo>
                  <a:pt x="198" y="44"/>
                  <a:pt x="154" y="0"/>
                  <a:pt x="9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2" name="Freeform 661">
            <a:extLst>
              <a:ext uri="{FF2B5EF4-FFF2-40B4-BE49-F238E27FC236}">
                <a16:creationId xmlns:a16="http://schemas.microsoft.com/office/drawing/2014/main" id="{AA0CDA7E-404D-664E-AC04-AEE31FF365D2}"/>
              </a:ext>
            </a:extLst>
          </p:cNvPr>
          <p:cNvSpPr/>
          <p:nvPr/>
        </p:nvSpPr>
        <p:spPr>
          <a:xfrm>
            <a:off x="2611573" y="2666669"/>
            <a:ext cx="7092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7">
                <a:moveTo>
                  <a:pt x="99" y="142"/>
                </a:moveTo>
                <a:cubicBezTo>
                  <a:pt x="75" y="142"/>
                  <a:pt x="56" y="123"/>
                  <a:pt x="56" y="99"/>
                </a:cubicBezTo>
                <a:cubicBezTo>
                  <a:pt x="56" y="74"/>
                  <a:pt x="75" y="55"/>
                  <a:pt x="99" y="55"/>
                </a:cubicBezTo>
                <a:cubicBezTo>
                  <a:pt x="123" y="55"/>
                  <a:pt x="143" y="74"/>
                  <a:pt x="143" y="99"/>
                </a:cubicBezTo>
                <a:cubicBezTo>
                  <a:pt x="143" y="123"/>
                  <a:pt x="123" y="142"/>
                  <a:pt x="99" y="142"/>
                </a:cubicBezTo>
                <a:close/>
                <a:moveTo>
                  <a:pt x="99" y="0"/>
                </a:moveTo>
                <a:cubicBezTo>
                  <a:pt x="45" y="0"/>
                  <a:pt x="0" y="44"/>
                  <a:pt x="0" y="99"/>
                </a:cubicBezTo>
                <a:cubicBezTo>
                  <a:pt x="0" y="153"/>
                  <a:pt x="45" y="197"/>
                  <a:pt x="99" y="197"/>
                </a:cubicBezTo>
                <a:cubicBezTo>
                  <a:pt x="154" y="197"/>
                  <a:pt x="198" y="153"/>
                  <a:pt x="198" y="99"/>
                </a:cubicBezTo>
                <a:cubicBezTo>
                  <a:pt x="198" y="44"/>
                  <a:pt x="154" y="0"/>
                  <a:pt x="9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3" name="Freeform 662">
            <a:extLst>
              <a:ext uri="{FF2B5EF4-FFF2-40B4-BE49-F238E27FC236}">
                <a16:creationId xmlns:a16="http://schemas.microsoft.com/office/drawing/2014/main" id="{F9FF8DF4-0915-9B40-B55D-8F1917058F8C}"/>
              </a:ext>
            </a:extLst>
          </p:cNvPr>
          <p:cNvSpPr/>
          <p:nvPr/>
        </p:nvSpPr>
        <p:spPr>
          <a:xfrm>
            <a:off x="2790132" y="26864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43" y="57"/>
                  <a:pt x="56" y="45"/>
                  <a:pt x="56" y="30"/>
                </a:cubicBezTo>
                <a:lnTo>
                  <a:pt x="56" y="28"/>
                </a:ln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3" y="57"/>
                  <a:pt x="2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4" name="Freeform 663">
            <a:extLst>
              <a:ext uri="{FF2B5EF4-FFF2-40B4-BE49-F238E27FC236}">
                <a16:creationId xmlns:a16="http://schemas.microsoft.com/office/drawing/2014/main" id="{DE00F298-6E2D-224B-990A-932FCEEC2449}"/>
              </a:ext>
            </a:extLst>
          </p:cNvPr>
          <p:cNvSpPr/>
          <p:nvPr/>
        </p:nvSpPr>
        <p:spPr>
          <a:xfrm>
            <a:off x="2790132" y="26573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43" y="57"/>
                  <a:pt x="56" y="45"/>
                  <a:pt x="56" y="30"/>
                </a:cubicBezTo>
                <a:lnTo>
                  <a:pt x="56" y="28"/>
                </a:lnTo>
                <a:cubicBezTo>
                  <a:pt x="56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3" y="57"/>
                  <a:pt x="2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5" name="Freeform 664">
            <a:extLst>
              <a:ext uri="{FF2B5EF4-FFF2-40B4-BE49-F238E27FC236}">
                <a16:creationId xmlns:a16="http://schemas.microsoft.com/office/drawing/2014/main" id="{F0453B84-0A80-C449-B823-E19A4F615577}"/>
              </a:ext>
            </a:extLst>
          </p:cNvPr>
          <p:cNvSpPr/>
          <p:nvPr/>
        </p:nvSpPr>
        <p:spPr>
          <a:xfrm>
            <a:off x="2790132" y="28783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0" y="29"/>
                </a:moveTo>
                <a:cubicBezTo>
                  <a:pt x="0" y="45"/>
                  <a:pt x="13" y="57"/>
                  <a:pt x="28" y="57"/>
                </a:cubicBezTo>
                <a:cubicBezTo>
                  <a:pt x="43" y="57"/>
                  <a:pt x="56" y="45"/>
                  <a:pt x="56" y="29"/>
                </a:cubicBezTo>
                <a:lnTo>
                  <a:pt x="56" y="27"/>
                </a:ln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6" name="Freeform 665">
            <a:extLst>
              <a:ext uri="{FF2B5EF4-FFF2-40B4-BE49-F238E27FC236}">
                <a16:creationId xmlns:a16="http://schemas.microsoft.com/office/drawing/2014/main" id="{7093BDCD-6F35-0C41-B8B1-62DD8097A77D}"/>
              </a:ext>
            </a:extLst>
          </p:cNvPr>
          <p:cNvSpPr/>
          <p:nvPr/>
        </p:nvSpPr>
        <p:spPr>
          <a:xfrm>
            <a:off x="2790132" y="28491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43" y="57"/>
                  <a:pt x="56" y="45"/>
                  <a:pt x="56" y="30"/>
                </a:cubicBezTo>
                <a:lnTo>
                  <a:pt x="56" y="28"/>
                </a:ln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3" y="57"/>
                  <a:pt x="2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7" name="Freeform 666">
            <a:extLst>
              <a:ext uri="{FF2B5EF4-FFF2-40B4-BE49-F238E27FC236}">
                <a16:creationId xmlns:a16="http://schemas.microsoft.com/office/drawing/2014/main" id="{74A894E3-7E4B-6342-B539-9E596CB2DC9E}"/>
              </a:ext>
            </a:extLst>
          </p:cNvPr>
          <p:cNvSpPr/>
          <p:nvPr/>
        </p:nvSpPr>
        <p:spPr>
          <a:xfrm>
            <a:off x="2890933" y="27156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2" y="1"/>
                </a:moveTo>
                <a:lnTo>
                  <a:pt x="20" y="2"/>
                </a:lnTo>
                <a:cubicBezTo>
                  <a:pt x="5" y="6"/>
                  <a:pt x="-3" y="21"/>
                  <a:pt x="1" y="36"/>
                </a:cubicBezTo>
                <a:cubicBezTo>
                  <a:pt x="5" y="48"/>
                  <a:pt x="15" y="56"/>
                  <a:pt x="27" y="56"/>
                </a:cubicBezTo>
                <a:cubicBezTo>
                  <a:pt x="30" y="56"/>
                  <a:pt x="33" y="55"/>
                  <a:pt x="35" y="55"/>
                </a:cubicBezTo>
                <a:lnTo>
                  <a:pt x="37" y="54"/>
                </a:lnTo>
                <a:cubicBezTo>
                  <a:pt x="52" y="50"/>
                  <a:pt x="60" y="34"/>
                  <a:pt x="56" y="20"/>
                </a:cubicBezTo>
                <a:cubicBezTo>
                  <a:pt x="52" y="5"/>
                  <a:pt x="36" y="-3"/>
                  <a:pt x="22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8" name="Freeform 667">
            <a:extLst>
              <a:ext uri="{FF2B5EF4-FFF2-40B4-BE49-F238E27FC236}">
                <a16:creationId xmlns:a16="http://schemas.microsoft.com/office/drawing/2014/main" id="{E47BD401-D7CE-9440-AFFB-55AF1786BB71}"/>
              </a:ext>
            </a:extLst>
          </p:cNvPr>
          <p:cNvSpPr/>
          <p:nvPr/>
        </p:nvSpPr>
        <p:spPr>
          <a:xfrm>
            <a:off x="2862853" y="272354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2" y="1"/>
                </a:moveTo>
                <a:lnTo>
                  <a:pt x="20" y="1"/>
                </a:lnTo>
                <a:cubicBezTo>
                  <a:pt x="6" y="6"/>
                  <a:pt x="-3" y="21"/>
                  <a:pt x="1" y="35"/>
                </a:cubicBezTo>
                <a:cubicBezTo>
                  <a:pt x="5" y="47"/>
                  <a:pt x="16" y="55"/>
                  <a:pt x="28" y="55"/>
                </a:cubicBezTo>
                <a:cubicBezTo>
                  <a:pt x="30" y="55"/>
                  <a:pt x="33" y="55"/>
                  <a:pt x="36" y="54"/>
                </a:cubicBezTo>
                <a:lnTo>
                  <a:pt x="38" y="54"/>
                </a:lnTo>
                <a:cubicBezTo>
                  <a:pt x="52" y="49"/>
                  <a:pt x="61" y="34"/>
                  <a:pt x="56" y="19"/>
                </a:cubicBezTo>
                <a:cubicBezTo>
                  <a:pt x="52" y="5"/>
                  <a:pt x="37" y="-4"/>
                  <a:pt x="22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9" name="Freeform 668">
            <a:extLst>
              <a:ext uri="{FF2B5EF4-FFF2-40B4-BE49-F238E27FC236}">
                <a16:creationId xmlns:a16="http://schemas.microsoft.com/office/drawing/2014/main" id="{A56912BA-D28B-5E47-A53B-91E99707FDB8}"/>
              </a:ext>
            </a:extLst>
          </p:cNvPr>
          <p:cNvSpPr/>
          <p:nvPr/>
        </p:nvSpPr>
        <p:spPr>
          <a:xfrm>
            <a:off x="2685733" y="27156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9" y="54"/>
                </a:moveTo>
                <a:lnTo>
                  <a:pt x="21" y="55"/>
                </a:lnTo>
                <a:cubicBezTo>
                  <a:pt x="24" y="55"/>
                  <a:pt x="26" y="56"/>
                  <a:pt x="29" y="56"/>
                </a:cubicBezTo>
                <a:cubicBezTo>
                  <a:pt x="41" y="56"/>
                  <a:pt x="52" y="48"/>
                  <a:pt x="55" y="36"/>
                </a:cubicBezTo>
                <a:cubicBezTo>
                  <a:pt x="60" y="21"/>
                  <a:pt x="51" y="6"/>
                  <a:pt x="37" y="2"/>
                </a:cubicBezTo>
                <a:lnTo>
                  <a:pt x="35" y="1"/>
                </a:lnTo>
                <a:cubicBezTo>
                  <a:pt x="20" y="-3"/>
                  <a:pt x="5" y="5"/>
                  <a:pt x="1" y="20"/>
                </a:cubicBezTo>
                <a:cubicBezTo>
                  <a:pt x="-4" y="34"/>
                  <a:pt x="5" y="50"/>
                  <a:pt x="19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0" name="Freeform 669">
            <a:extLst>
              <a:ext uri="{FF2B5EF4-FFF2-40B4-BE49-F238E27FC236}">
                <a16:creationId xmlns:a16="http://schemas.microsoft.com/office/drawing/2014/main" id="{B5996084-7C5D-2046-A3F6-1FAFC37EB03D}"/>
              </a:ext>
            </a:extLst>
          </p:cNvPr>
          <p:cNvSpPr/>
          <p:nvPr/>
        </p:nvSpPr>
        <p:spPr>
          <a:xfrm>
            <a:off x="2713813" y="272354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0" y="54"/>
                </a:moveTo>
                <a:lnTo>
                  <a:pt x="22" y="54"/>
                </a:lnTo>
                <a:cubicBezTo>
                  <a:pt x="24" y="55"/>
                  <a:pt x="27" y="55"/>
                  <a:pt x="29" y="55"/>
                </a:cubicBezTo>
                <a:cubicBezTo>
                  <a:pt x="41" y="55"/>
                  <a:pt x="52" y="47"/>
                  <a:pt x="56" y="35"/>
                </a:cubicBezTo>
                <a:cubicBezTo>
                  <a:pt x="60" y="21"/>
                  <a:pt x="52" y="6"/>
                  <a:pt x="37" y="1"/>
                </a:cubicBezTo>
                <a:lnTo>
                  <a:pt x="35" y="1"/>
                </a:lnTo>
                <a:cubicBezTo>
                  <a:pt x="21" y="-4"/>
                  <a:pt x="5" y="5"/>
                  <a:pt x="1" y="19"/>
                </a:cubicBezTo>
                <a:cubicBezTo>
                  <a:pt x="-3" y="34"/>
                  <a:pt x="5" y="49"/>
                  <a:pt x="20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1" name="Freeform 670">
            <a:extLst>
              <a:ext uri="{FF2B5EF4-FFF2-40B4-BE49-F238E27FC236}">
                <a16:creationId xmlns:a16="http://schemas.microsoft.com/office/drawing/2014/main" id="{8ED90EE7-68CC-EA44-9A0D-75FF5A96DC3A}"/>
              </a:ext>
            </a:extLst>
          </p:cNvPr>
          <p:cNvSpPr/>
          <p:nvPr/>
        </p:nvSpPr>
        <p:spPr>
          <a:xfrm>
            <a:off x="2715613" y="281642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2" y="1"/>
                </a:moveTo>
                <a:lnTo>
                  <a:pt x="20" y="2"/>
                </a:lnTo>
                <a:cubicBezTo>
                  <a:pt x="5" y="6"/>
                  <a:pt x="-3" y="21"/>
                  <a:pt x="1" y="36"/>
                </a:cubicBezTo>
                <a:cubicBezTo>
                  <a:pt x="4" y="48"/>
                  <a:pt x="15" y="56"/>
                  <a:pt x="27" y="56"/>
                </a:cubicBezTo>
                <a:cubicBezTo>
                  <a:pt x="30" y="56"/>
                  <a:pt x="33" y="55"/>
                  <a:pt x="35" y="55"/>
                </a:cubicBezTo>
                <a:lnTo>
                  <a:pt x="37" y="54"/>
                </a:lnTo>
                <a:cubicBezTo>
                  <a:pt x="52" y="50"/>
                  <a:pt x="60" y="34"/>
                  <a:pt x="56" y="20"/>
                </a:cubicBezTo>
                <a:cubicBezTo>
                  <a:pt x="52" y="5"/>
                  <a:pt x="36" y="-3"/>
                  <a:pt x="22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2" name="Freeform 671">
            <a:extLst>
              <a:ext uri="{FF2B5EF4-FFF2-40B4-BE49-F238E27FC236}">
                <a16:creationId xmlns:a16="http://schemas.microsoft.com/office/drawing/2014/main" id="{6B2B1D06-DAAF-7A46-B367-224754DEE9A7}"/>
              </a:ext>
            </a:extLst>
          </p:cNvPr>
          <p:cNvSpPr/>
          <p:nvPr/>
        </p:nvSpPr>
        <p:spPr>
          <a:xfrm>
            <a:off x="2687533" y="282434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2" y="1"/>
                </a:moveTo>
                <a:lnTo>
                  <a:pt x="20" y="1"/>
                </a:lnTo>
                <a:cubicBezTo>
                  <a:pt x="5" y="6"/>
                  <a:pt x="-3" y="21"/>
                  <a:pt x="1" y="36"/>
                </a:cubicBezTo>
                <a:cubicBezTo>
                  <a:pt x="5" y="48"/>
                  <a:pt x="16" y="55"/>
                  <a:pt x="28" y="55"/>
                </a:cubicBezTo>
                <a:cubicBezTo>
                  <a:pt x="30" y="55"/>
                  <a:pt x="33" y="55"/>
                  <a:pt x="36" y="54"/>
                </a:cubicBezTo>
                <a:lnTo>
                  <a:pt x="38" y="54"/>
                </a:lnTo>
                <a:cubicBezTo>
                  <a:pt x="52" y="49"/>
                  <a:pt x="61" y="34"/>
                  <a:pt x="56" y="19"/>
                </a:cubicBezTo>
                <a:cubicBezTo>
                  <a:pt x="52" y="5"/>
                  <a:pt x="37" y="-4"/>
                  <a:pt x="22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3" name="Freeform 672">
            <a:extLst>
              <a:ext uri="{FF2B5EF4-FFF2-40B4-BE49-F238E27FC236}">
                <a16:creationId xmlns:a16="http://schemas.microsoft.com/office/drawing/2014/main" id="{6467022C-9DFB-B342-BFEC-4B5DEE4C9A45}"/>
              </a:ext>
            </a:extLst>
          </p:cNvPr>
          <p:cNvSpPr/>
          <p:nvPr/>
        </p:nvSpPr>
        <p:spPr>
          <a:xfrm>
            <a:off x="2890213" y="28243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7" y="2"/>
                </a:moveTo>
                <a:lnTo>
                  <a:pt x="35" y="1"/>
                </a:lnTo>
                <a:cubicBezTo>
                  <a:pt x="20" y="-3"/>
                  <a:pt x="5" y="5"/>
                  <a:pt x="1" y="20"/>
                </a:cubicBezTo>
                <a:cubicBezTo>
                  <a:pt x="-4" y="35"/>
                  <a:pt x="5" y="50"/>
                  <a:pt x="19" y="54"/>
                </a:cubicBezTo>
                <a:lnTo>
                  <a:pt x="21" y="55"/>
                </a:lnTo>
                <a:cubicBezTo>
                  <a:pt x="24" y="56"/>
                  <a:pt x="26" y="56"/>
                  <a:pt x="29" y="56"/>
                </a:cubicBezTo>
                <a:cubicBezTo>
                  <a:pt x="41" y="56"/>
                  <a:pt x="52" y="48"/>
                  <a:pt x="56" y="36"/>
                </a:cubicBezTo>
                <a:cubicBezTo>
                  <a:pt x="60" y="21"/>
                  <a:pt x="51" y="6"/>
                  <a:pt x="37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4" name="Freeform 673">
            <a:extLst>
              <a:ext uri="{FF2B5EF4-FFF2-40B4-BE49-F238E27FC236}">
                <a16:creationId xmlns:a16="http://schemas.microsoft.com/office/drawing/2014/main" id="{325A236C-F0CA-024D-B3E3-F2F50F5F7E31}"/>
              </a:ext>
            </a:extLst>
          </p:cNvPr>
          <p:cNvSpPr/>
          <p:nvPr/>
        </p:nvSpPr>
        <p:spPr>
          <a:xfrm>
            <a:off x="2862493" y="281606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37" y="1"/>
                </a:moveTo>
                <a:lnTo>
                  <a:pt x="35" y="1"/>
                </a:lnTo>
                <a:cubicBezTo>
                  <a:pt x="21" y="-4"/>
                  <a:pt x="5" y="5"/>
                  <a:pt x="1" y="19"/>
                </a:cubicBezTo>
                <a:cubicBezTo>
                  <a:pt x="-3" y="34"/>
                  <a:pt x="5" y="49"/>
                  <a:pt x="20" y="54"/>
                </a:cubicBezTo>
                <a:lnTo>
                  <a:pt x="22" y="54"/>
                </a:lnTo>
                <a:cubicBezTo>
                  <a:pt x="24" y="55"/>
                  <a:pt x="27" y="55"/>
                  <a:pt x="29" y="55"/>
                </a:cubicBezTo>
                <a:cubicBezTo>
                  <a:pt x="41" y="55"/>
                  <a:pt x="52" y="47"/>
                  <a:pt x="56" y="35"/>
                </a:cubicBezTo>
                <a:cubicBezTo>
                  <a:pt x="60" y="21"/>
                  <a:pt x="52" y="5"/>
                  <a:pt x="37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5" name="Freeform 674">
            <a:extLst>
              <a:ext uri="{FF2B5EF4-FFF2-40B4-BE49-F238E27FC236}">
                <a16:creationId xmlns:a16="http://schemas.microsoft.com/office/drawing/2014/main" id="{12EDE22B-9A9F-B74A-8A70-67D699DBF8E6}"/>
              </a:ext>
            </a:extLst>
          </p:cNvPr>
          <p:cNvSpPr/>
          <p:nvPr/>
        </p:nvSpPr>
        <p:spPr>
          <a:xfrm>
            <a:off x="1921093" y="3382349"/>
            <a:ext cx="325440" cy="27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763">
                <a:moveTo>
                  <a:pt x="56" y="339"/>
                </a:moveTo>
                <a:lnTo>
                  <a:pt x="284" y="339"/>
                </a:lnTo>
                <a:lnTo>
                  <a:pt x="284" y="708"/>
                </a:lnTo>
                <a:lnTo>
                  <a:pt x="56" y="708"/>
                </a:lnTo>
                <a:close/>
                <a:moveTo>
                  <a:pt x="340" y="196"/>
                </a:moveTo>
                <a:lnTo>
                  <a:pt x="567" y="196"/>
                </a:lnTo>
                <a:lnTo>
                  <a:pt x="567" y="708"/>
                </a:lnTo>
                <a:lnTo>
                  <a:pt x="340" y="708"/>
                </a:lnTo>
                <a:lnTo>
                  <a:pt x="340" y="311"/>
                </a:lnTo>
                <a:close/>
                <a:moveTo>
                  <a:pt x="622" y="56"/>
                </a:moveTo>
                <a:lnTo>
                  <a:pt x="850" y="56"/>
                </a:lnTo>
                <a:lnTo>
                  <a:pt x="850" y="708"/>
                </a:lnTo>
                <a:lnTo>
                  <a:pt x="622" y="708"/>
                </a:lnTo>
                <a:lnTo>
                  <a:pt x="622" y="168"/>
                </a:lnTo>
                <a:close/>
                <a:moveTo>
                  <a:pt x="28" y="763"/>
                </a:moveTo>
                <a:lnTo>
                  <a:pt x="312" y="763"/>
                </a:lnTo>
                <a:lnTo>
                  <a:pt x="595" y="763"/>
                </a:lnTo>
                <a:lnTo>
                  <a:pt x="877" y="763"/>
                </a:lnTo>
                <a:cubicBezTo>
                  <a:pt x="892" y="763"/>
                  <a:pt x="905" y="751"/>
                  <a:pt x="905" y="736"/>
                </a:cubicBezTo>
                <a:lnTo>
                  <a:pt x="905" y="28"/>
                </a:lnTo>
                <a:cubicBezTo>
                  <a:pt x="905" y="13"/>
                  <a:pt x="892" y="0"/>
                  <a:pt x="877" y="0"/>
                </a:cubicBezTo>
                <a:lnTo>
                  <a:pt x="595" y="0"/>
                </a:lnTo>
                <a:cubicBezTo>
                  <a:pt x="579" y="0"/>
                  <a:pt x="567" y="13"/>
                  <a:pt x="567" y="28"/>
                </a:cubicBezTo>
                <a:lnTo>
                  <a:pt x="567" y="140"/>
                </a:lnTo>
                <a:lnTo>
                  <a:pt x="312" y="140"/>
                </a:lnTo>
                <a:cubicBezTo>
                  <a:pt x="297" y="140"/>
                  <a:pt x="284" y="153"/>
                  <a:pt x="284" y="168"/>
                </a:cubicBezTo>
                <a:lnTo>
                  <a:pt x="284" y="283"/>
                </a:lnTo>
                <a:lnTo>
                  <a:pt x="28" y="283"/>
                </a:lnTo>
                <a:cubicBezTo>
                  <a:pt x="13" y="283"/>
                  <a:pt x="0" y="296"/>
                  <a:pt x="0" y="311"/>
                </a:cubicBezTo>
                <a:lnTo>
                  <a:pt x="0" y="736"/>
                </a:lnTo>
                <a:cubicBezTo>
                  <a:pt x="0" y="751"/>
                  <a:pt x="13" y="763"/>
                  <a:pt x="28" y="7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6" name="Freeform 675">
            <a:extLst>
              <a:ext uri="{FF2B5EF4-FFF2-40B4-BE49-F238E27FC236}">
                <a16:creationId xmlns:a16="http://schemas.microsoft.com/office/drawing/2014/main" id="{E5C3B760-3EC5-234E-967E-482C1C575BFB}"/>
              </a:ext>
            </a:extLst>
          </p:cNvPr>
          <p:cNvSpPr/>
          <p:nvPr/>
        </p:nvSpPr>
        <p:spPr>
          <a:xfrm>
            <a:off x="1870332" y="3689068"/>
            <a:ext cx="4291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55">
                <a:moveTo>
                  <a:pt x="1165" y="0"/>
                </a:moveTo>
                <a:lnTo>
                  <a:pt x="28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8" y="55"/>
                </a:cubicBezTo>
                <a:lnTo>
                  <a:pt x="1165" y="55"/>
                </a:lnTo>
                <a:cubicBezTo>
                  <a:pt x="1180" y="55"/>
                  <a:pt x="1193" y="43"/>
                  <a:pt x="1193" y="28"/>
                </a:cubicBezTo>
                <a:cubicBezTo>
                  <a:pt x="1193" y="12"/>
                  <a:pt x="1180" y="0"/>
                  <a:pt x="116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7" name="Freeform 676">
            <a:extLst>
              <a:ext uri="{FF2B5EF4-FFF2-40B4-BE49-F238E27FC236}">
                <a16:creationId xmlns:a16="http://schemas.microsoft.com/office/drawing/2014/main" id="{A824DEB0-5F0E-AB40-B939-AB7C0B6FC004}"/>
              </a:ext>
            </a:extLst>
          </p:cNvPr>
          <p:cNvSpPr/>
          <p:nvPr/>
        </p:nvSpPr>
        <p:spPr>
          <a:xfrm>
            <a:off x="2175974" y="33308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43" y="57"/>
                  <a:pt x="56" y="45"/>
                  <a:pt x="56" y="29"/>
                </a:cubicBezTo>
                <a:lnTo>
                  <a:pt x="56" y="27"/>
                </a:ln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lnTo>
                  <a:pt x="0" y="29"/>
                </a:lnTo>
                <a:cubicBezTo>
                  <a:pt x="0" y="45"/>
                  <a:pt x="13" y="57"/>
                  <a:pt x="2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8" name="Freeform 677">
            <a:extLst>
              <a:ext uri="{FF2B5EF4-FFF2-40B4-BE49-F238E27FC236}">
                <a16:creationId xmlns:a16="http://schemas.microsoft.com/office/drawing/2014/main" id="{A72A8AE5-8C26-4746-9C34-B38ADEFF9E89}"/>
              </a:ext>
            </a:extLst>
          </p:cNvPr>
          <p:cNvSpPr/>
          <p:nvPr/>
        </p:nvSpPr>
        <p:spPr>
          <a:xfrm>
            <a:off x="2175974" y="32725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43" y="57"/>
                  <a:pt x="56" y="45"/>
                  <a:pt x="56" y="30"/>
                </a:cubicBezTo>
                <a:lnTo>
                  <a:pt x="56" y="28"/>
                </a:ln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3" y="57"/>
                  <a:pt x="2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79" name="Freeform 678">
            <a:extLst>
              <a:ext uri="{FF2B5EF4-FFF2-40B4-BE49-F238E27FC236}">
                <a16:creationId xmlns:a16="http://schemas.microsoft.com/office/drawing/2014/main" id="{D9474FCB-A889-DD46-A3F9-7D774344F302}"/>
              </a:ext>
            </a:extLst>
          </p:cNvPr>
          <p:cNvSpPr/>
          <p:nvPr/>
        </p:nvSpPr>
        <p:spPr>
          <a:xfrm>
            <a:off x="2175974" y="33017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43" y="57"/>
                  <a:pt x="56" y="45"/>
                  <a:pt x="56" y="29"/>
                </a:cubicBezTo>
                <a:lnTo>
                  <a:pt x="56" y="27"/>
                </a:ln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lnTo>
                  <a:pt x="0" y="29"/>
                </a:lnTo>
                <a:cubicBezTo>
                  <a:pt x="0" y="45"/>
                  <a:pt x="13" y="57"/>
                  <a:pt x="2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0" name="Freeform 679">
            <a:extLst>
              <a:ext uri="{FF2B5EF4-FFF2-40B4-BE49-F238E27FC236}">
                <a16:creationId xmlns:a16="http://schemas.microsoft.com/office/drawing/2014/main" id="{F7DB4E48-6723-0B43-8992-1BC909EF5763}"/>
              </a:ext>
            </a:extLst>
          </p:cNvPr>
          <p:cNvSpPr/>
          <p:nvPr/>
        </p:nvSpPr>
        <p:spPr>
          <a:xfrm>
            <a:off x="2074453" y="335354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7" y="57"/>
                </a:moveTo>
                <a:cubicBezTo>
                  <a:pt x="42" y="57"/>
                  <a:pt x="55" y="45"/>
                  <a:pt x="55" y="29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lnTo>
                  <a:pt x="0" y="29"/>
                </a:lnTo>
                <a:cubicBezTo>
                  <a:pt x="0" y="45"/>
                  <a:pt x="12" y="57"/>
                  <a:pt x="27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1" name="Freeform 680">
            <a:extLst>
              <a:ext uri="{FF2B5EF4-FFF2-40B4-BE49-F238E27FC236}">
                <a16:creationId xmlns:a16="http://schemas.microsoft.com/office/drawing/2014/main" id="{16CBC0FD-B3E0-9244-8305-83E090956D9D}"/>
              </a:ext>
            </a:extLst>
          </p:cNvPr>
          <p:cNvSpPr/>
          <p:nvPr/>
        </p:nvSpPr>
        <p:spPr>
          <a:xfrm>
            <a:off x="2074453" y="338270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7" y="57"/>
                </a:moveTo>
                <a:cubicBezTo>
                  <a:pt x="42" y="57"/>
                  <a:pt x="55" y="44"/>
                  <a:pt x="55" y="29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lnTo>
                  <a:pt x="0" y="29"/>
                </a:lnTo>
                <a:cubicBezTo>
                  <a:pt x="0" y="44"/>
                  <a:pt x="12" y="57"/>
                  <a:pt x="27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2" name="Freeform 681">
            <a:extLst>
              <a:ext uri="{FF2B5EF4-FFF2-40B4-BE49-F238E27FC236}">
                <a16:creationId xmlns:a16="http://schemas.microsoft.com/office/drawing/2014/main" id="{70BB1715-4EFE-F04E-AB91-4DE5A21C8AD3}"/>
              </a:ext>
            </a:extLst>
          </p:cNvPr>
          <p:cNvSpPr/>
          <p:nvPr/>
        </p:nvSpPr>
        <p:spPr>
          <a:xfrm>
            <a:off x="1972214" y="3432030"/>
            <a:ext cx="1980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8">
                <a:moveTo>
                  <a:pt x="28" y="58"/>
                </a:moveTo>
                <a:cubicBezTo>
                  <a:pt x="43" y="58"/>
                  <a:pt x="56" y="45"/>
                  <a:pt x="56" y="30"/>
                </a:cubicBezTo>
                <a:lnTo>
                  <a:pt x="56" y="28"/>
                </a:lnTo>
                <a:cubicBezTo>
                  <a:pt x="56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3" y="58"/>
                  <a:pt x="28" y="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3" name="Freeform 682">
            <a:extLst>
              <a:ext uri="{FF2B5EF4-FFF2-40B4-BE49-F238E27FC236}">
                <a16:creationId xmlns:a16="http://schemas.microsoft.com/office/drawing/2014/main" id="{70788DF5-76ED-064B-9389-0138D55FFEC1}"/>
              </a:ext>
            </a:extLst>
          </p:cNvPr>
          <p:cNvSpPr/>
          <p:nvPr/>
        </p:nvSpPr>
        <p:spPr>
          <a:xfrm>
            <a:off x="3353172" y="2615909"/>
            <a:ext cx="325080" cy="31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878">
                <a:moveTo>
                  <a:pt x="694" y="823"/>
                </a:moveTo>
                <a:lnTo>
                  <a:pt x="210" y="823"/>
                </a:lnTo>
                <a:lnTo>
                  <a:pt x="60" y="337"/>
                </a:lnTo>
                <a:lnTo>
                  <a:pt x="460" y="61"/>
                </a:lnTo>
                <a:lnTo>
                  <a:pt x="845" y="336"/>
                </a:lnTo>
                <a:close/>
                <a:moveTo>
                  <a:pt x="893" y="303"/>
                </a:moveTo>
                <a:lnTo>
                  <a:pt x="477" y="5"/>
                </a:lnTo>
                <a:cubicBezTo>
                  <a:pt x="467" y="-2"/>
                  <a:pt x="454" y="-2"/>
                  <a:pt x="445" y="5"/>
                </a:cubicBezTo>
                <a:lnTo>
                  <a:pt x="12" y="303"/>
                </a:lnTo>
                <a:cubicBezTo>
                  <a:pt x="2" y="310"/>
                  <a:pt x="-2" y="322"/>
                  <a:pt x="1" y="334"/>
                </a:cubicBezTo>
                <a:lnTo>
                  <a:pt x="164" y="859"/>
                </a:lnTo>
                <a:cubicBezTo>
                  <a:pt x="167" y="870"/>
                  <a:pt x="178" y="878"/>
                  <a:pt x="190" y="878"/>
                </a:cubicBezTo>
                <a:lnTo>
                  <a:pt x="715" y="878"/>
                </a:lnTo>
                <a:cubicBezTo>
                  <a:pt x="727" y="878"/>
                  <a:pt x="738" y="870"/>
                  <a:pt x="741" y="859"/>
                </a:cubicBezTo>
                <a:lnTo>
                  <a:pt x="903" y="334"/>
                </a:lnTo>
                <a:cubicBezTo>
                  <a:pt x="907" y="322"/>
                  <a:pt x="903" y="310"/>
                  <a:pt x="893" y="30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4" name="Freeform 683">
            <a:extLst>
              <a:ext uri="{FF2B5EF4-FFF2-40B4-BE49-F238E27FC236}">
                <a16:creationId xmlns:a16="http://schemas.microsoft.com/office/drawing/2014/main" id="{8F3D7F06-25F5-E545-9A18-2CD2EA2F30A6}"/>
              </a:ext>
            </a:extLst>
          </p:cNvPr>
          <p:cNvSpPr/>
          <p:nvPr/>
        </p:nvSpPr>
        <p:spPr>
          <a:xfrm>
            <a:off x="3443172" y="2710589"/>
            <a:ext cx="146160" cy="142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7" h="396">
                <a:moveTo>
                  <a:pt x="292" y="340"/>
                </a:moveTo>
                <a:lnTo>
                  <a:pt x="115" y="340"/>
                </a:lnTo>
                <a:lnTo>
                  <a:pt x="60" y="162"/>
                </a:lnTo>
                <a:lnTo>
                  <a:pt x="206" y="61"/>
                </a:lnTo>
                <a:lnTo>
                  <a:pt x="347" y="161"/>
                </a:lnTo>
                <a:close/>
                <a:moveTo>
                  <a:pt x="191" y="4"/>
                </a:moveTo>
                <a:lnTo>
                  <a:pt x="12" y="128"/>
                </a:lnTo>
                <a:cubicBezTo>
                  <a:pt x="2" y="135"/>
                  <a:pt x="-2" y="147"/>
                  <a:pt x="1" y="159"/>
                </a:cubicBezTo>
                <a:lnTo>
                  <a:pt x="68" y="376"/>
                </a:lnTo>
                <a:cubicBezTo>
                  <a:pt x="72" y="388"/>
                  <a:pt x="83" y="396"/>
                  <a:pt x="95" y="396"/>
                </a:cubicBezTo>
                <a:lnTo>
                  <a:pt x="312" y="396"/>
                </a:lnTo>
                <a:cubicBezTo>
                  <a:pt x="324" y="396"/>
                  <a:pt x="335" y="388"/>
                  <a:pt x="338" y="376"/>
                </a:cubicBezTo>
                <a:lnTo>
                  <a:pt x="406" y="159"/>
                </a:lnTo>
                <a:cubicBezTo>
                  <a:pt x="409" y="147"/>
                  <a:pt x="405" y="135"/>
                  <a:pt x="395" y="128"/>
                </a:cubicBezTo>
                <a:lnTo>
                  <a:pt x="223" y="4"/>
                </a:lnTo>
                <a:cubicBezTo>
                  <a:pt x="213" y="-1"/>
                  <a:pt x="201" y="-1"/>
                  <a:pt x="191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5" name="Freeform 684">
            <a:extLst>
              <a:ext uri="{FF2B5EF4-FFF2-40B4-BE49-F238E27FC236}">
                <a16:creationId xmlns:a16="http://schemas.microsoft.com/office/drawing/2014/main" id="{E893011E-CA1E-4E4D-BC50-61E79EEF2C1F}"/>
              </a:ext>
            </a:extLst>
          </p:cNvPr>
          <p:cNvSpPr/>
          <p:nvPr/>
        </p:nvSpPr>
        <p:spPr>
          <a:xfrm>
            <a:off x="3506173" y="267818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0" y="27"/>
                </a:moveTo>
                <a:lnTo>
                  <a:pt x="0" y="29"/>
                </a:lnTo>
                <a:cubicBezTo>
                  <a:pt x="0" y="44"/>
                  <a:pt x="12" y="57"/>
                  <a:pt x="27" y="57"/>
                </a:cubicBezTo>
                <a:cubicBezTo>
                  <a:pt x="43" y="57"/>
                  <a:pt x="55" y="44"/>
                  <a:pt x="55" y="29"/>
                </a:cubicBezTo>
                <a:lnTo>
                  <a:pt x="55" y="27"/>
                </a:lnTo>
                <a:cubicBezTo>
                  <a:pt x="55" y="12"/>
                  <a:pt x="43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6" name="Freeform 685">
            <a:extLst>
              <a:ext uri="{FF2B5EF4-FFF2-40B4-BE49-F238E27FC236}">
                <a16:creationId xmlns:a16="http://schemas.microsoft.com/office/drawing/2014/main" id="{54E099F1-2287-D344-BFAA-D5389DDCBF7E}"/>
              </a:ext>
            </a:extLst>
          </p:cNvPr>
          <p:cNvSpPr/>
          <p:nvPr/>
        </p:nvSpPr>
        <p:spPr>
          <a:xfrm>
            <a:off x="3597253" y="274515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1" y="56"/>
                  <a:pt x="34" y="55"/>
                  <a:pt x="37" y="54"/>
                </a:cubicBezTo>
                <a:lnTo>
                  <a:pt x="39" y="54"/>
                </a:lnTo>
                <a:cubicBezTo>
                  <a:pt x="53" y="49"/>
                  <a:pt x="61" y="33"/>
                  <a:pt x="56" y="18"/>
                </a:cubicBezTo>
                <a:cubicBezTo>
                  <a:pt x="51" y="4"/>
                  <a:pt x="35" y="-3"/>
                  <a:pt x="21" y="2"/>
                </a:cubicBezTo>
                <a:lnTo>
                  <a:pt x="19" y="2"/>
                </a:lnTo>
                <a:cubicBezTo>
                  <a:pt x="4" y="7"/>
                  <a:pt x="-3" y="23"/>
                  <a:pt x="2" y="37"/>
                </a:cubicBezTo>
                <a:cubicBezTo>
                  <a:pt x="6" y="49"/>
                  <a:pt x="16" y="56"/>
                  <a:pt x="2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7" name="Freeform 686">
            <a:extLst>
              <a:ext uri="{FF2B5EF4-FFF2-40B4-BE49-F238E27FC236}">
                <a16:creationId xmlns:a16="http://schemas.microsoft.com/office/drawing/2014/main" id="{776317D8-6305-E34F-B6D5-B5F8B1D036AD}"/>
              </a:ext>
            </a:extLst>
          </p:cNvPr>
          <p:cNvSpPr/>
          <p:nvPr/>
        </p:nvSpPr>
        <p:spPr>
          <a:xfrm>
            <a:off x="3564492" y="286106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50" y="11"/>
                </a:moveTo>
                <a:cubicBezTo>
                  <a:pt x="42" y="-1"/>
                  <a:pt x="25" y="-4"/>
                  <a:pt x="12" y="4"/>
                </a:cubicBezTo>
                <a:cubicBezTo>
                  <a:pt x="-1" y="13"/>
                  <a:pt x="-4" y="30"/>
                  <a:pt x="5" y="43"/>
                </a:cubicBezTo>
                <a:lnTo>
                  <a:pt x="6" y="44"/>
                </a:lnTo>
                <a:cubicBezTo>
                  <a:pt x="12" y="52"/>
                  <a:pt x="20" y="56"/>
                  <a:pt x="29" y="56"/>
                </a:cubicBezTo>
                <a:cubicBezTo>
                  <a:pt x="34" y="56"/>
                  <a:pt x="40" y="55"/>
                  <a:pt x="45" y="51"/>
                </a:cubicBezTo>
                <a:cubicBezTo>
                  <a:pt x="57" y="43"/>
                  <a:pt x="60" y="25"/>
                  <a:pt x="52" y="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8" name="Freeform 687">
            <a:extLst>
              <a:ext uri="{FF2B5EF4-FFF2-40B4-BE49-F238E27FC236}">
                <a16:creationId xmlns:a16="http://schemas.microsoft.com/office/drawing/2014/main" id="{E8291AA4-DB12-1A40-A7DF-8827C266FD3A}"/>
              </a:ext>
            </a:extLst>
          </p:cNvPr>
          <p:cNvSpPr/>
          <p:nvPr/>
        </p:nvSpPr>
        <p:spPr>
          <a:xfrm>
            <a:off x="3447133" y="286106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4" y="4"/>
                </a:moveTo>
                <a:cubicBezTo>
                  <a:pt x="32" y="-4"/>
                  <a:pt x="15" y="-1"/>
                  <a:pt x="6" y="11"/>
                </a:cubicBezTo>
                <a:lnTo>
                  <a:pt x="5" y="13"/>
                </a:lnTo>
                <a:cubicBezTo>
                  <a:pt x="-4" y="25"/>
                  <a:pt x="-1" y="42"/>
                  <a:pt x="11" y="51"/>
                </a:cubicBezTo>
                <a:cubicBezTo>
                  <a:pt x="16" y="55"/>
                  <a:pt x="22" y="56"/>
                  <a:pt x="27" y="56"/>
                </a:cubicBezTo>
                <a:cubicBezTo>
                  <a:pt x="36" y="56"/>
                  <a:pt x="44" y="52"/>
                  <a:pt x="50" y="45"/>
                </a:cubicBezTo>
                <a:lnTo>
                  <a:pt x="51" y="43"/>
                </a:lnTo>
                <a:cubicBezTo>
                  <a:pt x="60" y="31"/>
                  <a:pt x="57" y="13"/>
                  <a:pt x="4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89" name="Freeform 688">
            <a:extLst>
              <a:ext uri="{FF2B5EF4-FFF2-40B4-BE49-F238E27FC236}">
                <a16:creationId xmlns:a16="http://schemas.microsoft.com/office/drawing/2014/main" id="{4F853181-9477-CD4F-B01E-4B5C3736DB38}"/>
              </a:ext>
            </a:extLst>
          </p:cNvPr>
          <p:cNvSpPr/>
          <p:nvPr/>
        </p:nvSpPr>
        <p:spPr>
          <a:xfrm>
            <a:off x="3408973" y="274298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8" y="2"/>
                </a:moveTo>
                <a:lnTo>
                  <a:pt x="37" y="1"/>
                </a:lnTo>
                <a:cubicBezTo>
                  <a:pt x="22" y="-4"/>
                  <a:pt x="6" y="4"/>
                  <a:pt x="1" y="18"/>
                </a:cubicBezTo>
                <a:cubicBezTo>
                  <a:pt x="-4" y="33"/>
                  <a:pt x="4" y="48"/>
                  <a:pt x="18" y="53"/>
                </a:cubicBezTo>
                <a:lnTo>
                  <a:pt x="20" y="54"/>
                </a:lnTo>
                <a:cubicBezTo>
                  <a:pt x="23" y="55"/>
                  <a:pt x="26" y="56"/>
                  <a:pt x="29" y="56"/>
                </a:cubicBezTo>
                <a:cubicBezTo>
                  <a:pt x="41" y="56"/>
                  <a:pt x="51" y="49"/>
                  <a:pt x="55" y="37"/>
                </a:cubicBezTo>
                <a:cubicBezTo>
                  <a:pt x="60" y="23"/>
                  <a:pt x="53" y="7"/>
                  <a:pt x="38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0" name="Freeform 689">
            <a:extLst>
              <a:ext uri="{FF2B5EF4-FFF2-40B4-BE49-F238E27FC236}">
                <a16:creationId xmlns:a16="http://schemas.microsoft.com/office/drawing/2014/main" id="{97A2A4CD-48D5-904B-AD33-2D2DD506F0CF}"/>
              </a:ext>
            </a:extLst>
          </p:cNvPr>
          <p:cNvSpPr/>
          <p:nvPr/>
        </p:nvSpPr>
        <p:spPr>
          <a:xfrm>
            <a:off x="4193773" y="2741189"/>
            <a:ext cx="301680" cy="30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9" h="841">
                <a:moveTo>
                  <a:pt x="821" y="44"/>
                </a:moveTo>
                <a:cubicBezTo>
                  <a:pt x="750" y="15"/>
                  <a:pt x="674" y="0"/>
                  <a:pt x="597" y="0"/>
                </a:cubicBezTo>
                <a:cubicBezTo>
                  <a:pt x="437" y="0"/>
                  <a:pt x="286" y="63"/>
                  <a:pt x="174" y="176"/>
                </a:cubicBezTo>
                <a:cubicBezTo>
                  <a:pt x="62" y="289"/>
                  <a:pt x="0" y="438"/>
                  <a:pt x="0" y="596"/>
                </a:cubicBezTo>
                <a:cubicBezTo>
                  <a:pt x="0" y="675"/>
                  <a:pt x="16" y="752"/>
                  <a:pt x="45" y="824"/>
                </a:cubicBezTo>
                <a:cubicBezTo>
                  <a:pt x="50" y="835"/>
                  <a:pt x="60" y="841"/>
                  <a:pt x="71" y="841"/>
                </a:cubicBezTo>
                <a:cubicBezTo>
                  <a:pt x="75" y="841"/>
                  <a:pt x="78" y="840"/>
                  <a:pt x="82" y="839"/>
                </a:cubicBezTo>
                <a:cubicBezTo>
                  <a:pt x="96" y="833"/>
                  <a:pt x="102" y="817"/>
                  <a:pt x="97" y="803"/>
                </a:cubicBezTo>
                <a:cubicBezTo>
                  <a:pt x="69" y="737"/>
                  <a:pt x="56" y="668"/>
                  <a:pt x="56" y="596"/>
                </a:cubicBezTo>
                <a:cubicBezTo>
                  <a:pt x="56" y="452"/>
                  <a:pt x="111" y="317"/>
                  <a:pt x="213" y="215"/>
                </a:cubicBezTo>
                <a:cubicBezTo>
                  <a:pt x="315" y="112"/>
                  <a:pt x="451" y="55"/>
                  <a:pt x="597" y="55"/>
                </a:cubicBezTo>
                <a:cubicBezTo>
                  <a:pt x="667" y="55"/>
                  <a:pt x="736" y="69"/>
                  <a:pt x="801" y="95"/>
                </a:cubicBezTo>
                <a:cubicBezTo>
                  <a:pt x="815" y="101"/>
                  <a:pt x="831" y="94"/>
                  <a:pt x="837" y="80"/>
                </a:cubicBezTo>
                <a:cubicBezTo>
                  <a:pt x="842" y="66"/>
                  <a:pt x="836" y="50"/>
                  <a:pt x="821" y="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1" name="Freeform 690">
            <a:extLst>
              <a:ext uri="{FF2B5EF4-FFF2-40B4-BE49-F238E27FC236}">
                <a16:creationId xmlns:a16="http://schemas.microsoft.com/office/drawing/2014/main" id="{27E38F11-41AC-564F-94BE-EA2D26107C41}"/>
              </a:ext>
            </a:extLst>
          </p:cNvPr>
          <p:cNvSpPr/>
          <p:nvPr/>
        </p:nvSpPr>
        <p:spPr>
          <a:xfrm>
            <a:off x="4068132" y="2616268"/>
            <a:ext cx="7056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197">
                <a:moveTo>
                  <a:pt x="98" y="142"/>
                </a:moveTo>
                <a:cubicBezTo>
                  <a:pt x="74" y="142"/>
                  <a:pt x="55" y="123"/>
                  <a:pt x="55" y="99"/>
                </a:cubicBezTo>
                <a:cubicBezTo>
                  <a:pt x="55" y="74"/>
                  <a:pt x="74" y="55"/>
                  <a:pt x="98" y="55"/>
                </a:cubicBezTo>
                <a:cubicBezTo>
                  <a:pt x="122" y="55"/>
                  <a:pt x="142" y="74"/>
                  <a:pt x="142" y="99"/>
                </a:cubicBezTo>
                <a:cubicBezTo>
                  <a:pt x="142" y="123"/>
                  <a:pt x="122" y="142"/>
                  <a:pt x="98" y="142"/>
                </a:cubicBezTo>
                <a:close/>
                <a:moveTo>
                  <a:pt x="197" y="99"/>
                </a:moveTo>
                <a:cubicBezTo>
                  <a:pt x="197" y="44"/>
                  <a:pt x="153" y="0"/>
                  <a:pt x="98" y="0"/>
                </a:cubicBezTo>
                <a:cubicBezTo>
                  <a:pt x="44" y="0"/>
                  <a:pt x="0" y="44"/>
                  <a:pt x="0" y="99"/>
                </a:cubicBezTo>
                <a:cubicBezTo>
                  <a:pt x="0" y="153"/>
                  <a:pt x="44" y="197"/>
                  <a:pt x="98" y="197"/>
                </a:cubicBezTo>
                <a:cubicBezTo>
                  <a:pt x="153" y="197"/>
                  <a:pt x="197" y="153"/>
                  <a:pt x="197" y="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2" name="Freeform 691">
            <a:extLst>
              <a:ext uri="{FF2B5EF4-FFF2-40B4-BE49-F238E27FC236}">
                <a16:creationId xmlns:a16="http://schemas.microsoft.com/office/drawing/2014/main" id="{42523ED4-FAC0-6B47-BFD3-417290C3BF15}"/>
              </a:ext>
            </a:extLst>
          </p:cNvPr>
          <p:cNvSpPr/>
          <p:nvPr/>
        </p:nvSpPr>
        <p:spPr>
          <a:xfrm>
            <a:off x="4201692" y="274946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9" y="48"/>
                </a:moveTo>
                <a:cubicBezTo>
                  <a:pt x="14" y="54"/>
                  <a:pt x="22" y="56"/>
                  <a:pt x="29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59" y="38"/>
                  <a:pt x="59" y="20"/>
                  <a:pt x="48" y="9"/>
                </a:cubicBezTo>
                <a:lnTo>
                  <a:pt x="47" y="8"/>
                </a:lnTo>
                <a:cubicBezTo>
                  <a:pt x="36" y="-3"/>
                  <a:pt x="18" y="-3"/>
                  <a:pt x="8" y="8"/>
                </a:cubicBezTo>
                <a:cubicBezTo>
                  <a:pt x="-3" y="19"/>
                  <a:pt x="-3" y="36"/>
                  <a:pt x="8" y="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3" name="Freeform 692">
            <a:extLst>
              <a:ext uri="{FF2B5EF4-FFF2-40B4-BE49-F238E27FC236}">
                <a16:creationId xmlns:a16="http://schemas.microsoft.com/office/drawing/2014/main" id="{0B3870FB-D6E1-374F-9395-1FF022DC9F01}"/>
              </a:ext>
            </a:extLst>
          </p:cNvPr>
          <p:cNvSpPr/>
          <p:nvPr/>
        </p:nvSpPr>
        <p:spPr>
          <a:xfrm>
            <a:off x="4222214" y="27699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9" y="49"/>
                </a:moveTo>
                <a:cubicBezTo>
                  <a:pt x="15" y="54"/>
                  <a:pt x="22" y="57"/>
                  <a:pt x="29" y="57"/>
                </a:cubicBezTo>
                <a:cubicBezTo>
                  <a:pt x="36" y="57"/>
                  <a:pt x="43" y="54"/>
                  <a:pt x="48" y="49"/>
                </a:cubicBezTo>
                <a:cubicBezTo>
                  <a:pt x="59" y="38"/>
                  <a:pt x="59" y="20"/>
                  <a:pt x="48" y="9"/>
                </a:cubicBezTo>
                <a:lnTo>
                  <a:pt x="47" y="8"/>
                </a:lnTo>
                <a:cubicBezTo>
                  <a:pt x="36" y="-3"/>
                  <a:pt x="19" y="-3"/>
                  <a:pt x="8" y="8"/>
                </a:cubicBezTo>
                <a:cubicBezTo>
                  <a:pt x="-3" y="19"/>
                  <a:pt x="-3" y="36"/>
                  <a:pt x="8" y="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4" name="Freeform 693">
            <a:extLst>
              <a:ext uri="{FF2B5EF4-FFF2-40B4-BE49-F238E27FC236}">
                <a16:creationId xmlns:a16="http://schemas.microsoft.com/office/drawing/2014/main" id="{EF192B89-A052-AD40-BAEF-9B18DBF5251F}"/>
              </a:ext>
            </a:extLst>
          </p:cNvPr>
          <p:cNvSpPr/>
          <p:nvPr/>
        </p:nvSpPr>
        <p:spPr>
          <a:xfrm>
            <a:off x="4181174" y="2728950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8" y="9"/>
                </a:moveTo>
                <a:lnTo>
                  <a:pt x="47" y="8"/>
                </a:lnTo>
                <a:cubicBezTo>
                  <a:pt x="36" y="-3"/>
                  <a:pt x="18" y="-3"/>
                  <a:pt x="8" y="8"/>
                </a:cubicBezTo>
                <a:cubicBezTo>
                  <a:pt x="-3" y="19"/>
                  <a:pt x="-3" y="36"/>
                  <a:pt x="8" y="47"/>
                </a:cubicBezTo>
                <a:lnTo>
                  <a:pt x="9" y="48"/>
                </a:lnTo>
                <a:cubicBezTo>
                  <a:pt x="14" y="54"/>
                  <a:pt x="21" y="56"/>
                  <a:pt x="29" y="56"/>
                </a:cubicBezTo>
                <a:cubicBezTo>
                  <a:pt x="35" y="56"/>
                  <a:pt x="43" y="54"/>
                  <a:pt x="48" y="48"/>
                </a:cubicBezTo>
                <a:cubicBezTo>
                  <a:pt x="59" y="37"/>
                  <a:pt x="59" y="20"/>
                  <a:pt x="48" y="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5" name="Freeform 694">
            <a:extLst>
              <a:ext uri="{FF2B5EF4-FFF2-40B4-BE49-F238E27FC236}">
                <a16:creationId xmlns:a16="http://schemas.microsoft.com/office/drawing/2014/main" id="{AA089E32-3AD7-2E42-8C81-A5EF961E0F29}"/>
              </a:ext>
            </a:extLst>
          </p:cNvPr>
          <p:cNvSpPr/>
          <p:nvPr/>
        </p:nvSpPr>
        <p:spPr>
          <a:xfrm>
            <a:off x="4160653" y="27084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8" y="48"/>
                </a:moveTo>
                <a:cubicBezTo>
                  <a:pt x="59" y="37"/>
                  <a:pt x="59" y="20"/>
                  <a:pt x="48" y="9"/>
                </a:cubicBezTo>
                <a:lnTo>
                  <a:pt x="46" y="8"/>
                </a:lnTo>
                <a:cubicBezTo>
                  <a:pt x="36" y="-3"/>
                  <a:pt x="18" y="-3"/>
                  <a:pt x="7" y="8"/>
                </a:cubicBezTo>
                <a:cubicBezTo>
                  <a:pt x="-2" y="18"/>
                  <a:pt x="-2" y="36"/>
                  <a:pt x="7" y="47"/>
                </a:cubicBezTo>
                <a:lnTo>
                  <a:pt x="9" y="48"/>
                </a:lnTo>
                <a:cubicBezTo>
                  <a:pt x="14" y="53"/>
                  <a:pt x="21" y="56"/>
                  <a:pt x="28" y="56"/>
                </a:cubicBezTo>
                <a:cubicBezTo>
                  <a:pt x="35" y="56"/>
                  <a:pt x="42" y="53"/>
                  <a:pt x="48" y="4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6" name="Freeform 695">
            <a:extLst>
              <a:ext uri="{FF2B5EF4-FFF2-40B4-BE49-F238E27FC236}">
                <a16:creationId xmlns:a16="http://schemas.microsoft.com/office/drawing/2014/main" id="{A711F718-D1D9-AC4B-B0EA-6F73CAD23809}"/>
              </a:ext>
            </a:extLst>
          </p:cNvPr>
          <p:cNvSpPr/>
          <p:nvPr/>
        </p:nvSpPr>
        <p:spPr>
          <a:xfrm>
            <a:off x="4139773" y="268791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7" y="8"/>
                </a:moveTo>
                <a:cubicBezTo>
                  <a:pt x="36" y="-3"/>
                  <a:pt x="19" y="-3"/>
                  <a:pt x="8" y="8"/>
                </a:cubicBezTo>
                <a:cubicBezTo>
                  <a:pt x="-3" y="18"/>
                  <a:pt x="-3" y="36"/>
                  <a:pt x="8" y="47"/>
                </a:cubicBezTo>
                <a:lnTo>
                  <a:pt x="10" y="48"/>
                </a:lnTo>
                <a:cubicBezTo>
                  <a:pt x="15" y="53"/>
                  <a:pt x="22" y="56"/>
                  <a:pt x="29" y="56"/>
                </a:cubicBezTo>
                <a:cubicBezTo>
                  <a:pt x="36" y="56"/>
                  <a:pt x="43" y="53"/>
                  <a:pt x="49" y="48"/>
                </a:cubicBezTo>
                <a:cubicBezTo>
                  <a:pt x="59" y="37"/>
                  <a:pt x="59" y="20"/>
                  <a:pt x="49" y="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7" name="Freeform 696">
            <a:extLst>
              <a:ext uri="{FF2B5EF4-FFF2-40B4-BE49-F238E27FC236}">
                <a16:creationId xmlns:a16="http://schemas.microsoft.com/office/drawing/2014/main" id="{DC237FE3-B804-1546-A95A-3F253B29C613}"/>
              </a:ext>
            </a:extLst>
          </p:cNvPr>
          <p:cNvSpPr/>
          <p:nvPr/>
        </p:nvSpPr>
        <p:spPr>
          <a:xfrm>
            <a:off x="4266492" y="2578469"/>
            <a:ext cx="7092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7">
                <a:moveTo>
                  <a:pt x="58" y="82"/>
                </a:moveTo>
                <a:cubicBezTo>
                  <a:pt x="65" y="65"/>
                  <a:pt x="82" y="55"/>
                  <a:pt x="99" y="55"/>
                </a:cubicBezTo>
                <a:cubicBezTo>
                  <a:pt x="104" y="55"/>
                  <a:pt x="110" y="56"/>
                  <a:pt x="115" y="58"/>
                </a:cubicBezTo>
                <a:cubicBezTo>
                  <a:pt x="137" y="67"/>
                  <a:pt x="148" y="92"/>
                  <a:pt x="139" y="115"/>
                </a:cubicBezTo>
                <a:cubicBezTo>
                  <a:pt x="130" y="137"/>
                  <a:pt x="105" y="148"/>
                  <a:pt x="83" y="139"/>
                </a:cubicBezTo>
                <a:cubicBezTo>
                  <a:pt x="60" y="130"/>
                  <a:pt x="49" y="105"/>
                  <a:pt x="58" y="82"/>
                </a:cubicBezTo>
                <a:close/>
                <a:moveTo>
                  <a:pt x="62" y="190"/>
                </a:moveTo>
                <a:cubicBezTo>
                  <a:pt x="74" y="195"/>
                  <a:pt x="86" y="197"/>
                  <a:pt x="99" y="197"/>
                </a:cubicBezTo>
                <a:cubicBezTo>
                  <a:pt x="112" y="197"/>
                  <a:pt x="125" y="195"/>
                  <a:pt x="138" y="189"/>
                </a:cubicBezTo>
                <a:cubicBezTo>
                  <a:pt x="162" y="179"/>
                  <a:pt x="181" y="160"/>
                  <a:pt x="191" y="135"/>
                </a:cubicBezTo>
                <a:cubicBezTo>
                  <a:pt x="211" y="85"/>
                  <a:pt x="186" y="27"/>
                  <a:pt x="136" y="7"/>
                </a:cubicBezTo>
                <a:cubicBezTo>
                  <a:pt x="85" y="-13"/>
                  <a:pt x="27" y="11"/>
                  <a:pt x="7" y="62"/>
                </a:cubicBezTo>
                <a:cubicBezTo>
                  <a:pt x="-13" y="112"/>
                  <a:pt x="12" y="170"/>
                  <a:pt x="62" y="19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8" name="Freeform 697">
            <a:extLst>
              <a:ext uri="{FF2B5EF4-FFF2-40B4-BE49-F238E27FC236}">
                <a16:creationId xmlns:a16="http://schemas.microsoft.com/office/drawing/2014/main" id="{3D9E2689-DDE1-C043-9224-7BC2A3D468CB}"/>
              </a:ext>
            </a:extLst>
          </p:cNvPr>
          <p:cNvSpPr/>
          <p:nvPr/>
        </p:nvSpPr>
        <p:spPr>
          <a:xfrm>
            <a:off x="4317613" y="26641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3" y="17"/>
                </a:moveTo>
                <a:cubicBezTo>
                  <a:pt x="47" y="3"/>
                  <a:pt x="30" y="-4"/>
                  <a:pt x="16" y="2"/>
                </a:cubicBezTo>
                <a:cubicBezTo>
                  <a:pt x="2" y="8"/>
                  <a:pt x="-4" y="24"/>
                  <a:pt x="2" y="38"/>
                </a:cubicBezTo>
                <a:lnTo>
                  <a:pt x="3" y="40"/>
                </a:lnTo>
                <a:cubicBezTo>
                  <a:pt x="7" y="51"/>
                  <a:pt x="17" y="57"/>
                  <a:pt x="28" y="57"/>
                </a:cubicBezTo>
                <a:cubicBezTo>
                  <a:pt x="32" y="57"/>
                  <a:pt x="35" y="56"/>
                  <a:pt x="39" y="55"/>
                </a:cubicBezTo>
                <a:cubicBezTo>
                  <a:pt x="53" y="49"/>
                  <a:pt x="59" y="33"/>
                  <a:pt x="53" y="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99" name="Freeform 698">
            <a:extLst>
              <a:ext uri="{FF2B5EF4-FFF2-40B4-BE49-F238E27FC236}">
                <a16:creationId xmlns:a16="http://schemas.microsoft.com/office/drawing/2014/main" id="{4E98A73A-D271-C043-ACBD-260F3A619B6D}"/>
              </a:ext>
            </a:extLst>
          </p:cNvPr>
          <p:cNvSpPr/>
          <p:nvPr/>
        </p:nvSpPr>
        <p:spPr>
          <a:xfrm>
            <a:off x="4329133" y="26907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" y="39"/>
                </a:moveTo>
                <a:lnTo>
                  <a:pt x="2" y="41"/>
                </a:lnTo>
                <a:cubicBezTo>
                  <a:pt x="7" y="51"/>
                  <a:pt x="17" y="57"/>
                  <a:pt x="28" y="57"/>
                </a:cubicBezTo>
                <a:cubicBezTo>
                  <a:pt x="31" y="57"/>
                  <a:pt x="35" y="57"/>
                  <a:pt x="39" y="55"/>
                </a:cubicBezTo>
                <a:cubicBezTo>
                  <a:pt x="53" y="49"/>
                  <a:pt x="59" y="33"/>
                  <a:pt x="53" y="19"/>
                </a:cubicBezTo>
                <a:lnTo>
                  <a:pt x="52" y="17"/>
                </a:lnTo>
                <a:cubicBezTo>
                  <a:pt x="46" y="3"/>
                  <a:pt x="30" y="-3"/>
                  <a:pt x="16" y="2"/>
                </a:cubicBezTo>
                <a:cubicBezTo>
                  <a:pt x="2" y="8"/>
                  <a:pt x="-4" y="25"/>
                  <a:pt x="2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0" name="Freeform 699">
            <a:extLst>
              <a:ext uri="{FF2B5EF4-FFF2-40B4-BE49-F238E27FC236}">
                <a16:creationId xmlns:a16="http://schemas.microsoft.com/office/drawing/2014/main" id="{121D8D19-4018-B948-955D-1D5FC5113A4F}"/>
              </a:ext>
            </a:extLst>
          </p:cNvPr>
          <p:cNvSpPr/>
          <p:nvPr/>
        </p:nvSpPr>
        <p:spPr>
          <a:xfrm>
            <a:off x="4340293" y="27174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" y="38"/>
                </a:moveTo>
                <a:lnTo>
                  <a:pt x="3" y="40"/>
                </a:lnTo>
                <a:cubicBezTo>
                  <a:pt x="8" y="50"/>
                  <a:pt x="18" y="57"/>
                  <a:pt x="29" y="57"/>
                </a:cubicBezTo>
                <a:cubicBezTo>
                  <a:pt x="32" y="57"/>
                  <a:pt x="36" y="56"/>
                  <a:pt x="39" y="54"/>
                </a:cubicBezTo>
                <a:cubicBezTo>
                  <a:pt x="53" y="48"/>
                  <a:pt x="60" y="32"/>
                  <a:pt x="54" y="18"/>
                </a:cubicBezTo>
                <a:lnTo>
                  <a:pt x="53" y="16"/>
                </a:lnTo>
                <a:cubicBezTo>
                  <a:pt x="47" y="2"/>
                  <a:pt x="31" y="-4"/>
                  <a:pt x="17" y="2"/>
                </a:cubicBezTo>
                <a:cubicBezTo>
                  <a:pt x="3" y="8"/>
                  <a:pt x="-4" y="24"/>
                  <a:pt x="2" y="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1" name="Freeform 700">
            <a:extLst>
              <a:ext uri="{FF2B5EF4-FFF2-40B4-BE49-F238E27FC236}">
                <a16:creationId xmlns:a16="http://schemas.microsoft.com/office/drawing/2014/main" id="{77B7FD1B-3FA0-1C4A-A804-D8F346131B35}"/>
              </a:ext>
            </a:extLst>
          </p:cNvPr>
          <p:cNvSpPr/>
          <p:nvPr/>
        </p:nvSpPr>
        <p:spPr>
          <a:xfrm>
            <a:off x="4024213" y="2828309"/>
            <a:ext cx="7092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198">
                <a:moveTo>
                  <a:pt x="116" y="139"/>
                </a:moveTo>
                <a:cubicBezTo>
                  <a:pt x="93" y="148"/>
                  <a:pt x="68" y="138"/>
                  <a:pt x="58" y="116"/>
                </a:cubicBezTo>
                <a:cubicBezTo>
                  <a:pt x="54" y="105"/>
                  <a:pt x="54" y="93"/>
                  <a:pt x="58" y="82"/>
                </a:cubicBezTo>
                <a:cubicBezTo>
                  <a:pt x="63" y="71"/>
                  <a:pt x="71" y="63"/>
                  <a:pt x="82" y="59"/>
                </a:cubicBezTo>
                <a:cubicBezTo>
                  <a:pt x="87" y="56"/>
                  <a:pt x="93" y="55"/>
                  <a:pt x="99" y="55"/>
                </a:cubicBezTo>
                <a:cubicBezTo>
                  <a:pt x="104" y="55"/>
                  <a:pt x="110" y="56"/>
                  <a:pt x="115" y="58"/>
                </a:cubicBezTo>
                <a:cubicBezTo>
                  <a:pt x="126" y="63"/>
                  <a:pt x="134" y="71"/>
                  <a:pt x="139" y="82"/>
                </a:cubicBezTo>
                <a:cubicBezTo>
                  <a:pt x="148" y="104"/>
                  <a:pt x="138" y="130"/>
                  <a:pt x="116" y="139"/>
                </a:cubicBezTo>
                <a:close/>
                <a:moveTo>
                  <a:pt x="136" y="7"/>
                </a:moveTo>
                <a:cubicBezTo>
                  <a:pt x="112" y="-3"/>
                  <a:pt x="85" y="-3"/>
                  <a:pt x="61" y="8"/>
                </a:cubicBezTo>
                <a:cubicBezTo>
                  <a:pt x="36" y="18"/>
                  <a:pt x="17" y="37"/>
                  <a:pt x="7" y="61"/>
                </a:cubicBezTo>
                <a:cubicBezTo>
                  <a:pt x="-3" y="86"/>
                  <a:pt x="-3" y="113"/>
                  <a:pt x="8" y="137"/>
                </a:cubicBezTo>
                <a:cubicBezTo>
                  <a:pt x="23" y="175"/>
                  <a:pt x="60" y="198"/>
                  <a:pt x="99" y="198"/>
                </a:cubicBezTo>
                <a:cubicBezTo>
                  <a:pt x="111" y="198"/>
                  <a:pt x="124" y="195"/>
                  <a:pt x="137" y="190"/>
                </a:cubicBezTo>
                <a:cubicBezTo>
                  <a:pt x="187" y="169"/>
                  <a:pt x="211" y="111"/>
                  <a:pt x="190" y="61"/>
                </a:cubicBezTo>
                <a:cubicBezTo>
                  <a:pt x="180" y="36"/>
                  <a:pt x="161" y="17"/>
                  <a:pt x="136" y="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2" name="Freeform 701">
            <a:extLst>
              <a:ext uri="{FF2B5EF4-FFF2-40B4-BE49-F238E27FC236}">
                <a16:creationId xmlns:a16="http://schemas.microsoft.com/office/drawing/2014/main" id="{20872EE4-9FF6-4546-9CC6-98F1CFC725F4}"/>
              </a:ext>
            </a:extLst>
          </p:cNvPr>
          <p:cNvSpPr/>
          <p:nvPr/>
        </p:nvSpPr>
        <p:spPr>
          <a:xfrm>
            <a:off x="4110253" y="287907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0" y="3"/>
                </a:moveTo>
                <a:lnTo>
                  <a:pt x="38" y="2"/>
                </a:lnTo>
                <a:cubicBezTo>
                  <a:pt x="24" y="-3"/>
                  <a:pt x="8" y="3"/>
                  <a:pt x="2" y="17"/>
                </a:cubicBezTo>
                <a:cubicBezTo>
                  <a:pt x="-4" y="31"/>
                  <a:pt x="3" y="48"/>
                  <a:pt x="17" y="53"/>
                </a:cubicBezTo>
                <a:lnTo>
                  <a:pt x="19" y="54"/>
                </a:lnTo>
                <a:cubicBezTo>
                  <a:pt x="22" y="56"/>
                  <a:pt x="26" y="56"/>
                  <a:pt x="29" y="56"/>
                </a:cubicBezTo>
                <a:cubicBezTo>
                  <a:pt x="40" y="56"/>
                  <a:pt x="51" y="50"/>
                  <a:pt x="55" y="39"/>
                </a:cubicBezTo>
                <a:cubicBezTo>
                  <a:pt x="61" y="25"/>
                  <a:pt x="54" y="9"/>
                  <a:pt x="40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3" name="Freeform 702">
            <a:extLst>
              <a:ext uri="{FF2B5EF4-FFF2-40B4-BE49-F238E27FC236}">
                <a16:creationId xmlns:a16="http://schemas.microsoft.com/office/drawing/2014/main" id="{5F89318C-899B-334F-ABB7-1D40D3400BFF}"/>
              </a:ext>
            </a:extLst>
          </p:cNvPr>
          <p:cNvSpPr/>
          <p:nvPr/>
        </p:nvSpPr>
        <p:spPr>
          <a:xfrm>
            <a:off x="4137253" y="288986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0" y="3"/>
                </a:moveTo>
                <a:lnTo>
                  <a:pt x="38" y="2"/>
                </a:lnTo>
                <a:cubicBezTo>
                  <a:pt x="24" y="-4"/>
                  <a:pt x="8" y="3"/>
                  <a:pt x="2" y="17"/>
                </a:cubicBezTo>
                <a:cubicBezTo>
                  <a:pt x="-4" y="31"/>
                  <a:pt x="3" y="47"/>
                  <a:pt x="17" y="53"/>
                </a:cubicBezTo>
                <a:lnTo>
                  <a:pt x="19" y="54"/>
                </a:lnTo>
                <a:cubicBezTo>
                  <a:pt x="22" y="55"/>
                  <a:pt x="26" y="56"/>
                  <a:pt x="29" y="56"/>
                </a:cubicBezTo>
                <a:cubicBezTo>
                  <a:pt x="40" y="56"/>
                  <a:pt x="50" y="49"/>
                  <a:pt x="55" y="39"/>
                </a:cubicBezTo>
                <a:cubicBezTo>
                  <a:pt x="60" y="25"/>
                  <a:pt x="54" y="9"/>
                  <a:pt x="40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4" name="Freeform 703">
            <a:extLst>
              <a:ext uri="{FF2B5EF4-FFF2-40B4-BE49-F238E27FC236}">
                <a16:creationId xmlns:a16="http://schemas.microsoft.com/office/drawing/2014/main" id="{33E51C59-9263-D84A-971C-C764ACC45F6D}"/>
              </a:ext>
            </a:extLst>
          </p:cNvPr>
          <p:cNvSpPr/>
          <p:nvPr/>
        </p:nvSpPr>
        <p:spPr>
          <a:xfrm>
            <a:off x="4164253" y="29010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9" y="2"/>
                </a:moveTo>
                <a:lnTo>
                  <a:pt x="38" y="2"/>
                </a:lnTo>
                <a:cubicBezTo>
                  <a:pt x="24" y="-4"/>
                  <a:pt x="8" y="3"/>
                  <a:pt x="2" y="17"/>
                </a:cubicBezTo>
                <a:cubicBezTo>
                  <a:pt x="-4" y="31"/>
                  <a:pt x="3" y="47"/>
                  <a:pt x="17" y="53"/>
                </a:cubicBezTo>
                <a:lnTo>
                  <a:pt x="19" y="54"/>
                </a:lnTo>
                <a:cubicBezTo>
                  <a:pt x="22" y="55"/>
                  <a:pt x="26" y="56"/>
                  <a:pt x="29" y="56"/>
                </a:cubicBezTo>
                <a:cubicBezTo>
                  <a:pt x="40" y="56"/>
                  <a:pt x="50" y="49"/>
                  <a:pt x="55" y="38"/>
                </a:cubicBezTo>
                <a:cubicBezTo>
                  <a:pt x="60" y="24"/>
                  <a:pt x="54" y="8"/>
                  <a:pt x="39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5" name="Freeform 704">
            <a:extLst>
              <a:ext uri="{FF2B5EF4-FFF2-40B4-BE49-F238E27FC236}">
                <a16:creationId xmlns:a16="http://schemas.microsoft.com/office/drawing/2014/main" id="{4638335D-C4DD-634F-965C-7AA99B81A0EB}"/>
              </a:ext>
            </a:extLst>
          </p:cNvPr>
          <p:cNvSpPr/>
          <p:nvPr/>
        </p:nvSpPr>
        <p:spPr>
          <a:xfrm>
            <a:off x="4965972" y="264398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" y="42"/>
                </a:moveTo>
                <a:lnTo>
                  <a:pt x="5" y="43"/>
                </a:lnTo>
                <a:cubicBezTo>
                  <a:pt x="10" y="52"/>
                  <a:pt x="20" y="57"/>
                  <a:pt x="29" y="57"/>
                </a:cubicBezTo>
                <a:cubicBezTo>
                  <a:pt x="34" y="57"/>
                  <a:pt x="38" y="56"/>
                  <a:pt x="43" y="54"/>
                </a:cubicBezTo>
                <a:cubicBezTo>
                  <a:pt x="56" y="46"/>
                  <a:pt x="61" y="29"/>
                  <a:pt x="53" y="16"/>
                </a:cubicBezTo>
                <a:lnTo>
                  <a:pt x="52" y="14"/>
                </a:lnTo>
                <a:cubicBezTo>
                  <a:pt x="44" y="1"/>
                  <a:pt x="27" y="-4"/>
                  <a:pt x="14" y="4"/>
                </a:cubicBezTo>
                <a:cubicBezTo>
                  <a:pt x="1" y="12"/>
                  <a:pt x="-4" y="29"/>
                  <a:pt x="4" y="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6" name="Freeform 705">
            <a:extLst>
              <a:ext uri="{FF2B5EF4-FFF2-40B4-BE49-F238E27FC236}">
                <a16:creationId xmlns:a16="http://schemas.microsoft.com/office/drawing/2014/main" id="{9D01429F-E783-054F-B4EB-34C0E563D2DE}"/>
              </a:ext>
            </a:extLst>
          </p:cNvPr>
          <p:cNvSpPr/>
          <p:nvPr/>
        </p:nvSpPr>
        <p:spPr>
          <a:xfrm>
            <a:off x="4826293" y="260402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4" y="53"/>
                </a:moveTo>
                <a:cubicBezTo>
                  <a:pt x="18" y="56"/>
                  <a:pt x="23" y="57"/>
                  <a:pt x="27" y="57"/>
                </a:cubicBezTo>
                <a:cubicBezTo>
                  <a:pt x="37" y="57"/>
                  <a:pt x="46" y="52"/>
                  <a:pt x="51" y="43"/>
                </a:cubicBezTo>
                <a:lnTo>
                  <a:pt x="52" y="41"/>
                </a:lnTo>
                <a:cubicBezTo>
                  <a:pt x="60" y="28"/>
                  <a:pt x="55" y="11"/>
                  <a:pt x="42" y="4"/>
                </a:cubicBezTo>
                <a:cubicBezTo>
                  <a:pt x="29" y="-4"/>
                  <a:pt x="12" y="1"/>
                  <a:pt x="5" y="14"/>
                </a:cubicBezTo>
                <a:lnTo>
                  <a:pt x="4" y="16"/>
                </a:lnTo>
                <a:cubicBezTo>
                  <a:pt x="-4" y="29"/>
                  <a:pt x="0" y="46"/>
                  <a:pt x="14" y="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7" name="Freeform 706">
            <a:extLst>
              <a:ext uri="{FF2B5EF4-FFF2-40B4-BE49-F238E27FC236}">
                <a16:creationId xmlns:a16="http://schemas.microsoft.com/office/drawing/2014/main" id="{B9EC7EBF-704C-AE42-96AB-3495380681B3}"/>
              </a:ext>
            </a:extLst>
          </p:cNvPr>
          <p:cNvSpPr/>
          <p:nvPr/>
        </p:nvSpPr>
        <p:spPr>
          <a:xfrm>
            <a:off x="4847893" y="25917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lnTo>
                  <a:pt x="30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3"/>
                  <a:pt x="45" y="0"/>
                  <a:pt x="30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8" name="Freeform 707">
            <a:extLst>
              <a:ext uri="{FF2B5EF4-FFF2-40B4-BE49-F238E27FC236}">
                <a16:creationId xmlns:a16="http://schemas.microsoft.com/office/drawing/2014/main" id="{3CA7C908-91FD-0A48-8767-F5B514448026}"/>
              </a:ext>
            </a:extLst>
          </p:cNvPr>
          <p:cNvSpPr/>
          <p:nvPr/>
        </p:nvSpPr>
        <p:spPr>
          <a:xfrm>
            <a:off x="4877053" y="25917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lnTo>
                  <a:pt x="30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3"/>
                  <a:pt x="45" y="0"/>
                  <a:pt x="30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9" name="Freeform 708">
            <a:extLst>
              <a:ext uri="{FF2B5EF4-FFF2-40B4-BE49-F238E27FC236}">
                <a16:creationId xmlns:a16="http://schemas.microsoft.com/office/drawing/2014/main" id="{437C7095-625D-4E49-8899-B6D1A50C54C8}"/>
              </a:ext>
            </a:extLst>
          </p:cNvPr>
          <p:cNvSpPr/>
          <p:nvPr/>
        </p:nvSpPr>
        <p:spPr>
          <a:xfrm>
            <a:off x="4935374" y="2591790"/>
            <a:ext cx="21600" cy="21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" h="62">
                <a:moveTo>
                  <a:pt x="10" y="49"/>
                </a:moveTo>
                <a:cubicBezTo>
                  <a:pt x="15" y="58"/>
                  <a:pt x="24" y="62"/>
                  <a:pt x="33" y="62"/>
                </a:cubicBezTo>
                <a:cubicBezTo>
                  <a:pt x="38" y="62"/>
                  <a:pt x="43" y="61"/>
                  <a:pt x="47" y="59"/>
                </a:cubicBezTo>
                <a:cubicBezTo>
                  <a:pt x="60" y="51"/>
                  <a:pt x="65" y="34"/>
                  <a:pt x="57" y="21"/>
                </a:cubicBezTo>
                <a:lnTo>
                  <a:pt x="56" y="19"/>
                </a:lnTo>
                <a:cubicBezTo>
                  <a:pt x="56" y="18"/>
                  <a:pt x="55" y="17"/>
                  <a:pt x="54" y="17"/>
                </a:cubicBezTo>
                <a:cubicBezTo>
                  <a:pt x="50" y="7"/>
                  <a:pt x="40" y="0"/>
                  <a:pt x="29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36"/>
                  <a:pt x="4" y="44"/>
                  <a:pt x="10" y="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0" name="Freeform 709">
            <a:extLst>
              <a:ext uri="{FF2B5EF4-FFF2-40B4-BE49-F238E27FC236}">
                <a16:creationId xmlns:a16="http://schemas.microsoft.com/office/drawing/2014/main" id="{D184240D-5858-D049-B3B5-EAD61170AFCD}"/>
              </a:ext>
            </a:extLst>
          </p:cNvPr>
          <p:cNvSpPr/>
          <p:nvPr/>
        </p:nvSpPr>
        <p:spPr>
          <a:xfrm>
            <a:off x="4951574" y="26187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" y="42"/>
                </a:moveTo>
                <a:lnTo>
                  <a:pt x="5" y="43"/>
                </a:lnTo>
                <a:cubicBezTo>
                  <a:pt x="10" y="52"/>
                  <a:pt x="19" y="57"/>
                  <a:pt x="29" y="57"/>
                </a:cubicBezTo>
                <a:cubicBezTo>
                  <a:pt x="33" y="57"/>
                  <a:pt x="38" y="56"/>
                  <a:pt x="42" y="54"/>
                </a:cubicBezTo>
                <a:cubicBezTo>
                  <a:pt x="56" y="46"/>
                  <a:pt x="60" y="29"/>
                  <a:pt x="52" y="16"/>
                </a:cubicBezTo>
                <a:lnTo>
                  <a:pt x="52" y="14"/>
                </a:lnTo>
                <a:cubicBezTo>
                  <a:pt x="44" y="1"/>
                  <a:pt x="27" y="-4"/>
                  <a:pt x="14" y="4"/>
                </a:cubicBezTo>
                <a:cubicBezTo>
                  <a:pt x="1" y="12"/>
                  <a:pt x="-4" y="29"/>
                  <a:pt x="4" y="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1" name="Freeform 710">
            <a:extLst>
              <a:ext uri="{FF2B5EF4-FFF2-40B4-BE49-F238E27FC236}">
                <a16:creationId xmlns:a16="http://schemas.microsoft.com/office/drawing/2014/main" id="{AECD5E3E-08B5-2D4D-B09A-92623686AAD3}"/>
              </a:ext>
            </a:extLst>
          </p:cNvPr>
          <p:cNvSpPr/>
          <p:nvPr/>
        </p:nvSpPr>
        <p:spPr>
          <a:xfrm>
            <a:off x="4906213" y="25917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7" y="55"/>
                </a:moveTo>
                <a:lnTo>
                  <a:pt x="29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3"/>
                  <a:pt x="45" y="0"/>
                  <a:pt x="29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2" name="Freeform 711">
            <a:extLst>
              <a:ext uri="{FF2B5EF4-FFF2-40B4-BE49-F238E27FC236}">
                <a16:creationId xmlns:a16="http://schemas.microsoft.com/office/drawing/2014/main" id="{EA09A088-82EF-F448-8DC5-1C46A245860A}"/>
              </a:ext>
            </a:extLst>
          </p:cNvPr>
          <p:cNvSpPr/>
          <p:nvPr/>
        </p:nvSpPr>
        <p:spPr>
          <a:xfrm>
            <a:off x="4797493" y="265442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4" y="53"/>
                </a:moveTo>
                <a:cubicBezTo>
                  <a:pt x="18" y="56"/>
                  <a:pt x="23" y="57"/>
                  <a:pt x="28" y="57"/>
                </a:cubicBezTo>
                <a:cubicBezTo>
                  <a:pt x="37" y="57"/>
                  <a:pt x="46" y="52"/>
                  <a:pt x="52" y="43"/>
                </a:cubicBezTo>
                <a:lnTo>
                  <a:pt x="53" y="41"/>
                </a:lnTo>
                <a:cubicBezTo>
                  <a:pt x="60" y="28"/>
                  <a:pt x="56" y="11"/>
                  <a:pt x="42" y="4"/>
                </a:cubicBezTo>
                <a:cubicBezTo>
                  <a:pt x="29" y="-4"/>
                  <a:pt x="12" y="1"/>
                  <a:pt x="5" y="14"/>
                </a:cubicBezTo>
                <a:lnTo>
                  <a:pt x="4" y="15"/>
                </a:lnTo>
                <a:cubicBezTo>
                  <a:pt x="-4" y="29"/>
                  <a:pt x="1" y="45"/>
                  <a:pt x="14" y="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3" name="Freeform 712">
            <a:extLst>
              <a:ext uri="{FF2B5EF4-FFF2-40B4-BE49-F238E27FC236}">
                <a16:creationId xmlns:a16="http://schemas.microsoft.com/office/drawing/2014/main" id="{5AA567E3-B49E-B84D-9A24-A654863559C8}"/>
              </a:ext>
            </a:extLst>
          </p:cNvPr>
          <p:cNvSpPr/>
          <p:nvPr/>
        </p:nvSpPr>
        <p:spPr>
          <a:xfrm>
            <a:off x="4782733" y="26796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4" y="53"/>
                </a:moveTo>
                <a:cubicBezTo>
                  <a:pt x="18" y="56"/>
                  <a:pt x="22" y="57"/>
                  <a:pt x="27" y="57"/>
                </a:cubicBezTo>
                <a:cubicBezTo>
                  <a:pt x="37" y="57"/>
                  <a:pt x="46" y="52"/>
                  <a:pt x="51" y="43"/>
                </a:cubicBezTo>
                <a:lnTo>
                  <a:pt x="52" y="41"/>
                </a:lnTo>
                <a:cubicBezTo>
                  <a:pt x="60" y="28"/>
                  <a:pt x="55" y="11"/>
                  <a:pt x="42" y="4"/>
                </a:cubicBezTo>
                <a:cubicBezTo>
                  <a:pt x="29" y="-4"/>
                  <a:pt x="12" y="1"/>
                  <a:pt x="4" y="14"/>
                </a:cubicBezTo>
                <a:lnTo>
                  <a:pt x="3" y="15"/>
                </a:lnTo>
                <a:cubicBezTo>
                  <a:pt x="-4" y="29"/>
                  <a:pt x="0" y="45"/>
                  <a:pt x="14" y="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4" name="Freeform 713">
            <a:extLst>
              <a:ext uri="{FF2B5EF4-FFF2-40B4-BE49-F238E27FC236}">
                <a16:creationId xmlns:a16="http://schemas.microsoft.com/office/drawing/2014/main" id="{2E00138F-20C6-044C-AF77-37CC7C41627D}"/>
              </a:ext>
            </a:extLst>
          </p:cNvPr>
          <p:cNvSpPr/>
          <p:nvPr/>
        </p:nvSpPr>
        <p:spPr>
          <a:xfrm>
            <a:off x="4811173" y="27300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" y="43"/>
                </a:moveTo>
                <a:cubicBezTo>
                  <a:pt x="10" y="52"/>
                  <a:pt x="19" y="57"/>
                  <a:pt x="28" y="57"/>
                </a:cubicBezTo>
                <a:cubicBezTo>
                  <a:pt x="33" y="57"/>
                  <a:pt x="38" y="56"/>
                  <a:pt x="42" y="53"/>
                </a:cubicBezTo>
                <a:cubicBezTo>
                  <a:pt x="55" y="46"/>
                  <a:pt x="60" y="29"/>
                  <a:pt x="52" y="15"/>
                </a:cubicBezTo>
                <a:lnTo>
                  <a:pt x="51" y="14"/>
                </a:lnTo>
                <a:cubicBezTo>
                  <a:pt x="44" y="0"/>
                  <a:pt x="27" y="-4"/>
                  <a:pt x="14" y="4"/>
                </a:cubicBezTo>
                <a:cubicBezTo>
                  <a:pt x="0" y="11"/>
                  <a:pt x="-4" y="28"/>
                  <a:pt x="3" y="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5" name="Freeform 714">
            <a:extLst>
              <a:ext uri="{FF2B5EF4-FFF2-40B4-BE49-F238E27FC236}">
                <a16:creationId xmlns:a16="http://schemas.microsoft.com/office/drawing/2014/main" id="{81305315-C6F3-BF43-8487-664802E07026}"/>
              </a:ext>
            </a:extLst>
          </p:cNvPr>
          <p:cNvSpPr/>
          <p:nvPr/>
        </p:nvSpPr>
        <p:spPr>
          <a:xfrm>
            <a:off x="4811894" y="262922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3" y="53"/>
                </a:moveTo>
                <a:cubicBezTo>
                  <a:pt x="18" y="56"/>
                  <a:pt x="22" y="57"/>
                  <a:pt x="27" y="57"/>
                </a:cubicBezTo>
                <a:cubicBezTo>
                  <a:pt x="37" y="57"/>
                  <a:pt x="46" y="52"/>
                  <a:pt x="51" y="43"/>
                </a:cubicBezTo>
                <a:lnTo>
                  <a:pt x="52" y="41"/>
                </a:lnTo>
                <a:cubicBezTo>
                  <a:pt x="60" y="28"/>
                  <a:pt x="55" y="11"/>
                  <a:pt x="42" y="4"/>
                </a:cubicBezTo>
                <a:cubicBezTo>
                  <a:pt x="29" y="-4"/>
                  <a:pt x="12" y="1"/>
                  <a:pt x="4" y="14"/>
                </a:cubicBezTo>
                <a:lnTo>
                  <a:pt x="3" y="15"/>
                </a:lnTo>
                <a:cubicBezTo>
                  <a:pt x="-4" y="29"/>
                  <a:pt x="0" y="46"/>
                  <a:pt x="13" y="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6" name="Freeform 715">
            <a:extLst>
              <a:ext uri="{FF2B5EF4-FFF2-40B4-BE49-F238E27FC236}">
                <a16:creationId xmlns:a16="http://schemas.microsoft.com/office/drawing/2014/main" id="{E78127C0-11F9-5847-BDC1-8D54FA86C864}"/>
              </a:ext>
            </a:extLst>
          </p:cNvPr>
          <p:cNvSpPr/>
          <p:nvPr/>
        </p:nvSpPr>
        <p:spPr>
          <a:xfrm>
            <a:off x="4796774" y="27048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3" y="16"/>
                </a:moveTo>
                <a:lnTo>
                  <a:pt x="52" y="14"/>
                </a:lnTo>
                <a:cubicBezTo>
                  <a:pt x="44" y="1"/>
                  <a:pt x="27" y="-4"/>
                  <a:pt x="14" y="4"/>
                </a:cubicBezTo>
                <a:cubicBezTo>
                  <a:pt x="1" y="11"/>
                  <a:pt x="-4" y="28"/>
                  <a:pt x="4" y="41"/>
                </a:cubicBezTo>
                <a:lnTo>
                  <a:pt x="5" y="43"/>
                </a:lnTo>
                <a:cubicBezTo>
                  <a:pt x="10" y="52"/>
                  <a:pt x="19" y="57"/>
                  <a:pt x="29" y="57"/>
                </a:cubicBezTo>
                <a:cubicBezTo>
                  <a:pt x="34" y="57"/>
                  <a:pt x="38" y="56"/>
                  <a:pt x="43" y="53"/>
                </a:cubicBezTo>
                <a:cubicBezTo>
                  <a:pt x="56" y="46"/>
                  <a:pt x="60" y="29"/>
                  <a:pt x="53" y="1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7" name="Freeform 716">
            <a:extLst>
              <a:ext uri="{FF2B5EF4-FFF2-40B4-BE49-F238E27FC236}">
                <a16:creationId xmlns:a16="http://schemas.microsoft.com/office/drawing/2014/main" id="{2F514399-25BB-BF4E-A873-37D53553F857}"/>
              </a:ext>
            </a:extLst>
          </p:cNvPr>
          <p:cNvSpPr/>
          <p:nvPr/>
        </p:nvSpPr>
        <p:spPr>
          <a:xfrm>
            <a:off x="4782733" y="2669189"/>
            <a:ext cx="376920" cy="29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8" h="825">
                <a:moveTo>
                  <a:pt x="863" y="523"/>
                </a:moveTo>
                <a:lnTo>
                  <a:pt x="612" y="523"/>
                </a:lnTo>
                <a:lnTo>
                  <a:pt x="485" y="304"/>
                </a:lnTo>
                <a:lnTo>
                  <a:pt x="510" y="260"/>
                </a:lnTo>
                <a:cubicBezTo>
                  <a:pt x="512" y="258"/>
                  <a:pt x="514" y="256"/>
                  <a:pt x="516" y="253"/>
                </a:cubicBezTo>
                <a:lnTo>
                  <a:pt x="517" y="252"/>
                </a:lnTo>
                <a:cubicBezTo>
                  <a:pt x="518" y="249"/>
                  <a:pt x="519" y="246"/>
                  <a:pt x="520" y="243"/>
                </a:cubicBezTo>
                <a:lnTo>
                  <a:pt x="550" y="190"/>
                </a:lnTo>
                <a:cubicBezTo>
                  <a:pt x="553" y="188"/>
                  <a:pt x="555" y="186"/>
                  <a:pt x="556" y="183"/>
                </a:cubicBezTo>
                <a:lnTo>
                  <a:pt x="557" y="182"/>
                </a:lnTo>
                <a:cubicBezTo>
                  <a:pt x="559" y="179"/>
                  <a:pt x="560" y="176"/>
                  <a:pt x="560" y="173"/>
                </a:cubicBezTo>
                <a:lnTo>
                  <a:pt x="591" y="120"/>
                </a:lnTo>
                <a:cubicBezTo>
                  <a:pt x="593" y="119"/>
                  <a:pt x="595" y="116"/>
                  <a:pt x="597" y="113"/>
                </a:cubicBezTo>
                <a:lnTo>
                  <a:pt x="598" y="112"/>
                </a:lnTo>
                <a:cubicBezTo>
                  <a:pt x="599" y="109"/>
                  <a:pt x="600" y="106"/>
                  <a:pt x="601" y="103"/>
                </a:cubicBezTo>
                <a:lnTo>
                  <a:pt x="611" y="86"/>
                </a:lnTo>
                <a:lnTo>
                  <a:pt x="863" y="86"/>
                </a:lnTo>
                <a:lnTo>
                  <a:pt x="989" y="305"/>
                </a:lnTo>
                <a:close/>
                <a:moveTo>
                  <a:pt x="438" y="770"/>
                </a:moveTo>
                <a:lnTo>
                  <a:pt x="186" y="770"/>
                </a:lnTo>
                <a:lnTo>
                  <a:pt x="60" y="551"/>
                </a:lnTo>
                <a:lnTo>
                  <a:pt x="186" y="333"/>
                </a:lnTo>
                <a:lnTo>
                  <a:pt x="206" y="333"/>
                </a:lnTo>
                <a:lnTo>
                  <a:pt x="208" y="333"/>
                </a:lnTo>
                <a:lnTo>
                  <a:pt x="287" y="333"/>
                </a:lnTo>
                <a:lnTo>
                  <a:pt x="289" y="333"/>
                </a:lnTo>
                <a:lnTo>
                  <a:pt x="368" y="333"/>
                </a:lnTo>
                <a:lnTo>
                  <a:pt x="370" y="333"/>
                </a:lnTo>
                <a:lnTo>
                  <a:pt x="437" y="333"/>
                </a:lnTo>
                <a:lnTo>
                  <a:pt x="563" y="552"/>
                </a:lnTo>
                <a:close/>
                <a:moveTo>
                  <a:pt x="1045" y="291"/>
                </a:moveTo>
                <a:lnTo>
                  <a:pt x="903" y="45"/>
                </a:lnTo>
                <a:cubicBezTo>
                  <a:pt x="898" y="37"/>
                  <a:pt x="889" y="31"/>
                  <a:pt x="879" y="31"/>
                </a:cubicBezTo>
                <a:lnTo>
                  <a:pt x="607" y="31"/>
                </a:lnTo>
                <a:cubicBezTo>
                  <a:pt x="607" y="26"/>
                  <a:pt x="606" y="21"/>
                  <a:pt x="603" y="16"/>
                </a:cubicBezTo>
                <a:lnTo>
                  <a:pt x="602" y="14"/>
                </a:lnTo>
                <a:cubicBezTo>
                  <a:pt x="595" y="1"/>
                  <a:pt x="578" y="-4"/>
                  <a:pt x="565" y="4"/>
                </a:cubicBezTo>
                <a:cubicBezTo>
                  <a:pt x="551" y="12"/>
                  <a:pt x="547" y="29"/>
                  <a:pt x="554" y="42"/>
                </a:cubicBezTo>
                <a:lnTo>
                  <a:pt x="556" y="43"/>
                </a:lnTo>
                <a:cubicBezTo>
                  <a:pt x="558" y="48"/>
                  <a:pt x="562" y="51"/>
                  <a:pt x="566" y="54"/>
                </a:cubicBezTo>
                <a:lnTo>
                  <a:pt x="437" y="277"/>
                </a:lnTo>
                <a:lnTo>
                  <a:pt x="370" y="277"/>
                </a:lnTo>
                <a:lnTo>
                  <a:pt x="368" y="277"/>
                </a:lnTo>
                <a:lnTo>
                  <a:pt x="289" y="277"/>
                </a:lnTo>
                <a:lnTo>
                  <a:pt x="287" y="277"/>
                </a:lnTo>
                <a:lnTo>
                  <a:pt x="208" y="277"/>
                </a:lnTo>
                <a:lnTo>
                  <a:pt x="206" y="277"/>
                </a:lnTo>
                <a:lnTo>
                  <a:pt x="175" y="277"/>
                </a:lnTo>
                <a:cubicBezTo>
                  <a:pt x="177" y="270"/>
                  <a:pt x="177" y="262"/>
                  <a:pt x="173" y="254"/>
                </a:cubicBezTo>
                <a:lnTo>
                  <a:pt x="172" y="253"/>
                </a:lnTo>
                <a:cubicBezTo>
                  <a:pt x="164" y="239"/>
                  <a:pt x="147" y="235"/>
                  <a:pt x="134" y="243"/>
                </a:cubicBezTo>
                <a:cubicBezTo>
                  <a:pt x="121" y="250"/>
                  <a:pt x="116" y="267"/>
                  <a:pt x="124" y="280"/>
                </a:cubicBezTo>
                <a:lnTo>
                  <a:pt x="125" y="282"/>
                </a:lnTo>
                <a:cubicBezTo>
                  <a:pt x="129" y="289"/>
                  <a:pt x="136" y="294"/>
                  <a:pt x="144" y="295"/>
                </a:cubicBezTo>
                <a:lnTo>
                  <a:pt x="4" y="537"/>
                </a:lnTo>
                <a:cubicBezTo>
                  <a:pt x="-1" y="546"/>
                  <a:pt x="-1" y="556"/>
                  <a:pt x="4" y="565"/>
                </a:cubicBezTo>
                <a:lnTo>
                  <a:pt x="146" y="811"/>
                </a:lnTo>
                <a:cubicBezTo>
                  <a:pt x="151" y="820"/>
                  <a:pt x="160" y="825"/>
                  <a:pt x="170" y="825"/>
                </a:cubicBezTo>
                <a:lnTo>
                  <a:pt x="454" y="825"/>
                </a:lnTo>
                <a:cubicBezTo>
                  <a:pt x="464" y="825"/>
                  <a:pt x="473" y="820"/>
                  <a:pt x="478" y="811"/>
                </a:cubicBezTo>
                <a:lnTo>
                  <a:pt x="612" y="579"/>
                </a:lnTo>
                <a:lnTo>
                  <a:pt x="879" y="579"/>
                </a:lnTo>
                <a:cubicBezTo>
                  <a:pt x="889" y="579"/>
                  <a:pt x="898" y="573"/>
                  <a:pt x="903" y="565"/>
                </a:cubicBezTo>
                <a:lnTo>
                  <a:pt x="1045" y="319"/>
                </a:lnTo>
                <a:cubicBezTo>
                  <a:pt x="1050" y="310"/>
                  <a:pt x="1050" y="300"/>
                  <a:pt x="1045" y="29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8" name="Freeform 717">
            <a:extLst>
              <a:ext uri="{FF2B5EF4-FFF2-40B4-BE49-F238E27FC236}">
                <a16:creationId xmlns:a16="http://schemas.microsoft.com/office/drawing/2014/main" id="{87972ABE-D6A3-9445-AE43-CD9B57478320}"/>
              </a:ext>
            </a:extLst>
          </p:cNvPr>
          <p:cNvSpPr/>
          <p:nvPr/>
        </p:nvSpPr>
        <p:spPr>
          <a:xfrm>
            <a:off x="5499853" y="2668830"/>
            <a:ext cx="121680" cy="223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623">
                <a:moveTo>
                  <a:pt x="56" y="528"/>
                </a:moveTo>
                <a:lnTo>
                  <a:pt x="56" y="94"/>
                </a:lnTo>
                <a:lnTo>
                  <a:pt x="273" y="311"/>
                </a:lnTo>
                <a:close/>
                <a:moveTo>
                  <a:pt x="331" y="291"/>
                </a:moveTo>
                <a:lnTo>
                  <a:pt x="48" y="8"/>
                </a:lnTo>
                <a:cubicBezTo>
                  <a:pt x="40" y="0"/>
                  <a:pt x="28" y="-2"/>
                  <a:pt x="18" y="2"/>
                </a:cubicBezTo>
                <a:cubicBezTo>
                  <a:pt x="8" y="6"/>
                  <a:pt x="1" y="16"/>
                  <a:pt x="1" y="27"/>
                </a:cubicBezTo>
                <a:lnTo>
                  <a:pt x="0" y="595"/>
                </a:lnTo>
                <a:cubicBezTo>
                  <a:pt x="0" y="606"/>
                  <a:pt x="7" y="616"/>
                  <a:pt x="17" y="621"/>
                </a:cubicBezTo>
                <a:cubicBezTo>
                  <a:pt x="21" y="622"/>
                  <a:pt x="24" y="623"/>
                  <a:pt x="28" y="623"/>
                </a:cubicBezTo>
                <a:cubicBezTo>
                  <a:pt x="35" y="623"/>
                  <a:pt x="42" y="620"/>
                  <a:pt x="47" y="615"/>
                </a:cubicBezTo>
                <a:lnTo>
                  <a:pt x="331" y="331"/>
                </a:lnTo>
                <a:cubicBezTo>
                  <a:pt x="342" y="320"/>
                  <a:pt x="342" y="302"/>
                  <a:pt x="331" y="29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9" name="Freeform 718">
            <a:extLst>
              <a:ext uri="{FF2B5EF4-FFF2-40B4-BE49-F238E27FC236}">
                <a16:creationId xmlns:a16="http://schemas.microsoft.com/office/drawing/2014/main" id="{F456050D-7026-9B43-BF62-36980E6AE5B8}"/>
              </a:ext>
            </a:extLst>
          </p:cNvPr>
          <p:cNvSpPr/>
          <p:nvPr/>
        </p:nvSpPr>
        <p:spPr>
          <a:xfrm>
            <a:off x="5600293" y="266486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8" y="48"/>
                </a:move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2" y="54"/>
                  <a:pt x="47" y="49"/>
                </a:cubicBezTo>
                <a:cubicBezTo>
                  <a:pt x="58" y="38"/>
                  <a:pt x="58" y="20"/>
                  <a:pt x="48" y="10"/>
                </a:cubicBezTo>
                <a:lnTo>
                  <a:pt x="47" y="9"/>
                </a:lnTo>
                <a:cubicBezTo>
                  <a:pt x="36" y="-2"/>
                  <a:pt x="19" y="-3"/>
                  <a:pt x="8" y="8"/>
                </a:cubicBezTo>
                <a:cubicBezTo>
                  <a:pt x="-3" y="19"/>
                  <a:pt x="-3" y="36"/>
                  <a:pt x="7" y="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0" name="Freeform 719">
            <a:extLst>
              <a:ext uri="{FF2B5EF4-FFF2-40B4-BE49-F238E27FC236}">
                <a16:creationId xmlns:a16="http://schemas.microsoft.com/office/drawing/2014/main" id="{ACAE78ED-55A5-2D4A-9E5A-5326A4377ABE}"/>
              </a:ext>
            </a:extLst>
          </p:cNvPr>
          <p:cNvSpPr/>
          <p:nvPr/>
        </p:nvSpPr>
        <p:spPr>
          <a:xfrm>
            <a:off x="5681292" y="274802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7" y="47"/>
                </a:moveTo>
                <a:lnTo>
                  <a:pt x="9" y="49"/>
                </a:lnTo>
                <a:cubicBezTo>
                  <a:pt x="14" y="54"/>
                  <a:pt x="21" y="57"/>
                  <a:pt x="29" y="57"/>
                </a:cubicBezTo>
                <a:cubicBezTo>
                  <a:pt x="35" y="57"/>
                  <a:pt x="42" y="54"/>
                  <a:pt x="48" y="49"/>
                </a:cubicBezTo>
                <a:cubicBezTo>
                  <a:pt x="59" y="38"/>
                  <a:pt x="59" y="21"/>
                  <a:pt x="48" y="10"/>
                </a:cubicBezTo>
                <a:lnTo>
                  <a:pt x="47" y="9"/>
                </a:lnTo>
                <a:cubicBezTo>
                  <a:pt x="36" y="-2"/>
                  <a:pt x="19" y="-3"/>
                  <a:pt x="8" y="8"/>
                </a:cubicBezTo>
                <a:cubicBezTo>
                  <a:pt x="-3" y="19"/>
                  <a:pt x="-3" y="36"/>
                  <a:pt x="7" y="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1" name="Freeform 720">
            <a:extLst>
              <a:ext uri="{FF2B5EF4-FFF2-40B4-BE49-F238E27FC236}">
                <a16:creationId xmlns:a16="http://schemas.microsoft.com/office/drawing/2014/main" id="{4F278068-B077-8145-8FD7-AE8DB3F3E615}"/>
              </a:ext>
            </a:extLst>
          </p:cNvPr>
          <p:cNvSpPr/>
          <p:nvPr/>
        </p:nvSpPr>
        <p:spPr>
          <a:xfrm>
            <a:off x="5640613" y="270626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8" y="46"/>
                </a:moveTo>
                <a:lnTo>
                  <a:pt x="9" y="48"/>
                </a:lnTo>
                <a:cubicBezTo>
                  <a:pt x="14" y="53"/>
                  <a:pt x="21" y="56"/>
                  <a:pt x="29" y="56"/>
                </a:cubicBezTo>
                <a:cubicBezTo>
                  <a:pt x="36" y="56"/>
                  <a:pt x="43" y="54"/>
                  <a:pt x="48" y="48"/>
                </a:cubicBezTo>
                <a:cubicBezTo>
                  <a:pt x="59" y="38"/>
                  <a:pt x="59" y="20"/>
                  <a:pt x="48" y="9"/>
                </a:cubicBezTo>
                <a:lnTo>
                  <a:pt x="47" y="8"/>
                </a:lnTo>
                <a:cubicBezTo>
                  <a:pt x="37" y="-3"/>
                  <a:pt x="19" y="-3"/>
                  <a:pt x="8" y="7"/>
                </a:cubicBezTo>
                <a:cubicBezTo>
                  <a:pt x="-3" y="18"/>
                  <a:pt x="-3" y="35"/>
                  <a:pt x="8" y="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2" name="Freeform 721">
            <a:extLst>
              <a:ext uri="{FF2B5EF4-FFF2-40B4-BE49-F238E27FC236}">
                <a16:creationId xmlns:a16="http://schemas.microsoft.com/office/drawing/2014/main" id="{1A9B82C5-1E42-4044-9202-537C33AD95F2}"/>
              </a:ext>
            </a:extLst>
          </p:cNvPr>
          <p:cNvSpPr/>
          <p:nvPr/>
        </p:nvSpPr>
        <p:spPr>
          <a:xfrm>
            <a:off x="5701453" y="276854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9" y="48"/>
                </a:moveTo>
                <a:cubicBezTo>
                  <a:pt x="15" y="54"/>
                  <a:pt x="22" y="57"/>
                  <a:pt x="29" y="57"/>
                </a:cubicBezTo>
                <a:cubicBezTo>
                  <a:pt x="36" y="57"/>
                  <a:pt x="43" y="54"/>
                  <a:pt x="48" y="49"/>
                </a:cubicBezTo>
                <a:cubicBezTo>
                  <a:pt x="59" y="38"/>
                  <a:pt x="59" y="21"/>
                  <a:pt x="49" y="10"/>
                </a:cubicBezTo>
                <a:lnTo>
                  <a:pt x="47" y="8"/>
                </a:lnTo>
                <a:cubicBezTo>
                  <a:pt x="37" y="-3"/>
                  <a:pt x="19" y="-3"/>
                  <a:pt x="8" y="8"/>
                </a:cubicBezTo>
                <a:cubicBezTo>
                  <a:pt x="-3" y="19"/>
                  <a:pt x="-3" y="36"/>
                  <a:pt x="8" y="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3" name="Freeform 722">
            <a:extLst>
              <a:ext uri="{FF2B5EF4-FFF2-40B4-BE49-F238E27FC236}">
                <a16:creationId xmlns:a16="http://schemas.microsoft.com/office/drawing/2014/main" id="{A7BECAFE-F441-EA45-A3C1-F8E8503BAE2B}"/>
              </a:ext>
            </a:extLst>
          </p:cNvPr>
          <p:cNvSpPr/>
          <p:nvPr/>
        </p:nvSpPr>
        <p:spPr>
          <a:xfrm>
            <a:off x="5660773" y="27271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8" y="46"/>
                </a:moveTo>
                <a:lnTo>
                  <a:pt x="9" y="48"/>
                </a:lnTo>
                <a:cubicBezTo>
                  <a:pt x="15" y="53"/>
                  <a:pt x="22" y="56"/>
                  <a:pt x="29" y="56"/>
                </a:cubicBezTo>
                <a:cubicBezTo>
                  <a:pt x="36" y="56"/>
                  <a:pt x="43" y="53"/>
                  <a:pt x="48" y="48"/>
                </a:cubicBezTo>
                <a:cubicBezTo>
                  <a:pt x="59" y="37"/>
                  <a:pt x="60" y="20"/>
                  <a:pt x="49" y="9"/>
                </a:cubicBezTo>
                <a:lnTo>
                  <a:pt x="48" y="8"/>
                </a:lnTo>
                <a:cubicBezTo>
                  <a:pt x="37" y="-3"/>
                  <a:pt x="19" y="-3"/>
                  <a:pt x="9" y="7"/>
                </a:cubicBezTo>
                <a:cubicBezTo>
                  <a:pt x="-2" y="18"/>
                  <a:pt x="-3" y="35"/>
                  <a:pt x="8" y="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4" name="Freeform 723">
            <a:extLst>
              <a:ext uri="{FF2B5EF4-FFF2-40B4-BE49-F238E27FC236}">
                <a16:creationId xmlns:a16="http://schemas.microsoft.com/office/drawing/2014/main" id="{74165B06-C88E-8D46-803E-3665210BD523}"/>
              </a:ext>
            </a:extLst>
          </p:cNvPr>
          <p:cNvSpPr/>
          <p:nvPr/>
        </p:nvSpPr>
        <p:spPr>
          <a:xfrm>
            <a:off x="5620453" y="2685390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7" y="46"/>
                </a:moveTo>
                <a:lnTo>
                  <a:pt x="9" y="48"/>
                </a:lnTo>
                <a:cubicBezTo>
                  <a:pt x="14" y="53"/>
                  <a:pt x="21" y="56"/>
                  <a:pt x="28" y="56"/>
                </a:cubicBezTo>
                <a:cubicBezTo>
                  <a:pt x="35" y="56"/>
                  <a:pt x="42" y="54"/>
                  <a:pt x="48" y="48"/>
                </a:cubicBezTo>
                <a:cubicBezTo>
                  <a:pt x="58" y="38"/>
                  <a:pt x="59" y="20"/>
                  <a:pt x="48" y="9"/>
                </a:cubicBezTo>
                <a:lnTo>
                  <a:pt x="47" y="8"/>
                </a:lnTo>
                <a:cubicBezTo>
                  <a:pt x="36" y="-3"/>
                  <a:pt x="19" y="-3"/>
                  <a:pt x="8" y="7"/>
                </a:cubicBezTo>
                <a:cubicBezTo>
                  <a:pt x="-3" y="18"/>
                  <a:pt x="-3" y="36"/>
                  <a:pt x="7" y="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5" name="Freeform 724">
            <a:extLst>
              <a:ext uri="{FF2B5EF4-FFF2-40B4-BE49-F238E27FC236}">
                <a16:creationId xmlns:a16="http://schemas.microsoft.com/office/drawing/2014/main" id="{5FC28D82-7BBA-2C45-B2AE-BCCF655AA314}"/>
              </a:ext>
            </a:extLst>
          </p:cNvPr>
          <p:cNvSpPr/>
          <p:nvPr/>
        </p:nvSpPr>
        <p:spPr>
          <a:xfrm>
            <a:off x="5663654" y="28103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9" y="8"/>
                </a:moveTo>
                <a:lnTo>
                  <a:pt x="8" y="10"/>
                </a:lnTo>
                <a:cubicBezTo>
                  <a:pt x="-3" y="21"/>
                  <a:pt x="-3" y="38"/>
                  <a:pt x="8" y="49"/>
                </a:cubicBezTo>
                <a:cubicBezTo>
                  <a:pt x="13" y="54"/>
                  <a:pt x="20" y="57"/>
                  <a:pt x="27" y="57"/>
                </a:cubicBezTo>
                <a:cubicBezTo>
                  <a:pt x="35" y="57"/>
                  <a:pt x="42" y="54"/>
                  <a:pt x="47" y="49"/>
                </a:cubicBezTo>
                <a:lnTo>
                  <a:pt x="48" y="47"/>
                </a:lnTo>
                <a:cubicBezTo>
                  <a:pt x="59" y="36"/>
                  <a:pt x="59" y="19"/>
                  <a:pt x="48" y="8"/>
                </a:cubicBezTo>
                <a:cubicBezTo>
                  <a:pt x="37" y="-3"/>
                  <a:pt x="20" y="-2"/>
                  <a:pt x="9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6" name="Freeform 725">
            <a:extLst>
              <a:ext uri="{FF2B5EF4-FFF2-40B4-BE49-F238E27FC236}">
                <a16:creationId xmlns:a16="http://schemas.microsoft.com/office/drawing/2014/main" id="{444302A2-213D-804B-A975-62961D008F9A}"/>
              </a:ext>
            </a:extLst>
          </p:cNvPr>
          <p:cNvSpPr/>
          <p:nvPr/>
        </p:nvSpPr>
        <p:spPr>
          <a:xfrm>
            <a:off x="5684173" y="278942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8" y="8"/>
                </a:moveTo>
                <a:cubicBezTo>
                  <a:pt x="37" y="-3"/>
                  <a:pt x="20" y="-3"/>
                  <a:pt x="9" y="8"/>
                </a:cubicBezTo>
                <a:lnTo>
                  <a:pt x="8" y="9"/>
                </a:lnTo>
                <a:cubicBezTo>
                  <a:pt x="-3" y="20"/>
                  <a:pt x="-3" y="38"/>
                  <a:pt x="8" y="48"/>
                </a:cubicBezTo>
                <a:cubicBezTo>
                  <a:pt x="13" y="54"/>
                  <a:pt x="20" y="56"/>
                  <a:pt x="27" y="56"/>
                </a:cubicBezTo>
                <a:cubicBezTo>
                  <a:pt x="34" y="56"/>
                  <a:pt x="41" y="54"/>
                  <a:pt x="47" y="48"/>
                </a:cubicBezTo>
                <a:lnTo>
                  <a:pt x="48" y="47"/>
                </a:lnTo>
                <a:cubicBezTo>
                  <a:pt x="59" y="36"/>
                  <a:pt x="59" y="18"/>
                  <a:pt x="48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7" name="Freeform 726">
            <a:extLst>
              <a:ext uri="{FF2B5EF4-FFF2-40B4-BE49-F238E27FC236}">
                <a16:creationId xmlns:a16="http://schemas.microsoft.com/office/drawing/2014/main" id="{0AA365B8-289C-1E4D-B510-1E1A3FE1E653}"/>
              </a:ext>
            </a:extLst>
          </p:cNvPr>
          <p:cNvSpPr/>
          <p:nvPr/>
        </p:nvSpPr>
        <p:spPr>
          <a:xfrm>
            <a:off x="5643133" y="283082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9" y="8"/>
                </a:moveTo>
                <a:lnTo>
                  <a:pt x="8" y="9"/>
                </a:lnTo>
                <a:cubicBezTo>
                  <a:pt x="-3" y="20"/>
                  <a:pt x="-3" y="38"/>
                  <a:pt x="8" y="48"/>
                </a:cubicBezTo>
                <a:cubicBezTo>
                  <a:pt x="14" y="54"/>
                  <a:pt x="21" y="56"/>
                  <a:pt x="28" y="56"/>
                </a:cubicBezTo>
                <a:cubicBezTo>
                  <a:pt x="35" y="56"/>
                  <a:pt x="42" y="54"/>
                  <a:pt x="47" y="48"/>
                </a:cubicBezTo>
                <a:lnTo>
                  <a:pt x="49" y="47"/>
                </a:lnTo>
                <a:cubicBezTo>
                  <a:pt x="59" y="36"/>
                  <a:pt x="59" y="18"/>
                  <a:pt x="48" y="8"/>
                </a:cubicBezTo>
                <a:cubicBezTo>
                  <a:pt x="38" y="-3"/>
                  <a:pt x="20" y="-3"/>
                  <a:pt x="9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8" name="Freeform 727">
            <a:extLst>
              <a:ext uri="{FF2B5EF4-FFF2-40B4-BE49-F238E27FC236}">
                <a16:creationId xmlns:a16="http://schemas.microsoft.com/office/drawing/2014/main" id="{C7478D1D-0D06-3441-B356-CB2FF426F25C}"/>
              </a:ext>
            </a:extLst>
          </p:cNvPr>
          <p:cNvSpPr/>
          <p:nvPr/>
        </p:nvSpPr>
        <p:spPr>
          <a:xfrm>
            <a:off x="5622973" y="285170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9" y="8"/>
                </a:moveTo>
                <a:lnTo>
                  <a:pt x="7" y="9"/>
                </a:lnTo>
                <a:cubicBezTo>
                  <a:pt x="-3" y="20"/>
                  <a:pt x="-3" y="37"/>
                  <a:pt x="8" y="48"/>
                </a:cubicBezTo>
                <a:cubicBezTo>
                  <a:pt x="13" y="53"/>
                  <a:pt x="20" y="56"/>
                  <a:pt x="27" y="56"/>
                </a:cubicBezTo>
                <a:cubicBezTo>
                  <a:pt x="34" y="56"/>
                  <a:pt x="41" y="53"/>
                  <a:pt x="47" y="48"/>
                </a:cubicBezTo>
                <a:lnTo>
                  <a:pt x="48" y="46"/>
                </a:lnTo>
                <a:cubicBezTo>
                  <a:pt x="59" y="35"/>
                  <a:pt x="59" y="18"/>
                  <a:pt x="48" y="7"/>
                </a:cubicBezTo>
                <a:cubicBezTo>
                  <a:pt x="37" y="-3"/>
                  <a:pt x="19" y="-3"/>
                  <a:pt x="9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9" name="Freeform 728">
            <a:extLst>
              <a:ext uri="{FF2B5EF4-FFF2-40B4-BE49-F238E27FC236}">
                <a16:creationId xmlns:a16="http://schemas.microsoft.com/office/drawing/2014/main" id="{39248C82-68C3-554B-8B38-C0C40B4AAE59}"/>
              </a:ext>
            </a:extLst>
          </p:cNvPr>
          <p:cNvSpPr/>
          <p:nvPr/>
        </p:nvSpPr>
        <p:spPr>
          <a:xfrm>
            <a:off x="5602454" y="287222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9" y="8"/>
                </a:moveTo>
                <a:lnTo>
                  <a:pt x="8" y="9"/>
                </a:lnTo>
                <a:cubicBezTo>
                  <a:pt x="-3" y="20"/>
                  <a:pt x="-3" y="38"/>
                  <a:pt x="8" y="48"/>
                </a:cubicBezTo>
                <a:cubicBezTo>
                  <a:pt x="13" y="54"/>
                  <a:pt x="20" y="56"/>
                  <a:pt x="27" y="56"/>
                </a:cubicBezTo>
                <a:cubicBezTo>
                  <a:pt x="34" y="56"/>
                  <a:pt x="41" y="54"/>
                  <a:pt x="47" y="48"/>
                </a:cubicBezTo>
                <a:lnTo>
                  <a:pt x="48" y="47"/>
                </a:lnTo>
                <a:cubicBezTo>
                  <a:pt x="59" y="36"/>
                  <a:pt x="59" y="18"/>
                  <a:pt x="48" y="8"/>
                </a:cubicBezTo>
                <a:cubicBezTo>
                  <a:pt x="37" y="-3"/>
                  <a:pt x="20" y="-3"/>
                  <a:pt x="9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0" name="Freeform 729">
            <a:extLst>
              <a:ext uri="{FF2B5EF4-FFF2-40B4-BE49-F238E27FC236}">
                <a16:creationId xmlns:a16="http://schemas.microsoft.com/office/drawing/2014/main" id="{2F05CA73-1015-7140-B5EA-CF290B7400DF}"/>
              </a:ext>
            </a:extLst>
          </p:cNvPr>
          <p:cNvSpPr/>
          <p:nvPr/>
        </p:nvSpPr>
        <p:spPr>
          <a:xfrm>
            <a:off x="5703973" y="2668469"/>
            <a:ext cx="121680" cy="22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622">
                <a:moveTo>
                  <a:pt x="331" y="291"/>
                </a:moveTo>
                <a:lnTo>
                  <a:pt x="48" y="8"/>
                </a:lnTo>
                <a:cubicBezTo>
                  <a:pt x="40" y="0"/>
                  <a:pt x="28" y="-3"/>
                  <a:pt x="17" y="2"/>
                </a:cubicBezTo>
                <a:cubicBezTo>
                  <a:pt x="7" y="6"/>
                  <a:pt x="0" y="16"/>
                  <a:pt x="1" y="27"/>
                </a:cubicBezTo>
                <a:lnTo>
                  <a:pt x="1" y="169"/>
                </a:lnTo>
                <a:cubicBezTo>
                  <a:pt x="1" y="185"/>
                  <a:pt x="14" y="197"/>
                  <a:pt x="29" y="197"/>
                </a:cubicBezTo>
                <a:cubicBezTo>
                  <a:pt x="44" y="197"/>
                  <a:pt x="56" y="184"/>
                  <a:pt x="56" y="169"/>
                </a:cubicBezTo>
                <a:lnTo>
                  <a:pt x="56" y="94"/>
                </a:lnTo>
                <a:lnTo>
                  <a:pt x="273" y="311"/>
                </a:lnTo>
                <a:lnTo>
                  <a:pt x="56" y="528"/>
                </a:lnTo>
                <a:lnTo>
                  <a:pt x="56" y="455"/>
                </a:lnTo>
                <a:cubicBezTo>
                  <a:pt x="56" y="439"/>
                  <a:pt x="44" y="427"/>
                  <a:pt x="29" y="427"/>
                </a:cubicBezTo>
                <a:cubicBezTo>
                  <a:pt x="14" y="427"/>
                  <a:pt x="1" y="439"/>
                  <a:pt x="1" y="454"/>
                </a:cubicBezTo>
                <a:lnTo>
                  <a:pt x="0" y="595"/>
                </a:lnTo>
                <a:cubicBezTo>
                  <a:pt x="0" y="606"/>
                  <a:pt x="7" y="616"/>
                  <a:pt x="17" y="620"/>
                </a:cubicBezTo>
                <a:cubicBezTo>
                  <a:pt x="20" y="622"/>
                  <a:pt x="24" y="622"/>
                  <a:pt x="28" y="622"/>
                </a:cubicBezTo>
                <a:cubicBezTo>
                  <a:pt x="35" y="622"/>
                  <a:pt x="42" y="620"/>
                  <a:pt x="47" y="614"/>
                </a:cubicBezTo>
                <a:lnTo>
                  <a:pt x="331" y="330"/>
                </a:lnTo>
                <a:cubicBezTo>
                  <a:pt x="342" y="319"/>
                  <a:pt x="342" y="302"/>
                  <a:pt x="331" y="29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1" name="Freeform 730">
            <a:extLst>
              <a:ext uri="{FF2B5EF4-FFF2-40B4-BE49-F238E27FC236}">
                <a16:creationId xmlns:a16="http://schemas.microsoft.com/office/drawing/2014/main" id="{36BF18B3-1205-6542-8A35-266E2DFA07C0}"/>
              </a:ext>
            </a:extLst>
          </p:cNvPr>
          <p:cNvSpPr/>
          <p:nvPr/>
        </p:nvSpPr>
        <p:spPr>
          <a:xfrm>
            <a:off x="6233892" y="269222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4" y="53"/>
                </a:moveTo>
                <a:cubicBezTo>
                  <a:pt x="18" y="55"/>
                  <a:pt x="23" y="56"/>
                  <a:pt x="27" y="56"/>
                </a:cubicBezTo>
                <a:cubicBezTo>
                  <a:pt x="37" y="56"/>
                  <a:pt x="46" y="52"/>
                  <a:pt x="51" y="43"/>
                </a:cubicBezTo>
                <a:lnTo>
                  <a:pt x="52" y="41"/>
                </a:lnTo>
                <a:cubicBezTo>
                  <a:pt x="60" y="28"/>
                  <a:pt x="56" y="11"/>
                  <a:pt x="42" y="3"/>
                </a:cubicBezTo>
                <a:cubicBezTo>
                  <a:pt x="29" y="-4"/>
                  <a:pt x="12" y="0"/>
                  <a:pt x="5" y="13"/>
                </a:cubicBezTo>
                <a:lnTo>
                  <a:pt x="4" y="15"/>
                </a:lnTo>
                <a:cubicBezTo>
                  <a:pt x="-4" y="28"/>
                  <a:pt x="0" y="45"/>
                  <a:pt x="14" y="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2" name="Freeform 731">
            <a:extLst>
              <a:ext uri="{FF2B5EF4-FFF2-40B4-BE49-F238E27FC236}">
                <a16:creationId xmlns:a16="http://schemas.microsoft.com/office/drawing/2014/main" id="{F17B1BCE-39BB-5448-B675-5FA3DF91AFA1}"/>
              </a:ext>
            </a:extLst>
          </p:cNvPr>
          <p:cNvSpPr/>
          <p:nvPr/>
        </p:nvSpPr>
        <p:spPr>
          <a:xfrm>
            <a:off x="6222014" y="27185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8" y="55"/>
                </a:moveTo>
                <a:cubicBezTo>
                  <a:pt x="21" y="56"/>
                  <a:pt x="24" y="57"/>
                  <a:pt x="27" y="57"/>
                </a:cubicBezTo>
                <a:cubicBezTo>
                  <a:pt x="38" y="57"/>
                  <a:pt x="49" y="50"/>
                  <a:pt x="53" y="38"/>
                </a:cubicBezTo>
                <a:lnTo>
                  <a:pt x="54" y="36"/>
                </a:lnTo>
                <a:cubicBezTo>
                  <a:pt x="59" y="22"/>
                  <a:pt x="51" y="6"/>
                  <a:pt x="37" y="1"/>
                </a:cubicBezTo>
                <a:cubicBezTo>
                  <a:pt x="22" y="-4"/>
                  <a:pt x="7" y="4"/>
                  <a:pt x="2" y="18"/>
                </a:cubicBezTo>
                <a:lnTo>
                  <a:pt x="1" y="20"/>
                </a:lnTo>
                <a:cubicBezTo>
                  <a:pt x="-4" y="35"/>
                  <a:pt x="4" y="50"/>
                  <a:pt x="1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3" name="Freeform 732">
            <a:extLst>
              <a:ext uri="{FF2B5EF4-FFF2-40B4-BE49-F238E27FC236}">
                <a16:creationId xmlns:a16="http://schemas.microsoft.com/office/drawing/2014/main" id="{E6A53957-6109-0C48-84EA-6659DDC7E663}"/>
              </a:ext>
            </a:extLst>
          </p:cNvPr>
          <p:cNvSpPr/>
          <p:nvPr/>
        </p:nvSpPr>
        <p:spPr>
          <a:xfrm>
            <a:off x="6323173" y="262238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7" y="56"/>
                </a:moveTo>
                <a:cubicBezTo>
                  <a:pt x="30" y="56"/>
                  <a:pt x="32" y="56"/>
                  <a:pt x="35" y="55"/>
                </a:cubicBezTo>
                <a:lnTo>
                  <a:pt x="37" y="54"/>
                </a:lnTo>
                <a:cubicBezTo>
                  <a:pt x="51" y="50"/>
                  <a:pt x="60" y="35"/>
                  <a:pt x="55" y="20"/>
                </a:cubicBezTo>
                <a:cubicBezTo>
                  <a:pt x="51" y="6"/>
                  <a:pt x="36" y="-3"/>
                  <a:pt x="21" y="1"/>
                </a:cubicBezTo>
                <a:lnTo>
                  <a:pt x="19" y="2"/>
                </a:lnTo>
                <a:cubicBezTo>
                  <a:pt x="5" y="6"/>
                  <a:pt x="-4" y="22"/>
                  <a:pt x="1" y="36"/>
                </a:cubicBezTo>
                <a:cubicBezTo>
                  <a:pt x="4" y="48"/>
                  <a:pt x="15" y="56"/>
                  <a:pt x="27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4" name="Freeform 733">
            <a:extLst>
              <a:ext uri="{FF2B5EF4-FFF2-40B4-BE49-F238E27FC236}">
                <a16:creationId xmlns:a16="http://schemas.microsoft.com/office/drawing/2014/main" id="{1520CAFA-7275-E04A-B0EA-B4533AFE60F9}"/>
              </a:ext>
            </a:extLst>
          </p:cNvPr>
          <p:cNvSpPr/>
          <p:nvPr/>
        </p:nvSpPr>
        <p:spPr>
          <a:xfrm>
            <a:off x="6215173" y="2746949"/>
            <a:ext cx="1944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6">
                <a:moveTo>
                  <a:pt x="23" y="56"/>
                </a:moveTo>
                <a:cubicBezTo>
                  <a:pt x="25" y="56"/>
                  <a:pt x="26" y="56"/>
                  <a:pt x="27" y="56"/>
                </a:cubicBezTo>
                <a:cubicBezTo>
                  <a:pt x="41" y="56"/>
                  <a:pt x="52" y="46"/>
                  <a:pt x="54" y="33"/>
                </a:cubicBezTo>
                <a:lnTo>
                  <a:pt x="55" y="31"/>
                </a:lnTo>
                <a:cubicBezTo>
                  <a:pt x="57" y="16"/>
                  <a:pt x="46" y="2"/>
                  <a:pt x="31" y="0"/>
                </a:cubicBezTo>
                <a:cubicBezTo>
                  <a:pt x="16" y="-3"/>
                  <a:pt x="2" y="8"/>
                  <a:pt x="0" y="23"/>
                </a:cubicBezTo>
                <a:lnTo>
                  <a:pt x="0" y="25"/>
                </a:lnTo>
                <a:cubicBezTo>
                  <a:pt x="-2" y="40"/>
                  <a:pt x="8" y="54"/>
                  <a:pt x="23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5" name="Freeform 734">
            <a:extLst>
              <a:ext uri="{FF2B5EF4-FFF2-40B4-BE49-F238E27FC236}">
                <a16:creationId xmlns:a16="http://schemas.microsoft.com/office/drawing/2014/main" id="{4477E544-A292-BD4D-9466-EE17AD3D7C30}"/>
              </a:ext>
            </a:extLst>
          </p:cNvPr>
          <p:cNvSpPr/>
          <p:nvPr/>
        </p:nvSpPr>
        <p:spPr>
          <a:xfrm>
            <a:off x="6250814" y="26688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9" y="50"/>
                </a:moveTo>
                <a:cubicBezTo>
                  <a:pt x="14" y="55"/>
                  <a:pt x="21" y="57"/>
                  <a:pt x="27" y="57"/>
                </a:cubicBezTo>
                <a:cubicBezTo>
                  <a:pt x="35" y="57"/>
                  <a:pt x="43" y="53"/>
                  <a:pt x="48" y="47"/>
                </a:cubicBezTo>
                <a:lnTo>
                  <a:pt x="49" y="46"/>
                </a:lnTo>
                <a:cubicBezTo>
                  <a:pt x="59" y="34"/>
                  <a:pt x="58" y="17"/>
                  <a:pt x="47" y="7"/>
                </a:cubicBezTo>
                <a:cubicBezTo>
                  <a:pt x="35" y="-3"/>
                  <a:pt x="18" y="-2"/>
                  <a:pt x="8" y="10"/>
                </a:cubicBezTo>
                <a:lnTo>
                  <a:pt x="6" y="11"/>
                </a:lnTo>
                <a:cubicBezTo>
                  <a:pt x="-4" y="23"/>
                  <a:pt x="-2" y="40"/>
                  <a:pt x="9" y="5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6" name="Freeform 735">
            <a:extLst>
              <a:ext uri="{FF2B5EF4-FFF2-40B4-BE49-F238E27FC236}">
                <a16:creationId xmlns:a16="http://schemas.microsoft.com/office/drawing/2014/main" id="{CC735601-77C6-2440-AF2A-3F45869FC2E7}"/>
              </a:ext>
            </a:extLst>
          </p:cNvPr>
          <p:cNvSpPr/>
          <p:nvPr/>
        </p:nvSpPr>
        <p:spPr>
          <a:xfrm>
            <a:off x="6271692" y="264866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28" y="57"/>
                </a:moveTo>
                <a:cubicBezTo>
                  <a:pt x="34" y="57"/>
                  <a:pt x="40" y="55"/>
                  <a:pt x="45" y="51"/>
                </a:cubicBezTo>
                <a:lnTo>
                  <a:pt x="46" y="50"/>
                </a:lnTo>
                <a:cubicBezTo>
                  <a:pt x="58" y="41"/>
                  <a:pt x="60" y="23"/>
                  <a:pt x="51" y="11"/>
                </a:cubicBezTo>
                <a:cubicBezTo>
                  <a:pt x="41" y="-1"/>
                  <a:pt x="24" y="-3"/>
                  <a:pt x="12" y="6"/>
                </a:cubicBezTo>
                <a:lnTo>
                  <a:pt x="10" y="8"/>
                </a:lnTo>
                <a:cubicBezTo>
                  <a:pt x="-2" y="17"/>
                  <a:pt x="-4" y="34"/>
                  <a:pt x="6" y="46"/>
                </a:cubicBezTo>
                <a:cubicBezTo>
                  <a:pt x="11" y="53"/>
                  <a:pt x="19" y="57"/>
                  <a:pt x="2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7" name="Freeform 736">
            <a:extLst>
              <a:ext uri="{FF2B5EF4-FFF2-40B4-BE49-F238E27FC236}">
                <a16:creationId xmlns:a16="http://schemas.microsoft.com/office/drawing/2014/main" id="{EDEA695B-FD63-EE47-ADB2-175AD824F1A5}"/>
              </a:ext>
            </a:extLst>
          </p:cNvPr>
          <p:cNvSpPr/>
          <p:nvPr/>
        </p:nvSpPr>
        <p:spPr>
          <a:xfrm>
            <a:off x="6296173" y="263318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7" y="56"/>
                </a:moveTo>
                <a:cubicBezTo>
                  <a:pt x="32" y="56"/>
                  <a:pt x="36" y="55"/>
                  <a:pt x="40" y="53"/>
                </a:cubicBezTo>
                <a:lnTo>
                  <a:pt x="42" y="52"/>
                </a:lnTo>
                <a:cubicBezTo>
                  <a:pt x="55" y="45"/>
                  <a:pt x="61" y="29"/>
                  <a:pt x="54" y="15"/>
                </a:cubicBezTo>
                <a:cubicBezTo>
                  <a:pt x="47" y="2"/>
                  <a:pt x="30" y="-4"/>
                  <a:pt x="16" y="3"/>
                </a:cubicBezTo>
                <a:lnTo>
                  <a:pt x="15" y="4"/>
                </a:lnTo>
                <a:cubicBezTo>
                  <a:pt x="1" y="11"/>
                  <a:pt x="-4" y="28"/>
                  <a:pt x="3" y="41"/>
                </a:cubicBezTo>
                <a:cubicBezTo>
                  <a:pt x="8" y="51"/>
                  <a:pt x="17" y="56"/>
                  <a:pt x="27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8" name="Freeform 737">
            <a:extLst>
              <a:ext uri="{FF2B5EF4-FFF2-40B4-BE49-F238E27FC236}">
                <a16:creationId xmlns:a16="http://schemas.microsoft.com/office/drawing/2014/main" id="{B6452F35-61B3-624E-B422-E3201E951A78}"/>
              </a:ext>
            </a:extLst>
          </p:cNvPr>
          <p:cNvSpPr/>
          <p:nvPr/>
        </p:nvSpPr>
        <p:spPr>
          <a:xfrm>
            <a:off x="6481573" y="28689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7" y="7"/>
                </a:moveTo>
                <a:cubicBezTo>
                  <a:pt x="35" y="-3"/>
                  <a:pt x="18" y="-2"/>
                  <a:pt x="8" y="10"/>
                </a:cubicBezTo>
                <a:lnTo>
                  <a:pt x="7" y="11"/>
                </a:lnTo>
                <a:cubicBezTo>
                  <a:pt x="-3" y="22"/>
                  <a:pt x="-2" y="40"/>
                  <a:pt x="9" y="50"/>
                </a:cubicBezTo>
                <a:cubicBezTo>
                  <a:pt x="15" y="54"/>
                  <a:pt x="21" y="57"/>
                  <a:pt x="27" y="57"/>
                </a:cubicBezTo>
                <a:cubicBezTo>
                  <a:pt x="35" y="57"/>
                  <a:pt x="43" y="54"/>
                  <a:pt x="48" y="47"/>
                </a:cubicBezTo>
                <a:lnTo>
                  <a:pt x="50" y="46"/>
                </a:lnTo>
                <a:cubicBezTo>
                  <a:pt x="60" y="34"/>
                  <a:pt x="58" y="17"/>
                  <a:pt x="47" y="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39" name="Freeform 738">
            <a:extLst>
              <a:ext uri="{FF2B5EF4-FFF2-40B4-BE49-F238E27FC236}">
                <a16:creationId xmlns:a16="http://schemas.microsoft.com/office/drawing/2014/main" id="{BB3EC26E-A14F-5F4E-804B-0F892F6E36EE}"/>
              </a:ext>
            </a:extLst>
          </p:cNvPr>
          <p:cNvSpPr/>
          <p:nvPr/>
        </p:nvSpPr>
        <p:spPr>
          <a:xfrm>
            <a:off x="6435853" y="29046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7" y="3"/>
                </a:moveTo>
                <a:lnTo>
                  <a:pt x="15" y="4"/>
                </a:lnTo>
                <a:cubicBezTo>
                  <a:pt x="2" y="10"/>
                  <a:pt x="-4" y="27"/>
                  <a:pt x="3" y="41"/>
                </a:cubicBezTo>
                <a:cubicBezTo>
                  <a:pt x="8" y="50"/>
                  <a:pt x="18" y="56"/>
                  <a:pt x="28" y="56"/>
                </a:cubicBezTo>
                <a:cubicBezTo>
                  <a:pt x="32" y="56"/>
                  <a:pt x="36" y="55"/>
                  <a:pt x="40" y="53"/>
                </a:cubicBezTo>
                <a:lnTo>
                  <a:pt x="42" y="52"/>
                </a:lnTo>
                <a:cubicBezTo>
                  <a:pt x="56" y="45"/>
                  <a:pt x="61" y="28"/>
                  <a:pt x="54" y="15"/>
                </a:cubicBezTo>
                <a:cubicBezTo>
                  <a:pt x="47" y="1"/>
                  <a:pt x="30" y="-4"/>
                  <a:pt x="17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0" name="Freeform 739">
            <a:extLst>
              <a:ext uri="{FF2B5EF4-FFF2-40B4-BE49-F238E27FC236}">
                <a16:creationId xmlns:a16="http://schemas.microsoft.com/office/drawing/2014/main" id="{AF236127-84EF-D54D-B78C-2B8F1960EF9B}"/>
              </a:ext>
            </a:extLst>
          </p:cNvPr>
          <p:cNvSpPr/>
          <p:nvPr/>
        </p:nvSpPr>
        <p:spPr>
          <a:xfrm>
            <a:off x="6517573" y="279050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32" y="0"/>
                </a:moveTo>
                <a:cubicBezTo>
                  <a:pt x="17" y="-2"/>
                  <a:pt x="3" y="8"/>
                  <a:pt x="0" y="23"/>
                </a:cubicBezTo>
                <a:lnTo>
                  <a:pt x="0" y="25"/>
                </a:lnTo>
                <a:cubicBezTo>
                  <a:pt x="-2" y="40"/>
                  <a:pt x="9" y="54"/>
                  <a:pt x="24" y="56"/>
                </a:cubicBezTo>
                <a:cubicBezTo>
                  <a:pt x="25" y="57"/>
                  <a:pt x="26" y="57"/>
                  <a:pt x="28" y="57"/>
                </a:cubicBezTo>
                <a:cubicBezTo>
                  <a:pt x="41" y="57"/>
                  <a:pt x="53" y="47"/>
                  <a:pt x="55" y="33"/>
                </a:cubicBezTo>
                <a:lnTo>
                  <a:pt x="55" y="31"/>
                </a:lnTo>
                <a:cubicBezTo>
                  <a:pt x="57" y="16"/>
                  <a:pt x="47" y="2"/>
                  <a:pt x="3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1" name="Freeform 740">
            <a:extLst>
              <a:ext uri="{FF2B5EF4-FFF2-40B4-BE49-F238E27FC236}">
                <a16:creationId xmlns:a16="http://schemas.microsoft.com/office/drawing/2014/main" id="{845EEDB3-9A21-154B-A5D7-2B59FD6FFB79}"/>
              </a:ext>
            </a:extLst>
          </p:cNvPr>
          <p:cNvSpPr/>
          <p:nvPr/>
        </p:nvSpPr>
        <p:spPr>
          <a:xfrm>
            <a:off x="6408853" y="291542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2" y="1"/>
                </a:moveTo>
                <a:lnTo>
                  <a:pt x="20" y="1"/>
                </a:lnTo>
                <a:cubicBezTo>
                  <a:pt x="6" y="6"/>
                  <a:pt x="-3" y="21"/>
                  <a:pt x="1" y="35"/>
                </a:cubicBezTo>
                <a:cubicBezTo>
                  <a:pt x="5" y="48"/>
                  <a:pt x="16" y="55"/>
                  <a:pt x="28" y="55"/>
                </a:cubicBezTo>
                <a:cubicBezTo>
                  <a:pt x="30" y="55"/>
                  <a:pt x="33" y="55"/>
                  <a:pt x="36" y="54"/>
                </a:cubicBezTo>
                <a:lnTo>
                  <a:pt x="38" y="54"/>
                </a:lnTo>
                <a:cubicBezTo>
                  <a:pt x="52" y="49"/>
                  <a:pt x="61" y="34"/>
                  <a:pt x="56" y="20"/>
                </a:cubicBezTo>
                <a:cubicBezTo>
                  <a:pt x="52" y="5"/>
                  <a:pt x="37" y="-4"/>
                  <a:pt x="22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2" name="Freeform 741">
            <a:extLst>
              <a:ext uri="{FF2B5EF4-FFF2-40B4-BE49-F238E27FC236}">
                <a16:creationId xmlns:a16="http://schemas.microsoft.com/office/drawing/2014/main" id="{E35E4E07-9166-F349-AA62-87854C111642}"/>
              </a:ext>
            </a:extLst>
          </p:cNvPr>
          <p:cNvSpPr/>
          <p:nvPr/>
        </p:nvSpPr>
        <p:spPr>
          <a:xfrm>
            <a:off x="6460693" y="288879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2" y="6"/>
                </a:moveTo>
                <a:lnTo>
                  <a:pt x="11" y="7"/>
                </a:lnTo>
                <a:cubicBezTo>
                  <a:pt x="-1" y="16"/>
                  <a:pt x="-3" y="34"/>
                  <a:pt x="6" y="46"/>
                </a:cubicBezTo>
                <a:cubicBezTo>
                  <a:pt x="12" y="53"/>
                  <a:pt x="20" y="56"/>
                  <a:pt x="28" y="56"/>
                </a:cubicBezTo>
                <a:cubicBezTo>
                  <a:pt x="34" y="56"/>
                  <a:pt x="40" y="54"/>
                  <a:pt x="45" y="50"/>
                </a:cubicBezTo>
                <a:lnTo>
                  <a:pt x="47" y="49"/>
                </a:lnTo>
                <a:cubicBezTo>
                  <a:pt x="59" y="40"/>
                  <a:pt x="61" y="22"/>
                  <a:pt x="51" y="10"/>
                </a:cubicBezTo>
                <a:cubicBezTo>
                  <a:pt x="42" y="-2"/>
                  <a:pt x="24" y="-4"/>
                  <a:pt x="12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3" name="Freeform 742">
            <a:extLst>
              <a:ext uri="{FF2B5EF4-FFF2-40B4-BE49-F238E27FC236}">
                <a16:creationId xmlns:a16="http://schemas.microsoft.com/office/drawing/2014/main" id="{F8AAA02B-0207-6E47-A90E-1223BCABC49A}"/>
              </a:ext>
            </a:extLst>
          </p:cNvPr>
          <p:cNvSpPr/>
          <p:nvPr/>
        </p:nvSpPr>
        <p:spPr>
          <a:xfrm>
            <a:off x="6510734" y="281858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7" y="1"/>
                </a:moveTo>
                <a:cubicBezTo>
                  <a:pt x="23" y="-4"/>
                  <a:pt x="7" y="4"/>
                  <a:pt x="2" y="19"/>
                </a:cubicBezTo>
                <a:lnTo>
                  <a:pt x="1" y="20"/>
                </a:lnTo>
                <a:cubicBezTo>
                  <a:pt x="-4" y="35"/>
                  <a:pt x="4" y="50"/>
                  <a:pt x="18" y="55"/>
                </a:cubicBezTo>
                <a:cubicBezTo>
                  <a:pt x="21" y="56"/>
                  <a:pt x="24" y="57"/>
                  <a:pt x="27" y="57"/>
                </a:cubicBezTo>
                <a:cubicBezTo>
                  <a:pt x="39" y="57"/>
                  <a:pt x="49" y="50"/>
                  <a:pt x="53" y="38"/>
                </a:cubicBezTo>
                <a:lnTo>
                  <a:pt x="54" y="36"/>
                </a:lnTo>
                <a:cubicBezTo>
                  <a:pt x="59" y="22"/>
                  <a:pt x="51" y="6"/>
                  <a:pt x="37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4" name="Freeform 743">
            <a:extLst>
              <a:ext uri="{FF2B5EF4-FFF2-40B4-BE49-F238E27FC236}">
                <a16:creationId xmlns:a16="http://schemas.microsoft.com/office/drawing/2014/main" id="{D140EEF1-BAA8-C741-B50B-6459B2D8526A}"/>
              </a:ext>
            </a:extLst>
          </p:cNvPr>
          <p:cNvSpPr/>
          <p:nvPr/>
        </p:nvSpPr>
        <p:spPr>
          <a:xfrm>
            <a:off x="6213374" y="2616629"/>
            <a:ext cx="32544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904">
                <a:moveTo>
                  <a:pt x="56" y="479"/>
                </a:moveTo>
                <a:lnTo>
                  <a:pt x="127" y="479"/>
                </a:lnTo>
                <a:lnTo>
                  <a:pt x="129" y="479"/>
                </a:lnTo>
                <a:lnTo>
                  <a:pt x="208" y="479"/>
                </a:lnTo>
                <a:lnTo>
                  <a:pt x="210" y="479"/>
                </a:lnTo>
                <a:lnTo>
                  <a:pt x="289" y="479"/>
                </a:lnTo>
                <a:lnTo>
                  <a:pt x="291" y="479"/>
                </a:lnTo>
                <a:lnTo>
                  <a:pt x="370" y="479"/>
                </a:lnTo>
                <a:lnTo>
                  <a:pt x="372" y="479"/>
                </a:lnTo>
                <a:lnTo>
                  <a:pt x="425" y="479"/>
                </a:lnTo>
                <a:lnTo>
                  <a:pt x="425" y="768"/>
                </a:lnTo>
                <a:lnTo>
                  <a:pt x="425" y="848"/>
                </a:lnTo>
                <a:cubicBezTo>
                  <a:pt x="228" y="834"/>
                  <a:pt x="70" y="676"/>
                  <a:pt x="56" y="479"/>
                </a:cubicBezTo>
                <a:close/>
                <a:moveTo>
                  <a:pt x="425" y="162"/>
                </a:moveTo>
                <a:lnTo>
                  <a:pt x="425" y="228"/>
                </a:lnTo>
                <a:lnTo>
                  <a:pt x="425" y="230"/>
                </a:lnTo>
                <a:lnTo>
                  <a:pt x="425" y="309"/>
                </a:lnTo>
                <a:lnTo>
                  <a:pt x="425" y="311"/>
                </a:lnTo>
                <a:lnTo>
                  <a:pt x="425" y="390"/>
                </a:lnTo>
                <a:lnTo>
                  <a:pt x="425" y="392"/>
                </a:lnTo>
                <a:lnTo>
                  <a:pt x="425" y="424"/>
                </a:lnTo>
                <a:lnTo>
                  <a:pt x="164" y="424"/>
                </a:lnTo>
                <a:cubicBezTo>
                  <a:pt x="177" y="286"/>
                  <a:pt x="287" y="175"/>
                  <a:pt x="425" y="162"/>
                </a:cubicBezTo>
                <a:close/>
                <a:moveTo>
                  <a:pt x="480" y="56"/>
                </a:moveTo>
                <a:cubicBezTo>
                  <a:pt x="677" y="69"/>
                  <a:pt x="835" y="227"/>
                  <a:pt x="849" y="424"/>
                </a:cubicBezTo>
                <a:lnTo>
                  <a:pt x="784" y="424"/>
                </a:lnTo>
                <a:cubicBezTo>
                  <a:pt x="782" y="424"/>
                  <a:pt x="780" y="423"/>
                  <a:pt x="778" y="423"/>
                </a:cubicBezTo>
                <a:lnTo>
                  <a:pt x="776" y="423"/>
                </a:lnTo>
                <a:cubicBezTo>
                  <a:pt x="774" y="423"/>
                  <a:pt x="773" y="424"/>
                  <a:pt x="772" y="424"/>
                </a:cubicBezTo>
                <a:cubicBezTo>
                  <a:pt x="771" y="424"/>
                  <a:pt x="770" y="424"/>
                  <a:pt x="769" y="424"/>
                </a:cubicBezTo>
                <a:lnTo>
                  <a:pt x="700" y="424"/>
                </a:lnTo>
                <a:cubicBezTo>
                  <a:pt x="699" y="423"/>
                  <a:pt x="698" y="423"/>
                  <a:pt x="697" y="423"/>
                </a:cubicBezTo>
                <a:lnTo>
                  <a:pt x="695" y="423"/>
                </a:lnTo>
                <a:cubicBezTo>
                  <a:pt x="694" y="423"/>
                  <a:pt x="693" y="423"/>
                  <a:pt x="692" y="424"/>
                </a:cubicBezTo>
                <a:lnTo>
                  <a:pt x="619" y="424"/>
                </a:lnTo>
                <a:cubicBezTo>
                  <a:pt x="618" y="423"/>
                  <a:pt x="617" y="423"/>
                  <a:pt x="616" y="423"/>
                </a:cubicBezTo>
                <a:lnTo>
                  <a:pt x="614" y="423"/>
                </a:lnTo>
                <a:cubicBezTo>
                  <a:pt x="613" y="423"/>
                  <a:pt x="612" y="423"/>
                  <a:pt x="611" y="424"/>
                </a:cubicBezTo>
                <a:lnTo>
                  <a:pt x="538" y="424"/>
                </a:lnTo>
                <a:cubicBezTo>
                  <a:pt x="537" y="423"/>
                  <a:pt x="536" y="423"/>
                  <a:pt x="535" y="423"/>
                </a:cubicBezTo>
                <a:lnTo>
                  <a:pt x="533" y="423"/>
                </a:lnTo>
                <a:cubicBezTo>
                  <a:pt x="532" y="423"/>
                  <a:pt x="531" y="423"/>
                  <a:pt x="530" y="424"/>
                </a:cubicBezTo>
                <a:lnTo>
                  <a:pt x="480" y="424"/>
                </a:lnTo>
                <a:lnTo>
                  <a:pt x="480" y="392"/>
                </a:lnTo>
                <a:lnTo>
                  <a:pt x="480" y="390"/>
                </a:lnTo>
                <a:lnTo>
                  <a:pt x="480" y="311"/>
                </a:lnTo>
                <a:lnTo>
                  <a:pt x="480" y="309"/>
                </a:lnTo>
                <a:lnTo>
                  <a:pt x="480" y="230"/>
                </a:lnTo>
                <a:lnTo>
                  <a:pt x="480" y="228"/>
                </a:lnTo>
                <a:lnTo>
                  <a:pt x="480" y="150"/>
                </a:lnTo>
                <a:lnTo>
                  <a:pt x="480" y="148"/>
                </a:lnTo>
                <a:lnTo>
                  <a:pt x="480" y="69"/>
                </a:lnTo>
                <a:lnTo>
                  <a:pt x="480" y="67"/>
                </a:lnTo>
                <a:close/>
                <a:moveTo>
                  <a:pt x="480" y="739"/>
                </a:moveTo>
                <a:lnTo>
                  <a:pt x="480" y="674"/>
                </a:lnTo>
                <a:lnTo>
                  <a:pt x="480" y="672"/>
                </a:lnTo>
                <a:lnTo>
                  <a:pt x="480" y="594"/>
                </a:lnTo>
                <a:lnTo>
                  <a:pt x="480" y="592"/>
                </a:lnTo>
                <a:lnTo>
                  <a:pt x="480" y="513"/>
                </a:lnTo>
                <a:lnTo>
                  <a:pt x="480" y="511"/>
                </a:lnTo>
                <a:lnTo>
                  <a:pt x="480" y="479"/>
                </a:lnTo>
                <a:lnTo>
                  <a:pt x="740" y="479"/>
                </a:lnTo>
                <a:cubicBezTo>
                  <a:pt x="727" y="616"/>
                  <a:pt x="617" y="726"/>
                  <a:pt x="480" y="739"/>
                </a:cubicBezTo>
                <a:close/>
                <a:moveTo>
                  <a:pt x="491" y="846"/>
                </a:moveTo>
                <a:lnTo>
                  <a:pt x="489" y="846"/>
                </a:lnTo>
                <a:cubicBezTo>
                  <a:pt x="486" y="847"/>
                  <a:pt x="483" y="847"/>
                  <a:pt x="480" y="849"/>
                </a:cubicBezTo>
                <a:lnTo>
                  <a:pt x="480" y="836"/>
                </a:lnTo>
                <a:lnTo>
                  <a:pt x="480" y="834"/>
                </a:lnTo>
                <a:lnTo>
                  <a:pt x="480" y="794"/>
                </a:lnTo>
                <a:cubicBezTo>
                  <a:pt x="648" y="781"/>
                  <a:pt x="782" y="647"/>
                  <a:pt x="795" y="479"/>
                </a:cubicBezTo>
                <a:lnTo>
                  <a:pt x="877" y="479"/>
                </a:lnTo>
                <a:cubicBezTo>
                  <a:pt x="892" y="479"/>
                  <a:pt x="905" y="467"/>
                  <a:pt x="905" y="452"/>
                </a:cubicBezTo>
                <a:cubicBezTo>
                  <a:pt x="905" y="331"/>
                  <a:pt x="858" y="217"/>
                  <a:pt x="772" y="132"/>
                </a:cubicBezTo>
                <a:cubicBezTo>
                  <a:pt x="687" y="47"/>
                  <a:pt x="573" y="0"/>
                  <a:pt x="453" y="0"/>
                </a:cubicBezTo>
                <a:cubicBezTo>
                  <a:pt x="444" y="0"/>
                  <a:pt x="437" y="3"/>
                  <a:pt x="432" y="9"/>
                </a:cubicBezTo>
                <a:cubicBezTo>
                  <a:pt x="426" y="4"/>
                  <a:pt x="419" y="1"/>
                  <a:pt x="411" y="1"/>
                </a:cubicBezTo>
                <a:lnTo>
                  <a:pt x="409" y="2"/>
                </a:lnTo>
                <a:cubicBezTo>
                  <a:pt x="393" y="3"/>
                  <a:pt x="382" y="17"/>
                  <a:pt x="384" y="32"/>
                </a:cubicBezTo>
                <a:cubicBezTo>
                  <a:pt x="385" y="47"/>
                  <a:pt x="399" y="58"/>
                  <a:pt x="414" y="57"/>
                </a:cubicBezTo>
                <a:lnTo>
                  <a:pt x="416" y="56"/>
                </a:lnTo>
                <a:cubicBezTo>
                  <a:pt x="419" y="56"/>
                  <a:pt x="422" y="55"/>
                  <a:pt x="425" y="54"/>
                </a:cubicBezTo>
                <a:lnTo>
                  <a:pt x="425" y="67"/>
                </a:lnTo>
                <a:lnTo>
                  <a:pt x="425" y="69"/>
                </a:lnTo>
                <a:lnTo>
                  <a:pt x="425" y="107"/>
                </a:lnTo>
                <a:cubicBezTo>
                  <a:pt x="256" y="120"/>
                  <a:pt x="121" y="256"/>
                  <a:pt x="108" y="424"/>
                </a:cubicBezTo>
                <a:lnTo>
                  <a:pt x="48" y="424"/>
                </a:lnTo>
                <a:lnTo>
                  <a:pt x="46" y="424"/>
                </a:lnTo>
                <a:lnTo>
                  <a:pt x="28" y="424"/>
                </a:lnTo>
                <a:cubicBezTo>
                  <a:pt x="13" y="424"/>
                  <a:pt x="0" y="437"/>
                  <a:pt x="0" y="452"/>
                </a:cubicBezTo>
                <a:cubicBezTo>
                  <a:pt x="0" y="573"/>
                  <a:pt x="47" y="686"/>
                  <a:pt x="133" y="772"/>
                </a:cubicBezTo>
                <a:cubicBezTo>
                  <a:pt x="218" y="857"/>
                  <a:pt x="332" y="904"/>
                  <a:pt x="453" y="904"/>
                </a:cubicBezTo>
                <a:cubicBezTo>
                  <a:pt x="461" y="904"/>
                  <a:pt x="468" y="900"/>
                  <a:pt x="473" y="894"/>
                </a:cubicBezTo>
                <a:cubicBezTo>
                  <a:pt x="478" y="899"/>
                  <a:pt x="485" y="901"/>
                  <a:pt x="492" y="901"/>
                </a:cubicBezTo>
                <a:cubicBezTo>
                  <a:pt x="492" y="901"/>
                  <a:pt x="493" y="901"/>
                  <a:pt x="494" y="901"/>
                </a:cubicBezTo>
                <a:lnTo>
                  <a:pt x="496" y="901"/>
                </a:lnTo>
                <a:cubicBezTo>
                  <a:pt x="511" y="900"/>
                  <a:pt x="523" y="886"/>
                  <a:pt x="521" y="871"/>
                </a:cubicBezTo>
                <a:cubicBezTo>
                  <a:pt x="520" y="856"/>
                  <a:pt x="506" y="845"/>
                  <a:pt x="491" y="8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5" name="Freeform 744">
            <a:extLst>
              <a:ext uri="{FF2B5EF4-FFF2-40B4-BE49-F238E27FC236}">
                <a16:creationId xmlns:a16="http://schemas.microsoft.com/office/drawing/2014/main" id="{9D5B65F2-51CD-9949-9784-A3840F0D4490}"/>
              </a:ext>
            </a:extLst>
          </p:cNvPr>
          <p:cNvSpPr/>
          <p:nvPr/>
        </p:nvSpPr>
        <p:spPr>
          <a:xfrm>
            <a:off x="6498493" y="28452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2" y="4"/>
                </a:moveTo>
                <a:cubicBezTo>
                  <a:pt x="29" y="-4"/>
                  <a:pt x="12" y="1"/>
                  <a:pt x="5" y="14"/>
                </a:cubicBezTo>
                <a:lnTo>
                  <a:pt x="4" y="16"/>
                </a:lnTo>
                <a:cubicBezTo>
                  <a:pt x="-4" y="29"/>
                  <a:pt x="0" y="46"/>
                  <a:pt x="14" y="54"/>
                </a:cubicBezTo>
                <a:cubicBezTo>
                  <a:pt x="18" y="56"/>
                  <a:pt x="23" y="57"/>
                  <a:pt x="27" y="57"/>
                </a:cubicBezTo>
                <a:cubicBezTo>
                  <a:pt x="37" y="57"/>
                  <a:pt x="46" y="52"/>
                  <a:pt x="51" y="44"/>
                </a:cubicBezTo>
                <a:lnTo>
                  <a:pt x="52" y="42"/>
                </a:lnTo>
                <a:cubicBezTo>
                  <a:pt x="60" y="29"/>
                  <a:pt x="55" y="12"/>
                  <a:pt x="42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6" name="Freeform 745">
            <a:extLst>
              <a:ext uri="{FF2B5EF4-FFF2-40B4-BE49-F238E27FC236}">
                <a16:creationId xmlns:a16="http://schemas.microsoft.com/office/drawing/2014/main" id="{D6BE6BFE-FA50-E140-BF08-013E15495DC4}"/>
              </a:ext>
            </a:extLst>
          </p:cNvPr>
          <p:cNvSpPr/>
          <p:nvPr/>
        </p:nvSpPr>
        <p:spPr>
          <a:xfrm>
            <a:off x="6897373" y="265370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7" y="56"/>
                </a:moveTo>
                <a:cubicBezTo>
                  <a:pt x="31" y="56"/>
                  <a:pt x="36" y="55"/>
                  <a:pt x="40" y="53"/>
                </a:cubicBezTo>
                <a:lnTo>
                  <a:pt x="41" y="52"/>
                </a:lnTo>
                <a:cubicBezTo>
                  <a:pt x="55" y="46"/>
                  <a:pt x="60" y="29"/>
                  <a:pt x="54" y="15"/>
                </a:cubicBezTo>
                <a:cubicBezTo>
                  <a:pt x="47" y="2"/>
                  <a:pt x="30" y="-4"/>
                  <a:pt x="17" y="3"/>
                </a:cubicBezTo>
                <a:lnTo>
                  <a:pt x="15" y="4"/>
                </a:lnTo>
                <a:cubicBezTo>
                  <a:pt x="1" y="11"/>
                  <a:pt x="-4" y="27"/>
                  <a:pt x="3" y="41"/>
                </a:cubicBezTo>
                <a:cubicBezTo>
                  <a:pt x="7" y="51"/>
                  <a:pt x="17" y="56"/>
                  <a:pt x="27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7" name="Freeform 746">
            <a:extLst>
              <a:ext uri="{FF2B5EF4-FFF2-40B4-BE49-F238E27FC236}">
                <a16:creationId xmlns:a16="http://schemas.microsoft.com/office/drawing/2014/main" id="{59A918F8-38E3-7C4D-9E3F-6E9EDBAACAB0}"/>
              </a:ext>
            </a:extLst>
          </p:cNvPr>
          <p:cNvSpPr/>
          <p:nvPr/>
        </p:nvSpPr>
        <p:spPr>
          <a:xfrm>
            <a:off x="6924373" y="264362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0" y="56"/>
                  <a:pt x="32" y="56"/>
                  <a:pt x="34" y="55"/>
                </a:cubicBezTo>
                <a:lnTo>
                  <a:pt x="36" y="55"/>
                </a:lnTo>
                <a:cubicBezTo>
                  <a:pt x="51" y="51"/>
                  <a:pt x="60" y="37"/>
                  <a:pt x="56" y="22"/>
                </a:cubicBezTo>
                <a:cubicBezTo>
                  <a:pt x="53" y="7"/>
                  <a:pt x="38" y="-2"/>
                  <a:pt x="23" y="1"/>
                </a:cubicBezTo>
                <a:lnTo>
                  <a:pt x="21" y="2"/>
                </a:lnTo>
                <a:cubicBezTo>
                  <a:pt x="6" y="5"/>
                  <a:pt x="-3" y="21"/>
                  <a:pt x="1" y="35"/>
                </a:cubicBezTo>
                <a:cubicBezTo>
                  <a:pt x="4" y="48"/>
                  <a:pt x="15" y="56"/>
                  <a:pt x="2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8" name="Freeform 747">
            <a:extLst>
              <a:ext uri="{FF2B5EF4-FFF2-40B4-BE49-F238E27FC236}">
                <a16:creationId xmlns:a16="http://schemas.microsoft.com/office/drawing/2014/main" id="{D05B9F10-77AC-2C4D-8D26-5C40CF752AE1}"/>
              </a:ext>
            </a:extLst>
          </p:cNvPr>
          <p:cNvSpPr/>
          <p:nvPr/>
        </p:nvSpPr>
        <p:spPr>
          <a:xfrm>
            <a:off x="6829333" y="2742629"/>
            <a:ext cx="194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8">
                <a:moveTo>
                  <a:pt x="34" y="1"/>
                </a:moveTo>
                <a:cubicBezTo>
                  <a:pt x="19" y="-2"/>
                  <a:pt x="4" y="8"/>
                  <a:pt x="1" y="22"/>
                </a:cubicBezTo>
                <a:lnTo>
                  <a:pt x="1" y="24"/>
                </a:lnTo>
                <a:cubicBezTo>
                  <a:pt x="-2" y="40"/>
                  <a:pt x="7" y="54"/>
                  <a:pt x="22" y="57"/>
                </a:cubicBezTo>
                <a:cubicBezTo>
                  <a:pt x="24" y="58"/>
                  <a:pt x="26" y="58"/>
                  <a:pt x="28" y="58"/>
                </a:cubicBezTo>
                <a:cubicBezTo>
                  <a:pt x="41" y="58"/>
                  <a:pt x="52" y="49"/>
                  <a:pt x="55" y="35"/>
                </a:cubicBezTo>
                <a:lnTo>
                  <a:pt x="55" y="34"/>
                </a:lnTo>
                <a:cubicBezTo>
                  <a:pt x="58" y="19"/>
                  <a:pt x="49" y="4"/>
                  <a:pt x="34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9" name="Freeform 748">
            <a:extLst>
              <a:ext uri="{FF2B5EF4-FFF2-40B4-BE49-F238E27FC236}">
                <a16:creationId xmlns:a16="http://schemas.microsoft.com/office/drawing/2014/main" id="{0999EF9B-C2F9-E146-908C-DDEF08F82D88}"/>
              </a:ext>
            </a:extLst>
          </p:cNvPr>
          <p:cNvSpPr/>
          <p:nvPr/>
        </p:nvSpPr>
        <p:spPr>
          <a:xfrm>
            <a:off x="6953173" y="26403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lnTo>
                  <a:pt x="30" y="55"/>
                </a:lnTo>
                <a:cubicBezTo>
                  <a:pt x="45" y="55"/>
                  <a:pt x="58" y="42"/>
                  <a:pt x="57" y="27"/>
                </a:cubicBezTo>
                <a:cubicBezTo>
                  <a:pt x="57" y="12"/>
                  <a:pt x="45" y="0"/>
                  <a:pt x="30" y="0"/>
                </a:cubicBezTo>
                <a:lnTo>
                  <a:pt x="29" y="0"/>
                </a:ln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0" name="Freeform 749">
            <a:extLst>
              <a:ext uri="{FF2B5EF4-FFF2-40B4-BE49-F238E27FC236}">
                <a16:creationId xmlns:a16="http://schemas.microsoft.com/office/drawing/2014/main" id="{9E14C88A-70BC-BA40-8C79-682F63BE5ACD}"/>
              </a:ext>
            </a:extLst>
          </p:cNvPr>
          <p:cNvSpPr/>
          <p:nvPr/>
        </p:nvSpPr>
        <p:spPr>
          <a:xfrm>
            <a:off x="6837974" y="27149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0" y="2"/>
                </a:moveTo>
                <a:cubicBezTo>
                  <a:pt x="26" y="-4"/>
                  <a:pt x="10" y="2"/>
                  <a:pt x="3" y="16"/>
                </a:cubicBezTo>
                <a:lnTo>
                  <a:pt x="2" y="18"/>
                </a:lnTo>
                <a:cubicBezTo>
                  <a:pt x="-4" y="32"/>
                  <a:pt x="2" y="48"/>
                  <a:pt x="16" y="54"/>
                </a:cubicBezTo>
                <a:cubicBezTo>
                  <a:pt x="20" y="56"/>
                  <a:pt x="24" y="57"/>
                  <a:pt x="28" y="57"/>
                </a:cubicBezTo>
                <a:cubicBezTo>
                  <a:pt x="38" y="57"/>
                  <a:pt x="48" y="51"/>
                  <a:pt x="53" y="41"/>
                </a:cubicBezTo>
                <a:lnTo>
                  <a:pt x="53" y="39"/>
                </a:lnTo>
                <a:cubicBezTo>
                  <a:pt x="60" y="25"/>
                  <a:pt x="54" y="9"/>
                  <a:pt x="40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1" name="Freeform 750">
            <a:extLst>
              <a:ext uri="{FF2B5EF4-FFF2-40B4-BE49-F238E27FC236}">
                <a16:creationId xmlns:a16="http://schemas.microsoft.com/office/drawing/2014/main" id="{2A4467B2-6941-E547-9259-D1F80CBD4FAA}"/>
              </a:ext>
            </a:extLst>
          </p:cNvPr>
          <p:cNvSpPr/>
          <p:nvPr/>
        </p:nvSpPr>
        <p:spPr>
          <a:xfrm>
            <a:off x="6872893" y="266954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6" y="50"/>
                </a:moveTo>
                <a:lnTo>
                  <a:pt x="47" y="49"/>
                </a:lnTo>
                <a:cubicBezTo>
                  <a:pt x="59" y="39"/>
                  <a:pt x="60" y="22"/>
                  <a:pt x="51" y="10"/>
                </a:cubicBezTo>
                <a:cubicBezTo>
                  <a:pt x="41" y="-2"/>
                  <a:pt x="23" y="-3"/>
                  <a:pt x="12" y="6"/>
                </a:cubicBezTo>
                <a:lnTo>
                  <a:pt x="10" y="8"/>
                </a:lnTo>
                <a:cubicBezTo>
                  <a:pt x="-2" y="18"/>
                  <a:pt x="-3" y="35"/>
                  <a:pt x="7" y="47"/>
                </a:cubicBezTo>
                <a:cubicBezTo>
                  <a:pt x="12" y="53"/>
                  <a:pt x="20" y="57"/>
                  <a:pt x="28" y="57"/>
                </a:cubicBezTo>
                <a:cubicBezTo>
                  <a:pt x="34" y="57"/>
                  <a:pt x="40" y="54"/>
                  <a:pt x="46" y="5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2" name="Freeform 751">
            <a:extLst>
              <a:ext uri="{FF2B5EF4-FFF2-40B4-BE49-F238E27FC236}">
                <a16:creationId xmlns:a16="http://schemas.microsoft.com/office/drawing/2014/main" id="{6B03AF42-C349-694A-97EC-0484714403E1}"/>
              </a:ext>
            </a:extLst>
          </p:cNvPr>
          <p:cNvSpPr/>
          <p:nvPr/>
        </p:nvSpPr>
        <p:spPr>
          <a:xfrm>
            <a:off x="6852732" y="26904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6" y="6"/>
                </a:moveTo>
                <a:cubicBezTo>
                  <a:pt x="34" y="-4"/>
                  <a:pt x="17" y="-1"/>
                  <a:pt x="7" y="11"/>
                </a:cubicBezTo>
                <a:lnTo>
                  <a:pt x="6" y="12"/>
                </a:lnTo>
                <a:cubicBezTo>
                  <a:pt x="-3" y="24"/>
                  <a:pt x="-1" y="42"/>
                  <a:pt x="11" y="51"/>
                </a:cubicBezTo>
                <a:cubicBezTo>
                  <a:pt x="16" y="55"/>
                  <a:pt x="22" y="57"/>
                  <a:pt x="28" y="57"/>
                </a:cubicBezTo>
                <a:cubicBezTo>
                  <a:pt x="36" y="57"/>
                  <a:pt x="45" y="53"/>
                  <a:pt x="50" y="46"/>
                </a:cubicBezTo>
                <a:lnTo>
                  <a:pt x="51" y="44"/>
                </a:lnTo>
                <a:cubicBezTo>
                  <a:pt x="60" y="32"/>
                  <a:pt x="58" y="15"/>
                  <a:pt x="46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3" name="Freeform 752">
            <a:extLst>
              <a:ext uri="{FF2B5EF4-FFF2-40B4-BE49-F238E27FC236}">
                <a16:creationId xmlns:a16="http://schemas.microsoft.com/office/drawing/2014/main" id="{4BBA1725-D744-9448-A067-2BAFE63C1B1B}"/>
              </a:ext>
            </a:extLst>
          </p:cNvPr>
          <p:cNvSpPr/>
          <p:nvPr/>
        </p:nvSpPr>
        <p:spPr>
          <a:xfrm>
            <a:off x="7070892" y="271202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" y="39"/>
                </a:moveTo>
                <a:lnTo>
                  <a:pt x="3" y="41"/>
                </a:lnTo>
                <a:cubicBezTo>
                  <a:pt x="8" y="51"/>
                  <a:pt x="18" y="56"/>
                  <a:pt x="28" y="56"/>
                </a:cubicBezTo>
                <a:cubicBezTo>
                  <a:pt x="32" y="56"/>
                  <a:pt x="36" y="56"/>
                  <a:pt x="40" y="54"/>
                </a:cubicBezTo>
                <a:cubicBezTo>
                  <a:pt x="54" y="47"/>
                  <a:pt x="60" y="30"/>
                  <a:pt x="53" y="17"/>
                </a:cubicBezTo>
                <a:lnTo>
                  <a:pt x="52" y="15"/>
                </a:lnTo>
                <a:cubicBezTo>
                  <a:pt x="45" y="1"/>
                  <a:pt x="29" y="-4"/>
                  <a:pt x="15" y="2"/>
                </a:cubicBezTo>
                <a:cubicBezTo>
                  <a:pt x="2" y="9"/>
                  <a:pt x="-4" y="26"/>
                  <a:pt x="3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4" name="Freeform 753">
            <a:extLst>
              <a:ext uri="{FF2B5EF4-FFF2-40B4-BE49-F238E27FC236}">
                <a16:creationId xmlns:a16="http://schemas.microsoft.com/office/drawing/2014/main" id="{45BDDDFA-85CA-CF40-8FD1-4D1CB6309413}"/>
              </a:ext>
            </a:extLst>
          </p:cNvPr>
          <p:cNvSpPr/>
          <p:nvPr/>
        </p:nvSpPr>
        <p:spPr>
          <a:xfrm>
            <a:off x="7055053" y="268755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7" y="46"/>
                </a:moveTo>
                <a:cubicBezTo>
                  <a:pt x="13" y="53"/>
                  <a:pt x="21" y="56"/>
                  <a:pt x="29" y="56"/>
                </a:cubicBezTo>
                <a:cubicBezTo>
                  <a:pt x="35" y="56"/>
                  <a:pt x="41" y="54"/>
                  <a:pt x="46" y="50"/>
                </a:cubicBezTo>
                <a:cubicBezTo>
                  <a:pt x="58" y="41"/>
                  <a:pt x="60" y="23"/>
                  <a:pt x="51" y="11"/>
                </a:cubicBezTo>
                <a:lnTo>
                  <a:pt x="49" y="10"/>
                </a:lnTo>
                <a:cubicBezTo>
                  <a:pt x="40" y="-2"/>
                  <a:pt x="22" y="-4"/>
                  <a:pt x="10" y="6"/>
                </a:cubicBezTo>
                <a:cubicBezTo>
                  <a:pt x="-2" y="16"/>
                  <a:pt x="-3" y="33"/>
                  <a:pt x="6" y="4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5" name="Freeform 754">
            <a:extLst>
              <a:ext uri="{FF2B5EF4-FFF2-40B4-BE49-F238E27FC236}">
                <a16:creationId xmlns:a16="http://schemas.microsoft.com/office/drawing/2014/main" id="{A8F8A9EF-6AA6-F34C-A7B8-97EAC76B16CC}"/>
              </a:ext>
            </a:extLst>
          </p:cNvPr>
          <p:cNvSpPr/>
          <p:nvPr/>
        </p:nvSpPr>
        <p:spPr>
          <a:xfrm>
            <a:off x="7080613" y="2739389"/>
            <a:ext cx="1980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8">
                <a:moveTo>
                  <a:pt x="21" y="1"/>
                </a:moveTo>
                <a:cubicBezTo>
                  <a:pt x="6" y="4"/>
                  <a:pt x="-3" y="19"/>
                  <a:pt x="1" y="34"/>
                </a:cubicBezTo>
                <a:lnTo>
                  <a:pt x="1" y="36"/>
                </a:lnTo>
                <a:cubicBezTo>
                  <a:pt x="4" y="49"/>
                  <a:pt x="15" y="58"/>
                  <a:pt x="28" y="58"/>
                </a:cubicBezTo>
                <a:cubicBezTo>
                  <a:pt x="30" y="58"/>
                  <a:pt x="32" y="57"/>
                  <a:pt x="34" y="57"/>
                </a:cubicBezTo>
                <a:cubicBezTo>
                  <a:pt x="49" y="53"/>
                  <a:pt x="58" y="39"/>
                  <a:pt x="55" y="24"/>
                </a:cubicBezTo>
                <a:lnTo>
                  <a:pt x="55" y="22"/>
                </a:lnTo>
                <a:cubicBezTo>
                  <a:pt x="51" y="7"/>
                  <a:pt x="36" y="-2"/>
                  <a:pt x="21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6" name="Freeform 755">
            <a:extLst>
              <a:ext uri="{FF2B5EF4-FFF2-40B4-BE49-F238E27FC236}">
                <a16:creationId xmlns:a16="http://schemas.microsoft.com/office/drawing/2014/main" id="{2C157B65-BA0F-824F-8AB6-D2D6E863A94A}"/>
              </a:ext>
            </a:extLst>
          </p:cNvPr>
          <p:cNvSpPr/>
          <p:nvPr/>
        </p:nvSpPr>
        <p:spPr>
          <a:xfrm>
            <a:off x="7034172" y="266738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11" y="50"/>
                </a:moveTo>
                <a:lnTo>
                  <a:pt x="13" y="51"/>
                </a:lnTo>
                <a:cubicBezTo>
                  <a:pt x="18" y="55"/>
                  <a:pt x="24" y="57"/>
                  <a:pt x="30" y="57"/>
                </a:cubicBezTo>
                <a:cubicBezTo>
                  <a:pt x="38" y="57"/>
                  <a:pt x="46" y="53"/>
                  <a:pt x="51" y="46"/>
                </a:cubicBezTo>
                <a:cubicBezTo>
                  <a:pt x="61" y="34"/>
                  <a:pt x="59" y="17"/>
                  <a:pt x="47" y="7"/>
                </a:cubicBezTo>
                <a:lnTo>
                  <a:pt x="45" y="6"/>
                </a:lnTo>
                <a:cubicBezTo>
                  <a:pt x="33" y="-3"/>
                  <a:pt x="16" y="-1"/>
                  <a:pt x="6" y="11"/>
                </a:cubicBezTo>
                <a:cubicBezTo>
                  <a:pt x="-3" y="23"/>
                  <a:pt x="-1" y="40"/>
                  <a:pt x="11" y="5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7" name="Freeform 756">
            <a:extLst>
              <a:ext uri="{FF2B5EF4-FFF2-40B4-BE49-F238E27FC236}">
                <a16:creationId xmlns:a16="http://schemas.microsoft.com/office/drawing/2014/main" id="{01201922-0B98-814A-AEDE-F3CE9F5244F1}"/>
              </a:ext>
            </a:extLst>
          </p:cNvPr>
          <p:cNvSpPr/>
          <p:nvPr/>
        </p:nvSpPr>
        <p:spPr>
          <a:xfrm>
            <a:off x="6981973" y="264290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2" y="55"/>
                </a:moveTo>
                <a:lnTo>
                  <a:pt x="24" y="55"/>
                </a:lnTo>
                <a:cubicBezTo>
                  <a:pt x="26" y="56"/>
                  <a:pt x="28" y="56"/>
                  <a:pt x="30" y="56"/>
                </a:cubicBezTo>
                <a:cubicBezTo>
                  <a:pt x="43" y="56"/>
                  <a:pt x="54" y="47"/>
                  <a:pt x="57" y="34"/>
                </a:cubicBezTo>
                <a:cubicBezTo>
                  <a:pt x="60" y="20"/>
                  <a:pt x="51" y="5"/>
                  <a:pt x="36" y="2"/>
                </a:cubicBezTo>
                <a:lnTo>
                  <a:pt x="34" y="1"/>
                </a:lnTo>
                <a:cubicBezTo>
                  <a:pt x="19" y="-2"/>
                  <a:pt x="4" y="7"/>
                  <a:pt x="1" y="22"/>
                </a:cubicBezTo>
                <a:cubicBezTo>
                  <a:pt x="-2" y="37"/>
                  <a:pt x="7" y="52"/>
                  <a:pt x="22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8" name="Freeform 757">
            <a:extLst>
              <a:ext uri="{FF2B5EF4-FFF2-40B4-BE49-F238E27FC236}">
                <a16:creationId xmlns:a16="http://schemas.microsoft.com/office/drawing/2014/main" id="{23AC2B06-42F9-7348-9FF1-3A31A913733E}"/>
              </a:ext>
            </a:extLst>
          </p:cNvPr>
          <p:cNvSpPr/>
          <p:nvPr/>
        </p:nvSpPr>
        <p:spPr>
          <a:xfrm>
            <a:off x="7009693" y="265226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6" y="53"/>
                </a:moveTo>
                <a:lnTo>
                  <a:pt x="17" y="53"/>
                </a:lnTo>
                <a:cubicBezTo>
                  <a:pt x="21" y="55"/>
                  <a:pt x="25" y="56"/>
                  <a:pt x="29" y="56"/>
                </a:cubicBezTo>
                <a:cubicBezTo>
                  <a:pt x="40" y="56"/>
                  <a:pt x="49" y="50"/>
                  <a:pt x="54" y="40"/>
                </a:cubicBezTo>
                <a:cubicBezTo>
                  <a:pt x="61" y="27"/>
                  <a:pt x="55" y="10"/>
                  <a:pt x="41" y="4"/>
                </a:cubicBezTo>
                <a:lnTo>
                  <a:pt x="39" y="3"/>
                </a:lnTo>
                <a:cubicBezTo>
                  <a:pt x="25" y="-4"/>
                  <a:pt x="9" y="2"/>
                  <a:pt x="2" y="16"/>
                </a:cubicBezTo>
                <a:cubicBezTo>
                  <a:pt x="-4" y="30"/>
                  <a:pt x="2" y="46"/>
                  <a:pt x="16" y="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59" name="Freeform 758">
            <a:extLst>
              <a:ext uri="{FF2B5EF4-FFF2-40B4-BE49-F238E27FC236}">
                <a16:creationId xmlns:a16="http://schemas.microsoft.com/office/drawing/2014/main" id="{BAD705DC-8195-7147-8095-4CC848529516}"/>
              </a:ext>
            </a:extLst>
          </p:cNvPr>
          <p:cNvSpPr/>
          <p:nvPr/>
        </p:nvSpPr>
        <p:spPr>
          <a:xfrm>
            <a:off x="7041013" y="282218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4" y="18"/>
                </a:moveTo>
                <a:lnTo>
                  <a:pt x="53" y="16"/>
                </a:lnTo>
                <a:cubicBezTo>
                  <a:pt x="47" y="2"/>
                  <a:pt x="30" y="-4"/>
                  <a:pt x="16" y="3"/>
                </a:cubicBezTo>
                <a:cubicBezTo>
                  <a:pt x="3" y="9"/>
                  <a:pt x="-4" y="25"/>
                  <a:pt x="3" y="39"/>
                </a:cubicBezTo>
                <a:lnTo>
                  <a:pt x="4" y="41"/>
                </a:lnTo>
                <a:cubicBezTo>
                  <a:pt x="8" y="51"/>
                  <a:pt x="18" y="57"/>
                  <a:pt x="29" y="57"/>
                </a:cubicBezTo>
                <a:cubicBezTo>
                  <a:pt x="33" y="57"/>
                  <a:pt x="37" y="56"/>
                  <a:pt x="40" y="54"/>
                </a:cubicBezTo>
                <a:cubicBezTo>
                  <a:pt x="54" y="48"/>
                  <a:pt x="60" y="32"/>
                  <a:pt x="54" y="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0" name="Freeform 759">
            <a:extLst>
              <a:ext uri="{FF2B5EF4-FFF2-40B4-BE49-F238E27FC236}">
                <a16:creationId xmlns:a16="http://schemas.microsoft.com/office/drawing/2014/main" id="{FD49D8F9-C4A5-0741-A5FA-F7E1AC62B158}"/>
              </a:ext>
            </a:extLst>
          </p:cNvPr>
          <p:cNvSpPr/>
          <p:nvPr/>
        </p:nvSpPr>
        <p:spPr>
          <a:xfrm>
            <a:off x="7258453" y="284954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6" y="6"/>
                </a:moveTo>
                <a:cubicBezTo>
                  <a:pt x="34" y="-4"/>
                  <a:pt x="16" y="-2"/>
                  <a:pt x="7" y="10"/>
                </a:cubicBezTo>
                <a:lnTo>
                  <a:pt x="6" y="11"/>
                </a:lnTo>
                <a:cubicBezTo>
                  <a:pt x="-4" y="23"/>
                  <a:pt x="-2" y="41"/>
                  <a:pt x="10" y="50"/>
                </a:cubicBezTo>
                <a:cubicBezTo>
                  <a:pt x="15" y="54"/>
                  <a:pt x="21" y="56"/>
                  <a:pt x="27" y="56"/>
                </a:cubicBezTo>
                <a:cubicBezTo>
                  <a:pt x="35" y="56"/>
                  <a:pt x="43" y="53"/>
                  <a:pt x="48" y="46"/>
                </a:cubicBezTo>
                <a:lnTo>
                  <a:pt x="50" y="45"/>
                </a:lnTo>
                <a:cubicBezTo>
                  <a:pt x="59" y="33"/>
                  <a:pt x="57" y="15"/>
                  <a:pt x="46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1" name="Freeform 760">
            <a:extLst>
              <a:ext uri="{FF2B5EF4-FFF2-40B4-BE49-F238E27FC236}">
                <a16:creationId xmlns:a16="http://schemas.microsoft.com/office/drawing/2014/main" id="{46A184FB-E42C-C940-9349-EA1141093912}"/>
              </a:ext>
            </a:extLst>
          </p:cNvPr>
          <p:cNvSpPr/>
          <p:nvPr/>
        </p:nvSpPr>
        <p:spPr>
          <a:xfrm>
            <a:off x="7273934" y="282506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1" y="2"/>
                </a:moveTo>
                <a:cubicBezTo>
                  <a:pt x="27" y="-4"/>
                  <a:pt x="10" y="1"/>
                  <a:pt x="4" y="15"/>
                </a:cubicBezTo>
                <a:lnTo>
                  <a:pt x="3" y="17"/>
                </a:lnTo>
                <a:cubicBezTo>
                  <a:pt x="-4" y="30"/>
                  <a:pt x="2" y="47"/>
                  <a:pt x="16" y="54"/>
                </a:cubicBezTo>
                <a:cubicBezTo>
                  <a:pt x="19" y="56"/>
                  <a:pt x="24" y="57"/>
                  <a:pt x="28" y="57"/>
                </a:cubicBezTo>
                <a:cubicBezTo>
                  <a:pt x="38" y="57"/>
                  <a:pt x="48" y="51"/>
                  <a:pt x="52" y="41"/>
                </a:cubicBezTo>
                <a:lnTo>
                  <a:pt x="53" y="39"/>
                </a:lnTo>
                <a:cubicBezTo>
                  <a:pt x="60" y="26"/>
                  <a:pt x="54" y="9"/>
                  <a:pt x="41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2" name="Freeform 761">
            <a:extLst>
              <a:ext uri="{FF2B5EF4-FFF2-40B4-BE49-F238E27FC236}">
                <a16:creationId xmlns:a16="http://schemas.microsoft.com/office/drawing/2014/main" id="{18FFC9E9-38FB-CD45-A1BE-906FC4E47AE2}"/>
              </a:ext>
            </a:extLst>
          </p:cNvPr>
          <p:cNvSpPr/>
          <p:nvPr/>
        </p:nvSpPr>
        <p:spPr>
          <a:xfrm>
            <a:off x="7212732" y="28855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8" y="3"/>
                </a:moveTo>
                <a:lnTo>
                  <a:pt x="16" y="3"/>
                </a:lnTo>
                <a:cubicBezTo>
                  <a:pt x="2" y="10"/>
                  <a:pt x="-4" y="26"/>
                  <a:pt x="3" y="40"/>
                </a:cubicBezTo>
                <a:cubicBezTo>
                  <a:pt x="7" y="50"/>
                  <a:pt x="17" y="56"/>
                  <a:pt x="28" y="56"/>
                </a:cubicBezTo>
                <a:cubicBezTo>
                  <a:pt x="32" y="56"/>
                  <a:pt x="36" y="55"/>
                  <a:pt x="39" y="53"/>
                </a:cubicBezTo>
                <a:lnTo>
                  <a:pt x="41" y="52"/>
                </a:lnTo>
                <a:cubicBezTo>
                  <a:pt x="55" y="46"/>
                  <a:pt x="61" y="29"/>
                  <a:pt x="55" y="16"/>
                </a:cubicBezTo>
                <a:cubicBezTo>
                  <a:pt x="48" y="2"/>
                  <a:pt x="32" y="-4"/>
                  <a:pt x="18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3" name="Freeform 762">
            <a:extLst>
              <a:ext uri="{FF2B5EF4-FFF2-40B4-BE49-F238E27FC236}">
                <a16:creationId xmlns:a16="http://schemas.microsoft.com/office/drawing/2014/main" id="{FD63B159-C530-494D-BD8F-FEB464B90D7D}"/>
              </a:ext>
            </a:extLst>
          </p:cNvPr>
          <p:cNvSpPr/>
          <p:nvPr/>
        </p:nvSpPr>
        <p:spPr>
          <a:xfrm>
            <a:off x="7287253" y="2768909"/>
            <a:ext cx="194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8">
                <a:moveTo>
                  <a:pt x="27" y="0"/>
                </a:moveTo>
                <a:cubicBezTo>
                  <a:pt x="12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7" y="58"/>
                </a:cubicBezTo>
                <a:cubicBezTo>
                  <a:pt x="43" y="58"/>
                  <a:pt x="55" y="45"/>
                  <a:pt x="55" y="30"/>
                </a:cubicBezTo>
                <a:lnTo>
                  <a:pt x="55" y="28"/>
                </a:lnTo>
                <a:cubicBezTo>
                  <a:pt x="55" y="13"/>
                  <a:pt x="43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4" name="Freeform 763">
            <a:extLst>
              <a:ext uri="{FF2B5EF4-FFF2-40B4-BE49-F238E27FC236}">
                <a16:creationId xmlns:a16="http://schemas.microsoft.com/office/drawing/2014/main" id="{2288DC1C-83DF-134F-BF57-F07A8826951B}"/>
              </a:ext>
            </a:extLst>
          </p:cNvPr>
          <p:cNvSpPr/>
          <p:nvPr/>
        </p:nvSpPr>
        <p:spPr>
          <a:xfrm>
            <a:off x="7185012" y="289454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4" y="1"/>
                </a:moveTo>
                <a:lnTo>
                  <a:pt x="23" y="2"/>
                </a:lnTo>
                <a:cubicBezTo>
                  <a:pt x="8" y="5"/>
                  <a:pt x="-2" y="20"/>
                  <a:pt x="1" y="35"/>
                </a:cubicBezTo>
                <a:cubicBezTo>
                  <a:pt x="4" y="48"/>
                  <a:pt x="16" y="56"/>
                  <a:pt x="28" y="56"/>
                </a:cubicBezTo>
                <a:cubicBezTo>
                  <a:pt x="30" y="56"/>
                  <a:pt x="32" y="56"/>
                  <a:pt x="34" y="56"/>
                </a:cubicBezTo>
                <a:lnTo>
                  <a:pt x="36" y="55"/>
                </a:lnTo>
                <a:cubicBezTo>
                  <a:pt x="51" y="52"/>
                  <a:pt x="60" y="37"/>
                  <a:pt x="57" y="23"/>
                </a:cubicBezTo>
                <a:cubicBezTo>
                  <a:pt x="54" y="8"/>
                  <a:pt x="39" y="-2"/>
                  <a:pt x="24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5" name="Freeform 764">
            <a:extLst>
              <a:ext uri="{FF2B5EF4-FFF2-40B4-BE49-F238E27FC236}">
                <a16:creationId xmlns:a16="http://schemas.microsoft.com/office/drawing/2014/main" id="{45260ACE-BCF9-F44C-B867-B1F4A9E7DCB0}"/>
              </a:ext>
            </a:extLst>
          </p:cNvPr>
          <p:cNvSpPr/>
          <p:nvPr/>
        </p:nvSpPr>
        <p:spPr>
          <a:xfrm>
            <a:off x="7283653" y="2797709"/>
            <a:ext cx="194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8">
                <a:moveTo>
                  <a:pt x="35" y="1"/>
                </a:moveTo>
                <a:cubicBezTo>
                  <a:pt x="20" y="-2"/>
                  <a:pt x="5" y="7"/>
                  <a:pt x="1" y="22"/>
                </a:cubicBezTo>
                <a:lnTo>
                  <a:pt x="1" y="24"/>
                </a:lnTo>
                <a:cubicBezTo>
                  <a:pt x="-2" y="39"/>
                  <a:pt x="7" y="53"/>
                  <a:pt x="22" y="57"/>
                </a:cubicBezTo>
                <a:cubicBezTo>
                  <a:pt x="24" y="57"/>
                  <a:pt x="26" y="58"/>
                  <a:pt x="28" y="58"/>
                </a:cubicBezTo>
                <a:cubicBezTo>
                  <a:pt x="40" y="58"/>
                  <a:pt x="52" y="49"/>
                  <a:pt x="55" y="36"/>
                </a:cubicBezTo>
                <a:lnTo>
                  <a:pt x="55" y="34"/>
                </a:lnTo>
                <a:cubicBezTo>
                  <a:pt x="59" y="19"/>
                  <a:pt x="49" y="5"/>
                  <a:pt x="35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6" name="Freeform 765">
            <a:extLst>
              <a:ext uri="{FF2B5EF4-FFF2-40B4-BE49-F238E27FC236}">
                <a16:creationId xmlns:a16="http://schemas.microsoft.com/office/drawing/2014/main" id="{ABAF7713-EB35-5A49-91A6-44999D2C0F4C}"/>
              </a:ext>
            </a:extLst>
          </p:cNvPr>
          <p:cNvSpPr/>
          <p:nvPr/>
        </p:nvSpPr>
        <p:spPr>
          <a:xfrm>
            <a:off x="7237573" y="287006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12" y="6"/>
                </a:moveTo>
                <a:lnTo>
                  <a:pt x="11" y="7"/>
                </a:lnTo>
                <a:cubicBezTo>
                  <a:pt x="-2" y="17"/>
                  <a:pt x="-4" y="34"/>
                  <a:pt x="6" y="46"/>
                </a:cubicBezTo>
                <a:cubicBezTo>
                  <a:pt x="11" y="53"/>
                  <a:pt x="19" y="57"/>
                  <a:pt x="27" y="57"/>
                </a:cubicBezTo>
                <a:cubicBezTo>
                  <a:pt x="33" y="57"/>
                  <a:pt x="39" y="55"/>
                  <a:pt x="45" y="51"/>
                </a:cubicBezTo>
                <a:lnTo>
                  <a:pt x="46" y="50"/>
                </a:lnTo>
                <a:cubicBezTo>
                  <a:pt x="58" y="40"/>
                  <a:pt x="60" y="23"/>
                  <a:pt x="51" y="11"/>
                </a:cubicBezTo>
                <a:cubicBezTo>
                  <a:pt x="41" y="-1"/>
                  <a:pt x="24" y="-3"/>
                  <a:pt x="12" y="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7" name="Freeform 766">
            <a:extLst>
              <a:ext uri="{FF2B5EF4-FFF2-40B4-BE49-F238E27FC236}">
                <a16:creationId xmlns:a16="http://schemas.microsoft.com/office/drawing/2014/main" id="{C5E3B872-7B80-554A-992D-4F2CF94A820E}"/>
              </a:ext>
            </a:extLst>
          </p:cNvPr>
          <p:cNvSpPr/>
          <p:nvPr/>
        </p:nvSpPr>
        <p:spPr>
          <a:xfrm>
            <a:off x="7076293" y="286790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6" y="7"/>
                </a:moveTo>
                <a:lnTo>
                  <a:pt x="45" y="6"/>
                </a:lnTo>
                <a:cubicBezTo>
                  <a:pt x="33" y="-4"/>
                  <a:pt x="16" y="-2"/>
                  <a:pt x="6" y="9"/>
                </a:cubicBezTo>
                <a:cubicBezTo>
                  <a:pt x="-4" y="21"/>
                  <a:pt x="-2" y="38"/>
                  <a:pt x="9" y="48"/>
                </a:cubicBezTo>
                <a:lnTo>
                  <a:pt x="11" y="50"/>
                </a:lnTo>
                <a:cubicBezTo>
                  <a:pt x="16" y="54"/>
                  <a:pt x="22" y="56"/>
                  <a:pt x="29" y="56"/>
                </a:cubicBezTo>
                <a:cubicBezTo>
                  <a:pt x="37" y="56"/>
                  <a:pt x="45" y="52"/>
                  <a:pt x="50" y="46"/>
                </a:cubicBezTo>
                <a:cubicBezTo>
                  <a:pt x="60" y="34"/>
                  <a:pt x="58" y="17"/>
                  <a:pt x="46" y="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8" name="Freeform 767">
            <a:extLst>
              <a:ext uri="{FF2B5EF4-FFF2-40B4-BE49-F238E27FC236}">
                <a16:creationId xmlns:a16="http://schemas.microsoft.com/office/drawing/2014/main" id="{173F43BF-7E71-324D-A23A-01E44B4E325A}"/>
              </a:ext>
            </a:extLst>
          </p:cNvPr>
          <p:cNvSpPr/>
          <p:nvPr/>
        </p:nvSpPr>
        <p:spPr>
          <a:xfrm>
            <a:off x="7156573" y="28977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9" y="0"/>
                </a:moveTo>
                <a:lnTo>
                  <a:pt x="28" y="0"/>
                </a:lnTo>
                <a:cubicBezTo>
                  <a:pt x="27" y="0"/>
                  <a:pt x="27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-1" y="42"/>
                  <a:pt x="11" y="55"/>
                  <a:pt x="27" y="55"/>
                </a:cubicBezTo>
                <a:lnTo>
                  <a:pt x="29" y="55"/>
                </a:lnTo>
                <a:cubicBezTo>
                  <a:pt x="44" y="55"/>
                  <a:pt x="57" y="43"/>
                  <a:pt x="57" y="28"/>
                </a:cubicBezTo>
                <a:cubicBezTo>
                  <a:pt x="57" y="13"/>
                  <a:pt x="45" y="0"/>
                  <a:pt x="2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69" name="Freeform 768">
            <a:extLst>
              <a:ext uri="{FF2B5EF4-FFF2-40B4-BE49-F238E27FC236}">
                <a16:creationId xmlns:a16="http://schemas.microsoft.com/office/drawing/2014/main" id="{73645A52-F906-B347-9FFF-A37DF6195017}"/>
              </a:ext>
            </a:extLst>
          </p:cNvPr>
          <p:cNvSpPr/>
          <p:nvPr/>
        </p:nvSpPr>
        <p:spPr>
          <a:xfrm>
            <a:off x="7032372" y="27944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4" y="57"/>
                </a:moveTo>
                <a:cubicBezTo>
                  <a:pt x="49" y="54"/>
                  <a:pt x="59" y="39"/>
                  <a:pt x="56" y="24"/>
                </a:cubicBezTo>
                <a:lnTo>
                  <a:pt x="55" y="23"/>
                </a:lnTo>
                <a:cubicBezTo>
                  <a:pt x="52" y="7"/>
                  <a:pt x="38" y="-2"/>
                  <a:pt x="23" y="1"/>
                </a:cubicBezTo>
                <a:cubicBezTo>
                  <a:pt x="8" y="4"/>
                  <a:pt x="-2" y="18"/>
                  <a:pt x="1" y="33"/>
                </a:cubicBezTo>
                <a:lnTo>
                  <a:pt x="1" y="35"/>
                </a:lnTo>
                <a:cubicBezTo>
                  <a:pt x="4" y="48"/>
                  <a:pt x="16" y="57"/>
                  <a:pt x="28" y="57"/>
                </a:cubicBezTo>
                <a:cubicBezTo>
                  <a:pt x="30" y="57"/>
                  <a:pt x="32" y="57"/>
                  <a:pt x="34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0" name="Freeform 769">
            <a:extLst>
              <a:ext uri="{FF2B5EF4-FFF2-40B4-BE49-F238E27FC236}">
                <a16:creationId xmlns:a16="http://schemas.microsoft.com/office/drawing/2014/main" id="{061CBD4F-7516-8343-8C66-B2D94DA28E1F}"/>
              </a:ext>
            </a:extLst>
          </p:cNvPr>
          <p:cNvSpPr/>
          <p:nvPr/>
        </p:nvSpPr>
        <p:spPr>
          <a:xfrm>
            <a:off x="7055773" y="284702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51" y="13"/>
                </a:moveTo>
                <a:lnTo>
                  <a:pt x="50" y="11"/>
                </a:lnTo>
                <a:cubicBezTo>
                  <a:pt x="41" y="-1"/>
                  <a:pt x="24" y="-3"/>
                  <a:pt x="11" y="6"/>
                </a:cubicBezTo>
                <a:cubicBezTo>
                  <a:pt x="-1" y="15"/>
                  <a:pt x="-3" y="32"/>
                  <a:pt x="6" y="45"/>
                </a:cubicBezTo>
                <a:lnTo>
                  <a:pt x="8" y="46"/>
                </a:lnTo>
                <a:cubicBezTo>
                  <a:pt x="13" y="53"/>
                  <a:pt x="21" y="57"/>
                  <a:pt x="29" y="57"/>
                </a:cubicBezTo>
                <a:cubicBezTo>
                  <a:pt x="35" y="57"/>
                  <a:pt x="41" y="55"/>
                  <a:pt x="46" y="51"/>
                </a:cubicBezTo>
                <a:cubicBezTo>
                  <a:pt x="58" y="42"/>
                  <a:pt x="61" y="25"/>
                  <a:pt x="51" y="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1" name="Freeform 770">
            <a:extLst>
              <a:ext uri="{FF2B5EF4-FFF2-40B4-BE49-F238E27FC236}">
                <a16:creationId xmlns:a16="http://schemas.microsoft.com/office/drawing/2014/main" id="{543868C8-C251-704C-AB69-5D9C3CDFE325}"/>
              </a:ext>
            </a:extLst>
          </p:cNvPr>
          <p:cNvSpPr/>
          <p:nvPr/>
        </p:nvSpPr>
        <p:spPr>
          <a:xfrm>
            <a:off x="7127412" y="28941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36" y="1"/>
                </a:moveTo>
                <a:lnTo>
                  <a:pt x="35" y="1"/>
                </a:lnTo>
                <a:cubicBezTo>
                  <a:pt x="20" y="-3"/>
                  <a:pt x="5" y="6"/>
                  <a:pt x="1" y="21"/>
                </a:cubicBezTo>
                <a:cubicBezTo>
                  <a:pt x="-2" y="36"/>
                  <a:pt x="7" y="50"/>
                  <a:pt x="21" y="54"/>
                </a:cubicBezTo>
                <a:lnTo>
                  <a:pt x="24" y="55"/>
                </a:lnTo>
                <a:cubicBezTo>
                  <a:pt x="26" y="55"/>
                  <a:pt x="28" y="55"/>
                  <a:pt x="30" y="55"/>
                </a:cubicBezTo>
                <a:cubicBezTo>
                  <a:pt x="43" y="55"/>
                  <a:pt x="54" y="47"/>
                  <a:pt x="57" y="34"/>
                </a:cubicBezTo>
                <a:cubicBezTo>
                  <a:pt x="60" y="19"/>
                  <a:pt x="51" y="5"/>
                  <a:pt x="36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2" name="Freeform 771">
            <a:extLst>
              <a:ext uri="{FF2B5EF4-FFF2-40B4-BE49-F238E27FC236}">
                <a16:creationId xmlns:a16="http://schemas.microsoft.com/office/drawing/2014/main" id="{E661871B-1D12-7A48-8B66-E41F261AC568}"/>
              </a:ext>
            </a:extLst>
          </p:cNvPr>
          <p:cNvSpPr/>
          <p:nvPr/>
        </p:nvSpPr>
        <p:spPr>
          <a:xfrm>
            <a:off x="7100413" y="288375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2" y="3"/>
                </a:moveTo>
                <a:lnTo>
                  <a:pt x="40" y="3"/>
                </a:lnTo>
                <a:cubicBezTo>
                  <a:pt x="26" y="-4"/>
                  <a:pt x="10" y="1"/>
                  <a:pt x="3" y="15"/>
                </a:cubicBezTo>
                <a:cubicBezTo>
                  <a:pt x="-4" y="28"/>
                  <a:pt x="1" y="45"/>
                  <a:pt x="15" y="52"/>
                </a:cubicBezTo>
                <a:lnTo>
                  <a:pt x="17" y="53"/>
                </a:lnTo>
                <a:cubicBezTo>
                  <a:pt x="21" y="55"/>
                  <a:pt x="25" y="56"/>
                  <a:pt x="29" y="56"/>
                </a:cubicBezTo>
                <a:cubicBezTo>
                  <a:pt x="39" y="56"/>
                  <a:pt x="49" y="50"/>
                  <a:pt x="54" y="41"/>
                </a:cubicBezTo>
                <a:cubicBezTo>
                  <a:pt x="61" y="27"/>
                  <a:pt x="55" y="10"/>
                  <a:pt x="42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3" name="Freeform 772">
            <a:extLst>
              <a:ext uri="{FF2B5EF4-FFF2-40B4-BE49-F238E27FC236}">
                <a16:creationId xmlns:a16="http://schemas.microsoft.com/office/drawing/2014/main" id="{03BFB28A-E94B-C04E-B4B6-69048E195367}"/>
              </a:ext>
            </a:extLst>
          </p:cNvPr>
          <p:cNvSpPr/>
          <p:nvPr/>
        </p:nvSpPr>
        <p:spPr>
          <a:xfrm>
            <a:off x="7083854" y="2767109"/>
            <a:ext cx="17244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0" h="267">
                <a:moveTo>
                  <a:pt x="0" y="27"/>
                </a:moveTo>
                <a:cubicBezTo>
                  <a:pt x="0" y="28"/>
                  <a:pt x="0" y="29"/>
                  <a:pt x="0" y="30"/>
                </a:cubicBezTo>
                <a:lnTo>
                  <a:pt x="0" y="31"/>
                </a:lnTo>
                <a:lnTo>
                  <a:pt x="0" y="33"/>
                </a:lnTo>
                <a:cubicBezTo>
                  <a:pt x="0" y="34"/>
                  <a:pt x="0" y="35"/>
                  <a:pt x="1" y="36"/>
                </a:cubicBezTo>
                <a:cubicBezTo>
                  <a:pt x="1" y="55"/>
                  <a:pt x="4" y="74"/>
                  <a:pt x="10" y="93"/>
                </a:cubicBezTo>
                <a:cubicBezTo>
                  <a:pt x="24" y="142"/>
                  <a:pt x="54" y="187"/>
                  <a:pt x="94" y="218"/>
                </a:cubicBezTo>
                <a:cubicBezTo>
                  <a:pt x="137" y="250"/>
                  <a:pt x="187" y="267"/>
                  <a:pt x="240" y="267"/>
                </a:cubicBezTo>
                <a:cubicBezTo>
                  <a:pt x="373" y="267"/>
                  <a:pt x="480" y="160"/>
                  <a:pt x="480" y="27"/>
                </a:cubicBezTo>
                <a:cubicBezTo>
                  <a:pt x="480" y="12"/>
                  <a:pt x="468" y="0"/>
                  <a:pt x="453" y="0"/>
                </a:cubicBezTo>
                <a:cubicBezTo>
                  <a:pt x="437" y="0"/>
                  <a:pt x="425" y="12"/>
                  <a:pt x="425" y="27"/>
                </a:cubicBezTo>
                <a:cubicBezTo>
                  <a:pt x="425" y="129"/>
                  <a:pt x="342" y="212"/>
                  <a:pt x="240" y="212"/>
                </a:cubicBezTo>
                <a:cubicBezTo>
                  <a:pt x="158" y="212"/>
                  <a:pt x="85" y="157"/>
                  <a:pt x="63" y="78"/>
                </a:cubicBezTo>
                <a:cubicBezTo>
                  <a:pt x="58" y="62"/>
                  <a:pt x="56" y="45"/>
                  <a:pt x="56" y="27"/>
                </a:cubicBez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4" name="Freeform 773">
            <a:extLst>
              <a:ext uri="{FF2B5EF4-FFF2-40B4-BE49-F238E27FC236}">
                <a16:creationId xmlns:a16="http://schemas.microsoft.com/office/drawing/2014/main" id="{C9294406-A1A0-E740-8382-EE7D5313789E}"/>
              </a:ext>
            </a:extLst>
          </p:cNvPr>
          <p:cNvSpPr/>
          <p:nvPr/>
        </p:nvSpPr>
        <p:spPr>
          <a:xfrm>
            <a:off x="6876853" y="2692950"/>
            <a:ext cx="17244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0" h="267">
                <a:moveTo>
                  <a:pt x="452" y="267"/>
                </a:moveTo>
                <a:cubicBezTo>
                  <a:pt x="467" y="267"/>
                  <a:pt x="480" y="255"/>
                  <a:pt x="480" y="240"/>
                </a:cubicBezTo>
                <a:cubicBezTo>
                  <a:pt x="480" y="218"/>
                  <a:pt x="477" y="196"/>
                  <a:pt x="471" y="174"/>
                </a:cubicBezTo>
                <a:cubicBezTo>
                  <a:pt x="457" y="125"/>
                  <a:pt x="426" y="81"/>
                  <a:pt x="386" y="49"/>
                </a:cubicBezTo>
                <a:cubicBezTo>
                  <a:pt x="344" y="17"/>
                  <a:pt x="293" y="0"/>
                  <a:pt x="240" y="0"/>
                </a:cubicBezTo>
                <a:cubicBezTo>
                  <a:pt x="107" y="0"/>
                  <a:pt x="0" y="108"/>
                  <a:pt x="0" y="240"/>
                </a:cubicBezTo>
                <a:cubicBezTo>
                  <a:pt x="0" y="255"/>
                  <a:pt x="12" y="267"/>
                  <a:pt x="28" y="267"/>
                </a:cubicBezTo>
                <a:cubicBezTo>
                  <a:pt x="43" y="267"/>
                  <a:pt x="55" y="255"/>
                  <a:pt x="55" y="240"/>
                </a:cubicBezTo>
                <a:cubicBezTo>
                  <a:pt x="55" y="138"/>
                  <a:pt x="138" y="55"/>
                  <a:pt x="240" y="55"/>
                </a:cubicBezTo>
                <a:cubicBezTo>
                  <a:pt x="322" y="55"/>
                  <a:pt x="395" y="110"/>
                  <a:pt x="418" y="189"/>
                </a:cubicBezTo>
                <a:cubicBezTo>
                  <a:pt x="422" y="206"/>
                  <a:pt x="425" y="223"/>
                  <a:pt x="425" y="240"/>
                </a:cubicBezTo>
                <a:cubicBezTo>
                  <a:pt x="425" y="255"/>
                  <a:pt x="437" y="267"/>
                  <a:pt x="452" y="2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5" name="Freeform 774">
            <a:extLst>
              <a:ext uri="{FF2B5EF4-FFF2-40B4-BE49-F238E27FC236}">
                <a16:creationId xmlns:a16="http://schemas.microsoft.com/office/drawing/2014/main" id="{82985B4C-4015-604E-8BDA-DB3724BFFB0E}"/>
              </a:ext>
            </a:extLst>
          </p:cNvPr>
          <p:cNvSpPr/>
          <p:nvPr/>
        </p:nvSpPr>
        <p:spPr>
          <a:xfrm>
            <a:off x="3300973" y="4738109"/>
            <a:ext cx="421200" cy="36611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1" h="1018">
                <a:moveTo>
                  <a:pt x="902" y="758"/>
                </a:moveTo>
                <a:cubicBezTo>
                  <a:pt x="829" y="627"/>
                  <a:pt x="698" y="371"/>
                  <a:pt x="698" y="264"/>
                </a:cubicBezTo>
                <a:cubicBezTo>
                  <a:pt x="698" y="149"/>
                  <a:pt x="792" y="55"/>
                  <a:pt x="907" y="55"/>
                </a:cubicBezTo>
                <a:cubicBezTo>
                  <a:pt x="1022" y="55"/>
                  <a:pt x="1116" y="149"/>
                  <a:pt x="1116" y="264"/>
                </a:cubicBezTo>
                <a:cubicBezTo>
                  <a:pt x="1116" y="371"/>
                  <a:pt x="978" y="627"/>
                  <a:pt x="902" y="758"/>
                </a:cubicBezTo>
                <a:close/>
                <a:moveTo>
                  <a:pt x="692" y="933"/>
                </a:moveTo>
                <a:cubicBezTo>
                  <a:pt x="637" y="953"/>
                  <a:pt x="580" y="963"/>
                  <a:pt x="521" y="963"/>
                </a:cubicBezTo>
                <a:cubicBezTo>
                  <a:pt x="429" y="963"/>
                  <a:pt x="340" y="938"/>
                  <a:pt x="263" y="890"/>
                </a:cubicBezTo>
                <a:lnTo>
                  <a:pt x="454" y="700"/>
                </a:lnTo>
                <a:close/>
                <a:moveTo>
                  <a:pt x="907" y="0"/>
                </a:moveTo>
                <a:cubicBezTo>
                  <a:pt x="761" y="0"/>
                  <a:pt x="643" y="118"/>
                  <a:pt x="643" y="264"/>
                </a:cubicBezTo>
                <a:cubicBezTo>
                  <a:pt x="643" y="298"/>
                  <a:pt x="653" y="344"/>
                  <a:pt x="673" y="402"/>
                </a:cubicBezTo>
                <a:lnTo>
                  <a:pt x="217" y="858"/>
                </a:lnTo>
                <a:cubicBezTo>
                  <a:pt x="148" y="804"/>
                  <a:pt x="95" y="734"/>
                  <a:pt x="63" y="653"/>
                </a:cubicBezTo>
                <a:cubicBezTo>
                  <a:pt x="60" y="644"/>
                  <a:pt x="56" y="635"/>
                  <a:pt x="53" y="626"/>
                </a:cubicBezTo>
                <a:cubicBezTo>
                  <a:pt x="49" y="612"/>
                  <a:pt x="33" y="604"/>
                  <a:pt x="19" y="609"/>
                </a:cubicBezTo>
                <a:cubicBezTo>
                  <a:pt x="4" y="614"/>
                  <a:pt x="-4" y="629"/>
                  <a:pt x="1" y="644"/>
                </a:cubicBezTo>
                <a:cubicBezTo>
                  <a:pt x="4" y="654"/>
                  <a:pt x="8" y="663"/>
                  <a:pt x="12" y="673"/>
                </a:cubicBezTo>
                <a:cubicBezTo>
                  <a:pt x="51" y="771"/>
                  <a:pt x="117" y="856"/>
                  <a:pt x="204" y="917"/>
                </a:cubicBezTo>
                <a:cubicBezTo>
                  <a:pt x="297" y="983"/>
                  <a:pt x="406" y="1018"/>
                  <a:pt x="521" y="1018"/>
                </a:cubicBezTo>
                <a:cubicBezTo>
                  <a:pt x="599" y="1018"/>
                  <a:pt x="675" y="1002"/>
                  <a:pt x="746" y="970"/>
                </a:cubicBezTo>
                <a:cubicBezTo>
                  <a:pt x="751" y="970"/>
                  <a:pt x="756" y="967"/>
                  <a:pt x="760" y="964"/>
                </a:cubicBezTo>
                <a:cubicBezTo>
                  <a:pt x="790" y="949"/>
                  <a:pt x="820" y="931"/>
                  <a:pt x="847" y="911"/>
                </a:cubicBezTo>
                <a:cubicBezTo>
                  <a:pt x="859" y="902"/>
                  <a:pt x="862" y="885"/>
                  <a:pt x="853" y="872"/>
                </a:cubicBezTo>
                <a:cubicBezTo>
                  <a:pt x="844" y="860"/>
                  <a:pt x="826" y="857"/>
                  <a:pt x="814" y="867"/>
                </a:cubicBezTo>
                <a:cubicBezTo>
                  <a:pt x="793" y="882"/>
                  <a:pt x="770" y="897"/>
                  <a:pt x="746" y="909"/>
                </a:cubicBezTo>
                <a:lnTo>
                  <a:pt x="493" y="661"/>
                </a:lnTo>
                <a:lnTo>
                  <a:pt x="694" y="459"/>
                </a:lnTo>
                <a:cubicBezTo>
                  <a:pt x="712" y="503"/>
                  <a:pt x="734" y="553"/>
                  <a:pt x="761" y="608"/>
                </a:cubicBezTo>
                <a:cubicBezTo>
                  <a:pt x="818" y="725"/>
                  <a:pt x="876" y="825"/>
                  <a:pt x="877" y="826"/>
                </a:cubicBezTo>
                <a:cubicBezTo>
                  <a:pt x="882" y="835"/>
                  <a:pt x="891" y="840"/>
                  <a:pt x="901" y="840"/>
                </a:cubicBezTo>
                <a:cubicBezTo>
                  <a:pt x="911" y="840"/>
                  <a:pt x="919" y="835"/>
                  <a:pt x="924" y="827"/>
                </a:cubicBezTo>
                <a:cubicBezTo>
                  <a:pt x="925" y="826"/>
                  <a:pt x="986" y="726"/>
                  <a:pt x="1047" y="608"/>
                </a:cubicBezTo>
                <a:cubicBezTo>
                  <a:pt x="1129" y="448"/>
                  <a:pt x="1171" y="332"/>
                  <a:pt x="1171" y="264"/>
                </a:cubicBezTo>
                <a:cubicBezTo>
                  <a:pt x="1171" y="118"/>
                  <a:pt x="1053" y="0"/>
                  <a:pt x="90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6" name="Freeform 775">
            <a:extLst>
              <a:ext uri="{FF2B5EF4-FFF2-40B4-BE49-F238E27FC236}">
                <a16:creationId xmlns:a16="http://schemas.microsoft.com/office/drawing/2014/main" id="{BA7AD796-C93B-AF4A-99A3-B07CD210BA54}"/>
              </a:ext>
            </a:extLst>
          </p:cNvPr>
          <p:cNvSpPr/>
          <p:nvPr/>
        </p:nvSpPr>
        <p:spPr>
          <a:xfrm>
            <a:off x="3583573" y="4785629"/>
            <a:ext cx="88200" cy="88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6" h="247">
                <a:moveTo>
                  <a:pt x="123" y="192"/>
                </a:moveTo>
                <a:cubicBezTo>
                  <a:pt x="85" y="192"/>
                  <a:pt x="55" y="161"/>
                  <a:pt x="55" y="124"/>
                </a:cubicBezTo>
                <a:cubicBezTo>
                  <a:pt x="55" y="86"/>
                  <a:pt x="85" y="56"/>
                  <a:pt x="123" y="56"/>
                </a:cubicBezTo>
                <a:cubicBezTo>
                  <a:pt x="161" y="56"/>
                  <a:pt x="191" y="86"/>
                  <a:pt x="191" y="124"/>
                </a:cubicBezTo>
                <a:cubicBezTo>
                  <a:pt x="191" y="161"/>
                  <a:pt x="161" y="192"/>
                  <a:pt x="123" y="192"/>
                </a:cubicBezTo>
                <a:close/>
                <a:moveTo>
                  <a:pt x="123" y="0"/>
                </a:moveTo>
                <a:cubicBezTo>
                  <a:pt x="55" y="0"/>
                  <a:pt x="0" y="56"/>
                  <a:pt x="0" y="124"/>
                </a:cubicBezTo>
                <a:cubicBezTo>
                  <a:pt x="0" y="192"/>
                  <a:pt x="55" y="247"/>
                  <a:pt x="123" y="247"/>
                </a:cubicBezTo>
                <a:cubicBezTo>
                  <a:pt x="191" y="247"/>
                  <a:pt x="246" y="192"/>
                  <a:pt x="246" y="124"/>
                </a:cubicBezTo>
                <a:cubicBezTo>
                  <a:pt x="246" y="56"/>
                  <a:pt x="191" y="0"/>
                  <a:pt x="12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7" name="Freeform 776">
            <a:extLst>
              <a:ext uri="{FF2B5EF4-FFF2-40B4-BE49-F238E27FC236}">
                <a16:creationId xmlns:a16="http://schemas.microsoft.com/office/drawing/2014/main" id="{4ED19E46-5837-7A46-8911-76BC16960A34}"/>
              </a:ext>
            </a:extLst>
          </p:cNvPr>
          <p:cNvSpPr/>
          <p:nvPr/>
        </p:nvSpPr>
        <p:spPr>
          <a:xfrm>
            <a:off x="3250933" y="4874549"/>
            <a:ext cx="204120" cy="76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8" h="214">
                <a:moveTo>
                  <a:pt x="474" y="188"/>
                </a:moveTo>
                <a:cubicBezTo>
                  <a:pt x="552" y="162"/>
                  <a:pt x="568" y="127"/>
                  <a:pt x="568" y="102"/>
                </a:cubicBezTo>
                <a:cubicBezTo>
                  <a:pt x="568" y="75"/>
                  <a:pt x="550" y="39"/>
                  <a:pt x="467" y="13"/>
                </a:cubicBezTo>
                <a:cubicBezTo>
                  <a:pt x="451" y="8"/>
                  <a:pt x="435" y="4"/>
                  <a:pt x="417" y="1"/>
                </a:cubicBezTo>
                <a:cubicBezTo>
                  <a:pt x="402" y="-2"/>
                  <a:pt x="387" y="8"/>
                  <a:pt x="385" y="23"/>
                </a:cubicBezTo>
                <a:cubicBezTo>
                  <a:pt x="382" y="38"/>
                  <a:pt x="392" y="52"/>
                  <a:pt x="407" y="55"/>
                </a:cubicBezTo>
                <a:cubicBezTo>
                  <a:pt x="422" y="58"/>
                  <a:pt x="437" y="62"/>
                  <a:pt x="451" y="66"/>
                </a:cubicBezTo>
                <a:cubicBezTo>
                  <a:pt x="502" y="82"/>
                  <a:pt x="513" y="99"/>
                  <a:pt x="513" y="102"/>
                </a:cubicBezTo>
                <a:cubicBezTo>
                  <a:pt x="513" y="106"/>
                  <a:pt x="500" y="121"/>
                  <a:pt x="457" y="135"/>
                </a:cubicBezTo>
                <a:cubicBezTo>
                  <a:pt x="411" y="151"/>
                  <a:pt x="350" y="159"/>
                  <a:pt x="284" y="159"/>
                </a:cubicBezTo>
                <a:cubicBezTo>
                  <a:pt x="218" y="159"/>
                  <a:pt x="157" y="151"/>
                  <a:pt x="111" y="135"/>
                </a:cubicBezTo>
                <a:cubicBezTo>
                  <a:pt x="68" y="121"/>
                  <a:pt x="55" y="106"/>
                  <a:pt x="55" y="102"/>
                </a:cubicBezTo>
                <a:cubicBezTo>
                  <a:pt x="55" y="99"/>
                  <a:pt x="66" y="81"/>
                  <a:pt x="119" y="65"/>
                </a:cubicBezTo>
                <a:cubicBezTo>
                  <a:pt x="132" y="61"/>
                  <a:pt x="146" y="58"/>
                  <a:pt x="161" y="55"/>
                </a:cubicBezTo>
                <a:cubicBezTo>
                  <a:pt x="176" y="52"/>
                  <a:pt x="186" y="38"/>
                  <a:pt x="183" y="23"/>
                </a:cubicBezTo>
                <a:cubicBezTo>
                  <a:pt x="180" y="8"/>
                  <a:pt x="166" y="-2"/>
                  <a:pt x="151" y="1"/>
                </a:cubicBezTo>
                <a:cubicBezTo>
                  <a:pt x="134" y="4"/>
                  <a:pt x="118" y="8"/>
                  <a:pt x="103" y="12"/>
                </a:cubicBezTo>
                <a:cubicBezTo>
                  <a:pt x="18" y="38"/>
                  <a:pt x="0" y="75"/>
                  <a:pt x="0" y="102"/>
                </a:cubicBezTo>
                <a:cubicBezTo>
                  <a:pt x="0" y="179"/>
                  <a:pt x="147" y="214"/>
                  <a:pt x="284" y="214"/>
                </a:cubicBezTo>
                <a:cubicBezTo>
                  <a:pt x="355" y="214"/>
                  <a:pt x="423" y="205"/>
                  <a:pt x="474" y="1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8" name="Freeform 777">
            <a:extLst>
              <a:ext uri="{FF2B5EF4-FFF2-40B4-BE49-F238E27FC236}">
                <a16:creationId xmlns:a16="http://schemas.microsoft.com/office/drawing/2014/main" id="{34D2ECE0-8BAC-7D4F-AD6D-ECB0FC3D3C62}"/>
              </a:ext>
            </a:extLst>
          </p:cNvPr>
          <p:cNvSpPr/>
          <p:nvPr/>
        </p:nvSpPr>
        <p:spPr>
          <a:xfrm>
            <a:off x="3336614" y="4724429"/>
            <a:ext cx="142200" cy="19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6" h="535">
                <a:moveTo>
                  <a:pt x="57" y="69"/>
                </a:moveTo>
                <a:lnTo>
                  <a:pt x="298" y="170"/>
                </a:lnTo>
                <a:lnTo>
                  <a:pt x="57" y="272"/>
                </a:lnTo>
                <a:close/>
                <a:moveTo>
                  <a:pt x="28" y="535"/>
                </a:moveTo>
                <a:cubicBezTo>
                  <a:pt x="43" y="535"/>
                  <a:pt x="55" y="523"/>
                  <a:pt x="55" y="508"/>
                </a:cubicBezTo>
                <a:lnTo>
                  <a:pt x="56" y="332"/>
                </a:lnTo>
                <a:lnTo>
                  <a:pt x="379" y="196"/>
                </a:lnTo>
                <a:cubicBezTo>
                  <a:pt x="389" y="192"/>
                  <a:pt x="395" y="183"/>
                  <a:pt x="396" y="173"/>
                </a:cubicBezTo>
                <a:cubicBezTo>
                  <a:pt x="396" y="172"/>
                  <a:pt x="396" y="171"/>
                  <a:pt x="396" y="170"/>
                </a:cubicBezTo>
                <a:cubicBezTo>
                  <a:pt x="396" y="170"/>
                  <a:pt x="396" y="169"/>
                  <a:pt x="396" y="168"/>
                </a:cubicBezTo>
                <a:cubicBezTo>
                  <a:pt x="395" y="158"/>
                  <a:pt x="389" y="149"/>
                  <a:pt x="379" y="145"/>
                </a:cubicBezTo>
                <a:lnTo>
                  <a:pt x="41" y="2"/>
                </a:lnTo>
                <a:cubicBezTo>
                  <a:pt x="38" y="1"/>
                  <a:pt x="34" y="0"/>
                  <a:pt x="30" y="0"/>
                </a:cubicBezTo>
                <a:cubicBezTo>
                  <a:pt x="15" y="0"/>
                  <a:pt x="2" y="13"/>
                  <a:pt x="2" y="28"/>
                </a:cubicBezTo>
                <a:lnTo>
                  <a:pt x="0" y="507"/>
                </a:lnTo>
                <a:cubicBezTo>
                  <a:pt x="0" y="523"/>
                  <a:pt x="13" y="535"/>
                  <a:pt x="28" y="5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79" name="Freeform 778">
            <a:extLst>
              <a:ext uri="{FF2B5EF4-FFF2-40B4-BE49-F238E27FC236}">
                <a16:creationId xmlns:a16="http://schemas.microsoft.com/office/drawing/2014/main" id="{7BEF62E1-9DD8-A142-8EE3-435415A849E5}"/>
              </a:ext>
            </a:extLst>
          </p:cNvPr>
          <p:cNvSpPr/>
          <p:nvPr/>
        </p:nvSpPr>
        <p:spPr>
          <a:xfrm>
            <a:off x="3417613" y="4710028"/>
            <a:ext cx="157680" cy="36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39" h="101">
                <a:moveTo>
                  <a:pt x="37" y="82"/>
                </a:moveTo>
                <a:cubicBezTo>
                  <a:pt x="89" y="64"/>
                  <a:pt x="143" y="55"/>
                  <a:pt x="198" y="55"/>
                </a:cubicBezTo>
                <a:cubicBezTo>
                  <a:pt x="269" y="55"/>
                  <a:pt x="337" y="70"/>
                  <a:pt x="400" y="99"/>
                </a:cubicBezTo>
                <a:cubicBezTo>
                  <a:pt x="404" y="100"/>
                  <a:pt x="408" y="101"/>
                  <a:pt x="412" y="101"/>
                </a:cubicBezTo>
                <a:cubicBezTo>
                  <a:pt x="422" y="101"/>
                  <a:pt x="432" y="95"/>
                  <a:pt x="437" y="85"/>
                </a:cubicBezTo>
                <a:cubicBezTo>
                  <a:pt x="443" y="71"/>
                  <a:pt x="437" y="55"/>
                  <a:pt x="423" y="48"/>
                </a:cubicBezTo>
                <a:cubicBezTo>
                  <a:pt x="352" y="16"/>
                  <a:pt x="276" y="0"/>
                  <a:pt x="198" y="0"/>
                </a:cubicBezTo>
                <a:cubicBezTo>
                  <a:pt x="137" y="0"/>
                  <a:pt x="76" y="10"/>
                  <a:pt x="19" y="30"/>
                </a:cubicBezTo>
                <a:cubicBezTo>
                  <a:pt x="4" y="35"/>
                  <a:pt x="-3" y="51"/>
                  <a:pt x="2" y="65"/>
                </a:cubicBezTo>
                <a:cubicBezTo>
                  <a:pt x="7" y="80"/>
                  <a:pt x="23" y="87"/>
                  <a:pt x="37" y="8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0" name="Freeform 779">
            <a:extLst>
              <a:ext uri="{FF2B5EF4-FFF2-40B4-BE49-F238E27FC236}">
                <a16:creationId xmlns:a16="http://schemas.microsoft.com/office/drawing/2014/main" id="{2CAA748A-F8C4-8A46-AC69-4CEC58033FBA}"/>
              </a:ext>
            </a:extLst>
          </p:cNvPr>
          <p:cNvSpPr/>
          <p:nvPr/>
        </p:nvSpPr>
        <p:spPr>
          <a:xfrm>
            <a:off x="6941653" y="5432908"/>
            <a:ext cx="302760" cy="416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42" h="1157">
                <a:moveTo>
                  <a:pt x="97" y="603"/>
                </a:moveTo>
                <a:lnTo>
                  <a:pt x="421" y="603"/>
                </a:lnTo>
                <a:cubicBezTo>
                  <a:pt x="431" y="603"/>
                  <a:pt x="441" y="608"/>
                  <a:pt x="445" y="617"/>
                </a:cubicBezTo>
                <a:cubicBezTo>
                  <a:pt x="450" y="626"/>
                  <a:pt x="450" y="637"/>
                  <a:pt x="444" y="645"/>
                </a:cubicBezTo>
                <a:lnTo>
                  <a:pt x="240" y="961"/>
                </a:lnTo>
                <a:lnTo>
                  <a:pt x="744" y="495"/>
                </a:lnTo>
                <a:lnTo>
                  <a:pt x="408" y="495"/>
                </a:lnTo>
                <a:cubicBezTo>
                  <a:pt x="398" y="495"/>
                  <a:pt x="389" y="490"/>
                  <a:pt x="384" y="481"/>
                </a:cubicBezTo>
                <a:cubicBezTo>
                  <a:pt x="379" y="472"/>
                  <a:pt x="379" y="462"/>
                  <a:pt x="384" y="453"/>
                </a:cubicBezTo>
                <a:lnTo>
                  <a:pt x="546" y="181"/>
                </a:lnTo>
                <a:close/>
                <a:moveTo>
                  <a:pt x="98" y="1157"/>
                </a:moveTo>
                <a:cubicBezTo>
                  <a:pt x="91" y="1157"/>
                  <a:pt x="85" y="1155"/>
                  <a:pt x="80" y="1151"/>
                </a:cubicBezTo>
                <a:cubicBezTo>
                  <a:pt x="69" y="1142"/>
                  <a:pt x="67" y="1126"/>
                  <a:pt x="75" y="1114"/>
                </a:cubicBezTo>
                <a:lnTo>
                  <a:pt x="370" y="658"/>
                </a:lnTo>
                <a:lnTo>
                  <a:pt x="27" y="658"/>
                </a:lnTo>
                <a:cubicBezTo>
                  <a:pt x="16" y="658"/>
                  <a:pt x="6" y="651"/>
                  <a:pt x="2" y="640"/>
                </a:cubicBezTo>
                <a:cubicBezTo>
                  <a:pt x="-2" y="630"/>
                  <a:pt x="0" y="618"/>
                  <a:pt x="8" y="610"/>
                </a:cubicBezTo>
                <a:lnTo>
                  <a:pt x="651" y="7"/>
                </a:lnTo>
                <a:cubicBezTo>
                  <a:pt x="661" y="-2"/>
                  <a:pt x="676" y="-3"/>
                  <a:pt x="687" y="6"/>
                </a:cubicBezTo>
                <a:cubicBezTo>
                  <a:pt x="697" y="15"/>
                  <a:pt x="700" y="30"/>
                  <a:pt x="693" y="42"/>
                </a:cubicBezTo>
                <a:lnTo>
                  <a:pt x="456" y="440"/>
                </a:lnTo>
                <a:lnTo>
                  <a:pt x="815" y="440"/>
                </a:lnTo>
                <a:cubicBezTo>
                  <a:pt x="826" y="440"/>
                  <a:pt x="836" y="447"/>
                  <a:pt x="840" y="457"/>
                </a:cubicBezTo>
                <a:cubicBezTo>
                  <a:pt x="845" y="468"/>
                  <a:pt x="842" y="480"/>
                  <a:pt x="833" y="488"/>
                </a:cubicBezTo>
                <a:lnTo>
                  <a:pt x="116" y="1150"/>
                </a:lnTo>
                <a:cubicBezTo>
                  <a:pt x="111" y="1155"/>
                  <a:pt x="104" y="1157"/>
                  <a:pt x="98" y="11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1" name="Freeform 780">
            <a:extLst>
              <a:ext uri="{FF2B5EF4-FFF2-40B4-BE49-F238E27FC236}">
                <a16:creationId xmlns:a16="http://schemas.microsoft.com/office/drawing/2014/main" id="{C0E46A1F-6529-8046-936F-24763E6A8888}"/>
              </a:ext>
            </a:extLst>
          </p:cNvPr>
          <p:cNvSpPr/>
          <p:nvPr/>
        </p:nvSpPr>
        <p:spPr>
          <a:xfrm>
            <a:off x="6213373" y="5476469"/>
            <a:ext cx="28764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00" h="904">
                <a:moveTo>
                  <a:pt x="745" y="404"/>
                </a:moveTo>
                <a:cubicBezTo>
                  <a:pt x="745" y="429"/>
                  <a:pt x="725" y="448"/>
                  <a:pt x="700" y="448"/>
                </a:cubicBezTo>
                <a:cubicBezTo>
                  <a:pt x="676" y="448"/>
                  <a:pt x="656" y="429"/>
                  <a:pt x="656" y="404"/>
                </a:cubicBezTo>
                <a:cubicBezTo>
                  <a:pt x="656" y="380"/>
                  <a:pt x="676" y="360"/>
                  <a:pt x="700" y="360"/>
                </a:cubicBezTo>
                <a:cubicBezTo>
                  <a:pt x="725" y="360"/>
                  <a:pt x="745" y="380"/>
                  <a:pt x="745" y="404"/>
                </a:cubicBezTo>
                <a:close/>
                <a:moveTo>
                  <a:pt x="424" y="849"/>
                </a:moveTo>
                <a:lnTo>
                  <a:pt x="55" y="849"/>
                </a:lnTo>
                <a:lnTo>
                  <a:pt x="55" y="55"/>
                </a:lnTo>
                <a:lnTo>
                  <a:pt x="424" y="55"/>
                </a:lnTo>
                <a:close/>
                <a:moveTo>
                  <a:pt x="800" y="404"/>
                </a:moveTo>
                <a:cubicBezTo>
                  <a:pt x="800" y="352"/>
                  <a:pt x="759" y="309"/>
                  <a:pt x="708" y="305"/>
                </a:cubicBezTo>
                <a:lnTo>
                  <a:pt x="796" y="163"/>
                </a:lnTo>
                <a:cubicBezTo>
                  <a:pt x="804" y="149"/>
                  <a:pt x="800" y="133"/>
                  <a:pt x="787" y="125"/>
                </a:cubicBezTo>
                <a:cubicBezTo>
                  <a:pt x="774" y="117"/>
                  <a:pt x="757" y="121"/>
                  <a:pt x="749" y="133"/>
                </a:cubicBezTo>
                <a:lnTo>
                  <a:pt x="626" y="332"/>
                </a:lnTo>
                <a:cubicBezTo>
                  <a:pt x="624" y="336"/>
                  <a:pt x="622" y="339"/>
                  <a:pt x="622" y="343"/>
                </a:cubicBezTo>
                <a:cubicBezTo>
                  <a:pt x="609" y="360"/>
                  <a:pt x="601" y="381"/>
                  <a:pt x="601" y="404"/>
                </a:cubicBezTo>
                <a:cubicBezTo>
                  <a:pt x="601" y="418"/>
                  <a:pt x="603" y="431"/>
                  <a:pt x="609" y="443"/>
                </a:cubicBezTo>
                <a:cubicBezTo>
                  <a:pt x="624" y="522"/>
                  <a:pt x="676" y="670"/>
                  <a:pt x="700" y="725"/>
                </a:cubicBezTo>
                <a:cubicBezTo>
                  <a:pt x="707" y="742"/>
                  <a:pt x="706" y="760"/>
                  <a:pt x="698" y="776"/>
                </a:cubicBezTo>
                <a:cubicBezTo>
                  <a:pt x="691" y="790"/>
                  <a:pt x="680" y="796"/>
                  <a:pt x="662" y="796"/>
                </a:cubicBezTo>
                <a:cubicBezTo>
                  <a:pt x="650" y="796"/>
                  <a:pt x="641" y="793"/>
                  <a:pt x="634" y="786"/>
                </a:cubicBezTo>
                <a:cubicBezTo>
                  <a:pt x="621" y="772"/>
                  <a:pt x="618" y="746"/>
                  <a:pt x="618" y="738"/>
                </a:cubicBezTo>
                <a:cubicBezTo>
                  <a:pt x="618" y="737"/>
                  <a:pt x="618" y="737"/>
                  <a:pt x="618" y="737"/>
                </a:cubicBezTo>
                <a:lnTo>
                  <a:pt x="618" y="593"/>
                </a:lnTo>
                <a:cubicBezTo>
                  <a:pt x="618" y="577"/>
                  <a:pt x="606" y="565"/>
                  <a:pt x="590" y="565"/>
                </a:cubicBezTo>
                <a:lnTo>
                  <a:pt x="480" y="565"/>
                </a:lnTo>
                <a:lnTo>
                  <a:pt x="480" y="27"/>
                </a:lnTo>
                <a:cubicBezTo>
                  <a:pt x="480" y="12"/>
                  <a:pt x="467" y="0"/>
                  <a:pt x="452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876"/>
                </a:lnTo>
                <a:cubicBezTo>
                  <a:pt x="0" y="892"/>
                  <a:pt x="12" y="904"/>
                  <a:pt x="27" y="904"/>
                </a:cubicBezTo>
                <a:lnTo>
                  <a:pt x="452" y="904"/>
                </a:lnTo>
                <a:cubicBezTo>
                  <a:pt x="467" y="904"/>
                  <a:pt x="480" y="892"/>
                  <a:pt x="480" y="876"/>
                </a:cubicBezTo>
                <a:lnTo>
                  <a:pt x="480" y="620"/>
                </a:lnTo>
                <a:lnTo>
                  <a:pt x="563" y="620"/>
                </a:lnTo>
                <a:lnTo>
                  <a:pt x="563" y="737"/>
                </a:lnTo>
                <a:cubicBezTo>
                  <a:pt x="562" y="744"/>
                  <a:pt x="563" y="792"/>
                  <a:pt x="595" y="825"/>
                </a:cubicBezTo>
                <a:cubicBezTo>
                  <a:pt x="612" y="842"/>
                  <a:pt x="635" y="852"/>
                  <a:pt x="662" y="852"/>
                </a:cubicBezTo>
                <a:cubicBezTo>
                  <a:pt x="700" y="852"/>
                  <a:pt x="730" y="834"/>
                  <a:pt x="747" y="801"/>
                </a:cubicBezTo>
                <a:cubicBezTo>
                  <a:pt x="763" y="772"/>
                  <a:pt x="764" y="736"/>
                  <a:pt x="750" y="704"/>
                </a:cubicBezTo>
                <a:cubicBezTo>
                  <a:pt x="733" y="663"/>
                  <a:pt x="701" y="574"/>
                  <a:pt x="680" y="502"/>
                </a:cubicBezTo>
                <a:cubicBezTo>
                  <a:pt x="687" y="503"/>
                  <a:pt x="693" y="504"/>
                  <a:pt x="700" y="504"/>
                </a:cubicBezTo>
                <a:cubicBezTo>
                  <a:pt x="755" y="504"/>
                  <a:pt x="800" y="459"/>
                  <a:pt x="800" y="40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2" name="Freeform 781">
            <a:extLst>
              <a:ext uri="{FF2B5EF4-FFF2-40B4-BE49-F238E27FC236}">
                <a16:creationId xmlns:a16="http://schemas.microsoft.com/office/drawing/2014/main" id="{5288C72E-4BC4-664A-BBFC-DCEC33F0DA71}"/>
              </a:ext>
            </a:extLst>
          </p:cNvPr>
          <p:cNvSpPr/>
          <p:nvPr/>
        </p:nvSpPr>
        <p:spPr>
          <a:xfrm>
            <a:off x="6244332" y="5557829"/>
            <a:ext cx="110880" cy="150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9" h="418">
                <a:moveTo>
                  <a:pt x="160" y="116"/>
                </a:moveTo>
                <a:lnTo>
                  <a:pt x="134" y="161"/>
                </a:lnTo>
                <a:cubicBezTo>
                  <a:pt x="131" y="167"/>
                  <a:pt x="131" y="173"/>
                  <a:pt x="134" y="179"/>
                </a:cubicBezTo>
                <a:cubicBezTo>
                  <a:pt x="137" y="184"/>
                  <a:pt x="143" y="188"/>
                  <a:pt x="149" y="188"/>
                </a:cubicBezTo>
                <a:lnTo>
                  <a:pt x="245" y="188"/>
                </a:lnTo>
                <a:lnTo>
                  <a:pt x="133" y="291"/>
                </a:lnTo>
                <a:lnTo>
                  <a:pt x="169" y="236"/>
                </a:lnTo>
                <a:cubicBezTo>
                  <a:pt x="172" y="231"/>
                  <a:pt x="172" y="224"/>
                  <a:pt x="169" y="218"/>
                </a:cubicBezTo>
                <a:cubicBezTo>
                  <a:pt x="166" y="212"/>
                  <a:pt x="160" y="209"/>
                  <a:pt x="154" y="209"/>
                </a:cubicBezTo>
                <a:lnTo>
                  <a:pt x="62" y="209"/>
                </a:lnTo>
                <a:close/>
                <a:moveTo>
                  <a:pt x="17" y="244"/>
                </a:moveTo>
                <a:lnTo>
                  <a:pt x="121" y="244"/>
                </a:lnTo>
                <a:lnTo>
                  <a:pt x="27" y="390"/>
                </a:lnTo>
                <a:cubicBezTo>
                  <a:pt x="22" y="398"/>
                  <a:pt x="23" y="408"/>
                  <a:pt x="30" y="413"/>
                </a:cubicBezTo>
                <a:cubicBezTo>
                  <a:pt x="33" y="416"/>
                  <a:pt x="38" y="418"/>
                  <a:pt x="42" y="418"/>
                </a:cubicBezTo>
                <a:cubicBezTo>
                  <a:pt x="46" y="418"/>
                  <a:pt x="50" y="416"/>
                  <a:pt x="54" y="413"/>
                </a:cubicBezTo>
                <a:lnTo>
                  <a:pt x="302" y="183"/>
                </a:lnTo>
                <a:cubicBezTo>
                  <a:pt x="308" y="178"/>
                  <a:pt x="310" y="170"/>
                  <a:pt x="307" y="164"/>
                </a:cubicBezTo>
                <a:cubicBezTo>
                  <a:pt x="304" y="157"/>
                  <a:pt x="298" y="152"/>
                  <a:pt x="290" y="152"/>
                </a:cubicBezTo>
                <a:lnTo>
                  <a:pt x="180" y="152"/>
                </a:lnTo>
                <a:lnTo>
                  <a:pt x="255" y="27"/>
                </a:lnTo>
                <a:cubicBezTo>
                  <a:pt x="260" y="19"/>
                  <a:pt x="258" y="9"/>
                  <a:pt x="251" y="4"/>
                </a:cubicBezTo>
                <a:cubicBezTo>
                  <a:pt x="244" y="-2"/>
                  <a:pt x="234" y="-2"/>
                  <a:pt x="228" y="5"/>
                </a:cubicBezTo>
                <a:lnTo>
                  <a:pt x="5" y="214"/>
                </a:lnTo>
                <a:cubicBezTo>
                  <a:pt x="0" y="219"/>
                  <a:pt x="-2" y="226"/>
                  <a:pt x="1" y="233"/>
                </a:cubicBezTo>
                <a:cubicBezTo>
                  <a:pt x="3" y="240"/>
                  <a:pt x="10" y="244"/>
                  <a:pt x="17" y="2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3" name="Freeform 782">
            <a:extLst>
              <a:ext uri="{FF2B5EF4-FFF2-40B4-BE49-F238E27FC236}">
                <a16:creationId xmlns:a16="http://schemas.microsoft.com/office/drawing/2014/main" id="{C6DFF95B-E49C-BA46-A8B4-15CB3032547A}"/>
              </a:ext>
            </a:extLst>
          </p:cNvPr>
          <p:cNvSpPr/>
          <p:nvPr/>
        </p:nvSpPr>
        <p:spPr>
          <a:xfrm>
            <a:off x="4887854" y="5582668"/>
            <a:ext cx="115920" cy="114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320">
                <a:moveTo>
                  <a:pt x="171" y="216"/>
                </a:moveTo>
                <a:cubicBezTo>
                  <a:pt x="166" y="213"/>
                  <a:pt x="160" y="213"/>
                  <a:pt x="155" y="216"/>
                </a:cubicBezTo>
                <a:lnTo>
                  <a:pt x="58" y="263"/>
                </a:lnTo>
                <a:lnTo>
                  <a:pt x="163" y="57"/>
                </a:lnTo>
                <a:lnTo>
                  <a:pt x="266" y="261"/>
                </a:lnTo>
                <a:close/>
                <a:moveTo>
                  <a:pt x="179" y="10"/>
                </a:moveTo>
                <a:cubicBezTo>
                  <a:pt x="176" y="4"/>
                  <a:pt x="170" y="0"/>
                  <a:pt x="163" y="0"/>
                </a:cubicBezTo>
                <a:cubicBezTo>
                  <a:pt x="156" y="0"/>
                  <a:pt x="150" y="4"/>
                  <a:pt x="147" y="10"/>
                </a:cubicBezTo>
                <a:lnTo>
                  <a:pt x="2" y="294"/>
                </a:lnTo>
                <a:cubicBezTo>
                  <a:pt x="-2" y="301"/>
                  <a:pt x="0" y="309"/>
                  <a:pt x="5" y="315"/>
                </a:cubicBezTo>
                <a:cubicBezTo>
                  <a:pt x="8" y="318"/>
                  <a:pt x="13" y="320"/>
                  <a:pt x="18" y="320"/>
                </a:cubicBezTo>
                <a:cubicBezTo>
                  <a:pt x="20" y="320"/>
                  <a:pt x="23" y="319"/>
                  <a:pt x="25" y="318"/>
                </a:cubicBezTo>
                <a:lnTo>
                  <a:pt x="163" y="251"/>
                </a:lnTo>
                <a:lnTo>
                  <a:pt x="298" y="315"/>
                </a:lnTo>
                <a:cubicBezTo>
                  <a:pt x="305" y="318"/>
                  <a:pt x="313" y="317"/>
                  <a:pt x="318" y="311"/>
                </a:cubicBezTo>
                <a:cubicBezTo>
                  <a:pt x="323" y="306"/>
                  <a:pt x="325" y="298"/>
                  <a:pt x="321" y="29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4" name="Freeform 783">
            <a:extLst>
              <a:ext uri="{FF2B5EF4-FFF2-40B4-BE49-F238E27FC236}">
                <a16:creationId xmlns:a16="http://schemas.microsoft.com/office/drawing/2014/main" id="{97FD89C5-D721-9F4A-92DF-AAEA3A03A6B2}"/>
              </a:ext>
            </a:extLst>
          </p:cNvPr>
          <p:cNvSpPr/>
          <p:nvPr/>
        </p:nvSpPr>
        <p:spPr>
          <a:xfrm>
            <a:off x="4758613" y="5452709"/>
            <a:ext cx="375480" cy="375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4" h="1043">
                <a:moveTo>
                  <a:pt x="548" y="914"/>
                </a:moveTo>
                <a:lnTo>
                  <a:pt x="549" y="875"/>
                </a:lnTo>
                <a:cubicBezTo>
                  <a:pt x="549" y="860"/>
                  <a:pt x="537" y="847"/>
                  <a:pt x="522" y="847"/>
                </a:cubicBezTo>
                <a:lnTo>
                  <a:pt x="521" y="847"/>
                </a:lnTo>
                <a:cubicBezTo>
                  <a:pt x="506" y="847"/>
                  <a:pt x="494" y="859"/>
                  <a:pt x="494" y="875"/>
                </a:cubicBezTo>
                <a:lnTo>
                  <a:pt x="493" y="914"/>
                </a:lnTo>
                <a:cubicBezTo>
                  <a:pt x="297" y="900"/>
                  <a:pt x="140" y="742"/>
                  <a:pt x="126" y="546"/>
                </a:cubicBezTo>
                <a:lnTo>
                  <a:pt x="167" y="546"/>
                </a:lnTo>
                <a:lnTo>
                  <a:pt x="168" y="546"/>
                </a:lnTo>
                <a:cubicBezTo>
                  <a:pt x="183" y="546"/>
                  <a:pt x="195" y="534"/>
                  <a:pt x="195" y="519"/>
                </a:cubicBezTo>
                <a:cubicBezTo>
                  <a:pt x="195" y="504"/>
                  <a:pt x="183" y="491"/>
                  <a:pt x="168" y="491"/>
                </a:cubicBezTo>
                <a:lnTo>
                  <a:pt x="126" y="491"/>
                </a:lnTo>
                <a:cubicBezTo>
                  <a:pt x="140" y="294"/>
                  <a:pt x="296" y="136"/>
                  <a:pt x="493" y="122"/>
                </a:cubicBezTo>
                <a:lnTo>
                  <a:pt x="492" y="167"/>
                </a:lnTo>
                <a:cubicBezTo>
                  <a:pt x="492" y="182"/>
                  <a:pt x="504" y="195"/>
                  <a:pt x="519" y="195"/>
                </a:cubicBezTo>
                <a:lnTo>
                  <a:pt x="520" y="195"/>
                </a:lnTo>
                <a:cubicBezTo>
                  <a:pt x="535" y="195"/>
                  <a:pt x="547" y="183"/>
                  <a:pt x="547" y="168"/>
                </a:cubicBezTo>
                <a:lnTo>
                  <a:pt x="548" y="122"/>
                </a:lnTo>
                <a:cubicBezTo>
                  <a:pt x="749" y="134"/>
                  <a:pt x="909" y="297"/>
                  <a:pt x="919" y="499"/>
                </a:cubicBezTo>
                <a:lnTo>
                  <a:pt x="877" y="499"/>
                </a:lnTo>
                <a:cubicBezTo>
                  <a:pt x="862" y="499"/>
                  <a:pt x="849" y="511"/>
                  <a:pt x="849" y="526"/>
                </a:cubicBezTo>
                <a:cubicBezTo>
                  <a:pt x="849" y="541"/>
                  <a:pt x="861" y="554"/>
                  <a:pt x="876" y="554"/>
                </a:cubicBezTo>
                <a:lnTo>
                  <a:pt x="917" y="554"/>
                </a:lnTo>
                <a:cubicBezTo>
                  <a:pt x="900" y="747"/>
                  <a:pt x="743" y="901"/>
                  <a:pt x="548" y="914"/>
                </a:cubicBezTo>
                <a:close/>
                <a:moveTo>
                  <a:pt x="1017" y="500"/>
                </a:moveTo>
                <a:lnTo>
                  <a:pt x="974" y="500"/>
                </a:lnTo>
                <a:cubicBezTo>
                  <a:pt x="969" y="386"/>
                  <a:pt x="923" y="279"/>
                  <a:pt x="842" y="198"/>
                </a:cubicBezTo>
                <a:cubicBezTo>
                  <a:pt x="763" y="119"/>
                  <a:pt x="659" y="73"/>
                  <a:pt x="548" y="66"/>
                </a:cubicBezTo>
                <a:lnTo>
                  <a:pt x="549" y="28"/>
                </a:lnTo>
                <a:cubicBezTo>
                  <a:pt x="549" y="12"/>
                  <a:pt x="537" y="0"/>
                  <a:pt x="522" y="0"/>
                </a:cubicBezTo>
                <a:lnTo>
                  <a:pt x="521" y="0"/>
                </a:lnTo>
                <a:cubicBezTo>
                  <a:pt x="506" y="0"/>
                  <a:pt x="494" y="12"/>
                  <a:pt x="494" y="27"/>
                </a:cubicBezTo>
                <a:lnTo>
                  <a:pt x="493" y="67"/>
                </a:lnTo>
                <a:cubicBezTo>
                  <a:pt x="383" y="73"/>
                  <a:pt x="281" y="119"/>
                  <a:pt x="202" y="198"/>
                </a:cubicBezTo>
                <a:cubicBezTo>
                  <a:pt x="124" y="277"/>
                  <a:pt x="77" y="380"/>
                  <a:pt x="71" y="490"/>
                </a:cubicBezTo>
                <a:lnTo>
                  <a:pt x="28" y="489"/>
                </a:lnTo>
                <a:lnTo>
                  <a:pt x="27" y="489"/>
                </a:lnTo>
                <a:cubicBezTo>
                  <a:pt x="12" y="489"/>
                  <a:pt x="0" y="502"/>
                  <a:pt x="0" y="517"/>
                </a:cubicBezTo>
                <a:cubicBezTo>
                  <a:pt x="0" y="532"/>
                  <a:pt x="12" y="544"/>
                  <a:pt x="27" y="545"/>
                </a:cubicBezTo>
                <a:lnTo>
                  <a:pt x="71" y="545"/>
                </a:lnTo>
                <a:cubicBezTo>
                  <a:pt x="77" y="656"/>
                  <a:pt x="123" y="759"/>
                  <a:pt x="202" y="838"/>
                </a:cubicBezTo>
                <a:cubicBezTo>
                  <a:pt x="281" y="916"/>
                  <a:pt x="383" y="962"/>
                  <a:pt x="493" y="969"/>
                </a:cubicBezTo>
                <a:lnTo>
                  <a:pt x="492" y="1015"/>
                </a:lnTo>
                <a:cubicBezTo>
                  <a:pt x="492" y="1030"/>
                  <a:pt x="504" y="1042"/>
                  <a:pt x="519" y="1043"/>
                </a:cubicBezTo>
                <a:lnTo>
                  <a:pt x="520" y="1043"/>
                </a:lnTo>
                <a:cubicBezTo>
                  <a:pt x="535" y="1043"/>
                  <a:pt x="547" y="1030"/>
                  <a:pt x="547" y="1015"/>
                </a:cubicBezTo>
                <a:lnTo>
                  <a:pt x="548" y="969"/>
                </a:lnTo>
                <a:cubicBezTo>
                  <a:pt x="659" y="963"/>
                  <a:pt x="763" y="917"/>
                  <a:pt x="842" y="838"/>
                </a:cubicBezTo>
                <a:cubicBezTo>
                  <a:pt x="918" y="761"/>
                  <a:pt x="964" y="662"/>
                  <a:pt x="973" y="555"/>
                </a:cubicBezTo>
                <a:lnTo>
                  <a:pt x="1016" y="555"/>
                </a:lnTo>
                <a:cubicBezTo>
                  <a:pt x="1017" y="555"/>
                  <a:pt x="1017" y="555"/>
                  <a:pt x="1017" y="555"/>
                </a:cubicBezTo>
                <a:cubicBezTo>
                  <a:pt x="1032" y="555"/>
                  <a:pt x="1044" y="543"/>
                  <a:pt x="1044" y="528"/>
                </a:cubicBezTo>
                <a:cubicBezTo>
                  <a:pt x="1045" y="513"/>
                  <a:pt x="1032" y="500"/>
                  <a:pt x="1017" y="50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5" name="Freeform 784">
            <a:extLst>
              <a:ext uri="{FF2B5EF4-FFF2-40B4-BE49-F238E27FC236}">
                <a16:creationId xmlns:a16="http://schemas.microsoft.com/office/drawing/2014/main" id="{E83CD510-5253-444B-A0B1-6D027CBCDA38}"/>
              </a:ext>
            </a:extLst>
          </p:cNvPr>
          <p:cNvSpPr/>
          <p:nvPr/>
        </p:nvSpPr>
        <p:spPr>
          <a:xfrm>
            <a:off x="5498053" y="5441189"/>
            <a:ext cx="325440" cy="362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1009">
                <a:moveTo>
                  <a:pt x="478" y="946"/>
                </a:moveTo>
                <a:lnTo>
                  <a:pt x="479" y="841"/>
                </a:lnTo>
                <a:cubicBezTo>
                  <a:pt x="480" y="826"/>
                  <a:pt x="467" y="813"/>
                  <a:pt x="452" y="813"/>
                </a:cubicBezTo>
                <a:cubicBezTo>
                  <a:pt x="437" y="813"/>
                  <a:pt x="424" y="825"/>
                  <a:pt x="424" y="841"/>
                </a:cubicBezTo>
                <a:lnTo>
                  <a:pt x="423" y="946"/>
                </a:lnTo>
                <a:cubicBezTo>
                  <a:pt x="227" y="931"/>
                  <a:pt x="70" y="773"/>
                  <a:pt x="57" y="577"/>
                </a:cubicBezTo>
                <a:lnTo>
                  <a:pt x="168" y="578"/>
                </a:lnTo>
                <a:cubicBezTo>
                  <a:pt x="183" y="578"/>
                  <a:pt x="196" y="566"/>
                  <a:pt x="196" y="551"/>
                </a:cubicBezTo>
                <a:cubicBezTo>
                  <a:pt x="196" y="536"/>
                  <a:pt x="184" y="523"/>
                  <a:pt x="169" y="523"/>
                </a:cubicBezTo>
                <a:lnTo>
                  <a:pt x="57" y="522"/>
                </a:lnTo>
                <a:cubicBezTo>
                  <a:pt x="70" y="325"/>
                  <a:pt x="228" y="168"/>
                  <a:pt x="425" y="154"/>
                </a:cubicBezTo>
                <a:lnTo>
                  <a:pt x="423" y="265"/>
                </a:lnTo>
                <a:cubicBezTo>
                  <a:pt x="423" y="280"/>
                  <a:pt x="435" y="293"/>
                  <a:pt x="451" y="293"/>
                </a:cubicBezTo>
                <a:cubicBezTo>
                  <a:pt x="466" y="293"/>
                  <a:pt x="478" y="281"/>
                  <a:pt x="478" y="266"/>
                </a:cubicBezTo>
                <a:lnTo>
                  <a:pt x="480" y="154"/>
                </a:lnTo>
                <a:cubicBezTo>
                  <a:pt x="678" y="167"/>
                  <a:pt x="837" y="327"/>
                  <a:pt x="849" y="526"/>
                </a:cubicBezTo>
                <a:lnTo>
                  <a:pt x="736" y="525"/>
                </a:lnTo>
                <a:cubicBezTo>
                  <a:pt x="721" y="525"/>
                  <a:pt x="709" y="537"/>
                  <a:pt x="709" y="552"/>
                </a:cubicBezTo>
                <a:cubicBezTo>
                  <a:pt x="708" y="567"/>
                  <a:pt x="721" y="580"/>
                  <a:pt x="736" y="580"/>
                </a:cubicBezTo>
                <a:lnTo>
                  <a:pt x="848" y="581"/>
                </a:lnTo>
                <a:cubicBezTo>
                  <a:pt x="833" y="777"/>
                  <a:pt x="675" y="933"/>
                  <a:pt x="478" y="946"/>
                </a:cubicBezTo>
                <a:close/>
                <a:moveTo>
                  <a:pt x="336" y="55"/>
                </a:moveTo>
                <a:lnTo>
                  <a:pt x="569" y="55"/>
                </a:lnTo>
                <a:lnTo>
                  <a:pt x="569" y="98"/>
                </a:lnTo>
                <a:lnTo>
                  <a:pt x="336" y="98"/>
                </a:lnTo>
                <a:close/>
                <a:moveTo>
                  <a:pt x="905" y="550"/>
                </a:moveTo>
                <a:cubicBezTo>
                  <a:pt x="905" y="429"/>
                  <a:pt x="858" y="315"/>
                  <a:pt x="772" y="230"/>
                </a:cubicBezTo>
                <a:cubicBezTo>
                  <a:pt x="727" y="185"/>
                  <a:pt x="675" y="151"/>
                  <a:pt x="617" y="128"/>
                </a:cubicBezTo>
                <a:cubicBezTo>
                  <a:pt x="622" y="121"/>
                  <a:pt x="624" y="112"/>
                  <a:pt x="624" y="103"/>
                </a:cubicBezTo>
                <a:lnTo>
                  <a:pt x="624" y="50"/>
                </a:lnTo>
                <a:cubicBezTo>
                  <a:pt x="624" y="23"/>
                  <a:pt x="602" y="0"/>
                  <a:pt x="574" y="0"/>
                </a:cubicBezTo>
                <a:lnTo>
                  <a:pt x="331" y="0"/>
                </a:lnTo>
                <a:cubicBezTo>
                  <a:pt x="303" y="0"/>
                  <a:pt x="281" y="23"/>
                  <a:pt x="281" y="50"/>
                </a:cubicBezTo>
                <a:lnTo>
                  <a:pt x="281" y="103"/>
                </a:lnTo>
                <a:cubicBezTo>
                  <a:pt x="281" y="112"/>
                  <a:pt x="284" y="121"/>
                  <a:pt x="288" y="128"/>
                </a:cubicBezTo>
                <a:cubicBezTo>
                  <a:pt x="231" y="151"/>
                  <a:pt x="178" y="185"/>
                  <a:pt x="133" y="230"/>
                </a:cubicBezTo>
                <a:cubicBezTo>
                  <a:pt x="48" y="315"/>
                  <a:pt x="1" y="428"/>
                  <a:pt x="0" y="548"/>
                </a:cubicBezTo>
                <a:lnTo>
                  <a:pt x="0" y="549"/>
                </a:lnTo>
                <a:lnTo>
                  <a:pt x="0" y="550"/>
                </a:lnTo>
                <a:cubicBezTo>
                  <a:pt x="0" y="671"/>
                  <a:pt x="47" y="784"/>
                  <a:pt x="133" y="870"/>
                </a:cubicBezTo>
                <a:cubicBezTo>
                  <a:pt x="213" y="950"/>
                  <a:pt x="319" y="996"/>
                  <a:pt x="432" y="1002"/>
                </a:cubicBezTo>
                <a:cubicBezTo>
                  <a:pt x="437" y="1006"/>
                  <a:pt x="443" y="1009"/>
                  <a:pt x="450" y="1009"/>
                </a:cubicBezTo>
                <a:cubicBezTo>
                  <a:pt x="457" y="1009"/>
                  <a:pt x="464" y="1006"/>
                  <a:pt x="468" y="1002"/>
                </a:cubicBezTo>
                <a:cubicBezTo>
                  <a:pt x="583" y="998"/>
                  <a:pt x="691" y="951"/>
                  <a:pt x="772" y="870"/>
                </a:cubicBezTo>
                <a:cubicBezTo>
                  <a:pt x="858" y="784"/>
                  <a:pt x="905" y="671"/>
                  <a:pt x="905" y="55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6" name="Freeform 785">
            <a:extLst>
              <a:ext uri="{FF2B5EF4-FFF2-40B4-BE49-F238E27FC236}">
                <a16:creationId xmlns:a16="http://schemas.microsoft.com/office/drawing/2014/main" id="{03EDD309-67A6-7043-AF56-637AF0E5DAC7}"/>
              </a:ext>
            </a:extLst>
          </p:cNvPr>
          <p:cNvSpPr/>
          <p:nvPr/>
        </p:nvSpPr>
        <p:spPr>
          <a:xfrm>
            <a:off x="5602454" y="5582668"/>
            <a:ext cx="115920" cy="114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3" h="320">
                <a:moveTo>
                  <a:pt x="171" y="216"/>
                </a:moveTo>
                <a:cubicBezTo>
                  <a:pt x="166" y="213"/>
                  <a:pt x="161" y="213"/>
                  <a:pt x="156" y="216"/>
                </a:cubicBezTo>
                <a:lnTo>
                  <a:pt x="58" y="263"/>
                </a:lnTo>
                <a:lnTo>
                  <a:pt x="164" y="57"/>
                </a:lnTo>
                <a:lnTo>
                  <a:pt x="267" y="261"/>
                </a:lnTo>
                <a:close/>
                <a:moveTo>
                  <a:pt x="179" y="10"/>
                </a:moveTo>
                <a:cubicBezTo>
                  <a:pt x="176" y="4"/>
                  <a:pt x="170" y="0"/>
                  <a:pt x="164" y="0"/>
                </a:cubicBezTo>
                <a:cubicBezTo>
                  <a:pt x="157" y="0"/>
                  <a:pt x="151" y="4"/>
                  <a:pt x="148" y="10"/>
                </a:cubicBezTo>
                <a:lnTo>
                  <a:pt x="2" y="294"/>
                </a:lnTo>
                <a:cubicBezTo>
                  <a:pt x="-1" y="301"/>
                  <a:pt x="0" y="309"/>
                  <a:pt x="5" y="315"/>
                </a:cubicBezTo>
                <a:cubicBezTo>
                  <a:pt x="9" y="318"/>
                  <a:pt x="14" y="320"/>
                  <a:pt x="18" y="320"/>
                </a:cubicBezTo>
                <a:cubicBezTo>
                  <a:pt x="21" y="320"/>
                  <a:pt x="23" y="319"/>
                  <a:pt x="26" y="318"/>
                </a:cubicBezTo>
                <a:lnTo>
                  <a:pt x="164" y="251"/>
                </a:lnTo>
                <a:lnTo>
                  <a:pt x="298" y="315"/>
                </a:lnTo>
                <a:cubicBezTo>
                  <a:pt x="305" y="318"/>
                  <a:pt x="313" y="317"/>
                  <a:pt x="319" y="311"/>
                </a:cubicBezTo>
                <a:cubicBezTo>
                  <a:pt x="324" y="306"/>
                  <a:pt x="325" y="298"/>
                  <a:pt x="322" y="29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7" name="Freeform 786">
            <a:extLst>
              <a:ext uri="{FF2B5EF4-FFF2-40B4-BE49-F238E27FC236}">
                <a16:creationId xmlns:a16="http://schemas.microsoft.com/office/drawing/2014/main" id="{53333043-16C6-A942-A80E-AC1EBB493757}"/>
              </a:ext>
            </a:extLst>
          </p:cNvPr>
          <p:cNvSpPr/>
          <p:nvPr/>
        </p:nvSpPr>
        <p:spPr>
          <a:xfrm>
            <a:off x="4149134" y="5598149"/>
            <a:ext cx="12168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335">
                <a:moveTo>
                  <a:pt x="222" y="262"/>
                </a:moveTo>
                <a:lnTo>
                  <a:pt x="187" y="163"/>
                </a:lnTo>
                <a:cubicBezTo>
                  <a:pt x="185" y="158"/>
                  <a:pt x="181" y="154"/>
                  <a:pt x="176" y="152"/>
                </a:cubicBezTo>
                <a:lnTo>
                  <a:pt x="73" y="117"/>
                </a:lnTo>
                <a:lnTo>
                  <a:pt x="293" y="45"/>
                </a:lnTo>
                <a:close/>
                <a:moveTo>
                  <a:pt x="316" y="1"/>
                </a:moveTo>
                <a:lnTo>
                  <a:pt x="12" y="99"/>
                </a:lnTo>
                <a:cubicBezTo>
                  <a:pt x="4" y="101"/>
                  <a:pt x="0" y="108"/>
                  <a:pt x="0" y="116"/>
                </a:cubicBezTo>
                <a:cubicBezTo>
                  <a:pt x="-1" y="123"/>
                  <a:pt x="4" y="130"/>
                  <a:pt x="11" y="133"/>
                </a:cubicBezTo>
                <a:lnTo>
                  <a:pt x="156" y="183"/>
                </a:lnTo>
                <a:lnTo>
                  <a:pt x="206" y="323"/>
                </a:lnTo>
                <a:cubicBezTo>
                  <a:pt x="209" y="330"/>
                  <a:pt x="215" y="335"/>
                  <a:pt x="223" y="335"/>
                </a:cubicBezTo>
                <a:cubicBezTo>
                  <a:pt x="231" y="335"/>
                  <a:pt x="237" y="330"/>
                  <a:pt x="240" y="323"/>
                </a:cubicBezTo>
                <a:lnTo>
                  <a:pt x="338" y="23"/>
                </a:lnTo>
                <a:cubicBezTo>
                  <a:pt x="340" y="17"/>
                  <a:pt x="338" y="10"/>
                  <a:pt x="334" y="5"/>
                </a:cubicBezTo>
                <a:cubicBezTo>
                  <a:pt x="329" y="1"/>
                  <a:pt x="322" y="-1"/>
                  <a:pt x="316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8" name="Freeform 787">
            <a:extLst>
              <a:ext uri="{FF2B5EF4-FFF2-40B4-BE49-F238E27FC236}">
                <a16:creationId xmlns:a16="http://schemas.microsoft.com/office/drawing/2014/main" id="{E3371D2F-902E-3545-905E-CE780432C889}"/>
              </a:ext>
            </a:extLst>
          </p:cNvPr>
          <p:cNvSpPr/>
          <p:nvPr/>
        </p:nvSpPr>
        <p:spPr>
          <a:xfrm>
            <a:off x="4110973" y="5431468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4"/>
                  <a:pt x="575" y="1108"/>
                  <a:pt x="545" y="1108"/>
                </a:cubicBezTo>
                <a:lnTo>
                  <a:pt x="109" y="1108"/>
                </a:lnTo>
                <a:cubicBezTo>
                  <a:pt x="79" y="1108"/>
                  <a:pt x="55" y="1084"/>
                  <a:pt x="55" y="1054"/>
                </a:cubicBezTo>
                <a:lnTo>
                  <a:pt x="55" y="110"/>
                </a:lnTo>
                <a:cubicBezTo>
                  <a:pt x="55" y="80"/>
                  <a:pt x="79" y="55"/>
                  <a:pt x="109" y="55"/>
                </a:cubicBezTo>
                <a:lnTo>
                  <a:pt x="545" y="55"/>
                </a:lnTo>
                <a:cubicBezTo>
                  <a:pt x="575" y="55"/>
                  <a:pt x="600" y="80"/>
                  <a:pt x="600" y="110"/>
                </a:cubicBezTo>
                <a:close/>
                <a:moveTo>
                  <a:pt x="545" y="0"/>
                </a:moveTo>
                <a:lnTo>
                  <a:pt x="109" y="0"/>
                </a:lnTo>
                <a:cubicBezTo>
                  <a:pt x="49" y="0"/>
                  <a:pt x="0" y="49"/>
                  <a:pt x="0" y="110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5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10"/>
                </a:lnTo>
                <a:cubicBezTo>
                  <a:pt x="655" y="49"/>
                  <a:pt x="606" y="0"/>
                  <a:pt x="54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89" name="Freeform 788">
            <a:extLst>
              <a:ext uri="{FF2B5EF4-FFF2-40B4-BE49-F238E27FC236}">
                <a16:creationId xmlns:a16="http://schemas.microsoft.com/office/drawing/2014/main" id="{B638B2BC-317A-2B43-878B-D182FCB70890}"/>
              </a:ext>
            </a:extLst>
          </p:cNvPr>
          <p:cNvSpPr/>
          <p:nvPr/>
        </p:nvSpPr>
        <p:spPr>
          <a:xfrm>
            <a:off x="4216453" y="5770228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55"/>
                </a:moveTo>
                <a:cubicBezTo>
                  <a:pt x="22" y="55"/>
                  <a:pt x="13" y="46"/>
                  <a:pt x="13" y="34"/>
                </a:cubicBezTo>
                <a:cubicBezTo>
                  <a:pt x="13" y="22"/>
                  <a:pt x="22" y="13"/>
                  <a:pt x="34" y="13"/>
                </a:cubicBezTo>
                <a:cubicBezTo>
                  <a:pt x="46" y="13"/>
                  <a:pt x="56" y="22"/>
                  <a:pt x="56" y="34"/>
                </a:cubicBezTo>
                <a:cubicBezTo>
                  <a:pt x="56" y="46"/>
                  <a:pt x="46" y="55"/>
                  <a:pt x="34" y="55"/>
                </a:cubicBezTo>
                <a:close/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3"/>
                  <a:pt x="15" y="68"/>
                  <a:pt x="34" y="68"/>
                </a:cubicBezTo>
                <a:cubicBezTo>
                  <a:pt x="53" y="68"/>
                  <a:pt x="68" y="53"/>
                  <a:pt x="68" y="34"/>
                </a:cubicBezTo>
                <a:cubicBezTo>
                  <a:pt x="68" y="15"/>
                  <a:pt x="53" y="0"/>
                  <a:pt x="3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0" name="Freeform 789">
            <a:extLst>
              <a:ext uri="{FF2B5EF4-FFF2-40B4-BE49-F238E27FC236}">
                <a16:creationId xmlns:a16="http://schemas.microsoft.com/office/drawing/2014/main" id="{A118412A-D613-914F-A685-FB3CB90D5A6D}"/>
              </a:ext>
            </a:extLst>
          </p:cNvPr>
          <p:cNvSpPr/>
          <p:nvPr/>
        </p:nvSpPr>
        <p:spPr>
          <a:xfrm>
            <a:off x="4193053" y="5477909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28" y="55"/>
                </a:moveTo>
                <a:lnTo>
                  <a:pt x="170" y="55"/>
                </a:lnTo>
                <a:cubicBezTo>
                  <a:pt x="185" y="55"/>
                  <a:pt x="198" y="42"/>
                  <a:pt x="198" y="27"/>
                </a:cubicBezTo>
                <a:cubicBezTo>
                  <a:pt x="198" y="12"/>
                  <a:pt x="185" y="0"/>
                  <a:pt x="170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2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1" name="Freeform 790">
            <a:extLst>
              <a:ext uri="{FF2B5EF4-FFF2-40B4-BE49-F238E27FC236}">
                <a16:creationId xmlns:a16="http://schemas.microsoft.com/office/drawing/2014/main" id="{5F56254A-89D5-A849-A9CD-638321890ECF}"/>
              </a:ext>
            </a:extLst>
          </p:cNvPr>
          <p:cNvSpPr/>
          <p:nvPr/>
        </p:nvSpPr>
        <p:spPr>
          <a:xfrm>
            <a:off x="3396013" y="5431468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00" y="1054"/>
                </a:moveTo>
                <a:cubicBezTo>
                  <a:pt x="600" y="1084"/>
                  <a:pt x="575" y="1108"/>
                  <a:pt x="545" y="1108"/>
                </a:cubicBezTo>
                <a:lnTo>
                  <a:pt x="109" y="1108"/>
                </a:lnTo>
                <a:cubicBezTo>
                  <a:pt x="79" y="1108"/>
                  <a:pt x="55" y="1084"/>
                  <a:pt x="55" y="1054"/>
                </a:cubicBezTo>
                <a:lnTo>
                  <a:pt x="55" y="110"/>
                </a:lnTo>
                <a:cubicBezTo>
                  <a:pt x="55" y="80"/>
                  <a:pt x="79" y="55"/>
                  <a:pt x="109" y="55"/>
                </a:cubicBezTo>
                <a:lnTo>
                  <a:pt x="545" y="55"/>
                </a:lnTo>
                <a:cubicBezTo>
                  <a:pt x="575" y="55"/>
                  <a:pt x="600" y="80"/>
                  <a:pt x="600" y="110"/>
                </a:cubicBezTo>
                <a:close/>
                <a:moveTo>
                  <a:pt x="545" y="0"/>
                </a:moveTo>
                <a:lnTo>
                  <a:pt x="109" y="0"/>
                </a:lnTo>
                <a:cubicBezTo>
                  <a:pt x="49" y="0"/>
                  <a:pt x="0" y="49"/>
                  <a:pt x="0" y="110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5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110"/>
                </a:lnTo>
                <a:cubicBezTo>
                  <a:pt x="655" y="49"/>
                  <a:pt x="606" y="0"/>
                  <a:pt x="54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2" name="Freeform 791">
            <a:extLst>
              <a:ext uri="{FF2B5EF4-FFF2-40B4-BE49-F238E27FC236}">
                <a16:creationId xmlns:a16="http://schemas.microsoft.com/office/drawing/2014/main" id="{CC435655-FE95-8648-AB2F-7E0627F72117}"/>
              </a:ext>
            </a:extLst>
          </p:cNvPr>
          <p:cNvSpPr/>
          <p:nvPr/>
        </p:nvSpPr>
        <p:spPr>
          <a:xfrm>
            <a:off x="3501493" y="5770228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55"/>
                </a:moveTo>
                <a:cubicBezTo>
                  <a:pt x="22" y="55"/>
                  <a:pt x="13" y="46"/>
                  <a:pt x="13" y="34"/>
                </a:cubicBezTo>
                <a:cubicBezTo>
                  <a:pt x="13" y="22"/>
                  <a:pt x="22" y="13"/>
                  <a:pt x="34" y="13"/>
                </a:cubicBezTo>
                <a:cubicBezTo>
                  <a:pt x="46" y="13"/>
                  <a:pt x="56" y="22"/>
                  <a:pt x="56" y="34"/>
                </a:cubicBezTo>
                <a:cubicBezTo>
                  <a:pt x="56" y="46"/>
                  <a:pt x="46" y="55"/>
                  <a:pt x="34" y="55"/>
                </a:cubicBezTo>
                <a:close/>
                <a:moveTo>
                  <a:pt x="34" y="0"/>
                </a:moveTo>
                <a:cubicBezTo>
                  <a:pt x="16" y="0"/>
                  <a:pt x="0" y="15"/>
                  <a:pt x="0" y="34"/>
                </a:cubicBezTo>
                <a:cubicBezTo>
                  <a:pt x="0" y="53"/>
                  <a:pt x="16" y="68"/>
                  <a:pt x="34" y="68"/>
                </a:cubicBezTo>
                <a:cubicBezTo>
                  <a:pt x="53" y="68"/>
                  <a:pt x="68" y="53"/>
                  <a:pt x="68" y="34"/>
                </a:cubicBezTo>
                <a:cubicBezTo>
                  <a:pt x="68" y="15"/>
                  <a:pt x="53" y="0"/>
                  <a:pt x="3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3" name="Freeform 792">
            <a:extLst>
              <a:ext uri="{FF2B5EF4-FFF2-40B4-BE49-F238E27FC236}">
                <a16:creationId xmlns:a16="http://schemas.microsoft.com/office/drawing/2014/main" id="{7BB083A5-65D8-7244-8EB1-A5536FC0E5E1}"/>
              </a:ext>
            </a:extLst>
          </p:cNvPr>
          <p:cNvSpPr/>
          <p:nvPr/>
        </p:nvSpPr>
        <p:spPr>
          <a:xfrm>
            <a:off x="3478092" y="5477909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28" y="55"/>
                </a:moveTo>
                <a:lnTo>
                  <a:pt x="170" y="55"/>
                </a:lnTo>
                <a:cubicBezTo>
                  <a:pt x="186" y="55"/>
                  <a:pt x="198" y="42"/>
                  <a:pt x="198" y="27"/>
                </a:cubicBezTo>
                <a:cubicBezTo>
                  <a:pt x="198" y="12"/>
                  <a:pt x="186" y="0"/>
                  <a:pt x="170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2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4" name="Freeform 793">
            <a:extLst>
              <a:ext uri="{FF2B5EF4-FFF2-40B4-BE49-F238E27FC236}">
                <a16:creationId xmlns:a16="http://schemas.microsoft.com/office/drawing/2014/main" id="{2D65475B-C96F-574A-8DC2-65942A43BD2B}"/>
              </a:ext>
            </a:extLst>
          </p:cNvPr>
          <p:cNvSpPr/>
          <p:nvPr/>
        </p:nvSpPr>
        <p:spPr>
          <a:xfrm>
            <a:off x="3463333" y="5559269"/>
            <a:ext cx="103320" cy="163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8" h="454">
                <a:moveTo>
                  <a:pt x="146" y="401"/>
                </a:moveTo>
                <a:cubicBezTo>
                  <a:pt x="105" y="331"/>
                  <a:pt x="36" y="199"/>
                  <a:pt x="36" y="144"/>
                </a:cubicBezTo>
                <a:cubicBezTo>
                  <a:pt x="36" y="84"/>
                  <a:pt x="84" y="35"/>
                  <a:pt x="144" y="35"/>
                </a:cubicBezTo>
                <a:cubicBezTo>
                  <a:pt x="204" y="35"/>
                  <a:pt x="253" y="84"/>
                  <a:pt x="253" y="144"/>
                </a:cubicBezTo>
                <a:cubicBezTo>
                  <a:pt x="253" y="199"/>
                  <a:pt x="185" y="331"/>
                  <a:pt x="146" y="401"/>
                </a:cubicBezTo>
                <a:close/>
                <a:moveTo>
                  <a:pt x="144" y="0"/>
                </a:moveTo>
                <a:cubicBezTo>
                  <a:pt x="65" y="0"/>
                  <a:pt x="0" y="64"/>
                  <a:pt x="0" y="144"/>
                </a:cubicBezTo>
                <a:cubicBezTo>
                  <a:pt x="0" y="229"/>
                  <a:pt x="125" y="437"/>
                  <a:pt x="131" y="446"/>
                </a:cubicBezTo>
                <a:cubicBezTo>
                  <a:pt x="134" y="451"/>
                  <a:pt x="140" y="454"/>
                  <a:pt x="146" y="454"/>
                </a:cubicBezTo>
                <a:cubicBezTo>
                  <a:pt x="152" y="454"/>
                  <a:pt x="158" y="451"/>
                  <a:pt x="161" y="445"/>
                </a:cubicBezTo>
                <a:cubicBezTo>
                  <a:pt x="166" y="437"/>
                  <a:pt x="288" y="229"/>
                  <a:pt x="288" y="144"/>
                </a:cubicBezTo>
                <a:cubicBezTo>
                  <a:pt x="288" y="64"/>
                  <a:pt x="224" y="0"/>
                  <a:pt x="14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5" name="Freeform 794">
            <a:extLst>
              <a:ext uri="{FF2B5EF4-FFF2-40B4-BE49-F238E27FC236}">
                <a16:creationId xmlns:a16="http://schemas.microsoft.com/office/drawing/2014/main" id="{B82762ED-96EC-184F-82B0-BB1EDA94DF63}"/>
              </a:ext>
            </a:extLst>
          </p:cNvPr>
          <p:cNvSpPr/>
          <p:nvPr/>
        </p:nvSpPr>
        <p:spPr>
          <a:xfrm>
            <a:off x="3490333" y="5584469"/>
            <a:ext cx="49320" cy="49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8" h="138">
                <a:moveTo>
                  <a:pt x="69" y="103"/>
                </a:moveTo>
                <a:cubicBezTo>
                  <a:pt x="51" y="103"/>
                  <a:pt x="36" y="88"/>
                  <a:pt x="36" y="69"/>
                </a:cubicBezTo>
                <a:cubicBezTo>
                  <a:pt x="36" y="51"/>
                  <a:pt x="51" y="36"/>
                  <a:pt x="69" y="36"/>
                </a:cubicBezTo>
                <a:cubicBezTo>
                  <a:pt x="88" y="36"/>
                  <a:pt x="102" y="51"/>
                  <a:pt x="102" y="69"/>
                </a:cubicBezTo>
                <a:cubicBezTo>
                  <a:pt x="102" y="88"/>
                  <a:pt x="88" y="103"/>
                  <a:pt x="69" y="103"/>
                </a:cubicBezTo>
                <a:close/>
                <a:moveTo>
                  <a:pt x="69" y="0"/>
                </a:moveTo>
                <a:cubicBezTo>
                  <a:pt x="31" y="0"/>
                  <a:pt x="0" y="31"/>
                  <a:pt x="0" y="69"/>
                </a:cubicBezTo>
                <a:cubicBezTo>
                  <a:pt x="0" y="107"/>
                  <a:pt x="31" y="138"/>
                  <a:pt x="69" y="138"/>
                </a:cubicBezTo>
                <a:cubicBezTo>
                  <a:pt x="107" y="138"/>
                  <a:pt x="138" y="107"/>
                  <a:pt x="138" y="69"/>
                </a:cubicBezTo>
                <a:cubicBezTo>
                  <a:pt x="138" y="31"/>
                  <a:pt x="107" y="0"/>
                  <a:pt x="6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6" name="Freeform 795">
            <a:extLst>
              <a:ext uri="{FF2B5EF4-FFF2-40B4-BE49-F238E27FC236}">
                <a16:creationId xmlns:a16="http://schemas.microsoft.com/office/drawing/2014/main" id="{4E2636E3-4C46-D247-9B81-9ED6943E4D64}"/>
              </a:ext>
            </a:extLst>
          </p:cNvPr>
          <p:cNvSpPr/>
          <p:nvPr/>
        </p:nvSpPr>
        <p:spPr>
          <a:xfrm>
            <a:off x="2591774" y="5522908"/>
            <a:ext cx="418320" cy="23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63" h="655">
                <a:moveTo>
                  <a:pt x="1108" y="546"/>
                </a:moveTo>
                <a:cubicBezTo>
                  <a:pt x="1108" y="576"/>
                  <a:pt x="1083" y="600"/>
                  <a:pt x="1054" y="600"/>
                </a:cubicBezTo>
                <a:lnTo>
                  <a:pt x="109" y="600"/>
                </a:lnTo>
                <a:cubicBezTo>
                  <a:pt x="79" y="600"/>
                  <a:pt x="55" y="576"/>
                  <a:pt x="55" y="546"/>
                </a:cubicBezTo>
                <a:lnTo>
                  <a:pt x="55" y="110"/>
                </a:lnTo>
                <a:cubicBezTo>
                  <a:pt x="55" y="80"/>
                  <a:pt x="79" y="56"/>
                  <a:pt x="109" y="56"/>
                </a:cubicBezTo>
                <a:lnTo>
                  <a:pt x="1054" y="56"/>
                </a:lnTo>
                <a:cubicBezTo>
                  <a:pt x="1083" y="56"/>
                  <a:pt x="1108" y="80"/>
                  <a:pt x="1108" y="110"/>
                </a:cubicBezTo>
                <a:close/>
                <a:moveTo>
                  <a:pt x="1054" y="0"/>
                </a:moveTo>
                <a:lnTo>
                  <a:pt x="109" y="0"/>
                </a:lnTo>
                <a:cubicBezTo>
                  <a:pt x="49" y="0"/>
                  <a:pt x="0" y="49"/>
                  <a:pt x="0" y="110"/>
                </a:cubicBezTo>
                <a:lnTo>
                  <a:pt x="0" y="546"/>
                </a:lnTo>
                <a:cubicBezTo>
                  <a:pt x="0" y="606"/>
                  <a:pt x="49" y="655"/>
                  <a:pt x="109" y="655"/>
                </a:cubicBezTo>
                <a:lnTo>
                  <a:pt x="1054" y="655"/>
                </a:lnTo>
                <a:cubicBezTo>
                  <a:pt x="1114" y="655"/>
                  <a:pt x="1163" y="606"/>
                  <a:pt x="1163" y="546"/>
                </a:cubicBezTo>
                <a:lnTo>
                  <a:pt x="1163" y="110"/>
                </a:lnTo>
                <a:cubicBezTo>
                  <a:pt x="1163" y="49"/>
                  <a:pt x="1114" y="0"/>
                  <a:pt x="105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7" name="Freeform 796">
            <a:extLst>
              <a:ext uri="{FF2B5EF4-FFF2-40B4-BE49-F238E27FC236}">
                <a16:creationId xmlns:a16="http://schemas.microsoft.com/office/drawing/2014/main" id="{B729FCD4-A6ED-5E42-9B22-FDBFFB6772E1}"/>
              </a:ext>
            </a:extLst>
          </p:cNvPr>
          <p:cNvSpPr/>
          <p:nvPr/>
        </p:nvSpPr>
        <p:spPr>
          <a:xfrm>
            <a:off x="2930534" y="5628749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34" y="55"/>
                </a:moveTo>
                <a:cubicBezTo>
                  <a:pt x="22" y="55"/>
                  <a:pt x="12" y="46"/>
                  <a:pt x="12" y="34"/>
                </a:cubicBezTo>
                <a:cubicBezTo>
                  <a:pt x="12" y="22"/>
                  <a:pt x="22" y="13"/>
                  <a:pt x="34" y="13"/>
                </a:cubicBezTo>
                <a:cubicBezTo>
                  <a:pt x="45" y="13"/>
                  <a:pt x="55" y="22"/>
                  <a:pt x="55" y="34"/>
                </a:cubicBezTo>
                <a:cubicBezTo>
                  <a:pt x="55" y="46"/>
                  <a:pt x="45" y="55"/>
                  <a:pt x="34" y="55"/>
                </a:cubicBezTo>
                <a:close/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2"/>
                  <a:pt x="15" y="68"/>
                  <a:pt x="34" y="68"/>
                </a:cubicBezTo>
                <a:cubicBezTo>
                  <a:pt x="52" y="68"/>
                  <a:pt x="67" y="52"/>
                  <a:pt x="67" y="34"/>
                </a:cubicBezTo>
                <a:cubicBezTo>
                  <a:pt x="67" y="15"/>
                  <a:pt x="52" y="0"/>
                  <a:pt x="3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8" name="Freeform 797">
            <a:extLst>
              <a:ext uri="{FF2B5EF4-FFF2-40B4-BE49-F238E27FC236}">
                <a16:creationId xmlns:a16="http://schemas.microsoft.com/office/drawing/2014/main" id="{05E485D5-83E9-EC40-9F90-409F3C72CAAC}"/>
              </a:ext>
            </a:extLst>
          </p:cNvPr>
          <p:cNvSpPr/>
          <p:nvPr/>
        </p:nvSpPr>
        <p:spPr>
          <a:xfrm>
            <a:off x="2637853" y="5605349"/>
            <a:ext cx="19440" cy="7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98">
                <a:moveTo>
                  <a:pt x="28" y="0"/>
                </a:moveTo>
                <a:cubicBezTo>
                  <a:pt x="12" y="0"/>
                  <a:pt x="0" y="12"/>
                  <a:pt x="0" y="28"/>
                </a:cubicBezTo>
                <a:lnTo>
                  <a:pt x="0" y="170"/>
                </a:lnTo>
                <a:cubicBezTo>
                  <a:pt x="0" y="185"/>
                  <a:pt x="12" y="198"/>
                  <a:pt x="28" y="198"/>
                </a:cubicBezTo>
                <a:cubicBezTo>
                  <a:pt x="43" y="198"/>
                  <a:pt x="55" y="185"/>
                  <a:pt x="55" y="170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99" name="Freeform 798">
            <a:extLst>
              <a:ext uri="{FF2B5EF4-FFF2-40B4-BE49-F238E27FC236}">
                <a16:creationId xmlns:a16="http://schemas.microsoft.com/office/drawing/2014/main" id="{05F024C4-BE77-7C4C-8D42-7B05ADF7FC79}"/>
              </a:ext>
            </a:extLst>
          </p:cNvPr>
          <p:cNvSpPr/>
          <p:nvPr/>
        </p:nvSpPr>
        <p:spPr>
          <a:xfrm>
            <a:off x="2691493" y="5656110"/>
            <a:ext cx="217080" cy="63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4" h="177">
                <a:moveTo>
                  <a:pt x="530" y="10"/>
                </a:moveTo>
                <a:cubicBezTo>
                  <a:pt x="527" y="4"/>
                  <a:pt x="521" y="0"/>
                  <a:pt x="514" y="0"/>
                </a:cubicBezTo>
                <a:lnTo>
                  <a:pt x="446" y="0"/>
                </a:lnTo>
                <a:cubicBezTo>
                  <a:pt x="436" y="0"/>
                  <a:pt x="428" y="8"/>
                  <a:pt x="428" y="18"/>
                </a:cubicBezTo>
                <a:cubicBezTo>
                  <a:pt x="428" y="28"/>
                  <a:pt x="436" y="36"/>
                  <a:pt x="446" y="36"/>
                </a:cubicBezTo>
                <a:lnTo>
                  <a:pt x="504" y="36"/>
                </a:lnTo>
                <a:lnTo>
                  <a:pt x="557" y="142"/>
                </a:lnTo>
                <a:lnTo>
                  <a:pt x="47" y="142"/>
                </a:lnTo>
                <a:lnTo>
                  <a:pt x="101" y="36"/>
                </a:lnTo>
                <a:lnTo>
                  <a:pt x="160" y="36"/>
                </a:lnTo>
                <a:cubicBezTo>
                  <a:pt x="170" y="36"/>
                  <a:pt x="177" y="28"/>
                  <a:pt x="177" y="18"/>
                </a:cubicBezTo>
                <a:cubicBezTo>
                  <a:pt x="177" y="8"/>
                  <a:pt x="170" y="0"/>
                  <a:pt x="160" y="0"/>
                </a:cubicBezTo>
                <a:lnTo>
                  <a:pt x="90" y="0"/>
                </a:lnTo>
                <a:cubicBezTo>
                  <a:pt x="83" y="0"/>
                  <a:pt x="77" y="4"/>
                  <a:pt x="74" y="10"/>
                </a:cubicBezTo>
                <a:lnTo>
                  <a:pt x="2" y="151"/>
                </a:lnTo>
                <a:cubicBezTo>
                  <a:pt x="-1" y="157"/>
                  <a:pt x="0" y="163"/>
                  <a:pt x="3" y="169"/>
                </a:cubicBezTo>
                <a:cubicBezTo>
                  <a:pt x="6" y="174"/>
                  <a:pt x="12" y="177"/>
                  <a:pt x="18" y="177"/>
                </a:cubicBezTo>
                <a:lnTo>
                  <a:pt x="586" y="177"/>
                </a:lnTo>
                <a:cubicBezTo>
                  <a:pt x="593" y="177"/>
                  <a:pt x="598" y="174"/>
                  <a:pt x="602" y="169"/>
                </a:cubicBezTo>
                <a:cubicBezTo>
                  <a:pt x="605" y="163"/>
                  <a:pt x="605" y="157"/>
                  <a:pt x="602" y="15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0" name="Freeform 799">
            <a:extLst>
              <a:ext uri="{FF2B5EF4-FFF2-40B4-BE49-F238E27FC236}">
                <a16:creationId xmlns:a16="http://schemas.microsoft.com/office/drawing/2014/main" id="{BFBDBD32-BCB8-BC46-B524-60D82D1816CB}"/>
              </a:ext>
            </a:extLst>
          </p:cNvPr>
          <p:cNvSpPr/>
          <p:nvPr/>
        </p:nvSpPr>
        <p:spPr>
          <a:xfrm>
            <a:off x="2764573" y="5551349"/>
            <a:ext cx="70920" cy="14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406">
                <a:moveTo>
                  <a:pt x="35" y="202"/>
                </a:moveTo>
                <a:cubicBezTo>
                  <a:pt x="35" y="167"/>
                  <a:pt x="64" y="138"/>
                  <a:pt x="99" y="138"/>
                </a:cubicBezTo>
                <a:cubicBezTo>
                  <a:pt x="134" y="138"/>
                  <a:pt x="163" y="167"/>
                  <a:pt x="163" y="202"/>
                </a:cubicBezTo>
                <a:cubicBezTo>
                  <a:pt x="163" y="234"/>
                  <a:pt x="125" y="308"/>
                  <a:pt x="99" y="353"/>
                </a:cubicBezTo>
                <a:cubicBezTo>
                  <a:pt x="92" y="341"/>
                  <a:pt x="83" y="324"/>
                  <a:pt x="74" y="307"/>
                </a:cubicBezTo>
                <a:cubicBezTo>
                  <a:pt x="41" y="240"/>
                  <a:pt x="35" y="213"/>
                  <a:pt x="35" y="202"/>
                </a:cubicBezTo>
                <a:close/>
                <a:moveTo>
                  <a:pt x="99" y="35"/>
                </a:moveTo>
                <a:cubicBezTo>
                  <a:pt x="112" y="35"/>
                  <a:pt x="122" y="46"/>
                  <a:pt x="122" y="58"/>
                </a:cubicBezTo>
                <a:cubicBezTo>
                  <a:pt x="122" y="71"/>
                  <a:pt x="112" y="81"/>
                  <a:pt x="99" y="81"/>
                </a:cubicBezTo>
                <a:cubicBezTo>
                  <a:pt x="87" y="81"/>
                  <a:pt x="76" y="71"/>
                  <a:pt x="76" y="58"/>
                </a:cubicBezTo>
                <a:cubicBezTo>
                  <a:pt x="76" y="46"/>
                  <a:pt x="87" y="35"/>
                  <a:pt x="99" y="35"/>
                </a:cubicBezTo>
                <a:close/>
                <a:moveTo>
                  <a:pt x="99" y="406"/>
                </a:moveTo>
                <a:cubicBezTo>
                  <a:pt x="105" y="406"/>
                  <a:pt x="111" y="403"/>
                  <a:pt x="114" y="398"/>
                </a:cubicBezTo>
                <a:cubicBezTo>
                  <a:pt x="123" y="384"/>
                  <a:pt x="198" y="258"/>
                  <a:pt x="198" y="202"/>
                </a:cubicBezTo>
                <a:cubicBezTo>
                  <a:pt x="198" y="158"/>
                  <a:pt x="170" y="121"/>
                  <a:pt x="130" y="108"/>
                </a:cubicBezTo>
                <a:cubicBezTo>
                  <a:pt x="146" y="97"/>
                  <a:pt x="157" y="79"/>
                  <a:pt x="157" y="58"/>
                </a:cubicBezTo>
                <a:cubicBezTo>
                  <a:pt x="157" y="26"/>
                  <a:pt x="131" y="0"/>
                  <a:pt x="99" y="0"/>
                </a:cubicBezTo>
                <a:cubicBezTo>
                  <a:pt x="67" y="0"/>
                  <a:pt x="41" y="26"/>
                  <a:pt x="41" y="58"/>
                </a:cubicBezTo>
                <a:cubicBezTo>
                  <a:pt x="41" y="79"/>
                  <a:pt x="52" y="97"/>
                  <a:pt x="68" y="108"/>
                </a:cubicBezTo>
                <a:cubicBezTo>
                  <a:pt x="29" y="121"/>
                  <a:pt x="0" y="158"/>
                  <a:pt x="0" y="202"/>
                </a:cubicBezTo>
                <a:cubicBezTo>
                  <a:pt x="0" y="258"/>
                  <a:pt x="75" y="384"/>
                  <a:pt x="84" y="398"/>
                </a:cubicBezTo>
                <a:cubicBezTo>
                  <a:pt x="87" y="403"/>
                  <a:pt x="93" y="406"/>
                  <a:pt x="99" y="40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1" name="Freeform 800">
            <a:extLst>
              <a:ext uri="{FF2B5EF4-FFF2-40B4-BE49-F238E27FC236}">
                <a16:creationId xmlns:a16="http://schemas.microsoft.com/office/drawing/2014/main" id="{AEDC168E-33A7-A141-9EE9-1E8007D53BED}"/>
              </a:ext>
            </a:extLst>
          </p:cNvPr>
          <p:cNvSpPr/>
          <p:nvPr/>
        </p:nvSpPr>
        <p:spPr>
          <a:xfrm>
            <a:off x="1950974" y="5426069"/>
            <a:ext cx="266400" cy="428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1" h="1190">
                <a:moveTo>
                  <a:pt x="372" y="1108"/>
                </a:moveTo>
                <a:cubicBezTo>
                  <a:pt x="340" y="1054"/>
                  <a:pt x="282" y="951"/>
                  <a:pt x="224" y="837"/>
                </a:cubicBezTo>
                <a:cubicBezTo>
                  <a:pt x="113" y="618"/>
                  <a:pt x="55" y="457"/>
                  <a:pt x="55" y="370"/>
                </a:cubicBezTo>
                <a:cubicBezTo>
                  <a:pt x="55" y="196"/>
                  <a:pt x="196" y="55"/>
                  <a:pt x="370" y="55"/>
                </a:cubicBezTo>
                <a:cubicBezTo>
                  <a:pt x="544" y="55"/>
                  <a:pt x="686" y="196"/>
                  <a:pt x="686" y="370"/>
                </a:cubicBezTo>
                <a:cubicBezTo>
                  <a:pt x="686" y="457"/>
                  <a:pt x="628" y="618"/>
                  <a:pt x="518" y="837"/>
                </a:cubicBezTo>
                <a:cubicBezTo>
                  <a:pt x="461" y="951"/>
                  <a:pt x="403" y="1054"/>
                  <a:pt x="372" y="1108"/>
                </a:cubicBezTo>
                <a:close/>
                <a:moveTo>
                  <a:pt x="370" y="0"/>
                </a:moveTo>
                <a:cubicBezTo>
                  <a:pt x="166" y="0"/>
                  <a:pt x="0" y="166"/>
                  <a:pt x="0" y="370"/>
                </a:cubicBezTo>
                <a:cubicBezTo>
                  <a:pt x="0" y="597"/>
                  <a:pt x="334" y="1153"/>
                  <a:pt x="348" y="1177"/>
                </a:cubicBezTo>
                <a:cubicBezTo>
                  <a:pt x="353" y="1185"/>
                  <a:pt x="362" y="1190"/>
                  <a:pt x="372" y="1190"/>
                </a:cubicBezTo>
                <a:cubicBezTo>
                  <a:pt x="382" y="1190"/>
                  <a:pt x="391" y="1185"/>
                  <a:pt x="396" y="1177"/>
                </a:cubicBezTo>
                <a:cubicBezTo>
                  <a:pt x="410" y="1153"/>
                  <a:pt x="741" y="597"/>
                  <a:pt x="741" y="370"/>
                </a:cubicBezTo>
                <a:cubicBezTo>
                  <a:pt x="741" y="166"/>
                  <a:pt x="575" y="0"/>
                  <a:pt x="37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2" name="Freeform 801">
            <a:extLst>
              <a:ext uri="{FF2B5EF4-FFF2-40B4-BE49-F238E27FC236}">
                <a16:creationId xmlns:a16="http://schemas.microsoft.com/office/drawing/2014/main" id="{04161809-B211-0A4C-9D21-651579ADB240}"/>
              </a:ext>
            </a:extLst>
          </p:cNvPr>
          <p:cNvSpPr/>
          <p:nvPr/>
        </p:nvSpPr>
        <p:spPr>
          <a:xfrm>
            <a:off x="2013973" y="5485109"/>
            <a:ext cx="140040" cy="139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0" h="389">
                <a:moveTo>
                  <a:pt x="213" y="326"/>
                </a:moveTo>
                <a:lnTo>
                  <a:pt x="213" y="321"/>
                </a:lnTo>
                <a:cubicBezTo>
                  <a:pt x="213" y="311"/>
                  <a:pt x="205" y="303"/>
                  <a:pt x="195" y="303"/>
                </a:cubicBezTo>
                <a:cubicBezTo>
                  <a:pt x="185" y="303"/>
                  <a:pt x="177" y="311"/>
                  <a:pt x="177" y="321"/>
                </a:cubicBezTo>
                <a:lnTo>
                  <a:pt x="177" y="326"/>
                </a:lnTo>
                <a:cubicBezTo>
                  <a:pt x="117" y="318"/>
                  <a:pt x="70" y="271"/>
                  <a:pt x="62" y="211"/>
                </a:cubicBezTo>
                <a:lnTo>
                  <a:pt x="68" y="211"/>
                </a:lnTo>
                <a:cubicBezTo>
                  <a:pt x="78" y="211"/>
                  <a:pt x="86" y="203"/>
                  <a:pt x="86" y="193"/>
                </a:cubicBezTo>
                <a:cubicBezTo>
                  <a:pt x="86" y="184"/>
                  <a:pt x="78" y="176"/>
                  <a:pt x="69" y="176"/>
                </a:cubicBezTo>
                <a:lnTo>
                  <a:pt x="62" y="176"/>
                </a:lnTo>
                <a:cubicBezTo>
                  <a:pt x="70" y="116"/>
                  <a:pt x="117" y="68"/>
                  <a:pt x="177" y="60"/>
                </a:cubicBezTo>
                <a:lnTo>
                  <a:pt x="177" y="67"/>
                </a:lnTo>
                <a:cubicBezTo>
                  <a:pt x="176" y="77"/>
                  <a:pt x="184" y="85"/>
                  <a:pt x="194" y="85"/>
                </a:cubicBezTo>
                <a:cubicBezTo>
                  <a:pt x="204" y="85"/>
                  <a:pt x="212" y="77"/>
                  <a:pt x="212" y="68"/>
                </a:cubicBezTo>
                <a:lnTo>
                  <a:pt x="212" y="60"/>
                </a:lnTo>
                <a:cubicBezTo>
                  <a:pt x="273" y="68"/>
                  <a:pt x="322" y="117"/>
                  <a:pt x="329" y="178"/>
                </a:cubicBezTo>
                <a:lnTo>
                  <a:pt x="322" y="178"/>
                </a:lnTo>
                <a:cubicBezTo>
                  <a:pt x="312" y="178"/>
                  <a:pt x="305" y="186"/>
                  <a:pt x="304" y="196"/>
                </a:cubicBezTo>
                <a:cubicBezTo>
                  <a:pt x="304" y="206"/>
                  <a:pt x="312" y="214"/>
                  <a:pt x="322" y="214"/>
                </a:cubicBezTo>
                <a:lnTo>
                  <a:pt x="328" y="214"/>
                </a:lnTo>
                <a:cubicBezTo>
                  <a:pt x="319" y="272"/>
                  <a:pt x="272" y="319"/>
                  <a:pt x="213" y="326"/>
                </a:cubicBezTo>
                <a:close/>
                <a:moveTo>
                  <a:pt x="373" y="179"/>
                </a:moveTo>
                <a:lnTo>
                  <a:pt x="364" y="179"/>
                </a:lnTo>
                <a:cubicBezTo>
                  <a:pt x="358" y="98"/>
                  <a:pt x="293" y="32"/>
                  <a:pt x="213" y="24"/>
                </a:cubicBezTo>
                <a:lnTo>
                  <a:pt x="213" y="18"/>
                </a:lnTo>
                <a:cubicBezTo>
                  <a:pt x="213" y="8"/>
                  <a:pt x="205" y="0"/>
                  <a:pt x="195" y="0"/>
                </a:cubicBezTo>
                <a:cubicBezTo>
                  <a:pt x="185" y="0"/>
                  <a:pt x="177" y="7"/>
                  <a:pt x="177" y="17"/>
                </a:cubicBezTo>
                <a:lnTo>
                  <a:pt x="177" y="24"/>
                </a:lnTo>
                <a:cubicBezTo>
                  <a:pt x="98" y="33"/>
                  <a:pt x="35" y="96"/>
                  <a:pt x="26" y="175"/>
                </a:cubicBezTo>
                <a:lnTo>
                  <a:pt x="18" y="175"/>
                </a:lnTo>
                <a:cubicBezTo>
                  <a:pt x="8" y="175"/>
                  <a:pt x="1" y="183"/>
                  <a:pt x="0" y="193"/>
                </a:cubicBezTo>
                <a:cubicBezTo>
                  <a:pt x="0" y="202"/>
                  <a:pt x="8" y="210"/>
                  <a:pt x="18" y="211"/>
                </a:cubicBezTo>
                <a:lnTo>
                  <a:pt x="26" y="211"/>
                </a:lnTo>
                <a:cubicBezTo>
                  <a:pt x="35" y="290"/>
                  <a:pt x="97" y="353"/>
                  <a:pt x="177" y="362"/>
                </a:cubicBezTo>
                <a:lnTo>
                  <a:pt x="177" y="371"/>
                </a:lnTo>
                <a:cubicBezTo>
                  <a:pt x="176" y="381"/>
                  <a:pt x="184" y="389"/>
                  <a:pt x="194" y="389"/>
                </a:cubicBezTo>
                <a:cubicBezTo>
                  <a:pt x="204" y="389"/>
                  <a:pt x="212" y="381"/>
                  <a:pt x="212" y="371"/>
                </a:cubicBezTo>
                <a:lnTo>
                  <a:pt x="212" y="362"/>
                </a:lnTo>
                <a:cubicBezTo>
                  <a:pt x="291" y="354"/>
                  <a:pt x="354" y="292"/>
                  <a:pt x="364" y="214"/>
                </a:cubicBezTo>
                <a:lnTo>
                  <a:pt x="372" y="214"/>
                </a:lnTo>
                <a:cubicBezTo>
                  <a:pt x="382" y="214"/>
                  <a:pt x="390" y="207"/>
                  <a:pt x="390" y="197"/>
                </a:cubicBezTo>
                <a:cubicBezTo>
                  <a:pt x="390" y="187"/>
                  <a:pt x="382" y="179"/>
                  <a:pt x="373" y="1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3" name="Freeform 802">
            <a:extLst>
              <a:ext uri="{FF2B5EF4-FFF2-40B4-BE49-F238E27FC236}">
                <a16:creationId xmlns:a16="http://schemas.microsoft.com/office/drawing/2014/main" id="{EA831FCB-179D-AA4E-95FE-B2CB37605FE7}"/>
              </a:ext>
            </a:extLst>
          </p:cNvPr>
          <p:cNvSpPr/>
          <p:nvPr/>
        </p:nvSpPr>
        <p:spPr>
          <a:xfrm>
            <a:off x="440774" y="5425708"/>
            <a:ext cx="428400" cy="42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1" h="1191">
                <a:moveTo>
                  <a:pt x="1120" y="632"/>
                </a:moveTo>
                <a:lnTo>
                  <a:pt x="631" y="1120"/>
                </a:lnTo>
                <a:cubicBezTo>
                  <a:pt x="621" y="1130"/>
                  <a:pt x="608" y="1135"/>
                  <a:pt x="595" y="1135"/>
                </a:cubicBezTo>
                <a:cubicBezTo>
                  <a:pt x="581" y="1135"/>
                  <a:pt x="568" y="1130"/>
                  <a:pt x="558" y="1120"/>
                </a:cubicBezTo>
                <a:lnTo>
                  <a:pt x="70" y="632"/>
                </a:lnTo>
                <a:cubicBezTo>
                  <a:pt x="50" y="611"/>
                  <a:pt x="50" y="579"/>
                  <a:pt x="70" y="559"/>
                </a:cubicBezTo>
                <a:lnTo>
                  <a:pt x="558" y="70"/>
                </a:lnTo>
                <a:cubicBezTo>
                  <a:pt x="568" y="60"/>
                  <a:pt x="581" y="55"/>
                  <a:pt x="595" y="55"/>
                </a:cubicBezTo>
                <a:cubicBezTo>
                  <a:pt x="608" y="55"/>
                  <a:pt x="621" y="60"/>
                  <a:pt x="631" y="70"/>
                </a:cubicBezTo>
                <a:lnTo>
                  <a:pt x="1120" y="559"/>
                </a:lnTo>
                <a:cubicBezTo>
                  <a:pt x="1140" y="579"/>
                  <a:pt x="1140" y="611"/>
                  <a:pt x="1120" y="632"/>
                </a:cubicBezTo>
                <a:close/>
                <a:moveTo>
                  <a:pt x="1159" y="520"/>
                </a:moveTo>
                <a:lnTo>
                  <a:pt x="670" y="31"/>
                </a:lnTo>
                <a:cubicBezTo>
                  <a:pt x="650" y="11"/>
                  <a:pt x="623" y="0"/>
                  <a:pt x="595" y="0"/>
                </a:cubicBezTo>
                <a:cubicBezTo>
                  <a:pt x="566" y="0"/>
                  <a:pt x="540" y="11"/>
                  <a:pt x="519" y="31"/>
                </a:cubicBezTo>
                <a:lnTo>
                  <a:pt x="31" y="520"/>
                </a:lnTo>
                <a:cubicBezTo>
                  <a:pt x="-10" y="561"/>
                  <a:pt x="-10" y="629"/>
                  <a:pt x="31" y="671"/>
                </a:cubicBezTo>
                <a:lnTo>
                  <a:pt x="519" y="1159"/>
                </a:lnTo>
                <a:cubicBezTo>
                  <a:pt x="540" y="1180"/>
                  <a:pt x="566" y="1191"/>
                  <a:pt x="595" y="1191"/>
                </a:cubicBezTo>
                <a:cubicBezTo>
                  <a:pt x="623" y="1191"/>
                  <a:pt x="650" y="1180"/>
                  <a:pt x="670" y="1159"/>
                </a:cubicBezTo>
                <a:lnTo>
                  <a:pt x="1159" y="671"/>
                </a:lnTo>
                <a:cubicBezTo>
                  <a:pt x="1201" y="629"/>
                  <a:pt x="1201" y="561"/>
                  <a:pt x="1159" y="5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4" name="Freeform 803">
            <a:extLst>
              <a:ext uri="{FF2B5EF4-FFF2-40B4-BE49-F238E27FC236}">
                <a16:creationId xmlns:a16="http://schemas.microsoft.com/office/drawing/2014/main" id="{B24B6D27-3FF7-064C-AD38-0FA2AE04468A}"/>
              </a:ext>
            </a:extLst>
          </p:cNvPr>
          <p:cNvSpPr/>
          <p:nvPr/>
        </p:nvSpPr>
        <p:spPr>
          <a:xfrm>
            <a:off x="554533" y="5521469"/>
            <a:ext cx="205200" cy="237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1" h="660">
                <a:moveTo>
                  <a:pt x="524" y="354"/>
                </a:moveTo>
                <a:lnTo>
                  <a:pt x="313" y="565"/>
                </a:lnTo>
                <a:lnTo>
                  <a:pt x="313" y="28"/>
                </a:lnTo>
                <a:cubicBezTo>
                  <a:pt x="313" y="13"/>
                  <a:pt x="301" y="0"/>
                  <a:pt x="285" y="0"/>
                </a:cubicBezTo>
                <a:cubicBezTo>
                  <a:pt x="270" y="0"/>
                  <a:pt x="258" y="13"/>
                  <a:pt x="258" y="28"/>
                </a:cubicBezTo>
                <a:lnTo>
                  <a:pt x="258" y="565"/>
                </a:lnTo>
                <a:lnTo>
                  <a:pt x="47" y="354"/>
                </a:lnTo>
                <a:cubicBezTo>
                  <a:pt x="36" y="343"/>
                  <a:pt x="18" y="343"/>
                  <a:pt x="8" y="354"/>
                </a:cubicBezTo>
                <a:cubicBezTo>
                  <a:pt x="-3" y="365"/>
                  <a:pt x="-3" y="383"/>
                  <a:pt x="8" y="393"/>
                </a:cubicBezTo>
                <a:lnTo>
                  <a:pt x="266" y="652"/>
                </a:lnTo>
                <a:cubicBezTo>
                  <a:pt x="267" y="652"/>
                  <a:pt x="267" y="653"/>
                  <a:pt x="268" y="653"/>
                </a:cubicBezTo>
                <a:cubicBezTo>
                  <a:pt x="268" y="654"/>
                  <a:pt x="269" y="654"/>
                  <a:pt x="269" y="654"/>
                </a:cubicBezTo>
                <a:cubicBezTo>
                  <a:pt x="269" y="655"/>
                  <a:pt x="270" y="655"/>
                  <a:pt x="270" y="655"/>
                </a:cubicBezTo>
                <a:lnTo>
                  <a:pt x="271" y="656"/>
                </a:lnTo>
                <a:cubicBezTo>
                  <a:pt x="272" y="656"/>
                  <a:pt x="272" y="656"/>
                  <a:pt x="272" y="656"/>
                </a:cubicBezTo>
                <a:cubicBezTo>
                  <a:pt x="273" y="657"/>
                  <a:pt x="273" y="657"/>
                  <a:pt x="274" y="657"/>
                </a:cubicBezTo>
                <a:lnTo>
                  <a:pt x="275" y="658"/>
                </a:lnTo>
                <a:lnTo>
                  <a:pt x="276" y="658"/>
                </a:lnTo>
                <a:cubicBezTo>
                  <a:pt x="276" y="658"/>
                  <a:pt x="277" y="658"/>
                  <a:pt x="277" y="659"/>
                </a:cubicBezTo>
                <a:cubicBezTo>
                  <a:pt x="278" y="659"/>
                  <a:pt x="278" y="659"/>
                  <a:pt x="279" y="659"/>
                </a:cubicBezTo>
                <a:lnTo>
                  <a:pt x="280" y="659"/>
                </a:lnTo>
                <a:cubicBezTo>
                  <a:pt x="281" y="659"/>
                  <a:pt x="281" y="659"/>
                  <a:pt x="281" y="659"/>
                </a:cubicBezTo>
                <a:cubicBezTo>
                  <a:pt x="282" y="659"/>
                  <a:pt x="282" y="660"/>
                  <a:pt x="283" y="660"/>
                </a:cubicBezTo>
                <a:cubicBezTo>
                  <a:pt x="284" y="660"/>
                  <a:pt x="285" y="660"/>
                  <a:pt x="285" y="660"/>
                </a:cubicBezTo>
                <a:cubicBezTo>
                  <a:pt x="286" y="660"/>
                  <a:pt x="287" y="660"/>
                  <a:pt x="288" y="660"/>
                </a:cubicBezTo>
                <a:cubicBezTo>
                  <a:pt x="289" y="660"/>
                  <a:pt x="289" y="659"/>
                  <a:pt x="289" y="659"/>
                </a:cubicBezTo>
                <a:cubicBezTo>
                  <a:pt x="290" y="659"/>
                  <a:pt x="290" y="659"/>
                  <a:pt x="291" y="659"/>
                </a:cubicBezTo>
                <a:lnTo>
                  <a:pt x="292" y="659"/>
                </a:lnTo>
                <a:cubicBezTo>
                  <a:pt x="293" y="659"/>
                  <a:pt x="293" y="659"/>
                  <a:pt x="293" y="659"/>
                </a:cubicBezTo>
                <a:cubicBezTo>
                  <a:pt x="294" y="658"/>
                  <a:pt x="294" y="658"/>
                  <a:pt x="295" y="658"/>
                </a:cubicBezTo>
                <a:lnTo>
                  <a:pt x="296" y="658"/>
                </a:lnTo>
                <a:cubicBezTo>
                  <a:pt x="296" y="657"/>
                  <a:pt x="297" y="657"/>
                  <a:pt x="297" y="657"/>
                </a:cubicBezTo>
                <a:cubicBezTo>
                  <a:pt x="298" y="657"/>
                  <a:pt x="298" y="657"/>
                  <a:pt x="298" y="656"/>
                </a:cubicBezTo>
                <a:cubicBezTo>
                  <a:pt x="299" y="656"/>
                  <a:pt x="299" y="656"/>
                  <a:pt x="300" y="656"/>
                </a:cubicBezTo>
                <a:cubicBezTo>
                  <a:pt x="300" y="655"/>
                  <a:pt x="300" y="655"/>
                  <a:pt x="301" y="655"/>
                </a:cubicBezTo>
                <a:cubicBezTo>
                  <a:pt x="301" y="655"/>
                  <a:pt x="301" y="654"/>
                  <a:pt x="302" y="654"/>
                </a:cubicBezTo>
                <a:lnTo>
                  <a:pt x="303" y="653"/>
                </a:lnTo>
                <a:cubicBezTo>
                  <a:pt x="304" y="653"/>
                  <a:pt x="304" y="652"/>
                  <a:pt x="305" y="652"/>
                </a:cubicBezTo>
                <a:lnTo>
                  <a:pt x="563" y="393"/>
                </a:lnTo>
                <a:cubicBezTo>
                  <a:pt x="574" y="383"/>
                  <a:pt x="574" y="365"/>
                  <a:pt x="563" y="354"/>
                </a:cubicBezTo>
                <a:cubicBezTo>
                  <a:pt x="552" y="343"/>
                  <a:pt x="535" y="343"/>
                  <a:pt x="524" y="3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5" name="Freeform 804">
            <a:extLst>
              <a:ext uri="{FF2B5EF4-FFF2-40B4-BE49-F238E27FC236}">
                <a16:creationId xmlns:a16="http://schemas.microsoft.com/office/drawing/2014/main" id="{EAD0A671-4E40-E140-8FDC-925A66188EE5}"/>
              </a:ext>
            </a:extLst>
          </p:cNvPr>
          <p:cNvSpPr/>
          <p:nvPr/>
        </p:nvSpPr>
        <p:spPr>
          <a:xfrm>
            <a:off x="1870333" y="6142109"/>
            <a:ext cx="428400" cy="42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1" h="1191">
                <a:moveTo>
                  <a:pt x="1120" y="632"/>
                </a:moveTo>
                <a:lnTo>
                  <a:pt x="631" y="1121"/>
                </a:lnTo>
                <a:cubicBezTo>
                  <a:pt x="611" y="1141"/>
                  <a:pt x="579" y="1141"/>
                  <a:pt x="559" y="1121"/>
                </a:cubicBezTo>
                <a:lnTo>
                  <a:pt x="70" y="632"/>
                </a:lnTo>
                <a:cubicBezTo>
                  <a:pt x="50" y="612"/>
                  <a:pt x="50" y="579"/>
                  <a:pt x="70" y="559"/>
                </a:cubicBezTo>
                <a:lnTo>
                  <a:pt x="559" y="70"/>
                </a:lnTo>
                <a:cubicBezTo>
                  <a:pt x="569" y="60"/>
                  <a:pt x="582" y="55"/>
                  <a:pt x="595" y="55"/>
                </a:cubicBezTo>
                <a:cubicBezTo>
                  <a:pt x="608" y="55"/>
                  <a:pt x="621" y="60"/>
                  <a:pt x="631" y="70"/>
                </a:cubicBezTo>
                <a:lnTo>
                  <a:pt x="1120" y="559"/>
                </a:lnTo>
                <a:cubicBezTo>
                  <a:pt x="1140" y="579"/>
                  <a:pt x="1140" y="612"/>
                  <a:pt x="1120" y="632"/>
                </a:cubicBezTo>
                <a:close/>
                <a:moveTo>
                  <a:pt x="1159" y="520"/>
                </a:moveTo>
                <a:lnTo>
                  <a:pt x="670" y="31"/>
                </a:lnTo>
                <a:cubicBezTo>
                  <a:pt x="629" y="-10"/>
                  <a:pt x="561" y="-10"/>
                  <a:pt x="520" y="31"/>
                </a:cubicBezTo>
                <a:lnTo>
                  <a:pt x="31" y="520"/>
                </a:lnTo>
                <a:cubicBezTo>
                  <a:pt x="-10" y="562"/>
                  <a:pt x="-10" y="629"/>
                  <a:pt x="31" y="671"/>
                </a:cubicBezTo>
                <a:lnTo>
                  <a:pt x="520" y="1160"/>
                </a:lnTo>
                <a:cubicBezTo>
                  <a:pt x="540" y="1181"/>
                  <a:pt x="568" y="1191"/>
                  <a:pt x="595" y="1191"/>
                </a:cubicBezTo>
                <a:cubicBezTo>
                  <a:pt x="622" y="1191"/>
                  <a:pt x="649" y="1181"/>
                  <a:pt x="670" y="1160"/>
                </a:cubicBezTo>
                <a:lnTo>
                  <a:pt x="1159" y="671"/>
                </a:lnTo>
                <a:cubicBezTo>
                  <a:pt x="1201" y="629"/>
                  <a:pt x="1201" y="562"/>
                  <a:pt x="1159" y="5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6" name="Freeform 805">
            <a:extLst>
              <a:ext uri="{FF2B5EF4-FFF2-40B4-BE49-F238E27FC236}">
                <a16:creationId xmlns:a16="http://schemas.microsoft.com/office/drawing/2014/main" id="{FD59FBFC-5561-7A4F-A803-F0F7ED97AEDE}"/>
              </a:ext>
            </a:extLst>
          </p:cNvPr>
          <p:cNvSpPr/>
          <p:nvPr/>
        </p:nvSpPr>
        <p:spPr>
          <a:xfrm>
            <a:off x="1999213" y="6268829"/>
            <a:ext cx="173160" cy="175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2" h="489">
                <a:moveTo>
                  <a:pt x="476" y="25"/>
                </a:moveTo>
                <a:cubicBezTo>
                  <a:pt x="476" y="24"/>
                  <a:pt x="476" y="24"/>
                  <a:pt x="476" y="23"/>
                </a:cubicBezTo>
                <a:lnTo>
                  <a:pt x="476" y="22"/>
                </a:lnTo>
                <a:cubicBezTo>
                  <a:pt x="475" y="21"/>
                  <a:pt x="475" y="21"/>
                  <a:pt x="475" y="21"/>
                </a:cubicBezTo>
                <a:cubicBezTo>
                  <a:pt x="475" y="20"/>
                  <a:pt x="475" y="20"/>
                  <a:pt x="475" y="19"/>
                </a:cubicBezTo>
                <a:lnTo>
                  <a:pt x="474" y="18"/>
                </a:lnTo>
                <a:lnTo>
                  <a:pt x="474" y="17"/>
                </a:lnTo>
                <a:cubicBezTo>
                  <a:pt x="474" y="16"/>
                  <a:pt x="474" y="16"/>
                  <a:pt x="473" y="16"/>
                </a:cubicBezTo>
                <a:cubicBezTo>
                  <a:pt x="473" y="15"/>
                  <a:pt x="473" y="15"/>
                  <a:pt x="473" y="14"/>
                </a:cubicBezTo>
                <a:cubicBezTo>
                  <a:pt x="473" y="14"/>
                  <a:pt x="472" y="14"/>
                  <a:pt x="472" y="13"/>
                </a:cubicBezTo>
                <a:cubicBezTo>
                  <a:pt x="472" y="13"/>
                  <a:pt x="472" y="12"/>
                  <a:pt x="471" y="12"/>
                </a:cubicBezTo>
                <a:cubicBezTo>
                  <a:pt x="471" y="12"/>
                  <a:pt x="470" y="11"/>
                  <a:pt x="470" y="10"/>
                </a:cubicBezTo>
                <a:cubicBezTo>
                  <a:pt x="469" y="9"/>
                  <a:pt x="468" y="9"/>
                  <a:pt x="468" y="8"/>
                </a:cubicBezTo>
                <a:cubicBezTo>
                  <a:pt x="468" y="8"/>
                  <a:pt x="467" y="8"/>
                  <a:pt x="467" y="7"/>
                </a:cubicBezTo>
                <a:cubicBezTo>
                  <a:pt x="467" y="7"/>
                  <a:pt x="466" y="7"/>
                  <a:pt x="466" y="6"/>
                </a:cubicBezTo>
                <a:cubicBezTo>
                  <a:pt x="466" y="6"/>
                  <a:pt x="465" y="6"/>
                  <a:pt x="465" y="5"/>
                </a:cubicBezTo>
                <a:cubicBezTo>
                  <a:pt x="464" y="5"/>
                  <a:pt x="464" y="5"/>
                  <a:pt x="464" y="5"/>
                </a:cubicBezTo>
                <a:cubicBezTo>
                  <a:pt x="463" y="4"/>
                  <a:pt x="463" y="4"/>
                  <a:pt x="463" y="4"/>
                </a:cubicBezTo>
                <a:cubicBezTo>
                  <a:pt x="462" y="4"/>
                  <a:pt x="462" y="3"/>
                  <a:pt x="461" y="3"/>
                </a:cubicBezTo>
                <a:lnTo>
                  <a:pt x="460" y="3"/>
                </a:lnTo>
                <a:lnTo>
                  <a:pt x="459" y="2"/>
                </a:lnTo>
                <a:lnTo>
                  <a:pt x="458" y="2"/>
                </a:lnTo>
                <a:cubicBezTo>
                  <a:pt x="457" y="2"/>
                  <a:pt x="457" y="1"/>
                  <a:pt x="456" y="1"/>
                </a:cubicBezTo>
                <a:lnTo>
                  <a:pt x="455" y="1"/>
                </a:lnTo>
                <a:lnTo>
                  <a:pt x="454" y="1"/>
                </a:lnTo>
                <a:cubicBezTo>
                  <a:pt x="453" y="1"/>
                  <a:pt x="453" y="1"/>
                  <a:pt x="452" y="0"/>
                </a:cubicBezTo>
                <a:lnTo>
                  <a:pt x="451" y="0"/>
                </a:lnTo>
                <a:lnTo>
                  <a:pt x="450" y="0"/>
                </a:lnTo>
                <a:cubicBezTo>
                  <a:pt x="449" y="0"/>
                  <a:pt x="449" y="0"/>
                  <a:pt x="449" y="0"/>
                </a:cubicBezTo>
                <a:cubicBezTo>
                  <a:pt x="448" y="0"/>
                  <a:pt x="448" y="0"/>
                  <a:pt x="448" y="0"/>
                </a:cubicBezTo>
                <a:lnTo>
                  <a:pt x="83" y="5"/>
                </a:lnTo>
                <a:cubicBezTo>
                  <a:pt x="68" y="6"/>
                  <a:pt x="56" y="18"/>
                  <a:pt x="56" y="33"/>
                </a:cubicBezTo>
                <a:cubicBezTo>
                  <a:pt x="56" y="49"/>
                  <a:pt x="68" y="61"/>
                  <a:pt x="83" y="61"/>
                </a:cubicBezTo>
                <a:lnTo>
                  <a:pt x="84" y="61"/>
                </a:lnTo>
                <a:lnTo>
                  <a:pt x="382" y="56"/>
                </a:lnTo>
                <a:lnTo>
                  <a:pt x="8" y="442"/>
                </a:lnTo>
                <a:cubicBezTo>
                  <a:pt x="-3" y="453"/>
                  <a:pt x="-2" y="470"/>
                  <a:pt x="9" y="481"/>
                </a:cubicBezTo>
                <a:cubicBezTo>
                  <a:pt x="14" y="486"/>
                  <a:pt x="21" y="489"/>
                  <a:pt x="28" y="489"/>
                </a:cubicBezTo>
                <a:cubicBezTo>
                  <a:pt x="35" y="489"/>
                  <a:pt x="42" y="486"/>
                  <a:pt x="48" y="480"/>
                </a:cubicBezTo>
                <a:lnTo>
                  <a:pt x="422" y="95"/>
                </a:lnTo>
                <a:lnTo>
                  <a:pt x="426" y="393"/>
                </a:lnTo>
                <a:cubicBezTo>
                  <a:pt x="427" y="408"/>
                  <a:pt x="439" y="420"/>
                  <a:pt x="454" y="420"/>
                </a:cubicBezTo>
                <a:cubicBezTo>
                  <a:pt x="470" y="420"/>
                  <a:pt x="482" y="408"/>
                  <a:pt x="482" y="392"/>
                </a:cubicBezTo>
                <a:lnTo>
                  <a:pt x="476" y="27"/>
                </a:lnTo>
                <a:cubicBezTo>
                  <a:pt x="476" y="26"/>
                  <a:pt x="476" y="25"/>
                  <a:pt x="476" y="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7" name="Freeform 806">
            <a:extLst>
              <a:ext uri="{FF2B5EF4-FFF2-40B4-BE49-F238E27FC236}">
                <a16:creationId xmlns:a16="http://schemas.microsoft.com/office/drawing/2014/main" id="{A220E596-1AFE-2F40-857A-2AC32D0CA74D}"/>
              </a:ext>
            </a:extLst>
          </p:cNvPr>
          <p:cNvSpPr/>
          <p:nvPr/>
        </p:nvSpPr>
        <p:spPr>
          <a:xfrm>
            <a:off x="1155373" y="6142109"/>
            <a:ext cx="428040" cy="42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0" h="1191">
                <a:moveTo>
                  <a:pt x="1121" y="632"/>
                </a:moveTo>
                <a:lnTo>
                  <a:pt x="632" y="1121"/>
                </a:lnTo>
                <a:cubicBezTo>
                  <a:pt x="622" y="1130"/>
                  <a:pt x="609" y="1136"/>
                  <a:pt x="595" y="1136"/>
                </a:cubicBezTo>
                <a:cubicBezTo>
                  <a:pt x="582" y="1136"/>
                  <a:pt x="569" y="1130"/>
                  <a:pt x="559" y="1121"/>
                </a:cubicBezTo>
                <a:lnTo>
                  <a:pt x="70" y="632"/>
                </a:lnTo>
                <a:cubicBezTo>
                  <a:pt x="50" y="612"/>
                  <a:pt x="50" y="579"/>
                  <a:pt x="70" y="559"/>
                </a:cubicBezTo>
                <a:lnTo>
                  <a:pt x="559" y="70"/>
                </a:lnTo>
                <a:cubicBezTo>
                  <a:pt x="569" y="61"/>
                  <a:pt x="582" y="55"/>
                  <a:pt x="595" y="55"/>
                </a:cubicBezTo>
                <a:cubicBezTo>
                  <a:pt x="609" y="55"/>
                  <a:pt x="622" y="61"/>
                  <a:pt x="632" y="70"/>
                </a:cubicBezTo>
                <a:lnTo>
                  <a:pt x="1121" y="559"/>
                </a:lnTo>
                <a:cubicBezTo>
                  <a:pt x="1141" y="579"/>
                  <a:pt x="1141" y="612"/>
                  <a:pt x="1121" y="632"/>
                </a:cubicBezTo>
                <a:close/>
                <a:moveTo>
                  <a:pt x="1160" y="520"/>
                </a:moveTo>
                <a:lnTo>
                  <a:pt x="671" y="31"/>
                </a:lnTo>
                <a:cubicBezTo>
                  <a:pt x="651" y="11"/>
                  <a:pt x="624" y="0"/>
                  <a:pt x="595" y="0"/>
                </a:cubicBezTo>
                <a:cubicBezTo>
                  <a:pt x="567" y="0"/>
                  <a:pt x="540" y="11"/>
                  <a:pt x="520" y="31"/>
                </a:cubicBezTo>
                <a:lnTo>
                  <a:pt x="31" y="520"/>
                </a:lnTo>
                <a:cubicBezTo>
                  <a:pt x="-10" y="562"/>
                  <a:pt x="-10" y="629"/>
                  <a:pt x="31" y="671"/>
                </a:cubicBezTo>
                <a:lnTo>
                  <a:pt x="520" y="1160"/>
                </a:lnTo>
                <a:cubicBezTo>
                  <a:pt x="540" y="1180"/>
                  <a:pt x="567" y="1191"/>
                  <a:pt x="595" y="1191"/>
                </a:cubicBezTo>
                <a:cubicBezTo>
                  <a:pt x="624" y="1191"/>
                  <a:pt x="651" y="1180"/>
                  <a:pt x="671" y="1160"/>
                </a:cubicBezTo>
                <a:lnTo>
                  <a:pt x="1160" y="671"/>
                </a:lnTo>
                <a:cubicBezTo>
                  <a:pt x="1201" y="629"/>
                  <a:pt x="1201" y="562"/>
                  <a:pt x="1160" y="5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8" name="Freeform 807">
            <a:extLst>
              <a:ext uri="{FF2B5EF4-FFF2-40B4-BE49-F238E27FC236}">
                <a16:creationId xmlns:a16="http://schemas.microsoft.com/office/drawing/2014/main" id="{6008DFD1-C0C7-D047-A807-CBB8DDC057ED}"/>
              </a:ext>
            </a:extLst>
          </p:cNvPr>
          <p:cNvSpPr/>
          <p:nvPr/>
        </p:nvSpPr>
        <p:spPr>
          <a:xfrm>
            <a:off x="1284252" y="6268829"/>
            <a:ext cx="172800" cy="175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1" h="489">
                <a:moveTo>
                  <a:pt x="434" y="8"/>
                </a:moveTo>
                <a:lnTo>
                  <a:pt x="59" y="394"/>
                </a:lnTo>
                <a:lnTo>
                  <a:pt x="55" y="96"/>
                </a:lnTo>
                <a:cubicBezTo>
                  <a:pt x="55" y="80"/>
                  <a:pt x="42" y="68"/>
                  <a:pt x="27" y="68"/>
                </a:cubicBezTo>
                <a:cubicBezTo>
                  <a:pt x="12" y="69"/>
                  <a:pt x="-1" y="81"/>
                  <a:pt x="0" y="96"/>
                </a:cubicBezTo>
                <a:lnTo>
                  <a:pt x="5" y="462"/>
                </a:lnTo>
                <a:cubicBezTo>
                  <a:pt x="5" y="462"/>
                  <a:pt x="5" y="463"/>
                  <a:pt x="5" y="464"/>
                </a:cubicBezTo>
                <a:cubicBezTo>
                  <a:pt x="5" y="465"/>
                  <a:pt x="5" y="465"/>
                  <a:pt x="5" y="465"/>
                </a:cubicBezTo>
                <a:cubicBezTo>
                  <a:pt x="6" y="466"/>
                  <a:pt x="6" y="466"/>
                  <a:pt x="6" y="467"/>
                </a:cubicBezTo>
                <a:lnTo>
                  <a:pt x="6" y="468"/>
                </a:lnTo>
                <a:cubicBezTo>
                  <a:pt x="6" y="469"/>
                  <a:pt x="6" y="469"/>
                  <a:pt x="6" y="469"/>
                </a:cubicBezTo>
                <a:cubicBezTo>
                  <a:pt x="6" y="470"/>
                  <a:pt x="6" y="470"/>
                  <a:pt x="6" y="470"/>
                </a:cubicBezTo>
                <a:cubicBezTo>
                  <a:pt x="7" y="470"/>
                  <a:pt x="7" y="470"/>
                  <a:pt x="7" y="471"/>
                </a:cubicBezTo>
                <a:lnTo>
                  <a:pt x="7" y="472"/>
                </a:lnTo>
                <a:lnTo>
                  <a:pt x="8" y="473"/>
                </a:lnTo>
                <a:cubicBezTo>
                  <a:pt x="8" y="474"/>
                  <a:pt x="8" y="474"/>
                  <a:pt x="8" y="474"/>
                </a:cubicBezTo>
                <a:lnTo>
                  <a:pt x="8" y="475"/>
                </a:lnTo>
                <a:cubicBezTo>
                  <a:pt x="9" y="475"/>
                  <a:pt x="9" y="475"/>
                  <a:pt x="9" y="476"/>
                </a:cubicBezTo>
                <a:cubicBezTo>
                  <a:pt x="9" y="476"/>
                  <a:pt x="10" y="476"/>
                  <a:pt x="10" y="477"/>
                </a:cubicBezTo>
                <a:lnTo>
                  <a:pt x="11" y="478"/>
                </a:lnTo>
                <a:cubicBezTo>
                  <a:pt x="11" y="479"/>
                  <a:pt x="11" y="479"/>
                  <a:pt x="12" y="479"/>
                </a:cubicBezTo>
                <a:cubicBezTo>
                  <a:pt x="12" y="480"/>
                  <a:pt x="13" y="480"/>
                  <a:pt x="13" y="481"/>
                </a:cubicBezTo>
                <a:cubicBezTo>
                  <a:pt x="14" y="481"/>
                  <a:pt x="14" y="481"/>
                  <a:pt x="14" y="482"/>
                </a:cubicBezTo>
                <a:cubicBezTo>
                  <a:pt x="14" y="482"/>
                  <a:pt x="15" y="482"/>
                  <a:pt x="15" y="483"/>
                </a:cubicBezTo>
                <a:cubicBezTo>
                  <a:pt x="16" y="483"/>
                  <a:pt x="16" y="483"/>
                  <a:pt x="16" y="483"/>
                </a:cubicBezTo>
                <a:cubicBezTo>
                  <a:pt x="17" y="484"/>
                  <a:pt x="17" y="484"/>
                  <a:pt x="17" y="484"/>
                </a:cubicBezTo>
                <a:cubicBezTo>
                  <a:pt x="18" y="484"/>
                  <a:pt x="18" y="485"/>
                  <a:pt x="19" y="485"/>
                </a:cubicBezTo>
                <a:lnTo>
                  <a:pt x="20" y="486"/>
                </a:lnTo>
                <a:lnTo>
                  <a:pt x="21" y="486"/>
                </a:lnTo>
                <a:cubicBezTo>
                  <a:pt x="21" y="486"/>
                  <a:pt x="22" y="486"/>
                  <a:pt x="22" y="487"/>
                </a:cubicBezTo>
                <a:cubicBezTo>
                  <a:pt x="23" y="487"/>
                  <a:pt x="23" y="487"/>
                  <a:pt x="23" y="487"/>
                </a:cubicBezTo>
                <a:cubicBezTo>
                  <a:pt x="24" y="487"/>
                  <a:pt x="24" y="487"/>
                  <a:pt x="25" y="488"/>
                </a:cubicBezTo>
                <a:lnTo>
                  <a:pt x="26" y="488"/>
                </a:lnTo>
                <a:lnTo>
                  <a:pt x="27" y="488"/>
                </a:lnTo>
                <a:cubicBezTo>
                  <a:pt x="28" y="488"/>
                  <a:pt x="28" y="488"/>
                  <a:pt x="29" y="488"/>
                </a:cubicBezTo>
                <a:cubicBezTo>
                  <a:pt x="29" y="488"/>
                  <a:pt x="30" y="488"/>
                  <a:pt x="30" y="489"/>
                </a:cubicBezTo>
                <a:cubicBezTo>
                  <a:pt x="31" y="489"/>
                  <a:pt x="32" y="489"/>
                  <a:pt x="33" y="489"/>
                </a:cubicBezTo>
                <a:lnTo>
                  <a:pt x="398" y="483"/>
                </a:lnTo>
                <a:cubicBezTo>
                  <a:pt x="414" y="483"/>
                  <a:pt x="426" y="471"/>
                  <a:pt x="425" y="455"/>
                </a:cubicBezTo>
                <a:cubicBezTo>
                  <a:pt x="425" y="440"/>
                  <a:pt x="413" y="428"/>
                  <a:pt x="397" y="428"/>
                </a:cubicBezTo>
                <a:lnTo>
                  <a:pt x="99" y="433"/>
                </a:lnTo>
                <a:lnTo>
                  <a:pt x="473" y="47"/>
                </a:lnTo>
                <a:cubicBezTo>
                  <a:pt x="484" y="36"/>
                  <a:pt x="484" y="19"/>
                  <a:pt x="473" y="8"/>
                </a:cubicBezTo>
                <a:cubicBezTo>
                  <a:pt x="462" y="-3"/>
                  <a:pt x="444" y="-2"/>
                  <a:pt x="434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09" name="Freeform 808">
            <a:extLst>
              <a:ext uri="{FF2B5EF4-FFF2-40B4-BE49-F238E27FC236}">
                <a16:creationId xmlns:a16="http://schemas.microsoft.com/office/drawing/2014/main" id="{74C105A8-8E43-424E-8015-329D53695327}"/>
              </a:ext>
            </a:extLst>
          </p:cNvPr>
          <p:cNvSpPr/>
          <p:nvPr/>
        </p:nvSpPr>
        <p:spPr>
          <a:xfrm>
            <a:off x="1155373" y="5425708"/>
            <a:ext cx="428040" cy="42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0" h="1191">
                <a:moveTo>
                  <a:pt x="1121" y="632"/>
                </a:moveTo>
                <a:lnTo>
                  <a:pt x="632" y="1120"/>
                </a:lnTo>
                <a:cubicBezTo>
                  <a:pt x="622" y="1130"/>
                  <a:pt x="609" y="1135"/>
                  <a:pt x="595" y="1135"/>
                </a:cubicBezTo>
                <a:cubicBezTo>
                  <a:pt x="582" y="1135"/>
                  <a:pt x="569" y="1130"/>
                  <a:pt x="559" y="1120"/>
                </a:cubicBezTo>
                <a:lnTo>
                  <a:pt x="70" y="632"/>
                </a:lnTo>
                <a:cubicBezTo>
                  <a:pt x="50" y="611"/>
                  <a:pt x="50" y="579"/>
                  <a:pt x="70" y="559"/>
                </a:cubicBezTo>
                <a:lnTo>
                  <a:pt x="559" y="70"/>
                </a:lnTo>
                <a:cubicBezTo>
                  <a:pt x="569" y="60"/>
                  <a:pt x="582" y="55"/>
                  <a:pt x="595" y="55"/>
                </a:cubicBezTo>
                <a:cubicBezTo>
                  <a:pt x="609" y="55"/>
                  <a:pt x="622" y="60"/>
                  <a:pt x="632" y="70"/>
                </a:cubicBezTo>
                <a:lnTo>
                  <a:pt x="1121" y="559"/>
                </a:lnTo>
                <a:cubicBezTo>
                  <a:pt x="1141" y="579"/>
                  <a:pt x="1141" y="611"/>
                  <a:pt x="1121" y="632"/>
                </a:cubicBezTo>
                <a:close/>
                <a:moveTo>
                  <a:pt x="1160" y="520"/>
                </a:moveTo>
                <a:lnTo>
                  <a:pt x="671" y="31"/>
                </a:lnTo>
                <a:cubicBezTo>
                  <a:pt x="651" y="11"/>
                  <a:pt x="624" y="0"/>
                  <a:pt x="595" y="0"/>
                </a:cubicBezTo>
                <a:cubicBezTo>
                  <a:pt x="567" y="0"/>
                  <a:pt x="540" y="11"/>
                  <a:pt x="520" y="31"/>
                </a:cubicBezTo>
                <a:lnTo>
                  <a:pt x="31" y="520"/>
                </a:lnTo>
                <a:cubicBezTo>
                  <a:pt x="-10" y="561"/>
                  <a:pt x="-10" y="629"/>
                  <a:pt x="31" y="671"/>
                </a:cubicBezTo>
                <a:lnTo>
                  <a:pt x="520" y="1159"/>
                </a:lnTo>
                <a:cubicBezTo>
                  <a:pt x="540" y="1180"/>
                  <a:pt x="567" y="1191"/>
                  <a:pt x="595" y="1191"/>
                </a:cubicBezTo>
                <a:cubicBezTo>
                  <a:pt x="624" y="1191"/>
                  <a:pt x="651" y="1180"/>
                  <a:pt x="671" y="1159"/>
                </a:cubicBezTo>
                <a:lnTo>
                  <a:pt x="1160" y="671"/>
                </a:lnTo>
                <a:cubicBezTo>
                  <a:pt x="1201" y="629"/>
                  <a:pt x="1201" y="561"/>
                  <a:pt x="1160" y="5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0" name="Freeform 809">
            <a:extLst>
              <a:ext uri="{FF2B5EF4-FFF2-40B4-BE49-F238E27FC236}">
                <a16:creationId xmlns:a16="http://schemas.microsoft.com/office/drawing/2014/main" id="{2B1DB8E8-08C9-5548-8873-0CC946E25CBF}"/>
              </a:ext>
            </a:extLst>
          </p:cNvPr>
          <p:cNvSpPr/>
          <p:nvPr/>
        </p:nvSpPr>
        <p:spPr>
          <a:xfrm>
            <a:off x="1268772" y="5521469"/>
            <a:ext cx="205560" cy="237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2" h="660">
                <a:moveTo>
                  <a:pt x="305" y="8"/>
                </a:moveTo>
                <a:lnTo>
                  <a:pt x="304" y="8"/>
                </a:lnTo>
                <a:lnTo>
                  <a:pt x="303" y="7"/>
                </a:lnTo>
                <a:cubicBezTo>
                  <a:pt x="302" y="6"/>
                  <a:pt x="302" y="6"/>
                  <a:pt x="302" y="6"/>
                </a:cubicBezTo>
                <a:cubicBezTo>
                  <a:pt x="301" y="6"/>
                  <a:pt x="301" y="5"/>
                  <a:pt x="300" y="5"/>
                </a:cubicBezTo>
                <a:lnTo>
                  <a:pt x="299" y="4"/>
                </a:lnTo>
                <a:lnTo>
                  <a:pt x="298" y="4"/>
                </a:lnTo>
                <a:cubicBezTo>
                  <a:pt x="298" y="3"/>
                  <a:pt x="297" y="3"/>
                  <a:pt x="297" y="3"/>
                </a:cubicBezTo>
                <a:cubicBezTo>
                  <a:pt x="296" y="3"/>
                  <a:pt x="296" y="3"/>
                  <a:pt x="296" y="3"/>
                </a:cubicBezTo>
                <a:cubicBezTo>
                  <a:pt x="295" y="2"/>
                  <a:pt x="295" y="2"/>
                  <a:pt x="294" y="2"/>
                </a:cubicBezTo>
                <a:lnTo>
                  <a:pt x="293" y="2"/>
                </a:lnTo>
                <a:cubicBezTo>
                  <a:pt x="293" y="1"/>
                  <a:pt x="292" y="1"/>
                  <a:pt x="292" y="1"/>
                </a:cubicBezTo>
                <a:cubicBezTo>
                  <a:pt x="291" y="1"/>
                  <a:pt x="291" y="1"/>
                  <a:pt x="290" y="1"/>
                </a:cubicBezTo>
                <a:lnTo>
                  <a:pt x="289" y="1"/>
                </a:lnTo>
                <a:lnTo>
                  <a:pt x="288" y="1"/>
                </a:lnTo>
                <a:cubicBezTo>
                  <a:pt x="287" y="0"/>
                  <a:pt x="286" y="0"/>
                  <a:pt x="285" y="0"/>
                </a:cubicBezTo>
                <a:cubicBezTo>
                  <a:pt x="284" y="0"/>
                  <a:pt x="283" y="0"/>
                  <a:pt x="282" y="1"/>
                </a:cubicBezTo>
                <a:lnTo>
                  <a:pt x="281" y="1"/>
                </a:lnTo>
                <a:lnTo>
                  <a:pt x="280" y="1"/>
                </a:lnTo>
                <a:cubicBezTo>
                  <a:pt x="279" y="1"/>
                  <a:pt x="279" y="1"/>
                  <a:pt x="278" y="1"/>
                </a:cubicBezTo>
                <a:cubicBezTo>
                  <a:pt x="278" y="1"/>
                  <a:pt x="277" y="1"/>
                  <a:pt x="277" y="2"/>
                </a:cubicBezTo>
                <a:lnTo>
                  <a:pt x="276" y="2"/>
                </a:lnTo>
                <a:cubicBezTo>
                  <a:pt x="275" y="2"/>
                  <a:pt x="275" y="2"/>
                  <a:pt x="274" y="3"/>
                </a:cubicBezTo>
                <a:lnTo>
                  <a:pt x="273" y="3"/>
                </a:lnTo>
                <a:cubicBezTo>
                  <a:pt x="273" y="3"/>
                  <a:pt x="272" y="3"/>
                  <a:pt x="272" y="4"/>
                </a:cubicBezTo>
                <a:lnTo>
                  <a:pt x="271" y="4"/>
                </a:lnTo>
                <a:cubicBezTo>
                  <a:pt x="271" y="5"/>
                  <a:pt x="270" y="5"/>
                  <a:pt x="270" y="5"/>
                </a:cubicBezTo>
                <a:cubicBezTo>
                  <a:pt x="269" y="5"/>
                  <a:pt x="269" y="6"/>
                  <a:pt x="269" y="6"/>
                </a:cubicBezTo>
                <a:cubicBezTo>
                  <a:pt x="268" y="6"/>
                  <a:pt x="268" y="6"/>
                  <a:pt x="268" y="7"/>
                </a:cubicBezTo>
                <a:cubicBezTo>
                  <a:pt x="267" y="7"/>
                  <a:pt x="266" y="8"/>
                  <a:pt x="266" y="8"/>
                </a:cubicBezTo>
                <a:lnTo>
                  <a:pt x="7" y="267"/>
                </a:lnTo>
                <a:cubicBezTo>
                  <a:pt x="-2" y="277"/>
                  <a:pt x="-2" y="295"/>
                  <a:pt x="7" y="306"/>
                </a:cubicBezTo>
                <a:cubicBezTo>
                  <a:pt x="13" y="311"/>
                  <a:pt x="20" y="314"/>
                  <a:pt x="27" y="314"/>
                </a:cubicBezTo>
                <a:cubicBezTo>
                  <a:pt x="34" y="314"/>
                  <a:pt x="41" y="311"/>
                  <a:pt x="46" y="306"/>
                </a:cubicBezTo>
                <a:lnTo>
                  <a:pt x="257" y="95"/>
                </a:lnTo>
                <a:lnTo>
                  <a:pt x="257" y="632"/>
                </a:lnTo>
                <a:cubicBezTo>
                  <a:pt x="257" y="647"/>
                  <a:pt x="270" y="660"/>
                  <a:pt x="285" y="660"/>
                </a:cubicBezTo>
                <a:cubicBezTo>
                  <a:pt x="300" y="660"/>
                  <a:pt x="313" y="647"/>
                  <a:pt x="313" y="632"/>
                </a:cubicBezTo>
                <a:lnTo>
                  <a:pt x="313" y="95"/>
                </a:lnTo>
                <a:lnTo>
                  <a:pt x="524" y="306"/>
                </a:lnTo>
                <a:cubicBezTo>
                  <a:pt x="529" y="311"/>
                  <a:pt x="536" y="314"/>
                  <a:pt x="543" y="314"/>
                </a:cubicBezTo>
                <a:cubicBezTo>
                  <a:pt x="550" y="314"/>
                  <a:pt x="557" y="311"/>
                  <a:pt x="563" y="306"/>
                </a:cubicBezTo>
                <a:cubicBezTo>
                  <a:pt x="574" y="295"/>
                  <a:pt x="574" y="277"/>
                  <a:pt x="563" y="2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1" name="Freeform 810">
            <a:extLst>
              <a:ext uri="{FF2B5EF4-FFF2-40B4-BE49-F238E27FC236}">
                <a16:creationId xmlns:a16="http://schemas.microsoft.com/office/drawing/2014/main" id="{7597A7A3-F794-914A-A507-A5DB84690AD8}"/>
              </a:ext>
            </a:extLst>
          </p:cNvPr>
          <p:cNvSpPr/>
          <p:nvPr/>
        </p:nvSpPr>
        <p:spPr>
          <a:xfrm>
            <a:off x="491533" y="6396630"/>
            <a:ext cx="120960" cy="120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7" h="337">
                <a:moveTo>
                  <a:pt x="94" y="282"/>
                </a:moveTo>
                <a:lnTo>
                  <a:pt x="209" y="167"/>
                </a:lnTo>
                <a:lnTo>
                  <a:pt x="152" y="282"/>
                </a:lnTo>
                <a:close/>
                <a:moveTo>
                  <a:pt x="193" y="322"/>
                </a:moveTo>
                <a:lnTo>
                  <a:pt x="334" y="40"/>
                </a:lnTo>
                <a:cubicBezTo>
                  <a:pt x="340" y="28"/>
                  <a:pt x="337" y="13"/>
                  <a:pt x="326" y="5"/>
                </a:cubicBezTo>
                <a:cubicBezTo>
                  <a:pt x="315" y="-3"/>
                  <a:pt x="300" y="-2"/>
                  <a:pt x="290" y="8"/>
                </a:cubicBezTo>
                <a:lnTo>
                  <a:pt x="8" y="290"/>
                </a:lnTo>
                <a:cubicBezTo>
                  <a:pt x="0" y="298"/>
                  <a:pt x="-2" y="309"/>
                  <a:pt x="2" y="320"/>
                </a:cubicBezTo>
                <a:cubicBezTo>
                  <a:pt x="6" y="330"/>
                  <a:pt x="17" y="337"/>
                  <a:pt x="28" y="337"/>
                </a:cubicBezTo>
                <a:lnTo>
                  <a:pt x="169" y="337"/>
                </a:lnTo>
                <a:cubicBezTo>
                  <a:pt x="179" y="337"/>
                  <a:pt x="189" y="331"/>
                  <a:pt x="193" y="3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2" name="Freeform 811">
            <a:extLst>
              <a:ext uri="{FF2B5EF4-FFF2-40B4-BE49-F238E27FC236}">
                <a16:creationId xmlns:a16="http://schemas.microsoft.com/office/drawing/2014/main" id="{FFFA2568-C223-E548-BDAD-D3B303D37504}"/>
              </a:ext>
            </a:extLst>
          </p:cNvPr>
          <p:cNvSpPr/>
          <p:nvPr/>
        </p:nvSpPr>
        <p:spPr>
          <a:xfrm>
            <a:off x="695652" y="6396630"/>
            <a:ext cx="120960" cy="120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7" h="337">
                <a:moveTo>
                  <a:pt x="187" y="282"/>
                </a:moveTo>
                <a:lnTo>
                  <a:pt x="130" y="169"/>
                </a:lnTo>
                <a:lnTo>
                  <a:pt x="243" y="282"/>
                </a:lnTo>
                <a:close/>
                <a:moveTo>
                  <a:pt x="48" y="8"/>
                </a:moveTo>
                <a:cubicBezTo>
                  <a:pt x="38" y="-2"/>
                  <a:pt x="23" y="-3"/>
                  <a:pt x="12" y="5"/>
                </a:cubicBezTo>
                <a:cubicBezTo>
                  <a:pt x="1" y="13"/>
                  <a:pt x="-3" y="28"/>
                  <a:pt x="3" y="40"/>
                </a:cubicBezTo>
                <a:lnTo>
                  <a:pt x="146" y="322"/>
                </a:lnTo>
                <a:cubicBezTo>
                  <a:pt x="150" y="331"/>
                  <a:pt x="160" y="337"/>
                  <a:pt x="170" y="337"/>
                </a:cubicBezTo>
                <a:lnTo>
                  <a:pt x="310" y="337"/>
                </a:lnTo>
                <a:cubicBezTo>
                  <a:pt x="321" y="337"/>
                  <a:pt x="331" y="330"/>
                  <a:pt x="335" y="320"/>
                </a:cubicBezTo>
                <a:cubicBezTo>
                  <a:pt x="340" y="309"/>
                  <a:pt x="337" y="298"/>
                  <a:pt x="329" y="29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3" name="Freeform 812">
            <a:extLst>
              <a:ext uri="{FF2B5EF4-FFF2-40B4-BE49-F238E27FC236}">
                <a16:creationId xmlns:a16="http://schemas.microsoft.com/office/drawing/2014/main" id="{A9F31344-A752-A74A-B333-5542B27F9329}"/>
              </a:ext>
            </a:extLst>
          </p:cNvPr>
          <p:cNvSpPr/>
          <p:nvPr/>
        </p:nvSpPr>
        <p:spPr>
          <a:xfrm>
            <a:off x="618613" y="6396630"/>
            <a:ext cx="70920" cy="120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337">
                <a:moveTo>
                  <a:pt x="98" y="80"/>
                </a:moveTo>
                <a:lnTo>
                  <a:pt x="137" y="282"/>
                </a:lnTo>
                <a:lnTo>
                  <a:pt x="61" y="282"/>
                </a:lnTo>
                <a:close/>
                <a:moveTo>
                  <a:pt x="28" y="337"/>
                </a:moveTo>
                <a:lnTo>
                  <a:pt x="171" y="337"/>
                </a:lnTo>
                <a:cubicBezTo>
                  <a:pt x="179" y="337"/>
                  <a:pt x="187" y="333"/>
                  <a:pt x="192" y="327"/>
                </a:cubicBezTo>
                <a:cubicBezTo>
                  <a:pt x="197" y="320"/>
                  <a:pt x="199" y="312"/>
                  <a:pt x="198" y="304"/>
                </a:cubicBezTo>
                <a:lnTo>
                  <a:pt x="143" y="22"/>
                </a:lnTo>
                <a:cubicBezTo>
                  <a:pt x="141" y="9"/>
                  <a:pt x="130" y="0"/>
                  <a:pt x="116" y="0"/>
                </a:cubicBezTo>
                <a:lnTo>
                  <a:pt x="80" y="0"/>
                </a:lnTo>
                <a:cubicBezTo>
                  <a:pt x="67" y="0"/>
                  <a:pt x="55" y="9"/>
                  <a:pt x="53" y="22"/>
                </a:cubicBezTo>
                <a:lnTo>
                  <a:pt x="1" y="304"/>
                </a:lnTo>
                <a:cubicBezTo>
                  <a:pt x="-1" y="312"/>
                  <a:pt x="1" y="321"/>
                  <a:pt x="7" y="327"/>
                </a:cubicBezTo>
                <a:cubicBezTo>
                  <a:pt x="12" y="333"/>
                  <a:pt x="20" y="337"/>
                  <a:pt x="28" y="33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4" name="Freeform 813">
            <a:extLst>
              <a:ext uri="{FF2B5EF4-FFF2-40B4-BE49-F238E27FC236}">
                <a16:creationId xmlns:a16="http://schemas.microsoft.com/office/drawing/2014/main" id="{407FBB62-1B23-D74D-B669-B57D098B503D}"/>
              </a:ext>
            </a:extLst>
          </p:cNvPr>
          <p:cNvSpPr/>
          <p:nvPr/>
        </p:nvSpPr>
        <p:spPr>
          <a:xfrm>
            <a:off x="439333" y="6192149"/>
            <a:ext cx="428040" cy="287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0" h="800">
                <a:moveTo>
                  <a:pt x="1160" y="520"/>
                </a:moveTo>
                <a:lnTo>
                  <a:pt x="671" y="31"/>
                </a:lnTo>
                <a:cubicBezTo>
                  <a:pt x="651" y="11"/>
                  <a:pt x="624" y="0"/>
                  <a:pt x="596" y="0"/>
                </a:cubicBezTo>
                <a:cubicBezTo>
                  <a:pt x="567" y="0"/>
                  <a:pt x="540" y="11"/>
                  <a:pt x="520" y="31"/>
                </a:cubicBezTo>
                <a:lnTo>
                  <a:pt x="31" y="520"/>
                </a:lnTo>
                <a:cubicBezTo>
                  <a:pt x="-10" y="562"/>
                  <a:pt x="-10" y="629"/>
                  <a:pt x="31" y="671"/>
                </a:cubicBezTo>
                <a:lnTo>
                  <a:pt x="153" y="792"/>
                </a:lnTo>
                <a:cubicBezTo>
                  <a:pt x="159" y="798"/>
                  <a:pt x="166" y="800"/>
                  <a:pt x="173" y="800"/>
                </a:cubicBezTo>
                <a:cubicBezTo>
                  <a:pt x="180" y="800"/>
                  <a:pt x="187" y="798"/>
                  <a:pt x="192" y="792"/>
                </a:cubicBezTo>
                <a:cubicBezTo>
                  <a:pt x="203" y="782"/>
                  <a:pt x="203" y="764"/>
                  <a:pt x="192" y="753"/>
                </a:cubicBezTo>
                <a:lnTo>
                  <a:pt x="70" y="631"/>
                </a:lnTo>
                <a:cubicBezTo>
                  <a:pt x="50" y="612"/>
                  <a:pt x="50" y="579"/>
                  <a:pt x="70" y="559"/>
                </a:cubicBezTo>
                <a:lnTo>
                  <a:pt x="559" y="70"/>
                </a:lnTo>
                <a:cubicBezTo>
                  <a:pt x="569" y="60"/>
                  <a:pt x="582" y="55"/>
                  <a:pt x="596" y="55"/>
                </a:cubicBezTo>
                <a:cubicBezTo>
                  <a:pt x="609" y="55"/>
                  <a:pt x="622" y="60"/>
                  <a:pt x="632" y="70"/>
                </a:cubicBezTo>
                <a:lnTo>
                  <a:pt x="1121" y="559"/>
                </a:lnTo>
                <a:cubicBezTo>
                  <a:pt x="1141" y="579"/>
                  <a:pt x="1141" y="612"/>
                  <a:pt x="1121" y="631"/>
                </a:cubicBezTo>
                <a:lnTo>
                  <a:pt x="1002" y="750"/>
                </a:lnTo>
                <a:cubicBezTo>
                  <a:pt x="992" y="761"/>
                  <a:pt x="992" y="778"/>
                  <a:pt x="1002" y="789"/>
                </a:cubicBezTo>
                <a:cubicBezTo>
                  <a:pt x="1013" y="800"/>
                  <a:pt x="1031" y="800"/>
                  <a:pt x="1041" y="789"/>
                </a:cubicBezTo>
                <a:lnTo>
                  <a:pt x="1160" y="671"/>
                </a:lnTo>
                <a:cubicBezTo>
                  <a:pt x="1201" y="629"/>
                  <a:pt x="1201" y="562"/>
                  <a:pt x="1160" y="5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5" name="Freeform 814">
            <a:extLst>
              <a:ext uri="{FF2B5EF4-FFF2-40B4-BE49-F238E27FC236}">
                <a16:creationId xmlns:a16="http://schemas.microsoft.com/office/drawing/2014/main" id="{45F9571B-F7A0-334A-A7EB-A3192F8F814E}"/>
              </a:ext>
            </a:extLst>
          </p:cNvPr>
          <p:cNvSpPr/>
          <p:nvPr/>
        </p:nvSpPr>
        <p:spPr>
          <a:xfrm>
            <a:off x="548773" y="6517589"/>
            <a:ext cx="209160" cy="102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2" h="287">
                <a:moveTo>
                  <a:pt x="535" y="9"/>
                </a:moveTo>
                <a:lnTo>
                  <a:pt x="328" y="217"/>
                </a:lnTo>
                <a:cubicBezTo>
                  <a:pt x="308" y="237"/>
                  <a:pt x="275" y="237"/>
                  <a:pt x="255" y="217"/>
                </a:cubicBezTo>
                <a:lnTo>
                  <a:pt x="47" y="8"/>
                </a:lnTo>
                <a:cubicBezTo>
                  <a:pt x="36" y="-3"/>
                  <a:pt x="19" y="-3"/>
                  <a:pt x="8" y="8"/>
                </a:cubicBezTo>
                <a:cubicBezTo>
                  <a:pt x="-3" y="19"/>
                  <a:pt x="-3" y="36"/>
                  <a:pt x="8" y="47"/>
                </a:cubicBezTo>
                <a:lnTo>
                  <a:pt x="216" y="256"/>
                </a:lnTo>
                <a:cubicBezTo>
                  <a:pt x="237" y="276"/>
                  <a:pt x="264" y="287"/>
                  <a:pt x="292" y="287"/>
                </a:cubicBezTo>
                <a:cubicBezTo>
                  <a:pt x="319" y="287"/>
                  <a:pt x="346" y="276"/>
                  <a:pt x="367" y="256"/>
                </a:cubicBezTo>
                <a:lnTo>
                  <a:pt x="574" y="48"/>
                </a:lnTo>
                <a:cubicBezTo>
                  <a:pt x="585" y="37"/>
                  <a:pt x="585" y="20"/>
                  <a:pt x="574" y="9"/>
                </a:cubicBezTo>
                <a:cubicBezTo>
                  <a:pt x="564" y="-2"/>
                  <a:pt x="546" y="-2"/>
                  <a:pt x="535" y="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6" name="Freeform 815">
            <a:extLst>
              <a:ext uri="{FF2B5EF4-FFF2-40B4-BE49-F238E27FC236}">
                <a16:creationId xmlns:a16="http://schemas.microsoft.com/office/drawing/2014/main" id="{8B19705C-D70C-AF4D-80A7-8057B7ADAA18}"/>
              </a:ext>
            </a:extLst>
          </p:cNvPr>
          <p:cNvSpPr/>
          <p:nvPr/>
        </p:nvSpPr>
        <p:spPr>
          <a:xfrm>
            <a:off x="2585292" y="6192149"/>
            <a:ext cx="428040" cy="287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0" h="800">
                <a:moveTo>
                  <a:pt x="1159" y="520"/>
                </a:moveTo>
                <a:lnTo>
                  <a:pt x="671" y="31"/>
                </a:lnTo>
                <a:cubicBezTo>
                  <a:pt x="629" y="-10"/>
                  <a:pt x="562" y="-10"/>
                  <a:pt x="520" y="31"/>
                </a:cubicBezTo>
                <a:lnTo>
                  <a:pt x="31" y="520"/>
                </a:lnTo>
                <a:cubicBezTo>
                  <a:pt x="-10" y="562"/>
                  <a:pt x="-10" y="629"/>
                  <a:pt x="31" y="671"/>
                </a:cubicBezTo>
                <a:lnTo>
                  <a:pt x="153" y="792"/>
                </a:lnTo>
                <a:cubicBezTo>
                  <a:pt x="158" y="798"/>
                  <a:pt x="165" y="800"/>
                  <a:pt x="172" y="800"/>
                </a:cubicBezTo>
                <a:cubicBezTo>
                  <a:pt x="179" y="800"/>
                  <a:pt x="186" y="798"/>
                  <a:pt x="192" y="792"/>
                </a:cubicBezTo>
                <a:cubicBezTo>
                  <a:pt x="203" y="782"/>
                  <a:pt x="203" y="764"/>
                  <a:pt x="192" y="753"/>
                </a:cubicBezTo>
                <a:lnTo>
                  <a:pt x="70" y="631"/>
                </a:lnTo>
                <a:cubicBezTo>
                  <a:pt x="50" y="612"/>
                  <a:pt x="50" y="579"/>
                  <a:pt x="70" y="559"/>
                </a:cubicBezTo>
                <a:lnTo>
                  <a:pt x="559" y="70"/>
                </a:lnTo>
                <a:cubicBezTo>
                  <a:pt x="579" y="50"/>
                  <a:pt x="612" y="50"/>
                  <a:pt x="632" y="70"/>
                </a:cubicBezTo>
                <a:lnTo>
                  <a:pt x="1120" y="559"/>
                </a:lnTo>
                <a:cubicBezTo>
                  <a:pt x="1140" y="579"/>
                  <a:pt x="1140" y="612"/>
                  <a:pt x="1120" y="631"/>
                </a:cubicBezTo>
                <a:lnTo>
                  <a:pt x="1002" y="750"/>
                </a:lnTo>
                <a:cubicBezTo>
                  <a:pt x="991" y="761"/>
                  <a:pt x="991" y="778"/>
                  <a:pt x="1002" y="789"/>
                </a:cubicBezTo>
                <a:cubicBezTo>
                  <a:pt x="1013" y="800"/>
                  <a:pt x="1030" y="800"/>
                  <a:pt x="1041" y="789"/>
                </a:cubicBezTo>
                <a:lnTo>
                  <a:pt x="1159" y="671"/>
                </a:lnTo>
                <a:cubicBezTo>
                  <a:pt x="1201" y="629"/>
                  <a:pt x="1201" y="562"/>
                  <a:pt x="1159" y="5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7" name="Freeform 816">
            <a:extLst>
              <a:ext uri="{FF2B5EF4-FFF2-40B4-BE49-F238E27FC236}">
                <a16:creationId xmlns:a16="http://schemas.microsoft.com/office/drawing/2014/main" id="{233B826B-62DD-0942-A42B-D169DCCDB3F2}"/>
              </a:ext>
            </a:extLst>
          </p:cNvPr>
          <p:cNvSpPr/>
          <p:nvPr/>
        </p:nvSpPr>
        <p:spPr>
          <a:xfrm>
            <a:off x="2694373" y="6517589"/>
            <a:ext cx="209160" cy="102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2" h="287">
                <a:moveTo>
                  <a:pt x="535" y="9"/>
                </a:moveTo>
                <a:lnTo>
                  <a:pt x="328" y="217"/>
                </a:lnTo>
                <a:cubicBezTo>
                  <a:pt x="308" y="237"/>
                  <a:pt x="275" y="237"/>
                  <a:pt x="255" y="217"/>
                </a:cubicBezTo>
                <a:lnTo>
                  <a:pt x="47" y="8"/>
                </a:lnTo>
                <a:cubicBezTo>
                  <a:pt x="36" y="-3"/>
                  <a:pt x="18" y="-3"/>
                  <a:pt x="8" y="8"/>
                </a:cubicBezTo>
                <a:cubicBezTo>
                  <a:pt x="-3" y="19"/>
                  <a:pt x="-3" y="36"/>
                  <a:pt x="8" y="47"/>
                </a:cubicBezTo>
                <a:lnTo>
                  <a:pt x="216" y="256"/>
                </a:lnTo>
                <a:cubicBezTo>
                  <a:pt x="237" y="276"/>
                  <a:pt x="264" y="287"/>
                  <a:pt x="291" y="287"/>
                </a:cubicBezTo>
                <a:cubicBezTo>
                  <a:pt x="319" y="287"/>
                  <a:pt x="346" y="276"/>
                  <a:pt x="367" y="256"/>
                </a:cubicBezTo>
                <a:lnTo>
                  <a:pt x="574" y="48"/>
                </a:lnTo>
                <a:cubicBezTo>
                  <a:pt x="585" y="37"/>
                  <a:pt x="585" y="20"/>
                  <a:pt x="574" y="9"/>
                </a:cubicBezTo>
                <a:cubicBezTo>
                  <a:pt x="563" y="-2"/>
                  <a:pt x="546" y="-2"/>
                  <a:pt x="535" y="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8" name="Freeform 817">
            <a:extLst>
              <a:ext uri="{FF2B5EF4-FFF2-40B4-BE49-F238E27FC236}">
                <a16:creationId xmlns:a16="http://schemas.microsoft.com/office/drawing/2014/main" id="{36A6C5BE-3735-6946-B3A5-405CFE8E7C1F}"/>
              </a:ext>
            </a:extLst>
          </p:cNvPr>
          <p:cNvSpPr/>
          <p:nvPr/>
        </p:nvSpPr>
        <p:spPr>
          <a:xfrm>
            <a:off x="2656573" y="6466829"/>
            <a:ext cx="69480" cy="44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4" h="125">
                <a:moveTo>
                  <a:pt x="66" y="69"/>
                </a:moveTo>
                <a:cubicBezTo>
                  <a:pt x="74" y="61"/>
                  <a:pt x="85" y="55"/>
                  <a:pt x="97" y="55"/>
                </a:cubicBezTo>
                <a:cubicBezTo>
                  <a:pt x="110" y="55"/>
                  <a:pt x="121" y="61"/>
                  <a:pt x="129" y="69"/>
                </a:cubicBezTo>
                <a:close/>
                <a:moveTo>
                  <a:pt x="194" y="97"/>
                </a:moveTo>
                <a:cubicBezTo>
                  <a:pt x="194" y="43"/>
                  <a:pt x="151" y="0"/>
                  <a:pt x="97" y="0"/>
                </a:cubicBezTo>
                <a:cubicBezTo>
                  <a:pt x="44" y="0"/>
                  <a:pt x="0" y="43"/>
                  <a:pt x="0" y="97"/>
                </a:cubicBezTo>
                <a:cubicBezTo>
                  <a:pt x="0" y="112"/>
                  <a:pt x="13" y="125"/>
                  <a:pt x="28" y="125"/>
                </a:cubicBezTo>
                <a:lnTo>
                  <a:pt x="167" y="125"/>
                </a:lnTo>
                <a:cubicBezTo>
                  <a:pt x="182" y="125"/>
                  <a:pt x="194" y="112"/>
                  <a:pt x="194" y="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19" name="Freeform 818">
            <a:extLst>
              <a:ext uri="{FF2B5EF4-FFF2-40B4-BE49-F238E27FC236}">
                <a16:creationId xmlns:a16="http://schemas.microsoft.com/office/drawing/2014/main" id="{CC1565B5-A149-9F4C-AA66-875D8DBF5A26}"/>
              </a:ext>
            </a:extLst>
          </p:cNvPr>
          <p:cNvSpPr/>
          <p:nvPr/>
        </p:nvSpPr>
        <p:spPr>
          <a:xfrm>
            <a:off x="2731093" y="6466829"/>
            <a:ext cx="69480" cy="44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4" h="125">
                <a:moveTo>
                  <a:pt x="97" y="55"/>
                </a:moveTo>
                <a:cubicBezTo>
                  <a:pt x="109" y="55"/>
                  <a:pt x="120" y="61"/>
                  <a:pt x="128" y="69"/>
                </a:cubicBezTo>
                <a:lnTo>
                  <a:pt x="66" y="69"/>
                </a:lnTo>
                <a:cubicBezTo>
                  <a:pt x="73" y="61"/>
                  <a:pt x="84" y="55"/>
                  <a:pt x="97" y="55"/>
                </a:cubicBezTo>
                <a:close/>
                <a:moveTo>
                  <a:pt x="166" y="125"/>
                </a:moveTo>
                <a:cubicBezTo>
                  <a:pt x="181" y="125"/>
                  <a:pt x="194" y="112"/>
                  <a:pt x="194" y="97"/>
                </a:cubicBezTo>
                <a:cubicBezTo>
                  <a:pt x="194" y="43"/>
                  <a:pt x="150" y="0"/>
                  <a:pt x="97" y="0"/>
                </a:cubicBezTo>
                <a:cubicBezTo>
                  <a:pt x="43" y="0"/>
                  <a:pt x="0" y="43"/>
                  <a:pt x="0" y="97"/>
                </a:cubicBezTo>
                <a:cubicBezTo>
                  <a:pt x="0" y="112"/>
                  <a:pt x="12" y="125"/>
                  <a:pt x="27" y="1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0" name="Freeform 819">
            <a:extLst>
              <a:ext uri="{FF2B5EF4-FFF2-40B4-BE49-F238E27FC236}">
                <a16:creationId xmlns:a16="http://schemas.microsoft.com/office/drawing/2014/main" id="{3148242F-B044-674B-99C8-643E018360D9}"/>
              </a:ext>
            </a:extLst>
          </p:cNvPr>
          <p:cNvSpPr/>
          <p:nvPr/>
        </p:nvSpPr>
        <p:spPr>
          <a:xfrm>
            <a:off x="2805252" y="6466829"/>
            <a:ext cx="69480" cy="44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4" h="125">
                <a:moveTo>
                  <a:pt x="97" y="55"/>
                </a:moveTo>
                <a:cubicBezTo>
                  <a:pt x="110" y="55"/>
                  <a:pt x="121" y="61"/>
                  <a:pt x="128" y="69"/>
                </a:cubicBezTo>
                <a:lnTo>
                  <a:pt x="66" y="69"/>
                </a:lnTo>
                <a:cubicBezTo>
                  <a:pt x="74" y="61"/>
                  <a:pt x="85" y="55"/>
                  <a:pt x="97" y="55"/>
                </a:cubicBezTo>
                <a:close/>
                <a:moveTo>
                  <a:pt x="167" y="125"/>
                </a:moveTo>
                <a:cubicBezTo>
                  <a:pt x="182" y="125"/>
                  <a:pt x="194" y="112"/>
                  <a:pt x="194" y="97"/>
                </a:cubicBezTo>
                <a:cubicBezTo>
                  <a:pt x="194" y="43"/>
                  <a:pt x="151" y="0"/>
                  <a:pt x="97" y="0"/>
                </a:cubicBezTo>
                <a:cubicBezTo>
                  <a:pt x="44" y="0"/>
                  <a:pt x="0" y="43"/>
                  <a:pt x="0" y="97"/>
                </a:cubicBezTo>
                <a:cubicBezTo>
                  <a:pt x="0" y="112"/>
                  <a:pt x="13" y="125"/>
                  <a:pt x="28" y="1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1" name="Freeform 820">
            <a:extLst>
              <a:ext uri="{FF2B5EF4-FFF2-40B4-BE49-F238E27FC236}">
                <a16:creationId xmlns:a16="http://schemas.microsoft.com/office/drawing/2014/main" id="{9A43136A-EFBD-E84E-AAB5-62E4FCC4988B}"/>
              </a:ext>
            </a:extLst>
          </p:cNvPr>
          <p:cNvSpPr/>
          <p:nvPr/>
        </p:nvSpPr>
        <p:spPr>
          <a:xfrm>
            <a:off x="2879773" y="6466829"/>
            <a:ext cx="69480" cy="44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4" h="125">
                <a:moveTo>
                  <a:pt x="65" y="69"/>
                </a:moveTo>
                <a:cubicBezTo>
                  <a:pt x="73" y="61"/>
                  <a:pt x="84" y="55"/>
                  <a:pt x="97" y="55"/>
                </a:cubicBezTo>
                <a:cubicBezTo>
                  <a:pt x="109" y="55"/>
                  <a:pt x="120" y="61"/>
                  <a:pt x="128" y="69"/>
                </a:cubicBezTo>
                <a:close/>
                <a:moveTo>
                  <a:pt x="97" y="0"/>
                </a:moveTo>
                <a:cubicBezTo>
                  <a:pt x="43" y="0"/>
                  <a:pt x="0" y="43"/>
                  <a:pt x="0" y="97"/>
                </a:cubicBezTo>
                <a:cubicBezTo>
                  <a:pt x="0" y="112"/>
                  <a:pt x="12" y="125"/>
                  <a:pt x="27" y="125"/>
                </a:cubicBezTo>
                <a:lnTo>
                  <a:pt x="166" y="125"/>
                </a:lnTo>
                <a:cubicBezTo>
                  <a:pt x="181" y="125"/>
                  <a:pt x="194" y="112"/>
                  <a:pt x="194" y="97"/>
                </a:cubicBezTo>
                <a:cubicBezTo>
                  <a:pt x="194" y="43"/>
                  <a:pt x="150" y="0"/>
                  <a:pt x="9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2" name="Freeform 821">
            <a:extLst>
              <a:ext uri="{FF2B5EF4-FFF2-40B4-BE49-F238E27FC236}">
                <a16:creationId xmlns:a16="http://schemas.microsoft.com/office/drawing/2014/main" id="{E2A51E07-4032-EA4D-B7BF-6C61D4D994C7}"/>
              </a:ext>
            </a:extLst>
          </p:cNvPr>
          <p:cNvSpPr/>
          <p:nvPr/>
        </p:nvSpPr>
        <p:spPr>
          <a:xfrm>
            <a:off x="3297732" y="6192149"/>
            <a:ext cx="428400" cy="287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1" h="800">
                <a:moveTo>
                  <a:pt x="1159" y="520"/>
                </a:moveTo>
                <a:lnTo>
                  <a:pt x="670" y="31"/>
                </a:lnTo>
                <a:cubicBezTo>
                  <a:pt x="650" y="11"/>
                  <a:pt x="623" y="0"/>
                  <a:pt x="595" y="0"/>
                </a:cubicBezTo>
                <a:cubicBezTo>
                  <a:pt x="567" y="0"/>
                  <a:pt x="540" y="11"/>
                  <a:pt x="520" y="31"/>
                </a:cubicBezTo>
                <a:lnTo>
                  <a:pt x="31" y="520"/>
                </a:lnTo>
                <a:cubicBezTo>
                  <a:pt x="-10" y="562"/>
                  <a:pt x="-10" y="629"/>
                  <a:pt x="31" y="671"/>
                </a:cubicBezTo>
                <a:lnTo>
                  <a:pt x="153" y="792"/>
                </a:lnTo>
                <a:cubicBezTo>
                  <a:pt x="158" y="798"/>
                  <a:pt x="165" y="800"/>
                  <a:pt x="172" y="800"/>
                </a:cubicBezTo>
                <a:cubicBezTo>
                  <a:pt x="179" y="800"/>
                  <a:pt x="186" y="798"/>
                  <a:pt x="192" y="792"/>
                </a:cubicBezTo>
                <a:cubicBezTo>
                  <a:pt x="202" y="782"/>
                  <a:pt x="202" y="764"/>
                  <a:pt x="192" y="753"/>
                </a:cubicBezTo>
                <a:lnTo>
                  <a:pt x="70" y="631"/>
                </a:lnTo>
                <a:cubicBezTo>
                  <a:pt x="50" y="612"/>
                  <a:pt x="50" y="579"/>
                  <a:pt x="70" y="559"/>
                </a:cubicBezTo>
                <a:lnTo>
                  <a:pt x="559" y="70"/>
                </a:lnTo>
                <a:cubicBezTo>
                  <a:pt x="568" y="60"/>
                  <a:pt x="581" y="55"/>
                  <a:pt x="595" y="55"/>
                </a:cubicBezTo>
                <a:cubicBezTo>
                  <a:pt x="609" y="55"/>
                  <a:pt x="622" y="60"/>
                  <a:pt x="631" y="70"/>
                </a:cubicBezTo>
                <a:lnTo>
                  <a:pt x="1120" y="559"/>
                </a:lnTo>
                <a:cubicBezTo>
                  <a:pt x="1140" y="579"/>
                  <a:pt x="1140" y="612"/>
                  <a:pt x="1120" y="631"/>
                </a:cubicBezTo>
                <a:lnTo>
                  <a:pt x="1002" y="750"/>
                </a:lnTo>
                <a:cubicBezTo>
                  <a:pt x="991" y="761"/>
                  <a:pt x="991" y="778"/>
                  <a:pt x="1002" y="789"/>
                </a:cubicBezTo>
                <a:cubicBezTo>
                  <a:pt x="1013" y="800"/>
                  <a:pt x="1030" y="800"/>
                  <a:pt x="1041" y="789"/>
                </a:cubicBezTo>
                <a:lnTo>
                  <a:pt x="1159" y="671"/>
                </a:lnTo>
                <a:cubicBezTo>
                  <a:pt x="1201" y="629"/>
                  <a:pt x="1201" y="562"/>
                  <a:pt x="1159" y="5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3" name="Freeform 822">
            <a:extLst>
              <a:ext uri="{FF2B5EF4-FFF2-40B4-BE49-F238E27FC236}">
                <a16:creationId xmlns:a16="http://schemas.microsoft.com/office/drawing/2014/main" id="{A2B9E48C-F650-9C44-ADAE-A88071EE5ADE}"/>
              </a:ext>
            </a:extLst>
          </p:cNvPr>
          <p:cNvSpPr/>
          <p:nvPr/>
        </p:nvSpPr>
        <p:spPr>
          <a:xfrm>
            <a:off x="3407173" y="6517589"/>
            <a:ext cx="209520" cy="102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3" h="287">
                <a:moveTo>
                  <a:pt x="535" y="9"/>
                </a:moveTo>
                <a:lnTo>
                  <a:pt x="327" y="217"/>
                </a:lnTo>
                <a:cubicBezTo>
                  <a:pt x="307" y="237"/>
                  <a:pt x="275" y="237"/>
                  <a:pt x="255" y="217"/>
                </a:cubicBezTo>
                <a:lnTo>
                  <a:pt x="47" y="8"/>
                </a:lnTo>
                <a:cubicBezTo>
                  <a:pt x="36" y="-3"/>
                  <a:pt x="18" y="-3"/>
                  <a:pt x="7" y="8"/>
                </a:cubicBezTo>
                <a:cubicBezTo>
                  <a:pt x="-2" y="19"/>
                  <a:pt x="-2" y="36"/>
                  <a:pt x="7" y="47"/>
                </a:cubicBezTo>
                <a:lnTo>
                  <a:pt x="216" y="256"/>
                </a:lnTo>
                <a:cubicBezTo>
                  <a:pt x="237" y="276"/>
                  <a:pt x="264" y="287"/>
                  <a:pt x="291" y="287"/>
                </a:cubicBezTo>
                <a:cubicBezTo>
                  <a:pt x="318" y="287"/>
                  <a:pt x="346" y="276"/>
                  <a:pt x="366" y="256"/>
                </a:cubicBezTo>
                <a:lnTo>
                  <a:pt x="574" y="48"/>
                </a:lnTo>
                <a:cubicBezTo>
                  <a:pt x="585" y="37"/>
                  <a:pt x="585" y="20"/>
                  <a:pt x="574" y="9"/>
                </a:cubicBezTo>
                <a:cubicBezTo>
                  <a:pt x="563" y="-2"/>
                  <a:pt x="546" y="-2"/>
                  <a:pt x="535" y="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4" name="Freeform 823">
            <a:extLst>
              <a:ext uri="{FF2B5EF4-FFF2-40B4-BE49-F238E27FC236}">
                <a16:creationId xmlns:a16="http://schemas.microsoft.com/office/drawing/2014/main" id="{D4732B4A-C236-D34F-9CE9-DB0470BD8827}"/>
              </a:ext>
            </a:extLst>
          </p:cNvPr>
          <p:cNvSpPr/>
          <p:nvPr/>
        </p:nvSpPr>
        <p:spPr>
          <a:xfrm>
            <a:off x="3350293" y="6312029"/>
            <a:ext cx="329040" cy="19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15" h="547">
                <a:moveTo>
                  <a:pt x="351" y="382"/>
                </a:moveTo>
                <a:cubicBezTo>
                  <a:pt x="351" y="324"/>
                  <a:pt x="314" y="274"/>
                  <a:pt x="263" y="253"/>
                </a:cubicBezTo>
                <a:lnTo>
                  <a:pt x="281" y="189"/>
                </a:lnTo>
                <a:lnTo>
                  <a:pt x="427" y="403"/>
                </a:lnTo>
                <a:lnTo>
                  <a:pt x="427" y="404"/>
                </a:lnTo>
                <a:cubicBezTo>
                  <a:pt x="428" y="404"/>
                  <a:pt x="428" y="404"/>
                  <a:pt x="428" y="404"/>
                </a:cubicBezTo>
                <a:cubicBezTo>
                  <a:pt x="428" y="405"/>
                  <a:pt x="428" y="405"/>
                  <a:pt x="428" y="405"/>
                </a:cubicBezTo>
                <a:cubicBezTo>
                  <a:pt x="429" y="405"/>
                  <a:pt x="429" y="405"/>
                  <a:pt x="429" y="405"/>
                </a:cubicBezTo>
                <a:lnTo>
                  <a:pt x="429" y="406"/>
                </a:lnTo>
                <a:lnTo>
                  <a:pt x="430" y="406"/>
                </a:lnTo>
                <a:lnTo>
                  <a:pt x="430" y="407"/>
                </a:lnTo>
                <a:cubicBezTo>
                  <a:pt x="431" y="407"/>
                  <a:pt x="431" y="407"/>
                  <a:pt x="431" y="407"/>
                </a:cubicBezTo>
                <a:cubicBezTo>
                  <a:pt x="431" y="408"/>
                  <a:pt x="431" y="408"/>
                  <a:pt x="432" y="408"/>
                </a:cubicBezTo>
                <a:cubicBezTo>
                  <a:pt x="433" y="408"/>
                  <a:pt x="433" y="409"/>
                  <a:pt x="433" y="409"/>
                </a:cubicBezTo>
                <a:lnTo>
                  <a:pt x="434" y="409"/>
                </a:lnTo>
                <a:cubicBezTo>
                  <a:pt x="434" y="410"/>
                  <a:pt x="435" y="410"/>
                  <a:pt x="436" y="410"/>
                </a:cubicBezTo>
                <a:cubicBezTo>
                  <a:pt x="437" y="410"/>
                  <a:pt x="437" y="411"/>
                  <a:pt x="437" y="411"/>
                </a:cubicBezTo>
                <a:cubicBezTo>
                  <a:pt x="438" y="411"/>
                  <a:pt x="438" y="411"/>
                  <a:pt x="438" y="411"/>
                </a:cubicBezTo>
                <a:lnTo>
                  <a:pt x="439" y="411"/>
                </a:lnTo>
                <a:cubicBezTo>
                  <a:pt x="440" y="411"/>
                  <a:pt x="440" y="411"/>
                  <a:pt x="440" y="411"/>
                </a:cubicBezTo>
                <a:cubicBezTo>
                  <a:pt x="441" y="411"/>
                  <a:pt x="441" y="411"/>
                  <a:pt x="442" y="411"/>
                </a:cubicBezTo>
                <a:lnTo>
                  <a:pt x="443" y="411"/>
                </a:lnTo>
                <a:lnTo>
                  <a:pt x="551" y="404"/>
                </a:lnTo>
                <a:cubicBezTo>
                  <a:pt x="558" y="440"/>
                  <a:pt x="580" y="471"/>
                  <a:pt x="609" y="492"/>
                </a:cubicBezTo>
                <a:lnTo>
                  <a:pt x="297" y="492"/>
                </a:lnTo>
                <a:cubicBezTo>
                  <a:pt x="330" y="466"/>
                  <a:pt x="351" y="427"/>
                  <a:pt x="351" y="382"/>
                </a:cubicBezTo>
                <a:close/>
                <a:moveTo>
                  <a:pt x="108" y="382"/>
                </a:moveTo>
                <a:cubicBezTo>
                  <a:pt x="108" y="325"/>
                  <a:pt x="155" y="279"/>
                  <a:pt x="212" y="279"/>
                </a:cubicBezTo>
                <a:cubicBezTo>
                  <a:pt x="214" y="279"/>
                  <a:pt x="217" y="279"/>
                  <a:pt x="219" y="279"/>
                </a:cubicBezTo>
                <a:lnTo>
                  <a:pt x="204" y="334"/>
                </a:lnTo>
                <a:cubicBezTo>
                  <a:pt x="201" y="344"/>
                  <a:pt x="207" y="353"/>
                  <a:pt x="216" y="356"/>
                </a:cubicBezTo>
                <a:cubicBezTo>
                  <a:pt x="218" y="357"/>
                  <a:pt x="219" y="357"/>
                  <a:pt x="221" y="357"/>
                </a:cubicBezTo>
                <a:cubicBezTo>
                  <a:pt x="229" y="357"/>
                  <a:pt x="236" y="352"/>
                  <a:pt x="238" y="344"/>
                </a:cubicBezTo>
                <a:lnTo>
                  <a:pt x="254" y="288"/>
                </a:lnTo>
                <a:cubicBezTo>
                  <a:pt x="290" y="304"/>
                  <a:pt x="315" y="340"/>
                  <a:pt x="315" y="382"/>
                </a:cubicBezTo>
                <a:cubicBezTo>
                  <a:pt x="315" y="439"/>
                  <a:pt x="269" y="486"/>
                  <a:pt x="212" y="486"/>
                </a:cubicBezTo>
                <a:cubicBezTo>
                  <a:pt x="155" y="486"/>
                  <a:pt x="108" y="439"/>
                  <a:pt x="108" y="382"/>
                </a:cubicBezTo>
                <a:close/>
                <a:moveTo>
                  <a:pt x="308" y="166"/>
                </a:moveTo>
                <a:lnTo>
                  <a:pt x="514" y="169"/>
                </a:lnTo>
                <a:lnTo>
                  <a:pt x="438" y="356"/>
                </a:lnTo>
                <a:close/>
                <a:moveTo>
                  <a:pt x="595" y="274"/>
                </a:moveTo>
                <a:cubicBezTo>
                  <a:pt x="569" y="297"/>
                  <a:pt x="551" y="331"/>
                  <a:pt x="549" y="369"/>
                </a:cubicBezTo>
                <a:lnTo>
                  <a:pt x="469" y="374"/>
                </a:lnTo>
                <a:lnTo>
                  <a:pt x="541" y="195"/>
                </a:lnTo>
                <a:close/>
                <a:moveTo>
                  <a:pt x="615" y="303"/>
                </a:moveTo>
                <a:lnTo>
                  <a:pt x="655" y="362"/>
                </a:lnTo>
                <a:lnTo>
                  <a:pt x="585" y="366"/>
                </a:lnTo>
                <a:cubicBezTo>
                  <a:pt x="587" y="342"/>
                  <a:pt x="599" y="320"/>
                  <a:pt x="615" y="303"/>
                </a:cubicBezTo>
                <a:close/>
                <a:moveTo>
                  <a:pt x="688" y="274"/>
                </a:moveTo>
                <a:cubicBezTo>
                  <a:pt x="745" y="274"/>
                  <a:pt x="791" y="320"/>
                  <a:pt x="791" y="377"/>
                </a:cubicBezTo>
                <a:cubicBezTo>
                  <a:pt x="791" y="434"/>
                  <a:pt x="745" y="481"/>
                  <a:pt x="688" y="481"/>
                </a:cubicBezTo>
                <a:cubicBezTo>
                  <a:pt x="639" y="481"/>
                  <a:pt x="598" y="447"/>
                  <a:pt x="587" y="402"/>
                </a:cubicBezTo>
                <a:lnTo>
                  <a:pt x="689" y="395"/>
                </a:lnTo>
                <a:lnTo>
                  <a:pt x="690" y="395"/>
                </a:lnTo>
                <a:cubicBezTo>
                  <a:pt x="691" y="395"/>
                  <a:pt x="692" y="395"/>
                  <a:pt x="693" y="394"/>
                </a:cubicBezTo>
                <a:cubicBezTo>
                  <a:pt x="694" y="394"/>
                  <a:pt x="694" y="394"/>
                  <a:pt x="695" y="393"/>
                </a:cubicBezTo>
                <a:cubicBezTo>
                  <a:pt x="696" y="393"/>
                  <a:pt x="697" y="393"/>
                  <a:pt x="698" y="392"/>
                </a:cubicBezTo>
                <a:cubicBezTo>
                  <a:pt x="698" y="391"/>
                  <a:pt x="699" y="391"/>
                  <a:pt x="699" y="391"/>
                </a:cubicBezTo>
                <a:cubicBezTo>
                  <a:pt x="700" y="390"/>
                  <a:pt x="700" y="390"/>
                  <a:pt x="700" y="390"/>
                </a:cubicBezTo>
                <a:cubicBezTo>
                  <a:pt x="700" y="390"/>
                  <a:pt x="700" y="389"/>
                  <a:pt x="701" y="389"/>
                </a:cubicBezTo>
                <a:cubicBezTo>
                  <a:pt x="701" y="388"/>
                  <a:pt x="702" y="388"/>
                  <a:pt x="702" y="388"/>
                </a:cubicBezTo>
                <a:lnTo>
                  <a:pt x="702" y="387"/>
                </a:lnTo>
                <a:cubicBezTo>
                  <a:pt x="702" y="387"/>
                  <a:pt x="703" y="387"/>
                  <a:pt x="703" y="386"/>
                </a:cubicBezTo>
                <a:cubicBezTo>
                  <a:pt x="703" y="386"/>
                  <a:pt x="703" y="385"/>
                  <a:pt x="704" y="385"/>
                </a:cubicBezTo>
                <a:lnTo>
                  <a:pt x="704" y="384"/>
                </a:lnTo>
                <a:cubicBezTo>
                  <a:pt x="704" y="383"/>
                  <a:pt x="704" y="383"/>
                  <a:pt x="704" y="383"/>
                </a:cubicBezTo>
                <a:cubicBezTo>
                  <a:pt x="705" y="382"/>
                  <a:pt x="705" y="382"/>
                  <a:pt x="705" y="382"/>
                </a:cubicBezTo>
                <a:lnTo>
                  <a:pt x="705" y="381"/>
                </a:lnTo>
                <a:lnTo>
                  <a:pt x="705" y="380"/>
                </a:lnTo>
                <a:lnTo>
                  <a:pt x="705" y="379"/>
                </a:lnTo>
                <a:lnTo>
                  <a:pt x="705" y="378"/>
                </a:lnTo>
                <a:cubicBezTo>
                  <a:pt x="705" y="377"/>
                  <a:pt x="705" y="377"/>
                  <a:pt x="705" y="377"/>
                </a:cubicBezTo>
                <a:cubicBezTo>
                  <a:pt x="705" y="376"/>
                  <a:pt x="705" y="376"/>
                  <a:pt x="705" y="376"/>
                </a:cubicBezTo>
                <a:cubicBezTo>
                  <a:pt x="705" y="375"/>
                  <a:pt x="705" y="375"/>
                  <a:pt x="705" y="375"/>
                </a:cubicBezTo>
                <a:lnTo>
                  <a:pt x="705" y="374"/>
                </a:lnTo>
                <a:lnTo>
                  <a:pt x="705" y="373"/>
                </a:lnTo>
                <a:lnTo>
                  <a:pt x="705" y="372"/>
                </a:lnTo>
                <a:lnTo>
                  <a:pt x="704" y="372"/>
                </a:lnTo>
                <a:cubicBezTo>
                  <a:pt x="704" y="371"/>
                  <a:pt x="704" y="371"/>
                  <a:pt x="704" y="371"/>
                </a:cubicBezTo>
                <a:cubicBezTo>
                  <a:pt x="704" y="370"/>
                  <a:pt x="704" y="370"/>
                  <a:pt x="704" y="370"/>
                </a:cubicBezTo>
                <a:lnTo>
                  <a:pt x="703" y="369"/>
                </a:lnTo>
                <a:cubicBezTo>
                  <a:pt x="703" y="368"/>
                  <a:pt x="703" y="368"/>
                  <a:pt x="702" y="367"/>
                </a:cubicBezTo>
                <a:lnTo>
                  <a:pt x="645" y="283"/>
                </a:lnTo>
                <a:cubicBezTo>
                  <a:pt x="658" y="277"/>
                  <a:pt x="672" y="274"/>
                  <a:pt x="688" y="274"/>
                </a:cubicBezTo>
                <a:close/>
                <a:moveTo>
                  <a:pt x="887" y="492"/>
                </a:moveTo>
                <a:lnTo>
                  <a:pt x="766" y="492"/>
                </a:lnTo>
                <a:cubicBezTo>
                  <a:pt x="803" y="467"/>
                  <a:pt x="827" y="425"/>
                  <a:pt x="827" y="377"/>
                </a:cubicBezTo>
                <a:cubicBezTo>
                  <a:pt x="827" y="301"/>
                  <a:pt x="764" y="238"/>
                  <a:pt x="688" y="238"/>
                </a:cubicBezTo>
                <a:cubicBezTo>
                  <a:pt x="665" y="238"/>
                  <a:pt x="643" y="244"/>
                  <a:pt x="625" y="253"/>
                </a:cubicBezTo>
                <a:lnTo>
                  <a:pt x="557" y="155"/>
                </a:lnTo>
                <a:lnTo>
                  <a:pt x="577" y="107"/>
                </a:lnTo>
                <a:lnTo>
                  <a:pt x="593" y="107"/>
                </a:lnTo>
                <a:cubicBezTo>
                  <a:pt x="602" y="107"/>
                  <a:pt x="610" y="99"/>
                  <a:pt x="610" y="90"/>
                </a:cubicBezTo>
                <a:cubicBezTo>
                  <a:pt x="610" y="80"/>
                  <a:pt x="602" y="72"/>
                  <a:pt x="593" y="72"/>
                </a:cubicBezTo>
                <a:lnTo>
                  <a:pt x="521" y="72"/>
                </a:lnTo>
                <a:cubicBezTo>
                  <a:pt x="511" y="72"/>
                  <a:pt x="503" y="80"/>
                  <a:pt x="503" y="90"/>
                </a:cubicBezTo>
                <a:cubicBezTo>
                  <a:pt x="503" y="99"/>
                  <a:pt x="511" y="107"/>
                  <a:pt x="521" y="107"/>
                </a:cubicBezTo>
                <a:lnTo>
                  <a:pt x="538" y="107"/>
                </a:lnTo>
                <a:lnTo>
                  <a:pt x="528" y="133"/>
                </a:lnTo>
                <a:lnTo>
                  <a:pt x="297" y="130"/>
                </a:lnTo>
                <a:lnTo>
                  <a:pt x="317" y="58"/>
                </a:lnTo>
                <a:lnTo>
                  <a:pt x="322" y="59"/>
                </a:lnTo>
                <a:cubicBezTo>
                  <a:pt x="323" y="59"/>
                  <a:pt x="324" y="59"/>
                  <a:pt x="326" y="59"/>
                </a:cubicBezTo>
                <a:cubicBezTo>
                  <a:pt x="334" y="59"/>
                  <a:pt x="342" y="53"/>
                  <a:pt x="343" y="44"/>
                </a:cubicBezTo>
                <a:cubicBezTo>
                  <a:pt x="345" y="35"/>
                  <a:pt x="338" y="26"/>
                  <a:pt x="329" y="24"/>
                </a:cubicBezTo>
                <a:lnTo>
                  <a:pt x="198" y="0"/>
                </a:lnTo>
                <a:cubicBezTo>
                  <a:pt x="188" y="-2"/>
                  <a:pt x="179" y="5"/>
                  <a:pt x="177" y="15"/>
                </a:cubicBezTo>
                <a:cubicBezTo>
                  <a:pt x="175" y="24"/>
                  <a:pt x="182" y="33"/>
                  <a:pt x="191" y="35"/>
                </a:cubicBezTo>
                <a:lnTo>
                  <a:pt x="282" y="51"/>
                </a:lnTo>
                <a:lnTo>
                  <a:pt x="229" y="244"/>
                </a:lnTo>
                <a:cubicBezTo>
                  <a:pt x="223" y="244"/>
                  <a:pt x="217" y="243"/>
                  <a:pt x="212" y="243"/>
                </a:cubicBezTo>
                <a:cubicBezTo>
                  <a:pt x="135" y="243"/>
                  <a:pt x="73" y="306"/>
                  <a:pt x="73" y="382"/>
                </a:cubicBezTo>
                <a:cubicBezTo>
                  <a:pt x="73" y="427"/>
                  <a:pt x="93" y="466"/>
                  <a:pt x="126" y="492"/>
                </a:cubicBezTo>
                <a:lnTo>
                  <a:pt x="27" y="492"/>
                </a:lnTo>
                <a:cubicBezTo>
                  <a:pt x="12" y="492"/>
                  <a:pt x="0" y="504"/>
                  <a:pt x="0" y="519"/>
                </a:cubicBezTo>
                <a:cubicBezTo>
                  <a:pt x="0" y="535"/>
                  <a:pt x="12" y="547"/>
                  <a:pt x="27" y="547"/>
                </a:cubicBezTo>
                <a:lnTo>
                  <a:pt x="887" y="547"/>
                </a:lnTo>
                <a:cubicBezTo>
                  <a:pt x="903" y="547"/>
                  <a:pt x="915" y="535"/>
                  <a:pt x="915" y="519"/>
                </a:cubicBezTo>
                <a:cubicBezTo>
                  <a:pt x="915" y="504"/>
                  <a:pt x="903" y="492"/>
                  <a:pt x="887" y="49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5" name="Freeform 824">
            <a:extLst>
              <a:ext uri="{FF2B5EF4-FFF2-40B4-BE49-F238E27FC236}">
                <a16:creationId xmlns:a16="http://schemas.microsoft.com/office/drawing/2014/main" id="{F3876C8F-7000-8449-A342-1331A03C7F69}"/>
              </a:ext>
            </a:extLst>
          </p:cNvPr>
          <p:cNvSpPr/>
          <p:nvPr/>
        </p:nvSpPr>
        <p:spPr>
          <a:xfrm>
            <a:off x="4788853" y="6198989"/>
            <a:ext cx="313560" cy="31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72" h="871">
                <a:moveTo>
                  <a:pt x="203" y="453"/>
                </a:moveTo>
                <a:lnTo>
                  <a:pt x="203" y="417"/>
                </a:lnTo>
                <a:lnTo>
                  <a:pt x="379" y="417"/>
                </a:lnTo>
                <a:lnTo>
                  <a:pt x="414" y="453"/>
                </a:lnTo>
                <a:close/>
                <a:moveTo>
                  <a:pt x="589" y="417"/>
                </a:moveTo>
                <a:lnTo>
                  <a:pt x="589" y="453"/>
                </a:lnTo>
                <a:lnTo>
                  <a:pt x="493" y="453"/>
                </a:lnTo>
                <a:lnTo>
                  <a:pt x="457" y="417"/>
                </a:lnTo>
                <a:close/>
                <a:moveTo>
                  <a:pt x="669" y="453"/>
                </a:moveTo>
                <a:lnTo>
                  <a:pt x="625" y="453"/>
                </a:lnTo>
                <a:lnTo>
                  <a:pt x="625" y="417"/>
                </a:lnTo>
                <a:lnTo>
                  <a:pt x="669" y="417"/>
                </a:lnTo>
                <a:close/>
                <a:moveTo>
                  <a:pt x="528" y="489"/>
                </a:moveTo>
                <a:lnTo>
                  <a:pt x="687" y="489"/>
                </a:lnTo>
                <a:cubicBezTo>
                  <a:pt x="696" y="489"/>
                  <a:pt x="704" y="481"/>
                  <a:pt x="704" y="471"/>
                </a:cubicBezTo>
                <a:lnTo>
                  <a:pt x="704" y="400"/>
                </a:lnTo>
                <a:cubicBezTo>
                  <a:pt x="704" y="390"/>
                  <a:pt x="696" y="382"/>
                  <a:pt x="687" y="382"/>
                </a:cubicBezTo>
                <a:lnTo>
                  <a:pt x="421" y="382"/>
                </a:lnTo>
                <a:lnTo>
                  <a:pt x="47" y="7"/>
                </a:lnTo>
                <a:cubicBezTo>
                  <a:pt x="36" y="-2"/>
                  <a:pt x="18" y="-2"/>
                  <a:pt x="8" y="7"/>
                </a:cubicBezTo>
                <a:cubicBezTo>
                  <a:pt x="-3" y="18"/>
                  <a:pt x="-3" y="36"/>
                  <a:pt x="8" y="46"/>
                </a:cubicBezTo>
                <a:lnTo>
                  <a:pt x="343" y="382"/>
                </a:lnTo>
                <a:lnTo>
                  <a:pt x="185" y="382"/>
                </a:lnTo>
                <a:cubicBezTo>
                  <a:pt x="175" y="382"/>
                  <a:pt x="167" y="390"/>
                  <a:pt x="167" y="400"/>
                </a:cubicBezTo>
                <a:lnTo>
                  <a:pt x="167" y="471"/>
                </a:lnTo>
                <a:cubicBezTo>
                  <a:pt x="167" y="481"/>
                  <a:pt x="175" y="489"/>
                  <a:pt x="185" y="489"/>
                </a:cubicBezTo>
                <a:lnTo>
                  <a:pt x="450" y="489"/>
                </a:lnTo>
                <a:lnTo>
                  <a:pt x="825" y="863"/>
                </a:lnTo>
                <a:cubicBezTo>
                  <a:pt x="830" y="869"/>
                  <a:pt x="837" y="871"/>
                  <a:pt x="844" y="871"/>
                </a:cubicBezTo>
                <a:cubicBezTo>
                  <a:pt x="851" y="871"/>
                  <a:pt x="858" y="869"/>
                  <a:pt x="864" y="863"/>
                </a:cubicBezTo>
                <a:cubicBezTo>
                  <a:pt x="874" y="852"/>
                  <a:pt x="874" y="835"/>
                  <a:pt x="864" y="8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6" name="Freeform 825">
            <a:extLst>
              <a:ext uri="{FF2B5EF4-FFF2-40B4-BE49-F238E27FC236}">
                <a16:creationId xmlns:a16="http://schemas.microsoft.com/office/drawing/2014/main" id="{BDFD6CF2-7C14-7243-88A2-29D8EE5BB451}"/>
              </a:ext>
            </a:extLst>
          </p:cNvPr>
          <p:cNvSpPr/>
          <p:nvPr/>
        </p:nvSpPr>
        <p:spPr>
          <a:xfrm>
            <a:off x="4981453" y="6263429"/>
            <a:ext cx="29520" cy="61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172">
                <a:moveTo>
                  <a:pt x="65" y="172"/>
                </a:moveTo>
                <a:cubicBezTo>
                  <a:pt x="75" y="172"/>
                  <a:pt x="83" y="165"/>
                  <a:pt x="83" y="155"/>
                </a:cubicBezTo>
                <a:lnTo>
                  <a:pt x="83" y="129"/>
                </a:lnTo>
                <a:cubicBezTo>
                  <a:pt x="83" y="107"/>
                  <a:pt x="69" y="82"/>
                  <a:pt x="50" y="71"/>
                </a:cubicBezTo>
                <a:cubicBezTo>
                  <a:pt x="43" y="67"/>
                  <a:pt x="35" y="54"/>
                  <a:pt x="35" y="45"/>
                </a:cubicBezTo>
                <a:lnTo>
                  <a:pt x="36" y="18"/>
                </a:ln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45"/>
                </a:lnTo>
                <a:cubicBezTo>
                  <a:pt x="0" y="66"/>
                  <a:pt x="14" y="91"/>
                  <a:pt x="33" y="102"/>
                </a:cubicBezTo>
                <a:cubicBezTo>
                  <a:pt x="40" y="106"/>
                  <a:pt x="48" y="119"/>
                  <a:pt x="48" y="128"/>
                </a:cubicBezTo>
                <a:lnTo>
                  <a:pt x="47" y="154"/>
                </a:lnTo>
                <a:cubicBezTo>
                  <a:pt x="47" y="164"/>
                  <a:pt x="55" y="172"/>
                  <a:pt x="65" y="1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7" name="Freeform 826">
            <a:extLst>
              <a:ext uri="{FF2B5EF4-FFF2-40B4-BE49-F238E27FC236}">
                <a16:creationId xmlns:a16="http://schemas.microsoft.com/office/drawing/2014/main" id="{77839649-7B4E-AF45-8287-A85CD6D99DD6}"/>
              </a:ext>
            </a:extLst>
          </p:cNvPr>
          <p:cNvSpPr/>
          <p:nvPr/>
        </p:nvSpPr>
        <p:spPr>
          <a:xfrm>
            <a:off x="5018533" y="6265229"/>
            <a:ext cx="29520" cy="61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173">
                <a:moveTo>
                  <a:pt x="64" y="173"/>
                </a:moveTo>
                <a:cubicBezTo>
                  <a:pt x="74" y="173"/>
                  <a:pt x="82" y="165"/>
                  <a:pt x="82" y="155"/>
                </a:cubicBezTo>
                <a:lnTo>
                  <a:pt x="83" y="129"/>
                </a:lnTo>
                <a:cubicBezTo>
                  <a:pt x="83" y="107"/>
                  <a:pt x="69" y="83"/>
                  <a:pt x="50" y="72"/>
                </a:cubicBezTo>
                <a:cubicBezTo>
                  <a:pt x="42" y="67"/>
                  <a:pt x="35" y="54"/>
                  <a:pt x="35" y="45"/>
                </a:cubicBezTo>
                <a:lnTo>
                  <a:pt x="35" y="18"/>
                </a:lnTo>
                <a:cubicBezTo>
                  <a:pt x="35" y="8"/>
                  <a:pt x="27" y="0"/>
                  <a:pt x="17" y="0"/>
                </a:cubicBezTo>
                <a:cubicBezTo>
                  <a:pt x="8" y="0"/>
                  <a:pt x="0" y="8"/>
                  <a:pt x="0" y="18"/>
                </a:cubicBezTo>
                <a:lnTo>
                  <a:pt x="0" y="45"/>
                </a:lnTo>
                <a:cubicBezTo>
                  <a:pt x="-1" y="67"/>
                  <a:pt x="13" y="91"/>
                  <a:pt x="32" y="102"/>
                </a:cubicBezTo>
                <a:cubicBezTo>
                  <a:pt x="40" y="107"/>
                  <a:pt x="47" y="120"/>
                  <a:pt x="47" y="129"/>
                </a:cubicBezTo>
                <a:lnTo>
                  <a:pt x="47" y="155"/>
                </a:lnTo>
                <a:cubicBezTo>
                  <a:pt x="47" y="164"/>
                  <a:pt x="54" y="173"/>
                  <a:pt x="64" y="17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8" name="Freeform 827">
            <a:extLst>
              <a:ext uri="{FF2B5EF4-FFF2-40B4-BE49-F238E27FC236}">
                <a16:creationId xmlns:a16="http://schemas.microsoft.com/office/drawing/2014/main" id="{B3CF46E6-90EC-FB47-A1BE-CA815AC626BC}"/>
              </a:ext>
            </a:extLst>
          </p:cNvPr>
          <p:cNvSpPr/>
          <p:nvPr/>
        </p:nvSpPr>
        <p:spPr>
          <a:xfrm>
            <a:off x="4782733" y="6268829"/>
            <a:ext cx="249840" cy="24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5" h="691">
                <a:moveTo>
                  <a:pt x="654" y="581"/>
                </a:moveTo>
                <a:cubicBezTo>
                  <a:pt x="593" y="616"/>
                  <a:pt x="524" y="635"/>
                  <a:pt x="453" y="635"/>
                </a:cubicBezTo>
                <a:cubicBezTo>
                  <a:pt x="234" y="635"/>
                  <a:pt x="56" y="457"/>
                  <a:pt x="56" y="238"/>
                </a:cubicBezTo>
                <a:cubicBezTo>
                  <a:pt x="56" y="169"/>
                  <a:pt x="74" y="101"/>
                  <a:pt x="108" y="41"/>
                </a:cubicBezTo>
                <a:cubicBezTo>
                  <a:pt x="116" y="28"/>
                  <a:pt x="111" y="11"/>
                  <a:pt x="98" y="3"/>
                </a:cubicBezTo>
                <a:cubicBezTo>
                  <a:pt x="85" y="-4"/>
                  <a:pt x="68" y="0"/>
                  <a:pt x="60" y="14"/>
                </a:cubicBezTo>
                <a:cubicBezTo>
                  <a:pt x="21" y="82"/>
                  <a:pt x="0" y="159"/>
                  <a:pt x="0" y="238"/>
                </a:cubicBezTo>
                <a:cubicBezTo>
                  <a:pt x="0" y="359"/>
                  <a:pt x="47" y="473"/>
                  <a:pt x="133" y="558"/>
                </a:cubicBezTo>
                <a:cubicBezTo>
                  <a:pt x="218" y="644"/>
                  <a:pt x="332" y="691"/>
                  <a:pt x="453" y="691"/>
                </a:cubicBezTo>
                <a:cubicBezTo>
                  <a:pt x="533" y="691"/>
                  <a:pt x="613" y="669"/>
                  <a:pt x="682" y="628"/>
                </a:cubicBezTo>
                <a:cubicBezTo>
                  <a:pt x="695" y="620"/>
                  <a:pt x="699" y="604"/>
                  <a:pt x="692" y="590"/>
                </a:cubicBezTo>
                <a:cubicBezTo>
                  <a:pt x="684" y="577"/>
                  <a:pt x="667" y="573"/>
                  <a:pt x="654" y="5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29" name="Freeform 828">
            <a:extLst>
              <a:ext uri="{FF2B5EF4-FFF2-40B4-BE49-F238E27FC236}">
                <a16:creationId xmlns:a16="http://schemas.microsoft.com/office/drawing/2014/main" id="{FE55040D-71A0-9444-BB96-C6261D380343}"/>
              </a:ext>
            </a:extLst>
          </p:cNvPr>
          <p:cNvSpPr/>
          <p:nvPr/>
        </p:nvSpPr>
        <p:spPr>
          <a:xfrm>
            <a:off x="4857613" y="6191789"/>
            <a:ext cx="250560" cy="25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7" h="698">
                <a:moveTo>
                  <a:pt x="42" y="111"/>
                </a:moveTo>
                <a:cubicBezTo>
                  <a:pt x="103" y="75"/>
                  <a:pt x="173" y="55"/>
                  <a:pt x="245" y="55"/>
                </a:cubicBezTo>
                <a:cubicBezTo>
                  <a:pt x="464" y="55"/>
                  <a:pt x="642" y="233"/>
                  <a:pt x="642" y="452"/>
                </a:cubicBezTo>
                <a:cubicBezTo>
                  <a:pt x="642" y="524"/>
                  <a:pt x="622" y="595"/>
                  <a:pt x="586" y="656"/>
                </a:cubicBezTo>
                <a:cubicBezTo>
                  <a:pt x="578" y="669"/>
                  <a:pt x="582" y="686"/>
                  <a:pt x="595" y="694"/>
                </a:cubicBezTo>
                <a:cubicBezTo>
                  <a:pt x="600" y="696"/>
                  <a:pt x="605" y="698"/>
                  <a:pt x="609" y="698"/>
                </a:cubicBezTo>
                <a:cubicBezTo>
                  <a:pt x="619" y="698"/>
                  <a:pt x="628" y="693"/>
                  <a:pt x="633" y="684"/>
                </a:cubicBezTo>
                <a:cubicBezTo>
                  <a:pt x="675" y="614"/>
                  <a:pt x="697" y="534"/>
                  <a:pt x="697" y="452"/>
                </a:cubicBezTo>
                <a:cubicBezTo>
                  <a:pt x="697" y="332"/>
                  <a:pt x="650" y="218"/>
                  <a:pt x="564" y="133"/>
                </a:cubicBezTo>
                <a:cubicBezTo>
                  <a:pt x="479" y="47"/>
                  <a:pt x="365" y="0"/>
                  <a:pt x="245" y="0"/>
                </a:cubicBezTo>
                <a:cubicBezTo>
                  <a:pt x="163" y="0"/>
                  <a:pt x="83" y="22"/>
                  <a:pt x="14" y="64"/>
                </a:cubicBezTo>
                <a:cubicBezTo>
                  <a:pt x="0" y="71"/>
                  <a:pt x="-4" y="88"/>
                  <a:pt x="4" y="101"/>
                </a:cubicBezTo>
                <a:cubicBezTo>
                  <a:pt x="12" y="115"/>
                  <a:pt x="29" y="119"/>
                  <a:pt x="42" y="1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0" name="Freeform 829">
            <a:extLst>
              <a:ext uri="{FF2B5EF4-FFF2-40B4-BE49-F238E27FC236}">
                <a16:creationId xmlns:a16="http://schemas.microsoft.com/office/drawing/2014/main" id="{276FB20A-05EF-0843-95EF-A03C0124CCF2}"/>
              </a:ext>
            </a:extLst>
          </p:cNvPr>
          <p:cNvSpPr/>
          <p:nvPr/>
        </p:nvSpPr>
        <p:spPr>
          <a:xfrm>
            <a:off x="4221853" y="6421470"/>
            <a:ext cx="14760" cy="14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" h="42">
                <a:moveTo>
                  <a:pt x="21" y="7"/>
                </a:moveTo>
                <a:cubicBezTo>
                  <a:pt x="29" y="7"/>
                  <a:pt x="36" y="13"/>
                  <a:pt x="36" y="21"/>
                </a:cubicBezTo>
                <a:cubicBezTo>
                  <a:pt x="36" y="29"/>
                  <a:pt x="29" y="36"/>
                  <a:pt x="21" y="36"/>
                </a:cubicBezTo>
                <a:cubicBezTo>
                  <a:pt x="13" y="36"/>
                  <a:pt x="7" y="29"/>
                  <a:pt x="7" y="21"/>
                </a:cubicBezTo>
                <a:cubicBezTo>
                  <a:pt x="7" y="13"/>
                  <a:pt x="13" y="7"/>
                  <a:pt x="21" y="7"/>
                </a:cubicBezTo>
                <a:close/>
                <a:moveTo>
                  <a:pt x="21" y="42"/>
                </a:moveTo>
                <a:cubicBezTo>
                  <a:pt x="33" y="42"/>
                  <a:pt x="42" y="33"/>
                  <a:pt x="42" y="21"/>
                </a:cubicBezTo>
                <a:cubicBezTo>
                  <a:pt x="42" y="10"/>
                  <a:pt x="33" y="0"/>
                  <a:pt x="21" y="0"/>
                </a:cubicBezTo>
                <a:cubicBezTo>
                  <a:pt x="9" y="0"/>
                  <a:pt x="0" y="10"/>
                  <a:pt x="0" y="21"/>
                </a:cubicBezTo>
                <a:cubicBezTo>
                  <a:pt x="0" y="33"/>
                  <a:pt x="9" y="42"/>
                  <a:pt x="21" y="4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1" name="Freeform 830">
            <a:extLst>
              <a:ext uri="{FF2B5EF4-FFF2-40B4-BE49-F238E27FC236}">
                <a16:creationId xmlns:a16="http://schemas.microsoft.com/office/drawing/2014/main" id="{4035E5AC-D7DC-9849-A74C-8D7CCEFD94BA}"/>
              </a:ext>
            </a:extLst>
          </p:cNvPr>
          <p:cNvSpPr/>
          <p:nvPr/>
        </p:nvSpPr>
        <p:spPr>
          <a:xfrm>
            <a:off x="4209613" y="6268109"/>
            <a:ext cx="3924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0" h="36">
                <a:moveTo>
                  <a:pt x="92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lnTo>
                  <a:pt x="92" y="36"/>
                </a:lnTo>
                <a:cubicBezTo>
                  <a:pt x="102" y="36"/>
                  <a:pt x="110" y="28"/>
                  <a:pt x="110" y="18"/>
                </a:cubicBezTo>
                <a:cubicBezTo>
                  <a:pt x="110" y="8"/>
                  <a:pt x="102" y="0"/>
                  <a:pt x="9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2" name="Freeform 831">
            <a:extLst>
              <a:ext uri="{FF2B5EF4-FFF2-40B4-BE49-F238E27FC236}">
                <a16:creationId xmlns:a16="http://schemas.microsoft.com/office/drawing/2014/main" id="{746EF255-45B1-8541-938A-5072683F044E}"/>
              </a:ext>
            </a:extLst>
          </p:cNvPr>
          <p:cNvSpPr/>
          <p:nvPr/>
        </p:nvSpPr>
        <p:spPr>
          <a:xfrm>
            <a:off x="4073173" y="6197549"/>
            <a:ext cx="313560" cy="313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72" h="872">
                <a:moveTo>
                  <a:pt x="573" y="685"/>
                </a:moveTo>
                <a:cubicBezTo>
                  <a:pt x="573" y="699"/>
                  <a:pt x="562" y="710"/>
                  <a:pt x="548" y="710"/>
                </a:cubicBezTo>
                <a:lnTo>
                  <a:pt x="320" y="710"/>
                </a:lnTo>
                <a:cubicBezTo>
                  <a:pt x="306" y="710"/>
                  <a:pt x="295" y="699"/>
                  <a:pt x="295" y="685"/>
                </a:cubicBezTo>
                <a:lnTo>
                  <a:pt x="295" y="334"/>
                </a:lnTo>
                <a:lnTo>
                  <a:pt x="573" y="613"/>
                </a:lnTo>
                <a:close/>
                <a:moveTo>
                  <a:pt x="277" y="237"/>
                </a:moveTo>
                <a:cubicBezTo>
                  <a:pt x="287" y="237"/>
                  <a:pt x="295" y="229"/>
                  <a:pt x="295" y="219"/>
                </a:cubicBezTo>
                <a:lnTo>
                  <a:pt x="295" y="190"/>
                </a:lnTo>
                <a:cubicBezTo>
                  <a:pt x="295" y="176"/>
                  <a:pt x="306" y="165"/>
                  <a:pt x="320" y="165"/>
                </a:cubicBezTo>
                <a:lnTo>
                  <a:pt x="548" y="165"/>
                </a:lnTo>
                <a:cubicBezTo>
                  <a:pt x="562" y="165"/>
                  <a:pt x="573" y="176"/>
                  <a:pt x="573" y="190"/>
                </a:cubicBezTo>
                <a:lnTo>
                  <a:pt x="573" y="533"/>
                </a:lnTo>
                <a:cubicBezTo>
                  <a:pt x="573" y="534"/>
                  <a:pt x="574" y="534"/>
                  <a:pt x="574" y="535"/>
                </a:cubicBezTo>
                <a:lnTo>
                  <a:pt x="275" y="237"/>
                </a:lnTo>
                <a:cubicBezTo>
                  <a:pt x="276" y="237"/>
                  <a:pt x="276" y="237"/>
                  <a:pt x="277" y="237"/>
                </a:cubicBezTo>
                <a:close/>
                <a:moveTo>
                  <a:pt x="589" y="550"/>
                </a:moveTo>
                <a:cubicBezTo>
                  <a:pt x="590" y="550"/>
                  <a:pt x="590" y="551"/>
                  <a:pt x="591" y="551"/>
                </a:cubicBezTo>
                <a:cubicBezTo>
                  <a:pt x="601" y="551"/>
                  <a:pt x="609" y="543"/>
                  <a:pt x="609" y="533"/>
                </a:cubicBezTo>
                <a:lnTo>
                  <a:pt x="609" y="190"/>
                </a:lnTo>
                <a:cubicBezTo>
                  <a:pt x="609" y="156"/>
                  <a:pt x="582" y="129"/>
                  <a:pt x="548" y="129"/>
                </a:cubicBezTo>
                <a:lnTo>
                  <a:pt x="320" y="129"/>
                </a:lnTo>
                <a:cubicBezTo>
                  <a:pt x="286" y="129"/>
                  <a:pt x="259" y="156"/>
                  <a:pt x="259" y="190"/>
                </a:cubicBezTo>
                <a:lnTo>
                  <a:pt x="259" y="219"/>
                </a:lnTo>
                <a:cubicBezTo>
                  <a:pt x="259" y="220"/>
                  <a:pt x="259" y="220"/>
                  <a:pt x="259" y="221"/>
                </a:cubicBezTo>
                <a:lnTo>
                  <a:pt x="46" y="8"/>
                </a:lnTo>
                <a:cubicBezTo>
                  <a:pt x="36" y="-3"/>
                  <a:pt x="18" y="-3"/>
                  <a:pt x="7" y="8"/>
                </a:cubicBezTo>
                <a:cubicBezTo>
                  <a:pt x="-2" y="19"/>
                  <a:pt x="-2" y="36"/>
                  <a:pt x="7" y="47"/>
                </a:cubicBezTo>
                <a:lnTo>
                  <a:pt x="259" y="299"/>
                </a:lnTo>
                <a:lnTo>
                  <a:pt x="259" y="685"/>
                </a:lnTo>
                <a:cubicBezTo>
                  <a:pt x="259" y="718"/>
                  <a:pt x="286" y="745"/>
                  <a:pt x="320" y="745"/>
                </a:cubicBezTo>
                <a:lnTo>
                  <a:pt x="548" y="745"/>
                </a:lnTo>
                <a:cubicBezTo>
                  <a:pt x="582" y="745"/>
                  <a:pt x="609" y="718"/>
                  <a:pt x="609" y="685"/>
                </a:cubicBezTo>
                <a:lnTo>
                  <a:pt x="609" y="649"/>
                </a:lnTo>
                <a:lnTo>
                  <a:pt x="824" y="864"/>
                </a:lnTo>
                <a:cubicBezTo>
                  <a:pt x="830" y="869"/>
                  <a:pt x="837" y="872"/>
                  <a:pt x="844" y="872"/>
                </a:cubicBezTo>
                <a:cubicBezTo>
                  <a:pt x="851" y="872"/>
                  <a:pt x="858" y="869"/>
                  <a:pt x="863" y="864"/>
                </a:cubicBezTo>
                <a:cubicBezTo>
                  <a:pt x="874" y="853"/>
                  <a:pt x="874" y="836"/>
                  <a:pt x="863" y="8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3" name="Freeform 832">
            <a:extLst>
              <a:ext uri="{FF2B5EF4-FFF2-40B4-BE49-F238E27FC236}">
                <a16:creationId xmlns:a16="http://schemas.microsoft.com/office/drawing/2014/main" id="{4A03CBED-6619-2C48-9A88-C898B96347D8}"/>
              </a:ext>
            </a:extLst>
          </p:cNvPr>
          <p:cNvSpPr/>
          <p:nvPr/>
        </p:nvSpPr>
        <p:spPr>
          <a:xfrm>
            <a:off x="4067052" y="6268829"/>
            <a:ext cx="249840" cy="24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5" h="691">
                <a:moveTo>
                  <a:pt x="653" y="581"/>
                </a:moveTo>
                <a:cubicBezTo>
                  <a:pt x="592" y="616"/>
                  <a:pt x="523" y="635"/>
                  <a:pt x="452" y="635"/>
                </a:cubicBezTo>
                <a:cubicBezTo>
                  <a:pt x="233" y="635"/>
                  <a:pt x="55" y="457"/>
                  <a:pt x="55" y="238"/>
                </a:cubicBezTo>
                <a:cubicBezTo>
                  <a:pt x="55" y="169"/>
                  <a:pt x="73" y="101"/>
                  <a:pt x="107" y="41"/>
                </a:cubicBezTo>
                <a:cubicBezTo>
                  <a:pt x="115" y="28"/>
                  <a:pt x="111" y="11"/>
                  <a:pt x="97" y="3"/>
                </a:cubicBezTo>
                <a:cubicBezTo>
                  <a:pt x="84" y="-4"/>
                  <a:pt x="67" y="0"/>
                  <a:pt x="60" y="13"/>
                </a:cubicBezTo>
                <a:cubicBezTo>
                  <a:pt x="21" y="82"/>
                  <a:pt x="0" y="159"/>
                  <a:pt x="0" y="238"/>
                </a:cubicBezTo>
                <a:cubicBezTo>
                  <a:pt x="0" y="359"/>
                  <a:pt x="47" y="473"/>
                  <a:pt x="132" y="558"/>
                </a:cubicBezTo>
                <a:cubicBezTo>
                  <a:pt x="218" y="644"/>
                  <a:pt x="331" y="691"/>
                  <a:pt x="452" y="691"/>
                </a:cubicBezTo>
                <a:cubicBezTo>
                  <a:pt x="533" y="691"/>
                  <a:pt x="612" y="669"/>
                  <a:pt x="681" y="628"/>
                </a:cubicBezTo>
                <a:cubicBezTo>
                  <a:pt x="694" y="620"/>
                  <a:pt x="699" y="604"/>
                  <a:pt x="691" y="590"/>
                </a:cubicBezTo>
                <a:cubicBezTo>
                  <a:pt x="683" y="577"/>
                  <a:pt x="666" y="573"/>
                  <a:pt x="653" y="5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4" name="Freeform 833">
            <a:extLst>
              <a:ext uri="{FF2B5EF4-FFF2-40B4-BE49-F238E27FC236}">
                <a16:creationId xmlns:a16="http://schemas.microsoft.com/office/drawing/2014/main" id="{21536BE6-C521-B74E-A47A-259DBFB41715}"/>
              </a:ext>
            </a:extLst>
          </p:cNvPr>
          <p:cNvSpPr/>
          <p:nvPr/>
        </p:nvSpPr>
        <p:spPr>
          <a:xfrm>
            <a:off x="4141933" y="6191790"/>
            <a:ext cx="250560" cy="25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7" h="697">
                <a:moveTo>
                  <a:pt x="42" y="111"/>
                </a:moveTo>
                <a:cubicBezTo>
                  <a:pt x="103" y="75"/>
                  <a:pt x="173" y="55"/>
                  <a:pt x="245" y="55"/>
                </a:cubicBezTo>
                <a:cubicBezTo>
                  <a:pt x="464" y="55"/>
                  <a:pt x="642" y="233"/>
                  <a:pt x="642" y="452"/>
                </a:cubicBezTo>
                <a:cubicBezTo>
                  <a:pt x="642" y="524"/>
                  <a:pt x="623" y="594"/>
                  <a:pt x="586" y="656"/>
                </a:cubicBezTo>
                <a:cubicBezTo>
                  <a:pt x="578" y="669"/>
                  <a:pt x="583" y="686"/>
                  <a:pt x="596" y="693"/>
                </a:cubicBezTo>
                <a:cubicBezTo>
                  <a:pt x="600" y="696"/>
                  <a:pt x="605" y="697"/>
                  <a:pt x="610" y="697"/>
                </a:cubicBezTo>
                <a:cubicBezTo>
                  <a:pt x="619" y="697"/>
                  <a:pt x="628" y="693"/>
                  <a:pt x="633" y="684"/>
                </a:cubicBezTo>
                <a:cubicBezTo>
                  <a:pt x="675" y="614"/>
                  <a:pt x="697" y="534"/>
                  <a:pt x="697" y="452"/>
                </a:cubicBezTo>
                <a:cubicBezTo>
                  <a:pt x="697" y="331"/>
                  <a:pt x="650" y="218"/>
                  <a:pt x="565" y="133"/>
                </a:cubicBezTo>
                <a:cubicBezTo>
                  <a:pt x="479" y="47"/>
                  <a:pt x="366" y="0"/>
                  <a:pt x="245" y="0"/>
                </a:cubicBezTo>
                <a:cubicBezTo>
                  <a:pt x="163" y="0"/>
                  <a:pt x="84" y="22"/>
                  <a:pt x="14" y="64"/>
                </a:cubicBezTo>
                <a:cubicBezTo>
                  <a:pt x="1" y="71"/>
                  <a:pt x="-4" y="88"/>
                  <a:pt x="4" y="101"/>
                </a:cubicBezTo>
                <a:cubicBezTo>
                  <a:pt x="12" y="114"/>
                  <a:pt x="29" y="119"/>
                  <a:pt x="42" y="1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5" name="Freeform 834">
            <a:extLst>
              <a:ext uri="{FF2B5EF4-FFF2-40B4-BE49-F238E27FC236}">
                <a16:creationId xmlns:a16="http://schemas.microsoft.com/office/drawing/2014/main" id="{43CDB316-881F-4D42-AD5E-D78B5EC03B18}"/>
              </a:ext>
            </a:extLst>
          </p:cNvPr>
          <p:cNvSpPr/>
          <p:nvPr/>
        </p:nvSpPr>
        <p:spPr>
          <a:xfrm>
            <a:off x="7034892" y="6238589"/>
            <a:ext cx="109440" cy="233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5" h="650">
                <a:moveTo>
                  <a:pt x="250" y="595"/>
                </a:moveTo>
                <a:lnTo>
                  <a:pt x="55" y="595"/>
                </a:lnTo>
                <a:lnTo>
                  <a:pt x="55" y="55"/>
                </a:lnTo>
                <a:lnTo>
                  <a:pt x="250" y="55"/>
                </a:lnTo>
                <a:close/>
                <a:moveTo>
                  <a:pt x="277" y="0"/>
                </a:move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lnTo>
                  <a:pt x="0" y="623"/>
                </a:lnTo>
                <a:cubicBezTo>
                  <a:pt x="0" y="638"/>
                  <a:pt x="13" y="650"/>
                  <a:pt x="28" y="650"/>
                </a:cubicBezTo>
                <a:lnTo>
                  <a:pt x="277" y="650"/>
                </a:lnTo>
                <a:cubicBezTo>
                  <a:pt x="292" y="650"/>
                  <a:pt x="305" y="638"/>
                  <a:pt x="305" y="623"/>
                </a:cubicBezTo>
                <a:lnTo>
                  <a:pt x="305" y="28"/>
                </a:lnTo>
                <a:cubicBezTo>
                  <a:pt x="305" y="12"/>
                  <a:pt x="292" y="0"/>
                  <a:pt x="27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6" name="Freeform 835">
            <a:extLst>
              <a:ext uri="{FF2B5EF4-FFF2-40B4-BE49-F238E27FC236}">
                <a16:creationId xmlns:a16="http://schemas.microsoft.com/office/drawing/2014/main" id="{99264A29-D2D0-2D4D-BECF-2974621781E4}"/>
              </a:ext>
            </a:extLst>
          </p:cNvPr>
          <p:cNvSpPr/>
          <p:nvPr/>
        </p:nvSpPr>
        <p:spPr>
          <a:xfrm>
            <a:off x="7065853" y="6270989"/>
            <a:ext cx="48600" cy="48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" h="136">
                <a:moveTo>
                  <a:pt x="68" y="36"/>
                </a:moveTo>
                <a:cubicBezTo>
                  <a:pt x="86" y="36"/>
                  <a:pt x="100" y="50"/>
                  <a:pt x="100" y="68"/>
                </a:cubicBezTo>
                <a:cubicBezTo>
                  <a:pt x="100" y="86"/>
                  <a:pt x="86" y="100"/>
                  <a:pt x="68" y="100"/>
                </a:cubicBezTo>
                <a:cubicBezTo>
                  <a:pt x="50" y="100"/>
                  <a:pt x="35" y="86"/>
                  <a:pt x="35" y="68"/>
                </a:cubicBezTo>
                <a:cubicBezTo>
                  <a:pt x="35" y="50"/>
                  <a:pt x="50" y="36"/>
                  <a:pt x="68" y="36"/>
                </a:cubicBezTo>
                <a:close/>
                <a:moveTo>
                  <a:pt x="68" y="136"/>
                </a:moveTo>
                <a:cubicBezTo>
                  <a:pt x="105" y="136"/>
                  <a:pt x="136" y="105"/>
                  <a:pt x="136" y="68"/>
                </a:cubicBezTo>
                <a:cubicBezTo>
                  <a:pt x="136" y="31"/>
                  <a:pt x="105" y="0"/>
                  <a:pt x="68" y="0"/>
                </a:cubicBezTo>
                <a:cubicBezTo>
                  <a:pt x="30" y="0"/>
                  <a:pt x="0" y="31"/>
                  <a:pt x="0" y="68"/>
                </a:cubicBezTo>
                <a:cubicBezTo>
                  <a:pt x="0" y="105"/>
                  <a:pt x="30" y="136"/>
                  <a:pt x="68" y="1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7" name="Freeform 836">
            <a:extLst>
              <a:ext uri="{FF2B5EF4-FFF2-40B4-BE49-F238E27FC236}">
                <a16:creationId xmlns:a16="http://schemas.microsoft.com/office/drawing/2014/main" id="{6A1330DC-A596-E744-A4B9-B7E74585837E}"/>
              </a:ext>
            </a:extLst>
          </p:cNvPr>
          <p:cNvSpPr/>
          <p:nvPr/>
        </p:nvSpPr>
        <p:spPr>
          <a:xfrm>
            <a:off x="7065853" y="6391590"/>
            <a:ext cx="48600" cy="48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6" h="135">
                <a:moveTo>
                  <a:pt x="68" y="100"/>
                </a:moveTo>
                <a:cubicBezTo>
                  <a:pt x="50" y="100"/>
                  <a:pt x="35" y="85"/>
                  <a:pt x="35" y="67"/>
                </a:cubicBezTo>
                <a:cubicBezTo>
                  <a:pt x="35" y="50"/>
                  <a:pt x="50" y="35"/>
                  <a:pt x="68" y="35"/>
                </a:cubicBezTo>
                <a:cubicBezTo>
                  <a:pt x="86" y="35"/>
                  <a:pt x="100" y="50"/>
                  <a:pt x="100" y="67"/>
                </a:cubicBezTo>
                <a:cubicBezTo>
                  <a:pt x="100" y="85"/>
                  <a:pt x="86" y="100"/>
                  <a:pt x="68" y="100"/>
                </a:cubicBezTo>
                <a:close/>
                <a:moveTo>
                  <a:pt x="68" y="0"/>
                </a:moveTo>
                <a:cubicBezTo>
                  <a:pt x="30" y="0"/>
                  <a:pt x="0" y="30"/>
                  <a:pt x="0" y="67"/>
                </a:cubicBezTo>
                <a:cubicBezTo>
                  <a:pt x="0" y="105"/>
                  <a:pt x="30" y="135"/>
                  <a:pt x="68" y="135"/>
                </a:cubicBezTo>
                <a:cubicBezTo>
                  <a:pt x="105" y="135"/>
                  <a:pt x="136" y="105"/>
                  <a:pt x="136" y="67"/>
                </a:cubicBezTo>
                <a:cubicBezTo>
                  <a:pt x="136" y="30"/>
                  <a:pt x="105" y="0"/>
                  <a:pt x="6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8" name="Freeform 837">
            <a:extLst>
              <a:ext uri="{FF2B5EF4-FFF2-40B4-BE49-F238E27FC236}">
                <a16:creationId xmlns:a16="http://schemas.microsoft.com/office/drawing/2014/main" id="{3606F660-C7EA-DC4F-B6D3-1D20FA8900AE}"/>
              </a:ext>
            </a:extLst>
          </p:cNvPr>
          <p:cNvSpPr/>
          <p:nvPr/>
        </p:nvSpPr>
        <p:spPr>
          <a:xfrm>
            <a:off x="7065494" y="6331108"/>
            <a:ext cx="48240" cy="48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5" h="136">
                <a:moveTo>
                  <a:pt x="67" y="36"/>
                </a:moveTo>
                <a:cubicBezTo>
                  <a:pt x="85" y="36"/>
                  <a:pt x="100" y="50"/>
                  <a:pt x="100" y="68"/>
                </a:cubicBezTo>
                <a:cubicBezTo>
                  <a:pt x="100" y="86"/>
                  <a:pt x="85" y="101"/>
                  <a:pt x="67" y="101"/>
                </a:cubicBezTo>
                <a:cubicBezTo>
                  <a:pt x="50" y="101"/>
                  <a:pt x="35" y="86"/>
                  <a:pt x="35" y="68"/>
                </a:cubicBezTo>
                <a:cubicBezTo>
                  <a:pt x="35" y="50"/>
                  <a:pt x="50" y="36"/>
                  <a:pt x="67" y="36"/>
                </a:cubicBezTo>
                <a:close/>
                <a:moveTo>
                  <a:pt x="67" y="136"/>
                </a:moveTo>
                <a:cubicBezTo>
                  <a:pt x="105" y="136"/>
                  <a:pt x="135" y="106"/>
                  <a:pt x="135" y="68"/>
                </a:cubicBezTo>
                <a:cubicBezTo>
                  <a:pt x="135" y="31"/>
                  <a:pt x="105" y="0"/>
                  <a:pt x="67" y="0"/>
                </a:cubicBezTo>
                <a:cubicBezTo>
                  <a:pt x="30" y="0"/>
                  <a:pt x="0" y="31"/>
                  <a:pt x="0" y="68"/>
                </a:cubicBezTo>
                <a:cubicBezTo>
                  <a:pt x="0" y="106"/>
                  <a:pt x="30" y="136"/>
                  <a:pt x="67" y="1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39" name="Freeform 838">
            <a:extLst>
              <a:ext uri="{FF2B5EF4-FFF2-40B4-BE49-F238E27FC236}">
                <a16:creationId xmlns:a16="http://schemas.microsoft.com/office/drawing/2014/main" id="{ECB140E3-36EB-B940-82F0-1D84A9D688E8}"/>
              </a:ext>
            </a:extLst>
          </p:cNvPr>
          <p:cNvSpPr/>
          <p:nvPr/>
        </p:nvSpPr>
        <p:spPr>
          <a:xfrm>
            <a:off x="6877573" y="6141388"/>
            <a:ext cx="428400" cy="42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1" h="1191">
                <a:moveTo>
                  <a:pt x="1120" y="632"/>
                </a:moveTo>
                <a:lnTo>
                  <a:pt x="631" y="1120"/>
                </a:lnTo>
                <a:cubicBezTo>
                  <a:pt x="611" y="1140"/>
                  <a:pt x="579" y="1140"/>
                  <a:pt x="559" y="1120"/>
                </a:cubicBezTo>
                <a:lnTo>
                  <a:pt x="70" y="632"/>
                </a:lnTo>
                <a:cubicBezTo>
                  <a:pt x="50" y="611"/>
                  <a:pt x="50" y="579"/>
                  <a:pt x="70" y="559"/>
                </a:cubicBezTo>
                <a:lnTo>
                  <a:pt x="559" y="70"/>
                </a:lnTo>
                <a:cubicBezTo>
                  <a:pt x="569" y="60"/>
                  <a:pt x="582" y="55"/>
                  <a:pt x="595" y="55"/>
                </a:cubicBezTo>
                <a:cubicBezTo>
                  <a:pt x="608" y="55"/>
                  <a:pt x="621" y="60"/>
                  <a:pt x="631" y="70"/>
                </a:cubicBezTo>
                <a:lnTo>
                  <a:pt x="1120" y="559"/>
                </a:lnTo>
                <a:cubicBezTo>
                  <a:pt x="1140" y="579"/>
                  <a:pt x="1140" y="611"/>
                  <a:pt x="1120" y="632"/>
                </a:cubicBezTo>
                <a:close/>
                <a:moveTo>
                  <a:pt x="1159" y="520"/>
                </a:moveTo>
                <a:lnTo>
                  <a:pt x="670" y="31"/>
                </a:lnTo>
                <a:cubicBezTo>
                  <a:pt x="629" y="-10"/>
                  <a:pt x="561" y="-10"/>
                  <a:pt x="520" y="31"/>
                </a:cubicBezTo>
                <a:lnTo>
                  <a:pt x="31" y="520"/>
                </a:lnTo>
                <a:cubicBezTo>
                  <a:pt x="-10" y="561"/>
                  <a:pt x="-10" y="629"/>
                  <a:pt x="31" y="671"/>
                </a:cubicBezTo>
                <a:lnTo>
                  <a:pt x="520" y="1159"/>
                </a:lnTo>
                <a:cubicBezTo>
                  <a:pt x="541" y="1180"/>
                  <a:pt x="568" y="1191"/>
                  <a:pt x="595" y="1191"/>
                </a:cubicBezTo>
                <a:cubicBezTo>
                  <a:pt x="622" y="1191"/>
                  <a:pt x="650" y="1180"/>
                  <a:pt x="670" y="1159"/>
                </a:cubicBezTo>
                <a:lnTo>
                  <a:pt x="1159" y="671"/>
                </a:lnTo>
                <a:cubicBezTo>
                  <a:pt x="1201" y="629"/>
                  <a:pt x="1201" y="561"/>
                  <a:pt x="1159" y="5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0" name="Freeform 839">
            <a:extLst>
              <a:ext uri="{FF2B5EF4-FFF2-40B4-BE49-F238E27FC236}">
                <a16:creationId xmlns:a16="http://schemas.microsoft.com/office/drawing/2014/main" id="{3BF948EF-B25A-484C-BFB5-CD1EA049DE2B}"/>
              </a:ext>
            </a:extLst>
          </p:cNvPr>
          <p:cNvSpPr/>
          <p:nvPr/>
        </p:nvSpPr>
        <p:spPr>
          <a:xfrm>
            <a:off x="5497333" y="6268829"/>
            <a:ext cx="249840" cy="24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5" h="691">
                <a:moveTo>
                  <a:pt x="653" y="581"/>
                </a:moveTo>
                <a:cubicBezTo>
                  <a:pt x="593" y="616"/>
                  <a:pt x="523" y="635"/>
                  <a:pt x="452" y="635"/>
                </a:cubicBezTo>
                <a:cubicBezTo>
                  <a:pt x="233" y="635"/>
                  <a:pt x="55" y="457"/>
                  <a:pt x="55" y="238"/>
                </a:cubicBezTo>
                <a:cubicBezTo>
                  <a:pt x="55" y="169"/>
                  <a:pt x="73" y="101"/>
                  <a:pt x="108" y="41"/>
                </a:cubicBezTo>
                <a:cubicBezTo>
                  <a:pt x="115" y="28"/>
                  <a:pt x="111" y="11"/>
                  <a:pt x="97" y="3"/>
                </a:cubicBezTo>
                <a:cubicBezTo>
                  <a:pt x="84" y="-4"/>
                  <a:pt x="67" y="0"/>
                  <a:pt x="60" y="14"/>
                </a:cubicBezTo>
                <a:cubicBezTo>
                  <a:pt x="21" y="82"/>
                  <a:pt x="0" y="159"/>
                  <a:pt x="0" y="238"/>
                </a:cubicBezTo>
                <a:cubicBezTo>
                  <a:pt x="0" y="359"/>
                  <a:pt x="47" y="473"/>
                  <a:pt x="132" y="558"/>
                </a:cubicBezTo>
                <a:cubicBezTo>
                  <a:pt x="218" y="644"/>
                  <a:pt x="331" y="691"/>
                  <a:pt x="452" y="691"/>
                </a:cubicBezTo>
                <a:cubicBezTo>
                  <a:pt x="533" y="691"/>
                  <a:pt x="612" y="669"/>
                  <a:pt x="681" y="628"/>
                </a:cubicBezTo>
                <a:cubicBezTo>
                  <a:pt x="695" y="620"/>
                  <a:pt x="699" y="604"/>
                  <a:pt x="691" y="590"/>
                </a:cubicBezTo>
                <a:cubicBezTo>
                  <a:pt x="683" y="577"/>
                  <a:pt x="667" y="573"/>
                  <a:pt x="653" y="5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1" name="Freeform 840">
            <a:extLst>
              <a:ext uri="{FF2B5EF4-FFF2-40B4-BE49-F238E27FC236}">
                <a16:creationId xmlns:a16="http://schemas.microsoft.com/office/drawing/2014/main" id="{0FA9C0A9-3387-204E-A2E1-9DD85B8D4AFE}"/>
              </a:ext>
            </a:extLst>
          </p:cNvPr>
          <p:cNvSpPr/>
          <p:nvPr/>
        </p:nvSpPr>
        <p:spPr>
          <a:xfrm>
            <a:off x="5572214" y="6191789"/>
            <a:ext cx="250200" cy="250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6" h="698">
                <a:moveTo>
                  <a:pt x="41" y="111"/>
                </a:moveTo>
                <a:cubicBezTo>
                  <a:pt x="102" y="75"/>
                  <a:pt x="173" y="55"/>
                  <a:pt x="244" y="55"/>
                </a:cubicBezTo>
                <a:cubicBezTo>
                  <a:pt x="463" y="55"/>
                  <a:pt x="641" y="233"/>
                  <a:pt x="641" y="452"/>
                </a:cubicBezTo>
                <a:cubicBezTo>
                  <a:pt x="641" y="524"/>
                  <a:pt x="622" y="595"/>
                  <a:pt x="585" y="656"/>
                </a:cubicBezTo>
                <a:cubicBezTo>
                  <a:pt x="577" y="669"/>
                  <a:pt x="582" y="686"/>
                  <a:pt x="595" y="694"/>
                </a:cubicBezTo>
                <a:cubicBezTo>
                  <a:pt x="599" y="696"/>
                  <a:pt x="604" y="698"/>
                  <a:pt x="609" y="698"/>
                </a:cubicBezTo>
                <a:cubicBezTo>
                  <a:pt x="618" y="698"/>
                  <a:pt x="627" y="693"/>
                  <a:pt x="633" y="684"/>
                </a:cubicBezTo>
                <a:cubicBezTo>
                  <a:pt x="674" y="614"/>
                  <a:pt x="696" y="534"/>
                  <a:pt x="696" y="452"/>
                </a:cubicBezTo>
                <a:cubicBezTo>
                  <a:pt x="696" y="332"/>
                  <a:pt x="649" y="218"/>
                  <a:pt x="564" y="133"/>
                </a:cubicBezTo>
                <a:cubicBezTo>
                  <a:pt x="479" y="47"/>
                  <a:pt x="365" y="0"/>
                  <a:pt x="244" y="0"/>
                </a:cubicBezTo>
                <a:cubicBezTo>
                  <a:pt x="163" y="0"/>
                  <a:pt x="83" y="22"/>
                  <a:pt x="13" y="64"/>
                </a:cubicBezTo>
                <a:cubicBezTo>
                  <a:pt x="0" y="71"/>
                  <a:pt x="-4" y="88"/>
                  <a:pt x="3" y="101"/>
                </a:cubicBezTo>
                <a:cubicBezTo>
                  <a:pt x="11" y="115"/>
                  <a:pt x="28" y="119"/>
                  <a:pt x="41" y="1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2" name="Freeform 841">
            <a:extLst>
              <a:ext uri="{FF2B5EF4-FFF2-40B4-BE49-F238E27FC236}">
                <a16:creationId xmlns:a16="http://schemas.microsoft.com/office/drawing/2014/main" id="{CAB76077-AD85-7A44-B963-CEF1C88141A6}"/>
              </a:ext>
            </a:extLst>
          </p:cNvPr>
          <p:cNvSpPr/>
          <p:nvPr/>
        </p:nvSpPr>
        <p:spPr>
          <a:xfrm>
            <a:off x="5503093" y="6198989"/>
            <a:ext cx="313560" cy="31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72" h="871">
                <a:moveTo>
                  <a:pt x="338" y="408"/>
                </a:moveTo>
                <a:lnTo>
                  <a:pt x="338" y="376"/>
                </a:lnTo>
                <a:lnTo>
                  <a:pt x="370" y="408"/>
                </a:lnTo>
                <a:close/>
                <a:moveTo>
                  <a:pt x="503" y="463"/>
                </a:moveTo>
                <a:lnTo>
                  <a:pt x="515" y="463"/>
                </a:lnTo>
                <a:cubicBezTo>
                  <a:pt x="530" y="463"/>
                  <a:pt x="543" y="450"/>
                  <a:pt x="543" y="435"/>
                </a:cubicBezTo>
                <a:cubicBezTo>
                  <a:pt x="543" y="420"/>
                  <a:pt x="530" y="408"/>
                  <a:pt x="515" y="408"/>
                </a:cubicBezTo>
                <a:lnTo>
                  <a:pt x="448" y="408"/>
                </a:lnTo>
                <a:lnTo>
                  <a:pt x="337" y="298"/>
                </a:lnTo>
                <a:lnTo>
                  <a:pt x="337" y="242"/>
                </a:lnTo>
                <a:lnTo>
                  <a:pt x="564" y="245"/>
                </a:lnTo>
                <a:lnTo>
                  <a:pt x="565" y="245"/>
                </a:lnTo>
                <a:cubicBezTo>
                  <a:pt x="580" y="245"/>
                  <a:pt x="592" y="233"/>
                  <a:pt x="592" y="217"/>
                </a:cubicBezTo>
                <a:cubicBezTo>
                  <a:pt x="593" y="202"/>
                  <a:pt x="580" y="190"/>
                  <a:pt x="565" y="190"/>
                </a:cubicBezTo>
                <a:lnTo>
                  <a:pt x="311" y="186"/>
                </a:lnTo>
                <a:lnTo>
                  <a:pt x="310" y="186"/>
                </a:lnTo>
                <a:lnTo>
                  <a:pt x="309" y="186"/>
                </a:lnTo>
                <a:cubicBezTo>
                  <a:pt x="294" y="186"/>
                  <a:pt x="282" y="199"/>
                  <a:pt x="282" y="214"/>
                </a:cubicBezTo>
                <a:lnTo>
                  <a:pt x="282" y="242"/>
                </a:lnTo>
                <a:lnTo>
                  <a:pt x="47" y="7"/>
                </a:lnTo>
                <a:cubicBezTo>
                  <a:pt x="36" y="-2"/>
                  <a:pt x="19" y="-2"/>
                  <a:pt x="8" y="7"/>
                </a:cubicBezTo>
                <a:cubicBezTo>
                  <a:pt x="-3" y="18"/>
                  <a:pt x="-3" y="36"/>
                  <a:pt x="8" y="46"/>
                </a:cubicBezTo>
                <a:lnTo>
                  <a:pt x="282" y="320"/>
                </a:lnTo>
                <a:lnTo>
                  <a:pt x="283" y="657"/>
                </a:lnTo>
                <a:cubicBezTo>
                  <a:pt x="283" y="672"/>
                  <a:pt x="296" y="684"/>
                  <a:pt x="311" y="684"/>
                </a:cubicBezTo>
                <a:lnTo>
                  <a:pt x="565" y="684"/>
                </a:lnTo>
                <a:cubicBezTo>
                  <a:pt x="580" y="684"/>
                  <a:pt x="592" y="672"/>
                  <a:pt x="592" y="657"/>
                </a:cubicBezTo>
                <a:cubicBezTo>
                  <a:pt x="592" y="641"/>
                  <a:pt x="580" y="629"/>
                  <a:pt x="565" y="629"/>
                </a:cubicBezTo>
                <a:lnTo>
                  <a:pt x="338" y="629"/>
                </a:lnTo>
                <a:lnTo>
                  <a:pt x="338" y="463"/>
                </a:lnTo>
                <a:lnTo>
                  <a:pt x="425" y="463"/>
                </a:lnTo>
                <a:lnTo>
                  <a:pt x="825" y="863"/>
                </a:lnTo>
                <a:cubicBezTo>
                  <a:pt x="830" y="869"/>
                  <a:pt x="838" y="871"/>
                  <a:pt x="845" y="871"/>
                </a:cubicBezTo>
                <a:cubicBezTo>
                  <a:pt x="852" y="871"/>
                  <a:pt x="859" y="869"/>
                  <a:pt x="864" y="863"/>
                </a:cubicBezTo>
                <a:cubicBezTo>
                  <a:pt x="875" y="852"/>
                  <a:pt x="875" y="835"/>
                  <a:pt x="864" y="8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3" name="Freeform 842">
            <a:extLst>
              <a:ext uri="{FF2B5EF4-FFF2-40B4-BE49-F238E27FC236}">
                <a16:creationId xmlns:a16="http://schemas.microsoft.com/office/drawing/2014/main" id="{3DC31F61-12A0-9941-87D9-8A215D420B46}"/>
              </a:ext>
            </a:extLst>
          </p:cNvPr>
          <p:cNvSpPr/>
          <p:nvPr/>
        </p:nvSpPr>
        <p:spPr>
          <a:xfrm>
            <a:off x="6160453" y="6192149"/>
            <a:ext cx="428400" cy="287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1" h="800">
                <a:moveTo>
                  <a:pt x="1159" y="520"/>
                </a:moveTo>
                <a:lnTo>
                  <a:pt x="670" y="31"/>
                </a:lnTo>
                <a:cubicBezTo>
                  <a:pt x="650" y="11"/>
                  <a:pt x="623" y="0"/>
                  <a:pt x="595" y="0"/>
                </a:cubicBezTo>
                <a:cubicBezTo>
                  <a:pt x="566" y="0"/>
                  <a:pt x="540" y="11"/>
                  <a:pt x="520" y="31"/>
                </a:cubicBezTo>
                <a:lnTo>
                  <a:pt x="31" y="520"/>
                </a:lnTo>
                <a:cubicBezTo>
                  <a:pt x="-10" y="562"/>
                  <a:pt x="-10" y="629"/>
                  <a:pt x="31" y="671"/>
                </a:cubicBezTo>
                <a:lnTo>
                  <a:pt x="152" y="792"/>
                </a:lnTo>
                <a:cubicBezTo>
                  <a:pt x="158" y="798"/>
                  <a:pt x="165" y="800"/>
                  <a:pt x="172" y="800"/>
                </a:cubicBezTo>
                <a:cubicBezTo>
                  <a:pt x="179" y="800"/>
                  <a:pt x="186" y="798"/>
                  <a:pt x="192" y="792"/>
                </a:cubicBezTo>
                <a:cubicBezTo>
                  <a:pt x="202" y="782"/>
                  <a:pt x="202" y="764"/>
                  <a:pt x="192" y="753"/>
                </a:cubicBezTo>
                <a:lnTo>
                  <a:pt x="70" y="631"/>
                </a:lnTo>
                <a:cubicBezTo>
                  <a:pt x="50" y="612"/>
                  <a:pt x="50" y="579"/>
                  <a:pt x="70" y="559"/>
                </a:cubicBezTo>
                <a:lnTo>
                  <a:pt x="559" y="70"/>
                </a:lnTo>
                <a:cubicBezTo>
                  <a:pt x="568" y="60"/>
                  <a:pt x="581" y="55"/>
                  <a:pt x="595" y="55"/>
                </a:cubicBezTo>
                <a:cubicBezTo>
                  <a:pt x="609" y="55"/>
                  <a:pt x="622" y="60"/>
                  <a:pt x="631" y="70"/>
                </a:cubicBezTo>
                <a:lnTo>
                  <a:pt x="1120" y="559"/>
                </a:lnTo>
                <a:cubicBezTo>
                  <a:pt x="1140" y="579"/>
                  <a:pt x="1140" y="612"/>
                  <a:pt x="1120" y="631"/>
                </a:cubicBezTo>
                <a:lnTo>
                  <a:pt x="1002" y="750"/>
                </a:lnTo>
                <a:cubicBezTo>
                  <a:pt x="991" y="761"/>
                  <a:pt x="991" y="778"/>
                  <a:pt x="1002" y="789"/>
                </a:cubicBezTo>
                <a:cubicBezTo>
                  <a:pt x="1012" y="800"/>
                  <a:pt x="1030" y="800"/>
                  <a:pt x="1041" y="789"/>
                </a:cubicBezTo>
                <a:lnTo>
                  <a:pt x="1159" y="671"/>
                </a:lnTo>
                <a:cubicBezTo>
                  <a:pt x="1201" y="629"/>
                  <a:pt x="1201" y="562"/>
                  <a:pt x="1159" y="5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4" name="Freeform 843">
            <a:extLst>
              <a:ext uri="{FF2B5EF4-FFF2-40B4-BE49-F238E27FC236}">
                <a16:creationId xmlns:a16="http://schemas.microsoft.com/office/drawing/2014/main" id="{1F2E308A-5CCA-F145-B5C7-9C312FE2138C}"/>
              </a:ext>
            </a:extLst>
          </p:cNvPr>
          <p:cNvSpPr/>
          <p:nvPr/>
        </p:nvSpPr>
        <p:spPr>
          <a:xfrm>
            <a:off x="6269893" y="6517589"/>
            <a:ext cx="209520" cy="102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3" h="287">
                <a:moveTo>
                  <a:pt x="535" y="9"/>
                </a:moveTo>
                <a:lnTo>
                  <a:pt x="327" y="217"/>
                </a:lnTo>
                <a:cubicBezTo>
                  <a:pt x="307" y="237"/>
                  <a:pt x="275" y="237"/>
                  <a:pt x="255" y="217"/>
                </a:cubicBezTo>
                <a:lnTo>
                  <a:pt x="46" y="8"/>
                </a:lnTo>
                <a:cubicBezTo>
                  <a:pt x="36" y="-3"/>
                  <a:pt x="18" y="-3"/>
                  <a:pt x="7" y="8"/>
                </a:cubicBezTo>
                <a:cubicBezTo>
                  <a:pt x="-2" y="19"/>
                  <a:pt x="-2" y="36"/>
                  <a:pt x="7" y="47"/>
                </a:cubicBezTo>
                <a:lnTo>
                  <a:pt x="216" y="256"/>
                </a:lnTo>
                <a:cubicBezTo>
                  <a:pt x="236" y="276"/>
                  <a:pt x="264" y="287"/>
                  <a:pt x="291" y="287"/>
                </a:cubicBezTo>
                <a:cubicBezTo>
                  <a:pt x="318" y="287"/>
                  <a:pt x="345" y="276"/>
                  <a:pt x="366" y="256"/>
                </a:cubicBezTo>
                <a:lnTo>
                  <a:pt x="574" y="48"/>
                </a:lnTo>
                <a:cubicBezTo>
                  <a:pt x="585" y="37"/>
                  <a:pt x="585" y="20"/>
                  <a:pt x="574" y="9"/>
                </a:cubicBezTo>
                <a:cubicBezTo>
                  <a:pt x="563" y="-2"/>
                  <a:pt x="545" y="-2"/>
                  <a:pt x="535" y="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5" name="Freeform 844">
            <a:extLst>
              <a:ext uri="{FF2B5EF4-FFF2-40B4-BE49-F238E27FC236}">
                <a16:creationId xmlns:a16="http://schemas.microsoft.com/office/drawing/2014/main" id="{5C46356A-70AA-2342-9573-D173AA42B2AA}"/>
              </a:ext>
            </a:extLst>
          </p:cNvPr>
          <p:cNvSpPr/>
          <p:nvPr/>
        </p:nvSpPr>
        <p:spPr>
          <a:xfrm>
            <a:off x="6212294" y="6489148"/>
            <a:ext cx="3294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16" h="55">
                <a:moveTo>
                  <a:pt x="888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lnTo>
                  <a:pt x="888" y="55"/>
                </a:lnTo>
                <a:cubicBezTo>
                  <a:pt x="904" y="55"/>
                  <a:pt x="916" y="43"/>
                  <a:pt x="916" y="27"/>
                </a:cubicBezTo>
                <a:cubicBezTo>
                  <a:pt x="916" y="12"/>
                  <a:pt x="904" y="0"/>
                  <a:pt x="88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6" name="Freeform 845">
            <a:extLst>
              <a:ext uri="{FF2B5EF4-FFF2-40B4-BE49-F238E27FC236}">
                <a16:creationId xmlns:a16="http://schemas.microsoft.com/office/drawing/2014/main" id="{1C16C2AD-2FDA-FB40-8AD9-502509CF2C3C}"/>
              </a:ext>
            </a:extLst>
          </p:cNvPr>
          <p:cNvSpPr/>
          <p:nvPr/>
        </p:nvSpPr>
        <p:spPr>
          <a:xfrm>
            <a:off x="6329292" y="6318869"/>
            <a:ext cx="108000" cy="163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1" h="454">
                <a:moveTo>
                  <a:pt x="5" y="117"/>
                </a:moveTo>
                <a:cubicBezTo>
                  <a:pt x="10" y="125"/>
                  <a:pt x="19" y="130"/>
                  <a:pt x="28" y="130"/>
                </a:cubicBezTo>
                <a:cubicBezTo>
                  <a:pt x="33" y="130"/>
                  <a:pt x="38" y="128"/>
                  <a:pt x="43" y="125"/>
                </a:cubicBezTo>
                <a:lnTo>
                  <a:pt x="124" y="73"/>
                </a:lnTo>
                <a:lnTo>
                  <a:pt x="147" y="169"/>
                </a:lnTo>
                <a:lnTo>
                  <a:pt x="10" y="294"/>
                </a:lnTo>
                <a:cubicBezTo>
                  <a:pt x="4" y="299"/>
                  <a:pt x="0" y="306"/>
                  <a:pt x="0" y="314"/>
                </a:cubicBezTo>
                <a:lnTo>
                  <a:pt x="0" y="427"/>
                </a:lnTo>
                <a:cubicBezTo>
                  <a:pt x="0" y="442"/>
                  <a:pt x="13" y="454"/>
                  <a:pt x="28" y="454"/>
                </a:cubicBezTo>
                <a:cubicBezTo>
                  <a:pt x="43" y="454"/>
                  <a:pt x="56" y="442"/>
                  <a:pt x="56" y="427"/>
                </a:cubicBezTo>
                <a:lnTo>
                  <a:pt x="56" y="326"/>
                </a:lnTo>
                <a:lnTo>
                  <a:pt x="162" y="230"/>
                </a:lnTo>
                <a:lnTo>
                  <a:pt x="212" y="433"/>
                </a:lnTo>
                <a:cubicBezTo>
                  <a:pt x="215" y="446"/>
                  <a:pt x="226" y="454"/>
                  <a:pt x="238" y="454"/>
                </a:cubicBezTo>
                <a:cubicBezTo>
                  <a:pt x="240" y="454"/>
                  <a:pt x="243" y="454"/>
                  <a:pt x="245" y="454"/>
                </a:cubicBezTo>
                <a:cubicBezTo>
                  <a:pt x="260" y="450"/>
                  <a:pt x="269" y="435"/>
                  <a:pt x="265" y="420"/>
                </a:cubicBezTo>
                <a:lnTo>
                  <a:pt x="183" y="83"/>
                </a:lnTo>
                <a:lnTo>
                  <a:pt x="246" y="118"/>
                </a:lnTo>
                <a:lnTo>
                  <a:pt x="246" y="167"/>
                </a:lnTo>
                <a:cubicBezTo>
                  <a:pt x="246" y="182"/>
                  <a:pt x="258" y="195"/>
                  <a:pt x="273" y="195"/>
                </a:cubicBezTo>
                <a:cubicBezTo>
                  <a:pt x="288" y="195"/>
                  <a:pt x="301" y="182"/>
                  <a:pt x="301" y="167"/>
                </a:cubicBezTo>
                <a:lnTo>
                  <a:pt x="301" y="102"/>
                </a:lnTo>
                <a:cubicBezTo>
                  <a:pt x="301" y="92"/>
                  <a:pt x="295" y="83"/>
                  <a:pt x="287" y="78"/>
                </a:cubicBezTo>
                <a:lnTo>
                  <a:pt x="155" y="4"/>
                </a:lnTo>
                <a:lnTo>
                  <a:pt x="154" y="4"/>
                </a:lnTo>
                <a:lnTo>
                  <a:pt x="154" y="3"/>
                </a:lnTo>
                <a:cubicBezTo>
                  <a:pt x="153" y="3"/>
                  <a:pt x="153" y="3"/>
                  <a:pt x="152" y="3"/>
                </a:cubicBezTo>
                <a:lnTo>
                  <a:pt x="151" y="2"/>
                </a:lnTo>
                <a:lnTo>
                  <a:pt x="150" y="2"/>
                </a:lnTo>
                <a:cubicBezTo>
                  <a:pt x="149" y="2"/>
                  <a:pt x="149" y="2"/>
                  <a:pt x="149" y="2"/>
                </a:cubicBezTo>
                <a:cubicBezTo>
                  <a:pt x="148" y="1"/>
                  <a:pt x="148" y="1"/>
                  <a:pt x="147" y="1"/>
                </a:cubicBezTo>
                <a:lnTo>
                  <a:pt x="146" y="1"/>
                </a:lnTo>
                <a:cubicBezTo>
                  <a:pt x="146" y="1"/>
                  <a:pt x="145" y="1"/>
                  <a:pt x="144" y="1"/>
                </a:cubicBezTo>
                <a:lnTo>
                  <a:pt x="144" y="0"/>
                </a:lnTo>
                <a:cubicBezTo>
                  <a:pt x="143" y="0"/>
                  <a:pt x="143" y="0"/>
                  <a:pt x="142" y="0"/>
                </a:cubicBezTo>
                <a:lnTo>
                  <a:pt x="141" y="0"/>
                </a:lnTo>
                <a:cubicBezTo>
                  <a:pt x="141" y="0"/>
                  <a:pt x="140" y="0"/>
                  <a:pt x="139" y="0"/>
                </a:cubicBezTo>
                <a:cubicBezTo>
                  <a:pt x="139" y="0"/>
                  <a:pt x="138" y="0"/>
                  <a:pt x="138" y="1"/>
                </a:cubicBezTo>
                <a:lnTo>
                  <a:pt x="137" y="1"/>
                </a:lnTo>
                <a:cubicBezTo>
                  <a:pt x="136" y="1"/>
                  <a:pt x="136" y="1"/>
                  <a:pt x="136" y="1"/>
                </a:cubicBezTo>
                <a:cubicBezTo>
                  <a:pt x="135" y="1"/>
                  <a:pt x="135" y="1"/>
                  <a:pt x="134" y="1"/>
                </a:cubicBezTo>
                <a:cubicBezTo>
                  <a:pt x="134" y="1"/>
                  <a:pt x="133" y="1"/>
                  <a:pt x="133" y="2"/>
                </a:cubicBezTo>
                <a:cubicBezTo>
                  <a:pt x="133" y="2"/>
                  <a:pt x="132" y="2"/>
                  <a:pt x="131" y="2"/>
                </a:cubicBezTo>
                <a:lnTo>
                  <a:pt x="130" y="3"/>
                </a:lnTo>
                <a:lnTo>
                  <a:pt x="129" y="3"/>
                </a:lnTo>
                <a:cubicBezTo>
                  <a:pt x="129" y="3"/>
                  <a:pt x="128" y="3"/>
                  <a:pt x="128" y="4"/>
                </a:cubicBezTo>
                <a:cubicBezTo>
                  <a:pt x="127" y="4"/>
                  <a:pt x="127" y="4"/>
                  <a:pt x="126" y="5"/>
                </a:cubicBezTo>
                <a:lnTo>
                  <a:pt x="13" y="79"/>
                </a:lnTo>
                <a:cubicBezTo>
                  <a:pt x="0" y="88"/>
                  <a:pt x="-3" y="105"/>
                  <a:pt x="5" y="1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7" name="Freeform 846">
            <a:extLst>
              <a:ext uri="{FF2B5EF4-FFF2-40B4-BE49-F238E27FC236}">
                <a16:creationId xmlns:a16="http://schemas.microsoft.com/office/drawing/2014/main" id="{8C5CA494-8AC4-8844-8901-B6800587F338}"/>
              </a:ext>
            </a:extLst>
          </p:cNvPr>
          <p:cNvSpPr/>
          <p:nvPr/>
        </p:nvSpPr>
        <p:spPr>
          <a:xfrm>
            <a:off x="6351973" y="6259468"/>
            <a:ext cx="55800" cy="55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156">
                <a:moveTo>
                  <a:pt x="36" y="78"/>
                </a:moveTo>
                <a:cubicBezTo>
                  <a:pt x="36" y="55"/>
                  <a:pt x="55" y="36"/>
                  <a:pt x="78" y="36"/>
                </a:cubicBezTo>
                <a:cubicBezTo>
                  <a:pt x="102" y="36"/>
                  <a:pt x="121" y="55"/>
                  <a:pt x="121" y="78"/>
                </a:cubicBezTo>
                <a:cubicBezTo>
                  <a:pt x="121" y="102"/>
                  <a:pt x="102" y="121"/>
                  <a:pt x="78" y="121"/>
                </a:cubicBezTo>
                <a:cubicBezTo>
                  <a:pt x="55" y="121"/>
                  <a:pt x="36" y="102"/>
                  <a:pt x="36" y="78"/>
                </a:cubicBezTo>
                <a:close/>
                <a:moveTo>
                  <a:pt x="156" y="78"/>
                </a:moveTo>
                <a:cubicBezTo>
                  <a:pt x="156" y="35"/>
                  <a:pt x="121" y="0"/>
                  <a:pt x="78" y="0"/>
                </a:cubicBezTo>
                <a:cubicBezTo>
                  <a:pt x="35" y="0"/>
                  <a:pt x="0" y="35"/>
                  <a:pt x="0" y="78"/>
                </a:cubicBezTo>
                <a:cubicBezTo>
                  <a:pt x="0" y="121"/>
                  <a:pt x="35" y="156"/>
                  <a:pt x="78" y="156"/>
                </a:cubicBezTo>
                <a:cubicBezTo>
                  <a:pt x="121" y="156"/>
                  <a:pt x="156" y="121"/>
                  <a:pt x="156" y="7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8" name="Freeform 847">
            <a:extLst>
              <a:ext uri="{FF2B5EF4-FFF2-40B4-BE49-F238E27FC236}">
                <a16:creationId xmlns:a16="http://schemas.microsoft.com/office/drawing/2014/main" id="{6A8E810E-0367-3942-B327-5D87B6225E74}"/>
              </a:ext>
            </a:extLst>
          </p:cNvPr>
          <p:cNvSpPr/>
          <p:nvPr/>
        </p:nvSpPr>
        <p:spPr>
          <a:xfrm>
            <a:off x="527172" y="1992389"/>
            <a:ext cx="85680" cy="19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9" h="540">
                <a:moveTo>
                  <a:pt x="55" y="454"/>
                </a:moveTo>
                <a:cubicBezTo>
                  <a:pt x="57" y="398"/>
                  <a:pt x="71" y="308"/>
                  <a:pt x="82" y="242"/>
                </a:cubicBezTo>
                <a:cubicBezTo>
                  <a:pt x="90" y="190"/>
                  <a:pt x="94" y="163"/>
                  <a:pt x="94" y="150"/>
                </a:cubicBezTo>
                <a:cubicBezTo>
                  <a:pt x="94" y="137"/>
                  <a:pt x="101" y="111"/>
                  <a:pt x="115" y="87"/>
                </a:cubicBezTo>
                <a:cubicBezTo>
                  <a:pt x="129" y="63"/>
                  <a:pt x="142" y="55"/>
                  <a:pt x="146" y="55"/>
                </a:cubicBezTo>
                <a:cubicBezTo>
                  <a:pt x="158" y="55"/>
                  <a:pt x="164" y="58"/>
                  <a:pt x="170" y="68"/>
                </a:cubicBezTo>
                <a:cubicBezTo>
                  <a:pt x="176" y="78"/>
                  <a:pt x="184" y="101"/>
                  <a:pt x="184" y="150"/>
                </a:cubicBezTo>
                <a:cubicBezTo>
                  <a:pt x="184" y="198"/>
                  <a:pt x="121" y="355"/>
                  <a:pt x="65" y="444"/>
                </a:cubicBezTo>
                <a:cubicBezTo>
                  <a:pt x="62" y="450"/>
                  <a:pt x="58" y="456"/>
                  <a:pt x="55" y="460"/>
                </a:cubicBezTo>
                <a:cubicBezTo>
                  <a:pt x="55" y="458"/>
                  <a:pt x="55" y="456"/>
                  <a:pt x="55" y="454"/>
                </a:cubicBezTo>
                <a:close/>
                <a:moveTo>
                  <a:pt x="40" y="540"/>
                </a:moveTo>
                <a:cubicBezTo>
                  <a:pt x="63" y="540"/>
                  <a:pt x="83" y="521"/>
                  <a:pt x="112" y="473"/>
                </a:cubicBezTo>
                <a:cubicBezTo>
                  <a:pt x="139" y="430"/>
                  <a:pt x="170" y="367"/>
                  <a:pt x="196" y="304"/>
                </a:cubicBezTo>
                <a:cubicBezTo>
                  <a:pt x="212" y="264"/>
                  <a:pt x="239" y="191"/>
                  <a:pt x="239" y="150"/>
                </a:cubicBezTo>
                <a:cubicBezTo>
                  <a:pt x="239" y="100"/>
                  <a:pt x="232" y="64"/>
                  <a:pt x="217" y="40"/>
                </a:cubicBezTo>
                <a:cubicBezTo>
                  <a:pt x="202" y="13"/>
                  <a:pt x="177" y="0"/>
                  <a:pt x="146" y="0"/>
                </a:cubicBezTo>
                <a:cubicBezTo>
                  <a:pt x="118" y="0"/>
                  <a:pt x="90" y="21"/>
                  <a:pt x="67" y="60"/>
                </a:cubicBezTo>
                <a:cubicBezTo>
                  <a:pt x="50" y="89"/>
                  <a:pt x="39" y="125"/>
                  <a:pt x="39" y="150"/>
                </a:cubicBezTo>
                <a:cubicBezTo>
                  <a:pt x="39" y="159"/>
                  <a:pt x="33" y="197"/>
                  <a:pt x="27" y="234"/>
                </a:cubicBezTo>
                <a:cubicBezTo>
                  <a:pt x="17" y="300"/>
                  <a:pt x="2" y="392"/>
                  <a:pt x="0" y="452"/>
                </a:cubicBezTo>
                <a:cubicBezTo>
                  <a:pt x="-1" y="495"/>
                  <a:pt x="3" y="516"/>
                  <a:pt x="15" y="529"/>
                </a:cubicBezTo>
                <a:cubicBezTo>
                  <a:pt x="22" y="536"/>
                  <a:pt x="31" y="540"/>
                  <a:pt x="40" y="5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49" name="Freeform 848">
            <a:extLst>
              <a:ext uri="{FF2B5EF4-FFF2-40B4-BE49-F238E27FC236}">
                <a16:creationId xmlns:a16="http://schemas.microsoft.com/office/drawing/2014/main" id="{CB47FAC8-1ACD-9B47-860F-F8D8993F5924}"/>
              </a:ext>
            </a:extLst>
          </p:cNvPr>
          <p:cNvSpPr/>
          <p:nvPr/>
        </p:nvSpPr>
        <p:spPr>
          <a:xfrm>
            <a:off x="613573" y="1952429"/>
            <a:ext cx="78480" cy="244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9" h="681">
                <a:moveTo>
                  <a:pt x="63" y="277"/>
                </a:moveTo>
                <a:cubicBezTo>
                  <a:pt x="70" y="220"/>
                  <a:pt x="79" y="165"/>
                  <a:pt x="90" y="124"/>
                </a:cubicBezTo>
                <a:cubicBezTo>
                  <a:pt x="99" y="91"/>
                  <a:pt x="107" y="73"/>
                  <a:pt x="112" y="63"/>
                </a:cubicBezTo>
                <a:cubicBezTo>
                  <a:pt x="124" y="86"/>
                  <a:pt x="145" y="148"/>
                  <a:pt x="157" y="275"/>
                </a:cubicBezTo>
                <a:cubicBezTo>
                  <a:pt x="170" y="403"/>
                  <a:pt x="163" y="521"/>
                  <a:pt x="140" y="582"/>
                </a:cubicBezTo>
                <a:cubicBezTo>
                  <a:pt x="133" y="602"/>
                  <a:pt x="121" y="626"/>
                  <a:pt x="103" y="626"/>
                </a:cubicBezTo>
                <a:cubicBezTo>
                  <a:pt x="93" y="626"/>
                  <a:pt x="82" y="611"/>
                  <a:pt x="74" y="587"/>
                </a:cubicBezTo>
                <a:cubicBezTo>
                  <a:pt x="54" y="524"/>
                  <a:pt x="50" y="406"/>
                  <a:pt x="63" y="277"/>
                </a:cubicBezTo>
                <a:close/>
                <a:moveTo>
                  <a:pt x="103" y="681"/>
                </a:moveTo>
                <a:cubicBezTo>
                  <a:pt x="157" y="681"/>
                  <a:pt x="185" y="629"/>
                  <a:pt x="198" y="585"/>
                </a:cubicBezTo>
                <a:cubicBezTo>
                  <a:pt x="211" y="539"/>
                  <a:pt x="219" y="475"/>
                  <a:pt x="219" y="400"/>
                </a:cubicBezTo>
                <a:cubicBezTo>
                  <a:pt x="219" y="315"/>
                  <a:pt x="209" y="219"/>
                  <a:pt x="194" y="143"/>
                </a:cubicBezTo>
                <a:cubicBezTo>
                  <a:pt x="186" y="104"/>
                  <a:pt x="177" y="73"/>
                  <a:pt x="167" y="50"/>
                </a:cubicBezTo>
                <a:cubicBezTo>
                  <a:pt x="162" y="38"/>
                  <a:pt x="146" y="0"/>
                  <a:pt x="113" y="0"/>
                </a:cubicBezTo>
                <a:cubicBezTo>
                  <a:pt x="75" y="0"/>
                  <a:pt x="49" y="47"/>
                  <a:pt x="27" y="152"/>
                </a:cubicBezTo>
                <a:cubicBezTo>
                  <a:pt x="10" y="232"/>
                  <a:pt x="0" y="333"/>
                  <a:pt x="0" y="421"/>
                </a:cubicBezTo>
                <a:cubicBezTo>
                  <a:pt x="0" y="491"/>
                  <a:pt x="6" y="550"/>
                  <a:pt x="18" y="592"/>
                </a:cubicBezTo>
                <a:cubicBezTo>
                  <a:pt x="39" y="666"/>
                  <a:pt x="76" y="681"/>
                  <a:pt x="103" y="6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0" name="Freeform 849">
            <a:extLst>
              <a:ext uri="{FF2B5EF4-FFF2-40B4-BE49-F238E27FC236}">
                <a16:creationId xmlns:a16="http://schemas.microsoft.com/office/drawing/2014/main" id="{DEBCBB64-E603-DE46-809A-B5A48EB499D4}"/>
              </a:ext>
            </a:extLst>
          </p:cNvPr>
          <p:cNvSpPr/>
          <p:nvPr/>
        </p:nvSpPr>
        <p:spPr>
          <a:xfrm>
            <a:off x="465973" y="1901309"/>
            <a:ext cx="35100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76" h="904">
                <a:moveTo>
                  <a:pt x="948" y="849"/>
                </a:moveTo>
                <a:lnTo>
                  <a:pt x="126" y="849"/>
                </a:lnTo>
                <a:lnTo>
                  <a:pt x="126" y="28"/>
                </a:lnTo>
                <a:cubicBezTo>
                  <a:pt x="126" y="27"/>
                  <a:pt x="126" y="26"/>
                  <a:pt x="126" y="26"/>
                </a:cubicBezTo>
                <a:cubicBezTo>
                  <a:pt x="126" y="25"/>
                  <a:pt x="126" y="25"/>
                  <a:pt x="126" y="25"/>
                </a:cubicBezTo>
                <a:cubicBezTo>
                  <a:pt x="126" y="24"/>
                  <a:pt x="126" y="23"/>
                  <a:pt x="126" y="23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6" y="21"/>
                  <a:pt x="125" y="20"/>
                  <a:pt x="125" y="19"/>
                </a:cubicBezTo>
                <a:cubicBezTo>
                  <a:pt x="122" y="8"/>
                  <a:pt x="111" y="0"/>
                  <a:pt x="99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71" y="55"/>
                </a:lnTo>
                <a:lnTo>
                  <a:pt x="71" y="877"/>
                </a:lnTo>
                <a:cubicBezTo>
                  <a:pt x="71" y="892"/>
                  <a:pt x="83" y="904"/>
                  <a:pt x="99" y="904"/>
                </a:cubicBezTo>
                <a:lnTo>
                  <a:pt x="948" y="904"/>
                </a:lnTo>
                <a:cubicBezTo>
                  <a:pt x="963" y="904"/>
                  <a:pt x="976" y="892"/>
                  <a:pt x="976" y="877"/>
                </a:cubicBezTo>
                <a:cubicBezTo>
                  <a:pt x="976" y="862"/>
                  <a:pt x="963" y="849"/>
                  <a:pt x="948" y="8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1" name="Freeform 850">
            <a:extLst>
              <a:ext uri="{FF2B5EF4-FFF2-40B4-BE49-F238E27FC236}">
                <a16:creationId xmlns:a16="http://schemas.microsoft.com/office/drawing/2014/main" id="{6FEB793E-CA5A-4948-B8FF-5D52BFB9EDC2}"/>
              </a:ext>
            </a:extLst>
          </p:cNvPr>
          <p:cNvSpPr/>
          <p:nvPr/>
        </p:nvSpPr>
        <p:spPr>
          <a:xfrm>
            <a:off x="695652" y="2036309"/>
            <a:ext cx="85680" cy="150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9" h="418">
                <a:moveTo>
                  <a:pt x="93" y="55"/>
                </a:moveTo>
                <a:cubicBezTo>
                  <a:pt x="114" y="55"/>
                  <a:pt x="145" y="100"/>
                  <a:pt x="145" y="119"/>
                </a:cubicBezTo>
                <a:cubicBezTo>
                  <a:pt x="145" y="130"/>
                  <a:pt x="149" y="150"/>
                  <a:pt x="158" y="191"/>
                </a:cubicBezTo>
                <a:cubicBezTo>
                  <a:pt x="165" y="224"/>
                  <a:pt x="173" y="266"/>
                  <a:pt x="179" y="302"/>
                </a:cubicBezTo>
                <a:cubicBezTo>
                  <a:pt x="182" y="322"/>
                  <a:pt x="183" y="336"/>
                  <a:pt x="184" y="347"/>
                </a:cubicBezTo>
                <a:cubicBezTo>
                  <a:pt x="167" y="329"/>
                  <a:pt x="143" y="298"/>
                  <a:pt x="116" y="254"/>
                </a:cubicBezTo>
                <a:cubicBezTo>
                  <a:pt x="76" y="188"/>
                  <a:pt x="55" y="136"/>
                  <a:pt x="55" y="119"/>
                </a:cubicBezTo>
                <a:cubicBezTo>
                  <a:pt x="55" y="55"/>
                  <a:pt x="77" y="55"/>
                  <a:pt x="93" y="55"/>
                </a:cubicBezTo>
                <a:close/>
                <a:moveTo>
                  <a:pt x="199" y="418"/>
                </a:moveTo>
                <a:cubicBezTo>
                  <a:pt x="210" y="418"/>
                  <a:pt x="220" y="413"/>
                  <a:pt x="227" y="404"/>
                </a:cubicBezTo>
                <a:cubicBezTo>
                  <a:pt x="249" y="378"/>
                  <a:pt x="240" y="316"/>
                  <a:pt x="212" y="179"/>
                </a:cubicBezTo>
                <a:cubicBezTo>
                  <a:pt x="206" y="154"/>
                  <a:pt x="200" y="125"/>
                  <a:pt x="200" y="119"/>
                </a:cubicBezTo>
                <a:cubicBezTo>
                  <a:pt x="200" y="93"/>
                  <a:pt x="184" y="64"/>
                  <a:pt x="170" y="45"/>
                </a:cubicBezTo>
                <a:cubicBezTo>
                  <a:pt x="147" y="16"/>
                  <a:pt x="120" y="0"/>
                  <a:pt x="93" y="0"/>
                </a:cubicBezTo>
                <a:cubicBezTo>
                  <a:pt x="63" y="0"/>
                  <a:pt x="40" y="10"/>
                  <a:pt x="24" y="30"/>
                </a:cubicBezTo>
                <a:cubicBezTo>
                  <a:pt x="8" y="50"/>
                  <a:pt x="0" y="79"/>
                  <a:pt x="0" y="119"/>
                </a:cubicBezTo>
                <a:cubicBezTo>
                  <a:pt x="0" y="170"/>
                  <a:pt x="62" y="272"/>
                  <a:pt x="75" y="292"/>
                </a:cubicBezTo>
                <a:cubicBezTo>
                  <a:pt x="154" y="418"/>
                  <a:pt x="188" y="418"/>
                  <a:pt x="199" y="41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2" name="Freeform 851">
            <a:extLst>
              <a:ext uri="{FF2B5EF4-FFF2-40B4-BE49-F238E27FC236}">
                <a16:creationId xmlns:a16="http://schemas.microsoft.com/office/drawing/2014/main" id="{247BA130-A951-184D-B715-D5ADBBB7523B}"/>
              </a:ext>
            </a:extLst>
          </p:cNvPr>
          <p:cNvSpPr/>
          <p:nvPr/>
        </p:nvSpPr>
        <p:spPr>
          <a:xfrm>
            <a:off x="1206133" y="2206948"/>
            <a:ext cx="3250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55">
                <a:moveTo>
                  <a:pt x="877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877" y="55"/>
                </a:lnTo>
                <a:cubicBezTo>
                  <a:pt x="892" y="55"/>
                  <a:pt x="904" y="43"/>
                  <a:pt x="904" y="28"/>
                </a:cubicBezTo>
                <a:cubicBezTo>
                  <a:pt x="904" y="13"/>
                  <a:pt x="892" y="0"/>
                  <a:pt x="87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3" name="Freeform 852">
            <a:extLst>
              <a:ext uri="{FF2B5EF4-FFF2-40B4-BE49-F238E27FC236}">
                <a16:creationId xmlns:a16="http://schemas.microsoft.com/office/drawing/2014/main" id="{E097985C-B246-7E41-B3EE-DAFEECB67152}"/>
              </a:ext>
            </a:extLst>
          </p:cNvPr>
          <p:cNvSpPr/>
          <p:nvPr/>
        </p:nvSpPr>
        <p:spPr>
          <a:xfrm>
            <a:off x="1180213" y="1901309"/>
            <a:ext cx="453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55">
                <a:moveTo>
                  <a:pt x="127" y="28"/>
                </a:moveTo>
                <a:cubicBezTo>
                  <a:pt x="127" y="12"/>
                  <a:pt x="115" y="0"/>
                  <a:pt x="99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99" y="55"/>
                </a:lnTo>
                <a:cubicBezTo>
                  <a:pt x="115" y="55"/>
                  <a:pt x="127" y="43"/>
                  <a:pt x="127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4" name="Freeform 853">
            <a:extLst>
              <a:ext uri="{FF2B5EF4-FFF2-40B4-BE49-F238E27FC236}">
                <a16:creationId xmlns:a16="http://schemas.microsoft.com/office/drawing/2014/main" id="{FF5B00C1-0003-B545-9FF0-A8FF9799BAAA}"/>
              </a:ext>
            </a:extLst>
          </p:cNvPr>
          <p:cNvSpPr/>
          <p:nvPr/>
        </p:nvSpPr>
        <p:spPr>
          <a:xfrm>
            <a:off x="1206133" y="2006429"/>
            <a:ext cx="325080" cy="168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468">
                <a:moveTo>
                  <a:pt x="849" y="413"/>
                </a:moveTo>
                <a:lnTo>
                  <a:pt x="80" y="413"/>
                </a:lnTo>
                <a:lnTo>
                  <a:pt x="104" y="378"/>
                </a:lnTo>
                <a:lnTo>
                  <a:pt x="165" y="378"/>
                </a:lnTo>
                <a:cubicBezTo>
                  <a:pt x="170" y="378"/>
                  <a:pt x="176" y="377"/>
                  <a:pt x="180" y="374"/>
                </a:cubicBezTo>
                <a:lnTo>
                  <a:pt x="254" y="323"/>
                </a:lnTo>
                <a:lnTo>
                  <a:pt x="343" y="302"/>
                </a:lnTo>
                <a:cubicBezTo>
                  <a:pt x="354" y="299"/>
                  <a:pt x="362" y="290"/>
                  <a:pt x="364" y="279"/>
                </a:cubicBezTo>
                <a:lnTo>
                  <a:pt x="369" y="241"/>
                </a:lnTo>
                <a:lnTo>
                  <a:pt x="436" y="355"/>
                </a:lnTo>
                <a:cubicBezTo>
                  <a:pt x="441" y="363"/>
                  <a:pt x="448" y="368"/>
                  <a:pt x="457" y="369"/>
                </a:cubicBezTo>
                <a:cubicBezTo>
                  <a:pt x="465" y="370"/>
                  <a:pt x="474" y="367"/>
                  <a:pt x="480" y="361"/>
                </a:cubicBezTo>
                <a:lnTo>
                  <a:pt x="537" y="303"/>
                </a:lnTo>
                <a:cubicBezTo>
                  <a:pt x="539" y="302"/>
                  <a:pt x="540" y="300"/>
                  <a:pt x="541" y="299"/>
                </a:cubicBezTo>
                <a:lnTo>
                  <a:pt x="599" y="211"/>
                </a:lnTo>
                <a:lnTo>
                  <a:pt x="625" y="254"/>
                </a:lnTo>
                <a:cubicBezTo>
                  <a:pt x="630" y="263"/>
                  <a:pt x="639" y="268"/>
                  <a:pt x="649" y="267"/>
                </a:cubicBezTo>
                <a:lnTo>
                  <a:pt x="723" y="266"/>
                </a:lnTo>
                <a:cubicBezTo>
                  <a:pt x="728" y="266"/>
                  <a:pt x="733" y="265"/>
                  <a:pt x="738" y="262"/>
                </a:cubicBezTo>
                <a:lnTo>
                  <a:pt x="819" y="210"/>
                </a:lnTo>
                <a:lnTo>
                  <a:pt x="849" y="193"/>
                </a:lnTo>
                <a:close/>
                <a:moveTo>
                  <a:pt x="67" y="335"/>
                </a:moveTo>
                <a:lnTo>
                  <a:pt x="55" y="352"/>
                </a:lnTo>
                <a:lnTo>
                  <a:pt x="55" y="248"/>
                </a:lnTo>
                <a:lnTo>
                  <a:pt x="66" y="205"/>
                </a:lnTo>
                <a:lnTo>
                  <a:pt x="123" y="210"/>
                </a:lnTo>
                <a:cubicBezTo>
                  <a:pt x="136" y="212"/>
                  <a:pt x="149" y="203"/>
                  <a:pt x="152" y="189"/>
                </a:cubicBezTo>
                <a:lnTo>
                  <a:pt x="157" y="170"/>
                </a:lnTo>
                <a:lnTo>
                  <a:pt x="172" y="195"/>
                </a:lnTo>
                <a:cubicBezTo>
                  <a:pt x="176" y="203"/>
                  <a:pt x="184" y="207"/>
                  <a:pt x="192" y="208"/>
                </a:cubicBezTo>
                <a:cubicBezTo>
                  <a:pt x="200" y="210"/>
                  <a:pt x="209" y="207"/>
                  <a:pt x="215" y="201"/>
                </a:cubicBezTo>
                <a:lnTo>
                  <a:pt x="341" y="77"/>
                </a:lnTo>
                <a:lnTo>
                  <a:pt x="468" y="130"/>
                </a:lnTo>
                <a:cubicBezTo>
                  <a:pt x="477" y="134"/>
                  <a:pt x="487" y="133"/>
                  <a:pt x="495" y="128"/>
                </a:cubicBezTo>
                <a:lnTo>
                  <a:pt x="562" y="81"/>
                </a:lnTo>
                <a:lnTo>
                  <a:pt x="620" y="72"/>
                </a:lnTo>
                <a:lnTo>
                  <a:pt x="663" y="90"/>
                </a:lnTo>
                <a:cubicBezTo>
                  <a:pt x="670" y="93"/>
                  <a:pt x="677" y="93"/>
                  <a:pt x="683" y="90"/>
                </a:cubicBezTo>
                <a:lnTo>
                  <a:pt x="779" y="56"/>
                </a:lnTo>
                <a:lnTo>
                  <a:pt x="849" y="65"/>
                </a:lnTo>
                <a:lnTo>
                  <a:pt x="849" y="129"/>
                </a:lnTo>
                <a:lnTo>
                  <a:pt x="790" y="163"/>
                </a:lnTo>
                <a:lnTo>
                  <a:pt x="789" y="164"/>
                </a:lnTo>
                <a:lnTo>
                  <a:pt x="715" y="211"/>
                </a:lnTo>
                <a:lnTo>
                  <a:pt x="664" y="212"/>
                </a:lnTo>
                <a:lnTo>
                  <a:pt x="624" y="145"/>
                </a:lnTo>
                <a:cubicBezTo>
                  <a:pt x="619" y="137"/>
                  <a:pt x="610" y="132"/>
                  <a:pt x="601" y="132"/>
                </a:cubicBezTo>
                <a:cubicBezTo>
                  <a:pt x="591" y="131"/>
                  <a:pt x="583" y="136"/>
                  <a:pt x="577" y="144"/>
                </a:cubicBezTo>
                <a:lnTo>
                  <a:pt x="496" y="266"/>
                </a:lnTo>
                <a:lnTo>
                  <a:pt x="466" y="297"/>
                </a:lnTo>
                <a:lnTo>
                  <a:pt x="377" y="145"/>
                </a:lnTo>
                <a:cubicBezTo>
                  <a:pt x="372" y="135"/>
                  <a:pt x="360" y="130"/>
                  <a:pt x="348" y="132"/>
                </a:cubicBezTo>
                <a:cubicBezTo>
                  <a:pt x="337" y="134"/>
                  <a:pt x="328" y="144"/>
                  <a:pt x="326" y="155"/>
                </a:cubicBezTo>
                <a:lnTo>
                  <a:pt x="312" y="252"/>
                </a:lnTo>
                <a:lnTo>
                  <a:pt x="236" y="271"/>
                </a:lnTo>
                <a:cubicBezTo>
                  <a:pt x="233" y="272"/>
                  <a:pt x="230" y="273"/>
                  <a:pt x="227" y="275"/>
                </a:cubicBezTo>
                <a:lnTo>
                  <a:pt x="156" y="323"/>
                </a:lnTo>
                <a:lnTo>
                  <a:pt x="89" y="323"/>
                </a:lnTo>
                <a:cubicBezTo>
                  <a:pt x="80" y="323"/>
                  <a:pt x="72" y="328"/>
                  <a:pt x="67" y="335"/>
                </a:cubicBezTo>
                <a:close/>
                <a:moveTo>
                  <a:pt x="880" y="13"/>
                </a:moveTo>
                <a:lnTo>
                  <a:pt x="779" y="0"/>
                </a:lnTo>
                <a:cubicBezTo>
                  <a:pt x="775" y="-1"/>
                  <a:pt x="770" y="0"/>
                  <a:pt x="766" y="1"/>
                </a:cubicBezTo>
                <a:lnTo>
                  <a:pt x="674" y="35"/>
                </a:lnTo>
                <a:lnTo>
                  <a:pt x="634" y="18"/>
                </a:lnTo>
                <a:cubicBezTo>
                  <a:pt x="629" y="17"/>
                  <a:pt x="624" y="16"/>
                  <a:pt x="619" y="17"/>
                </a:cubicBezTo>
                <a:lnTo>
                  <a:pt x="547" y="28"/>
                </a:lnTo>
                <a:cubicBezTo>
                  <a:pt x="543" y="28"/>
                  <a:pt x="539" y="30"/>
                  <a:pt x="536" y="32"/>
                </a:cubicBezTo>
                <a:lnTo>
                  <a:pt x="476" y="74"/>
                </a:lnTo>
                <a:lnTo>
                  <a:pt x="345" y="19"/>
                </a:lnTo>
                <a:cubicBezTo>
                  <a:pt x="335" y="14"/>
                  <a:pt x="323" y="17"/>
                  <a:pt x="315" y="24"/>
                </a:cubicBezTo>
                <a:lnTo>
                  <a:pt x="201" y="137"/>
                </a:lnTo>
                <a:lnTo>
                  <a:pt x="169" y="83"/>
                </a:lnTo>
                <a:cubicBezTo>
                  <a:pt x="163" y="74"/>
                  <a:pt x="152" y="69"/>
                  <a:pt x="141" y="70"/>
                </a:cubicBezTo>
                <a:cubicBezTo>
                  <a:pt x="130" y="72"/>
                  <a:pt x="121" y="80"/>
                  <a:pt x="119" y="91"/>
                </a:cubicBezTo>
                <a:lnTo>
                  <a:pt x="104" y="153"/>
                </a:lnTo>
                <a:lnTo>
                  <a:pt x="48" y="148"/>
                </a:lnTo>
                <a:cubicBezTo>
                  <a:pt x="35" y="147"/>
                  <a:pt x="22" y="155"/>
                  <a:pt x="19" y="168"/>
                </a:cubicBezTo>
                <a:lnTo>
                  <a:pt x="1" y="237"/>
                </a:lnTo>
                <a:cubicBezTo>
                  <a:pt x="0" y="239"/>
                  <a:pt x="0" y="242"/>
                  <a:pt x="0" y="244"/>
                </a:cubicBezTo>
                <a:lnTo>
                  <a:pt x="0" y="440"/>
                </a:lnTo>
                <a:cubicBezTo>
                  <a:pt x="0" y="441"/>
                  <a:pt x="0" y="442"/>
                  <a:pt x="0" y="443"/>
                </a:cubicBezTo>
                <a:lnTo>
                  <a:pt x="0" y="444"/>
                </a:lnTo>
                <a:cubicBezTo>
                  <a:pt x="0" y="444"/>
                  <a:pt x="0" y="445"/>
                  <a:pt x="0" y="446"/>
                </a:cubicBezTo>
                <a:cubicBezTo>
                  <a:pt x="1" y="447"/>
                  <a:pt x="1" y="448"/>
                  <a:pt x="1" y="448"/>
                </a:cubicBezTo>
                <a:cubicBezTo>
                  <a:pt x="1" y="449"/>
                  <a:pt x="1" y="449"/>
                  <a:pt x="1" y="449"/>
                </a:cubicBezTo>
                <a:cubicBezTo>
                  <a:pt x="1" y="450"/>
                  <a:pt x="2" y="450"/>
                  <a:pt x="2" y="451"/>
                </a:cubicBezTo>
                <a:lnTo>
                  <a:pt x="2" y="452"/>
                </a:lnTo>
                <a:lnTo>
                  <a:pt x="3" y="453"/>
                </a:lnTo>
                <a:cubicBezTo>
                  <a:pt x="3" y="454"/>
                  <a:pt x="3" y="454"/>
                  <a:pt x="3" y="454"/>
                </a:cubicBezTo>
                <a:cubicBezTo>
                  <a:pt x="4" y="455"/>
                  <a:pt x="4" y="455"/>
                  <a:pt x="4" y="456"/>
                </a:cubicBezTo>
                <a:lnTo>
                  <a:pt x="5" y="456"/>
                </a:lnTo>
                <a:cubicBezTo>
                  <a:pt x="6" y="458"/>
                  <a:pt x="7" y="459"/>
                  <a:pt x="8" y="460"/>
                </a:cubicBezTo>
                <a:cubicBezTo>
                  <a:pt x="9" y="461"/>
                  <a:pt x="9" y="461"/>
                  <a:pt x="10" y="462"/>
                </a:cubicBezTo>
                <a:cubicBezTo>
                  <a:pt x="11" y="462"/>
                  <a:pt x="11" y="463"/>
                  <a:pt x="12" y="463"/>
                </a:cubicBezTo>
                <a:lnTo>
                  <a:pt x="12" y="464"/>
                </a:lnTo>
                <a:cubicBezTo>
                  <a:pt x="13" y="464"/>
                  <a:pt x="13" y="464"/>
                  <a:pt x="14" y="465"/>
                </a:cubicBezTo>
                <a:cubicBezTo>
                  <a:pt x="15" y="465"/>
                  <a:pt x="16" y="466"/>
                  <a:pt x="16" y="466"/>
                </a:cubicBezTo>
                <a:cubicBezTo>
                  <a:pt x="17" y="466"/>
                  <a:pt x="17" y="466"/>
                  <a:pt x="17" y="466"/>
                </a:cubicBezTo>
                <a:cubicBezTo>
                  <a:pt x="18" y="466"/>
                  <a:pt x="18" y="467"/>
                  <a:pt x="19" y="467"/>
                </a:cubicBezTo>
                <a:lnTo>
                  <a:pt x="20" y="467"/>
                </a:lnTo>
                <a:cubicBezTo>
                  <a:pt x="20" y="467"/>
                  <a:pt x="21" y="467"/>
                  <a:pt x="22" y="467"/>
                </a:cubicBezTo>
                <a:cubicBezTo>
                  <a:pt x="22" y="468"/>
                  <a:pt x="22" y="468"/>
                  <a:pt x="22" y="468"/>
                </a:cubicBezTo>
                <a:cubicBezTo>
                  <a:pt x="23" y="468"/>
                  <a:pt x="24" y="468"/>
                  <a:pt x="24" y="468"/>
                </a:cubicBezTo>
                <a:lnTo>
                  <a:pt x="25" y="468"/>
                </a:lnTo>
                <a:cubicBezTo>
                  <a:pt x="26" y="468"/>
                  <a:pt x="27" y="468"/>
                  <a:pt x="27" y="468"/>
                </a:cubicBezTo>
                <a:lnTo>
                  <a:pt x="877" y="468"/>
                </a:lnTo>
                <a:cubicBezTo>
                  <a:pt x="892" y="468"/>
                  <a:pt x="904" y="456"/>
                  <a:pt x="904" y="440"/>
                </a:cubicBezTo>
                <a:lnTo>
                  <a:pt x="904" y="144"/>
                </a:lnTo>
                <a:lnTo>
                  <a:pt x="904" y="40"/>
                </a:lnTo>
                <a:cubicBezTo>
                  <a:pt x="904" y="26"/>
                  <a:pt x="894" y="15"/>
                  <a:pt x="880" y="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5" name="Freeform 854">
            <a:extLst>
              <a:ext uri="{FF2B5EF4-FFF2-40B4-BE49-F238E27FC236}">
                <a16:creationId xmlns:a16="http://schemas.microsoft.com/office/drawing/2014/main" id="{6DA80848-71E7-454C-AA6F-B45CA00EB261}"/>
              </a:ext>
            </a:extLst>
          </p:cNvPr>
          <p:cNvSpPr/>
          <p:nvPr/>
        </p:nvSpPr>
        <p:spPr>
          <a:xfrm>
            <a:off x="1921093" y="2258789"/>
            <a:ext cx="3254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55">
                <a:moveTo>
                  <a:pt x="877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877" y="55"/>
                </a:lnTo>
                <a:cubicBezTo>
                  <a:pt x="892" y="55"/>
                  <a:pt x="905" y="43"/>
                  <a:pt x="905" y="28"/>
                </a:cubicBezTo>
                <a:cubicBezTo>
                  <a:pt x="905" y="13"/>
                  <a:pt x="892" y="0"/>
                  <a:pt x="87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6" name="Freeform 855">
            <a:extLst>
              <a:ext uri="{FF2B5EF4-FFF2-40B4-BE49-F238E27FC236}">
                <a16:creationId xmlns:a16="http://schemas.microsoft.com/office/drawing/2014/main" id="{D42068E0-D544-0346-BAD2-F094EFFD8533}"/>
              </a:ext>
            </a:extLst>
          </p:cNvPr>
          <p:cNvSpPr/>
          <p:nvPr/>
        </p:nvSpPr>
        <p:spPr>
          <a:xfrm>
            <a:off x="2002093" y="187286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28" y="57"/>
                </a:moveTo>
                <a:cubicBezTo>
                  <a:pt x="34" y="57"/>
                  <a:pt x="40" y="55"/>
                  <a:pt x="45" y="51"/>
                </a:cubicBezTo>
                <a:lnTo>
                  <a:pt x="46" y="50"/>
                </a:lnTo>
                <a:cubicBezTo>
                  <a:pt x="58" y="41"/>
                  <a:pt x="61" y="24"/>
                  <a:pt x="52" y="12"/>
                </a:cubicBezTo>
                <a:cubicBezTo>
                  <a:pt x="43" y="-1"/>
                  <a:pt x="25" y="-3"/>
                  <a:pt x="13" y="6"/>
                </a:cubicBezTo>
                <a:lnTo>
                  <a:pt x="11" y="7"/>
                </a:lnTo>
                <a:cubicBezTo>
                  <a:pt x="-1" y="17"/>
                  <a:pt x="-3" y="34"/>
                  <a:pt x="6" y="46"/>
                </a:cubicBezTo>
                <a:cubicBezTo>
                  <a:pt x="12" y="53"/>
                  <a:pt x="20" y="57"/>
                  <a:pt x="2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7" name="Freeform 856">
            <a:extLst>
              <a:ext uri="{FF2B5EF4-FFF2-40B4-BE49-F238E27FC236}">
                <a16:creationId xmlns:a16="http://schemas.microsoft.com/office/drawing/2014/main" id="{F5F37E8C-3CC3-BB46-B21C-A3BED66B5700}"/>
              </a:ext>
            </a:extLst>
          </p:cNvPr>
          <p:cNvSpPr/>
          <p:nvPr/>
        </p:nvSpPr>
        <p:spPr>
          <a:xfrm>
            <a:off x="2084173" y="18498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5" y="55"/>
                </a:moveTo>
                <a:lnTo>
                  <a:pt x="27" y="55"/>
                </a:lnTo>
                <a:cubicBezTo>
                  <a:pt x="28" y="55"/>
                  <a:pt x="29" y="56"/>
                  <a:pt x="30" y="56"/>
                </a:cubicBezTo>
                <a:cubicBezTo>
                  <a:pt x="44" y="56"/>
                  <a:pt x="56" y="45"/>
                  <a:pt x="57" y="30"/>
                </a:cubicBezTo>
                <a:cubicBezTo>
                  <a:pt x="59" y="15"/>
                  <a:pt x="47" y="2"/>
                  <a:pt x="32" y="0"/>
                </a:cubicBezTo>
                <a:lnTo>
                  <a:pt x="30" y="0"/>
                </a:lnTo>
                <a:cubicBezTo>
                  <a:pt x="15" y="-1"/>
                  <a:pt x="2" y="10"/>
                  <a:pt x="0" y="25"/>
                </a:cubicBezTo>
                <a:cubicBezTo>
                  <a:pt x="-1" y="41"/>
                  <a:pt x="10" y="54"/>
                  <a:pt x="25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8" name="Freeform 857">
            <a:extLst>
              <a:ext uri="{FF2B5EF4-FFF2-40B4-BE49-F238E27FC236}">
                <a16:creationId xmlns:a16="http://schemas.microsoft.com/office/drawing/2014/main" id="{52FDA4BB-F020-734A-A0EB-46FDBAFEED71}"/>
              </a:ext>
            </a:extLst>
          </p:cNvPr>
          <p:cNvSpPr/>
          <p:nvPr/>
        </p:nvSpPr>
        <p:spPr>
          <a:xfrm>
            <a:off x="2055373" y="185090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7" y="55"/>
                </a:moveTo>
                <a:cubicBezTo>
                  <a:pt x="29" y="55"/>
                  <a:pt x="30" y="55"/>
                  <a:pt x="32" y="55"/>
                </a:cubicBezTo>
                <a:lnTo>
                  <a:pt x="33" y="55"/>
                </a:lnTo>
                <a:cubicBezTo>
                  <a:pt x="48" y="52"/>
                  <a:pt x="59" y="38"/>
                  <a:pt x="56" y="23"/>
                </a:cubicBezTo>
                <a:cubicBezTo>
                  <a:pt x="54" y="8"/>
                  <a:pt x="40" y="-2"/>
                  <a:pt x="25" y="0"/>
                </a:cubicBezTo>
                <a:lnTo>
                  <a:pt x="23" y="0"/>
                </a:lnTo>
                <a:cubicBezTo>
                  <a:pt x="8" y="3"/>
                  <a:pt x="-2" y="17"/>
                  <a:pt x="0" y="32"/>
                </a:cubicBezTo>
                <a:cubicBezTo>
                  <a:pt x="2" y="46"/>
                  <a:pt x="14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59" name="Freeform 858">
            <a:extLst>
              <a:ext uri="{FF2B5EF4-FFF2-40B4-BE49-F238E27FC236}">
                <a16:creationId xmlns:a16="http://schemas.microsoft.com/office/drawing/2014/main" id="{482965DC-0313-F64C-B28A-534E09A3B051}"/>
              </a:ext>
            </a:extLst>
          </p:cNvPr>
          <p:cNvSpPr/>
          <p:nvPr/>
        </p:nvSpPr>
        <p:spPr>
          <a:xfrm>
            <a:off x="2027293" y="185847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1" y="56"/>
                  <a:pt x="35" y="55"/>
                  <a:pt x="39" y="53"/>
                </a:cubicBezTo>
                <a:lnTo>
                  <a:pt x="40" y="53"/>
                </a:lnTo>
                <a:cubicBezTo>
                  <a:pt x="54" y="47"/>
                  <a:pt x="61" y="31"/>
                  <a:pt x="55" y="16"/>
                </a:cubicBezTo>
                <a:cubicBezTo>
                  <a:pt x="49" y="2"/>
                  <a:pt x="33" y="-4"/>
                  <a:pt x="19" y="2"/>
                </a:cubicBezTo>
                <a:lnTo>
                  <a:pt x="17" y="3"/>
                </a:lnTo>
                <a:cubicBezTo>
                  <a:pt x="3" y="8"/>
                  <a:pt x="-4" y="25"/>
                  <a:pt x="2" y="39"/>
                </a:cubicBezTo>
                <a:cubicBezTo>
                  <a:pt x="7" y="49"/>
                  <a:pt x="17" y="56"/>
                  <a:pt x="2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0" name="Freeform 859">
            <a:extLst>
              <a:ext uri="{FF2B5EF4-FFF2-40B4-BE49-F238E27FC236}">
                <a16:creationId xmlns:a16="http://schemas.microsoft.com/office/drawing/2014/main" id="{CE6DAFF3-5725-9B42-AC52-BB55A9A95D52}"/>
              </a:ext>
            </a:extLst>
          </p:cNvPr>
          <p:cNvSpPr/>
          <p:nvPr/>
        </p:nvSpPr>
        <p:spPr>
          <a:xfrm>
            <a:off x="1981214" y="18930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0" y="51"/>
                </a:moveTo>
                <a:cubicBezTo>
                  <a:pt x="15" y="55"/>
                  <a:pt x="21" y="57"/>
                  <a:pt x="27" y="57"/>
                </a:cubicBezTo>
                <a:cubicBezTo>
                  <a:pt x="35" y="57"/>
                  <a:pt x="43" y="53"/>
                  <a:pt x="49" y="47"/>
                </a:cubicBezTo>
                <a:lnTo>
                  <a:pt x="50" y="45"/>
                </a:lnTo>
                <a:cubicBezTo>
                  <a:pt x="59" y="34"/>
                  <a:pt x="58" y="16"/>
                  <a:pt x="46" y="6"/>
                </a:cubicBezTo>
                <a:cubicBezTo>
                  <a:pt x="34" y="-3"/>
                  <a:pt x="17" y="-2"/>
                  <a:pt x="7" y="10"/>
                </a:cubicBezTo>
                <a:lnTo>
                  <a:pt x="6" y="12"/>
                </a:lnTo>
                <a:cubicBezTo>
                  <a:pt x="-4" y="24"/>
                  <a:pt x="-2" y="41"/>
                  <a:pt x="10" y="5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1" name="Freeform 860">
            <a:extLst>
              <a:ext uri="{FF2B5EF4-FFF2-40B4-BE49-F238E27FC236}">
                <a16:creationId xmlns:a16="http://schemas.microsoft.com/office/drawing/2014/main" id="{3B7E8D2E-9932-874B-944D-5464CC57DCD6}"/>
              </a:ext>
            </a:extLst>
          </p:cNvPr>
          <p:cNvSpPr/>
          <p:nvPr/>
        </p:nvSpPr>
        <p:spPr>
          <a:xfrm>
            <a:off x="1956733" y="1944869"/>
            <a:ext cx="1980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8">
                <a:moveTo>
                  <a:pt x="23" y="57"/>
                </a:moveTo>
                <a:cubicBezTo>
                  <a:pt x="25" y="58"/>
                  <a:pt x="27" y="58"/>
                  <a:pt x="29" y="58"/>
                </a:cubicBezTo>
                <a:cubicBezTo>
                  <a:pt x="41" y="58"/>
                  <a:pt x="53" y="49"/>
                  <a:pt x="56" y="36"/>
                </a:cubicBezTo>
                <a:lnTo>
                  <a:pt x="56" y="34"/>
                </a:lnTo>
                <a:cubicBezTo>
                  <a:pt x="59" y="19"/>
                  <a:pt x="49" y="4"/>
                  <a:pt x="34" y="1"/>
                </a:cubicBezTo>
                <a:cubicBezTo>
                  <a:pt x="19" y="-2"/>
                  <a:pt x="5" y="8"/>
                  <a:pt x="2" y="23"/>
                </a:cubicBezTo>
                <a:lnTo>
                  <a:pt x="1" y="25"/>
                </a:lnTo>
                <a:cubicBezTo>
                  <a:pt x="-2" y="40"/>
                  <a:pt x="8" y="54"/>
                  <a:pt x="23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2" name="Freeform 861">
            <a:extLst>
              <a:ext uri="{FF2B5EF4-FFF2-40B4-BE49-F238E27FC236}">
                <a16:creationId xmlns:a16="http://schemas.microsoft.com/office/drawing/2014/main" id="{703025E2-8A2C-8C4E-A600-E28BE41A024E}"/>
              </a:ext>
            </a:extLst>
          </p:cNvPr>
          <p:cNvSpPr/>
          <p:nvPr/>
        </p:nvSpPr>
        <p:spPr>
          <a:xfrm>
            <a:off x="1965733" y="19175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6" y="55"/>
                </a:moveTo>
                <a:cubicBezTo>
                  <a:pt x="19" y="56"/>
                  <a:pt x="23" y="57"/>
                  <a:pt x="27" y="57"/>
                </a:cubicBezTo>
                <a:cubicBezTo>
                  <a:pt x="38" y="57"/>
                  <a:pt x="48" y="51"/>
                  <a:pt x="52" y="41"/>
                </a:cubicBezTo>
                <a:lnTo>
                  <a:pt x="53" y="40"/>
                </a:lnTo>
                <a:cubicBezTo>
                  <a:pt x="60" y="26"/>
                  <a:pt x="54" y="9"/>
                  <a:pt x="40" y="3"/>
                </a:cubicBezTo>
                <a:cubicBezTo>
                  <a:pt x="26" y="-4"/>
                  <a:pt x="10" y="2"/>
                  <a:pt x="3" y="16"/>
                </a:cubicBezTo>
                <a:lnTo>
                  <a:pt x="2" y="18"/>
                </a:lnTo>
                <a:cubicBezTo>
                  <a:pt x="-4" y="32"/>
                  <a:pt x="2" y="48"/>
                  <a:pt x="16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3" name="Freeform 862">
            <a:extLst>
              <a:ext uri="{FF2B5EF4-FFF2-40B4-BE49-F238E27FC236}">
                <a16:creationId xmlns:a16="http://schemas.microsoft.com/office/drawing/2014/main" id="{F56A940A-9AC2-5E40-827A-0E483913BD92}"/>
              </a:ext>
            </a:extLst>
          </p:cNvPr>
          <p:cNvSpPr/>
          <p:nvPr/>
        </p:nvSpPr>
        <p:spPr>
          <a:xfrm>
            <a:off x="2178133" y="19103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" y="41"/>
                </a:moveTo>
                <a:lnTo>
                  <a:pt x="4" y="42"/>
                </a:lnTo>
                <a:cubicBezTo>
                  <a:pt x="9" y="51"/>
                  <a:pt x="19" y="57"/>
                  <a:pt x="29" y="57"/>
                </a:cubicBezTo>
                <a:cubicBezTo>
                  <a:pt x="33" y="57"/>
                  <a:pt x="38" y="55"/>
                  <a:pt x="42" y="53"/>
                </a:cubicBezTo>
                <a:cubicBezTo>
                  <a:pt x="55" y="46"/>
                  <a:pt x="60" y="29"/>
                  <a:pt x="53" y="16"/>
                </a:cubicBezTo>
                <a:lnTo>
                  <a:pt x="52" y="14"/>
                </a:lnTo>
                <a:cubicBezTo>
                  <a:pt x="44" y="0"/>
                  <a:pt x="27" y="-4"/>
                  <a:pt x="14" y="3"/>
                </a:cubicBezTo>
                <a:cubicBezTo>
                  <a:pt x="1" y="11"/>
                  <a:pt x="-4" y="27"/>
                  <a:pt x="3" y="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4" name="Freeform 863">
            <a:extLst>
              <a:ext uri="{FF2B5EF4-FFF2-40B4-BE49-F238E27FC236}">
                <a16:creationId xmlns:a16="http://schemas.microsoft.com/office/drawing/2014/main" id="{2D7E89E6-04C7-7B43-8CEC-F380090D1874}"/>
              </a:ext>
            </a:extLst>
          </p:cNvPr>
          <p:cNvSpPr/>
          <p:nvPr/>
        </p:nvSpPr>
        <p:spPr>
          <a:xfrm>
            <a:off x="2188933" y="19373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" y="35"/>
                </a:moveTo>
                <a:lnTo>
                  <a:pt x="2" y="37"/>
                </a:lnTo>
                <a:cubicBezTo>
                  <a:pt x="5" y="49"/>
                  <a:pt x="16" y="57"/>
                  <a:pt x="29" y="57"/>
                </a:cubicBezTo>
                <a:cubicBezTo>
                  <a:pt x="31" y="57"/>
                  <a:pt x="33" y="57"/>
                  <a:pt x="36" y="56"/>
                </a:cubicBezTo>
                <a:cubicBezTo>
                  <a:pt x="50" y="53"/>
                  <a:pt x="59" y="37"/>
                  <a:pt x="55" y="23"/>
                </a:cubicBezTo>
                <a:lnTo>
                  <a:pt x="55" y="21"/>
                </a:lnTo>
                <a:cubicBezTo>
                  <a:pt x="51" y="6"/>
                  <a:pt x="36" y="-3"/>
                  <a:pt x="21" y="1"/>
                </a:cubicBezTo>
                <a:cubicBezTo>
                  <a:pt x="6" y="5"/>
                  <a:pt x="-3" y="20"/>
                  <a:pt x="1" y="3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5" name="Freeform 864">
            <a:extLst>
              <a:ext uri="{FF2B5EF4-FFF2-40B4-BE49-F238E27FC236}">
                <a16:creationId xmlns:a16="http://schemas.microsoft.com/office/drawing/2014/main" id="{A6310F30-2452-CF4A-AB4F-8367B8E121FD}"/>
              </a:ext>
            </a:extLst>
          </p:cNvPr>
          <p:cNvSpPr/>
          <p:nvPr/>
        </p:nvSpPr>
        <p:spPr>
          <a:xfrm>
            <a:off x="2160853" y="188691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9" y="48"/>
                </a:moveTo>
                <a:cubicBezTo>
                  <a:pt x="15" y="53"/>
                  <a:pt x="22" y="56"/>
                  <a:pt x="29" y="56"/>
                </a:cubicBezTo>
                <a:cubicBezTo>
                  <a:pt x="36" y="56"/>
                  <a:pt x="43" y="54"/>
                  <a:pt x="48" y="49"/>
                </a:cubicBezTo>
                <a:cubicBezTo>
                  <a:pt x="59" y="39"/>
                  <a:pt x="60" y="21"/>
                  <a:pt x="50" y="10"/>
                </a:cubicBezTo>
                <a:lnTo>
                  <a:pt x="48" y="8"/>
                </a:lnTo>
                <a:cubicBezTo>
                  <a:pt x="38" y="-3"/>
                  <a:pt x="20" y="-3"/>
                  <a:pt x="9" y="7"/>
                </a:cubicBezTo>
                <a:cubicBezTo>
                  <a:pt x="-2" y="18"/>
                  <a:pt x="-3" y="35"/>
                  <a:pt x="8" y="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6" name="Freeform 865">
            <a:extLst>
              <a:ext uri="{FF2B5EF4-FFF2-40B4-BE49-F238E27FC236}">
                <a16:creationId xmlns:a16="http://schemas.microsoft.com/office/drawing/2014/main" id="{0A69C104-25FF-3849-82F6-64F914FB4C65}"/>
              </a:ext>
            </a:extLst>
          </p:cNvPr>
          <p:cNvSpPr/>
          <p:nvPr/>
        </p:nvSpPr>
        <p:spPr>
          <a:xfrm>
            <a:off x="2138533" y="18685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2" y="51"/>
                </a:moveTo>
                <a:lnTo>
                  <a:pt x="14" y="52"/>
                </a:lnTo>
                <a:cubicBezTo>
                  <a:pt x="18" y="55"/>
                  <a:pt x="24" y="56"/>
                  <a:pt x="29" y="56"/>
                </a:cubicBezTo>
                <a:cubicBezTo>
                  <a:pt x="38" y="56"/>
                  <a:pt x="47" y="52"/>
                  <a:pt x="52" y="44"/>
                </a:cubicBezTo>
                <a:cubicBezTo>
                  <a:pt x="60" y="31"/>
                  <a:pt x="57" y="14"/>
                  <a:pt x="44" y="6"/>
                </a:cubicBezTo>
                <a:lnTo>
                  <a:pt x="42" y="4"/>
                </a:lnTo>
                <a:cubicBezTo>
                  <a:pt x="29" y="-4"/>
                  <a:pt x="12" y="0"/>
                  <a:pt x="4" y="13"/>
                </a:cubicBezTo>
                <a:cubicBezTo>
                  <a:pt x="-4" y="25"/>
                  <a:pt x="-1" y="42"/>
                  <a:pt x="12" y="5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7" name="Freeform 866">
            <a:extLst>
              <a:ext uri="{FF2B5EF4-FFF2-40B4-BE49-F238E27FC236}">
                <a16:creationId xmlns:a16="http://schemas.microsoft.com/office/drawing/2014/main" id="{0666945A-09C3-9E48-A921-3485E06B49EB}"/>
              </a:ext>
            </a:extLst>
          </p:cNvPr>
          <p:cNvSpPr/>
          <p:nvPr/>
        </p:nvSpPr>
        <p:spPr>
          <a:xfrm>
            <a:off x="2112613" y="1855590"/>
            <a:ext cx="2052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56">
                <a:moveTo>
                  <a:pt x="19" y="53"/>
                </a:moveTo>
                <a:lnTo>
                  <a:pt x="20" y="54"/>
                </a:lnTo>
                <a:cubicBezTo>
                  <a:pt x="23" y="55"/>
                  <a:pt x="26" y="56"/>
                  <a:pt x="30" y="56"/>
                </a:cubicBezTo>
                <a:cubicBezTo>
                  <a:pt x="41" y="56"/>
                  <a:pt x="52" y="48"/>
                  <a:pt x="56" y="37"/>
                </a:cubicBezTo>
                <a:cubicBezTo>
                  <a:pt x="61" y="23"/>
                  <a:pt x="53" y="7"/>
                  <a:pt x="39" y="2"/>
                </a:cubicBezTo>
                <a:lnTo>
                  <a:pt x="37" y="1"/>
                </a:lnTo>
                <a:cubicBezTo>
                  <a:pt x="22" y="-4"/>
                  <a:pt x="6" y="4"/>
                  <a:pt x="1" y="18"/>
                </a:cubicBezTo>
                <a:cubicBezTo>
                  <a:pt x="-3" y="33"/>
                  <a:pt x="4" y="49"/>
                  <a:pt x="19" y="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8" name="Freeform 867">
            <a:extLst>
              <a:ext uri="{FF2B5EF4-FFF2-40B4-BE49-F238E27FC236}">
                <a16:creationId xmlns:a16="http://schemas.microsoft.com/office/drawing/2014/main" id="{A84D67CE-23B8-7F41-81D1-BE4B665D119F}"/>
              </a:ext>
            </a:extLst>
          </p:cNvPr>
          <p:cNvSpPr/>
          <p:nvPr/>
        </p:nvSpPr>
        <p:spPr>
          <a:xfrm>
            <a:off x="2269213" y="205934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2" y="1"/>
                </a:moveTo>
                <a:cubicBezTo>
                  <a:pt x="7" y="4"/>
                  <a:pt x="-2" y="19"/>
                  <a:pt x="1" y="34"/>
                </a:cubicBezTo>
                <a:lnTo>
                  <a:pt x="2" y="36"/>
                </a:lnTo>
                <a:cubicBezTo>
                  <a:pt x="5" y="48"/>
                  <a:pt x="16" y="57"/>
                  <a:pt x="29" y="57"/>
                </a:cubicBezTo>
                <a:cubicBezTo>
                  <a:pt x="31" y="57"/>
                  <a:pt x="33" y="57"/>
                  <a:pt x="35" y="56"/>
                </a:cubicBezTo>
                <a:cubicBezTo>
                  <a:pt x="50" y="53"/>
                  <a:pt x="59" y="38"/>
                  <a:pt x="56" y="23"/>
                </a:cubicBezTo>
                <a:lnTo>
                  <a:pt x="55" y="21"/>
                </a:lnTo>
                <a:cubicBezTo>
                  <a:pt x="51" y="6"/>
                  <a:pt x="36" y="-3"/>
                  <a:pt x="22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69" name="Freeform 868">
            <a:extLst>
              <a:ext uri="{FF2B5EF4-FFF2-40B4-BE49-F238E27FC236}">
                <a16:creationId xmlns:a16="http://schemas.microsoft.com/office/drawing/2014/main" id="{0B2DC489-BCF7-7540-BCF7-8532783290FB}"/>
              </a:ext>
            </a:extLst>
          </p:cNvPr>
          <p:cNvSpPr/>
          <p:nvPr/>
        </p:nvSpPr>
        <p:spPr>
          <a:xfrm>
            <a:off x="2259133" y="203234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" y="40"/>
                </a:moveTo>
                <a:lnTo>
                  <a:pt x="4" y="42"/>
                </a:lnTo>
                <a:cubicBezTo>
                  <a:pt x="9" y="51"/>
                  <a:pt x="19" y="56"/>
                  <a:pt x="29" y="56"/>
                </a:cubicBezTo>
                <a:cubicBezTo>
                  <a:pt x="33" y="56"/>
                  <a:pt x="37" y="55"/>
                  <a:pt x="41" y="53"/>
                </a:cubicBezTo>
                <a:cubicBezTo>
                  <a:pt x="55" y="46"/>
                  <a:pt x="60" y="29"/>
                  <a:pt x="53" y="16"/>
                </a:cubicBezTo>
                <a:lnTo>
                  <a:pt x="52" y="14"/>
                </a:lnTo>
                <a:cubicBezTo>
                  <a:pt x="45" y="1"/>
                  <a:pt x="28" y="-4"/>
                  <a:pt x="15" y="3"/>
                </a:cubicBezTo>
                <a:cubicBezTo>
                  <a:pt x="1" y="10"/>
                  <a:pt x="-4" y="26"/>
                  <a:pt x="3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0" name="Freeform 869">
            <a:extLst>
              <a:ext uri="{FF2B5EF4-FFF2-40B4-BE49-F238E27FC236}">
                <a16:creationId xmlns:a16="http://schemas.microsoft.com/office/drawing/2014/main" id="{D74C8508-7741-1E4B-B14B-2E81D66F21AD}"/>
              </a:ext>
            </a:extLst>
          </p:cNvPr>
          <p:cNvSpPr/>
          <p:nvPr/>
        </p:nvSpPr>
        <p:spPr>
          <a:xfrm>
            <a:off x="2219893" y="21864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3" y="56"/>
                  <a:pt x="38" y="54"/>
                  <a:pt x="43" y="51"/>
                </a:cubicBezTo>
                <a:lnTo>
                  <a:pt x="45" y="50"/>
                </a:lnTo>
                <a:cubicBezTo>
                  <a:pt x="57" y="41"/>
                  <a:pt x="61" y="24"/>
                  <a:pt x="52" y="11"/>
                </a:cubicBezTo>
                <a:cubicBezTo>
                  <a:pt x="43" y="-1"/>
                  <a:pt x="26" y="-4"/>
                  <a:pt x="14" y="4"/>
                </a:cubicBezTo>
                <a:lnTo>
                  <a:pt x="12" y="5"/>
                </a:lnTo>
                <a:cubicBezTo>
                  <a:pt x="0" y="14"/>
                  <a:pt x="-4" y="31"/>
                  <a:pt x="5" y="43"/>
                </a:cubicBezTo>
                <a:cubicBezTo>
                  <a:pt x="10" y="51"/>
                  <a:pt x="19" y="56"/>
                  <a:pt x="2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1" name="Freeform 870">
            <a:extLst>
              <a:ext uri="{FF2B5EF4-FFF2-40B4-BE49-F238E27FC236}">
                <a16:creationId xmlns:a16="http://schemas.microsoft.com/office/drawing/2014/main" id="{A83647BC-9507-CF46-A0B6-29A2F7FBC1CA}"/>
              </a:ext>
            </a:extLst>
          </p:cNvPr>
          <p:cNvSpPr/>
          <p:nvPr/>
        </p:nvSpPr>
        <p:spPr>
          <a:xfrm>
            <a:off x="2242573" y="20082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8" y="48"/>
                </a:moveTo>
                <a:cubicBezTo>
                  <a:pt x="14" y="54"/>
                  <a:pt x="21" y="57"/>
                  <a:pt x="29" y="57"/>
                </a:cubicBezTo>
                <a:cubicBezTo>
                  <a:pt x="35" y="57"/>
                  <a:pt x="42" y="55"/>
                  <a:pt x="47" y="50"/>
                </a:cubicBezTo>
                <a:cubicBezTo>
                  <a:pt x="58" y="40"/>
                  <a:pt x="60" y="23"/>
                  <a:pt x="49" y="11"/>
                </a:cubicBezTo>
                <a:lnTo>
                  <a:pt x="48" y="10"/>
                </a:lnTo>
                <a:cubicBezTo>
                  <a:pt x="38" y="-2"/>
                  <a:pt x="20" y="-3"/>
                  <a:pt x="9" y="7"/>
                </a:cubicBezTo>
                <a:cubicBezTo>
                  <a:pt x="-2" y="18"/>
                  <a:pt x="-3" y="35"/>
                  <a:pt x="7" y="4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2" name="Freeform 871">
            <a:extLst>
              <a:ext uri="{FF2B5EF4-FFF2-40B4-BE49-F238E27FC236}">
                <a16:creationId xmlns:a16="http://schemas.microsoft.com/office/drawing/2014/main" id="{62082BD6-7BED-4746-AEF2-4D3901716560}"/>
              </a:ext>
            </a:extLst>
          </p:cNvPr>
          <p:cNvSpPr/>
          <p:nvPr/>
        </p:nvSpPr>
        <p:spPr>
          <a:xfrm>
            <a:off x="2220612" y="198914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12" y="51"/>
                </a:moveTo>
                <a:lnTo>
                  <a:pt x="14" y="52"/>
                </a:lnTo>
                <a:cubicBezTo>
                  <a:pt x="19" y="55"/>
                  <a:pt x="24" y="57"/>
                  <a:pt x="29" y="57"/>
                </a:cubicBezTo>
                <a:cubicBezTo>
                  <a:pt x="38" y="57"/>
                  <a:pt x="47" y="52"/>
                  <a:pt x="52" y="45"/>
                </a:cubicBezTo>
                <a:cubicBezTo>
                  <a:pt x="61" y="32"/>
                  <a:pt x="58" y="15"/>
                  <a:pt x="45" y="6"/>
                </a:cubicBezTo>
                <a:lnTo>
                  <a:pt x="43" y="5"/>
                </a:lnTo>
                <a:cubicBezTo>
                  <a:pt x="31" y="-4"/>
                  <a:pt x="14" y="0"/>
                  <a:pt x="5" y="12"/>
                </a:cubicBezTo>
                <a:cubicBezTo>
                  <a:pt x="-4" y="25"/>
                  <a:pt x="0" y="42"/>
                  <a:pt x="12" y="5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3" name="Freeform 872">
            <a:extLst>
              <a:ext uri="{FF2B5EF4-FFF2-40B4-BE49-F238E27FC236}">
                <a16:creationId xmlns:a16="http://schemas.microsoft.com/office/drawing/2014/main" id="{02066E3E-7D00-E542-AE6F-7674C528C838}"/>
              </a:ext>
            </a:extLst>
          </p:cNvPr>
          <p:cNvSpPr/>
          <p:nvPr/>
        </p:nvSpPr>
        <p:spPr>
          <a:xfrm>
            <a:off x="2272813" y="208778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8" y="57"/>
                </a:cubicBezTo>
                <a:cubicBezTo>
                  <a:pt x="43" y="57"/>
                  <a:pt x="55" y="45"/>
                  <a:pt x="55" y="30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4" name="Freeform 873">
            <a:extLst>
              <a:ext uri="{FF2B5EF4-FFF2-40B4-BE49-F238E27FC236}">
                <a16:creationId xmlns:a16="http://schemas.microsoft.com/office/drawing/2014/main" id="{8F8CB544-6B2D-3749-AFFE-758AD1A7AB11}"/>
              </a:ext>
            </a:extLst>
          </p:cNvPr>
          <p:cNvSpPr/>
          <p:nvPr/>
        </p:nvSpPr>
        <p:spPr>
          <a:xfrm>
            <a:off x="2269213" y="21165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5" y="1"/>
                </a:moveTo>
                <a:cubicBezTo>
                  <a:pt x="20" y="-3"/>
                  <a:pt x="5" y="6"/>
                  <a:pt x="1" y="21"/>
                </a:cubicBezTo>
                <a:lnTo>
                  <a:pt x="1" y="23"/>
                </a:lnTo>
                <a:cubicBezTo>
                  <a:pt x="-3" y="38"/>
                  <a:pt x="6" y="53"/>
                  <a:pt x="21" y="56"/>
                </a:cubicBezTo>
                <a:cubicBezTo>
                  <a:pt x="23" y="57"/>
                  <a:pt x="25" y="57"/>
                  <a:pt x="28" y="57"/>
                </a:cubicBezTo>
                <a:cubicBezTo>
                  <a:pt x="40" y="57"/>
                  <a:pt x="51" y="49"/>
                  <a:pt x="54" y="36"/>
                </a:cubicBezTo>
                <a:lnTo>
                  <a:pt x="55" y="34"/>
                </a:lnTo>
                <a:cubicBezTo>
                  <a:pt x="58" y="20"/>
                  <a:pt x="49" y="5"/>
                  <a:pt x="35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5" name="Freeform 874">
            <a:extLst>
              <a:ext uri="{FF2B5EF4-FFF2-40B4-BE49-F238E27FC236}">
                <a16:creationId xmlns:a16="http://schemas.microsoft.com/office/drawing/2014/main" id="{50944387-6486-A744-9845-7620D22962A9}"/>
              </a:ext>
            </a:extLst>
          </p:cNvPr>
          <p:cNvSpPr/>
          <p:nvPr/>
        </p:nvSpPr>
        <p:spPr>
          <a:xfrm>
            <a:off x="2241853" y="216734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7" y="8"/>
                </a:moveTo>
                <a:cubicBezTo>
                  <a:pt x="36" y="-3"/>
                  <a:pt x="19" y="-2"/>
                  <a:pt x="9" y="10"/>
                </a:cubicBezTo>
                <a:lnTo>
                  <a:pt x="7" y="11"/>
                </a:lnTo>
                <a:cubicBezTo>
                  <a:pt x="-3" y="22"/>
                  <a:pt x="-2" y="40"/>
                  <a:pt x="9" y="50"/>
                </a:cubicBezTo>
                <a:cubicBezTo>
                  <a:pt x="14" y="55"/>
                  <a:pt x="21" y="57"/>
                  <a:pt x="28" y="57"/>
                </a:cubicBezTo>
                <a:cubicBezTo>
                  <a:pt x="35" y="57"/>
                  <a:pt x="43" y="54"/>
                  <a:pt x="48" y="48"/>
                </a:cubicBezTo>
                <a:lnTo>
                  <a:pt x="50" y="46"/>
                </a:lnTo>
                <a:cubicBezTo>
                  <a:pt x="60" y="35"/>
                  <a:pt x="59" y="18"/>
                  <a:pt x="47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6" name="Freeform 875">
            <a:extLst>
              <a:ext uri="{FF2B5EF4-FFF2-40B4-BE49-F238E27FC236}">
                <a16:creationId xmlns:a16="http://schemas.microsoft.com/office/drawing/2014/main" id="{971112DC-1227-B14D-9DAA-1E28ABADD606}"/>
              </a:ext>
            </a:extLst>
          </p:cNvPr>
          <p:cNvSpPr/>
          <p:nvPr/>
        </p:nvSpPr>
        <p:spPr>
          <a:xfrm>
            <a:off x="2108653" y="219831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8" y="2"/>
                </a:moveTo>
                <a:cubicBezTo>
                  <a:pt x="24" y="-4"/>
                  <a:pt x="8" y="3"/>
                  <a:pt x="2" y="17"/>
                </a:cubicBezTo>
                <a:cubicBezTo>
                  <a:pt x="-4" y="31"/>
                  <a:pt x="3" y="47"/>
                  <a:pt x="17" y="53"/>
                </a:cubicBezTo>
                <a:lnTo>
                  <a:pt x="19" y="54"/>
                </a:lnTo>
                <a:cubicBezTo>
                  <a:pt x="23" y="55"/>
                  <a:pt x="26" y="56"/>
                  <a:pt x="30" y="56"/>
                </a:cubicBezTo>
                <a:cubicBezTo>
                  <a:pt x="40" y="56"/>
                  <a:pt x="51" y="49"/>
                  <a:pt x="55" y="38"/>
                </a:cubicBezTo>
                <a:cubicBezTo>
                  <a:pt x="61" y="24"/>
                  <a:pt x="54" y="8"/>
                  <a:pt x="40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7" name="Freeform 876">
            <a:extLst>
              <a:ext uri="{FF2B5EF4-FFF2-40B4-BE49-F238E27FC236}">
                <a16:creationId xmlns:a16="http://schemas.microsoft.com/office/drawing/2014/main" id="{A00C089A-A6BE-9345-A350-BE74A1B069C4}"/>
              </a:ext>
            </a:extLst>
          </p:cNvPr>
          <p:cNvSpPr/>
          <p:nvPr/>
        </p:nvSpPr>
        <p:spPr>
          <a:xfrm>
            <a:off x="2258773" y="214394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1" y="3"/>
                </a:moveTo>
                <a:cubicBezTo>
                  <a:pt x="28" y="-4"/>
                  <a:pt x="11" y="1"/>
                  <a:pt x="4" y="14"/>
                </a:cubicBezTo>
                <a:lnTo>
                  <a:pt x="3" y="16"/>
                </a:lnTo>
                <a:cubicBezTo>
                  <a:pt x="-4" y="29"/>
                  <a:pt x="1" y="46"/>
                  <a:pt x="14" y="53"/>
                </a:cubicBezTo>
                <a:cubicBezTo>
                  <a:pt x="18" y="55"/>
                  <a:pt x="23" y="56"/>
                  <a:pt x="27" y="56"/>
                </a:cubicBezTo>
                <a:cubicBezTo>
                  <a:pt x="37" y="56"/>
                  <a:pt x="47" y="51"/>
                  <a:pt x="52" y="42"/>
                </a:cubicBezTo>
                <a:lnTo>
                  <a:pt x="53" y="40"/>
                </a:lnTo>
                <a:cubicBezTo>
                  <a:pt x="60" y="26"/>
                  <a:pt x="55" y="10"/>
                  <a:pt x="41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8" name="Freeform 877">
            <a:extLst>
              <a:ext uri="{FF2B5EF4-FFF2-40B4-BE49-F238E27FC236}">
                <a16:creationId xmlns:a16="http://schemas.microsoft.com/office/drawing/2014/main" id="{EEA88F9C-8ED1-FC4D-BFEE-57B77DA187A7}"/>
              </a:ext>
            </a:extLst>
          </p:cNvPr>
          <p:cNvSpPr/>
          <p:nvPr/>
        </p:nvSpPr>
        <p:spPr>
          <a:xfrm>
            <a:off x="2136733" y="220550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31" y="0"/>
                </a:moveTo>
                <a:cubicBezTo>
                  <a:pt x="16" y="-2"/>
                  <a:pt x="2" y="8"/>
                  <a:pt x="0" y="23"/>
                </a:cubicBezTo>
                <a:cubicBezTo>
                  <a:pt x="-2" y="39"/>
                  <a:pt x="9" y="53"/>
                  <a:pt x="24" y="55"/>
                </a:cubicBezTo>
                <a:lnTo>
                  <a:pt x="26" y="55"/>
                </a:lnTo>
                <a:cubicBezTo>
                  <a:pt x="27" y="55"/>
                  <a:pt x="28" y="55"/>
                  <a:pt x="29" y="55"/>
                </a:cubicBezTo>
                <a:cubicBezTo>
                  <a:pt x="43" y="55"/>
                  <a:pt x="55" y="45"/>
                  <a:pt x="57" y="31"/>
                </a:cubicBezTo>
                <a:cubicBezTo>
                  <a:pt x="59" y="16"/>
                  <a:pt x="48" y="2"/>
                  <a:pt x="3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79" name="Freeform 878">
            <a:extLst>
              <a:ext uri="{FF2B5EF4-FFF2-40B4-BE49-F238E27FC236}">
                <a16:creationId xmlns:a16="http://schemas.microsoft.com/office/drawing/2014/main" id="{0F3CAEB3-9F08-564D-BB0F-84329F717C5E}"/>
              </a:ext>
            </a:extLst>
          </p:cNvPr>
          <p:cNvSpPr/>
          <p:nvPr/>
        </p:nvSpPr>
        <p:spPr>
          <a:xfrm>
            <a:off x="2193973" y="21997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0" y="2"/>
                </a:moveTo>
                <a:lnTo>
                  <a:pt x="18" y="2"/>
                </a:lnTo>
                <a:cubicBezTo>
                  <a:pt x="4" y="8"/>
                  <a:pt x="-3" y="23"/>
                  <a:pt x="2" y="38"/>
                </a:cubicBezTo>
                <a:cubicBezTo>
                  <a:pt x="6" y="49"/>
                  <a:pt x="16" y="56"/>
                  <a:pt x="28" y="56"/>
                </a:cubicBezTo>
                <a:cubicBezTo>
                  <a:pt x="31" y="56"/>
                  <a:pt x="34" y="55"/>
                  <a:pt x="37" y="54"/>
                </a:cubicBezTo>
                <a:lnTo>
                  <a:pt x="39" y="54"/>
                </a:lnTo>
                <a:cubicBezTo>
                  <a:pt x="53" y="48"/>
                  <a:pt x="61" y="32"/>
                  <a:pt x="55" y="18"/>
                </a:cubicBezTo>
                <a:cubicBezTo>
                  <a:pt x="50" y="4"/>
                  <a:pt x="34" y="-3"/>
                  <a:pt x="20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0" name="Freeform 879">
            <a:extLst>
              <a:ext uri="{FF2B5EF4-FFF2-40B4-BE49-F238E27FC236}">
                <a16:creationId xmlns:a16="http://schemas.microsoft.com/office/drawing/2014/main" id="{0BBD5639-FC38-6443-BA0D-813293A88685}"/>
              </a:ext>
            </a:extLst>
          </p:cNvPr>
          <p:cNvSpPr/>
          <p:nvPr/>
        </p:nvSpPr>
        <p:spPr>
          <a:xfrm>
            <a:off x="2165894" y="220622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26" y="0"/>
                </a:moveTo>
                <a:lnTo>
                  <a:pt x="24" y="1"/>
                </a:lnTo>
                <a:cubicBezTo>
                  <a:pt x="9" y="2"/>
                  <a:pt x="-2" y="16"/>
                  <a:pt x="0" y="31"/>
                </a:cubicBezTo>
                <a:cubicBezTo>
                  <a:pt x="1" y="45"/>
                  <a:pt x="13" y="56"/>
                  <a:pt x="27" y="56"/>
                </a:cubicBezTo>
                <a:cubicBezTo>
                  <a:pt x="28" y="56"/>
                  <a:pt x="29" y="56"/>
                  <a:pt x="30" y="56"/>
                </a:cubicBezTo>
                <a:lnTo>
                  <a:pt x="32" y="55"/>
                </a:lnTo>
                <a:cubicBezTo>
                  <a:pt x="47" y="54"/>
                  <a:pt x="58" y="40"/>
                  <a:pt x="56" y="25"/>
                </a:cubicBezTo>
                <a:cubicBezTo>
                  <a:pt x="55" y="10"/>
                  <a:pt x="41" y="-1"/>
                  <a:pt x="2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1" name="Freeform 880">
            <a:extLst>
              <a:ext uri="{FF2B5EF4-FFF2-40B4-BE49-F238E27FC236}">
                <a16:creationId xmlns:a16="http://schemas.microsoft.com/office/drawing/2014/main" id="{D88610CE-8F10-D047-A399-71E68698D2F7}"/>
              </a:ext>
            </a:extLst>
          </p:cNvPr>
          <p:cNvSpPr/>
          <p:nvPr/>
        </p:nvSpPr>
        <p:spPr>
          <a:xfrm>
            <a:off x="1950612" y="1966109"/>
            <a:ext cx="264240" cy="237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5" h="662">
                <a:moveTo>
                  <a:pt x="119" y="64"/>
                </a:moveTo>
                <a:cubicBezTo>
                  <a:pt x="129" y="63"/>
                  <a:pt x="139" y="62"/>
                  <a:pt x="149" y="62"/>
                </a:cubicBezTo>
                <a:cubicBezTo>
                  <a:pt x="214" y="62"/>
                  <a:pt x="277" y="83"/>
                  <a:pt x="329" y="121"/>
                </a:cubicBezTo>
                <a:cubicBezTo>
                  <a:pt x="329" y="122"/>
                  <a:pt x="328" y="123"/>
                  <a:pt x="328" y="123"/>
                </a:cubicBezTo>
                <a:cubicBezTo>
                  <a:pt x="327" y="124"/>
                  <a:pt x="327" y="124"/>
                  <a:pt x="326" y="125"/>
                </a:cubicBezTo>
                <a:cubicBezTo>
                  <a:pt x="324" y="126"/>
                  <a:pt x="323" y="128"/>
                  <a:pt x="322" y="130"/>
                </a:cubicBezTo>
                <a:cubicBezTo>
                  <a:pt x="321" y="130"/>
                  <a:pt x="321" y="130"/>
                  <a:pt x="321" y="131"/>
                </a:cubicBezTo>
                <a:cubicBezTo>
                  <a:pt x="319" y="133"/>
                  <a:pt x="317" y="135"/>
                  <a:pt x="315" y="137"/>
                </a:cubicBezTo>
                <a:cubicBezTo>
                  <a:pt x="315" y="137"/>
                  <a:pt x="315" y="138"/>
                  <a:pt x="314" y="138"/>
                </a:cubicBezTo>
                <a:cubicBezTo>
                  <a:pt x="313" y="140"/>
                  <a:pt x="312" y="142"/>
                  <a:pt x="310" y="143"/>
                </a:cubicBezTo>
                <a:cubicBezTo>
                  <a:pt x="310" y="144"/>
                  <a:pt x="309" y="144"/>
                  <a:pt x="309" y="145"/>
                </a:cubicBezTo>
                <a:cubicBezTo>
                  <a:pt x="308" y="147"/>
                  <a:pt x="306" y="148"/>
                  <a:pt x="305" y="150"/>
                </a:cubicBezTo>
                <a:cubicBezTo>
                  <a:pt x="305" y="151"/>
                  <a:pt x="304" y="151"/>
                  <a:pt x="304" y="151"/>
                </a:cubicBezTo>
                <a:cubicBezTo>
                  <a:pt x="302" y="153"/>
                  <a:pt x="301" y="156"/>
                  <a:pt x="299" y="158"/>
                </a:cubicBezTo>
                <a:cubicBezTo>
                  <a:pt x="299" y="158"/>
                  <a:pt x="299" y="159"/>
                  <a:pt x="298" y="159"/>
                </a:cubicBezTo>
                <a:cubicBezTo>
                  <a:pt x="297" y="161"/>
                  <a:pt x="296" y="163"/>
                  <a:pt x="295" y="164"/>
                </a:cubicBezTo>
                <a:cubicBezTo>
                  <a:pt x="294" y="165"/>
                  <a:pt x="294" y="166"/>
                  <a:pt x="293" y="166"/>
                </a:cubicBezTo>
                <a:cubicBezTo>
                  <a:pt x="292" y="168"/>
                  <a:pt x="291" y="170"/>
                  <a:pt x="290" y="171"/>
                </a:cubicBezTo>
                <a:cubicBezTo>
                  <a:pt x="290" y="172"/>
                  <a:pt x="289" y="173"/>
                  <a:pt x="289" y="173"/>
                </a:cubicBezTo>
                <a:cubicBezTo>
                  <a:pt x="288" y="175"/>
                  <a:pt x="286" y="177"/>
                  <a:pt x="285" y="180"/>
                </a:cubicBezTo>
                <a:lnTo>
                  <a:pt x="284" y="181"/>
                </a:lnTo>
                <a:cubicBezTo>
                  <a:pt x="283" y="183"/>
                  <a:pt x="282" y="185"/>
                  <a:pt x="281" y="187"/>
                </a:cubicBezTo>
                <a:cubicBezTo>
                  <a:pt x="280" y="187"/>
                  <a:pt x="280" y="188"/>
                  <a:pt x="280" y="189"/>
                </a:cubicBezTo>
                <a:cubicBezTo>
                  <a:pt x="279" y="190"/>
                  <a:pt x="278" y="192"/>
                  <a:pt x="277" y="194"/>
                </a:cubicBezTo>
                <a:cubicBezTo>
                  <a:pt x="276" y="194"/>
                  <a:pt x="276" y="195"/>
                  <a:pt x="276" y="196"/>
                </a:cubicBezTo>
                <a:cubicBezTo>
                  <a:pt x="275" y="198"/>
                  <a:pt x="273" y="200"/>
                  <a:pt x="272" y="202"/>
                </a:cubicBezTo>
                <a:cubicBezTo>
                  <a:pt x="272" y="203"/>
                  <a:pt x="272" y="204"/>
                  <a:pt x="271" y="204"/>
                </a:cubicBezTo>
                <a:cubicBezTo>
                  <a:pt x="270" y="206"/>
                  <a:pt x="270" y="208"/>
                  <a:pt x="269" y="210"/>
                </a:cubicBezTo>
                <a:cubicBezTo>
                  <a:pt x="268" y="210"/>
                  <a:pt x="268" y="211"/>
                  <a:pt x="268" y="212"/>
                </a:cubicBezTo>
                <a:cubicBezTo>
                  <a:pt x="267" y="214"/>
                  <a:pt x="266" y="215"/>
                  <a:pt x="265" y="217"/>
                </a:cubicBezTo>
                <a:cubicBezTo>
                  <a:pt x="265" y="218"/>
                  <a:pt x="265" y="218"/>
                  <a:pt x="264" y="219"/>
                </a:cubicBezTo>
                <a:cubicBezTo>
                  <a:pt x="263" y="221"/>
                  <a:pt x="262" y="224"/>
                  <a:pt x="261" y="226"/>
                </a:cubicBezTo>
                <a:cubicBezTo>
                  <a:pt x="261" y="227"/>
                  <a:pt x="261" y="227"/>
                  <a:pt x="261" y="228"/>
                </a:cubicBezTo>
                <a:cubicBezTo>
                  <a:pt x="260" y="230"/>
                  <a:pt x="259" y="232"/>
                  <a:pt x="258" y="233"/>
                </a:cubicBezTo>
                <a:cubicBezTo>
                  <a:pt x="258" y="234"/>
                  <a:pt x="258" y="235"/>
                  <a:pt x="257" y="236"/>
                </a:cubicBezTo>
                <a:cubicBezTo>
                  <a:pt x="257" y="238"/>
                  <a:pt x="256" y="239"/>
                  <a:pt x="255" y="241"/>
                </a:cubicBezTo>
                <a:cubicBezTo>
                  <a:pt x="255" y="242"/>
                  <a:pt x="255" y="243"/>
                  <a:pt x="254" y="243"/>
                </a:cubicBezTo>
                <a:cubicBezTo>
                  <a:pt x="254" y="246"/>
                  <a:pt x="253" y="248"/>
                  <a:pt x="252" y="251"/>
                </a:cubicBezTo>
                <a:cubicBezTo>
                  <a:pt x="252" y="251"/>
                  <a:pt x="252" y="252"/>
                  <a:pt x="251" y="252"/>
                </a:cubicBezTo>
                <a:cubicBezTo>
                  <a:pt x="251" y="254"/>
                  <a:pt x="250" y="256"/>
                  <a:pt x="250" y="258"/>
                </a:cubicBezTo>
                <a:cubicBezTo>
                  <a:pt x="249" y="259"/>
                  <a:pt x="249" y="260"/>
                  <a:pt x="249" y="261"/>
                </a:cubicBezTo>
                <a:cubicBezTo>
                  <a:pt x="248" y="262"/>
                  <a:pt x="248" y="264"/>
                  <a:pt x="247" y="266"/>
                </a:cubicBezTo>
                <a:cubicBezTo>
                  <a:pt x="247" y="267"/>
                  <a:pt x="247" y="268"/>
                  <a:pt x="246" y="268"/>
                </a:cubicBezTo>
                <a:cubicBezTo>
                  <a:pt x="246" y="271"/>
                  <a:pt x="245" y="273"/>
                  <a:pt x="244" y="276"/>
                </a:cubicBezTo>
                <a:lnTo>
                  <a:pt x="244" y="277"/>
                </a:lnTo>
                <a:cubicBezTo>
                  <a:pt x="244" y="279"/>
                  <a:pt x="243" y="281"/>
                  <a:pt x="243" y="283"/>
                </a:cubicBezTo>
                <a:cubicBezTo>
                  <a:pt x="242" y="284"/>
                  <a:pt x="242" y="285"/>
                  <a:pt x="242" y="286"/>
                </a:cubicBezTo>
                <a:cubicBezTo>
                  <a:pt x="242" y="288"/>
                  <a:pt x="241" y="290"/>
                  <a:pt x="241" y="291"/>
                </a:cubicBezTo>
                <a:cubicBezTo>
                  <a:pt x="241" y="292"/>
                  <a:pt x="241" y="293"/>
                  <a:pt x="240" y="294"/>
                </a:cubicBezTo>
                <a:cubicBezTo>
                  <a:pt x="240" y="296"/>
                  <a:pt x="239" y="299"/>
                  <a:pt x="239" y="301"/>
                </a:cubicBezTo>
                <a:cubicBezTo>
                  <a:pt x="239" y="302"/>
                  <a:pt x="239" y="302"/>
                  <a:pt x="239" y="303"/>
                </a:cubicBezTo>
                <a:cubicBezTo>
                  <a:pt x="238" y="304"/>
                  <a:pt x="238" y="306"/>
                  <a:pt x="238" y="308"/>
                </a:cubicBezTo>
                <a:cubicBezTo>
                  <a:pt x="227" y="303"/>
                  <a:pt x="217" y="297"/>
                  <a:pt x="207" y="290"/>
                </a:cubicBezTo>
                <a:lnTo>
                  <a:pt x="206" y="290"/>
                </a:lnTo>
                <a:lnTo>
                  <a:pt x="205" y="289"/>
                </a:lnTo>
                <a:lnTo>
                  <a:pt x="204" y="289"/>
                </a:lnTo>
                <a:cubicBezTo>
                  <a:pt x="176" y="270"/>
                  <a:pt x="150" y="246"/>
                  <a:pt x="129" y="218"/>
                </a:cubicBezTo>
                <a:cubicBezTo>
                  <a:pt x="96" y="176"/>
                  <a:pt x="76" y="126"/>
                  <a:pt x="69" y="73"/>
                </a:cubicBezTo>
                <a:cubicBezTo>
                  <a:pt x="85" y="68"/>
                  <a:pt x="102" y="65"/>
                  <a:pt x="119" y="64"/>
                </a:cubicBezTo>
                <a:close/>
                <a:moveTo>
                  <a:pt x="672" y="73"/>
                </a:moveTo>
                <a:cubicBezTo>
                  <a:pt x="665" y="126"/>
                  <a:pt x="644" y="176"/>
                  <a:pt x="612" y="218"/>
                </a:cubicBezTo>
                <a:cubicBezTo>
                  <a:pt x="605" y="228"/>
                  <a:pt x="597" y="237"/>
                  <a:pt x="589" y="245"/>
                </a:cubicBezTo>
                <a:lnTo>
                  <a:pt x="588" y="246"/>
                </a:lnTo>
                <a:cubicBezTo>
                  <a:pt x="571" y="264"/>
                  <a:pt x="553" y="279"/>
                  <a:pt x="532" y="291"/>
                </a:cubicBezTo>
                <a:lnTo>
                  <a:pt x="532" y="292"/>
                </a:lnTo>
                <a:lnTo>
                  <a:pt x="531" y="293"/>
                </a:lnTo>
                <a:cubicBezTo>
                  <a:pt x="530" y="293"/>
                  <a:pt x="530" y="293"/>
                  <a:pt x="530" y="293"/>
                </a:cubicBezTo>
                <a:cubicBezTo>
                  <a:pt x="522" y="298"/>
                  <a:pt x="513" y="303"/>
                  <a:pt x="503" y="308"/>
                </a:cubicBezTo>
                <a:cubicBezTo>
                  <a:pt x="503" y="306"/>
                  <a:pt x="503" y="304"/>
                  <a:pt x="502" y="303"/>
                </a:cubicBezTo>
                <a:cubicBezTo>
                  <a:pt x="502" y="302"/>
                  <a:pt x="502" y="302"/>
                  <a:pt x="502" y="301"/>
                </a:cubicBezTo>
                <a:cubicBezTo>
                  <a:pt x="502" y="299"/>
                  <a:pt x="501" y="296"/>
                  <a:pt x="501" y="294"/>
                </a:cubicBezTo>
                <a:cubicBezTo>
                  <a:pt x="500" y="293"/>
                  <a:pt x="500" y="292"/>
                  <a:pt x="500" y="292"/>
                </a:cubicBezTo>
                <a:cubicBezTo>
                  <a:pt x="500" y="290"/>
                  <a:pt x="499" y="288"/>
                  <a:pt x="499" y="286"/>
                </a:cubicBezTo>
                <a:cubicBezTo>
                  <a:pt x="499" y="285"/>
                  <a:pt x="499" y="284"/>
                  <a:pt x="498" y="283"/>
                </a:cubicBezTo>
                <a:cubicBezTo>
                  <a:pt x="498" y="281"/>
                  <a:pt x="497" y="279"/>
                  <a:pt x="497" y="277"/>
                </a:cubicBezTo>
                <a:lnTo>
                  <a:pt x="497" y="276"/>
                </a:lnTo>
                <a:cubicBezTo>
                  <a:pt x="496" y="273"/>
                  <a:pt x="495" y="271"/>
                  <a:pt x="494" y="268"/>
                </a:cubicBezTo>
                <a:cubicBezTo>
                  <a:pt x="494" y="268"/>
                  <a:pt x="494" y="267"/>
                  <a:pt x="494" y="266"/>
                </a:cubicBezTo>
                <a:cubicBezTo>
                  <a:pt x="493" y="264"/>
                  <a:pt x="493" y="262"/>
                  <a:pt x="492" y="260"/>
                </a:cubicBezTo>
                <a:cubicBezTo>
                  <a:pt x="492" y="260"/>
                  <a:pt x="492" y="259"/>
                  <a:pt x="491" y="258"/>
                </a:cubicBezTo>
                <a:cubicBezTo>
                  <a:pt x="491" y="256"/>
                  <a:pt x="490" y="254"/>
                  <a:pt x="490" y="252"/>
                </a:cubicBezTo>
                <a:cubicBezTo>
                  <a:pt x="489" y="252"/>
                  <a:pt x="489" y="251"/>
                  <a:pt x="489" y="251"/>
                </a:cubicBezTo>
                <a:cubicBezTo>
                  <a:pt x="488" y="248"/>
                  <a:pt x="487" y="246"/>
                  <a:pt x="486" y="243"/>
                </a:cubicBezTo>
                <a:cubicBezTo>
                  <a:pt x="486" y="243"/>
                  <a:pt x="486" y="242"/>
                  <a:pt x="486" y="241"/>
                </a:cubicBezTo>
                <a:cubicBezTo>
                  <a:pt x="485" y="239"/>
                  <a:pt x="484" y="238"/>
                  <a:pt x="484" y="236"/>
                </a:cubicBezTo>
                <a:cubicBezTo>
                  <a:pt x="483" y="235"/>
                  <a:pt x="483" y="234"/>
                  <a:pt x="483" y="233"/>
                </a:cubicBezTo>
                <a:cubicBezTo>
                  <a:pt x="482" y="232"/>
                  <a:pt x="481" y="230"/>
                  <a:pt x="480" y="228"/>
                </a:cubicBezTo>
                <a:cubicBezTo>
                  <a:pt x="480" y="227"/>
                  <a:pt x="480" y="227"/>
                  <a:pt x="480" y="226"/>
                </a:cubicBezTo>
                <a:cubicBezTo>
                  <a:pt x="479" y="224"/>
                  <a:pt x="478" y="221"/>
                  <a:pt x="477" y="219"/>
                </a:cubicBezTo>
                <a:cubicBezTo>
                  <a:pt x="476" y="218"/>
                  <a:pt x="476" y="218"/>
                  <a:pt x="476" y="217"/>
                </a:cubicBezTo>
                <a:cubicBezTo>
                  <a:pt x="475" y="215"/>
                  <a:pt x="474" y="214"/>
                  <a:pt x="473" y="212"/>
                </a:cubicBezTo>
                <a:cubicBezTo>
                  <a:pt x="473" y="211"/>
                  <a:pt x="473" y="210"/>
                  <a:pt x="472" y="210"/>
                </a:cubicBezTo>
                <a:cubicBezTo>
                  <a:pt x="471" y="208"/>
                  <a:pt x="470" y="206"/>
                  <a:pt x="470" y="204"/>
                </a:cubicBezTo>
                <a:cubicBezTo>
                  <a:pt x="469" y="204"/>
                  <a:pt x="469" y="203"/>
                  <a:pt x="469" y="202"/>
                </a:cubicBezTo>
                <a:cubicBezTo>
                  <a:pt x="468" y="200"/>
                  <a:pt x="466" y="198"/>
                  <a:pt x="465" y="196"/>
                </a:cubicBezTo>
                <a:cubicBezTo>
                  <a:pt x="465" y="195"/>
                  <a:pt x="465" y="194"/>
                  <a:pt x="464" y="194"/>
                </a:cubicBezTo>
                <a:cubicBezTo>
                  <a:pt x="463" y="192"/>
                  <a:pt x="462" y="190"/>
                  <a:pt x="461" y="189"/>
                </a:cubicBezTo>
                <a:cubicBezTo>
                  <a:pt x="461" y="188"/>
                  <a:pt x="460" y="187"/>
                  <a:pt x="460" y="187"/>
                </a:cubicBezTo>
                <a:cubicBezTo>
                  <a:pt x="459" y="185"/>
                  <a:pt x="458" y="183"/>
                  <a:pt x="457" y="181"/>
                </a:cubicBezTo>
                <a:lnTo>
                  <a:pt x="456" y="180"/>
                </a:lnTo>
                <a:cubicBezTo>
                  <a:pt x="455" y="177"/>
                  <a:pt x="453" y="175"/>
                  <a:pt x="452" y="173"/>
                </a:cubicBezTo>
                <a:cubicBezTo>
                  <a:pt x="451" y="173"/>
                  <a:pt x="451" y="172"/>
                  <a:pt x="451" y="171"/>
                </a:cubicBezTo>
                <a:cubicBezTo>
                  <a:pt x="450" y="170"/>
                  <a:pt x="449" y="168"/>
                  <a:pt x="447" y="166"/>
                </a:cubicBezTo>
                <a:cubicBezTo>
                  <a:pt x="447" y="166"/>
                  <a:pt x="447" y="165"/>
                  <a:pt x="446" y="164"/>
                </a:cubicBezTo>
                <a:cubicBezTo>
                  <a:pt x="445" y="163"/>
                  <a:pt x="444" y="161"/>
                  <a:pt x="443" y="159"/>
                </a:cubicBezTo>
                <a:cubicBezTo>
                  <a:pt x="442" y="159"/>
                  <a:pt x="442" y="158"/>
                  <a:pt x="442" y="158"/>
                </a:cubicBezTo>
                <a:cubicBezTo>
                  <a:pt x="440" y="156"/>
                  <a:pt x="438" y="153"/>
                  <a:pt x="437" y="151"/>
                </a:cubicBezTo>
                <a:cubicBezTo>
                  <a:pt x="437" y="151"/>
                  <a:pt x="436" y="151"/>
                  <a:pt x="436" y="150"/>
                </a:cubicBezTo>
                <a:cubicBezTo>
                  <a:pt x="435" y="148"/>
                  <a:pt x="433" y="147"/>
                  <a:pt x="432" y="145"/>
                </a:cubicBezTo>
                <a:cubicBezTo>
                  <a:pt x="431" y="144"/>
                  <a:pt x="431" y="144"/>
                  <a:pt x="431" y="143"/>
                </a:cubicBezTo>
                <a:cubicBezTo>
                  <a:pt x="429" y="142"/>
                  <a:pt x="428" y="140"/>
                  <a:pt x="427" y="138"/>
                </a:cubicBezTo>
                <a:cubicBezTo>
                  <a:pt x="426" y="138"/>
                  <a:pt x="426" y="137"/>
                  <a:pt x="425" y="137"/>
                </a:cubicBezTo>
                <a:cubicBezTo>
                  <a:pt x="424" y="135"/>
                  <a:pt x="422" y="133"/>
                  <a:pt x="420" y="131"/>
                </a:cubicBezTo>
                <a:cubicBezTo>
                  <a:pt x="420" y="130"/>
                  <a:pt x="420" y="130"/>
                  <a:pt x="419" y="130"/>
                </a:cubicBezTo>
                <a:cubicBezTo>
                  <a:pt x="418" y="128"/>
                  <a:pt x="416" y="126"/>
                  <a:pt x="415" y="125"/>
                </a:cubicBezTo>
                <a:cubicBezTo>
                  <a:pt x="414" y="124"/>
                  <a:pt x="414" y="124"/>
                  <a:pt x="413" y="123"/>
                </a:cubicBezTo>
                <a:cubicBezTo>
                  <a:pt x="413" y="123"/>
                  <a:pt x="412" y="122"/>
                  <a:pt x="412" y="121"/>
                </a:cubicBezTo>
                <a:cubicBezTo>
                  <a:pt x="464" y="83"/>
                  <a:pt x="527" y="62"/>
                  <a:pt x="592" y="62"/>
                </a:cubicBezTo>
                <a:cubicBezTo>
                  <a:pt x="619" y="62"/>
                  <a:pt x="646" y="66"/>
                  <a:pt x="672" y="73"/>
                </a:cubicBezTo>
                <a:close/>
                <a:moveTo>
                  <a:pt x="298" y="386"/>
                </a:moveTo>
                <a:cubicBezTo>
                  <a:pt x="299" y="386"/>
                  <a:pt x="299" y="386"/>
                  <a:pt x="300" y="386"/>
                </a:cubicBezTo>
                <a:cubicBezTo>
                  <a:pt x="303" y="387"/>
                  <a:pt x="305" y="387"/>
                  <a:pt x="307" y="388"/>
                </a:cubicBezTo>
                <a:cubicBezTo>
                  <a:pt x="308" y="388"/>
                  <a:pt x="309" y="388"/>
                  <a:pt x="309" y="388"/>
                </a:cubicBezTo>
                <a:cubicBezTo>
                  <a:pt x="313" y="389"/>
                  <a:pt x="315" y="389"/>
                  <a:pt x="319" y="390"/>
                </a:cubicBezTo>
                <a:cubicBezTo>
                  <a:pt x="319" y="390"/>
                  <a:pt x="320" y="390"/>
                  <a:pt x="321" y="390"/>
                </a:cubicBezTo>
                <a:cubicBezTo>
                  <a:pt x="323" y="390"/>
                  <a:pt x="325" y="391"/>
                  <a:pt x="328" y="391"/>
                </a:cubicBezTo>
                <a:cubicBezTo>
                  <a:pt x="329" y="391"/>
                  <a:pt x="330" y="391"/>
                  <a:pt x="331" y="391"/>
                </a:cubicBezTo>
                <a:cubicBezTo>
                  <a:pt x="333" y="391"/>
                  <a:pt x="336" y="392"/>
                  <a:pt x="338" y="392"/>
                </a:cubicBezTo>
                <a:cubicBezTo>
                  <a:pt x="339" y="392"/>
                  <a:pt x="339" y="392"/>
                  <a:pt x="340" y="392"/>
                </a:cubicBezTo>
                <a:cubicBezTo>
                  <a:pt x="343" y="392"/>
                  <a:pt x="346" y="393"/>
                  <a:pt x="349" y="393"/>
                </a:cubicBezTo>
                <a:cubicBezTo>
                  <a:pt x="350" y="393"/>
                  <a:pt x="351" y="393"/>
                  <a:pt x="351" y="393"/>
                </a:cubicBezTo>
                <a:cubicBezTo>
                  <a:pt x="354" y="393"/>
                  <a:pt x="356" y="393"/>
                  <a:pt x="359" y="393"/>
                </a:cubicBezTo>
                <a:cubicBezTo>
                  <a:pt x="359" y="393"/>
                  <a:pt x="360" y="393"/>
                  <a:pt x="361" y="393"/>
                </a:cubicBezTo>
                <a:cubicBezTo>
                  <a:pt x="364" y="393"/>
                  <a:pt x="367" y="393"/>
                  <a:pt x="370" y="393"/>
                </a:cubicBezTo>
                <a:cubicBezTo>
                  <a:pt x="374" y="393"/>
                  <a:pt x="377" y="393"/>
                  <a:pt x="380" y="393"/>
                </a:cubicBezTo>
                <a:cubicBezTo>
                  <a:pt x="381" y="393"/>
                  <a:pt x="381" y="393"/>
                  <a:pt x="382" y="393"/>
                </a:cubicBezTo>
                <a:cubicBezTo>
                  <a:pt x="385" y="393"/>
                  <a:pt x="387" y="393"/>
                  <a:pt x="390" y="393"/>
                </a:cubicBezTo>
                <a:cubicBezTo>
                  <a:pt x="390" y="393"/>
                  <a:pt x="391" y="393"/>
                  <a:pt x="392" y="393"/>
                </a:cubicBezTo>
                <a:cubicBezTo>
                  <a:pt x="395" y="393"/>
                  <a:pt x="398" y="392"/>
                  <a:pt x="401" y="392"/>
                </a:cubicBezTo>
                <a:cubicBezTo>
                  <a:pt x="402" y="392"/>
                  <a:pt x="402" y="392"/>
                  <a:pt x="403" y="392"/>
                </a:cubicBezTo>
                <a:cubicBezTo>
                  <a:pt x="405" y="392"/>
                  <a:pt x="408" y="391"/>
                  <a:pt x="410" y="391"/>
                </a:cubicBezTo>
                <a:cubicBezTo>
                  <a:pt x="411" y="391"/>
                  <a:pt x="412" y="391"/>
                  <a:pt x="413" y="391"/>
                </a:cubicBezTo>
                <a:cubicBezTo>
                  <a:pt x="416" y="391"/>
                  <a:pt x="418" y="390"/>
                  <a:pt x="420" y="390"/>
                </a:cubicBezTo>
                <a:cubicBezTo>
                  <a:pt x="421" y="390"/>
                  <a:pt x="422" y="390"/>
                  <a:pt x="422" y="390"/>
                </a:cubicBezTo>
                <a:cubicBezTo>
                  <a:pt x="425" y="389"/>
                  <a:pt x="428" y="389"/>
                  <a:pt x="431" y="388"/>
                </a:cubicBezTo>
                <a:cubicBezTo>
                  <a:pt x="432" y="388"/>
                  <a:pt x="433" y="388"/>
                  <a:pt x="434" y="388"/>
                </a:cubicBezTo>
                <a:cubicBezTo>
                  <a:pt x="436" y="387"/>
                  <a:pt x="438" y="387"/>
                  <a:pt x="441" y="386"/>
                </a:cubicBezTo>
                <a:cubicBezTo>
                  <a:pt x="442" y="386"/>
                  <a:pt x="442" y="386"/>
                  <a:pt x="443" y="386"/>
                </a:cubicBezTo>
                <a:cubicBezTo>
                  <a:pt x="446" y="385"/>
                  <a:pt x="448" y="385"/>
                  <a:pt x="451" y="384"/>
                </a:cubicBezTo>
                <a:lnTo>
                  <a:pt x="452" y="384"/>
                </a:lnTo>
                <a:cubicBezTo>
                  <a:pt x="448" y="455"/>
                  <a:pt x="419" y="522"/>
                  <a:pt x="370" y="573"/>
                </a:cubicBezTo>
                <a:cubicBezTo>
                  <a:pt x="322" y="522"/>
                  <a:pt x="293" y="455"/>
                  <a:pt x="289" y="384"/>
                </a:cubicBezTo>
                <a:lnTo>
                  <a:pt x="290" y="384"/>
                </a:lnTo>
                <a:cubicBezTo>
                  <a:pt x="293" y="385"/>
                  <a:pt x="295" y="385"/>
                  <a:pt x="298" y="386"/>
                </a:cubicBezTo>
                <a:close/>
                <a:moveTo>
                  <a:pt x="291" y="325"/>
                </a:moveTo>
                <a:cubicBezTo>
                  <a:pt x="291" y="323"/>
                  <a:pt x="291" y="322"/>
                  <a:pt x="292" y="320"/>
                </a:cubicBezTo>
                <a:cubicBezTo>
                  <a:pt x="292" y="319"/>
                  <a:pt x="292" y="318"/>
                  <a:pt x="292" y="318"/>
                </a:cubicBezTo>
                <a:cubicBezTo>
                  <a:pt x="292" y="316"/>
                  <a:pt x="293" y="315"/>
                  <a:pt x="293" y="313"/>
                </a:cubicBezTo>
                <a:cubicBezTo>
                  <a:pt x="293" y="312"/>
                  <a:pt x="293" y="312"/>
                  <a:pt x="293" y="311"/>
                </a:cubicBezTo>
                <a:cubicBezTo>
                  <a:pt x="294" y="309"/>
                  <a:pt x="294" y="307"/>
                  <a:pt x="294" y="305"/>
                </a:cubicBezTo>
                <a:cubicBezTo>
                  <a:pt x="294" y="305"/>
                  <a:pt x="294" y="304"/>
                  <a:pt x="295" y="304"/>
                </a:cubicBezTo>
                <a:cubicBezTo>
                  <a:pt x="295" y="302"/>
                  <a:pt x="295" y="300"/>
                  <a:pt x="296" y="297"/>
                </a:cubicBezTo>
                <a:lnTo>
                  <a:pt x="296" y="296"/>
                </a:lnTo>
                <a:cubicBezTo>
                  <a:pt x="297" y="294"/>
                  <a:pt x="297" y="292"/>
                  <a:pt x="298" y="291"/>
                </a:cubicBezTo>
                <a:cubicBezTo>
                  <a:pt x="298" y="290"/>
                  <a:pt x="298" y="289"/>
                  <a:pt x="298" y="288"/>
                </a:cubicBezTo>
                <a:cubicBezTo>
                  <a:pt x="299" y="287"/>
                  <a:pt x="299" y="285"/>
                  <a:pt x="299" y="284"/>
                </a:cubicBezTo>
                <a:cubicBezTo>
                  <a:pt x="300" y="283"/>
                  <a:pt x="300" y="283"/>
                  <a:pt x="300" y="282"/>
                </a:cubicBezTo>
                <a:cubicBezTo>
                  <a:pt x="300" y="280"/>
                  <a:pt x="301" y="278"/>
                  <a:pt x="302" y="277"/>
                </a:cubicBezTo>
                <a:cubicBezTo>
                  <a:pt x="302" y="276"/>
                  <a:pt x="302" y="276"/>
                  <a:pt x="302" y="275"/>
                </a:cubicBezTo>
                <a:cubicBezTo>
                  <a:pt x="303" y="273"/>
                  <a:pt x="303" y="271"/>
                  <a:pt x="304" y="269"/>
                </a:cubicBezTo>
                <a:cubicBezTo>
                  <a:pt x="304" y="268"/>
                  <a:pt x="304" y="268"/>
                  <a:pt x="305" y="267"/>
                </a:cubicBezTo>
                <a:cubicBezTo>
                  <a:pt x="305" y="266"/>
                  <a:pt x="306" y="264"/>
                  <a:pt x="306" y="262"/>
                </a:cubicBezTo>
                <a:cubicBezTo>
                  <a:pt x="306" y="262"/>
                  <a:pt x="307" y="261"/>
                  <a:pt x="307" y="260"/>
                </a:cubicBezTo>
                <a:cubicBezTo>
                  <a:pt x="308" y="259"/>
                  <a:pt x="308" y="257"/>
                  <a:pt x="309" y="256"/>
                </a:cubicBezTo>
                <a:cubicBezTo>
                  <a:pt x="309" y="255"/>
                  <a:pt x="309" y="255"/>
                  <a:pt x="309" y="254"/>
                </a:cubicBezTo>
                <a:cubicBezTo>
                  <a:pt x="310" y="252"/>
                  <a:pt x="311" y="251"/>
                  <a:pt x="311" y="249"/>
                </a:cubicBezTo>
                <a:cubicBezTo>
                  <a:pt x="312" y="249"/>
                  <a:pt x="312" y="248"/>
                  <a:pt x="312" y="248"/>
                </a:cubicBezTo>
                <a:cubicBezTo>
                  <a:pt x="313" y="246"/>
                  <a:pt x="314" y="243"/>
                  <a:pt x="315" y="241"/>
                </a:cubicBezTo>
                <a:lnTo>
                  <a:pt x="315" y="240"/>
                </a:lnTo>
                <a:cubicBezTo>
                  <a:pt x="316" y="238"/>
                  <a:pt x="317" y="237"/>
                  <a:pt x="318" y="235"/>
                </a:cubicBezTo>
                <a:cubicBezTo>
                  <a:pt x="318" y="235"/>
                  <a:pt x="318" y="234"/>
                  <a:pt x="319" y="233"/>
                </a:cubicBezTo>
                <a:cubicBezTo>
                  <a:pt x="319" y="232"/>
                  <a:pt x="320" y="230"/>
                  <a:pt x="321" y="229"/>
                </a:cubicBezTo>
                <a:cubicBezTo>
                  <a:pt x="321" y="228"/>
                  <a:pt x="321" y="228"/>
                  <a:pt x="322" y="227"/>
                </a:cubicBezTo>
                <a:cubicBezTo>
                  <a:pt x="322" y="226"/>
                  <a:pt x="323" y="224"/>
                  <a:pt x="324" y="223"/>
                </a:cubicBezTo>
                <a:cubicBezTo>
                  <a:pt x="324" y="222"/>
                  <a:pt x="325" y="221"/>
                  <a:pt x="325" y="221"/>
                </a:cubicBezTo>
                <a:cubicBezTo>
                  <a:pt x="326" y="219"/>
                  <a:pt x="327" y="217"/>
                  <a:pt x="328" y="215"/>
                </a:cubicBezTo>
                <a:lnTo>
                  <a:pt x="329" y="214"/>
                </a:lnTo>
                <a:cubicBezTo>
                  <a:pt x="330" y="212"/>
                  <a:pt x="331" y="211"/>
                  <a:pt x="332" y="209"/>
                </a:cubicBezTo>
                <a:cubicBezTo>
                  <a:pt x="332" y="209"/>
                  <a:pt x="332" y="208"/>
                  <a:pt x="333" y="207"/>
                </a:cubicBezTo>
                <a:cubicBezTo>
                  <a:pt x="333" y="206"/>
                  <a:pt x="334" y="205"/>
                  <a:pt x="335" y="203"/>
                </a:cubicBezTo>
                <a:cubicBezTo>
                  <a:pt x="336" y="203"/>
                  <a:pt x="336" y="202"/>
                  <a:pt x="336" y="202"/>
                </a:cubicBezTo>
                <a:cubicBezTo>
                  <a:pt x="337" y="200"/>
                  <a:pt x="338" y="199"/>
                  <a:pt x="339" y="197"/>
                </a:cubicBezTo>
                <a:lnTo>
                  <a:pt x="340" y="196"/>
                </a:lnTo>
                <a:cubicBezTo>
                  <a:pt x="341" y="194"/>
                  <a:pt x="343" y="192"/>
                  <a:pt x="344" y="190"/>
                </a:cubicBezTo>
                <a:lnTo>
                  <a:pt x="345" y="189"/>
                </a:lnTo>
                <a:cubicBezTo>
                  <a:pt x="346" y="188"/>
                  <a:pt x="347" y="186"/>
                  <a:pt x="348" y="185"/>
                </a:cubicBezTo>
                <a:cubicBezTo>
                  <a:pt x="348" y="184"/>
                  <a:pt x="349" y="184"/>
                  <a:pt x="349" y="183"/>
                </a:cubicBezTo>
                <a:cubicBezTo>
                  <a:pt x="350" y="182"/>
                  <a:pt x="351" y="180"/>
                  <a:pt x="352" y="179"/>
                </a:cubicBezTo>
                <a:cubicBezTo>
                  <a:pt x="353" y="179"/>
                  <a:pt x="353" y="178"/>
                  <a:pt x="354" y="177"/>
                </a:cubicBezTo>
                <a:cubicBezTo>
                  <a:pt x="355" y="176"/>
                  <a:pt x="356" y="175"/>
                  <a:pt x="357" y="174"/>
                </a:cubicBezTo>
                <a:cubicBezTo>
                  <a:pt x="357" y="173"/>
                  <a:pt x="358" y="173"/>
                  <a:pt x="358" y="172"/>
                </a:cubicBezTo>
                <a:cubicBezTo>
                  <a:pt x="359" y="170"/>
                  <a:pt x="361" y="169"/>
                  <a:pt x="362" y="167"/>
                </a:cubicBezTo>
                <a:cubicBezTo>
                  <a:pt x="363" y="167"/>
                  <a:pt x="363" y="167"/>
                  <a:pt x="363" y="166"/>
                </a:cubicBezTo>
                <a:cubicBezTo>
                  <a:pt x="364" y="165"/>
                  <a:pt x="366" y="163"/>
                  <a:pt x="367" y="162"/>
                </a:cubicBezTo>
                <a:cubicBezTo>
                  <a:pt x="368" y="161"/>
                  <a:pt x="368" y="161"/>
                  <a:pt x="369" y="160"/>
                </a:cubicBezTo>
                <a:cubicBezTo>
                  <a:pt x="369" y="159"/>
                  <a:pt x="370" y="159"/>
                  <a:pt x="370" y="158"/>
                </a:cubicBezTo>
                <a:cubicBezTo>
                  <a:pt x="371" y="159"/>
                  <a:pt x="372" y="159"/>
                  <a:pt x="372" y="160"/>
                </a:cubicBezTo>
                <a:cubicBezTo>
                  <a:pt x="373" y="161"/>
                  <a:pt x="373" y="161"/>
                  <a:pt x="374" y="162"/>
                </a:cubicBezTo>
                <a:cubicBezTo>
                  <a:pt x="375" y="163"/>
                  <a:pt x="377" y="165"/>
                  <a:pt x="378" y="166"/>
                </a:cubicBezTo>
                <a:cubicBezTo>
                  <a:pt x="378" y="167"/>
                  <a:pt x="378" y="167"/>
                  <a:pt x="378" y="167"/>
                </a:cubicBezTo>
                <a:cubicBezTo>
                  <a:pt x="380" y="169"/>
                  <a:pt x="381" y="170"/>
                  <a:pt x="383" y="172"/>
                </a:cubicBezTo>
                <a:cubicBezTo>
                  <a:pt x="383" y="173"/>
                  <a:pt x="384" y="173"/>
                  <a:pt x="384" y="174"/>
                </a:cubicBezTo>
                <a:cubicBezTo>
                  <a:pt x="385" y="175"/>
                  <a:pt x="386" y="176"/>
                  <a:pt x="387" y="177"/>
                </a:cubicBezTo>
                <a:cubicBezTo>
                  <a:pt x="388" y="178"/>
                  <a:pt x="388" y="179"/>
                  <a:pt x="389" y="179"/>
                </a:cubicBezTo>
                <a:cubicBezTo>
                  <a:pt x="390" y="180"/>
                  <a:pt x="391" y="182"/>
                  <a:pt x="392" y="183"/>
                </a:cubicBezTo>
                <a:cubicBezTo>
                  <a:pt x="392" y="184"/>
                  <a:pt x="392" y="184"/>
                  <a:pt x="393" y="185"/>
                </a:cubicBezTo>
                <a:cubicBezTo>
                  <a:pt x="394" y="186"/>
                  <a:pt x="395" y="188"/>
                  <a:pt x="396" y="189"/>
                </a:cubicBezTo>
                <a:cubicBezTo>
                  <a:pt x="397" y="190"/>
                  <a:pt x="397" y="190"/>
                  <a:pt x="397" y="190"/>
                </a:cubicBezTo>
                <a:cubicBezTo>
                  <a:pt x="398" y="192"/>
                  <a:pt x="399" y="194"/>
                  <a:pt x="401" y="196"/>
                </a:cubicBezTo>
                <a:cubicBezTo>
                  <a:pt x="401" y="196"/>
                  <a:pt x="401" y="197"/>
                  <a:pt x="402" y="197"/>
                </a:cubicBezTo>
                <a:cubicBezTo>
                  <a:pt x="403" y="199"/>
                  <a:pt x="404" y="200"/>
                  <a:pt x="405" y="202"/>
                </a:cubicBezTo>
                <a:cubicBezTo>
                  <a:pt x="405" y="202"/>
                  <a:pt x="405" y="203"/>
                  <a:pt x="406" y="203"/>
                </a:cubicBezTo>
                <a:cubicBezTo>
                  <a:pt x="407" y="205"/>
                  <a:pt x="407" y="206"/>
                  <a:pt x="408" y="207"/>
                </a:cubicBezTo>
                <a:cubicBezTo>
                  <a:pt x="409" y="208"/>
                  <a:pt x="409" y="209"/>
                  <a:pt x="409" y="209"/>
                </a:cubicBezTo>
                <a:cubicBezTo>
                  <a:pt x="410" y="211"/>
                  <a:pt x="411" y="212"/>
                  <a:pt x="412" y="214"/>
                </a:cubicBezTo>
                <a:lnTo>
                  <a:pt x="413" y="215"/>
                </a:lnTo>
                <a:cubicBezTo>
                  <a:pt x="414" y="217"/>
                  <a:pt x="415" y="219"/>
                  <a:pt x="416" y="221"/>
                </a:cubicBezTo>
                <a:lnTo>
                  <a:pt x="417" y="222"/>
                </a:lnTo>
                <a:cubicBezTo>
                  <a:pt x="418" y="224"/>
                  <a:pt x="418" y="226"/>
                  <a:pt x="419" y="227"/>
                </a:cubicBezTo>
                <a:cubicBezTo>
                  <a:pt x="420" y="228"/>
                  <a:pt x="420" y="228"/>
                  <a:pt x="420" y="229"/>
                </a:cubicBezTo>
                <a:cubicBezTo>
                  <a:pt x="421" y="230"/>
                  <a:pt x="422" y="232"/>
                  <a:pt x="422" y="233"/>
                </a:cubicBezTo>
                <a:cubicBezTo>
                  <a:pt x="423" y="234"/>
                  <a:pt x="423" y="235"/>
                  <a:pt x="423" y="235"/>
                </a:cubicBezTo>
                <a:cubicBezTo>
                  <a:pt x="424" y="237"/>
                  <a:pt x="425" y="238"/>
                  <a:pt x="426" y="240"/>
                </a:cubicBezTo>
                <a:lnTo>
                  <a:pt x="426" y="241"/>
                </a:lnTo>
                <a:cubicBezTo>
                  <a:pt x="427" y="243"/>
                  <a:pt x="428" y="246"/>
                  <a:pt x="429" y="248"/>
                </a:cubicBezTo>
                <a:lnTo>
                  <a:pt x="429" y="249"/>
                </a:lnTo>
                <a:cubicBezTo>
                  <a:pt x="430" y="251"/>
                  <a:pt x="431" y="252"/>
                  <a:pt x="431" y="254"/>
                </a:cubicBezTo>
                <a:cubicBezTo>
                  <a:pt x="432" y="255"/>
                  <a:pt x="432" y="255"/>
                  <a:pt x="432" y="256"/>
                </a:cubicBezTo>
                <a:cubicBezTo>
                  <a:pt x="433" y="257"/>
                  <a:pt x="433" y="259"/>
                  <a:pt x="434" y="260"/>
                </a:cubicBezTo>
                <a:cubicBezTo>
                  <a:pt x="434" y="261"/>
                  <a:pt x="434" y="262"/>
                  <a:pt x="435" y="262"/>
                </a:cubicBezTo>
                <a:cubicBezTo>
                  <a:pt x="435" y="264"/>
                  <a:pt x="436" y="266"/>
                  <a:pt x="436" y="267"/>
                </a:cubicBezTo>
                <a:cubicBezTo>
                  <a:pt x="437" y="268"/>
                  <a:pt x="437" y="268"/>
                  <a:pt x="437" y="269"/>
                </a:cubicBezTo>
                <a:cubicBezTo>
                  <a:pt x="438" y="271"/>
                  <a:pt x="438" y="273"/>
                  <a:pt x="439" y="275"/>
                </a:cubicBezTo>
                <a:cubicBezTo>
                  <a:pt x="439" y="276"/>
                  <a:pt x="439" y="276"/>
                  <a:pt x="439" y="277"/>
                </a:cubicBezTo>
                <a:cubicBezTo>
                  <a:pt x="440" y="278"/>
                  <a:pt x="440" y="280"/>
                  <a:pt x="441" y="282"/>
                </a:cubicBezTo>
                <a:cubicBezTo>
                  <a:pt x="441" y="283"/>
                  <a:pt x="441" y="283"/>
                  <a:pt x="442" y="284"/>
                </a:cubicBezTo>
                <a:cubicBezTo>
                  <a:pt x="442" y="285"/>
                  <a:pt x="442" y="287"/>
                  <a:pt x="443" y="288"/>
                </a:cubicBezTo>
                <a:cubicBezTo>
                  <a:pt x="443" y="289"/>
                  <a:pt x="443" y="290"/>
                  <a:pt x="443" y="291"/>
                </a:cubicBezTo>
                <a:cubicBezTo>
                  <a:pt x="444" y="292"/>
                  <a:pt x="444" y="294"/>
                  <a:pt x="445" y="296"/>
                </a:cubicBezTo>
                <a:lnTo>
                  <a:pt x="445" y="297"/>
                </a:lnTo>
                <a:cubicBezTo>
                  <a:pt x="445" y="300"/>
                  <a:pt x="446" y="302"/>
                  <a:pt x="446" y="304"/>
                </a:cubicBezTo>
                <a:cubicBezTo>
                  <a:pt x="447" y="304"/>
                  <a:pt x="447" y="305"/>
                  <a:pt x="447" y="305"/>
                </a:cubicBezTo>
                <a:cubicBezTo>
                  <a:pt x="447" y="307"/>
                  <a:pt x="447" y="309"/>
                  <a:pt x="448" y="311"/>
                </a:cubicBezTo>
                <a:cubicBezTo>
                  <a:pt x="448" y="312"/>
                  <a:pt x="448" y="312"/>
                  <a:pt x="448" y="313"/>
                </a:cubicBezTo>
                <a:cubicBezTo>
                  <a:pt x="448" y="314"/>
                  <a:pt x="449" y="316"/>
                  <a:pt x="449" y="318"/>
                </a:cubicBezTo>
                <a:cubicBezTo>
                  <a:pt x="449" y="318"/>
                  <a:pt x="449" y="319"/>
                  <a:pt x="449" y="320"/>
                </a:cubicBezTo>
                <a:cubicBezTo>
                  <a:pt x="449" y="322"/>
                  <a:pt x="450" y="323"/>
                  <a:pt x="450" y="325"/>
                </a:cubicBezTo>
                <a:cubicBezTo>
                  <a:pt x="450" y="325"/>
                  <a:pt x="450" y="326"/>
                  <a:pt x="450" y="327"/>
                </a:cubicBezTo>
                <a:cubicBezTo>
                  <a:pt x="450" y="328"/>
                  <a:pt x="449" y="328"/>
                  <a:pt x="449" y="328"/>
                </a:cubicBezTo>
                <a:cubicBezTo>
                  <a:pt x="447" y="329"/>
                  <a:pt x="444" y="329"/>
                  <a:pt x="441" y="330"/>
                </a:cubicBezTo>
                <a:lnTo>
                  <a:pt x="440" y="330"/>
                </a:lnTo>
                <a:cubicBezTo>
                  <a:pt x="437" y="331"/>
                  <a:pt x="435" y="331"/>
                  <a:pt x="432" y="332"/>
                </a:cubicBezTo>
                <a:cubicBezTo>
                  <a:pt x="431" y="332"/>
                  <a:pt x="430" y="332"/>
                  <a:pt x="430" y="332"/>
                </a:cubicBezTo>
                <a:cubicBezTo>
                  <a:pt x="427" y="333"/>
                  <a:pt x="424" y="333"/>
                  <a:pt x="421" y="334"/>
                </a:cubicBezTo>
                <a:lnTo>
                  <a:pt x="420" y="334"/>
                </a:lnTo>
                <a:cubicBezTo>
                  <a:pt x="417" y="334"/>
                  <a:pt x="415" y="335"/>
                  <a:pt x="412" y="335"/>
                </a:cubicBezTo>
                <a:cubicBezTo>
                  <a:pt x="411" y="335"/>
                  <a:pt x="411" y="335"/>
                  <a:pt x="410" y="336"/>
                </a:cubicBezTo>
                <a:cubicBezTo>
                  <a:pt x="407" y="336"/>
                  <a:pt x="404" y="336"/>
                  <a:pt x="401" y="337"/>
                </a:cubicBezTo>
                <a:lnTo>
                  <a:pt x="400" y="337"/>
                </a:lnTo>
                <a:cubicBezTo>
                  <a:pt x="397" y="337"/>
                  <a:pt x="394" y="337"/>
                  <a:pt x="392" y="337"/>
                </a:cubicBezTo>
                <a:cubicBezTo>
                  <a:pt x="391" y="337"/>
                  <a:pt x="391" y="337"/>
                  <a:pt x="390" y="337"/>
                </a:cubicBezTo>
                <a:cubicBezTo>
                  <a:pt x="387" y="338"/>
                  <a:pt x="384" y="338"/>
                  <a:pt x="381" y="338"/>
                </a:cubicBezTo>
                <a:cubicBezTo>
                  <a:pt x="381" y="338"/>
                  <a:pt x="380" y="338"/>
                  <a:pt x="379" y="338"/>
                </a:cubicBezTo>
                <a:cubicBezTo>
                  <a:pt x="377" y="338"/>
                  <a:pt x="373" y="338"/>
                  <a:pt x="370" y="338"/>
                </a:cubicBezTo>
                <a:cubicBezTo>
                  <a:pt x="367" y="338"/>
                  <a:pt x="364" y="338"/>
                  <a:pt x="361" y="338"/>
                </a:cubicBezTo>
                <a:cubicBezTo>
                  <a:pt x="361" y="338"/>
                  <a:pt x="360" y="338"/>
                  <a:pt x="359" y="338"/>
                </a:cubicBezTo>
                <a:cubicBezTo>
                  <a:pt x="356" y="338"/>
                  <a:pt x="353" y="338"/>
                  <a:pt x="351" y="337"/>
                </a:cubicBezTo>
                <a:cubicBezTo>
                  <a:pt x="350" y="337"/>
                  <a:pt x="350" y="337"/>
                  <a:pt x="349" y="337"/>
                </a:cubicBezTo>
                <a:cubicBezTo>
                  <a:pt x="347" y="337"/>
                  <a:pt x="344" y="337"/>
                  <a:pt x="341" y="337"/>
                </a:cubicBezTo>
                <a:cubicBezTo>
                  <a:pt x="341" y="337"/>
                  <a:pt x="340" y="337"/>
                  <a:pt x="339" y="337"/>
                </a:cubicBezTo>
                <a:cubicBezTo>
                  <a:pt x="337" y="336"/>
                  <a:pt x="334" y="336"/>
                  <a:pt x="331" y="336"/>
                </a:cubicBezTo>
                <a:cubicBezTo>
                  <a:pt x="330" y="335"/>
                  <a:pt x="330" y="335"/>
                  <a:pt x="329" y="335"/>
                </a:cubicBezTo>
                <a:cubicBezTo>
                  <a:pt x="326" y="335"/>
                  <a:pt x="324" y="334"/>
                  <a:pt x="321" y="334"/>
                </a:cubicBezTo>
                <a:lnTo>
                  <a:pt x="320" y="334"/>
                </a:lnTo>
                <a:cubicBezTo>
                  <a:pt x="317" y="333"/>
                  <a:pt x="314" y="333"/>
                  <a:pt x="311" y="332"/>
                </a:cubicBezTo>
                <a:cubicBezTo>
                  <a:pt x="311" y="332"/>
                  <a:pt x="310" y="332"/>
                  <a:pt x="309" y="332"/>
                </a:cubicBezTo>
                <a:cubicBezTo>
                  <a:pt x="306" y="331"/>
                  <a:pt x="303" y="331"/>
                  <a:pt x="301" y="330"/>
                </a:cubicBezTo>
                <a:cubicBezTo>
                  <a:pt x="300" y="330"/>
                  <a:pt x="300" y="330"/>
                  <a:pt x="300" y="330"/>
                </a:cubicBezTo>
                <a:cubicBezTo>
                  <a:pt x="297" y="329"/>
                  <a:pt x="294" y="329"/>
                  <a:pt x="292" y="328"/>
                </a:cubicBezTo>
                <a:cubicBezTo>
                  <a:pt x="291" y="328"/>
                  <a:pt x="291" y="328"/>
                  <a:pt x="291" y="327"/>
                </a:cubicBezTo>
                <a:cubicBezTo>
                  <a:pt x="291" y="326"/>
                  <a:pt x="291" y="325"/>
                  <a:pt x="291" y="325"/>
                </a:cubicBezTo>
                <a:close/>
                <a:moveTo>
                  <a:pt x="15" y="82"/>
                </a:moveTo>
                <a:cubicBezTo>
                  <a:pt x="23" y="144"/>
                  <a:pt x="47" y="202"/>
                  <a:pt x="85" y="252"/>
                </a:cubicBezTo>
                <a:cubicBezTo>
                  <a:pt x="92" y="261"/>
                  <a:pt x="100" y="270"/>
                  <a:pt x="107" y="278"/>
                </a:cubicBezTo>
                <a:lnTo>
                  <a:pt x="108" y="279"/>
                </a:lnTo>
                <a:lnTo>
                  <a:pt x="109" y="280"/>
                </a:lnTo>
                <a:lnTo>
                  <a:pt x="109" y="281"/>
                </a:lnTo>
                <a:cubicBezTo>
                  <a:pt x="129" y="301"/>
                  <a:pt x="151" y="320"/>
                  <a:pt x="174" y="335"/>
                </a:cubicBezTo>
                <a:lnTo>
                  <a:pt x="175" y="335"/>
                </a:lnTo>
                <a:lnTo>
                  <a:pt x="176" y="336"/>
                </a:lnTo>
                <a:cubicBezTo>
                  <a:pt x="194" y="348"/>
                  <a:pt x="213" y="358"/>
                  <a:pt x="233" y="366"/>
                </a:cubicBezTo>
                <a:cubicBezTo>
                  <a:pt x="233" y="388"/>
                  <a:pt x="235" y="410"/>
                  <a:pt x="239" y="431"/>
                </a:cubicBezTo>
                <a:cubicBezTo>
                  <a:pt x="239" y="432"/>
                  <a:pt x="239" y="432"/>
                  <a:pt x="239" y="433"/>
                </a:cubicBezTo>
                <a:lnTo>
                  <a:pt x="240" y="435"/>
                </a:lnTo>
                <a:cubicBezTo>
                  <a:pt x="240" y="436"/>
                  <a:pt x="240" y="437"/>
                  <a:pt x="240" y="437"/>
                </a:cubicBezTo>
                <a:cubicBezTo>
                  <a:pt x="246" y="464"/>
                  <a:pt x="254" y="489"/>
                  <a:pt x="265" y="513"/>
                </a:cubicBezTo>
                <a:cubicBezTo>
                  <a:pt x="265" y="514"/>
                  <a:pt x="266" y="515"/>
                  <a:pt x="266" y="516"/>
                </a:cubicBezTo>
                <a:lnTo>
                  <a:pt x="267" y="518"/>
                </a:lnTo>
                <a:cubicBezTo>
                  <a:pt x="267" y="519"/>
                  <a:pt x="268" y="520"/>
                  <a:pt x="268" y="520"/>
                </a:cubicBezTo>
                <a:cubicBezTo>
                  <a:pt x="280" y="545"/>
                  <a:pt x="294" y="568"/>
                  <a:pt x="311" y="589"/>
                </a:cubicBezTo>
                <a:cubicBezTo>
                  <a:pt x="312" y="590"/>
                  <a:pt x="312" y="590"/>
                  <a:pt x="312" y="590"/>
                </a:cubicBezTo>
                <a:lnTo>
                  <a:pt x="313" y="592"/>
                </a:lnTo>
                <a:cubicBezTo>
                  <a:pt x="314" y="592"/>
                  <a:pt x="314" y="592"/>
                  <a:pt x="314" y="593"/>
                </a:cubicBezTo>
                <a:cubicBezTo>
                  <a:pt x="319" y="599"/>
                  <a:pt x="324" y="604"/>
                  <a:pt x="329" y="610"/>
                </a:cubicBezTo>
                <a:cubicBezTo>
                  <a:pt x="319" y="620"/>
                  <a:pt x="317" y="636"/>
                  <a:pt x="326" y="647"/>
                </a:cubicBezTo>
                <a:cubicBezTo>
                  <a:pt x="331" y="654"/>
                  <a:pt x="340" y="658"/>
                  <a:pt x="348" y="658"/>
                </a:cubicBezTo>
                <a:cubicBezTo>
                  <a:pt x="354" y="658"/>
                  <a:pt x="360" y="656"/>
                  <a:pt x="365" y="653"/>
                </a:cubicBezTo>
                <a:lnTo>
                  <a:pt x="366" y="651"/>
                </a:lnTo>
                <a:cubicBezTo>
                  <a:pt x="368" y="650"/>
                  <a:pt x="370" y="648"/>
                  <a:pt x="372" y="646"/>
                </a:cubicBezTo>
                <a:cubicBezTo>
                  <a:pt x="374" y="649"/>
                  <a:pt x="376" y="653"/>
                  <a:pt x="380" y="655"/>
                </a:cubicBezTo>
                <a:lnTo>
                  <a:pt x="382" y="657"/>
                </a:lnTo>
                <a:cubicBezTo>
                  <a:pt x="387" y="660"/>
                  <a:pt x="392" y="662"/>
                  <a:pt x="398" y="662"/>
                </a:cubicBezTo>
                <a:cubicBezTo>
                  <a:pt x="406" y="662"/>
                  <a:pt x="415" y="658"/>
                  <a:pt x="420" y="650"/>
                </a:cubicBezTo>
                <a:cubicBezTo>
                  <a:pt x="429" y="638"/>
                  <a:pt x="426" y="621"/>
                  <a:pt x="414" y="612"/>
                </a:cubicBezTo>
                <a:lnTo>
                  <a:pt x="413" y="611"/>
                </a:lnTo>
                <a:cubicBezTo>
                  <a:pt x="412" y="610"/>
                  <a:pt x="412" y="610"/>
                  <a:pt x="412" y="610"/>
                </a:cubicBezTo>
                <a:cubicBezTo>
                  <a:pt x="415" y="606"/>
                  <a:pt x="419" y="602"/>
                  <a:pt x="423" y="598"/>
                </a:cubicBezTo>
                <a:cubicBezTo>
                  <a:pt x="423" y="597"/>
                  <a:pt x="423" y="597"/>
                  <a:pt x="423" y="597"/>
                </a:cubicBezTo>
                <a:lnTo>
                  <a:pt x="425" y="595"/>
                </a:lnTo>
                <a:cubicBezTo>
                  <a:pt x="443" y="574"/>
                  <a:pt x="458" y="551"/>
                  <a:pt x="470" y="527"/>
                </a:cubicBezTo>
                <a:cubicBezTo>
                  <a:pt x="470" y="526"/>
                  <a:pt x="471" y="525"/>
                  <a:pt x="471" y="524"/>
                </a:cubicBezTo>
                <a:lnTo>
                  <a:pt x="472" y="522"/>
                </a:lnTo>
                <a:cubicBezTo>
                  <a:pt x="472" y="521"/>
                  <a:pt x="473" y="520"/>
                  <a:pt x="473" y="520"/>
                </a:cubicBezTo>
                <a:cubicBezTo>
                  <a:pt x="484" y="496"/>
                  <a:pt x="493" y="470"/>
                  <a:pt x="499" y="444"/>
                </a:cubicBezTo>
                <a:cubicBezTo>
                  <a:pt x="499" y="443"/>
                  <a:pt x="500" y="442"/>
                  <a:pt x="500" y="442"/>
                </a:cubicBezTo>
                <a:lnTo>
                  <a:pt x="500" y="440"/>
                </a:lnTo>
                <a:cubicBezTo>
                  <a:pt x="500" y="439"/>
                  <a:pt x="501" y="438"/>
                  <a:pt x="501" y="437"/>
                </a:cubicBezTo>
                <a:cubicBezTo>
                  <a:pt x="505" y="414"/>
                  <a:pt x="508" y="390"/>
                  <a:pt x="508" y="366"/>
                </a:cubicBezTo>
                <a:cubicBezTo>
                  <a:pt x="553" y="347"/>
                  <a:pt x="593" y="320"/>
                  <a:pt x="627" y="285"/>
                </a:cubicBezTo>
                <a:lnTo>
                  <a:pt x="628" y="285"/>
                </a:lnTo>
                <a:lnTo>
                  <a:pt x="629" y="283"/>
                </a:lnTo>
                <a:cubicBezTo>
                  <a:pt x="639" y="273"/>
                  <a:pt x="647" y="263"/>
                  <a:pt x="656" y="252"/>
                </a:cubicBezTo>
                <a:cubicBezTo>
                  <a:pt x="665" y="240"/>
                  <a:pt x="673" y="228"/>
                  <a:pt x="680" y="215"/>
                </a:cubicBezTo>
                <a:cubicBezTo>
                  <a:pt x="705" y="172"/>
                  <a:pt x="721" y="125"/>
                  <a:pt x="727" y="76"/>
                </a:cubicBezTo>
                <a:cubicBezTo>
                  <a:pt x="730" y="73"/>
                  <a:pt x="732" y="70"/>
                  <a:pt x="734" y="65"/>
                </a:cubicBezTo>
                <a:cubicBezTo>
                  <a:pt x="737" y="56"/>
                  <a:pt x="735" y="45"/>
                  <a:pt x="729" y="38"/>
                </a:cubicBezTo>
                <a:cubicBezTo>
                  <a:pt x="729" y="37"/>
                  <a:pt x="729" y="37"/>
                  <a:pt x="729" y="37"/>
                </a:cubicBezTo>
                <a:lnTo>
                  <a:pt x="729" y="35"/>
                </a:lnTo>
                <a:cubicBezTo>
                  <a:pt x="729" y="34"/>
                  <a:pt x="729" y="33"/>
                  <a:pt x="729" y="32"/>
                </a:cubicBezTo>
                <a:cubicBezTo>
                  <a:pt x="729" y="31"/>
                  <a:pt x="729" y="30"/>
                  <a:pt x="729" y="29"/>
                </a:cubicBezTo>
                <a:lnTo>
                  <a:pt x="729" y="27"/>
                </a:lnTo>
                <a:cubicBezTo>
                  <a:pt x="729" y="12"/>
                  <a:pt x="716" y="0"/>
                  <a:pt x="701" y="0"/>
                </a:cubicBezTo>
                <a:cubicBezTo>
                  <a:pt x="690" y="0"/>
                  <a:pt x="680" y="7"/>
                  <a:pt x="676" y="17"/>
                </a:cubicBezTo>
                <a:cubicBezTo>
                  <a:pt x="665" y="14"/>
                  <a:pt x="655" y="12"/>
                  <a:pt x="644" y="11"/>
                </a:cubicBezTo>
                <a:lnTo>
                  <a:pt x="642" y="11"/>
                </a:lnTo>
                <a:cubicBezTo>
                  <a:pt x="626" y="8"/>
                  <a:pt x="609" y="7"/>
                  <a:pt x="592" y="7"/>
                </a:cubicBezTo>
                <a:cubicBezTo>
                  <a:pt x="580" y="7"/>
                  <a:pt x="569" y="8"/>
                  <a:pt x="558" y="9"/>
                </a:cubicBezTo>
                <a:lnTo>
                  <a:pt x="557" y="9"/>
                </a:lnTo>
                <a:lnTo>
                  <a:pt x="555" y="9"/>
                </a:lnTo>
                <a:lnTo>
                  <a:pt x="554" y="9"/>
                </a:lnTo>
                <a:cubicBezTo>
                  <a:pt x="527" y="12"/>
                  <a:pt x="499" y="18"/>
                  <a:pt x="473" y="27"/>
                </a:cubicBezTo>
                <a:cubicBezTo>
                  <a:pt x="473" y="27"/>
                  <a:pt x="472" y="27"/>
                  <a:pt x="472" y="28"/>
                </a:cubicBezTo>
                <a:lnTo>
                  <a:pt x="470" y="28"/>
                </a:lnTo>
                <a:cubicBezTo>
                  <a:pt x="470" y="28"/>
                  <a:pt x="469" y="28"/>
                  <a:pt x="469" y="29"/>
                </a:cubicBezTo>
                <a:cubicBezTo>
                  <a:pt x="443" y="38"/>
                  <a:pt x="418" y="51"/>
                  <a:pt x="394" y="66"/>
                </a:cubicBezTo>
                <a:lnTo>
                  <a:pt x="392" y="68"/>
                </a:lnTo>
                <a:cubicBezTo>
                  <a:pt x="385" y="73"/>
                  <a:pt x="377" y="78"/>
                  <a:pt x="370" y="83"/>
                </a:cubicBezTo>
                <a:cubicBezTo>
                  <a:pt x="368" y="81"/>
                  <a:pt x="365" y="79"/>
                  <a:pt x="362" y="77"/>
                </a:cubicBezTo>
                <a:lnTo>
                  <a:pt x="360" y="76"/>
                </a:lnTo>
                <a:cubicBezTo>
                  <a:pt x="337" y="59"/>
                  <a:pt x="313" y="45"/>
                  <a:pt x="287" y="35"/>
                </a:cubicBezTo>
                <a:cubicBezTo>
                  <a:pt x="287" y="34"/>
                  <a:pt x="286" y="34"/>
                  <a:pt x="286" y="34"/>
                </a:cubicBezTo>
                <a:lnTo>
                  <a:pt x="284" y="33"/>
                </a:lnTo>
                <a:lnTo>
                  <a:pt x="283" y="33"/>
                </a:lnTo>
                <a:cubicBezTo>
                  <a:pt x="257" y="23"/>
                  <a:pt x="231" y="15"/>
                  <a:pt x="203" y="11"/>
                </a:cubicBezTo>
                <a:lnTo>
                  <a:pt x="202" y="11"/>
                </a:lnTo>
                <a:lnTo>
                  <a:pt x="200" y="11"/>
                </a:lnTo>
                <a:cubicBezTo>
                  <a:pt x="200" y="10"/>
                  <a:pt x="199" y="10"/>
                  <a:pt x="199" y="10"/>
                </a:cubicBezTo>
                <a:cubicBezTo>
                  <a:pt x="183" y="8"/>
                  <a:pt x="166" y="7"/>
                  <a:pt x="149" y="7"/>
                </a:cubicBezTo>
                <a:cubicBezTo>
                  <a:pt x="138" y="7"/>
                  <a:pt x="126" y="8"/>
                  <a:pt x="115" y="9"/>
                </a:cubicBezTo>
                <a:lnTo>
                  <a:pt x="113" y="9"/>
                </a:lnTo>
                <a:lnTo>
                  <a:pt x="112" y="9"/>
                </a:lnTo>
                <a:cubicBezTo>
                  <a:pt x="89" y="11"/>
                  <a:pt x="67" y="16"/>
                  <a:pt x="44" y="23"/>
                </a:cubicBezTo>
                <a:cubicBezTo>
                  <a:pt x="43" y="22"/>
                  <a:pt x="41" y="22"/>
                  <a:pt x="39" y="22"/>
                </a:cubicBezTo>
                <a:cubicBezTo>
                  <a:pt x="31" y="23"/>
                  <a:pt x="24" y="26"/>
                  <a:pt x="19" y="31"/>
                </a:cubicBezTo>
                <a:lnTo>
                  <a:pt x="18" y="32"/>
                </a:lnTo>
                <a:cubicBezTo>
                  <a:pt x="3" y="37"/>
                  <a:pt x="-4" y="54"/>
                  <a:pt x="2" y="68"/>
                </a:cubicBezTo>
                <a:cubicBezTo>
                  <a:pt x="5" y="74"/>
                  <a:pt x="9" y="79"/>
                  <a:pt x="15" y="8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2" name="Freeform 881">
            <a:extLst>
              <a:ext uri="{FF2B5EF4-FFF2-40B4-BE49-F238E27FC236}">
                <a16:creationId xmlns:a16="http://schemas.microsoft.com/office/drawing/2014/main" id="{AF88AAC9-048F-464D-80C5-5101973C742C}"/>
              </a:ext>
            </a:extLst>
          </p:cNvPr>
          <p:cNvSpPr/>
          <p:nvPr/>
        </p:nvSpPr>
        <p:spPr>
          <a:xfrm>
            <a:off x="1879332" y="211874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54" y="22"/>
                </a:moveTo>
                <a:lnTo>
                  <a:pt x="54" y="21"/>
                </a:lnTo>
                <a:cubicBezTo>
                  <a:pt x="50" y="6"/>
                  <a:pt x="35" y="-3"/>
                  <a:pt x="20" y="1"/>
                </a:cubicBezTo>
                <a:cubicBezTo>
                  <a:pt x="6" y="5"/>
                  <a:pt x="-3" y="20"/>
                  <a:pt x="1" y="35"/>
                </a:cubicBezTo>
                <a:lnTo>
                  <a:pt x="1" y="37"/>
                </a:lnTo>
                <a:cubicBezTo>
                  <a:pt x="5" y="49"/>
                  <a:pt x="16" y="57"/>
                  <a:pt x="28" y="57"/>
                </a:cubicBezTo>
                <a:cubicBezTo>
                  <a:pt x="30" y="57"/>
                  <a:pt x="33" y="57"/>
                  <a:pt x="35" y="56"/>
                </a:cubicBezTo>
                <a:cubicBezTo>
                  <a:pt x="50" y="52"/>
                  <a:pt x="58" y="37"/>
                  <a:pt x="54" y="2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3" name="Freeform 882">
            <a:extLst>
              <a:ext uri="{FF2B5EF4-FFF2-40B4-BE49-F238E27FC236}">
                <a16:creationId xmlns:a16="http://schemas.microsoft.com/office/drawing/2014/main" id="{FF491EFF-53D0-7644-B4FE-6B92BB9F0DDE}"/>
              </a:ext>
            </a:extLst>
          </p:cNvPr>
          <p:cNvSpPr/>
          <p:nvPr/>
        </p:nvSpPr>
        <p:spPr>
          <a:xfrm>
            <a:off x="1907053" y="21691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8" y="10"/>
                </a:moveTo>
                <a:lnTo>
                  <a:pt x="47" y="9"/>
                </a:lnTo>
                <a:cubicBezTo>
                  <a:pt x="37" y="-2"/>
                  <a:pt x="19" y="-3"/>
                  <a:pt x="8" y="7"/>
                </a:cubicBezTo>
                <a:cubicBezTo>
                  <a:pt x="-3" y="18"/>
                  <a:pt x="-3" y="35"/>
                  <a:pt x="7" y="46"/>
                </a:cubicBezTo>
                <a:lnTo>
                  <a:pt x="8" y="48"/>
                </a:lnTo>
                <a:cubicBezTo>
                  <a:pt x="14" y="54"/>
                  <a:pt x="21" y="57"/>
                  <a:pt x="29" y="57"/>
                </a:cubicBezTo>
                <a:cubicBezTo>
                  <a:pt x="35" y="57"/>
                  <a:pt x="42" y="54"/>
                  <a:pt x="47" y="49"/>
                </a:cubicBezTo>
                <a:cubicBezTo>
                  <a:pt x="58" y="39"/>
                  <a:pt x="59" y="21"/>
                  <a:pt x="48" y="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4" name="Freeform 883">
            <a:extLst>
              <a:ext uri="{FF2B5EF4-FFF2-40B4-BE49-F238E27FC236}">
                <a16:creationId xmlns:a16="http://schemas.microsoft.com/office/drawing/2014/main" id="{9E8A1186-6E9F-C14A-8756-3451E42E014B}"/>
              </a:ext>
            </a:extLst>
          </p:cNvPr>
          <p:cNvSpPr/>
          <p:nvPr/>
        </p:nvSpPr>
        <p:spPr>
          <a:xfrm>
            <a:off x="1877892" y="206114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2" y="57"/>
                </a:moveTo>
                <a:cubicBezTo>
                  <a:pt x="24" y="57"/>
                  <a:pt x="26" y="57"/>
                  <a:pt x="28" y="57"/>
                </a:cubicBezTo>
                <a:cubicBezTo>
                  <a:pt x="41" y="57"/>
                  <a:pt x="52" y="49"/>
                  <a:pt x="55" y="36"/>
                </a:cubicBezTo>
                <a:lnTo>
                  <a:pt x="55" y="34"/>
                </a:lnTo>
                <a:cubicBezTo>
                  <a:pt x="59" y="19"/>
                  <a:pt x="49" y="4"/>
                  <a:pt x="35" y="1"/>
                </a:cubicBezTo>
                <a:cubicBezTo>
                  <a:pt x="20" y="-3"/>
                  <a:pt x="5" y="7"/>
                  <a:pt x="1" y="22"/>
                </a:cubicBezTo>
                <a:lnTo>
                  <a:pt x="1" y="24"/>
                </a:lnTo>
                <a:cubicBezTo>
                  <a:pt x="-2" y="39"/>
                  <a:pt x="7" y="53"/>
                  <a:pt x="22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5" name="Freeform 884">
            <a:extLst>
              <a:ext uri="{FF2B5EF4-FFF2-40B4-BE49-F238E27FC236}">
                <a16:creationId xmlns:a16="http://schemas.microsoft.com/office/drawing/2014/main" id="{A8B7FF18-216B-E845-81C9-601DBE3276D1}"/>
              </a:ext>
            </a:extLst>
          </p:cNvPr>
          <p:cNvSpPr/>
          <p:nvPr/>
        </p:nvSpPr>
        <p:spPr>
          <a:xfrm>
            <a:off x="1890133" y="21457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3" y="16"/>
                </a:moveTo>
                <a:lnTo>
                  <a:pt x="52" y="14"/>
                </a:lnTo>
                <a:cubicBezTo>
                  <a:pt x="44" y="1"/>
                  <a:pt x="28" y="-4"/>
                  <a:pt x="14" y="3"/>
                </a:cubicBezTo>
                <a:cubicBezTo>
                  <a:pt x="1" y="11"/>
                  <a:pt x="-4" y="28"/>
                  <a:pt x="4" y="41"/>
                </a:cubicBezTo>
                <a:lnTo>
                  <a:pt x="5" y="43"/>
                </a:lnTo>
                <a:cubicBezTo>
                  <a:pt x="10" y="52"/>
                  <a:pt x="19" y="57"/>
                  <a:pt x="29" y="57"/>
                </a:cubicBezTo>
                <a:cubicBezTo>
                  <a:pt x="33" y="57"/>
                  <a:pt x="38" y="56"/>
                  <a:pt x="42" y="53"/>
                </a:cubicBezTo>
                <a:cubicBezTo>
                  <a:pt x="55" y="46"/>
                  <a:pt x="60" y="29"/>
                  <a:pt x="53" y="1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6" name="Freeform 885">
            <a:extLst>
              <a:ext uri="{FF2B5EF4-FFF2-40B4-BE49-F238E27FC236}">
                <a16:creationId xmlns:a16="http://schemas.microsoft.com/office/drawing/2014/main" id="{6BF66B8F-08A3-C948-BE25-23AAC680E903}"/>
              </a:ext>
            </a:extLst>
          </p:cNvPr>
          <p:cNvSpPr/>
          <p:nvPr/>
        </p:nvSpPr>
        <p:spPr>
          <a:xfrm>
            <a:off x="1875373" y="2089949"/>
            <a:ext cx="194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8">
                <a:moveTo>
                  <a:pt x="28" y="58"/>
                </a:moveTo>
                <a:cubicBezTo>
                  <a:pt x="43" y="57"/>
                  <a:pt x="55" y="44"/>
                  <a:pt x="55" y="29"/>
                </a:cubicBezTo>
                <a:lnTo>
                  <a:pt x="55" y="27"/>
                </a:lnTo>
                <a:cubicBezTo>
                  <a:pt x="54" y="12"/>
                  <a:pt x="42" y="0"/>
                  <a:pt x="27" y="0"/>
                </a:cubicBezTo>
                <a:cubicBezTo>
                  <a:pt x="11" y="1"/>
                  <a:pt x="-1" y="13"/>
                  <a:pt x="0" y="28"/>
                </a:cubicBezTo>
                <a:lnTo>
                  <a:pt x="0" y="31"/>
                </a:lnTo>
                <a:cubicBezTo>
                  <a:pt x="0" y="46"/>
                  <a:pt x="12" y="58"/>
                  <a:pt x="27" y="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7" name="Freeform 886">
            <a:extLst>
              <a:ext uri="{FF2B5EF4-FFF2-40B4-BE49-F238E27FC236}">
                <a16:creationId xmlns:a16="http://schemas.microsoft.com/office/drawing/2014/main" id="{AF924E04-3BA9-124E-9E0F-B92DC1ADEE52}"/>
              </a:ext>
            </a:extLst>
          </p:cNvPr>
          <p:cNvSpPr/>
          <p:nvPr/>
        </p:nvSpPr>
        <p:spPr>
          <a:xfrm>
            <a:off x="1955293" y="220047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6" y="2"/>
                </a:moveTo>
                <a:cubicBezTo>
                  <a:pt x="22" y="-3"/>
                  <a:pt x="6" y="4"/>
                  <a:pt x="1" y="19"/>
                </a:cubicBezTo>
                <a:cubicBezTo>
                  <a:pt x="-4" y="33"/>
                  <a:pt x="4" y="49"/>
                  <a:pt x="18" y="54"/>
                </a:cubicBezTo>
                <a:lnTo>
                  <a:pt x="20" y="55"/>
                </a:lnTo>
                <a:cubicBezTo>
                  <a:pt x="23" y="56"/>
                  <a:pt x="26" y="56"/>
                  <a:pt x="29" y="56"/>
                </a:cubicBezTo>
                <a:cubicBezTo>
                  <a:pt x="41" y="56"/>
                  <a:pt x="51" y="49"/>
                  <a:pt x="55" y="37"/>
                </a:cubicBezTo>
                <a:cubicBezTo>
                  <a:pt x="60" y="23"/>
                  <a:pt x="52" y="7"/>
                  <a:pt x="38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8" name="Freeform 887">
            <a:extLst>
              <a:ext uri="{FF2B5EF4-FFF2-40B4-BE49-F238E27FC236}">
                <a16:creationId xmlns:a16="http://schemas.microsoft.com/office/drawing/2014/main" id="{69F05589-7B8F-D34A-AEDD-5E273BF89D84}"/>
              </a:ext>
            </a:extLst>
          </p:cNvPr>
          <p:cNvSpPr/>
          <p:nvPr/>
        </p:nvSpPr>
        <p:spPr>
          <a:xfrm>
            <a:off x="2012893" y="2205149"/>
            <a:ext cx="205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55">
                <a:moveTo>
                  <a:pt x="25" y="0"/>
                </a:moveTo>
                <a:lnTo>
                  <a:pt x="23" y="0"/>
                </a:lnTo>
                <a:cubicBezTo>
                  <a:pt x="8" y="3"/>
                  <a:pt x="-2" y="17"/>
                  <a:pt x="0" y="32"/>
                </a:cubicBezTo>
                <a:cubicBezTo>
                  <a:pt x="3" y="46"/>
                  <a:pt x="14" y="55"/>
                  <a:pt x="28" y="55"/>
                </a:cubicBezTo>
                <a:cubicBezTo>
                  <a:pt x="29" y="55"/>
                  <a:pt x="30" y="55"/>
                  <a:pt x="32" y="55"/>
                </a:cubicBezTo>
                <a:lnTo>
                  <a:pt x="34" y="55"/>
                </a:lnTo>
                <a:cubicBezTo>
                  <a:pt x="49" y="52"/>
                  <a:pt x="59" y="38"/>
                  <a:pt x="57" y="23"/>
                </a:cubicBezTo>
                <a:cubicBezTo>
                  <a:pt x="54" y="8"/>
                  <a:pt x="40" y="-2"/>
                  <a:pt x="2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89" name="Freeform 888">
            <a:extLst>
              <a:ext uri="{FF2B5EF4-FFF2-40B4-BE49-F238E27FC236}">
                <a16:creationId xmlns:a16="http://schemas.microsoft.com/office/drawing/2014/main" id="{286EF6B6-0C3D-DA49-8E95-DD82AEC2CF05}"/>
              </a:ext>
            </a:extLst>
          </p:cNvPr>
          <p:cNvSpPr/>
          <p:nvPr/>
        </p:nvSpPr>
        <p:spPr>
          <a:xfrm>
            <a:off x="1984093" y="22065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9" y="0"/>
                </a:moveTo>
                <a:cubicBezTo>
                  <a:pt x="14" y="-1"/>
                  <a:pt x="1" y="10"/>
                  <a:pt x="0" y="25"/>
                </a:cubicBezTo>
                <a:cubicBezTo>
                  <a:pt x="-2" y="40"/>
                  <a:pt x="10" y="54"/>
                  <a:pt x="25" y="55"/>
                </a:cubicBezTo>
                <a:lnTo>
                  <a:pt x="27" y="55"/>
                </a:lnTo>
                <a:cubicBezTo>
                  <a:pt x="28" y="55"/>
                  <a:pt x="28" y="55"/>
                  <a:pt x="29" y="55"/>
                </a:cubicBezTo>
                <a:cubicBezTo>
                  <a:pt x="43" y="55"/>
                  <a:pt x="55" y="44"/>
                  <a:pt x="57" y="30"/>
                </a:cubicBezTo>
                <a:cubicBezTo>
                  <a:pt x="58" y="15"/>
                  <a:pt x="46" y="1"/>
                  <a:pt x="3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0" name="Freeform 889">
            <a:extLst>
              <a:ext uri="{FF2B5EF4-FFF2-40B4-BE49-F238E27FC236}">
                <a16:creationId xmlns:a16="http://schemas.microsoft.com/office/drawing/2014/main" id="{5C6602E0-CC1F-1F4D-B869-B8C23DAD6F54}"/>
              </a:ext>
            </a:extLst>
          </p:cNvPr>
          <p:cNvSpPr/>
          <p:nvPr/>
        </p:nvSpPr>
        <p:spPr>
          <a:xfrm>
            <a:off x="2040612" y="219722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18" y="2"/>
                </a:moveTo>
                <a:lnTo>
                  <a:pt x="16" y="2"/>
                </a:lnTo>
                <a:cubicBezTo>
                  <a:pt x="2" y="8"/>
                  <a:pt x="-4" y="24"/>
                  <a:pt x="2" y="38"/>
                </a:cubicBezTo>
                <a:cubicBezTo>
                  <a:pt x="6" y="49"/>
                  <a:pt x="16" y="55"/>
                  <a:pt x="27" y="55"/>
                </a:cubicBezTo>
                <a:cubicBezTo>
                  <a:pt x="31" y="55"/>
                  <a:pt x="34" y="55"/>
                  <a:pt x="38" y="53"/>
                </a:cubicBezTo>
                <a:lnTo>
                  <a:pt x="40" y="52"/>
                </a:lnTo>
                <a:cubicBezTo>
                  <a:pt x="54" y="46"/>
                  <a:pt x="60" y="30"/>
                  <a:pt x="54" y="16"/>
                </a:cubicBezTo>
                <a:cubicBezTo>
                  <a:pt x="48" y="2"/>
                  <a:pt x="32" y="-4"/>
                  <a:pt x="18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1" name="Freeform 890">
            <a:extLst>
              <a:ext uri="{FF2B5EF4-FFF2-40B4-BE49-F238E27FC236}">
                <a16:creationId xmlns:a16="http://schemas.microsoft.com/office/drawing/2014/main" id="{D781E296-C5DE-9D47-9608-FB07AE9EE8AB}"/>
              </a:ext>
            </a:extLst>
          </p:cNvPr>
          <p:cNvSpPr/>
          <p:nvPr/>
        </p:nvSpPr>
        <p:spPr>
          <a:xfrm>
            <a:off x="1887613" y="20337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5" y="54"/>
                </a:moveTo>
                <a:cubicBezTo>
                  <a:pt x="20" y="56"/>
                  <a:pt x="24" y="57"/>
                  <a:pt x="28" y="57"/>
                </a:cubicBezTo>
                <a:cubicBezTo>
                  <a:pt x="38" y="57"/>
                  <a:pt x="48" y="52"/>
                  <a:pt x="53" y="42"/>
                </a:cubicBezTo>
                <a:lnTo>
                  <a:pt x="53" y="40"/>
                </a:lnTo>
                <a:cubicBezTo>
                  <a:pt x="60" y="27"/>
                  <a:pt x="55" y="10"/>
                  <a:pt x="41" y="3"/>
                </a:cubicBezTo>
                <a:cubicBezTo>
                  <a:pt x="28" y="-4"/>
                  <a:pt x="11" y="2"/>
                  <a:pt x="4" y="16"/>
                </a:cubicBezTo>
                <a:lnTo>
                  <a:pt x="3" y="17"/>
                </a:lnTo>
                <a:cubicBezTo>
                  <a:pt x="-4" y="31"/>
                  <a:pt x="2" y="48"/>
                  <a:pt x="15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2" name="Freeform 891">
            <a:extLst>
              <a:ext uri="{FF2B5EF4-FFF2-40B4-BE49-F238E27FC236}">
                <a16:creationId xmlns:a16="http://schemas.microsoft.com/office/drawing/2014/main" id="{F5A7505A-565F-5A49-AB4C-14A9FC6B8A25}"/>
              </a:ext>
            </a:extLst>
          </p:cNvPr>
          <p:cNvSpPr/>
          <p:nvPr/>
        </p:nvSpPr>
        <p:spPr>
          <a:xfrm>
            <a:off x="1903814" y="20096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0" y="51"/>
                </a:moveTo>
                <a:cubicBezTo>
                  <a:pt x="15" y="55"/>
                  <a:pt x="21" y="57"/>
                  <a:pt x="28" y="57"/>
                </a:cubicBezTo>
                <a:cubicBezTo>
                  <a:pt x="35" y="57"/>
                  <a:pt x="43" y="54"/>
                  <a:pt x="48" y="48"/>
                </a:cubicBezTo>
                <a:lnTo>
                  <a:pt x="50" y="46"/>
                </a:lnTo>
                <a:cubicBezTo>
                  <a:pt x="60" y="35"/>
                  <a:pt x="58" y="17"/>
                  <a:pt x="47" y="7"/>
                </a:cubicBezTo>
                <a:cubicBezTo>
                  <a:pt x="35" y="-3"/>
                  <a:pt x="18" y="-2"/>
                  <a:pt x="8" y="10"/>
                </a:cubicBezTo>
                <a:lnTo>
                  <a:pt x="7" y="12"/>
                </a:lnTo>
                <a:cubicBezTo>
                  <a:pt x="-3" y="23"/>
                  <a:pt x="-2" y="41"/>
                  <a:pt x="10" y="5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3" name="Freeform 892">
            <a:extLst>
              <a:ext uri="{FF2B5EF4-FFF2-40B4-BE49-F238E27FC236}">
                <a16:creationId xmlns:a16="http://schemas.microsoft.com/office/drawing/2014/main" id="{96842679-1A37-7C4A-808C-A2ED1F267D69}"/>
              </a:ext>
            </a:extLst>
          </p:cNvPr>
          <p:cNvSpPr/>
          <p:nvPr/>
        </p:nvSpPr>
        <p:spPr>
          <a:xfrm>
            <a:off x="1929373" y="218787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3" y="4"/>
                </a:moveTo>
                <a:cubicBezTo>
                  <a:pt x="30" y="-4"/>
                  <a:pt x="13" y="0"/>
                  <a:pt x="5" y="12"/>
                </a:cubicBezTo>
                <a:cubicBezTo>
                  <a:pt x="-4" y="25"/>
                  <a:pt x="0" y="42"/>
                  <a:pt x="13" y="51"/>
                </a:cubicBezTo>
                <a:lnTo>
                  <a:pt x="15" y="52"/>
                </a:lnTo>
                <a:cubicBezTo>
                  <a:pt x="19" y="55"/>
                  <a:pt x="24" y="56"/>
                  <a:pt x="30" y="56"/>
                </a:cubicBezTo>
                <a:cubicBezTo>
                  <a:pt x="39" y="56"/>
                  <a:pt x="47" y="52"/>
                  <a:pt x="53" y="43"/>
                </a:cubicBezTo>
                <a:cubicBezTo>
                  <a:pt x="61" y="31"/>
                  <a:pt x="57" y="14"/>
                  <a:pt x="44" y="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4" name="Freeform 893">
            <a:extLst>
              <a:ext uri="{FF2B5EF4-FFF2-40B4-BE49-F238E27FC236}">
                <a16:creationId xmlns:a16="http://schemas.microsoft.com/office/drawing/2014/main" id="{4AEE2E9B-FBAE-2644-9416-03390166B198}"/>
              </a:ext>
            </a:extLst>
          </p:cNvPr>
          <p:cNvSpPr/>
          <p:nvPr/>
        </p:nvSpPr>
        <p:spPr>
          <a:xfrm>
            <a:off x="1925052" y="19902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3" y="56"/>
                  <a:pt x="39" y="54"/>
                  <a:pt x="44" y="51"/>
                </a:cubicBezTo>
                <a:lnTo>
                  <a:pt x="45" y="50"/>
                </a:lnTo>
                <a:cubicBezTo>
                  <a:pt x="58" y="41"/>
                  <a:pt x="61" y="24"/>
                  <a:pt x="52" y="11"/>
                </a:cubicBezTo>
                <a:cubicBezTo>
                  <a:pt x="43" y="-1"/>
                  <a:pt x="26" y="-4"/>
                  <a:pt x="14" y="4"/>
                </a:cubicBezTo>
                <a:lnTo>
                  <a:pt x="12" y="6"/>
                </a:lnTo>
                <a:cubicBezTo>
                  <a:pt x="-1" y="15"/>
                  <a:pt x="-3" y="32"/>
                  <a:pt x="5" y="44"/>
                </a:cubicBezTo>
                <a:cubicBezTo>
                  <a:pt x="11" y="52"/>
                  <a:pt x="19" y="56"/>
                  <a:pt x="2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5" name="Freeform 894">
            <a:extLst>
              <a:ext uri="{FF2B5EF4-FFF2-40B4-BE49-F238E27FC236}">
                <a16:creationId xmlns:a16="http://schemas.microsoft.com/office/drawing/2014/main" id="{17708E3F-0531-974F-A8F7-C01AF00F5EB9}"/>
              </a:ext>
            </a:extLst>
          </p:cNvPr>
          <p:cNvSpPr/>
          <p:nvPr/>
        </p:nvSpPr>
        <p:spPr>
          <a:xfrm>
            <a:off x="2637493" y="2258789"/>
            <a:ext cx="3250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55">
                <a:moveTo>
                  <a:pt x="877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877" y="55"/>
                </a:lnTo>
                <a:cubicBezTo>
                  <a:pt x="892" y="55"/>
                  <a:pt x="904" y="43"/>
                  <a:pt x="904" y="28"/>
                </a:cubicBezTo>
                <a:cubicBezTo>
                  <a:pt x="904" y="13"/>
                  <a:pt x="892" y="0"/>
                  <a:pt x="87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6" name="Freeform 895">
            <a:extLst>
              <a:ext uri="{FF2B5EF4-FFF2-40B4-BE49-F238E27FC236}">
                <a16:creationId xmlns:a16="http://schemas.microsoft.com/office/drawing/2014/main" id="{52EB450E-C9BE-A24E-A84A-B00C0543B346}"/>
              </a:ext>
            </a:extLst>
          </p:cNvPr>
          <p:cNvSpPr/>
          <p:nvPr/>
        </p:nvSpPr>
        <p:spPr>
          <a:xfrm>
            <a:off x="2667732" y="2070509"/>
            <a:ext cx="264600" cy="53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6" h="150">
                <a:moveTo>
                  <a:pt x="736" y="27"/>
                </a:moveTo>
                <a:cubicBezTo>
                  <a:pt x="736" y="12"/>
                  <a:pt x="724" y="0"/>
                  <a:pt x="708" y="0"/>
                </a:cubicBezTo>
                <a:cubicBezTo>
                  <a:pt x="693" y="0"/>
                  <a:pt x="681" y="12"/>
                  <a:pt x="681" y="27"/>
                </a:cubicBezTo>
                <a:cubicBezTo>
                  <a:pt x="680" y="31"/>
                  <a:pt x="664" y="51"/>
                  <a:pt x="597" y="69"/>
                </a:cubicBezTo>
                <a:cubicBezTo>
                  <a:pt x="535" y="85"/>
                  <a:pt x="454" y="94"/>
                  <a:pt x="368" y="94"/>
                </a:cubicBezTo>
                <a:cubicBezTo>
                  <a:pt x="282" y="94"/>
                  <a:pt x="201" y="85"/>
                  <a:pt x="139" y="69"/>
                </a:cubicBezTo>
                <a:cubicBezTo>
                  <a:pt x="72" y="51"/>
                  <a:pt x="56" y="31"/>
                  <a:pt x="55" y="27"/>
                </a:cubicBezTo>
                <a:cubicBezTo>
                  <a:pt x="55" y="12"/>
                  <a:pt x="43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67"/>
                  <a:pt x="40" y="99"/>
                  <a:pt x="120" y="121"/>
                </a:cubicBezTo>
                <a:cubicBezTo>
                  <a:pt x="186" y="139"/>
                  <a:pt x="275" y="150"/>
                  <a:pt x="368" y="150"/>
                </a:cubicBezTo>
                <a:cubicBezTo>
                  <a:pt x="461" y="150"/>
                  <a:pt x="550" y="139"/>
                  <a:pt x="616" y="121"/>
                </a:cubicBezTo>
                <a:cubicBezTo>
                  <a:pt x="696" y="99"/>
                  <a:pt x="736" y="67"/>
                  <a:pt x="736" y="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7" name="Freeform 896">
            <a:extLst>
              <a:ext uri="{FF2B5EF4-FFF2-40B4-BE49-F238E27FC236}">
                <a16:creationId xmlns:a16="http://schemas.microsoft.com/office/drawing/2014/main" id="{F2FE6B21-5C88-C240-A37D-A017EE5C0E8B}"/>
              </a:ext>
            </a:extLst>
          </p:cNvPr>
          <p:cNvSpPr/>
          <p:nvPr/>
        </p:nvSpPr>
        <p:spPr>
          <a:xfrm>
            <a:off x="2687894" y="2118389"/>
            <a:ext cx="222840" cy="47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0" h="134">
                <a:moveTo>
                  <a:pt x="620" y="28"/>
                </a:moveTo>
                <a:cubicBezTo>
                  <a:pt x="620" y="13"/>
                  <a:pt x="607" y="0"/>
                  <a:pt x="592" y="0"/>
                </a:cubicBezTo>
                <a:cubicBezTo>
                  <a:pt x="577" y="0"/>
                  <a:pt x="565" y="12"/>
                  <a:pt x="565" y="27"/>
                </a:cubicBezTo>
                <a:cubicBezTo>
                  <a:pt x="562" y="32"/>
                  <a:pt x="544" y="47"/>
                  <a:pt x="491" y="60"/>
                </a:cubicBezTo>
                <a:cubicBezTo>
                  <a:pt x="442" y="72"/>
                  <a:pt x="377" y="79"/>
                  <a:pt x="310" y="79"/>
                </a:cubicBezTo>
                <a:cubicBezTo>
                  <a:pt x="243" y="79"/>
                  <a:pt x="178" y="72"/>
                  <a:pt x="129" y="60"/>
                </a:cubicBezTo>
                <a:cubicBezTo>
                  <a:pt x="76" y="47"/>
                  <a:pt x="58" y="32"/>
                  <a:pt x="56" y="27"/>
                </a:cubicBezTo>
                <a:cubicBezTo>
                  <a:pt x="55" y="12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cubicBezTo>
                  <a:pt x="0" y="112"/>
                  <a:pt x="195" y="134"/>
                  <a:pt x="310" y="134"/>
                </a:cubicBezTo>
                <a:cubicBezTo>
                  <a:pt x="425" y="134"/>
                  <a:pt x="620" y="112"/>
                  <a:pt x="620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8" name="Freeform 897">
            <a:extLst>
              <a:ext uri="{FF2B5EF4-FFF2-40B4-BE49-F238E27FC236}">
                <a16:creationId xmlns:a16="http://schemas.microsoft.com/office/drawing/2014/main" id="{139C6D42-420D-5845-A344-AC41B6C2B66C}"/>
              </a:ext>
            </a:extLst>
          </p:cNvPr>
          <p:cNvSpPr/>
          <p:nvPr/>
        </p:nvSpPr>
        <p:spPr>
          <a:xfrm>
            <a:off x="2708414" y="2165190"/>
            <a:ext cx="179640" cy="4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0" h="117">
                <a:moveTo>
                  <a:pt x="445" y="25"/>
                </a:moveTo>
                <a:cubicBezTo>
                  <a:pt x="441" y="29"/>
                  <a:pt x="426" y="39"/>
                  <a:pt x="387" y="48"/>
                </a:cubicBezTo>
                <a:cubicBezTo>
                  <a:pt x="349" y="57"/>
                  <a:pt x="301" y="62"/>
                  <a:pt x="250" y="62"/>
                </a:cubicBezTo>
                <a:cubicBezTo>
                  <a:pt x="200" y="62"/>
                  <a:pt x="151" y="57"/>
                  <a:pt x="113" y="48"/>
                </a:cubicBezTo>
                <a:cubicBezTo>
                  <a:pt x="75" y="39"/>
                  <a:pt x="59" y="29"/>
                  <a:pt x="56" y="25"/>
                </a:cubicBezTo>
                <a:cubicBezTo>
                  <a:pt x="54" y="11"/>
                  <a:pt x="42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58"/>
                  <a:pt x="29" y="82"/>
                  <a:pt x="86" y="98"/>
                </a:cubicBezTo>
                <a:cubicBezTo>
                  <a:pt x="130" y="110"/>
                  <a:pt x="188" y="117"/>
                  <a:pt x="250" y="117"/>
                </a:cubicBezTo>
                <a:cubicBezTo>
                  <a:pt x="312" y="117"/>
                  <a:pt x="371" y="110"/>
                  <a:pt x="415" y="98"/>
                </a:cubicBezTo>
                <a:cubicBezTo>
                  <a:pt x="471" y="82"/>
                  <a:pt x="500" y="58"/>
                  <a:pt x="500" y="27"/>
                </a:cubicBezTo>
                <a:cubicBezTo>
                  <a:pt x="500" y="12"/>
                  <a:pt x="488" y="0"/>
                  <a:pt x="472" y="0"/>
                </a:cubicBezTo>
                <a:cubicBezTo>
                  <a:pt x="458" y="0"/>
                  <a:pt x="447" y="11"/>
                  <a:pt x="445" y="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99" name="Freeform 898">
            <a:extLst>
              <a:ext uri="{FF2B5EF4-FFF2-40B4-BE49-F238E27FC236}">
                <a16:creationId xmlns:a16="http://schemas.microsoft.com/office/drawing/2014/main" id="{699AA586-B575-3A4B-B311-4D9C0ECBA9AE}"/>
              </a:ext>
            </a:extLst>
          </p:cNvPr>
          <p:cNvSpPr/>
          <p:nvPr/>
        </p:nvSpPr>
        <p:spPr>
          <a:xfrm>
            <a:off x="2625973" y="2015068"/>
            <a:ext cx="348120" cy="65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68" h="182">
                <a:moveTo>
                  <a:pt x="940" y="0"/>
                </a:moveTo>
                <a:cubicBezTo>
                  <a:pt x="925" y="0"/>
                  <a:pt x="912" y="12"/>
                  <a:pt x="912" y="27"/>
                </a:cubicBezTo>
                <a:cubicBezTo>
                  <a:pt x="912" y="40"/>
                  <a:pt x="882" y="67"/>
                  <a:pt x="799" y="91"/>
                </a:cubicBezTo>
                <a:cubicBezTo>
                  <a:pt x="715" y="114"/>
                  <a:pt x="603" y="127"/>
                  <a:pt x="484" y="127"/>
                </a:cubicBezTo>
                <a:cubicBezTo>
                  <a:pt x="365" y="127"/>
                  <a:pt x="253" y="114"/>
                  <a:pt x="169" y="91"/>
                </a:cubicBezTo>
                <a:cubicBezTo>
                  <a:pt x="86" y="67"/>
                  <a:pt x="55" y="40"/>
                  <a:pt x="55" y="27"/>
                </a:cubicBezTo>
                <a:cubicBezTo>
                  <a:pt x="55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76"/>
                  <a:pt x="52" y="115"/>
                  <a:pt x="154" y="144"/>
                </a:cubicBezTo>
                <a:cubicBezTo>
                  <a:pt x="243" y="168"/>
                  <a:pt x="360" y="182"/>
                  <a:pt x="484" y="182"/>
                </a:cubicBezTo>
                <a:cubicBezTo>
                  <a:pt x="608" y="182"/>
                  <a:pt x="725" y="168"/>
                  <a:pt x="814" y="144"/>
                </a:cubicBezTo>
                <a:cubicBezTo>
                  <a:pt x="916" y="115"/>
                  <a:pt x="968" y="76"/>
                  <a:pt x="968" y="27"/>
                </a:cubicBezTo>
                <a:cubicBezTo>
                  <a:pt x="968" y="12"/>
                  <a:pt x="955" y="0"/>
                  <a:pt x="94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0" name="Freeform 899">
            <a:extLst>
              <a:ext uri="{FF2B5EF4-FFF2-40B4-BE49-F238E27FC236}">
                <a16:creationId xmlns:a16="http://schemas.microsoft.com/office/drawing/2014/main" id="{CFCD6D38-D672-8943-A969-2E42816E28FD}"/>
              </a:ext>
            </a:extLst>
          </p:cNvPr>
          <p:cNvSpPr/>
          <p:nvPr/>
        </p:nvSpPr>
        <p:spPr>
          <a:xfrm>
            <a:off x="2586013" y="1901309"/>
            <a:ext cx="427680" cy="133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9" h="371">
                <a:moveTo>
                  <a:pt x="988" y="271"/>
                </a:moveTo>
                <a:cubicBezTo>
                  <a:pt x="884" y="300"/>
                  <a:pt x="744" y="316"/>
                  <a:pt x="595" y="316"/>
                </a:cubicBezTo>
                <a:cubicBezTo>
                  <a:pt x="446" y="316"/>
                  <a:pt x="306" y="300"/>
                  <a:pt x="201" y="271"/>
                </a:cubicBezTo>
                <a:cubicBezTo>
                  <a:pt x="101" y="242"/>
                  <a:pt x="56" y="208"/>
                  <a:pt x="56" y="185"/>
                </a:cubicBezTo>
                <a:cubicBezTo>
                  <a:pt x="56" y="163"/>
                  <a:pt x="101" y="128"/>
                  <a:pt x="201" y="100"/>
                </a:cubicBezTo>
                <a:cubicBezTo>
                  <a:pt x="306" y="71"/>
                  <a:pt x="446" y="55"/>
                  <a:pt x="595" y="55"/>
                </a:cubicBezTo>
                <a:cubicBezTo>
                  <a:pt x="744" y="55"/>
                  <a:pt x="884" y="71"/>
                  <a:pt x="988" y="100"/>
                </a:cubicBezTo>
                <a:cubicBezTo>
                  <a:pt x="1089" y="128"/>
                  <a:pt x="1134" y="163"/>
                  <a:pt x="1134" y="185"/>
                </a:cubicBezTo>
                <a:cubicBezTo>
                  <a:pt x="1134" y="208"/>
                  <a:pt x="1089" y="242"/>
                  <a:pt x="988" y="271"/>
                </a:cubicBezTo>
                <a:close/>
                <a:moveTo>
                  <a:pt x="1133" y="101"/>
                </a:moveTo>
                <a:cubicBezTo>
                  <a:pt x="1102" y="81"/>
                  <a:pt x="1058" y="63"/>
                  <a:pt x="1003" y="47"/>
                </a:cubicBezTo>
                <a:cubicBezTo>
                  <a:pt x="894" y="17"/>
                  <a:pt x="749" y="0"/>
                  <a:pt x="595" y="0"/>
                </a:cubicBezTo>
                <a:cubicBezTo>
                  <a:pt x="441" y="0"/>
                  <a:pt x="296" y="17"/>
                  <a:pt x="187" y="47"/>
                </a:cubicBezTo>
                <a:cubicBezTo>
                  <a:pt x="132" y="63"/>
                  <a:pt x="88" y="81"/>
                  <a:pt x="57" y="101"/>
                </a:cubicBezTo>
                <a:cubicBezTo>
                  <a:pt x="19" y="126"/>
                  <a:pt x="0" y="154"/>
                  <a:pt x="0" y="185"/>
                </a:cubicBezTo>
                <a:cubicBezTo>
                  <a:pt x="0" y="217"/>
                  <a:pt x="19" y="245"/>
                  <a:pt x="57" y="270"/>
                </a:cubicBezTo>
                <a:cubicBezTo>
                  <a:pt x="88" y="290"/>
                  <a:pt x="132" y="308"/>
                  <a:pt x="187" y="324"/>
                </a:cubicBezTo>
                <a:cubicBezTo>
                  <a:pt x="296" y="354"/>
                  <a:pt x="441" y="371"/>
                  <a:pt x="595" y="371"/>
                </a:cubicBezTo>
                <a:cubicBezTo>
                  <a:pt x="749" y="371"/>
                  <a:pt x="894" y="354"/>
                  <a:pt x="1003" y="324"/>
                </a:cubicBezTo>
                <a:cubicBezTo>
                  <a:pt x="1058" y="308"/>
                  <a:pt x="1102" y="290"/>
                  <a:pt x="1133" y="270"/>
                </a:cubicBezTo>
                <a:cubicBezTo>
                  <a:pt x="1170" y="245"/>
                  <a:pt x="1189" y="217"/>
                  <a:pt x="1189" y="185"/>
                </a:cubicBezTo>
                <a:cubicBezTo>
                  <a:pt x="1189" y="154"/>
                  <a:pt x="1170" y="126"/>
                  <a:pt x="1133" y="10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1" name="Freeform 900">
            <a:extLst>
              <a:ext uri="{FF2B5EF4-FFF2-40B4-BE49-F238E27FC236}">
                <a16:creationId xmlns:a16="http://schemas.microsoft.com/office/drawing/2014/main" id="{98609288-6234-C546-9A9F-DBA0D8BF4EA8}"/>
              </a:ext>
            </a:extLst>
          </p:cNvPr>
          <p:cNvSpPr/>
          <p:nvPr/>
        </p:nvSpPr>
        <p:spPr>
          <a:xfrm>
            <a:off x="4016293" y="2105068"/>
            <a:ext cx="12132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199">
                <a:moveTo>
                  <a:pt x="283" y="116"/>
                </a:moveTo>
                <a:cubicBezTo>
                  <a:pt x="283" y="131"/>
                  <a:pt x="271" y="144"/>
                  <a:pt x="255" y="144"/>
                </a:cubicBezTo>
                <a:lnTo>
                  <a:pt x="82" y="144"/>
                </a:lnTo>
                <a:cubicBezTo>
                  <a:pt x="67" y="144"/>
                  <a:pt x="55" y="131"/>
                  <a:pt x="55" y="116"/>
                </a:cubicBezTo>
                <a:lnTo>
                  <a:pt x="55" y="83"/>
                </a:lnTo>
                <a:cubicBezTo>
                  <a:pt x="55" y="67"/>
                  <a:pt x="67" y="55"/>
                  <a:pt x="82" y="55"/>
                </a:cubicBezTo>
                <a:lnTo>
                  <a:pt x="255" y="55"/>
                </a:lnTo>
                <a:cubicBezTo>
                  <a:pt x="271" y="55"/>
                  <a:pt x="283" y="67"/>
                  <a:pt x="283" y="83"/>
                </a:cubicBezTo>
                <a:close/>
                <a:moveTo>
                  <a:pt x="255" y="0"/>
                </a:moveTo>
                <a:lnTo>
                  <a:pt x="82" y="0"/>
                </a:lnTo>
                <a:cubicBezTo>
                  <a:pt x="37" y="0"/>
                  <a:pt x="0" y="37"/>
                  <a:pt x="0" y="83"/>
                </a:cubicBezTo>
                <a:lnTo>
                  <a:pt x="0" y="116"/>
                </a:lnTo>
                <a:cubicBezTo>
                  <a:pt x="0" y="162"/>
                  <a:pt x="37" y="199"/>
                  <a:pt x="82" y="199"/>
                </a:cubicBezTo>
                <a:lnTo>
                  <a:pt x="255" y="199"/>
                </a:lnTo>
                <a:cubicBezTo>
                  <a:pt x="301" y="199"/>
                  <a:pt x="338" y="162"/>
                  <a:pt x="338" y="116"/>
                </a:cubicBezTo>
                <a:lnTo>
                  <a:pt x="338" y="83"/>
                </a:lnTo>
                <a:cubicBezTo>
                  <a:pt x="338" y="37"/>
                  <a:pt x="301" y="0"/>
                  <a:pt x="25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2" name="Freeform 901">
            <a:extLst>
              <a:ext uri="{FF2B5EF4-FFF2-40B4-BE49-F238E27FC236}">
                <a16:creationId xmlns:a16="http://schemas.microsoft.com/office/drawing/2014/main" id="{1884C8F2-A840-8549-BC6E-19EE1D207FD4}"/>
              </a:ext>
            </a:extLst>
          </p:cNvPr>
          <p:cNvSpPr/>
          <p:nvPr/>
        </p:nvSpPr>
        <p:spPr>
          <a:xfrm>
            <a:off x="4042213" y="205466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lnTo>
                  <a:pt x="30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3"/>
                  <a:pt x="45" y="0"/>
                  <a:pt x="30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3" name="Freeform 902">
            <a:extLst>
              <a:ext uri="{FF2B5EF4-FFF2-40B4-BE49-F238E27FC236}">
                <a16:creationId xmlns:a16="http://schemas.microsoft.com/office/drawing/2014/main" id="{F8FD1910-C992-5745-A867-E919E8151951}"/>
              </a:ext>
            </a:extLst>
          </p:cNvPr>
          <p:cNvSpPr/>
          <p:nvPr/>
        </p:nvSpPr>
        <p:spPr>
          <a:xfrm>
            <a:off x="4017013" y="20168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1" y="56"/>
                </a:moveTo>
                <a:cubicBezTo>
                  <a:pt x="23" y="57"/>
                  <a:pt x="26" y="57"/>
                  <a:pt x="28" y="57"/>
                </a:cubicBezTo>
                <a:cubicBezTo>
                  <a:pt x="40" y="57"/>
                  <a:pt x="51" y="49"/>
                  <a:pt x="55" y="36"/>
                </a:cubicBezTo>
                <a:lnTo>
                  <a:pt x="55" y="35"/>
                </a:lnTo>
                <a:cubicBezTo>
                  <a:pt x="59" y="21"/>
                  <a:pt x="51" y="5"/>
                  <a:pt x="36" y="1"/>
                </a:cubicBezTo>
                <a:cubicBezTo>
                  <a:pt x="22" y="-4"/>
                  <a:pt x="6" y="5"/>
                  <a:pt x="2" y="19"/>
                </a:cubicBezTo>
                <a:cubicBezTo>
                  <a:pt x="2" y="20"/>
                  <a:pt x="1" y="21"/>
                  <a:pt x="1" y="22"/>
                </a:cubicBezTo>
                <a:cubicBezTo>
                  <a:pt x="-3" y="37"/>
                  <a:pt x="6" y="52"/>
                  <a:pt x="21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4" name="Freeform 903">
            <a:extLst>
              <a:ext uri="{FF2B5EF4-FFF2-40B4-BE49-F238E27FC236}">
                <a16:creationId xmlns:a16="http://schemas.microsoft.com/office/drawing/2014/main" id="{CFC1B643-BBF5-8743-8319-647B7DD1663E}"/>
              </a:ext>
            </a:extLst>
          </p:cNvPr>
          <p:cNvSpPr/>
          <p:nvPr/>
        </p:nvSpPr>
        <p:spPr>
          <a:xfrm>
            <a:off x="4065253" y="20028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lnTo>
                  <a:pt x="29" y="56"/>
                </a:lnTo>
                <a:cubicBezTo>
                  <a:pt x="45" y="56"/>
                  <a:pt x="57" y="43"/>
                  <a:pt x="57" y="28"/>
                </a:cubicBezTo>
                <a:cubicBezTo>
                  <a:pt x="57" y="13"/>
                  <a:pt x="45" y="0"/>
                  <a:pt x="29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5" name="Freeform 904">
            <a:extLst>
              <a:ext uri="{FF2B5EF4-FFF2-40B4-BE49-F238E27FC236}">
                <a16:creationId xmlns:a16="http://schemas.microsoft.com/office/drawing/2014/main" id="{155174B6-082A-3F43-851A-A1EED20C5609}"/>
              </a:ext>
            </a:extLst>
          </p:cNvPr>
          <p:cNvSpPr/>
          <p:nvPr/>
        </p:nvSpPr>
        <p:spPr>
          <a:xfrm>
            <a:off x="4092973" y="20028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7" y="56"/>
                </a:moveTo>
                <a:lnTo>
                  <a:pt x="29" y="56"/>
                </a:lnTo>
                <a:cubicBezTo>
                  <a:pt x="45" y="56"/>
                  <a:pt x="57" y="43"/>
                  <a:pt x="57" y="28"/>
                </a:cubicBezTo>
                <a:cubicBezTo>
                  <a:pt x="57" y="13"/>
                  <a:pt x="45" y="0"/>
                  <a:pt x="29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6" name="Freeform 905">
            <a:extLst>
              <a:ext uri="{FF2B5EF4-FFF2-40B4-BE49-F238E27FC236}">
                <a16:creationId xmlns:a16="http://schemas.microsoft.com/office/drawing/2014/main" id="{A6200D4D-BF03-364E-8B10-267AC21F0067}"/>
              </a:ext>
            </a:extLst>
          </p:cNvPr>
          <p:cNvSpPr/>
          <p:nvPr/>
        </p:nvSpPr>
        <p:spPr>
          <a:xfrm>
            <a:off x="4018453" y="204422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52" y="15"/>
                </a:moveTo>
                <a:cubicBezTo>
                  <a:pt x="45" y="1"/>
                  <a:pt x="28" y="-4"/>
                  <a:pt x="15" y="4"/>
                </a:cubicBezTo>
                <a:cubicBezTo>
                  <a:pt x="1" y="11"/>
                  <a:pt x="-4" y="28"/>
                  <a:pt x="3" y="41"/>
                </a:cubicBezTo>
                <a:cubicBezTo>
                  <a:pt x="4" y="42"/>
                  <a:pt x="4" y="43"/>
                  <a:pt x="5" y="44"/>
                </a:cubicBezTo>
                <a:cubicBezTo>
                  <a:pt x="10" y="52"/>
                  <a:pt x="19" y="57"/>
                  <a:pt x="29" y="57"/>
                </a:cubicBezTo>
                <a:cubicBezTo>
                  <a:pt x="33" y="57"/>
                  <a:pt x="38" y="56"/>
                  <a:pt x="43" y="53"/>
                </a:cubicBezTo>
                <a:cubicBezTo>
                  <a:pt x="56" y="46"/>
                  <a:pt x="60" y="29"/>
                  <a:pt x="53" y="16"/>
                </a:cubicBezTo>
                <a:cubicBezTo>
                  <a:pt x="52" y="15"/>
                  <a:pt x="52" y="15"/>
                  <a:pt x="52" y="1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7" name="Freeform 906">
            <a:extLst>
              <a:ext uri="{FF2B5EF4-FFF2-40B4-BE49-F238E27FC236}">
                <a16:creationId xmlns:a16="http://schemas.microsoft.com/office/drawing/2014/main" id="{FB28BB59-A7B5-9748-A1B1-62763B8561B8}"/>
              </a:ext>
            </a:extLst>
          </p:cNvPr>
          <p:cNvSpPr/>
          <p:nvPr/>
        </p:nvSpPr>
        <p:spPr>
          <a:xfrm>
            <a:off x="4037533" y="20028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lnTo>
                  <a:pt x="30" y="56"/>
                </a:lnTo>
                <a:cubicBezTo>
                  <a:pt x="45" y="56"/>
                  <a:pt x="57" y="43"/>
                  <a:pt x="57" y="28"/>
                </a:cubicBezTo>
                <a:cubicBezTo>
                  <a:pt x="57" y="13"/>
                  <a:pt x="45" y="0"/>
                  <a:pt x="30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8" name="Freeform 907">
            <a:extLst>
              <a:ext uri="{FF2B5EF4-FFF2-40B4-BE49-F238E27FC236}">
                <a16:creationId xmlns:a16="http://schemas.microsoft.com/office/drawing/2014/main" id="{4F597CAD-AAC7-9C47-821F-E23931A77ACC}"/>
              </a:ext>
            </a:extLst>
          </p:cNvPr>
          <p:cNvSpPr/>
          <p:nvPr/>
        </p:nvSpPr>
        <p:spPr>
          <a:xfrm>
            <a:off x="4117094" y="20413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8" y="55"/>
                </a:moveTo>
                <a:cubicBezTo>
                  <a:pt x="21" y="57"/>
                  <a:pt x="25" y="57"/>
                  <a:pt x="28" y="57"/>
                </a:cubicBezTo>
                <a:cubicBezTo>
                  <a:pt x="39" y="57"/>
                  <a:pt x="49" y="51"/>
                  <a:pt x="54" y="40"/>
                </a:cubicBezTo>
                <a:cubicBezTo>
                  <a:pt x="54" y="39"/>
                  <a:pt x="54" y="38"/>
                  <a:pt x="55" y="37"/>
                </a:cubicBezTo>
                <a:cubicBezTo>
                  <a:pt x="60" y="22"/>
                  <a:pt x="52" y="7"/>
                  <a:pt x="38" y="2"/>
                </a:cubicBezTo>
                <a:cubicBezTo>
                  <a:pt x="23" y="-3"/>
                  <a:pt x="8" y="4"/>
                  <a:pt x="2" y="19"/>
                </a:cubicBezTo>
                <a:lnTo>
                  <a:pt x="2" y="20"/>
                </a:lnTo>
                <a:cubicBezTo>
                  <a:pt x="-3" y="34"/>
                  <a:pt x="4" y="50"/>
                  <a:pt x="1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09" name="Freeform 908">
            <a:extLst>
              <a:ext uri="{FF2B5EF4-FFF2-40B4-BE49-F238E27FC236}">
                <a16:creationId xmlns:a16="http://schemas.microsoft.com/office/drawing/2014/main" id="{1860DFAB-D806-4A45-8F7A-5D496835A24F}"/>
              </a:ext>
            </a:extLst>
          </p:cNvPr>
          <p:cNvSpPr/>
          <p:nvPr/>
        </p:nvSpPr>
        <p:spPr>
          <a:xfrm>
            <a:off x="4097653" y="205466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9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29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3"/>
                  <a:pt x="45" y="0"/>
                  <a:pt x="2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0" name="Freeform 909">
            <a:extLst>
              <a:ext uri="{FF2B5EF4-FFF2-40B4-BE49-F238E27FC236}">
                <a16:creationId xmlns:a16="http://schemas.microsoft.com/office/drawing/2014/main" id="{D95EA501-45FC-2F40-AB33-494481781D4F}"/>
              </a:ext>
            </a:extLst>
          </p:cNvPr>
          <p:cNvSpPr/>
          <p:nvPr/>
        </p:nvSpPr>
        <p:spPr>
          <a:xfrm>
            <a:off x="4116373" y="20139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" y="40"/>
                </a:moveTo>
                <a:cubicBezTo>
                  <a:pt x="7" y="50"/>
                  <a:pt x="17" y="57"/>
                  <a:pt x="28" y="57"/>
                </a:cubicBezTo>
                <a:cubicBezTo>
                  <a:pt x="32" y="57"/>
                  <a:pt x="35" y="56"/>
                  <a:pt x="39" y="54"/>
                </a:cubicBezTo>
                <a:cubicBezTo>
                  <a:pt x="53" y="48"/>
                  <a:pt x="59" y="32"/>
                  <a:pt x="53" y="18"/>
                </a:cubicBezTo>
                <a:cubicBezTo>
                  <a:pt x="53" y="17"/>
                  <a:pt x="52" y="16"/>
                  <a:pt x="52" y="15"/>
                </a:cubicBezTo>
                <a:cubicBezTo>
                  <a:pt x="45" y="1"/>
                  <a:pt x="29" y="-4"/>
                  <a:pt x="15" y="2"/>
                </a:cubicBezTo>
                <a:cubicBezTo>
                  <a:pt x="1" y="9"/>
                  <a:pt x="-4" y="25"/>
                  <a:pt x="2" y="3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1" name="Freeform 910">
            <a:extLst>
              <a:ext uri="{FF2B5EF4-FFF2-40B4-BE49-F238E27FC236}">
                <a16:creationId xmlns:a16="http://schemas.microsoft.com/office/drawing/2014/main" id="{4E951CAF-3B1D-974A-BD56-26E35D75EE58}"/>
              </a:ext>
            </a:extLst>
          </p:cNvPr>
          <p:cNvSpPr/>
          <p:nvPr/>
        </p:nvSpPr>
        <p:spPr>
          <a:xfrm>
            <a:off x="4069933" y="205466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30" y="0"/>
                </a:move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8" y="55"/>
                </a:cubicBezTo>
                <a:lnTo>
                  <a:pt x="30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3"/>
                  <a:pt x="45" y="0"/>
                  <a:pt x="3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2" name="Freeform 911">
            <a:extLst>
              <a:ext uri="{FF2B5EF4-FFF2-40B4-BE49-F238E27FC236}">
                <a16:creationId xmlns:a16="http://schemas.microsoft.com/office/drawing/2014/main" id="{78624C9D-BA71-5142-8141-122242222D76}"/>
              </a:ext>
            </a:extLst>
          </p:cNvPr>
          <p:cNvSpPr/>
          <p:nvPr/>
        </p:nvSpPr>
        <p:spPr>
          <a:xfrm>
            <a:off x="4065972" y="190094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lnTo>
                  <a:pt x="30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2"/>
                  <a:pt x="45" y="0"/>
                  <a:pt x="30" y="0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3" name="Freeform 912">
            <a:extLst>
              <a:ext uri="{FF2B5EF4-FFF2-40B4-BE49-F238E27FC236}">
                <a16:creationId xmlns:a16="http://schemas.microsoft.com/office/drawing/2014/main" id="{3A1D50C8-868E-D647-952F-CAC3CB741C2B}"/>
              </a:ext>
            </a:extLst>
          </p:cNvPr>
          <p:cNvSpPr/>
          <p:nvPr/>
        </p:nvSpPr>
        <p:spPr>
          <a:xfrm>
            <a:off x="4070653" y="19527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lnTo>
                  <a:pt x="30" y="55"/>
                </a:lnTo>
                <a:cubicBezTo>
                  <a:pt x="45" y="55"/>
                  <a:pt x="57" y="43"/>
                  <a:pt x="57" y="27"/>
                </a:cubicBezTo>
                <a:cubicBezTo>
                  <a:pt x="57" y="12"/>
                  <a:pt x="45" y="0"/>
                  <a:pt x="3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4" name="Freeform 913">
            <a:extLst>
              <a:ext uri="{FF2B5EF4-FFF2-40B4-BE49-F238E27FC236}">
                <a16:creationId xmlns:a16="http://schemas.microsoft.com/office/drawing/2014/main" id="{8804E8AF-C40C-ED48-8A1C-4D92BC3550DE}"/>
              </a:ext>
            </a:extLst>
          </p:cNvPr>
          <p:cNvSpPr/>
          <p:nvPr/>
        </p:nvSpPr>
        <p:spPr>
          <a:xfrm>
            <a:off x="4117813" y="19391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8" y="1"/>
                </a:moveTo>
                <a:cubicBezTo>
                  <a:pt x="23" y="-4"/>
                  <a:pt x="8" y="4"/>
                  <a:pt x="3" y="18"/>
                </a:cubicBezTo>
                <a:cubicBezTo>
                  <a:pt x="3" y="19"/>
                  <a:pt x="3" y="19"/>
                  <a:pt x="2" y="19"/>
                </a:cubicBezTo>
                <a:cubicBezTo>
                  <a:pt x="-3" y="33"/>
                  <a:pt x="4" y="49"/>
                  <a:pt x="18" y="55"/>
                </a:cubicBezTo>
                <a:cubicBezTo>
                  <a:pt x="21" y="56"/>
                  <a:pt x="25" y="57"/>
                  <a:pt x="28" y="57"/>
                </a:cubicBezTo>
                <a:cubicBezTo>
                  <a:pt x="39" y="57"/>
                  <a:pt x="50" y="50"/>
                  <a:pt x="54" y="39"/>
                </a:cubicBezTo>
                <a:cubicBezTo>
                  <a:pt x="54" y="38"/>
                  <a:pt x="55" y="37"/>
                  <a:pt x="55" y="36"/>
                </a:cubicBezTo>
                <a:cubicBezTo>
                  <a:pt x="60" y="22"/>
                  <a:pt x="52" y="6"/>
                  <a:pt x="38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5" name="Freeform 914">
            <a:extLst>
              <a:ext uri="{FF2B5EF4-FFF2-40B4-BE49-F238E27FC236}">
                <a16:creationId xmlns:a16="http://schemas.microsoft.com/office/drawing/2014/main" id="{E601B1FE-C6D4-1048-8FAA-73D2D46BAF6D}"/>
              </a:ext>
            </a:extLst>
          </p:cNvPr>
          <p:cNvSpPr/>
          <p:nvPr/>
        </p:nvSpPr>
        <p:spPr>
          <a:xfrm>
            <a:off x="4117454" y="19121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" y="41"/>
                </a:moveTo>
                <a:cubicBezTo>
                  <a:pt x="7" y="51"/>
                  <a:pt x="18" y="57"/>
                  <a:pt x="28" y="57"/>
                </a:cubicBezTo>
                <a:cubicBezTo>
                  <a:pt x="32" y="57"/>
                  <a:pt x="36" y="56"/>
                  <a:pt x="39" y="55"/>
                </a:cubicBezTo>
                <a:cubicBezTo>
                  <a:pt x="53" y="49"/>
                  <a:pt x="60" y="32"/>
                  <a:pt x="53" y="18"/>
                </a:cubicBezTo>
                <a:cubicBezTo>
                  <a:pt x="53" y="17"/>
                  <a:pt x="53" y="17"/>
                  <a:pt x="52" y="16"/>
                </a:cubicBezTo>
                <a:cubicBezTo>
                  <a:pt x="45" y="2"/>
                  <a:pt x="29" y="-4"/>
                  <a:pt x="15" y="3"/>
                </a:cubicBezTo>
                <a:cubicBezTo>
                  <a:pt x="2" y="10"/>
                  <a:pt x="-4" y="26"/>
                  <a:pt x="3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6" name="Freeform 915">
            <a:extLst>
              <a:ext uri="{FF2B5EF4-FFF2-40B4-BE49-F238E27FC236}">
                <a16:creationId xmlns:a16="http://schemas.microsoft.com/office/drawing/2014/main" id="{0A7B8A2D-E46B-9A4F-B9E3-BC9C992A0420}"/>
              </a:ext>
            </a:extLst>
          </p:cNvPr>
          <p:cNvSpPr/>
          <p:nvPr/>
        </p:nvSpPr>
        <p:spPr>
          <a:xfrm>
            <a:off x="4093693" y="190094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lnTo>
                  <a:pt x="30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2"/>
                  <a:pt x="45" y="0"/>
                  <a:pt x="30" y="0"/>
                </a:cubicBezTo>
                <a:lnTo>
                  <a:pt x="28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7" name="Freeform 916">
            <a:extLst>
              <a:ext uri="{FF2B5EF4-FFF2-40B4-BE49-F238E27FC236}">
                <a16:creationId xmlns:a16="http://schemas.microsoft.com/office/drawing/2014/main" id="{CDF63F8D-3944-F64E-8C65-43C49D7E15C3}"/>
              </a:ext>
            </a:extLst>
          </p:cNvPr>
          <p:cNvSpPr/>
          <p:nvPr/>
        </p:nvSpPr>
        <p:spPr>
          <a:xfrm>
            <a:off x="4098373" y="19527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0"/>
                </a:move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8" y="55"/>
                </a:cubicBezTo>
                <a:lnTo>
                  <a:pt x="30" y="55"/>
                </a:lnTo>
                <a:cubicBezTo>
                  <a:pt x="45" y="55"/>
                  <a:pt x="57" y="43"/>
                  <a:pt x="57" y="27"/>
                </a:cubicBezTo>
                <a:cubicBezTo>
                  <a:pt x="57" y="12"/>
                  <a:pt x="45" y="0"/>
                  <a:pt x="3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8" name="Freeform 917">
            <a:extLst>
              <a:ext uri="{FF2B5EF4-FFF2-40B4-BE49-F238E27FC236}">
                <a16:creationId xmlns:a16="http://schemas.microsoft.com/office/drawing/2014/main" id="{4072135C-994A-A848-AE65-AEC427A9CE10}"/>
              </a:ext>
            </a:extLst>
          </p:cNvPr>
          <p:cNvSpPr/>
          <p:nvPr/>
        </p:nvSpPr>
        <p:spPr>
          <a:xfrm>
            <a:off x="4017733" y="191498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1" y="56"/>
                </a:moveTo>
                <a:cubicBezTo>
                  <a:pt x="24" y="57"/>
                  <a:pt x="26" y="57"/>
                  <a:pt x="28" y="57"/>
                </a:cubicBezTo>
                <a:cubicBezTo>
                  <a:pt x="40" y="57"/>
                  <a:pt x="52" y="49"/>
                  <a:pt x="55" y="37"/>
                </a:cubicBezTo>
                <a:lnTo>
                  <a:pt x="55" y="36"/>
                </a:lnTo>
                <a:cubicBezTo>
                  <a:pt x="60" y="21"/>
                  <a:pt x="51" y="6"/>
                  <a:pt x="37" y="1"/>
                </a:cubicBezTo>
                <a:cubicBezTo>
                  <a:pt x="22" y="-3"/>
                  <a:pt x="7" y="5"/>
                  <a:pt x="2" y="20"/>
                </a:cubicBezTo>
                <a:cubicBezTo>
                  <a:pt x="2" y="21"/>
                  <a:pt x="2" y="22"/>
                  <a:pt x="1" y="23"/>
                </a:cubicBezTo>
                <a:cubicBezTo>
                  <a:pt x="-2" y="38"/>
                  <a:pt x="6" y="53"/>
                  <a:pt x="21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19" name="Freeform 918">
            <a:extLst>
              <a:ext uri="{FF2B5EF4-FFF2-40B4-BE49-F238E27FC236}">
                <a16:creationId xmlns:a16="http://schemas.microsoft.com/office/drawing/2014/main" id="{79C5A8FD-2EE5-7C4A-A724-59DD01BAAD40}"/>
              </a:ext>
            </a:extLst>
          </p:cNvPr>
          <p:cNvSpPr/>
          <p:nvPr/>
        </p:nvSpPr>
        <p:spPr>
          <a:xfrm>
            <a:off x="4042933" y="19527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lnTo>
                  <a:pt x="30" y="55"/>
                </a:lnTo>
                <a:cubicBezTo>
                  <a:pt x="45" y="55"/>
                  <a:pt x="57" y="43"/>
                  <a:pt x="57" y="27"/>
                </a:cubicBezTo>
                <a:cubicBezTo>
                  <a:pt x="57" y="12"/>
                  <a:pt x="45" y="0"/>
                  <a:pt x="3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0" name="Freeform 919">
            <a:extLst>
              <a:ext uri="{FF2B5EF4-FFF2-40B4-BE49-F238E27FC236}">
                <a16:creationId xmlns:a16="http://schemas.microsoft.com/office/drawing/2014/main" id="{4839A1B1-686B-C842-B23D-E702EB7D5329}"/>
              </a:ext>
            </a:extLst>
          </p:cNvPr>
          <p:cNvSpPr/>
          <p:nvPr/>
        </p:nvSpPr>
        <p:spPr>
          <a:xfrm>
            <a:off x="4019533" y="19423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5" y="3"/>
                </a:moveTo>
                <a:cubicBezTo>
                  <a:pt x="1" y="10"/>
                  <a:pt x="-4" y="27"/>
                  <a:pt x="4" y="41"/>
                </a:cubicBezTo>
                <a:cubicBezTo>
                  <a:pt x="4" y="41"/>
                  <a:pt x="5" y="42"/>
                  <a:pt x="5" y="43"/>
                </a:cubicBezTo>
                <a:cubicBezTo>
                  <a:pt x="10" y="52"/>
                  <a:pt x="19" y="57"/>
                  <a:pt x="29" y="57"/>
                </a:cubicBezTo>
                <a:cubicBezTo>
                  <a:pt x="34" y="57"/>
                  <a:pt x="38" y="56"/>
                  <a:pt x="43" y="53"/>
                </a:cubicBezTo>
                <a:cubicBezTo>
                  <a:pt x="56" y="45"/>
                  <a:pt x="60" y="28"/>
                  <a:pt x="53" y="15"/>
                </a:cubicBezTo>
                <a:cubicBezTo>
                  <a:pt x="53" y="15"/>
                  <a:pt x="52" y="15"/>
                  <a:pt x="52" y="14"/>
                </a:cubicBezTo>
                <a:cubicBezTo>
                  <a:pt x="45" y="1"/>
                  <a:pt x="28" y="-4"/>
                  <a:pt x="15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1" name="Freeform 920">
            <a:extLst>
              <a:ext uri="{FF2B5EF4-FFF2-40B4-BE49-F238E27FC236}">
                <a16:creationId xmlns:a16="http://schemas.microsoft.com/office/drawing/2014/main" id="{14497564-58CB-7341-9B14-7CDC2D39B4FE}"/>
              </a:ext>
            </a:extLst>
          </p:cNvPr>
          <p:cNvSpPr/>
          <p:nvPr/>
        </p:nvSpPr>
        <p:spPr>
          <a:xfrm>
            <a:off x="4038253" y="190094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lnTo>
                  <a:pt x="30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2"/>
                  <a:pt x="45" y="0"/>
                  <a:pt x="30" y="0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2" name="Freeform 921">
            <a:extLst>
              <a:ext uri="{FF2B5EF4-FFF2-40B4-BE49-F238E27FC236}">
                <a16:creationId xmlns:a16="http://schemas.microsoft.com/office/drawing/2014/main" id="{C6A4FC32-335A-9649-9993-6F17C63406B1}"/>
              </a:ext>
            </a:extLst>
          </p:cNvPr>
          <p:cNvSpPr/>
          <p:nvPr/>
        </p:nvSpPr>
        <p:spPr>
          <a:xfrm>
            <a:off x="4016293" y="2206949"/>
            <a:ext cx="12132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199">
                <a:moveTo>
                  <a:pt x="283" y="117"/>
                </a:moveTo>
                <a:cubicBezTo>
                  <a:pt x="283" y="132"/>
                  <a:pt x="271" y="144"/>
                  <a:pt x="255" y="144"/>
                </a:cubicBezTo>
                <a:lnTo>
                  <a:pt x="82" y="144"/>
                </a:lnTo>
                <a:cubicBezTo>
                  <a:pt x="67" y="144"/>
                  <a:pt x="55" y="132"/>
                  <a:pt x="55" y="117"/>
                </a:cubicBezTo>
                <a:lnTo>
                  <a:pt x="55" y="83"/>
                </a:lnTo>
                <a:cubicBezTo>
                  <a:pt x="55" y="68"/>
                  <a:pt x="67" y="55"/>
                  <a:pt x="82" y="55"/>
                </a:cubicBezTo>
                <a:lnTo>
                  <a:pt x="255" y="55"/>
                </a:lnTo>
                <a:cubicBezTo>
                  <a:pt x="271" y="55"/>
                  <a:pt x="283" y="68"/>
                  <a:pt x="283" y="83"/>
                </a:cubicBezTo>
                <a:close/>
                <a:moveTo>
                  <a:pt x="255" y="0"/>
                </a:moveTo>
                <a:lnTo>
                  <a:pt x="82" y="0"/>
                </a:lnTo>
                <a:cubicBezTo>
                  <a:pt x="37" y="0"/>
                  <a:pt x="0" y="37"/>
                  <a:pt x="0" y="83"/>
                </a:cubicBezTo>
                <a:lnTo>
                  <a:pt x="0" y="117"/>
                </a:lnTo>
                <a:cubicBezTo>
                  <a:pt x="0" y="162"/>
                  <a:pt x="37" y="199"/>
                  <a:pt x="82" y="199"/>
                </a:cubicBezTo>
                <a:lnTo>
                  <a:pt x="255" y="199"/>
                </a:lnTo>
                <a:cubicBezTo>
                  <a:pt x="301" y="199"/>
                  <a:pt x="338" y="162"/>
                  <a:pt x="338" y="117"/>
                </a:cubicBezTo>
                <a:lnTo>
                  <a:pt x="338" y="83"/>
                </a:lnTo>
                <a:cubicBezTo>
                  <a:pt x="338" y="37"/>
                  <a:pt x="301" y="0"/>
                  <a:pt x="255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3" name="Freeform 922">
            <a:extLst>
              <a:ext uri="{FF2B5EF4-FFF2-40B4-BE49-F238E27FC236}">
                <a16:creationId xmlns:a16="http://schemas.microsoft.com/office/drawing/2014/main" id="{8D080B17-E885-374D-BA7C-531B4F9DC41D}"/>
              </a:ext>
            </a:extLst>
          </p:cNvPr>
          <p:cNvSpPr/>
          <p:nvPr/>
        </p:nvSpPr>
        <p:spPr>
          <a:xfrm>
            <a:off x="4169653" y="2105068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6"/>
                </a:moveTo>
                <a:cubicBezTo>
                  <a:pt x="284" y="131"/>
                  <a:pt x="272" y="144"/>
                  <a:pt x="256" y="144"/>
                </a:cubicBezTo>
                <a:lnTo>
                  <a:pt x="83" y="144"/>
                </a:lnTo>
                <a:cubicBezTo>
                  <a:pt x="68" y="144"/>
                  <a:pt x="56" y="131"/>
                  <a:pt x="56" y="116"/>
                </a:cubicBezTo>
                <a:lnTo>
                  <a:pt x="56" y="83"/>
                </a:lnTo>
                <a:cubicBezTo>
                  <a:pt x="56" y="67"/>
                  <a:pt x="68" y="55"/>
                  <a:pt x="83" y="55"/>
                </a:cubicBezTo>
                <a:lnTo>
                  <a:pt x="256" y="55"/>
                </a:lnTo>
                <a:cubicBezTo>
                  <a:pt x="272" y="55"/>
                  <a:pt x="284" y="67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8" y="0"/>
                  <a:pt x="0" y="37"/>
                  <a:pt x="0" y="83"/>
                </a:cubicBezTo>
                <a:lnTo>
                  <a:pt x="0" y="116"/>
                </a:lnTo>
                <a:cubicBezTo>
                  <a:pt x="0" y="162"/>
                  <a:pt x="38" y="199"/>
                  <a:pt x="83" y="199"/>
                </a:cubicBezTo>
                <a:lnTo>
                  <a:pt x="256" y="199"/>
                </a:lnTo>
                <a:cubicBezTo>
                  <a:pt x="302" y="199"/>
                  <a:pt x="339" y="162"/>
                  <a:pt x="339" y="116"/>
                </a:cubicBezTo>
                <a:lnTo>
                  <a:pt x="339" y="83"/>
                </a:lnTo>
                <a:cubicBezTo>
                  <a:pt x="339" y="37"/>
                  <a:pt x="302" y="0"/>
                  <a:pt x="25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4" name="Freeform 923">
            <a:extLst>
              <a:ext uri="{FF2B5EF4-FFF2-40B4-BE49-F238E27FC236}">
                <a16:creationId xmlns:a16="http://schemas.microsoft.com/office/drawing/2014/main" id="{AE5EFBCC-AE70-EE45-8B39-EEC92A944149}"/>
              </a:ext>
            </a:extLst>
          </p:cNvPr>
          <p:cNvSpPr/>
          <p:nvPr/>
        </p:nvSpPr>
        <p:spPr>
          <a:xfrm>
            <a:off x="4169653" y="2002829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7"/>
                </a:moveTo>
                <a:cubicBezTo>
                  <a:pt x="284" y="132"/>
                  <a:pt x="272" y="144"/>
                  <a:pt x="256" y="144"/>
                </a:cubicBezTo>
                <a:lnTo>
                  <a:pt x="83" y="144"/>
                </a:lnTo>
                <a:cubicBezTo>
                  <a:pt x="68" y="144"/>
                  <a:pt x="56" y="132"/>
                  <a:pt x="56" y="117"/>
                </a:cubicBezTo>
                <a:lnTo>
                  <a:pt x="56" y="83"/>
                </a:lnTo>
                <a:cubicBezTo>
                  <a:pt x="56" y="68"/>
                  <a:pt x="68" y="56"/>
                  <a:pt x="83" y="56"/>
                </a:cubicBezTo>
                <a:lnTo>
                  <a:pt x="256" y="56"/>
                </a:lnTo>
                <a:cubicBezTo>
                  <a:pt x="272" y="56"/>
                  <a:pt x="284" y="68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8" y="0"/>
                  <a:pt x="0" y="38"/>
                  <a:pt x="0" y="83"/>
                </a:cubicBezTo>
                <a:lnTo>
                  <a:pt x="0" y="117"/>
                </a:lnTo>
                <a:cubicBezTo>
                  <a:pt x="0" y="162"/>
                  <a:pt x="38" y="199"/>
                  <a:pt x="83" y="199"/>
                </a:cubicBezTo>
                <a:lnTo>
                  <a:pt x="256" y="199"/>
                </a:lnTo>
                <a:cubicBezTo>
                  <a:pt x="302" y="199"/>
                  <a:pt x="339" y="162"/>
                  <a:pt x="339" y="117"/>
                </a:cubicBezTo>
                <a:lnTo>
                  <a:pt x="339" y="83"/>
                </a:lnTo>
                <a:cubicBezTo>
                  <a:pt x="339" y="38"/>
                  <a:pt x="302" y="0"/>
                  <a:pt x="25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5" name="Freeform 924">
            <a:extLst>
              <a:ext uri="{FF2B5EF4-FFF2-40B4-BE49-F238E27FC236}">
                <a16:creationId xmlns:a16="http://schemas.microsoft.com/office/drawing/2014/main" id="{C7DC8B32-D7E5-744A-97E7-3FD89FD10E02}"/>
              </a:ext>
            </a:extLst>
          </p:cNvPr>
          <p:cNvSpPr/>
          <p:nvPr/>
        </p:nvSpPr>
        <p:spPr>
          <a:xfrm>
            <a:off x="4196293" y="19527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0"/>
                </a:move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8" y="55"/>
                </a:cubicBezTo>
                <a:lnTo>
                  <a:pt x="30" y="55"/>
                </a:lnTo>
                <a:cubicBezTo>
                  <a:pt x="45" y="55"/>
                  <a:pt x="57" y="43"/>
                  <a:pt x="57" y="27"/>
                </a:cubicBezTo>
                <a:cubicBezTo>
                  <a:pt x="57" y="12"/>
                  <a:pt x="45" y="0"/>
                  <a:pt x="3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6" name="Freeform 925">
            <a:extLst>
              <a:ext uri="{FF2B5EF4-FFF2-40B4-BE49-F238E27FC236}">
                <a16:creationId xmlns:a16="http://schemas.microsoft.com/office/drawing/2014/main" id="{44058179-3585-6E49-B175-360C29F723AA}"/>
              </a:ext>
            </a:extLst>
          </p:cNvPr>
          <p:cNvSpPr/>
          <p:nvPr/>
        </p:nvSpPr>
        <p:spPr>
          <a:xfrm>
            <a:off x="4271173" y="19391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8" y="1"/>
                </a:moveTo>
                <a:cubicBezTo>
                  <a:pt x="23" y="-4"/>
                  <a:pt x="7" y="4"/>
                  <a:pt x="2" y="18"/>
                </a:cubicBezTo>
                <a:cubicBezTo>
                  <a:pt x="2" y="19"/>
                  <a:pt x="2" y="19"/>
                  <a:pt x="2" y="19"/>
                </a:cubicBezTo>
                <a:cubicBezTo>
                  <a:pt x="-3" y="33"/>
                  <a:pt x="4" y="49"/>
                  <a:pt x="18" y="55"/>
                </a:cubicBezTo>
                <a:cubicBezTo>
                  <a:pt x="21" y="56"/>
                  <a:pt x="25" y="57"/>
                  <a:pt x="28" y="57"/>
                </a:cubicBezTo>
                <a:cubicBezTo>
                  <a:pt x="39" y="57"/>
                  <a:pt x="49" y="50"/>
                  <a:pt x="54" y="39"/>
                </a:cubicBezTo>
                <a:cubicBezTo>
                  <a:pt x="54" y="38"/>
                  <a:pt x="54" y="37"/>
                  <a:pt x="55" y="36"/>
                </a:cubicBezTo>
                <a:cubicBezTo>
                  <a:pt x="60" y="22"/>
                  <a:pt x="52" y="6"/>
                  <a:pt x="38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7" name="Freeform 926">
            <a:extLst>
              <a:ext uri="{FF2B5EF4-FFF2-40B4-BE49-F238E27FC236}">
                <a16:creationId xmlns:a16="http://schemas.microsoft.com/office/drawing/2014/main" id="{F101DFA5-9C5F-E44E-A1EA-FB0B38B6F0AB}"/>
              </a:ext>
            </a:extLst>
          </p:cNvPr>
          <p:cNvSpPr/>
          <p:nvPr/>
        </p:nvSpPr>
        <p:spPr>
          <a:xfrm>
            <a:off x="4219333" y="190094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7" y="55"/>
                </a:moveTo>
                <a:lnTo>
                  <a:pt x="29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2"/>
                  <a:pt x="45" y="0"/>
                  <a:pt x="29" y="0"/>
                </a:cubicBez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8" name="Freeform 927">
            <a:extLst>
              <a:ext uri="{FF2B5EF4-FFF2-40B4-BE49-F238E27FC236}">
                <a16:creationId xmlns:a16="http://schemas.microsoft.com/office/drawing/2014/main" id="{D8946EE9-E5CB-AA40-8B01-E6121219F4A7}"/>
              </a:ext>
            </a:extLst>
          </p:cNvPr>
          <p:cNvSpPr/>
          <p:nvPr/>
        </p:nvSpPr>
        <p:spPr>
          <a:xfrm>
            <a:off x="4247052" y="190094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7" y="55"/>
                </a:moveTo>
                <a:lnTo>
                  <a:pt x="29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2"/>
                  <a:pt x="45" y="0"/>
                  <a:pt x="29" y="0"/>
                </a:cubicBez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29" name="Freeform 928">
            <a:extLst>
              <a:ext uri="{FF2B5EF4-FFF2-40B4-BE49-F238E27FC236}">
                <a16:creationId xmlns:a16="http://schemas.microsoft.com/office/drawing/2014/main" id="{7B1C5D8E-574D-B640-9EA4-4D5A9A97644B}"/>
              </a:ext>
            </a:extLst>
          </p:cNvPr>
          <p:cNvSpPr/>
          <p:nvPr/>
        </p:nvSpPr>
        <p:spPr>
          <a:xfrm>
            <a:off x="4191613" y="190094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lnTo>
                  <a:pt x="30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2"/>
                  <a:pt x="45" y="0"/>
                  <a:pt x="30" y="0"/>
                </a:cubicBezTo>
                <a:lnTo>
                  <a:pt x="28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0" name="Freeform 929">
            <a:extLst>
              <a:ext uri="{FF2B5EF4-FFF2-40B4-BE49-F238E27FC236}">
                <a16:creationId xmlns:a16="http://schemas.microsoft.com/office/drawing/2014/main" id="{A0794E69-D934-6B42-930D-6278117F7C48}"/>
              </a:ext>
            </a:extLst>
          </p:cNvPr>
          <p:cNvSpPr/>
          <p:nvPr/>
        </p:nvSpPr>
        <p:spPr>
          <a:xfrm>
            <a:off x="4251733" y="19527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lnTo>
                  <a:pt x="29" y="55"/>
                </a:lnTo>
                <a:cubicBezTo>
                  <a:pt x="45" y="55"/>
                  <a:pt x="57" y="43"/>
                  <a:pt x="57" y="27"/>
                </a:cubicBezTo>
                <a:cubicBezTo>
                  <a:pt x="57" y="12"/>
                  <a:pt x="45" y="0"/>
                  <a:pt x="2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1" name="Freeform 930">
            <a:extLst>
              <a:ext uri="{FF2B5EF4-FFF2-40B4-BE49-F238E27FC236}">
                <a16:creationId xmlns:a16="http://schemas.microsoft.com/office/drawing/2014/main" id="{3DCCF46C-0722-6745-A01F-C6E0B90E5352}"/>
              </a:ext>
            </a:extLst>
          </p:cNvPr>
          <p:cNvSpPr/>
          <p:nvPr/>
        </p:nvSpPr>
        <p:spPr>
          <a:xfrm>
            <a:off x="4224013" y="19527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0"/>
                </a:move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8" y="55"/>
                </a:cubicBezTo>
                <a:lnTo>
                  <a:pt x="30" y="55"/>
                </a:lnTo>
                <a:cubicBezTo>
                  <a:pt x="45" y="55"/>
                  <a:pt x="57" y="43"/>
                  <a:pt x="57" y="27"/>
                </a:cubicBezTo>
                <a:cubicBezTo>
                  <a:pt x="57" y="12"/>
                  <a:pt x="45" y="0"/>
                  <a:pt x="3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2" name="Freeform 931">
            <a:extLst>
              <a:ext uri="{FF2B5EF4-FFF2-40B4-BE49-F238E27FC236}">
                <a16:creationId xmlns:a16="http://schemas.microsoft.com/office/drawing/2014/main" id="{09C53C16-504B-E748-BFF1-577CB9CF0101}"/>
              </a:ext>
            </a:extLst>
          </p:cNvPr>
          <p:cNvSpPr/>
          <p:nvPr/>
        </p:nvSpPr>
        <p:spPr>
          <a:xfrm>
            <a:off x="4270453" y="19121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" y="41"/>
                </a:moveTo>
                <a:cubicBezTo>
                  <a:pt x="7" y="51"/>
                  <a:pt x="17" y="57"/>
                  <a:pt x="28" y="57"/>
                </a:cubicBezTo>
                <a:cubicBezTo>
                  <a:pt x="32" y="57"/>
                  <a:pt x="35" y="56"/>
                  <a:pt x="39" y="55"/>
                </a:cubicBezTo>
                <a:cubicBezTo>
                  <a:pt x="53" y="49"/>
                  <a:pt x="59" y="32"/>
                  <a:pt x="53" y="18"/>
                </a:cubicBezTo>
                <a:cubicBezTo>
                  <a:pt x="53" y="17"/>
                  <a:pt x="52" y="17"/>
                  <a:pt x="52" y="16"/>
                </a:cubicBezTo>
                <a:cubicBezTo>
                  <a:pt x="45" y="2"/>
                  <a:pt x="29" y="-4"/>
                  <a:pt x="15" y="3"/>
                </a:cubicBezTo>
                <a:cubicBezTo>
                  <a:pt x="1" y="10"/>
                  <a:pt x="-4" y="26"/>
                  <a:pt x="2" y="40"/>
                </a:cubicBezTo>
                <a:cubicBezTo>
                  <a:pt x="2" y="40"/>
                  <a:pt x="3" y="40"/>
                  <a:pt x="3" y="4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3" name="Freeform 932">
            <a:extLst>
              <a:ext uri="{FF2B5EF4-FFF2-40B4-BE49-F238E27FC236}">
                <a16:creationId xmlns:a16="http://schemas.microsoft.com/office/drawing/2014/main" id="{C6711FF3-0F69-724B-8CC9-EF8833DD4022}"/>
              </a:ext>
            </a:extLst>
          </p:cNvPr>
          <p:cNvSpPr/>
          <p:nvPr/>
        </p:nvSpPr>
        <p:spPr>
          <a:xfrm>
            <a:off x="4172533" y="19423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5" y="3"/>
                </a:moveTo>
                <a:cubicBezTo>
                  <a:pt x="1" y="10"/>
                  <a:pt x="-4" y="27"/>
                  <a:pt x="3" y="41"/>
                </a:cubicBezTo>
                <a:cubicBezTo>
                  <a:pt x="4" y="41"/>
                  <a:pt x="4" y="42"/>
                  <a:pt x="5" y="43"/>
                </a:cubicBezTo>
                <a:cubicBezTo>
                  <a:pt x="10" y="52"/>
                  <a:pt x="19" y="57"/>
                  <a:pt x="29" y="57"/>
                </a:cubicBezTo>
                <a:cubicBezTo>
                  <a:pt x="33" y="57"/>
                  <a:pt x="38" y="56"/>
                  <a:pt x="43" y="53"/>
                </a:cubicBezTo>
                <a:cubicBezTo>
                  <a:pt x="56" y="45"/>
                  <a:pt x="60" y="28"/>
                  <a:pt x="52" y="15"/>
                </a:cubicBezTo>
                <a:lnTo>
                  <a:pt x="52" y="14"/>
                </a:lnTo>
                <a:cubicBezTo>
                  <a:pt x="45" y="1"/>
                  <a:pt x="28" y="-4"/>
                  <a:pt x="15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4" name="Freeform 933">
            <a:extLst>
              <a:ext uri="{FF2B5EF4-FFF2-40B4-BE49-F238E27FC236}">
                <a16:creationId xmlns:a16="http://schemas.microsoft.com/office/drawing/2014/main" id="{2AAE653D-E569-104D-95E3-ADD0DDA0FB1E}"/>
              </a:ext>
            </a:extLst>
          </p:cNvPr>
          <p:cNvSpPr/>
          <p:nvPr/>
        </p:nvSpPr>
        <p:spPr>
          <a:xfrm>
            <a:off x="4171094" y="191498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1" y="56"/>
                </a:moveTo>
                <a:cubicBezTo>
                  <a:pt x="23" y="57"/>
                  <a:pt x="26" y="57"/>
                  <a:pt x="28" y="57"/>
                </a:cubicBezTo>
                <a:cubicBezTo>
                  <a:pt x="40" y="57"/>
                  <a:pt x="51" y="49"/>
                  <a:pt x="55" y="37"/>
                </a:cubicBezTo>
                <a:lnTo>
                  <a:pt x="55" y="36"/>
                </a:lnTo>
                <a:cubicBezTo>
                  <a:pt x="59" y="21"/>
                  <a:pt x="51" y="6"/>
                  <a:pt x="36" y="1"/>
                </a:cubicBezTo>
                <a:cubicBezTo>
                  <a:pt x="22" y="-3"/>
                  <a:pt x="6" y="5"/>
                  <a:pt x="2" y="20"/>
                </a:cubicBezTo>
                <a:cubicBezTo>
                  <a:pt x="2" y="21"/>
                  <a:pt x="1" y="22"/>
                  <a:pt x="1" y="23"/>
                </a:cubicBezTo>
                <a:cubicBezTo>
                  <a:pt x="-3" y="38"/>
                  <a:pt x="6" y="53"/>
                  <a:pt x="21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5" name="Freeform 934">
            <a:extLst>
              <a:ext uri="{FF2B5EF4-FFF2-40B4-BE49-F238E27FC236}">
                <a16:creationId xmlns:a16="http://schemas.microsoft.com/office/drawing/2014/main" id="{C9B33466-821C-6048-AEED-6356BE16CBC1}"/>
              </a:ext>
            </a:extLst>
          </p:cNvPr>
          <p:cNvSpPr/>
          <p:nvPr/>
        </p:nvSpPr>
        <p:spPr>
          <a:xfrm>
            <a:off x="4169653" y="2206949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7"/>
                </a:moveTo>
                <a:cubicBezTo>
                  <a:pt x="284" y="132"/>
                  <a:pt x="272" y="144"/>
                  <a:pt x="256" y="144"/>
                </a:cubicBezTo>
                <a:lnTo>
                  <a:pt x="83" y="144"/>
                </a:lnTo>
                <a:cubicBezTo>
                  <a:pt x="68" y="144"/>
                  <a:pt x="56" y="132"/>
                  <a:pt x="56" y="117"/>
                </a:cubicBezTo>
                <a:lnTo>
                  <a:pt x="56" y="83"/>
                </a:lnTo>
                <a:cubicBezTo>
                  <a:pt x="56" y="68"/>
                  <a:pt x="68" y="55"/>
                  <a:pt x="83" y="55"/>
                </a:cubicBezTo>
                <a:lnTo>
                  <a:pt x="256" y="55"/>
                </a:lnTo>
                <a:cubicBezTo>
                  <a:pt x="272" y="55"/>
                  <a:pt x="284" y="68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8" y="0"/>
                  <a:pt x="0" y="37"/>
                  <a:pt x="0" y="83"/>
                </a:cubicBezTo>
                <a:lnTo>
                  <a:pt x="0" y="117"/>
                </a:lnTo>
                <a:cubicBezTo>
                  <a:pt x="0" y="162"/>
                  <a:pt x="38" y="199"/>
                  <a:pt x="83" y="199"/>
                </a:cubicBezTo>
                <a:lnTo>
                  <a:pt x="256" y="199"/>
                </a:lnTo>
                <a:cubicBezTo>
                  <a:pt x="302" y="199"/>
                  <a:pt x="339" y="162"/>
                  <a:pt x="339" y="117"/>
                </a:cubicBezTo>
                <a:lnTo>
                  <a:pt x="339" y="83"/>
                </a:lnTo>
                <a:cubicBezTo>
                  <a:pt x="339" y="37"/>
                  <a:pt x="302" y="0"/>
                  <a:pt x="25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6" name="Freeform 935">
            <a:extLst>
              <a:ext uri="{FF2B5EF4-FFF2-40B4-BE49-F238E27FC236}">
                <a16:creationId xmlns:a16="http://schemas.microsoft.com/office/drawing/2014/main" id="{FD42618A-B5FC-C94B-939B-79AA2DD3EBC9}"/>
              </a:ext>
            </a:extLst>
          </p:cNvPr>
          <p:cNvSpPr/>
          <p:nvPr/>
        </p:nvSpPr>
        <p:spPr>
          <a:xfrm>
            <a:off x="4322653" y="2105068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6"/>
                </a:moveTo>
                <a:cubicBezTo>
                  <a:pt x="284" y="131"/>
                  <a:pt x="271" y="144"/>
                  <a:pt x="256" y="144"/>
                </a:cubicBezTo>
                <a:lnTo>
                  <a:pt x="83" y="144"/>
                </a:lnTo>
                <a:cubicBezTo>
                  <a:pt x="68" y="144"/>
                  <a:pt x="55" y="131"/>
                  <a:pt x="55" y="116"/>
                </a:cubicBezTo>
                <a:lnTo>
                  <a:pt x="55" y="83"/>
                </a:lnTo>
                <a:cubicBezTo>
                  <a:pt x="55" y="67"/>
                  <a:pt x="68" y="55"/>
                  <a:pt x="83" y="55"/>
                </a:cubicBezTo>
                <a:lnTo>
                  <a:pt x="256" y="55"/>
                </a:lnTo>
                <a:cubicBezTo>
                  <a:pt x="271" y="55"/>
                  <a:pt x="284" y="67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7" y="0"/>
                  <a:pt x="0" y="37"/>
                  <a:pt x="0" y="83"/>
                </a:cubicBezTo>
                <a:lnTo>
                  <a:pt x="0" y="116"/>
                </a:lnTo>
                <a:cubicBezTo>
                  <a:pt x="0" y="162"/>
                  <a:pt x="37" y="199"/>
                  <a:pt x="83" y="199"/>
                </a:cubicBezTo>
                <a:lnTo>
                  <a:pt x="256" y="199"/>
                </a:lnTo>
                <a:cubicBezTo>
                  <a:pt x="301" y="199"/>
                  <a:pt x="339" y="162"/>
                  <a:pt x="339" y="116"/>
                </a:cubicBezTo>
                <a:lnTo>
                  <a:pt x="339" y="83"/>
                </a:lnTo>
                <a:cubicBezTo>
                  <a:pt x="339" y="37"/>
                  <a:pt x="301" y="0"/>
                  <a:pt x="25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7" name="Freeform 936">
            <a:extLst>
              <a:ext uri="{FF2B5EF4-FFF2-40B4-BE49-F238E27FC236}">
                <a16:creationId xmlns:a16="http://schemas.microsoft.com/office/drawing/2014/main" id="{C968D71D-BA3F-554A-9C39-972E4A24B6EF}"/>
              </a:ext>
            </a:extLst>
          </p:cNvPr>
          <p:cNvSpPr/>
          <p:nvPr/>
        </p:nvSpPr>
        <p:spPr>
          <a:xfrm>
            <a:off x="4322653" y="2002829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7"/>
                </a:moveTo>
                <a:cubicBezTo>
                  <a:pt x="284" y="132"/>
                  <a:pt x="271" y="144"/>
                  <a:pt x="256" y="144"/>
                </a:cubicBezTo>
                <a:lnTo>
                  <a:pt x="83" y="144"/>
                </a:lnTo>
                <a:cubicBezTo>
                  <a:pt x="68" y="144"/>
                  <a:pt x="55" y="132"/>
                  <a:pt x="55" y="117"/>
                </a:cubicBezTo>
                <a:lnTo>
                  <a:pt x="55" y="83"/>
                </a:lnTo>
                <a:cubicBezTo>
                  <a:pt x="55" y="68"/>
                  <a:pt x="68" y="56"/>
                  <a:pt x="83" y="56"/>
                </a:cubicBezTo>
                <a:lnTo>
                  <a:pt x="256" y="56"/>
                </a:lnTo>
                <a:cubicBezTo>
                  <a:pt x="271" y="56"/>
                  <a:pt x="284" y="68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7" y="0"/>
                  <a:pt x="0" y="38"/>
                  <a:pt x="0" y="83"/>
                </a:cubicBezTo>
                <a:lnTo>
                  <a:pt x="0" y="117"/>
                </a:lnTo>
                <a:cubicBezTo>
                  <a:pt x="0" y="162"/>
                  <a:pt x="37" y="199"/>
                  <a:pt x="83" y="199"/>
                </a:cubicBezTo>
                <a:lnTo>
                  <a:pt x="256" y="199"/>
                </a:lnTo>
                <a:cubicBezTo>
                  <a:pt x="301" y="199"/>
                  <a:pt x="339" y="162"/>
                  <a:pt x="339" y="117"/>
                </a:cubicBezTo>
                <a:lnTo>
                  <a:pt x="339" y="83"/>
                </a:lnTo>
                <a:cubicBezTo>
                  <a:pt x="339" y="38"/>
                  <a:pt x="301" y="0"/>
                  <a:pt x="25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8" name="Freeform 937">
            <a:extLst>
              <a:ext uri="{FF2B5EF4-FFF2-40B4-BE49-F238E27FC236}">
                <a16:creationId xmlns:a16="http://schemas.microsoft.com/office/drawing/2014/main" id="{FD07A7C8-6D52-6B4F-86E9-4D3543A8248F}"/>
              </a:ext>
            </a:extLst>
          </p:cNvPr>
          <p:cNvSpPr/>
          <p:nvPr/>
        </p:nvSpPr>
        <p:spPr>
          <a:xfrm>
            <a:off x="4323373" y="1901309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6"/>
                </a:moveTo>
                <a:cubicBezTo>
                  <a:pt x="284" y="131"/>
                  <a:pt x="271" y="144"/>
                  <a:pt x="256" y="144"/>
                </a:cubicBezTo>
                <a:lnTo>
                  <a:pt x="83" y="144"/>
                </a:lnTo>
                <a:cubicBezTo>
                  <a:pt x="68" y="144"/>
                  <a:pt x="55" y="131"/>
                  <a:pt x="55" y="116"/>
                </a:cubicBezTo>
                <a:lnTo>
                  <a:pt x="55" y="83"/>
                </a:lnTo>
                <a:cubicBezTo>
                  <a:pt x="55" y="68"/>
                  <a:pt x="68" y="55"/>
                  <a:pt x="83" y="55"/>
                </a:cubicBezTo>
                <a:lnTo>
                  <a:pt x="256" y="55"/>
                </a:lnTo>
                <a:cubicBezTo>
                  <a:pt x="271" y="55"/>
                  <a:pt x="284" y="68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7" y="0"/>
                  <a:pt x="0" y="37"/>
                  <a:pt x="0" y="83"/>
                </a:cubicBezTo>
                <a:lnTo>
                  <a:pt x="0" y="116"/>
                </a:lnTo>
                <a:cubicBezTo>
                  <a:pt x="0" y="162"/>
                  <a:pt x="37" y="199"/>
                  <a:pt x="83" y="199"/>
                </a:cubicBezTo>
                <a:lnTo>
                  <a:pt x="256" y="199"/>
                </a:lnTo>
                <a:cubicBezTo>
                  <a:pt x="302" y="199"/>
                  <a:pt x="339" y="162"/>
                  <a:pt x="339" y="116"/>
                </a:cubicBezTo>
                <a:lnTo>
                  <a:pt x="339" y="83"/>
                </a:lnTo>
                <a:cubicBezTo>
                  <a:pt x="339" y="37"/>
                  <a:pt x="302" y="0"/>
                  <a:pt x="25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39" name="Freeform 938">
            <a:extLst>
              <a:ext uri="{FF2B5EF4-FFF2-40B4-BE49-F238E27FC236}">
                <a16:creationId xmlns:a16="http://schemas.microsoft.com/office/drawing/2014/main" id="{2DCE80A2-86E7-CD49-8E39-B97D34CDEF24}"/>
              </a:ext>
            </a:extLst>
          </p:cNvPr>
          <p:cNvSpPr/>
          <p:nvPr/>
        </p:nvSpPr>
        <p:spPr>
          <a:xfrm>
            <a:off x="4322653" y="2206949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7"/>
                </a:moveTo>
                <a:cubicBezTo>
                  <a:pt x="284" y="132"/>
                  <a:pt x="271" y="144"/>
                  <a:pt x="256" y="144"/>
                </a:cubicBezTo>
                <a:lnTo>
                  <a:pt x="83" y="144"/>
                </a:lnTo>
                <a:cubicBezTo>
                  <a:pt x="68" y="144"/>
                  <a:pt x="55" y="132"/>
                  <a:pt x="55" y="117"/>
                </a:cubicBezTo>
                <a:lnTo>
                  <a:pt x="55" y="83"/>
                </a:lnTo>
                <a:cubicBezTo>
                  <a:pt x="55" y="68"/>
                  <a:pt x="68" y="55"/>
                  <a:pt x="83" y="55"/>
                </a:cubicBezTo>
                <a:lnTo>
                  <a:pt x="256" y="55"/>
                </a:lnTo>
                <a:cubicBezTo>
                  <a:pt x="271" y="55"/>
                  <a:pt x="284" y="68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7" y="0"/>
                  <a:pt x="0" y="37"/>
                  <a:pt x="0" y="83"/>
                </a:cubicBezTo>
                <a:lnTo>
                  <a:pt x="0" y="117"/>
                </a:lnTo>
                <a:cubicBezTo>
                  <a:pt x="0" y="162"/>
                  <a:pt x="37" y="199"/>
                  <a:pt x="83" y="199"/>
                </a:cubicBezTo>
                <a:lnTo>
                  <a:pt x="256" y="199"/>
                </a:lnTo>
                <a:cubicBezTo>
                  <a:pt x="301" y="199"/>
                  <a:pt x="339" y="162"/>
                  <a:pt x="339" y="117"/>
                </a:cubicBezTo>
                <a:lnTo>
                  <a:pt x="339" y="83"/>
                </a:lnTo>
                <a:cubicBezTo>
                  <a:pt x="339" y="37"/>
                  <a:pt x="301" y="0"/>
                  <a:pt x="25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0" name="Freeform 939">
            <a:extLst>
              <a:ext uri="{FF2B5EF4-FFF2-40B4-BE49-F238E27FC236}">
                <a16:creationId xmlns:a16="http://schemas.microsoft.com/office/drawing/2014/main" id="{D15C20EC-085F-6849-8C74-315101945B09}"/>
              </a:ext>
            </a:extLst>
          </p:cNvPr>
          <p:cNvSpPr/>
          <p:nvPr/>
        </p:nvSpPr>
        <p:spPr>
          <a:xfrm>
            <a:off x="3301332" y="2105068"/>
            <a:ext cx="12132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199">
                <a:moveTo>
                  <a:pt x="283" y="116"/>
                </a:moveTo>
                <a:cubicBezTo>
                  <a:pt x="283" y="131"/>
                  <a:pt x="271" y="144"/>
                  <a:pt x="256" y="144"/>
                </a:cubicBezTo>
                <a:lnTo>
                  <a:pt x="82" y="144"/>
                </a:lnTo>
                <a:cubicBezTo>
                  <a:pt x="67" y="144"/>
                  <a:pt x="55" y="131"/>
                  <a:pt x="55" y="116"/>
                </a:cubicBezTo>
                <a:lnTo>
                  <a:pt x="55" y="83"/>
                </a:lnTo>
                <a:cubicBezTo>
                  <a:pt x="55" y="67"/>
                  <a:pt x="67" y="55"/>
                  <a:pt x="82" y="55"/>
                </a:cubicBezTo>
                <a:lnTo>
                  <a:pt x="256" y="55"/>
                </a:lnTo>
                <a:cubicBezTo>
                  <a:pt x="271" y="55"/>
                  <a:pt x="283" y="67"/>
                  <a:pt x="283" y="83"/>
                </a:cubicBezTo>
                <a:close/>
                <a:moveTo>
                  <a:pt x="256" y="0"/>
                </a:moveTo>
                <a:lnTo>
                  <a:pt x="82" y="0"/>
                </a:lnTo>
                <a:cubicBezTo>
                  <a:pt x="37" y="0"/>
                  <a:pt x="0" y="37"/>
                  <a:pt x="0" y="83"/>
                </a:cubicBezTo>
                <a:lnTo>
                  <a:pt x="0" y="116"/>
                </a:lnTo>
                <a:cubicBezTo>
                  <a:pt x="0" y="162"/>
                  <a:pt x="37" y="199"/>
                  <a:pt x="82" y="199"/>
                </a:cubicBezTo>
                <a:lnTo>
                  <a:pt x="256" y="199"/>
                </a:lnTo>
                <a:cubicBezTo>
                  <a:pt x="301" y="199"/>
                  <a:pt x="338" y="162"/>
                  <a:pt x="338" y="116"/>
                </a:cubicBezTo>
                <a:lnTo>
                  <a:pt x="338" y="83"/>
                </a:lnTo>
                <a:cubicBezTo>
                  <a:pt x="338" y="37"/>
                  <a:pt x="301" y="0"/>
                  <a:pt x="25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1" name="Freeform 940">
            <a:extLst>
              <a:ext uri="{FF2B5EF4-FFF2-40B4-BE49-F238E27FC236}">
                <a16:creationId xmlns:a16="http://schemas.microsoft.com/office/drawing/2014/main" id="{5D27FB84-FD18-0247-8AC1-6AFD618812EF}"/>
              </a:ext>
            </a:extLst>
          </p:cNvPr>
          <p:cNvSpPr/>
          <p:nvPr/>
        </p:nvSpPr>
        <p:spPr>
          <a:xfrm>
            <a:off x="3301332" y="2206949"/>
            <a:ext cx="12132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8" h="199">
                <a:moveTo>
                  <a:pt x="283" y="117"/>
                </a:moveTo>
                <a:cubicBezTo>
                  <a:pt x="283" y="132"/>
                  <a:pt x="271" y="144"/>
                  <a:pt x="256" y="144"/>
                </a:cubicBezTo>
                <a:lnTo>
                  <a:pt x="82" y="144"/>
                </a:lnTo>
                <a:cubicBezTo>
                  <a:pt x="67" y="144"/>
                  <a:pt x="55" y="132"/>
                  <a:pt x="55" y="117"/>
                </a:cubicBezTo>
                <a:lnTo>
                  <a:pt x="55" y="83"/>
                </a:lnTo>
                <a:cubicBezTo>
                  <a:pt x="55" y="68"/>
                  <a:pt x="67" y="55"/>
                  <a:pt x="82" y="55"/>
                </a:cubicBezTo>
                <a:lnTo>
                  <a:pt x="256" y="55"/>
                </a:lnTo>
                <a:cubicBezTo>
                  <a:pt x="271" y="55"/>
                  <a:pt x="283" y="68"/>
                  <a:pt x="283" y="83"/>
                </a:cubicBezTo>
                <a:close/>
                <a:moveTo>
                  <a:pt x="256" y="0"/>
                </a:moveTo>
                <a:lnTo>
                  <a:pt x="82" y="0"/>
                </a:lnTo>
                <a:cubicBezTo>
                  <a:pt x="37" y="0"/>
                  <a:pt x="0" y="37"/>
                  <a:pt x="0" y="83"/>
                </a:cubicBezTo>
                <a:lnTo>
                  <a:pt x="0" y="117"/>
                </a:lnTo>
                <a:cubicBezTo>
                  <a:pt x="0" y="162"/>
                  <a:pt x="37" y="199"/>
                  <a:pt x="82" y="199"/>
                </a:cubicBezTo>
                <a:lnTo>
                  <a:pt x="256" y="199"/>
                </a:lnTo>
                <a:cubicBezTo>
                  <a:pt x="301" y="199"/>
                  <a:pt x="338" y="162"/>
                  <a:pt x="338" y="117"/>
                </a:cubicBezTo>
                <a:lnTo>
                  <a:pt x="338" y="83"/>
                </a:lnTo>
                <a:cubicBezTo>
                  <a:pt x="338" y="37"/>
                  <a:pt x="301" y="0"/>
                  <a:pt x="25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2" name="Freeform 941">
            <a:extLst>
              <a:ext uri="{FF2B5EF4-FFF2-40B4-BE49-F238E27FC236}">
                <a16:creationId xmlns:a16="http://schemas.microsoft.com/office/drawing/2014/main" id="{436AB77F-913F-3947-947B-1E1CE20545D5}"/>
              </a:ext>
            </a:extLst>
          </p:cNvPr>
          <p:cNvSpPr/>
          <p:nvPr/>
        </p:nvSpPr>
        <p:spPr>
          <a:xfrm>
            <a:off x="3454692" y="2105068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6"/>
                </a:moveTo>
                <a:cubicBezTo>
                  <a:pt x="284" y="131"/>
                  <a:pt x="272" y="144"/>
                  <a:pt x="256" y="144"/>
                </a:cubicBezTo>
                <a:lnTo>
                  <a:pt x="83" y="144"/>
                </a:lnTo>
                <a:cubicBezTo>
                  <a:pt x="68" y="144"/>
                  <a:pt x="56" y="131"/>
                  <a:pt x="56" y="116"/>
                </a:cubicBezTo>
                <a:lnTo>
                  <a:pt x="56" y="83"/>
                </a:lnTo>
                <a:cubicBezTo>
                  <a:pt x="56" y="67"/>
                  <a:pt x="68" y="55"/>
                  <a:pt x="83" y="55"/>
                </a:cubicBezTo>
                <a:lnTo>
                  <a:pt x="256" y="55"/>
                </a:lnTo>
                <a:cubicBezTo>
                  <a:pt x="272" y="55"/>
                  <a:pt x="284" y="67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8" y="0"/>
                  <a:pt x="0" y="37"/>
                  <a:pt x="0" y="83"/>
                </a:cubicBezTo>
                <a:lnTo>
                  <a:pt x="0" y="116"/>
                </a:lnTo>
                <a:cubicBezTo>
                  <a:pt x="0" y="162"/>
                  <a:pt x="38" y="199"/>
                  <a:pt x="83" y="199"/>
                </a:cubicBezTo>
                <a:lnTo>
                  <a:pt x="256" y="199"/>
                </a:lnTo>
                <a:cubicBezTo>
                  <a:pt x="302" y="199"/>
                  <a:pt x="339" y="162"/>
                  <a:pt x="339" y="116"/>
                </a:cubicBezTo>
                <a:lnTo>
                  <a:pt x="339" y="83"/>
                </a:lnTo>
                <a:cubicBezTo>
                  <a:pt x="339" y="37"/>
                  <a:pt x="302" y="0"/>
                  <a:pt x="25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3" name="Freeform 942">
            <a:extLst>
              <a:ext uri="{FF2B5EF4-FFF2-40B4-BE49-F238E27FC236}">
                <a16:creationId xmlns:a16="http://schemas.microsoft.com/office/drawing/2014/main" id="{89980B39-3116-CF4E-ADD5-F620507B5519}"/>
              </a:ext>
            </a:extLst>
          </p:cNvPr>
          <p:cNvSpPr/>
          <p:nvPr/>
        </p:nvSpPr>
        <p:spPr>
          <a:xfrm>
            <a:off x="3454692" y="2002829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7"/>
                </a:moveTo>
                <a:cubicBezTo>
                  <a:pt x="284" y="132"/>
                  <a:pt x="272" y="144"/>
                  <a:pt x="256" y="144"/>
                </a:cubicBezTo>
                <a:lnTo>
                  <a:pt x="83" y="144"/>
                </a:lnTo>
                <a:cubicBezTo>
                  <a:pt x="68" y="144"/>
                  <a:pt x="56" y="132"/>
                  <a:pt x="56" y="117"/>
                </a:cubicBezTo>
                <a:lnTo>
                  <a:pt x="56" y="83"/>
                </a:lnTo>
                <a:cubicBezTo>
                  <a:pt x="56" y="68"/>
                  <a:pt x="68" y="56"/>
                  <a:pt x="83" y="56"/>
                </a:cubicBezTo>
                <a:lnTo>
                  <a:pt x="256" y="56"/>
                </a:lnTo>
                <a:cubicBezTo>
                  <a:pt x="272" y="56"/>
                  <a:pt x="284" y="68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8" y="0"/>
                  <a:pt x="0" y="38"/>
                  <a:pt x="0" y="83"/>
                </a:cubicBezTo>
                <a:lnTo>
                  <a:pt x="0" y="117"/>
                </a:lnTo>
                <a:cubicBezTo>
                  <a:pt x="0" y="162"/>
                  <a:pt x="38" y="199"/>
                  <a:pt x="83" y="199"/>
                </a:cubicBezTo>
                <a:lnTo>
                  <a:pt x="256" y="199"/>
                </a:lnTo>
                <a:cubicBezTo>
                  <a:pt x="302" y="199"/>
                  <a:pt x="339" y="162"/>
                  <a:pt x="339" y="117"/>
                </a:cubicBezTo>
                <a:lnTo>
                  <a:pt x="339" y="83"/>
                </a:lnTo>
                <a:cubicBezTo>
                  <a:pt x="339" y="38"/>
                  <a:pt x="302" y="0"/>
                  <a:pt x="25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4" name="Freeform 943">
            <a:extLst>
              <a:ext uri="{FF2B5EF4-FFF2-40B4-BE49-F238E27FC236}">
                <a16:creationId xmlns:a16="http://schemas.microsoft.com/office/drawing/2014/main" id="{996503D8-FAD7-044C-8CF6-6EE665ECC2D9}"/>
              </a:ext>
            </a:extLst>
          </p:cNvPr>
          <p:cNvSpPr/>
          <p:nvPr/>
        </p:nvSpPr>
        <p:spPr>
          <a:xfrm>
            <a:off x="3454692" y="2206949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7"/>
                </a:moveTo>
                <a:cubicBezTo>
                  <a:pt x="284" y="132"/>
                  <a:pt x="272" y="144"/>
                  <a:pt x="256" y="144"/>
                </a:cubicBezTo>
                <a:lnTo>
                  <a:pt x="83" y="144"/>
                </a:lnTo>
                <a:cubicBezTo>
                  <a:pt x="68" y="144"/>
                  <a:pt x="56" y="132"/>
                  <a:pt x="56" y="117"/>
                </a:cubicBezTo>
                <a:lnTo>
                  <a:pt x="56" y="83"/>
                </a:lnTo>
                <a:cubicBezTo>
                  <a:pt x="56" y="68"/>
                  <a:pt x="68" y="55"/>
                  <a:pt x="83" y="55"/>
                </a:cubicBezTo>
                <a:lnTo>
                  <a:pt x="256" y="55"/>
                </a:lnTo>
                <a:cubicBezTo>
                  <a:pt x="272" y="55"/>
                  <a:pt x="284" y="68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8" y="0"/>
                  <a:pt x="0" y="37"/>
                  <a:pt x="0" y="83"/>
                </a:cubicBezTo>
                <a:lnTo>
                  <a:pt x="0" y="117"/>
                </a:lnTo>
                <a:cubicBezTo>
                  <a:pt x="0" y="162"/>
                  <a:pt x="38" y="199"/>
                  <a:pt x="83" y="199"/>
                </a:cubicBezTo>
                <a:lnTo>
                  <a:pt x="256" y="199"/>
                </a:lnTo>
                <a:cubicBezTo>
                  <a:pt x="302" y="199"/>
                  <a:pt x="339" y="162"/>
                  <a:pt x="339" y="117"/>
                </a:cubicBezTo>
                <a:lnTo>
                  <a:pt x="339" y="83"/>
                </a:lnTo>
                <a:cubicBezTo>
                  <a:pt x="339" y="37"/>
                  <a:pt x="302" y="0"/>
                  <a:pt x="25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5" name="Freeform 944">
            <a:extLst>
              <a:ext uri="{FF2B5EF4-FFF2-40B4-BE49-F238E27FC236}">
                <a16:creationId xmlns:a16="http://schemas.microsoft.com/office/drawing/2014/main" id="{A196FBBD-8EF5-C64F-AF8C-105364ECC496}"/>
              </a:ext>
            </a:extLst>
          </p:cNvPr>
          <p:cNvSpPr/>
          <p:nvPr/>
        </p:nvSpPr>
        <p:spPr>
          <a:xfrm>
            <a:off x="3607693" y="2105068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6"/>
                </a:moveTo>
                <a:cubicBezTo>
                  <a:pt x="284" y="131"/>
                  <a:pt x="271" y="144"/>
                  <a:pt x="256" y="144"/>
                </a:cubicBezTo>
                <a:lnTo>
                  <a:pt x="83" y="144"/>
                </a:lnTo>
                <a:cubicBezTo>
                  <a:pt x="68" y="144"/>
                  <a:pt x="55" y="131"/>
                  <a:pt x="55" y="116"/>
                </a:cubicBezTo>
                <a:lnTo>
                  <a:pt x="55" y="83"/>
                </a:lnTo>
                <a:cubicBezTo>
                  <a:pt x="55" y="67"/>
                  <a:pt x="68" y="55"/>
                  <a:pt x="83" y="55"/>
                </a:cubicBezTo>
                <a:lnTo>
                  <a:pt x="256" y="55"/>
                </a:lnTo>
                <a:cubicBezTo>
                  <a:pt x="271" y="55"/>
                  <a:pt x="284" y="67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7" y="0"/>
                  <a:pt x="0" y="37"/>
                  <a:pt x="0" y="83"/>
                </a:cubicBezTo>
                <a:lnTo>
                  <a:pt x="0" y="116"/>
                </a:lnTo>
                <a:cubicBezTo>
                  <a:pt x="0" y="162"/>
                  <a:pt x="37" y="199"/>
                  <a:pt x="83" y="199"/>
                </a:cubicBezTo>
                <a:lnTo>
                  <a:pt x="256" y="199"/>
                </a:lnTo>
                <a:cubicBezTo>
                  <a:pt x="302" y="199"/>
                  <a:pt x="339" y="162"/>
                  <a:pt x="339" y="116"/>
                </a:cubicBezTo>
                <a:lnTo>
                  <a:pt x="339" y="83"/>
                </a:lnTo>
                <a:cubicBezTo>
                  <a:pt x="339" y="37"/>
                  <a:pt x="302" y="0"/>
                  <a:pt x="25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6" name="Freeform 945">
            <a:extLst>
              <a:ext uri="{FF2B5EF4-FFF2-40B4-BE49-F238E27FC236}">
                <a16:creationId xmlns:a16="http://schemas.microsoft.com/office/drawing/2014/main" id="{5A2E98C4-8061-B347-9449-08184BCD1047}"/>
              </a:ext>
            </a:extLst>
          </p:cNvPr>
          <p:cNvSpPr/>
          <p:nvPr/>
        </p:nvSpPr>
        <p:spPr>
          <a:xfrm>
            <a:off x="3607693" y="2002829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7"/>
                </a:moveTo>
                <a:cubicBezTo>
                  <a:pt x="284" y="132"/>
                  <a:pt x="271" y="144"/>
                  <a:pt x="256" y="144"/>
                </a:cubicBezTo>
                <a:lnTo>
                  <a:pt x="83" y="144"/>
                </a:lnTo>
                <a:cubicBezTo>
                  <a:pt x="68" y="144"/>
                  <a:pt x="55" y="132"/>
                  <a:pt x="55" y="117"/>
                </a:cubicBezTo>
                <a:lnTo>
                  <a:pt x="55" y="83"/>
                </a:lnTo>
                <a:cubicBezTo>
                  <a:pt x="55" y="68"/>
                  <a:pt x="68" y="56"/>
                  <a:pt x="83" y="56"/>
                </a:cubicBezTo>
                <a:lnTo>
                  <a:pt x="256" y="56"/>
                </a:lnTo>
                <a:cubicBezTo>
                  <a:pt x="271" y="56"/>
                  <a:pt x="284" y="68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7" y="0"/>
                  <a:pt x="0" y="38"/>
                  <a:pt x="0" y="83"/>
                </a:cubicBezTo>
                <a:lnTo>
                  <a:pt x="0" y="117"/>
                </a:lnTo>
                <a:cubicBezTo>
                  <a:pt x="0" y="162"/>
                  <a:pt x="37" y="199"/>
                  <a:pt x="83" y="199"/>
                </a:cubicBezTo>
                <a:lnTo>
                  <a:pt x="256" y="199"/>
                </a:lnTo>
                <a:cubicBezTo>
                  <a:pt x="302" y="199"/>
                  <a:pt x="339" y="162"/>
                  <a:pt x="339" y="117"/>
                </a:cubicBezTo>
                <a:lnTo>
                  <a:pt x="339" y="83"/>
                </a:lnTo>
                <a:cubicBezTo>
                  <a:pt x="339" y="38"/>
                  <a:pt x="302" y="0"/>
                  <a:pt x="25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7" name="Freeform 946">
            <a:extLst>
              <a:ext uri="{FF2B5EF4-FFF2-40B4-BE49-F238E27FC236}">
                <a16:creationId xmlns:a16="http://schemas.microsoft.com/office/drawing/2014/main" id="{9F6E5FA5-F29B-E545-9B95-392E1B4E51AA}"/>
              </a:ext>
            </a:extLst>
          </p:cNvPr>
          <p:cNvSpPr/>
          <p:nvPr/>
        </p:nvSpPr>
        <p:spPr>
          <a:xfrm>
            <a:off x="3608414" y="1901309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6"/>
                </a:moveTo>
                <a:cubicBezTo>
                  <a:pt x="284" y="131"/>
                  <a:pt x="271" y="144"/>
                  <a:pt x="256" y="144"/>
                </a:cubicBezTo>
                <a:lnTo>
                  <a:pt x="83" y="144"/>
                </a:lnTo>
                <a:cubicBezTo>
                  <a:pt x="68" y="144"/>
                  <a:pt x="55" y="131"/>
                  <a:pt x="55" y="116"/>
                </a:cubicBezTo>
                <a:lnTo>
                  <a:pt x="55" y="83"/>
                </a:lnTo>
                <a:cubicBezTo>
                  <a:pt x="55" y="68"/>
                  <a:pt x="68" y="55"/>
                  <a:pt x="83" y="55"/>
                </a:cubicBezTo>
                <a:lnTo>
                  <a:pt x="256" y="55"/>
                </a:lnTo>
                <a:cubicBezTo>
                  <a:pt x="271" y="55"/>
                  <a:pt x="284" y="68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7" y="0"/>
                  <a:pt x="0" y="37"/>
                  <a:pt x="0" y="83"/>
                </a:cubicBezTo>
                <a:lnTo>
                  <a:pt x="0" y="116"/>
                </a:lnTo>
                <a:cubicBezTo>
                  <a:pt x="0" y="162"/>
                  <a:pt x="37" y="199"/>
                  <a:pt x="83" y="199"/>
                </a:cubicBezTo>
                <a:lnTo>
                  <a:pt x="256" y="199"/>
                </a:lnTo>
                <a:cubicBezTo>
                  <a:pt x="302" y="199"/>
                  <a:pt x="339" y="162"/>
                  <a:pt x="339" y="116"/>
                </a:cubicBezTo>
                <a:lnTo>
                  <a:pt x="339" y="83"/>
                </a:lnTo>
                <a:cubicBezTo>
                  <a:pt x="339" y="37"/>
                  <a:pt x="302" y="0"/>
                  <a:pt x="25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8" name="Freeform 947">
            <a:extLst>
              <a:ext uri="{FF2B5EF4-FFF2-40B4-BE49-F238E27FC236}">
                <a16:creationId xmlns:a16="http://schemas.microsoft.com/office/drawing/2014/main" id="{EFAE31F7-3688-1C49-826E-2D918CEB6BE1}"/>
              </a:ext>
            </a:extLst>
          </p:cNvPr>
          <p:cNvSpPr/>
          <p:nvPr/>
        </p:nvSpPr>
        <p:spPr>
          <a:xfrm>
            <a:off x="3607693" y="2206949"/>
            <a:ext cx="121680" cy="7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9" h="199">
                <a:moveTo>
                  <a:pt x="284" y="117"/>
                </a:moveTo>
                <a:cubicBezTo>
                  <a:pt x="284" y="132"/>
                  <a:pt x="271" y="144"/>
                  <a:pt x="256" y="144"/>
                </a:cubicBezTo>
                <a:lnTo>
                  <a:pt x="83" y="144"/>
                </a:lnTo>
                <a:cubicBezTo>
                  <a:pt x="68" y="144"/>
                  <a:pt x="55" y="132"/>
                  <a:pt x="55" y="117"/>
                </a:cubicBezTo>
                <a:lnTo>
                  <a:pt x="55" y="83"/>
                </a:lnTo>
                <a:cubicBezTo>
                  <a:pt x="55" y="68"/>
                  <a:pt x="68" y="55"/>
                  <a:pt x="83" y="55"/>
                </a:cubicBezTo>
                <a:lnTo>
                  <a:pt x="256" y="55"/>
                </a:lnTo>
                <a:cubicBezTo>
                  <a:pt x="271" y="55"/>
                  <a:pt x="284" y="68"/>
                  <a:pt x="284" y="83"/>
                </a:cubicBezTo>
                <a:close/>
                <a:moveTo>
                  <a:pt x="256" y="0"/>
                </a:moveTo>
                <a:lnTo>
                  <a:pt x="83" y="0"/>
                </a:lnTo>
                <a:cubicBezTo>
                  <a:pt x="37" y="0"/>
                  <a:pt x="0" y="37"/>
                  <a:pt x="0" y="83"/>
                </a:cubicBezTo>
                <a:lnTo>
                  <a:pt x="0" y="117"/>
                </a:lnTo>
                <a:cubicBezTo>
                  <a:pt x="0" y="162"/>
                  <a:pt x="37" y="199"/>
                  <a:pt x="83" y="199"/>
                </a:cubicBezTo>
                <a:lnTo>
                  <a:pt x="256" y="199"/>
                </a:lnTo>
                <a:cubicBezTo>
                  <a:pt x="302" y="199"/>
                  <a:pt x="339" y="162"/>
                  <a:pt x="339" y="117"/>
                </a:cubicBezTo>
                <a:lnTo>
                  <a:pt x="339" y="83"/>
                </a:lnTo>
                <a:cubicBezTo>
                  <a:pt x="339" y="37"/>
                  <a:pt x="302" y="0"/>
                  <a:pt x="25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49" name="Freeform 948">
            <a:extLst>
              <a:ext uri="{FF2B5EF4-FFF2-40B4-BE49-F238E27FC236}">
                <a16:creationId xmlns:a16="http://schemas.microsoft.com/office/drawing/2014/main" id="{33841F20-DF7A-7748-891E-3E281CDBB80A}"/>
              </a:ext>
            </a:extLst>
          </p:cNvPr>
          <p:cNvSpPr/>
          <p:nvPr/>
        </p:nvSpPr>
        <p:spPr>
          <a:xfrm>
            <a:off x="4798573" y="1898789"/>
            <a:ext cx="299880" cy="33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4" h="920">
                <a:moveTo>
                  <a:pt x="550" y="826"/>
                </a:moveTo>
                <a:lnTo>
                  <a:pt x="550" y="718"/>
                </a:lnTo>
                <a:cubicBezTo>
                  <a:pt x="550" y="710"/>
                  <a:pt x="547" y="703"/>
                  <a:pt x="542" y="698"/>
                </a:cubicBezTo>
                <a:cubicBezTo>
                  <a:pt x="537" y="693"/>
                  <a:pt x="530" y="690"/>
                  <a:pt x="522" y="690"/>
                </a:cubicBezTo>
                <a:lnTo>
                  <a:pt x="126" y="690"/>
                </a:lnTo>
                <a:lnTo>
                  <a:pt x="126" y="528"/>
                </a:lnTo>
                <a:lnTo>
                  <a:pt x="174" y="528"/>
                </a:lnTo>
                <a:cubicBezTo>
                  <a:pt x="182" y="528"/>
                  <a:pt x="190" y="524"/>
                  <a:pt x="195" y="518"/>
                </a:cubicBezTo>
                <a:lnTo>
                  <a:pt x="291" y="614"/>
                </a:lnTo>
                <a:cubicBezTo>
                  <a:pt x="296" y="620"/>
                  <a:pt x="303" y="622"/>
                  <a:pt x="311" y="622"/>
                </a:cubicBezTo>
                <a:cubicBezTo>
                  <a:pt x="314" y="622"/>
                  <a:pt x="318" y="622"/>
                  <a:pt x="321" y="620"/>
                </a:cubicBezTo>
                <a:cubicBezTo>
                  <a:pt x="332" y="616"/>
                  <a:pt x="338" y="606"/>
                  <a:pt x="338" y="595"/>
                </a:cubicBezTo>
                <a:lnTo>
                  <a:pt x="338" y="528"/>
                </a:lnTo>
                <a:lnTo>
                  <a:pt x="523" y="528"/>
                </a:lnTo>
                <a:cubicBezTo>
                  <a:pt x="538" y="528"/>
                  <a:pt x="550" y="515"/>
                  <a:pt x="550" y="500"/>
                </a:cubicBezTo>
                <a:lnTo>
                  <a:pt x="550" y="392"/>
                </a:lnTo>
                <a:lnTo>
                  <a:pt x="767" y="609"/>
                </a:lnTo>
                <a:close/>
                <a:moveTo>
                  <a:pt x="495" y="447"/>
                </a:moveTo>
                <a:lnTo>
                  <a:pt x="495" y="472"/>
                </a:lnTo>
                <a:lnTo>
                  <a:pt x="339" y="472"/>
                </a:lnTo>
                <a:lnTo>
                  <a:pt x="339" y="447"/>
                </a:lnTo>
                <a:close/>
                <a:moveTo>
                  <a:pt x="284" y="94"/>
                </a:moveTo>
                <a:lnTo>
                  <a:pt x="283" y="202"/>
                </a:lnTo>
                <a:cubicBezTo>
                  <a:pt x="283" y="209"/>
                  <a:pt x="286" y="217"/>
                  <a:pt x="292" y="222"/>
                </a:cubicBezTo>
                <a:cubicBezTo>
                  <a:pt x="297" y="227"/>
                  <a:pt x="304" y="230"/>
                  <a:pt x="311" y="230"/>
                </a:cubicBezTo>
                <a:lnTo>
                  <a:pt x="707" y="230"/>
                </a:lnTo>
                <a:lnTo>
                  <a:pt x="707" y="392"/>
                </a:lnTo>
                <a:lnTo>
                  <a:pt x="646" y="392"/>
                </a:lnTo>
                <a:cubicBezTo>
                  <a:pt x="641" y="392"/>
                  <a:pt x="637" y="394"/>
                  <a:pt x="633" y="396"/>
                </a:cubicBezTo>
                <a:lnTo>
                  <a:pt x="542" y="306"/>
                </a:lnTo>
                <a:cubicBezTo>
                  <a:pt x="534" y="298"/>
                  <a:pt x="523" y="295"/>
                  <a:pt x="512" y="300"/>
                </a:cubicBezTo>
                <a:cubicBezTo>
                  <a:pt x="502" y="304"/>
                  <a:pt x="495" y="314"/>
                  <a:pt x="495" y="325"/>
                </a:cubicBezTo>
                <a:lnTo>
                  <a:pt x="495" y="392"/>
                </a:lnTo>
                <a:lnTo>
                  <a:pt x="311" y="392"/>
                </a:lnTo>
                <a:cubicBezTo>
                  <a:pt x="296" y="392"/>
                  <a:pt x="283" y="404"/>
                  <a:pt x="283" y="420"/>
                </a:cubicBezTo>
                <a:lnTo>
                  <a:pt x="283" y="528"/>
                </a:lnTo>
                <a:lnTo>
                  <a:pt x="66" y="311"/>
                </a:lnTo>
                <a:close/>
                <a:moveTo>
                  <a:pt x="826" y="589"/>
                </a:moveTo>
                <a:lnTo>
                  <a:pt x="684" y="447"/>
                </a:lnTo>
                <a:lnTo>
                  <a:pt x="735" y="447"/>
                </a:lnTo>
                <a:cubicBezTo>
                  <a:pt x="750" y="447"/>
                  <a:pt x="763" y="435"/>
                  <a:pt x="763" y="420"/>
                </a:cubicBezTo>
                <a:lnTo>
                  <a:pt x="763" y="202"/>
                </a:lnTo>
                <a:cubicBezTo>
                  <a:pt x="763" y="187"/>
                  <a:pt x="750" y="174"/>
                  <a:pt x="735" y="174"/>
                </a:cubicBezTo>
                <a:lnTo>
                  <a:pt x="339" y="174"/>
                </a:lnTo>
                <a:lnTo>
                  <a:pt x="339" y="27"/>
                </a:lnTo>
                <a:cubicBezTo>
                  <a:pt x="339" y="16"/>
                  <a:pt x="332" y="6"/>
                  <a:pt x="322" y="2"/>
                </a:cubicBezTo>
                <a:cubicBezTo>
                  <a:pt x="312" y="-3"/>
                  <a:pt x="300" y="0"/>
                  <a:pt x="292" y="8"/>
                </a:cubicBezTo>
                <a:lnTo>
                  <a:pt x="8" y="292"/>
                </a:lnTo>
                <a:cubicBezTo>
                  <a:pt x="2" y="297"/>
                  <a:pt x="0" y="304"/>
                  <a:pt x="0" y="311"/>
                </a:cubicBezTo>
                <a:cubicBezTo>
                  <a:pt x="0" y="319"/>
                  <a:pt x="2" y="326"/>
                  <a:pt x="8" y="331"/>
                </a:cubicBezTo>
                <a:lnTo>
                  <a:pt x="149" y="472"/>
                </a:lnTo>
                <a:lnTo>
                  <a:pt x="98" y="472"/>
                </a:lnTo>
                <a:cubicBezTo>
                  <a:pt x="83" y="472"/>
                  <a:pt x="71" y="485"/>
                  <a:pt x="71" y="500"/>
                </a:cubicBezTo>
                <a:lnTo>
                  <a:pt x="71" y="718"/>
                </a:lnTo>
                <a:cubicBezTo>
                  <a:pt x="71" y="733"/>
                  <a:pt x="83" y="745"/>
                  <a:pt x="98" y="745"/>
                </a:cubicBezTo>
                <a:lnTo>
                  <a:pt x="495" y="745"/>
                </a:lnTo>
                <a:lnTo>
                  <a:pt x="495" y="893"/>
                </a:lnTo>
                <a:cubicBezTo>
                  <a:pt x="495" y="904"/>
                  <a:pt x="501" y="914"/>
                  <a:pt x="512" y="918"/>
                </a:cubicBezTo>
                <a:cubicBezTo>
                  <a:pt x="515" y="920"/>
                  <a:pt x="519" y="920"/>
                  <a:pt x="522" y="920"/>
                </a:cubicBezTo>
                <a:cubicBezTo>
                  <a:pt x="529" y="920"/>
                  <a:pt x="536" y="917"/>
                  <a:pt x="542" y="912"/>
                </a:cubicBezTo>
                <a:lnTo>
                  <a:pt x="826" y="628"/>
                </a:lnTo>
                <a:cubicBezTo>
                  <a:pt x="831" y="623"/>
                  <a:pt x="834" y="616"/>
                  <a:pt x="834" y="609"/>
                </a:cubicBezTo>
                <a:cubicBezTo>
                  <a:pt x="834" y="601"/>
                  <a:pt x="831" y="594"/>
                  <a:pt x="826" y="58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0" name="Freeform 949">
            <a:extLst>
              <a:ext uri="{FF2B5EF4-FFF2-40B4-BE49-F238E27FC236}">
                <a16:creationId xmlns:a16="http://schemas.microsoft.com/office/drawing/2014/main" id="{429C9BDB-23A6-1340-BE4D-A84B03CF0EFC}"/>
              </a:ext>
            </a:extLst>
          </p:cNvPr>
          <p:cNvSpPr/>
          <p:nvPr/>
        </p:nvSpPr>
        <p:spPr>
          <a:xfrm>
            <a:off x="5447294" y="1846948"/>
            <a:ext cx="43128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9" h="1193">
                <a:moveTo>
                  <a:pt x="144" y="621"/>
                </a:moveTo>
                <a:lnTo>
                  <a:pt x="217" y="520"/>
                </a:lnTo>
                <a:lnTo>
                  <a:pt x="325" y="543"/>
                </a:lnTo>
                <a:cubicBezTo>
                  <a:pt x="338" y="546"/>
                  <a:pt x="352" y="539"/>
                  <a:pt x="356" y="526"/>
                </a:cubicBezTo>
                <a:lnTo>
                  <a:pt x="407" y="384"/>
                </a:lnTo>
                <a:lnTo>
                  <a:pt x="610" y="544"/>
                </a:lnTo>
                <a:cubicBezTo>
                  <a:pt x="621" y="553"/>
                  <a:pt x="637" y="552"/>
                  <a:pt x="647" y="542"/>
                </a:cubicBezTo>
                <a:lnTo>
                  <a:pt x="1066" y="103"/>
                </a:lnTo>
                <a:lnTo>
                  <a:pt x="1066" y="621"/>
                </a:lnTo>
                <a:close/>
                <a:moveTo>
                  <a:pt x="1036" y="55"/>
                </a:moveTo>
                <a:lnTo>
                  <a:pt x="625" y="485"/>
                </a:lnTo>
                <a:lnTo>
                  <a:pt x="412" y="317"/>
                </a:lnTo>
                <a:cubicBezTo>
                  <a:pt x="405" y="311"/>
                  <a:pt x="395" y="309"/>
                  <a:pt x="387" y="312"/>
                </a:cubicBezTo>
                <a:cubicBezTo>
                  <a:pt x="378" y="314"/>
                  <a:pt x="372" y="321"/>
                  <a:pt x="369" y="329"/>
                </a:cubicBezTo>
                <a:lnTo>
                  <a:pt x="313" y="484"/>
                </a:lnTo>
                <a:lnTo>
                  <a:pt x="211" y="463"/>
                </a:lnTo>
                <a:cubicBezTo>
                  <a:pt x="200" y="460"/>
                  <a:pt x="189" y="464"/>
                  <a:pt x="183" y="473"/>
                </a:cubicBezTo>
                <a:lnTo>
                  <a:pt x="123" y="556"/>
                </a:lnTo>
                <a:lnTo>
                  <a:pt x="123" y="55"/>
                </a:lnTo>
                <a:close/>
                <a:moveTo>
                  <a:pt x="1171" y="621"/>
                </a:moveTo>
                <a:lnTo>
                  <a:pt x="1122" y="621"/>
                </a:lnTo>
                <a:lnTo>
                  <a:pt x="1122" y="55"/>
                </a:lnTo>
                <a:lnTo>
                  <a:pt x="1165" y="55"/>
                </a:lnTo>
                <a:cubicBezTo>
                  <a:pt x="1180" y="55"/>
                  <a:pt x="1192" y="43"/>
                  <a:pt x="1192" y="28"/>
                </a:cubicBezTo>
                <a:cubicBezTo>
                  <a:pt x="1192" y="13"/>
                  <a:pt x="1180" y="0"/>
                  <a:pt x="1165" y="0"/>
                </a:cubicBezTo>
                <a:lnTo>
                  <a:pt x="1094" y="0"/>
                </a:lnTo>
                <a:lnTo>
                  <a:pt x="95" y="0"/>
                </a:ln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67" y="55"/>
                </a:lnTo>
                <a:lnTo>
                  <a:pt x="67" y="621"/>
                </a:lnTo>
                <a:lnTo>
                  <a:pt x="34" y="621"/>
                </a:lnTo>
                <a:cubicBezTo>
                  <a:pt x="19" y="621"/>
                  <a:pt x="6" y="634"/>
                  <a:pt x="6" y="649"/>
                </a:cubicBezTo>
                <a:cubicBezTo>
                  <a:pt x="6" y="664"/>
                  <a:pt x="19" y="677"/>
                  <a:pt x="34" y="677"/>
                </a:cubicBezTo>
                <a:lnTo>
                  <a:pt x="95" y="677"/>
                </a:lnTo>
                <a:lnTo>
                  <a:pt x="575" y="677"/>
                </a:lnTo>
                <a:lnTo>
                  <a:pt x="575" y="1004"/>
                </a:lnTo>
                <a:lnTo>
                  <a:pt x="301" y="1140"/>
                </a:lnTo>
                <a:cubicBezTo>
                  <a:pt x="287" y="1147"/>
                  <a:pt x="282" y="1164"/>
                  <a:pt x="288" y="1177"/>
                </a:cubicBezTo>
                <a:cubicBezTo>
                  <a:pt x="293" y="1187"/>
                  <a:pt x="303" y="1193"/>
                  <a:pt x="313" y="1193"/>
                </a:cubicBezTo>
                <a:cubicBezTo>
                  <a:pt x="317" y="1193"/>
                  <a:pt x="322" y="1192"/>
                  <a:pt x="326" y="1190"/>
                </a:cubicBezTo>
                <a:lnTo>
                  <a:pt x="602" y="1052"/>
                </a:lnTo>
                <a:lnTo>
                  <a:pt x="870" y="1190"/>
                </a:lnTo>
                <a:cubicBezTo>
                  <a:pt x="884" y="1197"/>
                  <a:pt x="900" y="1191"/>
                  <a:pt x="907" y="1178"/>
                </a:cubicBezTo>
                <a:cubicBezTo>
                  <a:pt x="914" y="1164"/>
                  <a:pt x="909" y="1147"/>
                  <a:pt x="895" y="1140"/>
                </a:cubicBezTo>
                <a:lnTo>
                  <a:pt x="630" y="1004"/>
                </a:lnTo>
                <a:lnTo>
                  <a:pt x="630" y="677"/>
                </a:lnTo>
                <a:lnTo>
                  <a:pt x="1094" y="677"/>
                </a:lnTo>
                <a:lnTo>
                  <a:pt x="1171" y="677"/>
                </a:lnTo>
                <a:cubicBezTo>
                  <a:pt x="1187" y="677"/>
                  <a:pt x="1199" y="664"/>
                  <a:pt x="1199" y="649"/>
                </a:cubicBezTo>
                <a:cubicBezTo>
                  <a:pt x="1199" y="634"/>
                  <a:pt x="1187" y="621"/>
                  <a:pt x="1171" y="6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1" name="Freeform 950">
            <a:extLst>
              <a:ext uri="{FF2B5EF4-FFF2-40B4-BE49-F238E27FC236}">
                <a16:creationId xmlns:a16="http://schemas.microsoft.com/office/drawing/2014/main" id="{9C80E3BC-47A0-524E-A1D7-F1660A62D5CA}"/>
              </a:ext>
            </a:extLst>
          </p:cNvPr>
          <p:cNvSpPr/>
          <p:nvPr/>
        </p:nvSpPr>
        <p:spPr>
          <a:xfrm>
            <a:off x="5652133" y="2230349"/>
            <a:ext cx="1944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28">
                <a:moveTo>
                  <a:pt x="27" y="0"/>
                </a:moveTo>
                <a:cubicBezTo>
                  <a:pt x="12" y="0"/>
                  <a:pt x="0" y="13"/>
                  <a:pt x="0" y="28"/>
                </a:cubicBezTo>
                <a:lnTo>
                  <a:pt x="0" y="100"/>
                </a:lnTo>
                <a:cubicBezTo>
                  <a:pt x="0" y="115"/>
                  <a:pt x="12" y="128"/>
                  <a:pt x="27" y="128"/>
                </a:cubicBezTo>
                <a:cubicBezTo>
                  <a:pt x="42" y="128"/>
                  <a:pt x="55" y="115"/>
                  <a:pt x="55" y="100"/>
                </a:cubicBezTo>
                <a:lnTo>
                  <a:pt x="55" y="28"/>
                </a:lnTo>
                <a:cubicBezTo>
                  <a:pt x="55" y="13"/>
                  <a:pt x="42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2" name="Freeform 951">
            <a:extLst>
              <a:ext uri="{FF2B5EF4-FFF2-40B4-BE49-F238E27FC236}">
                <a16:creationId xmlns:a16="http://schemas.microsoft.com/office/drawing/2014/main" id="{F68C5EBC-7929-5F46-BE14-0B6F590DB428}"/>
              </a:ext>
            </a:extLst>
          </p:cNvPr>
          <p:cNvSpPr/>
          <p:nvPr/>
        </p:nvSpPr>
        <p:spPr>
          <a:xfrm>
            <a:off x="6186733" y="1820309"/>
            <a:ext cx="273960" cy="38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2" h="1057">
                <a:moveTo>
                  <a:pt x="173" y="990"/>
                </a:moveTo>
                <a:cubicBezTo>
                  <a:pt x="97" y="904"/>
                  <a:pt x="55" y="794"/>
                  <a:pt x="55" y="678"/>
                </a:cubicBezTo>
                <a:cubicBezTo>
                  <a:pt x="55" y="570"/>
                  <a:pt x="97" y="463"/>
                  <a:pt x="173" y="378"/>
                </a:cubicBezTo>
                <a:cubicBezTo>
                  <a:pt x="248" y="295"/>
                  <a:pt x="348" y="238"/>
                  <a:pt x="456" y="217"/>
                </a:cubicBezTo>
                <a:cubicBezTo>
                  <a:pt x="456" y="217"/>
                  <a:pt x="457" y="217"/>
                  <a:pt x="458" y="217"/>
                </a:cubicBezTo>
                <a:cubicBezTo>
                  <a:pt x="458" y="217"/>
                  <a:pt x="458" y="216"/>
                  <a:pt x="459" y="216"/>
                </a:cubicBezTo>
                <a:lnTo>
                  <a:pt x="460" y="216"/>
                </a:lnTo>
                <a:cubicBezTo>
                  <a:pt x="461" y="216"/>
                  <a:pt x="461" y="216"/>
                  <a:pt x="461" y="216"/>
                </a:cubicBezTo>
                <a:cubicBezTo>
                  <a:pt x="462" y="215"/>
                  <a:pt x="462" y="215"/>
                  <a:pt x="463" y="215"/>
                </a:cubicBezTo>
                <a:lnTo>
                  <a:pt x="464" y="214"/>
                </a:lnTo>
                <a:lnTo>
                  <a:pt x="465" y="214"/>
                </a:lnTo>
                <a:cubicBezTo>
                  <a:pt x="465" y="214"/>
                  <a:pt x="465" y="213"/>
                  <a:pt x="466" y="213"/>
                </a:cubicBezTo>
                <a:lnTo>
                  <a:pt x="467" y="213"/>
                </a:lnTo>
                <a:cubicBezTo>
                  <a:pt x="467" y="212"/>
                  <a:pt x="468" y="212"/>
                  <a:pt x="468" y="211"/>
                </a:cubicBezTo>
                <a:cubicBezTo>
                  <a:pt x="469" y="211"/>
                  <a:pt x="470" y="210"/>
                  <a:pt x="470" y="210"/>
                </a:cubicBezTo>
                <a:cubicBezTo>
                  <a:pt x="470" y="209"/>
                  <a:pt x="470" y="209"/>
                  <a:pt x="471" y="209"/>
                </a:cubicBezTo>
                <a:lnTo>
                  <a:pt x="472" y="208"/>
                </a:lnTo>
                <a:cubicBezTo>
                  <a:pt x="472" y="207"/>
                  <a:pt x="473" y="207"/>
                  <a:pt x="473" y="206"/>
                </a:cubicBezTo>
                <a:cubicBezTo>
                  <a:pt x="474" y="205"/>
                  <a:pt x="474" y="204"/>
                  <a:pt x="475" y="203"/>
                </a:cubicBezTo>
                <a:cubicBezTo>
                  <a:pt x="475" y="203"/>
                  <a:pt x="476" y="202"/>
                  <a:pt x="476" y="201"/>
                </a:cubicBezTo>
                <a:cubicBezTo>
                  <a:pt x="476" y="200"/>
                  <a:pt x="476" y="200"/>
                  <a:pt x="477" y="199"/>
                </a:cubicBezTo>
                <a:lnTo>
                  <a:pt x="477" y="198"/>
                </a:lnTo>
                <a:lnTo>
                  <a:pt x="477" y="197"/>
                </a:lnTo>
                <a:lnTo>
                  <a:pt x="478" y="196"/>
                </a:lnTo>
                <a:lnTo>
                  <a:pt x="478" y="195"/>
                </a:lnTo>
                <a:cubicBezTo>
                  <a:pt x="478" y="194"/>
                  <a:pt x="478" y="194"/>
                  <a:pt x="478" y="193"/>
                </a:cubicBezTo>
                <a:lnTo>
                  <a:pt x="478" y="192"/>
                </a:lnTo>
                <a:cubicBezTo>
                  <a:pt x="478" y="192"/>
                  <a:pt x="478" y="191"/>
                  <a:pt x="478" y="190"/>
                </a:cubicBezTo>
                <a:lnTo>
                  <a:pt x="479" y="94"/>
                </a:lnTo>
                <a:lnTo>
                  <a:pt x="696" y="311"/>
                </a:lnTo>
                <a:lnTo>
                  <a:pt x="478" y="529"/>
                </a:lnTo>
                <a:lnTo>
                  <a:pt x="478" y="409"/>
                </a:lnTo>
                <a:cubicBezTo>
                  <a:pt x="478" y="403"/>
                  <a:pt x="477" y="398"/>
                  <a:pt x="474" y="393"/>
                </a:cubicBezTo>
                <a:cubicBezTo>
                  <a:pt x="473" y="393"/>
                  <a:pt x="473" y="393"/>
                  <a:pt x="473" y="393"/>
                </a:cubicBezTo>
                <a:cubicBezTo>
                  <a:pt x="473" y="392"/>
                  <a:pt x="472" y="391"/>
                  <a:pt x="472" y="391"/>
                </a:cubicBezTo>
                <a:lnTo>
                  <a:pt x="471" y="390"/>
                </a:lnTo>
                <a:lnTo>
                  <a:pt x="470" y="389"/>
                </a:lnTo>
                <a:cubicBezTo>
                  <a:pt x="469" y="388"/>
                  <a:pt x="469" y="388"/>
                  <a:pt x="468" y="387"/>
                </a:cubicBezTo>
                <a:cubicBezTo>
                  <a:pt x="467" y="387"/>
                  <a:pt x="467" y="386"/>
                  <a:pt x="466" y="386"/>
                </a:cubicBezTo>
                <a:cubicBezTo>
                  <a:pt x="465" y="385"/>
                  <a:pt x="464" y="385"/>
                  <a:pt x="464" y="384"/>
                </a:cubicBezTo>
                <a:cubicBezTo>
                  <a:pt x="461" y="383"/>
                  <a:pt x="459" y="382"/>
                  <a:pt x="456" y="382"/>
                </a:cubicBezTo>
                <a:cubicBezTo>
                  <a:pt x="455" y="381"/>
                  <a:pt x="454" y="381"/>
                  <a:pt x="454" y="381"/>
                </a:cubicBezTo>
                <a:cubicBezTo>
                  <a:pt x="453" y="381"/>
                  <a:pt x="452" y="381"/>
                  <a:pt x="452" y="381"/>
                </a:cubicBezTo>
                <a:lnTo>
                  <a:pt x="451" y="381"/>
                </a:lnTo>
                <a:cubicBezTo>
                  <a:pt x="450" y="381"/>
                  <a:pt x="450" y="381"/>
                  <a:pt x="449" y="381"/>
                </a:cubicBezTo>
                <a:lnTo>
                  <a:pt x="448" y="381"/>
                </a:lnTo>
                <a:cubicBezTo>
                  <a:pt x="446" y="381"/>
                  <a:pt x="444" y="382"/>
                  <a:pt x="442" y="383"/>
                </a:cubicBezTo>
                <a:cubicBezTo>
                  <a:pt x="308" y="424"/>
                  <a:pt x="215" y="546"/>
                  <a:pt x="215" y="678"/>
                </a:cubicBezTo>
                <a:cubicBezTo>
                  <a:pt x="215" y="752"/>
                  <a:pt x="240" y="822"/>
                  <a:pt x="287" y="877"/>
                </a:cubicBezTo>
                <a:close/>
                <a:moveTo>
                  <a:pt x="353" y="878"/>
                </a:moveTo>
                <a:cubicBezTo>
                  <a:pt x="353" y="871"/>
                  <a:pt x="350" y="864"/>
                  <a:pt x="345" y="859"/>
                </a:cubicBezTo>
                <a:cubicBezTo>
                  <a:pt x="296" y="810"/>
                  <a:pt x="270" y="746"/>
                  <a:pt x="270" y="678"/>
                </a:cubicBezTo>
                <a:cubicBezTo>
                  <a:pt x="270" y="624"/>
                  <a:pt x="289" y="571"/>
                  <a:pt x="325" y="526"/>
                </a:cubicBezTo>
                <a:cubicBezTo>
                  <a:pt x="351" y="494"/>
                  <a:pt x="385" y="467"/>
                  <a:pt x="423" y="449"/>
                </a:cubicBezTo>
                <a:lnTo>
                  <a:pt x="423" y="595"/>
                </a:lnTo>
                <a:cubicBezTo>
                  <a:pt x="423" y="607"/>
                  <a:pt x="430" y="617"/>
                  <a:pt x="440" y="621"/>
                </a:cubicBezTo>
                <a:cubicBezTo>
                  <a:pt x="443" y="622"/>
                  <a:pt x="447" y="623"/>
                  <a:pt x="451" y="623"/>
                </a:cubicBezTo>
                <a:cubicBezTo>
                  <a:pt x="458" y="623"/>
                  <a:pt x="465" y="620"/>
                  <a:pt x="470" y="615"/>
                </a:cubicBezTo>
                <a:lnTo>
                  <a:pt x="754" y="331"/>
                </a:lnTo>
                <a:cubicBezTo>
                  <a:pt x="765" y="320"/>
                  <a:pt x="765" y="303"/>
                  <a:pt x="754" y="292"/>
                </a:cubicBezTo>
                <a:lnTo>
                  <a:pt x="471" y="8"/>
                </a:lnTo>
                <a:cubicBezTo>
                  <a:pt x="463" y="0"/>
                  <a:pt x="451" y="-2"/>
                  <a:pt x="441" y="2"/>
                </a:cubicBezTo>
                <a:cubicBezTo>
                  <a:pt x="430" y="7"/>
                  <a:pt x="424" y="17"/>
                  <a:pt x="424" y="28"/>
                </a:cubicBezTo>
                <a:lnTo>
                  <a:pt x="423" y="168"/>
                </a:lnTo>
                <a:cubicBezTo>
                  <a:pt x="312" y="194"/>
                  <a:pt x="209" y="254"/>
                  <a:pt x="132" y="341"/>
                </a:cubicBezTo>
                <a:cubicBezTo>
                  <a:pt x="47" y="436"/>
                  <a:pt x="0" y="556"/>
                  <a:pt x="0" y="678"/>
                </a:cubicBezTo>
                <a:cubicBezTo>
                  <a:pt x="0" y="818"/>
                  <a:pt x="54" y="950"/>
                  <a:pt x="153" y="1049"/>
                </a:cubicBezTo>
                <a:cubicBezTo>
                  <a:pt x="159" y="1054"/>
                  <a:pt x="166" y="1057"/>
                  <a:pt x="173" y="1057"/>
                </a:cubicBezTo>
                <a:cubicBezTo>
                  <a:pt x="180" y="1057"/>
                  <a:pt x="187" y="1054"/>
                  <a:pt x="192" y="1049"/>
                </a:cubicBezTo>
                <a:lnTo>
                  <a:pt x="345" y="898"/>
                </a:lnTo>
                <a:cubicBezTo>
                  <a:pt x="350" y="893"/>
                  <a:pt x="353" y="886"/>
                  <a:pt x="353" y="87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3" name="Freeform 952">
            <a:extLst>
              <a:ext uri="{FF2B5EF4-FFF2-40B4-BE49-F238E27FC236}">
                <a16:creationId xmlns:a16="http://schemas.microsoft.com/office/drawing/2014/main" id="{6B52DAC9-8EE2-F04B-9C04-2039E0C5E5BA}"/>
              </a:ext>
            </a:extLst>
          </p:cNvPr>
          <p:cNvSpPr/>
          <p:nvPr/>
        </p:nvSpPr>
        <p:spPr>
          <a:xfrm>
            <a:off x="6302293" y="1927949"/>
            <a:ext cx="261360" cy="387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7" h="1077">
                <a:moveTo>
                  <a:pt x="561" y="674"/>
                </a:moveTo>
                <a:cubicBezTo>
                  <a:pt x="492" y="761"/>
                  <a:pt x="400" y="824"/>
                  <a:pt x="303" y="852"/>
                </a:cubicBezTo>
                <a:cubicBezTo>
                  <a:pt x="303" y="852"/>
                  <a:pt x="302" y="852"/>
                  <a:pt x="301" y="853"/>
                </a:cubicBezTo>
                <a:cubicBezTo>
                  <a:pt x="300" y="853"/>
                  <a:pt x="300" y="853"/>
                  <a:pt x="299" y="854"/>
                </a:cubicBezTo>
                <a:lnTo>
                  <a:pt x="298" y="854"/>
                </a:lnTo>
                <a:lnTo>
                  <a:pt x="297" y="855"/>
                </a:lnTo>
                <a:cubicBezTo>
                  <a:pt x="297" y="855"/>
                  <a:pt x="296" y="855"/>
                  <a:pt x="296" y="856"/>
                </a:cubicBezTo>
                <a:lnTo>
                  <a:pt x="295" y="856"/>
                </a:lnTo>
                <a:lnTo>
                  <a:pt x="294" y="857"/>
                </a:lnTo>
                <a:lnTo>
                  <a:pt x="293" y="857"/>
                </a:lnTo>
                <a:cubicBezTo>
                  <a:pt x="293" y="858"/>
                  <a:pt x="292" y="858"/>
                  <a:pt x="292" y="859"/>
                </a:cubicBezTo>
                <a:cubicBezTo>
                  <a:pt x="291" y="859"/>
                  <a:pt x="291" y="859"/>
                  <a:pt x="291" y="859"/>
                </a:cubicBezTo>
                <a:cubicBezTo>
                  <a:pt x="291" y="860"/>
                  <a:pt x="290" y="860"/>
                  <a:pt x="290" y="861"/>
                </a:cubicBezTo>
                <a:lnTo>
                  <a:pt x="289" y="862"/>
                </a:lnTo>
                <a:cubicBezTo>
                  <a:pt x="289" y="862"/>
                  <a:pt x="289" y="863"/>
                  <a:pt x="288" y="863"/>
                </a:cubicBezTo>
                <a:cubicBezTo>
                  <a:pt x="288" y="864"/>
                  <a:pt x="287" y="864"/>
                  <a:pt x="287" y="865"/>
                </a:cubicBezTo>
                <a:cubicBezTo>
                  <a:pt x="287" y="866"/>
                  <a:pt x="286" y="867"/>
                  <a:pt x="286" y="867"/>
                </a:cubicBezTo>
                <a:lnTo>
                  <a:pt x="286" y="868"/>
                </a:lnTo>
                <a:cubicBezTo>
                  <a:pt x="285" y="868"/>
                  <a:pt x="285" y="869"/>
                  <a:pt x="285" y="869"/>
                </a:cubicBezTo>
                <a:cubicBezTo>
                  <a:pt x="285" y="870"/>
                  <a:pt x="285" y="870"/>
                  <a:pt x="285" y="870"/>
                </a:cubicBezTo>
                <a:cubicBezTo>
                  <a:pt x="285" y="871"/>
                  <a:pt x="285" y="871"/>
                  <a:pt x="284" y="872"/>
                </a:cubicBezTo>
                <a:lnTo>
                  <a:pt x="284" y="873"/>
                </a:lnTo>
                <a:lnTo>
                  <a:pt x="284" y="874"/>
                </a:lnTo>
                <a:cubicBezTo>
                  <a:pt x="284" y="874"/>
                  <a:pt x="284" y="875"/>
                  <a:pt x="284" y="876"/>
                </a:cubicBezTo>
                <a:cubicBezTo>
                  <a:pt x="284" y="877"/>
                  <a:pt x="284" y="878"/>
                  <a:pt x="283" y="878"/>
                </a:cubicBezTo>
                <a:lnTo>
                  <a:pt x="283" y="879"/>
                </a:lnTo>
                <a:lnTo>
                  <a:pt x="283" y="983"/>
                </a:lnTo>
                <a:lnTo>
                  <a:pt x="66" y="766"/>
                </a:lnTo>
                <a:lnTo>
                  <a:pt x="284" y="548"/>
                </a:lnTo>
                <a:lnTo>
                  <a:pt x="284" y="636"/>
                </a:lnTo>
                <a:lnTo>
                  <a:pt x="284" y="637"/>
                </a:lnTo>
                <a:lnTo>
                  <a:pt x="284" y="638"/>
                </a:lnTo>
                <a:cubicBezTo>
                  <a:pt x="284" y="639"/>
                  <a:pt x="284" y="639"/>
                  <a:pt x="284" y="639"/>
                </a:cubicBezTo>
                <a:cubicBezTo>
                  <a:pt x="284" y="640"/>
                  <a:pt x="284" y="640"/>
                  <a:pt x="284" y="641"/>
                </a:cubicBezTo>
                <a:cubicBezTo>
                  <a:pt x="284" y="642"/>
                  <a:pt x="284" y="642"/>
                  <a:pt x="285" y="642"/>
                </a:cubicBezTo>
                <a:cubicBezTo>
                  <a:pt x="285" y="643"/>
                  <a:pt x="285" y="643"/>
                  <a:pt x="285" y="644"/>
                </a:cubicBezTo>
                <a:lnTo>
                  <a:pt x="285" y="645"/>
                </a:lnTo>
                <a:cubicBezTo>
                  <a:pt x="285" y="646"/>
                  <a:pt x="286" y="646"/>
                  <a:pt x="286" y="646"/>
                </a:cubicBezTo>
                <a:cubicBezTo>
                  <a:pt x="286" y="647"/>
                  <a:pt x="286" y="647"/>
                  <a:pt x="287" y="648"/>
                </a:cubicBezTo>
                <a:lnTo>
                  <a:pt x="287" y="649"/>
                </a:lnTo>
                <a:cubicBezTo>
                  <a:pt x="287" y="649"/>
                  <a:pt x="287" y="650"/>
                  <a:pt x="288" y="650"/>
                </a:cubicBezTo>
                <a:cubicBezTo>
                  <a:pt x="288" y="651"/>
                  <a:pt x="288" y="651"/>
                  <a:pt x="288" y="651"/>
                </a:cubicBezTo>
                <a:cubicBezTo>
                  <a:pt x="289" y="651"/>
                  <a:pt x="289" y="652"/>
                  <a:pt x="289" y="652"/>
                </a:cubicBezTo>
                <a:cubicBezTo>
                  <a:pt x="289" y="653"/>
                  <a:pt x="290" y="653"/>
                  <a:pt x="290" y="653"/>
                </a:cubicBezTo>
                <a:cubicBezTo>
                  <a:pt x="290" y="654"/>
                  <a:pt x="290" y="654"/>
                  <a:pt x="291" y="654"/>
                </a:cubicBezTo>
                <a:cubicBezTo>
                  <a:pt x="291" y="654"/>
                  <a:pt x="291" y="655"/>
                  <a:pt x="292" y="655"/>
                </a:cubicBezTo>
                <a:cubicBezTo>
                  <a:pt x="293" y="657"/>
                  <a:pt x="294" y="658"/>
                  <a:pt x="296" y="659"/>
                </a:cubicBezTo>
                <a:lnTo>
                  <a:pt x="297" y="659"/>
                </a:lnTo>
                <a:cubicBezTo>
                  <a:pt x="297" y="660"/>
                  <a:pt x="298" y="660"/>
                  <a:pt x="298" y="660"/>
                </a:cubicBezTo>
                <a:cubicBezTo>
                  <a:pt x="300" y="661"/>
                  <a:pt x="301" y="662"/>
                  <a:pt x="303" y="662"/>
                </a:cubicBezTo>
                <a:cubicBezTo>
                  <a:pt x="304" y="662"/>
                  <a:pt x="304" y="662"/>
                  <a:pt x="305" y="663"/>
                </a:cubicBezTo>
                <a:lnTo>
                  <a:pt x="306" y="663"/>
                </a:lnTo>
                <a:lnTo>
                  <a:pt x="307" y="663"/>
                </a:lnTo>
                <a:lnTo>
                  <a:pt x="308" y="663"/>
                </a:lnTo>
                <a:cubicBezTo>
                  <a:pt x="309" y="663"/>
                  <a:pt x="309" y="663"/>
                  <a:pt x="309" y="663"/>
                </a:cubicBezTo>
                <a:cubicBezTo>
                  <a:pt x="310" y="663"/>
                  <a:pt x="310" y="663"/>
                  <a:pt x="311" y="663"/>
                </a:cubicBezTo>
                <a:cubicBezTo>
                  <a:pt x="312" y="663"/>
                  <a:pt x="312" y="663"/>
                  <a:pt x="312" y="663"/>
                </a:cubicBezTo>
                <a:cubicBezTo>
                  <a:pt x="313" y="663"/>
                  <a:pt x="313" y="663"/>
                  <a:pt x="314" y="663"/>
                </a:cubicBezTo>
                <a:lnTo>
                  <a:pt x="315" y="663"/>
                </a:lnTo>
                <a:cubicBezTo>
                  <a:pt x="315" y="663"/>
                  <a:pt x="316" y="663"/>
                  <a:pt x="317" y="663"/>
                </a:cubicBezTo>
                <a:lnTo>
                  <a:pt x="318" y="663"/>
                </a:lnTo>
                <a:lnTo>
                  <a:pt x="319" y="662"/>
                </a:lnTo>
                <a:cubicBezTo>
                  <a:pt x="320" y="662"/>
                  <a:pt x="320" y="662"/>
                  <a:pt x="321" y="662"/>
                </a:cubicBezTo>
                <a:lnTo>
                  <a:pt x="322" y="661"/>
                </a:lnTo>
                <a:lnTo>
                  <a:pt x="323" y="661"/>
                </a:lnTo>
                <a:cubicBezTo>
                  <a:pt x="324" y="661"/>
                  <a:pt x="324" y="660"/>
                  <a:pt x="324" y="660"/>
                </a:cubicBezTo>
                <a:lnTo>
                  <a:pt x="325" y="660"/>
                </a:lnTo>
                <a:cubicBezTo>
                  <a:pt x="375" y="634"/>
                  <a:pt x="422" y="594"/>
                  <a:pt x="456" y="547"/>
                </a:cubicBezTo>
                <a:cubicBezTo>
                  <a:pt x="495" y="494"/>
                  <a:pt x="515" y="436"/>
                  <a:pt x="515" y="379"/>
                </a:cubicBezTo>
                <a:cubicBezTo>
                  <a:pt x="515" y="305"/>
                  <a:pt x="489" y="235"/>
                  <a:pt x="442" y="179"/>
                </a:cubicBezTo>
                <a:lnTo>
                  <a:pt x="553" y="67"/>
                </a:lnTo>
                <a:cubicBezTo>
                  <a:pt x="630" y="153"/>
                  <a:pt x="672" y="263"/>
                  <a:pt x="672" y="379"/>
                </a:cubicBezTo>
                <a:cubicBezTo>
                  <a:pt x="672" y="480"/>
                  <a:pt x="633" y="585"/>
                  <a:pt x="561" y="674"/>
                </a:cubicBezTo>
                <a:close/>
                <a:moveTo>
                  <a:pt x="573" y="8"/>
                </a:moveTo>
                <a:cubicBezTo>
                  <a:pt x="568" y="3"/>
                  <a:pt x="561" y="0"/>
                  <a:pt x="554" y="0"/>
                </a:cubicBezTo>
                <a:cubicBezTo>
                  <a:pt x="547" y="0"/>
                  <a:pt x="540" y="3"/>
                  <a:pt x="534" y="8"/>
                </a:cubicBezTo>
                <a:lnTo>
                  <a:pt x="384" y="158"/>
                </a:lnTo>
                <a:cubicBezTo>
                  <a:pt x="379" y="164"/>
                  <a:pt x="376" y="171"/>
                  <a:pt x="376" y="178"/>
                </a:cubicBezTo>
                <a:cubicBezTo>
                  <a:pt x="376" y="185"/>
                  <a:pt x="379" y="192"/>
                  <a:pt x="384" y="198"/>
                </a:cubicBezTo>
                <a:cubicBezTo>
                  <a:pt x="433" y="246"/>
                  <a:pt x="460" y="310"/>
                  <a:pt x="460" y="379"/>
                </a:cubicBezTo>
                <a:cubicBezTo>
                  <a:pt x="460" y="464"/>
                  <a:pt x="403" y="540"/>
                  <a:pt x="339" y="586"/>
                </a:cubicBezTo>
                <a:lnTo>
                  <a:pt x="339" y="481"/>
                </a:lnTo>
                <a:cubicBezTo>
                  <a:pt x="339" y="470"/>
                  <a:pt x="332" y="460"/>
                  <a:pt x="322" y="456"/>
                </a:cubicBezTo>
                <a:cubicBezTo>
                  <a:pt x="312" y="452"/>
                  <a:pt x="300" y="454"/>
                  <a:pt x="292" y="462"/>
                </a:cubicBezTo>
                <a:lnTo>
                  <a:pt x="8" y="746"/>
                </a:lnTo>
                <a:cubicBezTo>
                  <a:pt x="-3" y="757"/>
                  <a:pt x="-3" y="774"/>
                  <a:pt x="8" y="785"/>
                </a:cubicBezTo>
                <a:lnTo>
                  <a:pt x="291" y="1069"/>
                </a:lnTo>
                <a:cubicBezTo>
                  <a:pt x="297" y="1074"/>
                  <a:pt x="304" y="1077"/>
                  <a:pt x="311" y="1077"/>
                </a:cubicBezTo>
                <a:cubicBezTo>
                  <a:pt x="314" y="1077"/>
                  <a:pt x="318" y="1076"/>
                  <a:pt x="321" y="1075"/>
                </a:cubicBezTo>
                <a:cubicBezTo>
                  <a:pt x="332" y="1070"/>
                  <a:pt x="339" y="1060"/>
                  <a:pt x="339" y="1049"/>
                </a:cubicBezTo>
                <a:lnTo>
                  <a:pt x="339" y="899"/>
                </a:lnTo>
                <a:cubicBezTo>
                  <a:pt x="439" y="865"/>
                  <a:pt x="533" y="798"/>
                  <a:pt x="604" y="708"/>
                </a:cubicBezTo>
                <a:cubicBezTo>
                  <a:pt x="683" y="609"/>
                  <a:pt x="727" y="492"/>
                  <a:pt x="727" y="379"/>
                </a:cubicBezTo>
                <a:cubicBezTo>
                  <a:pt x="727" y="239"/>
                  <a:pt x="673" y="107"/>
                  <a:pt x="573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4" name="Freeform 953">
            <a:extLst>
              <a:ext uri="{FF2B5EF4-FFF2-40B4-BE49-F238E27FC236}">
                <a16:creationId xmlns:a16="http://schemas.microsoft.com/office/drawing/2014/main" id="{1C94192E-F7F6-7647-B748-A1DBCAC1552A}"/>
              </a:ext>
            </a:extLst>
          </p:cNvPr>
          <p:cNvSpPr/>
          <p:nvPr/>
        </p:nvSpPr>
        <p:spPr>
          <a:xfrm>
            <a:off x="6928333" y="2146469"/>
            <a:ext cx="79560" cy="79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2" h="222">
                <a:moveTo>
                  <a:pt x="111" y="167"/>
                </a:moveTo>
                <a:cubicBezTo>
                  <a:pt x="80" y="167"/>
                  <a:pt x="55" y="142"/>
                  <a:pt x="55" y="111"/>
                </a:cubicBezTo>
                <a:cubicBezTo>
                  <a:pt x="55" y="80"/>
                  <a:pt x="80" y="55"/>
                  <a:pt x="111" y="55"/>
                </a:cubicBezTo>
                <a:cubicBezTo>
                  <a:pt x="142" y="55"/>
                  <a:pt x="167" y="80"/>
                  <a:pt x="167" y="111"/>
                </a:cubicBezTo>
                <a:cubicBezTo>
                  <a:pt x="167" y="142"/>
                  <a:pt x="142" y="167"/>
                  <a:pt x="111" y="167"/>
                </a:cubicBezTo>
                <a:close/>
                <a:moveTo>
                  <a:pt x="111" y="0"/>
                </a:moveTo>
                <a:cubicBezTo>
                  <a:pt x="50" y="0"/>
                  <a:pt x="0" y="50"/>
                  <a:pt x="0" y="111"/>
                </a:cubicBezTo>
                <a:cubicBezTo>
                  <a:pt x="0" y="173"/>
                  <a:pt x="50" y="222"/>
                  <a:pt x="111" y="222"/>
                </a:cubicBezTo>
                <a:cubicBezTo>
                  <a:pt x="172" y="222"/>
                  <a:pt x="222" y="173"/>
                  <a:pt x="222" y="111"/>
                </a:cubicBezTo>
                <a:cubicBezTo>
                  <a:pt x="222" y="50"/>
                  <a:pt x="172" y="0"/>
                  <a:pt x="11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5" name="Freeform 954">
            <a:extLst>
              <a:ext uri="{FF2B5EF4-FFF2-40B4-BE49-F238E27FC236}">
                <a16:creationId xmlns:a16="http://schemas.microsoft.com/office/drawing/2014/main" id="{50896836-9E0B-EC43-AEE1-E8D00712B600}"/>
              </a:ext>
            </a:extLst>
          </p:cNvPr>
          <p:cNvSpPr/>
          <p:nvPr/>
        </p:nvSpPr>
        <p:spPr>
          <a:xfrm>
            <a:off x="6835813" y="2054308"/>
            <a:ext cx="264600" cy="264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6" h="735">
                <a:moveTo>
                  <a:pt x="680" y="398"/>
                </a:moveTo>
                <a:lnTo>
                  <a:pt x="593" y="398"/>
                </a:lnTo>
                <a:cubicBezTo>
                  <a:pt x="581" y="398"/>
                  <a:pt x="570" y="407"/>
                  <a:pt x="567" y="418"/>
                </a:cubicBezTo>
                <a:cubicBezTo>
                  <a:pt x="561" y="436"/>
                  <a:pt x="554" y="453"/>
                  <a:pt x="544" y="469"/>
                </a:cubicBezTo>
                <a:cubicBezTo>
                  <a:pt x="538" y="480"/>
                  <a:pt x="539" y="494"/>
                  <a:pt x="548" y="503"/>
                </a:cubicBezTo>
                <a:lnTo>
                  <a:pt x="611" y="566"/>
                </a:lnTo>
                <a:lnTo>
                  <a:pt x="567" y="610"/>
                </a:lnTo>
                <a:lnTo>
                  <a:pt x="502" y="545"/>
                </a:lnTo>
                <a:cubicBezTo>
                  <a:pt x="493" y="537"/>
                  <a:pt x="480" y="535"/>
                  <a:pt x="469" y="541"/>
                </a:cubicBezTo>
                <a:cubicBezTo>
                  <a:pt x="454" y="550"/>
                  <a:pt x="437" y="556"/>
                  <a:pt x="420" y="561"/>
                </a:cubicBezTo>
                <a:cubicBezTo>
                  <a:pt x="408" y="564"/>
                  <a:pt x="400" y="575"/>
                  <a:pt x="400" y="587"/>
                </a:cubicBezTo>
                <a:lnTo>
                  <a:pt x="399" y="680"/>
                </a:lnTo>
                <a:lnTo>
                  <a:pt x="337" y="680"/>
                </a:lnTo>
                <a:lnTo>
                  <a:pt x="337" y="587"/>
                </a:lnTo>
                <a:cubicBezTo>
                  <a:pt x="337" y="575"/>
                  <a:pt x="328" y="564"/>
                  <a:pt x="316" y="561"/>
                </a:cubicBezTo>
                <a:cubicBezTo>
                  <a:pt x="299" y="556"/>
                  <a:pt x="283" y="550"/>
                  <a:pt x="267" y="541"/>
                </a:cubicBezTo>
                <a:cubicBezTo>
                  <a:pt x="256" y="535"/>
                  <a:pt x="243" y="537"/>
                  <a:pt x="234" y="546"/>
                </a:cubicBezTo>
                <a:lnTo>
                  <a:pt x="169" y="611"/>
                </a:lnTo>
                <a:lnTo>
                  <a:pt x="125" y="567"/>
                </a:lnTo>
                <a:lnTo>
                  <a:pt x="188" y="503"/>
                </a:lnTo>
                <a:cubicBezTo>
                  <a:pt x="197" y="494"/>
                  <a:pt x="199" y="480"/>
                  <a:pt x="192" y="469"/>
                </a:cubicBezTo>
                <a:cubicBezTo>
                  <a:pt x="182" y="453"/>
                  <a:pt x="175" y="437"/>
                  <a:pt x="169" y="419"/>
                </a:cubicBezTo>
                <a:cubicBezTo>
                  <a:pt x="166" y="407"/>
                  <a:pt x="155" y="399"/>
                  <a:pt x="143" y="399"/>
                </a:cubicBezTo>
                <a:lnTo>
                  <a:pt x="55" y="399"/>
                </a:lnTo>
                <a:lnTo>
                  <a:pt x="55" y="337"/>
                </a:lnTo>
                <a:lnTo>
                  <a:pt x="139" y="336"/>
                </a:lnTo>
                <a:cubicBezTo>
                  <a:pt x="152" y="336"/>
                  <a:pt x="163" y="327"/>
                  <a:pt x="166" y="315"/>
                </a:cubicBezTo>
                <a:cubicBezTo>
                  <a:pt x="170" y="295"/>
                  <a:pt x="177" y="277"/>
                  <a:pt x="187" y="260"/>
                </a:cubicBezTo>
                <a:cubicBezTo>
                  <a:pt x="193" y="249"/>
                  <a:pt x="191" y="235"/>
                  <a:pt x="182" y="227"/>
                </a:cubicBezTo>
                <a:lnTo>
                  <a:pt x="125" y="169"/>
                </a:lnTo>
                <a:lnTo>
                  <a:pt x="169" y="125"/>
                </a:lnTo>
                <a:lnTo>
                  <a:pt x="225" y="180"/>
                </a:lnTo>
                <a:cubicBezTo>
                  <a:pt x="234" y="189"/>
                  <a:pt x="248" y="191"/>
                  <a:pt x="259" y="184"/>
                </a:cubicBezTo>
                <a:cubicBezTo>
                  <a:pt x="276" y="173"/>
                  <a:pt x="296" y="165"/>
                  <a:pt x="316" y="160"/>
                </a:cubicBezTo>
                <a:cubicBezTo>
                  <a:pt x="328" y="157"/>
                  <a:pt x="336" y="146"/>
                  <a:pt x="336" y="133"/>
                </a:cubicBezTo>
                <a:lnTo>
                  <a:pt x="336" y="55"/>
                </a:lnTo>
                <a:lnTo>
                  <a:pt x="398" y="55"/>
                </a:lnTo>
                <a:lnTo>
                  <a:pt x="399" y="133"/>
                </a:lnTo>
                <a:cubicBezTo>
                  <a:pt x="399" y="146"/>
                  <a:pt x="407" y="157"/>
                  <a:pt x="420" y="160"/>
                </a:cubicBezTo>
                <a:cubicBezTo>
                  <a:pt x="440" y="165"/>
                  <a:pt x="459" y="173"/>
                  <a:pt x="476" y="184"/>
                </a:cubicBezTo>
                <a:cubicBezTo>
                  <a:pt x="487" y="191"/>
                  <a:pt x="501" y="189"/>
                  <a:pt x="510" y="180"/>
                </a:cubicBezTo>
                <a:lnTo>
                  <a:pt x="567" y="124"/>
                </a:lnTo>
                <a:lnTo>
                  <a:pt x="610" y="168"/>
                </a:lnTo>
                <a:lnTo>
                  <a:pt x="553" y="226"/>
                </a:lnTo>
                <a:cubicBezTo>
                  <a:pt x="544" y="235"/>
                  <a:pt x="542" y="248"/>
                  <a:pt x="548" y="259"/>
                </a:cubicBezTo>
                <a:cubicBezTo>
                  <a:pt x="558" y="276"/>
                  <a:pt x="565" y="295"/>
                  <a:pt x="570" y="314"/>
                </a:cubicBezTo>
                <a:cubicBezTo>
                  <a:pt x="573" y="327"/>
                  <a:pt x="584" y="336"/>
                  <a:pt x="597" y="336"/>
                </a:cubicBezTo>
                <a:lnTo>
                  <a:pt x="680" y="336"/>
                </a:lnTo>
                <a:close/>
                <a:moveTo>
                  <a:pt x="708" y="281"/>
                </a:moveTo>
                <a:lnTo>
                  <a:pt x="618" y="280"/>
                </a:lnTo>
                <a:cubicBezTo>
                  <a:pt x="614" y="270"/>
                  <a:pt x="611" y="261"/>
                  <a:pt x="606" y="251"/>
                </a:cubicBezTo>
                <a:lnTo>
                  <a:pt x="669" y="187"/>
                </a:lnTo>
                <a:cubicBezTo>
                  <a:pt x="680" y="176"/>
                  <a:pt x="680" y="159"/>
                  <a:pt x="669" y="148"/>
                </a:cubicBezTo>
                <a:lnTo>
                  <a:pt x="586" y="65"/>
                </a:lnTo>
                <a:cubicBezTo>
                  <a:pt x="575" y="55"/>
                  <a:pt x="558" y="55"/>
                  <a:pt x="547" y="65"/>
                </a:cubicBezTo>
                <a:lnTo>
                  <a:pt x="486" y="126"/>
                </a:lnTo>
                <a:cubicBezTo>
                  <a:pt x="476" y="121"/>
                  <a:pt x="465" y="116"/>
                  <a:pt x="454" y="113"/>
                </a:cubicBezTo>
                <a:lnTo>
                  <a:pt x="454" y="27"/>
                </a:lnTo>
                <a:cubicBezTo>
                  <a:pt x="453" y="12"/>
                  <a:pt x="441" y="0"/>
                  <a:pt x="426" y="0"/>
                </a:cubicBezTo>
                <a:lnTo>
                  <a:pt x="309" y="0"/>
                </a:lnTo>
                <a:cubicBezTo>
                  <a:pt x="294" y="0"/>
                  <a:pt x="281" y="12"/>
                  <a:pt x="281" y="27"/>
                </a:cubicBezTo>
                <a:lnTo>
                  <a:pt x="281" y="113"/>
                </a:lnTo>
                <a:cubicBezTo>
                  <a:pt x="270" y="117"/>
                  <a:pt x="259" y="121"/>
                  <a:pt x="249" y="127"/>
                </a:cubicBezTo>
                <a:lnTo>
                  <a:pt x="188" y="66"/>
                </a:lnTo>
                <a:cubicBezTo>
                  <a:pt x="177" y="55"/>
                  <a:pt x="160" y="55"/>
                  <a:pt x="149" y="66"/>
                </a:cubicBezTo>
                <a:lnTo>
                  <a:pt x="66" y="149"/>
                </a:lnTo>
                <a:cubicBezTo>
                  <a:pt x="55" y="160"/>
                  <a:pt x="55" y="177"/>
                  <a:pt x="66" y="188"/>
                </a:cubicBezTo>
                <a:lnTo>
                  <a:pt x="129" y="252"/>
                </a:lnTo>
                <a:cubicBezTo>
                  <a:pt x="125" y="261"/>
                  <a:pt x="121" y="271"/>
                  <a:pt x="118" y="281"/>
                </a:cubicBezTo>
                <a:lnTo>
                  <a:pt x="28" y="282"/>
                </a:lnTo>
                <a:cubicBezTo>
                  <a:pt x="12" y="282"/>
                  <a:pt x="0" y="294"/>
                  <a:pt x="0" y="309"/>
                </a:cubicBezTo>
                <a:lnTo>
                  <a:pt x="0" y="426"/>
                </a:lnTo>
                <a:cubicBezTo>
                  <a:pt x="0" y="442"/>
                  <a:pt x="12" y="454"/>
                  <a:pt x="28" y="454"/>
                </a:cubicBezTo>
                <a:lnTo>
                  <a:pt x="123" y="454"/>
                </a:lnTo>
                <a:cubicBezTo>
                  <a:pt x="126" y="463"/>
                  <a:pt x="130" y="471"/>
                  <a:pt x="134" y="479"/>
                </a:cubicBezTo>
                <a:lnTo>
                  <a:pt x="67" y="547"/>
                </a:lnTo>
                <a:cubicBezTo>
                  <a:pt x="56" y="558"/>
                  <a:pt x="56" y="576"/>
                  <a:pt x="67" y="586"/>
                </a:cubicBezTo>
                <a:lnTo>
                  <a:pt x="150" y="669"/>
                </a:lnTo>
                <a:cubicBezTo>
                  <a:pt x="160" y="680"/>
                  <a:pt x="178" y="680"/>
                  <a:pt x="189" y="669"/>
                </a:cubicBezTo>
                <a:lnTo>
                  <a:pt x="259" y="599"/>
                </a:lnTo>
                <a:cubicBezTo>
                  <a:pt x="267" y="602"/>
                  <a:pt x="274" y="605"/>
                  <a:pt x="282" y="608"/>
                </a:cubicBezTo>
                <a:lnTo>
                  <a:pt x="282" y="708"/>
                </a:lnTo>
                <a:cubicBezTo>
                  <a:pt x="282" y="723"/>
                  <a:pt x="295" y="735"/>
                  <a:pt x="310" y="735"/>
                </a:cubicBezTo>
                <a:lnTo>
                  <a:pt x="427" y="735"/>
                </a:lnTo>
                <a:cubicBezTo>
                  <a:pt x="442" y="735"/>
                  <a:pt x="455" y="723"/>
                  <a:pt x="455" y="707"/>
                </a:cubicBezTo>
                <a:lnTo>
                  <a:pt x="455" y="608"/>
                </a:lnTo>
                <a:cubicBezTo>
                  <a:pt x="463" y="605"/>
                  <a:pt x="470" y="602"/>
                  <a:pt x="477" y="599"/>
                </a:cubicBezTo>
                <a:lnTo>
                  <a:pt x="548" y="668"/>
                </a:lnTo>
                <a:cubicBezTo>
                  <a:pt x="559" y="679"/>
                  <a:pt x="576" y="679"/>
                  <a:pt x="587" y="668"/>
                </a:cubicBezTo>
                <a:lnTo>
                  <a:pt x="670" y="585"/>
                </a:lnTo>
                <a:cubicBezTo>
                  <a:pt x="680" y="575"/>
                  <a:pt x="680" y="557"/>
                  <a:pt x="670" y="547"/>
                </a:cubicBezTo>
                <a:lnTo>
                  <a:pt x="602" y="478"/>
                </a:lnTo>
                <a:cubicBezTo>
                  <a:pt x="606" y="470"/>
                  <a:pt x="610" y="462"/>
                  <a:pt x="613" y="453"/>
                </a:cubicBezTo>
                <a:lnTo>
                  <a:pt x="708" y="453"/>
                </a:lnTo>
                <a:cubicBezTo>
                  <a:pt x="723" y="453"/>
                  <a:pt x="736" y="440"/>
                  <a:pt x="736" y="425"/>
                </a:cubicBezTo>
                <a:lnTo>
                  <a:pt x="736" y="308"/>
                </a:lnTo>
                <a:cubicBezTo>
                  <a:pt x="736" y="293"/>
                  <a:pt x="723" y="281"/>
                  <a:pt x="708" y="2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6" name="Freeform 955">
            <a:extLst>
              <a:ext uri="{FF2B5EF4-FFF2-40B4-BE49-F238E27FC236}">
                <a16:creationId xmlns:a16="http://schemas.microsoft.com/office/drawing/2014/main" id="{3D17F1F5-8452-C541-BFF1-BA1C2A0B62CD}"/>
              </a:ext>
            </a:extLst>
          </p:cNvPr>
          <p:cNvSpPr/>
          <p:nvPr/>
        </p:nvSpPr>
        <p:spPr>
          <a:xfrm>
            <a:off x="6936253" y="1909589"/>
            <a:ext cx="55440" cy="5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5" h="155">
                <a:moveTo>
                  <a:pt x="78" y="36"/>
                </a:moveTo>
                <a:cubicBezTo>
                  <a:pt x="101" y="36"/>
                  <a:pt x="119" y="55"/>
                  <a:pt x="119" y="78"/>
                </a:cubicBezTo>
                <a:cubicBezTo>
                  <a:pt x="119" y="101"/>
                  <a:pt x="101" y="120"/>
                  <a:pt x="78" y="120"/>
                </a:cubicBezTo>
                <a:cubicBezTo>
                  <a:pt x="55" y="120"/>
                  <a:pt x="36" y="101"/>
                  <a:pt x="36" y="78"/>
                </a:cubicBezTo>
                <a:cubicBezTo>
                  <a:pt x="36" y="55"/>
                  <a:pt x="55" y="36"/>
                  <a:pt x="78" y="36"/>
                </a:cubicBezTo>
                <a:close/>
                <a:moveTo>
                  <a:pt x="78" y="155"/>
                </a:moveTo>
                <a:cubicBezTo>
                  <a:pt x="120" y="155"/>
                  <a:pt x="155" y="120"/>
                  <a:pt x="155" y="78"/>
                </a:cubicBezTo>
                <a:cubicBezTo>
                  <a:pt x="155" y="35"/>
                  <a:pt x="120" y="0"/>
                  <a:pt x="78" y="0"/>
                </a:cubicBezTo>
                <a:cubicBezTo>
                  <a:pt x="35" y="0"/>
                  <a:pt x="0" y="35"/>
                  <a:pt x="0" y="78"/>
                </a:cubicBezTo>
                <a:cubicBezTo>
                  <a:pt x="0" y="120"/>
                  <a:pt x="35" y="155"/>
                  <a:pt x="78" y="1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7" name="Freeform 956">
            <a:extLst>
              <a:ext uri="{FF2B5EF4-FFF2-40B4-BE49-F238E27FC236}">
                <a16:creationId xmlns:a16="http://schemas.microsoft.com/office/drawing/2014/main" id="{AFF5E167-4497-6543-825E-A7BBE6ED5E9E}"/>
              </a:ext>
            </a:extLst>
          </p:cNvPr>
          <p:cNvSpPr/>
          <p:nvPr/>
        </p:nvSpPr>
        <p:spPr>
          <a:xfrm>
            <a:off x="6870733" y="1844069"/>
            <a:ext cx="186480" cy="186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19" h="520">
                <a:moveTo>
                  <a:pt x="35" y="236"/>
                </a:moveTo>
                <a:lnTo>
                  <a:pt x="97" y="236"/>
                </a:lnTo>
                <a:cubicBezTo>
                  <a:pt x="105" y="236"/>
                  <a:pt x="112" y="230"/>
                  <a:pt x="114" y="222"/>
                </a:cubicBezTo>
                <a:cubicBezTo>
                  <a:pt x="117" y="208"/>
                  <a:pt x="122" y="195"/>
                  <a:pt x="129" y="182"/>
                </a:cubicBezTo>
                <a:cubicBezTo>
                  <a:pt x="133" y="175"/>
                  <a:pt x="132" y="167"/>
                  <a:pt x="126" y="161"/>
                </a:cubicBezTo>
                <a:lnTo>
                  <a:pt x="84" y="118"/>
                </a:lnTo>
                <a:lnTo>
                  <a:pt x="118" y="84"/>
                </a:lnTo>
                <a:lnTo>
                  <a:pt x="159" y="125"/>
                </a:lnTo>
                <a:cubicBezTo>
                  <a:pt x="165" y="131"/>
                  <a:pt x="174" y="132"/>
                  <a:pt x="181" y="128"/>
                </a:cubicBezTo>
                <a:cubicBezTo>
                  <a:pt x="194" y="120"/>
                  <a:pt x="208" y="114"/>
                  <a:pt x="222" y="110"/>
                </a:cubicBezTo>
                <a:cubicBezTo>
                  <a:pt x="230" y="108"/>
                  <a:pt x="235" y="101"/>
                  <a:pt x="235" y="93"/>
                </a:cubicBezTo>
                <a:lnTo>
                  <a:pt x="235" y="35"/>
                </a:lnTo>
                <a:lnTo>
                  <a:pt x="283" y="35"/>
                </a:lnTo>
                <a:lnTo>
                  <a:pt x="284" y="93"/>
                </a:lnTo>
                <a:cubicBezTo>
                  <a:pt x="284" y="101"/>
                  <a:pt x="289" y="108"/>
                  <a:pt x="297" y="110"/>
                </a:cubicBezTo>
                <a:cubicBezTo>
                  <a:pt x="311" y="114"/>
                  <a:pt x="325" y="120"/>
                  <a:pt x="338" y="128"/>
                </a:cubicBezTo>
                <a:cubicBezTo>
                  <a:pt x="345" y="132"/>
                  <a:pt x="354" y="131"/>
                  <a:pt x="360" y="125"/>
                </a:cubicBezTo>
                <a:lnTo>
                  <a:pt x="401" y="84"/>
                </a:lnTo>
                <a:lnTo>
                  <a:pt x="435" y="118"/>
                </a:lnTo>
                <a:lnTo>
                  <a:pt x="393" y="161"/>
                </a:lnTo>
                <a:cubicBezTo>
                  <a:pt x="387" y="166"/>
                  <a:pt x="386" y="175"/>
                  <a:pt x="390" y="182"/>
                </a:cubicBezTo>
                <a:cubicBezTo>
                  <a:pt x="397" y="194"/>
                  <a:pt x="402" y="208"/>
                  <a:pt x="405" y="221"/>
                </a:cubicBezTo>
                <a:cubicBezTo>
                  <a:pt x="407" y="229"/>
                  <a:pt x="414" y="235"/>
                  <a:pt x="422" y="235"/>
                </a:cubicBezTo>
                <a:lnTo>
                  <a:pt x="484" y="235"/>
                </a:lnTo>
                <a:lnTo>
                  <a:pt x="484" y="283"/>
                </a:lnTo>
                <a:lnTo>
                  <a:pt x="420" y="284"/>
                </a:lnTo>
                <a:cubicBezTo>
                  <a:pt x="412" y="284"/>
                  <a:pt x="405" y="289"/>
                  <a:pt x="403" y="297"/>
                </a:cubicBezTo>
                <a:cubicBezTo>
                  <a:pt x="399" y="309"/>
                  <a:pt x="394" y="322"/>
                  <a:pt x="387" y="333"/>
                </a:cubicBezTo>
                <a:cubicBezTo>
                  <a:pt x="382" y="340"/>
                  <a:pt x="383" y="349"/>
                  <a:pt x="389" y="355"/>
                </a:cubicBezTo>
                <a:lnTo>
                  <a:pt x="436" y="401"/>
                </a:lnTo>
                <a:lnTo>
                  <a:pt x="401" y="435"/>
                </a:lnTo>
                <a:lnTo>
                  <a:pt x="354" y="388"/>
                </a:lnTo>
                <a:cubicBezTo>
                  <a:pt x="348" y="382"/>
                  <a:pt x="339" y="381"/>
                  <a:pt x="332" y="385"/>
                </a:cubicBezTo>
                <a:cubicBezTo>
                  <a:pt x="321" y="391"/>
                  <a:pt x="310" y="396"/>
                  <a:pt x="297" y="399"/>
                </a:cubicBezTo>
                <a:cubicBezTo>
                  <a:pt x="290" y="401"/>
                  <a:pt x="284" y="408"/>
                  <a:pt x="284" y="416"/>
                </a:cubicBezTo>
                <a:lnTo>
                  <a:pt x="284" y="484"/>
                </a:lnTo>
                <a:lnTo>
                  <a:pt x="236" y="484"/>
                </a:lnTo>
                <a:lnTo>
                  <a:pt x="236" y="416"/>
                </a:lnTo>
                <a:cubicBezTo>
                  <a:pt x="235" y="408"/>
                  <a:pt x="230" y="401"/>
                  <a:pt x="222" y="399"/>
                </a:cubicBezTo>
                <a:cubicBezTo>
                  <a:pt x="210" y="396"/>
                  <a:pt x="198" y="391"/>
                  <a:pt x="187" y="385"/>
                </a:cubicBezTo>
                <a:cubicBezTo>
                  <a:pt x="180" y="381"/>
                  <a:pt x="172" y="383"/>
                  <a:pt x="166" y="388"/>
                </a:cubicBezTo>
                <a:lnTo>
                  <a:pt x="118" y="436"/>
                </a:lnTo>
                <a:lnTo>
                  <a:pt x="84" y="402"/>
                </a:lnTo>
                <a:lnTo>
                  <a:pt x="130" y="355"/>
                </a:lnTo>
                <a:cubicBezTo>
                  <a:pt x="136" y="349"/>
                  <a:pt x="137" y="340"/>
                  <a:pt x="133" y="333"/>
                </a:cubicBezTo>
                <a:cubicBezTo>
                  <a:pt x="126" y="322"/>
                  <a:pt x="120" y="310"/>
                  <a:pt x="116" y="297"/>
                </a:cubicBezTo>
                <a:cubicBezTo>
                  <a:pt x="114" y="289"/>
                  <a:pt x="107" y="284"/>
                  <a:pt x="99" y="284"/>
                </a:cubicBezTo>
                <a:lnTo>
                  <a:pt x="35" y="284"/>
                </a:lnTo>
                <a:close/>
                <a:moveTo>
                  <a:pt x="18" y="320"/>
                </a:moveTo>
                <a:lnTo>
                  <a:pt x="87" y="320"/>
                </a:lnTo>
                <a:cubicBezTo>
                  <a:pt x="89" y="327"/>
                  <a:pt x="92" y="333"/>
                  <a:pt x="96" y="340"/>
                </a:cubicBezTo>
                <a:lnTo>
                  <a:pt x="47" y="389"/>
                </a:lnTo>
                <a:cubicBezTo>
                  <a:pt x="40" y="396"/>
                  <a:pt x="40" y="407"/>
                  <a:pt x="47" y="414"/>
                </a:cubicBezTo>
                <a:lnTo>
                  <a:pt x="106" y="473"/>
                </a:lnTo>
                <a:cubicBezTo>
                  <a:pt x="113" y="480"/>
                  <a:pt x="124" y="480"/>
                  <a:pt x="131" y="473"/>
                </a:cubicBezTo>
                <a:lnTo>
                  <a:pt x="182" y="422"/>
                </a:lnTo>
                <a:cubicBezTo>
                  <a:pt x="188" y="425"/>
                  <a:pt x="194" y="428"/>
                  <a:pt x="200" y="430"/>
                </a:cubicBezTo>
                <a:lnTo>
                  <a:pt x="201" y="502"/>
                </a:lnTo>
                <a:cubicBezTo>
                  <a:pt x="201" y="512"/>
                  <a:pt x="209" y="520"/>
                  <a:pt x="218" y="520"/>
                </a:cubicBezTo>
                <a:lnTo>
                  <a:pt x="302" y="520"/>
                </a:lnTo>
                <a:cubicBezTo>
                  <a:pt x="311" y="520"/>
                  <a:pt x="319" y="512"/>
                  <a:pt x="319" y="502"/>
                </a:cubicBezTo>
                <a:lnTo>
                  <a:pt x="320" y="429"/>
                </a:lnTo>
                <a:cubicBezTo>
                  <a:pt x="326" y="427"/>
                  <a:pt x="332" y="425"/>
                  <a:pt x="338" y="422"/>
                </a:cubicBezTo>
                <a:lnTo>
                  <a:pt x="389" y="473"/>
                </a:lnTo>
                <a:cubicBezTo>
                  <a:pt x="396" y="480"/>
                  <a:pt x="407" y="479"/>
                  <a:pt x="414" y="473"/>
                </a:cubicBezTo>
                <a:lnTo>
                  <a:pt x="473" y="414"/>
                </a:lnTo>
                <a:cubicBezTo>
                  <a:pt x="480" y="407"/>
                  <a:pt x="480" y="396"/>
                  <a:pt x="473" y="389"/>
                </a:cubicBezTo>
                <a:lnTo>
                  <a:pt x="424" y="339"/>
                </a:lnTo>
                <a:cubicBezTo>
                  <a:pt x="427" y="333"/>
                  <a:pt x="430" y="326"/>
                  <a:pt x="433" y="319"/>
                </a:cubicBezTo>
                <a:lnTo>
                  <a:pt x="502" y="319"/>
                </a:lnTo>
                <a:cubicBezTo>
                  <a:pt x="512" y="319"/>
                  <a:pt x="519" y="311"/>
                  <a:pt x="519" y="301"/>
                </a:cubicBezTo>
                <a:lnTo>
                  <a:pt x="519" y="218"/>
                </a:lnTo>
                <a:cubicBezTo>
                  <a:pt x="519" y="208"/>
                  <a:pt x="511" y="200"/>
                  <a:pt x="502" y="200"/>
                </a:cubicBezTo>
                <a:lnTo>
                  <a:pt x="436" y="200"/>
                </a:lnTo>
                <a:cubicBezTo>
                  <a:pt x="434" y="192"/>
                  <a:pt x="430" y="184"/>
                  <a:pt x="427" y="176"/>
                </a:cubicBezTo>
                <a:lnTo>
                  <a:pt x="473" y="130"/>
                </a:lnTo>
                <a:cubicBezTo>
                  <a:pt x="479" y="123"/>
                  <a:pt x="479" y="112"/>
                  <a:pt x="473" y="105"/>
                </a:cubicBezTo>
                <a:lnTo>
                  <a:pt x="414" y="46"/>
                </a:lnTo>
                <a:cubicBezTo>
                  <a:pt x="407" y="39"/>
                  <a:pt x="395" y="39"/>
                  <a:pt x="388" y="46"/>
                </a:cubicBezTo>
                <a:lnTo>
                  <a:pt x="344" y="91"/>
                </a:lnTo>
                <a:cubicBezTo>
                  <a:pt x="336" y="86"/>
                  <a:pt x="328" y="83"/>
                  <a:pt x="319" y="80"/>
                </a:cubicBezTo>
                <a:lnTo>
                  <a:pt x="319" y="18"/>
                </a:lnTo>
                <a:cubicBezTo>
                  <a:pt x="319" y="8"/>
                  <a:pt x="311" y="0"/>
                  <a:pt x="301" y="0"/>
                </a:cubicBezTo>
                <a:lnTo>
                  <a:pt x="218" y="0"/>
                </a:lnTo>
                <a:cubicBezTo>
                  <a:pt x="208" y="0"/>
                  <a:pt x="200" y="8"/>
                  <a:pt x="200" y="18"/>
                </a:cubicBezTo>
                <a:lnTo>
                  <a:pt x="200" y="80"/>
                </a:lnTo>
                <a:cubicBezTo>
                  <a:pt x="191" y="83"/>
                  <a:pt x="183" y="86"/>
                  <a:pt x="175" y="91"/>
                </a:cubicBezTo>
                <a:lnTo>
                  <a:pt x="130" y="47"/>
                </a:lnTo>
                <a:cubicBezTo>
                  <a:pt x="123" y="40"/>
                  <a:pt x="112" y="40"/>
                  <a:pt x="105" y="47"/>
                </a:cubicBezTo>
                <a:lnTo>
                  <a:pt x="46" y="106"/>
                </a:lnTo>
                <a:cubicBezTo>
                  <a:pt x="39" y="113"/>
                  <a:pt x="39" y="124"/>
                  <a:pt x="46" y="131"/>
                </a:cubicBezTo>
                <a:lnTo>
                  <a:pt x="92" y="177"/>
                </a:lnTo>
                <a:cubicBezTo>
                  <a:pt x="88" y="184"/>
                  <a:pt x="86" y="192"/>
                  <a:pt x="83" y="200"/>
                </a:cubicBezTo>
                <a:lnTo>
                  <a:pt x="17" y="201"/>
                </a:lnTo>
                <a:cubicBezTo>
                  <a:pt x="8" y="201"/>
                  <a:pt x="0" y="209"/>
                  <a:pt x="0" y="218"/>
                </a:cubicBezTo>
                <a:lnTo>
                  <a:pt x="0" y="302"/>
                </a:lnTo>
                <a:cubicBezTo>
                  <a:pt x="0" y="312"/>
                  <a:pt x="8" y="320"/>
                  <a:pt x="18" y="32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8" name="Freeform 957">
            <a:extLst>
              <a:ext uri="{FF2B5EF4-FFF2-40B4-BE49-F238E27FC236}">
                <a16:creationId xmlns:a16="http://schemas.microsoft.com/office/drawing/2014/main" id="{EE39294B-E30B-B043-BF16-91A76CCCA741}"/>
              </a:ext>
            </a:extLst>
          </p:cNvPr>
          <p:cNvSpPr/>
          <p:nvPr/>
        </p:nvSpPr>
        <p:spPr>
          <a:xfrm>
            <a:off x="7165933" y="1991669"/>
            <a:ext cx="86400" cy="86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1" h="242">
                <a:moveTo>
                  <a:pt x="120" y="187"/>
                </a:moveTo>
                <a:cubicBezTo>
                  <a:pt x="84" y="187"/>
                  <a:pt x="55" y="157"/>
                  <a:pt x="55" y="121"/>
                </a:cubicBezTo>
                <a:cubicBezTo>
                  <a:pt x="55" y="85"/>
                  <a:pt x="84" y="56"/>
                  <a:pt x="120" y="56"/>
                </a:cubicBezTo>
                <a:cubicBezTo>
                  <a:pt x="156" y="56"/>
                  <a:pt x="186" y="85"/>
                  <a:pt x="186" y="121"/>
                </a:cubicBezTo>
                <a:cubicBezTo>
                  <a:pt x="186" y="157"/>
                  <a:pt x="156" y="187"/>
                  <a:pt x="120" y="187"/>
                </a:cubicBezTo>
                <a:close/>
                <a:moveTo>
                  <a:pt x="120" y="0"/>
                </a:moveTo>
                <a:cubicBezTo>
                  <a:pt x="54" y="0"/>
                  <a:pt x="0" y="55"/>
                  <a:pt x="0" y="121"/>
                </a:cubicBezTo>
                <a:cubicBezTo>
                  <a:pt x="0" y="188"/>
                  <a:pt x="54" y="242"/>
                  <a:pt x="120" y="242"/>
                </a:cubicBezTo>
                <a:cubicBezTo>
                  <a:pt x="187" y="242"/>
                  <a:pt x="241" y="188"/>
                  <a:pt x="241" y="121"/>
                </a:cubicBezTo>
                <a:cubicBezTo>
                  <a:pt x="241" y="55"/>
                  <a:pt x="187" y="0"/>
                  <a:pt x="12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59" name="Freeform 958">
            <a:extLst>
              <a:ext uri="{FF2B5EF4-FFF2-40B4-BE49-F238E27FC236}">
                <a16:creationId xmlns:a16="http://schemas.microsoft.com/office/drawing/2014/main" id="{875A40A5-F3E9-A84D-8830-3E3FFD77D7C7}"/>
              </a:ext>
            </a:extLst>
          </p:cNvPr>
          <p:cNvSpPr/>
          <p:nvPr/>
        </p:nvSpPr>
        <p:spPr>
          <a:xfrm>
            <a:off x="7062973" y="1888708"/>
            <a:ext cx="292320" cy="292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13" h="814">
                <a:moveTo>
                  <a:pt x="758" y="444"/>
                </a:moveTo>
                <a:lnTo>
                  <a:pt x="657" y="445"/>
                </a:lnTo>
                <a:cubicBezTo>
                  <a:pt x="645" y="445"/>
                  <a:pt x="634" y="453"/>
                  <a:pt x="631" y="465"/>
                </a:cubicBezTo>
                <a:cubicBezTo>
                  <a:pt x="625" y="485"/>
                  <a:pt x="617" y="504"/>
                  <a:pt x="606" y="522"/>
                </a:cubicBezTo>
                <a:cubicBezTo>
                  <a:pt x="599" y="533"/>
                  <a:pt x="600" y="547"/>
                  <a:pt x="609" y="556"/>
                </a:cubicBezTo>
                <a:lnTo>
                  <a:pt x="682" y="629"/>
                </a:lnTo>
                <a:lnTo>
                  <a:pt x="629" y="682"/>
                </a:lnTo>
                <a:lnTo>
                  <a:pt x="553" y="608"/>
                </a:lnTo>
                <a:cubicBezTo>
                  <a:pt x="545" y="599"/>
                  <a:pt x="531" y="597"/>
                  <a:pt x="521" y="603"/>
                </a:cubicBezTo>
                <a:cubicBezTo>
                  <a:pt x="503" y="613"/>
                  <a:pt x="485" y="621"/>
                  <a:pt x="466" y="626"/>
                </a:cubicBezTo>
                <a:cubicBezTo>
                  <a:pt x="453" y="629"/>
                  <a:pt x="445" y="640"/>
                  <a:pt x="445" y="652"/>
                </a:cubicBezTo>
                <a:lnTo>
                  <a:pt x="445" y="759"/>
                </a:lnTo>
                <a:lnTo>
                  <a:pt x="369" y="759"/>
                </a:lnTo>
                <a:lnTo>
                  <a:pt x="368" y="652"/>
                </a:lnTo>
                <a:cubicBezTo>
                  <a:pt x="368" y="640"/>
                  <a:pt x="360" y="629"/>
                  <a:pt x="348" y="626"/>
                </a:cubicBezTo>
                <a:cubicBezTo>
                  <a:pt x="329" y="621"/>
                  <a:pt x="310" y="613"/>
                  <a:pt x="292" y="604"/>
                </a:cubicBezTo>
                <a:cubicBezTo>
                  <a:pt x="282" y="598"/>
                  <a:pt x="268" y="600"/>
                  <a:pt x="260" y="608"/>
                </a:cubicBezTo>
                <a:lnTo>
                  <a:pt x="185" y="683"/>
                </a:lnTo>
                <a:lnTo>
                  <a:pt x="131" y="629"/>
                </a:lnTo>
                <a:lnTo>
                  <a:pt x="204" y="556"/>
                </a:lnTo>
                <a:cubicBezTo>
                  <a:pt x="213" y="547"/>
                  <a:pt x="214" y="533"/>
                  <a:pt x="207" y="522"/>
                </a:cubicBezTo>
                <a:cubicBezTo>
                  <a:pt x="196" y="505"/>
                  <a:pt x="188" y="486"/>
                  <a:pt x="182" y="465"/>
                </a:cubicBezTo>
                <a:cubicBezTo>
                  <a:pt x="178" y="454"/>
                  <a:pt x="168" y="446"/>
                  <a:pt x="155" y="446"/>
                </a:cubicBezTo>
                <a:lnTo>
                  <a:pt x="55" y="445"/>
                </a:lnTo>
                <a:lnTo>
                  <a:pt x="55" y="370"/>
                </a:lnTo>
                <a:lnTo>
                  <a:pt x="151" y="369"/>
                </a:lnTo>
                <a:cubicBezTo>
                  <a:pt x="164" y="369"/>
                  <a:pt x="175" y="360"/>
                  <a:pt x="178" y="348"/>
                </a:cubicBezTo>
                <a:cubicBezTo>
                  <a:pt x="183" y="326"/>
                  <a:pt x="191" y="305"/>
                  <a:pt x="202" y="286"/>
                </a:cubicBezTo>
                <a:cubicBezTo>
                  <a:pt x="208" y="275"/>
                  <a:pt x="206" y="261"/>
                  <a:pt x="197" y="253"/>
                </a:cubicBezTo>
                <a:lnTo>
                  <a:pt x="131" y="186"/>
                </a:lnTo>
                <a:lnTo>
                  <a:pt x="184" y="132"/>
                </a:lnTo>
                <a:lnTo>
                  <a:pt x="249" y="197"/>
                </a:lnTo>
                <a:cubicBezTo>
                  <a:pt x="258" y="206"/>
                  <a:pt x="272" y="207"/>
                  <a:pt x="283" y="200"/>
                </a:cubicBezTo>
                <a:cubicBezTo>
                  <a:pt x="303" y="188"/>
                  <a:pt x="325" y="179"/>
                  <a:pt x="347" y="173"/>
                </a:cubicBezTo>
                <a:cubicBezTo>
                  <a:pt x="359" y="170"/>
                  <a:pt x="368" y="159"/>
                  <a:pt x="368" y="146"/>
                </a:cubicBezTo>
                <a:lnTo>
                  <a:pt x="368" y="56"/>
                </a:lnTo>
                <a:lnTo>
                  <a:pt x="444" y="56"/>
                </a:lnTo>
                <a:lnTo>
                  <a:pt x="444" y="146"/>
                </a:lnTo>
                <a:cubicBezTo>
                  <a:pt x="444" y="159"/>
                  <a:pt x="453" y="170"/>
                  <a:pt x="465" y="173"/>
                </a:cubicBezTo>
                <a:cubicBezTo>
                  <a:pt x="487" y="179"/>
                  <a:pt x="509" y="188"/>
                  <a:pt x="529" y="200"/>
                </a:cubicBezTo>
                <a:cubicBezTo>
                  <a:pt x="540" y="207"/>
                  <a:pt x="554" y="205"/>
                  <a:pt x="563" y="196"/>
                </a:cubicBezTo>
                <a:lnTo>
                  <a:pt x="628" y="131"/>
                </a:lnTo>
                <a:lnTo>
                  <a:pt x="681" y="185"/>
                </a:lnTo>
                <a:lnTo>
                  <a:pt x="615" y="252"/>
                </a:lnTo>
                <a:cubicBezTo>
                  <a:pt x="606" y="261"/>
                  <a:pt x="604" y="274"/>
                  <a:pt x="610" y="285"/>
                </a:cubicBezTo>
                <a:cubicBezTo>
                  <a:pt x="621" y="305"/>
                  <a:pt x="629" y="325"/>
                  <a:pt x="634" y="347"/>
                </a:cubicBezTo>
                <a:cubicBezTo>
                  <a:pt x="637" y="360"/>
                  <a:pt x="648" y="369"/>
                  <a:pt x="661" y="369"/>
                </a:cubicBezTo>
                <a:lnTo>
                  <a:pt x="758" y="369"/>
                </a:lnTo>
                <a:close/>
                <a:moveTo>
                  <a:pt x="786" y="314"/>
                </a:moveTo>
                <a:lnTo>
                  <a:pt x="682" y="314"/>
                </a:lnTo>
                <a:cubicBezTo>
                  <a:pt x="679" y="301"/>
                  <a:pt x="674" y="289"/>
                  <a:pt x="668" y="277"/>
                </a:cubicBezTo>
                <a:lnTo>
                  <a:pt x="740" y="204"/>
                </a:lnTo>
                <a:cubicBezTo>
                  <a:pt x="750" y="193"/>
                  <a:pt x="750" y="176"/>
                  <a:pt x="740" y="165"/>
                </a:cubicBezTo>
                <a:lnTo>
                  <a:pt x="647" y="73"/>
                </a:lnTo>
                <a:cubicBezTo>
                  <a:pt x="637" y="62"/>
                  <a:pt x="619" y="62"/>
                  <a:pt x="608" y="73"/>
                </a:cubicBezTo>
                <a:lnTo>
                  <a:pt x="539" y="142"/>
                </a:lnTo>
                <a:cubicBezTo>
                  <a:pt x="526" y="136"/>
                  <a:pt x="513" y="130"/>
                  <a:pt x="499" y="125"/>
                </a:cubicBezTo>
                <a:lnTo>
                  <a:pt x="499" y="28"/>
                </a:lnTo>
                <a:cubicBezTo>
                  <a:pt x="498" y="13"/>
                  <a:pt x="486" y="0"/>
                  <a:pt x="471" y="0"/>
                </a:cubicBezTo>
                <a:lnTo>
                  <a:pt x="340" y="0"/>
                </a:lnTo>
                <a:cubicBezTo>
                  <a:pt x="325" y="0"/>
                  <a:pt x="313" y="13"/>
                  <a:pt x="313" y="28"/>
                </a:cubicBezTo>
                <a:lnTo>
                  <a:pt x="313" y="126"/>
                </a:lnTo>
                <a:cubicBezTo>
                  <a:pt x="299" y="130"/>
                  <a:pt x="286" y="136"/>
                  <a:pt x="273" y="143"/>
                </a:cubicBezTo>
                <a:lnTo>
                  <a:pt x="203" y="74"/>
                </a:lnTo>
                <a:cubicBezTo>
                  <a:pt x="192" y="63"/>
                  <a:pt x="175" y="63"/>
                  <a:pt x="164" y="74"/>
                </a:cubicBezTo>
                <a:lnTo>
                  <a:pt x="72" y="166"/>
                </a:lnTo>
                <a:cubicBezTo>
                  <a:pt x="61" y="177"/>
                  <a:pt x="61" y="194"/>
                  <a:pt x="72" y="205"/>
                </a:cubicBezTo>
                <a:lnTo>
                  <a:pt x="144" y="277"/>
                </a:lnTo>
                <a:cubicBezTo>
                  <a:pt x="139" y="289"/>
                  <a:pt x="134" y="302"/>
                  <a:pt x="130" y="314"/>
                </a:cubicBezTo>
                <a:lnTo>
                  <a:pt x="27" y="315"/>
                </a:lnTo>
                <a:cubicBezTo>
                  <a:pt x="12" y="315"/>
                  <a:pt x="0" y="327"/>
                  <a:pt x="0" y="343"/>
                </a:cubicBezTo>
                <a:lnTo>
                  <a:pt x="0" y="473"/>
                </a:lnTo>
                <a:cubicBezTo>
                  <a:pt x="0" y="488"/>
                  <a:pt x="12" y="501"/>
                  <a:pt x="27" y="501"/>
                </a:cubicBezTo>
                <a:lnTo>
                  <a:pt x="136" y="501"/>
                </a:lnTo>
                <a:cubicBezTo>
                  <a:pt x="140" y="512"/>
                  <a:pt x="144" y="522"/>
                  <a:pt x="150" y="533"/>
                </a:cubicBezTo>
                <a:lnTo>
                  <a:pt x="73" y="610"/>
                </a:lnTo>
                <a:cubicBezTo>
                  <a:pt x="62" y="621"/>
                  <a:pt x="62" y="638"/>
                  <a:pt x="73" y="649"/>
                </a:cubicBezTo>
                <a:lnTo>
                  <a:pt x="165" y="741"/>
                </a:lnTo>
                <a:cubicBezTo>
                  <a:pt x="176" y="752"/>
                  <a:pt x="193" y="752"/>
                  <a:pt x="204" y="741"/>
                </a:cubicBezTo>
                <a:lnTo>
                  <a:pt x="284" y="662"/>
                </a:lnTo>
                <a:cubicBezTo>
                  <a:pt x="294" y="666"/>
                  <a:pt x="304" y="670"/>
                  <a:pt x="313" y="673"/>
                </a:cubicBezTo>
                <a:lnTo>
                  <a:pt x="314" y="786"/>
                </a:lnTo>
                <a:cubicBezTo>
                  <a:pt x="314" y="802"/>
                  <a:pt x="326" y="814"/>
                  <a:pt x="342" y="814"/>
                </a:cubicBezTo>
                <a:lnTo>
                  <a:pt x="472" y="814"/>
                </a:lnTo>
                <a:cubicBezTo>
                  <a:pt x="487" y="814"/>
                  <a:pt x="500" y="802"/>
                  <a:pt x="500" y="786"/>
                </a:cubicBezTo>
                <a:lnTo>
                  <a:pt x="500" y="673"/>
                </a:lnTo>
                <a:cubicBezTo>
                  <a:pt x="510" y="669"/>
                  <a:pt x="519" y="666"/>
                  <a:pt x="529" y="661"/>
                </a:cubicBezTo>
                <a:lnTo>
                  <a:pt x="609" y="741"/>
                </a:lnTo>
                <a:cubicBezTo>
                  <a:pt x="620" y="751"/>
                  <a:pt x="637" y="751"/>
                  <a:pt x="648" y="741"/>
                </a:cubicBezTo>
                <a:lnTo>
                  <a:pt x="741" y="648"/>
                </a:lnTo>
                <a:cubicBezTo>
                  <a:pt x="751" y="637"/>
                  <a:pt x="751" y="620"/>
                  <a:pt x="741" y="609"/>
                </a:cubicBezTo>
                <a:lnTo>
                  <a:pt x="663" y="532"/>
                </a:lnTo>
                <a:cubicBezTo>
                  <a:pt x="669" y="521"/>
                  <a:pt x="673" y="511"/>
                  <a:pt x="677" y="500"/>
                </a:cubicBezTo>
                <a:lnTo>
                  <a:pt x="786" y="499"/>
                </a:lnTo>
                <a:cubicBezTo>
                  <a:pt x="801" y="499"/>
                  <a:pt x="813" y="487"/>
                  <a:pt x="813" y="472"/>
                </a:cubicBezTo>
                <a:lnTo>
                  <a:pt x="813" y="341"/>
                </a:lnTo>
                <a:cubicBezTo>
                  <a:pt x="813" y="326"/>
                  <a:pt x="801" y="314"/>
                  <a:pt x="786" y="31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0" name="Freeform 959">
            <a:extLst>
              <a:ext uri="{FF2B5EF4-FFF2-40B4-BE49-F238E27FC236}">
                <a16:creationId xmlns:a16="http://schemas.microsoft.com/office/drawing/2014/main" id="{DA337550-754C-F84C-9B59-42DF3704E21B}"/>
              </a:ext>
            </a:extLst>
          </p:cNvPr>
          <p:cNvSpPr/>
          <p:nvPr/>
        </p:nvSpPr>
        <p:spPr>
          <a:xfrm>
            <a:off x="464894" y="1148189"/>
            <a:ext cx="335520" cy="37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33" h="1048">
                <a:moveTo>
                  <a:pt x="926" y="973"/>
                </a:moveTo>
                <a:lnTo>
                  <a:pt x="703" y="718"/>
                </a:lnTo>
                <a:cubicBezTo>
                  <a:pt x="742" y="675"/>
                  <a:pt x="766" y="618"/>
                  <a:pt x="766" y="556"/>
                </a:cubicBezTo>
                <a:cubicBezTo>
                  <a:pt x="766" y="541"/>
                  <a:pt x="754" y="528"/>
                  <a:pt x="739" y="528"/>
                </a:cubicBezTo>
                <a:cubicBezTo>
                  <a:pt x="723" y="528"/>
                  <a:pt x="711" y="541"/>
                  <a:pt x="711" y="556"/>
                </a:cubicBezTo>
                <a:cubicBezTo>
                  <a:pt x="711" y="636"/>
                  <a:pt x="660" y="704"/>
                  <a:pt x="589" y="730"/>
                </a:cubicBezTo>
                <a:cubicBezTo>
                  <a:pt x="569" y="738"/>
                  <a:pt x="548" y="742"/>
                  <a:pt x="525" y="742"/>
                </a:cubicBezTo>
                <a:cubicBezTo>
                  <a:pt x="423" y="742"/>
                  <a:pt x="340" y="658"/>
                  <a:pt x="340" y="556"/>
                </a:cubicBezTo>
                <a:cubicBezTo>
                  <a:pt x="340" y="454"/>
                  <a:pt x="423" y="370"/>
                  <a:pt x="525" y="370"/>
                </a:cubicBezTo>
                <a:cubicBezTo>
                  <a:pt x="541" y="370"/>
                  <a:pt x="553" y="358"/>
                  <a:pt x="553" y="343"/>
                </a:cubicBezTo>
                <a:cubicBezTo>
                  <a:pt x="553" y="328"/>
                  <a:pt x="541" y="315"/>
                  <a:pt x="525" y="315"/>
                </a:cubicBezTo>
                <a:cubicBezTo>
                  <a:pt x="501" y="315"/>
                  <a:pt x="477" y="319"/>
                  <a:pt x="455" y="326"/>
                </a:cubicBezTo>
                <a:lnTo>
                  <a:pt x="319" y="16"/>
                </a:lnTo>
                <a:cubicBezTo>
                  <a:pt x="313" y="2"/>
                  <a:pt x="296" y="-4"/>
                  <a:pt x="282" y="2"/>
                </a:cubicBezTo>
                <a:cubicBezTo>
                  <a:pt x="268" y="8"/>
                  <a:pt x="262" y="24"/>
                  <a:pt x="268" y="38"/>
                </a:cubicBezTo>
                <a:lnTo>
                  <a:pt x="404" y="348"/>
                </a:lnTo>
                <a:cubicBezTo>
                  <a:pt x="394" y="354"/>
                  <a:pt x="385" y="360"/>
                  <a:pt x="376" y="367"/>
                </a:cubicBezTo>
                <a:lnTo>
                  <a:pt x="229" y="221"/>
                </a:lnTo>
                <a:cubicBezTo>
                  <a:pt x="218" y="210"/>
                  <a:pt x="201" y="210"/>
                  <a:pt x="190" y="221"/>
                </a:cubicBezTo>
                <a:cubicBezTo>
                  <a:pt x="179" y="232"/>
                  <a:pt x="179" y="249"/>
                  <a:pt x="190" y="260"/>
                </a:cubicBezTo>
                <a:lnTo>
                  <a:pt x="337" y="406"/>
                </a:lnTo>
                <a:cubicBezTo>
                  <a:pt x="329" y="416"/>
                  <a:pt x="322" y="426"/>
                  <a:pt x="316" y="436"/>
                </a:cubicBezTo>
                <a:lnTo>
                  <a:pt x="70" y="331"/>
                </a:lnTo>
                <a:cubicBezTo>
                  <a:pt x="56" y="325"/>
                  <a:pt x="40" y="331"/>
                  <a:pt x="34" y="345"/>
                </a:cubicBezTo>
                <a:cubicBezTo>
                  <a:pt x="28" y="359"/>
                  <a:pt x="34" y="376"/>
                  <a:pt x="48" y="382"/>
                </a:cubicBezTo>
                <a:lnTo>
                  <a:pt x="295" y="487"/>
                </a:lnTo>
                <a:cubicBezTo>
                  <a:pt x="292" y="497"/>
                  <a:pt x="289" y="507"/>
                  <a:pt x="288" y="517"/>
                </a:cubicBezTo>
                <a:lnTo>
                  <a:pt x="163" y="511"/>
                </a:lnTo>
                <a:cubicBezTo>
                  <a:pt x="148" y="510"/>
                  <a:pt x="135" y="522"/>
                  <a:pt x="134" y="537"/>
                </a:cubicBezTo>
                <a:cubicBezTo>
                  <a:pt x="134" y="552"/>
                  <a:pt x="145" y="565"/>
                  <a:pt x="161" y="566"/>
                </a:cubicBezTo>
                <a:lnTo>
                  <a:pt x="285" y="572"/>
                </a:lnTo>
                <a:cubicBezTo>
                  <a:pt x="286" y="584"/>
                  <a:pt x="288" y="597"/>
                  <a:pt x="290" y="609"/>
                </a:cubicBezTo>
                <a:lnTo>
                  <a:pt x="18" y="703"/>
                </a:lnTo>
                <a:cubicBezTo>
                  <a:pt x="4" y="709"/>
                  <a:pt x="-4" y="724"/>
                  <a:pt x="1" y="739"/>
                </a:cubicBezTo>
                <a:cubicBezTo>
                  <a:pt x="5" y="750"/>
                  <a:pt x="16" y="757"/>
                  <a:pt x="28" y="757"/>
                </a:cubicBezTo>
                <a:cubicBezTo>
                  <a:pt x="31" y="757"/>
                  <a:pt x="34" y="757"/>
                  <a:pt x="37" y="756"/>
                </a:cubicBezTo>
                <a:lnTo>
                  <a:pt x="309" y="661"/>
                </a:lnTo>
                <a:cubicBezTo>
                  <a:pt x="314" y="671"/>
                  <a:pt x="319" y="681"/>
                  <a:pt x="325" y="690"/>
                </a:cubicBezTo>
                <a:lnTo>
                  <a:pt x="198" y="798"/>
                </a:lnTo>
                <a:cubicBezTo>
                  <a:pt x="187" y="808"/>
                  <a:pt x="185" y="825"/>
                  <a:pt x="195" y="837"/>
                </a:cubicBezTo>
                <a:cubicBezTo>
                  <a:pt x="201" y="843"/>
                  <a:pt x="208" y="847"/>
                  <a:pt x="216" y="847"/>
                </a:cubicBezTo>
                <a:cubicBezTo>
                  <a:pt x="223" y="847"/>
                  <a:pt x="229" y="844"/>
                  <a:pt x="234" y="840"/>
                </a:cubicBezTo>
                <a:lnTo>
                  <a:pt x="361" y="732"/>
                </a:lnTo>
                <a:cubicBezTo>
                  <a:pt x="369" y="739"/>
                  <a:pt x="377" y="746"/>
                  <a:pt x="386" y="752"/>
                </a:cubicBezTo>
                <a:lnTo>
                  <a:pt x="247" y="1005"/>
                </a:lnTo>
                <a:cubicBezTo>
                  <a:pt x="240" y="1018"/>
                  <a:pt x="244" y="1035"/>
                  <a:pt x="258" y="1042"/>
                </a:cubicBezTo>
                <a:cubicBezTo>
                  <a:pt x="262" y="1045"/>
                  <a:pt x="267" y="1046"/>
                  <a:pt x="271" y="1046"/>
                </a:cubicBezTo>
                <a:cubicBezTo>
                  <a:pt x="281" y="1046"/>
                  <a:pt x="290" y="1041"/>
                  <a:pt x="295" y="1032"/>
                </a:cubicBezTo>
                <a:lnTo>
                  <a:pt x="434" y="779"/>
                </a:lnTo>
                <a:cubicBezTo>
                  <a:pt x="448" y="785"/>
                  <a:pt x="463" y="789"/>
                  <a:pt x="478" y="792"/>
                </a:cubicBezTo>
                <a:lnTo>
                  <a:pt x="459" y="1018"/>
                </a:lnTo>
                <a:cubicBezTo>
                  <a:pt x="458" y="1033"/>
                  <a:pt x="469" y="1046"/>
                  <a:pt x="484" y="1048"/>
                </a:cubicBezTo>
                <a:cubicBezTo>
                  <a:pt x="485" y="1048"/>
                  <a:pt x="486" y="1048"/>
                  <a:pt x="487" y="1048"/>
                </a:cubicBezTo>
                <a:cubicBezTo>
                  <a:pt x="501" y="1048"/>
                  <a:pt x="513" y="1037"/>
                  <a:pt x="514" y="1022"/>
                </a:cubicBezTo>
                <a:lnTo>
                  <a:pt x="533" y="797"/>
                </a:lnTo>
                <a:cubicBezTo>
                  <a:pt x="550" y="796"/>
                  <a:pt x="566" y="794"/>
                  <a:pt x="581" y="790"/>
                </a:cubicBezTo>
                <a:lnTo>
                  <a:pt x="635" y="937"/>
                </a:lnTo>
                <a:cubicBezTo>
                  <a:pt x="639" y="948"/>
                  <a:pt x="649" y="955"/>
                  <a:pt x="661" y="955"/>
                </a:cubicBezTo>
                <a:cubicBezTo>
                  <a:pt x="664" y="955"/>
                  <a:pt x="667" y="955"/>
                  <a:pt x="670" y="953"/>
                </a:cubicBezTo>
                <a:cubicBezTo>
                  <a:pt x="684" y="948"/>
                  <a:pt x="692" y="932"/>
                  <a:pt x="687" y="918"/>
                </a:cubicBezTo>
                <a:lnTo>
                  <a:pt x="633" y="771"/>
                </a:lnTo>
                <a:cubicBezTo>
                  <a:pt x="643" y="766"/>
                  <a:pt x="652" y="761"/>
                  <a:pt x="662" y="754"/>
                </a:cubicBezTo>
                <a:lnTo>
                  <a:pt x="884" y="1010"/>
                </a:lnTo>
                <a:cubicBezTo>
                  <a:pt x="889" y="1016"/>
                  <a:pt x="897" y="1019"/>
                  <a:pt x="905" y="1019"/>
                </a:cubicBezTo>
                <a:cubicBezTo>
                  <a:pt x="911" y="1019"/>
                  <a:pt x="918" y="1017"/>
                  <a:pt x="923" y="1013"/>
                </a:cubicBezTo>
                <a:cubicBezTo>
                  <a:pt x="934" y="1002"/>
                  <a:pt x="935" y="985"/>
                  <a:pt x="926" y="97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1" name="Freeform 960">
            <a:extLst>
              <a:ext uri="{FF2B5EF4-FFF2-40B4-BE49-F238E27FC236}">
                <a16:creationId xmlns:a16="http://schemas.microsoft.com/office/drawing/2014/main" id="{DE3E4F69-05A5-8F48-A30C-E6768CDBF964}"/>
              </a:ext>
            </a:extLst>
          </p:cNvPr>
          <p:cNvSpPr/>
          <p:nvPr/>
        </p:nvSpPr>
        <p:spPr>
          <a:xfrm>
            <a:off x="1385052" y="1466429"/>
            <a:ext cx="1980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1" h="56">
                <a:moveTo>
                  <a:pt x="524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lnTo>
                  <a:pt x="524" y="56"/>
                </a:lnTo>
                <a:cubicBezTo>
                  <a:pt x="539" y="56"/>
                  <a:pt x="551" y="43"/>
                  <a:pt x="551" y="28"/>
                </a:cubicBezTo>
                <a:cubicBezTo>
                  <a:pt x="551" y="13"/>
                  <a:pt x="539" y="0"/>
                  <a:pt x="52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2" name="Freeform 961">
            <a:extLst>
              <a:ext uri="{FF2B5EF4-FFF2-40B4-BE49-F238E27FC236}">
                <a16:creationId xmlns:a16="http://schemas.microsoft.com/office/drawing/2014/main" id="{6BC30378-2CA4-3844-BF0E-8D9EFCEDC3F1}"/>
              </a:ext>
            </a:extLst>
          </p:cNvPr>
          <p:cNvSpPr/>
          <p:nvPr/>
        </p:nvSpPr>
        <p:spPr>
          <a:xfrm>
            <a:off x="1385052" y="1414589"/>
            <a:ext cx="182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7" h="56">
                <a:moveTo>
                  <a:pt x="28" y="56"/>
                </a:moveTo>
                <a:lnTo>
                  <a:pt x="480" y="56"/>
                </a:lnTo>
                <a:cubicBezTo>
                  <a:pt x="495" y="56"/>
                  <a:pt x="507" y="43"/>
                  <a:pt x="507" y="28"/>
                </a:cubicBezTo>
                <a:cubicBezTo>
                  <a:pt x="507" y="13"/>
                  <a:pt x="495" y="0"/>
                  <a:pt x="480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3" name="Freeform 962">
            <a:extLst>
              <a:ext uri="{FF2B5EF4-FFF2-40B4-BE49-F238E27FC236}">
                <a16:creationId xmlns:a16="http://schemas.microsoft.com/office/drawing/2014/main" id="{033BC7DA-C573-6347-944F-6889CD91A12D}"/>
              </a:ext>
            </a:extLst>
          </p:cNvPr>
          <p:cNvSpPr/>
          <p:nvPr/>
        </p:nvSpPr>
        <p:spPr>
          <a:xfrm>
            <a:off x="1385052" y="1362749"/>
            <a:ext cx="15804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0" h="56">
                <a:moveTo>
                  <a:pt x="28" y="56"/>
                </a:moveTo>
                <a:lnTo>
                  <a:pt x="413" y="56"/>
                </a:lnTo>
                <a:cubicBezTo>
                  <a:pt x="428" y="56"/>
                  <a:pt x="440" y="43"/>
                  <a:pt x="440" y="28"/>
                </a:cubicBezTo>
                <a:cubicBezTo>
                  <a:pt x="440" y="13"/>
                  <a:pt x="428" y="0"/>
                  <a:pt x="413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4" name="Freeform 963">
            <a:extLst>
              <a:ext uri="{FF2B5EF4-FFF2-40B4-BE49-F238E27FC236}">
                <a16:creationId xmlns:a16="http://schemas.microsoft.com/office/drawing/2014/main" id="{AF2E10D0-A7D5-8C43-AB2E-A4FDEC6C307C}"/>
              </a:ext>
            </a:extLst>
          </p:cNvPr>
          <p:cNvSpPr/>
          <p:nvPr/>
        </p:nvSpPr>
        <p:spPr>
          <a:xfrm>
            <a:off x="1385052" y="1311269"/>
            <a:ext cx="1180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9" h="55">
                <a:moveTo>
                  <a:pt x="28" y="55"/>
                </a:moveTo>
                <a:lnTo>
                  <a:pt x="302" y="55"/>
                </a:lnTo>
                <a:cubicBezTo>
                  <a:pt x="317" y="55"/>
                  <a:pt x="329" y="42"/>
                  <a:pt x="329" y="27"/>
                </a:cubicBezTo>
                <a:cubicBezTo>
                  <a:pt x="329" y="12"/>
                  <a:pt x="317" y="0"/>
                  <a:pt x="302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2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5" name="Freeform 964">
            <a:extLst>
              <a:ext uri="{FF2B5EF4-FFF2-40B4-BE49-F238E27FC236}">
                <a16:creationId xmlns:a16="http://schemas.microsoft.com/office/drawing/2014/main" id="{FFD8DDC5-487D-D84E-A4EE-A7F0E8C2ED9C}"/>
              </a:ext>
            </a:extLst>
          </p:cNvPr>
          <p:cNvSpPr/>
          <p:nvPr/>
        </p:nvSpPr>
        <p:spPr>
          <a:xfrm>
            <a:off x="1385052" y="1261949"/>
            <a:ext cx="867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2" h="55">
                <a:moveTo>
                  <a:pt x="28" y="55"/>
                </a:moveTo>
                <a:lnTo>
                  <a:pt x="214" y="55"/>
                </a:lnTo>
                <a:cubicBezTo>
                  <a:pt x="230" y="55"/>
                  <a:pt x="242" y="43"/>
                  <a:pt x="242" y="27"/>
                </a:cubicBezTo>
                <a:cubicBezTo>
                  <a:pt x="242" y="12"/>
                  <a:pt x="230" y="0"/>
                  <a:pt x="214" y="0"/>
                </a:cubicBez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6" name="Freeform 965">
            <a:extLst>
              <a:ext uri="{FF2B5EF4-FFF2-40B4-BE49-F238E27FC236}">
                <a16:creationId xmlns:a16="http://schemas.microsoft.com/office/drawing/2014/main" id="{8BA5828F-4F5F-BA49-9850-3FDDDA0A48C8}"/>
              </a:ext>
            </a:extLst>
          </p:cNvPr>
          <p:cNvSpPr/>
          <p:nvPr/>
        </p:nvSpPr>
        <p:spPr>
          <a:xfrm>
            <a:off x="1385052" y="1212629"/>
            <a:ext cx="532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9" h="55">
                <a:moveTo>
                  <a:pt x="28" y="55"/>
                </a:moveTo>
                <a:lnTo>
                  <a:pt x="121" y="55"/>
                </a:lnTo>
                <a:cubicBezTo>
                  <a:pt x="136" y="55"/>
                  <a:pt x="149" y="43"/>
                  <a:pt x="149" y="28"/>
                </a:cubicBezTo>
                <a:cubicBezTo>
                  <a:pt x="149" y="13"/>
                  <a:pt x="136" y="0"/>
                  <a:pt x="121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7" name="Freeform 966">
            <a:extLst>
              <a:ext uri="{FF2B5EF4-FFF2-40B4-BE49-F238E27FC236}">
                <a16:creationId xmlns:a16="http://schemas.microsoft.com/office/drawing/2014/main" id="{136305C4-66A4-9247-9B42-BE52E4805647}"/>
              </a:ext>
            </a:extLst>
          </p:cNvPr>
          <p:cNvSpPr/>
          <p:nvPr/>
        </p:nvSpPr>
        <p:spPr>
          <a:xfrm>
            <a:off x="1296853" y="1212629"/>
            <a:ext cx="52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8" h="55">
                <a:moveTo>
                  <a:pt x="28" y="55"/>
                </a:moveTo>
                <a:lnTo>
                  <a:pt x="121" y="55"/>
                </a:lnTo>
                <a:cubicBezTo>
                  <a:pt x="136" y="55"/>
                  <a:pt x="148" y="43"/>
                  <a:pt x="148" y="28"/>
                </a:cubicBezTo>
                <a:cubicBezTo>
                  <a:pt x="148" y="13"/>
                  <a:pt x="136" y="0"/>
                  <a:pt x="121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8" name="Freeform 967">
            <a:extLst>
              <a:ext uri="{FF2B5EF4-FFF2-40B4-BE49-F238E27FC236}">
                <a16:creationId xmlns:a16="http://schemas.microsoft.com/office/drawing/2014/main" id="{55526F25-7E52-AE42-8334-F1E545729AE7}"/>
              </a:ext>
            </a:extLst>
          </p:cNvPr>
          <p:cNvSpPr/>
          <p:nvPr/>
        </p:nvSpPr>
        <p:spPr>
          <a:xfrm>
            <a:off x="1263372" y="1261949"/>
            <a:ext cx="864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1" h="55">
                <a:moveTo>
                  <a:pt x="28" y="55"/>
                </a:moveTo>
                <a:lnTo>
                  <a:pt x="214" y="55"/>
                </a:lnTo>
                <a:cubicBezTo>
                  <a:pt x="229" y="55"/>
                  <a:pt x="241" y="43"/>
                  <a:pt x="241" y="27"/>
                </a:cubicBezTo>
                <a:cubicBezTo>
                  <a:pt x="241" y="12"/>
                  <a:pt x="229" y="0"/>
                  <a:pt x="214" y="0"/>
                </a:cubicBez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69" name="Freeform 968">
            <a:extLst>
              <a:ext uri="{FF2B5EF4-FFF2-40B4-BE49-F238E27FC236}">
                <a16:creationId xmlns:a16="http://schemas.microsoft.com/office/drawing/2014/main" id="{061D3C54-7DFC-E542-A4CA-C95D2AA064BB}"/>
              </a:ext>
            </a:extLst>
          </p:cNvPr>
          <p:cNvSpPr/>
          <p:nvPr/>
        </p:nvSpPr>
        <p:spPr>
          <a:xfrm>
            <a:off x="1234212" y="1311269"/>
            <a:ext cx="1180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9" h="55">
                <a:moveTo>
                  <a:pt x="301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7" y="55"/>
                </a:cubicBezTo>
                <a:lnTo>
                  <a:pt x="301" y="55"/>
                </a:lnTo>
                <a:cubicBezTo>
                  <a:pt x="316" y="55"/>
                  <a:pt x="329" y="42"/>
                  <a:pt x="329" y="27"/>
                </a:cubicBezTo>
                <a:cubicBezTo>
                  <a:pt x="329" y="12"/>
                  <a:pt x="316" y="0"/>
                  <a:pt x="30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0" name="Freeform 969">
            <a:extLst>
              <a:ext uri="{FF2B5EF4-FFF2-40B4-BE49-F238E27FC236}">
                <a16:creationId xmlns:a16="http://schemas.microsoft.com/office/drawing/2014/main" id="{0183D40B-F825-524F-95D8-9EDEBC2C3118}"/>
              </a:ext>
            </a:extLst>
          </p:cNvPr>
          <p:cNvSpPr/>
          <p:nvPr/>
        </p:nvSpPr>
        <p:spPr>
          <a:xfrm>
            <a:off x="1194253" y="1362749"/>
            <a:ext cx="15804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0" h="56">
                <a:moveTo>
                  <a:pt x="412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412" y="56"/>
                </a:lnTo>
                <a:cubicBezTo>
                  <a:pt x="427" y="56"/>
                  <a:pt x="440" y="43"/>
                  <a:pt x="440" y="28"/>
                </a:cubicBezTo>
                <a:cubicBezTo>
                  <a:pt x="440" y="13"/>
                  <a:pt x="427" y="0"/>
                  <a:pt x="41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1" name="Freeform 970">
            <a:extLst>
              <a:ext uri="{FF2B5EF4-FFF2-40B4-BE49-F238E27FC236}">
                <a16:creationId xmlns:a16="http://schemas.microsoft.com/office/drawing/2014/main" id="{EA5FE983-9069-3A41-A545-56AB6EECB1EA}"/>
              </a:ext>
            </a:extLst>
          </p:cNvPr>
          <p:cNvSpPr/>
          <p:nvPr/>
        </p:nvSpPr>
        <p:spPr>
          <a:xfrm>
            <a:off x="1170133" y="1414589"/>
            <a:ext cx="182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7" h="56">
                <a:moveTo>
                  <a:pt x="479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479" y="56"/>
                </a:lnTo>
                <a:cubicBezTo>
                  <a:pt x="494" y="56"/>
                  <a:pt x="507" y="43"/>
                  <a:pt x="507" y="28"/>
                </a:cubicBezTo>
                <a:cubicBezTo>
                  <a:pt x="507" y="13"/>
                  <a:pt x="494" y="0"/>
                  <a:pt x="47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2" name="Freeform 971">
            <a:extLst>
              <a:ext uri="{FF2B5EF4-FFF2-40B4-BE49-F238E27FC236}">
                <a16:creationId xmlns:a16="http://schemas.microsoft.com/office/drawing/2014/main" id="{88832377-B4A0-DA4B-86B4-094CB2C868CA}"/>
              </a:ext>
            </a:extLst>
          </p:cNvPr>
          <p:cNvSpPr/>
          <p:nvPr/>
        </p:nvSpPr>
        <p:spPr>
          <a:xfrm>
            <a:off x="1154294" y="1466429"/>
            <a:ext cx="1980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1" h="56">
                <a:moveTo>
                  <a:pt x="523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523" y="56"/>
                </a:lnTo>
                <a:cubicBezTo>
                  <a:pt x="538" y="56"/>
                  <a:pt x="551" y="43"/>
                  <a:pt x="551" y="28"/>
                </a:cubicBezTo>
                <a:cubicBezTo>
                  <a:pt x="551" y="13"/>
                  <a:pt x="538" y="0"/>
                  <a:pt x="52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3" name="Freeform 972">
            <a:extLst>
              <a:ext uri="{FF2B5EF4-FFF2-40B4-BE49-F238E27FC236}">
                <a16:creationId xmlns:a16="http://schemas.microsoft.com/office/drawing/2014/main" id="{8EE83B1D-691E-3B46-83DA-87D2F4C7EE01}"/>
              </a:ext>
            </a:extLst>
          </p:cNvPr>
          <p:cNvSpPr/>
          <p:nvPr/>
        </p:nvSpPr>
        <p:spPr>
          <a:xfrm>
            <a:off x="505213" y="6952109"/>
            <a:ext cx="267840" cy="267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5" h="744">
                <a:moveTo>
                  <a:pt x="314" y="689"/>
                </a:moveTo>
                <a:cubicBezTo>
                  <a:pt x="171" y="689"/>
                  <a:pt x="56" y="573"/>
                  <a:pt x="56" y="431"/>
                </a:cubicBezTo>
                <a:cubicBezTo>
                  <a:pt x="56" y="289"/>
                  <a:pt x="171" y="173"/>
                  <a:pt x="314" y="173"/>
                </a:cubicBezTo>
                <a:cubicBezTo>
                  <a:pt x="456" y="173"/>
                  <a:pt x="571" y="289"/>
                  <a:pt x="571" y="431"/>
                </a:cubicBezTo>
                <a:cubicBezTo>
                  <a:pt x="571" y="573"/>
                  <a:pt x="456" y="689"/>
                  <a:pt x="314" y="689"/>
                </a:cubicBezTo>
                <a:close/>
                <a:moveTo>
                  <a:pt x="745" y="28"/>
                </a:moveTo>
                <a:cubicBezTo>
                  <a:pt x="745" y="12"/>
                  <a:pt x="732" y="0"/>
                  <a:pt x="717" y="0"/>
                </a:cubicBezTo>
                <a:lnTo>
                  <a:pt x="488" y="0"/>
                </a:lnTo>
                <a:cubicBezTo>
                  <a:pt x="473" y="0"/>
                  <a:pt x="460" y="12"/>
                  <a:pt x="460" y="28"/>
                </a:cubicBezTo>
                <a:cubicBezTo>
                  <a:pt x="460" y="43"/>
                  <a:pt x="473" y="55"/>
                  <a:pt x="488" y="55"/>
                </a:cubicBezTo>
                <a:lnTo>
                  <a:pt x="650" y="55"/>
                </a:lnTo>
                <a:lnTo>
                  <a:pt x="514" y="191"/>
                </a:lnTo>
                <a:cubicBezTo>
                  <a:pt x="460" y="146"/>
                  <a:pt x="390" y="118"/>
                  <a:pt x="314" y="118"/>
                </a:cubicBezTo>
                <a:cubicBezTo>
                  <a:pt x="141" y="118"/>
                  <a:pt x="0" y="258"/>
                  <a:pt x="0" y="431"/>
                </a:cubicBezTo>
                <a:cubicBezTo>
                  <a:pt x="0" y="604"/>
                  <a:pt x="141" y="744"/>
                  <a:pt x="314" y="744"/>
                </a:cubicBezTo>
                <a:cubicBezTo>
                  <a:pt x="486" y="744"/>
                  <a:pt x="627" y="604"/>
                  <a:pt x="627" y="431"/>
                </a:cubicBezTo>
                <a:cubicBezTo>
                  <a:pt x="627" y="355"/>
                  <a:pt x="599" y="285"/>
                  <a:pt x="554" y="230"/>
                </a:cubicBezTo>
                <a:lnTo>
                  <a:pt x="689" y="94"/>
                </a:lnTo>
                <a:lnTo>
                  <a:pt x="689" y="259"/>
                </a:lnTo>
                <a:cubicBezTo>
                  <a:pt x="689" y="274"/>
                  <a:pt x="702" y="287"/>
                  <a:pt x="717" y="287"/>
                </a:cubicBezTo>
                <a:cubicBezTo>
                  <a:pt x="732" y="287"/>
                  <a:pt x="745" y="274"/>
                  <a:pt x="745" y="2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4" name="Freeform 973">
            <a:extLst>
              <a:ext uri="{FF2B5EF4-FFF2-40B4-BE49-F238E27FC236}">
                <a16:creationId xmlns:a16="http://schemas.microsoft.com/office/drawing/2014/main" id="{D31B7076-63B9-5549-B0C9-EE5D29221158}"/>
              </a:ext>
            </a:extLst>
          </p:cNvPr>
          <p:cNvSpPr/>
          <p:nvPr/>
        </p:nvSpPr>
        <p:spPr>
          <a:xfrm>
            <a:off x="1260853" y="6907828"/>
            <a:ext cx="221400" cy="322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6" h="896">
                <a:moveTo>
                  <a:pt x="129" y="129"/>
                </a:moveTo>
                <a:cubicBezTo>
                  <a:pt x="177" y="81"/>
                  <a:pt x="240" y="55"/>
                  <a:pt x="308" y="55"/>
                </a:cubicBezTo>
                <a:cubicBezTo>
                  <a:pt x="376" y="55"/>
                  <a:pt x="439" y="81"/>
                  <a:pt x="487" y="129"/>
                </a:cubicBezTo>
                <a:cubicBezTo>
                  <a:pt x="535" y="177"/>
                  <a:pt x="561" y="240"/>
                  <a:pt x="561" y="308"/>
                </a:cubicBezTo>
                <a:cubicBezTo>
                  <a:pt x="561" y="375"/>
                  <a:pt x="535" y="439"/>
                  <a:pt x="487" y="486"/>
                </a:cubicBezTo>
                <a:cubicBezTo>
                  <a:pt x="439" y="534"/>
                  <a:pt x="376" y="561"/>
                  <a:pt x="308" y="561"/>
                </a:cubicBezTo>
                <a:cubicBezTo>
                  <a:pt x="240" y="561"/>
                  <a:pt x="177" y="534"/>
                  <a:pt x="129" y="486"/>
                </a:cubicBezTo>
                <a:cubicBezTo>
                  <a:pt x="31" y="388"/>
                  <a:pt x="31" y="227"/>
                  <a:pt x="129" y="129"/>
                </a:cubicBezTo>
                <a:close/>
                <a:moveTo>
                  <a:pt x="526" y="526"/>
                </a:moveTo>
                <a:cubicBezTo>
                  <a:pt x="584" y="467"/>
                  <a:pt x="616" y="390"/>
                  <a:pt x="616" y="308"/>
                </a:cubicBezTo>
                <a:cubicBezTo>
                  <a:pt x="616" y="225"/>
                  <a:pt x="584" y="148"/>
                  <a:pt x="526" y="90"/>
                </a:cubicBezTo>
                <a:cubicBezTo>
                  <a:pt x="468" y="32"/>
                  <a:pt x="390" y="0"/>
                  <a:pt x="308" y="0"/>
                </a:cubicBezTo>
                <a:cubicBezTo>
                  <a:pt x="226" y="0"/>
                  <a:pt x="148" y="32"/>
                  <a:pt x="90" y="90"/>
                </a:cubicBezTo>
                <a:cubicBezTo>
                  <a:pt x="-30" y="210"/>
                  <a:pt x="-30" y="405"/>
                  <a:pt x="90" y="526"/>
                </a:cubicBezTo>
                <a:cubicBezTo>
                  <a:pt x="141" y="576"/>
                  <a:pt x="206" y="607"/>
                  <a:pt x="276" y="614"/>
                </a:cubicBezTo>
                <a:lnTo>
                  <a:pt x="276" y="748"/>
                </a:lnTo>
                <a:lnTo>
                  <a:pt x="189" y="748"/>
                </a:lnTo>
                <a:cubicBezTo>
                  <a:pt x="174" y="748"/>
                  <a:pt x="161" y="760"/>
                  <a:pt x="161" y="775"/>
                </a:cubicBezTo>
                <a:cubicBezTo>
                  <a:pt x="161" y="791"/>
                  <a:pt x="174" y="803"/>
                  <a:pt x="189" y="803"/>
                </a:cubicBezTo>
                <a:lnTo>
                  <a:pt x="276" y="803"/>
                </a:lnTo>
                <a:lnTo>
                  <a:pt x="276" y="868"/>
                </a:lnTo>
                <a:cubicBezTo>
                  <a:pt x="276" y="883"/>
                  <a:pt x="288" y="896"/>
                  <a:pt x="303" y="896"/>
                </a:cubicBezTo>
                <a:cubicBezTo>
                  <a:pt x="319" y="896"/>
                  <a:pt x="331" y="883"/>
                  <a:pt x="331" y="868"/>
                </a:cubicBezTo>
                <a:lnTo>
                  <a:pt x="331" y="803"/>
                </a:lnTo>
                <a:lnTo>
                  <a:pt x="418" y="803"/>
                </a:lnTo>
                <a:cubicBezTo>
                  <a:pt x="433" y="803"/>
                  <a:pt x="446" y="791"/>
                  <a:pt x="446" y="775"/>
                </a:cubicBezTo>
                <a:cubicBezTo>
                  <a:pt x="446" y="760"/>
                  <a:pt x="433" y="748"/>
                  <a:pt x="418" y="748"/>
                </a:cubicBezTo>
                <a:lnTo>
                  <a:pt x="331" y="748"/>
                </a:lnTo>
                <a:lnTo>
                  <a:pt x="331" y="615"/>
                </a:lnTo>
                <a:cubicBezTo>
                  <a:pt x="405" y="610"/>
                  <a:pt x="473" y="578"/>
                  <a:pt x="526" y="5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5" name="Freeform 974">
            <a:extLst>
              <a:ext uri="{FF2B5EF4-FFF2-40B4-BE49-F238E27FC236}">
                <a16:creationId xmlns:a16="http://schemas.microsoft.com/office/drawing/2014/main" id="{B5BDE5D5-BA64-BF4B-80AF-170357C82A42}"/>
              </a:ext>
            </a:extLst>
          </p:cNvPr>
          <p:cNvSpPr/>
          <p:nvPr/>
        </p:nvSpPr>
        <p:spPr>
          <a:xfrm>
            <a:off x="2017573" y="6958589"/>
            <a:ext cx="316440" cy="274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0" h="763">
                <a:moveTo>
                  <a:pt x="825" y="451"/>
                </a:moveTo>
                <a:cubicBezTo>
                  <a:pt x="825" y="461"/>
                  <a:pt x="817" y="469"/>
                  <a:pt x="807" y="469"/>
                </a:cubicBezTo>
                <a:lnTo>
                  <a:pt x="266" y="469"/>
                </a:lnTo>
                <a:cubicBezTo>
                  <a:pt x="259" y="469"/>
                  <a:pt x="252" y="472"/>
                  <a:pt x="246" y="477"/>
                </a:cubicBezTo>
                <a:lnTo>
                  <a:pt x="55" y="669"/>
                </a:lnTo>
                <a:lnTo>
                  <a:pt x="55" y="73"/>
                </a:lnTo>
                <a:cubicBezTo>
                  <a:pt x="55" y="63"/>
                  <a:pt x="63" y="55"/>
                  <a:pt x="73" y="55"/>
                </a:cubicBezTo>
                <a:lnTo>
                  <a:pt x="807" y="55"/>
                </a:lnTo>
                <a:cubicBezTo>
                  <a:pt x="817" y="55"/>
                  <a:pt x="825" y="63"/>
                  <a:pt x="825" y="73"/>
                </a:cubicBezTo>
                <a:close/>
                <a:moveTo>
                  <a:pt x="807" y="0"/>
                </a:moveTo>
                <a:lnTo>
                  <a:pt x="73" y="0"/>
                </a:lnTo>
                <a:cubicBezTo>
                  <a:pt x="32" y="0"/>
                  <a:pt x="0" y="33"/>
                  <a:pt x="0" y="73"/>
                </a:cubicBezTo>
                <a:lnTo>
                  <a:pt x="0" y="735"/>
                </a:lnTo>
                <a:cubicBezTo>
                  <a:pt x="0" y="747"/>
                  <a:pt x="6" y="757"/>
                  <a:pt x="17" y="761"/>
                </a:cubicBezTo>
                <a:cubicBezTo>
                  <a:pt x="20" y="762"/>
                  <a:pt x="23" y="763"/>
                  <a:pt x="27" y="763"/>
                </a:cubicBezTo>
                <a:cubicBezTo>
                  <a:pt x="34" y="763"/>
                  <a:pt x="41" y="760"/>
                  <a:pt x="47" y="755"/>
                </a:cubicBezTo>
                <a:lnTo>
                  <a:pt x="277" y="524"/>
                </a:lnTo>
                <a:lnTo>
                  <a:pt x="807" y="524"/>
                </a:lnTo>
                <a:cubicBezTo>
                  <a:pt x="847" y="524"/>
                  <a:pt x="880" y="491"/>
                  <a:pt x="880" y="451"/>
                </a:cubicBezTo>
                <a:lnTo>
                  <a:pt x="880" y="73"/>
                </a:lnTo>
                <a:cubicBezTo>
                  <a:pt x="880" y="33"/>
                  <a:pt x="847" y="0"/>
                  <a:pt x="80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6" name="Freeform 975">
            <a:extLst>
              <a:ext uri="{FF2B5EF4-FFF2-40B4-BE49-F238E27FC236}">
                <a16:creationId xmlns:a16="http://schemas.microsoft.com/office/drawing/2014/main" id="{6A6994ED-BDCA-3D47-AA29-F9E396429117}"/>
              </a:ext>
            </a:extLst>
          </p:cNvPr>
          <p:cNvSpPr/>
          <p:nvPr/>
        </p:nvSpPr>
        <p:spPr>
          <a:xfrm>
            <a:off x="1874292" y="6911429"/>
            <a:ext cx="85680" cy="85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9" h="238">
                <a:moveTo>
                  <a:pt x="120" y="55"/>
                </a:moveTo>
                <a:cubicBezTo>
                  <a:pt x="155" y="55"/>
                  <a:pt x="184" y="84"/>
                  <a:pt x="184" y="119"/>
                </a:cubicBezTo>
                <a:cubicBezTo>
                  <a:pt x="184" y="154"/>
                  <a:pt x="155" y="183"/>
                  <a:pt x="120" y="183"/>
                </a:cubicBezTo>
                <a:cubicBezTo>
                  <a:pt x="84" y="183"/>
                  <a:pt x="56" y="154"/>
                  <a:pt x="56" y="119"/>
                </a:cubicBezTo>
                <a:cubicBezTo>
                  <a:pt x="56" y="84"/>
                  <a:pt x="84" y="55"/>
                  <a:pt x="120" y="55"/>
                </a:cubicBezTo>
                <a:close/>
                <a:moveTo>
                  <a:pt x="120" y="238"/>
                </a:moveTo>
                <a:cubicBezTo>
                  <a:pt x="186" y="238"/>
                  <a:pt x="239" y="185"/>
                  <a:pt x="239" y="119"/>
                </a:cubicBezTo>
                <a:cubicBezTo>
                  <a:pt x="239" y="53"/>
                  <a:pt x="186" y="0"/>
                  <a:pt x="120" y="0"/>
                </a:cubicBezTo>
                <a:cubicBezTo>
                  <a:pt x="54" y="0"/>
                  <a:pt x="0" y="53"/>
                  <a:pt x="0" y="119"/>
                </a:cubicBezTo>
                <a:cubicBezTo>
                  <a:pt x="0" y="185"/>
                  <a:pt x="54" y="238"/>
                  <a:pt x="120" y="2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7" name="Freeform 976">
            <a:extLst>
              <a:ext uri="{FF2B5EF4-FFF2-40B4-BE49-F238E27FC236}">
                <a16:creationId xmlns:a16="http://schemas.microsoft.com/office/drawing/2014/main" id="{4A6C5E86-9874-944D-A59A-9DEE9D3BB9EF}"/>
              </a:ext>
            </a:extLst>
          </p:cNvPr>
          <p:cNvSpPr/>
          <p:nvPr/>
        </p:nvSpPr>
        <p:spPr>
          <a:xfrm>
            <a:off x="1829653" y="6998909"/>
            <a:ext cx="174240" cy="234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5" h="651">
                <a:moveTo>
                  <a:pt x="349" y="352"/>
                </a:moveTo>
                <a:cubicBezTo>
                  <a:pt x="337" y="352"/>
                  <a:pt x="326" y="360"/>
                  <a:pt x="323" y="371"/>
                </a:cubicBezTo>
                <a:cubicBezTo>
                  <a:pt x="316" y="395"/>
                  <a:pt x="310" y="430"/>
                  <a:pt x="305" y="468"/>
                </a:cubicBezTo>
                <a:cubicBezTo>
                  <a:pt x="298" y="511"/>
                  <a:pt x="290" y="564"/>
                  <a:pt x="279" y="596"/>
                </a:cubicBezTo>
                <a:lnTo>
                  <a:pt x="212" y="596"/>
                </a:lnTo>
                <a:cubicBezTo>
                  <a:pt x="200" y="563"/>
                  <a:pt x="190" y="508"/>
                  <a:pt x="181" y="463"/>
                </a:cubicBezTo>
                <a:cubicBezTo>
                  <a:pt x="175" y="427"/>
                  <a:pt x="169" y="394"/>
                  <a:pt x="162" y="371"/>
                </a:cubicBezTo>
                <a:cubicBezTo>
                  <a:pt x="158" y="360"/>
                  <a:pt x="147" y="352"/>
                  <a:pt x="135" y="352"/>
                </a:cubicBezTo>
                <a:lnTo>
                  <a:pt x="79" y="352"/>
                </a:lnTo>
                <a:cubicBezTo>
                  <a:pt x="109" y="309"/>
                  <a:pt x="152" y="248"/>
                  <a:pt x="163" y="199"/>
                </a:cubicBezTo>
                <a:cubicBezTo>
                  <a:pt x="164" y="195"/>
                  <a:pt x="164" y="190"/>
                  <a:pt x="162" y="186"/>
                </a:cubicBezTo>
                <a:cubicBezTo>
                  <a:pt x="153" y="155"/>
                  <a:pt x="150" y="112"/>
                  <a:pt x="158" y="101"/>
                </a:cubicBezTo>
                <a:cubicBezTo>
                  <a:pt x="184" y="65"/>
                  <a:pt x="223" y="55"/>
                  <a:pt x="242" y="55"/>
                </a:cubicBezTo>
                <a:cubicBezTo>
                  <a:pt x="262" y="55"/>
                  <a:pt x="305" y="64"/>
                  <a:pt x="328" y="101"/>
                </a:cubicBezTo>
                <a:cubicBezTo>
                  <a:pt x="336" y="113"/>
                  <a:pt x="332" y="155"/>
                  <a:pt x="323" y="186"/>
                </a:cubicBezTo>
                <a:cubicBezTo>
                  <a:pt x="322" y="190"/>
                  <a:pt x="322" y="195"/>
                  <a:pt x="323" y="199"/>
                </a:cubicBezTo>
                <a:cubicBezTo>
                  <a:pt x="333" y="248"/>
                  <a:pt x="375" y="309"/>
                  <a:pt x="406" y="352"/>
                </a:cubicBezTo>
                <a:close/>
                <a:moveTo>
                  <a:pt x="378" y="193"/>
                </a:moveTo>
                <a:cubicBezTo>
                  <a:pt x="384" y="169"/>
                  <a:pt x="397" y="106"/>
                  <a:pt x="375" y="71"/>
                </a:cubicBezTo>
                <a:cubicBezTo>
                  <a:pt x="339" y="15"/>
                  <a:pt x="274" y="0"/>
                  <a:pt x="242" y="0"/>
                </a:cubicBezTo>
                <a:cubicBezTo>
                  <a:pt x="206" y="0"/>
                  <a:pt x="150" y="18"/>
                  <a:pt x="113" y="68"/>
                </a:cubicBezTo>
                <a:cubicBezTo>
                  <a:pt x="88" y="103"/>
                  <a:pt x="101" y="168"/>
                  <a:pt x="107" y="193"/>
                </a:cubicBezTo>
                <a:cubicBezTo>
                  <a:pt x="95" y="233"/>
                  <a:pt x="54" y="291"/>
                  <a:pt x="30" y="326"/>
                </a:cubicBezTo>
                <a:cubicBezTo>
                  <a:pt x="6" y="358"/>
                  <a:pt x="0" y="367"/>
                  <a:pt x="0" y="379"/>
                </a:cubicBezTo>
                <a:cubicBezTo>
                  <a:pt x="0" y="395"/>
                  <a:pt x="12" y="407"/>
                  <a:pt x="28" y="407"/>
                </a:cubicBezTo>
                <a:lnTo>
                  <a:pt x="114" y="407"/>
                </a:lnTo>
                <a:cubicBezTo>
                  <a:pt x="118" y="425"/>
                  <a:pt x="123" y="449"/>
                  <a:pt x="127" y="473"/>
                </a:cubicBezTo>
                <a:cubicBezTo>
                  <a:pt x="138" y="535"/>
                  <a:pt x="150" y="599"/>
                  <a:pt x="171" y="637"/>
                </a:cubicBezTo>
                <a:cubicBezTo>
                  <a:pt x="175" y="645"/>
                  <a:pt x="185" y="651"/>
                  <a:pt x="195" y="651"/>
                </a:cubicBezTo>
                <a:lnTo>
                  <a:pt x="297" y="651"/>
                </a:lnTo>
                <a:cubicBezTo>
                  <a:pt x="307" y="651"/>
                  <a:pt x="317" y="645"/>
                  <a:pt x="321" y="636"/>
                </a:cubicBezTo>
                <a:cubicBezTo>
                  <a:pt x="341" y="599"/>
                  <a:pt x="350" y="537"/>
                  <a:pt x="359" y="476"/>
                </a:cubicBezTo>
                <a:cubicBezTo>
                  <a:pt x="363" y="450"/>
                  <a:pt x="367" y="426"/>
                  <a:pt x="371" y="407"/>
                </a:cubicBezTo>
                <a:lnTo>
                  <a:pt x="457" y="407"/>
                </a:lnTo>
                <a:cubicBezTo>
                  <a:pt x="472" y="407"/>
                  <a:pt x="485" y="395"/>
                  <a:pt x="485" y="379"/>
                </a:cubicBezTo>
                <a:cubicBezTo>
                  <a:pt x="485" y="367"/>
                  <a:pt x="479" y="359"/>
                  <a:pt x="456" y="328"/>
                </a:cubicBezTo>
                <a:cubicBezTo>
                  <a:pt x="431" y="292"/>
                  <a:pt x="390" y="234"/>
                  <a:pt x="378" y="1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8" name="Freeform 977">
            <a:extLst>
              <a:ext uri="{FF2B5EF4-FFF2-40B4-BE49-F238E27FC236}">
                <a16:creationId xmlns:a16="http://schemas.microsoft.com/office/drawing/2014/main" id="{A17C523E-4023-DC47-9521-97DFD2B941E8}"/>
              </a:ext>
            </a:extLst>
          </p:cNvPr>
          <p:cNvSpPr/>
          <p:nvPr/>
        </p:nvSpPr>
        <p:spPr>
          <a:xfrm>
            <a:off x="2806332" y="68577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0" y="54"/>
                </a:moveTo>
                <a:lnTo>
                  <a:pt x="21" y="54"/>
                </a:lnTo>
                <a:cubicBezTo>
                  <a:pt x="24" y="55"/>
                  <a:pt x="27" y="55"/>
                  <a:pt x="29" y="55"/>
                </a:cubicBezTo>
                <a:cubicBezTo>
                  <a:pt x="41" y="55"/>
                  <a:pt x="52" y="48"/>
                  <a:pt x="56" y="36"/>
                </a:cubicBezTo>
                <a:cubicBezTo>
                  <a:pt x="60" y="21"/>
                  <a:pt x="52" y="6"/>
                  <a:pt x="37" y="1"/>
                </a:cubicBezTo>
                <a:cubicBezTo>
                  <a:pt x="37" y="1"/>
                  <a:pt x="36" y="1"/>
                  <a:pt x="35" y="1"/>
                </a:cubicBezTo>
                <a:cubicBezTo>
                  <a:pt x="20" y="-4"/>
                  <a:pt x="5" y="5"/>
                  <a:pt x="1" y="19"/>
                </a:cubicBezTo>
                <a:cubicBezTo>
                  <a:pt x="-3" y="34"/>
                  <a:pt x="5" y="49"/>
                  <a:pt x="20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79" name="Freeform 978">
            <a:extLst>
              <a:ext uri="{FF2B5EF4-FFF2-40B4-BE49-F238E27FC236}">
                <a16:creationId xmlns:a16="http://schemas.microsoft.com/office/drawing/2014/main" id="{C55C3135-2178-304D-8874-7B260A0EF635}"/>
              </a:ext>
            </a:extLst>
          </p:cNvPr>
          <p:cNvSpPr/>
          <p:nvPr/>
        </p:nvSpPr>
        <p:spPr>
          <a:xfrm>
            <a:off x="2827213" y="69297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9" y="50"/>
                </a:moveTo>
                <a:cubicBezTo>
                  <a:pt x="14" y="54"/>
                  <a:pt x="21" y="57"/>
                  <a:pt x="28" y="57"/>
                </a:cubicBezTo>
                <a:cubicBezTo>
                  <a:pt x="35" y="57"/>
                  <a:pt x="43" y="54"/>
                  <a:pt x="48" y="48"/>
                </a:cubicBezTo>
                <a:cubicBezTo>
                  <a:pt x="49" y="47"/>
                  <a:pt x="49" y="46"/>
                  <a:pt x="50" y="46"/>
                </a:cubicBezTo>
                <a:cubicBezTo>
                  <a:pt x="60" y="34"/>
                  <a:pt x="58" y="17"/>
                  <a:pt x="47" y="7"/>
                </a:cubicBezTo>
                <a:cubicBezTo>
                  <a:pt x="35" y="-3"/>
                  <a:pt x="18" y="-2"/>
                  <a:pt x="8" y="10"/>
                </a:cubicBezTo>
                <a:cubicBezTo>
                  <a:pt x="8" y="10"/>
                  <a:pt x="7" y="10"/>
                  <a:pt x="7" y="11"/>
                </a:cubicBezTo>
                <a:cubicBezTo>
                  <a:pt x="-3" y="22"/>
                  <a:pt x="-2" y="40"/>
                  <a:pt x="9" y="5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0" name="Freeform 979">
            <a:extLst>
              <a:ext uri="{FF2B5EF4-FFF2-40B4-BE49-F238E27FC236}">
                <a16:creationId xmlns:a16="http://schemas.microsoft.com/office/drawing/2014/main" id="{39C9054F-D8FD-A441-9AFC-4CBC2069E76F}"/>
              </a:ext>
            </a:extLst>
          </p:cNvPr>
          <p:cNvSpPr/>
          <p:nvPr/>
        </p:nvSpPr>
        <p:spPr>
          <a:xfrm>
            <a:off x="2838733" y="690062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0" y="27"/>
                </a:moveTo>
                <a:cubicBezTo>
                  <a:pt x="0" y="28"/>
                  <a:pt x="0" y="28"/>
                  <a:pt x="0" y="29"/>
                </a:cubicBezTo>
                <a:cubicBezTo>
                  <a:pt x="-1" y="44"/>
                  <a:pt x="11" y="57"/>
                  <a:pt x="27" y="57"/>
                </a:cubicBezTo>
                <a:cubicBezTo>
                  <a:pt x="42" y="57"/>
                  <a:pt x="54" y="45"/>
                  <a:pt x="55" y="30"/>
                </a:cubicBezTo>
                <a:cubicBezTo>
                  <a:pt x="55" y="29"/>
                  <a:pt x="55" y="28"/>
                  <a:pt x="55" y="27"/>
                </a:cubicBezTo>
                <a:cubicBezTo>
                  <a:pt x="55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1" name="Freeform 980">
            <a:extLst>
              <a:ext uri="{FF2B5EF4-FFF2-40B4-BE49-F238E27FC236}">
                <a16:creationId xmlns:a16="http://schemas.microsoft.com/office/drawing/2014/main" id="{4B87CD60-E757-EC43-B8C7-E4E40F79D34E}"/>
              </a:ext>
            </a:extLst>
          </p:cNvPr>
          <p:cNvSpPr/>
          <p:nvPr/>
        </p:nvSpPr>
        <p:spPr>
          <a:xfrm>
            <a:off x="2831173" y="687614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5" y="44"/>
                </a:moveTo>
                <a:cubicBezTo>
                  <a:pt x="10" y="52"/>
                  <a:pt x="19" y="57"/>
                  <a:pt x="28" y="57"/>
                </a:cubicBezTo>
                <a:cubicBezTo>
                  <a:pt x="33" y="57"/>
                  <a:pt x="38" y="56"/>
                  <a:pt x="43" y="53"/>
                </a:cubicBezTo>
                <a:cubicBezTo>
                  <a:pt x="56" y="45"/>
                  <a:pt x="60" y="28"/>
                  <a:pt x="52" y="15"/>
                </a:cubicBezTo>
                <a:cubicBezTo>
                  <a:pt x="51" y="14"/>
                  <a:pt x="51" y="13"/>
                  <a:pt x="50" y="13"/>
                </a:cubicBezTo>
                <a:cubicBezTo>
                  <a:pt x="42" y="0"/>
                  <a:pt x="25" y="-4"/>
                  <a:pt x="12" y="5"/>
                </a:cubicBezTo>
                <a:cubicBezTo>
                  <a:pt x="-1" y="13"/>
                  <a:pt x="-4" y="30"/>
                  <a:pt x="4" y="4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2" name="Freeform 981">
            <a:extLst>
              <a:ext uri="{FF2B5EF4-FFF2-40B4-BE49-F238E27FC236}">
                <a16:creationId xmlns:a16="http://schemas.microsoft.com/office/drawing/2014/main" id="{EAD062E0-D474-C74C-90DB-02D73B925A32}"/>
              </a:ext>
            </a:extLst>
          </p:cNvPr>
          <p:cNvSpPr/>
          <p:nvPr/>
        </p:nvSpPr>
        <p:spPr>
          <a:xfrm>
            <a:off x="2799133" y="694490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cubicBezTo>
                  <a:pt x="29" y="55"/>
                  <a:pt x="30" y="55"/>
                  <a:pt x="31" y="55"/>
                </a:cubicBezTo>
                <a:cubicBezTo>
                  <a:pt x="32" y="55"/>
                  <a:pt x="33" y="55"/>
                  <a:pt x="34" y="55"/>
                </a:cubicBezTo>
                <a:cubicBezTo>
                  <a:pt x="49" y="53"/>
                  <a:pt x="59" y="39"/>
                  <a:pt x="57" y="24"/>
                </a:cubicBezTo>
                <a:cubicBezTo>
                  <a:pt x="55" y="8"/>
                  <a:pt x="41" y="-2"/>
                  <a:pt x="26" y="0"/>
                </a:cubicBezTo>
                <a:cubicBezTo>
                  <a:pt x="25" y="0"/>
                  <a:pt x="25" y="0"/>
                  <a:pt x="24" y="0"/>
                </a:cubicBezTo>
                <a:cubicBezTo>
                  <a:pt x="9" y="2"/>
                  <a:pt x="-2" y="16"/>
                  <a:pt x="0" y="31"/>
                </a:cubicBezTo>
                <a:cubicBezTo>
                  <a:pt x="2" y="45"/>
                  <a:pt x="14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3" name="Freeform 982">
            <a:extLst>
              <a:ext uri="{FF2B5EF4-FFF2-40B4-BE49-F238E27FC236}">
                <a16:creationId xmlns:a16="http://schemas.microsoft.com/office/drawing/2014/main" id="{A15351D3-E339-4945-8D31-A213DE6ADAEC}"/>
              </a:ext>
            </a:extLst>
          </p:cNvPr>
          <p:cNvSpPr/>
          <p:nvPr/>
        </p:nvSpPr>
        <p:spPr>
          <a:xfrm>
            <a:off x="2882653" y="71234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1" y="13"/>
                </a:moveTo>
                <a:lnTo>
                  <a:pt x="50" y="11"/>
                </a:lnTo>
                <a:cubicBezTo>
                  <a:pt x="41" y="-1"/>
                  <a:pt x="24" y="-4"/>
                  <a:pt x="11" y="5"/>
                </a:cubicBezTo>
                <a:cubicBezTo>
                  <a:pt x="-1" y="14"/>
                  <a:pt x="-4" y="31"/>
                  <a:pt x="5" y="43"/>
                </a:cubicBezTo>
                <a:lnTo>
                  <a:pt x="6" y="45"/>
                </a:lnTo>
                <a:cubicBezTo>
                  <a:pt x="11" y="52"/>
                  <a:pt x="20" y="57"/>
                  <a:pt x="28" y="57"/>
                </a:cubicBezTo>
                <a:cubicBezTo>
                  <a:pt x="34" y="57"/>
                  <a:pt x="39" y="55"/>
                  <a:pt x="44" y="51"/>
                </a:cubicBezTo>
                <a:cubicBezTo>
                  <a:pt x="57" y="43"/>
                  <a:pt x="60" y="25"/>
                  <a:pt x="51" y="1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4" name="Freeform 983">
            <a:extLst>
              <a:ext uri="{FF2B5EF4-FFF2-40B4-BE49-F238E27FC236}">
                <a16:creationId xmlns:a16="http://schemas.microsoft.com/office/drawing/2014/main" id="{E5D90A62-44C8-5943-853F-F26692EEA0FE}"/>
              </a:ext>
            </a:extLst>
          </p:cNvPr>
          <p:cNvSpPr/>
          <p:nvPr/>
        </p:nvSpPr>
        <p:spPr>
          <a:xfrm>
            <a:off x="2897053" y="7146149"/>
            <a:ext cx="205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55">
                <a:moveTo>
                  <a:pt x="30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30" y="55"/>
                </a:lnTo>
                <a:cubicBezTo>
                  <a:pt x="45" y="55"/>
                  <a:pt x="58" y="43"/>
                  <a:pt x="58" y="28"/>
                </a:cubicBezTo>
                <a:cubicBezTo>
                  <a:pt x="58" y="13"/>
                  <a:pt x="45" y="0"/>
                  <a:pt x="3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5" name="Freeform 984">
            <a:extLst>
              <a:ext uri="{FF2B5EF4-FFF2-40B4-BE49-F238E27FC236}">
                <a16:creationId xmlns:a16="http://schemas.microsoft.com/office/drawing/2014/main" id="{B69B03DC-6C1B-0C44-98DC-478187584400}"/>
              </a:ext>
            </a:extLst>
          </p:cNvPr>
          <p:cNvSpPr/>
          <p:nvPr/>
        </p:nvSpPr>
        <p:spPr>
          <a:xfrm>
            <a:off x="2866453" y="709934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29" y="57"/>
                </a:moveTo>
                <a:cubicBezTo>
                  <a:pt x="34" y="57"/>
                  <a:pt x="39" y="55"/>
                  <a:pt x="44" y="52"/>
                </a:cubicBezTo>
                <a:cubicBezTo>
                  <a:pt x="57" y="44"/>
                  <a:pt x="60" y="27"/>
                  <a:pt x="52" y="14"/>
                </a:cubicBezTo>
                <a:lnTo>
                  <a:pt x="51" y="12"/>
                </a:lnTo>
                <a:cubicBezTo>
                  <a:pt x="43" y="0"/>
                  <a:pt x="26" y="-4"/>
                  <a:pt x="13" y="4"/>
                </a:cubicBezTo>
                <a:cubicBezTo>
                  <a:pt x="0" y="12"/>
                  <a:pt x="-4" y="29"/>
                  <a:pt x="4" y="42"/>
                </a:cubicBezTo>
                <a:lnTo>
                  <a:pt x="6" y="44"/>
                </a:lnTo>
                <a:cubicBezTo>
                  <a:pt x="11" y="52"/>
                  <a:pt x="20" y="57"/>
                  <a:pt x="29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6" name="Freeform 985">
            <a:extLst>
              <a:ext uri="{FF2B5EF4-FFF2-40B4-BE49-F238E27FC236}">
                <a16:creationId xmlns:a16="http://schemas.microsoft.com/office/drawing/2014/main" id="{BE83571E-B9E3-4347-9649-97BA69E49F86}"/>
              </a:ext>
            </a:extLst>
          </p:cNvPr>
          <p:cNvSpPr/>
          <p:nvPr/>
        </p:nvSpPr>
        <p:spPr>
          <a:xfrm>
            <a:off x="2868253" y="714614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9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29" y="55"/>
                </a:lnTo>
                <a:cubicBezTo>
                  <a:pt x="44" y="55"/>
                  <a:pt x="57" y="43"/>
                  <a:pt x="57" y="28"/>
                </a:cubicBezTo>
                <a:cubicBezTo>
                  <a:pt x="57" y="13"/>
                  <a:pt x="44" y="0"/>
                  <a:pt x="2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7" name="Freeform 986">
            <a:extLst>
              <a:ext uri="{FF2B5EF4-FFF2-40B4-BE49-F238E27FC236}">
                <a16:creationId xmlns:a16="http://schemas.microsoft.com/office/drawing/2014/main" id="{070C4719-BADF-8F48-8ED3-BA4F9A0FC0E9}"/>
              </a:ext>
            </a:extLst>
          </p:cNvPr>
          <p:cNvSpPr/>
          <p:nvPr/>
        </p:nvSpPr>
        <p:spPr>
          <a:xfrm>
            <a:off x="2847373" y="70460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3" y="57"/>
                </a:moveTo>
                <a:cubicBezTo>
                  <a:pt x="24" y="57"/>
                  <a:pt x="26" y="57"/>
                  <a:pt x="28" y="57"/>
                </a:cubicBezTo>
                <a:cubicBezTo>
                  <a:pt x="41" y="57"/>
                  <a:pt x="53" y="48"/>
                  <a:pt x="55" y="35"/>
                </a:cubicBezTo>
                <a:lnTo>
                  <a:pt x="56" y="33"/>
                </a:lnTo>
                <a:cubicBezTo>
                  <a:pt x="59" y="18"/>
                  <a:pt x="49" y="4"/>
                  <a:pt x="34" y="1"/>
                </a:cubicBezTo>
                <a:cubicBezTo>
                  <a:pt x="19" y="-2"/>
                  <a:pt x="4" y="7"/>
                  <a:pt x="2" y="22"/>
                </a:cubicBezTo>
                <a:lnTo>
                  <a:pt x="1" y="24"/>
                </a:lnTo>
                <a:cubicBezTo>
                  <a:pt x="-2" y="39"/>
                  <a:pt x="8" y="54"/>
                  <a:pt x="23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8" name="Freeform 987">
            <a:extLst>
              <a:ext uri="{FF2B5EF4-FFF2-40B4-BE49-F238E27FC236}">
                <a16:creationId xmlns:a16="http://schemas.microsoft.com/office/drawing/2014/main" id="{2D1103F5-9AD9-354A-A77B-C585CAAB51B7}"/>
              </a:ext>
            </a:extLst>
          </p:cNvPr>
          <p:cNvSpPr/>
          <p:nvPr/>
        </p:nvSpPr>
        <p:spPr>
          <a:xfrm>
            <a:off x="2837293" y="69920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8" y="9"/>
                </a:moveTo>
                <a:lnTo>
                  <a:pt x="47" y="8"/>
                </a:lnTo>
                <a:cubicBezTo>
                  <a:pt x="35" y="-3"/>
                  <a:pt x="18" y="-2"/>
                  <a:pt x="8" y="9"/>
                </a:cubicBezTo>
                <a:cubicBezTo>
                  <a:pt x="-3" y="20"/>
                  <a:pt x="-2" y="37"/>
                  <a:pt x="9" y="48"/>
                </a:cubicBezTo>
                <a:lnTo>
                  <a:pt x="10" y="49"/>
                </a:lnTo>
                <a:cubicBezTo>
                  <a:pt x="15" y="54"/>
                  <a:pt x="22" y="57"/>
                  <a:pt x="29" y="57"/>
                </a:cubicBezTo>
                <a:cubicBezTo>
                  <a:pt x="36" y="57"/>
                  <a:pt x="43" y="54"/>
                  <a:pt x="49" y="48"/>
                </a:cubicBezTo>
                <a:cubicBezTo>
                  <a:pt x="59" y="37"/>
                  <a:pt x="59" y="20"/>
                  <a:pt x="48" y="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89" name="Freeform 988">
            <a:extLst>
              <a:ext uri="{FF2B5EF4-FFF2-40B4-BE49-F238E27FC236}">
                <a16:creationId xmlns:a16="http://schemas.microsoft.com/office/drawing/2014/main" id="{CB3F5B0F-9CA6-B84A-8B1A-13BFAFBB5B72}"/>
              </a:ext>
            </a:extLst>
          </p:cNvPr>
          <p:cNvSpPr/>
          <p:nvPr/>
        </p:nvSpPr>
        <p:spPr>
          <a:xfrm>
            <a:off x="2850253" y="701726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0" y="30"/>
                </a:moveTo>
                <a:lnTo>
                  <a:pt x="0" y="31"/>
                </a:lnTo>
                <a:cubicBezTo>
                  <a:pt x="1" y="46"/>
                  <a:pt x="13" y="57"/>
                  <a:pt x="28" y="57"/>
                </a:cubicBezTo>
                <a:cubicBezTo>
                  <a:pt x="28" y="57"/>
                  <a:pt x="29" y="57"/>
                  <a:pt x="30" y="57"/>
                </a:cubicBezTo>
                <a:cubicBezTo>
                  <a:pt x="45" y="56"/>
                  <a:pt x="56" y="43"/>
                  <a:pt x="55" y="28"/>
                </a:cubicBezTo>
                <a:cubicBezTo>
                  <a:pt x="55" y="27"/>
                  <a:pt x="55" y="26"/>
                  <a:pt x="55" y="25"/>
                </a:cubicBezTo>
                <a:cubicBezTo>
                  <a:pt x="54" y="10"/>
                  <a:pt x="41" y="-1"/>
                  <a:pt x="25" y="0"/>
                </a:cubicBezTo>
                <a:cubicBezTo>
                  <a:pt x="10" y="1"/>
                  <a:pt x="-1" y="14"/>
                  <a:pt x="0" y="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0" name="Freeform 989">
            <a:extLst>
              <a:ext uri="{FF2B5EF4-FFF2-40B4-BE49-F238E27FC236}">
                <a16:creationId xmlns:a16="http://schemas.microsoft.com/office/drawing/2014/main" id="{F16B2B10-CB59-CE4C-B327-CBD2D4140F2B}"/>
              </a:ext>
            </a:extLst>
          </p:cNvPr>
          <p:cNvSpPr/>
          <p:nvPr/>
        </p:nvSpPr>
        <p:spPr>
          <a:xfrm>
            <a:off x="2838373" y="718034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31" y="0"/>
                </a:moveTo>
                <a:cubicBezTo>
                  <a:pt x="16" y="-2"/>
                  <a:pt x="2" y="8"/>
                  <a:pt x="0" y="23"/>
                </a:cubicBezTo>
                <a:lnTo>
                  <a:pt x="0" y="25"/>
                </a:lnTo>
                <a:cubicBezTo>
                  <a:pt x="-3" y="40"/>
                  <a:pt x="8" y="54"/>
                  <a:pt x="23" y="57"/>
                </a:cubicBezTo>
                <a:cubicBezTo>
                  <a:pt x="24" y="57"/>
                  <a:pt x="25" y="57"/>
                  <a:pt x="27" y="57"/>
                </a:cubicBezTo>
                <a:cubicBezTo>
                  <a:pt x="40" y="57"/>
                  <a:pt x="52" y="47"/>
                  <a:pt x="54" y="33"/>
                </a:cubicBezTo>
                <a:lnTo>
                  <a:pt x="54" y="32"/>
                </a:lnTo>
                <a:cubicBezTo>
                  <a:pt x="57" y="16"/>
                  <a:pt x="46" y="2"/>
                  <a:pt x="3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1" name="Freeform 990">
            <a:extLst>
              <a:ext uri="{FF2B5EF4-FFF2-40B4-BE49-F238E27FC236}">
                <a16:creationId xmlns:a16="http://schemas.microsoft.com/office/drawing/2014/main" id="{8658D62C-75C4-3B46-9843-D968ECDD3908}"/>
              </a:ext>
            </a:extLst>
          </p:cNvPr>
          <p:cNvSpPr/>
          <p:nvPr/>
        </p:nvSpPr>
        <p:spPr>
          <a:xfrm>
            <a:off x="2828653" y="723758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34" y="1"/>
                </a:moveTo>
                <a:cubicBezTo>
                  <a:pt x="19" y="-2"/>
                  <a:pt x="4" y="7"/>
                  <a:pt x="1" y="22"/>
                </a:cubicBezTo>
                <a:lnTo>
                  <a:pt x="1" y="24"/>
                </a:lnTo>
                <a:cubicBezTo>
                  <a:pt x="-3" y="38"/>
                  <a:pt x="7" y="53"/>
                  <a:pt x="22" y="57"/>
                </a:cubicBezTo>
                <a:cubicBezTo>
                  <a:pt x="24" y="57"/>
                  <a:pt x="26" y="57"/>
                  <a:pt x="28" y="57"/>
                </a:cubicBezTo>
                <a:cubicBezTo>
                  <a:pt x="40" y="57"/>
                  <a:pt x="52" y="49"/>
                  <a:pt x="54" y="36"/>
                </a:cubicBezTo>
                <a:lnTo>
                  <a:pt x="55" y="34"/>
                </a:lnTo>
                <a:cubicBezTo>
                  <a:pt x="58" y="19"/>
                  <a:pt x="49" y="4"/>
                  <a:pt x="34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2" name="Freeform 991">
            <a:extLst>
              <a:ext uri="{FF2B5EF4-FFF2-40B4-BE49-F238E27FC236}">
                <a16:creationId xmlns:a16="http://schemas.microsoft.com/office/drawing/2014/main" id="{C05A5ABD-40BB-BC41-A3DF-ABEFD67B13B3}"/>
              </a:ext>
            </a:extLst>
          </p:cNvPr>
          <p:cNvSpPr/>
          <p:nvPr/>
        </p:nvSpPr>
        <p:spPr>
          <a:xfrm>
            <a:off x="2818932" y="726530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3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lnTo>
                  <a:pt x="30" y="55"/>
                </a:lnTo>
                <a:cubicBezTo>
                  <a:pt x="45" y="55"/>
                  <a:pt x="57" y="43"/>
                  <a:pt x="57" y="27"/>
                </a:cubicBezTo>
                <a:cubicBezTo>
                  <a:pt x="57" y="12"/>
                  <a:pt x="45" y="0"/>
                  <a:pt x="3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3" name="Freeform 992">
            <a:extLst>
              <a:ext uri="{FF2B5EF4-FFF2-40B4-BE49-F238E27FC236}">
                <a16:creationId xmlns:a16="http://schemas.microsoft.com/office/drawing/2014/main" id="{0E3A5623-41E3-944B-A521-7A3F814EE5B7}"/>
              </a:ext>
            </a:extLst>
          </p:cNvPr>
          <p:cNvSpPr/>
          <p:nvPr/>
        </p:nvSpPr>
        <p:spPr>
          <a:xfrm>
            <a:off x="2833693" y="72091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2" y="0"/>
                </a:moveTo>
                <a:cubicBezTo>
                  <a:pt x="17" y="-2"/>
                  <a:pt x="3" y="8"/>
                  <a:pt x="1" y="23"/>
                </a:cubicBezTo>
                <a:lnTo>
                  <a:pt x="0" y="25"/>
                </a:lnTo>
                <a:cubicBezTo>
                  <a:pt x="-2" y="40"/>
                  <a:pt x="8" y="54"/>
                  <a:pt x="23" y="56"/>
                </a:cubicBezTo>
                <a:cubicBezTo>
                  <a:pt x="25" y="57"/>
                  <a:pt x="26" y="57"/>
                  <a:pt x="28" y="57"/>
                </a:cubicBezTo>
                <a:cubicBezTo>
                  <a:pt x="41" y="57"/>
                  <a:pt x="53" y="47"/>
                  <a:pt x="55" y="34"/>
                </a:cubicBezTo>
                <a:lnTo>
                  <a:pt x="55" y="32"/>
                </a:lnTo>
                <a:cubicBezTo>
                  <a:pt x="58" y="17"/>
                  <a:pt x="47" y="2"/>
                  <a:pt x="3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4" name="Freeform 993">
            <a:extLst>
              <a:ext uri="{FF2B5EF4-FFF2-40B4-BE49-F238E27FC236}">
                <a16:creationId xmlns:a16="http://schemas.microsoft.com/office/drawing/2014/main" id="{E9EA80FE-95A2-7F43-A337-ADEEA330D169}"/>
              </a:ext>
            </a:extLst>
          </p:cNvPr>
          <p:cNvSpPr/>
          <p:nvPr/>
        </p:nvSpPr>
        <p:spPr>
          <a:xfrm>
            <a:off x="2852053" y="70737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5" y="3"/>
                </a:moveTo>
                <a:cubicBezTo>
                  <a:pt x="2" y="9"/>
                  <a:pt x="-4" y="26"/>
                  <a:pt x="2" y="39"/>
                </a:cubicBezTo>
                <a:lnTo>
                  <a:pt x="3" y="41"/>
                </a:lnTo>
                <a:cubicBezTo>
                  <a:pt x="8" y="51"/>
                  <a:pt x="18" y="57"/>
                  <a:pt x="28" y="57"/>
                </a:cubicBezTo>
                <a:cubicBezTo>
                  <a:pt x="32" y="57"/>
                  <a:pt x="36" y="56"/>
                  <a:pt x="40" y="54"/>
                </a:cubicBezTo>
                <a:cubicBezTo>
                  <a:pt x="54" y="48"/>
                  <a:pt x="59" y="32"/>
                  <a:pt x="53" y="18"/>
                </a:cubicBezTo>
                <a:lnTo>
                  <a:pt x="52" y="16"/>
                </a:lnTo>
                <a:cubicBezTo>
                  <a:pt x="46" y="2"/>
                  <a:pt x="29" y="-4"/>
                  <a:pt x="15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5" name="Freeform 994">
            <a:extLst>
              <a:ext uri="{FF2B5EF4-FFF2-40B4-BE49-F238E27FC236}">
                <a16:creationId xmlns:a16="http://schemas.microsoft.com/office/drawing/2014/main" id="{94E847EB-CEDC-E84A-A66D-C1BBE1EB716E}"/>
              </a:ext>
            </a:extLst>
          </p:cNvPr>
          <p:cNvSpPr/>
          <p:nvPr/>
        </p:nvSpPr>
        <p:spPr>
          <a:xfrm>
            <a:off x="2843413" y="715154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5" y="1"/>
                </a:moveTo>
                <a:cubicBezTo>
                  <a:pt x="21" y="-3"/>
                  <a:pt x="6" y="6"/>
                  <a:pt x="2" y="21"/>
                </a:cubicBezTo>
                <a:lnTo>
                  <a:pt x="1" y="23"/>
                </a:lnTo>
                <a:cubicBezTo>
                  <a:pt x="-2" y="38"/>
                  <a:pt x="7" y="53"/>
                  <a:pt x="22" y="57"/>
                </a:cubicBezTo>
                <a:cubicBezTo>
                  <a:pt x="24" y="57"/>
                  <a:pt x="26" y="57"/>
                  <a:pt x="28" y="57"/>
                </a:cubicBezTo>
                <a:cubicBezTo>
                  <a:pt x="41" y="57"/>
                  <a:pt x="52" y="49"/>
                  <a:pt x="55" y="36"/>
                </a:cubicBezTo>
                <a:lnTo>
                  <a:pt x="56" y="34"/>
                </a:lnTo>
                <a:cubicBezTo>
                  <a:pt x="59" y="20"/>
                  <a:pt x="50" y="5"/>
                  <a:pt x="35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6" name="Freeform 995">
            <a:extLst>
              <a:ext uri="{FF2B5EF4-FFF2-40B4-BE49-F238E27FC236}">
                <a16:creationId xmlns:a16="http://schemas.microsoft.com/office/drawing/2014/main" id="{733738B4-B114-5745-9362-E21DA0473295}"/>
              </a:ext>
            </a:extLst>
          </p:cNvPr>
          <p:cNvSpPr/>
          <p:nvPr/>
        </p:nvSpPr>
        <p:spPr>
          <a:xfrm>
            <a:off x="2688253" y="6974429"/>
            <a:ext cx="144000" cy="31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1" h="863">
                <a:moveTo>
                  <a:pt x="364" y="63"/>
                </a:moveTo>
                <a:lnTo>
                  <a:pt x="365" y="63"/>
                </a:lnTo>
                <a:cubicBezTo>
                  <a:pt x="368" y="64"/>
                  <a:pt x="371" y="65"/>
                  <a:pt x="374" y="65"/>
                </a:cubicBezTo>
                <a:cubicBezTo>
                  <a:pt x="386" y="65"/>
                  <a:pt x="396" y="57"/>
                  <a:pt x="400" y="46"/>
                </a:cubicBezTo>
                <a:cubicBezTo>
                  <a:pt x="405" y="31"/>
                  <a:pt x="397" y="16"/>
                  <a:pt x="383" y="11"/>
                </a:cubicBezTo>
                <a:cubicBezTo>
                  <a:pt x="382" y="11"/>
                  <a:pt x="381" y="10"/>
                  <a:pt x="381" y="10"/>
                </a:cubicBezTo>
                <a:cubicBezTo>
                  <a:pt x="366" y="5"/>
                  <a:pt x="351" y="13"/>
                  <a:pt x="346" y="28"/>
                </a:cubicBezTo>
                <a:cubicBezTo>
                  <a:pt x="346" y="27"/>
                  <a:pt x="346" y="27"/>
                  <a:pt x="346" y="27"/>
                </a:cubicBezTo>
                <a:cubicBezTo>
                  <a:pt x="346" y="12"/>
                  <a:pt x="334" y="0"/>
                  <a:pt x="319" y="0"/>
                </a:cubicBezTo>
                <a:cubicBezTo>
                  <a:pt x="287" y="0"/>
                  <a:pt x="244" y="10"/>
                  <a:pt x="205" y="37"/>
                </a:cubicBezTo>
                <a:lnTo>
                  <a:pt x="203" y="39"/>
                </a:lnTo>
                <a:cubicBezTo>
                  <a:pt x="184" y="52"/>
                  <a:pt x="167" y="68"/>
                  <a:pt x="152" y="89"/>
                </a:cubicBezTo>
                <a:cubicBezTo>
                  <a:pt x="135" y="112"/>
                  <a:pt x="130" y="148"/>
                  <a:pt x="136" y="197"/>
                </a:cubicBezTo>
                <a:cubicBezTo>
                  <a:pt x="136" y="199"/>
                  <a:pt x="136" y="201"/>
                  <a:pt x="136" y="203"/>
                </a:cubicBezTo>
                <a:lnTo>
                  <a:pt x="137" y="205"/>
                </a:lnTo>
                <a:cubicBezTo>
                  <a:pt x="140" y="226"/>
                  <a:pt x="143" y="243"/>
                  <a:pt x="146" y="252"/>
                </a:cubicBezTo>
                <a:cubicBezTo>
                  <a:pt x="144" y="258"/>
                  <a:pt x="143" y="263"/>
                  <a:pt x="141" y="268"/>
                </a:cubicBezTo>
                <a:lnTo>
                  <a:pt x="140" y="270"/>
                </a:lnTo>
                <a:cubicBezTo>
                  <a:pt x="119" y="324"/>
                  <a:pt x="70" y="394"/>
                  <a:pt x="38" y="438"/>
                </a:cubicBezTo>
                <a:cubicBezTo>
                  <a:pt x="29" y="451"/>
                  <a:pt x="22" y="461"/>
                  <a:pt x="16" y="469"/>
                </a:cubicBezTo>
                <a:cubicBezTo>
                  <a:pt x="4" y="488"/>
                  <a:pt x="0" y="495"/>
                  <a:pt x="0" y="505"/>
                </a:cubicBezTo>
                <a:cubicBezTo>
                  <a:pt x="0" y="520"/>
                  <a:pt x="13" y="532"/>
                  <a:pt x="28" y="532"/>
                </a:cubicBezTo>
                <a:lnTo>
                  <a:pt x="85" y="532"/>
                </a:lnTo>
                <a:lnTo>
                  <a:pt x="87" y="532"/>
                </a:lnTo>
                <a:lnTo>
                  <a:pt x="153" y="532"/>
                </a:lnTo>
                <a:cubicBezTo>
                  <a:pt x="159" y="559"/>
                  <a:pt x="166" y="593"/>
                  <a:pt x="172" y="630"/>
                </a:cubicBezTo>
                <a:cubicBezTo>
                  <a:pt x="174" y="640"/>
                  <a:pt x="176" y="650"/>
                  <a:pt x="178" y="661"/>
                </a:cubicBezTo>
                <a:lnTo>
                  <a:pt x="178" y="663"/>
                </a:lnTo>
                <a:cubicBezTo>
                  <a:pt x="183" y="689"/>
                  <a:pt x="189" y="715"/>
                  <a:pt x="194" y="741"/>
                </a:cubicBezTo>
                <a:lnTo>
                  <a:pt x="195" y="743"/>
                </a:lnTo>
                <a:lnTo>
                  <a:pt x="195" y="744"/>
                </a:lnTo>
                <a:cubicBezTo>
                  <a:pt x="202" y="772"/>
                  <a:pt x="209" y="799"/>
                  <a:pt x="218" y="822"/>
                </a:cubicBezTo>
                <a:lnTo>
                  <a:pt x="218" y="823"/>
                </a:lnTo>
                <a:lnTo>
                  <a:pt x="219" y="825"/>
                </a:lnTo>
                <a:lnTo>
                  <a:pt x="220" y="826"/>
                </a:lnTo>
                <a:cubicBezTo>
                  <a:pt x="223" y="834"/>
                  <a:pt x="226" y="842"/>
                  <a:pt x="230" y="849"/>
                </a:cubicBezTo>
                <a:cubicBezTo>
                  <a:pt x="235" y="857"/>
                  <a:pt x="244" y="863"/>
                  <a:pt x="254" y="863"/>
                </a:cubicBezTo>
                <a:lnTo>
                  <a:pt x="310" y="863"/>
                </a:lnTo>
                <a:lnTo>
                  <a:pt x="312" y="863"/>
                </a:lnTo>
                <a:lnTo>
                  <a:pt x="319" y="863"/>
                </a:lnTo>
                <a:cubicBezTo>
                  <a:pt x="334" y="863"/>
                  <a:pt x="347" y="851"/>
                  <a:pt x="347" y="835"/>
                </a:cubicBezTo>
                <a:cubicBezTo>
                  <a:pt x="347" y="820"/>
                  <a:pt x="334" y="808"/>
                  <a:pt x="319" y="808"/>
                </a:cubicBezTo>
                <a:lnTo>
                  <a:pt x="312" y="808"/>
                </a:lnTo>
                <a:lnTo>
                  <a:pt x="310" y="808"/>
                </a:lnTo>
                <a:lnTo>
                  <a:pt x="272" y="808"/>
                </a:lnTo>
                <a:cubicBezTo>
                  <a:pt x="271" y="807"/>
                  <a:pt x="271" y="806"/>
                  <a:pt x="270" y="805"/>
                </a:cubicBezTo>
                <a:cubicBezTo>
                  <a:pt x="270" y="804"/>
                  <a:pt x="270" y="804"/>
                  <a:pt x="270" y="804"/>
                </a:cubicBezTo>
                <a:lnTo>
                  <a:pt x="270" y="803"/>
                </a:lnTo>
                <a:cubicBezTo>
                  <a:pt x="270" y="802"/>
                  <a:pt x="270" y="802"/>
                  <a:pt x="269" y="802"/>
                </a:cubicBezTo>
                <a:cubicBezTo>
                  <a:pt x="262" y="783"/>
                  <a:pt x="255" y="758"/>
                  <a:pt x="249" y="731"/>
                </a:cubicBezTo>
                <a:lnTo>
                  <a:pt x="248" y="729"/>
                </a:lnTo>
                <a:lnTo>
                  <a:pt x="248" y="728"/>
                </a:lnTo>
                <a:cubicBezTo>
                  <a:pt x="243" y="704"/>
                  <a:pt x="238" y="678"/>
                  <a:pt x="233" y="653"/>
                </a:cubicBezTo>
                <a:lnTo>
                  <a:pt x="232" y="651"/>
                </a:lnTo>
                <a:cubicBezTo>
                  <a:pt x="230" y="640"/>
                  <a:pt x="228" y="630"/>
                  <a:pt x="227" y="620"/>
                </a:cubicBezTo>
                <a:cubicBezTo>
                  <a:pt x="224" y="604"/>
                  <a:pt x="221" y="588"/>
                  <a:pt x="218" y="573"/>
                </a:cubicBezTo>
                <a:lnTo>
                  <a:pt x="217" y="571"/>
                </a:lnTo>
                <a:cubicBezTo>
                  <a:pt x="212" y="542"/>
                  <a:pt x="206" y="516"/>
                  <a:pt x="200" y="496"/>
                </a:cubicBezTo>
                <a:cubicBezTo>
                  <a:pt x="196" y="485"/>
                  <a:pt x="186" y="477"/>
                  <a:pt x="174" y="477"/>
                </a:cubicBezTo>
                <a:lnTo>
                  <a:pt x="168" y="477"/>
                </a:lnTo>
                <a:lnTo>
                  <a:pt x="166" y="477"/>
                </a:lnTo>
                <a:lnTo>
                  <a:pt x="87" y="477"/>
                </a:lnTo>
                <a:lnTo>
                  <a:pt x="85" y="477"/>
                </a:lnTo>
                <a:lnTo>
                  <a:pt x="78" y="477"/>
                </a:lnTo>
                <a:cubicBezTo>
                  <a:pt x="80" y="475"/>
                  <a:pt x="82" y="472"/>
                  <a:pt x="83" y="470"/>
                </a:cubicBezTo>
                <a:cubicBezTo>
                  <a:pt x="118" y="421"/>
                  <a:pt x="168" y="351"/>
                  <a:pt x="191" y="290"/>
                </a:cubicBezTo>
                <a:lnTo>
                  <a:pt x="192" y="290"/>
                </a:lnTo>
                <a:lnTo>
                  <a:pt x="192" y="288"/>
                </a:lnTo>
                <a:lnTo>
                  <a:pt x="192" y="287"/>
                </a:lnTo>
                <a:cubicBezTo>
                  <a:pt x="196" y="277"/>
                  <a:pt x="199" y="268"/>
                  <a:pt x="201" y="258"/>
                </a:cubicBezTo>
                <a:cubicBezTo>
                  <a:pt x="202" y="254"/>
                  <a:pt x="202" y="249"/>
                  <a:pt x="201" y="245"/>
                </a:cubicBezTo>
                <a:cubicBezTo>
                  <a:pt x="197" y="232"/>
                  <a:pt x="194" y="216"/>
                  <a:pt x="191" y="199"/>
                </a:cubicBezTo>
                <a:cubicBezTo>
                  <a:pt x="191" y="198"/>
                  <a:pt x="191" y="198"/>
                  <a:pt x="191" y="198"/>
                </a:cubicBezTo>
                <a:lnTo>
                  <a:pt x="191" y="196"/>
                </a:lnTo>
                <a:cubicBezTo>
                  <a:pt x="191" y="195"/>
                  <a:pt x="191" y="195"/>
                  <a:pt x="191" y="195"/>
                </a:cubicBezTo>
                <a:cubicBezTo>
                  <a:pt x="188" y="171"/>
                  <a:pt x="187" y="147"/>
                  <a:pt x="192" y="132"/>
                </a:cubicBezTo>
                <a:cubicBezTo>
                  <a:pt x="192" y="131"/>
                  <a:pt x="192" y="130"/>
                  <a:pt x="192" y="130"/>
                </a:cubicBezTo>
                <a:cubicBezTo>
                  <a:pt x="193" y="129"/>
                  <a:pt x="193" y="129"/>
                  <a:pt x="193" y="129"/>
                </a:cubicBezTo>
                <a:cubicBezTo>
                  <a:pt x="193" y="128"/>
                  <a:pt x="193" y="128"/>
                  <a:pt x="193" y="128"/>
                </a:cubicBezTo>
                <a:cubicBezTo>
                  <a:pt x="194" y="125"/>
                  <a:pt x="195" y="123"/>
                  <a:pt x="196" y="122"/>
                </a:cubicBezTo>
                <a:cubicBezTo>
                  <a:pt x="235" y="69"/>
                  <a:pt x="291" y="55"/>
                  <a:pt x="319" y="55"/>
                </a:cubicBezTo>
                <a:cubicBezTo>
                  <a:pt x="331" y="55"/>
                  <a:pt x="341" y="47"/>
                  <a:pt x="345" y="36"/>
                </a:cubicBezTo>
                <a:cubicBezTo>
                  <a:pt x="345" y="48"/>
                  <a:pt x="352" y="59"/>
                  <a:pt x="364" y="6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7" name="Freeform 996">
            <a:extLst>
              <a:ext uri="{FF2B5EF4-FFF2-40B4-BE49-F238E27FC236}">
                <a16:creationId xmlns:a16="http://schemas.microsoft.com/office/drawing/2014/main" id="{13A33BB8-6E81-054E-B9BD-23FE5A430010}"/>
              </a:ext>
            </a:extLst>
          </p:cNvPr>
          <p:cNvSpPr/>
          <p:nvPr/>
        </p:nvSpPr>
        <p:spPr>
          <a:xfrm>
            <a:off x="2749093" y="6859588"/>
            <a:ext cx="46080" cy="98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" h="274">
                <a:moveTo>
                  <a:pt x="68" y="268"/>
                </a:moveTo>
                <a:lnTo>
                  <a:pt x="69" y="269"/>
                </a:lnTo>
                <a:cubicBezTo>
                  <a:pt x="70" y="269"/>
                  <a:pt x="70" y="269"/>
                  <a:pt x="70" y="269"/>
                </a:cubicBezTo>
                <a:cubicBezTo>
                  <a:pt x="75" y="272"/>
                  <a:pt x="80" y="274"/>
                  <a:pt x="85" y="274"/>
                </a:cubicBezTo>
                <a:cubicBezTo>
                  <a:pt x="94" y="274"/>
                  <a:pt x="103" y="269"/>
                  <a:pt x="108" y="261"/>
                </a:cubicBezTo>
                <a:cubicBezTo>
                  <a:pt x="116" y="248"/>
                  <a:pt x="113" y="231"/>
                  <a:pt x="100" y="223"/>
                </a:cubicBezTo>
                <a:cubicBezTo>
                  <a:pt x="72" y="205"/>
                  <a:pt x="55" y="174"/>
                  <a:pt x="55" y="141"/>
                </a:cubicBezTo>
                <a:cubicBezTo>
                  <a:pt x="55" y="106"/>
                  <a:pt x="75" y="73"/>
                  <a:pt x="106" y="56"/>
                </a:cubicBezTo>
                <a:cubicBezTo>
                  <a:pt x="107" y="56"/>
                  <a:pt x="108" y="55"/>
                  <a:pt x="109" y="55"/>
                </a:cubicBezTo>
                <a:cubicBezTo>
                  <a:pt x="110" y="54"/>
                  <a:pt x="111" y="54"/>
                  <a:pt x="111" y="54"/>
                </a:cubicBezTo>
                <a:cubicBezTo>
                  <a:pt x="112" y="53"/>
                  <a:pt x="112" y="53"/>
                  <a:pt x="113" y="53"/>
                </a:cubicBezTo>
                <a:cubicBezTo>
                  <a:pt x="127" y="47"/>
                  <a:pt x="133" y="30"/>
                  <a:pt x="127" y="17"/>
                </a:cubicBezTo>
                <a:cubicBezTo>
                  <a:pt x="121" y="3"/>
                  <a:pt x="104" y="-4"/>
                  <a:pt x="91" y="2"/>
                </a:cubicBezTo>
                <a:cubicBezTo>
                  <a:pt x="90" y="3"/>
                  <a:pt x="89" y="3"/>
                  <a:pt x="88" y="3"/>
                </a:cubicBezTo>
                <a:cubicBezTo>
                  <a:pt x="87" y="4"/>
                  <a:pt x="86" y="5"/>
                  <a:pt x="84" y="6"/>
                </a:cubicBezTo>
                <a:cubicBezTo>
                  <a:pt x="83" y="6"/>
                  <a:pt x="82" y="7"/>
                  <a:pt x="80" y="7"/>
                </a:cubicBezTo>
                <a:cubicBezTo>
                  <a:pt x="51" y="23"/>
                  <a:pt x="28" y="48"/>
                  <a:pt x="14" y="78"/>
                </a:cubicBezTo>
                <a:lnTo>
                  <a:pt x="14" y="79"/>
                </a:lnTo>
                <a:lnTo>
                  <a:pt x="13" y="79"/>
                </a:lnTo>
                <a:cubicBezTo>
                  <a:pt x="5" y="98"/>
                  <a:pt x="0" y="119"/>
                  <a:pt x="0" y="141"/>
                </a:cubicBezTo>
                <a:cubicBezTo>
                  <a:pt x="0" y="192"/>
                  <a:pt x="25" y="240"/>
                  <a:pt x="68" y="2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8" name="Freeform 997">
            <a:extLst>
              <a:ext uri="{FF2B5EF4-FFF2-40B4-BE49-F238E27FC236}">
                <a16:creationId xmlns:a16="http://schemas.microsoft.com/office/drawing/2014/main" id="{E1C1777C-81DF-FE4D-9EB6-0A22184441BC}"/>
              </a:ext>
            </a:extLst>
          </p:cNvPr>
          <p:cNvSpPr/>
          <p:nvPr/>
        </p:nvSpPr>
        <p:spPr>
          <a:xfrm>
            <a:off x="3586093" y="710294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0"/>
                </a:moveTo>
                <a:cubicBezTo>
                  <a:pt x="12" y="0"/>
                  <a:pt x="0" y="12"/>
                  <a:pt x="0" y="27"/>
                </a:cubicBezTo>
                <a:lnTo>
                  <a:pt x="0" y="29"/>
                </a:lnTo>
                <a:cubicBezTo>
                  <a:pt x="0" y="45"/>
                  <a:pt x="12" y="57"/>
                  <a:pt x="28" y="57"/>
                </a:cubicBezTo>
                <a:cubicBezTo>
                  <a:pt x="43" y="57"/>
                  <a:pt x="55" y="44"/>
                  <a:pt x="55" y="29"/>
                </a:cubicBezTo>
                <a:lnTo>
                  <a:pt x="55" y="27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999" name="Freeform 998">
            <a:extLst>
              <a:ext uri="{FF2B5EF4-FFF2-40B4-BE49-F238E27FC236}">
                <a16:creationId xmlns:a16="http://schemas.microsoft.com/office/drawing/2014/main" id="{F779524E-8031-5B44-BED7-93221E39E8AC}"/>
              </a:ext>
            </a:extLst>
          </p:cNvPr>
          <p:cNvSpPr/>
          <p:nvPr/>
        </p:nvSpPr>
        <p:spPr>
          <a:xfrm>
            <a:off x="3539292" y="698306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2" y="55"/>
                </a:moveTo>
                <a:cubicBezTo>
                  <a:pt x="25" y="55"/>
                  <a:pt x="27" y="56"/>
                  <a:pt x="30" y="56"/>
                </a:cubicBezTo>
                <a:cubicBezTo>
                  <a:pt x="42" y="56"/>
                  <a:pt x="53" y="48"/>
                  <a:pt x="56" y="36"/>
                </a:cubicBezTo>
                <a:cubicBezTo>
                  <a:pt x="61" y="21"/>
                  <a:pt x="52" y="6"/>
                  <a:pt x="37" y="2"/>
                </a:cubicBezTo>
                <a:lnTo>
                  <a:pt x="35" y="1"/>
                </a:lnTo>
                <a:cubicBezTo>
                  <a:pt x="21" y="-3"/>
                  <a:pt x="5" y="6"/>
                  <a:pt x="1" y="20"/>
                </a:cubicBezTo>
                <a:cubicBezTo>
                  <a:pt x="-3" y="35"/>
                  <a:pt x="6" y="50"/>
                  <a:pt x="20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0" name="Freeform 999">
            <a:extLst>
              <a:ext uri="{FF2B5EF4-FFF2-40B4-BE49-F238E27FC236}">
                <a16:creationId xmlns:a16="http://schemas.microsoft.com/office/drawing/2014/main" id="{38111E96-649E-9947-882A-DE3621B5AA0E}"/>
              </a:ext>
            </a:extLst>
          </p:cNvPr>
          <p:cNvSpPr/>
          <p:nvPr/>
        </p:nvSpPr>
        <p:spPr>
          <a:xfrm>
            <a:off x="3546492" y="726206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9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29" y="56"/>
                </a:lnTo>
                <a:cubicBezTo>
                  <a:pt x="45" y="56"/>
                  <a:pt x="57" y="43"/>
                  <a:pt x="57" y="28"/>
                </a:cubicBezTo>
                <a:cubicBezTo>
                  <a:pt x="57" y="13"/>
                  <a:pt x="45" y="0"/>
                  <a:pt x="2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1" name="Freeform 1000">
            <a:extLst>
              <a:ext uri="{FF2B5EF4-FFF2-40B4-BE49-F238E27FC236}">
                <a16:creationId xmlns:a16="http://schemas.microsoft.com/office/drawing/2014/main" id="{D1BF1F91-50FB-6440-AD0B-E4715CC1552F}"/>
              </a:ext>
            </a:extLst>
          </p:cNvPr>
          <p:cNvSpPr/>
          <p:nvPr/>
        </p:nvSpPr>
        <p:spPr>
          <a:xfrm>
            <a:off x="3425533" y="6978388"/>
            <a:ext cx="111960" cy="303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2" h="844">
                <a:moveTo>
                  <a:pt x="285" y="788"/>
                </a:moveTo>
                <a:lnTo>
                  <a:pt x="283" y="788"/>
                </a:lnTo>
                <a:cubicBezTo>
                  <a:pt x="277" y="788"/>
                  <a:pt x="271" y="790"/>
                  <a:pt x="267" y="794"/>
                </a:cubicBezTo>
                <a:cubicBezTo>
                  <a:pt x="262" y="790"/>
                  <a:pt x="257" y="788"/>
                  <a:pt x="251" y="788"/>
                </a:cubicBezTo>
                <a:lnTo>
                  <a:pt x="204" y="788"/>
                </a:lnTo>
                <a:lnTo>
                  <a:pt x="202" y="788"/>
                </a:lnTo>
                <a:lnTo>
                  <a:pt x="135" y="788"/>
                </a:lnTo>
                <a:lnTo>
                  <a:pt x="135" y="751"/>
                </a:lnTo>
                <a:lnTo>
                  <a:pt x="135" y="749"/>
                </a:lnTo>
                <a:lnTo>
                  <a:pt x="135" y="670"/>
                </a:lnTo>
                <a:lnTo>
                  <a:pt x="135" y="668"/>
                </a:lnTo>
                <a:lnTo>
                  <a:pt x="135" y="589"/>
                </a:lnTo>
                <a:lnTo>
                  <a:pt x="135" y="587"/>
                </a:lnTo>
                <a:lnTo>
                  <a:pt x="135" y="508"/>
                </a:lnTo>
                <a:lnTo>
                  <a:pt x="135" y="506"/>
                </a:lnTo>
                <a:lnTo>
                  <a:pt x="135" y="439"/>
                </a:lnTo>
                <a:cubicBezTo>
                  <a:pt x="135" y="424"/>
                  <a:pt x="123" y="412"/>
                  <a:pt x="107" y="412"/>
                </a:cubicBezTo>
                <a:lnTo>
                  <a:pt x="95" y="412"/>
                </a:lnTo>
                <a:lnTo>
                  <a:pt x="93" y="412"/>
                </a:lnTo>
                <a:lnTo>
                  <a:pt x="55" y="412"/>
                </a:lnTo>
                <a:lnTo>
                  <a:pt x="55" y="345"/>
                </a:lnTo>
                <a:lnTo>
                  <a:pt x="55" y="343"/>
                </a:lnTo>
                <a:lnTo>
                  <a:pt x="55" y="264"/>
                </a:lnTo>
                <a:lnTo>
                  <a:pt x="55" y="263"/>
                </a:lnTo>
                <a:lnTo>
                  <a:pt x="55" y="184"/>
                </a:lnTo>
                <a:lnTo>
                  <a:pt x="55" y="182"/>
                </a:lnTo>
                <a:lnTo>
                  <a:pt x="55" y="152"/>
                </a:lnTo>
                <a:cubicBezTo>
                  <a:pt x="55" y="134"/>
                  <a:pt x="64" y="117"/>
                  <a:pt x="79" y="107"/>
                </a:cubicBezTo>
                <a:cubicBezTo>
                  <a:pt x="127" y="74"/>
                  <a:pt x="188" y="56"/>
                  <a:pt x="250" y="56"/>
                </a:cubicBezTo>
                <a:cubicBezTo>
                  <a:pt x="253" y="56"/>
                  <a:pt x="255" y="55"/>
                  <a:pt x="257" y="55"/>
                </a:cubicBezTo>
                <a:cubicBezTo>
                  <a:pt x="259" y="55"/>
                  <a:pt x="261" y="56"/>
                  <a:pt x="263" y="56"/>
                </a:cubicBezTo>
                <a:lnTo>
                  <a:pt x="265" y="56"/>
                </a:lnTo>
                <a:lnTo>
                  <a:pt x="266" y="56"/>
                </a:lnTo>
                <a:cubicBezTo>
                  <a:pt x="281" y="56"/>
                  <a:pt x="293" y="44"/>
                  <a:pt x="294" y="30"/>
                </a:cubicBezTo>
                <a:cubicBezTo>
                  <a:pt x="294" y="14"/>
                  <a:pt x="283" y="1"/>
                  <a:pt x="267" y="1"/>
                </a:cubicBezTo>
                <a:lnTo>
                  <a:pt x="265" y="1"/>
                </a:lnTo>
                <a:cubicBezTo>
                  <a:pt x="263" y="1"/>
                  <a:pt x="260" y="1"/>
                  <a:pt x="258" y="1"/>
                </a:cubicBezTo>
                <a:cubicBezTo>
                  <a:pt x="256" y="1"/>
                  <a:pt x="253" y="0"/>
                  <a:pt x="250" y="0"/>
                </a:cubicBezTo>
                <a:cubicBezTo>
                  <a:pt x="227" y="0"/>
                  <a:pt x="204" y="2"/>
                  <a:pt x="182" y="7"/>
                </a:cubicBezTo>
                <a:lnTo>
                  <a:pt x="181" y="7"/>
                </a:lnTo>
                <a:cubicBezTo>
                  <a:pt x="180" y="7"/>
                  <a:pt x="179" y="7"/>
                  <a:pt x="179" y="7"/>
                </a:cubicBezTo>
                <a:cubicBezTo>
                  <a:pt x="178" y="7"/>
                  <a:pt x="177" y="8"/>
                  <a:pt x="177" y="8"/>
                </a:cubicBezTo>
                <a:cubicBezTo>
                  <a:pt x="150" y="13"/>
                  <a:pt x="123" y="22"/>
                  <a:pt x="98" y="33"/>
                </a:cubicBezTo>
                <a:lnTo>
                  <a:pt x="97" y="33"/>
                </a:lnTo>
                <a:cubicBezTo>
                  <a:pt x="97" y="34"/>
                  <a:pt x="96" y="34"/>
                  <a:pt x="95" y="34"/>
                </a:cubicBezTo>
                <a:cubicBezTo>
                  <a:pt x="95" y="34"/>
                  <a:pt x="95" y="35"/>
                  <a:pt x="94" y="35"/>
                </a:cubicBezTo>
                <a:cubicBezTo>
                  <a:pt x="78" y="43"/>
                  <a:pt x="62" y="52"/>
                  <a:pt x="47" y="62"/>
                </a:cubicBezTo>
                <a:cubicBezTo>
                  <a:pt x="37" y="69"/>
                  <a:pt x="29" y="77"/>
                  <a:pt x="22" y="87"/>
                </a:cubicBezTo>
                <a:cubicBezTo>
                  <a:pt x="21" y="87"/>
                  <a:pt x="21" y="88"/>
                  <a:pt x="21" y="88"/>
                </a:cubicBezTo>
                <a:cubicBezTo>
                  <a:pt x="20" y="89"/>
                  <a:pt x="20" y="90"/>
                  <a:pt x="19" y="90"/>
                </a:cubicBezTo>
                <a:lnTo>
                  <a:pt x="19" y="91"/>
                </a:lnTo>
                <a:cubicBezTo>
                  <a:pt x="7" y="109"/>
                  <a:pt x="0" y="130"/>
                  <a:pt x="0" y="152"/>
                </a:cubicBezTo>
                <a:lnTo>
                  <a:pt x="0" y="182"/>
                </a:lnTo>
                <a:lnTo>
                  <a:pt x="0" y="184"/>
                </a:lnTo>
                <a:lnTo>
                  <a:pt x="0" y="263"/>
                </a:lnTo>
                <a:lnTo>
                  <a:pt x="0" y="264"/>
                </a:lnTo>
                <a:lnTo>
                  <a:pt x="0" y="343"/>
                </a:lnTo>
                <a:lnTo>
                  <a:pt x="0" y="345"/>
                </a:lnTo>
                <a:lnTo>
                  <a:pt x="0" y="424"/>
                </a:lnTo>
                <a:lnTo>
                  <a:pt x="0" y="426"/>
                </a:lnTo>
                <a:lnTo>
                  <a:pt x="0" y="439"/>
                </a:lnTo>
                <a:cubicBezTo>
                  <a:pt x="0" y="455"/>
                  <a:pt x="13" y="467"/>
                  <a:pt x="28" y="467"/>
                </a:cubicBezTo>
                <a:lnTo>
                  <a:pt x="80" y="467"/>
                </a:lnTo>
                <a:lnTo>
                  <a:pt x="80" y="506"/>
                </a:lnTo>
                <a:lnTo>
                  <a:pt x="80" y="508"/>
                </a:lnTo>
                <a:lnTo>
                  <a:pt x="80" y="587"/>
                </a:lnTo>
                <a:lnTo>
                  <a:pt x="80" y="589"/>
                </a:lnTo>
                <a:lnTo>
                  <a:pt x="80" y="668"/>
                </a:lnTo>
                <a:lnTo>
                  <a:pt x="80" y="670"/>
                </a:lnTo>
                <a:lnTo>
                  <a:pt x="80" y="749"/>
                </a:lnTo>
                <a:lnTo>
                  <a:pt x="80" y="751"/>
                </a:lnTo>
                <a:lnTo>
                  <a:pt x="80" y="816"/>
                </a:lnTo>
                <a:cubicBezTo>
                  <a:pt x="80" y="831"/>
                  <a:pt x="92" y="844"/>
                  <a:pt x="107" y="844"/>
                </a:cubicBezTo>
                <a:lnTo>
                  <a:pt x="121" y="844"/>
                </a:lnTo>
                <a:lnTo>
                  <a:pt x="123" y="844"/>
                </a:lnTo>
                <a:lnTo>
                  <a:pt x="202" y="844"/>
                </a:lnTo>
                <a:lnTo>
                  <a:pt x="204" y="844"/>
                </a:lnTo>
                <a:lnTo>
                  <a:pt x="251" y="844"/>
                </a:lnTo>
                <a:cubicBezTo>
                  <a:pt x="257" y="844"/>
                  <a:pt x="262" y="842"/>
                  <a:pt x="267" y="839"/>
                </a:cubicBezTo>
                <a:cubicBezTo>
                  <a:pt x="271" y="842"/>
                  <a:pt x="277" y="844"/>
                  <a:pt x="283" y="844"/>
                </a:cubicBezTo>
                <a:lnTo>
                  <a:pt x="285" y="844"/>
                </a:lnTo>
                <a:cubicBezTo>
                  <a:pt x="300" y="844"/>
                  <a:pt x="312" y="831"/>
                  <a:pt x="312" y="816"/>
                </a:cubicBezTo>
                <a:cubicBezTo>
                  <a:pt x="312" y="801"/>
                  <a:pt x="300" y="788"/>
                  <a:pt x="285" y="78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2" name="Freeform 1001">
            <a:extLst>
              <a:ext uri="{FF2B5EF4-FFF2-40B4-BE49-F238E27FC236}">
                <a16:creationId xmlns:a16="http://schemas.microsoft.com/office/drawing/2014/main" id="{575112FF-A849-3644-AA9F-1D64340F3DA8}"/>
              </a:ext>
            </a:extLst>
          </p:cNvPr>
          <p:cNvSpPr/>
          <p:nvPr/>
        </p:nvSpPr>
        <p:spPr>
          <a:xfrm>
            <a:off x="3556573" y="7242269"/>
            <a:ext cx="194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8">
                <a:moveTo>
                  <a:pt x="27" y="0"/>
                </a:moveTo>
                <a:cubicBezTo>
                  <a:pt x="12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2" y="58"/>
                  <a:pt x="27" y="58"/>
                </a:cubicBezTo>
                <a:cubicBezTo>
                  <a:pt x="42" y="58"/>
                  <a:pt x="55" y="45"/>
                  <a:pt x="55" y="30"/>
                </a:cubicBezTo>
                <a:lnTo>
                  <a:pt x="55" y="28"/>
                </a:lnTo>
                <a:cubicBezTo>
                  <a:pt x="55" y="13"/>
                  <a:pt x="42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3" name="Freeform 1002">
            <a:extLst>
              <a:ext uri="{FF2B5EF4-FFF2-40B4-BE49-F238E27FC236}">
                <a16:creationId xmlns:a16="http://schemas.microsoft.com/office/drawing/2014/main" id="{3FD856EB-EE94-CA44-9000-6452C3CE7F07}"/>
              </a:ext>
            </a:extLst>
          </p:cNvPr>
          <p:cNvSpPr/>
          <p:nvPr/>
        </p:nvSpPr>
        <p:spPr>
          <a:xfrm>
            <a:off x="3586093" y="704462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29"/>
                </a:lnTo>
                <a:cubicBezTo>
                  <a:pt x="0" y="45"/>
                  <a:pt x="12" y="57"/>
                  <a:pt x="27" y="57"/>
                </a:cubicBezTo>
                <a:cubicBezTo>
                  <a:pt x="43" y="57"/>
                  <a:pt x="55" y="45"/>
                  <a:pt x="55" y="29"/>
                </a:cubicBezTo>
                <a:lnTo>
                  <a:pt x="55" y="27"/>
                </a:lnTo>
                <a:cubicBezTo>
                  <a:pt x="55" y="12"/>
                  <a:pt x="43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4" name="Freeform 1003">
            <a:extLst>
              <a:ext uri="{FF2B5EF4-FFF2-40B4-BE49-F238E27FC236}">
                <a16:creationId xmlns:a16="http://schemas.microsoft.com/office/drawing/2014/main" id="{8E684343-FA3B-0C48-8848-C86198E12041}"/>
              </a:ext>
            </a:extLst>
          </p:cNvPr>
          <p:cNvSpPr/>
          <p:nvPr/>
        </p:nvSpPr>
        <p:spPr>
          <a:xfrm>
            <a:off x="3586093" y="707378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0"/>
                </a:moveTo>
                <a:cubicBezTo>
                  <a:pt x="12" y="0"/>
                  <a:pt x="0" y="12"/>
                  <a:pt x="0" y="27"/>
                </a:cubicBezTo>
                <a:lnTo>
                  <a:pt x="0" y="29"/>
                </a:lnTo>
                <a:cubicBezTo>
                  <a:pt x="0" y="45"/>
                  <a:pt x="12" y="57"/>
                  <a:pt x="28" y="57"/>
                </a:cubicBezTo>
                <a:cubicBezTo>
                  <a:pt x="43" y="57"/>
                  <a:pt x="55" y="44"/>
                  <a:pt x="55" y="29"/>
                </a:cubicBezTo>
                <a:lnTo>
                  <a:pt x="55" y="27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5" name="Freeform 1004">
            <a:extLst>
              <a:ext uri="{FF2B5EF4-FFF2-40B4-BE49-F238E27FC236}">
                <a16:creationId xmlns:a16="http://schemas.microsoft.com/office/drawing/2014/main" id="{84029E5A-7D99-DA45-BCFC-2D567A76D500}"/>
              </a:ext>
            </a:extLst>
          </p:cNvPr>
          <p:cNvSpPr/>
          <p:nvPr/>
        </p:nvSpPr>
        <p:spPr>
          <a:xfrm>
            <a:off x="3585013" y="701546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30" y="57"/>
                  <a:pt x="32" y="57"/>
                  <a:pt x="35" y="56"/>
                </a:cubicBezTo>
                <a:cubicBezTo>
                  <a:pt x="49" y="53"/>
                  <a:pt x="58" y="38"/>
                  <a:pt x="55" y="23"/>
                </a:cubicBezTo>
                <a:cubicBezTo>
                  <a:pt x="55" y="22"/>
                  <a:pt x="54" y="21"/>
                  <a:pt x="54" y="20"/>
                </a:cubicBezTo>
                <a:cubicBezTo>
                  <a:pt x="50" y="6"/>
                  <a:pt x="35" y="-3"/>
                  <a:pt x="20" y="1"/>
                </a:cubicBezTo>
                <a:cubicBezTo>
                  <a:pt x="5" y="5"/>
                  <a:pt x="-3" y="20"/>
                  <a:pt x="1" y="35"/>
                </a:cubicBezTo>
                <a:lnTo>
                  <a:pt x="1" y="36"/>
                </a:lnTo>
                <a:cubicBezTo>
                  <a:pt x="4" y="49"/>
                  <a:pt x="15" y="57"/>
                  <a:pt x="2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6" name="Freeform 1005">
            <a:extLst>
              <a:ext uri="{FF2B5EF4-FFF2-40B4-BE49-F238E27FC236}">
                <a16:creationId xmlns:a16="http://schemas.microsoft.com/office/drawing/2014/main" id="{F3A78AD0-347A-414E-9DF3-8CD71770E209}"/>
              </a:ext>
            </a:extLst>
          </p:cNvPr>
          <p:cNvSpPr/>
          <p:nvPr/>
        </p:nvSpPr>
        <p:spPr>
          <a:xfrm>
            <a:off x="3556573" y="721346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29"/>
                </a:lnTo>
                <a:cubicBezTo>
                  <a:pt x="0" y="44"/>
                  <a:pt x="12" y="57"/>
                  <a:pt x="27" y="57"/>
                </a:cubicBezTo>
                <a:cubicBezTo>
                  <a:pt x="42" y="57"/>
                  <a:pt x="55" y="44"/>
                  <a:pt x="55" y="29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7" name="Freeform 1006">
            <a:extLst>
              <a:ext uri="{FF2B5EF4-FFF2-40B4-BE49-F238E27FC236}">
                <a16:creationId xmlns:a16="http://schemas.microsoft.com/office/drawing/2014/main" id="{8ED2F852-04E7-DE4F-A109-2B9EC8108759}"/>
              </a:ext>
            </a:extLst>
          </p:cNvPr>
          <p:cNvSpPr/>
          <p:nvPr/>
        </p:nvSpPr>
        <p:spPr>
          <a:xfrm>
            <a:off x="3556573" y="712670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9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28"/>
                </a:lnTo>
                <a:cubicBezTo>
                  <a:pt x="0" y="43"/>
                  <a:pt x="12" y="55"/>
                  <a:pt x="27" y="55"/>
                </a:cubicBezTo>
                <a:cubicBezTo>
                  <a:pt x="29" y="55"/>
                  <a:pt x="31" y="55"/>
                  <a:pt x="32" y="55"/>
                </a:cubicBezTo>
                <a:cubicBezTo>
                  <a:pt x="46" y="53"/>
                  <a:pt x="57" y="42"/>
                  <a:pt x="57" y="27"/>
                </a:cubicBezTo>
                <a:cubicBezTo>
                  <a:pt x="57" y="12"/>
                  <a:pt x="44" y="0"/>
                  <a:pt x="2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8" name="Freeform 1007">
            <a:extLst>
              <a:ext uri="{FF2B5EF4-FFF2-40B4-BE49-F238E27FC236}">
                <a16:creationId xmlns:a16="http://schemas.microsoft.com/office/drawing/2014/main" id="{28EAD520-40A1-624B-9E4E-45146BA23EB6}"/>
              </a:ext>
            </a:extLst>
          </p:cNvPr>
          <p:cNvSpPr/>
          <p:nvPr/>
        </p:nvSpPr>
        <p:spPr>
          <a:xfrm>
            <a:off x="3585373" y="712670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30" y="0"/>
                </a:moveTo>
                <a:lnTo>
                  <a:pt x="28" y="0"/>
                </a:lnTo>
                <a:cubicBezTo>
                  <a:pt x="13" y="0"/>
                  <a:pt x="0" y="12"/>
                  <a:pt x="0" y="27"/>
                </a:cubicBezTo>
                <a:cubicBezTo>
                  <a:pt x="0" y="43"/>
                  <a:pt x="13" y="55"/>
                  <a:pt x="28" y="55"/>
                </a:cubicBezTo>
                <a:lnTo>
                  <a:pt x="30" y="55"/>
                </a:lnTo>
                <a:cubicBezTo>
                  <a:pt x="45" y="55"/>
                  <a:pt x="57" y="43"/>
                  <a:pt x="57" y="27"/>
                </a:cubicBezTo>
                <a:cubicBezTo>
                  <a:pt x="57" y="12"/>
                  <a:pt x="45" y="0"/>
                  <a:pt x="3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09" name="Freeform 1008">
            <a:extLst>
              <a:ext uri="{FF2B5EF4-FFF2-40B4-BE49-F238E27FC236}">
                <a16:creationId xmlns:a16="http://schemas.microsoft.com/office/drawing/2014/main" id="{3A48B47B-A8C1-754F-B005-E6B568522C61}"/>
              </a:ext>
            </a:extLst>
          </p:cNvPr>
          <p:cNvSpPr/>
          <p:nvPr/>
        </p:nvSpPr>
        <p:spPr>
          <a:xfrm>
            <a:off x="3565933" y="699458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3" y="4"/>
                </a:moveTo>
                <a:cubicBezTo>
                  <a:pt x="42" y="4"/>
                  <a:pt x="42" y="4"/>
                  <a:pt x="41" y="3"/>
                </a:cubicBezTo>
                <a:cubicBezTo>
                  <a:pt x="28" y="-4"/>
                  <a:pt x="11" y="0"/>
                  <a:pt x="3" y="13"/>
                </a:cubicBezTo>
                <a:cubicBezTo>
                  <a:pt x="-4" y="26"/>
                  <a:pt x="0" y="43"/>
                  <a:pt x="13" y="51"/>
                </a:cubicBezTo>
                <a:lnTo>
                  <a:pt x="15" y="52"/>
                </a:lnTo>
                <a:cubicBezTo>
                  <a:pt x="19" y="54"/>
                  <a:pt x="24" y="56"/>
                  <a:pt x="29" y="56"/>
                </a:cubicBezTo>
                <a:cubicBezTo>
                  <a:pt x="38" y="56"/>
                  <a:pt x="47" y="51"/>
                  <a:pt x="53" y="42"/>
                </a:cubicBezTo>
                <a:cubicBezTo>
                  <a:pt x="60" y="29"/>
                  <a:pt x="56" y="12"/>
                  <a:pt x="43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0" name="Freeform 1009">
            <a:extLst>
              <a:ext uri="{FF2B5EF4-FFF2-40B4-BE49-F238E27FC236}">
                <a16:creationId xmlns:a16="http://schemas.microsoft.com/office/drawing/2014/main" id="{67760487-B049-A242-AC5F-349201BF5CD4}"/>
              </a:ext>
            </a:extLst>
          </p:cNvPr>
          <p:cNvSpPr/>
          <p:nvPr/>
        </p:nvSpPr>
        <p:spPr>
          <a:xfrm>
            <a:off x="3556573" y="718430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29"/>
                </a:lnTo>
                <a:cubicBezTo>
                  <a:pt x="0" y="45"/>
                  <a:pt x="12" y="57"/>
                  <a:pt x="27" y="57"/>
                </a:cubicBezTo>
                <a:cubicBezTo>
                  <a:pt x="42" y="57"/>
                  <a:pt x="55" y="45"/>
                  <a:pt x="55" y="29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1" name="Freeform 1010">
            <a:extLst>
              <a:ext uri="{FF2B5EF4-FFF2-40B4-BE49-F238E27FC236}">
                <a16:creationId xmlns:a16="http://schemas.microsoft.com/office/drawing/2014/main" id="{BACC0406-BF66-2846-8E10-DD0A866CAE40}"/>
              </a:ext>
            </a:extLst>
          </p:cNvPr>
          <p:cNvSpPr/>
          <p:nvPr/>
        </p:nvSpPr>
        <p:spPr>
          <a:xfrm>
            <a:off x="3556573" y="715514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7" y="0"/>
                </a:moveTo>
                <a:cubicBezTo>
                  <a:pt x="12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7" y="57"/>
                </a:cubicBezTo>
                <a:cubicBezTo>
                  <a:pt x="42" y="57"/>
                  <a:pt x="55" y="45"/>
                  <a:pt x="55" y="30"/>
                </a:cubicBezTo>
                <a:lnTo>
                  <a:pt x="55" y="28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2" name="Freeform 1011">
            <a:extLst>
              <a:ext uri="{FF2B5EF4-FFF2-40B4-BE49-F238E27FC236}">
                <a16:creationId xmlns:a16="http://schemas.microsoft.com/office/drawing/2014/main" id="{1A76D4E0-F243-A946-96AB-CB8E2C78959E}"/>
              </a:ext>
            </a:extLst>
          </p:cNvPr>
          <p:cNvSpPr/>
          <p:nvPr/>
        </p:nvSpPr>
        <p:spPr>
          <a:xfrm>
            <a:off x="3551173" y="690674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0" y="27"/>
                </a:moveTo>
                <a:cubicBezTo>
                  <a:pt x="0" y="28"/>
                  <a:pt x="0" y="29"/>
                  <a:pt x="0" y="29"/>
                </a:cubicBezTo>
                <a:cubicBezTo>
                  <a:pt x="0" y="44"/>
                  <a:pt x="12" y="57"/>
                  <a:pt x="28" y="57"/>
                </a:cubicBezTo>
                <a:cubicBezTo>
                  <a:pt x="43" y="57"/>
                  <a:pt x="55" y="45"/>
                  <a:pt x="56" y="30"/>
                </a:cubicBezTo>
                <a:cubicBezTo>
                  <a:pt x="56" y="29"/>
                  <a:pt x="56" y="28"/>
                  <a:pt x="56" y="27"/>
                </a:cubicBez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3" name="Freeform 1012">
            <a:extLst>
              <a:ext uri="{FF2B5EF4-FFF2-40B4-BE49-F238E27FC236}">
                <a16:creationId xmlns:a16="http://schemas.microsoft.com/office/drawing/2014/main" id="{A1BACDE6-3E2D-F646-815B-6DDB4E02151C}"/>
              </a:ext>
            </a:extLst>
          </p:cNvPr>
          <p:cNvSpPr/>
          <p:nvPr/>
        </p:nvSpPr>
        <p:spPr>
          <a:xfrm>
            <a:off x="3543972" y="68822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" y="44"/>
                </a:moveTo>
                <a:cubicBezTo>
                  <a:pt x="10" y="52"/>
                  <a:pt x="19" y="57"/>
                  <a:pt x="28" y="57"/>
                </a:cubicBezTo>
                <a:cubicBezTo>
                  <a:pt x="33" y="57"/>
                  <a:pt x="38" y="56"/>
                  <a:pt x="43" y="53"/>
                </a:cubicBezTo>
                <a:cubicBezTo>
                  <a:pt x="56" y="45"/>
                  <a:pt x="59" y="28"/>
                  <a:pt x="51" y="15"/>
                </a:cubicBezTo>
                <a:cubicBezTo>
                  <a:pt x="51" y="14"/>
                  <a:pt x="51" y="13"/>
                  <a:pt x="50" y="13"/>
                </a:cubicBezTo>
                <a:cubicBezTo>
                  <a:pt x="42" y="0"/>
                  <a:pt x="25" y="-4"/>
                  <a:pt x="12" y="5"/>
                </a:cubicBezTo>
                <a:cubicBezTo>
                  <a:pt x="-1" y="13"/>
                  <a:pt x="-4" y="30"/>
                  <a:pt x="4" y="43"/>
                </a:cubicBezTo>
                <a:cubicBezTo>
                  <a:pt x="4" y="43"/>
                  <a:pt x="4" y="44"/>
                  <a:pt x="5" y="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4" name="Freeform 1013">
            <a:extLst>
              <a:ext uri="{FF2B5EF4-FFF2-40B4-BE49-F238E27FC236}">
                <a16:creationId xmlns:a16="http://schemas.microsoft.com/office/drawing/2014/main" id="{7C340757-16CF-1848-903A-2687EDBE8E8A}"/>
              </a:ext>
            </a:extLst>
          </p:cNvPr>
          <p:cNvSpPr/>
          <p:nvPr/>
        </p:nvSpPr>
        <p:spPr>
          <a:xfrm>
            <a:off x="3540013" y="69359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9" y="50"/>
                </a:moveTo>
                <a:cubicBezTo>
                  <a:pt x="14" y="55"/>
                  <a:pt x="21" y="57"/>
                  <a:pt x="27" y="57"/>
                </a:cubicBezTo>
                <a:cubicBezTo>
                  <a:pt x="35" y="57"/>
                  <a:pt x="42" y="54"/>
                  <a:pt x="48" y="48"/>
                </a:cubicBezTo>
                <a:cubicBezTo>
                  <a:pt x="48" y="47"/>
                  <a:pt x="49" y="46"/>
                  <a:pt x="49" y="46"/>
                </a:cubicBezTo>
                <a:cubicBezTo>
                  <a:pt x="59" y="34"/>
                  <a:pt x="58" y="17"/>
                  <a:pt x="47" y="7"/>
                </a:cubicBezTo>
                <a:cubicBezTo>
                  <a:pt x="35" y="-3"/>
                  <a:pt x="18" y="-2"/>
                  <a:pt x="8" y="10"/>
                </a:cubicBezTo>
                <a:cubicBezTo>
                  <a:pt x="7" y="10"/>
                  <a:pt x="7" y="10"/>
                  <a:pt x="7" y="11"/>
                </a:cubicBezTo>
                <a:cubicBezTo>
                  <a:pt x="-3" y="22"/>
                  <a:pt x="-2" y="40"/>
                  <a:pt x="9" y="5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5" name="Freeform 1014">
            <a:extLst>
              <a:ext uri="{FF2B5EF4-FFF2-40B4-BE49-F238E27FC236}">
                <a16:creationId xmlns:a16="http://schemas.microsoft.com/office/drawing/2014/main" id="{C2EB9A2E-926D-D544-B741-86211171D301}"/>
              </a:ext>
            </a:extLst>
          </p:cNvPr>
          <p:cNvSpPr/>
          <p:nvPr/>
        </p:nvSpPr>
        <p:spPr>
          <a:xfrm>
            <a:off x="3518772" y="686354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37" y="2"/>
                </a:moveTo>
                <a:cubicBezTo>
                  <a:pt x="37" y="2"/>
                  <a:pt x="36" y="2"/>
                  <a:pt x="35" y="1"/>
                </a:cubicBezTo>
                <a:cubicBezTo>
                  <a:pt x="20" y="-3"/>
                  <a:pt x="5" y="6"/>
                  <a:pt x="1" y="20"/>
                </a:cubicBezTo>
                <a:cubicBezTo>
                  <a:pt x="-4" y="35"/>
                  <a:pt x="5" y="50"/>
                  <a:pt x="20" y="54"/>
                </a:cubicBezTo>
                <a:cubicBezTo>
                  <a:pt x="20" y="55"/>
                  <a:pt x="20" y="55"/>
                  <a:pt x="21" y="55"/>
                </a:cubicBezTo>
                <a:cubicBezTo>
                  <a:pt x="24" y="56"/>
                  <a:pt x="26" y="56"/>
                  <a:pt x="29" y="56"/>
                </a:cubicBezTo>
                <a:cubicBezTo>
                  <a:pt x="41" y="56"/>
                  <a:pt x="52" y="49"/>
                  <a:pt x="55" y="37"/>
                </a:cubicBezTo>
                <a:cubicBezTo>
                  <a:pt x="60" y="22"/>
                  <a:pt x="52" y="7"/>
                  <a:pt x="37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6" name="Freeform 1015">
            <a:extLst>
              <a:ext uri="{FF2B5EF4-FFF2-40B4-BE49-F238E27FC236}">
                <a16:creationId xmlns:a16="http://schemas.microsoft.com/office/drawing/2014/main" id="{48033E50-952F-AB44-BD86-B28DAFFD1957}"/>
              </a:ext>
            </a:extLst>
          </p:cNvPr>
          <p:cNvSpPr/>
          <p:nvPr/>
        </p:nvSpPr>
        <p:spPr>
          <a:xfrm>
            <a:off x="3511933" y="695102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cubicBezTo>
                  <a:pt x="29" y="55"/>
                  <a:pt x="30" y="55"/>
                  <a:pt x="31" y="55"/>
                </a:cubicBezTo>
                <a:cubicBezTo>
                  <a:pt x="32" y="55"/>
                  <a:pt x="33" y="55"/>
                  <a:pt x="33" y="55"/>
                </a:cubicBezTo>
                <a:cubicBezTo>
                  <a:pt x="48" y="53"/>
                  <a:pt x="59" y="39"/>
                  <a:pt x="57" y="24"/>
                </a:cubicBezTo>
                <a:cubicBezTo>
                  <a:pt x="55" y="8"/>
                  <a:pt x="41" y="-2"/>
                  <a:pt x="26" y="0"/>
                </a:cubicBezTo>
                <a:cubicBezTo>
                  <a:pt x="25" y="0"/>
                  <a:pt x="25" y="0"/>
                  <a:pt x="24" y="0"/>
                </a:cubicBezTo>
                <a:cubicBezTo>
                  <a:pt x="9" y="2"/>
                  <a:pt x="-2" y="16"/>
                  <a:pt x="0" y="31"/>
                </a:cubicBezTo>
                <a:cubicBezTo>
                  <a:pt x="2" y="45"/>
                  <a:pt x="14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7" name="Freeform 1016">
            <a:extLst>
              <a:ext uri="{FF2B5EF4-FFF2-40B4-BE49-F238E27FC236}">
                <a16:creationId xmlns:a16="http://schemas.microsoft.com/office/drawing/2014/main" id="{DF23C759-53C2-1F4D-AA00-A7D017784D01}"/>
              </a:ext>
            </a:extLst>
          </p:cNvPr>
          <p:cNvSpPr/>
          <p:nvPr/>
        </p:nvSpPr>
        <p:spPr>
          <a:xfrm>
            <a:off x="3461893" y="6865708"/>
            <a:ext cx="46080" cy="98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" h="274">
                <a:moveTo>
                  <a:pt x="67" y="268"/>
                </a:moveTo>
                <a:lnTo>
                  <a:pt x="68" y="268"/>
                </a:lnTo>
                <a:lnTo>
                  <a:pt x="69" y="269"/>
                </a:lnTo>
                <a:cubicBezTo>
                  <a:pt x="70" y="269"/>
                  <a:pt x="70" y="269"/>
                  <a:pt x="70" y="269"/>
                </a:cubicBezTo>
                <a:cubicBezTo>
                  <a:pt x="74" y="272"/>
                  <a:pt x="80" y="274"/>
                  <a:pt x="85" y="274"/>
                </a:cubicBezTo>
                <a:cubicBezTo>
                  <a:pt x="94" y="274"/>
                  <a:pt x="103" y="269"/>
                  <a:pt x="108" y="261"/>
                </a:cubicBezTo>
                <a:cubicBezTo>
                  <a:pt x="116" y="248"/>
                  <a:pt x="112" y="231"/>
                  <a:pt x="100" y="223"/>
                </a:cubicBezTo>
                <a:cubicBezTo>
                  <a:pt x="99" y="223"/>
                  <a:pt x="99" y="223"/>
                  <a:pt x="99" y="223"/>
                </a:cubicBezTo>
                <a:cubicBezTo>
                  <a:pt x="71" y="205"/>
                  <a:pt x="55" y="174"/>
                  <a:pt x="55" y="141"/>
                </a:cubicBezTo>
                <a:cubicBezTo>
                  <a:pt x="55" y="106"/>
                  <a:pt x="75" y="73"/>
                  <a:pt x="106" y="56"/>
                </a:cubicBezTo>
                <a:cubicBezTo>
                  <a:pt x="107" y="56"/>
                  <a:pt x="108" y="55"/>
                  <a:pt x="109" y="54"/>
                </a:cubicBezTo>
                <a:cubicBezTo>
                  <a:pt x="109" y="54"/>
                  <a:pt x="110" y="54"/>
                  <a:pt x="111" y="54"/>
                </a:cubicBezTo>
                <a:cubicBezTo>
                  <a:pt x="112" y="53"/>
                  <a:pt x="112" y="53"/>
                  <a:pt x="113" y="53"/>
                </a:cubicBezTo>
                <a:cubicBezTo>
                  <a:pt x="127" y="47"/>
                  <a:pt x="133" y="30"/>
                  <a:pt x="127" y="17"/>
                </a:cubicBezTo>
                <a:cubicBezTo>
                  <a:pt x="121" y="3"/>
                  <a:pt x="104" y="-4"/>
                  <a:pt x="90" y="2"/>
                </a:cubicBezTo>
                <a:cubicBezTo>
                  <a:pt x="90" y="3"/>
                  <a:pt x="89" y="3"/>
                  <a:pt x="88" y="3"/>
                </a:cubicBezTo>
                <a:cubicBezTo>
                  <a:pt x="87" y="4"/>
                  <a:pt x="85" y="5"/>
                  <a:pt x="84" y="6"/>
                </a:cubicBezTo>
                <a:cubicBezTo>
                  <a:pt x="83" y="6"/>
                  <a:pt x="82" y="7"/>
                  <a:pt x="80" y="7"/>
                </a:cubicBezTo>
                <a:cubicBezTo>
                  <a:pt x="50" y="23"/>
                  <a:pt x="28" y="48"/>
                  <a:pt x="14" y="78"/>
                </a:cubicBezTo>
                <a:lnTo>
                  <a:pt x="13" y="79"/>
                </a:lnTo>
                <a:cubicBezTo>
                  <a:pt x="5" y="98"/>
                  <a:pt x="0" y="119"/>
                  <a:pt x="0" y="141"/>
                </a:cubicBezTo>
                <a:cubicBezTo>
                  <a:pt x="0" y="192"/>
                  <a:pt x="25" y="239"/>
                  <a:pt x="67" y="2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8" name="Freeform 1017">
            <a:extLst>
              <a:ext uri="{FF2B5EF4-FFF2-40B4-BE49-F238E27FC236}">
                <a16:creationId xmlns:a16="http://schemas.microsoft.com/office/drawing/2014/main" id="{256A489A-29D0-1246-8AB1-28323E9951D7}"/>
              </a:ext>
            </a:extLst>
          </p:cNvPr>
          <p:cNvSpPr/>
          <p:nvPr/>
        </p:nvSpPr>
        <p:spPr>
          <a:xfrm>
            <a:off x="4892892" y="6866069"/>
            <a:ext cx="106920" cy="10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297">
                <a:moveTo>
                  <a:pt x="149" y="55"/>
                </a:moveTo>
                <a:cubicBezTo>
                  <a:pt x="200" y="55"/>
                  <a:pt x="242" y="97"/>
                  <a:pt x="242" y="148"/>
                </a:cubicBezTo>
                <a:cubicBezTo>
                  <a:pt x="242" y="200"/>
                  <a:pt x="200" y="242"/>
                  <a:pt x="149" y="242"/>
                </a:cubicBezTo>
                <a:cubicBezTo>
                  <a:pt x="97" y="242"/>
                  <a:pt x="55" y="200"/>
                  <a:pt x="55" y="148"/>
                </a:cubicBezTo>
                <a:cubicBezTo>
                  <a:pt x="55" y="97"/>
                  <a:pt x="97" y="55"/>
                  <a:pt x="149" y="55"/>
                </a:cubicBezTo>
                <a:close/>
                <a:moveTo>
                  <a:pt x="149" y="297"/>
                </a:moveTo>
                <a:cubicBezTo>
                  <a:pt x="231" y="297"/>
                  <a:pt x="298" y="231"/>
                  <a:pt x="298" y="148"/>
                </a:cubicBezTo>
                <a:cubicBezTo>
                  <a:pt x="298" y="67"/>
                  <a:pt x="231" y="0"/>
                  <a:pt x="149" y="0"/>
                </a:cubicBezTo>
                <a:cubicBezTo>
                  <a:pt x="67" y="0"/>
                  <a:pt x="0" y="67"/>
                  <a:pt x="0" y="148"/>
                </a:cubicBezTo>
                <a:cubicBezTo>
                  <a:pt x="0" y="231"/>
                  <a:pt x="67" y="297"/>
                  <a:pt x="149" y="2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19" name="Freeform 1018">
            <a:extLst>
              <a:ext uri="{FF2B5EF4-FFF2-40B4-BE49-F238E27FC236}">
                <a16:creationId xmlns:a16="http://schemas.microsoft.com/office/drawing/2014/main" id="{FB50FC87-4147-434C-B42E-61C695796FAD}"/>
              </a:ext>
            </a:extLst>
          </p:cNvPr>
          <p:cNvSpPr/>
          <p:nvPr/>
        </p:nvSpPr>
        <p:spPr>
          <a:xfrm>
            <a:off x="4833853" y="6981629"/>
            <a:ext cx="223560" cy="303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2" h="843">
                <a:moveTo>
                  <a:pt x="587" y="429"/>
                </a:moveTo>
                <a:lnTo>
                  <a:pt x="579" y="419"/>
                </a:lnTo>
                <a:cubicBezTo>
                  <a:pt x="525" y="343"/>
                  <a:pt x="495" y="251"/>
                  <a:pt x="494" y="153"/>
                </a:cubicBezTo>
                <a:cubicBezTo>
                  <a:pt x="493" y="126"/>
                  <a:pt x="488" y="106"/>
                  <a:pt x="478" y="90"/>
                </a:cubicBezTo>
                <a:cubicBezTo>
                  <a:pt x="433" y="19"/>
                  <a:pt x="351" y="0"/>
                  <a:pt x="311" y="0"/>
                </a:cubicBezTo>
                <a:cubicBezTo>
                  <a:pt x="265" y="0"/>
                  <a:pt x="195" y="22"/>
                  <a:pt x="148" y="87"/>
                </a:cubicBezTo>
                <a:cubicBezTo>
                  <a:pt x="137" y="101"/>
                  <a:pt x="131" y="120"/>
                  <a:pt x="130" y="145"/>
                </a:cubicBezTo>
                <a:cubicBezTo>
                  <a:pt x="129" y="160"/>
                  <a:pt x="140" y="173"/>
                  <a:pt x="155" y="174"/>
                </a:cubicBezTo>
                <a:cubicBezTo>
                  <a:pt x="171" y="175"/>
                  <a:pt x="184" y="163"/>
                  <a:pt x="185" y="148"/>
                </a:cubicBezTo>
                <a:cubicBezTo>
                  <a:pt x="186" y="130"/>
                  <a:pt x="190" y="123"/>
                  <a:pt x="192" y="119"/>
                </a:cubicBezTo>
                <a:cubicBezTo>
                  <a:pt x="229" y="68"/>
                  <a:pt x="284" y="55"/>
                  <a:pt x="311" y="55"/>
                </a:cubicBezTo>
                <a:cubicBezTo>
                  <a:pt x="338" y="55"/>
                  <a:pt x="399" y="68"/>
                  <a:pt x="431" y="120"/>
                </a:cubicBezTo>
                <a:cubicBezTo>
                  <a:pt x="434" y="124"/>
                  <a:pt x="438" y="133"/>
                  <a:pt x="438" y="154"/>
                </a:cubicBezTo>
                <a:cubicBezTo>
                  <a:pt x="440" y="263"/>
                  <a:pt x="473" y="365"/>
                  <a:pt x="534" y="451"/>
                </a:cubicBezTo>
                <a:lnTo>
                  <a:pt x="542" y="461"/>
                </a:lnTo>
                <a:cubicBezTo>
                  <a:pt x="543" y="463"/>
                  <a:pt x="543" y="464"/>
                  <a:pt x="544" y="465"/>
                </a:cubicBezTo>
                <a:lnTo>
                  <a:pt x="452" y="465"/>
                </a:lnTo>
                <a:cubicBezTo>
                  <a:pt x="440" y="465"/>
                  <a:pt x="429" y="473"/>
                  <a:pt x="426" y="485"/>
                </a:cubicBezTo>
                <a:cubicBezTo>
                  <a:pt x="416" y="515"/>
                  <a:pt x="409" y="561"/>
                  <a:pt x="402" y="611"/>
                </a:cubicBezTo>
                <a:cubicBezTo>
                  <a:pt x="393" y="674"/>
                  <a:pt x="382" y="745"/>
                  <a:pt x="365" y="788"/>
                </a:cubicBezTo>
                <a:lnTo>
                  <a:pt x="265" y="788"/>
                </a:lnTo>
                <a:cubicBezTo>
                  <a:pt x="247" y="744"/>
                  <a:pt x="234" y="670"/>
                  <a:pt x="222" y="605"/>
                </a:cubicBezTo>
                <a:cubicBezTo>
                  <a:pt x="213" y="558"/>
                  <a:pt x="205" y="513"/>
                  <a:pt x="196" y="484"/>
                </a:cubicBezTo>
                <a:cubicBezTo>
                  <a:pt x="192" y="473"/>
                  <a:pt x="181" y="465"/>
                  <a:pt x="169" y="465"/>
                </a:cubicBezTo>
                <a:lnTo>
                  <a:pt x="77" y="465"/>
                </a:lnTo>
                <a:cubicBezTo>
                  <a:pt x="84" y="456"/>
                  <a:pt x="90" y="446"/>
                  <a:pt x="96" y="436"/>
                </a:cubicBezTo>
                <a:cubicBezTo>
                  <a:pt x="104" y="423"/>
                  <a:pt x="100" y="406"/>
                  <a:pt x="87" y="398"/>
                </a:cubicBezTo>
                <a:cubicBezTo>
                  <a:pt x="74" y="390"/>
                  <a:pt x="57" y="394"/>
                  <a:pt x="49" y="407"/>
                </a:cubicBezTo>
                <a:cubicBezTo>
                  <a:pt x="42" y="419"/>
                  <a:pt x="35" y="430"/>
                  <a:pt x="27" y="441"/>
                </a:cubicBezTo>
                <a:cubicBezTo>
                  <a:pt x="5" y="472"/>
                  <a:pt x="0" y="481"/>
                  <a:pt x="0" y="493"/>
                </a:cubicBezTo>
                <a:cubicBezTo>
                  <a:pt x="0" y="508"/>
                  <a:pt x="12" y="520"/>
                  <a:pt x="27" y="520"/>
                </a:cubicBezTo>
                <a:lnTo>
                  <a:pt x="148" y="520"/>
                </a:lnTo>
                <a:cubicBezTo>
                  <a:pt x="155" y="546"/>
                  <a:pt x="161" y="580"/>
                  <a:pt x="167" y="615"/>
                </a:cubicBezTo>
                <a:cubicBezTo>
                  <a:pt x="182" y="692"/>
                  <a:pt x="198" y="780"/>
                  <a:pt x="224" y="828"/>
                </a:cubicBezTo>
                <a:cubicBezTo>
                  <a:pt x="229" y="837"/>
                  <a:pt x="238" y="843"/>
                  <a:pt x="248" y="843"/>
                </a:cubicBezTo>
                <a:lnTo>
                  <a:pt x="383" y="843"/>
                </a:lnTo>
                <a:cubicBezTo>
                  <a:pt x="393" y="843"/>
                  <a:pt x="403" y="837"/>
                  <a:pt x="408" y="828"/>
                </a:cubicBezTo>
                <a:cubicBezTo>
                  <a:pt x="432" y="781"/>
                  <a:pt x="445" y="698"/>
                  <a:pt x="457" y="619"/>
                </a:cubicBezTo>
                <a:cubicBezTo>
                  <a:pt x="462" y="582"/>
                  <a:pt x="468" y="547"/>
                  <a:pt x="473" y="520"/>
                </a:cubicBezTo>
                <a:lnTo>
                  <a:pt x="595" y="520"/>
                </a:lnTo>
                <a:cubicBezTo>
                  <a:pt x="610" y="520"/>
                  <a:pt x="622" y="508"/>
                  <a:pt x="622" y="493"/>
                </a:cubicBezTo>
                <a:cubicBezTo>
                  <a:pt x="622" y="479"/>
                  <a:pt x="615" y="469"/>
                  <a:pt x="587" y="42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0" name="Freeform 1019">
            <a:extLst>
              <a:ext uri="{FF2B5EF4-FFF2-40B4-BE49-F238E27FC236}">
                <a16:creationId xmlns:a16="http://schemas.microsoft.com/office/drawing/2014/main" id="{19B97825-8A84-0D44-9632-79D9104A27CD}"/>
              </a:ext>
            </a:extLst>
          </p:cNvPr>
          <p:cNvSpPr/>
          <p:nvPr/>
        </p:nvSpPr>
        <p:spPr>
          <a:xfrm>
            <a:off x="4707493" y="7087468"/>
            <a:ext cx="1720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9" h="55">
                <a:moveTo>
                  <a:pt x="479" y="27"/>
                </a:moveTo>
                <a:cubicBezTo>
                  <a:pt x="479" y="12"/>
                  <a:pt x="467" y="0"/>
                  <a:pt x="45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lnTo>
                  <a:pt x="451" y="55"/>
                </a:lnTo>
                <a:cubicBezTo>
                  <a:pt x="467" y="55"/>
                  <a:pt x="479" y="43"/>
                  <a:pt x="479" y="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1" name="Freeform 1020">
            <a:extLst>
              <a:ext uri="{FF2B5EF4-FFF2-40B4-BE49-F238E27FC236}">
                <a16:creationId xmlns:a16="http://schemas.microsoft.com/office/drawing/2014/main" id="{4B3A1BDB-CED6-4246-B503-737DFEA135EF}"/>
              </a:ext>
            </a:extLst>
          </p:cNvPr>
          <p:cNvSpPr/>
          <p:nvPr/>
        </p:nvSpPr>
        <p:spPr>
          <a:xfrm>
            <a:off x="4701733" y="6927269"/>
            <a:ext cx="128160" cy="128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7" h="357">
                <a:moveTo>
                  <a:pt x="47" y="349"/>
                </a:moveTo>
                <a:lnTo>
                  <a:pt x="349" y="47"/>
                </a:lnTo>
                <a:cubicBezTo>
                  <a:pt x="359" y="36"/>
                  <a:pt x="359" y="18"/>
                  <a:pt x="349" y="8"/>
                </a:cubicBezTo>
                <a:cubicBezTo>
                  <a:pt x="338" y="-3"/>
                  <a:pt x="320" y="-3"/>
                  <a:pt x="310" y="8"/>
                </a:cubicBezTo>
                <a:lnTo>
                  <a:pt x="8" y="310"/>
                </a:lnTo>
                <a:cubicBezTo>
                  <a:pt x="-3" y="320"/>
                  <a:pt x="-3" y="338"/>
                  <a:pt x="8" y="349"/>
                </a:cubicBezTo>
                <a:cubicBezTo>
                  <a:pt x="13" y="354"/>
                  <a:pt x="20" y="357"/>
                  <a:pt x="27" y="357"/>
                </a:cubicBezTo>
                <a:cubicBezTo>
                  <a:pt x="34" y="357"/>
                  <a:pt x="41" y="354"/>
                  <a:pt x="47" y="3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2" name="Freeform 1021">
            <a:extLst>
              <a:ext uri="{FF2B5EF4-FFF2-40B4-BE49-F238E27FC236}">
                <a16:creationId xmlns:a16="http://schemas.microsoft.com/office/drawing/2014/main" id="{347765AC-6423-E149-832F-1D09E6536E6F}"/>
              </a:ext>
            </a:extLst>
          </p:cNvPr>
          <p:cNvSpPr/>
          <p:nvPr/>
        </p:nvSpPr>
        <p:spPr>
          <a:xfrm>
            <a:off x="4692013" y="6917189"/>
            <a:ext cx="66600" cy="66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6" h="186">
                <a:moveTo>
                  <a:pt x="93" y="55"/>
                </a:moveTo>
                <a:cubicBezTo>
                  <a:pt x="114" y="55"/>
                  <a:pt x="130" y="72"/>
                  <a:pt x="130" y="93"/>
                </a:cubicBezTo>
                <a:cubicBezTo>
                  <a:pt x="130" y="114"/>
                  <a:pt x="114" y="130"/>
                  <a:pt x="93" y="130"/>
                </a:cubicBezTo>
                <a:cubicBezTo>
                  <a:pt x="72" y="130"/>
                  <a:pt x="55" y="114"/>
                  <a:pt x="55" y="93"/>
                </a:cubicBezTo>
                <a:cubicBezTo>
                  <a:pt x="55" y="72"/>
                  <a:pt x="72" y="55"/>
                  <a:pt x="93" y="55"/>
                </a:cubicBezTo>
                <a:close/>
                <a:moveTo>
                  <a:pt x="93" y="186"/>
                </a:moveTo>
                <a:cubicBezTo>
                  <a:pt x="144" y="186"/>
                  <a:pt x="186" y="144"/>
                  <a:pt x="186" y="93"/>
                </a:cubicBezTo>
                <a:cubicBezTo>
                  <a:pt x="186" y="42"/>
                  <a:pt x="144" y="0"/>
                  <a:pt x="93" y="0"/>
                </a:cubicBezTo>
                <a:cubicBezTo>
                  <a:pt x="42" y="0"/>
                  <a:pt x="0" y="42"/>
                  <a:pt x="0" y="93"/>
                </a:cubicBezTo>
                <a:cubicBezTo>
                  <a:pt x="0" y="144"/>
                  <a:pt x="42" y="186"/>
                  <a:pt x="93" y="1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3" name="Freeform 1022">
            <a:extLst>
              <a:ext uri="{FF2B5EF4-FFF2-40B4-BE49-F238E27FC236}">
                <a16:creationId xmlns:a16="http://schemas.microsoft.com/office/drawing/2014/main" id="{216E7CB6-4039-444E-9562-93848A008D56}"/>
              </a:ext>
            </a:extLst>
          </p:cNvPr>
          <p:cNvSpPr/>
          <p:nvPr/>
        </p:nvSpPr>
        <p:spPr>
          <a:xfrm>
            <a:off x="4773733" y="6998909"/>
            <a:ext cx="66600" cy="66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6" h="185">
                <a:moveTo>
                  <a:pt x="130" y="93"/>
                </a:moveTo>
                <a:cubicBezTo>
                  <a:pt x="130" y="113"/>
                  <a:pt x="114" y="130"/>
                  <a:pt x="93" y="130"/>
                </a:cubicBezTo>
                <a:cubicBezTo>
                  <a:pt x="72" y="130"/>
                  <a:pt x="55" y="113"/>
                  <a:pt x="55" y="93"/>
                </a:cubicBezTo>
                <a:cubicBezTo>
                  <a:pt x="55" y="72"/>
                  <a:pt x="72" y="55"/>
                  <a:pt x="93" y="55"/>
                </a:cubicBezTo>
                <a:cubicBezTo>
                  <a:pt x="114" y="55"/>
                  <a:pt x="130" y="72"/>
                  <a:pt x="130" y="93"/>
                </a:cubicBezTo>
                <a:close/>
                <a:moveTo>
                  <a:pt x="0" y="93"/>
                </a:moveTo>
                <a:cubicBezTo>
                  <a:pt x="0" y="144"/>
                  <a:pt x="42" y="185"/>
                  <a:pt x="93" y="185"/>
                </a:cubicBezTo>
                <a:cubicBezTo>
                  <a:pt x="144" y="185"/>
                  <a:pt x="186" y="144"/>
                  <a:pt x="186" y="93"/>
                </a:cubicBezTo>
                <a:cubicBezTo>
                  <a:pt x="186" y="41"/>
                  <a:pt x="144" y="0"/>
                  <a:pt x="93" y="0"/>
                </a:cubicBezTo>
                <a:cubicBezTo>
                  <a:pt x="42" y="0"/>
                  <a:pt x="0" y="41"/>
                  <a:pt x="0" y="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4" name="Freeform 1023">
            <a:extLst>
              <a:ext uri="{FF2B5EF4-FFF2-40B4-BE49-F238E27FC236}">
                <a16:creationId xmlns:a16="http://schemas.microsoft.com/office/drawing/2014/main" id="{9DA98AEE-8841-8546-BDE7-223445397070}"/>
              </a:ext>
            </a:extLst>
          </p:cNvPr>
          <p:cNvSpPr/>
          <p:nvPr/>
        </p:nvSpPr>
        <p:spPr>
          <a:xfrm>
            <a:off x="5607493" y="6866069"/>
            <a:ext cx="106560" cy="10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7" h="297">
                <a:moveTo>
                  <a:pt x="148" y="55"/>
                </a:moveTo>
                <a:cubicBezTo>
                  <a:pt x="200" y="55"/>
                  <a:pt x="242" y="97"/>
                  <a:pt x="242" y="148"/>
                </a:cubicBezTo>
                <a:cubicBezTo>
                  <a:pt x="242" y="200"/>
                  <a:pt x="200" y="242"/>
                  <a:pt x="148" y="242"/>
                </a:cubicBezTo>
                <a:cubicBezTo>
                  <a:pt x="97" y="242"/>
                  <a:pt x="55" y="200"/>
                  <a:pt x="55" y="148"/>
                </a:cubicBezTo>
                <a:cubicBezTo>
                  <a:pt x="55" y="97"/>
                  <a:pt x="97" y="55"/>
                  <a:pt x="148" y="55"/>
                </a:cubicBezTo>
                <a:close/>
                <a:moveTo>
                  <a:pt x="148" y="297"/>
                </a:moveTo>
                <a:cubicBezTo>
                  <a:pt x="230" y="297"/>
                  <a:pt x="297" y="231"/>
                  <a:pt x="297" y="148"/>
                </a:cubicBezTo>
                <a:cubicBezTo>
                  <a:pt x="297" y="67"/>
                  <a:pt x="230" y="0"/>
                  <a:pt x="148" y="0"/>
                </a:cubicBezTo>
                <a:cubicBezTo>
                  <a:pt x="66" y="0"/>
                  <a:pt x="0" y="67"/>
                  <a:pt x="0" y="148"/>
                </a:cubicBezTo>
                <a:cubicBezTo>
                  <a:pt x="0" y="231"/>
                  <a:pt x="66" y="297"/>
                  <a:pt x="148" y="29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5" name="Freeform 1024">
            <a:extLst>
              <a:ext uri="{FF2B5EF4-FFF2-40B4-BE49-F238E27FC236}">
                <a16:creationId xmlns:a16="http://schemas.microsoft.com/office/drawing/2014/main" id="{27D5FDFF-3A64-8245-84D5-843C42C1659D}"/>
              </a:ext>
            </a:extLst>
          </p:cNvPr>
          <p:cNvSpPr/>
          <p:nvPr/>
        </p:nvSpPr>
        <p:spPr>
          <a:xfrm>
            <a:off x="5570773" y="6981629"/>
            <a:ext cx="180000" cy="303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1" h="843">
                <a:moveTo>
                  <a:pt x="501" y="151"/>
                </a:moveTo>
                <a:cubicBezTo>
                  <a:pt x="500" y="115"/>
                  <a:pt x="483" y="82"/>
                  <a:pt x="455" y="62"/>
                </a:cubicBezTo>
                <a:cubicBezTo>
                  <a:pt x="398" y="22"/>
                  <a:pt x="325" y="0"/>
                  <a:pt x="250" y="0"/>
                </a:cubicBezTo>
                <a:cubicBezTo>
                  <a:pt x="176" y="0"/>
                  <a:pt x="104" y="21"/>
                  <a:pt x="47" y="61"/>
                </a:cubicBezTo>
                <a:cubicBezTo>
                  <a:pt x="18" y="82"/>
                  <a:pt x="0" y="115"/>
                  <a:pt x="0" y="151"/>
                </a:cubicBezTo>
                <a:lnTo>
                  <a:pt x="0" y="205"/>
                </a:lnTo>
                <a:cubicBezTo>
                  <a:pt x="0" y="221"/>
                  <a:pt x="12" y="233"/>
                  <a:pt x="28" y="233"/>
                </a:cubicBezTo>
                <a:cubicBezTo>
                  <a:pt x="43" y="233"/>
                  <a:pt x="55" y="221"/>
                  <a:pt x="55" y="205"/>
                </a:cubicBezTo>
                <a:lnTo>
                  <a:pt x="55" y="151"/>
                </a:lnTo>
                <a:cubicBezTo>
                  <a:pt x="55" y="133"/>
                  <a:pt x="64" y="117"/>
                  <a:pt x="79" y="106"/>
                </a:cubicBezTo>
                <a:cubicBezTo>
                  <a:pt x="127" y="73"/>
                  <a:pt x="187" y="55"/>
                  <a:pt x="250" y="55"/>
                </a:cubicBezTo>
                <a:cubicBezTo>
                  <a:pt x="314" y="55"/>
                  <a:pt x="375" y="73"/>
                  <a:pt x="423" y="107"/>
                </a:cubicBezTo>
                <a:cubicBezTo>
                  <a:pt x="437" y="117"/>
                  <a:pt x="445" y="134"/>
                  <a:pt x="446" y="151"/>
                </a:cubicBezTo>
                <a:cubicBezTo>
                  <a:pt x="446" y="176"/>
                  <a:pt x="446" y="341"/>
                  <a:pt x="446" y="411"/>
                </a:cubicBezTo>
                <a:lnTo>
                  <a:pt x="391" y="411"/>
                </a:lnTo>
                <a:cubicBezTo>
                  <a:pt x="376" y="411"/>
                  <a:pt x="363" y="423"/>
                  <a:pt x="363" y="439"/>
                </a:cubicBezTo>
                <a:lnTo>
                  <a:pt x="363" y="788"/>
                </a:lnTo>
                <a:lnTo>
                  <a:pt x="135" y="788"/>
                </a:lnTo>
                <a:lnTo>
                  <a:pt x="135" y="439"/>
                </a:lnTo>
                <a:cubicBezTo>
                  <a:pt x="135" y="423"/>
                  <a:pt x="123" y="411"/>
                  <a:pt x="107" y="411"/>
                </a:cubicBezTo>
                <a:lnTo>
                  <a:pt x="55" y="411"/>
                </a:lnTo>
                <a:lnTo>
                  <a:pt x="55" y="409"/>
                </a:lnTo>
                <a:cubicBezTo>
                  <a:pt x="55" y="394"/>
                  <a:pt x="43" y="381"/>
                  <a:pt x="28" y="381"/>
                </a:cubicBezTo>
                <a:cubicBezTo>
                  <a:pt x="12" y="381"/>
                  <a:pt x="0" y="394"/>
                  <a:pt x="0" y="409"/>
                </a:cubicBezTo>
                <a:lnTo>
                  <a:pt x="0" y="439"/>
                </a:lnTo>
                <a:cubicBezTo>
                  <a:pt x="0" y="454"/>
                  <a:pt x="12" y="466"/>
                  <a:pt x="28" y="466"/>
                </a:cubicBezTo>
                <a:lnTo>
                  <a:pt x="80" y="466"/>
                </a:lnTo>
                <a:lnTo>
                  <a:pt x="80" y="815"/>
                </a:lnTo>
                <a:cubicBezTo>
                  <a:pt x="80" y="830"/>
                  <a:pt x="92" y="843"/>
                  <a:pt x="107" y="843"/>
                </a:cubicBezTo>
                <a:lnTo>
                  <a:pt x="391" y="843"/>
                </a:lnTo>
                <a:cubicBezTo>
                  <a:pt x="406" y="843"/>
                  <a:pt x="419" y="830"/>
                  <a:pt x="419" y="815"/>
                </a:cubicBezTo>
                <a:lnTo>
                  <a:pt x="419" y="466"/>
                </a:lnTo>
                <a:lnTo>
                  <a:pt x="474" y="466"/>
                </a:lnTo>
                <a:cubicBezTo>
                  <a:pt x="489" y="466"/>
                  <a:pt x="501" y="454"/>
                  <a:pt x="501" y="439"/>
                </a:cubicBezTo>
                <a:cubicBezTo>
                  <a:pt x="501" y="407"/>
                  <a:pt x="501" y="181"/>
                  <a:pt x="501" y="15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6" name="Freeform 1025">
            <a:extLst>
              <a:ext uri="{FF2B5EF4-FFF2-40B4-BE49-F238E27FC236}">
                <a16:creationId xmlns:a16="http://schemas.microsoft.com/office/drawing/2014/main" id="{C19E7890-896A-4C46-915E-FEDE8D723B1C}"/>
              </a:ext>
            </a:extLst>
          </p:cNvPr>
          <p:cNvSpPr/>
          <p:nvPr/>
        </p:nvSpPr>
        <p:spPr>
          <a:xfrm>
            <a:off x="5424613" y="7088909"/>
            <a:ext cx="1724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0" h="55">
                <a:moveTo>
                  <a:pt x="480" y="28"/>
                </a:moveTo>
                <a:cubicBezTo>
                  <a:pt x="480" y="12"/>
                  <a:pt x="467" y="0"/>
                  <a:pt x="452" y="0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452" y="55"/>
                </a:lnTo>
                <a:cubicBezTo>
                  <a:pt x="467" y="55"/>
                  <a:pt x="480" y="43"/>
                  <a:pt x="480" y="2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7" name="Freeform 1026">
            <a:extLst>
              <a:ext uri="{FF2B5EF4-FFF2-40B4-BE49-F238E27FC236}">
                <a16:creationId xmlns:a16="http://schemas.microsoft.com/office/drawing/2014/main" id="{E79C892A-5161-214A-9DDE-E8FAAD8CD24E}"/>
              </a:ext>
            </a:extLst>
          </p:cNvPr>
          <p:cNvSpPr/>
          <p:nvPr/>
        </p:nvSpPr>
        <p:spPr>
          <a:xfrm>
            <a:off x="5419213" y="6928709"/>
            <a:ext cx="128160" cy="128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7" h="357">
                <a:moveTo>
                  <a:pt x="46" y="349"/>
                </a:moveTo>
                <a:lnTo>
                  <a:pt x="348" y="47"/>
                </a:lnTo>
                <a:cubicBezTo>
                  <a:pt x="359" y="36"/>
                  <a:pt x="359" y="19"/>
                  <a:pt x="348" y="8"/>
                </a:cubicBezTo>
                <a:cubicBezTo>
                  <a:pt x="338" y="-3"/>
                  <a:pt x="320" y="-3"/>
                  <a:pt x="309" y="8"/>
                </a:cubicBezTo>
                <a:lnTo>
                  <a:pt x="7" y="310"/>
                </a:lnTo>
                <a:cubicBezTo>
                  <a:pt x="-2" y="321"/>
                  <a:pt x="-2" y="338"/>
                  <a:pt x="7" y="349"/>
                </a:cubicBezTo>
                <a:cubicBezTo>
                  <a:pt x="13" y="354"/>
                  <a:pt x="20" y="357"/>
                  <a:pt x="27" y="357"/>
                </a:cubicBezTo>
                <a:cubicBezTo>
                  <a:pt x="34" y="357"/>
                  <a:pt x="41" y="354"/>
                  <a:pt x="46" y="3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8" name="Freeform 1027">
            <a:extLst>
              <a:ext uri="{FF2B5EF4-FFF2-40B4-BE49-F238E27FC236}">
                <a16:creationId xmlns:a16="http://schemas.microsoft.com/office/drawing/2014/main" id="{66E7128D-8CAE-3A42-91F5-40D272E14AE1}"/>
              </a:ext>
            </a:extLst>
          </p:cNvPr>
          <p:cNvSpPr/>
          <p:nvPr/>
        </p:nvSpPr>
        <p:spPr>
          <a:xfrm>
            <a:off x="5409493" y="6918629"/>
            <a:ext cx="66240" cy="66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5" h="186">
                <a:moveTo>
                  <a:pt x="92" y="55"/>
                </a:moveTo>
                <a:cubicBezTo>
                  <a:pt x="113" y="55"/>
                  <a:pt x="130" y="72"/>
                  <a:pt x="130" y="93"/>
                </a:cubicBezTo>
                <a:cubicBezTo>
                  <a:pt x="130" y="114"/>
                  <a:pt x="113" y="131"/>
                  <a:pt x="92" y="131"/>
                </a:cubicBezTo>
                <a:cubicBezTo>
                  <a:pt x="72" y="131"/>
                  <a:pt x="55" y="114"/>
                  <a:pt x="55" y="93"/>
                </a:cubicBezTo>
                <a:cubicBezTo>
                  <a:pt x="55" y="72"/>
                  <a:pt x="72" y="55"/>
                  <a:pt x="92" y="55"/>
                </a:cubicBezTo>
                <a:close/>
                <a:moveTo>
                  <a:pt x="92" y="186"/>
                </a:moveTo>
                <a:cubicBezTo>
                  <a:pt x="144" y="186"/>
                  <a:pt x="185" y="144"/>
                  <a:pt x="185" y="93"/>
                </a:cubicBezTo>
                <a:cubicBezTo>
                  <a:pt x="185" y="42"/>
                  <a:pt x="144" y="0"/>
                  <a:pt x="92" y="0"/>
                </a:cubicBezTo>
                <a:cubicBezTo>
                  <a:pt x="41" y="0"/>
                  <a:pt x="0" y="42"/>
                  <a:pt x="0" y="93"/>
                </a:cubicBezTo>
                <a:cubicBezTo>
                  <a:pt x="0" y="144"/>
                  <a:pt x="41" y="186"/>
                  <a:pt x="92" y="1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29" name="Freeform 1028">
            <a:extLst>
              <a:ext uri="{FF2B5EF4-FFF2-40B4-BE49-F238E27FC236}">
                <a16:creationId xmlns:a16="http://schemas.microsoft.com/office/drawing/2014/main" id="{16D9EE46-18EF-3D43-93DC-233017ECD5BF}"/>
              </a:ext>
            </a:extLst>
          </p:cNvPr>
          <p:cNvSpPr/>
          <p:nvPr/>
        </p:nvSpPr>
        <p:spPr>
          <a:xfrm>
            <a:off x="5491213" y="7000349"/>
            <a:ext cx="66240" cy="66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5" h="185">
                <a:moveTo>
                  <a:pt x="130" y="93"/>
                </a:moveTo>
                <a:cubicBezTo>
                  <a:pt x="130" y="113"/>
                  <a:pt x="113" y="130"/>
                  <a:pt x="93" y="130"/>
                </a:cubicBezTo>
                <a:cubicBezTo>
                  <a:pt x="72" y="130"/>
                  <a:pt x="55" y="113"/>
                  <a:pt x="55" y="93"/>
                </a:cubicBezTo>
                <a:cubicBezTo>
                  <a:pt x="55" y="72"/>
                  <a:pt x="72" y="55"/>
                  <a:pt x="93" y="55"/>
                </a:cubicBezTo>
                <a:cubicBezTo>
                  <a:pt x="113" y="55"/>
                  <a:pt x="130" y="72"/>
                  <a:pt x="130" y="93"/>
                </a:cubicBezTo>
                <a:close/>
                <a:moveTo>
                  <a:pt x="0" y="93"/>
                </a:moveTo>
                <a:cubicBezTo>
                  <a:pt x="0" y="144"/>
                  <a:pt x="41" y="185"/>
                  <a:pt x="93" y="185"/>
                </a:cubicBezTo>
                <a:cubicBezTo>
                  <a:pt x="144" y="185"/>
                  <a:pt x="185" y="144"/>
                  <a:pt x="185" y="93"/>
                </a:cubicBezTo>
                <a:cubicBezTo>
                  <a:pt x="185" y="41"/>
                  <a:pt x="144" y="0"/>
                  <a:pt x="93" y="0"/>
                </a:cubicBezTo>
                <a:cubicBezTo>
                  <a:pt x="41" y="0"/>
                  <a:pt x="0" y="41"/>
                  <a:pt x="0" y="9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1" name="Freeform 1030">
            <a:extLst>
              <a:ext uri="{FF2B5EF4-FFF2-40B4-BE49-F238E27FC236}">
                <a16:creationId xmlns:a16="http://schemas.microsoft.com/office/drawing/2014/main" id="{7EB35AFF-4EAE-B249-9807-E172D3DC5104}"/>
              </a:ext>
            </a:extLst>
          </p:cNvPr>
          <p:cNvSpPr/>
          <p:nvPr/>
        </p:nvSpPr>
        <p:spPr>
          <a:xfrm>
            <a:off x="6264493" y="6908189"/>
            <a:ext cx="273600" cy="32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1" h="903">
                <a:moveTo>
                  <a:pt x="549" y="704"/>
                </a:moveTo>
                <a:lnTo>
                  <a:pt x="549" y="339"/>
                </a:lnTo>
                <a:cubicBezTo>
                  <a:pt x="637" y="353"/>
                  <a:pt x="705" y="429"/>
                  <a:pt x="705" y="521"/>
                </a:cubicBezTo>
                <a:cubicBezTo>
                  <a:pt x="705" y="614"/>
                  <a:pt x="637" y="690"/>
                  <a:pt x="549" y="704"/>
                </a:cubicBezTo>
                <a:close/>
                <a:moveTo>
                  <a:pt x="493" y="848"/>
                </a:moveTo>
                <a:lnTo>
                  <a:pt x="55" y="848"/>
                </a:lnTo>
                <a:lnTo>
                  <a:pt x="55" y="337"/>
                </a:lnTo>
                <a:lnTo>
                  <a:pt x="493" y="337"/>
                </a:lnTo>
                <a:close/>
                <a:moveTo>
                  <a:pt x="106" y="105"/>
                </a:moveTo>
                <a:cubicBezTo>
                  <a:pt x="111" y="105"/>
                  <a:pt x="115" y="106"/>
                  <a:pt x="119" y="109"/>
                </a:cubicBezTo>
                <a:cubicBezTo>
                  <a:pt x="128" y="113"/>
                  <a:pt x="138" y="113"/>
                  <a:pt x="146" y="108"/>
                </a:cubicBezTo>
                <a:cubicBezTo>
                  <a:pt x="155" y="103"/>
                  <a:pt x="160" y="94"/>
                  <a:pt x="160" y="84"/>
                </a:cubicBezTo>
                <a:cubicBezTo>
                  <a:pt x="160" y="68"/>
                  <a:pt x="172" y="55"/>
                  <a:pt x="188" y="55"/>
                </a:cubicBezTo>
                <a:cubicBezTo>
                  <a:pt x="203" y="55"/>
                  <a:pt x="216" y="67"/>
                  <a:pt x="217" y="82"/>
                </a:cubicBezTo>
                <a:cubicBezTo>
                  <a:pt x="217" y="90"/>
                  <a:pt x="222" y="98"/>
                  <a:pt x="228" y="103"/>
                </a:cubicBezTo>
                <a:cubicBezTo>
                  <a:pt x="235" y="108"/>
                  <a:pt x="244" y="109"/>
                  <a:pt x="252" y="106"/>
                </a:cubicBezTo>
                <a:cubicBezTo>
                  <a:pt x="258" y="105"/>
                  <a:pt x="264" y="105"/>
                  <a:pt x="270" y="107"/>
                </a:cubicBezTo>
                <a:cubicBezTo>
                  <a:pt x="284" y="112"/>
                  <a:pt x="299" y="106"/>
                  <a:pt x="305" y="92"/>
                </a:cubicBezTo>
                <a:cubicBezTo>
                  <a:pt x="309" y="82"/>
                  <a:pt x="320" y="75"/>
                  <a:pt x="331" y="75"/>
                </a:cubicBezTo>
                <a:cubicBezTo>
                  <a:pt x="342" y="75"/>
                  <a:pt x="352" y="81"/>
                  <a:pt x="357" y="91"/>
                </a:cubicBezTo>
                <a:cubicBezTo>
                  <a:pt x="360" y="99"/>
                  <a:pt x="367" y="104"/>
                  <a:pt x="374" y="106"/>
                </a:cubicBezTo>
                <a:cubicBezTo>
                  <a:pt x="380" y="108"/>
                  <a:pt x="384" y="111"/>
                  <a:pt x="388" y="115"/>
                </a:cubicBezTo>
                <a:cubicBezTo>
                  <a:pt x="398" y="125"/>
                  <a:pt x="414" y="127"/>
                  <a:pt x="426" y="118"/>
                </a:cubicBezTo>
                <a:cubicBezTo>
                  <a:pt x="429" y="115"/>
                  <a:pt x="435" y="111"/>
                  <a:pt x="443" y="111"/>
                </a:cubicBezTo>
                <a:cubicBezTo>
                  <a:pt x="459" y="111"/>
                  <a:pt x="472" y="124"/>
                  <a:pt x="472" y="140"/>
                </a:cubicBezTo>
                <a:lnTo>
                  <a:pt x="77" y="140"/>
                </a:lnTo>
                <a:cubicBezTo>
                  <a:pt x="77" y="138"/>
                  <a:pt x="77" y="136"/>
                  <a:pt x="77" y="134"/>
                </a:cubicBezTo>
                <a:cubicBezTo>
                  <a:pt x="77" y="118"/>
                  <a:pt x="90" y="105"/>
                  <a:pt x="106" y="105"/>
                </a:cubicBezTo>
                <a:close/>
                <a:moveTo>
                  <a:pt x="55" y="195"/>
                </a:moveTo>
                <a:lnTo>
                  <a:pt x="493" y="195"/>
                </a:lnTo>
                <a:lnTo>
                  <a:pt x="493" y="282"/>
                </a:lnTo>
                <a:lnTo>
                  <a:pt x="55" y="282"/>
                </a:lnTo>
                <a:close/>
                <a:moveTo>
                  <a:pt x="761" y="521"/>
                </a:moveTo>
                <a:cubicBezTo>
                  <a:pt x="761" y="399"/>
                  <a:pt x="668" y="297"/>
                  <a:pt x="549" y="284"/>
                </a:cubicBezTo>
                <a:lnTo>
                  <a:pt x="549" y="168"/>
                </a:lnTo>
                <a:cubicBezTo>
                  <a:pt x="549" y="154"/>
                  <a:pt x="539" y="143"/>
                  <a:pt x="527" y="141"/>
                </a:cubicBezTo>
                <a:lnTo>
                  <a:pt x="527" y="140"/>
                </a:lnTo>
                <a:cubicBezTo>
                  <a:pt x="527" y="94"/>
                  <a:pt x="489" y="56"/>
                  <a:pt x="443" y="56"/>
                </a:cubicBezTo>
                <a:cubicBezTo>
                  <a:pt x="432" y="56"/>
                  <a:pt x="421" y="59"/>
                  <a:pt x="411" y="63"/>
                </a:cubicBezTo>
                <a:cubicBezTo>
                  <a:pt x="408" y="61"/>
                  <a:pt x="405" y="59"/>
                  <a:pt x="401" y="57"/>
                </a:cubicBezTo>
                <a:cubicBezTo>
                  <a:pt x="386" y="34"/>
                  <a:pt x="359" y="20"/>
                  <a:pt x="331" y="20"/>
                </a:cubicBezTo>
                <a:cubicBezTo>
                  <a:pt x="306" y="20"/>
                  <a:pt x="282" y="31"/>
                  <a:pt x="266" y="50"/>
                </a:cubicBezTo>
                <a:lnTo>
                  <a:pt x="265" y="50"/>
                </a:lnTo>
                <a:cubicBezTo>
                  <a:pt x="252" y="21"/>
                  <a:pt x="222" y="0"/>
                  <a:pt x="188" y="0"/>
                </a:cubicBezTo>
                <a:cubicBezTo>
                  <a:pt x="154" y="0"/>
                  <a:pt x="124" y="21"/>
                  <a:pt x="112" y="50"/>
                </a:cubicBezTo>
                <a:cubicBezTo>
                  <a:pt x="110" y="50"/>
                  <a:pt x="108" y="50"/>
                  <a:pt x="106" y="50"/>
                </a:cubicBezTo>
                <a:cubicBezTo>
                  <a:pt x="60" y="50"/>
                  <a:pt x="22" y="88"/>
                  <a:pt x="22" y="134"/>
                </a:cubicBezTo>
                <a:cubicBezTo>
                  <a:pt x="22" y="136"/>
                  <a:pt x="23" y="138"/>
                  <a:pt x="23" y="141"/>
                </a:cubicBezTo>
                <a:cubicBezTo>
                  <a:pt x="10" y="143"/>
                  <a:pt x="0" y="154"/>
                  <a:pt x="0" y="168"/>
                </a:cubicBezTo>
                <a:lnTo>
                  <a:pt x="0" y="875"/>
                </a:lnTo>
                <a:cubicBezTo>
                  <a:pt x="0" y="890"/>
                  <a:pt x="12" y="903"/>
                  <a:pt x="27" y="903"/>
                </a:cubicBezTo>
                <a:lnTo>
                  <a:pt x="521" y="903"/>
                </a:lnTo>
                <a:cubicBezTo>
                  <a:pt x="536" y="903"/>
                  <a:pt x="549" y="890"/>
                  <a:pt x="549" y="875"/>
                </a:cubicBezTo>
                <a:lnTo>
                  <a:pt x="549" y="759"/>
                </a:lnTo>
                <a:cubicBezTo>
                  <a:pt x="668" y="746"/>
                  <a:pt x="761" y="644"/>
                  <a:pt x="761" y="52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2" name="Freeform 1421">
            <a:extLst>
              <a:ext uri="{FF2B5EF4-FFF2-40B4-BE49-F238E27FC236}">
                <a16:creationId xmlns:a16="http://schemas.microsoft.com/office/drawing/2014/main" id="{BEAADAE4-57E4-BB49-9E60-F35717FC1CA7}"/>
              </a:ext>
            </a:extLst>
          </p:cNvPr>
          <p:cNvSpPr/>
          <p:nvPr/>
        </p:nvSpPr>
        <p:spPr>
          <a:xfrm>
            <a:off x="6303373" y="7068749"/>
            <a:ext cx="19440" cy="12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38">
                <a:moveTo>
                  <a:pt x="27" y="0"/>
                </a:moveTo>
                <a:cubicBezTo>
                  <a:pt x="12" y="0"/>
                  <a:pt x="0" y="12"/>
                  <a:pt x="0" y="28"/>
                </a:cubicBezTo>
                <a:lnTo>
                  <a:pt x="0" y="310"/>
                </a:lnTo>
                <a:cubicBezTo>
                  <a:pt x="0" y="326"/>
                  <a:pt x="12" y="338"/>
                  <a:pt x="27" y="338"/>
                </a:cubicBezTo>
                <a:cubicBezTo>
                  <a:pt x="43" y="338"/>
                  <a:pt x="55" y="326"/>
                  <a:pt x="55" y="310"/>
                </a:cubicBezTo>
                <a:lnTo>
                  <a:pt x="55" y="28"/>
                </a:lnTo>
                <a:cubicBezTo>
                  <a:pt x="55" y="12"/>
                  <a:pt x="43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3" name="Freeform 1422">
            <a:extLst>
              <a:ext uri="{FF2B5EF4-FFF2-40B4-BE49-F238E27FC236}">
                <a16:creationId xmlns:a16="http://schemas.microsoft.com/office/drawing/2014/main" id="{C22D4A7D-45B5-0246-88FE-F38A74AD9787}"/>
              </a:ext>
            </a:extLst>
          </p:cNvPr>
          <p:cNvSpPr/>
          <p:nvPr/>
        </p:nvSpPr>
        <p:spPr>
          <a:xfrm>
            <a:off x="6353413" y="7060469"/>
            <a:ext cx="19440" cy="12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38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310"/>
                </a:lnTo>
                <a:cubicBezTo>
                  <a:pt x="0" y="326"/>
                  <a:pt x="12" y="338"/>
                  <a:pt x="27" y="338"/>
                </a:cubicBezTo>
                <a:cubicBezTo>
                  <a:pt x="42" y="338"/>
                  <a:pt x="55" y="326"/>
                  <a:pt x="55" y="310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4" name="Freeform 1423">
            <a:extLst>
              <a:ext uri="{FF2B5EF4-FFF2-40B4-BE49-F238E27FC236}">
                <a16:creationId xmlns:a16="http://schemas.microsoft.com/office/drawing/2014/main" id="{A2F8FEE0-7E12-D44F-AEE7-E9241EE02262}"/>
              </a:ext>
            </a:extLst>
          </p:cNvPr>
          <p:cNvSpPr/>
          <p:nvPr/>
        </p:nvSpPr>
        <p:spPr>
          <a:xfrm>
            <a:off x="6403093" y="7068749"/>
            <a:ext cx="19440" cy="121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338">
                <a:moveTo>
                  <a:pt x="28" y="0"/>
                </a:moveTo>
                <a:cubicBezTo>
                  <a:pt x="13" y="0"/>
                  <a:pt x="0" y="12"/>
                  <a:pt x="0" y="28"/>
                </a:cubicBezTo>
                <a:lnTo>
                  <a:pt x="0" y="310"/>
                </a:lnTo>
                <a:cubicBezTo>
                  <a:pt x="0" y="326"/>
                  <a:pt x="13" y="338"/>
                  <a:pt x="28" y="338"/>
                </a:cubicBezTo>
                <a:cubicBezTo>
                  <a:pt x="43" y="338"/>
                  <a:pt x="55" y="326"/>
                  <a:pt x="55" y="310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5" name="Freeform 1424">
            <a:extLst>
              <a:ext uri="{FF2B5EF4-FFF2-40B4-BE49-F238E27FC236}">
                <a16:creationId xmlns:a16="http://schemas.microsoft.com/office/drawing/2014/main" id="{9A39B985-DA8B-D74C-AD59-68771530A081}"/>
              </a:ext>
            </a:extLst>
          </p:cNvPr>
          <p:cNvSpPr/>
          <p:nvPr/>
        </p:nvSpPr>
        <p:spPr>
          <a:xfrm>
            <a:off x="7016173" y="6911429"/>
            <a:ext cx="153360" cy="153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7" h="426">
                <a:moveTo>
                  <a:pt x="214" y="55"/>
                </a:moveTo>
                <a:cubicBezTo>
                  <a:pt x="126" y="55"/>
                  <a:pt x="56" y="126"/>
                  <a:pt x="56" y="213"/>
                </a:cubicBezTo>
                <a:cubicBezTo>
                  <a:pt x="56" y="300"/>
                  <a:pt x="126" y="371"/>
                  <a:pt x="214" y="371"/>
                </a:cubicBezTo>
                <a:cubicBezTo>
                  <a:pt x="301" y="371"/>
                  <a:pt x="372" y="300"/>
                  <a:pt x="372" y="213"/>
                </a:cubicBezTo>
                <a:cubicBezTo>
                  <a:pt x="372" y="126"/>
                  <a:pt x="301" y="55"/>
                  <a:pt x="214" y="55"/>
                </a:cubicBezTo>
                <a:close/>
                <a:moveTo>
                  <a:pt x="214" y="426"/>
                </a:moveTo>
                <a:cubicBezTo>
                  <a:pt x="96" y="426"/>
                  <a:pt x="0" y="331"/>
                  <a:pt x="0" y="213"/>
                </a:cubicBezTo>
                <a:cubicBezTo>
                  <a:pt x="0" y="95"/>
                  <a:pt x="96" y="0"/>
                  <a:pt x="214" y="0"/>
                </a:cubicBezTo>
                <a:cubicBezTo>
                  <a:pt x="331" y="0"/>
                  <a:pt x="427" y="95"/>
                  <a:pt x="427" y="213"/>
                </a:cubicBezTo>
                <a:cubicBezTo>
                  <a:pt x="427" y="331"/>
                  <a:pt x="331" y="426"/>
                  <a:pt x="214" y="4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6" name="Freeform 1425">
            <a:extLst>
              <a:ext uri="{FF2B5EF4-FFF2-40B4-BE49-F238E27FC236}">
                <a16:creationId xmlns:a16="http://schemas.microsoft.com/office/drawing/2014/main" id="{89DEE5CC-ABAA-B74A-9D14-D6FF036EAA8D}"/>
              </a:ext>
            </a:extLst>
          </p:cNvPr>
          <p:cNvSpPr/>
          <p:nvPr/>
        </p:nvSpPr>
        <p:spPr>
          <a:xfrm>
            <a:off x="6960373" y="7088189"/>
            <a:ext cx="265320" cy="14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8" h="404">
                <a:moveTo>
                  <a:pt x="55" y="348"/>
                </a:moveTo>
                <a:lnTo>
                  <a:pt x="683" y="348"/>
                </a:lnTo>
                <a:cubicBezTo>
                  <a:pt x="683" y="303"/>
                  <a:pt x="683" y="254"/>
                  <a:pt x="682" y="218"/>
                </a:cubicBezTo>
                <a:cubicBezTo>
                  <a:pt x="682" y="186"/>
                  <a:pt x="667" y="156"/>
                  <a:pt x="641" y="138"/>
                </a:cubicBezTo>
                <a:cubicBezTo>
                  <a:pt x="566" y="85"/>
                  <a:pt x="469" y="55"/>
                  <a:pt x="369" y="55"/>
                </a:cubicBezTo>
                <a:cubicBezTo>
                  <a:pt x="269" y="55"/>
                  <a:pt x="173" y="84"/>
                  <a:pt x="98" y="137"/>
                </a:cubicBezTo>
                <a:cubicBezTo>
                  <a:pt x="71" y="156"/>
                  <a:pt x="55" y="186"/>
                  <a:pt x="55" y="218"/>
                </a:cubicBezTo>
                <a:close/>
                <a:moveTo>
                  <a:pt x="711" y="404"/>
                </a:moveTo>
                <a:lnTo>
                  <a:pt x="28" y="404"/>
                </a:lnTo>
                <a:cubicBezTo>
                  <a:pt x="12" y="404"/>
                  <a:pt x="0" y="391"/>
                  <a:pt x="0" y="376"/>
                </a:cubicBezTo>
                <a:lnTo>
                  <a:pt x="0" y="218"/>
                </a:lnTo>
                <a:cubicBezTo>
                  <a:pt x="0" y="168"/>
                  <a:pt x="25" y="121"/>
                  <a:pt x="66" y="92"/>
                </a:cubicBezTo>
                <a:cubicBezTo>
                  <a:pt x="151" y="33"/>
                  <a:pt x="258" y="0"/>
                  <a:pt x="369" y="0"/>
                </a:cubicBezTo>
                <a:cubicBezTo>
                  <a:pt x="480" y="0"/>
                  <a:pt x="588" y="33"/>
                  <a:pt x="673" y="93"/>
                </a:cubicBezTo>
                <a:cubicBezTo>
                  <a:pt x="713" y="121"/>
                  <a:pt x="737" y="168"/>
                  <a:pt x="738" y="217"/>
                </a:cubicBezTo>
                <a:cubicBezTo>
                  <a:pt x="738" y="261"/>
                  <a:pt x="738" y="325"/>
                  <a:pt x="738" y="376"/>
                </a:cubicBezTo>
                <a:cubicBezTo>
                  <a:pt x="738" y="391"/>
                  <a:pt x="726" y="404"/>
                  <a:pt x="711" y="40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7" name="Freeform 1426">
            <a:extLst>
              <a:ext uri="{FF2B5EF4-FFF2-40B4-BE49-F238E27FC236}">
                <a16:creationId xmlns:a16="http://schemas.microsoft.com/office/drawing/2014/main" id="{263AB2CD-D878-C746-A926-E252F0D61D79}"/>
              </a:ext>
            </a:extLst>
          </p:cNvPr>
          <p:cNvSpPr/>
          <p:nvPr/>
        </p:nvSpPr>
        <p:spPr>
          <a:xfrm>
            <a:off x="1922173" y="1185628"/>
            <a:ext cx="325440" cy="172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480">
                <a:moveTo>
                  <a:pt x="772" y="132"/>
                </a:moveTo>
                <a:cubicBezTo>
                  <a:pt x="687" y="47"/>
                  <a:pt x="573" y="0"/>
                  <a:pt x="452" y="0"/>
                </a:cubicBezTo>
                <a:cubicBezTo>
                  <a:pt x="332" y="0"/>
                  <a:pt x="218" y="47"/>
                  <a:pt x="133" y="132"/>
                </a:cubicBezTo>
                <a:cubicBezTo>
                  <a:pt x="47" y="218"/>
                  <a:pt x="0" y="331"/>
                  <a:pt x="0" y="452"/>
                </a:cubicBezTo>
                <a:cubicBezTo>
                  <a:pt x="0" y="467"/>
                  <a:pt x="13" y="480"/>
                  <a:pt x="28" y="480"/>
                </a:cubicBezTo>
                <a:cubicBezTo>
                  <a:pt x="43" y="480"/>
                  <a:pt x="55" y="467"/>
                  <a:pt x="55" y="452"/>
                </a:cubicBezTo>
                <a:cubicBezTo>
                  <a:pt x="55" y="346"/>
                  <a:pt x="97" y="246"/>
                  <a:pt x="172" y="171"/>
                </a:cubicBezTo>
                <a:cubicBezTo>
                  <a:pt x="247" y="96"/>
                  <a:pt x="346" y="55"/>
                  <a:pt x="452" y="55"/>
                </a:cubicBezTo>
                <a:cubicBezTo>
                  <a:pt x="559" y="55"/>
                  <a:pt x="658" y="96"/>
                  <a:pt x="733" y="171"/>
                </a:cubicBezTo>
                <a:cubicBezTo>
                  <a:pt x="808" y="246"/>
                  <a:pt x="849" y="346"/>
                  <a:pt x="849" y="452"/>
                </a:cubicBezTo>
                <a:cubicBezTo>
                  <a:pt x="849" y="467"/>
                  <a:pt x="862" y="480"/>
                  <a:pt x="877" y="480"/>
                </a:cubicBezTo>
                <a:cubicBezTo>
                  <a:pt x="892" y="480"/>
                  <a:pt x="905" y="467"/>
                  <a:pt x="905" y="452"/>
                </a:cubicBezTo>
                <a:cubicBezTo>
                  <a:pt x="905" y="331"/>
                  <a:pt x="858" y="218"/>
                  <a:pt x="772" y="1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8" name="Freeform 1427">
            <a:extLst>
              <a:ext uri="{FF2B5EF4-FFF2-40B4-BE49-F238E27FC236}">
                <a16:creationId xmlns:a16="http://schemas.microsoft.com/office/drawing/2014/main" id="{E8967E73-6C38-D340-A85E-814DB7A5123B}"/>
              </a:ext>
            </a:extLst>
          </p:cNvPr>
          <p:cNvSpPr/>
          <p:nvPr/>
        </p:nvSpPr>
        <p:spPr>
          <a:xfrm>
            <a:off x="1972214" y="1238909"/>
            <a:ext cx="222120" cy="120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8" h="336">
                <a:moveTo>
                  <a:pt x="309" y="0"/>
                </a:moveTo>
                <a:cubicBezTo>
                  <a:pt x="229" y="0"/>
                  <a:pt x="153" y="30"/>
                  <a:pt x="96" y="85"/>
                </a:cubicBezTo>
                <a:cubicBezTo>
                  <a:pt x="34" y="144"/>
                  <a:pt x="0" y="223"/>
                  <a:pt x="0" y="309"/>
                </a:cubicBezTo>
                <a:cubicBezTo>
                  <a:pt x="0" y="324"/>
                  <a:pt x="12" y="336"/>
                  <a:pt x="28" y="336"/>
                </a:cubicBezTo>
                <a:cubicBezTo>
                  <a:pt x="43" y="336"/>
                  <a:pt x="55" y="324"/>
                  <a:pt x="55" y="309"/>
                </a:cubicBezTo>
                <a:cubicBezTo>
                  <a:pt x="55" y="239"/>
                  <a:pt x="83" y="174"/>
                  <a:pt x="134" y="125"/>
                </a:cubicBezTo>
                <a:cubicBezTo>
                  <a:pt x="181" y="80"/>
                  <a:pt x="243" y="55"/>
                  <a:pt x="309" y="55"/>
                </a:cubicBezTo>
                <a:cubicBezTo>
                  <a:pt x="377" y="55"/>
                  <a:pt x="440" y="81"/>
                  <a:pt x="488" y="129"/>
                </a:cubicBezTo>
                <a:cubicBezTo>
                  <a:pt x="536" y="177"/>
                  <a:pt x="562" y="241"/>
                  <a:pt x="562" y="309"/>
                </a:cubicBezTo>
                <a:cubicBezTo>
                  <a:pt x="562" y="324"/>
                  <a:pt x="575" y="336"/>
                  <a:pt x="590" y="336"/>
                </a:cubicBezTo>
                <a:cubicBezTo>
                  <a:pt x="605" y="336"/>
                  <a:pt x="618" y="324"/>
                  <a:pt x="618" y="309"/>
                </a:cubicBezTo>
                <a:cubicBezTo>
                  <a:pt x="618" y="226"/>
                  <a:pt x="586" y="149"/>
                  <a:pt x="527" y="90"/>
                </a:cubicBezTo>
                <a:cubicBezTo>
                  <a:pt x="469" y="32"/>
                  <a:pt x="391" y="0"/>
                  <a:pt x="30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29" name="Freeform 1428">
            <a:extLst>
              <a:ext uri="{FF2B5EF4-FFF2-40B4-BE49-F238E27FC236}">
                <a16:creationId xmlns:a16="http://schemas.microsoft.com/office/drawing/2014/main" id="{A1428785-5731-8A4B-98DE-B82E50D412BF}"/>
              </a:ext>
            </a:extLst>
          </p:cNvPr>
          <p:cNvSpPr/>
          <p:nvPr/>
        </p:nvSpPr>
        <p:spPr>
          <a:xfrm>
            <a:off x="2049613" y="1414589"/>
            <a:ext cx="70560" cy="70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197">
                <a:moveTo>
                  <a:pt x="98" y="142"/>
                </a:moveTo>
                <a:cubicBezTo>
                  <a:pt x="74" y="142"/>
                  <a:pt x="55" y="123"/>
                  <a:pt x="55" y="98"/>
                </a:cubicBezTo>
                <a:cubicBezTo>
                  <a:pt x="55" y="74"/>
                  <a:pt x="74" y="55"/>
                  <a:pt x="98" y="55"/>
                </a:cubicBezTo>
                <a:cubicBezTo>
                  <a:pt x="123" y="55"/>
                  <a:pt x="142" y="74"/>
                  <a:pt x="142" y="98"/>
                </a:cubicBezTo>
                <a:cubicBezTo>
                  <a:pt x="142" y="123"/>
                  <a:pt x="123" y="142"/>
                  <a:pt x="98" y="142"/>
                </a:cubicBezTo>
                <a:close/>
                <a:moveTo>
                  <a:pt x="98" y="0"/>
                </a:moveTo>
                <a:cubicBezTo>
                  <a:pt x="44" y="0"/>
                  <a:pt x="0" y="44"/>
                  <a:pt x="0" y="98"/>
                </a:cubicBezTo>
                <a:cubicBezTo>
                  <a:pt x="0" y="153"/>
                  <a:pt x="44" y="197"/>
                  <a:pt x="98" y="197"/>
                </a:cubicBezTo>
                <a:cubicBezTo>
                  <a:pt x="153" y="197"/>
                  <a:pt x="197" y="153"/>
                  <a:pt x="197" y="98"/>
                </a:cubicBezTo>
                <a:cubicBezTo>
                  <a:pt x="197" y="44"/>
                  <a:pt x="153" y="0"/>
                  <a:pt x="9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0" name="Freeform 1429">
            <a:extLst>
              <a:ext uri="{FF2B5EF4-FFF2-40B4-BE49-F238E27FC236}">
                <a16:creationId xmlns:a16="http://schemas.microsoft.com/office/drawing/2014/main" id="{FC81B929-F031-9F4B-B96D-BCABAED843D4}"/>
              </a:ext>
            </a:extLst>
          </p:cNvPr>
          <p:cNvSpPr/>
          <p:nvPr/>
        </p:nvSpPr>
        <p:spPr>
          <a:xfrm>
            <a:off x="2075173" y="1340069"/>
            <a:ext cx="19440" cy="6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93">
                <a:moveTo>
                  <a:pt x="55" y="166"/>
                </a:moveTo>
                <a:lnTo>
                  <a:pt x="55" y="28"/>
                </a:lnTo>
                <a:cubicBezTo>
                  <a:pt x="55" y="12"/>
                  <a:pt x="43" y="0"/>
                  <a:pt x="27" y="0"/>
                </a:cubicBezTo>
                <a:cubicBezTo>
                  <a:pt x="12" y="0"/>
                  <a:pt x="0" y="12"/>
                  <a:pt x="0" y="28"/>
                </a:cubicBezTo>
                <a:lnTo>
                  <a:pt x="0" y="166"/>
                </a:lnTo>
                <a:cubicBezTo>
                  <a:pt x="0" y="181"/>
                  <a:pt x="12" y="193"/>
                  <a:pt x="27" y="193"/>
                </a:cubicBezTo>
                <a:cubicBezTo>
                  <a:pt x="43" y="193"/>
                  <a:pt x="55" y="181"/>
                  <a:pt x="55" y="16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1" name="Freeform 1430">
            <a:extLst>
              <a:ext uri="{FF2B5EF4-FFF2-40B4-BE49-F238E27FC236}">
                <a16:creationId xmlns:a16="http://schemas.microsoft.com/office/drawing/2014/main" id="{50990DAF-BEBE-C047-AA4D-57AABFC48DD9}"/>
              </a:ext>
            </a:extLst>
          </p:cNvPr>
          <p:cNvSpPr/>
          <p:nvPr/>
        </p:nvSpPr>
        <p:spPr>
          <a:xfrm>
            <a:off x="2110813" y="1386869"/>
            <a:ext cx="37080" cy="37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" h="104">
                <a:moveTo>
                  <a:pt x="57" y="8"/>
                </a:moveTo>
                <a:lnTo>
                  <a:pt x="8" y="57"/>
                </a:lnTo>
                <a:cubicBezTo>
                  <a:pt x="-3" y="68"/>
                  <a:pt x="-3" y="85"/>
                  <a:pt x="8" y="96"/>
                </a:cubicBezTo>
                <a:cubicBezTo>
                  <a:pt x="13" y="102"/>
                  <a:pt x="20" y="104"/>
                  <a:pt x="27" y="104"/>
                </a:cubicBezTo>
                <a:cubicBezTo>
                  <a:pt x="34" y="104"/>
                  <a:pt x="41" y="102"/>
                  <a:pt x="47" y="96"/>
                </a:cubicBezTo>
                <a:lnTo>
                  <a:pt x="96" y="47"/>
                </a:lnTo>
                <a:cubicBezTo>
                  <a:pt x="107" y="36"/>
                  <a:pt x="107" y="19"/>
                  <a:pt x="96" y="8"/>
                </a:cubicBezTo>
                <a:cubicBezTo>
                  <a:pt x="85" y="-3"/>
                  <a:pt x="68" y="-3"/>
                  <a:pt x="57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2" name="Freeform 1431">
            <a:extLst>
              <a:ext uri="{FF2B5EF4-FFF2-40B4-BE49-F238E27FC236}">
                <a16:creationId xmlns:a16="http://schemas.microsoft.com/office/drawing/2014/main" id="{6ACE29CA-B866-734E-A3D0-BA1A1F9C1CF5}"/>
              </a:ext>
            </a:extLst>
          </p:cNvPr>
          <p:cNvSpPr/>
          <p:nvPr/>
        </p:nvSpPr>
        <p:spPr>
          <a:xfrm>
            <a:off x="2021893" y="1386869"/>
            <a:ext cx="37080" cy="37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" h="104">
                <a:moveTo>
                  <a:pt x="96" y="96"/>
                </a:moveTo>
                <a:cubicBezTo>
                  <a:pt x="107" y="85"/>
                  <a:pt x="107" y="68"/>
                  <a:pt x="96" y="57"/>
                </a:cubicBezTo>
                <a:lnTo>
                  <a:pt x="47" y="8"/>
                </a:lnTo>
                <a:cubicBezTo>
                  <a:pt x="36" y="-3"/>
                  <a:pt x="19" y="-3"/>
                  <a:pt x="8" y="8"/>
                </a:cubicBezTo>
                <a:cubicBezTo>
                  <a:pt x="-3" y="19"/>
                  <a:pt x="-3" y="36"/>
                  <a:pt x="8" y="47"/>
                </a:cubicBezTo>
                <a:lnTo>
                  <a:pt x="57" y="96"/>
                </a:lnTo>
                <a:cubicBezTo>
                  <a:pt x="63" y="102"/>
                  <a:pt x="70" y="104"/>
                  <a:pt x="77" y="104"/>
                </a:cubicBezTo>
                <a:cubicBezTo>
                  <a:pt x="84" y="104"/>
                  <a:pt x="91" y="102"/>
                  <a:pt x="96" y="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3" name="Freeform 1432">
            <a:extLst>
              <a:ext uri="{FF2B5EF4-FFF2-40B4-BE49-F238E27FC236}">
                <a16:creationId xmlns:a16="http://schemas.microsoft.com/office/drawing/2014/main" id="{33C78DB4-7D6E-9141-B0D4-7BC43ED5569F}"/>
              </a:ext>
            </a:extLst>
          </p:cNvPr>
          <p:cNvSpPr/>
          <p:nvPr/>
        </p:nvSpPr>
        <p:spPr>
          <a:xfrm>
            <a:off x="2641093" y="1226309"/>
            <a:ext cx="317880" cy="35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4" h="99">
                <a:moveTo>
                  <a:pt x="17" y="67"/>
                </a:moveTo>
                <a:lnTo>
                  <a:pt x="139" y="67"/>
                </a:lnTo>
                <a:lnTo>
                  <a:pt x="139" y="82"/>
                </a:lnTo>
                <a:cubicBezTo>
                  <a:pt x="139" y="91"/>
                  <a:pt x="147" y="99"/>
                  <a:pt x="157" y="99"/>
                </a:cubicBezTo>
                <a:lnTo>
                  <a:pt x="442" y="99"/>
                </a:lnTo>
                <a:cubicBezTo>
                  <a:pt x="452" y="99"/>
                  <a:pt x="460" y="91"/>
                  <a:pt x="460" y="82"/>
                </a:cubicBezTo>
                <a:lnTo>
                  <a:pt x="460" y="67"/>
                </a:lnTo>
                <a:lnTo>
                  <a:pt x="867" y="67"/>
                </a:lnTo>
                <a:cubicBezTo>
                  <a:pt x="876" y="67"/>
                  <a:pt x="884" y="60"/>
                  <a:pt x="884" y="50"/>
                </a:cubicBezTo>
                <a:cubicBezTo>
                  <a:pt x="884" y="40"/>
                  <a:pt x="876" y="32"/>
                  <a:pt x="867" y="32"/>
                </a:cubicBezTo>
                <a:lnTo>
                  <a:pt x="460" y="32"/>
                </a:lnTo>
                <a:lnTo>
                  <a:pt x="460" y="18"/>
                </a:lnTo>
                <a:cubicBezTo>
                  <a:pt x="460" y="8"/>
                  <a:pt x="452" y="0"/>
                  <a:pt x="442" y="0"/>
                </a:cubicBezTo>
                <a:lnTo>
                  <a:pt x="157" y="0"/>
                </a:lnTo>
                <a:cubicBezTo>
                  <a:pt x="147" y="0"/>
                  <a:pt x="139" y="8"/>
                  <a:pt x="139" y="18"/>
                </a:cubicBezTo>
                <a:lnTo>
                  <a:pt x="139" y="32"/>
                </a:lnTo>
                <a:lnTo>
                  <a:pt x="17" y="32"/>
                </a:lnTo>
                <a:cubicBezTo>
                  <a:pt x="8" y="32"/>
                  <a:pt x="0" y="40"/>
                  <a:pt x="0" y="50"/>
                </a:cubicBezTo>
                <a:cubicBezTo>
                  <a:pt x="0" y="60"/>
                  <a:pt x="8" y="67"/>
                  <a:pt x="17" y="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4" name="Freeform 1433">
            <a:extLst>
              <a:ext uri="{FF2B5EF4-FFF2-40B4-BE49-F238E27FC236}">
                <a16:creationId xmlns:a16="http://schemas.microsoft.com/office/drawing/2014/main" id="{DC45BA14-D5EC-914A-8056-831E7E32C1AA}"/>
              </a:ext>
            </a:extLst>
          </p:cNvPr>
          <p:cNvSpPr/>
          <p:nvPr/>
        </p:nvSpPr>
        <p:spPr>
          <a:xfrm>
            <a:off x="2641093" y="1329629"/>
            <a:ext cx="318240" cy="35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5" h="99">
                <a:moveTo>
                  <a:pt x="867" y="32"/>
                </a:moveTo>
                <a:lnTo>
                  <a:pt x="512" y="32"/>
                </a:lnTo>
                <a:lnTo>
                  <a:pt x="512" y="18"/>
                </a:lnTo>
                <a:cubicBezTo>
                  <a:pt x="512" y="8"/>
                  <a:pt x="505" y="0"/>
                  <a:pt x="495" y="0"/>
                </a:cubicBezTo>
                <a:lnTo>
                  <a:pt x="210" y="0"/>
                </a:lnTo>
                <a:cubicBezTo>
                  <a:pt x="200" y="0"/>
                  <a:pt x="192" y="8"/>
                  <a:pt x="192" y="18"/>
                </a:cubicBezTo>
                <a:lnTo>
                  <a:pt x="192" y="32"/>
                </a:lnTo>
                <a:lnTo>
                  <a:pt x="18" y="32"/>
                </a:lnTo>
                <a:cubicBezTo>
                  <a:pt x="8" y="32"/>
                  <a:pt x="0" y="40"/>
                  <a:pt x="0" y="50"/>
                </a:cubicBezTo>
                <a:cubicBezTo>
                  <a:pt x="0" y="60"/>
                  <a:pt x="8" y="68"/>
                  <a:pt x="18" y="68"/>
                </a:cubicBezTo>
                <a:lnTo>
                  <a:pt x="192" y="68"/>
                </a:lnTo>
                <a:lnTo>
                  <a:pt x="192" y="82"/>
                </a:lnTo>
                <a:cubicBezTo>
                  <a:pt x="192" y="91"/>
                  <a:pt x="200" y="99"/>
                  <a:pt x="210" y="99"/>
                </a:cubicBezTo>
                <a:lnTo>
                  <a:pt x="495" y="99"/>
                </a:lnTo>
                <a:cubicBezTo>
                  <a:pt x="505" y="99"/>
                  <a:pt x="512" y="91"/>
                  <a:pt x="512" y="82"/>
                </a:cubicBezTo>
                <a:lnTo>
                  <a:pt x="512" y="68"/>
                </a:lnTo>
                <a:lnTo>
                  <a:pt x="867" y="68"/>
                </a:lnTo>
                <a:cubicBezTo>
                  <a:pt x="877" y="68"/>
                  <a:pt x="885" y="60"/>
                  <a:pt x="885" y="50"/>
                </a:cubicBezTo>
                <a:cubicBezTo>
                  <a:pt x="885" y="40"/>
                  <a:pt x="877" y="32"/>
                  <a:pt x="867" y="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5" name="Freeform 1434">
            <a:extLst>
              <a:ext uri="{FF2B5EF4-FFF2-40B4-BE49-F238E27FC236}">
                <a16:creationId xmlns:a16="http://schemas.microsoft.com/office/drawing/2014/main" id="{E940A630-C3CE-BF46-91F0-A7AD86E35F8A}"/>
              </a:ext>
            </a:extLst>
          </p:cNvPr>
          <p:cNvSpPr/>
          <p:nvPr/>
        </p:nvSpPr>
        <p:spPr>
          <a:xfrm>
            <a:off x="2641093" y="1381469"/>
            <a:ext cx="318240" cy="35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5" h="99">
                <a:moveTo>
                  <a:pt x="867" y="30"/>
                </a:moveTo>
                <a:lnTo>
                  <a:pt x="781" y="30"/>
                </a:lnTo>
                <a:lnTo>
                  <a:pt x="781" y="18"/>
                </a:lnTo>
                <a:cubicBezTo>
                  <a:pt x="781" y="8"/>
                  <a:pt x="773" y="0"/>
                  <a:pt x="763" y="0"/>
                </a:cubicBezTo>
                <a:lnTo>
                  <a:pt x="478" y="0"/>
                </a:lnTo>
                <a:cubicBezTo>
                  <a:pt x="468" y="0"/>
                  <a:pt x="460" y="8"/>
                  <a:pt x="460" y="18"/>
                </a:cubicBezTo>
                <a:lnTo>
                  <a:pt x="460" y="30"/>
                </a:lnTo>
                <a:lnTo>
                  <a:pt x="18" y="30"/>
                </a:lnTo>
                <a:cubicBezTo>
                  <a:pt x="8" y="30"/>
                  <a:pt x="0" y="38"/>
                  <a:pt x="0" y="48"/>
                </a:cubicBezTo>
                <a:cubicBezTo>
                  <a:pt x="0" y="57"/>
                  <a:pt x="8" y="65"/>
                  <a:pt x="18" y="65"/>
                </a:cubicBezTo>
                <a:lnTo>
                  <a:pt x="460" y="65"/>
                </a:lnTo>
                <a:lnTo>
                  <a:pt x="460" y="81"/>
                </a:lnTo>
                <a:cubicBezTo>
                  <a:pt x="460" y="91"/>
                  <a:pt x="468" y="99"/>
                  <a:pt x="478" y="99"/>
                </a:cubicBezTo>
                <a:lnTo>
                  <a:pt x="763" y="99"/>
                </a:lnTo>
                <a:cubicBezTo>
                  <a:pt x="773" y="99"/>
                  <a:pt x="781" y="91"/>
                  <a:pt x="781" y="81"/>
                </a:cubicBezTo>
                <a:lnTo>
                  <a:pt x="781" y="65"/>
                </a:lnTo>
                <a:lnTo>
                  <a:pt x="867" y="65"/>
                </a:lnTo>
                <a:cubicBezTo>
                  <a:pt x="877" y="65"/>
                  <a:pt x="885" y="57"/>
                  <a:pt x="885" y="48"/>
                </a:cubicBezTo>
                <a:cubicBezTo>
                  <a:pt x="885" y="38"/>
                  <a:pt x="877" y="30"/>
                  <a:pt x="867" y="3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6" name="Freeform 1435">
            <a:extLst>
              <a:ext uri="{FF2B5EF4-FFF2-40B4-BE49-F238E27FC236}">
                <a16:creationId xmlns:a16="http://schemas.microsoft.com/office/drawing/2014/main" id="{AF74837B-728E-2346-AF4C-B9F7F974DC3B}"/>
              </a:ext>
            </a:extLst>
          </p:cNvPr>
          <p:cNvSpPr/>
          <p:nvPr/>
        </p:nvSpPr>
        <p:spPr>
          <a:xfrm>
            <a:off x="2641093" y="1431869"/>
            <a:ext cx="318240" cy="35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5" h="99">
                <a:moveTo>
                  <a:pt x="867" y="32"/>
                </a:moveTo>
                <a:lnTo>
                  <a:pt x="691" y="32"/>
                </a:lnTo>
                <a:lnTo>
                  <a:pt x="691" y="18"/>
                </a:lnTo>
                <a:cubicBezTo>
                  <a:pt x="691" y="8"/>
                  <a:pt x="683" y="0"/>
                  <a:pt x="673" y="0"/>
                </a:cubicBezTo>
                <a:lnTo>
                  <a:pt x="388" y="0"/>
                </a:lnTo>
                <a:cubicBezTo>
                  <a:pt x="378" y="0"/>
                  <a:pt x="370" y="8"/>
                  <a:pt x="370" y="18"/>
                </a:cubicBezTo>
                <a:lnTo>
                  <a:pt x="370" y="32"/>
                </a:lnTo>
                <a:lnTo>
                  <a:pt x="18" y="32"/>
                </a:lnTo>
                <a:cubicBezTo>
                  <a:pt x="8" y="32"/>
                  <a:pt x="0" y="40"/>
                  <a:pt x="0" y="49"/>
                </a:cubicBezTo>
                <a:cubicBezTo>
                  <a:pt x="0" y="59"/>
                  <a:pt x="8" y="67"/>
                  <a:pt x="18" y="67"/>
                </a:cubicBezTo>
                <a:lnTo>
                  <a:pt x="370" y="67"/>
                </a:lnTo>
                <a:lnTo>
                  <a:pt x="370" y="81"/>
                </a:lnTo>
                <a:cubicBezTo>
                  <a:pt x="370" y="91"/>
                  <a:pt x="378" y="99"/>
                  <a:pt x="388" y="99"/>
                </a:cubicBezTo>
                <a:lnTo>
                  <a:pt x="673" y="99"/>
                </a:lnTo>
                <a:cubicBezTo>
                  <a:pt x="683" y="99"/>
                  <a:pt x="691" y="91"/>
                  <a:pt x="691" y="81"/>
                </a:cubicBezTo>
                <a:lnTo>
                  <a:pt x="691" y="67"/>
                </a:lnTo>
                <a:lnTo>
                  <a:pt x="867" y="67"/>
                </a:lnTo>
                <a:cubicBezTo>
                  <a:pt x="877" y="67"/>
                  <a:pt x="885" y="59"/>
                  <a:pt x="885" y="49"/>
                </a:cubicBezTo>
                <a:cubicBezTo>
                  <a:pt x="885" y="40"/>
                  <a:pt x="877" y="32"/>
                  <a:pt x="867" y="3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7" name="Freeform 1436">
            <a:extLst>
              <a:ext uri="{FF2B5EF4-FFF2-40B4-BE49-F238E27FC236}">
                <a16:creationId xmlns:a16="http://schemas.microsoft.com/office/drawing/2014/main" id="{31CAA13D-D34F-4846-BF9C-E6E7D496223F}"/>
              </a:ext>
            </a:extLst>
          </p:cNvPr>
          <p:cNvSpPr/>
          <p:nvPr/>
        </p:nvSpPr>
        <p:spPr>
          <a:xfrm>
            <a:off x="2642173" y="1278149"/>
            <a:ext cx="317880" cy="35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4" h="99">
                <a:moveTo>
                  <a:pt x="297" y="99"/>
                </a:moveTo>
                <a:lnTo>
                  <a:pt x="582" y="99"/>
                </a:lnTo>
                <a:cubicBezTo>
                  <a:pt x="592" y="99"/>
                  <a:pt x="600" y="91"/>
                  <a:pt x="600" y="81"/>
                </a:cubicBezTo>
                <a:lnTo>
                  <a:pt x="600" y="69"/>
                </a:lnTo>
                <a:lnTo>
                  <a:pt x="866" y="69"/>
                </a:lnTo>
                <a:cubicBezTo>
                  <a:pt x="876" y="69"/>
                  <a:pt x="884" y="61"/>
                  <a:pt x="884" y="51"/>
                </a:cubicBezTo>
                <a:cubicBezTo>
                  <a:pt x="884" y="41"/>
                  <a:pt x="876" y="33"/>
                  <a:pt x="866" y="33"/>
                </a:cubicBezTo>
                <a:lnTo>
                  <a:pt x="600" y="33"/>
                </a:lnTo>
                <a:lnTo>
                  <a:pt x="600" y="18"/>
                </a:lnTo>
                <a:cubicBezTo>
                  <a:pt x="600" y="8"/>
                  <a:pt x="592" y="0"/>
                  <a:pt x="582" y="0"/>
                </a:cubicBezTo>
                <a:lnTo>
                  <a:pt x="297" y="0"/>
                </a:lnTo>
                <a:cubicBezTo>
                  <a:pt x="288" y="0"/>
                  <a:pt x="280" y="8"/>
                  <a:pt x="280" y="18"/>
                </a:cubicBezTo>
                <a:lnTo>
                  <a:pt x="280" y="33"/>
                </a:lnTo>
                <a:lnTo>
                  <a:pt x="17" y="33"/>
                </a:lnTo>
                <a:cubicBezTo>
                  <a:pt x="8" y="33"/>
                  <a:pt x="0" y="41"/>
                  <a:pt x="0" y="51"/>
                </a:cubicBezTo>
                <a:cubicBezTo>
                  <a:pt x="0" y="61"/>
                  <a:pt x="8" y="69"/>
                  <a:pt x="17" y="69"/>
                </a:cubicBezTo>
                <a:lnTo>
                  <a:pt x="280" y="69"/>
                </a:lnTo>
                <a:lnTo>
                  <a:pt x="280" y="81"/>
                </a:lnTo>
                <a:cubicBezTo>
                  <a:pt x="280" y="91"/>
                  <a:pt x="288" y="99"/>
                  <a:pt x="297" y="9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8" name="Freeform 1437">
            <a:extLst>
              <a:ext uri="{FF2B5EF4-FFF2-40B4-BE49-F238E27FC236}">
                <a16:creationId xmlns:a16="http://schemas.microsoft.com/office/drawing/2014/main" id="{706D28F7-8CA4-3D45-B720-66FF5320C018}"/>
              </a:ext>
            </a:extLst>
          </p:cNvPr>
          <p:cNvSpPr/>
          <p:nvPr/>
        </p:nvSpPr>
        <p:spPr>
          <a:xfrm>
            <a:off x="4249933" y="113522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3" y="54"/>
                </a:moveTo>
                <a:lnTo>
                  <a:pt x="25" y="55"/>
                </a:lnTo>
                <a:cubicBezTo>
                  <a:pt x="26" y="55"/>
                  <a:pt x="28" y="55"/>
                  <a:pt x="29" y="55"/>
                </a:cubicBezTo>
                <a:cubicBezTo>
                  <a:pt x="42" y="55"/>
                  <a:pt x="54" y="45"/>
                  <a:pt x="56" y="32"/>
                </a:cubicBezTo>
                <a:cubicBezTo>
                  <a:pt x="59" y="16"/>
                  <a:pt x="48" y="2"/>
                  <a:pt x="33" y="0"/>
                </a:cubicBezTo>
                <a:lnTo>
                  <a:pt x="31" y="0"/>
                </a:lnTo>
                <a:cubicBezTo>
                  <a:pt x="16" y="-2"/>
                  <a:pt x="2" y="8"/>
                  <a:pt x="0" y="23"/>
                </a:cubicBezTo>
                <a:cubicBezTo>
                  <a:pt x="-2" y="38"/>
                  <a:pt x="8" y="52"/>
                  <a:pt x="23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39" name="Freeform 1438">
            <a:extLst>
              <a:ext uri="{FF2B5EF4-FFF2-40B4-BE49-F238E27FC236}">
                <a16:creationId xmlns:a16="http://schemas.microsoft.com/office/drawing/2014/main" id="{1ED5A0AE-DDF7-E147-B191-6A7EA9BDC726}"/>
              </a:ext>
            </a:extLst>
          </p:cNvPr>
          <p:cNvSpPr/>
          <p:nvPr/>
        </p:nvSpPr>
        <p:spPr>
          <a:xfrm>
            <a:off x="4276933" y="114098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19" y="54"/>
                </a:moveTo>
                <a:lnTo>
                  <a:pt x="21" y="54"/>
                </a:lnTo>
                <a:cubicBezTo>
                  <a:pt x="24" y="55"/>
                  <a:pt x="26" y="55"/>
                  <a:pt x="29" y="55"/>
                </a:cubicBezTo>
                <a:cubicBezTo>
                  <a:pt x="41" y="55"/>
                  <a:pt x="52" y="48"/>
                  <a:pt x="55" y="36"/>
                </a:cubicBezTo>
                <a:cubicBezTo>
                  <a:pt x="60" y="21"/>
                  <a:pt x="51" y="6"/>
                  <a:pt x="37" y="1"/>
                </a:cubicBezTo>
                <a:lnTo>
                  <a:pt x="35" y="1"/>
                </a:lnTo>
                <a:cubicBezTo>
                  <a:pt x="20" y="-3"/>
                  <a:pt x="5" y="5"/>
                  <a:pt x="1" y="20"/>
                </a:cubicBezTo>
                <a:cubicBezTo>
                  <a:pt x="-4" y="34"/>
                  <a:pt x="5" y="50"/>
                  <a:pt x="19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0" name="Freeform 1439">
            <a:extLst>
              <a:ext uri="{FF2B5EF4-FFF2-40B4-BE49-F238E27FC236}">
                <a16:creationId xmlns:a16="http://schemas.microsoft.com/office/drawing/2014/main" id="{155040A4-3F10-3D42-AB37-C56C29C3322E}"/>
              </a:ext>
            </a:extLst>
          </p:cNvPr>
          <p:cNvSpPr/>
          <p:nvPr/>
        </p:nvSpPr>
        <p:spPr>
          <a:xfrm>
            <a:off x="4350013" y="11791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0" y="48"/>
                </a:moveTo>
                <a:lnTo>
                  <a:pt x="12" y="49"/>
                </a:lnTo>
                <a:cubicBezTo>
                  <a:pt x="17" y="54"/>
                  <a:pt x="23" y="56"/>
                  <a:pt x="29" y="56"/>
                </a:cubicBezTo>
                <a:cubicBezTo>
                  <a:pt x="37" y="56"/>
                  <a:pt x="45" y="52"/>
                  <a:pt x="51" y="46"/>
                </a:cubicBezTo>
                <a:cubicBezTo>
                  <a:pt x="60" y="34"/>
                  <a:pt x="59" y="17"/>
                  <a:pt x="47" y="7"/>
                </a:cubicBezTo>
                <a:lnTo>
                  <a:pt x="45" y="6"/>
                </a:lnTo>
                <a:cubicBezTo>
                  <a:pt x="33" y="-4"/>
                  <a:pt x="16" y="-2"/>
                  <a:pt x="6" y="10"/>
                </a:cubicBezTo>
                <a:cubicBezTo>
                  <a:pt x="-3" y="21"/>
                  <a:pt x="-1" y="39"/>
                  <a:pt x="10" y="4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1" name="Freeform 1440">
            <a:extLst>
              <a:ext uri="{FF2B5EF4-FFF2-40B4-BE49-F238E27FC236}">
                <a16:creationId xmlns:a16="http://schemas.microsoft.com/office/drawing/2014/main" id="{2FC3254D-73B0-9C4E-A718-2F5FF7E6452F}"/>
              </a:ext>
            </a:extLst>
          </p:cNvPr>
          <p:cNvSpPr/>
          <p:nvPr/>
        </p:nvSpPr>
        <p:spPr>
          <a:xfrm>
            <a:off x="4327334" y="116330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3" y="51"/>
                </a:moveTo>
                <a:lnTo>
                  <a:pt x="14" y="52"/>
                </a:lnTo>
                <a:cubicBezTo>
                  <a:pt x="19" y="55"/>
                  <a:pt x="24" y="56"/>
                  <a:pt x="29" y="56"/>
                </a:cubicBezTo>
                <a:cubicBezTo>
                  <a:pt x="38" y="56"/>
                  <a:pt x="47" y="51"/>
                  <a:pt x="52" y="43"/>
                </a:cubicBezTo>
                <a:cubicBezTo>
                  <a:pt x="60" y="30"/>
                  <a:pt x="56" y="13"/>
                  <a:pt x="43" y="5"/>
                </a:cubicBezTo>
                <a:lnTo>
                  <a:pt x="42" y="4"/>
                </a:lnTo>
                <a:cubicBezTo>
                  <a:pt x="29" y="-4"/>
                  <a:pt x="12" y="0"/>
                  <a:pt x="4" y="13"/>
                </a:cubicBezTo>
                <a:cubicBezTo>
                  <a:pt x="-4" y="26"/>
                  <a:pt x="0" y="43"/>
                  <a:pt x="13" y="5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2" name="Freeform 1441">
            <a:extLst>
              <a:ext uri="{FF2B5EF4-FFF2-40B4-BE49-F238E27FC236}">
                <a16:creationId xmlns:a16="http://schemas.microsoft.com/office/drawing/2014/main" id="{013EA8CE-2FB7-5E4F-8F11-46DFF12C6A40}"/>
              </a:ext>
            </a:extLst>
          </p:cNvPr>
          <p:cNvSpPr/>
          <p:nvPr/>
        </p:nvSpPr>
        <p:spPr>
          <a:xfrm>
            <a:off x="4302853" y="11503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6" y="53"/>
                </a:moveTo>
                <a:lnTo>
                  <a:pt x="18" y="54"/>
                </a:lnTo>
                <a:cubicBezTo>
                  <a:pt x="22" y="55"/>
                  <a:pt x="25" y="56"/>
                  <a:pt x="29" y="56"/>
                </a:cubicBezTo>
                <a:cubicBezTo>
                  <a:pt x="40" y="56"/>
                  <a:pt x="50" y="50"/>
                  <a:pt x="54" y="40"/>
                </a:cubicBezTo>
                <a:cubicBezTo>
                  <a:pt x="60" y="26"/>
                  <a:pt x="54" y="9"/>
                  <a:pt x="40" y="3"/>
                </a:cubicBezTo>
                <a:lnTo>
                  <a:pt x="38" y="2"/>
                </a:lnTo>
                <a:cubicBezTo>
                  <a:pt x="24" y="-4"/>
                  <a:pt x="8" y="3"/>
                  <a:pt x="2" y="16"/>
                </a:cubicBezTo>
                <a:cubicBezTo>
                  <a:pt x="-4" y="30"/>
                  <a:pt x="2" y="47"/>
                  <a:pt x="16" y="5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3" name="Freeform 1442">
            <a:extLst>
              <a:ext uri="{FF2B5EF4-FFF2-40B4-BE49-F238E27FC236}">
                <a16:creationId xmlns:a16="http://schemas.microsoft.com/office/drawing/2014/main" id="{8D639C50-AFBC-804F-B345-DE5470EB2E14}"/>
              </a:ext>
            </a:extLst>
          </p:cNvPr>
          <p:cNvSpPr/>
          <p:nvPr/>
        </p:nvSpPr>
        <p:spPr>
          <a:xfrm>
            <a:off x="4231934" y="1133069"/>
            <a:ext cx="1044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" h="55">
                <a:moveTo>
                  <a:pt x="2" y="55"/>
                </a:moveTo>
                <a:cubicBezTo>
                  <a:pt x="18" y="55"/>
                  <a:pt x="30" y="43"/>
                  <a:pt x="30" y="28"/>
                </a:cubicBezTo>
                <a:cubicBezTo>
                  <a:pt x="30" y="12"/>
                  <a:pt x="18" y="0"/>
                  <a:pt x="3" y="0"/>
                </a:cubicBezTo>
                <a:lnTo>
                  <a:pt x="1" y="0"/>
                </a:lnTo>
                <a:lnTo>
                  <a:pt x="0" y="55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4" name="Freeform 1443">
            <a:extLst>
              <a:ext uri="{FF2B5EF4-FFF2-40B4-BE49-F238E27FC236}">
                <a16:creationId xmlns:a16="http://schemas.microsoft.com/office/drawing/2014/main" id="{9024F0B0-DC07-3345-B61D-F84691895661}"/>
              </a:ext>
            </a:extLst>
          </p:cNvPr>
          <p:cNvSpPr/>
          <p:nvPr/>
        </p:nvSpPr>
        <p:spPr>
          <a:xfrm>
            <a:off x="4093693" y="117590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7" y="56"/>
                </a:moveTo>
                <a:cubicBezTo>
                  <a:pt x="33" y="56"/>
                  <a:pt x="39" y="54"/>
                  <a:pt x="44" y="50"/>
                </a:cubicBezTo>
                <a:lnTo>
                  <a:pt x="46" y="49"/>
                </a:lnTo>
                <a:cubicBezTo>
                  <a:pt x="58" y="40"/>
                  <a:pt x="60" y="22"/>
                  <a:pt x="51" y="10"/>
                </a:cubicBezTo>
                <a:cubicBezTo>
                  <a:pt x="41" y="-2"/>
                  <a:pt x="24" y="-4"/>
                  <a:pt x="12" y="6"/>
                </a:cubicBezTo>
                <a:lnTo>
                  <a:pt x="10" y="7"/>
                </a:lnTo>
                <a:cubicBezTo>
                  <a:pt x="-2" y="16"/>
                  <a:pt x="-4" y="34"/>
                  <a:pt x="6" y="46"/>
                </a:cubicBezTo>
                <a:cubicBezTo>
                  <a:pt x="11" y="52"/>
                  <a:pt x="19" y="56"/>
                  <a:pt x="27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5" name="Freeform 1444">
            <a:extLst>
              <a:ext uri="{FF2B5EF4-FFF2-40B4-BE49-F238E27FC236}">
                <a16:creationId xmlns:a16="http://schemas.microsoft.com/office/drawing/2014/main" id="{FC3BF1D7-F8A0-7E48-9B7C-536809455494}"/>
              </a:ext>
            </a:extLst>
          </p:cNvPr>
          <p:cNvSpPr/>
          <p:nvPr/>
        </p:nvSpPr>
        <p:spPr>
          <a:xfrm>
            <a:off x="4116733" y="11604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3" y="56"/>
                  <a:pt x="37" y="55"/>
                  <a:pt x="42" y="52"/>
                </a:cubicBezTo>
                <a:lnTo>
                  <a:pt x="44" y="51"/>
                </a:lnTo>
                <a:cubicBezTo>
                  <a:pt x="57" y="43"/>
                  <a:pt x="61" y="26"/>
                  <a:pt x="53" y="13"/>
                </a:cubicBezTo>
                <a:cubicBezTo>
                  <a:pt x="46" y="0"/>
                  <a:pt x="29" y="-4"/>
                  <a:pt x="16" y="3"/>
                </a:cubicBezTo>
                <a:lnTo>
                  <a:pt x="14" y="4"/>
                </a:lnTo>
                <a:cubicBezTo>
                  <a:pt x="1" y="12"/>
                  <a:pt x="-4" y="29"/>
                  <a:pt x="4" y="42"/>
                </a:cubicBezTo>
                <a:cubicBezTo>
                  <a:pt x="9" y="51"/>
                  <a:pt x="18" y="56"/>
                  <a:pt x="2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6" name="Freeform 1445">
            <a:extLst>
              <a:ext uri="{FF2B5EF4-FFF2-40B4-BE49-F238E27FC236}">
                <a16:creationId xmlns:a16="http://schemas.microsoft.com/office/drawing/2014/main" id="{0A2BD6C7-4B45-F648-8090-4429E5534905}"/>
              </a:ext>
            </a:extLst>
          </p:cNvPr>
          <p:cNvSpPr/>
          <p:nvPr/>
        </p:nvSpPr>
        <p:spPr>
          <a:xfrm>
            <a:off x="4194493" y="1134509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cubicBezTo>
                  <a:pt x="29" y="55"/>
                  <a:pt x="30" y="55"/>
                  <a:pt x="31" y="55"/>
                </a:cubicBezTo>
                <a:lnTo>
                  <a:pt x="33" y="55"/>
                </a:lnTo>
                <a:cubicBezTo>
                  <a:pt x="48" y="53"/>
                  <a:pt x="59" y="39"/>
                  <a:pt x="57" y="24"/>
                </a:cubicBezTo>
                <a:cubicBezTo>
                  <a:pt x="55" y="9"/>
                  <a:pt x="42" y="-2"/>
                  <a:pt x="26" y="0"/>
                </a:cubicBezTo>
                <a:lnTo>
                  <a:pt x="24" y="0"/>
                </a:lnTo>
                <a:cubicBezTo>
                  <a:pt x="9" y="2"/>
                  <a:pt x="-2" y="16"/>
                  <a:pt x="0" y="31"/>
                </a:cubicBezTo>
                <a:cubicBezTo>
                  <a:pt x="2" y="45"/>
                  <a:pt x="14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7" name="Freeform 1446">
            <a:extLst>
              <a:ext uri="{FF2B5EF4-FFF2-40B4-BE49-F238E27FC236}">
                <a16:creationId xmlns:a16="http://schemas.microsoft.com/office/drawing/2014/main" id="{E1A1056F-4848-714B-89BD-C5F8E68F1578}"/>
              </a:ext>
            </a:extLst>
          </p:cNvPr>
          <p:cNvSpPr/>
          <p:nvPr/>
        </p:nvSpPr>
        <p:spPr>
          <a:xfrm>
            <a:off x="4141213" y="114855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1" y="56"/>
                  <a:pt x="35" y="55"/>
                  <a:pt x="38" y="53"/>
                </a:cubicBezTo>
                <a:lnTo>
                  <a:pt x="40" y="53"/>
                </a:lnTo>
                <a:cubicBezTo>
                  <a:pt x="54" y="47"/>
                  <a:pt x="61" y="31"/>
                  <a:pt x="55" y="17"/>
                </a:cubicBezTo>
                <a:cubicBezTo>
                  <a:pt x="49" y="3"/>
                  <a:pt x="33" y="-4"/>
                  <a:pt x="19" y="2"/>
                </a:cubicBezTo>
                <a:lnTo>
                  <a:pt x="17" y="2"/>
                </a:lnTo>
                <a:cubicBezTo>
                  <a:pt x="3" y="8"/>
                  <a:pt x="-4" y="25"/>
                  <a:pt x="2" y="38"/>
                </a:cubicBezTo>
                <a:cubicBezTo>
                  <a:pt x="7" y="49"/>
                  <a:pt x="17" y="56"/>
                  <a:pt x="2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8" name="Freeform 1447">
            <a:extLst>
              <a:ext uri="{FF2B5EF4-FFF2-40B4-BE49-F238E27FC236}">
                <a16:creationId xmlns:a16="http://schemas.microsoft.com/office/drawing/2014/main" id="{7459BAC3-A02A-8844-B8CD-146A03115FAD}"/>
              </a:ext>
            </a:extLst>
          </p:cNvPr>
          <p:cNvSpPr/>
          <p:nvPr/>
        </p:nvSpPr>
        <p:spPr>
          <a:xfrm>
            <a:off x="4167853" y="11395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7" y="56"/>
                </a:moveTo>
                <a:cubicBezTo>
                  <a:pt x="30" y="56"/>
                  <a:pt x="32" y="55"/>
                  <a:pt x="34" y="55"/>
                </a:cubicBezTo>
                <a:lnTo>
                  <a:pt x="36" y="54"/>
                </a:lnTo>
                <a:cubicBezTo>
                  <a:pt x="51" y="50"/>
                  <a:pt x="60" y="35"/>
                  <a:pt x="56" y="21"/>
                </a:cubicBezTo>
                <a:cubicBezTo>
                  <a:pt x="52" y="6"/>
                  <a:pt x="37" y="-3"/>
                  <a:pt x="22" y="1"/>
                </a:cubicBezTo>
                <a:lnTo>
                  <a:pt x="20" y="2"/>
                </a:lnTo>
                <a:cubicBezTo>
                  <a:pt x="6" y="5"/>
                  <a:pt x="-3" y="21"/>
                  <a:pt x="1" y="35"/>
                </a:cubicBezTo>
                <a:cubicBezTo>
                  <a:pt x="4" y="48"/>
                  <a:pt x="15" y="56"/>
                  <a:pt x="27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49" name="Freeform 1448">
            <a:extLst>
              <a:ext uri="{FF2B5EF4-FFF2-40B4-BE49-F238E27FC236}">
                <a16:creationId xmlns:a16="http://schemas.microsoft.com/office/drawing/2014/main" id="{152C9CD5-F234-6342-820B-CB3AF5976ABE}"/>
              </a:ext>
            </a:extLst>
          </p:cNvPr>
          <p:cNvSpPr/>
          <p:nvPr/>
        </p:nvSpPr>
        <p:spPr>
          <a:xfrm>
            <a:off x="4015213" y="1185628"/>
            <a:ext cx="429120" cy="317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882">
                <a:moveTo>
                  <a:pt x="998" y="812"/>
                </a:moveTo>
                <a:lnTo>
                  <a:pt x="936" y="751"/>
                </a:lnTo>
                <a:cubicBezTo>
                  <a:pt x="937" y="750"/>
                  <a:pt x="938" y="749"/>
                  <a:pt x="938" y="748"/>
                </a:cubicBezTo>
                <a:cubicBezTo>
                  <a:pt x="939" y="747"/>
                  <a:pt x="940" y="746"/>
                  <a:pt x="941" y="745"/>
                </a:cubicBezTo>
                <a:cubicBezTo>
                  <a:pt x="943" y="743"/>
                  <a:pt x="944" y="741"/>
                  <a:pt x="945" y="740"/>
                </a:cubicBezTo>
                <a:cubicBezTo>
                  <a:pt x="946" y="739"/>
                  <a:pt x="947" y="738"/>
                  <a:pt x="948" y="736"/>
                </a:cubicBezTo>
                <a:cubicBezTo>
                  <a:pt x="949" y="735"/>
                  <a:pt x="951" y="733"/>
                  <a:pt x="952" y="731"/>
                </a:cubicBezTo>
                <a:cubicBezTo>
                  <a:pt x="953" y="730"/>
                  <a:pt x="954" y="729"/>
                  <a:pt x="955" y="728"/>
                </a:cubicBezTo>
                <a:cubicBezTo>
                  <a:pt x="956" y="726"/>
                  <a:pt x="957" y="725"/>
                  <a:pt x="959" y="723"/>
                </a:cubicBezTo>
                <a:cubicBezTo>
                  <a:pt x="959" y="722"/>
                  <a:pt x="960" y="721"/>
                  <a:pt x="961" y="719"/>
                </a:cubicBezTo>
                <a:cubicBezTo>
                  <a:pt x="963" y="718"/>
                  <a:pt x="964" y="716"/>
                  <a:pt x="965" y="714"/>
                </a:cubicBezTo>
                <a:cubicBezTo>
                  <a:pt x="966" y="713"/>
                  <a:pt x="967" y="712"/>
                  <a:pt x="967" y="711"/>
                </a:cubicBezTo>
                <a:cubicBezTo>
                  <a:pt x="969" y="708"/>
                  <a:pt x="971" y="705"/>
                  <a:pt x="973" y="702"/>
                </a:cubicBezTo>
                <a:cubicBezTo>
                  <a:pt x="974" y="702"/>
                  <a:pt x="974" y="702"/>
                  <a:pt x="974" y="701"/>
                </a:cubicBezTo>
                <a:cubicBezTo>
                  <a:pt x="976" y="698"/>
                  <a:pt x="977" y="696"/>
                  <a:pt x="979" y="693"/>
                </a:cubicBezTo>
                <a:cubicBezTo>
                  <a:pt x="980" y="692"/>
                  <a:pt x="981" y="691"/>
                  <a:pt x="981" y="690"/>
                </a:cubicBezTo>
                <a:cubicBezTo>
                  <a:pt x="982" y="688"/>
                  <a:pt x="984" y="686"/>
                  <a:pt x="985" y="684"/>
                </a:cubicBezTo>
                <a:cubicBezTo>
                  <a:pt x="986" y="683"/>
                  <a:pt x="986" y="682"/>
                  <a:pt x="987" y="680"/>
                </a:cubicBezTo>
                <a:cubicBezTo>
                  <a:pt x="988" y="678"/>
                  <a:pt x="989" y="677"/>
                  <a:pt x="990" y="675"/>
                </a:cubicBezTo>
                <a:cubicBezTo>
                  <a:pt x="991" y="674"/>
                  <a:pt x="992" y="672"/>
                  <a:pt x="992" y="671"/>
                </a:cubicBezTo>
                <a:cubicBezTo>
                  <a:pt x="993" y="669"/>
                  <a:pt x="994" y="667"/>
                  <a:pt x="995" y="666"/>
                </a:cubicBezTo>
                <a:cubicBezTo>
                  <a:pt x="996" y="664"/>
                  <a:pt x="997" y="663"/>
                  <a:pt x="997" y="661"/>
                </a:cubicBezTo>
                <a:cubicBezTo>
                  <a:pt x="998" y="660"/>
                  <a:pt x="999" y="658"/>
                  <a:pt x="1000" y="656"/>
                </a:cubicBezTo>
                <a:cubicBezTo>
                  <a:pt x="1001" y="655"/>
                  <a:pt x="1002" y="653"/>
                  <a:pt x="1002" y="652"/>
                </a:cubicBezTo>
                <a:cubicBezTo>
                  <a:pt x="1003" y="650"/>
                  <a:pt x="1004" y="649"/>
                  <a:pt x="1005" y="647"/>
                </a:cubicBezTo>
                <a:cubicBezTo>
                  <a:pt x="1006" y="645"/>
                  <a:pt x="1006" y="644"/>
                  <a:pt x="1007" y="642"/>
                </a:cubicBezTo>
                <a:cubicBezTo>
                  <a:pt x="1008" y="641"/>
                  <a:pt x="1008" y="639"/>
                  <a:pt x="1009" y="637"/>
                </a:cubicBezTo>
                <a:cubicBezTo>
                  <a:pt x="1010" y="636"/>
                  <a:pt x="1011" y="634"/>
                  <a:pt x="1011" y="633"/>
                </a:cubicBezTo>
                <a:cubicBezTo>
                  <a:pt x="1012" y="631"/>
                  <a:pt x="1013" y="629"/>
                  <a:pt x="1013" y="628"/>
                </a:cubicBezTo>
                <a:cubicBezTo>
                  <a:pt x="1014" y="626"/>
                  <a:pt x="1015" y="625"/>
                  <a:pt x="1015" y="623"/>
                </a:cubicBezTo>
                <a:cubicBezTo>
                  <a:pt x="1016" y="621"/>
                  <a:pt x="1017" y="619"/>
                  <a:pt x="1017" y="618"/>
                </a:cubicBezTo>
                <a:cubicBezTo>
                  <a:pt x="1018" y="616"/>
                  <a:pt x="1019" y="615"/>
                  <a:pt x="1019" y="613"/>
                </a:cubicBezTo>
                <a:cubicBezTo>
                  <a:pt x="1020" y="611"/>
                  <a:pt x="1021" y="609"/>
                  <a:pt x="1021" y="608"/>
                </a:cubicBezTo>
                <a:cubicBezTo>
                  <a:pt x="1022" y="606"/>
                  <a:pt x="1022" y="605"/>
                  <a:pt x="1023" y="603"/>
                </a:cubicBezTo>
                <a:cubicBezTo>
                  <a:pt x="1024" y="601"/>
                  <a:pt x="1024" y="599"/>
                  <a:pt x="1025" y="597"/>
                </a:cubicBezTo>
                <a:cubicBezTo>
                  <a:pt x="1025" y="596"/>
                  <a:pt x="1026" y="595"/>
                  <a:pt x="1026" y="593"/>
                </a:cubicBezTo>
                <a:cubicBezTo>
                  <a:pt x="1027" y="590"/>
                  <a:pt x="1028" y="587"/>
                  <a:pt x="1029" y="584"/>
                </a:cubicBezTo>
                <a:cubicBezTo>
                  <a:pt x="1029" y="584"/>
                  <a:pt x="1030" y="583"/>
                  <a:pt x="1030" y="582"/>
                </a:cubicBezTo>
                <a:cubicBezTo>
                  <a:pt x="1031" y="579"/>
                  <a:pt x="1032" y="576"/>
                  <a:pt x="1032" y="573"/>
                </a:cubicBezTo>
                <a:cubicBezTo>
                  <a:pt x="1033" y="572"/>
                  <a:pt x="1033" y="571"/>
                  <a:pt x="1033" y="569"/>
                </a:cubicBezTo>
                <a:cubicBezTo>
                  <a:pt x="1034" y="567"/>
                  <a:pt x="1034" y="565"/>
                  <a:pt x="1035" y="563"/>
                </a:cubicBezTo>
                <a:cubicBezTo>
                  <a:pt x="1035" y="562"/>
                  <a:pt x="1036" y="560"/>
                  <a:pt x="1036" y="559"/>
                </a:cubicBezTo>
                <a:cubicBezTo>
                  <a:pt x="1037" y="557"/>
                  <a:pt x="1037" y="555"/>
                  <a:pt x="1038" y="553"/>
                </a:cubicBezTo>
                <a:cubicBezTo>
                  <a:pt x="1038" y="551"/>
                  <a:pt x="1038" y="550"/>
                  <a:pt x="1038" y="548"/>
                </a:cubicBezTo>
                <a:cubicBezTo>
                  <a:pt x="1039" y="546"/>
                  <a:pt x="1039" y="544"/>
                  <a:pt x="1040" y="542"/>
                </a:cubicBezTo>
                <a:cubicBezTo>
                  <a:pt x="1040" y="541"/>
                  <a:pt x="1040" y="539"/>
                  <a:pt x="1041" y="537"/>
                </a:cubicBezTo>
                <a:cubicBezTo>
                  <a:pt x="1041" y="536"/>
                  <a:pt x="1041" y="534"/>
                  <a:pt x="1042" y="532"/>
                </a:cubicBezTo>
                <a:cubicBezTo>
                  <a:pt x="1042" y="530"/>
                  <a:pt x="1042" y="529"/>
                  <a:pt x="1043" y="527"/>
                </a:cubicBezTo>
                <a:cubicBezTo>
                  <a:pt x="1043" y="525"/>
                  <a:pt x="1043" y="523"/>
                  <a:pt x="1043" y="521"/>
                </a:cubicBezTo>
                <a:cubicBezTo>
                  <a:pt x="1044" y="520"/>
                  <a:pt x="1044" y="518"/>
                  <a:pt x="1044" y="516"/>
                </a:cubicBezTo>
                <a:cubicBezTo>
                  <a:pt x="1044" y="514"/>
                  <a:pt x="1045" y="513"/>
                  <a:pt x="1045" y="511"/>
                </a:cubicBezTo>
                <a:cubicBezTo>
                  <a:pt x="1045" y="509"/>
                  <a:pt x="1045" y="507"/>
                  <a:pt x="1045" y="506"/>
                </a:cubicBezTo>
                <a:cubicBezTo>
                  <a:pt x="1046" y="504"/>
                  <a:pt x="1046" y="502"/>
                  <a:pt x="1046" y="500"/>
                </a:cubicBezTo>
                <a:cubicBezTo>
                  <a:pt x="1046" y="498"/>
                  <a:pt x="1047" y="497"/>
                  <a:pt x="1047" y="495"/>
                </a:cubicBezTo>
                <a:cubicBezTo>
                  <a:pt x="1047" y="493"/>
                  <a:pt x="1047" y="491"/>
                  <a:pt x="1047" y="489"/>
                </a:cubicBezTo>
                <a:cubicBezTo>
                  <a:pt x="1047" y="487"/>
                  <a:pt x="1047" y="486"/>
                  <a:pt x="1047" y="484"/>
                </a:cubicBezTo>
                <a:cubicBezTo>
                  <a:pt x="1048" y="482"/>
                  <a:pt x="1048" y="480"/>
                  <a:pt x="1048" y="478"/>
                </a:cubicBezTo>
                <a:cubicBezTo>
                  <a:pt x="1048" y="477"/>
                  <a:pt x="1048" y="475"/>
                  <a:pt x="1048" y="474"/>
                </a:cubicBezTo>
                <a:cubicBezTo>
                  <a:pt x="1048" y="471"/>
                  <a:pt x="1048" y="469"/>
                  <a:pt x="1048" y="466"/>
                </a:cubicBezTo>
                <a:cubicBezTo>
                  <a:pt x="1048" y="465"/>
                  <a:pt x="1049" y="464"/>
                  <a:pt x="1049" y="463"/>
                </a:cubicBezTo>
                <a:cubicBezTo>
                  <a:pt x="1049" y="459"/>
                  <a:pt x="1049" y="456"/>
                  <a:pt x="1049" y="452"/>
                </a:cubicBezTo>
                <a:cubicBezTo>
                  <a:pt x="1049" y="448"/>
                  <a:pt x="1049" y="445"/>
                  <a:pt x="1049" y="441"/>
                </a:cubicBezTo>
                <a:cubicBezTo>
                  <a:pt x="1049" y="440"/>
                  <a:pt x="1048" y="439"/>
                  <a:pt x="1048" y="438"/>
                </a:cubicBezTo>
                <a:cubicBezTo>
                  <a:pt x="1048" y="435"/>
                  <a:pt x="1048" y="433"/>
                  <a:pt x="1048" y="430"/>
                </a:cubicBezTo>
                <a:cubicBezTo>
                  <a:pt x="1048" y="429"/>
                  <a:pt x="1048" y="428"/>
                  <a:pt x="1048" y="426"/>
                </a:cubicBezTo>
                <a:cubicBezTo>
                  <a:pt x="1048" y="424"/>
                  <a:pt x="1048" y="422"/>
                  <a:pt x="1048" y="420"/>
                </a:cubicBezTo>
                <a:cubicBezTo>
                  <a:pt x="1047" y="418"/>
                  <a:pt x="1047" y="417"/>
                  <a:pt x="1047" y="415"/>
                </a:cubicBezTo>
                <a:cubicBezTo>
                  <a:pt x="1047" y="413"/>
                  <a:pt x="1047" y="411"/>
                  <a:pt x="1047" y="409"/>
                </a:cubicBezTo>
                <a:cubicBezTo>
                  <a:pt x="1047" y="407"/>
                  <a:pt x="1046" y="406"/>
                  <a:pt x="1046" y="404"/>
                </a:cubicBezTo>
                <a:cubicBezTo>
                  <a:pt x="1046" y="402"/>
                  <a:pt x="1046" y="400"/>
                  <a:pt x="1045" y="398"/>
                </a:cubicBezTo>
                <a:cubicBezTo>
                  <a:pt x="1045" y="397"/>
                  <a:pt x="1045" y="395"/>
                  <a:pt x="1045" y="394"/>
                </a:cubicBezTo>
                <a:cubicBezTo>
                  <a:pt x="1045" y="392"/>
                  <a:pt x="1044" y="390"/>
                  <a:pt x="1044" y="388"/>
                </a:cubicBezTo>
                <a:cubicBezTo>
                  <a:pt x="1044" y="386"/>
                  <a:pt x="1044" y="385"/>
                  <a:pt x="1043" y="383"/>
                </a:cubicBezTo>
                <a:cubicBezTo>
                  <a:pt x="1043" y="381"/>
                  <a:pt x="1043" y="379"/>
                  <a:pt x="1043" y="377"/>
                </a:cubicBezTo>
                <a:cubicBezTo>
                  <a:pt x="1042" y="376"/>
                  <a:pt x="1042" y="374"/>
                  <a:pt x="1042" y="372"/>
                </a:cubicBezTo>
                <a:cubicBezTo>
                  <a:pt x="1041" y="370"/>
                  <a:pt x="1041" y="368"/>
                  <a:pt x="1041" y="367"/>
                </a:cubicBezTo>
                <a:cubicBezTo>
                  <a:pt x="1040" y="365"/>
                  <a:pt x="1040" y="364"/>
                  <a:pt x="1040" y="362"/>
                </a:cubicBezTo>
                <a:cubicBezTo>
                  <a:pt x="1039" y="360"/>
                  <a:pt x="1039" y="358"/>
                  <a:pt x="1038" y="356"/>
                </a:cubicBezTo>
                <a:cubicBezTo>
                  <a:pt x="1038" y="355"/>
                  <a:pt x="1038" y="353"/>
                  <a:pt x="1038" y="352"/>
                </a:cubicBezTo>
                <a:cubicBezTo>
                  <a:pt x="1037" y="350"/>
                  <a:pt x="1037" y="348"/>
                  <a:pt x="1036" y="346"/>
                </a:cubicBezTo>
                <a:cubicBezTo>
                  <a:pt x="1036" y="344"/>
                  <a:pt x="1035" y="343"/>
                  <a:pt x="1035" y="341"/>
                </a:cubicBezTo>
                <a:cubicBezTo>
                  <a:pt x="1035" y="339"/>
                  <a:pt x="1034" y="337"/>
                  <a:pt x="1033" y="335"/>
                </a:cubicBezTo>
                <a:cubicBezTo>
                  <a:pt x="1033" y="334"/>
                  <a:pt x="1033" y="332"/>
                  <a:pt x="1032" y="331"/>
                </a:cubicBezTo>
                <a:cubicBezTo>
                  <a:pt x="1032" y="328"/>
                  <a:pt x="1031" y="325"/>
                  <a:pt x="1030" y="322"/>
                </a:cubicBezTo>
                <a:cubicBezTo>
                  <a:pt x="1030" y="322"/>
                  <a:pt x="1029" y="321"/>
                  <a:pt x="1029" y="320"/>
                </a:cubicBezTo>
                <a:cubicBezTo>
                  <a:pt x="1028" y="317"/>
                  <a:pt x="1027" y="314"/>
                  <a:pt x="1026" y="311"/>
                </a:cubicBezTo>
                <a:cubicBezTo>
                  <a:pt x="1026" y="310"/>
                  <a:pt x="1025" y="308"/>
                  <a:pt x="1025" y="307"/>
                </a:cubicBezTo>
                <a:cubicBezTo>
                  <a:pt x="1024" y="305"/>
                  <a:pt x="1024" y="303"/>
                  <a:pt x="1023" y="301"/>
                </a:cubicBezTo>
                <a:cubicBezTo>
                  <a:pt x="1022" y="300"/>
                  <a:pt x="1022" y="298"/>
                  <a:pt x="1021" y="297"/>
                </a:cubicBezTo>
                <a:cubicBezTo>
                  <a:pt x="1021" y="295"/>
                  <a:pt x="1020" y="293"/>
                  <a:pt x="1019" y="291"/>
                </a:cubicBezTo>
                <a:cubicBezTo>
                  <a:pt x="1019" y="290"/>
                  <a:pt x="1018" y="288"/>
                  <a:pt x="1018" y="287"/>
                </a:cubicBezTo>
                <a:cubicBezTo>
                  <a:pt x="1017" y="285"/>
                  <a:pt x="1016" y="283"/>
                  <a:pt x="1015" y="281"/>
                </a:cubicBezTo>
                <a:cubicBezTo>
                  <a:pt x="1015" y="280"/>
                  <a:pt x="1014" y="278"/>
                  <a:pt x="1014" y="277"/>
                </a:cubicBezTo>
                <a:cubicBezTo>
                  <a:pt x="1013" y="275"/>
                  <a:pt x="1012" y="273"/>
                  <a:pt x="1011" y="272"/>
                </a:cubicBezTo>
                <a:cubicBezTo>
                  <a:pt x="1011" y="270"/>
                  <a:pt x="1010" y="269"/>
                  <a:pt x="1009" y="267"/>
                </a:cubicBezTo>
                <a:cubicBezTo>
                  <a:pt x="1009" y="265"/>
                  <a:pt x="1008" y="264"/>
                  <a:pt x="1007" y="262"/>
                </a:cubicBezTo>
                <a:cubicBezTo>
                  <a:pt x="1006" y="260"/>
                  <a:pt x="1006" y="259"/>
                  <a:pt x="1005" y="257"/>
                </a:cubicBezTo>
                <a:cubicBezTo>
                  <a:pt x="1004" y="256"/>
                  <a:pt x="1003" y="254"/>
                  <a:pt x="1002" y="252"/>
                </a:cubicBezTo>
                <a:cubicBezTo>
                  <a:pt x="1002" y="251"/>
                  <a:pt x="1001" y="249"/>
                  <a:pt x="1000" y="248"/>
                </a:cubicBezTo>
                <a:cubicBezTo>
                  <a:pt x="999" y="246"/>
                  <a:pt x="999" y="245"/>
                  <a:pt x="998" y="243"/>
                </a:cubicBezTo>
                <a:cubicBezTo>
                  <a:pt x="997" y="241"/>
                  <a:pt x="996" y="240"/>
                  <a:pt x="995" y="239"/>
                </a:cubicBezTo>
                <a:cubicBezTo>
                  <a:pt x="994" y="237"/>
                  <a:pt x="993" y="235"/>
                  <a:pt x="993" y="233"/>
                </a:cubicBezTo>
                <a:cubicBezTo>
                  <a:pt x="992" y="232"/>
                  <a:pt x="991" y="231"/>
                  <a:pt x="990" y="229"/>
                </a:cubicBezTo>
                <a:cubicBezTo>
                  <a:pt x="989" y="227"/>
                  <a:pt x="988" y="226"/>
                  <a:pt x="987" y="224"/>
                </a:cubicBezTo>
                <a:cubicBezTo>
                  <a:pt x="986" y="223"/>
                  <a:pt x="986" y="221"/>
                  <a:pt x="985" y="220"/>
                </a:cubicBezTo>
                <a:cubicBezTo>
                  <a:pt x="984" y="218"/>
                  <a:pt x="983" y="216"/>
                  <a:pt x="981" y="215"/>
                </a:cubicBezTo>
                <a:cubicBezTo>
                  <a:pt x="981" y="213"/>
                  <a:pt x="980" y="212"/>
                  <a:pt x="979" y="211"/>
                </a:cubicBezTo>
                <a:cubicBezTo>
                  <a:pt x="978" y="209"/>
                  <a:pt x="976" y="206"/>
                  <a:pt x="974" y="204"/>
                </a:cubicBezTo>
                <a:cubicBezTo>
                  <a:pt x="974" y="203"/>
                  <a:pt x="974" y="203"/>
                  <a:pt x="974" y="202"/>
                </a:cubicBezTo>
                <a:cubicBezTo>
                  <a:pt x="972" y="199"/>
                  <a:pt x="970" y="196"/>
                  <a:pt x="968" y="194"/>
                </a:cubicBezTo>
                <a:cubicBezTo>
                  <a:pt x="967" y="193"/>
                  <a:pt x="966" y="192"/>
                  <a:pt x="966" y="191"/>
                </a:cubicBezTo>
                <a:cubicBezTo>
                  <a:pt x="964" y="189"/>
                  <a:pt x="963" y="187"/>
                  <a:pt x="961" y="185"/>
                </a:cubicBezTo>
                <a:cubicBezTo>
                  <a:pt x="961" y="184"/>
                  <a:pt x="960" y="183"/>
                  <a:pt x="959" y="182"/>
                </a:cubicBezTo>
                <a:cubicBezTo>
                  <a:pt x="958" y="180"/>
                  <a:pt x="956" y="178"/>
                  <a:pt x="955" y="176"/>
                </a:cubicBezTo>
                <a:cubicBezTo>
                  <a:pt x="954" y="175"/>
                  <a:pt x="953" y="174"/>
                  <a:pt x="952" y="173"/>
                </a:cubicBezTo>
                <a:cubicBezTo>
                  <a:pt x="951" y="171"/>
                  <a:pt x="950" y="170"/>
                  <a:pt x="948" y="168"/>
                </a:cubicBezTo>
                <a:cubicBezTo>
                  <a:pt x="947" y="167"/>
                  <a:pt x="946" y="166"/>
                  <a:pt x="945" y="164"/>
                </a:cubicBezTo>
                <a:cubicBezTo>
                  <a:pt x="944" y="163"/>
                  <a:pt x="943" y="161"/>
                  <a:pt x="942" y="160"/>
                </a:cubicBezTo>
                <a:cubicBezTo>
                  <a:pt x="940" y="158"/>
                  <a:pt x="939" y="157"/>
                  <a:pt x="938" y="156"/>
                </a:cubicBezTo>
                <a:cubicBezTo>
                  <a:pt x="938" y="155"/>
                  <a:pt x="937" y="154"/>
                  <a:pt x="936" y="154"/>
                </a:cubicBezTo>
                <a:lnTo>
                  <a:pt x="1000" y="90"/>
                </a:lnTo>
                <a:cubicBezTo>
                  <a:pt x="1089" y="189"/>
                  <a:pt x="1138" y="316"/>
                  <a:pt x="1138" y="450"/>
                </a:cubicBezTo>
                <a:cubicBezTo>
                  <a:pt x="1138" y="585"/>
                  <a:pt x="1088" y="713"/>
                  <a:pt x="998" y="812"/>
                </a:cubicBezTo>
                <a:close/>
                <a:moveTo>
                  <a:pt x="841" y="654"/>
                </a:moveTo>
                <a:cubicBezTo>
                  <a:pt x="842" y="653"/>
                  <a:pt x="842" y="652"/>
                  <a:pt x="843" y="651"/>
                </a:cubicBezTo>
                <a:cubicBezTo>
                  <a:pt x="844" y="650"/>
                  <a:pt x="845" y="649"/>
                  <a:pt x="845" y="648"/>
                </a:cubicBezTo>
                <a:cubicBezTo>
                  <a:pt x="846" y="647"/>
                  <a:pt x="847" y="646"/>
                  <a:pt x="847" y="645"/>
                </a:cubicBezTo>
                <a:cubicBezTo>
                  <a:pt x="848" y="644"/>
                  <a:pt x="849" y="643"/>
                  <a:pt x="850" y="642"/>
                </a:cubicBezTo>
                <a:cubicBezTo>
                  <a:pt x="850" y="641"/>
                  <a:pt x="851" y="640"/>
                  <a:pt x="852" y="640"/>
                </a:cubicBezTo>
                <a:cubicBezTo>
                  <a:pt x="853" y="638"/>
                  <a:pt x="853" y="637"/>
                  <a:pt x="854" y="636"/>
                </a:cubicBezTo>
                <a:cubicBezTo>
                  <a:pt x="855" y="635"/>
                  <a:pt x="855" y="634"/>
                  <a:pt x="856" y="634"/>
                </a:cubicBezTo>
                <a:cubicBezTo>
                  <a:pt x="857" y="632"/>
                  <a:pt x="858" y="630"/>
                  <a:pt x="859" y="629"/>
                </a:cubicBezTo>
                <a:cubicBezTo>
                  <a:pt x="860" y="628"/>
                  <a:pt x="860" y="628"/>
                  <a:pt x="860" y="627"/>
                </a:cubicBezTo>
                <a:cubicBezTo>
                  <a:pt x="861" y="625"/>
                  <a:pt x="863" y="624"/>
                  <a:pt x="864" y="622"/>
                </a:cubicBezTo>
                <a:cubicBezTo>
                  <a:pt x="864" y="621"/>
                  <a:pt x="865" y="620"/>
                  <a:pt x="865" y="620"/>
                </a:cubicBezTo>
                <a:cubicBezTo>
                  <a:pt x="866" y="618"/>
                  <a:pt x="867" y="617"/>
                  <a:pt x="867" y="616"/>
                </a:cubicBezTo>
                <a:cubicBezTo>
                  <a:pt x="868" y="615"/>
                  <a:pt x="868" y="614"/>
                  <a:pt x="869" y="613"/>
                </a:cubicBezTo>
                <a:cubicBezTo>
                  <a:pt x="870" y="612"/>
                  <a:pt x="870" y="611"/>
                  <a:pt x="871" y="609"/>
                </a:cubicBezTo>
                <a:cubicBezTo>
                  <a:pt x="872" y="609"/>
                  <a:pt x="872" y="608"/>
                  <a:pt x="872" y="607"/>
                </a:cubicBezTo>
                <a:cubicBezTo>
                  <a:pt x="873" y="605"/>
                  <a:pt x="874" y="604"/>
                  <a:pt x="874" y="603"/>
                </a:cubicBezTo>
                <a:cubicBezTo>
                  <a:pt x="875" y="602"/>
                  <a:pt x="875" y="601"/>
                  <a:pt x="876" y="600"/>
                </a:cubicBezTo>
                <a:cubicBezTo>
                  <a:pt x="877" y="599"/>
                  <a:pt x="877" y="598"/>
                  <a:pt x="878" y="597"/>
                </a:cubicBezTo>
                <a:cubicBezTo>
                  <a:pt x="878" y="596"/>
                  <a:pt x="879" y="595"/>
                  <a:pt x="879" y="594"/>
                </a:cubicBezTo>
                <a:cubicBezTo>
                  <a:pt x="880" y="593"/>
                  <a:pt x="880" y="591"/>
                  <a:pt x="881" y="590"/>
                </a:cubicBezTo>
                <a:cubicBezTo>
                  <a:pt x="881" y="589"/>
                  <a:pt x="882" y="588"/>
                  <a:pt x="882" y="588"/>
                </a:cubicBezTo>
                <a:cubicBezTo>
                  <a:pt x="883" y="586"/>
                  <a:pt x="883" y="585"/>
                  <a:pt x="884" y="583"/>
                </a:cubicBezTo>
                <a:cubicBezTo>
                  <a:pt x="884" y="583"/>
                  <a:pt x="885" y="582"/>
                  <a:pt x="885" y="581"/>
                </a:cubicBezTo>
                <a:cubicBezTo>
                  <a:pt x="886" y="579"/>
                  <a:pt x="887" y="577"/>
                  <a:pt x="888" y="575"/>
                </a:cubicBezTo>
                <a:lnTo>
                  <a:pt x="888" y="574"/>
                </a:lnTo>
                <a:cubicBezTo>
                  <a:pt x="889" y="572"/>
                  <a:pt x="890" y="570"/>
                  <a:pt x="890" y="568"/>
                </a:cubicBezTo>
                <a:cubicBezTo>
                  <a:pt x="891" y="567"/>
                  <a:pt x="891" y="566"/>
                  <a:pt x="891" y="565"/>
                </a:cubicBezTo>
                <a:cubicBezTo>
                  <a:pt x="892" y="564"/>
                  <a:pt x="892" y="563"/>
                  <a:pt x="893" y="561"/>
                </a:cubicBezTo>
                <a:cubicBezTo>
                  <a:pt x="893" y="560"/>
                  <a:pt x="893" y="559"/>
                  <a:pt x="894" y="558"/>
                </a:cubicBezTo>
                <a:cubicBezTo>
                  <a:pt x="894" y="557"/>
                  <a:pt x="895" y="556"/>
                  <a:pt x="895" y="554"/>
                </a:cubicBezTo>
                <a:cubicBezTo>
                  <a:pt x="896" y="553"/>
                  <a:pt x="896" y="552"/>
                  <a:pt x="896" y="551"/>
                </a:cubicBezTo>
                <a:cubicBezTo>
                  <a:pt x="897" y="550"/>
                  <a:pt x="897" y="549"/>
                  <a:pt x="897" y="548"/>
                </a:cubicBezTo>
                <a:cubicBezTo>
                  <a:pt x="898" y="546"/>
                  <a:pt x="898" y="546"/>
                  <a:pt x="898" y="545"/>
                </a:cubicBezTo>
                <a:cubicBezTo>
                  <a:pt x="899" y="543"/>
                  <a:pt x="899" y="542"/>
                  <a:pt x="899" y="541"/>
                </a:cubicBezTo>
                <a:cubicBezTo>
                  <a:pt x="900" y="540"/>
                  <a:pt x="900" y="539"/>
                  <a:pt x="900" y="538"/>
                </a:cubicBezTo>
                <a:cubicBezTo>
                  <a:pt x="901" y="536"/>
                  <a:pt x="901" y="535"/>
                  <a:pt x="901" y="533"/>
                </a:cubicBezTo>
                <a:cubicBezTo>
                  <a:pt x="902" y="533"/>
                  <a:pt x="902" y="532"/>
                  <a:pt x="902" y="531"/>
                </a:cubicBezTo>
                <a:cubicBezTo>
                  <a:pt x="902" y="529"/>
                  <a:pt x="903" y="528"/>
                  <a:pt x="903" y="526"/>
                </a:cubicBezTo>
                <a:cubicBezTo>
                  <a:pt x="903" y="525"/>
                  <a:pt x="903" y="524"/>
                  <a:pt x="904" y="524"/>
                </a:cubicBezTo>
                <a:cubicBezTo>
                  <a:pt x="904" y="521"/>
                  <a:pt x="905" y="519"/>
                  <a:pt x="905" y="517"/>
                </a:cubicBezTo>
                <a:cubicBezTo>
                  <a:pt x="906" y="514"/>
                  <a:pt x="906" y="512"/>
                  <a:pt x="906" y="510"/>
                </a:cubicBezTo>
                <a:cubicBezTo>
                  <a:pt x="907" y="509"/>
                  <a:pt x="907" y="508"/>
                  <a:pt x="907" y="507"/>
                </a:cubicBezTo>
                <a:cubicBezTo>
                  <a:pt x="907" y="506"/>
                  <a:pt x="907" y="504"/>
                  <a:pt x="907" y="503"/>
                </a:cubicBezTo>
                <a:cubicBezTo>
                  <a:pt x="908" y="502"/>
                  <a:pt x="908" y="501"/>
                  <a:pt x="908" y="500"/>
                </a:cubicBezTo>
                <a:cubicBezTo>
                  <a:pt x="908" y="498"/>
                  <a:pt x="908" y="497"/>
                  <a:pt x="908" y="495"/>
                </a:cubicBezTo>
                <a:cubicBezTo>
                  <a:pt x="909" y="494"/>
                  <a:pt x="909" y="493"/>
                  <a:pt x="909" y="492"/>
                </a:cubicBezTo>
                <a:cubicBezTo>
                  <a:pt x="909" y="491"/>
                  <a:pt x="909" y="489"/>
                  <a:pt x="909" y="488"/>
                </a:cubicBezTo>
                <a:cubicBezTo>
                  <a:pt x="909" y="487"/>
                  <a:pt x="909" y="486"/>
                  <a:pt x="910" y="485"/>
                </a:cubicBezTo>
                <a:cubicBezTo>
                  <a:pt x="910" y="484"/>
                  <a:pt x="910" y="482"/>
                  <a:pt x="910" y="481"/>
                </a:cubicBezTo>
                <a:cubicBezTo>
                  <a:pt x="910" y="480"/>
                  <a:pt x="910" y="479"/>
                  <a:pt x="910" y="478"/>
                </a:cubicBezTo>
                <a:cubicBezTo>
                  <a:pt x="910" y="476"/>
                  <a:pt x="910" y="475"/>
                  <a:pt x="910" y="473"/>
                </a:cubicBezTo>
                <a:cubicBezTo>
                  <a:pt x="910" y="472"/>
                  <a:pt x="911" y="471"/>
                  <a:pt x="911" y="471"/>
                </a:cubicBezTo>
                <a:cubicBezTo>
                  <a:pt x="911" y="469"/>
                  <a:pt x="911" y="467"/>
                  <a:pt x="911" y="466"/>
                </a:cubicBezTo>
                <a:cubicBezTo>
                  <a:pt x="911" y="465"/>
                  <a:pt x="911" y="464"/>
                  <a:pt x="911" y="463"/>
                </a:cubicBezTo>
                <a:cubicBezTo>
                  <a:pt x="911" y="461"/>
                  <a:pt x="911" y="458"/>
                  <a:pt x="911" y="456"/>
                </a:cubicBezTo>
                <a:cubicBezTo>
                  <a:pt x="911" y="453"/>
                  <a:pt x="911" y="451"/>
                  <a:pt x="911" y="448"/>
                </a:cubicBezTo>
                <a:cubicBezTo>
                  <a:pt x="911" y="448"/>
                  <a:pt x="911" y="447"/>
                  <a:pt x="911" y="446"/>
                </a:cubicBezTo>
                <a:cubicBezTo>
                  <a:pt x="911" y="444"/>
                  <a:pt x="911" y="443"/>
                  <a:pt x="911" y="441"/>
                </a:cubicBezTo>
                <a:cubicBezTo>
                  <a:pt x="911" y="440"/>
                  <a:pt x="910" y="439"/>
                  <a:pt x="910" y="438"/>
                </a:cubicBezTo>
                <a:cubicBezTo>
                  <a:pt x="910" y="437"/>
                  <a:pt x="910" y="435"/>
                  <a:pt x="910" y="433"/>
                </a:cubicBezTo>
                <a:cubicBezTo>
                  <a:pt x="910" y="432"/>
                  <a:pt x="910" y="431"/>
                  <a:pt x="910" y="430"/>
                </a:cubicBezTo>
                <a:cubicBezTo>
                  <a:pt x="910" y="429"/>
                  <a:pt x="910" y="428"/>
                  <a:pt x="909" y="426"/>
                </a:cubicBezTo>
                <a:cubicBezTo>
                  <a:pt x="909" y="425"/>
                  <a:pt x="909" y="424"/>
                  <a:pt x="909" y="423"/>
                </a:cubicBezTo>
                <a:cubicBezTo>
                  <a:pt x="909" y="421"/>
                  <a:pt x="909" y="420"/>
                  <a:pt x="909" y="419"/>
                </a:cubicBezTo>
                <a:cubicBezTo>
                  <a:pt x="909" y="418"/>
                  <a:pt x="909" y="417"/>
                  <a:pt x="908" y="416"/>
                </a:cubicBezTo>
                <a:cubicBezTo>
                  <a:pt x="908" y="414"/>
                  <a:pt x="908" y="413"/>
                  <a:pt x="908" y="411"/>
                </a:cubicBezTo>
                <a:cubicBezTo>
                  <a:pt x="908" y="410"/>
                  <a:pt x="907" y="409"/>
                  <a:pt x="907" y="408"/>
                </a:cubicBezTo>
                <a:cubicBezTo>
                  <a:pt x="907" y="407"/>
                  <a:pt x="907" y="405"/>
                  <a:pt x="907" y="403"/>
                </a:cubicBezTo>
                <a:cubicBezTo>
                  <a:pt x="906" y="403"/>
                  <a:pt x="906" y="402"/>
                  <a:pt x="906" y="401"/>
                </a:cubicBezTo>
                <a:cubicBezTo>
                  <a:pt x="906" y="399"/>
                  <a:pt x="905" y="397"/>
                  <a:pt x="905" y="395"/>
                </a:cubicBezTo>
                <a:cubicBezTo>
                  <a:pt x="905" y="394"/>
                  <a:pt x="905" y="394"/>
                  <a:pt x="905" y="394"/>
                </a:cubicBezTo>
                <a:cubicBezTo>
                  <a:pt x="904" y="391"/>
                  <a:pt x="904" y="389"/>
                  <a:pt x="903" y="387"/>
                </a:cubicBezTo>
                <a:cubicBezTo>
                  <a:pt x="903" y="386"/>
                  <a:pt x="903" y="385"/>
                  <a:pt x="903" y="384"/>
                </a:cubicBezTo>
                <a:cubicBezTo>
                  <a:pt x="902" y="383"/>
                  <a:pt x="902" y="381"/>
                  <a:pt x="902" y="379"/>
                </a:cubicBezTo>
                <a:cubicBezTo>
                  <a:pt x="901" y="379"/>
                  <a:pt x="901" y="377"/>
                  <a:pt x="901" y="377"/>
                </a:cubicBezTo>
                <a:cubicBezTo>
                  <a:pt x="900" y="375"/>
                  <a:pt x="900" y="374"/>
                  <a:pt x="900" y="372"/>
                </a:cubicBezTo>
                <a:cubicBezTo>
                  <a:pt x="899" y="371"/>
                  <a:pt x="899" y="370"/>
                  <a:pt x="899" y="369"/>
                </a:cubicBezTo>
                <a:cubicBezTo>
                  <a:pt x="898" y="368"/>
                  <a:pt x="898" y="367"/>
                  <a:pt x="898" y="365"/>
                </a:cubicBezTo>
                <a:cubicBezTo>
                  <a:pt x="897" y="364"/>
                  <a:pt x="897" y="363"/>
                  <a:pt x="897" y="362"/>
                </a:cubicBezTo>
                <a:cubicBezTo>
                  <a:pt x="896" y="361"/>
                  <a:pt x="896" y="360"/>
                  <a:pt x="896" y="358"/>
                </a:cubicBezTo>
                <a:cubicBezTo>
                  <a:pt x="895" y="357"/>
                  <a:pt x="895" y="356"/>
                  <a:pt x="895" y="355"/>
                </a:cubicBezTo>
                <a:cubicBezTo>
                  <a:pt x="894" y="354"/>
                  <a:pt x="894" y="353"/>
                  <a:pt x="893" y="351"/>
                </a:cubicBezTo>
                <a:cubicBezTo>
                  <a:pt x="893" y="350"/>
                  <a:pt x="892" y="349"/>
                  <a:pt x="892" y="348"/>
                </a:cubicBezTo>
                <a:cubicBezTo>
                  <a:pt x="892" y="347"/>
                  <a:pt x="891" y="346"/>
                  <a:pt x="891" y="344"/>
                </a:cubicBezTo>
                <a:cubicBezTo>
                  <a:pt x="890" y="343"/>
                  <a:pt x="890" y="342"/>
                  <a:pt x="890" y="342"/>
                </a:cubicBezTo>
                <a:cubicBezTo>
                  <a:pt x="889" y="340"/>
                  <a:pt x="888" y="338"/>
                  <a:pt x="887" y="336"/>
                </a:cubicBezTo>
                <a:lnTo>
                  <a:pt x="887" y="335"/>
                </a:lnTo>
                <a:cubicBezTo>
                  <a:pt x="886" y="333"/>
                  <a:pt x="885" y="330"/>
                  <a:pt x="884" y="328"/>
                </a:cubicBezTo>
                <a:cubicBezTo>
                  <a:pt x="884" y="327"/>
                  <a:pt x="883" y="327"/>
                  <a:pt x="883" y="326"/>
                </a:cubicBezTo>
                <a:cubicBezTo>
                  <a:pt x="882" y="324"/>
                  <a:pt x="882" y="323"/>
                  <a:pt x="881" y="322"/>
                </a:cubicBezTo>
                <a:cubicBezTo>
                  <a:pt x="880" y="321"/>
                  <a:pt x="880" y="320"/>
                  <a:pt x="880" y="319"/>
                </a:cubicBezTo>
                <a:cubicBezTo>
                  <a:pt x="879" y="318"/>
                  <a:pt x="878" y="316"/>
                  <a:pt x="878" y="315"/>
                </a:cubicBezTo>
                <a:cubicBezTo>
                  <a:pt x="877" y="314"/>
                  <a:pt x="877" y="313"/>
                  <a:pt x="876" y="312"/>
                </a:cubicBezTo>
                <a:cubicBezTo>
                  <a:pt x="876" y="311"/>
                  <a:pt x="875" y="310"/>
                  <a:pt x="874" y="309"/>
                </a:cubicBezTo>
                <a:cubicBezTo>
                  <a:pt x="874" y="308"/>
                  <a:pt x="873" y="307"/>
                  <a:pt x="873" y="306"/>
                </a:cubicBezTo>
                <a:cubicBezTo>
                  <a:pt x="872" y="304"/>
                  <a:pt x="872" y="303"/>
                  <a:pt x="871" y="302"/>
                </a:cubicBezTo>
                <a:cubicBezTo>
                  <a:pt x="870" y="301"/>
                  <a:pt x="870" y="300"/>
                  <a:pt x="869" y="299"/>
                </a:cubicBezTo>
                <a:cubicBezTo>
                  <a:pt x="869" y="298"/>
                  <a:pt x="868" y="297"/>
                  <a:pt x="867" y="296"/>
                </a:cubicBezTo>
                <a:cubicBezTo>
                  <a:pt x="867" y="295"/>
                  <a:pt x="866" y="294"/>
                  <a:pt x="866" y="293"/>
                </a:cubicBezTo>
                <a:cubicBezTo>
                  <a:pt x="865" y="292"/>
                  <a:pt x="864" y="290"/>
                  <a:pt x="863" y="289"/>
                </a:cubicBezTo>
                <a:cubicBezTo>
                  <a:pt x="863" y="288"/>
                  <a:pt x="862" y="288"/>
                  <a:pt x="862" y="287"/>
                </a:cubicBezTo>
                <a:cubicBezTo>
                  <a:pt x="861" y="285"/>
                  <a:pt x="860" y="284"/>
                  <a:pt x="859" y="282"/>
                </a:cubicBezTo>
                <a:cubicBezTo>
                  <a:pt x="858" y="282"/>
                  <a:pt x="858" y="281"/>
                  <a:pt x="858" y="281"/>
                </a:cubicBezTo>
                <a:cubicBezTo>
                  <a:pt x="856" y="279"/>
                  <a:pt x="855" y="277"/>
                  <a:pt x="854" y="275"/>
                </a:cubicBezTo>
                <a:cubicBezTo>
                  <a:pt x="853" y="274"/>
                  <a:pt x="853" y="273"/>
                  <a:pt x="852" y="273"/>
                </a:cubicBezTo>
                <a:cubicBezTo>
                  <a:pt x="851" y="271"/>
                  <a:pt x="850" y="270"/>
                  <a:pt x="849" y="269"/>
                </a:cubicBezTo>
                <a:cubicBezTo>
                  <a:pt x="849" y="268"/>
                  <a:pt x="848" y="267"/>
                  <a:pt x="847" y="266"/>
                </a:cubicBezTo>
                <a:cubicBezTo>
                  <a:pt x="847" y="265"/>
                  <a:pt x="846" y="264"/>
                  <a:pt x="845" y="263"/>
                </a:cubicBezTo>
                <a:cubicBezTo>
                  <a:pt x="844" y="262"/>
                  <a:pt x="843" y="261"/>
                  <a:pt x="843" y="260"/>
                </a:cubicBezTo>
                <a:cubicBezTo>
                  <a:pt x="842" y="259"/>
                  <a:pt x="841" y="258"/>
                  <a:pt x="840" y="257"/>
                </a:cubicBezTo>
                <a:cubicBezTo>
                  <a:pt x="839" y="256"/>
                  <a:pt x="839" y="255"/>
                  <a:pt x="838" y="255"/>
                </a:cubicBezTo>
                <a:cubicBezTo>
                  <a:pt x="838" y="254"/>
                  <a:pt x="837" y="254"/>
                  <a:pt x="837" y="253"/>
                </a:cubicBezTo>
                <a:lnTo>
                  <a:pt x="897" y="193"/>
                </a:lnTo>
                <a:lnTo>
                  <a:pt x="898" y="193"/>
                </a:lnTo>
                <a:cubicBezTo>
                  <a:pt x="898" y="194"/>
                  <a:pt x="899" y="195"/>
                  <a:pt x="900" y="196"/>
                </a:cubicBezTo>
                <a:cubicBezTo>
                  <a:pt x="901" y="198"/>
                  <a:pt x="903" y="199"/>
                  <a:pt x="904" y="201"/>
                </a:cubicBezTo>
                <a:cubicBezTo>
                  <a:pt x="905" y="202"/>
                  <a:pt x="905" y="203"/>
                  <a:pt x="906" y="204"/>
                </a:cubicBezTo>
                <a:cubicBezTo>
                  <a:pt x="907" y="205"/>
                  <a:pt x="909" y="206"/>
                  <a:pt x="910" y="208"/>
                </a:cubicBezTo>
                <a:cubicBezTo>
                  <a:pt x="910" y="209"/>
                  <a:pt x="911" y="210"/>
                  <a:pt x="912" y="211"/>
                </a:cubicBezTo>
                <a:cubicBezTo>
                  <a:pt x="913" y="213"/>
                  <a:pt x="914" y="214"/>
                  <a:pt x="915" y="215"/>
                </a:cubicBezTo>
                <a:cubicBezTo>
                  <a:pt x="916" y="216"/>
                  <a:pt x="917" y="217"/>
                  <a:pt x="918" y="219"/>
                </a:cubicBezTo>
                <a:cubicBezTo>
                  <a:pt x="919" y="220"/>
                  <a:pt x="920" y="221"/>
                  <a:pt x="921" y="223"/>
                </a:cubicBezTo>
                <a:cubicBezTo>
                  <a:pt x="922" y="224"/>
                  <a:pt x="922" y="225"/>
                  <a:pt x="923" y="226"/>
                </a:cubicBezTo>
                <a:cubicBezTo>
                  <a:pt x="924" y="228"/>
                  <a:pt x="925" y="229"/>
                  <a:pt x="926" y="231"/>
                </a:cubicBezTo>
                <a:cubicBezTo>
                  <a:pt x="927" y="232"/>
                  <a:pt x="928" y="233"/>
                  <a:pt x="928" y="234"/>
                </a:cubicBezTo>
                <a:cubicBezTo>
                  <a:pt x="929" y="235"/>
                  <a:pt x="930" y="237"/>
                  <a:pt x="931" y="238"/>
                </a:cubicBezTo>
                <a:cubicBezTo>
                  <a:pt x="932" y="240"/>
                  <a:pt x="933" y="241"/>
                  <a:pt x="933" y="242"/>
                </a:cubicBezTo>
                <a:cubicBezTo>
                  <a:pt x="934" y="243"/>
                  <a:pt x="935" y="245"/>
                  <a:pt x="936" y="247"/>
                </a:cubicBezTo>
                <a:cubicBezTo>
                  <a:pt x="937" y="248"/>
                  <a:pt x="938" y="249"/>
                  <a:pt x="938" y="250"/>
                </a:cubicBezTo>
                <a:cubicBezTo>
                  <a:pt x="939" y="252"/>
                  <a:pt x="941" y="254"/>
                  <a:pt x="942" y="256"/>
                </a:cubicBezTo>
                <a:cubicBezTo>
                  <a:pt x="942" y="256"/>
                  <a:pt x="942" y="257"/>
                  <a:pt x="943" y="258"/>
                </a:cubicBezTo>
                <a:cubicBezTo>
                  <a:pt x="944" y="260"/>
                  <a:pt x="946" y="263"/>
                  <a:pt x="947" y="266"/>
                </a:cubicBezTo>
                <a:cubicBezTo>
                  <a:pt x="948" y="267"/>
                  <a:pt x="948" y="267"/>
                  <a:pt x="949" y="268"/>
                </a:cubicBezTo>
                <a:cubicBezTo>
                  <a:pt x="950" y="270"/>
                  <a:pt x="951" y="272"/>
                  <a:pt x="951" y="274"/>
                </a:cubicBezTo>
                <a:cubicBezTo>
                  <a:pt x="952" y="275"/>
                  <a:pt x="953" y="276"/>
                  <a:pt x="953" y="277"/>
                </a:cubicBezTo>
                <a:cubicBezTo>
                  <a:pt x="954" y="279"/>
                  <a:pt x="955" y="281"/>
                  <a:pt x="955" y="282"/>
                </a:cubicBezTo>
                <a:cubicBezTo>
                  <a:pt x="956" y="283"/>
                  <a:pt x="957" y="285"/>
                  <a:pt x="957" y="286"/>
                </a:cubicBezTo>
                <a:cubicBezTo>
                  <a:pt x="958" y="287"/>
                  <a:pt x="959" y="289"/>
                  <a:pt x="959" y="291"/>
                </a:cubicBezTo>
                <a:cubicBezTo>
                  <a:pt x="960" y="292"/>
                  <a:pt x="960" y="293"/>
                  <a:pt x="961" y="294"/>
                </a:cubicBezTo>
                <a:cubicBezTo>
                  <a:pt x="962" y="296"/>
                  <a:pt x="962" y="297"/>
                  <a:pt x="963" y="299"/>
                </a:cubicBezTo>
                <a:cubicBezTo>
                  <a:pt x="964" y="300"/>
                  <a:pt x="964" y="302"/>
                  <a:pt x="965" y="303"/>
                </a:cubicBezTo>
                <a:cubicBezTo>
                  <a:pt x="965" y="304"/>
                  <a:pt x="966" y="306"/>
                  <a:pt x="966" y="308"/>
                </a:cubicBezTo>
                <a:cubicBezTo>
                  <a:pt x="967" y="309"/>
                  <a:pt x="967" y="310"/>
                  <a:pt x="968" y="311"/>
                </a:cubicBezTo>
                <a:cubicBezTo>
                  <a:pt x="969" y="313"/>
                  <a:pt x="969" y="315"/>
                  <a:pt x="970" y="316"/>
                </a:cubicBezTo>
                <a:cubicBezTo>
                  <a:pt x="970" y="318"/>
                  <a:pt x="971" y="319"/>
                  <a:pt x="971" y="320"/>
                </a:cubicBezTo>
                <a:cubicBezTo>
                  <a:pt x="972" y="322"/>
                  <a:pt x="972" y="323"/>
                  <a:pt x="973" y="325"/>
                </a:cubicBezTo>
                <a:cubicBezTo>
                  <a:pt x="973" y="326"/>
                  <a:pt x="974" y="328"/>
                  <a:pt x="974" y="329"/>
                </a:cubicBezTo>
                <a:cubicBezTo>
                  <a:pt x="975" y="331"/>
                  <a:pt x="975" y="332"/>
                  <a:pt x="976" y="334"/>
                </a:cubicBezTo>
                <a:cubicBezTo>
                  <a:pt x="976" y="335"/>
                  <a:pt x="977" y="336"/>
                  <a:pt x="977" y="338"/>
                </a:cubicBezTo>
                <a:cubicBezTo>
                  <a:pt x="977" y="340"/>
                  <a:pt x="978" y="342"/>
                  <a:pt x="979" y="344"/>
                </a:cubicBezTo>
                <a:cubicBezTo>
                  <a:pt x="979" y="345"/>
                  <a:pt x="979" y="346"/>
                  <a:pt x="979" y="347"/>
                </a:cubicBezTo>
                <a:cubicBezTo>
                  <a:pt x="980" y="349"/>
                  <a:pt x="981" y="352"/>
                  <a:pt x="982" y="355"/>
                </a:cubicBezTo>
                <a:cubicBezTo>
                  <a:pt x="982" y="356"/>
                  <a:pt x="982" y="357"/>
                  <a:pt x="982" y="357"/>
                </a:cubicBezTo>
                <a:cubicBezTo>
                  <a:pt x="983" y="360"/>
                  <a:pt x="983" y="362"/>
                  <a:pt x="984" y="364"/>
                </a:cubicBezTo>
                <a:cubicBezTo>
                  <a:pt x="984" y="365"/>
                  <a:pt x="984" y="367"/>
                  <a:pt x="985" y="368"/>
                </a:cubicBezTo>
                <a:cubicBezTo>
                  <a:pt x="985" y="370"/>
                  <a:pt x="985" y="372"/>
                  <a:pt x="986" y="373"/>
                </a:cubicBezTo>
                <a:cubicBezTo>
                  <a:pt x="986" y="375"/>
                  <a:pt x="986" y="376"/>
                  <a:pt x="986" y="377"/>
                </a:cubicBezTo>
                <a:cubicBezTo>
                  <a:pt x="987" y="379"/>
                  <a:pt x="987" y="381"/>
                  <a:pt x="987" y="383"/>
                </a:cubicBezTo>
                <a:cubicBezTo>
                  <a:pt x="988" y="384"/>
                  <a:pt x="988" y="385"/>
                  <a:pt x="988" y="386"/>
                </a:cubicBezTo>
                <a:cubicBezTo>
                  <a:pt x="988" y="388"/>
                  <a:pt x="989" y="390"/>
                  <a:pt x="989" y="392"/>
                </a:cubicBezTo>
                <a:cubicBezTo>
                  <a:pt x="989" y="393"/>
                  <a:pt x="989" y="394"/>
                  <a:pt x="990" y="396"/>
                </a:cubicBezTo>
                <a:cubicBezTo>
                  <a:pt x="990" y="397"/>
                  <a:pt x="990" y="399"/>
                  <a:pt x="990" y="401"/>
                </a:cubicBezTo>
                <a:cubicBezTo>
                  <a:pt x="990" y="402"/>
                  <a:pt x="991" y="404"/>
                  <a:pt x="991" y="405"/>
                </a:cubicBezTo>
                <a:cubicBezTo>
                  <a:pt x="991" y="407"/>
                  <a:pt x="991" y="409"/>
                  <a:pt x="991" y="410"/>
                </a:cubicBezTo>
                <a:cubicBezTo>
                  <a:pt x="991" y="412"/>
                  <a:pt x="992" y="413"/>
                  <a:pt x="992" y="414"/>
                </a:cubicBezTo>
                <a:cubicBezTo>
                  <a:pt x="992" y="416"/>
                  <a:pt x="992" y="418"/>
                  <a:pt x="992" y="420"/>
                </a:cubicBezTo>
                <a:cubicBezTo>
                  <a:pt x="992" y="421"/>
                  <a:pt x="992" y="422"/>
                  <a:pt x="993" y="424"/>
                </a:cubicBezTo>
                <a:cubicBezTo>
                  <a:pt x="993" y="426"/>
                  <a:pt x="993" y="428"/>
                  <a:pt x="993" y="429"/>
                </a:cubicBezTo>
                <a:cubicBezTo>
                  <a:pt x="993" y="431"/>
                  <a:pt x="993" y="432"/>
                  <a:pt x="993" y="433"/>
                </a:cubicBezTo>
                <a:cubicBezTo>
                  <a:pt x="993" y="435"/>
                  <a:pt x="993" y="437"/>
                  <a:pt x="993" y="439"/>
                </a:cubicBezTo>
                <a:cubicBezTo>
                  <a:pt x="993" y="441"/>
                  <a:pt x="993" y="442"/>
                  <a:pt x="993" y="443"/>
                </a:cubicBezTo>
                <a:cubicBezTo>
                  <a:pt x="993" y="446"/>
                  <a:pt x="994" y="449"/>
                  <a:pt x="994" y="452"/>
                </a:cubicBezTo>
                <a:cubicBezTo>
                  <a:pt x="994" y="455"/>
                  <a:pt x="993" y="458"/>
                  <a:pt x="993" y="461"/>
                </a:cubicBezTo>
                <a:cubicBezTo>
                  <a:pt x="993" y="463"/>
                  <a:pt x="993" y="464"/>
                  <a:pt x="993" y="465"/>
                </a:cubicBezTo>
                <a:cubicBezTo>
                  <a:pt x="993" y="467"/>
                  <a:pt x="993" y="469"/>
                  <a:pt x="993" y="471"/>
                </a:cubicBezTo>
                <a:cubicBezTo>
                  <a:pt x="993" y="472"/>
                  <a:pt x="993" y="473"/>
                  <a:pt x="993" y="475"/>
                </a:cubicBezTo>
                <a:cubicBezTo>
                  <a:pt x="993" y="477"/>
                  <a:pt x="993" y="478"/>
                  <a:pt x="993" y="480"/>
                </a:cubicBezTo>
                <a:cubicBezTo>
                  <a:pt x="992" y="482"/>
                  <a:pt x="992" y="483"/>
                  <a:pt x="992" y="484"/>
                </a:cubicBezTo>
                <a:cubicBezTo>
                  <a:pt x="992" y="486"/>
                  <a:pt x="992" y="488"/>
                  <a:pt x="992" y="490"/>
                </a:cubicBezTo>
                <a:cubicBezTo>
                  <a:pt x="992" y="491"/>
                  <a:pt x="991" y="492"/>
                  <a:pt x="991" y="494"/>
                </a:cubicBezTo>
                <a:cubicBezTo>
                  <a:pt x="991" y="496"/>
                  <a:pt x="991" y="497"/>
                  <a:pt x="991" y="499"/>
                </a:cubicBezTo>
                <a:cubicBezTo>
                  <a:pt x="991" y="500"/>
                  <a:pt x="990" y="502"/>
                  <a:pt x="990" y="503"/>
                </a:cubicBezTo>
                <a:cubicBezTo>
                  <a:pt x="990" y="505"/>
                  <a:pt x="990" y="507"/>
                  <a:pt x="990" y="508"/>
                </a:cubicBezTo>
                <a:cubicBezTo>
                  <a:pt x="989" y="510"/>
                  <a:pt x="989" y="511"/>
                  <a:pt x="989" y="512"/>
                </a:cubicBezTo>
                <a:cubicBezTo>
                  <a:pt x="989" y="514"/>
                  <a:pt x="988" y="516"/>
                  <a:pt x="988" y="518"/>
                </a:cubicBezTo>
                <a:cubicBezTo>
                  <a:pt x="988" y="519"/>
                  <a:pt x="988" y="520"/>
                  <a:pt x="987" y="522"/>
                </a:cubicBezTo>
                <a:cubicBezTo>
                  <a:pt x="987" y="523"/>
                  <a:pt x="987" y="525"/>
                  <a:pt x="986" y="527"/>
                </a:cubicBezTo>
                <a:cubicBezTo>
                  <a:pt x="986" y="528"/>
                  <a:pt x="986" y="529"/>
                  <a:pt x="986" y="531"/>
                </a:cubicBezTo>
                <a:cubicBezTo>
                  <a:pt x="985" y="533"/>
                  <a:pt x="985" y="535"/>
                  <a:pt x="985" y="537"/>
                </a:cubicBezTo>
                <a:cubicBezTo>
                  <a:pt x="984" y="538"/>
                  <a:pt x="984" y="539"/>
                  <a:pt x="984" y="540"/>
                </a:cubicBezTo>
                <a:cubicBezTo>
                  <a:pt x="983" y="542"/>
                  <a:pt x="983" y="545"/>
                  <a:pt x="982" y="547"/>
                </a:cubicBezTo>
                <a:cubicBezTo>
                  <a:pt x="982" y="548"/>
                  <a:pt x="982" y="548"/>
                  <a:pt x="982" y="549"/>
                </a:cubicBezTo>
                <a:cubicBezTo>
                  <a:pt x="981" y="552"/>
                  <a:pt x="980" y="555"/>
                  <a:pt x="979" y="558"/>
                </a:cubicBezTo>
                <a:cubicBezTo>
                  <a:pt x="979" y="559"/>
                  <a:pt x="979" y="559"/>
                  <a:pt x="979" y="560"/>
                </a:cubicBezTo>
                <a:cubicBezTo>
                  <a:pt x="978" y="562"/>
                  <a:pt x="977" y="564"/>
                  <a:pt x="977" y="567"/>
                </a:cubicBezTo>
                <a:cubicBezTo>
                  <a:pt x="976" y="568"/>
                  <a:pt x="976" y="569"/>
                  <a:pt x="976" y="570"/>
                </a:cubicBezTo>
                <a:cubicBezTo>
                  <a:pt x="975" y="572"/>
                  <a:pt x="975" y="574"/>
                  <a:pt x="974" y="575"/>
                </a:cubicBezTo>
                <a:cubicBezTo>
                  <a:pt x="974" y="577"/>
                  <a:pt x="973" y="578"/>
                  <a:pt x="973" y="579"/>
                </a:cubicBezTo>
                <a:cubicBezTo>
                  <a:pt x="972" y="581"/>
                  <a:pt x="972" y="583"/>
                  <a:pt x="971" y="584"/>
                </a:cubicBezTo>
                <a:cubicBezTo>
                  <a:pt x="971" y="586"/>
                  <a:pt x="970" y="587"/>
                  <a:pt x="970" y="588"/>
                </a:cubicBezTo>
                <a:cubicBezTo>
                  <a:pt x="969" y="590"/>
                  <a:pt x="968" y="591"/>
                  <a:pt x="968" y="593"/>
                </a:cubicBezTo>
                <a:cubicBezTo>
                  <a:pt x="967" y="594"/>
                  <a:pt x="967" y="595"/>
                  <a:pt x="966" y="597"/>
                </a:cubicBezTo>
                <a:cubicBezTo>
                  <a:pt x="966" y="598"/>
                  <a:pt x="965" y="600"/>
                  <a:pt x="964" y="602"/>
                </a:cubicBezTo>
                <a:cubicBezTo>
                  <a:pt x="964" y="603"/>
                  <a:pt x="964" y="604"/>
                  <a:pt x="963" y="605"/>
                </a:cubicBezTo>
                <a:cubicBezTo>
                  <a:pt x="962" y="607"/>
                  <a:pt x="962" y="608"/>
                  <a:pt x="961" y="610"/>
                </a:cubicBezTo>
                <a:cubicBezTo>
                  <a:pt x="960" y="611"/>
                  <a:pt x="960" y="612"/>
                  <a:pt x="959" y="614"/>
                </a:cubicBezTo>
                <a:cubicBezTo>
                  <a:pt x="959" y="615"/>
                  <a:pt x="958" y="617"/>
                  <a:pt x="957" y="619"/>
                </a:cubicBezTo>
                <a:cubicBezTo>
                  <a:pt x="957" y="620"/>
                  <a:pt x="956" y="621"/>
                  <a:pt x="955" y="622"/>
                </a:cubicBezTo>
                <a:cubicBezTo>
                  <a:pt x="955" y="624"/>
                  <a:pt x="954" y="625"/>
                  <a:pt x="953" y="627"/>
                </a:cubicBezTo>
                <a:cubicBezTo>
                  <a:pt x="952" y="628"/>
                  <a:pt x="952" y="629"/>
                  <a:pt x="951" y="630"/>
                </a:cubicBezTo>
                <a:cubicBezTo>
                  <a:pt x="950" y="632"/>
                  <a:pt x="949" y="634"/>
                  <a:pt x="948" y="636"/>
                </a:cubicBezTo>
                <a:cubicBezTo>
                  <a:pt x="948" y="637"/>
                  <a:pt x="948" y="638"/>
                  <a:pt x="947" y="639"/>
                </a:cubicBezTo>
                <a:cubicBezTo>
                  <a:pt x="946" y="641"/>
                  <a:pt x="944" y="644"/>
                  <a:pt x="943" y="647"/>
                </a:cubicBezTo>
                <a:cubicBezTo>
                  <a:pt x="942" y="647"/>
                  <a:pt x="942" y="647"/>
                  <a:pt x="942" y="648"/>
                </a:cubicBezTo>
                <a:cubicBezTo>
                  <a:pt x="941" y="650"/>
                  <a:pt x="939" y="652"/>
                  <a:pt x="938" y="655"/>
                </a:cubicBezTo>
                <a:cubicBezTo>
                  <a:pt x="938" y="656"/>
                  <a:pt x="937" y="657"/>
                  <a:pt x="936" y="657"/>
                </a:cubicBezTo>
                <a:cubicBezTo>
                  <a:pt x="935" y="659"/>
                  <a:pt x="934" y="661"/>
                  <a:pt x="933" y="663"/>
                </a:cubicBezTo>
                <a:cubicBezTo>
                  <a:pt x="933" y="664"/>
                  <a:pt x="932" y="665"/>
                  <a:pt x="931" y="666"/>
                </a:cubicBezTo>
                <a:cubicBezTo>
                  <a:pt x="930" y="667"/>
                  <a:pt x="929" y="669"/>
                  <a:pt x="928" y="670"/>
                </a:cubicBezTo>
                <a:cubicBezTo>
                  <a:pt x="927" y="671"/>
                  <a:pt x="927" y="673"/>
                  <a:pt x="926" y="674"/>
                </a:cubicBezTo>
                <a:cubicBezTo>
                  <a:pt x="925" y="675"/>
                  <a:pt x="924" y="677"/>
                  <a:pt x="923" y="678"/>
                </a:cubicBezTo>
                <a:cubicBezTo>
                  <a:pt x="922" y="679"/>
                  <a:pt x="921" y="680"/>
                  <a:pt x="921" y="681"/>
                </a:cubicBezTo>
                <a:cubicBezTo>
                  <a:pt x="920" y="683"/>
                  <a:pt x="919" y="684"/>
                  <a:pt x="918" y="686"/>
                </a:cubicBezTo>
                <a:cubicBezTo>
                  <a:pt x="917" y="687"/>
                  <a:pt x="916" y="688"/>
                  <a:pt x="915" y="689"/>
                </a:cubicBezTo>
                <a:cubicBezTo>
                  <a:pt x="914" y="690"/>
                  <a:pt x="913" y="692"/>
                  <a:pt x="912" y="693"/>
                </a:cubicBezTo>
                <a:cubicBezTo>
                  <a:pt x="911" y="694"/>
                  <a:pt x="910" y="695"/>
                  <a:pt x="909" y="696"/>
                </a:cubicBezTo>
                <a:cubicBezTo>
                  <a:pt x="908" y="698"/>
                  <a:pt x="907" y="699"/>
                  <a:pt x="906" y="701"/>
                </a:cubicBezTo>
                <a:cubicBezTo>
                  <a:pt x="905" y="702"/>
                  <a:pt x="904" y="703"/>
                  <a:pt x="903" y="704"/>
                </a:cubicBezTo>
                <a:cubicBezTo>
                  <a:pt x="902" y="705"/>
                  <a:pt x="901" y="707"/>
                  <a:pt x="900" y="708"/>
                </a:cubicBezTo>
                <a:cubicBezTo>
                  <a:pt x="899" y="709"/>
                  <a:pt x="898" y="710"/>
                  <a:pt x="897" y="711"/>
                </a:cubicBezTo>
                <a:lnTo>
                  <a:pt x="897" y="712"/>
                </a:lnTo>
                <a:lnTo>
                  <a:pt x="840" y="655"/>
                </a:lnTo>
                <a:close/>
                <a:moveTo>
                  <a:pt x="735" y="355"/>
                </a:moveTo>
                <a:lnTo>
                  <a:pt x="798" y="292"/>
                </a:lnTo>
                <a:cubicBezTo>
                  <a:pt x="798" y="293"/>
                  <a:pt x="799" y="294"/>
                  <a:pt x="800" y="295"/>
                </a:cubicBezTo>
                <a:cubicBezTo>
                  <a:pt x="800" y="295"/>
                  <a:pt x="800" y="296"/>
                  <a:pt x="801" y="296"/>
                </a:cubicBezTo>
                <a:cubicBezTo>
                  <a:pt x="802" y="298"/>
                  <a:pt x="803" y="299"/>
                  <a:pt x="804" y="301"/>
                </a:cubicBezTo>
                <a:cubicBezTo>
                  <a:pt x="805" y="301"/>
                  <a:pt x="805" y="302"/>
                  <a:pt x="805" y="302"/>
                </a:cubicBezTo>
                <a:cubicBezTo>
                  <a:pt x="806" y="303"/>
                  <a:pt x="807" y="304"/>
                  <a:pt x="808" y="306"/>
                </a:cubicBezTo>
                <a:cubicBezTo>
                  <a:pt x="808" y="306"/>
                  <a:pt x="809" y="307"/>
                  <a:pt x="809" y="308"/>
                </a:cubicBezTo>
                <a:cubicBezTo>
                  <a:pt x="810" y="309"/>
                  <a:pt x="811" y="310"/>
                  <a:pt x="811" y="311"/>
                </a:cubicBezTo>
                <a:cubicBezTo>
                  <a:pt x="812" y="311"/>
                  <a:pt x="812" y="312"/>
                  <a:pt x="813" y="313"/>
                </a:cubicBezTo>
                <a:cubicBezTo>
                  <a:pt x="813" y="314"/>
                  <a:pt x="814" y="315"/>
                  <a:pt x="815" y="316"/>
                </a:cubicBezTo>
                <a:cubicBezTo>
                  <a:pt x="815" y="317"/>
                  <a:pt x="816" y="317"/>
                  <a:pt x="816" y="318"/>
                </a:cubicBezTo>
                <a:cubicBezTo>
                  <a:pt x="817" y="319"/>
                  <a:pt x="817" y="320"/>
                  <a:pt x="818" y="321"/>
                </a:cubicBezTo>
                <a:cubicBezTo>
                  <a:pt x="818" y="322"/>
                  <a:pt x="819" y="322"/>
                  <a:pt x="819" y="323"/>
                </a:cubicBezTo>
                <a:cubicBezTo>
                  <a:pt x="820" y="324"/>
                  <a:pt x="820" y="325"/>
                  <a:pt x="821" y="326"/>
                </a:cubicBezTo>
                <a:cubicBezTo>
                  <a:pt x="821" y="327"/>
                  <a:pt x="822" y="328"/>
                  <a:pt x="822" y="328"/>
                </a:cubicBezTo>
                <a:cubicBezTo>
                  <a:pt x="823" y="329"/>
                  <a:pt x="824" y="331"/>
                  <a:pt x="824" y="332"/>
                </a:cubicBezTo>
                <a:cubicBezTo>
                  <a:pt x="825" y="332"/>
                  <a:pt x="825" y="333"/>
                  <a:pt x="825" y="333"/>
                </a:cubicBezTo>
                <a:cubicBezTo>
                  <a:pt x="826" y="335"/>
                  <a:pt x="827" y="337"/>
                  <a:pt x="828" y="339"/>
                </a:cubicBezTo>
                <a:cubicBezTo>
                  <a:pt x="828" y="339"/>
                  <a:pt x="828" y="340"/>
                  <a:pt x="829" y="340"/>
                </a:cubicBezTo>
                <a:cubicBezTo>
                  <a:pt x="829" y="342"/>
                  <a:pt x="830" y="343"/>
                  <a:pt x="830" y="344"/>
                </a:cubicBezTo>
                <a:cubicBezTo>
                  <a:pt x="831" y="345"/>
                  <a:pt x="831" y="345"/>
                  <a:pt x="832" y="346"/>
                </a:cubicBezTo>
                <a:cubicBezTo>
                  <a:pt x="832" y="347"/>
                  <a:pt x="832" y="348"/>
                  <a:pt x="833" y="349"/>
                </a:cubicBezTo>
                <a:cubicBezTo>
                  <a:pt x="833" y="350"/>
                  <a:pt x="834" y="351"/>
                  <a:pt x="834" y="352"/>
                </a:cubicBezTo>
                <a:cubicBezTo>
                  <a:pt x="834" y="353"/>
                  <a:pt x="835" y="354"/>
                  <a:pt x="835" y="355"/>
                </a:cubicBezTo>
                <a:cubicBezTo>
                  <a:pt x="836" y="356"/>
                  <a:pt x="836" y="356"/>
                  <a:pt x="836" y="357"/>
                </a:cubicBezTo>
                <a:cubicBezTo>
                  <a:pt x="837" y="358"/>
                  <a:pt x="837" y="359"/>
                  <a:pt x="838" y="360"/>
                </a:cubicBezTo>
                <a:cubicBezTo>
                  <a:pt x="838" y="361"/>
                  <a:pt x="838" y="362"/>
                  <a:pt x="839" y="363"/>
                </a:cubicBezTo>
                <a:cubicBezTo>
                  <a:pt x="839" y="364"/>
                  <a:pt x="839" y="365"/>
                  <a:pt x="840" y="366"/>
                </a:cubicBezTo>
                <a:cubicBezTo>
                  <a:pt x="840" y="367"/>
                  <a:pt x="840" y="368"/>
                  <a:pt x="841" y="368"/>
                </a:cubicBezTo>
                <a:cubicBezTo>
                  <a:pt x="841" y="370"/>
                  <a:pt x="842" y="372"/>
                  <a:pt x="843" y="374"/>
                </a:cubicBezTo>
                <a:lnTo>
                  <a:pt x="843" y="375"/>
                </a:lnTo>
                <a:cubicBezTo>
                  <a:pt x="843" y="376"/>
                  <a:pt x="844" y="378"/>
                  <a:pt x="844" y="380"/>
                </a:cubicBezTo>
                <a:cubicBezTo>
                  <a:pt x="845" y="380"/>
                  <a:pt x="845" y="381"/>
                  <a:pt x="845" y="382"/>
                </a:cubicBezTo>
                <a:cubicBezTo>
                  <a:pt x="845" y="383"/>
                  <a:pt x="846" y="384"/>
                  <a:pt x="846" y="385"/>
                </a:cubicBezTo>
                <a:cubicBezTo>
                  <a:pt x="846" y="386"/>
                  <a:pt x="846" y="387"/>
                  <a:pt x="847" y="388"/>
                </a:cubicBezTo>
                <a:cubicBezTo>
                  <a:pt x="847" y="389"/>
                  <a:pt x="847" y="390"/>
                  <a:pt x="848" y="391"/>
                </a:cubicBezTo>
                <a:cubicBezTo>
                  <a:pt x="848" y="392"/>
                  <a:pt x="848" y="393"/>
                  <a:pt x="848" y="394"/>
                </a:cubicBezTo>
                <a:cubicBezTo>
                  <a:pt x="848" y="395"/>
                  <a:pt x="849" y="396"/>
                  <a:pt x="849" y="397"/>
                </a:cubicBezTo>
                <a:cubicBezTo>
                  <a:pt x="849" y="398"/>
                  <a:pt x="849" y="399"/>
                  <a:pt x="850" y="399"/>
                </a:cubicBezTo>
                <a:cubicBezTo>
                  <a:pt x="850" y="401"/>
                  <a:pt x="850" y="402"/>
                  <a:pt x="850" y="403"/>
                </a:cubicBezTo>
                <a:cubicBezTo>
                  <a:pt x="850" y="404"/>
                  <a:pt x="851" y="404"/>
                  <a:pt x="851" y="405"/>
                </a:cubicBezTo>
                <a:cubicBezTo>
                  <a:pt x="851" y="407"/>
                  <a:pt x="851" y="408"/>
                  <a:pt x="852" y="410"/>
                </a:cubicBezTo>
                <a:lnTo>
                  <a:pt x="852" y="411"/>
                </a:lnTo>
                <a:cubicBezTo>
                  <a:pt x="852" y="413"/>
                  <a:pt x="853" y="415"/>
                  <a:pt x="853" y="417"/>
                </a:cubicBezTo>
                <a:cubicBezTo>
                  <a:pt x="853" y="418"/>
                  <a:pt x="853" y="418"/>
                  <a:pt x="853" y="419"/>
                </a:cubicBezTo>
                <a:cubicBezTo>
                  <a:pt x="853" y="420"/>
                  <a:pt x="854" y="422"/>
                  <a:pt x="854" y="423"/>
                </a:cubicBezTo>
                <a:cubicBezTo>
                  <a:pt x="854" y="424"/>
                  <a:pt x="854" y="425"/>
                  <a:pt x="854" y="425"/>
                </a:cubicBezTo>
                <a:cubicBezTo>
                  <a:pt x="854" y="427"/>
                  <a:pt x="854" y="428"/>
                  <a:pt x="854" y="429"/>
                </a:cubicBezTo>
                <a:cubicBezTo>
                  <a:pt x="854" y="430"/>
                  <a:pt x="854" y="431"/>
                  <a:pt x="855" y="431"/>
                </a:cubicBezTo>
                <a:cubicBezTo>
                  <a:pt x="855" y="433"/>
                  <a:pt x="855" y="434"/>
                  <a:pt x="855" y="435"/>
                </a:cubicBezTo>
                <a:cubicBezTo>
                  <a:pt x="855" y="436"/>
                  <a:pt x="855" y="437"/>
                  <a:pt x="855" y="438"/>
                </a:cubicBezTo>
                <a:cubicBezTo>
                  <a:pt x="855" y="439"/>
                  <a:pt x="855" y="440"/>
                  <a:pt x="855" y="441"/>
                </a:cubicBezTo>
                <a:cubicBezTo>
                  <a:pt x="855" y="442"/>
                  <a:pt x="855" y="443"/>
                  <a:pt x="855" y="444"/>
                </a:cubicBezTo>
                <a:cubicBezTo>
                  <a:pt x="856" y="445"/>
                  <a:pt x="856" y="446"/>
                  <a:pt x="856" y="448"/>
                </a:cubicBezTo>
                <a:cubicBezTo>
                  <a:pt x="856" y="448"/>
                  <a:pt x="856" y="449"/>
                  <a:pt x="856" y="450"/>
                </a:cubicBezTo>
                <a:cubicBezTo>
                  <a:pt x="856" y="452"/>
                  <a:pt x="856" y="454"/>
                  <a:pt x="856" y="456"/>
                </a:cubicBezTo>
                <a:cubicBezTo>
                  <a:pt x="856" y="458"/>
                  <a:pt x="856" y="460"/>
                  <a:pt x="856" y="462"/>
                </a:cubicBezTo>
                <a:cubicBezTo>
                  <a:pt x="856" y="463"/>
                  <a:pt x="856" y="463"/>
                  <a:pt x="856" y="464"/>
                </a:cubicBezTo>
                <a:cubicBezTo>
                  <a:pt x="856" y="465"/>
                  <a:pt x="856" y="467"/>
                  <a:pt x="855" y="468"/>
                </a:cubicBezTo>
                <a:cubicBezTo>
                  <a:pt x="855" y="469"/>
                  <a:pt x="855" y="469"/>
                  <a:pt x="855" y="470"/>
                </a:cubicBezTo>
                <a:cubicBezTo>
                  <a:pt x="855" y="471"/>
                  <a:pt x="855" y="473"/>
                  <a:pt x="855" y="474"/>
                </a:cubicBezTo>
                <a:cubicBezTo>
                  <a:pt x="855" y="475"/>
                  <a:pt x="855" y="475"/>
                  <a:pt x="855" y="476"/>
                </a:cubicBezTo>
                <a:cubicBezTo>
                  <a:pt x="855" y="477"/>
                  <a:pt x="855" y="479"/>
                  <a:pt x="855" y="480"/>
                </a:cubicBezTo>
                <a:cubicBezTo>
                  <a:pt x="855" y="480"/>
                  <a:pt x="854" y="481"/>
                  <a:pt x="854" y="482"/>
                </a:cubicBezTo>
                <a:cubicBezTo>
                  <a:pt x="854" y="483"/>
                  <a:pt x="854" y="485"/>
                  <a:pt x="854" y="486"/>
                </a:cubicBezTo>
                <a:cubicBezTo>
                  <a:pt x="854" y="487"/>
                  <a:pt x="854" y="487"/>
                  <a:pt x="854" y="488"/>
                </a:cubicBezTo>
                <a:cubicBezTo>
                  <a:pt x="854" y="490"/>
                  <a:pt x="853" y="491"/>
                  <a:pt x="853" y="493"/>
                </a:cubicBezTo>
                <a:lnTo>
                  <a:pt x="853" y="494"/>
                </a:lnTo>
                <a:cubicBezTo>
                  <a:pt x="853" y="496"/>
                  <a:pt x="852" y="498"/>
                  <a:pt x="852" y="500"/>
                </a:cubicBezTo>
                <a:lnTo>
                  <a:pt x="852" y="501"/>
                </a:lnTo>
                <a:cubicBezTo>
                  <a:pt x="852" y="503"/>
                  <a:pt x="851" y="504"/>
                  <a:pt x="851" y="505"/>
                </a:cubicBezTo>
                <a:cubicBezTo>
                  <a:pt x="851" y="506"/>
                  <a:pt x="851" y="507"/>
                  <a:pt x="851" y="508"/>
                </a:cubicBezTo>
                <a:cubicBezTo>
                  <a:pt x="850" y="509"/>
                  <a:pt x="850" y="510"/>
                  <a:pt x="850" y="511"/>
                </a:cubicBezTo>
                <a:cubicBezTo>
                  <a:pt x="850" y="512"/>
                  <a:pt x="850" y="513"/>
                  <a:pt x="849" y="513"/>
                </a:cubicBezTo>
                <a:cubicBezTo>
                  <a:pt x="849" y="515"/>
                  <a:pt x="849" y="516"/>
                  <a:pt x="849" y="517"/>
                </a:cubicBezTo>
                <a:cubicBezTo>
                  <a:pt x="848" y="518"/>
                  <a:pt x="848" y="518"/>
                  <a:pt x="848" y="519"/>
                </a:cubicBezTo>
                <a:cubicBezTo>
                  <a:pt x="848" y="520"/>
                  <a:pt x="847" y="522"/>
                  <a:pt x="847" y="523"/>
                </a:cubicBezTo>
                <a:cubicBezTo>
                  <a:pt x="847" y="523"/>
                  <a:pt x="847" y="524"/>
                  <a:pt x="846" y="525"/>
                </a:cubicBezTo>
                <a:cubicBezTo>
                  <a:pt x="846" y="526"/>
                  <a:pt x="846" y="528"/>
                  <a:pt x="845" y="529"/>
                </a:cubicBezTo>
                <a:lnTo>
                  <a:pt x="845" y="530"/>
                </a:lnTo>
                <a:cubicBezTo>
                  <a:pt x="844" y="532"/>
                  <a:pt x="844" y="534"/>
                  <a:pt x="843" y="536"/>
                </a:cubicBezTo>
                <a:lnTo>
                  <a:pt x="843" y="537"/>
                </a:lnTo>
                <a:cubicBezTo>
                  <a:pt x="842" y="539"/>
                  <a:pt x="842" y="540"/>
                  <a:pt x="841" y="541"/>
                </a:cubicBezTo>
                <a:cubicBezTo>
                  <a:pt x="841" y="542"/>
                  <a:pt x="841" y="543"/>
                  <a:pt x="841" y="544"/>
                </a:cubicBezTo>
                <a:cubicBezTo>
                  <a:pt x="840" y="545"/>
                  <a:pt x="840" y="546"/>
                  <a:pt x="839" y="547"/>
                </a:cubicBezTo>
                <a:cubicBezTo>
                  <a:pt x="839" y="548"/>
                  <a:pt x="839" y="548"/>
                  <a:pt x="838" y="549"/>
                </a:cubicBezTo>
                <a:cubicBezTo>
                  <a:pt x="838" y="550"/>
                  <a:pt x="838" y="551"/>
                  <a:pt x="837" y="552"/>
                </a:cubicBezTo>
                <a:cubicBezTo>
                  <a:pt x="837" y="553"/>
                  <a:pt x="837" y="554"/>
                  <a:pt x="836" y="555"/>
                </a:cubicBezTo>
                <a:cubicBezTo>
                  <a:pt x="836" y="556"/>
                  <a:pt x="835" y="557"/>
                  <a:pt x="835" y="558"/>
                </a:cubicBezTo>
                <a:cubicBezTo>
                  <a:pt x="835" y="559"/>
                  <a:pt x="834" y="559"/>
                  <a:pt x="834" y="560"/>
                </a:cubicBezTo>
                <a:cubicBezTo>
                  <a:pt x="833" y="561"/>
                  <a:pt x="833" y="562"/>
                  <a:pt x="832" y="564"/>
                </a:cubicBezTo>
                <a:lnTo>
                  <a:pt x="832" y="565"/>
                </a:lnTo>
                <a:cubicBezTo>
                  <a:pt x="831" y="567"/>
                  <a:pt x="830" y="569"/>
                  <a:pt x="829" y="571"/>
                </a:cubicBezTo>
                <a:lnTo>
                  <a:pt x="829" y="572"/>
                </a:lnTo>
                <a:cubicBezTo>
                  <a:pt x="828" y="573"/>
                  <a:pt x="827" y="574"/>
                  <a:pt x="826" y="576"/>
                </a:cubicBezTo>
                <a:cubicBezTo>
                  <a:pt x="826" y="576"/>
                  <a:pt x="826" y="577"/>
                  <a:pt x="825" y="578"/>
                </a:cubicBezTo>
                <a:cubicBezTo>
                  <a:pt x="825" y="579"/>
                  <a:pt x="824" y="580"/>
                  <a:pt x="824" y="581"/>
                </a:cubicBezTo>
                <a:cubicBezTo>
                  <a:pt x="823" y="582"/>
                  <a:pt x="823" y="582"/>
                  <a:pt x="823" y="583"/>
                </a:cubicBezTo>
                <a:cubicBezTo>
                  <a:pt x="822" y="584"/>
                  <a:pt x="821" y="585"/>
                  <a:pt x="821" y="586"/>
                </a:cubicBezTo>
                <a:cubicBezTo>
                  <a:pt x="820" y="587"/>
                  <a:pt x="820" y="587"/>
                  <a:pt x="820" y="588"/>
                </a:cubicBezTo>
                <a:cubicBezTo>
                  <a:pt x="819" y="589"/>
                  <a:pt x="818" y="590"/>
                  <a:pt x="818" y="591"/>
                </a:cubicBezTo>
                <a:cubicBezTo>
                  <a:pt x="817" y="592"/>
                  <a:pt x="817" y="592"/>
                  <a:pt x="816" y="593"/>
                </a:cubicBezTo>
                <a:cubicBezTo>
                  <a:pt x="816" y="594"/>
                  <a:pt x="815" y="595"/>
                  <a:pt x="814" y="596"/>
                </a:cubicBezTo>
                <a:cubicBezTo>
                  <a:pt x="814" y="597"/>
                  <a:pt x="814" y="597"/>
                  <a:pt x="813" y="598"/>
                </a:cubicBezTo>
                <a:cubicBezTo>
                  <a:pt x="812" y="599"/>
                  <a:pt x="811" y="601"/>
                  <a:pt x="810" y="603"/>
                </a:cubicBezTo>
                <a:cubicBezTo>
                  <a:pt x="809" y="604"/>
                  <a:pt x="808" y="606"/>
                  <a:pt x="807" y="608"/>
                </a:cubicBezTo>
                <a:cubicBezTo>
                  <a:pt x="806" y="608"/>
                  <a:pt x="806" y="609"/>
                  <a:pt x="806" y="609"/>
                </a:cubicBezTo>
                <a:cubicBezTo>
                  <a:pt x="805" y="610"/>
                  <a:pt x="804" y="611"/>
                  <a:pt x="803" y="612"/>
                </a:cubicBezTo>
                <a:cubicBezTo>
                  <a:pt x="803" y="613"/>
                  <a:pt x="802" y="614"/>
                  <a:pt x="802" y="614"/>
                </a:cubicBezTo>
                <a:cubicBezTo>
                  <a:pt x="801" y="615"/>
                  <a:pt x="801" y="615"/>
                  <a:pt x="800" y="616"/>
                </a:cubicBezTo>
                <a:lnTo>
                  <a:pt x="734" y="550"/>
                </a:lnTo>
                <a:cubicBezTo>
                  <a:pt x="755" y="521"/>
                  <a:pt x="766" y="487"/>
                  <a:pt x="766" y="451"/>
                </a:cubicBezTo>
                <a:cubicBezTo>
                  <a:pt x="766" y="415"/>
                  <a:pt x="755" y="382"/>
                  <a:pt x="735" y="355"/>
                </a:cubicBezTo>
                <a:close/>
                <a:moveTo>
                  <a:pt x="697" y="315"/>
                </a:moveTo>
                <a:cubicBezTo>
                  <a:pt x="669" y="294"/>
                  <a:pt x="634" y="282"/>
                  <a:pt x="597" y="282"/>
                </a:cubicBezTo>
                <a:cubicBezTo>
                  <a:pt x="560" y="282"/>
                  <a:pt x="527" y="294"/>
                  <a:pt x="499" y="313"/>
                </a:cubicBezTo>
                <a:lnTo>
                  <a:pt x="437" y="251"/>
                </a:lnTo>
                <a:cubicBezTo>
                  <a:pt x="438" y="251"/>
                  <a:pt x="438" y="251"/>
                  <a:pt x="439" y="250"/>
                </a:cubicBezTo>
                <a:cubicBezTo>
                  <a:pt x="439" y="250"/>
                  <a:pt x="440" y="249"/>
                  <a:pt x="441" y="249"/>
                </a:cubicBezTo>
                <a:cubicBezTo>
                  <a:pt x="442" y="248"/>
                  <a:pt x="443" y="247"/>
                  <a:pt x="444" y="246"/>
                </a:cubicBezTo>
                <a:cubicBezTo>
                  <a:pt x="444" y="246"/>
                  <a:pt x="445" y="246"/>
                  <a:pt x="445" y="245"/>
                </a:cubicBezTo>
                <a:cubicBezTo>
                  <a:pt x="447" y="244"/>
                  <a:pt x="448" y="243"/>
                  <a:pt x="450" y="242"/>
                </a:cubicBezTo>
                <a:cubicBezTo>
                  <a:pt x="452" y="241"/>
                  <a:pt x="453" y="240"/>
                  <a:pt x="455" y="239"/>
                </a:cubicBezTo>
                <a:cubicBezTo>
                  <a:pt x="455" y="238"/>
                  <a:pt x="456" y="238"/>
                  <a:pt x="456" y="238"/>
                </a:cubicBezTo>
                <a:cubicBezTo>
                  <a:pt x="457" y="237"/>
                  <a:pt x="459" y="236"/>
                  <a:pt x="460" y="236"/>
                </a:cubicBezTo>
                <a:cubicBezTo>
                  <a:pt x="460" y="235"/>
                  <a:pt x="461" y="235"/>
                  <a:pt x="462" y="234"/>
                </a:cubicBezTo>
                <a:cubicBezTo>
                  <a:pt x="463" y="234"/>
                  <a:pt x="464" y="233"/>
                  <a:pt x="465" y="232"/>
                </a:cubicBezTo>
                <a:cubicBezTo>
                  <a:pt x="465" y="232"/>
                  <a:pt x="466" y="232"/>
                  <a:pt x="467" y="231"/>
                </a:cubicBezTo>
                <a:cubicBezTo>
                  <a:pt x="468" y="231"/>
                  <a:pt x="469" y="230"/>
                  <a:pt x="470" y="230"/>
                </a:cubicBezTo>
                <a:cubicBezTo>
                  <a:pt x="471" y="229"/>
                  <a:pt x="471" y="229"/>
                  <a:pt x="472" y="228"/>
                </a:cubicBezTo>
                <a:cubicBezTo>
                  <a:pt x="473" y="228"/>
                  <a:pt x="474" y="227"/>
                  <a:pt x="475" y="227"/>
                </a:cubicBezTo>
                <a:cubicBezTo>
                  <a:pt x="476" y="226"/>
                  <a:pt x="476" y="226"/>
                  <a:pt x="477" y="226"/>
                </a:cubicBezTo>
                <a:cubicBezTo>
                  <a:pt x="479" y="225"/>
                  <a:pt x="480" y="224"/>
                  <a:pt x="481" y="224"/>
                </a:cubicBezTo>
                <a:cubicBezTo>
                  <a:pt x="482" y="223"/>
                  <a:pt x="482" y="223"/>
                  <a:pt x="482" y="223"/>
                </a:cubicBezTo>
                <a:cubicBezTo>
                  <a:pt x="484" y="222"/>
                  <a:pt x="486" y="221"/>
                  <a:pt x="488" y="221"/>
                </a:cubicBezTo>
                <a:cubicBezTo>
                  <a:pt x="488" y="220"/>
                  <a:pt x="488" y="220"/>
                  <a:pt x="489" y="220"/>
                </a:cubicBezTo>
                <a:cubicBezTo>
                  <a:pt x="490" y="219"/>
                  <a:pt x="492" y="219"/>
                  <a:pt x="493" y="218"/>
                </a:cubicBezTo>
                <a:cubicBezTo>
                  <a:pt x="493" y="218"/>
                  <a:pt x="494" y="218"/>
                  <a:pt x="495" y="217"/>
                </a:cubicBezTo>
                <a:cubicBezTo>
                  <a:pt x="496" y="217"/>
                  <a:pt x="497" y="216"/>
                  <a:pt x="498" y="216"/>
                </a:cubicBezTo>
                <a:cubicBezTo>
                  <a:pt x="499" y="216"/>
                  <a:pt x="500" y="215"/>
                  <a:pt x="500" y="215"/>
                </a:cubicBezTo>
                <a:cubicBezTo>
                  <a:pt x="501" y="215"/>
                  <a:pt x="503" y="214"/>
                  <a:pt x="504" y="214"/>
                </a:cubicBezTo>
                <a:cubicBezTo>
                  <a:pt x="504" y="214"/>
                  <a:pt x="505" y="213"/>
                  <a:pt x="506" y="213"/>
                </a:cubicBezTo>
                <a:cubicBezTo>
                  <a:pt x="507" y="213"/>
                  <a:pt x="508" y="212"/>
                  <a:pt x="509" y="212"/>
                </a:cubicBezTo>
                <a:cubicBezTo>
                  <a:pt x="510" y="211"/>
                  <a:pt x="511" y="211"/>
                  <a:pt x="511" y="211"/>
                </a:cubicBezTo>
                <a:cubicBezTo>
                  <a:pt x="513" y="211"/>
                  <a:pt x="514" y="210"/>
                  <a:pt x="515" y="210"/>
                </a:cubicBezTo>
                <a:cubicBezTo>
                  <a:pt x="516" y="209"/>
                  <a:pt x="516" y="209"/>
                  <a:pt x="517" y="209"/>
                </a:cubicBezTo>
                <a:cubicBezTo>
                  <a:pt x="519" y="209"/>
                  <a:pt x="521" y="208"/>
                  <a:pt x="522" y="207"/>
                </a:cubicBezTo>
                <a:cubicBezTo>
                  <a:pt x="523" y="207"/>
                  <a:pt x="523" y="207"/>
                  <a:pt x="523" y="207"/>
                </a:cubicBezTo>
                <a:cubicBezTo>
                  <a:pt x="525" y="207"/>
                  <a:pt x="526" y="206"/>
                  <a:pt x="528" y="206"/>
                </a:cubicBezTo>
                <a:cubicBezTo>
                  <a:pt x="529" y="206"/>
                  <a:pt x="529" y="206"/>
                  <a:pt x="530" y="205"/>
                </a:cubicBezTo>
                <a:cubicBezTo>
                  <a:pt x="531" y="205"/>
                  <a:pt x="532" y="205"/>
                  <a:pt x="533" y="204"/>
                </a:cubicBezTo>
                <a:cubicBezTo>
                  <a:pt x="534" y="204"/>
                  <a:pt x="535" y="204"/>
                  <a:pt x="536" y="204"/>
                </a:cubicBezTo>
                <a:cubicBezTo>
                  <a:pt x="537" y="204"/>
                  <a:pt x="538" y="203"/>
                  <a:pt x="539" y="203"/>
                </a:cubicBezTo>
                <a:cubicBezTo>
                  <a:pt x="540" y="203"/>
                  <a:pt x="541" y="203"/>
                  <a:pt x="541" y="203"/>
                </a:cubicBezTo>
                <a:cubicBezTo>
                  <a:pt x="543" y="202"/>
                  <a:pt x="544" y="202"/>
                  <a:pt x="545" y="202"/>
                </a:cubicBezTo>
                <a:cubicBezTo>
                  <a:pt x="546" y="202"/>
                  <a:pt x="547" y="202"/>
                  <a:pt x="547" y="201"/>
                </a:cubicBezTo>
                <a:cubicBezTo>
                  <a:pt x="549" y="201"/>
                  <a:pt x="550" y="201"/>
                  <a:pt x="551" y="201"/>
                </a:cubicBezTo>
                <a:cubicBezTo>
                  <a:pt x="552" y="201"/>
                  <a:pt x="552" y="200"/>
                  <a:pt x="553" y="200"/>
                </a:cubicBezTo>
                <a:cubicBezTo>
                  <a:pt x="555" y="200"/>
                  <a:pt x="557" y="200"/>
                  <a:pt x="559" y="199"/>
                </a:cubicBezTo>
                <a:lnTo>
                  <a:pt x="560" y="199"/>
                </a:lnTo>
                <a:cubicBezTo>
                  <a:pt x="561" y="199"/>
                  <a:pt x="563" y="199"/>
                  <a:pt x="565" y="199"/>
                </a:cubicBezTo>
                <a:cubicBezTo>
                  <a:pt x="565" y="199"/>
                  <a:pt x="566" y="198"/>
                  <a:pt x="567" y="198"/>
                </a:cubicBezTo>
                <a:cubicBezTo>
                  <a:pt x="568" y="198"/>
                  <a:pt x="569" y="198"/>
                  <a:pt x="570" y="198"/>
                </a:cubicBezTo>
                <a:cubicBezTo>
                  <a:pt x="571" y="198"/>
                  <a:pt x="572" y="198"/>
                  <a:pt x="573" y="198"/>
                </a:cubicBezTo>
                <a:cubicBezTo>
                  <a:pt x="574" y="198"/>
                  <a:pt x="575" y="198"/>
                  <a:pt x="576" y="197"/>
                </a:cubicBezTo>
                <a:cubicBezTo>
                  <a:pt x="577" y="197"/>
                  <a:pt x="578" y="197"/>
                  <a:pt x="579" y="197"/>
                </a:cubicBezTo>
                <a:cubicBezTo>
                  <a:pt x="580" y="197"/>
                  <a:pt x="581" y="197"/>
                  <a:pt x="582" y="197"/>
                </a:cubicBezTo>
                <a:cubicBezTo>
                  <a:pt x="583" y="197"/>
                  <a:pt x="584" y="197"/>
                  <a:pt x="585" y="197"/>
                </a:cubicBezTo>
                <a:cubicBezTo>
                  <a:pt x="586" y="197"/>
                  <a:pt x="587" y="197"/>
                  <a:pt x="589" y="197"/>
                </a:cubicBezTo>
                <a:cubicBezTo>
                  <a:pt x="589" y="197"/>
                  <a:pt x="590" y="197"/>
                  <a:pt x="591" y="197"/>
                </a:cubicBezTo>
                <a:cubicBezTo>
                  <a:pt x="593" y="197"/>
                  <a:pt x="595" y="197"/>
                  <a:pt x="597" y="197"/>
                </a:cubicBezTo>
                <a:cubicBezTo>
                  <a:pt x="599" y="197"/>
                  <a:pt x="601" y="197"/>
                  <a:pt x="603" y="197"/>
                </a:cubicBezTo>
                <a:lnTo>
                  <a:pt x="604" y="197"/>
                </a:lnTo>
                <a:cubicBezTo>
                  <a:pt x="606" y="197"/>
                  <a:pt x="607" y="197"/>
                  <a:pt x="609" y="197"/>
                </a:cubicBezTo>
                <a:cubicBezTo>
                  <a:pt x="609" y="197"/>
                  <a:pt x="610" y="197"/>
                  <a:pt x="611" y="197"/>
                </a:cubicBezTo>
                <a:cubicBezTo>
                  <a:pt x="612" y="197"/>
                  <a:pt x="613" y="197"/>
                  <a:pt x="615" y="197"/>
                </a:cubicBezTo>
                <a:cubicBezTo>
                  <a:pt x="615" y="197"/>
                  <a:pt x="616" y="197"/>
                  <a:pt x="617" y="197"/>
                </a:cubicBezTo>
                <a:cubicBezTo>
                  <a:pt x="618" y="198"/>
                  <a:pt x="619" y="198"/>
                  <a:pt x="621" y="198"/>
                </a:cubicBezTo>
                <a:cubicBezTo>
                  <a:pt x="621" y="198"/>
                  <a:pt x="622" y="198"/>
                  <a:pt x="623" y="198"/>
                </a:cubicBezTo>
                <a:cubicBezTo>
                  <a:pt x="624" y="198"/>
                  <a:pt x="626" y="198"/>
                  <a:pt x="627" y="198"/>
                </a:cubicBezTo>
                <a:cubicBezTo>
                  <a:pt x="628" y="199"/>
                  <a:pt x="628" y="199"/>
                  <a:pt x="629" y="199"/>
                </a:cubicBezTo>
                <a:cubicBezTo>
                  <a:pt x="631" y="199"/>
                  <a:pt x="632" y="199"/>
                  <a:pt x="634" y="199"/>
                </a:cubicBezTo>
                <a:lnTo>
                  <a:pt x="635" y="199"/>
                </a:lnTo>
                <a:cubicBezTo>
                  <a:pt x="637" y="200"/>
                  <a:pt x="639" y="200"/>
                  <a:pt x="641" y="200"/>
                </a:cubicBezTo>
                <a:cubicBezTo>
                  <a:pt x="641" y="201"/>
                  <a:pt x="642" y="201"/>
                  <a:pt x="642" y="201"/>
                </a:cubicBezTo>
                <a:cubicBezTo>
                  <a:pt x="644" y="201"/>
                  <a:pt x="645" y="201"/>
                  <a:pt x="647" y="202"/>
                </a:cubicBezTo>
                <a:cubicBezTo>
                  <a:pt x="647" y="202"/>
                  <a:pt x="648" y="202"/>
                  <a:pt x="649" y="202"/>
                </a:cubicBezTo>
                <a:cubicBezTo>
                  <a:pt x="650" y="202"/>
                  <a:pt x="651" y="202"/>
                  <a:pt x="653" y="203"/>
                </a:cubicBezTo>
                <a:cubicBezTo>
                  <a:pt x="653" y="203"/>
                  <a:pt x="654" y="203"/>
                  <a:pt x="655" y="203"/>
                </a:cubicBezTo>
                <a:cubicBezTo>
                  <a:pt x="656" y="204"/>
                  <a:pt x="657" y="204"/>
                  <a:pt x="658" y="204"/>
                </a:cubicBezTo>
                <a:cubicBezTo>
                  <a:pt x="659" y="204"/>
                  <a:pt x="660" y="204"/>
                  <a:pt x="660" y="205"/>
                </a:cubicBezTo>
                <a:cubicBezTo>
                  <a:pt x="662" y="205"/>
                  <a:pt x="663" y="205"/>
                  <a:pt x="664" y="206"/>
                </a:cubicBezTo>
                <a:cubicBezTo>
                  <a:pt x="665" y="206"/>
                  <a:pt x="665" y="206"/>
                  <a:pt x="666" y="206"/>
                </a:cubicBezTo>
                <a:cubicBezTo>
                  <a:pt x="668" y="206"/>
                  <a:pt x="669" y="207"/>
                  <a:pt x="670" y="207"/>
                </a:cubicBezTo>
                <a:cubicBezTo>
                  <a:pt x="671" y="208"/>
                  <a:pt x="671" y="208"/>
                  <a:pt x="672" y="208"/>
                </a:cubicBezTo>
                <a:cubicBezTo>
                  <a:pt x="674" y="208"/>
                  <a:pt x="676" y="209"/>
                  <a:pt x="678" y="210"/>
                </a:cubicBezTo>
                <a:cubicBezTo>
                  <a:pt x="680" y="210"/>
                  <a:pt x="681" y="211"/>
                  <a:pt x="683" y="211"/>
                </a:cubicBezTo>
                <a:cubicBezTo>
                  <a:pt x="684" y="212"/>
                  <a:pt x="684" y="212"/>
                  <a:pt x="685" y="212"/>
                </a:cubicBezTo>
                <a:cubicBezTo>
                  <a:pt x="686" y="213"/>
                  <a:pt x="687" y="213"/>
                  <a:pt x="689" y="213"/>
                </a:cubicBezTo>
                <a:cubicBezTo>
                  <a:pt x="689" y="214"/>
                  <a:pt x="690" y="214"/>
                  <a:pt x="691" y="214"/>
                </a:cubicBezTo>
                <a:cubicBezTo>
                  <a:pt x="692" y="215"/>
                  <a:pt x="693" y="215"/>
                  <a:pt x="694" y="216"/>
                </a:cubicBezTo>
                <a:cubicBezTo>
                  <a:pt x="695" y="216"/>
                  <a:pt x="696" y="216"/>
                  <a:pt x="696" y="217"/>
                </a:cubicBezTo>
                <a:cubicBezTo>
                  <a:pt x="697" y="217"/>
                  <a:pt x="699" y="217"/>
                  <a:pt x="700" y="218"/>
                </a:cubicBezTo>
                <a:cubicBezTo>
                  <a:pt x="700" y="218"/>
                  <a:pt x="701" y="219"/>
                  <a:pt x="702" y="219"/>
                </a:cubicBezTo>
                <a:cubicBezTo>
                  <a:pt x="703" y="219"/>
                  <a:pt x="704" y="220"/>
                  <a:pt x="705" y="221"/>
                </a:cubicBezTo>
                <a:cubicBezTo>
                  <a:pt x="706" y="221"/>
                  <a:pt x="707" y="221"/>
                  <a:pt x="707" y="221"/>
                </a:cubicBezTo>
                <a:cubicBezTo>
                  <a:pt x="709" y="222"/>
                  <a:pt x="710" y="223"/>
                  <a:pt x="712" y="224"/>
                </a:cubicBezTo>
                <a:cubicBezTo>
                  <a:pt x="714" y="225"/>
                  <a:pt x="716" y="226"/>
                  <a:pt x="718" y="227"/>
                </a:cubicBezTo>
                <a:lnTo>
                  <a:pt x="719" y="227"/>
                </a:lnTo>
                <a:cubicBezTo>
                  <a:pt x="720" y="228"/>
                  <a:pt x="722" y="229"/>
                  <a:pt x="723" y="229"/>
                </a:cubicBezTo>
                <a:cubicBezTo>
                  <a:pt x="723" y="230"/>
                  <a:pt x="724" y="230"/>
                  <a:pt x="725" y="230"/>
                </a:cubicBezTo>
                <a:cubicBezTo>
                  <a:pt x="726" y="231"/>
                  <a:pt x="727" y="232"/>
                  <a:pt x="728" y="232"/>
                </a:cubicBezTo>
                <a:cubicBezTo>
                  <a:pt x="729" y="233"/>
                  <a:pt x="729" y="233"/>
                  <a:pt x="730" y="234"/>
                </a:cubicBezTo>
                <a:cubicBezTo>
                  <a:pt x="731" y="234"/>
                  <a:pt x="732" y="235"/>
                  <a:pt x="733" y="236"/>
                </a:cubicBezTo>
                <a:cubicBezTo>
                  <a:pt x="734" y="236"/>
                  <a:pt x="734" y="236"/>
                  <a:pt x="735" y="237"/>
                </a:cubicBezTo>
                <a:cubicBezTo>
                  <a:pt x="736" y="237"/>
                  <a:pt x="737" y="238"/>
                  <a:pt x="738" y="239"/>
                </a:cubicBezTo>
                <a:cubicBezTo>
                  <a:pt x="739" y="239"/>
                  <a:pt x="740" y="240"/>
                  <a:pt x="740" y="240"/>
                </a:cubicBezTo>
                <a:cubicBezTo>
                  <a:pt x="741" y="241"/>
                  <a:pt x="743" y="242"/>
                  <a:pt x="744" y="243"/>
                </a:cubicBezTo>
                <a:lnTo>
                  <a:pt x="745" y="243"/>
                </a:lnTo>
                <a:cubicBezTo>
                  <a:pt x="747" y="244"/>
                  <a:pt x="748" y="246"/>
                  <a:pt x="750" y="247"/>
                </a:cubicBezTo>
                <a:cubicBezTo>
                  <a:pt x="750" y="247"/>
                  <a:pt x="751" y="247"/>
                  <a:pt x="751" y="248"/>
                </a:cubicBezTo>
                <a:cubicBezTo>
                  <a:pt x="752" y="249"/>
                  <a:pt x="753" y="250"/>
                  <a:pt x="755" y="250"/>
                </a:cubicBezTo>
                <a:cubicBezTo>
                  <a:pt x="755" y="251"/>
                  <a:pt x="756" y="251"/>
                  <a:pt x="756" y="252"/>
                </a:cubicBezTo>
                <a:cubicBezTo>
                  <a:pt x="757" y="252"/>
                  <a:pt x="758" y="253"/>
                  <a:pt x="758" y="253"/>
                </a:cubicBezTo>
                <a:close/>
                <a:moveTo>
                  <a:pt x="459" y="551"/>
                </a:moveTo>
                <a:lnTo>
                  <a:pt x="393" y="617"/>
                </a:lnTo>
                <a:cubicBezTo>
                  <a:pt x="393" y="616"/>
                  <a:pt x="392" y="616"/>
                  <a:pt x="392" y="615"/>
                </a:cubicBezTo>
                <a:cubicBezTo>
                  <a:pt x="391" y="614"/>
                  <a:pt x="391" y="614"/>
                  <a:pt x="391" y="613"/>
                </a:cubicBezTo>
                <a:cubicBezTo>
                  <a:pt x="390" y="612"/>
                  <a:pt x="389" y="611"/>
                  <a:pt x="388" y="610"/>
                </a:cubicBezTo>
                <a:lnTo>
                  <a:pt x="387" y="609"/>
                </a:lnTo>
                <a:cubicBezTo>
                  <a:pt x="386" y="607"/>
                  <a:pt x="385" y="605"/>
                  <a:pt x="384" y="604"/>
                </a:cubicBezTo>
                <a:cubicBezTo>
                  <a:pt x="383" y="604"/>
                  <a:pt x="383" y="603"/>
                  <a:pt x="383" y="603"/>
                </a:cubicBezTo>
                <a:cubicBezTo>
                  <a:pt x="382" y="602"/>
                  <a:pt x="381" y="600"/>
                  <a:pt x="380" y="599"/>
                </a:cubicBezTo>
                <a:cubicBezTo>
                  <a:pt x="380" y="598"/>
                  <a:pt x="380" y="598"/>
                  <a:pt x="379" y="597"/>
                </a:cubicBezTo>
                <a:cubicBezTo>
                  <a:pt x="378" y="596"/>
                  <a:pt x="378" y="595"/>
                  <a:pt x="377" y="594"/>
                </a:cubicBezTo>
                <a:cubicBezTo>
                  <a:pt x="377" y="593"/>
                  <a:pt x="376" y="593"/>
                  <a:pt x="376" y="592"/>
                </a:cubicBezTo>
                <a:cubicBezTo>
                  <a:pt x="375" y="591"/>
                  <a:pt x="375" y="590"/>
                  <a:pt x="374" y="589"/>
                </a:cubicBezTo>
                <a:cubicBezTo>
                  <a:pt x="374" y="588"/>
                  <a:pt x="373" y="588"/>
                  <a:pt x="373" y="587"/>
                </a:cubicBezTo>
                <a:cubicBezTo>
                  <a:pt x="372" y="586"/>
                  <a:pt x="372" y="585"/>
                  <a:pt x="371" y="584"/>
                </a:cubicBezTo>
                <a:cubicBezTo>
                  <a:pt x="371" y="583"/>
                  <a:pt x="370" y="582"/>
                  <a:pt x="370" y="582"/>
                </a:cubicBezTo>
                <a:cubicBezTo>
                  <a:pt x="369" y="581"/>
                  <a:pt x="369" y="579"/>
                  <a:pt x="368" y="578"/>
                </a:cubicBezTo>
                <a:lnTo>
                  <a:pt x="367" y="577"/>
                </a:lnTo>
                <a:cubicBezTo>
                  <a:pt x="365" y="573"/>
                  <a:pt x="363" y="570"/>
                  <a:pt x="362" y="566"/>
                </a:cubicBezTo>
                <a:cubicBezTo>
                  <a:pt x="362" y="566"/>
                  <a:pt x="361" y="565"/>
                  <a:pt x="361" y="564"/>
                </a:cubicBezTo>
                <a:cubicBezTo>
                  <a:pt x="360" y="563"/>
                  <a:pt x="360" y="562"/>
                  <a:pt x="359" y="561"/>
                </a:cubicBezTo>
                <a:cubicBezTo>
                  <a:pt x="359" y="560"/>
                  <a:pt x="359" y="559"/>
                  <a:pt x="358" y="559"/>
                </a:cubicBezTo>
                <a:cubicBezTo>
                  <a:pt x="358" y="558"/>
                  <a:pt x="358" y="556"/>
                  <a:pt x="357" y="555"/>
                </a:cubicBezTo>
                <a:cubicBezTo>
                  <a:pt x="357" y="555"/>
                  <a:pt x="356" y="554"/>
                  <a:pt x="356" y="553"/>
                </a:cubicBezTo>
                <a:cubicBezTo>
                  <a:pt x="356" y="552"/>
                  <a:pt x="355" y="551"/>
                  <a:pt x="355" y="550"/>
                </a:cubicBezTo>
                <a:cubicBezTo>
                  <a:pt x="354" y="549"/>
                  <a:pt x="354" y="548"/>
                  <a:pt x="354" y="548"/>
                </a:cubicBezTo>
                <a:cubicBezTo>
                  <a:pt x="354" y="546"/>
                  <a:pt x="353" y="545"/>
                  <a:pt x="353" y="544"/>
                </a:cubicBezTo>
                <a:cubicBezTo>
                  <a:pt x="352" y="543"/>
                  <a:pt x="352" y="543"/>
                  <a:pt x="352" y="542"/>
                </a:cubicBezTo>
                <a:cubicBezTo>
                  <a:pt x="351" y="541"/>
                  <a:pt x="351" y="539"/>
                  <a:pt x="350" y="538"/>
                </a:cubicBezTo>
                <a:cubicBezTo>
                  <a:pt x="350" y="537"/>
                  <a:pt x="350" y="537"/>
                  <a:pt x="350" y="537"/>
                </a:cubicBezTo>
                <a:cubicBezTo>
                  <a:pt x="349" y="535"/>
                  <a:pt x="349" y="533"/>
                  <a:pt x="348" y="531"/>
                </a:cubicBezTo>
                <a:lnTo>
                  <a:pt x="348" y="530"/>
                </a:lnTo>
                <a:cubicBezTo>
                  <a:pt x="347" y="528"/>
                  <a:pt x="347" y="527"/>
                  <a:pt x="347" y="525"/>
                </a:cubicBezTo>
                <a:cubicBezTo>
                  <a:pt x="347" y="525"/>
                  <a:pt x="346" y="524"/>
                  <a:pt x="346" y="523"/>
                </a:cubicBezTo>
                <a:cubicBezTo>
                  <a:pt x="346" y="522"/>
                  <a:pt x="345" y="521"/>
                  <a:pt x="345" y="520"/>
                </a:cubicBezTo>
                <a:cubicBezTo>
                  <a:pt x="345" y="519"/>
                  <a:pt x="345" y="518"/>
                  <a:pt x="345" y="517"/>
                </a:cubicBezTo>
                <a:cubicBezTo>
                  <a:pt x="344" y="516"/>
                  <a:pt x="344" y="515"/>
                  <a:pt x="344" y="514"/>
                </a:cubicBezTo>
                <a:cubicBezTo>
                  <a:pt x="344" y="513"/>
                  <a:pt x="343" y="512"/>
                  <a:pt x="343" y="512"/>
                </a:cubicBezTo>
                <a:cubicBezTo>
                  <a:pt x="343" y="510"/>
                  <a:pt x="343" y="509"/>
                  <a:pt x="343" y="508"/>
                </a:cubicBezTo>
                <a:cubicBezTo>
                  <a:pt x="342" y="507"/>
                  <a:pt x="342" y="507"/>
                  <a:pt x="342" y="506"/>
                </a:cubicBezTo>
                <a:cubicBezTo>
                  <a:pt x="342" y="504"/>
                  <a:pt x="342" y="503"/>
                  <a:pt x="341" y="502"/>
                </a:cubicBezTo>
                <a:cubicBezTo>
                  <a:pt x="341" y="501"/>
                  <a:pt x="341" y="500"/>
                  <a:pt x="341" y="500"/>
                </a:cubicBezTo>
                <a:cubicBezTo>
                  <a:pt x="341" y="498"/>
                  <a:pt x="340" y="496"/>
                  <a:pt x="340" y="494"/>
                </a:cubicBezTo>
                <a:lnTo>
                  <a:pt x="340" y="493"/>
                </a:lnTo>
                <a:cubicBezTo>
                  <a:pt x="340" y="491"/>
                  <a:pt x="339" y="490"/>
                  <a:pt x="339" y="488"/>
                </a:cubicBezTo>
                <a:cubicBezTo>
                  <a:pt x="339" y="487"/>
                  <a:pt x="339" y="487"/>
                  <a:pt x="339" y="486"/>
                </a:cubicBezTo>
                <a:cubicBezTo>
                  <a:pt x="339" y="485"/>
                  <a:pt x="339" y="484"/>
                  <a:pt x="339" y="482"/>
                </a:cubicBezTo>
                <a:cubicBezTo>
                  <a:pt x="339" y="482"/>
                  <a:pt x="338" y="481"/>
                  <a:pt x="338" y="480"/>
                </a:cubicBezTo>
                <a:cubicBezTo>
                  <a:pt x="338" y="479"/>
                  <a:pt x="338" y="478"/>
                  <a:pt x="338" y="476"/>
                </a:cubicBezTo>
                <a:cubicBezTo>
                  <a:pt x="338" y="476"/>
                  <a:pt x="338" y="475"/>
                  <a:pt x="338" y="474"/>
                </a:cubicBezTo>
                <a:cubicBezTo>
                  <a:pt x="338" y="473"/>
                  <a:pt x="338" y="471"/>
                  <a:pt x="338" y="470"/>
                </a:cubicBezTo>
                <a:cubicBezTo>
                  <a:pt x="338" y="469"/>
                  <a:pt x="338" y="469"/>
                  <a:pt x="338" y="468"/>
                </a:cubicBezTo>
                <a:cubicBezTo>
                  <a:pt x="338" y="467"/>
                  <a:pt x="337" y="465"/>
                  <a:pt x="337" y="464"/>
                </a:cubicBezTo>
                <a:cubicBezTo>
                  <a:pt x="337" y="463"/>
                  <a:pt x="337" y="463"/>
                  <a:pt x="337" y="462"/>
                </a:cubicBezTo>
                <a:cubicBezTo>
                  <a:pt x="337" y="460"/>
                  <a:pt x="337" y="458"/>
                  <a:pt x="337" y="456"/>
                </a:cubicBezTo>
                <a:cubicBezTo>
                  <a:pt x="337" y="454"/>
                  <a:pt x="337" y="452"/>
                  <a:pt x="337" y="450"/>
                </a:cubicBezTo>
                <a:cubicBezTo>
                  <a:pt x="337" y="449"/>
                  <a:pt x="337" y="448"/>
                  <a:pt x="337" y="448"/>
                </a:cubicBezTo>
                <a:cubicBezTo>
                  <a:pt x="337" y="446"/>
                  <a:pt x="338" y="445"/>
                  <a:pt x="338" y="443"/>
                </a:cubicBezTo>
                <a:cubicBezTo>
                  <a:pt x="338" y="443"/>
                  <a:pt x="338" y="442"/>
                  <a:pt x="338" y="441"/>
                </a:cubicBezTo>
                <a:cubicBezTo>
                  <a:pt x="338" y="440"/>
                  <a:pt x="338" y="439"/>
                  <a:pt x="338" y="437"/>
                </a:cubicBezTo>
                <a:cubicBezTo>
                  <a:pt x="338" y="437"/>
                  <a:pt x="338" y="436"/>
                  <a:pt x="338" y="435"/>
                </a:cubicBezTo>
                <a:cubicBezTo>
                  <a:pt x="338" y="434"/>
                  <a:pt x="338" y="432"/>
                  <a:pt x="338" y="431"/>
                </a:cubicBezTo>
                <a:cubicBezTo>
                  <a:pt x="339" y="430"/>
                  <a:pt x="339" y="429"/>
                  <a:pt x="339" y="429"/>
                </a:cubicBezTo>
                <a:cubicBezTo>
                  <a:pt x="339" y="427"/>
                  <a:pt x="339" y="426"/>
                  <a:pt x="339" y="425"/>
                </a:cubicBezTo>
                <a:cubicBezTo>
                  <a:pt x="339" y="424"/>
                  <a:pt x="339" y="423"/>
                  <a:pt x="339" y="423"/>
                </a:cubicBezTo>
                <a:cubicBezTo>
                  <a:pt x="340" y="421"/>
                  <a:pt x="340" y="420"/>
                  <a:pt x="340" y="418"/>
                </a:cubicBezTo>
                <a:cubicBezTo>
                  <a:pt x="340" y="418"/>
                  <a:pt x="340" y="417"/>
                  <a:pt x="340" y="416"/>
                </a:cubicBezTo>
                <a:cubicBezTo>
                  <a:pt x="341" y="414"/>
                  <a:pt x="341" y="412"/>
                  <a:pt x="341" y="410"/>
                </a:cubicBezTo>
                <a:lnTo>
                  <a:pt x="341" y="409"/>
                </a:lnTo>
                <a:cubicBezTo>
                  <a:pt x="342" y="408"/>
                  <a:pt x="342" y="406"/>
                  <a:pt x="342" y="404"/>
                </a:cubicBezTo>
                <a:cubicBezTo>
                  <a:pt x="343" y="404"/>
                  <a:pt x="343" y="403"/>
                  <a:pt x="343" y="402"/>
                </a:cubicBezTo>
                <a:cubicBezTo>
                  <a:pt x="343" y="401"/>
                  <a:pt x="343" y="400"/>
                  <a:pt x="344" y="398"/>
                </a:cubicBezTo>
                <a:cubicBezTo>
                  <a:pt x="344" y="398"/>
                  <a:pt x="344" y="397"/>
                  <a:pt x="344" y="396"/>
                </a:cubicBezTo>
                <a:cubicBezTo>
                  <a:pt x="344" y="395"/>
                  <a:pt x="345" y="394"/>
                  <a:pt x="345" y="392"/>
                </a:cubicBezTo>
                <a:cubicBezTo>
                  <a:pt x="345" y="392"/>
                  <a:pt x="345" y="391"/>
                  <a:pt x="346" y="390"/>
                </a:cubicBezTo>
                <a:cubicBezTo>
                  <a:pt x="346" y="389"/>
                  <a:pt x="346" y="388"/>
                  <a:pt x="347" y="387"/>
                </a:cubicBezTo>
                <a:cubicBezTo>
                  <a:pt x="347" y="386"/>
                  <a:pt x="347" y="385"/>
                  <a:pt x="347" y="384"/>
                </a:cubicBezTo>
                <a:cubicBezTo>
                  <a:pt x="348" y="383"/>
                  <a:pt x="348" y="382"/>
                  <a:pt x="348" y="381"/>
                </a:cubicBezTo>
                <a:cubicBezTo>
                  <a:pt x="349" y="380"/>
                  <a:pt x="349" y="379"/>
                  <a:pt x="349" y="378"/>
                </a:cubicBezTo>
                <a:cubicBezTo>
                  <a:pt x="349" y="377"/>
                  <a:pt x="350" y="376"/>
                  <a:pt x="350" y="374"/>
                </a:cubicBezTo>
                <a:cubicBezTo>
                  <a:pt x="351" y="374"/>
                  <a:pt x="351" y="373"/>
                  <a:pt x="351" y="373"/>
                </a:cubicBezTo>
                <a:cubicBezTo>
                  <a:pt x="352" y="371"/>
                  <a:pt x="352" y="369"/>
                  <a:pt x="353" y="367"/>
                </a:cubicBezTo>
                <a:cubicBezTo>
                  <a:pt x="353" y="366"/>
                  <a:pt x="353" y="366"/>
                  <a:pt x="353" y="366"/>
                </a:cubicBezTo>
                <a:cubicBezTo>
                  <a:pt x="354" y="364"/>
                  <a:pt x="354" y="363"/>
                  <a:pt x="355" y="361"/>
                </a:cubicBezTo>
                <a:cubicBezTo>
                  <a:pt x="355" y="361"/>
                  <a:pt x="356" y="360"/>
                  <a:pt x="356" y="359"/>
                </a:cubicBezTo>
                <a:cubicBezTo>
                  <a:pt x="356" y="358"/>
                  <a:pt x="357" y="357"/>
                  <a:pt x="357" y="356"/>
                </a:cubicBezTo>
                <a:cubicBezTo>
                  <a:pt x="358" y="355"/>
                  <a:pt x="358" y="354"/>
                  <a:pt x="358" y="353"/>
                </a:cubicBezTo>
                <a:cubicBezTo>
                  <a:pt x="359" y="352"/>
                  <a:pt x="359" y="351"/>
                  <a:pt x="360" y="350"/>
                </a:cubicBezTo>
                <a:cubicBezTo>
                  <a:pt x="360" y="349"/>
                  <a:pt x="360" y="349"/>
                  <a:pt x="361" y="348"/>
                </a:cubicBezTo>
                <a:cubicBezTo>
                  <a:pt x="361" y="347"/>
                  <a:pt x="362" y="346"/>
                  <a:pt x="362" y="345"/>
                </a:cubicBezTo>
                <a:cubicBezTo>
                  <a:pt x="363" y="344"/>
                  <a:pt x="363" y="343"/>
                  <a:pt x="363" y="342"/>
                </a:cubicBezTo>
                <a:cubicBezTo>
                  <a:pt x="364" y="341"/>
                  <a:pt x="364" y="340"/>
                  <a:pt x="365" y="339"/>
                </a:cubicBezTo>
                <a:cubicBezTo>
                  <a:pt x="365" y="338"/>
                  <a:pt x="366" y="338"/>
                  <a:pt x="366" y="337"/>
                </a:cubicBezTo>
                <a:cubicBezTo>
                  <a:pt x="367" y="335"/>
                  <a:pt x="368" y="334"/>
                  <a:pt x="368" y="333"/>
                </a:cubicBezTo>
                <a:cubicBezTo>
                  <a:pt x="369" y="332"/>
                  <a:pt x="369" y="332"/>
                  <a:pt x="369" y="332"/>
                </a:cubicBezTo>
                <a:cubicBezTo>
                  <a:pt x="370" y="330"/>
                  <a:pt x="371" y="328"/>
                  <a:pt x="372" y="326"/>
                </a:cubicBezTo>
                <a:cubicBezTo>
                  <a:pt x="372" y="326"/>
                  <a:pt x="372" y="325"/>
                  <a:pt x="373" y="325"/>
                </a:cubicBezTo>
                <a:cubicBezTo>
                  <a:pt x="374" y="324"/>
                  <a:pt x="374" y="322"/>
                  <a:pt x="375" y="321"/>
                </a:cubicBezTo>
                <a:cubicBezTo>
                  <a:pt x="375" y="321"/>
                  <a:pt x="376" y="320"/>
                  <a:pt x="376" y="319"/>
                </a:cubicBezTo>
                <a:cubicBezTo>
                  <a:pt x="377" y="318"/>
                  <a:pt x="378" y="317"/>
                  <a:pt x="378" y="316"/>
                </a:cubicBezTo>
                <a:cubicBezTo>
                  <a:pt x="379" y="315"/>
                  <a:pt x="379" y="315"/>
                  <a:pt x="380" y="314"/>
                </a:cubicBezTo>
                <a:cubicBezTo>
                  <a:pt x="380" y="313"/>
                  <a:pt x="381" y="312"/>
                  <a:pt x="382" y="311"/>
                </a:cubicBezTo>
                <a:cubicBezTo>
                  <a:pt x="382" y="310"/>
                  <a:pt x="382" y="310"/>
                  <a:pt x="383" y="309"/>
                </a:cubicBezTo>
                <a:cubicBezTo>
                  <a:pt x="384" y="308"/>
                  <a:pt x="384" y="307"/>
                  <a:pt x="385" y="306"/>
                </a:cubicBezTo>
                <a:cubicBezTo>
                  <a:pt x="386" y="305"/>
                  <a:pt x="386" y="304"/>
                  <a:pt x="386" y="304"/>
                </a:cubicBezTo>
                <a:cubicBezTo>
                  <a:pt x="387" y="303"/>
                  <a:pt x="388" y="302"/>
                  <a:pt x="389" y="301"/>
                </a:cubicBezTo>
                <a:cubicBezTo>
                  <a:pt x="389" y="300"/>
                  <a:pt x="390" y="300"/>
                  <a:pt x="390" y="299"/>
                </a:cubicBezTo>
                <a:cubicBezTo>
                  <a:pt x="391" y="297"/>
                  <a:pt x="393" y="296"/>
                  <a:pt x="394" y="294"/>
                </a:cubicBezTo>
                <a:cubicBezTo>
                  <a:pt x="395" y="292"/>
                  <a:pt x="396" y="291"/>
                  <a:pt x="397" y="290"/>
                </a:cubicBezTo>
                <a:lnTo>
                  <a:pt x="460" y="352"/>
                </a:lnTo>
                <a:cubicBezTo>
                  <a:pt x="439" y="380"/>
                  <a:pt x="427" y="414"/>
                  <a:pt x="427" y="451"/>
                </a:cubicBezTo>
                <a:cubicBezTo>
                  <a:pt x="427" y="488"/>
                  <a:pt x="438" y="522"/>
                  <a:pt x="459" y="551"/>
                </a:cubicBezTo>
                <a:close/>
                <a:moveTo>
                  <a:pt x="298" y="713"/>
                </a:moveTo>
                <a:cubicBezTo>
                  <a:pt x="297" y="713"/>
                  <a:pt x="297" y="713"/>
                  <a:pt x="297" y="713"/>
                </a:cubicBezTo>
                <a:cubicBezTo>
                  <a:pt x="296" y="712"/>
                  <a:pt x="295" y="711"/>
                  <a:pt x="294" y="710"/>
                </a:cubicBezTo>
                <a:cubicBezTo>
                  <a:pt x="293" y="708"/>
                  <a:pt x="292" y="707"/>
                  <a:pt x="291" y="705"/>
                </a:cubicBezTo>
                <a:cubicBezTo>
                  <a:pt x="290" y="704"/>
                  <a:pt x="289" y="703"/>
                  <a:pt x="288" y="702"/>
                </a:cubicBezTo>
                <a:cubicBezTo>
                  <a:pt x="287" y="701"/>
                  <a:pt x="286" y="699"/>
                  <a:pt x="285" y="698"/>
                </a:cubicBezTo>
                <a:cubicBezTo>
                  <a:pt x="284" y="697"/>
                  <a:pt x="283" y="696"/>
                  <a:pt x="282" y="695"/>
                </a:cubicBezTo>
                <a:cubicBezTo>
                  <a:pt x="281" y="693"/>
                  <a:pt x="280" y="692"/>
                  <a:pt x="279" y="690"/>
                </a:cubicBezTo>
                <a:cubicBezTo>
                  <a:pt x="278" y="689"/>
                  <a:pt x="277" y="688"/>
                  <a:pt x="277" y="687"/>
                </a:cubicBezTo>
                <a:cubicBezTo>
                  <a:pt x="276" y="686"/>
                  <a:pt x="275" y="684"/>
                  <a:pt x="273" y="683"/>
                </a:cubicBezTo>
                <a:cubicBezTo>
                  <a:pt x="273" y="682"/>
                  <a:pt x="272" y="681"/>
                  <a:pt x="271" y="680"/>
                </a:cubicBezTo>
                <a:cubicBezTo>
                  <a:pt x="270" y="678"/>
                  <a:pt x="269" y="677"/>
                  <a:pt x="268" y="675"/>
                </a:cubicBezTo>
                <a:cubicBezTo>
                  <a:pt x="267" y="674"/>
                  <a:pt x="266" y="673"/>
                  <a:pt x="266" y="672"/>
                </a:cubicBezTo>
                <a:cubicBezTo>
                  <a:pt x="265" y="670"/>
                  <a:pt x="264" y="669"/>
                  <a:pt x="263" y="667"/>
                </a:cubicBezTo>
                <a:cubicBezTo>
                  <a:pt x="262" y="666"/>
                  <a:pt x="261" y="665"/>
                  <a:pt x="261" y="664"/>
                </a:cubicBezTo>
                <a:cubicBezTo>
                  <a:pt x="259" y="662"/>
                  <a:pt x="258" y="660"/>
                  <a:pt x="257" y="659"/>
                </a:cubicBezTo>
                <a:cubicBezTo>
                  <a:pt x="257" y="658"/>
                  <a:pt x="256" y="657"/>
                  <a:pt x="256" y="656"/>
                </a:cubicBezTo>
                <a:cubicBezTo>
                  <a:pt x="252" y="651"/>
                  <a:pt x="249" y="645"/>
                  <a:pt x="246" y="640"/>
                </a:cubicBezTo>
                <a:cubicBezTo>
                  <a:pt x="246" y="639"/>
                  <a:pt x="246" y="638"/>
                  <a:pt x="245" y="637"/>
                </a:cubicBezTo>
                <a:cubicBezTo>
                  <a:pt x="244" y="635"/>
                  <a:pt x="243" y="634"/>
                  <a:pt x="242" y="632"/>
                </a:cubicBezTo>
                <a:cubicBezTo>
                  <a:pt x="242" y="631"/>
                  <a:pt x="241" y="630"/>
                  <a:pt x="241" y="628"/>
                </a:cubicBezTo>
                <a:cubicBezTo>
                  <a:pt x="240" y="627"/>
                  <a:pt x="239" y="625"/>
                  <a:pt x="238" y="623"/>
                </a:cubicBezTo>
                <a:cubicBezTo>
                  <a:pt x="238" y="622"/>
                  <a:pt x="237" y="621"/>
                  <a:pt x="237" y="620"/>
                </a:cubicBezTo>
                <a:cubicBezTo>
                  <a:pt x="236" y="618"/>
                  <a:pt x="235" y="616"/>
                  <a:pt x="234" y="615"/>
                </a:cubicBezTo>
                <a:cubicBezTo>
                  <a:pt x="234" y="614"/>
                  <a:pt x="233" y="612"/>
                  <a:pt x="233" y="611"/>
                </a:cubicBezTo>
                <a:cubicBezTo>
                  <a:pt x="232" y="610"/>
                  <a:pt x="231" y="608"/>
                  <a:pt x="231" y="606"/>
                </a:cubicBezTo>
                <a:cubicBezTo>
                  <a:pt x="230" y="605"/>
                  <a:pt x="229" y="604"/>
                  <a:pt x="229" y="603"/>
                </a:cubicBezTo>
                <a:cubicBezTo>
                  <a:pt x="228" y="601"/>
                  <a:pt x="228" y="599"/>
                  <a:pt x="227" y="598"/>
                </a:cubicBezTo>
                <a:cubicBezTo>
                  <a:pt x="227" y="596"/>
                  <a:pt x="226" y="595"/>
                  <a:pt x="226" y="594"/>
                </a:cubicBezTo>
                <a:cubicBezTo>
                  <a:pt x="225" y="592"/>
                  <a:pt x="224" y="590"/>
                  <a:pt x="224" y="589"/>
                </a:cubicBezTo>
                <a:cubicBezTo>
                  <a:pt x="223" y="588"/>
                  <a:pt x="223" y="586"/>
                  <a:pt x="222" y="585"/>
                </a:cubicBezTo>
                <a:cubicBezTo>
                  <a:pt x="222" y="583"/>
                  <a:pt x="221" y="582"/>
                  <a:pt x="220" y="580"/>
                </a:cubicBezTo>
                <a:cubicBezTo>
                  <a:pt x="220" y="579"/>
                  <a:pt x="220" y="578"/>
                  <a:pt x="219" y="576"/>
                </a:cubicBezTo>
                <a:cubicBezTo>
                  <a:pt x="219" y="575"/>
                  <a:pt x="218" y="573"/>
                  <a:pt x="218" y="571"/>
                </a:cubicBezTo>
                <a:cubicBezTo>
                  <a:pt x="217" y="570"/>
                  <a:pt x="217" y="569"/>
                  <a:pt x="216" y="568"/>
                </a:cubicBezTo>
                <a:cubicBezTo>
                  <a:pt x="216" y="565"/>
                  <a:pt x="215" y="563"/>
                  <a:pt x="214" y="561"/>
                </a:cubicBezTo>
                <a:cubicBezTo>
                  <a:pt x="214" y="560"/>
                  <a:pt x="214" y="559"/>
                  <a:pt x="214" y="559"/>
                </a:cubicBezTo>
                <a:cubicBezTo>
                  <a:pt x="213" y="556"/>
                  <a:pt x="212" y="553"/>
                  <a:pt x="211" y="550"/>
                </a:cubicBezTo>
                <a:cubicBezTo>
                  <a:pt x="211" y="549"/>
                  <a:pt x="211" y="548"/>
                  <a:pt x="211" y="547"/>
                </a:cubicBezTo>
                <a:cubicBezTo>
                  <a:pt x="210" y="545"/>
                  <a:pt x="210" y="543"/>
                  <a:pt x="209" y="540"/>
                </a:cubicBezTo>
                <a:cubicBezTo>
                  <a:pt x="209" y="539"/>
                  <a:pt x="209" y="538"/>
                  <a:pt x="209" y="537"/>
                </a:cubicBezTo>
                <a:cubicBezTo>
                  <a:pt x="208" y="535"/>
                  <a:pt x="208" y="533"/>
                  <a:pt x="207" y="531"/>
                </a:cubicBezTo>
                <a:cubicBezTo>
                  <a:pt x="207" y="530"/>
                  <a:pt x="207" y="529"/>
                  <a:pt x="207" y="528"/>
                </a:cubicBezTo>
                <a:cubicBezTo>
                  <a:pt x="206" y="526"/>
                  <a:pt x="206" y="524"/>
                  <a:pt x="206" y="522"/>
                </a:cubicBezTo>
                <a:cubicBezTo>
                  <a:pt x="205" y="521"/>
                  <a:pt x="205" y="519"/>
                  <a:pt x="205" y="518"/>
                </a:cubicBezTo>
                <a:cubicBezTo>
                  <a:pt x="205" y="516"/>
                  <a:pt x="204" y="515"/>
                  <a:pt x="204" y="513"/>
                </a:cubicBezTo>
                <a:cubicBezTo>
                  <a:pt x="204" y="512"/>
                  <a:pt x="204" y="510"/>
                  <a:pt x="204" y="509"/>
                </a:cubicBezTo>
                <a:cubicBezTo>
                  <a:pt x="203" y="507"/>
                  <a:pt x="203" y="505"/>
                  <a:pt x="203" y="503"/>
                </a:cubicBezTo>
                <a:cubicBezTo>
                  <a:pt x="203" y="502"/>
                  <a:pt x="202" y="501"/>
                  <a:pt x="202" y="499"/>
                </a:cubicBezTo>
                <a:cubicBezTo>
                  <a:pt x="202" y="498"/>
                  <a:pt x="202" y="496"/>
                  <a:pt x="202" y="494"/>
                </a:cubicBezTo>
                <a:cubicBezTo>
                  <a:pt x="202" y="493"/>
                  <a:pt x="201" y="491"/>
                  <a:pt x="201" y="490"/>
                </a:cubicBezTo>
                <a:cubicBezTo>
                  <a:pt x="201" y="488"/>
                  <a:pt x="201" y="486"/>
                  <a:pt x="201" y="485"/>
                </a:cubicBezTo>
                <a:cubicBezTo>
                  <a:pt x="201" y="483"/>
                  <a:pt x="201" y="482"/>
                  <a:pt x="200" y="481"/>
                </a:cubicBezTo>
                <a:cubicBezTo>
                  <a:pt x="200" y="479"/>
                  <a:pt x="200" y="477"/>
                  <a:pt x="200" y="475"/>
                </a:cubicBezTo>
                <a:cubicBezTo>
                  <a:pt x="200" y="474"/>
                  <a:pt x="200" y="472"/>
                  <a:pt x="200" y="471"/>
                </a:cubicBezTo>
                <a:cubicBezTo>
                  <a:pt x="200" y="469"/>
                  <a:pt x="200" y="467"/>
                  <a:pt x="200" y="465"/>
                </a:cubicBezTo>
                <a:cubicBezTo>
                  <a:pt x="200" y="464"/>
                  <a:pt x="200" y="463"/>
                  <a:pt x="200" y="462"/>
                </a:cubicBezTo>
                <a:cubicBezTo>
                  <a:pt x="200" y="458"/>
                  <a:pt x="200" y="455"/>
                  <a:pt x="200" y="452"/>
                </a:cubicBezTo>
                <a:cubicBezTo>
                  <a:pt x="200" y="449"/>
                  <a:pt x="200" y="446"/>
                  <a:pt x="200" y="442"/>
                </a:cubicBezTo>
                <a:cubicBezTo>
                  <a:pt x="200" y="441"/>
                  <a:pt x="200" y="440"/>
                  <a:pt x="200" y="439"/>
                </a:cubicBezTo>
                <a:cubicBezTo>
                  <a:pt x="200" y="437"/>
                  <a:pt x="200" y="435"/>
                  <a:pt x="200" y="433"/>
                </a:cubicBezTo>
                <a:cubicBezTo>
                  <a:pt x="200" y="432"/>
                  <a:pt x="200" y="430"/>
                  <a:pt x="200" y="429"/>
                </a:cubicBezTo>
                <a:cubicBezTo>
                  <a:pt x="200" y="427"/>
                  <a:pt x="200" y="425"/>
                  <a:pt x="200" y="424"/>
                </a:cubicBezTo>
                <a:cubicBezTo>
                  <a:pt x="201" y="422"/>
                  <a:pt x="201" y="421"/>
                  <a:pt x="201" y="419"/>
                </a:cubicBezTo>
                <a:cubicBezTo>
                  <a:pt x="201" y="418"/>
                  <a:pt x="201" y="416"/>
                  <a:pt x="201" y="414"/>
                </a:cubicBezTo>
                <a:cubicBezTo>
                  <a:pt x="201" y="413"/>
                  <a:pt x="202" y="411"/>
                  <a:pt x="202" y="410"/>
                </a:cubicBezTo>
                <a:cubicBezTo>
                  <a:pt x="202" y="408"/>
                  <a:pt x="202" y="406"/>
                  <a:pt x="202" y="405"/>
                </a:cubicBezTo>
                <a:cubicBezTo>
                  <a:pt x="202" y="403"/>
                  <a:pt x="203" y="402"/>
                  <a:pt x="203" y="401"/>
                </a:cubicBezTo>
                <a:cubicBezTo>
                  <a:pt x="203" y="399"/>
                  <a:pt x="203" y="397"/>
                  <a:pt x="204" y="395"/>
                </a:cubicBezTo>
                <a:cubicBezTo>
                  <a:pt x="204" y="394"/>
                  <a:pt x="204" y="392"/>
                  <a:pt x="204" y="391"/>
                </a:cubicBezTo>
                <a:cubicBezTo>
                  <a:pt x="204" y="389"/>
                  <a:pt x="205" y="388"/>
                  <a:pt x="205" y="386"/>
                </a:cubicBezTo>
                <a:cubicBezTo>
                  <a:pt x="205" y="384"/>
                  <a:pt x="205" y="383"/>
                  <a:pt x="206" y="382"/>
                </a:cubicBezTo>
                <a:cubicBezTo>
                  <a:pt x="206" y="380"/>
                  <a:pt x="206" y="378"/>
                  <a:pt x="207" y="376"/>
                </a:cubicBezTo>
                <a:cubicBezTo>
                  <a:pt x="207" y="375"/>
                  <a:pt x="207" y="374"/>
                  <a:pt x="207" y="373"/>
                </a:cubicBezTo>
                <a:cubicBezTo>
                  <a:pt x="208" y="371"/>
                  <a:pt x="208" y="369"/>
                  <a:pt x="209" y="367"/>
                </a:cubicBezTo>
                <a:cubicBezTo>
                  <a:pt x="209" y="366"/>
                  <a:pt x="209" y="365"/>
                  <a:pt x="209" y="364"/>
                </a:cubicBezTo>
                <a:cubicBezTo>
                  <a:pt x="210" y="361"/>
                  <a:pt x="211" y="359"/>
                  <a:pt x="211" y="356"/>
                </a:cubicBezTo>
                <a:cubicBezTo>
                  <a:pt x="211" y="356"/>
                  <a:pt x="211" y="355"/>
                  <a:pt x="211" y="354"/>
                </a:cubicBezTo>
                <a:cubicBezTo>
                  <a:pt x="212" y="351"/>
                  <a:pt x="213" y="348"/>
                  <a:pt x="214" y="345"/>
                </a:cubicBezTo>
                <a:lnTo>
                  <a:pt x="214" y="344"/>
                </a:lnTo>
                <a:cubicBezTo>
                  <a:pt x="215" y="341"/>
                  <a:pt x="216" y="339"/>
                  <a:pt x="217" y="336"/>
                </a:cubicBezTo>
                <a:cubicBezTo>
                  <a:pt x="217" y="335"/>
                  <a:pt x="217" y="334"/>
                  <a:pt x="217" y="333"/>
                </a:cubicBezTo>
                <a:cubicBezTo>
                  <a:pt x="218" y="331"/>
                  <a:pt x="219" y="329"/>
                  <a:pt x="219" y="327"/>
                </a:cubicBezTo>
                <a:cubicBezTo>
                  <a:pt x="220" y="326"/>
                  <a:pt x="220" y="325"/>
                  <a:pt x="220" y="324"/>
                </a:cubicBezTo>
                <a:cubicBezTo>
                  <a:pt x="221" y="322"/>
                  <a:pt x="222" y="320"/>
                  <a:pt x="222" y="319"/>
                </a:cubicBezTo>
                <a:cubicBezTo>
                  <a:pt x="223" y="318"/>
                  <a:pt x="223" y="316"/>
                  <a:pt x="224" y="315"/>
                </a:cubicBezTo>
                <a:cubicBezTo>
                  <a:pt x="224" y="313"/>
                  <a:pt x="225" y="312"/>
                  <a:pt x="226" y="310"/>
                </a:cubicBezTo>
                <a:cubicBezTo>
                  <a:pt x="226" y="309"/>
                  <a:pt x="227" y="308"/>
                  <a:pt x="227" y="306"/>
                </a:cubicBezTo>
                <a:cubicBezTo>
                  <a:pt x="228" y="305"/>
                  <a:pt x="228" y="303"/>
                  <a:pt x="229" y="301"/>
                </a:cubicBezTo>
                <a:cubicBezTo>
                  <a:pt x="230" y="300"/>
                  <a:pt x="230" y="299"/>
                  <a:pt x="231" y="298"/>
                </a:cubicBezTo>
                <a:cubicBezTo>
                  <a:pt x="231" y="296"/>
                  <a:pt x="232" y="294"/>
                  <a:pt x="233" y="292"/>
                </a:cubicBezTo>
                <a:cubicBezTo>
                  <a:pt x="233" y="291"/>
                  <a:pt x="234" y="290"/>
                  <a:pt x="234" y="289"/>
                </a:cubicBezTo>
                <a:cubicBezTo>
                  <a:pt x="235" y="287"/>
                  <a:pt x="236" y="286"/>
                  <a:pt x="237" y="284"/>
                </a:cubicBezTo>
                <a:cubicBezTo>
                  <a:pt x="237" y="283"/>
                  <a:pt x="238" y="282"/>
                  <a:pt x="238" y="281"/>
                </a:cubicBezTo>
                <a:cubicBezTo>
                  <a:pt x="239" y="279"/>
                  <a:pt x="240" y="277"/>
                  <a:pt x="241" y="275"/>
                </a:cubicBezTo>
                <a:cubicBezTo>
                  <a:pt x="241" y="274"/>
                  <a:pt x="242" y="273"/>
                  <a:pt x="242" y="272"/>
                </a:cubicBezTo>
                <a:cubicBezTo>
                  <a:pt x="243" y="270"/>
                  <a:pt x="244" y="268"/>
                  <a:pt x="245" y="266"/>
                </a:cubicBezTo>
                <a:cubicBezTo>
                  <a:pt x="246" y="266"/>
                  <a:pt x="246" y="265"/>
                  <a:pt x="247" y="264"/>
                </a:cubicBezTo>
                <a:cubicBezTo>
                  <a:pt x="250" y="258"/>
                  <a:pt x="253" y="253"/>
                  <a:pt x="256" y="248"/>
                </a:cubicBezTo>
                <a:cubicBezTo>
                  <a:pt x="256" y="247"/>
                  <a:pt x="257" y="246"/>
                  <a:pt x="257" y="246"/>
                </a:cubicBezTo>
                <a:cubicBezTo>
                  <a:pt x="258" y="244"/>
                  <a:pt x="260" y="242"/>
                  <a:pt x="261" y="240"/>
                </a:cubicBezTo>
                <a:cubicBezTo>
                  <a:pt x="261" y="239"/>
                  <a:pt x="262" y="238"/>
                  <a:pt x="263" y="237"/>
                </a:cubicBezTo>
                <a:cubicBezTo>
                  <a:pt x="264" y="235"/>
                  <a:pt x="265" y="234"/>
                  <a:pt x="266" y="232"/>
                </a:cubicBezTo>
                <a:cubicBezTo>
                  <a:pt x="267" y="231"/>
                  <a:pt x="267" y="230"/>
                  <a:pt x="268" y="229"/>
                </a:cubicBezTo>
                <a:cubicBezTo>
                  <a:pt x="269" y="227"/>
                  <a:pt x="270" y="226"/>
                  <a:pt x="271" y="224"/>
                </a:cubicBezTo>
                <a:cubicBezTo>
                  <a:pt x="272" y="223"/>
                  <a:pt x="273" y="222"/>
                  <a:pt x="274" y="221"/>
                </a:cubicBezTo>
                <a:cubicBezTo>
                  <a:pt x="275" y="219"/>
                  <a:pt x="276" y="218"/>
                  <a:pt x="277" y="217"/>
                </a:cubicBezTo>
                <a:cubicBezTo>
                  <a:pt x="278" y="215"/>
                  <a:pt x="278" y="214"/>
                  <a:pt x="279" y="213"/>
                </a:cubicBezTo>
                <a:cubicBezTo>
                  <a:pt x="280" y="212"/>
                  <a:pt x="281" y="211"/>
                  <a:pt x="283" y="209"/>
                </a:cubicBezTo>
                <a:cubicBezTo>
                  <a:pt x="283" y="208"/>
                  <a:pt x="284" y="207"/>
                  <a:pt x="285" y="206"/>
                </a:cubicBezTo>
                <a:cubicBezTo>
                  <a:pt x="286" y="204"/>
                  <a:pt x="287" y="203"/>
                  <a:pt x="288" y="202"/>
                </a:cubicBezTo>
                <a:cubicBezTo>
                  <a:pt x="289" y="201"/>
                  <a:pt x="290" y="199"/>
                  <a:pt x="291" y="199"/>
                </a:cubicBezTo>
                <a:cubicBezTo>
                  <a:pt x="292" y="197"/>
                  <a:pt x="293" y="196"/>
                  <a:pt x="295" y="194"/>
                </a:cubicBezTo>
                <a:cubicBezTo>
                  <a:pt x="295" y="193"/>
                  <a:pt x="296" y="192"/>
                  <a:pt x="297" y="191"/>
                </a:cubicBezTo>
                <a:cubicBezTo>
                  <a:pt x="297" y="191"/>
                  <a:pt x="298" y="191"/>
                  <a:pt x="298" y="190"/>
                </a:cubicBezTo>
                <a:lnTo>
                  <a:pt x="358" y="251"/>
                </a:lnTo>
                <a:lnTo>
                  <a:pt x="357" y="252"/>
                </a:lnTo>
                <a:cubicBezTo>
                  <a:pt x="356" y="253"/>
                  <a:pt x="356" y="254"/>
                  <a:pt x="355" y="255"/>
                </a:cubicBezTo>
                <a:cubicBezTo>
                  <a:pt x="354" y="256"/>
                  <a:pt x="353" y="257"/>
                  <a:pt x="352" y="258"/>
                </a:cubicBezTo>
                <a:cubicBezTo>
                  <a:pt x="351" y="259"/>
                  <a:pt x="351" y="260"/>
                  <a:pt x="350" y="261"/>
                </a:cubicBezTo>
                <a:cubicBezTo>
                  <a:pt x="349" y="262"/>
                  <a:pt x="348" y="263"/>
                  <a:pt x="347" y="264"/>
                </a:cubicBezTo>
                <a:cubicBezTo>
                  <a:pt x="347" y="265"/>
                  <a:pt x="346" y="266"/>
                  <a:pt x="345" y="267"/>
                </a:cubicBezTo>
                <a:cubicBezTo>
                  <a:pt x="344" y="268"/>
                  <a:pt x="343" y="269"/>
                  <a:pt x="342" y="271"/>
                </a:cubicBezTo>
                <a:lnTo>
                  <a:pt x="341" y="272"/>
                </a:lnTo>
                <a:cubicBezTo>
                  <a:pt x="340" y="274"/>
                  <a:pt x="338" y="276"/>
                  <a:pt x="337" y="279"/>
                </a:cubicBezTo>
                <a:cubicBezTo>
                  <a:pt x="336" y="279"/>
                  <a:pt x="336" y="279"/>
                  <a:pt x="336" y="280"/>
                </a:cubicBezTo>
                <a:cubicBezTo>
                  <a:pt x="335" y="281"/>
                  <a:pt x="334" y="283"/>
                  <a:pt x="333" y="285"/>
                </a:cubicBezTo>
                <a:cubicBezTo>
                  <a:pt x="332" y="285"/>
                  <a:pt x="332" y="286"/>
                  <a:pt x="331" y="287"/>
                </a:cubicBezTo>
                <a:cubicBezTo>
                  <a:pt x="330" y="288"/>
                  <a:pt x="329" y="290"/>
                  <a:pt x="329" y="291"/>
                </a:cubicBezTo>
                <a:cubicBezTo>
                  <a:pt x="328" y="292"/>
                  <a:pt x="328" y="293"/>
                  <a:pt x="327" y="293"/>
                </a:cubicBezTo>
                <a:cubicBezTo>
                  <a:pt x="326" y="295"/>
                  <a:pt x="326" y="296"/>
                  <a:pt x="325" y="297"/>
                </a:cubicBezTo>
                <a:cubicBezTo>
                  <a:pt x="324" y="298"/>
                  <a:pt x="324" y="299"/>
                  <a:pt x="323" y="300"/>
                </a:cubicBezTo>
                <a:cubicBezTo>
                  <a:pt x="323" y="301"/>
                  <a:pt x="322" y="303"/>
                  <a:pt x="321" y="304"/>
                </a:cubicBezTo>
                <a:cubicBezTo>
                  <a:pt x="321" y="305"/>
                  <a:pt x="320" y="306"/>
                  <a:pt x="320" y="306"/>
                </a:cubicBezTo>
                <a:cubicBezTo>
                  <a:pt x="319" y="308"/>
                  <a:pt x="318" y="309"/>
                  <a:pt x="318" y="311"/>
                </a:cubicBezTo>
                <a:cubicBezTo>
                  <a:pt x="317" y="311"/>
                  <a:pt x="317" y="312"/>
                  <a:pt x="316" y="313"/>
                </a:cubicBezTo>
                <a:cubicBezTo>
                  <a:pt x="315" y="315"/>
                  <a:pt x="315" y="316"/>
                  <a:pt x="314" y="317"/>
                </a:cubicBezTo>
                <a:cubicBezTo>
                  <a:pt x="314" y="318"/>
                  <a:pt x="313" y="319"/>
                  <a:pt x="313" y="320"/>
                </a:cubicBezTo>
                <a:cubicBezTo>
                  <a:pt x="312" y="321"/>
                  <a:pt x="311" y="323"/>
                  <a:pt x="311" y="325"/>
                </a:cubicBezTo>
                <a:cubicBezTo>
                  <a:pt x="310" y="325"/>
                  <a:pt x="310" y="326"/>
                  <a:pt x="310" y="327"/>
                </a:cubicBezTo>
                <a:cubicBezTo>
                  <a:pt x="309" y="329"/>
                  <a:pt x="308" y="331"/>
                  <a:pt x="307" y="333"/>
                </a:cubicBezTo>
                <a:lnTo>
                  <a:pt x="307" y="334"/>
                </a:lnTo>
                <a:cubicBezTo>
                  <a:pt x="306" y="336"/>
                  <a:pt x="305" y="338"/>
                  <a:pt x="304" y="340"/>
                </a:cubicBezTo>
                <a:cubicBezTo>
                  <a:pt x="304" y="341"/>
                  <a:pt x="303" y="342"/>
                  <a:pt x="303" y="342"/>
                </a:cubicBezTo>
                <a:cubicBezTo>
                  <a:pt x="303" y="344"/>
                  <a:pt x="302" y="345"/>
                  <a:pt x="301" y="347"/>
                </a:cubicBezTo>
                <a:cubicBezTo>
                  <a:pt x="301" y="348"/>
                  <a:pt x="301" y="349"/>
                  <a:pt x="300" y="350"/>
                </a:cubicBezTo>
                <a:cubicBezTo>
                  <a:pt x="300" y="351"/>
                  <a:pt x="299" y="353"/>
                  <a:pt x="299" y="354"/>
                </a:cubicBezTo>
                <a:cubicBezTo>
                  <a:pt x="299" y="355"/>
                  <a:pt x="298" y="356"/>
                  <a:pt x="298" y="357"/>
                </a:cubicBezTo>
                <a:cubicBezTo>
                  <a:pt x="297" y="358"/>
                  <a:pt x="297" y="360"/>
                  <a:pt x="297" y="361"/>
                </a:cubicBezTo>
                <a:cubicBezTo>
                  <a:pt x="296" y="362"/>
                  <a:pt x="296" y="363"/>
                  <a:pt x="296" y="364"/>
                </a:cubicBezTo>
                <a:cubicBezTo>
                  <a:pt x="295" y="365"/>
                  <a:pt x="295" y="367"/>
                  <a:pt x="294" y="368"/>
                </a:cubicBezTo>
                <a:cubicBezTo>
                  <a:pt x="294" y="369"/>
                  <a:pt x="294" y="370"/>
                  <a:pt x="294" y="371"/>
                </a:cubicBezTo>
                <a:cubicBezTo>
                  <a:pt x="293" y="373"/>
                  <a:pt x="293" y="374"/>
                  <a:pt x="292" y="376"/>
                </a:cubicBezTo>
                <a:cubicBezTo>
                  <a:pt x="292" y="377"/>
                  <a:pt x="292" y="377"/>
                  <a:pt x="292" y="378"/>
                </a:cubicBezTo>
                <a:cubicBezTo>
                  <a:pt x="291" y="380"/>
                  <a:pt x="291" y="382"/>
                  <a:pt x="290" y="383"/>
                </a:cubicBezTo>
                <a:cubicBezTo>
                  <a:pt x="290" y="384"/>
                  <a:pt x="290" y="385"/>
                  <a:pt x="290" y="386"/>
                </a:cubicBezTo>
                <a:cubicBezTo>
                  <a:pt x="289" y="388"/>
                  <a:pt x="289" y="390"/>
                  <a:pt x="288" y="393"/>
                </a:cubicBezTo>
                <a:cubicBezTo>
                  <a:pt x="288" y="396"/>
                  <a:pt x="287" y="398"/>
                  <a:pt x="287" y="400"/>
                </a:cubicBezTo>
                <a:cubicBezTo>
                  <a:pt x="287" y="401"/>
                  <a:pt x="287" y="402"/>
                  <a:pt x="287" y="403"/>
                </a:cubicBezTo>
                <a:cubicBezTo>
                  <a:pt x="286" y="404"/>
                  <a:pt x="286" y="406"/>
                  <a:pt x="286" y="408"/>
                </a:cubicBezTo>
                <a:cubicBezTo>
                  <a:pt x="286" y="408"/>
                  <a:pt x="286" y="409"/>
                  <a:pt x="285" y="410"/>
                </a:cubicBezTo>
                <a:cubicBezTo>
                  <a:pt x="285" y="412"/>
                  <a:pt x="285" y="413"/>
                  <a:pt x="285" y="415"/>
                </a:cubicBezTo>
                <a:cubicBezTo>
                  <a:pt x="285" y="416"/>
                  <a:pt x="284" y="417"/>
                  <a:pt x="284" y="418"/>
                </a:cubicBezTo>
                <a:cubicBezTo>
                  <a:pt x="284" y="419"/>
                  <a:pt x="284" y="421"/>
                  <a:pt x="284" y="422"/>
                </a:cubicBezTo>
                <a:cubicBezTo>
                  <a:pt x="284" y="424"/>
                  <a:pt x="284" y="425"/>
                  <a:pt x="284" y="426"/>
                </a:cubicBezTo>
                <a:cubicBezTo>
                  <a:pt x="283" y="427"/>
                  <a:pt x="283" y="429"/>
                  <a:pt x="283" y="430"/>
                </a:cubicBezTo>
                <a:cubicBezTo>
                  <a:pt x="283" y="431"/>
                  <a:pt x="283" y="432"/>
                  <a:pt x="283" y="433"/>
                </a:cubicBezTo>
                <a:cubicBezTo>
                  <a:pt x="283" y="435"/>
                  <a:pt x="283" y="436"/>
                  <a:pt x="283" y="438"/>
                </a:cubicBezTo>
                <a:cubicBezTo>
                  <a:pt x="283" y="439"/>
                  <a:pt x="283" y="440"/>
                  <a:pt x="282" y="441"/>
                </a:cubicBezTo>
                <a:cubicBezTo>
                  <a:pt x="282" y="442"/>
                  <a:pt x="282" y="444"/>
                  <a:pt x="282" y="446"/>
                </a:cubicBezTo>
                <a:cubicBezTo>
                  <a:pt x="282" y="447"/>
                  <a:pt x="282" y="447"/>
                  <a:pt x="282" y="448"/>
                </a:cubicBezTo>
                <a:cubicBezTo>
                  <a:pt x="282" y="451"/>
                  <a:pt x="282" y="453"/>
                  <a:pt x="282" y="456"/>
                </a:cubicBezTo>
                <a:cubicBezTo>
                  <a:pt x="282" y="458"/>
                  <a:pt x="282" y="461"/>
                  <a:pt x="282" y="463"/>
                </a:cubicBezTo>
                <a:cubicBezTo>
                  <a:pt x="282" y="464"/>
                  <a:pt x="282" y="465"/>
                  <a:pt x="282" y="466"/>
                </a:cubicBezTo>
                <a:cubicBezTo>
                  <a:pt x="282" y="467"/>
                  <a:pt x="282" y="469"/>
                  <a:pt x="282" y="471"/>
                </a:cubicBezTo>
                <a:cubicBezTo>
                  <a:pt x="283" y="472"/>
                  <a:pt x="283" y="473"/>
                  <a:pt x="283" y="474"/>
                </a:cubicBezTo>
                <a:cubicBezTo>
                  <a:pt x="283" y="475"/>
                  <a:pt x="283" y="476"/>
                  <a:pt x="283" y="478"/>
                </a:cubicBezTo>
                <a:cubicBezTo>
                  <a:pt x="283" y="479"/>
                  <a:pt x="283" y="480"/>
                  <a:pt x="283" y="481"/>
                </a:cubicBezTo>
                <a:cubicBezTo>
                  <a:pt x="283" y="482"/>
                  <a:pt x="283" y="484"/>
                  <a:pt x="284" y="485"/>
                </a:cubicBezTo>
                <a:cubicBezTo>
                  <a:pt x="284" y="486"/>
                  <a:pt x="284" y="487"/>
                  <a:pt x="284" y="488"/>
                </a:cubicBezTo>
                <a:cubicBezTo>
                  <a:pt x="284" y="490"/>
                  <a:pt x="284" y="491"/>
                  <a:pt x="284" y="493"/>
                </a:cubicBezTo>
                <a:cubicBezTo>
                  <a:pt x="284" y="494"/>
                  <a:pt x="284" y="495"/>
                  <a:pt x="285" y="496"/>
                </a:cubicBezTo>
                <a:cubicBezTo>
                  <a:pt x="285" y="497"/>
                  <a:pt x="285" y="499"/>
                  <a:pt x="285" y="500"/>
                </a:cubicBezTo>
                <a:cubicBezTo>
                  <a:pt x="285" y="501"/>
                  <a:pt x="285" y="502"/>
                  <a:pt x="286" y="503"/>
                </a:cubicBezTo>
                <a:cubicBezTo>
                  <a:pt x="286" y="505"/>
                  <a:pt x="286" y="506"/>
                  <a:pt x="286" y="508"/>
                </a:cubicBezTo>
                <a:cubicBezTo>
                  <a:pt x="286" y="508"/>
                  <a:pt x="287" y="509"/>
                  <a:pt x="287" y="510"/>
                </a:cubicBezTo>
                <a:cubicBezTo>
                  <a:pt x="287" y="512"/>
                  <a:pt x="288" y="514"/>
                  <a:pt x="288" y="517"/>
                </a:cubicBezTo>
                <a:cubicBezTo>
                  <a:pt x="288" y="519"/>
                  <a:pt x="289" y="522"/>
                  <a:pt x="290" y="524"/>
                </a:cubicBezTo>
                <a:cubicBezTo>
                  <a:pt x="290" y="525"/>
                  <a:pt x="290" y="526"/>
                  <a:pt x="290" y="527"/>
                </a:cubicBezTo>
                <a:cubicBezTo>
                  <a:pt x="290" y="528"/>
                  <a:pt x="291" y="530"/>
                  <a:pt x="291" y="531"/>
                </a:cubicBezTo>
                <a:cubicBezTo>
                  <a:pt x="291" y="532"/>
                  <a:pt x="292" y="533"/>
                  <a:pt x="292" y="534"/>
                </a:cubicBezTo>
                <a:cubicBezTo>
                  <a:pt x="292" y="535"/>
                  <a:pt x="293" y="537"/>
                  <a:pt x="293" y="538"/>
                </a:cubicBezTo>
                <a:cubicBezTo>
                  <a:pt x="293" y="539"/>
                  <a:pt x="294" y="540"/>
                  <a:pt x="294" y="541"/>
                </a:cubicBezTo>
                <a:cubicBezTo>
                  <a:pt x="294" y="543"/>
                  <a:pt x="295" y="544"/>
                  <a:pt x="295" y="545"/>
                </a:cubicBezTo>
                <a:cubicBezTo>
                  <a:pt x="295" y="546"/>
                  <a:pt x="296" y="547"/>
                  <a:pt x="296" y="548"/>
                </a:cubicBezTo>
                <a:cubicBezTo>
                  <a:pt x="296" y="550"/>
                  <a:pt x="297" y="551"/>
                  <a:pt x="297" y="552"/>
                </a:cubicBezTo>
                <a:cubicBezTo>
                  <a:pt x="297" y="553"/>
                  <a:pt x="298" y="554"/>
                  <a:pt x="298" y="555"/>
                </a:cubicBezTo>
                <a:cubicBezTo>
                  <a:pt x="299" y="556"/>
                  <a:pt x="299" y="558"/>
                  <a:pt x="299" y="559"/>
                </a:cubicBezTo>
                <a:cubicBezTo>
                  <a:pt x="300" y="560"/>
                  <a:pt x="300" y="561"/>
                  <a:pt x="300" y="562"/>
                </a:cubicBezTo>
                <a:cubicBezTo>
                  <a:pt x="301" y="563"/>
                  <a:pt x="301" y="565"/>
                  <a:pt x="302" y="566"/>
                </a:cubicBezTo>
                <a:cubicBezTo>
                  <a:pt x="302" y="567"/>
                  <a:pt x="303" y="568"/>
                  <a:pt x="303" y="569"/>
                </a:cubicBezTo>
                <a:cubicBezTo>
                  <a:pt x="304" y="571"/>
                  <a:pt x="304" y="572"/>
                  <a:pt x="305" y="574"/>
                </a:cubicBezTo>
                <a:cubicBezTo>
                  <a:pt x="305" y="575"/>
                  <a:pt x="305" y="575"/>
                  <a:pt x="306" y="575"/>
                </a:cubicBezTo>
                <a:cubicBezTo>
                  <a:pt x="306" y="578"/>
                  <a:pt x="307" y="580"/>
                  <a:pt x="308" y="582"/>
                </a:cubicBezTo>
                <a:cubicBezTo>
                  <a:pt x="309" y="583"/>
                  <a:pt x="309" y="583"/>
                  <a:pt x="309" y="584"/>
                </a:cubicBezTo>
                <a:cubicBezTo>
                  <a:pt x="310" y="586"/>
                  <a:pt x="311" y="587"/>
                  <a:pt x="311" y="588"/>
                </a:cubicBezTo>
                <a:cubicBezTo>
                  <a:pt x="312" y="589"/>
                  <a:pt x="312" y="590"/>
                  <a:pt x="312" y="591"/>
                </a:cubicBezTo>
                <a:cubicBezTo>
                  <a:pt x="313" y="592"/>
                  <a:pt x="314" y="594"/>
                  <a:pt x="314" y="595"/>
                </a:cubicBezTo>
                <a:cubicBezTo>
                  <a:pt x="315" y="596"/>
                  <a:pt x="315" y="597"/>
                  <a:pt x="316" y="598"/>
                </a:cubicBezTo>
                <a:cubicBezTo>
                  <a:pt x="316" y="599"/>
                  <a:pt x="317" y="600"/>
                  <a:pt x="318" y="601"/>
                </a:cubicBezTo>
                <a:cubicBezTo>
                  <a:pt x="318" y="602"/>
                  <a:pt x="319" y="603"/>
                  <a:pt x="319" y="604"/>
                </a:cubicBezTo>
                <a:cubicBezTo>
                  <a:pt x="320" y="605"/>
                  <a:pt x="320" y="607"/>
                  <a:pt x="321" y="608"/>
                </a:cubicBezTo>
                <a:cubicBezTo>
                  <a:pt x="322" y="609"/>
                  <a:pt x="322" y="610"/>
                  <a:pt x="323" y="610"/>
                </a:cubicBezTo>
                <a:cubicBezTo>
                  <a:pt x="323" y="612"/>
                  <a:pt x="324" y="613"/>
                  <a:pt x="325" y="614"/>
                </a:cubicBezTo>
                <a:cubicBezTo>
                  <a:pt x="325" y="615"/>
                  <a:pt x="326" y="616"/>
                  <a:pt x="326" y="617"/>
                </a:cubicBezTo>
                <a:cubicBezTo>
                  <a:pt x="327" y="618"/>
                  <a:pt x="328" y="619"/>
                  <a:pt x="329" y="621"/>
                </a:cubicBezTo>
                <a:cubicBezTo>
                  <a:pt x="329" y="621"/>
                  <a:pt x="329" y="622"/>
                  <a:pt x="330" y="623"/>
                </a:cubicBezTo>
                <a:cubicBezTo>
                  <a:pt x="331" y="625"/>
                  <a:pt x="332" y="626"/>
                  <a:pt x="333" y="628"/>
                </a:cubicBezTo>
                <a:cubicBezTo>
                  <a:pt x="334" y="628"/>
                  <a:pt x="334" y="629"/>
                  <a:pt x="334" y="629"/>
                </a:cubicBezTo>
                <a:cubicBezTo>
                  <a:pt x="335" y="631"/>
                  <a:pt x="337" y="633"/>
                  <a:pt x="338" y="635"/>
                </a:cubicBezTo>
                <a:cubicBezTo>
                  <a:pt x="338" y="636"/>
                  <a:pt x="339" y="636"/>
                  <a:pt x="339" y="637"/>
                </a:cubicBezTo>
                <a:cubicBezTo>
                  <a:pt x="340" y="638"/>
                  <a:pt x="341" y="640"/>
                  <a:pt x="342" y="641"/>
                </a:cubicBezTo>
                <a:cubicBezTo>
                  <a:pt x="343" y="642"/>
                  <a:pt x="343" y="642"/>
                  <a:pt x="344" y="643"/>
                </a:cubicBezTo>
                <a:cubicBezTo>
                  <a:pt x="345" y="644"/>
                  <a:pt x="346" y="645"/>
                  <a:pt x="347" y="647"/>
                </a:cubicBezTo>
                <a:cubicBezTo>
                  <a:pt x="347" y="648"/>
                  <a:pt x="348" y="648"/>
                  <a:pt x="348" y="649"/>
                </a:cubicBezTo>
                <a:cubicBezTo>
                  <a:pt x="349" y="650"/>
                  <a:pt x="350" y="651"/>
                  <a:pt x="351" y="652"/>
                </a:cubicBezTo>
                <a:cubicBezTo>
                  <a:pt x="352" y="653"/>
                  <a:pt x="352" y="654"/>
                  <a:pt x="353" y="655"/>
                </a:cubicBezTo>
                <a:cubicBezTo>
                  <a:pt x="354" y="655"/>
                  <a:pt x="354" y="656"/>
                  <a:pt x="354" y="656"/>
                </a:cubicBezTo>
                <a:close/>
                <a:moveTo>
                  <a:pt x="197" y="815"/>
                </a:moveTo>
                <a:cubicBezTo>
                  <a:pt x="105" y="715"/>
                  <a:pt x="55" y="586"/>
                  <a:pt x="55" y="450"/>
                </a:cubicBezTo>
                <a:cubicBezTo>
                  <a:pt x="55" y="315"/>
                  <a:pt x="105" y="187"/>
                  <a:pt x="195" y="87"/>
                </a:cubicBezTo>
                <a:lnTo>
                  <a:pt x="234" y="126"/>
                </a:lnTo>
                <a:lnTo>
                  <a:pt x="235" y="128"/>
                </a:lnTo>
                <a:lnTo>
                  <a:pt x="259" y="151"/>
                </a:lnTo>
                <a:cubicBezTo>
                  <a:pt x="258" y="152"/>
                  <a:pt x="257" y="153"/>
                  <a:pt x="257" y="154"/>
                </a:cubicBezTo>
                <a:cubicBezTo>
                  <a:pt x="256" y="155"/>
                  <a:pt x="255" y="156"/>
                  <a:pt x="253" y="157"/>
                </a:cubicBezTo>
                <a:cubicBezTo>
                  <a:pt x="252" y="159"/>
                  <a:pt x="251" y="160"/>
                  <a:pt x="250" y="162"/>
                </a:cubicBezTo>
                <a:cubicBezTo>
                  <a:pt x="248" y="163"/>
                  <a:pt x="248" y="164"/>
                  <a:pt x="246" y="166"/>
                </a:cubicBezTo>
                <a:cubicBezTo>
                  <a:pt x="245" y="167"/>
                  <a:pt x="244" y="169"/>
                  <a:pt x="243" y="170"/>
                </a:cubicBezTo>
                <a:cubicBezTo>
                  <a:pt x="242" y="172"/>
                  <a:pt x="241" y="173"/>
                  <a:pt x="240" y="174"/>
                </a:cubicBezTo>
                <a:cubicBezTo>
                  <a:pt x="238" y="176"/>
                  <a:pt x="237" y="178"/>
                  <a:pt x="236" y="179"/>
                </a:cubicBezTo>
                <a:cubicBezTo>
                  <a:pt x="235" y="180"/>
                  <a:pt x="234" y="182"/>
                  <a:pt x="233" y="183"/>
                </a:cubicBezTo>
                <a:cubicBezTo>
                  <a:pt x="232" y="185"/>
                  <a:pt x="230" y="187"/>
                  <a:pt x="229" y="188"/>
                </a:cubicBezTo>
                <a:cubicBezTo>
                  <a:pt x="228" y="189"/>
                  <a:pt x="228" y="190"/>
                  <a:pt x="227" y="191"/>
                </a:cubicBezTo>
                <a:cubicBezTo>
                  <a:pt x="225" y="194"/>
                  <a:pt x="223" y="197"/>
                  <a:pt x="221" y="200"/>
                </a:cubicBezTo>
                <a:cubicBezTo>
                  <a:pt x="220" y="201"/>
                  <a:pt x="220" y="201"/>
                  <a:pt x="220" y="202"/>
                </a:cubicBezTo>
                <a:cubicBezTo>
                  <a:pt x="218" y="204"/>
                  <a:pt x="216" y="207"/>
                  <a:pt x="215" y="209"/>
                </a:cubicBezTo>
                <a:cubicBezTo>
                  <a:pt x="214" y="210"/>
                  <a:pt x="213" y="211"/>
                  <a:pt x="213" y="213"/>
                </a:cubicBezTo>
                <a:cubicBezTo>
                  <a:pt x="212" y="214"/>
                  <a:pt x="210" y="216"/>
                  <a:pt x="209" y="218"/>
                </a:cubicBezTo>
                <a:cubicBezTo>
                  <a:pt x="209" y="219"/>
                  <a:pt x="208" y="221"/>
                  <a:pt x="207" y="222"/>
                </a:cubicBezTo>
                <a:cubicBezTo>
                  <a:pt x="206" y="224"/>
                  <a:pt x="205" y="226"/>
                  <a:pt x="204" y="227"/>
                </a:cubicBezTo>
                <a:cubicBezTo>
                  <a:pt x="203" y="229"/>
                  <a:pt x="202" y="230"/>
                  <a:pt x="202" y="232"/>
                </a:cubicBezTo>
                <a:cubicBezTo>
                  <a:pt x="201" y="233"/>
                  <a:pt x="200" y="235"/>
                  <a:pt x="199" y="237"/>
                </a:cubicBezTo>
                <a:cubicBezTo>
                  <a:pt x="198" y="238"/>
                  <a:pt x="197" y="240"/>
                  <a:pt x="196" y="241"/>
                </a:cubicBezTo>
                <a:cubicBezTo>
                  <a:pt x="195" y="243"/>
                  <a:pt x="195" y="244"/>
                  <a:pt x="194" y="246"/>
                </a:cubicBezTo>
                <a:cubicBezTo>
                  <a:pt x="193" y="248"/>
                  <a:pt x="192" y="249"/>
                  <a:pt x="191" y="250"/>
                </a:cubicBezTo>
                <a:cubicBezTo>
                  <a:pt x="191" y="252"/>
                  <a:pt x="190" y="254"/>
                  <a:pt x="189" y="256"/>
                </a:cubicBezTo>
                <a:cubicBezTo>
                  <a:pt x="188" y="257"/>
                  <a:pt x="187" y="259"/>
                  <a:pt x="187" y="260"/>
                </a:cubicBezTo>
                <a:cubicBezTo>
                  <a:pt x="186" y="262"/>
                  <a:pt x="185" y="264"/>
                  <a:pt x="184" y="265"/>
                </a:cubicBezTo>
                <a:cubicBezTo>
                  <a:pt x="184" y="267"/>
                  <a:pt x="183" y="268"/>
                  <a:pt x="182" y="270"/>
                </a:cubicBezTo>
                <a:cubicBezTo>
                  <a:pt x="182" y="272"/>
                  <a:pt x="181" y="273"/>
                  <a:pt x="180" y="275"/>
                </a:cubicBezTo>
                <a:cubicBezTo>
                  <a:pt x="179" y="277"/>
                  <a:pt x="179" y="278"/>
                  <a:pt x="178" y="280"/>
                </a:cubicBezTo>
                <a:cubicBezTo>
                  <a:pt x="177" y="281"/>
                  <a:pt x="177" y="283"/>
                  <a:pt x="176" y="285"/>
                </a:cubicBezTo>
                <a:cubicBezTo>
                  <a:pt x="175" y="287"/>
                  <a:pt x="175" y="288"/>
                  <a:pt x="174" y="290"/>
                </a:cubicBezTo>
                <a:cubicBezTo>
                  <a:pt x="173" y="292"/>
                  <a:pt x="173" y="293"/>
                  <a:pt x="172" y="295"/>
                </a:cubicBezTo>
                <a:cubicBezTo>
                  <a:pt x="172" y="297"/>
                  <a:pt x="171" y="298"/>
                  <a:pt x="171" y="299"/>
                </a:cubicBezTo>
                <a:cubicBezTo>
                  <a:pt x="170" y="302"/>
                  <a:pt x="169" y="304"/>
                  <a:pt x="168" y="306"/>
                </a:cubicBezTo>
                <a:cubicBezTo>
                  <a:pt x="168" y="307"/>
                  <a:pt x="167" y="308"/>
                  <a:pt x="167" y="310"/>
                </a:cubicBezTo>
                <a:cubicBezTo>
                  <a:pt x="166" y="313"/>
                  <a:pt x="165" y="316"/>
                  <a:pt x="164" y="320"/>
                </a:cubicBezTo>
                <a:lnTo>
                  <a:pt x="164" y="321"/>
                </a:lnTo>
                <a:cubicBezTo>
                  <a:pt x="163" y="324"/>
                  <a:pt x="162" y="327"/>
                  <a:pt x="161" y="330"/>
                </a:cubicBezTo>
                <a:cubicBezTo>
                  <a:pt x="161" y="331"/>
                  <a:pt x="160" y="332"/>
                  <a:pt x="160" y="334"/>
                </a:cubicBezTo>
                <a:cubicBezTo>
                  <a:pt x="159" y="336"/>
                  <a:pt x="159" y="338"/>
                  <a:pt x="158" y="340"/>
                </a:cubicBezTo>
                <a:cubicBezTo>
                  <a:pt x="158" y="342"/>
                  <a:pt x="158" y="343"/>
                  <a:pt x="157" y="344"/>
                </a:cubicBezTo>
                <a:cubicBezTo>
                  <a:pt x="157" y="347"/>
                  <a:pt x="156" y="349"/>
                  <a:pt x="156" y="351"/>
                </a:cubicBezTo>
                <a:cubicBezTo>
                  <a:pt x="155" y="352"/>
                  <a:pt x="155" y="354"/>
                  <a:pt x="155" y="355"/>
                </a:cubicBezTo>
                <a:cubicBezTo>
                  <a:pt x="154" y="357"/>
                  <a:pt x="154" y="359"/>
                  <a:pt x="153" y="361"/>
                </a:cubicBezTo>
                <a:cubicBezTo>
                  <a:pt x="153" y="363"/>
                  <a:pt x="153" y="364"/>
                  <a:pt x="153" y="366"/>
                </a:cubicBezTo>
                <a:cubicBezTo>
                  <a:pt x="152" y="368"/>
                  <a:pt x="152" y="370"/>
                  <a:pt x="151" y="372"/>
                </a:cubicBezTo>
                <a:cubicBezTo>
                  <a:pt x="151" y="373"/>
                  <a:pt x="151" y="375"/>
                  <a:pt x="151" y="376"/>
                </a:cubicBezTo>
                <a:cubicBezTo>
                  <a:pt x="150" y="378"/>
                  <a:pt x="150" y="380"/>
                  <a:pt x="150" y="382"/>
                </a:cubicBezTo>
                <a:cubicBezTo>
                  <a:pt x="149" y="384"/>
                  <a:pt x="149" y="385"/>
                  <a:pt x="149" y="387"/>
                </a:cubicBezTo>
                <a:cubicBezTo>
                  <a:pt x="149" y="389"/>
                  <a:pt x="148" y="391"/>
                  <a:pt x="148" y="393"/>
                </a:cubicBezTo>
                <a:cubicBezTo>
                  <a:pt x="148" y="395"/>
                  <a:pt x="148" y="396"/>
                  <a:pt x="148" y="398"/>
                </a:cubicBezTo>
                <a:cubicBezTo>
                  <a:pt x="147" y="400"/>
                  <a:pt x="147" y="402"/>
                  <a:pt x="147" y="404"/>
                </a:cubicBezTo>
                <a:cubicBezTo>
                  <a:pt x="147" y="405"/>
                  <a:pt x="147" y="407"/>
                  <a:pt x="146" y="408"/>
                </a:cubicBezTo>
                <a:cubicBezTo>
                  <a:pt x="146" y="411"/>
                  <a:pt x="146" y="413"/>
                  <a:pt x="146" y="415"/>
                </a:cubicBezTo>
                <a:cubicBezTo>
                  <a:pt x="146" y="416"/>
                  <a:pt x="146" y="418"/>
                  <a:pt x="145" y="419"/>
                </a:cubicBezTo>
                <a:cubicBezTo>
                  <a:pt x="145" y="421"/>
                  <a:pt x="145" y="424"/>
                  <a:pt x="145" y="426"/>
                </a:cubicBezTo>
                <a:cubicBezTo>
                  <a:pt x="145" y="427"/>
                  <a:pt x="145" y="429"/>
                  <a:pt x="145" y="430"/>
                </a:cubicBezTo>
                <a:cubicBezTo>
                  <a:pt x="145" y="433"/>
                  <a:pt x="145" y="435"/>
                  <a:pt x="145" y="437"/>
                </a:cubicBezTo>
                <a:cubicBezTo>
                  <a:pt x="145" y="439"/>
                  <a:pt x="145" y="440"/>
                  <a:pt x="144" y="441"/>
                </a:cubicBezTo>
                <a:cubicBezTo>
                  <a:pt x="144" y="445"/>
                  <a:pt x="144" y="448"/>
                  <a:pt x="144" y="452"/>
                </a:cubicBezTo>
                <a:cubicBezTo>
                  <a:pt x="144" y="456"/>
                  <a:pt x="144" y="459"/>
                  <a:pt x="144" y="463"/>
                </a:cubicBezTo>
                <a:cubicBezTo>
                  <a:pt x="145" y="464"/>
                  <a:pt x="145" y="465"/>
                  <a:pt x="145" y="467"/>
                </a:cubicBezTo>
                <a:cubicBezTo>
                  <a:pt x="145" y="469"/>
                  <a:pt x="145" y="471"/>
                  <a:pt x="145" y="474"/>
                </a:cubicBezTo>
                <a:cubicBezTo>
                  <a:pt x="145" y="475"/>
                  <a:pt x="145" y="477"/>
                  <a:pt x="145" y="478"/>
                </a:cubicBezTo>
                <a:cubicBezTo>
                  <a:pt x="145" y="480"/>
                  <a:pt x="145" y="483"/>
                  <a:pt x="145" y="485"/>
                </a:cubicBezTo>
                <a:cubicBezTo>
                  <a:pt x="146" y="486"/>
                  <a:pt x="146" y="488"/>
                  <a:pt x="146" y="489"/>
                </a:cubicBezTo>
                <a:cubicBezTo>
                  <a:pt x="146" y="491"/>
                  <a:pt x="146" y="493"/>
                  <a:pt x="146" y="496"/>
                </a:cubicBezTo>
                <a:cubicBezTo>
                  <a:pt x="147" y="497"/>
                  <a:pt x="147" y="499"/>
                  <a:pt x="147" y="500"/>
                </a:cubicBezTo>
                <a:cubicBezTo>
                  <a:pt x="147" y="502"/>
                  <a:pt x="147" y="504"/>
                  <a:pt x="148" y="506"/>
                </a:cubicBezTo>
                <a:cubicBezTo>
                  <a:pt x="148" y="508"/>
                  <a:pt x="148" y="509"/>
                  <a:pt x="148" y="511"/>
                </a:cubicBezTo>
                <a:cubicBezTo>
                  <a:pt x="148" y="513"/>
                  <a:pt x="149" y="515"/>
                  <a:pt x="149" y="517"/>
                </a:cubicBezTo>
                <a:cubicBezTo>
                  <a:pt x="149" y="519"/>
                  <a:pt x="149" y="520"/>
                  <a:pt x="150" y="522"/>
                </a:cubicBezTo>
                <a:cubicBezTo>
                  <a:pt x="150" y="524"/>
                  <a:pt x="150" y="526"/>
                  <a:pt x="151" y="528"/>
                </a:cubicBezTo>
                <a:cubicBezTo>
                  <a:pt x="151" y="529"/>
                  <a:pt x="151" y="531"/>
                  <a:pt x="151" y="532"/>
                </a:cubicBezTo>
                <a:cubicBezTo>
                  <a:pt x="152" y="534"/>
                  <a:pt x="152" y="536"/>
                  <a:pt x="152" y="538"/>
                </a:cubicBezTo>
                <a:cubicBezTo>
                  <a:pt x="153" y="540"/>
                  <a:pt x="153" y="541"/>
                  <a:pt x="153" y="543"/>
                </a:cubicBezTo>
                <a:cubicBezTo>
                  <a:pt x="154" y="545"/>
                  <a:pt x="154" y="547"/>
                  <a:pt x="155" y="549"/>
                </a:cubicBezTo>
                <a:cubicBezTo>
                  <a:pt x="155" y="550"/>
                  <a:pt x="155" y="552"/>
                  <a:pt x="156" y="553"/>
                </a:cubicBezTo>
                <a:cubicBezTo>
                  <a:pt x="156" y="555"/>
                  <a:pt x="157" y="557"/>
                  <a:pt x="157" y="560"/>
                </a:cubicBezTo>
                <a:cubicBezTo>
                  <a:pt x="157" y="561"/>
                  <a:pt x="158" y="562"/>
                  <a:pt x="158" y="564"/>
                </a:cubicBezTo>
                <a:cubicBezTo>
                  <a:pt x="159" y="566"/>
                  <a:pt x="159" y="568"/>
                  <a:pt x="160" y="570"/>
                </a:cubicBezTo>
                <a:cubicBezTo>
                  <a:pt x="160" y="572"/>
                  <a:pt x="161" y="573"/>
                  <a:pt x="161" y="574"/>
                </a:cubicBezTo>
                <a:cubicBezTo>
                  <a:pt x="162" y="577"/>
                  <a:pt x="163" y="580"/>
                  <a:pt x="163" y="583"/>
                </a:cubicBezTo>
                <a:cubicBezTo>
                  <a:pt x="164" y="583"/>
                  <a:pt x="164" y="584"/>
                  <a:pt x="164" y="584"/>
                </a:cubicBezTo>
                <a:cubicBezTo>
                  <a:pt x="165" y="588"/>
                  <a:pt x="166" y="591"/>
                  <a:pt x="167" y="594"/>
                </a:cubicBezTo>
                <a:cubicBezTo>
                  <a:pt x="167" y="596"/>
                  <a:pt x="168" y="597"/>
                  <a:pt x="168" y="598"/>
                </a:cubicBezTo>
                <a:cubicBezTo>
                  <a:pt x="169" y="600"/>
                  <a:pt x="170" y="602"/>
                  <a:pt x="171" y="604"/>
                </a:cubicBezTo>
                <a:cubicBezTo>
                  <a:pt x="171" y="606"/>
                  <a:pt x="171" y="607"/>
                  <a:pt x="172" y="608"/>
                </a:cubicBezTo>
                <a:cubicBezTo>
                  <a:pt x="173" y="610"/>
                  <a:pt x="173" y="612"/>
                  <a:pt x="174" y="614"/>
                </a:cubicBezTo>
                <a:cubicBezTo>
                  <a:pt x="175" y="616"/>
                  <a:pt x="175" y="617"/>
                  <a:pt x="176" y="619"/>
                </a:cubicBezTo>
                <a:cubicBezTo>
                  <a:pt x="177" y="621"/>
                  <a:pt x="177" y="622"/>
                  <a:pt x="178" y="624"/>
                </a:cubicBezTo>
                <a:cubicBezTo>
                  <a:pt x="179" y="626"/>
                  <a:pt x="179" y="627"/>
                  <a:pt x="180" y="629"/>
                </a:cubicBezTo>
                <a:cubicBezTo>
                  <a:pt x="181" y="630"/>
                  <a:pt x="182" y="632"/>
                  <a:pt x="182" y="634"/>
                </a:cubicBezTo>
                <a:cubicBezTo>
                  <a:pt x="183" y="636"/>
                  <a:pt x="184" y="637"/>
                  <a:pt x="184" y="639"/>
                </a:cubicBezTo>
                <a:cubicBezTo>
                  <a:pt x="185" y="640"/>
                  <a:pt x="186" y="642"/>
                  <a:pt x="187" y="644"/>
                </a:cubicBezTo>
                <a:cubicBezTo>
                  <a:pt x="187" y="645"/>
                  <a:pt x="188" y="647"/>
                  <a:pt x="189" y="648"/>
                </a:cubicBezTo>
                <a:cubicBezTo>
                  <a:pt x="190" y="650"/>
                  <a:pt x="191" y="652"/>
                  <a:pt x="191" y="653"/>
                </a:cubicBezTo>
                <a:cubicBezTo>
                  <a:pt x="192" y="655"/>
                  <a:pt x="193" y="656"/>
                  <a:pt x="193" y="658"/>
                </a:cubicBezTo>
                <a:cubicBezTo>
                  <a:pt x="194" y="659"/>
                  <a:pt x="195" y="661"/>
                  <a:pt x="196" y="663"/>
                </a:cubicBezTo>
                <a:cubicBezTo>
                  <a:pt x="197" y="664"/>
                  <a:pt x="198" y="666"/>
                  <a:pt x="198" y="667"/>
                </a:cubicBezTo>
                <a:cubicBezTo>
                  <a:pt x="199" y="669"/>
                  <a:pt x="200" y="671"/>
                  <a:pt x="201" y="672"/>
                </a:cubicBezTo>
                <a:cubicBezTo>
                  <a:pt x="202" y="674"/>
                  <a:pt x="203" y="675"/>
                  <a:pt x="204" y="676"/>
                </a:cubicBezTo>
                <a:cubicBezTo>
                  <a:pt x="205" y="678"/>
                  <a:pt x="206" y="680"/>
                  <a:pt x="207" y="682"/>
                </a:cubicBezTo>
                <a:cubicBezTo>
                  <a:pt x="208" y="683"/>
                  <a:pt x="208" y="684"/>
                  <a:pt x="209" y="686"/>
                </a:cubicBezTo>
                <a:cubicBezTo>
                  <a:pt x="210" y="687"/>
                  <a:pt x="211" y="689"/>
                  <a:pt x="213" y="691"/>
                </a:cubicBezTo>
                <a:cubicBezTo>
                  <a:pt x="213" y="692"/>
                  <a:pt x="214" y="693"/>
                  <a:pt x="215" y="695"/>
                </a:cubicBezTo>
                <a:cubicBezTo>
                  <a:pt x="216" y="697"/>
                  <a:pt x="218" y="699"/>
                  <a:pt x="219" y="702"/>
                </a:cubicBezTo>
                <a:cubicBezTo>
                  <a:pt x="220" y="702"/>
                  <a:pt x="220" y="703"/>
                  <a:pt x="221" y="704"/>
                </a:cubicBezTo>
                <a:cubicBezTo>
                  <a:pt x="223" y="707"/>
                  <a:pt x="225" y="709"/>
                  <a:pt x="227" y="712"/>
                </a:cubicBezTo>
                <a:cubicBezTo>
                  <a:pt x="227" y="713"/>
                  <a:pt x="228" y="714"/>
                  <a:pt x="229" y="715"/>
                </a:cubicBezTo>
                <a:cubicBezTo>
                  <a:pt x="230" y="717"/>
                  <a:pt x="232" y="719"/>
                  <a:pt x="233" y="721"/>
                </a:cubicBezTo>
                <a:cubicBezTo>
                  <a:pt x="234" y="722"/>
                  <a:pt x="235" y="723"/>
                  <a:pt x="236" y="725"/>
                </a:cubicBezTo>
                <a:cubicBezTo>
                  <a:pt x="237" y="726"/>
                  <a:pt x="238" y="728"/>
                  <a:pt x="239" y="730"/>
                </a:cubicBezTo>
                <a:cubicBezTo>
                  <a:pt x="240" y="731"/>
                  <a:pt x="241" y="732"/>
                  <a:pt x="242" y="733"/>
                </a:cubicBezTo>
                <a:cubicBezTo>
                  <a:pt x="244" y="735"/>
                  <a:pt x="245" y="737"/>
                  <a:pt x="246" y="738"/>
                </a:cubicBezTo>
                <a:cubicBezTo>
                  <a:pt x="247" y="739"/>
                  <a:pt x="248" y="741"/>
                  <a:pt x="249" y="742"/>
                </a:cubicBezTo>
                <a:cubicBezTo>
                  <a:pt x="251" y="743"/>
                  <a:pt x="252" y="745"/>
                  <a:pt x="253" y="746"/>
                </a:cubicBezTo>
                <a:cubicBezTo>
                  <a:pt x="254" y="748"/>
                  <a:pt x="255" y="749"/>
                  <a:pt x="256" y="750"/>
                </a:cubicBezTo>
                <a:cubicBezTo>
                  <a:pt x="257" y="751"/>
                  <a:pt x="258" y="752"/>
                  <a:pt x="259" y="753"/>
                </a:cubicBezTo>
                <a:close/>
                <a:moveTo>
                  <a:pt x="383" y="118"/>
                </a:moveTo>
                <a:cubicBezTo>
                  <a:pt x="383" y="117"/>
                  <a:pt x="383" y="117"/>
                  <a:pt x="384" y="117"/>
                </a:cubicBezTo>
                <a:lnTo>
                  <a:pt x="385" y="116"/>
                </a:lnTo>
                <a:cubicBezTo>
                  <a:pt x="386" y="116"/>
                  <a:pt x="386" y="115"/>
                  <a:pt x="386" y="115"/>
                </a:cubicBezTo>
                <a:cubicBezTo>
                  <a:pt x="405" y="103"/>
                  <a:pt x="426" y="93"/>
                  <a:pt x="446" y="84"/>
                </a:cubicBezTo>
                <a:cubicBezTo>
                  <a:pt x="447" y="84"/>
                  <a:pt x="447" y="84"/>
                  <a:pt x="448" y="84"/>
                </a:cubicBezTo>
                <a:lnTo>
                  <a:pt x="449" y="83"/>
                </a:lnTo>
                <a:cubicBezTo>
                  <a:pt x="450" y="83"/>
                  <a:pt x="450" y="83"/>
                  <a:pt x="450" y="83"/>
                </a:cubicBezTo>
                <a:cubicBezTo>
                  <a:pt x="472" y="74"/>
                  <a:pt x="493" y="68"/>
                  <a:pt x="516" y="63"/>
                </a:cubicBezTo>
                <a:lnTo>
                  <a:pt x="518" y="63"/>
                </a:lnTo>
                <a:cubicBezTo>
                  <a:pt x="541" y="58"/>
                  <a:pt x="564" y="56"/>
                  <a:pt x="587" y="55"/>
                </a:cubicBezTo>
                <a:lnTo>
                  <a:pt x="588" y="55"/>
                </a:lnTo>
                <a:cubicBezTo>
                  <a:pt x="591" y="55"/>
                  <a:pt x="593" y="55"/>
                  <a:pt x="597" y="55"/>
                </a:cubicBezTo>
                <a:cubicBezTo>
                  <a:pt x="621" y="55"/>
                  <a:pt x="644" y="57"/>
                  <a:pt x="667" y="61"/>
                </a:cubicBezTo>
                <a:cubicBezTo>
                  <a:pt x="668" y="61"/>
                  <a:pt x="668" y="61"/>
                  <a:pt x="668" y="61"/>
                </a:cubicBezTo>
                <a:lnTo>
                  <a:pt x="670" y="62"/>
                </a:lnTo>
                <a:cubicBezTo>
                  <a:pt x="693" y="66"/>
                  <a:pt x="714" y="72"/>
                  <a:pt x="736" y="80"/>
                </a:cubicBezTo>
                <a:cubicBezTo>
                  <a:pt x="736" y="80"/>
                  <a:pt x="737" y="80"/>
                  <a:pt x="737" y="81"/>
                </a:cubicBezTo>
                <a:lnTo>
                  <a:pt x="739" y="81"/>
                </a:lnTo>
                <a:cubicBezTo>
                  <a:pt x="740" y="82"/>
                  <a:pt x="740" y="82"/>
                  <a:pt x="741" y="82"/>
                </a:cubicBezTo>
                <a:cubicBezTo>
                  <a:pt x="761" y="90"/>
                  <a:pt x="781" y="100"/>
                  <a:pt x="800" y="111"/>
                </a:cubicBezTo>
                <a:cubicBezTo>
                  <a:pt x="801" y="111"/>
                  <a:pt x="801" y="112"/>
                  <a:pt x="802" y="112"/>
                </a:cubicBezTo>
                <a:lnTo>
                  <a:pt x="803" y="113"/>
                </a:lnTo>
                <a:cubicBezTo>
                  <a:pt x="804" y="113"/>
                  <a:pt x="804" y="114"/>
                  <a:pt x="805" y="114"/>
                </a:cubicBezTo>
                <a:cubicBezTo>
                  <a:pt x="824" y="126"/>
                  <a:pt x="841" y="139"/>
                  <a:pt x="858" y="153"/>
                </a:cubicBezTo>
                <a:lnTo>
                  <a:pt x="798" y="214"/>
                </a:lnTo>
                <a:cubicBezTo>
                  <a:pt x="797" y="214"/>
                  <a:pt x="797" y="213"/>
                  <a:pt x="796" y="213"/>
                </a:cubicBezTo>
                <a:cubicBezTo>
                  <a:pt x="795" y="212"/>
                  <a:pt x="794" y="212"/>
                  <a:pt x="794" y="211"/>
                </a:cubicBezTo>
                <a:cubicBezTo>
                  <a:pt x="793" y="210"/>
                  <a:pt x="791" y="209"/>
                  <a:pt x="790" y="208"/>
                </a:cubicBezTo>
                <a:cubicBezTo>
                  <a:pt x="789" y="208"/>
                  <a:pt x="789" y="207"/>
                  <a:pt x="788" y="206"/>
                </a:cubicBezTo>
                <a:cubicBezTo>
                  <a:pt x="787" y="206"/>
                  <a:pt x="786" y="205"/>
                  <a:pt x="784" y="204"/>
                </a:cubicBezTo>
                <a:cubicBezTo>
                  <a:pt x="784" y="203"/>
                  <a:pt x="783" y="203"/>
                  <a:pt x="782" y="202"/>
                </a:cubicBezTo>
                <a:cubicBezTo>
                  <a:pt x="781" y="201"/>
                  <a:pt x="779" y="200"/>
                  <a:pt x="778" y="199"/>
                </a:cubicBezTo>
                <a:cubicBezTo>
                  <a:pt x="777" y="199"/>
                  <a:pt x="777" y="198"/>
                  <a:pt x="776" y="198"/>
                </a:cubicBezTo>
                <a:cubicBezTo>
                  <a:pt x="774" y="196"/>
                  <a:pt x="772" y="195"/>
                  <a:pt x="770" y="194"/>
                </a:cubicBezTo>
                <a:cubicBezTo>
                  <a:pt x="770" y="193"/>
                  <a:pt x="769" y="193"/>
                  <a:pt x="769" y="193"/>
                </a:cubicBezTo>
                <a:cubicBezTo>
                  <a:pt x="767" y="192"/>
                  <a:pt x="766" y="191"/>
                  <a:pt x="764" y="190"/>
                </a:cubicBezTo>
                <a:cubicBezTo>
                  <a:pt x="763" y="189"/>
                  <a:pt x="762" y="189"/>
                  <a:pt x="762" y="188"/>
                </a:cubicBezTo>
                <a:cubicBezTo>
                  <a:pt x="760" y="188"/>
                  <a:pt x="759" y="187"/>
                  <a:pt x="758" y="186"/>
                </a:cubicBezTo>
                <a:cubicBezTo>
                  <a:pt x="757" y="185"/>
                  <a:pt x="756" y="185"/>
                  <a:pt x="755" y="184"/>
                </a:cubicBezTo>
                <a:cubicBezTo>
                  <a:pt x="754" y="184"/>
                  <a:pt x="753" y="183"/>
                  <a:pt x="752" y="182"/>
                </a:cubicBezTo>
                <a:cubicBezTo>
                  <a:pt x="751" y="182"/>
                  <a:pt x="750" y="181"/>
                  <a:pt x="749" y="181"/>
                </a:cubicBezTo>
                <a:cubicBezTo>
                  <a:pt x="748" y="180"/>
                  <a:pt x="746" y="179"/>
                  <a:pt x="745" y="179"/>
                </a:cubicBezTo>
                <a:cubicBezTo>
                  <a:pt x="744" y="178"/>
                  <a:pt x="743" y="178"/>
                  <a:pt x="742" y="177"/>
                </a:cubicBezTo>
                <a:cubicBezTo>
                  <a:pt x="741" y="177"/>
                  <a:pt x="740" y="176"/>
                  <a:pt x="739" y="175"/>
                </a:cubicBezTo>
                <a:cubicBezTo>
                  <a:pt x="738" y="175"/>
                  <a:pt x="737" y="174"/>
                  <a:pt x="736" y="174"/>
                </a:cubicBezTo>
                <a:cubicBezTo>
                  <a:pt x="735" y="173"/>
                  <a:pt x="733" y="173"/>
                  <a:pt x="732" y="172"/>
                </a:cubicBezTo>
                <a:cubicBezTo>
                  <a:pt x="731" y="172"/>
                  <a:pt x="730" y="171"/>
                  <a:pt x="730" y="171"/>
                </a:cubicBezTo>
                <a:cubicBezTo>
                  <a:pt x="728" y="170"/>
                  <a:pt x="727" y="170"/>
                  <a:pt x="725" y="169"/>
                </a:cubicBezTo>
                <a:cubicBezTo>
                  <a:pt x="724" y="168"/>
                  <a:pt x="724" y="168"/>
                  <a:pt x="723" y="168"/>
                </a:cubicBezTo>
                <a:cubicBezTo>
                  <a:pt x="721" y="167"/>
                  <a:pt x="719" y="166"/>
                  <a:pt x="716" y="165"/>
                </a:cubicBezTo>
                <a:cubicBezTo>
                  <a:pt x="714" y="164"/>
                  <a:pt x="712" y="163"/>
                  <a:pt x="710" y="162"/>
                </a:cubicBezTo>
                <a:cubicBezTo>
                  <a:pt x="709" y="162"/>
                  <a:pt x="708" y="162"/>
                  <a:pt x="707" y="161"/>
                </a:cubicBezTo>
                <a:cubicBezTo>
                  <a:pt x="706" y="161"/>
                  <a:pt x="704" y="160"/>
                  <a:pt x="703" y="160"/>
                </a:cubicBezTo>
                <a:cubicBezTo>
                  <a:pt x="702" y="159"/>
                  <a:pt x="701" y="159"/>
                  <a:pt x="700" y="159"/>
                </a:cubicBezTo>
                <a:cubicBezTo>
                  <a:pt x="699" y="158"/>
                  <a:pt x="697" y="158"/>
                  <a:pt x="696" y="157"/>
                </a:cubicBezTo>
                <a:cubicBezTo>
                  <a:pt x="695" y="157"/>
                  <a:pt x="694" y="157"/>
                  <a:pt x="693" y="157"/>
                </a:cubicBezTo>
                <a:cubicBezTo>
                  <a:pt x="692" y="156"/>
                  <a:pt x="690" y="156"/>
                  <a:pt x="689" y="155"/>
                </a:cubicBezTo>
                <a:cubicBezTo>
                  <a:pt x="688" y="155"/>
                  <a:pt x="687" y="155"/>
                  <a:pt x="686" y="154"/>
                </a:cubicBezTo>
                <a:cubicBezTo>
                  <a:pt x="685" y="154"/>
                  <a:pt x="683" y="154"/>
                  <a:pt x="682" y="153"/>
                </a:cubicBezTo>
                <a:cubicBezTo>
                  <a:pt x="681" y="153"/>
                  <a:pt x="680" y="153"/>
                  <a:pt x="679" y="152"/>
                </a:cubicBezTo>
                <a:cubicBezTo>
                  <a:pt x="678" y="152"/>
                  <a:pt x="676" y="152"/>
                  <a:pt x="675" y="151"/>
                </a:cubicBezTo>
                <a:cubicBezTo>
                  <a:pt x="674" y="151"/>
                  <a:pt x="673" y="151"/>
                  <a:pt x="672" y="151"/>
                </a:cubicBezTo>
                <a:cubicBezTo>
                  <a:pt x="671" y="150"/>
                  <a:pt x="669" y="150"/>
                  <a:pt x="667" y="149"/>
                </a:cubicBezTo>
                <a:cubicBezTo>
                  <a:pt x="667" y="149"/>
                  <a:pt x="666" y="149"/>
                  <a:pt x="665" y="149"/>
                </a:cubicBezTo>
                <a:cubicBezTo>
                  <a:pt x="663" y="148"/>
                  <a:pt x="660" y="148"/>
                  <a:pt x="658" y="147"/>
                </a:cubicBezTo>
                <a:cubicBezTo>
                  <a:pt x="655" y="147"/>
                  <a:pt x="653" y="146"/>
                  <a:pt x="651" y="146"/>
                </a:cubicBezTo>
                <a:cubicBezTo>
                  <a:pt x="650" y="146"/>
                  <a:pt x="649" y="146"/>
                  <a:pt x="648" y="146"/>
                </a:cubicBezTo>
                <a:cubicBezTo>
                  <a:pt x="647" y="145"/>
                  <a:pt x="645" y="145"/>
                  <a:pt x="644" y="145"/>
                </a:cubicBezTo>
                <a:cubicBezTo>
                  <a:pt x="643" y="145"/>
                  <a:pt x="642" y="145"/>
                  <a:pt x="641" y="145"/>
                </a:cubicBezTo>
                <a:cubicBezTo>
                  <a:pt x="639" y="144"/>
                  <a:pt x="638" y="144"/>
                  <a:pt x="636" y="144"/>
                </a:cubicBezTo>
                <a:cubicBezTo>
                  <a:pt x="635" y="144"/>
                  <a:pt x="634" y="144"/>
                  <a:pt x="633" y="144"/>
                </a:cubicBezTo>
                <a:cubicBezTo>
                  <a:pt x="632" y="143"/>
                  <a:pt x="630" y="143"/>
                  <a:pt x="629" y="143"/>
                </a:cubicBezTo>
                <a:cubicBezTo>
                  <a:pt x="628" y="143"/>
                  <a:pt x="627" y="143"/>
                  <a:pt x="626" y="143"/>
                </a:cubicBezTo>
                <a:cubicBezTo>
                  <a:pt x="625" y="143"/>
                  <a:pt x="623" y="143"/>
                  <a:pt x="622" y="142"/>
                </a:cubicBezTo>
                <a:cubicBezTo>
                  <a:pt x="621" y="142"/>
                  <a:pt x="620" y="142"/>
                  <a:pt x="619" y="142"/>
                </a:cubicBezTo>
                <a:cubicBezTo>
                  <a:pt x="617" y="142"/>
                  <a:pt x="616" y="142"/>
                  <a:pt x="614" y="142"/>
                </a:cubicBezTo>
                <a:cubicBezTo>
                  <a:pt x="613" y="142"/>
                  <a:pt x="612" y="142"/>
                  <a:pt x="611" y="142"/>
                </a:cubicBezTo>
                <a:cubicBezTo>
                  <a:pt x="610" y="142"/>
                  <a:pt x="608" y="142"/>
                  <a:pt x="606" y="142"/>
                </a:cubicBezTo>
                <a:cubicBezTo>
                  <a:pt x="606" y="142"/>
                  <a:pt x="605" y="142"/>
                  <a:pt x="604" y="142"/>
                </a:cubicBezTo>
                <a:cubicBezTo>
                  <a:pt x="601" y="142"/>
                  <a:pt x="599" y="142"/>
                  <a:pt x="597" y="142"/>
                </a:cubicBezTo>
                <a:cubicBezTo>
                  <a:pt x="594" y="142"/>
                  <a:pt x="592" y="142"/>
                  <a:pt x="589" y="142"/>
                </a:cubicBezTo>
                <a:cubicBezTo>
                  <a:pt x="588" y="142"/>
                  <a:pt x="588" y="142"/>
                  <a:pt x="587" y="142"/>
                </a:cubicBezTo>
                <a:cubicBezTo>
                  <a:pt x="585" y="142"/>
                  <a:pt x="584" y="142"/>
                  <a:pt x="582" y="142"/>
                </a:cubicBezTo>
                <a:cubicBezTo>
                  <a:pt x="581" y="142"/>
                  <a:pt x="580" y="142"/>
                  <a:pt x="579" y="142"/>
                </a:cubicBezTo>
                <a:cubicBezTo>
                  <a:pt x="578" y="142"/>
                  <a:pt x="576" y="142"/>
                  <a:pt x="575" y="142"/>
                </a:cubicBezTo>
                <a:cubicBezTo>
                  <a:pt x="574" y="142"/>
                  <a:pt x="573" y="142"/>
                  <a:pt x="572" y="142"/>
                </a:cubicBezTo>
                <a:cubicBezTo>
                  <a:pt x="570" y="143"/>
                  <a:pt x="569" y="143"/>
                  <a:pt x="567" y="143"/>
                </a:cubicBezTo>
                <a:cubicBezTo>
                  <a:pt x="566" y="143"/>
                  <a:pt x="565" y="143"/>
                  <a:pt x="565" y="143"/>
                </a:cubicBezTo>
                <a:cubicBezTo>
                  <a:pt x="563" y="143"/>
                  <a:pt x="562" y="143"/>
                  <a:pt x="560" y="144"/>
                </a:cubicBezTo>
                <a:cubicBezTo>
                  <a:pt x="559" y="144"/>
                  <a:pt x="558" y="144"/>
                  <a:pt x="557" y="144"/>
                </a:cubicBezTo>
                <a:cubicBezTo>
                  <a:pt x="556" y="144"/>
                  <a:pt x="554" y="144"/>
                  <a:pt x="553" y="144"/>
                </a:cubicBezTo>
                <a:cubicBezTo>
                  <a:pt x="552" y="145"/>
                  <a:pt x="551" y="145"/>
                  <a:pt x="550" y="145"/>
                </a:cubicBezTo>
                <a:cubicBezTo>
                  <a:pt x="548" y="145"/>
                  <a:pt x="547" y="145"/>
                  <a:pt x="545" y="146"/>
                </a:cubicBezTo>
                <a:cubicBezTo>
                  <a:pt x="544" y="146"/>
                  <a:pt x="544" y="146"/>
                  <a:pt x="543" y="146"/>
                </a:cubicBezTo>
                <a:cubicBezTo>
                  <a:pt x="538" y="147"/>
                  <a:pt x="533" y="148"/>
                  <a:pt x="529" y="149"/>
                </a:cubicBezTo>
                <a:cubicBezTo>
                  <a:pt x="528" y="149"/>
                  <a:pt x="527" y="149"/>
                  <a:pt x="527" y="149"/>
                </a:cubicBezTo>
                <a:cubicBezTo>
                  <a:pt x="525" y="150"/>
                  <a:pt x="524" y="150"/>
                  <a:pt x="522" y="150"/>
                </a:cubicBezTo>
                <a:cubicBezTo>
                  <a:pt x="521" y="151"/>
                  <a:pt x="520" y="151"/>
                  <a:pt x="519" y="151"/>
                </a:cubicBezTo>
                <a:cubicBezTo>
                  <a:pt x="518" y="151"/>
                  <a:pt x="516" y="152"/>
                  <a:pt x="515" y="152"/>
                </a:cubicBezTo>
                <a:cubicBezTo>
                  <a:pt x="514" y="152"/>
                  <a:pt x="513" y="153"/>
                  <a:pt x="512" y="153"/>
                </a:cubicBezTo>
                <a:cubicBezTo>
                  <a:pt x="511" y="153"/>
                  <a:pt x="509" y="154"/>
                  <a:pt x="508" y="154"/>
                </a:cubicBezTo>
                <a:cubicBezTo>
                  <a:pt x="507" y="154"/>
                  <a:pt x="506" y="155"/>
                  <a:pt x="505" y="155"/>
                </a:cubicBezTo>
                <a:cubicBezTo>
                  <a:pt x="504" y="155"/>
                  <a:pt x="503" y="156"/>
                  <a:pt x="501" y="156"/>
                </a:cubicBezTo>
                <a:cubicBezTo>
                  <a:pt x="500" y="157"/>
                  <a:pt x="499" y="157"/>
                  <a:pt x="499" y="157"/>
                </a:cubicBezTo>
                <a:cubicBezTo>
                  <a:pt x="497" y="157"/>
                  <a:pt x="496" y="158"/>
                  <a:pt x="494" y="159"/>
                </a:cubicBezTo>
                <a:cubicBezTo>
                  <a:pt x="493" y="159"/>
                  <a:pt x="492" y="159"/>
                  <a:pt x="492" y="159"/>
                </a:cubicBezTo>
                <a:cubicBezTo>
                  <a:pt x="490" y="160"/>
                  <a:pt x="488" y="161"/>
                  <a:pt x="487" y="161"/>
                </a:cubicBezTo>
                <a:cubicBezTo>
                  <a:pt x="486" y="161"/>
                  <a:pt x="486" y="161"/>
                  <a:pt x="485" y="162"/>
                </a:cubicBezTo>
                <a:cubicBezTo>
                  <a:pt x="481" y="164"/>
                  <a:pt x="476" y="165"/>
                  <a:pt x="472" y="167"/>
                </a:cubicBezTo>
                <a:cubicBezTo>
                  <a:pt x="471" y="167"/>
                  <a:pt x="471" y="168"/>
                  <a:pt x="470" y="168"/>
                </a:cubicBezTo>
                <a:cubicBezTo>
                  <a:pt x="468" y="169"/>
                  <a:pt x="467" y="169"/>
                  <a:pt x="465" y="170"/>
                </a:cubicBezTo>
                <a:cubicBezTo>
                  <a:pt x="464" y="170"/>
                  <a:pt x="464" y="171"/>
                  <a:pt x="463" y="171"/>
                </a:cubicBezTo>
                <a:cubicBezTo>
                  <a:pt x="462" y="172"/>
                  <a:pt x="460" y="173"/>
                  <a:pt x="459" y="173"/>
                </a:cubicBezTo>
                <a:cubicBezTo>
                  <a:pt x="458" y="174"/>
                  <a:pt x="457" y="174"/>
                  <a:pt x="456" y="174"/>
                </a:cubicBezTo>
                <a:cubicBezTo>
                  <a:pt x="455" y="175"/>
                  <a:pt x="454" y="176"/>
                  <a:pt x="452" y="176"/>
                </a:cubicBezTo>
                <a:cubicBezTo>
                  <a:pt x="451" y="177"/>
                  <a:pt x="451" y="177"/>
                  <a:pt x="450" y="178"/>
                </a:cubicBezTo>
                <a:cubicBezTo>
                  <a:pt x="449" y="178"/>
                  <a:pt x="447" y="179"/>
                  <a:pt x="446" y="180"/>
                </a:cubicBezTo>
                <a:cubicBezTo>
                  <a:pt x="445" y="180"/>
                  <a:pt x="444" y="181"/>
                  <a:pt x="444" y="181"/>
                </a:cubicBezTo>
                <a:cubicBezTo>
                  <a:pt x="442" y="182"/>
                  <a:pt x="441" y="183"/>
                  <a:pt x="440" y="183"/>
                </a:cubicBezTo>
                <a:cubicBezTo>
                  <a:pt x="439" y="184"/>
                  <a:pt x="438" y="184"/>
                  <a:pt x="437" y="185"/>
                </a:cubicBezTo>
                <a:cubicBezTo>
                  <a:pt x="436" y="186"/>
                  <a:pt x="434" y="186"/>
                  <a:pt x="433" y="187"/>
                </a:cubicBezTo>
                <a:cubicBezTo>
                  <a:pt x="432" y="188"/>
                  <a:pt x="432" y="188"/>
                  <a:pt x="431" y="188"/>
                </a:cubicBezTo>
                <a:cubicBezTo>
                  <a:pt x="427" y="191"/>
                  <a:pt x="423" y="194"/>
                  <a:pt x="419" y="196"/>
                </a:cubicBezTo>
                <a:cubicBezTo>
                  <a:pt x="419" y="197"/>
                  <a:pt x="418" y="197"/>
                  <a:pt x="417" y="197"/>
                </a:cubicBezTo>
                <a:cubicBezTo>
                  <a:pt x="416" y="198"/>
                  <a:pt x="415" y="199"/>
                  <a:pt x="413" y="200"/>
                </a:cubicBezTo>
                <a:cubicBezTo>
                  <a:pt x="413" y="201"/>
                  <a:pt x="412" y="201"/>
                  <a:pt x="411" y="202"/>
                </a:cubicBezTo>
                <a:cubicBezTo>
                  <a:pt x="410" y="203"/>
                  <a:pt x="409" y="204"/>
                  <a:pt x="407" y="205"/>
                </a:cubicBezTo>
                <a:cubicBezTo>
                  <a:pt x="407" y="205"/>
                  <a:pt x="406" y="206"/>
                  <a:pt x="405" y="206"/>
                </a:cubicBezTo>
                <a:cubicBezTo>
                  <a:pt x="404" y="207"/>
                  <a:pt x="403" y="208"/>
                  <a:pt x="402" y="209"/>
                </a:cubicBezTo>
                <a:cubicBezTo>
                  <a:pt x="401" y="210"/>
                  <a:pt x="400" y="210"/>
                  <a:pt x="399" y="211"/>
                </a:cubicBezTo>
                <a:lnTo>
                  <a:pt x="398" y="212"/>
                </a:lnTo>
                <a:lnTo>
                  <a:pt x="337" y="151"/>
                </a:lnTo>
                <a:cubicBezTo>
                  <a:pt x="352" y="139"/>
                  <a:pt x="367" y="128"/>
                  <a:pt x="383" y="118"/>
                </a:cubicBezTo>
                <a:lnTo>
                  <a:pt x="1020" y="31"/>
                </a:lnTo>
                <a:cubicBezTo>
                  <a:pt x="1015" y="25"/>
                  <a:pt x="1008" y="22"/>
                  <a:pt x="1001" y="22"/>
                </a:cubicBezTo>
                <a:cubicBezTo>
                  <a:pt x="993" y="22"/>
                  <a:pt x="986" y="25"/>
                  <a:pt x="981" y="30"/>
                </a:cubicBezTo>
                <a:lnTo>
                  <a:pt x="969" y="43"/>
                </a:lnTo>
                <a:lnTo>
                  <a:pt x="968" y="44"/>
                </a:lnTo>
                <a:lnTo>
                  <a:pt x="915" y="97"/>
                </a:lnTo>
                <a:lnTo>
                  <a:pt x="913" y="98"/>
                </a:lnTo>
                <a:lnTo>
                  <a:pt x="897" y="114"/>
                </a:lnTo>
                <a:lnTo>
                  <a:pt x="896" y="113"/>
                </a:lnTo>
                <a:cubicBezTo>
                  <a:pt x="814" y="40"/>
                  <a:pt x="710" y="0"/>
                  <a:pt x="599" y="0"/>
                </a:cubicBezTo>
                <a:lnTo>
                  <a:pt x="597" y="0"/>
                </a:lnTo>
                <a:cubicBezTo>
                  <a:pt x="594" y="0"/>
                  <a:pt x="592" y="0"/>
                  <a:pt x="589" y="0"/>
                </a:cubicBezTo>
                <a:lnTo>
                  <a:pt x="588" y="0"/>
                </a:lnTo>
                <a:lnTo>
                  <a:pt x="586" y="0"/>
                </a:lnTo>
                <a:cubicBezTo>
                  <a:pt x="479" y="2"/>
                  <a:pt x="378" y="42"/>
                  <a:pt x="298" y="112"/>
                </a:cubicBezTo>
                <a:lnTo>
                  <a:pt x="274" y="89"/>
                </a:lnTo>
                <a:lnTo>
                  <a:pt x="273" y="87"/>
                </a:lnTo>
                <a:lnTo>
                  <a:pt x="220" y="34"/>
                </a:lnTo>
                <a:lnTo>
                  <a:pt x="219" y="33"/>
                </a:lnTo>
                <a:lnTo>
                  <a:pt x="214" y="28"/>
                </a:lnTo>
                <a:cubicBezTo>
                  <a:pt x="203" y="17"/>
                  <a:pt x="186" y="17"/>
                  <a:pt x="175" y="28"/>
                </a:cubicBezTo>
                <a:cubicBezTo>
                  <a:pt x="62" y="141"/>
                  <a:pt x="0" y="291"/>
                  <a:pt x="0" y="450"/>
                </a:cubicBezTo>
                <a:cubicBezTo>
                  <a:pt x="0" y="531"/>
                  <a:pt x="16" y="610"/>
                  <a:pt x="48" y="683"/>
                </a:cubicBezTo>
                <a:cubicBezTo>
                  <a:pt x="78" y="755"/>
                  <a:pt x="122" y="819"/>
                  <a:pt x="177" y="874"/>
                </a:cubicBezTo>
                <a:cubicBezTo>
                  <a:pt x="183" y="879"/>
                  <a:pt x="190" y="882"/>
                  <a:pt x="197" y="882"/>
                </a:cubicBezTo>
                <a:cubicBezTo>
                  <a:pt x="204" y="882"/>
                  <a:pt x="211" y="879"/>
                  <a:pt x="216" y="874"/>
                </a:cubicBezTo>
                <a:lnTo>
                  <a:pt x="317" y="772"/>
                </a:lnTo>
                <a:lnTo>
                  <a:pt x="412" y="677"/>
                </a:lnTo>
                <a:lnTo>
                  <a:pt x="517" y="572"/>
                </a:lnTo>
                <a:cubicBezTo>
                  <a:pt x="522" y="566"/>
                  <a:pt x="524" y="559"/>
                  <a:pt x="524" y="552"/>
                </a:cubicBezTo>
                <a:cubicBezTo>
                  <a:pt x="524" y="545"/>
                  <a:pt x="521" y="538"/>
                  <a:pt x="516" y="533"/>
                </a:cubicBezTo>
                <a:cubicBezTo>
                  <a:pt x="494" y="511"/>
                  <a:pt x="482" y="482"/>
                  <a:pt x="482" y="451"/>
                </a:cubicBezTo>
                <a:cubicBezTo>
                  <a:pt x="482" y="388"/>
                  <a:pt x="534" y="337"/>
                  <a:pt x="597" y="337"/>
                </a:cubicBezTo>
                <a:cubicBezTo>
                  <a:pt x="659" y="337"/>
                  <a:pt x="711" y="388"/>
                  <a:pt x="711" y="451"/>
                </a:cubicBezTo>
                <a:cubicBezTo>
                  <a:pt x="711" y="482"/>
                  <a:pt x="699" y="511"/>
                  <a:pt x="677" y="532"/>
                </a:cubicBezTo>
                <a:cubicBezTo>
                  <a:pt x="672" y="537"/>
                  <a:pt x="669" y="544"/>
                  <a:pt x="669" y="552"/>
                </a:cubicBezTo>
                <a:cubicBezTo>
                  <a:pt x="669" y="559"/>
                  <a:pt x="672" y="566"/>
                  <a:pt x="677" y="571"/>
                </a:cubicBezTo>
                <a:lnTo>
                  <a:pt x="782" y="676"/>
                </a:lnTo>
                <a:lnTo>
                  <a:pt x="878" y="771"/>
                </a:lnTo>
                <a:lnTo>
                  <a:pt x="979" y="872"/>
                </a:lnTo>
                <a:cubicBezTo>
                  <a:pt x="984" y="877"/>
                  <a:pt x="992" y="880"/>
                  <a:pt x="999" y="880"/>
                </a:cubicBezTo>
                <a:cubicBezTo>
                  <a:pt x="1006" y="880"/>
                  <a:pt x="1013" y="877"/>
                  <a:pt x="1018" y="871"/>
                </a:cubicBezTo>
                <a:cubicBezTo>
                  <a:pt x="1131" y="759"/>
                  <a:pt x="1193" y="609"/>
                  <a:pt x="1193" y="450"/>
                </a:cubicBezTo>
                <a:cubicBezTo>
                  <a:pt x="1193" y="292"/>
                  <a:pt x="1131" y="143"/>
                  <a:pt x="1020" y="3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0" name="Freeform 1449">
            <a:extLst>
              <a:ext uri="{FF2B5EF4-FFF2-40B4-BE49-F238E27FC236}">
                <a16:creationId xmlns:a16="http://schemas.microsoft.com/office/drawing/2014/main" id="{5757F5B7-A45D-7547-A6D9-4EE23259D9C7}"/>
              </a:ext>
            </a:extLst>
          </p:cNvPr>
          <p:cNvSpPr/>
          <p:nvPr/>
        </p:nvSpPr>
        <p:spPr>
          <a:xfrm>
            <a:off x="3300252" y="1133069"/>
            <a:ext cx="429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1192">
                <a:moveTo>
                  <a:pt x="236" y="999"/>
                </a:moveTo>
                <a:lnTo>
                  <a:pt x="298" y="938"/>
                </a:lnTo>
                <a:cubicBezTo>
                  <a:pt x="380" y="1010"/>
                  <a:pt x="486" y="1050"/>
                  <a:pt x="597" y="1050"/>
                </a:cubicBezTo>
                <a:cubicBezTo>
                  <a:pt x="709" y="1050"/>
                  <a:pt x="814" y="1010"/>
                  <a:pt x="897" y="936"/>
                </a:cubicBezTo>
                <a:lnTo>
                  <a:pt x="959" y="998"/>
                </a:lnTo>
                <a:cubicBezTo>
                  <a:pt x="859" y="1088"/>
                  <a:pt x="732" y="1137"/>
                  <a:pt x="597" y="1137"/>
                </a:cubicBezTo>
                <a:cubicBezTo>
                  <a:pt x="462" y="1137"/>
                  <a:pt x="336" y="1088"/>
                  <a:pt x="236" y="999"/>
                </a:cubicBezTo>
                <a:close/>
                <a:moveTo>
                  <a:pt x="195" y="233"/>
                </a:moveTo>
                <a:lnTo>
                  <a:pt x="259" y="297"/>
                </a:lnTo>
                <a:cubicBezTo>
                  <a:pt x="185" y="380"/>
                  <a:pt x="144" y="486"/>
                  <a:pt x="144" y="598"/>
                </a:cubicBezTo>
                <a:cubicBezTo>
                  <a:pt x="144" y="710"/>
                  <a:pt x="185" y="816"/>
                  <a:pt x="259" y="899"/>
                </a:cubicBezTo>
                <a:lnTo>
                  <a:pt x="197" y="961"/>
                </a:lnTo>
                <a:cubicBezTo>
                  <a:pt x="106" y="861"/>
                  <a:pt x="56" y="732"/>
                  <a:pt x="56" y="596"/>
                </a:cubicBezTo>
                <a:cubicBezTo>
                  <a:pt x="56" y="461"/>
                  <a:pt x="105" y="333"/>
                  <a:pt x="195" y="233"/>
                </a:cubicBezTo>
                <a:lnTo>
                  <a:pt x="961" y="196"/>
                </a:lnTo>
                <a:lnTo>
                  <a:pt x="897" y="260"/>
                </a:lnTo>
                <a:cubicBezTo>
                  <a:pt x="814" y="186"/>
                  <a:pt x="709" y="146"/>
                  <a:pt x="597" y="146"/>
                </a:cubicBezTo>
                <a:cubicBezTo>
                  <a:pt x="486" y="146"/>
                  <a:pt x="381" y="186"/>
                  <a:pt x="298" y="258"/>
                </a:cubicBezTo>
                <a:lnTo>
                  <a:pt x="234" y="194"/>
                </a:lnTo>
                <a:cubicBezTo>
                  <a:pt x="334" y="104"/>
                  <a:pt x="461" y="55"/>
                  <a:pt x="597" y="55"/>
                </a:cubicBezTo>
                <a:cubicBezTo>
                  <a:pt x="733" y="55"/>
                  <a:pt x="861" y="105"/>
                  <a:pt x="961" y="196"/>
                </a:cubicBezTo>
                <a:close/>
                <a:moveTo>
                  <a:pt x="840" y="801"/>
                </a:moveTo>
                <a:cubicBezTo>
                  <a:pt x="886" y="745"/>
                  <a:pt x="911" y="675"/>
                  <a:pt x="911" y="602"/>
                </a:cubicBezTo>
                <a:cubicBezTo>
                  <a:pt x="911" y="525"/>
                  <a:pt x="883" y="454"/>
                  <a:pt x="837" y="399"/>
                </a:cubicBezTo>
                <a:lnTo>
                  <a:pt x="897" y="339"/>
                </a:lnTo>
                <a:cubicBezTo>
                  <a:pt x="957" y="408"/>
                  <a:pt x="994" y="499"/>
                  <a:pt x="994" y="598"/>
                </a:cubicBezTo>
                <a:cubicBezTo>
                  <a:pt x="994" y="694"/>
                  <a:pt x="959" y="786"/>
                  <a:pt x="897" y="858"/>
                </a:cubicBezTo>
                <a:close/>
                <a:moveTo>
                  <a:pt x="393" y="842"/>
                </a:moveTo>
                <a:cubicBezTo>
                  <a:pt x="450" y="890"/>
                  <a:pt x="521" y="916"/>
                  <a:pt x="597" y="916"/>
                </a:cubicBezTo>
                <a:cubicBezTo>
                  <a:pt x="673" y="916"/>
                  <a:pt x="744" y="890"/>
                  <a:pt x="801" y="841"/>
                </a:cubicBezTo>
                <a:lnTo>
                  <a:pt x="858" y="897"/>
                </a:lnTo>
                <a:cubicBezTo>
                  <a:pt x="786" y="960"/>
                  <a:pt x="694" y="995"/>
                  <a:pt x="597" y="995"/>
                </a:cubicBezTo>
                <a:cubicBezTo>
                  <a:pt x="500" y="995"/>
                  <a:pt x="409" y="961"/>
                  <a:pt x="337" y="898"/>
                </a:cubicBezTo>
                <a:close/>
                <a:moveTo>
                  <a:pt x="358" y="397"/>
                </a:moveTo>
                <a:cubicBezTo>
                  <a:pt x="311" y="452"/>
                  <a:pt x="282" y="524"/>
                  <a:pt x="282" y="602"/>
                </a:cubicBezTo>
                <a:cubicBezTo>
                  <a:pt x="282" y="676"/>
                  <a:pt x="308" y="746"/>
                  <a:pt x="354" y="802"/>
                </a:cubicBezTo>
                <a:lnTo>
                  <a:pt x="298" y="859"/>
                </a:lnTo>
                <a:cubicBezTo>
                  <a:pt x="234" y="787"/>
                  <a:pt x="200" y="695"/>
                  <a:pt x="200" y="598"/>
                </a:cubicBezTo>
                <a:cubicBezTo>
                  <a:pt x="200" y="498"/>
                  <a:pt x="237" y="406"/>
                  <a:pt x="298" y="336"/>
                </a:cubicBezTo>
                <a:close/>
                <a:moveTo>
                  <a:pt x="797" y="360"/>
                </a:moveTo>
                <a:cubicBezTo>
                  <a:pt x="743" y="315"/>
                  <a:pt x="673" y="288"/>
                  <a:pt x="597" y="288"/>
                </a:cubicBezTo>
                <a:cubicBezTo>
                  <a:pt x="521" y="288"/>
                  <a:pt x="452" y="314"/>
                  <a:pt x="398" y="358"/>
                </a:cubicBezTo>
                <a:lnTo>
                  <a:pt x="337" y="298"/>
                </a:lnTo>
                <a:cubicBezTo>
                  <a:pt x="407" y="237"/>
                  <a:pt x="498" y="201"/>
                  <a:pt x="597" y="201"/>
                </a:cubicBezTo>
                <a:cubicBezTo>
                  <a:pt x="697" y="201"/>
                  <a:pt x="788" y="238"/>
                  <a:pt x="858" y="300"/>
                </a:cubicBezTo>
                <a:close/>
                <a:moveTo>
                  <a:pt x="734" y="696"/>
                </a:moveTo>
                <a:cubicBezTo>
                  <a:pt x="755" y="667"/>
                  <a:pt x="766" y="633"/>
                  <a:pt x="766" y="597"/>
                </a:cubicBezTo>
                <a:cubicBezTo>
                  <a:pt x="766" y="561"/>
                  <a:pt x="755" y="528"/>
                  <a:pt x="735" y="501"/>
                </a:cubicBezTo>
                <a:lnTo>
                  <a:pt x="797" y="438"/>
                </a:lnTo>
                <a:cubicBezTo>
                  <a:pt x="834" y="483"/>
                  <a:pt x="856" y="540"/>
                  <a:pt x="856" y="602"/>
                </a:cubicBezTo>
                <a:cubicBezTo>
                  <a:pt x="856" y="661"/>
                  <a:pt x="836" y="717"/>
                  <a:pt x="801" y="762"/>
                </a:cubicBezTo>
                <a:close/>
                <a:moveTo>
                  <a:pt x="499" y="736"/>
                </a:moveTo>
                <a:cubicBezTo>
                  <a:pt x="527" y="756"/>
                  <a:pt x="561" y="767"/>
                  <a:pt x="597" y="767"/>
                </a:cubicBezTo>
                <a:cubicBezTo>
                  <a:pt x="633" y="767"/>
                  <a:pt x="667" y="756"/>
                  <a:pt x="695" y="735"/>
                </a:cubicBezTo>
                <a:lnTo>
                  <a:pt x="762" y="801"/>
                </a:lnTo>
                <a:cubicBezTo>
                  <a:pt x="716" y="840"/>
                  <a:pt x="658" y="861"/>
                  <a:pt x="597" y="861"/>
                </a:cubicBezTo>
                <a:cubicBezTo>
                  <a:pt x="536" y="861"/>
                  <a:pt x="479" y="840"/>
                  <a:pt x="432" y="802"/>
                </a:cubicBezTo>
                <a:close/>
                <a:moveTo>
                  <a:pt x="460" y="498"/>
                </a:moveTo>
                <a:cubicBezTo>
                  <a:pt x="439" y="526"/>
                  <a:pt x="427" y="560"/>
                  <a:pt x="427" y="597"/>
                </a:cubicBezTo>
                <a:cubicBezTo>
                  <a:pt x="427" y="634"/>
                  <a:pt x="439" y="668"/>
                  <a:pt x="459" y="697"/>
                </a:cubicBezTo>
                <a:lnTo>
                  <a:pt x="393" y="763"/>
                </a:lnTo>
                <a:cubicBezTo>
                  <a:pt x="357" y="717"/>
                  <a:pt x="337" y="661"/>
                  <a:pt x="337" y="602"/>
                </a:cubicBezTo>
                <a:cubicBezTo>
                  <a:pt x="337" y="539"/>
                  <a:pt x="360" y="481"/>
                  <a:pt x="398" y="436"/>
                </a:cubicBezTo>
                <a:close/>
                <a:moveTo>
                  <a:pt x="697" y="461"/>
                </a:moveTo>
                <a:cubicBezTo>
                  <a:pt x="669" y="440"/>
                  <a:pt x="634" y="428"/>
                  <a:pt x="597" y="428"/>
                </a:cubicBezTo>
                <a:cubicBezTo>
                  <a:pt x="560" y="428"/>
                  <a:pt x="527" y="440"/>
                  <a:pt x="499" y="459"/>
                </a:cubicBezTo>
                <a:lnTo>
                  <a:pt x="437" y="398"/>
                </a:lnTo>
                <a:cubicBezTo>
                  <a:pt x="481" y="363"/>
                  <a:pt x="537" y="343"/>
                  <a:pt x="597" y="343"/>
                </a:cubicBezTo>
                <a:cubicBezTo>
                  <a:pt x="658" y="343"/>
                  <a:pt x="714" y="364"/>
                  <a:pt x="758" y="400"/>
                </a:cubicBezTo>
                <a:close/>
                <a:moveTo>
                  <a:pt x="516" y="679"/>
                </a:moveTo>
                <a:cubicBezTo>
                  <a:pt x="494" y="657"/>
                  <a:pt x="483" y="628"/>
                  <a:pt x="483" y="597"/>
                </a:cubicBezTo>
                <a:cubicBezTo>
                  <a:pt x="483" y="534"/>
                  <a:pt x="534" y="483"/>
                  <a:pt x="597" y="483"/>
                </a:cubicBezTo>
                <a:cubicBezTo>
                  <a:pt x="659" y="483"/>
                  <a:pt x="711" y="534"/>
                  <a:pt x="711" y="597"/>
                </a:cubicBezTo>
                <a:cubicBezTo>
                  <a:pt x="711" y="628"/>
                  <a:pt x="699" y="657"/>
                  <a:pt x="677" y="678"/>
                </a:cubicBezTo>
                <a:cubicBezTo>
                  <a:pt x="656" y="700"/>
                  <a:pt x="627" y="712"/>
                  <a:pt x="597" y="712"/>
                </a:cubicBezTo>
                <a:cubicBezTo>
                  <a:pt x="566" y="712"/>
                  <a:pt x="538" y="700"/>
                  <a:pt x="516" y="679"/>
                </a:cubicBezTo>
                <a:close/>
                <a:moveTo>
                  <a:pt x="998" y="958"/>
                </a:moveTo>
                <a:lnTo>
                  <a:pt x="936" y="897"/>
                </a:lnTo>
                <a:cubicBezTo>
                  <a:pt x="1009" y="814"/>
                  <a:pt x="1049" y="709"/>
                  <a:pt x="1049" y="598"/>
                </a:cubicBezTo>
                <a:cubicBezTo>
                  <a:pt x="1049" y="487"/>
                  <a:pt x="1009" y="382"/>
                  <a:pt x="936" y="300"/>
                </a:cubicBezTo>
                <a:lnTo>
                  <a:pt x="1000" y="236"/>
                </a:lnTo>
                <a:cubicBezTo>
                  <a:pt x="1089" y="335"/>
                  <a:pt x="1138" y="462"/>
                  <a:pt x="1138" y="596"/>
                </a:cubicBezTo>
                <a:cubicBezTo>
                  <a:pt x="1138" y="731"/>
                  <a:pt x="1088" y="859"/>
                  <a:pt x="998" y="958"/>
                </a:cubicBezTo>
                <a:close/>
                <a:moveTo>
                  <a:pt x="1018" y="1017"/>
                </a:moveTo>
                <a:cubicBezTo>
                  <a:pt x="1131" y="905"/>
                  <a:pt x="1193" y="755"/>
                  <a:pt x="1193" y="596"/>
                </a:cubicBezTo>
                <a:cubicBezTo>
                  <a:pt x="1193" y="438"/>
                  <a:pt x="1132" y="289"/>
                  <a:pt x="1021" y="177"/>
                </a:cubicBezTo>
                <a:lnTo>
                  <a:pt x="1020" y="176"/>
                </a:lnTo>
                <a:cubicBezTo>
                  <a:pt x="1019" y="176"/>
                  <a:pt x="1019" y="175"/>
                  <a:pt x="1018" y="174"/>
                </a:cubicBezTo>
                <a:cubicBezTo>
                  <a:pt x="906" y="62"/>
                  <a:pt x="756" y="0"/>
                  <a:pt x="597" y="0"/>
                </a:cubicBezTo>
                <a:cubicBezTo>
                  <a:pt x="437" y="0"/>
                  <a:pt x="288" y="62"/>
                  <a:pt x="175" y="174"/>
                </a:cubicBezTo>
                <a:cubicBezTo>
                  <a:pt x="62" y="287"/>
                  <a:pt x="0" y="437"/>
                  <a:pt x="0" y="596"/>
                </a:cubicBezTo>
                <a:cubicBezTo>
                  <a:pt x="0" y="677"/>
                  <a:pt x="16" y="756"/>
                  <a:pt x="48" y="829"/>
                </a:cubicBezTo>
                <a:cubicBezTo>
                  <a:pt x="78" y="901"/>
                  <a:pt x="122" y="965"/>
                  <a:pt x="177" y="1020"/>
                </a:cubicBezTo>
                <a:cubicBezTo>
                  <a:pt x="290" y="1131"/>
                  <a:pt x="439" y="1192"/>
                  <a:pt x="597" y="1192"/>
                </a:cubicBezTo>
                <a:cubicBezTo>
                  <a:pt x="756" y="1192"/>
                  <a:pt x="906" y="1130"/>
                  <a:pt x="1018" y="101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1" name="Freeform 1450">
            <a:extLst>
              <a:ext uri="{FF2B5EF4-FFF2-40B4-BE49-F238E27FC236}">
                <a16:creationId xmlns:a16="http://schemas.microsoft.com/office/drawing/2014/main" id="{C0CF7340-48B5-6947-A148-73F09864C209}"/>
              </a:ext>
            </a:extLst>
          </p:cNvPr>
          <p:cNvSpPr/>
          <p:nvPr/>
        </p:nvSpPr>
        <p:spPr>
          <a:xfrm>
            <a:off x="4989733" y="11953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9" y="54"/>
                </a:moveTo>
                <a:lnTo>
                  <a:pt x="20" y="54"/>
                </a:lnTo>
                <a:cubicBezTo>
                  <a:pt x="24" y="55"/>
                  <a:pt x="27" y="56"/>
                  <a:pt x="30" y="56"/>
                </a:cubicBezTo>
                <a:cubicBezTo>
                  <a:pt x="41" y="56"/>
                  <a:pt x="52" y="49"/>
                  <a:pt x="56" y="38"/>
                </a:cubicBezTo>
                <a:cubicBezTo>
                  <a:pt x="61" y="24"/>
                  <a:pt x="54" y="8"/>
                  <a:pt x="40" y="3"/>
                </a:cubicBezTo>
                <a:lnTo>
                  <a:pt x="38" y="2"/>
                </a:lnTo>
                <a:cubicBezTo>
                  <a:pt x="24" y="-4"/>
                  <a:pt x="8" y="4"/>
                  <a:pt x="2" y="18"/>
                </a:cubicBezTo>
                <a:cubicBezTo>
                  <a:pt x="-3" y="32"/>
                  <a:pt x="4" y="48"/>
                  <a:pt x="19" y="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2" name="Freeform 1451">
            <a:extLst>
              <a:ext uri="{FF2B5EF4-FFF2-40B4-BE49-F238E27FC236}">
                <a16:creationId xmlns:a16="http://schemas.microsoft.com/office/drawing/2014/main" id="{6776092C-A0BB-8F49-B092-5BF2AA0DEFE4}"/>
              </a:ext>
            </a:extLst>
          </p:cNvPr>
          <p:cNvSpPr/>
          <p:nvPr/>
        </p:nvSpPr>
        <p:spPr>
          <a:xfrm>
            <a:off x="5036893" y="122378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9" y="48"/>
                </a:moveTo>
                <a:lnTo>
                  <a:pt x="10" y="49"/>
                </a:lnTo>
                <a:cubicBezTo>
                  <a:pt x="16" y="54"/>
                  <a:pt x="22" y="57"/>
                  <a:pt x="29" y="57"/>
                </a:cubicBezTo>
                <a:cubicBezTo>
                  <a:pt x="36" y="57"/>
                  <a:pt x="44" y="53"/>
                  <a:pt x="49" y="47"/>
                </a:cubicBezTo>
                <a:cubicBezTo>
                  <a:pt x="60" y="36"/>
                  <a:pt x="59" y="19"/>
                  <a:pt x="47" y="8"/>
                </a:cubicBezTo>
                <a:lnTo>
                  <a:pt x="46" y="7"/>
                </a:lnTo>
                <a:cubicBezTo>
                  <a:pt x="34" y="-3"/>
                  <a:pt x="17" y="-2"/>
                  <a:pt x="7" y="9"/>
                </a:cubicBezTo>
                <a:cubicBezTo>
                  <a:pt x="-3" y="21"/>
                  <a:pt x="-2" y="38"/>
                  <a:pt x="9" y="4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3" name="Freeform 1452">
            <a:extLst>
              <a:ext uri="{FF2B5EF4-FFF2-40B4-BE49-F238E27FC236}">
                <a16:creationId xmlns:a16="http://schemas.microsoft.com/office/drawing/2014/main" id="{B295C30C-FB99-B842-B03F-FD5B9DA1B787}"/>
              </a:ext>
            </a:extLst>
          </p:cNvPr>
          <p:cNvSpPr/>
          <p:nvPr/>
        </p:nvSpPr>
        <p:spPr>
          <a:xfrm>
            <a:off x="5014573" y="1207590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3" y="51"/>
                </a:moveTo>
                <a:lnTo>
                  <a:pt x="15" y="52"/>
                </a:lnTo>
                <a:cubicBezTo>
                  <a:pt x="19" y="55"/>
                  <a:pt x="24" y="56"/>
                  <a:pt x="29" y="56"/>
                </a:cubicBezTo>
                <a:cubicBezTo>
                  <a:pt x="38" y="56"/>
                  <a:pt x="47" y="51"/>
                  <a:pt x="53" y="43"/>
                </a:cubicBezTo>
                <a:cubicBezTo>
                  <a:pt x="61" y="30"/>
                  <a:pt x="56" y="13"/>
                  <a:pt x="43" y="5"/>
                </a:cubicBezTo>
                <a:lnTo>
                  <a:pt x="42" y="4"/>
                </a:lnTo>
                <a:cubicBezTo>
                  <a:pt x="29" y="-4"/>
                  <a:pt x="12" y="0"/>
                  <a:pt x="4" y="13"/>
                </a:cubicBezTo>
                <a:cubicBezTo>
                  <a:pt x="-4" y="26"/>
                  <a:pt x="0" y="43"/>
                  <a:pt x="13" y="5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4" name="Freeform 1453">
            <a:extLst>
              <a:ext uri="{FF2B5EF4-FFF2-40B4-BE49-F238E27FC236}">
                <a16:creationId xmlns:a16="http://schemas.microsoft.com/office/drawing/2014/main" id="{B556FD09-ED70-DB41-95FA-3D33768FD4DF}"/>
              </a:ext>
            </a:extLst>
          </p:cNvPr>
          <p:cNvSpPr/>
          <p:nvPr/>
        </p:nvSpPr>
        <p:spPr>
          <a:xfrm>
            <a:off x="5071093" y="126698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3" y="40"/>
                </a:moveTo>
                <a:lnTo>
                  <a:pt x="3" y="42"/>
                </a:lnTo>
                <a:cubicBezTo>
                  <a:pt x="8" y="52"/>
                  <a:pt x="18" y="57"/>
                  <a:pt x="28" y="57"/>
                </a:cubicBezTo>
                <a:cubicBezTo>
                  <a:pt x="32" y="57"/>
                  <a:pt x="37" y="56"/>
                  <a:pt x="41" y="54"/>
                </a:cubicBezTo>
                <a:cubicBezTo>
                  <a:pt x="54" y="47"/>
                  <a:pt x="59" y="30"/>
                  <a:pt x="52" y="17"/>
                </a:cubicBezTo>
                <a:lnTo>
                  <a:pt x="51" y="15"/>
                </a:lnTo>
                <a:cubicBezTo>
                  <a:pt x="44" y="1"/>
                  <a:pt x="28" y="-4"/>
                  <a:pt x="14" y="3"/>
                </a:cubicBezTo>
                <a:cubicBezTo>
                  <a:pt x="1" y="10"/>
                  <a:pt x="-4" y="27"/>
                  <a:pt x="3" y="4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5" name="Freeform 1454">
            <a:extLst>
              <a:ext uri="{FF2B5EF4-FFF2-40B4-BE49-F238E27FC236}">
                <a16:creationId xmlns:a16="http://schemas.microsoft.com/office/drawing/2014/main" id="{249866C4-0ED8-A243-8CCC-76B3726AE659}"/>
              </a:ext>
            </a:extLst>
          </p:cNvPr>
          <p:cNvSpPr/>
          <p:nvPr/>
        </p:nvSpPr>
        <p:spPr>
          <a:xfrm>
            <a:off x="5081534" y="12921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" y="36"/>
                </a:moveTo>
                <a:lnTo>
                  <a:pt x="2" y="38"/>
                </a:lnTo>
                <a:cubicBezTo>
                  <a:pt x="5" y="49"/>
                  <a:pt x="16" y="57"/>
                  <a:pt x="28" y="57"/>
                </a:cubicBezTo>
                <a:cubicBezTo>
                  <a:pt x="31" y="57"/>
                  <a:pt x="34" y="57"/>
                  <a:pt x="36" y="56"/>
                </a:cubicBezTo>
                <a:cubicBezTo>
                  <a:pt x="51" y="51"/>
                  <a:pt x="59" y="36"/>
                  <a:pt x="55" y="21"/>
                </a:cubicBezTo>
                <a:lnTo>
                  <a:pt x="54" y="19"/>
                </a:lnTo>
                <a:cubicBezTo>
                  <a:pt x="49" y="5"/>
                  <a:pt x="34" y="-4"/>
                  <a:pt x="19" y="1"/>
                </a:cubicBezTo>
                <a:cubicBezTo>
                  <a:pt x="5" y="6"/>
                  <a:pt x="-3" y="21"/>
                  <a:pt x="1" y="3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6" name="Freeform 1455">
            <a:extLst>
              <a:ext uri="{FF2B5EF4-FFF2-40B4-BE49-F238E27FC236}">
                <a16:creationId xmlns:a16="http://schemas.microsoft.com/office/drawing/2014/main" id="{EA56FBB0-5796-EC41-8F5A-E71A4DC1F397}"/>
              </a:ext>
            </a:extLst>
          </p:cNvPr>
          <p:cNvSpPr/>
          <p:nvPr/>
        </p:nvSpPr>
        <p:spPr>
          <a:xfrm>
            <a:off x="5055973" y="12435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6" y="44"/>
                </a:moveTo>
                <a:lnTo>
                  <a:pt x="8" y="46"/>
                </a:lnTo>
                <a:cubicBezTo>
                  <a:pt x="13" y="53"/>
                  <a:pt x="21" y="57"/>
                  <a:pt x="29" y="57"/>
                </a:cubicBezTo>
                <a:cubicBezTo>
                  <a:pt x="35" y="57"/>
                  <a:pt x="41" y="55"/>
                  <a:pt x="46" y="51"/>
                </a:cubicBezTo>
                <a:cubicBezTo>
                  <a:pt x="58" y="41"/>
                  <a:pt x="60" y="24"/>
                  <a:pt x="51" y="12"/>
                </a:cubicBezTo>
                <a:lnTo>
                  <a:pt x="50" y="10"/>
                </a:lnTo>
                <a:cubicBezTo>
                  <a:pt x="40" y="-2"/>
                  <a:pt x="23" y="-4"/>
                  <a:pt x="11" y="6"/>
                </a:cubicBezTo>
                <a:cubicBezTo>
                  <a:pt x="-1" y="15"/>
                  <a:pt x="-3" y="33"/>
                  <a:pt x="6" y="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7" name="Freeform 1456">
            <a:extLst>
              <a:ext uri="{FF2B5EF4-FFF2-40B4-BE49-F238E27FC236}">
                <a16:creationId xmlns:a16="http://schemas.microsoft.com/office/drawing/2014/main" id="{7C31D6C2-52F6-9043-B9EE-0343191B1DCF}"/>
              </a:ext>
            </a:extLst>
          </p:cNvPr>
          <p:cNvSpPr/>
          <p:nvPr/>
        </p:nvSpPr>
        <p:spPr>
          <a:xfrm>
            <a:off x="5087653" y="131954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3" y="0"/>
                </a:moveTo>
                <a:cubicBezTo>
                  <a:pt x="8" y="2"/>
                  <a:pt x="-2" y="16"/>
                  <a:pt x="0" y="31"/>
                </a:cubicBezTo>
                <a:lnTo>
                  <a:pt x="0" y="33"/>
                </a:lnTo>
                <a:cubicBezTo>
                  <a:pt x="1" y="47"/>
                  <a:pt x="13" y="57"/>
                  <a:pt x="27" y="57"/>
                </a:cubicBezTo>
                <a:cubicBezTo>
                  <a:pt x="28" y="57"/>
                  <a:pt x="29" y="57"/>
                  <a:pt x="30" y="57"/>
                </a:cubicBezTo>
                <a:cubicBezTo>
                  <a:pt x="46" y="55"/>
                  <a:pt x="56" y="41"/>
                  <a:pt x="55" y="26"/>
                </a:cubicBezTo>
                <a:lnTo>
                  <a:pt x="54" y="24"/>
                </a:lnTo>
                <a:cubicBezTo>
                  <a:pt x="52" y="9"/>
                  <a:pt x="39" y="-2"/>
                  <a:pt x="2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8" name="Freeform 1457">
            <a:extLst>
              <a:ext uri="{FF2B5EF4-FFF2-40B4-BE49-F238E27FC236}">
                <a16:creationId xmlns:a16="http://schemas.microsoft.com/office/drawing/2014/main" id="{1A84CB2E-C789-F84C-B2A4-90938DF9E544}"/>
              </a:ext>
            </a:extLst>
          </p:cNvPr>
          <p:cNvSpPr/>
          <p:nvPr/>
        </p:nvSpPr>
        <p:spPr>
          <a:xfrm>
            <a:off x="4963093" y="118778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2" y="55"/>
                </a:moveTo>
                <a:lnTo>
                  <a:pt x="24" y="56"/>
                </a:lnTo>
                <a:cubicBezTo>
                  <a:pt x="26" y="56"/>
                  <a:pt x="28" y="56"/>
                  <a:pt x="29" y="56"/>
                </a:cubicBezTo>
                <a:cubicBezTo>
                  <a:pt x="42" y="56"/>
                  <a:pt x="54" y="47"/>
                  <a:pt x="56" y="34"/>
                </a:cubicBezTo>
                <a:cubicBezTo>
                  <a:pt x="59" y="19"/>
                  <a:pt x="49" y="4"/>
                  <a:pt x="34" y="2"/>
                </a:cubicBezTo>
                <a:lnTo>
                  <a:pt x="32" y="1"/>
                </a:lnTo>
                <a:cubicBezTo>
                  <a:pt x="17" y="-2"/>
                  <a:pt x="3" y="8"/>
                  <a:pt x="0" y="23"/>
                </a:cubicBezTo>
                <a:cubicBezTo>
                  <a:pt x="-2" y="38"/>
                  <a:pt x="7" y="53"/>
                  <a:pt x="22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59" name="Freeform 1458">
            <a:extLst>
              <a:ext uri="{FF2B5EF4-FFF2-40B4-BE49-F238E27FC236}">
                <a16:creationId xmlns:a16="http://schemas.microsoft.com/office/drawing/2014/main" id="{AE660C8F-5A01-A242-83CC-6C60DBB663D3}"/>
              </a:ext>
            </a:extLst>
          </p:cNvPr>
          <p:cNvSpPr/>
          <p:nvPr/>
        </p:nvSpPr>
        <p:spPr>
          <a:xfrm>
            <a:off x="5088373" y="134726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9" y="0"/>
                </a:moveTo>
                <a:cubicBezTo>
                  <a:pt x="14" y="-1"/>
                  <a:pt x="1" y="10"/>
                  <a:pt x="0" y="26"/>
                </a:cubicBezTo>
                <a:lnTo>
                  <a:pt x="0" y="27"/>
                </a:lnTo>
                <a:cubicBezTo>
                  <a:pt x="-1" y="43"/>
                  <a:pt x="10" y="56"/>
                  <a:pt x="26" y="57"/>
                </a:cubicBezTo>
                <a:lnTo>
                  <a:pt x="27" y="57"/>
                </a:lnTo>
                <a:cubicBezTo>
                  <a:pt x="42" y="57"/>
                  <a:pt x="54" y="45"/>
                  <a:pt x="55" y="31"/>
                </a:cubicBezTo>
                <a:lnTo>
                  <a:pt x="55" y="29"/>
                </a:lnTo>
                <a:cubicBezTo>
                  <a:pt x="56" y="14"/>
                  <a:pt x="44" y="0"/>
                  <a:pt x="2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0" name="Freeform 1459">
            <a:extLst>
              <a:ext uri="{FF2B5EF4-FFF2-40B4-BE49-F238E27FC236}">
                <a16:creationId xmlns:a16="http://schemas.microsoft.com/office/drawing/2014/main" id="{1E41868B-3028-2740-9779-AC7A26DF430A}"/>
              </a:ext>
            </a:extLst>
          </p:cNvPr>
          <p:cNvSpPr/>
          <p:nvPr/>
        </p:nvSpPr>
        <p:spPr>
          <a:xfrm>
            <a:off x="5075414" y="14005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0" y="3"/>
                </a:moveTo>
                <a:cubicBezTo>
                  <a:pt x="26" y="-4"/>
                  <a:pt x="10" y="3"/>
                  <a:pt x="3" y="17"/>
                </a:cubicBezTo>
                <a:lnTo>
                  <a:pt x="3" y="18"/>
                </a:lnTo>
                <a:cubicBezTo>
                  <a:pt x="-4" y="32"/>
                  <a:pt x="3" y="49"/>
                  <a:pt x="16" y="55"/>
                </a:cubicBezTo>
                <a:cubicBezTo>
                  <a:pt x="20" y="56"/>
                  <a:pt x="24" y="57"/>
                  <a:pt x="28" y="57"/>
                </a:cubicBezTo>
                <a:cubicBezTo>
                  <a:pt x="38" y="57"/>
                  <a:pt x="48" y="51"/>
                  <a:pt x="53" y="41"/>
                </a:cubicBezTo>
                <a:lnTo>
                  <a:pt x="54" y="39"/>
                </a:lnTo>
                <a:cubicBezTo>
                  <a:pt x="60" y="25"/>
                  <a:pt x="54" y="9"/>
                  <a:pt x="40" y="3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1" name="Freeform 1460">
            <a:extLst>
              <a:ext uri="{FF2B5EF4-FFF2-40B4-BE49-F238E27FC236}">
                <a16:creationId xmlns:a16="http://schemas.microsoft.com/office/drawing/2014/main" id="{7D544D7C-A43D-7B4D-A7DF-807A5DAE50B6}"/>
              </a:ext>
            </a:extLst>
          </p:cNvPr>
          <p:cNvSpPr/>
          <p:nvPr/>
        </p:nvSpPr>
        <p:spPr>
          <a:xfrm>
            <a:off x="4782733" y="1223790"/>
            <a:ext cx="282960" cy="28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7" h="798">
                <a:moveTo>
                  <a:pt x="172" y="627"/>
                </a:moveTo>
                <a:cubicBezTo>
                  <a:pt x="24" y="479"/>
                  <a:pt x="17" y="241"/>
                  <a:pt x="153" y="86"/>
                </a:cubicBezTo>
                <a:lnTo>
                  <a:pt x="713" y="646"/>
                </a:lnTo>
                <a:cubicBezTo>
                  <a:pt x="557" y="781"/>
                  <a:pt x="320" y="775"/>
                  <a:pt x="172" y="627"/>
                </a:cubicBezTo>
                <a:close/>
                <a:moveTo>
                  <a:pt x="774" y="625"/>
                </a:moveTo>
                <a:cubicBezTo>
                  <a:pt x="771" y="623"/>
                  <a:pt x="768" y="621"/>
                  <a:pt x="765" y="620"/>
                </a:cubicBezTo>
                <a:lnTo>
                  <a:pt x="192" y="46"/>
                </a:lnTo>
                <a:cubicBezTo>
                  <a:pt x="202" y="36"/>
                  <a:pt x="203" y="20"/>
                  <a:pt x="193" y="9"/>
                </a:cubicBezTo>
                <a:cubicBezTo>
                  <a:pt x="183" y="-2"/>
                  <a:pt x="165" y="-4"/>
                  <a:pt x="154" y="7"/>
                </a:cubicBezTo>
                <a:lnTo>
                  <a:pt x="152" y="8"/>
                </a:lnTo>
                <a:cubicBezTo>
                  <a:pt x="149" y="11"/>
                  <a:pt x="146" y="15"/>
                  <a:pt x="145" y="19"/>
                </a:cubicBezTo>
                <a:cubicBezTo>
                  <a:pt x="140" y="21"/>
                  <a:pt x="136" y="23"/>
                  <a:pt x="133" y="26"/>
                </a:cubicBezTo>
                <a:cubicBezTo>
                  <a:pt x="47" y="112"/>
                  <a:pt x="0" y="225"/>
                  <a:pt x="0" y="346"/>
                </a:cubicBezTo>
                <a:cubicBezTo>
                  <a:pt x="0" y="467"/>
                  <a:pt x="47" y="581"/>
                  <a:pt x="133" y="666"/>
                </a:cubicBezTo>
                <a:cubicBezTo>
                  <a:pt x="218" y="751"/>
                  <a:pt x="332" y="798"/>
                  <a:pt x="453" y="798"/>
                </a:cubicBezTo>
                <a:cubicBezTo>
                  <a:pt x="566" y="798"/>
                  <a:pt x="673" y="757"/>
                  <a:pt x="757" y="681"/>
                </a:cubicBezTo>
                <a:cubicBezTo>
                  <a:pt x="758" y="681"/>
                  <a:pt x="759" y="681"/>
                  <a:pt x="760" y="681"/>
                </a:cubicBezTo>
                <a:cubicBezTo>
                  <a:pt x="767" y="681"/>
                  <a:pt x="774" y="678"/>
                  <a:pt x="779" y="673"/>
                </a:cubicBezTo>
                <a:cubicBezTo>
                  <a:pt x="790" y="662"/>
                  <a:pt x="790" y="645"/>
                  <a:pt x="779" y="634"/>
                </a:cubicBezTo>
                <a:cubicBezTo>
                  <a:pt x="778" y="631"/>
                  <a:pt x="776" y="628"/>
                  <a:pt x="774" y="6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2" name="Freeform 1461">
            <a:extLst>
              <a:ext uri="{FF2B5EF4-FFF2-40B4-BE49-F238E27FC236}">
                <a16:creationId xmlns:a16="http://schemas.microsoft.com/office/drawing/2014/main" id="{B26E15F0-2B23-EC42-9B76-591B838427BE}"/>
              </a:ext>
            </a:extLst>
          </p:cNvPr>
          <p:cNvSpPr/>
          <p:nvPr/>
        </p:nvSpPr>
        <p:spPr>
          <a:xfrm>
            <a:off x="4935373" y="1185628"/>
            <a:ext cx="2016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5">
                <a:moveTo>
                  <a:pt x="28" y="55"/>
                </a:moveTo>
                <a:lnTo>
                  <a:pt x="29" y="55"/>
                </a:lnTo>
                <a:lnTo>
                  <a:pt x="30" y="55"/>
                </a:lnTo>
                <a:cubicBezTo>
                  <a:pt x="45" y="55"/>
                  <a:pt x="57" y="43"/>
                  <a:pt x="57" y="28"/>
                </a:cubicBezTo>
                <a:cubicBezTo>
                  <a:pt x="57" y="12"/>
                  <a:pt x="45" y="0"/>
                  <a:pt x="30" y="0"/>
                </a:cubicBezTo>
                <a:lnTo>
                  <a:pt x="29" y="0"/>
                </a:ln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3" name="Freeform 1462">
            <a:extLst>
              <a:ext uri="{FF2B5EF4-FFF2-40B4-BE49-F238E27FC236}">
                <a16:creationId xmlns:a16="http://schemas.microsoft.com/office/drawing/2014/main" id="{91AD0136-F3C3-6E4F-ADE7-F439C8364E6E}"/>
              </a:ext>
            </a:extLst>
          </p:cNvPr>
          <p:cNvSpPr/>
          <p:nvPr/>
        </p:nvSpPr>
        <p:spPr>
          <a:xfrm>
            <a:off x="5084054" y="1374269"/>
            <a:ext cx="1980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8">
                <a:moveTo>
                  <a:pt x="35" y="1"/>
                </a:moveTo>
                <a:cubicBezTo>
                  <a:pt x="20" y="-2"/>
                  <a:pt x="5" y="7"/>
                  <a:pt x="2" y="22"/>
                </a:cubicBezTo>
                <a:lnTo>
                  <a:pt x="1" y="23"/>
                </a:lnTo>
                <a:cubicBezTo>
                  <a:pt x="-3" y="38"/>
                  <a:pt x="6" y="53"/>
                  <a:pt x="21" y="57"/>
                </a:cubicBezTo>
                <a:cubicBezTo>
                  <a:pt x="23" y="57"/>
                  <a:pt x="26" y="58"/>
                  <a:pt x="28" y="58"/>
                </a:cubicBezTo>
                <a:cubicBezTo>
                  <a:pt x="40" y="58"/>
                  <a:pt x="52" y="49"/>
                  <a:pt x="55" y="37"/>
                </a:cubicBezTo>
                <a:lnTo>
                  <a:pt x="55" y="35"/>
                </a:lnTo>
                <a:cubicBezTo>
                  <a:pt x="59" y="20"/>
                  <a:pt x="50" y="5"/>
                  <a:pt x="35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4" name="Freeform 1463">
            <a:extLst>
              <a:ext uri="{FF2B5EF4-FFF2-40B4-BE49-F238E27FC236}">
                <a16:creationId xmlns:a16="http://schemas.microsoft.com/office/drawing/2014/main" id="{2DCEDD29-1C81-074E-B5C5-4A432CE10AD1}"/>
              </a:ext>
            </a:extLst>
          </p:cNvPr>
          <p:cNvSpPr/>
          <p:nvPr/>
        </p:nvSpPr>
        <p:spPr>
          <a:xfrm>
            <a:off x="5061734" y="1424670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4" y="4"/>
                </a:moveTo>
                <a:cubicBezTo>
                  <a:pt x="31" y="-4"/>
                  <a:pt x="14" y="-1"/>
                  <a:pt x="5" y="11"/>
                </a:cubicBezTo>
                <a:lnTo>
                  <a:pt x="4" y="13"/>
                </a:lnTo>
                <a:cubicBezTo>
                  <a:pt x="-4" y="25"/>
                  <a:pt x="-1" y="42"/>
                  <a:pt x="11" y="51"/>
                </a:cubicBezTo>
                <a:cubicBezTo>
                  <a:pt x="16" y="55"/>
                  <a:pt x="22" y="56"/>
                  <a:pt x="27" y="56"/>
                </a:cubicBezTo>
                <a:cubicBezTo>
                  <a:pt x="36" y="56"/>
                  <a:pt x="44" y="52"/>
                  <a:pt x="50" y="44"/>
                </a:cubicBezTo>
                <a:lnTo>
                  <a:pt x="51" y="42"/>
                </a:lnTo>
                <a:cubicBezTo>
                  <a:pt x="59" y="30"/>
                  <a:pt x="56" y="13"/>
                  <a:pt x="4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5" name="Freeform 1464">
            <a:extLst>
              <a:ext uri="{FF2B5EF4-FFF2-40B4-BE49-F238E27FC236}">
                <a16:creationId xmlns:a16="http://schemas.microsoft.com/office/drawing/2014/main" id="{20434E5A-7CCB-1841-BEDE-673866E7FCA4}"/>
              </a:ext>
            </a:extLst>
          </p:cNvPr>
          <p:cNvSpPr/>
          <p:nvPr/>
        </p:nvSpPr>
        <p:spPr>
          <a:xfrm>
            <a:off x="4908013" y="118778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0" y="56"/>
                  <a:pt x="32" y="56"/>
                  <a:pt x="33" y="56"/>
                </a:cubicBezTo>
                <a:lnTo>
                  <a:pt x="35" y="55"/>
                </a:lnTo>
                <a:cubicBezTo>
                  <a:pt x="50" y="53"/>
                  <a:pt x="60" y="38"/>
                  <a:pt x="57" y="23"/>
                </a:cubicBezTo>
                <a:cubicBezTo>
                  <a:pt x="55" y="8"/>
                  <a:pt x="40" y="-2"/>
                  <a:pt x="26" y="1"/>
                </a:cubicBezTo>
                <a:lnTo>
                  <a:pt x="23" y="1"/>
                </a:lnTo>
                <a:cubicBezTo>
                  <a:pt x="8" y="4"/>
                  <a:pt x="-2" y="19"/>
                  <a:pt x="1" y="34"/>
                </a:cubicBezTo>
                <a:cubicBezTo>
                  <a:pt x="4" y="47"/>
                  <a:pt x="15" y="56"/>
                  <a:pt x="2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6" name="Freeform 1465">
            <a:extLst>
              <a:ext uri="{FF2B5EF4-FFF2-40B4-BE49-F238E27FC236}">
                <a16:creationId xmlns:a16="http://schemas.microsoft.com/office/drawing/2014/main" id="{EC93EBA7-2552-F842-BDE4-60F45437DCA7}"/>
              </a:ext>
            </a:extLst>
          </p:cNvPr>
          <p:cNvSpPr/>
          <p:nvPr/>
        </p:nvSpPr>
        <p:spPr>
          <a:xfrm>
            <a:off x="4881373" y="119534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7" y="56"/>
                </a:moveTo>
                <a:cubicBezTo>
                  <a:pt x="31" y="56"/>
                  <a:pt x="34" y="55"/>
                  <a:pt x="37" y="54"/>
                </a:cubicBezTo>
                <a:lnTo>
                  <a:pt x="39" y="53"/>
                </a:lnTo>
                <a:cubicBezTo>
                  <a:pt x="53" y="48"/>
                  <a:pt x="60" y="32"/>
                  <a:pt x="55" y="18"/>
                </a:cubicBezTo>
                <a:cubicBezTo>
                  <a:pt x="50" y="4"/>
                  <a:pt x="34" y="-4"/>
                  <a:pt x="20" y="2"/>
                </a:cubicBezTo>
                <a:lnTo>
                  <a:pt x="18" y="2"/>
                </a:lnTo>
                <a:cubicBezTo>
                  <a:pt x="3" y="8"/>
                  <a:pt x="-4" y="24"/>
                  <a:pt x="2" y="38"/>
                </a:cubicBezTo>
                <a:cubicBezTo>
                  <a:pt x="6" y="49"/>
                  <a:pt x="16" y="56"/>
                  <a:pt x="27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7" name="Freeform 1466">
            <a:extLst>
              <a:ext uri="{FF2B5EF4-FFF2-40B4-BE49-F238E27FC236}">
                <a16:creationId xmlns:a16="http://schemas.microsoft.com/office/drawing/2014/main" id="{8E99F6B5-6D5E-E543-9234-73F5B8D88F6B}"/>
              </a:ext>
            </a:extLst>
          </p:cNvPr>
          <p:cNvSpPr/>
          <p:nvPr/>
        </p:nvSpPr>
        <p:spPr>
          <a:xfrm>
            <a:off x="4856533" y="12072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2" y="56"/>
                  <a:pt x="37" y="55"/>
                  <a:pt x="42" y="53"/>
                </a:cubicBezTo>
                <a:lnTo>
                  <a:pt x="43" y="52"/>
                </a:lnTo>
                <a:cubicBezTo>
                  <a:pt x="56" y="44"/>
                  <a:pt x="61" y="27"/>
                  <a:pt x="53" y="14"/>
                </a:cubicBezTo>
                <a:cubicBezTo>
                  <a:pt x="45" y="1"/>
                  <a:pt x="28" y="-4"/>
                  <a:pt x="15" y="4"/>
                </a:cubicBezTo>
                <a:lnTo>
                  <a:pt x="13" y="5"/>
                </a:lnTo>
                <a:cubicBezTo>
                  <a:pt x="0" y="13"/>
                  <a:pt x="-4" y="30"/>
                  <a:pt x="4" y="43"/>
                </a:cubicBezTo>
                <a:cubicBezTo>
                  <a:pt x="9" y="52"/>
                  <a:pt x="18" y="56"/>
                  <a:pt x="2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8" name="Freeform 1467">
            <a:extLst>
              <a:ext uri="{FF2B5EF4-FFF2-40B4-BE49-F238E27FC236}">
                <a16:creationId xmlns:a16="http://schemas.microsoft.com/office/drawing/2014/main" id="{652AC296-20CD-7442-A788-DA12A0B78A82}"/>
              </a:ext>
            </a:extLst>
          </p:cNvPr>
          <p:cNvSpPr/>
          <p:nvPr/>
        </p:nvSpPr>
        <p:spPr>
          <a:xfrm>
            <a:off x="5629093" y="1317749"/>
            <a:ext cx="61200" cy="61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1" h="171">
                <a:moveTo>
                  <a:pt x="36" y="86"/>
                </a:moveTo>
                <a:cubicBezTo>
                  <a:pt x="36" y="58"/>
                  <a:pt x="58" y="36"/>
                  <a:pt x="86" y="36"/>
                </a:cubicBezTo>
                <a:cubicBezTo>
                  <a:pt x="113" y="36"/>
                  <a:pt x="135" y="58"/>
                  <a:pt x="135" y="86"/>
                </a:cubicBezTo>
                <a:cubicBezTo>
                  <a:pt x="135" y="113"/>
                  <a:pt x="113" y="135"/>
                  <a:pt x="86" y="135"/>
                </a:cubicBezTo>
                <a:cubicBezTo>
                  <a:pt x="58" y="135"/>
                  <a:pt x="36" y="113"/>
                  <a:pt x="36" y="86"/>
                </a:cubicBezTo>
                <a:close/>
                <a:moveTo>
                  <a:pt x="171" y="86"/>
                </a:moveTo>
                <a:cubicBezTo>
                  <a:pt x="171" y="39"/>
                  <a:pt x="133" y="0"/>
                  <a:pt x="86" y="0"/>
                </a:cubicBezTo>
                <a:cubicBezTo>
                  <a:pt x="39" y="0"/>
                  <a:pt x="0" y="39"/>
                  <a:pt x="0" y="86"/>
                </a:cubicBezTo>
                <a:cubicBezTo>
                  <a:pt x="0" y="133"/>
                  <a:pt x="39" y="171"/>
                  <a:pt x="86" y="171"/>
                </a:cubicBezTo>
                <a:cubicBezTo>
                  <a:pt x="133" y="171"/>
                  <a:pt x="171" y="133"/>
                  <a:pt x="171" y="8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69" name="Freeform 1468">
            <a:extLst>
              <a:ext uri="{FF2B5EF4-FFF2-40B4-BE49-F238E27FC236}">
                <a16:creationId xmlns:a16="http://schemas.microsoft.com/office/drawing/2014/main" id="{E13F302F-D470-544F-93BB-D01BF70B8EA6}"/>
              </a:ext>
            </a:extLst>
          </p:cNvPr>
          <p:cNvSpPr/>
          <p:nvPr/>
        </p:nvSpPr>
        <p:spPr>
          <a:xfrm>
            <a:off x="5649973" y="1185269"/>
            <a:ext cx="19440" cy="70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96">
                <a:moveTo>
                  <a:pt x="28" y="196"/>
                </a:moveTo>
                <a:cubicBezTo>
                  <a:pt x="43" y="196"/>
                  <a:pt x="55" y="183"/>
                  <a:pt x="55" y="168"/>
                </a:cubicBezTo>
                <a:lnTo>
                  <a:pt x="55" y="28"/>
                </a:lnTo>
                <a:cubicBezTo>
                  <a:pt x="55" y="13"/>
                  <a:pt x="43" y="0"/>
                  <a:pt x="28" y="0"/>
                </a:cubicBezTo>
                <a:cubicBezTo>
                  <a:pt x="12" y="0"/>
                  <a:pt x="0" y="13"/>
                  <a:pt x="0" y="28"/>
                </a:cubicBezTo>
                <a:lnTo>
                  <a:pt x="0" y="168"/>
                </a:lnTo>
                <a:cubicBezTo>
                  <a:pt x="0" y="183"/>
                  <a:pt x="12" y="196"/>
                  <a:pt x="28" y="19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0" name="Freeform 1469">
            <a:extLst>
              <a:ext uri="{FF2B5EF4-FFF2-40B4-BE49-F238E27FC236}">
                <a16:creationId xmlns:a16="http://schemas.microsoft.com/office/drawing/2014/main" id="{E8FC6682-3038-EC46-8CAD-905864A01AF3}"/>
              </a:ext>
            </a:extLst>
          </p:cNvPr>
          <p:cNvSpPr/>
          <p:nvPr/>
        </p:nvSpPr>
        <p:spPr>
          <a:xfrm>
            <a:off x="5722693" y="1230269"/>
            <a:ext cx="55080" cy="5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4" h="154">
                <a:moveTo>
                  <a:pt x="28" y="154"/>
                </a:moveTo>
                <a:cubicBezTo>
                  <a:pt x="35" y="154"/>
                  <a:pt x="42" y="152"/>
                  <a:pt x="47" y="146"/>
                </a:cubicBezTo>
                <a:lnTo>
                  <a:pt x="146" y="47"/>
                </a:lnTo>
                <a:cubicBezTo>
                  <a:pt x="157" y="36"/>
                  <a:pt x="157" y="19"/>
                  <a:pt x="146" y="8"/>
                </a:cubicBezTo>
                <a:cubicBezTo>
                  <a:pt x="135" y="-3"/>
                  <a:pt x="118" y="-3"/>
                  <a:pt x="107" y="8"/>
                </a:cubicBezTo>
                <a:lnTo>
                  <a:pt x="8" y="107"/>
                </a:lnTo>
                <a:cubicBezTo>
                  <a:pt x="-3" y="118"/>
                  <a:pt x="-3" y="135"/>
                  <a:pt x="8" y="146"/>
                </a:cubicBezTo>
                <a:cubicBezTo>
                  <a:pt x="13" y="152"/>
                  <a:pt x="20" y="154"/>
                  <a:pt x="28" y="1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1" name="Freeform 1470">
            <a:extLst>
              <a:ext uri="{FF2B5EF4-FFF2-40B4-BE49-F238E27FC236}">
                <a16:creationId xmlns:a16="http://schemas.microsoft.com/office/drawing/2014/main" id="{687964D1-2500-654B-925C-CF8E3C8028C3}"/>
              </a:ext>
            </a:extLst>
          </p:cNvPr>
          <p:cNvSpPr/>
          <p:nvPr/>
        </p:nvSpPr>
        <p:spPr>
          <a:xfrm>
            <a:off x="5752573" y="1338629"/>
            <a:ext cx="702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6" h="55">
                <a:moveTo>
                  <a:pt x="168" y="0"/>
                </a:move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168" y="55"/>
                </a:lnTo>
                <a:cubicBezTo>
                  <a:pt x="183" y="55"/>
                  <a:pt x="196" y="43"/>
                  <a:pt x="196" y="28"/>
                </a:cubicBezTo>
                <a:cubicBezTo>
                  <a:pt x="196" y="12"/>
                  <a:pt x="183" y="0"/>
                  <a:pt x="16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2" name="Freeform 1471">
            <a:extLst>
              <a:ext uri="{FF2B5EF4-FFF2-40B4-BE49-F238E27FC236}">
                <a16:creationId xmlns:a16="http://schemas.microsoft.com/office/drawing/2014/main" id="{FA97EDFE-52EE-794B-923B-FFCA2E578310}"/>
              </a:ext>
            </a:extLst>
          </p:cNvPr>
          <p:cNvSpPr/>
          <p:nvPr/>
        </p:nvSpPr>
        <p:spPr>
          <a:xfrm>
            <a:off x="5722693" y="1411349"/>
            <a:ext cx="55080" cy="5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4" h="154">
                <a:moveTo>
                  <a:pt x="47" y="8"/>
                </a:moveTo>
                <a:cubicBezTo>
                  <a:pt x="36" y="-3"/>
                  <a:pt x="19" y="-3"/>
                  <a:pt x="8" y="8"/>
                </a:cubicBezTo>
                <a:cubicBezTo>
                  <a:pt x="-3" y="19"/>
                  <a:pt x="-3" y="36"/>
                  <a:pt x="8" y="47"/>
                </a:cubicBezTo>
                <a:lnTo>
                  <a:pt x="107" y="146"/>
                </a:lnTo>
                <a:cubicBezTo>
                  <a:pt x="113" y="151"/>
                  <a:pt x="120" y="154"/>
                  <a:pt x="127" y="154"/>
                </a:cubicBezTo>
                <a:cubicBezTo>
                  <a:pt x="134" y="154"/>
                  <a:pt x="141" y="151"/>
                  <a:pt x="146" y="146"/>
                </a:cubicBezTo>
                <a:cubicBezTo>
                  <a:pt x="157" y="135"/>
                  <a:pt x="157" y="118"/>
                  <a:pt x="146" y="10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3" name="Freeform 1472">
            <a:extLst>
              <a:ext uri="{FF2B5EF4-FFF2-40B4-BE49-F238E27FC236}">
                <a16:creationId xmlns:a16="http://schemas.microsoft.com/office/drawing/2014/main" id="{3538B930-6695-0D40-9299-131C2586D08B}"/>
              </a:ext>
            </a:extLst>
          </p:cNvPr>
          <p:cNvSpPr/>
          <p:nvPr/>
        </p:nvSpPr>
        <p:spPr>
          <a:xfrm>
            <a:off x="5649973" y="1441229"/>
            <a:ext cx="1944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95">
                <a:moveTo>
                  <a:pt x="27" y="0"/>
                </a:moveTo>
                <a:cubicBezTo>
                  <a:pt x="12" y="0"/>
                  <a:pt x="0" y="12"/>
                  <a:pt x="0" y="28"/>
                </a:cubicBezTo>
                <a:lnTo>
                  <a:pt x="0" y="168"/>
                </a:lnTo>
                <a:cubicBezTo>
                  <a:pt x="0" y="183"/>
                  <a:pt x="12" y="195"/>
                  <a:pt x="28" y="195"/>
                </a:cubicBezTo>
                <a:cubicBezTo>
                  <a:pt x="43" y="195"/>
                  <a:pt x="55" y="183"/>
                  <a:pt x="55" y="168"/>
                </a:cubicBezTo>
                <a:lnTo>
                  <a:pt x="55" y="28"/>
                </a:lnTo>
                <a:cubicBezTo>
                  <a:pt x="55" y="12"/>
                  <a:pt x="43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4" name="Freeform 1473">
            <a:extLst>
              <a:ext uri="{FF2B5EF4-FFF2-40B4-BE49-F238E27FC236}">
                <a16:creationId xmlns:a16="http://schemas.microsoft.com/office/drawing/2014/main" id="{B4681D61-0AC4-984A-8461-F7DB8B2C1BD8}"/>
              </a:ext>
            </a:extLst>
          </p:cNvPr>
          <p:cNvSpPr/>
          <p:nvPr/>
        </p:nvSpPr>
        <p:spPr>
          <a:xfrm>
            <a:off x="5541973" y="1410989"/>
            <a:ext cx="55080" cy="5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4" h="155">
                <a:moveTo>
                  <a:pt x="107" y="8"/>
                </a:moveTo>
                <a:lnTo>
                  <a:pt x="8" y="108"/>
                </a:lnTo>
                <a:cubicBezTo>
                  <a:pt x="-3" y="118"/>
                  <a:pt x="-3" y="136"/>
                  <a:pt x="8" y="147"/>
                </a:cubicBezTo>
                <a:cubicBezTo>
                  <a:pt x="13" y="152"/>
                  <a:pt x="20" y="155"/>
                  <a:pt x="27" y="155"/>
                </a:cubicBezTo>
                <a:cubicBezTo>
                  <a:pt x="34" y="155"/>
                  <a:pt x="41" y="152"/>
                  <a:pt x="47" y="146"/>
                </a:cubicBezTo>
                <a:lnTo>
                  <a:pt x="146" y="47"/>
                </a:lnTo>
                <a:cubicBezTo>
                  <a:pt x="156" y="37"/>
                  <a:pt x="156" y="19"/>
                  <a:pt x="146" y="8"/>
                </a:cubicBezTo>
                <a:cubicBezTo>
                  <a:pt x="135" y="-3"/>
                  <a:pt x="117" y="-3"/>
                  <a:pt x="107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5" name="Freeform 1474">
            <a:extLst>
              <a:ext uri="{FF2B5EF4-FFF2-40B4-BE49-F238E27FC236}">
                <a16:creationId xmlns:a16="http://schemas.microsoft.com/office/drawing/2014/main" id="{021EB38E-540D-5340-84AC-797DC4554077}"/>
              </a:ext>
            </a:extLst>
          </p:cNvPr>
          <p:cNvSpPr/>
          <p:nvPr/>
        </p:nvSpPr>
        <p:spPr>
          <a:xfrm>
            <a:off x="5496973" y="1336108"/>
            <a:ext cx="698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" h="57">
                <a:moveTo>
                  <a:pt x="168" y="57"/>
                </a:moveTo>
                <a:cubicBezTo>
                  <a:pt x="183" y="57"/>
                  <a:pt x="195" y="45"/>
                  <a:pt x="195" y="30"/>
                </a:cubicBezTo>
                <a:cubicBezTo>
                  <a:pt x="195" y="15"/>
                  <a:pt x="183" y="2"/>
                  <a:pt x="168" y="2"/>
                </a:cubicBez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7" y="55"/>
                </a:cubicBezTo>
                <a:lnTo>
                  <a:pt x="167" y="57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6" name="Freeform 1475">
            <a:extLst>
              <a:ext uri="{FF2B5EF4-FFF2-40B4-BE49-F238E27FC236}">
                <a16:creationId xmlns:a16="http://schemas.microsoft.com/office/drawing/2014/main" id="{B59A4385-2869-564D-B03F-DFEDC795CC4A}"/>
              </a:ext>
            </a:extLst>
          </p:cNvPr>
          <p:cNvSpPr/>
          <p:nvPr/>
        </p:nvSpPr>
        <p:spPr>
          <a:xfrm>
            <a:off x="5541973" y="1230269"/>
            <a:ext cx="55440" cy="5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5" h="154">
                <a:moveTo>
                  <a:pt x="107" y="146"/>
                </a:moveTo>
                <a:cubicBezTo>
                  <a:pt x="112" y="151"/>
                  <a:pt x="119" y="154"/>
                  <a:pt x="126" y="154"/>
                </a:cubicBezTo>
                <a:cubicBezTo>
                  <a:pt x="133" y="154"/>
                  <a:pt x="140" y="151"/>
                  <a:pt x="146" y="146"/>
                </a:cubicBezTo>
                <a:cubicBezTo>
                  <a:pt x="157" y="135"/>
                  <a:pt x="157" y="117"/>
                  <a:pt x="146" y="107"/>
                </a:cubicBezTo>
                <a:lnTo>
                  <a:pt x="46" y="8"/>
                </a:lnTo>
                <a:cubicBezTo>
                  <a:pt x="36" y="-3"/>
                  <a:pt x="18" y="-3"/>
                  <a:pt x="7" y="8"/>
                </a:cubicBezTo>
                <a:cubicBezTo>
                  <a:pt x="-2" y="18"/>
                  <a:pt x="-2" y="36"/>
                  <a:pt x="7" y="4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7" name="Freeform 1476">
            <a:extLst>
              <a:ext uri="{FF2B5EF4-FFF2-40B4-BE49-F238E27FC236}">
                <a16:creationId xmlns:a16="http://schemas.microsoft.com/office/drawing/2014/main" id="{2D40EF7D-6985-2A4A-B27C-43A83C1DE0EA}"/>
              </a:ext>
            </a:extLst>
          </p:cNvPr>
          <p:cNvSpPr/>
          <p:nvPr/>
        </p:nvSpPr>
        <p:spPr>
          <a:xfrm>
            <a:off x="5683814" y="1241429"/>
            <a:ext cx="2700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" h="128">
                <a:moveTo>
                  <a:pt x="66" y="2"/>
                </a:moveTo>
                <a:cubicBezTo>
                  <a:pt x="57" y="-2"/>
                  <a:pt x="47" y="2"/>
                  <a:pt x="43" y="11"/>
                </a:cubicBezTo>
                <a:lnTo>
                  <a:pt x="2" y="103"/>
                </a:lnTo>
                <a:cubicBezTo>
                  <a:pt x="-2" y="112"/>
                  <a:pt x="2" y="122"/>
                  <a:pt x="11" y="126"/>
                </a:cubicBezTo>
                <a:cubicBezTo>
                  <a:pt x="13" y="127"/>
                  <a:pt x="16" y="128"/>
                  <a:pt x="18" y="128"/>
                </a:cubicBezTo>
                <a:cubicBezTo>
                  <a:pt x="25" y="128"/>
                  <a:pt x="31" y="124"/>
                  <a:pt x="34" y="117"/>
                </a:cubicBezTo>
                <a:lnTo>
                  <a:pt x="75" y="25"/>
                </a:lnTo>
                <a:cubicBezTo>
                  <a:pt x="79" y="16"/>
                  <a:pt x="75" y="6"/>
                  <a:pt x="66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8" name="Freeform 1477">
            <a:extLst>
              <a:ext uri="{FF2B5EF4-FFF2-40B4-BE49-F238E27FC236}">
                <a16:creationId xmlns:a16="http://schemas.microsoft.com/office/drawing/2014/main" id="{7E9FA073-1F87-B34C-B353-18AC40DDE238}"/>
              </a:ext>
            </a:extLst>
          </p:cNvPr>
          <p:cNvSpPr/>
          <p:nvPr/>
        </p:nvSpPr>
        <p:spPr>
          <a:xfrm>
            <a:off x="5722333" y="1302629"/>
            <a:ext cx="46440" cy="25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0" h="72">
                <a:moveTo>
                  <a:pt x="18" y="72"/>
                </a:moveTo>
                <a:cubicBezTo>
                  <a:pt x="20" y="72"/>
                  <a:pt x="22" y="71"/>
                  <a:pt x="24" y="70"/>
                </a:cubicBezTo>
                <a:lnTo>
                  <a:pt x="118" y="34"/>
                </a:lnTo>
                <a:cubicBezTo>
                  <a:pt x="128" y="31"/>
                  <a:pt x="132" y="21"/>
                  <a:pt x="129" y="11"/>
                </a:cubicBezTo>
                <a:cubicBezTo>
                  <a:pt x="125" y="2"/>
                  <a:pt x="115" y="-2"/>
                  <a:pt x="106" y="1"/>
                </a:cubicBezTo>
                <a:lnTo>
                  <a:pt x="12" y="37"/>
                </a:lnTo>
                <a:cubicBezTo>
                  <a:pt x="3" y="41"/>
                  <a:pt x="-2" y="51"/>
                  <a:pt x="1" y="60"/>
                </a:cubicBezTo>
                <a:cubicBezTo>
                  <a:pt x="4" y="67"/>
                  <a:pt x="11" y="72"/>
                  <a:pt x="18" y="7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79" name="Freeform 1478">
            <a:extLst>
              <a:ext uri="{FF2B5EF4-FFF2-40B4-BE49-F238E27FC236}">
                <a16:creationId xmlns:a16="http://schemas.microsoft.com/office/drawing/2014/main" id="{297E7F22-9C0E-944E-BE3E-3829CC5C090F}"/>
              </a:ext>
            </a:extLst>
          </p:cNvPr>
          <p:cNvSpPr/>
          <p:nvPr/>
        </p:nvSpPr>
        <p:spPr>
          <a:xfrm>
            <a:off x="5721253" y="1372109"/>
            <a:ext cx="45360" cy="27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76">
                <a:moveTo>
                  <a:pt x="11" y="34"/>
                </a:moveTo>
                <a:lnTo>
                  <a:pt x="103" y="75"/>
                </a:lnTo>
                <a:cubicBezTo>
                  <a:pt x="105" y="76"/>
                  <a:pt x="108" y="76"/>
                  <a:pt x="110" y="76"/>
                </a:cubicBezTo>
                <a:cubicBezTo>
                  <a:pt x="117" y="76"/>
                  <a:pt x="123" y="72"/>
                  <a:pt x="126" y="66"/>
                </a:cubicBezTo>
                <a:cubicBezTo>
                  <a:pt x="130" y="57"/>
                  <a:pt x="126" y="46"/>
                  <a:pt x="117" y="42"/>
                </a:cubicBezTo>
                <a:lnTo>
                  <a:pt x="25" y="1"/>
                </a:lnTo>
                <a:cubicBezTo>
                  <a:pt x="16" y="-2"/>
                  <a:pt x="6" y="1"/>
                  <a:pt x="2" y="10"/>
                </a:cubicBezTo>
                <a:cubicBezTo>
                  <a:pt x="-2" y="19"/>
                  <a:pt x="2" y="30"/>
                  <a:pt x="11" y="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0" name="Freeform 1479">
            <a:extLst>
              <a:ext uri="{FF2B5EF4-FFF2-40B4-BE49-F238E27FC236}">
                <a16:creationId xmlns:a16="http://schemas.microsoft.com/office/drawing/2014/main" id="{700AA385-D66A-8F4D-944D-007C65C562ED}"/>
              </a:ext>
            </a:extLst>
          </p:cNvPr>
          <p:cNvSpPr/>
          <p:nvPr/>
        </p:nvSpPr>
        <p:spPr>
          <a:xfrm>
            <a:off x="5680212" y="1410990"/>
            <a:ext cx="2556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" h="129">
                <a:moveTo>
                  <a:pt x="34" y="11"/>
                </a:moveTo>
                <a:cubicBezTo>
                  <a:pt x="30" y="2"/>
                  <a:pt x="20" y="-2"/>
                  <a:pt x="11" y="1"/>
                </a:cubicBezTo>
                <a:cubicBezTo>
                  <a:pt x="2" y="5"/>
                  <a:pt x="-3" y="15"/>
                  <a:pt x="1" y="24"/>
                </a:cubicBezTo>
                <a:lnTo>
                  <a:pt x="37" y="118"/>
                </a:lnTo>
                <a:cubicBezTo>
                  <a:pt x="40" y="125"/>
                  <a:pt x="46" y="129"/>
                  <a:pt x="53" y="129"/>
                </a:cubicBezTo>
                <a:cubicBezTo>
                  <a:pt x="56" y="129"/>
                  <a:pt x="58" y="129"/>
                  <a:pt x="60" y="128"/>
                </a:cubicBezTo>
                <a:cubicBezTo>
                  <a:pt x="69" y="125"/>
                  <a:pt x="74" y="115"/>
                  <a:pt x="70" y="10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1" name="Freeform 1480">
            <a:extLst>
              <a:ext uri="{FF2B5EF4-FFF2-40B4-BE49-F238E27FC236}">
                <a16:creationId xmlns:a16="http://schemas.microsoft.com/office/drawing/2014/main" id="{46DE7236-B271-3A42-B4F3-6645850AEF82}"/>
              </a:ext>
            </a:extLst>
          </p:cNvPr>
          <p:cNvSpPr/>
          <p:nvPr/>
        </p:nvSpPr>
        <p:spPr>
          <a:xfrm>
            <a:off x="5608933" y="1409189"/>
            <a:ext cx="2736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" h="128">
                <a:moveTo>
                  <a:pt x="67" y="2"/>
                </a:moveTo>
                <a:cubicBezTo>
                  <a:pt x="58" y="-2"/>
                  <a:pt x="47" y="2"/>
                  <a:pt x="43" y="11"/>
                </a:cubicBezTo>
                <a:lnTo>
                  <a:pt x="2" y="103"/>
                </a:lnTo>
                <a:cubicBezTo>
                  <a:pt x="-2" y="112"/>
                  <a:pt x="2" y="123"/>
                  <a:pt x="11" y="127"/>
                </a:cubicBezTo>
                <a:cubicBezTo>
                  <a:pt x="14" y="128"/>
                  <a:pt x="16" y="128"/>
                  <a:pt x="18" y="128"/>
                </a:cubicBezTo>
                <a:cubicBezTo>
                  <a:pt x="25" y="128"/>
                  <a:pt x="32" y="124"/>
                  <a:pt x="35" y="118"/>
                </a:cubicBezTo>
                <a:lnTo>
                  <a:pt x="75" y="26"/>
                </a:lnTo>
                <a:cubicBezTo>
                  <a:pt x="80" y="17"/>
                  <a:pt x="75" y="6"/>
                  <a:pt x="67" y="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2" name="Freeform 1481">
            <a:extLst>
              <a:ext uri="{FF2B5EF4-FFF2-40B4-BE49-F238E27FC236}">
                <a16:creationId xmlns:a16="http://schemas.microsoft.com/office/drawing/2014/main" id="{B763AECA-B6F2-E042-A0D7-3A20DDBDC27A}"/>
              </a:ext>
            </a:extLst>
          </p:cNvPr>
          <p:cNvSpPr/>
          <p:nvPr/>
        </p:nvSpPr>
        <p:spPr>
          <a:xfrm>
            <a:off x="5550973" y="1368509"/>
            <a:ext cx="46080" cy="25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" h="72">
                <a:moveTo>
                  <a:pt x="105" y="1"/>
                </a:moveTo>
                <a:lnTo>
                  <a:pt x="11" y="37"/>
                </a:lnTo>
                <a:cubicBezTo>
                  <a:pt x="2" y="41"/>
                  <a:pt x="-2" y="51"/>
                  <a:pt x="1" y="60"/>
                </a:cubicBezTo>
                <a:cubicBezTo>
                  <a:pt x="4" y="67"/>
                  <a:pt x="11" y="72"/>
                  <a:pt x="18" y="72"/>
                </a:cubicBezTo>
                <a:cubicBezTo>
                  <a:pt x="20" y="72"/>
                  <a:pt x="22" y="71"/>
                  <a:pt x="24" y="70"/>
                </a:cubicBezTo>
                <a:lnTo>
                  <a:pt x="118" y="34"/>
                </a:lnTo>
                <a:cubicBezTo>
                  <a:pt x="127" y="31"/>
                  <a:pt x="132" y="20"/>
                  <a:pt x="128" y="11"/>
                </a:cubicBezTo>
                <a:cubicBezTo>
                  <a:pt x="125" y="2"/>
                  <a:pt x="114" y="-2"/>
                  <a:pt x="105" y="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3" name="Freeform 1482">
            <a:extLst>
              <a:ext uri="{FF2B5EF4-FFF2-40B4-BE49-F238E27FC236}">
                <a16:creationId xmlns:a16="http://schemas.microsoft.com/office/drawing/2014/main" id="{0C3495CA-8E2D-F644-ABFA-8C4AAF3C4AD9}"/>
              </a:ext>
            </a:extLst>
          </p:cNvPr>
          <p:cNvSpPr/>
          <p:nvPr/>
        </p:nvSpPr>
        <p:spPr>
          <a:xfrm>
            <a:off x="5553853" y="1295790"/>
            <a:ext cx="45360" cy="2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78">
                <a:moveTo>
                  <a:pt x="117" y="44"/>
                </a:moveTo>
                <a:lnTo>
                  <a:pt x="26" y="2"/>
                </a:lnTo>
                <a:cubicBezTo>
                  <a:pt x="17" y="-2"/>
                  <a:pt x="7" y="1"/>
                  <a:pt x="2" y="10"/>
                </a:cubicBezTo>
                <a:cubicBezTo>
                  <a:pt x="-2" y="19"/>
                  <a:pt x="2" y="30"/>
                  <a:pt x="11" y="34"/>
                </a:cubicBezTo>
                <a:lnTo>
                  <a:pt x="103" y="76"/>
                </a:lnTo>
                <a:cubicBezTo>
                  <a:pt x="105" y="77"/>
                  <a:pt x="107" y="78"/>
                  <a:pt x="110" y="78"/>
                </a:cubicBezTo>
                <a:cubicBezTo>
                  <a:pt x="117" y="78"/>
                  <a:pt x="123" y="74"/>
                  <a:pt x="126" y="67"/>
                </a:cubicBezTo>
                <a:cubicBezTo>
                  <a:pt x="130" y="58"/>
                  <a:pt x="126" y="48"/>
                  <a:pt x="117" y="4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4" name="Freeform 1483">
            <a:extLst>
              <a:ext uri="{FF2B5EF4-FFF2-40B4-BE49-F238E27FC236}">
                <a16:creationId xmlns:a16="http://schemas.microsoft.com/office/drawing/2014/main" id="{AEB7283C-5B56-7648-8EB8-3FE12A8F0A0A}"/>
              </a:ext>
            </a:extLst>
          </p:cNvPr>
          <p:cNvSpPr/>
          <p:nvPr/>
        </p:nvSpPr>
        <p:spPr>
          <a:xfrm>
            <a:off x="5614332" y="1239269"/>
            <a:ext cx="25560" cy="46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" h="130">
                <a:moveTo>
                  <a:pt x="37" y="118"/>
                </a:moveTo>
                <a:cubicBezTo>
                  <a:pt x="40" y="125"/>
                  <a:pt x="46" y="130"/>
                  <a:pt x="54" y="130"/>
                </a:cubicBezTo>
                <a:cubicBezTo>
                  <a:pt x="56" y="130"/>
                  <a:pt x="58" y="129"/>
                  <a:pt x="60" y="128"/>
                </a:cubicBezTo>
                <a:cubicBezTo>
                  <a:pt x="69" y="125"/>
                  <a:pt x="74" y="114"/>
                  <a:pt x="70" y="105"/>
                </a:cubicBezTo>
                <a:lnTo>
                  <a:pt x="34" y="11"/>
                </a:lnTo>
                <a:cubicBezTo>
                  <a:pt x="30" y="2"/>
                  <a:pt x="20" y="-2"/>
                  <a:pt x="11" y="1"/>
                </a:cubicBezTo>
                <a:cubicBezTo>
                  <a:pt x="2" y="5"/>
                  <a:pt x="-3" y="15"/>
                  <a:pt x="1" y="2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5" name="Freeform 1484">
            <a:extLst>
              <a:ext uri="{FF2B5EF4-FFF2-40B4-BE49-F238E27FC236}">
                <a16:creationId xmlns:a16="http://schemas.microsoft.com/office/drawing/2014/main" id="{A8C0CED0-AF02-EE4A-9AD6-E74111CFFE06}"/>
              </a:ext>
            </a:extLst>
          </p:cNvPr>
          <p:cNvSpPr/>
          <p:nvPr/>
        </p:nvSpPr>
        <p:spPr>
          <a:xfrm>
            <a:off x="6212293" y="1133789"/>
            <a:ext cx="37728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9" h="1192">
                <a:moveTo>
                  <a:pt x="835" y="979"/>
                </a:moveTo>
                <a:cubicBezTo>
                  <a:pt x="739" y="1074"/>
                  <a:pt x="614" y="1130"/>
                  <a:pt x="480" y="1136"/>
                </a:cubicBezTo>
                <a:lnTo>
                  <a:pt x="480" y="1047"/>
                </a:lnTo>
                <a:cubicBezTo>
                  <a:pt x="481" y="1047"/>
                  <a:pt x="482" y="1047"/>
                  <a:pt x="484" y="1047"/>
                </a:cubicBezTo>
                <a:cubicBezTo>
                  <a:pt x="485" y="1047"/>
                  <a:pt x="487" y="1047"/>
                  <a:pt x="488" y="1047"/>
                </a:cubicBezTo>
                <a:cubicBezTo>
                  <a:pt x="490" y="1047"/>
                  <a:pt x="492" y="1046"/>
                  <a:pt x="494" y="1046"/>
                </a:cubicBezTo>
                <a:cubicBezTo>
                  <a:pt x="496" y="1046"/>
                  <a:pt x="497" y="1046"/>
                  <a:pt x="499" y="1046"/>
                </a:cubicBezTo>
                <a:cubicBezTo>
                  <a:pt x="501" y="1046"/>
                  <a:pt x="503" y="1045"/>
                  <a:pt x="505" y="1045"/>
                </a:cubicBezTo>
                <a:cubicBezTo>
                  <a:pt x="507" y="1045"/>
                  <a:pt x="508" y="1045"/>
                  <a:pt x="510" y="1045"/>
                </a:cubicBezTo>
                <a:cubicBezTo>
                  <a:pt x="512" y="1044"/>
                  <a:pt x="514" y="1044"/>
                  <a:pt x="516" y="1044"/>
                </a:cubicBezTo>
                <a:cubicBezTo>
                  <a:pt x="518" y="1044"/>
                  <a:pt x="519" y="1043"/>
                  <a:pt x="520" y="1043"/>
                </a:cubicBezTo>
                <a:cubicBezTo>
                  <a:pt x="523" y="1043"/>
                  <a:pt x="525" y="1042"/>
                  <a:pt x="528" y="1042"/>
                </a:cubicBezTo>
                <a:cubicBezTo>
                  <a:pt x="529" y="1042"/>
                  <a:pt x="530" y="1042"/>
                  <a:pt x="531" y="1041"/>
                </a:cubicBezTo>
                <a:cubicBezTo>
                  <a:pt x="534" y="1041"/>
                  <a:pt x="538" y="1040"/>
                  <a:pt x="541" y="1040"/>
                </a:cubicBezTo>
                <a:cubicBezTo>
                  <a:pt x="542" y="1039"/>
                  <a:pt x="542" y="1039"/>
                  <a:pt x="543" y="1039"/>
                </a:cubicBezTo>
                <a:cubicBezTo>
                  <a:pt x="546" y="1039"/>
                  <a:pt x="549" y="1038"/>
                  <a:pt x="552" y="1037"/>
                </a:cubicBezTo>
                <a:cubicBezTo>
                  <a:pt x="553" y="1037"/>
                  <a:pt x="554" y="1037"/>
                  <a:pt x="555" y="1037"/>
                </a:cubicBezTo>
                <a:cubicBezTo>
                  <a:pt x="558" y="1036"/>
                  <a:pt x="560" y="1035"/>
                  <a:pt x="562" y="1035"/>
                </a:cubicBezTo>
                <a:cubicBezTo>
                  <a:pt x="564" y="1035"/>
                  <a:pt x="565" y="1034"/>
                  <a:pt x="566" y="1034"/>
                </a:cubicBezTo>
                <a:cubicBezTo>
                  <a:pt x="568" y="1033"/>
                  <a:pt x="570" y="1033"/>
                  <a:pt x="572" y="1032"/>
                </a:cubicBezTo>
                <a:cubicBezTo>
                  <a:pt x="574" y="1032"/>
                  <a:pt x="575" y="1031"/>
                  <a:pt x="577" y="1031"/>
                </a:cubicBezTo>
                <a:cubicBezTo>
                  <a:pt x="579" y="1030"/>
                  <a:pt x="581" y="1030"/>
                  <a:pt x="583" y="1029"/>
                </a:cubicBezTo>
                <a:cubicBezTo>
                  <a:pt x="584" y="1029"/>
                  <a:pt x="586" y="1028"/>
                  <a:pt x="587" y="1028"/>
                </a:cubicBezTo>
                <a:cubicBezTo>
                  <a:pt x="589" y="1027"/>
                  <a:pt x="591" y="1027"/>
                  <a:pt x="593" y="1026"/>
                </a:cubicBezTo>
                <a:cubicBezTo>
                  <a:pt x="594" y="1026"/>
                  <a:pt x="596" y="1025"/>
                  <a:pt x="597" y="1025"/>
                </a:cubicBezTo>
                <a:cubicBezTo>
                  <a:pt x="599" y="1024"/>
                  <a:pt x="601" y="1023"/>
                  <a:pt x="603" y="1023"/>
                </a:cubicBezTo>
                <a:cubicBezTo>
                  <a:pt x="604" y="1022"/>
                  <a:pt x="606" y="1022"/>
                  <a:pt x="607" y="1021"/>
                </a:cubicBezTo>
                <a:cubicBezTo>
                  <a:pt x="609" y="1020"/>
                  <a:pt x="611" y="1020"/>
                  <a:pt x="613" y="1019"/>
                </a:cubicBezTo>
                <a:cubicBezTo>
                  <a:pt x="614" y="1019"/>
                  <a:pt x="616" y="1018"/>
                  <a:pt x="617" y="1017"/>
                </a:cubicBezTo>
                <a:cubicBezTo>
                  <a:pt x="619" y="1017"/>
                  <a:pt x="621" y="1016"/>
                  <a:pt x="623" y="1015"/>
                </a:cubicBezTo>
                <a:cubicBezTo>
                  <a:pt x="624" y="1015"/>
                  <a:pt x="626" y="1014"/>
                  <a:pt x="627" y="1013"/>
                </a:cubicBezTo>
                <a:cubicBezTo>
                  <a:pt x="629" y="1013"/>
                  <a:pt x="631" y="1012"/>
                  <a:pt x="633" y="1011"/>
                </a:cubicBezTo>
                <a:cubicBezTo>
                  <a:pt x="634" y="1010"/>
                  <a:pt x="635" y="1010"/>
                  <a:pt x="637" y="1009"/>
                </a:cubicBezTo>
                <a:cubicBezTo>
                  <a:pt x="639" y="1008"/>
                  <a:pt x="641" y="1007"/>
                  <a:pt x="643" y="1007"/>
                </a:cubicBezTo>
                <a:cubicBezTo>
                  <a:pt x="644" y="1006"/>
                  <a:pt x="645" y="1005"/>
                  <a:pt x="646" y="1005"/>
                </a:cubicBezTo>
                <a:cubicBezTo>
                  <a:pt x="649" y="1004"/>
                  <a:pt x="651" y="1003"/>
                  <a:pt x="653" y="1002"/>
                </a:cubicBezTo>
                <a:cubicBezTo>
                  <a:pt x="654" y="1001"/>
                  <a:pt x="655" y="1001"/>
                  <a:pt x="656" y="1000"/>
                </a:cubicBezTo>
                <a:cubicBezTo>
                  <a:pt x="659" y="999"/>
                  <a:pt x="662" y="997"/>
                  <a:pt x="665" y="995"/>
                </a:cubicBezTo>
                <a:cubicBezTo>
                  <a:pt x="666" y="995"/>
                  <a:pt x="666" y="995"/>
                  <a:pt x="666" y="995"/>
                </a:cubicBezTo>
                <a:cubicBezTo>
                  <a:pt x="669" y="993"/>
                  <a:pt x="672" y="992"/>
                  <a:pt x="675" y="990"/>
                </a:cubicBezTo>
                <a:cubicBezTo>
                  <a:pt x="676" y="990"/>
                  <a:pt x="677" y="989"/>
                  <a:pt x="678" y="988"/>
                </a:cubicBezTo>
                <a:cubicBezTo>
                  <a:pt x="680" y="987"/>
                  <a:pt x="682" y="986"/>
                  <a:pt x="684" y="985"/>
                </a:cubicBezTo>
                <a:cubicBezTo>
                  <a:pt x="685" y="984"/>
                  <a:pt x="686" y="983"/>
                  <a:pt x="688" y="983"/>
                </a:cubicBezTo>
                <a:cubicBezTo>
                  <a:pt x="689" y="981"/>
                  <a:pt x="691" y="980"/>
                  <a:pt x="693" y="979"/>
                </a:cubicBezTo>
                <a:cubicBezTo>
                  <a:pt x="694" y="978"/>
                  <a:pt x="695" y="978"/>
                  <a:pt x="697" y="977"/>
                </a:cubicBezTo>
                <a:cubicBezTo>
                  <a:pt x="699" y="976"/>
                  <a:pt x="700" y="975"/>
                  <a:pt x="702" y="973"/>
                </a:cubicBezTo>
                <a:cubicBezTo>
                  <a:pt x="703" y="973"/>
                  <a:pt x="704" y="972"/>
                  <a:pt x="706" y="971"/>
                </a:cubicBezTo>
                <a:cubicBezTo>
                  <a:pt x="707" y="970"/>
                  <a:pt x="709" y="969"/>
                  <a:pt x="711" y="967"/>
                </a:cubicBezTo>
                <a:cubicBezTo>
                  <a:pt x="712" y="967"/>
                  <a:pt x="713" y="966"/>
                  <a:pt x="715" y="965"/>
                </a:cubicBezTo>
                <a:cubicBezTo>
                  <a:pt x="716" y="963"/>
                  <a:pt x="718" y="962"/>
                  <a:pt x="719" y="961"/>
                </a:cubicBezTo>
                <a:cubicBezTo>
                  <a:pt x="721" y="960"/>
                  <a:pt x="722" y="959"/>
                  <a:pt x="723" y="958"/>
                </a:cubicBezTo>
                <a:cubicBezTo>
                  <a:pt x="725" y="957"/>
                  <a:pt x="726" y="956"/>
                  <a:pt x="728" y="955"/>
                </a:cubicBezTo>
                <a:cubicBezTo>
                  <a:pt x="729" y="954"/>
                  <a:pt x="731" y="953"/>
                  <a:pt x="732" y="952"/>
                </a:cubicBezTo>
                <a:cubicBezTo>
                  <a:pt x="733" y="950"/>
                  <a:pt x="735" y="949"/>
                  <a:pt x="737" y="948"/>
                </a:cubicBezTo>
                <a:cubicBezTo>
                  <a:pt x="738" y="947"/>
                  <a:pt x="739" y="946"/>
                  <a:pt x="740" y="945"/>
                </a:cubicBezTo>
                <a:cubicBezTo>
                  <a:pt x="742" y="944"/>
                  <a:pt x="743" y="942"/>
                  <a:pt x="745" y="941"/>
                </a:cubicBezTo>
                <a:cubicBezTo>
                  <a:pt x="746" y="940"/>
                  <a:pt x="747" y="939"/>
                  <a:pt x="748" y="938"/>
                </a:cubicBezTo>
                <a:cubicBezTo>
                  <a:pt x="750" y="937"/>
                  <a:pt x="752" y="935"/>
                  <a:pt x="753" y="934"/>
                </a:cubicBezTo>
                <a:cubicBezTo>
                  <a:pt x="754" y="933"/>
                  <a:pt x="756" y="932"/>
                  <a:pt x="757" y="931"/>
                </a:cubicBezTo>
                <a:cubicBezTo>
                  <a:pt x="758" y="929"/>
                  <a:pt x="760" y="928"/>
                  <a:pt x="762" y="926"/>
                </a:cubicBezTo>
                <a:cubicBezTo>
                  <a:pt x="763" y="925"/>
                  <a:pt x="764" y="924"/>
                  <a:pt x="765" y="923"/>
                </a:cubicBezTo>
                <a:cubicBezTo>
                  <a:pt x="767" y="921"/>
                  <a:pt x="770" y="918"/>
                  <a:pt x="772" y="916"/>
                </a:cubicBezTo>
                <a:cubicBezTo>
                  <a:pt x="858" y="830"/>
                  <a:pt x="905" y="717"/>
                  <a:pt x="905" y="596"/>
                </a:cubicBezTo>
                <a:cubicBezTo>
                  <a:pt x="905" y="592"/>
                  <a:pt x="905" y="589"/>
                  <a:pt x="905" y="585"/>
                </a:cubicBezTo>
                <a:cubicBezTo>
                  <a:pt x="904" y="577"/>
                  <a:pt x="904" y="570"/>
                  <a:pt x="904" y="562"/>
                </a:cubicBezTo>
                <a:cubicBezTo>
                  <a:pt x="903" y="559"/>
                  <a:pt x="903" y="555"/>
                  <a:pt x="903" y="551"/>
                </a:cubicBezTo>
                <a:cubicBezTo>
                  <a:pt x="892" y="447"/>
                  <a:pt x="847" y="351"/>
                  <a:pt x="773" y="277"/>
                </a:cubicBezTo>
                <a:cubicBezTo>
                  <a:pt x="770" y="274"/>
                  <a:pt x="767" y="271"/>
                  <a:pt x="765" y="269"/>
                </a:cubicBezTo>
                <a:cubicBezTo>
                  <a:pt x="764" y="268"/>
                  <a:pt x="763" y="267"/>
                  <a:pt x="762" y="266"/>
                </a:cubicBezTo>
                <a:cubicBezTo>
                  <a:pt x="760" y="265"/>
                  <a:pt x="759" y="263"/>
                  <a:pt x="757" y="262"/>
                </a:cubicBezTo>
                <a:cubicBezTo>
                  <a:pt x="756" y="261"/>
                  <a:pt x="755" y="260"/>
                  <a:pt x="754" y="259"/>
                </a:cubicBezTo>
                <a:cubicBezTo>
                  <a:pt x="752" y="257"/>
                  <a:pt x="750" y="256"/>
                  <a:pt x="749" y="254"/>
                </a:cubicBezTo>
                <a:cubicBezTo>
                  <a:pt x="748" y="253"/>
                  <a:pt x="746" y="252"/>
                  <a:pt x="745" y="251"/>
                </a:cubicBezTo>
                <a:cubicBezTo>
                  <a:pt x="744" y="250"/>
                  <a:pt x="742" y="249"/>
                  <a:pt x="741" y="247"/>
                </a:cubicBezTo>
                <a:cubicBezTo>
                  <a:pt x="739" y="246"/>
                  <a:pt x="738" y="245"/>
                  <a:pt x="737" y="244"/>
                </a:cubicBezTo>
                <a:cubicBezTo>
                  <a:pt x="735" y="243"/>
                  <a:pt x="734" y="242"/>
                  <a:pt x="732" y="241"/>
                </a:cubicBezTo>
                <a:cubicBezTo>
                  <a:pt x="731" y="240"/>
                  <a:pt x="730" y="239"/>
                  <a:pt x="728" y="238"/>
                </a:cubicBezTo>
                <a:cubicBezTo>
                  <a:pt x="727" y="236"/>
                  <a:pt x="725" y="235"/>
                  <a:pt x="724" y="234"/>
                </a:cubicBezTo>
                <a:cubicBezTo>
                  <a:pt x="722" y="233"/>
                  <a:pt x="721" y="232"/>
                  <a:pt x="720" y="231"/>
                </a:cubicBezTo>
                <a:cubicBezTo>
                  <a:pt x="718" y="230"/>
                  <a:pt x="717" y="229"/>
                  <a:pt x="715" y="228"/>
                </a:cubicBezTo>
                <a:cubicBezTo>
                  <a:pt x="714" y="227"/>
                  <a:pt x="712" y="226"/>
                  <a:pt x="711" y="225"/>
                </a:cubicBezTo>
                <a:cubicBezTo>
                  <a:pt x="710" y="224"/>
                  <a:pt x="708" y="223"/>
                  <a:pt x="706" y="222"/>
                </a:cubicBezTo>
                <a:cubicBezTo>
                  <a:pt x="705" y="221"/>
                  <a:pt x="704" y="220"/>
                  <a:pt x="702" y="219"/>
                </a:cubicBezTo>
                <a:cubicBezTo>
                  <a:pt x="701" y="218"/>
                  <a:pt x="699" y="217"/>
                  <a:pt x="697" y="216"/>
                </a:cubicBezTo>
                <a:cubicBezTo>
                  <a:pt x="696" y="215"/>
                  <a:pt x="695" y="214"/>
                  <a:pt x="693" y="213"/>
                </a:cubicBezTo>
                <a:cubicBezTo>
                  <a:pt x="692" y="212"/>
                  <a:pt x="690" y="211"/>
                  <a:pt x="688" y="210"/>
                </a:cubicBezTo>
                <a:cubicBezTo>
                  <a:pt x="687" y="209"/>
                  <a:pt x="686" y="208"/>
                  <a:pt x="684" y="208"/>
                </a:cubicBezTo>
                <a:cubicBezTo>
                  <a:pt x="682" y="206"/>
                  <a:pt x="680" y="205"/>
                  <a:pt x="678" y="204"/>
                </a:cubicBezTo>
                <a:cubicBezTo>
                  <a:pt x="677" y="203"/>
                  <a:pt x="676" y="203"/>
                  <a:pt x="675" y="202"/>
                </a:cubicBezTo>
                <a:cubicBezTo>
                  <a:pt x="672" y="201"/>
                  <a:pt x="670" y="199"/>
                  <a:pt x="667" y="198"/>
                </a:cubicBezTo>
                <a:cubicBezTo>
                  <a:pt x="666" y="197"/>
                  <a:pt x="666" y="197"/>
                  <a:pt x="666" y="197"/>
                </a:cubicBezTo>
                <a:cubicBezTo>
                  <a:pt x="663" y="195"/>
                  <a:pt x="660" y="194"/>
                  <a:pt x="656" y="192"/>
                </a:cubicBezTo>
                <a:cubicBezTo>
                  <a:pt x="655" y="192"/>
                  <a:pt x="654" y="191"/>
                  <a:pt x="653" y="191"/>
                </a:cubicBezTo>
                <a:cubicBezTo>
                  <a:pt x="651" y="190"/>
                  <a:pt x="649" y="189"/>
                  <a:pt x="647" y="187"/>
                </a:cubicBezTo>
                <a:cubicBezTo>
                  <a:pt x="646" y="187"/>
                  <a:pt x="644" y="186"/>
                  <a:pt x="643" y="186"/>
                </a:cubicBezTo>
                <a:cubicBezTo>
                  <a:pt x="641" y="185"/>
                  <a:pt x="639" y="184"/>
                  <a:pt x="637" y="183"/>
                </a:cubicBezTo>
                <a:cubicBezTo>
                  <a:pt x="636" y="183"/>
                  <a:pt x="635" y="182"/>
                  <a:pt x="633" y="181"/>
                </a:cubicBezTo>
                <a:cubicBezTo>
                  <a:pt x="631" y="181"/>
                  <a:pt x="630" y="180"/>
                  <a:pt x="628" y="179"/>
                </a:cubicBezTo>
                <a:cubicBezTo>
                  <a:pt x="626" y="178"/>
                  <a:pt x="625" y="178"/>
                  <a:pt x="623" y="177"/>
                </a:cubicBezTo>
                <a:cubicBezTo>
                  <a:pt x="622" y="176"/>
                  <a:pt x="620" y="176"/>
                  <a:pt x="618" y="175"/>
                </a:cubicBezTo>
                <a:cubicBezTo>
                  <a:pt x="616" y="174"/>
                  <a:pt x="615" y="174"/>
                  <a:pt x="614" y="173"/>
                </a:cubicBezTo>
                <a:cubicBezTo>
                  <a:pt x="612" y="172"/>
                  <a:pt x="610" y="172"/>
                  <a:pt x="608" y="171"/>
                </a:cubicBezTo>
                <a:cubicBezTo>
                  <a:pt x="606" y="171"/>
                  <a:pt x="605" y="170"/>
                  <a:pt x="603" y="169"/>
                </a:cubicBezTo>
                <a:cubicBezTo>
                  <a:pt x="602" y="169"/>
                  <a:pt x="600" y="168"/>
                  <a:pt x="598" y="168"/>
                </a:cubicBezTo>
                <a:cubicBezTo>
                  <a:pt x="596" y="167"/>
                  <a:pt x="595" y="167"/>
                  <a:pt x="593" y="166"/>
                </a:cubicBezTo>
                <a:cubicBezTo>
                  <a:pt x="592" y="165"/>
                  <a:pt x="590" y="165"/>
                  <a:pt x="588" y="164"/>
                </a:cubicBezTo>
                <a:cubicBezTo>
                  <a:pt x="586" y="164"/>
                  <a:pt x="585" y="163"/>
                  <a:pt x="583" y="163"/>
                </a:cubicBezTo>
                <a:cubicBezTo>
                  <a:pt x="581" y="162"/>
                  <a:pt x="579" y="162"/>
                  <a:pt x="577" y="161"/>
                </a:cubicBezTo>
                <a:cubicBezTo>
                  <a:pt x="576" y="161"/>
                  <a:pt x="575" y="160"/>
                  <a:pt x="573" y="160"/>
                </a:cubicBezTo>
                <a:cubicBezTo>
                  <a:pt x="571" y="159"/>
                  <a:pt x="569" y="159"/>
                  <a:pt x="567" y="158"/>
                </a:cubicBezTo>
                <a:cubicBezTo>
                  <a:pt x="566" y="158"/>
                  <a:pt x="564" y="158"/>
                  <a:pt x="563" y="157"/>
                </a:cubicBezTo>
                <a:cubicBezTo>
                  <a:pt x="561" y="157"/>
                  <a:pt x="558" y="156"/>
                  <a:pt x="556" y="156"/>
                </a:cubicBezTo>
                <a:cubicBezTo>
                  <a:pt x="555" y="155"/>
                  <a:pt x="554" y="155"/>
                  <a:pt x="553" y="155"/>
                </a:cubicBezTo>
                <a:cubicBezTo>
                  <a:pt x="550" y="154"/>
                  <a:pt x="547" y="154"/>
                  <a:pt x="544" y="153"/>
                </a:cubicBezTo>
                <a:cubicBezTo>
                  <a:pt x="543" y="153"/>
                  <a:pt x="543" y="153"/>
                  <a:pt x="542" y="153"/>
                </a:cubicBezTo>
                <a:cubicBezTo>
                  <a:pt x="539" y="152"/>
                  <a:pt x="535" y="151"/>
                  <a:pt x="532" y="151"/>
                </a:cubicBezTo>
                <a:cubicBezTo>
                  <a:pt x="530" y="150"/>
                  <a:pt x="529" y="150"/>
                  <a:pt x="528" y="150"/>
                </a:cubicBezTo>
                <a:cubicBezTo>
                  <a:pt x="526" y="150"/>
                  <a:pt x="524" y="149"/>
                  <a:pt x="521" y="149"/>
                </a:cubicBezTo>
                <a:cubicBezTo>
                  <a:pt x="520" y="149"/>
                  <a:pt x="518" y="149"/>
                  <a:pt x="517" y="148"/>
                </a:cubicBezTo>
                <a:cubicBezTo>
                  <a:pt x="515" y="148"/>
                  <a:pt x="513" y="148"/>
                  <a:pt x="510" y="147"/>
                </a:cubicBezTo>
                <a:cubicBezTo>
                  <a:pt x="509" y="147"/>
                  <a:pt x="507" y="147"/>
                  <a:pt x="506" y="147"/>
                </a:cubicBezTo>
                <a:cubicBezTo>
                  <a:pt x="504" y="147"/>
                  <a:pt x="502" y="146"/>
                  <a:pt x="500" y="146"/>
                </a:cubicBezTo>
                <a:cubicBezTo>
                  <a:pt x="498" y="146"/>
                  <a:pt x="497" y="146"/>
                  <a:pt x="495" y="146"/>
                </a:cubicBezTo>
                <a:cubicBezTo>
                  <a:pt x="493" y="146"/>
                  <a:pt x="491" y="145"/>
                  <a:pt x="489" y="145"/>
                </a:cubicBezTo>
                <a:cubicBezTo>
                  <a:pt x="487" y="145"/>
                  <a:pt x="486" y="145"/>
                  <a:pt x="484" y="145"/>
                </a:cubicBezTo>
                <a:cubicBezTo>
                  <a:pt x="483" y="145"/>
                  <a:pt x="482" y="145"/>
                  <a:pt x="481" y="145"/>
                </a:cubicBezTo>
                <a:lnTo>
                  <a:pt x="480" y="56"/>
                </a:lnTo>
                <a:cubicBezTo>
                  <a:pt x="614" y="62"/>
                  <a:pt x="740" y="118"/>
                  <a:pt x="835" y="213"/>
                </a:cubicBezTo>
                <a:cubicBezTo>
                  <a:pt x="937" y="316"/>
                  <a:pt x="993" y="452"/>
                  <a:pt x="993" y="596"/>
                </a:cubicBezTo>
                <a:cubicBezTo>
                  <a:pt x="993" y="740"/>
                  <a:pt x="937" y="876"/>
                  <a:pt x="835" y="979"/>
                </a:cubicBezTo>
                <a:close/>
                <a:moveTo>
                  <a:pt x="453" y="763"/>
                </a:moveTo>
                <a:lnTo>
                  <a:pt x="454" y="763"/>
                </a:lnTo>
                <a:cubicBezTo>
                  <a:pt x="455" y="763"/>
                  <a:pt x="456" y="763"/>
                  <a:pt x="457" y="763"/>
                </a:cubicBezTo>
                <a:cubicBezTo>
                  <a:pt x="502" y="763"/>
                  <a:pt x="544" y="746"/>
                  <a:pt x="577" y="715"/>
                </a:cubicBezTo>
                <a:cubicBezTo>
                  <a:pt x="609" y="683"/>
                  <a:pt x="627" y="642"/>
                  <a:pt x="629" y="597"/>
                </a:cubicBezTo>
                <a:lnTo>
                  <a:pt x="629" y="596"/>
                </a:lnTo>
                <a:cubicBezTo>
                  <a:pt x="629" y="594"/>
                  <a:pt x="629" y="593"/>
                  <a:pt x="629" y="592"/>
                </a:cubicBezTo>
                <a:cubicBezTo>
                  <a:pt x="629" y="506"/>
                  <a:pt x="565" y="434"/>
                  <a:pt x="482" y="422"/>
                </a:cubicBezTo>
                <a:lnTo>
                  <a:pt x="482" y="342"/>
                </a:lnTo>
                <a:cubicBezTo>
                  <a:pt x="483" y="342"/>
                  <a:pt x="483" y="342"/>
                  <a:pt x="484" y="343"/>
                </a:cubicBezTo>
                <a:cubicBezTo>
                  <a:pt x="485" y="343"/>
                  <a:pt x="486" y="343"/>
                  <a:pt x="486" y="343"/>
                </a:cubicBezTo>
                <a:cubicBezTo>
                  <a:pt x="488" y="343"/>
                  <a:pt x="489" y="343"/>
                  <a:pt x="491" y="343"/>
                </a:cubicBezTo>
                <a:lnTo>
                  <a:pt x="492" y="344"/>
                </a:lnTo>
                <a:cubicBezTo>
                  <a:pt x="494" y="344"/>
                  <a:pt x="496" y="344"/>
                  <a:pt x="498" y="345"/>
                </a:cubicBezTo>
                <a:cubicBezTo>
                  <a:pt x="500" y="345"/>
                  <a:pt x="502" y="345"/>
                  <a:pt x="504" y="346"/>
                </a:cubicBezTo>
                <a:cubicBezTo>
                  <a:pt x="504" y="346"/>
                  <a:pt x="505" y="346"/>
                  <a:pt x="506" y="346"/>
                </a:cubicBezTo>
                <a:cubicBezTo>
                  <a:pt x="507" y="346"/>
                  <a:pt x="508" y="347"/>
                  <a:pt x="510" y="347"/>
                </a:cubicBezTo>
                <a:cubicBezTo>
                  <a:pt x="510" y="347"/>
                  <a:pt x="511" y="347"/>
                  <a:pt x="512" y="347"/>
                </a:cubicBezTo>
                <a:cubicBezTo>
                  <a:pt x="513" y="348"/>
                  <a:pt x="514" y="348"/>
                  <a:pt x="516" y="348"/>
                </a:cubicBezTo>
                <a:cubicBezTo>
                  <a:pt x="516" y="349"/>
                  <a:pt x="517" y="349"/>
                  <a:pt x="517" y="349"/>
                </a:cubicBezTo>
                <a:cubicBezTo>
                  <a:pt x="519" y="349"/>
                  <a:pt x="520" y="350"/>
                  <a:pt x="522" y="350"/>
                </a:cubicBezTo>
                <a:lnTo>
                  <a:pt x="523" y="350"/>
                </a:lnTo>
                <a:cubicBezTo>
                  <a:pt x="525" y="351"/>
                  <a:pt x="526" y="351"/>
                  <a:pt x="528" y="352"/>
                </a:cubicBezTo>
                <a:lnTo>
                  <a:pt x="529" y="352"/>
                </a:lnTo>
                <a:cubicBezTo>
                  <a:pt x="533" y="353"/>
                  <a:pt x="537" y="355"/>
                  <a:pt x="540" y="356"/>
                </a:cubicBezTo>
                <a:cubicBezTo>
                  <a:pt x="541" y="356"/>
                  <a:pt x="541" y="356"/>
                  <a:pt x="541" y="356"/>
                </a:cubicBezTo>
                <a:cubicBezTo>
                  <a:pt x="543" y="357"/>
                  <a:pt x="544" y="357"/>
                  <a:pt x="546" y="358"/>
                </a:cubicBezTo>
                <a:cubicBezTo>
                  <a:pt x="546" y="358"/>
                  <a:pt x="547" y="358"/>
                  <a:pt x="547" y="359"/>
                </a:cubicBezTo>
                <a:cubicBezTo>
                  <a:pt x="549" y="359"/>
                  <a:pt x="550" y="360"/>
                  <a:pt x="552" y="360"/>
                </a:cubicBezTo>
                <a:lnTo>
                  <a:pt x="553" y="361"/>
                </a:lnTo>
                <a:cubicBezTo>
                  <a:pt x="554" y="361"/>
                  <a:pt x="556" y="362"/>
                  <a:pt x="557" y="363"/>
                </a:cubicBezTo>
                <a:cubicBezTo>
                  <a:pt x="558" y="363"/>
                  <a:pt x="558" y="363"/>
                  <a:pt x="558" y="363"/>
                </a:cubicBezTo>
                <a:cubicBezTo>
                  <a:pt x="560" y="364"/>
                  <a:pt x="561" y="365"/>
                  <a:pt x="563" y="365"/>
                </a:cubicBezTo>
                <a:lnTo>
                  <a:pt x="564" y="366"/>
                </a:lnTo>
                <a:cubicBezTo>
                  <a:pt x="568" y="367"/>
                  <a:pt x="571" y="369"/>
                  <a:pt x="575" y="371"/>
                </a:cubicBezTo>
                <a:cubicBezTo>
                  <a:pt x="577" y="372"/>
                  <a:pt x="578" y="373"/>
                  <a:pt x="580" y="374"/>
                </a:cubicBezTo>
                <a:lnTo>
                  <a:pt x="581" y="375"/>
                </a:lnTo>
                <a:cubicBezTo>
                  <a:pt x="582" y="376"/>
                  <a:pt x="584" y="376"/>
                  <a:pt x="585" y="377"/>
                </a:cubicBezTo>
                <a:cubicBezTo>
                  <a:pt x="586" y="377"/>
                  <a:pt x="586" y="378"/>
                  <a:pt x="586" y="378"/>
                </a:cubicBezTo>
                <a:cubicBezTo>
                  <a:pt x="588" y="379"/>
                  <a:pt x="589" y="380"/>
                  <a:pt x="590" y="380"/>
                </a:cubicBezTo>
                <a:cubicBezTo>
                  <a:pt x="591" y="381"/>
                  <a:pt x="591" y="381"/>
                  <a:pt x="592" y="381"/>
                </a:cubicBezTo>
                <a:cubicBezTo>
                  <a:pt x="593" y="382"/>
                  <a:pt x="594" y="383"/>
                  <a:pt x="596" y="384"/>
                </a:cubicBezTo>
                <a:lnTo>
                  <a:pt x="597" y="384"/>
                </a:lnTo>
                <a:cubicBezTo>
                  <a:pt x="602" y="388"/>
                  <a:pt x="607" y="391"/>
                  <a:pt x="612" y="395"/>
                </a:cubicBezTo>
                <a:cubicBezTo>
                  <a:pt x="612" y="396"/>
                  <a:pt x="612" y="396"/>
                  <a:pt x="612" y="396"/>
                </a:cubicBezTo>
                <a:cubicBezTo>
                  <a:pt x="614" y="397"/>
                  <a:pt x="615" y="398"/>
                  <a:pt x="616" y="399"/>
                </a:cubicBezTo>
                <a:cubicBezTo>
                  <a:pt x="617" y="399"/>
                  <a:pt x="617" y="400"/>
                  <a:pt x="617" y="400"/>
                </a:cubicBezTo>
                <a:cubicBezTo>
                  <a:pt x="618" y="401"/>
                  <a:pt x="620" y="402"/>
                  <a:pt x="621" y="403"/>
                </a:cubicBezTo>
                <a:lnTo>
                  <a:pt x="622" y="404"/>
                </a:lnTo>
                <a:cubicBezTo>
                  <a:pt x="623" y="405"/>
                  <a:pt x="624" y="406"/>
                  <a:pt x="626" y="407"/>
                </a:cubicBezTo>
                <a:cubicBezTo>
                  <a:pt x="626" y="408"/>
                  <a:pt x="626" y="408"/>
                  <a:pt x="627" y="408"/>
                </a:cubicBezTo>
                <a:cubicBezTo>
                  <a:pt x="628" y="409"/>
                  <a:pt x="629" y="411"/>
                  <a:pt x="631" y="412"/>
                </a:cubicBezTo>
                <a:cubicBezTo>
                  <a:pt x="632" y="414"/>
                  <a:pt x="634" y="415"/>
                  <a:pt x="635" y="417"/>
                </a:cubicBezTo>
                <a:cubicBezTo>
                  <a:pt x="684" y="465"/>
                  <a:pt x="711" y="530"/>
                  <a:pt x="711" y="599"/>
                </a:cubicBezTo>
                <a:cubicBezTo>
                  <a:pt x="711" y="656"/>
                  <a:pt x="692" y="710"/>
                  <a:pt x="660" y="753"/>
                </a:cubicBezTo>
                <a:lnTo>
                  <a:pt x="659" y="753"/>
                </a:lnTo>
                <a:cubicBezTo>
                  <a:pt x="658" y="754"/>
                  <a:pt x="657" y="756"/>
                  <a:pt x="656" y="757"/>
                </a:cubicBezTo>
                <a:lnTo>
                  <a:pt x="656" y="758"/>
                </a:lnTo>
                <a:cubicBezTo>
                  <a:pt x="655" y="759"/>
                  <a:pt x="654" y="760"/>
                  <a:pt x="653" y="761"/>
                </a:cubicBezTo>
                <a:cubicBezTo>
                  <a:pt x="653" y="762"/>
                  <a:pt x="652" y="762"/>
                  <a:pt x="652" y="763"/>
                </a:cubicBezTo>
                <a:cubicBezTo>
                  <a:pt x="651" y="764"/>
                  <a:pt x="650" y="764"/>
                  <a:pt x="650" y="765"/>
                </a:cubicBezTo>
                <a:cubicBezTo>
                  <a:pt x="649" y="766"/>
                  <a:pt x="648" y="767"/>
                  <a:pt x="648" y="768"/>
                </a:cubicBezTo>
                <a:cubicBezTo>
                  <a:pt x="647" y="768"/>
                  <a:pt x="647" y="769"/>
                  <a:pt x="646" y="769"/>
                </a:cubicBezTo>
                <a:cubicBezTo>
                  <a:pt x="645" y="770"/>
                  <a:pt x="644" y="771"/>
                  <a:pt x="644" y="772"/>
                </a:cubicBezTo>
                <a:cubicBezTo>
                  <a:pt x="643" y="773"/>
                  <a:pt x="643" y="773"/>
                  <a:pt x="643" y="773"/>
                </a:cubicBezTo>
                <a:cubicBezTo>
                  <a:pt x="642" y="774"/>
                  <a:pt x="640" y="776"/>
                  <a:pt x="639" y="777"/>
                </a:cubicBezTo>
                <a:cubicBezTo>
                  <a:pt x="592" y="826"/>
                  <a:pt x="526" y="857"/>
                  <a:pt x="453" y="857"/>
                </a:cubicBezTo>
                <a:cubicBezTo>
                  <a:pt x="449" y="857"/>
                  <a:pt x="445" y="857"/>
                  <a:pt x="442" y="857"/>
                </a:cubicBezTo>
                <a:cubicBezTo>
                  <a:pt x="441" y="857"/>
                  <a:pt x="440" y="857"/>
                  <a:pt x="440" y="857"/>
                </a:cubicBezTo>
                <a:cubicBezTo>
                  <a:pt x="438" y="857"/>
                  <a:pt x="437" y="856"/>
                  <a:pt x="436" y="856"/>
                </a:cubicBezTo>
                <a:cubicBezTo>
                  <a:pt x="435" y="856"/>
                  <a:pt x="434" y="856"/>
                  <a:pt x="433" y="856"/>
                </a:cubicBezTo>
                <a:cubicBezTo>
                  <a:pt x="432" y="856"/>
                  <a:pt x="431" y="856"/>
                  <a:pt x="430" y="856"/>
                </a:cubicBezTo>
                <a:cubicBezTo>
                  <a:pt x="429" y="856"/>
                  <a:pt x="428" y="856"/>
                  <a:pt x="427" y="856"/>
                </a:cubicBezTo>
                <a:cubicBezTo>
                  <a:pt x="426" y="855"/>
                  <a:pt x="425" y="855"/>
                  <a:pt x="423" y="855"/>
                </a:cubicBezTo>
                <a:cubicBezTo>
                  <a:pt x="423" y="855"/>
                  <a:pt x="422" y="855"/>
                  <a:pt x="421" y="855"/>
                </a:cubicBezTo>
                <a:cubicBezTo>
                  <a:pt x="420" y="855"/>
                  <a:pt x="418" y="855"/>
                  <a:pt x="417" y="854"/>
                </a:cubicBezTo>
                <a:cubicBezTo>
                  <a:pt x="416" y="854"/>
                  <a:pt x="415" y="854"/>
                  <a:pt x="415" y="854"/>
                </a:cubicBezTo>
                <a:cubicBezTo>
                  <a:pt x="414" y="854"/>
                  <a:pt x="412" y="854"/>
                  <a:pt x="411" y="854"/>
                </a:cubicBezTo>
                <a:cubicBezTo>
                  <a:pt x="410" y="853"/>
                  <a:pt x="409" y="853"/>
                  <a:pt x="409" y="853"/>
                </a:cubicBezTo>
                <a:cubicBezTo>
                  <a:pt x="407" y="853"/>
                  <a:pt x="406" y="853"/>
                  <a:pt x="405" y="853"/>
                </a:cubicBezTo>
                <a:cubicBezTo>
                  <a:pt x="404" y="852"/>
                  <a:pt x="403" y="852"/>
                  <a:pt x="403" y="852"/>
                </a:cubicBezTo>
                <a:cubicBezTo>
                  <a:pt x="401" y="852"/>
                  <a:pt x="400" y="852"/>
                  <a:pt x="399" y="851"/>
                </a:cubicBezTo>
                <a:cubicBezTo>
                  <a:pt x="398" y="851"/>
                  <a:pt x="397" y="851"/>
                  <a:pt x="396" y="851"/>
                </a:cubicBezTo>
                <a:cubicBezTo>
                  <a:pt x="395" y="851"/>
                  <a:pt x="394" y="850"/>
                  <a:pt x="393" y="850"/>
                </a:cubicBezTo>
                <a:cubicBezTo>
                  <a:pt x="392" y="850"/>
                  <a:pt x="391" y="850"/>
                  <a:pt x="391" y="849"/>
                </a:cubicBezTo>
                <a:cubicBezTo>
                  <a:pt x="389" y="849"/>
                  <a:pt x="388" y="849"/>
                  <a:pt x="387" y="848"/>
                </a:cubicBezTo>
                <a:cubicBezTo>
                  <a:pt x="386" y="848"/>
                  <a:pt x="385" y="848"/>
                  <a:pt x="385" y="848"/>
                </a:cubicBezTo>
                <a:cubicBezTo>
                  <a:pt x="383" y="847"/>
                  <a:pt x="382" y="847"/>
                  <a:pt x="381" y="847"/>
                </a:cubicBezTo>
                <a:cubicBezTo>
                  <a:pt x="380" y="847"/>
                  <a:pt x="380" y="846"/>
                  <a:pt x="379" y="846"/>
                </a:cubicBezTo>
                <a:cubicBezTo>
                  <a:pt x="378" y="846"/>
                  <a:pt x="376" y="845"/>
                  <a:pt x="375" y="845"/>
                </a:cubicBezTo>
                <a:cubicBezTo>
                  <a:pt x="374" y="845"/>
                  <a:pt x="374" y="845"/>
                  <a:pt x="373" y="844"/>
                </a:cubicBezTo>
                <a:cubicBezTo>
                  <a:pt x="372" y="844"/>
                  <a:pt x="370" y="844"/>
                  <a:pt x="369" y="843"/>
                </a:cubicBezTo>
                <a:lnTo>
                  <a:pt x="368" y="843"/>
                </a:lnTo>
                <a:cubicBezTo>
                  <a:pt x="359" y="840"/>
                  <a:pt x="351" y="836"/>
                  <a:pt x="342" y="832"/>
                </a:cubicBezTo>
                <a:cubicBezTo>
                  <a:pt x="340" y="831"/>
                  <a:pt x="339" y="830"/>
                  <a:pt x="337" y="830"/>
                </a:cubicBezTo>
                <a:cubicBezTo>
                  <a:pt x="337" y="830"/>
                  <a:pt x="337" y="829"/>
                  <a:pt x="336" y="829"/>
                </a:cubicBezTo>
                <a:cubicBezTo>
                  <a:pt x="335" y="828"/>
                  <a:pt x="334" y="828"/>
                  <a:pt x="332" y="827"/>
                </a:cubicBezTo>
                <a:cubicBezTo>
                  <a:pt x="332" y="827"/>
                  <a:pt x="331" y="827"/>
                  <a:pt x="331" y="826"/>
                </a:cubicBezTo>
                <a:cubicBezTo>
                  <a:pt x="330" y="826"/>
                  <a:pt x="328" y="825"/>
                  <a:pt x="327" y="824"/>
                </a:cubicBezTo>
                <a:cubicBezTo>
                  <a:pt x="327" y="824"/>
                  <a:pt x="326" y="824"/>
                  <a:pt x="326" y="823"/>
                </a:cubicBezTo>
                <a:cubicBezTo>
                  <a:pt x="324" y="823"/>
                  <a:pt x="323" y="822"/>
                  <a:pt x="322" y="821"/>
                </a:cubicBezTo>
                <a:cubicBezTo>
                  <a:pt x="321" y="821"/>
                  <a:pt x="321" y="821"/>
                  <a:pt x="320" y="820"/>
                </a:cubicBezTo>
                <a:cubicBezTo>
                  <a:pt x="319" y="820"/>
                  <a:pt x="318" y="819"/>
                  <a:pt x="317" y="818"/>
                </a:cubicBezTo>
                <a:cubicBezTo>
                  <a:pt x="316" y="818"/>
                  <a:pt x="316" y="818"/>
                  <a:pt x="315" y="817"/>
                </a:cubicBezTo>
                <a:cubicBezTo>
                  <a:pt x="314" y="817"/>
                  <a:pt x="313" y="816"/>
                  <a:pt x="312" y="815"/>
                </a:cubicBezTo>
                <a:cubicBezTo>
                  <a:pt x="311" y="815"/>
                  <a:pt x="311" y="814"/>
                  <a:pt x="310" y="814"/>
                </a:cubicBezTo>
                <a:cubicBezTo>
                  <a:pt x="309" y="813"/>
                  <a:pt x="308" y="813"/>
                  <a:pt x="307" y="812"/>
                </a:cubicBezTo>
                <a:cubicBezTo>
                  <a:pt x="306" y="811"/>
                  <a:pt x="306" y="811"/>
                  <a:pt x="305" y="811"/>
                </a:cubicBezTo>
                <a:cubicBezTo>
                  <a:pt x="304" y="810"/>
                  <a:pt x="303" y="809"/>
                  <a:pt x="302" y="808"/>
                </a:cubicBezTo>
                <a:cubicBezTo>
                  <a:pt x="302" y="808"/>
                  <a:pt x="301" y="808"/>
                  <a:pt x="301" y="807"/>
                </a:cubicBezTo>
                <a:cubicBezTo>
                  <a:pt x="299" y="807"/>
                  <a:pt x="298" y="806"/>
                  <a:pt x="297" y="805"/>
                </a:cubicBezTo>
                <a:lnTo>
                  <a:pt x="296" y="804"/>
                </a:lnTo>
                <a:cubicBezTo>
                  <a:pt x="295" y="803"/>
                  <a:pt x="294" y="802"/>
                  <a:pt x="292" y="801"/>
                </a:cubicBezTo>
                <a:cubicBezTo>
                  <a:pt x="281" y="792"/>
                  <a:pt x="272" y="783"/>
                  <a:pt x="263" y="774"/>
                </a:cubicBezTo>
                <a:cubicBezTo>
                  <a:pt x="263" y="773"/>
                  <a:pt x="263" y="773"/>
                  <a:pt x="262" y="773"/>
                </a:cubicBezTo>
                <a:cubicBezTo>
                  <a:pt x="261" y="772"/>
                  <a:pt x="260" y="771"/>
                  <a:pt x="259" y="769"/>
                </a:cubicBezTo>
                <a:lnTo>
                  <a:pt x="258" y="769"/>
                </a:lnTo>
                <a:cubicBezTo>
                  <a:pt x="257" y="767"/>
                  <a:pt x="256" y="766"/>
                  <a:pt x="255" y="765"/>
                </a:cubicBezTo>
                <a:lnTo>
                  <a:pt x="255" y="764"/>
                </a:lnTo>
                <a:cubicBezTo>
                  <a:pt x="254" y="763"/>
                  <a:pt x="253" y="762"/>
                  <a:pt x="252" y="761"/>
                </a:cubicBezTo>
                <a:cubicBezTo>
                  <a:pt x="251" y="760"/>
                  <a:pt x="251" y="760"/>
                  <a:pt x="251" y="760"/>
                </a:cubicBezTo>
                <a:cubicBezTo>
                  <a:pt x="250" y="758"/>
                  <a:pt x="249" y="757"/>
                  <a:pt x="248" y="756"/>
                </a:cubicBezTo>
                <a:lnTo>
                  <a:pt x="247" y="755"/>
                </a:lnTo>
                <a:cubicBezTo>
                  <a:pt x="246" y="754"/>
                  <a:pt x="245" y="752"/>
                  <a:pt x="244" y="751"/>
                </a:cubicBezTo>
                <a:lnTo>
                  <a:pt x="244" y="750"/>
                </a:lnTo>
                <a:cubicBezTo>
                  <a:pt x="243" y="749"/>
                  <a:pt x="242" y="748"/>
                  <a:pt x="241" y="746"/>
                </a:cubicBezTo>
                <a:cubicBezTo>
                  <a:pt x="241" y="746"/>
                  <a:pt x="240" y="746"/>
                  <a:pt x="240" y="745"/>
                </a:cubicBezTo>
                <a:cubicBezTo>
                  <a:pt x="239" y="744"/>
                  <a:pt x="238" y="743"/>
                  <a:pt x="238" y="741"/>
                </a:cubicBezTo>
                <a:cubicBezTo>
                  <a:pt x="237" y="741"/>
                  <a:pt x="237" y="741"/>
                  <a:pt x="237" y="740"/>
                </a:cubicBezTo>
                <a:cubicBezTo>
                  <a:pt x="236" y="739"/>
                  <a:pt x="235" y="738"/>
                  <a:pt x="234" y="736"/>
                </a:cubicBezTo>
                <a:cubicBezTo>
                  <a:pt x="233" y="734"/>
                  <a:pt x="232" y="733"/>
                  <a:pt x="231" y="731"/>
                </a:cubicBezTo>
                <a:cubicBezTo>
                  <a:pt x="224" y="719"/>
                  <a:pt x="218" y="707"/>
                  <a:pt x="213" y="695"/>
                </a:cubicBezTo>
                <a:lnTo>
                  <a:pt x="213" y="694"/>
                </a:lnTo>
                <a:cubicBezTo>
                  <a:pt x="212" y="693"/>
                  <a:pt x="212" y="691"/>
                  <a:pt x="211" y="690"/>
                </a:cubicBezTo>
                <a:cubicBezTo>
                  <a:pt x="211" y="689"/>
                  <a:pt x="211" y="689"/>
                  <a:pt x="211" y="689"/>
                </a:cubicBezTo>
                <a:cubicBezTo>
                  <a:pt x="210" y="687"/>
                  <a:pt x="209" y="686"/>
                  <a:pt x="209" y="684"/>
                </a:cubicBezTo>
                <a:lnTo>
                  <a:pt x="209" y="683"/>
                </a:lnTo>
                <a:cubicBezTo>
                  <a:pt x="208" y="681"/>
                  <a:pt x="208" y="680"/>
                  <a:pt x="207" y="679"/>
                </a:cubicBezTo>
                <a:cubicBezTo>
                  <a:pt x="207" y="678"/>
                  <a:pt x="207" y="678"/>
                  <a:pt x="207" y="677"/>
                </a:cubicBezTo>
                <a:cubicBezTo>
                  <a:pt x="206" y="676"/>
                  <a:pt x="206" y="674"/>
                  <a:pt x="205" y="673"/>
                </a:cubicBezTo>
                <a:cubicBezTo>
                  <a:pt x="205" y="672"/>
                  <a:pt x="205" y="672"/>
                  <a:pt x="205" y="671"/>
                </a:cubicBezTo>
                <a:cubicBezTo>
                  <a:pt x="204" y="670"/>
                  <a:pt x="204" y="669"/>
                  <a:pt x="204" y="667"/>
                </a:cubicBezTo>
                <a:cubicBezTo>
                  <a:pt x="203" y="667"/>
                  <a:pt x="203" y="666"/>
                  <a:pt x="203" y="665"/>
                </a:cubicBezTo>
                <a:cubicBezTo>
                  <a:pt x="203" y="664"/>
                  <a:pt x="202" y="663"/>
                  <a:pt x="202" y="661"/>
                </a:cubicBezTo>
                <a:lnTo>
                  <a:pt x="202" y="660"/>
                </a:lnTo>
                <a:cubicBezTo>
                  <a:pt x="201" y="658"/>
                  <a:pt x="201" y="657"/>
                  <a:pt x="201" y="655"/>
                </a:cubicBezTo>
                <a:cubicBezTo>
                  <a:pt x="200" y="655"/>
                  <a:pt x="200" y="654"/>
                  <a:pt x="200" y="653"/>
                </a:cubicBezTo>
                <a:cubicBezTo>
                  <a:pt x="200" y="652"/>
                  <a:pt x="200" y="651"/>
                  <a:pt x="199" y="649"/>
                </a:cubicBezTo>
                <a:lnTo>
                  <a:pt x="199" y="648"/>
                </a:lnTo>
                <a:cubicBezTo>
                  <a:pt x="199" y="646"/>
                  <a:pt x="199" y="645"/>
                  <a:pt x="198" y="643"/>
                </a:cubicBezTo>
                <a:lnTo>
                  <a:pt x="198" y="642"/>
                </a:lnTo>
                <a:cubicBezTo>
                  <a:pt x="198" y="640"/>
                  <a:pt x="197" y="639"/>
                  <a:pt x="197" y="637"/>
                </a:cubicBezTo>
                <a:lnTo>
                  <a:pt x="197" y="636"/>
                </a:lnTo>
                <a:cubicBezTo>
                  <a:pt x="197" y="634"/>
                  <a:pt x="197" y="633"/>
                  <a:pt x="196" y="631"/>
                </a:cubicBezTo>
                <a:lnTo>
                  <a:pt x="196" y="630"/>
                </a:lnTo>
                <a:cubicBezTo>
                  <a:pt x="196" y="629"/>
                  <a:pt x="196" y="627"/>
                  <a:pt x="196" y="625"/>
                </a:cubicBezTo>
                <a:lnTo>
                  <a:pt x="288" y="625"/>
                </a:lnTo>
                <a:cubicBezTo>
                  <a:pt x="304" y="703"/>
                  <a:pt x="372" y="762"/>
                  <a:pt x="453" y="763"/>
                </a:cubicBezTo>
                <a:close/>
                <a:moveTo>
                  <a:pt x="486" y="200"/>
                </a:moveTo>
                <a:cubicBezTo>
                  <a:pt x="488" y="201"/>
                  <a:pt x="490" y="201"/>
                  <a:pt x="491" y="201"/>
                </a:cubicBezTo>
                <a:cubicBezTo>
                  <a:pt x="493" y="201"/>
                  <a:pt x="494" y="201"/>
                  <a:pt x="495" y="201"/>
                </a:cubicBezTo>
                <a:cubicBezTo>
                  <a:pt x="497" y="202"/>
                  <a:pt x="499" y="202"/>
                  <a:pt x="501" y="202"/>
                </a:cubicBezTo>
                <a:cubicBezTo>
                  <a:pt x="502" y="202"/>
                  <a:pt x="503" y="202"/>
                  <a:pt x="505" y="202"/>
                </a:cubicBezTo>
                <a:cubicBezTo>
                  <a:pt x="507" y="203"/>
                  <a:pt x="508" y="203"/>
                  <a:pt x="510" y="203"/>
                </a:cubicBezTo>
                <a:cubicBezTo>
                  <a:pt x="511" y="203"/>
                  <a:pt x="513" y="204"/>
                  <a:pt x="514" y="204"/>
                </a:cubicBezTo>
                <a:cubicBezTo>
                  <a:pt x="516" y="204"/>
                  <a:pt x="518" y="204"/>
                  <a:pt x="519" y="205"/>
                </a:cubicBezTo>
                <a:cubicBezTo>
                  <a:pt x="521" y="205"/>
                  <a:pt x="522" y="205"/>
                  <a:pt x="523" y="205"/>
                </a:cubicBezTo>
                <a:cubicBezTo>
                  <a:pt x="525" y="206"/>
                  <a:pt x="527" y="206"/>
                  <a:pt x="528" y="206"/>
                </a:cubicBezTo>
                <a:cubicBezTo>
                  <a:pt x="530" y="207"/>
                  <a:pt x="531" y="207"/>
                  <a:pt x="533" y="207"/>
                </a:cubicBezTo>
                <a:cubicBezTo>
                  <a:pt x="534" y="207"/>
                  <a:pt x="536" y="208"/>
                  <a:pt x="538" y="208"/>
                </a:cubicBezTo>
                <a:cubicBezTo>
                  <a:pt x="539" y="208"/>
                  <a:pt x="540" y="209"/>
                  <a:pt x="542" y="209"/>
                </a:cubicBezTo>
                <a:cubicBezTo>
                  <a:pt x="544" y="210"/>
                  <a:pt x="545" y="210"/>
                  <a:pt x="547" y="210"/>
                </a:cubicBezTo>
                <a:cubicBezTo>
                  <a:pt x="548" y="211"/>
                  <a:pt x="550" y="211"/>
                  <a:pt x="551" y="211"/>
                </a:cubicBezTo>
                <a:cubicBezTo>
                  <a:pt x="553" y="212"/>
                  <a:pt x="555" y="212"/>
                  <a:pt x="557" y="213"/>
                </a:cubicBezTo>
                <a:cubicBezTo>
                  <a:pt x="558" y="213"/>
                  <a:pt x="559" y="213"/>
                  <a:pt x="560" y="213"/>
                </a:cubicBezTo>
                <a:cubicBezTo>
                  <a:pt x="563" y="214"/>
                  <a:pt x="565" y="215"/>
                  <a:pt x="568" y="216"/>
                </a:cubicBezTo>
                <a:cubicBezTo>
                  <a:pt x="569" y="216"/>
                  <a:pt x="570" y="217"/>
                  <a:pt x="572" y="217"/>
                </a:cubicBezTo>
                <a:cubicBezTo>
                  <a:pt x="573" y="218"/>
                  <a:pt x="575" y="218"/>
                  <a:pt x="577" y="219"/>
                </a:cubicBezTo>
                <a:cubicBezTo>
                  <a:pt x="578" y="219"/>
                  <a:pt x="580" y="220"/>
                  <a:pt x="581" y="220"/>
                </a:cubicBezTo>
                <a:cubicBezTo>
                  <a:pt x="583" y="221"/>
                  <a:pt x="584" y="221"/>
                  <a:pt x="586" y="222"/>
                </a:cubicBezTo>
                <a:cubicBezTo>
                  <a:pt x="587" y="222"/>
                  <a:pt x="589" y="223"/>
                  <a:pt x="590" y="223"/>
                </a:cubicBezTo>
                <a:cubicBezTo>
                  <a:pt x="591" y="224"/>
                  <a:pt x="593" y="224"/>
                  <a:pt x="595" y="225"/>
                </a:cubicBezTo>
                <a:cubicBezTo>
                  <a:pt x="596" y="226"/>
                  <a:pt x="597" y="226"/>
                  <a:pt x="598" y="227"/>
                </a:cubicBezTo>
                <a:cubicBezTo>
                  <a:pt x="600" y="227"/>
                  <a:pt x="602" y="228"/>
                  <a:pt x="603" y="229"/>
                </a:cubicBezTo>
                <a:cubicBezTo>
                  <a:pt x="605" y="229"/>
                  <a:pt x="606" y="230"/>
                  <a:pt x="607" y="230"/>
                </a:cubicBezTo>
                <a:cubicBezTo>
                  <a:pt x="609" y="231"/>
                  <a:pt x="610" y="231"/>
                  <a:pt x="612" y="232"/>
                </a:cubicBezTo>
                <a:cubicBezTo>
                  <a:pt x="613" y="233"/>
                  <a:pt x="614" y="233"/>
                  <a:pt x="616" y="234"/>
                </a:cubicBezTo>
                <a:cubicBezTo>
                  <a:pt x="617" y="235"/>
                  <a:pt x="619" y="235"/>
                  <a:pt x="620" y="236"/>
                </a:cubicBezTo>
                <a:cubicBezTo>
                  <a:pt x="622" y="237"/>
                  <a:pt x="623" y="237"/>
                  <a:pt x="624" y="238"/>
                </a:cubicBezTo>
                <a:cubicBezTo>
                  <a:pt x="626" y="238"/>
                  <a:pt x="627" y="239"/>
                  <a:pt x="629" y="240"/>
                </a:cubicBezTo>
                <a:cubicBezTo>
                  <a:pt x="630" y="241"/>
                  <a:pt x="631" y="241"/>
                  <a:pt x="632" y="242"/>
                </a:cubicBezTo>
                <a:cubicBezTo>
                  <a:pt x="634" y="243"/>
                  <a:pt x="635" y="244"/>
                  <a:pt x="637" y="244"/>
                </a:cubicBezTo>
                <a:cubicBezTo>
                  <a:pt x="638" y="245"/>
                  <a:pt x="639" y="246"/>
                  <a:pt x="640" y="246"/>
                </a:cubicBezTo>
                <a:cubicBezTo>
                  <a:pt x="642" y="247"/>
                  <a:pt x="644" y="248"/>
                  <a:pt x="646" y="249"/>
                </a:cubicBezTo>
                <a:cubicBezTo>
                  <a:pt x="647" y="250"/>
                  <a:pt x="648" y="250"/>
                  <a:pt x="649" y="251"/>
                </a:cubicBezTo>
                <a:cubicBezTo>
                  <a:pt x="651" y="252"/>
                  <a:pt x="654" y="254"/>
                  <a:pt x="657" y="255"/>
                </a:cubicBezTo>
                <a:cubicBezTo>
                  <a:pt x="657" y="256"/>
                  <a:pt x="658" y="256"/>
                  <a:pt x="658" y="256"/>
                </a:cubicBezTo>
                <a:cubicBezTo>
                  <a:pt x="660" y="258"/>
                  <a:pt x="662" y="259"/>
                  <a:pt x="664" y="260"/>
                </a:cubicBezTo>
                <a:cubicBezTo>
                  <a:pt x="665" y="261"/>
                  <a:pt x="666" y="261"/>
                  <a:pt x="667" y="262"/>
                </a:cubicBezTo>
                <a:cubicBezTo>
                  <a:pt x="669" y="263"/>
                  <a:pt x="671" y="264"/>
                  <a:pt x="672" y="265"/>
                </a:cubicBezTo>
                <a:cubicBezTo>
                  <a:pt x="673" y="266"/>
                  <a:pt x="674" y="267"/>
                  <a:pt x="675" y="267"/>
                </a:cubicBezTo>
                <a:cubicBezTo>
                  <a:pt x="677" y="268"/>
                  <a:pt x="678" y="269"/>
                  <a:pt x="680" y="271"/>
                </a:cubicBezTo>
                <a:cubicBezTo>
                  <a:pt x="681" y="271"/>
                  <a:pt x="682" y="272"/>
                  <a:pt x="683" y="273"/>
                </a:cubicBezTo>
                <a:cubicBezTo>
                  <a:pt x="685" y="274"/>
                  <a:pt x="686" y="275"/>
                  <a:pt x="688" y="276"/>
                </a:cubicBezTo>
                <a:cubicBezTo>
                  <a:pt x="689" y="277"/>
                  <a:pt x="690" y="278"/>
                  <a:pt x="691" y="278"/>
                </a:cubicBezTo>
                <a:cubicBezTo>
                  <a:pt x="692" y="280"/>
                  <a:pt x="694" y="281"/>
                  <a:pt x="695" y="282"/>
                </a:cubicBezTo>
                <a:cubicBezTo>
                  <a:pt x="696" y="282"/>
                  <a:pt x="697" y="283"/>
                  <a:pt x="698" y="284"/>
                </a:cubicBezTo>
                <a:cubicBezTo>
                  <a:pt x="700" y="285"/>
                  <a:pt x="701" y="286"/>
                  <a:pt x="702" y="288"/>
                </a:cubicBezTo>
                <a:cubicBezTo>
                  <a:pt x="703" y="288"/>
                  <a:pt x="704" y="289"/>
                  <a:pt x="705" y="290"/>
                </a:cubicBezTo>
                <a:cubicBezTo>
                  <a:pt x="707" y="291"/>
                  <a:pt x="708" y="292"/>
                  <a:pt x="710" y="294"/>
                </a:cubicBezTo>
                <a:cubicBezTo>
                  <a:pt x="711" y="294"/>
                  <a:pt x="712" y="295"/>
                  <a:pt x="713" y="296"/>
                </a:cubicBezTo>
                <a:cubicBezTo>
                  <a:pt x="714" y="297"/>
                  <a:pt x="716" y="299"/>
                  <a:pt x="717" y="300"/>
                </a:cubicBezTo>
                <a:cubicBezTo>
                  <a:pt x="718" y="301"/>
                  <a:pt x="719" y="302"/>
                  <a:pt x="720" y="302"/>
                </a:cubicBezTo>
                <a:cubicBezTo>
                  <a:pt x="721" y="304"/>
                  <a:pt x="723" y="305"/>
                  <a:pt x="724" y="307"/>
                </a:cubicBezTo>
                <a:cubicBezTo>
                  <a:pt x="725" y="308"/>
                  <a:pt x="726" y="308"/>
                  <a:pt x="727" y="309"/>
                </a:cubicBezTo>
                <a:cubicBezTo>
                  <a:pt x="729" y="311"/>
                  <a:pt x="731" y="313"/>
                  <a:pt x="734" y="316"/>
                </a:cubicBezTo>
                <a:cubicBezTo>
                  <a:pt x="808" y="391"/>
                  <a:pt x="850" y="490"/>
                  <a:pt x="850" y="596"/>
                </a:cubicBezTo>
                <a:cubicBezTo>
                  <a:pt x="850" y="815"/>
                  <a:pt x="671" y="993"/>
                  <a:pt x="453" y="993"/>
                </a:cubicBezTo>
                <a:cubicBezTo>
                  <a:pt x="449" y="993"/>
                  <a:pt x="446" y="993"/>
                  <a:pt x="442" y="993"/>
                </a:cubicBezTo>
                <a:cubicBezTo>
                  <a:pt x="441" y="993"/>
                  <a:pt x="440" y="993"/>
                  <a:pt x="439" y="993"/>
                </a:cubicBezTo>
                <a:cubicBezTo>
                  <a:pt x="437" y="993"/>
                  <a:pt x="435" y="993"/>
                  <a:pt x="433" y="993"/>
                </a:cubicBezTo>
                <a:cubicBezTo>
                  <a:pt x="431" y="992"/>
                  <a:pt x="430" y="992"/>
                  <a:pt x="429" y="992"/>
                </a:cubicBezTo>
                <a:cubicBezTo>
                  <a:pt x="427" y="992"/>
                  <a:pt x="425" y="992"/>
                  <a:pt x="423" y="992"/>
                </a:cubicBezTo>
                <a:cubicBezTo>
                  <a:pt x="421" y="992"/>
                  <a:pt x="420" y="992"/>
                  <a:pt x="418" y="992"/>
                </a:cubicBezTo>
                <a:cubicBezTo>
                  <a:pt x="417" y="991"/>
                  <a:pt x="415" y="991"/>
                  <a:pt x="413" y="991"/>
                </a:cubicBezTo>
                <a:cubicBezTo>
                  <a:pt x="411" y="991"/>
                  <a:pt x="410" y="991"/>
                  <a:pt x="409" y="991"/>
                </a:cubicBezTo>
                <a:cubicBezTo>
                  <a:pt x="407" y="990"/>
                  <a:pt x="405" y="990"/>
                  <a:pt x="403" y="990"/>
                </a:cubicBezTo>
                <a:cubicBezTo>
                  <a:pt x="402" y="990"/>
                  <a:pt x="400" y="990"/>
                  <a:pt x="399" y="989"/>
                </a:cubicBezTo>
                <a:cubicBezTo>
                  <a:pt x="397" y="989"/>
                  <a:pt x="395" y="989"/>
                  <a:pt x="393" y="989"/>
                </a:cubicBezTo>
                <a:cubicBezTo>
                  <a:pt x="392" y="988"/>
                  <a:pt x="390" y="988"/>
                  <a:pt x="389" y="988"/>
                </a:cubicBezTo>
                <a:cubicBezTo>
                  <a:pt x="387" y="988"/>
                  <a:pt x="385" y="987"/>
                  <a:pt x="384" y="987"/>
                </a:cubicBezTo>
                <a:cubicBezTo>
                  <a:pt x="382" y="987"/>
                  <a:pt x="381" y="987"/>
                  <a:pt x="379" y="986"/>
                </a:cubicBezTo>
                <a:cubicBezTo>
                  <a:pt x="378" y="986"/>
                  <a:pt x="376" y="986"/>
                  <a:pt x="374" y="985"/>
                </a:cubicBezTo>
                <a:cubicBezTo>
                  <a:pt x="373" y="985"/>
                  <a:pt x="371" y="985"/>
                  <a:pt x="370" y="984"/>
                </a:cubicBezTo>
                <a:cubicBezTo>
                  <a:pt x="368" y="984"/>
                  <a:pt x="366" y="984"/>
                  <a:pt x="365" y="983"/>
                </a:cubicBezTo>
                <a:cubicBezTo>
                  <a:pt x="363" y="983"/>
                  <a:pt x="362" y="983"/>
                  <a:pt x="360" y="982"/>
                </a:cubicBezTo>
                <a:cubicBezTo>
                  <a:pt x="359" y="982"/>
                  <a:pt x="357" y="981"/>
                  <a:pt x="355" y="981"/>
                </a:cubicBezTo>
                <a:cubicBezTo>
                  <a:pt x="354" y="981"/>
                  <a:pt x="352" y="980"/>
                  <a:pt x="351" y="980"/>
                </a:cubicBezTo>
                <a:cubicBezTo>
                  <a:pt x="349" y="979"/>
                  <a:pt x="348" y="979"/>
                  <a:pt x="346" y="979"/>
                </a:cubicBezTo>
                <a:cubicBezTo>
                  <a:pt x="345" y="978"/>
                  <a:pt x="343" y="978"/>
                  <a:pt x="342" y="977"/>
                </a:cubicBezTo>
                <a:cubicBezTo>
                  <a:pt x="340" y="977"/>
                  <a:pt x="339" y="976"/>
                  <a:pt x="337" y="976"/>
                </a:cubicBezTo>
                <a:cubicBezTo>
                  <a:pt x="335" y="975"/>
                  <a:pt x="334" y="975"/>
                  <a:pt x="333" y="974"/>
                </a:cubicBezTo>
                <a:cubicBezTo>
                  <a:pt x="331" y="974"/>
                  <a:pt x="329" y="973"/>
                  <a:pt x="328" y="973"/>
                </a:cubicBezTo>
                <a:cubicBezTo>
                  <a:pt x="326" y="972"/>
                  <a:pt x="325" y="972"/>
                  <a:pt x="324" y="971"/>
                </a:cubicBezTo>
                <a:cubicBezTo>
                  <a:pt x="322" y="971"/>
                  <a:pt x="320" y="970"/>
                  <a:pt x="319" y="970"/>
                </a:cubicBezTo>
                <a:cubicBezTo>
                  <a:pt x="317" y="969"/>
                  <a:pt x="316" y="969"/>
                  <a:pt x="315" y="968"/>
                </a:cubicBezTo>
                <a:cubicBezTo>
                  <a:pt x="313" y="968"/>
                  <a:pt x="311" y="967"/>
                  <a:pt x="310" y="967"/>
                </a:cubicBezTo>
                <a:cubicBezTo>
                  <a:pt x="308" y="966"/>
                  <a:pt x="307" y="965"/>
                  <a:pt x="306" y="965"/>
                </a:cubicBezTo>
                <a:cubicBezTo>
                  <a:pt x="304" y="964"/>
                  <a:pt x="303" y="964"/>
                  <a:pt x="301" y="963"/>
                </a:cubicBezTo>
                <a:cubicBezTo>
                  <a:pt x="300" y="962"/>
                  <a:pt x="298" y="962"/>
                  <a:pt x="297" y="961"/>
                </a:cubicBezTo>
                <a:cubicBezTo>
                  <a:pt x="295" y="961"/>
                  <a:pt x="294" y="960"/>
                  <a:pt x="292" y="959"/>
                </a:cubicBezTo>
                <a:cubicBezTo>
                  <a:pt x="291" y="959"/>
                  <a:pt x="290" y="958"/>
                  <a:pt x="288" y="957"/>
                </a:cubicBezTo>
                <a:cubicBezTo>
                  <a:pt x="287" y="957"/>
                  <a:pt x="285" y="956"/>
                  <a:pt x="284" y="955"/>
                </a:cubicBezTo>
                <a:cubicBezTo>
                  <a:pt x="282" y="955"/>
                  <a:pt x="281" y="954"/>
                  <a:pt x="280" y="953"/>
                </a:cubicBezTo>
                <a:cubicBezTo>
                  <a:pt x="278" y="953"/>
                  <a:pt x="277" y="952"/>
                  <a:pt x="275" y="951"/>
                </a:cubicBezTo>
                <a:cubicBezTo>
                  <a:pt x="274" y="951"/>
                  <a:pt x="273" y="950"/>
                  <a:pt x="271" y="949"/>
                </a:cubicBezTo>
                <a:cubicBezTo>
                  <a:pt x="270" y="948"/>
                  <a:pt x="268" y="948"/>
                  <a:pt x="267" y="947"/>
                </a:cubicBezTo>
                <a:cubicBezTo>
                  <a:pt x="266" y="946"/>
                  <a:pt x="264" y="945"/>
                  <a:pt x="263" y="945"/>
                </a:cubicBezTo>
                <a:cubicBezTo>
                  <a:pt x="261" y="944"/>
                  <a:pt x="260" y="943"/>
                  <a:pt x="258" y="942"/>
                </a:cubicBezTo>
                <a:cubicBezTo>
                  <a:pt x="257" y="942"/>
                  <a:pt x="256" y="941"/>
                  <a:pt x="255" y="940"/>
                </a:cubicBezTo>
                <a:cubicBezTo>
                  <a:pt x="253" y="939"/>
                  <a:pt x="252" y="938"/>
                  <a:pt x="250" y="937"/>
                </a:cubicBezTo>
                <a:cubicBezTo>
                  <a:pt x="249" y="937"/>
                  <a:pt x="248" y="936"/>
                  <a:pt x="247" y="935"/>
                </a:cubicBezTo>
                <a:cubicBezTo>
                  <a:pt x="244" y="934"/>
                  <a:pt x="241" y="932"/>
                  <a:pt x="239" y="930"/>
                </a:cubicBezTo>
                <a:cubicBezTo>
                  <a:pt x="238" y="930"/>
                  <a:pt x="237" y="929"/>
                  <a:pt x="236" y="928"/>
                </a:cubicBezTo>
                <a:cubicBezTo>
                  <a:pt x="234" y="927"/>
                  <a:pt x="233" y="926"/>
                  <a:pt x="231" y="925"/>
                </a:cubicBezTo>
                <a:cubicBezTo>
                  <a:pt x="230" y="925"/>
                  <a:pt x="229" y="924"/>
                  <a:pt x="227" y="923"/>
                </a:cubicBezTo>
                <a:cubicBezTo>
                  <a:pt x="226" y="922"/>
                  <a:pt x="225" y="921"/>
                  <a:pt x="223" y="920"/>
                </a:cubicBezTo>
                <a:cubicBezTo>
                  <a:pt x="222" y="919"/>
                  <a:pt x="221" y="918"/>
                  <a:pt x="220" y="917"/>
                </a:cubicBezTo>
                <a:cubicBezTo>
                  <a:pt x="218" y="916"/>
                  <a:pt x="217" y="916"/>
                  <a:pt x="216" y="914"/>
                </a:cubicBezTo>
                <a:cubicBezTo>
                  <a:pt x="215" y="914"/>
                  <a:pt x="213" y="913"/>
                  <a:pt x="212" y="912"/>
                </a:cubicBezTo>
                <a:cubicBezTo>
                  <a:pt x="211" y="911"/>
                  <a:pt x="210" y="910"/>
                  <a:pt x="208" y="909"/>
                </a:cubicBezTo>
                <a:cubicBezTo>
                  <a:pt x="207" y="908"/>
                  <a:pt x="206" y="907"/>
                  <a:pt x="205" y="906"/>
                </a:cubicBezTo>
                <a:cubicBezTo>
                  <a:pt x="203" y="905"/>
                  <a:pt x="202" y="904"/>
                  <a:pt x="201" y="903"/>
                </a:cubicBezTo>
                <a:cubicBezTo>
                  <a:pt x="200" y="902"/>
                  <a:pt x="199" y="901"/>
                  <a:pt x="198" y="900"/>
                </a:cubicBezTo>
                <a:cubicBezTo>
                  <a:pt x="196" y="899"/>
                  <a:pt x="195" y="898"/>
                  <a:pt x="194" y="897"/>
                </a:cubicBezTo>
                <a:cubicBezTo>
                  <a:pt x="193" y="896"/>
                  <a:pt x="192" y="895"/>
                  <a:pt x="190" y="894"/>
                </a:cubicBezTo>
                <a:cubicBezTo>
                  <a:pt x="189" y="893"/>
                  <a:pt x="188" y="892"/>
                  <a:pt x="187" y="891"/>
                </a:cubicBezTo>
                <a:cubicBezTo>
                  <a:pt x="186" y="890"/>
                  <a:pt x="185" y="889"/>
                  <a:pt x="184" y="888"/>
                </a:cubicBezTo>
                <a:cubicBezTo>
                  <a:pt x="182" y="887"/>
                  <a:pt x="181" y="886"/>
                  <a:pt x="180" y="885"/>
                </a:cubicBezTo>
                <a:cubicBezTo>
                  <a:pt x="179" y="884"/>
                  <a:pt x="178" y="882"/>
                  <a:pt x="177" y="881"/>
                </a:cubicBezTo>
                <a:cubicBezTo>
                  <a:pt x="176" y="880"/>
                  <a:pt x="175" y="879"/>
                  <a:pt x="173" y="878"/>
                </a:cubicBezTo>
                <a:cubicBezTo>
                  <a:pt x="172" y="877"/>
                  <a:pt x="171" y="876"/>
                  <a:pt x="170" y="875"/>
                </a:cubicBezTo>
                <a:cubicBezTo>
                  <a:pt x="169" y="874"/>
                  <a:pt x="168" y="873"/>
                  <a:pt x="167" y="871"/>
                </a:cubicBezTo>
                <a:cubicBezTo>
                  <a:pt x="166" y="870"/>
                  <a:pt x="165" y="869"/>
                  <a:pt x="164" y="868"/>
                </a:cubicBezTo>
                <a:cubicBezTo>
                  <a:pt x="163" y="867"/>
                  <a:pt x="161" y="866"/>
                  <a:pt x="160" y="865"/>
                </a:cubicBezTo>
                <a:cubicBezTo>
                  <a:pt x="159" y="864"/>
                  <a:pt x="158" y="862"/>
                  <a:pt x="157" y="861"/>
                </a:cubicBezTo>
                <a:cubicBezTo>
                  <a:pt x="156" y="860"/>
                  <a:pt x="155" y="859"/>
                  <a:pt x="154" y="858"/>
                </a:cubicBezTo>
                <a:cubicBezTo>
                  <a:pt x="153" y="857"/>
                  <a:pt x="152" y="855"/>
                  <a:pt x="151" y="854"/>
                </a:cubicBezTo>
                <a:cubicBezTo>
                  <a:pt x="150" y="853"/>
                  <a:pt x="149" y="852"/>
                  <a:pt x="148" y="851"/>
                </a:cubicBezTo>
                <a:cubicBezTo>
                  <a:pt x="147" y="849"/>
                  <a:pt x="146" y="848"/>
                  <a:pt x="145" y="847"/>
                </a:cubicBezTo>
                <a:cubicBezTo>
                  <a:pt x="144" y="846"/>
                  <a:pt x="143" y="845"/>
                  <a:pt x="142" y="843"/>
                </a:cubicBezTo>
                <a:cubicBezTo>
                  <a:pt x="141" y="842"/>
                  <a:pt x="140" y="841"/>
                  <a:pt x="139" y="840"/>
                </a:cubicBezTo>
                <a:cubicBezTo>
                  <a:pt x="138" y="838"/>
                  <a:pt x="137" y="837"/>
                  <a:pt x="137" y="836"/>
                </a:cubicBezTo>
                <a:cubicBezTo>
                  <a:pt x="136" y="835"/>
                  <a:pt x="134" y="833"/>
                  <a:pt x="134" y="832"/>
                </a:cubicBezTo>
                <a:cubicBezTo>
                  <a:pt x="133" y="831"/>
                  <a:pt x="132" y="830"/>
                  <a:pt x="131" y="828"/>
                </a:cubicBezTo>
                <a:cubicBezTo>
                  <a:pt x="130" y="827"/>
                  <a:pt x="129" y="826"/>
                  <a:pt x="128" y="825"/>
                </a:cubicBezTo>
                <a:cubicBezTo>
                  <a:pt x="127" y="823"/>
                  <a:pt x="126" y="822"/>
                  <a:pt x="126" y="821"/>
                </a:cubicBezTo>
                <a:cubicBezTo>
                  <a:pt x="125" y="819"/>
                  <a:pt x="124" y="818"/>
                  <a:pt x="123" y="817"/>
                </a:cubicBezTo>
                <a:cubicBezTo>
                  <a:pt x="122" y="816"/>
                  <a:pt x="121" y="814"/>
                  <a:pt x="120" y="813"/>
                </a:cubicBezTo>
                <a:cubicBezTo>
                  <a:pt x="119" y="812"/>
                  <a:pt x="119" y="810"/>
                  <a:pt x="118" y="809"/>
                </a:cubicBezTo>
                <a:cubicBezTo>
                  <a:pt x="117" y="808"/>
                  <a:pt x="116" y="807"/>
                  <a:pt x="115" y="805"/>
                </a:cubicBezTo>
                <a:cubicBezTo>
                  <a:pt x="114" y="804"/>
                  <a:pt x="114" y="803"/>
                  <a:pt x="113" y="801"/>
                </a:cubicBezTo>
                <a:cubicBezTo>
                  <a:pt x="112" y="800"/>
                  <a:pt x="111" y="798"/>
                  <a:pt x="110" y="797"/>
                </a:cubicBezTo>
                <a:cubicBezTo>
                  <a:pt x="110" y="796"/>
                  <a:pt x="109" y="794"/>
                  <a:pt x="108" y="793"/>
                </a:cubicBezTo>
                <a:cubicBezTo>
                  <a:pt x="107" y="792"/>
                  <a:pt x="106" y="790"/>
                  <a:pt x="106" y="789"/>
                </a:cubicBezTo>
                <a:cubicBezTo>
                  <a:pt x="105" y="788"/>
                  <a:pt x="104" y="786"/>
                  <a:pt x="103" y="785"/>
                </a:cubicBezTo>
                <a:cubicBezTo>
                  <a:pt x="102" y="783"/>
                  <a:pt x="102" y="782"/>
                  <a:pt x="101" y="780"/>
                </a:cubicBezTo>
                <a:cubicBezTo>
                  <a:pt x="100" y="778"/>
                  <a:pt x="98" y="775"/>
                  <a:pt x="97" y="773"/>
                </a:cubicBezTo>
                <a:cubicBezTo>
                  <a:pt x="97" y="772"/>
                  <a:pt x="96" y="770"/>
                  <a:pt x="95" y="768"/>
                </a:cubicBezTo>
                <a:cubicBezTo>
                  <a:pt x="94" y="767"/>
                  <a:pt x="94" y="766"/>
                  <a:pt x="93" y="764"/>
                </a:cubicBezTo>
                <a:cubicBezTo>
                  <a:pt x="92" y="763"/>
                  <a:pt x="92" y="761"/>
                  <a:pt x="91" y="760"/>
                </a:cubicBezTo>
                <a:cubicBezTo>
                  <a:pt x="90" y="758"/>
                  <a:pt x="90" y="757"/>
                  <a:pt x="89" y="756"/>
                </a:cubicBezTo>
                <a:cubicBezTo>
                  <a:pt x="88" y="754"/>
                  <a:pt x="88" y="753"/>
                  <a:pt x="87" y="751"/>
                </a:cubicBezTo>
                <a:cubicBezTo>
                  <a:pt x="87" y="750"/>
                  <a:pt x="86" y="748"/>
                  <a:pt x="85" y="747"/>
                </a:cubicBezTo>
                <a:cubicBezTo>
                  <a:pt x="85" y="745"/>
                  <a:pt x="84" y="744"/>
                  <a:pt x="83" y="742"/>
                </a:cubicBezTo>
                <a:cubicBezTo>
                  <a:pt x="83" y="741"/>
                  <a:pt x="82" y="739"/>
                  <a:pt x="82" y="738"/>
                </a:cubicBezTo>
                <a:cubicBezTo>
                  <a:pt x="81" y="736"/>
                  <a:pt x="81" y="735"/>
                  <a:pt x="80" y="733"/>
                </a:cubicBezTo>
                <a:cubicBezTo>
                  <a:pt x="80" y="732"/>
                  <a:pt x="79" y="731"/>
                  <a:pt x="78" y="729"/>
                </a:cubicBezTo>
                <a:cubicBezTo>
                  <a:pt x="78" y="728"/>
                  <a:pt x="77" y="726"/>
                  <a:pt x="77" y="724"/>
                </a:cubicBezTo>
                <a:cubicBezTo>
                  <a:pt x="76" y="723"/>
                  <a:pt x="76" y="722"/>
                  <a:pt x="75" y="720"/>
                </a:cubicBezTo>
                <a:cubicBezTo>
                  <a:pt x="75" y="719"/>
                  <a:pt x="74" y="717"/>
                  <a:pt x="74" y="715"/>
                </a:cubicBezTo>
                <a:cubicBezTo>
                  <a:pt x="73" y="714"/>
                  <a:pt x="73" y="712"/>
                  <a:pt x="73" y="711"/>
                </a:cubicBezTo>
                <a:cubicBezTo>
                  <a:pt x="72" y="709"/>
                  <a:pt x="72" y="708"/>
                  <a:pt x="71" y="706"/>
                </a:cubicBezTo>
                <a:cubicBezTo>
                  <a:pt x="71" y="705"/>
                  <a:pt x="70" y="703"/>
                  <a:pt x="70" y="702"/>
                </a:cubicBezTo>
                <a:cubicBezTo>
                  <a:pt x="69" y="700"/>
                  <a:pt x="69" y="699"/>
                  <a:pt x="69" y="697"/>
                </a:cubicBezTo>
                <a:cubicBezTo>
                  <a:pt x="68" y="695"/>
                  <a:pt x="68" y="694"/>
                  <a:pt x="67" y="692"/>
                </a:cubicBezTo>
                <a:cubicBezTo>
                  <a:pt x="67" y="691"/>
                  <a:pt x="67" y="689"/>
                  <a:pt x="66" y="688"/>
                </a:cubicBezTo>
                <a:cubicBezTo>
                  <a:pt x="66" y="686"/>
                  <a:pt x="66" y="685"/>
                  <a:pt x="65" y="683"/>
                </a:cubicBezTo>
                <a:cubicBezTo>
                  <a:pt x="65" y="681"/>
                  <a:pt x="64" y="680"/>
                  <a:pt x="64" y="678"/>
                </a:cubicBezTo>
                <a:cubicBezTo>
                  <a:pt x="64" y="677"/>
                  <a:pt x="63" y="675"/>
                  <a:pt x="63" y="674"/>
                </a:cubicBezTo>
                <a:cubicBezTo>
                  <a:pt x="63" y="672"/>
                  <a:pt x="62" y="670"/>
                  <a:pt x="62" y="669"/>
                </a:cubicBezTo>
                <a:cubicBezTo>
                  <a:pt x="62" y="667"/>
                  <a:pt x="62" y="666"/>
                  <a:pt x="61" y="664"/>
                </a:cubicBezTo>
                <a:cubicBezTo>
                  <a:pt x="61" y="662"/>
                  <a:pt x="61" y="661"/>
                  <a:pt x="61" y="659"/>
                </a:cubicBezTo>
                <a:cubicBezTo>
                  <a:pt x="60" y="658"/>
                  <a:pt x="60" y="656"/>
                  <a:pt x="60" y="655"/>
                </a:cubicBezTo>
                <a:cubicBezTo>
                  <a:pt x="60" y="653"/>
                  <a:pt x="59" y="651"/>
                  <a:pt x="59" y="649"/>
                </a:cubicBezTo>
                <a:cubicBezTo>
                  <a:pt x="59" y="648"/>
                  <a:pt x="59" y="646"/>
                  <a:pt x="58" y="645"/>
                </a:cubicBezTo>
                <a:cubicBezTo>
                  <a:pt x="58" y="643"/>
                  <a:pt x="58" y="641"/>
                  <a:pt x="58" y="640"/>
                </a:cubicBezTo>
                <a:cubicBezTo>
                  <a:pt x="58" y="638"/>
                  <a:pt x="58" y="637"/>
                  <a:pt x="57" y="635"/>
                </a:cubicBezTo>
                <a:cubicBezTo>
                  <a:pt x="57" y="633"/>
                  <a:pt x="57" y="632"/>
                  <a:pt x="57" y="630"/>
                </a:cubicBezTo>
                <a:cubicBezTo>
                  <a:pt x="57" y="628"/>
                  <a:pt x="57" y="627"/>
                  <a:pt x="57" y="625"/>
                </a:cubicBezTo>
                <a:cubicBezTo>
                  <a:pt x="57" y="625"/>
                  <a:pt x="57" y="624"/>
                  <a:pt x="56" y="624"/>
                </a:cubicBezTo>
                <a:lnTo>
                  <a:pt x="140" y="624"/>
                </a:lnTo>
                <a:cubicBezTo>
                  <a:pt x="140" y="626"/>
                  <a:pt x="141" y="628"/>
                  <a:pt x="141" y="630"/>
                </a:cubicBezTo>
                <a:lnTo>
                  <a:pt x="141" y="631"/>
                </a:lnTo>
                <a:cubicBezTo>
                  <a:pt x="142" y="644"/>
                  <a:pt x="144" y="657"/>
                  <a:pt x="147" y="669"/>
                </a:cubicBezTo>
                <a:cubicBezTo>
                  <a:pt x="147" y="670"/>
                  <a:pt x="147" y="670"/>
                  <a:pt x="147" y="670"/>
                </a:cubicBezTo>
                <a:cubicBezTo>
                  <a:pt x="148" y="672"/>
                  <a:pt x="148" y="675"/>
                  <a:pt x="149" y="677"/>
                </a:cubicBezTo>
                <a:lnTo>
                  <a:pt x="149" y="678"/>
                </a:lnTo>
                <a:cubicBezTo>
                  <a:pt x="150" y="680"/>
                  <a:pt x="150" y="682"/>
                  <a:pt x="151" y="684"/>
                </a:cubicBezTo>
                <a:cubicBezTo>
                  <a:pt x="151" y="685"/>
                  <a:pt x="151" y="685"/>
                  <a:pt x="152" y="686"/>
                </a:cubicBezTo>
                <a:cubicBezTo>
                  <a:pt x="152" y="688"/>
                  <a:pt x="153" y="689"/>
                  <a:pt x="153" y="691"/>
                </a:cubicBezTo>
                <a:cubicBezTo>
                  <a:pt x="153" y="692"/>
                  <a:pt x="154" y="693"/>
                  <a:pt x="154" y="693"/>
                </a:cubicBezTo>
                <a:cubicBezTo>
                  <a:pt x="154" y="695"/>
                  <a:pt x="155" y="697"/>
                  <a:pt x="155" y="698"/>
                </a:cubicBezTo>
                <a:cubicBezTo>
                  <a:pt x="156" y="699"/>
                  <a:pt x="156" y="700"/>
                  <a:pt x="156" y="701"/>
                </a:cubicBezTo>
                <a:cubicBezTo>
                  <a:pt x="157" y="702"/>
                  <a:pt x="157" y="704"/>
                  <a:pt x="158" y="706"/>
                </a:cubicBezTo>
                <a:cubicBezTo>
                  <a:pt x="158" y="706"/>
                  <a:pt x="159" y="707"/>
                  <a:pt x="159" y="708"/>
                </a:cubicBezTo>
                <a:cubicBezTo>
                  <a:pt x="159" y="709"/>
                  <a:pt x="160" y="711"/>
                  <a:pt x="161" y="712"/>
                </a:cubicBezTo>
                <a:cubicBezTo>
                  <a:pt x="161" y="713"/>
                  <a:pt x="161" y="714"/>
                  <a:pt x="161" y="715"/>
                </a:cubicBezTo>
                <a:cubicBezTo>
                  <a:pt x="162" y="716"/>
                  <a:pt x="163" y="718"/>
                  <a:pt x="163" y="719"/>
                </a:cubicBezTo>
                <a:cubicBezTo>
                  <a:pt x="164" y="720"/>
                  <a:pt x="164" y="721"/>
                  <a:pt x="164" y="722"/>
                </a:cubicBezTo>
                <a:cubicBezTo>
                  <a:pt x="165" y="723"/>
                  <a:pt x="166" y="725"/>
                  <a:pt x="166" y="726"/>
                </a:cubicBezTo>
                <a:cubicBezTo>
                  <a:pt x="167" y="727"/>
                  <a:pt x="167" y="728"/>
                  <a:pt x="167" y="729"/>
                </a:cubicBezTo>
                <a:cubicBezTo>
                  <a:pt x="168" y="730"/>
                  <a:pt x="169" y="732"/>
                  <a:pt x="170" y="733"/>
                </a:cubicBezTo>
                <a:cubicBezTo>
                  <a:pt x="170" y="734"/>
                  <a:pt x="170" y="735"/>
                  <a:pt x="171" y="735"/>
                </a:cubicBezTo>
                <a:cubicBezTo>
                  <a:pt x="171" y="737"/>
                  <a:pt x="172" y="738"/>
                  <a:pt x="173" y="740"/>
                </a:cubicBezTo>
                <a:cubicBezTo>
                  <a:pt x="173" y="741"/>
                  <a:pt x="174" y="741"/>
                  <a:pt x="174" y="742"/>
                </a:cubicBezTo>
                <a:cubicBezTo>
                  <a:pt x="175" y="744"/>
                  <a:pt x="176" y="745"/>
                  <a:pt x="176" y="747"/>
                </a:cubicBezTo>
                <a:cubicBezTo>
                  <a:pt x="177" y="747"/>
                  <a:pt x="177" y="748"/>
                  <a:pt x="177" y="749"/>
                </a:cubicBezTo>
                <a:cubicBezTo>
                  <a:pt x="178" y="750"/>
                  <a:pt x="179" y="752"/>
                  <a:pt x="180" y="753"/>
                </a:cubicBezTo>
                <a:cubicBezTo>
                  <a:pt x="180" y="754"/>
                  <a:pt x="181" y="754"/>
                  <a:pt x="181" y="755"/>
                </a:cubicBezTo>
                <a:cubicBezTo>
                  <a:pt x="182" y="757"/>
                  <a:pt x="183" y="758"/>
                  <a:pt x="184" y="760"/>
                </a:cubicBezTo>
                <a:lnTo>
                  <a:pt x="185" y="761"/>
                </a:lnTo>
                <a:cubicBezTo>
                  <a:pt x="186" y="763"/>
                  <a:pt x="187" y="765"/>
                  <a:pt x="188" y="767"/>
                </a:cubicBezTo>
                <a:cubicBezTo>
                  <a:pt x="188" y="767"/>
                  <a:pt x="189" y="767"/>
                  <a:pt x="189" y="768"/>
                </a:cubicBezTo>
                <a:cubicBezTo>
                  <a:pt x="190" y="770"/>
                  <a:pt x="191" y="772"/>
                  <a:pt x="193" y="774"/>
                </a:cubicBezTo>
                <a:cubicBezTo>
                  <a:pt x="198" y="782"/>
                  <a:pt x="204" y="790"/>
                  <a:pt x="211" y="798"/>
                </a:cubicBezTo>
                <a:cubicBezTo>
                  <a:pt x="213" y="800"/>
                  <a:pt x="214" y="802"/>
                  <a:pt x="216" y="804"/>
                </a:cubicBezTo>
                <a:cubicBezTo>
                  <a:pt x="218" y="806"/>
                  <a:pt x="219" y="807"/>
                  <a:pt x="220" y="809"/>
                </a:cubicBezTo>
                <a:cubicBezTo>
                  <a:pt x="221" y="809"/>
                  <a:pt x="221" y="810"/>
                  <a:pt x="221" y="810"/>
                </a:cubicBezTo>
                <a:cubicBezTo>
                  <a:pt x="223" y="812"/>
                  <a:pt x="224" y="813"/>
                  <a:pt x="225" y="814"/>
                </a:cubicBezTo>
                <a:cubicBezTo>
                  <a:pt x="226" y="815"/>
                  <a:pt x="226" y="815"/>
                  <a:pt x="227" y="816"/>
                </a:cubicBezTo>
                <a:cubicBezTo>
                  <a:pt x="228" y="817"/>
                  <a:pt x="229" y="818"/>
                  <a:pt x="231" y="820"/>
                </a:cubicBezTo>
                <a:cubicBezTo>
                  <a:pt x="231" y="820"/>
                  <a:pt x="231" y="821"/>
                  <a:pt x="232" y="821"/>
                </a:cubicBezTo>
                <a:cubicBezTo>
                  <a:pt x="233" y="822"/>
                  <a:pt x="235" y="824"/>
                  <a:pt x="236" y="825"/>
                </a:cubicBezTo>
                <a:lnTo>
                  <a:pt x="237" y="826"/>
                </a:lnTo>
                <a:cubicBezTo>
                  <a:pt x="239" y="827"/>
                  <a:pt x="240" y="829"/>
                  <a:pt x="241" y="830"/>
                </a:cubicBezTo>
                <a:cubicBezTo>
                  <a:pt x="242" y="830"/>
                  <a:pt x="242" y="831"/>
                  <a:pt x="243" y="831"/>
                </a:cubicBezTo>
                <a:cubicBezTo>
                  <a:pt x="244" y="833"/>
                  <a:pt x="246" y="834"/>
                  <a:pt x="247" y="835"/>
                </a:cubicBezTo>
                <a:lnTo>
                  <a:pt x="248" y="836"/>
                </a:lnTo>
                <a:cubicBezTo>
                  <a:pt x="250" y="837"/>
                  <a:pt x="251" y="839"/>
                  <a:pt x="253" y="840"/>
                </a:cubicBezTo>
                <a:lnTo>
                  <a:pt x="254" y="841"/>
                </a:lnTo>
                <a:cubicBezTo>
                  <a:pt x="256" y="842"/>
                  <a:pt x="257" y="843"/>
                  <a:pt x="258" y="844"/>
                </a:cubicBezTo>
                <a:cubicBezTo>
                  <a:pt x="259" y="845"/>
                  <a:pt x="259" y="845"/>
                  <a:pt x="260" y="846"/>
                </a:cubicBezTo>
                <a:cubicBezTo>
                  <a:pt x="261" y="847"/>
                  <a:pt x="263" y="848"/>
                  <a:pt x="264" y="849"/>
                </a:cubicBezTo>
                <a:cubicBezTo>
                  <a:pt x="265" y="849"/>
                  <a:pt x="265" y="850"/>
                  <a:pt x="266" y="850"/>
                </a:cubicBezTo>
                <a:cubicBezTo>
                  <a:pt x="267" y="851"/>
                  <a:pt x="269" y="853"/>
                  <a:pt x="271" y="854"/>
                </a:cubicBezTo>
                <a:lnTo>
                  <a:pt x="272" y="854"/>
                </a:lnTo>
                <a:cubicBezTo>
                  <a:pt x="273" y="856"/>
                  <a:pt x="275" y="857"/>
                  <a:pt x="277" y="858"/>
                </a:cubicBezTo>
                <a:lnTo>
                  <a:pt x="278" y="859"/>
                </a:lnTo>
                <a:cubicBezTo>
                  <a:pt x="280" y="860"/>
                  <a:pt x="282" y="861"/>
                  <a:pt x="284" y="862"/>
                </a:cubicBezTo>
                <a:cubicBezTo>
                  <a:pt x="284" y="863"/>
                  <a:pt x="284" y="863"/>
                  <a:pt x="284" y="863"/>
                </a:cubicBezTo>
                <a:cubicBezTo>
                  <a:pt x="301" y="874"/>
                  <a:pt x="319" y="883"/>
                  <a:pt x="338" y="890"/>
                </a:cubicBezTo>
                <a:cubicBezTo>
                  <a:pt x="340" y="891"/>
                  <a:pt x="342" y="892"/>
                  <a:pt x="345" y="893"/>
                </a:cubicBezTo>
                <a:cubicBezTo>
                  <a:pt x="348" y="894"/>
                  <a:pt x="350" y="895"/>
                  <a:pt x="352" y="895"/>
                </a:cubicBezTo>
                <a:cubicBezTo>
                  <a:pt x="352" y="896"/>
                  <a:pt x="352" y="896"/>
                  <a:pt x="353" y="896"/>
                </a:cubicBezTo>
                <a:cubicBezTo>
                  <a:pt x="355" y="896"/>
                  <a:pt x="357" y="897"/>
                  <a:pt x="359" y="898"/>
                </a:cubicBezTo>
                <a:lnTo>
                  <a:pt x="360" y="898"/>
                </a:lnTo>
                <a:cubicBezTo>
                  <a:pt x="362" y="899"/>
                  <a:pt x="364" y="899"/>
                  <a:pt x="366" y="900"/>
                </a:cubicBezTo>
                <a:cubicBezTo>
                  <a:pt x="367" y="900"/>
                  <a:pt x="367" y="900"/>
                  <a:pt x="368" y="900"/>
                </a:cubicBezTo>
                <a:cubicBezTo>
                  <a:pt x="370" y="901"/>
                  <a:pt x="372" y="901"/>
                  <a:pt x="374" y="902"/>
                </a:cubicBezTo>
                <a:lnTo>
                  <a:pt x="375" y="902"/>
                </a:lnTo>
                <a:cubicBezTo>
                  <a:pt x="377" y="903"/>
                  <a:pt x="379" y="903"/>
                  <a:pt x="381" y="904"/>
                </a:cubicBezTo>
                <a:cubicBezTo>
                  <a:pt x="382" y="904"/>
                  <a:pt x="382" y="904"/>
                  <a:pt x="383" y="904"/>
                </a:cubicBezTo>
                <a:cubicBezTo>
                  <a:pt x="385" y="905"/>
                  <a:pt x="387" y="905"/>
                  <a:pt x="389" y="905"/>
                </a:cubicBezTo>
                <a:cubicBezTo>
                  <a:pt x="389" y="906"/>
                  <a:pt x="390" y="906"/>
                  <a:pt x="390" y="906"/>
                </a:cubicBezTo>
                <a:cubicBezTo>
                  <a:pt x="392" y="906"/>
                  <a:pt x="394" y="907"/>
                  <a:pt x="396" y="907"/>
                </a:cubicBezTo>
                <a:cubicBezTo>
                  <a:pt x="397" y="907"/>
                  <a:pt x="397" y="907"/>
                  <a:pt x="398" y="907"/>
                </a:cubicBezTo>
                <a:cubicBezTo>
                  <a:pt x="400" y="908"/>
                  <a:pt x="402" y="908"/>
                  <a:pt x="404" y="908"/>
                </a:cubicBezTo>
                <a:cubicBezTo>
                  <a:pt x="404" y="908"/>
                  <a:pt x="405" y="908"/>
                  <a:pt x="405" y="909"/>
                </a:cubicBezTo>
                <a:cubicBezTo>
                  <a:pt x="408" y="909"/>
                  <a:pt x="410" y="909"/>
                  <a:pt x="412" y="909"/>
                </a:cubicBezTo>
                <a:cubicBezTo>
                  <a:pt x="412" y="910"/>
                  <a:pt x="413" y="910"/>
                  <a:pt x="413" y="910"/>
                </a:cubicBezTo>
                <a:cubicBezTo>
                  <a:pt x="415" y="910"/>
                  <a:pt x="417" y="910"/>
                  <a:pt x="420" y="910"/>
                </a:cubicBezTo>
                <a:lnTo>
                  <a:pt x="421" y="910"/>
                </a:lnTo>
                <a:cubicBezTo>
                  <a:pt x="423" y="911"/>
                  <a:pt x="426" y="911"/>
                  <a:pt x="428" y="911"/>
                </a:cubicBezTo>
                <a:lnTo>
                  <a:pt x="429" y="911"/>
                </a:lnTo>
                <a:cubicBezTo>
                  <a:pt x="436" y="912"/>
                  <a:pt x="444" y="912"/>
                  <a:pt x="452" y="912"/>
                </a:cubicBezTo>
                <a:lnTo>
                  <a:pt x="453" y="912"/>
                </a:lnTo>
                <a:cubicBezTo>
                  <a:pt x="550" y="912"/>
                  <a:pt x="637" y="868"/>
                  <a:pt x="694" y="798"/>
                </a:cubicBezTo>
                <a:cubicBezTo>
                  <a:pt x="696" y="796"/>
                  <a:pt x="697" y="795"/>
                  <a:pt x="698" y="793"/>
                </a:cubicBezTo>
                <a:lnTo>
                  <a:pt x="699" y="792"/>
                </a:lnTo>
                <a:cubicBezTo>
                  <a:pt x="741" y="739"/>
                  <a:pt x="766" y="672"/>
                  <a:pt x="766" y="599"/>
                </a:cubicBezTo>
                <a:cubicBezTo>
                  <a:pt x="766" y="515"/>
                  <a:pt x="733" y="437"/>
                  <a:pt x="675" y="378"/>
                </a:cubicBezTo>
                <a:cubicBezTo>
                  <a:pt x="674" y="377"/>
                  <a:pt x="673" y="376"/>
                  <a:pt x="672" y="375"/>
                </a:cubicBezTo>
                <a:cubicBezTo>
                  <a:pt x="671" y="374"/>
                  <a:pt x="670" y="373"/>
                  <a:pt x="670" y="373"/>
                </a:cubicBezTo>
                <a:cubicBezTo>
                  <a:pt x="669" y="372"/>
                  <a:pt x="668" y="371"/>
                  <a:pt x="667" y="370"/>
                </a:cubicBezTo>
                <a:cubicBezTo>
                  <a:pt x="666" y="369"/>
                  <a:pt x="665" y="368"/>
                  <a:pt x="664" y="368"/>
                </a:cubicBezTo>
                <a:cubicBezTo>
                  <a:pt x="663" y="367"/>
                  <a:pt x="662" y="366"/>
                  <a:pt x="661" y="365"/>
                </a:cubicBezTo>
                <a:cubicBezTo>
                  <a:pt x="660" y="364"/>
                  <a:pt x="660" y="364"/>
                  <a:pt x="659" y="363"/>
                </a:cubicBezTo>
                <a:cubicBezTo>
                  <a:pt x="658" y="362"/>
                  <a:pt x="657" y="361"/>
                  <a:pt x="656" y="360"/>
                </a:cubicBezTo>
                <a:cubicBezTo>
                  <a:pt x="655" y="359"/>
                  <a:pt x="654" y="359"/>
                  <a:pt x="653" y="358"/>
                </a:cubicBezTo>
                <a:cubicBezTo>
                  <a:pt x="652" y="357"/>
                  <a:pt x="651" y="356"/>
                  <a:pt x="650" y="356"/>
                </a:cubicBezTo>
                <a:cubicBezTo>
                  <a:pt x="649" y="355"/>
                  <a:pt x="648" y="354"/>
                  <a:pt x="647" y="353"/>
                </a:cubicBezTo>
                <a:cubicBezTo>
                  <a:pt x="646" y="353"/>
                  <a:pt x="645" y="352"/>
                  <a:pt x="644" y="351"/>
                </a:cubicBezTo>
                <a:cubicBezTo>
                  <a:pt x="644" y="350"/>
                  <a:pt x="643" y="350"/>
                  <a:pt x="642" y="349"/>
                </a:cubicBezTo>
                <a:cubicBezTo>
                  <a:pt x="641" y="348"/>
                  <a:pt x="640" y="347"/>
                  <a:pt x="639" y="347"/>
                </a:cubicBezTo>
                <a:cubicBezTo>
                  <a:pt x="638" y="346"/>
                  <a:pt x="637" y="345"/>
                  <a:pt x="636" y="345"/>
                </a:cubicBezTo>
                <a:cubicBezTo>
                  <a:pt x="635" y="344"/>
                  <a:pt x="634" y="343"/>
                  <a:pt x="633" y="342"/>
                </a:cubicBezTo>
                <a:cubicBezTo>
                  <a:pt x="632" y="342"/>
                  <a:pt x="631" y="341"/>
                  <a:pt x="629" y="340"/>
                </a:cubicBezTo>
                <a:cubicBezTo>
                  <a:pt x="628" y="339"/>
                  <a:pt x="626" y="338"/>
                  <a:pt x="625" y="337"/>
                </a:cubicBezTo>
                <a:cubicBezTo>
                  <a:pt x="624" y="336"/>
                  <a:pt x="622" y="335"/>
                  <a:pt x="621" y="334"/>
                </a:cubicBezTo>
                <a:cubicBezTo>
                  <a:pt x="620" y="334"/>
                  <a:pt x="619" y="333"/>
                  <a:pt x="618" y="333"/>
                </a:cubicBezTo>
                <a:cubicBezTo>
                  <a:pt x="617" y="332"/>
                  <a:pt x="616" y="331"/>
                  <a:pt x="615" y="331"/>
                </a:cubicBezTo>
                <a:cubicBezTo>
                  <a:pt x="614" y="330"/>
                  <a:pt x="613" y="330"/>
                  <a:pt x="612" y="329"/>
                </a:cubicBezTo>
                <a:cubicBezTo>
                  <a:pt x="611" y="328"/>
                  <a:pt x="610" y="328"/>
                  <a:pt x="609" y="327"/>
                </a:cubicBezTo>
                <a:cubicBezTo>
                  <a:pt x="608" y="326"/>
                  <a:pt x="607" y="326"/>
                  <a:pt x="606" y="325"/>
                </a:cubicBezTo>
                <a:cubicBezTo>
                  <a:pt x="605" y="325"/>
                  <a:pt x="604" y="324"/>
                  <a:pt x="602" y="323"/>
                </a:cubicBezTo>
                <a:cubicBezTo>
                  <a:pt x="601" y="323"/>
                  <a:pt x="600" y="322"/>
                  <a:pt x="599" y="322"/>
                </a:cubicBezTo>
                <a:cubicBezTo>
                  <a:pt x="598" y="321"/>
                  <a:pt x="597" y="321"/>
                  <a:pt x="596" y="320"/>
                </a:cubicBezTo>
                <a:cubicBezTo>
                  <a:pt x="595" y="320"/>
                  <a:pt x="594" y="319"/>
                  <a:pt x="593" y="319"/>
                </a:cubicBezTo>
                <a:cubicBezTo>
                  <a:pt x="592" y="318"/>
                  <a:pt x="591" y="317"/>
                  <a:pt x="589" y="317"/>
                </a:cubicBezTo>
                <a:cubicBezTo>
                  <a:pt x="589" y="316"/>
                  <a:pt x="587" y="316"/>
                  <a:pt x="587" y="315"/>
                </a:cubicBezTo>
                <a:cubicBezTo>
                  <a:pt x="585" y="315"/>
                  <a:pt x="584" y="314"/>
                  <a:pt x="583" y="314"/>
                </a:cubicBezTo>
                <a:cubicBezTo>
                  <a:pt x="582" y="313"/>
                  <a:pt x="581" y="313"/>
                  <a:pt x="580" y="312"/>
                </a:cubicBezTo>
                <a:cubicBezTo>
                  <a:pt x="578" y="312"/>
                  <a:pt x="577" y="311"/>
                  <a:pt x="575" y="310"/>
                </a:cubicBezTo>
                <a:cubicBezTo>
                  <a:pt x="575" y="310"/>
                  <a:pt x="574" y="310"/>
                  <a:pt x="573" y="309"/>
                </a:cubicBezTo>
                <a:cubicBezTo>
                  <a:pt x="571" y="309"/>
                  <a:pt x="569" y="308"/>
                  <a:pt x="567" y="307"/>
                </a:cubicBezTo>
                <a:cubicBezTo>
                  <a:pt x="566" y="307"/>
                  <a:pt x="565" y="306"/>
                  <a:pt x="564" y="306"/>
                </a:cubicBezTo>
                <a:cubicBezTo>
                  <a:pt x="563" y="305"/>
                  <a:pt x="562" y="305"/>
                  <a:pt x="560" y="304"/>
                </a:cubicBezTo>
                <a:cubicBezTo>
                  <a:pt x="559" y="304"/>
                  <a:pt x="558" y="304"/>
                  <a:pt x="557" y="303"/>
                </a:cubicBezTo>
                <a:cubicBezTo>
                  <a:pt x="556" y="303"/>
                  <a:pt x="555" y="302"/>
                  <a:pt x="553" y="302"/>
                </a:cubicBezTo>
                <a:cubicBezTo>
                  <a:pt x="552" y="302"/>
                  <a:pt x="551" y="301"/>
                  <a:pt x="550" y="301"/>
                </a:cubicBezTo>
                <a:cubicBezTo>
                  <a:pt x="549" y="301"/>
                  <a:pt x="548" y="300"/>
                  <a:pt x="546" y="300"/>
                </a:cubicBezTo>
                <a:cubicBezTo>
                  <a:pt x="545" y="299"/>
                  <a:pt x="544" y="299"/>
                  <a:pt x="543" y="299"/>
                </a:cubicBezTo>
                <a:cubicBezTo>
                  <a:pt x="542" y="298"/>
                  <a:pt x="541" y="298"/>
                  <a:pt x="539" y="298"/>
                </a:cubicBezTo>
                <a:cubicBezTo>
                  <a:pt x="539" y="297"/>
                  <a:pt x="537" y="297"/>
                  <a:pt x="536" y="297"/>
                </a:cubicBezTo>
                <a:cubicBezTo>
                  <a:pt x="535" y="296"/>
                  <a:pt x="534" y="296"/>
                  <a:pt x="533" y="296"/>
                </a:cubicBezTo>
                <a:cubicBezTo>
                  <a:pt x="531" y="295"/>
                  <a:pt x="530" y="295"/>
                  <a:pt x="529" y="295"/>
                </a:cubicBezTo>
                <a:cubicBezTo>
                  <a:pt x="528" y="294"/>
                  <a:pt x="527" y="294"/>
                  <a:pt x="525" y="294"/>
                </a:cubicBezTo>
                <a:cubicBezTo>
                  <a:pt x="524" y="294"/>
                  <a:pt x="523" y="293"/>
                  <a:pt x="522" y="293"/>
                </a:cubicBezTo>
                <a:cubicBezTo>
                  <a:pt x="521" y="293"/>
                  <a:pt x="519" y="292"/>
                  <a:pt x="517" y="292"/>
                </a:cubicBezTo>
                <a:cubicBezTo>
                  <a:pt x="517" y="292"/>
                  <a:pt x="516" y="292"/>
                  <a:pt x="515" y="292"/>
                </a:cubicBezTo>
                <a:cubicBezTo>
                  <a:pt x="513" y="291"/>
                  <a:pt x="511" y="291"/>
                  <a:pt x="508" y="290"/>
                </a:cubicBezTo>
                <a:cubicBezTo>
                  <a:pt x="507" y="290"/>
                  <a:pt x="507" y="290"/>
                  <a:pt x="506" y="290"/>
                </a:cubicBezTo>
                <a:cubicBezTo>
                  <a:pt x="504" y="290"/>
                  <a:pt x="503" y="289"/>
                  <a:pt x="501" y="289"/>
                </a:cubicBezTo>
                <a:cubicBezTo>
                  <a:pt x="500" y="289"/>
                  <a:pt x="499" y="289"/>
                  <a:pt x="498" y="289"/>
                </a:cubicBezTo>
                <a:cubicBezTo>
                  <a:pt x="497" y="288"/>
                  <a:pt x="495" y="288"/>
                  <a:pt x="494" y="288"/>
                </a:cubicBezTo>
                <a:cubicBezTo>
                  <a:pt x="493" y="288"/>
                  <a:pt x="492" y="288"/>
                  <a:pt x="491" y="288"/>
                </a:cubicBezTo>
                <a:cubicBezTo>
                  <a:pt x="489" y="288"/>
                  <a:pt x="488" y="287"/>
                  <a:pt x="487" y="287"/>
                </a:cubicBezTo>
                <a:cubicBezTo>
                  <a:pt x="486" y="287"/>
                  <a:pt x="484" y="287"/>
                  <a:pt x="483" y="287"/>
                </a:cubicBezTo>
                <a:cubicBezTo>
                  <a:pt x="483" y="287"/>
                  <a:pt x="482" y="287"/>
                  <a:pt x="481" y="287"/>
                </a:cubicBezTo>
                <a:lnTo>
                  <a:pt x="481" y="200"/>
                </a:lnTo>
                <a:lnTo>
                  <a:pt x="482" y="200"/>
                </a:lnTo>
                <a:cubicBezTo>
                  <a:pt x="483" y="200"/>
                  <a:pt x="484" y="200"/>
                  <a:pt x="486" y="200"/>
                </a:cubicBezTo>
                <a:close/>
                <a:moveTo>
                  <a:pt x="874" y="174"/>
                </a:moveTo>
                <a:cubicBezTo>
                  <a:pt x="762" y="62"/>
                  <a:pt x="612" y="0"/>
                  <a:pt x="453" y="0"/>
                </a:cubicBezTo>
                <a:cubicBezTo>
                  <a:pt x="445" y="0"/>
                  <a:pt x="438" y="3"/>
                  <a:pt x="433" y="8"/>
                </a:cubicBezTo>
                <a:cubicBezTo>
                  <a:pt x="428" y="13"/>
                  <a:pt x="425" y="20"/>
                  <a:pt x="425" y="28"/>
                </a:cubicBezTo>
                <a:lnTo>
                  <a:pt x="426" y="172"/>
                </a:lnTo>
                <a:lnTo>
                  <a:pt x="426" y="286"/>
                </a:lnTo>
                <a:lnTo>
                  <a:pt x="424" y="287"/>
                </a:lnTo>
                <a:cubicBezTo>
                  <a:pt x="409" y="288"/>
                  <a:pt x="398" y="301"/>
                  <a:pt x="399" y="317"/>
                </a:cubicBezTo>
                <a:cubicBezTo>
                  <a:pt x="400" y="331"/>
                  <a:pt x="412" y="342"/>
                  <a:pt x="427" y="342"/>
                </a:cubicBezTo>
                <a:lnTo>
                  <a:pt x="427" y="362"/>
                </a:lnTo>
                <a:lnTo>
                  <a:pt x="427" y="364"/>
                </a:lnTo>
                <a:lnTo>
                  <a:pt x="427" y="439"/>
                </a:lnTo>
                <a:lnTo>
                  <a:pt x="427" y="441"/>
                </a:lnTo>
                <a:lnTo>
                  <a:pt x="427" y="448"/>
                </a:lnTo>
                <a:cubicBezTo>
                  <a:pt x="427" y="455"/>
                  <a:pt x="430" y="462"/>
                  <a:pt x="435" y="467"/>
                </a:cubicBezTo>
                <a:cubicBezTo>
                  <a:pt x="441" y="473"/>
                  <a:pt x="448" y="475"/>
                  <a:pt x="455" y="475"/>
                </a:cubicBezTo>
                <a:lnTo>
                  <a:pt x="457" y="475"/>
                </a:lnTo>
                <a:cubicBezTo>
                  <a:pt x="521" y="475"/>
                  <a:pt x="574" y="527"/>
                  <a:pt x="574" y="592"/>
                </a:cubicBezTo>
                <a:cubicBezTo>
                  <a:pt x="574" y="592"/>
                  <a:pt x="573" y="593"/>
                  <a:pt x="573" y="594"/>
                </a:cubicBezTo>
                <a:lnTo>
                  <a:pt x="573" y="595"/>
                </a:lnTo>
                <a:cubicBezTo>
                  <a:pt x="572" y="626"/>
                  <a:pt x="560" y="654"/>
                  <a:pt x="538" y="675"/>
                </a:cubicBezTo>
                <a:cubicBezTo>
                  <a:pt x="516" y="697"/>
                  <a:pt x="487" y="708"/>
                  <a:pt x="457" y="708"/>
                </a:cubicBezTo>
                <a:lnTo>
                  <a:pt x="456" y="708"/>
                </a:lnTo>
                <a:cubicBezTo>
                  <a:pt x="456" y="708"/>
                  <a:pt x="455" y="708"/>
                  <a:pt x="454" y="708"/>
                </a:cubicBezTo>
                <a:cubicBezTo>
                  <a:pt x="393" y="707"/>
                  <a:pt x="343" y="658"/>
                  <a:pt x="340" y="597"/>
                </a:cubicBezTo>
                <a:cubicBezTo>
                  <a:pt x="340" y="596"/>
                  <a:pt x="340" y="595"/>
                  <a:pt x="340" y="594"/>
                </a:cubicBezTo>
                <a:cubicBezTo>
                  <a:pt x="340" y="593"/>
                  <a:pt x="340" y="592"/>
                  <a:pt x="340" y="592"/>
                </a:cubicBezTo>
                <a:cubicBezTo>
                  <a:pt x="340" y="591"/>
                  <a:pt x="340" y="591"/>
                  <a:pt x="340" y="590"/>
                </a:cubicBezTo>
                <a:cubicBezTo>
                  <a:pt x="341" y="575"/>
                  <a:pt x="328" y="562"/>
                  <a:pt x="313" y="562"/>
                </a:cubicBezTo>
                <a:cubicBezTo>
                  <a:pt x="305" y="562"/>
                  <a:pt x="298" y="565"/>
                  <a:pt x="293" y="570"/>
                </a:cubicBezTo>
                <a:lnTo>
                  <a:pt x="284" y="570"/>
                </a:lnTo>
                <a:lnTo>
                  <a:pt x="282" y="570"/>
                </a:lnTo>
                <a:lnTo>
                  <a:pt x="207" y="570"/>
                </a:lnTo>
                <a:lnTo>
                  <a:pt x="205" y="570"/>
                </a:lnTo>
                <a:lnTo>
                  <a:pt x="195" y="570"/>
                </a:lnTo>
                <a:cubicBezTo>
                  <a:pt x="196" y="568"/>
                  <a:pt x="197" y="566"/>
                  <a:pt x="197" y="564"/>
                </a:cubicBezTo>
                <a:lnTo>
                  <a:pt x="197" y="562"/>
                </a:lnTo>
                <a:cubicBezTo>
                  <a:pt x="199" y="547"/>
                  <a:pt x="189" y="533"/>
                  <a:pt x="174" y="531"/>
                </a:cubicBezTo>
                <a:cubicBezTo>
                  <a:pt x="158" y="529"/>
                  <a:pt x="144" y="539"/>
                  <a:pt x="142" y="555"/>
                </a:cubicBezTo>
                <a:cubicBezTo>
                  <a:pt x="142" y="555"/>
                  <a:pt x="142" y="556"/>
                  <a:pt x="142" y="557"/>
                </a:cubicBezTo>
                <a:cubicBezTo>
                  <a:pt x="141" y="561"/>
                  <a:pt x="142" y="565"/>
                  <a:pt x="143" y="569"/>
                </a:cubicBezTo>
                <a:lnTo>
                  <a:pt x="28" y="568"/>
                </a:lnTo>
                <a:lnTo>
                  <a:pt x="27" y="568"/>
                </a:lnTo>
                <a:cubicBezTo>
                  <a:pt x="27" y="569"/>
                  <a:pt x="26" y="569"/>
                  <a:pt x="25" y="569"/>
                </a:cubicBezTo>
                <a:cubicBezTo>
                  <a:pt x="24" y="569"/>
                  <a:pt x="23" y="569"/>
                  <a:pt x="22" y="569"/>
                </a:cubicBezTo>
                <a:cubicBezTo>
                  <a:pt x="21" y="569"/>
                  <a:pt x="21" y="569"/>
                  <a:pt x="20" y="570"/>
                </a:cubicBezTo>
                <a:lnTo>
                  <a:pt x="19" y="570"/>
                </a:lnTo>
                <a:cubicBezTo>
                  <a:pt x="18" y="570"/>
                  <a:pt x="18" y="570"/>
                  <a:pt x="17" y="571"/>
                </a:cubicBezTo>
                <a:lnTo>
                  <a:pt x="16" y="571"/>
                </a:lnTo>
                <a:lnTo>
                  <a:pt x="15" y="572"/>
                </a:lnTo>
                <a:cubicBezTo>
                  <a:pt x="14" y="572"/>
                  <a:pt x="14" y="572"/>
                  <a:pt x="14" y="573"/>
                </a:cubicBezTo>
                <a:cubicBezTo>
                  <a:pt x="13" y="573"/>
                  <a:pt x="13" y="573"/>
                  <a:pt x="13" y="573"/>
                </a:cubicBezTo>
                <a:cubicBezTo>
                  <a:pt x="12" y="573"/>
                  <a:pt x="12" y="574"/>
                  <a:pt x="11" y="574"/>
                </a:cubicBezTo>
                <a:lnTo>
                  <a:pt x="10" y="575"/>
                </a:lnTo>
                <a:cubicBezTo>
                  <a:pt x="10" y="575"/>
                  <a:pt x="10" y="576"/>
                  <a:pt x="9" y="576"/>
                </a:cubicBezTo>
                <a:lnTo>
                  <a:pt x="8" y="576"/>
                </a:lnTo>
                <a:cubicBezTo>
                  <a:pt x="7" y="578"/>
                  <a:pt x="6" y="579"/>
                  <a:pt x="5" y="581"/>
                </a:cubicBezTo>
                <a:cubicBezTo>
                  <a:pt x="4" y="582"/>
                  <a:pt x="4" y="582"/>
                  <a:pt x="4" y="583"/>
                </a:cubicBezTo>
                <a:cubicBezTo>
                  <a:pt x="2" y="585"/>
                  <a:pt x="1" y="588"/>
                  <a:pt x="1" y="591"/>
                </a:cubicBezTo>
                <a:cubicBezTo>
                  <a:pt x="1" y="592"/>
                  <a:pt x="1" y="593"/>
                  <a:pt x="1" y="593"/>
                </a:cubicBezTo>
                <a:cubicBezTo>
                  <a:pt x="0" y="594"/>
                  <a:pt x="0" y="595"/>
                  <a:pt x="0" y="596"/>
                </a:cubicBezTo>
                <a:cubicBezTo>
                  <a:pt x="0" y="717"/>
                  <a:pt x="47" y="830"/>
                  <a:pt x="133" y="916"/>
                </a:cubicBezTo>
                <a:cubicBezTo>
                  <a:pt x="135" y="918"/>
                  <a:pt x="138" y="921"/>
                  <a:pt x="141" y="923"/>
                </a:cubicBezTo>
                <a:cubicBezTo>
                  <a:pt x="141" y="924"/>
                  <a:pt x="142" y="925"/>
                  <a:pt x="143" y="926"/>
                </a:cubicBezTo>
                <a:cubicBezTo>
                  <a:pt x="145" y="928"/>
                  <a:pt x="147" y="929"/>
                  <a:pt x="148" y="931"/>
                </a:cubicBezTo>
                <a:cubicBezTo>
                  <a:pt x="150" y="932"/>
                  <a:pt x="151" y="933"/>
                  <a:pt x="152" y="934"/>
                </a:cubicBezTo>
                <a:cubicBezTo>
                  <a:pt x="153" y="935"/>
                  <a:pt x="155" y="937"/>
                  <a:pt x="157" y="938"/>
                </a:cubicBezTo>
                <a:cubicBezTo>
                  <a:pt x="158" y="939"/>
                  <a:pt x="159" y="940"/>
                  <a:pt x="160" y="941"/>
                </a:cubicBezTo>
                <a:cubicBezTo>
                  <a:pt x="162" y="942"/>
                  <a:pt x="163" y="944"/>
                  <a:pt x="165" y="945"/>
                </a:cubicBezTo>
                <a:cubicBezTo>
                  <a:pt x="166" y="946"/>
                  <a:pt x="167" y="947"/>
                  <a:pt x="168" y="948"/>
                </a:cubicBezTo>
                <a:cubicBezTo>
                  <a:pt x="170" y="949"/>
                  <a:pt x="172" y="950"/>
                  <a:pt x="173" y="952"/>
                </a:cubicBezTo>
                <a:cubicBezTo>
                  <a:pt x="175" y="953"/>
                  <a:pt x="176" y="954"/>
                  <a:pt x="177" y="955"/>
                </a:cubicBezTo>
                <a:cubicBezTo>
                  <a:pt x="179" y="956"/>
                  <a:pt x="180" y="957"/>
                  <a:pt x="182" y="958"/>
                </a:cubicBezTo>
                <a:cubicBezTo>
                  <a:pt x="183" y="959"/>
                  <a:pt x="184" y="960"/>
                  <a:pt x="186" y="961"/>
                </a:cubicBezTo>
                <a:cubicBezTo>
                  <a:pt x="187" y="962"/>
                  <a:pt x="189" y="963"/>
                  <a:pt x="190" y="965"/>
                </a:cubicBezTo>
                <a:cubicBezTo>
                  <a:pt x="192" y="966"/>
                  <a:pt x="193" y="967"/>
                  <a:pt x="194" y="967"/>
                </a:cubicBezTo>
                <a:cubicBezTo>
                  <a:pt x="196" y="969"/>
                  <a:pt x="198" y="970"/>
                  <a:pt x="199" y="971"/>
                </a:cubicBezTo>
                <a:cubicBezTo>
                  <a:pt x="201" y="972"/>
                  <a:pt x="202" y="973"/>
                  <a:pt x="203" y="973"/>
                </a:cubicBezTo>
                <a:cubicBezTo>
                  <a:pt x="205" y="975"/>
                  <a:pt x="207" y="976"/>
                  <a:pt x="208" y="977"/>
                </a:cubicBezTo>
                <a:cubicBezTo>
                  <a:pt x="210" y="978"/>
                  <a:pt x="211" y="978"/>
                  <a:pt x="212" y="979"/>
                </a:cubicBezTo>
                <a:cubicBezTo>
                  <a:pt x="214" y="980"/>
                  <a:pt x="216" y="981"/>
                  <a:pt x="218" y="983"/>
                </a:cubicBezTo>
                <a:cubicBezTo>
                  <a:pt x="219" y="983"/>
                  <a:pt x="220" y="984"/>
                  <a:pt x="221" y="985"/>
                </a:cubicBezTo>
                <a:cubicBezTo>
                  <a:pt x="223" y="986"/>
                  <a:pt x="225" y="987"/>
                  <a:pt x="227" y="988"/>
                </a:cubicBezTo>
                <a:cubicBezTo>
                  <a:pt x="228" y="989"/>
                  <a:pt x="229" y="990"/>
                  <a:pt x="230" y="990"/>
                </a:cubicBezTo>
                <a:cubicBezTo>
                  <a:pt x="233" y="992"/>
                  <a:pt x="236" y="993"/>
                  <a:pt x="239" y="995"/>
                </a:cubicBezTo>
                <a:lnTo>
                  <a:pt x="240" y="995"/>
                </a:lnTo>
                <a:cubicBezTo>
                  <a:pt x="243" y="997"/>
                  <a:pt x="246" y="999"/>
                  <a:pt x="249" y="1000"/>
                </a:cubicBezTo>
                <a:cubicBezTo>
                  <a:pt x="250" y="1001"/>
                  <a:pt x="251" y="1001"/>
                  <a:pt x="252" y="1002"/>
                </a:cubicBezTo>
                <a:cubicBezTo>
                  <a:pt x="254" y="1003"/>
                  <a:pt x="256" y="1004"/>
                  <a:pt x="259" y="1005"/>
                </a:cubicBezTo>
                <a:cubicBezTo>
                  <a:pt x="260" y="1005"/>
                  <a:pt x="261" y="1006"/>
                  <a:pt x="263" y="1007"/>
                </a:cubicBezTo>
                <a:cubicBezTo>
                  <a:pt x="264" y="1007"/>
                  <a:pt x="266" y="1008"/>
                  <a:pt x="268" y="1009"/>
                </a:cubicBezTo>
                <a:cubicBezTo>
                  <a:pt x="270" y="1010"/>
                  <a:pt x="271" y="1010"/>
                  <a:pt x="272" y="1011"/>
                </a:cubicBezTo>
                <a:cubicBezTo>
                  <a:pt x="274" y="1012"/>
                  <a:pt x="276" y="1013"/>
                  <a:pt x="278" y="1013"/>
                </a:cubicBezTo>
                <a:cubicBezTo>
                  <a:pt x="279" y="1014"/>
                  <a:pt x="281" y="1015"/>
                  <a:pt x="282" y="1015"/>
                </a:cubicBezTo>
                <a:cubicBezTo>
                  <a:pt x="284" y="1016"/>
                  <a:pt x="286" y="1017"/>
                  <a:pt x="288" y="1017"/>
                </a:cubicBezTo>
                <a:cubicBezTo>
                  <a:pt x="289" y="1018"/>
                  <a:pt x="291" y="1019"/>
                  <a:pt x="292" y="1019"/>
                </a:cubicBezTo>
                <a:cubicBezTo>
                  <a:pt x="294" y="1020"/>
                  <a:pt x="296" y="1020"/>
                  <a:pt x="298" y="1021"/>
                </a:cubicBezTo>
                <a:cubicBezTo>
                  <a:pt x="299" y="1022"/>
                  <a:pt x="301" y="1022"/>
                  <a:pt x="302" y="1023"/>
                </a:cubicBezTo>
                <a:cubicBezTo>
                  <a:pt x="304" y="1023"/>
                  <a:pt x="306" y="1024"/>
                  <a:pt x="308" y="1025"/>
                </a:cubicBezTo>
                <a:cubicBezTo>
                  <a:pt x="309" y="1025"/>
                  <a:pt x="311" y="1026"/>
                  <a:pt x="312" y="1026"/>
                </a:cubicBezTo>
                <a:cubicBezTo>
                  <a:pt x="314" y="1027"/>
                  <a:pt x="316" y="1027"/>
                  <a:pt x="318" y="1028"/>
                </a:cubicBezTo>
                <a:cubicBezTo>
                  <a:pt x="319" y="1028"/>
                  <a:pt x="321" y="1029"/>
                  <a:pt x="322" y="1029"/>
                </a:cubicBezTo>
                <a:cubicBezTo>
                  <a:pt x="324" y="1030"/>
                  <a:pt x="326" y="1030"/>
                  <a:pt x="328" y="1031"/>
                </a:cubicBezTo>
                <a:cubicBezTo>
                  <a:pt x="330" y="1031"/>
                  <a:pt x="331" y="1032"/>
                  <a:pt x="333" y="1032"/>
                </a:cubicBezTo>
                <a:cubicBezTo>
                  <a:pt x="335" y="1033"/>
                  <a:pt x="337" y="1033"/>
                  <a:pt x="339" y="1034"/>
                </a:cubicBezTo>
                <a:cubicBezTo>
                  <a:pt x="340" y="1034"/>
                  <a:pt x="341" y="1035"/>
                  <a:pt x="343" y="1035"/>
                </a:cubicBezTo>
                <a:cubicBezTo>
                  <a:pt x="345" y="1035"/>
                  <a:pt x="347" y="1036"/>
                  <a:pt x="350" y="1037"/>
                </a:cubicBezTo>
                <a:cubicBezTo>
                  <a:pt x="351" y="1037"/>
                  <a:pt x="352" y="1037"/>
                  <a:pt x="353" y="1037"/>
                </a:cubicBezTo>
                <a:cubicBezTo>
                  <a:pt x="356" y="1038"/>
                  <a:pt x="359" y="1039"/>
                  <a:pt x="362" y="1039"/>
                </a:cubicBezTo>
                <a:cubicBezTo>
                  <a:pt x="363" y="1039"/>
                  <a:pt x="363" y="1039"/>
                  <a:pt x="364" y="1040"/>
                </a:cubicBezTo>
                <a:cubicBezTo>
                  <a:pt x="367" y="1040"/>
                  <a:pt x="371" y="1041"/>
                  <a:pt x="374" y="1041"/>
                </a:cubicBezTo>
                <a:cubicBezTo>
                  <a:pt x="375" y="1042"/>
                  <a:pt x="376" y="1042"/>
                  <a:pt x="378" y="1042"/>
                </a:cubicBezTo>
                <a:cubicBezTo>
                  <a:pt x="380" y="1042"/>
                  <a:pt x="382" y="1043"/>
                  <a:pt x="385" y="1043"/>
                </a:cubicBezTo>
                <a:cubicBezTo>
                  <a:pt x="386" y="1043"/>
                  <a:pt x="388" y="1044"/>
                  <a:pt x="389" y="1044"/>
                </a:cubicBezTo>
                <a:cubicBezTo>
                  <a:pt x="391" y="1044"/>
                  <a:pt x="393" y="1044"/>
                  <a:pt x="395" y="1045"/>
                </a:cubicBezTo>
                <a:cubicBezTo>
                  <a:pt x="397" y="1045"/>
                  <a:pt x="398" y="1045"/>
                  <a:pt x="400" y="1045"/>
                </a:cubicBezTo>
                <a:cubicBezTo>
                  <a:pt x="402" y="1045"/>
                  <a:pt x="404" y="1046"/>
                  <a:pt x="406" y="1046"/>
                </a:cubicBezTo>
                <a:cubicBezTo>
                  <a:pt x="408" y="1046"/>
                  <a:pt x="409" y="1046"/>
                  <a:pt x="411" y="1046"/>
                </a:cubicBezTo>
                <a:cubicBezTo>
                  <a:pt x="413" y="1046"/>
                  <a:pt x="415" y="1047"/>
                  <a:pt x="417" y="1047"/>
                </a:cubicBezTo>
                <a:cubicBezTo>
                  <a:pt x="418" y="1047"/>
                  <a:pt x="420" y="1047"/>
                  <a:pt x="422" y="1047"/>
                </a:cubicBezTo>
                <a:cubicBezTo>
                  <a:pt x="423" y="1047"/>
                  <a:pt x="424" y="1047"/>
                  <a:pt x="425" y="1047"/>
                </a:cubicBezTo>
                <a:lnTo>
                  <a:pt x="425" y="1165"/>
                </a:lnTo>
                <a:cubicBezTo>
                  <a:pt x="425" y="1180"/>
                  <a:pt x="437" y="1192"/>
                  <a:pt x="453" y="1192"/>
                </a:cubicBezTo>
                <a:cubicBezTo>
                  <a:pt x="612" y="1192"/>
                  <a:pt x="761" y="1130"/>
                  <a:pt x="874" y="1018"/>
                </a:cubicBezTo>
                <a:cubicBezTo>
                  <a:pt x="987" y="905"/>
                  <a:pt x="1049" y="755"/>
                  <a:pt x="1049" y="596"/>
                </a:cubicBezTo>
                <a:cubicBezTo>
                  <a:pt x="1049" y="437"/>
                  <a:pt x="987" y="287"/>
                  <a:pt x="874" y="17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6" name="Freeform 1485">
            <a:extLst>
              <a:ext uri="{FF2B5EF4-FFF2-40B4-BE49-F238E27FC236}">
                <a16:creationId xmlns:a16="http://schemas.microsoft.com/office/drawing/2014/main" id="{AEDD4C82-366A-D045-B6E6-96531F4B9695}"/>
              </a:ext>
            </a:extLst>
          </p:cNvPr>
          <p:cNvSpPr/>
          <p:nvPr/>
        </p:nvSpPr>
        <p:spPr>
          <a:xfrm>
            <a:off x="6341894" y="1291110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4" y="4"/>
                </a:moveTo>
                <a:cubicBezTo>
                  <a:pt x="1" y="12"/>
                  <a:pt x="-4" y="28"/>
                  <a:pt x="3" y="42"/>
                </a:cubicBezTo>
                <a:cubicBezTo>
                  <a:pt x="8" y="51"/>
                  <a:pt x="17" y="56"/>
                  <a:pt x="27" y="56"/>
                </a:cubicBezTo>
                <a:cubicBezTo>
                  <a:pt x="32" y="56"/>
                  <a:pt x="36" y="55"/>
                  <a:pt x="41" y="53"/>
                </a:cubicBezTo>
                <a:lnTo>
                  <a:pt x="42" y="52"/>
                </a:lnTo>
                <a:cubicBezTo>
                  <a:pt x="55" y="45"/>
                  <a:pt x="60" y="28"/>
                  <a:pt x="53" y="14"/>
                </a:cubicBezTo>
                <a:cubicBezTo>
                  <a:pt x="46" y="1"/>
                  <a:pt x="29" y="-4"/>
                  <a:pt x="16" y="3"/>
                </a:cubicBezTo>
                <a:cubicBezTo>
                  <a:pt x="15" y="4"/>
                  <a:pt x="14" y="4"/>
                  <a:pt x="14" y="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7" name="Freeform 1486">
            <a:extLst>
              <a:ext uri="{FF2B5EF4-FFF2-40B4-BE49-F238E27FC236}">
                <a16:creationId xmlns:a16="http://schemas.microsoft.com/office/drawing/2014/main" id="{EA718F47-E901-C94E-B175-2B9AE7174436}"/>
              </a:ext>
            </a:extLst>
          </p:cNvPr>
          <p:cNvSpPr/>
          <p:nvPr/>
        </p:nvSpPr>
        <p:spPr>
          <a:xfrm>
            <a:off x="6322094" y="13098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" y="15"/>
                </a:moveTo>
                <a:cubicBezTo>
                  <a:pt x="-4" y="28"/>
                  <a:pt x="1" y="45"/>
                  <a:pt x="14" y="53"/>
                </a:cubicBezTo>
                <a:cubicBezTo>
                  <a:pt x="18" y="56"/>
                  <a:pt x="23" y="57"/>
                  <a:pt x="28" y="57"/>
                </a:cubicBezTo>
                <a:cubicBezTo>
                  <a:pt x="37" y="57"/>
                  <a:pt x="46" y="52"/>
                  <a:pt x="51" y="43"/>
                </a:cubicBezTo>
                <a:cubicBezTo>
                  <a:pt x="52" y="43"/>
                  <a:pt x="52" y="43"/>
                  <a:pt x="52" y="42"/>
                </a:cubicBezTo>
                <a:cubicBezTo>
                  <a:pt x="60" y="29"/>
                  <a:pt x="56" y="12"/>
                  <a:pt x="43" y="4"/>
                </a:cubicBezTo>
                <a:cubicBezTo>
                  <a:pt x="30" y="-4"/>
                  <a:pt x="13" y="0"/>
                  <a:pt x="5" y="13"/>
                </a:cubicBezTo>
                <a:cubicBezTo>
                  <a:pt x="5" y="14"/>
                  <a:pt x="4" y="15"/>
                  <a:pt x="4" y="1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8" name="Freeform 1487">
            <a:extLst>
              <a:ext uri="{FF2B5EF4-FFF2-40B4-BE49-F238E27FC236}">
                <a16:creationId xmlns:a16="http://schemas.microsoft.com/office/drawing/2014/main" id="{022B777C-91B9-B74B-9846-14ACB5A03050}"/>
              </a:ext>
            </a:extLst>
          </p:cNvPr>
          <p:cNvSpPr/>
          <p:nvPr/>
        </p:nvSpPr>
        <p:spPr>
          <a:xfrm>
            <a:off x="6329292" y="124286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1" y="56"/>
                  <a:pt x="34" y="55"/>
                  <a:pt x="37" y="54"/>
                </a:cubicBezTo>
                <a:lnTo>
                  <a:pt x="39" y="54"/>
                </a:lnTo>
                <a:cubicBezTo>
                  <a:pt x="53" y="48"/>
                  <a:pt x="61" y="32"/>
                  <a:pt x="55" y="18"/>
                </a:cubicBezTo>
                <a:cubicBezTo>
                  <a:pt x="50" y="4"/>
                  <a:pt x="34" y="-4"/>
                  <a:pt x="20" y="2"/>
                </a:cubicBezTo>
                <a:lnTo>
                  <a:pt x="18" y="2"/>
                </a:lnTo>
                <a:cubicBezTo>
                  <a:pt x="4" y="8"/>
                  <a:pt x="-3" y="24"/>
                  <a:pt x="2" y="38"/>
                </a:cubicBezTo>
                <a:cubicBezTo>
                  <a:pt x="6" y="49"/>
                  <a:pt x="17" y="56"/>
                  <a:pt x="2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89" name="Freeform 1488">
            <a:extLst>
              <a:ext uri="{FF2B5EF4-FFF2-40B4-BE49-F238E27FC236}">
                <a16:creationId xmlns:a16="http://schemas.microsoft.com/office/drawing/2014/main" id="{830F8A45-47D6-F740-8B63-EA83B06B2294}"/>
              </a:ext>
            </a:extLst>
          </p:cNvPr>
          <p:cNvSpPr/>
          <p:nvPr/>
        </p:nvSpPr>
        <p:spPr>
          <a:xfrm>
            <a:off x="6285013" y="127454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11" y="50"/>
                </a:moveTo>
                <a:cubicBezTo>
                  <a:pt x="16" y="54"/>
                  <a:pt x="22" y="56"/>
                  <a:pt x="28" y="56"/>
                </a:cubicBezTo>
                <a:cubicBezTo>
                  <a:pt x="36" y="56"/>
                  <a:pt x="44" y="53"/>
                  <a:pt x="50" y="46"/>
                </a:cubicBezTo>
                <a:lnTo>
                  <a:pt x="51" y="45"/>
                </a:lnTo>
                <a:cubicBezTo>
                  <a:pt x="60" y="33"/>
                  <a:pt x="58" y="15"/>
                  <a:pt x="47" y="6"/>
                </a:cubicBezTo>
                <a:cubicBezTo>
                  <a:pt x="35" y="-4"/>
                  <a:pt x="17" y="-2"/>
                  <a:pt x="8" y="10"/>
                </a:cubicBezTo>
                <a:lnTo>
                  <a:pt x="6" y="12"/>
                </a:lnTo>
                <a:cubicBezTo>
                  <a:pt x="-3" y="24"/>
                  <a:pt x="-1" y="41"/>
                  <a:pt x="11" y="5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0" name="Freeform 1489">
            <a:extLst>
              <a:ext uri="{FF2B5EF4-FFF2-40B4-BE49-F238E27FC236}">
                <a16:creationId xmlns:a16="http://schemas.microsoft.com/office/drawing/2014/main" id="{32F2A724-3224-FC49-92BD-FCD6136BF4BC}"/>
              </a:ext>
            </a:extLst>
          </p:cNvPr>
          <p:cNvSpPr/>
          <p:nvPr/>
        </p:nvSpPr>
        <p:spPr>
          <a:xfrm>
            <a:off x="6270612" y="12983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7" y="55"/>
                </a:moveTo>
                <a:cubicBezTo>
                  <a:pt x="20" y="56"/>
                  <a:pt x="24" y="57"/>
                  <a:pt x="28" y="57"/>
                </a:cubicBezTo>
                <a:cubicBezTo>
                  <a:pt x="38" y="57"/>
                  <a:pt x="49" y="51"/>
                  <a:pt x="53" y="40"/>
                </a:cubicBezTo>
                <a:lnTo>
                  <a:pt x="54" y="39"/>
                </a:lnTo>
                <a:cubicBezTo>
                  <a:pt x="60" y="25"/>
                  <a:pt x="53" y="9"/>
                  <a:pt x="39" y="2"/>
                </a:cubicBezTo>
                <a:cubicBezTo>
                  <a:pt x="26" y="-4"/>
                  <a:pt x="9" y="3"/>
                  <a:pt x="3" y="17"/>
                </a:cubicBezTo>
                <a:cubicBezTo>
                  <a:pt x="3" y="17"/>
                  <a:pt x="3" y="18"/>
                  <a:pt x="2" y="19"/>
                </a:cubicBezTo>
                <a:cubicBezTo>
                  <a:pt x="-4" y="33"/>
                  <a:pt x="3" y="49"/>
                  <a:pt x="17" y="5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1" name="Freeform 1490">
            <a:extLst>
              <a:ext uri="{FF2B5EF4-FFF2-40B4-BE49-F238E27FC236}">
                <a16:creationId xmlns:a16="http://schemas.microsoft.com/office/drawing/2014/main" id="{F68D9D4D-47F7-E141-8B3A-C82A0A16A64B}"/>
              </a:ext>
            </a:extLst>
          </p:cNvPr>
          <p:cNvSpPr/>
          <p:nvPr/>
        </p:nvSpPr>
        <p:spPr>
          <a:xfrm>
            <a:off x="6304813" y="1255829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27" y="56"/>
                </a:moveTo>
                <a:cubicBezTo>
                  <a:pt x="33" y="56"/>
                  <a:pt x="39" y="55"/>
                  <a:pt x="44" y="51"/>
                </a:cubicBezTo>
                <a:lnTo>
                  <a:pt x="45" y="50"/>
                </a:lnTo>
                <a:cubicBezTo>
                  <a:pt x="57" y="41"/>
                  <a:pt x="60" y="24"/>
                  <a:pt x="51" y="11"/>
                </a:cubicBezTo>
                <a:cubicBezTo>
                  <a:pt x="42" y="-1"/>
                  <a:pt x="25" y="-4"/>
                  <a:pt x="13" y="5"/>
                </a:cubicBezTo>
                <a:lnTo>
                  <a:pt x="11" y="7"/>
                </a:lnTo>
                <a:cubicBezTo>
                  <a:pt x="-1" y="16"/>
                  <a:pt x="-4" y="33"/>
                  <a:pt x="5" y="45"/>
                </a:cubicBezTo>
                <a:cubicBezTo>
                  <a:pt x="10" y="52"/>
                  <a:pt x="19" y="56"/>
                  <a:pt x="27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2" name="Freeform 1491">
            <a:extLst>
              <a:ext uri="{FF2B5EF4-FFF2-40B4-BE49-F238E27FC236}">
                <a16:creationId xmlns:a16="http://schemas.microsoft.com/office/drawing/2014/main" id="{783DB2C5-ED9B-F74B-83D6-0A0CCB4FFB78}"/>
              </a:ext>
            </a:extLst>
          </p:cNvPr>
          <p:cNvSpPr/>
          <p:nvPr/>
        </p:nvSpPr>
        <p:spPr>
          <a:xfrm>
            <a:off x="6876492" y="1083389"/>
            <a:ext cx="428760" cy="47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1332">
                <a:moveTo>
                  <a:pt x="940" y="819"/>
                </a:moveTo>
                <a:cubicBezTo>
                  <a:pt x="940" y="821"/>
                  <a:pt x="940" y="822"/>
                  <a:pt x="940" y="823"/>
                </a:cubicBezTo>
                <a:lnTo>
                  <a:pt x="919" y="1025"/>
                </a:lnTo>
                <a:lnTo>
                  <a:pt x="801" y="1092"/>
                </a:lnTo>
                <a:cubicBezTo>
                  <a:pt x="793" y="1096"/>
                  <a:pt x="787" y="1106"/>
                  <a:pt x="787" y="1116"/>
                </a:cubicBezTo>
                <a:lnTo>
                  <a:pt x="787" y="1174"/>
                </a:lnTo>
                <a:lnTo>
                  <a:pt x="688" y="1205"/>
                </a:lnTo>
                <a:cubicBezTo>
                  <a:pt x="685" y="1206"/>
                  <a:pt x="682" y="1207"/>
                  <a:pt x="679" y="1209"/>
                </a:cubicBezTo>
                <a:lnTo>
                  <a:pt x="607" y="1264"/>
                </a:lnTo>
                <a:lnTo>
                  <a:pt x="520" y="1118"/>
                </a:lnTo>
                <a:cubicBezTo>
                  <a:pt x="517" y="1113"/>
                  <a:pt x="512" y="1109"/>
                  <a:pt x="507" y="1107"/>
                </a:cubicBezTo>
                <a:lnTo>
                  <a:pt x="403" y="1061"/>
                </a:lnTo>
                <a:cubicBezTo>
                  <a:pt x="399" y="1060"/>
                  <a:pt x="396" y="1059"/>
                  <a:pt x="392" y="1059"/>
                </a:cubicBezTo>
                <a:cubicBezTo>
                  <a:pt x="391" y="1059"/>
                  <a:pt x="390" y="1059"/>
                  <a:pt x="389" y="1059"/>
                </a:cubicBezTo>
                <a:lnTo>
                  <a:pt x="297" y="1066"/>
                </a:lnTo>
                <a:lnTo>
                  <a:pt x="264" y="978"/>
                </a:lnTo>
                <a:cubicBezTo>
                  <a:pt x="262" y="974"/>
                  <a:pt x="260" y="971"/>
                  <a:pt x="258" y="968"/>
                </a:cubicBezTo>
                <a:lnTo>
                  <a:pt x="198" y="906"/>
                </a:lnTo>
                <a:lnTo>
                  <a:pt x="187" y="784"/>
                </a:lnTo>
                <a:lnTo>
                  <a:pt x="198" y="623"/>
                </a:lnTo>
                <a:lnTo>
                  <a:pt x="991" y="623"/>
                </a:lnTo>
                <a:close/>
                <a:moveTo>
                  <a:pt x="242" y="432"/>
                </a:moveTo>
                <a:lnTo>
                  <a:pt x="322" y="393"/>
                </a:lnTo>
                <a:cubicBezTo>
                  <a:pt x="324" y="392"/>
                  <a:pt x="326" y="390"/>
                  <a:pt x="327" y="389"/>
                </a:cubicBezTo>
                <a:lnTo>
                  <a:pt x="436" y="295"/>
                </a:lnTo>
                <a:cubicBezTo>
                  <a:pt x="439" y="292"/>
                  <a:pt x="442" y="288"/>
                  <a:pt x="443" y="284"/>
                </a:cubicBezTo>
                <a:lnTo>
                  <a:pt x="474" y="204"/>
                </a:lnTo>
                <a:lnTo>
                  <a:pt x="555" y="153"/>
                </a:lnTo>
                <a:cubicBezTo>
                  <a:pt x="559" y="151"/>
                  <a:pt x="562" y="148"/>
                  <a:pt x="564" y="144"/>
                </a:cubicBezTo>
                <a:lnTo>
                  <a:pt x="609" y="71"/>
                </a:lnTo>
                <a:lnTo>
                  <a:pt x="726" y="185"/>
                </a:lnTo>
                <a:lnTo>
                  <a:pt x="809" y="325"/>
                </a:lnTo>
                <a:cubicBezTo>
                  <a:pt x="812" y="330"/>
                  <a:pt x="816" y="334"/>
                  <a:pt x="821" y="336"/>
                </a:cubicBezTo>
                <a:lnTo>
                  <a:pt x="934" y="393"/>
                </a:lnTo>
                <a:lnTo>
                  <a:pt x="958" y="506"/>
                </a:lnTo>
                <a:cubicBezTo>
                  <a:pt x="958" y="508"/>
                  <a:pt x="959" y="510"/>
                  <a:pt x="960" y="512"/>
                </a:cubicBezTo>
                <a:lnTo>
                  <a:pt x="984" y="561"/>
                </a:lnTo>
                <a:lnTo>
                  <a:pt x="616" y="561"/>
                </a:lnTo>
                <a:cubicBezTo>
                  <a:pt x="611" y="556"/>
                  <a:pt x="604" y="553"/>
                  <a:pt x="596" y="553"/>
                </a:cubicBezTo>
                <a:cubicBezTo>
                  <a:pt x="588" y="553"/>
                  <a:pt x="581" y="556"/>
                  <a:pt x="576" y="561"/>
                </a:cubicBezTo>
                <a:lnTo>
                  <a:pt x="480" y="561"/>
                </a:lnTo>
                <a:cubicBezTo>
                  <a:pt x="475" y="552"/>
                  <a:pt x="466" y="546"/>
                  <a:pt x="455" y="546"/>
                </a:cubicBezTo>
                <a:cubicBezTo>
                  <a:pt x="444" y="546"/>
                  <a:pt x="435" y="552"/>
                  <a:pt x="430" y="561"/>
                </a:cubicBezTo>
                <a:lnTo>
                  <a:pt x="207" y="561"/>
                </a:lnTo>
                <a:close/>
                <a:moveTo>
                  <a:pt x="1164" y="568"/>
                </a:moveTo>
                <a:lnTo>
                  <a:pt x="1049" y="568"/>
                </a:lnTo>
                <a:lnTo>
                  <a:pt x="1011" y="491"/>
                </a:lnTo>
                <a:lnTo>
                  <a:pt x="985" y="368"/>
                </a:lnTo>
                <a:cubicBezTo>
                  <a:pt x="983" y="360"/>
                  <a:pt x="978" y="353"/>
                  <a:pt x="970" y="349"/>
                </a:cubicBezTo>
                <a:lnTo>
                  <a:pt x="853" y="290"/>
                </a:lnTo>
                <a:lnTo>
                  <a:pt x="772" y="153"/>
                </a:lnTo>
                <a:cubicBezTo>
                  <a:pt x="771" y="151"/>
                  <a:pt x="769" y="149"/>
                  <a:pt x="767" y="148"/>
                </a:cubicBezTo>
                <a:lnTo>
                  <a:pt x="623" y="8"/>
                </a:lnTo>
                <a:cubicBezTo>
                  <a:pt x="617" y="2"/>
                  <a:pt x="609" y="-1"/>
                  <a:pt x="601" y="0"/>
                </a:cubicBezTo>
                <a:cubicBezTo>
                  <a:pt x="592" y="1"/>
                  <a:pt x="585" y="6"/>
                  <a:pt x="581" y="13"/>
                </a:cubicBezTo>
                <a:lnTo>
                  <a:pt x="520" y="110"/>
                </a:lnTo>
                <a:lnTo>
                  <a:pt x="437" y="162"/>
                </a:lnTo>
                <a:cubicBezTo>
                  <a:pt x="432" y="165"/>
                  <a:pt x="428" y="170"/>
                  <a:pt x="426" y="176"/>
                </a:cubicBezTo>
                <a:lnTo>
                  <a:pt x="394" y="258"/>
                </a:lnTo>
                <a:lnTo>
                  <a:pt x="294" y="345"/>
                </a:lnTo>
                <a:lnTo>
                  <a:pt x="207" y="389"/>
                </a:lnTo>
                <a:cubicBezTo>
                  <a:pt x="200" y="392"/>
                  <a:pt x="194" y="398"/>
                  <a:pt x="192" y="406"/>
                </a:cubicBezTo>
                <a:lnTo>
                  <a:pt x="148" y="568"/>
                </a:lnTo>
                <a:lnTo>
                  <a:pt x="27" y="568"/>
                </a:lnTo>
                <a:cubicBezTo>
                  <a:pt x="12" y="568"/>
                  <a:pt x="0" y="580"/>
                  <a:pt x="0" y="595"/>
                </a:cubicBezTo>
                <a:cubicBezTo>
                  <a:pt x="0" y="611"/>
                  <a:pt x="12" y="623"/>
                  <a:pt x="27" y="623"/>
                </a:cubicBezTo>
                <a:lnTo>
                  <a:pt x="142" y="623"/>
                </a:lnTo>
                <a:lnTo>
                  <a:pt x="132" y="782"/>
                </a:lnTo>
                <a:cubicBezTo>
                  <a:pt x="131" y="784"/>
                  <a:pt x="131" y="785"/>
                  <a:pt x="132" y="787"/>
                </a:cubicBezTo>
                <a:lnTo>
                  <a:pt x="144" y="920"/>
                </a:lnTo>
                <a:cubicBezTo>
                  <a:pt x="144" y="927"/>
                  <a:pt x="147" y="932"/>
                  <a:pt x="151" y="937"/>
                </a:cubicBezTo>
                <a:lnTo>
                  <a:pt x="214" y="1002"/>
                </a:lnTo>
                <a:lnTo>
                  <a:pt x="252" y="1105"/>
                </a:lnTo>
                <a:cubicBezTo>
                  <a:pt x="257" y="1117"/>
                  <a:pt x="268" y="1124"/>
                  <a:pt x="280" y="1123"/>
                </a:cubicBezTo>
                <a:lnTo>
                  <a:pt x="387" y="1114"/>
                </a:lnTo>
                <a:lnTo>
                  <a:pt x="477" y="1154"/>
                </a:lnTo>
                <a:lnTo>
                  <a:pt x="576" y="1319"/>
                </a:lnTo>
                <a:cubicBezTo>
                  <a:pt x="580" y="1326"/>
                  <a:pt x="587" y="1330"/>
                  <a:pt x="595" y="1332"/>
                </a:cubicBezTo>
                <a:cubicBezTo>
                  <a:pt x="596" y="1332"/>
                  <a:pt x="598" y="1332"/>
                  <a:pt x="600" y="1332"/>
                </a:cubicBezTo>
                <a:cubicBezTo>
                  <a:pt x="606" y="1332"/>
                  <a:pt x="612" y="1330"/>
                  <a:pt x="616" y="1326"/>
                </a:cubicBezTo>
                <a:lnTo>
                  <a:pt x="709" y="1256"/>
                </a:lnTo>
                <a:lnTo>
                  <a:pt x="823" y="1221"/>
                </a:lnTo>
                <a:cubicBezTo>
                  <a:pt x="835" y="1217"/>
                  <a:pt x="843" y="1207"/>
                  <a:pt x="843" y="1194"/>
                </a:cubicBezTo>
                <a:lnTo>
                  <a:pt x="843" y="1132"/>
                </a:lnTo>
                <a:lnTo>
                  <a:pt x="959" y="1066"/>
                </a:lnTo>
                <a:cubicBezTo>
                  <a:pt x="966" y="1062"/>
                  <a:pt x="972" y="1054"/>
                  <a:pt x="973" y="1045"/>
                </a:cubicBezTo>
                <a:lnTo>
                  <a:pt x="994" y="831"/>
                </a:lnTo>
                <a:lnTo>
                  <a:pt x="1048" y="623"/>
                </a:lnTo>
                <a:lnTo>
                  <a:pt x="1164" y="623"/>
                </a:lnTo>
                <a:cubicBezTo>
                  <a:pt x="1180" y="623"/>
                  <a:pt x="1192" y="611"/>
                  <a:pt x="1192" y="595"/>
                </a:cubicBezTo>
                <a:cubicBezTo>
                  <a:pt x="1192" y="580"/>
                  <a:pt x="1180" y="568"/>
                  <a:pt x="1164" y="56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3" name="Freeform 1492">
            <a:extLst>
              <a:ext uri="{FF2B5EF4-FFF2-40B4-BE49-F238E27FC236}">
                <a16:creationId xmlns:a16="http://schemas.microsoft.com/office/drawing/2014/main" id="{38D93279-05C2-FE4F-A968-3FDD0930E9EA}"/>
              </a:ext>
            </a:extLst>
          </p:cNvPr>
          <p:cNvSpPr/>
          <p:nvPr/>
        </p:nvSpPr>
        <p:spPr>
          <a:xfrm>
            <a:off x="7080973" y="11442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43" y="57"/>
                  <a:pt x="56" y="44"/>
                  <a:pt x="56" y="29"/>
                </a:cubicBezTo>
                <a:lnTo>
                  <a:pt x="56" y="27"/>
                </a:ln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7"/>
                </a:cubicBezTo>
                <a:lnTo>
                  <a:pt x="0" y="29"/>
                </a:lnTo>
                <a:cubicBezTo>
                  <a:pt x="0" y="44"/>
                  <a:pt x="13" y="57"/>
                  <a:pt x="2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4" name="Freeform 1493">
            <a:extLst>
              <a:ext uri="{FF2B5EF4-FFF2-40B4-BE49-F238E27FC236}">
                <a16:creationId xmlns:a16="http://schemas.microsoft.com/office/drawing/2014/main" id="{C2DD2CA4-44D5-C442-8064-53157FA5AA8F}"/>
              </a:ext>
            </a:extLst>
          </p:cNvPr>
          <p:cNvSpPr/>
          <p:nvPr/>
        </p:nvSpPr>
        <p:spPr>
          <a:xfrm>
            <a:off x="7080973" y="125474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43" y="57"/>
                  <a:pt x="56" y="45"/>
                  <a:pt x="56" y="30"/>
                </a:cubicBezTo>
                <a:lnTo>
                  <a:pt x="56" y="28"/>
                </a:ln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3" y="57"/>
                  <a:pt x="2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5" name="Freeform 1494">
            <a:extLst>
              <a:ext uri="{FF2B5EF4-FFF2-40B4-BE49-F238E27FC236}">
                <a16:creationId xmlns:a16="http://schemas.microsoft.com/office/drawing/2014/main" id="{0D25C2F9-E1CB-F348-87E2-9236640973D2}"/>
              </a:ext>
            </a:extLst>
          </p:cNvPr>
          <p:cNvSpPr/>
          <p:nvPr/>
        </p:nvSpPr>
        <p:spPr>
          <a:xfrm>
            <a:off x="7080973" y="11993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43" y="57"/>
                  <a:pt x="56" y="45"/>
                  <a:pt x="56" y="30"/>
                </a:cubicBezTo>
                <a:lnTo>
                  <a:pt x="56" y="28"/>
                </a:lnTo>
                <a:cubicBezTo>
                  <a:pt x="56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3" y="57"/>
                  <a:pt x="2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6" name="Freeform 1495">
            <a:extLst>
              <a:ext uri="{FF2B5EF4-FFF2-40B4-BE49-F238E27FC236}">
                <a16:creationId xmlns:a16="http://schemas.microsoft.com/office/drawing/2014/main" id="{EBC124C7-C850-E24C-A2CC-693F55A04438}"/>
              </a:ext>
            </a:extLst>
          </p:cNvPr>
          <p:cNvSpPr/>
          <p:nvPr/>
        </p:nvSpPr>
        <p:spPr>
          <a:xfrm>
            <a:off x="7080973" y="12270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43" y="57"/>
                  <a:pt x="56" y="45"/>
                  <a:pt x="56" y="30"/>
                </a:cubicBezTo>
                <a:lnTo>
                  <a:pt x="56" y="28"/>
                </a:ln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3" y="57"/>
                  <a:pt x="2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7" name="Freeform 1496">
            <a:extLst>
              <a:ext uri="{FF2B5EF4-FFF2-40B4-BE49-F238E27FC236}">
                <a16:creationId xmlns:a16="http://schemas.microsoft.com/office/drawing/2014/main" id="{018FC004-451D-5740-87E3-702B25DCCC8D}"/>
              </a:ext>
            </a:extLst>
          </p:cNvPr>
          <p:cNvSpPr/>
          <p:nvPr/>
        </p:nvSpPr>
        <p:spPr>
          <a:xfrm>
            <a:off x="7080973" y="1171589"/>
            <a:ext cx="1980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8">
                <a:moveTo>
                  <a:pt x="28" y="58"/>
                </a:moveTo>
                <a:cubicBezTo>
                  <a:pt x="43" y="58"/>
                  <a:pt x="56" y="45"/>
                  <a:pt x="56" y="30"/>
                </a:cubicBezTo>
                <a:lnTo>
                  <a:pt x="56" y="28"/>
                </a:lnTo>
                <a:cubicBezTo>
                  <a:pt x="56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3" y="58"/>
                  <a:pt x="28" y="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8" name="Freeform 1497">
            <a:extLst>
              <a:ext uri="{FF2B5EF4-FFF2-40B4-BE49-F238E27FC236}">
                <a16:creationId xmlns:a16="http://schemas.microsoft.com/office/drawing/2014/main" id="{7AE49924-9950-EE41-992E-805FB1BB5939}"/>
              </a:ext>
            </a:extLst>
          </p:cNvPr>
          <p:cNvSpPr/>
          <p:nvPr/>
        </p:nvSpPr>
        <p:spPr>
          <a:xfrm>
            <a:off x="7132093" y="126158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57"/>
                </a:moveTo>
                <a:cubicBezTo>
                  <a:pt x="43" y="57"/>
                  <a:pt x="55" y="45"/>
                  <a:pt x="55" y="30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ubicBezTo>
                  <a:pt x="12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99" name="Freeform 1498">
            <a:extLst>
              <a:ext uri="{FF2B5EF4-FFF2-40B4-BE49-F238E27FC236}">
                <a16:creationId xmlns:a16="http://schemas.microsoft.com/office/drawing/2014/main" id="{DB0BDF7D-3926-F149-9B82-DBC16E74CF8E}"/>
              </a:ext>
            </a:extLst>
          </p:cNvPr>
          <p:cNvSpPr/>
          <p:nvPr/>
        </p:nvSpPr>
        <p:spPr>
          <a:xfrm>
            <a:off x="7132093" y="123386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57"/>
                </a:moveTo>
                <a:cubicBezTo>
                  <a:pt x="43" y="57"/>
                  <a:pt x="55" y="45"/>
                  <a:pt x="55" y="30"/>
                </a:cubicBezTo>
                <a:lnTo>
                  <a:pt x="55" y="28"/>
                </a:lnTo>
                <a:cubicBezTo>
                  <a:pt x="55" y="13"/>
                  <a:pt x="43" y="0"/>
                  <a:pt x="28" y="0"/>
                </a:cubicBezTo>
                <a:cubicBezTo>
                  <a:pt x="12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0" name="Freeform 1499">
            <a:extLst>
              <a:ext uri="{FF2B5EF4-FFF2-40B4-BE49-F238E27FC236}">
                <a16:creationId xmlns:a16="http://schemas.microsoft.com/office/drawing/2014/main" id="{4338F49A-70BF-ED44-B7BC-F2CB8D182223}"/>
              </a:ext>
            </a:extLst>
          </p:cNvPr>
          <p:cNvSpPr/>
          <p:nvPr/>
        </p:nvSpPr>
        <p:spPr>
          <a:xfrm>
            <a:off x="7132093" y="1178430"/>
            <a:ext cx="194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8">
                <a:moveTo>
                  <a:pt x="28" y="58"/>
                </a:moveTo>
                <a:cubicBezTo>
                  <a:pt x="43" y="58"/>
                  <a:pt x="55" y="45"/>
                  <a:pt x="55" y="30"/>
                </a:cubicBezTo>
                <a:lnTo>
                  <a:pt x="55" y="28"/>
                </a:lnTo>
                <a:cubicBezTo>
                  <a:pt x="55" y="13"/>
                  <a:pt x="43" y="0"/>
                  <a:pt x="28" y="0"/>
                </a:cubicBezTo>
                <a:cubicBezTo>
                  <a:pt x="12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2" y="58"/>
                  <a:pt x="28" y="5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1" name="Freeform 1500">
            <a:extLst>
              <a:ext uri="{FF2B5EF4-FFF2-40B4-BE49-F238E27FC236}">
                <a16:creationId xmlns:a16="http://schemas.microsoft.com/office/drawing/2014/main" id="{1F3498B7-55CC-9944-98C0-F8EFB04BE094}"/>
              </a:ext>
            </a:extLst>
          </p:cNvPr>
          <p:cNvSpPr/>
          <p:nvPr/>
        </p:nvSpPr>
        <p:spPr>
          <a:xfrm>
            <a:off x="7132093" y="120614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57"/>
                </a:moveTo>
                <a:cubicBezTo>
                  <a:pt x="43" y="57"/>
                  <a:pt x="55" y="45"/>
                  <a:pt x="55" y="30"/>
                </a:cubicBezTo>
                <a:lnTo>
                  <a:pt x="55" y="28"/>
                </a:lnTo>
                <a:cubicBezTo>
                  <a:pt x="55" y="13"/>
                  <a:pt x="43" y="0"/>
                  <a:pt x="28" y="0"/>
                </a:cubicBezTo>
                <a:cubicBezTo>
                  <a:pt x="12" y="0"/>
                  <a:pt x="0" y="13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2" name="Freeform 1501">
            <a:extLst>
              <a:ext uri="{FF2B5EF4-FFF2-40B4-BE49-F238E27FC236}">
                <a16:creationId xmlns:a16="http://schemas.microsoft.com/office/drawing/2014/main" id="{2336B338-69B1-A041-B300-1C10677FE3C5}"/>
              </a:ext>
            </a:extLst>
          </p:cNvPr>
          <p:cNvSpPr/>
          <p:nvPr/>
        </p:nvSpPr>
        <p:spPr>
          <a:xfrm>
            <a:off x="7183212" y="122774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57"/>
                </a:moveTo>
                <a:cubicBezTo>
                  <a:pt x="43" y="57"/>
                  <a:pt x="55" y="45"/>
                  <a:pt x="55" y="30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ubicBezTo>
                  <a:pt x="12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3" name="Freeform 1502">
            <a:extLst>
              <a:ext uri="{FF2B5EF4-FFF2-40B4-BE49-F238E27FC236}">
                <a16:creationId xmlns:a16="http://schemas.microsoft.com/office/drawing/2014/main" id="{24EC3363-3686-BE4E-95FF-563AA12C8A62}"/>
              </a:ext>
            </a:extLst>
          </p:cNvPr>
          <p:cNvSpPr/>
          <p:nvPr/>
        </p:nvSpPr>
        <p:spPr>
          <a:xfrm>
            <a:off x="7183212" y="1255469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57"/>
                </a:moveTo>
                <a:cubicBezTo>
                  <a:pt x="43" y="57"/>
                  <a:pt x="55" y="45"/>
                  <a:pt x="55" y="30"/>
                </a:cubicBezTo>
                <a:lnTo>
                  <a:pt x="55" y="28"/>
                </a:lnTo>
                <a:cubicBezTo>
                  <a:pt x="55" y="12"/>
                  <a:pt x="43" y="0"/>
                  <a:pt x="28" y="0"/>
                </a:cubicBezTo>
                <a:cubicBezTo>
                  <a:pt x="12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2" y="57"/>
                  <a:pt x="2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4" name="Freeform 1503">
            <a:extLst>
              <a:ext uri="{FF2B5EF4-FFF2-40B4-BE49-F238E27FC236}">
                <a16:creationId xmlns:a16="http://schemas.microsoft.com/office/drawing/2014/main" id="{DB045166-AE45-E144-85A6-6409CC325FFE}"/>
              </a:ext>
            </a:extLst>
          </p:cNvPr>
          <p:cNvSpPr/>
          <p:nvPr/>
        </p:nvSpPr>
        <p:spPr>
          <a:xfrm>
            <a:off x="7030212" y="125222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43" y="57"/>
                  <a:pt x="56" y="45"/>
                  <a:pt x="56" y="30"/>
                </a:cubicBezTo>
                <a:lnTo>
                  <a:pt x="56" y="28"/>
                </a:ln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3" y="57"/>
                  <a:pt x="2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5" name="Freeform 1504">
            <a:extLst>
              <a:ext uri="{FF2B5EF4-FFF2-40B4-BE49-F238E27FC236}">
                <a16:creationId xmlns:a16="http://schemas.microsoft.com/office/drawing/2014/main" id="{45D5E331-6940-4944-B832-1CAA90CAFD9D}"/>
              </a:ext>
            </a:extLst>
          </p:cNvPr>
          <p:cNvSpPr/>
          <p:nvPr/>
        </p:nvSpPr>
        <p:spPr>
          <a:xfrm>
            <a:off x="7030212" y="122450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43" y="57"/>
                  <a:pt x="56" y="45"/>
                  <a:pt x="56" y="30"/>
                </a:cubicBezTo>
                <a:lnTo>
                  <a:pt x="56" y="28"/>
                </a:ln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3" y="57"/>
                  <a:pt x="2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6" name="Freeform 1505">
            <a:extLst>
              <a:ext uri="{FF2B5EF4-FFF2-40B4-BE49-F238E27FC236}">
                <a16:creationId xmlns:a16="http://schemas.microsoft.com/office/drawing/2014/main" id="{BFF4F055-6DEC-6545-8861-B4F4C0EC38C7}"/>
              </a:ext>
            </a:extLst>
          </p:cNvPr>
          <p:cNvSpPr/>
          <p:nvPr/>
        </p:nvSpPr>
        <p:spPr>
          <a:xfrm>
            <a:off x="7030212" y="11967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57"/>
                </a:moveTo>
                <a:cubicBezTo>
                  <a:pt x="43" y="57"/>
                  <a:pt x="56" y="45"/>
                  <a:pt x="56" y="30"/>
                </a:cubicBezTo>
                <a:lnTo>
                  <a:pt x="56" y="28"/>
                </a:lnTo>
                <a:cubicBezTo>
                  <a:pt x="56" y="12"/>
                  <a:pt x="43" y="0"/>
                  <a:pt x="28" y="0"/>
                </a:cubicBezTo>
                <a:cubicBezTo>
                  <a:pt x="13" y="0"/>
                  <a:pt x="0" y="12"/>
                  <a:pt x="0" y="28"/>
                </a:cubicBezTo>
                <a:lnTo>
                  <a:pt x="0" y="30"/>
                </a:lnTo>
                <a:cubicBezTo>
                  <a:pt x="0" y="45"/>
                  <a:pt x="13" y="57"/>
                  <a:pt x="28" y="5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7" name="Freeform 1506">
            <a:extLst>
              <a:ext uri="{FF2B5EF4-FFF2-40B4-BE49-F238E27FC236}">
                <a16:creationId xmlns:a16="http://schemas.microsoft.com/office/drawing/2014/main" id="{F23F364E-1794-E145-995F-68E3274BDC0E}"/>
              </a:ext>
            </a:extLst>
          </p:cNvPr>
          <p:cNvSpPr/>
          <p:nvPr/>
        </p:nvSpPr>
        <p:spPr>
          <a:xfrm>
            <a:off x="6979453" y="126338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lnTo>
                  <a:pt x="0" y="29"/>
                </a:lnTo>
                <a:cubicBezTo>
                  <a:pt x="0" y="45"/>
                  <a:pt x="13" y="57"/>
                  <a:pt x="28" y="57"/>
                </a:cubicBezTo>
                <a:cubicBezTo>
                  <a:pt x="43" y="57"/>
                  <a:pt x="56" y="45"/>
                  <a:pt x="56" y="29"/>
                </a:cubicBezTo>
                <a:lnTo>
                  <a:pt x="56" y="27"/>
                </a:lnTo>
                <a:cubicBezTo>
                  <a:pt x="56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8" name="Freeform 1507">
            <a:extLst>
              <a:ext uri="{FF2B5EF4-FFF2-40B4-BE49-F238E27FC236}">
                <a16:creationId xmlns:a16="http://schemas.microsoft.com/office/drawing/2014/main" id="{9A73786E-5E11-0148-8526-63E52CCE3B07}"/>
              </a:ext>
            </a:extLst>
          </p:cNvPr>
          <p:cNvSpPr/>
          <p:nvPr/>
        </p:nvSpPr>
        <p:spPr>
          <a:xfrm>
            <a:off x="6979453" y="12356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lnTo>
                  <a:pt x="0" y="29"/>
                </a:lnTo>
                <a:cubicBezTo>
                  <a:pt x="0" y="45"/>
                  <a:pt x="13" y="57"/>
                  <a:pt x="28" y="57"/>
                </a:cubicBezTo>
                <a:cubicBezTo>
                  <a:pt x="43" y="57"/>
                  <a:pt x="56" y="45"/>
                  <a:pt x="56" y="29"/>
                </a:cubicBezTo>
                <a:lnTo>
                  <a:pt x="56" y="27"/>
                </a:lnTo>
                <a:cubicBezTo>
                  <a:pt x="56" y="12"/>
                  <a:pt x="43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09" name="Freeform 1508">
            <a:extLst>
              <a:ext uri="{FF2B5EF4-FFF2-40B4-BE49-F238E27FC236}">
                <a16:creationId xmlns:a16="http://schemas.microsoft.com/office/drawing/2014/main" id="{4FE00CF6-36CF-334A-B60F-35D81B65AEE1}"/>
              </a:ext>
            </a:extLst>
          </p:cNvPr>
          <p:cNvSpPr/>
          <p:nvPr/>
        </p:nvSpPr>
        <p:spPr>
          <a:xfrm>
            <a:off x="6164053" y="421349"/>
            <a:ext cx="422280" cy="421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4" h="1173">
                <a:moveTo>
                  <a:pt x="1030" y="1137"/>
                </a:moveTo>
                <a:lnTo>
                  <a:pt x="1030" y="1030"/>
                </a:lnTo>
                <a:lnTo>
                  <a:pt x="1137" y="1030"/>
                </a:lnTo>
                <a:lnTo>
                  <a:pt x="1137" y="1137"/>
                </a:lnTo>
                <a:close/>
                <a:moveTo>
                  <a:pt x="888" y="1137"/>
                </a:moveTo>
                <a:lnTo>
                  <a:pt x="888" y="1029"/>
                </a:lnTo>
                <a:lnTo>
                  <a:pt x="994" y="1030"/>
                </a:lnTo>
                <a:lnTo>
                  <a:pt x="994" y="1137"/>
                </a:lnTo>
                <a:close/>
                <a:moveTo>
                  <a:pt x="325" y="1137"/>
                </a:moveTo>
                <a:lnTo>
                  <a:pt x="324" y="1076"/>
                </a:lnTo>
                <a:lnTo>
                  <a:pt x="323" y="180"/>
                </a:lnTo>
                <a:lnTo>
                  <a:pt x="567" y="181"/>
                </a:lnTo>
                <a:lnTo>
                  <a:pt x="568" y="444"/>
                </a:lnTo>
                <a:lnTo>
                  <a:pt x="569" y="1081"/>
                </a:lnTo>
                <a:lnTo>
                  <a:pt x="569" y="1137"/>
                </a:lnTo>
                <a:close/>
                <a:moveTo>
                  <a:pt x="36" y="1137"/>
                </a:moveTo>
                <a:lnTo>
                  <a:pt x="36" y="461"/>
                </a:lnTo>
                <a:lnTo>
                  <a:pt x="288" y="462"/>
                </a:lnTo>
                <a:lnTo>
                  <a:pt x="289" y="1137"/>
                </a:lnTo>
                <a:close/>
                <a:moveTo>
                  <a:pt x="144" y="36"/>
                </a:moveTo>
                <a:lnTo>
                  <a:pt x="144" y="144"/>
                </a:lnTo>
                <a:lnTo>
                  <a:pt x="36" y="144"/>
                </a:lnTo>
                <a:lnTo>
                  <a:pt x="36" y="36"/>
                </a:lnTo>
                <a:close/>
                <a:moveTo>
                  <a:pt x="1137" y="146"/>
                </a:moveTo>
                <a:lnTo>
                  <a:pt x="1028" y="146"/>
                </a:lnTo>
                <a:lnTo>
                  <a:pt x="1028" y="36"/>
                </a:lnTo>
                <a:lnTo>
                  <a:pt x="1137" y="36"/>
                </a:lnTo>
                <a:close/>
                <a:moveTo>
                  <a:pt x="1030" y="994"/>
                </a:moveTo>
                <a:lnTo>
                  <a:pt x="1029" y="894"/>
                </a:lnTo>
                <a:lnTo>
                  <a:pt x="1137" y="894"/>
                </a:lnTo>
                <a:lnTo>
                  <a:pt x="1137" y="994"/>
                </a:lnTo>
                <a:close/>
                <a:moveTo>
                  <a:pt x="888" y="994"/>
                </a:moveTo>
                <a:lnTo>
                  <a:pt x="887" y="893"/>
                </a:lnTo>
                <a:lnTo>
                  <a:pt x="994" y="894"/>
                </a:lnTo>
                <a:lnTo>
                  <a:pt x="994" y="994"/>
                </a:lnTo>
                <a:close/>
                <a:moveTo>
                  <a:pt x="603" y="462"/>
                </a:moveTo>
                <a:lnTo>
                  <a:pt x="730" y="462"/>
                </a:lnTo>
                <a:lnTo>
                  <a:pt x="851" y="463"/>
                </a:lnTo>
                <a:lnTo>
                  <a:pt x="852" y="732"/>
                </a:lnTo>
                <a:lnTo>
                  <a:pt x="852" y="876"/>
                </a:lnTo>
                <a:lnTo>
                  <a:pt x="852" y="1012"/>
                </a:lnTo>
                <a:lnTo>
                  <a:pt x="852" y="1137"/>
                </a:lnTo>
                <a:lnTo>
                  <a:pt x="605" y="1137"/>
                </a:lnTo>
                <a:close/>
                <a:moveTo>
                  <a:pt x="145" y="283"/>
                </a:moveTo>
                <a:lnTo>
                  <a:pt x="36" y="283"/>
                </a:lnTo>
                <a:lnTo>
                  <a:pt x="36" y="180"/>
                </a:lnTo>
                <a:lnTo>
                  <a:pt x="144" y="180"/>
                </a:lnTo>
                <a:close/>
                <a:moveTo>
                  <a:pt x="287" y="180"/>
                </a:moveTo>
                <a:lnTo>
                  <a:pt x="287" y="283"/>
                </a:lnTo>
                <a:lnTo>
                  <a:pt x="180" y="283"/>
                </a:lnTo>
                <a:lnTo>
                  <a:pt x="180" y="180"/>
                </a:lnTo>
                <a:close/>
                <a:moveTo>
                  <a:pt x="287" y="145"/>
                </a:moveTo>
                <a:lnTo>
                  <a:pt x="180" y="144"/>
                </a:lnTo>
                <a:lnTo>
                  <a:pt x="180" y="36"/>
                </a:lnTo>
                <a:lnTo>
                  <a:pt x="287" y="36"/>
                </a:lnTo>
                <a:close/>
                <a:moveTo>
                  <a:pt x="180" y="426"/>
                </a:moveTo>
                <a:lnTo>
                  <a:pt x="180" y="319"/>
                </a:lnTo>
                <a:lnTo>
                  <a:pt x="288" y="319"/>
                </a:lnTo>
                <a:lnTo>
                  <a:pt x="288" y="426"/>
                </a:lnTo>
                <a:close/>
                <a:moveTo>
                  <a:pt x="36" y="318"/>
                </a:moveTo>
                <a:lnTo>
                  <a:pt x="145" y="319"/>
                </a:lnTo>
                <a:lnTo>
                  <a:pt x="145" y="426"/>
                </a:lnTo>
                <a:lnTo>
                  <a:pt x="36" y="426"/>
                </a:lnTo>
                <a:close/>
                <a:moveTo>
                  <a:pt x="427" y="145"/>
                </a:moveTo>
                <a:lnTo>
                  <a:pt x="323" y="145"/>
                </a:lnTo>
                <a:lnTo>
                  <a:pt x="322" y="36"/>
                </a:lnTo>
                <a:lnTo>
                  <a:pt x="427" y="36"/>
                </a:lnTo>
                <a:close/>
                <a:moveTo>
                  <a:pt x="567" y="145"/>
                </a:moveTo>
                <a:lnTo>
                  <a:pt x="463" y="145"/>
                </a:lnTo>
                <a:lnTo>
                  <a:pt x="462" y="36"/>
                </a:lnTo>
                <a:lnTo>
                  <a:pt x="567" y="36"/>
                </a:lnTo>
                <a:close/>
                <a:moveTo>
                  <a:pt x="710" y="145"/>
                </a:moveTo>
                <a:lnTo>
                  <a:pt x="603" y="145"/>
                </a:lnTo>
                <a:lnTo>
                  <a:pt x="602" y="36"/>
                </a:lnTo>
                <a:lnTo>
                  <a:pt x="710" y="36"/>
                </a:lnTo>
                <a:close/>
                <a:moveTo>
                  <a:pt x="850" y="146"/>
                </a:moveTo>
                <a:lnTo>
                  <a:pt x="746" y="145"/>
                </a:lnTo>
                <a:lnTo>
                  <a:pt x="746" y="36"/>
                </a:lnTo>
                <a:lnTo>
                  <a:pt x="850" y="36"/>
                </a:lnTo>
                <a:close/>
                <a:moveTo>
                  <a:pt x="886" y="146"/>
                </a:moveTo>
                <a:lnTo>
                  <a:pt x="886" y="36"/>
                </a:lnTo>
                <a:lnTo>
                  <a:pt x="992" y="36"/>
                </a:lnTo>
                <a:lnTo>
                  <a:pt x="993" y="146"/>
                </a:lnTo>
                <a:close/>
                <a:moveTo>
                  <a:pt x="993" y="285"/>
                </a:moveTo>
                <a:lnTo>
                  <a:pt x="886" y="284"/>
                </a:lnTo>
                <a:lnTo>
                  <a:pt x="886" y="181"/>
                </a:lnTo>
                <a:lnTo>
                  <a:pt x="993" y="181"/>
                </a:lnTo>
                <a:close/>
                <a:moveTo>
                  <a:pt x="1137" y="285"/>
                </a:moveTo>
                <a:lnTo>
                  <a:pt x="1028" y="285"/>
                </a:lnTo>
                <a:lnTo>
                  <a:pt x="1028" y="181"/>
                </a:lnTo>
                <a:lnTo>
                  <a:pt x="1137" y="182"/>
                </a:lnTo>
                <a:close/>
                <a:moveTo>
                  <a:pt x="1029" y="715"/>
                </a:moveTo>
                <a:lnTo>
                  <a:pt x="1029" y="607"/>
                </a:lnTo>
                <a:lnTo>
                  <a:pt x="1137" y="607"/>
                </a:lnTo>
                <a:lnTo>
                  <a:pt x="1137" y="715"/>
                </a:lnTo>
                <a:close/>
                <a:moveTo>
                  <a:pt x="1029" y="750"/>
                </a:moveTo>
                <a:lnTo>
                  <a:pt x="1137" y="750"/>
                </a:lnTo>
                <a:lnTo>
                  <a:pt x="1137" y="858"/>
                </a:lnTo>
                <a:lnTo>
                  <a:pt x="1029" y="858"/>
                </a:lnTo>
                <a:close/>
                <a:moveTo>
                  <a:pt x="887" y="750"/>
                </a:moveTo>
                <a:lnTo>
                  <a:pt x="994" y="750"/>
                </a:lnTo>
                <a:lnTo>
                  <a:pt x="994" y="858"/>
                </a:lnTo>
                <a:lnTo>
                  <a:pt x="887" y="858"/>
                </a:lnTo>
                <a:close/>
                <a:moveTo>
                  <a:pt x="711" y="284"/>
                </a:moveTo>
                <a:lnTo>
                  <a:pt x="603" y="284"/>
                </a:lnTo>
                <a:lnTo>
                  <a:pt x="603" y="181"/>
                </a:lnTo>
                <a:lnTo>
                  <a:pt x="711" y="181"/>
                </a:lnTo>
                <a:close/>
                <a:moveTo>
                  <a:pt x="746" y="284"/>
                </a:moveTo>
                <a:lnTo>
                  <a:pt x="746" y="181"/>
                </a:lnTo>
                <a:lnTo>
                  <a:pt x="851" y="181"/>
                </a:lnTo>
                <a:lnTo>
                  <a:pt x="851" y="284"/>
                </a:lnTo>
                <a:close/>
                <a:moveTo>
                  <a:pt x="851" y="427"/>
                </a:moveTo>
                <a:lnTo>
                  <a:pt x="747" y="427"/>
                </a:lnTo>
                <a:lnTo>
                  <a:pt x="746" y="320"/>
                </a:lnTo>
                <a:lnTo>
                  <a:pt x="851" y="320"/>
                </a:lnTo>
                <a:close/>
                <a:moveTo>
                  <a:pt x="993" y="427"/>
                </a:moveTo>
                <a:lnTo>
                  <a:pt x="887" y="427"/>
                </a:lnTo>
                <a:lnTo>
                  <a:pt x="886" y="320"/>
                </a:lnTo>
                <a:lnTo>
                  <a:pt x="993" y="320"/>
                </a:lnTo>
                <a:close/>
                <a:moveTo>
                  <a:pt x="1137" y="428"/>
                </a:moveTo>
                <a:lnTo>
                  <a:pt x="1029" y="428"/>
                </a:lnTo>
                <a:lnTo>
                  <a:pt x="1028" y="320"/>
                </a:lnTo>
                <a:lnTo>
                  <a:pt x="1137" y="320"/>
                </a:lnTo>
                <a:close/>
                <a:moveTo>
                  <a:pt x="1029" y="463"/>
                </a:moveTo>
                <a:lnTo>
                  <a:pt x="1137" y="463"/>
                </a:lnTo>
                <a:lnTo>
                  <a:pt x="1137" y="571"/>
                </a:lnTo>
                <a:lnTo>
                  <a:pt x="1029" y="571"/>
                </a:lnTo>
                <a:close/>
                <a:moveTo>
                  <a:pt x="887" y="571"/>
                </a:moveTo>
                <a:lnTo>
                  <a:pt x="887" y="463"/>
                </a:lnTo>
                <a:lnTo>
                  <a:pt x="993" y="463"/>
                </a:lnTo>
                <a:lnTo>
                  <a:pt x="993" y="571"/>
                </a:lnTo>
                <a:close/>
                <a:moveTo>
                  <a:pt x="887" y="606"/>
                </a:moveTo>
                <a:lnTo>
                  <a:pt x="993" y="606"/>
                </a:lnTo>
                <a:lnTo>
                  <a:pt x="994" y="715"/>
                </a:lnTo>
                <a:lnTo>
                  <a:pt x="887" y="714"/>
                </a:lnTo>
                <a:close/>
                <a:moveTo>
                  <a:pt x="603" y="319"/>
                </a:moveTo>
                <a:lnTo>
                  <a:pt x="711" y="320"/>
                </a:lnTo>
                <a:lnTo>
                  <a:pt x="711" y="427"/>
                </a:lnTo>
                <a:lnTo>
                  <a:pt x="603" y="427"/>
                </a:lnTo>
                <a:close/>
                <a:moveTo>
                  <a:pt x="1173" y="727"/>
                </a:moveTo>
                <a:lnTo>
                  <a:pt x="1173" y="594"/>
                </a:lnTo>
                <a:cubicBezTo>
                  <a:pt x="1173" y="593"/>
                  <a:pt x="1174" y="591"/>
                  <a:pt x="1174" y="589"/>
                </a:cubicBezTo>
                <a:cubicBezTo>
                  <a:pt x="1174" y="587"/>
                  <a:pt x="1173" y="585"/>
                  <a:pt x="1173" y="584"/>
                </a:cubicBezTo>
                <a:lnTo>
                  <a:pt x="1173" y="18"/>
                </a:lnTo>
                <a:cubicBezTo>
                  <a:pt x="1173" y="8"/>
                  <a:pt x="1165" y="0"/>
                  <a:pt x="1155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440"/>
                </a:lnTo>
                <a:cubicBezTo>
                  <a:pt x="0" y="441"/>
                  <a:pt x="0" y="442"/>
                  <a:pt x="0" y="443"/>
                </a:cubicBezTo>
                <a:cubicBezTo>
                  <a:pt x="0" y="444"/>
                  <a:pt x="0" y="445"/>
                  <a:pt x="0" y="446"/>
                </a:cubicBezTo>
                <a:lnTo>
                  <a:pt x="0" y="1155"/>
                </a:lnTo>
                <a:cubicBezTo>
                  <a:pt x="0" y="1165"/>
                  <a:pt x="8" y="1173"/>
                  <a:pt x="18" y="1173"/>
                </a:cubicBezTo>
                <a:lnTo>
                  <a:pt x="307" y="1173"/>
                </a:lnTo>
                <a:lnTo>
                  <a:pt x="587" y="1173"/>
                </a:lnTo>
                <a:lnTo>
                  <a:pt x="1012" y="1173"/>
                </a:lnTo>
                <a:lnTo>
                  <a:pt x="1155" y="1173"/>
                </a:lnTo>
                <a:cubicBezTo>
                  <a:pt x="1165" y="1173"/>
                  <a:pt x="1173" y="1165"/>
                  <a:pt x="1173" y="1155"/>
                </a:cubicBezTo>
                <a:lnTo>
                  <a:pt x="1173" y="738"/>
                </a:lnTo>
                <a:cubicBezTo>
                  <a:pt x="1173" y="736"/>
                  <a:pt x="1174" y="734"/>
                  <a:pt x="1174" y="733"/>
                </a:cubicBezTo>
                <a:cubicBezTo>
                  <a:pt x="1174" y="731"/>
                  <a:pt x="1173" y="729"/>
                  <a:pt x="1173" y="72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0" name="Freeform 1509">
            <a:extLst>
              <a:ext uri="{FF2B5EF4-FFF2-40B4-BE49-F238E27FC236}">
                <a16:creationId xmlns:a16="http://schemas.microsoft.com/office/drawing/2014/main" id="{865AE362-E2D7-F543-9874-B08586FFD73B}"/>
              </a:ext>
            </a:extLst>
          </p:cNvPr>
          <p:cNvSpPr/>
          <p:nvPr/>
        </p:nvSpPr>
        <p:spPr>
          <a:xfrm>
            <a:off x="6880093" y="421349"/>
            <a:ext cx="421560" cy="421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2" h="1173">
                <a:moveTo>
                  <a:pt x="46" y="1137"/>
                </a:moveTo>
                <a:lnTo>
                  <a:pt x="176" y="882"/>
                </a:lnTo>
                <a:lnTo>
                  <a:pt x="179" y="876"/>
                </a:lnTo>
                <a:lnTo>
                  <a:pt x="248" y="739"/>
                </a:lnTo>
                <a:lnTo>
                  <a:pt x="302" y="634"/>
                </a:lnTo>
                <a:lnTo>
                  <a:pt x="310" y="618"/>
                </a:lnTo>
                <a:lnTo>
                  <a:pt x="428" y="735"/>
                </a:lnTo>
                <a:lnTo>
                  <a:pt x="428" y="736"/>
                </a:lnTo>
                <a:lnTo>
                  <a:pt x="429" y="737"/>
                </a:lnTo>
                <a:cubicBezTo>
                  <a:pt x="429" y="738"/>
                  <a:pt x="429" y="738"/>
                  <a:pt x="429" y="738"/>
                </a:cubicBezTo>
                <a:cubicBezTo>
                  <a:pt x="429" y="739"/>
                  <a:pt x="429" y="739"/>
                  <a:pt x="430" y="740"/>
                </a:cubicBezTo>
                <a:cubicBezTo>
                  <a:pt x="430" y="741"/>
                  <a:pt x="431" y="741"/>
                  <a:pt x="431" y="742"/>
                </a:cubicBezTo>
                <a:cubicBezTo>
                  <a:pt x="432" y="743"/>
                  <a:pt x="432" y="743"/>
                  <a:pt x="433" y="744"/>
                </a:cubicBezTo>
                <a:cubicBezTo>
                  <a:pt x="434" y="745"/>
                  <a:pt x="434" y="745"/>
                  <a:pt x="435" y="745"/>
                </a:cubicBezTo>
                <a:lnTo>
                  <a:pt x="435" y="746"/>
                </a:lnTo>
                <a:cubicBezTo>
                  <a:pt x="436" y="746"/>
                  <a:pt x="436" y="746"/>
                  <a:pt x="437" y="747"/>
                </a:cubicBezTo>
                <a:cubicBezTo>
                  <a:pt x="438" y="747"/>
                  <a:pt x="438" y="748"/>
                  <a:pt x="439" y="748"/>
                </a:cubicBezTo>
                <a:cubicBezTo>
                  <a:pt x="440" y="748"/>
                  <a:pt x="441" y="748"/>
                  <a:pt x="441" y="749"/>
                </a:cubicBezTo>
                <a:lnTo>
                  <a:pt x="442" y="749"/>
                </a:lnTo>
                <a:lnTo>
                  <a:pt x="444" y="751"/>
                </a:lnTo>
                <a:lnTo>
                  <a:pt x="573" y="879"/>
                </a:lnTo>
                <a:lnTo>
                  <a:pt x="582" y="888"/>
                </a:lnTo>
                <a:lnTo>
                  <a:pt x="583" y="889"/>
                </a:lnTo>
                <a:lnTo>
                  <a:pt x="584" y="890"/>
                </a:lnTo>
                <a:lnTo>
                  <a:pt x="585" y="890"/>
                </a:lnTo>
                <a:lnTo>
                  <a:pt x="585" y="891"/>
                </a:lnTo>
                <a:cubicBezTo>
                  <a:pt x="586" y="891"/>
                  <a:pt x="586" y="891"/>
                  <a:pt x="587" y="891"/>
                </a:cubicBezTo>
                <a:lnTo>
                  <a:pt x="587" y="892"/>
                </a:lnTo>
                <a:cubicBezTo>
                  <a:pt x="588" y="892"/>
                  <a:pt x="588" y="892"/>
                  <a:pt x="589" y="892"/>
                </a:cubicBezTo>
                <a:cubicBezTo>
                  <a:pt x="590" y="892"/>
                  <a:pt x="590" y="893"/>
                  <a:pt x="591" y="893"/>
                </a:cubicBezTo>
                <a:lnTo>
                  <a:pt x="592" y="893"/>
                </a:lnTo>
                <a:lnTo>
                  <a:pt x="593" y="893"/>
                </a:lnTo>
                <a:lnTo>
                  <a:pt x="594" y="893"/>
                </a:lnTo>
                <a:lnTo>
                  <a:pt x="595" y="893"/>
                </a:lnTo>
                <a:lnTo>
                  <a:pt x="596" y="893"/>
                </a:lnTo>
                <a:cubicBezTo>
                  <a:pt x="596" y="893"/>
                  <a:pt x="597" y="893"/>
                  <a:pt x="598" y="893"/>
                </a:cubicBezTo>
                <a:cubicBezTo>
                  <a:pt x="604" y="891"/>
                  <a:pt x="608" y="887"/>
                  <a:pt x="611" y="882"/>
                </a:cubicBezTo>
                <a:lnTo>
                  <a:pt x="666" y="738"/>
                </a:lnTo>
                <a:lnTo>
                  <a:pt x="721" y="595"/>
                </a:lnTo>
                <a:lnTo>
                  <a:pt x="778" y="446"/>
                </a:lnTo>
                <a:lnTo>
                  <a:pt x="831" y="308"/>
                </a:lnTo>
                <a:lnTo>
                  <a:pt x="875" y="194"/>
                </a:lnTo>
                <a:lnTo>
                  <a:pt x="997" y="316"/>
                </a:lnTo>
                <a:cubicBezTo>
                  <a:pt x="998" y="316"/>
                  <a:pt x="999" y="317"/>
                  <a:pt x="999" y="317"/>
                </a:cubicBezTo>
                <a:lnTo>
                  <a:pt x="1000" y="317"/>
                </a:lnTo>
                <a:lnTo>
                  <a:pt x="1137" y="452"/>
                </a:lnTo>
                <a:lnTo>
                  <a:pt x="1137" y="1137"/>
                </a:lnTo>
                <a:close/>
                <a:moveTo>
                  <a:pt x="1137" y="146"/>
                </a:moveTo>
                <a:lnTo>
                  <a:pt x="1043" y="146"/>
                </a:lnTo>
                <a:lnTo>
                  <a:pt x="1043" y="36"/>
                </a:lnTo>
                <a:lnTo>
                  <a:pt x="1137" y="36"/>
                </a:lnTo>
                <a:close/>
                <a:moveTo>
                  <a:pt x="1137" y="321"/>
                </a:moveTo>
                <a:lnTo>
                  <a:pt x="1137" y="402"/>
                </a:lnTo>
                <a:lnTo>
                  <a:pt x="1053" y="320"/>
                </a:lnTo>
                <a:close/>
                <a:moveTo>
                  <a:pt x="603" y="802"/>
                </a:moveTo>
                <a:lnTo>
                  <a:pt x="603" y="749"/>
                </a:lnTo>
                <a:lnTo>
                  <a:pt x="623" y="749"/>
                </a:lnTo>
                <a:lnTo>
                  <a:pt x="622" y="754"/>
                </a:lnTo>
                <a:close/>
                <a:moveTo>
                  <a:pt x="35" y="881"/>
                </a:moveTo>
                <a:lnTo>
                  <a:pt x="137" y="881"/>
                </a:lnTo>
                <a:lnTo>
                  <a:pt x="35" y="1081"/>
                </a:lnTo>
                <a:close/>
                <a:moveTo>
                  <a:pt x="746" y="427"/>
                </a:moveTo>
                <a:lnTo>
                  <a:pt x="746" y="333"/>
                </a:lnTo>
                <a:lnTo>
                  <a:pt x="746" y="320"/>
                </a:lnTo>
                <a:lnTo>
                  <a:pt x="789" y="320"/>
                </a:lnTo>
                <a:lnTo>
                  <a:pt x="747" y="427"/>
                </a:lnTo>
                <a:close/>
                <a:moveTo>
                  <a:pt x="492" y="749"/>
                </a:moveTo>
                <a:lnTo>
                  <a:pt x="568" y="749"/>
                </a:lnTo>
                <a:lnTo>
                  <a:pt x="568" y="824"/>
                </a:lnTo>
                <a:lnTo>
                  <a:pt x="559" y="815"/>
                </a:lnTo>
                <a:close/>
                <a:moveTo>
                  <a:pt x="348" y="605"/>
                </a:moveTo>
                <a:lnTo>
                  <a:pt x="427" y="605"/>
                </a:lnTo>
                <a:lnTo>
                  <a:pt x="428" y="685"/>
                </a:lnTo>
                <a:lnTo>
                  <a:pt x="379" y="636"/>
                </a:lnTo>
                <a:close/>
                <a:moveTo>
                  <a:pt x="180" y="569"/>
                </a:moveTo>
                <a:lnTo>
                  <a:pt x="180" y="461"/>
                </a:lnTo>
                <a:lnTo>
                  <a:pt x="287" y="462"/>
                </a:lnTo>
                <a:lnTo>
                  <a:pt x="287" y="504"/>
                </a:lnTo>
                <a:lnTo>
                  <a:pt x="287" y="570"/>
                </a:lnTo>
                <a:lnTo>
                  <a:pt x="268" y="570"/>
                </a:lnTo>
                <a:close/>
                <a:moveTo>
                  <a:pt x="193" y="713"/>
                </a:moveTo>
                <a:lnTo>
                  <a:pt x="180" y="713"/>
                </a:lnTo>
                <a:lnTo>
                  <a:pt x="180" y="612"/>
                </a:lnTo>
                <a:lnTo>
                  <a:pt x="180" y="605"/>
                </a:lnTo>
                <a:lnTo>
                  <a:pt x="267" y="605"/>
                </a:lnTo>
                <a:lnTo>
                  <a:pt x="277" y="605"/>
                </a:lnTo>
                <a:lnTo>
                  <a:pt x="222" y="713"/>
                </a:lnTo>
                <a:close/>
                <a:moveTo>
                  <a:pt x="144" y="742"/>
                </a:moveTo>
                <a:lnTo>
                  <a:pt x="144" y="845"/>
                </a:lnTo>
                <a:lnTo>
                  <a:pt x="37" y="845"/>
                </a:lnTo>
                <a:lnTo>
                  <a:pt x="36" y="742"/>
                </a:lnTo>
                <a:close/>
                <a:moveTo>
                  <a:pt x="108" y="319"/>
                </a:moveTo>
                <a:lnTo>
                  <a:pt x="144" y="319"/>
                </a:lnTo>
                <a:lnTo>
                  <a:pt x="144" y="363"/>
                </a:lnTo>
                <a:lnTo>
                  <a:pt x="144" y="426"/>
                </a:lnTo>
                <a:lnTo>
                  <a:pt x="107" y="426"/>
                </a:lnTo>
                <a:lnTo>
                  <a:pt x="35" y="426"/>
                </a:lnTo>
                <a:lnTo>
                  <a:pt x="35" y="318"/>
                </a:lnTo>
                <a:close/>
                <a:moveTo>
                  <a:pt x="144" y="177"/>
                </a:moveTo>
                <a:lnTo>
                  <a:pt x="144" y="206"/>
                </a:lnTo>
                <a:lnTo>
                  <a:pt x="144" y="283"/>
                </a:lnTo>
                <a:lnTo>
                  <a:pt x="109" y="283"/>
                </a:lnTo>
                <a:lnTo>
                  <a:pt x="35" y="283"/>
                </a:lnTo>
                <a:lnTo>
                  <a:pt x="35" y="177"/>
                </a:lnTo>
                <a:close/>
                <a:moveTo>
                  <a:pt x="143" y="142"/>
                </a:moveTo>
                <a:lnTo>
                  <a:pt x="36" y="142"/>
                </a:lnTo>
                <a:lnTo>
                  <a:pt x="36" y="38"/>
                </a:lnTo>
                <a:lnTo>
                  <a:pt x="143" y="39"/>
                </a:lnTo>
                <a:close/>
                <a:moveTo>
                  <a:pt x="992" y="181"/>
                </a:moveTo>
                <a:lnTo>
                  <a:pt x="992" y="260"/>
                </a:lnTo>
                <a:lnTo>
                  <a:pt x="913" y="181"/>
                </a:lnTo>
                <a:close/>
                <a:moveTo>
                  <a:pt x="746" y="228"/>
                </a:moveTo>
                <a:lnTo>
                  <a:pt x="745" y="181"/>
                </a:lnTo>
                <a:lnTo>
                  <a:pt x="842" y="181"/>
                </a:lnTo>
                <a:lnTo>
                  <a:pt x="802" y="284"/>
                </a:lnTo>
                <a:lnTo>
                  <a:pt x="746" y="284"/>
                </a:lnTo>
                <a:close/>
                <a:moveTo>
                  <a:pt x="603" y="714"/>
                </a:moveTo>
                <a:lnTo>
                  <a:pt x="603" y="679"/>
                </a:lnTo>
                <a:lnTo>
                  <a:pt x="603" y="606"/>
                </a:lnTo>
                <a:lnTo>
                  <a:pt x="643" y="606"/>
                </a:lnTo>
                <a:lnTo>
                  <a:pt x="679" y="606"/>
                </a:lnTo>
                <a:lnTo>
                  <a:pt x="637" y="714"/>
                </a:lnTo>
                <a:lnTo>
                  <a:pt x="605" y="714"/>
                </a:lnTo>
                <a:close/>
                <a:moveTo>
                  <a:pt x="323" y="570"/>
                </a:moveTo>
                <a:lnTo>
                  <a:pt x="323" y="528"/>
                </a:lnTo>
                <a:lnTo>
                  <a:pt x="323" y="462"/>
                </a:lnTo>
                <a:lnTo>
                  <a:pt x="427" y="462"/>
                </a:lnTo>
                <a:lnTo>
                  <a:pt x="427" y="504"/>
                </a:lnTo>
                <a:lnTo>
                  <a:pt x="427" y="570"/>
                </a:lnTo>
                <a:lnTo>
                  <a:pt x="334" y="570"/>
                </a:lnTo>
                <a:close/>
                <a:moveTo>
                  <a:pt x="204" y="749"/>
                </a:moveTo>
                <a:lnTo>
                  <a:pt x="181" y="794"/>
                </a:lnTo>
                <a:lnTo>
                  <a:pt x="180" y="749"/>
                </a:lnTo>
                <a:close/>
                <a:moveTo>
                  <a:pt x="463" y="606"/>
                </a:moveTo>
                <a:lnTo>
                  <a:pt x="567" y="606"/>
                </a:lnTo>
                <a:lnTo>
                  <a:pt x="567" y="674"/>
                </a:lnTo>
                <a:lnTo>
                  <a:pt x="568" y="714"/>
                </a:lnTo>
                <a:lnTo>
                  <a:pt x="463" y="714"/>
                </a:lnTo>
                <a:close/>
                <a:moveTo>
                  <a:pt x="180" y="319"/>
                </a:moveTo>
                <a:lnTo>
                  <a:pt x="287" y="319"/>
                </a:lnTo>
                <a:lnTo>
                  <a:pt x="287" y="349"/>
                </a:lnTo>
                <a:lnTo>
                  <a:pt x="287" y="426"/>
                </a:lnTo>
                <a:lnTo>
                  <a:pt x="180" y="426"/>
                </a:lnTo>
                <a:lnTo>
                  <a:pt x="180" y="381"/>
                </a:lnTo>
                <a:close/>
                <a:moveTo>
                  <a:pt x="710" y="284"/>
                </a:moveTo>
                <a:lnTo>
                  <a:pt x="602" y="284"/>
                </a:lnTo>
                <a:lnTo>
                  <a:pt x="602" y="241"/>
                </a:lnTo>
                <a:lnTo>
                  <a:pt x="602" y="181"/>
                </a:lnTo>
                <a:lnTo>
                  <a:pt x="710" y="181"/>
                </a:lnTo>
                <a:lnTo>
                  <a:pt x="710" y="229"/>
                </a:lnTo>
                <a:close/>
                <a:moveTo>
                  <a:pt x="463" y="462"/>
                </a:moveTo>
                <a:lnTo>
                  <a:pt x="567" y="462"/>
                </a:lnTo>
                <a:lnTo>
                  <a:pt x="567" y="570"/>
                </a:lnTo>
                <a:lnTo>
                  <a:pt x="463" y="570"/>
                </a:lnTo>
                <a:lnTo>
                  <a:pt x="463" y="528"/>
                </a:lnTo>
                <a:close/>
                <a:moveTo>
                  <a:pt x="287" y="180"/>
                </a:moveTo>
                <a:lnTo>
                  <a:pt x="287" y="223"/>
                </a:lnTo>
                <a:lnTo>
                  <a:pt x="287" y="283"/>
                </a:lnTo>
                <a:lnTo>
                  <a:pt x="179" y="283"/>
                </a:lnTo>
                <a:lnTo>
                  <a:pt x="179" y="211"/>
                </a:lnTo>
                <a:lnTo>
                  <a:pt x="179" y="180"/>
                </a:lnTo>
                <a:close/>
                <a:moveTo>
                  <a:pt x="462" y="319"/>
                </a:moveTo>
                <a:lnTo>
                  <a:pt x="567" y="319"/>
                </a:lnTo>
                <a:lnTo>
                  <a:pt x="567" y="349"/>
                </a:lnTo>
                <a:lnTo>
                  <a:pt x="567" y="427"/>
                </a:lnTo>
                <a:lnTo>
                  <a:pt x="463" y="426"/>
                </a:lnTo>
                <a:lnTo>
                  <a:pt x="463" y="386"/>
                </a:lnTo>
                <a:close/>
                <a:moveTo>
                  <a:pt x="322" y="396"/>
                </a:moveTo>
                <a:lnTo>
                  <a:pt x="322" y="319"/>
                </a:lnTo>
                <a:lnTo>
                  <a:pt x="427" y="319"/>
                </a:lnTo>
                <a:lnTo>
                  <a:pt x="427" y="360"/>
                </a:lnTo>
                <a:lnTo>
                  <a:pt x="427" y="426"/>
                </a:lnTo>
                <a:lnTo>
                  <a:pt x="323" y="426"/>
                </a:lnTo>
                <a:close/>
                <a:moveTo>
                  <a:pt x="427" y="180"/>
                </a:moveTo>
                <a:lnTo>
                  <a:pt x="427" y="223"/>
                </a:lnTo>
                <a:lnTo>
                  <a:pt x="427" y="284"/>
                </a:lnTo>
                <a:lnTo>
                  <a:pt x="322" y="283"/>
                </a:lnTo>
                <a:lnTo>
                  <a:pt x="322" y="240"/>
                </a:lnTo>
                <a:lnTo>
                  <a:pt x="322" y="180"/>
                </a:lnTo>
                <a:close/>
                <a:moveTo>
                  <a:pt x="567" y="284"/>
                </a:moveTo>
                <a:lnTo>
                  <a:pt x="462" y="284"/>
                </a:lnTo>
                <a:lnTo>
                  <a:pt x="462" y="241"/>
                </a:lnTo>
                <a:lnTo>
                  <a:pt x="462" y="180"/>
                </a:lnTo>
                <a:lnTo>
                  <a:pt x="567" y="181"/>
                </a:lnTo>
                <a:lnTo>
                  <a:pt x="567" y="223"/>
                </a:lnTo>
                <a:close/>
                <a:moveTo>
                  <a:pt x="675" y="427"/>
                </a:moveTo>
                <a:lnTo>
                  <a:pt x="603" y="427"/>
                </a:lnTo>
                <a:lnTo>
                  <a:pt x="603" y="397"/>
                </a:lnTo>
                <a:lnTo>
                  <a:pt x="602" y="319"/>
                </a:lnTo>
                <a:lnTo>
                  <a:pt x="702" y="320"/>
                </a:lnTo>
                <a:lnTo>
                  <a:pt x="710" y="320"/>
                </a:lnTo>
                <a:lnTo>
                  <a:pt x="710" y="333"/>
                </a:lnTo>
                <a:lnTo>
                  <a:pt x="710" y="427"/>
                </a:lnTo>
                <a:close/>
                <a:moveTo>
                  <a:pt x="143" y="567"/>
                </a:moveTo>
                <a:lnTo>
                  <a:pt x="36" y="567"/>
                </a:lnTo>
                <a:lnTo>
                  <a:pt x="36" y="464"/>
                </a:lnTo>
                <a:lnTo>
                  <a:pt x="143" y="464"/>
                </a:lnTo>
                <a:close/>
                <a:moveTo>
                  <a:pt x="143" y="706"/>
                </a:moveTo>
                <a:lnTo>
                  <a:pt x="36" y="706"/>
                </a:lnTo>
                <a:lnTo>
                  <a:pt x="36" y="603"/>
                </a:lnTo>
                <a:lnTo>
                  <a:pt x="143" y="603"/>
                </a:lnTo>
                <a:close/>
                <a:moveTo>
                  <a:pt x="711" y="523"/>
                </a:moveTo>
                <a:lnTo>
                  <a:pt x="692" y="570"/>
                </a:lnTo>
                <a:lnTo>
                  <a:pt x="687" y="570"/>
                </a:lnTo>
                <a:lnTo>
                  <a:pt x="603" y="570"/>
                </a:lnTo>
                <a:lnTo>
                  <a:pt x="603" y="462"/>
                </a:lnTo>
                <a:lnTo>
                  <a:pt x="675" y="462"/>
                </a:lnTo>
                <a:lnTo>
                  <a:pt x="710" y="462"/>
                </a:lnTo>
                <a:lnTo>
                  <a:pt x="711" y="513"/>
                </a:lnTo>
                <a:close/>
                <a:moveTo>
                  <a:pt x="756" y="38"/>
                </a:moveTo>
                <a:lnTo>
                  <a:pt x="864" y="39"/>
                </a:lnTo>
                <a:lnTo>
                  <a:pt x="864" y="142"/>
                </a:lnTo>
                <a:lnTo>
                  <a:pt x="756" y="142"/>
                </a:lnTo>
                <a:close/>
                <a:moveTo>
                  <a:pt x="612" y="38"/>
                </a:moveTo>
                <a:lnTo>
                  <a:pt x="719" y="39"/>
                </a:lnTo>
                <a:lnTo>
                  <a:pt x="720" y="142"/>
                </a:lnTo>
                <a:lnTo>
                  <a:pt x="612" y="142"/>
                </a:lnTo>
                <a:close/>
                <a:moveTo>
                  <a:pt x="468" y="38"/>
                </a:moveTo>
                <a:lnTo>
                  <a:pt x="575" y="39"/>
                </a:lnTo>
                <a:lnTo>
                  <a:pt x="576" y="142"/>
                </a:lnTo>
                <a:lnTo>
                  <a:pt x="468" y="142"/>
                </a:lnTo>
                <a:close/>
                <a:moveTo>
                  <a:pt x="324" y="38"/>
                </a:moveTo>
                <a:lnTo>
                  <a:pt x="431" y="39"/>
                </a:lnTo>
                <a:lnTo>
                  <a:pt x="431" y="142"/>
                </a:lnTo>
                <a:lnTo>
                  <a:pt x="324" y="142"/>
                </a:lnTo>
                <a:close/>
                <a:moveTo>
                  <a:pt x="180" y="38"/>
                </a:moveTo>
                <a:lnTo>
                  <a:pt x="287" y="39"/>
                </a:lnTo>
                <a:lnTo>
                  <a:pt x="287" y="142"/>
                </a:lnTo>
                <a:lnTo>
                  <a:pt x="180" y="142"/>
                </a:lnTo>
                <a:close/>
                <a:moveTo>
                  <a:pt x="900" y="38"/>
                </a:moveTo>
                <a:lnTo>
                  <a:pt x="1008" y="39"/>
                </a:lnTo>
                <a:lnTo>
                  <a:pt x="1008" y="142"/>
                </a:lnTo>
                <a:lnTo>
                  <a:pt x="900" y="142"/>
                </a:lnTo>
                <a:close/>
                <a:moveTo>
                  <a:pt x="1137" y="285"/>
                </a:moveTo>
                <a:lnTo>
                  <a:pt x="1028" y="285"/>
                </a:lnTo>
                <a:lnTo>
                  <a:pt x="1027" y="181"/>
                </a:lnTo>
                <a:lnTo>
                  <a:pt x="1137" y="182"/>
                </a:lnTo>
                <a:close/>
                <a:moveTo>
                  <a:pt x="1154" y="0"/>
                </a:moveTo>
                <a:lnTo>
                  <a:pt x="17" y="0"/>
                </a:lnTo>
                <a:cubicBezTo>
                  <a:pt x="8" y="0"/>
                  <a:pt x="0" y="8"/>
                  <a:pt x="0" y="18"/>
                </a:cubicBezTo>
                <a:lnTo>
                  <a:pt x="0" y="300"/>
                </a:lnTo>
                <a:lnTo>
                  <a:pt x="0" y="301"/>
                </a:lnTo>
                <a:lnTo>
                  <a:pt x="0" y="443"/>
                </a:lnTo>
                <a:lnTo>
                  <a:pt x="0" y="444"/>
                </a:lnTo>
                <a:lnTo>
                  <a:pt x="0" y="1155"/>
                </a:lnTo>
                <a:cubicBezTo>
                  <a:pt x="0" y="1156"/>
                  <a:pt x="0" y="1156"/>
                  <a:pt x="0" y="1156"/>
                </a:cubicBezTo>
                <a:cubicBezTo>
                  <a:pt x="0" y="1157"/>
                  <a:pt x="0" y="1157"/>
                  <a:pt x="0" y="1158"/>
                </a:cubicBezTo>
                <a:cubicBezTo>
                  <a:pt x="0" y="1159"/>
                  <a:pt x="0" y="1159"/>
                  <a:pt x="0" y="1160"/>
                </a:cubicBezTo>
                <a:cubicBezTo>
                  <a:pt x="1" y="1162"/>
                  <a:pt x="1" y="1163"/>
                  <a:pt x="2" y="1164"/>
                </a:cubicBezTo>
                <a:cubicBezTo>
                  <a:pt x="3" y="1165"/>
                  <a:pt x="3" y="1166"/>
                  <a:pt x="3" y="1166"/>
                </a:cubicBezTo>
                <a:lnTo>
                  <a:pt x="4" y="1166"/>
                </a:lnTo>
                <a:cubicBezTo>
                  <a:pt x="4" y="1167"/>
                  <a:pt x="4" y="1167"/>
                  <a:pt x="5" y="1168"/>
                </a:cubicBezTo>
                <a:cubicBezTo>
                  <a:pt x="6" y="1168"/>
                  <a:pt x="6" y="1169"/>
                  <a:pt x="7" y="1169"/>
                </a:cubicBezTo>
                <a:cubicBezTo>
                  <a:pt x="7" y="1170"/>
                  <a:pt x="8" y="1170"/>
                  <a:pt x="8" y="1170"/>
                </a:cubicBezTo>
                <a:cubicBezTo>
                  <a:pt x="9" y="1170"/>
                  <a:pt x="9" y="1171"/>
                  <a:pt x="9" y="1171"/>
                </a:cubicBezTo>
                <a:cubicBezTo>
                  <a:pt x="9" y="1171"/>
                  <a:pt x="10" y="1171"/>
                  <a:pt x="11" y="1171"/>
                </a:cubicBezTo>
                <a:lnTo>
                  <a:pt x="11" y="1172"/>
                </a:lnTo>
                <a:lnTo>
                  <a:pt x="12" y="1172"/>
                </a:lnTo>
                <a:cubicBezTo>
                  <a:pt x="13" y="1172"/>
                  <a:pt x="13" y="1172"/>
                  <a:pt x="13" y="1172"/>
                </a:cubicBezTo>
                <a:cubicBezTo>
                  <a:pt x="14" y="1172"/>
                  <a:pt x="14" y="1172"/>
                  <a:pt x="14" y="1172"/>
                </a:cubicBezTo>
                <a:cubicBezTo>
                  <a:pt x="15" y="1173"/>
                  <a:pt x="15" y="1173"/>
                  <a:pt x="15" y="1173"/>
                </a:cubicBezTo>
                <a:cubicBezTo>
                  <a:pt x="16" y="1173"/>
                  <a:pt x="17" y="1173"/>
                  <a:pt x="17" y="1173"/>
                </a:cubicBezTo>
                <a:lnTo>
                  <a:pt x="1154" y="1173"/>
                </a:lnTo>
                <a:cubicBezTo>
                  <a:pt x="1164" y="1173"/>
                  <a:pt x="1172" y="1165"/>
                  <a:pt x="1172" y="1155"/>
                </a:cubicBezTo>
                <a:lnTo>
                  <a:pt x="1172" y="164"/>
                </a:lnTo>
                <a:lnTo>
                  <a:pt x="1172" y="18"/>
                </a:lnTo>
                <a:cubicBezTo>
                  <a:pt x="1172" y="8"/>
                  <a:pt x="1164" y="0"/>
                  <a:pt x="1154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1" name="Freeform 1510">
            <a:extLst>
              <a:ext uri="{FF2B5EF4-FFF2-40B4-BE49-F238E27FC236}">
                <a16:creationId xmlns:a16="http://schemas.microsoft.com/office/drawing/2014/main" id="{38A4B75E-F500-1D42-A821-0359341E0FB2}"/>
              </a:ext>
            </a:extLst>
          </p:cNvPr>
          <p:cNvSpPr/>
          <p:nvPr/>
        </p:nvSpPr>
        <p:spPr>
          <a:xfrm>
            <a:off x="5682733" y="546269"/>
            <a:ext cx="204840" cy="17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0" h="479">
                <a:moveTo>
                  <a:pt x="67" y="241"/>
                </a:moveTo>
                <a:lnTo>
                  <a:pt x="160" y="330"/>
                </a:lnTo>
                <a:cubicBezTo>
                  <a:pt x="169" y="340"/>
                  <a:pt x="179" y="349"/>
                  <a:pt x="188" y="358"/>
                </a:cubicBezTo>
                <a:cubicBezTo>
                  <a:pt x="192" y="362"/>
                  <a:pt x="196" y="367"/>
                  <a:pt x="200" y="371"/>
                </a:cubicBezTo>
                <a:cubicBezTo>
                  <a:pt x="235" y="405"/>
                  <a:pt x="281" y="424"/>
                  <a:pt x="330" y="424"/>
                </a:cubicBezTo>
                <a:cubicBezTo>
                  <a:pt x="380" y="424"/>
                  <a:pt x="426" y="404"/>
                  <a:pt x="461" y="369"/>
                </a:cubicBezTo>
                <a:cubicBezTo>
                  <a:pt x="496" y="334"/>
                  <a:pt x="515" y="287"/>
                  <a:pt x="515" y="237"/>
                </a:cubicBezTo>
                <a:cubicBezTo>
                  <a:pt x="514" y="189"/>
                  <a:pt x="495" y="143"/>
                  <a:pt x="460" y="108"/>
                </a:cubicBezTo>
                <a:cubicBezTo>
                  <a:pt x="425" y="74"/>
                  <a:pt x="379" y="55"/>
                  <a:pt x="330" y="55"/>
                </a:cubicBezTo>
                <a:cubicBezTo>
                  <a:pt x="279" y="55"/>
                  <a:pt x="232" y="75"/>
                  <a:pt x="196" y="112"/>
                </a:cubicBezTo>
                <a:lnTo>
                  <a:pt x="194" y="114"/>
                </a:lnTo>
                <a:cubicBezTo>
                  <a:pt x="184" y="125"/>
                  <a:pt x="174" y="136"/>
                  <a:pt x="163" y="147"/>
                </a:cubicBezTo>
                <a:close/>
                <a:moveTo>
                  <a:pt x="330" y="479"/>
                </a:moveTo>
                <a:cubicBezTo>
                  <a:pt x="266" y="479"/>
                  <a:pt x="207" y="455"/>
                  <a:pt x="161" y="410"/>
                </a:cubicBezTo>
                <a:cubicBezTo>
                  <a:pt x="157" y="406"/>
                  <a:pt x="153" y="402"/>
                  <a:pt x="149" y="398"/>
                </a:cubicBezTo>
                <a:cubicBezTo>
                  <a:pt x="140" y="389"/>
                  <a:pt x="131" y="379"/>
                  <a:pt x="121" y="370"/>
                </a:cubicBezTo>
                <a:lnTo>
                  <a:pt x="8" y="261"/>
                </a:lnTo>
                <a:cubicBezTo>
                  <a:pt x="3" y="256"/>
                  <a:pt x="0" y="249"/>
                  <a:pt x="0" y="241"/>
                </a:cubicBezTo>
                <a:cubicBezTo>
                  <a:pt x="0" y="234"/>
                  <a:pt x="3" y="227"/>
                  <a:pt x="8" y="222"/>
                </a:cubicBezTo>
                <a:lnTo>
                  <a:pt x="124" y="108"/>
                </a:lnTo>
                <a:cubicBezTo>
                  <a:pt x="134" y="97"/>
                  <a:pt x="144" y="87"/>
                  <a:pt x="154" y="76"/>
                </a:cubicBezTo>
                <a:lnTo>
                  <a:pt x="157" y="74"/>
                </a:lnTo>
                <a:cubicBezTo>
                  <a:pt x="202" y="26"/>
                  <a:pt x="264" y="0"/>
                  <a:pt x="330" y="0"/>
                </a:cubicBezTo>
                <a:cubicBezTo>
                  <a:pt x="394" y="0"/>
                  <a:pt x="454" y="24"/>
                  <a:pt x="499" y="69"/>
                </a:cubicBezTo>
                <a:cubicBezTo>
                  <a:pt x="544" y="114"/>
                  <a:pt x="569" y="173"/>
                  <a:pt x="570" y="237"/>
                </a:cubicBezTo>
                <a:cubicBezTo>
                  <a:pt x="571" y="301"/>
                  <a:pt x="546" y="362"/>
                  <a:pt x="500" y="408"/>
                </a:cubicBezTo>
                <a:cubicBezTo>
                  <a:pt x="455" y="454"/>
                  <a:pt x="395" y="479"/>
                  <a:pt x="331" y="4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2" name="Freeform 1511">
            <a:extLst>
              <a:ext uri="{FF2B5EF4-FFF2-40B4-BE49-F238E27FC236}">
                <a16:creationId xmlns:a16="http://schemas.microsoft.com/office/drawing/2014/main" id="{7C4C6D80-6F4F-7A49-9EC4-E61436D80A40}"/>
              </a:ext>
            </a:extLst>
          </p:cNvPr>
          <p:cNvSpPr/>
          <p:nvPr/>
        </p:nvSpPr>
        <p:spPr>
          <a:xfrm>
            <a:off x="5574733" y="406229"/>
            <a:ext cx="172080" cy="204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9" h="570">
                <a:moveTo>
                  <a:pt x="238" y="55"/>
                </a:moveTo>
                <a:cubicBezTo>
                  <a:pt x="189" y="56"/>
                  <a:pt x="143" y="75"/>
                  <a:pt x="108" y="110"/>
                </a:cubicBezTo>
                <a:cubicBezTo>
                  <a:pt x="74" y="145"/>
                  <a:pt x="55" y="191"/>
                  <a:pt x="55" y="240"/>
                </a:cubicBezTo>
                <a:cubicBezTo>
                  <a:pt x="55" y="291"/>
                  <a:pt x="75" y="338"/>
                  <a:pt x="112" y="373"/>
                </a:cubicBezTo>
                <a:lnTo>
                  <a:pt x="114" y="376"/>
                </a:lnTo>
                <a:cubicBezTo>
                  <a:pt x="125" y="386"/>
                  <a:pt x="136" y="396"/>
                  <a:pt x="147" y="407"/>
                </a:cubicBezTo>
                <a:lnTo>
                  <a:pt x="241" y="503"/>
                </a:lnTo>
                <a:lnTo>
                  <a:pt x="330" y="410"/>
                </a:lnTo>
                <a:cubicBezTo>
                  <a:pt x="340" y="401"/>
                  <a:pt x="349" y="391"/>
                  <a:pt x="358" y="382"/>
                </a:cubicBezTo>
                <a:cubicBezTo>
                  <a:pt x="362" y="378"/>
                  <a:pt x="367" y="374"/>
                  <a:pt x="371" y="370"/>
                </a:cubicBezTo>
                <a:cubicBezTo>
                  <a:pt x="405" y="335"/>
                  <a:pt x="424" y="289"/>
                  <a:pt x="424" y="239"/>
                </a:cubicBezTo>
                <a:cubicBezTo>
                  <a:pt x="424" y="190"/>
                  <a:pt x="404" y="144"/>
                  <a:pt x="369" y="109"/>
                </a:cubicBezTo>
                <a:cubicBezTo>
                  <a:pt x="334" y="74"/>
                  <a:pt x="287" y="55"/>
                  <a:pt x="238" y="55"/>
                </a:cubicBezTo>
                <a:close/>
                <a:moveTo>
                  <a:pt x="241" y="570"/>
                </a:moveTo>
                <a:cubicBezTo>
                  <a:pt x="234" y="570"/>
                  <a:pt x="227" y="567"/>
                  <a:pt x="222" y="562"/>
                </a:cubicBezTo>
                <a:lnTo>
                  <a:pt x="108" y="446"/>
                </a:lnTo>
                <a:cubicBezTo>
                  <a:pt x="97" y="436"/>
                  <a:pt x="87" y="426"/>
                  <a:pt x="76" y="416"/>
                </a:cubicBezTo>
                <a:lnTo>
                  <a:pt x="74" y="413"/>
                </a:lnTo>
                <a:cubicBezTo>
                  <a:pt x="26" y="368"/>
                  <a:pt x="0" y="306"/>
                  <a:pt x="0" y="240"/>
                </a:cubicBezTo>
                <a:cubicBezTo>
                  <a:pt x="0" y="176"/>
                  <a:pt x="24" y="116"/>
                  <a:pt x="69" y="71"/>
                </a:cubicBezTo>
                <a:cubicBezTo>
                  <a:pt x="114" y="26"/>
                  <a:pt x="174" y="1"/>
                  <a:pt x="237" y="0"/>
                </a:cubicBezTo>
                <a:cubicBezTo>
                  <a:pt x="301" y="-1"/>
                  <a:pt x="362" y="24"/>
                  <a:pt x="408" y="70"/>
                </a:cubicBezTo>
                <a:cubicBezTo>
                  <a:pt x="454" y="115"/>
                  <a:pt x="479" y="175"/>
                  <a:pt x="479" y="239"/>
                </a:cubicBezTo>
                <a:cubicBezTo>
                  <a:pt x="479" y="303"/>
                  <a:pt x="455" y="363"/>
                  <a:pt x="410" y="409"/>
                </a:cubicBezTo>
                <a:cubicBezTo>
                  <a:pt x="406" y="413"/>
                  <a:pt x="402" y="417"/>
                  <a:pt x="398" y="421"/>
                </a:cubicBezTo>
                <a:cubicBezTo>
                  <a:pt x="389" y="430"/>
                  <a:pt x="379" y="439"/>
                  <a:pt x="370" y="449"/>
                </a:cubicBezTo>
                <a:lnTo>
                  <a:pt x="261" y="562"/>
                </a:lnTo>
                <a:cubicBezTo>
                  <a:pt x="256" y="567"/>
                  <a:pt x="249" y="570"/>
                  <a:pt x="242" y="57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3" name="Freeform 1512">
            <a:extLst>
              <a:ext uri="{FF2B5EF4-FFF2-40B4-BE49-F238E27FC236}">
                <a16:creationId xmlns:a16="http://schemas.microsoft.com/office/drawing/2014/main" id="{9027E849-0030-6240-A4AB-C3E1D30FD4F3}"/>
              </a:ext>
            </a:extLst>
          </p:cNvPr>
          <p:cNvSpPr/>
          <p:nvPr/>
        </p:nvSpPr>
        <p:spPr>
          <a:xfrm>
            <a:off x="5575453" y="654629"/>
            <a:ext cx="172440" cy="204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0" h="570">
                <a:moveTo>
                  <a:pt x="238" y="67"/>
                </a:moveTo>
                <a:lnTo>
                  <a:pt x="149" y="160"/>
                </a:lnTo>
                <a:cubicBezTo>
                  <a:pt x="140" y="169"/>
                  <a:pt x="130" y="179"/>
                  <a:pt x="121" y="188"/>
                </a:cubicBezTo>
                <a:cubicBezTo>
                  <a:pt x="117" y="192"/>
                  <a:pt x="113" y="196"/>
                  <a:pt x="109" y="200"/>
                </a:cubicBezTo>
                <a:cubicBezTo>
                  <a:pt x="74" y="235"/>
                  <a:pt x="55" y="281"/>
                  <a:pt x="55" y="331"/>
                </a:cubicBezTo>
                <a:cubicBezTo>
                  <a:pt x="55" y="380"/>
                  <a:pt x="75" y="426"/>
                  <a:pt x="110" y="461"/>
                </a:cubicBezTo>
                <a:cubicBezTo>
                  <a:pt x="145" y="496"/>
                  <a:pt x="191" y="515"/>
                  <a:pt x="240" y="515"/>
                </a:cubicBezTo>
                <a:cubicBezTo>
                  <a:pt x="240" y="515"/>
                  <a:pt x="241" y="515"/>
                  <a:pt x="242" y="515"/>
                </a:cubicBezTo>
                <a:cubicBezTo>
                  <a:pt x="291" y="514"/>
                  <a:pt x="336" y="495"/>
                  <a:pt x="371" y="460"/>
                </a:cubicBezTo>
                <a:cubicBezTo>
                  <a:pt x="405" y="425"/>
                  <a:pt x="424" y="379"/>
                  <a:pt x="424" y="330"/>
                </a:cubicBezTo>
                <a:cubicBezTo>
                  <a:pt x="424" y="279"/>
                  <a:pt x="404" y="232"/>
                  <a:pt x="367" y="197"/>
                </a:cubicBezTo>
                <a:lnTo>
                  <a:pt x="365" y="194"/>
                </a:lnTo>
                <a:cubicBezTo>
                  <a:pt x="354" y="184"/>
                  <a:pt x="343" y="174"/>
                  <a:pt x="332" y="163"/>
                </a:cubicBezTo>
                <a:close/>
                <a:moveTo>
                  <a:pt x="240" y="570"/>
                </a:moveTo>
                <a:cubicBezTo>
                  <a:pt x="177" y="570"/>
                  <a:pt x="117" y="545"/>
                  <a:pt x="71" y="501"/>
                </a:cubicBezTo>
                <a:cubicBezTo>
                  <a:pt x="26" y="455"/>
                  <a:pt x="0" y="395"/>
                  <a:pt x="0" y="331"/>
                </a:cubicBezTo>
                <a:cubicBezTo>
                  <a:pt x="0" y="267"/>
                  <a:pt x="25" y="207"/>
                  <a:pt x="70" y="161"/>
                </a:cubicBezTo>
                <a:cubicBezTo>
                  <a:pt x="74" y="157"/>
                  <a:pt x="78" y="153"/>
                  <a:pt x="82" y="149"/>
                </a:cubicBezTo>
                <a:cubicBezTo>
                  <a:pt x="91" y="140"/>
                  <a:pt x="100" y="131"/>
                  <a:pt x="109" y="121"/>
                </a:cubicBezTo>
                <a:lnTo>
                  <a:pt x="218" y="9"/>
                </a:lnTo>
                <a:cubicBezTo>
                  <a:pt x="223" y="3"/>
                  <a:pt x="230" y="0"/>
                  <a:pt x="238" y="0"/>
                </a:cubicBezTo>
                <a:cubicBezTo>
                  <a:pt x="245" y="0"/>
                  <a:pt x="252" y="3"/>
                  <a:pt x="258" y="8"/>
                </a:cubicBezTo>
                <a:lnTo>
                  <a:pt x="372" y="124"/>
                </a:lnTo>
                <a:cubicBezTo>
                  <a:pt x="382" y="134"/>
                  <a:pt x="393" y="145"/>
                  <a:pt x="403" y="154"/>
                </a:cubicBezTo>
                <a:lnTo>
                  <a:pt x="405" y="157"/>
                </a:lnTo>
                <a:cubicBezTo>
                  <a:pt x="453" y="202"/>
                  <a:pt x="480" y="264"/>
                  <a:pt x="480" y="330"/>
                </a:cubicBezTo>
                <a:cubicBezTo>
                  <a:pt x="480" y="394"/>
                  <a:pt x="455" y="454"/>
                  <a:pt x="410" y="499"/>
                </a:cubicBezTo>
                <a:cubicBezTo>
                  <a:pt x="365" y="544"/>
                  <a:pt x="306" y="569"/>
                  <a:pt x="242" y="570"/>
                </a:cubicBezTo>
                <a:cubicBezTo>
                  <a:pt x="242" y="570"/>
                  <a:pt x="241" y="570"/>
                  <a:pt x="240" y="57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4" name="Freeform 1513">
            <a:extLst>
              <a:ext uri="{FF2B5EF4-FFF2-40B4-BE49-F238E27FC236}">
                <a16:creationId xmlns:a16="http://schemas.microsoft.com/office/drawing/2014/main" id="{E9FEB3BB-70F2-C647-B497-7478C18A7B93}"/>
              </a:ext>
            </a:extLst>
          </p:cNvPr>
          <p:cNvSpPr/>
          <p:nvPr/>
        </p:nvSpPr>
        <p:spPr>
          <a:xfrm>
            <a:off x="5433972" y="546269"/>
            <a:ext cx="205200" cy="17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1" h="479">
                <a:moveTo>
                  <a:pt x="240" y="55"/>
                </a:moveTo>
                <a:cubicBezTo>
                  <a:pt x="192" y="55"/>
                  <a:pt x="146" y="73"/>
                  <a:pt x="111" y="107"/>
                </a:cubicBezTo>
                <a:cubicBezTo>
                  <a:pt x="76" y="142"/>
                  <a:pt x="56" y="188"/>
                  <a:pt x="55" y="237"/>
                </a:cubicBezTo>
                <a:cubicBezTo>
                  <a:pt x="54" y="287"/>
                  <a:pt x="73" y="334"/>
                  <a:pt x="108" y="369"/>
                </a:cubicBezTo>
                <a:cubicBezTo>
                  <a:pt x="143" y="404"/>
                  <a:pt x="190" y="424"/>
                  <a:pt x="240" y="424"/>
                </a:cubicBezTo>
                <a:cubicBezTo>
                  <a:pt x="290" y="424"/>
                  <a:pt x="336" y="404"/>
                  <a:pt x="371" y="369"/>
                </a:cubicBezTo>
                <a:lnTo>
                  <a:pt x="374" y="366"/>
                </a:lnTo>
                <a:cubicBezTo>
                  <a:pt x="384" y="356"/>
                  <a:pt x="394" y="345"/>
                  <a:pt x="405" y="335"/>
                </a:cubicBezTo>
                <a:lnTo>
                  <a:pt x="503" y="241"/>
                </a:lnTo>
                <a:lnTo>
                  <a:pt x="405" y="145"/>
                </a:lnTo>
                <a:cubicBezTo>
                  <a:pt x="395" y="135"/>
                  <a:pt x="384" y="124"/>
                  <a:pt x="374" y="113"/>
                </a:cubicBezTo>
                <a:cubicBezTo>
                  <a:pt x="340" y="76"/>
                  <a:pt x="293" y="56"/>
                  <a:pt x="242" y="55"/>
                </a:cubicBezTo>
                <a:cubicBezTo>
                  <a:pt x="242" y="55"/>
                  <a:pt x="241" y="55"/>
                  <a:pt x="240" y="55"/>
                </a:cubicBezTo>
                <a:close/>
                <a:moveTo>
                  <a:pt x="240" y="479"/>
                </a:moveTo>
                <a:cubicBezTo>
                  <a:pt x="175" y="479"/>
                  <a:pt x="114" y="454"/>
                  <a:pt x="69" y="408"/>
                </a:cubicBezTo>
                <a:cubicBezTo>
                  <a:pt x="23" y="362"/>
                  <a:pt x="-1" y="301"/>
                  <a:pt x="0" y="236"/>
                </a:cubicBezTo>
                <a:cubicBezTo>
                  <a:pt x="1" y="172"/>
                  <a:pt x="27" y="112"/>
                  <a:pt x="73" y="68"/>
                </a:cubicBezTo>
                <a:cubicBezTo>
                  <a:pt x="119" y="23"/>
                  <a:pt x="179" y="-1"/>
                  <a:pt x="243" y="0"/>
                </a:cubicBezTo>
                <a:cubicBezTo>
                  <a:pt x="309" y="1"/>
                  <a:pt x="370" y="27"/>
                  <a:pt x="414" y="75"/>
                </a:cubicBezTo>
                <a:cubicBezTo>
                  <a:pt x="424" y="86"/>
                  <a:pt x="434" y="96"/>
                  <a:pt x="444" y="106"/>
                </a:cubicBezTo>
                <a:lnTo>
                  <a:pt x="562" y="222"/>
                </a:lnTo>
                <a:cubicBezTo>
                  <a:pt x="568" y="227"/>
                  <a:pt x="571" y="234"/>
                  <a:pt x="571" y="241"/>
                </a:cubicBezTo>
                <a:cubicBezTo>
                  <a:pt x="571" y="249"/>
                  <a:pt x="567" y="256"/>
                  <a:pt x="562" y="261"/>
                </a:cubicBezTo>
                <a:lnTo>
                  <a:pt x="443" y="375"/>
                </a:lnTo>
                <a:cubicBezTo>
                  <a:pt x="433" y="385"/>
                  <a:pt x="423" y="395"/>
                  <a:pt x="413" y="405"/>
                </a:cubicBezTo>
                <a:lnTo>
                  <a:pt x="411" y="408"/>
                </a:lnTo>
                <a:cubicBezTo>
                  <a:pt x="365" y="454"/>
                  <a:pt x="304" y="479"/>
                  <a:pt x="240" y="47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5" name="Freeform 1514">
            <a:extLst>
              <a:ext uri="{FF2B5EF4-FFF2-40B4-BE49-F238E27FC236}">
                <a16:creationId xmlns:a16="http://schemas.microsoft.com/office/drawing/2014/main" id="{3664291E-D9E5-B34A-B173-2F01FA636A7E}"/>
              </a:ext>
            </a:extLst>
          </p:cNvPr>
          <p:cNvSpPr/>
          <p:nvPr/>
        </p:nvSpPr>
        <p:spPr>
          <a:xfrm>
            <a:off x="5022493" y="726989"/>
            <a:ext cx="135720" cy="11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8" h="334">
                <a:moveTo>
                  <a:pt x="211" y="278"/>
                </a:moveTo>
                <a:cubicBezTo>
                  <a:pt x="150" y="278"/>
                  <a:pt x="99" y="228"/>
                  <a:pt x="99" y="167"/>
                </a:cubicBezTo>
                <a:cubicBezTo>
                  <a:pt x="99" y="105"/>
                  <a:pt x="150" y="55"/>
                  <a:pt x="211" y="55"/>
                </a:cubicBezTo>
                <a:cubicBezTo>
                  <a:pt x="273" y="55"/>
                  <a:pt x="323" y="105"/>
                  <a:pt x="323" y="167"/>
                </a:cubicBezTo>
                <a:cubicBezTo>
                  <a:pt x="323" y="228"/>
                  <a:pt x="273" y="278"/>
                  <a:pt x="211" y="278"/>
                </a:cubicBezTo>
                <a:close/>
                <a:moveTo>
                  <a:pt x="211" y="0"/>
                </a:moveTo>
                <a:cubicBezTo>
                  <a:pt x="128" y="0"/>
                  <a:pt x="59" y="61"/>
                  <a:pt x="46" y="141"/>
                </a:cubicBezTo>
                <a:cubicBezTo>
                  <a:pt x="42" y="137"/>
                  <a:pt x="36" y="135"/>
                  <a:pt x="30" y="135"/>
                </a:cubicBezTo>
                <a:lnTo>
                  <a:pt x="28" y="135"/>
                </a:lnTo>
                <a:cubicBezTo>
                  <a:pt x="12" y="135"/>
                  <a:pt x="0" y="147"/>
                  <a:pt x="0" y="162"/>
                </a:cubicBezTo>
                <a:cubicBezTo>
                  <a:pt x="0" y="177"/>
                  <a:pt x="12" y="190"/>
                  <a:pt x="27" y="190"/>
                </a:cubicBezTo>
                <a:lnTo>
                  <a:pt x="29" y="190"/>
                </a:lnTo>
                <a:cubicBezTo>
                  <a:pt x="35" y="190"/>
                  <a:pt x="41" y="188"/>
                  <a:pt x="45" y="185"/>
                </a:cubicBezTo>
                <a:cubicBezTo>
                  <a:pt x="54" y="268"/>
                  <a:pt x="125" y="334"/>
                  <a:pt x="211" y="334"/>
                </a:cubicBezTo>
                <a:cubicBezTo>
                  <a:pt x="303" y="334"/>
                  <a:pt x="378" y="259"/>
                  <a:pt x="378" y="167"/>
                </a:cubicBezTo>
                <a:cubicBezTo>
                  <a:pt x="378" y="75"/>
                  <a:pt x="303" y="0"/>
                  <a:pt x="211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6" name="Freeform 1515">
            <a:extLst>
              <a:ext uri="{FF2B5EF4-FFF2-40B4-BE49-F238E27FC236}">
                <a16:creationId xmlns:a16="http://schemas.microsoft.com/office/drawing/2014/main" id="{B59261F4-9421-2A4F-A3F4-297E54A159A0}"/>
              </a:ext>
            </a:extLst>
          </p:cNvPr>
          <p:cNvSpPr/>
          <p:nvPr/>
        </p:nvSpPr>
        <p:spPr>
          <a:xfrm>
            <a:off x="4960213" y="573269"/>
            <a:ext cx="119880" cy="11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4" h="334">
                <a:moveTo>
                  <a:pt x="167" y="279"/>
                </a:moveTo>
                <a:cubicBezTo>
                  <a:pt x="106" y="279"/>
                  <a:pt x="56" y="228"/>
                  <a:pt x="56" y="167"/>
                </a:cubicBezTo>
                <a:cubicBezTo>
                  <a:pt x="56" y="105"/>
                  <a:pt x="106" y="55"/>
                  <a:pt x="167" y="55"/>
                </a:cubicBezTo>
                <a:cubicBezTo>
                  <a:pt x="229" y="55"/>
                  <a:pt x="279" y="105"/>
                  <a:pt x="279" y="167"/>
                </a:cubicBezTo>
                <a:cubicBezTo>
                  <a:pt x="279" y="228"/>
                  <a:pt x="229" y="279"/>
                  <a:pt x="167" y="279"/>
                </a:cubicBezTo>
                <a:close/>
                <a:moveTo>
                  <a:pt x="334" y="167"/>
                </a:moveTo>
                <a:cubicBezTo>
                  <a:pt x="334" y="75"/>
                  <a:pt x="259" y="0"/>
                  <a:pt x="167" y="0"/>
                </a:cubicBez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4"/>
                  <a:pt x="167" y="334"/>
                </a:cubicBezTo>
                <a:cubicBezTo>
                  <a:pt x="259" y="334"/>
                  <a:pt x="334" y="259"/>
                  <a:pt x="334" y="16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7" name="Freeform 1516">
            <a:extLst>
              <a:ext uri="{FF2B5EF4-FFF2-40B4-BE49-F238E27FC236}">
                <a16:creationId xmlns:a16="http://schemas.microsoft.com/office/drawing/2014/main" id="{EA0CB37C-5B92-3747-8325-44BD4DC0021C}"/>
              </a:ext>
            </a:extLst>
          </p:cNvPr>
          <p:cNvSpPr/>
          <p:nvPr/>
        </p:nvSpPr>
        <p:spPr>
          <a:xfrm>
            <a:off x="4810453" y="554909"/>
            <a:ext cx="119880" cy="138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4" h="385">
                <a:moveTo>
                  <a:pt x="167" y="106"/>
                </a:moveTo>
                <a:cubicBezTo>
                  <a:pt x="229" y="106"/>
                  <a:pt x="279" y="156"/>
                  <a:pt x="279" y="218"/>
                </a:cubicBezTo>
                <a:cubicBezTo>
                  <a:pt x="279" y="279"/>
                  <a:pt x="229" y="330"/>
                  <a:pt x="167" y="330"/>
                </a:cubicBezTo>
                <a:cubicBezTo>
                  <a:pt x="105" y="330"/>
                  <a:pt x="55" y="279"/>
                  <a:pt x="55" y="218"/>
                </a:cubicBezTo>
                <a:cubicBezTo>
                  <a:pt x="55" y="156"/>
                  <a:pt x="105" y="106"/>
                  <a:pt x="167" y="106"/>
                </a:cubicBezTo>
                <a:close/>
                <a:moveTo>
                  <a:pt x="167" y="385"/>
                </a:moveTo>
                <a:cubicBezTo>
                  <a:pt x="259" y="385"/>
                  <a:pt x="334" y="310"/>
                  <a:pt x="334" y="218"/>
                </a:cubicBezTo>
                <a:cubicBezTo>
                  <a:pt x="334" y="140"/>
                  <a:pt x="281" y="75"/>
                  <a:pt x="210" y="56"/>
                </a:cubicBezTo>
                <a:cubicBezTo>
                  <a:pt x="215" y="55"/>
                  <a:pt x="220" y="53"/>
                  <a:pt x="224" y="49"/>
                </a:cubicBezTo>
                <a:lnTo>
                  <a:pt x="225" y="48"/>
                </a:lnTo>
                <a:cubicBezTo>
                  <a:pt x="236" y="37"/>
                  <a:pt x="237" y="20"/>
                  <a:pt x="226" y="9"/>
                </a:cubicBezTo>
                <a:cubicBezTo>
                  <a:pt x="215" y="-2"/>
                  <a:pt x="198" y="-3"/>
                  <a:pt x="187" y="8"/>
                </a:cubicBezTo>
                <a:lnTo>
                  <a:pt x="186" y="9"/>
                </a:lnTo>
                <a:cubicBezTo>
                  <a:pt x="175" y="20"/>
                  <a:pt x="174" y="38"/>
                  <a:pt x="185" y="48"/>
                </a:cubicBezTo>
                <a:cubicBezTo>
                  <a:pt x="186" y="50"/>
                  <a:pt x="188" y="51"/>
                  <a:pt x="190" y="53"/>
                </a:cubicBezTo>
                <a:cubicBezTo>
                  <a:pt x="182" y="51"/>
                  <a:pt x="175" y="51"/>
                  <a:pt x="167" y="51"/>
                </a:cubicBezTo>
                <a:cubicBezTo>
                  <a:pt x="75" y="51"/>
                  <a:pt x="0" y="126"/>
                  <a:pt x="0" y="218"/>
                </a:cubicBezTo>
                <a:cubicBezTo>
                  <a:pt x="0" y="310"/>
                  <a:pt x="75" y="385"/>
                  <a:pt x="167" y="38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8" name="Freeform 1517">
            <a:extLst>
              <a:ext uri="{FF2B5EF4-FFF2-40B4-BE49-F238E27FC236}">
                <a16:creationId xmlns:a16="http://schemas.microsoft.com/office/drawing/2014/main" id="{18B35F42-1C15-B24A-987A-415CC2B4CFBF}"/>
              </a:ext>
            </a:extLst>
          </p:cNvPr>
          <p:cNvSpPr/>
          <p:nvPr/>
        </p:nvSpPr>
        <p:spPr>
          <a:xfrm>
            <a:off x="4885693" y="419549"/>
            <a:ext cx="119520" cy="11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3" h="334">
                <a:moveTo>
                  <a:pt x="167" y="55"/>
                </a:moveTo>
                <a:cubicBezTo>
                  <a:pt x="228" y="55"/>
                  <a:pt x="278" y="105"/>
                  <a:pt x="278" y="167"/>
                </a:cubicBezTo>
                <a:cubicBezTo>
                  <a:pt x="278" y="228"/>
                  <a:pt x="228" y="278"/>
                  <a:pt x="167" y="278"/>
                </a:cubicBezTo>
                <a:cubicBezTo>
                  <a:pt x="105" y="278"/>
                  <a:pt x="55" y="228"/>
                  <a:pt x="55" y="167"/>
                </a:cubicBezTo>
                <a:cubicBezTo>
                  <a:pt x="55" y="105"/>
                  <a:pt x="105" y="55"/>
                  <a:pt x="167" y="55"/>
                </a:cubicBezTo>
                <a:close/>
                <a:moveTo>
                  <a:pt x="167" y="334"/>
                </a:moveTo>
                <a:cubicBezTo>
                  <a:pt x="259" y="334"/>
                  <a:pt x="333" y="259"/>
                  <a:pt x="333" y="167"/>
                </a:cubicBezTo>
                <a:cubicBezTo>
                  <a:pt x="333" y="75"/>
                  <a:pt x="259" y="0"/>
                  <a:pt x="167" y="0"/>
                </a:cubicBez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4"/>
                  <a:pt x="167" y="3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19" name="Freeform 1518">
            <a:extLst>
              <a:ext uri="{FF2B5EF4-FFF2-40B4-BE49-F238E27FC236}">
                <a16:creationId xmlns:a16="http://schemas.microsoft.com/office/drawing/2014/main" id="{80DD7579-B3A8-EC4D-9677-A823DC3B5C0B}"/>
              </a:ext>
            </a:extLst>
          </p:cNvPr>
          <p:cNvSpPr/>
          <p:nvPr/>
        </p:nvSpPr>
        <p:spPr>
          <a:xfrm>
            <a:off x="4988293" y="555269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8" y="8"/>
                </a:moveTo>
                <a:cubicBezTo>
                  <a:pt x="-3" y="19"/>
                  <a:pt x="-3" y="36"/>
                  <a:pt x="8" y="47"/>
                </a:cubicBezTo>
                <a:lnTo>
                  <a:pt x="9" y="48"/>
                </a:lnTo>
                <a:cubicBezTo>
                  <a:pt x="14" y="54"/>
                  <a:pt x="22" y="57"/>
                  <a:pt x="29" y="57"/>
                </a:cubicBezTo>
                <a:cubicBezTo>
                  <a:pt x="36" y="57"/>
                  <a:pt x="43" y="54"/>
                  <a:pt x="48" y="49"/>
                </a:cubicBezTo>
                <a:cubicBezTo>
                  <a:pt x="59" y="38"/>
                  <a:pt x="59" y="21"/>
                  <a:pt x="48" y="10"/>
                </a:cubicBezTo>
                <a:lnTo>
                  <a:pt x="47" y="8"/>
                </a:lnTo>
                <a:cubicBezTo>
                  <a:pt x="37" y="-3"/>
                  <a:pt x="19" y="-3"/>
                  <a:pt x="8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0" name="Freeform 1519">
            <a:extLst>
              <a:ext uri="{FF2B5EF4-FFF2-40B4-BE49-F238E27FC236}">
                <a16:creationId xmlns:a16="http://schemas.microsoft.com/office/drawing/2014/main" id="{7AEACAF4-8BCD-B344-A50B-618DD7372BB6}"/>
              </a:ext>
            </a:extLst>
          </p:cNvPr>
          <p:cNvSpPr/>
          <p:nvPr/>
        </p:nvSpPr>
        <p:spPr>
          <a:xfrm>
            <a:off x="4968853" y="53546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7" y="8"/>
                </a:moveTo>
                <a:cubicBezTo>
                  <a:pt x="37" y="-3"/>
                  <a:pt x="19" y="-3"/>
                  <a:pt x="8" y="8"/>
                </a:cubicBezTo>
                <a:cubicBezTo>
                  <a:pt x="-2" y="18"/>
                  <a:pt x="-3" y="36"/>
                  <a:pt x="8" y="47"/>
                </a:cubicBezTo>
                <a:lnTo>
                  <a:pt x="9" y="48"/>
                </a:lnTo>
                <a:cubicBezTo>
                  <a:pt x="15" y="54"/>
                  <a:pt x="22" y="57"/>
                  <a:pt x="29" y="57"/>
                </a:cubicBezTo>
                <a:cubicBezTo>
                  <a:pt x="36" y="57"/>
                  <a:pt x="43" y="54"/>
                  <a:pt x="48" y="49"/>
                </a:cubicBezTo>
                <a:cubicBezTo>
                  <a:pt x="59" y="38"/>
                  <a:pt x="60" y="21"/>
                  <a:pt x="49" y="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1" name="Freeform 1520">
            <a:extLst>
              <a:ext uri="{FF2B5EF4-FFF2-40B4-BE49-F238E27FC236}">
                <a16:creationId xmlns:a16="http://schemas.microsoft.com/office/drawing/2014/main" id="{30F57285-64F0-0F42-A548-813EED1E16FA}"/>
              </a:ext>
            </a:extLst>
          </p:cNvPr>
          <p:cNvSpPr/>
          <p:nvPr/>
        </p:nvSpPr>
        <p:spPr>
          <a:xfrm>
            <a:off x="4894333" y="5358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0" y="7"/>
                </a:moveTo>
                <a:lnTo>
                  <a:pt x="9" y="9"/>
                </a:lnTo>
                <a:cubicBezTo>
                  <a:pt x="-2" y="19"/>
                  <a:pt x="-3" y="37"/>
                  <a:pt x="8" y="48"/>
                </a:cubicBezTo>
                <a:cubicBezTo>
                  <a:pt x="13" y="53"/>
                  <a:pt x="21" y="56"/>
                  <a:pt x="28" y="56"/>
                </a:cubicBezTo>
                <a:cubicBezTo>
                  <a:pt x="35" y="56"/>
                  <a:pt x="42" y="53"/>
                  <a:pt x="47" y="48"/>
                </a:cubicBezTo>
                <a:lnTo>
                  <a:pt x="49" y="47"/>
                </a:lnTo>
                <a:cubicBezTo>
                  <a:pt x="59" y="36"/>
                  <a:pt x="60" y="19"/>
                  <a:pt x="49" y="8"/>
                </a:cubicBezTo>
                <a:cubicBezTo>
                  <a:pt x="38" y="-3"/>
                  <a:pt x="21" y="-3"/>
                  <a:pt x="10" y="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2" name="Freeform 1521">
            <a:extLst>
              <a:ext uri="{FF2B5EF4-FFF2-40B4-BE49-F238E27FC236}">
                <a16:creationId xmlns:a16="http://schemas.microsoft.com/office/drawing/2014/main" id="{734A3D4D-3861-0A42-9D62-E7E25E768715}"/>
              </a:ext>
            </a:extLst>
          </p:cNvPr>
          <p:cNvSpPr/>
          <p:nvPr/>
        </p:nvSpPr>
        <p:spPr>
          <a:xfrm>
            <a:off x="4730893" y="726989"/>
            <a:ext cx="132120" cy="11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8" h="334">
                <a:moveTo>
                  <a:pt x="167" y="278"/>
                </a:moveTo>
                <a:cubicBezTo>
                  <a:pt x="106" y="278"/>
                  <a:pt x="56" y="228"/>
                  <a:pt x="56" y="167"/>
                </a:cubicBezTo>
                <a:cubicBezTo>
                  <a:pt x="56" y="105"/>
                  <a:pt x="106" y="55"/>
                  <a:pt x="167" y="55"/>
                </a:cubicBezTo>
                <a:cubicBezTo>
                  <a:pt x="229" y="55"/>
                  <a:pt x="279" y="105"/>
                  <a:pt x="279" y="167"/>
                </a:cubicBezTo>
                <a:cubicBezTo>
                  <a:pt x="279" y="228"/>
                  <a:pt x="229" y="278"/>
                  <a:pt x="167" y="278"/>
                </a:cubicBezTo>
                <a:close/>
                <a:moveTo>
                  <a:pt x="340" y="134"/>
                </a:moveTo>
                <a:lnTo>
                  <a:pt x="338" y="134"/>
                </a:lnTo>
                <a:cubicBezTo>
                  <a:pt x="336" y="134"/>
                  <a:pt x="333" y="134"/>
                  <a:pt x="331" y="135"/>
                </a:cubicBezTo>
                <a:cubicBezTo>
                  <a:pt x="316" y="58"/>
                  <a:pt x="248" y="0"/>
                  <a:pt x="167" y="0"/>
                </a:cubicBez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4"/>
                  <a:pt x="167" y="334"/>
                </a:cubicBezTo>
                <a:cubicBezTo>
                  <a:pt x="252" y="334"/>
                  <a:pt x="322" y="270"/>
                  <a:pt x="333" y="189"/>
                </a:cubicBezTo>
                <a:cubicBezTo>
                  <a:pt x="334" y="189"/>
                  <a:pt x="336" y="189"/>
                  <a:pt x="338" y="189"/>
                </a:cubicBezTo>
                <a:lnTo>
                  <a:pt x="339" y="189"/>
                </a:lnTo>
                <a:cubicBezTo>
                  <a:pt x="340" y="189"/>
                  <a:pt x="340" y="189"/>
                  <a:pt x="340" y="189"/>
                </a:cubicBezTo>
                <a:cubicBezTo>
                  <a:pt x="355" y="189"/>
                  <a:pt x="367" y="177"/>
                  <a:pt x="368" y="162"/>
                </a:cubicBezTo>
                <a:cubicBezTo>
                  <a:pt x="368" y="147"/>
                  <a:pt x="355" y="134"/>
                  <a:pt x="340" y="1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3" name="Freeform 1522">
            <a:extLst>
              <a:ext uri="{FF2B5EF4-FFF2-40B4-BE49-F238E27FC236}">
                <a16:creationId xmlns:a16="http://schemas.microsoft.com/office/drawing/2014/main" id="{0302D623-29C0-2749-AC84-7EB2DA33B928}"/>
              </a:ext>
            </a:extLst>
          </p:cNvPr>
          <p:cNvSpPr/>
          <p:nvPr/>
        </p:nvSpPr>
        <p:spPr>
          <a:xfrm>
            <a:off x="4870213" y="726989"/>
            <a:ext cx="144720" cy="119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3" h="334">
                <a:moveTo>
                  <a:pt x="210" y="278"/>
                </a:moveTo>
                <a:cubicBezTo>
                  <a:pt x="148" y="278"/>
                  <a:pt x="98" y="228"/>
                  <a:pt x="98" y="167"/>
                </a:cubicBezTo>
                <a:cubicBezTo>
                  <a:pt x="98" y="105"/>
                  <a:pt x="148" y="55"/>
                  <a:pt x="210" y="55"/>
                </a:cubicBezTo>
                <a:cubicBezTo>
                  <a:pt x="271" y="55"/>
                  <a:pt x="321" y="105"/>
                  <a:pt x="321" y="167"/>
                </a:cubicBezTo>
                <a:cubicBezTo>
                  <a:pt x="321" y="228"/>
                  <a:pt x="271" y="278"/>
                  <a:pt x="210" y="278"/>
                </a:cubicBezTo>
                <a:close/>
                <a:moveTo>
                  <a:pt x="376" y="134"/>
                </a:moveTo>
                <a:lnTo>
                  <a:pt x="374" y="134"/>
                </a:lnTo>
                <a:lnTo>
                  <a:pt x="373" y="134"/>
                </a:lnTo>
                <a:cubicBezTo>
                  <a:pt x="358" y="58"/>
                  <a:pt x="290" y="0"/>
                  <a:pt x="210" y="0"/>
                </a:cubicBezTo>
                <a:cubicBezTo>
                  <a:pt x="127" y="0"/>
                  <a:pt x="58" y="60"/>
                  <a:pt x="45" y="140"/>
                </a:cubicBezTo>
                <a:cubicBezTo>
                  <a:pt x="41" y="137"/>
                  <a:pt x="36" y="135"/>
                  <a:pt x="30" y="135"/>
                </a:cubicBezTo>
                <a:lnTo>
                  <a:pt x="28" y="135"/>
                </a:lnTo>
                <a:cubicBezTo>
                  <a:pt x="13" y="135"/>
                  <a:pt x="0" y="147"/>
                  <a:pt x="0" y="162"/>
                </a:cubicBezTo>
                <a:cubicBezTo>
                  <a:pt x="0" y="177"/>
                  <a:pt x="12" y="190"/>
                  <a:pt x="27" y="190"/>
                </a:cubicBezTo>
                <a:lnTo>
                  <a:pt x="29" y="190"/>
                </a:lnTo>
                <a:lnTo>
                  <a:pt x="30" y="190"/>
                </a:lnTo>
                <a:cubicBezTo>
                  <a:pt x="35" y="190"/>
                  <a:pt x="40" y="189"/>
                  <a:pt x="44" y="186"/>
                </a:cubicBezTo>
                <a:cubicBezTo>
                  <a:pt x="54" y="269"/>
                  <a:pt x="124" y="334"/>
                  <a:pt x="210" y="334"/>
                </a:cubicBezTo>
                <a:cubicBezTo>
                  <a:pt x="294" y="334"/>
                  <a:pt x="364" y="271"/>
                  <a:pt x="375" y="189"/>
                </a:cubicBezTo>
                <a:lnTo>
                  <a:pt x="376" y="189"/>
                </a:lnTo>
                <a:cubicBezTo>
                  <a:pt x="391" y="189"/>
                  <a:pt x="403" y="177"/>
                  <a:pt x="403" y="162"/>
                </a:cubicBezTo>
                <a:cubicBezTo>
                  <a:pt x="403" y="147"/>
                  <a:pt x="391" y="134"/>
                  <a:pt x="376" y="13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4" name="Freeform 1523">
            <a:extLst>
              <a:ext uri="{FF2B5EF4-FFF2-40B4-BE49-F238E27FC236}">
                <a16:creationId xmlns:a16="http://schemas.microsoft.com/office/drawing/2014/main" id="{112DE192-9E79-3D42-B418-74CF26164A13}"/>
              </a:ext>
            </a:extLst>
          </p:cNvPr>
          <p:cNvSpPr/>
          <p:nvPr/>
        </p:nvSpPr>
        <p:spPr>
          <a:xfrm>
            <a:off x="5068933" y="708629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8" y="8"/>
                </a:moveTo>
                <a:cubicBezTo>
                  <a:pt x="-3" y="19"/>
                  <a:pt x="-3" y="36"/>
                  <a:pt x="8" y="47"/>
                </a:cubicBezTo>
                <a:lnTo>
                  <a:pt x="9" y="48"/>
                </a:lnTo>
                <a:cubicBezTo>
                  <a:pt x="15" y="54"/>
                  <a:pt x="22" y="57"/>
                  <a:pt x="29" y="57"/>
                </a:cubicBezTo>
                <a:cubicBezTo>
                  <a:pt x="36" y="57"/>
                  <a:pt x="43" y="54"/>
                  <a:pt x="48" y="49"/>
                </a:cubicBezTo>
                <a:cubicBezTo>
                  <a:pt x="59" y="38"/>
                  <a:pt x="59" y="21"/>
                  <a:pt x="49" y="10"/>
                </a:cubicBezTo>
                <a:lnTo>
                  <a:pt x="47" y="8"/>
                </a:lnTo>
                <a:cubicBezTo>
                  <a:pt x="37" y="-2"/>
                  <a:pt x="19" y="-3"/>
                  <a:pt x="8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5" name="Freeform 1524">
            <a:extLst>
              <a:ext uri="{FF2B5EF4-FFF2-40B4-BE49-F238E27FC236}">
                <a16:creationId xmlns:a16="http://schemas.microsoft.com/office/drawing/2014/main" id="{A0E87C1F-906B-EA4D-94C8-B24420609DF0}"/>
              </a:ext>
            </a:extLst>
          </p:cNvPr>
          <p:cNvSpPr/>
          <p:nvPr/>
        </p:nvSpPr>
        <p:spPr>
          <a:xfrm>
            <a:off x="5049853" y="68882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8" y="8"/>
                </a:moveTo>
                <a:cubicBezTo>
                  <a:pt x="37" y="-2"/>
                  <a:pt x="20" y="-3"/>
                  <a:pt x="9" y="8"/>
                </a:cubicBezTo>
                <a:cubicBezTo>
                  <a:pt x="-2" y="19"/>
                  <a:pt x="-3" y="36"/>
                  <a:pt x="8" y="47"/>
                </a:cubicBezTo>
                <a:lnTo>
                  <a:pt x="10" y="48"/>
                </a:lnTo>
                <a:cubicBezTo>
                  <a:pt x="15" y="54"/>
                  <a:pt x="22" y="57"/>
                  <a:pt x="29" y="57"/>
                </a:cubicBezTo>
                <a:cubicBezTo>
                  <a:pt x="36" y="57"/>
                  <a:pt x="43" y="54"/>
                  <a:pt x="49" y="49"/>
                </a:cubicBezTo>
                <a:cubicBezTo>
                  <a:pt x="59" y="38"/>
                  <a:pt x="60" y="21"/>
                  <a:pt x="49" y="1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6" name="Freeform 1525">
            <a:extLst>
              <a:ext uri="{FF2B5EF4-FFF2-40B4-BE49-F238E27FC236}">
                <a16:creationId xmlns:a16="http://schemas.microsoft.com/office/drawing/2014/main" id="{BF08BF9F-DAF8-0240-A7AF-38D91B28657F}"/>
              </a:ext>
            </a:extLst>
          </p:cNvPr>
          <p:cNvSpPr/>
          <p:nvPr/>
        </p:nvSpPr>
        <p:spPr>
          <a:xfrm>
            <a:off x="4821613" y="68918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0" y="8"/>
                </a:moveTo>
                <a:lnTo>
                  <a:pt x="9" y="9"/>
                </a:lnTo>
                <a:cubicBezTo>
                  <a:pt x="-2" y="20"/>
                  <a:pt x="-3" y="37"/>
                  <a:pt x="8" y="48"/>
                </a:cubicBezTo>
                <a:cubicBezTo>
                  <a:pt x="13" y="54"/>
                  <a:pt x="21" y="56"/>
                  <a:pt x="28" y="56"/>
                </a:cubicBezTo>
                <a:cubicBezTo>
                  <a:pt x="35" y="56"/>
                  <a:pt x="42" y="54"/>
                  <a:pt x="47" y="49"/>
                </a:cubicBezTo>
                <a:lnTo>
                  <a:pt x="48" y="47"/>
                </a:lnTo>
                <a:cubicBezTo>
                  <a:pt x="59" y="37"/>
                  <a:pt x="60" y="19"/>
                  <a:pt x="49" y="8"/>
                </a:cubicBezTo>
                <a:cubicBezTo>
                  <a:pt x="38" y="-3"/>
                  <a:pt x="21" y="-3"/>
                  <a:pt x="10" y="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7" name="Freeform 1526">
            <a:extLst>
              <a:ext uri="{FF2B5EF4-FFF2-40B4-BE49-F238E27FC236}">
                <a16:creationId xmlns:a16="http://schemas.microsoft.com/office/drawing/2014/main" id="{6D75BFF6-D0F9-934A-B2BE-EB717CD8FB9F}"/>
              </a:ext>
            </a:extLst>
          </p:cNvPr>
          <p:cNvSpPr/>
          <p:nvPr/>
        </p:nvSpPr>
        <p:spPr>
          <a:xfrm>
            <a:off x="4801453" y="70862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28" y="56"/>
                </a:moveTo>
                <a:cubicBezTo>
                  <a:pt x="35" y="56"/>
                  <a:pt x="42" y="54"/>
                  <a:pt x="47" y="48"/>
                </a:cubicBezTo>
                <a:lnTo>
                  <a:pt x="48" y="47"/>
                </a:lnTo>
                <a:cubicBezTo>
                  <a:pt x="59" y="36"/>
                  <a:pt x="60" y="19"/>
                  <a:pt x="49" y="8"/>
                </a:cubicBezTo>
                <a:cubicBezTo>
                  <a:pt x="38" y="-3"/>
                  <a:pt x="21" y="-3"/>
                  <a:pt x="10" y="7"/>
                </a:cubicBezTo>
                <a:lnTo>
                  <a:pt x="8" y="9"/>
                </a:lnTo>
                <a:cubicBezTo>
                  <a:pt x="-2" y="19"/>
                  <a:pt x="-3" y="37"/>
                  <a:pt x="8" y="48"/>
                </a:cubicBezTo>
                <a:cubicBezTo>
                  <a:pt x="13" y="53"/>
                  <a:pt x="21" y="56"/>
                  <a:pt x="28" y="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8" name="Freeform 1527">
            <a:extLst>
              <a:ext uri="{FF2B5EF4-FFF2-40B4-BE49-F238E27FC236}">
                <a16:creationId xmlns:a16="http://schemas.microsoft.com/office/drawing/2014/main" id="{15EB8748-E2EA-6E43-80BB-E6842E39682C}"/>
              </a:ext>
            </a:extLst>
          </p:cNvPr>
          <p:cNvSpPr/>
          <p:nvPr/>
        </p:nvSpPr>
        <p:spPr>
          <a:xfrm>
            <a:off x="4094413" y="467789"/>
            <a:ext cx="275040" cy="32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5" h="915">
                <a:moveTo>
                  <a:pt x="201" y="596"/>
                </a:moveTo>
                <a:cubicBezTo>
                  <a:pt x="251" y="523"/>
                  <a:pt x="315" y="484"/>
                  <a:pt x="383" y="484"/>
                </a:cubicBezTo>
                <a:cubicBezTo>
                  <a:pt x="451" y="484"/>
                  <a:pt x="516" y="523"/>
                  <a:pt x="566" y="596"/>
                </a:cubicBezTo>
                <a:cubicBezTo>
                  <a:pt x="613" y="666"/>
                  <a:pt x="641" y="758"/>
                  <a:pt x="645" y="856"/>
                </a:cubicBezTo>
                <a:lnTo>
                  <a:pt x="122" y="859"/>
                </a:lnTo>
                <a:cubicBezTo>
                  <a:pt x="125" y="759"/>
                  <a:pt x="153" y="667"/>
                  <a:pt x="201" y="596"/>
                </a:cubicBezTo>
                <a:close/>
                <a:moveTo>
                  <a:pt x="201" y="316"/>
                </a:moveTo>
                <a:cubicBezTo>
                  <a:pt x="154" y="247"/>
                  <a:pt x="126" y="156"/>
                  <a:pt x="122" y="58"/>
                </a:cubicBezTo>
                <a:lnTo>
                  <a:pt x="645" y="56"/>
                </a:lnTo>
                <a:cubicBezTo>
                  <a:pt x="641" y="154"/>
                  <a:pt x="613" y="246"/>
                  <a:pt x="566" y="316"/>
                </a:cubicBezTo>
                <a:cubicBezTo>
                  <a:pt x="516" y="389"/>
                  <a:pt x="451" y="428"/>
                  <a:pt x="383" y="428"/>
                </a:cubicBezTo>
                <a:cubicBezTo>
                  <a:pt x="315" y="428"/>
                  <a:pt x="251" y="389"/>
                  <a:pt x="201" y="316"/>
                </a:cubicBezTo>
                <a:close/>
                <a:moveTo>
                  <a:pt x="737" y="856"/>
                </a:moveTo>
                <a:lnTo>
                  <a:pt x="700" y="856"/>
                </a:lnTo>
                <a:cubicBezTo>
                  <a:pt x="696" y="746"/>
                  <a:pt x="665" y="644"/>
                  <a:pt x="611" y="565"/>
                </a:cubicBezTo>
                <a:cubicBezTo>
                  <a:pt x="578" y="516"/>
                  <a:pt x="537" y="479"/>
                  <a:pt x="494" y="456"/>
                </a:cubicBezTo>
                <a:cubicBezTo>
                  <a:pt x="537" y="433"/>
                  <a:pt x="578" y="396"/>
                  <a:pt x="611" y="347"/>
                </a:cubicBezTo>
                <a:cubicBezTo>
                  <a:pt x="665" y="268"/>
                  <a:pt x="696" y="165"/>
                  <a:pt x="700" y="55"/>
                </a:cubicBezTo>
                <a:lnTo>
                  <a:pt x="736" y="55"/>
                </a:lnTo>
                <a:cubicBezTo>
                  <a:pt x="751" y="55"/>
                  <a:pt x="764" y="43"/>
                  <a:pt x="764" y="27"/>
                </a:cubicBezTo>
                <a:cubicBezTo>
                  <a:pt x="763" y="12"/>
                  <a:pt x="751" y="0"/>
                  <a:pt x="736" y="0"/>
                </a:cubicBezTo>
                <a:lnTo>
                  <a:pt x="28" y="4"/>
                </a:lnTo>
                <a:cubicBezTo>
                  <a:pt x="13" y="4"/>
                  <a:pt x="0" y="16"/>
                  <a:pt x="0" y="32"/>
                </a:cubicBezTo>
                <a:cubicBezTo>
                  <a:pt x="0" y="47"/>
                  <a:pt x="13" y="59"/>
                  <a:pt x="28" y="59"/>
                </a:cubicBezTo>
                <a:lnTo>
                  <a:pt x="67" y="59"/>
                </a:lnTo>
                <a:cubicBezTo>
                  <a:pt x="71" y="168"/>
                  <a:pt x="102" y="269"/>
                  <a:pt x="156" y="347"/>
                </a:cubicBezTo>
                <a:cubicBezTo>
                  <a:pt x="189" y="396"/>
                  <a:pt x="229" y="433"/>
                  <a:pt x="273" y="456"/>
                </a:cubicBezTo>
                <a:cubicBezTo>
                  <a:pt x="229" y="479"/>
                  <a:pt x="189" y="516"/>
                  <a:pt x="156" y="565"/>
                </a:cubicBezTo>
                <a:cubicBezTo>
                  <a:pt x="101" y="645"/>
                  <a:pt x="70" y="749"/>
                  <a:pt x="66" y="860"/>
                </a:cubicBezTo>
                <a:lnTo>
                  <a:pt x="29" y="860"/>
                </a:lnTo>
                <a:cubicBezTo>
                  <a:pt x="14" y="860"/>
                  <a:pt x="2" y="872"/>
                  <a:pt x="2" y="887"/>
                </a:cubicBezTo>
                <a:cubicBezTo>
                  <a:pt x="2" y="903"/>
                  <a:pt x="14" y="915"/>
                  <a:pt x="29" y="915"/>
                </a:cubicBezTo>
                <a:lnTo>
                  <a:pt x="737" y="911"/>
                </a:lnTo>
                <a:cubicBezTo>
                  <a:pt x="753" y="911"/>
                  <a:pt x="765" y="899"/>
                  <a:pt x="765" y="883"/>
                </a:cubicBezTo>
                <a:cubicBezTo>
                  <a:pt x="765" y="868"/>
                  <a:pt x="753" y="856"/>
                  <a:pt x="737" y="85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29" name="Freeform 1528">
            <a:extLst>
              <a:ext uri="{FF2B5EF4-FFF2-40B4-BE49-F238E27FC236}">
                <a16:creationId xmlns:a16="http://schemas.microsoft.com/office/drawing/2014/main" id="{204BE2CD-9539-3E4C-B4EA-1E7BCDB09761}"/>
              </a:ext>
            </a:extLst>
          </p:cNvPr>
          <p:cNvSpPr/>
          <p:nvPr/>
        </p:nvSpPr>
        <p:spPr>
          <a:xfrm>
            <a:off x="3546132" y="664349"/>
            <a:ext cx="172080" cy="170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9" h="475">
                <a:moveTo>
                  <a:pt x="337" y="409"/>
                </a:moveTo>
                <a:lnTo>
                  <a:pt x="71" y="146"/>
                </a:lnTo>
                <a:cubicBezTo>
                  <a:pt x="50" y="126"/>
                  <a:pt x="49" y="92"/>
                  <a:pt x="70" y="71"/>
                </a:cubicBezTo>
                <a:cubicBezTo>
                  <a:pt x="80" y="61"/>
                  <a:pt x="94" y="55"/>
                  <a:pt x="108" y="55"/>
                </a:cubicBezTo>
                <a:cubicBezTo>
                  <a:pt x="122" y="55"/>
                  <a:pt x="136" y="61"/>
                  <a:pt x="146" y="71"/>
                </a:cubicBezTo>
                <a:lnTo>
                  <a:pt x="412" y="338"/>
                </a:lnTo>
                <a:close/>
                <a:moveTo>
                  <a:pt x="471" y="319"/>
                </a:moveTo>
                <a:lnTo>
                  <a:pt x="185" y="32"/>
                </a:lnTo>
                <a:cubicBezTo>
                  <a:pt x="165" y="11"/>
                  <a:pt x="137" y="0"/>
                  <a:pt x="108" y="0"/>
                </a:cubicBezTo>
                <a:cubicBezTo>
                  <a:pt x="78" y="0"/>
                  <a:pt x="51" y="12"/>
                  <a:pt x="30" y="33"/>
                </a:cubicBezTo>
                <a:cubicBezTo>
                  <a:pt x="-11" y="75"/>
                  <a:pt x="-10" y="144"/>
                  <a:pt x="32" y="186"/>
                </a:cubicBezTo>
                <a:lnTo>
                  <a:pt x="317" y="468"/>
                </a:lnTo>
                <a:cubicBezTo>
                  <a:pt x="322" y="473"/>
                  <a:pt x="329" y="475"/>
                  <a:pt x="336" y="475"/>
                </a:cubicBezTo>
                <a:cubicBezTo>
                  <a:pt x="343" y="475"/>
                  <a:pt x="350" y="473"/>
                  <a:pt x="355" y="468"/>
                </a:cubicBezTo>
                <a:lnTo>
                  <a:pt x="470" y="358"/>
                </a:lnTo>
                <a:cubicBezTo>
                  <a:pt x="476" y="353"/>
                  <a:pt x="479" y="346"/>
                  <a:pt x="479" y="338"/>
                </a:cubicBezTo>
                <a:cubicBezTo>
                  <a:pt x="479" y="331"/>
                  <a:pt x="476" y="324"/>
                  <a:pt x="471" y="31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0" name="Freeform 1529">
            <a:extLst>
              <a:ext uri="{FF2B5EF4-FFF2-40B4-BE49-F238E27FC236}">
                <a16:creationId xmlns:a16="http://schemas.microsoft.com/office/drawing/2014/main" id="{1367AF1C-D4B4-2048-879D-57AF2245673E}"/>
              </a:ext>
            </a:extLst>
          </p:cNvPr>
          <p:cNvSpPr/>
          <p:nvPr/>
        </p:nvSpPr>
        <p:spPr>
          <a:xfrm>
            <a:off x="3312852" y="432149"/>
            <a:ext cx="267840" cy="26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5" h="746">
                <a:moveTo>
                  <a:pt x="373" y="691"/>
                </a:moveTo>
                <a:cubicBezTo>
                  <a:pt x="312" y="691"/>
                  <a:pt x="256" y="674"/>
                  <a:pt x="208" y="644"/>
                </a:cubicBezTo>
                <a:lnTo>
                  <a:pt x="667" y="253"/>
                </a:lnTo>
                <a:cubicBezTo>
                  <a:pt x="682" y="290"/>
                  <a:pt x="690" y="331"/>
                  <a:pt x="690" y="373"/>
                </a:cubicBezTo>
                <a:cubicBezTo>
                  <a:pt x="690" y="548"/>
                  <a:pt x="548" y="691"/>
                  <a:pt x="373" y="691"/>
                </a:cubicBezTo>
                <a:close/>
                <a:moveTo>
                  <a:pt x="55" y="373"/>
                </a:moveTo>
                <a:cubicBezTo>
                  <a:pt x="55" y="331"/>
                  <a:pt x="63" y="292"/>
                  <a:pt x="78" y="255"/>
                </a:cubicBezTo>
                <a:lnTo>
                  <a:pt x="372" y="432"/>
                </a:lnTo>
                <a:lnTo>
                  <a:pt x="162" y="611"/>
                </a:lnTo>
                <a:cubicBezTo>
                  <a:pt x="97" y="553"/>
                  <a:pt x="55" y="468"/>
                  <a:pt x="55" y="373"/>
                </a:cubicBezTo>
                <a:close/>
                <a:moveTo>
                  <a:pt x="373" y="56"/>
                </a:moveTo>
                <a:cubicBezTo>
                  <a:pt x="485" y="56"/>
                  <a:pt x="584" y="114"/>
                  <a:pt x="641" y="203"/>
                </a:cubicBezTo>
                <a:lnTo>
                  <a:pt x="416" y="394"/>
                </a:lnTo>
                <a:lnTo>
                  <a:pt x="103" y="206"/>
                </a:lnTo>
                <a:cubicBezTo>
                  <a:pt x="159" y="116"/>
                  <a:pt x="259" y="56"/>
                  <a:pt x="373" y="56"/>
                </a:cubicBezTo>
                <a:lnTo>
                  <a:pt x="373" y="0"/>
                </a:lnTo>
                <a:cubicBezTo>
                  <a:pt x="167" y="0"/>
                  <a:pt x="0" y="167"/>
                  <a:pt x="0" y="373"/>
                </a:cubicBezTo>
                <a:cubicBezTo>
                  <a:pt x="0" y="579"/>
                  <a:pt x="167" y="746"/>
                  <a:pt x="373" y="746"/>
                </a:cubicBezTo>
                <a:cubicBezTo>
                  <a:pt x="578" y="746"/>
                  <a:pt x="745" y="579"/>
                  <a:pt x="745" y="373"/>
                </a:cubicBezTo>
                <a:cubicBezTo>
                  <a:pt x="745" y="167"/>
                  <a:pt x="578" y="0"/>
                  <a:pt x="373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1" name="Freeform 1530">
            <a:extLst>
              <a:ext uri="{FF2B5EF4-FFF2-40B4-BE49-F238E27FC236}">
                <a16:creationId xmlns:a16="http://schemas.microsoft.com/office/drawing/2014/main" id="{8A6D625C-D694-CE44-837A-4FCCA7AC2909}"/>
              </a:ext>
            </a:extLst>
          </p:cNvPr>
          <p:cNvSpPr/>
          <p:nvPr/>
        </p:nvSpPr>
        <p:spPr>
          <a:xfrm>
            <a:off x="4179013" y="6892709"/>
            <a:ext cx="100800" cy="100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1" h="281">
                <a:moveTo>
                  <a:pt x="141" y="56"/>
                </a:moveTo>
                <a:cubicBezTo>
                  <a:pt x="188" y="56"/>
                  <a:pt x="226" y="94"/>
                  <a:pt x="226" y="141"/>
                </a:cubicBezTo>
                <a:cubicBezTo>
                  <a:pt x="226" y="188"/>
                  <a:pt x="188" y="226"/>
                  <a:pt x="141" y="226"/>
                </a:cubicBezTo>
                <a:cubicBezTo>
                  <a:pt x="94" y="226"/>
                  <a:pt x="55" y="188"/>
                  <a:pt x="55" y="141"/>
                </a:cubicBezTo>
                <a:cubicBezTo>
                  <a:pt x="55" y="94"/>
                  <a:pt x="94" y="56"/>
                  <a:pt x="141" y="56"/>
                </a:cubicBezTo>
                <a:close/>
                <a:moveTo>
                  <a:pt x="141" y="281"/>
                </a:moveTo>
                <a:cubicBezTo>
                  <a:pt x="218" y="281"/>
                  <a:pt x="281" y="218"/>
                  <a:pt x="281" y="141"/>
                </a:cubicBezTo>
                <a:cubicBezTo>
                  <a:pt x="281" y="63"/>
                  <a:pt x="218" y="0"/>
                  <a:pt x="141" y="0"/>
                </a:cubicBezTo>
                <a:cubicBezTo>
                  <a:pt x="63" y="0"/>
                  <a:pt x="0" y="63"/>
                  <a:pt x="0" y="141"/>
                </a:cubicBezTo>
                <a:cubicBezTo>
                  <a:pt x="0" y="218"/>
                  <a:pt x="63" y="281"/>
                  <a:pt x="141" y="28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2" name="Freeform 1531">
            <a:extLst>
              <a:ext uri="{FF2B5EF4-FFF2-40B4-BE49-F238E27FC236}">
                <a16:creationId xmlns:a16="http://schemas.microsoft.com/office/drawing/2014/main" id="{A3715DD3-4668-0248-943F-A8F02C0C1D10}"/>
              </a:ext>
            </a:extLst>
          </p:cNvPr>
          <p:cNvSpPr/>
          <p:nvPr/>
        </p:nvSpPr>
        <p:spPr>
          <a:xfrm>
            <a:off x="4155973" y="7000349"/>
            <a:ext cx="147240" cy="245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0" h="682">
                <a:moveTo>
                  <a:pt x="317" y="327"/>
                </a:moveTo>
                <a:cubicBezTo>
                  <a:pt x="301" y="327"/>
                  <a:pt x="289" y="340"/>
                  <a:pt x="289" y="355"/>
                </a:cubicBezTo>
                <a:lnTo>
                  <a:pt x="289" y="627"/>
                </a:lnTo>
                <a:lnTo>
                  <a:pt x="120" y="627"/>
                </a:lnTo>
                <a:lnTo>
                  <a:pt x="120" y="355"/>
                </a:lnTo>
                <a:cubicBezTo>
                  <a:pt x="120" y="340"/>
                  <a:pt x="108" y="327"/>
                  <a:pt x="92" y="327"/>
                </a:cubicBezTo>
                <a:lnTo>
                  <a:pt x="55" y="327"/>
                </a:lnTo>
                <a:lnTo>
                  <a:pt x="55" y="127"/>
                </a:lnTo>
                <a:cubicBezTo>
                  <a:pt x="55" y="114"/>
                  <a:pt x="61" y="103"/>
                  <a:pt x="72" y="95"/>
                </a:cubicBezTo>
                <a:cubicBezTo>
                  <a:pt x="109" y="70"/>
                  <a:pt x="156" y="56"/>
                  <a:pt x="205" y="56"/>
                </a:cubicBezTo>
                <a:cubicBezTo>
                  <a:pt x="254" y="56"/>
                  <a:pt x="301" y="70"/>
                  <a:pt x="339" y="96"/>
                </a:cubicBezTo>
                <a:cubicBezTo>
                  <a:pt x="348" y="103"/>
                  <a:pt x="354" y="114"/>
                  <a:pt x="354" y="126"/>
                </a:cubicBezTo>
                <a:cubicBezTo>
                  <a:pt x="354" y="146"/>
                  <a:pt x="355" y="269"/>
                  <a:pt x="355" y="327"/>
                </a:cubicBezTo>
                <a:close/>
                <a:moveTo>
                  <a:pt x="409" y="126"/>
                </a:moveTo>
                <a:cubicBezTo>
                  <a:pt x="409" y="96"/>
                  <a:pt x="395" y="68"/>
                  <a:pt x="370" y="51"/>
                </a:cubicBezTo>
                <a:cubicBezTo>
                  <a:pt x="324" y="18"/>
                  <a:pt x="265" y="0"/>
                  <a:pt x="205" y="0"/>
                </a:cubicBezTo>
                <a:cubicBezTo>
                  <a:pt x="145" y="0"/>
                  <a:pt x="86" y="18"/>
                  <a:pt x="40" y="50"/>
                </a:cubicBezTo>
                <a:cubicBezTo>
                  <a:pt x="15" y="68"/>
                  <a:pt x="0" y="96"/>
                  <a:pt x="0" y="127"/>
                </a:cubicBezTo>
                <a:lnTo>
                  <a:pt x="0" y="355"/>
                </a:lnTo>
                <a:cubicBezTo>
                  <a:pt x="0" y="370"/>
                  <a:pt x="12" y="383"/>
                  <a:pt x="28" y="383"/>
                </a:cubicBezTo>
                <a:lnTo>
                  <a:pt x="65" y="383"/>
                </a:lnTo>
                <a:lnTo>
                  <a:pt x="65" y="654"/>
                </a:lnTo>
                <a:cubicBezTo>
                  <a:pt x="65" y="670"/>
                  <a:pt x="77" y="682"/>
                  <a:pt x="92" y="682"/>
                </a:cubicBezTo>
                <a:lnTo>
                  <a:pt x="317" y="682"/>
                </a:lnTo>
                <a:cubicBezTo>
                  <a:pt x="332" y="682"/>
                  <a:pt x="344" y="670"/>
                  <a:pt x="344" y="654"/>
                </a:cubicBezTo>
                <a:lnTo>
                  <a:pt x="344" y="383"/>
                </a:lnTo>
                <a:lnTo>
                  <a:pt x="382" y="383"/>
                </a:lnTo>
                <a:cubicBezTo>
                  <a:pt x="397" y="383"/>
                  <a:pt x="410" y="370"/>
                  <a:pt x="410" y="355"/>
                </a:cubicBezTo>
                <a:cubicBezTo>
                  <a:pt x="410" y="330"/>
                  <a:pt x="410" y="150"/>
                  <a:pt x="409" y="12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3" name="Freeform 1532">
            <a:extLst>
              <a:ext uri="{FF2B5EF4-FFF2-40B4-BE49-F238E27FC236}">
                <a16:creationId xmlns:a16="http://schemas.microsoft.com/office/drawing/2014/main" id="{1EFFD93D-D8E7-B244-856C-4BFFA1CD2173}"/>
              </a:ext>
            </a:extLst>
          </p:cNvPr>
          <p:cNvSpPr/>
          <p:nvPr/>
        </p:nvSpPr>
        <p:spPr>
          <a:xfrm>
            <a:off x="2668453" y="513868"/>
            <a:ext cx="275400" cy="154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6" h="431">
                <a:moveTo>
                  <a:pt x="155" y="128"/>
                </a:moveTo>
                <a:cubicBezTo>
                  <a:pt x="175" y="139"/>
                  <a:pt x="199" y="145"/>
                  <a:pt x="211" y="148"/>
                </a:cubicBezTo>
                <a:cubicBezTo>
                  <a:pt x="256" y="158"/>
                  <a:pt x="317" y="164"/>
                  <a:pt x="381" y="164"/>
                </a:cubicBezTo>
                <a:cubicBezTo>
                  <a:pt x="444" y="164"/>
                  <a:pt x="505" y="158"/>
                  <a:pt x="550" y="148"/>
                </a:cubicBezTo>
                <a:cubicBezTo>
                  <a:pt x="562" y="145"/>
                  <a:pt x="587" y="139"/>
                  <a:pt x="607" y="128"/>
                </a:cubicBezTo>
                <a:lnTo>
                  <a:pt x="709" y="320"/>
                </a:lnTo>
                <a:cubicBezTo>
                  <a:pt x="703" y="327"/>
                  <a:pt x="677" y="342"/>
                  <a:pt x="613" y="356"/>
                </a:cubicBezTo>
                <a:cubicBezTo>
                  <a:pt x="550" y="369"/>
                  <a:pt x="468" y="376"/>
                  <a:pt x="383" y="376"/>
                </a:cubicBezTo>
                <a:cubicBezTo>
                  <a:pt x="297" y="376"/>
                  <a:pt x="215" y="369"/>
                  <a:pt x="152" y="356"/>
                </a:cubicBezTo>
                <a:cubicBezTo>
                  <a:pt x="92" y="343"/>
                  <a:pt x="66" y="329"/>
                  <a:pt x="57" y="321"/>
                </a:cubicBezTo>
                <a:close/>
                <a:moveTo>
                  <a:pt x="239" y="68"/>
                </a:moveTo>
                <a:cubicBezTo>
                  <a:pt x="278" y="60"/>
                  <a:pt x="329" y="56"/>
                  <a:pt x="381" y="56"/>
                </a:cubicBezTo>
                <a:cubicBezTo>
                  <a:pt x="433" y="56"/>
                  <a:pt x="483" y="60"/>
                  <a:pt x="523" y="68"/>
                </a:cubicBezTo>
                <a:cubicBezTo>
                  <a:pt x="548" y="72"/>
                  <a:pt x="565" y="78"/>
                  <a:pt x="574" y="82"/>
                </a:cubicBezTo>
                <a:cubicBezTo>
                  <a:pt x="565" y="87"/>
                  <a:pt x="548" y="92"/>
                  <a:pt x="523" y="97"/>
                </a:cubicBezTo>
                <a:cubicBezTo>
                  <a:pt x="483" y="105"/>
                  <a:pt x="433" y="109"/>
                  <a:pt x="381" y="109"/>
                </a:cubicBezTo>
                <a:cubicBezTo>
                  <a:pt x="329" y="109"/>
                  <a:pt x="278" y="105"/>
                  <a:pt x="239" y="97"/>
                </a:cubicBezTo>
                <a:cubicBezTo>
                  <a:pt x="213" y="92"/>
                  <a:pt x="197" y="87"/>
                  <a:pt x="187" y="82"/>
                </a:cubicBezTo>
                <a:cubicBezTo>
                  <a:pt x="197" y="78"/>
                  <a:pt x="213" y="72"/>
                  <a:pt x="239" y="68"/>
                </a:cubicBezTo>
                <a:close/>
                <a:moveTo>
                  <a:pt x="1" y="311"/>
                </a:moveTo>
                <a:cubicBezTo>
                  <a:pt x="1" y="312"/>
                  <a:pt x="1" y="312"/>
                  <a:pt x="1" y="313"/>
                </a:cubicBezTo>
                <a:cubicBezTo>
                  <a:pt x="1" y="313"/>
                  <a:pt x="0" y="313"/>
                  <a:pt x="0" y="314"/>
                </a:cubicBezTo>
                <a:lnTo>
                  <a:pt x="0" y="315"/>
                </a:lnTo>
                <a:cubicBezTo>
                  <a:pt x="0" y="316"/>
                  <a:pt x="0" y="316"/>
                  <a:pt x="0" y="317"/>
                </a:cubicBezTo>
                <a:lnTo>
                  <a:pt x="0" y="318"/>
                </a:lnTo>
                <a:cubicBezTo>
                  <a:pt x="0" y="318"/>
                  <a:pt x="0" y="319"/>
                  <a:pt x="0" y="320"/>
                </a:cubicBezTo>
                <a:lnTo>
                  <a:pt x="0" y="321"/>
                </a:lnTo>
                <a:lnTo>
                  <a:pt x="0" y="322"/>
                </a:lnTo>
                <a:cubicBezTo>
                  <a:pt x="1" y="359"/>
                  <a:pt x="42" y="386"/>
                  <a:pt x="125" y="406"/>
                </a:cubicBezTo>
                <a:cubicBezTo>
                  <a:pt x="194" y="422"/>
                  <a:pt x="286" y="431"/>
                  <a:pt x="383" y="431"/>
                </a:cubicBezTo>
                <a:cubicBezTo>
                  <a:pt x="480" y="431"/>
                  <a:pt x="571" y="422"/>
                  <a:pt x="640" y="406"/>
                </a:cubicBezTo>
                <a:cubicBezTo>
                  <a:pt x="725" y="386"/>
                  <a:pt x="766" y="358"/>
                  <a:pt x="766" y="320"/>
                </a:cubicBezTo>
                <a:cubicBezTo>
                  <a:pt x="766" y="316"/>
                  <a:pt x="765" y="313"/>
                  <a:pt x="764" y="310"/>
                </a:cubicBezTo>
                <a:cubicBezTo>
                  <a:pt x="763" y="306"/>
                  <a:pt x="762" y="302"/>
                  <a:pt x="760" y="298"/>
                </a:cubicBezTo>
                <a:lnTo>
                  <a:pt x="639" y="71"/>
                </a:lnTo>
                <a:cubicBezTo>
                  <a:pt x="638" y="69"/>
                  <a:pt x="637" y="68"/>
                  <a:pt x="636" y="66"/>
                </a:cubicBezTo>
                <a:cubicBezTo>
                  <a:pt x="623" y="34"/>
                  <a:pt x="570" y="22"/>
                  <a:pt x="550" y="17"/>
                </a:cubicBezTo>
                <a:cubicBezTo>
                  <a:pt x="505" y="6"/>
                  <a:pt x="444" y="0"/>
                  <a:pt x="381" y="0"/>
                </a:cubicBezTo>
                <a:cubicBezTo>
                  <a:pt x="317" y="0"/>
                  <a:pt x="256" y="6"/>
                  <a:pt x="211" y="17"/>
                </a:cubicBezTo>
                <a:cubicBezTo>
                  <a:pt x="191" y="22"/>
                  <a:pt x="137" y="34"/>
                  <a:pt x="124" y="68"/>
                </a:cubicBezTo>
                <a:cubicBezTo>
                  <a:pt x="123" y="69"/>
                  <a:pt x="122" y="71"/>
                  <a:pt x="121" y="73"/>
                </a:cubicBezTo>
                <a:lnTo>
                  <a:pt x="3" y="308"/>
                </a:lnTo>
                <a:cubicBezTo>
                  <a:pt x="2" y="308"/>
                  <a:pt x="2" y="308"/>
                  <a:pt x="2" y="308"/>
                </a:cubicBezTo>
                <a:cubicBezTo>
                  <a:pt x="2" y="309"/>
                  <a:pt x="2" y="309"/>
                  <a:pt x="2" y="310"/>
                </a:cubicBezTo>
                <a:cubicBezTo>
                  <a:pt x="1" y="310"/>
                  <a:pt x="1" y="311"/>
                  <a:pt x="1" y="31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4" name="Freeform 1533">
            <a:extLst>
              <a:ext uri="{FF2B5EF4-FFF2-40B4-BE49-F238E27FC236}">
                <a16:creationId xmlns:a16="http://schemas.microsoft.com/office/drawing/2014/main" id="{AF2B8EE7-4E1F-0440-9E6F-10448EE7C7E0}"/>
              </a:ext>
            </a:extLst>
          </p:cNvPr>
          <p:cNvSpPr/>
          <p:nvPr/>
        </p:nvSpPr>
        <p:spPr>
          <a:xfrm>
            <a:off x="2604733" y="681628"/>
            <a:ext cx="390240" cy="165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5" h="460">
                <a:moveTo>
                  <a:pt x="879" y="385"/>
                </a:moveTo>
                <a:cubicBezTo>
                  <a:pt x="786" y="398"/>
                  <a:pt x="667" y="405"/>
                  <a:pt x="542" y="405"/>
                </a:cubicBezTo>
                <a:cubicBezTo>
                  <a:pt x="418" y="405"/>
                  <a:pt x="299" y="398"/>
                  <a:pt x="206" y="385"/>
                </a:cubicBezTo>
                <a:cubicBezTo>
                  <a:pt x="114" y="372"/>
                  <a:pt x="76" y="358"/>
                  <a:pt x="62" y="350"/>
                </a:cubicBezTo>
                <a:lnTo>
                  <a:pt x="211" y="121"/>
                </a:lnTo>
                <a:cubicBezTo>
                  <a:pt x="216" y="124"/>
                  <a:pt x="221" y="126"/>
                  <a:pt x="224" y="127"/>
                </a:cubicBezTo>
                <a:cubicBezTo>
                  <a:pt x="243" y="134"/>
                  <a:pt x="269" y="140"/>
                  <a:pt x="301" y="145"/>
                </a:cubicBezTo>
                <a:cubicBezTo>
                  <a:pt x="366" y="156"/>
                  <a:pt x="452" y="161"/>
                  <a:pt x="542" y="161"/>
                </a:cubicBezTo>
                <a:cubicBezTo>
                  <a:pt x="633" y="161"/>
                  <a:pt x="719" y="156"/>
                  <a:pt x="784" y="145"/>
                </a:cubicBezTo>
                <a:cubicBezTo>
                  <a:pt x="816" y="140"/>
                  <a:pt x="842" y="134"/>
                  <a:pt x="861" y="127"/>
                </a:cubicBezTo>
                <a:cubicBezTo>
                  <a:pt x="864" y="126"/>
                  <a:pt x="869" y="124"/>
                  <a:pt x="874" y="121"/>
                </a:cubicBezTo>
                <a:lnTo>
                  <a:pt x="1023" y="350"/>
                </a:lnTo>
                <a:cubicBezTo>
                  <a:pt x="1009" y="358"/>
                  <a:pt x="971" y="372"/>
                  <a:pt x="879" y="385"/>
                </a:cubicBezTo>
                <a:close/>
                <a:moveTo>
                  <a:pt x="330" y="67"/>
                </a:moveTo>
                <a:cubicBezTo>
                  <a:pt x="389" y="60"/>
                  <a:pt x="465" y="55"/>
                  <a:pt x="542" y="55"/>
                </a:cubicBezTo>
                <a:cubicBezTo>
                  <a:pt x="620" y="55"/>
                  <a:pt x="696" y="60"/>
                  <a:pt x="755" y="67"/>
                </a:cubicBezTo>
                <a:cubicBezTo>
                  <a:pt x="788" y="72"/>
                  <a:pt x="810" y="76"/>
                  <a:pt x="825" y="81"/>
                </a:cubicBezTo>
                <a:cubicBezTo>
                  <a:pt x="810" y="85"/>
                  <a:pt x="788" y="89"/>
                  <a:pt x="755" y="94"/>
                </a:cubicBezTo>
                <a:cubicBezTo>
                  <a:pt x="696" y="102"/>
                  <a:pt x="620" y="106"/>
                  <a:pt x="542" y="106"/>
                </a:cubicBezTo>
                <a:cubicBezTo>
                  <a:pt x="465" y="106"/>
                  <a:pt x="389" y="102"/>
                  <a:pt x="330" y="94"/>
                </a:cubicBezTo>
                <a:cubicBezTo>
                  <a:pt x="297" y="89"/>
                  <a:pt x="275" y="85"/>
                  <a:pt x="260" y="81"/>
                </a:cubicBezTo>
                <a:cubicBezTo>
                  <a:pt x="275" y="76"/>
                  <a:pt x="297" y="72"/>
                  <a:pt x="330" y="67"/>
                </a:cubicBezTo>
                <a:close/>
                <a:moveTo>
                  <a:pt x="1085" y="351"/>
                </a:moveTo>
                <a:cubicBezTo>
                  <a:pt x="1085" y="350"/>
                  <a:pt x="1085" y="349"/>
                  <a:pt x="1085" y="349"/>
                </a:cubicBezTo>
                <a:cubicBezTo>
                  <a:pt x="1085" y="348"/>
                  <a:pt x="1084" y="348"/>
                  <a:pt x="1084" y="348"/>
                </a:cubicBezTo>
                <a:cubicBezTo>
                  <a:pt x="1084" y="347"/>
                  <a:pt x="1084" y="347"/>
                  <a:pt x="1084" y="346"/>
                </a:cubicBezTo>
                <a:lnTo>
                  <a:pt x="1084" y="345"/>
                </a:lnTo>
                <a:cubicBezTo>
                  <a:pt x="1084" y="344"/>
                  <a:pt x="1084" y="344"/>
                  <a:pt x="1083" y="343"/>
                </a:cubicBezTo>
                <a:lnTo>
                  <a:pt x="1083" y="342"/>
                </a:lnTo>
                <a:lnTo>
                  <a:pt x="1083" y="341"/>
                </a:lnTo>
                <a:cubicBezTo>
                  <a:pt x="1082" y="340"/>
                  <a:pt x="1082" y="340"/>
                  <a:pt x="1082" y="339"/>
                </a:cubicBezTo>
                <a:lnTo>
                  <a:pt x="1081" y="338"/>
                </a:lnTo>
                <a:lnTo>
                  <a:pt x="1081" y="337"/>
                </a:lnTo>
                <a:cubicBezTo>
                  <a:pt x="1080" y="337"/>
                  <a:pt x="1080" y="336"/>
                  <a:pt x="1080" y="336"/>
                </a:cubicBezTo>
                <a:lnTo>
                  <a:pt x="904" y="67"/>
                </a:lnTo>
                <a:cubicBezTo>
                  <a:pt x="903" y="64"/>
                  <a:pt x="901" y="62"/>
                  <a:pt x="899" y="61"/>
                </a:cubicBezTo>
                <a:cubicBezTo>
                  <a:pt x="889" y="45"/>
                  <a:pt x="869" y="37"/>
                  <a:pt x="861" y="34"/>
                </a:cubicBezTo>
                <a:cubicBezTo>
                  <a:pt x="842" y="27"/>
                  <a:pt x="816" y="21"/>
                  <a:pt x="784" y="16"/>
                </a:cubicBezTo>
                <a:cubicBezTo>
                  <a:pt x="719" y="6"/>
                  <a:pt x="633" y="0"/>
                  <a:pt x="542" y="0"/>
                </a:cubicBezTo>
                <a:cubicBezTo>
                  <a:pt x="452" y="0"/>
                  <a:pt x="366" y="6"/>
                  <a:pt x="301" y="16"/>
                </a:cubicBezTo>
                <a:cubicBezTo>
                  <a:pt x="269" y="21"/>
                  <a:pt x="243" y="27"/>
                  <a:pt x="224" y="34"/>
                </a:cubicBezTo>
                <a:cubicBezTo>
                  <a:pt x="216" y="37"/>
                  <a:pt x="195" y="45"/>
                  <a:pt x="185" y="62"/>
                </a:cubicBezTo>
                <a:cubicBezTo>
                  <a:pt x="183" y="64"/>
                  <a:pt x="181" y="66"/>
                  <a:pt x="179" y="68"/>
                </a:cubicBezTo>
                <a:lnTo>
                  <a:pt x="5" y="336"/>
                </a:lnTo>
                <a:cubicBezTo>
                  <a:pt x="5" y="336"/>
                  <a:pt x="5" y="337"/>
                  <a:pt x="4" y="337"/>
                </a:cubicBezTo>
                <a:cubicBezTo>
                  <a:pt x="4" y="337"/>
                  <a:pt x="4" y="338"/>
                  <a:pt x="3" y="338"/>
                </a:cubicBezTo>
                <a:cubicBezTo>
                  <a:pt x="3" y="339"/>
                  <a:pt x="3" y="339"/>
                  <a:pt x="3" y="339"/>
                </a:cubicBezTo>
                <a:cubicBezTo>
                  <a:pt x="3" y="340"/>
                  <a:pt x="3" y="340"/>
                  <a:pt x="2" y="341"/>
                </a:cubicBezTo>
                <a:lnTo>
                  <a:pt x="2" y="342"/>
                </a:lnTo>
                <a:cubicBezTo>
                  <a:pt x="2" y="343"/>
                  <a:pt x="2" y="343"/>
                  <a:pt x="1" y="343"/>
                </a:cubicBezTo>
                <a:cubicBezTo>
                  <a:pt x="1" y="344"/>
                  <a:pt x="1" y="344"/>
                  <a:pt x="1" y="345"/>
                </a:cubicBezTo>
                <a:lnTo>
                  <a:pt x="1" y="346"/>
                </a:lnTo>
                <a:cubicBezTo>
                  <a:pt x="1" y="347"/>
                  <a:pt x="1" y="347"/>
                  <a:pt x="1" y="348"/>
                </a:cubicBezTo>
                <a:cubicBezTo>
                  <a:pt x="0" y="348"/>
                  <a:pt x="0" y="348"/>
                  <a:pt x="0" y="349"/>
                </a:cubicBezTo>
                <a:cubicBezTo>
                  <a:pt x="0" y="349"/>
                  <a:pt x="0" y="350"/>
                  <a:pt x="0" y="351"/>
                </a:cubicBezTo>
                <a:cubicBezTo>
                  <a:pt x="0" y="352"/>
                  <a:pt x="0" y="352"/>
                  <a:pt x="0" y="352"/>
                </a:cubicBezTo>
                <a:cubicBezTo>
                  <a:pt x="1" y="392"/>
                  <a:pt x="54" y="417"/>
                  <a:pt x="174" y="436"/>
                </a:cubicBezTo>
                <a:cubicBezTo>
                  <a:pt x="273" y="452"/>
                  <a:pt x="404" y="460"/>
                  <a:pt x="542" y="460"/>
                </a:cubicBezTo>
                <a:cubicBezTo>
                  <a:pt x="681" y="460"/>
                  <a:pt x="812" y="452"/>
                  <a:pt x="911" y="436"/>
                </a:cubicBezTo>
                <a:cubicBezTo>
                  <a:pt x="1031" y="417"/>
                  <a:pt x="1084" y="392"/>
                  <a:pt x="1085" y="35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5" name="Freeform 1534">
            <a:extLst>
              <a:ext uri="{FF2B5EF4-FFF2-40B4-BE49-F238E27FC236}">
                <a16:creationId xmlns:a16="http://schemas.microsoft.com/office/drawing/2014/main" id="{6939A5E2-6BCC-BF43-B75F-6F43ADD04C40}"/>
              </a:ext>
            </a:extLst>
          </p:cNvPr>
          <p:cNvSpPr/>
          <p:nvPr/>
        </p:nvSpPr>
        <p:spPr>
          <a:xfrm>
            <a:off x="2721013" y="367709"/>
            <a:ext cx="170280" cy="132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4" h="368">
                <a:moveTo>
                  <a:pt x="237" y="73"/>
                </a:moveTo>
                <a:lnTo>
                  <a:pt x="406" y="297"/>
                </a:lnTo>
                <a:cubicBezTo>
                  <a:pt x="378" y="305"/>
                  <a:pt x="320" y="313"/>
                  <a:pt x="237" y="313"/>
                </a:cubicBezTo>
                <a:cubicBezTo>
                  <a:pt x="153" y="313"/>
                  <a:pt x="96" y="305"/>
                  <a:pt x="67" y="297"/>
                </a:cubicBezTo>
                <a:close/>
                <a:moveTo>
                  <a:pt x="3" y="291"/>
                </a:moveTo>
                <a:cubicBezTo>
                  <a:pt x="3" y="292"/>
                  <a:pt x="3" y="292"/>
                  <a:pt x="3" y="292"/>
                </a:cubicBezTo>
                <a:cubicBezTo>
                  <a:pt x="2" y="293"/>
                  <a:pt x="2" y="293"/>
                  <a:pt x="2" y="294"/>
                </a:cubicBezTo>
                <a:lnTo>
                  <a:pt x="2" y="295"/>
                </a:lnTo>
                <a:cubicBezTo>
                  <a:pt x="1" y="295"/>
                  <a:pt x="1" y="296"/>
                  <a:pt x="1" y="296"/>
                </a:cubicBezTo>
                <a:lnTo>
                  <a:pt x="1" y="297"/>
                </a:lnTo>
                <a:cubicBezTo>
                  <a:pt x="1" y="298"/>
                  <a:pt x="0" y="298"/>
                  <a:pt x="0" y="299"/>
                </a:cubicBezTo>
                <a:lnTo>
                  <a:pt x="0" y="300"/>
                </a:lnTo>
                <a:lnTo>
                  <a:pt x="0" y="301"/>
                </a:lnTo>
                <a:cubicBezTo>
                  <a:pt x="0" y="302"/>
                  <a:pt x="0" y="302"/>
                  <a:pt x="0" y="303"/>
                </a:cubicBezTo>
                <a:lnTo>
                  <a:pt x="0" y="304"/>
                </a:lnTo>
                <a:lnTo>
                  <a:pt x="0" y="305"/>
                </a:lnTo>
                <a:cubicBezTo>
                  <a:pt x="0" y="306"/>
                  <a:pt x="0" y="306"/>
                  <a:pt x="0" y="307"/>
                </a:cubicBezTo>
                <a:cubicBezTo>
                  <a:pt x="2" y="343"/>
                  <a:pt x="57" y="353"/>
                  <a:pt x="84" y="357"/>
                </a:cubicBezTo>
                <a:cubicBezTo>
                  <a:pt x="125" y="364"/>
                  <a:pt x="179" y="368"/>
                  <a:pt x="237" y="368"/>
                </a:cubicBezTo>
                <a:cubicBezTo>
                  <a:pt x="294" y="368"/>
                  <a:pt x="348" y="364"/>
                  <a:pt x="389" y="357"/>
                </a:cubicBezTo>
                <a:cubicBezTo>
                  <a:pt x="416" y="353"/>
                  <a:pt x="472" y="343"/>
                  <a:pt x="474" y="307"/>
                </a:cubicBezTo>
                <a:cubicBezTo>
                  <a:pt x="474" y="306"/>
                  <a:pt x="474" y="306"/>
                  <a:pt x="474" y="305"/>
                </a:cubicBezTo>
                <a:lnTo>
                  <a:pt x="474" y="304"/>
                </a:lnTo>
                <a:lnTo>
                  <a:pt x="474" y="303"/>
                </a:lnTo>
                <a:cubicBezTo>
                  <a:pt x="474" y="302"/>
                  <a:pt x="473" y="302"/>
                  <a:pt x="473" y="301"/>
                </a:cubicBezTo>
                <a:lnTo>
                  <a:pt x="473" y="300"/>
                </a:lnTo>
                <a:lnTo>
                  <a:pt x="473" y="299"/>
                </a:lnTo>
                <a:cubicBezTo>
                  <a:pt x="473" y="298"/>
                  <a:pt x="473" y="298"/>
                  <a:pt x="473" y="297"/>
                </a:cubicBezTo>
                <a:cubicBezTo>
                  <a:pt x="472" y="297"/>
                  <a:pt x="472" y="296"/>
                  <a:pt x="472" y="296"/>
                </a:cubicBezTo>
                <a:lnTo>
                  <a:pt x="472" y="295"/>
                </a:lnTo>
                <a:cubicBezTo>
                  <a:pt x="472" y="294"/>
                  <a:pt x="471" y="294"/>
                  <a:pt x="471" y="294"/>
                </a:cubicBezTo>
                <a:cubicBezTo>
                  <a:pt x="471" y="293"/>
                  <a:pt x="471" y="293"/>
                  <a:pt x="471" y="292"/>
                </a:cubicBezTo>
                <a:cubicBezTo>
                  <a:pt x="470" y="292"/>
                  <a:pt x="470" y="292"/>
                  <a:pt x="470" y="291"/>
                </a:cubicBezTo>
                <a:cubicBezTo>
                  <a:pt x="470" y="291"/>
                  <a:pt x="470" y="290"/>
                  <a:pt x="469" y="290"/>
                </a:cubicBezTo>
                <a:cubicBezTo>
                  <a:pt x="469" y="290"/>
                  <a:pt x="469" y="289"/>
                  <a:pt x="468" y="289"/>
                </a:cubicBezTo>
                <a:lnTo>
                  <a:pt x="468" y="288"/>
                </a:lnTo>
                <a:lnTo>
                  <a:pt x="259" y="11"/>
                </a:lnTo>
                <a:cubicBezTo>
                  <a:pt x="254" y="4"/>
                  <a:pt x="246" y="0"/>
                  <a:pt x="237" y="0"/>
                </a:cubicBezTo>
                <a:cubicBezTo>
                  <a:pt x="228" y="0"/>
                  <a:pt x="220" y="4"/>
                  <a:pt x="215" y="10"/>
                </a:cubicBezTo>
                <a:lnTo>
                  <a:pt x="5" y="288"/>
                </a:lnTo>
                <a:lnTo>
                  <a:pt x="5" y="289"/>
                </a:lnTo>
                <a:cubicBezTo>
                  <a:pt x="4" y="289"/>
                  <a:pt x="4" y="290"/>
                  <a:pt x="4" y="290"/>
                </a:cubicBezTo>
                <a:cubicBezTo>
                  <a:pt x="4" y="290"/>
                  <a:pt x="4" y="291"/>
                  <a:pt x="3" y="291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6" name="Freeform 1535">
            <a:extLst>
              <a:ext uri="{FF2B5EF4-FFF2-40B4-BE49-F238E27FC236}">
                <a16:creationId xmlns:a16="http://schemas.microsoft.com/office/drawing/2014/main" id="{F15624FE-66DF-6E45-9E67-8AE6CF13CABF}"/>
              </a:ext>
            </a:extLst>
          </p:cNvPr>
          <p:cNvSpPr/>
          <p:nvPr/>
        </p:nvSpPr>
        <p:spPr>
          <a:xfrm>
            <a:off x="1922173" y="480389"/>
            <a:ext cx="327240" cy="314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10" h="875">
                <a:moveTo>
                  <a:pt x="735" y="798"/>
                </a:moveTo>
                <a:cubicBezTo>
                  <a:pt x="659" y="812"/>
                  <a:pt x="560" y="819"/>
                  <a:pt x="458" y="819"/>
                </a:cubicBezTo>
                <a:cubicBezTo>
                  <a:pt x="355" y="819"/>
                  <a:pt x="256" y="812"/>
                  <a:pt x="180" y="798"/>
                </a:cubicBezTo>
                <a:cubicBezTo>
                  <a:pt x="104" y="783"/>
                  <a:pt x="72" y="767"/>
                  <a:pt x="63" y="759"/>
                </a:cubicBezTo>
                <a:cubicBezTo>
                  <a:pt x="72" y="751"/>
                  <a:pt x="104" y="734"/>
                  <a:pt x="180" y="720"/>
                </a:cubicBezTo>
                <a:cubicBezTo>
                  <a:pt x="256" y="706"/>
                  <a:pt x="355" y="698"/>
                  <a:pt x="458" y="698"/>
                </a:cubicBezTo>
                <a:cubicBezTo>
                  <a:pt x="560" y="698"/>
                  <a:pt x="659" y="706"/>
                  <a:pt x="735" y="720"/>
                </a:cubicBezTo>
                <a:cubicBezTo>
                  <a:pt x="811" y="734"/>
                  <a:pt x="843" y="751"/>
                  <a:pt x="852" y="759"/>
                </a:cubicBezTo>
                <a:cubicBezTo>
                  <a:pt x="843" y="767"/>
                  <a:pt x="811" y="783"/>
                  <a:pt x="735" y="798"/>
                </a:cubicBezTo>
                <a:close/>
                <a:moveTo>
                  <a:pt x="175" y="77"/>
                </a:moveTo>
                <a:cubicBezTo>
                  <a:pt x="251" y="63"/>
                  <a:pt x="350" y="55"/>
                  <a:pt x="452" y="55"/>
                </a:cubicBezTo>
                <a:cubicBezTo>
                  <a:pt x="555" y="55"/>
                  <a:pt x="654" y="63"/>
                  <a:pt x="730" y="77"/>
                </a:cubicBezTo>
                <a:cubicBezTo>
                  <a:pt x="806" y="91"/>
                  <a:pt x="838" y="108"/>
                  <a:pt x="847" y="116"/>
                </a:cubicBezTo>
                <a:cubicBezTo>
                  <a:pt x="838" y="124"/>
                  <a:pt x="806" y="140"/>
                  <a:pt x="730" y="154"/>
                </a:cubicBezTo>
                <a:cubicBezTo>
                  <a:pt x="654" y="168"/>
                  <a:pt x="555" y="176"/>
                  <a:pt x="452" y="176"/>
                </a:cubicBezTo>
                <a:cubicBezTo>
                  <a:pt x="350" y="176"/>
                  <a:pt x="251" y="168"/>
                  <a:pt x="175" y="154"/>
                </a:cubicBezTo>
                <a:cubicBezTo>
                  <a:pt x="100" y="140"/>
                  <a:pt x="68" y="124"/>
                  <a:pt x="58" y="116"/>
                </a:cubicBezTo>
                <a:lnTo>
                  <a:pt x="58" y="115"/>
                </a:lnTo>
                <a:cubicBezTo>
                  <a:pt x="68" y="107"/>
                  <a:pt x="100" y="91"/>
                  <a:pt x="175" y="77"/>
                </a:cubicBezTo>
                <a:close/>
                <a:moveTo>
                  <a:pt x="63" y="696"/>
                </a:moveTo>
                <a:lnTo>
                  <a:pt x="59" y="179"/>
                </a:lnTo>
                <a:cubicBezTo>
                  <a:pt x="81" y="189"/>
                  <a:pt x="110" y="197"/>
                  <a:pt x="147" y="205"/>
                </a:cubicBezTo>
                <a:cubicBezTo>
                  <a:pt x="229" y="222"/>
                  <a:pt x="337" y="231"/>
                  <a:pt x="452" y="231"/>
                </a:cubicBezTo>
                <a:cubicBezTo>
                  <a:pt x="568" y="231"/>
                  <a:pt x="676" y="222"/>
                  <a:pt x="758" y="205"/>
                </a:cubicBezTo>
                <a:cubicBezTo>
                  <a:pt x="797" y="197"/>
                  <a:pt x="827" y="188"/>
                  <a:pt x="850" y="178"/>
                </a:cubicBezTo>
                <a:lnTo>
                  <a:pt x="854" y="697"/>
                </a:lnTo>
                <a:cubicBezTo>
                  <a:pt x="831" y="686"/>
                  <a:pt x="801" y="677"/>
                  <a:pt x="763" y="669"/>
                </a:cubicBezTo>
                <a:cubicBezTo>
                  <a:pt x="681" y="652"/>
                  <a:pt x="573" y="643"/>
                  <a:pt x="458" y="643"/>
                </a:cubicBezTo>
                <a:cubicBezTo>
                  <a:pt x="342" y="643"/>
                  <a:pt x="234" y="652"/>
                  <a:pt x="152" y="669"/>
                </a:cubicBezTo>
                <a:cubicBezTo>
                  <a:pt x="115" y="677"/>
                  <a:pt x="85" y="686"/>
                  <a:pt x="63" y="696"/>
                </a:cubicBezTo>
                <a:lnTo>
                  <a:pt x="910" y="759"/>
                </a:lnTo>
                <a:lnTo>
                  <a:pt x="905" y="115"/>
                </a:lnTo>
                <a:cubicBezTo>
                  <a:pt x="904" y="75"/>
                  <a:pt x="858" y="47"/>
                  <a:pt x="758" y="26"/>
                </a:cubicBezTo>
                <a:cubicBezTo>
                  <a:pt x="676" y="9"/>
                  <a:pt x="568" y="0"/>
                  <a:pt x="452" y="0"/>
                </a:cubicBezTo>
                <a:cubicBezTo>
                  <a:pt x="337" y="0"/>
                  <a:pt x="229" y="9"/>
                  <a:pt x="147" y="26"/>
                </a:cubicBezTo>
                <a:cubicBezTo>
                  <a:pt x="81" y="40"/>
                  <a:pt x="38" y="57"/>
                  <a:pt x="16" y="79"/>
                </a:cubicBezTo>
                <a:cubicBezTo>
                  <a:pt x="9" y="83"/>
                  <a:pt x="4" y="91"/>
                  <a:pt x="3" y="100"/>
                </a:cubicBezTo>
                <a:cubicBezTo>
                  <a:pt x="1" y="105"/>
                  <a:pt x="0" y="110"/>
                  <a:pt x="0" y="116"/>
                </a:cubicBezTo>
                <a:cubicBezTo>
                  <a:pt x="0" y="121"/>
                  <a:pt x="1" y="127"/>
                  <a:pt x="3" y="132"/>
                </a:cubicBezTo>
                <a:lnTo>
                  <a:pt x="8" y="744"/>
                </a:lnTo>
                <a:cubicBezTo>
                  <a:pt x="6" y="748"/>
                  <a:pt x="5" y="754"/>
                  <a:pt x="5" y="759"/>
                </a:cubicBezTo>
                <a:cubicBezTo>
                  <a:pt x="5" y="799"/>
                  <a:pt x="52" y="827"/>
                  <a:pt x="152" y="848"/>
                </a:cubicBezTo>
                <a:cubicBezTo>
                  <a:pt x="234" y="865"/>
                  <a:pt x="342" y="875"/>
                  <a:pt x="458" y="875"/>
                </a:cubicBezTo>
                <a:cubicBezTo>
                  <a:pt x="573" y="875"/>
                  <a:pt x="681" y="865"/>
                  <a:pt x="763" y="848"/>
                </a:cubicBezTo>
                <a:cubicBezTo>
                  <a:pt x="863" y="827"/>
                  <a:pt x="910" y="799"/>
                  <a:pt x="910" y="75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7" name="Freeform 1536">
            <a:extLst>
              <a:ext uri="{FF2B5EF4-FFF2-40B4-BE49-F238E27FC236}">
                <a16:creationId xmlns:a16="http://schemas.microsoft.com/office/drawing/2014/main" id="{E108A940-FE55-6E44-B84E-DFE18E0A84E4}"/>
              </a:ext>
            </a:extLst>
          </p:cNvPr>
          <p:cNvSpPr/>
          <p:nvPr/>
        </p:nvSpPr>
        <p:spPr>
          <a:xfrm>
            <a:off x="1206133" y="469589"/>
            <a:ext cx="32508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905">
                <a:moveTo>
                  <a:pt x="94" y="849"/>
                </a:moveTo>
                <a:lnTo>
                  <a:pt x="318" y="625"/>
                </a:lnTo>
                <a:lnTo>
                  <a:pt x="569" y="625"/>
                </a:lnTo>
                <a:lnTo>
                  <a:pt x="569" y="849"/>
                </a:lnTo>
                <a:close/>
                <a:moveTo>
                  <a:pt x="811" y="55"/>
                </a:moveTo>
                <a:lnTo>
                  <a:pt x="591" y="280"/>
                </a:lnTo>
                <a:lnTo>
                  <a:pt x="334" y="280"/>
                </a:lnTo>
                <a:lnTo>
                  <a:pt x="334" y="55"/>
                </a:lnTo>
                <a:close/>
                <a:moveTo>
                  <a:pt x="625" y="324"/>
                </a:moveTo>
                <a:lnTo>
                  <a:pt x="849" y="95"/>
                </a:lnTo>
                <a:lnTo>
                  <a:pt x="849" y="570"/>
                </a:lnTo>
                <a:lnTo>
                  <a:pt x="625" y="570"/>
                </a:lnTo>
                <a:close/>
                <a:moveTo>
                  <a:pt x="334" y="335"/>
                </a:moveTo>
                <a:lnTo>
                  <a:pt x="569" y="335"/>
                </a:lnTo>
                <a:lnTo>
                  <a:pt x="569" y="570"/>
                </a:lnTo>
                <a:lnTo>
                  <a:pt x="334" y="570"/>
                </a:lnTo>
                <a:close/>
                <a:moveTo>
                  <a:pt x="279" y="280"/>
                </a:moveTo>
                <a:lnTo>
                  <a:pt x="94" y="280"/>
                </a:lnTo>
                <a:lnTo>
                  <a:pt x="279" y="94"/>
                </a:lnTo>
                <a:close/>
                <a:moveTo>
                  <a:pt x="279" y="586"/>
                </a:moveTo>
                <a:lnTo>
                  <a:pt x="55" y="810"/>
                </a:lnTo>
                <a:lnTo>
                  <a:pt x="55" y="335"/>
                </a:lnTo>
                <a:lnTo>
                  <a:pt x="279" y="335"/>
                </a:lnTo>
                <a:close/>
                <a:moveTo>
                  <a:pt x="625" y="625"/>
                </a:moveTo>
                <a:lnTo>
                  <a:pt x="810" y="625"/>
                </a:lnTo>
                <a:lnTo>
                  <a:pt x="625" y="810"/>
                </a:lnTo>
                <a:close/>
                <a:moveTo>
                  <a:pt x="899" y="613"/>
                </a:moveTo>
                <a:cubicBezTo>
                  <a:pt x="900" y="613"/>
                  <a:pt x="900" y="612"/>
                  <a:pt x="900" y="612"/>
                </a:cubicBezTo>
                <a:cubicBezTo>
                  <a:pt x="900" y="611"/>
                  <a:pt x="901" y="611"/>
                  <a:pt x="901" y="611"/>
                </a:cubicBezTo>
                <a:cubicBezTo>
                  <a:pt x="901" y="610"/>
                  <a:pt x="901" y="610"/>
                  <a:pt x="902" y="609"/>
                </a:cubicBezTo>
                <a:lnTo>
                  <a:pt x="902" y="608"/>
                </a:lnTo>
                <a:lnTo>
                  <a:pt x="902" y="607"/>
                </a:lnTo>
                <a:cubicBezTo>
                  <a:pt x="903" y="606"/>
                  <a:pt x="903" y="606"/>
                  <a:pt x="903" y="606"/>
                </a:cubicBezTo>
                <a:cubicBezTo>
                  <a:pt x="903" y="605"/>
                  <a:pt x="903" y="605"/>
                  <a:pt x="903" y="604"/>
                </a:cubicBezTo>
                <a:lnTo>
                  <a:pt x="904" y="603"/>
                </a:lnTo>
                <a:cubicBezTo>
                  <a:pt x="904" y="602"/>
                  <a:pt x="904" y="602"/>
                  <a:pt x="904" y="602"/>
                </a:cubicBezTo>
                <a:cubicBezTo>
                  <a:pt x="904" y="601"/>
                  <a:pt x="904" y="601"/>
                  <a:pt x="904" y="600"/>
                </a:cubicBezTo>
                <a:cubicBezTo>
                  <a:pt x="904" y="599"/>
                  <a:pt x="904" y="599"/>
                  <a:pt x="904" y="598"/>
                </a:cubicBezTo>
                <a:lnTo>
                  <a:pt x="904" y="597"/>
                </a:lnTo>
                <a:lnTo>
                  <a:pt x="904" y="28"/>
                </a:lnTo>
                <a:cubicBezTo>
                  <a:pt x="904" y="27"/>
                  <a:pt x="904" y="26"/>
                  <a:pt x="904" y="26"/>
                </a:cubicBezTo>
                <a:cubicBezTo>
                  <a:pt x="904" y="25"/>
                  <a:pt x="904" y="25"/>
                  <a:pt x="904" y="25"/>
                </a:cubicBezTo>
                <a:cubicBezTo>
                  <a:pt x="904" y="24"/>
                  <a:pt x="904" y="24"/>
                  <a:pt x="904" y="23"/>
                </a:cubicBezTo>
                <a:cubicBezTo>
                  <a:pt x="904" y="22"/>
                  <a:pt x="903" y="21"/>
                  <a:pt x="903" y="21"/>
                </a:cubicBezTo>
                <a:cubicBezTo>
                  <a:pt x="903" y="20"/>
                  <a:pt x="903" y="20"/>
                  <a:pt x="903" y="20"/>
                </a:cubicBezTo>
                <a:cubicBezTo>
                  <a:pt x="903" y="19"/>
                  <a:pt x="903" y="19"/>
                  <a:pt x="902" y="18"/>
                </a:cubicBezTo>
                <a:lnTo>
                  <a:pt x="902" y="17"/>
                </a:lnTo>
                <a:lnTo>
                  <a:pt x="902" y="16"/>
                </a:lnTo>
                <a:cubicBezTo>
                  <a:pt x="901" y="16"/>
                  <a:pt x="901" y="15"/>
                  <a:pt x="901" y="15"/>
                </a:cubicBezTo>
                <a:cubicBezTo>
                  <a:pt x="901" y="14"/>
                  <a:pt x="900" y="14"/>
                  <a:pt x="900" y="14"/>
                </a:cubicBezTo>
                <a:cubicBezTo>
                  <a:pt x="900" y="13"/>
                  <a:pt x="899" y="12"/>
                  <a:pt x="899" y="12"/>
                </a:cubicBezTo>
                <a:cubicBezTo>
                  <a:pt x="898" y="11"/>
                  <a:pt x="898" y="11"/>
                  <a:pt x="898" y="10"/>
                </a:cubicBezTo>
                <a:lnTo>
                  <a:pt x="897" y="10"/>
                </a:lnTo>
                <a:cubicBezTo>
                  <a:pt x="897" y="9"/>
                  <a:pt x="896" y="9"/>
                  <a:pt x="896" y="8"/>
                </a:cubicBezTo>
                <a:cubicBezTo>
                  <a:pt x="896" y="8"/>
                  <a:pt x="895" y="8"/>
                  <a:pt x="895" y="7"/>
                </a:cubicBezTo>
                <a:cubicBezTo>
                  <a:pt x="895" y="7"/>
                  <a:pt x="894" y="7"/>
                  <a:pt x="894" y="6"/>
                </a:cubicBezTo>
                <a:lnTo>
                  <a:pt x="893" y="6"/>
                </a:lnTo>
                <a:cubicBezTo>
                  <a:pt x="893" y="5"/>
                  <a:pt x="892" y="5"/>
                  <a:pt x="892" y="5"/>
                </a:cubicBezTo>
                <a:cubicBezTo>
                  <a:pt x="891" y="4"/>
                  <a:pt x="891" y="4"/>
                  <a:pt x="890" y="4"/>
                </a:cubicBezTo>
                <a:lnTo>
                  <a:pt x="889" y="3"/>
                </a:lnTo>
                <a:lnTo>
                  <a:pt x="888" y="3"/>
                </a:lnTo>
                <a:lnTo>
                  <a:pt x="887" y="2"/>
                </a:lnTo>
                <a:lnTo>
                  <a:pt x="886" y="2"/>
                </a:lnTo>
                <a:cubicBezTo>
                  <a:pt x="885" y="2"/>
                  <a:pt x="885" y="2"/>
                  <a:pt x="884" y="1"/>
                </a:cubicBezTo>
                <a:lnTo>
                  <a:pt x="883" y="1"/>
                </a:lnTo>
                <a:lnTo>
                  <a:pt x="882" y="1"/>
                </a:lnTo>
                <a:cubicBezTo>
                  <a:pt x="881" y="1"/>
                  <a:pt x="881" y="1"/>
                  <a:pt x="880" y="0"/>
                </a:cubicBezTo>
                <a:lnTo>
                  <a:pt x="879" y="0"/>
                </a:lnTo>
                <a:cubicBezTo>
                  <a:pt x="879" y="0"/>
                  <a:pt x="878" y="0"/>
                  <a:pt x="877" y="0"/>
                </a:cubicBezTo>
                <a:lnTo>
                  <a:pt x="307" y="0"/>
                </a:lnTo>
                <a:cubicBezTo>
                  <a:pt x="306" y="0"/>
                  <a:pt x="305" y="0"/>
                  <a:pt x="304" y="0"/>
                </a:cubicBezTo>
                <a:lnTo>
                  <a:pt x="303" y="0"/>
                </a:lnTo>
                <a:cubicBezTo>
                  <a:pt x="302" y="1"/>
                  <a:pt x="302" y="1"/>
                  <a:pt x="301" y="1"/>
                </a:cubicBezTo>
                <a:lnTo>
                  <a:pt x="300" y="1"/>
                </a:lnTo>
                <a:lnTo>
                  <a:pt x="299" y="1"/>
                </a:lnTo>
                <a:cubicBezTo>
                  <a:pt x="298" y="2"/>
                  <a:pt x="298" y="2"/>
                  <a:pt x="297" y="2"/>
                </a:cubicBezTo>
                <a:lnTo>
                  <a:pt x="296" y="2"/>
                </a:lnTo>
                <a:lnTo>
                  <a:pt x="295" y="3"/>
                </a:lnTo>
                <a:lnTo>
                  <a:pt x="294" y="3"/>
                </a:lnTo>
                <a:cubicBezTo>
                  <a:pt x="293" y="4"/>
                  <a:pt x="293" y="4"/>
                  <a:pt x="293" y="4"/>
                </a:cubicBezTo>
                <a:cubicBezTo>
                  <a:pt x="292" y="4"/>
                  <a:pt x="292" y="5"/>
                  <a:pt x="291" y="5"/>
                </a:cubicBezTo>
                <a:lnTo>
                  <a:pt x="290" y="6"/>
                </a:lnTo>
                <a:lnTo>
                  <a:pt x="289" y="6"/>
                </a:lnTo>
                <a:cubicBezTo>
                  <a:pt x="289" y="7"/>
                  <a:pt x="288" y="8"/>
                  <a:pt x="287" y="8"/>
                </a:cubicBezTo>
                <a:lnTo>
                  <a:pt x="8" y="288"/>
                </a:lnTo>
                <a:cubicBezTo>
                  <a:pt x="7" y="288"/>
                  <a:pt x="7" y="289"/>
                  <a:pt x="6" y="290"/>
                </a:cubicBezTo>
                <a:cubicBezTo>
                  <a:pt x="6" y="290"/>
                  <a:pt x="5" y="290"/>
                  <a:pt x="5" y="291"/>
                </a:cubicBezTo>
                <a:cubicBezTo>
                  <a:pt x="5" y="291"/>
                  <a:pt x="5" y="292"/>
                  <a:pt x="4" y="292"/>
                </a:cubicBezTo>
                <a:lnTo>
                  <a:pt x="4" y="293"/>
                </a:lnTo>
                <a:cubicBezTo>
                  <a:pt x="3" y="294"/>
                  <a:pt x="3" y="294"/>
                  <a:pt x="3" y="294"/>
                </a:cubicBezTo>
                <a:cubicBezTo>
                  <a:pt x="3" y="295"/>
                  <a:pt x="3" y="295"/>
                  <a:pt x="2" y="296"/>
                </a:cubicBezTo>
                <a:lnTo>
                  <a:pt x="2" y="297"/>
                </a:lnTo>
                <a:lnTo>
                  <a:pt x="1" y="298"/>
                </a:lnTo>
                <a:lnTo>
                  <a:pt x="1" y="299"/>
                </a:lnTo>
                <a:cubicBezTo>
                  <a:pt x="1" y="300"/>
                  <a:pt x="1" y="300"/>
                  <a:pt x="1" y="301"/>
                </a:cubicBezTo>
                <a:cubicBezTo>
                  <a:pt x="1" y="301"/>
                  <a:pt x="0" y="301"/>
                  <a:pt x="0" y="302"/>
                </a:cubicBezTo>
                <a:lnTo>
                  <a:pt x="0" y="303"/>
                </a:lnTo>
                <a:cubicBezTo>
                  <a:pt x="0" y="304"/>
                  <a:pt x="0" y="304"/>
                  <a:pt x="0" y="305"/>
                </a:cubicBezTo>
                <a:cubicBezTo>
                  <a:pt x="0" y="305"/>
                  <a:pt x="0" y="306"/>
                  <a:pt x="0" y="307"/>
                </a:cubicBezTo>
                <a:lnTo>
                  <a:pt x="0" y="877"/>
                </a:lnTo>
                <a:cubicBezTo>
                  <a:pt x="0" y="878"/>
                  <a:pt x="0" y="879"/>
                  <a:pt x="0" y="880"/>
                </a:cubicBezTo>
                <a:lnTo>
                  <a:pt x="0" y="881"/>
                </a:lnTo>
                <a:lnTo>
                  <a:pt x="0" y="882"/>
                </a:lnTo>
                <a:cubicBezTo>
                  <a:pt x="0" y="883"/>
                  <a:pt x="1" y="883"/>
                  <a:pt x="1" y="884"/>
                </a:cubicBezTo>
                <a:lnTo>
                  <a:pt x="1" y="885"/>
                </a:lnTo>
                <a:lnTo>
                  <a:pt x="1" y="886"/>
                </a:lnTo>
                <a:cubicBezTo>
                  <a:pt x="1" y="887"/>
                  <a:pt x="2" y="887"/>
                  <a:pt x="2" y="888"/>
                </a:cubicBezTo>
                <a:lnTo>
                  <a:pt x="2" y="889"/>
                </a:lnTo>
                <a:cubicBezTo>
                  <a:pt x="3" y="889"/>
                  <a:pt x="3" y="890"/>
                  <a:pt x="3" y="890"/>
                </a:cubicBezTo>
                <a:cubicBezTo>
                  <a:pt x="3" y="890"/>
                  <a:pt x="3" y="891"/>
                  <a:pt x="4" y="891"/>
                </a:cubicBezTo>
                <a:cubicBezTo>
                  <a:pt x="4" y="892"/>
                  <a:pt x="4" y="892"/>
                  <a:pt x="4" y="892"/>
                </a:cubicBezTo>
                <a:cubicBezTo>
                  <a:pt x="5" y="893"/>
                  <a:pt x="5" y="893"/>
                  <a:pt x="5" y="894"/>
                </a:cubicBezTo>
                <a:lnTo>
                  <a:pt x="6" y="894"/>
                </a:lnTo>
                <a:cubicBezTo>
                  <a:pt x="7" y="896"/>
                  <a:pt x="8" y="897"/>
                  <a:pt x="10" y="898"/>
                </a:cubicBezTo>
                <a:cubicBezTo>
                  <a:pt x="10" y="899"/>
                  <a:pt x="10" y="899"/>
                  <a:pt x="11" y="899"/>
                </a:cubicBezTo>
                <a:lnTo>
                  <a:pt x="12" y="900"/>
                </a:lnTo>
                <a:lnTo>
                  <a:pt x="13" y="901"/>
                </a:lnTo>
                <a:cubicBezTo>
                  <a:pt x="14" y="901"/>
                  <a:pt x="14" y="901"/>
                  <a:pt x="14" y="901"/>
                </a:cubicBezTo>
                <a:cubicBezTo>
                  <a:pt x="15" y="902"/>
                  <a:pt x="15" y="902"/>
                  <a:pt x="16" y="902"/>
                </a:cubicBezTo>
                <a:lnTo>
                  <a:pt x="17" y="903"/>
                </a:lnTo>
                <a:lnTo>
                  <a:pt x="18" y="903"/>
                </a:lnTo>
                <a:lnTo>
                  <a:pt x="19" y="903"/>
                </a:lnTo>
                <a:cubicBezTo>
                  <a:pt x="20" y="904"/>
                  <a:pt x="20" y="904"/>
                  <a:pt x="21" y="904"/>
                </a:cubicBezTo>
                <a:lnTo>
                  <a:pt x="22" y="904"/>
                </a:lnTo>
                <a:lnTo>
                  <a:pt x="23" y="904"/>
                </a:lnTo>
                <a:cubicBezTo>
                  <a:pt x="24" y="904"/>
                  <a:pt x="24" y="904"/>
                  <a:pt x="25" y="905"/>
                </a:cubicBezTo>
                <a:cubicBezTo>
                  <a:pt x="25" y="905"/>
                  <a:pt x="26" y="905"/>
                  <a:pt x="27" y="905"/>
                </a:cubicBezTo>
                <a:lnTo>
                  <a:pt x="597" y="905"/>
                </a:lnTo>
                <a:cubicBezTo>
                  <a:pt x="598" y="905"/>
                  <a:pt x="599" y="905"/>
                  <a:pt x="600" y="905"/>
                </a:cubicBezTo>
                <a:cubicBezTo>
                  <a:pt x="600" y="904"/>
                  <a:pt x="601" y="904"/>
                  <a:pt x="601" y="904"/>
                </a:cubicBezTo>
                <a:lnTo>
                  <a:pt x="602" y="904"/>
                </a:lnTo>
                <a:cubicBezTo>
                  <a:pt x="603" y="904"/>
                  <a:pt x="603" y="904"/>
                  <a:pt x="604" y="904"/>
                </a:cubicBezTo>
                <a:cubicBezTo>
                  <a:pt x="604" y="904"/>
                  <a:pt x="605" y="904"/>
                  <a:pt x="605" y="903"/>
                </a:cubicBezTo>
                <a:lnTo>
                  <a:pt x="606" y="903"/>
                </a:lnTo>
                <a:cubicBezTo>
                  <a:pt x="607" y="903"/>
                  <a:pt x="607" y="903"/>
                  <a:pt x="608" y="903"/>
                </a:cubicBezTo>
                <a:cubicBezTo>
                  <a:pt x="608" y="902"/>
                  <a:pt x="608" y="902"/>
                  <a:pt x="609" y="902"/>
                </a:cubicBezTo>
                <a:cubicBezTo>
                  <a:pt x="609" y="902"/>
                  <a:pt x="610" y="902"/>
                  <a:pt x="610" y="901"/>
                </a:cubicBezTo>
                <a:lnTo>
                  <a:pt x="611" y="901"/>
                </a:lnTo>
                <a:cubicBezTo>
                  <a:pt x="612" y="901"/>
                  <a:pt x="612" y="900"/>
                  <a:pt x="612" y="900"/>
                </a:cubicBezTo>
                <a:cubicBezTo>
                  <a:pt x="613" y="900"/>
                  <a:pt x="613" y="899"/>
                  <a:pt x="614" y="899"/>
                </a:cubicBezTo>
                <a:lnTo>
                  <a:pt x="615" y="898"/>
                </a:lnTo>
                <a:cubicBezTo>
                  <a:pt x="615" y="898"/>
                  <a:pt x="616" y="897"/>
                  <a:pt x="617" y="896"/>
                </a:cubicBezTo>
                <a:lnTo>
                  <a:pt x="896" y="617"/>
                </a:lnTo>
                <a:cubicBezTo>
                  <a:pt x="897" y="616"/>
                  <a:pt x="897" y="616"/>
                  <a:pt x="898" y="615"/>
                </a:cubicBezTo>
                <a:cubicBezTo>
                  <a:pt x="898" y="615"/>
                  <a:pt x="898" y="614"/>
                  <a:pt x="899" y="61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8" name="Freeform 1537">
            <a:extLst>
              <a:ext uri="{FF2B5EF4-FFF2-40B4-BE49-F238E27FC236}">
                <a16:creationId xmlns:a16="http://schemas.microsoft.com/office/drawing/2014/main" id="{76131913-9211-2D4E-A209-B26CF5D52724}"/>
              </a:ext>
            </a:extLst>
          </p:cNvPr>
          <p:cNvSpPr/>
          <p:nvPr/>
        </p:nvSpPr>
        <p:spPr>
          <a:xfrm>
            <a:off x="453733" y="497309"/>
            <a:ext cx="365040" cy="297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5" h="828">
                <a:moveTo>
                  <a:pt x="116" y="772"/>
                </a:moveTo>
                <a:lnTo>
                  <a:pt x="426" y="559"/>
                </a:lnTo>
                <a:lnTo>
                  <a:pt x="549" y="772"/>
                </a:lnTo>
                <a:close/>
                <a:moveTo>
                  <a:pt x="465" y="493"/>
                </a:moveTo>
                <a:lnTo>
                  <a:pt x="702" y="82"/>
                </a:lnTo>
                <a:lnTo>
                  <a:pt x="939" y="493"/>
                </a:lnTo>
                <a:close/>
                <a:moveTo>
                  <a:pt x="348" y="314"/>
                </a:moveTo>
                <a:lnTo>
                  <a:pt x="615" y="124"/>
                </a:lnTo>
                <a:lnTo>
                  <a:pt x="427" y="450"/>
                </a:lnTo>
                <a:close/>
                <a:moveTo>
                  <a:pt x="312" y="362"/>
                </a:moveTo>
                <a:lnTo>
                  <a:pt x="395" y="505"/>
                </a:lnTo>
                <a:lnTo>
                  <a:pt x="394" y="507"/>
                </a:lnTo>
                <a:cubicBezTo>
                  <a:pt x="392" y="510"/>
                  <a:pt x="391" y="513"/>
                  <a:pt x="390" y="516"/>
                </a:cubicBezTo>
                <a:lnTo>
                  <a:pt x="112" y="708"/>
                </a:lnTo>
                <a:close/>
                <a:moveTo>
                  <a:pt x="606" y="760"/>
                </a:moveTo>
                <a:lnTo>
                  <a:pt x="483" y="548"/>
                </a:lnTo>
                <a:lnTo>
                  <a:pt x="901" y="548"/>
                </a:lnTo>
                <a:close/>
                <a:moveTo>
                  <a:pt x="1010" y="537"/>
                </a:moveTo>
                <a:cubicBezTo>
                  <a:pt x="1010" y="536"/>
                  <a:pt x="1010" y="536"/>
                  <a:pt x="1010" y="535"/>
                </a:cubicBezTo>
                <a:cubicBezTo>
                  <a:pt x="1011" y="535"/>
                  <a:pt x="1011" y="535"/>
                  <a:pt x="1011" y="535"/>
                </a:cubicBezTo>
                <a:lnTo>
                  <a:pt x="1011" y="534"/>
                </a:lnTo>
                <a:lnTo>
                  <a:pt x="1012" y="533"/>
                </a:lnTo>
                <a:lnTo>
                  <a:pt x="1012" y="532"/>
                </a:lnTo>
                <a:lnTo>
                  <a:pt x="1013" y="531"/>
                </a:lnTo>
                <a:cubicBezTo>
                  <a:pt x="1013" y="530"/>
                  <a:pt x="1013" y="530"/>
                  <a:pt x="1013" y="530"/>
                </a:cubicBezTo>
                <a:cubicBezTo>
                  <a:pt x="1013" y="529"/>
                  <a:pt x="1014" y="528"/>
                  <a:pt x="1014" y="528"/>
                </a:cubicBezTo>
                <a:cubicBezTo>
                  <a:pt x="1014" y="527"/>
                  <a:pt x="1014" y="526"/>
                  <a:pt x="1014" y="525"/>
                </a:cubicBezTo>
                <a:lnTo>
                  <a:pt x="1015" y="525"/>
                </a:lnTo>
                <a:cubicBezTo>
                  <a:pt x="1015" y="524"/>
                  <a:pt x="1015" y="523"/>
                  <a:pt x="1015" y="523"/>
                </a:cubicBezTo>
                <a:lnTo>
                  <a:pt x="1015" y="522"/>
                </a:lnTo>
                <a:cubicBezTo>
                  <a:pt x="1015" y="522"/>
                  <a:pt x="1015" y="521"/>
                  <a:pt x="1015" y="520"/>
                </a:cubicBezTo>
                <a:lnTo>
                  <a:pt x="1015" y="519"/>
                </a:lnTo>
                <a:lnTo>
                  <a:pt x="1015" y="518"/>
                </a:lnTo>
                <a:cubicBezTo>
                  <a:pt x="1015" y="517"/>
                  <a:pt x="1015" y="517"/>
                  <a:pt x="1015" y="517"/>
                </a:cubicBezTo>
                <a:cubicBezTo>
                  <a:pt x="1015" y="516"/>
                  <a:pt x="1014" y="516"/>
                  <a:pt x="1014" y="515"/>
                </a:cubicBezTo>
                <a:lnTo>
                  <a:pt x="1014" y="514"/>
                </a:lnTo>
                <a:cubicBezTo>
                  <a:pt x="1014" y="513"/>
                  <a:pt x="1014" y="513"/>
                  <a:pt x="1014" y="512"/>
                </a:cubicBezTo>
                <a:cubicBezTo>
                  <a:pt x="1013" y="512"/>
                  <a:pt x="1013" y="512"/>
                  <a:pt x="1013" y="512"/>
                </a:cubicBezTo>
                <a:cubicBezTo>
                  <a:pt x="1013" y="511"/>
                  <a:pt x="1013" y="510"/>
                  <a:pt x="1012" y="510"/>
                </a:cubicBezTo>
                <a:cubicBezTo>
                  <a:pt x="1012" y="509"/>
                  <a:pt x="1012" y="509"/>
                  <a:pt x="1012" y="509"/>
                </a:cubicBezTo>
                <a:cubicBezTo>
                  <a:pt x="1012" y="508"/>
                  <a:pt x="1012" y="508"/>
                  <a:pt x="1011" y="507"/>
                </a:cubicBezTo>
                <a:lnTo>
                  <a:pt x="726" y="13"/>
                </a:lnTo>
                <a:cubicBezTo>
                  <a:pt x="726" y="13"/>
                  <a:pt x="725" y="12"/>
                  <a:pt x="725" y="11"/>
                </a:cubicBezTo>
                <a:cubicBezTo>
                  <a:pt x="724" y="10"/>
                  <a:pt x="724" y="9"/>
                  <a:pt x="723" y="9"/>
                </a:cubicBezTo>
                <a:cubicBezTo>
                  <a:pt x="722" y="8"/>
                  <a:pt x="722" y="8"/>
                  <a:pt x="721" y="7"/>
                </a:cubicBezTo>
                <a:cubicBezTo>
                  <a:pt x="720" y="6"/>
                  <a:pt x="720" y="6"/>
                  <a:pt x="719" y="5"/>
                </a:cubicBezTo>
                <a:lnTo>
                  <a:pt x="718" y="5"/>
                </a:lnTo>
                <a:cubicBezTo>
                  <a:pt x="718" y="4"/>
                  <a:pt x="718" y="4"/>
                  <a:pt x="717" y="4"/>
                </a:cubicBezTo>
                <a:lnTo>
                  <a:pt x="716" y="3"/>
                </a:lnTo>
                <a:cubicBezTo>
                  <a:pt x="716" y="3"/>
                  <a:pt x="715" y="3"/>
                  <a:pt x="714" y="2"/>
                </a:cubicBezTo>
                <a:cubicBezTo>
                  <a:pt x="713" y="2"/>
                  <a:pt x="713" y="2"/>
                  <a:pt x="712" y="1"/>
                </a:cubicBezTo>
                <a:cubicBezTo>
                  <a:pt x="711" y="1"/>
                  <a:pt x="710" y="1"/>
                  <a:pt x="710" y="0"/>
                </a:cubicBezTo>
                <a:cubicBezTo>
                  <a:pt x="709" y="0"/>
                  <a:pt x="709" y="0"/>
                  <a:pt x="709" y="0"/>
                </a:cubicBezTo>
                <a:cubicBezTo>
                  <a:pt x="709" y="0"/>
                  <a:pt x="708" y="0"/>
                  <a:pt x="707" y="0"/>
                </a:cubicBezTo>
                <a:cubicBezTo>
                  <a:pt x="706" y="0"/>
                  <a:pt x="705" y="0"/>
                  <a:pt x="704" y="0"/>
                </a:cubicBezTo>
                <a:cubicBezTo>
                  <a:pt x="704" y="0"/>
                  <a:pt x="703" y="0"/>
                  <a:pt x="702" y="0"/>
                </a:cubicBezTo>
                <a:lnTo>
                  <a:pt x="701" y="0"/>
                </a:lnTo>
                <a:cubicBezTo>
                  <a:pt x="701" y="0"/>
                  <a:pt x="700" y="0"/>
                  <a:pt x="699" y="0"/>
                </a:cubicBezTo>
                <a:cubicBezTo>
                  <a:pt x="698" y="0"/>
                  <a:pt x="697" y="0"/>
                  <a:pt x="697" y="0"/>
                </a:cubicBezTo>
                <a:cubicBezTo>
                  <a:pt x="696" y="0"/>
                  <a:pt x="696" y="0"/>
                  <a:pt x="696" y="0"/>
                </a:cubicBezTo>
                <a:cubicBezTo>
                  <a:pt x="695" y="0"/>
                  <a:pt x="695" y="1"/>
                  <a:pt x="694" y="1"/>
                </a:cubicBezTo>
                <a:lnTo>
                  <a:pt x="693" y="1"/>
                </a:lnTo>
                <a:cubicBezTo>
                  <a:pt x="693" y="1"/>
                  <a:pt x="692" y="2"/>
                  <a:pt x="691" y="2"/>
                </a:cubicBezTo>
                <a:cubicBezTo>
                  <a:pt x="690" y="2"/>
                  <a:pt x="690" y="3"/>
                  <a:pt x="689" y="3"/>
                </a:cubicBezTo>
                <a:cubicBezTo>
                  <a:pt x="688" y="4"/>
                  <a:pt x="687" y="4"/>
                  <a:pt x="687" y="4"/>
                </a:cubicBezTo>
                <a:cubicBezTo>
                  <a:pt x="686" y="5"/>
                  <a:pt x="686" y="5"/>
                  <a:pt x="686" y="5"/>
                </a:cubicBezTo>
                <a:lnTo>
                  <a:pt x="296" y="284"/>
                </a:lnTo>
                <a:cubicBezTo>
                  <a:pt x="295" y="285"/>
                  <a:pt x="294" y="285"/>
                  <a:pt x="294" y="286"/>
                </a:cubicBezTo>
                <a:cubicBezTo>
                  <a:pt x="293" y="287"/>
                  <a:pt x="293" y="287"/>
                  <a:pt x="292" y="287"/>
                </a:cubicBezTo>
                <a:cubicBezTo>
                  <a:pt x="292" y="288"/>
                  <a:pt x="292" y="288"/>
                  <a:pt x="292" y="288"/>
                </a:cubicBezTo>
                <a:cubicBezTo>
                  <a:pt x="291" y="289"/>
                  <a:pt x="291" y="289"/>
                  <a:pt x="290" y="290"/>
                </a:cubicBezTo>
                <a:cubicBezTo>
                  <a:pt x="289" y="291"/>
                  <a:pt x="289" y="291"/>
                  <a:pt x="289" y="292"/>
                </a:cubicBezTo>
                <a:lnTo>
                  <a:pt x="288" y="292"/>
                </a:lnTo>
                <a:cubicBezTo>
                  <a:pt x="288" y="293"/>
                  <a:pt x="288" y="293"/>
                  <a:pt x="288" y="293"/>
                </a:cubicBezTo>
                <a:lnTo>
                  <a:pt x="3" y="786"/>
                </a:lnTo>
                <a:cubicBezTo>
                  <a:pt x="3" y="787"/>
                  <a:pt x="3" y="787"/>
                  <a:pt x="3" y="787"/>
                </a:cubicBezTo>
                <a:lnTo>
                  <a:pt x="2" y="788"/>
                </a:lnTo>
                <a:cubicBezTo>
                  <a:pt x="2" y="788"/>
                  <a:pt x="2" y="789"/>
                  <a:pt x="2" y="790"/>
                </a:cubicBezTo>
                <a:lnTo>
                  <a:pt x="1" y="790"/>
                </a:lnTo>
                <a:cubicBezTo>
                  <a:pt x="1" y="791"/>
                  <a:pt x="1" y="791"/>
                  <a:pt x="1" y="792"/>
                </a:cubicBezTo>
                <a:lnTo>
                  <a:pt x="1" y="793"/>
                </a:lnTo>
                <a:cubicBezTo>
                  <a:pt x="0" y="793"/>
                  <a:pt x="0" y="794"/>
                  <a:pt x="0" y="795"/>
                </a:cubicBezTo>
                <a:cubicBezTo>
                  <a:pt x="0" y="796"/>
                  <a:pt x="0" y="797"/>
                  <a:pt x="0" y="797"/>
                </a:cubicBezTo>
                <a:lnTo>
                  <a:pt x="0" y="798"/>
                </a:lnTo>
                <a:cubicBezTo>
                  <a:pt x="0" y="799"/>
                  <a:pt x="0" y="799"/>
                  <a:pt x="0" y="800"/>
                </a:cubicBezTo>
                <a:lnTo>
                  <a:pt x="0" y="801"/>
                </a:lnTo>
                <a:lnTo>
                  <a:pt x="0" y="802"/>
                </a:lnTo>
                <a:cubicBezTo>
                  <a:pt x="0" y="803"/>
                  <a:pt x="0" y="803"/>
                  <a:pt x="0" y="803"/>
                </a:cubicBezTo>
                <a:cubicBezTo>
                  <a:pt x="0" y="804"/>
                  <a:pt x="0" y="805"/>
                  <a:pt x="0" y="805"/>
                </a:cubicBezTo>
                <a:cubicBezTo>
                  <a:pt x="0" y="806"/>
                  <a:pt x="0" y="806"/>
                  <a:pt x="0" y="806"/>
                </a:cubicBezTo>
                <a:cubicBezTo>
                  <a:pt x="0" y="807"/>
                  <a:pt x="1" y="807"/>
                  <a:pt x="1" y="808"/>
                </a:cubicBezTo>
                <a:cubicBezTo>
                  <a:pt x="1" y="809"/>
                  <a:pt x="1" y="810"/>
                  <a:pt x="2" y="811"/>
                </a:cubicBezTo>
                <a:cubicBezTo>
                  <a:pt x="2" y="812"/>
                  <a:pt x="2" y="812"/>
                  <a:pt x="3" y="813"/>
                </a:cubicBezTo>
                <a:cubicBezTo>
                  <a:pt x="3" y="814"/>
                  <a:pt x="3" y="814"/>
                  <a:pt x="3" y="814"/>
                </a:cubicBezTo>
                <a:cubicBezTo>
                  <a:pt x="4" y="814"/>
                  <a:pt x="4" y="815"/>
                  <a:pt x="4" y="816"/>
                </a:cubicBezTo>
                <a:lnTo>
                  <a:pt x="5" y="816"/>
                </a:lnTo>
                <a:cubicBezTo>
                  <a:pt x="5" y="817"/>
                  <a:pt x="6" y="818"/>
                  <a:pt x="7" y="818"/>
                </a:cubicBezTo>
                <a:lnTo>
                  <a:pt x="7" y="819"/>
                </a:lnTo>
                <a:cubicBezTo>
                  <a:pt x="7" y="819"/>
                  <a:pt x="8" y="820"/>
                  <a:pt x="9" y="821"/>
                </a:cubicBezTo>
                <a:cubicBezTo>
                  <a:pt x="10" y="822"/>
                  <a:pt x="11" y="822"/>
                  <a:pt x="11" y="823"/>
                </a:cubicBezTo>
                <a:cubicBezTo>
                  <a:pt x="12" y="823"/>
                  <a:pt x="12" y="823"/>
                  <a:pt x="12" y="823"/>
                </a:cubicBezTo>
                <a:cubicBezTo>
                  <a:pt x="13" y="824"/>
                  <a:pt x="13" y="824"/>
                  <a:pt x="14" y="824"/>
                </a:cubicBezTo>
                <a:lnTo>
                  <a:pt x="15" y="825"/>
                </a:lnTo>
                <a:cubicBezTo>
                  <a:pt x="16" y="825"/>
                  <a:pt x="16" y="825"/>
                  <a:pt x="17" y="826"/>
                </a:cubicBezTo>
                <a:cubicBezTo>
                  <a:pt x="18" y="826"/>
                  <a:pt x="18" y="826"/>
                  <a:pt x="18" y="826"/>
                </a:cubicBezTo>
                <a:cubicBezTo>
                  <a:pt x="19" y="826"/>
                  <a:pt x="20" y="827"/>
                  <a:pt x="20" y="827"/>
                </a:cubicBezTo>
                <a:cubicBezTo>
                  <a:pt x="21" y="827"/>
                  <a:pt x="21" y="827"/>
                  <a:pt x="21" y="827"/>
                </a:cubicBezTo>
                <a:cubicBezTo>
                  <a:pt x="22" y="827"/>
                  <a:pt x="23" y="827"/>
                  <a:pt x="24" y="827"/>
                </a:cubicBezTo>
                <a:cubicBezTo>
                  <a:pt x="25" y="828"/>
                  <a:pt x="26" y="828"/>
                  <a:pt x="27" y="828"/>
                </a:cubicBezTo>
                <a:lnTo>
                  <a:pt x="597" y="828"/>
                </a:lnTo>
                <a:lnTo>
                  <a:pt x="598" y="828"/>
                </a:lnTo>
                <a:lnTo>
                  <a:pt x="599" y="828"/>
                </a:lnTo>
                <a:cubicBezTo>
                  <a:pt x="599" y="828"/>
                  <a:pt x="600" y="828"/>
                  <a:pt x="600" y="827"/>
                </a:cubicBezTo>
                <a:lnTo>
                  <a:pt x="601" y="827"/>
                </a:lnTo>
                <a:lnTo>
                  <a:pt x="602" y="827"/>
                </a:lnTo>
                <a:lnTo>
                  <a:pt x="603" y="827"/>
                </a:lnTo>
                <a:lnTo>
                  <a:pt x="604" y="827"/>
                </a:lnTo>
                <a:lnTo>
                  <a:pt x="605" y="826"/>
                </a:lnTo>
                <a:lnTo>
                  <a:pt x="606" y="826"/>
                </a:lnTo>
                <a:lnTo>
                  <a:pt x="607" y="826"/>
                </a:lnTo>
                <a:cubicBezTo>
                  <a:pt x="608" y="825"/>
                  <a:pt x="608" y="825"/>
                  <a:pt x="609" y="825"/>
                </a:cubicBezTo>
                <a:lnTo>
                  <a:pt x="610" y="824"/>
                </a:lnTo>
                <a:lnTo>
                  <a:pt x="611" y="824"/>
                </a:lnTo>
                <a:lnTo>
                  <a:pt x="612" y="823"/>
                </a:lnTo>
                <a:lnTo>
                  <a:pt x="613" y="823"/>
                </a:lnTo>
                <a:lnTo>
                  <a:pt x="613" y="822"/>
                </a:lnTo>
                <a:lnTo>
                  <a:pt x="1003" y="543"/>
                </a:lnTo>
                <a:lnTo>
                  <a:pt x="1004" y="543"/>
                </a:lnTo>
                <a:cubicBezTo>
                  <a:pt x="1004" y="542"/>
                  <a:pt x="1005" y="542"/>
                  <a:pt x="1005" y="541"/>
                </a:cubicBezTo>
                <a:cubicBezTo>
                  <a:pt x="1006" y="541"/>
                  <a:pt x="1006" y="541"/>
                  <a:pt x="1006" y="541"/>
                </a:cubicBezTo>
                <a:lnTo>
                  <a:pt x="1007" y="540"/>
                </a:lnTo>
                <a:cubicBezTo>
                  <a:pt x="1007" y="539"/>
                  <a:pt x="1008" y="539"/>
                  <a:pt x="1008" y="539"/>
                </a:cubicBezTo>
                <a:cubicBezTo>
                  <a:pt x="1008" y="538"/>
                  <a:pt x="1009" y="538"/>
                  <a:pt x="1009" y="537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74491274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8" name="TextBox 1537">
            <a:extLst>
              <a:ext uri="{FF2B5EF4-FFF2-40B4-BE49-F238E27FC236}">
                <a16:creationId xmlns:a16="http://schemas.microsoft.com/office/drawing/2014/main" id="{27CC6E65-0D61-6C41-950C-3A43DF855AA5}"/>
              </a:ext>
            </a:extLst>
          </p:cNvPr>
          <p:cNvSpPr txBox="1"/>
          <p:nvPr/>
        </p:nvSpPr>
        <p:spPr>
          <a:xfrm rot="16200000">
            <a:off x="5880391" y="3425894"/>
            <a:ext cx="621676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pc="600" dirty="0">
                <a:latin typeface="Funnel Display" pitchFamily="2" charset="0"/>
              </a:rPr>
              <a:t>MARKETING ICONS</a:t>
            </a:r>
          </a:p>
        </p:txBody>
      </p:sp>
      <p:sp>
        <p:nvSpPr>
          <p:cNvPr id="1030" name="Freeform 1029">
            <a:extLst>
              <a:ext uri="{FF2B5EF4-FFF2-40B4-BE49-F238E27FC236}">
                <a16:creationId xmlns:a16="http://schemas.microsoft.com/office/drawing/2014/main" id="{E2CC8F50-C66F-B543-8DDE-E771B320F5A6}"/>
              </a:ext>
            </a:extLst>
          </p:cNvPr>
          <p:cNvSpPr/>
          <p:nvPr/>
        </p:nvSpPr>
        <p:spPr>
          <a:xfrm>
            <a:off x="3365280" y="3338168"/>
            <a:ext cx="40428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24" h="904">
                <a:moveTo>
                  <a:pt x="453" y="479"/>
                </a:moveTo>
                <a:lnTo>
                  <a:pt x="567" y="479"/>
                </a:lnTo>
                <a:cubicBezTo>
                  <a:pt x="555" y="531"/>
                  <a:pt x="509" y="570"/>
                  <a:pt x="453" y="570"/>
                </a:cubicBezTo>
                <a:cubicBezTo>
                  <a:pt x="389" y="570"/>
                  <a:pt x="337" y="517"/>
                  <a:pt x="337" y="453"/>
                </a:cubicBezTo>
                <a:cubicBezTo>
                  <a:pt x="337" y="389"/>
                  <a:pt x="389" y="337"/>
                  <a:pt x="453" y="337"/>
                </a:cubicBezTo>
                <a:cubicBezTo>
                  <a:pt x="507" y="337"/>
                  <a:pt x="553" y="374"/>
                  <a:pt x="566" y="424"/>
                </a:cubicBezTo>
                <a:lnTo>
                  <a:pt x="453" y="424"/>
                </a:lnTo>
                <a:cubicBezTo>
                  <a:pt x="438" y="424"/>
                  <a:pt x="426" y="436"/>
                  <a:pt x="426" y="451"/>
                </a:cubicBezTo>
                <a:cubicBezTo>
                  <a:pt x="426" y="467"/>
                  <a:pt x="438" y="479"/>
                  <a:pt x="453" y="479"/>
                </a:cubicBezTo>
                <a:close/>
                <a:moveTo>
                  <a:pt x="622" y="424"/>
                </a:moveTo>
                <a:cubicBezTo>
                  <a:pt x="608" y="343"/>
                  <a:pt x="538" y="282"/>
                  <a:pt x="453" y="282"/>
                </a:cubicBezTo>
                <a:cubicBezTo>
                  <a:pt x="359" y="282"/>
                  <a:pt x="282" y="359"/>
                  <a:pt x="282" y="453"/>
                </a:cubicBezTo>
                <a:cubicBezTo>
                  <a:pt x="282" y="548"/>
                  <a:pt x="359" y="625"/>
                  <a:pt x="453" y="625"/>
                </a:cubicBezTo>
                <a:cubicBezTo>
                  <a:pt x="539" y="625"/>
                  <a:pt x="611" y="561"/>
                  <a:pt x="623" y="479"/>
                </a:cubicBezTo>
                <a:lnTo>
                  <a:pt x="712" y="479"/>
                </a:lnTo>
                <a:cubicBezTo>
                  <a:pt x="699" y="610"/>
                  <a:pt x="588" y="713"/>
                  <a:pt x="453" y="713"/>
                </a:cubicBezTo>
                <a:cubicBezTo>
                  <a:pt x="310" y="713"/>
                  <a:pt x="193" y="597"/>
                  <a:pt x="193" y="453"/>
                </a:cubicBezTo>
                <a:cubicBezTo>
                  <a:pt x="193" y="310"/>
                  <a:pt x="310" y="193"/>
                  <a:pt x="453" y="193"/>
                </a:cubicBezTo>
                <a:cubicBezTo>
                  <a:pt x="587" y="193"/>
                  <a:pt x="697" y="294"/>
                  <a:pt x="712" y="424"/>
                </a:cubicBezTo>
                <a:close/>
                <a:moveTo>
                  <a:pt x="452" y="849"/>
                </a:moveTo>
                <a:cubicBezTo>
                  <a:pt x="233" y="849"/>
                  <a:pt x="55" y="671"/>
                  <a:pt x="55" y="452"/>
                </a:cubicBezTo>
                <a:cubicBezTo>
                  <a:pt x="55" y="233"/>
                  <a:pt x="233" y="55"/>
                  <a:pt x="452" y="55"/>
                </a:cubicBezTo>
                <a:cubicBezTo>
                  <a:pt x="662" y="55"/>
                  <a:pt x="834" y="218"/>
                  <a:pt x="848" y="424"/>
                </a:cubicBezTo>
                <a:lnTo>
                  <a:pt x="767" y="424"/>
                </a:lnTo>
                <a:cubicBezTo>
                  <a:pt x="752" y="264"/>
                  <a:pt x="617" y="138"/>
                  <a:pt x="453" y="138"/>
                </a:cubicBezTo>
                <a:cubicBezTo>
                  <a:pt x="280" y="138"/>
                  <a:pt x="138" y="280"/>
                  <a:pt x="138" y="453"/>
                </a:cubicBezTo>
                <a:cubicBezTo>
                  <a:pt x="138" y="627"/>
                  <a:pt x="280" y="768"/>
                  <a:pt x="453" y="768"/>
                </a:cubicBezTo>
                <a:cubicBezTo>
                  <a:pt x="619" y="768"/>
                  <a:pt x="755" y="641"/>
                  <a:pt x="768" y="479"/>
                </a:cubicBezTo>
                <a:lnTo>
                  <a:pt x="848" y="479"/>
                </a:lnTo>
                <a:cubicBezTo>
                  <a:pt x="835" y="685"/>
                  <a:pt x="662" y="849"/>
                  <a:pt x="452" y="849"/>
                </a:cubicBezTo>
                <a:close/>
                <a:moveTo>
                  <a:pt x="1116" y="574"/>
                </a:moveTo>
                <a:lnTo>
                  <a:pt x="994" y="451"/>
                </a:lnTo>
                <a:lnTo>
                  <a:pt x="1116" y="329"/>
                </a:lnTo>
                <a:cubicBezTo>
                  <a:pt x="1127" y="318"/>
                  <a:pt x="1127" y="301"/>
                  <a:pt x="1116" y="290"/>
                </a:cubicBezTo>
                <a:cubicBezTo>
                  <a:pt x="1105" y="279"/>
                  <a:pt x="1088" y="279"/>
                  <a:pt x="1077" y="290"/>
                </a:cubicBezTo>
                <a:lnTo>
                  <a:pt x="943" y="424"/>
                </a:lnTo>
                <a:lnTo>
                  <a:pt x="904" y="424"/>
                </a:lnTo>
                <a:cubicBezTo>
                  <a:pt x="897" y="314"/>
                  <a:pt x="851" y="211"/>
                  <a:pt x="772" y="133"/>
                </a:cubicBezTo>
                <a:cubicBezTo>
                  <a:pt x="687" y="47"/>
                  <a:pt x="573" y="0"/>
                  <a:pt x="452" y="0"/>
                </a:cubicBezTo>
                <a:cubicBezTo>
                  <a:pt x="332" y="0"/>
                  <a:pt x="218" y="47"/>
                  <a:pt x="133" y="133"/>
                </a:cubicBezTo>
                <a:cubicBezTo>
                  <a:pt x="47" y="218"/>
                  <a:pt x="0" y="331"/>
                  <a:pt x="0" y="452"/>
                </a:cubicBezTo>
                <a:cubicBezTo>
                  <a:pt x="0" y="573"/>
                  <a:pt x="47" y="687"/>
                  <a:pt x="133" y="772"/>
                </a:cubicBezTo>
                <a:cubicBezTo>
                  <a:pt x="218" y="857"/>
                  <a:pt x="332" y="904"/>
                  <a:pt x="452" y="904"/>
                </a:cubicBezTo>
                <a:cubicBezTo>
                  <a:pt x="573" y="904"/>
                  <a:pt x="687" y="857"/>
                  <a:pt x="772" y="772"/>
                </a:cubicBezTo>
                <a:cubicBezTo>
                  <a:pt x="851" y="693"/>
                  <a:pt x="897" y="590"/>
                  <a:pt x="904" y="479"/>
                </a:cubicBezTo>
                <a:lnTo>
                  <a:pt x="943" y="479"/>
                </a:lnTo>
                <a:lnTo>
                  <a:pt x="1077" y="613"/>
                </a:lnTo>
                <a:cubicBezTo>
                  <a:pt x="1082" y="618"/>
                  <a:pt x="1089" y="621"/>
                  <a:pt x="1097" y="621"/>
                </a:cubicBezTo>
                <a:cubicBezTo>
                  <a:pt x="1104" y="621"/>
                  <a:pt x="1111" y="618"/>
                  <a:pt x="1116" y="613"/>
                </a:cubicBezTo>
                <a:cubicBezTo>
                  <a:pt x="1127" y="602"/>
                  <a:pt x="1127" y="584"/>
                  <a:pt x="1116" y="57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1" name="Freeform 1030">
            <a:extLst>
              <a:ext uri="{FF2B5EF4-FFF2-40B4-BE49-F238E27FC236}">
                <a16:creationId xmlns:a16="http://schemas.microsoft.com/office/drawing/2014/main" id="{7D919F79-BE8A-9545-B994-8C728557529F}"/>
              </a:ext>
            </a:extLst>
          </p:cNvPr>
          <p:cNvSpPr/>
          <p:nvPr/>
        </p:nvSpPr>
        <p:spPr>
          <a:xfrm>
            <a:off x="4125240" y="3344289"/>
            <a:ext cx="234720" cy="37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3" h="1048">
                <a:moveTo>
                  <a:pt x="486" y="645"/>
                </a:moveTo>
                <a:cubicBezTo>
                  <a:pt x="467" y="684"/>
                  <a:pt x="457" y="707"/>
                  <a:pt x="451" y="722"/>
                </a:cubicBezTo>
                <a:cubicBezTo>
                  <a:pt x="448" y="726"/>
                  <a:pt x="447" y="732"/>
                  <a:pt x="447" y="737"/>
                </a:cubicBezTo>
                <a:cubicBezTo>
                  <a:pt x="445" y="745"/>
                  <a:pt x="406" y="772"/>
                  <a:pt x="325" y="772"/>
                </a:cubicBezTo>
                <a:cubicBezTo>
                  <a:pt x="254" y="772"/>
                  <a:pt x="214" y="751"/>
                  <a:pt x="206" y="740"/>
                </a:cubicBezTo>
                <a:cubicBezTo>
                  <a:pt x="205" y="725"/>
                  <a:pt x="195" y="704"/>
                  <a:pt x="167" y="645"/>
                </a:cubicBezTo>
                <a:cubicBezTo>
                  <a:pt x="125" y="557"/>
                  <a:pt x="55" y="410"/>
                  <a:pt x="55" y="327"/>
                </a:cubicBezTo>
                <a:cubicBezTo>
                  <a:pt x="55" y="177"/>
                  <a:pt x="177" y="55"/>
                  <a:pt x="326" y="55"/>
                </a:cubicBezTo>
                <a:cubicBezTo>
                  <a:pt x="476" y="55"/>
                  <a:pt x="598" y="177"/>
                  <a:pt x="598" y="327"/>
                </a:cubicBezTo>
                <a:cubicBezTo>
                  <a:pt x="598" y="410"/>
                  <a:pt x="528" y="557"/>
                  <a:pt x="486" y="645"/>
                </a:cubicBezTo>
                <a:close/>
                <a:moveTo>
                  <a:pt x="326" y="958"/>
                </a:moveTo>
                <a:cubicBezTo>
                  <a:pt x="289" y="958"/>
                  <a:pt x="255" y="941"/>
                  <a:pt x="233" y="914"/>
                </a:cubicBezTo>
                <a:cubicBezTo>
                  <a:pt x="261" y="922"/>
                  <a:pt x="293" y="926"/>
                  <a:pt x="325" y="926"/>
                </a:cubicBezTo>
                <a:cubicBezTo>
                  <a:pt x="358" y="926"/>
                  <a:pt x="392" y="922"/>
                  <a:pt x="420" y="913"/>
                </a:cubicBezTo>
                <a:cubicBezTo>
                  <a:pt x="398" y="941"/>
                  <a:pt x="364" y="958"/>
                  <a:pt x="326" y="958"/>
                </a:cubicBezTo>
                <a:close/>
                <a:moveTo>
                  <a:pt x="325" y="827"/>
                </a:moveTo>
                <a:cubicBezTo>
                  <a:pt x="369" y="827"/>
                  <a:pt x="414" y="819"/>
                  <a:pt x="447" y="804"/>
                </a:cubicBezTo>
                <a:lnTo>
                  <a:pt x="447" y="836"/>
                </a:lnTo>
                <a:cubicBezTo>
                  <a:pt x="445" y="845"/>
                  <a:pt x="406" y="871"/>
                  <a:pt x="325" y="871"/>
                </a:cubicBezTo>
                <a:cubicBezTo>
                  <a:pt x="254" y="871"/>
                  <a:pt x="215" y="850"/>
                  <a:pt x="206" y="839"/>
                </a:cubicBezTo>
                <a:lnTo>
                  <a:pt x="206" y="838"/>
                </a:lnTo>
                <a:lnTo>
                  <a:pt x="206" y="805"/>
                </a:lnTo>
                <a:cubicBezTo>
                  <a:pt x="239" y="820"/>
                  <a:pt x="282" y="827"/>
                  <a:pt x="325" y="827"/>
                </a:cubicBezTo>
                <a:close/>
                <a:moveTo>
                  <a:pt x="326" y="0"/>
                </a:moveTo>
                <a:cubicBezTo>
                  <a:pt x="146" y="0"/>
                  <a:pt x="0" y="146"/>
                  <a:pt x="0" y="327"/>
                </a:cubicBezTo>
                <a:cubicBezTo>
                  <a:pt x="0" y="422"/>
                  <a:pt x="70" y="570"/>
                  <a:pt x="117" y="668"/>
                </a:cubicBezTo>
                <a:cubicBezTo>
                  <a:pt x="130" y="695"/>
                  <a:pt x="144" y="725"/>
                  <a:pt x="149" y="739"/>
                </a:cubicBezTo>
                <a:cubicBezTo>
                  <a:pt x="149" y="743"/>
                  <a:pt x="150" y="747"/>
                  <a:pt x="151" y="751"/>
                </a:cubicBezTo>
                <a:lnTo>
                  <a:pt x="151" y="826"/>
                </a:lnTo>
                <a:cubicBezTo>
                  <a:pt x="150" y="830"/>
                  <a:pt x="149" y="833"/>
                  <a:pt x="149" y="836"/>
                </a:cubicBezTo>
                <a:cubicBezTo>
                  <a:pt x="149" y="842"/>
                  <a:pt x="150" y="847"/>
                  <a:pt x="151" y="853"/>
                </a:cubicBezTo>
                <a:cubicBezTo>
                  <a:pt x="158" y="927"/>
                  <a:pt x="210" y="988"/>
                  <a:pt x="280" y="1007"/>
                </a:cubicBezTo>
                <a:cubicBezTo>
                  <a:pt x="281" y="1013"/>
                  <a:pt x="284" y="1019"/>
                  <a:pt x="288" y="1023"/>
                </a:cubicBezTo>
                <a:lnTo>
                  <a:pt x="307" y="1041"/>
                </a:lnTo>
                <a:cubicBezTo>
                  <a:pt x="312" y="1046"/>
                  <a:pt x="319" y="1048"/>
                  <a:pt x="326" y="1048"/>
                </a:cubicBezTo>
                <a:cubicBezTo>
                  <a:pt x="333" y="1048"/>
                  <a:pt x="339" y="1046"/>
                  <a:pt x="344" y="1041"/>
                </a:cubicBezTo>
                <a:lnTo>
                  <a:pt x="364" y="1023"/>
                </a:lnTo>
                <a:cubicBezTo>
                  <a:pt x="368" y="1019"/>
                  <a:pt x="371" y="1013"/>
                  <a:pt x="372" y="1007"/>
                </a:cubicBezTo>
                <a:cubicBezTo>
                  <a:pt x="447" y="987"/>
                  <a:pt x="502" y="919"/>
                  <a:pt x="502" y="838"/>
                </a:cubicBezTo>
                <a:lnTo>
                  <a:pt x="502" y="745"/>
                </a:lnTo>
                <a:cubicBezTo>
                  <a:pt x="505" y="735"/>
                  <a:pt x="521" y="700"/>
                  <a:pt x="536" y="669"/>
                </a:cubicBezTo>
                <a:cubicBezTo>
                  <a:pt x="583" y="571"/>
                  <a:pt x="653" y="423"/>
                  <a:pt x="653" y="327"/>
                </a:cubicBezTo>
                <a:cubicBezTo>
                  <a:pt x="653" y="146"/>
                  <a:pt x="507" y="0"/>
                  <a:pt x="326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2" name="Freeform 1031">
            <a:extLst>
              <a:ext uri="{FF2B5EF4-FFF2-40B4-BE49-F238E27FC236}">
                <a16:creationId xmlns:a16="http://schemas.microsoft.com/office/drawing/2014/main" id="{4A07B5A7-ED28-FB48-B184-7FE1EEF5DE72}"/>
              </a:ext>
            </a:extLst>
          </p:cNvPr>
          <p:cNvSpPr/>
          <p:nvPr/>
        </p:nvSpPr>
        <p:spPr>
          <a:xfrm>
            <a:off x="4230720" y="3281288"/>
            <a:ext cx="19440" cy="51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44">
                <a:moveTo>
                  <a:pt x="27" y="144"/>
                </a:moveTo>
                <a:cubicBezTo>
                  <a:pt x="42" y="144"/>
                  <a:pt x="55" y="131"/>
                  <a:pt x="55" y="116"/>
                </a:cubicBezTo>
                <a:lnTo>
                  <a:pt x="55" y="28"/>
                </a:lnTo>
                <a:cubicBezTo>
                  <a:pt x="55" y="12"/>
                  <a:pt x="42" y="0"/>
                  <a:pt x="27" y="0"/>
                </a:cubicBezTo>
                <a:cubicBezTo>
                  <a:pt x="12" y="0"/>
                  <a:pt x="0" y="12"/>
                  <a:pt x="0" y="28"/>
                </a:cubicBezTo>
                <a:lnTo>
                  <a:pt x="0" y="116"/>
                </a:lnTo>
                <a:cubicBezTo>
                  <a:pt x="0" y="131"/>
                  <a:pt x="12" y="144"/>
                  <a:pt x="27" y="14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3" name="Freeform 1032">
            <a:extLst>
              <a:ext uri="{FF2B5EF4-FFF2-40B4-BE49-F238E27FC236}">
                <a16:creationId xmlns:a16="http://schemas.microsoft.com/office/drawing/2014/main" id="{1BBD8231-29BD-A04D-9BE9-2899FC865A72}"/>
              </a:ext>
            </a:extLst>
          </p:cNvPr>
          <p:cNvSpPr/>
          <p:nvPr/>
        </p:nvSpPr>
        <p:spPr>
          <a:xfrm>
            <a:off x="4334041" y="3331328"/>
            <a:ext cx="41760" cy="42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" h="118">
                <a:moveTo>
                  <a:pt x="27" y="118"/>
                </a:moveTo>
                <a:cubicBezTo>
                  <a:pt x="34" y="118"/>
                  <a:pt x="41" y="115"/>
                  <a:pt x="47" y="110"/>
                </a:cubicBezTo>
                <a:lnTo>
                  <a:pt x="109" y="47"/>
                </a:lnTo>
                <a:cubicBezTo>
                  <a:pt x="120" y="36"/>
                  <a:pt x="120" y="19"/>
                  <a:pt x="109" y="8"/>
                </a:cubicBezTo>
                <a:cubicBezTo>
                  <a:pt x="99" y="-3"/>
                  <a:pt x="81" y="-3"/>
                  <a:pt x="70" y="8"/>
                </a:cubicBezTo>
                <a:lnTo>
                  <a:pt x="8" y="71"/>
                </a:lnTo>
                <a:cubicBezTo>
                  <a:pt x="-3" y="82"/>
                  <a:pt x="-3" y="99"/>
                  <a:pt x="8" y="110"/>
                </a:cubicBezTo>
                <a:cubicBezTo>
                  <a:pt x="13" y="115"/>
                  <a:pt x="20" y="118"/>
                  <a:pt x="27" y="11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4" name="Freeform 1033">
            <a:extLst>
              <a:ext uri="{FF2B5EF4-FFF2-40B4-BE49-F238E27FC236}">
                <a16:creationId xmlns:a16="http://schemas.microsoft.com/office/drawing/2014/main" id="{BAF2C52C-7D48-1B4A-9E70-6C1D6D7D36FD}"/>
              </a:ext>
            </a:extLst>
          </p:cNvPr>
          <p:cNvSpPr/>
          <p:nvPr/>
        </p:nvSpPr>
        <p:spPr>
          <a:xfrm>
            <a:off x="4377960" y="3456248"/>
            <a:ext cx="514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4" h="55">
                <a:moveTo>
                  <a:pt x="116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116" y="55"/>
                </a:lnTo>
                <a:cubicBezTo>
                  <a:pt x="132" y="55"/>
                  <a:pt x="144" y="43"/>
                  <a:pt x="144" y="28"/>
                </a:cubicBezTo>
                <a:cubicBezTo>
                  <a:pt x="144" y="13"/>
                  <a:pt x="132" y="0"/>
                  <a:pt x="116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5" name="Freeform 1034">
            <a:extLst>
              <a:ext uri="{FF2B5EF4-FFF2-40B4-BE49-F238E27FC236}">
                <a16:creationId xmlns:a16="http://schemas.microsoft.com/office/drawing/2014/main" id="{002AC458-2914-434D-8445-E03C47BC80F4}"/>
              </a:ext>
            </a:extLst>
          </p:cNvPr>
          <p:cNvSpPr/>
          <p:nvPr/>
        </p:nvSpPr>
        <p:spPr>
          <a:xfrm>
            <a:off x="4337280" y="3559569"/>
            <a:ext cx="42120" cy="4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" h="117">
                <a:moveTo>
                  <a:pt x="46" y="7"/>
                </a:moveTo>
                <a:cubicBezTo>
                  <a:pt x="36" y="-2"/>
                  <a:pt x="18" y="-2"/>
                  <a:pt x="7" y="7"/>
                </a:cubicBezTo>
                <a:cubicBezTo>
                  <a:pt x="-2" y="18"/>
                  <a:pt x="-2" y="36"/>
                  <a:pt x="7" y="47"/>
                </a:cubicBezTo>
                <a:lnTo>
                  <a:pt x="70" y="109"/>
                </a:lnTo>
                <a:cubicBezTo>
                  <a:pt x="75" y="115"/>
                  <a:pt x="82" y="117"/>
                  <a:pt x="89" y="117"/>
                </a:cubicBezTo>
                <a:cubicBezTo>
                  <a:pt x="96" y="117"/>
                  <a:pt x="104" y="115"/>
                  <a:pt x="109" y="109"/>
                </a:cubicBezTo>
                <a:cubicBezTo>
                  <a:pt x="120" y="98"/>
                  <a:pt x="120" y="81"/>
                  <a:pt x="109" y="7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6" name="Freeform 1035">
            <a:extLst>
              <a:ext uri="{FF2B5EF4-FFF2-40B4-BE49-F238E27FC236}">
                <a16:creationId xmlns:a16="http://schemas.microsoft.com/office/drawing/2014/main" id="{9BE95C0B-D03B-834D-A1C6-707B5C929042}"/>
              </a:ext>
            </a:extLst>
          </p:cNvPr>
          <p:cNvSpPr/>
          <p:nvPr/>
        </p:nvSpPr>
        <p:spPr>
          <a:xfrm>
            <a:off x="4109041" y="3562448"/>
            <a:ext cx="41760" cy="42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" h="118">
                <a:moveTo>
                  <a:pt x="70" y="8"/>
                </a:moveTo>
                <a:lnTo>
                  <a:pt x="8" y="71"/>
                </a:lnTo>
                <a:cubicBezTo>
                  <a:pt x="-3" y="81"/>
                  <a:pt x="-3" y="99"/>
                  <a:pt x="8" y="110"/>
                </a:cubicBezTo>
                <a:cubicBezTo>
                  <a:pt x="13" y="115"/>
                  <a:pt x="20" y="118"/>
                  <a:pt x="27" y="118"/>
                </a:cubicBezTo>
                <a:cubicBezTo>
                  <a:pt x="34" y="118"/>
                  <a:pt x="41" y="115"/>
                  <a:pt x="47" y="110"/>
                </a:cubicBezTo>
                <a:lnTo>
                  <a:pt x="109" y="47"/>
                </a:lnTo>
                <a:cubicBezTo>
                  <a:pt x="120" y="36"/>
                  <a:pt x="120" y="19"/>
                  <a:pt x="109" y="8"/>
                </a:cubicBezTo>
                <a:cubicBezTo>
                  <a:pt x="99" y="-3"/>
                  <a:pt x="81" y="-3"/>
                  <a:pt x="70" y="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7" name="Freeform 1036">
            <a:extLst>
              <a:ext uri="{FF2B5EF4-FFF2-40B4-BE49-F238E27FC236}">
                <a16:creationId xmlns:a16="http://schemas.microsoft.com/office/drawing/2014/main" id="{F4EF4A25-ED03-0441-BC44-57A2118A8C1B}"/>
              </a:ext>
            </a:extLst>
          </p:cNvPr>
          <p:cNvSpPr/>
          <p:nvPr/>
        </p:nvSpPr>
        <p:spPr>
          <a:xfrm>
            <a:off x="4055400" y="3460568"/>
            <a:ext cx="514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4" h="55">
                <a:moveTo>
                  <a:pt x="117" y="0"/>
                </a:move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5"/>
                  <a:pt x="28" y="55"/>
                </a:cubicBezTo>
                <a:lnTo>
                  <a:pt x="117" y="55"/>
                </a:lnTo>
                <a:cubicBezTo>
                  <a:pt x="132" y="55"/>
                  <a:pt x="144" y="43"/>
                  <a:pt x="144" y="28"/>
                </a:cubicBezTo>
                <a:cubicBezTo>
                  <a:pt x="144" y="13"/>
                  <a:pt x="132" y="0"/>
                  <a:pt x="117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8" name="Freeform 1037">
            <a:extLst>
              <a:ext uri="{FF2B5EF4-FFF2-40B4-BE49-F238E27FC236}">
                <a16:creationId xmlns:a16="http://schemas.microsoft.com/office/drawing/2014/main" id="{379CDAD1-A2CD-C940-A4EA-1CCDDF529538}"/>
              </a:ext>
            </a:extLst>
          </p:cNvPr>
          <p:cNvSpPr/>
          <p:nvPr/>
        </p:nvSpPr>
        <p:spPr>
          <a:xfrm>
            <a:off x="4106160" y="3334568"/>
            <a:ext cx="42120" cy="41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" h="117">
                <a:moveTo>
                  <a:pt x="90" y="117"/>
                </a:moveTo>
                <a:cubicBezTo>
                  <a:pt x="96" y="117"/>
                  <a:pt x="104" y="114"/>
                  <a:pt x="109" y="109"/>
                </a:cubicBezTo>
                <a:cubicBezTo>
                  <a:pt x="120" y="98"/>
                  <a:pt x="120" y="81"/>
                  <a:pt x="109" y="70"/>
                </a:cubicBezTo>
                <a:lnTo>
                  <a:pt x="46" y="7"/>
                </a:lnTo>
                <a:cubicBezTo>
                  <a:pt x="36" y="-2"/>
                  <a:pt x="18" y="-2"/>
                  <a:pt x="7" y="7"/>
                </a:cubicBezTo>
                <a:cubicBezTo>
                  <a:pt x="-2" y="18"/>
                  <a:pt x="-2" y="36"/>
                  <a:pt x="7" y="46"/>
                </a:cubicBezTo>
                <a:lnTo>
                  <a:pt x="70" y="109"/>
                </a:lnTo>
                <a:cubicBezTo>
                  <a:pt x="75" y="114"/>
                  <a:pt x="82" y="117"/>
                  <a:pt x="90" y="117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39" name="Freeform 1038">
            <a:extLst>
              <a:ext uri="{FF2B5EF4-FFF2-40B4-BE49-F238E27FC236}">
                <a16:creationId xmlns:a16="http://schemas.microsoft.com/office/drawing/2014/main" id="{1644EB51-C664-A046-AEED-FEF8A15A7B40}"/>
              </a:ext>
            </a:extLst>
          </p:cNvPr>
          <p:cNvSpPr/>
          <p:nvPr/>
        </p:nvSpPr>
        <p:spPr>
          <a:xfrm>
            <a:off x="5464800" y="3289929"/>
            <a:ext cx="421200" cy="36107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71" h="1004">
                <a:moveTo>
                  <a:pt x="833" y="804"/>
                </a:moveTo>
                <a:lnTo>
                  <a:pt x="541" y="655"/>
                </a:lnTo>
                <a:lnTo>
                  <a:pt x="1107" y="89"/>
                </a:lnTo>
                <a:close/>
                <a:moveTo>
                  <a:pt x="529" y="922"/>
                </a:moveTo>
                <a:lnTo>
                  <a:pt x="529" y="689"/>
                </a:lnTo>
                <a:lnTo>
                  <a:pt x="636" y="743"/>
                </a:lnTo>
                <a:close/>
                <a:moveTo>
                  <a:pt x="923" y="223"/>
                </a:moveTo>
                <a:lnTo>
                  <a:pt x="499" y="647"/>
                </a:lnTo>
                <a:cubicBezTo>
                  <a:pt x="498" y="648"/>
                  <a:pt x="498" y="648"/>
                  <a:pt x="498" y="649"/>
                </a:cubicBezTo>
                <a:lnTo>
                  <a:pt x="497" y="649"/>
                </a:lnTo>
                <a:cubicBezTo>
                  <a:pt x="497" y="650"/>
                  <a:pt x="497" y="650"/>
                  <a:pt x="496" y="650"/>
                </a:cubicBezTo>
                <a:lnTo>
                  <a:pt x="496" y="651"/>
                </a:lnTo>
                <a:lnTo>
                  <a:pt x="496" y="652"/>
                </a:lnTo>
                <a:cubicBezTo>
                  <a:pt x="495" y="652"/>
                  <a:pt x="495" y="652"/>
                  <a:pt x="495" y="652"/>
                </a:cubicBezTo>
                <a:cubicBezTo>
                  <a:pt x="495" y="653"/>
                  <a:pt x="495" y="654"/>
                  <a:pt x="495" y="654"/>
                </a:cubicBezTo>
                <a:cubicBezTo>
                  <a:pt x="494" y="655"/>
                  <a:pt x="494" y="656"/>
                  <a:pt x="494" y="656"/>
                </a:cubicBezTo>
                <a:cubicBezTo>
                  <a:pt x="494" y="657"/>
                  <a:pt x="494" y="658"/>
                  <a:pt x="494" y="658"/>
                </a:cubicBezTo>
                <a:lnTo>
                  <a:pt x="494" y="659"/>
                </a:lnTo>
                <a:lnTo>
                  <a:pt x="494" y="660"/>
                </a:lnTo>
                <a:lnTo>
                  <a:pt x="494" y="913"/>
                </a:lnTo>
                <a:lnTo>
                  <a:pt x="366" y="665"/>
                </a:lnTo>
                <a:close/>
                <a:moveTo>
                  <a:pt x="85" y="642"/>
                </a:moveTo>
                <a:lnTo>
                  <a:pt x="965" y="145"/>
                </a:lnTo>
                <a:lnTo>
                  <a:pt x="338" y="642"/>
                </a:lnTo>
                <a:close/>
                <a:moveTo>
                  <a:pt x="1170" y="23"/>
                </a:moveTo>
                <a:lnTo>
                  <a:pt x="1171" y="22"/>
                </a:lnTo>
                <a:cubicBezTo>
                  <a:pt x="1171" y="21"/>
                  <a:pt x="1171" y="21"/>
                  <a:pt x="1171" y="21"/>
                </a:cubicBezTo>
                <a:cubicBezTo>
                  <a:pt x="1171" y="20"/>
                  <a:pt x="1171" y="20"/>
                  <a:pt x="1171" y="20"/>
                </a:cubicBezTo>
                <a:lnTo>
                  <a:pt x="1171" y="19"/>
                </a:lnTo>
                <a:lnTo>
                  <a:pt x="1171" y="18"/>
                </a:lnTo>
                <a:lnTo>
                  <a:pt x="1171" y="17"/>
                </a:lnTo>
                <a:lnTo>
                  <a:pt x="1171" y="16"/>
                </a:lnTo>
                <a:lnTo>
                  <a:pt x="1171" y="15"/>
                </a:lnTo>
                <a:cubicBezTo>
                  <a:pt x="1171" y="14"/>
                  <a:pt x="1171" y="14"/>
                  <a:pt x="1171" y="14"/>
                </a:cubicBezTo>
                <a:cubicBezTo>
                  <a:pt x="1171" y="13"/>
                  <a:pt x="1171" y="13"/>
                  <a:pt x="1171" y="13"/>
                </a:cubicBezTo>
                <a:cubicBezTo>
                  <a:pt x="1171" y="13"/>
                  <a:pt x="1170" y="13"/>
                  <a:pt x="1170" y="12"/>
                </a:cubicBezTo>
                <a:lnTo>
                  <a:pt x="1170" y="11"/>
                </a:lnTo>
                <a:lnTo>
                  <a:pt x="1170" y="10"/>
                </a:lnTo>
                <a:cubicBezTo>
                  <a:pt x="1169" y="10"/>
                  <a:pt x="1169" y="10"/>
                  <a:pt x="1169" y="9"/>
                </a:cubicBezTo>
                <a:cubicBezTo>
                  <a:pt x="1169" y="8"/>
                  <a:pt x="1169" y="8"/>
                  <a:pt x="1168" y="8"/>
                </a:cubicBezTo>
                <a:lnTo>
                  <a:pt x="1168" y="7"/>
                </a:lnTo>
                <a:lnTo>
                  <a:pt x="1167" y="7"/>
                </a:lnTo>
                <a:cubicBezTo>
                  <a:pt x="1167" y="6"/>
                  <a:pt x="1167" y="6"/>
                  <a:pt x="1167" y="6"/>
                </a:cubicBezTo>
                <a:lnTo>
                  <a:pt x="1166" y="5"/>
                </a:lnTo>
                <a:cubicBezTo>
                  <a:pt x="1166" y="5"/>
                  <a:pt x="1165" y="5"/>
                  <a:pt x="1165" y="4"/>
                </a:cubicBezTo>
                <a:cubicBezTo>
                  <a:pt x="1164" y="4"/>
                  <a:pt x="1164" y="4"/>
                  <a:pt x="1164" y="3"/>
                </a:cubicBezTo>
                <a:lnTo>
                  <a:pt x="1163" y="3"/>
                </a:lnTo>
                <a:cubicBezTo>
                  <a:pt x="1162" y="2"/>
                  <a:pt x="1162" y="2"/>
                  <a:pt x="1162" y="2"/>
                </a:cubicBezTo>
                <a:lnTo>
                  <a:pt x="1161" y="2"/>
                </a:lnTo>
                <a:lnTo>
                  <a:pt x="1161" y="1"/>
                </a:lnTo>
                <a:cubicBezTo>
                  <a:pt x="1160" y="1"/>
                  <a:pt x="1160" y="1"/>
                  <a:pt x="1160" y="1"/>
                </a:cubicBezTo>
                <a:cubicBezTo>
                  <a:pt x="1159" y="1"/>
                  <a:pt x="1159" y="1"/>
                  <a:pt x="1159" y="1"/>
                </a:cubicBezTo>
                <a:cubicBezTo>
                  <a:pt x="1159" y="1"/>
                  <a:pt x="1158" y="1"/>
                  <a:pt x="1158" y="0"/>
                </a:cubicBezTo>
                <a:cubicBezTo>
                  <a:pt x="1157" y="0"/>
                  <a:pt x="1157" y="0"/>
                  <a:pt x="1156" y="0"/>
                </a:cubicBezTo>
                <a:lnTo>
                  <a:pt x="1155" y="0"/>
                </a:lnTo>
                <a:lnTo>
                  <a:pt x="1154" y="0"/>
                </a:lnTo>
                <a:cubicBezTo>
                  <a:pt x="1153" y="0"/>
                  <a:pt x="1153" y="0"/>
                  <a:pt x="1153" y="0"/>
                </a:cubicBezTo>
                <a:lnTo>
                  <a:pt x="1152" y="0"/>
                </a:lnTo>
                <a:lnTo>
                  <a:pt x="1151" y="0"/>
                </a:lnTo>
                <a:cubicBezTo>
                  <a:pt x="1150" y="0"/>
                  <a:pt x="1150" y="0"/>
                  <a:pt x="1150" y="0"/>
                </a:cubicBezTo>
                <a:lnTo>
                  <a:pt x="1149" y="0"/>
                </a:lnTo>
                <a:cubicBezTo>
                  <a:pt x="1149" y="1"/>
                  <a:pt x="1149" y="1"/>
                  <a:pt x="1148" y="1"/>
                </a:cubicBezTo>
                <a:cubicBezTo>
                  <a:pt x="1147" y="1"/>
                  <a:pt x="1147" y="1"/>
                  <a:pt x="1147" y="1"/>
                </a:cubicBezTo>
                <a:cubicBezTo>
                  <a:pt x="1147" y="1"/>
                  <a:pt x="1146" y="1"/>
                  <a:pt x="1146" y="2"/>
                </a:cubicBezTo>
                <a:lnTo>
                  <a:pt x="1145" y="2"/>
                </a:lnTo>
                <a:lnTo>
                  <a:pt x="9" y="644"/>
                </a:lnTo>
                <a:cubicBezTo>
                  <a:pt x="2" y="648"/>
                  <a:pt x="-1" y="657"/>
                  <a:pt x="1" y="664"/>
                </a:cubicBezTo>
                <a:cubicBezTo>
                  <a:pt x="3" y="672"/>
                  <a:pt x="10" y="678"/>
                  <a:pt x="18" y="678"/>
                </a:cubicBezTo>
                <a:lnTo>
                  <a:pt x="333" y="678"/>
                </a:lnTo>
                <a:lnTo>
                  <a:pt x="496" y="994"/>
                </a:lnTo>
                <a:cubicBezTo>
                  <a:pt x="496" y="995"/>
                  <a:pt x="496" y="996"/>
                  <a:pt x="497" y="996"/>
                </a:cubicBezTo>
                <a:lnTo>
                  <a:pt x="497" y="997"/>
                </a:lnTo>
                <a:cubicBezTo>
                  <a:pt x="498" y="997"/>
                  <a:pt x="498" y="998"/>
                  <a:pt x="498" y="998"/>
                </a:cubicBezTo>
                <a:lnTo>
                  <a:pt x="499" y="999"/>
                </a:lnTo>
                <a:lnTo>
                  <a:pt x="500" y="1000"/>
                </a:lnTo>
                <a:cubicBezTo>
                  <a:pt x="501" y="1001"/>
                  <a:pt x="502" y="1001"/>
                  <a:pt x="502" y="1001"/>
                </a:cubicBezTo>
                <a:cubicBezTo>
                  <a:pt x="503" y="1002"/>
                  <a:pt x="504" y="1002"/>
                  <a:pt x="504" y="1002"/>
                </a:cubicBezTo>
                <a:cubicBezTo>
                  <a:pt x="504" y="1003"/>
                  <a:pt x="504" y="1003"/>
                  <a:pt x="505" y="1003"/>
                </a:cubicBezTo>
                <a:cubicBezTo>
                  <a:pt x="505" y="1003"/>
                  <a:pt x="506" y="1003"/>
                  <a:pt x="507" y="1003"/>
                </a:cubicBezTo>
                <a:cubicBezTo>
                  <a:pt x="508" y="1004"/>
                  <a:pt x="508" y="1004"/>
                  <a:pt x="509" y="1004"/>
                </a:cubicBezTo>
                <a:lnTo>
                  <a:pt x="510" y="1004"/>
                </a:lnTo>
                <a:cubicBezTo>
                  <a:pt x="511" y="1004"/>
                  <a:pt x="511" y="1004"/>
                  <a:pt x="511" y="1004"/>
                </a:cubicBezTo>
                <a:cubicBezTo>
                  <a:pt x="512" y="1004"/>
                  <a:pt x="513" y="1004"/>
                  <a:pt x="514" y="1004"/>
                </a:cubicBezTo>
                <a:cubicBezTo>
                  <a:pt x="515" y="1004"/>
                  <a:pt x="515" y="1004"/>
                  <a:pt x="516" y="1003"/>
                </a:cubicBezTo>
                <a:lnTo>
                  <a:pt x="517" y="1003"/>
                </a:lnTo>
                <a:lnTo>
                  <a:pt x="518" y="1003"/>
                </a:lnTo>
                <a:lnTo>
                  <a:pt x="519" y="1002"/>
                </a:lnTo>
                <a:lnTo>
                  <a:pt x="520" y="1002"/>
                </a:lnTo>
                <a:lnTo>
                  <a:pt x="520" y="1001"/>
                </a:lnTo>
                <a:cubicBezTo>
                  <a:pt x="521" y="1001"/>
                  <a:pt x="521" y="1001"/>
                  <a:pt x="522" y="1001"/>
                </a:cubicBezTo>
                <a:lnTo>
                  <a:pt x="522" y="1000"/>
                </a:lnTo>
                <a:cubicBezTo>
                  <a:pt x="523" y="1000"/>
                  <a:pt x="523" y="1000"/>
                  <a:pt x="523" y="999"/>
                </a:cubicBezTo>
                <a:cubicBezTo>
                  <a:pt x="524" y="999"/>
                  <a:pt x="524" y="999"/>
                  <a:pt x="524" y="999"/>
                </a:cubicBezTo>
                <a:cubicBezTo>
                  <a:pt x="524" y="999"/>
                  <a:pt x="525" y="998"/>
                  <a:pt x="525" y="997"/>
                </a:cubicBezTo>
                <a:cubicBezTo>
                  <a:pt x="526" y="997"/>
                  <a:pt x="526" y="996"/>
                  <a:pt x="526" y="996"/>
                </a:cubicBezTo>
                <a:lnTo>
                  <a:pt x="527" y="995"/>
                </a:lnTo>
                <a:lnTo>
                  <a:pt x="668" y="759"/>
                </a:lnTo>
                <a:lnTo>
                  <a:pt x="834" y="844"/>
                </a:lnTo>
                <a:cubicBezTo>
                  <a:pt x="837" y="845"/>
                  <a:pt x="839" y="846"/>
                  <a:pt x="842" y="846"/>
                </a:cubicBezTo>
                <a:cubicBezTo>
                  <a:pt x="844" y="846"/>
                  <a:pt x="846" y="846"/>
                  <a:pt x="848" y="845"/>
                </a:cubicBezTo>
                <a:cubicBezTo>
                  <a:pt x="853" y="843"/>
                  <a:pt x="857" y="839"/>
                  <a:pt x="859" y="835"/>
                </a:cubicBezTo>
                <a:lnTo>
                  <a:pt x="1170" y="24"/>
                </a:ln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0" name="Freeform 1039">
            <a:extLst>
              <a:ext uri="{FF2B5EF4-FFF2-40B4-BE49-F238E27FC236}">
                <a16:creationId xmlns:a16="http://schemas.microsoft.com/office/drawing/2014/main" id="{54099CD2-B00E-814D-B42D-5ADA3D461282}"/>
              </a:ext>
            </a:extLst>
          </p:cNvPr>
          <p:cNvSpPr/>
          <p:nvPr/>
        </p:nvSpPr>
        <p:spPr>
          <a:xfrm>
            <a:off x="5521680" y="3596287"/>
            <a:ext cx="45360" cy="56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7" h="158">
                <a:moveTo>
                  <a:pt x="115" y="5"/>
                </a:moveTo>
                <a:cubicBezTo>
                  <a:pt x="102" y="-4"/>
                  <a:pt x="85" y="0"/>
                  <a:pt x="76" y="12"/>
                </a:cubicBezTo>
                <a:lnTo>
                  <a:pt x="5" y="115"/>
                </a:lnTo>
                <a:cubicBezTo>
                  <a:pt x="-4" y="127"/>
                  <a:pt x="-1" y="144"/>
                  <a:pt x="12" y="153"/>
                </a:cubicBezTo>
                <a:cubicBezTo>
                  <a:pt x="17" y="156"/>
                  <a:pt x="22" y="158"/>
                  <a:pt x="28" y="158"/>
                </a:cubicBezTo>
                <a:cubicBezTo>
                  <a:pt x="36" y="158"/>
                  <a:pt x="45" y="154"/>
                  <a:pt x="50" y="146"/>
                </a:cubicBezTo>
                <a:lnTo>
                  <a:pt x="122" y="44"/>
                </a:lnTo>
                <a:cubicBezTo>
                  <a:pt x="130" y="31"/>
                  <a:pt x="127" y="14"/>
                  <a:pt x="115" y="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1" name="Freeform 1040">
            <a:extLst>
              <a:ext uri="{FF2B5EF4-FFF2-40B4-BE49-F238E27FC236}">
                <a16:creationId xmlns:a16="http://schemas.microsoft.com/office/drawing/2014/main" id="{3323E406-1AB1-A743-9625-8CDD0D14A124}"/>
              </a:ext>
            </a:extLst>
          </p:cNvPr>
          <p:cNvSpPr/>
          <p:nvPr/>
        </p:nvSpPr>
        <p:spPr>
          <a:xfrm>
            <a:off x="5559120" y="3645608"/>
            <a:ext cx="60480" cy="78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9" h="219">
                <a:moveTo>
                  <a:pt x="157" y="5"/>
                </a:moveTo>
                <a:cubicBezTo>
                  <a:pt x="145" y="-4"/>
                  <a:pt x="128" y="-1"/>
                  <a:pt x="119" y="12"/>
                </a:cubicBezTo>
                <a:lnTo>
                  <a:pt x="5" y="175"/>
                </a:lnTo>
                <a:cubicBezTo>
                  <a:pt x="-4" y="188"/>
                  <a:pt x="-1" y="205"/>
                  <a:pt x="12" y="214"/>
                </a:cubicBezTo>
                <a:cubicBezTo>
                  <a:pt x="17" y="217"/>
                  <a:pt x="22" y="219"/>
                  <a:pt x="28" y="219"/>
                </a:cubicBezTo>
                <a:cubicBezTo>
                  <a:pt x="36" y="219"/>
                  <a:pt x="45" y="214"/>
                  <a:pt x="50" y="207"/>
                </a:cubicBezTo>
                <a:lnTo>
                  <a:pt x="164" y="43"/>
                </a:lnTo>
                <a:cubicBezTo>
                  <a:pt x="173" y="31"/>
                  <a:pt x="170" y="14"/>
                  <a:pt x="157" y="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2" name="Freeform 1041">
            <a:extLst>
              <a:ext uri="{FF2B5EF4-FFF2-40B4-BE49-F238E27FC236}">
                <a16:creationId xmlns:a16="http://schemas.microsoft.com/office/drawing/2014/main" id="{09B6AA98-53FF-A344-BDBE-2D571D2BA868}"/>
              </a:ext>
            </a:extLst>
          </p:cNvPr>
          <p:cNvSpPr/>
          <p:nvPr/>
        </p:nvSpPr>
        <p:spPr>
          <a:xfrm>
            <a:off x="5641200" y="3676928"/>
            <a:ext cx="44640" cy="5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5" h="155">
                <a:moveTo>
                  <a:pt x="113" y="5"/>
                </a:moveTo>
                <a:cubicBezTo>
                  <a:pt x="100" y="-4"/>
                  <a:pt x="83" y="-1"/>
                  <a:pt x="74" y="12"/>
                </a:cubicBezTo>
                <a:lnTo>
                  <a:pt x="5" y="111"/>
                </a:lnTo>
                <a:cubicBezTo>
                  <a:pt x="-4" y="124"/>
                  <a:pt x="-1" y="141"/>
                  <a:pt x="12" y="150"/>
                </a:cubicBezTo>
                <a:cubicBezTo>
                  <a:pt x="17" y="153"/>
                  <a:pt x="22" y="155"/>
                  <a:pt x="28" y="155"/>
                </a:cubicBezTo>
                <a:cubicBezTo>
                  <a:pt x="36" y="155"/>
                  <a:pt x="45" y="151"/>
                  <a:pt x="50" y="143"/>
                </a:cubicBezTo>
                <a:lnTo>
                  <a:pt x="120" y="43"/>
                </a:lnTo>
                <a:cubicBezTo>
                  <a:pt x="128" y="31"/>
                  <a:pt x="125" y="14"/>
                  <a:pt x="113" y="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3" name="Freeform 1042">
            <a:extLst>
              <a:ext uri="{FF2B5EF4-FFF2-40B4-BE49-F238E27FC236}">
                <a16:creationId xmlns:a16="http://schemas.microsoft.com/office/drawing/2014/main" id="{381C0ABC-D3D2-8B41-910B-8A7543E6B8A5}"/>
              </a:ext>
            </a:extLst>
          </p:cNvPr>
          <p:cNvSpPr/>
          <p:nvPr/>
        </p:nvSpPr>
        <p:spPr>
          <a:xfrm>
            <a:off x="6230880" y="3343568"/>
            <a:ext cx="32508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904">
                <a:moveTo>
                  <a:pt x="140" y="389"/>
                </a:moveTo>
                <a:lnTo>
                  <a:pt x="123" y="380"/>
                </a:lnTo>
                <a:lnTo>
                  <a:pt x="140" y="380"/>
                </a:lnTo>
                <a:close/>
                <a:moveTo>
                  <a:pt x="709" y="55"/>
                </a:moveTo>
                <a:lnTo>
                  <a:pt x="709" y="341"/>
                </a:lnTo>
                <a:cubicBezTo>
                  <a:pt x="707" y="345"/>
                  <a:pt x="706" y="349"/>
                  <a:pt x="706" y="353"/>
                </a:cubicBezTo>
                <a:cubicBezTo>
                  <a:pt x="706" y="357"/>
                  <a:pt x="707" y="361"/>
                  <a:pt x="709" y="364"/>
                </a:cubicBezTo>
                <a:lnTo>
                  <a:pt x="709" y="417"/>
                </a:lnTo>
                <a:lnTo>
                  <a:pt x="451" y="547"/>
                </a:lnTo>
                <a:lnTo>
                  <a:pt x="195" y="417"/>
                </a:lnTo>
                <a:lnTo>
                  <a:pt x="195" y="55"/>
                </a:lnTo>
                <a:close/>
                <a:moveTo>
                  <a:pt x="781" y="380"/>
                </a:moveTo>
                <a:lnTo>
                  <a:pt x="764" y="389"/>
                </a:lnTo>
                <a:lnTo>
                  <a:pt x="764" y="380"/>
                </a:lnTo>
                <a:close/>
                <a:moveTo>
                  <a:pt x="615" y="576"/>
                </a:moveTo>
                <a:cubicBezTo>
                  <a:pt x="604" y="565"/>
                  <a:pt x="586" y="565"/>
                  <a:pt x="576" y="576"/>
                </a:cubicBezTo>
                <a:cubicBezTo>
                  <a:pt x="565" y="586"/>
                  <a:pt x="565" y="604"/>
                  <a:pt x="576" y="615"/>
                </a:cubicBezTo>
                <a:lnTo>
                  <a:pt x="810" y="849"/>
                </a:lnTo>
                <a:lnTo>
                  <a:pt x="94" y="849"/>
                </a:lnTo>
                <a:lnTo>
                  <a:pt x="328" y="615"/>
                </a:lnTo>
                <a:cubicBezTo>
                  <a:pt x="339" y="604"/>
                  <a:pt x="339" y="586"/>
                  <a:pt x="328" y="576"/>
                </a:cubicBezTo>
                <a:cubicBezTo>
                  <a:pt x="317" y="565"/>
                  <a:pt x="300" y="565"/>
                  <a:pt x="289" y="576"/>
                </a:cubicBezTo>
                <a:lnTo>
                  <a:pt x="55" y="809"/>
                </a:lnTo>
                <a:lnTo>
                  <a:pt x="55" y="407"/>
                </a:lnTo>
                <a:lnTo>
                  <a:pt x="439" y="603"/>
                </a:lnTo>
                <a:cubicBezTo>
                  <a:pt x="439" y="604"/>
                  <a:pt x="440" y="604"/>
                  <a:pt x="441" y="604"/>
                </a:cubicBezTo>
                <a:cubicBezTo>
                  <a:pt x="442" y="604"/>
                  <a:pt x="442" y="604"/>
                  <a:pt x="442" y="604"/>
                </a:cubicBezTo>
                <a:cubicBezTo>
                  <a:pt x="443" y="605"/>
                  <a:pt x="444" y="605"/>
                  <a:pt x="444" y="605"/>
                </a:cubicBezTo>
                <a:cubicBezTo>
                  <a:pt x="445" y="605"/>
                  <a:pt x="445" y="605"/>
                  <a:pt x="445" y="605"/>
                </a:cubicBezTo>
                <a:cubicBezTo>
                  <a:pt x="446" y="606"/>
                  <a:pt x="447" y="606"/>
                  <a:pt x="448" y="606"/>
                </a:cubicBezTo>
                <a:cubicBezTo>
                  <a:pt x="449" y="606"/>
                  <a:pt x="450" y="606"/>
                  <a:pt x="451" y="606"/>
                </a:cubicBezTo>
                <a:cubicBezTo>
                  <a:pt x="452" y="606"/>
                  <a:pt x="453" y="606"/>
                  <a:pt x="454" y="606"/>
                </a:cubicBezTo>
                <a:lnTo>
                  <a:pt x="455" y="606"/>
                </a:lnTo>
                <a:cubicBezTo>
                  <a:pt x="455" y="606"/>
                  <a:pt x="456" y="606"/>
                  <a:pt x="457" y="605"/>
                </a:cubicBezTo>
                <a:lnTo>
                  <a:pt x="458" y="605"/>
                </a:lnTo>
                <a:cubicBezTo>
                  <a:pt x="459" y="605"/>
                  <a:pt x="460" y="605"/>
                  <a:pt x="460" y="604"/>
                </a:cubicBezTo>
                <a:cubicBezTo>
                  <a:pt x="461" y="604"/>
                  <a:pt x="461" y="604"/>
                  <a:pt x="461" y="604"/>
                </a:cubicBezTo>
                <a:cubicBezTo>
                  <a:pt x="462" y="604"/>
                  <a:pt x="463" y="604"/>
                  <a:pt x="463" y="603"/>
                </a:cubicBezTo>
                <a:cubicBezTo>
                  <a:pt x="464" y="603"/>
                  <a:pt x="464" y="603"/>
                  <a:pt x="464" y="603"/>
                </a:cubicBezTo>
                <a:lnTo>
                  <a:pt x="849" y="407"/>
                </a:lnTo>
                <a:lnTo>
                  <a:pt x="849" y="810"/>
                </a:lnTo>
                <a:close/>
                <a:moveTo>
                  <a:pt x="904" y="367"/>
                </a:moveTo>
                <a:cubicBezTo>
                  <a:pt x="904" y="366"/>
                  <a:pt x="904" y="365"/>
                  <a:pt x="904" y="365"/>
                </a:cubicBezTo>
                <a:cubicBezTo>
                  <a:pt x="905" y="360"/>
                  <a:pt x="904" y="355"/>
                  <a:pt x="901" y="350"/>
                </a:cubicBezTo>
                <a:cubicBezTo>
                  <a:pt x="900" y="347"/>
                  <a:pt x="898" y="345"/>
                  <a:pt x="897" y="343"/>
                </a:cubicBezTo>
                <a:cubicBezTo>
                  <a:pt x="889" y="332"/>
                  <a:pt x="876" y="325"/>
                  <a:pt x="861" y="325"/>
                </a:cubicBezTo>
                <a:lnTo>
                  <a:pt x="764" y="325"/>
                </a:lnTo>
                <a:lnTo>
                  <a:pt x="764" y="38"/>
                </a:lnTo>
                <a:cubicBezTo>
                  <a:pt x="764" y="17"/>
                  <a:pt x="747" y="0"/>
                  <a:pt x="727" y="0"/>
                </a:cubicBezTo>
                <a:lnTo>
                  <a:pt x="177" y="0"/>
                </a:lnTo>
                <a:cubicBezTo>
                  <a:pt x="156" y="0"/>
                  <a:pt x="140" y="17"/>
                  <a:pt x="140" y="38"/>
                </a:cubicBezTo>
                <a:lnTo>
                  <a:pt x="140" y="325"/>
                </a:lnTo>
                <a:lnTo>
                  <a:pt x="43" y="325"/>
                </a:lnTo>
                <a:cubicBezTo>
                  <a:pt x="29" y="325"/>
                  <a:pt x="16" y="332"/>
                  <a:pt x="8" y="343"/>
                </a:cubicBezTo>
                <a:cubicBezTo>
                  <a:pt x="6" y="345"/>
                  <a:pt x="4" y="347"/>
                  <a:pt x="3" y="350"/>
                </a:cubicBezTo>
                <a:cubicBezTo>
                  <a:pt x="1" y="355"/>
                  <a:pt x="0" y="360"/>
                  <a:pt x="0" y="365"/>
                </a:cubicBezTo>
                <a:cubicBezTo>
                  <a:pt x="0" y="365"/>
                  <a:pt x="0" y="366"/>
                  <a:pt x="0" y="367"/>
                </a:cubicBezTo>
                <a:lnTo>
                  <a:pt x="0" y="862"/>
                </a:lnTo>
                <a:cubicBezTo>
                  <a:pt x="0" y="885"/>
                  <a:pt x="19" y="904"/>
                  <a:pt x="43" y="904"/>
                </a:cubicBezTo>
                <a:lnTo>
                  <a:pt x="861" y="904"/>
                </a:lnTo>
                <a:cubicBezTo>
                  <a:pt x="872" y="904"/>
                  <a:pt x="882" y="900"/>
                  <a:pt x="889" y="894"/>
                </a:cubicBezTo>
                <a:cubicBezTo>
                  <a:pt x="890" y="893"/>
                  <a:pt x="890" y="893"/>
                  <a:pt x="890" y="893"/>
                </a:cubicBezTo>
                <a:lnTo>
                  <a:pt x="891" y="893"/>
                </a:lnTo>
                <a:cubicBezTo>
                  <a:pt x="891" y="892"/>
                  <a:pt x="891" y="892"/>
                  <a:pt x="892" y="892"/>
                </a:cubicBezTo>
                <a:cubicBezTo>
                  <a:pt x="892" y="891"/>
                  <a:pt x="892" y="891"/>
                  <a:pt x="892" y="891"/>
                </a:cubicBezTo>
                <a:cubicBezTo>
                  <a:pt x="900" y="884"/>
                  <a:pt x="904" y="873"/>
                  <a:pt x="904" y="862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4" name="Freeform 1043">
            <a:extLst>
              <a:ext uri="{FF2B5EF4-FFF2-40B4-BE49-F238E27FC236}">
                <a16:creationId xmlns:a16="http://schemas.microsoft.com/office/drawing/2014/main" id="{DFA6A727-73AA-AB49-A34F-E6C1D815AE7A}"/>
              </a:ext>
            </a:extLst>
          </p:cNvPr>
          <p:cNvSpPr/>
          <p:nvPr/>
        </p:nvSpPr>
        <p:spPr>
          <a:xfrm>
            <a:off x="4706281" y="3386408"/>
            <a:ext cx="363600" cy="28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1" h="802">
                <a:moveTo>
                  <a:pt x="956" y="560"/>
                </a:moveTo>
                <a:cubicBezTo>
                  <a:pt x="956" y="575"/>
                  <a:pt x="943" y="588"/>
                  <a:pt x="927" y="588"/>
                </a:cubicBezTo>
                <a:cubicBezTo>
                  <a:pt x="911" y="588"/>
                  <a:pt x="899" y="575"/>
                  <a:pt x="899" y="560"/>
                </a:cubicBezTo>
                <a:lnTo>
                  <a:pt x="899" y="83"/>
                </a:lnTo>
                <a:cubicBezTo>
                  <a:pt x="899" y="68"/>
                  <a:pt x="911" y="55"/>
                  <a:pt x="927" y="55"/>
                </a:cubicBezTo>
                <a:cubicBezTo>
                  <a:pt x="943" y="55"/>
                  <a:pt x="956" y="68"/>
                  <a:pt x="956" y="83"/>
                </a:cubicBezTo>
                <a:close/>
                <a:moveTo>
                  <a:pt x="559" y="162"/>
                </a:moveTo>
                <a:lnTo>
                  <a:pt x="843" y="88"/>
                </a:lnTo>
                <a:lnTo>
                  <a:pt x="843" y="555"/>
                </a:lnTo>
                <a:lnTo>
                  <a:pt x="559" y="480"/>
                </a:lnTo>
                <a:close/>
                <a:moveTo>
                  <a:pt x="357" y="719"/>
                </a:moveTo>
                <a:cubicBezTo>
                  <a:pt x="357" y="734"/>
                  <a:pt x="344" y="747"/>
                  <a:pt x="329" y="747"/>
                </a:cubicBezTo>
                <a:cubicBezTo>
                  <a:pt x="313" y="747"/>
                  <a:pt x="300" y="734"/>
                  <a:pt x="300" y="719"/>
                </a:cubicBezTo>
                <a:lnTo>
                  <a:pt x="300" y="469"/>
                </a:lnTo>
                <a:lnTo>
                  <a:pt x="357" y="484"/>
                </a:lnTo>
                <a:close/>
                <a:moveTo>
                  <a:pt x="111" y="280"/>
                </a:moveTo>
                <a:lnTo>
                  <a:pt x="504" y="177"/>
                </a:lnTo>
                <a:lnTo>
                  <a:pt x="504" y="466"/>
                </a:lnTo>
                <a:lnTo>
                  <a:pt x="111" y="362"/>
                </a:lnTo>
                <a:close/>
                <a:moveTo>
                  <a:pt x="47" y="395"/>
                </a:moveTo>
                <a:cubicBezTo>
                  <a:pt x="41" y="395"/>
                  <a:pt x="36" y="390"/>
                  <a:pt x="36" y="383"/>
                </a:cubicBezTo>
                <a:lnTo>
                  <a:pt x="36" y="258"/>
                </a:lnTo>
                <a:cubicBezTo>
                  <a:pt x="36" y="252"/>
                  <a:pt x="41" y="247"/>
                  <a:pt x="47" y="247"/>
                </a:cubicBezTo>
                <a:cubicBezTo>
                  <a:pt x="51" y="247"/>
                  <a:pt x="55" y="250"/>
                  <a:pt x="57" y="253"/>
                </a:cubicBezTo>
                <a:cubicBezTo>
                  <a:pt x="56" y="255"/>
                  <a:pt x="56" y="257"/>
                  <a:pt x="56" y="259"/>
                </a:cubicBezTo>
                <a:lnTo>
                  <a:pt x="56" y="383"/>
                </a:lnTo>
                <a:cubicBezTo>
                  <a:pt x="56" y="385"/>
                  <a:pt x="56" y="387"/>
                  <a:pt x="57" y="389"/>
                </a:cubicBezTo>
                <a:cubicBezTo>
                  <a:pt x="55" y="392"/>
                  <a:pt x="51" y="395"/>
                  <a:pt x="47" y="395"/>
                </a:cubicBezTo>
                <a:close/>
                <a:moveTo>
                  <a:pt x="927" y="0"/>
                </a:moveTo>
                <a:cubicBezTo>
                  <a:pt x="904" y="0"/>
                  <a:pt x="882" y="9"/>
                  <a:pt x="867" y="25"/>
                </a:cubicBezTo>
                <a:cubicBezTo>
                  <a:pt x="866" y="25"/>
                  <a:pt x="865" y="25"/>
                  <a:pt x="864" y="26"/>
                </a:cubicBezTo>
                <a:lnTo>
                  <a:pt x="524" y="114"/>
                </a:lnTo>
                <a:lnTo>
                  <a:pt x="84" y="230"/>
                </a:lnTo>
                <a:cubicBezTo>
                  <a:pt x="76" y="219"/>
                  <a:pt x="62" y="212"/>
                  <a:pt x="47" y="212"/>
                </a:cubicBezTo>
                <a:cubicBezTo>
                  <a:pt x="21" y="212"/>
                  <a:pt x="0" y="233"/>
                  <a:pt x="0" y="258"/>
                </a:cubicBezTo>
                <a:lnTo>
                  <a:pt x="0" y="383"/>
                </a:lnTo>
                <a:cubicBezTo>
                  <a:pt x="0" y="409"/>
                  <a:pt x="21" y="430"/>
                  <a:pt x="47" y="430"/>
                </a:cubicBezTo>
                <a:cubicBezTo>
                  <a:pt x="62" y="430"/>
                  <a:pt x="76" y="423"/>
                  <a:pt x="84" y="412"/>
                </a:cubicBezTo>
                <a:lnTo>
                  <a:pt x="245" y="454"/>
                </a:lnTo>
                <a:lnTo>
                  <a:pt x="245" y="719"/>
                </a:lnTo>
                <a:cubicBezTo>
                  <a:pt x="245" y="765"/>
                  <a:pt x="282" y="802"/>
                  <a:pt x="329" y="802"/>
                </a:cubicBezTo>
                <a:cubicBezTo>
                  <a:pt x="375" y="802"/>
                  <a:pt x="413" y="765"/>
                  <a:pt x="413" y="719"/>
                </a:cubicBezTo>
                <a:lnTo>
                  <a:pt x="413" y="499"/>
                </a:lnTo>
                <a:lnTo>
                  <a:pt x="524" y="528"/>
                </a:lnTo>
                <a:lnTo>
                  <a:pt x="864" y="617"/>
                </a:lnTo>
                <a:cubicBezTo>
                  <a:pt x="865" y="618"/>
                  <a:pt x="866" y="618"/>
                  <a:pt x="867" y="618"/>
                </a:cubicBezTo>
                <a:cubicBezTo>
                  <a:pt x="882" y="634"/>
                  <a:pt x="904" y="643"/>
                  <a:pt x="927" y="643"/>
                </a:cubicBezTo>
                <a:cubicBezTo>
                  <a:pt x="973" y="643"/>
                  <a:pt x="1011" y="606"/>
                  <a:pt x="1011" y="560"/>
                </a:cubicBezTo>
                <a:lnTo>
                  <a:pt x="1011" y="83"/>
                </a:lnTo>
                <a:cubicBezTo>
                  <a:pt x="1011" y="37"/>
                  <a:pt x="973" y="0"/>
                  <a:pt x="927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5" name="Freeform 1044">
            <a:extLst>
              <a:ext uri="{FF2B5EF4-FFF2-40B4-BE49-F238E27FC236}">
                <a16:creationId xmlns:a16="http://schemas.microsoft.com/office/drawing/2014/main" id="{D92C33AF-13F5-8642-95E2-ED7C975C76DB}"/>
              </a:ext>
            </a:extLst>
          </p:cNvPr>
          <p:cNvSpPr/>
          <p:nvPr/>
        </p:nvSpPr>
        <p:spPr>
          <a:xfrm>
            <a:off x="5164920" y="3414488"/>
            <a:ext cx="47880" cy="173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4" h="482">
                <a:moveTo>
                  <a:pt x="54" y="11"/>
                </a:moveTo>
                <a:cubicBezTo>
                  <a:pt x="44" y="-1"/>
                  <a:pt x="27" y="-3"/>
                  <a:pt x="15" y="6"/>
                </a:cubicBezTo>
                <a:cubicBezTo>
                  <a:pt x="3" y="16"/>
                  <a:pt x="1" y="33"/>
                  <a:pt x="11" y="45"/>
                </a:cubicBezTo>
                <a:cubicBezTo>
                  <a:pt x="55" y="101"/>
                  <a:pt x="79" y="167"/>
                  <a:pt x="79" y="238"/>
                </a:cubicBezTo>
                <a:cubicBezTo>
                  <a:pt x="79" y="311"/>
                  <a:pt x="53" y="381"/>
                  <a:pt x="6" y="437"/>
                </a:cubicBezTo>
                <a:cubicBezTo>
                  <a:pt x="-3" y="449"/>
                  <a:pt x="-2" y="466"/>
                  <a:pt x="10" y="476"/>
                </a:cubicBezTo>
                <a:cubicBezTo>
                  <a:pt x="15" y="480"/>
                  <a:pt x="21" y="482"/>
                  <a:pt x="27" y="482"/>
                </a:cubicBezTo>
                <a:cubicBezTo>
                  <a:pt x="35" y="482"/>
                  <a:pt x="43" y="479"/>
                  <a:pt x="49" y="472"/>
                </a:cubicBezTo>
                <a:cubicBezTo>
                  <a:pt x="104" y="407"/>
                  <a:pt x="134" y="324"/>
                  <a:pt x="134" y="238"/>
                </a:cubicBezTo>
                <a:cubicBezTo>
                  <a:pt x="134" y="156"/>
                  <a:pt x="105" y="75"/>
                  <a:pt x="54" y="1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6" name="Freeform 1045">
            <a:extLst>
              <a:ext uri="{FF2B5EF4-FFF2-40B4-BE49-F238E27FC236}">
                <a16:creationId xmlns:a16="http://schemas.microsoft.com/office/drawing/2014/main" id="{A0560733-AA0F-914E-8F98-1CB99647E388}"/>
              </a:ext>
            </a:extLst>
          </p:cNvPr>
          <p:cNvSpPr/>
          <p:nvPr/>
        </p:nvSpPr>
        <p:spPr>
          <a:xfrm>
            <a:off x="5127479" y="3441488"/>
            <a:ext cx="37080" cy="116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" h="325">
                <a:moveTo>
                  <a:pt x="51" y="11"/>
                </a:moveTo>
                <a:cubicBezTo>
                  <a:pt x="42" y="-1"/>
                  <a:pt x="24" y="-3"/>
                  <a:pt x="13" y="6"/>
                </a:cubicBezTo>
                <a:cubicBezTo>
                  <a:pt x="1" y="16"/>
                  <a:pt x="-1" y="33"/>
                  <a:pt x="8" y="45"/>
                </a:cubicBezTo>
                <a:cubicBezTo>
                  <a:pt x="35" y="78"/>
                  <a:pt x="49" y="118"/>
                  <a:pt x="49" y="161"/>
                </a:cubicBezTo>
                <a:cubicBezTo>
                  <a:pt x="49" y="204"/>
                  <a:pt x="34" y="246"/>
                  <a:pt x="6" y="279"/>
                </a:cubicBezTo>
                <a:cubicBezTo>
                  <a:pt x="-4" y="291"/>
                  <a:pt x="-2" y="308"/>
                  <a:pt x="9" y="318"/>
                </a:cubicBezTo>
                <a:cubicBezTo>
                  <a:pt x="14" y="323"/>
                  <a:pt x="21" y="325"/>
                  <a:pt x="27" y="325"/>
                </a:cubicBezTo>
                <a:cubicBezTo>
                  <a:pt x="35" y="325"/>
                  <a:pt x="43" y="321"/>
                  <a:pt x="48" y="315"/>
                </a:cubicBezTo>
                <a:cubicBezTo>
                  <a:pt x="84" y="272"/>
                  <a:pt x="104" y="217"/>
                  <a:pt x="104" y="161"/>
                </a:cubicBezTo>
                <a:cubicBezTo>
                  <a:pt x="104" y="106"/>
                  <a:pt x="85" y="53"/>
                  <a:pt x="51" y="1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7" name="Freeform 1046">
            <a:extLst>
              <a:ext uri="{FF2B5EF4-FFF2-40B4-BE49-F238E27FC236}">
                <a16:creationId xmlns:a16="http://schemas.microsoft.com/office/drawing/2014/main" id="{3C89DD71-1C2D-474D-8FEB-30E776C989D7}"/>
              </a:ext>
            </a:extLst>
          </p:cNvPr>
          <p:cNvSpPr/>
          <p:nvPr/>
        </p:nvSpPr>
        <p:spPr>
          <a:xfrm>
            <a:off x="5084640" y="3464169"/>
            <a:ext cx="29520" cy="73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205">
                <a:moveTo>
                  <a:pt x="12" y="6"/>
                </a:moveTo>
                <a:cubicBezTo>
                  <a:pt x="0" y="16"/>
                  <a:pt x="-2" y="33"/>
                  <a:pt x="8" y="45"/>
                </a:cubicBezTo>
                <a:cubicBezTo>
                  <a:pt x="21" y="61"/>
                  <a:pt x="28" y="81"/>
                  <a:pt x="28" y="101"/>
                </a:cubicBezTo>
                <a:cubicBezTo>
                  <a:pt x="28" y="123"/>
                  <a:pt x="20" y="143"/>
                  <a:pt x="7" y="159"/>
                </a:cubicBezTo>
                <a:cubicBezTo>
                  <a:pt x="-3" y="171"/>
                  <a:pt x="-2" y="188"/>
                  <a:pt x="10" y="198"/>
                </a:cubicBezTo>
                <a:cubicBezTo>
                  <a:pt x="15" y="202"/>
                  <a:pt x="22" y="205"/>
                  <a:pt x="28" y="205"/>
                </a:cubicBezTo>
                <a:cubicBezTo>
                  <a:pt x="36" y="205"/>
                  <a:pt x="43" y="201"/>
                  <a:pt x="49" y="195"/>
                </a:cubicBezTo>
                <a:cubicBezTo>
                  <a:pt x="71" y="169"/>
                  <a:pt x="83" y="135"/>
                  <a:pt x="83" y="101"/>
                </a:cubicBezTo>
                <a:cubicBezTo>
                  <a:pt x="83" y="68"/>
                  <a:pt x="72" y="36"/>
                  <a:pt x="51" y="10"/>
                </a:cubicBezTo>
                <a:cubicBezTo>
                  <a:pt x="41" y="-2"/>
                  <a:pt x="24" y="-4"/>
                  <a:pt x="12" y="6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8" name="Freeform 1047">
            <a:extLst>
              <a:ext uri="{FF2B5EF4-FFF2-40B4-BE49-F238E27FC236}">
                <a16:creationId xmlns:a16="http://schemas.microsoft.com/office/drawing/2014/main" id="{645EE7B3-CC62-ED40-97B6-F73D5A72FA2B}"/>
              </a:ext>
            </a:extLst>
          </p:cNvPr>
          <p:cNvSpPr/>
          <p:nvPr/>
        </p:nvSpPr>
        <p:spPr>
          <a:xfrm>
            <a:off x="6945119" y="3385328"/>
            <a:ext cx="318600" cy="267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6" h="745">
                <a:moveTo>
                  <a:pt x="626" y="144"/>
                </a:moveTo>
                <a:lnTo>
                  <a:pt x="726" y="43"/>
                </a:lnTo>
                <a:lnTo>
                  <a:pt x="826" y="144"/>
                </a:lnTo>
                <a:close/>
                <a:moveTo>
                  <a:pt x="599" y="179"/>
                </a:moveTo>
                <a:lnTo>
                  <a:pt x="832" y="180"/>
                </a:lnTo>
                <a:lnTo>
                  <a:pt x="482" y="646"/>
                </a:lnTo>
                <a:close/>
                <a:moveTo>
                  <a:pt x="288" y="178"/>
                </a:moveTo>
                <a:lnTo>
                  <a:pt x="405" y="646"/>
                </a:lnTo>
                <a:lnTo>
                  <a:pt x="53" y="177"/>
                </a:lnTo>
                <a:close/>
                <a:moveTo>
                  <a:pt x="302" y="134"/>
                </a:moveTo>
                <a:lnTo>
                  <a:pt x="203" y="36"/>
                </a:lnTo>
                <a:lnTo>
                  <a:pt x="401" y="36"/>
                </a:lnTo>
                <a:close/>
                <a:moveTo>
                  <a:pt x="585" y="134"/>
                </a:moveTo>
                <a:lnTo>
                  <a:pt x="487" y="36"/>
                </a:lnTo>
                <a:lnTo>
                  <a:pt x="684" y="36"/>
                </a:lnTo>
                <a:close/>
                <a:moveTo>
                  <a:pt x="343" y="143"/>
                </a:moveTo>
                <a:lnTo>
                  <a:pt x="444" y="43"/>
                </a:lnTo>
                <a:lnTo>
                  <a:pt x="544" y="143"/>
                </a:lnTo>
                <a:close/>
                <a:moveTo>
                  <a:pt x="562" y="179"/>
                </a:moveTo>
                <a:lnTo>
                  <a:pt x="444" y="654"/>
                </a:lnTo>
                <a:lnTo>
                  <a:pt x="324" y="178"/>
                </a:lnTo>
                <a:close/>
                <a:moveTo>
                  <a:pt x="160" y="43"/>
                </a:moveTo>
                <a:lnTo>
                  <a:pt x="259" y="142"/>
                </a:lnTo>
                <a:lnTo>
                  <a:pt x="61" y="141"/>
                </a:lnTo>
                <a:close/>
                <a:moveTo>
                  <a:pt x="886" y="162"/>
                </a:moveTo>
                <a:lnTo>
                  <a:pt x="886" y="161"/>
                </a:lnTo>
                <a:cubicBezTo>
                  <a:pt x="886" y="161"/>
                  <a:pt x="886" y="160"/>
                  <a:pt x="885" y="160"/>
                </a:cubicBezTo>
                <a:lnTo>
                  <a:pt x="885" y="159"/>
                </a:lnTo>
                <a:cubicBezTo>
                  <a:pt x="885" y="158"/>
                  <a:pt x="885" y="158"/>
                  <a:pt x="885" y="158"/>
                </a:cubicBezTo>
                <a:cubicBezTo>
                  <a:pt x="885" y="157"/>
                  <a:pt x="885" y="157"/>
                  <a:pt x="885" y="157"/>
                </a:cubicBezTo>
                <a:cubicBezTo>
                  <a:pt x="885" y="157"/>
                  <a:pt x="885" y="156"/>
                  <a:pt x="884" y="156"/>
                </a:cubicBezTo>
                <a:lnTo>
                  <a:pt x="884" y="155"/>
                </a:lnTo>
                <a:lnTo>
                  <a:pt x="884" y="154"/>
                </a:lnTo>
                <a:lnTo>
                  <a:pt x="883" y="154"/>
                </a:lnTo>
                <a:lnTo>
                  <a:pt x="883" y="153"/>
                </a:lnTo>
                <a:lnTo>
                  <a:pt x="883" y="152"/>
                </a:lnTo>
                <a:cubicBezTo>
                  <a:pt x="882" y="152"/>
                  <a:pt x="882" y="152"/>
                  <a:pt x="882" y="151"/>
                </a:cubicBezTo>
                <a:cubicBezTo>
                  <a:pt x="881" y="151"/>
                  <a:pt x="881" y="151"/>
                  <a:pt x="881" y="151"/>
                </a:cubicBezTo>
                <a:cubicBezTo>
                  <a:pt x="881" y="150"/>
                  <a:pt x="881" y="150"/>
                  <a:pt x="881" y="150"/>
                </a:cubicBezTo>
                <a:lnTo>
                  <a:pt x="739" y="6"/>
                </a:lnTo>
                <a:cubicBezTo>
                  <a:pt x="739" y="5"/>
                  <a:pt x="739" y="5"/>
                  <a:pt x="739" y="5"/>
                </a:cubicBezTo>
                <a:cubicBezTo>
                  <a:pt x="738" y="5"/>
                  <a:pt x="738" y="5"/>
                  <a:pt x="738" y="4"/>
                </a:cubicBezTo>
                <a:lnTo>
                  <a:pt x="737" y="4"/>
                </a:lnTo>
                <a:cubicBezTo>
                  <a:pt x="737" y="4"/>
                  <a:pt x="737" y="3"/>
                  <a:pt x="736" y="3"/>
                </a:cubicBezTo>
                <a:lnTo>
                  <a:pt x="735" y="3"/>
                </a:lnTo>
                <a:lnTo>
                  <a:pt x="735" y="2"/>
                </a:lnTo>
                <a:lnTo>
                  <a:pt x="734" y="2"/>
                </a:lnTo>
                <a:lnTo>
                  <a:pt x="733" y="2"/>
                </a:lnTo>
                <a:cubicBezTo>
                  <a:pt x="733" y="1"/>
                  <a:pt x="733" y="1"/>
                  <a:pt x="732" y="1"/>
                </a:cubicBezTo>
                <a:cubicBezTo>
                  <a:pt x="731" y="1"/>
                  <a:pt x="731" y="1"/>
                  <a:pt x="731" y="1"/>
                </a:cubicBezTo>
                <a:cubicBezTo>
                  <a:pt x="730" y="1"/>
                  <a:pt x="730" y="1"/>
                  <a:pt x="730" y="1"/>
                </a:cubicBezTo>
                <a:cubicBezTo>
                  <a:pt x="730" y="1"/>
                  <a:pt x="729" y="1"/>
                  <a:pt x="729" y="0"/>
                </a:cubicBezTo>
                <a:lnTo>
                  <a:pt x="728" y="0"/>
                </a:lnTo>
                <a:lnTo>
                  <a:pt x="727" y="0"/>
                </a:lnTo>
                <a:lnTo>
                  <a:pt x="444" y="0"/>
                </a:lnTo>
                <a:lnTo>
                  <a:pt x="443" y="0"/>
                </a:lnTo>
                <a:lnTo>
                  <a:pt x="160" y="0"/>
                </a:lnTo>
                <a:cubicBezTo>
                  <a:pt x="159" y="0"/>
                  <a:pt x="159" y="0"/>
                  <a:pt x="158" y="0"/>
                </a:cubicBezTo>
                <a:cubicBezTo>
                  <a:pt x="157" y="0"/>
                  <a:pt x="157" y="0"/>
                  <a:pt x="157" y="1"/>
                </a:cubicBezTo>
                <a:lnTo>
                  <a:pt x="156" y="1"/>
                </a:lnTo>
                <a:lnTo>
                  <a:pt x="155" y="1"/>
                </a:lnTo>
                <a:cubicBezTo>
                  <a:pt x="152" y="2"/>
                  <a:pt x="150" y="3"/>
                  <a:pt x="148" y="5"/>
                </a:cubicBezTo>
                <a:lnTo>
                  <a:pt x="5" y="146"/>
                </a:lnTo>
                <a:cubicBezTo>
                  <a:pt x="5" y="147"/>
                  <a:pt x="5" y="147"/>
                  <a:pt x="5" y="147"/>
                </a:cubicBezTo>
                <a:cubicBezTo>
                  <a:pt x="5" y="147"/>
                  <a:pt x="4" y="147"/>
                  <a:pt x="4" y="148"/>
                </a:cubicBezTo>
                <a:cubicBezTo>
                  <a:pt x="3" y="148"/>
                  <a:pt x="3" y="149"/>
                  <a:pt x="3" y="149"/>
                </a:cubicBezTo>
                <a:lnTo>
                  <a:pt x="3" y="150"/>
                </a:lnTo>
                <a:lnTo>
                  <a:pt x="2" y="150"/>
                </a:lnTo>
                <a:cubicBezTo>
                  <a:pt x="2" y="151"/>
                  <a:pt x="2" y="151"/>
                  <a:pt x="2" y="151"/>
                </a:cubicBezTo>
                <a:cubicBezTo>
                  <a:pt x="2" y="151"/>
                  <a:pt x="2" y="152"/>
                  <a:pt x="1" y="152"/>
                </a:cubicBezTo>
                <a:lnTo>
                  <a:pt x="1" y="153"/>
                </a:lnTo>
                <a:cubicBezTo>
                  <a:pt x="1" y="154"/>
                  <a:pt x="1" y="154"/>
                  <a:pt x="1" y="154"/>
                </a:cubicBezTo>
                <a:lnTo>
                  <a:pt x="0" y="155"/>
                </a:lnTo>
                <a:lnTo>
                  <a:pt x="0" y="156"/>
                </a:lnTo>
                <a:lnTo>
                  <a:pt x="0" y="157"/>
                </a:lnTo>
                <a:cubicBezTo>
                  <a:pt x="0" y="158"/>
                  <a:pt x="0" y="158"/>
                  <a:pt x="0" y="159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1"/>
                  <a:pt x="0" y="161"/>
                  <a:pt x="0" y="161"/>
                </a:cubicBezTo>
                <a:lnTo>
                  <a:pt x="0" y="162"/>
                </a:lnTo>
                <a:cubicBezTo>
                  <a:pt x="0" y="163"/>
                  <a:pt x="0" y="163"/>
                  <a:pt x="0" y="163"/>
                </a:cubicBezTo>
                <a:cubicBezTo>
                  <a:pt x="1" y="163"/>
                  <a:pt x="1" y="164"/>
                  <a:pt x="1" y="164"/>
                </a:cubicBezTo>
                <a:lnTo>
                  <a:pt x="1" y="165"/>
                </a:lnTo>
                <a:lnTo>
                  <a:pt x="1" y="166"/>
                </a:lnTo>
                <a:cubicBezTo>
                  <a:pt x="2" y="167"/>
                  <a:pt x="2" y="167"/>
                  <a:pt x="2" y="167"/>
                </a:cubicBezTo>
                <a:lnTo>
                  <a:pt x="2" y="168"/>
                </a:lnTo>
                <a:cubicBezTo>
                  <a:pt x="2" y="168"/>
                  <a:pt x="3" y="168"/>
                  <a:pt x="3" y="169"/>
                </a:cubicBezTo>
                <a:lnTo>
                  <a:pt x="3" y="170"/>
                </a:lnTo>
                <a:lnTo>
                  <a:pt x="429" y="737"/>
                </a:lnTo>
                <a:lnTo>
                  <a:pt x="429" y="738"/>
                </a:lnTo>
                <a:cubicBezTo>
                  <a:pt x="430" y="738"/>
                  <a:pt x="430" y="738"/>
                  <a:pt x="431" y="739"/>
                </a:cubicBezTo>
                <a:cubicBezTo>
                  <a:pt x="431" y="740"/>
                  <a:pt x="432" y="740"/>
                  <a:pt x="432" y="740"/>
                </a:cubicBezTo>
                <a:lnTo>
                  <a:pt x="432" y="741"/>
                </a:lnTo>
                <a:cubicBezTo>
                  <a:pt x="433" y="741"/>
                  <a:pt x="433" y="741"/>
                  <a:pt x="434" y="742"/>
                </a:cubicBezTo>
                <a:cubicBezTo>
                  <a:pt x="434" y="742"/>
                  <a:pt x="435" y="742"/>
                  <a:pt x="435" y="743"/>
                </a:cubicBezTo>
                <a:cubicBezTo>
                  <a:pt x="436" y="743"/>
                  <a:pt x="436" y="743"/>
                  <a:pt x="436" y="743"/>
                </a:cubicBezTo>
                <a:lnTo>
                  <a:pt x="437" y="743"/>
                </a:lnTo>
                <a:lnTo>
                  <a:pt x="438" y="743"/>
                </a:lnTo>
                <a:cubicBezTo>
                  <a:pt x="438" y="744"/>
                  <a:pt x="439" y="744"/>
                  <a:pt x="439" y="744"/>
                </a:cubicBezTo>
                <a:cubicBezTo>
                  <a:pt x="440" y="744"/>
                  <a:pt x="440" y="744"/>
                  <a:pt x="440" y="744"/>
                </a:cubicBezTo>
                <a:lnTo>
                  <a:pt x="441" y="744"/>
                </a:lnTo>
                <a:lnTo>
                  <a:pt x="442" y="744"/>
                </a:lnTo>
                <a:cubicBezTo>
                  <a:pt x="442" y="745"/>
                  <a:pt x="443" y="745"/>
                  <a:pt x="444" y="745"/>
                </a:cubicBezTo>
                <a:cubicBezTo>
                  <a:pt x="444" y="745"/>
                  <a:pt x="445" y="745"/>
                  <a:pt x="445" y="744"/>
                </a:cubicBezTo>
                <a:cubicBezTo>
                  <a:pt x="446" y="744"/>
                  <a:pt x="446" y="744"/>
                  <a:pt x="446" y="744"/>
                </a:cubicBezTo>
                <a:lnTo>
                  <a:pt x="447" y="744"/>
                </a:lnTo>
                <a:cubicBezTo>
                  <a:pt x="448" y="744"/>
                  <a:pt x="448" y="744"/>
                  <a:pt x="448" y="744"/>
                </a:cubicBezTo>
                <a:cubicBezTo>
                  <a:pt x="448" y="744"/>
                  <a:pt x="449" y="744"/>
                  <a:pt x="450" y="743"/>
                </a:cubicBezTo>
                <a:lnTo>
                  <a:pt x="451" y="743"/>
                </a:lnTo>
                <a:lnTo>
                  <a:pt x="452" y="743"/>
                </a:lnTo>
                <a:cubicBezTo>
                  <a:pt x="452" y="742"/>
                  <a:pt x="453" y="742"/>
                  <a:pt x="453" y="742"/>
                </a:cubicBezTo>
                <a:cubicBezTo>
                  <a:pt x="454" y="741"/>
                  <a:pt x="454" y="741"/>
                  <a:pt x="455" y="741"/>
                </a:cubicBezTo>
                <a:lnTo>
                  <a:pt x="455" y="740"/>
                </a:lnTo>
                <a:cubicBezTo>
                  <a:pt x="456" y="740"/>
                  <a:pt x="456" y="740"/>
                  <a:pt x="456" y="739"/>
                </a:cubicBezTo>
                <a:cubicBezTo>
                  <a:pt x="457" y="738"/>
                  <a:pt x="457" y="738"/>
                  <a:pt x="458" y="738"/>
                </a:cubicBezTo>
                <a:lnTo>
                  <a:pt x="458" y="737"/>
                </a:lnTo>
                <a:lnTo>
                  <a:pt x="882" y="173"/>
                </a:lnTo>
                <a:cubicBezTo>
                  <a:pt x="882" y="172"/>
                  <a:pt x="883" y="172"/>
                  <a:pt x="883" y="172"/>
                </a:cubicBezTo>
                <a:lnTo>
                  <a:pt x="883" y="171"/>
                </a:lnTo>
                <a:lnTo>
                  <a:pt x="884" y="171"/>
                </a:lnTo>
                <a:cubicBezTo>
                  <a:pt x="884" y="170"/>
                  <a:pt x="884" y="170"/>
                  <a:pt x="884" y="170"/>
                </a:cubicBezTo>
                <a:lnTo>
                  <a:pt x="884" y="169"/>
                </a:lnTo>
                <a:lnTo>
                  <a:pt x="885" y="168"/>
                </a:lnTo>
                <a:cubicBezTo>
                  <a:pt x="885" y="167"/>
                  <a:pt x="885" y="167"/>
                  <a:pt x="885" y="167"/>
                </a:cubicBezTo>
                <a:cubicBezTo>
                  <a:pt x="885" y="166"/>
                  <a:pt x="885" y="166"/>
                  <a:pt x="885" y="166"/>
                </a:cubicBezTo>
                <a:cubicBezTo>
                  <a:pt x="885" y="165"/>
                  <a:pt x="885" y="165"/>
                  <a:pt x="886" y="164"/>
                </a:cubicBezTo>
                <a:cubicBezTo>
                  <a:pt x="886" y="163"/>
                  <a:pt x="886" y="163"/>
                  <a:pt x="886" y="163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49" name="Freeform 1048">
            <a:extLst>
              <a:ext uri="{FF2B5EF4-FFF2-40B4-BE49-F238E27FC236}">
                <a16:creationId xmlns:a16="http://schemas.microsoft.com/office/drawing/2014/main" id="{25872679-B410-ED44-A197-6613FB122C2E}"/>
              </a:ext>
            </a:extLst>
          </p:cNvPr>
          <p:cNvSpPr/>
          <p:nvPr/>
        </p:nvSpPr>
        <p:spPr>
          <a:xfrm>
            <a:off x="7092360" y="3273728"/>
            <a:ext cx="19440" cy="56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59">
                <a:moveTo>
                  <a:pt x="27" y="159"/>
                </a:moveTo>
                <a:cubicBezTo>
                  <a:pt x="43" y="159"/>
                  <a:pt x="55" y="147"/>
                  <a:pt x="55" y="132"/>
                </a:cubicBezTo>
                <a:lnTo>
                  <a:pt x="55" y="27"/>
                </a:lnTo>
                <a:cubicBezTo>
                  <a:pt x="55" y="12"/>
                  <a:pt x="43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lnTo>
                  <a:pt x="0" y="132"/>
                </a:lnTo>
                <a:cubicBezTo>
                  <a:pt x="0" y="147"/>
                  <a:pt x="12" y="159"/>
                  <a:pt x="27" y="15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0" name="Freeform 1049">
            <a:extLst>
              <a:ext uri="{FF2B5EF4-FFF2-40B4-BE49-F238E27FC236}">
                <a16:creationId xmlns:a16="http://schemas.microsoft.com/office/drawing/2014/main" id="{72581316-A095-2547-B8EE-3DB5FC8C9918}"/>
              </a:ext>
            </a:extLst>
          </p:cNvPr>
          <p:cNvSpPr/>
          <p:nvPr/>
        </p:nvSpPr>
        <p:spPr>
          <a:xfrm>
            <a:off x="7093080" y="3671888"/>
            <a:ext cx="19440" cy="57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60">
                <a:moveTo>
                  <a:pt x="28" y="0"/>
                </a:moveTo>
                <a:cubicBezTo>
                  <a:pt x="13" y="0"/>
                  <a:pt x="0" y="13"/>
                  <a:pt x="0" y="28"/>
                </a:cubicBezTo>
                <a:lnTo>
                  <a:pt x="0" y="132"/>
                </a:lnTo>
                <a:cubicBezTo>
                  <a:pt x="0" y="148"/>
                  <a:pt x="13" y="160"/>
                  <a:pt x="28" y="160"/>
                </a:cubicBezTo>
                <a:cubicBezTo>
                  <a:pt x="43" y="160"/>
                  <a:pt x="55" y="148"/>
                  <a:pt x="55" y="132"/>
                </a:cubicBezTo>
                <a:lnTo>
                  <a:pt x="55" y="28"/>
                </a:lnTo>
                <a:cubicBezTo>
                  <a:pt x="55" y="13"/>
                  <a:pt x="43" y="0"/>
                  <a:pt x="28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1" name="Freeform 1050">
            <a:extLst>
              <a:ext uri="{FF2B5EF4-FFF2-40B4-BE49-F238E27FC236}">
                <a16:creationId xmlns:a16="http://schemas.microsoft.com/office/drawing/2014/main" id="{3CC0C95B-5555-C44C-8D76-964A1C110F65}"/>
              </a:ext>
            </a:extLst>
          </p:cNvPr>
          <p:cNvSpPr/>
          <p:nvPr/>
        </p:nvSpPr>
        <p:spPr>
          <a:xfrm>
            <a:off x="7214040" y="3332768"/>
            <a:ext cx="4572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8" h="128">
                <a:moveTo>
                  <a:pt x="27" y="128"/>
                </a:moveTo>
                <a:cubicBezTo>
                  <a:pt x="34" y="128"/>
                  <a:pt x="41" y="126"/>
                  <a:pt x="47" y="120"/>
                </a:cubicBezTo>
                <a:lnTo>
                  <a:pt x="120" y="47"/>
                </a:lnTo>
                <a:cubicBezTo>
                  <a:pt x="131" y="36"/>
                  <a:pt x="131" y="18"/>
                  <a:pt x="120" y="8"/>
                </a:cubicBezTo>
                <a:cubicBezTo>
                  <a:pt x="110" y="-3"/>
                  <a:pt x="92" y="-3"/>
                  <a:pt x="81" y="8"/>
                </a:cubicBezTo>
                <a:lnTo>
                  <a:pt x="8" y="81"/>
                </a:lnTo>
                <a:cubicBezTo>
                  <a:pt x="-3" y="92"/>
                  <a:pt x="-3" y="110"/>
                  <a:pt x="8" y="120"/>
                </a:cubicBezTo>
                <a:cubicBezTo>
                  <a:pt x="13" y="126"/>
                  <a:pt x="20" y="128"/>
                  <a:pt x="27" y="12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2" name="Freeform 1051">
            <a:extLst>
              <a:ext uri="{FF2B5EF4-FFF2-40B4-BE49-F238E27FC236}">
                <a16:creationId xmlns:a16="http://schemas.microsoft.com/office/drawing/2014/main" id="{A2F20D6C-AB41-5B49-80A3-DA9FA0B092B3}"/>
              </a:ext>
            </a:extLst>
          </p:cNvPr>
          <p:cNvSpPr/>
          <p:nvPr/>
        </p:nvSpPr>
        <p:spPr>
          <a:xfrm>
            <a:off x="7265880" y="3479648"/>
            <a:ext cx="568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9" h="55">
                <a:moveTo>
                  <a:pt x="131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3"/>
                  <a:pt x="12" y="55"/>
                  <a:pt x="27" y="55"/>
                </a:cubicBezTo>
                <a:lnTo>
                  <a:pt x="131" y="55"/>
                </a:lnTo>
                <a:cubicBezTo>
                  <a:pt x="147" y="55"/>
                  <a:pt x="159" y="43"/>
                  <a:pt x="159" y="27"/>
                </a:cubicBezTo>
                <a:cubicBezTo>
                  <a:pt x="159" y="12"/>
                  <a:pt x="147" y="0"/>
                  <a:pt x="131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3" name="Freeform 1052">
            <a:extLst>
              <a:ext uri="{FF2B5EF4-FFF2-40B4-BE49-F238E27FC236}">
                <a16:creationId xmlns:a16="http://schemas.microsoft.com/office/drawing/2014/main" id="{63630614-6560-C94E-96B4-F91EC0349B61}"/>
              </a:ext>
            </a:extLst>
          </p:cNvPr>
          <p:cNvSpPr/>
          <p:nvPr/>
        </p:nvSpPr>
        <p:spPr>
          <a:xfrm>
            <a:off x="7217640" y="3600968"/>
            <a:ext cx="46080" cy="46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" h="129">
                <a:moveTo>
                  <a:pt x="47" y="8"/>
                </a:moveTo>
                <a:cubicBezTo>
                  <a:pt x="36" y="-3"/>
                  <a:pt x="18" y="-3"/>
                  <a:pt x="7" y="8"/>
                </a:cubicBezTo>
                <a:cubicBezTo>
                  <a:pt x="-2" y="19"/>
                  <a:pt x="-2" y="36"/>
                  <a:pt x="7" y="47"/>
                </a:cubicBezTo>
                <a:lnTo>
                  <a:pt x="81" y="121"/>
                </a:lnTo>
                <a:cubicBezTo>
                  <a:pt x="87" y="126"/>
                  <a:pt x="94" y="129"/>
                  <a:pt x="101" y="129"/>
                </a:cubicBezTo>
                <a:cubicBezTo>
                  <a:pt x="108" y="129"/>
                  <a:pt x="115" y="126"/>
                  <a:pt x="120" y="121"/>
                </a:cubicBezTo>
                <a:cubicBezTo>
                  <a:pt x="131" y="110"/>
                  <a:pt x="131" y="92"/>
                  <a:pt x="120" y="82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4" name="Freeform 1053">
            <a:extLst>
              <a:ext uri="{FF2B5EF4-FFF2-40B4-BE49-F238E27FC236}">
                <a16:creationId xmlns:a16="http://schemas.microsoft.com/office/drawing/2014/main" id="{F15D08EF-3B37-D448-9E18-7B983F88E10F}"/>
              </a:ext>
            </a:extLst>
          </p:cNvPr>
          <p:cNvSpPr/>
          <p:nvPr/>
        </p:nvSpPr>
        <p:spPr>
          <a:xfrm>
            <a:off x="6949440" y="3604568"/>
            <a:ext cx="4608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" h="128">
                <a:moveTo>
                  <a:pt x="81" y="8"/>
                </a:moveTo>
                <a:lnTo>
                  <a:pt x="7" y="81"/>
                </a:lnTo>
                <a:cubicBezTo>
                  <a:pt x="-2" y="92"/>
                  <a:pt x="-2" y="110"/>
                  <a:pt x="7" y="120"/>
                </a:cubicBezTo>
                <a:cubicBezTo>
                  <a:pt x="13" y="126"/>
                  <a:pt x="20" y="128"/>
                  <a:pt x="27" y="128"/>
                </a:cubicBezTo>
                <a:cubicBezTo>
                  <a:pt x="34" y="128"/>
                  <a:pt x="41" y="126"/>
                  <a:pt x="46" y="120"/>
                </a:cubicBezTo>
                <a:lnTo>
                  <a:pt x="120" y="47"/>
                </a:lnTo>
                <a:cubicBezTo>
                  <a:pt x="131" y="36"/>
                  <a:pt x="131" y="18"/>
                  <a:pt x="120" y="8"/>
                </a:cubicBezTo>
                <a:cubicBezTo>
                  <a:pt x="109" y="-3"/>
                  <a:pt x="92" y="-3"/>
                  <a:pt x="81" y="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5" name="Freeform 1054">
            <a:extLst>
              <a:ext uri="{FF2B5EF4-FFF2-40B4-BE49-F238E27FC236}">
                <a16:creationId xmlns:a16="http://schemas.microsoft.com/office/drawing/2014/main" id="{B3244CEB-904B-9048-8726-0C6173383B75}"/>
              </a:ext>
            </a:extLst>
          </p:cNvPr>
          <p:cNvSpPr/>
          <p:nvPr/>
        </p:nvSpPr>
        <p:spPr>
          <a:xfrm>
            <a:off x="6886440" y="3484688"/>
            <a:ext cx="568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9" h="55">
                <a:moveTo>
                  <a:pt x="131" y="0"/>
                </a:move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131" y="55"/>
                </a:lnTo>
                <a:cubicBezTo>
                  <a:pt x="147" y="55"/>
                  <a:pt x="159" y="43"/>
                  <a:pt x="159" y="28"/>
                </a:cubicBezTo>
                <a:cubicBezTo>
                  <a:pt x="159" y="12"/>
                  <a:pt x="147" y="0"/>
                  <a:pt x="131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6" name="Freeform 1055">
            <a:extLst>
              <a:ext uri="{FF2B5EF4-FFF2-40B4-BE49-F238E27FC236}">
                <a16:creationId xmlns:a16="http://schemas.microsoft.com/office/drawing/2014/main" id="{7C827626-FF45-D441-B1AC-B40ABD92DE75}"/>
              </a:ext>
            </a:extLst>
          </p:cNvPr>
          <p:cNvSpPr/>
          <p:nvPr/>
        </p:nvSpPr>
        <p:spPr>
          <a:xfrm>
            <a:off x="6945840" y="3336368"/>
            <a:ext cx="46080" cy="45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9" h="128">
                <a:moveTo>
                  <a:pt x="81" y="120"/>
                </a:moveTo>
                <a:cubicBezTo>
                  <a:pt x="87" y="126"/>
                  <a:pt x="94" y="128"/>
                  <a:pt x="101" y="128"/>
                </a:cubicBezTo>
                <a:cubicBezTo>
                  <a:pt x="108" y="128"/>
                  <a:pt x="115" y="126"/>
                  <a:pt x="120" y="120"/>
                </a:cubicBezTo>
                <a:cubicBezTo>
                  <a:pt x="131" y="109"/>
                  <a:pt x="131" y="92"/>
                  <a:pt x="120" y="81"/>
                </a:cubicBezTo>
                <a:lnTo>
                  <a:pt x="46" y="7"/>
                </a:lnTo>
                <a:cubicBezTo>
                  <a:pt x="36" y="-2"/>
                  <a:pt x="18" y="-2"/>
                  <a:pt x="7" y="7"/>
                </a:cubicBezTo>
                <a:cubicBezTo>
                  <a:pt x="-2" y="18"/>
                  <a:pt x="-2" y="36"/>
                  <a:pt x="7" y="46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7" name="Freeform 1056">
            <a:extLst>
              <a:ext uri="{FF2B5EF4-FFF2-40B4-BE49-F238E27FC236}">
                <a16:creationId xmlns:a16="http://schemas.microsoft.com/office/drawing/2014/main" id="{BAD6066F-79F8-3346-9456-7793F01654D0}"/>
              </a:ext>
            </a:extLst>
          </p:cNvPr>
          <p:cNvSpPr/>
          <p:nvPr/>
        </p:nvSpPr>
        <p:spPr>
          <a:xfrm>
            <a:off x="2648519" y="3278408"/>
            <a:ext cx="327240" cy="447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10" h="1243">
                <a:moveTo>
                  <a:pt x="829" y="854"/>
                </a:moveTo>
                <a:cubicBezTo>
                  <a:pt x="811" y="919"/>
                  <a:pt x="762" y="970"/>
                  <a:pt x="700" y="987"/>
                </a:cubicBezTo>
                <a:cubicBezTo>
                  <a:pt x="683" y="983"/>
                  <a:pt x="634" y="961"/>
                  <a:pt x="611" y="947"/>
                </a:cubicBezTo>
                <a:lnTo>
                  <a:pt x="722" y="649"/>
                </a:lnTo>
                <a:cubicBezTo>
                  <a:pt x="742" y="655"/>
                  <a:pt x="772" y="667"/>
                  <a:pt x="781" y="673"/>
                </a:cubicBezTo>
                <a:cubicBezTo>
                  <a:pt x="828" y="719"/>
                  <a:pt x="846" y="789"/>
                  <a:pt x="829" y="854"/>
                </a:cubicBezTo>
                <a:close/>
                <a:moveTo>
                  <a:pt x="524" y="1208"/>
                </a:moveTo>
                <a:lnTo>
                  <a:pt x="388" y="1208"/>
                </a:lnTo>
                <a:cubicBezTo>
                  <a:pt x="375" y="1208"/>
                  <a:pt x="364" y="1197"/>
                  <a:pt x="364" y="1184"/>
                </a:cubicBezTo>
                <a:cubicBezTo>
                  <a:pt x="364" y="1171"/>
                  <a:pt x="375" y="1160"/>
                  <a:pt x="388" y="1160"/>
                </a:cubicBezTo>
                <a:lnTo>
                  <a:pt x="524" y="1160"/>
                </a:lnTo>
                <a:cubicBezTo>
                  <a:pt x="537" y="1160"/>
                  <a:pt x="548" y="1171"/>
                  <a:pt x="548" y="1184"/>
                </a:cubicBezTo>
                <a:cubicBezTo>
                  <a:pt x="548" y="1197"/>
                  <a:pt x="537" y="1208"/>
                  <a:pt x="524" y="1208"/>
                </a:cubicBezTo>
                <a:close/>
                <a:moveTo>
                  <a:pt x="131" y="673"/>
                </a:moveTo>
                <a:cubicBezTo>
                  <a:pt x="139" y="667"/>
                  <a:pt x="170" y="655"/>
                  <a:pt x="189" y="649"/>
                </a:cubicBezTo>
                <a:lnTo>
                  <a:pt x="301" y="947"/>
                </a:lnTo>
                <a:cubicBezTo>
                  <a:pt x="278" y="961"/>
                  <a:pt x="229" y="983"/>
                  <a:pt x="212" y="987"/>
                </a:cubicBezTo>
                <a:cubicBezTo>
                  <a:pt x="150" y="970"/>
                  <a:pt x="100" y="919"/>
                  <a:pt x="83" y="854"/>
                </a:cubicBezTo>
                <a:cubicBezTo>
                  <a:pt x="65" y="789"/>
                  <a:pt x="84" y="719"/>
                  <a:pt x="131" y="673"/>
                </a:cubicBezTo>
                <a:close/>
                <a:moveTo>
                  <a:pt x="901" y="369"/>
                </a:moveTo>
                <a:cubicBezTo>
                  <a:pt x="886" y="293"/>
                  <a:pt x="855" y="222"/>
                  <a:pt x="811" y="165"/>
                </a:cubicBezTo>
                <a:cubicBezTo>
                  <a:pt x="772" y="115"/>
                  <a:pt x="723" y="75"/>
                  <a:pt x="666" y="47"/>
                </a:cubicBezTo>
                <a:cubicBezTo>
                  <a:pt x="606" y="17"/>
                  <a:pt x="538" y="1"/>
                  <a:pt x="465" y="0"/>
                </a:cubicBezTo>
                <a:cubicBezTo>
                  <a:pt x="461" y="0"/>
                  <a:pt x="457" y="0"/>
                  <a:pt x="454" y="0"/>
                </a:cubicBezTo>
                <a:cubicBezTo>
                  <a:pt x="396" y="0"/>
                  <a:pt x="340" y="9"/>
                  <a:pt x="286" y="26"/>
                </a:cubicBezTo>
                <a:cubicBezTo>
                  <a:pt x="167" y="63"/>
                  <a:pt x="80" y="142"/>
                  <a:pt x="35" y="252"/>
                </a:cubicBezTo>
                <a:cubicBezTo>
                  <a:pt x="-4" y="350"/>
                  <a:pt x="-11" y="469"/>
                  <a:pt x="17" y="597"/>
                </a:cubicBezTo>
                <a:cubicBezTo>
                  <a:pt x="32" y="670"/>
                  <a:pt x="30" y="687"/>
                  <a:pt x="26" y="712"/>
                </a:cubicBezTo>
                <a:cubicBezTo>
                  <a:pt x="24" y="728"/>
                  <a:pt x="21" y="747"/>
                  <a:pt x="21" y="780"/>
                </a:cubicBezTo>
                <a:cubicBezTo>
                  <a:pt x="21" y="782"/>
                  <a:pt x="21" y="784"/>
                  <a:pt x="22" y="786"/>
                </a:cubicBezTo>
                <a:cubicBezTo>
                  <a:pt x="20" y="813"/>
                  <a:pt x="22" y="841"/>
                  <a:pt x="30" y="869"/>
                </a:cubicBezTo>
                <a:cubicBezTo>
                  <a:pt x="53" y="954"/>
                  <a:pt x="119" y="1020"/>
                  <a:pt x="203" y="1042"/>
                </a:cubicBezTo>
                <a:cubicBezTo>
                  <a:pt x="205" y="1042"/>
                  <a:pt x="207" y="1043"/>
                  <a:pt x="211" y="1043"/>
                </a:cubicBezTo>
                <a:cubicBezTo>
                  <a:pt x="220" y="1043"/>
                  <a:pt x="237" y="1039"/>
                  <a:pt x="280" y="1020"/>
                </a:cubicBezTo>
                <a:cubicBezTo>
                  <a:pt x="305" y="1008"/>
                  <a:pt x="338" y="992"/>
                  <a:pt x="351" y="979"/>
                </a:cubicBezTo>
                <a:cubicBezTo>
                  <a:pt x="363" y="967"/>
                  <a:pt x="362" y="954"/>
                  <a:pt x="360" y="948"/>
                </a:cubicBezTo>
                <a:lnTo>
                  <a:pt x="360" y="947"/>
                </a:lnTo>
                <a:lnTo>
                  <a:pt x="234" y="612"/>
                </a:lnTo>
                <a:cubicBezTo>
                  <a:pt x="231" y="602"/>
                  <a:pt x="223" y="595"/>
                  <a:pt x="213" y="592"/>
                </a:cubicBezTo>
                <a:cubicBezTo>
                  <a:pt x="207" y="590"/>
                  <a:pt x="195" y="587"/>
                  <a:pt x="147" y="605"/>
                </a:cubicBezTo>
                <a:cubicBezTo>
                  <a:pt x="131" y="611"/>
                  <a:pt x="103" y="623"/>
                  <a:pt x="93" y="632"/>
                </a:cubicBezTo>
                <a:cubicBezTo>
                  <a:pt x="89" y="636"/>
                  <a:pt x="85" y="640"/>
                  <a:pt x="81" y="645"/>
                </a:cubicBezTo>
                <a:cubicBezTo>
                  <a:pt x="79" y="629"/>
                  <a:pt x="76" y="610"/>
                  <a:pt x="71" y="586"/>
                </a:cubicBezTo>
                <a:cubicBezTo>
                  <a:pt x="45" y="469"/>
                  <a:pt x="51" y="361"/>
                  <a:pt x="87" y="273"/>
                </a:cubicBezTo>
                <a:cubicBezTo>
                  <a:pt x="126" y="177"/>
                  <a:pt x="198" y="111"/>
                  <a:pt x="302" y="78"/>
                </a:cubicBezTo>
                <a:cubicBezTo>
                  <a:pt x="351" y="63"/>
                  <a:pt x="402" y="55"/>
                  <a:pt x="454" y="55"/>
                </a:cubicBezTo>
                <a:cubicBezTo>
                  <a:pt x="457" y="55"/>
                  <a:pt x="460" y="55"/>
                  <a:pt x="464" y="55"/>
                </a:cubicBezTo>
                <a:cubicBezTo>
                  <a:pt x="529" y="56"/>
                  <a:pt x="589" y="70"/>
                  <a:pt x="641" y="96"/>
                </a:cubicBezTo>
                <a:cubicBezTo>
                  <a:pt x="691" y="121"/>
                  <a:pt x="733" y="155"/>
                  <a:pt x="767" y="199"/>
                </a:cubicBezTo>
                <a:cubicBezTo>
                  <a:pt x="806" y="249"/>
                  <a:pt x="834" y="312"/>
                  <a:pt x="846" y="379"/>
                </a:cubicBezTo>
                <a:cubicBezTo>
                  <a:pt x="859" y="448"/>
                  <a:pt x="857" y="524"/>
                  <a:pt x="840" y="597"/>
                </a:cubicBezTo>
                <a:cubicBezTo>
                  <a:pt x="835" y="615"/>
                  <a:pt x="832" y="631"/>
                  <a:pt x="830" y="644"/>
                </a:cubicBezTo>
                <a:cubicBezTo>
                  <a:pt x="826" y="640"/>
                  <a:pt x="822" y="636"/>
                  <a:pt x="818" y="632"/>
                </a:cubicBezTo>
                <a:cubicBezTo>
                  <a:pt x="809" y="623"/>
                  <a:pt x="781" y="611"/>
                  <a:pt x="765" y="605"/>
                </a:cubicBezTo>
                <a:cubicBezTo>
                  <a:pt x="717" y="587"/>
                  <a:pt x="705" y="590"/>
                  <a:pt x="699" y="592"/>
                </a:cubicBezTo>
                <a:cubicBezTo>
                  <a:pt x="689" y="595"/>
                  <a:pt x="681" y="602"/>
                  <a:pt x="678" y="612"/>
                </a:cubicBezTo>
                <a:lnTo>
                  <a:pt x="552" y="947"/>
                </a:lnTo>
                <a:lnTo>
                  <a:pt x="552" y="948"/>
                </a:lnTo>
                <a:cubicBezTo>
                  <a:pt x="550" y="954"/>
                  <a:pt x="549" y="967"/>
                  <a:pt x="561" y="979"/>
                </a:cubicBezTo>
                <a:cubicBezTo>
                  <a:pt x="574" y="992"/>
                  <a:pt x="607" y="1008"/>
                  <a:pt x="632" y="1020"/>
                </a:cubicBezTo>
                <a:cubicBezTo>
                  <a:pt x="675" y="1039"/>
                  <a:pt x="692" y="1043"/>
                  <a:pt x="701" y="1043"/>
                </a:cubicBezTo>
                <a:cubicBezTo>
                  <a:pt x="704" y="1043"/>
                  <a:pt x="707" y="1042"/>
                  <a:pt x="709" y="1042"/>
                </a:cubicBezTo>
                <a:cubicBezTo>
                  <a:pt x="771" y="1026"/>
                  <a:pt x="823" y="986"/>
                  <a:pt x="856" y="931"/>
                </a:cubicBezTo>
                <a:cubicBezTo>
                  <a:pt x="852" y="989"/>
                  <a:pt x="836" y="1060"/>
                  <a:pt x="785" y="1106"/>
                </a:cubicBezTo>
                <a:cubicBezTo>
                  <a:pt x="710" y="1175"/>
                  <a:pt x="618" y="1176"/>
                  <a:pt x="582" y="1173"/>
                </a:cubicBezTo>
                <a:cubicBezTo>
                  <a:pt x="577" y="1146"/>
                  <a:pt x="553" y="1125"/>
                  <a:pt x="524" y="1125"/>
                </a:cubicBezTo>
                <a:lnTo>
                  <a:pt x="388" y="1125"/>
                </a:lnTo>
                <a:cubicBezTo>
                  <a:pt x="355" y="1125"/>
                  <a:pt x="329" y="1152"/>
                  <a:pt x="329" y="1184"/>
                </a:cubicBezTo>
                <a:cubicBezTo>
                  <a:pt x="329" y="1217"/>
                  <a:pt x="355" y="1243"/>
                  <a:pt x="388" y="1243"/>
                </a:cubicBezTo>
                <a:lnTo>
                  <a:pt x="524" y="1243"/>
                </a:lnTo>
                <a:cubicBezTo>
                  <a:pt x="548" y="1243"/>
                  <a:pt x="569" y="1229"/>
                  <a:pt x="578" y="1208"/>
                </a:cubicBezTo>
                <a:cubicBezTo>
                  <a:pt x="585" y="1209"/>
                  <a:pt x="593" y="1209"/>
                  <a:pt x="603" y="1209"/>
                </a:cubicBezTo>
                <a:cubicBezTo>
                  <a:pt x="653" y="1209"/>
                  <a:pt x="738" y="1198"/>
                  <a:pt x="809" y="1132"/>
                </a:cubicBezTo>
                <a:cubicBezTo>
                  <a:pt x="860" y="1085"/>
                  <a:pt x="889" y="1010"/>
                  <a:pt x="892" y="914"/>
                </a:cubicBezTo>
                <a:cubicBezTo>
                  <a:pt x="893" y="884"/>
                  <a:pt x="891" y="857"/>
                  <a:pt x="889" y="834"/>
                </a:cubicBezTo>
                <a:cubicBezTo>
                  <a:pt x="890" y="821"/>
                  <a:pt x="891" y="808"/>
                  <a:pt x="890" y="796"/>
                </a:cubicBezTo>
                <a:cubicBezTo>
                  <a:pt x="891" y="794"/>
                  <a:pt x="891" y="793"/>
                  <a:pt x="891" y="792"/>
                </a:cubicBezTo>
                <a:cubicBezTo>
                  <a:pt x="891" y="760"/>
                  <a:pt x="887" y="740"/>
                  <a:pt x="884" y="724"/>
                </a:cubicBezTo>
                <a:cubicBezTo>
                  <a:pt x="879" y="698"/>
                  <a:pt x="876" y="681"/>
                  <a:pt x="893" y="609"/>
                </a:cubicBezTo>
                <a:cubicBezTo>
                  <a:pt x="912" y="529"/>
                  <a:pt x="915" y="446"/>
                  <a:pt x="901" y="36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8" name="Freeform 1057">
            <a:extLst>
              <a:ext uri="{FF2B5EF4-FFF2-40B4-BE49-F238E27FC236}">
                <a16:creationId xmlns:a16="http://schemas.microsoft.com/office/drawing/2014/main" id="{5C77DA16-4D11-4B4A-B838-3989FA7A5BC6}"/>
              </a:ext>
            </a:extLst>
          </p:cNvPr>
          <p:cNvSpPr/>
          <p:nvPr/>
        </p:nvSpPr>
        <p:spPr>
          <a:xfrm>
            <a:off x="2008441" y="3422048"/>
            <a:ext cx="163440" cy="127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5" h="355">
                <a:moveTo>
                  <a:pt x="454" y="82"/>
                </a:moveTo>
                <a:lnTo>
                  <a:pt x="437" y="25"/>
                </a:lnTo>
                <a:cubicBezTo>
                  <a:pt x="436" y="16"/>
                  <a:pt x="431" y="8"/>
                  <a:pt x="423" y="3"/>
                </a:cubicBezTo>
                <a:cubicBezTo>
                  <a:pt x="419" y="1"/>
                  <a:pt x="414" y="0"/>
                  <a:pt x="409" y="0"/>
                </a:cubicBezTo>
                <a:cubicBezTo>
                  <a:pt x="406" y="-1"/>
                  <a:pt x="403" y="0"/>
                  <a:pt x="400" y="1"/>
                </a:cubicBezTo>
                <a:lnTo>
                  <a:pt x="338" y="20"/>
                </a:lnTo>
                <a:cubicBezTo>
                  <a:pt x="323" y="24"/>
                  <a:pt x="315" y="40"/>
                  <a:pt x="319" y="54"/>
                </a:cubicBezTo>
                <a:cubicBezTo>
                  <a:pt x="323" y="66"/>
                  <a:pt x="334" y="74"/>
                  <a:pt x="346" y="74"/>
                </a:cubicBezTo>
                <a:cubicBezTo>
                  <a:pt x="347" y="74"/>
                  <a:pt x="348" y="74"/>
                  <a:pt x="349" y="74"/>
                </a:cubicBezTo>
                <a:lnTo>
                  <a:pt x="228" y="278"/>
                </a:lnTo>
                <a:lnTo>
                  <a:pt x="161" y="191"/>
                </a:lnTo>
                <a:cubicBezTo>
                  <a:pt x="156" y="184"/>
                  <a:pt x="149" y="180"/>
                  <a:pt x="141" y="180"/>
                </a:cubicBezTo>
                <a:cubicBezTo>
                  <a:pt x="133" y="179"/>
                  <a:pt x="125" y="183"/>
                  <a:pt x="119" y="188"/>
                </a:cubicBezTo>
                <a:lnTo>
                  <a:pt x="7" y="308"/>
                </a:lnTo>
                <a:cubicBezTo>
                  <a:pt x="-3" y="319"/>
                  <a:pt x="-3" y="337"/>
                  <a:pt x="8" y="347"/>
                </a:cubicBezTo>
                <a:cubicBezTo>
                  <a:pt x="20" y="358"/>
                  <a:pt x="37" y="357"/>
                  <a:pt x="47" y="346"/>
                </a:cubicBezTo>
                <a:lnTo>
                  <a:pt x="137" y="250"/>
                </a:lnTo>
                <a:lnTo>
                  <a:pt x="209" y="344"/>
                </a:lnTo>
                <a:cubicBezTo>
                  <a:pt x="214" y="351"/>
                  <a:pt x="222" y="355"/>
                  <a:pt x="231" y="355"/>
                </a:cubicBezTo>
                <a:lnTo>
                  <a:pt x="232" y="355"/>
                </a:lnTo>
                <a:cubicBezTo>
                  <a:pt x="241" y="354"/>
                  <a:pt x="250" y="349"/>
                  <a:pt x="254" y="341"/>
                </a:cubicBezTo>
                <a:lnTo>
                  <a:pt x="400" y="95"/>
                </a:lnTo>
                <a:lnTo>
                  <a:pt x="401" y="98"/>
                </a:lnTo>
                <a:cubicBezTo>
                  <a:pt x="405" y="110"/>
                  <a:pt x="416" y="117"/>
                  <a:pt x="428" y="117"/>
                </a:cubicBezTo>
                <a:cubicBezTo>
                  <a:pt x="430" y="117"/>
                  <a:pt x="433" y="117"/>
                  <a:pt x="436" y="116"/>
                </a:cubicBezTo>
                <a:cubicBezTo>
                  <a:pt x="450" y="112"/>
                  <a:pt x="458" y="96"/>
                  <a:pt x="454" y="82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59" name="Freeform 1058">
            <a:extLst>
              <a:ext uri="{FF2B5EF4-FFF2-40B4-BE49-F238E27FC236}">
                <a16:creationId xmlns:a16="http://schemas.microsoft.com/office/drawing/2014/main" id="{6BCCD063-9D0C-7B44-9F7E-63C7A395CAB8}"/>
              </a:ext>
            </a:extLst>
          </p:cNvPr>
          <p:cNvSpPr/>
          <p:nvPr/>
        </p:nvSpPr>
        <p:spPr>
          <a:xfrm>
            <a:off x="2178360" y="3570369"/>
            <a:ext cx="172080" cy="170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9" h="475">
                <a:moveTo>
                  <a:pt x="337" y="409"/>
                </a:moveTo>
                <a:lnTo>
                  <a:pt x="71" y="146"/>
                </a:lnTo>
                <a:cubicBezTo>
                  <a:pt x="50" y="126"/>
                  <a:pt x="50" y="92"/>
                  <a:pt x="70" y="71"/>
                </a:cubicBezTo>
                <a:cubicBezTo>
                  <a:pt x="80" y="61"/>
                  <a:pt x="94" y="55"/>
                  <a:pt x="108" y="55"/>
                </a:cubicBezTo>
                <a:lnTo>
                  <a:pt x="109" y="55"/>
                </a:lnTo>
                <a:cubicBezTo>
                  <a:pt x="123" y="55"/>
                  <a:pt x="136" y="60"/>
                  <a:pt x="146" y="71"/>
                </a:cubicBezTo>
                <a:lnTo>
                  <a:pt x="412" y="337"/>
                </a:lnTo>
                <a:close/>
                <a:moveTo>
                  <a:pt x="471" y="318"/>
                </a:moveTo>
                <a:lnTo>
                  <a:pt x="185" y="32"/>
                </a:lnTo>
                <a:cubicBezTo>
                  <a:pt x="165" y="11"/>
                  <a:pt x="138" y="0"/>
                  <a:pt x="109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79" y="0"/>
                  <a:pt x="51" y="12"/>
                  <a:pt x="31" y="32"/>
                </a:cubicBezTo>
                <a:cubicBezTo>
                  <a:pt x="-11" y="75"/>
                  <a:pt x="-10" y="144"/>
                  <a:pt x="32" y="185"/>
                </a:cubicBezTo>
                <a:lnTo>
                  <a:pt x="317" y="467"/>
                </a:lnTo>
                <a:cubicBezTo>
                  <a:pt x="323" y="473"/>
                  <a:pt x="330" y="475"/>
                  <a:pt x="337" y="475"/>
                </a:cubicBezTo>
                <a:cubicBezTo>
                  <a:pt x="344" y="475"/>
                  <a:pt x="350" y="473"/>
                  <a:pt x="356" y="468"/>
                </a:cubicBezTo>
                <a:lnTo>
                  <a:pt x="471" y="358"/>
                </a:lnTo>
                <a:cubicBezTo>
                  <a:pt x="476" y="353"/>
                  <a:pt x="479" y="346"/>
                  <a:pt x="479" y="338"/>
                </a:cubicBezTo>
                <a:cubicBezTo>
                  <a:pt x="479" y="331"/>
                  <a:pt x="477" y="324"/>
                  <a:pt x="471" y="31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0" name="Freeform 1059">
            <a:extLst>
              <a:ext uri="{FF2B5EF4-FFF2-40B4-BE49-F238E27FC236}">
                <a16:creationId xmlns:a16="http://schemas.microsoft.com/office/drawing/2014/main" id="{DCA22410-15F6-EE47-A5DD-5BE5984FDAED}"/>
              </a:ext>
            </a:extLst>
          </p:cNvPr>
          <p:cNvSpPr/>
          <p:nvPr/>
        </p:nvSpPr>
        <p:spPr>
          <a:xfrm>
            <a:off x="1944720" y="3338168"/>
            <a:ext cx="268200" cy="268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6" h="746">
                <a:moveTo>
                  <a:pt x="601" y="594"/>
                </a:moveTo>
                <a:cubicBezTo>
                  <a:pt x="596" y="591"/>
                  <a:pt x="591" y="589"/>
                  <a:pt x="585" y="589"/>
                </a:cubicBezTo>
                <a:lnTo>
                  <a:pt x="168" y="589"/>
                </a:lnTo>
                <a:lnTo>
                  <a:pt x="168" y="171"/>
                </a:lnTo>
                <a:cubicBezTo>
                  <a:pt x="168" y="159"/>
                  <a:pt x="161" y="150"/>
                  <a:pt x="152" y="145"/>
                </a:cubicBezTo>
                <a:cubicBezTo>
                  <a:pt x="209" y="90"/>
                  <a:pt x="287" y="55"/>
                  <a:pt x="373" y="55"/>
                </a:cubicBezTo>
                <a:cubicBezTo>
                  <a:pt x="548" y="55"/>
                  <a:pt x="691" y="198"/>
                  <a:pt x="691" y="373"/>
                </a:cubicBezTo>
                <a:cubicBezTo>
                  <a:pt x="691" y="459"/>
                  <a:pt x="656" y="537"/>
                  <a:pt x="601" y="594"/>
                </a:cubicBezTo>
                <a:close/>
                <a:moveTo>
                  <a:pt x="209" y="645"/>
                </a:moveTo>
                <a:lnTo>
                  <a:pt x="537" y="645"/>
                </a:lnTo>
                <a:cubicBezTo>
                  <a:pt x="489" y="674"/>
                  <a:pt x="433" y="690"/>
                  <a:pt x="373" y="690"/>
                </a:cubicBezTo>
                <a:cubicBezTo>
                  <a:pt x="313" y="690"/>
                  <a:pt x="257" y="674"/>
                  <a:pt x="209" y="645"/>
                </a:cubicBezTo>
                <a:close/>
                <a:moveTo>
                  <a:pt x="55" y="373"/>
                </a:moveTo>
                <a:cubicBezTo>
                  <a:pt x="55" y="305"/>
                  <a:pt x="77" y="242"/>
                  <a:pt x="113" y="191"/>
                </a:cubicBezTo>
                <a:lnTo>
                  <a:pt x="113" y="555"/>
                </a:lnTo>
                <a:cubicBezTo>
                  <a:pt x="77" y="503"/>
                  <a:pt x="55" y="441"/>
                  <a:pt x="55" y="373"/>
                </a:cubicBezTo>
                <a:close/>
                <a:moveTo>
                  <a:pt x="373" y="0"/>
                </a:moveTo>
                <a:cubicBezTo>
                  <a:pt x="167" y="0"/>
                  <a:pt x="0" y="167"/>
                  <a:pt x="0" y="373"/>
                </a:cubicBezTo>
                <a:cubicBezTo>
                  <a:pt x="0" y="578"/>
                  <a:pt x="167" y="746"/>
                  <a:pt x="373" y="746"/>
                </a:cubicBezTo>
                <a:cubicBezTo>
                  <a:pt x="579" y="746"/>
                  <a:pt x="746" y="578"/>
                  <a:pt x="746" y="373"/>
                </a:cubicBezTo>
                <a:cubicBezTo>
                  <a:pt x="746" y="167"/>
                  <a:pt x="579" y="0"/>
                  <a:pt x="373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1" name="Freeform 1060">
            <a:extLst>
              <a:ext uri="{FF2B5EF4-FFF2-40B4-BE49-F238E27FC236}">
                <a16:creationId xmlns:a16="http://schemas.microsoft.com/office/drawing/2014/main" id="{5C138421-DF44-504F-BAEB-8AADD3497000}"/>
              </a:ext>
            </a:extLst>
          </p:cNvPr>
          <p:cNvSpPr/>
          <p:nvPr/>
        </p:nvSpPr>
        <p:spPr>
          <a:xfrm>
            <a:off x="1462680" y="3570369"/>
            <a:ext cx="172080" cy="170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9" h="475">
                <a:moveTo>
                  <a:pt x="337" y="409"/>
                </a:moveTo>
                <a:lnTo>
                  <a:pt x="71" y="146"/>
                </a:lnTo>
                <a:cubicBezTo>
                  <a:pt x="50" y="126"/>
                  <a:pt x="50" y="92"/>
                  <a:pt x="70" y="71"/>
                </a:cubicBezTo>
                <a:cubicBezTo>
                  <a:pt x="80" y="61"/>
                  <a:pt x="94" y="55"/>
                  <a:pt x="108" y="55"/>
                </a:cubicBezTo>
                <a:cubicBezTo>
                  <a:pt x="123" y="55"/>
                  <a:pt x="136" y="60"/>
                  <a:pt x="146" y="71"/>
                </a:cubicBezTo>
                <a:lnTo>
                  <a:pt x="412" y="337"/>
                </a:lnTo>
                <a:close/>
                <a:moveTo>
                  <a:pt x="471" y="318"/>
                </a:moveTo>
                <a:lnTo>
                  <a:pt x="185" y="32"/>
                </a:lnTo>
                <a:cubicBezTo>
                  <a:pt x="165" y="11"/>
                  <a:pt x="137" y="0"/>
                  <a:pt x="108" y="0"/>
                </a:cubicBezTo>
                <a:cubicBezTo>
                  <a:pt x="79" y="0"/>
                  <a:pt x="51" y="12"/>
                  <a:pt x="31" y="32"/>
                </a:cubicBezTo>
                <a:cubicBezTo>
                  <a:pt x="-11" y="75"/>
                  <a:pt x="-10" y="144"/>
                  <a:pt x="32" y="185"/>
                </a:cubicBezTo>
                <a:lnTo>
                  <a:pt x="317" y="467"/>
                </a:lnTo>
                <a:cubicBezTo>
                  <a:pt x="322" y="473"/>
                  <a:pt x="329" y="475"/>
                  <a:pt x="336" y="475"/>
                </a:cubicBezTo>
                <a:cubicBezTo>
                  <a:pt x="343" y="475"/>
                  <a:pt x="350" y="473"/>
                  <a:pt x="356" y="468"/>
                </a:cubicBezTo>
                <a:lnTo>
                  <a:pt x="470" y="358"/>
                </a:lnTo>
                <a:cubicBezTo>
                  <a:pt x="476" y="353"/>
                  <a:pt x="479" y="346"/>
                  <a:pt x="479" y="338"/>
                </a:cubicBezTo>
                <a:cubicBezTo>
                  <a:pt x="479" y="331"/>
                  <a:pt x="476" y="324"/>
                  <a:pt x="471" y="31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2" name="Freeform 1061">
            <a:extLst>
              <a:ext uri="{FF2B5EF4-FFF2-40B4-BE49-F238E27FC236}">
                <a16:creationId xmlns:a16="http://schemas.microsoft.com/office/drawing/2014/main" id="{A484AC25-BE31-DF40-84C9-A0587CABF43A}"/>
              </a:ext>
            </a:extLst>
          </p:cNvPr>
          <p:cNvSpPr/>
          <p:nvPr/>
        </p:nvSpPr>
        <p:spPr>
          <a:xfrm>
            <a:off x="1396079" y="3388568"/>
            <a:ext cx="33120" cy="16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3" h="456">
                <a:moveTo>
                  <a:pt x="33" y="426"/>
                </a:moveTo>
                <a:cubicBezTo>
                  <a:pt x="31" y="441"/>
                  <a:pt x="42" y="455"/>
                  <a:pt x="57" y="456"/>
                </a:cubicBezTo>
                <a:cubicBezTo>
                  <a:pt x="58" y="456"/>
                  <a:pt x="59" y="456"/>
                  <a:pt x="60" y="456"/>
                </a:cubicBezTo>
                <a:cubicBezTo>
                  <a:pt x="74" y="456"/>
                  <a:pt x="86" y="446"/>
                  <a:pt x="87" y="431"/>
                </a:cubicBezTo>
                <a:cubicBezTo>
                  <a:pt x="101" y="293"/>
                  <a:pt x="90" y="154"/>
                  <a:pt x="54" y="20"/>
                </a:cubicBezTo>
                <a:cubicBezTo>
                  <a:pt x="50" y="6"/>
                  <a:pt x="35" y="-3"/>
                  <a:pt x="20" y="1"/>
                </a:cubicBezTo>
                <a:cubicBezTo>
                  <a:pt x="6" y="5"/>
                  <a:pt x="-3" y="20"/>
                  <a:pt x="1" y="34"/>
                </a:cubicBezTo>
                <a:cubicBezTo>
                  <a:pt x="35" y="162"/>
                  <a:pt x="45" y="294"/>
                  <a:pt x="33" y="426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3" name="Freeform 1062">
            <a:extLst>
              <a:ext uri="{FF2B5EF4-FFF2-40B4-BE49-F238E27FC236}">
                <a16:creationId xmlns:a16="http://schemas.microsoft.com/office/drawing/2014/main" id="{2E2F568D-26A0-504E-8526-BA73AF7AD4D4}"/>
              </a:ext>
            </a:extLst>
          </p:cNvPr>
          <p:cNvSpPr/>
          <p:nvPr/>
        </p:nvSpPr>
        <p:spPr>
          <a:xfrm>
            <a:off x="1294559" y="3387849"/>
            <a:ext cx="33120" cy="152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3" h="424">
                <a:moveTo>
                  <a:pt x="73" y="1"/>
                </a:moveTo>
                <a:cubicBezTo>
                  <a:pt x="58" y="-3"/>
                  <a:pt x="43" y="6"/>
                  <a:pt x="39" y="21"/>
                </a:cubicBezTo>
                <a:cubicBezTo>
                  <a:pt x="5" y="147"/>
                  <a:pt x="-7" y="274"/>
                  <a:pt x="3" y="398"/>
                </a:cubicBezTo>
                <a:cubicBezTo>
                  <a:pt x="4" y="413"/>
                  <a:pt x="16" y="424"/>
                  <a:pt x="31" y="424"/>
                </a:cubicBezTo>
                <a:cubicBezTo>
                  <a:pt x="31" y="424"/>
                  <a:pt x="32" y="424"/>
                  <a:pt x="33" y="424"/>
                </a:cubicBezTo>
                <a:cubicBezTo>
                  <a:pt x="48" y="422"/>
                  <a:pt x="59" y="409"/>
                  <a:pt x="58" y="394"/>
                </a:cubicBezTo>
                <a:cubicBezTo>
                  <a:pt x="49" y="276"/>
                  <a:pt x="60" y="155"/>
                  <a:pt x="92" y="35"/>
                </a:cubicBezTo>
                <a:cubicBezTo>
                  <a:pt x="96" y="20"/>
                  <a:pt x="87" y="5"/>
                  <a:pt x="73" y="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4" name="Freeform 1063">
            <a:extLst>
              <a:ext uri="{FF2B5EF4-FFF2-40B4-BE49-F238E27FC236}">
                <a16:creationId xmlns:a16="http://schemas.microsoft.com/office/drawing/2014/main" id="{E72B20A8-EC69-9948-BB02-8587C5D65737}"/>
              </a:ext>
            </a:extLst>
          </p:cNvPr>
          <p:cNvSpPr/>
          <p:nvPr/>
        </p:nvSpPr>
        <p:spPr>
          <a:xfrm>
            <a:off x="1229040" y="3281288"/>
            <a:ext cx="26784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5" h="1192">
                <a:moveTo>
                  <a:pt x="617" y="1085"/>
                </a:moveTo>
                <a:lnTo>
                  <a:pt x="528" y="972"/>
                </a:lnTo>
                <a:lnTo>
                  <a:pt x="537" y="876"/>
                </a:lnTo>
                <a:lnTo>
                  <a:pt x="617" y="1034"/>
                </a:lnTo>
                <a:close/>
                <a:moveTo>
                  <a:pt x="404" y="1023"/>
                </a:moveTo>
                <a:lnTo>
                  <a:pt x="399" y="1023"/>
                </a:lnTo>
                <a:close/>
                <a:moveTo>
                  <a:pt x="336" y="1023"/>
                </a:moveTo>
                <a:lnTo>
                  <a:pt x="344" y="1023"/>
                </a:lnTo>
                <a:close/>
                <a:moveTo>
                  <a:pt x="257" y="885"/>
                </a:moveTo>
                <a:cubicBezTo>
                  <a:pt x="285" y="894"/>
                  <a:pt x="314" y="900"/>
                  <a:pt x="345" y="903"/>
                </a:cubicBezTo>
                <a:lnTo>
                  <a:pt x="344" y="967"/>
                </a:lnTo>
                <a:lnTo>
                  <a:pt x="264" y="967"/>
                </a:lnTo>
                <a:close/>
                <a:moveTo>
                  <a:pt x="128" y="1034"/>
                </a:moveTo>
                <a:lnTo>
                  <a:pt x="202" y="888"/>
                </a:lnTo>
                <a:lnTo>
                  <a:pt x="210" y="982"/>
                </a:lnTo>
                <a:lnTo>
                  <a:pt x="128" y="1085"/>
                </a:lnTo>
                <a:close/>
                <a:moveTo>
                  <a:pt x="55" y="531"/>
                </a:moveTo>
                <a:cubicBezTo>
                  <a:pt x="55" y="356"/>
                  <a:pt x="198" y="213"/>
                  <a:pt x="373" y="213"/>
                </a:cubicBezTo>
                <a:cubicBezTo>
                  <a:pt x="548" y="213"/>
                  <a:pt x="690" y="356"/>
                  <a:pt x="690" y="531"/>
                </a:cubicBezTo>
                <a:cubicBezTo>
                  <a:pt x="690" y="706"/>
                  <a:pt x="548" y="848"/>
                  <a:pt x="373" y="848"/>
                </a:cubicBezTo>
                <a:cubicBezTo>
                  <a:pt x="198" y="848"/>
                  <a:pt x="55" y="706"/>
                  <a:pt x="55" y="531"/>
                </a:cubicBezTo>
                <a:close/>
                <a:moveTo>
                  <a:pt x="349" y="128"/>
                </a:moveTo>
                <a:cubicBezTo>
                  <a:pt x="356" y="114"/>
                  <a:pt x="362" y="100"/>
                  <a:pt x="369" y="87"/>
                </a:cubicBezTo>
                <a:cubicBezTo>
                  <a:pt x="375" y="98"/>
                  <a:pt x="380" y="109"/>
                  <a:pt x="386" y="120"/>
                </a:cubicBezTo>
                <a:cubicBezTo>
                  <a:pt x="392" y="133"/>
                  <a:pt x="398" y="146"/>
                  <a:pt x="404" y="159"/>
                </a:cubicBezTo>
                <a:cubicBezTo>
                  <a:pt x="394" y="159"/>
                  <a:pt x="383" y="158"/>
                  <a:pt x="373" y="158"/>
                </a:cubicBezTo>
                <a:cubicBezTo>
                  <a:pt x="360" y="158"/>
                  <a:pt x="347" y="159"/>
                  <a:pt x="335" y="160"/>
                </a:cubicBezTo>
                <a:cubicBezTo>
                  <a:pt x="339" y="149"/>
                  <a:pt x="344" y="138"/>
                  <a:pt x="349" y="128"/>
                </a:cubicBezTo>
                <a:close/>
                <a:moveTo>
                  <a:pt x="473" y="967"/>
                </a:moveTo>
                <a:lnTo>
                  <a:pt x="399" y="967"/>
                </a:lnTo>
                <a:lnTo>
                  <a:pt x="400" y="903"/>
                </a:lnTo>
                <a:cubicBezTo>
                  <a:pt x="428" y="901"/>
                  <a:pt x="455" y="896"/>
                  <a:pt x="481" y="888"/>
                </a:cubicBezTo>
                <a:close/>
                <a:moveTo>
                  <a:pt x="584" y="846"/>
                </a:moveTo>
                <a:cubicBezTo>
                  <a:pt x="583" y="844"/>
                  <a:pt x="582" y="842"/>
                  <a:pt x="580" y="840"/>
                </a:cubicBezTo>
                <a:cubicBezTo>
                  <a:pt x="680" y="773"/>
                  <a:pt x="745" y="660"/>
                  <a:pt x="745" y="531"/>
                </a:cubicBezTo>
                <a:cubicBezTo>
                  <a:pt x="745" y="356"/>
                  <a:pt x="625" y="210"/>
                  <a:pt x="463" y="169"/>
                </a:cubicBezTo>
                <a:cubicBezTo>
                  <a:pt x="464" y="164"/>
                  <a:pt x="464" y="158"/>
                  <a:pt x="461" y="153"/>
                </a:cubicBezTo>
                <a:cubicBezTo>
                  <a:pt x="453" y="134"/>
                  <a:pt x="444" y="115"/>
                  <a:pt x="436" y="96"/>
                </a:cubicBezTo>
                <a:cubicBezTo>
                  <a:pt x="424" y="73"/>
                  <a:pt x="412" y="50"/>
                  <a:pt x="400" y="27"/>
                </a:cubicBezTo>
                <a:lnTo>
                  <a:pt x="392" y="14"/>
                </a:lnTo>
                <a:cubicBezTo>
                  <a:pt x="387" y="5"/>
                  <a:pt x="378" y="0"/>
                  <a:pt x="368" y="0"/>
                </a:cubicBezTo>
                <a:cubicBezTo>
                  <a:pt x="357" y="0"/>
                  <a:pt x="348" y="6"/>
                  <a:pt x="344" y="15"/>
                </a:cubicBezTo>
                <a:lnTo>
                  <a:pt x="321" y="59"/>
                </a:lnTo>
                <a:cubicBezTo>
                  <a:pt x="314" y="74"/>
                  <a:pt x="306" y="89"/>
                  <a:pt x="299" y="105"/>
                </a:cubicBezTo>
                <a:cubicBezTo>
                  <a:pt x="292" y="121"/>
                  <a:pt x="285" y="137"/>
                  <a:pt x="278" y="153"/>
                </a:cubicBezTo>
                <a:cubicBezTo>
                  <a:pt x="275" y="159"/>
                  <a:pt x="275" y="165"/>
                  <a:pt x="277" y="171"/>
                </a:cubicBezTo>
                <a:cubicBezTo>
                  <a:pt x="117" y="213"/>
                  <a:pt x="0" y="359"/>
                  <a:pt x="0" y="531"/>
                </a:cubicBezTo>
                <a:cubicBezTo>
                  <a:pt x="0" y="660"/>
                  <a:pt x="66" y="774"/>
                  <a:pt x="166" y="841"/>
                </a:cubicBezTo>
                <a:cubicBezTo>
                  <a:pt x="163" y="843"/>
                  <a:pt x="161" y="846"/>
                  <a:pt x="160" y="849"/>
                </a:cubicBezTo>
                <a:lnTo>
                  <a:pt x="76" y="1015"/>
                </a:lnTo>
                <a:cubicBezTo>
                  <a:pt x="74" y="1019"/>
                  <a:pt x="73" y="1023"/>
                  <a:pt x="73" y="1028"/>
                </a:cubicBezTo>
                <a:lnTo>
                  <a:pt x="73" y="1164"/>
                </a:lnTo>
                <a:cubicBezTo>
                  <a:pt x="73" y="1176"/>
                  <a:pt x="80" y="1187"/>
                  <a:pt x="91" y="1191"/>
                </a:cubicBezTo>
                <a:cubicBezTo>
                  <a:pt x="94" y="1192"/>
                  <a:pt x="97" y="1192"/>
                  <a:pt x="101" y="1192"/>
                </a:cubicBezTo>
                <a:cubicBezTo>
                  <a:pt x="109" y="1192"/>
                  <a:pt x="117" y="1188"/>
                  <a:pt x="122" y="1182"/>
                </a:cubicBezTo>
                <a:lnTo>
                  <a:pt x="248" y="1023"/>
                </a:lnTo>
                <a:lnTo>
                  <a:pt x="281" y="1023"/>
                </a:lnTo>
                <a:lnTo>
                  <a:pt x="281" y="1051"/>
                </a:lnTo>
                <a:cubicBezTo>
                  <a:pt x="281" y="1066"/>
                  <a:pt x="293" y="1078"/>
                  <a:pt x="309" y="1078"/>
                </a:cubicBezTo>
                <a:lnTo>
                  <a:pt x="343" y="1078"/>
                </a:lnTo>
                <a:lnTo>
                  <a:pt x="342" y="1164"/>
                </a:lnTo>
                <a:cubicBezTo>
                  <a:pt x="342" y="1179"/>
                  <a:pt x="354" y="1192"/>
                  <a:pt x="370" y="1192"/>
                </a:cubicBezTo>
                <a:cubicBezTo>
                  <a:pt x="385" y="1192"/>
                  <a:pt x="397" y="1180"/>
                  <a:pt x="397" y="1165"/>
                </a:cubicBezTo>
                <a:lnTo>
                  <a:pt x="398" y="1078"/>
                </a:lnTo>
                <a:lnTo>
                  <a:pt x="431" y="1078"/>
                </a:lnTo>
                <a:cubicBezTo>
                  <a:pt x="447" y="1078"/>
                  <a:pt x="459" y="1066"/>
                  <a:pt x="459" y="1051"/>
                </a:cubicBezTo>
                <a:lnTo>
                  <a:pt x="459" y="1023"/>
                </a:lnTo>
                <a:lnTo>
                  <a:pt x="498" y="1023"/>
                </a:lnTo>
                <a:lnTo>
                  <a:pt x="623" y="1182"/>
                </a:lnTo>
                <a:cubicBezTo>
                  <a:pt x="629" y="1188"/>
                  <a:pt x="637" y="1192"/>
                  <a:pt x="645" y="1192"/>
                </a:cubicBezTo>
                <a:cubicBezTo>
                  <a:pt x="648" y="1192"/>
                  <a:pt x="651" y="1192"/>
                  <a:pt x="654" y="1191"/>
                </a:cubicBezTo>
                <a:cubicBezTo>
                  <a:pt x="665" y="1187"/>
                  <a:pt x="672" y="1176"/>
                  <a:pt x="672" y="1164"/>
                </a:cubicBezTo>
                <a:lnTo>
                  <a:pt x="672" y="1028"/>
                </a:lnTo>
                <a:cubicBezTo>
                  <a:pt x="672" y="1023"/>
                  <a:pt x="671" y="1019"/>
                  <a:pt x="669" y="101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5" name="Freeform 1064">
            <a:extLst>
              <a:ext uri="{FF2B5EF4-FFF2-40B4-BE49-F238E27FC236}">
                <a16:creationId xmlns:a16="http://schemas.microsoft.com/office/drawing/2014/main" id="{CDD9B805-53A0-EC48-A508-F3F909F311A1}"/>
              </a:ext>
            </a:extLst>
          </p:cNvPr>
          <p:cNvSpPr/>
          <p:nvPr/>
        </p:nvSpPr>
        <p:spPr>
          <a:xfrm>
            <a:off x="1332720" y="3390008"/>
            <a:ext cx="5868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4" h="164">
                <a:moveTo>
                  <a:pt x="82" y="108"/>
                </a:moveTo>
                <a:cubicBezTo>
                  <a:pt x="67" y="108"/>
                  <a:pt x="55" y="96"/>
                  <a:pt x="55" y="82"/>
                </a:cubicBezTo>
                <a:cubicBezTo>
                  <a:pt x="55" y="67"/>
                  <a:pt x="67" y="55"/>
                  <a:pt x="82" y="55"/>
                </a:cubicBezTo>
                <a:cubicBezTo>
                  <a:pt x="97" y="55"/>
                  <a:pt x="109" y="67"/>
                  <a:pt x="109" y="82"/>
                </a:cubicBezTo>
                <a:cubicBezTo>
                  <a:pt x="109" y="96"/>
                  <a:pt x="97" y="108"/>
                  <a:pt x="82" y="108"/>
                </a:cubicBezTo>
                <a:close/>
                <a:moveTo>
                  <a:pt x="164" y="82"/>
                </a:moveTo>
                <a:cubicBezTo>
                  <a:pt x="164" y="36"/>
                  <a:pt x="127" y="0"/>
                  <a:pt x="82" y="0"/>
                </a:cubicBezTo>
                <a:cubicBezTo>
                  <a:pt x="37" y="0"/>
                  <a:pt x="0" y="36"/>
                  <a:pt x="0" y="82"/>
                </a:cubicBezTo>
                <a:cubicBezTo>
                  <a:pt x="0" y="127"/>
                  <a:pt x="37" y="164"/>
                  <a:pt x="82" y="164"/>
                </a:cubicBezTo>
                <a:cubicBezTo>
                  <a:pt x="127" y="164"/>
                  <a:pt x="164" y="127"/>
                  <a:pt x="164" y="82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6" name="Freeform 1065">
            <a:extLst>
              <a:ext uri="{FF2B5EF4-FFF2-40B4-BE49-F238E27FC236}">
                <a16:creationId xmlns:a16="http://schemas.microsoft.com/office/drawing/2014/main" id="{DB0BFBDC-2933-DC47-AD72-1267D4320673}"/>
              </a:ext>
            </a:extLst>
          </p:cNvPr>
          <p:cNvSpPr/>
          <p:nvPr/>
        </p:nvSpPr>
        <p:spPr>
          <a:xfrm>
            <a:off x="453959" y="3337448"/>
            <a:ext cx="42876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905">
                <a:moveTo>
                  <a:pt x="1137" y="822"/>
                </a:moveTo>
                <a:cubicBezTo>
                  <a:pt x="1137" y="837"/>
                  <a:pt x="1125" y="849"/>
                  <a:pt x="1110" y="849"/>
                </a:cubicBezTo>
                <a:lnTo>
                  <a:pt x="83" y="849"/>
                </a:lnTo>
                <a:cubicBezTo>
                  <a:pt x="68" y="849"/>
                  <a:pt x="55" y="837"/>
                  <a:pt x="55" y="822"/>
                </a:cubicBezTo>
                <a:lnTo>
                  <a:pt x="55" y="83"/>
                </a:lnTo>
                <a:cubicBezTo>
                  <a:pt x="55" y="68"/>
                  <a:pt x="68" y="55"/>
                  <a:pt x="83" y="55"/>
                </a:cubicBezTo>
                <a:lnTo>
                  <a:pt x="1110" y="55"/>
                </a:lnTo>
                <a:cubicBezTo>
                  <a:pt x="1125" y="55"/>
                  <a:pt x="1137" y="68"/>
                  <a:pt x="1137" y="83"/>
                </a:cubicBezTo>
                <a:close/>
                <a:moveTo>
                  <a:pt x="1110" y="0"/>
                </a:moveTo>
                <a:lnTo>
                  <a:pt x="83" y="0"/>
                </a:lnTo>
                <a:cubicBezTo>
                  <a:pt x="37" y="0"/>
                  <a:pt x="0" y="37"/>
                  <a:pt x="0" y="83"/>
                </a:cubicBezTo>
                <a:lnTo>
                  <a:pt x="0" y="822"/>
                </a:lnTo>
                <a:cubicBezTo>
                  <a:pt x="0" y="867"/>
                  <a:pt x="37" y="905"/>
                  <a:pt x="83" y="905"/>
                </a:cubicBezTo>
                <a:lnTo>
                  <a:pt x="1110" y="905"/>
                </a:lnTo>
                <a:cubicBezTo>
                  <a:pt x="1155" y="905"/>
                  <a:pt x="1192" y="867"/>
                  <a:pt x="1192" y="822"/>
                </a:cubicBezTo>
                <a:lnTo>
                  <a:pt x="1192" y="83"/>
                </a:lnTo>
                <a:cubicBezTo>
                  <a:pt x="1192" y="37"/>
                  <a:pt x="1155" y="0"/>
                  <a:pt x="1110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7" name="Freeform 1066">
            <a:extLst>
              <a:ext uri="{FF2B5EF4-FFF2-40B4-BE49-F238E27FC236}">
                <a16:creationId xmlns:a16="http://schemas.microsoft.com/office/drawing/2014/main" id="{EE422535-08D6-1B46-A71B-8C8424946317}"/>
              </a:ext>
            </a:extLst>
          </p:cNvPr>
          <p:cNvSpPr/>
          <p:nvPr/>
        </p:nvSpPr>
        <p:spPr>
          <a:xfrm>
            <a:off x="709201" y="3541928"/>
            <a:ext cx="122040" cy="69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0" h="195">
                <a:moveTo>
                  <a:pt x="284" y="140"/>
                </a:moveTo>
                <a:lnTo>
                  <a:pt x="55" y="140"/>
                </a:lnTo>
                <a:lnTo>
                  <a:pt x="55" y="55"/>
                </a:lnTo>
                <a:lnTo>
                  <a:pt x="284" y="55"/>
                </a:lnTo>
                <a:close/>
                <a:moveTo>
                  <a:pt x="312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168"/>
                </a:lnTo>
                <a:cubicBezTo>
                  <a:pt x="0" y="183"/>
                  <a:pt x="12" y="195"/>
                  <a:pt x="27" y="195"/>
                </a:cubicBezTo>
                <a:lnTo>
                  <a:pt x="312" y="195"/>
                </a:lnTo>
                <a:cubicBezTo>
                  <a:pt x="327" y="195"/>
                  <a:pt x="340" y="183"/>
                  <a:pt x="340" y="168"/>
                </a:cubicBezTo>
                <a:lnTo>
                  <a:pt x="340" y="27"/>
                </a:lnTo>
                <a:cubicBezTo>
                  <a:pt x="340" y="12"/>
                  <a:pt x="327" y="0"/>
                  <a:pt x="312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8" name="Freeform 1067">
            <a:extLst>
              <a:ext uri="{FF2B5EF4-FFF2-40B4-BE49-F238E27FC236}">
                <a16:creationId xmlns:a16="http://schemas.microsoft.com/office/drawing/2014/main" id="{AC2CEC9A-3A5C-2D42-BD6D-AA511D799056}"/>
              </a:ext>
            </a:extLst>
          </p:cNvPr>
          <p:cNvSpPr/>
          <p:nvPr/>
        </p:nvSpPr>
        <p:spPr>
          <a:xfrm>
            <a:off x="709200" y="3414488"/>
            <a:ext cx="7092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5">
                <a:moveTo>
                  <a:pt x="27" y="55"/>
                </a:moveTo>
                <a:lnTo>
                  <a:pt x="171" y="55"/>
                </a:lnTo>
                <a:cubicBezTo>
                  <a:pt x="186" y="55"/>
                  <a:pt x="198" y="43"/>
                  <a:pt x="198" y="28"/>
                </a:cubicBezTo>
                <a:cubicBezTo>
                  <a:pt x="198" y="13"/>
                  <a:pt x="186" y="0"/>
                  <a:pt x="171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69" name="Freeform 1068">
            <a:extLst>
              <a:ext uri="{FF2B5EF4-FFF2-40B4-BE49-F238E27FC236}">
                <a16:creationId xmlns:a16="http://schemas.microsoft.com/office/drawing/2014/main" id="{E51B0EA6-2AB6-C748-A7C4-8D9C13D1A97A}"/>
              </a:ext>
            </a:extLst>
          </p:cNvPr>
          <p:cNvSpPr/>
          <p:nvPr/>
        </p:nvSpPr>
        <p:spPr>
          <a:xfrm>
            <a:off x="709200" y="3465248"/>
            <a:ext cx="900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51" h="55">
                <a:moveTo>
                  <a:pt x="27" y="55"/>
                </a:moveTo>
                <a:lnTo>
                  <a:pt x="223" y="55"/>
                </a:lnTo>
                <a:cubicBezTo>
                  <a:pt x="238" y="55"/>
                  <a:pt x="251" y="42"/>
                  <a:pt x="251" y="27"/>
                </a:cubicBezTo>
                <a:cubicBezTo>
                  <a:pt x="251" y="12"/>
                  <a:pt x="238" y="0"/>
                  <a:pt x="223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cubicBezTo>
                  <a:pt x="0" y="42"/>
                  <a:pt x="12" y="55"/>
                  <a:pt x="27" y="5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0" name="Freeform 1069">
            <a:extLst>
              <a:ext uri="{FF2B5EF4-FFF2-40B4-BE49-F238E27FC236}">
                <a16:creationId xmlns:a16="http://schemas.microsoft.com/office/drawing/2014/main" id="{92BB07D2-949E-C346-A77B-3E1294FB1738}"/>
              </a:ext>
            </a:extLst>
          </p:cNvPr>
          <p:cNvSpPr/>
          <p:nvPr/>
        </p:nvSpPr>
        <p:spPr>
          <a:xfrm>
            <a:off x="541080" y="3405128"/>
            <a:ext cx="102240" cy="10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5" h="285">
                <a:moveTo>
                  <a:pt x="142" y="55"/>
                </a:moveTo>
                <a:cubicBezTo>
                  <a:pt x="191" y="55"/>
                  <a:pt x="230" y="94"/>
                  <a:pt x="230" y="142"/>
                </a:cubicBezTo>
                <a:cubicBezTo>
                  <a:pt x="230" y="191"/>
                  <a:pt x="191" y="230"/>
                  <a:pt x="142" y="230"/>
                </a:cubicBezTo>
                <a:cubicBezTo>
                  <a:pt x="94" y="230"/>
                  <a:pt x="55" y="191"/>
                  <a:pt x="55" y="142"/>
                </a:cubicBezTo>
                <a:cubicBezTo>
                  <a:pt x="55" y="94"/>
                  <a:pt x="94" y="55"/>
                  <a:pt x="142" y="55"/>
                </a:cubicBezTo>
                <a:close/>
                <a:moveTo>
                  <a:pt x="142" y="285"/>
                </a:moveTo>
                <a:cubicBezTo>
                  <a:pt x="221" y="285"/>
                  <a:pt x="285" y="221"/>
                  <a:pt x="285" y="142"/>
                </a:cubicBezTo>
                <a:cubicBezTo>
                  <a:pt x="285" y="64"/>
                  <a:pt x="221" y="0"/>
                  <a:pt x="142" y="0"/>
                </a:cubicBezTo>
                <a:cubicBezTo>
                  <a:pt x="64" y="0"/>
                  <a:pt x="0" y="64"/>
                  <a:pt x="0" y="142"/>
                </a:cubicBezTo>
                <a:cubicBezTo>
                  <a:pt x="0" y="221"/>
                  <a:pt x="64" y="285"/>
                  <a:pt x="142" y="28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1" name="Freeform 1070">
            <a:extLst>
              <a:ext uri="{FF2B5EF4-FFF2-40B4-BE49-F238E27FC236}">
                <a16:creationId xmlns:a16="http://schemas.microsoft.com/office/drawing/2014/main" id="{00028419-67C4-2F40-A79E-380810A24D17}"/>
              </a:ext>
            </a:extLst>
          </p:cNvPr>
          <p:cNvSpPr/>
          <p:nvPr/>
        </p:nvSpPr>
        <p:spPr>
          <a:xfrm>
            <a:off x="506159" y="3514568"/>
            <a:ext cx="172080" cy="97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9" h="271">
                <a:moveTo>
                  <a:pt x="56" y="216"/>
                </a:moveTo>
                <a:lnTo>
                  <a:pt x="56" y="146"/>
                </a:lnTo>
                <a:cubicBezTo>
                  <a:pt x="56" y="129"/>
                  <a:pt x="64" y="114"/>
                  <a:pt x="77" y="104"/>
                </a:cubicBezTo>
                <a:cubicBezTo>
                  <a:pt x="123" y="73"/>
                  <a:pt x="180" y="56"/>
                  <a:pt x="239" y="56"/>
                </a:cubicBezTo>
                <a:cubicBezTo>
                  <a:pt x="299" y="56"/>
                  <a:pt x="357" y="73"/>
                  <a:pt x="402" y="105"/>
                </a:cubicBezTo>
                <a:cubicBezTo>
                  <a:pt x="415" y="114"/>
                  <a:pt x="423" y="129"/>
                  <a:pt x="423" y="146"/>
                </a:cubicBezTo>
                <a:cubicBezTo>
                  <a:pt x="424" y="165"/>
                  <a:pt x="424" y="191"/>
                  <a:pt x="424" y="216"/>
                </a:cubicBezTo>
                <a:close/>
                <a:moveTo>
                  <a:pt x="434" y="60"/>
                </a:moveTo>
                <a:cubicBezTo>
                  <a:pt x="380" y="22"/>
                  <a:pt x="311" y="0"/>
                  <a:pt x="239" y="0"/>
                </a:cubicBezTo>
                <a:cubicBezTo>
                  <a:pt x="169" y="0"/>
                  <a:pt x="100" y="21"/>
                  <a:pt x="46" y="59"/>
                </a:cubicBezTo>
                <a:cubicBezTo>
                  <a:pt x="18" y="79"/>
                  <a:pt x="0" y="111"/>
                  <a:pt x="0" y="146"/>
                </a:cubicBezTo>
                <a:lnTo>
                  <a:pt x="0" y="244"/>
                </a:lnTo>
                <a:cubicBezTo>
                  <a:pt x="0" y="259"/>
                  <a:pt x="13" y="271"/>
                  <a:pt x="28" y="271"/>
                </a:cubicBezTo>
                <a:lnTo>
                  <a:pt x="451" y="271"/>
                </a:lnTo>
                <a:cubicBezTo>
                  <a:pt x="467" y="271"/>
                  <a:pt x="479" y="259"/>
                  <a:pt x="479" y="244"/>
                </a:cubicBezTo>
                <a:cubicBezTo>
                  <a:pt x="479" y="212"/>
                  <a:pt x="479" y="173"/>
                  <a:pt x="478" y="145"/>
                </a:cubicBezTo>
                <a:cubicBezTo>
                  <a:pt x="478" y="111"/>
                  <a:pt x="462" y="79"/>
                  <a:pt x="434" y="6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2" name="Freeform 1071">
            <a:extLst>
              <a:ext uri="{FF2B5EF4-FFF2-40B4-BE49-F238E27FC236}">
                <a16:creationId xmlns:a16="http://schemas.microsoft.com/office/drawing/2014/main" id="{86D39879-5CE0-A740-B40F-AC071F19DA14}"/>
              </a:ext>
            </a:extLst>
          </p:cNvPr>
          <p:cNvSpPr/>
          <p:nvPr/>
        </p:nvSpPr>
        <p:spPr>
          <a:xfrm>
            <a:off x="443159" y="4066089"/>
            <a:ext cx="447120" cy="298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1">
                <a:moveTo>
                  <a:pt x="1180" y="776"/>
                </a:moveTo>
                <a:lnTo>
                  <a:pt x="63" y="776"/>
                </a:lnTo>
                <a:cubicBezTo>
                  <a:pt x="59" y="776"/>
                  <a:pt x="55" y="773"/>
                  <a:pt x="55" y="768"/>
                </a:cubicBezTo>
                <a:lnTo>
                  <a:pt x="55" y="164"/>
                </a:lnTo>
                <a:lnTo>
                  <a:pt x="1188" y="164"/>
                </a:lnTo>
                <a:lnTo>
                  <a:pt x="1188" y="768"/>
                </a:lnTo>
                <a:cubicBezTo>
                  <a:pt x="1188" y="773"/>
                  <a:pt x="1184" y="776"/>
                  <a:pt x="1180" y="776"/>
                </a:cubicBezTo>
                <a:close/>
                <a:moveTo>
                  <a:pt x="63" y="55"/>
                </a:moveTo>
                <a:lnTo>
                  <a:pt x="1180" y="55"/>
                </a:lnTo>
                <a:cubicBezTo>
                  <a:pt x="1184" y="55"/>
                  <a:pt x="1188" y="58"/>
                  <a:pt x="1188" y="63"/>
                </a:cubicBezTo>
                <a:lnTo>
                  <a:pt x="1188" y="129"/>
                </a:lnTo>
                <a:lnTo>
                  <a:pt x="55" y="129"/>
                </a:lnTo>
                <a:lnTo>
                  <a:pt x="55" y="63"/>
                </a:lnTo>
                <a:cubicBezTo>
                  <a:pt x="55" y="58"/>
                  <a:pt x="59" y="55"/>
                  <a:pt x="63" y="55"/>
                </a:cubicBezTo>
                <a:close/>
                <a:moveTo>
                  <a:pt x="1180" y="0"/>
                </a:moveTo>
                <a:lnTo>
                  <a:pt x="63" y="0"/>
                </a:lnTo>
                <a:cubicBezTo>
                  <a:pt x="28" y="0"/>
                  <a:pt x="0" y="28"/>
                  <a:pt x="0" y="63"/>
                </a:cubicBezTo>
                <a:lnTo>
                  <a:pt x="0" y="768"/>
                </a:lnTo>
                <a:cubicBezTo>
                  <a:pt x="0" y="803"/>
                  <a:pt x="28" y="831"/>
                  <a:pt x="63" y="831"/>
                </a:cubicBezTo>
                <a:lnTo>
                  <a:pt x="1180" y="831"/>
                </a:lnTo>
                <a:cubicBezTo>
                  <a:pt x="1215" y="831"/>
                  <a:pt x="1243" y="803"/>
                  <a:pt x="1243" y="768"/>
                </a:cubicBezTo>
                <a:lnTo>
                  <a:pt x="1243" y="63"/>
                </a:lnTo>
                <a:cubicBezTo>
                  <a:pt x="1243" y="28"/>
                  <a:pt x="1215" y="0"/>
                  <a:pt x="1180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3" name="Freeform 1072">
            <a:extLst>
              <a:ext uri="{FF2B5EF4-FFF2-40B4-BE49-F238E27FC236}">
                <a16:creationId xmlns:a16="http://schemas.microsoft.com/office/drawing/2014/main" id="{350E588D-C7C7-4C4D-8831-122381C4758E}"/>
              </a:ext>
            </a:extLst>
          </p:cNvPr>
          <p:cNvSpPr/>
          <p:nvPr/>
        </p:nvSpPr>
        <p:spPr>
          <a:xfrm>
            <a:off x="482040" y="4092728"/>
            <a:ext cx="140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39">
                <a:moveTo>
                  <a:pt x="20" y="39"/>
                </a:moveTo>
                <a:cubicBezTo>
                  <a:pt x="31" y="39"/>
                  <a:pt x="40" y="30"/>
                  <a:pt x="40" y="19"/>
                </a:cubicBezTo>
                <a:cubicBezTo>
                  <a:pt x="40" y="8"/>
                  <a:pt x="31" y="0"/>
                  <a:pt x="20" y="0"/>
                </a:cubicBezTo>
                <a:cubicBezTo>
                  <a:pt x="9" y="0"/>
                  <a:pt x="0" y="8"/>
                  <a:pt x="0" y="19"/>
                </a:cubicBezTo>
                <a:cubicBezTo>
                  <a:pt x="0" y="30"/>
                  <a:pt x="9" y="39"/>
                  <a:pt x="20" y="3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4" name="Freeform 1073">
            <a:extLst>
              <a:ext uri="{FF2B5EF4-FFF2-40B4-BE49-F238E27FC236}">
                <a16:creationId xmlns:a16="http://schemas.microsoft.com/office/drawing/2014/main" id="{71C140E0-8FD9-BD4C-B08E-87D7461EF8DB}"/>
              </a:ext>
            </a:extLst>
          </p:cNvPr>
          <p:cNvSpPr/>
          <p:nvPr/>
        </p:nvSpPr>
        <p:spPr>
          <a:xfrm>
            <a:off x="503640" y="4092728"/>
            <a:ext cx="140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39">
                <a:moveTo>
                  <a:pt x="20" y="39"/>
                </a:moveTo>
                <a:cubicBezTo>
                  <a:pt x="31" y="39"/>
                  <a:pt x="40" y="30"/>
                  <a:pt x="40" y="19"/>
                </a:cubicBezTo>
                <a:cubicBezTo>
                  <a:pt x="40" y="8"/>
                  <a:pt x="31" y="0"/>
                  <a:pt x="20" y="0"/>
                </a:cubicBezTo>
                <a:cubicBezTo>
                  <a:pt x="9" y="0"/>
                  <a:pt x="0" y="8"/>
                  <a:pt x="0" y="19"/>
                </a:cubicBezTo>
                <a:cubicBezTo>
                  <a:pt x="0" y="30"/>
                  <a:pt x="9" y="39"/>
                  <a:pt x="20" y="3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5" name="Freeform 1074">
            <a:extLst>
              <a:ext uri="{FF2B5EF4-FFF2-40B4-BE49-F238E27FC236}">
                <a16:creationId xmlns:a16="http://schemas.microsoft.com/office/drawing/2014/main" id="{628EF96E-7311-C64B-994D-50E2AD26D5F8}"/>
              </a:ext>
            </a:extLst>
          </p:cNvPr>
          <p:cNvSpPr/>
          <p:nvPr/>
        </p:nvSpPr>
        <p:spPr>
          <a:xfrm>
            <a:off x="525240" y="4092728"/>
            <a:ext cx="140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39">
                <a:moveTo>
                  <a:pt x="20" y="39"/>
                </a:moveTo>
                <a:cubicBezTo>
                  <a:pt x="31" y="39"/>
                  <a:pt x="40" y="30"/>
                  <a:pt x="40" y="19"/>
                </a:cubicBezTo>
                <a:cubicBezTo>
                  <a:pt x="40" y="8"/>
                  <a:pt x="31" y="0"/>
                  <a:pt x="20" y="0"/>
                </a:cubicBezTo>
                <a:cubicBezTo>
                  <a:pt x="9" y="0"/>
                  <a:pt x="0" y="8"/>
                  <a:pt x="0" y="19"/>
                </a:cubicBezTo>
                <a:cubicBezTo>
                  <a:pt x="0" y="30"/>
                  <a:pt x="9" y="39"/>
                  <a:pt x="20" y="3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6" name="Freeform 1075">
            <a:extLst>
              <a:ext uri="{FF2B5EF4-FFF2-40B4-BE49-F238E27FC236}">
                <a16:creationId xmlns:a16="http://schemas.microsoft.com/office/drawing/2014/main" id="{B646E0C2-317B-7A46-B8E6-7607FFAD0526}"/>
              </a:ext>
            </a:extLst>
          </p:cNvPr>
          <p:cNvSpPr/>
          <p:nvPr/>
        </p:nvSpPr>
        <p:spPr>
          <a:xfrm>
            <a:off x="580320" y="4147448"/>
            <a:ext cx="172800" cy="172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1" h="481">
                <a:moveTo>
                  <a:pt x="240" y="426"/>
                </a:moveTo>
                <a:cubicBezTo>
                  <a:pt x="138" y="426"/>
                  <a:pt x="55" y="343"/>
                  <a:pt x="55" y="241"/>
                </a:cubicBezTo>
                <a:cubicBezTo>
                  <a:pt x="55" y="139"/>
                  <a:pt x="138" y="56"/>
                  <a:pt x="240" y="56"/>
                </a:cubicBezTo>
                <a:cubicBezTo>
                  <a:pt x="343" y="56"/>
                  <a:pt x="426" y="139"/>
                  <a:pt x="426" y="241"/>
                </a:cubicBezTo>
                <a:cubicBezTo>
                  <a:pt x="426" y="343"/>
                  <a:pt x="343" y="426"/>
                  <a:pt x="240" y="426"/>
                </a:cubicBezTo>
                <a:close/>
                <a:moveTo>
                  <a:pt x="240" y="0"/>
                </a:moveTo>
                <a:cubicBezTo>
                  <a:pt x="108" y="0"/>
                  <a:pt x="0" y="108"/>
                  <a:pt x="0" y="241"/>
                </a:cubicBezTo>
                <a:cubicBezTo>
                  <a:pt x="0" y="373"/>
                  <a:pt x="108" y="481"/>
                  <a:pt x="240" y="481"/>
                </a:cubicBezTo>
                <a:cubicBezTo>
                  <a:pt x="373" y="481"/>
                  <a:pt x="481" y="373"/>
                  <a:pt x="481" y="241"/>
                </a:cubicBezTo>
                <a:cubicBezTo>
                  <a:pt x="481" y="108"/>
                  <a:pt x="373" y="0"/>
                  <a:pt x="240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7" name="Freeform 1076">
            <a:extLst>
              <a:ext uri="{FF2B5EF4-FFF2-40B4-BE49-F238E27FC236}">
                <a16:creationId xmlns:a16="http://schemas.microsoft.com/office/drawing/2014/main" id="{F898FD10-B315-5546-B7FF-DF3A89DA0907}"/>
              </a:ext>
            </a:extLst>
          </p:cNvPr>
          <p:cNvSpPr/>
          <p:nvPr/>
        </p:nvSpPr>
        <p:spPr>
          <a:xfrm>
            <a:off x="635400" y="4193888"/>
            <a:ext cx="72720" cy="8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3" h="226">
                <a:moveTo>
                  <a:pt x="55" y="150"/>
                </a:moveTo>
                <a:lnTo>
                  <a:pt x="55" y="75"/>
                </a:lnTo>
                <a:lnTo>
                  <a:pt x="120" y="113"/>
                </a:lnTo>
                <a:close/>
                <a:moveTo>
                  <a:pt x="189" y="89"/>
                </a:moveTo>
                <a:lnTo>
                  <a:pt x="41" y="4"/>
                </a:lnTo>
                <a:cubicBezTo>
                  <a:pt x="33" y="-1"/>
                  <a:pt x="22" y="-1"/>
                  <a:pt x="14" y="4"/>
                </a:cubicBezTo>
                <a:cubicBezTo>
                  <a:pt x="5" y="9"/>
                  <a:pt x="0" y="18"/>
                  <a:pt x="0" y="27"/>
                </a:cubicBezTo>
                <a:lnTo>
                  <a:pt x="0" y="198"/>
                </a:lnTo>
                <a:cubicBezTo>
                  <a:pt x="0" y="208"/>
                  <a:pt x="5" y="217"/>
                  <a:pt x="14" y="222"/>
                </a:cubicBezTo>
                <a:cubicBezTo>
                  <a:pt x="18" y="225"/>
                  <a:pt x="23" y="226"/>
                  <a:pt x="28" y="226"/>
                </a:cubicBezTo>
                <a:cubicBezTo>
                  <a:pt x="32" y="226"/>
                  <a:pt x="37" y="225"/>
                  <a:pt x="41" y="222"/>
                </a:cubicBezTo>
                <a:lnTo>
                  <a:pt x="189" y="137"/>
                </a:lnTo>
                <a:cubicBezTo>
                  <a:pt x="198" y="132"/>
                  <a:pt x="203" y="123"/>
                  <a:pt x="203" y="113"/>
                </a:cubicBezTo>
                <a:cubicBezTo>
                  <a:pt x="203" y="103"/>
                  <a:pt x="198" y="94"/>
                  <a:pt x="189" y="8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8" name="Freeform 1077">
            <a:extLst>
              <a:ext uri="{FF2B5EF4-FFF2-40B4-BE49-F238E27FC236}">
                <a16:creationId xmlns:a16="http://schemas.microsoft.com/office/drawing/2014/main" id="{58B2FB9A-4E2E-F644-B071-6507E93D0101}"/>
              </a:ext>
            </a:extLst>
          </p:cNvPr>
          <p:cNvSpPr/>
          <p:nvPr/>
        </p:nvSpPr>
        <p:spPr>
          <a:xfrm>
            <a:off x="1158120" y="4066089"/>
            <a:ext cx="447120" cy="298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1">
                <a:moveTo>
                  <a:pt x="1180" y="776"/>
                </a:moveTo>
                <a:lnTo>
                  <a:pt x="63" y="776"/>
                </a:lnTo>
                <a:cubicBezTo>
                  <a:pt x="59" y="776"/>
                  <a:pt x="55" y="773"/>
                  <a:pt x="55" y="768"/>
                </a:cubicBezTo>
                <a:lnTo>
                  <a:pt x="55" y="164"/>
                </a:lnTo>
                <a:lnTo>
                  <a:pt x="1188" y="164"/>
                </a:lnTo>
                <a:lnTo>
                  <a:pt x="1188" y="768"/>
                </a:lnTo>
                <a:cubicBezTo>
                  <a:pt x="1188" y="773"/>
                  <a:pt x="1184" y="776"/>
                  <a:pt x="1180" y="776"/>
                </a:cubicBezTo>
                <a:close/>
                <a:moveTo>
                  <a:pt x="63" y="55"/>
                </a:moveTo>
                <a:lnTo>
                  <a:pt x="1180" y="55"/>
                </a:lnTo>
                <a:cubicBezTo>
                  <a:pt x="1184" y="55"/>
                  <a:pt x="1188" y="58"/>
                  <a:pt x="1188" y="63"/>
                </a:cubicBezTo>
                <a:lnTo>
                  <a:pt x="1188" y="129"/>
                </a:lnTo>
                <a:lnTo>
                  <a:pt x="55" y="129"/>
                </a:lnTo>
                <a:lnTo>
                  <a:pt x="55" y="63"/>
                </a:lnTo>
                <a:cubicBezTo>
                  <a:pt x="55" y="58"/>
                  <a:pt x="59" y="55"/>
                  <a:pt x="63" y="55"/>
                </a:cubicBezTo>
                <a:close/>
                <a:moveTo>
                  <a:pt x="1180" y="0"/>
                </a:moveTo>
                <a:lnTo>
                  <a:pt x="63" y="0"/>
                </a:lnTo>
                <a:cubicBezTo>
                  <a:pt x="28" y="0"/>
                  <a:pt x="0" y="28"/>
                  <a:pt x="0" y="63"/>
                </a:cubicBezTo>
                <a:lnTo>
                  <a:pt x="0" y="768"/>
                </a:lnTo>
                <a:cubicBezTo>
                  <a:pt x="0" y="803"/>
                  <a:pt x="28" y="831"/>
                  <a:pt x="63" y="831"/>
                </a:cubicBezTo>
                <a:lnTo>
                  <a:pt x="1180" y="831"/>
                </a:lnTo>
                <a:cubicBezTo>
                  <a:pt x="1215" y="831"/>
                  <a:pt x="1243" y="803"/>
                  <a:pt x="1243" y="768"/>
                </a:cubicBezTo>
                <a:lnTo>
                  <a:pt x="1243" y="63"/>
                </a:lnTo>
                <a:cubicBezTo>
                  <a:pt x="1243" y="28"/>
                  <a:pt x="1215" y="0"/>
                  <a:pt x="1180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79" name="Freeform 1078">
            <a:extLst>
              <a:ext uri="{FF2B5EF4-FFF2-40B4-BE49-F238E27FC236}">
                <a16:creationId xmlns:a16="http://schemas.microsoft.com/office/drawing/2014/main" id="{E1084DE4-05C2-9440-ABD0-84DA6A51CA0C}"/>
              </a:ext>
            </a:extLst>
          </p:cNvPr>
          <p:cNvSpPr/>
          <p:nvPr/>
        </p:nvSpPr>
        <p:spPr>
          <a:xfrm>
            <a:off x="1197000" y="4092728"/>
            <a:ext cx="140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39">
                <a:moveTo>
                  <a:pt x="20" y="39"/>
                </a:moveTo>
                <a:cubicBezTo>
                  <a:pt x="31" y="39"/>
                  <a:pt x="40" y="30"/>
                  <a:pt x="40" y="19"/>
                </a:cubicBezTo>
                <a:cubicBezTo>
                  <a:pt x="40" y="8"/>
                  <a:pt x="31" y="0"/>
                  <a:pt x="20" y="0"/>
                </a:cubicBezTo>
                <a:cubicBezTo>
                  <a:pt x="9" y="0"/>
                  <a:pt x="0" y="8"/>
                  <a:pt x="0" y="19"/>
                </a:cubicBezTo>
                <a:cubicBezTo>
                  <a:pt x="0" y="30"/>
                  <a:pt x="9" y="39"/>
                  <a:pt x="20" y="3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0" name="Freeform 1079">
            <a:extLst>
              <a:ext uri="{FF2B5EF4-FFF2-40B4-BE49-F238E27FC236}">
                <a16:creationId xmlns:a16="http://schemas.microsoft.com/office/drawing/2014/main" id="{1E48C271-19F3-734F-B3CF-AB689BE630EC}"/>
              </a:ext>
            </a:extLst>
          </p:cNvPr>
          <p:cNvSpPr/>
          <p:nvPr/>
        </p:nvSpPr>
        <p:spPr>
          <a:xfrm>
            <a:off x="1218600" y="4092728"/>
            <a:ext cx="140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39">
                <a:moveTo>
                  <a:pt x="20" y="39"/>
                </a:moveTo>
                <a:cubicBezTo>
                  <a:pt x="31" y="39"/>
                  <a:pt x="40" y="30"/>
                  <a:pt x="40" y="19"/>
                </a:cubicBezTo>
                <a:cubicBezTo>
                  <a:pt x="40" y="8"/>
                  <a:pt x="31" y="0"/>
                  <a:pt x="20" y="0"/>
                </a:cubicBezTo>
                <a:cubicBezTo>
                  <a:pt x="9" y="0"/>
                  <a:pt x="0" y="8"/>
                  <a:pt x="0" y="19"/>
                </a:cubicBezTo>
                <a:cubicBezTo>
                  <a:pt x="0" y="30"/>
                  <a:pt x="9" y="39"/>
                  <a:pt x="20" y="3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1" name="Freeform 1080">
            <a:extLst>
              <a:ext uri="{FF2B5EF4-FFF2-40B4-BE49-F238E27FC236}">
                <a16:creationId xmlns:a16="http://schemas.microsoft.com/office/drawing/2014/main" id="{A84BEED8-E6DB-3A46-9CE5-4DDD879074EE}"/>
              </a:ext>
            </a:extLst>
          </p:cNvPr>
          <p:cNvSpPr/>
          <p:nvPr/>
        </p:nvSpPr>
        <p:spPr>
          <a:xfrm>
            <a:off x="1240200" y="4092728"/>
            <a:ext cx="140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39">
                <a:moveTo>
                  <a:pt x="20" y="39"/>
                </a:moveTo>
                <a:cubicBezTo>
                  <a:pt x="31" y="39"/>
                  <a:pt x="40" y="30"/>
                  <a:pt x="40" y="19"/>
                </a:cubicBezTo>
                <a:cubicBezTo>
                  <a:pt x="40" y="8"/>
                  <a:pt x="31" y="0"/>
                  <a:pt x="20" y="0"/>
                </a:cubicBezTo>
                <a:cubicBezTo>
                  <a:pt x="9" y="0"/>
                  <a:pt x="0" y="8"/>
                  <a:pt x="0" y="19"/>
                </a:cubicBezTo>
                <a:cubicBezTo>
                  <a:pt x="0" y="30"/>
                  <a:pt x="9" y="39"/>
                  <a:pt x="20" y="3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2" name="Freeform 1081">
            <a:extLst>
              <a:ext uri="{FF2B5EF4-FFF2-40B4-BE49-F238E27FC236}">
                <a16:creationId xmlns:a16="http://schemas.microsoft.com/office/drawing/2014/main" id="{A6F350C8-A420-2943-A6E9-9E2948B46782}"/>
              </a:ext>
            </a:extLst>
          </p:cNvPr>
          <p:cNvSpPr/>
          <p:nvPr/>
        </p:nvSpPr>
        <p:spPr>
          <a:xfrm>
            <a:off x="1295280" y="4151048"/>
            <a:ext cx="174240" cy="173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5" h="484">
                <a:moveTo>
                  <a:pt x="244" y="319"/>
                </a:moveTo>
                <a:cubicBezTo>
                  <a:pt x="200" y="319"/>
                  <a:pt x="164" y="283"/>
                  <a:pt x="164" y="239"/>
                </a:cubicBezTo>
                <a:cubicBezTo>
                  <a:pt x="164" y="194"/>
                  <a:pt x="200" y="158"/>
                  <a:pt x="244" y="158"/>
                </a:cubicBezTo>
                <a:cubicBezTo>
                  <a:pt x="289" y="158"/>
                  <a:pt x="325" y="194"/>
                  <a:pt x="325" y="239"/>
                </a:cubicBezTo>
                <a:cubicBezTo>
                  <a:pt x="325" y="283"/>
                  <a:pt x="289" y="319"/>
                  <a:pt x="244" y="319"/>
                </a:cubicBezTo>
                <a:close/>
                <a:moveTo>
                  <a:pt x="243" y="0"/>
                </a:moveTo>
                <a:cubicBezTo>
                  <a:pt x="178" y="0"/>
                  <a:pt x="117" y="25"/>
                  <a:pt x="71" y="71"/>
                </a:cubicBezTo>
                <a:cubicBezTo>
                  <a:pt x="25" y="117"/>
                  <a:pt x="0" y="178"/>
                  <a:pt x="0" y="242"/>
                </a:cubicBezTo>
                <a:cubicBezTo>
                  <a:pt x="0" y="305"/>
                  <a:pt x="22" y="364"/>
                  <a:pt x="63" y="408"/>
                </a:cubicBezTo>
                <a:cubicBezTo>
                  <a:pt x="110" y="458"/>
                  <a:pt x="178" y="484"/>
                  <a:pt x="260" y="484"/>
                </a:cubicBezTo>
                <a:cubicBezTo>
                  <a:pt x="275" y="484"/>
                  <a:pt x="288" y="472"/>
                  <a:pt x="288" y="457"/>
                </a:cubicBezTo>
                <a:cubicBezTo>
                  <a:pt x="288" y="442"/>
                  <a:pt x="275" y="429"/>
                  <a:pt x="260" y="429"/>
                </a:cubicBezTo>
                <a:cubicBezTo>
                  <a:pt x="194" y="429"/>
                  <a:pt x="140" y="409"/>
                  <a:pt x="103" y="370"/>
                </a:cubicBezTo>
                <a:cubicBezTo>
                  <a:pt x="72" y="337"/>
                  <a:pt x="55" y="291"/>
                  <a:pt x="55" y="242"/>
                </a:cubicBezTo>
                <a:cubicBezTo>
                  <a:pt x="55" y="192"/>
                  <a:pt x="74" y="145"/>
                  <a:pt x="110" y="110"/>
                </a:cubicBezTo>
                <a:cubicBezTo>
                  <a:pt x="145" y="74"/>
                  <a:pt x="192" y="55"/>
                  <a:pt x="243" y="55"/>
                </a:cubicBezTo>
                <a:cubicBezTo>
                  <a:pt x="292" y="55"/>
                  <a:pt x="341" y="76"/>
                  <a:pt x="378" y="114"/>
                </a:cubicBezTo>
                <a:cubicBezTo>
                  <a:pt x="412" y="150"/>
                  <a:pt x="432" y="196"/>
                  <a:pt x="430" y="242"/>
                </a:cubicBezTo>
                <a:cubicBezTo>
                  <a:pt x="428" y="291"/>
                  <a:pt x="412" y="323"/>
                  <a:pt x="407" y="331"/>
                </a:cubicBezTo>
                <a:cubicBezTo>
                  <a:pt x="406" y="334"/>
                  <a:pt x="404" y="337"/>
                  <a:pt x="403" y="340"/>
                </a:cubicBezTo>
                <a:lnTo>
                  <a:pt x="402" y="341"/>
                </a:lnTo>
                <a:cubicBezTo>
                  <a:pt x="392" y="360"/>
                  <a:pt x="384" y="365"/>
                  <a:pt x="381" y="365"/>
                </a:cubicBezTo>
                <a:lnTo>
                  <a:pt x="381" y="349"/>
                </a:lnTo>
                <a:lnTo>
                  <a:pt x="381" y="134"/>
                </a:lnTo>
                <a:cubicBezTo>
                  <a:pt x="381" y="119"/>
                  <a:pt x="369" y="107"/>
                  <a:pt x="354" y="107"/>
                </a:cubicBezTo>
                <a:lnTo>
                  <a:pt x="353" y="107"/>
                </a:lnTo>
                <a:cubicBezTo>
                  <a:pt x="339" y="107"/>
                  <a:pt x="328" y="117"/>
                  <a:pt x="326" y="131"/>
                </a:cubicBezTo>
                <a:cubicBezTo>
                  <a:pt x="303" y="114"/>
                  <a:pt x="275" y="103"/>
                  <a:pt x="244" y="103"/>
                </a:cubicBezTo>
                <a:cubicBezTo>
                  <a:pt x="170" y="103"/>
                  <a:pt x="109" y="164"/>
                  <a:pt x="109" y="239"/>
                </a:cubicBezTo>
                <a:cubicBezTo>
                  <a:pt x="109" y="313"/>
                  <a:pt x="170" y="374"/>
                  <a:pt x="244" y="374"/>
                </a:cubicBezTo>
                <a:cubicBezTo>
                  <a:pt x="275" y="374"/>
                  <a:pt x="303" y="364"/>
                  <a:pt x="326" y="347"/>
                </a:cubicBezTo>
                <a:lnTo>
                  <a:pt x="326" y="349"/>
                </a:lnTo>
                <a:lnTo>
                  <a:pt x="326" y="365"/>
                </a:lnTo>
                <a:cubicBezTo>
                  <a:pt x="326" y="396"/>
                  <a:pt x="351" y="421"/>
                  <a:pt x="382" y="421"/>
                </a:cubicBezTo>
                <a:cubicBezTo>
                  <a:pt x="407" y="421"/>
                  <a:pt x="432" y="402"/>
                  <a:pt x="450" y="368"/>
                </a:cubicBezTo>
                <a:lnTo>
                  <a:pt x="451" y="367"/>
                </a:lnTo>
                <a:cubicBezTo>
                  <a:pt x="452" y="364"/>
                  <a:pt x="454" y="361"/>
                  <a:pt x="455" y="359"/>
                </a:cubicBezTo>
                <a:cubicBezTo>
                  <a:pt x="464" y="344"/>
                  <a:pt x="483" y="304"/>
                  <a:pt x="485" y="243"/>
                </a:cubicBezTo>
                <a:cubicBezTo>
                  <a:pt x="487" y="183"/>
                  <a:pt x="462" y="122"/>
                  <a:pt x="417" y="75"/>
                </a:cubicBezTo>
                <a:cubicBezTo>
                  <a:pt x="371" y="27"/>
                  <a:pt x="307" y="0"/>
                  <a:pt x="243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3" name="Freeform 1082">
            <a:extLst>
              <a:ext uri="{FF2B5EF4-FFF2-40B4-BE49-F238E27FC236}">
                <a16:creationId xmlns:a16="http://schemas.microsoft.com/office/drawing/2014/main" id="{8A7100D8-D6B6-6848-9D95-E0A4485A23C4}"/>
              </a:ext>
            </a:extLst>
          </p:cNvPr>
          <p:cNvSpPr/>
          <p:nvPr/>
        </p:nvSpPr>
        <p:spPr>
          <a:xfrm>
            <a:off x="1911240" y="3967449"/>
            <a:ext cx="389880" cy="51299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84" h="1426">
                <a:moveTo>
                  <a:pt x="1029" y="1284"/>
                </a:moveTo>
                <a:lnTo>
                  <a:pt x="198" y="1284"/>
                </a:lnTo>
                <a:lnTo>
                  <a:pt x="198" y="1177"/>
                </a:lnTo>
                <a:lnTo>
                  <a:pt x="434" y="1177"/>
                </a:lnTo>
                <a:cubicBezTo>
                  <a:pt x="450" y="1177"/>
                  <a:pt x="462" y="1165"/>
                  <a:pt x="462" y="1150"/>
                </a:cubicBezTo>
                <a:lnTo>
                  <a:pt x="462" y="829"/>
                </a:lnTo>
                <a:cubicBezTo>
                  <a:pt x="462" y="814"/>
                  <a:pt x="450" y="802"/>
                  <a:pt x="434" y="802"/>
                </a:cubicBezTo>
                <a:lnTo>
                  <a:pt x="198" y="802"/>
                </a:lnTo>
                <a:lnTo>
                  <a:pt x="198" y="97"/>
                </a:lnTo>
                <a:lnTo>
                  <a:pt x="1029" y="97"/>
                </a:lnTo>
                <a:close/>
                <a:moveTo>
                  <a:pt x="761" y="1370"/>
                </a:moveTo>
                <a:lnTo>
                  <a:pt x="100" y="1356"/>
                </a:lnTo>
                <a:lnTo>
                  <a:pt x="99" y="1356"/>
                </a:lnTo>
                <a:cubicBezTo>
                  <a:pt x="75" y="1356"/>
                  <a:pt x="55" y="1336"/>
                  <a:pt x="55" y="1312"/>
                </a:cubicBezTo>
                <a:cubicBezTo>
                  <a:pt x="55" y="1288"/>
                  <a:pt x="75" y="1268"/>
                  <a:pt x="99" y="1268"/>
                </a:cubicBezTo>
                <a:cubicBezTo>
                  <a:pt x="123" y="1268"/>
                  <a:pt x="143" y="1288"/>
                  <a:pt x="143" y="1312"/>
                </a:cubicBezTo>
                <a:cubicBezTo>
                  <a:pt x="143" y="1327"/>
                  <a:pt x="156" y="1339"/>
                  <a:pt x="171" y="1339"/>
                </a:cubicBezTo>
                <a:cubicBezTo>
                  <a:pt x="173" y="1339"/>
                  <a:pt x="175" y="1339"/>
                  <a:pt x="178" y="1338"/>
                </a:cubicBezTo>
                <a:cubicBezTo>
                  <a:pt x="181" y="1339"/>
                  <a:pt x="184" y="1339"/>
                  <a:pt x="187" y="1339"/>
                </a:cubicBezTo>
                <a:lnTo>
                  <a:pt x="761" y="1339"/>
                </a:lnTo>
                <a:close/>
                <a:moveTo>
                  <a:pt x="55" y="100"/>
                </a:moveTo>
                <a:cubicBezTo>
                  <a:pt x="55" y="75"/>
                  <a:pt x="75" y="56"/>
                  <a:pt x="99" y="56"/>
                </a:cubicBezTo>
                <a:cubicBezTo>
                  <a:pt x="123" y="56"/>
                  <a:pt x="143" y="75"/>
                  <a:pt x="143" y="100"/>
                </a:cubicBezTo>
                <a:lnTo>
                  <a:pt x="143" y="829"/>
                </a:lnTo>
                <a:lnTo>
                  <a:pt x="143" y="1150"/>
                </a:lnTo>
                <a:lnTo>
                  <a:pt x="143" y="1223"/>
                </a:lnTo>
                <a:cubicBezTo>
                  <a:pt x="130" y="1216"/>
                  <a:pt x="115" y="1213"/>
                  <a:pt x="99" y="1213"/>
                </a:cubicBezTo>
                <a:cubicBezTo>
                  <a:pt x="97" y="1213"/>
                  <a:pt x="95" y="1213"/>
                  <a:pt x="94" y="1213"/>
                </a:cubicBezTo>
                <a:cubicBezTo>
                  <a:pt x="93" y="1213"/>
                  <a:pt x="92" y="1213"/>
                  <a:pt x="92" y="1213"/>
                </a:cubicBezTo>
                <a:cubicBezTo>
                  <a:pt x="91" y="1213"/>
                  <a:pt x="89" y="1213"/>
                  <a:pt x="88" y="1213"/>
                </a:cubicBezTo>
                <a:cubicBezTo>
                  <a:pt x="87" y="1213"/>
                  <a:pt x="87" y="1213"/>
                  <a:pt x="86" y="1214"/>
                </a:cubicBezTo>
                <a:cubicBezTo>
                  <a:pt x="85" y="1214"/>
                  <a:pt x="84" y="1214"/>
                  <a:pt x="83" y="1214"/>
                </a:cubicBezTo>
                <a:cubicBezTo>
                  <a:pt x="82" y="1214"/>
                  <a:pt x="81" y="1214"/>
                  <a:pt x="81" y="1214"/>
                </a:cubicBezTo>
                <a:cubicBezTo>
                  <a:pt x="80" y="1215"/>
                  <a:pt x="78" y="1215"/>
                  <a:pt x="77" y="1215"/>
                </a:cubicBezTo>
                <a:cubicBezTo>
                  <a:pt x="77" y="1215"/>
                  <a:pt x="76" y="1215"/>
                  <a:pt x="75" y="1216"/>
                </a:cubicBezTo>
                <a:cubicBezTo>
                  <a:pt x="74" y="1216"/>
                  <a:pt x="73" y="1216"/>
                  <a:pt x="72" y="1216"/>
                </a:cubicBezTo>
                <a:cubicBezTo>
                  <a:pt x="71" y="1217"/>
                  <a:pt x="71" y="1217"/>
                  <a:pt x="70" y="1217"/>
                </a:cubicBezTo>
                <a:cubicBezTo>
                  <a:pt x="69" y="1217"/>
                  <a:pt x="68" y="1218"/>
                  <a:pt x="66" y="1218"/>
                </a:cubicBezTo>
                <a:lnTo>
                  <a:pt x="65" y="1219"/>
                </a:lnTo>
                <a:cubicBezTo>
                  <a:pt x="64" y="1219"/>
                  <a:pt x="62" y="1220"/>
                  <a:pt x="60" y="1220"/>
                </a:cubicBezTo>
                <a:cubicBezTo>
                  <a:pt x="60" y="1221"/>
                  <a:pt x="60" y="1221"/>
                  <a:pt x="59" y="1221"/>
                </a:cubicBezTo>
                <a:cubicBezTo>
                  <a:pt x="58" y="1222"/>
                  <a:pt x="57" y="1222"/>
                  <a:pt x="56" y="1223"/>
                </a:cubicBezTo>
                <a:cubicBezTo>
                  <a:pt x="55" y="1223"/>
                  <a:pt x="55" y="1223"/>
                  <a:pt x="55" y="1223"/>
                </a:cubicBezTo>
                <a:close/>
                <a:moveTo>
                  <a:pt x="198" y="857"/>
                </a:moveTo>
                <a:lnTo>
                  <a:pt x="407" y="857"/>
                </a:lnTo>
                <a:lnTo>
                  <a:pt x="407" y="1122"/>
                </a:lnTo>
                <a:lnTo>
                  <a:pt x="198" y="1122"/>
                </a:lnTo>
                <a:close/>
                <a:moveTo>
                  <a:pt x="1041" y="42"/>
                </a:moveTo>
                <a:lnTo>
                  <a:pt x="187" y="42"/>
                </a:lnTo>
                <a:cubicBezTo>
                  <a:pt x="184" y="42"/>
                  <a:pt x="182" y="42"/>
                  <a:pt x="180" y="42"/>
                </a:cubicBezTo>
                <a:cubicBezTo>
                  <a:pt x="162" y="17"/>
                  <a:pt x="132" y="0"/>
                  <a:pt x="99" y="0"/>
                </a:cubicBezTo>
                <a:cubicBezTo>
                  <a:pt x="44" y="0"/>
                  <a:pt x="0" y="45"/>
                  <a:pt x="0" y="100"/>
                </a:cubicBezTo>
                <a:lnTo>
                  <a:pt x="0" y="1312"/>
                </a:lnTo>
                <a:cubicBezTo>
                  <a:pt x="0" y="1366"/>
                  <a:pt x="44" y="1411"/>
                  <a:pt x="99" y="1411"/>
                </a:cubicBezTo>
                <a:lnTo>
                  <a:pt x="788" y="1426"/>
                </a:lnTo>
                <a:lnTo>
                  <a:pt x="789" y="1426"/>
                </a:lnTo>
                <a:cubicBezTo>
                  <a:pt x="796" y="1426"/>
                  <a:pt x="803" y="1423"/>
                  <a:pt x="808" y="1418"/>
                </a:cubicBezTo>
                <a:cubicBezTo>
                  <a:pt x="813" y="1413"/>
                  <a:pt x="816" y="1405"/>
                  <a:pt x="816" y="1398"/>
                </a:cubicBezTo>
                <a:lnTo>
                  <a:pt x="816" y="1339"/>
                </a:lnTo>
                <a:lnTo>
                  <a:pt x="1041" y="1339"/>
                </a:lnTo>
                <a:cubicBezTo>
                  <a:pt x="1065" y="1339"/>
                  <a:pt x="1084" y="1320"/>
                  <a:pt x="1084" y="1296"/>
                </a:cubicBezTo>
                <a:lnTo>
                  <a:pt x="1084" y="85"/>
                </a:lnTo>
                <a:cubicBezTo>
                  <a:pt x="1084" y="61"/>
                  <a:pt x="1065" y="42"/>
                  <a:pt x="1041" y="42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4" name="Freeform 1083">
            <a:extLst>
              <a:ext uri="{FF2B5EF4-FFF2-40B4-BE49-F238E27FC236}">
                <a16:creationId xmlns:a16="http://schemas.microsoft.com/office/drawing/2014/main" id="{F970087A-79CF-164A-B196-BAF45ABEBBB2}"/>
              </a:ext>
            </a:extLst>
          </p:cNvPr>
          <p:cNvSpPr/>
          <p:nvPr/>
        </p:nvSpPr>
        <p:spPr>
          <a:xfrm>
            <a:off x="2087280" y="4031889"/>
            <a:ext cx="172440" cy="90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0" h="252">
                <a:moveTo>
                  <a:pt x="56" y="55"/>
                </a:moveTo>
                <a:lnTo>
                  <a:pt x="425" y="55"/>
                </a:lnTo>
                <a:lnTo>
                  <a:pt x="425" y="197"/>
                </a:lnTo>
                <a:lnTo>
                  <a:pt x="56" y="197"/>
                </a:lnTo>
                <a:close/>
                <a:moveTo>
                  <a:pt x="28" y="252"/>
                </a:moveTo>
                <a:lnTo>
                  <a:pt x="453" y="252"/>
                </a:lnTo>
                <a:cubicBezTo>
                  <a:pt x="468" y="252"/>
                  <a:pt x="480" y="240"/>
                  <a:pt x="480" y="224"/>
                </a:cubicBezTo>
                <a:lnTo>
                  <a:pt x="480" y="28"/>
                </a:lnTo>
                <a:cubicBezTo>
                  <a:pt x="480" y="12"/>
                  <a:pt x="468" y="0"/>
                  <a:pt x="453" y="0"/>
                </a:cubicBez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lnTo>
                  <a:pt x="0" y="224"/>
                </a:lnTo>
                <a:cubicBezTo>
                  <a:pt x="0" y="240"/>
                  <a:pt x="13" y="252"/>
                  <a:pt x="28" y="252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5" name="Freeform 1084">
            <a:extLst>
              <a:ext uri="{FF2B5EF4-FFF2-40B4-BE49-F238E27FC236}">
                <a16:creationId xmlns:a16="http://schemas.microsoft.com/office/drawing/2014/main" id="{EB175AD2-36C4-2F4A-B316-CDB4898978CD}"/>
              </a:ext>
            </a:extLst>
          </p:cNvPr>
          <p:cNvSpPr/>
          <p:nvPr/>
        </p:nvSpPr>
        <p:spPr>
          <a:xfrm>
            <a:off x="2036519" y="4153928"/>
            <a:ext cx="1742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5" h="58">
                <a:moveTo>
                  <a:pt x="28" y="58"/>
                </a:moveTo>
                <a:lnTo>
                  <a:pt x="458" y="55"/>
                </a:lnTo>
                <a:cubicBezTo>
                  <a:pt x="473" y="55"/>
                  <a:pt x="486" y="43"/>
                  <a:pt x="485" y="28"/>
                </a:cubicBezTo>
                <a:cubicBezTo>
                  <a:pt x="485" y="12"/>
                  <a:pt x="473" y="0"/>
                  <a:pt x="458" y="0"/>
                </a:cubicBezTo>
                <a:lnTo>
                  <a:pt x="28" y="3"/>
                </a:lnTo>
                <a:cubicBezTo>
                  <a:pt x="12" y="3"/>
                  <a:pt x="0" y="15"/>
                  <a:pt x="0" y="31"/>
                </a:cubicBezTo>
                <a:cubicBezTo>
                  <a:pt x="0" y="46"/>
                  <a:pt x="13" y="58"/>
                  <a:pt x="28" y="5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6" name="Freeform 1085">
            <a:extLst>
              <a:ext uri="{FF2B5EF4-FFF2-40B4-BE49-F238E27FC236}">
                <a16:creationId xmlns:a16="http://schemas.microsoft.com/office/drawing/2014/main" id="{2C5E60AB-359C-4945-B95D-F6901CA05D06}"/>
              </a:ext>
            </a:extLst>
          </p:cNvPr>
          <p:cNvSpPr/>
          <p:nvPr/>
        </p:nvSpPr>
        <p:spPr>
          <a:xfrm>
            <a:off x="2036880" y="4192089"/>
            <a:ext cx="1742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5" h="58">
                <a:moveTo>
                  <a:pt x="485" y="27"/>
                </a:moveTo>
                <a:cubicBezTo>
                  <a:pt x="485" y="12"/>
                  <a:pt x="473" y="0"/>
                  <a:pt x="458" y="0"/>
                </a:cubicBezTo>
                <a:lnTo>
                  <a:pt x="457" y="0"/>
                </a:lnTo>
                <a:lnTo>
                  <a:pt x="27" y="3"/>
                </a:lnTo>
                <a:cubicBezTo>
                  <a:pt x="12" y="3"/>
                  <a:pt x="0" y="15"/>
                  <a:pt x="0" y="30"/>
                </a:cubicBezTo>
                <a:cubicBezTo>
                  <a:pt x="0" y="45"/>
                  <a:pt x="12" y="58"/>
                  <a:pt x="27" y="58"/>
                </a:cubicBezTo>
                <a:lnTo>
                  <a:pt x="28" y="58"/>
                </a:lnTo>
                <a:lnTo>
                  <a:pt x="458" y="55"/>
                </a:lnTo>
                <a:cubicBezTo>
                  <a:pt x="473" y="55"/>
                  <a:pt x="485" y="42"/>
                  <a:pt x="485" y="27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7" name="Freeform 1086">
            <a:extLst>
              <a:ext uri="{FF2B5EF4-FFF2-40B4-BE49-F238E27FC236}">
                <a16:creationId xmlns:a16="http://schemas.microsoft.com/office/drawing/2014/main" id="{67761FC6-121E-FE45-8756-031B47F41F39}"/>
              </a:ext>
            </a:extLst>
          </p:cNvPr>
          <p:cNvSpPr/>
          <p:nvPr/>
        </p:nvSpPr>
        <p:spPr>
          <a:xfrm>
            <a:off x="2094120" y="4272368"/>
            <a:ext cx="17424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5" h="58">
                <a:moveTo>
                  <a:pt x="457" y="0"/>
                </a:moveTo>
                <a:lnTo>
                  <a:pt x="27" y="3"/>
                </a:lnTo>
                <a:cubicBezTo>
                  <a:pt x="12" y="3"/>
                  <a:pt x="-1" y="15"/>
                  <a:pt x="0" y="31"/>
                </a:cubicBezTo>
                <a:cubicBezTo>
                  <a:pt x="0" y="46"/>
                  <a:pt x="12" y="58"/>
                  <a:pt x="27" y="58"/>
                </a:cubicBezTo>
                <a:lnTo>
                  <a:pt x="457" y="56"/>
                </a:lnTo>
                <a:cubicBezTo>
                  <a:pt x="473" y="55"/>
                  <a:pt x="485" y="43"/>
                  <a:pt x="485" y="28"/>
                </a:cubicBezTo>
                <a:cubicBezTo>
                  <a:pt x="485" y="13"/>
                  <a:pt x="472" y="0"/>
                  <a:pt x="457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8" name="Freeform 1087">
            <a:extLst>
              <a:ext uri="{FF2B5EF4-FFF2-40B4-BE49-F238E27FC236}">
                <a16:creationId xmlns:a16="http://schemas.microsoft.com/office/drawing/2014/main" id="{E5E0A9A3-DF85-3A42-8E84-8D956E339122}"/>
              </a:ext>
            </a:extLst>
          </p:cNvPr>
          <p:cNvSpPr/>
          <p:nvPr/>
        </p:nvSpPr>
        <p:spPr>
          <a:xfrm>
            <a:off x="2094120" y="4313408"/>
            <a:ext cx="1742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5" h="57">
                <a:moveTo>
                  <a:pt x="458" y="0"/>
                </a:moveTo>
                <a:lnTo>
                  <a:pt x="28" y="2"/>
                </a:lnTo>
                <a:cubicBezTo>
                  <a:pt x="12" y="2"/>
                  <a:pt x="0" y="15"/>
                  <a:pt x="0" y="30"/>
                </a:cubicBezTo>
                <a:cubicBezTo>
                  <a:pt x="0" y="45"/>
                  <a:pt x="13" y="57"/>
                  <a:pt x="28" y="57"/>
                </a:cubicBezTo>
                <a:lnTo>
                  <a:pt x="458" y="55"/>
                </a:lnTo>
                <a:cubicBezTo>
                  <a:pt x="473" y="55"/>
                  <a:pt x="485" y="42"/>
                  <a:pt x="485" y="27"/>
                </a:cubicBezTo>
                <a:cubicBezTo>
                  <a:pt x="485" y="12"/>
                  <a:pt x="473" y="0"/>
                  <a:pt x="458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89" name="Freeform 1088">
            <a:extLst>
              <a:ext uri="{FF2B5EF4-FFF2-40B4-BE49-F238E27FC236}">
                <a16:creationId xmlns:a16="http://schemas.microsoft.com/office/drawing/2014/main" id="{9FDB2FC9-995D-834D-A826-549EC49770E4}"/>
              </a:ext>
            </a:extLst>
          </p:cNvPr>
          <p:cNvSpPr/>
          <p:nvPr/>
        </p:nvSpPr>
        <p:spPr>
          <a:xfrm>
            <a:off x="2094480" y="4354088"/>
            <a:ext cx="1742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5" h="57">
                <a:moveTo>
                  <a:pt x="458" y="0"/>
                </a:moveTo>
                <a:lnTo>
                  <a:pt x="457" y="0"/>
                </a:lnTo>
                <a:lnTo>
                  <a:pt x="27" y="2"/>
                </a:lnTo>
                <a:cubicBezTo>
                  <a:pt x="12" y="2"/>
                  <a:pt x="0" y="15"/>
                  <a:pt x="0" y="30"/>
                </a:cubicBezTo>
                <a:cubicBezTo>
                  <a:pt x="0" y="45"/>
                  <a:pt x="12" y="57"/>
                  <a:pt x="28" y="57"/>
                </a:cubicBezTo>
                <a:lnTo>
                  <a:pt x="458" y="55"/>
                </a:lnTo>
                <a:cubicBezTo>
                  <a:pt x="473" y="55"/>
                  <a:pt x="485" y="42"/>
                  <a:pt x="485" y="27"/>
                </a:cubicBezTo>
                <a:cubicBezTo>
                  <a:pt x="485" y="12"/>
                  <a:pt x="473" y="0"/>
                  <a:pt x="458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0" name="Freeform 1089">
            <a:extLst>
              <a:ext uri="{FF2B5EF4-FFF2-40B4-BE49-F238E27FC236}">
                <a16:creationId xmlns:a16="http://schemas.microsoft.com/office/drawing/2014/main" id="{1EE58F93-4EB3-0E48-9455-D0F8E9757A88}"/>
              </a:ext>
            </a:extLst>
          </p:cNvPr>
          <p:cNvSpPr/>
          <p:nvPr/>
        </p:nvSpPr>
        <p:spPr>
          <a:xfrm>
            <a:off x="2589481" y="4055648"/>
            <a:ext cx="437399" cy="374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6" h="1041">
                <a:moveTo>
                  <a:pt x="1160" y="568"/>
                </a:moveTo>
                <a:lnTo>
                  <a:pt x="534" y="568"/>
                </a:lnTo>
                <a:lnTo>
                  <a:pt x="534" y="170"/>
                </a:lnTo>
                <a:cubicBezTo>
                  <a:pt x="534" y="126"/>
                  <a:pt x="517" y="86"/>
                  <a:pt x="489" y="55"/>
                </a:cubicBezTo>
                <a:lnTo>
                  <a:pt x="1067" y="55"/>
                </a:lnTo>
                <a:cubicBezTo>
                  <a:pt x="1119" y="55"/>
                  <a:pt x="1160" y="97"/>
                  <a:pt x="1160" y="148"/>
                </a:cubicBezTo>
                <a:close/>
                <a:moveTo>
                  <a:pt x="247" y="523"/>
                </a:moveTo>
                <a:lnTo>
                  <a:pt x="479" y="523"/>
                </a:lnTo>
                <a:lnTo>
                  <a:pt x="479" y="568"/>
                </a:lnTo>
                <a:lnTo>
                  <a:pt x="249" y="568"/>
                </a:lnTo>
                <a:lnTo>
                  <a:pt x="249" y="533"/>
                </a:lnTo>
                <a:cubicBezTo>
                  <a:pt x="249" y="529"/>
                  <a:pt x="248" y="526"/>
                  <a:pt x="247" y="523"/>
                </a:cubicBezTo>
                <a:close/>
                <a:moveTo>
                  <a:pt x="35" y="191"/>
                </a:moveTo>
                <a:lnTo>
                  <a:pt x="292" y="322"/>
                </a:lnTo>
                <a:cubicBezTo>
                  <a:pt x="293" y="323"/>
                  <a:pt x="293" y="323"/>
                  <a:pt x="293" y="323"/>
                </a:cubicBezTo>
                <a:lnTo>
                  <a:pt x="294" y="323"/>
                </a:lnTo>
                <a:cubicBezTo>
                  <a:pt x="294" y="323"/>
                  <a:pt x="295" y="323"/>
                  <a:pt x="295" y="324"/>
                </a:cubicBezTo>
                <a:lnTo>
                  <a:pt x="296" y="324"/>
                </a:lnTo>
                <a:cubicBezTo>
                  <a:pt x="296" y="324"/>
                  <a:pt x="297" y="324"/>
                  <a:pt x="298" y="324"/>
                </a:cubicBezTo>
                <a:cubicBezTo>
                  <a:pt x="299" y="324"/>
                  <a:pt x="300" y="324"/>
                  <a:pt x="300" y="324"/>
                </a:cubicBezTo>
                <a:cubicBezTo>
                  <a:pt x="301" y="324"/>
                  <a:pt x="302" y="324"/>
                  <a:pt x="303" y="324"/>
                </a:cubicBezTo>
                <a:cubicBezTo>
                  <a:pt x="304" y="324"/>
                  <a:pt x="304" y="324"/>
                  <a:pt x="305" y="324"/>
                </a:cubicBezTo>
                <a:cubicBezTo>
                  <a:pt x="306" y="323"/>
                  <a:pt x="306" y="323"/>
                  <a:pt x="307" y="323"/>
                </a:cubicBezTo>
                <a:lnTo>
                  <a:pt x="308" y="323"/>
                </a:lnTo>
                <a:lnTo>
                  <a:pt x="308" y="322"/>
                </a:lnTo>
                <a:lnTo>
                  <a:pt x="479" y="236"/>
                </a:lnTo>
                <a:lnTo>
                  <a:pt x="479" y="488"/>
                </a:lnTo>
                <a:lnTo>
                  <a:pt x="35" y="488"/>
                </a:lnTo>
                <a:close/>
                <a:moveTo>
                  <a:pt x="364" y="55"/>
                </a:moveTo>
                <a:cubicBezTo>
                  <a:pt x="368" y="55"/>
                  <a:pt x="392" y="57"/>
                  <a:pt x="418" y="70"/>
                </a:cubicBezTo>
                <a:cubicBezTo>
                  <a:pt x="445" y="84"/>
                  <a:pt x="463" y="107"/>
                  <a:pt x="473" y="138"/>
                </a:cubicBezTo>
                <a:lnTo>
                  <a:pt x="254" y="138"/>
                </a:lnTo>
                <a:cubicBezTo>
                  <a:pt x="268" y="90"/>
                  <a:pt x="313" y="55"/>
                  <a:pt x="364" y="55"/>
                </a:cubicBezTo>
                <a:close/>
                <a:moveTo>
                  <a:pt x="300" y="287"/>
                </a:moveTo>
                <a:lnTo>
                  <a:pt x="79" y="174"/>
                </a:lnTo>
                <a:lnTo>
                  <a:pt x="479" y="174"/>
                </a:lnTo>
                <a:lnTo>
                  <a:pt x="479" y="196"/>
                </a:lnTo>
                <a:close/>
                <a:moveTo>
                  <a:pt x="902" y="986"/>
                </a:moveTo>
                <a:lnTo>
                  <a:pt x="811" y="986"/>
                </a:lnTo>
                <a:lnTo>
                  <a:pt x="811" y="638"/>
                </a:lnTo>
                <a:lnTo>
                  <a:pt x="902" y="638"/>
                </a:lnTo>
                <a:close/>
                <a:moveTo>
                  <a:pt x="1067" y="0"/>
                </a:moveTo>
                <a:lnTo>
                  <a:pt x="364" y="0"/>
                </a:lnTo>
                <a:cubicBezTo>
                  <a:pt x="284" y="0"/>
                  <a:pt x="213" y="57"/>
                  <a:pt x="197" y="136"/>
                </a:cubicBezTo>
                <a:cubicBezTo>
                  <a:pt x="197" y="137"/>
                  <a:pt x="197" y="137"/>
                  <a:pt x="197" y="138"/>
                </a:cubicBezTo>
                <a:lnTo>
                  <a:pt x="28" y="138"/>
                </a:lnTo>
                <a:cubicBezTo>
                  <a:pt x="18" y="138"/>
                  <a:pt x="10" y="143"/>
                  <a:pt x="5" y="150"/>
                </a:cubicBezTo>
                <a:cubicBezTo>
                  <a:pt x="4" y="151"/>
                  <a:pt x="3" y="153"/>
                  <a:pt x="2" y="154"/>
                </a:cubicBezTo>
                <a:cubicBezTo>
                  <a:pt x="0" y="157"/>
                  <a:pt x="0" y="161"/>
                  <a:pt x="0" y="164"/>
                </a:cubicBezTo>
                <a:cubicBezTo>
                  <a:pt x="0" y="165"/>
                  <a:pt x="0" y="165"/>
                  <a:pt x="0" y="166"/>
                </a:cubicBezTo>
                <a:lnTo>
                  <a:pt x="0" y="496"/>
                </a:lnTo>
                <a:cubicBezTo>
                  <a:pt x="0" y="511"/>
                  <a:pt x="12" y="523"/>
                  <a:pt x="28" y="523"/>
                </a:cubicBezTo>
                <a:lnTo>
                  <a:pt x="196" y="523"/>
                </a:lnTo>
                <a:cubicBezTo>
                  <a:pt x="194" y="526"/>
                  <a:pt x="194" y="529"/>
                  <a:pt x="194" y="533"/>
                </a:cubicBezTo>
                <a:lnTo>
                  <a:pt x="194" y="595"/>
                </a:lnTo>
                <a:cubicBezTo>
                  <a:pt x="194" y="611"/>
                  <a:pt x="206" y="623"/>
                  <a:pt x="221" y="623"/>
                </a:cubicBezTo>
                <a:lnTo>
                  <a:pt x="506" y="623"/>
                </a:lnTo>
                <a:lnTo>
                  <a:pt x="756" y="623"/>
                </a:lnTo>
                <a:lnTo>
                  <a:pt x="756" y="1013"/>
                </a:lnTo>
                <a:cubicBezTo>
                  <a:pt x="756" y="1028"/>
                  <a:pt x="769" y="1041"/>
                  <a:pt x="784" y="1041"/>
                </a:cubicBezTo>
                <a:lnTo>
                  <a:pt x="929" y="1041"/>
                </a:lnTo>
                <a:cubicBezTo>
                  <a:pt x="945" y="1041"/>
                  <a:pt x="957" y="1028"/>
                  <a:pt x="957" y="1013"/>
                </a:cubicBezTo>
                <a:lnTo>
                  <a:pt x="957" y="623"/>
                </a:lnTo>
                <a:lnTo>
                  <a:pt x="1188" y="623"/>
                </a:lnTo>
                <a:cubicBezTo>
                  <a:pt x="1203" y="623"/>
                  <a:pt x="1216" y="611"/>
                  <a:pt x="1216" y="595"/>
                </a:cubicBezTo>
                <a:lnTo>
                  <a:pt x="1216" y="148"/>
                </a:lnTo>
                <a:cubicBezTo>
                  <a:pt x="1216" y="67"/>
                  <a:pt x="1149" y="0"/>
                  <a:pt x="1067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1" name="Freeform 1090">
            <a:extLst>
              <a:ext uri="{FF2B5EF4-FFF2-40B4-BE49-F238E27FC236}">
                <a16:creationId xmlns:a16="http://schemas.microsoft.com/office/drawing/2014/main" id="{4A246975-164C-C849-8355-0FB1A0D06E15}"/>
              </a:ext>
            </a:extLst>
          </p:cNvPr>
          <p:cNvSpPr/>
          <p:nvPr/>
        </p:nvSpPr>
        <p:spPr>
          <a:xfrm>
            <a:off x="3311999" y="4001288"/>
            <a:ext cx="43128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9" h="1193">
                <a:moveTo>
                  <a:pt x="123" y="56"/>
                </a:moveTo>
                <a:lnTo>
                  <a:pt x="1066" y="56"/>
                </a:lnTo>
                <a:lnTo>
                  <a:pt x="1066" y="622"/>
                </a:lnTo>
                <a:lnTo>
                  <a:pt x="123" y="622"/>
                </a:lnTo>
                <a:close/>
                <a:moveTo>
                  <a:pt x="1171" y="622"/>
                </a:moveTo>
                <a:lnTo>
                  <a:pt x="1122" y="622"/>
                </a:lnTo>
                <a:lnTo>
                  <a:pt x="1122" y="56"/>
                </a:lnTo>
                <a:lnTo>
                  <a:pt x="1165" y="56"/>
                </a:lnTo>
                <a:cubicBezTo>
                  <a:pt x="1180" y="56"/>
                  <a:pt x="1192" y="43"/>
                  <a:pt x="1192" y="28"/>
                </a:cubicBezTo>
                <a:cubicBezTo>
                  <a:pt x="1192" y="13"/>
                  <a:pt x="1180" y="0"/>
                  <a:pt x="1165" y="0"/>
                </a:cubicBezTo>
                <a:lnTo>
                  <a:pt x="1094" y="0"/>
                </a:lnTo>
                <a:lnTo>
                  <a:pt x="95" y="0"/>
                </a:ln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68" y="56"/>
                </a:lnTo>
                <a:lnTo>
                  <a:pt x="68" y="622"/>
                </a:lnTo>
                <a:lnTo>
                  <a:pt x="34" y="622"/>
                </a:lnTo>
                <a:cubicBezTo>
                  <a:pt x="19" y="622"/>
                  <a:pt x="6" y="634"/>
                  <a:pt x="6" y="649"/>
                </a:cubicBezTo>
                <a:cubicBezTo>
                  <a:pt x="6" y="665"/>
                  <a:pt x="19" y="677"/>
                  <a:pt x="34" y="677"/>
                </a:cubicBezTo>
                <a:lnTo>
                  <a:pt x="95" y="677"/>
                </a:lnTo>
                <a:lnTo>
                  <a:pt x="575" y="677"/>
                </a:lnTo>
                <a:lnTo>
                  <a:pt x="575" y="1004"/>
                </a:lnTo>
                <a:lnTo>
                  <a:pt x="301" y="1140"/>
                </a:lnTo>
                <a:cubicBezTo>
                  <a:pt x="287" y="1147"/>
                  <a:pt x="282" y="1164"/>
                  <a:pt x="289" y="1177"/>
                </a:cubicBezTo>
                <a:cubicBezTo>
                  <a:pt x="293" y="1187"/>
                  <a:pt x="303" y="1193"/>
                  <a:pt x="313" y="1193"/>
                </a:cubicBezTo>
                <a:cubicBezTo>
                  <a:pt x="317" y="1193"/>
                  <a:pt x="322" y="1192"/>
                  <a:pt x="326" y="1190"/>
                </a:cubicBezTo>
                <a:lnTo>
                  <a:pt x="602" y="1052"/>
                </a:lnTo>
                <a:lnTo>
                  <a:pt x="870" y="1190"/>
                </a:lnTo>
                <a:cubicBezTo>
                  <a:pt x="884" y="1197"/>
                  <a:pt x="901" y="1191"/>
                  <a:pt x="907" y="1178"/>
                </a:cubicBezTo>
                <a:cubicBezTo>
                  <a:pt x="914" y="1164"/>
                  <a:pt x="909" y="1148"/>
                  <a:pt x="896" y="1141"/>
                </a:cubicBezTo>
                <a:lnTo>
                  <a:pt x="630" y="1004"/>
                </a:lnTo>
                <a:lnTo>
                  <a:pt x="630" y="677"/>
                </a:lnTo>
                <a:lnTo>
                  <a:pt x="1094" y="677"/>
                </a:lnTo>
                <a:lnTo>
                  <a:pt x="1171" y="677"/>
                </a:lnTo>
                <a:cubicBezTo>
                  <a:pt x="1187" y="677"/>
                  <a:pt x="1199" y="665"/>
                  <a:pt x="1199" y="649"/>
                </a:cubicBezTo>
                <a:cubicBezTo>
                  <a:pt x="1199" y="634"/>
                  <a:pt x="1187" y="622"/>
                  <a:pt x="1171" y="622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2" name="Freeform 1091">
            <a:extLst>
              <a:ext uri="{FF2B5EF4-FFF2-40B4-BE49-F238E27FC236}">
                <a16:creationId xmlns:a16="http://schemas.microsoft.com/office/drawing/2014/main" id="{C0197AB8-83DC-3D49-9C41-593DF778A802}"/>
              </a:ext>
            </a:extLst>
          </p:cNvPr>
          <p:cNvSpPr/>
          <p:nvPr/>
        </p:nvSpPr>
        <p:spPr>
          <a:xfrm>
            <a:off x="3516840" y="4385048"/>
            <a:ext cx="19440" cy="4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127">
                <a:moveTo>
                  <a:pt x="27" y="0"/>
                </a:moveTo>
                <a:cubicBezTo>
                  <a:pt x="12" y="0"/>
                  <a:pt x="0" y="12"/>
                  <a:pt x="0" y="27"/>
                </a:cubicBezTo>
                <a:lnTo>
                  <a:pt x="0" y="99"/>
                </a:lnTo>
                <a:cubicBezTo>
                  <a:pt x="0" y="114"/>
                  <a:pt x="12" y="127"/>
                  <a:pt x="27" y="127"/>
                </a:cubicBezTo>
                <a:cubicBezTo>
                  <a:pt x="42" y="127"/>
                  <a:pt x="55" y="114"/>
                  <a:pt x="55" y="99"/>
                </a:cubicBezTo>
                <a:lnTo>
                  <a:pt x="55" y="27"/>
                </a:lnTo>
                <a:cubicBezTo>
                  <a:pt x="55" y="12"/>
                  <a:pt x="42" y="0"/>
                  <a:pt x="27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3" name="Freeform 1092">
            <a:extLst>
              <a:ext uri="{FF2B5EF4-FFF2-40B4-BE49-F238E27FC236}">
                <a16:creationId xmlns:a16="http://schemas.microsoft.com/office/drawing/2014/main" id="{6E3DBEB7-8571-5641-9D90-38801B6749D8}"/>
              </a:ext>
            </a:extLst>
          </p:cNvPr>
          <p:cNvSpPr/>
          <p:nvPr/>
        </p:nvSpPr>
        <p:spPr>
          <a:xfrm>
            <a:off x="3439440" y="4034408"/>
            <a:ext cx="218520" cy="176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8" h="492">
                <a:moveTo>
                  <a:pt x="246" y="263"/>
                </a:moveTo>
                <a:lnTo>
                  <a:pt x="303" y="263"/>
                </a:lnTo>
                <a:cubicBezTo>
                  <a:pt x="296" y="288"/>
                  <a:pt x="273" y="306"/>
                  <a:pt x="246" y="306"/>
                </a:cubicBezTo>
                <a:cubicBezTo>
                  <a:pt x="213" y="306"/>
                  <a:pt x="186" y="279"/>
                  <a:pt x="186" y="247"/>
                </a:cubicBezTo>
                <a:cubicBezTo>
                  <a:pt x="186" y="214"/>
                  <a:pt x="213" y="187"/>
                  <a:pt x="246" y="187"/>
                </a:cubicBezTo>
                <a:cubicBezTo>
                  <a:pt x="272" y="187"/>
                  <a:pt x="294" y="204"/>
                  <a:pt x="302" y="228"/>
                </a:cubicBezTo>
                <a:lnTo>
                  <a:pt x="246" y="228"/>
                </a:lnTo>
                <a:cubicBezTo>
                  <a:pt x="236" y="228"/>
                  <a:pt x="228" y="236"/>
                  <a:pt x="228" y="246"/>
                </a:cubicBezTo>
                <a:cubicBezTo>
                  <a:pt x="228" y="255"/>
                  <a:pt x="236" y="263"/>
                  <a:pt x="246" y="263"/>
                </a:cubicBezTo>
                <a:close/>
                <a:moveTo>
                  <a:pt x="339" y="228"/>
                </a:moveTo>
                <a:cubicBezTo>
                  <a:pt x="330" y="184"/>
                  <a:pt x="292" y="152"/>
                  <a:pt x="246" y="152"/>
                </a:cubicBezTo>
                <a:cubicBezTo>
                  <a:pt x="193" y="152"/>
                  <a:pt x="151" y="194"/>
                  <a:pt x="151" y="247"/>
                </a:cubicBezTo>
                <a:cubicBezTo>
                  <a:pt x="151" y="299"/>
                  <a:pt x="193" y="342"/>
                  <a:pt x="246" y="342"/>
                </a:cubicBezTo>
                <a:cubicBezTo>
                  <a:pt x="292" y="342"/>
                  <a:pt x="331" y="308"/>
                  <a:pt x="339" y="263"/>
                </a:cubicBezTo>
                <a:lnTo>
                  <a:pt x="381" y="263"/>
                </a:lnTo>
                <a:cubicBezTo>
                  <a:pt x="373" y="331"/>
                  <a:pt x="316" y="383"/>
                  <a:pt x="246" y="383"/>
                </a:cubicBezTo>
                <a:cubicBezTo>
                  <a:pt x="170" y="383"/>
                  <a:pt x="109" y="322"/>
                  <a:pt x="109" y="247"/>
                </a:cubicBezTo>
                <a:cubicBezTo>
                  <a:pt x="109" y="171"/>
                  <a:pt x="170" y="110"/>
                  <a:pt x="246" y="110"/>
                </a:cubicBezTo>
                <a:cubicBezTo>
                  <a:pt x="315" y="110"/>
                  <a:pt x="372" y="161"/>
                  <a:pt x="381" y="228"/>
                </a:cubicBezTo>
                <a:close/>
                <a:moveTo>
                  <a:pt x="245" y="456"/>
                </a:moveTo>
                <a:cubicBezTo>
                  <a:pt x="129" y="456"/>
                  <a:pt x="35" y="362"/>
                  <a:pt x="35" y="246"/>
                </a:cubicBezTo>
                <a:cubicBezTo>
                  <a:pt x="35" y="130"/>
                  <a:pt x="129" y="36"/>
                  <a:pt x="245" y="36"/>
                </a:cubicBezTo>
                <a:cubicBezTo>
                  <a:pt x="355" y="36"/>
                  <a:pt x="445" y="120"/>
                  <a:pt x="455" y="228"/>
                </a:cubicBezTo>
                <a:lnTo>
                  <a:pt x="417" y="228"/>
                </a:lnTo>
                <a:cubicBezTo>
                  <a:pt x="407" y="142"/>
                  <a:pt x="334" y="75"/>
                  <a:pt x="246" y="75"/>
                </a:cubicBezTo>
                <a:cubicBezTo>
                  <a:pt x="151" y="75"/>
                  <a:pt x="74" y="152"/>
                  <a:pt x="74" y="247"/>
                </a:cubicBezTo>
                <a:cubicBezTo>
                  <a:pt x="74" y="342"/>
                  <a:pt x="151" y="419"/>
                  <a:pt x="246" y="419"/>
                </a:cubicBezTo>
                <a:cubicBezTo>
                  <a:pt x="335" y="419"/>
                  <a:pt x="409" y="350"/>
                  <a:pt x="417" y="263"/>
                </a:cubicBezTo>
                <a:lnTo>
                  <a:pt x="455" y="263"/>
                </a:lnTo>
                <a:cubicBezTo>
                  <a:pt x="446" y="371"/>
                  <a:pt x="355" y="456"/>
                  <a:pt x="245" y="456"/>
                </a:cubicBezTo>
                <a:close/>
                <a:moveTo>
                  <a:pt x="540" y="246"/>
                </a:moveTo>
                <a:lnTo>
                  <a:pt x="604" y="182"/>
                </a:lnTo>
                <a:cubicBezTo>
                  <a:pt x="610" y="175"/>
                  <a:pt x="610" y="164"/>
                  <a:pt x="604" y="157"/>
                </a:cubicBezTo>
                <a:cubicBezTo>
                  <a:pt x="597" y="150"/>
                  <a:pt x="585" y="150"/>
                  <a:pt x="579" y="157"/>
                </a:cubicBezTo>
                <a:lnTo>
                  <a:pt x="508" y="228"/>
                </a:lnTo>
                <a:lnTo>
                  <a:pt x="490" y="228"/>
                </a:lnTo>
                <a:cubicBezTo>
                  <a:pt x="481" y="101"/>
                  <a:pt x="375" y="0"/>
                  <a:pt x="245" y="0"/>
                </a:cubicBezTo>
                <a:cubicBezTo>
                  <a:pt x="110" y="0"/>
                  <a:pt x="0" y="111"/>
                  <a:pt x="0" y="246"/>
                </a:cubicBezTo>
                <a:cubicBezTo>
                  <a:pt x="0" y="382"/>
                  <a:pt x="110" y="492"/>
                  <a:pt x="245" y="492"/>
                </a:cubicBezTo>
                <a:cubicBezTo>
                  <a:pt x="375" y="492"/>
                  <a:pt x="481" y="391"/>
                  <a:pt x="490" y="263"/>
                </a:cubicBezTo>
                <a:lnTo>
                  <a:pt x="508" y="263"/>
                </a:lnTo>
                <a:lnTo>
                  <a:pt x="579" y="334"/>
                </a:lnTo>
                <a:cubicBezTo>
                  <a:pt x="582" y="338"/>
                  <a:pt x="586" y="340"/>
                  <a:pt x="591" y="340"/>
                </a:cubicBezTo>
                <a:cubicBezTo>
                  <a:pt x="596" y="340"/>
                  <a:pt x="600" y="338"/>
                  <a:pt x="604" y="334"/>
                </a:cubicBezTo>
                <a:cubicBezTo>
                  <a:pt x="610" y="327"/>
                  <a:pt x="610" y="316"/>
                  <a:pt x="604" y="30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4" name="Freeform 1093">
            <a:extLst>
              <a:ext uri="{FF2B5EF4-FFF2-40B4-BE49-F238E27FC236}">
                <a16:creationId xmlns:a16="http://schemas.microsoft.com/office/drawing/2014/main" id="{B3EFC5CF-36DC-EE42-9227-DB7BA39E05F2}"/>
              </a:ext>
            </a:extLst>
          </p:cNvPr>
          <p:cNvSpPr/>
          <p:nvPr/>
        </p:nvSpPr>
        <p:spPr>
          <a:xfrm>
            <a:off x="4019040" y="4066089"/>
            <a:ext cx="447120" cy="298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1">
                <a:moveTo>
                  <a:pt x="1180" y="776"/>
                </a:moveTo>
                <a:lnTo>
                  <a:pt x="63" y="776"/>
                </a:lnTo>
                <a:cubicBezTo>
                  <a:pt x="58" y="776"/>
                  <a:pt x="55" y="773"/>
                  <a:pt x="55" y="768"/>
                </a:cubicBezTo>
                <a:lnTo>
                  <a:pt x="55" y="164"/>
                </a:lnTo>
                <a:lnTo>
                  <a:pt x="1187" y="164"/>
                </a:lnTo>
                <a:lnTo>
                  <a:pt x="1187" y="768"/>
                </a:lnTo>
                <a:cubicBezTo>
                  <a:pt x="1187" y="773"/>
                  <a:pt x="1184" y="776"/>
                  <a:pt x="1180" y="776"/>
                </a:cubicBezTo>
                <a:close/>
                <a:moveTo>
                  <a:pt x="63" y="55"/>
                </a:moveTo>
                <a:lnTo>
                  <a:pt x="1180" y="55"/>
                </a:lnTo>
                <a:cubicBezTo>
                  <a:pt x="1184" y="55"/>
                  <a:pt x="1187" y="58"/>
                  <a:pt x="1187" y="63"/>
                </a:cubicBezTo>
                <a:lnTo>
                  <a:pt x="1187" y="129"/>
                </a:lnTo>
                <a:lnTo>
                  <a:pt x="55" y="129"/>
                </a:lnTo>
                <a:lnTo>
                  <a:pt x="55" y="63"/>
                </a:lnTo>
                <a:cubicBezTo>
                  <a:pt x="55" y="58"/>
                  <a:pt x="58" y="55"/>
                  <a:pt x="63" y="55"/>
                </a:cubicBezTo>
                <a:close/>
                <a:moveTo>
                  <a:pt x="1180" y="0"/>
                </a:moveTo>
                <a:lnTo>
                  <a:pt x="63" y="0"/>
                </a:lnTo>
                <a:cubicBezTo>
                  <a:pt x="28" y="0"/>
                  <a:pt x="0" y="28"/>
                  <a:pt x="0" y="63"/>
                </a:cubicBezTo>
                <a:lnTo>
                  <a:pt x="0" y="768"/>
                </a:lnTo>
                <a:cubicBezTo>
                  <a:pt x="0" y="803"/>
                  <a:pt x="28" y="831"/>
                  <a:pt x="63" y="831"/>
                </a:cubicBezTo>
                <a:lnTo>
                  <a:pt x="1180" y="831"/>
                </a:lnTo>
                <a:cubicBezTo>
                  <a:pt x="1214" y="831"/>
                  <a:pt x="1243" y="803"/>
                  <a:pt x="1243" y="768"/>
                </a:cubicBezTo>
                <a:lnTo>
                  <a:pt x="1243" y="63"/>
                </a:lnTo>
                <a:cubicBezTo>
                  <a:pt x="1243" y="28"/>
                  <a:pt x="1214" y="0"/>
                  <a:pt x="1180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5" name="Freeform 1094">
            <a:extLst>
              <a:ext uri="{FF2B5EF4-FFF2-40B4-BE49-F238E27FC236}">
                <a16:creationId xmlns:a16="http://schemas.microsoft.com/office/drawing/2014/main" id="{3A84FE0F-CDCB-F143-99EF-6EB118A5A487}"/>
              </a:ext>
            </a:extLst>
          </p:cNvPr>
          <p:cNvSpPr/>
          <p:nvPr/>
        </p:nvSpPr>
        <p:spPr>
          <a:xfrm>
            <a:off x="4057921" y="4092728"/>
            <a:ext cx="1368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39">
                <a:moveTo>
                  <a:pt x="19" y="39"/>
                </a:moveTo>
                <a:cubicBezTo>
                  <a:pt x="30" y="39"/>
                  <a:pt x="39" y="30"/>
                  <a:pt x="39" y="19"/>
                </a:cubicBezTo>
                <a:cubicBezTo>
                  <a:pt x="39" y="8"/>
                  <a:pt x="30" y="0"/>
                  <a:pt x="19" y="0"/>
                </a:cubicBezTo>
                <a:cubicBezTo>
                  <a:pt x="8" y="0"/>
                  <a:pt x="0" y="8"/>
                  <a:pt x="0" y="19"/>
                </a:cubicBezTo>
                <a:cubicBezTo>
                  <a:pt x="0" y="30"/>
                  <a:pt x="8" y="39"/>
                  <a:pt x="19" y="3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6" name="Freeform 1095">
            <a:extLst>
              <a:ext uri="{FF2B5EF4-FFF2-40B4-BE49-F238E27FC236}">
                <a16:creationId xmlns:a16="http://schemas.microsoft.com/office/drawing/2014/main" id="{4F500E32-60D9-9F4C-91D8-A2BBE79AF1F8}"/>
              </a:ext>
            </a:extLst>
          </p:cNvPr>
          <p:cNvSpPr/>
          <p:nvPr/>
        </p:nvSpPr>
        <p:spPr>
          <a:xfrm>
            <a:off x="4079521" y="4092728"/>
            <a:ext cx="1368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39">
                <a:moveTo>
                  <a:pt x="20" y="39"/>
                </a:moveTo>
                <a:cubicBezTo>
                  <a:pt x="30" y="39"/>
                  <a:pt x="39" y="30"/>
                  <a:pt x="39" y="19"/>
                </a:cubicBezTo>
                <a:cubicBezTo>
                  <a:pt x="39" y="8"/>
                  <a:pt x="30" y="0"/>
                  <a:pt x="20" y="0"/>
                </a:cubicBezTo>
                <a:cubicBezTo>
                  <a:pt x="9" y="0"/>
                  <a:pt x="0" y="8"/>
                  <a:pt x="0" y="19"/>
                </a:cubicBezTo>
                <a:cubicBezTo>
                  <a:pt x="0" y="30"/>
                  <a:pt x="9" y="39"/>
                  <a:pt x="20" y="3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7" name="Freeform 1096">
            <a:extLst>
              <a:ext uri="{FF2B5EF4-FFF2-40B4-BE49-F238E27FC236}">
                <a16:creationId xmlns:a16="http://schemas.microsoft.com/office/drawing/2014/main" id="{21907BC3-7F09-9B4F-A7AF-1C8DB6627D9E}"/>
              </a:ext>
            </a:extLst>
          </p:cNvPr>
          <p:cNvSpPr/>
          <p:nvPr/>
        </p:nvSpPr>
        <p:spPr>
          <a:xfrm>
            <a:off x="4101120" y="4092728"/>
            <a:ext cx="140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39">
                <a:moveTo>
                  <a:pt x="20" y="39"/>
                </a:moveTo>
                <a:cubicBezTo>
                  <a:pt x="31" y="39"/>
                  <a:pt x="40" y="30"/>
                  <a:pt x="40" y="19"/>
                </a:cubicBezTo>
                <a:cubicBezTo>
                  <a:pt x="40" y="8"/>
                  <a:pt x="31" y="0"/>
                  <a:pt x="20" y="0"/>
                </a:cubicBezTo>
                <a:cubicBezTo>
                  <a:pt x="9" y="0"/>
                  <a:pt x="0" y="8"/>
                  <a:pt x="0" y="19"/>
                </a:cubicBezTo>
                <a:cubicBezTo>
                  <a:pt x="0" y="30"/>
                  <a:pt x="9" y="39"/>
                  <a:pt x="20" y="3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8" name="Freeform 1097">
            <a:extLst>
              <a:ext uri="{FF2B5EF4-FFF2-40B4-BE49-F238E27FC236}">
                <a16:creationId xmlns:a16="http://schemas.microsoft.com/office/drawing/2014/main" id="{27FD8A48-960E-4642-BC85-AA95D737E10F}"/>
              </a:ext>
            </a:extLst>
          </p:cNvPr>
          <p:cNvSpPr/>
          <p:nvPr/>
        </p:nvSpPr>
        <p:spPr>
          <a:xfrm>
            <a:off x="4196160" y="4170489"/>
            <a:ext cx="97920" cy="126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3" h="353">
                <a:moveTo>
                  <a:pt x="233" y="313"/>
                </a:moveTo>
                <a:lnTo>
                  <a:pt x="39" y="313"/>
                </a:lnTo>
                <a:lnTo>
                  <a:pt x="39" y="196"/>
                </a:lnTo>
                <a:lnTo>
                  <a:pt x="41" y="196"/>
                </a:lnTo>
                <a:lnTo>
                  <a:pt x="231" y="196"/>
                </a:lnTo>
                <a:lnTo>
                  <a:pt x="233" y="196"/>
                </a:lnTo>
                <a:close/>
                <a:moveTo>
                  <a:pt x="136" y="40"/>
                </a:moveTo>
                <a:cubicBezTo>
                  <a:pt x="177" y="40"/>
                  <a:pt x="211" y="73"/>
                  <a:pt x="211" y="115"/>
                </a:cubicBezTo>
                <a:lnTo>
                  <a:pt x="211" y="157"/>
                </a:lnTo>
                <a:lnTo>
                  <a:pt x="61" y="157"/>
                </a:lnTo>
                <a:lnTo>
                  <a:pt x="61" y="115"/>
                </a:lnTo>
                <a:cubicBezTo>
                  <a:pt x="61" y="73"/>
                  <a:pt x="94" y="40"/>
                  <a:pt x="136" y="40"/>
                </a:cubicBezTo>
                <a:close/>
                <a:moveTo>
                  <a:pt x="251" y="159"/>
                </a:moveTo>
                <a:lnTo>
                  <a:pt x="251" y="115"/>
                </a:lnTo>
                <a:cubicBezTo>
                  <a:pt x="251" y="52"/>
                  <a:pt x="199" y="0"/>
                  <a:pt x="136" y="0"/>
                </a:cubicBezTo>
                <a:cubicBezTo>
                  <a:pt x="73" y="0"/>
                  <a:pt x="21" y="52"/>
                  <a:pt x="21" y="115"/>
                </a:cubicBezTo>
                <a:lnTo>
                  <a:pt x="21" y="159"/>
                </a:lnTo>
                <a:cubicBezTo>
                  <a:pt x="9" y="165"/>
                  <a:pt x="0" y="177"/>
                  <a:pt x="0" y="192"/>
                </a:cubicBezTo>
                <a:lnTo>
                  <a:pt x="0" y="317"/>
                </a:lnTo>
                <a:cubicBezTo>
                  <a:pt x="0" y="337"/>
                  <a:pt x="15" y="353"/>
                  <a:pt x="35" y="353"/>
                </a:cubicBezTo>
                <a:lnTo>
                  <a:pt x="237" y="353"/>
                </a:lnTo>
                <a:cubicBezTo>
                  <a:pt x="257" y="353"/>
                  <a:pt x="273" y="337"/>
                  <a:pt x="273" y="317"/>
                </a:cubicBezTo>
                <a:lnTo>
                  <a:pt x="273" y="192"/>
                </a:lnTo>
                <a:cubicBezTo>
                  <a:pt x="273" y="177"/>
                  <a:pt x="264" y="165"/>
                  <a:pt x="251" y="15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99" name="Freeform 1098">
            <a:extLst>
              <a:ext uri="{FF2B5EF4-FFF2-40B4-BE49-F238E27FC236}">
                <a16:creationId xmlns:a16="http://schemas.microsoft.com/office/drawing/2014/main" id="{32E5B35B-107F-1243-990D-49DA7A063D5F}"/>
              </a:ext>
            </a:extLst>
          </p:cNvPr>
          <p:cNvSpPr/>
          <p:nvPr/>
        </p:nvSpPr>
        <p:spPr>
          <a:xfrm>
            <a:off x="4691880" y="4085889"/>
            <a:ext cx="529560" cy="324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901">
                <a:moveTo>
                  <a:pt x="1417" y="712"/>
                </a:moveTo>
                <a:lnTo>
                  <a:pt x="55" y="712"/>
                </a:lnTo>
                <a:lnTo>
                  <a:pt x="55" y="55"/>
                </a:lnTo>
                <a:lnTo>
                  <a:pt x="1417" y="55"/>
                </a:lnTo>
                <a:close/>
                <a:moveTo>
                  <a:pt x="1445" y="0"/>
                </a:moveTo>
                <a:lnTo>
                  <a:pt x="28" y="0"/>
                </a:lnTo>
                <a:cubicBezTo>
                  <a:pt x="12" y="0"/>
                  <a:pt x="0" y="12"/>
                  <a:pt x="0" y="27"/>
                </a:cubicBezTo>
                <a:lnTo>
                  <a:pt x="0" y="740"/>
                </a:lnTo>
                <a:cubicBezTo>
                  <a:pt x="0" y="755"/>
                  <a:pt x="12" y="767"/>
                  <a:pt x="28" y="767"/>
                </a:cubicBezTo>
                <a:lnTo>
                  <a:pt x="241" y="767"/>
                </a:lnTo>
                <a:lnTo>
                  <a:pt x="149" y="853"/>
                </a:lnTo>
                <a:cubicBezTo>
                  <a:pt x="138" y="863"/>
                  <a:pt x="137" y="881"/>
                  <a:pt x="147" y="892"/>
                </a:cubicBezTo>
                <a:cubicBezTo>
                  <a:pt x="153" y="898"/>
                  <a:pt x="160" y="901"/>
                  <a:pt x="167" y="901"/>
                </a:cubicBezTo>
                <a:cubicBezTo>
                  <a:pt x="174" y="901"/>
                  <a:pt x="181" y="898"/>
                  <a:pt x="186" y="893"/>
                </a:cubicBezTo>
                <a:lnTo>
                  <a:pt x="322" y="767"/>
                </a:lnTo>
                <a:lnTo>
                  <a:pt x="1150" y="767"/>
                </a:lnTo>
                <a:lnTo>
                  <a:pt x="1286" y="893"/>
                </a:lnTo>
                <a:cubicBezTo>
                  <a:pt x="1291" y="898"/>
                  <a:pt x="1298" y="901"/>
                  <a:pt x="1305" y="901"/>
                </a:cubicBezTo>
                <a:cubicBezTo>
                  <a:pt x="1312" y="901"/>
                  <a:pt x="1319" y="898"/>
                  <a:pt x="1325" y="892"/>
                </a:cubicBezTo>
                <a:cubicBezTo>
                  <a:pt x="1335" y="881"/>
                  <a:pt x="1335" y="863"/>
                  <a:pt x="1323" y="853"/>
                </a:cubicBezTo>
                <a:lnTo>
                  <a:pt x="1231" y="767"/>
                </a:lnTo>
                <a:lnTo>
                  <a:pt x="1445" y="767"/>
                </a:lnTo>
                <a:cubicBezTo>
                  <a:pt x="1460" y="767"/>
                  <a:pt x="1472" y="755"/>
                  <a:pt x="1472" y="740"/>
                </a:cubicBezTo>
                <a:lnTo>
                  <a:pt x="1472" y="27"/>
                </a:lnTo>
                <a:cubicBezTo>
                  <a:pt x="1472" y="12"/>
                  <a:pt x="1460" y="0"/>
                  <a:pt x="1445" y="0"/>
                </a:cubicBezTo>
                <a:close/>
              </a:path>
            </a:pathLst>
          </a:custGeom>
          <a:solidFill>
            <a:srgbClr val="231F2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0" name="Freeform 1099">
            <a:extLst>
              <a:ext uri="{FF2B5EF4-FFF2-40B4-BE49-F238E27FC236}">
                <a16:creationId xmlns:a16="http://schemas.microsoft.com/office/drawing/2014/main" id="{224E85C7-4323-574D-8BEB-98145FC768CE}"/>
              </a:ext>
            </a:extLst>
          </p:cNvPr>
          <p:cNvSpPr/>
          <p:nvPr/>
        </p:nvSpPr>
        <p:spPr>
          <a:xfrm>
            <a:off x="4790160" y="4158608"/>
            <a:ext cx="77760" cy="107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17" h="300">
                <a:moveTo>
                  <a:pt x="33" y="300"/>
                </a:moveTo>
                <a:lnTo>
                  <a:pt x="187" y="300"/>
                </a:lnTo>
                <a:cubicBezTo>
                  <a:pt x="204" y="300"/>
                  <a:pt x="217" y="287"/>
                  <a:pt x="217" y="270"/>
                </a:cubicBezTo>
                <a:cubicBezTo>
                  <a:pt x="217" y="254"/>
                  <a:pt x="204" y="241"/>
                  <a:pt x="187" y="241"/>
                </a:cubicBezTo>
                <a:lnTo>
                  <a:pt x="66" y="241"/>
                </a:lnTo>
                <a:lnTo>
                  <a:pt x="66" y="33"/>
                </a:lnTo>
                <a:cubicBezTo>
                  <a:pt x="66" y="14"/>
                  <a:pt x="51" y="0"/>
                  <a:pt x="33" y="0"/>
                </a:cubicBezTo>
                <a:cubicBezTo>
                  <a:pt x="15" y="0"/>
                  <a:pt x="0" y="14"/>
                  <a:pt x="0" y="33"/>
                </a:cubicBezTo>
                <a:lnTo>
                  <a:pt x="0" y="267"/>
                </a:lnTo>
                <a:cubicBezTo>
                  <a:pt x="0" y="286"/>
                  <a:pt x="15" y="300"/>
                  <a:pt x="33" y="300"/>
                </a:cubicBezTo>
                <a:close/>
              </a:path>
            </a:pathLst>
          </a:custGeom>
          <a:solidFill>
            <a:srgbClr val="231F2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1" name="Freeform 1100">
            <a:extLst>
              <a:ext uri="{FF2B5EF4-FFF2-40B4-BE49-F238E27FC236}">
                <a16:creationId xmlns:a16="http://schemas.microsoft.com/office/drawing/2014/main" id="{628137E7-D962-D849-A344-281AA17B6909}"/>
              </a:ext>
            </a:extLst>
          </p:cNvPr>
          <p:cNvSpPr/>
          <p:nvPr/>
        </p:nvSpPr>
        <p:spPr>
          <a:xfrm>
            <a:off x="4886280" y="4158608"/>
            <a:ext cx="23040" cy="108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" h="302">
                <a:moveTo>
                  <a:pt x="32" y="302"/>
                </a:moveTo>
                <a:cubicBezTo>
                  <a:pt x="51" y="302"/>
                  <a:pt x="65" y="288"/>
                  <a:pt x="65" y="270"/>
                </a:cubicBezTo>
                <a:lnTo>
                  <a:pt x="65" y="33"/>
                </a:lnTo>
                <a:cubicBezTo>
                  <a:pt x="65" y="14"/>
                  <a:pt x="51" y="0"/>
                  <a:pt x="32" y="0"/>
                </a:cubicBezTo>
                <a:cubicBezTo>
                  <a:pt x="14" y="0"/>
                  <a:pt x="0" y="14"/>
                  <a:pt x="0" y="33"/>
                </a:cubicBezTo>
                <a:lnTo>
                  <a:pt x="0" y="270"/>
                </a:lnTo>
                <a:cubicBezTo>
                  <a:pt x="0" y="288"/>
                  <a:pt x="14" y="302"/>
                  <a:pt x="32" y="302"/>
                </a:cubicBezTo>
                <a:close/>
              </a:path>
            </a:pathLst>
          </a:custGeom>
          <a:solidFill>
            <a:srgbClr val="231F2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2" name="Freeform 1101">
            <a:extLst>
              <a:ext uri="{FF2B5EF4-FFF2-40B4-BE49-F238E27FC236}">
                <a16:creationId xmlns:a16="http://schemas.microsoft.com/office/drawing/2014/main" id="{19138A3F-5EA2-3344-92AB-3783E51AE7F2}"/>
              </a:ext>
            </a:extLst>
          </p:cNvPr>
          <p:cNvSpPr/>
          <p:nvPr/>
        </p:nvSpPr>
        <p:spPr>
          <a:xfrm>
            <a:off x="4929120" y="4158608"/>
            <a:ext cx="100080" cy="10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79" h="305">
                <a:moveTo>
                  <a:pt x="100" y="279"/>
                </a:moveTo>
                <a:cubicBezTo>
                  <a:pt x="107" y="295"/>
                  <a:pt x="119" y="305"/>
                  <a:pt x="137" y="305"/>
                </a:cubicBezTo>
                <a:lnTo>
                  <a:pt x="141" y="305"/>
                </a:lnTo>
                <a:cubicBezTo>
                  <a:pt x="159" y="305"/>
                  <a:pt x="171" y="295"/>
                  <a:pt x="178" y="279"/>
                </a:cubicBezTo>
                <a:lnTo>
                  <a:pt x="276" y="46"/>
                </a:lnTo>
                <a:cubicBezTo>
                  <a:pt x="277" y="42"/>
                  <a:pt x="279" y="36"/>
                  <a:pt x="279" y="31"/>
                </a:cubicBezTo>
                <a:cubicBezTo>
                  <a:pt x="279" y="13"/>
                  <a:pt x="265" y="0"/>
                  <a:pt x="247" y="0"/>
                </a:cubicBezTo>
                <a:cubicBezTo>
                  <a:pt x="231" y="0"/>
                  <a:pt x="219" y="10"/>
                  <a:pt x="215" y="21"/>
                </a:cubicBezTo>
                <a:lnTo>
                  <a:pt x="140" y="215"/>
                </a:lnTo>
                <a:lnTo>
                  <a:pt x="66" y="23"/>
                </a:lnTo>
                <a:cubicBezTo>
                  <a:pt x="60" y="10"/>
                  <a:pt x="49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38"/>
                  <a:pt x="1" y="43"/>
                  <a:pt x="3" y="48"/>
                </a:cubicBezTo>
                <a:close/>
              </a:path>
            </a:pathLst>
          </a:custGeom>
          <a:solidFill>
            <a:srgbClr val="231F2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3" name="Freeform 1102">
            <a:extLst>
              <a:ext uri="{FF2B5EF4-FFF2-40B4-BE49-F238E27FC236}">
                <a16:creationId xmlns:a16="http://schemas.microsoft.com/office/drawing/2014/main" id="{6EBBF17F-8382-3549-A3B1-E74949EF9B45}"/>
              </a:ext>
            </a:extLst>
          </p:cNvPr>
          <p:cNvSpPr/>
          <p:nvPr/>
        </p:nvSpPr>
        <p:spPr>
          <a:xfrm>
            <a:off x="5047560" y="4159328"/>
            <a:ext cx="82080" cy="10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9" h="298">
                <a:moveTo>
                  <a:pt x="33" y="298"/>
                </a:moveTo>
                <a:lnTo>
                  <a:pt x="200" y="298"/>
                </a:lnTo>
                <a:cubicBezTo>
                  <a:pt x="216" y="298"/>
                  <a:pt x="229" y="285"/>
                  <a:pt x="229" y="269"/>
                </a:cubicBezTo>
                <a:cubicBezTo>
                  <a:pt x="229" y="253"/>
                  <a:pt x="216" y="240"/>
                  <a:pt x="200" y="240"/>
                </a:cubicBezTo>
                <a:lnTo>
                  <a:pt x="65" y="240"/>
                </a:lnTo>
                <a:lnTo>
                  <a:pt x="65" y="177"/>
                </a:lnTo>
                <a:lnTo>
                  <a:pt x="179" y="177"/>
                </a:lnTo>
                <a:cubicBezTo>
                  <a:pt x="195" y="177"/>
                  <a:pt x="208" y="164"/>
                  <a:pt x="208" y="148"/>
                </a:cubicBezTo>
                <a:cubicBezTo>
                  <a:pt x="208" y="132"/>
                  <a:pt x="195" y="119"/>
                  <a:pt x="179" y="119"/>
                </a:cubicBezTo>
                <a:lnTo>
                  <a:pt x="65" y="119"/>
                </a:lnTo>
                <a:lnTo>
                  <a:pt x="65" y="59"/>
                </a:lnTo>
                <a:lnTo>
                  <a:pt x="198" y="59"/>
                </a:lnTo>
                <a:cubicBezTo>
                  <a:pt x="214" y="59"/>
                  <a:pt x="227" y="46"/>
                  <a:pt x="227" y="30"/>
                </a:cubicBezTo>
                <a:cubicBezTo>
                  <a:pt x="227" y="14"/>
                  <a:pt x="214" y="0"/>
                  <a:pt x="198" y="0"/>
                </a:cubicBez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265"/>
                </a:lnTo>
                <a:cubicBezTo>
                  <a:pt x="0" y="284"/>
                  <a:pt x="15" y="298"/>
                  <a:pt x="33" y="298"/>
                </a:cubicBezTo>
                <a:close/>
              </a:path>
            </a:pathLst>
          </a:custGeom>
          <a:solidFill>
            <a:srgbClr val="231F2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4" name="Freeform 1103">
            <a:extLst>
              <a:ext uri="{FF2B5EF4-FFF2-40B4-BE49-F238E27FC236}">
                <a16:creationId xmlns:a16="http://schemas.microsoft.com/office/drawing/2014/main" id="{23695EF3-351E-FC44-B222-39A273301A83}"/>
              </a:ext>
            </a:extLst>
          </p:cNvPr>
          <p:cNvSpPr/>
          <p:nvPr/>
        </p:nvSpPr>
        <p:spPr>
          <a:xfrm>
            <a:off x="5587560" y="4088048"/>
            <a:ext cx="167040" cy="167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5" h="465">
                <a:moveTo>
                  <a:pt x="233" y="410"/>
                </a:moveTo>
                <a:cubicBezTo>
                  <a:pt x="135" y="410"/>
                  <a:pt x="55" y="330"/>
                  <a:pt x="55" y="232"/>
                </a:cubicBezTo>
                <a:cubicBezTo>
                  <a:pt x="55" y="135"/>
                  <a:pt x="135" y="55"/>
                  <a:pt x="233" y="55"/>
                </a:cubicBezTo>
                <a:cubicBezTo>
                  <a:pt x="330" y="55"/>
                  <a:pt x="410" y="135"/>
                  <a:pt x="410" y="232"/>
                </a:cubicBezTo>
                <a:cubicBezTo>
                  <a:pt x="410" y="330"/>
                  <a:pt x="330" y="410"/>
                  <a:pt x="233" y="410"/>
                </a:cubicBezTo>
                <a:close/>
                <a:moveTo>
                  <a:pt x="233" y="0"/>
                </a:moveTo>
                <a:cubicBezTo>
                  <a:pt x="104" y="0"/>
                  <a:pt x="0" y="104"/>
                  <a:pt x="0" y="232"/>
                </a:cubicBezTo>
                <a:cubicBezTo>
                  <a:pt x="0" y="360"/>
                  <a:pt x="104" y="465"/>
                  <a:pt x="233" y="465"/>
                </a:cubicBezTo>
                <a:cubicBezTo>
                  <a:pt x="361" y="465"/>
                  <a:pt x="465" y="360"/>
                  <a:pt x="465" y="232"/>
                </a:cubicBezTo>
                <a:cubicBezTo>
                  <a:pt x="465" y="104"/>
                  <a:pt x="361" y="0"/>
                  <a:pt x="233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5" name="Freeform 1104">
            <a:extLst>
              <a:ext uri="{FF2B5EF4-FFF2-40B4-BE49-F238E27FC236}">
                <a16:creationId xmlns:a16="http://schemas.microsoft.com/office/drawing/2014/main" id="{17EEBD64-FB9D-974E-BBA6-963C4664E0BF}"/>
              </a:ext>
            </a:extLst>
          </p:cNvPr>
          <p:cNvSpPr/>
          <p:nvPr/>
        </p:nvSpPr>
        <p:spPr>
          <a:xfrm>
            <a:off x="5458320" y="4000928"/>
            <a:ext cx="42876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1193">
                <a:moveTo>
                  <a:pt x="903" y="849"/>
                </a:moveTo>
                <a:cubicBezTo>
                  <a:pt x="901" y="845"/>
                  <a:pt x="897" y="841"/>
                  <a:pt x="894" y="838"/>
                </a:cubicBezTo>
                <a:cubicBezTo>
                  <a:pt x="822" y="773"/>
                  <a:pt x="712" y="736"/>
                  <a:pt x="592" y="736"/>
                </a:cubicBezTo>
                <a:cubicBezTo>
                  <a:pt x="475" y="736"/>
                  <a:pt x="367" y="771"/>
                  <a:pt x="295" y="833"/>
                </a:cubicBezTo>
                <a:cubicBezTo>
                  <a:pt x="291" y="837"/>
                  <a:pt x="288" y="840"/>
                  <a:pt x="285" y="844"/>
                </a:cubicBezTo>
                <a:cubicBezTo>
                  <a:pt x="232" y="778"/>
                  <a:pt x="200" y="695"/>
                  <a:pt x="199" y="605"/>
                </a:cubicBezTo>
                <a:cubicBezTo>
                  <a:pt x="199" y="603"/>
                  <a:pt x="200" y="600"/>
                  <a:pt x="200" y="598"/>
                </a:cubicBezTo>
                <a:cubicBezTo>
                  <a:pt x="200" y="595"/>
                  <a:pt x="199" y="593"/>
                  <a:pt x="199" y="591"/>
                </a:cubicBezTo>
                <a:cubicBezTo>
                  <a:pt x="202" y="375"/>
                  <a:pt x="379" y="201"/>
                  <a:pt x="596" y="201"/>
                </a:cubicBezTo>
                <a:cubicBezTo>
                  <a:pt x="812" y="201"/>
                  <a:pt x="989" y="374"/>
                  <a:pt x="993" y="590"/>
                </a:cubicBezTo>
                <a:cubicBezTo>
                  <a:pt x="992" y="592"/>
                  <a:pt x="992" y="594"/>
                  <a:pt x="992" y="597"/>
                </a:cubicBezTo>
                <a:cubicBezTo>
                  <a:pt x="992" y="599"/>
                  <a:pt x="992" y="601"/>
                  <a:pt x="993" y="604"/>
                </a:cubicBezTo>
                <a:cubicBezTo>
                  <a:pt x="991" y="696"/>
                  <a:pt x="958" y="782"/>
                  <a:pt x="903" y="849"/>
                </a:cubicBezTo>
                <a:close/>
                <a:moveTo>
                  <a:pt x="857" y="887"/>
                </a:moveTo>
                <a:cubicBezTo>
                  <a:pt x="789" y="954"/>
                  <a:pt x="700" y="992"/>
                  <a:pt x="605" y="994"/>
                </a:cubicBezTo>
                <a:cubicBezTo>
                  <a:pt x="601" y="993"/>
                  <a:pt x="598" y="993"/>
                  <a:pt x="595" y="993"/>
                </a:cubicBezTo>
                <a:cubicBezTo>
                  <a:pt x="591" y="993"/>
                  <a:pt x="588" y="993"/>
                  <a:pt x="585" y="994"/>
                </a:cubicBezTo>
                <a:cubicBezTo>
                  <a:pt x="488" y="992"/>
                  <a:pt x="398" y="952"/>
                  <a:pt x="331" y="883"/>
                </a:cubicBezTo>
                <a:cubicBezTo>
                  <a:pt x="329" y="881"/>
                  <a:pt x="329" y="880"/>
                  <a:pt x="329" y="879"/>
                </a:cubicBezTo>
                <a:cubicBezTo>
                  <a:pt x="329" y="878"/>
                  <a:pt x="329" y="876"/>
                  <a:pt x="331" y="875"/>
                </a:cubicBezTo>
                <a:cubicBezTo>
                  <a:pt x="392" y="822"/>
                  <a:pt x="489" y="791"/>
                  <a:pt x="592" y="791"/>
                </a:cubicBezTo>
                <a:cubicBezTo>
                  <a:pt x="697" y="791"/>
                  <a:pt x="796" y="824"/>
                  <a:pt x="857" y="879"/>
                </a:cubicBezTo>
                <a:cubicBezTo>
                  <a:pt x="858" y="880"/>
                  <a:pt x="859" y="882"/>
                  <a:pt x="859" y="883"/>
                </a:cubicBezTo>
                <a:cubicBezTo>
                  <a:pt x="859" y="884"/>
                  <a:pt x="858" y="885"/>
                  <a:pt x="857" y="887"/>
                </a:cubicBezTo>
                <a:close/>
                <a:moveTo>
                  <a:pt x="1164" y="569"/>
                </a:moveTo>
                <a:lnTo>
                  <a:pt x="1047" y="569"/>
                </a:lnTo>
                <a:cubicBezTo>
                  <a:pt x="1040" y="459"/>
                  <a:pt x="994" y="356"/>
                  <a:pt x="916" y="278"/>
                </a:cubicBezTo>
                <a:cubicBezTo>
                  <a:pt x="837" y="199"/>
                  <a:pt x="734" y="153"/>
                  <a:pt x="623" y="146"/>
                </a:cubicBezTo>
                <a:lnTo>
                  <a:pt x="623" y="28"/>
                </a:lnTo>
                <a:cubicBezTo>
                  <a:pt x="623" y="13"/>
                  <a:pt x="611" y="0"/>
                  <a:pt x="596" y="0"/>
                </a:cubicBezTo>
                <a:cubicBezTo>
                  <a:pt x="581" y="0"/>
                  <a:pt x="568" y="13"/>
                  <a:pt x="568" y="28"/>
                </a:cubicBezTo>
                <a:lnTo>
                  <a:pt x="568" y="146"/>
                </a:lnTo>
                <a:cubicBezTo>
                  <a:pt x="458" y="153"/>
                  <a:pt x="355" y="199"/>
                  <a:pt x="276" y="278"/>
                </a:cubicBezTo>
                <a:cubicBezTo>
                  <a:pt x="197" y="357"/>
                  <a:pt x="151" y="460"/>
                  <a:pt x="144" y="570"/>
                </a:cubicBezTo>
                <a:lnTo>
                  <a:pt x="27" y="571"/>
                </a:lnTo>
                <a:cubicBezTo>
                  <a:pt x="12" y="571"/>
                  <a:pt x="0" y="583"/>
                  <a:pt x="0" y="598"/>
                </a:cubicBezTo>
                <a:cubicBezTo>
                  <a:pt x="0" y="614"/>
                  <a:pt x="12" y="626"/>
                  <a:pt x="27" y="626"/>
                </a:cubicBezTo>
                <a:lnTo>
                  <a:pt x="144" y="626"/>
                </a:lnTo>
                <a:cubicBezTo>
                  <a:pt x="151" y="736"/>
                  <a:pt x="197" y="839"/>
                  <a:pt x="276" y="917"/>
                </a:cubicBezTo>
                <a:cubicBezTo>
                  <a:pt x="355" y="996"/>
                  <a:pt x="457" y="1042"/>
                  <a:pt x="567" y="1049"/>
                </a:cubicBezTo>
                <a:lnTo>
                  <a:pt x="567" y="1165"/>
                </a:lnTo>
                <a:cubicBezTo>
                  <a:pt x="566" y="1180"/>
                  <a:pt x="579" y="1193"/>
                  <a:pt x="594" y="1193"/>
                </a:cubicBezTo>
                <a:cubicBezTo>
                  <a:pt x="609" y="1193"/>
                  <a:pt x="622" y="1180"/>
                  <a:pt x="622" y="1165"/>
                </a:cubicBezTo>
                <a:lnTo>
                  <a:pt x="622" y="1049"/>
                </a:lnTo>
                <a:cubicBezTo>
                  <a:pt x="733" y="1043"/>
                  <a:pt x="836" y="997"/>
                  <a:pt x="916" y="917"/>
                </a:cubicBezTo>
                <a:cubicBezTo>
                  <a:pt x="995" y="838"/>
                  <a:pt x="1041" y="735"/>
                  <a:pt x="1047" y="624"/>
                </a:cubicBezTo>
                <a:lnTo>
                  <a:pt x="1164" y="624"/>
                </a:lnTo>
                <a:cubicBezTo>
                  <a:pt x="1180" y="624"/>
                  <a:pt x="1192" y="612"/>
                  <a:pt x="1192" y="597"/>
                </a:cubicBezTo>
                <a:cubicBezTo>
                  <a:pt x="1192" y="581"/>
                  <a:pt x="1180" y="569"/>
                  <a:pt x="1164" y="56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6" name="Freeform 1105">
            <a:extLst>
              <a:ext uri="{FF2B5EF4-FFF2-40B4-BE49-F238E27FC236}">
                <a16:creationId xmlns:a16="http://schemas.microsoft.com/office/drawing/2014/main" id="{D60217EE-8CDF-F947-BF56-B494A414EA97}"/>
              </a:ext>
            </a:extLst>
          </p:cNvPr>
          <p:cNvSpPr/>
          <p:nvPr/>
        </p:nvSpPr>
        <p:spPr>
          <a:xfrm>
            <a:off x="6328799" y="4155368"/>
            <a:ext cx="120240" cy="120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5" h="335">
                <a:moveTo>
                  <a:pt x="167" y="280"/>
                </a:moveTo>
                <a:cubicBezTo>
                  <a:pt x="106" y="280"/>
                  <a:pt x="55" y="229"/>
                  <a:pt x="55" y="168"/>
                </a:cubicBezTo>
                <a:cubicBezTo>
                  <a:pt x="55" y="106"/>
                  <a:pt x="106" y="55"/>
                  <a:pt x="167" y="55"/>
                </a:cubicBezTo>
                <a:cubicBezTo>
                  <a:pt x="229" y="55"/>
                  <a:pt x="279" y="106"/>
                  <a:pt x="279" y="168"/>
                </a:cubicBezTo>
                <a:cubicBezTo>
                  <a:pt x="279" y="229"/>
                  <a:pt x="229" y="280"/>
                  <a:pt x="167" y="280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8"/>
                </a:cubicBezTo>
                <a:cubicBezTo>
                  <a:pt x="0" y="260"/>
                  <a:pt x="75" y="335"/>
                  <a:pt x="167" y="335"/>
                </a:cubicBezTo>
                <a:cubicBezTo>
                  <a:pt x="260" y="335"/>
                  <a:pt x="335" y="260"/>
                  <a:pt x="335" y="168"/>
                </a:cubicBezTo>
                <a:cubicBezTo>
                  <a:pt x="335" y="75"/>
                  <a:pt x="260" y="0"/>
                  <a:pt x="167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7" name="Freeform 1106">
            <a:extLst>
              <a:ext uri="{FF2B5EF4-FFF2-40B4-BE49-F238E27FC236}">
                <a16:creationId xmlns:a16="http://schemas.microsoft.com/office/drawing/2014/main" id="{A3291D74-AFF2-BC44-BD01-006454156162}"/>
              </a:ext>
            </a:extLst>
          </p:cNvPr>
          <p:cNvSpPr/>
          <p:nvPr/>
        </p:nvSpPr>
        <p:spPr>
          <a:xfrm>
            <a:off x="6250319" y="4078329"/>
            <a:ext cx="277920" cy="273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3" h="761">
                <a:moveTo>
                  <a:pt x="610" y="478"/>
                </a:moveTo>
                <a:cubicBezTo>
                  <a:pt x="610" y="479"/>
                  <a:pt x="609" y="480"/>
                  <a:pt x="609" y="481"/>
                </a:cubicBezTo>
                <a:cubicBezTo>
                  <a:pt x="597" y="508"/>
                  <a:pt x="600" y="538"/>
                  <a:pt x="617" y="561"/>
                </a:cubicBezTo>
                <a:cubicBezTo>
                  <a:pt x="618" y="563"/>
                  <a:pt x="620" y="565"/>
                  <a:pt x="622" y="567"/>
                </a:cubicBezTo>
                <a:cubicBezTo>
                  <a:pt x="631" y="577"/>
                  <a:pt x="631" y="592"/>
                  <a:pt x="621" y="602"/>
                </a:cubicBezTo>
                <a:lnTo>
                  <a:pt x="599" y="625"/>
                </a:lnTo>
                <a:cubicBezTo>
                  <a:pt x="589" y="634"/>
                  <a:pt x="574" y="634"/>
                  <a:pt x="564" y="625"/>
                </a:cubicBezTo>
                <a:cubicBezTo>
                  <a:pt x="563" y="623"/>
                  <a:pt x="562" y="622"/>
                  <a:pt x="561" y="622"/>
                </a:cubicBezTo>
                <a:cubicBezTo>
                  <a:pt x="538" y="602"/>
                  <a:pt x="506" y="596"/>
                  <a:pt x="478" y="608"/>
                </a:cubicBezTo>
                <a:lnTo>
                  <a:pt x="477" y="608"/>
                </a:lnTo>
                <a:cubicBezTo>
                  <a:pt x="447" y="620"/>
                  <a:pt x="427" y="649"/>
                  <a:pt x="427" y="682"/>
                </a:cubicBezTo>
                <a:cubicBezTo>
                  <a:pt x="427" y="695"/>
                  <a:pt x="416" y="706"/>
                  <a:pt x="402" y="706"/>
                </a:cubicBezTo>
                <a:lnTo>
                  <a:pt x="370" y="706"/>
                </a:lnTo>
                <a:cubicBezTo>
                  <a:pt x="357" y="706"/>
                  <a:pt x="346" y="695"/>
                  <a:pt x="346" y="682"/>
                </a:cubicBezTo>
                <a:cubicBezTo>
                  <a:pt x="346" y="680"/>
                  <a:pt x="345" y="678"/>
                  <a:pt x="345" y="676"/>
                </a:cubicBezTo>
                <a:cubicBezTo>
                  <a:pt x="343" y="646"/>
                  <a:pt x="324" y="620"/>
                  <a:pt x="295" y="608"/>
                </a:cubicBezTo>
                <a:lnTo>
                  <a:pt x="294" y="608"/>
                </a:lnTo>
                <a:cubicBezTo>
                  <a:pt x="264" y="596"/>
                  <a:pt x="231" y="603"/>
                  <a:pt x="208" y="625"/>
                </a:cubicBezTo>
                <a:lnTo>
                  <a:pt x="206" y="627"/>
                </a:lnTo>
                <a:lnTo>
                  <a:pt x="205" y="628"/>
                </a:lnTo>
                <a:cubicBezTo>
                  <a:pt x="196" y="637"/>
                  <a:pt x="180" y="637"/>
                  <a:pt x="171" y="627"/>
                </a:cubicBezTo>
                <a:lnTo>
                  <a:pt x="148" y="605"/>
                </a:lnTo>
                <a:cubicBezTo>
                  <a:pt x="139" y="595"/>
                  <a:pt x="139" y="580"/>
                  <a:pt x="148" y="570"/>
                </a:cubicBezTo>
                <a:cubicBezTo>
                  <a:pt x="149" y="569"/>
                  <a:pt x="151" y="567"/>
                  <a:pt x="152" y="566"/>
                </a:cubicBezTo>
                <a:cubicBezTo>
                  <a:pt x="171" y="543"/>
                  <a:pt x="175" y="510"/>
                  <a:pt x="163" y="482"/>
                </a:cubicBezTo>
                <a:cubicBezTo>
                  <a:pt x="162" y="481"/>
                  <a:pt x="162" y="480"/>
                  <a:pt x="161" y="478"/>
                </a:cubicBezTo>
                <a:cubicBezTo>
                  <a:pt x="149" y="449"/>
                  <a:pt x="120" y="431"/>
                  <a:pt x="88" y="430"/>
                </a:cubicBezTo>
                <a:lnTo>
                  <a:pt x="80" y="430"/>
                </a:lnTo>
                <a:cubicBezTo>
                  <a:pt x="66" y="430"/>
                  <a:pt x="55" y="419"/>
                  <a:pt x="55" y="406"/>
                </a:cubicBezTo>
                <a:lnTo>
                  <a:pt x="55" y="374"/>
                </a:lnTo>
                <a:cubicBezTo>
                  <a:pt x="55" y="361"/>
                  <a:pt x="66" y="349"/>
                  <a:pt x="79" y="349"/>
                </a:cubicBezTo>
                <a:cubicBezTo>
                  <a:pt x="80" y="349"/>
                  <a:pt x="81" y="349"/>
                  <a:pt x="82" y="349"/>
                </a:cubicBezTo>
                <a:lnTo>
                  <a:pt x="83" y="349"/>
                </a:lnTo>
                <a:cubicBezTo>
                  <a:pt x="116" y="348"/>
                  <a:pt x="145" y="328"/>
                  <a:pt x="156" y="297"/>
                </a:cubicBezTo>
                <a:cubicBezTo>
                  <a:pt x="157" y="295"/>
                  <a:pt x="158" y="292"/>
                  <a:pt x="159" y="290"/>
                </a:cubicBezTo>
                <a:cubicBezTo>
                  <a:pt x="171" y="260"/>
                  <a:pt x="164" y="226"/>
                  <a:pt x="142" y="204"/>
                </a:cubicBezTo>
                <a:lnTo>
                  <a:pt x="139" y="200"/>
                </a:lnTo>
                <a:lnTo>
                  <a:pt x="138" y="200"/>
                </a:lnTo>
                <a:cubicBezTo>
                  <a:pt x="129" y="191"/>
                  <a:pt x="129" y="175"/>
                  <a:pt x="138" y="166"/>
                </a:cubicBezTo>
                <a:lnTo>
                  <a:pt x="161" y="143"/>
                </a:lnTo>
                <a:cubicBezTo>
                  <a:pt x="170" y="133"/>
                  <a:pt x="186" y="133"/>
                  <a:pt x="196" y="143"/>
                </a:cubicBezTo>
                <a:cubicBezTo>
                  <a:pt x="196" y="144"/>
                  <a:pt x="198" y="145"/>
                  <a:pt x="199" y="145"/>
                </a:cubicBezTo>
                <a:cubicBezTo>
                  <a:pt x="222" y="167"/>
                  <a:pt x="256" y="172"/>
                  <a:pt x="285" y="158"/>
                </a:cubicBezTo>
                <a:cubicBezTo>
                  <a:pt x="288" y="157"/>
                  <a:pt x="291" y="156"/>
                  <a:pt x="294" y="154"/>
                </a:cubicBezTo>
                <a:cubicBezTo>
                  <a:pt x="324" y="142"/>
                  <a:pt x="344" y="114"/>
                  <a:pt x="344" y="82"/>
                </a:cubicBezTo>
                <a:lnTo>
                  <a:pt x="344" y="81"/>
                </a:lnTo>
                <a:lnTo>
                  <a:pt x="344" y="80"/>
                </a:lnTo>
                <a:cubicBezTo>
                  <a:pt x="345" y="66"/>
                  <a:pt x="356" y="55"/>
                  <a:pt x="369" y="55"/>
                </a:cubicBezTo>
                <a:lnTo>
                  <a:pt x="401" y="55"/>
                </a:lnTo>
                <a:cubicBezTo>
                  <a:pt x="414" y="55"/>
                  <a:pt x="425" y="66"/>
                  <a:pt x="425" y="80"/>
                </a:cubicBezTo>
                <a:cubicBezTo>
                  <a:pt x="425" y="81"/>
                  <a:pt x="426" y="82"/>
                  <a:pt x="426" y="83"/>
                </a:cubicBezTo>
                <a:cubicBezTo>
                  <a:pt x="427" y="114"/>
                  <a:pt x="446" y="142"/>
                  <a:pt x="476" y="154"/>
                </a:cubicBezTo>
                <a:cubicBezTo>
                  <a:pt x="479" y="155"/>
                  <a:pt x="482" y="157"/>
                  <a:pt x="486" y="158"/>
                </a:cubicBezTo>
                <a:cubicBezTo>
                  <a:pt x="516" y="172"/>
                  <a:pt x="551" y="166"/>
                  <a:pt x="574" y="142"/>
                </a:cubicBezTo>
                <a:lnTo>
                  <a:pt x="575" y="141"/>
                </a:lnTo>
                <a:cubicBezTo>
                  <a:pt x="576" y="141"/>
                  <a:pt x="576" y="141"/>
                  <a:pt x="576" y="141"/>
                </a:cubicBezTo>
                <a:cubicBezTo>
                  <a:pt x="586" y="131"/>
                  <a:pt x="601" y="131"/>
                  <a:pt x="611" y="141"/>
                </a:cubicBezTo>
                <a:lnTo>
                  <a:pt x="633" y="163"/>
                </a:lnTo>
                <a:cubicBezTo>
                  <a:pt x="643" y="173"/>
                  <a:pt x="643" y="188"/>
                  <a:pt x="633" y="198"/>
                </a:cubicBezTo>
                <a:lnTo>
                  <a:pt x="628" y="203"/>
                </a:lnTo>
                <a:cubicBezTo>
                  <a:pt x="606" y="226"/>
                  <a:pt x="600" y="259"/>
                  <a:pt x="612" y="289"/>
                </a:cubicBezTo>
                <a:cubicBezTo>
                  <a:pt x="613" y="291"/>
                  <a:pt x="614" y="294"/>
                  <a:pt x="615" y="296"/>
                </a:cubicBezTo>
                <a:cubicBezTo>
                  <a:pt x="626" y="327"/>
                  <a:pt x="656" y="348"/>
                  <a:pt x="689" y="348"/>
                </a:cubicBezTo>
                <a:lnTo>
                  <a:pt x="692" y="348"/>
                </a:lnTo>
                <a:cubicBezTo>
                  <a:pt x="693" y="348"/>
                  <a:pt x="693" y="348"/>
                  <a:pt x="693" y="348"/>
                </a:cubicBezTo>
                <a:cubicBezTo>
                  <a:pt x="706" y="348"/>
                  <a:pt x="717" y="359"/>
                  <a:pt x="717" y="373"/>
                </a:cubicBezTo>
                <a:lnTo>
                  <a:pt x="717" y="405"/>
                </a:lnTo>
                <a:cubicBezTo>
                  <a:pt x="717" y="418"/>
                  <a:pt x="706" y="429"/>
                  <a:pt x="693" y="429"/>
                </a:cubicBezTo>
                <a:lnTo>
                  <a:pt x="692" y="429"/>
                </a:lnTo>
                <a:lnTo>
                  <a:pt x="683" y="429"/>
                </a:lnTo>
                <a:cubicBezTo>
                  <a:pt x="651" y="430"/>
                  <a:pt x="623" y="449"/>
                  <a:pt x="610" y="478"/>
                </a:cubicBezTo>
                <a:close/>
                <a:moveTo>
                  <a:pt x="661" y="499"/>
                </a:moveTo>
                <a:cubicBezTo>
                  <a:pt x="665" y="490"/>
                  <a:pt x="673" y="485"/>
                  <a:pt x="683" y="485"/>
                </a:cubicBezTo>
                <a:lnTo>
                  <a:pt x="684" y="485"/>
                </a:lnTo>
                <a:lnTo>
                  <a:pt x="694" y="484"/>
                </a:lnTo>
                <a:cubicBezTo>
                  <a:pt x="737" y="484"/>
                  <a:pt x="773" y="448"/>
                  <a:pt x="773" y="405"/>
                </a:cubicBezTo>
                <a:lnTo>
                  <a:pt x="773" y="373"/>
                </a:lnTo>
                <a:cubicBezTo>
                  <a:pt x="773" y="329"/>
                  <a:pt x="737" y="293"/>
                  <a:pt x="693" y="293"/>
                </a:cubicBezTo>
                <a:lnTo>
                  <a:pt x="690" y="293"/>
                </a:lnTo>
                <a:lnTo>
                  <a:pt x="689" y="293"/>
                </a:lnTo>
                <a:cubicBezTo>
                  <a:pt x="679" y="293"/>
                  <a:pt x="670" y="287"/>
                  <a:pt x="667" y="277"/>
                </a:cubicBezTo>
                <a:cubicBezTo>
                  <a:pt x="665" y="274"/>
                  <a:pt x="664" y="271"/>
                  <a:pt x="663" y="268"/>
                </a:cubicBezTo>
                <a:cubicBezTo>
                  <a:pt x="659" y="259"/>
                  <a:pt x="661" y="249"/>
                  <a:pt x="668" y="242"/>
                </a:cubicBezTo>
                <a:cubicBezTo>
                  <a:pt x="668" y="241"/>
                  <a:pt x="668" y="241"/>
                  <a:pt x="669" y="241"/>
                </a:cubicBezTo>
                <a:lnTo>
                  <a:pt x="673" y="236"/>
                </a:lnTo>
                <a:cubicBezTo>
                  <a:pt x="703" y="205"/>
                  <a:pt x="703" y="155"/>
                  <a:pt x="672" y="124"/>
                </a:cubicBezTo>
                <a:lnTo>
                  <a:pt x="650" y="102"/>
                </a:lnTo>
                <a:cubicBezTo>
                  <a:pt x="619" y="71"/>
                  <a:pt x="569" y="71"/>
                  <a:pt x="537" y="101"/>
                </a:cubicBezTo>
                <a:lnTo>
                  <a:pt x="536" y="102"/>
                </a:lnTo>
                <a:cubicBezTo>
                  <a:pt x="536" y="103"/>
                  <a:pt x="536" y="103"/>
                  <a:pt x="536" y="103"/>
                </a:cubicBezTo>
                <a:cubicBezTo>
                  <a:pt x="528" y="110"/>
                  <a:pt x="518" y="112"/>
                  <a:pt x="508" y="108"/>
                </a:cubicBezTo>
                <a:cubicBezTo>
                  <a:pt x="504" y="106"/>
                  <a:pt x="500" y="104"/>
                  <a:pt x="497" y="103"/>
                </a:cubicBezTo>
                <a:cubicBezTo>
                  <a:pt x="487" y="99"/>
                  <a:pt x="481" y="90"/>
                  <a:pt x="481" y="80"/>
                </a:cubicBezTo>
                <a:cubicBezTo>
                  <a:pt x="481" y="79"/>
                  <a:pt x="481" y="78"/>
                  <a:pt x="481" y="77"/>
                </a:cubicBezTo>
                <a:cubicBezTo>
                  <a:pt x="479" y="34"/>
                  <a:pt x="444" y="0"/>
                  <a:pt x="401" y="0"/>
                </a:cubicBezTo>
                <a:lnTo>
                  <a:pt x="369" y="0"/>
                </a:lnTo>
                <a:cubicBezTo>
                  <a:pt x="326" y="0"/>
                  <a:pt x="290" y="35"/>
                  <a:pt x="289" y="78"/>
                </a:cubicBezTo>
                <a:lnTo>
                  <a:pt x="289" y="79"/>
                </a:lnTo>
                <a:lnTo>
                  <a:pt x="289" y="80"/>
                </a:lnTo>
                <a:cubicBezTo>
                  <a:pt x="289" y="90"/>
                  <a:pt x="283" y="99"/>
                  <a:pt x="274" y="103"/>
                </a:cubicBezTo>
                <a:cubicBezTo>
                  <a:pt x="270" y="105"/>
                  <a:pt x="266" y="106"/>
                  <a:pt x="262" y="108"/>
                </a:cubicBezTo>
                <a:cubicBezTo>
                  <a:pt x="253" y="113"/>
                  <a:pt x="242" y="111"/>
                  <a:pt x="235" y="104"/>
                </a:cubicBezTo>
                <a:cubicBezTo>
                  <a:pt x="234" y="103"/>
                  <a:pt x="233" y="102"/>
                  <a:pt x="231" y="101"/>
                </a:cubicBezTo>
                <a:cubicBezTo>
                  <a:pt x="200" y="73"/>
                  <a:pt x="152" y="74"/>
                  <a:pt x="122" y="104"/>
                </a:cubicBezTo>
                <a:lnTo>
                  <a:pt x="99" y="127"/>
                </a:lnTo>
                <a:cubicBezTo>
                  <a:pt x="68" y="158"/>
                  <a:pt x="68" y="208"/>
                  <a:pt x="99" y="239"/>
                </a:cubicBezTo>
                <a:lnTo>
                  <a:pt x="102" y="242"/>
                </a:lnTo>
                <a:lnTo>
                  <a:pt x="103" y="243"/>
                </a:lnTo>
                <a:cubicBezTo>
                  <a:pt x="109" y="249"/>
                  <a:pt x="111" y="260"/>
                  <a:pt x="108" y="269"/>
                </a:cubicBezTo>
                <a:cubicBezTo>
                  <a:pt x="107" y="272"/>
                  <a:pt x="105" y="275"/>
                  <a:pt x="104" y="278"/>
                </a:cubicBezTo>
                <a:cubicBezTo>
                  <a:pt x="101" y="288"/>
                  <a:pt x="92" y="294"/>
                  <a:pt x="81" y="294"/>
                </a:cubicBezTo>
                <a:cubicBezTo>
                  <a:pt x="81" y="294"/>
                  <a:pt x="80" y="294"/>
                  <a:pt x="79" y="294"/>
                </a:cubicBezTo>
                <a:lnTo>
                  <a:pt x="78" y="294"/>
                </a:lnTo>
                <a:cubicBezTo>
                  <a:pt x="35" y="295"/>
                  <a:pt x="0" y="331"/>
                  <a:pt x="0" y="374"/>
                </a:cubicBezTo>
                <a:lnTo>
                  <a:pt x="0" y="406"/>
                </a:lnTo>
                <a:cubicBezTo>
                  <a:pt x="0" y="450"/>
                  <a:pt x="35" y="485"/>
                  <a:pt x="79" y="486"/>
                </a:cubicBezTo>
                <a:lnTo>
                  <a:pt x="88" y="486"/>
                </a:lnTo>
                <a:cubicBezTo>
                  <a:pt x="98" y="486"/>
                  <a:pt x="107" y="491"/>
                  <a:pt x="111" y="500"/>
                </a:cubicBezTo>
                <a:cubicBezTo>
                  <a:pt x="111" y="502"/>
                  <a:pt x="112" y="503"/>
                  <a:pt x="113" y="505"/>
                </a:cubicBezTo>
                <a:cubicBezTo>
                  <a:pt x="117" y="514"/>
                  <a:pt x="115" y="525"/>
                  <a:pt x="108" y="532"/>
                </a:cubicBezTo>
                <a:cubicBezTo>
                  <a:pt x="107" y="534"/>
                  <a:pt x="105" y="535"/>
                  <a:pt x="104" y="537"/>
                </a:cubicBezTo>
                <a:cubicBezTo>
                  <a:pt x="78" y="568"/>
                  <a:pt x="80" y="615"/>
                  <a:pt x="109" y="644"/>
                </a:cubicBezTo>
                <a:lnTo>
                  <a:pt x="132" y="666"/>
                </a:lnTo>
                <a:cubicBezTo>
                  <a:pt x="163" y="697"/>
                  <a:pt x="213" y="698"/>
                  <a:pt x="244" y="667"/>
                </a:cubicBezTo>
                <a:lnTo>
                  <a:pt x="246" y="665"/>
                </a:lnTo>
                <a:lnTo>
                  <a:pt x="247" y="664"/>
                </a:lnTo>
                <a:cubicBezTo>
                  <a:pt x="254" y="657"/>
                  <a:pt x="264" y="655"/>
                  <a:pt x="274" y="659"/>
                </a:cubicBezTo>
                <a:cubicBezTo>
                  <a:pt x="284" y="663"/>
                  <a:pt x="290" y="672"/>
                  <a:pt x="290" y="682"/>
                </a:cubicBezTo>
                <a:cubicBezTo>
                  <a:pt x="290" y="684"/>
                  <a:pt x="290" y="686"/>
                  <a:pt x="291" y="688"/>
                </a:cubicBezTo>
                <a:cubicBezTo>
                  <a:pt x="294" y="729"/>
                  <a:pt x="328" y="761"/>
                  <a:pt x="370" y="761"/>
                </a:cubicBezTo>
                <a:lnTo>
                  <a:pt x="402" y="761"/>
                </a:lnTo>
                <a:cubicBezTo>
                  <a:pt x="446" y="761"/>
                  <a:pt x="482" y="726"/>
                  <a:pt x="482" y="682"/>
                </a:cubicBezTo>
                <a:cubicBezTo>
                  <a:pt x="482" y="672"/>
                  <a:pt x="488" y="663"/>
                  <a:pt x="497" y="659"/>
                </a:cubicBezTo>
                <a:lnTo>
                  <a:pt x="498" y="659"/>
                </a:lnTo>
                <a:cubicBezTo>
                  <a:pt x="508" y="655"/>
                  <a:pt x="518" y="657"/>
                  <a:pt x="525" y="664"/>
                </a:cubicBezTo>
                <a:cubicBezTo>
                  <a:pt x="526" y="665"/>
                  <a:pt x="528" y="666"/>
                  <a:pt x="529" y="667"/>
                </a:cubicBezTo>
                <a:cubicBezTo>
                  <a:pt x="560" y="695"/>
                  <a:pt x="608" y="693"/>
                  <a:pt x="638" y="664"/>
                </a:cubicBezTo>
                <a:lnTo>
                  <a:pt x="660" y="641"/>
                </a:lnTo>
                <a:cubicBezTo>
                  <a:pt x="689" y="613"/>
                  <a:pt x="691" y="568"/>
                  <a:pt x="668" y="537"/>
                </a:cubicBezTo>
                <a:cubicBezTo>
                  <a:pt x="667" y="535"/>
                  <a:pt x="666" y="533"/>
                  <a:pt x="664" y="531"/>
                </a:cubicBezTo>
                <a:cubicBezTo>
                  <a:pt x="657" y="524"/>
                  <a:pt x="655" y="513"/>
                  <a:pt x="659" y="504"/>
                </a:cubicBezTo>
                <a:cubicBezTo>
                  <a:pt x="660" y="502"/>
                  <a:pt x="660" y="501"/>
                  <a:pt x="661" y="49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8" name="Freeform 1107">
            <a:extLst>
              <a:ext uri="{FF2B5EF4-FFF2-40B4-BE49-F238E27FC236}">
                <a16:creationId xmlns:a16="http://schemas.microsoft.com/office/drawing/2014/main" id="{9486BDB2-86F9-6F4D-ABE0-A7A6B318ED8D}"/>
              </a:ext>
            </a:extLst>
          </p:cNvPr>
          <p:cNvSpPr/>
          <p:nvPr/>
        </p:nvSpPr>
        <p:spPr>
          <a:xfrm>
            <a:off x="6123960" y="3950889"/>
            <a:ext cx="529560" cy="529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1472">
                <a:moveTo>
                  <a:pt x="1218" y="1217"/>
                </a:moveTo>
                <a:cubicBezTo>
                  <a:pt x="1152" y="1283"/>
                  <a:pt x="1074" y="1334"/>
                  <a:pt x="990" y="1368"/>
                </a:cubicBezTo>
                <a:lnTo>
                  <a:pt x="947" y="1211"/>
                </a:lnTo>
                <a:cubicBezTo>
                  <a:pt x="1005" y="1186"/>
                  <a:pt x="1058" y="1149"/>
                  <a:pt x="1104" y="1103"/>
                </a:cubicBezTo>
                <a:cubicBezTo>
                  <a:pt x="1203" y="1004"/>
                  <a:pt x="1258" y="873"/>
                  <a:pt x="1258" y="733"/>
                </a:cubicBezTo>
                <a:cubicBezTo>
                  <a:pt x="1258" y="593"/>
                  <a:pt x="1203" y="461"/>
                  <a:pt x="1104" y="362"/>
                </a:cubicBezTo>
                <a:cubicBezTo>
                  <a:pt x="1064" y="322"/>
                  <a:pt x="1020" y="290"/>
                  <a:pt x="971" y="265"/>
                </a:cubicBezTo>
                <a:lnTo>
                  <a:pt x="1048" y="130"/>
                </a:lnTo>
                <a:cubicBezTo>
                  <a:pt x="1110" y="162"/>
                  <a:pt x="1167" y="204"/>
                  <a:pt x="1218" y="254"/>
                </a:cubicBezTo>
                <a:cubicBezTo>
                  <a:pt x="1346" y="383"/>
                  <a:pt x="1417" y="554"/>
                  <a:pt x="1417" y="736"/>
                </a:cubicBezTo>
                <a:cubicBezTo>
                  <a:pt x="1417" y="917"/>
                  <a:pt x="1346" y="1088"/>
                  <a:pt x="1218" y="1217"/>
                </a:cubicBezTo>
                <a:close/>
                <a:moveTo>
                  <a:pt x="906" y="1169"/>
                </a:moveTo>
                <a:cubicBezTo>
                  <a:pt x="904" y="1169"/>
                  <a:pt x="903" y="1170"/>
                  <a:pt x="902" y="1171"/>
                </a:cubicBezTo>
                <a:cubicBezTo>
                  <a:pt x="849" y="1191"/>
                  <a:pt x="792" y="1202"/>
                  <a:pt x="733" y="1202"/>
                </a:cubicBezTo>
                <a:cubicBezTo>
                  <a:pt x="608" y="1202"/>
                  <a:pt x="490" y="1153"/>
                  <a:pt x="402" y="1064"/>
                </a:cubicBezTo>
                <a:cubicBezTo>
                  <a:pt x="313" y="976"/>
                  <a:pt x="264" y="858"/>
                  <a:pt x="264" y="733"/>
                </a:cubicBezTo>
                <a:cubicBezTo>
                  <a:pt x="264" y="607"/>
                  <a:pt x="313" y="490"/>
                  <a:pt x="402" y="401"/>
                </a:cubicBezTo>
                <a:cubicBezTo>
                  <a:pt x="490" y="312"/>
                  <a:pt x="608" y="264"/>
                  <a:pt x="733" y="264"/>
                </a:cubicBezTo>
                <a:cubicBezTo>
                  <a:pt x="799" y="264"/>
                  <a:pt x="862" y="277"/>
                  <a:pt x="920" y="302"/>
                </a:cubicBezTo>
                <a:cubicBezTo>
                  <a:pt x="921" y="303"/>
                  <a:pt x="922" y="303"/>
                  <a:pt x="924" y="304"/>
                </a:cubicBezTo>
                <a:cubicBezTo>
                  <a:pt x="976" y="327"/>
                  <a:pt x="1024" y="360"/>
                  <a:pt x="1065" y="401"/>
                </a:cubicBezTo>
                <a:cubicBezTo>
                  <a:pt x="1153" y="490"/>
                  <a:pt x="1202" y="607"/>
                  <a:pt x="1202" y="733"/>
                </a:cubicBezTo>
                <a:cubicBezTo>
                  <a:pt x="1202" y="858"/>
                  <a:pt x="1153" y="976"/>
                  <a:pt x="1065" y="1064"/>
                </a:cubicBezTo>
                <a:cubicBezTo>
                  <a:pt x="1019" y="1110"/>
                  <a:pt x="965" y="1146"/>
                  <a:pt x="906" y="1169"/>
                </a:cubicBezTo>
                <a:lnTo>
                  <a:pt x="255" y="1217"/>
                </a:lnTo>
                <a:cubicBezTo>
                  <a:pt x="126" y="1088"/>
                  <a:pt x="55" y="917"/>
                  <a:pt x="55" y="736"/>
                </a:cubicBezTo>
                <a:cubicBezTo>
                  <a:pt x="55" y="554"/>
                  <a:pt x="126" y="383"/>
                  <a:pt x="255" y="254"/>
                </a:cubicBezTo>
                <a:cubicBezTo>
                  <a:pt x="383" y="126"/>
                  <a:pt x="554" y="55"/>
                  <a:pt x="736" y="55"/>
                </a:cubicBezTo>
                <a:cubicBezTo>
                  <a:pt x="828" y="55"/>
                  <a:pt x="916" y="73"/>
                  <a:pt x="998" y="107"/>
                </a:cubicBezTo>
                <a:lnTo>
                  <a:pt x="921" y="243"/>
                </a:lnTo>
                <a:cubicBezTo>
                  <a:pt x="862" y="220"/>
                  <a:pt x="798" y="208"/>
                  <a:pt x="733" y="208"/>
                </a:cubicBezTo>
                <a:cubicBezTo>
                  <a:pt x="593" y="208"/>
                  <a:pt x="462" y="263"/>
                  <a:pt x="363" y="362"/>
                </a:cubicBezTo>
                <a:cubicBezTo>
                  <a:pt x="264" y="461"/>
                  <a:pt x="209" y="593"/>
                  <a:pt x="209" y="733"/>
                </a:cubicBezTo>
                <a:cubicBezTo>
                  <a:pt x="209" y="873"/>
                  <a:pt x="264" y="1004"/>
                  <a:pt x="363" y="1103"/>
                </a:cubicBezTo>
                <a:cubicBezTo>
                  <a:pt x="462" y="1202"/>
                  <a:pt x="593" y="1257"/>
                  <a:pt x="733" y="1257"/>
                </a:cubicBezTo>
                <a:cubicBezTo>
                  <a:pt x="789" y="1257"/>
                  <a:pt x="844" y="1248"/>
                  <a:pt x="895" y="1231"/>
                </a:cubicBezTo>
                <a:lnTo>
                  <a:pt x="938" y="1386"/>
                </a:lnTo>
                <a:cubicBezTo>
                  <a:pt x="874" y="1406"/>
                  <a:pt x="806" y="1416"/>
                  <a:pt x="736" y="1416"/>
                </a:cubicBezTo>
                <a:cubicBezTo>
                  <a:pt x="554" y="1416"/>
                  <a:pt x="383" y="1346"/>
                  <a:pt x="255" y="1217"/>
                </a:cubicBezTo>
                <a:close/>
                <a:moveTo>
                  <a:pt x="1414" y="449"/>
                </a:moveTo>
                <a:cubicBezTo>
                  <a:pt x="1377" y="361"/>
                  <a:pt x="1324" y="283"/>
                  <a:pt x="1257" y="215"/>
                </a:cubicBezTo>
                <a:cubicBezTo>
                  <a:pt x="1196" y="154"/>
                  <a:pt x="1126" y="105"/>
                  <a:pt x="1049" y="69"/>
                </a:cubicBezTo>
                <a:cubicBezTo>
                  <a:pt x="1048" y="69"/>
                  <a:pt x="1048" y="69"/>
                  <a:pt x="1048" y="69"/>
                </a:cubicBezTo>
                <a:cubicBezTo>
                  <a:pt x="1039" y="65"/>
                  <a:pt x="1031" y="61"/>
                  <a:pt x="1023" y="57"/>
                </a:cubicBezTo>
                <a:cubicBezTo>
                  <a:pt x="932" y="19"/>
                  <a:pt x="836" y="0"/>
                  <a:pt x="736" y="0"/>
                </a:cubicBezTo>
                <a:cubicBezTo>
                  <a:pt x="637" y="0"/>
                  <a:pt x="541" y="19"/>
                  <a:pt x="450" y="57"/>
                </a:cubicBezTo>
                <a:cubicBezTo>
                  <a:pt x="362" y="94"/>
                  <a:pt x="283" y="148"/>
                  <a:pt x="216" y="215"/>
                </a:cubicBezTo>
                <a:cubicBezTo>
                  <a:pt x="148" y="283"/>
                  <a:pt x="95" y="361"/>
                  <a:pt x="58" y="449"/>
                </a:cubicBezTo>
                <a:cubicBezTo>
                  <a:pt x="20" y="540"/>
                  <a:pt x="0" y="636"/>
                  <a:pt x="0" y="736"/>
                </a:cubicBezTo>
                <a:cubicBezTo>
                  <a:pt x="0" y="835"/>
                  <a:pt x="20" y="931"/>
                  <a:pt x="58" y="1022"/>
                </a:cubicBezTo>
                <a:cubicBezTo>
                  <a:pt x="95" y="1110"/>
                  <a:pt x="148" y="1188"/>
                  <a:pt x="216" y="1256"/>
                </a:cubicBezTo>
                <a:cubicBezTo>
                  <a:pt x="283" y="1324"/>
                  <a:pt x="362" y="1377"/>
                  <a:pt x="450" y="1414"/>
                </a:cubicBezTo>
                <a:cubicBezTo>
                  <a:pt x="541" y="1452"/>
                  <a:pt x="637" y="1472"/>
                  <a:pt x="736" y="1472"/>
                </a:cubicBezTo>
                <a:cubicBezTo>
                  <a:pt x="836" y="1472"/>
                  <a:pt x="932" y="1452"/>
                  <a:pt x="1023" y="1414"/>
                </a:cubicBezTo>
                <a:cubicBezTo>
                  <a:pt x="1110" y="1377"/>
                  <a:pt x="1189" y="1324"/>
                  <a:pt x="1257" y="1256"/>
                </a:cubicBezTo>
                <a:cubicBezTo>
                  <a:pt x="1324" y="1188"/>
                  <a:pt x="1377" y="1110"/>
                  <a:pt x="1414" y="1022"/>
                </a:cubicBezTo>
                <a:cubicBezTo>
                  <a:pt x="1453" y="931"/>
                  <a:pt x="1472" y="835"/>
                  <a:pt x="1472" y="736"/>
                </a:cubicBezTo>
                <a:cubicBezTo>
                  <a:pt x="1472" y="636"/>
                  <a:pt x="1453" y="540"/>
                  <a:pt x="1414" y="44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09" name="Freeform 1108">
            <a:extLst>
              <a:ext uri="{FF2B5EF4-FFF2-40B4-BE49-F238E27FC236}">
                <a16:creationId xmlns:a16="http://schemas.microsoft.com/office/drawing/2014/main" id="{2DA2C3CD-3E29-BD4E-9D3D-221B3B459842}"/>
              </a:ext>
            </a:extLst>
          </p:cNvPr>
          <p:cNvSpPr/>
          <p:nvPr/>
        </p:nvSpPr>
        <p:spPr>
          <a:xfrm>
            <a:off x="6492961" y="402036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3" y="5"/>
                </a:moveTo>
                <a:lnTo>
                  <a:pt x="42" y="4"/>
                </a:lnTo>
                <a:cubicBezTo>
                  <a:pt x="29" y="-4"/>
                  <a:pt x="12" y="0"/>
                  <a:pt x="4" y="13"/>
                </a:cubicBezTo>
                <a:cubicBezTo>
                  <a:pt x="-4" y="26"/>
                  <a:pt x="0" y="43"/>
                  <a:pt x="13" y="51"/>
                </a:cubicBezTo>
                <a:lnTo>
                  <a:pt x="14" y="52"/>
                </a:lnTo>
                <a:cubicBezTo>
                  <a:pt x="18" y="54"/>
                  <a:pt x="23" y="56"/>
                  <a:pt x="28" y="56"/>
                </a:cubicBezTo>
                <a:cubicBezTo>
                  <a:pt x="38" y="56"/>
                  <a:pt x="47" y="51"/>
                  <a:pt x="52" y="43"/>
                </a:cubicBezTo>
                <a:cubicBezTo>
                  <a:pt x="60" y="30"/>
                  <a:pt x="56" y="13"/>
                  <a:pt x="43" y="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0" name="Freeform 1109">
            <a:extLst>
              <a:ext uri="{FF2B5EF4-FFF2-40B4-BE49-F238E27FC236}">
                <a16:creationId xmlns:a16="http://schemas.microsoft.com/office/drawing/2014/main" id="{339D065D-7A5B-8C48-8039-9655B7C04E1D}"/>
              </a:ext>
            </a:extLst>
          </p:cNvPr>
          <p:cNvSpPr/>
          <p:nvPr/>
        </p:nvSpPr>
        <p:spPr>
          <a:xfrm>
            <a:off x="6582240" y="412764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" y="37"/>
                </a:moveTo>
                <a:lnTo>
                  <a:pt x="2" y="39"/>
                </a:lnTo>
                <a:cubicBezTo>
                  <a:pt x="7" y="50"/>
                  <a:pt x="17" y="57"/>
                  <a:pt x="28" y="57"/>
                </a:cubicBezTo>
                <a:cubicBezTo>
                  <a:pt x="31" y="57"/>
                  <a:pt x="35" y="56"/>
                  <a:pt x="38" y="55"/>
                </a:cubicBezTo>
                <a:cubicBezTo>
                  <a:pt x="52" y="50"/>
                  <a:pt x="59" y="34"/>
                  <a:pt x="54" y="19"/>
                </a:cubicBezTo>
                <a:lnTo>
                  <a:pt x="53" y="18"/>
                </a:lnTo>
                <a:cubicBezTo>
                  <a:pt x="48" y="3"/>
                  <a:pt x="32" y="-4"/>
                  <a:pt x="17" y="2"/>
                </a:cubicBezTo>
                <a:cubicBezTo>
                  <a:pt x="3" y="7"/>
                  <a:pt x="-4" y="23"/>
                  <a:pt x="2" y="37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1" name="Freeform 1110">
            <a:extLst>
              <a:ext uri="{FF2B5EF4-FFF2-40B4-BE49-F238E27FC236}">
                <a16:creationId xmlns:a16="http://schemas.microsoft.com/office/drawing/2014/main" id="{65DFEA42-2D76-7E40-A82C-691DAE55DBF0}"/>
              </a:ext>
            </a:extLst>
          </p:cNvPr>
          <p:cNvSpPr/>
          <p:nvPr/>
        </p:nvSpPr>
        <p:spPr>
          <a:xfrm>
            <a:off x="6590880" y="41550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1" y="1"/>
                </a:moveTo>
                <a:cubicBezTo>
                  <a:pt x="7" y="5"/>
                  <a:pt x="-2" y="20"/>
                  <a:pt x="1" y="34"/>
                </a:cubicBezTo>
                <a:lnTo>
                  <a:pt x="2" y="36"/>
                </a:lnTo>
                <a:cubicBezTo>
                  <a:pt x="4" y="49"/>
                  <a:pt x="16" y="57"/>
                  <a:pt x="28" y="57"/>
                </a:cubicBezTo>
                <a:cubicBezTo>
                  <a:pt x="30" y="57"/>
                  <a:pt x="33" y="57"/>
                  <a:pt x="35" y="57"/>
                </a:cubicBezTo>
                <a:cubicBezTo>
                  <a:pt x="50" y="53"/>
                  <a:pt x="59" y="38"/>
                  <a:pt x="55" y="23"/>
                </a:cubicBezTo>
                <a:lnTo>
                  <a:pt x="55" y="21"/>
                </a:lnTo>
                <a:cubicBezTo>
                  <a:pt x="51" y="7"/>
                  <a:pt x="36" y="-3"/>
                  <a:pt x="21" y="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2" name="Freeform 1111">
            <a:extLst>
              <a:ext uri="{FF2B5EF4-FFF2-40B4-BE49-F238E27FC236}">
                <a16:creationId xmlns:a16="http://schemas.microsoft.com/office/drawing/2014/main" id="{59587382-B01B-4B45-A758-73C6200D7839}"/>
              </a:ext>
            </a:extLst>
          </p:cNvPr>
          <p:cNvSpPr/>
          <p:nvPr/>
        </p:nvSpPr>
        <p:spPr>
          <a:xfrm>
            <a:off x="6595560" y="418272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4" y="0"/>
                </a:moveTo>
                <a:cubicBezTo>
                  <a:pt x="9" y="2"/>
                  <a:pt x="-2" y="16"/>
                  <a:pt x="0" y="31"/>
                </a:cubicBezTo>
                <a:lnTo>
                  <a:pt x="0" y="33"/>
                </a:lnTo>
                <a:cubicBezTo>
                  <a:pt x="2" y="47"/>
                  <a:pt x="14" y="57"/>
                  <a:pt x="27" y="57"/>
                </a:cubicBezTo>
                <a:cubicBezTo>
                  <a:pt x="28" y="57"/>
                  <a:pt x="29" y="57"/>
                  <a:pt x="30" y="57"/>
                </a:cubicBezTo>
                <a:cubicBezTo>
                  <a:pt x="45" y="56"/>
                  <a:pt x="57" y="42"/>
                  <a:pt x="55" y="27"/>
                </a:cubicBezTo>
                <a:lnTo>
                  <a:pt x="55" y="25"/>
                </a:lnTo>
                <a:cubicBezTo>
                  <a:pt x="53" y="10"/>
                  <a:pt x="40" y="-1"/>
                  <a:pt x="24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3" name="Freeform 1112">
            <a:extLst>
              <a:ext uri="{FF2B5EF4-FFF2-40B4-BE49-F238E27FC236}">
                <a16:creationId xmlns:a16="http://schemas.microsoft.com/office/drawing/2014/main" id="{F9462E5D-9A3C-CF49-9D39-5680348B58FE}"/>
              </a:ext>
            </a:extLst>
          </p:cNvPr>
          <p:cNvSpPr/>
          <p:nvPr/>
        </p:nvSpPr>
        <p:spPr>
          <a:xfrm>
            <a:off x="6516000" y="403692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6" y="8"/>
                </a:moveTo>
                <a:lnTo>
                  <a:pt x="44" y="6"/>
                </a:lnTo>
                <a:cubicBezTo>
                  <a:pt x="33" y="-3"/>
                  <a:pt x="15" y="-1"/>
                  <a:pt x="6" y="10"/>
                </a:cubicBezTo>
                <a:cubicBezTo>
                  <a:pt x="-4" y="22"/>
                  <a:pt x="-2" y="40"/>
                  <a:pt x="10" y="49"/>
                </a:cubicBezTo>
                <a:lnTo>
                  <a:pt x="11" y="50"/>
                </a:lnTo>
                <a:cubicBezTo>
                  <a:pt x="16" y="55"/>
                  <a:pt x="23" y="57"/>
                  <a:pt x="29" y="57"/>
                </a:cubicBezTo>
                <a:cubicBezTo>
                  <a:pt x="37" y="57"/>
                  <a:pt x="45" y="53"/>
                  <a:pt x="50" y="46"/>
                </a:cubicBezTo>
                <a:cubicBezTo>
                  <a:pt x="60" y="35"/>
                  <a:pt x="58" y="17"/>
                  <a:pt x="46" y="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4" name="Freeform 1113">
            <a:extLst>
              <a:ext uri="{FF2B5EF4-FFF2-40B4-BE49-F238E27FC236}">
                <a16:creationId xmlns:a16="http://schemas.microsoft.com/office/drawing/2014/main" id="{4D0C0D9B-85C4-F94E-8B19-9D3F99D0D44C}"/>
              </a:ext>
            </a:extLst>
          </p:cNvPr>
          <p:cNvSpPr/>
          <p:nvPr/>
        </p:nvSpPr>
        <p:spPr>
          <a:xfrm>
            <a:off x="6507360" y="438180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3" y="5"/>
                </a:moveTo>
                <a:lnTo>
                  <a:pt x="12" y="6"/>
                </a:lnTo>
                <a:cubicBezTo>
                  <a:pt x="-1" y="16"/>
                  <a:pt x="-3" y="33"/>
                  <a:pt x="6" y="45"/>
                </a:cubicBezTo>
                <a:cubicBezTo>
                  <a:pt x="11" y="52"/>
                  <a:pt x="20" y="56"/>
                  <a:pt x="28" y="56"/>
                </a:cubicBezTo>
                <a:cubicBezTo>
                  <a:pt x="34" y="56"/>
                  <a:pt x="39" y="55"/>
                  <a:pt x="44" y="51"/>
                </a:cubicBezTo>
                <a:lnTo>
                  <a:pt x="46" y="50"/>
                </a:lnTo>
                <a:cubicBezTo>
                  <a:pt x="58" y="41"/>
                  <a:pt x="61" y="23"/>
                  <a:pt x="52" y="11"/>
                </a:cubicBezTo>
                <a:cubicBezTo>
                  <a:pt x="43" y="-1"/>
                  <a:pt x="26" y="-4"/>
                  <a:pt x="13" y="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5" name="Freeform 1114">
            <a:extLst>
              <a:ext uri="{FF2B5EF4-FFF2-40B4-BE49-F238E27FC236}">
                <a16:creationId xmlns:a16="http://schemas.microsoft.com/office/drawing/2014/main" id="{73302F48-F75F-184D-AAA3-1A5F6280CA3F}"/>
              </a:ext>
            </a:extLst>
          </p:cNvPr>
          <p:cNvSpPr/>
          <p:nvPr/>
        </p:nvSpPr>
        <p:spPr>
          <a:xfrm>
            <a:off x="6536880" y="405600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9" y="10"/>
                </a:moveTo>
                <a:lnTo>
                  <a:pt x="47" y="8"/>
                </a:lnTo>
                <a:cubicBezTo>
                  <a:pt x="37" y="-3"/>
                  <a:pt x="19" y="-3"/>
                  <a:pt x="8" y="7"/>
                </a:cubicBezTo>
                <a:cubicBezTo>
                  <a:pt x="-3" y="18"/>
                  <a:pt x="-3" y="35"/>
                  <a:pt x="7" y="46"/>
                </a:cubicBezTo>
                <a:lnTo>
                  <a:pt x="9" y="48"/>
                </a:lnTo>
                <a:cubicBezTo>
                  <a:pt x="14" y="54"/>
                  <a:pt x="21" y="56"/>
                  <a:pt x="29" y="56"/>
                </a:cubicBezTo>
                <a:cubicBezTo>
                  <a:pt x="35" y="56"/>
                  <a:pt x="42" y="54"/>
                  <a:pt x="48" y="49"/>
                </a:cubicBezTo>
                <a:cubicBezTo>
                  <a:pt x="59" y="38"/>
                  <a:pt x="59" y="21"/>
                  <a:pt x="49" y="1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6" name="Freeform 1115">
            <a:extLst>
              <a:ext uri="{FF2B5EF4-FFF2-40B4-BE49-F238E27FC236}">
                <a16:creationId xmlns:a16="http://schemas.microsoft.com/office/drawing/2014/main" id="{D3722159-46A4-7A4D-B442-D801F33AA675}"/>
              </a:ext>
            </a:extLst>
          </p:cNvPr>
          <p:cNvSpPr/>
          <p:nvPr/>
        </p:nvSpPr>
        <p:spPr>
          <a:xfrm>
            <a:off x="6588000" y="426732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35" y="1"/>
                </a:moveTo>
                <a:cubicBezTo>
                  <a:pt x="21" y="-3"/>
                  <a:pt x="5" y="5"/>
                  <a:pt x="1" y="20"/>
                </a:cubicBezTo>
                <a:lnTo>
                  <a:pt x="1" y="22"/>
                </a:lnTo>
                <a:cubicBezTo>
                  <a:pt x="-4" y="36"/>
                  <a:pt x="5" y="51"/>
                  <a:pt x="19" y="56"/>
                </a:cubicBezTo>
                <a:cubicBezTo>
                  <a:pt x="22" y="57"/>
                  <a:pt x="24" y="57"/>
                  <a:pt x="27" y="57"/>
                </a:cubicBezTo>
                <a:cubicBezTo>
                  <a:pt x="39" y="57"/>
                  <a:pt x="50" y="49"/>
                  <a:pt x="53" y="37"/>
                </a:cubicBezTo>
                <a:lnTo>
                  <a:pt x="54" y="35"/>
                </a:lnTo>
                <a:cubicBezTo>
                  <a:pt x="58" y="21"/>
                  <a:pt x="50" y="5"/>
                  <a:pt x="35" y="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7" name="Freeform 1116">
            <a:extLst>
              <a:ext uri="{FF2B5EF4-FFF2-40B4-BE49-F238E27FC236}">
                <a16:creationId xmlns:a16="http://schemas.microsoft.com/office/drawing/2014/main" id="{D26BCF93-38BC-DB47-915C-62A9B6DF7CD7}"/>
              </a:ext>
            </a:extLst>
          </p:cNvPr>
          <p:cNvSpPr/>
          <p:nvPr/>
        </p:nvSpPr>
        <p:spPr>
          <a:xfrm>
            <a:off x="6596640" y="421116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lnTo>
                  <a:pt x="0" y="29"/>
                </a:lnTo>
                <a:cubicBezTo>
                  <a:pt x="0" y="44"/>
                  <a:pt x="12" y="57"/>
                  <a:pt x="27" y="57"/>
                </a:cubicBezTo>
                <a:lnTo>
                  <a:pt x="28" y="57"/>
                </a:lnTo>
                <a:cubicBezTo>
                  <a:pt x="42" y="57"/>
                  <a:pt x="55" y="45"/>
                  <a:pt x="55" y="30"/>
                </a:cubicBezTo>
                <a:lnTo>
                  <a:pt x="55" y="28"/>
                </a:lnTo>
                <a:cubicBezTo>
                  <a:pt x="56" y="13"/>
                  <a:pt x="44" y="0"/>
                  <a:pt x="28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8" name="Freeform 1117">
            <a:extLst>
              <a:ext uri="{FF2B5EF4-FFF2-40B4-BE49-F238E27FC236}">
                <a16:creationId xmlns:a16="http://schemas.microsoft.com/office/drawing/2014/main" id="{0A43ABCD-E4F5-9F49-8D8E-C721C057CE8A}"/>
              </a:ext>
            </a:extLst>
          </p:cNvPr>
          <p:cNvSpPr/>
          <p:nvPr/>
        </p:nvSpPr>
        <p:spPr>
          <a:xfrm>
            <a:off x="6594121" y="42396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2" y="0"/>
                </a:moveTo>
                <a:cubicBezTo>
                  <a:pt x="17" y="-2"/>
                  <a:pt x="3" y="8"/>
                  <a:pt x="0" y="23"/>
                </a:cubicBezTo>
                <a:lnTo>
                  <a:pt x="0" y="25"/>
                </a:lnTo>
                <a:cubicBezTo>
                  <a:pt x="-2" y="40"/>
                  <a:pt x="8" y="54"/>
                  <a:pt x="23" y="57"/>
                </a:cubicBezTo>
                <a:cubicBezTo>
                  <a:pt x="25" y="57"/>
                  <a:pt x="26" y="57"/>
                  <a:pt x="27" y="57"/>
                </a:cubicBezTo>
                <a:cubicBezTo>
                  <a:pt x="41" y="57"/>
                  <a:pt x="53" y="47"/>
                  <a:pt x="55" y="34"/>
                </a:cubicBezTo>
                <a:lnTo>
                  <a:pt x="55" y="32"/>
                </a:lnTo>
                <a:cubicBezTo>
                  <a:pt x="57" y="17"/>
                  <a:pt x="47" y="3"/>
                  <a:pt x="32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19" name="Freeform 1118">
            <a:extLst>
              <a:ext uri="{FF2B5EF4-FFF2-40B4-BE49-F238E27FC236}">
                <a16:creationId xmlns:a16="http://schemas.microsoft.com/office/drawing/2014/main" id="{32FC1E9B-18BF-324F-80C2-C4ED160BC4AE}"/>
              </a:ext>
            </a:extLst>
          </p:cNvPr>
          <p:cNvSpPr/>
          <p:nvPr/>
        </p:nvSpPr>
        <p:spPr>
          <a:xfrm>
            <a:off x="6564600" y="431916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3" y="4"/>
                </a:moveTo>
                <a:cubicBezTo>
                  <a:pt x="30" y="-4"/>
                  <a:pt x="13" y="0"/>
                  <a:pt x="5" y="14"/>
                </a:cubicBezTo>
                <a:lnTo>
                  <a:pt x="4" y="15"/>
                </a:lnTo>
                <a:cubicBezTo>
                  <a:pt x="-4" y="28"/>
                  <a:pt x="0" y="45"/>
                  <a:pt x="13" y="53"/>
                </a:cubicBezTo>
                <a:cubicBezTo>
                  <a:pt x="18" y="56"/>
                  <a:pt x="23" y="57"/>
                  <a:pt x="28" y="57"/>
                </a:cubicBezTo>
                <a:cubicBezTo>
                  <a:pt x="37" y="57"/>
                  <a:pt x="46" y="52"/>
                  <a:pt x="51" y="44"/>
                </a:cubicBezTo>
                <a:lnTo>
                  <a:pt x="52" y="42"/>
                </a:lnTo>
                <a:cubicBezTo>
                  <a:pt x="60" y="29"/>
                  <a:pt x="56" y="12"/>
                  <a:pt x="43" y="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0" name="Freeform 1119">
            <a:extLst>
              <a:ext uri="{FF2B5EF4-FFF2-40B4-BE49-F238E27FC236}">
                <a16:creationId xmlns:a16="http://schemas.microsoft.com/office/drawing/2014/main" id="{BFB0DC0C-7DCD-FD4E-B1A0-304281974010}"/>
              </a:ext>
            </a:extLst>
          </p:cNvPr>
          <p:cNvSpPr/>
          <p:nvPr/>
        </p:nvSpPr>
        <p:spPr>
          <a:xfrm>
            <a:off x="6577919" y="429432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0" y="3"/>
                </a:moveTo>
                <a:cubicBezTo>
                  <a:pt x="26" y="-4"/>
                  <a:pt x="9" y="3"/>
                  <a:pt x="3" y="17"/>
                </a:cubicBezTo>
                <a:lnTo>
                  <a:pt x="2" y="18"/>
                </a:lnTo>
                <a:cubicBezTo>
                  <a:pt x="-4" y="32"/>
                  <a:pt x="2" y="49"/>
                  <a:pt x="16" y="55"/>
                </a:cubicBezTo>
                <a:cubicBezTo>
                  <a:pt x="20" y="56"/>
                  <a:pt x="24" y="57"/>
                  <a:pt x="28" y="57"/>
                </a:cubicBezTo>
                <a:cubicBezTo>
                  <a:pt x="38" y="57"/>
                  <a:pt x="48" y="51"/>
                  <a:pt x="53" y="41"/>
                </a:cubicBezTo>
                <a:lnTo>
                  <a:pt x="54" y="39"/>
                </a:lnTo>
                <a:cubicBezTo>
                  <a:pt x="60" y="25"/>
                  <a:pt x="54" y="9"/>
                  <a:pt x="40" y="3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1" name="Freeform 1120">
            <a:extLst>
              <a:ext uri="{FF2B5EF4-FFF2-40B4-BE49-F238E27FC236}">
                <a16:creationId xmlns:a16="http://schemas.microsoft.com/office/drawing/2014/main" id="{64D6E29A-47BA-9B48-BA1D-B6C40A2847E7}"/>
              </a:ext>
            </a:extLst>
          </p:cNvPr>
          <p:cNvSpPr/>
          <p:nvPr/>
        </p:nvSpPr>
        <p:spPr>
          <a:xfrm>
            <a:off x="6548400" y="434256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6" y="6"/>
                </a:moveTo>
                <a:cubicBezTo>
                  <a:pt x="34" y="-4"/>
                  <a:pt x="16" y="-2"/>
                  <a:pt x="7" y="10"/>
                </a:cubicBezTo>
                <a:lnTo>
                  <a:pt x="6" y="12"/>
                </a:lnTo>
                <a:cubicBezTo>
                  <a:pt x="-4" y="24"/>
                  <a:pt x="-2" y="41"/>
                  <a:pt x="10" y="51"/>
                </a:cubicBezTo>
                <a:cubicBezTo>
                  <a:pt x="15" y="55"/>
                  <a:pt x="21" y="57"/>
                  <a:pt x="27" y="57"/>
                </a:cubicBezTo>
                <a:cubicBezTo>
                  <a:pt x="35" y="57"/>
                  <a:pt x="43" y="53"/>
                  <a:pt x="49" y="46"/>
                </a:cubicBezTo>
                <a:lnTo>
                  <a:pt x="50" y="45"/>
                </a:lnTo>
                <a:cubicBezTo>
                  <a:pt x="60" y="33"/>
                  <a:pt x="58" y="16"/>
                  <a:pt x="46" y="6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2" name="Freeform 1121">
            <a:extLst>
              <a:ext uri="{FF2B5EF4-FFF2-40B4-BE49-F238E27FC236}">
                <a16:creationId xmlns:a16="http://schemas.microsoft.com/office/drawing/2014/main" id="{7B52EA43-FABF-4A4C-9ADA-A218AE1DEF83}"/>
              </a:ext>
            </a:extLst>
          </p:cNvPr>
          <p:cNvSpPr/>
          <p:nvPr/>
        </p:nvSpPr>
        <p:spPr>
          <a:xfrm>
            <a:off x="6570361" y="410208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1" y="54"/>
                </a:moveTo>
                <a:cubicBezTo>
                  <a:pt x="55" y="47"/>
                  <a:pt x="60" y="30"/>
                  <a:pt x="52" y="16"/>
                </a:cubicBezTo>
                <a:lnTo>
                  <a:pt x="51" y="15"/>
                </a:lnTo>
                <a:cubicBezTo>
                  <a:pt x="44" y="1"/>
                  <a:pt x="27" y="-4"/>
                  <a:pt x="14" y="4"/>
                </a:cubicBezTo>
                <a:cubicBezTo>
                  <a:pt x="1" y="11"/>
                  <a:pt x="-4" y="28"/>
                  <a:pt x="3" y="41"/>
                </a:cubicBezTo>
                <a:lnTo>
                  <a:pt x="4" y="43"/>
                </a:lnTo>
                <a:cubicBezTo>
                  <a:pt x="9" y="52"/>
                  <a:pt x="18" y="57"/>
                  <a:pt x="28" y="57"/>
                </a:cubicBezTo>
                <a:cubicBezTo>
                  <a:pt x="33" y="57"/>
                  <a:pt x="37" y="56"/>
                  <a:pt x="41" y="5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3" name="Freeform 1122">
            <a:extLst>
              <a:ext uri="{FF2B5EF4-FFF2-40B4-BE49-F238E27FC236}">
                <a16:creationId xmlns:a16="http://schemas.microsoft.com/office/drawing/2014/main" id="{3744E5BB-3700-114E-9E1F-43963BE0CA44}"/>
              </a:ext>
            </a:extLst>
          </p:cNvPr>
          <p:cNvSpPr/>
          <p:nvPr/>
        </p:nvSpPr>
        <p:spPr>
          <a:xfrm>
            <a:off x="6528961" y="43638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10" y="8"/>
                </a:moveTo>
                <a:lnTo>
                  <a:pt x="9" y="9"/>
                </a:lnTo>
                <a:cubicBezTo>
                  <a:pt x="-2" y="20"/>
                  <a:pt x="-3" y="37"/>
                  <a:pt x="8" y="48"/>
                </a:cubicBezTo>
                <a:cubicBezTo>
                  <a:pt x="13" y="54"/>
                  <a:pt x="20" y="57"/>
                  <a:pt x="28" y="57"/>
                </a:cubicBezTo>
                <a:cubicBezTo>
                  <a:pt x="35" y="57"/>
                  <a:pt x="41" y="54"/>
                  <a:pt x="47" y="49"/>
                </a:cubicBezTo>
                <a:lnTo>
                  <a:pt x="48" y="48"/>
                </a:lnTo>
                <a:cubicBezTo>
                  <a:pt x="59" y="37"/>
                  <a:pt x="59" y="20"/>
                  <a:pt x="49" y="9"/>
                </a:cubicBezTo>
                <a:cubicBezTo>
                  <a:pt x="38" y="-2"/>
                  <a:pt x="21" y="-3"/>
                  <a:pt x="10" y="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4" name="Freeform 1123">
            <a:extLst>
              <a:ext uri="{FF2B5EF4-FFF2-40B4-BE49-F238E27FC236}">
                <a16:creationId xmlns:a16="http://schemas.microsoft.com/office/drawing/2014/main" id="{F7D0509B-E78D-7246-B532-576F5F991228}"/>
              </a:ext>
            </a:extLst>
          </p:cNvPr>
          <p:cNvSpPr/>
          <p:nvPr/>
        </p:nvSpPr>
        <p:spPr>
          <a:xfrm>
            <a:off x="6555241" y="407796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51" y="13"/>
                </a:moveTo>
                <a:lnTo>
                  <a:pt x="50" y="11"/>
                </a:lnTo>
                <a:cubicBezTo>
                  <a:pt x="41" y="-1"/>
                  <a:pt x="24" y="-4"/>
                  <a:pt x="12" y="5"/>
                </a:cubicBezTo>
                <a:cubicBezTo>
                  <a:pt x="-1" y="14"/>
                  <a:pt x="-3" y="31"/>
                  <a:pt x="6" y="43"/>
                </a:cubicBezTo>
                <a:lnTo>
                  <a:pt x="7" y="45"/>
                </a:lnTo>
                <a:cubicBezTo>
                  <a:pt x="12" y="52"/>
                  <a:pt x="20" y="56"/>
                  <a:pt x="29" y="56"/>
                </a:cubicBezTo>
                <a:cubicBezTo>
                  <a:pt x="35" y="56"/>
                  <a:pt x="40" y="55"/>
                  <a:pt x="45" y="51"/>
                </a:cubicBezTo>
                <a:cubicBezTo>
                  <a:pt x="58" y="42"/>
                  <a:pt x="60" y="25"/>
                  <a:pt x="51" y="13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5" name="Freeform 1124">
            <a:extLst>
              <a:ext uri="{FF2B5EF4-FFF2-40B4-BE49-F238E27FC236}">
                <a16:creationId xmlns:a16="http://schemas.microsoft.com/office/drawing/2014/main" id="{6E7DEED9-C059-5A4D-930A-0989F533218A}"/>
              </a:ext>
            </a:extLst>
          </p:cNvPr>
          <p:cNvSpPr/>
          <p:nvPr/>
        </p:nvSpPr>
        <p:spPr>
          <a:xfrm>
            <a:off x="6483240" y="4397288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16" y="3"/>
                </a:moveTo>
                <a:lnTo>
                  <a:pt x="15" y="4"/>
                </a:lnTo>
                <a:cubicBezTo>
                  <a:pt x="1" y="11"/>
                  <a:pt x="-4" y="28"/>
                  <a:pt x="4" y="41"/>
                </a:cubicBezTo>
                <a:cubicBezTo>
                  <a:pt x="9" y="50"/>
                  <a:pt x="18" y="55"/>
                  <a:pt x="28" y="55"/>
                </a:cubicBezTo>
                <a:cubicBezTo>
                  <a:pt x="33" y="55"/>
                  <a:pt x="37" y="54"/>
                  <a:pt x="41" y="52"/>
                </a:cubicBezTo>
                <a:lnTo>
                  <a:pt x="42" y="51"/>
                </a:lnTo>
                <a:cubicBezTo>
                  <a:pt x="55" y="44"/>
                  <a:pt x="60" y="27"/>
                  <a:pt x="53" y="14"/>
                </a:cubicBezTo>
                <a:cubicBezTo>
                  <a:pt x="46" y="1"/>
                  <a:pt x="29" y="-4"/>
                  <a:pt x="16" y="3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6" name="Freeform 1125">
            <a:extLst>
              <a:ext uri="{FF2B5EF4-FFF2-40B4-BE49-F238E27FC236}">
                <a16:creationId xmlns:a16="http://schemas.microsoft.com/office/drawing/2014/main" id="{9A39273D-3C0D-DB43-8F91-9BF8189DCA06}"/>
              </a:ext>
            </a:extLst>
          </p:cNvPr>
          <p:cNvSpPr/>
          <p:nvPr/>
        </p:nvSpPr>
        <p:spPr>
          <a:xfrm>
            <a:off x="6840360" y="3950889"/>
            <a:ext cx="529560" cy="529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1472">
                <a:moveTo>
                  <a:pt x="1217" y="1217"/>
                </a:moveTo>
                <a:cubicBezTo>
                  <a:pt x="1151" y="1283"/>
                  <a:pt x="1074" y="1334"/>
                  <a:pt x="990" y="1368"/>
                </a:cubicBezTo>
                <a:lnTo>
                  <a:pt x="947" y="1211"/>
                </a:lnTo>
                <a:cubicBezTo>
                  <a:pt x="1004" y="1186"/>
                  <a:pt x="1057" y="1149"/>
                  <a:pt x="1103" y="1103"/>
                </a:cubicBezTo>
                <a:cubicBezTo>
                  <a:pt x="1202" y="1004"/>
                  <a:pt x="1257" y="873"/>
                  <a:pt x="1257" y="733"/>
                </a:cubicBezTo>
                <a:cubicBezTo>
                  <a:pt x="1257" y="593"/>
                  <a:pt x="1202" y="461"/>
                  <a:pt x="1103" y="362"/>
                </a:cubicBezTo>
                <a:cubicBezTo>
                  <a:pt x="1064" y="322"/>
                  <a:pt x="1019" y="290"/>
                  <a:pt x="971" y="265"/>
                </a:cubicBezTo>
                <a:lnTo>
                  <a:pt x="1048" y="130"/>
                </a:lnTo>
                <a:cubicBezTo>
                  <a:pt x="1109" y="162"/>
                  <a:pt x="1167" y="204"/>
                  <a:pt x="1217" y="254"/>
                </a:cubicBezTo>
                <a:cubicBezTo>
                  <a:pt x="1346" y="383"/>
                  <a:pt x="1417" y="554"/>
                  <a:pt x="1417" y="736"/>
                </a:cubicBezTo>
                <a:cubicBezTo>
                  <a:pt x="1417" y="917"/>
                  <a:pt x="1346" y="1088"/>
                  <a:pt x="1217" y="1217"/>
                </a:cubicBezTo>
                <a:close/>
                <a:moveTo>
                  <a:pt x="905" y="1169"/>
                </a:moveTo>
                <a:cubicBezTo>
                  <a:pt x="904" y="1169"/>
                  <a:pt x="903" y="1170"/>
                  <a:pt x="901" y="1171"/>
                </a:cubicBezTo>
                <a:cubicBezTo>
                  <a:pt x="848" y="1191"/>
                  <a:pt x="791" y="1202"/>
                  <a:pt x="733" y="1202"/>
                </a:cubicBezTo>
                <a:cubicBezTo>
                  <a:pt x="608" y="1202"/>
                  <a:pt x="490" y="1153"/>
                  <a:pt x="401" y="1064"/>
                </a:cubicBezTo>
                <a:cubicBezTo>
                  <a:pt x="313" y="976"/>
                  <a:pt x="264" y="858"/>
                  <a:pt x="264" y="733"/>
                </a:cubicBezTo>
                <a:cubicBezTo>
                  <a:pt x="264" y="607"/>
                  <a:pt x="313" y="490"/>
                  <a:pt x="401" y="401"/>
                </a:cubicBezTo>
                <a:cubicBezTo>
                  <a:pt x="490" y="312"/>
                  <a:pt x="608" y="264"/>
                  <a:pt x="733" y="264"/>
                </a:cubicBezTo>
                <a:cubicBezTo>
                  <a:pt x="798" y="264"/>
                  <a:pt x="861" y="277"/>
                  <a:pt x="919" y="302"/>
                </a:cubicBezTo>
                <a:cubicBezTo>
                  <a:pt x="921" y="303"/>
                  <a:pt x="922" y="303"/>
                  <a:pt x="923" y="304"/>
                </a:cubicBezTo>
                <a:cubicBezTo>
                  <a:pt x="975" y="327"/>
                  <a:pt x="1023" y="360"/>
                  <a:pt x="1064" y="401"/>
                </a:cubicBezTo>
                <a:cubicBezTo>
                  <a:pt x="1153" y="490"/>
                  <a:pt x="1202" y="607"/>
                  <a:pt x="1202" y="733"/>
                </a:cubicBezTo>
                <a:cubicBezTo>
                  <a:pt x="1202" y="858"/>
                  <a:pt x="1153" y="976"/>
                  <a:pt x="1064" y="1064"/>
                </a:cubicBezTo>
                <a:cubicBezTo>
                  <a:pt x="1018" y="1110"/>
                  <a:pt x="964" y="1146"/>
                  <a:pt x="905" y="1169"/>
                </a:cubicBezTo>
                <a:close/>
                <a:moveTo>
                  <a:pt x="254" y="1217"/>
                </a:moveTo>
                <a:cubicBezTo>
                  <a:pt x="126" y="1088"/>
                  <a:pt x="55" y="917"/>
                  <a:pt x="55" y="736"/>
                </a:cubicBezTo>
                <a:cubicBezTo>
                  <a:pt x="55" y="554"/>
                  <a:pt x="126" y="383"/>
                  <a:pt x="254" y="254"/>
                </a:cubicBezTo>
                <a:cubicBezTo>
                  <a:pt x="383" y="126"/>
                  <a:pt x="554" y="55"/>
                  <a:pt x="736" y="55"/>
                </a:cubicBezTo>
                <a:cubicBezTo>
                  <a:pt x="827" y="55"/>
                  <a:pt x="916" y="73"/>
                  <a:pt x="997" y="107"/>
                </a:cubicBezTo>
                <a:lnTo>
                  <a:pt x="920" y="243"/>
                </a:lnTo>
                <a:cubicBezTo>
                  <a:pt x="861" y="220"/>
                  <a:pt x="798" y="208"/>
                  <a:pt x="733" y="208"/>
                </a:cubicBezTo>
                <a:cubicBezTo>
                  <a:pt x="593" y="208"/>
                  <a:pt x="461" y="263"/>
                  <a:pt x="362" y="362"/>
                </a:cubicBezTo>
                <a:cubicBezTo>
                  <a:pt x="263" y="461"/>
                  <a:pt x="209" y="593"/>
                  <a:pt x="209" y="733"/>
                </a:cubicBezTo>
                <a:cubicBezTo>
                  <a:pt x="209" y="873"/>
                  <a:pt x="263" y="1004"/>
                  <a:pt x="362" y="1103"/>
                </a:cubicBezTo>
                <a:cubicBezTo>
                  <a:pt x="461" y="1202"/>
                  <a:pt x="593" y="1257"/>
                  <a:pt x="733" y="1257"/>
                </a:cubicBezTo>
                <a:cubicBezTo>
                  <a:pt x="789" y="1257"/>
                  <a:pt x="843" y="1248"/>
                  <a:pt x="895" y="1231"/>
                </a:cubicBezTo>
                <a:lnTo>
                  <a:pt x="938" y="1386"/>
                </a:lnTo>
                <a:cubicBezTo>
                  <a:pt x="873" y="1406"/>
                  <a:pt x="805" y="1416"/>
                  <a:pt x="736" y="1416"/>
                </a:cubicBezTo>
                <a:cubicBezTo>
                  <a:pt x="554" y="1416"/>
                  <a:pt x="383" y="1346"/>
                  <a:pt x="254" y="1217"/>
                </a:cubicBezTo>
                <a:close/>
                <a:moveTo>
                  <a:pt x="1414" y="449"/>
                </a:moveTo>
                <a:cubicBezTo>
                  <a:pt x="1377" y="361"/>
                  <a:pt x="1324" y="283"/>
                  <a:pt x="1256" y="215"/>
                </a:cubicBezTo>
                <a:cubicBezTo>
                  <a:pt x="1195" y="154"/>
                  <a:pt x="1126" y="105"/>
                  <a:pt x="1048" y="69"/>
                </a:cubicBezTo>
                <a:lnTo>
                  <a:pt x="1047" y="69"/>
                </a:lnTo>
                <a:cubicBezTo>
                  <a:pt x="1039" y="65"/>
                  <a:pt x="1031" y="61"/>
                  <a:pt x="1022" y="57"/>
                </a:cubicBezTo>
                <a:cubicBezTo>
                  <a:pt x="931" y="19"/>
                  <a:pt x="835" y="0"/>
                  <a:pt x="736" y="0"/>
                </a:cubicBezTo>
                <a:cubicBezTo>
                  <a:pt x="636" y="0"/>
                  <a:pt x="540" y="19"/>
                  <a:pt x="449" y="57"/>
                </a:cubicBezTo>
                <a:cubicBezTo>
                  <a:pt x="362" y="94"/>
                  <a:pt x="283" y="148"/>
                  <a:pt x="215" y="215"/>
                </a:cubicBezTo>
                <a:cubicBezTo>
                  <a:pt x="148" y="283"/>
                  <a:pt x="95" y="361"/>
                  <a:pt x="58" y="449"/>
                </a:cubicBezTo>
                <a:cubicBezTo>
                  <a:pt x="19" y="540"/>
                  <a:pt x="0" y="636"/>
                  <a:pt x="0" y="736"/>
                </a:cubicBezTo>
                <a:cubicBezTo>
                  <a:pt x="0" y="835"/>
                  <a:pt x="19" y="931"/>
                  <a:pt x="58" y="1022"/>
                </a:cubicBezTo>
                <a:cubicBezTo>
                  <a:pt x="95" y="1110"/>
                  <a:pt x="148" y="1188"/>
                  <a:pt x="215" y="1256"/>
                </a:cubicBezTo>
                <a:cubicBezTo>
                  <a:pt x="283" y="1324"/>
                  <a:pt x="362" y="1377"/>
                  <a:pt x="449" y="1414"/>
                </a:cubicBezTo>
                <a:cubicBezTo>
                  <a:pt x="540" y="1452"/>
                  <a:pt x="636" y="1472"/>
                  <a:pt x="736" y="1472"/>
                </a:cubicBezTo>
                <a:cubicBezTo>
                  <a:pt x="835" y="1472"/>
                  <a:pt x="931" y="1452"/>
                  <a:pt x="1022" y="1414"/>
                </a:cubicBezTo>
                <a:cubicBezTo>
                  <a:pt x="1110" y="1377"/>
                  <a:pt x="1189" y="1324"/>
                  <a:pt x="1256" y="1256"/>
                </a:cubicBezTo>
                <a:cubicBezTo>
                  <a:pt x="1324" y="1188"/>
                  <a:pt x="1377" y="1110"/>
                  <a:pt x="1414" y="1022"/>
                </a:cubicBezTo>
                <a:cubicBezTo>
                  <a:pt x="1452" y="931"/>
                  <a:pt x="1472" y="835"/>
                  <a:pt x="1472" y="736"/>
                </a:cubicBezTo>
                <a:cubicBezTo>
                  <a:pt x="1472" y="636"/>
                  <a:pt x="1452" y="540"/>
                  <a:pt x="1414" y="44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7" name="Freeform 1126">
            <a:extLst>
              <a:ext uri="{FF2B5EF4-FFF2-40B4-BE49-F238E27FC236}">
                <a16:creationId xmlns:a16="http://schemas.microsoft.com/office/drawing/2014/main" id="{B6EE3651-0CC5-3643-BC30-FFA2E392CA2A}"/>
              </a:ext>
            </a:extLst>
          </p:cNvPr>
          <p:cNvSpPr/>
          <p:nvPr/>
        </p:nvSpPr>
        <p:spPr>
          <a:xfrm>
            <a:off x="7209000" y="402036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3" y="5"/>
                </a:moveTo>
                <a:lnTo>
                  <a:pt x="42" y="4"/>
                </a:lnTo>
                <a:cubicBezTo>
                  <a:pt x="29" y="-4"/>
                  <a:pt x="12" y="0"/>
                  <a:pt x="4" y="13"/>
                </a:cubicBezTo>
                <a:cubicBezTo>
                  <a:pt x="-4" y="26"/>
                  <a:pt x="1" y="43"/>
                  <a:pt x="14" y="51"/>
                </a:cubicBezTo>
                <a:lnTo>
                  <a:pt x="14" y="52"/>
                </a:lnTo>
                <a:cubicBezTo>
                  <a:pt x="19" y="54"/>
                  <a:pt x="24" y="56"/>
                  <a:pt x="29" y="56"/>
                </a:cubicBezTo>
                <a:cubicBezTo>
                  <a:pt x="38" y="56"/>
                  <a:pt x="47" y="51"/>
                  <a:pt x="52" y="43"/>
                </a:cubicBezTo>
                <a:cubicBezTo>
                  <a:pt x="60" y="30"/>
                  <a:pt x="56" y="13"/>
                  <a:pt x="43" y="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8" name="Freeform 1127">
            <a:extLst>
              <a:ext uri="{FF2B5EF4-FFF2-40B4-BE49-F238E27FC236}">
                <a16:creationId xmlns:a16="http://schemas.microsoft.com/office/drawing/2014/main" id="{69E9A0C6-3A36-BB48-97E5-E526E8EC4F50}"/>
              </a:ext>
            </a:extLst>
          </p:cNvPr>
          <p:cNvSpPr/>
          <p:nvPr/>
        </p:nvSpPr>
        <p:spPr>
          <a:xfrm>
            <a:off x="7232039" y="403692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7" y="8"/>
                </a:moveTo>
                <a:lnTo>
                  <a:pt x="45" y="6"/>
                </a:lnTo>
                <a:cubicBezTo>
                  <a:pt x="33" y="-3"/>
                  <a:pt x="16" y="-1"/>
                  <a:pt x="6" y="10"/>
                </a:cubicBezTo>
                <a:cubicBezTo>
                  <a:pt x="-3" y="22"/>
                  <a:pt x="-1" y="40"/>
                  <a:pt x="10" y="49"/>
                </a:cubicBezTo>
                <a:lnTo>
                  <a:pt x="12" y="50"/>
                </a:lnTo>
                <a:cubicBezTo>
                  <a:pt x="17" y="55"/>
                  <a:pt x="23" y="57"/>
                  <a:pt x="29" y="57"/>
                </a:cubicBezTo>
                <a:cubicBezTo>
                  <a:pt x="37" y="57"/>
                  <a:pt x="45" y="53"/>
                  <a:pt x="51" y="46"/>
                </a:cubicBezTo>
                <a:cubicBezTo>
                  <a:pt x="60" y="35"/>
                  <a:pt x="58" y="17"/>
                  <a:pt x="47" y="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29" name="Freeform 1128">
            <a:extLst>
              <a:ext uri="{FF2B5EF4-FFF2-40B4-BE49-F238E27FC236}">
                <a16:creationId xmlns:a16="http://schemas.microsoft.com/office/drawing/2014/main" id="{EF72DBD4-E2F1-5044-AB91-36206A67A366}"/>
              </a:ext>
            </a:extLst>
          </p:cNvPr>
          <p:cNvSpPr/>
          <p:nvPr/>
        </p:nvSpPr>
        <p:spPr>
          <a:xfrm>
            <a:off x="7298280" y="412764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" y="37"/>
                </a:moveTo>
                <a:lnTo>
                  <a:pt x="3" y="39"/>
                </a:lnTo>
                <a:cubicBezTo>
                  <a:pt x="7" y="50"/>
                  <a:pt x="17" y="57"/>
                  <a:pt x="29" y="57"/>
                </a:cubicBezTo>
                <a:cubicBezTo>
                  <a:pt x="32" y="57"/>
                  <a:pt x="35" y="56"/>
                  <a:pt x="38" y="55"/>
                </a:cubicBezTo>
                <a:cubicBezTo>
                  <a:pt x="53" y="50"/>
                  <a:pt x="60" y="34"/>
                  <a:pt x="54" y="19"/>
                </a:cubicBezTo>
                <a:lnTo>
                  <a:pt x="54" y="18"/>
                </a:lnTo>
                <a:cubicBezTo>
                  <a:pt x="48" y="3"/>
                  <a:pt x="32" y="-4"/>
                  <a:pt x="18" y="2"/>
                </a:cubicBezTo>
                <a:cubicBezTo>
                  <a:pt x="4" y="7"/>
                  <a:pt x="-3" y="23"/>
                  <a:pt x="2" y="37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0" name="Freeform 1129">
            <a:extLst>
              <a:ext uri="{FF2B5EF4-FFF2-40B4-BE49-F238E27FC236}">
                <a16:creationId xmlns:a16="http://schemas.microsoft.com/office/drawing/2014/main" id="{4F2C014D-53FB-BF40-A4D3-13924CDC54A5}"/>
              </a:ext>
            </a:extLst>
          </p:cNvPr>
          <p:cNvSpPr/>
          <p:nvPr/>
        </p:nvSpPr>
        <p:spPr>
          <a:xfrm>
            <a:off x="7252920" y="4056009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49" y="10"/>
                </a:moveTo>
                <a:lnTo>
                  <a:pt x="48" y="8"/>
                </a:lnTo>
                <a:cubicBezTo>
                  <a:pt x="37" y="-3"/>
                  <a:pt x="20" y="-3"/>
                  <a:pt x="9" y="7"/>
                </a:cubicBezTo>
                <a:cubicBezTo>
                  <a:pt x="-2" y="18"/>
                  <a:pt x="-3" y="35"/>
                  <a:pt x="8" y="46"/>
                </a:cubicBezTo>
                <a:lnTo>
                  <a:pt x="9" y="48"/>
                </a:lnTo>
                <a:cubicBezTo>
                  <a:pt x="14" y="54"/>
                  <a:pt x="22" y="56"/>
                  <a:pt x="29" y="56"/>
                </a:cubicBezTo>
                <a:cubicBezTo>
                  <a:pt x="36" y="56"/>
                  <a:pt x="43" y="54"/>
                  <a:pt x="48" y="49"/>
                </a:cubicBezTo>
                <a:cubicBezTo>
                  <a:pt x="59" y="38"/>
                  <a:pt x="60" y="21"/>
                  <a:pt x="49" y="1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1" name="Freeform 1130">
            <a:extLst>
              <a:ext uri="{FF2B5EF4-FFF2-40B4-BE49-F238E27FC236}">
                <a16:creationId xmlns:a16="http://schemas.microsoft.com/office/drawing/2014/main" id="{2F676674-A7FA-4D46-9964-292425D274C2}"/>
              </a:ext>
            </a:extLst>
          </p:cNvPr>
          <p:cNvSpPr/>
          <p:nvPr/>
        </p:nvSpPr>
        <p:spPr>
          <a:xfrm>
            <a:off x="7311600" y="418272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5" y="0"/>
                </a:moveTo>
                <a:cubicBezTo>
                  <a:pt x="10" y="2"/>
                  <a:pt x="-1" y="16"/>
                  <a:pt x="0" y="31"/>
                </a:cubicBezTo>
                <a:lnTo>
                  <a:pt x="1" y="33"/>
                </a:lnTo>
                <a:cubicBezTo>
                  <a:pt x="2" y="47"/>
                  <a:pt x="14" y="57"/>
                  <a:pt x="28" y="57"/>
                </a:cubicBezTo>
                <a:cubicBezTo>
                  <a:pt x="29" y="57"/>
                  <a:pt x="30" y="57"/>
                  <a:pt x="31" y="57"/>
                </a:cubicBezTo>
                <a:cubicBezTo>
                  <a:pt x="46" y="56"/>
                  <a:pt x="57" y="42"/>
                  <a:pt x="55" y="27"/>
                </a:cubicBezTo>
                <a:lnTo>
                  <a:pt x="55" y="25"/>
                </a:lnTo>
                <a:cubicBezTo>
                  <a:pt x="54" y="10"/>
                  <a:pt x="40" y="-1"/>
                  <a:pt x="25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2" name="Freeform 1131">
            <a:extLst>
              <a:ext uri="{FF2B5EF4-FFF2-40B4-BE49-F238E27FC236}">
                <a16:creationId xmlns:a16="http://schemas.microsoft.com/office/drawing/2014/main" id="{FE937037-E602-2248-A28A-65C08D0F4A7D}"/>
              </a:ext>
            </a:extLst>
          </p:cNvPr>
          <p:cNvSpPr/>
          <p:nvPr/>
        </p:nvSpPr>
        <p:spPr>
          <a:xfrm>
            <a:off x="7306920" y="41550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1" y="1"/>
                </a:moveTo>
                <a:cubicBezTo>
                  <a:pt x="6" y="5"/>
                  <a:pt x="-3" y="20"/>
                  <a:pt x="1" y="34"/>
                </a:cubicBezTo>
                <a:lnTo>
                  <a:pt x="1" y="36"/>
                </a:lnTo>
                <a:cubicBezTo>
                  <a:pt x="4" y="49"/>
                  <a:pt x="15" y="57"/>
                  <a:pt x="28" y="57"/>
                </a:cubicBezTo>
                <a:cubicBezTo>
                  <a:pt x="30" y="57"/>
                  <a:pt x="32" y="57"/>
                  <a:pt x="34" y="57"/>
                </a:cubicBezTo>
                <a:cubicBezTo>
                  <a:pt x="49" y="53"/>
                  <a:pt x="58" y="38"/>
                  <a:pt x="55" y="23"/>
                </a:cubicBezTo>
                <a:lnTo>
                  <a:pt x="54" y="21"/>
                </a:lnTo>
                <a:cubicBezTo>
                  <a:pt x="51" y="7"/>
                  <a:pt x="36" y="-3"/>
                  <a:pt x="21" y="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3" name="Freeform 1132">
            <a:extLst>
              <a:ext uri="{FF2B5EF4-FFF2-40B4-BE49-F238E27FC236}">
                <a16:creationId xmlns:a16="http://schemas.microsoft.com/office/drawing/2014/main" id="{DB58C9E3-A61C-654B-9156-28DBAEF38688}"/>
              </a:ext>
            </a:extLst>
          </p:cNvPr>
          <p:cNvSpPr/>
          <p:nvPr/>
        </p:nvSpPr>
        <p:spPr>
          <a:xfrm>
            <a:off x="7294319" y="429432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9" y="3"/>
                </a:moveTo>
                <a:cubicBezTo>
                  <a:pt x="25" y="-4"/>
                  <a:pt x="9" y="3"/>
                  <a:pt x="3" y="17"/>
                </a:cubicBezTo>
                <a:lnTo>
                  <a:pt x="2" y="18"/>
                </a:lnTo>
                <a:cubicBezTo>
                  <a:pt x="-4" y="32"/>
                  <a:pt x="2" y="49"/>
                  <a:pt x="16" y="55"/>
                </a:cubicBezTo>
                <a:cubicBezTo>
                  <a:pt x="20" y="56"/>
                  <a:pt x="23" y="57"/>
                  <a:pt x="27" y="57"/>
                </a:cubicBezTo>
                <a:cubicBezTo>
                  <a:pt x="38" y="57"/>
                  <a:pt x="48" y="51"/>
                  <a:pt x="52" y="41"/>
                </a:cubicBezTo>
                <a:lnTo>
                  <a:pt x="53" y="39"/>
                </a:lnTo>
                <a:cubicBezTo>
                  <a:pt x="59" y="25"/>
                  <a:pt x="53" y="9"/>
                  <a:pt x="39" y="3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4" name="Freeform 1133">
            <a:extLst>
              <a:ext uri="{FF2B5EF4-FFF2-40B4-BE49-F238E27FC236}">
                <a16:creationId xmlns:a16="http://schemas.microsoft.com/office/drawing/2014/main" id="{F8DBEAC6-9C7C-BF4B-8B8E-019B576D8430}"/>
              </a:ext>
            </a:extLst>
          </p:cNvPr>
          <p:cNvSpPr/>
          <p:nvPr/>
        </p:nvSpPr>
        <p:spPr>
          <a:xfrm>
            <a:off x="7280999" y="431916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3" y="4"/>
                </a:moveTo>
                <a:cubicBezTo>
                  <a:pt x="30" y="-4"/>
                  <a:pt x="13" y="0"/>
                  <a:pt x="5" y="14"/>
                </a:cubicBezTo>
                <a:lnTo>
                  <a:pt x="4" y="15"/>
                </a:lnTo>
                <a:cubicBezTo>
                  <a:pt x="-4" y="28"/>
                  <a:pt x="0" y="45"/>
                  <a:pt x="13" y="53"/>
                </a:cubicBezTo>
                <a:cubicBezTo>
                  <a:pt x="17" y="56"/>
                  <a:pt x="22" y="57"/>
                  <a:pt x="27" y="57"/>
                </a:cubicBezTo>
                <a:cubicBezTo>
                  <a:pt x="37" y="57"/>
                  <a:pt x="46" y="52"/>
                  <a:pt x="51" y="44"/>
                </a:cubicBezTo>
                <a:lnTo>
                  <a:pt x="52" y="42"/>
                </a:lnTo>
                <a:cubicBezTo>
                  <a:pt x="60" y="29"/>
                  <a:pt x="56" y="12"/>
                  <a:pt x="43" y="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5" name="Freeform 1134">
            <a:extLst>
              <a:ext uri="{FF2B5EF4-FFF2-40B4-BE49-F238E27FC236}">
                <a16:creationId xmlns:a16="http://schemas.microsoft.com/office/drawing/2014/main" id="{E8BEC349-96E5-F348-856C-663818DE246A}"/>
              </a:ext>
            </a:extLst>
          </p:cNvPr>
          <p:cNvSpPr/>
          <p:nvPr/>
        </p:nvSpPr>
        <p:spPr>
          <a:xfrm>
            <a:off x="7304040" y="426732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6" y="1"/>
                </a:moveTo>
                <a:cubicBezTo>
                  <a:pt x="21" y="-3"/>
                  <a:pt x="6" y="5"/>
                  <a:pt x="2" y="20"/>
                </a:cubicBezTo>
                <a:lnTo>
                  <a:pt x="1" y="22"/>
                </a:lnTo>
                <a:cubicBezTo>
                  <a:pt x="-3" y="36"/>
                  <a:pt x="5" y="51"/>
                  <a:pt x="20" y="56"/>
                </a:cubicBezTo>
                <a:cubicBezTo>
                  <a:pt x="22" y="57"/>
                  <a:pt x="25" y="57"/>
                  <a:pt x="27" y="57"/>
                </a:cubicBezTo>
                <a:cubicBezTo>
                  <a:pt x="39" y="57"/>
                  <a:pt x="50" y="49"/>
                  <a:pt x="54" y="37"/>
                </a:cubicBezTo>
                <a:lnTo>
                  <a:pt x="55" y="35"/>
                </a:lnTo>
                <a:cubicBezTo>
                  <a:pt x="59" y="21"/>
                  <a:pt x="50" y="5"/>
                  <a:pt x="36" y="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6" name="Freeform 1135">
            <a:extLst>
              <a:ext uri="{FF2B5EF4-FFF2-40B4-BE49-F238E27FC236}">
                <a16:creationId xmlns:a16="http://schemas.microsoft.com/office/drawing/2014/main" id="{CBF4E301-CB08-E649-AE71-4D1DAB2816E2}"/>
              </a:ext>
            </a:extLst>
          </p:cNvPr>
          <p:cNvSpPr/>
          <p:nvPr/>
        </p:nvSpPr>
        <p:spPr>
          <a:xfrm>
            <a:off x="7310160" y="423960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32" y="0"/>
                </a:moveTo>
                <a:cubicBezTo>
                  <a:pt x="17" y="-2"/>
                  <a:pt x="3" y="8"/>
                  <a:pt x="1" y="23"/>
                </a:cubicBezTo>
                <a:lnTo>
                  <a:pt x="1" y="25"/>
                </a:lnTo>
                <a:cubicBezTo>
                  <a:pt x="-2" y="40"/>
                  <a:pt x="8" y="54"/>
                  <a:pt x="24" y="57"/>
                </a:cubicBezTo>
                <a:cubicBezTo>
                  <a:pt x="25" y="57"/>
                  <a:pt x="26" y="57"/>
                  <a:pt x="28" y="57"/>
                </a:cubicBezTo>
                <a:cubicBezTo>
                  <a:pt x="41" y="57"/>
                  <a:pt x="53" y="47"/>
                  <a:pt x="55" y="34"/>
                </a:cubicBezTo>
                <a:lnTo>
                  <a:pt x="55" y="32"/>
                </a:lnTo>
                <a:cubicBezTo>
                  <a:pt x="58" y="17"/>
                  <a:pt x="47" y="3"/>
                  <a:pt x="32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7" name="Freeform 1136">
            <a:extLst>
              <a:ext uri="{FF2B5EF4-FFF2-40B4-BE49-F238E27FC236}">
                <a16:creationId xmlns:a16="http://schemas.microsoft.com/office/drawing/2014/main" id="{A4936979-49BF-4F45-A715-D7E8B4651325}"/>
              </a:ext>
            </a:extLst>
          </p:cNvPr>
          <p:cNvSpPr/>
          <p:nvPr/>
        </p:nvSpPr>
        <p:spPr>
          <a:xfrm>
            <a:off x="7264440" y="434256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6" y="6"/>
                </a:moveTo>
                <a:cubicBezTo>
                  <a:pt x="34" y="-4"/>
                  <a:pt x="17" y="-2"/>
                  <a:pt x="7" y="10"/>
                </a:cubicBezTo>
                <a:lnTo>
                  <a:pt x="6" y="12"/>
                </a:lnTo>
                <a:cubicBezTo>
                  <a:pt x="-3" y="24"/>
                  <a:pt x="-1" y="41"/>
                  <a:pt x="10" y="51"/>
                </a:cubicBezTo>
                <a:cubicBezTo>
                  <a:pt x="15" y="55"/>
                  <a:pt x="22" y="57"/>
                  <a:pt x="28" y="57"/>
                </a:cubicBezTo>
                <a:cubicBezTo>
                  <a:pt x="36" y="57"/>
                  <a:pt x="44" y="53"/>
                  <a:pt x="49" y="46"/>
                </a:cubicBezTo>
                <a:lnTo>
                  <a:pt x="50" y="45"/>
                </a:lnTo>
                <a:cubicBezTo>
                  <a:pt x="60" y="33"/>
                  <a:pt x="58" y="16"/>
                  <a:pt x="46" y="6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8" name="Freeform 1137">
            <a:extLst>
              <a:ext uri="{FF2B5EF4-FFF2-40B4-BE49-F238E27FC236}">
                <a16:creationId xmlns:a16="http://schemas.microsoft.com/office/drawing/2014/main" id="{23D19465-E57E-BC48-8751-E694AE405740}"/>
              </a:ext>
            </a:extLst>
          </p:cNvPr>
          <p:cNvSpPr/>
          <p:nvPr/>
        </p:nvSpPr>
        <p:spPr>
          <a:xfrm>
            <a:off x="7312680" y="421116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9" y="0"/>
                </a:moveTo>
                <a:cubicBezTo>
                  <a:pt x="14" y="0"/>
                  <a:pt x="1" y="12"/>
                  <a:pt x="1" y="27"/>
                </a:cubicBezTo>
                <a:lnTo>
                  <a:pt x="0" y="29"/>
                </a:lnTo>
                <a:cubicBezTo>
                  <a:pt x="0" y="44"/>
                  <a:pt x="12" y="57"/>
                  <a:pt x="27" y="57"/>
                </a:cubicBezTo>
                <a:lnTo>
                  <a:pt x="28" y="57"/>
                </a:lnTo>
                <a:cubicBezTo>
                  <a:pt x="43" y="57"/>
                  <a:pt x="55" y="45"/>
                  <a:pt x="56" y="30"/>
                </a:cubicBezTo>
                <a:lnTo>
                  <a:pt x="56" y="28"/>
                </a:lnTo>
                <a:cubicBezTo>
                  <a:pt x="56" y="13"/>
                  <a:pt x="44" y="0"/>
                  <a:pt x="29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39" name="Freeform 1138">
            <a:extLst>
              <a:ext uri="{FF2B5EF4-FFF2-40B4-BE49-F238E27FC236}">
                <a16:creationId xmlns:a16="http://schemas.microsoft.com/office/drawing/2014/main" id="{A48188F9-AEB8-7245-A858-8A9235BAF01A}"/>
              </a:ext>
            </a:extLst>
          </p:cNvPr>
          <p:cNvSpPr/>
          <p:nvPr/>
        </p:nvSpPr>
        <p:spPr>
          <a:xfrm>
            <a:off x="7286400" y="410208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2" y="54"/>
                </a:moveTo>
                <a:cubicBezTo>
                  <a:pt x="55" y="47"/>
                  <a:pt x="60" y="30"/>
                  <a:pt x="53" y="16"/>
                </a:cubicBezTo>
                <a:lnTo>
                  <a:pt x="52" y="15"/>
                </a:lnTo>
                <a:cubicBezTo>
                  <a:pt x="45" y="1"/>
                  <a:pt x="28" y="-4"/>
                  <a:pt x="14" y="4"/>
                </a:cubicBezTo>
                <a:cubicBezTo>
                  <a:pt x="1" y="11"/>
                  <a:pt x="-4" y="28"/>
                  <a:pt x="3" y="41"/>
                </a:cubicBezTo>
                <a:lnTo>
                  <a:pt x="4" y="43"/>
                </a:lnTo>
                <a:cubicBezTo>
                  <a:pt x="9" y="52"/>
                  <a:pt x="19" y="57"/>
                  <a:pt x="29" y="57"/>
                </a:cubicBezTo>
                <a:cubicBezTo>
                  <a:pt x="33" y="57"/>
                  <a:pt x="37" y="56"/>
                  <a:pt x="42" y="5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0" name="Freeform 1139">
            <a:extLst>
              <a:ext uri="{FF2B5EF4-FFF2-40B4-BE49-F238E27FC236}">
                <a16:creationId xmlns:a16="http://schemas.microsoft.com/office/drawing/2014/main" id="{0659B529-6079-2849-A96D-8455773BFF5B}"/>
              </a:ext>
            </a:extLst>
          </p:cNvPr>
          <p:cNvSpPr/>
          <p:nvPr/>
        </p:nvSpPr>
        <p:spPr>
          <a:xfrm>
            <a:off x="7223399" y="438180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3" y="5"/>
                </a:moveTo>
                <a:lnTo>
                  <a:pt x="11" y="6"/>
                </a:lnTo>
                <a:cubicBezTo>
                  <a:pt x="-1" y="16"/>
                  <a:pt x="-4" y="33"/>
                  <a:pt x="5" y="45"/>
                </a:cubicBezTo>
                <a:cubicBezTo>
                  <a:pt x="11" y="52"/>
                  <a:pt x="19" y="56"/>
                  <a:pt x="27" y="56"/>
                </a:cubicBezTo>
                <a:cubicBezTo>
                  <a:pt x="33" y="56"/>
                  <a:pt x="39" y="55"/>
                  <a:pt x="44" y="51"/>
                </a:cubicBezTo>
                <a:lnTo>
                  <a:pt x="45" y="50"/>
                </a:lnTo>
                <a:cubicBezTo>
                  <a:pt x="58" y="41"/>
                  <a:pt x="60" y="23"/>
                  <a:pt x="51" y="11"/>
                </a:cubicBezTo>
                <a:cubicBezTo>
                  <a:pt x="42" y="-1"/>
                  <a:pt x="25" y="-4"/>
                  <a:pt x="13" y="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1" name="Freeform 1140">
            <a:extLst>
              <a:ext uri="{FF2B5EF4-FFF2-40B4-BE49-F238E27FC236}">
                <a16:creationId xmlns:a16="http://schemas.microsoft.com/office/drawing/2014/main" id="{6B46AAAE-DAD5-AC43-9ADD-2026148D08B4}"/>
              </a:ext>
            </a:extLst>
          </p:cNvPr>
          <p:cNvSpPr/>
          <p:nvPr/>
        </p:nvSpPr>
        <p:spPr>
          <a:xfrm>
            <a:off x="7271281" y="407796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51" y="13"/>
                </a:moveTo>
                <a:lnTo>
                  <a:pt x="50" y="11"/>
                </a:lnTo>
                <a:cubicBezTo>
                  <a:pt x="41" y="-1"/>
                  <a:pt x="23" y="-4"/>
                  <a:pt x="11" y="5"/>
                </a:cubicBezTo>
                <a:cubicBezTo>
                  <a:pt x="-1" y="14"/>
                  <a:pt x="-4" y="31"/>
                  <a:pt x="5" y="43"/>
                </a:cubicBezTo>
                <a:lnTo>
                  <a:pt x="6" y="45"/>
                </a:lnTo>
                <a:cubicBezTo>
                  <a:pt x="11" y="52"/>
                  <a:pt x="20" y="56"/>
                  <a:pt x="28" y="56"/>
                </a:cubicBezTo>
                <a:cubicBezTo>
                  <a:pt x="34" y="56"/>
                  <a:pt x="40" y="55"/>
                  <a:pt x="45" y="51"/>
                </a:cubicBezTo>
                <a:cubicBezTo>
                  <a:pt x="57" y="42"/>
                  <a:pt x="60" y="25"/>
                  <a:pt x="51" y="13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2" name="Freeform 1141">
            <a:extLst>
              <a:ext uri="{FF2B5EF4-FFF2-40B4-BE49-F238E27FC236}">
                <a16:creationId xmlns:a16="http://schemas.microsoft.com/office/drawing/2014/main" id="{02D78EA7-9269-B843-8A2E-1478035A1F1A}"/>
              </a:ext>
            </a:extLst>
          </p:cNvPr>
          <p:cNvSpPr/>
          <p:nvPr/>
        </p:nvSpPr>
        <p:spPr>
          <a:xfrm>
            <a:off x="7245360" y="436380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9" y="8"/>
                </a:moveTo>
                <a:lnTo>
                  <a:pt x="8" y="9"/>
                </a:lnTo>
                <a:cubicBezTo>
                  <a:pt x="-3" y="20"/>
                  <a:pt x="-3" y="37"/>
                  <a:pt x="7" y="48"/>
                </a:cubicBezTo>
                <a:cubicBezTo>
                  <a:pt x="13" y="54"/>
                  <a:pt x="20" y="57"/>
                  <a:pt x="27" y="57"/>
                </a:cubicBezTo>
                <a:cubicBezTo>
                  <a:pt x="34" y="57"/>
                  <a:pt x="41" y="54"/>
                  <a:pt x="46" y="49"/>
                </a:cubicBezTo>
                <a:lnTo>
                  <a:pt x="48" y="48"/>
                </a:lnTo>
                <a:cubicBezTo>
                  <a:pt x="59" y="37"/>
                  <a:pt x="59" y="20"/>
                  <a:pt x="48" y="9"/>
                </a:cubicBezTo>
                <a:cubicBezTo>
                  <a:pt x="38" y="-2"/>
                  <a:pt x="20" y="-3"/>
                  <a:pt x="9" y="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3" name="Freeform 1142">
            <a:extLst>
              <a:ext uri="{FF2B5EF4-FFF2-40B4-BE49-F238E27FC236}">
                <a16:creationId xmlns:a16="http://schemas.microsoft.com/office/drawing/2014/main" id="{95FAAAD6-C2A7-B447-8597-1257489C0B05}"/>
              </a:ext>
            </a:extLst>
          </p:cNvPr>
          <p:cNvSpPr/>
          <p:nvPr/>
        </p:nvSpPr>
        <p:spPr>
          <a:xfrm>
            <a:off x="7199641" y="4397288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15" y="3"/>
                </a:moveTo>
                <a:lnTo>
                  <a:pt x="14" y="4"/>
                </a:lnTo>
                <a:cubicBezTo>
                  <a:pt x="1" y="11"/>
                  <a:pt x="-4" y="28"/>
                  <a:pt x="3" y="41"/>
                </a:cubicBezTo>
                <a:cubicBezTo>
                  <a:pt x="8" y="50"/>
                  <a:pt x="18" y="55"/>
                  <a:pt x="27" y="55"/>
                </a:cubicBezTo>
                <a:cubicBezTo>
                  <a:pt x="32" y="55"/>
                  <a:pt x="36" y="54"/>
                  <a:pt x="41" y="52"/>
                </a:cubicBezTo>
                <a:lnTo>
                  <a:pt x="41" y="51"/>
                </a:lnTo>
                <a:cubicBezTo>
                  <a:pt x="55" y="44"/>
                  <a:pt x="60" y="27"/>
                  <a:pt x="52" y="14"/>
                </a:cubicBezTo>
                <a:cubicBezTo>
                  <a:pt x="45" y="1"/>
                  <a:pt x="28" y="-4"/>
                  <a:pt x="15" y="3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4" name="Freeform 1143">
            <a:extLst>
              <a:ext uri="{FF2B5EF4-FFF2-40B4-BE49-F238E27FC236}">
                <a16:creationId xmlns:a16="http://schemas.microsoft.com/office/drawing/2014/main" id="{7B622067-8461-AA4E-A27B-DAA949468101}"/>
              </a:ext>
            </a:extLst>
          </p:cNvPr>
          <p:cNvSpPr/>
          <p:nvPr/>
        </p:nvSpPr>
        <p:spPr>
          <a:xfrm>
            <a:off x="7017479" y="4073288"/>
            <a:ext cx="167040" cy="167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5" h="465">
                <a:moveTo>
                  <a:pt x="233" y="55"/>
                </a:moveTo>
                <a:cubicBezTo>
                  <a:pt x="331" y="55"/>
                  <a:pt x="410" y="135"/>
                  <a:pt x="410" y="233"/>
                </a:cubicBezTo>
                <a:cubicBezTo>
                  <a:pt x="410" y="330"/>
                  <a:pt x="331" y="410"/>
                  <a:pt x="233" y="410"/>
                </a:cubicBezTo>
                <a:cubicBezTo>
                  <a:pt x="135" y="410"/>
                  <a:pt x="56" y="330"/>
                  <a:pt x="56" y="233"/>
                </a:cubicBezTo>
                <a:cubicBezTo>
                  <a:pt x="56" y="135"/>
                  <a:pt x="135" y="55"/>
                  <a:pt x="233" y="55"/>
                </a:cubicBezTo>
                <a:close/>
                <a:moveTo>
                  <a:pt x="233" y="465"/>
                </a:moveTo>
                <a:cubicBezTo>
                  <a:pt x="361" y="465"/>
                  <a:pt x="465" y="361"/>
                  <a:pt x="465" y="233"/>
                </a:cubicBezTo>
                <a:cubicBezTo>
                  <a:pt x="465" y="105"/>
                  <a:pt x="361" y="0"/>
                  <a:pt x="233" y="0"/>
                </a:cubicBezTo>
                <a:cubicBezTo>
                  <a:pt x="105" y="0"/>
                  <a:pt x="0" y="105"/>
                  <a:pt x="0" y="233"/>
                </a:cubicBezTo>
                <a:cubicBezTo>
                  <a:pt x="0" y="361"/>
                  <a:pt x="105" y="465"/>
                  <a:pt x="233" y="46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5" name="Freeform 1144">
            <a:extLst>
              <a:ext uri="{FF2B5EF4-FFF2-40B4-BE49-F238E27FC236}">
                <a16:creationId xmlns:a16="http://schemas.microsoft.com/office/drawing/2014/main" id="{DF3E4858-34E8-044E-9C39-895794C13C25}"/>
              </a:ext>
            </a:extLst>
          </p:cNvPr>
          <p:cNvSpPr/>
          <p:nvPr/>
        </p:nvSpPr>
        <p:spPr>
          <a:xfrm>
            <a:off x="6986879" y="4251128"/>
            <a:ext cx="230040" cy="112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40" h="314">
                <a:moveTo>
                  <a:pt x="583" y="151"/>
                </a:moveTo>
                <a:cubicBezTo>
                  <a:pt x="513" y="221"/>
                  <a:pt x="421" y="259"/>
                  <a:pt x="322" y="259"/>
                </a:cubicBezTo>
                <a:cubicBezTo>
                  <a:pt x="221" y="259"/>
                  <a:pt x="127" y="219"/>
                  <a:pt x="57" y="147"/>
                </a:cubicBezTo>
                <a:cubicBezTo>
                  <a:pt x="55" y="146"/>
                  <a:pt x="55" y="144"/>
                  <a:pt x="55" y="143"/>
                </a:cubicBezTo>
                <a:cubicBezTo>
                  <a:pt x="55" y="142"/>
                  <a:pt x="56" y="141"/>
                  <a:pt x="57" y="140"/>
                </a:cubicBezTo>
                <a:cubicBezTo>
                  <a:pt x="118" y="87"/>
                  <a:pt x="216" y="55"/>
                  <a:pt x="318" y="55"/>
                </a:cubicBezTo>
                <a:cubicBezTo>
                  <a:pt x="423" y="55"/>
                  <a:pt x="522" y="88"/>
                  <a:pt x="583" y="143"/>
                </a:cubicBezTo>
                <a:cubicBezTo>
                  <a:pt x="585" y="144"/>
                  <a:pt x="585" y="146"/>
                  <a:pt x="585" y="147"/>
                </a:cubicBezTo>
                <a:cubicBezTo>
                  <a:pt x="585" y="148"/>
                  <a:pt x="585" y="150"/>
                  <a:pt x="583" y="151"/>
                </a:cubicBezTo>
                <a:close/>
                <a:moveTo>
                  <a:pt x="620" y="102"/>
                </a:moveTo>
                <a:cubicBezTo>
                  <a:pt x="548" y="37"/>
                  <a:pt x="438" y="0"/>
                  <a:pt x="318" y="0"/>
                </a:cubicBezTo>
                <a:cubicBezTo>
                  <a:pt x="201" y="0"/>
                  <a:pt x="93" y="36"/>
                  <a:pt x="21" y="98"/>
                </a:cubicBezTo>
                <a:cubicBezTo>
                  <a:pt x="8" y="109"/>
                  <a:pt x="1" y="124"/>
                  <a:pt x="0" y="141"/>
                </a:cubicBezTo>
                <a:cubicBezTo>
                  <a:pt x="-1" y="157"/>
                  <a:pt x="6" y="174"/>
                  <a:pt x="17" y="186"/>
                </a:cubicBezTo>
                <a:cubicBezTo>
                  <a:pt x="98" y="269"/>
                  <a:pt x="206" y="314"/>
                  <a:pt x="322" y="314"/>
                </a:cubicBezTo>
                <a:cubicBezTo>
                  <a:pt x="435" y="314"/>
                  <a:pt x="542" y="270"/>
                  <a:pt x="622" y="190"/>
                </a:cubicBezTo>
                <a:cubicBezTo>
                  <a:pt x="634" y="178"/>
                  <a:pt x="641" y="162"/>
                  <a:pt x="640" y="146"/>
                </a:cubicBezTo>
                <a:cubicBezTo>
                  <a:pt x="640" y="129"/>
                  <a:pt x="632" y="113"/>
                  <a:pt x="620" y="102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6" name="Freeform 1145">
            <a:extLst>
              <a:ext uri="{FF2B5EF4-FFF2-40B4-BE49-F238E27FC236}">
                <a16:creationId xmlns:a16="http://schemas.microsoft.com/office/drawing/2014/main" id="{2A081DB0-3A34-E44D-A72F-CF773492F1EF}"/>
              </a:ext>
            </a:extLst>
          </p:cNvPr>
          <p:cNvSpPr/>
          <p:nvPr/>
        </p:nvSpPr>
        <p:spPr>
          <a:xfrm>
            <a:off x="417960" y="4758008"/>
            <a:ext cx="498600" cy="346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86" h="964">
                <a:moveTo>
                  <a:pt x="1051" y="523"/>
                </a:moveTo>
                <a:cubicBezTo>
                  <a:pt x="1046" y="533"/>
                  <a:pt x="1040" y="542"/>
                  <a:pt x="1034" y="551"/>
                </a:cubicBezTo>
                <a:cubicBezTo>
                  <a:pt x="1032" y="553"/>
                  <a:pt x="1026" y="558"/>
                  <a:pt x="1020" y="563"/>
                </a:cubicBezTo>
                <a:lnTo>
                  <a:pt x="917" y="480"/>
                </a:lnTo>
                <a:lnTo>
                  <a:pt x="917" y="479"/>
                </a:lnTo>
                <a:cubicBezTo>
                  <a:pt x="916" y="479"/>
                  <a:pt x="896" y="460"/>
                  <a:pt x="865" y="433"/>
                </a:cubicBezTo>
                <a:cubicBezTo>
                  <a:pt x="863" y="431"/>
                  <a:pt x="860" y="429"/>
                  <a:pt x="858" y="428"/>
                </a:cubicBezTo>
                <a:cubicBezTo>
                  <a:pt x="852" y="419"/>
                  <a:pt x="842" y="413"/>
                  <a:pt x="831" y="415"/>
                </a:cubicBezTo>
                <a:cubicBezTo>
                  <a:pt x="813" y="416"/>
                  <a:pt x="796" y="411"/>
                  <a:pt x="783" y="401"/>
                </a:cubicBezTo>
                <a:cubicBezTo>
                  <a:pt x="769" y="390"/>
                  <a:pt x="760" y="374"/>
                  <a:pt x="758" y="357"/>
                </a:cubicBezTo>
                <a:cubicBezTo>
                  <a:pt x="757" y="342"/>
                  <a:pt x="743" y="331"/>
                  <a:pt x="728" y="332"/>
                </a:cubicBezTo>
                <a:lnTo>
                  <a:pt x="608" y="345"/>
                </a:lnTo>
                <a:cubicBezTo>
                  <a:pt x="602" y="346"/>
                  <a:pt x="597" y="348"/>
                  <a:pt x="593" y="352"/>
                </a:cubicBezTo>
                <a:cubicBezTo>
                  <a:pt x="587" y="357"/>
                  <a:pt x="583" y="365"/>
                  <a:pt x="583" y="373"/>
                </a:cubicBezTo>
                <a:cubicBezTo>
                  <a:pt x="583" y="374"/>
                  <a:pt x="583" y="375"/>
                  <a:pt x="583" y="376"/>
                </a:cubicBezTo>
                <a:cubicBezTo>
                  <a:pt x="584" y="383"/>
                  <a:pt x="581" y="405"/>
                  <a:pt x="569" y="435"/>
                </a:cubicBezTo>
                <a:cubicBezTo>
                  <a:pt x="558" y="465"/>
                  <a:pt x="546" y="482"/>
                  <a:pt x="540" y="486"/>
                </a:cubicBezTo>
                <a:cubicBezTo>
                  <a:pt x="538" y="487"/>
                  <a:pt x="530" y="490"/>
                  <a:pt x="518" y="488"/>
                </a:cubicBezTo>
                <a:cubicBezTo>
                  <a:pt x="508" y="486"/>
                  <a:pt x="502" y="483"/>
                  <a:pt x="499" y="481"/>
                </a:cubicBezTo>
                <a:lnTo>
                  <a:pt x="533" y="311"/>
                </a:lnTo>
                <a:lnTo>
                  <a:pt x="651" y="274"/>
                </a:lnTo>
                <a:cubicBezTo>
                  <a:pt x="653" y="274"/>
                  <a:pt x="655" y="273"/>
                  <a:pt x="656" y="272"/>
                </a:cubicBezTo>
                <a:lnTo>
                  <a:pt x="943" y="229"/>
                </a:lnTo>
                <a:lnTo>
                  <a:pt x="1109" y="445"/>
                </a:lnTo>
                <a:cubicBezTo>
                  <a:pt x="1081" y="473"/>
                  <a:pt x="1065" y="499"/>
                  <a:pt x="1051" y="523"/>
                </a:cubicBezTo>
                <a:close/>
                <a:moveTo>
                  <a:pt x="1073" y="709"/>
                </a:moveTo>
                <a:lnTo>
                  <a:pt x="1072" y="710"/>
                </a:lnTo>
                <a:cubicBezTo>
                  <a:pt x="1072" y="710"/>
                  <a:pt x="1072" y="711"/>
                  <a:pt x="1071" y="711"/>
                </a:cubicBezTo>
                <a:cubicBezTo>
                  <a:pt x="1063" y="721"/>
                  <a:pt x="1049" y="722"/>
                  <a:pt x="1039" y="714"/>
                </a:cubicBezTo>
                <a:lnTo>
                  <a:pt x="1010" y="691"/>
                </a:lnTo>
                <a:cubicBezTo>
                  <a:pt x="1010" y="690"/>
                  <a:pt x="1009" y="690"/>
                  <a:pt x="1009" y="689"/>
                </a:cubicBezTo>
                <a:lnTo>
                  <a:pt x="849" y="560"/>
                </a:lnTo>
                <a:cubicBezTo>
                  <a:pt x="837" y="551"/>
                  <a:pt x="820" y="553"/>
                  <a:pt x="810" y="565"/>
                </a:cubicBezTo>
                <a:cubicBezTo>
                  <a:pt x="805" y="571"/>
                  <a:pt x="803" y="578"/>
                  <a:pt x="804" y="585"/>
                </a:cubicBezTo>
                <a:cubicBezTo>
                  <a:pt x="805" y="593"/>
                  <a:pt x="808" y="599"/>
                  <a:pt x="814" y="604"/>
                </a:cubicBezTo>
                <a:lnTo>
                  <a:pt x="975" y="733"/>
                </a:lnTo>
                <a:cubicBezTo>
                  <a:pt x="986" y="743"/>
                  <a:pt x="988" y="761"/>
                  <a:pt x="979" y="773"/>
                </a:cubicBezTo>
                <a:lnTo>
                  <a:pt x="978" y="774"/>
                </a:lnTo>
                <a:cubicBezTo>
                  <a:pt x="971" y="783"/>
                  <a:pt x="957" y="784"/>
                  <a:pt x="949" y="777"/>
                </a:cubicBezTo>
                <a:lnTo>
                  <a:pt x="783" y="643"/>
                </a:lnTo>
                <a:cubicBezTo>
                  <a:pt x="771" y="634"/>
                  <a:pt x="753" y="635"/>
                  <a:pt x="744" y="647"/>
                </a:cubicBezTo>
                <a:cubicBezTo>
                  <a:pt x="739" y="653"/>
                  <a:pt x="737" y="661"/>
                  <a:pt x="738" y="668"/>
                </a:cubicBezTo>
                <a:cubicBezTo>
                  <a:pt x="739" y="675"/>
                  <a:pt x="742" y="682"/>
                  <a:pt x="748" y="687"/>
                </a:cubicBezTo>
                <a:lnTo>
                  <a:pt x="877" y="790"/>
                </a:lnTo>
                <a:cubicBezTo>
                  <a:pt x="889" y="800"/>
                  <a:pt x="891" y="817"/>
                  <a:pt x="883" y="829"/>
                </a:cubicBezTo>
                <a:cubicBezTo>
                  <a:pt x="882" y="829"/>
                  <a:pt x="882" y="830"/>
                  <a:pt x="882" y="830"/>
                </a:cubicBezTo>
                <a:cubicBezTo>
                  <a:pt x="881" y="830"/>
                  <a:pt x="881" y="831"/>
                  <a:pt x="880" y="831"/>
                </a:cubicBezTo>
                <a:cubicBezTo>
                  <a:pt x="873" y="840"/>
                  <a:pt x="859" y="841"/>
                  <a:pt x="850" y="834"/>
                </a:cubicBezTo>
                <a:lnTo>
                  <a:pt x="716" y="726"/>
                </a:lnTo>
                <a:cubicBezTo>
                  <a:pt x="707" y="719"/>
                  <a:pt x="695" y="718"/>
                  <a:pt x="686" y="724"/>
                </a:cubicBezTo>
                <a:cubicBezTo>
                  <a:pt x="682" y="725"/>
                  <a:pt x="679" y="728"/>
                  <a:pt x="677" y="731"/>
                </a:cubicBezTo>
                <a:cubicBezTo>
                  <a:pt x="667" y="743"/>
                  <a:pt x="669" y="760"/>
                  <a:pt x="681" y="770"/>
                </a:cubicBezTo>
                <a:lnTo>
                  <a:pt x="774" y="843"/>
                </a:lnTo>
                <a:cubicBezTo>
                  <a:pt x="780" y="848"/>
                  <a:pt x="784" y="855"/>
                  <a:pt x="785" y="862"/>
                </a:cubicBezTo>
                <a:cubicBezTo>
                  <a:pt x="788" y="875"/>
                  <a:pt x="784" y="881"/>
                  <a:pt x="781" y="885"/>
                </a:cubicBezTo>
                <a:cubicBezTo>
                  <a:pt x="776" y="891"/>
                  <a:pt x="771" y="893"/>
                  <a:pt x="764" y="893"/>
                </a:cubicBezTo>
                <a:cubicBezTo>
                  <a:pt x="758" y="893"/>
                  <a:pt x="751" y="890"/>
                  <a:pt x="745" y="886"/>
                </a:cubicBezTo>
                <a:lnTo>
                  <a:pt x="684" y="837"/>
                </a:lnTo>
                <a:cubicBezTo>
                  <a:pt x="681" y="818"/>
                  <a:pt x="671" y="800"/>
                  <a:pt x="655" y="786"/>
                </a:cubicBezTo>
                <a:cubicBezTo>
                  <a:pt x="648" y="781"/>
                  <a:pt x="640" y="777"/>
                  <a:pt x="632" y="774"/>
                </a:cubicBezTo>
                <a:lnTo>
                  <a:pt x="643" y="760"/>
                </a:lnTo>
                <a:cubicBezTo>
                  <a:pt x="671" y="726"/>
                  <a:pt x="665" y="675"/>
                  <a:pt x="630" y="647"/>
                </a:cubicBezTo>
                <a:cubicBezTo>
                  <a:pt x="597" y="620"/>
                  <a:pt x="548" y="624"/>
                  <a:pt x="520" y="656"/>
                </a:cubicBezTo>
                <a:cubicBezTo>
                  <a:pt x="515" y="649"/>
                  <a:pt x="509" y="642"/>
                  <a:pt x="502" y="636"/>
                </a:cubicBezTo>
                <a:cubicBezTo>
                  <a:pt x="476" y="615"/>
                  <a:pt x="441" y="613"/>
                  <a:pt x="413" y="629"/>
                </a:cubicBezTo>
                <a:cubicBezTo>
                  <a:pt x="408" y="619"/>
                  <a:pt x="401" y="610"/>
                  <a:pt x="392" y="603"/>
                </a:cubicBezTo>
                <a:cubicBezTo>
                  <a:pt x="385" y="597"/>
                  <a:pt x="377" y="593"/>
                  <a:pt x="369" y="590"/>
                </a:cubicBezTo>
                <a:cubicBezTo>
                  <a:pt x="367" y="586"/>
                  <a:pt x="363" y="582"/>
                  <a:pt x="359" y="579"/>
                </a:cubicBezTo>
                <a:cubicBezTo>
                  <a:pt x="349" y="572"/>
                  <a:pt x="337" y="563"/>
                  <a:pt x="334" y="560"/>
                </a:cubicBezTo>
                <a:cubicBezTo>
                  <a:pt x="327" y="550"/>
                  <a:pt x="322" y="541"/>
                  <a:pt x="316" y="531"/>
                </a:cubicBezTo>
                <a:cubicBezTo>
                  <a:pt x="302" y="507"/>
                  <a:pt x="286" y="481"/>
                  <a:pt x="258" y="453"/>
                </a:cubicBezTo>
                <a:lnTo>
                  <a:pt x="426" y="243"/>
                </a:lnTo>
                <a:cubicBezTo>
                  <a:pt x="430" y="243"/>
                  <a:pt x="434" y="243"/>
                  <a:pt x="437" y="244"/>
                </a:cubicBezTo>
                <a:cubicBezTo>
                  <a:pt x="463" y="246"/>
                  <a:pt x="498" y="250"/>
                  <a:pt x="531" y="254"/>
                </a:cubicBezTo>
                <a:lnTo>
                  <a:pt x="501" y="264"/>
                </a:lnTo>
                <a:cubicBezTo>
                  <a:pt x="492" y="267"/>
                  <a:pt x="485" y="275"/>
                  <a:pt x="483" y="284"/>
                </a:cubicBezTo>
                <a:lnTo>
                  <a:pt x="443" y="476"/>
                </a:lnTo>
                <a:cubicBezTo>
                  <a:pt x="443" y="478"/>
                  <a:pt x="443" y="480"/>
                  <a:pt x="443" y="482"/>
                </a:cubicBezTo>
                <a:cubicBezTo>
                  <a:pt x="443" y="503"/>
                  <a:pt x="456" y="521"/>
                  <a:pt x="478" y="532"/>
                </a:cubicBezTo>
                <a:cubicBezTo>
                  <a:pt x="492" y="539"/>
                  <a:pt x="510" y="544"/>
                  <a:pt x="527" y="544"/>
                </a:cubicBezTo>
                <a:cubicBezTo>
                  <a:pt x="544" y="544"/>
                  <a:pt x="561" y="540"/>
                  <a:pt x="573" y="530"/>
                </a:cubicBezTo>
                <a:cubicBezTo>
                  <a:pt x="596" y="514"/>
                  <a:pt x="613" y="476"/>
                  <a:pt x="621" y="455"/>
                </a:cubicBezTo>
                <a:cubicBezTo>
                  <a:pt x="624" y="446"/>
                  <a:pt x="633" y="421"/>
                  <a:pt x="637" y="398"/>
                </a:cubicBezTo>
                <a:lnTo>
                  <a:pt x="710" y="390"/>
                </a:lnTo>
                <a:cubicBezTo>
                  <a:pt x="717" y="411"/>
                  <a:pt x="730" y="429"/>
                  <a:pt x="748" y="444"/>
                </a:cubicBezTo>
                <a:cubicBezTo>
                  <a:pt x="770" y="461"/>
                  <a:pt x="796" y="470"/>
                  <a:pt x="823" y="470"/>
                </a:cubicBezTo>
                <a:cubicBezTo>
                  <a:pt x="824" y="470"/>
                  <a:pt x="824" y="470"/>
                  <a:pt x="825" y="470"/>
                </a:cubicBezTo>
                <a:cubicBezTo>
                  <a:pt x="826" y="472"/>
                  <a:pt x="827" y="473"/>
                  <a:pt x="829" y="474"/>
                </a:cubicBezTo>
                <a:cubicBezTo>
                  <a:pt x="853" y="496"/>
                  <a:pt x="871" y="512"/>
                  <a:pt x="877" y="518"/>
                </a:cubicBezTo>
                <a:cubicBezTo>
                  <a:pt x="878" y="519"/>
                  <a:pt x="879" y="520"/>
                  <a:pt x="881" y="521"/>
                </a:cubicBezTo>
                <a:lnTo>
                  <a:pt x="1069" y="672"/>
                </a:lnTo>
                <a:cubicBezTo>
                  <a:pt x="1080" y="681"/>
                  <a:pt x="1082" y="698"/>
                  <a:pt x="1073" y="709"/>
                </a:cubicBezTo>
                <a:close/>
                <a:moveTo>
                  <a:pt x="598" y="899"/>
                </a:moveTo>
                <a:cubicBezTo>
                  <a:pt x="589" y="910"/>
                  <a:pt x="573" y="912"/>
                  <a:pt x="562" y="903"/>
                </a:cubicBezTo>
                <a:cubicBezTo>
                  <a:pt x="551" y="894"/>
                  <a:pt x="549" y="878"/>
                  <a:pt x="558" y="867"/>
                </a:cubicBezTo>
                <a:lnTo>
                  <a:pt x="585" y="834"/>
                </a:lnTo>
                <a:cubicBezTo>
                  <a:pt x="590" y="827"/>
                  <a:pt x="597" y="824"/>
                  <a:pt x="605" y="824"/>
                </a:cubicBezTo>
                <a:cubicBezTo>
                  <a:pt x="610" y="824"/>
                  <a:pt x="616" y="826"/>
                  <a:pt x="621" y="830"/>
                </a:cubicBezTo>
                <a:cubicBezTo>
                  <a:pt x="632" y="838"/>
                  <a:pt x="633" y="854"/>
                  <a:pt x="625" y="865"/>
                </a:cubicBezTo>
                <a:close/>
                <a:moveTo>
                  <a:pt x="484" y="858"/>
                </a:moveTo>
                <a:cubicBezTo>
                  <a:pt x="477" y="859"/>
                  <a:pt x="471" y="857"/>
                  <a:pt x="465" y="853"/>
                </a:cubicBezTo>
                <a:cubicBezTo>
                  <a:pt x="460" y="849"/>
                  <a:pt x="457" y="843"/>
                  <a:pt x="456" y="836"/>
                </a:cubicBezTo>
                <a:cubicBezTo>
                  <a:pt x="455" y="829"/>
                  <a:pt x="457" y="822"/>
                  <a:pt x="461" y="817"/>
                </a:cubicBezTo>
                <a:lnTo>
                  <a:pt x="560" y="694"/>
                </a:lnTo>
                <a:cubicBezTo>
                  <a:pt x="569" y="683"/>
                  <a:pt x="585" y="681"/>
                  <a:pt x="596" y="690"/>
                </a:cubicBezTo>
                <a:cubicBezTo>
                  <a:pt x="607" y="699"/>
                  <a:pt x="609" y="715"/>
                  <a:pt x="600" y="726"/>
                </a:cubicBezTo>
                <a:lnTo>
                  <a:pt x="501" y="849"/>
                </a:lnTo>
                <a:cubicBezTo>
                  <a:pt x="497" y="854"/>
                  <a:pt x="491" y="857"/>
                  <a:pt x="484" y="858"/>
                </a:cubicBezTo>
                <a:close/>
                <a:moveTo>
                  <a:pt x="382" y="786"/>
                </a:moveTo>
                <a:cubicBezTo>
                  <a:pt x="377" y="782"/>
                  <a:pt x="374" y="776"/>
                  <a:pt x="373" y="769"/>
                </a:cubicBezTo>
                <a:cubicBezTo>
                  <a:pt x="372" y="762"/>
                  <a:pt x="374" y="756"/>
                  <a:pt x="378" y="750"/>
                </a:cubicBezTo>
                <a:lnTo>
                  <a:pt x="432" y="684"/>
                </a:lnTo>
                <a:cubicBezTo>
                  <a:pt x="440" y="672"/>
                  <a:pt x="457" y="671"/>
                  <a:pt x="468" y="680"/>
                </a:cubicBezTo>
                <a:cubicBezTo>
                  <a:pt x="473" y="684"/>
                  <a:pt x="476" y="690"/>
                  <a:pt x="477" y="697"/>
                </a:cubicBezTo>
                <a:cubicBezTo>
                  <a:pt x="478" y="703"/>
                  <a:pt x="476" y="710"/>
                  <a:pt x="472" y="715"/>
                </a:cubicBezTo>
                <a:lnTo>
                  <a:pt x="418" y="782"/>
                </a:lnTo>
                <a:cubicBezTo>
                  <a:pt x="409" y="793"/>
                  <a:pt x="393" y="795"/>
                  <a:pt x="382" y="786"/>
                </a:cubicBezTo>
                <a:close/>
                <a:moveTo>
                  <a:pt x="299" y="719"/>
                </a:moveTo>
                <a:cubicBezTo>
                  <a:pt x="288" y="710"/>
                  <a:pt x="286" y="694"/>
                  <a:pt x="295" y="683"/>
                </a:cubicBezTo>
                <a:lnTo>
                  <a:pt x="322" y="650"/>
                </a:lnTo>
                <a:cubicBezTo>
                  <a:pt x="326" y="645"/>
                  <a:pt x="332" y="641"/>
                  <a:pt x="339" y="641"/>
                </a:cubicBezTo>
                <a:cubicBezTo>
                  <a:pt x="340" y="640"/>
                  <a:pt x="341" y="640"/>
                  <a:pt x="341" y="640"/>
                </a:cubicBezTo>
                <a:cubicBezTo>
                  <a:pt x="347" y="640"/>
                  <a:pt x="353" y="642"/>
                  <a:pt x="357" y="646"/>
                </a:cubicBezTo>
                <a:cubicBezTo>
                  <a:pt x="368" y="655"/>
                  <a:pt x="370" y="671"/>
                  <a:pt x="361" y="682"/>
                </a:cubicBezTo>
                <a:lnTo>
                  <a:pt x="335" y="715"/>
                </a:lnTo>
                <a:cubicBezTo>
                  <a:pt x="326" y="726"/>
                  <a:pt x="310" y="728"/>
                  <a:pt x="299" y="719"/>
                </a:cubicBezTo>
                <a:close/>
                <a:moveTo>
                  <a:pt x="1381" y="389"/>
                </a:moveTo>
                <a:cubicBezTo>
                  <a:pt x="1372" y="377"/>
                  <a:pt x="1354" y="375"/>
                  <a:pt x="1342" y="384"/>
                </a:cubicBezTo>
                <a:lnTo>
                  <a:pt x="1235" y="466"/>
                </a:lnTo>
                <a:cubicBezTo>
                  <a:pt x="1221" y="477"/>
                  <a:pt x="1200" y="474"/>
                  <a:pt x="1189" y="460"/>
                </a:cubicBezTo>
                <a:lnTo>
                  <a:pt x="1172" y="438"/>
                </a:lnTo>
                <a:cubicBezTo>
                  <a:pt x="1171" y="435"/>
                  <a:pt x="1170" y="432"/>
                  <a:pt x="1168" y="430"/>
                </a:cubicBezTo>
                <a:cubicBezTo>
                  <a:pt x="1167" y="428"/>
                  <a:pt x="1165" y="427"/>
                  <a:pt x="1163" y="426"/>
                </a:cubicBezTo>
                <a:lnTo>
                  <a:pt x="986" y="194"/>
                </a:lnTo>
                <a:cubicBezTo>
                  <a:pt x="980" y="187"/>
                  <a:pt x="978" y="178"/>
                  <a:pt x="979" y="169"/>
                </a:cubicBezTo>
                <a:cubicBezTo>
                  <a:pt x="980" y="161"/>
                  <a:pt x="985" y="153"/>
                  <a:pt x="992" y="148"/>
                </a:cubicBezTo>
                <a:lnTo>
                  <a:pt x="1099" y="66"/>
                </a:lnTo>
                <a:cubicBezTo>
                  <a:pt x="1111" y="57"/>
                  <a:pt x="1113" y="39"/>
                  <a:pt x="1104" y="27"/>
                </a:cubicBezTo>
                <a:cubicBezTo>
                  <a:pt x="1095" y="15"/>
                  <a:pt x="1077" y="13"/>
                  <a:pt x="1065" y="22"/>
                </a:cubicBezTo>
                <a:lnTo>
                  <a:pt x="958" y="104"/>
                </a:lnTo>
                <a:cubicBezTo>
                  <a:pt x="940" y="118"/>
                  <a:pt x="928" y="139"/>
                  <a:pt x="925" y="162"/>
                </a:cubicBezTo>
                <a:cubicBezTo>
                  <a:pt x="924" y="167"/>
                  <a:pt x="924" y="171"/>
                  <a:pt x="924" y="175"/>
                </a:cubicBezTo>
                <a:lnTo>
                  <a:pt x="639" y="219"/>
                </a:lnTo>
                <a:cubicBezTo>
                  <a:pt x="638" y="219"/>
                  <a:pt x="636" y="220"/>
                  <a:pt x="635" y="220"/>
                </a:cubicBezTo>
                <a:cubicBezTo>
                  <a:pt x="602" y="207"/>
                  <a:pt x="537" y="199"/>
                  <a:pt x="461" y="191"/>
                </a:cubicBezTo>
                <a:cubicBezTo>
                  <a:pt x="475" y="156"/>
                  <a:pt x="465" y="115"/>
                  <a:pt x="434" y="90"/>
                </a:cubicBezTo>
                <a:lnTo>
                  <a:pt x="329" y="6"/>
                </a:lnTo>
                <a:cubicBezTo>
                  <a:pt x="317" y="-3"/>
                  <a:pt x="299" y="-1"/>
                  <a:pt x="290" y="11"/>
                </a:cubicBezTo>
                <a:cubicBezTo>
                  <a:pt x="280" y="23"/>
                  <a:pt x="282" y="40"/>
                  <a:pt x="294" y="50"/>
                </a:cubicBezTo>
                <a:lnTo>
                  <a:pt x="400" y="133"/>
                </a:lnTo>
                <a:cubicBezTo>
                  <a:pt x="414" y="145"/>
                  <a:pt x="416" y="165"/>
                  <a:pt x="405" y="180"/>
                </a:cubicBezTo>
                <a:lnTo>
                  <a:pt x="196" y="442"/>
                </a:lnTo>
                <a:cubicBezTo>
                  <a:pt x="185" y="456"/>
                  <a:pt x="164" y="458"/>
                  <a:pt x="150" y="447"/>
                </a:cubicBezTo>
                <a:lnTo>
                  <a:pt x="45" y="363"/>
                </a:lnTo>
                <a:cubicBezTo>
                  <a:pt x="33" y="354"/>
                  <a:pt x="16" y="356"/>
                  <a:pt x="6" y="367"/>
                </a:cubicBezTo>
                <a:cubicBezTo>
                  <a:pt x="-3" y="379"/>
                  <a:pt x="-1" y="397"/>
                  <a:pt x="10" y="406"/>
                </a:cubicBezTo>
                <a:lnTo>
                  <a:pt x="116" y="490"/>
                </a:lnTo>
                <a:cubicBezTo>
                  <a:pt x="132" y="503"/>
                  <a:pt x="151" y="509"/>
                  <a:pt x="171" y="509"/>
                </a:cubicBezTo>
                <a:cubicBezTo>
                  <a:pt x="188" y="509"/>
                  <a:pt x="206" y="504"/>
                  <a:pt x="220" y="494"/>
                </a:cubicBezTo>
                <a:cubicBezTo>
                  <a:pt x="243" y="516"/>
                  <a:pt x="255" y="537"/>
                  <a:pt x="268" y="559"/>
                </a:cubicBezTo>
                <a:cubicBezTo>
                  <a:pt x="274" y="569"/>
                  <a:pt x="281" y="580"/>
                  <a:pt x="288" y="591"/>
                </a:cubicBezTo>
                <a:cubicBezTo>
                  <a:pt x="290" y="594"/>
                  <a:pt x="293" y="597"/>
                  <a:pt x="295" y="599"/>
                </a:cubicBezTo>
                <a:cubicBezTo>
                  <a:pt x="289" y="604"/>
                  <a:pt x="283" y="609"/>
                  <a:pt x="278" y="615"/>
                </a:cubicBezTo>
                <a:lnTo>
                  <a:pt x="252" y="649"/>
                </a:lnTo>
                <a:cubicBezTo>
                  <a:pt x="224" y="684"/>
                  <a:pt x="229" y="734"/>
                  <a:pt x="264" y="762"/>
                </a:cubicBezTo>
                <a:cubicBezTo>
                  <a:pt x="279" y="774"/>
                  <a:pt x="297" y="780"/>
                  <a:pt x="315" y="780"/>
                </a:cubicBezTo>
                <a:cubicBezTo>
                  <a:pt x="316" y="780"/>
                  <a:pt x="317" y="780"/>
                  <a:pt x="319" y="780"/>
                </a:cubicBezTo>
                <a:cubicBezTo>
                  <a:pt x="322" y="799"/>
                  <a:pt x="332" y="817"/>
                  <a:pt x="348" y="829"/>
                </a:cubicBezTo>
                <a:cubicBezTo>
                  <a:pt x="362" y="841"/>
                  <a:pt x="380" y="847"/>
                  <a:pt x="398" y="847"/>
                </a:cubicBezTo>
                <a:cubicBezTo>
                  <a:pt x="399" y="847"/>
                  <a:pt x="401" y="847"/>
                  <a:pt x="402" y="847"/>
                </a:cubicBezTo>
                <a:cubicBezTo>
                  <a:pt x="405" y="866"/>
                  <a:pt x="415" y="883"/>
                  <a:pt x="431" y="896"/>
                </a:cubicBezTo>
                <a:cubicBezTo>
                  <a:pt x="445" y="908"/>
                  <a:pt x="463" y="914"/>
                  <a:pt x="481" y="914"/>
                </a:cubicBezTo>
                <a:cubicBezTo>
                  <a:pt x="484" y="914"/>
                  <a:pt x="487" y="913"/>
                  <a:pt x="490" y="913"/>
                </a:cubicBezTo>
                <a:cubicBezTo>
                  <a:pt x="494" y="913"/>
                  <a:pt x="498" y="912"/>
                  <a:pt x="502" y="911"/>
                </a:cubicBezTo>
                <a:cubicBezTo>
                  <a:pt x="507" y="924"/>
                  <a:pt x="516" y="936"/>
                  <a:pt x="528" y="946"/>
                </a:cubicBezTo>
                <a:cubicBezTo>
                  <a:pt x="542" y="958"/>
                  <a:pt x="560" y="964"/>
                  <a:pt x="578" y="964"/>
                </a:cubicBezTo>
                <a:cubicBezTo>
                  <a:pt x="602" y="964"/>
                  <a:pt x="625" y="953"/>
                  <a:pt x="641" y="933"/>
                </a:cubicBezTo>
                <a:lnTo>
                  <a:pt x="668" y="900"/>
                </a:lnTo>
                <a:cubicBezTo>
                  <a:pt x="669" y="899"/>
                  <a:pt x="670" y="898"/>
                  <a:pt x="670" y="896"/>
                </a:cubicBezTo>
                <a:lnTo>
                  <a:pt x="711" y="929"/>
                </a:lnTo>
                <a:cubicBezTo>
                  <a:pt x="726" y="941"/>
                  <a:pt x="745" y="948"/>
                  <a:pt x="764" y="948"/>
                </a:cubicBezTo>
                <a:lnTo>
                  <a:pt x="765" y="948"/>
                </a:lnTo>
                <a:cubicBezTo>
                  <a:pt x="789" y="948"/>
                  <a:pt x="809" y="938"/>
                  <a:pt x="824" y="920"/>
                </a:cubicBezTo>
                <a:cubicBezTo>
                  <a:pt x="831" y="911"/>
                  <a:pt x="836" y="901"/>
                  <a:pt x="839" y="890"/>
                </a:cubicBezTo>
                <a:cubicBezTo>
                  <a:pt x="847" y="893"/>
                  <a:pt x="856" y="894"/>
                  <a:pt x="864" y="894"/>
                </a:cubicBezTo>
                <a:cubicBezTo>
                  <a:pt x="886" y="894"/>
                  <a:pt x="907" y="885"/>
                  <a:pt x="922" y="867"/>
                </a:cubicBezTo>
                <a:cubicBezTo>
                  <a:pt x="923" y="866"/>
                  <a:pt x="924" y="865"/>
                  <a:pt x="925" y="864"/>
                </a:cubicBezTo>
                <a:cubicBezTo>
                  <a:pt x="925" y="863"/>
                  <a:pt x="926" y="863"/>
                  <a:pt x="927" y="862"/>
                </a:cubicBezTo>
                <a:cubicBezTo>
                  <a:pt x="933" y="853"/>
                  <a:pt x="938" y="843"/>
                  <a:pt x="940" y="834"/>
                </a:cubicBezTo>
                <a:cubicBezTo>
                  <a:pt x="947" y="836"/>
                  <a:pt x="954" y="837"/>
                  <a:pt x="962" y="837"/>
                </a:cubicBezTo>
                <a:cubicBezTo>
                  <a:pt x="984" y="837"/>
                  <a:pt x="1006" y="827"/>
                  <a:pt x="1020" y="809"/>
                </a:cubicBezTo>
                <a:cubicBezTo>
                  <a:pt x="1021" y="809"/>
                  <a:pt x="1021" y="808"/>
                  <a:pt x="1021" y="808"/>
                </a:cubicBezTo>
                <a:cubicBezTo>
                  <a:pt x="1022" y="807"/>
                  <a:pt x="1022" y="807"/>
                  <a:pt x="1022" y="807"/>
                </a:cubicBezTo>
                <a:cubicBezTo>
                  <a:pt x="1030" y="796"/>
                  <a:pt x="1036" y="785"/>
                  <a:pt x="1038" y="773"/>
                </a:cubicBezTo>
                <a:cubicBezTo>
                  <a:pt x="1043" y="774"/>
                  <a:pt x="1049" y="774"/>
                  <a:pt x="1054" y="774"/>
                </a:cubicBezTo>
                <a:cubicBezTo>
                  <a:pt x="1076" y="774"/>
                  <a:pt x="1098" y="765"/>
                  <a:pt x="1113" y="747"/>
                </a:cubicBezTo>
                <a:cubicBezTo>
                  <a:pt x="1114" y="746"/>
                  <a:pt x="1115" y="745"/>
                  <a:pt x="1115" y="745"/>
                </a:cubicBezTo>
                <a:lnTo>
                  <a:pt x="1117" y="743"/>
                </a:lnTo>
                <a:cubicBezTo>
                  <a:pt x="1144" y="708"/>
                  <a:pt x="1138" y="657"/>
                  <a:pt x="1103" y="629"/>
                </a:cubicBezTo>
                <a:lnTo>
                  <a:pt x="1064" y="598"/>
                </a:lnTo>
                <a:cubicBezTo>
                  <a:pt x="1071" y="593"/>
                  <a:pt x="1076" y="588"/>
                  <a:pt x="1079" y="583"/>
                </a:cubicBezTo>
                <a:cubicBezTo>
                  <a:pt x="1087" y="572"/>
                  <a:pt x="1093" y="561"/>
                  <a:pt x="1099" y="551"/>
                </a:cubicBezTo>
                <a:cubicBezTo>
                  <a:pt x="1111" y="530"/>
                  <a:pt x="1123" y="510"/>
                  <a:pt x="1143" y="490"/>
                </a:cubicBezTo>
                <a:lnTo>
                  <a:pt x="1145" y="493"/>
                </a:lnTo>
                <a:cubicBezTo>
                  <a:pt x="1163" y="516"/>
                  <a:pt x="1189" y="528"/>
                  <a:pt x="1215" y="528"/>
                </a:cubicBezTo>
                <a:cubicBezTo>
                  <a:pt x="1234" y="528"/>
                  <a:pt x="1253" y="522"/>
                  <a:pt x="1269" y="510"/>
                </a:cubicBezTo>
                <a:lnTo>
                  <a:pt x="1376" y="428"/>
                </a:lnTo>
                <a:cubicBezTo>
                  <a:pt x="1388" y="418"/>
                  <a:pt x="1390" y="401"/>
                  <a:pt x="1381" y="38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7" name="Freeform 1146">
            <a:extLst>
              <a:ext uri="{FF2B5EF4-FFF2-40B4-BE49-F238E27FC236}">
                <a16:creationId xmlns:a16="http://schemas.microsoft.com/office/drawing/2014/main" id="{963CEBAD-EF0A-0245-B6AD-9D3358E5858D}"/>
              </a:ext>
            </a:extLst>
          </p:cNvPr>
          <p:cNvSpPr/>
          <p:nvPr/>
        </p:nvSpPr>
        <p:spPr>
          <a:xfrm>
            <a:off x="1141920" y="4911008"/>
            <a:ext cx="478800" cy="22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1" h="613">
                <a:moveTo>
                  <a:pt x="1272" y="275"/>
                </a:moveTo>
                <a:cubicBezTo>
                  <a:pt x="1267" y="285"/>
                  <a:pt x="1259" y="292"/>
                  <a:pt x="1249" y="296"/>
                </a:cubicBezTo>
                <a:cubicBezTo>
                  <a:pt x="1248" y="296"/>
                  <a:pt x="1247" y="297"/>
                  <a:pt x="1246" y="297"/>
                </a:cubicBezTo>
                <a:cubicBezTo>
                  <a:pt x="1043" y="393"/>
                  <a:pt x="709" y="549"/>
                  <a:pt x="675" y="556"/>
                </a:cubicBezTo>
                <a:cubicBezTo>
                  <a:pt x="629" y="565"/>
                  <a:pt x="578" y="540"/>
                  <a:pt x="513" y="508"/>
                </a:cubicBezTo>
                <a:cubicBezTo>
                  <a:pt x="442" y="474"/>
                  <a:pt x="353" y="430"/>
                  <a:pt x="244" y="425"/>
                </a:cubicBezTo>
                <a:lnTo>
                  <a:pt x="217" y="422"/>
                </a:lnTo>
                <a:lnTo>
                  <a:pt x="221" y="144"/>
                </a:lnTo>
                <a:lnTo>
                  <a:pt x="307" y="144"/>
                </a:lnTo>
                <a:cubicBezTo>
                  <a:pt x="324" y="144"/>
                  <a:pt x="374" y="145"/>
                  <a:pt x="398" y="150"/>
                </a:cubicBezTo>
                <a:cubicBezTo>
                  <a:pt x="432" y="156"/>
                  <a:pt x="452" y="172"/>
                  <a:pt x="474" y="191"/>
                </a:cubicBezTo>
                <a:cubicBezTo>
                  <a:pt x="498" y="210"/>
                  <a:pt x="524" y="233"/>
                  <a:pt x="569" y="244"/>
                </a:cubicBezTo>
                <a:cubicBezTo>
                  <a:pt x="633" y="260"/>
                  <a:pt x="812" y="251"/>
                  <a:pt x="838" y="249"/>
                </a:cubicBezTo>
                <a:cubicBezTo>
                  <a:pt x="849" y="250"/>
                  <a:pt x="859" y="255"/>
                  <a:pt x="867" y="263"/>
                </a:cubicBezTo>
                <a:cubicBezTo>
                  <a:pt x="875" y="271"/>
                  <a:pt x="879" y="282"/>
                  <a:pt x="879" y="294"/>
                </a:cubicBezTo>
                <a:cubicBezTo>
                  <a:pt x="878" y="305"/>
                  <a:pt x="873" y="316"/>
                  <a:pt x="865" y="324"/>
                </a:cubicBezTo>
                <a:cubicBezTo>
                  <a:pt x="857" y="332"/>
                  <a:pt x="846" y="336"/>
                  <a:pt x="834" y="336"/>
                </a:cubicBezTo>
                <a:lnTo>
                  <a:pt x="572" y="331"/>
                </a:lnTo>
                <a:cubicBezTo>
                  <a:pt x="563" y="331"/>
                  <a:pt x="554" y="335"/>
                  <a:pt x="549" y="342"/>
                </a:cubicBezTo>
                <a:lnTo>
                  <a:pt x="515" y="389"/>
                </a:lnTo>
                <a:cubicBezTo>
                  <a:pt x="506" y="402"/>
                  <a:pt x="509" y="419"/>
                  <a:pt x="522" y="428"/>
                </a:cubicBezTo>
                <a:cubicBezTo>
                  <a:pt x="526" y="432"/>
                  <a:pt x="532" y="433"/>
                  <a:pt x="538" y="433"/>
                </a:cubicBezTo>
                <a:cubicBezTo>
                  <a:pt x="546" y="433"/>
                  <a:pt x="555" y="429"/>
                  <a:pt x="560" y="422"/>
                </a:cubicBezTo>
                <a:lnTo>
                  <a:pt x="585" y="386"/>
                </a:lnTo>
                <a:lnTo>
                  <a:pt x="833" y="391"/>
                </a:lnTo>
                <a:cubicBezTo>
                  <a:pt x="859" y="391"/>
                  <a:pt x="884" y="382"/>
                  <a:pt x="903" y="364"/>
                </a:cubicBezTo>
                <a:cubicBezTo>
                  <a:pt x="914" y="353"/>
                  <a:pt x="922" y="341"/>
                  <a:pt x="928" y="327"/>
                </a:cubicBezTo>
                <a:cubicBezTo>
                  <a:pt x="928" y="327"/>
                  <a:pt x="929" y="326"/>
                  <a:pt x="930" y="326"/>
                </a:cubicBezTo>
                <a:cubicBezTo>
                  <a:pt x="932" y="325"/>
                  <a:pt x="1087" y="262"/>
                  <a:pt x="1218" y="215"/>
                </a:cubicBezTo>
                <a:cubicBezTo>
                  <a:pt x="1229" y="211"/>
                  <a:pt x="1240" y="212"/>
                  <a:pt x="1251" y="217"/>
                </a:cubicBezTo>
                <a:cubicBezTo>
                  <a:pt x="1261" y="222"/>
                  <a:pt x="1269" y="231"/>
                  <a:pt x="1273" y="242"/>
                </a:cubicBezTo>
                <a:lnTo>
                  <a:pt x="1274" y="243"/>
                </a:lnTo>
                <a:cubicBezTo>
                  <a:pt x="1277" y="254"/>
                  <a:pt x="1277" y="265"/>
                  <a:pt x="1272" y="275"/>
                </a:cubicBezTo>
                <a:close/>
                <a:moveTo>
                  <a:pt x="1326" y="225"/>
                </a:moveTo>
                <a:lnTo>
                  <a:pt x="1325" y="223"/>
                </a:lnTo>
                <a:cubicBezTo>
                  <a:pt x="1316" y="198"/>
                  <a:pt x="1298" y="178"/>
                  <a:pt x="1274" y="167"/>
                </a:cubicBezTo>
                <a:cubicBezTo>
                  <a:pt x="1251" y="156"/>
                  <a:pt x="1224" y="154"/>
                  <a:pt x="1199" y="163"/>
                </a:cubicBezTo>
                <a:cubicBezTo>
                  <a:pt x="1096" y="200"/>
                  <a:pt x="978" y="247"/>
                  <a:pt x="930" y="266"/>
                </a:cubicBezTo>
                <a:cubicBezTo>
                  <a:pt x="926" y="251"/>
                  <a:pt x="918" y="237"/>
                  <a:pt x="907" y="225"/>
                </a:cubicBezTo>
                <a:cubicBezTo>
                  <a:pt x="889" y="206"/>
                  <a:pt x="864" y="195"/>
                  <a:pt x="838" y="194"/>
                </a:cubicBezTo>
                <a:cubicBezTo>
                  <a:pt x="837" y="194"/>
                  <a:pt x="837" y="194"/>
                  <a:pt x="836" y="194"/>
                </a:cubicBezTo>
                <a:cubicBezTo>
                  <a:pt x="782" y="197"/>
                  <a:pt x="631" y="203"/>
                  <a:pt x="582" y="190"/>
                </a:cubicBezTo>
                <a:cubicBezTo>
                  <a:pt x="550" y="182"/>
                  <a:pt x="531" y="167"/>
                  <a:pt x="509" y="148"/>
                </a:cubicBezTo>
                <a:cubicBezTo>
                  <a:pt x="484" y="128"/>
                  <a:pt x="456" y="104"/>
                  <a:pt x="408" y="95"/>
                </a:cubicBezTo>
                <a:cubicBezTo>
                  <a:pt x="374" y="89"/>
                  <a:pt x="310" y="89"/>
                  <a:pt x="307" y="89"/>
                </a:cubicBezTo>
                <a:lnTo>
                  <a:pt x="221" y="89"/>
                </a:lnTo>
                <a:cubicBezTo>
                  <a:pt x="219" y="68"/>
                  <a:pt x="213" y="49"/>
                  <a:pt x="202" y="34"/>
                </a:cubicBezTo>
                <a:cubicBezTo>
                  <a:pt x="188" y="14"/>
                  <a:pt x="167" y="2"/>
                  <a:pt x="145" y="2"/>
                </a:cubicBezTo>
                <a:lnTo>
                  <a:pt x="34" y="0"/>
                </a:lnTo>
                <a:cubicBezTo>
                  <a:pt x="19" y="0"/>
                  <a:pt x="6" y="13"/>
                  <a:pt x="6" y="28"/>
                </a:cubicBezTo>
                <a:cubicBezTo>
                  <a:pt x="6" y="43"/>
                  <a:pt x="18" y="55"/>
                  <a:pt x="33" y="56"/>
                </a:cubicBezTo>
                <a:lnTo>
                  <a:pt x="144" y="57"/>
                </a:lnTo>
                <a:cubicBezTo>
                  <a:pt x="150" y="57"/>
                  <a:pt x="155" y="63"/>
                  <a:pt x="157" y="66"/>
                </a:cubicBezTo>
                <a:cubicBezTo>
                  <a:pt x="163" y="74"/>
                  <a:pt x="166" y="86"/>
                  <a:pt x="166" y="98"/>
                </a:cubicBezTo>
                <a:lnTo>
                  <a:pt x="162" y="475"/>
                </a:lnTo>
                <a:cubicBezTo>
                  <a:pt x="161" y="487"/>
                  <a:pt x="158" y="499"/>
                  <a:pt x="152" y="507"/>
                </a:cubicBezTo>
                <a:cubicBezTo>
                  <a:pt x="150" y="509"/>
                  <a:pt x="145" y="515"/>
                  <a:pt x="139" y="515"/>
                </a:cubicBezTo>
                <a:lnTo>
                  <a:pt x="28" y="514"/>
                </a:lnTo>
                <a:cubicBezTo>
                  <a:pt x="13" y="514"/>
                  <a:pt x="0" y="526"/>
                  <a:pt x="0" y="541"/>
                </a:cubicBezTo>
                <a:cubicBezTo>
                  <a:pt x="0" y="556"/>
                  <a:pt x="12" y="569"/>
                  <a:pt x="27" y="569"/>
                </a:cubicBezTo>
                <a:lnTo>
                  <a:pt x="138" y="570"/>
                </a:lnTo>
                <a:lnTo>
                  <a:pt x="139" y="570"/>
                </a:lnTo>
                <a:cubicBezTo>
                  <a:pt x="161" y="570"/>
                  <a:pt x="182" y="559"/>
                  <a:pt x="196" y="540"/>
                </a:cubicBezTo>
                <a:cubicBezTo>
                  <a:pt x="209" y="523"/>
                  <a:pt x="216" y="501"/>
                  <a:pt x="217" y="478"/>
                </a:cubicBezTo>
                <a:lnTo>
                  <a:pt x="240" y="480"/>
                </a:lnTo>
                <a:lnTo>
                  <a:pt x="241" y="480"/>
                </a:lnTo>
                <a:cubicBezTo>
                  <a:pt x="339" y="485"/>
                  <a:pt x="418" y="524"/>
                  <a:pt x="488" y="558"/>
                </a:cubicBezTo>
                <a:cubicBezTo>
                  <a:pt x="548" y="587"/>
                  <a:pt x="601" y="613"/>
                  <a:pt x="655" y="613"/>
                </a:cubicBezTo>
                <a:cubicBezTo>
                  <a:pt x="665" y="613"/>
                  <a:pt x="676" y="612"/>
                  <a:pt x="686" y="610"/>
                </a:cubicBezTo>
                <a:cubicBezTo>
                  <a:pt x="736" y="600"/>
                  <a:pt x="1178" y="391"/>
                  <a:pt x="1269" y="347"/>
                </a:cubicBezTo>
                <a:cubicBezTo>
                  <a:pt x="1292" y="338"/>
                  <a:pt x="1311" y="321"/>
                  <a:pt x="1322" y="298"/>
                </a:cubicBezTo>
                <a:cubicBezTo>
                  <a:pt x="1333" y="275"/>
                  <a:pt x="1334" y="249"/>
                  <a:pt x="1326" y="22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8" name="Freeform 1147">
            <a:extLst>
              <a:ext uri="{FF2B5EF4-FFF2-40B4-BE49-F238E27FC236}">
                <a16:creationId xmlns:a16="http://schemas.microsoft.com/office/drawing/2014/main" id="{E243BE67-546E-3D48-A26D-7F5E9071BDB2}"/>
              </a:ext>
            </a:extLst>
          </p:cNvPr>
          <p:cNvSpPr/>
          <p:nvPr/>
        </p:nvSpPr>
        <p:spPr>
          <a:xfrm>
            <a:off x="1324080" y="4794009"/>
            <a:ext cx="174240" cy="174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5" h="485">
                <a:moveTo>
                  <a:pt x="245" y="320"/>
                </a:moveTo>
                <a:cubicBezTo>
                  <a:pt x="200" y="320"/>
                  <a:pt x="164" y="284"/>
                  <a:pt x="164" y="239"/>
                </a:cubicBezTo>
                <a:cubicBezTo>
                  <a:pt x="164" y="195"/>
                  <a:pt x="200" y="159"/>
                  <a:pt x="245" y="159"/>
                </a:cubicBezTo>
                <a:cubicBezTo>
                  <a:pt x="289" y="159"/>
                  <a:pt x="325" y="195"/>
                  <a:pt x="325" y="239"/>
                </a:cubicBezTo>
                <a:cubicBezTo>
                  <a:pt x="325" y="284"/>
                  <a:pt x="289" y="320"/>
                  <a:pt x="245" y="320"/>
                </a:cubicBezTo>
                <a:close/>
                <a:moveTo>
                  <a:pt x="260" y="485"/>
                </a:moveTo>
                <a:cubicBezTo>
                  <a:pt x="275" y="485"/>
                  <a:pt x="288" y="473"/>
                  <a:pt x="288" y="458"/>
                </a:cubicBezTo>
                <a:cubicBezTo>
                  <a:pt x="288" y="442"/>
                  <a:pt x="275" y="430"/>
                  <a:pt x="260" y="430"/>
                </a:cubicBezTo>
                <a:cubicBezTo>
                  <a:pt x="194" y="430"/>
                  <a:pt x="140" y="409"/>
                  <a:pt x="103" y="371"/>
                </a:cubicBezTo>
                <a:cubicBezTo>
                  <a:pt x="72" y="337"/>
                  <a:pt x="55" y="292"/>
                  <a:pt x="55" y="243"/>
                </a:cubicBezTo>
                <a:cubicBezTo>
                  <a:pt x="55" y="193"/>
                  <a:pt x="75" y="146"/>
                  <a:pt x="110" y="110"/>
                </a:cubicBezTo>
                <a:cubicBezTo>
                  <a:pt x="145" y="75"/>
                  <a:pt x="192" y="55"/>
                  <a:pt x="243" y="55"/>
                </a:cubicBezTo>
                <a:cubicBezTo>
                  <a:pt x="292" y="55"/>
                  <a:pt x="341" y="77"/>
                  <a:pt x="378" y="114"/>
                </a:cubicBezTo>
                <a:cubicBezTo>
                  <a:pt x="413" y="150"/>
                  <a:pt x="432" y="197"/>
                  <a:pt x="430" y="242"/>
                </a:cubicBezTo>
                <a:cubicBezTo>
                  <a:pt x="429" y="292"/>
                  <a:pt x="412" y="324"/>
                  <a:pt x="407" y="332"/>
                </a:cubicBezTo>
                <a:cubicBezTo>
                  <a:pt x="406" y="335"/>
                  <a:pt x="404" y="338"/>
                  <a:pt x="403" y="341"/>
                </a:cubicBezTo>
                <a:lnTo>
                  <a:pt x="402" y="342"/>
                </a:lnTo>
                <a:cubicBezTo>
                  <a:pt x="392" y="360"/>
                  <a:pt x="384" y="366"/>
                  <a:pt x="381" y="366"/>
                </a:cubicBezTo>
                <a:lnTo>
                  <a:pt x="381" y="350"/>
                </a:lnTo>
                <a:lnTo>
                  <a:pt x="381" y="135"/>
                </a:lnTo>
                <a:cubicBezTo>
                  <a:pt x="381" y="120"/>
                  <a:pt x="369" y="107"/>
                  <a:pt x="354" y="107"/>
                </a:cubicBezTo>
                <a:cubicBezTo>
                  <a:pt x="339" y="107"/>
                  <a:pt x="328" y="118"/>
                  <a:pt x="326" y="132"/>
                </a:cubicBezTo>
                <a:cubicBezTo>
                  <a:pt x="304" y="114"/>
                  <a:pt x="275" y="104"/>
                  <a:pt x="245" y="104"/>
                </a:cubicBezTo>
                <a:cubicBezTo>
                  <a:pt x="170" y="104"/>
                  <a:pt x="109" y="165"/>
                  <a:pt x="109" y="239"/>
                </a:cubicBezTo>
                <a:cubicBezTo>
                  <a:pt x="109" y="314"/>
                  <a:pt x="170" y="375"/>
                  <a:pt x="245" y="375"/>
                </a:cubicBezTo>
                <a:cubicBezTo>
                  <a:pt x="275" y="375"/>
                  <a:pt x="304" y="365"/>
                  <a:pt x="326" y="347"/>
                </a:cubicBezTo>
                <a:lnTo>
                  <a:pt x="326" y="350"/>
                </a:lnTo>
                <a:lnTo>
                  <a:pt x="326" y="366"/>
                </a:lnTo>
                <a:cubicBezTo>
                  <a:pt x="326" y="396"/>
                  <a:pt x="351" y="421"/>
                  <a:pt x="382" y="421"/>
                </a:cubicBezTo>
                <a:cubicBezTo>
                  <a:pt x="407" y="421"/>
                  <a:pt x="432" y="403"/>
                  <a:pt x="450" y="369"/>
                </a:cubicBezTo>
                <a:lnTo>
                  <a:pt x="451" y="367"/>
                </a:lnTo>
                <a:cubicBezTo>
                  <a:pt x="453" y="365"/>
                  <a:pt x="454" y="362"/>
                  <a:pt x="455" y="360"/>
                </a:cubicBezTo>
                <a:cubicBezTo>
                  <a:pt x="464" y="345"/>
                  <a:pt x="483" y="305"/>
                  <a:pt x="485" y="244"/>
                </a:cubicBezTo>
                <a:cubicBezTo>
                  <a:pt x="487" y="184"/>
                  <a:pt x="462" y="123"/>
                  <a:pt x="417" y="76"/>
                </a:cubicBezTo>
                <a:cubicBezTo>
                  <a:pt x="371" y="28"/>
                  <a:pt x="307" y="0"/>
                  <a:pt x="243" y="0"/>
                </a:cubicBezTo>
                <a:cubicBezTo>
                  <a:pt x="178" y="0"/>
                  <a:pt x="117" y="26"/>
                  <a:pt x="71" y="71"/>
                </a:cubicBezTo>
                <a:cubicBezTo>
                  <a:pt x="25" y="117"/>
                  <a:pt x="0" y="178"/>
                  <a:pt x="0" y="243"/>
                </a:cubicBezTo>
                <a:cubicBezTo>
                  <a:pt x="0" y="306"/>
                  <a:pt x="22" y="365"/>
                  <a:pt x="63" y="408"/>
                </a:cubicBezTo>
                <a:cubicBezTo>
                  <a:pt x="110" y="459"/>
                  <a:pt x="178" y="485"/>
                  <a:pt x="260" y="48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49" name="Freeform 1148">
            <a:extLst>
              <a:ext uri="{FF2B5EF4-FFF2-40B4-BE49-F238E27FC236}">
                <a16:creationId xmlns:a16="http://schemas.microsoft.com/office/drawing/2014/main" id="{FBE34679-5785-404B-A5A8-5054DFEE2177}"/>
              </a:ext>
            </a:extLst>
          </p:cNvPr>
          <p:cNvSpPr/>
          <p:nvPr/>
        </p:nvSpPr>
        <p:spPr>
          <a:xfrm>
            <a:off x="2145600" y="4782848"/>
            <a:ext cx="182160" cy="389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7" h="1083">
                <a:moveTo>
                  <a:pt x="133" y="756"/>
                </a:moveTo>
                <a:cubicBezTo>
                  <a:pt x="138" y="730"/>
                  <a:pt x="150" y="716"/>
                  <a:pt x="165" y="698"/>
                </a:cubicBezTo>
                <a:cubicBezTo>
                  <a:pt x="181" y="679"/>
                  <a:pt x="200" y="657"/>
                  <a:pt x="209" y="620"/>
                </a:cubicBezTo>
                <a:cubicBezTo>
                  <a:pt x="223" y="568"/>
                  <a:pt x="216" y="424"/>
                  <a:pt x="215" y="402"/>
                </a:cubicBezTo>
                <a:cubicBezTo>
                  <a:pt x="216" y="386"/>
                  <a:pt x="230" y="374"/>
                  <a:pt x="246" y="375"/>
                </a:cubicBezTo>
                <a:cubicBezTo>
                  <a:pt x="262" y="375"/>
                  <a:pt x="274" y="389"/>
                  <a:pt x="274" y="405"/>
                </a:cubicBezTo>
                <a:lnTo>
                  <a:pt x="269" y="616"/>
                </a:lnTo>
                <a:cubicBezTo>
                  <a:pt x="269" y="625"/>
                  <a:pt x="273" y="634"/>
                  <a:pt x="280" y="639"/>
                </a:cubicBezTo>
                <a:lnTo>
                  <a:pt x="318" y="667"/>
                </a:lnTo>
                <a:cubicBezTo>
                  <a:pt x="330" y="676"/>
                  <a:pt x="348" y="673"/>
                  <a:pt x="357" y="661"/>
                </a:cubicBezTo>
                <a:cubicBezTo>
                  <a:pt x="365" y="648"/>
                  <a:pt x="363" y="631"/>
                  <a:pt x="350" y="622"/>
                </a:cubicBezTo>
                <a:lnTo>
                  <a:pt x="324" y="603"/>
                </a:lnTo>
                <a:lnTo>
                  <a:pt x="329" y="407"/>
                </a:lnTo>
                <a:cubicBezTo>
                  <a:pt x="330" y="371"/>
                  <a:pt x="308" y="339"/>
                  <a:pt x="277" y="326"/>
                </a:cubicBezTo>
                <a:cubicBezTo>
                  <a:pt x="275" y="321"/>
                  <a:pt x="226" y="199"/>
                  <a:pt x="189" y="95"/>
                </a:cubicBezTo>
                <a:cubicBezTo>
                  <a:pt x="187" y="88"/>
                  <a:pt x="187" y="80"/>
                  <a:pt x="191" y="73"/>
                </a:cubicBezTo>
                <a:cubicBezTo>
                  <a:pt x="194" y="66"/>
                  <a:pt x="200" y="61"/>
                  <a:pt x="208" y="58"/>
                </a:cubicBezTo>
                <a:lnTo>
                  <a:pt x="209" y="57"/>
                </a:lnTo>
                <a:cubicBezTo>
                  <a:pt x="216" y="55"/>
                  <a:pt x="223" y="55"/>
                  <a:pt x="230" y="59"/>
                </a:cubicBezTo>
                <a:cubicBezTo>
                  <a:pt x="237" y="62"/>
                  <a:pt x="242" y="67"/>
                  <a:pt x="244" y="74"/>
                </a:cubicBezTo>
                <a:cubicBezTo>
                  <a:pt x="244" y="75"/>
                  <a:pt x="245" y="76"/>
                  <a:pt x="245" y="77"/>
                </a:cubicBezTo>
                <a:cubicBezTo>
                  <a:pt x="321" y="239"/>
                  <a:pt x="444" y="507"/>
                  <a:pt x="450" y="536"/>
                </a:cubicBezTo>
                <a:cubicBezTo>
                  <a:pt x="457" y="571"/>
                  <a:pt x="437" y="611"/>
                  <a:pt x="412" y="662"/>
                </a:cubicBezTo>
                <a:cubicBezTo>
                  <a:pt x="384" y="720"/>
                  <a:pt x="348" y="791"/>
                  <a:pt x="343" y="880"/>
                </a:cubicBezTo>
                <a:lnTo>
                  <a:pt x="341" y="897"/>
                </a:lnTo>
                <a:lnTo>
                  <a:pt x="128" y="893"/>
                </a:lnTo>
                <a:lnTo>
                  <a:pt x="128" y="829"/>
                </a:lnTo>
                <a:cubicBezTo>
                  <a:pt x="128" y="815"/>
                  <a:pt x="129" y="775"/>
                  <a:pt x="133" y="756"/>
                </a:cubicBezTo>
                <a:close/>
                <a:moveTo>
                  <a:pt x="444" y="915"/>
                </a:moveTo>
                <a:cubicBezTo>
                  <a:pt x="431" y="906"/>
                  <a:pt x="414" y="899"/>
                  <a:pt x="397" y="898"/>
                </a:cubicBezTo>
                <a:lnTo>
                  <a:pt x="398" y="885"/>
                </a:lnTo>
                <a:cubicBezTo>
                  <a:pt x="398" y="884"/>
                  <a:pt x="398" y="884"/>
                  <a:pt x="398" y="884"/>
                </a:cubicBezTo>
                <a:cubicBezTo>
                  <a:pt x="402" y="806"/>
                  <a:pt x="434" y="743"/>
                  <a:pt x="461" y="687"/>
                </a:cubicBezTo>
                <a:cubicBezTo>
                  <a:pt x="490" y="629"/>
                  <a:pt x="515" y="578"/>
                  <a:pt x="505" y="525"/>
                </a:cubicBezTo>
                <a:cubicBezTo>
                  <a:pt x="496" y="484"/>
                  <a:pt x="330" y="129"/>
                  <a:pt x="296" y="55"/>
                </a:cubicBezTo>
                <a:cubicBezTo>
                  <a:pt x="288" y="34"/>
                  <a:pt x="273" y="18"/>
                  <a:pt x="254" y="9"/>
                </a:cubicBezTo>
                <a:cubicBezTo>
                  <a:pt x="234" y="-1"/>
                  <a:pt x="211" y="-2"/>
                  <a:pt x="190" y="5"/>
                </a:cubicBezTo>
                <a:lnTo>
                  <a:pt x="189" y="6"/>
                </a:lnTo>
                <a:cubicBezTo>
                  <a:pt x="168" y="13"/>
                  <a:pt x="151" y="29"/>
                  <a:pt x="141" y="49"/>
                </a:cubicBezTo>
                <a:cubicBezTo>
                  <a:pt x="131" y="70"/>
                  <a:pt x="130" y="92"/>
                  <a:pt x="137" y="114"/>
                </a:cubicBezTo>
                <a:cubicBezTo>
                  <a:pt x="165" y="193"/>
                  <a:pt x="201" y="283"/>
                  <a:pt x="217" y="324"/>
                </a:cubicBezTo>
                <a:cubicBezTo>
                  <a:pt x="197" y="331"/>
                  <a:pt x="180" y="346"/>
                  <a:pt x="170" y="365"/>
                </a:cubicBezTo>
                <a:cubicBezTo>
                  <a:pt x="166" y="361"/>
                  <a:pt x="162" y="359"/>
                  <a:pt x="157" y="359"/>
                </a:cubicBezTo>
                <a:lnTo>
                  <a:pt x="102" y="359"/>
                </a:lnTo>
                <a:cubicBezTo>
                  <a:pt x="92" y="359"/>
                  <a:pt x="84" y="367"/>
                  <a:pt x="84" y="377"/>
                </a:cubicBezTo>
                <a:cubicBezTo>
                  <a:pt x="84" y="386"/>
                  <a:pt x="92" y="394"/>
                  <a:pt x="102" y="394"/>
                </a:cubicBezTo>
                <a:lnTo>
                  <a:pt x="157" y="394"/>
                </a:lnTo>
                <a:cubicBezTo>
                  <a:pt x="158" y="394"/>
                  <a:pt x="159" y="394"/>
                  <a:pt x="161" y="394"/>
                </a:cubicBezTo>
                <a:cubicBezTo>
                  <a:pt x="160" y="396"/>
                  <a:pt x="160" y="399"/>
                  <a:pt x="160" y="401"/>
                </a:cubicBezTo>
                <a:cubicBezTo>
                  <a:pt x="160" y="402"/>
                  <a:pt x="160" y="403"/>
                  <a:pt x="160" y="404"/>
                </a:cubicBezTo>
                <a:cubicBezTo>
                  <a:pt x="162" y="447"/>
                  <a:pt x="166" y="568"/>
                  <a:pt x="156" y="606"/>
                </a:cubicBezTo>
                <a:cubicBezTo>
                  <a:pt x="150" y="631"/>
                  <a:pt x="137" y="645"/>
                  <a:pt x="123" y="662"/>
                </a:cubicBezTo>
                <a:cubicBezTo>
                  <a:pt x="106" y="683"/>
                  <a:pt x="86" y="706"/>
                  <a:pt x="79" y="746"/>
                </a:cubicBezTo>
                <a:cubicBezTo>
                  <a:pt x="73" y="773"/>
                  <a:pt x="73" y="823"/>
                  <a:pt x="73" y="828"/>
                </a:cubicBezTo>
                <a:lnTo>
                  <a:pt x="72" y="893"/>
                </a:lnTo>
                <a:cubicBezTo>
                  <a:pt x="57" y="894"/>
                  <a:pt x="42" y="900"/>
                  <a:pt x="30" y="908"/>
                </a:cubicBezTo>
                <a:cubicBezTo>
                  <a:pt x="13" y="920"/>
                  <a:pt x="2" y="939"/>
                  <a:pt x="2" y="958"/>
                </a:cubicBezTo>
                <a:lnTo>
                  <a:pt x="0" y="1047"/>
                </a:lnTo>
                <a:cubicBezTo>
                  <a:pt x="0" y="1063"/>
                  <a:pt x="12" y="1075"/>
                  <a:pt x="28" y="1076"/>
                </a:cubicBezTo>
                <a:cubicBezTo>
                  <a:pt x="43" y="1076"/>
                  <a:pt x="55" y="1064"/>
                  <a:pt x="56" y="1048"/>
                </a:cubicBezTo>
                <a:lnTo>
                  <a:pt x="57" y="959"/>
                </a:lnTo>
                <a:cubicBezTo>
                  <a:pt x="57" y="958"/>
                  <a:pt x="59" y="956"/>
                  <a:pt x="62" y="953"/>
                </a:cubicBezTo>
                <a:cubicBezTo>
                  <a:pt x="68" y="949"/>
                  <a:pt x="76" y="947"/>
                  <a:pt x="85" y="947"/>
                </a:cubicBezTo>
                <a:lnTo>
                  <a:pt x="388" y="953"/>
                </a:lnTo>
                <a:cubicBezTo>
                  <a:pt x="397" y="953"/>
                  <a:pt x="405" y="955"/>
                  <a:pt x="410" y="959"/>
                </a:cubicBezTo>
                <a:cubicBezTo>
                  <a:pt x="414" y="962"/>
                  <a:pt x="415" y="964"/>
                  <a:pt x="415" y="966"/>
                </a:cubicBezTo>
                <a:lnTo>
                  <a:pt x="414" y="1055"/>
                </a:lnTo>
                <a:cubicBezTo>
                  <a:pt x="413" y="1070"/>
                  <a:pt x="425" y="1083"/>
                  <a:pt x="441" y="1083"/>
                </a:cubicBezTo>
                <a:cubicBezTo>
                  <a:pt x="456" y="1083"/>
                  <a:pt x="468" y="1071"/>
                  <a:pt x="469" y="1056"/>
                </a:cubicBezTo>
                <a:lnTo>
                  <a:pt x="470" y="967"/>
                </a:lnTo>
                <a:cubicBezTo>
                  <a:pt x="471" y="947"/>
                  <a:pt x="461" y="928"/>
                  <a:pt x="444" y="91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0" name="Freeform 1149">
            <a:extLst>
              <a:ext uri="{FF2B5EF4-FFF2-40B4-BE49-F238E27FC236}">
                <a16:creationId xmlns:a16="http://schemas.microsoft.com/office/drawing/2014/main" id="{5F236693-C9FC-AF41-B331-696C44C9B8C9}"/>
              </a:ext>
            </a:extLst>
          </p:cNvPr>
          <p:cNvSpPr/>
          <p:nvPr/>
        </p:nvSpPr>
        <p:spPr>
          <a:xfrm>
            <a:off x="1854720" y="4783568"/>
            <a:ext cx="178560" cy="38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7" h="1079">
                <a:moveTo>
                  <a:pt x="93" y="658"/>
                </a:moveTo>
                <a:cubicBezTo>
                  <a:pt x="68" y="606"/>
                  <a:pt x="49" y="565"/>
                  <a:pt x="57" y="531"/>
                </a:cubicBezTo>
                <a:cubicBezTo>
                  <a:pt x="64" y="502"/>
                  <a:pt x="192" y="236"/>
                  <a:pt x="271" y="75"/>
                </a:cubicBezTo>
                <a:cubicBezTo>
                  <a:pt x="272" y="74"/>
                  <a:pt x="272" y="73"/>
                  <a:pt x="272" y="73"/>
                </a:cubicBezTo>
                <a:cubicBezTo>
                  <a:pt x="275" y="66"/>
                  <a:pt x="280" y="60"/>
                  <a:pt x="287" y="57"/>
                </a:cubicBezTo>
                <a:cubicBezTo>
                  <a:pt x="294" y="54"/>
                  <a:pt x="301" y="54"/>
                  <a:pt x="308" y="56"/>
                </a:cubicBezTo>
                <a:lnTo>
                  <a:pt x="309" y="57"/>
                </a:lnTo>
                <a:cubicBezTo>
                  <a:pt x="317" y="60"/>
                  <a:pt x="323" y="65"/>
                  <a:pt x="326" y="72"/>
                </a:cubicBezTo>
                <a:cubicBezTo>
                  <a:pt x="329" y="80"/>
                  <a:pt x="330" y="88"/>
                  <a:pt x="327" y="95"/>
                </a:cubicBezTo>
                <a:cubicBezTo>
                  <a:pt x="288" y="198"/>
                  <a:pt x="237" y="319"/>
                  <a:pt x="235" y="325"/>
                </a:cubicBezTo>
                <a:cubicBezTo>
                  <a:pt x="224" y="329"/>
                  <a:pt x="213" y="336"/>
                  <a:pt x="205" y="344"/>
                </a:cubicBezTo>
                <a:cubicBezTo>
                  <a:pt x="189" y="361"/>
                  <a:pt x="181" y="382"/>
                  <a:pt x="181" y="404"/>
                </a:cubicBezTo>
                <a:lnTo>
                  <a:pt x="182" y="601"/>
                </a:lnTo>
                <a:lnTo>
                  <a:pt x="155" y="619"/>
                </a:lnTo>
                <a:cubicBezTo>
                  <a:pt x="143" y="628"/>
                  <a:pt x="140" y="645"/>
                  <a:pt x="148" y="657"/>
                </a:cubicBezTo>
                <a:cubicBezTo>
                  <a:pt x="157" y="670"/>
                  <a:pt x="174" y="673"/>
                  <a:pt x="187" y="664"/>
                </a:cubicBezTo>
                <a:lnTo>
                  <a:pt x="225" y="638"/>
                </a:lnTo>
                <a:cubicBezTo>
                  <a:pt x="232" y="632"/>
                  <a:pt x="237" y="624"/>
                  <a:pt x="237" y="615"/>
                </a:cubicBezTo>
                <a:lnTo>
                  <a:pt x="236" y="404"/>
                </a:lnTo>
                <a:cubicBezTo>
                  <a:pt x="236" y="396"/>
                  <a:pt x="239" y="388"/>
                  <a:pt x="244" y="383"/>
                </a:cubicBezTo>
                <a:cubicBezTo>
                  <a:pt x="250" y="377"/>
                  <a:pt x="257" y="374"/>
                  <a:pt x="265" y="374"/>
                </a:cubicBezTo>
                <a:lnTo>
                  <a:pt x="266" y="374"/>
                </a:lnTo>
                <a:cubicBezTo>
                  <a:pt x="273" y="374"/>
                  <a:pt x="280" y="377"/>
                  <a:pt x="286" y="382"/>
                </a:cubicBezTo>
                <a:cubicBezTo>
                  <a:pt x="291" y="388"/>
                  <a:pt x="294" y="394"/>
                  <a:pt x="295" y="402"/>
                </a:cubicBezTo>
                <a:cubicBezTo>
                  <a:pt x="293" y="424"/>
                  <a:pt x="284" y="567"/>
                  <a:pt x="296" y="620"/>
                </a:cubicBezTo>
                <a:cubicBezTo>
                  <a:pt x="305" y="657"/>
                  <a:pt x="323" y="679"/>
                  <a:pt x="339" y="699"/>
                </a:cubicBezTo>
                <a:cubicBezTo>
                  <a:pt x="354" y="717"/>
                  <a:pt x="365" y="732"/>
                  <a:pt x="370" y="758"/>
                </a:cubicBezTo>
                <a:cubicBezTo>
                  <a:pt x="373" y="777"/>
                  <a:pt x="374" y="816"/>
                  <a:pt x="373" y="830"/>
                </a:cubicBezTo>
                <a:lnTo>
                  <a:pt x="373" y="894"/>
                </a:lnTo>
                <a:lnTo>
                  <a:pt x="159" y="894"/>
                </a:lnTo>
                <a:lnTo>
                  <a:pt x="158" y="877"/>
                </a:lnTo>
                <a:cubicBezTo>
                  <a:pt x="154" y="788"/>
                  <a:pt x="120" y="716"/>
                  <a:pt x="93" y="658"/>
                </a:cubicBezTo>
                <a:close/>
                <a:moveTo>
                  <a:pt x="470" y="912"/>
                </a:moveTo>
                <a:cubicBezTo>
                  <a:pt x="458" y="903"/>
                  <a:pt x="443" y="897"/>
                  <a:pt x="428" y="895"/>
                </a:cubicBezTo>
                <a:lnTo>
                  <a:pt x="429" y="831"/>
                </a:lnTo>
                <a:cubicBezTo>
                  <a:pt x="429" y="825"/>
                  <a:pt x="429" y="776"/>
                  <a:pt x="424" y="748"/>
                </a:cubicBezTo>
                <a:cubicBezTo>
                  <a:pt x="417" y="708"/>
                  <a:pt x="398" y="685"/>
                  <a:pt x="382" y="664"/>
                </a:cubicBezTo>
                <a:cubicBezTo>
                  <a:pt x="368" y="647"/>
                  <a:pt x="356" y="632"/>
                  <a:pt x="350" y="607"/>
                </a:cubicBezTo>
                <a:cubicBezTo>
                  <a:pt x="341" y="568"/>
                  <a:pt x="347" y="448"/>
                  <a:pt x="350" y="404"/>
                </a:cubicBezTo>
                <a:cubicBezTo>
                  <a:pt x="350" y="404"/>
                  <a:pt x="350" y="403"/>
                  <a:pt x="350" y="402"/>
                </a:cubicBezTo>
                <a:cubicBezTo>
                  <a:pt x="350" y="400"/>
                  <a:pt x="350" y="398"/>
                  <a:pt x="350" y="396"/>
                </a:cubicBezTo>
                <a:cubicBezTo>
                  <a:pt x="353" y="398"/>
                  <a:pt x="356" y="400"/>
                  <a:pt x="360" y="400"/>
                </a:cubicBezTo>
                <a:lnTo>
                  <a:pt x="415" y="400"/>
                </a:lnTo>
                <a:cubicBezTo>
                  <a:pt x="424" y="400"/>
                  <a:pt x="432" y="392"/>
                  <a:pt x="432" y="382"/>
                </a:cubicBezTo>
                <a:cubicBezTo>
                  <a:pt x="432" y="372"/>
                  <a:pt x="424" y="364"/>
                  <a:pt x="415" y="364"/>
                </a:cubicBezTo>
                <a:lnTo>
                  <a:pt x="360" y="364"/>
                </a:lnTo>
                <a:cubicBezTo>
                  <a:pt x="353" y="364"/>
                  <a:pt x="348" y="368"/>
                  <a:pt x="345" y="374"/>
                </a:cubicBezTo>
                <a:cubicBezTo>
                  <a:pt x="340" y="362"/>
                  <a:pt x="334" y="352"/>
                  <a:pt x="324" y="343"/>
                </a:cubicBezTo>
                <a:cubicBezTo>
                  <a:pt x="316" y="334"/>
                  <a:pt x="306" y="328"/>
                  <a:pt x="295" y="324"/>
                </a:cubicBezTo>
                <a:cubicBezTo>
                  <a:pt x="312" y="283"/>
                  <a:pt x="349" y="193"/>
                  <a:pt x="379" y="114"/>
                </a:cubicBezTo>
                <a:cubicBezTo>
                  <a:pt x="386" y="93"/>
                  <a:pt x="386" y="70"/>
                  <a:pt x="376" y="49"/>
                </a:cubicBezTo>
                <a:cubicBezTo>
                  <a:pt x="367" y="29"/>
                  <a:pt x="350" y="13"/>
                  <a:pt x="329" y="5"/>
                </a:cubicBezTo>
                <a:lnTo>
                  <a:pt x="327" y="5"/>
                </a:lnTo>
                <a:cubicBezTo>
                  <a:pt x="307" y="-3"/>
                  <a:pt x="284" y="-2"/>
                  <a:pt x="264" y="7"/>
                </a:cubicBezTo>
                <a:cubicBezTo>
                  <a:pt x="244" y="16"/>
                  <a:pt x="229" y="32"/>
                  <a:pt x="221" y="52"/>
                </a:cubicBezTo>
                <a:cubicBezTo>
                  <a:pt x="185" y="125"/>
                  <a:pt x="12" y="478"/>
                  <a:pt x="3" y="519"/>
                </a:cubicBezTo>
                <a:cubicBezTo>
                  <a:pt x="-9" y="572"/>
                  <a:pt x="15" y="623"/>
                  <a:pt x="43" y="682"/>
                </a:cubicBezTo>
                <a:cubicBezTo>
                  <a:pt x="69" y="738"/>
                  <a:pt x="100" y="802"/>
                  <a:pt x="103" y="880"/>
                </a:cubicBezTo>
                <a:lnTo>
                  <a:pt x="103" y="881"/>
                </a:lnTo>
                <a:lnTo>
                  <a:pt x="104" y="894"/>
                </a:lnTo>
                <a:cubicBezTo>
                  <a:pt x="61" y="897"/>
                  <a:pt x="28" y="925"/>
                  <a:pt x="28" y="961"/>
                </a:cubicBezTo>
                <a:lnTo>
                  <a:pt x="28" y="1050"/>
                </a:lnTo>
                <a:cubicBezTo>
                  <a:pt x="28" y="1065"/>
                  <a:pt x="41" y="1078"/>
                  <a:pt x="56" y="1078"/>
                </a:cubicBezTo>
                <a:cubicBezTo>
                  <a:pt x="71" y="1078"/>
                  <a:pt x="83" y="1066"/>
                  <a:pt x="83" y="1050"/>
                </a:cubicBezTo>
                <a:lnTo>
                  <a:pt x="84" y="961"/>
                </a:lnTo>
                <a:cubicBezTo>
                  <a:pt x="84" y="957"/>
                  <a:pt x="94" y="949"/>
                  <a:pt x="111" y="949"/>
                </a:cubicBezTo>
                <a:lnTo>
                  <a:pt x="414" y="949"/>
                </a:lnTo>
                <a:cubicBezTo>
                  <a:pt x="423" y="950"/>
                  <a:pt x="431" y="952"/>
                  <a:pt x="437" y="956"/>
                </a:cubicBezTo>
                <a:cubicBezTo>
                  <a:pt x="440" y="958"/>
                  <a:pt x="441" y="961"/>
                  <a:pt x="441" y="962"/>
                </a:cubicBezTo>
                <a:lnTo>
                  <a:pt x="441" y="1051"/>
                </a:lnTo>
                <a:cubicBezTo>
                  <a:pt x="441" y="1067"/>
                  <a:pt x="454" y="1079"/>
                  <a:pt x="469" y="1079"/>
                </a:cubicBezTo>
                <a:cubicBezTo>
                  <a:pt x="484" y="1079"/>
                  <a:pt x="496" y="1067"/>
                  <a:pt x="496" y="1051"/>
                </a:cubicBezTo>
                <a:lnTo>
                  <a:pt x="497" y="962"/>
                </a:lnTo>
                <a:cubicBezTo>
                  <a:pt x="497" y="943"/>
                  <a:pt x="487" y="924"/>
                  <a:pt x="470" y="912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1" name="Freeform 1150">
            <a:extLst>
              <a:ext uri="{FF2B5EF4-FFF2-40B4-BE49-F238E27FC236}">
                <a16:creationId xmlns:a16="http://schemas.microsoft.com/office/drawing/2014/main" id="{7EFB681A-68F4-6848-83CA-F595307978AD}"/>
              </a:ext>
            </a:extLst>
          </p:cNvPr>
          <p:cNvSpPr/>
          <p:nvPr/>
        </p:nvSpPr>
        <p:spPr>
          <a:xfrm>
            <a:off x="2020679" y="4843327"/>
            <a:ext cx="144720" cy="231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3" h="645">
                <a:moveTo>
                  <a:pt x="299" y="396"/>
                </a:moveTo>
                <a:cubicBezTo>
                  <a:pt x="287" y="420"/>
                  <a:pt x="281" y="434"/>
                  <a:pt x="278" y="443"/>
                </a:cubicBezTo>
                <a:cubicBezTo>
                  <a:pt x="276" y="446"/>
                  <a:pt x="275" y="449"/>
                  <a:pt x="275" y="453"/>
                </a:cubicBezTo>
                <a:cubicBezTo>
                  <a:pt x="273" y="459"/>
                  <a:pt x="248" y="474"/>
                  <a:pt x="201" y="474"/>
                </a:cubicBezTo>
                <a:cubicBezTo>
                  <a:pt x="158" y="474"/>
                  <a:pt x="134" y="461"/>
                  <a:pt x="128" y="455"/>
                </a:cubicBezTo>
                <a:cubicBezTo>
                  <a:pt x="128" y="445"/>
                  <a:pt x="121" y="432"/>
                  <a:pt x="104" y="396"/>
                </a:cubicBezTo>
                <a:cubicBezTo>
                  <a:pt x="79" y="342"/>
                  <a:pt x="36" y="252"/>
                  <a:pt x="36" y="201"/>
                </a:cubicBezTo>
                <a:cubicBezTo>
                  <a:pt x="36" y="110"/>
                  <a:pt x="110" y="35"/>
                  <a:pt x="202" y="35"/>
                </a:cubicBezTo>
                <a:cubicBezTo>
                  <a:pt x="293" y="35"/>
                  <a:pt x="367" y="110"/>
                  <a:pt x="367" y="201"/>
                </a:cubicBezTo>
                <a:cubicBezTo>
                  <a:pt x="367" y="252"/>
                  <a:pt x="324" y="342"/>
                  <a:pt x="299" y="396"/>
                </a:cubicBezTo>
                <a:close/>
                <a:moveTo>
                  <a:pt x="202" y="588"/>
                </a:moveTo>
                <a:cubicBezTo>
                  <a:pt x="180" y="588"/>
                  <a:pt x="160" y="578"/>
                  <a:pt x="147" y="563"/>
                </a:cubicBezTo>
                <a:cubicBezTo>
                  <a:pt x="163" y="568"/>
                  <a:pt x="182" y="570"/>
                  <a:pt x="201" y="570"/>
                </a:cubicBezTo>
                <a:cubicBezTo>
                  <a:pt x="220" y="570"/>
                  <a:pt x="240" y="567"/>
                  <a:pt x="257" y="563"/>
                </a:cubicBezTo>
                <a:cubicBezTo>
                  <a:pt x="243" y="578"/>
                  <a:pt x="224" y="588"/>
                  <a:pt x="202" y="588"/>
                </a:cubicBezTo>
                <a:close/>
                <a:moveTo>
                  <a:pt x="201" y="509"/>
                </a:moveTo>
                <a:cubicBezTo>
                  <a:pt x="228" y="509"/>
                  <a:pt x="254" y="505"/>
                  <a:pt x="275" y="496"/>
                </a:cubicBezTo>
                <a:lnTo>
                  <a:pt x="275" y="514"/>
                </a:lnTo>
                <a:cubicBezTo>
                  <a:pt x="273" y="520"/>
                  <a:pt x="248" y="534"/>
                  <a:pt x="201" y="534"/>
                </a:cubicBezTo>
                <a:cubicBezTo>
                  <a:pt x="159" y="534"/>
                  <a:pt x="134" y="522"/>
                  <a:pt x="129" y="516"/>
                </a:cubicBezTo>
                <a:cubicBezTo>
                  <a:pt x="129" y="515"/>
                  <a:pt x="129" y="515"/>
                  <a:pt x="129" y="515"/>
                </a:cubicBezTo>
                <a:lnTo>
                  <a:pt x="129" y="496"/>
                </a:lnTo>
                <a:cubicBezTo>
                  <a:pt x="149" y="505"/>
                  <a:pt x="175" y="509"/>
                  <a:pt x="201" y="509"/>
                </a:cubicBezTo>
                <a:close/>
                <a:moveTo>
                  <a:pt x="202" y="0"/>
                </a:moveTo>
                <a:cubicBezTo>
                  <a:pt x="91" y="0"/>
                  <a:pt x="0" y="90"/>
                  <a:pt x="0" y="201"/>
                </a:cubicBezTo>
                <a:cubicBezTo>
                  <a:pt x="0" y="260"/>
                  <a:pt x="44" y="351"/>
                  <a:pt x="72" y="411"/>
                </a:cubicBezTo>
                <a:cubicBezTo>
                  <a:pt x="80" y="428"/>
                  <a:pt x="89" y="446"/>
                  <a:pt x="92" y="455"/>
                </a:cubicBezTo>
                <a:cubicBezTo>
                  <a:pt x="92" y="457"/>
                  <a:pt x="92" y="459"/>
                  <a:pt x="93" y="462"/>
                </a:cubicBezTo>
                <a:lnTo>
                  <a:pt x="93" y="508"/>
                </a:lnTo>
                <a:cubicBezTo>
                  <a:pt x="92" y="510"/>
                  <a:pt x="92" y="512"/>
                  <a:pt x="92" y="514"/>
                </a:cubicBezTo>
                <a:cubicBezTo>
                  <a:pt x="92" y="517"/>
                  <a:pt x="92" y="521"/>
                  <a:pt x="93" y="524"/>
                </a:cubicBezTo>
                <a:cubicBezTo>
                  <a:pt x="97" y="570"/>
                  <a:pt x="130" y="607"/>
                  <a:pt x="172" y="619"/>
                </a:cubicBezTo>
                <a:cubicBezTo>
                  <a:pt x="173" y="623"/>
                  <a:pt x="175" y="626"/>
                  <a:pt x="178" y="629"/>
                </a:cubicBezTo>
                <a:lnTo>
                  <a:pt x="189" y="640"/>
                </a:lnTo>
                <a:cubicBezTo>
                  <a:pt x="192" y="643"/>
                  <a:pt x="197" y="645"/>
                  <a:pt x="201" y="645"/>
                </a:cubicBezTo>
                <a:cubicBezTo>
                  <a:pt x="206" y="645"/>
                  <a:pt x="210" y="643"/>
                  <a:pt x="213" y="640"/>
                </a:cubicBezTo>
                <a:lnTo>
                  <a:pt x="225" y="629"/>
                </a:lnTo>
                <a:cubicBezTo>
                  <a:pt x="228" y="627"/>
                  <a:pt x="230" y="623"/>
                  <a:pt x="230" y="620"/>
                </a:cubicBezTo>
                <a:cubicBezTo>
                  <a:pt x="276" y="607"/>
                  <a:pt x="310" y="565"/>
                  <a:pt x="310" y="515"/>
                </a:cubicBezTo>
                <a:lnTo>
                  <a:pt x="310" y="458"/>
                </a:lnTo>
                <a:cubicBezTo>
                  <a:pt x="312" y="451"/>
                  <a:pt x="322" y="430"/>
                  <a:pt x="331" y="411"/>
                </a:cubicBezTo>
                <a:cubicBezTo>
                  <a:pt x="360" y="351"/>
                  <a:pt x="403" y="260"/>
                  <a:pt x="403" y="201"/>
                </a:cubicBezTo>
                <a:cubicBezTo>
                  <a:pt x="403" y="90"/>
                  <a:pt x="313" y="0"/>
                  <a:pt x="202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2" name="Freeform 1151">
            <a:extLst>
              <a:ext uri="{FF2B5EF4-FFF2-40B4-BE49-F238E27FC236}">
                <a16:creationId xmlns:a16="http://schemas.microsoft.com/office/drawing/2014/main" id="{B8A39A1D-14C5-AB4A-AA68-BB26CD858BFC}"/>
              </a:ext>
            </a:extLst>
          </p:cNvPr>
          <p:cNvSpPr/>
          <p:nvPr/>
        </p:nvSpPr>
        <p:spPr>
          <a:xfrm>
            <a:off x="2085480" y="4804449"/>
            <a:ext cx="12240" cy="3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" h="90">
                <a:moveTo>
                  <a:pt x="18" y="90"/>
                </a:moveTo>
                <a:cubicBezTo>
                  <a:pt x="28" y="90"/>
                  <a:pt x="35" y="82"/>
                  <a:pt x="35" y="73"/>
                </a:cubicBezTo>
                <a:lnTo>
                  <a:pt x="35" y="18"/>
                </a:lnTo>
                <a:cubicBezTo>
                  <a:pt x="35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lnTo>
                  <a:pt x="0" y="73"/>
                </a:lnTo>
                <a:cubicBezTo>
                  <a:pt x="0" y="82"/>
                  <a:pt x="8" y="90"/>
                  <a:pt x="18" y="9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3" name="Freeform 1152">
            <a:extLst>
              <a:ext uri="{FF2B5EF4-FFF2-40B4-BE49-F238E27FC236}">
                <a16:creationId xmlns:a16="http://schemas.microsoft.com/office/drawing/2014/main" id="{68D1D958-1DC8-7743-8CA2-A583BA062C1B}"/>
              </a:ext>
            </a:extLst>
          </p:cNvPr>
          <p:cNvSpPr/>
          <p:nvPr/>
        </p:nvSpPr>
        <p:spPr>
          <a:xfrm>
            <a:off x="2148840" y="4835769"/>
            <a:ext cx="26280" cy="2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4" h="73">
                <a:moveTo>
                  <a:pt x="17" y="73"/>
                </a:moveTo>
                <a:cubicBezTo>
                  <a:pt x="22" y="73"/>
                  <a:pt x="26" y="72"/>
                  <a:pt x="29" y="68"/>
                </a:cubicBezTo>
                <a:lnTo>
                  <a:pt x="68" y="30"/>
                </a:lnTo>
                <a:cubicBezTo>
                  <a:pt x="75" y="23"/>
                  <a:pt x="75" y="12"/>
                  <a:pt x="68" y="5"/>
                </a:cubicBezTo>
                <a:cubicBezTo>
                  <a:pt x="61" y="-2"/>
                  <a:pt x="50" y="-2"/>
                  <a:pt x="43" y="5"/>
                </a:cubicBezTo>
                <a:lnTo>
                  <a:pt x="4" y="43"/>
                </a:lnTo>
                <a:cubicBezTo>
                  <a:pt x="-1" y="50"/>
                  <a:pt x="-1" y="61"/>
                  <a:pt x="4" y="68"/>
                </a:cubicBezTo>
                <a:cubicBezTo>
                  <a:pt x="8" y="72"/>
                  <a:pt x="12" y="73"/>
                  <a:pt x="17" y="73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4" name="Freeform 1153">
            <a:extLst>
              <a:ext uri="{FF2B5EF4-FFF2-40B4-BE49-F238E27FC236}">
                <a16:creationId xmlns:a16="http://schemas.microsoft.com/office/drawing/2014/main" id="{6486D78B-8E4D-A146-A1F8-1630B1E62D5D}"/>
              </a:ext>
            </a:extLst>
          </p:cNvPr>
          <p:cNvSpPr/>
          <p:nvPr/>
        </p:nvSpPr>
        <p:spPr>
          <a:xfrm>
            <a:off x="2150641" y="4975448"/>
            <a:ext cx="25920" cy="26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" h="74">
                <a:moveTo>
                  <a:pt x="5" y="5"/>
                </a:moveTo>
                <a:cubicBezTo>
                  <a:pt x="-2" y="12"/>
                  <a:pt x="-2" y="23"/>
                  <a:pt x="5" y="30"/>
                </a:cubicBezTo>
                <a:lnTo>
                  <a:pt x="43" y="69"/>
                </a:lnTo>
                <a:cubicBezTo>
                  <a:pt x="47" y="72"/>
                  <a:pt x="51" y="74"/>
                  <a:pt x="56" y="74"/>
                </a:cubicBezTo>
                <a:cubicBezTo>
                  <a:pt x="60" y="74"/>
                  <a:pt x="65" y="72"/>
                  <a:pt x="68" y="69"/>
                </a:cubicBezTo>
                <a:cubicBezTo>
                  <a:pt x="75" y="62"/>
                  <a:pt x="75" y="51"/>
                  <a:pt x="68" y="44"/>
                </a:cubicBezTo>
                <a:lnTo>
                  <a:pt x="30" y="5"/>
                </a:lnTo>
                <a:cubicBezTo>
                  <a:pt x="23" y="-2"/>
                  <a:pt x="12" y="-2"/>
                  <a:pt x="5" y="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5" name="Freeform 1154">
            <a:extLst>
              <a:ext uri="{FF2B5EF4-FFF2-40B4-BE49-F238E27FC236}">
                <a16:creationId xmlns:a16="http://schemas.microsoft.com/office/drawing/2014/main" id="{DAFF78A1-C40A-F241-A17D-1B1472221DF0}"/>
              </a:ext>
            </a:extLst>
          </p:cNvPr>
          <p:cNvSpPr/>
          <p:nvPr/>
        </p:nvSpPr>
        <p:spPr>
          <a:xfrm>
            <a:off x="2010961" y="4977608"/>
            <a:ext cx="25920" cy="2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" h="73">
                <a:moveTo>
                  <a:pt x="43" y="4"/>
                </a:moveTo>
                <a:lnTo>
                  <a:pt x="5" y="43"/>
                </a:lnTo>
                <a:cubicBezTo>
                  <a:pt x="-2" y="50"/>
                  <a:pt x="-2" y="61"/>
                  <a:pt x="5" y="68"/>
                </a:cubicBezTo>
                <a:cubicBezTo>
                  <a:pt x="8" y="72"/>
                  <a:pt x="13" y="73"/>
                  <a:pt x="17" y="73"/>
                </a:cubicBezTo>
                <a:cubicBezTo>
                  <a:pt x="22" y="73"/>
                  <a:pt x="27" y="72"/>
                  <a:pt x="30" y="68"/>
                </a:cubicBezTo>
                <a:lnTo>
                  <a:pt x="68" y="30"/>
                </a:lnTo>
                <a:cubicBezTo>
                  <a:pt x="75" y="23"/>
                  <a:pt x="75" y="11"/>
                  <a:pt x="68" y="4"/>
                </a:cubicBezTo>
                <a:cubicBezTo>
                  <a:pt x="61" y="-1"/>
                  <a:pt x="50" y="-1"/>
                  <a:pt x="43" y="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6" name="Freeform 1155">
            <a:extLst>
              <a:ext uri="{FF2B5EF4-FFF2-40B4-BE49-F238E27FC236}">
                <a16:creationId xmlns:a16="http://schemas.microsoft.com/office/drawing/2014/main" id="{E4B5AA33-5D66-9E46-8CAE-02FA79D5B528}"/>
              </a:ext>
            </a:extLst>
          </p:cNvPr>
          <p:cNvSpPr/>
          <p:nvPr/>
        </p:nvSpPr>
        <p:spPr>
          <a:xfrm>
            <a:off x="2009160" y="4837568"/>
            <a:ext cx="25920" cy="25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" h="73">
                <a:moveTo>
                  <a:pt x="43" y="68"/>
                </a:moveTo>
                <a:cubicBezTo>
                  <a:pt x="47" y="72"/>
                  <a:pt x="51" y="73"/>
                  <a:pt x="56" y="73"/>
                </a:cubicBezTo>
                <a:cubicBezTo>
                  <a:pt x="60" y="73"/>
                  <a:pt x="65" y="72"/>
                  <a:pt x="68" y="68"/>
                </a:cubicBezTo>
                <a:cubicBezTo>
                  <a:pt x="75" y="61"/>
                  <a:pt x="75" y="50"/>
                  <a:pt x="68" y="43"/>
                </a:cubicBezTo>
                <a:lnTo>
                  <a:pt x="30" y="5"/>
                </a:lnTo>
                <a:cubicBezTo>
                  <a:pt x="23" y="-2"/>
                  <a:pt x="12" y="-2"/>
                  <a:pt x="5" y="5"/>
                </a:cubicBezTo>
                <a:cubicBezTo>
                  <a:pt x="-2" y="12"/>
                  <a:pt x="-2" y="23"/>
                  <a:pt x="5" y="3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7" name="Freeform 1156">
            <a:extLst>
              <a:ext uri="{FF2B5EF4-FFF2-40B4-BE49-F238E27FC236}">
                <a16:creationId xmlns:a16="http://schemas.microsoft.com/office/drawing/2014/main" id="{828F0342-042D-3F45-AC70-476C4F98FCDE}"/>
              </a:ext>
            </a:extLst>
          </p:cNvPr>
          <p:cNvSpPr/>
          <p:nvPr/>
        </p:nvSpPr>
        <p:spPr>
          <a:xfrm>
            <a:off x="2764440" y="4834329"/>
            <a:ext cx="96480" cy="96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9" h="269">
                <a:moveTo>
                  <a:pt x="55" y="135"/>
                </a:moveTo>
                <a:cubicBezTo>
                  <a:pt x="55" y="91"/>
                  <a:pt x="90" y="55"/>
                  <a:pt x="134" y="55"/>
                </a:cubicBezTo>
                <a:cubicBezTo>
                  <a:pt x="178" y="55"/>
                  <a:pt x="213" y="91"/>
                  <a:pt x="213" y="135"/>
                </a:cubicBezTo>
                <a:cubicBezTo>
                  <a:pt x="213" y="178"/>
                  <a:pt x="178" y="214"/>
                  <a:pt x="134" y="214"/>
                </a:cubicBezTo>
                <a:cubicBezTo>
                  <a:pt x="90" y="214"/>
                  <a:pt x="55" y="178"/>
                  <a:pt x="55" y="135"/>
                </a:cubicBezTo>
                <a:close/>
                <a:moveTo>
                  <a:pt x="269" y="135"/>
                </a:moveTo>
                <a:cubicBezTo>
                  <a:pt x="269" y="60"/>
                  <a:pt x="208" y="0"/>
                  <a:pt x="134" y="0"/>
                </a:cubicBezTo>
                <a:cubicBezTo>
                  <a:pt x="60" y="0"/>
                  <a:pt x="0" y="60"/>
                  <a:pt x="0" y="135"/>
                </a:cubicBezTo>
                <a:cubicBezTo>
                  <a:pt x="0" y="209"/>
                  <a:pt x="60" y="269"/>
                  <a:pt x="134" y="269"/>
                </a:cubicBezTo>
                <a:cubicBezTo>
                  <a:pt x="208" y="269"/>
                  <a:pt x="269" y="209"/>
                  <a:pt x="269" y="13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8" name="Freeform 1157">
            <a:extLst>
              <a:ext uri="{FF2B5EF4-FFF2-40B4-BE49-F238E27FC236}">
                <a16:creationId xmlns:a16="http://schemas.microsoft.com/office/drawing/2014/main" id="{47241641-A360-AA44-83F6-F232FEF887A1}"/>
              </a:ext>
            </a:extLst>
          </p:cNvPr>
          <p:cNvSpPr/>
          <p:nvPr/>
        </p:nvSpPr>
        <p:spPr>
          <a:xfrm>
            <a:off x="2732040" y="4936207"/>
            <a:ext cx="161280" cy="91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9" h="256">
                <a:moveTo>
                  <a:pt x="55" y="137"/>
                </a:moveTo>
                <a:cubicBezTo>
                  <a:pt x="55" y="123"/>
                  <a:pt x="63" y="109"/>
                  <a:pt x="75" y="100"/>
                </a:cubicBezTo>
                <a:cubicBezTo>
                  <a:pt x="116" y="71"/>
                  <a:pt x="169" y="55"/>
                  <a:pt x="224" y="55"/>
                </a:cubicBezTo>
                <a:cubicBezTo>
                  <a:pt x="279" y="55"/>
                  <a:pt x="333" y="71"/>
                  <a:pt x="374" y="101"/>
                </a:cubicBezTo>
                <a:cubicBezTo>
                  <a:pt x="386" y="109"/>
                  <a:pt x="393" y="123"/>
                  <a:pt x="393" y="137"/>
                </a:cubicBezTo>
                <a:cubicBezTo>
                  <a:pt x="393" y="155"/>
                  <a:pt x="393" y="178"/>
                  <a:pt x="393" y="201"/>
                </a:cubicBezTo>
                <a:lnTo>
                  <a:pt x="55" y="201"/>
                </a:lnTo>
                <a:close/>
                <a:moveTo>
                  <a:pt x="0" y="228"/>
                </a:moveTo>
                <a:cubicBezTo>
                  <a:pt x="0" y="243"/>
                  <a:pt x="13" y="256"/>
                  <a:pt x="28" y="256"/>
                </a:cubicBezTo>
                <a:lnTo>
                  <a:pt x="421" y="256"/>
                </a:lnTo>
                <a:cubicBezTo>
                  <a:pt x="436" y="256"/>
                  <a:pt x="449" y="243"/>
                  <a:pt x="449" y="228"/>
                </a:cubicBezTo>
                <a:cubicBezTo>
                  <a:pt x="449" y="199"/>
                  <a:pt x="449" y="162"/>
                  <a:pt x="448" y="137"/>
                </a:cubicBezTo>
                <a:cubicBezTo>
                  <a:pt x="448" y="104"/>
                  <a:pt x="432" y="74"/>
                  <a:pt x="406" y="56"/>
                </a:cubicBezTo>
                <a:cubicBezTo>
                  <a:pt x="355" y="20"/>
                  <a:pt x="291" y="0"/>
                  <a:pt x="224" y="0"/>
                </a:cubicBezTo>
                <a:cubicBezTo>
                  <a:pt x="158" y="0"/>
                  <a:pt x="94" y="20"/>
                  <a:pt x="43" y="55"/>
                </a:cubicBezTo>
                <a:cubicBezTo>
                  <a:pt x="16" y="74"/>
                  <a:pt x="0" y="104"/>
                  <a:pt x="0" y="137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59" name="Freeform 1158">
            <a:extLst>
              <a:ext uri="{FF2B5EF4-FFF2-40B4-BE49-F238E27FC236}">
                <a16:creationId xmlns:a16="http://schemas.microsoft.com/office/drawing/2014/main" id="{5247F506-E187-B744-B7C3-D3ABE9CFA9A1}"/>
              </a:ext>
            </a:extLst>
          </p:cNvPr>
          <p:cNvSpPr/>
          <p:nvPr/>
        </p:nvSpPr>
        <p:spPr>
          <a:xfrm>
            <a:off x="2873520" y="4850888"/>
            <a:ext cx="81360" cy="8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7" h="226">
                <a:moveTo>
                  <a:pt x="171" y="113"/>
                </a:moveTo>
                <a:cubicBezTo>
                  <a:pt x="171" y="145"/>
                  <a:pt x="145" y="171"/>
                  <a:pt x="114" y="171"/>
                </a:cubicBezTo>
                <a:cubicBezTo>
                  <a:pt x="82" y="171"/>
                  <a:pt x="55" y="145"/>
                  <a:pt x="55" y="113"/>
                </a:cubicBezTo>
                <a:cubicBezTo>
                  <a:pt x="55" y="81"/>
                  <a:pt x="82" y="55"/>
                  <a:pt x="114" y="55"/>
                </a:cubicBezTo>
                <a:cubicBezTo>
                  <a:pt x="145" y="55"/>
                  <a:pt x="171" y="81"/>
                  <a:pt x="171" y="113"/>
                </a:cubicBezTo>
                <a:close/>
                <a:moveTo>
                  <a:pt x="0" y="113"/>
                </a:moveTo>
                <a:cubicBezTo>
                  <a:pt x="0" y="176"/>
                  <a:pt x="51" y="226"/>
                  <a:pt x="114" y="226"/>
                </a:cubicBezTo>
                <a:cubicBezTo>
                  <a:pt x="176" y="226"/>
                  <a:pt x="227" y="176"/>
                  <a:pt x="227" y="113"/>
                </a:cubicBezTo>
                <a:cubicBezTo>
                  <a:pt x="227" y="51"/>
                  <a:pt x="176" y="0"/>
                  <a:pt x="114" y="0"/>
                </a:cubicBezTo>
                <a:cubicBezTo>
                  <a:pt x="51" y="0"/>
                  <a:pt x="0" y="51"/>
                  <a:pt x="0" y="113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0" name="Freeform 1159">
            <a:extLst>
              <a:ext uri="{FF2B5EF4-FFF2-40B4-BE49-F238E27FC236}">
                <a16:creationId xmlns:a16="http://schemas.microsoft.com/office/drawing/2014/main" id="{2AF980B6-BDFE-C841-8F70-FE997258CA29}"/>
              </a:ext>
            </a:extLst>
          </p:cNvPr>
          <p:cNvSpPr/>
          <p:nvPr/>
        </p:nvSpPr>
        <p:spPr>
          <a:xfrm>
            <a:off x="2885039" y="4940168"/>
            <a:ext cx="103320" cy="83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8" h="234">
                <a:moveTo>
                  <a:pt x="22" y="7"/>
                </a:moveTo>
                <a:cubicBezTo>
                  <a:pt x="7" y="10"/>
                  <a:pt x="-2" y="24"/>
                  <a:pt x="1" y="39"/>
                </a:cubicBezTo>
                <a:cubicBezTo>
                  <a:pt x="4" y="54"/>
                  <a:pt x="19" y="64"/>
                  <a:pt x="34" y="60"/>
                </a:cubicBezTo>
                <a:cubicBezTo>
                  <a:pt x="50" y="57"/>
                  <a:pt x="67" y="55"/>
                  <a:pt x="85" y="55"/>
                </a:cubicBezTo>
                <a:cubicBezTo>
                  <a:pt x="133" y="55"/>
                  <a:pt x="180" y="69"/>
                  <a:pt x="217" y="95"/>
                </a:cubicBezTo>
                <a:cubicBezTo>
                  <a:pt x="226" y="102"/>
                  <a:pt x="232" y="113"/>
                  <a:pt x="232" y="125"/>
                </a:cubicBezTo>
                <a:cubicBezTo>
                  <a:pt x="232" y="140"/>
                  <a:pt x="232" y="160"/>
                  <a:pt x="232" y="179"/>
                </a:cubicBezTo>
                <a:lnTo>
                  <a:pt x="86" y="179"/>
                </a:lnTo>
                <a:cubicBezTo>
                  <a:pt x="71" y="179"/>
                  <a:pt x="59" y="191"/>
                  <a:pt x="59" y="206"/>
                </a:cubicBezTo>
                <a:cubicBezTo>
                  <a:pt x="59" y="221"/>
                  <a:pt x="71" y="234"/>
                  <a:pt x="86" y="234"/>
                </a:cubicBezTo>
                <a:lnTo>
                  <a:pt x="260" y="234"/>
                </a:lnTo>
                <a:cubicBezTo>
                  <a:pt x="275" y="234"/>
                  <a:pt x="288" y="221"/>
                  <a:pt x="288" y="206"/>
                </a:cubicBezTo>
                <a:cubicBezTo>
                  <a:pt x="288" y="180"/>
                  <a:pt x="288" y="147"/>
                  <a:pt x="287" y="125"/>
                </a:cubicBezTo>
                <a:cubicBezTo>
                  <a:pt x="287" y="95"/>
                  <a:pt x="273" y="67"/>
                  <a:pt x="249" y="50"/>
                </a:cubicBezTo>
                <a:cubicBezTo>
                  <a:pt x="203" y="18"/>
                  <a:pt x="145" y="0"/>
                  <a:pt x="85" y="0"/>
                </a:cubicBezTo>
                <a:cubicBezTo>
                  <a:pt x="64" y="0"/>
                  <a:pt x="43" y="2"/>
                  <a:pt x="22" y="7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1" name="Freeform 1160">
            <a:extLst>
              <a:ext uri="{FF2B5EF4-FFF2-40B4-BE49-F238E27FC236}">
                <a16:creationId xmlns:a16="http://schemas.microsoft.com/office/drawing/2014/main" id="{F4F4E3F3-C67D-B34D-8E34-5EC8C4A683AA}"/>
              </a:ext>
            </a:extLst>
          </p:cNvPr>
          <p:cNvSpPr/>
          <p:nvPr/>
        </p:nvSpPr>
        <p:spPr>
          <a:xfrm>
            <a:off x="2670480" y="4850888"/>
            <a:ext cx="81360" cy="81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27" h="226">
                <a:moveTo>
                  <a:pt x="114" y="171"/>
                </a:moveTo>
                <a:cubicBezTo>
                  <a:pt x="81" y="171"/>
                  <a:pt x="55" y="145"/>
                  <a:pt x="55" y="113"/>
                </a:cubicBezTo>
                <a:cubicBezTo>
                  <a:pt x="55" y="81"/>
                  <a:pt x="81" y="55"/>
                  <a:pt x="114" y="55"/>
                </a:cubicBezTo>
                <a:cubicBezTo>
                  <a:pt x="145" y="55"/>
                  <a:pt x="172" y="81"/>
                  <a:pt x="172" y="113"/>
                </a:cubicBezTo>
                <a:cubicBezTo>
                  <a:pt x="172" y="145"/>
                  <a:pt x="145" y="171"/>
                  <a:pt x="114" y="171"/>
                </a:cubicBezTo>
                <a:close/>
                <a:moveTo>
                  <a:pt x="114" y="0"/>
                </a:moveTo>
                <a:cubicBezTo>
                  <a:pt x="51" y="0"/>
                  <a:pt x="0" y="51"/>
                  <a:pt x="0" y="113"/>
                </a:cubicBezTo>
                <a:cubicBezTo>
                  <a:pt x="0" y="176"/>
                  <a:pt x="51" y="226"/>
                  <a:pt x="114" y="226"/>
                </a:cubicBezTo>
                <a:cubicBezTo>
                  <a:pt x="176" y="226"/>
                  <a:pt x="227" y="176"/>
                  <a:pt x="227" y="113"/>
                </a:cubicBezTo>
                <a:cubicBezTo>
                  <a:pt x="227" y="51"/>
                  <a:pt x="176" y="0"/>
                  <a:pt x="114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2" name="Freeform 1161">
            <a:extLst>
              <a:ext uri="{FF2B5EF4-FFF2-40B4-BE49-F238E27FC236}">
                <a16:creationId xmlns:a16="http://schemas.microsoft.com/office/drawing/2014/main" id="{CDA543F8-78DF-3D40-B731-3C07869B3D68}"/>
              </a:ext>
            </a:extLst>
          </p:cNvPr>
          <p:cNvSpPr/>
          <p:nvPr/>
        </p:nvSpPr>
        <p:spPr>
          <a:xfrm>
            <a:off x="2636999" y="4940168"/>
            <a:ext cx="103320" cy="83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8" h="234">
                <a:moveTo>
                  <a:pt x="229" y="206"/>
                </a:moveTo>
                <a:cubicBezTo>
                  <a:pt x="229" y="191"/>
                  <a:pt x="217" y="179"/>
                  <a:pt x="202" y="179"/>
                </a:cubicBezTo>
                <a:lnTo>
                  <a:pt x="55" y="179"/>
                </a:lnTo>
                <a:cubicBezTo>
                  <a:pt x="56" y="160"/>
                  <a:pt x="56" y="140"/>
                  <a:pt x="56" y="125"/>
                </a:cubicBezTo>
                <a:cubicBezTo>
                  <a:pt x="56" y="113"/>
                  <a:pt x="62" y="102"/>
                  <a:pt x="71" y="95"/>
                </a:cubicBezTo>
                <a:cubicBezTo>
                  <a:pt x="108" y="69"/>
                  <a:pt x="155" y="55"/>
                  <a:pt x="203" y="55"/>
                </a:cubicBezTo>
                <a:cubicBezTo>
                  <a:pt x="220" y="55"/>
                  <a:pt x="238" y="57"/>
                  <a:pt x="254" y="60"/>
                </a:cubicBezTo>
                <a:cubicBezTo>
                  <a:pt x="269" y="64"/>
                  <a:pt x="284" y="54"/>
                  <a:pt x="287" y="39"/>
                </a:cubicBezTo>
                <a:cubicBezTo>
                  <a:pt x="290" y="24"/>
                  <a:pt x="280" y="10"/>
                  <a:pt x="266" y="7"/>
                </a:cubicBezTo>
                <a:cubicBezTo>
                  <a:pt x="245" y="2"/>
                  <a:pt x="224" y="0"/>
                  <a:pt x="203" y="0"/>
                </a:cubicBezTo>
                <a:cubicBezTo>
                  <a:pt x="143" y="0"/>
                  <a:pt x="85" y="18"/>
                  <a:pt x="39" y="50"/>
                </a:cubicBezTo>
                <a:cubicBezTo>
                  <a:pt x="15" y="67"/>
                  <a:pt x="1" y="95"/>
                  <a:pt x="1" y="125"/>
                </a:cubicBezTo>
                <a:cubicBezTo>
                  <a:pt x="1" y="147"/>
                  <a:pt x="0" y="180"/>
                  <a:pt x="0" y="206"/>
                </a:cubicBezTo>
                <a:cubicBezTo>
                  <a:pt x="0" y="221"/>
                  <a:pt x="13" y="234"/>
                  <a:pt x="28" y="234"/>
                </a:cubicBezTo>
                <a:lnTo>
                  <a:pt x="202" y="234"/>
                </a:lnTo>
                <a:cubicBezTo>
                  <a:pt x="217" y="234"/>
                  <a:pt x="229" y="221"/>
                  <a:pt x="229" y="206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3" name="Freeform 1162">
            <a:extLst>
              <a:ext uri="{FF2B5EF4-FFF2-40B4-BE49-F238E27FC236}">
                <a16:creationId xmlns:a16="http://schemas.microsoft.com/office/drawing/2014/main" id="{E33D6771-DC1E-D84F-BFF1-B8C4A27C160F}"/>
              </a:ext>
            </a:extLst>
          </p:cNvPr>
          <p:cNvSpPr/>
          <p:nvPr/>
        </p:nvSpPr>
        <p:spPr>
          <a:xfrm>
            <a:off x="2582640" y="4641008"/>
            <a:ext cx="356760" cy="408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92" h="1136">
                <a:moveTo>
                  <a:pt x="62" y="727"/>
                </a:moveTo>
                <a:cubicBezTo>
                  <a:pt x="81" y="596"/>
                  <a:pt x="142" y="479"/>
                  <a:pt x="238" y="388"/>
                </a:cubicBezTo>
                <a:cubicBezTo>
                  <a:pt x="417" y="218"/>
                  <a:pt x="682" y="181"/>
                  <a:pt x="900" y="289"/>
                </a:cubicBezTo>
                <a:lnTo>
                  <a:pt x="689" y="370"/>
                </a:lnTo>
                <a:cubicBezTo>
                  <a:pt x="675" y="375"/>
                  <a:pt x="668" y="391"/>
                  <a:pt x="674" y="405"/>
                </a:cubicBezTo>
                <a:cubicBezTo>
                  <a:pt x="678" y="416"/>
                  <a:pt x="688" y="423"/>
                  <a:pt x="699" y="423"/>
                </a:cubicBezTo>
                <a:cubicBezTo>
                  <a:pt x="703" y="423"/>
                  <a:pt x="706" y="422"/>
                  <a:pt x="709" y="421"/>
                </a:cubicBezTo>
                <a:lnTo>
                  <a:pt x="975" y="320"/>
                </a:lnTo>
                <a:cubicBezTo>
                  <a:pt x="985" y="315"/>
                  <a:pt x="992" y="305"/>
                  <a:pt x="992" y="295"/>
                </a:cubicBezTo>
                <a:cubicBezTo>
                  <a:pt x="993" y="291"/>
                  <a:pt x="992" y="287"/>
                  <a:pt x="991" y="284"/>
                </a:cubicBezTo>
                <a:lnTo>
                  <a:pt x="889" y="18"/>
                </a:lnTo>
                <a:cubicBezTo>
                  <a:pt x="884" y="4"/>
                  <a:pt x="868" y="-3"/>
                  <a:pt x="853" y="2"/>
                </a:cubicBezTo>
                <a:cubicBezTo>
                  <a:pt x="839" y="8"/>
                  <a:pt x="832" y="24"/>
                  <a:pt x="838" y="38"/>
                </a:cubicBezTo>
                <a:lnTo>
                  <a:pt x="913" y="234"/>
                </a:lnTo>
                <a:cubicBezTo>
                  <a:pt x="677" y="123"/>
                  <a:pt x="393" y="165"/>
                  <a:pt x="200" y="348"/>
                </a:cubicBezTo>
                <a:cubicBezTo>
                  <a:pt x="147" y="398"/>
                  <a:pt x="104" y="456"/>
                  <a:pt x="71" y="520"/>
                </a:cubicBezTo>
                <a:cubicBezTo>
                  <a:pt x="39" y="583"/>
                  <a:pt x="17" y="649"/>
                  <a:pt x="7" y="718"/>
                </a:cubicBezTo>
                <a:cubicBezTo>
                  <a:pt x="-13" y="857"/>
                  <a:pt x="13" y="1000"/>
                  <a:pt x="80" y="1122"/>
                </a:cubicBezTo>
                <a:cubicBezTo>
                  <a:pt x="85" y="1131"/>
                  <a:pt x="95" y="1136"/>
                  <a:pt x="104" y="1136"/>
                </a:cubicBezTo>
                <a:cubicBezTo>
                  <a:pt x="109" y="1136"/>
                  <a:pt x="113" y="1135"/>
                  <a:pt x="118" y="1133"/>
                </a:cubicBezTo>
                <a:cubicBezTo>
                  <a:pt x="131" y="1125"/>
                  <a:pt x="136" y="1109"/>
                  <a:pt x="128" y="1095"/>
                </a:cubicBezTo>
                <a:cubicBezTo>
                  <a:pt x="67" y="984"/>
                  <a:pt x="43" y="853"/>
                  <a:pt x="62" y="727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4" name="Freeform 1163">
            <a:extLst>
              <a:ext uri="{FF2B5EF4-FFF2-40B4-BE49-F238E27FC236}">
                <a16:creationId xmlns:a16="http://schemas.microsoft.com/office/drawing/2014/main" id="{77C3999A-6C4D-E94A-81ED-5BC5EFB2EA81}"/>
              </a:ext>
            </a:extLst>
          </p:cNvPr>
          <p:cNvSpPr/>
          <p:nvPr/>
        </p:nvSpPr>
        <p:spPr>
          <a:xfrm>
            <a:off x="2685600" y="4816688"/>
            <a:ext cx="357120" cy="404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93" h="1124">
                <a:moveTo>
                  <a:pt x="913" y="14"/>
                </a:moveTo>
                <a:cubicBezTo>
                  <a:pt x="906" y="0"/>
                  <a:pt x="889" y="-4"/>
                  <a:pt x="875" y="3"/>
                </a:cubicBezTo>
                <a:cubicBezTo>
                  <a:pt x="862" y="10"/>
                  <a:pt x="857" y="27"/>
                  <a:pt x="865" y="40"/>
                </a:cubicBezTo>
                <a:cubicBezTo>
                  <a:pt x="926" y="152"/>
                  <a:pt x="950" y="283"/>
                  <a:pt x="931" y="409"/>
                </a:cubicBezTo>
                <a:cubicBezTo>
                  <a:pt x="912" y="540"/>
                  <a:pt x="851" y="657"/>
                  <a:pt x="755" y="748"/>
                </a:cubicBezTo>
                <a:cubicBezTo>
                  <a:pt x="707" y="793"/>
                  <a:pt x="652" y="830"/>
                  <a:pt x="591" y="857"/>
                </a:cubicBezTo>
                <a:cubicBezTo>
                  <a:pt x="533" y="883"/>
                  <a:pt x="471" y="899"/>
                  <a:pt x="407" y="905"/>
                </a:cubicBezTo>
                <a:cubicBezTo>
                  <a:pt x="297" y="915"/>
                  <a:pt x="185" y="893"/>
                  <a:pt x="87" y="843"/>
                </a:cubicBezTo>
                <a:lnTo>
                  <a:pt x="295" y="741"/>
                </a:lnTo>
                <a:cubicBezTo>
                  <a:pt x="309" y="735"/>
                  <a:pt x="315" y="718"/>
                  <a:pt x="308" y="705"/>
                </a:cubicBezTo>
                <a:cubicBezTo>
                  <a:pt x="302" y="691"/>
                  <a:pt x="285" y="685"/>
                  <a:pt x="271" y="692"/>
                </a:cubicBezTo>
                <a:lnTo>
                  <a:pt x="16" y="816"/>
                </a:lnTo>
                <a:cubicBezTo>
                  <a:pt x="14" y="817"/>
                  <a:pt x="13" y="818"/>
                  <a:pt x="12" y="818"/>
                </a:cubicBezTo>
                <a:cubicBezTo>
                  <a:pt x="11" y="819"/>
                  <a:pt x="11" y="819"/>
                  <a:pt x="10" y="820"/>
                </a:cubicBezTo>
                <a:lnTo>
                  <a:pt x="9" y="820"/>
                </a:lnTo>
                <a:cubicBezTo>
                  <a:pt x="9" y="821"/>
                  <a:pt x="9" y="821"/>
                  <a:pt x="8" y="821"/>
                </a:cubicBezTo>
                <a:cubicBezTo>
                  <a:pt x="8" y="822"/>
                  <a:pt x="8" y="822"/>
                  <a:pt x="7" y="823"/>
                </a:cubicBezTo>
                <a:cubicBezTo>
                  <a:pt x="6" y="824"/>
                  <a:pt x="5" y="825"/>
                  <a:pt x="4" y="826"/>
                </a:cubicBezTo>
                <a:cubicBezTo>
                  <a:pt x="-2" y="836"/>
                  <a:pt x="-1" y="847"/>
                  <a:pt x="4" y="856"/>
                </a:cubicBezTo>
                <a:lnTo>
                  <a:pt x="127" y="1109"/>
                </a:lnTo>
                <a:cubicBezTo>
                  <a:pt x="132" y="1119"/>
                  <a:pt x="142" y="1124"/>
                  <a:pt x="152" y="1124"/>
                </a:cubicBezTo>
                <a:cubicBezTo>
                  <a:pt x="156" y="1124"/>
                  <a:pt x="160" y="1123"/>
                  <a:pt x="164" y="1121"/>
                </a:cubicBezTo>
                <a:cubicBezTo>
                  <a:pt x="178" y="1115"/>
                  <a:pt x="183" y="1098"/>
                  <a:pt x="177" y="1085"/>
                </a:cubicBezTo>
                <a:lnTo>
                  <a:pt x="90" y="906"/>
                </a:lnTo>
                <a:cubicBezTo>
                  <a:pt x="173" y="943"/>
                  <a:pt x="263" y="963"/>
                  <a:pt x="354" y="963"/>
                </a:cubicBezTo>
                <a:cubicBezTo>
                  <a:pt x="374" y="963"/>
                  <a:pt x="393" y="962"/>
                  <a:pt x="412" y="960"/>
                </a:cubicBezTo>
                <a:cubicBezTo>
                  <a:pt x="482" y="954"/>
                  <a:pt x="550" y="936"/>
                  <a:pt x="614" y="907"/>
                </a:cubicBezTo>
                <a:cubicBezTo>
                  <a:pt x="680" y="878"/>
                  <a:pt x="740" y="838"/>
                  <a:pt x="793" y="788"/>
                </a:cubicBezTo>
                <a:cubicBezTo>
                  <a:pt x="846" y="737"/>
                  <a:pt x="889" y="679"/>
                  <a:pt x="922" y="615"/>
                </a:cubicBezTo>
                <a:cubicBezTo>
                  <a:pt x="954" y="553"/>
                  <a:pt x="976" y="486"/>
                  <a:pt x="986" y="417"/>
                </a:cubicBezTo>
                <a:cubicBezTo>
                  <a:pt x="1006" y="279"/>
                  <a:pt x="980" y="135"/>
                  <a:pt x="913" y="1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5" name="Freeform 1164">
            <a:extLst>
              <a:ext uri="{FF2B5EF4-FFF2-40B4-BE49-F238E27FC236}">
                <a16:creationId xmlns:a16="http://schemas.microsoft.com/office/drawing/2014/main" id="{9676BB30-AA2A-BF40-ABA6-40E0A234ECF5}"/>
              </a:ext>
            </a:extLst>
          </p:cNvPr>
          <p:cNvSpPr/>
          <p:nvPr/>
        </p:nvSpPr>
        <p:spPr>
          <a:xfrm>
            <a:off x="3365640" y="4680608"/>
            <a:ext cx="325440" cy="482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1341">
                <a:moveTo>
                  <a:pt x="849" y="1258"/>
                </a:moveTo>
                <a:cubicBezTo>
                  <a:pt x="849" y="1273"/>
                  <a:pt x="837" y="1285"/>
                  <a:pt x="822" y="1285"/>
                </a:cubicBezTo>
                <a:lnTo>
                  <a:pt x="83" y="1285"/>
                </a:lnTo>
                <a:cubicBezTo>
                  <a:pt x="68" y="1285"/>
                  <a:pt x="55" y="1273"/>
                  <a:pt x="55" y="1258"/>
                </a:cubicBezTo>
                <a:lnTo>
                  <a:pt x="55" y="231"/>
                </a:lnTo>
                <a:cubicBezTo>
                  <a:pt x="55" y="216"/>
                  <a:pt x="68" y="203"/>
                  <a:pt x="83" y="203"/>
                </a:cubicBezTo>
                <a:lnTo>
                  <a:pt x="373" y="203"/>
                </a:lnTo>
                <a:lnTo>
                  <a:pt x="373" y="239"/>
                </a:lnTo>
                <a:lnTo>
                  <a:pt x="310" y="239"/>
                </a:lnTo>
                <a:cubicBezTo>
                  <a:pt x="295" y="239"/>
                  <a:pt x="282" y="252"/>
                  <a:pt x="282" y="267"/>
                </a:cubicBezTo>
                <a:cubicBezTo>
                  <a:pt x="282" y="282"/>
                  <a:pt x="295" y="295"/>
                  <a:pt x="310" y="295"/>
                </a:cubicBezTo>
                <a:lnTo>
                  <a:pt x="401" y="295"/>
                </a:lnTo>
                <a:lnTo>
                  <a:pt x="541" y="295"/>
                </a:lnTo>
                <a:lnTo>
                  <a:pt x="664" y="295"/>
                </a:lnTo>
                <a:cubicBezTo>
                  <a:pt x="680" y="295"/>
                  <a:pt x="692" y="282"/>
                  <a:pt x="692" y="267"/>
                </a:cubicBezTo>
                <a:cubicBezTo>
                  <a:pt x="692" y="252"/>
                  <a:pt x="680" y="239"/>
                  <a:pt x="664" y="239"/>
                </a:cubicBezTo>
                <a:lnTo>
                  <a:pt x="569" y="239"/>
                </a:lnTo>
                <a:lnTo>
                  <a:pt x="569" y="203"/>
                </a:lnTo>
                <a:lnTo>
                  <a:pt x="822" y="203"/>
                </a:lnTo>
                <a:cubicBezTo>
                  <a:pt x="837" y="203"/>
                  <a:pt x="849" y="216"/>
                  <a:pt x="849" y="231"/>
                </a:cubicBezTo>
                <a:close/>
                <a:moveTo>
                  <a:pt x="428" y="55"/>
                </a:moveTo>
                <a:lnTo>
                  <a:pt x="514" y="55"/>
                </a:lnTo>
                <a:lnTo>
                  <a:pt x="514" y="239"/>
                </a:lnTo>
                <a:lnTo>
                  <a:pt x="428" y="239"/>
                </a:lnTo>
                <a:close/>
                <a:moveTo>
                  <a:pt x="822" y="148"/>
                </a:moveTo>
                <a:lnTo>
                  <a:pt x="569" y="148"/>
                </a:lnTo>
                <a:lnTo>
                  <a:pt x="569" y="27"/>
                </a:lnTo>
                <a:cubicBezTo>
                  <a:pt x="569" y="12"/>
                  <a:pt x="557" y="0"/>
                  <a:pt x="541" y="0"/>
                </a:cubicBezTo>
                <a:lnTo>
                  <a:pt x="401" y="0"/>
                </a:lnTo>
                <a:cubicBezTo>
                  <a:pt x="386" y="0"/>
                  <a:pt x="373" y="12"/>
                  <a:pt x="373" y="27"/>
                </a:cubicBezTo>
                <a:lnTo>
                  <a:pt x="373" y="148"/>
                </a:lnTo>
                <a:lnTo>
                  <a:pt x="83" y="148"/>
                </a:lnTo>
                <a:cubicBezTo>
                  <a:pt x="37" y="148"/>
                  <a:pt x="0" y="185"/>
                  <a:pt x="0" y="231"/>
                </a:cubicBezTo>
                <a:lnTo>
                  <a:pt x="0" y="1258"/>
                </a:lnTo>
                <a:cubicBezTo>
                  <a:pt x="0" y="1303"/>
                  <a:pt x="37" y="1341"/>
                  <a:pt x="83" y="1341"/>
                </a:cubicBezTo>
                <a:lnTo>
                  <a:pt x="822" y="1341"/>
                </a:lnTo>
                <a:cubicBezTo>
                  <a:pt x="867" y="1341"/>
                  <a:pt x="905" y="1303"/>
                  <a:pt x="905" y="1258"/>
                </a:cubicBezTo>
                <a:lnTo>
                  <a:pt x="905" y="231"/>
                </a:lnTo>
                <a:cubicBezTo>
                  <a:pt x="905" y="185"/>
                  <a:pt x="867" y="148"/>
                  <a:pt x="822" y="14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6" name="Freeform 1165">
            <a:extLst>
              <a:ext uri="{FF2B5EF4-FFF2-40B4-BE49-F238E27FC236}">
                <a16:creationId xmlns:a16="http://schemas.microsoft.com/office/drawing/2014/main" id="{4AC6B8AB-ECB1-FF41-B941-BA190CB61218}"/>
              </a:ext>
            </a:extLst>
          </p:cNvPr>
          <p:cNvSpPr/>
          <p:nvPr/>
        </p:nvSpPr>
        <p:spPr>
          <a:xfrm>
            <a:off x="3417120" y="5057528"/>
            <a:ext cx="16812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8" h="56">
                <a:moveTo>
                  <a:pt x="27" y="56"/>
                </a:moveTo>
                <a:lnTo>
                  <a:pt x="440" y="56"/>
                </a:lnTo>
                <a:cubicBezTo>
                  <a:pt x="456" y="56"/>
                  <a:pt x="468" y="43"/>
                  <a:pt x="468" y="28"/>
                </a:cubicBezTo>
                <a:cubicBezTo>
                  <a:pt x="468" y="13"/>
                  <a:pt x="456" y="0"/>
                  <a:pt x="440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7" name="Freeform 1166">
            <a:extLst>
              <a:ext uri="{FF2B5EF4-FFF2-40B4-BE49-F238E27FC236}">
                <a16:creationId xmlns:a16="http://schemas.microsoft.com/office/drawing/2014/main" id="{60EBDA7F-7BA6-5D42-82E0-2AC6827560DB}"/>
              </a:ext>
            </a:extLst>
          </p:cNvPr>
          <p:cNvSpPr/>
          <p:nvPr/>
        </p:nvSpPr>
        <p:spPr>
          <a:xfrm>
            <a:off x="3417120" y="5094247"/>
            <a:ext cx="22248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19" h="55">
                <a:moveTo>
                  <a:pt x="591" y="0"/>
                </a:move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lnTo>
                  <a:pt x="591" y="55"/>
                </a:lnTo>
                <a:cubicBezTo>
                  <a:pt x="607" y="55"/>
                  <a:pt x="619" y="43"/>
                  <a:pt x="619" y="28"/>
                </a:cubicBezTo>
                <a:cubicBezTo>
                  <a:pt x="619" y="13"/>
                  <a:pt x="607" y="0"/>
                  <a:pt x="591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8" name="Freeform 1167">
            <a:extLst>
              <a:ext uri="{FF2B5EF4-FFF2-40B4-BE49-F238E27FC236}">
                <a16:creationId xmlns:a16="http://schemas.microsoft.com/office/drawing/2014/main" id="{7307F918-5DCC-4B4F-B882-33DEE6DDA0F7}"/>
              </a:ext>
            </a:extLst>
          </p:cNvPr>
          <p:cNvSpPr/>
          <p:nvPr/>
        </p:nvSpPr>
        <p:spPr>
          <a:xfrm>
            <a:off x="3476881" y="4817768"/>
            <a:ext cx="102600" cy="10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6" h="285">
                <a:moveTo>
                  <a:pt x="143" y="55"/>
                </a:moveTo>
                <a:cubicBezTo>
                  <a:pt x="191" y="55"/>
                  <a:pt x="230" y="94"/>
                  <a:pt x="230" y="142"/>
                </a:cubicBezTo>
                <a:cubicBezTo>
                  <a:pt x="230" y="191"/>
                  <a:pt x="191" y="230"/>
                  <a:pt x="143" y="230"/>
                </a:cubicBezTo>
                <a:cubicBezTo>
                  <a:pt x="95" y="230"/>
                  <a:pt x="56" y="191"/>
                  <a:pt x="56" y="142"/>
                </a:cubicBezTo>
                <a:cubicBezTo>
                  <a:pt x="56" y="94"/>
                  <a:pt x="95" y="55"/>
                  <a:pt x="143" y="55"/>
                </a:cubicBezTo>
                <a:close/>
                <a:moveTo>
                  <a:pt x="143" y="285"/>
                </a:moveTo>
                <a:cubicBezTo>
                  <a:pt x="222" y="285"/>
                  <a:pt x="286" y="221"/>
                  <a:pt x="286" y="142"/>
                </a:cubicBezTo>
                <a:cubicBezTo>
                  <a:pt x="286" y="64"/>
                  <a:pt x="222" y="0"/>
                  <a:pt x="143" y="0"/>
                </a:cubicBezTo>
                <a:cubicBezTo>
                  <a:pt x="64" y="0"/>
                  <a:pt x="0" y="64"/>
                  <a:pt x="0" y="142"/>
                </a:cubicBezTo>
                <a:cubicBezTo>
                  <a:pt x="0" y="221"/>
                  <a:pt x="64" y="285"/>
                  <a:pt x="143" y="28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69" name="Freeform 1168">
            <a:extLst>
              <a:ext uri="{FF2B5EF4-FFF2-40B4-BE49-F238E27FC236}">
                <a16:creationId xmlns:a16="http://schemas.microsoft.com/office/drawing/2014/main" id="{AFC7DB41-8C51-A443-BF9A-F6CE3B20C9D8}"/>
              </a:ext>
            </a:extLst>
          </p:cNvPr>
          <p:cNvSpPr/>
          <p:nvPr/>
        </p:nvSpPr>
        <p:spPr>
          <a:xfrm>
            <a:off x="3442320" y="4927208"/>
            <a:ext cx="172080" cy="97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9" h="271">
                <a:moveTo>
                  <a:pt x="55" y="146"/>
                </a:moveTo>
                <a:cubicBezTo>
                  <a:pt x="55" y="129"/>
                  <a:pt x="63" y="114"/>
                  <a:pt x="77" y="104"/>
                </a:cubicBezTo>
                <a:cubicBezTo>
                  <a:pt x="122" y="73"/>
                  <a:pt x="180" y="55"/>
                  <a:pt x="239" y="55"/>
                </a:cubicBezTo>
                <a:cubicBezTo>
                  <a:pt x="299" y="55"/>
                  <a:pt x="357" y="73"/>
                  <a:pt x="402" y="105"/>
                </a:cubicBezTo>
                <a:cubicBezTo>
                  <a:pt x="415" y="114"/>
                  <a:pt x="423" y="129"/>
                  <a:pt x="423" y="146"/>
                </a:cubicBezTo>
                <a:cubicBezTo>
                  <a:pt x="423" y="165"/>
                  <a:pt x="423" y="191"/>
                  <a:pt x="423" y="216"/>
                </a:cubicBezTo>
                <a:lnTo>
                  <a:pt x="55" y="216"/>
                </a:lnTo>
                <a:close/>
                <a:moveTo>
                  <a:pt x="28" y="271"/>
                </a:moveTo>
                <a:lnTo>
                  <a:pt x="451" y="271"/>
                </a:lnTo>
                <a:cubicBezTo>
                  <a:pt x="466" y="271"/>
                  <a:pt x="479" y="259"/>
                  <a:pt x="479" y="244"/>
                </a:cubicBezTo>
                <a:cubicBezTo>
                  <a:pt x="479" y="212"/>
                  <a:pt x="478" y="172"/>
                  <a:pt x="478" y="145"/>
                </a:cubicBezTo>
                <a:cubicBezTo>
                  <a:pt x="478" y="111"/>
                  <a:pt x="461" y="79"/>
                  <a:pt x="434" y="60"/>
                </a:cubicBezTo>
                <a:cubicBezTo>
                  <a:pt x="379" y="21"/>
                  <a:pt x="310" y="0"/>
                  <a:pt x="239" y="0"/>
                </a:cubicBezTo>
                <a:cubicBezTo>
                  <a:pt x="168" y="0"/>
                  <a:pt x="100" y="21"/>
                  <a:pt x="46" y="59"/>
                </a:cubicBezTo>
                <a:cubicBezTo>
                  <a:pt x="17" y="79"/>
                  <a:pt x="0" y="111"/>
                  <a:pt x="0" y="146"/>
                </a:cubicBezTo>
                <a:lnTo>
                  <a:pt x="0" y="244"/>
                </a:lnTo>
                <a:cubicBezTo>
                  <a:pt x="0" y="259"/>
                  <a:pt x="12" y="271"/>
                  <a:pt x="28" y="27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0" name="Freeform 1169">
            <a:extLst>
              <a:ext uri="{FF2B5EF4-FFF2-40B4-BE49-F238E27FC236}">
                <a16:creationId xmlns:a16="http://schemas.microsoft.com/office/drawing/2014/main" id="{E34A05A6-45D9-3340-94CF-B1EE90ED151A}"/>
              </a:ext>
            </a:extLst>
          </p:cNvPr>
          <p:cNvSpPr/>
          <p:nvPr/>
        </p:nvSpPr>
        <p:spPr>
          <a:xfrm>
            <a:off x="3978360" y="4667288"/>
            <a:ext cx="529200" cy="528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1" h="1470">
                <a:moveTo>
                  <a:pt x="1217" y="1216"/>
                </a:moveTo>
                <a:cubicBezTo>
                  <a:pt x="1088" y="1345"/>
                  <a:pt x="917" y="1415"/>
                  <a:pt x="736" y="1415"/>
                </a:cubicBezTo>
                <a:cubicBezTo>
                  <a:pt x="554" y="1415"/>
                  <a:pt x="383" y="1345"/>
                  <a:pt x="255" y="1216"/>
                </a:cubicBezTo>
                <a:cubicBezTo>
                  <a:pt x="126" y="1088"/>
                  <a:pt x="55" y="917"/>
                  <a:pt x="55" y="735"/>
                </a:cubicBezTo>
                <a:cubicBezTo>
                  <a:pt x="55" y="553"/>
                  <a:pt x="126" y="383"/>
                  <a:pt x="255" y="254"/>
                </a:cubicBezTo>
                <a:cubicBezTo>
                  <a:pt x="383" y="125"/>
                  <a:pt x="554" y="55"/>
                  <a:pt x="736" y="55"/>
                </a:cubicBezTo>
                <a:cubicBezTo>
                  <a:pt x="917" y="55"/>
                  <a:pt x="1088" y="125"/>
                  <a:pt x="1217" y="254"/>
                </a:cubicBezTo>
                <a:cubicBezTo>
                  <a:pt x="1345" y="383"/>
                  <a:pt x="1416" y="553"/>
                  <a:pt x="1416" y="735"/>
                </a:cubicBezTo>
                <a:cubicBezTo>
                  <a:pt x="1416" y="917"/>
                  <a:pt x="1345" y="1088"/>
                  <a:pt x="1217" y="1216"/>
                </a:cubicBezTo>
                <a:close/>
                <a:moveTo>
                  <a:pt x="1413" y="449"/>
                </a:moveTo>
                <a:cubicBezTo>
                  <a:pt x="1376" y="361"/>
                  <a:pt x="1323" y="283"/>
                  <a:pt x="1256" y="215"/>
                </a:cubicBezTo>
                <a:cubicBezTo>
                  <a:pt x="1188" y="148"/>
                  <a:pt x="1110" y="94"/>
                  <a:pt x="1022" y="57"/>
                </a:cubicBezTo>
                <a:cubicBezTo>
                  <a:pt x="931" y="19"/>
                  <a:pt x="835" y="0"/>
                  <a:pt x="736" y="0"/>
                </a:cubicBezTo>
                <a:cubicBezTo>
                  <a:pt x="636" y="0"/>
                  <a:pt x="540" y="19"/>
                  <a:pt x="449" y="57"/>
                </a:cubicBezTo>
                <a:cubicBezTo>
                  <a:pt x="362" y="94"/>
                  <a:pt x="283" y="148"/>
                  <a:pt x="216" y="215"/>
                </a:cubicBezTo>
                <a:cubicBezTo>
                  <a:pt x="148" y="283"/>
                  <a:pt x="95" y="361"/>
                  <a:pt x="58" y="449"/>
                </a:cubicBezTo>
                <a:cubicBezTo>
                  <a:pt x="20" y="539"/>
                  <a:pt x="0" y="636"/>
                  <a:pt x="0" y="735"/>
                </a:cubicBezTo>
                <a:cubicBezTo>
                  <a:pt x="0" y="834"/>
                  <a:pt x="20" y="931"/>
                  <a:pt x="58" y="1021"/>
                </a:cubicBezTo>
                <a:cubicBezTo>
                  <a:pt x="95" y="1109"/>
                  <a:pt x="148" y="1188"/>
                  <a:pt x="216" y="1255"/>
                </a:cubicBezTo>
                <a:cubicBezTo>
                  <a:pt x="283" y="1323"/>
                  <a:pt x="362" y="1376"/>
                  <a:pt x="449" y="1413"/>
                </a:cubicBezTo>
                <a:cubicBezTo>
                  <a:pt x="540" y="1451"/>
                  <a:pt x="636" y="1470"/>
                  <a:pt x="736" y="1470"/>
                </a:cubicBezTo>
                <a:cubicBezTo>
                  <a:pt x="835" y="1470"/>
                  <a:pt x="931" y="1451"/>
                  <a:pt x="1022" y="1413"/>
                </a:cubicBezTo>
                <a:cubicBezTo>
                  <a:pt x="1110" y="1376"/>
                  <a:pt x="1188" y="1323"/>
                  <a:pt x="1256" y="1255"/>
                </a:cubicBezTo>
                <a:cubicBezTo>
                  <a:pt x="1323" y="1188"/>
                  <a:pt x="1376" y="1109"/>
                  <a:pt x="1413" y="1021"/>
                </a:cubicBezTo>
                <a:cubicBezTo>
                  <a:pt x="1452" y="931"/>
                  <a:pt x="1471" y="834"/>
                  <a:pt x="1471" y="735"/>
                </a:cubicBezTo>
                <a:cubicBezTo>
                  <a:pt x="1471" y="636"/>
                  <a:pt x="1452" y="539"/>
                  <a:pt x="1413" y="44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1" name="Freeform 1170">
            <a:extLst>
              <a:ext uri="{FF2B5EF4-FFF2-40B4-BE49-F238E27FC236}">
                <a16:creationId xmlns:a16="http://schemas.microsoft.com/office/drawing/2014/main" id="{D4823A43-0CEF-654A-BF0C-FEBB3E79DA10}"/>
              </a:ext>
            </a:extLst>
          </p:cNvPr>
          <p:cNvSpPr/>
          <p:nvPr/>
        </p:nvSpPr>
        <p:spPr>
          <a:xfrm>
            <a:off x="4029480" y="4716608"/>
            <a:ext cx="428760" cy="429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1194">
                <a:moveTo>
                  <a:pt x="978" y="979"/>
                </a:moveTo>
                <a:cubicBezTo>
                  <a:pt x="882" y="1075"/>
                  <a:pt x="757" y="1131"/>
                  <a:pt x="622" y="1137"/>
                </a:cubicBezTo>
                <a:lnTo>
                  <a:pt x="622" y="1022"/>
                </a:lnTo>
                <a:cubicBezTo>
                  <a:pt x="622" y="1006"/>
                  <a:pt x="610" y="994"/>
                  <a:pt x="595" y="994"/>
                </a:cubicBezTo>
                <a:cubicBezTo>
                  <a:pt x="579" y="994"/>
                  <a:pt x="567" y="1006"/>
                  <a:pt x="567" y="1022"/>
                </a:cubicBezTo>
                <a:lnTo>
                  <a:pt x="567" y="1137"/>
                </a:lnTo>
                <a:cubicBezTo>
                  <a:pt x="433" y="1130"/>
                  <a:pt x="308" y="1074"/>
                  <a:pt x="213" y="979"/>
                </a:cubicBezTo>
                <a:cubicBezTo>
                  <a:pt x="118" y="884"/>
                  <a:pt x="63" y="760"/>
                  <a:pt x="56" y="627"/>
                </a:cubicBezTo>
                <a:lnTo>
                  <a:pt x="172" y="627"/>
                </a:lnTo>
                <a:cubicBezTo>
                  <a:pt x="187" y="627"/>
                  <a:pt x="200" y="615"/>
                  <a:pt x="200" y="599"/>
                </a:cubicBezTo>
                <a:cubicBezTo>
                  <a:pt x="200" y="584"/>
                  <a:pt x="187" y="572"/>
                  <a:pt x="172" y="572"/>
                </a:cubicBezTo>
                <a:lnTo>
                  <a:pt x="55" y="572"/>
                </a:lnTo>
                <a:cubicBezTo>
                  <a:pt x="61" y="437"/>
                  <a:pt x="117" y="310"/>
                  <a:pt x="213" y="214"/>
                </a:cubicBezTo>
                <a:cubicBezTo>
                  <a:pt x="309" y="118"/>
                  <a:pt x="434" y="63"/>
                  <a:pt x="568" y="56"/>
                </a:cubicBezTo>
                <a:lnTo>
                  <a:pt x="568" y="174"/>
                </a:lnTo>
                <a:cubicBezTo>
                  <a:pt x="568" y="190"/>
                  <a:pt x="580" y="202"/>
                  <a:pt x="596" y="202"/>
                </a:cubicBezTo>
                <a:cubicBezTo>
                  <a:pt x="611" y="202"/>
                  <a:pt x="623" y="190"/>
                  <a:pt x="623" y="174"/>
                </a:cubicBezTo>
                <a:lnTo>
                  <a:pt x="623" y="56"/>
                </a:lnTo>
                <a:cubicBezTo>
                  <a:pt x="758" y="63"/>
                  <a:pt x="883" y="118"/>
                  <a:pt x="978" y="214"/>
                </a:cubicBezTo>
                <a:cubicBezTo>
                  <a:pt x="1074" y="310"/>
                  <a:pt x="1130" y="436"/>
                  <a:pt x="1136" y="570"/>
                </a:cubicBezTo>
                <a:lnTo>
                  <a:pt x="1019" y="570"/>
                </a:lnTo>
                <a:cubicBezTo>
                  <a:pt x="1004" y="570"/>
                  <a:pt x="992" y="583"/>
                  <a:pt x="992" y="598"/>
                </a:cubicBezTo>
                <a:cubicBezTo>
                  <a:pt x="992" y="613"/>
                  <a:pt x="1004" y="626"/>
                  <a:pt x="1019" y="626"/>
                </a:cubicBezTo>
                <a:lnTo>
                  <a:pt x="1136" y="626"/>
                </a:lnTo>
                <a:cubicBezTo>
                  <a:pt x="1129" y="759"/>
                  <a:pt x="1074" y="884"/>
                  <a:pt x="978" y="979"/>
                </a:cubicBezTo>
                <a:close/>
                <a:moveTo>
                  <a:pt x="1192" y="598"/>
                </a:moveTo>
                <a:cubicBezTo>
                  <a:pt x="1192" y="597"/>
                  <a:pt x="1192" y="597"/>
                  <a:pt x="1192" y="596"/>
                </a:cubicBezTo>
                <a:cubicBezTo>
                  <a:pt x="1192" y="437"/>
                  <a:pt x="1130" y="287"/>
                  <a:pt x="1017" y="175"/>
                </a:cubicBezTo>
                <a:cubicBezTo>
                  <a:pt x="905" y="62"/>
                  <a:pt x="755" y="0"/>
                  <a:pt x="596" y="0"/>
                </a:cubicBezTo>
                <a:cubicBezTo>
                  <a:pt x="437" y="0"/>
                  <a:pt x="287" y="62"/>
                  <a:pt x="174" y="175"/>
                </a:cubicBezTo>
                <a:cubicBezTo>
                  <a:pt x="62" y="287"/>
                  <a:pt x="0" y="437"/>
                  <a:pt x="0" y="596"/>
                </a:cubicBezTo>
                <a:cubicBezTo>
                  <a:pt x="0" y="597"/>
                  <a:pt x="0" y="598"/>
                  <a:pt x="0" y="599"/>
                </a:cubicBezTo>
                <a:lnTo>
                  <a:pt x="0" y="600"/>
                </a:lnTo>
                <a:lnTo>
                  <a:pt x="0" y="601"/>
                </a:lnTo>
                <a:cubicBezTo>
                  <a:pt x="1" y="758"/>
                  <a:pt x="63" y="906"/>
                  <a:pt x="174" y="1018"/>
                </a:cubicBezTo>
                <a:cubicBezTo>
                  <a:pt x="284" y="1128"/>
                  <a:pt x="429" y="1190"/>
                  <a:pt x="585" y="1192"/>
                </a:cubicBezTo>
                <a:cubicBezTo>
                  <a:pt x="587" y="1194"/>
                  <a:pt x="591" y="1194"/>
                  <a:pt x="594" y="1194"/>
                </a:cubicBezTo>
                <a:cubicBezTo>
                  <a:pt x="597" y="1194"/>
                  <a:pt x="601" y="1194"/>
                  <a:pt x="604" y="1192"/>
                </a:cubicBezTo>
                <a:cubicBezTo>
                  <a:pt x="760" y="1191"/>
                  <a:pt x="907" y="1129"/>
                  <a:pt x="1017" y="1018"/>
                </a:cubicBezTo>
                <a:cubicBezTo>
                  <a:pt x="1129" y="906"/>
                  <a:pt x="1191" y="757"/>
                  <a:pt x="1192" y="59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2" name="Freeform 1171">
            <a:extLst>
              <a:ext uri="{FF2B5EF4-FFF2-40B4-BE49-F238E27FC236}">
                <a16:creationId xmlns:a16="http://schemas.microsoft.com/office/drawing/2014/main" id="{8D4B23D1-6F58-AB4E-9D9C-1CA0BCA6601B}"/>
              </a:ext>
            </a:extLst>
          </p:cNvPr>
          <p:cNvSpPr/>
          <p:nvPr/>
        </p:nvSpPr>
        <p:spPr>
          <a:xfrm>
            <a:off x="4154759" y="4844768"/>
            <a:ext cx="174240" cy="174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5" h="485">
                <a:moveTo>
                  <a:pt x="244" y="319"/>
                </a:moveTo>
                <a:cubicBezTo>
                  <a:pt x="200" y="319"/>
                  <a:pt x="164" y="283"/>
                  <a:pt x="164" y="239"/>
                </a:cubicBezTo>
                <a:cubicBezTo>
                  <a:pt x="164" y="194"/>
                  <a:pt x="200" y="158"/>
                  <a:pt x="244" y="158"/>
                </a:cubicBezTo>
                <a:cubicBezTo>
                  <a:pt x="289" y="158"/>
                  <a:pt x="325" y="194"/>
                  <a:pt x="325" y="239"/>
                </a:cubicBezTo>
                <a:cubicBezTo>
                  <a:pt x="325" y="283"/>
                  <a:pt x="289" y="319"/>
                  <a:pt x="244" y="319"/>
                </a:cubicBezTo>
                <a:close/>
                <a:moveTo>
                  <a:pt x="242" y="0"/>
                </a:moveTo>
                <a:cubicBezTo>
                  <a:pt x="178" y="0"/>
                  <a:pt x="117" y="25"/>
                  <a:pt x="71" y="71"/>
                </a:cubicBezTo>
                <a:cubicBezTo>
                  <a:pt x="25" y="117"/>
                  <a:pt x="0" y="177"/>
                  <a:pt x="0" y="242"/>
                </a:cubicBezTo>
                <a:cubicBezTo>
                  <a:pt x="0" y="305"/>
                  <a:pt x="22" y="364"/>
                  <a:pt x="63" y="408"/>
                </a:cubicBezTo>
                <a:cubicBezTo>
                  <a:pt x="110" y="458"/>
                  <a:pt x="178" y="485"/>
                  <a:pt x="260" y="485"/>
                </a:cubicBezTo>
                <a:cubicBezTo>
                  <a:pt x="275" y="485"/>
                  <a:pt x="287" y="472"/>
                  <a:pt x="287" y="457"/>
                </a:cubicBezTo>
                <a:cubicBezTo>
                  <a:pt x="287" y="442"/>
                  <a:pt x="275" y="429"/>
                  <a:pt x="260" y="429"/>
                </a:cubicBezTo>
                <a:cubicBezTo>
                  <a:pt x="194" y="429"/>
                  <a:pt x="140" y="409"/>
                  <a:pt x="103" y="370"/>
                </a:cubicBezTo>
                <a:cubicBezTo>
                  <a:pt x="72" y="337"/>
                  <a:pt x="55" y="291"/>
                  <a:pt x="55" y="242"/>
                </a:cubicBezTo>
                <a:cubicBezTo>
                  <a:pt x="55" y="192"/>
                  <a:pt x="74" y="145"/>
                  <a:pt x="110" y="110"/>
                </a:cubicBezTo>
                <a:cubicBezTo>
                  <a:pt x="145" y="74"/>
                  <a:pt x="192" y="55"/>
                  <a:pt x="242" y="55"/>
                </a:cubicBezTo>
                <a:cubicBezTo>
                  <a:pt x="292" y="55"/>
                  <a:pt x="341" y="76"/>
                  <a:pt x="378" y="114"/>
                </a:cubicBezTo>
                <a:cubicBezTo>
                  <a:pt x="412" y="150"/>
                  <a:pt x="432" y="196"/>
                  <a:pt x="430" y="241"/>
                </a:cubicBezTo>
                <a:cubicBezTo>
                  <a:pt x="428" y="291"/>
                  <a:pt x="412" y="323"/>
                  <a:pt x="407" y="331"/>
                </a:cubicBezTo>
                <a:cubicBezTo>
                  <a:pt x="406" y="334"/>
                  <a:pt x="404" y="337"/>
                  <a:pt x="402" y="340"/>
                </a:cubicBezTo>
                <a:lnTo>
                  <a:pt x="402" y="342"/>
                </a:lnTo>
                <a:cubicBezTo>
                  <a:pt x="392" y="360"/>
                  <a:pt x="383" y="365"/>
                  <a:pt x="381" y="365"/>
                </a:cubicBezTo>
                <a:lnTo>
                  <a:pt x="381" y="349"/>
                </a:lnTo>
                <a:lnTo>
                  <a:pt x="381" y="134"/>
                </a:lnTo>
                <a:cubicBezTo>
                  <a:pt x="381" y="119"/>
                  <a:pt x="369" y="107"/>
                  <a:pt x="353" y="107"/>
                </a:cubicBezTo>
                <a:cubicBezTo>
                  <a:pt x="339" y="107"/>
                  <a:pt x="328" y="117"/>
                  <a:pt x="326" y="131"/>
                </a:cubicBezTo>
                <a:cubicBezTo>
                  <a:pt x="303" y="114"/>
                  <a:pt x="275" y="103"/>
                  <a:pt x="244" y="103"/>
                </a:cubicBezTo>
                <a:cubicBezTo>
                  <a:pt x="170" y="103"/>
                  <a:pt x="109" y="164"/>
                  <a:pt x="109" y="239"/>
                </a:cubicBezTo>
                <a:cubicBezTo>
                  <a:pt x="109" y="313"/>
                  <a:pt x="170" y="374"/>
                  <a:pt x="244" y="374"/>
                </a:cubicBezTo>
                <a:cubicBezTo>
                  <a:pt x="275" y="374"/>
                  <a:pt x="303" y="364"/>
                  <a:pt x="326" y="347"/>
                </a:cubicBezTo>
                <a:lnTo>
                  <a:pt x="326" y="349"/>
                </a:lnTo>
                <a:lnTo>
                  <a:pt x="326" y="365"/>
                </a:lnTo>
                <a:cubicBezTo>
                  <a:pt x="326" y="396"/>
                  <a:pt x="351" y="421"/>
                  <a:pt x="381" y="421"/>
                </a:cubicBezTo>
                <a:cubicBezTo>
                  <a:pt x="407" y="421"/>
                  <a:pt x="432" y="402"/>
                  <a:pt x="450" y="368"/>
                </a:cubicBezTo>
                <a:lnTo>
                  <a:pt x="451" y="367"/>
                </a:lnTo>
                <a:cubicBezTo>
                  <a:pt x="452" y="364"/>
                  <a:pt x="454" y="361"/>
                  <a:pt x="455" y="359"/>
                </a:cubicBezTo>
                <a:cubicBezTo>
                  <a:pt x="464" y="344"/>
                  <a:pt x="483" y="304"/>
                  <a:pt x="485" y="243"/>
                </a:cubicBezTo>
                <a:cubicBezTo>
                  <a:pt x="487" y="183"/>
                  <a:pt x="462" y="122"/>
                  <a:pt x="417" y="75"/>
                </a:cubicBezTo>
                <a:cubicBezTo>
                  <a:pt x="371" y="27"/>
                  <a:pt x="307" y="0"/>
                  <a:pt x="242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3" name="Freeform 1172">
            <a:extLst>
              <a:ext uri="{FF2B5EF4-FFF2-40B4-BE49-F238E27FC236}">
                <a16:creationId xmlns:a16="http://schemas.microsoft.com/office/drawing/2014/main" id="{31BE5714-5ADE-8445-80BB-3C69B7CFB463}"/>
              </a:ext>
            </a:extLst>
          </p:cNvPr>
          <p:cNvSpPr/>
          <p:nvPr/>
        </p:nvSpPr>
        <p:spPr>
          <a:xfrm>
            <a:off x="4689720" y="4949169"/>
            <a:ext cx="478800" cy="219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1" h="612">
                <a:moveTo>
                  <a:pt x="1272" y="274"/>
                </a:moveTo>
                <a:cubicBezTo>
                  <a:pt x="1267" y="284"/>
                  <a:pt x="1259" y="292"/>
                  <a:pt x="1249" y="295"/>
                </a:cubicBezTo>
                <a:cubicBezTo>
                  <a:pt x="1248" y="296"/>
                  <a:pt x="1247" y="296"/>
                  <a:pt x="1246" y="296"/>
                </a:cubicBezTo>
                <a:cubicBezTo>
                  <a:pt x="1043" y="393"/>
                  <a:pt x="709" y="548"/>
                  <a:pt x="675" y="555"/>
                </a:cubicBezTo>
                <a:cubicBezTo>
                  <a:pt x="629" y="565"/>
                  <a:pt x="577" y="540"/>
                  <a:pt x="512" y="508"/>
                </a:cubicBezTo>
                <a:cubicBezTo>
                  <a:pt x="441" y="473"/>
                  <a:pt x="353" y="430"/>
                  <a:pt x="244" y="424"/>
                </a:cubicBezTo>
                <a:lnTo>
                  <a:pt x="217" y="422"/>
                </a:lnTo>
                <a:lnTo>
                  <a:pt x="220" y="143"/>
                </a:lnTo>
                <a:lnTo>
                  <a:pt x="307" y="143"/>
                </a:lnTo>
                <a:cubicBezTo>
                  <a:pt x="324" y="143"/>
                  <a:pt x="374" y="144"/>
                  <a:pt x="398" y="149"/>
                </a:cubicBezTo>
                <a:cubicBezTo>
                  <a:pt x="432" y="155"/>
                  <a:pt x="451" y="172"/>
                  <a:pt x="474" y="190"/>
                </a:cubicBezTo>
                <a:cubicBezTo>
                  <a:pt x="497" y="210"/>
                  <a:pt x="524" y="232"/>
                  <a:pt x="568" y="243"/>
                </a:cubicBezTo>
                <a:cubicBezTo>
                  <a:pt x="633" y="260"/>
                  <a:pt x="811" y="250"/>
                  <a:pt x="837" y="249"/>
                </a:cubicBezTo>
                <a:cubicBezTo>
                  <a:pt x="849" y="249"/>
                  <a:pt x="859" y="254"/>
                  <a:pt x="867" y="262"/>
                </a:cubicBezTo>
                <a:cubicBezTo>
                  <a:pt x="874" y="270"/>
                  <a:pt x="879" y="281"/>
                  <a:pt x="878" y="293"/>
                </a:cubicBezTo>
                <a:cubicBezTo>
                  <a:pt x="878" y="305"/>
                  <a:pt x="873" y="315"/>
                  <a:pt x="865" y="323"/>
                </a:cubicBezTo>
                <a:cubicBezTo>
                  <a:pt x="856" y="331"/>
                  <a:pt x="846" y="335"/>
                  <a:pt x="834" y="335"/>
                </a:cubicBezTo>
                <a:lnTo>
                  <a:pt x="572" y="330"/>
                </a:lnTo>
                <a:cubicBezTo>
                  <a:pt x="563" y="330"/>
                  <a:pt x="554" y="334"/>
                  <a:pt x="549" y="342"/>
                </a:cubicBezTo>
                <a:lnTo>
                  <a:pt x="515" y="389"/>
                </a:lnTo>
                <a:cubicBezTo>
                  <a:pt x="506" y="401"/>
                  <a:pt x="509" y="419"/>
                  <a:pt x="521" y="427"/>
                </a:cubicBezTo>
                <a:cubicBezTo>
                  <a:pt x="526" y="431"/>
                  <a:pt x="532" y="433"/>
                  <a:pt x="537" y="433"/>
                </a:cubicBezTo>
                <a:cubicBezTo>
                  <a:pt x="546" y="433"/>
                  <a:pt x="554" y="429"/>
                  <a:pt x="560" y="421"/>
                </a:cubicBezTo>
                <a:lnTo>
                  <a:pt x="585" y="386"/>
                </a:lnTo>
                <a:lnTo>
                  <a:pt x="833" y="390"/>
                </a:lnTo>
                <a:cubicBezTo>
                  <a:pt x="859" y="391"/>
                  <a:pt x="884" y="381"/>
                  <a:pt x="903" y="363"/>
                </a:cubicBezTo>
                <a:cubicBezTo>
                  <a:pt x="914" y="353"/>
                  <a:pt x="922" y="340"/>
                  <a:pt x="927" y="326"/>
                </a:cubicBezTo>
                <a:cubicBezTo>
                  <a:pt x="928" y="326"/>
                  <a:pt x="929" y="326"/>
                  <a:pt x="930" y="325"/>
                </a:cubicBezTo>
                <a:cubicBezTo>
                  <a:pt x="931" y="325"/>
                  <a:pt x="1087" y="262"/>
                  <a:pt x="1217" y="215"/>
                </a:cubicBezTo>
                <a:cubicBezTo>
                  <a:pt x="1228" y="211"/>
                  <a:pt x="1240" y="211"/>
                  <a:pt x="1250" y="216"/>
                </a:cubicBezTo>
                <a:cubicBezTo>
                  <a:pt x="1261" y="221"/>
                  <a:pt x="1269" y="230"/>
                  <a:pt x="1273" y="241"/>
                </a:cubicBezTo>
                <a:lnTo>
                  <a:pt x="1273" y="243"/>
                </a:lnTo>
                <a:cubicBezTo>
                  <a:pt x="1277" y="253"/>
                  <a:pt x="1276" y="264"/>
                  <a:pt x="1272" y="274"/>
                </a:cubicBezTo>
                <a:close/>
                <a:moveTo>
                  <a:pt x="1325" y="224"/>
                </a:moveTo>
                <a:lnTo>
                  <a:pt x="1325" y="222"/>
                </a:lnTo>
                <a:cubicBezTo>
                  <a:pt x="1316" y="198"/>
                  <a:pt x="1298" y="178"/>
                  <a:pt x="1274" y="166"/>
                </a:cubicBezTo>
                <a:cubicBezTo>
                  <a:pt x="1250" y="155"/>
                  <a:pt x="1223" y="154"/>
                  <a:pt x="1199" y="163"/>
                </a:cubicBezTo>
                <a:cubicBezTo>
                  <a:pt x="1096" y="200"/>
                  <a:pt x="977" y="247"/>
                  <a:pt x="930" y="266"/>
                </a:cubicBezTo>
                <a:cubicBezTo>
                  <a:pt x="926" y="250"/>
                  <a:pt x="918" y="236"/>
                  <a:pt x="907" y="224"/>
                </a:cubicBezTo>
                <a:cubicBezTo>
                  <a:pt x="889" y="205"/>
                  <a:pt x="864" y="194"/>
                  <a:pt x="838" y="193"/>
                </a:cubicBezTo>
                <a:cubicBezTo>
                  <a:pt x="837" y="193"/>
                  <a:pt x="836" y="193"/>
                  <a:pt x="836" y="193"/>
                </a:cubicBezTo>
                <a:cubicBezTo>
                  <a:pt x="782" y="197"/>
                  <a:pt x="631" y="202"/>
                  <a:pt x="582" y="190"/>
                </a:cubicBezTo>
                <a:cubicBezTo>
                  <a:pt x="550" y="182"/>
                  <a:pt x="531" y="166"/>
                  <a:pt x="509" y="148"/>
                </a:cubicBezTo>
                <a:cubicBezTo>
                  <a:pt x="484" y="127"/>
                  <a:pt x="456" y="104"/>
                  <a:pt x="408" y="95"/>
                </a:cubicBezTo>
                <a:cubicBezTo>
                  <a:pt x="374" y="88"/>
                  <a:pt x="310" y="88"/>
                  <a:pt x="307" y="88"/>
                </a:cubicBezTo>
                <a:lnTo>
                  <a:pt x="221" y="88"/>
                </a:lnTo>
                <a:cubicBezTo>
                  <a:pt x="217" y="39"/>
                  <a:pt x="185" y="2"/>
                  <a:pt x="145" y="1"/>
                </a:cubicBezTo>
                <a:lnTo>
                  <a:pt x="34" y="0"/>
                </a:lnTo>
                <a:lnTo>
                  <a:pt x="33" y="0"/>
                </a:lnTo>
                <a:cubicBezTo>
                  <a:pt x="18" y="0"/>
                  <a:pt x="6" y="12"/>
                  <a:pt x="6" y="27"/>
                </a:cubicBezTo>
                <a:cubicBezTo>
                  <a:pt x="6" y="42"/>
                  <a:pt x="18" y="55"/>
                  <a:pt x="33" y="55"/>
                </a:cubicBezTo>
                <a:lnTo>
                  <a:pt x="144" y="56"/>
                </a:lnTo>
                <a:cubicBezTo>
                  <a:pt x="154" y="56"/>
                  <a:pt x="166" y="74"/>
                  <a:pt x="166" y="97"/>
                </a:cubicBezTo>
                <a:lnTo>
                  <a:pt x="161" y="474"/>
                </a:lnTo>
                <a:cubicBezTo>
                  <a:pt x="161" y="486"/>
                  <a:pt x="158" y="498"/>
                  <a:pt x="152" y="506"/>
                </a:cubicBezTo>
                <a:cubicBezTo>
                  <a:pt x="150" y="509"/>
                  <a:pt x="145" y="514"/>
                  <a:pt x="139" y="514"/>
                </a:cubicBezTo>
                <a:lnTo>
                  <a:pt x="28" y="513"/>
                </a:lnTo>
                <a:lnTo>
                  <a:pt x="27" y="513"/>
                </a:lnTo>
                <a:cubicBezTo>
                  <a:pt x="12" y="513"/>
                  <a:pt x="0" y="525"/>
                  <a:pt x="0" y="540"/>
                </a:cubicBezTo>
                <a:cubicBezTo>
                  <a:pt x="0" y="556"/>
                  <a:pt x="12" y="568"/>
                  <a:pt x="27" y="568"/>
                </a:cubicBezTo>
                <a:lnTo>
                  <a:pt x="138" y="570"/>
                </a:lnTo>
                <a:lnTo>
                  <a:pt x="139" y="570"/>
                </a:lnTo>
                <a:cubicBezTo>
                  <a:pt x="160" y="570"/>
                  <a:pt x="181" y="559"/>
                  <a:pt x="196" y="539"/>
                </a:cubicBezTo>
                <a:cubicBezTo>
                  <a:pt x="208" y="522"/>
                  <a:pt x="216" y="500"/>
                  <a:pt x="216" y="477"/>
                </a:cubicBezTo>
                <a:lnTo>
                  <a:pt x="240" y="479"/>
                </a:lnTo>
                <a:lnTo>
                  <a:pt x="241" y="479"/>
                </a:lnTo>
                <a:cubicBezTo>
                  <a:pt x="339" y="484"/>
                  <a:pt x="418" y="523"/>
                  <a:pt x="488" y="557"/>
                </a:cubicBezTo>
                <a:cubicBezTo>
                  <a:pt x="548" y="587"/>
                  <a:pt x="601" y="612"/>
                  <a:pt x="654" y="612"/>
                </a:cubicBezTo>
                <a:cubicBezTo>
                  <a:pt x="665" y="612"/>
                  <a:pt x="675" y="612"/>
                  <a:pt x="686" y="609"/>
                </a:cubicBezTo>
                <a:cubicBezTo>
                  <a:pt x="736" y="599"/>
                  <a:pt x="1177" y="390"/>
                  <a:pt x="1269" y="347"/>
                </a:cubicBezTo>
                <a:cubicBezTo>
                  <a:pt x="1292" y="338"/>
                  <a:pt x="1311" y="320"/>
                  <a:pt x="1322" y="298"/>
                </a:cubicBezTo>
                <a:cubicBezTo>
                  <a:pt x="1333" y="274"/>
                  <a:pt x="1334" y="248"/>
                  <a:pt x="1325" y="22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4" name="Freeform 1173">
            <a:extLst>
              <a:ext uri="{FF2B5EF4-FFF2-40B4-BE49-F238E27FC236}">
                <a16:creationId xmlns:a16="http://schemas.microsoft.com/office/drawing/2014/main" id="{AEB4CBD4-5DAD-E043-90FA-D54ADF94FAB2}"/>
              </a:ext>
            </a:extLst>
          </p:cNvPr>
          <p:cNvSpPr/>
          <p:nvPr/>
        </p:nvSpPr>
        <p:spPr>
          <a:xfrm>
            <a:off x="4865760" y="4795448"/>
            <a:ext cx="249480" cy="191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4" h="534">
                <a:moveTo>
                  <a:pt x="48" y="525"/>
                </a:moveTo>
                <a:lnTo>
                  <a:pt x="205" y="358"/>
                </a:lnTo>
                <a:lnTo>
                  <a:pt x="330" y="523"/>
                </a:lnTo>
                <a:cubicBezTo>
                  <a:pt x="336" y="530"/>
                  <a:pt x="344" y="534"/>
                  <a:pt x="352" y="534"/>
                </a:cubicBezTo>
                <a:cubicBezTo>
                  <a:pt x="353" y="534"/>
                  <a:pt x="353" y="534"/>
                  <a:pt x="354" y="534"/>
                </a:cubicBezTo>
                <a:cubicBezTo>
                  <a:pt x="363" y="533"/>
                  <a:pt x="371" y="528"/>
                  <a:pt x="376" y="520"/>
                </a:cubicBezTo>
                <a:lnTo>
                  <a:pt x="628" y="96"/>
                </a:lnTo>
                <a:lnTo>
                  <a:pt x="640" y="136"/>
                </a:lnTo>
                <a:cubicBezTo>
                  <a:pt x="644" y="147"/>
                  <a:pt x="655" y="155"/>
                  <a:pt x="667" y="155"/>
                </a:cubicBezTo>
                <a:cubicBezTo>
                  <a:pt x="669" y="155"/>
                  <a:pt x="672" y="155"/>
                  <a:pt x="675" y="154"/>
                </a:cubicBezTo>
                <a:cubicBezTo>
                  <a:pt x="689" y="149"/>
                  <a:pt x="697" y="134"/>
                  <a:pt x="693" y="119"/>
                </a:cubicBezTo>
                <a:lnTo>
                  <a:pt x="664" y="27"/>
                </a:lnTo>
                <a:cubicBezTo>
                  <a:pt x="664" y="18"/>
                  <a:pt x="660" y="9"/>
                  <a:pt x="651" y="4"/>
                </a:cubicBezTo>
                <a:cubicBezTo>
                  <a:pt x="647" y="1"/>
                  <a:pt x="642" y="0"/>
                  <a:pt x="637" y="0"/>
                </a:cubicBezTo>
                <a:cubicBezTo>
                  <a:pt x="634" y="0"/>
                  <a:pt x="631" y="0"/>
                  <a:pt x="628" y="1"/>
                </a:cubicBezTo>
                <a:lnTo>
                  <a:pt x="528" y="32"/>
                </a:lnTo>
                <a:cubicBezTo>
                  <a:pt x="513" y="36"/>
                  <a:pt x="505" y="52"/>
                  <a:pt x="509" y="66"/>
                </a:cubicBezTo>
                <a:cubicBezTo>
                  <a:pt x="513" y="78"/>
                  <a:pt x="524" y="86"/>
                  <a:pt x="536" y="86"/>
                </a:cubicBezTo>
                <a:cubicBezTo>
                  <a:pt x="539" y="86"/>
                  <a:pt x="541" y="85"/>
                  <a:pt x="544" y="84"/>
                </a:cubicBezTo>
                <a:lnTo>
                  <a:pt x="577" y="74"/>
                </a:lnTo>
                <a:lnTo>
                  <a:pt x="350" y="457"/>
                </a:lnTo>
                <a:lnTo>
                  <a:pt x="229" y="298"/>
                </a:lnTo>
                <a:cubicBezTo>
                  <a:pt x="224" y="292"/>
                  <a:pt x="216" y="288"/>
                  <a:pt x="208" y="288"/>
                </a:cubicBezTo>
                <a:cubicBezTo>
                  <a:pt x="200" y="287"/>
                  <a:pt x="192" y="290"/>
                  <a:pt x="187" y="296"/>
                </a:cubicBezTo>
                <a:lnTo>
                  <a:pt x="8" y="487"/>
                </a:lnTo>
                <a:cubicBezTo>
                  <a:pt x="-3" y="498"/>
                  <a:pt x="-2" y="516"/>
                  <a:pt x="9" y="526"/>
                </a:cubicBezTo>
                <a:cubicBezTo>
                  <a:pt x="20" y="537"/>
                  <a:pt x="37" y="536"/>
                  <a:pt x="48" y="52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5" name="Freeform 1174">
            <a:extLst>
              <a:ext uri="{FF2B5EF4-FFF2-40B4-BE49-F238E27FC236}">
                <a16:creationId xmlns:a16="http://schemas.microsoft.com/office/drawing/2014/main" id="{592443AA-A0C3-F44C-B88A-8B224ECB3763}"/>
              </a:ext>
            </a:extLst>
          </p:cNvPr>
          <p:cNvSpPr/>
          <p:nvPr/>
        </p:nvSpPr>
        <p:spPr>
          <a:xfrm>
            <a:off x="5404681" y="4949169"/>
            <a:ext cx="478800" cy="219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1" h="612">
                <a:moveTo>
                  <a:pt x="1271" y="274"/>
                </a:moveTo>
                <a:cubicBezTo>
                  <a:pt x="1267" y="284"/>
                  <a:pt x="1259" y="292"/>
                  <a:pt x="1248" y="295"/>
                </a:cubicBezTo>
                <a:cubicBezTo>
                  <a:pt x="1248" y="296"/>
                  <a:pt x="1247" y="296"/>
                  <a:pt x="1246" y="296"/>
                </a:cubicBezTo>
                <a:cubicBezTo>
                  <a:pt x="1043" y="393"/>
                  <a:pt x="708" y="548"/>
                  <a:pt x="674" y="555"/>
                </a:cubicBezTo>
                <a:cubicBezTo>
                  <a:pt x="629" y="565"/>
                  <a:pt x="577" y="540"/>
                  <a:pt x="512" y="508"/>
                </a:cubicBezTo>
                <a:cubicBezTo>
                  <a:pt x="441" y="473"/>
                  <a:pt x="353" y="430"/>
                  <a:pt x="244" y="424"/>
                </a:cubicBezTo>
                <a:lnTo>
                  <a:pt x="217" y="422"/>
                </a:lnTo>
                <a:lnTo>
                  <a:pt x="220" y="143"/>
                </a:lnTo>
                <a:lnTo>
                  <a:pt x="306" y="143"/>
                </a:lnTo>
                <a:cubicBezTo>
                  <a:pt x="324" y="143"/>
                  <a:pt x="374" y="144"/>
                  <a:pt x="397" y="149"/>
                </a:cubicBezTo>
                <a:cubicBezTo>
                  <a:pt x="432" y="155"/>
                  <a:pt x="451" y="172"/>
                  <a:pt x="474" y="190"/>
                </a:cubicBezTo>
                <a:cubicBezTo>
                  <a:pt x="497" y="210"/>
                  <a:pt x="524" y="232"/>
                  <a:pt x="568" y="243"/>
                </a:cubicBezTo>
                <a:cubicBezTo>
                  <a:pt x="633" y="260"/>
                  <a:pt x="811" y="250"/>
                  <a:pt x="837" y="249"/>
                </a:cubicBezTo>
                <a:cubicBezTo>
                  <a:pt x="848" y="249"/>
                  <a:pt x="859" y="254"/>
                  <a:pt x="866" y="262"/>
                </a:cubicBezTo>
                <a:cubicBezTo>
                  <a:pt x="874" y="270"/>
                  <a:pt x="878" y="281"/>
                  <a:pt x="878" y="293"/>
                </a:cubicBezTo>
                <a:cubicBezTo>
                  <a:pt x="878" y="305"/>
                  <a:pt x="873" y="315"/>
                  <a:pt x="865" y="323"/>
                </a:cubicBezTo>
                <a:cubicBezTo>
                  <a:pt x="856" y="331"/>
                  <a:pt x="845" y="335"/>
                  <a:pt x="834" y="335"/>
                </a:cubicBezTo>
                <a:lnTo>
                  <a:pt x="833" y="335"/>
                </a:lnTo>
                <a:lnTo>
                  <a:pt x="571" y="330"/>
                </a:lnTo>
                <a:cubicBezTo>
                  <a:pt x="562" y="330"/>
                  <a:pt x="554" y="334"/>
                  <a:pt x="549" y="342"/>
                </a:cubicBezTo>
                <a:lnTo>
                  <a:pt x="515" y="389"/>
                </a:lnTo>
                <a:cubicBezTo>
                  <a:pt x="506" y="401"/>
                  <a:pt x="509" y="419"/>
                  <a:pt x="521" y="427"/>
                </a:cubicBezTo>
                <a:cubicBezTo>
                  <a:pt x="526" y="431"/>
                  <a:pt x="532" y="433"/>
                  <a:pt x="537" y="433"/>
                </a:cubicBezTo>
                <a:cubicBezTo>
                  <a:pt x="546" y="433"/>
                  <a:pt x="554" y="429"/>
                  <a:pt x="560" y="421"/>
                </a:cubicBezTo>
                <a:lnTo>
                  <a:pt x="585" y="386"/>
                </a:lnTo>
                <a:lnTo>
                  <a:pt x="832" y="390"/>
                </a:lnTo>
                <a:cubicBezTo>
                  <a:pt x="859" y="391"/>
                  <a:pt x="883" y="381"/>
                  <a:pt x="903" y="363"/>
                </a:cubicBezTo>
                <a:cubicBezTo>
                  <a:pt x="914" y="353"/>
                  <a:pt x="922" y="340"/>
                  <a:pt x="927" y="326"/>
                </a:cubicBezTo>
                <a:cubicBezTo>
                  <a:pt x="928" y="326"/>
                  <a:pt x="929" y="326"/>
                  <a:pt x="929" y="325"/>
                </a:cubicBezTo>
                <a:cubicBezTo>
                  <a:pt x="931" y="325"/>
                  <a:pt x="1086" y="262"/>
                  <a:pt x="1217" y="215"/>
                </a:cubicBezTo>
                <a:cubicBezTo>
                  <a:pt x="1228" y="211"/>
                  <a:pt x="1240" y="211"/>
                  <a:pt x="1250" y="216"/>
                </a:cubicBezTo>
                <a:cubicBezTo>
                  <a:pt x="1261" y="221"/>
                  <a:pt x="1269" y="230"/>
                  <a:pt x="1273" y="241"/>
                </a:cubicBezTo>
                <a:lnTo>
                  <a:pt x="1273" y="243"/>
                </a:lnTo>
                <a:cubicBezTo>
                  <a:pt x="1277" y="253"/>
                  <a:pt x="1276" y="264"/>
                  <a:pt x="1271" y="274"/>
                </a:cubicBezTo>
                <a:close/>
                <a:moveTo>
                  <a:pt x="1325" y="224"/>
                </a:moveTo>
                <a:lnTo>
                  <a:pt x="1325" y="222"/>
                </a:lnTo>
                <a:cubicBezTo>
                  <a:pt x="1316" y="198"/>
                  <a:pt x="1298" y="178"/>
                  <a:pt x="1274" y="166"/>
                </a:cubicBezTo>
                <a:cubicBezTo>
                  <a:pt x="1250" y="155"/>
                  <a:pt x="1223" y="154"/>
                  <a:pt x="1199" y="163"/>
                </a:cubicBezTo>
                <a:cubicBezTo>
                  <a:pt x="1095" y="200"/>
                  <a:pt x="977" y="247"/>
                  <a:pt x="930" y="266"/>
                </a:cubicBezTo>
                <a:cubicBezTo>
                  <a:pt x="926" y="250"/>
                  <a:pt x="918" y="236"/>
                  <a:pt x="906" y="224"/>
                </a:cubicBezTo>
                <a:cubicBezTo>
                  <a:pt x="888" y="205"/>
                  <a:pt x="864" y="194"/>
                  <a:pt x="838" y="193"/>
                </a:cubicBezTo>
                <a:cubicBezTo>
                  <a:pt x="837" y="193"/>
                  <a:pt x="836" y="193"/>
                  <a:pt x="835" y="193"/>
                </a:cubicBezTo>
                <a:cubicBezTo>
                  <a:pt x="781" y="197"/>
                  <a:pt x="630" y="202"/>
                  <a:pt x="582" y="190"/>
                </a:cubicBezTo>
                <a:cubicBezTo>
                  <a:pt x="549" y="182"/>
                  <a:pt x="531" y="166"/>
                  <a:pt x="509" y="148"/>
                </a:cubicBezTo>
                <a:cubicBezTo>
                  <a:pt x="484" y="127"/>
                  <a:pt x="456" y="104"/>
                  <a:pt x="408" y="95"/>
                </a:cubicBezTo>
                <a:cubicBezTo>
                  <a:pt x="374" y="88"/>
                  <a:pt x="309" y="88"/>
                  <a:pt x="307" y="88"/>
                </a:cubicBezTo>
                <a:lnTo>
                  <a:pt x="220" y="88"/>
                </a:lnTo>
                <a:cubicBezTo>
                  <a:pt x="217" y="39"/>
                  <a:pt x="185" y="2"/>
                  <a:pt x="144" y="1"/>
                </a:cubicBezTo>
                <a:lnTo>
                  <a:pt x="34" y="0"/>
                </a:lnTo>
                <a:cubicBezTo>
                  <a:pt x="33" y="0"/>
                  <a:pt x="33" y="0"/>
                  <a:pt x="33" y="0"/>
                </a:cubicBezTo>
                <a:cubicBezTo>
                  <a:pt x="18" y="0"/>
                  <a:pt x="6" y="12"/>
                  <a:pt x="6" y="27"/>
                </a:cubicBezTo>
                <a:cubicBezTo>
                  <a:pt x="5" y="42"/>
                  <a:pt x="18" y="55"/>
                  <a:pt x="33" y="55"/>
                </a:cubicBezTo>
                <a:lnTo>
                  <a:pt x="144" y="56"/>
                </a:lnTo>
                <a:cubicBezTo>
                  <a:pt x="154" y="56"/>
                  <a:pt x="166" y="74"/>
                  <a:pt x="165" y="97"/>
                </a:cubicBezTo>
                <a:lnTo>
                  <a:pt x="161" y="474"/>
                </a:lnTo>
                <a:cubicBezTo>
                  <a:pt x="161" y="486"/>
                  <a:pt x="157" y="498"/>
                  <a:pt x="151" y="506"/>
                </a:cubicBezTo>
                <a:cubicBezTo>
                  <a:pt x="150" y="509"/>
                  <a:pt x="144" y="514"/>
                  <a:pt x="138" y="514"/>
                </a:cubicBezTo>
                <a:lnTo>
                  <a:pt x="27" y="513"/>
                </a:lnTo>
                <a:cubicBezTo>
                  <a:pt x="12" y="513"/>
                  <a:pt x="0" y="525"/>
                  <a:pt x="0" y="540"/>
                </a:cubicBezTo>
                <a:cubicBezTo>
                  <a:pt x="-1" y="556"/>
                  <a:pt x="12" y="568"/>
                  <a:pt x="27" y="568"/>
                </a:cubicBezTo>
                <a:lnTo>
                  <a:pt x="138" y="570"/>
                </a:lnTo>
                <a:cubicBezTo>
                  <a:pt x="160" y="570"/>
                  <a:pt x="181" y="559"/>
                  <a:pt x="195" y="539"/>
                </a:cubicBezTo>
                <a:cubicBezTo>
                  <a:pt x="208" y="522"/>
                  <a:pt x="216" y="500"/>
                  <a:pt x="216" y="477"/>
                </a:cubicBezTo>
                <a:lnTo>
                  <a:pt x="239" y="479"/>
                </a:lnTo>
                <a:cubicBezTo>
                  <a:pt x="240" y="479"/>
                  <a:pt x="240" y="479"/>
                  <a:pt x="240" y="479"/>
                </a:cubicBezTo>
                <a:cubicBezTo>
                  <a:pt x="338" y="484"/>
                  <a:pt x="418" y="523"/>
                  <a:pt x="488" y="557"/>
                </a:cubicBezTo>
                <a:cubicBezTo>
                  <a:pt x="548" y="587"/>
                  <a:pt x="601" y="612"/>
                  <a:pt x="654" y="612"/>
                </a:cubicBezTo>
                <a:cubicBezTo>
                  <a:pt x="665" y="612"/>
                  <a:pt x="675" y="612"/>
                  <a:pt x="686" y="609"/>
                </a:cubicBezTo>
                <a:cubicBezTo>
                  <a:pt x="736" y="599"/>
                  <a:pt x="1177" y="390"/>
                  <a:pt x="1268" y="347"/>
                </a:cubicBezTo>
                <a:cubicBezTo>
                  <a:pt x="1292" y="338"/>
                  <a:pt x="1311" y="320"/>
                  <a:pt x="1321" y="298"/>
                </a:cubicBezTo>
                <a:cubicBezTo>
                  <a:pt x="1332" y="274"/>
                  <a:pt x="1334" y="248"/>
                  <a:pt x="1325" y="22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6" name="Freeform 1175">
            <a:extLst>
              <a:ext uri="{FF2B5EF4-FFF2-40B4-BE49-F238E27FC236}">
                <a16:creationId xmlns:a16="http://schemas.microsoft.com/office/drawing/2014/main" id="{B07391F0-ACDD-534B-B403-41D32426F53B}"/>
              </a:ext>
            </a:extLst>
          </p:cNvPr>
          <p:cNvSpPr/>
          <p:nvPr/>
        </p:nvSpPr>
        <p:spPr>
          <a:xfrm>
            <a:off x="5591880" y="4853048"/>
            <a:ext cx="163800" cy="138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56" h="386">
                <a:moveTo>
                  <a:pt x="144" y="106"/>
                </a:moveTo>
                <a:lnTo>
                  <a:pt x="190" y="288"/>
                </a:lnTo>
                <a:lnTo>
                  <a:pt x="53" y="106"/>
                </a:lnTo>
                <a:close/>
                <a:moveTo>
                  <a:pt x="158" y="63"/>
                </a:moveTo>
                <a:lnTo>
                  <a:pt x="131" y="36"/>
                </a:lnTo>
                <a:lnTo>
                  <a:pt x="185" y="36"/>
                </a:lnTo>
                <a:close/>
                <a:moveTo>
                  <a:pt x="299" y="63"/>
                </a:moveTo>
                <a:lnTo>
                  <a:pt x="271" y="36"/>
                </a:lnTo>
                <a:lnTo>
                  <a:pt x="326" y="36"/>
                </a:lnTo>
                <a:close/>
                <a:moveTo>
                  <a:pt x="312" y="107"/>
                </a:moveTo>
                <a:lnTo>
                  <a:pt x="403" y="107"/>
                </a:lnTo>
                <a:lnTo>
                  <a:pt x="267" y="288"/>
                </a:lnTo>
                <a:close/>
                <a:moveTo>
                  <a:pt x="201" y="71"/>
                </a:moveTo>
                <a:lnTo>
                  <a:pt x="229" y="43"/>
                </a:lnTo>
                <a:lnTo>
                  <a:pt x="257" y="71"/>
                </a:lnTo>
                <a:close/>
                <a:moveTo>
                  <a:pt x="276" y="107"/>
                </a:moveTo>
                <a:lnTo>
                  <a:pt x="229" y="295"/>
                </a:lnTo>
                <a:lnTo>
                  <a:pt x="181" y="106"/>
                </a:lnTo>
                <a:close/>
                <a:moveTo>
                  <a:pt x="396" y="71"/>
                </a:moveTo>
                <a:lnTo>
                  <a:pt x="340" y="71"/>
                </a:lnTo>
                <a:lnTo>
                  <a:pt x="368" y="43"/>
                </a:lnTo>
                <a:close/>
                <a:moveTo>
                  <a:pt x="88" y="43"/>
                </a:moveTo>
                <a:lnTo>
                  <a:pt x="116" y="70"/>
                </a:lnTo>
                <a:lnTo>
                  <a:pt x="61" y="70"/>
                </a:lnTo>
                <a:close/>
                <a:moveTo>
                  <a:pt x="4" y="77"/>
                </a:moveTo>
                <a:cubicBezTo>
                  <a:pt x="4" y="77"/>
                  <a:pt x="3" y="77"/>
                  <a:pt x="3" y="78"/>
                </a:cubicBezTo>
                <a:cubicBezTo>
                  <a:pt x="3" y="79"/>
                  <a:pt x="3" y="79"/>
                  <a:pt x="2" y="79"/>
                </a:cubicBezTo>
                <a:lnTo>
                  <a:pt x="2" y="80"/>
                </a:lnTo>
                <a:lnTo>
                  <a:pt x="2" y="81"/>
                </a:lnTo>
                <a:cubicBezTo>
                  <a:pt x="1" y="81"/>
                  <a:pt x="1" y="81"/>
                  <a:pt x="1" y="81"/>
                </a:cubicBezTo>
                <a:cubicBezTo>
                  <a:pt x="1" y="82"/>
                  <a:pt x="1" y="82"/>
                  <a:pt x="1" y="82"/>
                </a:cubicBezTo>
                <a:lnTo>
                  <a:pt x="1" y="83"/>
                </a:lnTo>
                <a:lnTo>
                  <a:pt x="1" y="84"/>
                </a:lnTo>
                <a:lnTo>
                  <a:pt x="0" y="84"/>
                </a:lnTo>
                <a:cubicBezTo>
                  <a:pt x="0" y="85"/>
                  <a:pt x="0" y="85"/>
                  <a:pt x="0" y="85"/>
                </a:cubicBezTo>
                <a:cubicBezTo>
                  <a:pt x="0" y="86"/>
                  <a:pt x="0" y="86"/>
                  <a:pt x="0" y="86"/>
                </a:cubicBezTo>
                <a:lnTo>
                  <a:pt x="0" y="87"/>
                </a:lnTo>
                <a:lnTo>
                  <a:pt x="0" y="88"/>
                </a:lnTo>
                <a:lnTo>
                  <a:pt x="0" y="89"/>
                </a:lnTo>
                <a:cubicBezTo>
                  <a:pt x="0" y="90"/>
                  <a:pt x="0" y="91"/>
                  <a:pt x="0" y="91"/>
                </a:cubicBezTo>
                <a:lnTo>
                  <a:pt x="1" y="92"/>
                </a:lnTo>
                <a:lnTo>
                  <a:pt x="1" y="93"/>
                </a:lnTo>
                <a:cubicBezTo>
                  <a:pt x="1" y="94"/>
                  <a:pt x="1" y="94"/>
                  <a:pt x="1" y="94"/>
                </a:cubicBezTo>
                <a:cubicBezTo>
                  <a:pt x="1" y="95"/>
                  <a:pt x="2" y="95"/>
                  <a:pt x="2" y="95"/>
                </a:cubicBezTo>
                <a:lnTo>
                  <a:pt x="2" y="96"/>
                </a:lnTo>
                <a:lnTo>
                  <a:pt x="2" y="97"/>
                </a:lnTo>
                <a:cubicBezTo>
                  <a:pt x="3" y="97"/>
                  <a:pt x="3" y="97"/>
                  <a:pt x="3" y="97"/>
                </a:cubicBezTo>
                <a:cubicBezTo>
                  <a:pt x="3" y="98"/>
                  <a:pt x="3" y="98"/>
                  <a:pt x="3" y="98"/>
                </a:cubicBezTo>
                <a:lnTo>
                  <a:pt x="4" y="98"/>
                </a:lnTo>
                <a:lnTo>
                  <a:pt x="214" y="379"/>
                </a:lnTo>
                <a:cubicBezTo>
                  <a:pt x="215" y="380"/>
                  <a:pt x="215" y="380"/>
                  <a:pt x="216" y="381"/>
                </a:cubicBezTo>
                <a:lnTo>
                  <a:pt x="217" y="382"/>
                </a:lnTo>
                <a:cubicBezTo>
                  <a:pt x="218" y="383"/>
                  <a:pt x="218" y="383"/>
                  <a:pt x="219" y="383"/>
                </a:cubicBezTo>
                <a:cubicBezTo>
                  <a:pt x="219" y="384"/>
                  <a:pt x="220" y="384"/>
                  <a:pt x="220" y="384"/>
                </a:cubicBezTo>
                <a:cubicBezTo>
                  <a:pt x="221" y="384"/>
                  <a:pt x="221" y="385"/>
                  <a:pt x="221" y="385"/>
                </a:cubicBezTo>
                <a:lnTo>
                  <a:pt x="222" y="385"/>
                </a:lnTo>
                <a:lnTo>
                  <a:pt x="223" y="385"/>
                </a:lnTo>
                <a:lnTo>
                  <a:pt x="224" y="386"/>
                </a:lnTo>
                <a:lnTo>
                  <a:pt x="225" y="386"/>
                </a:lnTo>
                <a:lnTo>
                  <a:pt x="226" y="386"/>
                </a:lnTo>
                <a:lnTo>
                  <a:pt x="227" y="386"/>
                </a:lnTo>
                <a:cubicBezTo>
                  <a:pt x="227" y="386"/>
                  <a:pt x="228" y="386"/>
                  <a:pt x="229" y="386"/>
                </a:cubicBezTo>
                <a:lnTo>
                  <a:pt x="230" y="386"/>
                </a:lnTo>
                <a:cubicBezTo>
                  <a:pt x="231" y="386"/>
                  <a:pt x="231" y="386"/>
                  <a:pt x="231" y="386"/>
                </a:cubicBezTo>
                <a:lnTo>
                  <a:pt x="232" y="386"/>
                </a:lnTo>
                <a:lnTo>
                  <a:pt x="233" y="386"/>
                </a:lnTo>
                <a:lnTo>
                  <a:pt x="234" y="385"/>
                </a:lnTo>
                <a:cubicBezTo>
                  <a:pt x="235" y="385"/>
                  <a:pt x="235" y="385"/>
                  <a:pt x="235" y="385"/>
                </a:cubicBezTo>
                <a:lnTo>
                  <a:pt x="236" y="385"/>
                </a:lnTo>
                <a:cubicBezTo>
                  <a:pt x="236" y="385"/>
                  <a:pt x="236" y="384"/>
                  <a:pt x="237" y="384"/>
                </a:cubicBezTo>
                <a:cubicBezTo>
                  <a:pt x="237" y="384"/>
                  <a:pt x="238" y="384"/>
                  <a:pt x="238" y="383"/>
                </a:cubicBezTo>
                <a:cubicBezTo>
                  <a:pt x="239" y="383"/>
                  <a:pt x="239" y="383"/>
                  <a:pt x="240" y="382"/>
                </a:cubicBezTo>
                <a:lnTo>
                  <a:pt x="241" y="381"/>
                </a:lnTo>
                <a:cubicBezTo>
                  <a:pt x="242" y="380"/>
                  <a:pt x="242" y="380"/>
                  <a:pt x="243" y="379"/>
                </a:cubicBezTo>
                <a:lnTo>
                  <a:pt x="453" y="100"/>
                </a:lnTo>
                <a:cubicBezTo>
                  <a:pt x="453" y="99"/>
                  <a:pt x="453" y="99"/>
                  <a:pt x="453" y="99"/>
                </a:cubicBezTo>
                <a:cubicBezTo>
                  <a:pt x="453" y="99"/>
                  <a:pt x="454" y="99"/>
                  <a:pt x="454" y="98"/>
                </a:cubicBezTo>
                <a:cubicBezTo>
                  <a:pt x="454" y="97"/>
                  <a:pt x="454" y="97"/>
                  <a:pt x="455" y="97"/>
                </a:cubicBezTo>
                <a:lnTo>
                  <a:pt x="455" y="96"/>
                </a:lnTo>
                <a:lnTo>
                  <a:pt x="455" y="95"/>
                </a:lnTo>
                <a:cubicBezTo>
                  <a:pt x="455" y="94"/>
                  <a:pt x="456" y="94"/>
                  <a:pt x="456" y="94"/>
                </a:cubicBezTo>
                <a:cubicBezTo>
                  <a:pt x="456" y="93"/>
                  <a:pt x="456" y="93"/>
                  <a:pt x="456" y="93"/>
                </a:cubicBezTo>
                <a:cubicBezTo>
                  <a:pt x="456" y="92"/>
                  <a:pt x="456" y="92"/>
                  <a:pt x="456" y="91"/>
                </a:cubicBezTo>
                <a:lnTo>
                  <a:pt x="456" y="90"/>
                </a:lnTo>
                <a:lnTo>
                  <a:pt x="456" y="89"/>
                </a:lnTo>
                <a:lnTo>
                  <a:pt x="456" y="88"/>
                </a:lnTo>
                <a:lnTo>
                  <a:pt x="456" y="87"/>
                </a:lnTo>
                <a:lnTo>
                  <a:pt x="456" y="86"/>
                </a:lnTo>
                <a:lnTo>
                  <a:pt x="456" y="85"/>
                </a:lnTo>
                <a:lnTo>
                  <a:pt x="455" y="85"/>
                </a:lnTo>
                <a:cubicBezTo>
                  <a:pt x="455" y="84"/>
                  <a:pt x="455" y="84"/>
                  <a:pt x="455" y="84"/>
                </a:cubicBezTo>
                <a:lnTo>
                  <a:pt x="455" y="83"/>
                </a:lnTo>
                <a:lnTo>
                  <a:pt x="455" y="82"/>
                </a:lnTo>
                <a:lnTo>
                  <a:pt x="454" y="82"/>
                </a:lnTo>
                <a:cubicBezTo>
                  <a:pt x="454" y="81"/>
                  <a:pt x="454" y="81"/>
                  <a:pt x="454" y="81"/>
                </a:cubicBezTo>
                <a:cubicBezTo>
                  <a:pt x="454" y="81"/>
                  <a:pt x="454" y="80"/>
                  <a:pt x="453" y="80"/>
                </a:cubicBezTo>
                <a:cubicBezTo>
                  <a:pt x="453" y="79"/>
                  <a:pt x="453" y="79"/>
                  <a:pt x="452" y="78"/>
                </a:cubicBezTo>
                <a:cubicBezTo>
                  <a:pt x="451" y="77"/>
                  <a:pt x="451" y="77"/>
                  <a:pt x="451" y="77"/>
                </a:cubicBezTo>
                <a:lnTo>
                  <a:pt x="381" y="5"/>
                </a:lnTo>
                <a:cubicBezTo>
                  <a:pt x="380" y="5"/>
                  <a:pt x="380" y="4"/>
                  <a:pt x="380" y="4"/>
                </a:cubicBezTo>
                <a:lnTo>
                  <a:pt x="379" y="4"/>
                </a:lnTo>
                <a:cubicBezTo>
                  <a:pt x="379" y="3"/>
                  <a:pt x="379" y="3"/>
                  <a:pt x="378" y="3"/>
                </a:cubicBezTo>
                <a:lnTo>
                  <a:pt x="377" y="3"/>
                </a:lnTo>
                <a:lnTo>
                  <a:pt x="377" y="2"/>
                </a:lnTo>
                <a:lnTo>
                  <a:pt x="376" y="2"/>
                </a:lnTo>
                <a:lnTo>
                  <a:pt x="375" y="2"/>
                </a:lnTo>
                <a:cubicBezTo>
                  <a:pt x="375" y="1"/>
                  <a:pt x="375" y="1"/>
                  <a:pt x="374" y="1"/>
                </a:cubicBezTo>
                <a:cubicBezTo>
                  <a:pt x="373" y="1"/>
                  <a:pt x="373" y="1"/>
                  <a:pt x="373" y="1"/>
                </a:cubicBezTo>
                <a:cubicBezTo>
                  <a:pt x="372" y="1"/>
                  <a:pt x="372" y="1"/>
                  <a:pt x="372" y="1"/>
                </a:cubicBezTo>
                <a:lnTo>
                  <a:pt x="371" y="0"/>
                </a:lnTo>
                <a:lnTo>
                  <a:pt x="370" y="0"/>
                </a:lnTo>
                <a:lnTo>
                  <a:pt x="369" y="0"/>
                </a:lnTo>
                <a:lnTo>
                  <a:pt x="229" y="0"/>
                </a:lnTo>
                <a:lnTo>
                  <a:pt x="228" y="0"/>
                </a:lnTo>
                <a:lnTo>
                  <a:pt x="88" y="0"/>
                </a:lnTo>
                <a:cubicBezTo>
                  <a:pt x="87" y="0"/>
                  <a:pt x="87" y="0"/>
                  <a:pt x="87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0"/>
                  <a:pt x="85" y="0"/>
                  <a:pt x="85" y="1"/>
                </a:cubicBezTo>
                <a:lnTo>
                  <a:pt x="84" y="1"/>
                </a:lnTo>
                <a:lnTo>
                  <a:pt x="83" y="1"/>
                </a:lnTo>
                <a:cubicBezTo>
                  <a:pt x="81" y="2"/>
                  <a:pt x="78" y="3"/>
                  <a:pt x="76" y="5"/>
                </a:cubicBezTo>
                <a:lnTo>
                  <a:pt x="5" y="75"/>
                </a:lnTo>
                <a:lnTo>
                  <a:pt x="5" y="76"/>
                </a:lnTo>
                <a:lnTo>
                  <a:pt x="4" y="76"/>
                </a:lnTo>
                <a:cubicBezTo>
                  <a:pt x="4" y="77"/>
                  <a:pt x="4" y="77"/>
                  <a:pt x="4" y="77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7" name="Freeform 1176">
            <a:extLst>
              <a:ext uri="{FF2B5EF4-FFF2-40B4-BE49-F238E27FC236}">
                <a16:creationId xmlns:a16="http://schemas.microsoft.com/office/drawing/2014/main" id="{19DB37D1-CD14-614B-95E2-6346BBCCDDA6}"/>
              </a:ext>
            </a:extLst>
          </p:cNvPr>
          <p:cNvSpPr/>
          <p:nvPr/>
        </p:nvSpPr>
        <p:spPr>
          <a:xfrm>
            <a:off x="6120720" y="4949169"/>
            <a:ext cx="478800" cy="219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1" h="612">
                <a:moveTo>
                  <a:pt x="1272" y="274"/>
                </a:moveTo>
                <a:cubicBezTo>
                  <a:pt x="1267" y="284"/>
                  <a:pt x="1259" y="292"/>
                  <a:pt x="1249" y="295"/>
                </a:cubicBezTo>
                <a:cubicBezTo>
                  <a:pt x="1248" y="296"/>
                  <a:pt x="1247" y="296"/>
                  <a:pt x="1246" y="296"/>
                </a:cubicBezTo>
                <a:cubicBezTo>
                  <a:pt x="1043" y="393"/>
                  <a:pt x="709" y="548"/>
                  <a:pt x="675" y="555"/>
                </a:cubicBezTo>
                <a:cubicBezTo>
                  <a:pt x="629" y="565"/>
                  <a:pt x="578" y="540"/>
                  <a:pt x="513" y="508"/>
                </a:cubicBezTo>
                <a:cubicBezTo>
                  <a:pt x="442" y="473"/>
                  <a:pt x="353" y="430"/>
                  <a:pt x="244" y="424"/>
                </a:cubicBezTo>
                <a:lnTo>
                  <a:pt x="217" y="422"/>
                </a:lnTo>
                <a:lnTo>
                  <a:pt x="221" y="143"/>
                </a:lnTo>
                <a:lnTo>
                  <a:pt x="307" y="143"/>
                </a:lnTo>
                <a:cubicBezTo>
                  <a:pt x="324" y="143"/>
                  <a:pt x="374" y="144"/>
                  <a:pt x="398" y="149"/>
                </a:cubicBezTo>
                <a:cubicBezTo>
                  <a:pt x="432" y="155"/>
                  <a:pt x="451" y="172"/>
                  <a:pt x="474" y="190"/>
                </a:cubicBezTo>
                <a:cubicBezTo>
                  <a:pt x="497" y="210"/>
                  <a:pt x="524" y="232"/>
                  <a:pt x="569" y="243"/>
                </a:cubicBezTo>
                <a:cubicBezTo>
                  <a:pt x="633" y="260"/>
                  <a:pt x="811" y="250"/>
                  <a:pt x="838" y="249"/>
                </a:cubicBezTo>
                <a:cubicBezTo>
                  <a:pt x="861" y="250"/>
                  <a:pt x="879" y="270"/>
                  <a:pt x="879" y="293"/>
                </a:cubicBezTo>
                <a:cubicBezTo>
                  <a:pt x="878" y="317"/>
                  <a:pt x="858" y="335"/>
                  <a:pt x="834" y="335"/>
                </a:cubicBezTo>
                <a:lnTo>
                  <a:pt x="572" y="330"/>
                </a:lnTo>
                <a:lnTo>
                  <a:pt x="571" y="330"/>
                </a:lnTo>
                <a:cubicBezTo>
                  <a:pt x="562" y="330"/>
                  <a:pt x="554" y="335"/>
                  <a:pt x="549" y="342"/>
                </a:cubicBezTo>
                <a:lnTo>
                  <a:pt x="515" y="389"/>
                </a:lnTo>
                <a:cubicBezTo>
                  <a:pt x="506" y="401"/>
                  <a:pt x="509" y="419"/>
                  <a:pt x="521" y="427"/>
                </a:cubicBezTo>
                <a:cubicBezTo>
                  <a:pt x="526" y="431"/>
                  <a:pt x="532" y="433"/>
                  <a:pt x="538" y="433"/>
                </a:cubicBezTo>
                <a:cubicBezTo>
                  <a:pt x="546" y="433"/>
                  <a:pt x="555" y="429"/>
                  <a:pt x="560" y="421"/>
                </a:cubicBezTo>
                <a:lnTo>
                  <a:pt x="585" y="386"/>
                </a:lnTo>
                <a:lnTo>
                  <a:pt x="833" y="390"/>
                </a:lnTo>
                <a:cubicBezTo>
                  <a:pt x="859" y="391"/>
                  <a:pt x="884" y="381"/>
                  <a:pt x="903" y="363"/>
                </a:cubicBezTo>
                <a:cubicBezTo>
                  <a:pt x="914" y="353"/>
                  <a:pt x="922" y="340"/>
                  <a:pt x="928" y="326"/>
                </a:cubicBezTo>
                <a:cubicBezTo>
                  <a:pt x="928" y="326"/>
                  <a:pt x="929" y="326"/>
                  <a:pt x="930" y="325"/>
                </a:cubicBezTo>
                <a:cubicBezTo>
                  <a:pt x="931" y="325"/>
                  <a:pt x="1087" y="262"/>
                  <a:pt x="1218" y="215"/>
                </a:cubicBezTo>
                <a:cubicBezTo>
                  <a:pt x="1228" y="211"/>
                  <a:pt x="1240" y="211"/>
                  <a:pt x="1251" y="216"/>
                </a:cubicBezTo>
                <a:cubicBezTo>
                  <a:pt x="1261" y="221"/>
                  <a:pt x="1269" y="230"/>
                  <a:pt x="1273" y="241"/>
                </a:cubicBezTo>
                <a:lnTo>
                  <a:pt x="1274" y="243"/>
                </a:lnTo>
                <a:cubicBezTo>
                  <a:pt x="1277" y="253"/>
                  <a:pt x="1277" y="264"/>
                  <a:pt x="1272" y="274"/>
                </a:cubicBezTo>
                <a:close/>
                <a:moveTo>
                  <a:pt x="1326" y="224"/>
                </a:moveTo>
                <a:lnTo>
                  <a:pt x="1325" y="222"/>
                </a:lnTo>
                <a:cubicBezTo>
                  <a:pt x="1316" y="198"/>
                  <a:pt x="1298" y="178"/>
                  <a:pt x="1274" y="166"/>
                </a:cubicBezTo>
                <a:cubicBezTo>
                  <a:pt x="1250" y="155"/>
                  <a:pt x="1224" y="154"/>
                  <a:pt x="1199" y="163"/>
                </a:cubicBezTo>
                <a:cubicBezTo>
                  <a:pt x="1096" y="200"/>
                  <a:pt x="978" y="247"/>
                  <a:pt x="930" y="266"/>
                </a:cubicBezTo>
                <a:cubicBezTo>
                  <a:pt x="919" y="225"/>
                  <a:pt x="882" y="195"/>
                  <a:pt x="838" y="193"/>
                </a:cubicBezTo>
                <a:cubicBezTo>
                  <a:pt x="837" y="193"/>
                  <a:pt x="837" y="193"/>
                  <a:pt x="836" y="193"/>
                </a:cubicBezTo>
                <a:cubicBezTo>
                  <a:pt x="782" y="197"/>
                  <a:pt x="631" y="202"/>
                  <a:pt x="582" y="190"/>
                </a:cubicBezTo>
                <a:cubicBezTo>
                  <a:pt x="550" y="182"/>
                  <a:pt x="531" y="166"/>
                  <a:pt x="509" y="148"/>
                </a:cubicBezTo>
                <a:cubicBezTo>
                  <a:pt x="484" y="127"/>
                  <a:pt x="456" y="104"/>
                  <a:pt x="408" y="95"/>
                </a:cubicBezTo>
                <a:cubicBezTo>
                  <a:pt x="374" y="88"/>
                  <a:pt x="310" y="88"/>
                  <a:pt x="307" y="88"/>
                </a:cubicBezTo>
                <a:lnTo>
                  <a:pt x="221" y="88"/>
                </a:lnTo>
                <a:cubicBezTo>
                  <a:pt x="220" y="68"/>
                  <a:pt x="213" y="48"/>
                  <a:pt x="202" y="33"/>
                </a:cubicBezTo>
                <a:cubicBezTo>
                  <a:pt x="188" y="13"/>
                  <a:pt x="167" y="1"/>
                  <a:pt x="145" y="1"/>
                </a:cubicBezTo>
                <a:lnTo>
                  <a:pt x="34" y="0"/>
                </a:lnTo>
                <a:cubicBezTo>
                  <a:pt x="19" y="0"/>
                  <a:pt x="6" y="12"/>
                  <a:pt x="6" y="27"/>
                </a:cubicBezTo>
                <a:cubicBezTo>
                  <a:pt x="6" y="42"/>
                  <a:pt x="18" y="55"/>
                  <a:pt x="33" y="55"/>
                </a:cubicBezTo>
                <a:lnTo>
                  <a:pt x="144" y="56"/>
                </a:lnTo>
                <a:cubicBezTo>
                  <a:pt x="150" y="56"/>
                  <a:pt x="155" y="63"/>
                  <a:pt x="157" y="65"/>
                </a:cubicBezTo>
                <a:cubicBezTo>
                  <a:pt x="163" y="73"/>
                  <a:pt x="166" y="85"/>
                  <a:pt x="166" y="97"/>
                </a:cubicBezTo>
                <a:lnTo>
                  <a:pt x="161" y="474"/>
                </a:lnTo>
                <a:cubicBezTo>
                  <a:pt x="161" y="486"/>
                  <a:pt x="158" y="498"/>
                  <a:pt x="152" y="506"/>
                </a:cubicBezTo>
                <a:cubicBezTo>
                  <a:pt x="150" y="509"/>
                  <a:pt x="145" y="514"/>
                  <a:pt x="139" y="514"/>
                </a:cubicBezTo>
                <a:lnTo>
                  <a:pt x="28" y="513"/>
                </a:lnTo>
                <a:cubicBezTo>
                  <a:pt x="13" y="513"/>
                  <a:pt x="0" y="525"/>
                  <a:pt x="0" y="540"/>
                </a:cubicBezTo>
                <a:cubicBezTo>
                  <a:pt x="0" y="556"/>
                  <a:pt x="12" y="568"/>
                  <a:pt x="27" y="568"/>
                </a:cubicBezTo>
                <a:lnTo>
                  <a:pt x="138" y="570"/>
                </a:lnTo>
                <a:lnTo>
                  <a:pt x="139" y="570"/>
                </a:lnTo>
                <a:cubicBezTo>
                  <a:pt x="161" y="570"/>
                  <a:pt x="181" y="559"/>
                  <a:pt x="196" y="539"/>
                </a:cubicBezTo>
                <a:cubicBezTo>
                  <a:pt x="209" y="522"/>
                  <a:pt x="216" y="500"/>
                  <a:pt x="217" y="477"/>
                </a:cubicBezTo>
                <a:lnTo>
                  <a:pt x="240" y="479"/>
                </a:lnTo>
                <a:lnTo>
                  <a:pt x="241" y="479"/>
                </a:lnTo>
                <a:cubicBezTo>
                  <a:pt x="339" y="484"/>
                  <a:pt x="418" y="523"/>
                  <a:pt x="488" y="557"/>
                </a:cubicBezTo>
                <a:cubicBezTo>
                  <a:pt x="548" y="587"/>
                  <a:pt x="601" y="612"/>
                  <a:pt x="655" y="612"/>
                </a:cubicBezTo>
                <a:cubicBezTo>
                  <a:pt x="665" y="612"/>
                  <a:pt x="675" y="612"/>
                  <a:pt x="686" y="609"/>
                </a:cubicBezTo>
                <a:cubicBezTo>
                  <a:pt x="736" y="599"/>
                  <a:pt x="1178" y="390"/>
                  <a:pt x="1269" y="347"/>
                </a:cubicBezTo>
                <a:cubicBezTo>
                  <a:pt x="1292" y="338"/>
                  <a:pt x="1311" y="320"/>
                  <a:pt x="1322" y="298"/>
                </a:cubicBezTo>
                <a:cubicBezTo>
                  <a:pt x="1333" y="274"/>
                  <a:pt x="1334" y="248"/>
                  <a:pt x="1326" y="22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8" name="Freeform 1177">
            <a:extLst>
              <a:ext uri="{FF2B5EF4-FFF2-40B4-BE49-F238E27FC236}">
                <a16:creationId xmlns:a16="http://schemas.microsoft.com/office/drawing/2014/main" id="{18F12644-CECE-1844-800C-F3BE7FD08ECB}"/>
              </a:ext>
            </a:extLst>
          </p:cNvPr>
          <p:cNvSpPr/>
          <p:nvPr/>
        </p:nvSpPr>
        <p:spPr>
          <a:xfrm>
            <a:off x="6350400" y="4857008"/>
            <a:ext cx="73800" cy="73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6" h="205">
                <a:moveTo>
                  <a:pt x="103" y="39"/>
                </a:moveTo>
                <a:cubicBezTo>
                  <a:pt x="138" y="39"/>
                  <a:pt x="166" y="68"/>
                  <a:pt x="166" y="103"/>
                </a:cubicBezTo>
                <a:cubicBezTo>
                  <a:pt x="166" y="138"/>
                  <a:pt x="138" y="166"/>
                  <a:pt x="103" y="166"/>
                </a:cubicBezTo>
                <a:cubicBezTo>
                  <a:pt x="68" y="166"/>
                  <a:pt x="39" y="138"/>
                  <a:pt x="39" y="103"/>
                </a:cubicBezTo>
                <a:cubicBezTo>
                  <a:pt x="39" y="68"/>
                  <a:pt x="68" y="39"/>
                  <a:pt x="103" y="39"/>
                </a:cubicBezTo>
                <a:close/>
                <a:moveTo>
                  <a:pt x="103" y="205"/>
                </a:moveTo>
                <a:cubicBezTo>
                  <a:pt x="160" y="205"/>
                  <a:pt x="206" y="159"/>
                  <a:pt x="206" y="103"/>
                </a:cubicBezTo>
                <a:cubicBezTo>
                  <a:pt x="206" y="46"/>
                  <a:pt x="160" y="0"/>
                  <a:pt x="103" y="0"/>
                </a:cubicBezTo>
                <a:cubicBezTo>
                  <a:pt x="46" y="0"/>
                  <a:pt x="0" y="46"/>
                  <a:pt x="0" y="103"/>
                </a:cubicBezTo>
                <a:cubicBezTo>
                  <a:pt x="0" y="159"/>
                  <a:pt x="46" y="205"/>
                  <a:pt x="103" y="20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79" name="Freeform 1178">
            <a:extLst>
              <a:ext uri="{FF2B5EF4-FFF2-40B4-BE49-F238E27FC236}">
                <a16:creationId xmlns:a16="http://schemas.microsoft.com/office/drawing/2014/main" id="{D0496E84-67F3-6C4D-A133-5BBB7E0FDA4D}"/>
              </a:ext>
            </a:extLst>
          </p:cNvPr>
          <p:cNvSpPr/>
          <p:nvPr/>
        </p:nvSpPr>
        <p:spPr>
          <a:xfrm>
            <a:off x="6303600" y="4810928"/>
            <a:ext cx="167760" cy="165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67" h="460">
                <a:moveTo>
                  <a:pt x="39" y="226"/>
                </a:moveTo>
                <a:cubicBezTo>
                  <a:pt x="39" y="220"/>
                  <a:pt x="44" y="215"/>
                  <a:pt x="51" y="215"/>
                </a:cubicBezTo>
                <a:lnTo>
                  <a:pt x="52" y="215"/>
                </a:lnTo>
                <a:lnTo>
                  <a:pt x="53" y="215"/>
                </a:lnTo>
                <a:cubicBezTo>
                  <a:pt x="74" y="214"/>
                  <a:pt x="92" y="201"/>
                  <a:pt x="99" y="181"/>
                </a:cubicBezTo>
                <a:cubicBezTo>
                  <a:pt x="100" y="180"/>
                  <a:pt x="100" y="179"/>
                  <a:pt x="101" y="177"/>
                </a:cubicBezTo>
                <a:cubicBezTo>
                  <a:pt x="109" y="158"/>
                  <a:pt x="104" y="137"/>
                  <a:pt x="90" y="122"/>
                </a:cubicBezTo>
                <a:lnTo>
                  <a:pt x="88" y="120"/>
                </a:lnTo>
                <a:cubicBezTo>
                  <a:pt x="84" y="116"/>
                  <a:pt x="84" y="109"/>
                  <a:pt x="88" y="104"/>
                </a:cubicBezTo>
                <a:lnTo>
                  <a:pt x="101" y="91"/>
                </a:lnTo>
                <a:cubicBezTo>
                  <a:pt x="106" y="86"/>
                  <a:pt x="113" y="86"/>
                  <a:pt x="117" y="91"/>
                </a:cubicBezTo>
                <a:cubicBezTo>
                  <a:pt x="118" y="91"/>
                  <a:pt x="119" y="92"/>
                  <a:pt x="120" y="93"/>
                </a:cubicBezTo>
                <a:cubicBezTo>
                  <a:pt x="134" y="106"/>
                  <a:pt x="156" y="109"/>
                  <a:pt x="174" y="101"/>
                </a:cubicBezTo>
                <a:cubicBezTo>
                  <a:pt x="176" y="100"/>
                  <a:pt x="178" y="99"/>
                  <a:pt x="180" y="98"/>
                </a:cubicBezTo>
                <a:cubicBezTo>
                  <a:pt x="199" y="91"/>
                  <a:pt x="211" y="72"/>
                  <a:pt x="212" y="52"/>
                </a:cubicBezTo>
                <a:lnTo>
                  <a:pt x="212" y="51"/>
                </a:lnTo>
                <a:cubicBezTo>
                  <a:pt x="212" y="44"/>
                  <a:pt x="217" y="39"/>
                  <a:pt x="223" y="39"/>
                </a:cubicBezTo>
                <a:lnTo>
                  <a:pt x="242" y="39"/>
                </a:lnTo>
                <a:cubicBezTo>
                  <a:pt x="248" y="39"/>
                  <a:pt x="253" y="44"/>
                  <a:pt x="253" y="51"/>
                </a:cubicBezTo>
                <a:cubicBezTo>
                  <a:pt x="253" y="51"/>
                  <a:pt x="253" y="52"/>
                  <a:pt x="254" y="53"/>
                </a:cubicBezTo>
                <a:cubicBezTo>
                  <a:pt x="254" y="73"/>
                  <a:pt x="267" y="91"/>
                  <a:pt x="286" y="98"/>
                </a:cubicBezTo>
                <a:cubicBezTo>
                  <a:pt x="287" y="99"/>
                  <a:pt x="289" y="100"/>
                  <a:pt x="291" y="100"/>
                </a:cubicBezTo>
                <a:cubicBezTo>
                  <a:pt x="310" y="109"/>
                  <a:pt x="333" y="105"/>
                  <a:pt x="348" y="91"/>
                </a:cubicBezTo>
                <a:lnTo>
                  <a:pt x="348" y="90"/>
                </a:lnTo>
                <a:lnTo>
                  <a:pt x="349" y="90"/>
                </a:lnTo>
                <a:cubicBezTo>
                  <a:pt x="353" y="85"/>
                  <a:pt x="360" y="85"/>
                  <a:pt x="365" y="90"/>
                </a:cubicBezTo>
                <a:lnTo>
                  <a:pt x="378" y="103"/>
                </a:lnTo>
                <a:cubicBezTo>
                  <a:pt x="383" y="107"/>
                  <a:pt x="383" y="115"/>
                  <a:pt x="378" y="119"/>
                </a:cubicBezTo>
                <a:lnTo>
                  <a:pt x="375" y="122"/>
                </a:lnTo>
                <a:cubicBezTo>
                  <a:pt x="361" y="136"/>
                  <a:pt x="357" y="158"/>
                  <a:pt x="365" y="177"/>
                </a:cubicBezTo>
                <a:cubicBezTo>
                  <a:pt x="365" y="178"/>
                  <a:pt x="366" y="180"/>
                  <a:pt x="366" y="181"/>
                </a:cubicBezTo>
                <a:cubicBezTo>
                  <a:pt x="374" y="201"/>
                  <a:pt x="393" y="214"/>
                  <a:pt x="414" y="214"/>
                </a:cubicBezTo>
                <a:lnTo>
                  <a:pt x="416" y="214"/>
                </a:lnTo>
                <a:cubicBezTo>
                  <a:pt x="422" y="214"/>
                  <a:pt x="427" y="219"/>
                  <a:pt x="427" y="225"/>
                </a:cubicBezTo>
                <a:lnTo>
                  <a:pt x="427" y="244"/>
                </a:lnTo>
                <a:cubicBezTo>
                  <a:pt x="427" y="251"/>
                  <a:pt x="422" y="256"/>
                  <a:pt x="416" y="256"/>
                </a:cubicBezTo>
                <a:lnTo>
                  <a:pt x="410" y="256"/>
                </a:lnTo>
                <a:cubicBezTo>
                  <a:pt x="390" y="256"/>
                  <a:pt x="372" y="268"/>
                  <a:pt x="364" y="287"/>
                </a:cubicBezTo>
                <a:cubicBezTo>
                  <a:pt x="363" y="287"/>
                  <a:pt x="363" y="288"/>
                  <a:pt x="363" y="289"/>
                </a:cubicBezTo>
                <a:cubicBezTo>
                  <a:pt x="355" y="305"/>
                  <a:pt x="358" y="325"/>
                  <a:pt x="368" y="339"/>
                </a:cubicBezTo>
                <a:cubicBezTo>
                  <a:pt x="369" y="341"/>
                  <a:pt x="370" y="342"/>
                  <a:pt x="371" y="344"/>
                </a:cubicBezTo>
                <a:cubicBezTo>
                  <a:pt x="376" y="348"/>
                  <a:pt x="376" y="355"/>
                  <a:pt x="371" y="359"/>
                </a:cubicBezTo>
                <a:lnTo>
                  <a:pt x="358" y="373"/>
                </a:lnTo>
                <a:cubicBezTo>
                  <a:pt x="353" y="377"/>
                  <a:pt x="346" y="377"/>
                  <a:pt x="342" y="373"/>
                </a:cubicBezTo>
                <a:cubicBezTo>
                  <a:pt x="341" y="372"/>
                  <a:pt x="340" y="372"/>
                  <a:pt x="339" y="371"/>
                </a:cubicBezTo>
                <a:cubicBezTo>
                  <a:pt x="325" y="358"/>
                  <a:pt x="305" y="355"/>
                  <a:pt x="286" y="362"/>
                </a:cubicBezTo>
                <a:cubicBezTo>
                  <a:pt x="267" y="370"/>
                  <a:pt x="254" y="389"/>
                  <a:pt x="254" y="409"/>
                </a:cubicBezTo>
                <a:cubicBezTo>
                  <a:pt x="254" y="416"/>
                  <a:pt x="249" y="421"/>
                  <a:pt x="243" y="421"/>
                </a:cubicBezTo>
                <a:lnTo>
                  <a:pt x="224" y="421"/>
                </a:lnTo>
                <a:cubicBezTo>
                  <a:pt x="218" y="421"/>
                  <a:pt x="213" y="416"/>
                  <a:pt x="213" y="409"/>
                </a:cubicBezTo>
                <a:cubicBezTo>
                  <a:pt x="213" y="408"/>
                  <a:pt x="212" y="407"/>
                  <a:pt x="212" y="406"/>
                </a:cubicBezTo>
                <a:cubicBezTo>
                  <a:pt x="211" y="386"/>
                  <a:pt x="198" y="370"/>
                  <a:pt x="180" y="363"/>
                </a:cubicBezTo>
                <a:lnTo>
                  <a:pt x="180" y="362"/>
                </a:lnTo>
                <a:cubicBezTo>
                  <a:pt x="161" y="355"/>
                  <a:pt x="139" y="359"/>
                  <a:pt x="125" y="373"/>
                </a:cubicBezTo>
                <a:lnTo>
                  <a:pt x="124" y="374"/>
                </a:lnTo>
                <a:cubicBezTo>
                  <a:pt x="124" y="375"/>
                  <a:pt x="123" y="375"/>
                  <a:pt x="123" y="375"/>
                </a:cubicBezTo>
                <a:cubicBezTo>
                  <a:pt x="119" y="379"/>
                  <a:pt x="112" y="379"/>
                  <a:pt x="107" y="375"/>
                </a:cubicBezTo>
                <a:lnTo>
                  <a:pt x="94" y="361"/>
                </a:lnTo>
                <a:cubicBezTo>
                  <a:pt x="90" y="357"/>
                  <a:pt x="89" y="350"/>
                  <a:pt x="94" y="345"/>
                </a:cubicBezTo>
                <a:cubicBezTo>
                  <a:pt x="95" y="344"/>
                  <a:pt x="96" y="343"/>
                  <a:pt x="96" y="342"/>
                </a:cubicBezTo>
                <a:cubicBezTo>
                  <a:pt x="108" y="328"/>
                  <a:pt x="111" y="307"/>
                  <a:pt x="103" y="289"/>
                </a:cubicBezTo>
                <a:cubicBezTo>
                  <a:pt x="103" y="288"/>
                  <a:pt x="103" y="288"/>
                  <a:pt x="102" y="287"/>
                </a:cubicBezTo>
                <a:cubicBezTo>
                  <a:pt x="94" y="268"/>
                  <a:pt x="76" y="256"/>
                  <a:pt x="56" y="256"/>
                </a:cubicBezTo>
                <a:lnTo>
                  <a:pt x="51" y="256"/>
                </a:lnTo>
                <a:cubicBezTo>
                  <a:pt x="44" y="256"/>
                  <a:pt x="39" y="251"/>
                  <a:pt x="39" y="245"/>
                </a:cubicBezTo>
                <a:close/>
                <a:moveTo>
                  <a:pt x="50" y="296"/>
                </a:moveTo>
                <a:lnTo>
                  <a:pt x="56" y="296"/>
                </a:lnTo>
                <a:cubicBezTo>
                  <a:pt x="60" y="296"/>
                  <a:pt x="64" y="298"/>
                  <a:pt x="66" y="303"/>
                </a:cubicBezTo>
                <a:cubicBezTo>
                  <a:pt x="67" y="303"/>
                  <a:pt x="67" y="304"/>
                  <a:pt x="67" y="305"/>
                </a:cubicBezTo>
                <a:cubicBezTo>
                  <a:pt x="69" y="310"/>
                  <a:pt x="68" y="315"/>
                  <a:pt x="65" y="318"/>
                </a:cubicBezTo>
                <a:cubicBezTo>
                  <a:pt x="64" y="319"/>
                  <a:pt x="63" y="320"/>
                  <a:pt x="63" y="321"/>
                </a:cubicBezTo>
                <a:cubicBezTo>
                  <a:pt x="46" y="341"/>
                  <a:pt x="47" y="371"/>
                  <a:pt x="66" y="389"/>
                </a:cubicBezTo>
                <a:lnTo>
                  <a:pt x="79" y="403"/>
                </a:lnTo>
                <a:cubicBezTo>
                  <a:pt x="99" y="422"/>
                  <a:pt x="131" y="422"/>
                  <a:pt x="151" y="403"/>
                </a:cubicBezTo>
                <a:lnTo>
                  <a:pt x="152" y="402"/>
                </a:lnTo>
                <a:cubicBezTo>
                  <a:pt x="152" y="402"/>
                  <a:pt x="152" y="401"/>
                  <a:pt x="153" y="401"/>
                </a:cubicBezTo>
                <a:cubicBezTo>
                  <a:pt x="156" y="398"/>
                  <a:pt x="161" y="397"/>
                  <a:pt x="165" y="399"/>
                </a:cubicBezTo>
                <a:cubicBezTo>
                  <a:pt x="170" y="401"/>
                  <a:pt x="173" y="405"/>
                  <a:pt x="173" y="410"/>
                </a:cubicBezTo>
                <a:cubicBezTo>
                  <a:pt x="173" y="411"/>
                  <a:pt x="173" y="412"/>
                  <a:pt x="173" y="413"/>
                </a:cubicBezTo>
                <a:cubicBezTo>
                  <a:pt x="175" y="440"/>
                  <a:pt x="197" y="460"/>
                  <a:pt x="224" y="460"/>
                </a:cubicBezTo>
                <a:lnTo>
                  <a:pt x="243" y="460"/>
                </a:lnTo>
                <a:cubicBezTo>
                  <a:pt x="271" y="460"/>
                  <a:pt x="294" y="437"/>
                  <a:pt x="294" y="410"/>
                </a:cubicBezTo>
                <a:cubicBezTo>
                  <a:pt x="294" y="405"/>
                  <a:pt x="296" y="401"/>
                  <a:pt x="301" y="399"/>
                </a:cubicBezTo>
                <a:cubicBezTo>
                  <a:pt x="306" y="397"/>
                  <a:pt x="311" y="398"/>
                  <a:pt x="314" y="401"/>
                </a:cubicBezTo>
                <a:cubicBezTo>
                  <a:pt x="315" y="402"/>
                  <a:pt x="315" y="403"/>
                  <a:pt x="316" y="403"/>
                </a:cubicBezTo>
                <a:cubicBezTo>
                  <a:pt x="336" y="421"/>
                  <a:pt x="367" y="420"/>
                  <a:pt x="386" y="401"/>
                </a:cubicBezTo>
                <a:lnTo>
                  <a:pt x="399" y="387"/>
                </a:lnTo>
                <a:cubicBezTo>
                  <a:pt x="417" y="369"/>
                  <a:pt x="419" y="341"/>
                  <a:pt x="404" y="321"/>
                </a:cubicBezTo>
                <a:cubicBezTo>
                  <a:pt x="403" y="320"/>
                  <a:pt x="402" y="319"/>
                  <a:pt x="401" y="317"/>
                </a:cubicBezTo>
                <a:cubicBezTo>
                  <a:pt x="398" y="314"/>
                  <a:pt x="397" y="309"/>
                  <a:pt x="399" y="305"/>
                </a:cubicBezTo>
                <a:cubicBezTo>
                  <a:pt x="399" y="304"/>
                  <a:pt x="400" y="303"/>
                  <a:pt x="400" y="302"/>
                </a:cubicBezTo>
                <a:cubicBezTo>
                  <a:pt x="402" y="298"/>
                  <a:pt x="406" y="295"/>
                  <a:pt x="410" y="295"/>
                </a:cubicBezTo>
                <a:lnTo>
                  <a:pt x="411" y="295"/>
                </a:lnTo>
                <a:lnTo>
                  <a:pt x="416" y="295"/>
                </a:lnTo>
                <a:cubicBezTo>
                  <a:pt x="444" y="295"/>
                  <a:pt x="467" y="272"/>
                  <a:pt x="467" y="244"/>
                </a:cubicBezTo>
                <a:lnTo>
                  <a:pt x="467" y="225"/>
                </a:lnTo>
                <a:cubicBezTo>
                  <a:pt x="467" y="197"/>
                  <a:pt x="444" y="175"/>
                  <a:pt x="416" y="175"/>
                </a:cubicBezTo>
                <a:lnTo>
                  <a:pt x="414" y="175"/>
                </a:lnTo>
                <a:cubicBezTo>
                  <a:pt x="409" y="174"/>
                  <a:pt x="405" y="172"/>
                  <a:pt x="403" y="167"/>
                </a:cubicBezTo>
                <a:cubicBezTo>
                  <a:pt x="403" y="166"/>
                  <a:pt x="402" y="164"/>
                  <a:pt x="401" y="162"/>
                </a:cubicBezTo>
                <a:cubicBezTo>
                  <a:pt x="400" y="158"/>
                  <a:pt x="400" y="153"/>
                  <a:pt x="404" y="150"/>
                </a:cubicBezTo>
                <a:cubicBezTo>
                  <a:pt x="404" y="149"/>
                  <a:pt x="404" y="149"/>
                  <a:pt x="404" y="149"/>
                </a:cubicBezTo>
                <a:lnTo>
                  <a:pt x="406" y="147"/>
                </a:lnTo>
                <a:cubicBezTo>
                  <a:pt x="426" y="127"/>
                  <a:pt x="426" y="95"/>
                  <a:pt x="406" y="75"/>
                </a:cubicBezTo>
                <a:lnTo>
                  <a:pt x="393" y="62"/>
                </a:lnTo>
                <a:cubicBezTo>
                  <a:pt x="373" y="42"/>
                  <a:pt x="341" y="42"/>
                  <a:pt x="321" y="61"/>
                </a:cubicBezTo>
                <a:lnTo>
                  <a:pt x="321" y="62"/>
                </a:lnTo>
                <a:cubicBezTo>
                  <a:pt x="320" y="62"/>
                  <a:pt x="320" y="62"/>
                  <a:pt x="320" y="62"/>
                </a:cubicBezTo>
                <a:cubicBezTo>
                  <a:pt x="317" y="66"/>
                  <a:pt x="312" y="67"/>
                  <a:pt x="307" y="65"/>
                </a:cubicBezTo>
                <a:cubicBezTo>
                  <a:pt x="305" y="63"/>
                  <a:pt x="303" y="63"/>
                  <a:pt x="300" y="62"/>
                </a:cubicBezTo>
                <a:cubicBezTo>
                  <a:pt x="296" y="60"/>
                  <a:pt x="293" y="56"/>
                  <a:pt x="293" y="51"/>
                </a:cubicBezTo>
                <a:cubicBezTo>
                  <a:pt x="293" y="50"/>
                  <a:pt x="293" y="50"/>
                  <a:pt x="293" y="49"/>
                </a:cubicBezTo>
                <a:cubicBezTo>
                  <a:pt x="292" y="22"/>
                  <a:pt x="269" y="0"/>
                  <a:pt x="242" y="0"/>
                </a:cubicBezTo>
                <a:lnTo>
                  <a:pt x="223" y="0"/>
                </a:lnTo>
                <a:cubicBezTo>
                  <a:pt x="195" y="0"/>
                  <a:pt x="173" y="22"/>
                  <a:pt x="172" y="50"/>
                </a:cubicBezTo>
                <a:lnTo>
                  <a:pt x="172" y="51"/>
                </a:lnTo>
                <a:cubicBezTo>
                  <a:pt x="172" y="56"/>
                  <a:pt x="169" y="60"/>
                  <a:pt x="165" y="62"/>
                </a:cubicBezTo>
                <a:cubicBezTo>
                  <a:pt x="163" y="63"/>
                  <a:pt x="160" y="64"/>
                  <a:pt x="158" y="65"/>
                </a:cubicBezTo>
                <a:cubicBezTo>
                  <a:pt x="154" y="67"/>
                  <a:pt x="149" y="66"/>
                  <a:pt x="145" y="63"/>
                </a:cubicBezTo>
                <a:cubicBezTo>
                  <a:pt x="145" y="62"/>
                  <a:pt x="144" y="61"/>
                  <a:pt x="143" y="61"/>
                </a:cubicBezTo>
                <a:cubicBezTo>
                  <a:pt x="123" y="43"/>
                  <a:pt x="93" y="44"/>
                  <a:pt x="74" y="63"/>
                </a:cubicBezTo>
                <a:lnTo>
                  <a:pt x="60" y="76"/>
                </a:lnTo>
                <a:cubicBezTo>
                  <a:pt x="40" y="96"/>
                  <a:pt x="40" y="128"/>
                  <a:pt x="60" y="148"/>
                </a:cubicBezTo>
                <a:lnTo>
                  <a:pt x="62" y="150"/>
                </a:lnTo>
                <a:cubicBezTo>
                  <a:pt x="65" y="153"/>
                  <a:pt x="66" y="158"/>
                  <a:pt x="64" y="162"/>
                </a:cubicBezTo>
                <a:cubicBezTo>
                  <a:pt x="64" y="164"/>
                  <a:pt x="63" y="166"/>
                  <a:pt x="62" y="168"/>
                </a:cubicBezTo>
                <a:cubicBezTo>
                  <a:pt x="61" y="172"/>
                  <a:pt x="56" y="175"/>
                  <a:pt x="52" y="175"/>
                </a:cubicBezTo>
                <a:cubicBezTo>
                  <a:pt x="51" y="175"/>
                  <a:pt x="51" y="175"/>
                  <a:pt x="50" y="175"/>
                </a:cubicBezTo>
                <a:lnTo>
                  <a:pt x="49" y="175"/>
                </a:lnTo>
                <a:cubicBezTo>
                  <a:pt x="22" y="176"/>
                  <a:pt x="0" y="199"/>
                  <a:pt x="0" y="226"/>
                </a:cubicBezTo>
                <a:lnTo>
                  <a:pt x="0" y="245"/>
                </a:lnTo>
                <a:cubicBezTo>
                  <a:pt x="0" y="273"/>
                  <a:pt x="23" y="296"/>
                  <a:pt x="50" y="296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0" name="Freeform 1179">
            <a:extLst>
              <a:ext uri="{FF2B5EF4-FFF2-40B4-BE49-F238E27FC236}">
                <a16:creationId xmlns:a16="http://schemas.microsoft.com/office/drawing/2014/main" id="{4DB4631F-D87C-6B48-A727-2E02D313B75B}"/>
              </a:ext>
            </a:extLst>
          </p:cNvPr>
          <p:cNvSpPr/>
          <p:nvPr/>
        </p:nvSpPr>
        <p:spPr>
          <a:xfrm>
            <a:off x="6837119" y="4949169"/>
            <a:ext cx="478800" cy="219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1" h="612">
                <a:moveTo>
                  <a:pt x="1272" y="274"/>
                </a:moveTo>
                <a:cubicBezTo>
                  <a:pt x="1267" y="284"/>
                  <a:pt x="1259" y="292"/>
                  <a:pt x="1248" y="295"/>
                </a:cubicBezTo>
                <a:cubicBezTo>
                  <a:pt x="1247" y="296"/>
                  <a:pt x="1247" y="296"/>
                  <a:pt x="1246" y="296"/>
                </a:cubicBezTo>
                <a:cubicBezTo>
                  <a:pt x="1043" y="393"/>
                  <a:pt x="708" y="548"/>
                  <a:pt x="674" y="555"/>
                </a:cubicBezTo>
                <a:cubicBezTo>
                  <a:pt x="629" y="565"/>
                  <a:pt x="577" y="540"/>
                  <a:pt x="512" y="508"/>
                </a:cubicBezTo>
                <a:cubicBezTo>
                  <a:pt x="441" y="473"/>
                  <a:pt x="353" y="430"/>
                  <a:pt x="244" y="424"/>
                </a:cubicBezTo>
                <a:lnTo>
                  <a:pt x="217" y="422"/>
                </a:lnTo>
                <a:lnTo>
                  <a:pt x="220" y="143"/>
                </a:lnTo>
                <a:lnTo>
                  <a:pt x="306" y="143"/>
                </a:lnTo>
                <a:cubicBezTo>
                  <a:pt x="324" y="143"/>
                  <a:pt x="373" y="144"/>
                  <a:pt x="397" y="149"/>
                </a:cubicBezTo>
                <a:cubicBezTo>
                  <a:pt x="432" y="155"/>
                  <a:pt x="451" y="172"/>
                  <a:pt x="473" y="190"/>
                </a:cubicBezTo>
                <a:cubicBezTo>
                  <a:pt x="497" y="210"/>
                  <a:pt x="524" y="232"/>
                  <a:pt x="568" y="243"/>
                </a:cubicBezTo>
                <a:cubicBezTo>
                  <a:pt x="633" y="260"/>
                  <a:pt x="811" y="250"/>
                  <a:pt x="837" y="249"/>
                </a:cubicBezTo>
                <a:cubicBezTo>
                  <a:pt x="848" y="249"/>
                  <a:pt x="859" y="254"/>
                  <a:pt x="866" y="262"/>
                </a:cubicBezTo>
                <a:cubicBezTo>
                  <a:pt x="874" y="270"/>
                  <a:pt x="878" y="281"/>
                  <a:pt x="878" y="293"/>
                </a:cubicBezTo>
                <a:cubicBezTo>
                  <a:pt x="878" y="305"/>
                  <a:pt x="873" y="315"/>
                  <a:pt x="865" y="323"/>
                </a:cubicBezTo>
                <a:cubicBezTo>
                  <a:pt x="856" y="331"/>
                  <a:pt x="845" y="335"/>
                  <a:pt x="834" y="335"/>
                </a:cubicBezTo>
                <a:lnTo>
                  <a:pt x="833" y="335"/>
                </a:lnTo>
                <a:lnTo>
                  <a:pt x="571" y="330"/>
                </a:lnTo>
                <a:cubicBezTo>
                  <a:pt x="562" y="330"/>
                  <a:pt x="554" y="334"/>
                  <a:pt x="549" y="342"/>
                </a:cubicBezTo>
                <a:lnTo>
                  <a:pt x="515" y="389"/>
                </a:lnTo>
                <a:cubicBezTo>
                  <a:pt x="506" y="401"/>
                  <a:pt x="509" y="419"/>
                  <a:pt x="521" y="427"/>
                </a:cubicBezTo>
                <a:cubicBezTo>
                  <a:pt x="526" y="431"/>
                  <a:pt x="531" y="433"/>
                  <a:pt x="537" y="433"/>
                </a:cubicBezTo>
                <a:cubicBezTo>
                  <a:pt x="546" y="433"/>
                  <a:pt x="554" y="429"/>
                  <a:pt x="559" y="421"/>
                </a:cubicBezTo>
                <a:lnTo>
                  <a:pt x="585" y="386"/>
                </a:lnTo>
                <a:lnTo>
                  <a:pt x="832" y="390"/>
                </a:lnTo>
                <a:cubicBezTo>
                  <a:pt x="858" y="391"/>
                  <a:pt x="883" y="381"/>
                  <a:pt x="903" y="363"/>
                </a:cubicBezTo>
                <a:cubicBezTo>
                  <a:pt x="914" y="353"/>
                  <a:pt x="922" y="340"/>
                  <a:pt x="927" y="326"/>
                </a:cubicBezTo>
                <a:cubicBezTo>
                  <a:pt x="928" y="326"/>
                  <a:pt x="929" y="326"/>
                  <a:pt x="929" y="325"/>
                </a:cubicBezTo>
                <a:cubicBezTo>
                  <a:pt x="931" y="325"/>
                  <a:pt x="1086" y="262"/>
                  <a:pt x="1217" y="215"/>
                </a:cubicBezTo>
                <a:cubicBezTo>
                  <a:pt x="1228" y="211"/>
                  <a:pt x="1240" y="211"/>
                  <a:pt x="1250" y="216"/>
                </a:cubicBezTo>
                <a:cubicBezTo>
                  <a:pt x="1261" y="221"/>
                  <a:pt x="1269" y="230"/>
                  <a:pt x="1272" y="241"/>
                </a:cubicBezTo>
                <a:lnTo>
                  <a:pt x="1273" y="243"/>
                </a:lnTo>
                <a:cubicBezTo>
                  <a:pt x="1277" y="253"/>
                  <a:pt x="1276" y="264"/>
                  <a:pt x="1272" y="274"/>
                </a:cubicBezTo>
                <a:close/>
                <a:moveTo>
                  <a:pt x="1325" y="224"/>
                </a:moveTo>
                <a:lnTo>
                  <a:pt x="1324" y="222"/>
                </a:lnTo>
                <a:cubicBezTo>
                  <a:pt x="1315" y="198"/>
                  <a:pt x="1297" y="178"/>
                  <a:pt x="1274" y="166"/>
                </a:cubicBezTo>
                <a:cubicBezTo>
                  <a:pt x="1250" y="155"/>
                  <a:pt x="1223" y="154"/>
                  <a:pt x="1199" y="163"/>
                </a:cubicBezTo>
                <a:cubicBezTo>
                  <a:pt x="1095" y="200"/>
                  <a:pt x="977" y="247"/>
                  <a:pt x="930" y="266"/>
                </a:cubicBezTo>
                <a:cubicBezTo>
                  <a:pt x="926" y="250"/>
                  <a:pt x="918" y="236"/>
                  <a:pt x="906" y="224"/>
                </a:cubicBezTo>
                <a:cubicBezTo>
                  <a:pt x="888" y="205"/>
                  <a:pt x="864" y="194"/>
                  <a:pt x="838" y="193"/>
                </a:cubicBezTo>
                <a:cubicBezTo>
                  <a:pt x="837" y="193"/>
                  <a:pt x="836" y="193"/>
                  <a:pt x="835" y="193"/>
                </a:cubicBezTo>
                <a:cubicBezTo>
                  <a:pt x="781" y="197"/>
                  <a:pt x="630" y="202"/>
                  <a:pt x="582" y="190"/>
                </a:cubicBezTo>
                <a:cubicBezTo>
                  <a:pt x="549" y="182"/>
                  <a:pt x="531" y="166"/>
                  <a:pt x="509" y="148"/>
                </a:cubicBezTo>
                <a:cubicBezTo>
                  <a:pt x="484" y="127"/>
                  <a:pt x="456" y="104"/>
                  <a:pt x="408" y="95"/>
                </a:cubicBezTo>
                <a:cubicBezTo>
                  <a:pt x="374" y="88"/>
                  <a:pt x="309" y="88"/>
                  <a:pt x="307" y="88"/>
                </a:cubicBezTo>
                <a:lnTo>
                  <a:pt x="220" y="88"/>
                </a:lnTo>
                <a:cubicBezTo>
                  <a:pt x="217" y="39"/>
                  <a:pt x="185" y="2"/>
                  <a:pt x="144" y="1"/>
                </a:cubicBezTo>
                <a:lnTo>
                  <a:pt x="33" y="0"/>
                </a:lnTo>
                <a:cubicBezTo>
                  <a:pt x="18" y="0"/>
                  <a:pt x="6" y="12"/>
                  <a:pt x="6" y="27"/>
                </a:cubicBezTo>
                <a:cubicBezTo>
                  <a:pt x="5" y="42"/>
                  <a:pt x="18" y="55"/>
                  <a:pt x="33" y="55"/>
                </a:cubicBezTo>
                <a:lnTo>
                  <a:pt x="144" y="56"/>
                </a:lnTo>
                <a:cubicBezTo>
                  <a:pt x="154" y="56"/>
                  <a:pt x="166" y="74"/>
                  <a:pt x="165" y="97"/>
                </a:cubicBezTo>
                <a:lnTo>
                  <a:pt x="161" y="474"/>
                </a:lnTo>
                <a:cubicBezTo>
                  <a:pt x="161" y="486"/>
                  <a:pt x="157" y="498"/>
                  <a:pt x="151" y="506"/>
                </a:cubicBezTo>
                <a:cubicBezTo>
                  <a:pt x="149" y="509"/>
                  <a:pt x="144" y="514"/>
                  <a:pt x="138" y="514"/>
                </a:cubicBezTo>
                <a:lnTo>
                  <a:pt x="27" y="513"/>
                </a:lnTo>
                <a:cubicBezTo>
                  <a:pt x="12" y="513"/>
                  <a:pt x="0" y="525"/>
                  <a:pt x="0" y="540"/>
                </a:cubicBezTo>
                <a:cubicBezTo>
                  <a:pt x="-1" y="556"/>
                  <a:pt x="11" y="568"/>
                  <a:pt x="27" y="568"/>
                </a:cubicBezTo>
                <a:lnTo>
                  <a:pt x="138" y="570"/>
                </a:lnTo>
                <a:cubicBezTo>
                  <a:pt x="160" y="570"/>
                  <a:pt x="181" y="559"/>
                  <a:pt x="196" y="539"/>
                </a:cubicBezTo>
                <a:cubicBezTo>
                  <a:pt x="208" y="522"/>
                  <a:pt x="215" y="500"/>
                  <a:pt x="216" y="477"/>
                </a:cubicBezTo>
                <a:lnTo>
                  <a:pt x="239" y="479"/>
                </a:lnTo>
                <a:cubicBezTo>
                  <a:pt x="240" y="479"/>
                  <a:pt x="240" y="479"/>
                  <a:pt x="240" y="479"/>
                </a:cubicBezTo>
                <a:cubicBezTo>
                  <a:pt x="338" y="484"/>
                  <a:pt x="418" y="523"/>
                  <a:pt x="488" y="557"/>
                </a:cubicBezTo>
                <a:cubicBezTo>
                  <a:pt x="548" y="587"/>
                  <a:pt x="601" y="612"/>
                  <a:pt x="654" y="612"/>
                </a:cubicBezTo>
                <a:cubicBezTo>
                  <a:pt x="664" y="612"/>
                  <a:pt x="675" y="612"/>
                  <a:pt x="685" y="609"/>
                </a:cubicBezTo>
                <a:cubicBezTo>
                  <a:pt x="736" y="599"/>
                  <a:pt x="1177" y="390"/>
                  <a:pt x="1268" y="347"/>
                </a:cubicBezTo>
                <a:cubicBezTo>
                  <a:pt x="1292" y="338"/>
                  <a:pt x="1311" y="320"/>
                  <a:pt x="1321" y="298"/>
                </a:cubicBezTo>
                <a:cubicBezTo>
                  <a:pt x="1332" y="274"/>
                  <a:pt x="1334" y="248"/>
                  <a:pt x="1325" y="22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1" name="Freeform 1180">
            <a:extLst>
              <a:ext uri="{FF2B5EF4-FFF2-40B4-BE49-F238E27FC236}">
                <a16:creationId xmlns:a16="http://schemas.microsoft.com/office/drawing/2014/main" id="{2F7392A8-D5B7-C345-8E75-014E1B4F2CD7}"/>
              </a:ext>
            </a:extLst>
          </p:cNvPr>
          <p:cNvSpPr/>
          <p:nvPr/>
        </p:nvSpPr>
        <p:spPr>
          <a:xfrm>
            <a:off x="7019640" y="4849447"/>
            <a:ext cx="173160" cy="150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2" h="420">
                <a:moveTo>
                  <a:pt x="79" y="79"/>
                </a:moveTo>
                <a:cubicBezTo>
                  <a:pt x="94" y="64"/>
                  <a:pt x="114" y="55"/>
                  <a:pt x="135" y="55"/>
                </a:cubicBezTo>
                <a:cubicBezTo>
                  <a:pt x="156" y="55"/>
                  <a:pt x="176" y="64"/>
                  <a:pt x="192" y="79"/>
                </a:cubicBezTo>
                <a:lnTo>
                  <a:pt x="222" y="109"/>
                </a:lnTo>
                <a:cubicBezTo>
                  <a:pt x="227" y="114"/>
                  <a:pt x="234" y="117"/>
                  <a:pt x="241" y="117"/>
                </a:cubicBezTo>
                <a:cubicBezTo>
                  <a:pt x="248" y="117"/>
                  <a:pt x="255" y="114"/>
                  <a:pt x="261" y="109"/>
                </a:cubicBezTo>
                <a:lnTo>
                  <a:pt x="291" y="79"/>
                </a:lnTo>
                <a:cubicBezTo>
                  <a:pt x="306" y="64"/>
                  <a:pt x="326" y="55"/>
                  <a:pt x="347" y="55"/>
                </a:cubicBezTo>
                <a:cubicBezTo>
                  <a:pt x="368" y="55"/>
                  <a:pt x="388" y="64"/>
                  <a:pt x="403" y="79"/>
                </a:cubicBezTo>
                <a:cubicBezTo>
                  <a:pt x="418" y="94"/>
                  <a:pt x="427" y="114"/>
                  <a:pt x="427" y="135"/>
                </a:cubicBezTo>
                <a:cubicBezTo>
                  <a:pt x="427" y="156"/>
                  <a:pt x="418" y="176"/>
                  <a:pt x="403" y="191"/>
                </a:cubicBezTo>
                <a:lnTo>
                  <a:pt x="373" y="222"/>
                </a:lnTo>
                <a:cubicBezTo>
                  <a:pt x="372" y="222"/>
                  <a:pt x="372" y="223"/>
                  <a:pt x="372" y="223"/>
                </a:cubicBezTo>
                <a:lnTo>
                  <a:pt x="241" y="354"/>
                </a:lnTo>
                <a:lnTo>
                  <a:pt x="110" y="223"/>
                </a:lnTo>
                <a:cubicBezTo>
                  <a:pt x="110" y="223"/>
                  <a:pt x="110" y="222"/>
                  <a:pt x="109" y="222"/>
                </a:cubicBezTo>
                <a:lnTo>
                  <a:pt x="79" y="191"/>
                </a:lnTo>
                <a:cubicBezTo>
                  <a:pt x="64" y="176"/>
                  <a:pt x="55" y="156"/>
                  <a:pt x="55" y="135"/>
                </a:cubicBezTo>
                <a:cubicBezTo>
                  <a:pt x="55" y="114"/>
                  <a:pt x="64" y="94"/>
                  <a:pt x="79" y="79"/>
                </a:cubicBezTo>
                <a:close/>
                <a:moveTo>
                  <a:pt x="69" y="260"/>
                </a:moveTo>
                <a:cubicBezTo>
                  <a:pt x="70" y="260"/>
                  <a:pt x="70" y="261"/>
                  <a:pt x="70" y="261"/>
                </a:cubicBezTo>
                <a:lnTo>
                  <a:pt x="222" y="412"/>
                </a:lnTo>
                <a:cubicBezTo>
                  <a:pt x="227" y="418"/>
                  <a:pt x="234" y="420"/>
                  <a:pt x="241" y="420"/>
                </a:cubicBezTo>
                <a:cubicBezTo>
                  <a:pt x="248" y="420"/>
                  <a:pt x="255" y="418"/>
                  <a:pt x="261" y="412"/>
                </a:cubicBezTo>
                <a:lnTo>
                  <a:pt x="412" y="261"/>
                </a:lnTo>
                <a:cubicBezTo>
                  <a:pt x="412" y="261"/>
                  <a:pt x="412" y="260"/>
                  <a:pt x="413" y="260"/>
                </a:cubicBezTo>
                <a:lnTo>
                  <a:pt x="442" y="231"/>
                </a:lnTo>
                <a:lnTo>
                  <a:pt x="442" y="230"/>
                </a:lnTo>
                <a:cubicBezTo>
                  <a:pt x="468" y="205"/>
                  <a:pt x="482" y="171"/>
                  <a:pt x="482" y="135"/>
                </a:cubicBezTo>
                <a:cubicBezTo>
                  <a:pt x="482" y="99"/>
                  <a:pt x="468" y="65"/>
                  <a:pt x="442" y="40"/>
                </a:cubicBezTo>
                <a:cubicBezTo>
                  <a:pt x="417" y="14"/>
                  <a:pt x="383" y="0"/>
                  <a:pt x="347" y="0"/>
                </a:cubicBezTo>
                <a:cubicBezTo>
                  <a:pt x="311" y="0"/>
                  <a:pt x="277" y="14"/>
                  <a:pt x="252" y="40"/>
                </a:cubicBezTo>
                <a:lnTo>
                  <a:pt x="241" y="50"/>
                </a:lnTo>
                <a:lnTo>
                  <a:pt x="231" y="40"/>
                </a:lnTo>
                <a:cubicBezTo>
                  <a:pt x="205" y="14"/>
                  <a:pt x="171" y="0"/>
                  <a:pt x="135" y="0"/>
                </a:cubicBezTo>
                <a:cubicBezTo>
                  <a:pt x="99" y="0"/>
                  <a:pt x="65" y="14"/>
                  <a:pt x="40" y="40"/>
                </a:cubicBezTo>
                <a:cubicBezTo>
                  <a:pt x="14" y="65"/>
                  <a:pt x="0" y="99"/>
                  <a:pt x="0" y="135"/>
                </a:cubicBezTo>
                <a:cubicBezTo>
                  <a:pt x="0" y="171"/>
                  <a:pt x="14" y="205"/>
                  <a:pt x="40" y="23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2" name="Freeform 1181">
            <a:extLst>
              <a:ext uri="{FF2B5EF4-FFF2-40B4-BE49-F238E27FC236}">
                <a16:creationId xmlns:a16="http://schemas.microsoft.com/office/drawing/2014/main" id="{AE9A1177-D679-B745-B596-704B95C2FA93}"/>
              </a:ext>
            </a:extLst>
          </p:cNvPr>
          <p:cNvSpPr/>
          <p:nvPr/>
        </p:nvSpPr>
        <p:spPr>
          <a:xfrm>
            <a:off x="589320" y="5502848"/>
            <a:ext cx="154080" cy="285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9" h="794">
                <a:moveTo>
                  <a:pt x="393" y="311"/>
                </a:moveTo>
                <a:cubicBezTo>
                  <a:pt x="391" y="320"/>
                  <a:pt x="381" y="328"/>
                  <a:pt x="363" y="336"/>
                </a:cubicBezTo>
                <a:cubicBezTo>
                  <a:pt x="358" y="339"/>
                  <a:pt x="352" y="340"/>
                  <a:pt x="345" y="333"/>
                </a:cubicBezTo>
                <a:cubicBezTo>
                  <a:pt x="338" y="328"/>
                  <a:pt x="335" y="320"/>
                  <a:pt x="335" y="320"/>
                </a:cubicBezTo>
                <a:cubicBezTo>
                  <a:pt x="333" y="317"/>
                  <a:pt x="331" y="314"/>
                  <a:pt x="327" y="312"/>
                </a:cubicBezTo>
                <a:lnTo>
                  <a:pt x="254" y="270"/>
                </a:lnTo>
                <a:cubicBezTo>
                  <a:pt x="253" y="269"/>
                  <a:pt x="252" y="269"/>
                  <a:pt x="251" y="269"/>
                </a:cubicBezTo>
                <a:lnTo>
                  <a:pt x="229" y="262"/>
                </a:lnTo>
                <a:lnTo>
                  <a:pt x="228" y="262"/>
                </a:lnTo>
                <a:cubicBezTo>
                  <a:pt x="206" y="257"/>
                  <a:pt x="203" y="238"/>
                  <a:pt x="203" y="236"/>
                </a:cubicBezTo>
                <a:lnTo>
                  <a:pt x="167" y="240"/>
                </a:lnTo>
                <a:cubicBezTo>
                  <a:pt x="169" y="255"/>
                  <a:pt x="179" y="280"/>
                  <a:pt x="207" y="292"/>
                </a:cubicBezTo>
                <a:cubicBezTo>
                  <a:pt x="206" y="293"/>
                  <a:pt x="206" y="295"/>
                  <a:pt x="206" y="297"/>
                </a:cubicBezTo>
                <a:cubicBezTo>
                  <a:pt x="206" y="299"/>
                  <a:pt x="199" y="355"/>
                  <a:pt x="227" y="397"/>
                </a:cubicBezTo>
                <a:cubicBezTo>
                  <a:pt x="250" y="433"/>
                  <a:pt x="276" y="456"/>
                  <a:pt x="297" y="475"/>
                </a:cubicBezTo>
                <a:cubicBezTo>
                  <a:pt x="318" y="495"/>
                  <a:pt x="333" y="509"/>
                  <a:pt x="335" y="526"/>
                </a:cubicBezTo>
                <a:lnTo>
                  <a:pt x="336" y="526"/>
                </a:lnTo>
                <a:lnTo>
                  <a:pt x="340" y="559"/>
                </a:lnTo>
                <a:cubicBezTo>
                  <a:pt x="324" y="565"/>
                  <a:pt x="275" y="572"/>
                  <a:pt x="200" y="572"/>
                </a:cubicBezTo>
                <a:cubicBezTo>
                  <a:pt x="192" y="573"/>
                  <a:pt x="184" y="573"/>
                  <a:pt x="176" y="572"/>
                </a:cubicBezTo>
                <a:cubicBezTo>
                  <a:pt x="106" y="572"/>
                  <a:pt x="58" y="566"/>
                  <a:pt x="39" y="560"/>
                </a:cubicBezTo>
                <a:cubicBezTo>
                  <a:pt x="46" y="535"/>
                  <a:pt x="63" y="476"/>
                  <a:pt x="60" y="442"/>
                </a:cubicBezTo>
                <a:cubicBezTo>
                  <a:pt x="59" y="429"/>
                  <a:pt x="56" y="412"/>
                  <a:pt x="52" y="392"/>
                </a:cubicBezTo>
                <a:cubicBezTo>
                  <a:pt x="44" y="351"/>
                  <a:pt x="32" y="293"/>
                  <a:pt x="45" y="256"/>
                </a:cubicBezTo>
                <a:cubicBezTo>
                  <a:pt x="66" y="192"/>
                  <a:pt x="98" y="146"/>
                  <a:pt x="136" y="122"/>
                </a:cubicBezTo>
                <a:cubicBezTo>
                  <a:pt x="165" y="105"/>
                  <a:pt x="188" y="106"/>
                  <a:pt x="188" y="106"/>
                </a:cubicBezTo>
                <a:cubicBezTo>
                  <a:pt x="196" y="107"/>
                  <a:pt x="203" y="103"/>
                  <a:pt x="206" y="95"/>
                </a:cubicBezTo>
                <a:cubicBezTo>
                  <a:pt x="206" y="95"/>
                  <a:pt x="215" y="75"/>
                  <a:pt x="240" y="52"/>
                </a:cubicBezTo>
                <a:lnTo>
                  <a:pt x="241" y="80"/>
                </a:lnTo>
                <a:cubicBezTo>
                  <a:pt x="242" y="83"/>
                  <a:pt x="243" y="87"/>
                  <a:pt x="245" y="89"/>
                </a:cubicBezTo>
                <a:lnTo>
                  <a:pt x="288" y="148"/>
                </a:lnTo>
                <a:cubicBezTo>
                  <a:pt x="289" y="148"/>
                  <a:pt x="289" y="149"/>
                  <a:pt x="289" y="149"/>
                </a:cubicBezTo>
                <a:lnTo>
                  <a:pt x="307" y="171"/>
                </a:lnTo>
                <a:cubicBezTo>
                  <a:pt x="312" y="179"/>
                  <a:pt x="350" y="238"/>
                  <a:pt x="381" y="280"/>
                </a:cubicBezTo>
                <a:cubicBezTo>
                  <a:pt x="388" y="289"/>
                  <a:pt x="395" y="302"/>
                  <a:pt x="393" y="311"/>
                </a:cubicBezTo>
                <a:close/>
                <a:moveTo>
                  <a:pt x="188" y="759"/>
                </a:moveTo>
                <a:cubicBezTo>
                  <a:pt x="102" y="759"/>
                  <a:pt x="50" y="749"/>
                  <a:pt x="35" y="742"/>
                </a:cubicBezTo>
                <a:lnTo>
                  <a:pt x="35" y="723"/>
                </a:lnTo>
                <a:cubicBezTo>
                  <a:pt x="45" y="725"/>
                  <a:pt x="54" y="727"/>
                  <a:pt x="60" y="728"/>
                </a:cubicBezTo>
                <a:cubicBezTo>
                  <a:pt x="91" y="733"/>
                  <a:pt x="132" y="737"/>
                  <a:pt x="175" y="737"/>
                </a:cubicBezTo>
                <a:cubicBezTo>
                  <a:pt x="184" y="737"/>
                  <a:pt x="192" y="737"/>
                  <a:pt x="201" y="737"/>
                </a:cubicBezTo>
                <a:cubicBezTo>
                  <a:pt x="244" y="737"/>
                  <a:pt x="285" y="733"/>
                  <a:pt x="316" y="728"/>
                </a:cubicBezTo>
                <a:cubicBezTo>
                  <a:pt x="322" y="727"/>
                  <a:pt x="332" y="725"/>
                  <a:pt x="341" y="722"/>
                </a:cubicBezTo>
                <a:lnTo>
                  <a:pt x="341" y="742"/>
                </a:lnTo>
                <a:cubicBezTo>
                  <a:pt x="326" y="749"/>
                  <a:pt x="274" y="759"/>
                  <a:pt x="188" y="759"/>
                </a:cubicBezTo>
                <a:close/>
                <a:moveTo>
                  <a:pt x="65" y="647"/>
                </a:moveTo>
                <a:cubicBezTo>
                  <a:pt x="98" y="651"/>
                  <a:pt x="142" y="654"/>
                  <a:pt x="188" y="654"/>
                </a:cubicBezTo>
                <a:cubicBezTo>
                  <a:pt x="234" y="654"/>
                  <a:pt x="278" y="651"/>
                  <a:pt x="311" y="647"/>
                </a:cubicBezTo>
                <a:cubicBezTo>
                  <a:pt x="318" y="646"/>
                  <a:pt x="324" y="645"/>
                  <a:pt x="330" y="644"/>
                </a:cubicBezTo>
                <a:cubicBezTo>
                  <a:pt x="329" y="661"/>
                  <a:pt x="333" y="676"/>
                  <a:pt x="336" y="687"/>
                </a:cubicBezTo>
                <a:cubicBezTo>
                  <a:pt x="319" y="693"/>
                  <a:pt x="275" y="701"/>
                  <a:pt x="200" y="702"/>
                </a:cubicBezTo>
                <a:cubicBezTo>
                  <a:pt x="192" y="702"/>
                  <a:pt x="184" y="702"/>
                  <a:pt x="176" y="702"/>
                </a:cubicBezTo>
                <a:cubicBezTo>
                  <a:pt x="101" y="701"/>
                  <a:pt x="57" y="693"/>
                  <a:pt x="40" y="687"/>
                </a:cubicBezTo>
                <a:cubicBezTo>
                  <a:pt x="44" y="676"/>
                  <a:pt x="48" y="661"/>
                  <a:pt x="47" y="644"/>
                </a:cubicBezTo>
                <a:cubicBezTo>
                  <a:pt x="52" y="645"/>
                  <a:pt x="59" y="646"/>
                  <a:pt x="65" y="647"/>
                </a:cubicBezTo>
                <a:close/>
                <a:moveTo>
                  <a:pt x="341" y="605"/>
                </a:moveTo>
                <a:cubicBezTo>
                  <a:pt x="324" y="610"/>
                  <a:pt x="272" y="618"/>
                  <a:pt x="188" y="618"/>
                </a:cubicBezTo>
                <a:cubicBezTo>
                  <a:pt x="104" y="618"/>
                  <a:pt x="52" y="610"/>
                  <a:pt x="35" y="605"/>
                </a:cubicBezTo>
                <a:lnTo>
                  <a:pt x="35" y="596"/>
                </a:lnTo>
                <a:cubicBezTo>
                  <a:pt x="43" y="598"/>
                  <a:pt x="52" y="599"/>
                  <a:pt x="61" y="601"/>
                </a:cubicBezTo>
                <a:cubicBezTo>
                  <a:pt x="91" y="605"/>
                  <a:pt x="132" y="608"/>
                  <a:pt x="175" y="608"/>
                </a:cubicBezTo>
                <a:cubicBezTo>
                  <a:pt x="184" y="608"/>
                  <a:pt x="192" y="608"/>
                  <a:pt x="201" y="608"/>
                </a:cubicBezTo>
                <a:cubicBezTo>
                  <a:pt x="244" y="608"/>
                  <a:pt x="285" y="605"/>
                  <a:pt x="315" y="601"/>
                </a:cubicBezTo>
                <a:cubicBezTo>
                  <a:pt x="324" y="599"/>
                  <a:pt x="333" y="598"/>
                  <a:pt x="341" y="596"/>
                </a:cubicBezTo>
                <a:close/>
                <a:moveTo>
                  <a:pt x="410" y="259"/>
                </a:moveTo>
                <a:cubicBezTo>
                  <a:pt x="377" y="215"/>
                  <a:pt x="337" y="152"/>
                  <a:pt x="336" y="151"/>
                </a:cubicBezTo>
                <a:cubicBezTo>
                  <a:pt x="336" y="151"/>
                  <a:pt x="336" y="150"/>
                  <a:pt x="335" y="150"/>
                </a:cubicBezTo>
                <a:lnTo>
                  <a:pt x="317" y="127"/>
                </a:lnTo>
                <a:lnTo>
                  <a:pt x="277" y="73"/>
                </a:lnTo>
                <a:lnTo>
                  <a:pt x="274" y="17"/>
                </a:lnTo>
                <a:cubicBezTo>
                  <a:pt x="274" y="11"/>
                  <a:pt x="270" y="5"/>
                  <a:pt x="265" y="2"/>
                </a:cubicBezTo>
                <a:cubicBezTo>
                  <a:pt x="259" y="-1"/>
                  <a:pt x="252" y="0"/>
                  <a:pt x="247" y="3"/>
                </a:cubicBezTo>
                <a:cubicBezTo>
                  <a:pt x="208" y="28"/>
                  <a:pt x="187" y="56"/>
                  <a:pt x="178" y="71"/>
                </a:cubicBezTo>
                <a:cubicBezTo>
                  <a:pt x="146" y="74"/>
                  <a:pt x="60" y="96"/>
                  <a:pt x="11" y="245"/>
                </a:cubicBezTo>
                <a:cubicBezTo>
                  <a:pt x="-4" y="291"/>
                  <a:pt x="8" y="351"/>
                  <a:pt x="17" y="399"/>
                </a:cubicBezTo>
                <a:cubicBezTo>
                  <a:pt x="21" y="418"/>
                  <a:pt x="24" y="434"/>
                  <a:pt x="25" y="445"/>
                </a:cubicBezTo>
                <a:cubicBezTo>
                  <a:pt x="27" y="474"/>
                  <a:pt x="10" y="534"/>
                  <a:pt x="2" y="559"/>
                </a:cubicBezTo>
                <a:cubicBezTo>
                  <a:pt x="1" y="561"/>
                  <a:pt x="0" y="564"/>
                  <a:pt x="0" y="567"/>
                </a:cubicBezTo>
                <a:lnTo>
                  <a:pt x="0" y="568"/>
                </a:lnTo>
                <a:lnTo>
                  <a:pt x="0" y="613"/>
                </a:lnTo>
                <a:cubicBezTo>
                  <a:pt x="0" y="620"/>
                  <a:pt x="2" y="625"/>
                  <a:pt x="7" y="629"/>
                </a:cubicBezTo>
                <a:cubicBezTo>
                  <a:pt x="17" y="652"/>
                  <a:pt x="7" y="673"/>
                  <a:pt x="4" y="680"/>
                </a:cubicBezTo>
                <a:cubicBezTo>
                  <a:pt x="1" y="683"/>
                  <a:pt x="0" y="687"/>
                  <a:pt x="0" y="691"/>
                </a:cubicBezTo>
                <a:lnTo>
                  <a:pt x="0" y="748"/>
                </a:lnTo>
                <a:cubicBezTo>
                  <a:pt x="0" y="772"/>
                  <a:pt x="31" y="780"/>
                  <a:pt x="65" y="786"/>
                </a:cubicBezTo>
                <a:cubicBezTo>
                  <a:pt x="98" y="791"/>
                  <a:pt x="142" y="794"/>
                  <a:pt x="188" y="794"/>
                </a:cubicBezTo>
                <a:cubicBezTo>
                  <a:pt x="235" y="794"/>
                  <a:pt x="279" y="791"/>
                  <a:pt x="312" y="786"/>
                </a:cubicBezTo>
                <a:cubicBezTo>
                  <a:pt x="345" y="780"/>
                  <a:pt x="376" y="772"/>
                  <a:pt x="376" y="748"/>
                </a:cubicBezTo>
                <a:lnTo>
                  <a:pt x="376" y="697"/>
                </a:lnTo>
                <a:cubicBezTo>
                  <a:pt x="377" y="695"/>
                  <a:pt x="377" y="693"/>
                  <a:pt x="376" y="691"/>
                </a:cubicBezTo>
                <a:cubicBezTo>
                  <a:pt x="376" y="686"/>
                  <a:pt x="374" y="682"/>
                  <a:pt x="371" y="679"/>
                </a:cubicBezTo>
                <a:cubicBezTo>
                  <a:pt x="367" y="667"/>
                  <a:pt x="360" y="644"/>
                  <a:pt x="373" y="625"/>
                </a:cubicBezTo>
                <a:cubicBezTo>
                  <a:pt x="376" y="621"/>
                  <a:pt x="377" y="618"/>
                  <a:pt x="376" y="614"/>
                </a:cubicBezTo>
                <a:lnTo>
                  <a:pt x="376" y="613"/>
                </a:lnTo>
                <a:lnTo>
                  <a:pt x="376" y="567"/>
                </a:lnTo>
                <a:cubicBezTo>
                  <a:pt x="376" y="566"/>
                  <a:pt x="376" y="566"/>
                  <a:pt x="376" y="565"/>
                </a:cubicBezTo>
                <a:cubicBezTo>
                  <a:pt x="376" y="563"/>
                  <a:pt x="377" y="561"/>
                  <a:pt x="376" y="558"/>
                </a:cubicBezTo>
                <a:lnTo>
                  <a:pt x="370" y="521"/>
                </a:lnTo>
                <a:cubicBezTo>
                  <a:pt x="367" y="491"/>
                  <a:pt x="345" y="472"/>
                  <a:pt x="321" y="449"/>
                </a:cubicBezTo>
                <a:cubicBezTo>
                  <a:pt x="300" y="431"/>
                  <a:pt x="278" y="409"/>
                  <a:pt x="256" y="377"/>
                </a:cubicBezTo>
                <a:cubicBezTo>
                  <a:pt x="239" y="350"/>
                  <a:pt x="240" y="313"/>
                  <a:pt x="241" y="303"/>
                </a:cubicBezTo>
                <a:lnTo>
                  <a:pt x="305" y="340"/>
                </a:lnTo>
                <a:cubicBezTo>
                  <a:pt x="310" y="349"/>
                  <a:pt x="322" y="364"/>
                  <a:pt x="339" y="371"/>
                </a:cubicBezTo>
                <a:cubicBezTo>
                  <a:pt x="352" y="375"/>
                  <a:pt x="365" y="374"/>
                  <a:pt x="378" y="368"/>
                </a:cubicBezTo>
                <a:cubicBezTo>
                  <a:pt x="396" y="360"/>
                  <a:pt x="421" y="346"/>
                  <a:pt x="427" y="320"/>
                </a:cubicBezTo>
                <a:cubicBezTo>
                  <a:pt x="432" y="301"/>
                  <a:pt x="426" y="281"/>
                  <a:pt x="410" y="25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3" name="Freeform 1182">
            <a:extLst>
              <a:ext uri="{FF2B5EF4-FFF2-40B4-BE49-F238E27FC236}">
                <a16:creationId xmlns:a16="http://schemas.microsoft.com/office/drawing/2014/main" id="{FA2059B2-C390-0140-B156-190CD3F7E29B}"/>
              </a:ext>
            </a:extLst>
          </p:cNvPr>
          <p:cNvSpPr/>
          <p:nvPr/>
        </p:nvSpPr>
        <p:spPr>
          <a:xfrm>
            <a:off x="1199520" y="5389448"/>
            <a:ext cx="364679" cy="52091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4" h="1448">
                <a:moveTo>
                  <a:pt x="958" y="1393"/>
                </a:moveTo>
                <a:lnTo>
                  <a:pt x="55" y="1393"/>
                </a:lnTo>
                <a:lnTo>
                  <a:pt x="55" y="103"/>
                </a:lnTo>
                <a:lnTo>
                  <a:pt x="199" y="103"/>
                </a:lnTo>
                <a:lnTo>
                  <a:pt x="199" y="313"/>
                </a:lnTo>
                <a:cubicBezTo>
                  <a:pt x="199" y="338"/>
                  <a:pt x="220" y="359"/>
                  <a:pt x="246" y="359"/>
                </a:cubicBezTo>
                <a:cubicBezTo>
                  <a:pt x="272" y="359"/>
                  <a:pt x="293" y="338"/>
                  <a:pt x="293" y="313"/>
                </a:cubicBezTo>
                <a:lnTo>
                  <a:pt x="293" y="291"/>
                </a:lnTo>
                <a:lnTo>
                  <a:pt x="293" y="123"/>
                </a:lnTo>
                <a:lnTo>
                  <a:pt x="293" y="103"/>
                </a:lnTo>
                <a:lnTo>
                  <a:pt x="958" y="103"/>
                </a:lnTo>
                <a:close/>
                <a:moveTo>
                  <a:pt x="213" y="27"/>
                </a:moveTo>
                <a:cubicBezTo>
                  <a:pt x="230" y="27"/>
                  <a:pt x="246" y="35"/>
                  <a:pt x="256" y="48"/>
                </a:cubicBezTo>
                <a:lnTo>
                  <a:pt x="170" y="48"/>
                </a:lnTo>
                <a:cubicBezTo>
                  <a:pt x="180" y="35"/>
                  <a:pt x="195" y="27"/>
                  <a:pt x="213" y="27"/>
                </a:cubicBezTo>
                <a:close/>
                <a:moveTo>
                  <a:pt x="266" y="291"/>
                </a:moveTo>
                <a:lnTo>
                  <a:pt x="266" y="313"/>
                </a:lnTo>
                <a:cubicBezTo>
                  <a:pt x="266" y="324"/>
                  <a:pt x="257" y="333"/>
                  <a:pt x="246" y="333"/>
                </a:cubicBezTo>
                <a:cubicBezTo>
                  <a:pt x="235" y="333"/>
                  <a:pt x="226" y="324"/>
                  <a:pt x="226" y="313"/>
                </a:cubicBezTo>
                <a:lnTo>
                  <a:pt x="226" y="103"/>
                </a:lnTo>
                <a:lnTo>
                  <a:pt x="266" y="103"/>
                </a:lnTo>
                <a:lnTo>
                  <a:pt x="266" y="123"/>
                </a:lnTo>
                <a:close/>
                <a:moveTo>
                  <a:pt x="970" y="48"/>
                </a:moveTo>
                <a:lnTo>
                  <a:pt x="286" y="48"/>
                </a:lnTo>
                <a:cubicBezTo>
                  <a:pt x="274" y="20"/>
                  <a:pt x="246" y="0"/>
                  <a:pt x="213" y="0"/>
                </a:cubicBezTo>
                <a:cubicBezTo>
                  <a:pt x="180" y="0"/>
                  <a:pt x="152" y="20"/>
                  <a:pt x="139" y="48"/>
                </a:cubicBezTo>
                <a:lnTo>
                  <a:pt x="43" y="48"/>
                </a:lnTo>
                <a:cubicBezTo>
                  <a:pt x="19" y="48"/>
                  <a:pt x="0" y="68"/>
                  <a:pt x="0" y="92"/>
                </a:cubicBezTo>
                <a:lnTo>
                  <a:pt x="0" y="1405"/>
                </a:lnTo>
                <a:cubicBezTo>
                  <a:pt x="0" y="1429"/>
                  <a:pt x="19" y="1448"/>
                  <a:pt x="43" y="1448"/>
                </a:cubicBezTo>
                <a:lnTo>
                  <a:pt x="970" y="1448"/>
                </a:lnTo>
                <a:cubicBezTo>
                  <a:pt x="994" y="1448"/>
                  <a:pt x="1014" y="1429"/>
                  <a:pt x="1014" y="1405"/>
                </a:cubicBezTo>
                <a:lnTo>
                  <a:pt x="1014" y="92"/>
                </a:lnTo>
                <a:cubicBezTo>
                  <a:pt x="1014" y="68"/>
                  <a:pt x="994" y="48"/>
                  <a:pt x="970" y="4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4" name="Freeform 1183">
            <a:extLst>
              <a:ext uri="{FF2B5EF4-FFF2-40B4-BE49-F238E27FC236}">
                <a16:creationId xmlns:a16="http://schemas.microsoft.com/office/drawing/2014/main" id="{4EE98BBA-5340-4F43-960D-7BE58B681F77}"/>
              </a:ext>
            </a:extLst>
          </p:cNvPr>
          <p:cNvSpPr/>
          <p:nvPr/>
        </p:nvSpPr>
        <p:spPr>
          <a:xfrm>
            <a:off x="1263241" y="5579528"/>
            <a:ext cx="154080" cy="285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9" h="794">
                <a:moveTo>
                  <a:pt x="188" y="106"/>
                </a:moveTo>
                <a:cubicBezTo>
                  <a:pt x="196" y="107"/>
                  <a:pt x="203" y="103"/>
                  <a:pt x="206" y="96"/>
                </a:cubicBezTo>
                <a:cubicBezTo>
                  <a:pt x="206" y="95"/>
                  <a:pt x="215" y="75"/>
                  <a:pt x="240" y="52"/>
                </a:cubicBezTo>
                <a:lnTo>
                  <a:pt x="242" y="80"/>
                </a:lnTo>
                <a:cubicBezTo>
                  <a:pt x="242" y="83"/>
                  <a:pt x="243" y="87"/>
                  <a:pt x="245" y="89"/>
                </a:cubicBezTo>
                <a:lnTo>
                  <a:pt x="289" y="148"/>
                </a:lnTo>
                <a:cubicBezTo>
                  <a:pt x="289" y="149"/>
                  <a:pt x="289" y="149"/>
                  <a:pt x="289" y="149"/>
                </a:cubicBezTo>
                <a:lnTo>
                  <a:pt x="307" y="171"/>
                </a:lnTo>
                <a:cubicBezTo>
                  <a:pt x="312" y="179"/>
                  <a:pt x="350" y="238"/>
                  <a:pt x="381" y="280"/>
                </a:cubicBezTo>
                <a:cubicBezTo>
                  <a:pt x="388" y="289"/>
                  <a:pt x="395" y="302"/>
                  <a:pt x="393" y="311"/>
                </a:cubicBezTo>
                <a:cubicBezTo>
                  <a:pt x="391" y="320"/>
                  <a:pt x="381" y="328"/>
                  <a:pt x="363" y="336"/>
                </a:cubicBezTo>
                <a:cubicBezTo>
                  <a:pt x="358" y="339"/>
                  <a:pt x="352" y="340"/>
                  <a:pt x="345" y="333"/>
                </a:cubicBezTo>
                <a:cubicBezTo>
                  <a:pt x="339" y="328"/>
                  <a:pt x="335" y="320"/>
                  <a:pt x="335" y="320"/>
                </a:cubicBezTo>
                <a:cubicBezTo>
                  <a:pt x="333" y="317"/>
                  <a:pt x="331" y="314"/>
                  <a:pt x="328" y="312"/>
                </a:cubicBezTo>
                <a:lnTo>
                  <a:pt x="255" y="270"/>
                </a:lnTo>
                <a:cubicBezTo>
                  <a:pt x="253" y="270"/>
                  <a:pt x="252" y="269"/>
                  <a:pt x="251" y="269"/>
                </a:cubicBezTo>
                <a:lnTo>
                  <a:pt x="229" y="262"/>
                </a:lnTo>
                <a:lnTo>
                  <a:pt x="228" y="262"/>
                </a:lnTo>
                <a:cubicBezTo>
                  <a:pt x="206" y="257"/>
                  <a:pt x="203" y="238"/>
                  <a:pt x="203" y="236"/>
                </a:cubicBezTo>
                <a:lnTo>
                  <a:pt x="168" y="240"/>
                </a:lnTo>
                <a:cubicBezTo>
                  <a:pt x="169" y="255"/>
                  <a:pt x="180" y="280"/>
                  <a:pt x="207" y="292"/>
                </a:cubicBezTo>
                <a:cubicBezTo>
                  <a:pt x="206" y="294"/>
                  <a:pt x="206" y="295"/>
                  <a:pt x="206" y="297"/>
                </a:cubicBezTo>
                <a:cubicBezTo>
                  <a:pt x="206" y="299"/>
                  <a:pt x="199" y="355"/>
                  <a:pt x="227" y="397"/>
                </a:cubicBezTo>
                <a:cubicBezTo>
                  <a:pt x="250" y="433"/>
                  <a:pt x="276" y="456"/>
                  <a:pt x="297" y="475"/>
                </a:cubicBezTo>
                <a:cubicBezTo>
                  <a:pt x="318" y="495"/>
                  <a:pt x="333" y="509"/>
                  <a:pt x="336" y="526"/>
                </a:cubicBezTo>
                <a:lnTo>
                  <a:pt x="341" y="559"/>
                </a:lnTo>
                <a:cubicBezTo>
                  <a:pt x="324" y="565"/>
                  <a:pt x="275" y="572"/>
                  <a:pt x="200" y="573"/>
                </a:cubicBezTo>
                <a:cubicBezTo>
                  <a:pt x="192" y="573"/>
                  <a:pt x="184" y="573"/>
                  <a:pt x="176" y="573"/>
                </a:cubicBezTo>
                <a:cubicBezTo>
                  <a:pt x="106" y="572"/>
                  <a:pt x="58" y="566"/>
                  <a:pt x="39" y="560"/>
                </a:cubicBezTo>
                <a:cubicBezTo>
                  <a:pt x="47" y="535"/>
                  <a:pt x="63" y="476"/>
                  <a:pt x="60" y="442"/>
                </a:cubicBezTo>
                <a:cubicBezTo>
                  <a:pt x="60" y="429"/>
                  <a:pt x="56" y="412"/>
                  <a:pt x="52" y="392"/>
                </a:cubicBezTo>
                <a:cubicBezTo>
                  <a:pt x="44" y="351"/>
                  <a:pt x="32" y="294"/>
                  <a:pt x="45" y="256"/>
                </a:cubicBezTo>
                <a:cubicBezTo>
                  <a:pt x="66" y="192"/>
                  <a:pt x="98" y="146"/>
                  <a:pt x="136" y="122"/>
                </a:cubicBezTo>
                <a:cubicBezTo>
                  <a:pt x="165" y="105"/>
                  <a:pt x="188" y="106"/>
                  <a:pt x="188" y="106"/>
                </a:cubicBezTo>
                <a:close/>
                <a:moveTo>
                  <a:pt x="188" y="759"/>
                </a:moveTo>
                <a:cubicBezTo>
                  <a:pt x="102" y="759"/>
                  <a:pt x="50" y="749"/>
                  <a:pt x="36" y="742"/>
                </a:cubicBezTo>
                <a:lnTo>
                  <a:pt x="36" y="723"/>
                </a:lnTo>
                <a:cubicBezTo>
                  <a:pt x="45" y="725"/>
                  <a:pt x="54" y="727"/>
                  <a:pt x="60" y="728"/>
                </a:cubicBezTo>
                <a:cubicBezTo>
                  <a:pt x="91" y="734"/>
                  <a:pt x="132" y="737"/>
                  <a:pt x="176" y="737"/>
                </a:cubicBezTo>
                <a:cubicBezTo>
                  <a:pt x="184" y="737"/>
                  <a:pt x="192" y="737"/>
                  <a:pt x="201" y="737"/>
                </a:cubicBezTo>
                <a:cubicBezTo>
                  <a:pt x="245" y="737"/>
                  <a:pt x="285" y="733"/>
                  <a:pt x="316" y="728"/>
                </a:cubicBezTo>
                <a:cubicBezTo>
                  <a:pt x="322" y="727"/>
                  <a:pt x="332" y="725"/>
                  <a:pt x="341" y="722"/>
                </a:cubicBezTo>
                <a:lnTo>
                  <a:pt x="341" y="742"/>
                </a:lnTo>
                <a:cubicBezTo>
                  <a:pt x="327" y="749"/>
                  <a:pt x="274" y="759"/>
                  <a:pt x="188" y="759"/>
                </a:cubicBezTo>
                <a:close/>
                <a:moveTo>
                  <a:pt x="65" y="647"/>
                </a:moveTo>
                <a:cubicBezTo>
                  <a:pt x="98" y="651"/>
                  <a:pt x="142" y="654"/>
                  <a:pt x="188" y="654"/>
                </a:cubicBezTo>
                <a:cubicBezTo>
                  <a:pt x="235" y="654"/>
                  <a:pt x="278" y="651"/>
                  <a:pt x="311" y="647"/>
                </a:cubicBezTo>
                <a:cubicBezTo>
                  <a:pt x="318" y="646"/>
                  <a:pt x="325" y="645"/>
                  <a:pt x="331" y="644"/>
                </a:cubicBezTo>
                <a:cubicBezTo>
                  <a:pt x="329" y="661"/>
                  <a:pt x="333" y="676"/>
                  <a:pt x="336" y="687"/>
                </a:cubicBezTo>
                <a:cubicBezTo>
                  <a:pt x="319" y="693"/>
                  <a:pt x="275" y="701"/>
                  <a:pt x="200" y="702"/>
                </a:cubicBezTo>
                <a:cubicBezTo>
                  <a:pt x="192" y="702"/>
                  <a:pt x="184" y="702"/>
                  <a:pt x="176" y="702"/>
                </a:cubicBezTo>
                <a:cubicBezTo>
                  <a:pt x="101" y="701"/>
                  <a:pt x="57" y="693"/>
                  <a:pt x="40" y="687"/>
                </a:cubicBezTo>
                <a:cubicBezTo>
                  <a:pt x="44" y="676"/>
                  <a:pt x="48" y="661"/>
                  <a:pt x="47" y="644"/>
                </a:cubicBezTo>
                <a:cubicBezTo>
                  <a:pt x="53" y="645"/>
                  <a:pt x="59" y="646"/>
                  <a:pt x="65" y="647"/>
                </a:cubicBezTo>
                <a:close/>
                <a:moveTo>
                  <a:pt x="341" y="605"/>
                </a:moveTo>
                <a:cubicBezTo>
                  <a:pt x="324" y="610"/>
                  <a:pt x="272" y="618"/>
                  <a:pt x="188" y="618"/>
                </a:cubicBezTo>
                <a:cubicBezTo>
                  <a:pt x="104" y="618"/>
                  <a:pt x="52" y="610"/>
                  <a:pt x="36" y="605"/>
                </a:cubicBezTo>
                <a:lnTo>
                  <a:pt x="36" y="596"/>
                </a:lnTo>
                <a:cubicBezTo>
                  <a:pt x="44" y="598"/>
                  <a:pt x="52" y="599"/>
                  <a:pt x="61" y="601"/>
                </a:cubicBezTo>
                <a:cubicBezTo>
                  <a:pt x="91" y="605"/>
                  <a:pt x="132" y="608"/>
                  <a:pt x="176" y="608"/>
                </a:cubicBezTo>
                <a:cubicBezTo>
                  <a:pt x="184" y="608"/>
                  <a:pt x="192" y="608"/>
                  <a:pt x="201" y="608"/>
                </a:cubicBezTo>
                <a:cubicBezTo>
                  <a:pt x="244" y="608"/>
                  <a:pt x="285" y="605"/>
                  <a:pt x="315" y="601"/>
                </a:cubicBezTo>
                <a:cubicBezTo>
                  <a:pt x="324" y="599"/>
                  <a:pt x="333" y="598"/>
                  <a:pt x="341" y="596"/>
                </a:cubicBezTo>
                <a:close/>
                <a:moveTo>
                  <a:pt x="11" y="245"/>
                </a:moveTo>
                <a:cubicBezTo>
                  <a:pt x="-4" y="291"/>
                  <a:pt x="8" y="351"/>
                  <a:pt x="17" y="399"/>
                </a:cubicBezTo>
                <a:cubicBezTo>
                  <a:pt x="21" y="418"/>
                  <a:pt x="24" y="434"/>
                  <a:pt x="25" y="445"/>
                </a:cubicBezTo>
                <a:cubicBezTo>
                  <a:pt x="27" y="474"/>
                  <a:pt x="10" y="535"/>
                  <a:pt x="2" y="559"/>
                </a:cubicBezTo>
                <a:cubicBezTo>
                  <a:pt x="1" y="562"/>
                  <a:pt x="0" y="564"/>
                  <a:pt x="0" y="567"/>
                </a:cubicBezTo>
                <a:cubicBezTo>
                  <a:pt x="0" y="568"/>
                  <a:pt x="0" y="568"/>
                  <a:pt x="0" y="568"/>
                </a:cubicBezTo>
                <a:lnTo>
                  <a:pt x="0" y="613"/>
                </a:lnTo>
                <a:cubicBezTo>
                  <a:pt x="0" y="620"/>
                  <a:pt x="2" y="625"/>
                  <a:pt x="7" y="629"/>
                </a:cubicBezTo>
                <a:cubicBezTo>
                  <a:pt x="17" y="652"/>
                  <a:pt x="7" y="673"/>
                  <a:pt x="4" y="680"/>
                </a:cubicBezTo>
                <a:cubicBezTo>
                  <a:pt x="1" y="683"/>
                  <a:pt x="0" y="687"/>
                  <a:pt x="0" y="691"/>
                </a:cubicBezTo>
                <a:lnTo>
                  <a:pt x="0" y="748"/>
                </a:lnTo>
                <a:cubicBezTo>
                  <a:pt x="0" y="772"/>
                  <a:pt x="31" y="780"/>
                  <a:pt x="65" y="786"/>
                </a:cubicBezTo>
                <a:cubicBezTo>
                  <a:pt x="98" y="791"/>
                  <a:pt x="142" y="794"/>
                  <a:pt x="188" y="794"/>
                </a:cubicBezTo>
                <a:cubicBezTo>
                  <a:pt x="235" y="794"/>
                  <a:pt x="279" y="791"/>
                  <a:pt x="312" y="786"/>
                </a:cubicBezTo>
                <a:cubicBezTo>
                  <a:pt x="345" y="780"/>
                  <a:pt x="376" y="772"/>
                  <a:pt x="376" y="748"/>
                </a:cubicBezTo>
                <a:lnTo>
                  <a:pt x="376" y="697"/>
                </a:lnTo>
                <a:cubicBezTo>
                  <a:pt x="377" y="695"/>
                  <a:pt x="377" y="693"/>
                  <a:pt x="376" y="691"/>
                </a:cubicBezTo>
                <a:cubicBezTo>
                  <a:pt x="376" y="686"/>
                  <a:pt x="374" y="682"/>
                  <a:pt x="371" y="679"/>
                </a:cubicBezTo>
                <a:cubicBezTo>
                  <a:pt x="367" y="668"/>
                  <a:pt x="360" y="644"/>
                  <a:pt x="374" y="625"/>
                </a:cubicBezTo>
                <a:cubicBezTo>
                  <a:pt x="376" y="622"/>
                  <a:pt x="377" y="618"/>
                  <a:pt x="376" y="614"/>
                </a:cubicBezTo>
                <a:lnTo>
                  <a:pt x="376" y="613"/>
                </a:lnTo>
                <a:lnTo>
                  <a:pt x="376" y="567"/>
                </a:lnTo>
                <a:cubicBezTo>
                  <a:pt x="376" y="567"/>
                  <a:pt x="376" y="566"/>
                  <a:pt x="376" y="565"/>
                </a:cubicBezTo>
                <a:cubicBezTo>
                  <a:pt x="377" y="563"/>
                  <a:pt x="377" y="561"/>
                  <a:pt x="376" y="558"/>
                </a:cubicBezTo>
                <a:lnTo>
                  <a:pt x="371" y="521"/>
                </a:lnTo>
                <a:cubicBezTo>
                  <a:pt x="367" y="491"/>
                  <a:pt x="345" y="472"/>
                  <a:pt x="321" y="449"/>
                </a:cubicBezTo>
                <a:cubicBezTo>
                  <a:pt x="301" y="431"/>
                  <a:pt x="278" y="410"/>
                  <a:pt x="256" y="378"/>
                </a:cubicBezTo>
                <a:cubicBezTo>
                  <a:pt x="239" y="351"/>
                  <a:pt x="240" y="313"/>
                  <a:pt x="241" y="303"/>
                </a:cubicBezTo>
                <a:lnTo>
                  <a:pt x="306" y="340"/>
                </a:lnTo>
                <a:cubicBezTo>
                  <a:pt x="311" y="349"/>
                  <a:pt x="322" y="364"/>
                  <a:pt x="339" y="371"/>
                </a:cubicBezTo>
                <a:cubicBezTo>
                  <a:pt x="352" y="375"/>
                  <a:pt x="365" y="374"/>
                  <a:pt x="378" y="368"/>
                </a:cubicBezTo>
                <a:cubicBezTo>
                  <a:pt x="396" y="360"/>
                  <a:pt x="421" y="346"/>
                  <a:pt x="427" y="320"/>
                </a:cubicBezTo>
                <a:cubicBezTo>
                  <a:pt x="432" y="301"/>
                  <a:pt x="426" y="281"/>
                  <a:pt x="410" y="259"/>
                </a:cubicBezTo>
                <a:cubicBezTo>
                  <a:pt x="377" y="215"/>
                  <a:pt x="337" y="152"/>
                  <a:pt x="337" y="151"/>
                </a:cubicBezTo>
                <a:cubicBezTo>
                  <a:pt x="336" y="151"/>
                  <a:pt x="336" y="150"/>
                  <a:pt x="335" y="150"/>
                </a:cubicBezTo>
                <a:lnTo>
                  <a:pt x="317" y="127"/>
                </a:lnTo>
                <a:lnTo>
                  <a:pt x="277" y="73"/>
                </a:lnTo>
                <a:lnTo>
                  <a:pt x="274" y="17"/>
                </a:lnTo>
                <a:cubicBezTo>
                  <a:pt x="274" y="11"/>
                  <a:pt x="270" y="5"/>
                  <a:pt x="265" y="2"/>
                </a:cubicBezTo>
                <a:cubicBezTo>
                  <a:pt x="259" y="-1"/>
                  <a:pt x="252" y="0"/>
                  <a:pt x="247" y="3"/>
                </a:cubicBezTo>
                <a:cubicBezTo>
                  <a:pt x="208" y="28"/>
                  <a:pt x="187" y="56"/>
                  <a:pt x="178" y="71"/>
                </a:cubicBezTo>
                <a:cubicBezTo>
                  <a:pt x="146" y="74"/>
                  <a:pt x="60" y="96"/>
                  <a:pt x="11" y="24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5" name="Freeform 1184">
            <a:extLst>
              <a:ext uri="{FF2B5EF4-FFF2-40B4-BE49-F238E27FC236}">
                <a16:creationId xmlns:a16="http://schemas.microsoft.com/office/drawing/2014/main" id="{310F25C8-5EB2-9C44-A667-2E7DF0BC6793}"/>
              </a:ext>
            </a:extLst>
          </p:cNvPr>
          <p:cNvSpPr/>
          <p:nvPr/>
        </p:nvSpPr>
        <p:spPr>
          <a:xfrm>
            <a:off x="1401480" y="5461447"/>
            <a:ext cx="114120" cy="11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8" h="318">
                <a:moveTo>
                  <a:pt x="159" y="36"/>
                </a:moveTo>
                <a:cubicBezTo>
                  <a:pt x="227" y="36"/>
                  <a:pt x="282" y="91"/>
                  <a:pt x="282" y="159"/>
                </a:cubicBezTo>
                <a:cubicBezTo>
                  <a:pt x="282" y="227"/>
                  <a:pt x="227" y="283"/>
                  <a:pt x="159" y="283"/>
                </a:cubicBezTo>
                <a:cubicBezTo>
                  <a:pt x="91" y="283"/>
                  <a:pt x="35" y="227"/>
                  <a:pt x="35" y="159"/>
                </a:cubicBezTo>
                <a:cubicBezTo>
                  <a:pt x="35" y="91"/>
                  <a:pt x="91" y="36"/>
                  <a:pt x="159" y="36"/>
                </a:cubicBezTo>
                <a:close/>
                <a:moveTo>
                  <a:pt x="159" y="318"/>
                </a:moveTo>
                <a:cubicBezTo>
                  <a:pt x="247" y="318"/>
                  <a:pt x="318" y="247"/>
                  <a:pt x="318" y="159"/>
                </a:cubicBezTo>
                <a:cubicBezTo>
                  <a:pt x="318" y="72"/>
                  <a:pt x="247" y="0"/>
                  <a:pt x="159" y="0"/>
                </a:cubicBezTo>
                <a:cubicBezTo>
                  <a:pt x="71" y="0"/>
                  <a:pt x="0" y="72"/>
                  <a:pt x="0" y="159"/>
                </a:cubicBezTo>
                <a:cubicBezTo>
                  <a:pt x="0" y="247"/>
                  <a:pt x="71" y="318"/>
                  <a:pt x="159" y="31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6" name="Freeform 1185">
            <a:extLst>
              <a:ext uri="{FF2B5EF4-FFF2-40B4-BE49-F238E27FC236}">
                <a16:creationId xmlns:a16="http://schemas.microsoft.com/office/drawing/2014/main" id="{A0E9D86F-5965-1F47-9DF4-963F323EE335}"/>
              </a:ext>
            </a:extLst>
          </p:cNvPr>
          <p:cNvSpPr/>
          <p:nvPr/>
        </p:nvSpPr>
        <p:spPr>
          <a:xfrm>
            <a:off x="2009161" y="5558288"/>
            <a:ext cx="218880" cy="176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9" h="491">
                <a:moveTo>
                  <a:pt x="246" y="263"/>
                </a:moveTo>
                <a:lnTo>
                  <a:pt x="303" y="263"/>
                </a:lnTo>
                <a:cubicBezTo>
                  <a:pt x="296" y="287"/>
                  <a:pt x="273" y="306"/>
                  <a:pt x="246" y="306"/>
                </a:cubicBezTo>
                <a:cubicBezTo>
                  <a:pt x="213" y="306"/>
                  <a:pt x="186" y="279"/>
                  <a:pt x="186" y="246"/>
                </a:cubicBezTo>
                <a:cubicBezTo>
                  <a:pt x="186" y="213"/>
                  <a:pt x="213" y="187"/>
                  <a:pt x="246" y="187"/>
                </a:cubicBezTo>
                <a:cubicBezTo>
                  <a:pt x="272" y="187"/>
                  <a:pt x="294" y="204"/>
                  <a:pt x="302" y="227"/>
                </a:cubicBezTo>
                <a:lnTo>
                  <a:pt x="246" y="227"/>
                </a:lnTo>
                <a:cubicBezTo>
                  <a:pt x="236" y="227"/>
                  <a:pt x="228" y="235"/>
                  <a:pt x="228" y="245"/>
                </a:cubicBezTo>
                <a:cubicBezTo>
                  <a:pt x="228" y="255"/>
                  <a:pt x="236" y="263"/>
                  <a:pt x="246" y="263"/>
                </a:cubicBezTo>
                <a:close/>
                <a:moveTo>
                  <a:pt x="339" y="227"/>
                </a:moveTo>
                <a:cubicBezTo>
                  <a:pt x="330" y="184"/>
                  <a:pt x="292" y="151"/>
                  <a:pt x="246" y="151"/>
                </a:cubicBezTo>
                <a:cubicBezTo>
                  <a:pt x="194" y="151"/>
                  <a:pt x="151" y="194"/>
                  <a:pt x="151" y="246"/>
                </a:cubicBezTo>
                <a:cubicBezTo>
                  <a:pt x="151" y="298"/>
                  <a:pt x="194" y="341"/>
                  <a:pt x="246" y="341"/>
                </a:cubicBezTo>
                <a:cubicBezTo>
                  <a:pt x="293" y="341"/>
                  <a:pt x="332" y="307"/>
                  <a:pt x="339" y="263"/>
                </a:cubicBezTo>
                <a:lnTo>
                  <a:pt x="382" y="263"/>
                </a:lnTo>
                <a:cubicBezTo>
                  <a:pt x="373" y="330"/>
                  <a:pt x="316" y="383"/>
                  <a:pt x="246" y="383"/>
                </a:cubicBezTo>
                <a:cubicBezTo>
                  <a:pt x="171" y="383"/>
                  <a:pt x="109" y="322"/>
                  <a:pt x="109" y="246"/>
                </a:cubicBezTo>
                <a:cubicBezTo>
                  <a:pt x="109" y="171"/>
                  <a:pt x="171" y="109"/>
                  <a:pt x="246" y="109"/>
                </a:cubicBezTo>
                <a:cubicBezTo>
                  <a:pt x="315" y="109"/>
                  <a:pt x="372" y="161"/>
                  <a:pt x="381" y="227"/>
                </a:cubicBezTo>
                <a:close/>
                <a:moveTo>
                  <a:pt x="245" y="35"/>
                </a:moveTo>
                <a:cubicBezTo>
                  <a:pt x="355" y="35"/>
                  <a:pt x="445" y="120"/>
                  <a:pt x="455" y="227"/>
                </a:cubicBezTo>
                <a:lnTo>
                  <a:pt x="417" y="227"/>
                </a:lnTo>
                <a:cubicBezTo>
                  <a:pt x="408" y="141"/>
                  <a:pt x="335" y="74"/>
                  <a:pt x="246" y="74"/>
                </a:cubicBezTo>
                <a:cubicBezTo>
                  <a:pt x="151" y="74"/>
                  <a:pt x="74" y="151"/>
                  <a:pt x="74" y="246"/>
                </a:cubicBezTo>
                <a:cubicBezTo>
                  <a:pt x="74" y="341"/>
                  <a:pt x="151" y="418"/>
                  <a:pt x="246" y="418"/>
                </a:cubicBezTo>
                <a:cubicBezTo>
                  <a:pt x="335" y="418"/>
                  <a:pt x="409" y="350"/>
                  <a:pt x="417" y="263"/>
                </a:cubicBezTo>
                <a:lnTo>
                  <a:pt x="455" y="263"/>
                </a:lnTo>
                <a:cubicBezTo>
                  <a:pt x="446" y="371"/>
                  <a:pt x="355" y="456"/>
                  <a:pt x="245" y="456"/>
                </a:cubicBezTo>
                <a:cubicBezTo>
                  <a:pt x="129" y="456"/>
                  <a:pt x="35" y="361"/>
                  <a:pt x="35" y="246"/>
                </a:cubicBezTo>
                <a:cubicBezTo>
                  <a:pt x="35" y="130"/>
                  <a:pt x="129" y="35"/>
                  <a:pt x="245" y="35"/>
                </a:cubicBezTo>
                <a:close/>
                <a:moveTo>
                  <a:pt x="245" y="491"/>
                </a:moveTo>
                <a:cubicBezTo>
                  <a:pt x="375" y="491"/>
                  <a:pt x="482" y="390"/>
                  <a:pt x="490" y="263"/>
                </a:cubicBezTo>
                <a:lnTo>
                  <a:pt x="508" y="263"/>
                </a:lnTo>
                <a:lnTo>
                  <a:pt x="579" y="334"/>
                </a:lnTo>
                <a:cubicBezTo>
                  <a:pt x="582" y="337"/>
                  <a:pt x="587" y="339"/>
                  <a:pt x="591" y="339"/>
                </a:cubicBezTo>
                <a:cubicBezTo>
                  <a:pt x="596" y="339"/>
                  <a:pt x="600" y="337"/>
                  <a:pt x="604" y="334"/>
                </a:cubicBezTo>
                <a:cubicBezTo>
                  <a:pt x="611" y="327"/>
                  <a:pt x="611" y="316"/>
                  <a:pt x="604" y="309"/>
                </a:cubicBezTo>
                <a:lnTo>
                  <a:pt x="540" y="245"/>
                </a:lnTo>
                <a:lnTo>
                  <a:pt x="604" y="181"/>
                </a:lnTo>
                <a:cubicBezTo>
                  <a:pt x="611" y="175"/>
                  <a:pt x="611" y="163"/>
                  <a:pt x="604" y="156"/>
                </a:cubicBezTo>
                <a:cubicBezTo>
                  <a:pt x="597" y="149"/>
                  <a:pt x="586" y="149"/>
                  <a:pt x="579" y="156"/>
                </a:cubicBezTo>
                <a:lnTo>
                  <a:pt x="508" y="227"/>
                </a:lnTo>
                <a:lnTo>
                  <a:pt x="490" y="227"/>
                </a:lnTo>
                <a:cubicBezTo>
                  <a:pt x="481" y="100"/>
                  <a:pt x="375" y="0"/>
                  <a:pt x="245" y="0"/>
                </a:cubicBezTo>
                <a:cubicBezTo>
                  <a:pt x="110" y="0"/>
                  <a:pt x="0" y="110"/>
                  <a:pt x="0" y="246"/>
                </a:cubicBezTo>
                <a:cubicBezTo>
                  <a:pt x="0" y="381"/>
                  <a:pt x="110" y="491"/>
                  <a:pt x="245" y="49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7" name="Freeform 1186">
            <a:extLst>
              <a:ext uri="{FF2B5EF4-FFF2-40B4-BE49-F238E27FC236}">
                <a16:creationId xmlns:a16="http://schemas.microsoft.com/office/drawing/2014/main" id="{89480467-2D2C-7C4F-9517-F05418B610FC}"/>
              </a:ext>
            </a:extLst>
          </p:cNvPr>
          <p:cNvSpPr/>
          <p:nvPr/>
        </p:nvSpPr>
        <p:spPr>
          <a:xfrm>
            <a:off x="1934640" y="5482687"/>
            <a:ext cx="32508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905">
                <a:moveTo>
                  <a:pt x="877" y="849"/>
                </a:moveTo>
                <a:lnTo>
                  <a:pt x="55" y="849"/>
                </a:lnTo>
                <a:lnTo>
                  <a:pt x="55" y="28"/>
                </a:lnTo>
                <a:cubicBezTo>
                  <a:pt x="55" y="13"/>
                  <a:pt x="43" y="0"/>
                  <a:pt x="27" y="0"/>
                </a:cubicBezTo>
                <a:cubicBezTo>
                  <a:pt x="12" y="0"/>
                  <a:pt x="0" y="13"/>
                  <a:pt x="0" y="28"/>
                </a:cubicBezTo>
                <a:lnTo>
                  <a:pt x="0" y="877"/>
                </a:lnTo>
                <a:cubicBezTo>
                  <a:pt x="0" y="892"/>
                  <a:pt x="12" y="905"/>
                  <a:pt x="27" y="905"/>
                </a:cubicBezTo>
                <a:lnTo>
                  <a:pt x="877" y="905"/>
                </a:lnTo>
                <a:cubicBezTo>
                  <a:pt x="892" y="905"/>
                  <a:pt x="904" y="892"/>
                  <a:pt x="904" y="877"/>
                </a:cubicBezTo>
                <a:cubicBezTo>
                  <a:pt x="904" y="862"/>
                  <a:pt x="892" y="849"/>
                  <a:pt x="877" y="84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8" name="Freeform 1187">
            <a:extLst>
              <a:ext uri="{FF2B5EF4-FFF2-40B4-BE49-F238E27FC236}">
                <a16:creationId xmlns:a16="http://schemas.microsoft.com/office/drawing/2014/main" id="{69A342E2-9987-8C43-B113-6BEB75A14C0F}"/>
              </a:ext>
            </a:extLst>
          </p:cNvPr>
          <p:cNvSpPr/>
          <p:nvPr/>
        </p:nvSpPr>
        <p:spPr>
          <a:xfrm>
            <a:off x="2594880" y="5431928"/>
            <a:ext cx="43560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1" h="1192">
                <a:moveTo>
                  <a:pt x="1155" y="635"/>
                </a:moveTo>
                <a:cubicBezTo>
                  <a:pt x="1155" y="666"/>
                  <a:pt x="1130" y="691"/>
                  <a:pt x="1099" y="691"/>
                </a:cubicBezTo>
                <a:lnTo>
                  <a:pt x="1083" y="692"/>
                </a:lnTo>
                <a:cubicBezTo>
                  <a:pt x="1039" y="692"/>
                  <a:pt x="999" y="718"/>
                  <a:pt x="982" y="759"/>
                </a:cubicBezTo>
                <a:cubicBezTo>
                  <a:pt x="981" y="761"/>
                  <a:pt x="980" y="763"/>
                  <a:pt x="979" y="765"/>
                </a:cubicBezTo>
                <a:cubicBezTo>
                  <a:pt x="962" y="802"/>
                  <a:pt x="967" y="846"/>
                  <a:pt x="991" y="878"/>
                </a:cubicBezTo>
                <a:cubicBezTo>
                  <a:pt x="993" y="880"/>
                  <a:pt x="994" y="882"/>
                  <a:pt x="996" y="885"/>
                </a:cubicBezTo>
                <a:cubicBezTo>
                  <a:pt x="1018" y="906"/>
                  <a:pt x="1018" y="942"/>
                  <a:pt x="996" y="964"/>
                </a:cubicBezTo>
                <a:lnTo>
                  <a:pt x="960" y="1000"/>
                </a:lnTo>
                <a:cubicBezTo>
                  <a:pt x="938" y="1022"/>
                  <a:pt x="902" y="1022"/>
                  <a:pt x="880" y="1001"/>
                </a:cubicBezTo>
                <a:cubicBezTo>
                  <a:pt x="879" y="999"/>
                  <a:pt x="878" y="998"/>
                  <a:pt x="876" y="997"/>
                </a:cubicBezTo>
                <a:cubicBezTo>
                  <a:pt x="844" y="969"/>
                  <a:pt x="799" y="961"/>
                  <a:pt x="759" y="977"/>
                </a:cubicBezTo>
                <a:lnTo>
                  <a:pt x="758" y="977"/>
                </a:lnTo>
                <a:cubicBezTo>
                  <a:pt x="715" y="995"/>
                  <a:pt x="688" y="1035"/>
                  <a:pt x="688" y="1081"/>
                </a:cubicBezTo>
                <a:cubicBezTo>
                  <a:pt x="687" y="1112"/>
                  <a:pt x="662" y="1137"/>
                  <a:pt x="631" y="1137"/>
                </a:cubicBezTo>
                <a:lnTo>
                  <a:pt x="580" y="1137"/>
                </a:lnTo>
                <a:cubicBezTo>
                  <a:pt x="549" y="1137"/>
                  <a:pt x="524" y="1112"/>
                  <a:pt x="523" y="1081"/>
                </a:cubicBezTo>
                <a:cubicBezTo>
                  <a:pt x="523" y="1079"/>
                  <a:pt x="523" y="1077"/>
                  <a:pt x="523" y="1074"/>
                </a:cubicBezTo>
                <a:cubicBezTo>
                  <a:pt x="520" y="1032"/>
                  <a:pt x="493" y="994"/>
                  <a:pt x="452" y="978"/>
                </a:cubicBezTo>
                <a:lnTo>
                  <a:pt x="451" y="978"/>
                </a:lnTo>
                <a:cubicBezTo>
                  <a:pt x="410" y="961"/>
                  <a:pt x="362" y="970"/>
                  <a:pt x="331" y="1001"/>
                </a:cubicBezTo>
                <a:lnTo>
                  <a:pt x="327" y="1005"/>
                </a:lnTo>
                <a:lnTo>
                  <a:pt x="326" y="1005"/>
                </a:lnTo>
                <a:cubicBezTo>
                  <a:pt x="304" y="1027"/>
                  <a:pt x="269" y="1027"/>
                  <a:pt x="247" y="1005"/>
                </a:cubicBezTo>
                <a:lnTo>
                  <a:pt x="210" y="969"/>
                </a:lnTo>
                <a:cubicBezTo>
                  <a:pt x="189" y="947"/>
                  <a:pt x="189" y="911"/>
                  <a:pt x="210" y="890"/>
                </a:cubicBezTo>
                <a:cubicBezTo>
                  <a:pt x="212" y="888"/>
                  <a:pt x="213" y="886"/>
                  <a:pt x="214" y="885"/>
                </a:cubicBezTo>
                <a:cubicBezTo>
                  <a:pt x="242" y="852"/>
                  <a:pt x="249" y="806"/>
                  <a:pt x="231" y="766"/>
                </a:cubicBezTo>
                <a:cubicBezTo>
                  <a:pt x="230" y="764"/>
                  <a:pt x="229" y="762"/>
                  <a:pt x="228" y="760"/>
                </a:cubicBezTo>
                <a:cubicBezTo>
                  <a:pt x="210" y="719"/>
                  <a:pt x="170" y="693"/>
                  <a:pt x="126" y="693"/>
                </a:cubicBezTo>
                <a:lnTo>
                  <a:pt x="112" y="693"/>
                </a:lnTo>
                <a:cubicBezTo>
                  <a:pt x="81" y="693"/>
                  <a:pt x="56" y="668"/>
                  <a:pt x="56" y="637"/>
                </a:cubicBezTo>
                <a:lnTo>
                  <a:pt x="56" y="585"/>
                </a:lnTo>
                <a:cubicBezTo>
                  <a:pt x="56" y="554"/>
                  <a:pt x="81" y="529"/>
                  <a:pt x="111" y="529"/>
                </a:cubicBezTo>
                <a:cubicBezTo>
                  <a:pt x="112" y="529"/>
                  <a:pt x="113" y="529"/>
                  <a:pt x="114" y="529"/>
                </a:cubicBezTo>
                <a:lnTo>
                  <a:pt x="117" y="529"/>
                </a:lnTo>
                <a:cubicBezTo>
                  <a:pt x="162" y="528"/>
                  <a:pt x="203" y="499"/>
                  <a:pt x="219" y="456"/>
                </a:cubicBezTo>
                <a:cubicBezTo>
                  <a:pt x="221" y="452"/>
                  <a:pt x="222" y="447"/>
                  <a:pt x="224" y="443"/>
                </a:cubicBezTo>
                <a:cubicBezTo>
                  <a:pt x="241" y="402"/>
                  <a:pt x="231" y="355"/>
                  <a:pt x="200" y="323"/>
                </a:cubicBezTo>
                <a:lnTo>
                  <a:pt x="195" y="318"/>
                </a:lnTo>
                <a:lnTo>
                  <a:pt x="195" y="317"/>
                </a:lnTo>
                <a:cubicBezTo>
                  <a:pt x="173" y="296"/>
                  <a:pt x="173" y="260"/>
                  <a:pt x="195" y="238"/>
                </a:cubicBezTo>
                <a:lnTo>
                  <a:pt x="231" y="202"/>
                </a:lnTo>
                <a:cubicBezTo>
                  <a:pt x="253" y="180"/>
                  <a:pt x="289" y="180"/>
                  <a:pt x="310" y="201"/>
                </a:cubicBezTo>
                <a:cubicBezTo>
                  <a:pt x="312" y="203"/>
                  <a:pt x="313" y="203"/>
                  <a:pt x="314" y="204"/>
                </a:cubicBezTo>
                <a:cubicBezTo>
                  <a:pt x="347" y="234"/>
                  <a:pt x="394" y="242"/>
                  <a:pt x="435" y="223"/>
                </a:cubicBezTo>
                <a:cubicBezTo>
                  <a:pt x="441" y="221"/>
                  <a:pt x="446" y="218"/>
                  <a:pt x="451" y="216"/>
                </a:cubicBezTo>
                <a:cubicBezTo>
                  <a:pt x="494" y="199"/>
                  <a:pt x="521" y="159"/>
                  <a:pt x="521" y="114"/>
                </a:cubicBezTo>
                <a:lnTo>
                  <a:pt x="521" y="113"/>
                </a:lnTo>
                <a:cubicBezTo>
                  <a:pt x="521" y="112"/>
                  <a:pt x="522" y="112"/>
                  <a:pt x="522" y="111"/>
                </a:cubicBezTo>
                <a:cubicBezTo>
                  <a:pt x="522" y="80"/>
                  <a:pt x="547" y="55"/>
                  <a:pt x="578" y="55"/>
                </a:cubicBezTo>
                <a:lnTo>
                  <a:pt x="629" y="55"/>
                </a:lnTo>
                <a:cubicBezTo>
                  <a:pt x="660" y="55"/>
                  <a:pt x="685" y="80"/>
                  <a:pt x="686" y="111"/>
                </a:cubicBezTo>
                <a:cubicBezTo>
                  <a:pt x="686" y="112"/>
                  <a:pt x="686" y="114"/>
                  <a:pt x="686" y="115"/>
                </a:cubicBezTo>
                <a:cubicBezTo>
                  <a:pt x="687" y="160"/>
                  <a:pt x="715" y="199"/>
                  <a:pt x="756" y="216"/>
                </a:cubicBezTo>
                <a:cubicBezTo>
                  <a:pt x="762" y="218"/>
                  <a:pt x="767" y="220"/>
                  <a:pt x="772" y="223"/>
                </a:cubicBezTo>
                <a:cubicBezTo>
                  <a:pt x="815" y="242"/>
                  <a:pt x="864" y="233"/>
                  <a:pt x="897" y="200"/>
                </a:cubicBezTo>
                <a:lnTo>
                  <a:pt x="899" y="199"/>
                </a:lnTo>
                <a:cubicBezTo>
                  <a:pt x="899" y="198"/>
                  <a:pt x="899" y="198"/>
                  <a:pt x="899" y="198"/>
                </a:cubicBezTo>
                <a:cubicBezTo>
                  <a:pt x="921" y="176"/>
                  <a:pt x="957" y="176"/>
                  <a:pt x="979" y="198"/>
                </a:cubicBezTo>
                <a:lnTo>
                  <a:pt x="1015" y="234"/>
                </a:lnTo>
                <a:cubicBezTo>
                  <a:pt x="1037" y="256"/>
                  <a:pt x="1037" y="292"/>
                  <a:pt x="1015" y="314"/>
                </a:cubicBezTo>
                <a:lnTo>
                  <a:pt x="1008" y="322"/>
                </a:lnTo>
                <a:cubicBezTo>
                  <a:pt x="977" y="354"/>
                  <a:pt x="968" y="401"/>
                  <a:pt x="985" y="442"/>
                </a:cubicBezTo>
                <a:cubicBezTo>
                  <a:pt x="986" y="446"/>
                  <a:pt x="988" y="451"/>
                  <a:pt x="989" y="455"/>
                </a:cubicBezTo>
                <a:cubicBezTo>
                  <a:pt x="1005" y="498"/>
                  <a:pt x="1047" y="527"/>
                  <a:pt x="1093" y="527"/>
                </a:cubicBezTo>
                <a:lnTo>
                  <a:pt x="1099" y="527"/>
                </a:lnTo>
                <a:cubicBezTo>
                  <a:pt x="1130" y="527"/>
                  <a:pt x="1155" y="552"/>
                  <a:pt x="1155" y="583"/>
                </a:cubicBezTo>
                <a:close/>
                <a:moveTo>
                  <a:pt x="1100" y="472"/>
                </a:moveTo>
                <a:lnTo>
                  <a:pt x="1094" y="472"/>
                </a:lnTo>
                <a:cubicBezTo>
                  <a:pt x="1070" y="472"/>
                  <a:pt x="1049" y="457"/>
                  <a:pt x="1041" y="436"/>
                </a:cubicBezTo>
                <a:cubicBezTo>
                  <a:pt x="1039" y="431"/>
                  <a:pt x="1037" y="426"/>
                  <a:pt x="1036" y="421"/>
                </a:cubicBezTo>
                <a:cubicBezTo>
                  <a:pt x="1027" y="400"/>
                  <a:pt x="1032" y="376"/>
                  <a:pt x="1047" y="360"/>
                </a:cubicBezTo>
                <a:cubicBezTo>
                  <a:pt x="1048" y="360"/>
                  <a:pt x="1048" y="360"/>
                  <a:pt x="1048" y="360"/>
                </a:cubicBezTo>
                <a:lnTo>
                  <a:pt x="1055" y="352"/>
                </a:lnTo>
                <a:cubicBezTo>
                  <a:pt x="1098" y="309"/>
                  <a:pt x="1097" y="239"/>
                  <a:pt x="1054" y="195"/>
                </a:cubicBezTo>
                <a:lnTo>
                  <a:pt x="1018" y="159"/>
                </a:lnTo>
                <a:cubicBezTo>
                  <a:pt x="975" y="116"/>
                  <a:pt x="904" y="116"/>
                  <a:pt x="861" y="158"/>
                </a:cubicBezTo>
                <a:lnTo>
                  <a:pt x="859" y="160"/>
                </a:lnTo>
                <a:cubicBezTo>
                  <a:pt x="858" y="161"/>
                  <a:pt x="858" y="161"/>
                  <a:pt x="858" y="161"/>
                </a:cubicBezTo>
                <a:cubicBezTo>
                  <a:pt x="841" y="178"/>
                  <a:pt x="817" y="182"/>
                  <a:pt x="795" y="172"/>
                </a:cubicBezTo>
                <a:cubicBezTo>
                  <a:pt x="789" y="169"/>
                  <a:pt x="783" y="167"/>
                  <a:pt x="777" y="164"/>
                </a:cubicBezTo>
                <a:cubicBezTo>
                  <a:pt x="755" y="156"/>
                  <a:pt x="741" y="135"/>
                  <a:pt x="741" y="112"/>
                </a:cubicBezTo>
                <a:cubicBezTo>
                  <a:pt x="741" y="111"/>
                  <a:pt x="741" y="110"/>
                  <a:pt x="741" y="108"/>
                </a:cubicBezTo>
                <a:cubicBezTo>
                  <a:pt x="739" y="48"/>
                  <a:pt x="690" y="0"/>
                  <a:pt x="629" y="0"/>
                </a:cubicBezTo>
                <a:lnTo>
                  <a:pt x="578" y="0"/>
                </a:lnTo>
                <a:cubicBezTo>
                  <a:pt x="517" y="0"/>
                  <a:pt x="467" y="49"/>
                  <a:pt x="466" y="110"/>
                </a:cubicBezTo>
                <a:lnTo>
                  <a:pt x="466" y="111"/>
                </a:lnTo>
                <a:cubicBezTo>
                  <a:pt x="466" y="112"/>
                  <a:pt x="466" y="112"/>
                  <a:pt x="466" y="113"/>
                </a:cubicBezTo>
                <a:cubicBezTo>
                  <a:pt x="466" y="136"/>
                  <a:pt x="452" y="156"/>
                  <a:pt x="431" y="165"/>
                </a:cubicBezTo>
                <a:cubicBezTo>
                  <a:pt x="425" y="167"/>
                  <a:pt x="419" y="170"/>
                  <a:pt x="413" y="173"/>
                </a:cubicBezTo>
                <a:cubicBezTo>
                  <a:pt x="391" y="183"/>
                  <a:pt x="366" y="178"/>
                  <a:pt x="350" y="162"/>
                </a:cubicBezTo>
                <a:cubicBezTo>
                  <a:pt x="348" y="161"/>
                  <a:pt x="347" y="160"/>
                  <a:pt x="346" y="159"/>
                </a:cubicBezTo>
                <a:cubicBezTo>
                  <a:pt x="302" y="119"/>
                  <a:pt x="234" y="120"/>
                  <a:pt x="192" y="162"/>
                </a:cubicBezTo>
                <a:lnTo>
                  <a:pt x="156" y="199"/>
                </a:lnTo>
                <a:cubicBezTo>
                  <a:pt x="112" y="242"/>
                  <a:pt x="112" y="313"/>
                  <a:pt x="155" y="356"/>
                </a:cubicBezTo>
                <a:lnTo>
                  <a:pt x="161" y="362"/>
                </a:lnTo>
                <a:cubicBezTo>
                  <a:pt x="177" y="378"/>
                  <a:pt x="181" y="402"/>
                  <a:pt x="173" y="423"/>
                </a:cubicBezTo>
                <a:cubicBezTo>
                  <a:pt x="171" y="427"/>
                  <a:pt x="169" y="432"/>
                  <a:pt x="167" y="437"/>
                </a:cubicBezTo>
                <a:cubicBezTo>
                  <a:pt x="159" y="459"/>
                  <a:pt x="138" y="473"/>
                  <a:pt x="115" y="473"/>
                </a:cubicBezTo>
                <a:cubicBezTo>
                  <a:pt x="114" y="473"/>
                  <a:pt x="113" y="473"/>
                  <a:pt x="113" y="473"/>
                </a:cubicBezTo>
                <a:lnTo>
                  <a:pt x="110" y="474"/>
                </a:lnTo>
                <a:cubicBezTo>
                  <a:pt x="49" y="475"/>
                  <a:pt x="0" y="525"/>
                  <a:pt x="0" y="585"/>
                </a:cubicBezTo>
                <a:lnTo>
                  <a:pt x="0" y="637"/>
                </a:lnTo>
                <a:cubicBezTo>
                  <a:pt x="0" y="698"/>
                  <a:pt x="50" y="748"/>
                  <a:pt x="111" y="748"/>
                </a:cubicBezTo>
                <a:lnTo>
                  <a:pt x="126" y="748"/>
                </a:lnTo>
                <a:cubicBezTo>
                  <a:pt x="148" y="748"/>
                  <a:pt x="168" y="762"/>
                  <a:pt x="177" y="782"/>
                </a:cubicBezTo>
                <a:cubicBezTo>
                  <a:pt x="178" y="784"/>
                  <a:pt x="179" y="786"/>
                  <a:pt x="180" y="789"/>
                </a:cubicBezTo>
                <a:cubicBezTo>
                  <a:pt x="190" y="810"/>
                  <a:pt x="186" y="835"/>
                  <a:pt x="169" y="852"/>
                </a:cubicBezTo>
                <a:cubicBezTo>
                  <a:pt x="168" y="853"/>
                  <a:pt x="166" y="855"/>
                  <a:pt x="165" y="857"/>
                </a:cubicBezTo>
                <a:cubicBezTo>
                  <a:pt x="128" y="901"/>
                  <a:pt x="130" y="967"/>
                  <a:pt x="171" y="1008"/>
                </a:cubicBezTo>
                <a:lnTo>
                  <a:pt x="208" y="1044"/>
                </a:lnTo>
                <a:cubicBezTo>
                  <a:pt x="251" y="1088"/>
                  <a:pt x="322" y="1088"/>
                  <a:pt x="365" y="1045"/>
                </a:cubicBezTo>
                <a:lnTo>
                  <a:pt x="369" y="1041"/>
                </a:lnTo>
                <a:cubicBezTo>
                  <a:pt x="385" y="1025"/>
                  <a:pt x="409" y="1020"/>
                  <a:pt x="431" y="1029"/>
                </a:cubicBezTo>
                <a:lnTo>
                  <a:pt x="432" y="1029"/>
                </a:lnTo>
                <a:cubicBezTo>
                  <a:pt x="453" y="1038"/>
                  <a:pt x="468" y="1058"/>
                  <a:pt x="468" y="1081"/>
                </a:cubicBezTo>
                <a:cubicBezTo>
                  <a:pt x="468" y="1084"/>
                  <a:pt x="468" y="1086"/>
                  <a:pt x="469" y="1088"/>
                </a:cubicBezTo>
                <a:cubicBezTo>
                  <a:pt x="472" y="1146"/>
                  <a:pt x="521" y="1192"/>
                  <a:pt x="580" y="1192"/>
                </a:cubicBezTo>
                <a:lnTo>
                  <a:pt x="631" y="1192"/>
                </a:lnTo>
                <a:cubicBezTo>
                  <a:pt x="693" y="1192"/>
                  <a:pt x="743" y="1142"/>
                  <a:pt x="743" y="1081"/>
                </a:cubicBezTo>
                <a:cubicBezTo>
                  <a:pt x="743" y="1058"/>
                  <a:pt x="757" y="1037"/>
                  <a:pt x="779" y="1029"/>
                </a:cubicBezTo>
                <a:lnTo>
                  <a:pt x="780" y="1028"/>
                </a:lnTo>
                <a:cubicBezTo>
                  <a:pt x="801" y="1020"/>
                  <a:pt x="825" y="1024"/>
                  <a:pt x="841" y="1040"/>
                </a:cubicBezTo>
                <a:cubicBezTo>
                  <a:pt x="842" y="1041"/>
                  <a:pt x="844" y="1043"/>
                  <a:pt x="846" y="1044"/>
                </a:cubicBezTo>
                <a:cubicBezTo>
                  <a:pt x="889" y="1083"/>
                  <a:pt x="957" y="1081"/>
                  <a:pt x="999" y="1040"/>
                </a:cubicBezTo>
                <a:lnTo>
                  <a:pt x="1035" y="1003"/>
                </a:lnTo>
                <a:cubicBezTo>
                  <a:pt x="1075" y="963"/>
                  <a:pt x="1078" y="901"/>
                  <a:pt x="1045" y="857"/>
                </a:cubicBezTo>
                <a:cubicBezTo>
                  <a:pt x="1044" y="855"/>
                  <a:pt x="1042" y="852"/>
                  <a:pt x="1041" y="851"/>
                </a:cubicBezTo>
                <a:cubicBezTo>
                  <a:pt x="1024" y="834"/>
                  <a:pt x="1020" y="809"/>
                  <a:pt x="1029" y="787"/>
                </a:cubicBezTo>
                <a:cubicBezTo>
                  <a:pt x="1030" y="785"/>
                  <a:pt x="1031" y="783"/>
                  <a:pt x="1032" y="781"/>
                </a:cubicBezTo>
                <a:cubicBezTo>
                  <a:pt x="1041" y="760"/>
                  <a:pt x="1061" y="747"/>
                  <a:pt x="1083" y="747"/>
                </a:cubicBezTo>
                <a:cubicBezTo>
                  <a:pt x="1084" y="747"/>
                  <a:pt x="1084" y="747"/>
                  <a:pt x="1084" y="747"/>
                </a:cubicBezTo>
                <a:lnTo>
                  <a:pt x="1100" y="746"/>
                </a:lnTo>
                <a:cubicBezTo>
                  <a:pt x="1161" y="746"/>
                  <a:pt x="1211" y="696"/>
                  <a:pt x="1211" y="635"/>
                </a:cubicBezTo>
                <a:lnTo>
                  <a:pt x="1211" y="583"/>
                </a:lnTo>
                <a:cubicBezTo>
                  <a:pt x="1211" y="522"/>
                  <a:pt x="1161" y="472"/>
                  <a:pt x="1100" y="472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89" name="Freeform 1188">
            <a:extLst>
              <a:ext uri="{FF2B5EF4-FFF2-40B4-BE49-F238E27FC236}">
                <a16:creationId xmlns:a16="http://schemas.microsoft.com/office/drawing/2014/main" id="{168A3A84-E35D-E540-856E-67E01C4B3734}"/>
              </a:ext>
            </a:extLst>
          </p:cNvPr>
          <p:cNvSpPr/>
          <p:nvPr/>
        </p:nvSpPr>
        <p:spPr>
          <a:xfrm>
            <a:off x="2751839" y="5548568"/>
            <a:ext cx="124200" cy="198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6" h="551">
                <a:moveTo>
                  <a:pt x="253" y="337"/>
                </a:moveTo>
                <a:cubicBezTo>
                  <a:pt x="243" y="357"/>
                  <a:pt x="237" y="369"/>
                  <a:pt x="235" y="377"/>
                </a:cubicBezTo>
                <a:cubicBezTo>
                  <a:pt x="233" y="379"/>
                  <a:pt x="232" y="382"/>
                  <a:pt x="232" y="385"/>
                </a:cubicBezTo>
                <a:cubicBezTo>
                  <a:pt x="229" y="390"/>
                  <a:pt x="208" y="401"/>
                  <a:pt x="172" y="401"/>
                </a:cubicBezTo>
                <a:cubicBezTo>
                  <a:pt x="138" y="401"/>
                  <a:pt x="118" y="391"/>
                  <a:pt x="114" y="386"/>
                </a:cubicBezTo>
                <a:cubicBezTo>
                  <a:pt x="112" y="378"/>
                  <a:pt x="107" y="366"/>
                  <a:pt x="93" y="337"/>
                </a:cubicBezTo>
                <a:cubicBezTo>
                  <a:pt x="71" y="291"/>
                  <a:pt x="35" y="215"/>
                  <a:pt x="35" y="173"/>
                </a:cubicBezTo>
                <a:cubicBezTo>
                  <a:pt x="35" y="97"/>
                  <a:pt x="97" y="35"/>
                  <a:pt x="173" y="35"/>
                </a:cubicBezTo>
                <a:cubicBezTo>
                  <a:pt x="249" y="35"/>
                  <a:pt x="310" y="97"/>
                  <a:pt x="310" y="173"/>
                </a:cubicBezTo>
                <a:cubicBezTo>
                  <a:pt x="310" y="216"/>
                  <a:pt x="274" y="291"/>
                  <a:pt x="253" y="337"/>
                </a:cubicBezTo>
                <a:close/>
                <a:moveTo>
                  <a:pt x="173" y="497"/>
                </a:moveTo>
                <a:cubicBezTo>
                  <a:pt x="159" y="497"/>
                  <a:pt x="146" y="492"/>
                  <a:pt x="136" y="484"/>
                </a:cubicBezTo>
                <a:cubicBezTo>
                  <a:pt x="147" y="486"/>
                  <a:pt x="160" y="488"/>
                  <a:pt x="172" y="488"/>
                </a:cubicBezTo>
                <a:cubicBezTo>
                  <a:pt x="186" y="488"/>
                  <a:pt x="199" y="486"/>
                  <a:pt x="210" y="484"/>
                </a:cubicBezTo>
                <a:cubicBezTo>
                  <a:pt x="200" y="492"/>
                  <a:pt x="187" y="497"/>
                  <a:pt x="173" y="497"/>
                </a:cubicBezTo>
                <a:close/>
                <a:moveTo>
                  <a:pt x="172" y="436"/>
                </a:moveTo>
                <a:cubicBezTo>
                  <a:pt x="194" y="436"/>
                  <a:pt x="215" y="433"/>
                  <a:pt x="232" y="426"/>
                </a:cubicBezTo>
                <a:lnTo>
                  <a:pt x="232" y="437"/>
                </a:lnTo>
                <a:cubicBezTo>
                  <a:pt x="229" y="441"/>
                  <a:pt x="208" y="452"/>
                  <a:pt x="172" y="452"/>
                </a:cubicBezTo>
                <a:cubicBezTo>
                  <a:pt x="139" y="452"/>
                  <a:pt x="119" y="443"/>
                  <a:pt x="114" y="438"/>
                </a:cubicBezTo>
                <a:lnTo>
                  <a:pt x="114" y="426"/>
                </a:lnTo>
                <a:cubicBezTo>
                  <a:pt x="130" y="433"/>
                  <a:pt x="151" y="436"/>
                  <a:pt x="172" y="436"/>
                </a:cubicBezTo>
                <a:close/>
                <a:moveTo>
                  <a:pt x="173" y="0"/>
                </a:moveTo>
                <a:cubicBezTo>
                  <a:pt x="77" y="0"/>
                  <a:pt x="0" y="78"/>
                  <a:pt x="0" y="173"/>
                </a:cubicBezTo>
                <a:cubicBezTo>
                  <a:pt x="0" y="223"/>
                  <a:pt x="37" y="301"/>
                  <a:pt x="61" y="352"/>
                </a:cubicBezTo>
                <a:cubicBezTo>
                  <a:pt x="67" y="365"/>
                  <a:pt x="75" y="381"/>
                  <a:pt x="77" y="388"/>
                </a:cubicBezTo>
                <a:cubicBezTo>
                  <a:pt x="77" y="390"/>
                  <a:pt x="78" y="392"/>
                  <a:pt x="78" y="394"/>
                </a:cubicBezTo>
                <a:lnTo>
                  <a:pt x="78" y="432"/>
                </a:lnTo>
                <a:cubicBezTo>
                  <a:pt x="78" y="434"/>
                  <a:pt x="77" y="435"/>
                  <a:pt x="77" y="437"/>
                </a:cubicBezTo>
                <a:cubicBezTo>
                  <a:pt x="77" y="440"/>
                  <a:pt x="78" y="443"/>
                  <a:pt x="79" y="446"/>
                </a:cubicBezTo>
                <a:cubicBezTo>
                  <a:pt x="82" y="486"/>
                  <a:pt x="109" y="518"/>
                  <a:pt x="146" y="529"/>
                </a:cubicBezTo>
                <a:cubicBezTo>
                  <a:pt x="147" y="532"/>
                  <a:pt x="148" y="535"/>
                  <a:pt x="151" y="537"/>
                </a:cubicBezTo>
                <a:lnTo>
                  <a:pt x="160" y="546"/>
                </a:lnTo>
                <a:cubicBezTo>
                  <a:pt x="164" y="549"/>
                  <a:pt x="168" y="551"/>
                  <a:pt x="173" y="551"/>
                </a:cubicBezTo>
                <a:cubicBezTo>
                  <a:pt x="177" y="551"/>
                  <a:pt x="181" y="549"/>
                  <a:pt x="185" y="546"/>
                </a:cubicBezTo>
                <a:lnTo>
                  <a:pt x="194" y="537"/>
                </a:lnTo>
                <a:cubicBezTo>
                  <a:pt x="197" y="535"/>
                  <a:pt x="198" y="532"/>
                  <a:pt x="199" y="529"/>
                </a:cubicBezTo>
                <a:cubicBezTo>
                  <a:pt x="239" y="517"/>
                  <a:pt x="267" y="481"/>
                  <a:pt x="267" y="438"/>
                </a:cubicBezTo>
                <a:lnTo>
                  <a:pt x="267" y="390"/>
                </a:lnTo>
                <a:cubicBezTo>
                  <a:pt x="269" y="385"/>
                  <a:pt x="277" y="367"/>
                  <a:pt x="285" y="352"/>
                </a:cubicBezTo>
                <a:cubicBezTo>
                  <a:pt x="309" y="301"/>
                  <a:pt x="346" y="224"/>
                  <a:pt x="346" y="173"/>
                </a:cubicBezTo>
                <a:cubicBezTo>
                  <a:pt x="346" y="78"/>
                  <a:pt x="268" y="0"/>
                  <a:pt x="173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0" name="Freeform 1189">
            <a:extLst>
              <a:ext uri="{FF2B5EF4-FFF2-40B4-BE49-F238E27FC236}">
                <a16:creationId xmlns:a16="http://schemas.microsoft.com/office/drawing/2014/main" id="{572BEED3-8E28-A14D-9444-0A8DEEBEABDD}"/>
              </a:ext>
            </a:extLst>
          </p:cNvPr>
          <p:cNvSpPr/>
          <p:nvPr/>
        </p:nvSpPr>
        <p:spPr>
          <a:xfrm>
            <a:off x="2681640" y="5515448"/>
            <a:ext cx="262080" cy="262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9" h="729">
                <a:moveTo>
                  <a:pt x="364" y="673"/>
                </a:moveTo>
                <a:cubicBezTo>
                  <a:pt x="194" y="673"/>
                  <a:pt x="55" y="535"/>
                  <a:pt x="55" y="364"/>
                </a:cubicBezTo>
                <a:cubicBezTo>
                  <a:pt x="55" y="194"/>
                  <a:pt x="194" y="55"/>
                  <a:pt x="364" y="55"/>
                </a:cubicBezTo>
                <a:cubicBezTo>
                  <a:pt x="535" y="55"/>
                  <a:pt x="674" y="194"/>
                  <a:pt x="674" y="364"/>
                </a:cubicBezTo>
                <a:cubicBezTo>
                  <a:pt x="674" y="535"/>
                  <a:pt x="535" y="673"/>
                  <a:pt x="364" y="673"/>
                </a:cubicBezTo>
                <a:close/>
                <a:moveTo>
                  <a:pt x="364" y="0"/>
                </a:moveTo>
                <a:cubicBezTo>
                  <a:pt x="164" y="0"/>
                  <a:pt x="0" y="163"/>
                  <a:pt x="0" y="364"/>
                </a:cubicBezTo>
                <a:cubicBezTo>
                  <a:pt x="0" y="565"/>
                  <a:pt x="164" y="729"/>
                  <a:pt x="364" y="729"/>
                </a:cubicBezTo>
                <a:cubicBezTo>
                  <a:pt x="565" y="729"/>
                  <a:pt x="729" y="565"/>
                  <a:pt x="729" y="364"/>
                </a:cubicBezTo>
                <a:cubicBezTo>
                  <a:pt x="729" y="163"/>
                  <a:pt x="565" y="0"/>
                  <a:pt x="364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1" name="Freeform 1190">
            <a:extLst>
              <a:ext uri="{FF2B5EF4-FFF2-40B4-BE49-F238E27FC236}">
                <a16:creationId xmlns:a16="http://schemas.microsoft.com/office/drawing/2014/main" id="{DAC19A55-14F0-A944-BA88-ADF08BA37499}"/>
              </a:ext>
            </a:extLst>
          </p:cNvPr>
          <p:cNvSpPr/>
          <p:nvPr/>
        </p:nvSpPr>
        <p:spPr>
          <a:xfrm>
            <a:off x="3263400" y="5416808"/>
            <a:ext cx="479160" cy="494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2" h="1374">
                <a:moveTo>
                  <a:pt x="56" y="1319"/>
                </a:moveTo>
                <a:lnTo>
                  <a:pt x="56" y="931"/>
                </a:lnTo>
                <a:cubicBezTo>
                  <a:pt x="56" y="930"/>
                  <a:pt x="55" y="929"/>
                  <a:pt x="55" y="928"/>
                </a:cubicBezTo>
                <a:lnTo>
                  <a:pt x="175" y="685"/>
                </a:lnTo>
                <a:lnTo>
                  <a:pt x="434" y="941"/>
                </a:lnTo>
                <a:cubicBezTo>
                  <a:pt x="445" y="951"/>
                  <a:pt x="462" y="951"/>
                  <a:pt x="473" y="941"/>
                </a:cubicBezTo>
                <a:lnTo>
                  <a:pt x="595" y="819"/>
                </a:lnTo>
                <a:lnTo>
                  <a:pt x="853" y="1082"/>
                </a:lnTo>
                <a:cubicBezTo>
                  <a:pt x="864" y="1093"/>
                  <a:pt x="881" y="1093"/>
                  <a:pt x="892" y="1082"/>
                </a:cubicBezTo>
                <a:lnTo>
                  <a:pt x="1018" y="959"/>
                </a:lnTo>
                <a:lnTo>
                  <a:pt x="1271" y="1212"/>
                </a:lnTo>
                <a:lnTo>
                  <a:pt x="1276" y="1319"/>
                </a:lnTo>
                <a:close/>
                <a:moveTo>
                  <a:pt x="251" y="118"/>
                </a:moveTo>
                <a:cubicBezTo>
                  <a:pt x="294" y="104"/>
                  <a:pt x="339" y="97"/>
                  <a:pt x="385" y="97"/>
                </a:cubicBezTo>
                <a:cubicBezTo>
                  <a:pt x="433" y="97"/>
                  <a:pt x="481" y="90"/>
                  <a:pt x="527" y="76"/>
                </a:cubicBezTo>
                <a:lnTo>
                  <a:pt x="566" y="64"/>
                </a:lnTo>
                <a:lnTo>
                  <a:pt x="566" y="291"/>
                </a:lnTo>
                <a:lnTo>
                  <a:pt x="509" y="308"/>
                </a:lnTo>
                <a:cubicBezTo>
                  <a:pt x="468" y="320"/>
                  <a:pt x="427" y="326"/>
                  <a:pt x="385" y="326"/>
                </a:cubicBezTo>
                <a:cubicBezTo>
                  <a:pt x="333" y="326"/>
                  <a:pt x="283" y="334"/>
                  <a:pt x="234" y="350"/>
                </a:cubicBezTo>
                <a:lnTo>
                  <a:pt x="195" y="362"/>
                </a:lnTo>
                <a:lnTo>
                  <a:pt x="195" y="136"/>
                </a:lnTo>
                <a:close/>
                <a:moveTo>
                  <a:pt x="1326" y="1199"/>
                </a:moveTo>
                <a:cubicBezTo>
                  <a:pt x="1326" y="1192"/>
                  <a:pt x="1323" y="1185"/>
                  <a:pt x="1318" y="1180"/>
                </a:cubicBezTo>
                <a:lnTo>
                  <a:pt x="1038" y="901"/>
                </a:lnTo>
                <a:cubicBezTo>
                  <a:pt x="1027" y="890"/>
                  <a:pt x="1010" y="890"/>
                  <a:pt x="999" y="900"/>
                </a:cubicBezTo>
                <a:lnTo>
                  <a:pt x="873" y="1024"/>
                </a:lnTo>
                <a:lnTo>
                  <a:pt x="615" y="760"/>
                </a:lnTo>
                <a:cubicBezTo>
                  <a:pt x="609" y="755"/>
                  <a:pt x="602" y="752"/>
                  <a:pt x="595" y="752"/>
                </a:cubicBezTo>
                <a:cubicBezTo>
                  <a:pt x="587" y="752"/>
                  <a:pt x="581" y="755"/>
                  <a:pt x="575" y="760"/>
                </a:cubicBezTo>
                <a:lnTo>
                  <a:pt x="453" y="882"/>
                </a:lnTo>
                <a:lnTo>
                  <a:pt x="195" y="627"/>
                </a:lnTo>
                <a:lnTo>
                  <a:pt x="195" y="420"/>
                </a:lnTo>
                <a:lnTo>
                  <a:pt x="251" y="402"/>
                </a:lnTo>
                <a:cubicBezTo>
                  <a:pt x="294" y="388"/>
                  <a:pt x="339" y="381"/>
                  <a:pt x="385" y="381"/>
                </a:cubicBezTo>
                <a:cubicBezTo>
                  <a:pt x="432" y="381"/>
                  <a:pt x="479" y="374"/>
                  <a:pt x="525" y="361"/>
                </a:cubicBezTo>
                <a:lnTo>
                  <a:pt x="601" y="338"/>
                </a:lnTo>
                <a:cubicBezTo>
                  <a:pt x="613" y="335"/>
                  <a:pt x="621" y="324"/>
                  <a:pt x="621" y="312"/>
                </a:cubicBezTo>
                <a:lnTo>
                  <a:pt x="621" y="27"/>
                </a:lnTo>
                <a:cubicBezTo>
                  <a:pt x="621" y="19"/>
                  <a:pt x="617" y="10"/>
                  <a:pt x="610" y="5"/>
                </a:cubicBezTo>
                <a:cubicBezTo>
                  <a:pt x="603" y="0"/>
                  <a:pt x="594" y="-2"/>
                  <a:pt x="585" y="1"/>
                </a:cubicBezTo>
                <a:lnTo>
                  <a:pt x="511" y="23"/>
                </a:lnTo>
                <a:cubicBezTo>
                  <a:pt x="470" y="36"/>
                  <a:pt x="428" y="42"/>
                  <a:pt x="385" y="42"/>
                </a:cubicBezTo>
                <a:cubicBezTo>
                  <a:pt x="333" y="42"/>
                  <a:pt x="283" y="50"/>
                  <a:pt x="234" y="66"/>
                </a:cubicBezTo>
                <a:lnTo>
                  <a:pt x="195" y="78"/>
                </a:lnTo>
                <a:lnTo>
                  <a:pt x="195" y="69"/>
                </a:lnTo>
                <a:cubicBezTo>
                  <a:pt x="195" y="54"/>
                  <a:pt x="183" y="42"/>
                  <a:pt x="168" y="42"/>
                </a:cubicBezTo>
                <a:cubicBezTo>
                  <a:pt x="153" y="42"/>
                  <a:pt x="140" y="54"/>
                  <a:pt x="140" y="69"/>
                </a:cubicBezTo>
                <a:lnTo>
                  <a:pt x="140" y="116"/>
                </a:lnTo>
                <a:lnTo>
                  <a:pt x="140" y="400"/>
                </a:lnTo>
                <a:lnTo>
                  <a:pt x="140" y="632"/>
                </a:lnTo>
                <a:lnTo>
                  <a:pt x="3" y="909"/>
                </a:lnTo>
                <a:cubicBezTo>
                  <a:pt x="0" y="914"/>
                  <a:pt x="0" y="920"/>
                  <a:pt x="1" y="926"/>
                </a:cubicBezTo>
                <a:cubicBezTo>
                  <a:pt x="0" y="928"/>
                  <a:pt x="0" y="930"/>
                  <a:pt x="0" y="931"/>
                </a:cubicBezTo>
                <a:lnTo>
                  <a:pt x="0" y="1346"/>
                </a:lnTo>
                <a:cubicBezTo>
                  <a:pt x="0" y="1362"/>
                  <a:pt x="13" y="1374"/>
                  <a:pt x="28" y="1374"/>
                </a:cubicBezTo>
                <a:lnTo>
                  <a:pt x="1305" y="1374"/>
                </a:lnTo>
                <a:cubicBezTo>
                  <a:pt x="1312" y="1374"/>
                  <a:pt x="1320" y="1371"/>
                  <a:pt x="1325" y="1366"/>
                </a:cubicBezTo>
                <a:cubicBezTo>
                  <a:pt x="1330" y="1360"/>
                  <a:pt x="1333" y="1353"/>
                  <a:pt x="1332" y="134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2" name="Freeform 1191">
            <a:extLst>
              <a:ext uri="{FF2B5EF4-FFF2-40B4-BE49-F238E27FC236}">
                <a16:creationId xmlns:a16="http://schemas.microsoft.com/office/drawing/2014/main" id="{78E8342E-E877-1F41-917F-A5FFA918F84A}"/>
              </a:ext>
            </a:extLst>
          </p:cNvPr>
          <p:cNvSpPr/>
          <p:nvPr/>
        </p:nvSpPr>
        <p:spPr>
          <a:xfrm>
            <a:off x="511559" y="6964088"/>
            <a:ext cx="257400" cy="329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16" h="915">
                <a:moveTo>
                  <a:pt x="637" y="289"/>
                </a:moveTo>
                <a:cubicBezTo>
                  <a:pt x="630" y="295"/>
                  <a:pt x="621" y="298"/>
                  <a:pt x="611" y="297"/>
                </a:cubicBezTo>
                <a:cubicBezTo>
                  <a:pt x="594" y="296"/>
                  <a:pt x="581" y="283"/>
                  <a:pt x="579" y="266"/>
                </a:cubicBezTo>
                <a:cubicBezTo>
                  <a:pt x="579" y="264"/>
                  <a:pt x="579" y="262"/>
                  <a:pt x="579" y="259"/>
                </a:cubicBezTo>
                <a:lnTo>
                  <a:pt x="590" y="106"/>
                </a:lnTo>
                <a:cubicBezTo>
                  <a:pt x="591" y="104"/>
                  <a:pt x="591" y="102"/>
                  <a:pt x="591" y="99"/>
                </a:cubicBezTo>
                <a:cubicBezTo>
                  <a:pt x="592" y="93"/>
                  <a:pt x="596" y="87"/>
                  <a:pt x="602" y="82"/>
                </a:cubicBezTo>
                <a:cubicBezTo>
                  <a:pt x="609" y="76"/>
                  <a:pt x="618" y="73"/>
                  <a:pt x="628" y="73"/>
                </a:cubicBezTo>
                <a:cubicBezTo>
                  <a:pt x="647" y="75"/>
                  <a:pt x="662" y="92"/>
                  <a:pt x="661" y="111"/>
                </a:cubicBezTo>
                <a:lnTo>
                  <a:pt x="650" y="264"/>
                </a:lnTo>
                <a:cubicBezTo>
                  <a:pt x="649" y="274"/>
                  <a:pt x="645" y="282"/>
                  <a:pt x="637" y="289"/>
                </a:cubicBezTo>
                <a:close/>
                <a:moveTo>
                  <a:pt x="486" y="288"/>
                </a:moveTo>
                <a:cubicBezTo>
                  <a:pt x="469" y="287"/>
                  <a:pt x="456" y="274"/>
                  <a:pt x="454" y="259"/>
                </a:cubicBezTo>
                <a:cubicBezTo>
                  <a:pt x="454" y="256"/>
                  <a:pt x="454" y="253"/>
                  <a:pt x="455" y="250"/>
                </a:cubicBezTo>
                <a:lnTo>
                  <a:pt x="466" y="97"/>
                </a:lnTo>
                <a:cubicBezTo>
                  <a:pt x="466" y="95"/>
                  <a:pt x="466" y="92"/>
                  <a:pt x="466" y="89"/>
                </a:cubicBezTo>
                <a:cubicBezTo>
                  <a:pt x="470" y="74"/>
                  <a:pt x="484" y="64"/>
                  <a:pt x="500" y="64"/>
                </a:cubicBezTo>
                <a:cubicBezTo>
                  <a:pt x="501" y="64"/>
                  <a:pt x="501" y="64"/>
                  <a:pt x="502" y="64"/>
                </a:cubicBezTo>
                <a:cubicBezTo>
                  <a:pt x="519" y="65"/>
                  <a:pt x="533" y="79"/>
                  <a:pt x="535" y="95"/>
                </a:cubicBezTo>
                <a:cubicBezTo>
                  <a:pt x="535" y="97"/>
                  <a:pt x="534" y="100"/>
                  <a:pt x="534" y="102"/>
                </a:cubicBezTo>
                <a:lnTo>
                  <a:pt x="523" y="255"/>
                </a:lnTo>
                <a:cubicBezTo>
                  <a:pt x="523" y="257"/>
                  <a:pt x="523" y="260"/>
                  <a:pt x="523" y="262"/>
                </a:cubicBezTo>
                <a:cubicBezTo>
                  <a:pt x="519" y="278"/>
                  <a:pt x="503" y="289"/>
                  <a:pt x="486" y="288"/>
                </a:cubicBezTo>
                <a:close/>
                <a:moveTo>
                  <a:pt x="387" y="271"/>
                </a:moveTo>
                <a:cubicBezTo>
                  <a:pt x="380" y="277"/>
                  <a:pt x="371" y="280"/>
                  <a:pt x="361" y="279"/>
                </a:cubicBezTo>
                <a:cubicBezTo>
                  <a:pt x="342" y="278"/>
                  <a:pt x="327" y="261"/>
                  <a:pt x="328" y="241"/>
                </a:cubicBezTo>
                <a:lnTo>
                  <a:pt x="339" y="88"/>
                </a:lnTo>
                <a:cubicBezTo>
                  <a:pt x="340" y="79"/>
                  <a:pt x="344" y="70"/>
                  <a:pt x="352" y="64"/>
                </a:cubicBezTo>
                <a:cubicBezTo>
                  <a:pt x="359" y="58"/>
                  <a:pt x="368" y="55"/>
                  <a:pt x="377" y="55"/>
                </a:cubicBezTo>
                <a:cubicBezTo>
                  <a:pt x="394" y="56"/>
                  <a:pt x="407" y="69"/>
                  <a:pt x="410" y="85"/>
                </a:cubicBezTo>
                <a:cubicBezTo>
                  <a:pt x="409" y="88"/>
                  <a:pt x="409" y="90"/>
                  <a:pt x="409" y="93"/>
                </a:cubicBezTo>
                <a:lnTo>
                  <a:pt x="398" y="246"/>
                </a:lnTo>
                <a:cubicBezTo>
                  <a:pt x="398" y="249"/>
                  <a:pt x="398" y="252"/>
                  <a:pt x="398" y="255"/>
                </a:cubicBezTo>
                <a:cubicBezTo>
                  <a:pt x="396" y="261"/>
                  <a:pt x="392" y="266"/>
                  <a:pt x="387" y="271"/>
                </a:cubicBezTo>
                <a:close/>
                <a:moveTo>
                  <a:pt x="263" y="228"/>
                </a:moveTo>
                <a:cubicBezTo>
                  <a:pt x="255" y="235"/>
                  <a:pt x="246" y="238"/>
                  <a:pt x="237" y="237"/>
                </a:cubicBezTo>
                <a:cubicBezTo>
                  <a:pt x="229" y="236"/>
                  <a:pt x="222" y="233"/>
                  <a:pt x="216" y="229"/>
                </a:cubicBezTo>
                <a:cubicBezTo>
                  <a:pt x="239" y="212"/>
                  <a:pt x="258" y="192"/>
                  <a:pt x="265" y="175"/>
                </a:cubicBezTo>
                <a:cubicBezTo>
                  <a:pt x="272" y="158"/>
                  <a:pt x="270" y="140"/>
                  <a:pt x="266" y="128"/>
                </a:cubicBezTo>
                <a:cubicBezTo>
                  <a:pt x="262" y="113"/>
                  <a:pt x="255" y="99"/>
                  <a:pt x="245" y="88"/>
                </a:cubicBezTo>
                <a:cubicBezTo>
                  <a:pt x="239" y="80"/>
                  <a:pt x="233" y="75"/>
                  <a:pt x="225" y="71"/>
                </a:cubicBezTo>
                <a:cubicBezTo>
                  <a:pt x="232" y="66"/>
                  <a:pt x="240" y="63"/>
                  <a:pt x="249" y="64"/>
                </a:cubicBezTo>
                <a:cubicBezTo>
                  <a:pt x="269" y="65"/>
                  <a:pt x="284" y="83"/>
                  <a:pt x="282" y="102"/>
                </a:cubicBezTo>
                <a:lnTo>
                  <a:pt x="275" y="204"/>
                </a:lnTo>
                <a:cubicBezTo>
                  <a:pt x="274" y="213"/>
                  <a:pt x="270" y="222"/>
                  <a:pt x="263" y="228"/>
                </a:cubicBezTo>
                <a:close/>
                <a:moveTo>
                  <a:pt x="632" y="18"/>
                </a:moveTo>
                <a:cubicBezTo>
                  <a:pt x="608" y="16"/>
                  <a:pt x="585" y="24"/>
                  <a:pt x="567" y="39"/>
                </a:cubicBezTo>
                <a:cubicBezTo>
                  <a:pt x="552" y="22"/>
                  <a:pt x="530" y="11"/>
                  <a:pt x="506" y="9"/>
                </a:cubicBezTo>
                <a:cubicBezTo>
                  <a:pt x="482" y="7"/>
                  <a:pt x="459" y="15"/>
                  <a:pt x="442" y="30"/>
                </a:cubicBezTo>
                <a:cubicBezTo>
                  <a:pt x="427" y="13"/>
                  <a:pt x="405" y="2"/>
                  <a:pt x="381" y="0"/>
                </a:cubicBezTo>
                <a:cubicBezTo>
                  <a:pt x="357" y="-1"/>
                  <a:pt x="334" y="6"/>
                  <a:pt x="315" y="22"/>
                </a:cubicBezTo>
                <a:cubicBezTo>
                  <a:pt x="312" y="25"/>
                  <a:pt x="309" y="28"/>
                  <a:pt x="306" y="31"/>
                </a:cubicBezTo>
                <a:cubicBezTo>
                  <a:pt x="292" y="19"/>
                  <a:pt x="274" y="10"/>
                  <a:pt x="253" y="9"/>
                </a:cubicBezTo>
                <a:cubicBezTo>
                  <a:pt x="207" y="6"/>
                  <a:pt x="166" y="37"/>
                  <a:pt x="158" y="82"/>
                </a:cubicBezTo>
                <a:lnTo>
                  <a:pt x="24" y="146"/>
                </a:lnTo>
                <a:cubicBezTo>
                  <a:pt x="15" y="150"/>
                  <a:pt x="9" y="159"/>
                  <a:pt x="8" y="169"/>
                </a:cubicBezTo>
                <a:lnTo>
                  <a:pt x="0" y="297"/>
                </a:lnTo>
                <a:lnTo>
                  <a:pt x="0" y="298"/>
                </a:lnTo>
                <a:cubicBezTo>
                  <a:pt x="-1" y="367"/>
                  <a:pt x="13" y="456"/>
                  <a:pt x="14" y="460"/>
                </a:cubicBezTo>
                <a:cubicBezTo>
                  <a:pt x="15" y="468"/>
                  <a:pt x="20" y="474"/>
                  <a:pt x="26" y="479"/>
                </a:cubicBezTo>
                <a:lnTo>
                  <a:pt x="165" y="571"/>
                </a:lnTo>
                <a:lnTo>
                  <a:pt x="173" y="888"/>
                </a:lnTo>
                <a:cubicBezTo>
                  <a:pt x="173" y="903"/>
                  <a:pt x="186" y="915"/>
                  <a:pt x="201" y="915"/>
                </a:cubicBezTo>
                <a:cubicBezTo>
                  <a:pt x="217" y="915"/>
                  <a:pt x="229" y="902"/>
                  <a:pt x="228" y="887"/>
                </a:cubicBezTo>
                <a:lnTo>
                  <a:pt x="220" y="555"/>
                </a:lnTo>
                <a:lnTo>
                  <a:pt x="220" y="554"/>
                </a:lnTo>
                <a:cubicBezTo>
                  <a:pt x="220" y="554"/>
                  <a:pt x="220" y="553"/>
                  <a:pt x="220" y="552"/>
                </a:cubicBezTo>
                <a:lnTo>
                  <a:pt x="220" y="551"/>
                </a:lnTo>
                <a:cubicBezTo>
                  <a:pt x="220" y="551"/>
                  <a:pt x="220" y="550"/>
                  <a:pt x="219" y="550"/>
                </a:cubicBezTo>
                <a:cubicBezTo>
                  <a:pt x="219" y="549"/>
                  <a:pt x="219" y="549"/>
                  <a:pt x="219" y="548"/>
                </a:cubicBezTo>
                <a:lnTo>
                  <a:pt x="219" y="547"/>
                </a:lnTo>
                <a:lnTo>
                  <a:pt x="218" y="546"/>
                </a:lnTo>
                <a:cubicBezTo>
                  <a:pt x="218" y="545"/>
                  <a:pt x="218" y="545"/>
                  <a:pt x="218" y="545"/>
                </a:cubicBezTo>
                <a:cubicBezTo>
                  <a:pt x="218" y="544"/>
                  <a:pt x="217" y="544"/>
                  <a:pt x="217" y="543"/>
                </a:cubicBezTo>
                <a:lnTo>
                  <a:pt x="217" y="542"/>
                </a:lnTo>
                <a:cubicBezTo>
                  <a:pt x="216" y="542"/>
                  <a:pt x="216" y="541"/>
                  <a:pt x="216" y="541"/>
                </a:cubicBezTo>
                <a:lnTo>
                  <a:pt x="215" y="540"/>
                </a:lnTo>
                <a:cubicBezTo>
                  <a:pt x="215" y="540"/>
                  <a:pt x="215" y="539"/>
                  <a:pt x="214" y="539"/>
                </a:cubicBezTo>
                <a:cubicBezTo>
                  <a:pt x="214" y="538"/>
                  <a:pt x="214" y="538"/>
                  <a:pt x="214" y="538"/>
                </a:cubicBezTo>
                <a:cubicBezTo>
                  <a:pt x="213" y="537"/>
                  <a:pt x="213" y="537"/>
                  <a:pt x="213" y="537"/>
                </a:cubicBezTo>
                <a:cubicBezTo>
                  <a:pt x="212" y="536"/>
                  <a:pt x="212" y="536"/>
                  <a:pt x="212" y="536"/>
                </a:cubicBezTo>
                <a:cubicBezTo>
                  <a:pt x="211" y="535"/>
                  <a:pt x="211" y="535"/>
                  <a:pt x="210" y="535"/>
                </a:cubicBezTo>
                <a:cubicBezTo>
                  <a:pt x="210" y="534"/>
                  <a:pt x="210" y="534"/>
                  <a:pt x="210" y="534"/>
                </a:cubicBezTo>
                <a:cubicBezTo>
                  <a:pt x="209" y="534"/>
                  <a:pt x="209" y="533"/>
                  <a:pt x="208" y="533"/>
                </a:cubicBezTo>
                <a:lnTo>
                  <a:pt x="207" y="532"/>
                </a:lnTo>
                <a:lnTo>
                  <a:pt x="67" y="439"/>
                </a:lnTo>
                <a:cubicBezTo>
                  <a:pt x="63" y="413"/>
                  <a:pt x="55" y="349"/>
                  <a:pt x="56" y="299"/>
                </a:cubicBezTo>
                <a:lnTo>
                  <a:pt x="62" y="189"/>
                </a:lnTo>
                <a:lnTo>
                  <a:pt x="202" y="121"/>
                </a:lnTo>
                <a:cubicBezTo>
                  <a:pt x="209" y="128"/>
                  <a:pt x="216" y="147"/>
                  <a:pt x="214" y="154"/>
                </a:cubicBezTo>
                <a:cubicBezTo>
                  <a:pt x="212" y="159"/>
                  <a:pt x="200" y="173"/>
                  <a:pt x="176" y="190"/>
                </a:cubicBezTo>
                <a:cubicBezTo>
                  <a:pt x="153" y="205"/>
                  <a:pt x="134" y="214"/>
                  <a:pt x="128" y="215"/>
                </a:cubicBezTo>
                <a:cubicBezTo>
                  <a:pt x="119" y="216"/>
                  <a:pt x="111" y="222"/>
                  <a:pt x="107" y="230"/>
                </a:cubicBezTo>
                <a:cubicBezTo>
                  <a:pt x="105" y="235"/>
                  <a:pt x="104" y="240"/>
                  <a:pt x="104" y="246"/>
                </a:cubicBezTo>
                <a:lnTo>
                  <a:pt x="119" y="355"/>
                </a:lnTo>
                <a:cubicBezTo>
                  <a:pt x="121" y="369"/>
                  <a:pt x="133" y="379"/>
                  <a:pt x="147" y="379"/>
                </a:cubicBezTo>
                <a:cubicBezTo>
                  <a:pt x="148" y="379"/>
                  <a:pt x="149" y="379"/>
                  <a:pt x="150" y="379"/>
                </a:cubicBezTo>
                <a:cubicBezTo>
                  <a:pt x="165" y="377"/>
                  <a:pt x="176" y="363"/>
                  <a:pt x="174" y="348"/>
                </a:cubicBezTo>
                <a:lnTo>
                  <a:pt x="162" y="261"/>
                </a:lnTo>
                <a:cubicBezTo>
                  <a:pt x="164" y="260"/>
                  <a:pt x="166" y="259"/>
                  <a:pt x="168" y="258"/>
                </a:cubicBezTo>
                <a:cubicBezTo>
                  <a:pt x="184" y="278"/>
                  <a:pt x="207" y="290"/>
                  <a:pt x="233" y="292"/>
                </a:cubicBezTo>
                <a:cubicBezTo>
                  <a:pt x="235" y="292"/>
                  <a:pt x="237" y="292"/>
                  <a:pt x="239" y="292"/>
                </a:cubicBezTo>
                <a:cubicBezTo>
                  <a:pt x="254" y="292"/>
                  <a:pt x="268" y="289"/>
                  <a:pt x="281" y="282"/>
                </a:cubicBezTo>
                <a:cubicBezTo>
                  <a:pt x="295" y="311"/>
                  <a:pt x="323" y="332"/>
                  <a:pt x="357" y="334"/>
                </a:cubicBezTo>
                <a:cubicBezTo>
                  <a:pt x="360" y="334"/>
                  <a:pt x="362" y="334"/>
                  <a:pt x="364" y="334"/>
                </a:cubicBezTo>
                <a:cubicBezTo>
                  <a:pt x="385" y="334"/>
                  <a:pt x="405" y="327"/>
                  <a:pt x="422" y="314"/>
                </a:cubicBezTo>
                <a:cubicBezTo>
                  <a:pt x="437" y="330"/>
                  <a:pt x="458" y="341"/>
                  <a:pt x="482" y="343"/>
                </a:cubicBezTo>
                <a:cubicBezTo>
                  <a:pt x="484" y="343"/>
                  <a:pt x="487" y="343"/>
                  <a:pt x="489" y="343"/>
                </a:cubicBezTo>
                <a:cubicBezTo>
                  <a:pt x="511" y="343"/>
                  <a:pt x="531" y="336"/>
                  <a:pt x="547" y="323"/>
                </a:cubicBezTo>
                <a:cubicBezTo>
                  <a:pt x="563" y="340"/>
                  <a:pt x="584" y="351"/>
                  <a:pt x="608" y="352"/>
                </a:cubicBezTo>
                <a:cubicBezTo>
                  <a:pt x="610" y="352"/>
                  <a:pt x="612" y="352"/>
                  <a:pt x="614" y="352"/>
                </a:cubicBezTo>
                <a:cubicBezTo>
                  <a:pt x="624" y="352"/>
                  <a:pt x="635" y="351"/>
                  <a:pt x="644" y="347"/>
                </a:cubicBezTo>
                <a:cubicBezTo>
                  <a:pt x="628" y="440"/>
                  <a:pt x="585" y="563"/>
                  <a:pt x="565" y="614"/>
                </a:cubicBezTo>
                <a:lnTo>
                  <a:pt x="565" y="615"/>
                </a:lnTo>
                <a:cubicBezTo>
                  <a:pt x="564" y="615"/>
                  <a:pt x="564" y="616"/>
                  <a:pt x="564" y="616"/>
                </a:cubicBezTo>
                <a:cubicBezTo>
                  <a:pt x="564" y="617"/>
                  <a:pt x="564" y="617"/>
                  <a:pt x="564" y="617"/>
                </a:cubicBezTo>
                <a:cubicBezTo>
                  <a:pt x="564" y="618"/>
                  <a:pt x="564" y="618"/>
                  <a:pt x="563" y="619"/>
                </a:cubicBezTo>
                <a:lnTo>
                  <a:pt x="563" y="620"/>
                </a:lnTo>
                <a:lnTo>
                  <a:pt x="563" y="621"/>
                </a:lnTo>
                <a:cubicBezTo>
                  <a:pt x="563" y="622"/>
                  <a:pt x="563" y="622"/>
                  <a:pt x="563" y="623"/>
                </a:cubicBezTo>
                <a:lnTo>
                  <a:pt x="558" y="742"/>
                </a:lnTo>
                <a:cubicBezTo>
                  <a:pt x="557" y="757"/>
                  <a:pt x="569" y="770"/>
                  <a:pt x="584" y="771"/>
                </a:cubicBezTo>
                <a:lnTo>
                  <a:pt x="585" y="771"/>
                </a:lnTo>
                <a:cubicBezTo>
                  <a:pt x="600" y="771"/>
                  <a:pt x="612" y="759"/>
                  <a:pt x="613" y="744"/>
                </a:cubicBezTo>
                <a:lnTo>
                  <a:pt x="618" y="630"/>
                </a:lnTo>
                <a:cubicBezTo>
                  <a:pt x="631" y="595"/>
                  <a:pt x="715" y="372"/>
                  <a:pt x="705" y="266"/>
                </a:cubicBezTo>
                <a:lnTo>
                  <a:pt x="716" y="115"/>
                </a:lnTo>
                <a:cubicBezTo>
                  <a:pt x="719" y="65"/>
                  <a:pt x="681" y="22"/>
                  <a:pt x="632" y="1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3" name="Freeform 1192">
            <a:extLst>
              <a:ext uri="{FF2B5EF4-FFF2-40B4-BE49-F238E27FC236}">
                <a16:creationId xmlns:a16="http://schemas.microsoft.com/office/drawing/2014/main" id="{EF293A48-2080-A047-BDEE-B805AB8761A0}"/>
              </a:ext>
            </a:extLst>
          </p:cNvPr>
          <p:cNvSpPr/>
          <p:nvPr/>
        </p:nvSpPr>
        <p:spPr>
          <a:xfrm>
            <a:off x="4015080" y="5483767"/>
            <a:ext cx="473760" cy="423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17" h="1178">
                <a:moveTo>
                  <a:pt x="1249" y="765"/>
                </a:moveTo>
                <a:lnTo>
                  <a:pt x="1132" y="863"/>
                </a:lnTo>
                <a:cubicBezTo>
                  <a:pt x="1124" y="869"/>
                  <a:pt x="1115" y="872"/>
                  <a:pt x="1106" y="871"/>
                </a:cubicBezTo>
                <a:cubicBezTo>
                  <a:pt x="1096" y="871"/>
                  <a:pt x="1087" y="866"/>
                  <a:pt x="1081" y="859"/>
                </a:cubicBezTo>
                <a:cubicBezTo>
                  <a:pt x="1070" y="846"/>
                  <a:pt x="1070" y="827"/>
                  <a:pt x="1081" y="814"/>
                </a:cubicBezTo>
                <a:cubicBezTo>
                  <a:pt x="1083" y="812"/>
                  <a:pt x="1085" y="811"/>
                  <a:pt x="1086" y="809"/>
                </a:cubicBezTo>
                <a:lnTo>
                  <a:pt x="1203" y="711"/>
                </a:lnTo>
                <a:cubicBezTo>
                  <a:pt x="1205" y="709"/>
                  <a:pt x="1207" y="708"/>
                  <a:pt x="1209" y="706"/>
                </a:cubicBezTo>
                <a:cubicBezTo>
                  <a:pt x="1214" y="703"/>
                  <a:pt x="1220" y="702"/>
                  <a:pt x="1226" y="702"/>
                </a:cubicBezTo>
                <a:cubicBezTo>
                  <a:pt x="1227" y="702"/>
                  <a:pt x="1228" y="702"/>
                  <a:pt x="1229" y="702"/>
                </a:cubicBezTo>
                <a:cubicBezTo>
                  <a:pt x="1239" y="703"/>
                  <a:pt x="1247" y="707"/>
                  <a:pt x="1253" y="714"/>
                </a:cubicBezTo>
                <a:cubicBezTo>
                  <a:pt x="1266" y="729"/>
                  <a:pt x="1264" y="752"/>
                  <a:pt x="1249" y="765"/>
                </a:cubicBezTo>
                <a:close/>
                <a:moveTo>
                  <a:pt x="1000" y="763"/>
                </a:moveTo>
                <a:cubicBezTo>
                  <a:pt x="990" y="750"/>
                  <a:pt x="990" y="732"/>
                  <a:pt x="999" y="719"/>
                </a:cubicBezTo>
                <a:cubicBezTo>
                  <a:pt x="1001" y="717"/>
                  <a:pt x="1004" y="715"/>
                  <a:pt x="1006" y="713"/>
                </a:cubicBezTo>
                <a:lnTo>
                  <a:pt x="1123" y="615"/>
                </a:lnTo>
                <a:cubicBezTo>
                  <a:pt x="1125" y="613"/>
                  <a:pt x="1127" y="611"/>
                  <a:pt x="1129" y="609"/>
                </a:cubicBezTo>
                <a:cubicBezTo>
                  <a:pt x="1134" y="607"/>
                  <a:pt x="1140" y="605"/>
                  <a:pt x="1145" y="605"/>
                </a:cubicBezTo>
                <a:cubicBezTo>
                  <a:pt x="1146" y="605"/>
                  <a:pt x="1147" y="606"/>
                  <a:pt x="1148" y="606"/>
                </a:cubicBezTo>
                <a:cubicBezTo>
                  <a:pt x="1158" y="606"/>
                  <a:pt x="1166" y="611"/>
                  <a:pt x="1172" y="618"/>
                </a:cubicBezTo>
                <a:cubicBezTo>
                  <a:pt x="1179" y="625"/>
                  <a:pt x="1181" y="635"/>
                  <a:pt x="1181" y="644"/>
                </a:cubicBezTo>
                <a:cubicBezTo>
                  <a:pt x="1180" y="651"/>
                  <a:pt x="1177" y="658"/>
                  <a:pt x="1173" y="663"/>
                </a:cubicBezTo>
                <a:cubicBezTo>
                  <a:pt x="1171" y="665"/>
                  <a:pt x="1169" y="666"/>
                  <a:pt x="1167" y="668"/>
                </a:cubicBezTo>
                <a:lnTo>
                  <a:pt x="1050" y="766"/>
                </a:lnTo>
                <a:cubicBezTo>
                  <a:pt x="1048" y="768"/>
                  <a:pt x="1047" y="769"/>
                  <a:pt x="1045" y="771"/>
                </a:cubicBezTo>
                <a:cubicBezTo>
                  <a:pt x="1030" y="779"/>
                  <a:pt x="1012" y="776"/>
                  <a:pt x="1000" y="763"/>
                </a:cubicBezTo>
                <a:close/>
                <a:moveTo>
                  <a:pt x="920" y="667"/>
                </a:moveTo>
                <a:cubicBezTo>
                  <a:pt x="914" y="659"/>
                  <a:pt x="911" y="650"/>
                  <a:pt x="912" y="641"/>
                </a:cubicBezTo>
                <a:cubicBezTo>
                  <a:pt x="913" y="631"/>
                  <a:pt x="917" y="622"/>
                  <a:pt x="924" y="616"/>
                </a:cubicBezTo>
                <a:lnTo>
                  <a:pt x="1042" y="518"/>
                </a:lnTo>
                <a:cubicBezTo>
                  <a:pt x="1048" y="513"/>
                  <a:pt x="1056" y="510"/>
                  <a:pt x="1064" y="510"/>
                </a:cubicBezTo>
                <a:cubicBezTo>
                  <a:pt x="1065" y="510"/>
                  <a:pt x="1067" y="510"/>
                  <a:pt x="1068" y="510"/>
                </a:cubicBezTo>
                <a:cubicBezTo>
                  <a:pt x="1077" y="511"/>
                  <a:pt x="1086" y="515"/>
                  <a:pt x="1092" y="522"/>
                </a:cubicBezTo>
                <a:cubicBezTo>
                  <a:pt x="1098" y="530"/>
                  <a:pt x="1101" y="539"/>
                  <a:pt x="1100" y="548"/>
                </a:cubicBezTo>
                <a:cubicBezTo>
                  <a:pt x="1100" y="555"/>
                  <a:pt x="1097" y="561"/>
                  <a:pt x="1093" y="566"/>
                </a:cubicBezTo>
                <a:cubicBezTo>
                  <a:pt x="1091" y="568"/>
                  <a:pt x="1089" y="570"/>
                  <a:pt x="1087" y="571"/>
                </a:cubicBezTo>
                <a:lnTo>
                  <a:pt x="969" y="670"/>
                </a:lnTo>
                <a:cubicBezTo>
                  <a:pt x="967" y="672"/>
                  <a:pt x="965" y="674"/>
                  <a:pt x="963" y="676"/>
                </a:cubicBezTo>
                <a:cubicBezTo>
                  <a:pt x="957" y="679"/>
                  <a:pt x="951" y="680"/>
                  <a:pt x="944" y="679"/>
                </a:cubicBezTo>
                <a:cubicBezTo>
                  <a:pt x="935" y="678"/>
                  <a:pt x="926" y="674"/>
                  <a:pt x="920" y="667"/>
                </a:cubicBezTo>
                <a:close/>
                <a:moveTo>
                  <a:pt x="892" y="530"/>
                </a:moveTo>
                <a:cubicBezTo>
                  <a:pt x="906" y="530"/>
                  <a:pt x="918" y="529"/>
                  <a:pt x="928" y="525"/>
                </a:cubicBezTo>
                <a:cubicBezTo>
                  <a:pt x="945" y="518"/>
                  <a:pt x="956" y="504"/>
                  <a:pt x="963" y="493"/>
                </a:cubicBezTo>
                <a:cubicBezTo>
                  <a:pt x="970" y="480"/>
                  <a:pt x="976" y="464"/>
                  <a:pt x="977" y="450"/>
                </a:cubicBezTo>
                <a:cubicBezTo>
                  <a:pt x="978" y="441"/>
                  <a:pt x="977" y="432"/>
                  <a:pt x="975" y="424"/>
                </a:cubicBezTo>
                <a:cubicBezTo>
                  <a:pt x="983" y="425"/>
                  <a:pt x="991" y="430"/>
                  <a:pt x="996" y="436"/>
                </a:cubicBezTo>
                <a:cubicBezTo>
                  <a:pt x="1009" y="452"/>
                  <a:pt x="1007" y="474"/>
                  <a:pt x="992" y="487"/>
                </a:cubicBezTo>
                <a:lnTo>
                  <a:pt x="914" y="552"/>
                </a:lnTo>
                <a:cubicBezTo>
                  <a:pt x="907" y="558"/>
                  <a:pt x="897" y="561"/>
                  <a:pt x="888" y="561"/>
                </a:cubicBezTo>
                <a:cubicBezTo>
                  <a:pt x="878" y="560"/>
                  <a:pt x="870" y="555"/>
                  <a:pt x="863" y="548"/>
                </a:cubicBezTo>
                <a:cubicBezTo>
                  <a:pt x="859" y="542"/>
                  <a:pt x="856" y="535"/>
                  <a:pt x="855" y="527"/>
                </a:cubicBezTo>
                <a:cubicBezTo>
                  <a:pt x="868" y="529"/>
                  <a:pt x="880" y="530"/>
                  <a:pt x="892" y="530"/>
                </a:cubicBezTo>
                <a:close/>
                <a:moveTo>
                  <a:pt x="497" y="234"/>
                </a:moveTo>
                <a:lnTo>
                  <a:pt x="467" y="250"/>
                </a:lnTo>
                <a:cubicBezTo>
                  <a:pt x="425" y="271"/>
                  <a:pt x="387" y="299"/>
                  <a:pt x="354" y="332"/>
                </a:cubicBezTo>
                <a:cubicBezTo>
                  <a:pt x="326" y="359"/>
                  <a:pt x="296" y="382"/>
                  <a:pt x="262" y="400"/>
                </a:cubicBezTo>
                <a:lnTo>
                  <a:pt x="216" y="425"/>
                </a:lnTo>
                <a:lnTo>
                  <a:pt x="73" y="281"/>
                </a:lnTo>
                <a:lnTo>
                  <a:pt x="103" y="265"/>
                </a:lnTo>
                <a:cubicBezTo>
                  <a:pt x="142" y="245"/>
                  <a:pt x="178" y="218"/>
                  <a:pt x="209" y="187"/>
                </a:cubicBezTo>
                <a:cubicBezTo>
                  <a:pt x="239" y="158"/>
                  <a:pt x="272" y="133"/>
                  <a:pt x="309" y="115"/>
                </a:cubicBezTo>
                <a:lnTo>
                  <a:pt x="355" y="91"/>
                </a:lnTo>
                <a:lnTo>
                  <a:pt x="415" y="152"/>
                </a:lnTo>
                <a:close/>
                <a:moveTo>
                  <a:pt x="1296" y="679"/>
                </a:moveTo>
                <a:cubicBezTo>
                  <a:pt x="1280" y="661"/>
                  <a:pt x="1259" y="649"/>
                  <a:pt x="1236" y="647"/>
                </a:cubicBezTo>
                <a:cubicBezTo>
                  <a:pt x="1237" y="623"/>
                  <a:pt x="1230" y="601"/>
                  <a:pt x="1215" y="583"/>
                </a:cubicBezTo>
                <a:cubicBezTo>
                  <a:pt x="1200" y="565"/>
                  <a:pt x="1179" y="553"/>
                  <a:pt x="1155" y="551"/>
                </a:cubicBezTo>
                <a:cubicBezTo>
                  <a:pt x="1157" y="527"/>
                  <a:pt x="1149" y="505"/>
                  <a:pt x="1134" y="487"/>
                </a:cubicBezTo>
                <a:cubicBezTo>
                  <a:pt x="1119" y="468"/>
                  <a:pt x="1097" y="457"/>
                  <a:pt x="1072" y="455"/>
                </a:cubicBezTo>
                <a:cubicBezTo>
                  <a:pt x="1068" y="454"/>
                  <a:pt x="1064" y="454"/>
                  <a:pt x="1060" y="454"/>
                </a:cubicBezTo>
                <a:cubicBezTo>
                  <a:pt x="1059" y="435"/>
                  <a:pt x="1052" y="417"/>
                  <a:pt x="1039" y="401"/>
                </a:cubicBezTo>
                <a:cubicBezTo>
                  <a:pt x="1009" y="366"/>
                  <a:pt x="958" y="359"/>
                  <a:pt x="920" y="383"/>
                </a:cubicBezTo>
                <a:lnTo>
                  <a:pt x="781" y="332"/>
                </a:lnTo>
                <a:cubicBezTo>
                  <a:pt x="771" y="328"/>
                  <a:pt x="761" y="330"/>
                  <a:pt x="753" y="337"/>
                </a:cubicBezTo>
                <a:lnTo>
                  <a:pt x="712" y="372"/>
                </a:lnTo>
                <a:lnTo>
                  <a:pt x="563" y="222"/>
                </a:lnTo>
                <a:lnTo>
                  <a:pt x="500" y="159"/>
                </a:lnTo>
                <a:lnTo>
                  <a:pt x="350" y="8"/>
                </a:lnTo>
                <a:cubicBezTo>
                  <a:pt x="339" y="-3"/>
                  <a:pt x="322" y="-3"/>
                  <a:pt x="311" y="8"/>
                </a:cubicBezTo>
                <a:cubicBezTo>
                  <a:pt x="300" y="19"/>
                  <a:pt x="300" y="36"/>
                  <a:pt x="311" y="47"/>
                </a:cubicBezTo>
                <a:lnTo>
                  <a:pt x="314" y="50"/>
                </a:lnTo>
                <a:lnTo>
                  <a:pt x="284" y="65"/>
                </a:lnTo>
                <a:cubicBezTo>
                  <a:pt x="242" y="87"/>
                  <a:pt x="204" y="114"/>
                  <a:pt x="170" y="148"/>
                </a:cubicBezTo>
                <a:cubicBezTo>
                  <a:pt x="143" y="175"/>
                  <a:pt x="111" y="198"/>
                  <a:pt x="77" y="217"/>
                </a:cubicBezTo>
                <a:lnTo>
                  <a:pt x="14" y="250"/>
                </a:lnTo>
                <a:cubicBezTo>
                  <a:pt x="7" y="254"/>
                  <a:pt x="1" y="262"/>
                  <a:pt x="0" y="270"/>
                </a:cubicBezTo>
                <a:cubicBezTo>
                  <a:pt x="-1" y="279"/>
                  <a:pt x="2" y="288"/>
                  <a:pt x="8" y="294"/>
                </a:cubicBezTo>
                <a:lnTo>
                  <a:pt x="191" y="478"/>
                </a:lnTo>
                <a:cubicBezTo>
                  <a:pt x="196" y="484"/>
                  <a:pt x="203" y="486"/>
                  <a:pt x="211" y="486"/>
                </a:cubicBezTo>
                <a:cubicBezTo>
                  <a:pt x="215" y="486"/>
                  <a:pt x="219" y="485"/>
                  <a:pt x="224" y="483"/>
                </a:cubicBezTo>
                <a:lnTo>
                  <a:pt x="288" y="448"/>
                </a:lnTo>
                <a:cubicBezTo>
                  <a:pt x="326" y="428"/>
                  <a:pt x="362" y="402"/>
                  <a:pt x="393" y="371"/>
                </a:cubicBezTo>
                <a:cubicBezTo>
                  <a:pt x="422" y="342"/>
                  <a:pt x="455" y="318"/>
                  <a:pt x="492" y="299"/>
                </a:cubicBezTo>
                <a:lnTo>
                  <a:pt x="538" y="276"/>
                </a:lnTo>
                <a:lnTo>
                  <a:pt x="670" y="408"/>
                </a:lnTo>
                <a:lnTo>
                  <a:pt x="656" y="420"/>
                </a:lnTo>
                <a:lnTo>
                  <a:pt x="655" y="421"/>
                </a:lnTo>
                <a:cubicBezTo>
                  <a:pt x="605" y="468"/>
                  <a:pt x="551" y="540"/>
                  <a:pt x="548" y="543"/>
                </a:cubicBezTo>
                <a:cubicBezTo>
                  <a:pt x="544" y="550"/>
                  <a:pt x="542" y="557"/>
                  <a:pt x="543" y="565"/>
                </a:cubicBezTo>
                <a:lnTo>
                  <a:pt x="574" y="729"/>
                </a:lnTo>
                <a:lnTo>
                  <a:pt x="352" y="956"/>
                </a:lnTo>
                <a:cubicBezTo>
                  <a:pt x="341" y="967"/>
                  <a:pt x="341" y="984"/>
                  <a:pt x="352" y="995"/>
                </a:cubicBezTo>
                <a:cubicBezTo>
                  <a:pt x="358" y="1000"/>
                  <a:pt x="365" y="1003"/>
                  <a:pt x="372" y="1003"/>
                </a:cubicBezTo>
                <a:cubicBezTo>
                  <a:pt x="379" y="1003"/>
                  <a:pt x="386" y="1000"/>
                  <a:pt x="391" y="994"/>
                </a:cubicBezTo>
                <a:lnTo>
                  <a:pt x="624" y="757"/>
                </a:lnTo>
                <a:cubicBezTo>
                  <a:pt x="625" y="756"/>
                  <a:pt x="625" y="756"/>
                  <a:pt x="625" y="755"/>
                </a:cubicBezTo>
                <a:cubicBezTo>
                  <a:pt x="626" y="755"/>
                  <a:pt x="626" y="755"/>
                  <a:pt x="626" y="754"/>
                </a:cubicBezTo>
                <a:cubicBezTo>
                  <a:pt x="626" y="754"/>
                  <a:pt x="627" y="754"/>
                  <a:pt x="627" y="753"/>
                </a:cubicBezTo>
                <a:cubicBezTo>
                  <a:pt x="627" y="753"/>
                  <a:pt x="628" y="753"/>
                  <a:pt x="628" y="752"/>
                </a:cubicBezTo>
                <a:lnTo>
                  <a:pt x="628" y="751"/>
                </a:lnTo>
                <a:cubicBezTo>
                  <a:pt x="629" y="751"/>
                  <a:pt x="629" y="750"/>
                  <a:pt x="629" y="750"/>
                </a:cubicBezTo>
                <a:cubicBezTo>
                  <a:pt x="629" y="749"/>
                  <a:pt x="629" y="749"/>
                  <a:pt x="630" y="749"/>
                </a:cubicBezTo>
                <a:cubicBezTo>
                  <a:pt x="630" y="748"/>
                  <a:pt x="630" y="748"/>
                  <a:pt x="630" y="747"/>
                </a:cubicBezTo>
                <a:lnTo>
                  <a:pt x="630" y="746"/>
                </a:lnTo>
                <a:cubicBezTo>
                  <a:pt x="631" y="746"/>
                  <a:pt x="631" y="745"/>
                  <a:pt x="631" y="745"/>
                </a:cubicBezTo>
                <a:cubicBezTo>
                  <a:pt x="631" y="744"/>
                  <a:pt x="631" y="744"/>
                  <a:pt x="631" y="743"/>
                </a:cubicBezTo>
                <a:lnTo>
                  <a:pt x="631" y="742"/>
                </a:lnTo>
                <a:lnTo>
                  <a:pt x="631" y="741"/>
                </a:lnTo>
                <a:cubicBezTo>
                  <a:pt x="632" y="740"/>
                  <a:pt x="632" y="740"/>
                  <a:pt x="632" y="740"/>
                </a:cubicBezTo>
                <a:cubicBezTo>
                  <a:pt x="632" y="739"/>
                  <a:pt x="632" y="739"/>
                  <a:pt x="632" y="738"/>
                </a:cubicBezTo>
                <a:lnTo>
                  <a:pt x="632" y="737"/>
                </a:lnTo>
                <a:cubicBezTo>
                  <a:pt x="632" y="736"/>
                  <a:pt x="632" y="736"/>
                  <a:pt x="632" y="735"/>
                </a:cubicBezTo>
                <a:cubicBezTo>
                  <a:pt x="631" y="735"/>
                  <a:pt x="631" y="734"/>
                  <a:pt x="631" y="734"/>
                </a:cubicBezTo>
                <a:cubicBezTo>
                  <a:pt x="631" y="733"/>
                  <a:pt x="631" y="733"/>
                  <a:pt x="631" y="733"/>
                </a:cubicBezTo>
                <a:lnTo>
                  <a:pt x="600" y="567"/>
                </a:lnTo>
                <a:cubicBezTo>
                  <a:pt x="616" y="546"/>
                  <a:pt x="656" y="496"/>
                  <a:pt x="693" y="461"/>
                </a:cubicBezTo>
                <a:lnTo>
                  <a:pt x="777" y="389"/>
                </a:lnTo>
                <a:lnTo>
                  <a:pt x="922" y="443"/>
                </a:lnTo>
                <a:cubicBezTo>
                  <a:pt x="922" y="452"/>
                  <a:pt x="914" y="470"/>
                  <a:pt x="908" y="474"/>
                </a:cubicBezTo>
                <a:cubicBezTo>
                  <a:pt x="903" y="475"/>
                  <a:pt x="884" y="477"/>
                  <a:pt x="855" y="471"/>
                </a:cubicBezTo>
                <a:cubicBezTo>
                  <a:pt x="828" y="466"/>
                  <a:pt x="809" y="458"/>
                  <a:pt x="804" y="454"/>
                </a:cubicBezTo>
                <a:cubicBezTo>
                  <a:pt x="799" y="450"/>
                  <a:pt x="792" y="448"/>
                  <a:pt x="786" y="448"/>
                </a:cubicBezTo>
                <a:cubicBezTo>
                  <a:pt x="778" y="449"/>
                  <a:pt x="770" y="452"/>
                  <a:pt x="765" y="459"/>
                </a:cubicBezTo>
                <a:lnTo>
                  <a:pt x="697" y="546"/>
                </a:lnTo>
                <a:cubicBezTo>
                  <a:pt x="688" y="558"/>
                  <a:pt x="690" y="575"/>
                  <a:pt x="702" y="585"/>
                </a:cubicBezTo>
                <a:cubicBezTo>
                  <a:pt x="707" y="589"/>
                  <a:pt x="713" y="591"/>
                  <a:pt x="719" y="591"/>
                </a:cubicBezTo>
                <a:cubicBezTo>
                  <a:pt x="727" y="591"/>
                  <a:pt x="735" y="587"/>
                  <a:pt x="740" y="580"/>
                </a:cubicBezTo>
                <a:lnTo>
                  <a:pt x="794" y="511"/>
                </a:lnTo>
                <a:cubicBezTo>
                  <a:pt x="796" y="512"/>
                  <a:pt x="799" y="513"/>
                  <a:pt x="801" y="514"/>
                </a:cubicBezTo>
                <a:cubicBezTo>
                  <a:pt x="798" y="539"/>
                  <a:pt x="805" y="564"/>
                  <a:pt x="821" y="584"/>
                </a:cubicBezTo>
                <a:cubicBezTo>
                  <a:pt x="832" y="597"/>
                  <a:pt x="846" y="606"/>
                  <a:pt x="862" y="611"/>
                </a:cubicBezTo>
                <a:cubicBezTo>
                  <a:pt x="859" y="619"/>
                  <a:pt x="858" y="627"/>
                  <a:pt x="857" y="636"/>
                </a:cubicBezTo>
                <a:cubicBezTo>
                  <a:pt x="855" y="660"/>
                  <a:pt x="862" y="684"/>
                  <a:pt x="878" y="702"/>
                </a:cubicBezTo>
                <a:cubicBezTo>
                  <a:pt x="893" y="720"/>
                  <a:pt x="914" y="731"/>
                  <a:pt x="937" y="734"/>
                </a:cubicBezTo>
                <a:cubicBezTo>
                  <a:pt x="936" y="757"/>
                  <a:pt x="943" y="779"/>
                  <a:pt x="958" y="798"/>
                </a:cubicBezTo>
                <a:cubicBezTo>
                  <a:pt x="974" y="817"/>
                  <a:pt x="995" y="828"/>
                  <a:pt x="1018" y="830"/>
                </a:cubicBezTo>
                <a:cubicBezTo>
                  <a:pt x="1017" y="852"/>
                  <a:pt x="1023" y="876"/>
                  <a:pt x="1039" y="894"/>
                </a:cubicBezTo>
                <a:cubicBezTo>
                  <a:pt x="1047" y="904"/>
                  <a:pt x="1057" y="912"/>
                  <a:pt x="1068" y="917"/>
                </a:cubicBezTo>
                <a:cubicBezTo>
                  <a:pt x="990" y="970"/>
                  <a:pt x="872" y="1025"/>
                  <a:pt x="821" y="1046"/>
                </a:cubicBezTo>
                <a:cubicBezTo>
                  <a:pt x="820" y="1046"/>
                  <a:pt x="820" y="1047"/>
                  <a:pt x="819" y="1047"/>
                </a:cubicBezTo>
                <a:lnTo>
                  <a:pt x="818" y="1047"/>
                </a:lnTo>
                <a:cubicBezTo>
                  <a:pt x="818" y="1048"/>
                  <a:pt x="818" y="1048"/>
                  <a:pt x="817" y="1048"/>
                </a:cubicBezTo>
                <a:cubicBezTo>
                  <a:pt x="817" y="1049"/>
                  <a:pt x="816" y="1049"/>
                  <a:pt x="816" y="1049"/>
                </a:cubicBezTo>
                <a:cubicBezTo>
                  <a:pt x="816" y="1049"/>
                  <a:pt x="815" y="1049"/>
                  <a:pt x="815" y="1050"/>
                </a:cubicBezTo>
                <a:cubicBezTo>
                  <a:pt x="815" y="1050"/>
                  <a:pt x="814" y="1050"/>
                  <a:pt x="814" y="1051"/>
                </a:cubicBezTo>
                <a:lnTo>
                  <a:pt x="813" y="1051"/>
                </a:lnTo>
                <a:lnTo>
                  <a:pt x="725" y="1130"/>
                </a:lnTo>
                <a:cubicBezTo>
                  <a:pt x="713" y="1140"/>
                  <a:pt x="712" y="1157"/>
                  <a:pt x="722" y="1169"/>
                </a:cubicBezTo>
                <a:cubicBezTo>
                  <a:pt x="728" y="1175"/>
                  <a:pt x="735" y="1178"/>
                  <a:pt x="743" y="1178"/>
                </a:cubicBezTo>
                <a:cubicBezTo>
                  <a:pt x="750" y="1178"/>
                  <a:pt x="756" y="1176"/>
                  <a:pt x="761" y="1171"/>
                </a:cubicBezTo>
                <a:lnTo>
                  <a:pt x="847" y="1095"/>
                </a:lnTo>
                <a:cubicBezTo>
                  <a:pt x="881" y="1080"/>
                  <a:pt x="1100" y="985"/>
                  <a:pt x="1169" y="904"/>
                </a:cubicBezTo>
                <a:lnTo>
                  <a:pt x="1284" y="807"/>
                </a:lnTo>
                <a:cubicBezTo>
                  <a:pt x="1323" y="775"/>
                  <a:pt x="1328" y="717"/>
                  <a:pt x="1296" y="67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4" name="Freeform 1193">
            <a:extLst>
              <a:ext uri="{FF2B5EF4-FFF2-40B4-BE49-F238E27FC236}">
                <a16:creationId xmlns:a16="http://schemas.microsoft.com/office/drawing/2014/main" id="{20A1B70B-0A6B-534F-8754-A4889F5050F0}"/>
              </a:ext>
            </a:extLst>
          </p:cNvPr>
          <p:cNvSpPr/>
          <p:nvPr/>
        </p:nvSpPr>
        <p:spPr>
          <a:xfrm>
            <a:off x="4786920" y="5469368"/>
            <a:ext cx="416520" cy="438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8" h="1219">
                <a:moveTo>
                  <a:pt x="1090" y="806"/>
                </a:moveTo>
                <a:lnTo>
                  <a:pt x="973" y="904"/>
                </a:lnTo>
                <a:cubicBezTo>
                  <a:pt x="965" y="910"/>
                  <a:pt x="956" y="913"/>
                  <a:pt x="947" y="912"/>
                </a:cubicBezTo>
                <a:cubicBezTo>
                  <a:pt x="937" y="912"/>
                  <a:pt x="928" y="907"/>
                  <a:pt x="922" y="900"/>
                </a:cubicBezTo>
                <a:cubicBezTo>
                  <a:pt x="916" y="892"/>
                  <a:pt x="913" y="883"/>
                  <a:pt x="914" y="874"/>
                </a:cubicBezTo>
                <a:cubicBezTo>
                  <a:pt x="915" y="867"/>
                  <a:pt x="917" y="860"/>
                  <a:pt x="922" y="855"/>
                </a:cubicBezTo>
                <a:cubicBezTo>
                  <a:pt x="924" y="853"/>
                  <a:pt x="925" y="852"/>
                  <a:pt x="927" y="850"/>
                </a:cubicBezTo>
                <a:lnTo>
                  <a:pt x="1044" y="752"/>
                </a:lnTo>
                <a:cubicBezTo>
                  <a:pt x="1046" y="750"/>
                  <a:pt x="1048" y="749"/>
                  <a:pt x="1050" y="747"/>
                </a:cubicBezTo>
                <a:cubicBezTo>
                  <a:pt x="1055" y="744"/>
                  <a:pt x="1061" y="743"/>
                  <a:pt x="1067" y="743"/>
                </a:cubicBezTo>
                <a:cubicBezTo>
                  <a:pt x="1068" y="743"/>
                  <a:pt x="1069" y="743"/>
                  <a:pt x="1070" y="743"/>
                </a:cubicBezTo>
                <a:cubicBezTo>
                  <a:pt x="1079" y="744"/>
                  <a:pt x="1088" y="748"/>
                  <a:pt x="1094" y="755"/>
                </a:cubicBezTo>
                <a:cubicBezTo>
                  <a:pt x="1107" y="770"/>
                  <a:pt x="1105" y="793"/>
                  <a:pt x="1090" y="806"/>
                </a:cubicBezTo>
                <a:close/>
                <a:moveTo>
                  <a:pt x="841" y="804"/>
                </a:moveTo>
                <a:cubicBezTo>
                  <a:pt x="835" y="796"/>
                  <a:pt x="832" y="787"/>
                  <a:pt x="833" y="777"/>
                </a:cubicBezTo>
                <a:cubicBezTo>
                  <a:pt x="834" y="771"/>
                  <a:pt x="836" y="765"/>
                  <a:pt x="840" y="760"/>
                </a:cubicBezTo>
                <a:cubicBezTo>
                  <a:pt x="842" y="758"/>
                  <a:pt x="845" y="756"/>
                  <a:pt x="847" y="754"/>
                </a:cubicBezTo>
                <a:lnTo>
                  <a:pt x="964" y="656"/>
                </a:lnTo>
                <a:cubicBezTo>
                  <a:pt x="966" y="654"/>
                  <a:pt x="968" y="652"/>
                  <a:pt x="970" y="650"/>
                </a:cubicBezTo>
                <a:cubicBezTo>
                  <a:pt x="975" y="648"/>
                  <a:pt x="980" y="646"/>
                  <a:pt x="986" y="646"/>
                </a:cubicBezTo>
                <a:cubicBezTo>
                  <a:pt x="987" y="646"/>
                  <a:pt x="988" y="647"/>
                  <a:pt x="989" y="647"/>
                </a:cubicBezTo>
                <a:cubicBezTo>
                  <a:pt x="999" y="647"/>
                  <a:pt x="1007" y="652"/>
                  <a:pt x="1013" y="659"/>
                </a:cubicBezTo>
                <a:cubicBezTo>
                  <a:pt x="1024" y="672"/>
                  <a:pt x="1024" y="691"/>
                  <a:pt x="1014" y="704"/>
                </a:cubicBezTo>
                <a:cubicBezTo>
                  <a:pt x="1012" y="706"/>
                  <a:pt x="1010" y="707"/>
                  <a:pt x="1008" y="709"/>
                </a:cubicBezTo>
                <a:lnTo>
                  <a:pt x="891" y="807"/>
                </a:lnTo>
                <a:cubicBezTo>
                  <a:pt x="889" y="809"/>
                  <a:pt x="888" y="810"/>
                  <a:pt x="886" y="812"/>
                </a:cubicBezTo>
                <a:cubicBezTo>
                  <a:pt x="871" y="820"/>
                  <a:pt x="852" y="817"/>
                  <a:pt x="841" y="804"/>
                </a:cubicBezTo>
                <a:close/>
                <a:moveTo>
                  <a:pt x="761" y="708"/>
                </a:moveTo>
                <a:cubicBezTo>
                  <a:pt x="755" y="700"/>
                  <a:pt x="752" y="691"/>
                  <a:pt x="753" y="682"/>
                </a:cubicBezTo>
                <a:cubicBezTo>
                  <a:pt x="754" y="672"/>
                  <a:pt x="758" y="663"/>
                  <a:pt x="765" y="657"/>
                </a:cubicBezTo>
                <a:lnTo>
                  <a:pt x="882" y="559"/>
                </a:lnTo>
                <a:cubicBezTo>
                  <a:pt x="898" y="546"/>
                  <a:pt x="920" y="548"/>
                  <a:pt x="933" y="563"/>
                </a:cubicBezTo>
                <a:cubicBezTo>
                  <a:pt x="944" y="576"/>
                  <a:pt x="944" y="594"/>
                  <a:pt x="934" y="607"/>
                </a:cubicBezTo>
                <a:cubicBezTo>
                  <a:pt x="932" y="609"/>
                  <a:pt x="930" y="611"/>
                  <a:pt x="927" y="612"/>
                </a:cubicBezTo>
                <a:lnTo>
                  <a:pt x="810" y="711"/>
                </a:lnTo>
                <a:cubicBezTo>
                  <a:pt x="808" y="713"/>
                  <a:pt x="806" y="715"/>
                  <a:pt x="804" y="717"/>
                </a:cubicBezTo>
                <a:cubicBezTo>
                  <a:pt x="798" y="720"/>
                  <a:pt x="792" y="721"/>
                  <a:pt x="785" y="720"/>
                </a:cubicBezTo>
                <a:cubicBezTo>
                  <a:pt x="776" y="719"/>
                  <a:pt x="767" y="715"/>
                  <a:pt x="761" y="708"/>
                </a:cubicBezTo>
                <a:close/>
                <a:moveTo>
                  <a:pt x="732" y="571"/>
                </a:moveTo>
                <a:cubicBezTo>
                  <a:pt x="747" y="571"/>
                  <a:pt x="759" y="570"/>
                  <a:pt x="769" y="566"/>
                </a:cubicBezTo>
                <a:cubicBezTo>
                  <a:pt x="786" y="559"/>
                  <a:pt x="797" y="545"/>
                  <a:pt x="804" y="534"/>
                </a:cubicBezTo>
                <a:cubicBezTo>
                  <a:pt x="811" y="521"/>
                  <a:pt x="816" y="505"/>
                  <a:pt x="818" y="491"/>
                </a:cubicBezTo>
                <a:cubicBezTo>
                  <a:pt x="819" y="482"/>
                  <a:pt x="818" y="473"/>
                  <a:pt x="816" y="465"/>
                </a:cubicBezTo>
                <a:cubicBezTo>
                  <a:pt x="824" y="466"/>
                  <a:pt x="832" y="471"/>
                  <a:pt x="837" y="477"/>
                </a:cubicBezTo>
                <a:cubicBezTo>
                  <a:pt x="843" y="485"/>
                  <a:pt x="846" y="494"/>
                  <a:pt x="845" y="503"/>
                </a:cubicBezTo>
                <a:cubicBezTo>
                  <a:pt x="845" y="513"/>
                  <a:pt x="840" y="522"/>
                  <a:pt x="833" y="528"/>
                </a:cubicBezTo>
                <a:lnTo>
                  <a:pt x="755" y="593"/>
                </a:lnTo>
                <a:cubicBezTo>
                  <a:pt x="748" y="599"/>
                  <a:pt x="738" y="602"/>
                  <a:pt x="729" y="602"/>
                </a:cubicBezTo>
                <a:cubicBezTo>
                  <a:pt x="719" y="601"/>
                  <a:pt x="711" y="596"/>
                  <a:pt x="704" y="589"/>
                </a:cubicBezTo>
                <a:cubicBezTo>
                  <a:pt x="699" y="583"/>
                  <a:pt x="697" y="576"/>
                  <a:pt x="696" y="568"/>
                </a:cubicBezTo>
                <a:cubicBezTo>
                  <a:pt x="709" y="570"/>
                  <a:pt x="721" y="571"/>
                  <a:pt x="732" y="571"/>
                </a:cubicBezTo>
                <a:lnTo>
                  <a:pt x="221" y="284"/>
                </a:lnTo>
                <a:cubicBezTo>
                  <a:pt x="218" y="284"/>
                  <a:pt x="214" y="285"/>
                  <a:pt x="211" y="286"/>
                </a:cubicBezTo>
                <a:cubicBezTo>
                  <a:pt x="168" y="303"/>
                  <a:pt x="123" y="294"/>
                  <a:pt x="91" y="262"/>
                </a:cubicBezTo>
                <a:cubicBezTo>
                  <a:pt x="84" y="255"/>
                  <a:pt x="77" y="247"/>
                  <a:pt x="72" y="238"/>
                </a:cubicBezTo>
                <a:lnTo>
                  <a:pt x="157" y="260"/>
                </a:lnTo>
                <a:cubicBezTo>
                  <a:pt x="166" y="263"/>
                  <a:pt x="176" y="260"/>
                  <a:pt x="183" y="253"/>
                </a:cubicBezTo>
                <a:lnTo>
                  <a:pt x="253" y="183"/>
                </a:lnTo>
                <a:cubicBezTo>
                  <a:pt x="260" y="176"/>
                  <a:pt x="262" y="166"/>
                  <a:pt x="260" y="156"/>
                </a:cubicBezTo>
                <a:lnTo>
                  <a:pt x="237" y="72"/>
                </a:lnTo>
                <a:cubicBezTo>
                  <a:pt x="245" y="77"/>
                  <a:pt x="253" y="83"/>
                  <a:pt x="261" y="91"/>
                </a:cubicBezTo>
                <a:cubicBezTo>
                  <a:pt x="290" y="119"/>
                  <a:pt x="300" y="158"/>
                  <a:pt x="290" y="197"/>
                </a:cubicBezTo>
                <a:cubicBezTo>
                  <a:pt x="288" y="207"/>
                  <a:pt x="290" y="217"/>
                  <a:pt x="298" y="224"/>
                </a:cubicBezTo>
                <a:lnTo>
                  <a:pt x="512" y="431"/>
                </a:lnTo>
                <a:lnTo>
                  <a:pt x="449" y="494"/>
                </a:lnTo>
                <a:lnTo>
                  <a:pt x="240" y="292"/>
                </a:lnTo>
                <a:cubicBezTo>
                  <a:pt x="235" y="287"/>
                  <a:pt x="228" y="284"/>
                  <a:pt x="221" y="284"/>
                </a:cubicBezTo>
                <a:close/>
                <a:moveTo>
                  <a:pt x="1136" y="720"/>
                </a:moveTo>
                <a:cubicBezTo>
                  <a:pt x="1121" y="702"/>
                  <a:pt x="1100" y="691"/>
                  <a:pt x="1077" y="688"/>
                </a:cubicBezTo>
                <a:cubicBezTo>
                  <a:pt x="1078" y="665"/>
                  <a:pt x="1071" y="642"/>
                  <a:pt x="1056" y="624"/>
                </a:cubicBezTo>
                <a:cubicBezTo>
                  <a:pt x="1041" y="606"/>
                  <a:pt x="1019" y="594"/>
                  <a:pt x="996" y="592"/>
                </a:cubicBezTo>
                <a:cubicBezTo>
                  <a:pt x="998" y="568"/>
                  <a:pt x="990" y="546"/>
                  <a:pt x="975" y="528"/>
                </a:cubicBezTo>
                <a:cubicBezTo>
                  <a:pt x="960" y="509"/>
                  <a:pt x="938" y="498"/>
                  <a:pt x="913" y="496"/>
                </a:cubicBezTo>
                <a:cubicBezTo>
                  <a:pt x="909" y="495"/>
                  <a:pt x="905" y="495"/>
                  <a:pt x="901" y="496"/>
                </a:cubicBezTo>
                <a:cubicBezTo>
                  <a:pt x="900" y="476"/>
                  <a:pt x="892" y="457"/>
                  <a:pt x="880" y="442"/>
                </a:cubicBezTo>
                <a:cubicBezTo>
                  <a:pt x="864" y="423"/>
                  <a:pt x="842" y="412"/>
                  <a:pt x="818" y="410"/>
                </a:cubicBezTo>
                <a:cubicBezTo>
                  <a:pt x="798" y="408"/>
                  <a:pt x="778" y="413"/>
                  <a:pt x="761" y="424"/>
                </a:cubicBezTo>
                <a:lnTo>
                  <a:pt x="622" y="373"/>
                </a:lnTo>
                <a:cubicBezTo>
                  <a:pt x="612" y="369"/>
                  <a:pt x="602" y="371"/>
                  <a:pt x="594" y="378"/>
                </a:cubicBezTo>
                <a:lnTo>
                  <a:pt x="563" y="404"/>
                </a:lnTo>
                <a:lnTo>
                  <a:pt x="347" y="195"/>
                </a:lnTo>
                <a:cubicBezTo>
                  <a:pt x="355" y="142"/>
                  <a:pt x="338" y="90"/>
                  <a:pt x="300" y="52"/>
                </a:cubicBezTo>
                <a:cubicBezTo>
                  <a:pt x="246" y="-2"/>
                  <a:pt x="165" y="-15"/>
                  <a:pt x="97" y="19"/>
                </a:cubicBezTo>
                <a:cubicBezTo>
                  <a:pt x="85" y="25"/>
                  <a:pt x="79" y="39"/>
                  <a:pt x="84" y="52"/>
                </a:cubicBezTo>
                <a:cubicBezTo>
                  <a:pt x="87" y="64"/>
                  <a:pt x="98" y="71"/>
                  <a:pt x="109" y="71"/>
                </a:cubicBezTo>
                <a:lnTo>
                  <a:pt x="185" y="91"/>
                </a:lnTo>
                <a:lnTo>
                  <a:pt x="202" y="155"/>
                </a:lnTo>
                <a:lnTo>
                  <a:pt x="155" y="203"/>
                </a:lnTo>
                <a:lnTo>
                  <a:pt x="91" y="186"/>
                </a:lnTo>
                <a:lnTo>
                  <a:pt x="70" y="111"/>
                </a:lnTo>
                <a:cubicBezTo>
                  <a:pt x="70" y="99"/>
                  <a:pt x="62" y="89"/>
                  <a:pt x="51" y="85"/>
                </a:cubicBezTo>
                <a:cubicBezTo>
                  <a:pt x="38" y="81"/>
                  <a:pt x="24" y="87"/>
                  <a:pt x="18" y="100"/>
                </a:cubicBezTo>
                <a:cubicBezTo>
                  <a:pt x="-15" y="167"/>
                  <a:pt x="-1" y="249"/>
                  <a:pt x="52" y="301"/>
                </a:cubicBezTo>
                <a:cubicBezTo>
                  <a:pt x="96" y="344"/>
                  <a:pt x="156" y="359"/>
                  <a:pt x="214" y="343"/>
                </a:cubicBezTo>
                <a:lnTo>
                  <a:pt x="421" y="544"/>
                </a:lnTo>
                <a:cubicBezTo>
                  <a:pt x="403" y="566"/>
                  <a:pt x="390" y="583"/>
                  <a:pt x="389" y="584"/>
                </a:cubicBezTo>
                <a:cubicBezTo>
                  <a:pt x="385" y="591"/>
                  <a:pt x="383" y="598"/>
                  <a:pt x="384" y="606"/>
                </a:cubicBezTo>
                <a:lnTo>
                  <a:pt x="415" y="770"/>
                </a:lnTo>
                <a:lnTo>
                  <a:pt x="193" y="997"/>
                </a:lnTo>
                <a:cubicBezTo>
                  <a:pt x="182" y="1008"/>
                  <a:pt x="182" y="1025"/>
                  <a:pt x="193" y="1036"/>
                </a:cubicBezTo>
                <a:cubicBezTo>
                  <a:pt x="199" y="1041"/>
                  <a:pt x="206" y="1044"/>
                  <a:pt x="213" y="1044"/>
                </a:cubicBezTo>
                <a:cubicBezTo>
                  <a:pt x="220" y="1044"/>
                  <a:pt x="227" y="1041"/>
                  <a:pt x="232" y="1035"/>
                </a:cubicBezTo>
                <a:lnTo>
                  <a:pt x="465" y="798"/>
                </a:lnTo>
                <a:cubicBezTo>
                  <a:pt x="466" y="797"/>
                  <a:pt x="466" y="797"/>
                  <a:pt x="466" y="796"/>
                </a:cubicBezTo>
                <a:cubicBezTo>
                  <a:pt x="467" y="796"/>
                  <a:pt x="467" y="796"/>
                  <a:pt x="467" y="795"/>
                </a:cubicBezTo>
                <a:cubicBezTo>
                  <a:pt x="467" y="795"/>
                  <a:pt x="468" y="795"/>
                  <a:pt x="468" y="794"/>
                </a:cubicBezTo>
                <a:cubicBezTo>
                  <a:pt x="468" y="794"/>
                  <a:pt x="469" y="794"/>
                  <a:pt x="469" y="793"/>
                </a:cubicBezTo>
                <a:lnTo>
                  <a:pt x="469" y="792"/>
                </a:lnTo>
                <a:cubicBezTo>
                  <a:pt x="470" y="792"/>
                  <a:pt x="470" y="791"/>
                  <a:pt x="470" y="791"/>
                </a:cubicBezTo>
                <a:cubicBezTo>
                  <a:pt x="470" y="790"/>
                  <a:pt x="470" y="790"/>
                  <a:pt x="471" y="790"/>
                </a:cubicBezTo>
                <a:cubicBezTo>
                  <a:pt x="471" y="789"/>
                  <a:pt x="471" y="789"/>
                  <a:pt x="471" y="788"/>
                </a:cubicBezTo>
                <a:lnTo>
                  <a:pt x="471" y="787"/>
                </a:lnTo>
                <a:cubicBezTo>
                  <a:pt x="472" y="787"/>
                  <a:pt x="472" y="786"/>
                  <a:pt x="472" y="786"/>
                </a:cubicBezTo>
                <a:cubicBezTo>
                  <a:pt x="472" y="785"/>
                  <a:pt x="472" y="785"/>
                  <a:pt x="472" y="784"/>
                </a:cubicBezTo>
                <a:lnTo>
                  <a:pt x="472" y="783"/>
                </a:lnTo>
                <a:cubicBezTo>
                  <a:pt x="472" y="783"/>
                  <a:pt x="472" y="782"/>
                  <a:pt x="473" y="782"/>
                </a:cubicBezTo>
                <a:cubicBezTo>
                  <a:pt x="473" y="781"/>
                  <a:pt x="473" y="781"/>
                  <a:pt x="473" y="781"/>
                </a:cubicBezTo>
                <a:cubicBezTo>
                  <a:pt x="473" y="780"/>
                  <a:pt x="473" y="780"/>
                  <a:pt x="473" y="779"/>
                </a:cubicBezTo>
                <a:lnTo>
                  <a:pt x="473" y="778"/>
                </a:lnTo>
                <a:cubicBezTo>
                  <a:pt x="473" y="777"/>
                  <a:pt x="473" y="777"/>
                  <a:pt x="473" y="776"/>
                </a:cubicBezTo>
                <a:cubicBezTo>
                  <a:pt x="472" y="776"/>
                  <a:pt x="472" y="775"/>
                  <a:pt x="472" y="775"/>
                </a:cubicBezTo>
                <a:cubicBezTo>
                  <a:pt x="472" y="774"/>
                  <a:pt x="472" y="774"/>
                  <a:pt x="472" y="774"/>
                </a:cubicBezTo>
                <a:lnTo>
                  <a:pt x="441" y="608"/>
                </a:lnTo>
                <a:cubicBezTo>
                  <a:pt x="457" y="587"/>
                  <a:pt x="497" y="537"/>
                  <a:pt x="534" y="502"/>
                </a:cubicBezTo>
                <a:lnTo>
                  <a:pt x="618" y="430"/>
                </a:lnTo>
                <a:lnTo>
                  <a:pt x="763" y="484"/>
                </a:lnTo>
                <a:cubicBezTo>
                  <a:pt x="763" y="493"/>
                  <a:pt x="755" y="511"/>
                  <a:pt x="749" y="515"/>
                </a:cubicBezTo>
                <a:cubicBezTo>
                  <a:pt x="743" y="517"/>
                  <a:pt x="725" y="518"/>
                  <a:pt x="696" y="512"/>
                </a:cubicBezTo>
                <a:cubicBezTo>
                  <a:pt x="669" y="507"/>
                  <a:pt x="650" y="499"/>
                  <a:pt x="645" y="495"/>
                </a:cubicBezTo>
                <a:cubicBezTo>
                  <a:pt x="639" y="491"/>
                  <a:pt x="633" y="489"/>
                  <a:pt x="627" y="489"/>
                </a:cubicBezTo>
                <a:cubicBezTo>
                  <a:pt x="619" y="490"/>
                  <a:pt x="611" y="493"/>
                  <a:pt x="606" y="500"/>
                </a:cubicBezTo>
                <a:lnTo>
                  <a:pt x="538" y="587"/>
                </a:lnTo>
                <a:cubicBezTo>
                  <a:pt x="528" y="599"/>
                  <a:pt x="531" y="616"/>
                  <a:pt x="543" y="626"/>
                </a:cubicBezTo>
                <a:cubicBezTo>
                  <a:pt x="548" y="630"/>
                  <a:pt x="553" y="632"/>
                  <a:pt x="560" y="632"/>
                </a:cubicBezTo>
                <a:cubicBezTo>
                  <a:pt x="568" y="632"/>
                  <a:pt x="576" y="628"/>
                  <a:pt x="581" y="621"/>
                </a:cubicBezTo>
                <a:lnTo>
                  <a:pt x="635" y="552"/>
                </a:lnTo>
                <a:cubicBezTo>
                  <a:pt x="637" y="553"/>
                  <a:pt x="639" y="554"/>
                  <a:pt x="642" y="555"/>
                </a:cubicBezTo>
                <a:cubicBezTo>
                  <a:pt x="639" y="580"/>
                  <a:pt x="646" y="605"/>
                  <a:pt x="662" y="625"/>
                </a:cubicBezTo>
                <a:cubicBezTo>
                  <a:pt x="673" y="638"/>
                  <a:pt x="687" y="647"/>
                  <a:pt x="703" y="652"/>
                </a:cubicBezTo>
                <a:cubicBezTo>
                  <a:pt x="700" y="660"/>
                  <a:pt x="698" y="668"/>
                  <a:pt x="698" y="677"/>
                </a:cubicBezTo>
                <a:cubicBezTo>
                  <a:pt x="696" y="701"/>
                  <a:pt x="703" y="725"/>
                  <a:pt x="719" y="743"/>
                </a:cubicBezTo>
                <a:cubicBezTo>
                  <a:pt x="734" y="761"/>
                  <a:pt x="755" y="772"/>
                  <a:pt x="778" y="775"/>
                </a:cubicBezTo>
                <a:cubicBezTo>
                  <a:pt x="777" y="798"/>
                  <a:pt x="784" y="821"/>
                  <a:pt x="799" y="839"/>
                </a:cubicBezTo>
                <a:cubicBezTo>
                  <a:pt x="815" y="858"/>
                  <a:pt x="837" y="869"/>
                  <a:pt x="859" y="871"/>
                </a:cubicBezTo>
                <a:cubicBezTo>
                  <a:pt x="857" y="894"/>
                  <a:pt x="865" y="917"/>
                  <a:pt x="880" y="935"/>
                </a:cubicBezTo>
                <a:cubicBezTo>
                  <a:pt x="888" y="945"/>
                  <a:pt x="898" y="953"/>
                  <a:pt x="909" y="958"/>
                </a:cubicBezTo>
                <a:cubicBezTo>
                  <a:pt x="831" y="1011"/>
                  <a:pt x="713" y="1066"/>
                  <a:pt x="662" y="1087"/>
                </a:cubicBezTo>
                <a:cubicBezTo>
                  <a:pt x="661" y="1087"/>
                  <a:pt x="661" y="1088"/>
                  <a:pt x="660" y="1088"/>
                </a:cubicBezTo>
                <a:lnTo>
                  <a:pt x="659" y="1088"/>
                </a:lnTo>
                <a:cubicBezTo>
                  <a:pt x="659" y="1089"/>
                  <a:pt x="658" y="1089"/>
                  <a:pt x="658" y="1089"/>
                </a:cubicBezTo>
                <a:cubicBezTo>
                  <a:pt x="658" y="1090"/>
                  <a:pt x="657" y="1090"/>
                  <a:pt x="657" y="1090"/>
                </a:cubicBezTo>
                <a:cubicBezTo>
                  <a:pt x="657" y="1090"/>
                  <a:pt x="656" y="1090"/>
                  <a:pt x="656" y="1091"/>
                </a:cubicBezTo>
                <a:cubicBezTo>
                  <a:pt x="656" y="1091"/>
                  <a:pt x="655" y="1091"/>
                  <a:pt x="655" y="1092"/>
                </a:cubicBezTo>
                <a:lnTo>
                  <a:pt x="654" y="1092"/>
                </a:lnTo>
                <a:lnTo>
                  <a:pt x="566" y="1171"/>
                </a:lnTo>
                <a:cubicBezTo>
                  <a:pt x="554" y="1181"/>
                  <a:pt x="553" y="1198"/>
                  <a:pt x="563" y="1210"/>
                </a:cubicBezTo>
                <a:cubicBezTo>
                  <a:pt x="569" y="1216"/>
                  <a:pt x="576" y="1219"/>
                  <a:pt x="584" y="1219"/>
                </a:cubicBezTo>
                <a:cubicBezTo>
                  <a:pt x="590" y="1219"/>
                  <a:pt x="597" y="1217"/>
                  <a:pt x="602" y="1212"/>
                </a:cubicBezTo>
                <a:lnTo>
                  <a:pt x="688" y="1136"/>
                </a:lnTo>
                <a:cubicBezTo>
                  <a:pt x="722" y="1121"/>
                  <a:pt x="941" y="1026"/>
                  <a:pt x="1010" y="945"/>
                </a:cubicBezTo>
                <a:lnTo>
                  <a:pt x="1125" y="848"/>
                </a:lnTo>
                <a:cubicBezTo>
                  <a:pt x="1164" y="816"/>
                  <a:pt x="1169" y="758"/>
                  <a:pt x="1136" y="72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5" name="Freeform 1194">
            <a:extLst>
              <a:ext uri="{FF2B5EF4-FFF2-40B4-BE49-F238E27FC236}">
                <a16:creationId xmlns:a16="http://schemas.microsoft.com/office/drawing/2014/main" id="{2218C076-0D0E-9344-8F3E-D6F14670C8A8}"/>
              </a:ext>
            </a:extLst>
          </p:cNvPr>
          <p:cNvSpPr/>
          <p:nvPr/>
        </p:nvSpPr>
        <p:spPr>
          <a:xfrm>
            <a:off x="5509080" y="5483768"/>
            <a:ext cx="37800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51" h="904">
                <a:moveTo>
                  <a:pt x="882" y="566"/>
                </a:moveTo>
                <a:cubicBezTo>
                  <a:pt x="819" y="566"/>
                  <a:pt x="768" y="515"/>
                  <a:pt x="768" y="452"/>
                </a:cubicBezTo>
                <a:cubicBezTo>
                  <a:pt x="768" y="389"/>
                  <a:pt x="819" y="338"/>
                  <a:pt x="882" y="338"/>
                </a:cubicBezTo>
                <a:cubicBezTo>
                  <a:pt x="945" y="338"/>
                  <a:pt x="996" y="389"/>
                  <a:pt x="996" y="452"/>
                </a:cubicBezTo>
                <a:cubicBezTo>
                  <a:pt x="996" y="515"/>
                  <a:pt x="945" y="566"/>
                  <a:pt x="882" y="566"/>
                </a:cubicBezTo>
                <a:close/>
                <a:moveTo>
                  <a:pt x="283" y="849"/>
                </a:moveTo>
                <a:lnTo>
                  <a:pt x="55" y="849"/>
                </a:lnTo>
                <a:lnTo>
                  <a:pt x="55" y="621"/>
                </a:lnTo>
                <a:lnTo>
                  <a:pt x="283" y="621"/>
                </a:lnTo>
                <a:close/>
                <a:moveTo>
                  <a:pt x="283" y="283"/>
                </a:moveTo>
                <a:lnTo>
                  <a:pt x="55" y="283"/>
                </a:lnTo>
                <a:lnTo>
                  <a:pt x="55" y="55"/>
                </a:lnTo>
                <a:lnTo>
                  <a:pt x="283" y="55"/>
                </a:lnTo>
                <a:close/>
                <a:moveTo>
                  <a:pt x="882" y="283"/>
                </a:moveTo>
                <a:cubicBezTo>
                  <a:pt x="815" y="283"/>
                  <a:pt x="757" y="321"/>
                  <a:pt x="730" y="377"/>
                </a:cubicBezTo>
                <a:cubicBezTo>
                  <a:pt x="713" y="363"/>
                  <a:pt x="696" y="353"/>
                  <a:pt x="686" y="348"/>
                </a:cubicBezTo>
                <a:cubicBezTo>
                  <a:pt x="644" y="324"/>
                  <a:pt x="589" y="304"/>
                  <a:pt x="535" y="285"/>
                </a:cubicBezTo>
                <a:cubicBezTo>
                  <a:pt x="447" y="253"/>
                  <a:pt x="338" y="214"/>
                  <a:pt x="338" y="169"/>
                </a:cubicBezTo>
                <a:lnTo>
                  <a:pt x="338" y="27"/>
                </a:lnTo>
                <a:cubicBezTo>
                  <a:pt x="338" y="12"/>
                  <a:pt x="326" y="0"/>
                  <a:pt x="311" y="0"/>
                </a:cubicBez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311"/>
                </a:lnTo>
                <a:cubicBezTo>
                  <a:pt x="0" y="326"/>
                  <a:pt x="12" y="339"/>
                  <a:pt x="27" y="339"/>
                </a:cubicBezTo>
                <a:lnTo>
                  <a:pt x="311" y="339"/>
                </a:lnTo>
                <a:cubicBezTo>
                  <a:pt x="326" y="339"/>
                  <a:pt x="338" y="326"/>
                  <a:pt x="338" y="311"/>
                </a:cubicBezTo>
                <a:lnTo>
                  <a:pt x="338" y="258"/>
                </a:lnTo>
                <a:cubicBezTo>
                  <a:pt x="349" y="265"/>
                  <a:pt x="358" y="270"/>
                  <a:pt x="364" y="274"/>
                </a:cubicBezTo>
                <a:cubicBezTo>
                  <a:pt x="407" y="297"/>
                  <a:pt x="462" y="317"/>
                  <a:pt x="516" y="337"/>
                </a:cubicBezTo>
                <a:cubicBezTo>
                  <a:pt x="604" y="368"/>
                  <a:pt x="712" y="407"/>
                  <a:pt x="712" y="452"/>
                </a:cubicBezTo>
                <a:cubicBezTo>
                  <a:pt x="712" y="497"/>
                  <a:pt x="604" y="536"/>
                  <a:pt x="516" y="568"/>
                </a:cubicBezTo>
                <a:cubicBezTo>
                  <a:pt x="462" y="587"/>
                  <a:pt x="407" y="607"/>
                  <a:pt x="364" y="631"/>
                </a:cubicBezTo>
                <a:cubicBezTo>
                  <a:pt x="358" y="634"/>
                  <a:pt x="349" y="640"/>
                  <a:pt x="338" y="647"/>
                </a:cubicBezTo>
                <a:lnTo>
                  <a:pt x="338" y="593"/>
                </a:lnTo>
                <a:cubicBezTo>
                  <a:pt x="338" y="578"/>
                  <a:pt x="326" y="566"/>
                  <a:pt x="311" y="566"/>
                </a:cubicBezTo>
                <a:lnTo>
                  <a:pt x="27" y="566"/>
                </a:lnTo>
                <a:cubicBezTo>
                  <a:pt x="12" y="566"/>
                  <a:pt x="0" y="578"/>
                  <a:pt x="0" y="593"/>
                </a:cubicBezTo>
                <a:lnTo>
                  <a:pt x="0" y="877"/>
                </a:lnTo>
                <a:cubicBezTo>
                  <a:pt x="0" y="892"/>
                  <a:pt x="12" y="904"/>
                  <a:pt x="27" y="904"/>
                </a:cubicBezTo>
                <a:lnTo>
                  <a:pt x="311" y="904"/>
                </a:lnTo>
                <a:cubicBezTo>
                  <a:pt x="326" y="904"/>
                  <a:pt x="338" y="892"/>
                  <a:pt x="338" y="877"/>
                </a:cubicBezTo>
                <a:lnTo>
                  <a:pt x="338" y="735"/>
                </a:lnTo>
                <a:cubicBezTo>
                  <a:pt x="338" y="690"/>
                  <a:pt x="447" y="651"/>
                  <a:pt x="535" y="620"/>
                </a:cubicBezTo>
                <a:cubicBezTo>
                  <a:pt x="589" y="601"/>
                  <a:pt x="644" y="581"/>
                  <a:pt x="686" y="557"/>
                </a:cubicBezTo>
                <a:cubicBezTo>
                  <a:pt x="696" y="552"/>
                  <a:pt x="713" y="542"/>
                  <a:pt x="730" y="527"/>
                </a:cubicBezTo>
                <a:cubicBezTo>
                  <a:pt x="758" y="583"/>
                  <a:pt x="815" y="621"/>
                  <a:pt x="882" y="621"/>
                </a:cubicBezTo>
                <a:cubicBezTo>
                  <a:pt x="975" y="621"/>
                  <a:pt x="1051" y="546"/>
                  <a:pt x="1051" y="452"/>
                </a:cubicBezTo>
                <a:cubicBezTo>
                  <a:pt x="1051" y="359"/>
                  <a:pt x="975" y="283"/>
                  <a:pt x="882" y="283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6" name="Freeform 1195">
            <a:extLst>
              <a:ext uri="{FF2B5EF4-FFF2-40B4-BE49-F238E27FC236}">
                <a16:creationId xmlns:a16="http://schemas.microsoft.com/office/drawing/2014/main" id="{3C5FC5A3-8419-AE46-AD2E-FDB7AE8DD435}"/>
              </a:ext>
            </a:extLst>
          </p:cNvPr>
          <p:cNvSpPr/>
          <p:nvPr/>
        </p:nvSpPr>
        <p:spPr>
          <a:xfrm>
            <a:off x="6225119" y="5483768"/>
            <a:ext cx="32508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904">
                <a:moveTo>
                  <a:pt x="539" y="383"/>
                </a:moveTo>
                <a:cubicBezTo>
                  <a:pt x="534" y="388"/>
                  <a:pt x="532" y="395"/>
                  <a:pt x="532" y="401"/>
                </a:cubicBezTo>
                <a:lnTo>
                  <a:pt x="532" y="645"/>
                </a:lnTo>
                <a:lnTo>
                  <a:pt x="374" y="809"/>
                </a:lnTo>
                <a:lnTo>
                  <a:pt x="374" y="402"/>
                </a:lnTo>
                <a:cubicBezTo>
                  <a:pt x="374" y="396"/>
                  <a:pt x="372" y="389"/>
                  <a:pt x="367" y="384"/>
                </a:cubicBezTo>
                <a:lnTo>
                  <a:pt x="87" y="55"/>
                </a:lnTo>
                <a:lnTo>
                  <a:pt x="817" y="55"/>
                </a:lnTo>
                <a:close/>
                <a:moveTo>
                  <a:pt x="902" y="16"/>
                </a:moveTo>
                <a:cubicBezTo>
                  <a:pt x="897" y="6"/>
                  <a:pt x="888" y="0"/>
                  <a:pt x="877" y="0"/>
                </a:cubicBezTo>
                <a:lnTo>
                  <a:pt x="28" y="0"/>
                </a:lnTo>
                <a:cubicBezTo>
                  <a:pt x="17" y="0"/>
                  <a:pt x="7" y="6"/>
                  <a:pt x="3" y="16"/>
                </a:cubicBezTo>
                <a:cubicBezTo>
                  <a:pt x="-2" y="26"/>
                  <a:pt x="0" y="37"/>
                  <a:pt x="7" y="45"/>
                </a:cubicBezTo>
                <a:lnTo>
                  <a:pt x="319" y="412"/>
                </a:lnTo>
                <a:lnTo>
                  <a:pt x="319" y="877"/>
                </a:lnTo>
                <a:cubicBezTo>
                  <a:pt x="319" y="888"/>
                  <a:pt x="325" y="898"/>
                  <a:pt x="336" y="902"/>
                </a:cubicBezTo>
                <a:cubicBezTo>
                  <a:pt x="339" y="904"/>
                  <a:pt x="343" y="904"/>
                  <a:pt x="346" y="904"/>
                </a:cubicBezTo>
                <a:cubicBezTo>
                  <a:pt x="354" y="904"/>
                  <a:pt x="361" y="901"/>
                  <a:pt x="366" y="896"/>
                </a:cubicBezTo>
                <a:lnTo>
                  <a:pt x="579" y="676"/>
                </a:lnTo>
                <a:cubicBezTo>
                  <a:pt x="584" y="671"/>
                  <a:pt x="587" y="664"/>
                  <a:pt x="587" y="657"/>
                </a:cubicBezTo>
                <a:lnTo>
                  <a:pt x="587" y="411"/>
                </a:lnTo>
                <a:lnTo>
                  <a:pt x="898" y="45"/>
                </a:lnTo>
                <a:cubicBezTo>
                  <a:pt x="905" y="37"/>
                  <a:pt x="906" y="26"/>
                  <a:pt x="902" y="16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7" name="Freeform 1196">
            <a:extLst>
              <a:ext uri="{FF2B5EF4-FFF2-40B4-BE49-F238E27FC236}">
                <a16:creationId xmlns:a16="http://schemas.microsoft.com/office/drawing/2014/main" id="{08F14A9E-7C2F-D04A-8DB7-185308A07C96}"/>
              </a:ext>
            </a:extLst>
          </p:cNvPr>
          <p:cNvSpPr/>
          <p:nvPr/>
        </p:nvSpPr>
        <p:spPr>
          <a:xfrm>
            <a:off x="6277320" y="6199808"/>
            <a:ext cx="272880" cy="163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59" h="456">
                <a:moveTo>
                  <a:pt x="28" y="55"/>
                </a:moveTo>
                <a:lnTo>
                  <a:pt x="672" y="55"/>
                </a:lnTo>
                <a:lnTo>
                  <a:pt x="394" y="383"/>
                </a:lnTo>
                <a:cubicBezTo>
                  <a:pt x="389" y="388"/>
                  <a:pt x="387" y="395"/>
                  <a:pt x="387" y="401"/>
                </a:cubicBezTo>
                <a:lnTo>
                  <a:pt x="387" y="428"/>
                </a:lnTo>
                <a:cubicBezTo>
                  <a:pt x="387" y="443"/>
                  <a:pt x="399" y="456"/>
                  <a:pt x="414" y="456"/>
                </a:cubicBezTo>
                <a:cubicBezTo>
                  <a:pt x="430" y="456"/>
                  <a:pt x="442" y="443"/>
                  <a:pt x="442" y="428"/>
                </a:cubicBezTo>
                <a:lnTo>
                  <a:pt x="442" y="411"/>
                </a:lnTo>
                <a:lnTo>
                  <a:pt x="753" y="45"/>
                </a:lnTo>
                <a:cubicBezTo>
                  <a:pt x="760" y="37"/>
                  <a:pt x="761" y="26"/>
                  <a:pt x="757" y="16"/>
                </a:cubicBezTo>
                <a:cubicBezTo>
                  <a:pt x="752" y="6"/>
                  <a:pt x="743" y="0"/>
                  <a:pt x="732" y="0"/>
                </a:cubicBezTo>
                <a:lnTo>
                  <a:pt x="28" y="0"/>
                </a:lnTo>
                <a:cubicBezTo>
                  <a:pt x="12" y="0"/>
                  <a:pt x="0" y="12"/>
                  <a:pt x="0" y="28"/>
                </a:cubicBezTo>
                <a:cubicBezTo>
                  <a:pt x="0" y="43"/>
                  <a:pt x="12" y="55"/>
                  <a:pt x="28" y="5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8" name="Freeform 1197">
            <a:extLst>
              <a:ext uri="{FF2B5EF4-FFF2-40B4-BE49-F238E27FC236}">
                <a16:creationId xmlns:a16="http://schemas.microsoft.com/office/drawing/2014/main" id="{7D8679A9-CDA5-4648-BCD1-57DC0F4E320E}"/>
              </a:ext>
            </a:extLst>
          </p:cNvPr>
          <p:cNvSpPr/>
          <p:nvPr/>
        </p:nvSpPr>
        <p:spPr>
          <a:xfrm>
            <a:off x="6200640" y="6173888"/>
            <a:ext cx="376200" cy="375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6" h="1045">
                <a:moveTo>
                  <a:pt x="600" y="717"/>
                </a:moveTo>
                <a:lnTo>
                  <a:pt x="442" y="881"/>
                </a:lnTo>
                <a:lnTo>
                  <a:pt x="442" y="480"/>
                </a:lnTo>
                <a:lnTo>
                  <a:pt x="600" y="638"/>
                </a:lnTo>
                <a:close/>
                <a:moveTo>
                  <a:pt x="1038" y="998"/>
                </a:moveTo>
                <a:lnTo>
                  <a:pt x="47" y="8"/>
                </a:lnTo>
                <a:cubicBezTo>
                  <a:pt x="36" y="-3"/>
                  <a:pt x="19" y="-3"/>
                  <a:pt x="8" y="8"/>
                </a:cubicBezTo>
                <a:cubicBezTo>
                  <a:pt x="-3" y="19"/>
                  <a:pt x="-3" y="36"/>
                  <a:pt x="8" y="47"/>
                </a:cubicBezTo>
                <a:lnTo>
                  <a:pt x="69" y="108"/>
                </a:lnTo>
                <a:cubicBezTo>
                  <a:pt x="71" y="111"/>
                  <a:pt x="72" y="115"/>
                  <a:pt x="75" y="117"/>
                </a:cubicBezTo>
                <a:lnTo>
                  <a:pt x="387" y="485"/>
                </a:lnTo>
                <a:lnTo>
                  <a:pt x="387" y="949"/>
                </a:lnTo>
                <a:cubicBezTo>
                  <a:pt x="387" y="960"/>
                  <a:pt x="393" y="970"/>
                  <a:pt x="404" y="974"/>
                </a:cubicBezTo>
                <a:cubicBezTo>
                  <a:pt x="407" y="976"/>
                  <a:pt x="411" y="976"/>
                  <a:pt x="414" y="976"/>
                </a:cubicBezTo>
                <a:cubicBezTo>
                  <a:pt x="422" y="976"/>
                  <a:pt x="429" y="973"/>
                  <a:pt x="434" y="968"/>
                </a:cubicBezTo>
                <a:lnTo>
                  <a:pt x="647" y="748"/>
                </a:lnTo>
                <a:cubicBezTo>
                  <a:pt x="652" y="743"/>
                  <a:pt x="655" y="736"/>
                  <a:pt x="655" y="729"/>
                </a:cubicBezTo>
                <a:lnTo>
                  <a:pt x="655" y="694"/>
                </a:lnTo>
                <a:lnTo>
                  <a:pt x="999" y="1037"/>
                </a:lnTo>
                <a:cubicBezTo>
                  <a:pt x="1004" y="1043"/>
                  <a:pt x="1011" y="1045"/>
                  <a:pt x="1018" y="1045"/>
                </a:cubicBezTo>
                <a:cubicBezTo>
                  <a:pt x="1025" y="1045"/>
                  <a:pt x="1032" y="1043"/>
                  <a:pt x="1038" y="1037"/>
                </a:cubicBezTo>
                <a:cubicBezTo>
                  <a:pt x="1049" y="1027"/>
                  <a:pt x="1049" y="1009"/>
                  <a:pt x="1038" y="99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199" name="Freeform 1198">
            <a:extLst>
              <a:ext uri="{FF2B5EF4-FFF2-40B4-BE49-F238E27FC236}">
                <a16:creationId xmlns:a16="http://schemas.microsoft.com/office/drawing/2014/main" id="{64E56770-0A92-EA49-B712-B434C69F2E49}"/>
              </a:ext>
            </a:extLst>
          </p:cNvPr>
          <p:cNvSpPr/>
          <p:nvPr/>
        </p:nvSpPr>
        <p:spPr>
          <a:xfrm>
            <a:off x="502201" y="6198368"/>
            <a:ext cx="325440" cy="325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904">
                <a:moveTo>
                  <a:pt x="736" y="730"/>
                </a:moveTo>
                <a:cubicBezTo>
                  <a:pt x="710" y="713"/>
                  <a:pt x="683" y="699"/>
                  <a:pt x="655" y="687"/>
                </a:cubicBezTo>
                <a:cubicBezTo>
                  <a:pt x="692" y="620"/>
                  <a:pt x="714" y="551"/>
                  <a:pt x="719" y="480"/>
                </a:cubicBezTo>
                <a:lnTo>
                  <a:pt x="849" y="480"/>
                </a:lnTo>
                <a:cubicBezTo>
                  <a:pt x="842" y="577"/>
                  <a:pt x="800" y="664"/>
                  <a:pt x="736" y="730"/>
                </a:cubicBezTo>
                <a:close/>
                <a:moveTo>
                  <a:pt x="535" y="841"/>
                </a:moveTo>
                <a:cubicBezTo>
                  <a:pt x="570" y="806"/>
                  <a:pt x="600" y="771"/>
                  <a:pt x="625" y="734"/>
                </a:cubicBezTo>
                <a:cubicBezTo>
                  <a:pt x="648" y="744"/>
                  <a:pt x="671" y="755"/>
                  <a:pt x="693" y="768"/>
                </a:cubicBezTo>
                <a:cubicBezTo>
                  <a:pt x="647" y="803"/>
                  <a:pt x="593" y="828"/>
                  <a:pt x="535" y="841"/>
                </a:cubicBezTo>
                <a:close/>
                <a:moveTo>
                  <a:pt x="208" y="765"/>
                </a:moveTo>
                <a:cubicBezTo>
                  <a:pt x="228" y="753"/>
                  <a:pt x="249" y="743"/>
                  <a:pt x="270" y="734"/>
                </a:cubicBezTo>
                <a:cubicBezTo>
                  <a:pt x="293" y="769"/>
                  <a:pt x="320" y="803"/>
                  <a:pt x="351" y="836"/>
                </a:cubicBezTo>
                <a:cubicBezTo>
                  <a:pt x="298" y="822"/>
                  <a:pt x="250" y="797"/>
                  <a:pt x="208" y="765"/>
                </a:cubicBezTo>
                <a:close/>
                <a:moveTo>
                  <a:pt x="635" y="170"/>
                </a:moveTo>
                <a:cubicBezTo>
                  <a:pt x="612" y="135"/>
                  <a:pt x="586" y="101"/>
                  <a:pt x="554" y="68"/>
                </a:cubicBezTo>
                <a:cubicBezTo>
                  <a:pt x="607" y="82"/>
                  <a:pt x="656" y="107"/>
                  <a:pt x="697" y="140"/>
                </a:cubicBezTo>
                <a:cubicBezTo>
                  <a:pt x="677" y="151"/>
                  <a:pt x="657" y="162"/>
                  <a:pt x="635" y="170"/>
                </a:cubicBezTo>
                <a:close/>
                <a:moveTo>
                  <a:pt x="450" y="204"/>
                </a:moveTo>
                <a:cubicBezTo>
                  <a:pt x="411" y="203"/>
                  <a:pt x="372" y="198"/>
                  <a:pt x="335" y="188"/>
                </a:cubicBezTo>
                <a:cubicBezTo>
                  <a:pt x="369" y="142"/>
                  <a:pt x="411" y="98"/>
                  <a:pt x="461" y="56"/>
                </a:cubicBezTo>
                <a:cubicBezTo>
                  <a:pt x="509" y="98"/>
                  <a:pt x="549" y="142"/>
                  <a:pt x="581" y="188"/>
                </a:cubicBezTo>
                <a:cubicBezTo>
                  <a:pt x="539" y="199"/>
                  <a:pt x="495" y="205"/>
                  <a:pt x="450" y="204"/>
                </a:cubicBezTo>
                <a:close/>
                <a:moveTo>
                  <a:pt x="280" y="170"/>
                </a:moveTo>
                <a:cubicBezTo>
                  <a:pt x="257" y="160"/>
                  <a:pt x="234" y="149"/>
                  <a:pt x="212" y="136"/>
                </a:cubicBezTo>
                <a:cubicBezTo>
                  <a:pt x="258" y="101"/>
                  <a:pt x="312" y="76"/>
                  <a:pt x="370" y="64"/>
                </a:cubicBezTo>
                <a:cubicBezTo>
                  <a:pt x="335" y="98"/>
                  <a:pt x="305" y="133"/>
                  <a:pt x="280" y="170"/>
                </a:cubicBezTo>
                <a:lnTo>
                  <a:pt x="186" y="425"/>
                </a:lnTo>
                <a:lnTo>
                  <a:pt x="57" y="425"/>
                </a:lnTo>
                <a:cubicBezTo>
                  <a:pt x="63" y="327"/>
                  <a:pt x="105" y="240"/>
                  <a:pt x="169" y="174"/>
                </a:cubicBezTo>
                <a:cubicBezTo>
                  <a:pt x="195" y="191"/>
                  <a:pt x="222" y="206"/>
                  <a:pt x="251" y="217"/>
                </a:cubicBezTo>
                <a:cubicBezTo>
                  <a:pt x="213" y="284"/>
                  <a:pt x="191" y="353"/>
                  <a:pt x="186" y="425"/>
                </a:cubicBezTo>
                <a:lnTo>
                  <a:pt x="772" y="132"/>
                </a:lnTo>
                <a:cubicBezTo>
                  <a:pt x="693" y="53"/>
                  <a:pt x="589" y="7"/>
                  <a:pt x="477" y="1"/>
                </a:cubicBezTo>
                <a:cubicBezTo>
                  <a:pt x="474" y="0"/>
                  <a:pt x="470" y="0"/>
                  <a:pt x="467" y="0"/>
                </a:cubicBezTo>
                <a:cubicBezTo>
                  <a:pt x="462" y="0"/>
                  <a:pt x="458" y="0"/>
                  <a:pt x="454" y="0"/>
                </a:cubicBezTo>
                <a:cubicBezTo>
                  <a:pt x="453" y="0"/>
                  <a:pt x="451" y="0"/>
                  <a:pt x="450" y="0"/>
                </a:cubicBezTo>
                <a:cubicBezTo>
                  <a:pt x="339" y="1"/>
                  <a:pt x="234" y="41"/>
                  <a:pt x="152" y="115"/>
                </a:cubicBezTo>
                <a:cubicBezTo>
                  <a:pt x="148" y="117"/>
                  <a:pt x="145" y="119"/>
                  <a:pt x="143" y="123"/>
                </a:cubicBezTo>
                <a:cubicBezTo>
                  <a:pt x="139" y="126"/>
                  <a:pt x="136" y="129"/>
                  <a:pt x="133" y="132"/>
                </a:cubicBezTo>
                <a:cubicBezTo>
                  <a:pt x="47" y="218"/>
                  <a:pt x="0" y="331"/>
                  <a:pt x="0" y="452"/>
                </a:cubicBezTo>
                <a:cubicBezTo>
                  <a:pt x="0" y="539"/>
                  <a:pt x="25" y="623"/>
                  <a:pt x="70" y="694"/>
                </a:cubicBezTo>
                <a:cubicBezTo>
                  <a:pt x="70" y="677"/>
                  <a:pt x="76" y="661"/>
                  <a:pt x="87" y="648"/>
                </a:cubicBezTo>
                <a:lnTo>
                  <a:pt x="100" y="635"/>
                </a:lnTo>
                <a:cubicBezTo>
                  <a:pt x="76" y="588"/>
                  <a:pt x="60" y="535"/>
                  <a:pt x="57" y="480"/>
                </a:cubicBezTo>
                <a:lnTo>
                  <a:pt x="185" y="480"/>
                </a:lnTo>
                <a:cubicBezTo>
                  <a:pt x="186" y="499"/>
                  <a:pt x="188" y="518"/>
                  <a:pt x="191" y="538"/>
                </a:cubicBezTo>
                <a:lnTo>
                  <a:pt x="241" y="485"/>
                </a:lnTo>
                <a:cubicBezTo>
                  <a:pt x="241" y="483"/>
                  <a:pt x="240" y="481"/>
                  <a:pt x="240" y="480"/>
                </a:cubicBezTo>
                <a:lnTo>
                  <a:pt x="245" y="480"/>
                </a:lnTo>
                <a:lnTo>
                  <a:pt x="267" y="457"/>
                </a:lnTo>
                <a:cubicBezTo>
                  <a:pt x="278" y="445"/>
                  <a:pt x="295" y="437"/>
                  <a:pt x="312" y="437"/>
                </a:cubicBezTo>
                <a:cubicBezTo>
                  <a:pt x="314" y="437"/>
                  <a:pt x="315" y="437"/>
                  <a:pt x="316" y="437"/>
                </a:cubicBezTo>
                <a:cubicBezTo>
                  <a:pt x="334" y="438"/>
                  <a:pt x="351" y="447"/>
                  <a:pt x="363" y="462"/>
                </a:cubicBezTo>
                <a:lnTo>
                  <a:pt x="376" y="480"/>
                </a:lnTo>
                <a:lnTo>
                  <a:pt x="511" y="480"/>
                </a:lnTo>
                <a:lnTo>
                  <a:pt x="543" y="425"/>
                </a:lnTo>
                <a:lnTo>
                  <a:pt x="242" y="425"/>
                </a:lnTo>
                <a:cubicBezTo>
                  <a:pt x="247" y="360"/>
                  <a:pt x="268" y="297"/>
                  <a:pt x="303" y="236"/>
                </a:cubicBezTo>
                <a:cubicBezTo>
                  <a:pt x="350" y="251"/>
                  <a:pt x="399" y="258"/>
                  <a:pt x="450" y="259"/>
                </a:cubicBezTo>
                <a:cubicBezTo>
                  <a:pt x="453" y="259"/>
                  <a:pt x="455" y="259"/>
                  <a:pt x="458" y="259"/>
                </a:cubicBezTo>
                <a:cubicBezTo>
                  <a:pt x="499" y="259"/>
                  <a:pt x="539" y="255"/>
                  <a:pt x="578" y="246"/>
                </a:cubicBezTo>
                <a:cubicBezTo>
                  <a:pt x="578" y="235"/>
                  <a:pt x="581" y="224"/>
                  <a:pt x="586" y="214"/>
                </a:cubicBezTo>
                <a:cubicBezTo>
                  <a:pt x="594" y="199"/>
                  <a:pt x="607" y="188"/>
                  <a:pt x="623" y="183"/>
                </a:cubicBezTo>
                <a:lnTo>
                  <a:pt x="715" y="155"/>
                </a:lnTo>
                <a:lnTo>
                  <a:pt x="719" y="151"/>
                </a:lnTo>
                <a:lnTo>
                  <a:pt x="729" y="151"/>
                </a:lnTo>
                <a:cubicBezTo>
                  <a:pt x="733" y="150"/>
                  <a:pt x="737" y="150"/>
                  <a:pt x="742" y="150"/>
                </a:cubicBezTo>
                <a:lnTo>
                  <a:pt x="743" y="150"/>
                </a:lnTo>
                <a:cubicBezTo>
                  <a:pt x="754" y="150"/>
                  <a:pt x="765" y="153"/>
                  <a:pt x="775" y="158"/>
                </a:cubicBezTo>
                <a:cubicBezTo>
                  <a:pt x="792" y="169"/>
                  <a:pt x="803" y="186"/>
                  <a:pt x="805" y="205"/>
                </a:cubicBezTo>
                <a:lnTo>
                  <a:pt x="832" y="294"/>
                </a:lnTo>
                <a:cubicBezTo>
                  <a:pt x="837" y="307"/>
                  <a:pt x="836" y="321"/>
                  <a:pt x="832" y="334"/>
                </a:cubicBezTo>
                <a:cubicBezTo>
                  <a:pt x="841" y="363"/>
                  <a:pt x="846" y="393"/>
                  <a:pt x="849" y="425"/>
                </a:cubicBezTo>
                <a:lnTo>
                  <a:pt x="720" y="425"/>
                </a:lnTo>
                <a:cubicBezTo>
                  <a:pt x="719" y="410"/>
                  <a:pt x="718" y="395"/>
                  <a:pt x="716" y="381"/>
                </a:cubicBezTo>
                <a:lnTo>
                  <a:pt x="657" y="480"/>
                </a:lnTo>
                <a:lnTo>
                  <a:pt x="664" y="480"/>
                </a:lnTo>
                <a:cubicBezTo>
                  <a:pt x="658" y="544"/>
                  <a:pt x="637" y="607"/>
                  <a:pt x="602" y="668"/>
                </a:cubicBezTo>
                <a:cubicBezTo>
                  <a:pt x="586" y="663"/>
                  <a:pt x="569" y="659"/>
                  <a:pt x="553" y="656"/>
                </a:cubicBezTo>
                <a:lnTo>
                  <a:pt x="523" y="706"/>
                </a:lnTo>
                <a:cubicBezTo>
                  <a:pt x="539" y="709"/>
                  <a:pt x="554" y="712"/>
                  <a:pt x="570" y="716"/>
                </a:cubicBezTo>
                <a:cubicBezTo>
                  <a:pt x="536" y="762"/>
                  <a:pt x="494" y="807"/>
                  <a:pt x="444" y="848"/>
                </a:cubicBezTo>
                <a:cubicBezTo>
                  <a:pt x="396" y="806"/>
                  <a:pt x="356" y="762"/>
                  <a:pt x="324" y="716"/>
                </a:cubicBezTo>
                <a:cubicBezTo>
                  <a:pt x="345" y="711"/>
                  <a:pt x="367" y="707"/>
                  <a:pt x="388" y="704"/>
                </a:cubicBezTo>
                <a:lnTo>
                  <a:pt x="350" y="654"/>
                </a:lnTo>
                <a:cubicBezTo>
                  <a:pt x="331" y="658"/>
                  <a:pt x="313" y="662"/>
                  <a:pt x="295" y="667"/>
                </a:cubicBezTo>
                <a:cubicBezTo>
                  <a:pt x="288" y="655"/>
                  <a:pt x="282" y="643"/>
                  <a:pt x="277" y="631"/>
                </a:cubicBezTo>
                <a:lnTo>
                  <a:pt x="236" y="674"/>
                </a:lnTo>
                <a:cubicBezTo>
                  <a:pt x="238" y="678"/>
                  <a:pt x="240" y="682"/>
                  <a:pt x="242" y="686"/>
                </a:cubicBezTo>
                <a:cubicBezTo>
                  <a:pt x="232" y="691"/>
                  <a:pt x="222" y="695"/>
                  <a:pt x="212" y="700"/>
                </a:cubicBezTo>
                <a:lnTo>
                  <a:pt x="179" y="735"/>
                </a:lnTo>
                <a:cubicBezTo>
                  <a:pt x="168" y="747"/>
                  <a:pt x="151" y="755"/>
                  <a:pt x="133" y="755"/>
                </a:cubicBezTo>
                <a:cubicBezTo>
                  <a:pt x="127" y="755"/>
                  <a:pt x="120" y="753"/>
                  <a:pt x="113" y="751"/>
                </a:cubicBezTo>
                <a:cubicBezTo>
                  <a:pt x="120" y="758"/>
                  <a:pt x="126" y="765"/>
                  <a:pt x="133" y="772"/>
                </a:cubicBezTo>
                <a:cubicBezTo>
                  <a:pt x="213" y="852"/>
                  <a:pt x="317" y="898"/>
                  <a:pt x="429" y="904"/>
                </a:cubicBezTo>
                <a:cubicBezTo>
                  <a:pt x="430" y="904"/>
                  <a:pt x="432" y="904"/>
                  <a:pt x="434" y="904"/>
                </a:cubicBezTo>
                <a:cubicBezTo>
                  <a:pt x="436" y="904"/>
                  <a:pt x="437" y="904"/>
                  <a:pt x="438" y="904"/>
                </a:cubicBezTo>
                <a:cubicBezTo>
                  <a:pt x="443" y="904"/>
                  <a:pt x="448" y="904"/>
                  <a:pt x="453" y="904"/>
                </a:cubicBezTo>
                <a:cubicBezTo>
                  <a:pt x="564" y="904"/>
                  <a:pt x="670" y="864"/>
                  <a:pt x="753" y="790"/>
                </a:cubicBezTo>
                <a:cubicBezTo>
                  <a:pt x="757" y="788"/>
                  <a:pt x="760" y="786"/>
                  <a:pt x="763" y="782"/>
                </a:cubicBezTo>
                <a:cubicBezTo>
                  <a:pt x="763" y="781"/>
                  <a:pt x="764" y="781"/>
                  <a:pt x="764" y="780"/>
                </a:cubicBezTo>
                <a:cubicBezTo>
                  <a:pt x="767" y="777"/>
                  <a:pt x="769" y="775"/>
                  <a:pt x="772" y="772"/>
                </a:cubicBezTo>
                <a:cubicBezTo>
                  <a:pt x="858" y="687"/>
                  <a:pt x="905" y="573"/>
                  <a:pt x="905" y="452"/>
                </a:cubicBezTo>
                <a:cubicBezTo>
                  <a:pt x="905" y="331"/>
                  <a:pt x="858" y="218"/>
                  <a:pt x="772" y="132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0" name="Freeform 1199">
            <a:extLst>
              <a:ext uri="{FF2B5EF4-FFF2-40B4-BE49-F238E27FC236}">
                <a16:creationId xmlns:a16="http://schemas.microsoft.com/office/drawing/2014/main" id="{D9A8205E-330D-5148-B034-14176D23D22B}"/>
              </a:ext>
            </a:extLst>
          </p:cNvPr>
          <p:cNvSpPr/>
          <p:nvPr/>
        </p:nvSpPr>
        <p:spPr>
          <a:xfrm>
            <a:off x="540361" y="6264969"/>
            <a:ext cx="249480" cy="191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94" h="534">
                <a:moveTo>
                  <a:pt x="228" y="299"/>
                </a:moveTo>
                <a:cubicBezTo>
                  <a:pt x="224" y="292"/>
                  <a:pt x="216" y="288"/>
                  <a:pt x="208" y="288"/>
                </a:cubicBezTo>
                <a:cubicBezTo>
                  <a:pt x="200" y="287"/>
                  <a:pt x="192" y="291"/>
                  <a:pt x="186" y="296"/>
                </a:cubicBezTo>
                <a:lnTo>
                  <a:pt x="7" y="488"/>
                </a:lnTo>
                <a:cubicBezTo>
                  <a:pt x="-3" y="499"/>
                  <a:pt x="-2" y="516"/>
                  <a:pt x="9" y="527"/>
                </a:cubicBezTo>
                <a:cubicBezTo>
                  <a:pt x="20" y="537"/>
                  <a:pt x="37" y="537"/>
                  <a:pt x="48" y="525"/>
                </a:cubicBezTo>
                <a:lnTo>
                  <a:pt x="204" y="358"/>
                </a:lnTo>
                <a:lnTo>
                  <a:pt x="330" y="523"/>
                </a:lnTo>
                <a:cubicBezTo>
                  <a:pt x="335" y="530"/>
                  <a:pt x="344" y="534"/>
                  <a:pt x="352" y="534"/>
                </a:cubicBezTo>
                <a:cubicBezTo>
                  <a:pt x="353" y="534"/>
                  <a:pt x="353" y="534"/>
                  <a:pt x="354" y="534"/>
                </a:cubicBezTo>
                <a:cubicBezTo>
                  <a:pt x="363" y="534"/>
                  <a:pt x="371" y="528"/>
                  <a:pt x="376" y="521"/>
                </a:cubicBezTo>
                <a:lnTo>
                  <a:pt x="628" y="97"/>
                </a:lnTo>
                <a:lnTo>
                  <a:pt x="640" y="136"/>
                </a:lnTo>
                <a:cubicBezTo>
                  <a:pt x="643" y="148"/>
                  <a:pt x="654" y="155"/>
                  <a:pt x="666" y="155"/>
                </a:cubicBezTo>
                <a:cubicBezTo>
                  <a:pt x="669" y="155"/>
                  <a:pt x="672" y="155"/>
                  <a:pt x="674" y="154"/>
                </a:cubicBezTo>
                <a:cubicBezTo>
                  <a:pt x="689" y="150"/>
                  <a:pt x="697" y="134"/>
                  <a:pt x="693" y="120"/>
                </a:cubicBezTo>
                <a:lnTo>
                  <a:pt x="664" y="27"/>
                </a:lnTo>
                <a:cubicBezTo>
                  <a:pt x="664" y="18"/>
                  <a:pt x="659" y="9"/>
                  <a:pt x="651" y="4"/>
                </a:cubicBezTo>
                <a:cubicBezTo>
                  <a:pt x="646" y="1"/>
                  <a:pt x="641" y="0"/>
                  <a:pt x="636" y="0"/>
                </a:cubicBezTo>
                <a:cubicBezTo>
                  <a:pt x="633" y="0"/>
                  <a:pt x="630" y="1"/>
                  <a:pt x="628" y="1"/>
                </a:cubicBezTo>
                <a:lnTo>
                  <a:pt x="527" y="32"/>
                </a:lnTo>
                <a:cubicBezTo>
                  <a:pt x="513" y="36"/>
                  <a:pt x="505" y="52"/>
                  <a:pt x="509" y="67"/>
                </a:cubicBezTo>
                <a:cubicBezTo>
                  <a:pt x="513" y="78"/>
                  <a:pt x="524" y="86"/>
                  <a:pt x="535" y="86"/>
                </a:cubicBezTo>
                <a:cubicBezTo>
                  <a:pt x="538" y="86"/>
                  <a:pt x="541" y="86"/>
                  <a:pt x="544" y="85"/>
                </a:cubicBezTo>
                <a:lnTo>
                  <a:pt x="577" y="75"/>
                </a:lnTo>
                <a:lnTo>
                  <a:pt x="349" y="457"/>
                </a:ln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1" name="Freeform 1200">
            <a:extLst>
              <a:ext uri="{FF2B5EF4-FFF2-40B4-BE49-F238E27FC236}">
                <a16:creationId xmlns:a16="http://schemas.microsoft.com/office/drawing/2014/main" id="{16791C2B-5AA7-4944-8007-353273925552}"/>
              </a:ext>
            </a:extLst>
          </p:cNvPr>
          <p:cNvSpPr/>
          <p:nvPr/>
        </p:nvSpPr>
        <p:spPr>
          <a:xfrm>
            <a:off x="1873800" y="6211328"/>
            <a:ext cx="447120" cy="29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2">
                <a:moveTo>
                  <a:pt x="1180" y="777"/>
                </a:moveTo>
                <a:lnTo>
                  <a:pt x="63" y="777"/>
                </a:lnTo>
                <a:cubicBezTo>
                  <a:pt x="59" y="777"/>
                  <a:pt x="56" y="773"/>
                  <a:pt x="56" y="769"/>
                </a:cubicBezTo>
                <a:lnTo>
                  <a:pt x="56" y="703"/>
                </a:lnTo>
                <a:lnTo>
                  <a:pt x="179" y="703"/>
                </a:lnTo>
                <a:lnTo>
                  <a:pt x="179" y="722"/>
                </a:lnTo>
                <a:cubicBezTo>
                  <a:pt x="179" y="732"/>
                  <a:pt x="187" y="740"/>
                  <a:pt x="196" y="740"/>
                </a:cubicBezTo>
                <a:cubicBezTo>
                  <a:pt x="206" y="740"/>
                  <a:pt x="214" y="732"/>
                  <a:pt x="214" y="722"/>
                </a:cubicBezTo>
                <a:lnTo>
                  <a:pt x="214" y="703"/>
                </a:lnTo>
                <a:lnTo>
                  <a:pt x="1188" y="703"/>
                </a:lnTo>
                <a:lnTo>
                  <a:pt x="1188" y="769"/>
                </a:lnTo>
                <a:cubicBezTo>
                  <a:pt x="1188" y="773"/>
                  <a:pt x="1185" y="777"/>
                  <a:pt x="1180" y="777"/>
                </a:cubicBezTo>
                <a:close/>
                <a:moveTo>
                  <a:pt x="63" y="55"/>
                </a:moveTo>
                <a:lnTo>
                  <a:pt x="1180" y="55"/>
                </a:lnTo>
                <a:cubicBezTo>
                  <a:pt x="1185" y="55"/>
                  <a:pt x="1188" y="59"/>
                  <a:pt x="1188" y="63"/>
                </a:cubicBezTo>
                <a:lnTo>
                  <a:pt x="1188" y="668"/>
                </a:lnTo>
                <a:lnTo>
                  <a:pt x="214" y="668"/>
                </a:lnTo>
                <a:lnTo>
                  <a:pt x="214" y="645"/>
                </a:lnTo>
                <a:cubicBezTo>
                  <a:pt x="214" y="635"/>
                  <a:pt x="206" y="627"/>
                  <a:pt x="196" y="627"/>
                </a:cubicBezTo>
                <a:cubicBezTo>
                  <a:pt x="187" y="627"/>
                  <a:pt x="179" y="635"/>
                  <a:pt x="179" y="645"/>
                </a:cubicBezTo>
                <a:lnTo>
                  <a:pt x="179" y="668"/>
                </a:lnTo>
                <a:lnTo>
                  <a:pt x="56" y="668"/>
                </a:lnTo>
                <a:lnTo>
                  <a:pt x="56" y="63"/>
                </a:lnTo>
                <a:cubicBezTo>
                  <a:pt x="56" y="59"/>
                  <a:pt x="59" y="55"/>
                  <a:pt x="63" y="55"/>
                </a:cubicBezTo>
                <a:close/>
                <a:moveTo>
                  <a:pt x="1180" y="0"/>
                </a:moveTo>
                <a:lnTo>
                  <a:pt x="63" y="0"/>
                </a:lnTo>
                <a:cubicBezTo>
                  <a:pt x="29" y="0"/>
                  <a:pt x="0" y="28"/>
                  <a:pt x="0" y="63"/>
                </a:cubicBezTo>
                <a:lnTo>
                  <a:pt x="0" y="769"/>
                </a:lnTo>
                <a:cubicBezTo>
                  <a:pt x="0" y="804"/>
                  <a:pt x="29" y="832"/>
                  <a:pt x="63" y="832"/>
                </a:cubicBezTo>
                <a:lnTo>
                  <a:pt x="1180" y="832"/>
                </a:lnTo>
                <a:cubicBezTo>
                  <a:pt x="1215" y="832"/>
                  <a:pt x="1243" y="804"/>
                  <a:pt x="1243" y="769"/>
                </a:cubicBezTo>
                <a:lnTo>
                  <a:pt x="1243" y="63"/>
                </a:lnTo>
                <a:cubicBezTo>
                  <a:pt x="1243" y="28"/>
                  <a:pt x="1215" y="0"/>
                  <a:pt x="1180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2" name="Freeform 1201">
            <a:extLst>
              <a:ext uri="{FF2B5EF4-FFF2-40B4-BE49-F238E27FC236}">
                <a16:creationId xmlns:a16="http://schemas.microsoft.com/office/drawing/2014/main" id="{C3BCF0C1-1C66-8440-8DB1-EB3C4005D857}"/>
              </a:ext>
            </a:extLst>
          </p:cNvPr>
          <p:cNvSpPr/>
          <p:nvPr/>
        </p:nvSpPr>
        <p:spPr>
          <a:xfrm>
            <a:off x="2030400" y="6267488"/>
            <a:ext cx="134280" cy="152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4" h="424">
                <a:moveTo>
                  <a:pt x="55" y="76"/>
                </a:moveTo>
                <a:lnTo>
                  <a:pt x="291" y="212"/>
                </a:lnTo>
                <a:lnTo>
                  <a:pt x="55" y="348"/>
                </a:lnTo>
                <a:close/>
                <a:moveTo>
                  <a:pt x="14" y="420"/>
                </a:moveTo>
                <a:cubicBezTo>
                  <a:pt x="18" y="422"/>
                  <a:pt x="23" y="424"/>
                  <a:pt x="28" y="424"/>
                </a:cubicBezTo>
                <a:cubicBezTo>
                  <a:pt x="32" y="424"/>
                  <a:pt x="37" y="422"/>
                  <a:pt x="41" y="420"/>
                </a:cubicBezTo>
                <a:lnTo>
                  <a:pt x="360" y="236"/>
                </a:lnTo>
                <a:cubicBezTo>
                  <a:pt x="368" y="231"/>
                  <a:pt x="374" y="222"/>
                  <a:pt x="374" y="212"/>
                </a:cubicBezTo>
                <a:cubicBezTo>
                  <a:pt x="374" y="202"/>
                  <a:pt x="368" y="193"/>
                  <a:pt x="360" y="188"/>
                </a:cubicBezTo>
                <a:lnTo>
                  <a:pt x="41" y="4"/>
                </a:lnTo>
                <a:cubicBezTo>
                  <a:pt x="33" y="-1"/>
                  <a:pt x="22" y="-1"/>
                  <a:pt x="14" y="4"/>
                </a:cubicBezTo>
                <a:cubicBezTo>
                  <a:pt x="5" y="9"/>
                  <a:pt x="0" y="18"/>
                  <a:pt x="0" y="28"/>
                </a:cubicBezTo>
                <a:lnTo>
                  <a:pt x="0" y="396"/>
                </a:lnTo>
                <a:cubicBezTo>
                  <a:pt x="0" y="406"/>
                  <a:pt x="5" y="415"/>
                  <a:pt x="14" y="42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3" name="Freeform 1202">
            <a:extLst>
              <a:ext uri="{FF2B5EF4-FFF2-40B4-BE49-F238E27FC236}">
                <a16:creationId xmlns:a16="http://schemas.microsoft.com/office/drawing/2014/main" id="{FCACE8D8-37EE-6342-ACC9-626B80AC10D5}"/>
              </a:ext>
            </a:extLst>
          </p:cNvPr>
          <p:cNvSpPr/>
          <p:nvPr/>
        </p:nvSpPr>
        <p:spPr>
          <a:xfrm>
            <a:off x="1131480" y="6097209"/>
            <a:ext cx="475200" cy="528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1" h="1469">
                <a:moveTo>
                  <a:pt x="1130" y="1115"/>
                </a:moveTo>
                <a:cubicBezTo>
                  <a:pt x="1118" y="1115"/>
                  <a:pt x="1107" y="1118"/>
                  <a:pt x="1096" y="1122"/>
                </a:cubicBezTo>
                <a:lnTo>
                  <a:pt x="1031" y="1041"/>
                </a:lnTo>
                <a:cubicBezTo>
                  <a:pt x="1054" y="1029"/>
                  <a:pt x="1068" y="1012"/>
                  <a:pt x="1073" y="991"/>
                </a:cubicBezTo>
                <a:cubicBezTo>
                  <a:pt x="1080" y="965"/>
                  <a:pt x="1072" y="940"/>
                  <a:pt x="1061" y="922"/>
                </a:cubicBezTo>
                <a:cubicBezTo>
                  <a:pt x="1072" y="914"/>
                  <a:pt x="1082" y="904"/>
                  <a:pt x="1089" y="890"/>
                </a:cubicBezTo>
                <a:lnTo>
                  <a:pt x="1141" y="889"/>
                </a:lnTo>
                <a:cubicBezTo>
                  <a:pt x="1153" y="924"/>
                  <a:pt x="1185" y="951"/>
                  <a:pt x="1223" y="953"/>
                </a:cubicBezTo>
                <a:cubicBezTo>
                  <a:pt x="1202" y="1010"/>
                  <a:pt x="1172" y="1064"/>
                  <a:pt x="1134" y="1112"/>
                </a:cubicBezTo>
                <a:cubicBezTo>
                  <a:pt x="1133" y="1113"/>
                  <a:pt x="1132" y="1114"/>
                  <a:pt x="1131" y="1115"/>
                </a:cubicBezTo>
                <a:close/>
                <a:moveTo>
                  <a:pt x="1130" y="1245"/>
                </a:moveTo>
                <a:cubicBezTo>
                  <a:pt x="1110" y="1245"/>
                  <a:pt x="1093" y="1228"/>
                  <a:pt x="1093" y="1208"/>
                </a:cubicBezTo>
                <a:cubicBezTo>
                  <a:pt x="1093" y="1187"/>
                  <a:pt x="1110" y="1171"/>
                  <a:pt x="1130" y="1171"/>
                </a:cubicBezTo>
                <a:cubicBezTo>
                  <a:pt x="1151" y="1171"/>
                  <a:pt x="1167" y="1187"/>
                  <a:pt x="1167" y="1208"/>
                </a:cubicBezTo>
                <a:cubicBezTo>
                  <a:pt x="1167" y="1228"/>
                  <a:pt x="1151" y="1245"/>
                  <a:pt x="1130" y="1245"/>
                </a:cubicBezTo>
                <a:close/>
                <a:moveTo>
                  <a:pt x="1032" y="1213"/>
                </a:moveTo>
                <a:cubicBezTo>
                  <a:pt x="971" y="1261"/>
                  <a:pt x="901" y="1295"/>
                  <a:pt x="826" y="1316"/>
                </a:cubicBezTo>
                <a:cubicBezTo>
                  <a:pt x="816" y="1304"/>
                  <a:pt x="801" y="1294"/>
                  <a:pt x="786" y="1289"/>
                </a:cubicBezTo>
                <a:lnTo>
                  <a:pt x="789" y="1145"/>
                </a:lnTo>
                <a:cubicBezTo>
                  <a:pt x="792" y="1146"/>
                  <a:pt x="794" y="1146"/>
                  <a:pt x="796" y="1147"/>
                </a:cubicBezTo>
                <a:cubicBezTo>
                  <a:pt x="820" y="1153"/>
                  <a:pt x="856" y="1161"/>
                  <a:pt x="891" y="1163"/>
                </a:cubicBezTo>
                <a:cubicBezTo>
                  <a:pt x="899" y="1164"/>
                  <a:pt x="907" y="1164"/>
                  <a:pt x="914" y="1164"/>
                </a:cubicBezTo>
                <a:cubicBezTo>
                  <a:pt x="951" y="1164"/>
                  <a:pt x="978" y="1156"/>
                  <a:pt x="995" y="1140"/>
                </a:cubicBezTo>
                <a:cubicBezTo>
                  <a:pt x="1005" y="1131"/>
                  <a:pt x="1012" y="1121"/>
                  <a:pt x="1017" y="1112"/>
                </a:cubicBezTo>
                <a:lnTo>
                  <a:pt x="1054" y="1157"/>
                </a:lnTo>
                <a:cubicBezTo>
                  <a:pt x="1044" y="1171"/>
                  <a:pt x="1038" y="1189"/>
                  <a:pt x="1038" y="1208"/>
                </a:cubicBezTo>
                <a:lnTo>
                  <a:pt x="1038" y="1209"/>
                </a:lnTo>
                <a:cubicBezTo>
                  <a:pt x="1036" y="1210"/>
                  <a:pt x="1034" y="1211"/>
                  <a:pt x="1032" y="1213"/>
                </a:cubicBezTo>
                <a:close/>
                <a:moveTo>
                  <a:pt x="757" y="1414"/>
                </a:moveTo>
                <a:cubicBezTo>
                  <a:pt x="737" y="1414"/>
                  <a:pt x="721" y="1397"/>
                  <a:pt x="721" y="1377"/>
                </a:cubicBezTo>
                <a:cubicBezTo>
                  <a:pt x="721" y="1357"/>
                  <a:pt x="737" y="1340"/>
                  <a:pt x="757" y="1340"/>
                </a:cubicBezTo>
                <a:cubicBezTo>
                  <a:pt x="778" y="1340"/>
                  <a:pt x="794" y="1357"/>
                  <a:pt x="794" y="1377"/>
                </a:cubicBezTo>
                <a:cubicBezTo>
                  <a:pt x="794" y="1397"/>
                  <a:pt x="778" y="1414"/>
                  <a:pt x="757" y="1414"/>
                </a:cubicBezTo>
                <a:close/>
                <a:moveTo>
                  <a:pt x="429" y="1224"/>
                </a:moveTo>
                <a:lnTo>
                  <a:pt x="508" y="1077"/>
                </a:lnTo>
                <a:cubicBezTo>
                  <a:pt x="526" y="1073"/>
                  <a:pt x="546" y="1070"/>
                  <a:pt x="558" y="1068"/>
                </a:cubicBezTo>
                <a:cubicBezTo>
                  <a:pt x="614" y="1115"/>
                  <a:pt x="686" y="1138"/>
                  <a:pt x="734" y="1144"/>
                </a:cubicBezTo>
                <a:lnTo>
                  <a:pt x="730" y="1289"/>
                </a:lnTo>
                <a:cubicBezTo>
                  <a:pt x="706" y="1297"/>
                  <a:pt x="685" y="1314"/>
                  <a:pt x="674" y="1338"/>
                </a:cubicBezTo>
                <a:cubicBezTo>
                  <a:pt x="673" y="1337"/>
                  <a:pt x="671" y="1337"/>
                  <a:pt x="669" y="1337"/>
                </a:cubicBezTo>
                <a:cubicBezTo>
                  <a:pt x="600" y="1337"/>
                  <a:pt x="533" y="1325"/>
                  <a:pt x="469" y="1301"/>
                </a:cubicBezTo>
                <a:lnTo>
                  <a:pt x="469" y="1300"/>
                </a:lnTo>
                <a:cubicBezTo>
                  <a:pt x="469" y="1268"/>
                  <a:pt x="453" y="1240"/>
                  <a:pt x="429" y="1224"/>
                </a:cubicBezTo>
                <a:lnTo>
                  <a:pt x="377" y="1337"/>
                </a:lnTo>
                <a:cubicBezTo>
                  <a:pt x="357" y="1337"/>
                  <a:pt x="340" y="1320"/>
                  <a:pt x="340" y="1300"/>
                </a:cubicBezTo>
                <a:cubicBezTo>
                  <a:pt x="340" y="1280"/>
                  <a:pt x="357" y="1263"/>
                  <a:pt x="377" y="1263"/>
                </a:cubicBezTo>
                <a:cubicBezTo>
                  <a:pt x="398" y="1263"/>
                  <a:pt x="414" y="1280"/>
                  <a:pt x="414" y="1300"/>
                </a:cubicBezTo>
                <a:cubicBezTo>
                  <a:pt x="414" y="1320"/>
                  <a:pt x="398" y="1337"/>
                  <a:pt x="377" y="1337"/>
                </a:cubicBezTo>
                <a:close/>
                <a:moveTo>
                  <a:pt x="201" y="1089"/>
                </a:moveTo>
                <a:cubicBezTo>
                  <a:pt x="167" y="1041"/>
                  <a:pt x="141" y="988"/>
                  <a:pt x="122" y="932"/>
                </a:cubicBezTo>
                <a:cubicBezTo>
                  <a:pt x="153" y="922"/>
                  <a:pt x="177" y="894"/>
                  <a:pt x="183" y="861"/>
                </a:cubicBezTo>
                <a:lnTo>
                  <a:pt x="284" y="861"/>
                </a:lnTo>
                <a:cubicBezTo>
                  <a:pt x="284" y="866"/>
                  <a:pt x="284" y="872"/>
                  <a:pt x="284" y="878"/>
                </a:cubicBezTo>
                <a:cubicBezTo>
                  <a:pt x="284" y="955"/>
                  <a:pt x="301" y="1014"/>
                  <a:pt x="334" y="1054"/>
                </a:cubicBezTo>
                <a:cubicBezTo>
                  <a:pt x="359" y="1084"/>
                  <a:pt x="397" y="1099"/>
                  <a:pt x="436" y="1095"/>
                </a:cubicBezTo>
                <a:lnTo>
                  <a:pt x="375" y="1208"/>
                </a:lnTo>
                <a:cubicBezTo>
                  <a:pt x="357" y="1208"/>
                  <a:pt x="342" y="1214"/>
                  <a:pt x="328" y="1222"/>
                </a:cubicBezTo>
                <a:cubicBezTo>
                  <a:pt x="279" y="1185"/>
                  <a:pt x="236" y="1140"/>
                  <a:pt x="201" y="1089"/>
                </a:cubicBezTo>
                <a:close/>
                <a:moveTo>
                  <a:pt x="92" y="808"/>
                </a:moveTo>
                <a:cubicBezTo>
                  <a:pt x="112" y="808"/>
                  <a:pt x="129" y="825"/>
                  <a:pt x="129" y="845"/>
                </a:cubicBezTo>
                <a:cubicBezTo>
                  <a:pt x="129" y="865"/>
                  <a:pt x="112" y="882"/>
                  <a:pt x="92" y="882"/>
                </a:cubicBezTo>
                <a:cubicBezTo>
                  <a:pt x="72" y="882"/>
                  <a:pt x="55" y="865"/>
                  <a:pt x="55" y="845"/>
                </a:cubicBezTo>
                <a:cubicBezTo>
                  <a:pt x="55" y="825"/>
                  <a:pt x="72" y="808"/>
                  <a:pt x="92" y="808"/>
                </a:cubicBezTo>
                <a:close/>
                <a:moveTo>
                  <a:pt x="125" y="554"/>
                </a:moveTo>
                <a:cubicBezTo>
                  <a:pt x="149" y="483"/>
                  <a:pt x="183" y="417"/>
                  <a:pt x="220" y="369"/>
                </a:cubicBezTo>
                <a:cubicBezTo>
                  <a:pt x="229" y="372"/>
                  <a:pt x="238" y="374"/>
                  <a:pt x="248" y="374"/>
                </a:cubicBezTo>
                <a:cubicBezTo>
                  <a:pt x="263" y="374"/>
                  <a:pt x="278" y="370"/>
                  <a:pt x="291" y="363"/>
                </a:cubicBezTo>
                <a:lnTo>
                  <a:pt x="537" y="610"/>
                </a:lnTo>
                <a:cubicBezTo>
                  <a:pt x="541" y="614"/>
                  <a:pt x="546" y="616"/>
                  <a:pt x="551" y="617"/>
                </a:cubicBezTo>
                <a:cubicBezTo>
                  <a:pt x="533" y="639"/>
                  <a:pt x="515" y="658"/>
                  <a:pt x="505" y="669"/>
                </a:cubicBezTo>
                <a:lnTo>
                  <a:pt x="399" y="660"/>
                </a:lnTo>
                <a:cubicBezTo>
                  <a:pt x="377" y="659"/>
                  <a:pt x="355" y="667"/>
                  <a:pt x="340" y="683"/>
                </a:cubicBezTo>
                <a:cubicBezTo>
                  <a:pt x="321" y="704"/>
                  <a:pt x="299" y="742"/>
                  <a:pt x="289" y="806"/>
                </a:cubicBezTo>
                <a:lnTo>
                  <a:pt x="175" y="805"/>
                </a:lnTo>
                <a:cubicBezTo>
                  <a:pt x="160" y="774"/>
                  <a:pt x="129" y="753"/>
                  <a:pt x="92" y="753"/>
                </a:cubicBezTo>
                <a:cubicBezTo>
                  <a:pt x="90" y="753"/>
                  <a:pt x="88" y="753"/>
                  <a:pt x="87" y="753"/>
                </a:cubicBezTo>
                <a:cubicBezTo>
                  <a:pt x="89" y="691"/>
                  <a:pt x="103" y="621"/>
                  <a:pt x="125" y="554"/>
                </a:cubicBezTo>
                <a:close/>
                <a:moveTo>
                  <a:pt x="248" y="245"/>
                </a:moveTo>
                <a:cubicBezTo>
                  <a:pt x="269" y="245"/>
                  <a:pt x="285" y="261"/>
                  <a:pt x="285" y="281"/>
                </a:cubicBezTo>
                <a:cubicBezTo>
                  <a:pt x="285" y="302"/>
                  <a:pt x="269" y="318"/>
                  <a:pt x="248" y="318"/>
                </a:cubicBezTo>
                <a:cubicBezTo>
                  <a:pt x="228" y="318"/>
                  <a:pt x="211" y="302"/>
                  <a:pt x="211" y="281"/>
                </a:cubicBezTo>
                <a:cubicBezTo>
                  <a:pt x="211" y="261"/>
                  <a:pt x="228" y="245"/>
                  <a:pt x="248" y="245"/>
                </a:cubicBezTo>
                <a:close/>
                <a:moveTo>
                  <a:pt x="348" y="269"/>
                </a:moveTo>
                <a:cubicBezTo>
                  <a:pt x="431" y="209"/>
                  <a:pt x="529" y="171"/>
                  <a:pt x="631" y="161"/>
                </a:cubicBezTo>
                <a:lnTo>
                  <a:pt x="632" y="161"/>
                </a:lnTo>
                <a:cubicBezTo>
                  <a:pt x="641" y="169"/>
                  <a:pt x="653" y="176"/>
                  <a:pt x="665" y="180"/>
                </a:cubicBezTo>
                <a:lnTo>
                  <a:pt x="665" y="289"/>
                </a:lnTo>
                <a:cubicBezTo>
                  <a:pt x="662" y="290"/>
                  <a:pt x="659" y="291"/>
                  <a:pt x="656" y="292"/>
                </a:cubicBezTo>
                <a:cubicBezTo>
                  <a:pt x="620" y="305"/>
                  <a:pt x="597" y="339"/>
                  <a:pt x="604" y="369"/>
                </a:cubicBezTo>
                <a:cubicBezTo>
                  <a:pt x="606" y="379"/>
                  <a:pt x="609" y="386"/>
                  <a:pt x="611" y="392"/>
                </a:cubicBezTo>
                <a:cubicBezTo>
                  <a:pt x="617" y="408"/>
                  <a:pt x="623" y="427"/>
                  <a:pt x="623" y="512"/>
                </a:cubicBezTo>
                <a:cubicBezTo>
                  <a:pt x="623" y="513"/>
                  <a:pt x="621" y="528"/>
                  <a:pt x="582" y="579"/>
                </a:cubicBezTo>
                <a:cubicBezTo>
                  <a:pt x="581" y="576"/>
                  <a:pt x="579" y="573"/>
                  <a:pt x="576" y="570"/>
                </a:cubicBezTo>
                <a:lnTo>
                  <a:pt x="330" y="324"/>
                </a:lnTo>
                <a:cubicBezTo>
                  <a:pt x="336" y="311"/>
                  <a:pt x="340" y="297"/>
                  <a:pt x="340" y="281"/>
                </a:cubicBezTo>
                <a:cubicBezTo>
                  <a:pt x="340" y="278"/>
                  <a:pt x="340" y="276"/>
                  <a:pt x="340" y="273"/>
                </a:cubicBezTo>
                <a:cubicBezTo>
                  <a:pt x="343" y="272"/>
                  <a:pt x="345" y="271"/>
                  <a:pt x="348" y="269"/>
                </a:cubicBezTo>
                <a:close/>
                <a:moveTo>
                  <a:pt x="693" y="55"/>
                </a:moveTo>
                <a:cubicBezTo>
                  <a:pt x="713" y="55"/>
                  <a:pt x="730" y="72"/>
                  <a:pt x="730" y="92"/>
                </a:cubicBezTo>
                <a:cubicBezTo>
                  <a:pt x="730" y="112"/>
                  <a:pt x="713" y="129"/>
                  <a:pt x="693" y="129"/>
                </a:cubicBezTo>
                <a:cubicBezTo>
                  <a:pt x="673" y="129"/>
                  <a:pt x="656" y="112"/>
                  <a:pt x="656" y="92"/>
                </a:cubicBezTo>
                <a:cubicBezTo>
                  <a:pt x="656" y="72"/>
                  <a:pt x="673" y="55"/>
                  <a:pt x="693" y="55"/>
                </a:cubicBezTo>
                <a:close/>
                <a:moveTo>
                  <a:pt x="1018" y="346"/>
                </a:moveTo>
                <a:cubicBezTo>
                  <a:pt x="1018" y="361"/>
                  <a:pt x="1021" y="375"/>
                  <a:pt x="1027" y="387"/>
                </a:cubicBezTo>
                <a:lnTo>
                  <a:pt x="834" y="603"/>
                </a:lnTo>
                <a:cubicBezTo>
                  <a:pt x="830" y="600"/>
                  <a:pt x="825" y="598"/>
                  <a:pt x="821" y="595"/>
                </a:cubicBezTo>
                <a:cubicBezTo>
                  <a:pt x="821" y="593"/>
                  <a:pt x="819" y="587"/>
                  <a:pt x="819" y="572"/>
                </a:cubicBezTo>
                <a:cubicBezTo>
                  <a:pt x="820" y="557"/>
                  <a:pt x="822" y="540"/>
                  <a:pt x="825" y="521"/>
                </a:cubicBezTo>
                <a:cubicBezTo>
                  <a:pt x="831" y="476"/>
                  <a:pt x="837" y="430"/>
                  <a:pt x="821" y="398"/>
                </a:cubicBezTo>
                <a:cubicBezTo>
                  <a:pt x="798" y="352"/>
                  <a:pt x="771" y="319"/>
                  <a:pt x="740" y="302"/>
                </a:cubicBezTo>
                <a:cubicBezTo>
                  <a:pt x="734" y="298"/>
                  <a:pt x="727" y="295"/>
                  <a:pt x="721" y="292"/>
                </a:cubicBezTo>
                <a:lnTo>
                  <a:pt x="721" y="180"/>
                </a:lnTo>
                <a:cubicBezTo>
                  <a:pt x="734" y="176"/>
                  <a:pt x="746" y="169"/>
                  <a:pt x="756" y="159"/>
                </a:cubicBezTo>
                <a:cubicBezTo>
                  <a:pt x="758" y="161"/>
                  <a:pt x="761" y="162"/>
                  <a:pt x="765" y="162"/>
                </a:cubicBezTo>
                <a:cubicBezTo>
                  <a:pt x="868" y="174"/>
                  <a:pt x="966" y="214"/>
                  <a:pt x="1049" y="277"/>
                </a:cubicBezTo>
                <a:cubicBezTo>
                  <a:pt x="1030" y="294"/>
                  <a:pt x="1018" y="318"/>
                  <a:pt x="1018" y="346"/>
                </a:cubicBezTo>
                <a:close/>
                <a:moveTo>
                  <a:pt x="1147" y="346"/>
                </a:moveTo>
                <a:cubicBezTo>
                  <a:pt x="1147" y="366"/>
                  <a:pt x="1130" y="383"/>
                  <a:pt x="1110" y="383"/>
                </a:cubicBezTo>
                <a:cubicBezTo>
                  <a:pt x="1090" y="383"/>
                  <a:pt x="1073" y="366"/>
                  <a:pt x="1073" y="346"/>
                </a:cubicBezTo>
                <a:cubicBezTo>
                  <a:pt x="1073" y="326"/>
                  <a:pt x="1090" y="309"/>
                  <a:pt x="1110" y="309"/>
                </a:cubicBezTo>
                <a:cubicBezTo>
                  <a:pt x="1130" y="309"/>
                  <a:pt x="1147" y="326"/>
                  <a:pt x="1147" y="346"/>
                </a:cubicBezTo>
                <a:close/>
                <a:moveTo>
                  <a:pt x="1000" y="930"/>
                </a:moveTo>
                <a:cubicBezTo>
                  <a:pt x="1008" y="939"/>
                  <a:pt x="1024" y="962"/>
                  <a:pt x="1020" y="977"/>
                </a:cubicBezTo>
                <a:cubicBezTo>
                  <a:pt x="1017" y="987"/>
                  <a:pt x="1002" y="997"/>
                  <a:pt x="978" y="1003"/>
                </a:cubicBezTo>
                <a:cubicBezTo>
                  <a:pt x="969" y="1006"/>
                  <a:pt x="962" y="1012"/>
                  <a:pt x="959" y="1021"/>
                </a:cubicBezTo>
                <a:cubicBezTo>
                  <a:pt x="956" y="1030"/>
                  <a:pt x="957" y="1039"/>
                  <a:pt x="963" y="1047"/>
                </a:cubicBezTo>
                <a:cubicBezTo>
                  <a:pt x="963" y="1047"/>
                  <a:pt x="968" y="1055"/>
                  <a:pt x="970" y="1065"/>
                </a:cubicBezTo>
                <a:cubicBezTo>
                  <a:pt x="973" y="1078"/>
                  <a:pt x="969" y="1089"/>
                  <a:pt x="958" y="1100"/>
                </a:cubicBezTo>
                <a:cubicBezTo>
                  <a:pt x="944" y="1112"/>
                  <a:pt x="893" y="1115"/>
                  <a:pt x="810" y="1093"/>
                </a:cubicBezTo>
                <a:cubicBezTo>
                  <a:pt x="798" y="1090"/>
                  <a:pt x="786" y="1089"/>
                  <a:pt x="773" y="1089"/>
                </a:cubicBezTo>
                <a:cubicBezTo>
                  <a:pt x="769" y="1089"/>
                  <a:pt x="765" y="1089"/>
                  <a:pt x="761" y="1089"/>
                </a:cubicBezTo>
                <a:cubicBezTo>
                  <a:pt x="760" y="1089"/>
                  <a:pt x="760" y="1089"/>
                  <a:pt x="760" y="1089"/>
                </a:cubicBezTo>
                <a:cubicBezTo>
                  <a:pt x="746" y="1091"/>
                  <a:pt x="717" y="1087"/>
                  <a:pt x="684" y="1076"/>
                </a:cubicBezTo>
                <a:cubicBezTo>
                  <a:pt x="658" y="1067"/>
                  <a:pt x="619" y="1049"/>
                  <a:pt x="586" y="1019"/>
                </a:cubicBezTo>
                <a:cubicBezTo>
                  <a:pt x="574" y="1009"/>
                  <a:pt x="563" y="1011"/>
                  <a:pt x="524" y="1018"/>
                </a:cubicBezTo>
                <a:cubicBezTo>
                  <a:pt x="507" y="1021"/>
                  <a:pt x="481" y="1026"/>
                  <a:pt x="467" y="1030"/>
                </a:cubicBezTo>
                <a:cubicBezTo>
                  <a:pt x="457" y="1033"/>
                  <a:pt x="448" y="1036"/>
                  <a:pt x="439" y="1038"/>
                </a:cubicBezTo>
                <a:cubicBezTo>
                  <a:pt x="416" y="1045"/>
                  <a:pt x="392" y="1037"/>
                  <a:pt x="377" y="1019"/>
                </a:cubicBezTo>
                <a:cubicBezTo>
                  <a:pt x="352" y="989"/>
                  <a:pt x="339" y="941"/>
                  <a:pt x="339" y="878"/>
                </a:cubicBezTo>
                <a:cubicBezTo>
                  <a:pt x="339" y="863"/>
                  <a:pt x="340" y="849"/>
                  <a:pt x="341" y="836"/>
                </a:cubicBezTo>
                <a:cubicBezTo>
                  <a:pt x="347" y="768"/>
                  <a:pt x="368" y="735"/>
                  <a:pt x="381" y="720"/>
                </a:cubicBezTo>
                <a:cubicBezTo>
                  <a:pt x="384" y="717"/>
                  <a:pt x="389" y="715"/>
                  <a:pt x="394" y="715"/>
                </a:cubicBezTo>
                <a:lnTo>
                  <a:pt x="514" y="725"/>
                </a:lnTo>
                <a:cubicBezTo>
                  <a:pt x="522" y="726"/>
                  <a:pt x="530" y="722"/>
                  <a:pt x="536" y="717"/>
                </a:cubicBezTo>
                <a:cubicBezTo>
                  <a:pt x="537" y="715"/>
                  <a:pt x="570" y="681"/>
                  <a:pt x="604" y="640"/>
                </a:cubicBezTo>
                <a:cubicBezTo>
                  <a:pt x="669" y="561"/>
                  <a:pt x="678" y="531"/>
                  <a:pt x="678" y="512"/>
                </a:cubicBezTo>
                <a:cubicBezTo>
                  <a:pt x="678" y="417"/>
                  <a:pt x="670" y="395"/>
                  <a:pt x="663" y="373"/>
                </a:cubicBezTo>
                <a:cubicBezTo>
                  <a:pt x="661" y="368"/>
                  <a:pt x="659" y="363"/>
                  <a:pt x="658" y="358"/>
                </a:cubicBezTo>
                <a:cubicBezTo>
                  <a:pt x="659" y="354"/>
                  <a:pt x="666" y="345"/>
                  <a:pt x="680" y="342"/>
                </a:cubicBezTo>
                <a:cubicBezTo>
                  <a:pt x="710" y="337"/>
                  <a:pt x="744" y="367"/>
                  <a:pt x="772" y="423"/>
                </a:cubicBezTo>
                <a:cubicBezTo>
                  <a:pt x="780" y="440"/>
                  <a:pt x="774" y="481"/>
                  <a:pt x="770" y="513"/>
                </a:cubicBezTo>
                <a:cubicBezTo>
                  <a:pt x="763" y="566"/>
                  <a:pt x="756" y="615"/>
                  <a:pt x="788" y="638"/>
                </a:cubicBezTo>
                <a:cubicBezTo>
                  <a:pt x="838" y="675"/>
                  <a:pt x="889" y="676"/>
                  <a:pt x="939" y="677"/>
                </a:cubicBezTo>
                <a:cubicBezTo>
                  <a:pt x="963" y="677"/>
                  <a:pt x="988" y="678"/>
                  <a:pt x="1014" y="682"/>
                </a:cubicBezTo>
                <a:cubicBezTo>
                  <a:pt x="1027" y="684"/>
                  <a:pt x="1043" y="687"/>
                  <a:pt x="1039" y="728"/>
                </a:cubicBezTo>
                <a:cubicBezTo>
                  <a:pt x="1038" y="739"/>
                  <a:pt x="1022" y="753"/>
                  <a:pt x="1010" y="759"/>
                </a:cubicBezTo>
                <a:cubicBezTo>
                  <a:pt x="1002" y="764"/>
                  <a:pt x="996" y="774"/>
                  <a:pt x="996" y="784"/>
                </a:cubicBezTo>
                <a:cubicBezTo>
                  <a:pt x="996" y="794"/>
                  <a:pt x="1002" y="803"/>
                  <a:pt x="1011" y="808"/>
                </a:cubicBezTo>
                <a:cubicBezTo>
                  <a:pt x="1045" y="826"/>
                  <a:pt x="1045" y="840"/>
                  <a:pt x="1045" y="845"/>
                </a:cubicBezTo>
                <a:cubicBezTo>
                  <a:pt x="1045" y="875"/>
                  <a:pt x="1019" y="883"/>
                  <a:pt x="1014" y="884"/>
                </a:cubicBezTo>
                <a:cubicBezTo>
                  <a:pt x="1004" y="886"/>
                  <a:pt x="996" y="893"/>
                  <a:pt x="993" y="903"/>
                </a:cubicBezTo>
                <a:cubicBezTo>
                  <a:pt x="990" y="913"/>
                  <a:pt x="993" y="923"/>
                  <a:pt x="1000" y="930"/>
                </a:cubicBezTo>
                <a:close/>
                <a:moveTo>
                  <a:pt x="1260" y="774"/>
                </a:moveTo>
                <a:cubicBezTo>
                  <a:pt x="1250" y="771"/>
                  <a:pt x="1240" y="769"/>
                  <a:pt x="1229" y="769"/>
                </a:cubicBezTo>
                <a:cubicBezTo>
                  <a:pt x="1188" y="769"/>
                  <a:pt x="1153" y="796"/>
                  <a:pt x="1141" y="834"/>
                </a:cubicBezTo>
                <a:lnTo>
                  <a:pt x="1099" y="835"/>
                </a:lnTo>
                <a:cubicBezTo>
                  <a:pt x="1097" y="815"/>
                  <a:pt x="1087" y="798"/>
                  <a:pt x="1070" y="782"/>
                </a:cubicBezTo>
                <a:cubicBezTo>
                  <a:pt x="1081" y="770"/>
                  <a:pt x="1092" y="753"/>
                  <a:pt x="1094" y="734"/>
                </a:cubicBezTo>
                <a:cubicBezTo>
                  <a:pt x="1100" y="674"/>
                  <a:pt x="1075" y="636"/>
                  <a:pt x="1023" y="628"/>
                </a:cubicBezTo>
                <a:cubicBezTo>
                  <a:pt x="993" y="623"/>
                  <a:pt x="965" y="622"/>
                  <a:pt x="940" y="622"/>
                </a:cubicBezTo>
                <a:cubicBezTo>
                  <a:pt x="923" y="621"/>
                  <a:pt x="907" y="621"/>
                  <a:pt x="893" y="620"/>
                </a:cubicBezTo>
                <a:lnTo>
                  <a:pt x="1066" y="427"/>
                </a:lnTo>
                <a:cubicBezTo>
                  <a:pt x="1079" y="434"/>
                  <a:pt x="1094" y="438"/>
                  <a:pt x="1110" y="438"/>
                </a:cubicBezTo>
                <a:cubicBezTo>
                  <a:pt x="1130" y="438"/>
                  <a:pt x="1148" y="432"/>
                  <a:pt x="1163" y="421"/>
                </a:cubicBezTo>
                <a:cubicBezTo>
                  <a:pt x="1231" y="515"/>
                  <a:pt x="1261" y="616"/>
                  <a:pt x="1261" y="746"/>
                </a:cubicBezTo>
                <a:cubicBezTo>
                  <a:pt x="1261" y="755"/>
                  <a:pt x="1260" y="765"/>
                  <a:pt x="1260" y="774"/>
                </a:cubicBezTo>
                <a:close/>
                <a:moveTo>
                  <a:pt x="1266" y="861"/>
                </a:moveTo>
                <a:cubicBezTo>
                  <a:pt x="1266" y="881"/>
                  <a:pt x="1249" y="898"/>
                  <a:pt x="1229" y="898"/>
                </a:cubicBezTo>
                <a:cubicBezTo>
                  <a:pt x="1209" y="898"/>
                  <a:pt x="1192" y="881"/>
                  <a:pt x="1192" y="861"/>
                </a:cubicBezTo>
                <a:cubicBezTo>
                  <a:pt x="1192" y="841"/>
                  <a:pt x="1209" y="824"/>
                  <a:pt x="1229" y="824"/>
                </a:cubicBezTo>
                <a:cubicBezTo>
                  <a:pt x="1249" y="824"/>
                  <a:pt x="1266" y="841"/>
                  <a:pt x="1266" y="861"/>
                </a:cubicBezTo>
                <a:close/>
                <a:moveTo>
                  <a:pt x="1321" y="861"/>
                </a:moveTo>
                <a:cubicBezTo>
                  <a:pt x="1321" y="846"/>
                  <a:pt x="1318" y="832"/>
                  <a:pt x="1312" y="820"/>
                </a:cubicBezTo>
                <a:cubicBezTo>
                  <a:pt x="1314" y="796"/>
                  <a:pt x="1316" y="770"/>
                  <a:pt x="1316" y="746"/>
                </a:cubicBezTo>
                <a:cubicBezTo>
                  <a:pt x="1316" y="671"/>
                  <a:pt x="1307" y="606"/>
                  <a:pt x="1287" y="545"/>
                </a:cubicBezTo>
                <a:cubicBezTo>
                  <a:pt x="1268" y="484"/>
                  <a:pt x="1239" y="429"/>
                  <a:pt x="1198" y="374"/>
                </a:cubicBezTo>
                <a:cubicBezTo>
                  <a:pt x="1201" y="365"/>
                  <a:pt x="1202" y="356"/>
                  <a:pt x="1202" y="346"/>
                </a:cubicBezTo>
                <a:cubicBezTo>
                  <a:pt x="1202" y="295"/>
                  <a:pt x="1161" y="254"/>
                  <a:pt x="1110" y="254"/>
                </a:cubicBezTo>
                <a:cubicBezTo>
                  <a:pt x="1109" y="254"/>
                  <a:pt x="1108" y="254"/>
                  <a:pt x="1107" y="254"/>
                </a:cubicBezTo>
                <a:cubicBezTo>
                  <a:pt x="1106" y="252"/>
                  <a:pt x="1104" y="250"/>
                  <a:pt x="1102" y="249"/>
                </a:cubicBezTo>
                <a:cubicBezTo>
                  <a:pt x="1010" y="173"/>
                  <a:pt x="900" y="125"/>
                  <a:pt x="784" y="109"/>
                </a:cubicBezTo>
                <a:cubicBezTo>
                  <a:pt x="785" y="103"/>
                  <a:pt x="785" y="98"/>
                  <a:pt x="785" y="92"/>
                </a:cubicBezTo>
                <a:cubicBezTo>
                  <a:pt x="785" y="41"/>
                  <a:pt x="744" y="0"/>
                  <a:pt x="693" y="0"/>
                </a:cubicBezTo>
                <a:cubicBezTo>
                  <a:pt x="642" y="0"/>
                  <a:pt x="601" y="41"/>
                  <a:pt x="601" y="92"/>
                </a:cubicBezTo>
                <a:cubicBezTo>
                  <a:pt x="601" y="98"/>
                  <a:pt x="601" y="103"/>
                  <a:pt x="602" y="109"/>
                </a:cubicBezTo>
                <a:cubicBezTo>
                  <a:pt x="500" y="123"/>
                  <a:pt x="403" y="162"/>
                  <a:pt x="318" y="222"/>
                </a:cubicBezTo>
                <a:cubicBezTo>
                  <a:pt x="301" y="202"/>
                  <a:pt x="276" y="189"/>
                  <a:pt x="248" y="189"/>
                </a:cubicBezTo>
                <a:cubicBezTo>
                  <a:pt x="197" y="189"/>
                  <a:pt x="156" y="231"/>
                  <a:pt x="156" y="281"/>
                </a:cubicBezTo>
                <a:cubicBezTo>
                  <a:pt x="156" y="302"/>
                  <a:pt x="163" y="322"/>
                  <a:pt x="175" y="337"/>
                </a:cubicBezTo>
                <a:cubicBezTo>
                  <a:pt x="90" y="449"/>
                  <a:pt x="31" y="627"/>
                  <a:pt x="31" y="775"/>
                </a:cubicBezTo>
                <a:lnTo>
                  <a:pt x="31" y="776"/>
                </a:lnTo>
                <a:cubicBezTo>
                  <a:pt x="12" y="793"/>
                  <a:pt x="0" y="818"/>
                  <a:pt x="0" y="845"/>
                </a:cubicBezTo>
                <a:cubicBezTo>
                  <a:pt x="0" y="886"/>
                  <a:pt x="27" y="921"/>
                  <a:pt x="64" y="933"/>
                </a:cubicBezTo>
                <a:cubicBezTo>
                  <a:pt x="64" y="934"/>
                  <a:pt x="64" y="935"/>
                  <a:pt x="65" y="935"/>
                </a:cubicBezTo>
                <a:cubicBezTo>
                  <a:pt x="86" y="1002"/>
                  <a:pt x="116" y="1064"/>
                  <a:pt x="155" y="1120"/>
                </a:cubicBezTo>
                <a:cubicBezTo>
                  <a:pt x="194" y="1176"/>
                  <a:pt x="240" y="1224"/>
                  <a:pt x="292" y="1264"/>
                </a:cubicBezTo>
                <a:cubicBezTo>
                  <a:pt x="288" y="1275"/>
                  <a:pt x="285" y="1287"/>
                  <a:pt x="285" y="1300"/>
                </a:cubicBezTo>
                <a:cubicBezTo>
                  <a:pt x="285" y="1351"/>
                  <a:pt x="326" y="1392"/>
                  <a:pt x="377" y="1392"/>
                </a:cubicBezTo>
                <a:cubicBezTo>
                  <a:pt x="408" y="1392"/>
                  <a:pt x="436" y="1377"/>
                  <a:pt x="452" y="1353"/>
                </a:cubicBezTo>
                <a:cubicBezTo>
                  <a:pt x="520" y="1379"/>
                  <a:pt x="592" y="1392"/>
                  <a:pt x="667" y="1392"/>
                </a:cubicBezTo>
                <a:cubicBezTo>
                  <a:pt x="674" y="1436"/>
                  <a:pt x="712" y="1469"/>
                  <a:pt x="757" y="1469"/>
                </a:cubicBezTo>
                <a:cubicBezTo>
                  <a:pt x="808" y="1469"/>
                  <a:pt x="850" y="1428"/>
                  <a:pt x="850" y="1377"/>
                </a:cubicBezTo>
                <a:cubicBezTo>
                  <a:pt x="850" y="1374"/>
                  <a:pt x="849" y="1370"/>
                  <a:pt x="849" y="1367"/>
                </a:cubicBezTo>
                <a:cubicBezTo>
                  <a:pt x="924" y="1345"/>
                  <a:pt x="994" y="1310"/>
                  <a:pt x="1057" y="1263"/>
                </a:cubicBezTo>
                <a:cubicBezTo>
                  <a:pt x="1074" y="1285"/>
                  <a:pt x="1100" y="1300"/>
                  <a:pt x="1130" y="1300"/>
                </a:cubicBezTo>
                <a:cubicBezTo>
                  <a:pt x="1181" y="1300"/>
                  <a:pt x="1222" y="1258"/>
                  <a:pt x="1222" y="1208"/>
                </a:cubicBezTo>
                <a:cubicBezTo>
                  <a:pt x="1222" y="1178"/>
                  <a:pt x="1208" y="1151"/>
                  <a:pt x="1186" y="1134"/>
                </a:cubicBezTo>
                <a:cubicBezTo>
                  <a:pt x="1232" y="1073"/>
                  <a:pt x="1267" y="1005"/>
                  <a:pt x="1289" y="931"/>
                </a:cubicBezTo>
                <a:cubicBezTo>
                  <a:pt x="1309" y="914"/>
                  <a:pt x="1321" y="889"/>
                  <a:pt x="1321" y="86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4" name="Freeform 1203">
            <a:extLst>
              <a:ext uri="{FF2B5EF4-FFF2-40B4-BE49-F238E27FC236}">
                <a16:creationId xmlns:a16="http://schemas.microsoft.com/office/drawing/2014/main" id="{C9D8EB38-34FD-194D-8D81-0E1A8DFD9EBF}"/>
              </a:ext>
            </a:extLst>
          </p:cNvPr>
          <p:cNvSpPr/>
          <p:nvPr/>
        </p:nvSpPr>
        <p:spPr>
          <a:xfrm>
            <a:off x="2562480" y="6097209"/>
            <a:ext cx="475200" cy="528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1" h="1469">
                <a:moveTo>
                  <a:pt x="1229" y="898"/>
                </a:moveTo>
                <a:cubicBezTo>
                  <a:pt x="1209" y="898"/>
                  <a:pt x="1192" y="881"/>
                  <a:pt x="1192" y="861"/>
                </a:cubicBezTo>
                <a:cubicBezTo>
                  <a:pt x="1192" y="841"/>
                  <a:pt x="1209" y="824"/>
                  <a:pt x="1229" y="824"/>
                </a:cubicBezTo>
                <a:cubicBezTo>
                  <a:pt x="1249" y="824"/>
                  <a:pt x="1266" y="841"/>
                  <a:pt x="1266" y="861"/>
                </a:cubicBezTo>
                <a:cubicBezTo>
                  <a:pt x="1266" y="881"/>
                  <a:pt x="1249" y="898"/>
                  <a:pt x="1229" y="898"/>
                </a:cubicBezTo>
                <a:close/>
                <a:moveTo>
                  <a:pt x="1110" y="309"/>
                </a:moveTo>
                <a:cubicBezTo>
                  <a:pt x="1130" y="309"/>
                  <a:pt x="1147" y="326"/>
                  <a:pt x="1147" y="346"/>
                </a:cubicBezTo>
                <a:cubicBezTo>
                  <a:pt x="1147" y="366"/>
                  <a:pt x="1130" y="383"/>
                  <a:pt x="1110" y="383"/>
                </a:cubicBezTo>
                <a:cubicBezTo>
                  <a:pt x="1089" y="383"/>
                  <a:pt x="1073" y="366"/>
                  <a:pt x="1073" y="346"/>
                </a:cubicBezTo>
                <a:cubicBezTo>
                  <a:pt x="1073" y="326"/>
                  <a:pt x="1089" y="309"/>
                  <a:pt x="1110" y="309"/>
                </a:cubicBezTo>
                <a:close/>
                <a:moveTo>
                  <a:pt x="1167" y="1208"/>
                </a:moveTo>
                <a:cubicBezTo>
                  <a:pt x="1167" y="1228"/>
                  <a:pt x="1150" y="1245"/>
                  <a:pt x="1130" y="1245"/>
                </a:cubicBezTo>
                <a:cubicBezTo>
                  <a:pt x="1110" y="1245"/>
                  <a:pt x="1093" y="1228"/>
                  <a:pt x="1093" y="1208"/>
                </a:cubicBezTo>
                <a:cubicBezTo>
                  <a:pt x="1093" y="1187"/>
                  <a:pt x="1110" y="1171"/>
                  <a:pt x="1130" y="1171"/>
                </a:cubicBezTo>
                <a:cubicBezTo>
                  <a:pt x="1150" y="1171"/>
                  <a:pt x="1167" y="1187"/>
                  <a:pt x="1167" y="1208"/>
                </a:cubicBezTo>
                <a:close/>
                <a:moveTo>
                  <a:pt x="697" y="813"/>
                </a:moveTo>
                <a:cubicBezTo>
                  <a:pt x="653" y="813"/>
                  <a:pt x="617" y="777"/>
                  <a:pt x="617" y="733"/>
                </a:cubicBezTo>
                <a:cubicBezTo>
                  <a:pt x="617" y="689"/>
                  <a:pt x="653" y="653"/>
                  <a:pt x="697" y="653"/>
                </a:cubicBezTo>
                <a:cubicBezTo>
                  <a:pt x="742" y="653"/>
                  <a:pt x="778" y="689"/>
                  <a:pt x="778" y="733"/>
                </a:cubicBezTo>
                <a:cubicBezTo>
                  <a:pt x="778" y="777"/>
                  <a:pt x="742" y="813"/>
                  <a:pt x="697" y="813"/>
                </a:cubicBezTo>
                <a:close/>
                <a:moveTo>
                  <a:pt x="693" y="55"/>
                </a:moveTo>
                <a:cubicBezTo>
                  <a:pt x="713" y="55"/>
                  <a:pt x="730" y="72"/>
                  <a:pt x="730" y="92"/>
                </a:cubicBezTo>
                <a:cubicBezTo>
                  <a:pt x="730" y="112"/>
                  <a:pt x="713" y="129"/>
                  <a:pt x="693" y="129"/>
                </a:cubicBezTo>
                <a:cubicBezTo>
                  <a:pt x="672" y="129"/>
                  <a:pt x="656" y="112"/>
                  <a:pt x="656" y="92"/>
                </a:cubicBezTo>
                <a:cubicBezTo>
                  <a:pt x="656" y="72"/>
                  <a:pt x="672" y="55"/>
                  <a:pt x="693" y="55"/>
                </a:cubicBezTo>
                <a:close/>
                <a:moveTo>
                  <a:pt x="211" y="281"/>
                </a:moveTo>
                <a:cubicBezTo>
                  <a:pt x="211" y="261"/>
                  <a:pt x="228" y="245"/>
                  <a:pt x="248" y="245"/>
                </a:cubicBezTo>
                <a:cubicBezTo>
                  <a:pt x="268" y="245"/>
                  <a:pt x="285" y="261"/>
                  <a:pt x="285" y="281"/>
                </a:cubicBezTo>
                <a:cubicBezTo>
                  <a:pt x="285" y="302"/>
                  <a:pt x="268" y="318"/>
                  <a:pt x="248" y="318"/>
                </a:cubicBezTo>
                <a:cubicBezTo>
                  <a:pt x="228" y="318"/>
                  <a:pt x="211" y="302"/>
                  <a:pt x="211" y="281"/>
                </a:cubicBezTo>
                <a:close/>
                <a:moveTo>
                  <a:pt x="757" y="1414"/>
                </a:moveTo>
                <a:cubicBezTo>
                  <a:pt x="737" y="1414"/>
                  <a:pt x="720" y="1397"/>
                  <a:pt x="720" y="1377"/>
                </a:cubicBezTo>
                <a:cubicBezTo>
                  <a:pt x="720" y="1357"/>
                  <a:pt x="737" y="1340"/>
                  <a:pt x="757" y="1340"/>
                </a:cubicBezTo>
                <a:cubicBezTo>
                  <a:pt x="778" y="1340"/>
                  <a:pt x="794" y="1357"/>
                  <a:pt x="794" y="1377"/>
                </a:cubicBezTo>
                <a:cubicBezTo>
                  <a:pt x="794" y="1397"/>
                  <a:pt x="778" y="1414"/>
                  <a:pt x="757" y="1414"/>
                </a:cubicBezTo>
                <a:close/>
                <a:moveTo>
                  <a:pt x="377" y="1337"/>
                </a:moveTo>
                <a:cubicBezTo>
                  <a:pt x="357" y="1337"/>
                  <a:pt x="340" y="1320"/>
                  <a:pt x="340" y="1300"/>
                </a:cubicBezTo>
                <a:cubicBezTo>
                  <a:pt x="340" y="1280"/>
                  <a:pt x="357" y="1263"/>
                  <a:pt x="377" y="1263"/>
                </a:cubicBezTo>
                <a:cubicBezTo>
                  <a:pt x="397" y="1263"/>
                  <a:pt x="414" y="1280"/>
                  <a:pt x="414" y="1300"/>
                </a:cubicBezTo>
                <a:cubicBezTo>
                  <a:pt x="414" y="1320"/>
                  <a:pt x="397" y="1337"/>
                  <a:pt x="377" y="1337"/>
                </a:cubicBezTo>
                <a:close/>
                <a:moveTo>
                  <a:pt x="92" y="882"/>
                </a:moveTo>
                <a:cubicBezTo>
                  <a:pt x="72" y="882"/>
                  <a:pt x="55" y="865"/>
                  <a:pt x="55" y="845"/>
                </a:cubicBezTo>
                <a:cubicBezTo>
                  <a:pt x="55" y="825"/>
                  <a:pt x="72" y="808"/>
                  <a:pt x="92" y="808"/>
                </a:cubicBezTo>
                <a:cubicBezTo>
                  <a:pt x="112" y="808"/>
                  <a:pt x="129" y="825"/>
                  <a:pt x="129" y="845"/>
                </a:cubicBezTo>
                <a:cubicBezTo>
                  <a:pt x="129" y="865"/>
                  <a:pt x="112" y="882"/>
                  <a:pt x="92" y="882"/>
                </a:cubicBezTo>
                <a:close/>
                <a:moveTo>
                  <a:pt x="1229" y="769"/>
                </a:moveTo>
                <a:cubicBezTo>
                  <a:pt x="1189" y="769"/>
                  <a:pt x="1156" y="794"/>
                  <a:pt x="1143" y="829"/>
                </a:cubicBezTo>
                <a:lnTo>
                  <a:pt x="932" y="791"/>
                </a:lnTo>
                <a:cubicBezTo>
                  <a:pt x="935" y="775"/>
                  <a:pt x="938" y="757"/>
                  <a:pt x="938" y="737"/>
                </a:cubicBezTo>
                <a:cubicBezTo>
                  <a:pt x="940" y="692"/>
                  <a:pt x="926" y="647"/>
                  <a:pt x="900" y="607"/>
                </a:cubicBezTo>
                <a:lnTo>
                  <a:pt x="1063" y="425"/>
                </a:lnTo>
                <a:cubicBezTo>
                  <a:pt x="1077" y="433"/>
                  <a:pt x="1093" y="438"/>
                  <a:pt x="1110" y="438"/>
                </a:cubicBezTo>
                <a:cubicBezTo>
                  <a:pt x="1161" y="438"/>
                  <a:pt x="1202" y="397"/>
                  <a:pt x="1202" y="346"/>
                </a:cubicBezTo>
                <a:cubicBezTo>
                  <a:pt x="1202" y="295"/>
                  <a:pt x="1161" y="254"/>
                  <a:pt x="1110" y="254"/>
                </a:cubicBezTo>
                <a:cubicBezTo>
                  <a:pt x="1059" y="254"/>
                  <a:pt x="1018" y="295"/>
                  <a:pt x="1018" y="346"/>
                </a:cubicBezTo>
                <a:cubicBezTo>
                  <a:pt x="1018" y="360"/>
                  <a:pt x="1021" y="372"/>
                  <a:pt x="1026" y="384"/>
                </a:cubicBezTo>
                <a:lnTo>
                  <a:pt x="865" y="564"/>
                </a:lnTo>
                <a:cubicBezTo>
                  <a:pt x="825" y="525"/>
                  <a:pt x="774" y="501"/>
                  <a:pt x="720" y="495"/>
                </a:cubicBezTo>
                <a:lnTo>
                  <a:pt x="720" y="180"/>
                </a:lnTo>
                <a:cubicBezTo>
                  <a:pt x="758" y="168"/>
                  <a:pt x="785" y="133"/>
                  <a:pt x="785" y="92"/>
                </a:cubicBezTo>
                <a:cubicBezTo>
                  <a:pt x="785" y="41"/>
                  <a:pt x="744" y="0"/>
                  <a:pt x="693" y="0"/>
                </a:cubicBezTo>
                <a:cubicBezTo>
                  <a:pt x="642" y="0"/>
                  <a:pt x="601" y="41"/>
                  <a:pt x="601" y="92"/>
                </a:cubicBezTo>
                <a:cubicBezTo>
                  <a:pt x="601" y="133"/>
                  <a:pt x="628" y="168"/>
                  <a:pt x="665" y="180"/>
                </a:cubicBezTo>
                <a:lnTo>
                  <a:pt x="665" y="496"/>
                </a:lnTo>
                <a:cubicBezTo>
                  <a:pt x="623" y="501"/>
                  <a:pt x="583" y="517"/>
                  <a:pt x="549" y="543"/>
                </a:cubicBezTo>
                <a:lnTo>
                  <a:pt x="330" y="324"/>
                </a:lnTo>
                <a:cubicBezTo>
                  <a:pt x="336" y="311"/>
                  <a:pt x="340" y="297"/>
                  <a:pt x="340" y="281"/>
                </a:cubicBezTo>
                <a:cubicBezTo>
                  <a:pt x="340" y="231"/>
                  <a:pt x="299" y="189"/>
                  <a:pt x="248" y="189"/>
                </a:cubicBezTo>
                <a:cubicBezTo>
                  <a:pt x="197" y="189"/>
                  <a:pt x="156" y="231"/>
                  <a:pt x="156" y="281"/>
                </a:cubicBezTo>
                <a:cubicBezTo>
                  <a:pt x="156" y="332"/>
                  <a:pt x="197" y="374"/>
                  <a:pt x="248" y="374"/>
                </a:cubicBezTo>
                <a:cubicBezTo>
                  <a:pt x="263" y="374"/>
                  <a:pt x="278" y="370"/>
                  <a:pt x="291" y="363"/>
                </a:cubicBezTo>
                <a:lnTo>
                  <a:pt x="509" y="581"/>
                </a:lnTo>
                <a:cubicBezTo>
                  <a:pt x="473" y="625"/>
                  <a:pt x="453" y="679"/>
                  <a:pt x="453" y="737"/>
                </a:cubicBezTo>
                <a:cubicBezTo>
                  <a:pt x="453" y="749"/>
                  <a:pt x="453" y="760"/>
                  <a:pt x="455" y="772"/>
                </a:cubicBezTo>
                <a:lnTo>
                  <a:pt x="174" y="803"/>
                </a:lnTo>
                <a:cubicBezTo>
                  <a:pt x="159" y="773"/>
                  <a:pt x="128" y="753"/>
                  <a:pt x="92" y="753"/>
                </a:cubicBezTo>
                <a:cubicBezTo>
                  <a:pt x="41" y="753"/>
                  <a:pt x="0" y="794"/>
                  <a:pt x="0" y="845"/>
                </a:cubicBezTo>
                <a:cubicBezTo>
                  <a:pt x="0" y="896"/>
                  <a:pt x="41" y="937"/>
                  <a:pt x="92" y="937"/>
                </a:cubicBezTo>
                <a:cubicBezTo>
                  <a:pt x="138" y="937"/>
                  <a:pt x="177" y="903"/>
                  <a:pt x="183" y="858"/>
                </a:cubicBezTo>
                <a:lnTo>
                  <a:pt x="469" y="826"/>
                </a:lnTo>
                <a:cubicBezTo>
                  <a:pt x="479" y="854"/>
                  <a:pt x="495" y="880"/>
                  <a:pt x="516" y="902"/>
                </a:cubicBezTo>
                <a:cubicBezTo>
                  <a:pt x="519" y="906"/>
                  <a:pt x="523" y="909"/>
                  <a:pt x="527" y="913"/>
                </a:cubicBezTo>
                <a:lnTo>
                  <a:pt x="374" y="1208"/>
                </a:lnTo>
                <a:cubicBezTo>
                  <a:pt x="325" y="1210"/>
                  <a:pt x="285" y="1250"/>
                  <a:pt x="285" y="1300"/>
                </a:cubicBezTo>
                <a:cubicBezTo>
                  <a:pt x="285" y="1351"/>
                  <a:pt x="326" y="1392"/>
                  <a:pt x="377" y="1392"/>
                </a:cubicBezTo>
                <a:cubicBezTo>
                  <a:pt x="428" y="1392"/>
                  <a:pt x="469" y="1351"/>
                  <a:pt x="469" y="1300"/>
                </a:cubicBezTo>
                <a:cubicBezTo>
                  <a:pt x="469" y="1268"/>
                  <a:pt x="453" y="1240"/>
                  <a:pt x="428" y="1223"/>
                </a:cubicBezTo>
                <a:lnTo>
                  <a:pt x="572" y="946"/>
                </a:lnTo>
                <a:cubicBezTo>
                  <a:pt x="607" y="965"/>
                  <a:pt x="649" y="976"/>
                  <a:pt x="694" y="978"/>
                </a:cubicBezTo>
                <a:lnTo>
                  <a:pt x="728" y="1290"/>
                </a:lnTo>
                <a:cubicBezTo>
                  <a:pt x="691" y="1302"/>
                  <a:pt x="665" y="1337"/>
                  <a:pt x="665" y="1377"/>
                </a:cubicBezTo>
                <a:cubicBezTo>
                  <a:pt x="665" y="1428"/>
                  <a:pt x="706" y="1469"/>
                  <a:pt x="757" y="1469"/>
                </a:cubicBezTo>
                <a:cubicBezTo>
                  <a:pt x="808" y="1469"/>
                  <a:pt x="849" y="1428"/>
                  <a:pt x="849" y="1377"/>
                </a:cubicBezTo>
                <a:cubicBezTo>
                  <a:pt x="849" y="1335"/>
                  <a:pt x="821" y="1300"/>
                  <a:pt x="783" y="1289"/>
                </a:cubicBezTo>
                <a:lnTo>
                  <a:pt x="747" y="948"/>
                </a:lnTo>
                <a:cubicBezTo>
                  <a:pt x="745" y="933"/>
                  <a:pt x="731" y="922"/>
                  <a:pt x="716" y="924"/>
                </a:cubicBezTo>
                <a:cubicBezTo>
                  <a:pt x="715" y="924"/>
                  <a:pt x="714" y="924"/>
                  <a:pt x="713" y="924"/>
                </a:cubicBezTo>
                <a:cubicBezTo>
                  <a:pt x="647" y="924"/>
                  <a:pt x="592" y="903"/>
                  <a:pt x="556" y="864"/>
                </a:cubicBezTo>
                <a:cubicBezTo>
                  <a:pt x="525" y="831"/>
                  <a:pt x="508" y="785"/>
                  <a:pt x="508" y="737"/>
                </a:cubicBezTo>
                <a:cubicBezTo>
                  <a:pt x="508" y="687"/>
                  <a:pt x="527" y="639"/>
                  <a:pt x="563" y="604"/>
                </a:cubicBezTo>
                <a:cubicBezTo>
                  <a:pt x="598" y="569"/>
                  <a:pt x="645" y="549"/>
                  <a:pt x="695" y="549"/>
                </a:cubicBezTo>
                <a:cubicBezTo>
                  <a:pt x="745" y="549"/>
                  <a:pt x="794" y="570"/>
                  <a:pt x="831" y="608"/>
                </a:cubicBezTo>
                <a:cubicBezTo>
                  <a:pt x="865" y="644"/>
                  <a:pt x="884" y="690"/>
                  <a:pt x="883" y="736"/>
                </a:cubicBezTo>
                <a:cubicBezTo>
                  <a:pt x="881" y="785"/>
                  <a:pt x="865" y="817"/>
                  <a:pt x="860" y="826"/>
                </a:cubicBezTo>
                <a:cubicBezTo>
                  <a:pt x="859" y="829"/>
                  <a:pt x="857" y="832"/>
                  <a:pt x="855" y="835"/>
                </a:cubicBezTo>
                <a:lnTo>
                  <a:pt x="855" y="836"/>
                </a:lnTo>
                <a:cubicBezTo>
                  <a:pt x="845" y="854"/>
                  <a:pt x="836" y="859"/>
                  <a:pt x="834" y="860"/>
                </a:cubicBezTo>
                <a:lnTo>
                  <a:pt x="834" y="859"/>
                </a:lnTo>
                <a:lnTo>
                  <a:pt x="834" y="844"/>
                </a:lnTo>
                <a:lnTo>
                  <a:pt x="834" y="843"/>
                </a:lnTo>
                <a:lnTo>
                  <a:pt x="834" y="628"/>
                </a:lnTo>
                <a:cubicBezTo>
                  <a:pt x="834" y="613"/>
                  <a:pt x="822" y="601"/>
                  <a:pt x="806" y="601"/>
                </a:cubicBezTo>
                <a:cubicBezTo>
                  <a:pt x="792" y="601"/>
                  <a:pt x="781" y="611"/>
                  <a:pt x="779" y="625"/>
                </a:cubicBezTo>
                <a:cubicBezTo>
                  <a:pt x="756" y="608"/>
                  <a:pt x="728" y="597"/>
                  <a:pt x="697" y="597"/>
                </a:cubicBezTo>
                <a:cubicBezTo>
                  <a:pt x="623" y="597"/>
                  <a:pt x="562" y="658"/>
                  <a:pt x="562" y="733"/>
                </a:cubicBezTo>
                <a:cubicBezTo>
                  <a:pt x="562" y="808"/>
                  <a:pt x="623" y="868"/>
                  <a:pt x="697" y="868"/>
                </a:cubicBezTo>
                <a:cubicBezTo>
                  <a:pt x="728" y="868"/>
                  <a:pt x="756" y="858"/>
                  <a:pt x="779" y="841"/>
                </a:cubicBezTo>
                <a:lnTo>
                  <a:pt x="779" y="843"/>
                </a:lnTo>
                <a:lnTo>
                  <a:pt x="779" y="859"/>
                </a:lnTo>
                <a:cubicBezTo>
                  <a:pt x="779" y="877"/>
                  <a:pt x="787" y="892"/>
                  <a:pt x="799" y="902"/>
                </a:cubicBezTo>
                <a:cubicBezTo>
                  <a:pt x="800" y="907"/>
                  <a:pt x="803" y="912"/>
                  <a:pt x="807" y="916"/>
                </a:cubicBezTo>
                <a:lnTo>
                  <a:pt x="1053" y="1157"/>
                </a:lnTo>
                <a:cubicBezTo>
                  <a:pt x="1043" y="1172"/>
                  <a:pt x="1038" y="1189"/>
                  <a:pt x="1038" y="1208"/>
                </a:cubicBezTo>
                <a:cubicBezTo>
                  <a:pt x="1038" y="1258"/>
                  <a:pt x="1079" y="1300"/>
                  <a:pt x="1130" y="1300"/>
                </a:cubicBezTo>
                <a:cubicBezTo>
                  <a:pt x="1181" y="1300"/>
                  <a:pt x="1222" y="1258"/>
                  <a:pt x="1222" y="1208"/>
                </a:cubicBezTo>
                <a:cubicBezTo>
                  <a:pt x="1222" y="1157"/>
                  <a:pt x="1181" y="1115"/>
                  <a:pt x="1130" y="1115"/>
                </a:cubicBezTo>
                <a:cubicBezTo>
                  <a:pt x="1118" y="1115"/>
                  <a:pt x="1106" y="1118"/>
                  <a:pt x="1096" y="1122"/>
                </a:cubicBezTo>
                <a:lnTo>
                  <a:pt x="871" y="902"/>
                </a:lnTo>
                <a:cubicBezTo>
                  <a:pt x="883" y="893"/>
                  <a:pt x="894" y="879"/>
                  <a:pt x="903" y="862"/>
                </a:cubicBezTo>
                <a:lnTo>
                  <a:pt x="904" y="861"/>
                </a:lnTo>
                <a:cubicBezTo>
                  <a:pt x="905" y="858"/>
                  <a:pt x="907" y="856"/>
                  <a:pt x="908" y="853"/>
                </a:cubicBezTo>
                <a:cubicBezTo>
                  <a:pt x="910" y="851"/>
                  <a:pt x="911" y="847"/>
                  <a:pt x="913" y="843"/>
                </a:cubicBezTo>
                <a:lnTo>
                  <a:pt x="1140" y="885"/>
                </a:lnTo>
                <a:cubicBezTo>
                  <a:pt x="1150" y="924"/>
                  <a:pt x="1186" y="953"/>
                  <a:pt x="1229" y="953"/>
                </a:cubicBezTo>
                <a:cubicBezTo>
                  <a:pt x="1280" y="953"/>
                  <a:pt x="1321" y="912"/>
                  <a:pt x="1321" y="861"/>
                </a:cubicBezTo>
                <a:cubicBezTo>
                  <a:pt x="1321" y="810"/>
                  <a:pt x="1280" y="769"/>
                  <a:pt x="1229" y="76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5" name="Freeform 1204">
            <a:extLst>
              <a:ext uri="{FF2B5EF4-FFF2-40B4-BE49-F238E27FC236}">
                <a16:creationId xmlns:a16="http://schemas.microsoft.com/office/drawing/2014/main" id="{F7BF5A63-F3C0-5447-8846-6CE03B3F5014}"/>
              </a:ext>
            </a:extLst>
          </p:cNvPr>
          <p:cNvSpPr/>
          <p:nvPr/>
        </p:nvSpPr>
        <p:spPr>
          <a:xfrm>
            <a:off x="3304800" y="6212048"/>
            <a:ext cx="447120" cy="29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2">
                <a:moveTo>
                  <a:pt x="1180" y="777"/>
                </a:moveTo>
                <a:lnTo>
                  <a:pt x="1027" y="777"/>
                </a:lnTo>
                <a:cubicBezTo>
                  <a:pt x="1023" y="774"/>
                  <a:pt x="1019" y="772"/>
                  <a:pt x="1015" y="770"/>
                </a:cubicBezTo>
                <a:cubicBezTo>
                  <a:pt x="1007" y="766"/>
                  <a:pt x="1000" y="761"/>
                  <a:pt x="993" y="755"/>
                </a:cubicBezTo>
                <a:cubicBezTo>
                  <a:pt x="981" y="744"/>
                  <a:pt x="968" y="735"/>
                  <a:pt x="955" y="728"/>
                </a:cubicBezTo>
                <a:lnTo>
                  <a:pt x="950" y="725"/>
                </a:lnTo>
                <a:cubicBezTo>
                  <a:pt x="949" y="725"/>
                  <a:pt x="913" y="706"/>
                  <a:pt x="885" y="687"/>
                </a:cubicBezTo>
                <a:cubicBezTo>
                  <a:pt x="878" y="682"/>
                  <a:pt x="871" y="678"/>
                  <a:pt x="864" y="674"/>
                </a:cubicBezTo>
                <a:lnTo>
                  <a:pt x="790" y="631"/>
                </a:lnTo>
                <a:cubicBezTo>
                  <a:pt x="791" y="627"/>
                  <a:pt x="795" y="620"/>
                  <a:pt x="798" y="619"/>
                </a:cubicBezTo>
                <a:cubicBezTo>
                  <a:pt x="805" y="618"/>
                  <a:pt x="829" y="625"/>
                  <a:pt x="845" y="635"/>
                </a:cubicBezTo>
                <a:cubicBezTo>
                  <a:pt x="860" y="643"/>
                  <a:pt x="874" y="650"/>
                  <a:pt x="889" y="655"/>
                </a:cubicBezTo>
                <a:cubicBezTo>
                  <a:pt x="909" y="662"/>
                  <a:pt x="925" y="664"/>
                  <a:pt x="935" y="656"/>
                </a:cubicBezTo>
                <a:cubicBezTo>
                  <a:pt x="940" y="652"/>
                  <a:pt x="943" y="647"/>
                  <a:pt x="943" y="641"/>
                </a:cubicBezTo>
                <a:cubicBezTo>
                  <a:pt x="944" y="634"/>
                  <a:pt x="941" y="626"/>
                  <a:pt x="928" y="602"/>
                </a:cubicBezTo>
                <a:cubicBezTo>
                  <a:pt x="921" y="588"/>
                  <a:pt x="909" y="567"/>
                  <a:pt x="895" y="542"/>
                </a:cubicBezTo>
                <a:cubicBezTo>
                  <a:pt x="868" y="495"/>
                  <a:pt x="836" y="441"/>
                  <a:pt x="819" y="413"/>
                </a:cubicBezTo>
                <a:cubicBezTo>
                  <a:pt x="819" y="413"/>
                  <a:pt x="819" y="412"/>
                  <a:pt x="819" y="411"/>
                </a:cubicBezTo>
                <a:cubicBezTo>
                  <a:pt x="818" y="404"/>
                  <a:pt x="823" y="400"/>
                  <a:pt x="825" y="399"/>
                </a:cubicBezTo>
                <a:cubicBezTo>
                  <a:pt x="827" y="398"/>
                  <a:pt x="833" y="395"/>
                  <a:pt x="839" y="400"/>
                </a:cubicBezTo>
                <a:cubicBezTo>
                  <a:pt x="840" y="400"/>
                  <a:pt x="840" y="401"/>
                  <a:pt x="840" y="401"/>
                </a:cubicBezTo>
                <a:lnTo>
                  <a:pt x="935" y="569"/>
                </a:lnTo>
                <a:cubicBezTo>
                  <a:pt x="940" y="578"/>
                  <a:pt x="951" y="581"/>
                  <a:pt x="959" y="576"/>
                </a:cubicBezTo>
                <a:cubicBezTo>
                  <a:pt x="968" y="571"/>
                  <a:pt x="971" y="560"/>
                  <a:pt x="966" y="552"/>
                </a:cubicBezTo>
                <a:lnTo>
                  <a:pt x="962" y="544"/>
                </a:lnTo>
                <a:lnTo>
                  <a:pt x="917" y="465"/>
                </a:lnTo>
                <a:lnTo>
                  <a:pt x="936" y="455"/>
                </a:lnTo>
                <a:cubicBezTo>
                  <a:pt x="936" y="454"/>
                  <a:pt x="937" y="455"/>
                  <a:pt x="937" y="455"/>
                </a:cubicBezTo>
                <a:lnTo>
                  <a:pt x="975" y="521"/>
                </a:lnTo>
                <a:cubicBezTo>
                  <a:pt x="980" y="530"/>
                  <a:pt x="990" y="533"/>
                  <a:pt x="999" y="528"/>
                </a:cubicBezTo>
                <a:cubicBezTo>
                  <a:pt x="1007" y="523"/>
                  <a:pt x="1011" y="512"/>
                  <a:pt x="1006" y="504"/>
                </a:cubicBezTo>
                <a:lnTo>
                  <a:pt x="975" y="449"/>
                </a:lnTo>
                <a:lnTo>
                  <a:pt x="989" y="441"/>
                </a:lnTo>
                <a:cubicBezTo>
                  <a:pt x="991" y="440"/>
                  <a:pt x="993" y="441"/>
                  <a:pt x="994" y="441"/>
                </a:cubicBezTo>
                <a:cubicBezTo>
                  <a:pt x="995" y="441"/>
                  <a:pt x="997" y="442"/>
                  <a:pt x="998" y="444"/>
                </a:cubicBezTo>
                <a:lnTo>
                  <a:pt x="1032" y="505"/>
                </a:lnTo>
                <a:cubicBezTo>
                  <a:pt x="1035" y="510"/>
                  <a:pt x="1041" y="514"/>
                  <a:pt x="1048" y="514"/>
                </a:cubicBezTo>
                <a:cubicBezTo>
                  <a:pt x="1050" y="514"/>
                  <a:pt x="1054" y="513"/>
                  <a:pt x="1056" y="511"/>
                </a:cubicBezTo>
                <a:cubicBezTo>
                  <a:pt x="1065" y="507"/>
                  <a:pt x="1068" y="496"/>
                  <a:pt x="1063" y="487"/>
                </a:cubicBezTo>
                <a:cubicBezTo>
                  <a:pt x="1063" y="486"/>
                  <a:pt x="1062" y="486"/>
                  <a:pt x="1062" y="486"/>
                </a:cubicBezTo>
                <a:lnTo>
                  <a:pt x="1041" y="449"/>
                </a:lnTo>
                <a:lnTo>
                  <a:pt x="1058" y="440"/>
                </a:lnTo>
                <a:cubicBezTo>
                  <a:pt x="1059" y="439"/>
                  <a:pt x="1060" y="439"/>
                  <a:pt x="1061" y="439"/>
                </a:cubicBezTo>
                <a:cubicBezTo>
                  <a:pt x="1061" y="439"/>
                  <a:pt x="1062" y="440"/>
                  <a:pt x="1063" y="441"/>
                </a:cubicBezTo>
                <a:lnTo>
                  <a:pt x="1078" y="468"/>
                </a:lnTo>
                <a:lnTo>
                  <a:pt x="1156" y="608"/>
                </a:lnTo>
                <a:cubicBezTo>
                  <a:pt x="1167" y="629"/>
                  <a:pt x="1171" y="645"/>
                  <a:pt x="1171" y="670"/>
                </a:cubicBezTo>
                <a:lnTo>
                  <a:pt x="1170" y="673"/>
                </a:lnTo>
                <a:cubicBezTo>
                  <a:pt x="1170" y="679"/>
                  <a:pt x="1170" y="686"/>
                  <a:pt x="1171" y="693"/>
                </a:cubicBezTo>
                <a:cubicBezTo>
                  <a:pt x="1171" y="701"/>
                  <a:pt x="1176" y="713"/>
                  <a:pt x="1180" y="722"/>
                </a:cubicBezTo>
                <a:cubicBezTo>
                  <a:pt x="1182" y="725"/>
                  <a:pt x="1185" y="728"/>
                  <a:pt x="1188" y="730"/>
                </a:cubicBezTo>
                <a:lnTo>
                  <a:pt x="1188" y="769"/>
                </a:lnTo>
                <a:cubicBezTo>
                  <a:pt x="1188" y="774"/>
                  <a:pt x="1184" y="777"/>
                  <a:pt x="1180" y="777"/>
                </a:cubicBezTo>
                <a:close/>
                <a:moveTo>
                  <a:pt x="55" y="769"/>
                </a:moveTo>
                <a:lnTo>
                  <a:pt x="55" y="165"/>
                </a:lnTo>
                <a:lnTo>
                  <a:pt x="1188" y="165"/>
                </a:lnTo>
                <a:lnTo>
                  <a:pt x="1188" y="592"/>
                </a:lnTo>
                <a:cubicBezTo>
                  <a:pt x="1187" y="592"/>
                  <a:pt x="1187" y="591"/>
                  <a:pt x="1187" y="591"/>
                </a:cubicBezTo>
                <a:lnTo>
                  <a:pt x="1114" y="458"/>
                </a:lnTo>
                <a:cubicBezTo>
                  <a:pt x="1113" y="458"/>
                  <a:pt x="1113" y="458"/>
                  <a:pt x="1113" y="457"/>
                </a:cubicBezTo>
                <a:lnTo>
                  <a:pt x="1094" y="424"/>
                </a:lnTo>
                <a:cubicBezTo>
                  <a:pt x="1083" y="405"/>
                  <a:pt x="1059" y="398"/>
                  <a:pt x="1040" y="409"/>
                </a:cubicBezTo>
                <a:lnTo>
                  <a:pt x="1023" y="418"/>
                </a:lnTo>
                <a:cubicBezTo>
                  <a:pt x="1018" y="413"/>
                  <a:pt x="1011" y="409"/>
                  <a:pt x="1003" y="407"/>
                </a:cubicBezTo>
                <a:cubicBezTo>
                  <a:pt x="993" y="404"/>
                  <a:pt x="981" y="405"/>
                  <a:pt x="971" y="411"/>
                </a:cubicBezTo>
                <a:lnTo>
                  <a:pt x="951" y="422"/>
                </a:lnTo>
                <a:cubicBezTo>
                  <a:pt x="941" y="418"/>
                  <a:pt x="929" y="418"/>
                  <a:pt x="918" y="424"/>
                </a:cubicBezTo>
                <a:lnTo>
                  <a:pt x="900" y="434"/>
                </a:lnTo>
                <a:lnTo>
                  <a:pt x="871" y="383"/>
                </a:lnTo>
                <a:cubicBezTo>
                  <a:pt x="869" y="379"/>
                  <a:pt x="865" y="375"/>
                  <a:pt x="861" y="372"/>
                </a:cubicBezTo>
                <a:cubicBezTo>
                  <a:pt x="846" y="359"/>
                  <a:pt x="824" y="358"/>
                  <a:pt x="807" y="368"/>
                </a:cubicBezTo>
                <a:cubicBezTo>
                  <a:pt x="790" y="378"/>
                  <a:pt x="781" y="397"/>
                  <a:pt x="784" y="417"/>
                </a:cubicBezTo>
                <a:cubicBezTo>
                  <a:pt x="785" y="422"/>
                  <a:pt x="786" y="427"/>
                  <a:pt x="789" y="431"/>
                </a:cubicBezTo>
                <a:cubicBezTo>
                  <a:pt x="791" y="435"/>
                  <a:pt x="793" y="438"/>
                  <a:pt x="795" y="442"/>
                </a:cubicBezTo>
                <a:cubicBezTo>
                  <a:pt x="794" y="440"/>
                  <a:pt x="792" y="439"/>
                  <a:pt x="790" y="438"/>
                </a:cubicBezTo>
                <a:cubicBezTo>
                  <a:pt x="776" y="431"/>
                  <a:pt x="765" y="419"/>
                  <a:pt x="760" y="405"/>
                </a:cubicBezTo>
                <a:cubicBezTo>
                  <a:pt x="748" y="374"/>
                  <a:pt x="763" y="339"/>
                  <a:pt x="795" y="326"/>
                </a:cubicBezTo>
                <a:cubicBezTo>
                  <a:pt x="826" y="314"/>
                  <a:pt x="861" y="330"/>
                  <a:pt x="873" y="361"/>
                </a:cubicBezTo>
                <a:cubicBezTo>
                  <a:pt x="877" y="369"/>
                  <a:pt x="878" y="378"/>
                  <a:pt x="877" y="387"/>
                </a:cubicBezTo>
                <a:cubicBezTo>
                  <a:pt x="877" y="397"/>
                  <a:pt x="884" y="405"/>
                  <a:pt x="894" y="406"/>
                </a:cubicBezTo>
                <a:cubicBezTo>
                  <a:pt x="904" y="406"/>
                  <a:pt x="912" y="399"/>
                  <a:pt x="913" y="389"/>
                </a:cubicBezTo>
                <a:cubicBezTo>
                  <a:pt x="914" y="375"/>
                  <a:pt x="912" y="362"/>
                  <a:pt x="906" y="348"/>
                </a:cubicBezTo>
                <a:cubicBezTo>
                  <a:pt x="887" y="299"/>
                  <a:pt x="831" y="274"/>
                  <a:pt x="782" y="293"/>
                </a:cubicBezTo>
                <a:cubicBezTo>
                  <a:pt x="732" y="313"/>
                  <a:pt x="708" y="368"/>
                  <a:pt x="727" y="418"/>
                </a:cubicBezTo>
                <a:cubicBezTo>
                  <a:pt x="736" y="441"/>
                  <a:pt x="752" y="459"/>
                  <a:pt x="774" y="470"/>
                </a:cubicBezTo>
                <a:cubicBezTo>
                  <a:pt x="777" y="471"/>
                  <a:pt x="779" y="471"/>
                  <a:pt x="782" y="471"/>
                </a:cubicBezTo>
                <a:cubicBezTo>
                  <a:pt x="789" y="471"/>
                  <a:pt x="795" y="468"/>
                  <a:pt x="798" y="462"/>
                </a:cubicBezTo>
                <a:cubicBezTo>
                  <a:pt x="800" y="457"/>
                  <a:pt x="800" y="452"/>
                  <a:pt x="799" y="448"/>
                </a:cubicBezTo>
                <a:cubicBezTo>
                  <a:pt x="852" y="538"/>
                  <a:pt x="883" y="593"/>
                  <a:pt x="898" y="620"/>
                </a:cubicBezTo>
                <a:cubicBezTo>
                  <a:pt x="887" y="617"/>
                  <a:pt x="875" y="611"/>
                  <a:pt x="864" y="604"/>
                </a:cubicBezTo>
                <a:cubicBezTo>
                  <a:pt x="847" y="594"/>
                  <a:pt x="811" y="580"/>
                  <a:pt x="791" y="584"/>
                </a:cubicBezTo>
                <a:cubicBezTo>
                  <a:pt x="777" y="587"/>
                  <a:pt x="761" y="601"/>
                  <a:pt x="755" y="622"/>
                </a:cubicBezTo>
                <a:cubicBezTo>
                  <a:pt x="751" y="636"/>
                  <a:pt x="755" y="649"/>
                  <a:pt x="763" y="656"/>
                </a:cubicBezTo>
                <a:cubicBezTo>
                  <a:pt x="764" y="657"/>
                  <a:pt x="765" y="658"/>
                  <a:pt x="766" y="659"/>
                </a:cubicBezTo>
                <a:lnTo>
                  <a:pt x="846" y="704"/>
                </a:lnTo>
                <a:cubicBezTo>
                  <a:pt x="853" y="708"/>
                  <a:pt x="859" y="712"/>
                  <a:pt x="865" y="716"/>
                </a:cubicBezTo>
                <a:cubicBezTo>
                  <a:pt x="893" y="736"/>
                  <a:pt x="929" y="754"/>
                  <a:pt x="933" y="756"/>
                </a:cubicBezTo>
                <a:lnTo>
                  <a:pt x="937" y="759"/>
                </a:lnTo>
                <a:cubicBezTo>
                  <a:pt x="946" y="764"/>
                  <a:pt x="955" y="770"/>
                  <a:pt x="964" y="777"/>
                </a:cubicBezTo>
                <a:lnTo>
                  <a:pt x="63" y="777"/>
                </a:lnTo>
                <a:cubicBezTo>
                  <a:pt x="59" y="777"/>
                  <a:pt x="55" y="774"/>
                  <a:pt x="55" y="769"/>
                </a:cubicBezTo>
                <a:close/>
                <a:moveTo>
                  <a:pt x="63" y="55"/>
                </a:moveTo>
                <a:lnTo>
                  <a:pt x="1180" y="55"/>
                </a:lnTo>
                <a:cubicBezTo>
                  <a:pt x="1184" y="55"/>
                  <a:pt x="1188" y="59"/>
                  <a:pt x="1188" y="63"/>
                </a:cubicBezTo>
                <a:lnTo>
                  <a:pt x="1188" y="129"/>
                </a:lnTo>
                <a:lnTo>
                  <a:pt x="55" y="129"/>
                </a:lnTo>
                <a:lnTo>
                  <a:pt x="55" y="63"/>
                </a:lnTo>
                <a:cubicBezTo>
                  <a:pt x="55" y="59"/>
                  <a:pt x="59" y="55"/>
                  <a:pt x="63" y="55"/>
                </a:cubicBezTo>
                <a:close/>
                <a:moveTo>
                  <a:pt x="1180" y="0"/>
                </a:moveTo>
                <a:lnTo>
                  <a:pt x="63" y="0"/>
                </a:lnTo>
                <a:cubicBezTo>
                  <a:pt x="28" y="0"/>
                  <a:pt x="0" y="29"/>
                  <a:pt x="0" y="63"/>
                </a:cubicBezTo>
                <a:lnTo>
                  <a:pt x="0" y="769"/>
                </a:lnTo>
                <a:cubicBezTo>
                  <a:pt x="0" y="804"/>
                  <a:pt x="28" y="832"/>
                  <a:pt x="63" y="832"/>
                </a:cubicBezTo>
                <a:lnTo>
                  <a:pt x="1180" y="832"/>
                </a:lnTo>
                <a:cubicBezTo>
                  <a:pt x="1215" y="832"/>
                  <a:pt x="1243" y="804"/>
                  <a:pt x="1243" y="769"/>
                </a:cubicBezTo>
                <a:lnTo>
                  <a:pt x="1243" y="63"/>
                </a:lnTo>
                <a:cubicBezTo>
                  <a:pt x="1243" y="29"/>
                  <a:pt x="1215" y="0"/>
                  <a:pt x="1180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6" name="Freeform 1205">
            <a:extLst>
              <a:ext uri="{FF2B5EF4-FFF2-40B4-BE49-F238E27FC236}">
                <a16:creationId xmlns:a16="http://schemas.microsoft.com/office/drawing/2014/main" id="{094D9874-BC56-5B42-AAEE-F8F8BBE57B32}"/>
              </a:ext>
            </a:extLst>
          </p:cNvPr>
          <p:cNvSpPr/>
          <p:nvPr/>
        </p:nvSpPr>
        <p:spPr>
          <a:xfrm>
            <a:off x="3343679" y="623868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7" name="Freeform 1206">
            <a:extLst>
              <a:ext uri="{FF2B5EF4-FFF2-40B4-BE49-F238E27FC236}">
                <a16:creationId xmlns:a16="http://schemas.microsoft.com/office/drawing/2014/main" id="{EDDE7E7B-CFD0-8E4E-94F4-156C0C45C2DA}"/>
              </a:ext>
            </a:extLst>
          </p:cNvPr>
          <p:cNvSpPr/>
          <p:nvPr/>
        </p:nvSpPr>
        <p:spPr>
          <a:xfrm>
            <a:off x="3365279" y="623868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8" name="Freeform 1207">
            <a:extLst>
              <a:ext uri="{FF2B5EF4-FFF2-40B4-BE49-F238E27FC236}">
                <a16:creationId xmlns:a16="http://schemas.microsoft.com/office/drawing/2014/main" id="{1FCC8FFB-AA73-144F-965C-9BA873071BA8}"/>
              </a:ext>
            </a:extLst>
          </p:cNvPr>
          <p:cNvSpPr/>
          <p:nvPr/>
        </p:nvSpPr>
        <p:spPr>
          <a:xfrm>
            <a:off x="3386880" y="623868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09" name="Freeform 1208">
            <a:extLst>
              <a:ext uri="{FF2B5EF4-FFF2-40B4-BE49-F238E27FC236}">
                <a16:creationId xmlns:a16="http://schemas.microsoft.com/office/drawing/2014/main" id="{7E18D6A3-4295-8B43-B897-AA9B3F01C5D9}"/>
              </a:ext>
            </a:extLst>
          </p:cNvPr>
          <p:cNvSpPr/>
          <p:nvPr/>
        </p:nvSpPr>
        <p:spPr>
          <a:xfrm>
            <a:off x="3546720" y="6297727"/>
            <a:ext cx="103680" cy="10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9" h="286">
                <a:moveTo>
                  <a:pt x="118" y="286"/>
                </a:moveTo>
                <a:cubicBezTo>
                  <a:pt x="127" y="286"/>
                  <a:pt x="134" y="280"/>
                  <a:pt x="136" y="272"/>
                </a:cubicBezTo>
                <a:cubicBezTo>
                  <a:pt x="138" y="262"/>
                  <a:pt x="132" y="253"/>
                  <a:pt x="122" y="251"/>
                </a:cubicBezTo>
                <a:cubicBezTo>
                  <a:pt x="88" y="244"/>
                  <a:pt x="59" y="221"/>
                  <a:pt x="45" y="189"/>
                </a:cubicBezTo>
                <a:cubicBezTo>
                  <a:pt x="20" y="135"/>
                  <a:pt x="44" y="70"/>
                  <a:pt x="99" y="45"/>
                </a:cubicBezTo>
                <a:cubicBezTo>
                  <a:pt x="125" y="33"/>
                  <a:pt x="155" y="32"/>
                  <a:pt x="182" y="42"/>
                </a:cubicBezTo>
                <a:cubicBezTo>
                  <a:pt x="209" y="53"/>
                  <a:pt x="231" y="73"/>
                  <a:pt x="243" y="99"/>
                </a:cubicBezTo>
                <a:cubicBezTo>
                  <a:pt x="250" y="115"/>
                  <a:pt x="253" y="131"/>
                  <a:pt x="253" y="148"/>
                </a:cubicBezTo>
                <a:cubicBezTo>
                  <a:pt x="252" y="158"/>
                  <a:pt x="260" y="166"/>
                  <a:pt x="270" y="166"/>
                </a:cubicBezTo>
                <a:cubicBezTo>
                  <a:pt x="280" y="166"/>
                  <a:pt x="288" y="159"/>
                  <a:pt x="288" y="149"/>
                </a:cubicBezTo>
                <a:cubicBezTo>
                  <a:pt x="289" y="127"/>
                  <a:pt x="285" y="105"/>
                  <a:pt x="275" y="85"/>
                </a:cubicBezTo>
                <a:cubicBezTo>
                  <a:pt x="242" y="12"/>
                  <a:pt x="157" y="-20"/>
                  <a:pt x="84" y="13"/>
                </a:cubicBezTo>
                <a:cubicBezTo>
                  <a:pt x="12" y="46"/>
                  <a:pt x="-20" y="132"/>
                  <a:pt x="12" y="204"/>
                </a:cubicBezTo>
                <a:cubicBezTo>
                  <a:pt x="32" y="246"/>
                  <a:pt x="70" y="277"/>
                  <a:pt x="115" y="286"/>
                </a:cubicBezTo>
                <a:cubicBezTo>
                  <a:pt x="116" y="286"/>
                  <a:pt x="117" y="286"/>
                  <a:pt x="118" y="286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0" name="Freeform 1209">
            <a:extLst>
              <a:ext uri="{FF2B5EF4-FFF2-40B4-BE49-F238E27FC236}">
                <a16:creationId xmlns:a16="http://schemas.microsoft.com/office/drawing/2014/main" id="{38022663-C22D-2847-B470-F1ED23AEBA1F}"/>
              </a:ext>
            </a:extLst>
          </p:cNvPr>
          <p:cNvSpPr/>
          <p:nvPr/>
        </p:nvSpPr>
        <p:spPr>
          <a:xfrm>
            <a:off x="4019040" y="6212048"/>
            <a:ext cx="447120" cy="29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2">
                <a:moveTo>
                  <a:pt x="1180" y="777"/>
                </a:moveTo>
                <a:lnTo>
                  <a:pt x="63" y="777"/>
                </a:lnTo>
                <a:cubicBezTo>
                  <a:pt x="58" y="777"/>
                  <a:pt x="55" y="774"/>
                  <a:pt x="55" y="769"/>
                </a:cubicBezTo>
                <a:lnTo>
                  <a:pt x="55" y="165"/>
                </a:lnTo>
                <a:lnTo>
                  <a:pt x="1187" y="165"/>
                </a:lnTo>
                <a:lnTo>
                  <a:pt x="1187" y="769"/>
                </a:lnTo>
                <a:cubicBezTo>
                  <a:pt x="1187" y="774"/>
                  <a:pt x="1184" y="777"/>
                  <a:pt x="1180" y="777"/>
                </a:cubicBezTo>
                <a:close/>
                <a:moveTo>
                  <a:pt x="63" y="55"/>
                </a:moveTo>
                <a:lnTo>
                  <a:pt x="1180" y="55"/>
                </a:lnTo>
                <a:cubicBezTo>
                  <a:pt x="1184" y="55"/>
                  <a:pt x="1187" y="59"/>
                  <a:pt x="1187" y="63"/>
                </a:cubicBezTo>
                <a:lnTo>
                  <a:pt x="1187" y="129"/>
                </a:lnTo>
                <a:lnTo>
                  <a:pt x="55" y="129"/>
                </a:lnTo>
                <a:lnTo>
                  <a:pt x="55" y="63"/>
                </a:lnTo>
                <a:cubicBezTo>
                  <a:pt x="55" y="59"/>
                  <a:pt x="58" y="55"/>
                  <a:pt x="63" y="55"/>
                </a:cubicBezTo>
                <a:close/>
                <a:moveTo>
                  <a:pt x="1180" y="0"/>
                </a:moveTo>
                <a:lnTo>
                  <a:pt x="63" y="0"/>
                </a:lnTo>
                <a:cubicBezTo>
                  <a:pt x="28" y="0"/>
                  <a:pt x="0" y="29"/>
                  <a:pt x="0" y="63"/>
                </a:cubicBezTo>
                <a:lnTo>
                  <a:pt x="0" y="769"/>
                </a:lnTo>
                <a:cubicBezTo>
                  <a:pt x="0" y="804"/>
                  <a:pt x="28" y="832"/>
                  <a:pt x="63" y="832"/>
                </a:cubicBezTo>
                <a:lnTo>
                  <a:pt x="1180" y="832"/>
                </a:lnTo>
                <a:cubicBezTo>
                  <a:pt x="1214" y="832"/>
                  <a:pt x="1243" y="804"/>
                  <a:pt x="1243" y="769"/>
                </a:cubicBezTo>
                <a:lnTo>
                  <a:pt x="1243" y="63"/>
                </a:lnTo>
                <a:cubicBezTo>
                  <a:pt x="1243" y="29"/>
                  <a:pt x="1214" y="0"/>
                  <a:pt x="1180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1" name="Freeform 1210">
            <a:extLst>
              <a:ext uri="{FF2B5EF4-FFF2-40B4-BE49-F238E27FC236}">
                <a16:creationId xmlns:a16="http://schemas.microsoft.com/office/drawing/2014/main" id="{2A5FC2E4-BABD-534B-9C88-AE03829F4425}"/>
              </a:ext>
            </a:extLst>
          </p:cNvPr>
          <p:cNvSpPr/>
          <p:nvPr/>
        </p:nvSpPr>
        <p:spPr>
          <a:xfrm>
            <a:off x="4057921" y="6238688"/>
            <a:ext cx="1368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40">
                <a:moveTo>
                  <a:pt x="19" y="40"/>
                </a:moveTo>
                <a:cubicBezTo>
                  <a:pt x="30" y="40"/>
                  <a:pt x="39" y="31"/>
                  <a:pt x="39" y="20"/>
                </a:cubicBezTo>
                <a:cubicBezTo>
                  <a:pt x="39" y="9"/>
                  <a:pt x="30" y="0"/>
                  <a:pt x="19" y="0"/>
                </a:cubicBezTo>
                <a:cubicBezTo>
                  <a:pt x="8" y="0"/>
                  <a:pt x="0" y="9"/>
                  <a:pt x="0" y="20"/>
                </a:cubicBezTo>
                <a:cubicBezTo>
                  <a:pt x="0" y="31"/>
                  <a:pt x="8" y="40"/>
                  <a:pt x="19" y="4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2" name="Freeform 1211">
            <a:extLst>
              <a:ext uri="{FF2B5EF4-FFF2-40B4-BE49-F238E27FC236}">
                <a16:creationId xmlns:a16="http://schemas.microsoft.com/office/drawing/2014/main" id="{5CEA8D50-4766-3445-BFE7-2E241E5CD3A8}"/>
              </a:ext>
            </a:extLst>
          </p:cNvPr>
          <p:cNvSpPr/>
          <p:nvPr/>
        </p:nvSpPr>
        <p:spPr>
          <a:xfrm>
            <a:off x="4079521" y="6238688"/>
            <a:ext cx="1368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40">
                <a:moveTo>
                  <a:pt x="20" y="40"/>
                </a:moveTo>
                <a:cubicBezTo>
                  <a:pt x="30" y="40"/>
                  <a:pt x="39" y="31"/>
                  <a:pt x="39" y="20"/>
                </a:cubicBezTo>
                <a:cubicBezTo>
                  <a:pt x="39" y="9"/>
                  <a:pt x="3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3" name="Freeform 1212">
            <a:extLst>
              <a:ext uri="{FF2B5EF4-FFF2-40B4-BE49-F238E27FC236}">
                <a16:creationId xmlns:a16="http://schemas.microsoft.com/office/drawing/2014/main" id="{F9D2F3E5-41A7-6A4E-BB91-875B012AE48A}"/>
              </a:ext>
            </a:extLst>
          </p:cNvPr>
          <p:cNvSpPr/>
          <p:nvPr/>
        </p:nvSpPr>
        <p:spPr>
          <a:xfrm>
            <a:off x="4101120" y="623868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4" name="Freeform 1213">
            <a:extLst>
              <a:ext uri="{FF2B5EF4-FFF2-40B4-BE49-F238E27FC236}">
                <a16:creationId xmlns:a16="http://schemas.microsoft.com/office/drawing/2014/main" id="{0C14701D-0FDC-134C-A69C-1368E4DCAD10}"/>
              </a:ext>
            </a:extLst>
          </p:cNvPr>
          <p:cNvSpPr/>
          <p:nvPr/>
        </p:nvSpPr>
        <p:spPr>
          <a:xfrm>
            <a:off x="4156920" y="6372968"/>
            <a:ext cx="95400" cy="95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6" h="267">
                <a:moveTo>
                  <a:pt x="219" y="146"/>
                </a:moveTo>
                <a:lnTo>
                  <a:pt x="175" y="191"/>
                </a:lnTo>
                <a:cubicBezTo>
                  <a:pt x="162" y="204"/>
                  <a:pt x="144" y="211"/>
                  <a:pt x="125" y="211"/>
                </a:cubicBezTo>
                <a:cubicBezTo>
                  <a:pt x="107" y="211"/>
                  <a:pt x="89" y="204"/>
                  <a:pt x="76" y="191"/>
                </a:cubicBezTo>
                <a:cubicBezTo>
                  <a:pt x="63" y="178"/>
                  <a:pt x="55" y="160"/>
                  <a:pt x="55" y="141"/>
                </a:cubicBezTo>
                <a:cubicBezTo>
                  <a:pt x="55" y="123"/>
                  <a:pt x="63" y="105"/>
                  <a:pt x="76" y="92"/>
                </a:cubicBezTo>
                <a:lnTo>
                  <a:pt x="120" y="47"/>
                </a:lnTo>
                <a:cubicBezTo>
                  <a:pt x="131" y="36"/>
                  <a:pt x="131" y="19"/>
                  <a:pt x="120" y="8"/>
                </a:cubicBezTo>
                <a:cubicBezTo>
                  <a:pt x="109" y="-3"/>
                  <a:pt x="92" y="-3"/>
                  <a:pt x="81" y="8"/>
                </a:cubicBezTo>
                <a:lnTo>
                  <a:pt x="37" y="53"/>
                </a:lnTo>
                <a:cubicBezTo>
                  <a:pt x="13" y="77"/>
                  <a:pt x="0" y="108"/>
                  <a:pt x="0" y="141"/>
                </a:cubicBezTo>
                <a:cubicBezTo>
                  <a:pt x="0" y="175"/>
                  <a:pt x="13" y="206"/>
                  <a:pt x="37" y="230"/>
                </a:cubicBezTo>
                <a:cubicBezTo>
                  <a:pt x="60" y="254"/>
                  <a:pt x="92" y="267"/>
                  <a:pt x="125" y="267"/>
                </a:cubicBezTo>
                <a:cubicBezTo>
                  <a:pt x="159" y="267"/>
                  <a:pt x="190" y="254"/>
                  <a:pt x="214" y="230"/>
                </a:cubicBezTo>
                <a:lnTo>
                  <a:pt x="258" y="185"/>
                </a:lnTo>
                <a:cubicBezTo>
                  <a:pt x="269" y="174"/>
                  <a:pt x="269" y="157"/>
                  <a:pt x="258" y="146"/>
                </a:cubicBezTo>
                <a:cubicBezTo>
                  <a:pt x="247" y="135"/>
                  <a:pt x="230" y="135"/>
                  <a:pt x="219" y="146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5" name="Freeform 1214">
            <a:extLst>
              <a:ext uri="{FF2B5EF4-FFF2-40B4-BE49-F238E27FC236}">
                <a16:creationId xmlns:a16="http://schemas.microsoft.com/office/drawing/2014/main" id="{670E92B3-9B6B-C64B-A730-461C18FC1589}"/>
              </a:ext>
            </a:extLst>
          </p:cNvPr>
          <p:cNvSpPr/>
          <p:nvPr/>
        </p:nvSpPr>
        <p:spPr>
          <a:xfrm>
            <a:off x="4233241" y="6293408"/>
            <a:ext cx="95760" cy="9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67" h="266">
                <a:moveTo>
                  <a:pt x="228" y="34"/>
                </a:moveTo>
                <a:cubicBezTo>
                  <a:pt x="203" y="11"/>
                  <a:pt x="171" y="-1"/>
                  <a:pt x="138" y="0"/>
                </a:cubicBezTo>
                <a:cubicBezTo>
                  <a:pt x="104" y="1"/>
                  <a:pt x="73" y="15"/>
                  <a:pt x="50" y="40"/>
                </a:cubicBezTo>
                <a:lnTo>
                  <a:pt x="8" y="86"/>
                </a:lnTo>
                <a:cubicBezTo>
                  <a:pt x="-3" y="97"/>
                  <a:pt x="-2" y="115"/>
                  <a:pt x="9" y="125"/>
                </a:cubicBezTo>
                <a:cubicBezTo>
                  <a:pt x="20" y="136"/>
                  <a:pt x="38" y="135"/>
                  <a:pt x="48" y="124"/>
                </a:cubicBezTo>
                <a:lnTo>
                  <a:pt x="91" y="78"/>
                </a:lnTo>
                <a:cubicBezTo>
                  <a:pt x="104" y="64"/>
                  <a:pt x="121" y="56"/>
                  <a:pt x="140" y="55"/>
                </a:cubicBezTo>
                <a:cubicBezTo>
                  <a:pt x="158" y="55"/>
                  <a:pt x="176" y="61"/>
                  <a:pt x="190" y="74"/>
                </a:cubicBezTo>
                <a:cubicBezTo>
                  <a:pt x="218" y="100"/>
                  <a:pt x="219" y="145"/>
                  <a:pt x="193" y="173"/>
                </a:cubicBezTo>
                <a:lnTo>
                  <a:pt x="150" y="220"/>
                </a:lnTo>
                <a:cubicBezTo>
                  <a:pt x="140" y="231"/>
                  <a:pt x="140" y="248"/>
                  <a:pt x="152" y="258"/>
                </a:cubicBezTo>
                <a:cubicBezTo>
                  <a:pt x="157" y="263"/>
                  <a:pt x="164" y="266"/>
                  <a:pt x="170" y="266"/>
                </a:cubicBezTo>
                <a:cubicBezTo>
                  <a:pt x="178" y="266"/>
                  <a:pt x="185" y="263"/>
                  <a:pt x="191" y="257"/>
                </a:cubicBezTo>
                <a:lnTo>
                  <a:pt x="233" y="211"/>
                </a:lnTo>
                <a:cubicBezTo>
                  <a:pt x="281" y="160"/>
                  <a:pt x="278" y="81"/>
                  <a:pt x="228" y="3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6" name="Freeform 1215">
            <a:extLst>
              <a:ext uri="{FF2B5EF4-FFF2-40B4-BE49-F238E27FC236}">
                <a16:creationId xmlns:a16="http://schemas.microsoft.com/office/drawing/2014/main" id="{2EDC0900-9120-6E46-B76F-2EEDAEAC117B}"/>
              </a:ext>
            </a:extLst>
          </p:cNvPr>
          <p:cNvSpPr/>
          <p:nvPr/>
        </p:nvSpPr>
        <p:spPr>
          <a:xfrm>
            <a:off x="4210200" y="6353527"/>
            <a:ext cx="62640" cy="62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5" h="175">
                <a:moveTo>
                  <a:pt x="128" y="8"/>
                </a:moveTo>
                <a:lnTo>
                  <a:pt x="8" y="128"/>
                </a:lnTo>
                <a:cubicBezTo>
                  <a:pt x="-3" y="139"/>
                  <a:pt x="-3" y="156"/>
                  <a:pt x="8" y="167"/>
                </a:cubicBezTo>
                <a:cubicBezTo>
                  <a:pt x="14" y="172"/>
                  <a:pt x="21" y="175"/>
                  <a:pt x="28" y="175"/>
                </a:cubicBezTo>
                <a:cubicBezTo>
                  <a:pt x="35" y="175"/>
                  <a:pt x="42" y="172"/>
                  <a:pt x="47" y="167"/>
                </a:cubicBezTo>
                <a:lnTo>
                  <a:pt x="167" y="47"/>
                </a:lnTo>
                <a:cubicBezTo>
                  <a:pt x="178" y="36"/>
                  <a:pt x="178" y="19"/>
                  <a:pt x="167" y="8"/>
                </a:cubicBezTo>
                <a:cubicBezTo>
                  <a:pt x="156" y="-3"/>
                  <a:pt x="139" y="-3"/>
                  <a:pt x="128" y="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7" name="Freeform 1216">
            <a:extLst>
              <a:ext uri="{FF2B5EF4-FFF2-40B4-BE49-F238E27FC236}">
                <a16:creationId xmlns:a16="http://schemas.microsoft.com/office/drawing/2014/main" id="{1A3F0B02-C0EA-944F-8F80-BFB706B385C3}"/>
              </a:ext>
            </a:extLst>
          </p:cNvPr>
          <p:cNvSpPr/>
          <p:nvPr/>
        </p:nvSpPr>
        <p:spPr>
          <a:xfrm>
            <a:off x="5042521" y="627000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" y="13"/>
                </a:moveTo>
                <a:cubicBezTo>
                  <a:pt x="-4" y="26"/>
                  <a:pt x="0" y="43"/>
                  <a:pt x="13" y="51"/>
                </a:cubicBezTo>
                <a:lnTo>
                  <a:pt x="14" y="52"/>
                </a:lnTo>
                <a:cubicBezTo>
                  <a:pt x="18" y="54"/>
                  <a:pt x="23" y="56"/>
                  <a:pt x="28" y="56"/>
                </a:cubicBezTo>
                <a:cubicBezTo>
                  <a:pt x="37" y="56"/>
                  <a:pt x="46" y="51"/>
                  <a:pt x="52" y="42"/>
                </a:cubicBezTo>
                <a:cubicBezTo>
                  <a:pt x="60" y="29"/>
                  <a:pt x="55" y="12"/>
                  <a:pt x="43" y="4"/>
                </a:cubicBezTo>
                <a:lnTo>
                  <a:pt x="42" y="4"/>
                </a:lnTo>
                <a:cubicBezTo>
                  <a:pt x="29" y="-4"/>
                  <a:pt x="12" y="0"/>
                  <a:pt x="4" y="13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8" name="Freeform 1217">
            <a:extLst>
              <a:ext uri="{FF2B5EF4-FFF2-40B4-BE49-F238E27FC236}">
                <a16:creationId xmlns:a16="http://schemas.microsoft.com/office/drawing/2014/main" id="{1654DE65-30B0-EA46-A487-CB782EF7C282}"/>
              </a:ext>
            </a:extLst>
          </p:cNvPr>
          <p:cNvSpPr/>
          <p:nvPr/>
        </p:nvSpPr>
        <p:spPr>
          <a:xfrm>
            <a:off x="5118479" y="63636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" y="37"/>
                </a:moveTo>
                <a:lnTo>
                  <a:pt x="3" y="39"/>
                </a:lnTo>
                <a:cubicBezTo>
                  <a:pt x="6" y="50"/>
                  <a:pt x="17" y="57"/>
                  <a:pt x="29" y="57"/>
                </a:cubicBezTo>
                <a:cubicBezTo>
                  <a:pt x="32" y="57"/>
                  <a:pt x="35" y="56"/>
                  <a:pt x="38" y="55"/>
                </a:cubicBezTo>
                <a:cubicBezTo>
                  <a:pt x="52" y="50"/>
                  <a:pt x="60" y="35"/>
                  <a:pt x="55" y="20"/>
                </a:cubicBezTo>
                <a:lnTo>
                  <a:pt x="54" y="18"/>
                </a:lnTo>
                <a:cubicBezTo>
                  <a:pt x="49" y="4"/>
                  <a:pt x="33" y="-4"/>
                  <a:pt x="19" y="1"/>
                </a:cubicBezTo>
                <a:cubicBezTo>
                  <a:pt x="4" y="7"/>
                  <a:pt x="-3" y="22"/>
                  <a:pt x="2" y="37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19" name="Freeform 1218">
            <a:extLst>
              <a:ext uri="{FF2B5EF4-FFF2-40B4-BE49-F238E27FC236}">
                <a16:creationId xmlns:a16="http://schemas.microsoft.com/office/drawing/2014/main" id="{BAE63454-B48B-D344-9974-29CE6D94E37C}"/>
              </a:ext>
            </a:extLst>
          </p:cNvPr>
          <p:cNvSpPr/>
          <p:nvPr/>
        </p:nvSpPr>
        <p:spPr>
          <a:xfrm>
            <a:off x="5105520" y="633552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" y="41"/>
                </a:moveTo>
                <a:lnTo>
                  <a:pt x="4" y="43"/>
                </a:lnTo>
                <a:cubicBezTo>
                  <a:pt x="9" y="52"/>
                  <a:pt x="19" y="57"/>
                  <a:pt x="28" y="57"/>
                </a:cubicBezTo>
                <a:cubicBezTo>
                  <a:pt x="33" y="57"/>
                  <a:pt x="38" y="56"/>
                  <a:pt x="42" y="54"/>
                </a:cubicBezTo>
                <a:cubicBezTo>
                  <a:pt x="55" y="46"/>
                  <a:pt x="60" y="29"/>
                  <a:pt x="53" y="16"/>
                </a:cubicBezTo>
                <a:lnTo>
                  <a:pt x="52" y="14"/>
                </a:lnTo>
                <a:cubicBezTo>
                  <a:pt x="44" y="1"/>
                  <a:pt x="27" y="-4"/>
                  <a:pt x="14" y="4"/>
                </a:cubicBezTo>
                <a:cubicBezTo>
                  <a:pt x="1" y="11"/>
                  <a:pt x="-4" y="28"/>
                  <a:pt x="3" y="4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0" name="Freeform 1219">
            <a:extLst>
              <a:ext uri="{FF2B5EF4-FFF2-40B4-BE49-F238E27FC236}">
                <a16:creationId xmlns:a16="http://schemas.microsoft.com/office/drawing/2014/main" id="{D7820138-9089-6641-B29C-67D1DB96C730}"/>
              </a:ext>
            </a:extLst>
          </p:cNvPr>
          <p:cNvSpPr/>
          <p:nvPr/>
        </p:nvSpPr>
        <p:spPr>
          <a:xfrm>
            <a:off x="5126041" y="6393488"/>
            <a:ext cx="1980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8">
                <a:moveTo>
                  <a:pt x="23" y="1"/>
                </a:moveTo>
                <a:cubicBezTo>
                  <a:pt x="8" y="3"/>
                  <a:pt x="-2" y="18"/>
                  <a:pt x="0" y="33"/>
                </a:cubicBezTo>
                <a:lnTo>
                  <a:pt x="1" y="35"/>
                </a:lnTo>
                <a:cubicBezTo>
                  <a:pt x="3" y="48"/>
                  <a:pt x="15" y="58"/>
                  <a:pt x="28" y="58"/>
                </a:cubicBezTo>
                <a:cubicBezTo>
                  <a:pt x="29" y="58"/>
                  <a:pt x="31" y="58"/>
                  <a:pt x="33" y="57"/>
                </a:cubicBezTo>
                <a:cubicBezTo>
                  <a:pt x="48" y="55"/>
                  <a:pt x="58" y="40"/>
                  <a:pt x="55" y="25"/>
                </a:cubicBezTo>
                <a:lnTo>
                  <a:pt x="55" y="23"/>
                </a:lnTo>
                <a:cubicBezTo>
                  <a:pt x="52" y="8"/>
                  <a:pt x="38" y="-2"/>
                  <a:pt x="23" y="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1" name="Freeform 1220">
            <a:extLst>
              <a:ext uri="{FF2B5EF4-FFF2-40B4-BE49-F238E27FC236}">
                <a16:creationId xmlns:a16="http://schemas.microsoft.com/office/drawing/2014/main" id="{80329501-8634-DC4B-8948-24B26B3350BE}"/>
              </a:ext>
            </a:extLst>
          </p:cNvPr>
          <p:cNvSpPr/>
          <p:nvPr/>
        </p:nvSpPr>
        <p:spPr>
          <a:xfrm>
            <a:off x="5088239" y="6310327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7" y="46"/>
                </a:moveTo>
                <a:cubicBezTo>
                  <a:pt x="13" y="53"/>
                  <a:pt x="21" y="56"/>
                  <a:pt x="29" y="56"/>
                </a:cubicBezTo>
                <a:cubicBezTo>
                  <a:pt x="35" y="56"/>
                  <a:pt x="41" y="54"/>
                  <a:pt x="46" y="50"/>
                </a:cubicBezTo>
                <a:cubicBezTo>
                  <a:pt x="58" y="41"/>
                  <a:pt x="60" y="23"/>
                  <a:pt x="50" y="11"/>
                </a:cubicBezTo>
                <a:lnTo>
                  <a:pt x="49" y="10"/>
                </a:lnTo>
                <a:cubicBezTo>
                  <a:pt x="39" y="-2"/>
                  <a:pt x="22" y="-4"/>
                  <a:pt x="10" y="6"/>
                </a:cubicBezTo>
                <a:cubicBezTo>
                  <a:pt x="-2" y="15"/>
                  <a:pt x="-4" y="33"/>
                  <a:pt x="6" y="4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2" name="Freeform 1221">
            <a:extLst>
              <a:ext uri="{FF2B5EF4-FFF2-40B4-BE49-F238E27FC236}">
                <a16:creationId xmlns:a16="http://schemas.microsoft.com/office/drawing/2014/main" id="{9257ADFF-C3F9-3C44-93D7-29F78C3031DE}"/>
              </a:ext>
            </a:extLst>
          </p:cNvPr>
          <p:cNvSpPr/>
          <p:nvPr/>
        </p:nvSpPr>
        <p:spPr>
          <a:xfrm>
            <a:off x="5067000" y="628800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10" y="48"/>
                </a:moveTo>
                <a:lnTo>
                  <a:pt x="11" y="50"/>
                </a:lnTo>
                <a:cubicBezTo>
                  <a:pt x="17" y="54"/>
                  <a:pt x="23" y="57"/>
                  <a:pt x="30" y="57"/>
                </a:cubicBezTo>
                <a:cubicBezTo>
                  <a:pt x="37" y="57"/>
                  <a:pt x="45" y="53"/>
                  <a:pt x="50" y="47"/>
                </a:cubicBezTo>
                <a:cubicBezTo>
                  <a:pt x="61" y="36"/>
                  <a:pt x="59" y="18"/>
                  <a:pt x="48" y="8"/>
                </a:cubicBezTo>
                <a:lnTo>
                  <a:pt x="46" y="7"/>
                </a:lnTo>
                <a:cubicBezTo>
                  <a:pt x="35" y="-3"/>
                  <a:pt x="17" y="-2"/>
                  <a:pt x="7" y="9"/>
                </a:cubicBezTo>
                <a:cubicBezTo>
                  <a:pt x="-3" y="21"/>
                  <a:pt x="-2" y="38"/>
                  <a:pt x="10" y="4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3" name="Freeform 1222">
            <a:extLst>
              <a:ext uri="{FF2B5EF4-FFF2-40B4-BE49-F238E27FC236}">
                <a16:creationId xmlns:a16="http://schemas.microsoft.com/office/drawing/2014/main" id="{85DFAB1F-60D2-3145-8B82-52B9576E4A4F}"/>
              </a:ext>
            </a:extLst>
          </p:cNvPr>
          <p:cNvSpPr/>
          <p:nvPr/>
        </p:nvSpPr>
        <p:spPr>
          <a:xfrm>
            <a:off x="4691880" y="6212768"/>
            <a:ext cx="529560" cy="231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644">
                <a:moveTo>
                  <a:pt x="343" y="219"/>
                </a:moveTo>
                <a:cubicBezTo>
                  <a:pt x="449" y="113"/>
                  <a:pt x="590" y="55"/>
                  <a:pt x="740" y="55"/>
                </a:cubicBezTo>
                <a:cubicBezTo>
                  <a:pt x="812" y="55"/>
                  <a:pt x="883" y="69"/>
                  <a:pt x="949" y="95"/>
                </a:cubicBezTo>
                <a:lnTo>
                  <a:pt x="888" y="201"/>
                </a:lnTo>
                <a:cubicBezTo>
                  <a:pt x="841" y="185"/>
                  <a:pt x="791" y="176"/>
                  <a:pt x="740" y="176"/>
                </a:cubicBezTo>
                <a:cubicBezTo>
                  <a:pt x="622" y="176"/>
                  <a:pt x="511" y="222"/>
                  <a:pt x="428" y="305"/>
                </a:cubicBezTo>
                <a:cubicBezTo>
                  <a:pt x="352" y="381"/>
                  <a:pt x="307" y="481"/>
                  <a:pt x="300" y="589"/>
                </a:cubicBezTo>
                <a:lnTo>
                  <a:pt x="179" y="589"/>
                </a:lnTo>
                <a:cubicBezTo>
                  <a:pt x="186" y="449"/>
                  <a:pt x="243" y="319"/>
                  <a:pt x="343" y="219"/>
                </a:cubicBezTo>
                <a:close/>
                <a:moveTo>
                  <a:pt x="358" y="562"/>
                </a:moveTo>
                <a:lnTo>
                  <a:pt x="402" y="572"/>
                </a:lnTo>
                <a:cubicBezTo>
                  <a:pt x="404" y="573"/>
                  <a:pt x="406" y="573"/>
                  <a:pt x="408" y="573"/>
                </a:cubicBezTo>
                <a:cubicBezTo>
                  <a:pt x="420" y="573"/>
                  <a:pt x="432" y="564"/>
                  <a:pt x="435" y="551"/>
                </a:cubicBezTo>
                <a:cubicBezTo>
                  <a:pt x="438" y="536"/>
                  <a:pt x="429" y="522"/>
                  <a:pt x="414" y="518"/>
                </a:cubicBezTo>
                <a:lnTo>
                  <a:pt x="370" y="508"/>
                </a:lnTo>
                <a:cubicBezTo>
                  <a:pt x="379" y="478"/>
                  <a:pt x="391" y="449"/>
                  <a:pt x="407" y="423"/>
                </a:cubicBezTo>
                <a:lnTo>
                  <a:pt x="443" y="448"/>
                </a:lnTo>
                <a:cubicBezTo>
                  <a:pt x="448" y="452"/>
                  <a:pt x="453" y="453"/>
                  <a:pt x="459" y="453"/>
                </a:cubicBezTo>
                <a:cubicBezTo>
                  <a:pt x="467" y="453"/>
                  <a:pt x="476" y="449"/>
                  <a:pt x="481" y="441"/>
                </a:cubicBezTo>
                <a:cubicBezTo>
                  <a:pt x="490" y="429"/>
                  <a:pt x="487" y="412"/>
                  <a:pt x="475" y="403"/>
                </a:cubicBezTo>
                <a:lnTo>
                  <a:pt x="438" y="377"/>
                </a:lnTo>
                <a:cubicBezTo>
                  <a:pt x="461" y="347"/>
                  <a:pt x="490" y="321"/>
                  <a:pt x="521" y="299"/>
                </a:cubicBezTo>
                <a:lnTo>
                  <a:pt x="543" y="338"/>
                </a:lnTo>
                <a:cubicBezTo>
                  <a:pt x="548" y="347"/>
                  <a:pt x="558" y="352"/>
                  <a:pt x="567" y="352"/>
                </a:cubicBezTo>
                <a:cubicBezTo>
                  <a:pt x="572" y="352"/>
                  <a:pt x="576" y="350"/>
                  <a:pt x="581" y="348"/>
                </a:cubicBezTo>
                <a:cubicBezTo>
                  <a:pt x="594" y="340"/>
                  <a:pt x="599" y="323"/>
                  <a:pt x="591" y="310"/>
                </a:cubicBezTo>
                <a:lnTo>
                  <a:pt x="569" y="271"/>
                </a:lnTo>
                <a:cubicBezTo>
                  <a:pt x="612" y="249"/>
                  <a:pt x="661" y="236"/>
                  <a:pt x="712" y="232"/>
                </a:cubicBezTo>
                <a:lnTo>
                  <a:pt x="712" y="276"/>
                </a:lnTo>
                <a:cubicBezTo>
                  <a:pt x="712" y="292"/>
                  <a:pt x="724" y="304"/>
                  <a:pt x="739" y="304"/>
                </a:cubicBezTo>
                <a:cubicBezTo>
                  <a:pt x="754" y="304"/>
                  <a:pt x="767" y="292"/>
                  <a:pt x="767" y="277"/>
                </a:cubicBezTo>
                <a:lnTo>
                  <a:pt x="767" y="232"/>
                </a:lnTo>
                <a:cubicBezTo>
                  <a:pt x="814" y="235"/>
                  <a:pt x="859" y="247"/>
                  <a:pt x="900" y="266"/>
                </a:cubicBezTo>
                <a:lnTo>
                  <a:pt x="878" y="305"/>
                </a:lnTo>
                <a:cubicBezTo>
                  <a:pt x="871" y="318"/>
                  <a:pt x="875" y="335"/>
                  <a:pt x="889" y="342"/>
                </a:cubicBezTo>
                <a:cubicBezTo>
                  <a:pt x="893" y="345"/>
                  <a:pt x="897" y="346"/>
                  <a:pt x="902" y="346"/>
                </a:cubicBezTo>
                <a:cubicBezTo>
                  <a:pt x="912" y="346"/>
                  <a:pt x="921" y="341"/>
                  <a:pt x="926" y="332"/>
                </a:cubicBezTo>
                <a:lnTo>
                  <a:pt x="948" y="292"/>
                </a:lnTo>
                <a:cubicBezTo>
                  <a:pt x="987" y="318"/>
                  <a:pt x="1022" y="350"/>
                  <a:pt x="1049" y="388"/>
                </a:cubicBezTo>
                <a:lnTo>
                  <a:pt x="1012" y="411"/>
                </a:lnTo>
                <a:cubicBezTo>
                  <a:pt x="999" y="419"/>
                  <a:pt x="995" y="436"/>
                  <a:pt x="1003" y="449"/>
                </a:cubicBezTo>
                <a:cubicBezTo>
                  <a:pt x="1008" y="457"/>
                  <a:pt x="1017" y="462"/>
                  <a:pt x="1026" y="462"/>
                </a:cubicBezTo>
                <a:cubicBezTo>
                  <a:pt x="1031" y="462"/>
                  <a:pt x="1036" y="461"/>
                  <a:pt x="1041" y="458"/>
                </a:cubicBezTo>
                <a:lnTo>
                  <a:pt x="1079" y="434"/>
                </a:lnTo>
                <a:cubicBezTo>
                  <a:pt x="1092" y="458"/>
                  <a:pt x="1102" y="484"/>
                  <a:pt x="1110" y="510"/>
                </a:cubicBezTo>
                <a:lnTo>
                  <a:pt x="1066" y="519"/>
                </a:lnTo>
                <a:cubicBezTo>
                  <a:pt x="1051" y="522"/>
                  <a:pt x="1042" y="536"/>
                  <a:pt x="1045" y="551"/>
                </a:cubicBezTo>
                <a:cubicBezTo>
                  <a:pt x="1047" y="564"/>
                  <a:pt x="1059" y="574"/>
                  <a:pt x="1072" y="574"/>
                </a:cubicBezTo>
                <a:cubicBezTo>
                  <a:pt x="1073" y="574"/>
                  <a:pt x="1075" y="573"/>
                  <a:pt x="1077" y="573"/>
                </a:cubicBezTo>
                <a:lnTo>
                  <a:pt x="1121" y="564"/>
                </a:lnTo>
                <a:cubicBezTo>
                  <a:pt x="1122" y="572"/>
                  <a:pt x="1123" y="580"/>
                  <a:pt x="1124" y="589"/>
                </a:cubicBezTo>
                <a:lnTo>
                  <a:pt x="356" y="589"/>
                </a:lnTo>
                <a:cubicBezTo>
                  <a:pt x="356" y="580"/>
                  <a:pt x="357" y="571"/>
                  <a:pt x="358" y="562"/>
                </a:cubicBezTo>
                <a:close/>
                <a:moveTo>
                  <a:pt x="1300" y="589"/>
                </a:moveTo>
                <a:lnTo>
                  <a:pt x="1251" y="589"/>
                </a:lnTo>
                <a:cubicBezTo>
                  <a:pt x="1248" y="587"/>
                  <a:pt x="1244" y="587"/>
                  <a:pt x="1241" y="587"/>
                </a:cubicBezTo>
                <a:cubicBezTo>
                  <a:pt x="1237" y="587"/>
                  <a:pt x="1234" y="587"/>
                  <a:pt x="1231" y="589"/>
                </a:cubicBezTo>
                <a:lnTo>
                  <a:pt x="1179" y="589"/>
                </a:lnTo>
                <a:cubicBezTo>
                  <a:pt x="1172" y="481"/>
                  <a:pt x="1128" y="381"/>
                  <a:pt x="1051" y="305"/>
                </a:cubicBezTo>
                <a:cubicBezTo>
                  <a:pt x="1018" y="271"/>
                  <a:pt x="980" y="244"/>
                  <a:pt x="939" y="224"/>
                </a:cubicBezTo>
                <a:lnTo>
                  <a:pt x="999" y="118"/>
                </a:lnTo>
                <a:cubicBezTo>
                  <a:pt x="1049" y="144"/>
                  <a:pt x="1095" y="178"/>
                  <a:pt x="1136" y="219"/>
                </a:cubicBezTo>
                <a:cubicBezTo>
                  <a:pt x="1236" y="319"/>
                  <a:pt x="1293" y="449"/>
                  <a:pt x="1300" y="589"/>
                </a:cubicBezTo>
                <a:close/>
                <a:moveTo>
                  <a:pt x="1444" y="589"/>
                </a:moveTo>
                <a:lnTo>
                  <a:pt x="1355" y="589"/>
                </a:lnTo>
                <a:cubicBezTo>
                  <a:pt x="1349" y="434"/>
                  <a:pt x="1285" y="290"/>
                  <a:pt x="1175" y="180"/>
                </a:cubicBezTo>
                <a:cubicBezTo>
                  <a:pt x="1125" y="130"/>
                  <a:pt x="1068" y="90"/>
                  <a:pt x="1006" y="60"/>
                </a:cubicBezTo>
                <a:cubicBezTo>
                  <a:pt x="1005" y="59"/>
                  <a:pt x="1003" y="58"/>
                  <a:pt x="1002" y="57"/>
                </a:cubicBezTo>
                <a:cubicBezTo>
                  <a:pt x="999" y="56"/>
                  <a:pt x="996" y="55"/>
                  <a:pt x="993" y="54"/>
                </a:cubicBezTo>
                <a:cubicBezTo>
                  <a:pt x="915" y="19"/>
                  <a:pt x="828" y="0"/>
                  <a:pt x="740" y="0"/>
                </a:cubicBezTo>
                <a:cubicBezTo>
                  <a:pt x="575" y="0"/>
                  <a:pt x="420" y="64"/>
                  <a:pt x="304" y="180"/>
                </a:cubicBezTo>
                <a:cubicBezTo>
                  <a:pt x="194" y="290"/>
                  <a:pt x="131" y="434"/>
                  <a:pt x="124" y="589"/>
                </a:cubicBezTo>
                <a:lnTo>
                  <a:pt x="28" y="589"/>
                </a:lnTo>
                <a:cubicBezTo>
                  <a:pt x="12" y="589"/>
                  <a:pt x="0" y="601"/>
                  <a:pt x="0" y="616"/>
                </a:cubicBezTo>
                <a:cubicBezTo>
                  <a:pt x="0" y="631"/>
                  <a:pt x="12" y="644"/>
                  <a:pt x="28" y="644"/>
                </a:cubicBezTo>
                <a:lnTo>
                  <a:pt x="1444" y="644"/>
                </a:lnTo>
                <a:cubicBezTo>
                  <a:pt x="1460" y="644"/>
                  <a:pt x="1472" y="631"/>
                  <a:pt x="1472" y="616"/>
                </a:cubicBezTo>
                <a:cubicBezTo>
                  <a:pt x="1472" y="601"/>
                  <a:pt x="1460" y="589"/>
                  <a:pt x="1444" y="58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4" name="Freeform 1223">
            <a:extLst>
              <a:ext uri="{FF2B5EF4-FFF2-40B4-BE49-F238E27FC236}">
                <a16:creationId xmlns:a16="http://schemas.microsoft.com/office/drawing/2014/main" id="{861D2AD5-BBE9-3F44-BF0C-D88BD379C6F1}"/>
              </a:ext>
            </a:extLst>
          </p:cNvPr>
          <p:cNvSpPr/>
          <p:nvPr/>
        </p:nvSpPr>
        <p:spPr>
          <a:xfrm>
            <a:off x="5447880" y="6212768"/>
            <a:ext cx="447120" cy="298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1">
                <a:moveTo>
                  <a:pt x="1180" y="776"/>
                </a:moveTo>
                <a:lnTo>
                  <a:pt x="63" y="776"/>
                </a:lnTo>
                <a:cubicBezTo>
                  <a:pt x="59" y="776"/>
                  <a:pt x="56" y="773"/>
                  <a:pt x="56" y="768"/>
                </a:cubicBezTo>
                <a:lnTo>
                  <a:pt x="56" y="164"/>
                </a:lnTo>
                <a:lnTo>
                  <a:pt x="653" y="164"/>
                </a:lnTo>
                <a:lnTo>
                  <a:pt x="653" y="518"/>
                </a:lnTo>
                <a:cubicBezTo>
                  <a:pt x="653" y="528"/>
                  <a:pt x="658" y="537"/>
                  <a:pt x="666" y="542"/>
                </a:cubicBezTo>
                <a:cubicBezTo>
                  <a:pt x="671" y="544"/>
                  <a:pt x="676" y="546"/>
                  <a:pt x="681" y="546"/>
                </a:cubicBezTo>
                <a:cubicBezTo>
                  <a:pt x="685" y="546"/>
                  <a:pt x="689" y="545"/>
                  <a:pt x="693" y="543"/>
                </a:cubicBezTo>
                <a:lnTo>
                  <a:pt x="864" y="460"/>
                </a:lnTo>
                <a:lnTo>
                  <a:pt x="1035" y="543"/>
                </a:lnTo>
                <a:cubicBezTo>
                  <a:pt x="1044" y="547"/>
                  <a:pt x="1054" y="547"/>
                  <a:pt x="1062" y="542"/>
                </a:cubicBezTo>
                <a:cubicBezTo>
                  <a:pt x="1070" y="537"/>
                  <a:pt x="1075" y="528"/>
                  <a:pt x="1075" y="518"/>
                </a:cubicBezTo>
                <a:lnTo>
                  <a:pt x="1075" y="164"/>
                </a:lnTo>
                <a:lnTo>
                  <a:pt x="1188" y="164"/>
                </a:lnTo>
                <a:lnTo>
                  <a:pt x="1188" y="768"/>
                </a:lnTo>
                <a:cubicBezTo>
                  <a:pt x="1188" y="773"/>
                  <a:pt x="1185" y="776"/>
                  <a:pt x="1180" y="776"/>
                </a:cubicBezTo>
                <a:close/>
                <a:moveTo>
                  <a:pt x="63" y="55"/>
                </a:moveTo>
                <a:lnTo>
                  <a:pt x="653" y="55"/>
                </a:lnTo>
                <a:lnTo>
                  <a:pt x="653" y="129"/>
                </a:lnTo>
                <a:lnTo>
                  <a:pt x="56" y="129"/>
                </a:lnTo>
                <a:lnTo>
                  <a:pt x="56" y="63"/>
                </a:lnTo>
                <a:cubicBezTo>
                  <a:pt x="56" y="58"/>
                  <a:pt x="59" y="55"/>
                  <a:pt x="63" y="55"/>
                </a:cubicBezTo>
                <a:close/>
                <a:moveTo>
                  <a:pt x="1020" y="55"/>
                </a:moveTo>
                <a:lnTo>
                  <a:pt x="1020" y="474"/>
                </a:lnTo>
                <a:lnTo>
                  <a:pt x="876" y="404"/>
                </a:lnTo>
                <a:cubicBezTo>
                  <a:pt x="872" y="402"/>
                  <a:pt x="868" y="401"/>
                  <a:pt x="864" y="401"/>
                </a:cubicBezTo>
                <a:cubicBezTo>
                  <a:pt x="860" y="401"/>
                  <a:pt x="856" y="402"/>
                  <a:pt x="852" y="404"/>
                </a:cubicBezTo>
                <a:lnTo>
                  <a:pt x="708" y="474"/>
                </a:lnTo>
                <a:lnTo>
                  <a:pt x="708" y="55"/>
                </a:lnTo>
                <a:close/>
                <a:moveTo>
                  <a:pt x="1188" y="63"/>
                </a:moveTo>
                <a:lnTo>
                  <a:pt x="1188" y="129"/>
                </a:lnTo>
                <a:lnTo>
                  <a:pt x="1075" y="129"/>
                </a:lnTo>
                <a:lnTo>
                  <a:pt x="1075" y="55"/>
                </a:lnTo>
                <a:lnTo>
                  <a:pt x="1180" y="55"/>
                </a:lnTo>
                <a:cubicBezTo>
                  <a:pt x="1185" y="55"/>
                  <a:pt x="1188" y="58"/>
                  <a:pt x="1188" y="63"/>
                </a:cubicBezTo>
                <a:close/>
                <a:moveTo>
                  <a:pt x="1180" y="0"/>
                </a:moveTo>
                <a:lnTo>
                  <a:pt x="1041" y="0"/>
                </a:lnTo>
                <a:lnTo>
                  <a:pt x="688" y="0"/>
                </a:lnTo>
                <a:lnTo>
                  <a:pt x="63" y="0"/>
                </a:lnTo>
                <a:cubicBezTo>
                  <a:pt x="29" y="0"/>
                  <a:pt x="0" y="28"/>
                  <a:pt x="0" y="63"/>
                </a:cubicBezTo>
                <a:lnTo>
                  <a:pt x="0" y="768"/>
                </a:lnTo>
                <a:cubicBezTo>
                  <a:pt x="0" y="803"/>
                  <a:pt x="29" y="831"/>
                  <a:pt x="63" y="831"/>
                </a:cubicBezTo>
                <a:lnTo>
                  <a:pt x="1180" y="831"/>
                </a:lnTo>
                <a:cubicBezTo>
                  <a:pt x="1215" y="831"/>
                  <a:pt x="1243" y="803"/>
                  <a:pt x="1243" y="768"/>
                </a:cubicBezTo>
                <a:lnTo>
                  <a:pt x="1243" y="63"/>
                </a:lnTo>
                <a:cubicBezTo>
                  <a:pt x="1243" y="28"/>
                  <a:pt x="1215" y="0"/>
                  <a:pt x="1180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5" name="Freeform 1224">
            <a:extLst>
              <a:ext uri="{FF2B5EF4-FFF2-40B4-BE49-F238E27FC236}">
                <a16:creationId xmlns:a16="http://schemas.microsoft.com/office/drawing/2014/main" id="{BB78DCFB-3760-6643-B193-E583DEF9FD38}"/>
              </a:ext>
            </a:extLst>
          </p:cNvPr>
          <p:cNvSpPr/>
          <p:nvPr/>
        </p:nvSpPr>
        <p:spPr>
          <a:xfrm>
            <a:off x="5486759" y="6239407"/>
            <a:ext cx="140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39">
                <a:moveTo>
                  <a:pt x="20" y="39"/>
                </a:moveTo>
                <a:cubicBezTo>
                  <a:pt x="31" y="39"/>
                  <a:pt x="40" y="30"/>
                  <a:pt x="40" y="19"/>
                </a:cubicBezTo>
                <a:cubicBezTo>
                  <a:pt x="40" y="8"/>
                  <a:pt x="31" y="0"/>
                  <a:pt x="20" y="0"/>
                </a:cubicBezTo>
                <a:cubicBezTo>
                  <a:pt x="9" y="0"/>
                  <a:pt x="0" y="8"/>
                  <a:pt x="0" y="19"/>
                </a:cubicBezTo>
                <a:cubicBezTo>
                  <a:pt x="0" y="30"/>
                  <a:pt x="9" y="39"/>
                  <a:pt x="20" y="3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6" name="Freeform 1225">
            <a:extLst>
              <a:ext uri="{FF2B5EF4-FFF2-40B4-BE49-F238E27FC236}">
                <a16:creationId xmlns:a16="http://schemas.microsoft.com/office/drawing/2014/main" id="{448DC2FD-07E5-5C46-BD8C-BCF4B04AA042}"/>
              </a:ext>
            </a:extLst>
          </p:cNvPr>
          <p:cNvSpPr/>
          <p:nvPr/>
        </p:nvSpPr>
        <p:spPr>
          <a:xfrm>
            <a:off x="5508360" y="6239407"/>
            <a:ext cx="140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39">
                <a:moveTo>
                  <a:pt x="20" y="39"/>
                </a:moveTo>
                <a:cubicBezTo>
                  <a:pt x="31" y="39"/>
                  <a:pt x="40" y="30"/>
                  <a:pt x="40" y="19"/>
                </a:cubicBezTo>
                <a:cubicBezTo>
                  <a:pt x="40" y="8"/>
                  <a:pt x="31" y="0"/>
                  <a:pt x="20" y="0"/>
                </a:cubicBezTo>
                <a:cubicBezTo>
                  <a:pt x="9" y="0"/>
                  <a:pt x="0" y="8"/>
                  <a:pt x="0" y="19"/>
                </a:cubicBezTo>
                <a:cubicBezTo>
                  <a:pt x="0" y="30"/>
                  <a:pt x="9" y="39"/>
                  <a:pt x="20" y="3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7" name="Freeform 1226">
            <a:extLst>
              <a:ext uri="{FF2B5EF4-FFF2-40B4-BE49-F238E27FC236}">
                <a16:creationId xmlns:a16="http://schemas.microsoft.com/office/drawing/2014/main" id="{CD096C3F-AA9F-2949-97EE-FFD5AD9CE5AA}"/>
              </a:ext>
            </a:extLst>
          </p:cNvPr>
          <p:cNvSpPr/>
          <p:nvPr/>
        </p:nvSpPr>
        <p:spPr>
          <a:xfrm>
            <a:off x="5530320" y="6239407"/>
            <a:ext cx="1368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39">
                <a:moveTo>
                  <a:pt x="19" y="39"/>
                </a:moveTo>
                <a:cubicBezTo>
                  <a:pt x="30" y="39"/>
                  <a:pt x="39" y="30"/>
                  <a:pt x="39" y="19"/>
                </a:cubicBezTo>
                <a:cubicBezTo>
                  <a:pt x="39" y="8"/>
                  <a:pt x="30" y="0"/>
                  <a:pt x="19" y="0"/>
                </a:cubicBezTo>
                <a:cubicBezTo>
                  <a:pt x="8" y="0"/>
                  <a:pt x="0" y="8"/>
                  <a:pt x="0" y="19"/>
                </a:cubicBezTo>
                <a:cubicBezTo>
                  <a:pt x="0" y="30"/>
                  <a:pt x="8" y="39"/>
                  <a:pt x="19" y="3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8" name="Freeform 1227">
            <a:extLst>
              <a:ext uri="{FF2B5EF4-FFF2-40B4-BE49-F238E27FC236}">
                <a16:creationId xmlns:a16="http://schemas.microsoft.com/office/drawing/2014/main" id="{11252652-B6A8-5147-8049-57E2AFA1D842}"/>
              </a:ext>
            </a:extLst>
          </p:cNvPr>
          <p:cNvSpPr/>
          <p:nvPr/>
        </p:nvSpPr>
        <p:spPr>
          <a:xfrm>
            <a:off x="6912360" y="6188288"/>
            <a:ext cx="385200" cy="359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71" h="999">
                <a:moveTo>
                  <a:pt x="1016" y="482"/>
                </a:moveTo>
                <a:cubicBezTo>
                  <a:pt x="1016" y="501"/>
                  <a:pt x="1000" y="516"/>
                  <a:pt x="981" y="517"/>
                </a:cubicBezTo>
                <a:lnTo>
                  <a:pt x="980" y="517"/>
                </a:lnTo>
                <a:lnTo>
                  <a:pt x="968" y="517"/>
                </a:lnTo>
                <a:cubicBezTo>
                  <a:pt x="933" y="517"/>
                  <a:pt x="901" y="539"/>
                  <a:pt x="887" y="571"/>
                </a:cubicBezTo>
                <a:cubicBezTo>
                  <a:pt x="886" y="573"/>
                  <a:pt x="885" y="574"/>
                  <a:pt x="885" y="576"/>
                </a:cubicBezTo>
                <a:cubicBezTo>
                  <a:pt x="871" y="606"/>
                  <a:pt x="875" y="641"/>
                  <a:pt x="894" y="667"/>
                </a:cubicBezTo>
                <a:cubicBezTo>
                  <a:pt x="896" y="669"/>
                  <a:pt x="897" y="671"/>
                  <a:pt x="899" y="673"/>
                </a:cubicBezTo>
                <a:cubicBezTo>
                  <a:pt x="913" y="686"/>
                  <a:pt x="913" y="709"/>
                  <a:pt x="899" y="722"/>
                </a:cubicBezTo>
                <a:lnTo>
                  <a:pt x="872" y="750"/>
                </a:lnTo>
                <a:cubicBezTo>
                  <a:pt x="858" y="763"/>
                  <a:pt x="836" y="763"/>
                  <a:pt x="822" y="750"/>
                </a:cubicBezTo>
                <a:cubicBezTo>
                  <a:pt x="821" y="748"/>
                  <a:pt x="820" y="747"/>
                  <a:pt x="818" y="746"/>
                </a:cubicBezTo>
                <a:cubicBezTo>
                  <a:pt x="793" y="724"/>
                  <a:pt x="756" y="717"/>
                  <a:pt x="724" y="731"/>
                </a:cubicBezTo>
                <a:lnTo>
                  <a:pt x="723" y="731"/>
                </a:lnTo>
                <a:cubicBezTo>
                  <a:pt x="709" y="736"/>
                  <a:pt x="698" y="745"/>
                  <a:pt x="688" y="756"/>
                </a:cubicBezTo>
                <a:cubicBezTo>
                  <a:pt x="685" y="749"/>
                  <a:pt x="682" y="742"/>
                  <a:pt x="678" y="736"/>
                </a:cubicBezTo>
                <a:cubicBezTo>
                  <a:pt x="649" y="685"/>
                  <a:pt x="597" y="654"/>
                  <a:pt x="539" y="652"/>
                </a:cubicBezTo>
                <a:cubicBezTo>
                  <a:pt x="536" y="652"/>
                  <a:pt x="533" y="651"/>
                  <a:pt x="531" y="648"/>
                </a:cubicBezTo>
                <a:lnTo>
                  <a:pt x="518" y="626"/>
                </a:lnTo>
                <a:cubicBezTo>
                  <a:pt x="546" y="641"/>
                  <a:pt x="577" y="649"/>
                  <a:pt x="611" y="649"/>
                </a:cubicBezTo>
                <a:cubicBezTo>
                  <a:pt x="719" y="649"/>
                  <a:pt x="807" y="561"/>
                  <a:pt x="807" y="454"/>
                </a:cubicBezTo>
                <a:cubicBezTo>
                  <a:pt x="807" y="346"/>
                  <a:pt x="719" y="258"/>
                  <a:pt x="611" y="258"/>
                </a:cubicBezTo>
                <a:cubicBezTo>
                  <a:pt x="504" y="258"/>
                  <a:pt x="417" y="344"/>
                  <a:pt x="416" y="450"/>
                </a:cubicBezTo>
                <a:lnTo>
                  <a:pt x="382" y="392"/>
                </a:lnTo>
                <a:cubicBezTo>
                  <a:pt x="381" y="391"/>
                  <a:pt x="381" y="390"/>
                  <a:pt x="380" y="390"/>
                </a:cubicBezTo>
                <a:lnTo>
                  <a:pt x="338" y="317"/>
                </a:lnTo>
                <a:cubicBezTo>
                  <a:pt x="336" y="315"/>
                  <a:pt x="336" y="312"/>
                  <a:pt x="338" y="310"/>
                </a:cubicBezTo>
                <a:cubicBezTo>
                  <a:pt x="357" y="264"/>
                  <a:pt x="355" y="212"/>
                  <a:pt x="331" y="168"/>
                </a:cubicBezTo>
                <a:cubicBezTo>
                  <a:pt x="333" y="166"/>
                  <a:pt x="336" y="165"/>
                  <a:pt x="338" y="163"/>
                </a:cubicBezTo>
                <a:cubicBezTo>
                  <a:pt x="351" y="149"/>
                  <a:pt x="373" y="149"/>
                  <a:pt x="387" y="163"/>
                </a:cubicBezTo>
                <a:cubicBezTo>
                  <a:pt x="388" y="164"/>
                  <a:pt x="389" y="165"/>
                  <a:pt x="390" y="166"/>
                </a:cubicBezTo>
                <a:cubicBezTo>
                  <a:pt x="417" y="190"/>
                  <a:pt x="455" y="195"/>
                  <a:pt x="488" y="180"/>
                </a:cubicBezTo>
                <a:cubicBezTo>
                  <a:pt x="492" y="179"/>
                  <a:pt x="496" y="177"/>
                  <a:pt x="500" y="175"/>
                </a:cubicBezTo>
                <a:cubicBezTo>
                  <a:pt x="534" y="162"/>
                  <a:pt x="556" y="129"/>
                  <a:pt x="556" y="93"/>
                </a:cubicBezTo>
                <a:lnTo>
                  <a:pt x="556" y="92"/>
                </a:lnTo>
                <a:lnTo>
                  <a:pt x="556" y="91"/>
                </a:lnTo>
                <a:cubicBezTo>
                  <a:pt x="556" y="71"/>
                  <a:pt x="572" y="56"/>
                  <a:pt x="591" y="56"/>
                </a:cubicBezTo>
                <a:lnTo>
                  <a:pt x="630" y="56"/>
                </a:lnTo>
                <a:cubicBezTo>
                  <a:pt x="649" y="56"/>
                  <a:pt x="665" y="71"/>
                  <a:pt x="665" y="90"/>
                </a:cubicBezTo>
                <a:cubicBezTo>
                  <a:pt x="665" y="92"/>
                  <a:pt x="665" y="93"/>
                  <a:pt x="665" y="94"/>
                </a:cubicBezTo>
                <a:cubicBezTo>
                  <a:pt x="666" y="130"/>
                  <a:pt x="689" y="161"/>
                  <a:pt x="722" y="175"/>
                </a:cubicBezTo>
                <a:cubicBezTo>
                  <a:pt x="726" y="177"/>
                  <a:pt x="730" y="178"/>
                  <a:pt x="734" y="180"/>
                </a:cubicBezTo>
                <a:cubicBezTo>
                  <a:pt x="768" y="195"/>
                  <a:pt x="808" y="188"/>
                  <a:pt x="834" y="162"/>
                </a:cubicBezTo>
                <a:lnTo>
                  <a:pt x="836" y="161"/>
                </a:lnTo>
                <a:lnTo>
                  <a:pt x="836" y="160"/>
                </a:lnTo>
                <a:cubicBezTo>
                  <a:pt x="850" y="147"/>
                  <a:pt x="872" y="147"/>
                  <a:pt x="886" y="160"/>
                </a:cubicBezTo>
                <a:lnTo>
                  <a:pt x="913" y="187"/>
                </a:lnTo>
                <a:cubicBezTo>
                  <a:pt x="927" y="201"/>
                  <a:pt x="927" y="223"/>
                  <a:pt x="913" y="237"/>
                </a:cubicBezTo>
                <a:lnTo>
                  <a:pt x="907" y="243"/>
                </a:lnTo>
                <a:cubicBezTo>
                  <a:pt x="882" y="269"/>
                  <a:pt x="875" y="307"/>
                  <a:pt x="889" y="340"/>
                </a:cubicBezTo>
                <a:cubicBezTo>
                  <a:pt x="890" y="343"/>
                  <a:pt x="891" y="346"/>
                  <a:pt x="892" y="349"/>
                </a:cubicBezTo>
                <a:cubicBezTo>
                  <a:pt x="905" y="384"/>
                  <a:pt x="939" y="408"/>
                  <a:pt x="976" y="408"/>
                </a:cubicBezTo>
                <a:lnTo>
                  <a:pt x="980" y="408"/>
                </a:lnTo>
                <a:lnTo>
                  <a:pt x="981" y="408"/>
                </a:lnTo>
                <a:cubicBezTo>
                  <a:pt x="1000" y="408"/>
                  <a:pt x="1016" y="424"/>
                  <a:pt x="1016" y="443"/>
                </a:cubicBezTo>
                <a:close/>
                <a:moveTo>
                  <a:pt x="471" y="454"/>
                </a:moveTo>
                <a:cubicBezTo>
                  <a:pt x="471" y="376"/>
                  <a:pt x="534" y="313"/>
                  <a:pt x="611" y="313"/>
                </a:cubicBezTo>
                <a:cubicBezTo>
                  <a:pt x="688" y="313"/>
                  <a:pt x="751" y="376"/>
                  <a:pt x="751" y="454"/>
                </a:cubicBezTo>
                <a:cubicBezTo>
                  <a:pt x="751" y="531"/>
                  <a:pt x="688" y="594"/>
                  <a:pt x="611" y="594"/>
                </a:cubicBezTo>
                <a:cubicBezTo>
                  <a:pt x="534" y="594"/>
                  <a:pt x="471" y="531"/>
                  <a:pt x="471" y="454"/>
                </a:cubicBezTo>
                <a:close/>
                <a:moveTo>
                  <a:pt x="634" y="787"/>
                </a:moveTo>
                <a:lnTo>
                  <a:pt x="585" y="758"/>
                </a:lnTo>
                <a:cubicBezTo>
                  <a:pt x="565" y="747"/>
                  <a:pt x="541" y="747"/>
                  <a:pt x="521" y="758"/>
                </a:cubicBezTo>
                <a:lnTo>
                  <a:pt x="472" y="786"/>
                </a:lnTo>
                <a:cubicBezTo>
                  <a:pt x="452" y="797"/>
                  <a:pt x="440" y="818"/>
                  <a:pt x="440" y="841"/>
                </a:cubicBezTo>
                <a:lnTo>
                  <a:pt x="440" y="898"/>
                </a:lnTo>
                <a:cubicBezTo>
                  <a:pt x="440" y="901"/>
                  <a:pt x="440" y="905"/>
                  <a:pt x="440" y="908"/>
                </a:cubicBezTo>
                <a:cubicBezTo>
                  <a:pt x="433" y="901"/>
                  <a:pt x="426" y="892"/>
                  <a:pt x="421" y="883"/>
                </a:cubicBezTo>
                <a:cubicBezTo>
                  <a:pt x="404" y="852"/>
                  <a:pt x="401" y="818"/>
                  <a:pt x="415" y="786"/>
                </a:cubicBezTo>
                <a:cubicBezTo>
                  <a:pt x="423" y="767"/>
                  <a:pt x="422" y="746"/>
                  <a:pt x="412" y="728"/>
                </a:cubicBezTo>
                <a:lnTo>
                  <a:pt x="368" y="654"/>
                </a:lnTo>
                <a:cubicBezTo>
                  <a:pt x="367" y="653"/>
                  <a:pt x="367" y="652"/>
                  <a:pt x="366" y="651"/>
                </a:cubicBezTo>
                <a:lnTo>
                  <a:pt x="218" y="398"/>
                </a:lnTo>
                <a:cubicBezTo>
                  <a:pt x="207" y="379"/>
                  <a:pt x="186" y="367"/>
                  <a:pt x="164" y="366"/>
                </a:cubicBezTo>
                <a:cubicBezTo>
                  <a:pt x="125" y="365"/>
                  <a:pt x="91" y="345"/>
                  <a:pt x="71" y="311"/>
                </a:cubicBezTo>
                <a:cubicBezTo>
                  <a:pt x="66" y="301"/>
                  <a:pt x="62" y="291"/>
                  <a:pt x="59" y="281"/>
                </a:cubicBezTo>
                <a:cubicBezTo>
                  <a:pt x="62" y="283"/>
                  <a:pt x="65" y="285"/>
                  <a:pt x="68" y="287"/>
                </a:cubicBezTo>
                <a:lnTo>
                  <a:pt x="117" y="315"/>
                </a:lnTo>
                <a:cubicBezTo>
                  <a:pt x="136" y="327"/>
                  <a:pt x="161" y="327"/>
                  <a:pt x="181" y="316"/>
                </a:cubicBezTo>
                <a:lnTo>
                  <a:pt x="230" y="288"/>
                </a:lnTo>
                <a:cubicBezTo>
                  <a:pt x="249" y="276"/>
                  <a:pt x="262" y="255"/>
                  <a:pt x="262" y="232"/>
                </a:cubicBezTo>
                <a:lnTo>
                  <a:pt x="262" y="176"/>
                </a:lnTo>
                <a:cubicBezTo>
                  <a:pt x="262" y="172"/>
                  <a:pt x="262" y="169"/>
                  <a:pt x="261" y="165"/>
                </a:cubicBezTo>
                <a:cubicBezTo>
                  <a:pt x="269" y="173"/>
                  <a:pt x="275" y="181"/>
                  <a:pt x="281" y="191"/>
                </a:cubicBezTo>
                <a:cubicBezTo>
                  <a:pt x="298" y="221"/>
                  <a:pt x="300" y="256"/>
                  <a:pt x="287" y="288"/>
                </a:cubicBezTo>
                <a:cubicBezTo>
                  <a:pt x="279" y="307"/>
                  <a:pt x="280" y="328"/>
                  <a:pt x="290" y="345"/>
                </a:cubicBezTo>
                <a:lnTo>
                  <a:pt x="334" y="420"/>
                </a:lnTo>
                <a:cubicBezTo>
                  <a:pt x="334" y="421"/>
                  <a:pt x="335" y="422"/>
                  <a:pt x="336" y="423"/>
                </a:cubicBezTo>
                <a:lnTo>
                  <a:pt x="484" y="676"/>
                </a:lnTo>
                <a:cubicBezTo>
                  <a:pt x="495" y="695"/>
                  <a:pt x="515" y="707"/>
                  <a:pt x="538" y="708"/>
                </a:cubicBezTo>
                <a:cubicBezTo>
                  <a:pt x="577" y="708"/>
                  <a:pt x="611" y="729"/>
                  <a:pt x="631" y="763"/>
                </a:cubicBezTo>
                <a:cubicBezTo>
                  <a:pt x="636" y="773"/>
                  <a:pt x="640" y="783"/>
                  <a:pt x="643" y="793"/>
                </a:cubicBezTo>
                <a:cubicBezTo>
                  <a:pt x="640" y="790"/>
                  <a:pt x="637" y="788"/>
                  <a:pt x="634" y="787"/>
                </a:cubicBezTo>
                <a:close/>
                <a:moveTo>
                  <a:pt x="981" y="353"/>
                </a:moveTo>
                <a:lnTo>
                  <a:pt x="977" y="353"/>
                </a:lnTo>
                <a:cubicBezTo>
                  <a:pt x="962" y="353"/>
                  <a:pt x="949" y="344"/>
                  <a:pt x="944" y="330"/>
                </a:cubicBezTo>
                <a:cubicBezTo>
                  <a:pt x="943" y="327"/>
                  <a:pt x="941" y="323"/>
                  <a:pt x="940" y="319"/>
                </a:cubicBezTo>
                <a:cubicBezTo>
                  <a:pt x="934" y="306"/>
                  <a:pt x="937" y="291"/>
                  <a:pt x="947" y="282"/>
                </a:cubicBezTo>
                <a:cubicBezTo>
                  <a:pt x="947" y="281"/>
                  <a:pt x="947" y="281"/>
                  <a:pt x="948" y="281"/>
                </a:cubicBezTo>
                <a:lnTo>
                  <a:pt x="953" y="275"/>
                </a:lnTo>
                <a:cubicBezTo>
                  <a:pt x="987" y="240"/>
                  <a:pt x="987" y="183"/>
                  <a:pt x="952" y="148"/>
                </a:cubicBezTo>
                <a:lnTo>
                  <a:pt x="925" y="121"/>
                </a:lnTo>
                <a:cubicBezTo>
                  <a:pt x="890" y="86"/>
                  <a:pt x="833" y="86"/>
                  <a:pt x="798" y="121"/>
                </a:cubicBezTo>
                <a:lnTo>
                  <a:pt x="796" y="122"/>
                </a:lnTo>
                <a:lnTo>
                  <a:pt x="796" y="123"/>
                </a:lnTo>
                <a:cubicBezTo>
                  <a:pt x="785" y="133"/>
                  <a:pt x="770" y="136"/>
                  <a:pt x="757" y="130"/>
                </a:cubicBezTo>
                <a:cubicBezTo>
                  <a:pt x="752" y="128"/>
                  <a:pt x="747" y="126"/>
                  <a:pt x="743" y="124"/>
                </a:cubicBezTo>
                <a:cubicBezTo>
                  <a:pt x="729" y="118"/>
                  <a:pt x="720" y="106"/>
                  <a:pt x="720" y="91"/>
                </a:cubicBezTo>
                <a:cubicBezTo>
                  <a:pt x="720" y="90"/>
                  <a:pt x="720" y="89"/>
                  <a:pt x="720" y="87"/>
                </a:cubicBezTo>
                <a:cubicBezTo>
                  <a:pt x="718" y="39"/>
                  <a:pt x="678" y="0"/>
                  <a:pt x="630" y="0"/>
                </a:cubicBezTo>
                <a:lnTo>
                  <a:pt x="591" y="0"/>
                </a:lnTo>
                <a:cubicBezTo>
                  <a:pt x="542" y="0"/>
                  <a:pt x="502" y="40"/>
                  <a:pt x="501" y="89"/>
                </a:cubicBezTo>
                <a:lnTo>
                  <a:pt x="501" y="90"/>
                </a:lnTo>
                <a:cubicBezTo>
                  <a:pt x="501" y="90"/>
                  <a:pt x="501" y="91"/>
                  <a:pt x="501" y="92"/>
                </a:cubicBezTo>
                <a:cubicBezTo>
                  <a:pt x="501" y="106"/>
                  <a:pt x="492" y="119"/>
                  <a:pt x="479" y="124"/>
                </a:cubicBezTo>
                <a:cubicBezTo>
                  <a:pt x="474" y="126"/>
                  <a:pt x="470" y="128"/>
                  <a:pt x="465" y="130"/>
                </a:cubicBezTo>
                <a:cubicBezTo>
                  <a:pt x="452" y="136"/>
                  <a:pt x="436" y="134"/>
                  <a:pt x="426" y="123"/>
                </a:cubicBezTo>
                <a:cubicBezTo>
                  <a:pt x="425" y="122"/>
                  <a:pt x="424" y="121"/>
                  <a:pt x="423" y="121"/>
                </a:cubicBezTo>
                <a:cubicBezTo>
                  <a:pt x="387" y="89"/>
                  <a:pt x="332" y="90"/>
                  <a:pt x="298" y="124"/>
                </a:cubicBezTo>
                <a:cubicBezTo>
                  <a:pt x="258" y="85"/>
                  <a:pt x="200" y="67"/>
                  <a:pt x="142" y="78"/>
                </a:cubicBezTo>
                <a:cubicBezTo>
                  <a:pt x="129" y="80"/>
                  <a:pt x="120" y="92"/>
                  <a:pt x="120" y="106"/>
                </a:cubicBezTo>
                <a:cubicBezTo>
                  <a:pt x="121" y="118"/>
                  <a:pt x="129" y="128"/>
                  <a:pt x="140" y="131"/>
                </a:cubicBezTo>
                <a:lnTo>
                  <a:pt x="203" y="168"/>
                </a:lnTo>
                <a:cubicBezTo>
                  <a:pt x="205" y="170"/>
                  <a:pt x="207" y="172"/>
                  <a:pt x="207" y="176"/>
                </a:cubicBezTo>
                <a:lnTo>
                  <a:pt x="207" y="232"/>
                </a:lnTo>
                <a:cubicBezTo>
                  <a:pt x="207" y="235"/>
                  <a:pt x="205" y="238"/>
                  <a:pt x="202" y="240"/>
                </a:cubicBezTo>
                <a:lnTo>
                  <a:pt x="153" y="268"/>
                </a:lnTo>
                <a:cubicBezTo>
                  <a:pt x="150" y="269"/>
                  <a:pt x="147" y="269"/>
                  <a:pt x="144" y="268"/>
                </a:cubicBezTo>
                <a:lnTo>
                  <a:pt x="96" y="239"/>
                </a:lnTo>
                <a:cubicBezTo>
                  <a:pt x="93" y="238"/>
                  <a:pt x="91" y="235"/>
                  <a:pt x="91" y="232"/>
                </a:cubicBezTo>
                <a:lnTo>
                  <a:pt x="92" y="159"/>
                </a:lnTo>
                <a:cubicBezTo>
                  <a:pt x="94" y="148"/>
                  <a:pt x="90" y="136"/>
                  <a:pt x="80" y="129"/>
                </a:cubicBezTo>
                <a:cubicBezTo>
                  <a:pt x="68" y="122"/>
                  <a:pt x="53" y="124"/>
                  <a:pt x="44" y="134"/>
                </a:cubicBezTo>
                <a:cubicBezTo>
                  <a:pt x="-6" y="191"/>
                  <a:pt x="-14" y="272"/>
                  <a:pt x="23" y="338"/>
                </a:cubicBezTo>
                <a:cubicBezTo>
                  <a:pt x="52" y="389"/>
                  <a:pt x="105" y="420"/>
                  <a:pt x="163" y="421"/>
                </a:cubicBezTo>
                <a:cubicBezTo>
                  <a:pt x="166" y="421"/>
                  <a:pt x="169" y="423"/>
                  <a:pt x="170" y="426"/>
                </a:cubicBezTo>
                <a:lnTo>
                  <a:pt x="320" y="681"/>
                </a:lnTo>
                <a:cubicBezTo>
                  <a:pt x="320" y="682"/>
                  <a:pt x="321" y="683"/>
                  <a:pt x="322" y="684"/>
                </a:cubicBezTo>
                <a:lnTo>
                  <a:pt x="364" y="756"/>
                </a:lnTo>
                <a:cubicBezTo>
                  <a:pt x="365" y="759"/>
                  <a:pt x="365" y="761"/>
                  <a:pt x="364" y="764"/>
                </a:cubicBezTo>
                <a:cubicBezTo>
                  <a:pt x="344" y="812"/>
                  <a:pt x="347" y="865"/>
                  <a:pt x="373" y="910"/>
                </a:cubicBezTo>
                <a:cubicBezTo>
                  <a:pt x="405" y="966"/>
                  <a:pt x="464" y="999"/>
                  <a:pt x="526" y="999"/>
                </a:cubicBezTo>
                <a:cubicBezTo>
                  <a:pt x="537" y="999"/>
                  <a:pt x="548" y="998"/>
                  <a:pt x="559" y="996"/>
                </a:cubicBezTo>
                <a:cubicBezTo>
                  <a:pt x="573" y="993"/>
                  <a:pt x="582" y="981"/>
                  <a:pt x="582" y="968"/>
                </a:cubicBezTo>
                <a:cubicBezTo>
                  <a:pt x="581" y="956"/>
                  <a:pt x="573" y="946"/>
                  <a:pt x="562" y="942"/>
                </a:cubicBezTo>
                <a:lnTo>
                  <a:pt x="499" y="906"/>
                </a:lnTo>
                <a:cubicBezTo>
                  <a:pt x="496" y="904"/>
                  <a:pt x="495" y="901"/>
                  <a:pt x="495" y="898"/>
                </a:cubicBezTo>
                <a:lnTo>
                  <a:pt x="495" y="841"/>
                </a:lnTo>
                <a:cubicBezTo>
                  <a:pt x="495" y="838"/>
                  <a:pt x="497" y="835"/>
                  <a:pt x="499" y="834"/>
                </a:cubicBezTo>
                <a:lnTo>
                  <a:pt x="549" y="806"/>
                </a:lnTo>
                <a:cubicBezTo>
                  <a:pt x="551" y="804"/>
                  <a:pt x="555" y="804"/>
                  <a:pt x="557" y="806"/>
                </a:cubicBezTo>
                <a:lnTo>
                  <a:pt x="606" y="834"/>
                </a:lnTo>
                <a:cubicBezTo>
                  <a:pt x="609" y="836"/>
                  <a:pt x="610" y="839"/>
                  <a:pt x="610" y="842"/>
                </a:cubicBezTo>
                <a:lnTo>
                  <a:pt x="610" y="915"/>
                </a:lnTo>
                <a:cubicBezTo>
                  <a:pt x="608" y="926"/>
                  <a:pt x="612" y="938"/>
                  <a:pt x="622" y="944"/>
                </a:cubicBezTo>
                <a:cubicBezTo>
                  <a:pt x="634" y="952"/>
                  <a:pt x="649" y="950"/>
                  <a:pt x="658" y="939"/>
                </a:cubicBezTo>
                <a:cubicBezTo>
                  <a:pt x="683" y="911"/>
                  <a:pt x="697" y="877"/>
                  <a:pt x="701" y="841"/>
                </a:cubicBezTo>
                <a:cubicBezTo>
                  <a:pt x="713" y="838"/>
                  <a:pt x="722" y="828"/>
                  <a:pt x="722" y="815"/>
                </a:cubicBezTo>
                <a:cubicBezTo>
                  <a:pt x="722" y="800"/>
                  <a:pt x="730" y="788"/>
                  <a:pt x="744" y="782"/>
                </a:cubicBezTo>
                <a:lnTo>
                  <a:pt x="745" y="782"/>
                </a:lnTo>
                <a:cubicBezTo>
                  <a:pt x="758" y="776"/>
                  <a:pt x="773" y="779"/>
                  <a:pt x="783" y="789"/>
                </a:cubicBezTo>
                <a:cubicBezTo>
                  <a:pt x="784" y="790"/>
                  <a:pt x="786" y="791"/>
                  <a:pt x="787" y="792"/>
                </a:cubicBezTo>
                <a:cubicBezTo>
                  <a:pt x="822" y="824"/>
                  <a:pt x="877" y="822"/>
                  <a:pt x="911" y="789"/>
                </a:cubicBezTo>
                <a:lnTo>
                  <a:pt x="938" y="761"/>
                </a:lnTo>
                <a:cubicBezTo>
                  <a:pt x="970" y="729"/>
                  <a:pt x="973" y="679"/>
                  <a:pt x="946" y="644"/>
                </a:cubicBezTo>
                <a:cubicBezTo>
                  <a:pt x="945" y="642"/>
                  <a:pt x="944" y="640"/>
                  <a:pt x="942" y="638"/>
                </a:cubicBezTo>
                <a:cubicBezTo>
                  <a:pt x="932" y="627"/>
                  <a:pt x="929" y="612"/>
                  <a:pt x="935" y="598"/>
                </a:cubicBezTo>
                <a:cubicBezTo>
                  <a:pt x="936" y="596"/>
                  <a:pt x="936" y="595"/>
                  <a:pt x="937" y="593"/>
                </a:cubicBezTo>
                <a:cubicBezTo>
                  <a:pt x="943" y="580"/>
                  <a:pt x="955" y="572"/>
                  <a:pt x="969" y="572"/>
                </a:cubicBezTo>
                <a:lnTo>
                  <a:pt x="970" y="572"/>
                </a:lnTo>
                <a:lnTo>
                  <a:pt x="981" y="572"/>
                </a:lnTo>
                <a:cubicBezTo>
                  <a:pt x="1031" y="571"/>
                  <a:pt x="1071" y="531"/>
                  <a:pt x="1071" y="482"/>
                </a:cubicBezTo>
                <a:lnTo>
                  <a:pt x="1071" y="443"/>
                </a:lnTo>
                <a:cubicBezTo>
                  <a:pt x="1071" y="394"/>
                  <a:pt x="1031" y="353"/>
                  <a:pt x="981" y="353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29" name="Freeform 1228">
            <a:extLst>
              <a:ext uri="{FF2B5EF4-FFF2-40B4-BE49-F238E27FC236}">
                <a16:creationId xmlns:a16="http://schemas.microsoft.com/office/drawing/2014/main" id="{040EDD5E-D67B-B440-8E96-A93965E9B372}"/>
              </a:ext>
            </a:extLst>
          </p:cNvPr>
          <p:cNvSpPr/>
          <p:nvPr/>
        </p:nvSpPr>
        <p:spPr>
          <a:xfrm>
            <a:off x="711360" y="2589728"/>
            <a:ext cx="195120" cy="191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3" h="534">
                <a:moveTo>
                  <a:pt x="81" y="159"/>
                </a:moveTo>
                <a:lnTo>
                  <a:pt x="244" y="266"/>
                </a:lnTo>
                <a:lnTo>
                  <a:pt x="220" y="459"/>
                </a:lnTo>
                <a:lnTo>
                  <a:pt x="57" y="352"/>
                </a:lnTo>
                <a:close/>
                <a:moveTo>
                  <a:pt x="298" y="58"/>
                </a:moveTo>
                <a:lnTo>
                  <a:pt x="453" y="160"/>
                </a:lnTo>
                <a:lnTo>
                  <a:pt x="277" y="222"/>
                </a:lnTo>
                <a:lnTo>
                  <a:pt x="121" y="119"/>
                </a:lnTo>
                <a:close/>
                <a:moveTo>
                  <a:pt x="458" y="401"/>
                </a:moveTo>
                <a:lnTo>
                  <a:pt x="275" y="466"/>
                </a:lnTo>
                <a:lnTo>
                  <a:pt x="299" y="273"/>
                </a:lnTo>
                <a:lnTo>
                  <a:pt x="482" y="208"/>
                </a:lnTo>
                <a:close/>
                <a:moveTo>
                  <a:pt x="543" y="168"/>
                </a:moveTo>
                <a:cubicBezTo>
                  <a:pt x="543" y="167"/>
                  <a:pt x="543" y="167"/>
                  <a:pt x="543" y="167"/>
                </a:cubicBezTo>
                <a:cubicBezTo>
                  <a:pt x="543" y="167"/>
                  <a:pt x="543" y="166"/>
                  <a:pt x="542" y="166"/>
                </a:cubicBezTo>
                <a:cubicBezTo>
                  <a:pt x="542" y="165"/>
                  <a:pt x="542" y="165"/>
                  <a:pt x="542" y="165"/>
                </a:cubicBezTo>
                <a:lnTo>
                  <a:pt x="542" y="164"/>
                </a:lnTo>
                <a:lnTo>
                  <a:pt x="542" y="163"/>
                </a:lnTo>
                <a:lnTo>
                  <a:pt x="542" y="162"/>
                </a:lnTo>
                <a:lnTo>
                  <a:pt x="542" y="161"/>
                </a:lnTo>
                <a:cubicBezTo>
                  <a:pt x="542" y="160"/>
                  <a:pt x="541" y="160"/>
                  <a:pt x="541" y="159"/>
                </a:cubicBezTo>
                <a:lnTo>
                  <a:pt x="541" y="158"/>
                </a:lnTo>
                <a:lnTo>
                  <a:pt x="541" y="157"/>
                </a:lnTo>
                <a:cubicBezTo>
                  <a:pt x="540" y="157"/>
                  <a:pt x="540" y="156"/>
                  <a:pt x="540" y="156"/>
                </a:cubicBezTo>
                <a:lnTo>
                  <a:pt x="540" y="155"/>
                </a:lnTo>
                <a:lnTo>
                  <a:pt x="539" y="155"/>
                </a:lnTo>
                <a:cubicBezTo>
                  <a:pt x="539" y="154"/>
                  <a:pt x="539" y="154"/>
                  <a:pt x="539" y="154"/>
                </a:cubicBezTo>
                <a:cubicBezTo>
                  <a:pt x="539" y="153"/>
                  <a:pt x="538" y="153"/>
                  <a:pt x="538" y="153"/>
                </a:cubicBezTo>
                <a:lnTo>
                  <a:pt x="538" y="152"/>
                </a:lnTo>
                <a:lnTo>
                  <a:pt x="537" y="151"/>
                </a:lnTo>
                <a:cubicBezTo>
                  <a:pt x="537" y="151"/>
                  <a:pt x="537" y="150"/>
                  <a:pt x="536" y="150"/>
                </a:cubicBezTo>
                <a:lnTo>
                  <a:pt x="536" y="149"/>
                </a:lnTo>
                <a:lnTo>
                  <a:pt x="535" y="149"/>
                </a:lnTo>
                <a:lnTo>
                  <a:pt x="535" y="148"/>
                </a:lnTo>
                <a:cubicBezTo>
                  <a:pt x="534" y="148"/>
                  <a:pt x="534" y="148"/>
                  <a:pt x="534" y="147"/>
                </a:cubicBezTo>
                <a:lnTo>
                  <a:pt x="533" y="147"/>
                </a:lnTo>
                <a:lnTo>
                  <a:pt x="533" y="146"/>
                </a:lnTo>
                <a:cubicBezTo>
                  <a:pt x="532" y="146"/>
                  <a:pt x="532" y="146"/>
                  <a:pt x="532" y="146"/>
                </a:cubicBezTo>
                <a:cubicBezTo>
                  <a:pt x="532" y="145"/>
                  <a:pt x="531" y="145"/>
                  <a:pt x="531" y="145"/>
                </a:cubicBezTo>
                <a:lnTo>
                  <a:pt x="530" y="145"/>
                </a:lnTo>
                <a:lnTo>
                  <a:pt x="530" y="144"/>
                </a:lnTo>
                <a:lnTo>
                  <a:pt x="318" y="5"/>
                </a:lnTo>
                <a:cubicBezTo>
                  <a:pt x="311" y="0"/>
                  <a:pt x="301" y="-2"/>
                  <a:pt x="292" y="1"/>
                </a:cubicBezTo>
                <a:lnTo>
                  <a:pt x="50" y="86"/>
                </a:lnTo>
                <a:lnTo>
                  <a:pt x="49" y="86"/>
                </a:lnTo>
                <a:lnTo>
                  <a:pt x="48" y="86"/>
                </a:lnTo>
                <a:cubicBezTo>
                  <a:pt x="48" y="87"/>
                  <a:pt x="47" y="87"/>
                  <a:pt x="47" y="87"/>
                </a:cubicBezTo>
                <a:cubicBezTo>
                  <a:pt x="46" y="87"/>
                  <a:pt x="46" y="88"/>
                  <a:pt x="46" y="88"/>
                </a:cubicBezTo>
                <a:cubicBezTo>
                  <a:pt x="45" y="88"/>
                  <a:pt x="45" y="88"/>
                  <a:pt x="44" y="88"/>
                </a:cubicBezTo>
                <a:cubicBezTo>
                  <a:pt x="44" y="89"/>
                  <a:pt x="44" y="89"/>
                  <a:pt x="43" y="89"/>
                </a:cubicBezTo>
                <a:lnTo>
                  <a:pt x="42" y="90"/>
                </a:lnTo>
                <a:lnTo>
                  <a:pt x="41" y="91"/>
                </a:lnTo>
                <a:lnTo>
                  <a:pt x="40" y="92"/>
                </a:lnTo>
                <a:lnTo>
                  <a:pt x="39" y="92"/>
                </a:lnTo>
                <a:cubicBezTo>
                  <a:pt x="39" y="93"/>
                  <a:pt x="39" y="93"/>
                  <a:pt x="38" y="94"/>
                </a:cubicBezTo>
                <a:cubicBezTo>
                  <a:pt x="37" y="95"/>
                  <a:pt x="37" y="95"/>
                  <a:pt x="37" y="96"/>
                </a:cubicBezTo>
                <a:lnTo>
                  <a:pt x="36" y="96"/>
                </a:lnTo>
                <a:lnTo>
                  <a:pt x="36" y="97"/>
                </a:lnTo>
                <a:lnTo>
                  <a:pt x="35" y="98"/>
                </a:lnTo>
                <a:lnTo>
                  <a:pt x="35" y="99"/>
                </a:lnTo>
                <a:cubicBezTo>
                  <a:pt x="34" y="99"/>
                  <a:pt x="34" y="100"/>
                  <a:pt x="34" y="100"/>
                </a:cubicBezTo>
                <a:lnTo>
                  <a:pt x="34" y="101"/>
                </a:lnTo>
                <a:cubicBezTo>
                  <a:pt x="34" y="101"/>
                  <a:pt x="33" y="101"/>
                  <a:pt x="33" y="102"/>
                </a:cubicBezTo>
                <a:lnTo>
                  <a:pt x="33" y="103"/>
                </a:lnTo>
                <a:lnTo>
                  <a:pt x="33" y="104"/>
                </a:lnTo>
                <a:cubicBezTo>
                  <a:pt x="33" y="105"/>
                  <a:pt x="32" y="105"/>
                  <a:pt x="32" y="105"/>
                </a:cubicBezTo>
                <a:lnTo>
                  <a:pt x="32" y="106"/>
                </a:lnTo>
                <a:lnTo>
                  <a:pt x="32" y="107"/>
                </a:lnTo>
                <a:lnTo>
                  <a:pt x="32" y="108"/>
                </a:lnTo>
                <a:lnTo>
                  <a:pt x="1" y="363"/>
                </a:lnTo>
                <a:cubicBezTo>
                  <a:pt x="1" y="363"/>
                  <a:pt x="0" y="364"/>
                  <a:pt x="0" y="365"/>
                </a:cubicBezTo>
                <a:lnTo>
                  <a:pt x="0" y="366"/>
                </a:lnTo>
                <a:lnTo>
                  <a:pt x="0" y="367"/>
                </a:lnTo>
                <a:cubicBezTo>
                  <a:pt x="0" y="368"/>
                  <a:pt x="0" y="368"/>
                  <a:pt x="1" y="369"/>
                </a:cubicBezTo>
                <a:lnTo>
                  <a:pt x="1" y="370"/>
                </a:lnTo>
                <a:lnTo>
                  <a:pt x="1" y="371"/>
                </a:lnTo>
                <a:lnTo>
                  <a:pt x="1" y="372"/>
                </a:lnTo>
                <a:cubicBezTo>
                  <a:pt x="1" y="373"/>
                  <a:pt x="1" y="373"/>
                  <a:pt x="2" y="374"/>
                </a:cubicBezTo>
                <a:lnTo>
                  <a:pt x="2" y="375"/>
                </a:lnTo>
                <a:lnTo>
                  <a:pt x="2" y="376"/>
                </a:lnTo>
                <a:cubicBezTo>
                  <a:pt x="3" y="377"/>
                  <a:pt x="3" y="377"/>
                  <a:pt x="3" y="377"/>
                </a:cubicBezTo>
                <a:cubicBezTo>
                  <a:pt x="3" y="378"/>
                  <a:pt x="3" y="378"/>
                  <a:pt x="3" y="379"/>
                </a:cubicBezTo>
                <a:cubicBezTo>
                  <a:pt x="4" y="379"/>
                  <a:pt x="4" y="380"/>
                  <a:pt x="4" y="380"/>
                </a:cubicBezTo>
                <a:lnTo>
                  <a:pt x="5" y="381"/>
                </a:lnTo>
                <a:lnTo>
                  <a:pt x="6" y="382"/>
                </a:lnTo>
                <a:lnTo>
                  <a:pt x="6" y="383"/>
                </a:lnTo>
                <a:cubicBezTo>
                  <a:pt x="7" y="383"/>
                  <a:pt x="7" y="384"/>
                  <a:pt x="7" y="384"/>
                </a:cubicBezTo>
                <a:cubicBezTo>
                  <a:pt x="8" y="384"/>
                  <a:pt x="8" y="385"/>
                  <a:pt x="8" y="385"/>
                </a:cubicBezTo>
                <a:lnTo>
                  <a:pt x="9" y="386"/>
                </a:lnTo>
                <a:cubicBezTo>
                  <a:pt x="10" y="386"/>
                  <a:pt x="10" y="387"/>
                  <a:pt x="10" y="387"/>
                </a:cubicBezTo>
                <a:cubicBezTo>
                  <a:pt x="10" y="387"/>
                  <a:pt x="11" y="387"/>
                  <a:pt x="11" y="388"/>
                </a:cubicBezTo>
                <a:cubicBezTo>
                  <a:pt x="12" y="388"/>
                  <a:pt x="12" y="388"/>
                  <a:pt x="12" y="389"/>
                </a:cubicBezTo>
                <a:cubicBezTo>
                  <a:pt x="13" y="389"/>
                  <a:pt x="13" y="389"/>
                  <a:pt x="13" y="389"/>
                </a:cubicBezTo>
                <a:lnTo>
                  <a:pt x="227" y="529"/>
                </a:lnTo>
                <a:lnTo>
                  <a:pt x="227" y="530"/>
                </a:lnTo>
                <a:cubicBezTo>
                  <a:pt x="228" y="530"/>
                  <a:pt x="228" y="530"/>
                  <a:pt x="228" y="530"/>
                </a:cubicBezTo>
                <a:cubicBezTo>
                  <a:pt x="229" y="531"/>
                  <a:pt x="229" y="531"/>
                  <a:pt x="229" y="531"/>
                </a:cubicBezTo>
                <a:cubicBezTo>
                  <a:pt x="230" y="531"/>
                  <a:pt x="230" y="531"/>
                  <a:pt x="230" y="531"/>
                </a:cubicBezTo>
                <a:lnTo>
                  <a:pt x="231" y="531"/>
                </a:lnTo>
                <a:lnTo>
                  <a:pt x="231" y="532"/>
                </a:lnTo>
                <a:cubicBezTo>
                  <a:pt x="232" y="532"/>
                  <a:pt x="232" y="532"/>
                  <a:pt x="232" y="532"/>
                </a:cubicBezTo>
                <a:lnTo>
                  <a:pt x="233" y="532"/>
                </a:lnTo>
                <a:lnTo>
                  <a:pt x="233" y="533"/>
                </a:lnTo>
                <a:cubicBezTo>
                  <a:pt x="234" y="533"/>
                  <a:pt x="234" y="533"/>
                  <a:pt x="234" y="533"/>
                </a:cubicBezTo>
                <a:lnTo>
                  <a:pt x="235" y="533"/>
                </a:lnTo>
                <a:lnTo>
                  <a:pt x="236" y="533"/>
                </a:lnTo>
                <a:lnTo>
                  <a:pt x="237" y="533"/>
                </a:lnTo>
                <a:lnTo>
                  <a:pt x="238" y="534"/>
                </a:lnTo>
                <a:lnTo>
                  <a:pt x="239" y="534"/>
                </a:lnTo>
                <a:lnTo>
                  <a:pt x="240" y="534"/>
                </a:lnTo>
                <a:lnTo>
                  <a:pt x="241" y="534"/>
                </a:lnTo>
                <a:lnTo>
                  <a:pt x="242" y="534"/>
                </a:lnTo>
                <a:cubicBezTo>
                  <a:pt x="243" y="534"/>
                  <a:pt x="244" y="534"/>
                  <a:pt x="244" y="534"/>
                </a:cubicBezTo>
                <a:cubicBezTo>
                  <a:pt x="245" y="534"/>
                  <a:pt x="245" y="534"/>
                  <a:pt x="245" y="534"/>
                </a:cubicBezTo>
                <a:lnTo>
                  <a:pt x="246" y="534"/>
                </a:lnTo>
                <a:lnTo>
                  <a:pt x="247" y="533"/>
                </a:lnTo>
                <a:lnTo>
                  <a:pt x="248" y="533"/>
                </a:lnTo>
                <a:cubicBezTo>
                  <a:pt x="249" y="533"/>
                  <a:pt x="249" y="533"/>
                  <a:pt x="249" y="533"/>
                </a:cubicBezTo>
                <a:cubicBezTo>
                  <a:pt x="250" y="533"/>
                  <a:pt x="250" y="533"/>
                  <a:pt x="250" y="533"/>
                </a:cubicBezTo>
                <a:cubicBezTo>
                  <a:pt x="251" y="533"/>
                  <a:pt x="251" y="532"/>
                  <a:pt x="251" y="532"/>
                </a:cubicBezTo>
                <a:lnTo>
                  <a:pt x="493" y="448"/>
                </a:lnTo>
                <a:cubicBezTo>
                  <a:pt x="500" y="445"/>
                  <a:pt x="506" y="440"/>
                  <a:pt x="509" y="433"/>
                </a:cubicBezTo>
                <a:cubicBezTo>
                  <a:pt x="509" y="432"/>
                  <a:pt x="509" y="432"/>
                  <a:pt x="510" y="431"/>
                </a:cubicBezTo>
                <a:cubicBezTo>
                  <a:pt x="510" y="429"/>
                  <a:pt x="511" y="427"/>
                  <a:pt x="511" y="425"/>
                </a:cubicBezTo>
                <a:lnTo>
                  <a:pt x="542" y="171"/>
                </a:lnTo>
                <a:lnTo>
                  <a:pt x="542" y="170"/>
                </a:lnTo>
                <a:lnTo>
                  <a:pt x="542" y="169"/>
                </a:ln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0" name="Freeform 1229">
            <a:extLst>
              <a:ext uri="{FF2B5EF4-FFF2-40B4-BE49-F238E27FC236}">
                <a16:creationId xmlns:a16="http://schemas.microsoft.com/office/drawing/2014/main" id="{01990760-6813-B445-BEF1-05BC0087809A}"/>
              </a:ext>
            </a:extLst>
          </p:cNvPr>
          <p:cNvSpPr/>
          <p:nvPr/>
        </p:nvSpPr>
        <p:spPr>
          <a:xfrm>
            <a:off x="428400" y="2614927"/>
            <a:ext cx="350280" cy="367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74" h="1021">
                <a:moveTo>
                  <a:pt x="744" y="640"/>
                </a:moveTo>
                <a:lnTo>
                  <a:pt x="919" y="554"/>
                </a:lnTo>
                <a:lnTo>
                  <a:pt x="919" y="749"/>
                </a:lnTo>
                <a:lnTo>
                  <a:pt x="744" y="835"/>
                </a:lnTo>
                <a:close/>
                <a:moveTo>
                  <a:pt x="515" y="755"/>
                </a:moveTo>
                <a:lnTo>
                  <a:pt x="689" y="669"/>
                </a:lnTo>
                <a:lnTo>
                  <a:pt x="689" y="862"/>
                </a:lnTo>
                <a:lnTo>
                  <a:pt x="515" y="949"/>
                </a:lnTo>
                <a:close/>
                <a:moveTo>
                  <a:pt x="285" y="669"/>
                </a:moveTo>
                <a:lnTo>
                  <a:pt x="460" y="755"/>
                </a:lnTo>
                <a:lnTo>
                  <a:pt x="460" y="949"/>
                </a:lnTo>
                <a:lnTo>
                  <a:pt x="285" y="862"/>
                </a:lnTo>
                <a:close/>
                <a:moveTo>
                  <a:pt x="56" y="555"/>
                </a:moveTo>
                <a:lnTo>
                  <a:pt x="230" y="641"/>
                </a:lnTo>
                <a:lnTo>
                  <a:pt x="230" y="836"/>
                </a:lnTo>
                <a:lnTo>
                  <a:pt x="56" y="750"/>
                </a:lnTo>
                <a:close/>
                <a:moveTo>
                  <a:pt x="257" y="172"/>
                </a:moveTo>
                <a:lnTo>
                  <a:pt x="425" y="254"/>
                </a:lnTo>
                <a:lnTo>
                  <a:pt x="257" y="337"/>
                </a:lnTo>
                <a:lnTo>
                  <a:pt x="90" y="255"/>
                </a:lnTo>
                <a:close/>
                <a:moveTo>
                  <a:pt x="744" y="579"/>
                </a:moveTo>
                <a:lnTo>
                  <a:pt x="744" y="441"/>
                </a:lnTo>
                <a:lnTo>
                  <a:pt x="884" y="509"/>
                </a:lnTo>
                <a:close/>
                <a:moveTo>
                  <a:pt x="230" y="580"/>
                </a:moveTo>
                <a:lnTo>
                  <a:pt x="55" y="493"/>
                </a:lnTo>
                <a:lnTo>
                  <a:pt x="55" y="299"/>
                </a:lnTo>
                <a:lnTo>
                  <a:pt x="230" y="385"/>
                </a:lnTo>
                <a:close/>
                <a:moveTo>
                  <a:pt x="689" y="324"/>
                </a:moveTo>
                <a:lnTo>
                  <a:pt x="550" y="254"/>
                </a:lnTo>
                <a:lnTo>
                  <a:pt x="689" y="185"/>
                </a:lnTo>
                <a:close/>
                <a:moveTo>
                  <a:pt x="487" y="451"/>
                </a:moveTo>
                <a:lnTo>
                  <a:pt x="320" y="368"/>
                </a:lnTo>
                <a:lnTo>
                  <a:pt x="487" y="285"/>
                </a:lnTo>
                <a:lnTo>
                  <a:pt x="654" y="368"/>
                </a:lnTo>
                <a:close/>
                <a:moveTo>
                  <a:pt x="515" y="499"/>
                </a:moveTo>
                <a:lnTo>
                  <a:pt x="689" y="412"/>
                </a:lnTo>
                <a:lnTo>
                  <a:pt x="689" y="606"/>
                </a:lnTo>
                <a:lnTo>
                  <a:pt x="515" y="693"/>
                </a:lnTo>
                <a:close/>
                <a:moveTo>
                  <a:pt x="285" y="413"/>
                </a:moveTo>
                <a:lnTo>
                  <a:pt x="459" y="499"/>
                </a:lnTo>
                <a:lnTo>
                  <a:pt x="459" y="693"/>
                </a:lnTo>
                <a:lnTo>
                  <a:pt x="285" y="606"/>
                </a:lnTo>
                <a:close/>
                <a:moveTo>
                  <a:pt x="487" y="59"/>
                </a:moveTo>
                <a:lnTo>
                  <a:pt x="654" y="141"/>
                </a:lnTo>
                <a:lnTo>
                  <a:pt x="487" y="224"/>
                </a:lnTo>
                <a:lnTo>
                  <a:pt x="320" y="141"/>
                </a:lnTo>
                <a:close/>
                <a:moveTo>
                  <a:pt x="973" y="772"/>
                </a:moveTo>
                <a:cubicBezTo>
                  <a:pt x="974" y="770"/>
                  <a:pt x="974" y="768"/>
                  <a:pt x="974" y="765"/>
                </a:cubicBezTo>
                <a:lnTo>
                  <a:pt x="974" y="509"/>
                </a:lnTo>
                <a:lnTo>
                  <a:pt x="974" y="508"/>
                </a:lnTo>
                <a:lnTo>
                  <a:pt x="974" y="507"/>
                </a:lnTo>
                <a:lnTo>
                  <a:pt x="974" y="506"/>
                </a:lnTo>
                <a:lnTo>
                  <a:pt x="973" y="505"/>
                </a:lnTo>
                <a:cubicBezTo>
                  <a:pt x="973" y="504"/>
                  <a:pt x="973" y="504"/>
                  <a:pt x="973" y="503"/>
                </a:cubicBezTo>
                <a:cubicBezTo>
                  <a:pt x="973" y="502"/>
                  <a:pt x="973" y="502"/>
                  <a:pt x="973" y="502"/>
                </a:cubicBezTo>
                <a:cubicBezTo>
                  <a:pt x="973" y="502"/>
                  <a:pt x="973" y="501"/>
                  <a:pt x="972" y="501"/>
                </a:cubicBezTo>
                <a:lnTo>
                  <a:pt x="972" y="500"/>
                </a:lnTo>
                <a:lnTo>
                  <a:pt x="972" y="499"/>
                </a:lnTo>
                <a:lnTo>
                  <a:pt x="971" y="498"/>
                </a:lnTo>
                <a:lnTo>
                  <a:pt x="971" y="497"/>
                </a:lnTo>
                <a:cubicBezTo>
                  <a:pt x="971" y="497"/>
                  <a:pt x="971" y="496"/>
                  <a:pt x="970" y="496"/>
                </a:cubicBezTo>
                <a:lnTo>
                  <a:pt x="970" y="495"/>
                </a:lnTo>
                <a:lnTo>
                  <a:pt x="969" y="495"/>
                </a:lnTo>
                <a:cubicBezTo>
                  <a:pt x="969" y="494"/>
                  <a:pt x="969" y="494"/>
                  <a:pt x="969" y="494"/>
                </a:cubicBezTo>
                <a:cubicBezTo>
                  <a:pt x="969" y="493"/>
                  <a:pt x="969" y="493"/>
                  <a:pt x="968" y="493"/>
                </a:cubicBezTo>
                <a:lnTo>
                  <a:pt x="968" y="492"/>
                </a:lnTo>
                <a:lnTo>
                  <a:pt x="967" y="492"/>
                </a:lnTo>
                <a:cubicBezTo>
                  <a:pt x="967" y="491"/>
                  <a:pt x="967" y="491"/>
                  <a:pt x="967" y="491"/>
                </a:cubicBezTo>
                <a:cubicBezTo>
                  <a:pt x="966" y="491"/>
                  <a:pt x="966" y="490"/>
                  <a:pt x="966" y="490"/>
                </a:cubicBezTo>
                <a:cubicBezTo>
                  <a:pt x="965" y="489"/>
                  <a:pt x="965" y="489"/>
                  <a:pt x="965" y="489"/>
                </a:cubicBezTo>
                <a:cubicBezTo>
                  <a:pt x="964" y="489"/>
                  <a:pt x="964" y="489"/>
                  <a:pt x="964" y="488"/>
                </a:cubicBezTo>
                <a:cubicBezTo>
                  <a:pt x="963" y="488"/>
                  <a:pt x="963" y="487"/>
                  <a:pt x="962" y="487"/>
                </a:cubicBezTo>
                <a:cubicBezTo>
                  <a:pt x="962" y="487"/>
                  <a:pt x="961" y="487"/>
                  <a:pt x="961" y="486"/>
                </a:cubicBezTo>
                <a:lnTo>
                  <a:pt x="960" y="486"/>
                </a:lnTo>
                <a:lnTo>
                  <a:pt x="960" y="485"/>
                </a:lnTo>
                <a:cubicBezTo>
                  <a:pt x="959" y="485"/>
                  <a:pt x="959" y="485"/>
                  <a:pt x="959" y="485"/>
                </a:cubicBezTo>
                <a:lnTo>
                  <a:pt x="958" y="485"/>
                </a:lnTo>
                <a:lnTo>
                  <a:pt x="744" y="379"/>
                </a:lnTo>
                <a:lnTo>
                  <a:pt x="744" y="141"/>
                </a:lnTo>
                <a:lnTo>
                  <a:pt x="744" y="140"/>
                </a:lnTo>
                <a:cubicBezTo>
                  <a:pt x="744" y="139"/>
                  <a:pt x="744" y="139"/>
                  <a:pt x="744" y="139"/>
                </a:cubicBezTo>
                <a:cubicBezTo>
                  <a:pt x="744" y="138"/>
                  <a:pt x="744" y="138"/>
                  <a:pt x="744" y="138"/>
                </a:cubicBezTo>
                <a:cubicBezTo>
                  <a:pt x="744" y="137"/>
                  <a:pt x="744" y="137"/>
                  <a:pt x="744" y="137"/>
                </a:cubicBezTo>
                <a:lnTo>
                  <a:pt x="744" y="136"/>
                </a:lnTo>
                <a:lnTo>
                  <a:pt x="744" y="135"/>
                </a:lnTo>
                <a:lnTo>
                  <a:pt x="743" y="134"/>
                </a:lnTo>
                <a:lnTo>
                  <a:pt x="743" y="133"/>
                </a:lnTo>
                <a:lnTo>
                  <a:pt x="743" y="132"/>
                </a:lnTo>
                <a:cubicBezTo>
                  <a:pt x="742" y="131"/>
                  <a:pt x="742" y="131"/>
                  <a:pt x="742" y="131"/>
                </a:cubicBezTo>
                <a:lnTo>
                  <a:pt x="742" y="130"/>
                </a:lnTo>
                <a:lnTo>
                  <a:pt x="742" y="129"/>
                </a:lnTo>
                <a:cubicBezTo>
                  <a:pt x="741" y="129"/>
                  <a:pt x="741" y="129"/>
                  <a:pt x="741" y="129"/>
                </a:cubicBezTo>
                <a:lnTo>
                  <a:pt x="741" y="128"/>
                </a:lnTo>
                <a:lnTo>
                  <a:pt x="741" y="127"/>
                </a:lnTo>
                <a:lnTo>
                  <a:pt x="740" y="127"/>
                </a:lnTo>
                <a:cubicBezTo>
                  <a:pt x="740" y="126"/>
                  <a:pt x="740" y="126"/>
                  <a:pt x="740" y="126"/>
                </a:cubicBezTo>
                <a:cubicBezTo>
                  <a:pt x="740" y="126"/>
                  <a:pt x="740" y="125"/>
                  <a:pt x="739" y="125"/>
                </a:cubicBezTo>
                <a:lnTo>
                  <a:pt x="739" y="124"/>
                </a:lnTo>
                <a:lnTo>
                  <a:pt x="738" y="124"/>
                </a:lnTo>
                <a:lnTo>
                  <a:pt x="738" y="123"/>
                </a:lnTo>
                <a:cubicBezTo>
                  <a:pt x="738" y="123"/>
                  <a:pt x="737" y="123"/>
                  <a:pt x="737" y="122"/>
                </a:cubicBezTo>
                <a:lnTo>
                  <a:pt x="736" y="122"/>
                </a:lnTo>
                <a:lnTo>
                  <a:pt x="736" y="121"/>
                </a:lnTo>
                <a:cubicBezTo>
                  <a:pt x="736" y="121"/>
                  <a:pt x="735" y="121"/>
                  <a:pt x="735" y="120"/>
                </a:cubicBezTo>
                <a:cubicBezTo>
                  <a:pt x="734" y="120"/>
                  <a:pt x="734" y="120"/>
                  <a:pt x="734" y="119"/>
                </a:cubicBezTo>
                <a:lnTo>
                  <a:pt x="733" y="119"/>
                </a:lnTo>
                <a:cubicBezTo>
                  <a:pt x="733" y="119"/>
                  <a:pt x="733" y="118"/>
                  <a:pt x="732" y="118"/>
                </a:cubicBezTo>
                <a:cubicBezTo>
                  <a:pt x="731" y="118"/>
                  <a:pt x="731" y="117"/>
                  <a:pt x="731" y="117"/>
                </a:cubicBezTo>
                <a:lnTo>
                  <a:pt x="730" y="117"/>
                </a:lnTo>
                <a:lnTo>
                  <a:pt x="729" y="116"/>
                </a:lnTo>
                <a:lnTo>
                  <a:pt x="502" y="4"/>
                </a:lnTo>
                <a:cubicBezTo>
                  <a:pt x="494" y="-1"/>
                  <a:pt x="484" y="-1"/>
                  <a:pt x="475" y="3"/>
                </a:cubicBezTo>
                <a:lnTo>
                  <a:pt x="247" y="116"/>
                </a:lnTo>
                <a:cubicBezTo>
                  <a:pt x="246" y="116"/>
                  <a:pt x="246" y="116"/>
                  <a:pt x="246" y="116"/>
                </a:cubicBezTo>
                <a:lnTo>
                  <a:pt x="16" y="230"/>
                </a:lnTo>
                <a:cubicBezTo>
                  <a:pt x="15" y="230"/>
                  <a:pt x="15" y="230"/>
                  <a:pt x="15" y="230"/>
                </a:cubicBezTo>
                <a:lnTo>
                  <a:pt x="14" y="230"/>
                </a:lnTo>
                <a:cubicBezTo>
                  <a:pt x="14" y="231"/>
                  <a:pt x="14" y="231"/>
                  <a:pt x="14" y="231"/>
                </a:cubicBezTo>
                <a:cubicBezTo>
                  <a:pt x="13" y="231"/>
                  <a:pt x="13" y="231"/>
                  <a:pt x="13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11" y="233"/>
                  <a:pt x="11" y="233"/>
                  <a:pt x="10" y="233"/>
                </a:cubicBezTo>
                <a:cubicBezTo>
                  <a:pt x="10" y="234"/>
                  <a:pt x="10" y="234"/>
                  <a:pt x="10" y="234"/>
                </a:cubicBezTo>
                <a:cubicBezTo>
                  <a:pt x="9" y="234"/>
                  <a:pt x="9" y="235"/>
                  <a:pt x="8" y="235"/>
                </a:cubicBezTo>
                <a:lnTo>
                  <a:pt x="8" y="236"/>
                </a:lnTo>
                <a:cubicBezTo>
                  <a:pt x="7" y="236"/>
                  <a:pt x="7" y="237"/>
                  <a:pt x="7" y="237"/>
                </a:cubicBezTo>
                <a:lnTo>
                  <a:pt x="6" y="237"/>
                </a:lnTo>
                <a:lnTo>
                  <a:pt x="6" y="238"/>
                </a:lnTo>
                <a:lnTo>
                  <a:pt x="5" y="239"/>
                </a:lnTo>
                <a:lnTo>
                  <a:pt x="5" y="240"/>
                </a:lnTo>
                <a:lnTo>
                  <a:pt x="4" y="240"/>
                </a:lnTo>
                <a:lnTo>
                  <a:pt x="4" y="241"/>
                </a:lnTo>
                <a:lnTo>
                  <a:pt x="3" y="242"/>
                </a:lnTo>
                <a:lnTo>
                  <a:pt x="3" y="243"/>
                </a:lnTo>
                <a:lnTo>
                  <a:pt x="3" y="244"/>
                </a:lnTo>
                <a:cubicBezTo>
                  <a:pt x="2" y="244"/>
                  <a:pt x="2" y="244"/>
                  <a:pt x="2" y="245"/>
                </a:cubicBezTo>
                <a:lnTo>
                  <a:pt x="2" y="246"/>
                </a:lnTo>
                <a:cubicBezTo>
                  <a:pt x="1" y="246"/>
                  <a:pt x="1" y="247"/>
                  <a:pt x="1" y="247"/>
                </a:cubicBezTo>
                <a:lnTo>
                  <a:pt x="1" y="248"/>
                </a:lnTo>
                <a:lnTo>
                  <a:pt x="1" y="249"/>
                </a:lnTo>
                <a:lnTo>
                  <a:pt x="1" y="250"/>
                </a:lnTo>
                <a:lnTo>
                  <a:pt x="1" y="251"/>
                </a:lnTo>
                <a:lnTo>
                  <a:pt x="0" y="251"/>
                </a:lnTo>
                <a:cubicBezTo>
                  <a:pt x="0" y="252"/>
                  <a:pt x="0" y="252"/>
                  <a:pt x="0" y="252"/>
                </a:cubicBezTo>
                <a:cubicBezTo>
                  <a:pt x="0" y="253"/>
                  <a:pt x="0" y="253"/>
                  <a:pt x="0" y="253"/>
                </a:cubicBezTo>
                <a:cubicBezTo>
                  <a:pt x="0" y="254"/>
                  <a:pt x="0" y="254"/>
                  <a:pt x="0" y="254"/>
                </a:cubicBezTo>
                <a:lnTo>
                  <a:pt x="0" y="255"/>
                </a:lnTo>
                <a:lnTo>
                  <a:pt x="0" y="511"/>
                </a:lnTo>
                <a:lnTo>
                  <a:pt x="0" y="512"/>
                </a:lnTo>
                <a:lnTo>
                  <a:pt x="0" y="767"/>
                </a:lnTo>
                <a:cubicBezTo>
                  <a:pt x="0" y="768"/>
                  <a:pt x="0" y="768"/>
                  <a:pt x="0" y="769"/>
                </a:cubicBezTo>
                <a:lnTo>
                  <a:pt x="1" y="770"/>
                </a:lnTo>
                <a:lnTo>
                  <a:pt x="1" y="771"/>
                </a:lnTo>
                <a:cubicBezTo>
                  <a:pt x="1" y="772"/>
                  <a:pt x="1" y="772"/>
                  <a:pt x="1" y="773"/>
                </a:cubicBezTo>
                <a:lnTo>
                  <a:pt x="1" y="774"/>
                </a:lnTo>
                <a:lnTo>
                  <a:pt x="2" y="775"/>
                </a:lnTo>
                <a:cubicBezTo>
                  <a:pt x="2" y="776"/>
                  <a:pt x="2" y="776"/>
                  <a:pt x="2" y="776"/>
                </a:cubicBezTo>
                <a:cubicBezTo>
                  <a:pt x="2" y="777"/>
                  <a:pt x="2" y="777"/>
                  <a:pt x="3" y="778"/>
                </a:cubicBezTo>
                <a:lnTo>
                  <a:pt x="3" y="779"/>
                </a:lnTo>
                <a:lnTo>
                  <a:pt x="4" y="780"/>
                </a:lnTo>
                <a:cubicBezTo>
                  <a:pt x="4" y="780"/>
                  <a:pt x="4" y="781"/>
                  <a:pt x="5" y="781"/>
                </a:cubicBezTo>
                <a:cubicBezTo>
                  <a:pt x="5" y="782"/>
                  <a:pt x="5" y="782"/>
                  <a:pt x="5" y="782"/>
                </a:cubicBezTo>
                <a:cubicBezTo>
                  <a:pt x="5" y="783"/>
                  <a:pt x="6" y="783"/>
                  <a:pt x="6" y="783"/>
                </a:cubicBezTo>
                <a:cubicBezTo>
                  <a:pt x="6" y="784"/>
                  <a:pt x="7" y="784"/>
                  <a:pt x="7" y="784"/>
                </a:cubicBezTo>
                <a:cubicBezTo>
                  <a:pt x="7" y="785"/>
                  <a:pt x="8" y="785"/>
                  <a:pt x="8" y="786"/>
                </a:cubicBezTo>
                <a:lnTo>
                  <a:pt x="9" y="786"/>
                </a:lnTo>
                <a:cubicBezTo>
                  <a:pt x="9" y="787"/>
                  <a:pt x="9" y="787"/>
                  <a:pt x="10" y="787"/>
                </a:cubicBezTo>
                <a:cubicBezTo>
                  <a:pt x="10" y="788"/>
                  <a:pt x="10" y="788"/>
                  <a:pt x="11" y="788"/>
                </a:cubicBezTo>
                <a:cubicBezTo>
                  <a:pt x="11" y="788"/>
                  <a:pt x="11" y="789"/>
                  <a:pt x="12" y="789"/>
                </a:cubicBezTo>
                <a:cubicBezTo>
                  <a:pt x="12" y="789"/>
                  <a:pt x="12" y="790"/>
                  <a:pt x="13" y="790"/>
                </a:cubicBezTo>
                <a:lnTo>
                  <a:pt x="14" y="790"/>
                </a:lnTo>
                <a:cubicBezTo>
                  <a:pt x="14" y="791"/>
                  <a:pt x="15" y="791"/>
                  <a:pt x="15" y="791"/>
                </a:cubicBezTo>
                <a:lnTo>
                  <a:pt x="16" y="791"/>
                </a:lnTo>
                <a:lnTo>
                  <a:pt x="245" y="905"/>
                </a:lnTo>
                <a:lnTo>
                  <a:pt x="246" y="905"/>
                </a:lnTo>
                <a:cubicBezTo>
                  <a:pt x="246" y="905"/>
                  <a:pt x="247" y="906"/>
                  <a:pt x="248" y="906"/>
                </a:cubicBezTo>
                <a:lnTo>
                  <a:pt x="249" y="906"/>
                </a:lnTo>
                <a:lnTo>
                  <a:pt x="250" y="906"/>
                </a:lnTo>
                <a:lnTo>
                  <a:pt x="475" y="1018"/>
                </a:lnTo>
                <a:cubicBezTo>
                  <a:pt x="476" y="1018"/>
                  <a:pt x="476" y="1018"/>
                  <a:pt x="476" y="1018"/>
                </a:cubicBezTo>
                <a:cubicBezTo>
                  <a:pt x="477" y="1018"/>
                  <a:pt x="477" y="1018"/>
                  <a:pt x="477" y="1019"/>
                </a:cubicBezTo>
                <a:lnTo>
                  <a:pt x="478" y="1019"/>
                </a:lnTo>
                <a:cubicBezTo>
                  <a:pt x="479" y="1019"/>
                  <a:pt x="479" y="1019"/>
                  <a:pt x="479" y="1019"/>
                </a:cubicBezTo>
                <a:cubicBezTo>
                  <a:pt x="480" y="1020"/>
                  <a:pt x="480" y="1020"/>
                  <a:pt x="481" y="1020"/>
                </a:cubicBezTo>
                <a:cubicBezTo>
                  <a:pt x="482" y="1020"/>
                  <a:pt x="482" y="1020"/>
                  <a:pt x="482" y="1020"/>
                </a:cubicBezTo>
                <a:cubicBezTo>
                  <a:pt x="483" y="1020"/>
                  <a:pt x="483" y="1020"/>
                  <a:pt x="484" y="1020"/>
                </a:cubicBezTo>
                <a:cubicBezTo>
                  <a:pt x="484" y="1021"/>
                  <a:pt x="484" y="1021"/>
                  <a:pt x="485" y="1021"/>
                </a:cubicBezTo>
                <a:cubicBezTo>
                  <a:pt x="485" y="1021"/>
                  <a:pt x="486" y="1021"/>
                  <a:pt x="487" y="1021"/>
                </a:cubicBezTo>
                <a:cubicBezTo>
                  <a:pt x="488" y="1021"/>
                  <a:pt x="489" y="1021"/>
                  <a:pt x="490" y="1021"/>
                </a:cubicBezTo>
                <a:lnTo>
                  <a:pt x="490" y="1020"/>
                </a:lnTo>
                <a:lnTo>
                  <a:pt x="491" y="1020"/>
                </a:lnTo>
                <a:lnTo>
                  <a:pt x="492" y="1020"/>
                </a:lnTo>
                <a:cubicBezTo>
                  <a:pt x="493" y="1020"/>
                  <a:pt x="493" y="1020"/>
                  <a:pt x="493" y="1020"/>
                </a:cubicBezTo>
                <a:lnTo>
                  <a:pt x="494" y="1020"/>
                </a:lnTo>
                <a:cubicBezTo>
                  <a:pt x="494" y="1020"/>
                  <a:pt x="495" y="1020"/>
                  <a:pt x="495" y="1019"/>
                </a:cubicBezTo>
                <a:lnTo>
                  <a:pt x="496" y="1019"/>
                </a:lnTo>
                <a:cubicBezTo>
                  <a:pt x="497" y="1019"/>
                  <a:pt x="497" y="1019"/>
                  <a:pt x="497" y="1019"/>
                </a:cubicBezTo>
                <a:cubicBezTo>
                  <a:pt x="498" y="1018"/>
                  <a:pt x="498" y="1018"/>
                  <a:pt x="498" y="1018"/>
                </a:cubicBezTo>
                <a:lnTo>
                  <a:pt x="499" y="1018"/>
                </a:lnTo>
                <a:lnTo>
                  <a:pt x="729" y="904"/>
                </a:lnTo>
                <a:cubicBezTo>
                  <a:pt x="730" y="904"/>
                  <a:pt x="732" y="903"/>
                  <a:pt x="733" y="902"/>
                </a:cubicBezTo>
                <a:lnTo>
                  <a:pt x="958" y="791"/>
                </a:lnTo>
                <a:cubicBezTo>
                  <a:pt x="966" y="787"/>
                  <a:pt x="970" y="781"/>
                  <a:pt x="973" y="774"/>
                </a:cubicBezTo>
                <a:cubicBezTo>
                  <a:pt x="973" y="773"/>
                  <a:pt x="973" y="773"/>
                  <a:pt x="973" y="772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1" name="Freeform 1230">
            <a:extLst>
              <a:ext uri="{FF2B5EF4-FFF2-40B4-BE49-F238E27FC236}">
                <a16:creationId xmlns:a16="http://schemas.microsoft.com/office/drawing/2014/main" id="{5EB14BDC-FE89-EE4C-9748-493B98983E16}"/>
              </a:ext>
            </a:extLst>
          </p:cNvPr>
          <p:cNvSpPr/>
          <p:nvPr/>
        </p:nvSpPr>
        <p:spPr>
          <a:xfrm>
            <a:off x="1219681" y="2622847"/>
            <a:ext cx="325080" cy="37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1049">
                <a:moveTo>
                  <a:pt x="452" y="994"/>
                </a:moveTo>
                <a:cubicBezTo>
                  <a:pt x="233" y="994"/>
                  <a:pt x="55" y="815"/>
                  <a:pt x="55" y="596"/>
                </a:cubicBezTo>
                <a:lnTo>
                  <a:pt x="55" y="259"/>
                </a:lnTo>
                <a:lnTo>
                  <a:pt x="211" y="259"/>
                </a:lnTo>
                <a:lnTo>
                  <a:pt x="211" y="594"/>
                </a:lnTo>
                <a:cubicBezTo>
                  <a:pt x="211" y="726"/>
                  <a:pt x="319" y="834"/>
                  <a:pt x="452" y="834"/>
                </a:cubicBezTo>
                <a:cubicBezTo>
                  <a:pt x="584" y="834"/>
                  <a:pt x="692" y="726"/>
                  <a:pt x="692" y="594"/>
                </a:cubicBezTo>
                <a:lnTo>
                  <a:pt x="692" y="259"/>
                </a:lnTo>
                <a:lnTo>
                  <a:pt x="849" y="259"/>
                </a:lnTo>
                <a:lnTo>
                  <a:pt x="849" y="596"/>
                </a:lnTo>
                <a:cubicBezTo>
                  <a:pt x="849" y="815"/>
                  <a:pt x="671" y="994"/>
                  <a:pt x="452" y="994"/>
                </a:cubicBezTo>
                <a:close/>
                <a:moveTo>
                  <a:pt x="211" y="203"/>
                </a:moveTo>
                <a:lnTo>
                  <a:pt x="55" y="203"/>
                </a:lnTo>
                <a:lnTo>
                  <a:pt x="55" y="56"/>
                </a:lnTo>
                <a:lnTo>
                  <a:pt x="211" y="56"/>
                </a:lnTo>
                <a:close/>
                <a:moveTo>
                  <a:pt x="849" y="203"/>
                </a:moveTo>
                <a:lnTo>
                  <a:pt x="692" y="203"/>
                </a:lnTo>
                <a:lnTo>
                  <a:pt x="692" y="56"/>
                </a:lnTo>
                <a:lnTo>
                  <a:pt x="849" y="56"/>
                </a:lnTo>
                <a:close/>
                <a:moveTo>
                  <a:pt x="876" y="0"/>
                </a:moveTo>
                <a:lnTo>
                  <a:pt x="665" y="0"/>
                </a:lnTo>
                <a:cubicBezTo>
                  <a:pt x="649" y="0"/>
                  <a:pt x="637" y="13"/>
                  <a:pt x="637" y="28"/>
                </a:cubicBezTo>
                <a:lnTo>
                  <a:pt x="637" y="594"/>
                </a:lnTo>
                <a:cubicBezTo>
                  <a:pt x="637" y="696"/>
                  <a:pt x="554" y="779"/>
                  <a:pt x="452" y="779"/>
                </a:cubicBezTo>
                <a:cubicBezTo>
                  <a:pt x="350" y="779"/>
                  <a:pt x="267" y="696"/>
                  <a:pt x="267" y="594"/>
                </a:cubicBezTo>
                <a:lnTo>
                  <a:pt x="267" y="28"/>
                </a:lnTo>
                <a:cubicBezTo>
                  <a:pt x="267" y="13"/>
                  <a:pt x="254" y="0"/>
                  <a:pt x="239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lnTo>
                  <a:pt x="0" y="596"/>
                </a:lnTo>
                <a:cubicBezTo>
                  <a:pt x="0" y="717"/>
                  <a:pt x="47" y="831"/>
                  <a:pt x="132" y="916"/>
                </a:cubicBezTo>
                <a:cubicBezTo>
                  <a:pt x="217" y="1002"/>
                  <a:pt x="331" y="1049"/>
                  <a:pt x="452" y="1049"/>
                </a:cubicBezTo>
                <a:cubicBezTo>
                  <a:pt x="573" y="1049"/>
                  <a:pt x="686" y="1002"/>
                  <a:pt x="771" y="916"/>
                </a:cubicBezTo>
                <a:cubicBezTo>
                  <a:pt x="857" y="831"/>
                  <a:pt x="904" y="717"/>
                  <a:pt x="904" y="596"/>
                </a:cubicBezTo>
                <a:lnTo>
                  <a:pt x="904" y="28"/>
                </a:lnTo>
                <a:cubicBezTo>
                  <a:pt x="904" y="13"/>
                  <a:pt x="892" y="0"/>
                  <a:pt x="876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2" name="Freeform 1231">
            <a:extLst>
              <a:ext uri="{FF2B5EF4-FFF2-40B4-BE49-F238E27FC236}">
                <a16:creationId xmlns:a16="http://schemas.microsoft.com/office/drawing/2014/main" id="{8E0A38CC-6796-7247-8982-F4B5B14AC1AE}"/>
              </a:ext>
            </a:extLst>
          </p:cNvPr>
          <p:cNvSpPr/>
          <p:nvPr/>
        </p:nvSpPr>
        <p:spPr>
          <a:xfrm>
            <a:off x="1319400" y="2667848"/>
            <a:ext cx="124920" cy="169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8" h="473">
                <a:moveTo>
                  <a:pt x="193" y="117"/>
                </a:moveTo>
                <a:lnTo>
                  <a:pt x="153" y="183"/>
                </a:lnTo>
                <a:cubicBezTo>
                  <a:pt x="150" y="189"/>
                  <a:pt x="150" y="196"/>
                  <a:pt x="153" y="201"/>
                </a:cubicBezTo>
                <a:cubicBezTo>
                  <a:pt x="156" y="207"/>
                  <a:pt x="162" y="210"/>
                  <a:pt x="169" y="210"/>
                </a:cubicBezTo>
                <a:lnTo>
                  <a:pt x="285" y="210"/>
                </a:lnTo>
                <a:lnTo>
                  <a:pt x="137" y="347"/>
                </a:lnTo>
                <a:lnTo>
                  <a:pt x="189" y="267"/>
                </a:lnTo>
                <a:cubicBezTo>
                  <a:pt x="192" y="261"/>
                  <a:pt x="192" y="254"/>
                  <a:pt x="189" y="249"/>
                </a:cubicBezTo>
                <a:cubicBezTo>
                  <a:pt x="186" y="243"/>
                  <a:pt x="180" y="239"/>
                  <a:pt x="174" y="239"/>
                </a:cubicBezTo>
                <a:lnTo>
                  <a:pt x="62" y="239"/>
                </a:lnTo>
                <a:close/>
                <a:moveTo>
                  <a:pt x="17" y="275"/>
                </a:moveTo>
                <a:lnTo>
                  <a:pt x="141" y="275"/>
                </a:lnTo>
                <a:lnTo>
                  <a:pt x="30" y="446"/>
                </a:lnTo>
                <a:cubicBezTo>
                  <a:pt x="26" y="453"/>
                  <a:pt x="27" y="463"/>
                  <a:pt x="34" y="469"/>
                </a:cubicBezTo>
                <a:cubicBezTo>
                  <a:pt x="37" y="472"/>
                  <a:pt x="41" y="473"/>
                  <a:pt x="45" y="473"/>
                </a:cubicBezTo>
                <a:cubicBezTo>
                  <a:pt x="50" y="473"/>
                  <a:pt x="54" y="472"/>
                  <a:pt x="57" y="469"/>
                </a:cubicBezTo>
                <a:lnTo>
                  <a:pt x="342" y="206"/>
                </a:lnTo>
                <a:cubicBezTo>
                  <a:pt x="348" y="201"/>
                  <a:pt x="349" y="193"/>
                  <a:pt x="347" y="186"/>
                </a:cubicBezTo>
                <a:cubicBezTo>
                  <a:pt x="344" y="179"/>
                  <a:pt x="337" y="175"/>
                  <a:pt x="330" y="175"/>
                </a:cubicBezTo>
                <a:lnTo>
                  <a:pt x="200" y="175"/>
                </a:lnTo>
                <a:lnTo>
                  <a:pt x="288" y="27"/>
                </a:lnTo>
                <a:cubicBezTo>
                  <a:pt x="292" y="19"/>
                  <a:pt x="290" y="9"/>
                  <a:pt x="284" y="4"/>
                </a:cubicBezTo>
                <a:cubicBezTo>
                  <a:pt x="277" y="-2"/>
                  <a:pt x="267" y="-1"/>
                  <a:pt x="260" y="5"/>
                </a:cubicBezTo>
                <a:lnTo>
                  <a:pt x="5" y="244"/>
                </a:lnTo>
                <a:cubicBezTo>
                  <a:pt x="0" y="249"/>
                  <a:pt x="-2" y="257"/>
                  <a:pt x="1" y="264"/>
                </a:cubicBezTo>
                <a:cubicBezTo>
                  <a:pt x="4" y="270"/>
                  <a:pt x="10" y="275"/>
                  <a:pt x="17" y="27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3" name="Freeform 1232">
            <a:extLst>
              <a:ext uri="{FF2B5EF4-FFF2-40B4-BE49-F238E27FC236}">
                <a16:creationId xmlns:a16="http://schemas.microsoft.com/office/drawing/2014/main" id="{02B20A13-8E7E-594F-A1A1-CF523BCE638D}"/>
              </a:ext>
            </a:extLst>
          </p:cNvPr>
          <p:cNvSpPr/>
          <p:nvPr/>
        </p:nvSpPr>
        <p:spPr>
          <a:xfrm>
            <a:off x="1935361" y="2622847"/>
            <a:ext cx="325080" cy="377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1049">
                <a:moveTo>
                  <a:pt x="452" y="994"/>
                </a:moveTo>
                <a:cubicBezTo>
                  <a:pt x="233" y="994"/>
                  <a:pt x="55" y="815"/>
                  <a:pt x="55" y="596"/>
                </a:cubicBezTo>
                <a:lnTo>
                  <a:pt x="55" y="259"/>
                </a:lnTo>
                <a:lnTo>
                  <a:pt x="212" y="259"/>
                </a:lnTo>
                <a:lnTo>
                  <a:pt x="212" y="594"/>
                </a:lnTo>
                <a:cubicBezTo>
                  <a:pt x="212" y="726"/>
                  <a:pt x="320" y="834"/>
                  <a:pt x="452" y="834"/>
                </a:cubicBezTo>
                <a:cubicBezTo>
                  <a:pt x="585" y="834"/>
                  <a:pt x="692" y="726"/>
                  <a:pt x="692" y="594"/>
                </a:cubicBezTo>
                <a:lnTo>
                  <a:pt x="692" y="259"/>
                </a:lnTo>
                <a:lnTo>
                  <a:pt x="849" y="259"/>
                </a:lnTo>
                <a:lnTo>
                  <a:pt x="849" y="596"/>
                </a:lnTo>
                <a:cubicBezTo>
                  <a:pt x="849" y="815"/>
                  <a:pt x="671" y="994"/>
                  <a:pt x="452" y="994"/>
                </a:cubicBezTo>
                <a:close/>
                <a:moveTo>
                  <a:pt x="212" y="203"/>
                </a:moveTo>
                <a:lnTo>
                  <a:pt x="55" y="203"/>
                </a:lnTo>
                <a:lnTo>
                  <a:pt x="55" y="56"/>
                </a:lnTo>
                <a:lnTo>
                  <a:pt x="212" y="56"/>
                </a:lnTo>
                <a:close/>
                <a:moveTo>
                  <a:pt x="849" y="203"/>
                </a:moveTo>
                <a:lnTo>
                  <a:pt x="692" y="203"/>
                </a:lnTo>
                <a:lnTo>
                  <a:pt x="692" y="56"/>
                </a:lnTo>
                <a:lnTo>
                  <a:pt x="849" y="56"/>
                </a:lnTo>
                <a:close/>
                <a:moveTo>
                  <a:pt x="877" y="0"/>
                </a:moveTo>
                <a:lnTo>
                  <a:pt x="665" y="0"/>
                </a:lnTo>
                <a:cubicBezTo>
                  <a:pt x="650" y="0"/>
                  <a:pt x="637" y="13"/>
                  <a:pt x="637" y="28"/>
                </a:cubicBezTo>
                <a:lnTo>
                  <a:pt x="637" y="594"/>
                </a:lnTo>
                <a:cubicBezTo>
                  <a:pt x="637" y="696"/>
                  <a:pt x="554" y="779"/>
                  <a:pt x="452" y="779"/>
                </a:cubicBezTo>
                <a:cubicBezTo>
                  <a:pt x="350" y="779"/>
                  <a:pt x="267" y="696"/>
                  <a:pt x="267" y="594"/>
                </a:cubicBezTo>
                <a:lnTo>
                  <a:pt x="267" y="28"/>
                </a:lnTo>
                <a:cubicBezTo>
                  <a:pt x="267" y="13"/>
                  <a:pt x="255" y="0"/>
                  <a:pt x="239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lnTo>
                  <a:pt x="0" y="596"/>
                </a:lnTo>
                <a:cubicBezTo>
                  <a:pt x="0" y="717"/>
                  <a:pt x="47" y="831"/>
                  <a:pt x="132" y="916"/>
                </a:cubicBezTo>
                <a:cubicBezTo>
                  <a:pt x="218" y="1002"/>
                  <a:pt x="331" y="1049"/>
                  <a:pt x="452" y="1049"/>
                </a:cubicBezTo>
                <a:cubicBezTo>
                  <a:pt x="573" y="1049"/>
                  <a:pt x="686" y="1002"/>
                  <a:pt x="772" y="916"/>
                </a:cubicBezTo>
                <a:cubicBezTo>
                  <a:pt x="857" y="831"/>
                  <a:pt x="904" y="717"/>
                  <a:pt x="904" y="596"/>
                </a:cubicBezTo>
                <a:lnTo>
                  <a:pt x="904" y="28"/>
                </a:lnTo>
                <a:cubicBezTo>
                  <a:pt x="904" y="13"/>
                  <a:pt x="892" y="0"/>
                  <a:pt x="877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4" name="Freeform 1233">
            <a:extLst>
              <a:ext uri="{FF2B5EF4-FFF2-40B4-BE49-F238E27FC236}">
                <a16:creationId xmlns:a16="http://schemas.microsoft.com/office/drawing/2014/main" id="{BCF74F1F-5F85-2446-8B99-32D5B2B0E65F}"/>
              </a:ext>
            </a:extLst>
          </p:cNvPr>
          <p:cNvSpPr/>
          <p:nvPr/>
        </p:nvSpPr>
        <p:spPr>
          <a:xfrm>
            <a:off x="2040479" y="2642288"/>
            <a:ext cx="114840" cy="100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0" h="280">
                <a:moveTo>
                  <a:pt x="54" y="54"/>
                </a:moveTo>
                <a:cubicBezTo>
                  <a:pt x="64" y="45"/>
                  <a:pt x="77" y="39"/>
                  <a:pt x="90" y="39"/>
                </a:cubicBezTo>
                <a:cubicBezTo>
                  <a:pt x="104" y="39"/>
                  <a:pt x="117" y="45"/>
                  <a:pt x="126" y="54"/>
                </a:cubicBezTo>
                <a:lnTo>
                  <a:pt x="146" y="74"/>
                </a:lnTo>
                <a:cubicBezTo>
                  <a:pt x="150" y="78"/>
                  <a:pt x="155" y="80"/>
                  <a:pt x="160" y="80"/>
                </a:cubicBezTo>
                <a:cubicBezTo>
                  <a:pt x="165" y="80"/>
                  <a:pt x="170" y="78"/>
                  <a:pt x="174" y="74"/>
                </a:cubicBezTo>
                <a:lnTo>
                  <a:pt x="194" y="54"/>
                </a:lnTo>
                <a:cubicBezTo>
                  <a:pt x="203" y="45"/>
                  <a:pt x="216" y="39"/>
                  <a:pt x="230" y="39"/>
                </a:cubicBezTo>
                <a:cubicBezTo>
                  <a:pt x="244" y="39"/>
                  <a:pt x="256" y="45"/>
                  <a:pt x="266" y="54"/>
                </a:cubicBezTo>
                <a:cubicBezTo>
                  <a:pt x="276" y="64"/>
                  <a:pt x="281" y="77"/>
                  <a:pt x="281" y="90"/>
                </a:cubicBezTo>
                <a:cubicBezTo>
                  <a:pt x="281" y="104"/>
                  <a:pt x="276" y="117"/>
                  <a:pt x="266" y="126"/>
                </a:cubicBezTo>
                <a:lnTo>
                  <a:pt x="246" y="146"/>
                </a:lnTo>
                <a:cubicBezTo>
                  <a:pt x="246" y="147"/>
                  <a:pt x="245" y="147"/>
                  <a:pt x="245" y="147"/>
                </a:cubicBezTo>
                <a:lnTo>
                  <a:pt x="160" y="232"/>
                </a:lnTo>
                <a:lnTo>
                  <a:pt x="75" y="147"/>
                </a:lnTo>
                <a:lnTo>
                  <a:pt x="74" y="146"/>
                </a:lnTo>
                <a:lnTo>
                  <a:pt x="54" y="126"/>
                </a:lnTo>
                <a:cubicBezTo>
                  <a:pt x="45" y="117"/>
                  <a:pt x="39" y="104"/>
                  <a:pt x="39" y="90"/>
                </a:cubicBezTo>
                <a:cubicBezTo>
                  <a:pt x="39" y="77"/>
                  <a:pt x="45" y="64"/>
                  <a:pt x="54" y="54"/>
                </a:cubicBezTo>
                <a:close/>
                <a:moveTo>
                  <a:pt x="46" y="173"/>
                </a:moveTo>
                <a:cubicBezTo>
                  <a:pt x="46" y="174"/>
                  <a:pt x="46" y="174"/>
                  <a:pt x="46" y="174"/>
                </a:cubicBezTo>
                <a:lnTo>
                  <a:pt x="146" y="274"/>
                </a:lnTo>
                <a:cubicBezTo>
                  <a:pt x="150" y="278"/>
                  <a:pt x="155" y="280"/>
                  <a:pt x="160" y="280"/>
                </a:cubicBezTo>
                <a:cubicBezTo>
                  <a:pt x="165" y="280"/>
                  <a:pt x="170" y="278"/>
                  <a:pt x="174" y="274"/>
                </a:cubicBezTo>
                <a:lnTo>
                  <a:pt x="274" y="174"/>
                </a:lnTo>
                <a:lnTo>
                  <a:pt x="294" y="154"/>
                </a:lnTo>
                <a:cubicBezTo>
                  <a:pt x="311" y="137"/>
                  <a:pt x="320" y="114"/>
                  <a:pt x="320" y="90"/>
                </a:cubicBezTo>
                <a:cubicBezTo>
                  <a:pt x="320" y="66"/>
                  <a:pt x="311" y="43"/>
                  <a:pt x="294" y="26"/>
                </a:cubicBezTo>
                <a:cubicBezTo>
                  <a:pt x="277" y="9"/>
                  <a:pt x="254" y="0"/>
                  <a:pt x="230" y="0"/>
                </a:cubicBezTo>
                <a:cubicBezTo>
                  <a:pt x="206" y="0"/>
                  <a:pt x="183" y="9"/>
                  <a:pt x="166" y="26"/>
                </a:cubicBezTo>
                <a:lnTo>
                  <a:pt x="160" y="32"/>
                </a:lnTo>
                <a:lnTo>
                  <a:pt x="154" y="26"/>
                </a:lnTo>
                <a:cubicBezTo>
                  <a:pt x="137" y="9"/>
                  <a:pt x="114" y="0"/>
                  <a:pt x="90" y="0"/>
                </a:cubicBezTo>
                <a:cubicBezTo>
                  <a:pt x="66" y="0"/>
                  <a:pt x="43" y="9"/>
                  <a:pt x="26" y="26"/>
                </a:cubicBezTo>
                <a:cubicBezTo>
                  <a:pt x="9" y="43"/>
                  <a:pt x="0" y="66"/>
                  <a:pt x="0" y="90"/>
                </a:cubicBezTo>
                <a:cubicBezTo>
                  <a:pt x="0" y="114"/>
                  <a:pt x="9" y="137"/>
                  <a:pt x="26" y="15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5" name="Freeform 1234">
            <a:extLst>
              <a:ext uri="{FF2B5EF4-FFF2-40B4-BE49-F238E27FC236}">
                <a16:creationId xmlns:a16="http://schemas.microsoft.com/office/drawing/2014/main" id="{B29E8171-724C-D94A-BD9E-CA9C7ACE88AB}"/>
              </a:ext>
            </a:extLst>
          </p:cNvPr>
          <p:cNvSpPr/>
          <p:nvPr/>
        </p:nvSpPr>
        <p:spPr>
          <a:xfrm>
            <a:off x="2712600" y="2673607"/>
            <a:ext cx="199080" cy="173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4" h="482">
                <a:moveTo>
                  <a:pt x="470" y="222"/>
                </a:moveTo>
                <a:lnTo>
                  <a:pt x="434" y="258"/>
                </a:lnTo>
                <a:lnTo>
                  <a:pt x="433" y="259"/>
                </a:lnTo>
                <a:lnTo>
                  <a:pt x="277" y="415"/>
                </a:lnTo>
                <a:lnTo>
                  <a:pt x="121" y="259"/>
                </a:lnTo>
                <a:cubicBezTo>
                  <a:pt x="120" y="258"/>
                  <a:pt x="120" y="258"/>
                  <a:pt x="119" y="258"/>
                </a:cubicBezTo>
                <a:lnTo>
                  <a:pt x="84" y="222"/>
                </a:lnTo>
                <a:cubicBezTo>
                  <a:pt x="65" y="204"/>
                  <a:pt x="55" y="179"/>
                  <a:pt x="55" y="153"/>
                </a:cubicBezTo>
                <a:cubicBezTo>
                  <a:pt x="55" y="127"/>
                  <a:pt x="65" y="102"/>
                  <a:pt x="84" y="84"/>
                </a:cubicBezTo>
                <a:cubicBezTo>
                  <a:pt x="102" y="65"/>
                  <a:pt x="127" y="55"/>
                  <a:pt x="153" y="55"/>
                </a:cubicBezTo>
                <a:cubicBezTo>
                  <a:pt x="179" y="55"/>
                  <a:pt x="204" y="65"/>
                  <a:pt x="222" y="84"/>
                </a:cubicBezTo>
                <a:lnTo>
                  <a:pt x="257" y="119"/>
                </a:lnTo>
                <a:cubicBezTo>
                  <a:pt x="262" y="124"/>
                  <a:pt x="270" y="127"/>
                  <a:pt x="277" y="127"/>
                </a:cubicBezTo>
                <a:cubicBezTo>
                  <a:pt x="284" y="127"/>
                  <a:pt x="291" y="124"/>
                  <a:pt x="296" y="119"/>
                </a:cubicBezTo>
                <a:lnTo>
                  <a:pt x="332" y="84"/>
                </a:lnTo>
                <a:cubicBezTo>
                  <a:pt x="350" y="65"/>
                  <a:pt x="375" y="55"/>
                  <a:pt x="401" y="55"/>
                </a:cubicBezTo>
                <a:cubicBezTo>
                  <a:pt x="427" y="55"/>
                  <a:pt x="452" y="65"/>
                  <a:pt x="470" y="84"/>
                </a:cubicBezTo>
                <a:cubicBezTo>
                  <a:pt x="489" y="102"/>
                  <a:pt x="499" y="127"/>
                  <a:pt x="499" y="153"/>
                </a:cubicBezTo>
                <a:cubicBezTo>
                  <a:pt x="499" y="179"/>
                  <a:pt x="489" y="203"/>
                  <a:pt x="470" y="222"/>
                </a:cubicBezTo>
                <a:close/>
                <a:moveTo>
                  <a:pt x="401" y="0"/>
                </a:moveTo>
                <a:cubicBezTo>
                  <a:pt x="360" y="0"/>
                  <a:pt x="321" y="16"/>
                  <a:pt x="293" y="45"/>
                </a:cubicBezTo>
                <a:lnTo>
                  <a:pt x="277" y="60"/>
                </a:lnTo>
                <a:lnTo>
                  <a:pt x="261" y="45"/>
                </a:lnTo>
                <a:cubicBezTo>
                  <a:pt x="232" y="16"/>
                  <a:pt x="194" y="0"/>
                  <a:pt x="153" y="0"/>
                </a:cubicBezTo>
                <a:cubicBezTo>
                  <a:pt x="112" y="0"/>
                  <a:pt x="74" y="16"/>
                  <a:pt x="45" y="45"/>
                </a:cubicBezTo>
                <a:cubicBezTo>
                  <a:pt x="16" y="73"/>
                  <a:pt x="0" y="112"/>
                  <a:pt x="0" y="153"/>
                </a:cubicBezTo>
                <a:cubicBezTo>
                  <a:pt x="0" y="194"/>
                  <a:pt x="16" y="232"/>
                  <a:pt x="45" y="261"/>
                </a:cubicBezTo>
                <a:lnTo>
                  <a:pt x="79" y="295"/>
                </a:lnTo>
                <a:cubicBezTo>
                  <a:pt x="80" y="296"/>
                  <a:pt x="80" y="296"/>
                  <a:pt x="80" y="297"/>
                </a:cubicBezTo>
                <a:lnTo>
                  <a:pt x="257" y="474"/>
                </a:lnTo>
                <a:cubicBezTo>
                  <a:pt x="263" y="479"/>
                  <a:pt x="270" y="482"/>
                  <a:pt x="277" y="482"/>
                </a:cubicBezTo>
                <a:cubicBezTo>
                  <a:pt x="284" y="482"/>
                  <a:pt x="291" y="479"/>
                  <a:pt x="296" y="474"/>
                </a:cubicBezTo>
                <a:lnTo>
                  <a:pt x="473" y="297"/>
                </a:lnTo>
                <a:cubicBezTo>
                  <a:pt x="474" y="296"/>
                  <a:pt x="474" y="296"/>
                  <a:pt x="474" y="296"/>
                </a:cubicBezTo>
                <a:lnTo>
                  <a:pt x="509" y="261"/>
                </a:lnTo>
                <a:cubicBezTo>
                  <a:pt x="538" y="232"/>
                  <a:pt x="554" y="194"/>
                  <a:pt x="554" y="153"/>
                </a:cubicBezTo>
                <a:cubicBezTo>
                  <a:pt x="554" y="112"/>
                  <a:pt x="538" y="73"/>
                  <a:pt x="509" y="45"/>
                </a:cubicBezTo>
                <a:cubicBezTo>
                  <a:pt x="480" y="16"/>
                  <a:pt x="442" y="0"/>
                  <a:pt x="401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6" name="Freeform 1235">
            <a:extLst>
              <a:ext uri="{FF2B5EF4-FFF2-40B4-BE49-F238E27FC236}">
                <a16:creationId xmlns:a16="http://schemas.microsoft.com/office/drawing/2014/main" id="{1CA4B657-7E25-BF4D-86A8-EB44B212D23B}"/>
              </a:ext>
            </a:extLst>
          </p:cNvPr>
          <p:cNvSpPr/>
          <p:nvPr/>
        </p:nvSpPr>
        <p:spPr>
          <a:xfrm>
            <a:off x="2601000" y="2615288"/>
            <a:ext cx="424800" cy="34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1" h="949">
                <a:moveTo>
                  <a:pt x="973" y="636"/>
                </a:moveTo>
                <a:cubicBezTo>
                  <a:pt x="871" y="703"/>
                  <a:pt x="736" y="739"/>
                  <a:pt x="591" y="739"/>
                </a:cubicBezTo>
                <a:cubicBezTo>
                  <a:pt x="583" y="739"/>
                  <a:pt x="576" y="739"/>
                  <a:pt x="568" y="739"/>
                </a:cubicBezTo>
                <a:cubicBezTo>
                  <a:pt x="565" y="739"/>
                  <a:pt x="561" y="740"/>
                  <a:pt x="558" y="741"/>
                </a:cubicBezTo>
                <a:lnTo>
                  <a:pt x="211" y="878"/>
                </a:lnTo>
                <a:cubicBezTo>
                  <a:pt x="219" y="809"/>
                  <a:pt x="227" y="741"/>
                  <a:pt x="235" y="672"/>
                </a:cubicBezTo>
                <a:cubicBezTo>
                  <a:pt x="237" y="661"/>
                  <a:pt x="232" y="651"/>
                  <a:pt x="222" y="645"/>
                </a:cubicBezTo>
                <a:cubicBezTo>
                  <a:pt x="170" y="613"/>
                  <a:pt x="128" y="575"/>
                  <a:pt x="99" y="532"/>
                </a:cubicBezTo>
                <a:cubicBezTo>
                  <a:pt x="70" y="490"/>
                  <a:pt x="56" y="444"/>
                  <a:pt x="56" y="398"/>
                </a:cubicBezTo>
                <a:cubicBezTo>
                  <a:pt x="56" y="308"/>
                  <a:pt x="110" y="224"/>
                  <a:pt x="208" y="159"/>
                </a:cubicBezTo>
                <a:cubicBezTo>
                  <a:pt x="310" y="92"/>
                  <a:pt x="446" y="56"/>
                  <a:pt x="591" y="56"/>
                </a:cubicBezTo>
                <a:cubicBezTo>
                  <a:pt x="736" y="56"/>
                  <a:pt x="871" y="92"/>
                  <a:pt x="973" y="159"/>
                </a:cubicBezTo>
                <a:cubicBezTo>
                  <a:pt x="1072" y="224"/>
                  <a:pt x="1126" y="308"/>
                  <a:pt x="1126" y="398"/>
                </a:cubicBezTo>
                <a:cubicBezTo>
                  <a:pt x="1126" y="487"/>
                  <a:pt x="1072" y="571"/>
                  <a:pt x="973" y="636"/>
                </a:cubicBezTo>
                <a:close/>
                <a:moveTo>
                  <a:pt x="1004" y="113"/>
                </a:moveTo>
                <a:cubicBezTo>
                  <a:pt x="893" y="40"/>
                  <a:pt x="746" y="0"/>
                  <a:pt x="591" y="0"/>
                </a:cubicBezTo>
                <a:cubicBezTo>
                  <a:pt x="435" y="0"/>
                  <a:pt x="288" y="40"/>
                  <a:pt x="178" y="113"/>
                </a:cubicBezTo>
                <a:cubicBezTo>
                  <a:pt x="63" y="188"/>
                  <a:pt x="0" y="289"/>
                  <a:pt x="0" y="398"/>
                </a:cubicBezTo>
                <a:cubicBezTo>
                  <a:pt x="0" y="455"/>
                  <a:pt x="18" y="511"/>
                  <a:pt x="54" y="563"/>
                </a:cubicBezTo>
                <a:cubicBezTo>
                  <a:pt x="84" y="608"/>
                  <a:pt x="126" y="648"/>
                  <a:pt x="179" y="682"/>
                </a:cubicBezTo>
                <a:cubicBezTo>
                  <a:pt x="169" y="760"/>
                  <a:pt x="160" y="838"/>
                  <a:pt x="151" y="916"/>
                </a:cubicBezTo>
                <a:lnTo>
                  <a:pt x="151" y="918"/>
                </a:lnTo>
                <a:cubicBezTo>
                  <a:pt x="150" y="927"/>
                  <a:pt x="154" y="937"/>
                  <a:pt x="162" y="943"/>
                </a:cubicBezTo>
                <a:cubicBezTo>
                  <a:pt x="166" y="947"/>
                  <a:pt x="172" y="949"/>
                  <a:pt x="178" y="949"/>
                </a:cubicBezTo>
                <a:cubicBezTo>
                  <a:pt x="182" y="949"/>
                  <a:pt x="185" y="948"/>
                  <a:pt x="189" y="947"/>
                </a:cubicBezTo>
                <a:lnTo>
                  <a:pt x="573" y="794"/>
                </a:lnTo>
                <a:cubicBezTo>
                  <a:pt x="579" y="795"/>
                  <a:pt x="585" y="795"/>
                  <a:pt x="591" y="795"/>
                </a:cubicBezTo>
                <a:cubicBezTo>
                  <a:pt x="746" y="795"/>
                  <a:pt x="893" y="755"/>
                  <a:pt x="1004" y="682"/>
                </a:cubicBezTo>
                <a:cubicBezTo>
                  <a:pt x="1118" y="607"/>
                  <a:pt x="1181" y="506"/>
                  <a:pt x="1181" y="398"/>
                </a:cubicBezTo>
                <a:cubicBezTo>
                  <a:pt x="1181" y="289"/>
                  <a:pt x="1118" y="188"/>
                  <a:pt x="1004" y="113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7" name="Freeform 1236">
            <a:extLst>
              <a:ext uri="{FF2B5EF4-FFF2-40B4-BE49-F238E27FC236}">
                <a16:creationId xmlns:a16="http://schemas.microsoft.com/office/drawing/2014/main" id="{EE36310C-D69B-0543-91CB-20D1839299A1}"/>
              </a:ext>
            </a:extLst>
          </p:cNvPr>
          <p:cNvSpPr/>
          <p:nvPr/>
        </p:nvSpPr>
        <p:spPr>
          <a:xfrm>
            <a:off x="3290039" y="2817608"/>
            <a:ext cx="144360" cy="102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2" h="287">
                <a:moveTo>
                  <a:pt x="346" y="232"/>
                </a:moveTo>
                <a:lnTo>
                  <a:pt x="55" y="232"/>
                </a:lnTo>
                <a:lnTo>
                  <a:pt x="55" y="55"/>
                </a:lnTo>
                <a:lnTo>
                  <a:pt x="346" y="55"/>
                </a:lnTo>
                <a:close/>
                <a:moveTo>
                  <a:pt x="374" y="0"/>
                </a:moveTo>
                <a:lnTo>
                  <a:pt x="27" y="0"/>
                </a:lnTo>
                <a:cubicBezTo>
                  <a:pt x="12" y="0"/>
                  <a:pt x="0" y="12"/>
                  <a:pt x="0" y="28"/>
                </a:cubicBezTo>
                <a:lnTo>
                  <a:pt x="0" y="260"/>
                </a:lnTo>
                <a:cubicBezTo>
                  <a:pt x="0" y="275"/>
                  <a:pt x="12" y="287"/>
                  <a:pt x="27" y="287"/>
                </a:cubicBezTo>
                <a:lnTo>
                  <a:pt x="374" y="287"/>
                </a:lnTo>
                <a:cubicBezTo>
                  <a:pt x="389" y="287"/>
                  <a:pt x="402" y="275"/>
                  <a:pt x="402" y="260"/>
                </a:cubicBezTo>
                <a:lnTo>
                  <a:pt x="402" y="28"/>
                </a:lnTo>
                <a:cubicBezTo>
                  <a:pt x="402" y="12"/>
                  <a:pt x="389" y="0"/>
                  <a:pt x="374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8" name="Freeform 1237">
            <a:extLst>
              <a:ext uri="{FF2B5EF4-FFF2-40B4-BE49-F238E27FC236}">
                <a16:creationId xmlns:a16="http://schemas.microsoft.com/office/drawing/2014/main" id="{F41B65C0-8BF8-1142-A646-4C1E4B82DD68}"/>
              </a:ext>
            </a:extLst>
          </p:cNvPr>
          <p:cNvSpPr/>
          <p:nvPr/>
        </p:nvSpPr>
        <p:spPr>
          <a:xfrm>
            <a:off x="3455640" y="2817608"/>
            <a:ext cx="144360" cy="102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2" h="287">
                <a:moveTo>
                  <a:pt x="347" y="232"/>
                </a:moveTo>
                <a:lnTo>
                  <a:pt x="55" y="232"/>
                </a:lnTo>
                <a:lnTo>
                  <a:pt x="55" y="55"/>
                </a:lnTo>
                <a:lnTo>
                  <a:pt x="347" y="55"/>
                </a:lnTo>
                <a:close/>
                <a:moveTo>
                  <a:pt x="375" y="0"/>
                </a:moveTo>
                <a:lnTo>
                  <a:pt x="28" y="0"/>
                </a:lnTo>
                <a:cubicBezTo>
                  <a:pt x="12" y="0"/>
                  <a:pt x="0" y="12"/>
                  <a:pt x="0" y="28"/>
                </a:cubicBezTo>
                <a:lnTo>
                  <a:pt x="0" y="260"/>
                </a:lnTo>
                <a:cubicBezTo>
                  <a:pt x="0" y="275"/>
                  <a:pt x="12" y="287"/>
                  <a:pt x="28" y="287"/>
                </a:cubicBezTo>
                <a:lnTo>
                  <a:pt x="375" y="287"/>
                </a:lnTo>
                <a:cubicBezTo>
                  <a:pt x="390" y="287"/>
                  <a:pt x="402" y="275"/>
                  <a:pt x="402" y="260"/>
                </a:cubicBezTo>
                <a:lnTo>
                  <a:pt x="402" y="28"/>
                </a:lnTo>
                <a:cubicBezTo>
                  <a:pt x="402" y="12"/>
                  <a:pt x="390" y="0"/>
                  <a:pt x="375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39" name="Freeform 1238">
            <a:extLst>
              <a:ext uri="{FF2B5EF4-FFF2-40B4-BE49-F238E27FC236}">
                <a16:creationId xmlns:a16="http://schemas.microsoft.com/office/drawing/2014/main" id="{3582DC66-B2F5-0F41-9AD1-4B98058CBBC5}"/>
              </a:ext>
            </a:extLst>
          </p:cNvPr>
          <p:cNvSpPr/>
          <p:nvPr/>
        </p:nvSpPr>
        <p:spPr>
          <a:xfrm>
            <a:off x="3623761" y="2817608"/>
            <a:ext cx="144360" cy="102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2" h="287">
                <a:moveTo>
                  <a:pt x="347" y="232"/>
                </a:moveTo>
                <a:lnTo>
                  <a:pt x="55" y="232"/>
                </a:lnTo>
                <a:lnTo>
                  <a:pt x="55" y="55"/>
                </a:lnTo>
                <a:lnTo>
                  <a:pt x="347" y="55"/>
                </a:lnTo>
                <a:close/>
                <a:moveTo>
                  <a:pt x="375" y="0"/>
                </a:moveTo>
                <a:lnTo>
                  <a:pt x="28" y="0"/>
                </a:lnTo>
                <a:cubicBezTo>
                  <a:pt x="13" y="0"/>
                  <a:pt x="0" y="12"/>
                  <a:pt x="0" y="28"/>
                </a:cubicBezTo>
                <a:lnTo>
                  <a:pt x="0" y="260"/>
                </a:lnTo>
                <a:cubicBezTo>
                  <a:pt x="0" y="275"/>
                  <a:pt x="13" y="287"/>
                  <a:pt x="28" y="287"/>
                </a:cubicBezTo>
                <a:lnTo>
                  <a:pt x="375" y="287"/>
                </a:lnTo>
                <a:cubicBezTo>
                  <a:pt x="390" y="287"/>
                  <a:pt x="402" y="275"/>
                  <a:pt x="402" y="260"/>
                </a:cubicBezTo>
                <a:lnTo>
                  <a:pt x="402" y="28"/>
                </a:lnTo>
                <a:cubicBezTo>
                  <a:pt x="402" y="12"/>
                  <a:pt x="390" y="0"/>
                  <a:pt x="375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0" name="Freeform 1239">
            <a:extLst>
              <a:ext uri="{FF2B5EF4-FFF2-40B4-BE49-F238E27FC236}">
                <a16:creationId xmlns:a16="http://schemas.microsoft.com/office/drawing/2014/main" id="{C3421675-E0C7-1546-940C-899B612136F2}"/>
              </a:ext>
            </a:extLst>
          </p:cNvPr>
          <p:cNvSpPr/>
          <p:nvPr/>
        </p:nvSpPr>
        <p:spPr>
          <a:xfrm>
            <a:off x="3352320" y="2651288"/>
            <a:ext cx="354240" cy="165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85" h="461">
                <a:moveTo>
                  <a:pt x="347" y="55"/>
                </a:moveTo>
                <a:lnTo>
                  <a:pt x="638" y="55"/>
                </a:lnTo>
                <a:lnTo>
                  <a:pt x="638" y="232"/>
                </a:lnTo>
                <a:lnTo>
                  <a:pt x="347" y="232"/>
                </a:lnTo>
                <a:close/>
                <a:moveTo>
                  <a:pt x="27" y="461"/>
                </a:moveTo>
                <a:cubicBezTo>
                  <a:pt x="43" y="461"/>
                  <a:pt x="55" y="448"/>
                  <a:pt x="55" y="433"/>
                </a:cubicBezTo>
                <a:lnTo>
                  <a:pt x="55" y="399"/>
                </a:lnTo>
                <a:lnTo>
                  <a:pt x="465" y="399"/>
                </a:lnTo>
                <a:lnTo>
                  <a:pt x="465" y="433"/>
                </a:lnTo>
                <a:cubicBezTo>
                  <a:pt x="465" y="448"/>
                  <a:pt x="477" y="461"/>
                  <a:pt x="492" y="461"/>
                </a:cubicBezTo>
                <a:cubicBezTo>
                  <a:pt x="508" y="461"/>
                  <a:pt x="520" y="448"/>
                  <a:pt x="520" y="433"/>
                </a:cubicBezTo>
                <a:lnTo>
                  <a:pt x="520" y="399"/>
                </a:lnTo>
                <a:lnTo>
                  <a:pt x="930" y="399"/>
                </a:lnTo>
                <a:lnTo>
                  <a:pt x="930" y="433"/>
                </a:lnTo>
                <a:cubicBezTo>
                  <a:pt x="930" y="448"/>
                  <a:pt x="942" y="461"/>
                  <a:pt x="957" y="461"/>
                </a:cubicBezTo>
                <a:cubicBezTo>
                  <a:pt x="973" y="461"/>
                  <a:pt x="985" y="448"/>
                  <a:pt x="985" y="433"/>
                </a:cubicBezTo>
                <a:lnTo>
                  <a:pt x="985" y="371"/>
                </a:lnTo>
                <a:cubicBezTo>
                  <a:pt x="985" y="356"/>
                  <a:pt x="973" y="344"/>
                  <a:pt x="957" y="344"/>
                </a:cubicBezTo>
                <a:lnTo>
                  <a:pt x="519" y="344"/>
                </a:lnTo>
                <a:lnTo>
                  <a:pt x="519" y="309"/>
                </a:lnTo>
                <a:cubicBezTo>
                  <a:pt x="519" y="300"/>
                  <a:pt x="515" y="292"/>
                  <a:pt x="508" y="287"/>
                </a:cubicBezTo>
                <a:lnTo>
                  <a:pt x="666" y="287"/>
                </a:lnTo>
                <a:cubicBezTo>
                  <a:pt x="681" y="287"/>
                  <a:pt x="693" y="275"/>
                  <a:pt x="693" y="259"/>
                </a:cubicBezTo>
                <a:lnTo>
                  <a:pt x="693" y="27"/>
                </a:lnTo>
                <a:cubicBezTo>
                  <a:pt x="693" y="12"/>
                  <a:pt x="681" y="0"/>
                  <a:pt x="666" y="0"/>
                </a:cubicBezTo>
                <a:lnTo>
                  <a:pt x="319" y="0"/>
                </a:lnTo>
                <a:cubicBezTo>
                  <a:pt x="304" y="0"/>
                  <a:pt x="291" y="12"/>
                  <a:pt x="291" y="27"/>
                </a:cubicBezTo>
                <a:lnTo>
                  <a:pt x="291" y="259"/>
                </a:lnTo>
                <a:cubicBezTo>
                  <a:pt x="291" y="275"/>
                  <a:pt x="304" y="287"/>
                  <a:pt x="319" y="287"/>
                </a:cubicBezTo>
                <a:lnTo>
                  <a:pt x="475" y="287"/>
                </a:lnTo>
                <a:cubicBezTo>
                  <a:pt x="468" y="292"/>
                  <a:pt x="464" y="300"/>
                  <a:pt x="464" y="309"/>
                </a:cubicBezTo>
                <a:lnTo>
                  <a:pt x="464" y="344"/>
                </a:lnTo>
                <a:lnTo>
                  <a:pt x="27" y="344"/>
                </a:lnTo>
                <a:cubicBezTo>
                  <a:pt x="12" y="344"/>
                  <a:pt x="0" y="356"/>
                  <a:pt x="0" y="371"/>
                </a:cubicBezTo>
                <a:lnTo>
                  <a:pt x="0" y="433"/>
                </a:lnTo>
                <a:cubicBezTo>
                  <a:pt x="0" y="448"/>
                  <a:pt x="12" y="461"/>
                  <a:pt x="27" y="46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1" name="Freeform 1240">
            <a:extLst>
              <a:ext uri="{FF2B5EF4-FFF2-40B4-BE49-F238E27FC236}">
                <a16:creationId xmlns:a16="http://schemas.microsoft.com/office/drawing/2014/main" id="{DEC8524A-2205-EA42-ADAA-AEC3023D5B26}"/>
              </a:ext>
            </a:extLst>
          </p:cNvPr>
          <p:cNvSpPr/>
          <p:nvPr/>
        </p:nvSpPr>
        <p:spPr>
          <a:xfrm>
            <a:off x="3981240" y="2650928"/>
            <a:ext cx="473400" cy="323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16" h="899">
                <a:moveTo>
                  <a:pt x="1109" y="860"/>
                </a:moveTo>
                <a:lnTo>
                  <a:pt x="1109" y="685"/>
                </a:lnTo>
                <a:lnTo>
                  <a:pt x="1276" y="685"/>
                </a:lnTo>
                <a:lnTo>
                  <a:pt x="1276" y="860"/>
                </a:lnTo>
                <a:close/>
                <a:moveTo>
                  <a:pt x="396" y="449"/>
                </a:moveTo>
                <a:cubicBezTo>
                  <a:pt x="396" y="379"/>
                  <a:pt x="415" y="310"/>
                  <a:pt x="449" y="249"/>
                </a:cubicBezTo>
                <a:lnTo>
                  <a:pt x="509" y="238"/>
                </a:lnTo>
                <a:cubicBezTo>
                  <a:pt x="510" y="240"/>
                  <a:pt x="512" y="243"/>
                  <a:pt x="513" y="245"/>
                </a:cubicBezTo>
                <a:cubicBezTo>
                  <a:pt x="498" y="258"/>
                  <a:pt x="489" y="276"/>
                  <a:pt x="488" y="296"/>
                </a:cubicBezTo>
                <a:cubicBezTo>
                  <a:pt x="488" y="310"/>
                  <a:pt x="491" y="324"/>
                  <a:pt x="498" y="335"/>
                </a:cubicBezTo>
                <a:cubicBezTo>
                  <a:pt x="476" y="346"/>
                  <a:pt x="460" y="368"/>
                  <a:pt x="459" y="395"/>
                </a:cubicBezTo>
                <a:cubicBezTo>
                  <a:pt x="458" y="414"/>
                  <a:pt x="466" y="432"/>
                  <a:pt x="478" y="445"/>
                </a:cubicBezTo>
                <a:cubicBezTo>
                  <a:pt x="465" y="457"/>
                  <a:pt x="456" y="474"/>
                  <a:pt x="456" y="493"/>
                </a:cubicBezTo>
                <a:cubicBezTo>
                  <a:pt x="455" y="511"/>
                  <a:pt x="462" y="529"/>
                  <a:pt x="475" y="543"/>
                </a:cubicBezTo>
                <a:cubicBezTo>
                  <a:pt x="461" y="556"/>
                  <a:pt x="453" y="573"/>
                  <a:pt x="453" y="591"/>
                </a:cubicBezTo>
                <a:cubicBezTo>
                  <a:pt x="452" y="610"/>
                  <a:pt x="459" y="627"/>
                  <a:pt x="471" y="641"/>
                </a:cubicBezTo>
                <a:cubicBezTo>
                  <a:pt x="484" y="654"/>
                  <a:pt x="501" y="662"/>
                  <a:pt x="520" y="663"/>
                </a:cubicBezTo>
                <a:lnTo>
                  <a:pt x="638" y="666"/>
                </a:lnTo>
                <a:cubicBezTo>
                  <a:pt x="640" y="669"/>
                  <a:pt x="643" y="671"/>
                  <a:pt x="646" y="672"/>
                </a:cubicBezTo>
                <a:cubicBezTo>
                  <a:pt x="671" y="681"/>
                  <a:pt x="696" y="685"/>
                  <a:pt x="722" y="685"/>
                </a:cubicBezTo>
                <a:lnTo>
                  <a:pt x="1070" y="685"/>
                </a:lnTo>
                <a:lnTo>
                  <a:pt x="1070" y="860"/>
                </a:lnTo>
                <a:lnTo>
                  <a:pt x="807" y="860"/>
                </a:lnTo>
                <a:cubicBezTo>
                  <a:pt x="580" y="860"/>
                  <a:pt x="396" y="676"/>
                  <a:pt x="396" y="449"/>
                </a:cubicBezTo>
                <a:close/>
                <a:moveTo>
                  <a:pt x="579" y="316"/>
                </a:moveTo>
                <a:cubicBezTo>
                  <a:pt x="584" y="318"/>
                  <a:pt x="590" y="319"/>
                  <a:pt x="595" y="319"/>
                </a:cubicBezTo>
                <a:cubicBezTo>
                  <a:pt x="613" y="319"/>
                  <a:pt x="633" y="310"/>
                  <a:pt x="645" y="298"/>
                </a:cubicBezTo>
                <a:cubicBezTo>
                  <a:pt x="651" y="293"/>
                  <a:pt x="655" y="287"/>
                  <a:pt x="658" y="280"/>
                </a:cubicBezTo>
                <a:lnTo>
                  <a:pt x="659" y="281"/>
                </a:lnTo>
                <a:cubicBezTo>
                  <a:pt x="664" y="287"/>
                  <a:pt x="667" y="294"/>
                  <a:pt x="667" y="302"/>
                </a:cubicBezTo>
                <a:cubicBezTo>
                  <a:pt x="667" y="310"/>
                  <a:pt x="663" y="317"/>
                  <a:pt x="657" y="323"/>
                </a:cubicBezTo>
                <a:cubicBezTo>
                  <a:pt x="651" y="328"/>
                  <a:pt x="644" y="331"/>
                  <a:pt x="636" y="331"/>
                </a:cubicBezTo>
                <a:lnTo>
                  <a:pt x="556" y="328"/>
                </a:lnTo>
                <a:cubicBezTo>
                  <a:pt x="540" y="328"/>
                  <a:pt x="527" y="314"/>
                  <a:pt x="527" y="298"/>
                </a:cubicBezTo>
                <a:cubicBezTo>
                  <a:pt x="527" y="290"/>
                  <a:pt x="530" y="284"/>
                  <a:pt x="535" y="278"/>
                </a:cubicBezTo>
                <a:cubicBezTo>
                  <a:pt x="546" y="291"/>
                  <a:pt x="563" y="310"/>
                  <a:pt x="579" y="316"/>
                </a:cubicBezTo>
                <a:close/>
                <a:moveTo>
                  <a:pt x="575" y="119"/>
                </a:moveTo>
                <a:lnTo>
                  <a:pt x="564" y="119"/>
                </a:lnTo>
                <a:cubicBezTo>
                  <a:pt x="576" y="110"/>
                  <a:pt x="588" y="102"/>
                  <a:pt x="600" y="95"/>
                </a:cubicBezTo>
                <a:cubicBezTo>
                  <a:pt x="663" y="58"/>
                  <a:pt x="734" y="39"/>
                  <a:pt x="807" y="39"/>
                </a:cubicBezTo>
                <a:lnTo>
                  <a:pt x="1070" y="39"/>
                </a:lnTo>
                <a:lnTo>
                  <a:pt x="1070" y="214"/>
                </a:lnTo>
                <a:lnTo>
                  <a:pt x="722" y="214"/>
                </a:lnTo>
                <a:cubicBezTo>
                  <a:pt x="705" y="214"/>
                  <a:pt x="688" y="216"/>
                  <a:pt x="671" y="220"/>
                </a:cubicBezTo>
                <a:cubicBezTo>
                  <a:pt x="664" y="221"/>
                  <a:pt x="658" y="227"/>
                  <a:pt x="656" y="235"/>
                </a:cubicBezTo>
                <a:cubicBezTo>
                  <a:pt x="653" y="234"/>
                  <a:pt x="650" y="233"/>
                  <a:pt x="647" y="233"/>
                </a:cubicBezTo>
                <a:lnTo>
                  <a:pt x="592" y="129"/>
                </a:lnTo>
                <a:cubicBezTo>
                  <a:pt x="589" y="123"/>
                  <a:pt x="582" y="119"/>
                  <a:pt x="575" y="119"/>
                </a:cubicBezTo>
                <a:close/>
                <a:moveTo>
                  <a:pt x="1276" y="214"/>
                </a:moveTo>
                <a:lnTo>
                  <a:pt x="1109" y="214"/>
                </a:lnTo>
                <a:lnTo>
                  <a:pt x="1109" y="39"/>
                </a:lnTo>
                <a:lnTo>
                  <a:pt x="1276" y="39"/>
                </a:lnTo>
                <a:close/>
                <a:moveTo>
                  <a:pt x="675" y="500"/>
                </a:moveTo>
                <a:cubicBezTo>
                  <a:pt x="674" y="514"/>
                  <a:pt x="663" y="526"/>
                  <a:pt x="650" y="528"/>
                </a:cubicBezTo>
                <a:cubicBezTo>
                  <a:pt x="648" y="528"/>
                  <a:pt x="646" y="528"/>
                  <a:pt x="644" y="528"/>
                </a:cubicBezTo>
                <a:lnTo>
                  <a:pt x="524" y="524"/>
                </a:lnTo>
                <a:cubicBezTo>
                  <a:pt x="522" y="524"/>
                  <a:pt x="520" y="524"/>
                  <a:pt x="518" y="524"/>
                </a:cubicBezTo>
                <a:cubicBezTo>
                  <a:pt x="513" y="523"/>
                  <a:pt x="507" y="520"/>
                  <a:pt x="503" y="516"/>
                </a:cubicBezTo>
                <a:cubicBezTo>
                  <a:pt x="498" y="510"/>
                  <a:pt x="495" y="502"/>
                  <a:pt x="495" y="494"/>
                </a:cubicBezTo>
                <a:cubicBezTo>
                  <a:pt x="496" y="480"/>
                  <a:pt x="506" y="469"/>
                  <a:pt x="519" y="466"/>
                </a:cubicBezTo>
                <a:cubicBezTo>
                  <a:pt x="521" y="466"/>
                  <a:pt x="524" y="466"/>
                  <a:pt x="526" y="467"/>
                </a:cubicBezTo>
                <a:lnTo>
                  <a:pt x="646" y="470"/>
                </a:lnTo>
                <a:cubicBezTo>
                  <a:pt x="646" y="470"/>
                  <a:pt x="647" y="470"/>
                  <a:pt x="648" y="470"/>
                </a:cubicBezTo>
                <a:cubicBezTo>
                  <a:pt x="649" y="470"/>
                  <a:pt x="651" y="470"/>
                  <a:pt x="652" y="470"/>
                </a:cubicBezTo>
                <a:cubicBezTo>
                  <a:pt x="666" y="474"/>
                  <a:pt x="675" y="486"/>
                  <a:pt x="675" y="500"/>
                </a:cubicBezTo>
                <a:close/>
                <a:moveTo>
                  <a:pt x="498" y="396"/>
                </a:moveTo>
                <a:cubicBezTo>
                  <a:pt x="499" y="380"/>
                  <a:pt x="512" y="367"/>
                  <a:pt x="528" y="367"/>
                </a:cubicBezTo>
                <a:lnTo>
                  <a:pt x="529" y="367"/>
                </a:lnTo>
                <a:lnTo>
                  <a:pt x="649" y="371"/>
                </a:lnTo>
                <a:cubicBezTo>
                  <a:pt x="665" y="372"/>
                  <a:pt x="678" y="386"/>
                  <a:pt x="678" y="402"/>
                </a:cubicBezTo>
                <a:cubicBezTo>
                  <a:pt x="677" y="416"/>
                  <a:pt x="667" y="428"/>
                  <a:pt x="654" y="430"/>
                </a:cubicBezTo>
                <a:cubicBezTo>
                  <a:pt x="652" y="430"/>
                  <a:pt x="649" y="430"/>
                  <a:pt x="647" y="430"/>
                </a:cubicBezTo>
                <a:lnTo>
                  <a:pt x="527" y="426"/>
                </a:lnTo>
                <a:cubicBezTo>
                  <a:pt x="525" y="426"/>
                  <a:pt x="522" y="426"/>
                  <a:pt x="520" y="426"/>
                </a:cubicBezTo>
                <a:cubicBezTo>
                  <a:pt x="507" y="422"/>
                  <a:pt x="498" y="410"/>
                  <a:pt x="498" y="396"/>
                </a:cubicBezTo>
                <a:close/>
                <a:moveTo>
                  <a:pt x="671" y="598"/>
                </a:moveTo>
                <a:cubicBezTo>
                  <a:pt x="671" y="615"/>
                  <a:pt x="657" y="628"/>
                  <a:pt x="641" y="627"/>
                </a:cubicBezTo>
                <a:lnTo>
                  <a:pt x="521" y="623"/>
                </a:lnTo>
                <a:cubicBezTo>
                  <a:pt x="513" y="623"/>
                  <a:pt x="506" y="620"/>
                  <a:pt x="500" y="614"/>
                </a:cubicBezTo>
                <a:cubicBezTo>
                  <a:pt x="495" y="608"/>
                  <a:pt x="492" y="600"/>
                  <a:pt x="492" y="593"/>
                </a:cubicBezTo>
                <a:cubicBezTo>
                  <a:pt x="492" y="585"/>
                  <a:pt x="496" y="577"/>
                  <a:pt x="501" y="572"/>
                </a:cubicBezTo>
                <a:cubicBezTo>
                  <a:pt x="506" y="568"/>
                  <a:pt x="511" y="565"/>
                  <a:pt x="517" y="564"/>
                </a:cubicBezTo>
                <a:cubicBezTo>
                  <a:pt x="519" y="564"/>
                  <a:pt x="521" y="564"/>
                  <a:pt x="523" y="564"/>
                </a:cubicBezTo>
                <a:lnTo>
                  <a:pt x="643" y="568"/>
                </a:lnTo>
                <a:cubicBezTo>
                  <a:pt x="643" y="568"/>
                  <a:pt x="644" y="568"/>
                  <a:pt x="645" y="568"/>
                </a:cubicBezTo>
                <a:cubicBezTo>
                  <a:pt x="646" y="568"/>
                  <a:pt x="647" y="568"/>
                  <a:pt x="648" y="568"/>
                </a:cubicBezTo>
                <a:cubicBezTo>
                  <a:pt x="662" y="571"/>
                  <a:pt x="672" y="584"/>
                  <a:pt x="671" y="598"/>
                </a:cubicBezTo>
                <a:close/>
                <a:moveTo>
                  <a:pt x="1295" y="645"/>
                </a:moveTo>
                <a:lnTo>
                  <a:pt x="722" y="645"/>
                </a:lnTo>
                <a:cubicBezTo>
                  <a:pt x="712" y="645"/>
                  <a:pt x="703" y="645"/>
                  <a:pt x="693" y="643"/>
                </a:cubicBezTo>
                <a:cubicBezTo>
                  <a:pt x="704" y="631"/>
                  <a:pt x="710" y="616"/>
                  <a:pt x="711" y="599"/>
                </a:cubicBezTo>
                <a:cubicBezTo>
                  <a:pt x="712" y="580"/>
                  <a:pt x="704" y="563"/>
                  <a:pt x="692" y="550"/>
                </a:cubicBezTo>
                <a:cubicBezTo>
                  <a:pt x="705" y="538"/>
                  <a:pt x="713" y="520"/>
                  <a:pt x="714" y="501"/>
                </a:cubicBezTo>
                <a:cubicBezTo>
                  <a:pt x="715" y="482"/>
                  <a:pt x="707" y="464"/>
                  <a:pt x="695" y="452"/>
                </a:cubicBezTo>
                <a:cubicBezTo>
                  <a:pt x="708" y="439"/>
                  <a:pt x="716" y="422"/>
                  <a:pt x="717" y="403"/>
                </a:cubicBezTo>
                <a:cubicBezTo>
                  <a:pt x="718" y="380"/>
                  <a:pt x="707" y="359"/>
                  <a:pt x="690" y="346"/>
                </a:cubicBezTo>
                <a:cubicBezTo>
                  <a:pt x="700" y="334"/>
                  <a:pt x="706" y="319"/>
                  <a:pt x="706" y="303"/>
                </a:cubicBezTo>
                <a:cubicBezTo>
                  <a:pt x="707" y="286"/>
                  <a:pt x="701" y="269"/>
                  <a:pt x="690" y="256"/>
                </a:cubicBezTo>
                <a:cubicBezTo>
                  <a:pt x="700" y="255"/>
                  <a:pt x="711" y="254"/>
                  <a:pt x="722" y="254"/>
                </a:cubicBezTo>
                <a:lnTo>
                  <a:pt x="1295" y="254"/>
                </a:lnTo>
                <a:cubicBezTo>
                  <a:pt x="1306" y="254"/>
                  <a:pt x="1315" y="245"/>
                  <a:pt x="1315" y="234"/>
                </a:cubicBezTo>
                <a:lnTo>
                  <a:pt x="1316" y="20"/>
                </a:lnTo>
                <a:cubicBezTo>
                  <a:pt x="1316" y="14"/>
                  <a:pt x="1313" y="9"/>
                  <a:pt x="1310" y="6"/>
                </a:cubicBezTo>
                <a:cubicBezTo>
                  <a:pt x="1306" y="2"/>
                  <a:pt x="1301" y="0"/>
                  <a:pt x="1296" y="0"/>
                </a:cubicBezTo>
                <a:lnTo>
                  <a:pt x="807" y="0"/>
                </a:lnTo>
                <a:cubicBezTo>
                  <a:pt x="727" y="0"/>
                  <a:pt x="649" y="21"/>
                  <a:pt x="580" y="61"/>
                </a:cubicBezTo>
                <a:cubicBezTo>
                  <a:pt x="561" y="72"/>
                  <a:pt x="542" y="85"/>
                  <a:pt x="525" y="99"/>
                </a:cubicBezTo>
                <a:cubicBezTo>
                  <a:pt x="519" y="104"/>
                  <a:pt x="516" y="111"/>
                  <a:pt x="517" y="118"/>
                </a:cubicBezTo>
                <a:lnTo>
                  <a:pt x="475" y="117"/>
                </a:lnTo>
                <a:lnTo>
                  <a:pt x="474" y="117"/>
                </a:lnTo>
                <a:cubicBezTo>
                  <a:pt x="420" y="118"/>
                  <a:pt x="351" y="132"/>
                  <a:pt x="348" y="132"/>
                </a:cubicBezTo>
                <a:cubicBezTo>
                  <a:pt x="343" y="134"/>
                  <a:pt x="338" y="137"/>
                  <a:pt x="335" y="142"/>
                </a:cubicBezTo>
                <a:lnTo>
                  <a:pt x="267" y="254"/>
                </a:lnTo>
                <a:lnTo>
                  <a:pt x="18" y="270"/>
                </a:lnTo>
                <a:cubicBezTo>
                  <a:pt x="7" y="271"/>
                  <a:pt x="-1" y="280"/>
                  <a:pt x="0" y="291"/>
                </a:cubicBezTo>
                <a:cubicBezTo>
                  <a:pt x="1" y="302"/>
                  <a:pt x="9" y="310"/>
                  <a:pt x="20" y="310"/>
                </a:cubicBezTo>
                <a:lnTo>
                  <a:pt x="21" y="310"/>
                </a:lnTo>
                <a:lnTo>
                  <a:pt x="280" y="293"/>
                </a:lnTo>
                <a:lnTo>
                  <a:pt x="281" y="293"/>
                </a:lnTo>
                <a:lnTo>
                  <a:pt x="282" y="292"/>
                </a:lnTo>
                <a:lnTo>
                  <a:pt x="283" y="292"/>
                </a:lnTo>
                <a:lnTo>
                  <a:pt x="284" y="292"/>
                </a:lnTo>
                <a:cubicBezTo>
                  <a:pt x="284" y="292"/>
                  <a:pt x="285" y="292"/>
                  <a:pt x="286" y="291"/>
                </a:cubicBezTo>
                <a:cubicBezTo>
                  <a:pt x="287" y="291"/>
                  <a:pt x="287" y="291"/>
                  <a:pt x="288" y="290"/>
                </a:cubicBezTo>
                <a:lnTo>
                  <a:pt x="289" y="290"/>
                </a:lnTo>
                <a:cubicBezTo>
                  <a:pt x="289" y="290"/>
                  <a:pt x="290" y="290"/>
                  <a:pt x="290" y="289"/>
                </a:cubicBezTo>
                <a:lnTo>
                  <a:pt x="291" y="289"/>
                </a:lnTo>
                <a:cubicBezTo>
                  <a:pt x="291" y="288"/>
                  <a:pt x="292" y="288"/>
                  <a:pt x="292" y="287"/>
                </a:cubicBezTo>
                <a:lnTo>
                  <a:pt x="293" y="287"/>
                </a:lnTo>
                <a:cubicBezTo>
                  <a:pt x="293" y="287"/>
                  <a:pt x="293" y="286"/>
                  <a:pt x="294" y="286"/>
                </a:cubicBezTo>
                <a:cubicBezTo>
                  <a:pt x="294" y="285"/>
                  <a:pt x="294" y="285"/>
                  <a:pt x="294" y="285"/>
                </a:cubicBezTo>
                <a:cubicBezTo>
                  <a:pt x="295" y="285"/>
                  <a:pt x="295" y="284"/>
                  <a:pt x="295" y="283"/>
                </a:cubicBezTo>
                <a:lnTo>
                  <a:pt x="296" y="283"/>
                </a:lnTo>
                <a:lnTo>
                  <a:pt x="364" y="169"/>
                </a:lnTo>
                <a:cubicBezTo>
                  <a:pt x="384" y="166"/>
                  <a:pt x="435" y="157"/>
                  <a:pt x="475" y="156"/>
                </a:cubicBezTo>
                <a:lnTo>
                  <a:pt x="563" y="158"/>
                </a:lnTo>
                <a:lnTo>
                  <a:pt x="621" y="267"/>
                </a:lnTo>
                <a:cubicBezTo>
                  <a:pt x="619" y="269"/>
                  <a:pt x="615" y="273"/>
                  <a:pt x="609" y="276"/>
                </a:cubicBezTo>
                <a:cubicBezTo>
                  <a:pt x="601" y="279"/>
                  <a:pt x="595" y="280"/>
                  <a:pt x="593" y="279"/>
                </a:cubicBezTo>
                <a:cubicBezTo>
                  <a:pt x="589" y="277"/>
                  <a:pt x="577" y="268"/>
                  <a:pt x="563" y="250"/>
                </a:cubicBezTo>
                <a:cubicBezTo>
                  <a:pt x="549" y="231"/>
                  <a:pt x="542" y="217"/>
                  <a:pt x="541" y="212"/>
                </a:cubicBezTo>
                <a:cubicBezTo>
                  <a:pt x="540" y="202"/>
                  <a:pt x="531" y="195"/>
                  <a:pt x="521" y="196"/>
                </a:cubicBezTo>
                <a:cubicBezTo>
                  <a:pt x="520" y="196"/>
                  <a:pt x="519" y="196"/>
                  <a:pt x="519" y="196"/>
                </a:cubicBezTo>
                <a:lnTo>
                  <a:pt x="433" y="211"/>
                </a:lnTo>
                <a:cubicBezTo>
                  <a:pt x="428" y="212"/>
                  <a:pt x="423" y="216"/>
                  <a:pt x="420" y="221"/>
                </a:cubicBezTo>
                <a:cubicBezTo>
                  <a:pt x="419" y="222"/>
                  <a:pt x="418" y="223"/>
                  <a:pt x="418" y="224"/>
                </a:cubicBezTo>
                <a:cubicBezTo>
                  <a:pt x="378" y="292"/>
                  <a:pt x="357" y="370"/>
                  <a:pt x="357" y="449"/>
                </a:cubicBezTo>
                <a:cubicBezTo>
                  <a:pt x="357" y="505"/>
                  <a:pt x="367" y="558"/>
                  <a:pt x="386" y="608"/>
                </a:cubicBezTo>
                <a:cubicBezTo>
                  <a:pt x="314" y="592"/>
                  <a:pt x="245" y="568"/>
                  <a:pt x="244" y="568"/>
                </a:cubicBezTo>
                <a:cubicBezTo>
                  <a:pt x="243" y="568"/>
                  <a:pt x="243" y="567"/>
                  <a:pt x="242" y="567"/>
                </a:cubicBezTo>
                <a:cubicBezTo>
                  <a:pt x="241" y="567"/>
                  <a:pt x="241" y="567"/>
                  <a:pt x="241" y="567"/>
                </a:cubicBezTo>
                <a:cubicBezTo>
                  <a:pt x="240" y="567"/>
                  <a:pt x="240" y="567"/>
                  <a:pt x="240" y="567"/>
                </a:cubicBezTo>
                <a:cubicBezTo>
                  <a:pt x="239" y="567"/>
                  <a:pt x="239" y="567"/>
                  <a:pt x="239" y="567"/>
                </a:cubicBezTo>
                <a:lnTo>
                  <a:pt x="238" y="567"/>
                </a:lnTo>
                <a:lnTo>
                  <a:pt x="237" y="567"/>
                </a:lnTo>
                <a:lnTo>
                  <a:pt x="144" y="566"/>
                </a:lnTo>
                <a:cubicBezTo>
                  <a:pt x="134" y="566"/>
                  <a:pt x="125" y="575"/>
                  <a:pt x="125" y="586"/>
                </a:cubicBezTo>
                <a:cubicBezTo>
                  <a:pt x="125" y="597"/>
                  <a:pt x="133" y="606"/>
                  <a:pt x="144" y="606"/>
                </a:cubicBezTo>
                <a:lnTo>
                  <a:pt x="234" y="606"/>
                </a:lnTo>
                <a:cubicBezTo>
                  <a:pt x="250" y="611"/>
                  <a:pt x="321" y="635"/>
                  <a:pt x="394" y="651"/>
                </a:cubicBezTo>
                <a:cubicBezTo>
                  <a:pt x="395" y="651"/>
                  <a:pt x="397" y="651"/>
                  <a:pt x="398" y="651"/>
                </a:cubicBezTo>
                <a:cubicBezTo>
                  <a:pt x="400" y="651"/>
                  <a:pt x="402" y="651"/>
                  <a:pt x="404" y="650"/>
                </a:cubicBezTo>
                <a:cubicBezTo>
                  <a:pt x="425" y="693"/>
                  <a:pt x="454" y="733"/>
                  <a:pt x="489" y="767"/>
                </a:cubicBezTo>
                <a:cubicBezTo>
                  <a:pt x="574" y="853"/>
                  <a:pt x="687" y="899"/>
                  <a:pt x="807" y="899"/>
                </a:cubicBezTo>
                <a:lnTo>
                  <a:pt x="1296" y="899"/>
                </a:lnTo>
                <a:cubicBezTo>
                  <a:pt x="1301" y="899"/>
                  <a:pt x="1306" y="897"/>
                  <a:pt x="1310" y="893"/>
                </a:cubicBezTo>
                <a:cubicBezTo>
                  <a:pt x="1313" y="890"/>
                  <a:pt x="1316" y="885"/>
                  <a:pt x="1316" y="879"/>
                </a:cubicBezTo>
                <a:lnTo>
                  <a:pt x="1315" y="665"/>
                </a:lnTo>
                <a:cubicBezTo>
                  <a:pt x="1315" y="654"/>
                  <a:pt x="1306" y="645"/>
                  <a:pt x="1295" y="64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2" name="Freeform 1241">
            <a:extLst>
              <a:ext uri="{FF2B5EF4-FFF2-40B4-BE49-F238E27FC236}">
                <a16:creationId xmlns:a16="http://schemas.microsoft.com/office/drawing/2014/main" id="{1302383A-80B6-564E-9F94-20040939921A}"/>
              </a:ext>
            </a:extLst>
          </p:cNvPr>
          <p:cNvSpPr/>
          <p:nvPr/>
        </p:nvSpPr>
        <p:spPr>
          <a:xfrm>
            <a:off x="7000199" y="5474767"/>
            <a:ext cx="120600" cy="105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6" h="294">
                <a:moveTo>
                  <a:pt x="286" y="250"/>
                </a:moveTo>
                <a:cubicBezTo>
                  <a:pt x="300" y="256"/>
                  <a:pt x="317" y="249"/>
                  <a:pt x="323" y="235"/>
                </a:cubicBezTo>
                <a:cubicBezTo>
                  <a:pt x="333" y="213"/>
                  <a:pt x="337" y="189"/>
                  <a:pt x="336" y="164"/>
                </a:cubicBezTo>
                <a:cubicBezTo>
                  <a:pt x="334" y="72"/>
                  <a:pt x="257" y="-2"/>
                  <a:pt x="164" y="0"/>
                </a:cubicBezTo>
                <a:cubicBezTo>
                  <a:pt x="119" y="2"/>
                  <a:pt x="78" y="20"/>
                  <a:pt x="47" y="53"/>
                </a:cubicBezTo>
                <a:cubicBezTo>
                  <a:pt x="16" y="85"/>
                  <a:pt x="-1" y="128"/>
                  <a:pt x="0" y="173"/>
                </a:cubicBezTo>
                <a:cubicBezTo>
                  <a:pt x="2" y="215"/>
                  <a:pt x="18" y="255"/>
                  <a:pt x="48" y="285"/>
                </a:cubicBezTo>
                <a:cubicBezTo>
                  <a:pt x="53" y="291"/>
                  <a:pt x="61" y="294"/>
                  <a:pt x="68" y="294"/>
                </a:cubicBezTo>
                <a:cubicBezTo>
                  <a:pt x="75" y="294"/>
                  <a:pt x="82" y="291"/>
                  <a:pt x="87" y="286"/>
                </a:cubicBezTo>
                <a:cubicBezTo>
                  <a:pt x="98" y="275"/>
                  <a:pt x="98" y="258"/>
                  <a:pt x="87" y="247"/>
                </a:cubicBezTo>
                <a:cubicBezTo>
                  <a:pt x="68" y="227"/>
                  <a:pt x="56" y="200"/>
                  <a:pt x="56" y="171"/>
                </a:cubicBezTo>
                <a:cubicBezTo>
                  <a:pt x="55" y="141"/>
                  <a:pt x="66" y="113"/>
                  <a:pt x="87" y="91"/>
                </a:cubicBezTo>
                <a:cubicBezTo>
                  <a:pt x="107" y="69"/>
                  <a:pt x="135" y="56"/>
                  <a:pt x="166" y="56"/>
                </a:cubicBezTo>
                <a:cubicBezTo>
                  <a:pt x="167" y="56"/>
                  <a:pt x="168" y="56"/>
                  <a:pt x="169" y="56"/>
                </a:cubicBezTo>
                <a:cubicBezTo>
                  <a:pt x="229" y="56"/>
                  <a:pt x="280" y="104"/>
                  <a:pt x="281" y="166"/>
                </a:cubicBezTo>
                <a:cubicBezTo>
                  <a:pt x="282" y="182"/>
                  <a:pt x="279" y="198"/>
                  <a:pt x="272" y="213"/>
                </a:cubicBezTo>
                <a:cubicBezTo>
                  <a:pt x="266" y="227"/>
                  <a:pt x="272" y="244"/>
                  <a:pt x="286" y="25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3" name="Freeform 1242">
            <a:extLst>
              <a:ext uri="{FF2B5EF4-FFF2-40B4-BE49-F238E27FC236}">
                <a16:creationId xmlns:a16="http://schemas.microsoft.com/office/drawing/2014/main" id="{359BFA8A-61C6-EB4E-8223-ED32C9F5A511}"/>
              </a:ext>
            </a:extLst>
          </p:cNvPr>
          <p:cNvSpPr/>
          <p:nvPr/>
        </p:nvSpPr>
        <p:spPr>
          <a:xfrm>
            <a:off x="6969600" y="5443808"/>
            <a:ext cx="182520" cy="170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08" h="475">
                <a:moveTo>
                  <a:pt x="122" y="471"/>
                </a:moveTo>
                <a:cubicBezTo>
                  <a:pt x="127" y="474"/>
                  <a:pt x="132" y="475"/>
                  <a:pt x="137" y="475"/>
                </a:cubicBezTo>
                <a:cubicBezTo>
                  <a:pt x="146" y="475"/>
                  <a:pt x="155" y="471"/>
                  <a:pt x="160" y="462"/>
                </a:cubicBezTo>
                <a:cubicBezTo>
                  <a:pt x="168" y="449"/>
                  <a:pt x="164" y="432"/>
                  <a:pt x="151" y="424"/>
                </a:cubicBezTo>
                <a:cubicBezTo>
                  <a:pt x="97" y="391"/>
                  <a:pt x="62" y="334"/>
                  <a:pt x="56" y="271"/>
                </a:cubicBezTo>
                <a:cubicBezTo>
                  <a:pt x="52" y="218"/>
                  <a:pt x="69" y="166"/>
                  <a:pt x="103" y="126"/>
                </a:cubicBezTo>
                <a:cubicBezTo>
                  <a:pt x="137" y="86"/>
                  <a:pt x="185" y="61"/>
                  <a:pt x="238" y="56"/>
                </a:cubicBezTo>
                <a:cubicBezTo>
                  <a:pt x="291" y="52"/>
                  <a:pt x="343" y="69"/>
                  <a:pt x="383" y="103"/>
                </a:cubicBezTo>
                <a:cubicBezTo>
                  <a:pt x="423" y="137"/>
                  <a:pt x="448" y="185"/>
                  <a:pt x="453" y="238"/>
                </a:cubicBezTo>
                <a:cubicBezTo>
                  <a:pt x="455" y="269"/>
                  <a:pt x="451" y="299"/>
                  <a:pt x="439" y="328"/>
                </a:cubicBezTo>
                <a:cubicBezTo>
                  <a:pt x="433" y="342"/>
                  <a:pt x="440" y="358"/>
                  <a:pt x="455" y="364"/>
                </a:cubicBezTo>
                <a:cubicBezTo>
                  <a:pt x="469" y="369"/>
                  <a:pt x="485" y="362"/>
                  <a:pt x="490" y="348"/>
                </a:cubicBezTo>
                <a:cubicBezTo>
                  <a:pt x="505" y="312"/>
                  <a:pt x="511" y="273"/>
                  <a:pt x="508" y="234"/>
                </a:cubicBezTo>
                <a:cubicBezTo>
                  <a:pt x="502" y="166"/>
                  <a:pt x="470" y="105"/>
                  <a:pt x="419" y="61"/>
                </a:cubicBezTo>
                <a:cubicBezTo>
                  <a:pt x="367" y="17"/>
                  <a:pt x="301" y="-4"/>
                  <a:pt x="234" y="1"/>
                </a:cubicBezTo>
                <a:cubicBezTo>
                  <a:pt x="166" y="7"/>
                  <a:pt x="105" y="39"/>
                  <a:pt x="61" y="90"/>
                </a:cubicBezTo>
                <a:cubicBezTo>
                  <a:pt x="17" y="142"/>
                  <a:pt x="-4" y="208"/>
                  <a:pt x="1" y="275"/>
                </a:cubicBezTo>
                <a:cubicBezTo>
                  <a:pt x="8" y="356"/>
                  <a:pt x="53" y="429"/>
                  <a:pt x="122" y="47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4" name="Freeform 1243">
            <a:extLst>
              <a:ext uri="{FF2B5EF4-FFF2-40B4-BE49-F238E27FC236}">
                <a16:creationId xmlns:a16="http://schemas.microsoft.com/office/drawing/2014/main" id="{64E330BE-381B-CE41-BA50-A31DEBB46381}"/>
              </a:ext>
            </a:extLst>
          </p:cNvPr>
          <p:cNvSpPr/>
          <p:nvPr/>
        </p:nvSpPr>
        <p:spPr>
          <a:xfrm>
            <a:off x="6968521" y="5525168"/>
            <a:ext cx="273600" cy="330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1" h="918">
                <a:moveTo>
                  <a:pt x="665" y="793"/>
                </a:moveTo>
                <a:cubicBezTo>
                  <a:pt x="630" y="837"/>
                  <a:pt x="574" y="863"/>
                  <a:pt x="511" y="863"/>
                </a:cubicBezTo>
                <a:cubicBezTo>
                  <a:pt x="407" y="863"/>
                  <a:pt x="380" y="834"/>
                  <a:pt x="282" y="701"/>
                </a:cubicBezTo>
                <a:cubicBezTo>
                  <a:pt x="281" y="699"/>
                  <a:pt x="279" y="696"/>
                  <a:pt x="277" y="694"/>
                </a:cubicBezTo>
                <a:lnTo>
                  <a:pt x="272" y="688"/>
                </a:lnTo>
                <a:lnTo>
                  <a:pt x="271" y="687"/>
                </a:lnTo>
                <a:cubicBezTo>
                  <a:pt x="271" y="686"/>
                  <a:pt x="220" y="633"/>
                  <a:pt x="185" y="583"/>
                </a:cubicBezTo>
                <a:cubicBezTo>
                  <a:pt x="176" y="571"/>
                  <a:pt x="167" y="559"/>
                  <a:pt x="158" y="548"/>
                </a:cubicBezTo>
                <a:lnTo>
                  <a:pt x="56" y="429"/>
                </a:lnTo>
                <a:cubicBezTo>
                  <a:pt x="60" y="421"/>
                  <a:pt x="76" y="409"/>
                  <a:pt x="83" y="410"/>
                </a:cubicBezTo>
                <a:cubicBezTo>
                  <a:pt x="97" y="412"/>
                  <a:pt x="136" y="440"/>
                  <a:pt x="156" y="466"/>
                </a:cubicBezTo>
                <a:cubicBezTo>
                  <a:pt x="175" y="489"/>
                  <a:pt x="195" y="510"/>
                  <a:pt x="217" y="526"/>
                </a:cubicBezTo>
                <a:cubicBezTo>
                  <a:pt x="252" y="553"/>
                  <a:pt x="272" y="561"/>
                  <a:pt x="290" y="555"/>
                </a:cubicBezTo>
                <a:cubicBezTo>
                  <a:pt x="300" y="551"/>
                  <a:pt x="307" y="545"/>
                  <a:pt x="310" y="535"/>
                </a:cubicBezTo>
                <a:cubicBezTo>
                  <a:pt x="315" y="525"/>
                  <a:pt x="314" y="510"/>
                  <a:pt x="308" y="465"/>
                </a:cubicBezTo>
                <a:cubicBezTo>
                  <a:pt x="304" y="436"/>
                  <a:pt x="297" y="395"/>
                  <a:pt x="288" y="344"/>
                </a:cubicBezTo>
                <a:cubicBezTo>
                  <a:pt x="271" y="249"/>
                  <a:pt x="250" y="139"/>
                  <a:pt x="239" y="81"/>
                </a:cubicBezTo>
                <a:cubicBezTo>
                  <a:pt x="239" y="81"/>
                  <a:pt x="239" y="79"/>
                  <a:pt x="239" y="76"/>
                </a:cubicBezTo>
                <a:cubicBezTo>
                  <a:pt x="242" y="60"/>
                  <a:pt x="256" y="56"/>
                  <a:pt x="260" y="56"/>
                </a:cubicBezTo>
                <a:cubicBezTo>
                  <a:pt x="264" y="55"/>
                  <a:pt x="279" y="53"/>
                  <a:pt x="287" y="67"/>
                </a:cubicBezTo>
                <a:cubicBezTo>
                  <a:pt x="289" y="70"/>
                  <a:pt x="289" y="71"/>
                  <a:pt x="289" y="72"/>
                </a:cubicBezTo>
                <a:lnTo>
                  <a:pt x="347" y="412"/>
                </a:lnTo>
                <a:cubicBezTo>
                  <a:pt x="350" y="427"/>
                  <a:pt x="364" y="437"/>
                  <a:pt x="379" y="435"/>
                </a:cubicBezTo>
                <a:cubicBezTo>
                  <a:pt x="394" y="432"/>
                  <a:pt x="404" y="418"/>
                  <a:pt x="402" y="403"/>
                </a:cubicBezTo>
                <a:lnTo>
                  <a:pt x="399" y="388"/>
                </a:lnTo>
                <a:lnTo>
                  <a:pt x="379" y="271"/>
                </a:lnTo>
                <a:lnTo>
                  <a:pt x="371" y="224"/>
                </a:lnTo>
                <a:lnTo>
                  <a:pt x="413" y="217"/>
                </a:lnTo>
                <a:cubicBezTo>
                  <a:pt x="415" y="216"/>
                  <a:pt x="417" y="217"/>
                  <a:pt x="418" y="218"/>
                </a:cubicBezTo>
                <a:cubicBezTo>
                  <a:pt x="419" y="219"/>
                  <a:pt x="420" y="220"/>
                  <a:pt x="420" y="222"/>
                </a:cubicBezTo>
                <a:lnTo>
                  <a:pt x="422" y="231"/>
                </a:lnTo>
                <a:lnTo>
                  <a:pt x="443" y="356"/>
                </a:lnTo>
                <a:cubicBezTo>
                  <a:pt x="446" y="371"/>
                  <a:pt x="460" y="381"/>
                  <a:pt x="475" y="378"/>
                </a:cubicBezTo>
                <a:cubicBezTo>
                  <a:pt x="490" y="376"/>
                  <a:pt x="500" y="361"/>
                  <a:pt x="498" y="346"/>
                </a:cubicBezTo>
                <a:lnTo>
                  <a:pt x="478" y="232"/>
                </a:lnTo>
                <a:lnTo>
                  <a:pt x="510" y="227"/>
                </a:lnTo>
                <a:cubicBezTo>
                  <a:pt x="515" y="226"/>
                  <a:pt x="519" y="227"/>
                  <a:pt x="522" y="229"/>
                </a:cubicBezTo>
                <a:cubicBezTo>
                  <a:pt x="526" y="232"/>
                  <a:pt x="528" y="236"/>
                  <a:pt x="529" y="240"/>
                </a:cubicBezTo>
                <a:lnTo>
                  <a:pt x="550" y="362"/>
                </a:lnTo>
                <a:cubicBezTo>
                  <a:pt x="552" y="376"/>
                  <a:pt x="564" y="385"/>
                  <a:pt x="577" y="385"/>
                </a:cubicBezTo>
                <a:cubicBezTo>
                  <a:pt x="578" y="385"/>
                  <a:pt x="580" y="385"/>
                  <a:pt x="582" y="385"/>
                </a:cubicBezTo>
                <a:cubicBezTo>
                  <a:pt x="597" y="382"/>
                  <a:pt x="607" y="368"/>
                  <a:pt x="604" y="353"/>
                </a:cubicBezTo>
                <a:lnTo>
                  <a:pt x="604" y="352"/>
                </a:lnTo>
                <a:cubicBezTo>
                  <a:pt x="604" y="351"/>
                  <a:pt x="604" y="351"/>
                  <a:pt x="604" y="351"/>
                </a:cubicBezTo>
                <a:lnTo>
                  <a:pt x="590" y="271"/>
                </a:lnTo>
                <a:lnTo>
                  <a:pt x="627" y="265"/>
                </a:lnTo>
                <a:cubicBezTo>
                  <a:pt x="633" y="264"/>
                  <a:pt x="639" y="268"/>
                  <a:pt x="640" y="274"/>
                </a:cubicBezTo>
                <a:lnTo>
                  <a:pt x="652" y="342"/>
                </a:lnTo>
                <a:cubicBezTo>
                  <a:pt x="652" y="344"/>
                  <a:pt x="652" y="345"/>
                  <a:pt x="653" y="346"/>
                </a:cubicBezTo>
                <a:lnTo>
                  <a:pt x="694" y="563"/>
                </a:lnTo>
                <a:lnTo>
                  <a:pt x="694" y="564"/>
                </a:lnTo>
                <a:cubicBezTo>
                  <a:pt x="717" y="661"/>
                  <a:pt x="707" y="740"/>
                  <a:pt x="665" y="793"/>
                </a:cubicBezTo>
                <a:close/>
                <a:moveTo>
                  <a:pt x="748" y="552"/>
                </a:moveTo>
                <a:lnTo>
                  <a:pt x="704" y="319"/>
                </a:lnTo>
                <a:lnTo>
                  <a:pt x="694" y="265"/>
                </a:lnTo>
                <a:cubicBezTo>
                  <a:pt x="688" y="229"/>
                  <a:pt x="654" y="204"/>
                  <a:pt x="618" y="211"/>
                </a:cubicBezTo>
                <a:lnTo>
                  <a:pt x="580" y="217"/>
                </a:lnTo>
                <a:cubicBezTo>
                  <a:pt x="568" y="186"/>
                  <a:pt x="535" y="166"/>
                  <a:pt x="501" y="172"/>
                </a:cubicBezTo>
                <a:lnTo>
                  <a:pt x="459" y="179"/>
                </a:lnTo>
                <a:cubicBezTo>
                  <a:pt x="459" y="180"/>
                  <a:pt x="458" y="180"/>
                  <a:pt x="458" y="180"/>
                </a:cubicBezTo>
                <a:cubicBezTo>
                  <a:pt x="455" y="177"/>
                  <a:pt x="453" y="175"/>
                  <a:pt x="450" y="173"/>
                </a:cubicBezTo>
                <a:cubicBezTo>
                  <a:pt x="436" y="163"/>
                  <a:pt x="420" y="160"/>
                  <a:pt x="404" y="162"/>
                </a:cubicBezTo>
                <a:lnTo>
                  <a:pt x="362" y="170"/>
                </a:lnTo>
                <a:lnTo>
                  <a:pt x="344" y="63"/>
                </a:lnTo>
                <a:cubicBezTo>
                  <a:pt x="342" y="55"/>
                  <a:pt x="339" y="47"/>
                  <a:pt x="334" y="39"/>
                </a:cubicBezTo>
                <a:cubicBezTo>
                  <a:pt x="317" y="10"/>
                  <a:pt x="284" y="-5"/>
                  <a:pt x="250" y="1"/>
                </a:cubicBezTo>
                <a:cubicBezTo>
                  <a:pt x="217" y="8"/>
                  <a:pt x="191" y="33"/>
                  <a:pt x="185" y="66"/>
                </a:cubicBezTo>
                <a:cubicBezTo>
                  <a:pt x="183" y="75"/>
                  <a:pt x="183" y="84"/>
                  <a:pt x="185" y="92"/>
                </a:cubicBezTo>
                <a:cubicBezTo>
                  <a:pt x="227" y="309"/>
                  <a:pt x="248" y="432"/>
                  <a:pt x="255" y="486"/>
                </a:cubicBezTo>
                <a:cubicBezTo>
                  <a:pt x="254" y="485"/>
                  <a:pt x="252" y="484"/>
                  <a:pt x="250" y="482"/>
                </a:cubicBezTo>
                <a:cubicBezTo>
                  <a:pt x="232" y="469"/>
                  <a:pt x="215" y="452"/>
                  <a:pt x="200" y="432"/>
                </a:cubicBezTo>
                <a:cubicBezTo>
                  <a:pt x="187" y="416"/>
                  <a:pt x="169" y="399"/>
                  <a:pt x="150" y="385"/>
                </a:cubicBezTo>
                <a:cubicBezTo>
                  <a:pt x="127" y="367"/>
                  <a:pt x="107" y="357"/>
                  <a:pt x="91" y="355"/>
                </a:cubicBezTo>
                <a:cubicBezTo>
                  <a:pt x="73" y="353"/>
                  <a:pt x="56" y="360"/>
                  <a:pt x="45" y="366"/>
                </a:cubicBezTo>
                <a:cubicBezTo>
                  <a:pt x="32" y="374"/>
                  <a:pt x="20" y="384"/>
                  <a:pt x="12" y="396"/>
                </a:cubicBezTo>
                <a:cubicBezTo>
                  <a:pt x="-1" y="416"/>
                  <a:pt x="-4" y="437"/>
                  <a:pt x="6" y="454"/>
                </a:cubicBezTo>
                <a:cubicBezTo>
                  <a:pt x="7" y="456"/>
                  <a:pt x="8" y="457"/>
                  <a:pt x="9" y="459"/>
                </a:cubicBezTo>
                <a:lnTo>
                  <a:pt x="116" y="584"/>
                </a:lnTo>
                <a:cubicBezTo>
                  <a:pt x="124" y="594"/>
                  <a:pt x="132" y="604"/>
                  <a:pt x="140" y="615"/>
                </a:cubicBezTo>
                <a:cubicBezTo>
                  <a:pt x="175" y="664"/>
                  <a:pt x="221" y="715"/>
                  <a:pt x="230" y="723"/>
                </a:cubicBezTo>
                <a:cubicBezTo>
                  <a:pt x="280" y="792"/>
                  <a:pt x="316" y="842"/>
                  <a:pt x="356" y="873"/>
                </a:cubicBezTo>
                <a:cubicBezTo>
                  <a:pt x="398" y="905"/>
                  <a:pt x="443" y="918"/>
                  <a:pt x="511" y="918"/>
                </a:cubicBezTo>
                <a:cubicBezTo>
                  <a:pt x="591" y="918"/>
                  <a:pt x="663" y="885"/>
                  <a:pt x="708" y="828"/>
                </a:cubicBezTo>
                <a:cubicBezTo>
                  <a:pt x="775" y="744"/>
                  <a:pt x="767" y="631"/>
                  <a:pt x="748" y="552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5" name="Freeform 1244">
            <a:extLst>
              <a:ext uri="{FF2B5EF4-FFF2-40B4-BE49-F238E27FC236}">
                <a16:creationId xmlns:a16="http://schemas.microsoft.com/office/drawing/2014/main" id="{B714D4DF-9085-E546-BBAB-9C85912F526D}"/>
              </a:ext>
            </a:extLst>
          </p:cNvPr>
          <p:cNvSpPr/>
          <p:nvPr/>
        </p:nvSpPr>
        <p:spPr>
          <a:xfrm>
            <a:off x="6445079" y="2593688"/>
            <a:ext cx="176400" cy="383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1" h="1067">
                <a:moveTo>
                  <a:pt x="117" y="747"/>
                </a:moveTo>
                <a:cubicBezTo>
                  <a:pt x="122" y="719"/>
                  <a:pt x="136" y="703"/>
                  <a:pt x="151" y="685"/>
                </a:cubicBezTo>
                <a:cubicBezTo>
                  <a:pt x="167" y="666"/>
                  <a:pt x="184" y="645"/>
                  <a:pt x="194" y="610"/>
                </a:cubicBezTo>
                <a:cubicBezTo>
                  <a:pt x="207" y="558"/>
                  <a:pt x="200" y="409"/>
                  <a:pt x="199" y="394"/>
                </a:cubicBezTo>
                <a:cubicBezTo>
                  <a:pt x="200" y="385"/>
                  <a:pt x="204" y="376"/>
                  <a:pt x="211" y="369"/>
                </a:cubicBezTo>
                <a:cubicBezTo>
                  <a:pt x="218" y="362"/>
                  <a:pt x="228" y="359"/>
                  <a:pt x="237" y="359"/>
                </a:cubicBezTo>
                <a:cubicBezTo>
                  <a:pt x="258" y="360"/>
                  <a:pt x="274" y="377"/>
                  <a:pt x="273" y="398"/>
                </a:cubicBezTo>
                <a:lnTo>
                  <a:pt x="269" y="609"/>
                </a:lnTo>
                <a:cubicBezTo>
                  <a:pt x="268" y="615"/>
                  <a:pt x="271" y="621"/>
                  <a:pt x="277" y="625"/>
                </a:cubicBezTo>
                <a:lnTo>
                  <a:pt x="314" y="653"/>
                </a:lnTo>
                <a:cubicBezTo>
                  <a:pt x="323" y="659"/>
                  <a:pt x="336" y="657"/>
                  <a:pt x="342" y="648"/>
                </a:cubicBezTo>
                <a:cubicBezTo>
                  <a:pt x="348" y="639"/>
                  <a:pt x="346" y="627"/>
                  <a:pt x="338" y="621"/>
                </a:cubicBezTo>
                <a:lnTo>
                  <a:pt x="308" y="599"/>
                </a:lnTo>
                <a:lnTo>
                  <a:pt x="313" y="399"/>
                </a:lnTo>
                <a:cubicBezTo>
                  <a:pt x="314" y="365"/>
                  <a:pt x="293" y="335"/>
                  <a:pt x="262" y="324"/>
                </a:cubicBezTo>
                <a:cubicBezTo>
                  <a:pt x="262" y="323"/>
                  <a:pt x="262" y="322"/>
                  <a:pt x="261" y="321"/>
                </a:cubicBezTo>
                <a:cubicBezTo>
                  <a:pt x="261" y="320"/>
                  <a:pt x="211" y="195"/>
                  <a:pt x="174" y="89"/>
                </a:cubicBezTo>
                <a:cubicBezTo>
                  <a:pt x="170" y="80"/>
                  <a:pt x="171" y="70"/>
                  <a:pt x="175" y="61"/>
                </a:cubicBezTo>
                <a:cubicBezTo>
                  <a:pt x="180" y="52"/>
                  <a:pt x="187" y="45"/>
                  <a:pt x="197" y="42"/>
                </a:cubicBezTo>
                <a:lnTo>
                  <a:pt x="198" y="41"/>
                </a:lnTo>
                <a:cubicBezTo>
                  <a:pt x="207" y="38"/>
                  <a:pt x="217" y="39"/>
                  <a:pt x="225" y="43"/>
                </a:cubicBezTo>
                <a:cubicBezTo>
                  <a:pt x="234" y="47"/>
                  <a:pt x="240" y="54"/>
                  <a:pt x="243" y="63"/>
                </a:cubicBezTo>
                <a:cubicBezTo>
                  <a:pt x="243" y="64"/>
                  <a:pt x="244" y="64"/>
                  <a:pt x="244" y="65"/>
                </a:cubicBezTo>
                <a:cubicBezTo>
                  <a:pt x="321" y="229"/>
                  <a:pt x="445" y="499"/>
                  <a:pt x="450" y="526"/>
                </a:cubicBezTo>
                <a:cubicBezTo>
                  <a:pt x="458" y="564"/>
                  <a:pt x="436" y="608"/>
                  <a:pt x="411" y="658"/>
                </a:cubicBezTo>
                <a:cubicBezTo>
                  <a:pt x="383" y="715"/>
                  <a:pt x="348" y="786"/>
                  <a:pt x="343" y="873"/>
                </a:cubicBezTo>
                <a:lnTo>
                  <a:pt x="340" y="897"/>
                </a:lnTo>
                <a:lnTo>
                  <a:pt x="111" y="893"/>
                </a:lnTo>
                <a:lnTo>
                  <a:pt x="112" y="821"/>
                </a:lnTo>
                <a:cubicBezTo>
                  <a:pt x="112" y="820"/>
                  <a:pt x="112" y="771"/>
                  <a:pt x="117" y="747"/>
                </a:cubicBezTo>
                <a:close/>
                <a:moveTo>
                  <a:pt x="381" y="898"/>
                </a:moveTo>
                <a:lnTo>
                  <a:pt x="380" y="898"/>
                </a:lnTo>
                <a:lnTo>
                  <a:pt x="382" y="876"/>
                </a:lnTo>
                <a:cubicBezTo>
                  <a:pt x="386" y="796"/>
                  <a:pt x="418" y="732"/>
                  <a:pt x="446" y="676"/>
                </a:cubicBezTo>
                <a:cubicBezTo>
                  <a:pt x="474" y="619"/>
                  <a:pt x="499" y="569"/>
                  <a:pt x="489" y="519"/>
                </a:cubicBezTo>
                <a:cubicBezTo>
                  <a:pt x="481" y="478"/>
                  <a:pt x="302" y="97"/>
                  <a:pt x="280" y="49"/>
                </a:cubicBezTo>
                <a:cubicBezTo>
                  <a:pt x="273" y="31"/>
                  <a:pt x="260" y="16"/>
                  <a:pt x="242" y="7"/>
                </a:cubicBezTo>
                <a:cubicBezTo>
                  <a:pt x="224" y="-1"/>
                  <a:pt x="204" y="-3"/>
                  <a:pt x="185" y="4"/>
                </a:cubicBezTo>
                <a:lnTo>
                  <a:pt x="184" y="4"/>
                </a:lnTo>
                <a:cubicBezTo>
                  <a:pt x="164" y="11"/>
                  <a:pt x="149" y="25"/>
                  <a:pt x="140" y="44"/>
                </a:cubicBezTo>
                <a:cubicBezTo>
                  <a:pt x="131" y="62"/>
                  <a:pt x="130" y="83"/>
                  <a:pt x="136" y="102"/>
                </a:cubicBezTo>
                <a:cubicBezTo>
                  <a:pt x="166" y="188"/>
                  <a:pt x="205" y="285"/>
                  <a:pt x="219" y="322"/>
                </a:cubicBezTo>
                <a:cubicBezTo>
                  <a:pt x="206" y="325"/>
                  <a:pt x="194" y="331"/>
                  <a:pt x="184" y="340"/>
                </a:cubicBezTo>
                <a:cubicBezTo>
                  <a:pt x="169" y="354"/>
                  <a:pt x="160" y="373"/>
                  <a:pt x="160" y="394"/>
                </a:cubicBezTo>
                <a:lnTo>
                  <a:pt x="160" y="395"/>
                </a:lnTo>
                <a:cubicBezTo>
                  <a:pt x="162" y="439"/>
                  <a:pt x="166" y="561"/>
                  <a:pt x="155" y="600"/>
                </a:cubicBezTo>
                <a:cubicBezTo>
                  <a:pt x="149" y="627"/>
                  <a:pt x="135" y="643"/>
                  <a:pt x="121" y="660"/>
                </a:cubicBezTo>
                <a:cubicBezTo>
                  <a:pt x="104" y="679"/>
                  <a:pt x="86" y="702"/>
                  <a:pt x="78" y="740"/>
                </a:cubicBezTo>
                <a:cubicBezTo>
                  <a:pt x="73" y="767"/>
                  <a:pt x="73" y="818"/>
                  <a:pt x="73" y="821"/>
                </a:cubicBezTo>
                <a:lnTo>
                  <a:pt x="72" y="892"/>
                </a:lnTo>
                <a:cubicBezTo>
                  <a:pt x="55" y="893"/>
                  <a:pt x="39" y="898"/>
                  <a:pt x="27" y="907"/>
                </a:cubicBezTo>
                <a:cubicBezTo>
                  <a:pt x="11" y="918"/>
                  <a:pt x="2" y="934"/>
                  <a:pt x="2" y="951"/>
                </a:cubicBezTo>
                <a:lnTo>
                  <a:pt x="0" y="1040"/>
                </a:lnTo>
                <a:cubicBezTo>
                  <a:pt x="0" y="1051"/>
                  <a:pt x="9" y="1060"/>
                  <a:pt x="19" y="1060"/>
                </a:cubicBezTo>
                <a:cubicBezTo>
                  <a:pt x="20" y="1060"/>
                  <a:pt x="20" y="1060"/>
                  <a:pt x="20" y="1060"/>
                </a:cubicBezTo>
                <a:cubicBezTo>
                  <a:pt x="31" y="1060"/>
                  <a:pt x="39" y="1051"/>
                  <a:pt x="40" y="1041"/>
                </a:cubicBezTo>
                <a:lnTo>
                  <a:pt x="41" y="951"/>
                </a:lnTo>
                <a:cubicBezTo>
                  <a:pt x="41" y="946"/>
                  <a:pt x="46" y="941"/>
                  <a:pt x="49" y="939"/>
                </a:cubicBezTo>
                <a:cubicBezTo>
                  <a:pt x="56" y="934"/>
                  <a:pt x="66" y="931"/>
                  <a:pt x="77" y="932"/>
                </a:cubicBezTo>
                <a:lnTo>
                  <a:pt x="380" y="937"/>
                </a:lnTo>
                <a:cubicBezTo>
                  <a:pt x="400" y="937"/>
                  <a:pt x="415" y="948"/>
                  <a:pt x="415" y="958"/>
                </a:cubicBezTo>
                <a:lnTo>
                  <a:pt x="413" y="1047"/>
                </a:lnTo>
                <a:cubicBezTo>
                  <a:pt x="413" y="1058"/>
                  <a:pt x="422" y="1067"/>
                  <a:pt x="433" y="1067"/>
                </a:cubicBezTo>
                <a:cubicBezTo>
                  <a:pt x="444" y="1067"/>
                  <a:pt x="452" y="1059"/>
                  <a:pt x="453" y="1048"/>
                </a:cubicBezTo>
                <a:lnTo>
                  <a:pt x="454" y="959"/>
                </a:lnTo>
                <a:cubicBezTo>
                  <a:pt x="455" y="925"/>
                  <a:pt x="422" y="898"/>
                  <a:pt x="381" y="89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6" name="Freeform 1245">
            <a:extLst>
              <a:ext uri="{FF2B5EF4-FFF2-40B4-BE49-F238E27FC236}">
                <a16:creationId xmlns:a16="http://schemas.microsoft.com/office/drawing/2014/main" id="{5E0A8CAB-C781-6B48-A528-B4C7CFBD2289}"/>
              </a:ext>
            </a:extLst>
          </p:cNvPr>
          <p:cNvSpPr/>
          <p:nvPr/>
        </p:nvSpPr>
        <p:spPr>
          <a:xfrm>
            <a:off x="6153840" y="2594409"/>
            <a:ext cx="173160" cy="382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2" h="1064">
                <a:moveTo>
                  <a:pt x="143" y="871"/>
                </a:moveTo>
                <a:cubicBezTo>
                  <a:pt x="139" y="784"/>
                  <a:pt x="106" y="712"/>
                  <a:pt x="78" y="655"/>
                </a:cubicBezTo>
                <a:cubicBezTo>
                  <a:pt x="54" y="604"/>
                  <a:pt x="34" y="560"/>
                  <a:pt x="42" y="522"/>
                </a:cubicBezTo>
                <a:cubicBezTo>
                  <a:pt x="48" y="495"/>
                  <a:pt x="177" y="227"/>
                  <a:pt x="257" y="65"/>
                </a:cubicBezTo>
                <a:cubicBezTo>
                  <a:pt x="257" y="64"/>
                  <a:pt x="258" y="64"/>
                  <a:pt x="258" y="63"/>
                </a:cubicBezTo>
                <a:cubicBezTo>
                  <a:pt x="261" y="54"/>
                  <a:pt x="268" y="47"/>
                  <a:pt x="277" y="43"/>
                </a:cubicBezTo>
                <a:cubicBezTo>
                  <a:pt x="285" y="39"/>
                  <a:pt x="295" y="39"/>
                  <a:pt x="304" y="42"/>
                </a:cubicBezTo>
                <a:lnTo>
                  <a:pt x="305" y="43"/>
                </a:lnTo>
                <a:cubicBezTo>
                  <a:pt x="314" y="46"/>
                  <a:pt x="322" y="53"/>
                  <a:pt x="326" y="62"/>
                </a:cubicBezTo>
                <a:cubicBezTo>
                  <a:pt x="330" y="71"/>
                  <a:pt x="330" y="82"/>
                  <a:pt x="327" y="91"/>
                </a:cubicBezTo>
                <a:cubicBezTo>
                  <a:pt x="288" y="196"/>
                  <a:pt x="235" y="320"/>
                  <a:pt x="235" y="321"/>
                </a:cubicBezTo>
                <a:cubicBezTo>
                  <a:pt x="234" y="322"/>
                  <a:pt x="234" y="323"/>
                  <a:pt x="234" y="324"/>
                </a:cubicBezTo>
                <a:cubicBezTo>
                  <a:pt x="203" y="334"/>
                  <a:pt x="181" y="363"/>
                  <a:pt x="182" y="397"/>
                </a:cubicBezTo>
                <a:lnTo>
                  <a:pt x="182" y="598"/>
                </a:lnTo>
                <a:lnTo>
                  <a:pt x="153" y="619"/>
                </a:lnTo>
                <a:cubicBezTo>
                  <a:pt x="144" y="625"/>
                  <a:pt x="141" y="637"/>
                  <a:pt x="148" y="646"/>
                </a:cubicBezTo>
                <a:cubicBezTo>
                  <a:pt x="154" y="655"/>
                  <a:pt x="166" y="657"/>
                  <a:pt x="175" y="651"/>
                </a:cubicBezTo>
                <a:lnTo>
                  <a:pt x="213" y="624"/>
                </a:lnTo>
                <a:cubicBezTo>
                  <a:pt x="219" y="621"/>
                  <a:pt x="222" y="615"/>
                  <a:pt x="222" y="608"/>
                </a:cubicBezTo>
                <a:lnTo>
                  <a:pt x="221" y="397"/>
                </a:lnTo>
                <a:cubicBezTo>
                  <a:pt x="221" y="377"/>
                  <a:pt x="237" y="360"/>
                  <a:pt x="258" y="359"/>
                </a:cubicBezTo>
                <a:cubicBezTo>
                  <a:pt x="278" y="359"/>
                  <a:pt x="295" y="375"/>
                  <a:pt x="295" y="395"/>
                </a:cubicBezTo>
                <a:cubicBezTo>
                  <a:pt x="294" y="410"/>
                  <a:pt x="284" y="559"/>
                  <a:pt x="297" y="611"/>
                </a:cubicBezTo>
                <a:cubicBezTo>
                  <a:pt x="305" y="647"/>
                  <a:pt x="322" y="668"/>
                  <a:pt x="338" y="687"/>
                </a:cubicBezTo>
                <a:cubicBezTo>
                  <a:pt x="353" y="706"/>
                  <a:pt x="366" y="722"/>
                  <a:pt x="371" y="750"/>
                </a:cubicBezTo>
                <a:cubicBezTo>
                  <a:pt x="375" y="773"/>
                  <a:pt x="374" y="823"/>
                  <a:pt x="374" y="823"/>
                </a:cubicBezTo>
                <a:lnTo>
                  <a:pt x="373" y="895"/>
                </a:lnTo>
                <a:lnTo>
                  <a:pt x="144" y="895"/>
                </a:lnTo>
                <a:close/>
                <a:moveTo>
                  <a:pt x="458" y="911"/>
                </a:moveTo>
                <a:cubicBezTo>
                  <a:pt x="445" y="902"/>
                  <a:pt x="429" y="897"/>
                  <a:pt x="413" y="896"/>
                </a:cubicBezTo>
                <a:lnTo>
                  <a:pt x="414" y="824"/>
                </a:lnTo>
                <a:cubicBezTo>
                  <a:pt x="414" y="822"/>
                  <a:pt x="414" y="770"/>
                  <a:pt x="409" y="743"/>
                </a:cubicBezTo>
                <a:cubicBezTo>
                  <a:pt x="403" y="705"/>
                  <a:pt x="385" y="682"/>
                  <a:pt x="368" y="662"/>
                </a:cubicBezTo>
                <a:cubicBezTo>
                  <a:pt x="354" y="645"/>
                  <a:pt x="341" y="629"/>
                  <a:pt x="335" y="602"/>
                </a:cubicBezTo>
                <a:cubicBezTo>
                  <a:pt x="326" y="563"/>
                  <a:pt x="332" y="441"/>
                  <a:pt x="335" y="397"/>
                </a:cubicBezTo>
                <a:lnTo>
                  <a:pt x="335" y="396"/>
                </a:lnTo>
                <a:cubicBezTo>
                  <a:pt x="334" y="360"/>
                  <a:pt x="310" y="331"/>
                  <a:pt x="277" y="322"/>
                </a:cubicBezTo>
                <a:cubicBezTo>
                  <a:pt x="292" y="286"/>
                  <a:pt x="332" y="189"/>
                  <a:pt x="364" y="105"/>
                </a:cubicBezTo>
                <a:cubicBezTo>
                  <a:pt x="371" y="86"/>
                  <a:pt x="370" y="65"/>
                  <a:pt x="362" y="46"/>
                </a:cubicBezTo>
                <a:cubicBezTo>
                  <a:pt x="353" y="27"/>
                  <a:pt x="338" y="13"/>
                  <a:pt x="319" y="6"/>
                </a:cubicBezTo>
                <a:lnTo>
                  <a:pt x="318" y="5"/>
                </a:lnTo>
                <a:cubicBezTo>
                  <a:pt x="299" y="-2"/>
                  <a:pt x="278" y="-1"/>
                  <a:pt x="260" y="7"/>
                </a:cubicBezTo>
                <a:cubicBezTo>
                  <a:pt x="242" y="16"/>
                  <a:pt x="229" y="30"/>
                  <a:pt x="221" y="48"/>
                </a:cubicBezTo>
                <a:cubicBezTo>
                  <a:pt x="198" y="95"/>
                  <a:pt x="12" y="473"/>
                  <a:pt x="3" y="514"/>
                </a:cubicBezTo>
                <a:cubicBezTo>
                  <a:pt x="-8" y="564"/>
                  <a:pt x="16" y="614"/>
                  <a:pt x="43" y="672"/>
                </a:cubicBezTo>
                <a:cubicBezTo>
                  <a:pt x="70" y="729"/>
                  <a:pt x="100" y="793"/>
                  <a:pt x="103" y="873"/>
                </a:cubicBezTo>
                <a:lnTo>
                  <a:pt x="105" y="895"/>
                </a:lnTo>
                <a:lnTo>
                  <a:pt x="104" y="895"/>
                </a:lnTo>
                <a:cubicBezTo>
                  <a:pt x="62" y="895"/>
                  <a:pt x="29" y="921"/>
                  <a:pt x="29" y="954"/>
                </a:cubicBezTo>
                <a:lnTo>
                  <a:pt x="29" y="1044"/>
                </a:lnTo>
                <a:cubicBezTo>
                  <a:pt x="29" y="1054"/>
                  <a:pt x="38" y="1063"/>
                  <a:pt x="49" y="1063"/>
                </a:cubicBezTo>
                <a:cubicBezTo>
                  <a:pt x="59" y="1063"/>
                  <a:pt x="68" y="1055"/>
                  <a:pt x="68" y="1044"/>
                </a:cubicBezTo>
                <a:lnTo>
                  <a:pt x="69" y="954"/>
                </a:lnTo>
                <a:cubicBezTo>
                  <a:pt x="69" y="945"/>
                  <a:pt x="84" y="934"/>
                  <a:pt x="104" y="934"/>
                </a:cubicBezTo>
                <a:lnTo>
                  <a:pt x="407" y="935"/>
                </a:lnTo>
                <a:cubicBezTo>
                  <a:pt x="417" y="935"/>
                  <a:pt x="427" y="938"/>
                  <a:pt x="434" y="943"/>
                </a:cubicBezTo>
                <a:cubicBezTo>
                  <a:pt x="437" y="945"/>
                  <a:pt x="442" y="950"/>
                  <a:pt x="442" y="955"/>
                </a:cubicBezTo>
                <a:lnTo>
                  <a:pt x="442" y="1045"/>
                </a:lnTo>
                <a:cubicBezTo>
                  <a:pt x="442" y="1055"/>
                  <a:pt x="451" y="1064"/>
                  <a:pt x="462" y="1064"/>
                </a:cubicBezTo>
                <a:cubicBezTo>
                  <a:pt x="473" y="1064"/>
                  <a:pt x="481" y="1056"/>
                  <a:pt x="481" y="1045"/>
                </a:cubicBezTo>
                <a:lnTo>
                  <a:pt x="482" y="955"/>
                </a:lnTo>
                <a:cubicBezTo>
                  <a:pt x="482" y="939"/>
                  <a:pt x="473" y="922"/>
                  <a:pt x="458" y="91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7" name="Freeform 1246">
            <a:extLst>
              <a:ext uri="{FF2B5EF4-FFF2-40B4-BE49-F238E27FC236}">
                <a16:creationId xmlns:a16="http://schemas.microsoft.com/office/drawing/2014/main" id="{CAB8AF85-02BF-B14F-9066-DA1662BAA5BF}"/>
              </a:ext>
            </a:extLst>
          </p:cNvPr>
          <p:cNvSpPr/>
          <p:nvPr/>
        </p:nvSpPr>
        <p:spPr>
          <a:xfrm>
            <a:off x="6331679" y="2610968"/>
            <a:ext cx="111960" cy="111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2" h="311">
                <a:moveTo>
                  <a:pt x="156" y="55"/>
                </a:moveTo>
                <a:cubicBezTo>
                  <a:pt x="211" y="55"/>
                  <a:pt x="256" y="100"/>
                  <a:pt x="256" y="155"/>
                </a:cubicBezTo>
                <a:cubicBezTo>
                  <a:pt x="256" y="211"/>
                  <a:pt x="211" y="256"/>
                  <a:pt x="156" y="256"/>
                </a:cubicBezTo>
                <a:cubicBezTo>
                  <a:pt x="101" y="256"/>
                  <a:pt x="56" y="211"/>
                  <a:pt x="56" y="155"/>
                </a:cubicBezTo>
                <a:cubicBezTo>
                  <a:pt x="56" y="100"/>
                  <a:pt x="101" y="55"/>
                  <a:pt x="156" y="55"/>
                </a:cubicBezTo>
                <a:close/>
                <a:moveTo>
                  <a:pt x="156" y="311"/>
                </a:moveTo>
                <a:cubicBezTo>
                  <a:pt x="242" y="311"/>
                  <a:pt x="312" y="241"/>
                  <a:pt x="312" y="155"/>
                </a:cubicBezTo>
                <a:cubicBezTo>
                  <a:pt x="312" y="70"/>
                  <a:pt x="242" y="0"/>
                  <a:pt x="156" y="0"/>
                </a:cubicBezTo>
                <a:cubicBezTo>
                  <a:pt x="70" y="0"/>
                  <a:pt x="0" y="70"/>
                  <a:pt x="0" y="155"/>
                </a:cubicBezTo>
                <a:cubicBezTo>
                  <a:pt x="0" y="241"/>
                  <a:pt x="70" y="311"/>
                  <a:pt x="156" y="31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8" name="Freeform 1247">
            <a:extLst>
              <a:ext uri="{FF2B5EF4-FFF2-40B4-BE49-F238E27FC236}">
                <a16:creationId xmlns:a16="http://schemas.microsoft.com/office/drawing/2014/main" id="{A6978D04-BB30-8B4C-B4E3-27EA18CC828B}"/>
              </a:ext>
            </a:extLst>
          </p:cNvPr>
          <p:cNvSpPr/>
          <p:nvPr/>
        </p:nvSpPr>
        <p:spPr>
          <a:xfrm>
            <a:off x="6293159" y="2733008"/>
            <a:ext cx="189000" cy="105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26" h="295">
                <a:moveTo>
                  <a:pt x="55" y="159"/>
                </a:moveTo>
                <a:cubicBezTo>
                  <a:pt x="55" y="139"/>
                  <a:pt x="65" y="121"/>
                  <a:pt x="81" y="110"/>
                </a:cubicBezTo>
                <a:cubicBezTo>
                  <a:pt x="132" y="74"/>
                  <a:pt x="196" y="55"/>
                  <a:pt x="263" y="55"/>
                </a:cubicBezTo>
                <a:cubicBezTo>
                  <a:pt x="330" y="55"/>
                  <a:pt x="395" y="75"/>
                  <a:pt x="446" y="110"/>
                </a:cubicBezTo>
                <a:cubicBezTo>
                  <a:pt x="461" y="121"/>
                  <a:pt x="471" y="139"/>
                  <a:pt x="471" y="158"/>
                </a:cubicBezTo>
                <a:cubicBezTo>
                  <a:pt x="471" y="181"/>
                  <a:pt x="471" y="211"/>
                  <a:pt x="471" y="240"/>
                </a:cubicBezTo>
                <a:lnTo>
                  <a:pt x="55" y="240"/>
                </a:lnTo>
                <a:close/>
                <a:moveTo>
                  <a:pt x="28" y="295"/>
                </a:moveTo>
                <a:lnTo>
                  <a:pt x="499" y="295"/>
                </a:lnTo>
                <a:cubicBezTo>
                  <a:pt x="514" y="295"/>
                  <a:pt x="526" y="283"/>
                  <a:pt x="526" y="267"/>
                </a:cubicBezTo>
                <a:cubicBezTo>
                  <a:pt x="526" y="232"/>
                  <a:pt x="526" y="188"/>
                  <a:pt x="526" y="158"/>
                </a:cubicBezTo>
                <a:cubicBezTo>
                  <a:pt x="526" y="121"/>
                  <a:pt x="508" y="86"/>
                  <a:pt x="478" y="65"/>
                </a:cubicBezTo>
                <a:cubicBezTo>
                  <a:pt x="418" y="23"/>
                  <a:pt x="342" y="0"/>
                  <a:pt x="263" y="0"/>
                </a:cubicBezTo>
                <a:cubicBezTo>
                  <a:pt x="185" y="0"/>
                  <a:pt x="109" y="23"/>
                  <a:pt x="49" y="64"/>
                </a:cubicBezTo>
                <a:cubicBezTo>
                  <a:pt x="19" y="86"/>
                  <a:pt x="0" y="121"/>
                  <a:pt x="0" y="159"/>
                </a:cubicBezTo>
                <a:lnTo>
                  <a:pt x="0" y="267"/>
                </a:lnTo>
                <a:cubicBezTo>
                  <a:pt x="0" y="283"/>
                  <a:pt x="13" y="295"/>
                  <a:pt x="28" y="29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49" name="Freeform 1248">
            <a:extLst>
              <a:ext uri="{FF2B5EF4-FFF2-40B4-BE49-F238E27FC236}">
                <a16:creationId xmlns:a16="http://schemas.microsoft.com/office/drawing/2014/main" id="{5224A242-30C0-C74B-9E0E-69311F36FD2B}"/>
              </a:ext>
            </a:extLst>
          </p:cNvPr>
          <p:cNvSpPr/>
          <p:nvPr/>
        </p:nvSpPr>
        <p:spPr>
          <a:xfrm>
            <a:off x="6944760" y="2522768"/>
            <a:ext cx="318240" cy="524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85" h="1459">
                <a:moveTo>
                  <a:pt x="842" y="396"/>
                </a:moveTo>
                <a:cubicBezTo>
                  <a:pt x="841" y="403"/>
                  <a:pt x="837" y="410"/>
                  <a:pt x="832" y="415"/>
                </a:cubicBezTo>
                <a:cubicBezTo>
                  <a:pt x="820" y="424"/>
                  <a:pt x="802" y="423"/>
                  <a:pt x="793" y="411"/>
                </a:cubicBezTo>
                <a:lnTo>
                  <a:pt x="524" y="88"/>
                </a:lnTo>
                <a:cubicBezTo>
                  <a:pt x="519" y="83"/>
                  <a:pt x="517" y="76"/>
                  <a:pt x="517" y="68"/>
                </a:cubicBezTo>
                <a:cubicBezTo>
                  <a:pt x="518" y="61"/>
                  <a:pt x="522" y="54"/>
                  <a:pt x="527" y="49"/>
                </a:cubicBezTo>
                <a:cubicBezTo>
                  <a:pt x="532" y="45"/>
                  <a:pt x="538" y="43"/>
                  <a:pt x="545" y="43"/>
                </a:cubicBezTo>
                <a:cubicBezTo>
                  <a:pt x="546" y="43"/>
                  <a:pt x="547" y="43"/>
                  <a:pt x="547" y="43"/>
                </a:cubicBezTo>
                <a:cubicBezTo>
                  <a:pt x="555" y="44"/>
                  <a:pt x="562" y="47"/>
                  <a:pt x="566" y="53"/>
                </a:cubicBezTo>
                <a:lnTo>
                  <a:pt x="835" y="375"/>
                </a:lnTo>
                <a:cubicBezTo>
                  <a:pt x="840" y="381"/>
                  <a:pt x="842" y="388"/>
                  <a:pt x="842" y="396"/>
                </a:cubicBezTo>
                <a:close/>
                <a:moveTo>
                  <a:pt x="519" y="551"/>
                </a:moveTo>
                <a:lnTo>
                  <a:pt x="337" y="332"/>
                </a:lnTo>
                <a:lnTo>
                  <a:pt x="491" y="117"/>
                </a:lnTo>
                <a:lnTo>
                  <a:pt x="693" y="360"/>
                </a:lnTo>
                <a:lnTo>
                  <a:pt x="759" y="438"/>
                </a:lnTo>
                <a:close/>
                <a:moveTo>
                  <a:pt x="149" y="723"/>
                </a:moveTo>
                <a:lnTo>
                  <a:pt x="100" y="665"/>
                </a:lnTo>
                <a:lnTo>
                  <a:pt x="311" y="368"/>
                </a:lnTo>
                <a:lnTo>
                  <a:pt x="396" y="471"/>
                </a:lnTo>
                <a:lnTo>
                  <a:pt x="478" y="570"/>
                </a:lnTo>
                <a:close/>
                <a:moveTo>
                  <a:pt x="466" y="749"/>
                </a:moveTo>
                <a:lnTo>
                  <a:pt x="382" y="718"/>
                </a:lnTo>
                <a:cubicBezTo>
                  <a:pt x="376" y="716"/>
                  <a:pt x="369" y="717"/>
                  <a:pt x="363" y="720"/>
                </a:cubicBezTo>
                <a:lnTo>
                  <a:pt x="334" y="685"/>
                </a:lnTo>
                <a:lnTo>
                  <a:pt x="386" y="660"/>
                </a:lnTo>
                <a:close/>
                <a:moveTo>
                  <a:pt x="575" y="806"/>
                </a:moveTo>
                <a:cubicBezTo>
                  <a:pt x="587" y="821"/>
                  <a:pt x="585" y="843"/>
                  <a:pt x="571" y="855"/>
                </a:cubicBezTo>
                <a:lnTo>
                  <a:pt x="502" y="912"/>
                </a:lnTo>
                <a:cubicBezTo>
                  <a:pt x="488" y="925"/>
                  <a:pt x="466" y="923"/>
                  <a:pt x="454" y="908"/>
                </a:cubicBezTo>
                <a:cubicBezTo>
                  <a:pt x="448" y="902"/>
                  <a:pt x="446" y="893"/>
                  <a:pt x="446" y="885"/>
                </a:cubicBezTo>
                <a:cubicBezTo>
                  <a:pt x="456" y="887"/>
                  <a:pt x="468" y="888"/>
                  <a:pt x="481" y="888"/>
                </a:cubicBezTo>
                <a:cubicBezTo>
                  <a:pt x="492" y="888"/>
                  <a:pt x="503" y="887"/>
                  <a:pt x="512" y="884"/>
                </a:cubicBezTo>
                <a:cubicBezTo>
                  <a:pt x="536" y="874"/>
                  <a:pt x="551" y="844"/>
                  <a:pt x="553" y="820"/>
                </a:cubicBezTo>
                <a:cubicBezTo>
                  <a:pt x="554" y="810"/>
                  <a:pt x="553" y="802"/>
                  <a:pt x="550" y="794"/>
                </a:cubicBezTo>
                <a:cubicBezTo>
                  <a:pt x="559" y="795"/>
                  <a:pt x="568" y="799"/>
                  <a:pt x="575" y="806"/>
                </a:cubicBezTo>
                <a:close/>
                <a:moveTo>
                  <a:pt x="633" y="870"/>
                </a:moveTo>
                <a:cubicBezTo>
                  <a:pt x="643" y="870"/>
                  <a:pt x="653" y="874"/>
                  <a:pt x="659" y="882"/>
                </a:cubicBezTo>
                <a:cubicBezTo>
                  <a:pt x="665" y="889"/>
                  <a:pt x="668" y="898"/>
                  <a:pt x="667" y="907"/>
                </a:cubicBezTo>
                <a:cubicBezTo>
                  <a:pt x="667" y="914"/>
                  <a:pt x="664" y="920"/>
                  <a:pt x="661" y="925"/>
                </a:cubicBezTo>
                <a:cubicBezTo>
                  <a:pt x="658" y="926"/>
                  <a:pt x="656" y="928"/>
                  <a:pt x="654" y="929"/>
                </a:cubicBezTo>
                <a:lnTo>
                  <a:pt x="551" y="1016"/>
                </a:lnTo>
                <a:cubicBezTo>
                  <a:pt x="549" y="1018"/>
                  <a:pt x="547" y="1020"/>
                  <a:pt x="545" y="1021"/>
                </a:cubicBezTo>
                <a:cubicBezTo>
                  <a:pt x="531" y="1028"/>
                  <a:pt x="514" y="1025"/>
                  <a:pt x="504" y="1013"/>
                </a:cubicBezTo>
                <a:cubicBezTo>
                  <a:pt x="491" y="999"/>
                  <a:pt x="493" y="977"/>
                  <a:pt x="508" y="965"/>
                </a:cubicBezTo>
                <a:lnTo>
                  <a:pt x="611" y="878"/>
                </a:lnTo>
                <a:cubicBezTo>
                  <a:pt x="618" y="873"/>
                  <a:pt x="625" y="870"/>
                  <a:pt x="633" y="870"/>
                </a:cubicBezTo>
                <a:close/>
                <a:moveTo>
                  <a:pt x="704" y="955"/>
                </a:moveTo>
                <a:cubicBezTo>
                  <a:pt x="705" y="955"/>
                  <a:pt x="706" y="955"/>
                  <a:pt x="707" y="955"/>
                </a:cubicBezTo>
                <a:cubicBezTo>
                  <a:pt x="716" y="955"/>
                  <a:pt x="724" y="960"/>
                  <a:pt x="730" y="967"/>
                </a:cubicBezTo>
                <a:cubicBezTo>
                  <a:pt x="736" y="974"/>
                  <a:pt x="739" y="983"/>
                  <a:pt x="738" y="992"/>
                </a:cubicBezTo>
                <a:cubicBezTo>
                  <a:pt x="737" y="999"/>
                  <a:pt x="735" y="1005"/>
                  <a:pt x="731" y="1010"/>
                </a:cubicBezTo>
                <a:cubicBezTo>
                  <a:pt x="729" y="1011"/>
                  <a:pt x="727" y="1013"/>
                  <a:pt x="726" y="1014"/>
                </a:cubicBezTo>
                <a:lnTo>
                  <a:pt x="622" y="1101"/>
                </a:lnTo>
                <a:cubicBezTo>
                  <a:pt x="621" y="1102"/>
                  <a:pt x="619" y="1104"/>
                  <a:pt x="617" y="1105"/>
                </a:cubicBezTo>
                <a:cubicBezTo>
                  <a:pt x="612" y="1109"/>
                  <a:pt x="605" y="1110"/>
                  <a:pt x="598" y="1109"/>
                </a:cubicBezTo>
                <a:cubicBezTo>
                  <a:pt x="589" y="1109"/>
                  <a:pt x="580" y="1104"/>
                  <a:pt x="575" y="1097"/>
                </a:cubicBezTo>
                <a:cubicBezTo>
                  <a:pt x="569" y="1091"/>
                  <a:pt x="566" y="1082"/>
                  <a:pt x="567" y="1073"/>
                </a:cubicBezTo>
                <a:cubicBezTo>
                  <a:pt x="567" y="1066"/>
                  <a:pt x="570" y="1060"/>
                  <a:pt x="573" y="1055"/>
                </a:cubicBezTo>
                <a:cubicBezTo>
                  <a:pt x="576" y="1054"/>
                  <a:pt x="578" y="1052"/>
                  <a:pt x="580" y="1050"/>
                </a:cubicBezTo>
                <a:lnTo>
                  <a:pt x="683" y="964"/>
                </a:lnTo>
                <a:cubicBezTo>
                  <a:pt x="685" y="962"/>
                  <a:pt x="687" y="960"/>
                  <a:pt x="689" y="958"/>
                </a:cubicBezTo>
                <a:cubicBezTo>
                  <a:pt x="693" y="956"/>
                  <a:pt x="699" y="955"/>
                  <a:pt x="704" y="955"/>
                </a:cubicBezTo>
                <a:close/>
                <a:moveTo>
                  <a:pt x="802" y="1052"/>
                </a:moveTo>
                <a:cubicBezTo>
                  <a:pt x="807" y="1058"/>
                  <a:pt x="810" y="1067"/>
                  <a:pt x="809" y="1076"/>
                </a:cubicBezTo>
                <a:cubicBezTo>
                  <a:pt x="809" y="1086"/>
                  <a:pt x="804" y="1094"/>
                  <a:pt x="797" y="1100"/>
                </a:cubicBezTo>
                <a:lnTo>
                  <a:pt x="694" y="1187"/>
                </a:lnTo>
                <a:cubicBezTo>
                  <a:pt x="687" y="1192"/>
                  <a:pt x="678" y="1195"/>
                  <a:pt x="669" y="1194"/>
                </a:cubicBezTo>
                <a:cubicBezTo>
                  <a:pt x="660" y="1194"/>
                  <a:pt x="652" y="1189"/>
                  <a:pt x="646" y="1182"/>
                </a:cubicBezTo>
                <a:cubicBezTo>
                  <a:pt x="640" y="1175"/>
                  <a:pt x="637" y="1167"/>
                  <a:pt x="638" y="1157"/>
                </a:cubicBezTo>
                <a:cubicBezTo>
                  <a:pt x="639" y="1151"/>
                  <a:pt x="641" y="1144"/>
                  <a:pt x="645" y="1139"/>
                </a:cubicBezTo>
                <a:cubicBezTo>
                  <a:pt x="647" y="1138"/>
                  <a:pt x="649" y="1136"/>
                  <a:pt x="651" y="1135"/>
                </a:cubicBezTo>
                <a:lnTo>
                  <a:pt x="754" y="1048"/>
                </a:lnTo>
                <a:cubicBezTo>
                  <a:pt x="756" y="1047"/>
                  <a:pt x="757" y="1045"/>
                  <a:pt x="759" y="1044"/>
                </a:cubicBezTo>
                <a:cubicBezTo>
                  <a:pt x="764" y="1041"/>
                  <a:pt x="769" y="1039"/>
                  <a:pt x="775" y="1039"/>
                </a:cubicBezTo>
                <a:cubicBezTo>
                  <a:pt x="776" y="1039"/>
                  <a:pt x="777" y="1039"/>
                  <a:pt x="778" y="1040"/>
                </a:cubicBezTo>
                <a:cubicBezTo>
                  <a:pt x="788" y="1040"/>
                  <a:pt x="796" y="1045"/>
                  <a:pt x="802" y="1052"/>
                </a:cubicBezTo>
                <a:close/>
                <a:moveTo>
                  <a:pt x="121" y="774"/>
                </a:moveTo>
                <a:cubicBezTo>
                  <a:pt x="120" y="775"/>
                  <a:pt x="119" y="775"/>
                  <a:pt x="118" y="775"/>
                </a:cubicBezTo>
                <a:cubicBezTo>
                  <a:pt x="117" y="775"/>
                  <a:pt x="116" y="774"/>
                  <a:pt x="115" y="773"/>
                </a:cubicBezTo>
                <a:lnTo>
                  <a:pt x="45" y="689"/>
                </a:lnTo>
                <a:cubicBezTo>
                  <a:pt x="43" y="687"/>
                  <a:pt x="44" y="685"/>
                  <a:pt x="45" y="683"/>
                </a:cubicBezTo>
                <a:cubicBezTo>
                  <a:pt x="46" y="683"/>
                  <a:pt x="47" y="682"/>
                  <a:pt x="48" y="682"/>
                </a:cubicBezTo>
                <a:cubicBezTo>
                  <a:pt x="49" y="683"/>
                  <a:pt x="50" y="683"/>
                  <a:pt x="51" y="684"/>
                </a:cubicBezTo>
                <a:lnTo>
                  <a:pt x="121" y="769"/>
                </a:lnTo>
                <a:cubicBezTo>
                  <a:pt x="123" y="770"/>
                  <a:pt x="122" y="773"/>
                  <a:pt x="121" y="774"/>
                </a:cubicBezTo>
                <a:close/>
                <a:moveTo>
                  <a:pt x="869" y="348"/>
                </a:moveTo>
                <a:lnTo>
                  <a:pt x="600" y="25"/>
                </a:lnTo>
                <a:cubicBezTo>
                  <a:pt x="575" y="-5"/>
                  <a:pt x="529" y="-9"/>
                  <a:pt x="499" y="16"/>
                </a:cubicBezTo>
                <a:cubicBezTo>
                  <a:pt x="485" y="28"/>
                  <a:pt x="476" y="45"/>
                  <a:pt x="474" y="64"/>
                </a:cubicBezTo>
                <a:cubicBezTo>
                  <a:pt x="474" y="65"/>
                  <a:pt x="474" y="65"/>
                  <a:pt x="474" y="66"/>
                </a:cubicBezTo>
                <a:cubicBezTo>
                  <a:pt x="473" y="67"/>
                  <a:pt x="472" y="68"/>
                  <a:pt x="472" y="69"/>
                </a:cubicBezTo>
                <a:lnTo>
                  <a:pt x="292" y="320"/>
                </a:lnTo>
                <a:lnTo>
                  <a:pt x="63" y="642"/>
                </a:lnTo>
                <a:cubicBezTo>
                  <a:pt x="48" y="636"/>
                  <a:pt x="31" y="639"/>
                  <a:pt x="17" y="650"/>
                </a:cubicBezTo>
                <a:cubicBezTo>
                  <a:pt x="-3" y="667"/>
                  <a:pt x="-5" y="696"/>
                  <a:pt x="11" y="716"/>
                </a:cubicBezTo>
                <a:lnTo>
                  <a:pt x="82" y="801"/>
                </a:lnTo>
                <a:cubicBezTo>
                  <a:pt x="90" y="811"/>
                  <a:pt x="101" y="817"/>
                  <a:pt x="114" y="818"/>
                </a:cubicBezTo>
                <a:cubicBezTo>
                  <a:pt x="116" y="818"/>
                  <a:pt x="117" y="818"/>
                  <a:pt x="118" y="818"/>
                </a:cubicBezTo>
                <a:cubicBezTo>
                  <a:pt x="129" y="818"/>
                  <a:pt x="140" y="814"/>
                  <a:pt x="149" y="807"/>
                </a:cubicBezTo>
                <a:cubicBezTo>
                  <a:pt x="162" y="796"/>
                  <a:pt x="167" y="779"/>
                  <a:pt x="165" y="764"/>
                </a:cubicBezTo>
                <a:lnTo>
                  <a:pt x="293" y="704"/>
                </a:lnTo>
                <a:lnTo>
                  <a:pt x="330" y="748"/>
                </a:lnTo>
                <a:lnTo>
                  <a:pt x="275" y="796"/>
                </a:lnTo>
                <a:lnTo>
                  <a:pt x="274" y="796"/>
                </a:lnTo>
                <a:cubicBezTo>
                  <a:pt x="230" y="838"/>
                  <a:pt x="182" y="901"/>
                  <a:pt x="180" y="904"/>
                </a:cubicBezTo>
                <a:cubicBezTo>
                  <a:pt x="177" y="909"/>
                  <a:pt x="175" y="915"/>
                  <a:pt x="176" y="921"/>
                </a:cubicBezTo>
                <a:lnTo>
                  <a:pt x="204" y="1067"/>
                </a:lnTo>
                <a:lnTo>
                  <a:pt x="7" y="1268"/>
                </a:lnTo>
                <a:cubicBezTo>
                  <a:pt x="-2" y="1277"/>
                  <a:pt x="-2" y="1290"/>
                  <a:pt x="7" y="1299"/>
                </a:cubicBezTo>
                <a:cubicBezTo>
                  <a:pt x="11" y="1303"/>
                  <a:pt x="17" y="1305"/>
                  <a:pt x="22" y="1305"/>
                </a:cubicBezTo>
                <a:cubicBezTo>
                  <a:pt x="28" y="1305"/>
                  <a:pt x="33" y="1303"/>
                  <a:pt x="38" y="1298"/>
                </a:cubicBezTo>
                <a:lnTo>
                  <a:pt x="243" y="1089"/>
                </a:lnTo>
                <a:cubicBezTo>
                  <a:pt x="243" y="1088"/>
                  <a:pt x="244" y="1088"/>
                  <a:pt x="244" y="1088"/>
                </a:cubicBezTo>
                <a:lnTo>
                  <a:pt x="244" y="1087"/>
                </a:lnTo>
                <a:cubicBezTo>
                  <a:pt x="245" y="1087"/>
                  <a:pt x="245" y="1086"/>
                  <a:pt x="245" y="1086"/>
                </a:cubicBezTo>
                <a:lnTo>
                  <a:pt x="246" y="1085"/>
                </a:lnTo>
                <a:lnTo>
                  <a:pt x="246" y="1084"/>
                </a:lnTo>
                <a:cubicBezTo>
                  <a:pt x="246" y="1084"/>
                  <a:pt x="247" y="1084"/>
                  <a:pt x="247" y="1083"/>
                </a:cubicBezTo>
                <a:lnTo>
                  <a:pt x="247" y="1082"/>
                </a:lnTo>
                <a:lnTo>
                  <a:pt x="248" y="1081"/>
                </a:lnTo>
                <a:lnTo>
                  <a:pt x="248" y="1080"/>
                </a:lnTo>
                <a:lnTo>
                  <a:pt x="248" y="1079"/>
                </a:lnTo>
                <a:lnTo>
                  <a:pt x="248" y="1078"/>
                </a:lnTo>
                <a:cubicBezTo>
                  <a:pt x="249" y="1077"/>
                  <a:pt x="249" y="1077"/>
                  <a:pt x="249" y="1076"/>
                </a:cubicBezTo>
                <a:lnTo>
                  <a:pt x="249" y="1075"/>
                </a:lnTo>
                <a:lnTo>
                  <a:pt x="249" y="1074"/>
                </a:lnTo>
                <a:lnTo>
                  <a:pt x="249" y="1073"/>
                </a:lnTo>
                <a:lnTo>
                  <a:pt x="249" y="1072"/>
                </a:lnTo>
                <a:cubicBezTo>
                  <a:pt x="249" y="1072"/>
                  <a:pt x="249" y="1071"/>
                  <a:pt x="248" y="1071"/>
                </a:cubicBezTo>
                <a:lnTo>
                  <a:pt x="248" y="1070"/>
                </a:lnTo>
                <a:lnTo>
                  <a:pt x="221" y="923"/>
                </a:lnTo>
                <a:cubicBezTo>
                  <a:pt x="234" y="905"/>
                  <a:pt x="271" y="859"/>
                  <a:pt x="303" y="828"/>
                </a:cubicBezTo>
                <a:lnTo>
                  <a:pt x="379" y="763"/>
                </a:lnTo>
                <a:lnTo>
                  <a:pt x="510" y="812"/>
                </a:lnTo>
                <a:cubicBezTo>
                  <a:pt x="510" y="814"/>
                  <a:pt x="510" y="820"/>
                  <a:pt x="507" y="828"/>
                </a:cubicBezTo>
                <a:cubicBezTo>
                  <a:pt x="503" y="837"/>
                  <a:pt x="498" y="843"/>
                  <a:pt x="496" y="843"/>
                </a:cubicBezTo>
                <a:cubicBezTo>
                  <a:pt x="491" y="845"/>
                  <a:pt x="474" y="846"/>
                  <a:pt x="448" y="842"/>
                </a:cubicBezTo>
                <a:cubicBezTo>
                  <a:pt x="425" y="837"/>
                  <a:pt x="407" y="830"/>
                  <a:pt x="402" y="826"/>
                </a:cubicBezTo>
                <a:cubicBezTo>
                  <a:pt x="392" y="819"/>
                  <a:pt x="379" y="820"/>
                  <a:pt x="371" y="830"/>
                </a:cubicBezTo>
                <a:lnTo>
                  <a:pt x="311" y="906"/>
                </a:lnTo>
                <a:cubicBezTo>
                  <a:pt x="304" y="916"/>
                  <a:pt x="305" y="929"/>
                  <a:pt x="315" y="937"/>
                </a:cubicBezTo>
                <a:cubicBezTo>
                  <a:pt x="319" y="940"/>
                  <a:pt x="323" y="941"/>
                  <a:pt x="328" y="941"/>
                </a:cubicBezTo>
                <a:cubicBezTo>
                  <a:pt x="335" y="941"/>
                  <a:pt x="341" y="939"/>
                  <a:pt x="345" y="933"/>
                </a:cubicBezTo>
                <a:lnTo>
                  <a:pt x="394" y="871"/>
                </a:lnTo>
                <a:cubicBezTo>
                  <a:pt x="397" y="872"/>
                  <a:pt x="400" y="873"/>
                  <a:pt x="403" y="874"/>
                </a:cubicBezTo>
                <a:cubicBezTo>
                  <a:pt x="400" y="896"/>
                  <a:pt x="406" y="919"/>
                  <a:pt x="421" y="936"/>
                </a:cubicBezTo>
                <a:cubicBezTo>
                  <a:pt x="431" y="948"/>
                  <a:pt x="444" y="957"/>
                  <a:pt x="458" y="961"/>
                </a:cubicBezTo>
                <a:cubicBezTo>
                  <a:pt x="448" y="987"/>
                  <a:pt x="451" y="1018"/>
                  <a:pt x="470" y="1041"/>
                </a:cubicBezTo>
                <a:cubicBezTo>
                  <a:pt x="484" y="1057"/>
                  <a:pt x="504" y="1067"/>
                  <a:pt x="524" y="1068"/>
                </a:cubicBezTo>
                <a:cubicBezTo>
                  <a:pt x="522" y="1088"/>
                  <a:pt x="528" y="1109"/>
                  <a:pt x="541" y="1125"/>
                </a:cubicBezTo>
                <a:cubicBezTo>
                  <a:pt x="555" y="1141"/>
                  <a:pt x="573" y="1151"/>
                  <a:pt x="594" y="1153"/>
                </a:cubicBezTo>
                <a:lnTo>
                  <a:pt x="595" y="1153"/>
                </a:lnTo>
                <a:lnTo>
                  <a:pt x="595" y="1154"/>
                </a:lnTo>
                <a:cubicBezTo>
                  <a:pt x="593" y="1174"/>
                  <a:pt x="599" y="1194"/>
                  <a:pt x="613" y="1210"/>
                </a:cubicBezTo>
                <a:cubicBezTo>
                  <a:pt x="621" y="1220"/>
                  <a:pt x="630" y="1227"/>
                  <a:pt x="642" y="1232"/>
                </a:cubicBezTo>
                <a:cubicBezTo>
                  <a:pt x="573" y="1279"/>
                  <a:pt x="465" y="1329"/>
                  <a:pt x="419" y="1348"/>
                </a:cubicBezTo>
                <a:cubicBezTo>
                  <a:pt x="419" y="1348"/>
                  <a:pt x="419" y="1349"/>
                  <a:pt x="418" y="1349"/>
                </a:cubicBezTo>
                <a:lnTo>
                  <a:pt x="417" y="1349"/>
                </a:lnTo>
                <a:cubicBezTo>
                  <a:pt x="417" y="1350"/>
                  <a:pt x="417" y="1350"/>
                  <a:pt x="416" y="1350"/>
                </a:cubicBezTo>
                <a:lnTo>
                  <a:pt x="415" y="1350"/>
                </a:lnTo>
                <a:cubicBezTo>
                  <a:pt x="415" y="1351"/>
                  <a:pt x="415" y="1351"/>
                  <a:pt x="415" y="1351"/>
                </a:cubicBezTo>
                <a:cubicBezTo>
                  <a:pt x="414" y="1351"/>
                  <a:pt x="414" y="1352"/>
                  <a:pt x="414" y="1352"/>
                </a:cubicBezTo>
                <a:lnTo>
                  <a:pt x="335" y="1422"/>
                </a:lnTo>
                <a:cubicBezTo>
                  <a:pt x="326" y="1430"/>
                  <a:pt x="325" y="1443"/>
                  <a:pt x="333" y="1452"/>
                </a:cubicBezTo>
                <a:cubicBezTo>
                  <a:pt x="338" y="1457"/>
                  <a:pt x="344" y="1459"/>
                  <a:pt x="350" y="1459"/>
                </a:cubicBezTo>
                <a:cubicBezTo>
                  <a:pt x="355" y="1459"/>
                  <a:pt x="360" y="1458"/>
                  <a:pt x="364" y="1454"/>
                </a:cubicBezTo>
                <a:lnTo>
                  <a:pt x="440" y="1387"/>
                </a:lnTo>
                <a:cubicBezTo>
                  <a:pt x="469" y="1375"/>
                  <a:pt x="663" y="1290"/>
                  <a:pt x="723" y="1219"/>
                </a:cubicBezTo>
                <a:lnTo>
                  <a:pt x="825" y="1133"/>
                </a:lnTo>
                <a:cubicBezTo>
                  <a:pt x="841" y="1120"/>
                  <a:pt x="851" y="1101"/>
                  <a:pt x="853" y="1080"/>
                </a:cubicBezTo>
                <a:cubicBezTo>
                  <a:pt x="854" y="1060"/>
                  <a:pt x="848" y="1039"/>
                  <a:pt x="835" y="1024"/>
                </a:cubicBezTo>
                <a:cubicBezTo>
                  <a:pt x="821" y="1008"/>
                  <a:pt x="803" y="998"/>
                  <a:pt x="782" y="996"/>
                </a:cubicBezTo>
                <a:lnTo>
                  <a:pt x="781" y="996"/>
                </a:lnTo>
                <a:lnTo>
                  <a:pt x="781" y="995"/>
                </a:lnTo>
                <a:cubicBezTo>
                  <a:pt x="783" y="975"/>
                  <a:pt x="777" y="955"/>
                  <a:pt x="763" y="939"/>
                </a:cubicBezTo>
                <a:cubicBezTo>
                  <a:pt x="750" y="923"/>
                  <a:pt x="731" y="913"/>
                  <a:pt x="711" y="911"/>
                </a:cubicBezTo>
                <a:lnTo>
                  <a:pt x="710" y="911"/>
                </a:lnTo>
                <a:cubicBezTo>
                  <a:pt x="712" y="890"/>
                  <a:pt x="706" y="870"/>
                  <a:pt x="693" y="854"/>
                </a:cubicBezTo>
                <a:cubicBezTo>
                  <a:pt x="676" y="834"/>
                  <a:pt x="651" y="825"/>
                  <a:pt x="626" y="827"/>
                </a:cubicBezTo>
                <a:cubicBezTo>
                  <a:pt x="626" y="810"/>
                  <a:pt x="620" y="793"/>
                  <a:pt x="608" y="779"/>
                </a:cubicBezTo>
                <a:cubicBezTo>
                  <a:pt x="588" y="754"/>
                  <a:pt x="555" y="746"/>
                  <a:pt x="527" y="754"/>
                </a:cubicBezTo>
                <a:cubicBezTo>
                  <a:pt x="526" y="752"/>
                  <a:pt x="524" y="750"/>
                  <a:pt x="523" y="748"/>
                </a:cubicBezTo>
                <a:lnTo>
                  <a:pt x="427" y="641"/>
                </a:lnTo>
                <a:lnTo>
                  <a:pt x="522" y="597"/>
                </a:lnTo>
                <a:lnTo>
                  <a:pt x="803" y="466"/>
                </a:lnTo>
                <a:cubicBezTo>
                  <a:pt x="804" y="465"/>
                  <a:pt x="805" y="465"/>
                  <a:pt x="806" y="464"/>
                </a:cubicBezTo>
                <a:cubicBezTo>
                  <a:pt x="808" y="464"/>
                  <a:pt x="811" y="464"/>
                  <a:pt x="814" y="464"/>
                </a:cubicBezTo>
                <a:cubicBezTo>
                  <a:pt x="830" y="464"/>
                  <a:pt x="846" y="459"/>
                  <a:pt x="860" y="448"/>
                </a:cubicBezTo>
                <a:cubicBezTo>
                  <a:pt x="874" y="436"/>
                  <a:pt x="883" y="419"/>
                  <a:pt x="885" y="400"/>
                </a:cubicBezTo>
                <a:cubicBezTo>
                  <a:pt x="887" y="381"/>
                  <a:pt x="881" y="362"/>
                  <a:pt x="869" y="34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0" name="Freeform 1249">
            <a:extLst>
              <a:ext uri="{FF2B5EF4-FFF2-40B4-BE49-F238E27FC236}">
                <a16:creationId xmlns:a16="http://schemas.microsoft.com/office/drawing/2014/main" id="{16C6D52B-CC4F-564D-B66B-7232BCDBB867}"/>
              </a:ext>
            </a:extLst>
          </p:cNvPr>
          <p:cNvSpPr/>
          <p:nvPr/>
        </p:nvSpPr>
        <p:spPr>
          <a:xfrm>
            <a:off x="5078160" y="2536448"/>
            <a:ext cx="83880" cy="838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34" h="234">
                <a:moveTo>
                  <a:pt x="117" y="40"/>
                </a:moveTo>
                <a:cubicBezTo>
                  <a:pt x="159" y="40"/>
                  <a:pt x="194" y="74"/>
                  <a:pt x="194" y="117"/>
                </a:cubicBezTo>
                <a:cubicBezTo>
                  <a:pt x="194" y="160"/>
                  <a:pt x="159" y="194"/>
                  <a:pt x="117" y="194"/>
                </a:cubicBezTo>
                <a:cubicBezTo>
                  <a:pt x="74" y="194"/>
                  <a:pt x="39" y="160"/>
                  <a:pt x="39" y="117"/>
                </a:cubicBezTo>
                <a:cubicBezTo>
                  <a:pt x="39" y="74"/>
                  <a:pt x="74" y="40"/>
                  <a:pt x="117" y="40"/>
                </a:cubicBezTo>
                <a:close/>
                <a:moveTo>
                  <a:pt x="117" y="234"/>
                </a:moveTo>
                <a:cubicBezTo>
                  <a:pt x="181" y="234"/>
                  <a:pt x="234" y="182"/>
                  <a:pt x="234" y="117"/>
                </a:cubicBezTo>
                <a:cubicBezTo>
                  <a:pt x="234" y="53"/>
                  <a:pt x="181" y="0"/>
                  <a:pt x="117" y="0"/>
                </a:cubicBezTo>
                <a:cubicBezTo>
                  <a:pt x="52" y="0"/>
                  <a:pt x="0" y="53"/>
                  <a:pt x="0" y="117"/>
                </a:cubicBezTo>
                <a:cubicBezTo>
                  <a:pt x="0" y="182"/>
                  <a:pt x="52" y="234"/>
                  <a:pt x="117" y="23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1" name="Freeform 1250">
            <a:extLst>
              <a:ext uri="{FF2B5EF4-FFF2-40B4-BE49-F238E27FC236}">
                <a16:creationId xmlns:a16="http://schemas.microsoft.com/office/drawing/2014/main" id="{1C100ECA-FE8F-644C-97FE-AA5F75588FBA}"/>
              </a:ext>
            </a:extLst>
          </p:cNvPr>
          <p:cNvSpPr/>
          <p:nvPr/>
        </p:nvSpPr>
        <p:spPr>
          <a:xfrm>
            <a:off x="5049001" y="2628968"/>
            <a:ext cx="142200" cy="79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6" h="222">
                <a:moveTo>
                  <a:pt x="39" y="183"/>
                </a:moveTo>
                <a:lnTo>
                  <a:pt x="39" y="120"/>
                </a:lnTo>
                <a:cubicBezTo>
                  <a:pt x="39" y="105"/>
                  <a:pt x="46" y="90"/>
                  <a:pt x="59" y="82"/>
                </a:cubicBezTo>
                <a:cubicBezTo>
                  <a:pt x="98" y="55"/>
                  <a:pt x="147" y="40"/>
                  <a:pt x="198" y="40"/>
                </a:cubicBezTo>
                <a:cubicBezTo>
                  <a:pt x="249" y="40"/>
                  <a:pt x="299" y="55"/>
                  <a:pt x="337" y="82"/>
                </a:cubicBezTo>
                <a:cubicBezTo>
                  <a:pt x="349" y="91"/>
                  <a:pt x="357" y="105"/>
                  <a:pt x="357" y="119"/>
                </a:cubicBezTo>
                <a:cubicBezTo>
                  <a:pt x="357" y="137"/>
                  <a:pt x="357" y="160"/>
                  <a:pt x="357" y="183"/>
                </a:cubicBezTo>
                <a:close/>
                <a:moveTo>
                  <a:pt x="396" y="119"/>
                </a:moveTo>
                <a:cubicBezTo>
                  <a:pt x="396" y="92"/>
                  <a:pt x="383" y="66"/>
                  <a:pt x="360" y="50"/>
                </a:cubicBezTo>
                <a:cubicBezTo>
                  <a:pt x="315" y="18"/>
                  <a:pt x="257" y="0"/>
                  <a:pt x="198" y="0"/>
                </a:cubicBezTo>
                <a:cubicBezTo>
                  <a:pt x="139" y="0"/>
                  <a:pt x="82" y="18"/>
                  <a:pt x="36" y="49"/>
                </a:cubicBezTo>
                <a:cubicBezTo>
                  <a:pt x="13" y="65"/>
                  <a:pt x="0" y="92"/>
                  <a:pt x="0" y="120"/>
                </a:cubicBezTo>
                <a:lnTo>
                  <a:pt x="0" y="202"/>
                </a:lnTo>
                <a:cubicBezTo>
                  <a:pt x="0" y="213"/>
                  <a:pt x="9" y="222"/>
                  <a:pt x="19" y="222"/>
                </a:cubicBezTo>
                <a:lnTo>
                  <a:pt x="377" y="222"/>
                </a:lnTo>
                <a:cubicBezTo>
                  <a:pt x="388" y="222"/>
                  <a:pt x="396" y="213"/>
                  <a:pt x="396" y="202"/>
                </a:cubicBezTo>
                <a:cubicBezTo>
                  <a:pt x="396" y="175"/>
                  <a:pt x="396" y="142"/>
                  <a:pt x="396" y="11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2" name="Freeform 1251">
            <a:extLst>
              <a:ext uri="{FF2B5EF4-FFF2-40B4-BE49-F238E27FC236}">
                <a16:creationId xmlns:a16="http://schemas.microsoft.com/office/drawing/2014/main" id="{2BECAA9D-8A85-0C47-B84F-3B7F070877BF}"/>
              </a:ext>
            </a:extLst>
          </p:cNvPr>
          <p:cNvSpPr/>
          <p:nvPr/>
        </p:nvSpPr>
        <p:spPr>
          <a:xfrm>
            <a:off x="4701240" y="2650208"/>
            <a:ext cx="424440" cy="392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0" h="1090">
                <a:moveTo>
                  <a:pt x="1036" y="648"/>
                </a:moveTo>
                <a:lnTo>
                  <a:pt x="929" y="541"/>
                </a:lnTo>
                <a:lnTo>
                  <a:pt x="1031" y="439"/>
                </a:lnTo>
                <a:lnTo>
                  <a:pt x="1138" y="546"/>
                </a:lnTo>
                <a:close/>
                <a:moveTo>
                  <a:pt x="850" y="834"/>
                </a:moveTo>
                <a:cubicBezTo>
                  <a:pt x="711" y="973"/>
                  <a:pt x="485" y="973"/>
                  <a:pt x="346" y="834"/>
                </a:cubicBezTo>
                <a:cubicBezTo>
                  <a:pt x="303" y="791"/>
                  <a:pt x="272" y="737"/>
                  <a:pt x="255" y="679"/>
                </a:cubicBezTo>
                <a:lnTo>
                  <a:pt x="286" y="635"/>
                </a:lnTo>
                <a:cubicBezTo>
                  <a:pt x="288" y="636"/>
                  <a:pt x="290" y="636"/>
                  <a:pt x="292" y="637"/>
                </a:cubicBezTo>
                <a:cubicBezTo>
                  <a:pt x="291" y="654"/>
                  <a:pt x="297" y="671"/>
                  <a:pt x="308" y="684"/>
                </a:cubicBezTo>
                <a:cubicBezTo>
                  <a:pt x="317" y="693"/>
                  <a:pt x="327" y="699"/>
                  <a:pt x="338" y="701"/>
                </a:cubicBezTo>
                <a:cubicBezTo>
                  <a:pt x="331" y="722"/>
                  <a:pt x="335" y="745"/>
                  <a:pt x="351" y="762"/>
                </a:cubicBezTo>
                <a:cubicBezTo>
                  <a:pt x="363" y="774"/>
                  <a:pt x="378" y="781"/>
                  <a:pt x="393" y="781"/>
                </a:cubicBezTo>
                <a:cubicBezTo>
                  <a:pt x="393" y="797"/>
                  <a:pt x="398" y="812"/>
                  <a:pt x="409" y="824"/>
                </a:cubicBezTo>
                <a:cubicBezTo>
                  <a:pt x="420" y="836"/>
                  <a:pt x="435" y="843"/>
                  <a:pt x="451" y="843"/>
                </a:cubicBezTo>
                <a:cubicBezTo>
                  <a:pt x="452" y="843"/>
                  <a:pt x="452" y="843"/>
                  <a:pt x="452" y="843"/>
                </a:cubicBezTo>
                <a:cubicBezTo>
                  <a:pt x="451" y="860"/>
                  <a:pt x="457" y="875"/>
                  <a:pt x="468" y="887"/>
                </a:cubicBezTo>
                <a:cubicBezTo>
                  <a:pt x="479" y="898"/>
                  <a:pt x="494" y="905"/>
                  <a:pt x="510" y="905"/>
                </a:cubicBezTo>
                <a:cubicBezTo>
                  <a:pt x="526" y="906"/>
                  <a:pt x="541" y="900"/>
                  <a:pt x="553" y="889"/>
                </a:cubicBezTo>
                <a:lnTo>
                  <a:pt x="628" y="819"/>
                </a:lnTo>
                <a:cubicBezTo>
                  <a:pt x="631" y="819"/>
                  <a:pt x="634" y="819"/>
                  <a:pt x="637" y="817"/>
                </a:cubicBezTo>
                <a:cubicBezTo>
                  <a:pt x="657" y="807"/>
                  <a:pt x="675" y="794"/>
                  <a:pt x="691" y="778"/>
                </a:cubicBezTo>
                <a:lnTo>
                  <a:pt x="904" y="565"/>
                </a:lnTo>
                <a:lnTo>
                  <a:pt x="1012" y="672"/>
                </a:lnTo>
                <a:close/>
                <a:moveTo>
                  <a:pt x="377" y="640"/>
                </a:moveTo>
                <a:cubicBezTo>
                  <a:pt x="381" y="638"/>
                  <a:pt x="385" y="635"/>
                  <a:pt x="388" y="632"/>
                </a:cubicBezTo>
                <a:cubicBezTo>
                  <a:pt x="399" y="620"/>
                  <a:pt x="406" y="603"/>
                  <a:pt x="406" y="588"/>
                </a:cubicBezTo>
                <a:cubicBezTo>
                  <a:pt x="407" y="581"/>
                  <a:pt x="405" y="575"/>
                  <a:pt x="403" y="569"/>
                </a:cubicBezTo>
                <a:lnTo>
                  <a:pt x="404" y="569"/>
                </a:lnTo>
                <a:cubicBezTo>
                  <a:pt x="411" y="570"/>
                  <a:pt x="417" y="572"/>
                  <a:pt x="422" y="577"/>
                </a:cubicBezTo>
                <a:cubicBezTo>
                  <a:pt x="427" y="582"/>
                  <a:pt x="429" y="589"/>
                  <a:pt x="429" y="596"/>
                </a:cubicBezTo>
                <a:cubicBezTo>
                  <a:pt x="429" y="603"/>
                  <a:pt x="426" y="609"/>
                  <a:pt x="421" y="614"/>
                </a:cubicBezTo>
                <a:lnTo>
                  <a:pt x="370" y="661"/>
                </a:lnTo>
                <a:cubicBezTo>
                  <a:pt x="360" y="671"/>
                  <a:pt x="343" y="671"/>
                  <a:pt x="333" y="660"/>
                </a:cubicBezTo>
                <a:cubicBezTo>
                  <a:pt x="329" y="656"/>
                  <a:pt x="327" y="650"/>
                  <a:pt x="327" y="644"/>
                </a:cubicBezTo>
                <a:cubicBezTo>
                  <a:pt x="341" y="645"/>
                  <a:pt x="363" y="646"/>
                  <a:pt x="377" y="640"/>
                </a:cubicBezTo>
                <a:close/>
                <a:moveTo>
                  <a:pt x="367" y="547"/>
                </a:moveTo>
                <a:lnTo>
                  <a:pt x="270" y="517"/>
                </a:lnTo>
                <a:cubicBezTo>
                  <a:pt x="264" y="515"/>
                  <a:pt x="257" y="517"/>
                  <a:pt x="253" y="521"/>
                </a:cubicBezTo>
                <a:lnTo>
                  <a:pt x="246" y="528"/>
                </a:lnTo>
                <a:cubicBezTo>
                  <a:pt x="248" y="515"/>
                  <a:pt x="251" y="503"/>
                  <a:pt x="254" y="491"/>
                </a:cubicBezTo>
                <a:cubicBezTo>
                  <a:pt x="270" y="430"/>
                  <a:pt x="302" y="375"/>
                  <a:pt x="346" y="330"/>
                </a:cubicBezTo>
                <a:lnTo>
                  <a:pt x="508" y="169"/>
                </a:lnTo>
                <a:lnTo>
                  <a:pt x="615" y="276"/>
                </a:lnTo>
                <a:lnTo>
                  <a:pt x="402" y="490"/>
                </a:lnTo>
                <a:cubicBezTo>
                  <a:pt x="391" y="500"/>
                  <a:pt x="382" y="512"/>
                  <a:pt x="374" y="524"/>
                </a:cubicBezTo>
                <a:cubicBezTo>
                  <a:pt x="370" y="530"/>
                  <a:pt x="371" y="537"/>
                  <a:pt x="374" y="542"/>
                </a:cubicBezTo>
                <a:cubicBezTo>
                  <a:pt x="372" y="544"/>
                  <a:pt x="369" y="545"/>
                  <a:pt x="367" y="547"/>
                </a:cubicBezTo>
                <a:close/>
                <a:moveTo>
                  <a:pt x="635" y="42"/>
                </a:moveTo>
                <a:lnTo>
                  <a:pt x="742" y="150"/>
                </a:lnTo>
                <a:lnTo>
                  <a:pt x="640" y="252"/>
                </a:lnTo>
                <a:lnTo>
                  <a:pt x="532" y="144"/>
                </a:lnTo>
                <a:close/>
                <a:moveTo>
                  <a:pt x="453" y="631"/>
                </a:moveTo>
                <a:cubicBezTo>
                  <a:pt x="464" y="621"/>
                  <a:pt x="480" y="622"/>
                  <a:pt x="490" y="632"/>
                </a:cubicBezTo>
                <a:cubicBezTo>
                  <a:pt x="498" y="641"/>
                  <a:pt x="499" y="654"/>
                  <a:pt x="493" y="664"/>
                </a:cubicBezTo>
                <a:cubicBezTo>
                  <a:pt x="491" y="665"/>
                  <a:pt x="490" y="667"/>
                  <a:pt x="488" y="668"/>
                </a:cubicBezTo>
                <a:lnTo>
                  <a:pt x="412" y="739"/>
                </a:lnTo>
                <a:cubicBezTo>
                  <a:pt x="411" y="741"/>
                  <a:pt x="409" y="742"/>
                  <a:pt x="408" y="744"/>
                </a:cubicBezTo>
                <a:cubicBezTo>
                  <a:pt x="398" y="749"/>
                  <a:pt x="385" y="748"/>
                  <a:pt x="376" y="739"/>
                </a:cubicBezTo>
                <a:cubicBezTo>
                  <a:pt x="367" y="729"/>
                  <a:pt x="367" y="713"/>
                  <a:pt x="377" y="703"/>
                </a:cubicBezTo>
                <a:lnTo>
                  <a:pt x="377" y="702"/>
                </a:lnTo>
                <a:close/>
                <a:moveTo>
                  <a:pt x="514" y="692"/>
                </a:moveTo>
                <a:cubicBezTo>
                  <a:pt x="514" y="692"/>
                  <a:pt x="515" y="690"/>
                  <a:pt x="516" y="689"/>
                </a:cubicBezTo>
                <a:cubicBezTo>
                  <a:pt x="527" y="684"/>
                  <a:pt x="540" y="685"/>
                  <a:pt x="548" y="694"/>
                </a:cubicBezTo>
                <a:cubicBezTo>
                  <a:pt x="557" y="703"/>
                  <a:pt x="557" y="717"/>
                  <a:pt x="550" y="727"/>
                </a:cubicBezTo>
                <a:cubicBezTo>
                  <a:pt x="549" y="728"/>
                  <a:pt x="548" y="729"/>
                  <a:pt x="546" y="730"/>
                </a:cubicBezTo>
                <a:lnTo>
                  <a:pt x="471" y="801"/>
                </a:lnTo>
                <a:cubicBezTo>
                  <a:pt x="469" y="803"/>
                  <a:pt x="468" y="804"/>
                  <a:pt x="467" y="805"/>
                </a:cubicBezTo>
                <a:cubicBezTo>
                  <a:pt x="463" y="808"/>
                  <a:pt x="458" y="809"/>
                  <a:pt x="453" y="809"/>
                </a:cubicBezTo>
                <a:cubicBezTo>
                  <a:pt x="446" y="809"/>
                  <a:pt x="439" y="806"/>
                  <a:pt x="434" y="801"/>
                </a:cubicBezTo>
                <a:cubicBezTo>
                  <a:pt x="426" y="792"/>
                  <a:pt x="425" y="779"/>
                  <a:pt x="432" y="769"/>
                </a:cubicBezTo>
                <a:cubicBezTo>
                  <a:pt x="433" y="768"/>
                  <a:pt x="435" y="766"/>
                  <a:pt x="436" y="765"/>
                </a:cubicBezTo>
                <a:lnTo>
                  <a:pt x="512" y="694"/>
                </a:lnTo>
                <a:cubicBezTo>
                  <a:pt x="513" y="693"/>
                  <a:pt x="513" y="693"/>
                  <a:pt x="514" y="692"/>
                </a:cubicBezTo>
                <a:close/>
                <a:moveTo>
                  <a:pt x="572" y="754"/>
                </a:moveTo>
                <a:cubicBezTo>
                  <a:pt x="573" y="754"/>
                  <a:pt x="573" y="753"/>
                  <a:pt x="574" y="752"/>
                </a:cubicBezTo>
                <a:cubicBezTo>
                  <a:pt x="584" y="746"/>
                  <a:pt x="598" y="747"/>
                  <a:pt x="607" y="756"/>
                </a:cubicBezTo>
                <a:cubicBezTo>
                  <a:pt x="616" y="767"/>
                  <a:pt x="616" y="783"/>
                  <a:pt x="605" y="793"/>
                </a:cubicBezTo>
                <a:lnTo>
                  <a:pt x="530" y="864"/>
                </a:lnTo>
                <a:cubicBezTo>
                  <a:pt x="525" y="869"/>
                  <a:pt x="518" y="872"/>
                  <a:pt x="511" y="871"/>
                </a:cubicBezTo>
                <a:cubicBezTo>
                  <a:pt x="504" y="871"/>
                  <a:pt x="498" y="868"/>
                  <a:pt x="493" y="863"/>
                </a:cubicBezTo>
                <a:cubicBezTo>
                  <a:pt x="488" y="858"/>
                  <a:pt x="486" y="852"/>
                  <a:pt x="486" y="845"/>
                </a:cubicBezTo>
                <a:cubicBezTo>
                  <a:pt x="486" y="839"/>
                  <a:pt x="488" y="834"/>
                  <a:pt x="491" y="830"/>
                </a:cubicBezTo>
                <a:cubicBezTo>
                  <a:pt x="492" y="829"/>
                  <a:pt x="493" y="828"/>
                  <a:pt x="495" y="827"/>
                </a:cubicBezTo>
                <a:lnTo>
                  <a:pt x="570" y="756"/>
                </a:lnTo>
                <a:cubicBezTo>
                  <a:pt x="571" y="755"/>
                  <a:pt x="571" y="755"/>
                  <a:pt x="572" y="754"/>
                </a:cubicBezTo>
                <a:close/>
                <a:moveTo>
                  <a:pt x="1043" y="402"/>
                </a:moveTo>
                <a:cubicBezTo>
                  <a:pt x="1036" y="396"/>
                  <a:pt x="1025" y="396"/>
                  <a:pt x="1019" y="402"/>
                </a:cubicBezTo>
                <a:lnTo>
                  <a:pt x="667" y="754"/>
                </a:lnTo>
                <a:cubicBezTo>
                  <a:pt x="661" y="760"/>
                  <a:pt x="654" y="766"/>
                  <a:pt x="648" y="771"/>
                </a:cubicBezTo>
                <a:cubicBezTo>
                  <a:pt x="647" y="757"/>
                  <a:pt x="642" y="744"/>
                  <a:pt x="632" y="733"/>
                </a:cubicBezTo>
                <a:cubicBezTo>
                  <a:pt x="620" y="721"/>
                  <a:pt x="605" y="714"/>
                  <a:pt x="589" y="714"/>
                </a:cubicBezTo>
                <a:cubicBezTo>
                  <a:pt x="590" y="699"/>
                  <a:pt x="584" y="683"/>
                  <a:pt x="573" y="671"/>
                </a:cubicBezTo>
                <a:cubicBezTo>
                  <a:pt x="562" y="659"/>
                  <a:pt x="547" y="652"/>
                  <a:pt x="531" y="652"/>
                </a:cubicBezTo>
                <a:cubicBezTo>
                  <a:pt x="532" y="636"/>
                  <a:pt x="526" y="621"/>
                  <a:pt x="515" y="609"/>
                </a:cubicBezTo>
                <a:cubicBezTo>
                  <a:pt x="501" y="594"/>
                  <a:pt x="481" y="588"/>
                  <a:pt x="463" y="590"/>
                </a:cubicBezTo>
                <a:cubicBezTo>
                  <a:pt x="462" y="577"/>
                  <a:pt x="456" y="564"/>
                  <a:pt x="447" y="554"/>
                </a:cubicBezTo>
                <a:cubicBezTo>
                  <a:pt x="437" y="543"/>
                  <a:pt x="423" y="536"/>
                  <a:pt x="408" y="535"/>
                </a:cubicBezTo>
                <a:cubicBezTo>
                  <a:pt x="413" y="528"/>
                  <a:pt x="419" y="520"/>
                  <a:pt x="426" y="514"/>
                </a:cubicBezTo>
                <a:lnTo>
                  <a:pt x="778" y="162"/>
                </a:lnTo>
                <a:cubicBezTo>
                  <a:pt x="785" y="155"/>
                  <a:pt x="785" y="144"/>
                  <a:pt x="778" y="138"/>
                </a:cubicBezTo>
                <a:lnTo>
                  <a:pt x="647" y="6"/>
                </a:lnTo>
                <a:cubicBezTo>
                  <a:pt x="644" y="2"/>
                  <a:pt x="639" y="0"/>
                  <a:pt x="635" y="0"/>
                </a:cubicBezTo>
                <a:cubicBezTo>
                  <a:pt x="630" y="0"/>
                  <a:pt x="626" y="2"/>
                  <a:pt x="622" y="5"/>
                </a:cubicBezTo>
                <a:lnTo>
                  <a:pt x="322" y="306"/>
                </a:lnTo>
                <a:cubicBezTo>
                  <a:pt x="273" y="355"/>
                  <a:pt x="238" y="416"/>
                  <a:pt x="221" y="482"/>
                </a:cubicBezTo>
                <a:cubicBezTo>
                  <a:pt x="216" y="501"/>
                  <a:pt x="212" y="521"/>
                  <a:pt x="210" y="540"/>
                </a:cubicBezTo>
                <a:cubicBezTo>
                  <a:pt x="209" y="547"/>
                  <a:pt x="212" y="552"/>
                  <a:pt x="217" y="556"/>
                </a:cubicBezTo>
                <a:lnTo>
                  <a:pt x="190" y="581"/>
                </a:lnTo>
                <a:lnTo>
                  <a:pt x="190" y="582"/>
                </a:lnTo>
                <a:cubicBezTo>
                  <a:pt x="158" y="616"/>
                  <a:pt x="124" y="667"/>
                  <a:pt x="122" y="669"/>
                </a:cubicBezTo>
                <a:cubicBezTo>
                  <a:pt x="119" y="673"/>
                  <a:pt x="119" y="678"/>
                  <a:pt x="120" y="682"/>
                </a:cubicBezTo>
                <a:lnTo>
                  <a:pt x="147" y="793"/>
                </a:lnTo>
                <a:lnTo>
                  <a:pt x="4" y="956"/>
                </a:lnTo>
                <a:cubicBezTo>
                  <a:pt x="-2" y="963"/>
                  <a:pt x="-1" y="974"/>
                  <a:pt x="6" y="980"/>
                </a:cubicBezTo>
                <a:cubicBezTo>
                  <a:pt x="12" y="986"/>
                  <a:pt x="23" y="986"/>
                  <a:pt x="29" y="980"/>
                </a:cubicBezTo>
                <a:cubicBezTo>
                  <a:pt x="29" y="979"/>
                  <a:pt x="29" y="979"/>
                  <a:pt x="30" y="979"/>
                </a:cubicBezTo>
                <a:lnTo>
                  <a:pt x="179" y="809"/>
                </a:lnTo>
                <a:lnTo>
                  <a:pt x="179" y="808"/>
                </a:lnTo>
                <a:cubicBezTo>
                  <a:pt x="180" y="808"/>
                  <a:pt x="180" y="807"/>
                  <a:pt x="180" y="807"/>
                </a:cubicBezTo>
                <a:cubicBezTo>
                  <a:pt x="181" y="806"/>
                  <a:pt x="181" y="805"/>
                  <a:pt x="181" y="805"/>
                </a:cubicBezTo>
                <a:cubicBezTo>
                  <a:pt x="182" y="804"/>
                  <a:pt x="182" y="803"/>
                  <a:pt x="182" y="803"/>
                </a:cubicBezTo>
                <a:lnTo>
                  <a:pt x="182" y="802"/>
                </a:lnTo>
                <a:lnTo>
                  <a:pt x="183" y="801"/>
                </a:lnTo>
                <a:lnTo>
                  <a:pt x="183" y="800"/>
                </a:lnTo>
                <a:cubicBezTo>
                  <a:pt x="183" y="800"/>
                  <a:pt x="183" y="799"/>
                  <a:pt x="183" y="798"/>
                </a:cubicBezTo>
                <a:cubicBezTo>
                  <a:pt x="183" y="798"/>
                  <a:pt x="183" y="797"/>
                  <a:pt x="183" y="796"/>
                </a:cubicBezTo>
                <a:cubicBezTo>
                  <a:pt x="183" y="795"/>
                  <a:pt x="183" y="795"/>
                  <a:pt x="182" y="794"/>
                </a:cubicBezTo>
                <a:lnTo>
                  <a:pt x="155" y="682"/>
                </a:lnTo>
                <a:cubicBezTo>
                  <a:pt x="165" y="667"/>
                  <a:pt x="190" y="631"/>
                  <a:pt x="214" y="606"/>
                </a:cubicBezTo>
                <a:lnTo>
                  <a:pt x="269" y="553"/>
                </a:lnTo>
                <a:lnTo>
                  <a:pt x="372" y="584"/>
                </a:lnTo>
                <a:cubicBezTo>
                  <a:pt x="372" y="587"/>
                  <a:pt x="372" y="591"/>
                  <a:pt x="370" y="597"/>
                </a:cubicBezTo>
                <a:cubicBezTo>
                  <a:pt x="368" y="604"/>
                  <a:pt x="364" y="608"/>
                  <a:pt x="362" y="609"/>
                </a:cubicBezTo>
                <a:cubicBezTo>
                  <a:pt x="359" y="610"/>
                  <a:pt x="346" y="612"/>
                  <a:pt x="326" y="609"/>
                </a:cubicBezTo>
                <a:cubicBezTo>
                  <a:pt x="306" y="606"/>
                  <a:pt x="293" y="602"/>
                  <a:pt x="290" y="599"/>
                </a:cubicBezTo>
                <a:cubicBezTo>
                  <a:pt x="282" y="594"/>
                  <a:pt x="271" y="596"/>
                  <a:pt x="266" y="604"/>
                </a:cubicBezTo>
                <a:lnTo>
                  <a:pt x="223" y="665"/>
                </a:lnTo>
                <a:cubicBezTo>
                  <a:pt x="220" y="669"/>
                  <a:pt x="219" y="674"/>
                  <a:pt x="220" y="679"/>
                </a:cubicBezTo>
                <a:cubicBezTo>
                  <a:pt x="220" y="680"/>
                  <a:pt x="221" y="681"/>
                  <a:pt x="221" y="683"/>
                </a:cubicBezTo>
                <a:cubicBezTo>
                  <a:pt x="238" y="749"/>
                  <a:pt x="273" y="810"/>
                  <a:pt x="322" y="858"/>
                </a:cubicBezTo>
                <a:cubicBezTo>
                  <a:pt x="356" y="892"/>
                  <a:pt x="395" y="919"/>
                  <a:pt x="437" y="938"/>
                </a:cubicBezTo>
                <a:cubicBezTo>
                  <a:pt x="383" y="972"/>
                  <a:pt x="326" y="1000"/>
                  <a:pt x="325" y="1000"/>
                </a:cubicBezTo>
                <a:cubicBezTo>
                  <a:pt x="325" y="1001"/>
                  <a:pt x="324" y="1001"/>
                  <a:pt x="324" y="1001"/>
                </a:cubicBezTo>
                <a:cubicBezTo>
                  <a:pt x="323" y="1002"/>
                  <a:pt x="323" y="1002"/>
                  <a:pt x="323" y="1002"/>
                </a:cubicBezTo>
                <a:lnTo>
                  <a:pt x="322" y="1002"/>
                </a:lnTo>
                <a:lnTo>
                  <a:pt x="322" y="1003"/>
                </a:lnTo>
                <a:cubicBezTo>
                  <a:pt x="321" y="1003"/>
                  <a:pt x="321" y="1003"/>
                  <a:pt x="321" y="1004"/>
                </a:cubicBezTo>
                <a:lnTo>
                  <a:pt x="263" y="1061"/>
                </a:lnTo>
                <a:cubicBezTo>
                  <a:pt x="257" y="1067"/>
                  <a:pt x="257" y="1078"/>
                  <a:pt x="263" y="1085"/>
                </a:cubicBezTo>
                <a:cubicBezTo>
                  <a:pt x="270" y="1091"/>
                  <a:pt x="281" y="1092"/>
                  <a:pt x="287" y="1085"/>
                </a:cubicBezTo>
                <a:lnTo>
                  <a:pt x="343" y="1030"/>
                </a:lnTo>
                <a:cubicBezTo>
                  <a:pt x="356" y="1023"/>
                  <a:pt x="414" y="994"/>
                  <a:pt x="468" y="959"/>
                </a:cubicBezTo>
                <a:cubicBezTo>
                  <a:pt x="469" y="958"/>
                  <a:pt x="470" y="958"/>
                  <a:pt x="471" y="957"/>
                </a:cubicBezTo>
                <a:cubicBezTo>
                  <a:pt x="472" y="955"/>
                  <a:pt x="473" y="954"/>
                  <a:pt x="474" y="953"/>
                </a:cubicBezTo>
                <a:cubicBezTo>
                  <a:pt x="514" y="966"/>
                  <a:pt x="556" y="973"/>
                  <a:pt x="598" y="973"/>
                </a:cubicBezTo>
                <a:cubicBezTo>
                  <a:pt x="703" y="973"/>
                  <a:pt x="801" y="932"/>
                  <a:pt x="874" y="858"/>
                </a:cubicBezTo>
                <a:lnTo>
                  <a:pt x="1175" y="558"/>
                </a:lnTo>
                <a:cubicBezTo>
                  <a:pt x="1178" y="555"/>
                  <a:pt x="1180" y="550"/>
                  <a:pt x="1180" y="546"/>
                </a:cubicBezTo>
                <a:cubicBezTo>
                  <a:pt x="1180" y="541"/>
                  <a:pt x="1178" y="537"/>
                  <a:pt x="1175" y="53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3" name="Freeform 1252">
            <a:extLst>
              <a:ext uri="{FF2B5EF4-FFF2-40B4-BE49-F238E27FC236}">
                <a16:creationId xmlns:a16="http://schemas.microsoft.com/office/drawing/2014/main" id="{B7E51AF9-F18B-C645-B5BF-A24C5112CB26}"/>
              </a:ext>
            </a:extLst>
          </p:cNvPr>
          <p:cNvSpPr/>
          <p:nvPr/>
        </p:nvSpPr>
        <p:spPr>
          <a:xfrm>
            <a:off x="5762520" y="2547608"/>
            <a:ext cx="124920" cy="170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8" h="474">
                <a:moveTo>
                  <a:pt x="137" y="347"/>
                </a:moveTo>
                <a:lnTo>
                  <a:pt x="189" y="267"/>
                </a:lnTo>
                <a:cubicBezTo>
                  <a:pt x="192" y="262"/>
                  <a:pt x="192" y="255"/>
                  <a:pt x="189" y="249"/>
                </a:cubicBezTo>
                <a:cubicBezTo>
                  <a:pt x="186" y="243"/>
                  <a:pt x="180" y="240"/>
                  <a:pt x="174" y="240"/>
                </a:cubicBezTo>
                <a:lnTo>
                  <a:pt x="62" y="240"/>
                </a:lnTo>
                <a:lnTo>
                  <a:pt x="193" y="117"/>
                </a:lnTo>
                <a:lnTo>
                  <a:pt x="153" y="184"/>
                </a:lnTo>
                <a:cubicBezTo>
                  <a:pt x="150" y="189"/>
                  <a:pt x="150" y="196"/>
                  <a:pt x="153" y="201"/>
                </a:cubicBezTo>
                <a:cubicBezTo>
                  <a:pt x="156" y="207"/>
                  <a:pt x="162" y="210"/>
                  <a:pt x="169" y="210"/>
                </a:cubicBezTo>
                <a:lnTo>
                  <a:pt x="285" y="210"/>
                </a:lnTo>
                <a:close/>
                <a:moveTo>
                  <a:pt x="347" y="186"/>
                </a:moveTo>
                <a:cubicBezTo>
                  <a:pt x="344" y="180"/>
                  <a:pt x="338" y="175"/>
                  <a:pt x="330" y="175"/>
                </a:cubicBezTo>
                <a:lnTo>
                  <a:pt x="200" y="175"/>
                </a:lnTo>
                <a:lnTo>
                  <a:pt x="288" y="27"/>
                </a:lnTo>
                <a:cubicBezTo>
                  <a:pt x="292" y="20"/>
                  <a:pt x="291" y="10"/>
                  <a:pt x="284" y="4"/>
                </a:cubicBezTo>
                <a:cubicBezTo>
                  <a:pt x="277" y="-1"/>
                  <a:pt x="267" y="-1"/>
                  <a:pt x="260" y="5"/>
                </a:cubicBezTo>
                <a:lnTo>
                  <a:pt x="5" y="245"/>
                </a:lnTo>
                <a:cubicBezTo>
                  <a:pt x="0" y="250"/>
                  <a:pt x="-2" y="257"/>
                  <a:pt x="1" y="264"/>
                </a:cubicBezTo>
                <a:cubicBezTo>
                  <a:pt x="4" y="271"/>
                  <a:pt x="10" y="275"/>
                  <a:pt x="17" y="275"/>
                </a:cubicBezTo>
                <a:lnTo>
                  <a:pt x="141" y="275"/>
                </a:lnTo>
                <a:lnTo>
                  <a:pt x="30" y="446"/>
                </a:lnTo>
                <a:cubicBezTo>
                  <a:pt x="26" y="454"/>
                  <a:pt x="27" y="464"/>
                  <a:pt x="34" y="469"/>
                </a:cubicBezTo>
                <a:cubicBezTo>
                  <a:pt x="37" y="472"/>
                  <a:pt x="41" y="474"/>
                  <a:pt x="45" y="474"/>
                </a:cubicBezTo>
                <a:cubicBezTo>
                  <a:pt x="50" y="474"/>
                  <a:pt x="54" y="472"/>
                  <a:pt x="57" y="469"/>
                </a:cubicBezTo>
                <a:lnTo>
                  <a:pt x="342" y="206"/>
                </a:lnTo>
                <a:cubicBezTo>
                  <a:pt x="348" y="201"/>
                  <a:pt x="349" y="193"/>
                  <a:pt x="347" y="186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4" name="Freeform 1253">
            <a:extLst>
              <a:ext uri="{FF2B5EF4-FFF2-40B4-BE49-F238E27FC236}">
                <a16:creationId xmlns:a16="http://schemas.microsoft.com/office/drawing/2014/main" id="{B290AD79-CD8C-CE41-9411-02C1B366EAF4}"/>
              </a:ext>
            </a:extLst>
          </p:cNvPr>
          <p:cNvSpPr/>
          <p:nvPr/>
        </p:nvSpPr>
        <p:spPr>
          <a:xfrm>
            <a:off x="5418000" y="2649848"/>
            <a:ext cx="424440" cy="39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0" h="1089">
                <a:moveTo>
                  <a:pt x="1036" y="647"/>
                </a:moveTo>
                <a:lnTo>
                  <a:pt x="929" y="540"/>
                </a:lnTo>
                <a:lnTo>
                  <a:pt x="1031" y="438"/>
                </a:lnTo>
                <a:lnTo>
                  <a:pt x="1139" y="545"/>
                </a:lnTo>
                <a:close/>
                <a:moveTo>
                  <a:pt x="850" y="833"/>
                </a:moveTo>
                <a:cubicBezTo>
                  <a:pt x="711" y="972"/>
                  <a:pt x="485" y="972"/>
                  <a:pt x="346" y="833"/>
                </a:cubicBezTo>
                <a:cubicBezTo>
                  <a:pt x="303" y="790"/>
                  <a:pt x="272" y="736"/>
                  <a:pt x="255" y="678"/>
                </a:cubicBezTo>
                <a:lnTo>
                  <a:pt x="286" y="634"/>
                </a:lnTo>
                <a:cubicBezTo>
                  <a:pt x="288" y="635"/>
                  <a:pt x="290" y="636"/>
                  <a:pt x="293" y="636"/>
                </a:cubicBezTo>
                <a:cubicBezTo>
                  <a:pt x="291" y="653"/>
                  <a:pt x="297" y="671"/>
                  <a:pt x="308" y="683"/>
                </a:cubicBezTo>
                <a:cubicBezTo>
                  <a:pt x="317" y="692"/>
                  <a:pt x="327" y="698"/>
                  <a:pt x="338" y="700"/>
                </a:cubicBezTo>
                <a:cubicBezTo>
                  <a:pt x="331" y="721"/>
                  <a:pt x="335" y="745"/>
                  <a:pt x="351" y="762"/>
                </a:cubicBezTo>
                <a:cubicBezTo>
                  <a:pt x="363" y="774"/>
                  <a:pt x="378" y="780"/>
                  <a:pt x="393" y="781"/>
                </a:cubicBezTo>
                <a:cubicBezTo>
                  <a:pt x="393" y="796"/>
                  <a:pt x="398" y="811"/>
                  <a:pt x="409" y="824"/>
                </a:cubicBezTo>
                <a:cubicBezTo>
                  <a:pt x="421" y="835"/>
                  <a:pt x="435" y="842"/>
                  <a:pt x="451" y="842"/>
                </a:cubicBezTo>
                <a:cubicBezTo>
                  <a:pt x="452" y="842"/>
                  <a:pt x="452" y="842"/>
                  <a:pt x="452" y="842"/>
                </a:cubicBezTo>
                <a:cubicBezTo>
                  <a:pt x="452" y="843"/>
                  <a:pt x="452" y="843"/>
                  <a:pt x="452" y="843"/>
                </a:cubicBezTo>
                <a:cubicBezTo>
                  <a:pt x="451" y="859"/>
                  <a:pt x="457" y="874"/>
                  <a:pt x="468" y="886"/>
                </a:cubicBezTo>
                <a:cubicBezTo>
                  <a:pt x="479" y="898"/>
                  <a:pt x="494" y="904"/>
                  <a:pt x="510" y="905"/>
                </a:cubicBezTo>
                <a:cubicBezTo>
                  <a:pt x="526" y="905"/>
                  <a:pt x="541" y="899"/>
                  <a:pt x="553" y="889"/>
                </a:cubicBezTo>
                <a:lnTo>
                  <a:pt x="628" y="818"/>
                </a:lnTo>
                <a:cubicBezTo>
                  <a:pt x="631" y="818"/>
                  <a:pt x="634" y="818"/>
                  <a:pt x="637" y="817"/>
                </a:cubicBezTo>
                <a:cubicBezTo>
                  <a:pt x="657" y="807"/>
                  <a:pt x="675" y="794"/>
                  <a:pt x="691" y="778"/>
                </a:cubicBezTo>
                <a:lnTo>
                  <a:pt x="904" y="564"/>
                </a:lnTo>
                <a:lnTo>
                  <a:pt x="1012" y="672"/>
                </a:lnTo>
                <a:close/>
                <a:moveTo>
                  <a:pt x="377" y="639"/>
                </a:moveTo>
                <a:cubicBezTo>
                  <a:pt x="381" y="637"/>
                  <a:pt x="385" y="634"/>
                  <a:pt x="388" y="631"/>
                </a:cubicBezTo>
                <a:cubicBezTo>
                  <a:pt x="399" y="620"/>
                  <a:pt x="406" y="602"/>
                  <a:pt x="406" y="588"/>
                </a:cubicBezTo>
                <a:cubicBezTo>
                  <a:pt x="407" y="581"/>
                  <a:pt x="405" y="574"/>
                  <a:pt x="403" y="569"/>
                </a:cubicBezTo>
                <a:lnTo>
                  <a:pt x="404" y="569"/>
                </a:lnTo>
                <a:cubicBezTo>
                  <a:pt x="411" y="569"/>
                  <a:pt x="417" y="572"/>
                  <a:pt x="422" y="577"/>
                </a:cubicBezTo>
                <a:cubicBezTo>
                  <a:pt x="427" y="582"/>
                  <a:pt x="429" y="588"/>
                  <a:pt x="429" y="595"/>
                </a:cubicBezTo>
                <a:cubicBezTo>
                  <a:pt x="429" y="602"/>
                  <a:pt x="426" y="609"/>
                  <a:pt x="421" y="613"/>
                </a:cubicBezTo>
                <a:lnTo>
                  <a:pt x="370" y="661"/>
                </a:lnTo>
                <a:cubicBezTo>
                  <a:pt x="360" y="671"/>
                  <a:pt x="343" y="670"/>
                  <a:pt x="333" y="660"/>
                </a:cubicBezTo>
                <a:cubicBezTo>
                  <a:pt x="329" y="655"/>
                  <a:pt x="327" y="649"/>
                  <a:pt x="327" y="643"/>
                </a:cubicBezTo>
                <a:cubicBezTo>
                  <a:pt x="341" y="645"/>
                  <a:pt x="363" y="645"/>
                  <a:pt x="377" y="639"/>
                </a:cubicBezTo>
                <a:close/>
                <a:moveTo>
                  <a:pt x="367" y="546"/>
                </a:moveTo>
                <a:lnTo>
                  <a:pt x="270" y="516"/>
                </a:lnTo>
                <a:cubicBezTo>
                  <a:pt x="264" y="515"/>
                  <a:pt x="257" y="516"/>
                  <a:pt x="253" y="520"/>
                </a:cubicBezTo>
                <a:lnTo>
                  <a:pt x="246" y="527"/>
                </a:lnTo>
                <a:cubicBezTo>
                  <a:pt x="248" y="515"/>
                  <a:pt x="251" y="502"/>
                  <a:pt x="254" y="490"/>
                </a:cubicBezTo>
                <a:cubicBezTo>
                  <a:pt x="270" y="430"/>
                  <a:pt x="302" y="374"/>
                  <a:pt x="346" y="329"/>
                </a:cubicBezTo>
                <a:lnTo>
                  <a:pt x="508" y="168"/>
                </a:lnTo>
                <a:lnTo>
                  <a:pt x="615" y="275"/>
                </a:lnTo>
                <a:lnTo>
                  <a:pt x="402" y="489"/>
                </a:lnTo>
                <a:cubicBezTo>
                  <a:pt x="391" y="499"/>
                  <a:pt x="382" y="511"/>
                  <a:pt x="374" y="523"/>
                </a:cubicBezTo>
                <a:cubicBezTo>
                  <a:pt x="370" y="529"/>
                  <a:pt x="371" y="536"/>
                  <a:pt x="374" y="542"/>
                </a:cubicBezTo>
                <a:cubicBezTo>
                  <a:pt x="372" y="543"/>
                  <a:pt x="369" y="545"/>
                  <a:pt x="367" y="546"/>
                </a:cubicBezTo>
                <a:close/>
                <a:moveTo>
                  <a:pt x="635" y="41"/>
                </a:moveTo>
                <a:lnTo>
                  <a:pt x="742" y="149"/>
                </a:lnTo>
                <a:lnTo>
                  <a:pt x="640" y="251"/>
                </a:lnTo>
                <a:lnTo>
                  <a:pt x="532" y="143"/>
                </a:lnTo>
                <a:close/>
                <a:moveTo>
                  <a:pt x="453" y="630"/>
                </a:moveTo>
                <a:cubicBezTo>
                  <a:pt x="464" y="620"/>
                  <a:pt x="480" y="621"/>
                  <a:pt x="490" y="632"/>
                </a:cubicBezTo>
                <a:cubicBezTo>
                  <a:pt x="498" y="640"/>
                  <a:pt x="499" y="654"/>
                  <a:pt x="493" y="663"/>
                </a:cubicBezTo>
                <a:cubicBezTo>
                  <a:pt x="491" y="665"/>
                  <a:pt x="490" y="666"/>
                  <a:pt x="488" y="667"/>
                </a:cubicBezTo>
                <a:lnTo>
                  <a:pt x="412" y="739"/>
                </a:lnTo>
                <a:cubicBezTo>
                  <a:pt x="411" y="740"/>
                  <a:pt x="409" y="741"/>
                  <a:pt x="408" y="743"/>
                </a:cubicBezTo>
                <a:cubicBezTo>
                  <a:pt x="398" y="749"/>
                  <a:pt x="385" y="747"/>
                  <a:pt x="376" y="738"/>
                </a:cubicBezTo>
                <a:cubicBezTo>
                  <a:pt x="367" y="728"/>
                  <a:pt x="367" y="712"/>
                  <a:pt x="377" y="702"/>
                </a:cubicBezTo>
                <a:close/>
                <a:moveTo>
                  <a:pt x="514" y="692"/>
                </a:moveTo>
                <a:cubicBezTo>
                  <a:pt x="514" y="691"/>
                  <a:pt x="515" y="690"/>
                  <a:pt x="516" y="689"/>
                </a:cubicBezTo>
                <a:cubicBezTo>
                  <a:pt x="527" y="683"/>
                  <a:pt x="540" y="685"/>
                  <a:pt x="548" y="693"/>
                </a:cubicBezTo>
                <a:cubicBezTo>
                  <a:pt x="557" y="703"/>
                  <a:pt x="557" y="717"/>
                  <a:pt x="550" y="726"/>
                </a:cubicBezTo>
                <a:cubicBezTo>
                  <a:pt x="549" y="727"/>
                  <a:pt x="548" y="728"/>
                  <a:pt x="546" y="730"/>
                </a:cubicBezTo>
                <a:lnTo>
                  <a:pt x="471" y="801"/>
                </a:lnTo>
                <a:cubicBezTo>
                  <a:pt x="469" y="802"/>
                  <a:pt x="468" y="803"/>
                  <a:pt x="467" y="804"/>
                </a:cubicBezTo>
                <a:cubicBezTo>
                  <a:pt x="463" y="807"/>
                  <a:pt x="458" y="808"/>
                  <a:pt x="453" y="808"/>
                </a:cubicBezTo>
                <a:cubicBezTo>
                  <a:pt x="446" y="808"/>
                  <a:pt x="439" y="805"/>
                  <a:pt x="434" y="800"/>
                </a:cubicBezTo>
                <a:cubicBezTo>
                  <a:pt x="426" y="791"/>
                  <a:pt x="425" y="778"/>
                  <a:pt x="432" y="768"/>
                </a:cubicBezTo>
                <a:cubicBezTo>
                  <a:pt x="433" y="767"/>
                  <a:pt x="435" y="766"/>
                  <a:pt x="436" y="764"/>
                </a:cubicBezTo>
                <a:lnTo>
                  <a:pt x="512" y="693"/>
                </a:lnTo>
                <a:cubicBezTo>
                  <a:pt x="513" y="693"/>
                  <a:pt x="513" y="692"/>
                  <a:pt x="514" y="692"/>
                </a:cubicBezTo>
                <a:close/>
                <a:moveTo>
                  <a:pt x="572" y="754"/>
                </a:moveTo>
                <a:cubicBezTo>
                  <a:pt x="573" y="753"/>
                  <a:pt x="573" y="752"/>
                  <a:pt x="574" y="752"/>
                </a:cubicBezTo>
                <a:cubicBezTo>
                  <a:pt x="584" y="745"/>
                  <a:pt x="598" y="747"/>
                  <a:pt x="607" y="756"/>
                </a:cubicBezTo>
                <a:cubicBezTo>
                  <a:pt x="616" y="766"/>
                  <a:pt x="616" y="783"/>
                  <a:pt x="605" y="792"/>
                </a:cubicBezTo>
                <a:lnTo>
                  <a:pt x="530" y="864"/>
                </a:lnTo>
                <a:cubicBezTo>
                  <a:pt x="525" y="868"/>
                  <a:pt x="518" y="871"/>
                  <a:pt x="511" y="871"/>
                </a:cubicBezTo>
                <a:cubicBezTo>
                  <a:pt x="504" y="870"/>
                  <a:pt x="498" y="867"/>
                  <a:pt x="493" y="862"/>
                </a:cubicBezTo>
                <a:cubicBezTo>
                  <a:pt x="488" y="857"/>
                  <a:pt x="486" y="851"/>
                  <a:pt x="486" y="844"/>
                </a:cubicBezTo>
                <a:cubicBezTo>
                  <a:pt x="486" y="839"/>
                  <a:pt x="488" y="834"/>
                  <a:pt x="491" y="829"/>
                </a:cubicBezTo>
                <a:cubicBezTo>
                  <a:pt x="492" y="829"/>
                  <a:pt x="493" y="827"/>
                  <a:pt x="495" y="826"/>
                </a:cubicBezTo>
                <a:lnTo>
                  <a:pt x="570" y="755"/>
                </a:lnTo>
                <a:cubicBezTo>
                  <a:pt x="571" y="755"/>
                  <a:pt x="571" y="754"/>
                  <a:pt x="572" y="754"/>
                </a:cubicBezTo>
                <a:close/>
                <a:moveTo>
                  <a:pt x="1043" y="402"/>
                </a:moveTo>
                <a:cubicBezTo>
                  <a:pt x="1036" y="395"/>
                  <a:pt x="1025" y="395"/>
                  <a:pt x="1019" y="402"/>
                </a:cubicBezTo>
                <a:lnTo>
                  <a:pt x="667" y="754"/>
                </a:lnTo>
                <a:cubicBezTo>
                  <a:pt x="661" y="759"/>
                  <a:pt x="654" y="765"/>
                  <a:pt x="648" y="770"/>
                </a:cubicBezTo>
                <a:cubicBezTo>
                  <a:pt x="647" y="756"/>
                  <a:pt x="642" y="743"/>
                  <a:pt x="632" y="732"/>
                </a:cubicBezTo>
                <a:cubicBezTo>
                  <a:pt x="620" y="720"/>
                  <a:pt x="605" y="714"/>
                  <a:pt x="589" y="713"/>
                </a:cubicBezTo>
                <a:cubicBezTo>
                  <a:pt x="590" y="698"/>
                  <a:pt x="584" y="682"/>
                  <a:pt x="573" y="670"/>
                </a:cubicBezTo>
                <a:cubicBezTo>
                  <a:pt x="562" y="658"/>
                  <a:pt x="547" y="652"/>
                  <a:pt x="531" y="651"/>
                </a:cubicBezTo>
                <a:cubicBezTo>
                  <a:pt x="532" y="636"/>
                  <a:pt x="526" y="620"/>
                  <a:pt x="515" y="608"/>
                </a:cubicBezTo>
                <a:cubicBezTo>
                  <a:pt x="501" y="593"/>
                  <a:pt x="482" y="587"/>
                  <a:pt x="463" y="590"/>
                </a:cubicBezTo>
                <a:cubicBezTo>
                  <a:pt x="462" y="576"/>
                  <a:pt x="456" y="563"/>
                  <a:pt x="447" y="553"/>
                </a:cubicBezTo>
                <a:cubicBezTo>
                  <a:pt x="437" y="542"/>
                  <a:pt x="423" y="536"/>
                  <a:pt x="408" y="535"/>
                </a:cubicBezTo>
                <a:cubicBezTo>
                  <a:pt x="413" y="527"/>
                  <a:pt x="419" y="520"/>
                  <a:pt x="426" y="513"/>
                </a:cubicBezTo>
                <a:lnTo>
                  <a:pt x="778" y="161"/>
                </a:lnTo>
                <a:cubicBezTo>
                  <a:pt x="785" y="155"/>
                  <a:pt x="785" y="144"/>
                  <a:pt x="778" y="137"/>
                </a:cubicBezTo>
                <a:lnTo>
                  <a:pt x="647" y="5"/>
                </a:lnTo>
                <a:cubicBezTo>
                  <a:pt x="644" y="2"/>
                  <a:pt x="639" y="0"/>
                  <a:pt x="635" y="0"/>
                </a:cubicBezTo>
                <a:cubicBezTo>
                  <a:pt x="630" y="0"/>
                  <a:pt x="626" y="2"/>
                  <a:pt x="622" y="5"/>
                </a:cubicBezTo>
                <a:lnTo>
                  <a:pt x="322" y="305"/>
                </a:lnTo>
                <a:cubicBezTo>
                  <a:pt x="273" y="354"/>
                  <a:pt x="238" y="415"/>
                  <a:pt x="221" y="482"/>
                </a:cubicBezTo>
                <a:cubicBezTo>
                  <a:pt x="216" y="501"/>
                  <a:pt x="212" y="520"/>
                  <a:pt x="210" y="540"/>
                </a:cubicBezTo>
                <a:cubicBezTo>
                  <a:pt x="209" y="546"/>
                  <a:pt x="212" y="552"/>
                  <a:pt x="217" y="555"/>
                </a:cubicBezTo>
                <a:lnTo>
                  <a:pt x="190" y="580"/>
                </a:lnTo>
                <a:cubicBezTo>
                  <a:pt x="190" y="581"/>
                  <a:pt x="190" y="581"/>
                  <a:pt x="190" y="581"/>
                </a:cubicBezTo>
                <a:cubicBezTo>
                  <a:pt x="158" y="615"/>
                  <a:pt x="124" y="666"/>
                  <a:pt x="122" y="668"/>
                </a:cubicBezTo>
                <a:cubicBezTo>
                  <a:pt x="119" y="672"/>
                  <a:pt x="119" y="677"/>
                  <a:pt x="120" y="682"/>
                </a:cubicBezTo>
                <a:lnTo>
                  <a:pt x="147" y="793"/>
                </a:lnTo>
                <a:lnTo>
                  <a:pt x="4" y="955"/>
                </a:lnTo>
                <a:cubicBezTo>
                  <a:pt x="-2" y="963"/>
                  <a:pt x="-1" y="973"/>
                  <a:pt x="6" y="980"/>
                </a:cubicBezTo>
                <a:cubicBezTo>
                  <a:pt x="12" y="986"/>
                  <a:pt x="23" y="985"/>
                  <a:pt x="29" y="979"/>
                </a:cubicBezTo>
                <a:cubicBezTo>
                  <a:pt x="29" y="979"/>
                  <a:pt x="29" y="978"/>
                  <a:pt x="30" y="978"/>
                </a:cubicBezTo>
                <a:lnTo>
                  <a:pt x="179" y="809"/>
                </a:lnTo>
                <a:cubicBezTo>
                  <a:pt x="179" y="808"/>
                  <a:pt x="179" y="808"/>
                  <a:pt x="179" y="808"/>
                </a:cubicBezTo>
                <a:lnTo>
                  <a:pt x="179" y="807"/>
                </a:lnTo>
                <a:cubicBezTo>
                  <a:pt x="180" y="807"/>
                  <a:pt x="180" y="807"/>
                  <a:pt x="180" y="806"/>
                </a:cubicBezTo>
                <a:lnTo>
                  <a:pt x="181" y="806"/>
                </a:lnTo>
                <a:cubicBezTo>
                  <a:pt x="181" y="805"/>
                  <a:pt x="181" y="805"/>
                  <a:pt x="181" y="804"/>
                </a:cubicBezTo>
                <a:cubicBezTo>
                  <a:pt x="182" y="803"/>
                  <a:pt x="182" y="803"/>
                  <a:pt x="182" y="802"/>
                </a:cubicBezTo>
                <a:cubicBezTo>
                  <a:pt x="182" y="801"/>
                  <a:pt x="183" y="801"/>
                  <a:pt x="183" y="800"/>
                </a:cubicBezTo>
                <a:cubicBezTo>
                  <a:pt x="183" y="799"/>
                  <a:pt x="183" y="798"/>
                  <a:pt x="183" y="798"/>
                </a:cubicBezTo>
                <a:lnTo>
                  <a:pt x="183" y="797"/>
                </a:lnTo>
                <a:lnTo>
                  <a:pt x="183" y="796"/>
                </a:lnTo>
                <a:lnTo>
                  <a:pt x="183" y="795"/>
                </a:lnTo>
                <a:cubicBezTo>
                  <a:pt x="183" y="794"/>
                  <a:pt x="183" y="794"/>
                  <a:pt x="182" y="793"/>
                </a:cubicBezTo>
                <a:lnTo>
                  <a:pt x="155" y="681"/>
                </a:lnTo>
                <a:cubicBezTo>
                  <a:pt x="165" y="667"/>
                  <a:pt x="190" y="630"/>
                  <a:pt x="214" y="605"/>
                </a:cubicBezTo>
                <a:lnTo>
                  <a:pt x="269" y="552"/>
                </a:lnTo>
                <a:lnTo>
                  <a:pt x="372" y="583"/>
                </a:lnTo>
                <a:cubicBezTo>
                  <a:pt x="372" y="586"/>
                  <a:pt x="372" y="590"/>
                  <a:pt x="370" y="596"/>
                </a:cubicBezTo>
                <a:cubicBezTo>
                  <a:pt x="368" y="603"/>
                  <a:pt x="364" y="607"/>
                  <a:pt x="363" y="608"/>
                </a:cubicBezTo>
                <a:cubicBezTo>
                  <a:pt x="359" y="610"/>
                  <a:pt x="346" y="611"/>
                  <a:pt x="326" y="608"/>
                </a:cubicBezTo>
                <a:cubicBezTo>
                  <a:pt x="306" y="606"/>
                  <a:pt x="293" y="601"/>
                  <a:pt x="290" y="599"/>
                </a:cubicBezTo>
                <a:cubicBezTo>
                  <a:pt x="282" y="593"/>
                  <a:pt x="271" y="595"/>
                  <a:pt x="266" y="603"/>
                </a:cubicBezTo>
                <a:lnTo>
                  <a:pt x="223" y="664"/>
                </a:lnTo>
                <a:cubicBezTo>
                  <a:pt x="220" y="669"/>
                  <a:pt x="219" y="674"/>
                  <a:pt x="220" y="678"/>
                </a:cubicBezTo>
                <a:cubicBezTo>
                  <a:pt x="220" y="680"/>
                  <a:pt x="221" y="681"/>
                  <a:pt x="221" y="682"/>
                </a:cubicBezTo>
                <a:cubicBezTo>
                  <a:pt x="238" y="748"/>
                  <a:pt x="273" y="809"/>
                  <a:pt x="322" y="858"/>
                </a:cubicBezTo>
                <a:cubicBezTo>
                  <a:pt x="356" y="891"/>
                  <a:pt x="395" y="918"/>
                  <a:pt x="437" y="937"/>
                </a:cubicBezTo>
                <a:cubicBezTo>
                  <a:pt x="383" y="972"/>
                  <a:pt x="326" y="999"/>
                  <a:pt x="325" y="1000"/>
                </a:cubicBezTo>
                <a:lnTo>
                  <a:pt x="324" y="1000"/>
                </a:lnTo>
                <a:lnTo>
                  <a:pt x="324" y="1001"/>
                </a:lnTo>
                <a:cubicBezTo>
                  <a:pt x="323" y="1001"/>
                  <a:pt x="323" y="1001"/>
                  <a:pt x="323" y="1001"/>
                </a:cubicBezTo>
                <a:cubicBezTo>
                  <a:pt x="323" y="1001"/>
                  <a:pt x="322" y="1001"/>
                  <a:pt x="322" y="1002"/>
                </a:cubicBezTo>
                <a:cubicBezTo>
                  <a:pt x="321" y="1002"/>
                  <a:pt x="321" y="1003"/>
                  <a:pt x="321" y="1003"/>
                </a:cubicBezTo>
                <a:lnTo>
                  <a:pt x="263" y="1060"/>
                </a:lnTo>
                <a:cubicBezTo>
                  <a:pt x="257" y="1066"/>
                  <a:pt x="257" y="1077"/>
                  <a:pt x="263" y="1084"/>
                </a:cubicBezTo>
                <a:cubicBezTo>
                  <a:pt x="270" y="1091"/>
                  <a:pt x="281" y="1091"/>
                  <a:pt x="287" y="1084"/>
                </a:cubicBezTo>
                <a:lnTo>
                  <a:pt x="343" y="1029"/>
                </a:lnTo>
                <a:cubicBezTo>
                  <a:pt x="356" y="1023"/>
                  <a:pt x="414" y="993"/>
                  <a:pt x="468" y="958"/>
                </a:cubicBezTo>
                <a:cubicBezTo>
                  <a:pt x="469" y="958"/>
                  <a:pt x="470" y="957"/>
                  <a:pt x="471" y="956"/>
                </a:cubicBezTo>
                <a:cubicBezTo>
                  <a:pt x="472" y="955"/>
                  <a:pt x="473" y="953"/>
                  <a:pt x="474" y="952"/>
                </a:cubicBezTo>
                <a:cubicBezTo>
                  <a:pt x="514" y="965"/>
                  <a:pt x="556" y="972"/>
                  <a:pt x="598" y="972"/>
                </a:cubicBezTo>
                <a:cubicBezTo>
                  <a:pt x="703" y="972"/>
                  <a:pt x="801" y="931"/>
                  <a:pt x="874" y="858"/>
                </a:cubicBezTo>
                <a:lnTo>
                  <a:pt x="1175" y="557"/>
                </a:lnTo>
                <a:cubicBezTo>
                  <a:pt x="1178" y="554"/>
                  <a:pt x="1180" y="550"/>
                  <a:pt x="1180" y="545"/>
                </a:cubicBezTo>
                <a:cubicBezTo>
                  <a:pt x="1180" y="540"/>
                  <a:pt x="1178" y="536"/>
                  <a:pt x="1175" y="533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5" name="Freeform 1254">
            <a:extLst>
              <a:ext uri="{FF2B5EF4-FFF2-40B4-BE49-F238E27FC236}">
                <a16:creationId xmlns:a16="http://schemas.microsoft.com/office/drawing/2014/main" id="{123018FE-ECCE-E244-B076-8F49A33484FE}"/>
              </a:ext>
            </a:extLst>
          </p:cNvPr>
          <p:cNvSpPr/>
          <p:nvPr/>
        </p:nvSpPr>
        <p:spPr>
          <a:xfrm>
            <a:off x="529200" y="1932368"/>
            <a:ext cx="275400" cy="275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6" h="766">
                <a:moveTo>
                  <a:pt x="383" y="711"/>
                </a:moveTo>
                <a:cubicBezTo>
                  <a:pt x="203" y="711"/>
                  <a:pt x="56" y="564"/>
                  <a:pt x="56" y="383"/>
                </a:cubicBezTo>
                <a:cubicBezTo>
                  <a:pt x="56" y="202"/>
                  <a:pt x="203" y="55"/>
                  <a:pt x="383" y="55"/>
                </a:cubicBezTo>
                <a:cubicBezTo>
                  <a:pt x="564" y="55"/>
                  <a:pt x="711" y="202"/>
                  <a:pt x="711" y="383"/>
                </a:cubicBezTo>
                <a:cubicBezTo>
                  <a:pt x="711" y="564"/>
                  <a:pt x="564" y="711"/>
                  <a:pt x="383" y="711"/>
                </a:cubicBezTo>
                <a:close/>
                <a:moveTo>
                  <a:pt x="383" y="0"/>
                </a:moveTo>
                <a:cubicBezTo>
                  <a:pt x="172" y="0"/>
                  <a:pt x="0" y="172"/>
                  <a:pt x="0" y="383"/>
                </a:cubicBezTo>
                <a:cubicBezTo>
                  <a:pt x="0" y="594"/>
                  <a:pt x="172" y="766"/>
                  <a:pt x="383" y="766"/>
                </a:cubicBezTo>
                <a:cubicBezTo>
                  <a:pt x="595" y="766"/>
                  <a:pt x="766" y="594"/>
                  <a:pt x="766" y="383"/>
                </a:cubicBezTo>
                <a:cubicBezTo>
                  <a:pt x="766" y="172"/>
                  <a:pt x="595" y="0"/>
                  <a:pt x="383" y="0"/>
                </a:cubicBezTo>
                <a:close/>
              </a:path>
            </a:pathLst>
          </a:custGeom>
          <a:solidFill>
            <a:srgbClr val="231F2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6" name="Freeform 1255">
            <a:extLst>
              <a:ext uri="{FF2B5EF4-FFF2-40B4-BE49-F238E27FC236}">
                <a16:creationId xmlns:a16="http://schemas.microsoft.com/office/drawing/2014/main" id="{378FCA6D-CE9E-164B-9049-AABFE0E6DB65}"/>
              </a:ext>
            </a:extLst>
          </p:cNvPr>
          <p:cNvSpPr/>
          <p:nvPr/>
        </p:nvSpPr>
        <p:spPr>
          <a:xfrm>
            <a:off x="449640" y="1855688"/>
            <a:ext cx="435239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10" h="1192">
                <a:moveTo>
                  <a:pt x="1155" y="635"/>
                </a:moveTo>
                <a:cubicBezTo>
                  <a:pt x="1155" y="666"/>
                  <a:pt x="1130" y="691"/>
                  <a:pt x="1099" y="691"/>
                </a:cubicBezTo>
                <a:lnTo>
                  <a:pt x="1083" y="692"/>
                </a:lnTo>
                <a:cubicBezTo>
                  <a:pt x="1039" y="692"/>
                  <a:pt x="999" y="718"/>
                  <a:pt x="981" y="759"/>
                </a:cubicBezTo>
                <a:cubicBezTo>
                  <a:pt x="980" y="761"/>
                  <a:pt x="980" y="763"/>
                  <a:pt x="979" y="765"/>
                </a:cubicBezTo>
                <a:cubicBezTo>
                  <a:pt x="962" y="802"/>
                  <a:pt x="967" y="846"/>
                  <a:pt x="991" y="878"/>
                </a:cubicBezTo>
                <a:cubicBezTo>
                  <a:pt x="992" y="880"/>
                  <a:pt x="994" y="882"/>
                  <a:pt x="996" y="884"/>
                </a:cubicBezTo>
                <a:cubicBezTo>
                  <a:pt x="1018" y="906"/>
                  <a:pt x="1018" y="942"/>
                  <a:pt x="996" y="964"/>
                </a:cubicBezTo>
                <a:lnTo>
                  <a:pt x="960" y="1000"/>
                </a:lnTo>
                <a:cubicBezTo>
                  <a:pt x="938" y="1022"/>
                  <a:pt x="902" y="1022"/>
                  <a:pt x="880" y="1001"/>
                </a:cubicBezTo>
                <a:cubicBezTo>
                  <a:pt x="879" y="999"/>
                  <a:pt x="877" y="998"/>
                  <a:pt x="876" y="997"/>
                </a:cubicBezTo>
                <a:cubicBezTo>
                  <a:pt x="844" y="969"/>
                  <a:pt x="799" y="961"/>
                  <a:pt x="759" y="977"/>
                </a:cubicBezTo>
                <a:lnTo>
                  <a:pt x="758" y="977"/>
                </a:lnTo>
                <a:cubicBezTo>
                  <a:pt x="715" y="995"/>
                  <a:pt x="687" y="1035"/>
                  <a:pt x="687" y="1081"/>
                </a:cubicBezTo>
                <a:cubicBezTo>
                  <a:pt x="687" y="1112"/>
                  <a:pt x="662" y="1137"/>
                  <a:pt x="631" y="1137"/>
                </a:cubicBezTo>
                <a:lnTo>
                  <a:pt x="580" y="1137"/>
                </a:lnTo>
                <a:cubicBezTo>
                  <a:pt x="549" y="1137"/>
                  <a:pt x="524" y="1112"/>
                  <a:pt x="523" y="1081"/>
                </a:cubicBezTo>
                <a:cubicBezTo>
                  <a:pt x="523" y="1079"/>
                  <a:pt x="523" y="1077"/>
                  <a:pt x="522" y="1074"/>
                </a:cubicBezTo>
                <a:cubicBezTo>
                  <a:pt x="520" y="1032"/>
                  <a:pt x="493" y="994"/>
                  <a:pt x="452" y="978"/>
                </a:cubicBezTo>
                <a:lnTo>
                  <a:pt x="451" y="978"/>
                </a:lnTo>
                <a:cubicBezTo>
                  <a:pt x="409" y="961"/>
                  <a:pt x="362" y="970"/>
                  <a:pt x="330" y="1001"/>
                </a:cubicBezTo>
                <a:lnTo>
                  <a:pt x="327" y="1005"/>
                </a:lnTo>
                <a:cubicBezTo>
                  <a:pt x="326" y="1005"/>
                  <a:pt x="326" y="1005"/>
                  <a:pt x="326" y="1005"/>
                </a:cubicBezTo>
                <a:cubicBezTo>
                  <a:pt x="304" y="1027"/>
                  <a:pt x="269" y="1027"/>
                  <a:pt x="247" y="1005"/>
                </a:cubicBezTo>
                <a:lnTo>
                  <a:pt x="210" y="969"/>
                </a:lnTo>
                <a:cubicBezTo>
                  <a:pt x="188" y="947"/>
                  <a:pt x="188" y="911"/>
                  <a:pt x="210" y="889"/>
                </a:cubicBezTo>
                <a:cubicBezTo>
                  <a:pt x="212" y="888"/>
                  <a:pt x="213" y="886"/>
                  <a:pt x="214" y="885"/>
                </a:cubicBezTo>
                <a:cubicBezTo>
                  <a:pt x="242" y="852"/>
                  <a:pt x="249" y="806"/>
                  <a:pt x="230" y="766"/>
                </a:cubicBezTo>
                <a:cubicBezTo>
                  <a:pt x="230" y="764"/>
                  <a:pt x="229" y="762"/>
                  <a:pt x="228" y="760"/>
                </a:cubicBezTo>
                <a:cubicBezTo>
                  <a:pt x="210" y="719"/>
                  <a:pt x="170" y="693"/>
                  <a:pt x="126" y="693"/>
                </a:cubicBezTo>
                <a:lnTo>
                  <a:pt x="112" y="693"/>
                </a:lnTo>
                <a:lnTo>
                  <a:pt x="111" y="693"/>
                </a:lnTo>
                <a:cubicBezTo>
                  <a:pt x="80" y="693"/>
                  <a:pt x="55" y="668"/>
                  <a:pt x="55" y="636"/>
                </a:cubicBezTo>
                <a:lnTo>
                  <a:pt x="55" y="585"/>
                </a:lnTo>
                <a:cubicBezTo>
                  <a:pt x="55" y="554"/>
                  <a:pt x="80" y="529"/>
                  <a:pt x="111" y="529"/>
                </a:cubicBezTo>
                <a:cubicBezTo>
                  <a:pt x="112" y="529"/>
                  <a:pt x="113" y="529"/>
                  <a:pt x="114" y="529"/>
                </a:cubicBezTo>
                <a:lnTo>
                  <a:pt x="116" y="528"/>
                </a:lnTo>
                <a:cubicBezTo>
                  <a:pt x="162" y="528"/>
                  <a:pt x="203" y="499"/>
                  <a:pt x="219" y="456"/>
                </a:cubicBezTo>
                <a:cubicBezTo>
                  <a:pt x="220" y="452"/>
                  <a:pt x="222" y="447"/>
                  <a:pt x="224" y="443"/>
                </a:cubicBezTo>
                <a:cubicBezTo>
                  <a:pt x="241" y="402"/>
                  <a:pt x="231" y="354"/>
                  <a:pt x="200" y="323"/>
                </a:cubicBezTo>
                <a:lnTo>
                  <a:pt x="195" y="318"/>
                </a:lnTo>
                <a:cubicBezTo>
                  <a:pt x="195" y="318"/>
                  <a:pt x="195" y="317"/>
                  <a:pt x="194" y="317"/>
                </a:cubicBezTo>
                <a:cubicBezTo>
                  <a:pt x="173" y="295"/>
                  <a:pt x="173" y="260"/>
                  <a:pt x="195" y="238"/>
                </a:cubicBezTo>
                <a:lnTo>
                  <a:pt x="231" y="202"/>
                </a:lnTo>
                <a:cubicBezTo>
                  <a:pt x="253" y="180"/>
                  <a:pt x="288" y="180"/>
                  <a:pt x="310" y="201"/>
                </a:cubicBezTo>
                <a:cubicBezTo>
                  <a:pt x="311" y="202"/>
                  <a:pt x="313" y="203"/>
                  <a:pt x="314" y="204"/>
                </a:cubicBezTo>
                <a:cubicBezTo>
                  <a:pt x="347" y="234"/>
                  <a:pt x="394" y="242"/>
                  <a:pt x="435" y="223"/>
                </a:cubicBezTo>
                <a:cubicBezTo>
                  <a:pt x="440" y="221"/>
                  <a:pt x="446" y="218"/>
                  <a:pt x="451" y="216"/>
                </a:cubicBezTo>
                <a:cubicBezTo>
                  <a:pt x="493" y="199"/>
                  <a:pt x="521" y="159"/>
                  <a:pt x="521" y="114"/>
                </a:cubicBezTo>
                <a:lnTo>
                  <a:pt x="521" y="113"/>
                </a:lnTo>
                <a:cubicBezTo>
                  <a:pt x="521" y="112"/>
                  <a:pt x="521" y="112"/>
                  <a:pt x="521" y="111"/>
                </a:cubicBezTo>
                <a:cubicBezTo>
                  <a:pt x="521" y="80"/>
                  <a:pt x="547" y="55"/>
                  <a:pt x="578" y="55"/>
                </a:cubicBezTo>
                <a:lnTo>
                  <a:pt x="629" y="55"/>
                </a:lnTo>
                <a:cubicBezTo>
                  <a:pt x="660" y="55"/>
                  <a:pt x="685" y="80"/>
                  <a:pt x="685" y="111"/>
                </a:cubicBezTo>
                <a:cubicBezTo>
                  <a:pt x="685" y="112"/>
                  <a:pt x="686" y="114"/>
                  <a:pt x="686" y="115"/>
                </a:cubicBezTo>
                <a:cubicBezTo>
                  <a:pt x="687" y="160"/>
                  <a:pt x="715" y="199"/>
                  <a:pt x="756" y="216"/>
                </a:cubicBezTo>
                <a:cubicBezTo>
                  <a:pt x="762" y="218"/>
                  <a:pt x="767" y="220"/>
                  <a:pt x="772" y="222"/>
                </a:cubicBezTo>
                <a:cubicBezTo>
                  <a:pt x="815" y="242"/>
                  <a:pt x="864" y="233"/>
                  <a:pt x="896" y="200"/>
                </a:cubicBezTo>
                <a:lnTo>
                  <a:pt x="898" y="198"/>
                </a:lnTo>
                <a:cubicBezTo>
                  <a:pt x="899" y="198"/>
                  <a:pt x="899" y="198"/>
                  <a:pt x="899" y="198"/>
                </a:cubicBezTo>
                <a:cubicBezTo>
                  <a:pt x="921" y="176"/>
                  <a:pt x="957" y="176"/>
                  <a:pt x="979" y="198"/>
                </a:cubicBezTo>
                <a:lnTo>
                  <a:pt x="1015" y="234"/>
                </a:lnTo>
                <a:cubicBezTo>
                  <a:pt x="1037" y="256"/>
                  <a:pt x="1037" y="292"/>
                  <a:pt x="1015" y="314"/>
                </a:cubicBezTo>
                <a:lnTo>
                  <a:pt x="1008" y="322"/>
                </a:lnTo>
                <a:cubicBezTo>
                  <a:pt x="977" y="353"/>
                  <a:pt x="967" y="401"/>
                  <a:pt x="984" y="442"/>
                </a:cubicBezTo>
                <a:cubicBezTo>
                  <a:pt x="986" y="446"/>
                  <a:pt x="988" y="450"/>
                  <a:pt x="989" y="455"/>
                </a:cubicBezTo>
                <a:cubicBezTo>
                  <a:pt x="1005" y="498"/>
                  <a:pt x="1047" y="527"/>
                  <a:pt x="1093" y="527"/>
                </a:cubicBezTo>
                <a:lnTo>
                  <a:pt x="1099" y="527"/>
                </a:lnTo>
                <a:cubicBezTo>
                  <a:pt x="1130" y="527"/>
                  <a:pt x="1155" y="552"/>
                  <a:pt x="1155" y="583"/>
                </a:cubicBezTo>
                <a:close/>
                <a:moveTo>
                  <a:pt x="1099" y="472"/>
                </a:moveTo>
                <a:lnTo>
                  <a:pt x="1094" y="472"/>
                </a:lnTo>
                <a:lnTo>
                  <a:pt x="1093" y="472"/>
                </a:lnTo>
                <a:cubicBezTo>
                  <a:pt x="1070" y="472"/>
                  <a:pt x="1049" y="457"/>
                  <a:pt x="1041" y="435"/>
                </a:cubicBezTo>
                <a:cubicBezTo>
                  <a:pt x="1039" y="431"/>
                  <a:pt x="1037" y="426"/>
                  <a:pt x="1036" y="421"/>
                </a:cubicBezTo>
                <a:cubicBezTo>
                  <a:pt x="1027" y="400"/>
                  <a:pt x="1031" y="376"/>
                  <a:pt x="1047" y="360"/>
                </a:cubicBezTo>
                <a:lnTo>
                  <a:pt x="1048" y="360"/>
                </a:lnTo>
                <a:lnTo>
                  <a:pt x="1055" y="352"/>
                </a:lnTo>
                <a:cubicBezTo>
                  <a:pt x="1097" y="309"/>
                  <a:pt x="1097" y="238"/>
                  <a:pt x="1054" y="195"/>
                </a:cubicBezTo>
                <a:lnTo>
                  <a:pt x="1018" y="159"/>
                </a:lnTo>
                <a:cubicBezTo>
                  <a:pt x="974" y="116"/>
                  <a:pt x="904" y="115"/>
                  <a:pt x="860" y="158"/>
                </a:cubicBezTo>
                <a:lnTo>
                  <a:pt x="858" y="160"/>
                </a:lnTo>
                <a:cubicBezTo>
                  <a:pt x="858" y="161"/>
                  <a:pt x="858" y="161"/>
                  <a:pt x="858" y="161"/>
                </a:cubicBezTo>
                <a:cubicBezTo>
                  <a:pt x="841" y="177"/>
                  <a:pt x="817" y="182"/>
                  <a:pt x="795" y="172"/>
                </a:cubicBezTo>
                <a:cubicBezTo>
                  <a:pt x="789" y="169"/>
                  <a:pt x="783" y="167"/>
                  <a:pt x="777" y="164"/>
                </a:cubicBezTo>
                <a:cubicBezTo>
                  <a:pt x="755" y="156"/>
                  <a:pt x="741" y="135"/>
                  <a:pt x="741" y="112"/>
                </a:cubicBezTo>
                <a:cubicBezTo>
                  <a:pt x="741" y="111"/>
                  <a:pt x="741" y="109"/>
                  <a:pt x="741" y="108"/>
                </a:cubicBezTo>
                <a:cubicBezTo>
                  <a:pt x="739" y="48"/>
                  <a:pt x="689" y="0"/>
                  <a:pt x="629" y="0"/>
                </a:cubicBezTo>
                <a:lnTo>
                  <a:pt x="578" y="0"/>
                </a:lnTo>
                <a:cubicBezTo>
                  <a:pt x="517" y="0"/>
                  <a:pt x="467" y="49"/>
                  <a:pt x="466" y="110"/>
                </a:cubicBezTo>
                <a:lnTo>
                  <a:pt x="466" y="111"/>
                </a:lnTo>
                <a:cubicBezTo>
                  <a:pt x="466" y="112"/>
                  <a:pt x="466" y="112"/>
                  <a:pt x="466" y="113"/>
                </a:cubicBezTo>
                <a:cubicBezTo>
                  <a:pt x="466" y="136"/>
                  <a:pt x="452" y="156"/>
                  <a:pt x="430" y="165"/>
                </a:cubicBezTo>
                <a:cubicBezTo>
                  <a:pt x="424" y="167"/>
                  <a:pt x="418" y="170"/>
                  <a:pt x="412" y="173"/>
                </a:cubicBezTo>
                <a:cubicBezTo>
                  <a:pt x="391" y="182"/>
                  <a:pt x="366" y="178"/>
                  <a:pt x="349" y="162"/>
                </a:cubicBezTo>
                <a:cubicBezTo>
                  <a:pt x="348" y="161"/>
                  <a:pt x="347" y="160"/>
                  <a:pt x="346" y="159"/>
                </a:cubicBezTo>
                <a:cubicBezTo>
                  <a:pt x="302" y="119"/>
                  <a:pt x="234" y="120"/>
                  <a:pt x="192" y="163"/>
                </a:cubicBezTo>
                <a:lnTo>
                  <a:pt x="156" y="199"/>
                </a:lnTo>
                <a:cubicBezTo>
                  <a:pt x="112" y="242"/>
                  <a:pt x="112" y="313"/>
                  <a:pt x="155" y="356"/>
                </a:cubicBezTo>
                <a:lnTo>
                  <a:pt x="160" y="362"/>
                </a:lnTo>
                <a:cubicBezTo>
                  <a:pt x="161" y="362"/>
                  <a:pt x="161" y="362"/>
                  <a:pt x="161" y="362"/>
                </a:cubicBezTo>
                <a:cubicBezTo>
                  <a:pt x="176" y="378"/>
                  <a:pt x="181" y="401"/>
                  <a:pt x="173" y="423"/>
                </a:cubicBezTo>
                <a:cubicBezTo>
                  <a:pt x="171" y="427"/>
                  <a:pt x="169" y="432"/>
                  <a:pt x="167" y="437"/>
                </a:cubicBezTo>
                <a:cubicBezTo>
                  <a:pt x="159" y="459"/>
                  <a:pt x="138" y="473"/>
                  <a:pt x="115" y="473"/>
                </a:cubicBezTo>
                <a:cubicBezTo>
                  <a:pt x="114" y="473"/>
                  <a:pt x="113" y="473"/>
                  <a:pt x="112" y="473"/>
                </a:cubicBezTo>
                <a:lnTo>
                  <a:pt x="110" y="474"/>
                </a:lnTo>
                <a:cubicBezTo>
                  <a:pt x="49" y="475"/>
                  <a:pt x="0" y="524"/>
                  <a:pt x="0" y="585"/>
                </a:cubicBezTo>
                <a:lnTo>
                  <a:pt x="0" y="636"/>
                </a:lnTo>
                <a:cubicBezTo>
                  <a:pt x="0" y="698"/>
                  <a:pt x="50" y="748"/>
                  <a:pt x="111" y="748"/>
                </a:cubicBezTo>
                <a:lnTo>
                  <a:pt x="125" y="748"/>
                </a:lnTo>
                <a:cubicBezTo>
                  <a:pt x="126" y="748"/>
                  <a:pt x="126" y="748"/>
                  <a:pt x="126" y="748"/>
                </a:cubicBezTo>
                <a:cubicBezTo>
                  <a:pt x="148" y="748"/>
                  <a:pt x="168" y="761"/>
                  <a:pt x="177" y="782"/>
                </a:cubicBezTo>
                <a:cubicBezTo>
                  <a:pt x="178" y="784"/>
                  <a:pt x="179" y="786"/>
                  <a:pt x="180" y="788"/>
                </a:cubicBezTo>
                <a:cubicBezTo>
                  <a:pt x="190" y="810"/>
                  <a:pt x="186" y="835"/>
                  <a:pt x="169" y="852"/>
                </a:cubicBezTo>
                <a:cubicBezTo>
                  <a:pt x="168" y="853"/>
                  <a:pt x="166" y="855"/>
                  <a:pt x="165" y="857"/>
                </a:cubicBezTo>
                <a:cubicBezTo>
                  <a:pt x="128" y="901"/>
                  <a:pt x="130" y="967"/>
                  <a:pt x="171" y="1008"/>
                </a:cubicBezTo>
                <a:lnTo>
                  <a:pt x="208" y="1044"/>
                </a:lnTo>
                <a:cubicBezTo>
                  <a:pt x="251" y="1088"/>
                  <a:pt x="321" y="1088"/>
                  <a:pt x="365" y="1045"/>
                </a:cubicBezTo>
                <a:lnTo>
                  <a:pt x="368" y="1041"/>
                </a:lnTo>
                <a:cubicBezTo>
                  <a:pt x="369" y="1041"/>
                  <a:pt x="369" y="1041"/>
                  <a:pt x="369" y="1041"/>
                </a:cubicBezTo>
                <a:cubicBezTo>
                  <a:pt x="385" y="1025"/>
                  <a:pt x="409" y="1020"/>
                  <a:pt x="430" y="1029"/>
                </a:cubicBezTo>
                <a:lnTo>
                  <a:pt x="431" y="1029"/>
                </a:lnTo>
                <a:cubicBezTo>
                  <a:pt x="453" y="1038"/>
                  <a:pt x="467" y="1058"/>
                  <a:pt x="468" y="1081"/>
                </a:cubicBezTo>
                <a:cubicBezTo>
                  <a:pt x="468" y="1084"/>
                  <a:pt x="468" y="1086"/>
                  <a:pt x="468" y="1088"/>
                </a:cubicBezTo>
                <a:cubicBezTo>
                  <a:pt x="472" y="1146"/>
                  <a:pt x="521" y="1192"/>
                  <a:pt x="580" y="1192"/>
                </a:cubicBezTo>
                <a:lnTo>
                  <a:pt x="631" y="1192"/>
                </a:lnTo>
                <a:cubicBezTo>
                  <a:pt x="692" y="1192"/>
                  <a:pt x="742" y="1142"/>
                  <a:pt x="743" y="1081"/>
                </a:cubicBezTo>
                <a:cubicBezTo>
                  <a:pt x="743" y="1058"/>
                  <a:pt x="757" y="1037"/>
                  <a:pt x="778" y="1029"/>
                </a:cubicBezTo>
                <a:lnTo>
                  <a:pt x="780" y="1028"/>
                </a:lnTo>
                <a:cubicBezTo>
                  <a:pt x="801" y="1019"/>
                  <a:pt x="825" y="1024"/>
                  <a:pt x="841" y="1040"/>
                </a:cubicBezTo>
                <a:cubicBezTo>
                  <a:pt x="842" y="1041"/>
                  <a:pt x="844" y="1043"/>
                  <a:pt x="845" y="1043"/>
                </a:cubicBezTo>
                <a:cubicBezTo>
                  <a:pt x="889" y="1083"/>
                  <a:pt x="957" y="1081"/>
                  <a:pt x="999" y="1039"/>
                </a:cubicBezTo>
                <a:lnTo>
                  <a:pt x="1035" y="1003"/>
                </a:lnTo>
                <a:cubicBezTo>
                  <a:pt x="1075" y="963"/>
                  <a:pt x="1078" y="901"/>
                  <a:pt x="1045" y="857"/>
                </a:cubicBezTo>
                <a:cubicBezTo>
                  <a:pt x="1044" y="855"/>
                  <a:pt x="1042" y="852"/>
                  <a:pt x="1040" y="850"/>
                </a:cubicBezTo>
                <a:cubicBezTo>
                  <a:pt x="1024" y="834"/>
                  <a:pt x="1019" y="809"/>
                  <a:pt x="1029" y="787"/>
                </a:cubicBezTo>
                <a:cubicBezTo>
                  <a:pt x="1030" y="785"/>
                  <a:pt x="1031" y="783"/>
                  <a:pt x="1032" y="780"/>
                </a:cubicBezTo>
                <a:cubicBezTo>
                  <a:pt x="1041" y="760"/>
                  <a:pt x="1061" y="747"/>
                  <a:pt x="1083" y="747"/>
                </a:cubicBezTo>
                <a:cubicBezTo>
                  <a:pt x="1084" y="747"/>
                  <a:pt x="1084" y="747"/>
                  <a:pt x="1084" y="747"/>
                </a:cubicBezTo>
                <a:lnTo>
                  <a:pt x="1100" y="746"/>
                </a:lnTo>
                <a:cubicBezTo>
                  <a:pt x="1161" y="746"/>
                  <a:pt x="1210" y="696"/>
                  <a:pt x="1210" y="635"/>
                </a:cubicBezTo>
                <a:lnTo>
                  <a:pt x="1210" y="583"/>
                </a:lnTo>
                <a:cubicBezTo>
                  <a:pt x="1210" y="522"/>
                  <a:pt x="1161" y="472"/>
                  <a:pt x="1099" y="472"/>
                </a:cubicBezTo>
                <a:close/>
              </a:path>
            </a:pathLst>
          </a:custGeom>
          <a:solidFill>
            <a:srgbClr val="231F2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7" name="Freeform 1256">
            <a:extLst>
              <a:ext uri="{FF2B5EF4-FFF2-40B4-BE49-F238E27FC236}">
                <a16:creationId xmlns:a16="http://schemas.microsoft.com/office/drawing/2014/main" id="{2BC14DC3-F0BC-1D49-984B-A05D7FB40F27}"/>
              </a:ext>
            </a:extLst>
          </p:cNvPr>
          <p:cNvSpPr/>
          <p:nvPr/>
        </p:nvSpPr>
        <p:spPr>
          <a:xfrm>
            <a:off x="571320" y="2039288"/>
            <a:ext cx="56160" cy="5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7" h="163">
                <a:moveTo>
                  <a:pt x="157" y="19"/>
                </a:moveTo>
                <a:cubicBezTo>
                  <a:pt x="157" y="8"/>
                  <a:pt x="148" y="-1"/>
                  <a:pt x="138" y="0"/>
                </a:cubicBezTo>
                <a:cubicBezTo>
                  <a:pt x="133" y="0"/>
                  <a:pt x="130" y="1"/>
                  <a:pt x="126" y="3"/>
                </a:cubicBezTo>
                <a:lnTo>
                  <a:pt x="20" y="53"/>
                </a:lnTo>
                <a:cubicBezTo>
                  <a:pt x="8" y="59"/>
                  <a:pt x="0" y="68"/>
                  <a:pt x="0" y="80"/>
                </a:cubicBezTo>
                <a:lnTo>
                  <a:pt x="0" y="83"/>
                </a:lnTo>
                <a:cubicBezTo>
                  <a:pt x="0" y="96"/>
                  <a:pt x="8" y="104"/>
                  <a:pt x="20" y="110"/>
                </a:cubicBezTo>
                <a:lnTo>
                  <a:pt x="126" y="160"/>
                </a:lnTo>
                <a:cubicBezTo>
                  <a:pt x="129" y="162"/>
                  <a:pt x="133" y="163"/>
                  <a:pt x="136" y="163"/>
                </a:cubicBezTo>
                <a:cubicBezTo>
                  <a:pt x="148" y="164"/>
                  <a:pt x="157" y="155"/>
                  <a:pt x="157" y="144"/>
                </a:cubicBezTo>
                <a:cubicBezTo>
                  <a:pt x="157" y="135"/>
                  <a:pt x="152" y="128"/>
                  <a:pt x="144" y="124"/>
                </a:cubicBezTo>
                <a:lnTo>
                  <a:pt x="48" y="81"/>
                </a:lnTo>
                <a:lnTo>
                  <a:pt x="144" y="39"/>
                </a:lnTo>
                <a:cubicBezTo>
                  <a:pt x="152" y="35"/>
                  <a:pt x="157" y="29"/>
                  <a:pt x="157" y="19"/>
                </a:cubicBezTo>
                <a:close/>
              </a:path>
            </a:pathLst>
          </a:custGeom>
          <a:solidFill>
            <a:srgbClr val="231F2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8" name="Freeform 1257">
            <a:extLst>
              <a:ext uri="{FF2B5EF4-FFF2-40B4-BE49-F238E27FC236}">
                <a16:creationId xmlns:a16="http://schemas.microsoft.com/office/drawing/2014/main" id="{AC5A1F6D-61AC-4D47-9909-ABF1E45ACA39}"/>
              </a:ext>
            </a:extLst>
          </p:cNvPr>
          <p:cNvSpPr/>
          <p:nvPr/>
        </p:nvSpPr>
        <p:spPr>
          <a:xfrm>
            <a:off x="637560" y="2017328"/>
            <a:ext cx="57600" cy="10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1" h="296">
                <a:moveTo>
                  <a:pt x="142" y="0"/>
                </a:moveTo>
                <a:cubicBezTo>
                  <a:pt x="134" y="0"/>
                  <a:pt x="129" y="4"/>
                  <a:pt x="125" y="11"/>
                </a:cubicBezTo>
                <a:lnTo>
                  <a:pt x="2" y="269"/>
                </a:lnTo>
                <a:cubicBezTo>
                  <a:pt x="1" y="271"/>
                  <a:pt x="0" y="274"/>
                  <a:pt x="0" y="278"/>
                </a:cubicBezTo>
                <a:cubicBezTo>
                  <a:pt x="0" y="287"/>
                  <a:pt x="8" y="296"/>
                  <a:pt x="18" y="296"/>
                </a:cubicBezTo>
                <a:cubicBezTo>
                  <a:pt x="26" y="296"/>
                  <a:pt x="32" y="292"/>
                  <a:pt x="35" y="285"/>
                </a:cubicBezTo>
                <a:lnTo>
                  <a:pt x="158" y="27"/>
                </a:lnTo>
                <a:cubicBezTo>
                  <a:pt x="159" y="25"/>
                  <a:pt x="161" y="21"/>
                  <a:pt x="161" y="18"/>
                </a:cubicBezTo>
                <a:cubicBezTo>
                  <a:pt x="161" y="9"/>
                  <a:pt x="152" y="0"/>
                  <a:pt x="142" y="0"/>
                </a:cubicBezTo>
                <a:close/>
              </a:path>
            </a:pathLst>
          </a:custGeom>
          <a:solidFill>
            <a:srgbClr val="231F2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59" name="Freeform 1258">
            <a:extLst>
              <a:ext uri="{FF2B5EF4-FFF2-40B4-BE49-F238E27FC236}">
                <a16:creationId xmlns:a16="http://schemas.microsoft.com/office/drawing/2014/main" id="{90D45979-FBF3-E44B-A72B-9229A2EEC912}"/>
              </a:ext>
            </a:extLst>
          </p:cNvPr>
          <p:cNvSpPr/>
          <p:nvPr/>
        </p:nvSpPr>
        <p:spPr>
          <a:xfrm>
            <a:off x="706680" y="2039288"/>
            <a:ext cx="5580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164">
                <a:moveTo>
                  <a:pt x="21" y="0"/>
                </a:moveTo>
                <a:cubicBezTo>
                  <a:pt x="9" y="0"/>
                  <a:pt x="0" y="8"/>
                  <a:pt x="0" y="19"/>
                </a:cubicBezTo>
                <a:cubicBezTo>
                  <a:pt x="0" y="28"/>
                  <a:pt x="5" y="36"/>
                  <a:pt x="13" y="39"/>
                </a:cubicBezTo>
                <a:lnTo>
                  <a:pt x="108" y="82"/>
                </a:lnTo>
                <a:lnTo>
                  <a:pt x="13" y="124"/>
                </a:lnTo>
                <a:cubicBezTo>
                  <a:pt x="5" y="128"/>
                  <a:pt x="0" y="135"/>
                  <a:pt x="0" y="144"/>
                </a:cubicBezTo>
                <a:cubicBezTo>
                  <a:pt x="0" y="155"/>
                  <a:pt x="9" y="164"/>
                  <a:pt x="19" y="164"/>
                </a:cubicBezTo>
                <a:cubicBezTo>
                  <a:pt x="23" y="164"/>
                  <a:pt x="27" y="162"/>
                  <a:pt x="31" y="160"/>
                </a:cubicBezTo>
                <a:lnTo>
                  <a:pt x="137" y="110"/>
                </a:lnTo>
                <a:cubicBezTo>
                  <a:pt x="149" y="104"/>
                  <a:pt x="156" y="96"/>
                  <a:pt x="156" y="83"/>
                </a:cubicBezTo>
                <a:lnTo>
                  <a:pt x="156" y="80"/>
                </a:lnTo>
                <a:cubicBezTo>
                  <a:pt x="156" y="68"/>
                  <a:pt x="149" y="59"/>
                  <a:pt x="137" y="53"/>
                </a:cubicBezTo>
                <a:lnTo>
                  <a:pt x="31" y="3"/>
                </a:lnTo>
                <a:cubicBezTo>
                  <a:pt x="28" y="1"/>
                  <a:pt x="24" y="0"/>
                  <a:pt x="21" y="0"/>
                </a:cubicBezTo>
                <a:close/>
              </a:path>
            </a:pathLst>
          </a:custGeom>
          <a:solidFill>
            <a:srgbClr val="231F2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0" name="Freeform 1259">
            <a:extLst>
              <a:ext uri="{FF2B5EF4-FFF2-40B4-BE49-F238E27FC236}">
                <a16:creationId xmlns:a16="http://schemas.microsoft.com/office/drawing/2014/main" id="{824EAF4B-86AC-E044-8F9E-175DD847F0C7}"/>
              </a:ext>
            </a:extLst>
          </p:cNvPr>
          <p:cNvSpPr/>
          <p:nvPr/>
        </p:nvSpPr>
        <p:spPr>
          <a:xfrm>
            <a:off x="1263960" y="1882689"/>
            <a:ext cx="234720" cy="37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3" h="1048">
                <a:moveTo>
                  <a:pt x="486" y="645"/>
                </a:moveTo>
                <a:cubicBezTo>
                  <a:pt x="468" y="684"/>
                  <a:pt x="457" y="707"/>
                  <a:pt x="452" y="722"/>
                </a:cubicBezTo>
                <a:cubicBezTo>
                  <a:pt x="449" y="726"/>
                  <a:pt x="447" y="732"/>
                  <a:pt x="447" y="737"/>
                </a:cubicBezTo>
                <a:cubicBezTo>
                  <a:pt x="445" y="746"/>
                  <a:pt x="406" y="772"/>
                  <a:pt x="326" y="772"/>
                </a:cubicBezTo>
                <a:cubicBezTo>
                  <a:pt x="254" y="772"/>
                  <a:pt x="215" y="751"/>
                  <a:pt x="206" y="740"/>
                </a:cubicBezTo>
                <a:cubicBezTo>
                  <a:pt x="205" y="726"/>
                  <a:pt x="195" y="704"/>
                  <a:pt x="167" y="645"/>
                </a:cubicBezTo>
                <a:cubicBezTo>
                  <a:pt x="125" y="557"/>
                  <a:pt x="55" y="410"/>
                  <a:pt x="55" y="327"/>
                </a:cubicBezTo>
                <a:cubicBezTo>
                  <a:pt x="55" y="177"/>
                  <a:pt x="177" y="55"/>
                  <a:pt x="327" y="55"/>
                </a:cubicBezTo>
                <a:cubicBezTo>
                  <a:pt x="476" y="55"/>
                  <a:pt x="598" y="177"/>
                  <a:pt x="598" y="327"/>
                </a:cubicBezTo>
                <a:cubicBezTo>
                  <a:pt x="598" y="410"/>
                  <a:pt x="528" y="557"/>
                  <a:pt x="486" y="645"/>
                </a:cubicBezTo>
                <a:close/>
                <a:moveTo>
                  <a:pt x="327" y="958"/>
                </a:moveTo>
                <a:cubicBezTo>
                  <a:pt x="289" y="958"/>
                  <a:pt x="256" y="941"/>
                  <a:pt x="233" y="914"/>
                </a:cubicBezTo>
                <a:cubicBezTo>
                  <a:pt x="261" y="922"/>
                  <a:pt x="294" y="926"/>
                  <a:pt x="326" y="926"/>
                </a:cubicBezTo>
                <a:cubicBezTo>
                  <a:pt x="359" y="926"/>
                  <a:pt x="392" y="922"/>
                  <a:pt x="420" y="914"/>
                </a:cubicBezTo>
                <a:cubicBezTo>
                  <a:pt x="398" y="941"/>
                  <a:pt x="365" y="958"/>
                  <a:pt x="327" y="958"/>
                </a:cubicBezTo>
                <a:close/>
                <a:moveTo>
                  <a:pt x="326" y="827"/>
                </a:moveTo>
                <a:cubicBezTo>
                  <a:pt x="370" y="827"/>
                  <a:pt x="414" y="820"/>
                  <a:pt x="447" y="804"/>
                </a:cubicBezTo>
                <a:lnTo>
                  <a:pt x="447" y="836"/>
                </a:lnTo>
                <a:cubicBezTo>
                  <a:pt x="445" y="845"/>
                  <a:pt x="406" y="871"/>
                  <a:pt x="326" y="871"/>
                </a:cubicBezTo>
                <a:cubicBezTo>
                  <a:pt x="254" y="871"/>
                  <a:pt x="215" y="850"/>
                  <a:pt x="206" y="840"/>
                </a:cubicBezTo>
                <a:cubicBezTo>
                  <a:pt x="206" y="839"/>
                  <a:pt x="206" y="839"/>
                  <a:pt x="206" y="838"/>
                </a:cubicBezTo>
                <a:lnTo>
                  <a:pt x="206" y="805"/>
                </a:lnTo>
                <a:cubicBezTo>
                  <a:pt x="239" y="820"/>
                  <a:pt x="283" y="827"/>
                  <a:pt x="326" y="827"/>
                </a:cubicBezTo>
                <a:close/>
                <a:moveTo>
                  <a:pt x="327" y="0"/>
                </a:moveTo>
                <a:cubicBezTo>
                  <a:pt x="147" y="0"/>
                  <a:pt x="0" y="147"/>
                  <a:pt x="0" y="327"/>
                </a:cubicBezTo>
                <a:cubicBezTo>
                  <a:pt x="0" y="422"/>
                  <a:pt x="70" y="571"/>
                  <a:pt x="117" y="669"/>
                </a:cubicBezTo>
                <a:cubicBezTo>
                  <a:pt x="130" y="695"/>
                  <a:pt x="144" y="725"/>
                  <a:pt x="149" y="739"/>
                </a:cubicBezTo>
                <a:cubicBezTo>
                  <a:pt x="149" y="744"/>
                  <a:pt x="150" y="748"/>
                  <a:pt x="151" y="752"/>
                </a:cubicBezTo>
                <a:lnTo>
                  <a:pt x="151" y="827"/>
                </a:lnTo>
                <a:cubicBezTo>
                  <a:pt x="150" y="830"/>
                  <a:pt x="149" y="833"/>
                  <a:pt x="149" y="836"/>
                </a:cubicBezTo>
                <a:cubicBezTo>
                  <a:pt x="149" y="842"/>
                  <a:pt x="150" y="848"/>
                  <a:pt x="152" y="853"/>
                </a:cubicBezTo>
                <a:cubicBezTo>
                  <a:pt x="158" y="927"/>
                  <a:pt x="211" y="988"/>
                  <a:pt x="280" y="1007"/>
                </a:cubicBezTo>
                <a:cubicBezTo>
                  <a:pt x="281" y="1013"/>
                  <a:pt x="284" y="1019"/>
                  <a:pt x="288" y="1023"/>
                </a:cubicBezTo>
                <a:lnTo>
                  <a:pt x="307" y="1041"/>
                </a:lnTo>
                <a:cubicBezTo>
                  <a:pt x="312" y="1046"/>
                  <a:pt x="319" y="1048"/>
                  <a:pt x="326" y="1048"/>
                </a:cubicBezTo>
                <a:cubicBezTo>
                  <a:pt x="333" y="1048"/>
                  <a:pt x="340" y="1046"/>
                  <a:pt x="345" y="1041"/>
                </a:cubicBezTo>
                <a:lnTo>
                  <a:pt x="364" y="1023"/>
                </a:lnTo>
                <a:cubicBezTo>
                  <a:pt x="368" y="1019"/>
                  <a:pt x="371" y="1014"/>
                  <a:pt x="372" y="1008"/>
                </a:cubicBezTo>
                <a:cubicBezTo>
                  <a:pt x="447" y="988"/>
                  <a:pt x="502" y="919"/>
                  <a:pt x="502" y="838"/>
                </a:cubicBezTo>
                <a:lnTo>
                  <a:pt x="502" y="745"/>
                </a:lnTo>
                <a:cubicBezTo>
                  <a:pt x="505" y="735"/>
                  <a:pt x="521" y="700"/>
                  <a:pt x="536" y="669"/>
                </a:cubicBezTo>
                <a:cubicBezTo>
                  <a:pt x="583" y="571"/>
                  <a:pt x="653" y="423"/>
                  <a:pt x="653" y="327"/>
                </a:cubicBezTo>
                <a:cubicBezTo>
                  <a:pt x="653" y="147"/>
                  <a:pt x="507" y="0"/>
                  <a:pt x="327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1" name="Freeform 1260">
            <a:extLst>
              <a:ext uri="{FF2B5EF4-FFF2-40B4-BE49-F238E27FC236}">
                <a16:creationId xmlns:a16="http://schemas.microsoft.com/office/drawing/2014/main" id="{91C6F8EC-9ABD-7B4B-9347-421ADE32F835}"/>
              </a:ext>
            </a:extLst>
          </p:cNvPr>
          <p:cNvSpPr/>
          <p:nvPr/>
        </p:nvSpPr>
        <p:spPr>
          <a:xfrm>
            <a:off x="1319040" y="1929487"/>
            <a:ext cx="124920" cy="169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8" h="473">
                <a:moveTo>
                  <a:pt x="137" y="347"/>
                </a:moveTo>
                <a:lnTo>
                  <a:pt x="189" y="266"/>
                </a:lnTo>
                <a:cubicBezTo>
                  <a:pt x="192" y="261"/>
                  <a:pt x="192" y="254"/>
                  <a:pt x="189" y="248"/>
                </a:cubicBezTo>
                <a:cubicBezTo>
                  <a:pt x="186" y="243"/>
                  <a:pt x="180" y="239"/>
                  <a:pt x="174" y="239"/>
                </a:cubicBezTo>
                <a:lnTo>
                  <a:pt x="62" y="239"/>
                </a:lnTo>
                <a:lnTo>
                  <a:pt x="193" y="116"/>
                </a:lnTo>
                <a:lnTo>
                  <a:pt x="153" y="183"/>
                </a:lnTo>
                <a:cubicBezTo>
                  <a:pt x="150" y="189"/>
                  <a:pt x="150" y="195"/>
                  <a:pt x="153" y="201"/>
                </a:cubicBezTo>
                <a:cubicBezTo>
                  <a:pt x="156" y="206"/>
                  <a:pt x="162" y="210"/>
                  <a:pt x="168" y="210"/>
                </a:cubicBezTo>
                <a:lnTo>
                  <a:pt x="285" y="210"/>
                </a:lnTo>
                <a:close/>
                <a:moveTo>
                  <a:pt x="330" y="174"/>
                </a:moveTo>
                <a:lnTo>
                  <a:pt x="200" y="174"/>
                </a:lnTo>
                <a:lnTo>
                  <a:pt x="288" y="27"/>
                </a:lnTo>
                <a:cubicBezTo>
                  <a:pt x="292" y="19"/>
                  <a:pt x="290" y="9"/>
                  <a:pt x="283" y="4"/>
                </a:cubicBezTo>
                <a:cubicBezTo>
                  <a:pt x="277" y="-2"/>
                  <a:pt x="267" y="-2"/>
                  <a:pt x="260" y="5"/>
                </a:cubicBezTo>
                <a:lnTo>
                  <a:pt x="5" y="244"/>
                </a:lnTo>
                <a:cubicBezTo>
                  <a:pt x="0" y="249"/>
                  <a:pt x="-2" y="257"/>
                  <a:pt x="1" y="263"/>
                </a:cubicBezTo>
                <a:cubicBezTo>
                  <a:pt x="3" y="270"/>
                  <a:pt x="10" y="275"/>
                  <a:pt x="17" y="275"/>
                </a:cubicBezTo>
                <a:lnTo>
                  <a:pt x="141" y="275"/>
                </a:lnTo>
                <a:lnTo>
                  <a:pt x="30" y="446"/>
                </a:lnTo>
                <a:cubicBezTo>
                  <a:pt x="25" y="453"/>
                  <a:pt x="27" y="463"/>
                  <a:pt x="34" y="469"/>
                </a:cubicBezTo>
                <a:cubicBezTo>
                  <a:pt x="37" y="472"/>
                  <a:pt x="41" y="473"/>
                  <a:pt x="45" y="473"/>
                </a:cubicBezTo>
                <a:cubicBezTo>
                  <a:pt x="49" y="473"/>
                  <a:pt x="54" y="471"/>
                  <a:pt x="57" y="468"/>
                </a:cubicBezTo>
                <a:lnTo>
                  <a:pt x="342" y="205"/>
                </a:lnTo>
                <a:cubicBezTo>
                  <a:pt x="347" y="200"/>
                  <a:pt x="349" y="193"/>
                  <a:pt x="347" y="186"/>
                </a:cubicBezTo>
                <a:cubicBezTo>
                  <a:pt x="344" y="179"/>
                  <a:pt x="337" y="174"/>
                  <a:pt x="330" y="17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2" name="Freeform 1261">
            <a:extLst>
              <a:ext uri="{FF2B5EF4-FFF2-40B4-BE49-F238E27FC236}">
                <a16:creationId xmlns:a16="http://schemas.microsoft.com/office/drawing/2014/main" id="{E3CDE683-5B61-0E47-92F2-77DC63D71B85}"/>
              </a:ext>
            </a:extLst>
          </p:cNvPr>
          <p:cNvSpPr/>
          <p:nvPr/>
        </p:nvSpPr>
        <p:spPr>
          <a:xfrm>
            <a:off x="2182680" y="1870088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27" y="55"/>
                </a:moveTo>
                <a:lnTo>
                  <a:pt x="224" y="55"/>
                </a:lnTo>
                <a:lnTo>
                  <a:pt x="31" y="248"/>
                </a:lnTo>
                <a:cubicBezTo>
                  <a:pt x="20" y="259"/>
                  <a:pt x="20" y="276"/>
                  <a:pt x="31" y="287"/>
                </a:cubicBezTo>
                <a:cubicBezTo>
                  <a:pt x="37" y="292"/>
                  <a:pt x="44" y="295"/>
                  <a:pt x="51" y="295"/>
                </a:cubicBezTo>
                <a:cubicBezTo>
                  <a:pt x="58" y="295"/>
                  <a:pt x="65" y="293"/>
                  <a:pt x="70" y="287"/>
                </a:cubicBezTo>
                <a:lnTo>
                  <a:pt x="264" y="94"/>
                </a:lnTo>
                <a:lnTo>
                  <a:pt x="264" y="292"/>
                </a:lnTo>
                <a:cubicBezTo>
                  <a:pt x="264" y="307"/>
                  <a:pt x="276" y="319"/>
                  <a:pt x="291" y="319"/>
                </a:cubicBezTo>
                <a:cubicBezTo>
                  <a:pt x="306" y="319"/>
                  <a:pt x="319" y="307"/>
                  <a:pt x="319" y="292"/>
                </a:cubicBezTo>
                <a:lnTo>
                  <a:pt x="319" y="28"/>
                </a:lnTo>
                <a:cubicBezTo>
                  <a:pt x="319" y="27"/>
                  <a:pt x="319" y="26"/>
                  <a:pt x="319" y="26"/>
                </a:cubicBezTo>
                <a:lnTo>
                  <a:pt x="319" y="25"/>
                </a:lnTo>
                <a:cubicBezTo>
                  <a:pt x="318" y="24"/>
                  <a:pt x="318" y="24"/>
                  <a:pt x="318" y="23"/>
                </a:cubicBezTo>
                <a:cubicBezTo>
                  <a:pt x="318" y="22"/>
                  <a:pt x="318" y="21"/>
                  <a:pt x="318" y="20"/>
                </a:cubicBezTo>
                <a:cubicBezTo>
                  <a:pt x="317" y="19"/>
                  <a:pt x="317" y="18"/>
                  <a:pt x="317" y="18"/>
                </a:cubicBezTo>
                <a:cubicBezTo>
                  <a:pt x="317" y="17"/>
                  <a:pt x="317" y="17"/>
                  <a:pt x="317" y="17"/>
                </a:cubicBezTo>
                <a:cubicBezTo>
                  <a:pt x="316" y="17"/>
                  <a:pt x="316" y="16"/>
                  <a:pt x="315" y="15"/>
                </a:cubicBezTo>
                <a:cubicBezTo>
                  <a:pt x="311" y="6"/>
                  <a:pt x="302" y="0"/>
                  <a:pt x="291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5"/>
                  <a:pt x="27" y="5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3" name="Freeform 1262">
            <a:extLst>
              <a:ext uri="{FF2B5EF4-FFF2-40B4-BE49-F238E27FC236}">
                <a16:creationId xmlns:a16="http://schemas.microsoft.com/office/drawing/2014/main" id="{FA5AF138-1CC5-7D40-A232-174DC4D758C1}"/>
              </a:ext>
            </a:extLst>
          </p:cNvPr>
          <p:cNvSpPr/>
          <p:nvPr/>
        </p:nvSpPr>
        <p:spPr>
          <a:xfrm>
            <a:off x="1899360" y="1871168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291" y="0"/>
                </a:moveTo>
                <a:lnTo>
                  <a:pt x="28" y="0"/>
                </a:lnTo>
                <a:cubicBezTo>
                  <a:pt x="27" y="0"/>
                  <a:pt x="26" y="0"/>
                  <a:pt x="25" y="0"/>
                </a:cubicBezTo>
                <a:cubicBezTo>
                  <a:pt x="24" y="0"/>
                  <a:pt x="23" y="1"/>
                  <a:pt x="23" y="1"/>
                </a:cubicBezTo>
                <a:lnTo>
                  <a:pt x="22" y="1"/>
                </a:lnTo>
                <a:cubicBezTo>
                  <a:pt x="22" y="1"/>
                  <a:pt x="21" y="1"/>
                  <a:pt x="20" y="1"/>
                </a:cubicBezTo>
                <a:cubicBezTo>
                  <a:pt x="19" y="2"/>
                  <a:pt x="18" y="2"/>
                  <a:pt x="17" y="2"/>
                </a:cubicBezTo>
                <a:cubicBezTo>
                  <a:pt x="16" y="3"/>
                  <a:pt x="15" y="3"/>
                  <a:pt x="14" y="4"/>
                </a:cubicBezTo>
                <a:cubicBezTo>
                  <a:pt x="6" y="8"/>
                  <a:pt x="0" y="17"/>
                  <a:pt x="0" y="28"/>
                </a:cubicBezTo>
                <a:lnTo>
                  <a:pt x="0" y="292"/>
                </a:lnTo>
                <a:cubicBezTo>
                  <a:pt x="0" y="307"/>
                  <a:pt x="12" y="319"/>
                  <a:pt x="28" y="319"/>
                </a:cubicBezTo>
                <a:cubicBezTo>
                  <a:pt x="43" y="319"/>
                  <a:pt x="55" y="307"/>
                  <a:pt x="55" y="292"/>
                </a:cubicBezTo>
                <a:lnTo>
                  <a:pt x="55" y="95"/>
                </a:lnTo>
                <a:lnTo>
                  <a:pt x="250" y="290"/>
                </a:lnTo>
                <a:cubicBezTo>
                  <a:pt x="256" y="295"/>
                  <a:pt x="263" y="298"/>
                  <a:pt x="270" y="298"/>
                </a:cubicBezTo>
                <a:cubicBezTo>
                  <a:pt x="277" y="298"/>
                  <a:pt x="284" y="295"/>
                  <a:pt x="289" y="290"/>
                </a:cubicBezTo>
                <a:cubicBezTo>
                  <a:pt x="300" y="279"/>
                  <a:pt x="300" y="262"/>
                  <a:pt x="289" y="251"/>
                </a:cubicBezTo>
                <a:lnTo>
                  <a:pt x="94" y="55"/>
                </a:lnTo>
                <a:lnTo>
                  <a:pt x="291" y="55"/>
                </a:lnTo>
                <a:cubicBezTo>
                  <a:pt x="307" y="55"/>
                  <a:pt x="319" y="43"/>
                  <a:pt x="319" y="28"/>
                </a:cubicBezTo>
                <a:cubicBezTo>
                  <a:pt x="319" y="13"/>
                  <a:pt x="307" y="0"/>
                  <a:pt x="291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4" name="Freeform 1263">
            <a:extLst>
              <a:ext uri="{FF2B5EF4-FFF2-40B4-BE49-F238E27FC236}">
                <a16:creationId xmlns:a16="http://schemas.microsoft.com/office/drawing/2014/main" id="{323D7DA4-D439-364C-94A4-85DE8FD9CB0D}"/>
              </a:ext>
            </a:extLst>
          </p:cNvPr>
          <p:cNvSpPr/>
          <p:nvPr/>
        </p:nvSpPr>
        <p:spPr>
          <a:xfrm>
            <a:off x="1898280" y="2155567"/>
            <a:ext cx="114480" cy="114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9">
                <a:moveTo>
                  <a:pt x="292" y="264"/>
                </a:moveTo>
                <a:lnTo>
                  <a:pt x="94" y="264"/>
                </a:lnTo>
                <a:lnTo>
                  <a:pt x="294" y="65"/>
                </a:lnTo>
                <a:cubicBezTo>
                  <a:pt x="305" y="54"/>
                  <a:pt x="305" y="36"/>
                  <a:pt x="294" y="25"/>
                </a:cubicBezTo>
                <a:cubicBezTo>
                  <a:pt x="284" y="15"/>
                  <a:pt x="266" y="15"/>
                  <a:pt x="255" y="25"/>
                </a:cubicBezTo>
                <a:lnTo>
                  <a:pt x="55" y="225"/>
                </a:lnTo>
                <a:lnTo>
                  <a:pt x="55" y="28"/>
                </a:lnTo>
                <a:cubicBezTo>
                  <a:pt x="55" y="13"/>
                  <a:pt x="43" y="0"/>
                  <a:pt x="28" y="0"/>
                </a:cubicBezTo>
                <a:cubicBezTo>
                  <a:pt x="12" y="0"/>
                  <a:pt x="0" y="13"/>
                  <a:pt x="0" y="28"/>
                </a:cubicBezTo>
                <a:lnTo>
                  <a:pt x="0" y="292"/>
                </a:lnTo>
                <a:cubicBezTo>
                  <a:pt x="0" y="292"/>
                  <a:pt x="0" y="293"/>
                  <a:pt x="0" y="294"/>
                </a:cubicBezTo>
                <a:cubicBezTo>
                  <a:pt x="0" y="295"/>
                  <a:pt x="0" y="296"/>
                  <a:pt x="0" y="297"/>
                </a:cubicBezTo>
                <a:lnTo>
                  <a:pt x="1" y="297"/>
                </a:lnTo>
                <a:cubicBezTo>
                  <a:pt x="1" y="298"/>
                  <a:pt x="1" y="299"/>
                  <a:pt x="1" y="299"/>
                </a:cubicBezTo>
                <a:cubicBezTo>
                  <a:pt x="1" y="300"/>
                  <a:pt x="1" y="300"/>
                  <a:pt x="1" y="300"/>
                </a:cubicBezTo>
                <a:cubicBezTo>
                  <a:pt x="1" y="300"/>
                  <a:pt x="2" y="301"/>
                  <a:pt x="2" y="302"/>
                </a:cubicBezTo>
                <a:cubicBezTo>
                  <a:pt x="2" y="303"/>
                  <a:pt x="3" y="304"/>
                  <a:pt x="3" y="305"/>
                </a:cubicBezTo>
                <a:cubicBezTo>
                  <a:pt x="8" y="313"/>
                  <a:pt x="17" y="319"/>
                  <a:pt x="28" y="319"/>
                </a:cubicBezTo>
                <a:lnTo>
                  <a:pt x="292" y="319"/>
                </a:lnTo>
                <a:cubicBezTo>
                  <a:pt x="307" y="319"/>
                  <a:pt x="319" y="307"/>
                  <a:pt x="319" y="292"/>
                </a:cubicBezTo>
                <a:cubicBezTo>
                  <a:pt x="319" y="276"/>
                  <a:pt x="307" y="264"/>
                  <a:pt x="292" y="26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5" name="Freeform 1264">
            <a:extLst>
              <a:ext uri="{FF2B5EF4-FFF2-40B4-BE49-F238E27FC236}">
                <a16:creationId xmlns:a16="http://schemas.microsoft.com/office/drawing/2014/main" id="{03F71CF5-B0C4-424B-8919-B20B7A8DBE98}"/>
              </a:ext>
            </a:extLst>
          </p:cNvPr>
          <p:cNvSpPr/>
          <p:nvPr/>
        </p:nvSpPr>
        <p:spPr>
          <a:xfrm>
            <a:off x="2184840" y="2157727"/>
            <a:ext cx="114480" cy="11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9" h="318">
                <a:moveTo>
                  <a:pt x="319" y="291"/>
                </a:moveTo>
                <a:lnTo>
                  <a:pt x="319" y="27"/>
                </a:lnTo>
                <a:cubicBezTo>
                  <a:pt x="319" y="12"/>
                  <a:pt x="306" y="0"/>
                  <a:pt x="291" y="0"/>
                </a:cubicBezTo>
                <a:cubicBezTo>
                  <a:pt x="276" y="0"/>
                  <a:pt x="263" y="12"/>
                  <a:pt x="263" y="27"/>
                </a:cubicBezTo>
                <a:lnTo>
                  <a:pt x="263" y="224"/>
                </a:lnTo>
                <a:lnTo>
                  <a:pt x="56" y="16"/>
                </a:lnTo>
                <a:cubicBezTo>
                  <a:pt x="45" y="5"/>
                  <a:pt x="28" y="5"/>
                  <a:pt x="17" y="16"/>
                </a:cubicBezTo>
                <a:cubicBezTo>
                  <a:pt x="6" y="27"/>
                  <a:pt x="6" y="44"/>
                  <a:pt x="17" y="55"/>
                </a:cubicBezTo>
                <a:lnTo>
                  <a:pt x="224" y="263"/>
                </a:lnTo>
                <a:lnTo>
                  <a:pt x="27" y="263"/>
                </a:lnTo>
                <a:cubicBezTo>
                  <a:pt x="12" y="263"/>
                  <a:pt x="0" y="276"/>
                  <a:pt x="0" y="291"/>
                </a:cubicBezTo>
                <a:cubicBezTo>
                  <a:pt x="0" y="306"/>
                  <a:pt x="12" y="318"/>
                  <a:pt x="27" y="318"/>
                </a:cubicBezTo>
                <a:lnTo>
                  <a:pt x="291" y="318"/>
                </a:lnTo>
                <a:cubicBezTo>
                  <a:pt x="292" y="318"/>
                  <a:pt x="293" y="318"/>
                  <a:pt x="293" y="318"/>
                </a:cubicBezTo>
                <a:lnTo>
                  <a:pt x="294" y="318"/>
                </a:lnTo>
                <a:cubicBezTo>
                  <a:pt x="294" y="318"/>
                  <a:pt x="295" y="318"/>
                  <a:pt x="296" y="318"/>
                </a:cubicBezTo>
                <a:cubicBezTo>
                  <a:pt x="297" y="318"/>
                  <a:pt x="298" y="318"/>
                  <a:pt x="299" y="317"/>
                </a:cubicBezTo>
                <a:cubicBezTo>
                  <a:pt x="301" y="317"/>
                  <a:pt x="303" y="316"/>
                  <a:pt x="304" y="315"/>
                </a:cubicBezTo>
                <a:cubicBezTo>
                  <a:pt x="313" y="311"/>
                  <a:pt x="319" y="301"/>
                  <a:pt x="319" y="29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6" name="Freeform 1265">
            <a:extLst>
              <a:ext uri="{FF2B5EF4-FFF2-40B4-BE49-F238E27FC236}">
                <a16:creationId xmlns:a16="http://schemas.microsoft.com/office/drawing/2014/main" id="{43722777-1539-BE4C-AF7F-B89846DE9534}"/>
              </a:ext>
            </a:extLst>
          </p:cNvPr>
          <p:cNvSpPr/>
          <p:nvPr/>
        </p:nvSpPr>
        <p:spPr>
          <a:xfrm>
            <a:off x="2024640" y="1913648"/>
            <a:ext cx="154080" cy="2854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29" h="794">
                <a:moveTo>
                  <a:pt x="393" y="310"/>
                </a:moveTo>
                <a:cubicBezTo>
                  <a:pt x="391" y="319"/>
                  <a:pt x="381" y="327"/>
                  <a:pt x="363" y="336"/>
                </a:cubicBezTo>
                <a:cubicBezTo>
                  <a:pt x="358" y="338"/>
                  <a:pt x="353" y="339"/>
                  <a:pt x="345" y="332"/>
                </a:cubicBezTo>
                <a:cubicBezTo>
                  <a:pt x="339" y="327"/>
                  <a:pt x="335" y="319"/>
                  <a:pt x="335" y="319"/>
                </a:cubicBezTo>
                <a:cubicBezTo>
                  <a:pt x="334" y="316"/>
                  <a:pt x="331" y="313"/>
                  <a:pt x="328" y="311"/>
                </a:cubicBezTo>
                <a:lnTo>
                  <a:pt x="255" y="269"/>
                </a:lnTo>
                <a:cubicBezTo>
                  <a:pt x="254" y="269"/>
                  <a:pt x="252" y="268"/>
                  <a:pt x="251" y="268"/>
                </a:cubicBezTo>
                <a:lnTo>
                  <a:pt x="230" y="261"/>
                </a:lnTo>
                <a:cubicBezTo>
                  <a:pt x="229" y="261"/>
                  <a:pt x="229" y="261"/>
                  <a:pt x="229" y="261"/>
                </a:cubicBezTo>
                <a:cubicBezTo>
                  <a:pt x="207" y="256"/>
                  <a:pt x="203" y="237"/>
                  <a:pt x="203" y="235"/>
                </a:cubicBezTo>
                <a:lnTo>
                  <a:pt x="168" y="239"/>
                </a:lnTo>
                <a:cubicBezTo>
                  <a:pt x="170" y="254"/>
                  <a:pt x="180" y="279"/>
                  <a:pt x="207" y="291"/>
                </a:cubicBezTo>
                <a:cubicBezTo>
                  <a:pt x="207" y="293"/>
                  <a:pt x="206" y="294"/>
                  <a:pt x="206" y="296"/>
                </a:cubicBezTo>
                <a:cubicBezTo>
                  <a:pt x="206" y="298"/>
                  <a:pt x="199" y="354"/>
                  <a:pt x="227" y="396"/>
                </a:cubicBezTo>
                <a:cubicBezTo>
                  <a:pt x="251" y="432"/>
                  <a:pt x="276" y="456"/>
                  <a:pt x="297" y="474"/>
                </a:cubicBezTo>
                <a:cubicBezTo>
                  <a:pt x="318" y="494"/>
                  <a:pt x="333" y="508"/>
                  <a:pt x="336" y="525"/>
                </a:cubicBezTo>
                <a:lnTo>
                  <a:pt x="341" y="559"/>
                </a:lnTo>
                <a:cubicBezTo>
                  <a:pt x="324" y="564"/>
                  <a:pt x="275" y="571"/>
                  <a:pt x="201" y="572"/>
                </a:cubicBezTo>
                <a:cubicBezTo>
                  <a:pt x="193" y="572"/>
                  <a:pt x="184" y="572"/>
                  <a:pt x="176" y="572"/>
                </a:cubicBezTo>
                <a:cubicBezTo>
                  <a:pt x="106" y="571"/>
                  <a:pt x="58" y="565"/>
                  <a:pt x="39" y="559"/>
                </a:cubicBezTo>
                <a:cubicBezTo>
                  <a:pt x="47" y="534"/>
                  <a:pt x="63" y="475"/>
                  <a:pt x="61" y="441"/>
                </a:cubicBezTo>
                <a:cubicBezTo>
                  <a:pt x="60" y="428"/>
                  <a:pt x="56" y="411"/>
                  <a:pt x="53" y="392"/>
                </a:cubicBezTo>
                <a:cubicBezTo>
                  <a:pt x="44" y="350"/>
                  <a:pt x="32" y="293"/>
                  <a:pt x="45" y="255"/>
                </a:cubicBezTo>
                <a:cubicBezTo>
                  <a:pt x="66" y="191"/>
                  <a:pt x="98" y="145"/>
                  <a:pt x="137" y="122"/>
                </a:cubicBezTo>
                <a:cubicBezTo>
                  <a:pt x="165" y="104"/>
                  <a:pt x="188" y="105"/>
                  <a:pt x="188" y="105"/>
                </a:cubicBezTo>
                <a:cubicBezTo>
                  <a:pt x="196" y="106"/>
                  <a:pt x="203" y="102"/>
                  <a:pt x="206" y="95"/>
                </a:cubicBezTo>
                <a:cubicBezTo>
                  <a:pt x="206" y="94"/>
                  <a:pt x="215" y="74"/>
                  <a:pt x="241" y="51"/>
                </a:cubicBezTo>
                <a:lnTo>
                  <a:pt x="242" y="79"/>
                </a:lnTo>
                <a:cubicBezTo>
                  <a:pt x="242" y="83"/>
                  <a:pt x="243" y="86"/>
                  <a:pt x="245" y="89"/>
                </a:cubicBezTo>
                <a:lnTo>
                  <a:pt x="289" y="148"/>
                </a:lnTo>
                <a:lnTo>
                  <a:pt x="307" y="170"/>
                </a:lnTo>
                <a:cubicBezTo>
                  <a:pt x="313" y="179"/>
                  <a:pt x="350" y="237"/>
                  <a:pt x="381" y="279"/>
                </a:cubicBezTo>
                <a:cubicBezTo>
                  <a:pt x="388" y="288"/>
                  <a:pt x="396" y="301"/>
                  <a:pt x="393" y="310"/>
                </a:cubicBezTo>
                <a:close/>
                <a:moveTo>
                  <a:pt x="189" y="758"/>
                </a:moveTo>
                <a:cubicBezTo>
                  <a:pt x="103" y="758"/>
                  <a:pt x="50" y="748"/>
                  <a:pt x="36" y="741"/>
                </a:cubicBezTo>
                <a:lnTo>
                  <a:pt x="36" y="722"/>
                </a:lnTo>
                <a:cubicBezTo>
                  <a:pt x="45" y="724"/>
                  <a:pt x="54" y="726"/>
                  <a:pt x="61" y="727"/>
                </a:cubicBezTo>
                <a:cubicBezTo>
                  <a:pt x="91" y="733"/>
                  <a:pt x="132" y="736"/>
                  <a:pt x="176" y="737"/>
                </a:cubicBezTo>
                <a:cubicBezTo>
                  <a:pt x="184" y="737"/>
                  <a:pt x="193" y="737"/>
                  <a:pt x="201" y="737"/>
                </a:cubicBezTo>
                <a:cubicBezTo>
                  <a:pt x="245" y="736"/>
                  <a:pt x="286" y="733"/>
                  <a:pt x="316" y="727"/>
                </a:cubicBezTo>
                <a:cubicBezTo>
                  <a:pt x="323" y="726"/>
                  <a:pt x="332" y="724"/>
                  <a:pt x="341" y="722"/>
                </a:cubicBezTo>
                <a:lnTo>
                  <a:pt x="341" y="741"/>
                </a:lnTo>
                <a:cubicBezTo>
                  <a:pt x="327" y="748"/>
                  <a:pt x="274" y="758"/>
                  <a:pt x="189" y="758"/>
                </a:cubicBezTo>
                <a:close/>
                <a:moveTo>
                  <a:pt x="66" y="646"/>
                </a:moveTo>
                <a:cubicBezTo>
                  <a:pt x="99" y="651"/>
                  <a:pt x="142" y="653"/>
                  <a:pt x="189" y="653"/>
                </a:cubicBezTo>
                <a:cubicBezTo>
                  <a:pt x="235" y="653"/>
                  <a:pt x="279" y="651"/>
                  <a:pt x="311" y="646"/>
                </a:cubicBezTo>
                <a:cubicBezTo>
                  <a:pt x="318" y="645"/>
                  <a:pt x="325" y="644"/>
                  <a:pt x="331" y="643"/>
                </a:cubicBezTo>
                <a:cubicBezTo>
                  <a:pt x="329" y="660"/>
                  <a:pt x="333" y="675"/>
                  <a:pt x="337" y="686"/>
                </a:cubicBezTo>
                <a:cubicBezTo>
                  <a:pt x="320" y="692"/>
                  <a:pt x="276" y="700"/>
                  <a:pt x="201" y="701"/>
                </a:cubicBezTo>
                <a:cubicBezTo>
                  <a:pt x="193" y="701"/>
                  <a:pt x="184" y="701"/>
                  <a:pt x="176" y="701"/>
                </a:cubicBezTo>
                <a:cubicBezTo>
                  <a:pt x="101" y="700"/>
                  <a:pt x="57" y="692"/>
                  <a:pt x="40" y="686"/>
                </a:cubicBezTo>
                <a:cubicBezTo>
                  <a:pt x="44" y="676"/>
                  <a:pt x="48" y="660"/>
                  <a:pt x="47" y="643"/>
                </a:cubicBezTo>
                <a:cubicBezTo>
                  <a:pt x="53" y="644"/>
                  <a:pt x="59" y="645"/>
                  <a:pt x="66" y="646"/>
                </a:cubicBezTo>
                <a:close/>
                <a:moveTo>
                  <a:pt x="341" y="604"/>
                </a:moveTo>
                <a:cubicBezTo>
                  <a:pt x="325" y="610"/>
                  <a:pt x="272" y="618"/>
                  <a:pt x="189" y="618"/>
                </a:cubicBezTo>
                <a:cubicBezTo>
                  <a:pt x="105" y="618"/>
                  <a:pt x="52" y="610"/>
                  <a:pt x="36" y="604"/>
                </a:cubicBezTo>
                <a:lnTo>
                  <a:pt x="36" y="595"/>
                </a:lnTo>
                <a:cubicBezTo>
                  <a:pt x="44" y="597"/>
                  <a:pt x="53" y="599"/>
                  <a:pt x="61" y="600"/>
                </a:cubicBezTo>
                <a:cubicBezTo>
                  <a:pt x="92" y="604"/>
                  <a:pt x="132" y="607"/>
                  <a:pt x="176" y="607"/>
                </a:cubicBezTo>
                <a:cubicBezTo>
                  <a:pt x="184" y="607"/>
                  <a:pt x="193" y="607"/>
                  <a:pt x="201" y="607"/>
                </a:cubicBezTo>
                <a:cubicBezTo>
                  <a:pt x="245" y="607"/>
                  <a:pt x="285" y="604"/>
                  <a:pt x="315" y="600"/>
                </a:cubicBezTo>
                <a:cubicBezTo>
                  <a:pt x="324" y="599"/>
                  <a:pt x="333" y="597"/>
                  <a:pt x="341" y="595"/>
                </a:cubicBezTo>
                <a:close/>
                <a:moveTo>
                  <a:pt x="337" y="151"/>
                </a:moveTo>
                <a:cubicBezTo>
                  <a:pt x="336" y="150"/>
                  <a:pt x="336" y="149"/>
                  <a:pt x="336" y="149"/>
                </a:cubicBezTo>
                <a:lnTo>
                  <a:pt x="317" y="126"/>
                </a:lnTo>
                <a:lnTo>
                  <a:pt x="277" y="72"/>
                </a:lnTo>
                <a:lnTo>
                  <a:pt x="274" y="16"/>
                </a:lnTo>
                <a:cubicBezTo>
                  <a:pt x="274" y="10"/>
                  <a:pt x="270" y="5"/>
                  <a:pt x="265" y="2"/>
                </a:cubicBezTo>
                <a:cubicBezTo>
                  <a:pt x="259" y="-1"/>
                  <a:pt x="253" y="-1"/>
                  <a:pt x="247" y="2"/>
                </a:cubicBezTo>
                <a:cubicBezTo>
                  <a:pt x="208" y="27"/>
                  <a:pt x="188" y="55"/>
                  <a:pt x="179" y="70"/>
                </a:cubicBezTo>
                <a:cubicBezTo>
                  <a:pt x="147" y="73"/>
                  <a:pt x="61" y="95"/>
                  <a:pt x="11" y="244"/>
                </a:cubicBezTo>
                <a:cubicBezTo>
                  <a:pt x="-4" y="291"/>
                  <a:pt x="8" y="351"/>
                  <a:pt x="18" y="399"/>
                </a:cubicBezTo>
                <a:cubicBezTo>
                  <a:pt x="21" y="417"/>
                  <a:pt x="25" y="433"/>
                  <a:pt x="25" y="444"/>
                </a:cubicBezTo>
                <a:cubicBezTo>
                  <a:pt x="27" y="473"/>
                  <a:pt x="10" y="534"/>
                  <a:pt x="2" y="558"/>
                </a:cubicBezTo>
                <a:cubicBezTo>
                  <a:pt x="1" y="561"/>
                  <a:pt x="0" y="564"/>
                  <a:pt x="0" y="567"/>
                </a:cubicBezTo>
                <a:lnTo>
                  <a:pt x="0" y="612"/>
                </a:lnTo>
                <a:cubicBezTo>
                  <a:pt x="0" y="619"/>
                  <a:pt x="3" y="624"/>
                  <a:pt x="7" y="628"/>
                </a:cubicBezTo>
                <a:cubicBezTo>
                  <a:pt x="17" y="651"/>
                  <a:pt x="8" y="673"/>
                  <a:pt x="4" y="679"/>
                </a:cubicBezTo>
                <a:cubicBezTo>
                  <a:pt x="2" y="682"/>
                  <a:pt x="0" y="686"/>
                  <a:pt x="0" y="690"/>
                </a:cubicBezTo>
                <a:lnTo>
                  <a:pt x="0" y="691"/>
                </a:lnTo>
                <a:lnTo>
                  <a:pt x="0" y="747"/>
                </a:lnTo>
                <a:cubicBezTo>
                  <a:pt x="0" y="771"/>
                  <a:pt x="32" y="779"/>
                  <a:pt x="65" y="785"/>
                </a:cubicBezTo>
                <a:cubicBezTo>
                  <a:pt x="98" y="791"/>
                  <a:pt x="142" y="794"/>
                  <a:pt x="189" y="794"/>
                </a:cubicBezTo>
                <a:cubicBezTo>
                  <a:pt x="235" y="794"/>
                  <a:pt x="279" y="791"/>
                  <a:pt x="312" y="785"/>
                </a:cubicBezTo>
                <a:cubicBezTo>
                  <a:pt x="346" y="779"/>
                  <a:pt x="377" y="771"/>
                  <a:pt x="377" y="747"/>
                </a:cubicBezTo>
                <a:lnTo>
                  <a:pt x="377" y="696"/>
                </a:lnTo>
                <a:cubicBezTo>
                  <a:pt x="377" y="694"/>
                  <a:pt x="377" y="692"/>
                  <a:pt x="376" y="690"/>
                </a:cubicBezTo>
                <a:cubicBezTo>
                  <a:pt x="376" y="685"/>
                  <a:pt x="375" y="681"/>
                  <a:pt x="371" y="678"/>
                </a:cubicBezTo>
                <a:cubicBezTo>
                  <a:pt x="367" y="667"/>
                  <a:pt x="361" y="644"/>
                  <a:pt x="374" y="624"/>
                </a:cubicBezTo>
                <a:cubicBezTo>
                  <a:pt x="376" y="621"/>
                  <a:pt x="377" y="617"/>
                  <a:pt x="377" y="613"/>
                </a:cubicBezTo>
                <a:lnTo>
                  <a:pt x="377" y="612"/>
                </a:lnTo>
                <a:lnTo>
                  <a:pt x="376" y="567"/>
                </a:lnTo>
                <a:cubicBezTo>
                  <a:pt x="376" y="566"/>
                  <a:pt x="376" y="565"/>
                  <a:pt x="376" y="564"/>
                </a:cubicBezTo>
                <a:cubicBezTo>
                  <a:pt x="377" y="562"/>
                  <a:pt x="377" y="560"/>
                  <a:pt x="377" y="558"/>
                </a:cubicBezTo>
                <a:lnTo>
                  <a:pt x="371" y="520"/>
                </a:lnTo>
                <a:cubicBezTo>
                  <a:pt x="367" y="490"/>
                  <a:pt x="346" y="471"/>
                  <a:pt x="321" y="448"/>
                </a:cubicBezTo>
                <a:cubicBezTo>
                  <a:pt x="301" y="430"/>
                  <a:pt x="278" y="409"/>
                  <a:pt x="257" y="377"/>
                </a:cubicBezTo>
                <a:cubicBezTo>
                  <a:pt x="239" y="350"/>
                  <a:pt x="240" y="312"/>
                  <a:pt x="241" y="303"/>
                </a:cubicBezTo>
                <a:lnTo>
                  <a:pt x="306" y="339"/>
                </a:lnTo>
                <a:cubicBezTo>
                  <a:pt x="311" y="348"/>
                  <a:pt x="322" y="364"/>
                  <a:pt x="340" y="370"/>
                </a:cubicBezTo>
                <a:cubicBezTo>
                  <a:pt x="352" y="375"/>
                  <a:pt x="365" y="374"/>
                  <a:pt x="378" y="368"/>
                </a:cubicBezTo>
                <a:cubicBezTo>
                  <a:pt x="396" y="359"/>
                  <a:pt x="421" y="345"/>
                  <a:pt x="428" y="319"/>
                </a:cubicBezTo>
                <a:cubicBezTo>
                  <a:pt x="432" y="301"/>
                  <a:pt x="426" y="280"/>
                  <a:pt x="410" y="258"/>
                </a:cubicBezTo>
                <a:cubicBezTo>
                  <a:pt x="377" y="214"/>
                  <a:pt x="337" y="151"/>
                  <a:pt x="337" y="15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7" name="Freeform 1266">
            <a:extLst>
              <a:ext uri="{FF2B5EF4-FFF2-40B4-BE49-F238E27FC236}">
                <a16:creationId xmlns:a16="http://schemas.microsoft.com/office/drawing/2014/main" id="{A4ABF020-40B3-6F41-8D70-462696C8E600}"/>
              </a:ext>
            </a:extLst>
          </p:cNvPr>
          <p:cNvSpPr/>
          <p:nvPr/>
        </p:nvSpPr>
        <p:spPr>
          <a:xfrm>
            <a:off x="2545560" y="2088608"/>
            <a:ext cx="478800" cy="220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1" h="613">
                <a:moveTo>
                  <a:pt x="1272" y="274"/>
                </a:moveTo>
                <a:cubicBezTo>
                  <a:pt x="1267" y="284"/>
                  <a:pt x="1259" y="292"/>
                  <a:pt x="1249" y="295"/>
                </a:cubicBezTo>
                <a:cubicBezTo>
                  <a:pt x="1248" y="296"/>
                  <a:pt x="1247" y="296"/>
                  <a:pt x="1247" y="296"/>
                </a:cubicBezTo>
                <a:cubicBezTo>
                  <a:pt x="1044" y="393"/>
                  <a:pt x="709" y="548"/>
                  <a:pt x="675" y="555"/>
                </a:cubicBezTo>
                <a:cubicBezTo>
                  <a:pt x="629" y="565"/>
                  <a:pt x="578" y="540"/>
                  <a:pt x="513" y="508"/>
                </a:cubicBezTo>
                <a:cubicBezTo>
                  <a:pt x="442" y="473"/>
                  <a:pt x="353" y="430"/>
                  <a:pt x="244" y="424"/>
                </a:cubicBezTo>
                <a:lnTo>
                  <a:pt x="217" y="422"/>
                </a:lnTo>
                <a:lnTo>
                  <a:pt x="221" y="143"/>
                </a:lnTo>
                <a:lnTo>
                  <a:pt x="307" y="143"/>
                </a:lnTo>
                <a:cubicBezTo>
                  <a:pt x="324" y="143"/>
                  <a:pt x="374" y="144"/>
                  <a:pt x="398" y="149"/>
                </a:cubicBezTo>
                <a:cubicBezTo>
                  <a:pt x="432" y="155"/>
                  <a:pt x="452" y="172"/>
                  <a:pt x="474" y="190"/>
                </a:cubicBezTo>
                <a:cubicBezTo>
                  <a:pt x="498" y="210"/>
                  <a:pt x="524" y="232"/>
                  <a:pt x="569" y="243"/>
                </a:cubicBezTo>
                <a:cubicBezTo>
                  <a:pt x="633" y="260"/>
                  <a:pt x="812" y="250"/>
                  <a:pt x="838" y="249"/>
                </a:cubicBezTo>
                <a:cubicBezTo>
                  <a:pt x="849" y="249"/>
                  <a:pt x="859" y="254"/>
                  <a:pt x="867" y="262"/>
                </a:cubicBezTo>
                <a:cubicBezTo>
                  <a:pt x="875" y="271"/>
                  <a:pt x="879" y="281"/>
                  <a:pt x="879" y="293"/>
                </a:cubicBezTo>
                <a:cubicBezTo>
                  <a:pt x="878" y="317"/>
                  <a:pt x="858" y="336"/>
                  <a:pt x="834" y="335"/>
                </a:cubicBezTo>
                <a:lnTo>
                  <a:pt x="572" y="330"/>
                </a:lnTo>
                <a:cubicBezTo>
                  <a:pt x="563" y="330"/>
                  <a:pt x="554" y="335"/>
                  <a:pt x="549" y="342"/>
                </a:cubicBezTo>
                <a:lnTo>
                  <a:pt x="515" y="389"/>
                </a:lnTo>
                <a:cubicBezTo>
                  <a:pt x="506" y="401"/>
                  <a:pt x="509" y="418"/>
                  <a:pt x="522" y="427"/>
                </a:cubicBezTo>
                <a:cubicBezTo>
                  <a:pt x="527" y="431"/>
                  <a:pt x="532" y="433"/>
                  <a:pt x="538" y="433"/>
                </a:cubicBezTo>
                <a:cubicBezTo>
                  <a:pt x="546" y="433"/>
                  <a:pt x="555" y="429"/>
                  <a:pt x="560" y="421"/>
                </a:cubicBezTo>
                <a:lnTo>
                  <a:pt x="586" y="386"/>
                </a:lnTo>
                <a:lnTo>
                  <a:pt x="833" y="390"/>
                </a:lnTo>
                <a:cubicBezTo>
                  <a:pt x="876" y="391"/>
                  <a:pt x="913" y="364"/>
                  <a:pt x="928" y="326"/>
                </a:cubicBezTo>
                <a:cubicBezTo>
                  <a:pt x="928" y="326"/>
                  <a:pt x="929" y="326"/>
                  <a:pt x="930" y="325"/>
                </a:cubicBezTo>
                <a:cubicBezTo>
                  <a:pt x="932" y="325"/>
                  <a:pt x="1087" y="262"/>
                  <a:pt x="1218" y="215"/>
                </a:cubicBezTo>
                <a:cubicBezTo>
                  <a:pt x="1229" y="211"/>
                  <a:pt x="1240" y="211"/>
                  <a:pt x="1251" y="216"/>
                </a:cubicBezTo>
                <a:cubicBezTo>
                  <a:pt x="1261" y="221"/>
                  <a:pt x="1269" y="230"/>
                  <a:pt x="1273" y="241"/>
                </a:cubicBezTo>
                <a:lnTo>
                  <a:pt x="1274" y="243"/>
                </a:lnTo>
                <a:cubicBezTo>
                  <a:pt x="1278" y="253"/>
                  <a:pt x="1277" y="264"/>
                  <a:pt x="1272" y="274"/>
                </a:cubicBezTo>
                <a:close/>
                <a:moveTo>
                  <a:pt x="1325" y="222"/>
                </a:moveTo>
                <a:cubicBezTo>
                  <a:pt x="1316" y="198"/>
                  <a:pt x="1298" y="178"/>
                  <a:pt x="1274" y="167"/>
                </a:cubicBezTo>
                <a:cubicBezTo>
                  <a:pt x="1251" y="155"/>
                  <a:pt x="1224" y="154"/>
                  <a:pt x="1199" y="163"/>
                </a:cubicBezTo>
                <a:cubicBezTo>
                  <a:pt x="1096" y="200"/>
                  <a:pt x="978" y="247"/>
                  <a:pt x="930" y="266"/>
                </a:cubicBezTo>
                <a:cubicBezTo>
                  <a:pt x="926" y="250"/>
                  <a:pt x="918" y="236"/>
                  <a:pt x="907" y="224"/>
                </a:cubicBezTo>
                <a:cubicBezTo>
                  <a:pt x="889" y="205"/>
                  <a:pt x="865" y="194"/>
                  <a:pt x="838" y="194"/>
                </a:cubicBezTo>
                <a:cubicBezTo>
                  <a:pt x="838" y="194"/>
                  <a:pt x="837" y="194"/>
                  <a:pt x="836" y="194"/>
                </a:cubicBezTo>
                <a:cubicBezTo>
                  <a:pt x="782" y="197"/>
                  <a:pt x="631" y="202"/>
                  <a:pt x="582" y="190"/>
                </a:cubicBezTo>
                <a:cubicBezTo>
                  <a:pt x="550" y="182"/>
                  <a:pt x="531" y="166"/>
                  <a:pt x="509" y="148"/>
                </a:cubicBezTo>
                <a:cubicBezTo>
                  <a:pt x="485" y="127"/>
                  <a:pt x="457" y="104"/>
                  <a:pt x="408" y="95"/>
                </a:cubicBezTo>
                <a:cubicBezTo>
                  <a:pt x="375" y="88"/>
                  <a:pt x="310" y="88"/>
                  <a:pt x="307" y="88"/>
                </a:cubicBezTo>
                <a:lnTo>
                  <a:pt x="221" y="88"/>
                </a:lnTo>
                <a:cubicBezTo>
                  <a:pt x="218" y="39"/>
                  <a:pt x="186" y="2"/>
                  <a:pt x="145" y="1"/>
                </a:cubicBezTo>
                <a:lnTo>
                  <a:pt x="34" y="0"/>
                </a:lnTo>
                <a:cubicBezTo>
                  <a:pt x="19" y="0"/>
                  <a:pt x="6" y="12"/>
                  <a:pt x="6" y="27"/>
                </a:cubicBezTo>
                <a:cubicBezTo>
                  <a:pt x="6" y="42"/>
                  <a:pt x="18" y="55"/>
                  <a:pt x="34" y="55"/>
                </a:cubicBezTo>
                <a:lnTo>
                  <a:pt x="144" y="56"/>
                </a:lnTo>
                <a:cubicBezTo>
                  <a:pt x="155" y="56"/>
                  <a:pt x="166" y="74"/>
                  <a:pt x="166" y="97"/>
                </a:cubicBezTo>
                <a:lnTo>
                  <a:pt x="162" y="474"/>
                </a:lnTo>
                <a:cubicBezTo>
                  <a:pt x="161" y="497"/>
                  <a:pt x="149" y="514"/>
                  <a:pt x="139" y="514"/>
                </a:cubicBezTo>
                <a:lnTo>
                  <a:pt x="28" y="513"/>
                </a:lnTo>
                <a:cubicBezTo>
                  <a:pt x="13" y="513"/>
                  <a:pt x="0" y="525"/>
                  <a:pt x="0" y="541"/>
                </a:cubicBezTo>
                <a:cubicBezTo>
                  <a:pt x="0" y="556"/>
                  <a:pt x="12" y="568"/>
                  <a:pt x="27" y="568"/>
                </a:cubicBezTo>
                <a:lnTo>
                  <a:pt x="138" y="570"/>
                </a:lnTo>
                <a:cubicBezTo>
                  <a:pt x="139" y="570"/>
                  <a:pt x="139" y="570"/>
                  <a:pt x="139" y="570"/>
                </a:cubicBezTo>
                <a:cubicBezTo>
                  <a:pt x="182" y="570"/>
                  <a:pt x="215" y="529"/>
                  <a:pt x="217" y="477"/>
                </a:cubicBezTo>
                <a:lnTo>
                  <a:pt x="240" y="479"/>
                </a:lnTo>
                <a:lnTo>
                  <a:pt x="241" y="479"/>
                </a:lnTo>
                <a:cubicBezTo>
                  <a:pt x="339" y="484"/>
                  <a:pt x="418" y="523"/>
                  <a:pt x="489" y="557"/>
                </a:cubicBezTo>
                <a:cubicBezTo>
                  <a:pt x="549" y="587"/>
                  <a:pt x="601" y="613"/>
                  <a:pt x="655" y="613"/>
                </a:cubicBezTo>
                <a:cubicBezTo>
                  <a:pt x="665" y="613"/>
                  <a:pt x="676" y="612"/>
                  <a:pt x="686" y="609"/>
                </a:cubicBezTo>
                <a:cubicBezTo>
                  <a:pt x="737" y="599"/>
                  <a:pt x="1178" y="390"/>
                  <a:pt x="1269" y="347"/>
                </a:cubicBezTo>
                <a:cubicBezTo>
                  <a:pt x="1293" y="338"/>
                  <a:pt x="1311" y="321"/>
                  <a:pt x="1322" y="298"/>
                </a:cubicBezTo>
                <a:cubicBezTo>
                  <a:pt x="1333" y="274"/>
                  <a:pt x="1334" y="248"/>
                  <a:pt x="1326" y="22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8" name="Freeform 1267">
            <a:extLst>
              <a:ext uri="{FF2B5EF4-FFF2-40B4-BE49-F238E27FC236}">
                <a16:creationId xmlns:a16="http://schemas.microsoft.com/office/drawing/2014/main" id="{A0BAE4FF-DA18-3347-8953-DABC4F41E1DD}"/>
              </a:ext>
            </a:extLst>
          </p:cNvPr>
          <p:cNvSpPr/>
          <p:nvPr/>
        </p:nvSpPr>
        <p:spPr>
          <a:xfrm>
            <a:off x="2657881" y="1831568"/>
            <a:ext cx="376920" cy="285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8" h="795">
                <a:moveTo>
                  <a:pt x="982" y="760"/>
                </a:moveTo>
                <a:lnTo>
                  <a:pt x="100" y="760"/>
                </a:lnTo>
                <a:lnTo>
                  <a:pt x="100" y="141"/>
                </a:lnTo>
                <a:lnTo>
                  <a:pt x="982" y="141"/>
                </a:lnTo>
                <a:close/>
                <a:moveTo>
                  <a:pt x="36" y="562"/>
                </a:moveTo>
                <a:lnTo>
                  <a:pt x="47" y="71"/>
                </a:lnTo>
                <a:lnTo>
                  <a:pt x="47" y="70"/>
                </a:lnTo>
                <a:cubicBezTo>
                  <a:pt x="47" y="51"/>
                  <a:pt x="62" y="35"/>
                  <a:pt x="82" y="35"/>
                </a:cubicBezTo>
                <a:cubicBezTo>
                  <a:pt x="101" y="35"/>
                  <a:pt x="117" y="51"/>
                  <a:pt x="117" y="70"/>
                </a:cubicBezTo>
                <a:cubicBezTo>
                  <a:pt x="117" y="90"/>
                  <a:pt x="101" y="106"/>
                  <a:pt x="82" y="106"/>
                </a:cubicBezTo>
                <a:cubicBezTo>
                  <a:pt x="72" y="106"/>
                  <a:pt x="64" y="113"/>
                  <a:pt x="64" y="123"/>
                </a:cubicBezTo>
                <a:cubicBezTo>
                  <a:pt x="64" y="126"/>
                  <a:pt x="65" y="128"/>
                  <a:pt x="65" y="130"/>
                </a:cubicBezTo>
                <a:cubicBezTo>
                  <a:pt x="65" y="133"/>
                  <a:pt x="64" y="136"/>
                  <a:pt x="64" y="139"/>
                </a:cubicBezTo>
                <a:lnTo>
                  <a:pt x="64" y="562"/>
                </a:lnTo>
                <a:close/>
                <a:moveTo>
                  <a:pt x="978" y="35"/>
                </a:moveTo>
                <a:cubicBezTo>
                  <a:pt x="997" y="35"/>
                  <a:pt x="1013" y="51"/>
                  <a:pt x="1013" y="70"/>
                </a:cubicBezTo>
                <a:cubicBezTo>
                  <a:pt x="1013" y="90"/>
                  <a:pt x="997" y="106"/>
                  <a:pt x="978" y="106"/>
                </a:cubicBezTo>
                <a:lnTo>
                  <a:pt x="143" y="106"/>
                </a:lnTo>
                <a:cubicBezTo>
                  <a:pt x="149" y="95"/>
                  <a:pt x="152" y="83"/>
                  <a:pt x="152" y="70"/>
                </a:cubicBezTo>
                <a:cubicBezTo>
                  <a:pt x="152" y="69"/>
                  <a:pt x="152" y="67"/>
                  <a:pt x="152" y="66"/>
                </a:cubicBezTo>
                <a:lnTo>
                  <a:pt x="152" y="65"/>
                </a:lnTo>
                <a:cubicBezTo>
                  <a:pt x="152" y="64"/>
                  <a:pt x="152" y="63"/>
                  <a:pt x="152" y="62"/>
                </a:cubicBezTo>
                <a:cubicBezTo>
                  <a:pt x="152" y="61"/>
                  <a:pt x="152" y="61"/>
                  <a:pt x="152" y="60"/>
                </a:cubicBezTo>
                <a:cubicBezTo>
                  <a:pt x="152" y="59"/>
                  <a:pt x="151" y="58"/>
                  <a:pt x="151" y="57"/>
                </a:cubicBezTo>
                <a:lnTo>
                  <a:pt x="151" y="56"/>
                </a:lnTo>
                <a:cubicBezTo>
                  <a:pt x="151" y="55"/>
                  <a:pt x="150" y="54"/>
                  <a:pt x="150" y="52"/>
                </a:cubicBezTo>
                <a:lnTo>
                  <a:pt x="150" y="51"/>
                </a:lnTo>
                <a:cubicBezTo>
                  <a:pt x="149" y="50"/>
                  <a:pt x="149" y="49"/>
                  <a:pt x="149" y="48"/>
                </a:cubicBezTo>
                <a:cubicBezTo>
                  <a:pt x="149" y="48"/>
                  <a:pt x="149" y="47"/>
                  <a:pt x="148" y="47"/>
                </a:cubicBezTo>
                <a:cubicBezTo>
                  <a:pt x="148" y="46"/>
                  <a:pt x="148" y="45"/>
                  <a:pt x="147" y="44"/>
                </a:cubicBezTo>
                <a:lnTo>
                  <a:pt x="147" y="43"/>
                </a:lnTo>
                <a:cubicBezTo>
                  <a:pt x="146" y="42"/>
                  <a:pt x="146" y="41"/>
                  <a:pt x="145" y="39"/>
                </a:cubicBezTo>
                <a:lnTo>
                  <a:pt x="145" y="38"/>
                </a:lnTo>
                <a:cubicBezTo>
                  <a:pt x="144" y="38"/>
                  <a:pt x="144" y="37"/>
                  <a:pt x="143" y="36"/>
                </a:cubicBezTo>
                <a:lnTo>
                  <a:pt x="143" y="35"/>
                </a:lnTo>
                <a:close/>
                <a:moveTo>
                  <a:pt x="978" y="0"/>
                </a:moveTo>
                <a:lnTo>
                  <a:pt x="82" y="0"/>
                </a:lnTo>
                <a:cubicBezTo>
                  <a:pt x="43" y="0"/>
                  <a:pt x="11" y="31"/>
                  <a:pt x="11" y="70"/>
                </a:cubicBezTo>
                <a:lnTo>
                  <a:pt x="0" y="579"/>
                </a:lnTo>
                <a:cubicBezTo>
                  <a:pt x="0" y="584"/>
                  <a:pt x="2" y="589"/>
                  <a:pt x="5" y="592"/>
                </a:cubicBezTo>
                <a:cubicBezTo>
                  <a:pt x="9" y="596"/>
                  <a:pt x="13" y="597"/>
                  <a:pt x="18" y="597"/>
                </a:cubicBezTo>
                <a:lnTo>
                  <a:pt x="64" y="597"/>
                </a:lnTo>
                <a:lnTo>
                  <a:pt x="64" y="762"/>
                </a:lnTo>
                <a:cubicBezTo>
                  <a:pt x="64" y="780"/>
                  <a:pt x="79" y="795"/>
                  <a:pt x="98" y="795"/>
                </a:cubicBezTo>
                <a:lnTo>
                  <a:pt x="984" y="795"/>
                </a:lnTo>
                <a:cubicBezTo>
                  <a:pt x="1003" y="795"/>
                  <a:pt x="1018" y="780"/>
                  <a:pt x="1018" y="762"/>
                </a:cubicBezTo>
                <a:lnTo>
                  <a:pt x="1018" y="139"/>
                </a:lnTo>
                <a:cubicBezTo>
                  <a:pt x="1018" y="136"/>
                  <a:pt x="1017" y="133"/>
                  <a:pt x="1016" y="129"/>
                </a:cubicBezTo>
                <a:cubicBezTo>
                  <a:pt x="1035" y="117"/>
                  <a:pt x="1048" y="95"/>
                  <a:pt x="1048" y="70"/>
                </a:cubicBezTo>
                <a:cubicBezTo>
                  <a:pt x="1048" y="31"/>
                  <a:pt x="1016" y="0"/>
                  <a:pt x="978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69" name="Freeform 1268">
            <a:extLst>
              <a:ext uri="{FF2B5EF4-FFF2-40B4-BE49-F238E27FC236}">
                <a16:creationId xmlns:a16="http://schemas.microsoft.com/office/drawing/2014/main" id="{4F46947B-15F5-AF4A-9FAB-32AE8DF8A467}"/>
              </a:ext>
            </a:extLst>
          </p:cNvPr>
          <p:cNvSpPr/>
          <p:nvPr/>
        </p:nvSpPr>
        <p:spPr>
          <a:xfrm>
            <a:off x="2702520" y="1972328"/>
            <a:ext cx="299520" cy="12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3" h="36">
                <a:moveTo>
                  <a:pt x="18" y="36"/>
                </a:moveTo>
                <a:lnTo>
                  <a:pt x="816" y="36"/>
                </a:lnTo>
                <a:cubicBezTo>
                  <a:pt x="825" y="36"/>
                  <a:pt x="833" y="28"/>
                  <a:pt x="833" y="18"/>
                </a:cubicBezTo>
                <a:cubicBezTo>
                  <a:pt x="833" y="8"/>
                  <a:pt x="825" y="0"/>
                  <a:pt x="81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0" name="Freeform 1269">
            <a:extLst>
              <a:ext uri="{FF2B5EF4-FFF2-40B4-BE49-F238E27FC236}">
                <a16:creationId xmlns:a16="http://schemas.microsoft.com/office/drawing/2014/main" id="{A12F6C30-147A-674A-8604-A1FBFCEBDBBE}"/>
              </a:ext>
            </a:extLst>
          </p:cNvPr>
          <p:cNvSpPr/>
          <p:nvPr/>
        </p:nvSpPr>
        <p:spPr>
          <a:xfrm>
            <a:off x="2702520" y="2012288"/>
            <a:ext cx="29952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3" h="35">
                <a:moveTo>
                  <a:pt x="816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lnTo>
                  <a:pt x="816" y="35"/>
                </a:lnTo>
                <a:cubicBezTo>
                  <a:pt x="826" y="35"/>
                  <a:pt x="833" y="27"/>
                  <a:pt x="833" y="18"/>
                </a:cubicBezTo>
                <a:cubicBezTo>
                  <a:pt x="833" y="8"/>
                  <a:pt x="826" y="0"/>
                  <a:pt x="816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1" name="Freeform 1270">
            <a:extLst>
              <a:ext uri="{FF2B5EF4-FFF2-40B4-BE49-F238E27FC236}">
                <a16:creationId xmlns:a16="http://schemas.microsoft.com/office/drawing/2014/main" id="{E0CA75EB-811D-4342-A6B8-EE1634907998}"/>
              </a:ext>
            </a:extLst>
          </p:cNvPr>
          <p:cNvSpPr/>
          <p:nvPr/>
        </p:nvSpPr>
        <p:spPr>
          <a:xfrm>
            <a:off x="2702520" y="2052248"/>
            <a:ext cx="299520" cy="122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3" h="35">
                <a:moveTo>
                  <a:pt x="816" y="0"/>
                </a:move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cubicBezTo>
                  <a:pt x="0" y="27"/>
                  <a:pt x="8" y="35"/>
                  <a:pt x="18" y="35"/>
                </a:cubicBezTo>
                <a:lnTo>
                  <a:pt x="816" y="35"/>
                </a:lnTo>
                <a:cubicBezTo>
                  <a:pt x="826" y="35"/>
                  <a:pt x="833" y="27"/>
                  <a:pt x="833" y="18"/>
                </a:cubicBezTo>
                <a:cubicBezTo>
                  <a:pt x="833" y="8"/>
                  <a:pt x="826" y="0"/>
                  <a:pt x="816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2" name="Freeform 1271">
            <a:extLst>
              <a:ext uri="{FF2B5EF4-FFF2-40B4-BE49-F238E27FC236}">
                <a16:creationId xmlns:a16="http://schemas.microsoft.com/office/drawing/2014/main" id="{4A86CBC4-C65C-B748-8A8D-66104E88F260}"/>
              </a:ext>
            </a:extLst>
          </p:cNvPr>
          <p:cNvSpPr/>
          <p:nvPr/>
        </p:nvSpPr>
        <p:spPr>
          <a:xfrm>
            <a:off x="2702520" y="1892769"/>
            <a:ext cx="299520" cy="63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3" h="177">
                <a:moveTo>
                  <a:pt x="36" y="36"/>
                </a:moveTo>
                <a:lnTo>
                  <a:pt x="798" y="36"/>
                </a:lnTo>
                <a:lnTo>
                  <a:pt x="798" y="141"/>
                </a:lnTo>
                <a:lnTo>
                  <a:pt x="36" y="141"/>
                </a:lnTo>
                <a:close/>
                <a:moveTo>
                  <a:pt x="18" y="177"/>
                </a:moveTo>
                <a:lnTo>
                  <a:pt x="816" y="177"/>
                </a:lnTo>
                <a:cubicBezTo>
                  <a:pt x="826" y="177"/>
                  <a:pt x="833" y="169"/>
                  <a:pt x="833" y="159"/>
                </a:cubicBezTo>
                <a:lnTo>
                  <a:pt x="833" y="18"/>
                </a:lnTo>
                <a:cubicBezTo>
                  <a:pt x="833" y="8"/>
                  <a:pt x="826" y="0"/>
                  <a:pt x="816" y="0"/>
                </a:cubicBezTo>
                <a:lnTo>
                  <a:pt x="18" y="0"/>
                </a:lnTo>
                <a:cubicBezTo>
                  <a:pt x="8" y="0"/>
                  <a:pt x="0" y="8"/>
                  <a:pt x="0" y="18"/>
                </a:cubicBezTo>
                <a:lnTo>
                  <a:pt x="0" y="159"/>
                </a:lnTo>
                <a:cubicBezTo>
                  <a:pt x="0" y="169"/>
                  <a:pt x="8" y="177"/>
                  <a:pt x="18" y="177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3" name="Freeform 1272">
            <a:extLst>
              <a:ext uri="{FF2B5EF4-FFF2-40B4-BE49-F238E27FC236}">
                <a16:creationId xmlns:a16="http://schemas.microsoft.com/office/drawing/2014/main" id="{4C4B61CA-34A6-F841-B858-3FA23F1C195E}"/>
              </a:ext>
            </a:extLst>
          </p:cNvPr>
          <p:cNvSpPr/>
          <p:nvPr/>
        </p:nvSpPr>
        <p:spPr>
          <a:xfrm>
            <a:off x="3313800" y="1856048"/>
            <a:ext cx="42876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1193">
                <a:moveTo>
                  <a:pt x="1046" y="942"/>
                </a:moveTo>
                <a:lnTo>
                  <a:pt x="942" y="1046"/>
                </a:lnTo>
                <a:cubicBezTo>
                  <a:pt x="941" y="1048"/>
                  <a:pt x="938" y="1048"/>
                  <a:pt x="937" y="1046"/>
                </a:cubicBezTo>
                <a:lnTo>
                  <a:pt x="936" y="1046"/>
                </a:lnTo>
                <a:lnTo>
                  <a:pt x="756" y="865"/>
                </a:lnTo>
                <a:cubicBezTo>
                  <a:pt x="755" y="864"/>
                  <a:pt x="755" y="864"/>
                  <a:pt x="755" y="863"/>
                </a:cubicBezTo>
                <a:cubicBezTo>
                  <a:pt x="755" y="862"/>
                  <a:pt x="755" y="862"/>
                  <a:pt x="756" y="862"/>
                </a:cubicBezTo>
                <a:lnTo>
                  <a:pt x="791" y="827"/>
                </a:lnTo>
                <a:lnTo>
                  <a:pt x="862" y="756"/>
                </a:lnTo>
                <a:cubicBezTo>
                  <a:pt x="862" y="755"/>
                  <a:pt x="864" y="755"/>
                  <a:pt x="864" y="756"/>
                </a:cubicBezTo>
                <a:lnTo>
                  <a:pt x="1046" y="937"/>
                </a:lnTo>
                <a:cubicBezTo>
                  <a:pt x="1047" y="938"/>
                  <a:pt x="1047" y="939"/>
                  <a:pt x="1047" y="940"/>
                </a:cubicBezTo>
                <a:cubicBezTo>
                  <a:pt x="1047" y="941"/>
                  <a:pt x="1047" y="941"/>
                  <a:pt x="1046" y="942"/>
                </a:cubicBezTo>
                <a:close/>
                <a:moveTo>
                  <a:pt x="319" y="1061"/>
                </a:moveTo>
                <a:lnTo>
                  <a:pt x="462" y="917"/>
                </a:lnTo>
                <a:cubicBezTo>
                  <a:pt x="504" y="935"/>
                  <a:pt x="549" y="944"/>
                  <a:pt x="596" y="944"/>
                </a:cubicBezTo>
                <a:cubicBezTo>
                  <a:pt x="643" y="944"/>
                  <a:pt x="688" y="935"/>
                  <a:pt x="730" y="917"/>
                </a:cubicBezTo>
                <a:lnTo>
                  <a:pt x="874" y="1061"/>
                </a:lnTo>
                <a:cubicBezTo>
                  <a:pt x="790" y="1111"/>
                  <a:pt x="695" y="1137"/>
                  <a:pt x="596" y="1137"/>
                </a:cubicBezTo>
                <a:cubicBezTo>
                  <a:pt x="498" y="1137"/>
                  <a:pt x="402" y="1111"/>
                  <a:pt x="319" y="1061"/>
                </a:cubicBezTo>
                <a:close/>
                <a:moveTo>
                  <a:pt x="147" y="942"/>
                </a:moveTo>
                <a:cubicBezTo>
                  <a:pt x="145" y="941"/>
                  <a:pt x="145" y="939"/>
                  <a:pt x="147" y="937"/>
                </a:cubicBezTo>
                <a:lnTo>
                  <a:pt x="327" y="757"/>
                </a:lnTo>
                <a:lnTo>
                  <a:pt x="328" y="756"/>
                </a:lnTo>
                <a:cubicBezTo>
                  <a:pt x="328" y="756"/>
                  <a:pt x="329" y="755"/>
                  <a:pt x="330" y="755"/>
                </a:cubicBezTo>
                <a:cubicBezTo>
                  <a:pt x="330" y="755"/>
                  <a:pt x="331" y="756"/>
                  <a:pt x="332" y="756"/>
                </a:cubicBezTo>
                <a:lnTo>
                  <a:pt x="437" y="861"/>
                </a:lnTo>
                <a:cubicBezTo>
                  <a:pt x="438" y="862"/>
                  <a:pt x="438" y="864"/>
                  <a:pt x="437" y="865"/>
                </a:cubicBezTo>
                <a:lnTo>
                  <a:pt x="256" y="1046"/>
                </a:lnTo>
                <a:cubicBezTo>
                  <a:pt x="254" y="1048"/>
                  <a:pt x="252" y="1048"/>
                  <a:pt x="251" y="1046"/>
                </a:cubicBezTo>
                <a:close/>
                <a:moveTo>
                  <a:pt x="132" y="319"/>
                </a:moveTo>
                <a:lnTo>
                  <a:pt x="209" y="397"/>
                </a:lnTo>
                <a:lnTo>
                  <a:pt x="275" y="462"/>
                </a:lnTo>
                <a:cubicBezTo>
                  <a:pt x="257" y="504"/>
                  <a:pt x="248" y="549"/>
                  <a:pt x="248" y="596"/>
                </a:cubicBezTo>
                <a:cubicBezTo>
                  <a:pt x="248" y="643"/>
                  <a:pt x="257" y="688"/>
                  <a:pt x="275" y="731"/>
                </a:cubicBezTo>
                <a:lnTo>
                  <a:pt x="132" y="874"/>
                </a:lnTo>
                <a:cubicBezTo>
                  <a:pt x="82" y="790"/>
                  <a:pt x="55" y="695"/>
                  <a:pt x="55" y="596"/>
                </a:cubicBezTo>
                <a:cubicBezTo>
                  <a:pt x="55" y="498"/>
                  <a:pt x="82" y="403"/>
                  <a:pt x="132" y="319"/>
                </a:cubicBezTo>
                <a:close/>
                <a:moveTo>
                  <a:pt x="147" y="251"/>
                </a:moveTo>
                <a:lnTo>
                  <a:pt x="251" y="147"/>
                </a:lnTo>
                <a:cubicBezTo>
                  <a:pt x="251" y="146"/>
                  <a:pt x="252" y="146"/>
                  <a:pt x="253" y="146"/>
                </a:cubicBezTo>
                <a:cubicBezTo>
                  <a:pt x="254" y="146"/>
                  <a:pt x="255" y="146"/>
                  <a:pt x="256" y="147"/>
                </a:cubicBezTo>
                <a:lnTo>
                  <a:pt x="436" y="327"/>
                </a:lnTo>
                <a:cubicBezTo>
                  <a:pt x="437" y="329"/>
                  <a:pt x="437" y="331"/>
                  <a:pt x="436" y="332"/>
                </a:cubicBezTo>
                <a:lnTo>
                  <a:pt x="384" y="384"/>
                </a:lnTo>
                <a:lnTo>
                  <a:pt x="332" y="436"/>
                </a:lnTo>
                <a:cubicBezTo>
                  <a:pt x="331" y="438"/>
                  <a:pt x="328" y="438"/>
                  <a:pt x="327" y="436"/>
                </a:cubicBezTo>
                <a:lnTo>
                  <a:pt x="147" y="256"/>
                </a:lnTo>
                <a:cubicBezTo>
                  <a:pt x="146" y="255"/>
                  <a:pt x="146" y="254"/>
                  <a:pt x="146" y="253"/>
                </a:cubicBezTo>
                <a:cubicBezTo>
                  <a:pt x="146" y="252"/>
                  <a:pt x="146" y="251"/>
                  <a:pt x="147" y="251"/>
                </a:cubicBezTo>
                <a:lnTo>
                  <a:pt x="596" y="56"/>
                </a:lnTo>
                <a:cubicBezTo>
                  <a:pt x="695" y="56"/>
                  <a:pt x="790" y="82"/>
                  <a:pt x="874" y="132"/>
                </a:cubicBezTo>
                <a:lnTo>
                  <a:pt x="850" y="155"/>
                </a:lnTo>
                <a:lnTo>
                  <a:pt x="731" y="275"/>
                </a:lnTo>
                <a:cubicBezTo>
                  <a:pt x="688" y="257"/>
                  <a:pt x="643" y="248"/>
                  <a:pt x="596" y="248"/>
                </a:cubicBezTo>
                <a:cubicBezTo>
                  <a:pt x="549" y="248"/>
                  <a:pt x="504" y="257"/>
                  <a:pt x="461" y="275"/>
                </a:cubicBezTo>
                <a:lnTo>
                  <a:pt x="319" y="132"/>
                </a:lnTo>
                <a:cubicBezTo>
                  <a:pt x="402" y="82"/>
                  <a:pt x="498" y="56"/>
                  <a:pt x="596" y="56"/>
                </a:cubicBezTo>
                <a:close/>
                <a:moveTo>
                  <a:pt x="1046" y="251"/>
                </a:moveTo>
                <a:cubicBezTo>
                  <a:pt x="1047" y="252"/>
                  <a:pt x="1047" y="254"/>
                  <a:pt x="1046" y="256"/>
                </a:cubicBezTo>
                <a:lnTo>
                  <a:pt x="865" y="437"/>
                </a:lnTo>
                <a:cubicBezTo>
                  <a:pt x="864" y="438"/>
                  <a:pt x="862" y="438"/>
                  <a:pt x="861" y="437"/>
                </a:cubicBezTo>
                <a:lnTo>
                  <a:pt x="809" y="384"/>
                </a:lnTo>
                <a:lnTo>
                  <a:pt x="756" y="332"/>
                </a:lnTo>
                <a:cubicBezTo>
                  <a:pt x="755" y="331"/>
                  <a:pt x="755" y="330"/>
                  <a:pt x="755" y="330"/>
                </a:cubicBezTo>
                <a:cubicBezTo>
                  <a:pt x="755" y="329"/>
                  <a:pt x="755" y="328"/>
                  <a:pt x="756" y="328"/>
                </a:cubicBezTo>
                <a:lnTo>
                  <a:pt x="846" y="238"/>
                </a:lnTo>
                <a:lnTo>
                  <a:pt x="937" y="147"/>
                </a:lnTo>
                <a:cubicBezTo>
                  <a:pt x="938" y="146"/>
                  <a:pt x="939" y="146"/>
                  <a:pt x="939" y="146"/>
                </a:cubicBezTo>
                <a:cubicBezTo>
                  <a:pt x="940" y="146"/>
                  <a:pt x="941" y="146"/>
                  <a:pt x="942" y="147"/>
                </a:cubicBezTo>
                <a:close/>
                <a:moveTo>
                  <a:pt x="1061" y="874"/>
                </a:moveTo>
                <a:lnTo>
                  <a:pt x="917" y="730"/>
                </a:lnTo>
                <a:cubicBezTo>
                  <a:pt x="935" y="688"/>
                  <a:pt x="944" y="643"/>
                  <a:pt x="944" y="596"/>
                </a:cubicBezTo>
                <a:cubicBezTo>
                  <a:pt x="944" y="550"/>
                  <a:pt x="935" y="505"/>
                  <a:pt x="917" y="463"/>
                </a:cubicBezTo>
                <a:lnTo>
                  <a:pt x="1061" y="319"/>
                </a:lnTo>
                <a:cubicBezTo>
                  <a:pt x="1111" y="403"/>
                  <a:pt x="1137" y="498"/>
                  <a:pt x="1137" y="596"/>
                </a:cubicBezTo>
                <a:cubicBezTo>
                  <a:pt x="1137" y="695"/>
                  <a:pt x="1111" y="790"/>
                  <a:pt x="1061" y="874"/>
                </a:cubicBezTo>
                <a:close/>
                <a:moveTo>
                  <a:pt x="689" y="874"/>
                </a:moveTo>
                <a:cubicBezTo>
                  <a:pt x="659" y="884"/>
                  <a:pt x="628" y="889"/>
                  <a:pt x="596" y="889"/>
                </a:cubicBezTo>
                <a:cubicBezTo>
                  <a:pt x="564" y="889"/>
                  <a:pt x="533" y="884"/>
                  <a:pt x="503" y="874"/>
                </a:cubicBezTo>
                <a:cubicBezTo>
                  <a:pt x="503" y="873"/>
                  <a:pt x="503" y="873"/>
                  <a:pt x="504" y="872"/>
                </a:cubicBezTo>
                <a:lnTo>
                  <a:pt x="504" y="871"/>
                </a:lnTo>
                <a:lnTo>
                  <a:pt x="504" y="870"/>
                </a:lnTo>
                <a:cubicBezTo>
                  <a:pt x="504" y="869"/>
                  <a:pt x="504" y="869"/>
                  <a:pt x="505" y="869"/>
                </a:cubicBezTo>
                <a:cubicBezTo>
                  <a:pt x="505" y="868"/>
                  <a:pt x="505" y="867"/>
                  <a:pt x="505" y="867"/>
                </a:cubicBezTo>
                <a:lnTo>
                  <a:pt x="505" y="866"/>
                </a:lnTo>
                <a:cubicBezTo>
                  <a:pt x="505" y="865"/>
                  <a:pt x="505" y="864"/>
                  <a:pt x="505" y="863"/>
                </a:cubicBezTo>
                <a:cubicBezTo>
                  <a:pt x="505" y="856"/>
                  <a:pt x="502" y="849"/>
                  <a:pt x="497" y="844"/>
                </a:cubicBezTo>
                <a:lnTo>
                  <a:pt x="349" y="696"/>
                </a:lnTo>
                <a:cubicBezTo>
                  <a:pt x="349" y="695"/>
                  <a:pt x="348" y="695"/>
                  <a:pt x="347" y="694"/>
                </a:cubicBezTo>
                <a:lnTo>
                  <a:pt x="347" y="693"/>
                </a:lnTo>
                <a:cubicBezTo>
                  <a:pt x="346" y="693"/>
                  <a:pt x="346" y="693"/>
                  <a:pt x="345" y="692"/>
                </a:cubicBezTo>
                <a:cubicBezTo>
                  <a:pt x="344" y="692"/>
                  <a:pt x="343" y="691"/>
                  <a:pt x="343" y="691"/>
                </a:cubicBezTo>
                <a:lnTo>
                  <a:pt x="342" y="691"/>
                </a:lnTo>
                <a:cubicBezTo>
                  <a:pt x="342" y="690"/>
                  <a:pt x="341" y="690"/>
                  <a:pt x="340" y="690"/>
                </a:cubicBezTo>
                <a:lnTo>
                  <a:pt x="340" y="689"/>
                </a:lnTo>
                <a:cubicBezTo>
                  <a:pt x="339" y="689"/>
                  <a:pt x="338" y="689"/>
                  <a:pt x="338" y="689"/>
                </a:cubicBezTo>
                <a:lnTo>
                  <a:pt x="337" y="689"/>
                </a:lnTo>
                <a:cubicBezTo>
                  <a:pt x="336" y="689"/>
                  <a:pt x="336" y="688"/>
                  <a:pt x="335" y="688"/>
                </a:cubicBezTo>
                <a:cubicBezTo>
                  <a:pt x="334" y="688"/>
                  <a:pt x="333" y="688"/>
                  <a:pt x="332" y="688"/>
                </a:cubicBezTo>
                <a:cubicBezTo>
                  <a:pt x="331" y="688"/>
                  <a:pt x="331" y="688"/>
                  <a:pt x="330" y="688"/>
                </a:cubicBezTo>
                <a:lnTo>
                  <a:pt x="329" y="688"/>
                </a:lnTo>
                <a:cubicBezTo>
                  <a:pt x="329" y="688"/>
                  <a:pt x="328" y="688"/>
                  <a:pt x="327" y="688"/>
                </a:cubicBezTo>
                <a:cubicBezTo>
                  <a:pt x="326" y="688"/>
                  <a:pt x="325" y="688"/>
                  <a:pt x="325" y="688"/>
                </a:cubicBezTo>
                <a:lnTo>
                  <a:pt x="324" y="688"/>
                </a:lnTo>
                <a:cubicBezTo>
                  <a:pt x="323" y="688"/>
                  <a:pt x="323" y="689"/>
                  <a:pt x="322" y="689"/>
                </a:cubicBezTo>
                <a:lnTo>
                  <a:pt x="321" y="689"/>
                </a:lnTo>
                <a:cubicBezTo>
                  <a:pt x="321" y="689"/>
                  <a:pt x="320" y="689"/>
                  <a:pt x="320" y="690"/>
                </a:cubicBezTo>
                <a:cubicBezTo>
                  <a:pt x="319" y="690"/>
                  <a:pt x="319" y="690"/>
                  <a:pt x="319" y="690"/>
                </a:cubicBezTo>
                <a:lnTo>
                  <a:pt x="318" y="690"/>
                </a:lnTo>
                <a:cubicBezTo>
                  <a:pt x="308" y="660"/>
                  <a:pt x="303" y="628"/>
                  <a:pt x="303" y="596"/>
                </a:cubicBezTo>
                <a:cubicBezTo>
                  <a:pt x="303" y="564"/>
                  <a:pt x="308" y="533"/>
                  <a:pt x="318" y="503"/>
                </a:cubicBezTo>
                <a:lnTo>
                  <a:pt x="319" y="503"/>
                </a:lnTo>
                <a:lnTo>
                  <a:pt x="320" y="503"/>
                </a:lnTo>
                <a:cubicBezTo>
                  <a:pt x="320" y="504"/>
                  <a:pt x="321" y="504"/>
                  <a:pt x="321" y="504"/>
                </a:cubicBezTo>
                <a:cubicBezTo>
                  <a:pt x="322" y="504"/>
                  <a:pt x="322" y="504"/>
                  <a:pt x="322" y="504"/>
                </a:cubicBezTo>
                <a:cubicBezTo>
                  <a:pt x="323" y="504"/>
                  <a:pt x="323" y="505"/>
                  <a:pt x="324" y="505"/>
                </a:cubicBezTo>
                <a:lnTo>
                  <a:pt x="325" y="505"/>
                </a:lnTo>
                <a:cubicBezTo>
                  <a:pt x="325" y="505"/>
                  <a:pt x="326" y="505"/>
                  <a:pt x="327" y="505"/>
                </a:cubicBezTo>
                <a:cubicBezTo>
                  <a:pt x="328" y="505"/>
                  <a:pt x="329" y="505"/>
                  <a:pt x="329" y="505"/>
                </a:cubicBezTo>
                <a:lnTo>
                  <a:pt x="330" y="505"/>
                </a:lnTo>
                <a:cubicBezTo>
                  <a:pt x="331" y="505"/>
                  <a:pt x="331" y="505"/>
                  <a:pt x="332" y="505"/>
                </a:cubicBezTo>
                <a:lnTo>
                  <a:pt x="333" y="505"/>
                </a:lnTo>
                <a:cubicBezTo>
                  <a:pt x="333" y="505"/>
                  <a:pt x="334" y="505"/>
                  <a:pt x="335" y="505"/>
                </a:cubicBezTo>
                <a:cubicBezTo>
                  <a:pt x="336" y="505"/>
                  <a:pt x="336" y="504"/>
                  <a:pt x="337" y="504"/>
                </a:cubicBezTo>
                <a:lnTo>
                  <a:pt x="338" y="504"/>
                </a:lnTo>
                <a:cubicBezTo>
                  <a:pt x="338" y="504"/>
                  <a:pt x="339" y="504"/>
                  <a:pt x="340" y="504"/>
                </a:cubicBezTo>
                <a:cubicBezTo>
                  <a:pt x="340" y="503"/>
                  <a:pt x="340" y="503"/>
                  <a:pt x="340" y="503"/>
                </a:cubicBezTo>
                <a:cubicBezTo>
                  <a:pt x="341" y="503"/>
                  <a:pt x="342" y="503"/>
                  <a:pt x="342" y="502"/>
                </a:cubicBezTo>
                <a:cubicBezTo>
                  <a:pt x="343" y="502"/>
                  <a:pt x="343" y="502"/>
                  <a:pt x="343" y="502"/>
                </a:cubicBezTo>
                <a:cubicBezTo>
                  <a:pt x="343" y="502"/>
                  <a:pt x="344" y="501"/>
                  <a:pt x="345" y="501"/>
                </a:cubicBezTo>
                <a:cubicBezTo>
                  <a:pt x="346" y="500"/>
                  <a:pt x="346" y="500"/>
                  <a:pt x="347" y="499"/>
                </a:cubicBezTo>
                <a:cubicBezTo>
                  <a:pt x="348" y="498"/>
                  <a:pt x="349" y="498"/>
                  <a:pt x="349" y="497"/>
                </a:cubicBezTo>
                <a:lnTo>
                  <a:pt x="423" y="423"/>
                </a:lnTo>
                <a:lnTo>
                  <a:pt x="475" y="371"/>
                </a:lnTo>
                <a:lnTo>
                  <a:pt x="497" y="349"/>
                </a:lnTo>
                <a:cubicBezTo>
                  <a:pt x="502" y="344"/>
                  <a:pt x="505" y="337"/>
                  <a:pt x="505" y="330"/>
                </a:cubicBezTo>
                <a:cubicBezTo>
                  <a:pt x="505" y="329"/>
                  <a:pt x="505" y="328"/>
                  <a:pt x="505" y="327"/>
                </a:cubicBezTo>
                <a:lnTo>
                  <a:pt x="505" y="326"/>
                </a:lnTo>
                <a:cubicBezTo>
                  <a:pt x="505" y="325"/>
                  <a:pt x="505" y="325"/>
                  <a:pt x="504" y="324"/>
                </a:cubicBezTo>
                <a:lnTo>
                  <a:pt x="504" y="323"/>
                </a:lnTo>
                <a:cubicBezTo>
                  <a:pt x="504" y="322"/>
                  <a:pt x="504" y="322"/>
                  <a:pt x="504" y="321"/>
                </a:cubicBezTo>
                <a:lnTo>
                  <a:pt x="503" y="320"/>
                </a:lnTo>
                <a:lnTo>
                  <a:pt x="503" y="319"/>
                </a:lnTo>
                <a:cubicBezTo>
                  <a:pt x="503" y="318"/>
                  <a:pt x="503" y="318"/>
                  <a:pt x="503" y="318"/>
                </a:cubicBezTo>
                <a:cubicBezTo>
                  <a:pt x="532" y="308"/>
                  <a:pt x="564" y="303"/>
                  <a:pt x="596" y="303"/>
                </a:cubicBezTo>
                <a:cubicBezTo>
                  <a:pt x="628" y="303"/>
                  <a:pt x="660" y="308"/>
                  <a:pt x="690" y="318"/>
                </a:cubicBezTo>
                <a:cubicBezTo>
                  <a:pt x="690" y="319"/>
                  <a:pt x="690" y="319"/>
                  <a:pt x="690" y="319"/>
                </a:cubicBezTo>
                <a:cubicBezTo>
                  <a:pt x="689" y="319"/>
                  <a:pt x="689" y="320"/>
                  <a:pt x="689" y="320"/>
                </a:cubicBezTo>
                <a:cubicBezTo>
                  <a:pt x="689" y="321"/>
                  <a:pt x="689" y="321"/>
                  <a:pt x="689" y="321"/>
                </a:cubicBezTo>
                <a:cubicBezTo>
                  <a:pt x="689" y="322"/>
                  <a:pt x="688" y="323"/>
                  <a:pt x="688" y="323"/>
                </a:cubicBezTo>
                <a:lnTo>
                  <a:pt x="688" y="324"/>
                </a:lnTo>
                <a:cubicBezTo>
                  <a:pt x="688" y="325"/>
                  <a:pt x="688" y="325"/>
                  <a:pt x="688" y="326"/>
                </a:cubicBezTo>
                <a:lnTo>
                  <a:pt x="688" y="327"/>
                </a:lnTo>
                <a:cubicBezTo>
                  <a:pt x="687" y="328"/>
                  <a:pt x="687" y="329"/>
                  <a:pt x="687" y="330"/>
                </a:cubicBezTo>
                <a:cubicBezTo>
                  <a:pt x="687" y="337"/>
                  <a:pt x="690" y="344"/>
                  <a:pt x="696" y="349"/>
                </a:cubicBezTo>
                <a:lnTo>
                  <a:pt x="717" y="371"/>
                </a:lnTo>
                <a:lnTo>
                  <a:pt x="822" y="476"/>
                </a:lnTo>
                <a:lnTo>
                  <a:pt x="843" y="497"/>
                </a:lnTo>
                <a:cubicBezTo>
                  <a:pt x="844" y="498"/>
                  <a:pt x="845" y="498"/>
                  <a:pt x="845" y="499"/>
                </a:cubicBezTo>
                <a:cubicBezTo>
                  <a:pt x="846" y="499"/>
                  <a:pt x="846" y="499"/>
                  <a:pt x="846" y="499"/>
                </a:cubicBezTo>
                <a:cubicBezTo>
                  <a:pt x="846" y="500"/>
                  <a:pt x="847" y="500"/>
                  <a:pt x="848" y="501"/>
                </a:cubicBezTo>
                <a:cubicBezTo>
                  <a:pt x="849" y="501"/>
                  <a:pt x="849" y="502"/>
                  <a:pt x="850" y="502"/>
                </a:cubicBezTo>
                <a:cubicBezTo>
                  <a:pt x="851" y="503"/>
                  <a:pt x="852" y="503"/>
                  <a:pt x="852" y="503"/>
                </a:cubicBezTo>
                <a:cubicBezTo>
                  <a:pt x="853" y="503"/>
                  <a:pt x="853" y="503"/>
                  <a:pt x="853" y="504"/>
                </a:cubicBezTo>
                <a:cubicBezTo>
                  <a:pt x="854" y="504"/>
                  <a:pt x="854" y="504"/>
                  <a:pt x="855" y="504"/>
                </a:cubicBezTo>
                <a:cubicBezTo>
                  <a:pt x="856" y="504"/>
                  <a:pt x="857" y="505"/>
                  <a:pt x="857" y="505"/>
                </a:cubicBezTo>
                <a:cubicBezTo>
                  <a:pt x="858" y="505"/>
                  <a:pt x="858" y="505"/>
                  <a:pt x="858" y="505"/>
                </a:cubicBezTo>
                <a:cubicBezTo>
                  <a:pt x="859" y="505"/>
                  <a:pt x="859" y="505"/>
                  <a:pt x="860" y="505"/>
                </a:cubicBezTo>
                <a:lnTo>
                  <a:pt x="861" y="505"/>
                </a:lnTo>
                <a:cubicBezTo>
                  <a:pt x="861" y="505"/>
                  <a:pt x="862" y="505"/>
                  <a:pt x="863" y="505"/>
                </a:cubicBezTo>
                <a:cubicBezTo>
                  <a:pt x="864" y="505"/>
                  <a:pt x="865" y="505"/>
                  <a:pt x="865" y="505"/>
                </a:cubicBezTo>
                <a:lnTo>
                  <a:pt x="866" y="505"/>
                </a:lnTo>
                <a:cubicBezTo>
                  <a:pt x="867" y="505"/>
                  <a:pt x="867" y="505"/>
                  <a:pt x="868" y="505"/>
                </a:cubicBezTo>
                <a:lnTo>
                  <a:pt x="869" y="505"/>
                </a:lnTo>
                <a:lnTo>
                  <a:pt x="870" y="504"/>
                </a:lnTo>
                <a:cubicBezTo>
                  <a:pt x="871" y="504"/>
                  <a:pt x="871" y="504"/>
                  <a:pt x="871" y="504"/>
                </a:cubicBezTo>
                <a:cubicBezTo>
                  <a:pt x="872" y="504"/>
                  <a:pt x="872" y="504"/>
                  <a:pt x="873" y="504"/>
                </a:cubicBezTo>
                <a:cubicBezTo>
                  <a:pt x="873" y="503"/>
                  <a:pt x="873" y="503"/>
                  <a:pt x="873" y="503"/>
                </a:cubicBezTo>
                <a:cubicBezTo>
                  <a:pt x="874" y="503"/>
                  <a:pt x="874" y="503"/>
                  <a:pt x="874" y="503"/>
                </a:cubicBezTo>
                <a:cubicBezTo>
                  <a:pt x="884" y="533"/>
                  <a:pt x="889" y="564"/>
                  <a:pt x="889" y="596"/>
                </a:cubicBezTo>
                <a:cubicBezTo>
                  <a:pt x="889" y="628"/>
                  <a:pt x="884" y="660"/>
                  <a:pt x="873" y="690"/>
                </a:cubicBezTo>
                <a:cubicBezTo>
                  <a:pt x="871" y="689"/>
                  <a:pt x="868" y="688"/>
                  <a:pt x="866" y="688"/>
                </a:cubicBezTo>
                <a:cubicBezTo>
                  <a:pt x="864" y="688"/>
                  <a:pt x="862" y="688"/>
                  <a:pt x="860" y="688"/>
                </a:cubicBezTo>
                <a:cubicBezTo>
                  <a:pt x="859" y="688"/>
                  <a:pt x="858" y="688"/>
                  <a:pt x="858" y="688"/>
                </a:cubicBezTo>
                <a:lnTo>
                  <a:pt x="857" y="688"/>
                </a:lnTo>
                <a:cubicBezTo>
                  <a:pt x="857" y="688"/>
                  <a:pt x="856" y="689"/>
                  <a:pt x="855" y="689"/>
                </a:cubicBezTo>
                <a:cubicBezTo>
                  <a:pt x="854" y="689"/>
                  <a:pt x="853" y="689"/>
                  <a:pt x="852" y="690"/>
                </a:cubicBezTo>
                <a:cubicBezTo>
                  <a:pt x="852" y="690"/>
                  <a:pt x="851" y="691"/>
                  <a:pt x="850" y="691"/>
                </a:cubicBezTo>
                <a:cubicBezTo>
                  <a:pt x="849" y="691"/>
                  <a:pt x="848" y="692"/>
                  <a:pt x="848" y="692"/>
                </a:cubicBezTo>
                <a:lnTo>
                  <a:pt x="847" y="693"/>
                </a:lnTo>
                <a:cubicBezTo>
                  <a:pt x="847" y="693"/>
                  <a:pt x="846" y="693"/>
                  <a:pt x="846" y="694"/>
                </a:cubicBezTo>
                <a:cubicBezTo>
                  <a:pt x="845" y="694"/>
                  <a:pt x="844" y="695"/>
                  <a:pt x="843" y="696"/>
                </a:cubicBezTo>
                <a:lnTo>
                  <a:pt x="823" y="717"/>
                </a:lnTo>
                <a:lnTo>
                  <a:pt x="770" y="770"/>
                </a:lnTo>
                <a:lnTo>
                  <a:pt x="696" y="844"/>
                </a:lnTo>
                <a:cubicBezTo>
                  <a:pt x="690" y="849"/>
                  <a:pt x="687" y="856"/>
                  <a:pt x="687" y="863"/>
                </a:cubicBezTo>
                <a:cubicBezTo>
                  <a:pt x="687" y="864"/>
                  <a:pt x="687" y="865"/>
                  <a:pt x="688" y="866"/>
                </a:cubicBezTo>
                <a:lnTo>
                  <a:pt x="688" y="867"/>
                </a:lnTo>
                <a:lnTo>
                  <a:pt x="688" y="868"/>
                </a:lnTo>
                <a:cubicBezTo>
                  <a:pt x="688" y="869"/>
                  <a:pt x="688" y="869"/>
                  <a:pt x="688" y="869"/>
                </a:cubicBezTo>
                <a:cubicBezTo>
                  <a:pt x="688" y="870"/>
                  <a:pt x="688" y="871"/>
                  <a:pt x="689" y="871"/>
                </a:cubicBezTo>
                <a:lnTo>
                  <a:pt x="689" y="872"/>
                </a:lnTo>
                <a:cubicBezTo>
                  <a:pt x="689" y="873"/>
                  <a:pt x="689" y="873"/>
                  <a:pt x="689" y="874"/>
                </a:cubicBezTo>
                <a:close/>
                <a:moveTo>
                  <a:pt x="1192" y="596"/>
                </a:moveTo>
                <a:cubicBezTo>
                  <a:pt x="1192" y="482"/>
                  <a:pt x="1160" y="371"/>
                  <a:pt x="1098" y="275"/>
                </a:cubicBezTo>
                <a:cubicBezTo>
                  <a:pt x="1106" y="254"/>
                  <a:pt x="1102" y="229"/>
                  <a:pt x="1085" y="212"/>
                </a:cubicBezTo>
                <a:lnTo>
                  <a:pt x="981" y="108"/>
                </a:lnTo>
                <a:cubicBezTo>
                  <a:pt x="970" y="97"/>
                  <a:pt x="955" y="91"/>
                  <a:pt x="939" y="91"/>
                </a:cubicBezTo>
                <a:cubicBezTo>
                  <a:pt x="932" y="91"/>
                  <a:pt x="925" y="92"/>
                  <a:pt x="918" y="95"/>
                </a:cubicBezTo>
                <a:cubicBezTo>
                  <a:pt x="822" y="33"/>
                  <a:pt x="711" y="0"/>
                  <a:pt x="596" y="0"/>
                </a:cubicBezTo>
                <a:cubicBezTo>
                  <a:pt x="481" y="0"/>
                  <a:pt x="370" y="33"/>
                  <a:pt x="274" y="95"/>
                </a:cubicBezTo>
                <a:cubicBezTo>
                  <a:pt x="253" y="86"/>
                  <a:pt x="229" y="91"/>
                  <a:pt x="212" y="108"/>
                </a:cubicBezTo>
                <a:lnTo>
                  <a:pt x="108" y="212"/>
                </a:lnTo>
                <a:cubicBezTo>
                  <a:pt x="96" y="223"/>
                  <a:pt x="90" y="238"/>
                  <a:pt x="90" y="253"/>
                </a:cubicBezTo>
                <a:cubicBezTo>
                  <a:pt x="90" y="261"/>
                  <a:pt x="92" y="268"/>
                  <a:pt x="94" y="275"/>
                </a:cubicBezTo>
                <a:cubicBezTo>
                  <a:pt x="33" y="371"/>
                  <a:pt x="0" y="482"/>
                  <a:pt x="0" y="596"/>
                </a:cubicBezTo>
                <a:cubicBezTo>
                  <a:pt x="0" y="711"/>
                  <a:pt x="33" y="822"/>
                  <a:pt x="94" y="918"/>
                </a:cubicBezTo>
                <a:cubicBezTo>
                  <a:pt x="86" y="939"/>
                  <a:pt x="91" y="964"/>
                  <a:pt x="108" y="981"/>
                </a:cubicBezTo>
                <a:lnTo>
                  <a:pt x="212" y="1085"/>
                </a:lnTo>
                <a:cubicBezTo>
                  <a:pt x="223" y="1096"/>
                  <a:pt x="237" y="1102"/>
                  <a:pt x="253" y="1102"/>
                </a:cubicBezTo>
                <a:cubicBezTo>
                  <a:pt x="261" y="1102"/>
                  <a:pt x="268" y="1101"/>
                  <a:pt x="275" y="1098"/>
                </a:cubicBezTo>
                <a:cubicBezTo>
                  <a:pt x="371" y="1160"/>
                  <a:pt x="481" y="1193"/>
                  <a:pt x="596" y="1193"/>
                </a:cubicBezTo>
                <a:cubicBezTo>
                  <a:pt x="711" y="1193"/>
                  <a:pt x="822" y="1160"/>
                  <a:pt x="918" y="1098"/>
                </a:cubicBezTo>
                <a:cubicBezTo>
                  <a:pt x="925" y="1101"/>
                  <a:pt x="932" y="1102"/>
                  <a:pt x="939" y="1102"/>
                </a:cubicBezTo>
                <a:cubicBezTo>
                  <a:pt x="955" y="1102"/>
                  <a:pt x="970" y="1097"/>
                  <a:pt x="981" y="1085"/>
                </a:cubicBezTo>
                <a:lnTo>
                  <a:pt x="1085" y="981"/>
                </a:lnTo>
                <a:cubicBezTo>
                  <a:pt x="1096" y="970"/>
                  <a:pt x="1102" y="955"/>
                  <a:pt x="1102" y="940"/>
                </a:cubicBezTo>
                <a:cubicBezTo>
                  <a:pt x="1102" y="932"/>
                  <a:pt x="1101" y="925"/>
                  <a:pt x="1098" y="918"/>
                </a:cubicBezTo>
                <a:cubicBezTo>
                  <a:pt x="1160" y="822"/>
                  <a:pt x="1192" y="711"/>
                  <a:pt x="1192" y="596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4" name="Freeform 1273">
            <a:extLst>
              <a:ext uri="{FF2B5EF4-FFF2-40B4-BE49-F238E27FC236}">
                <a16:creationId xmlns:a16="http://schemas.microsoft.com/office/drawing/2014/main" id="{1E1A2BC9-5929-854E-84DF-8A33552500BF}"/>
              </a:ext>
            </a:extLst>
          </p:cNvPr>
          <p:cNvSpPr/>
          <p:nvPr/>
        </p:nvSpPr>
        <p:spPr>
          <a:xfrm>
            <a:off x="4151521" y="1856048"/>
            <a:ext cx="190440" cy="429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30" h="1193">
                <a:moveTo>
                  <a:pt x="142" y="1061"/>
                </a:moveTo>
                <a:lnTo>
                  <a:pt x="73" y="1116"/>
                </a:lnTo>
                <a:lnTo>
                  <a:pt x="57" y="1033"/>
                </a:lnTo>
                <a:lnTo>
                  <a:pt x="343" y="190"/>
                </a:lnTo>
                <a:lnTo>
                  <a:pt x="426" y="218"/>
                </a:lnTo>
                <a:close/>
                <a:moveTo>
                  <a:pt x="386" y="63"/>
                </a:moveTo>
                <a:lnTo>
                  <a:pt x="468" y="93"/>
                </a:lnTo>
                <a:lnTo>
                  <a:pt x="443" y="166"/>
                </a:lnTo>
                <a:lnTo>
                  <a:pt x="361" y="138"/>
                </a:lnTo>
                <a:close/>
                <a:moveTo>
                  <a:pt x="487" y="210"/>
                </a:moveTo>
                <a:cubicBezTo>
                  <a:pt x="488" y="208"/>
                  <a:pt x="488" y="207"/>
                  <a:pt x="488" y="205"/>
                </a:cubicBezTo>
                <a:lnTo>
                  <a:pt x="529" y="86"/>
                </a:lnTo>
                <a:cubicBezTo>
                  <a:pt x="533" y="71"/>
                  <a:pt x="526" y="56"/>
                  <a:pt x="512" y="51"/>
                </a:cubicBezTo>
                <a:lnTo>
                  <a:pt x="378" y="2"/>
                </a:lnTo>
                <a:cubicBezTo>
                  <a:pt x="371" y="-1"/>
                  <a:pt x="364" y="0"/>
                  <a:pt x="357" y="3"/>
                </a:cubicBezTo>
                <a:cubicBezTo>
                  <a:pt x="350" y="6"/>
                  <a:pt x="345" y="12"/>
                  <a:pt x="343" y="19"/>
                </a:cubicBezTo>
                <a:lnTo>
                  <a:pt x="300" y="144"/>
                </a:lnTo>
                <a:cubicBezTo>
                  <a:pt x="300" y="145"/>
                  <a:pt x="300" y="146"/>
                  <a:pt x="299" y="146"/>
                </a:cubicBezTo>
                <a:cubicBezTo>
                  <a:pt x="299" y="147"/>
                  <a:pt x="299" y="148"/>
                  <a:pt x="299" y="149"/>
                </a:cubicBezTo>
                <a:lnTo>
                  <a:pt x="2" y="1023"/>
                </a:lnTo>
                <a:cubicBezTo>
                  <a:pt x="0" y="1027"/>
                  <a:pt x="0" y="1032"/>
                  <a:pt x="1" y="1037"/>
                </a:cubicBezTo>
                <a:lnTo>
                  <a:pt x="27" y="1170"/>
                </a:lnTo>
                <a:cubicBezTo>
                  <a:pt x="29" y="1180"/>
                  <a:pt x="36" y="1188"/>
                  <a:pt x="45" y="1191"/>
                </a:cubicBezTo>
                <a:cubicBezTo>
                  <a:pt x="48" y="1192"/>
                  <a:pt x="51" y="1193"/>
                  <a:pt x="55" y="1193"/>
                </a:cubicBezTo>
                <a:cubicBezTo>
                  <a:pt x="61" y="1193"/>
                  <a:pt x="67" y="1191"/>
                  <a:pt x="72" y="1187"/>
                </a:cubicBezTo>
                <a:lnTo>
                  <a:pt x="183" y="1099"/>
                </a:lnTo>
                <a:cubicBezTo>
                  <a:pt x="187" y="1096"/>
                  <a:pt x="190" y="1092"/>
                  <a:pt x="192" y="1087"/>
                </a:cubicBezTo>
                <a:lnTo>
                  <a:pt x="485" y="214"/>
                </a:lnTo>
                <a:cubicBezTo>
                  <a:pt x="486" y="213"/>
                  <a:pt x="487" y="212"/>
                  <a:pt x="487" y="210"/>
                </a:cubicBezTo>
                <a:close/>
              </a:path>
            </a:pathLst>
          </a:custGeom>
          <a:solidFill>
            <a:srgbClr val="231F2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5" name="Freeform 1274">
            <a:extLst>
              <a:ext uri="{FF2B5EF4-FFF2-40B4-BE49-F238E27FC236}">
                <a16:creationId xmlns:a16="http://schemas.microsoft.com/office/drawing/2014/main" id="{3666065C-3E30-3441-A275-05E0896D32C0}"/>
              </a:ext>
            </a:extLst>
          </p:cNvPr>
          <p:cNvSpPr/>
          <p:nvPr/>
        </p:nvSpPr>
        <p:spPr>
          <a:xfrm>
            <a:off x="4062601" y="2015168"/>
            <a:ext cx="105480" cy="11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4" h="308">
                <a:moveTo>
                  <a:pt x="294" y="271"/>
                </a:moveTo>
                <a:cubicBezTo>
                  <a:pt x="294" y="254"/>
                  <a:pt x="285" y="241"/>
                  <a:pt x="269" y="234"/>
                </a:cubicBezTo>
                <a:lnTo>
                  <a:pt x="90" y="153"/>
                </a:lnTo>
                <a:lnTo>
                  <a:pt x="269" y="73"/>
                </a:lnTo>
                <a:cubicBezTo>
                  <a:pt x="285" y="66"/>
                  <a:pt x="294" y="54"/>
                  <a:pt x="294" y="37"/>
                </a:cubicBezTo>
                <a:cubicBezTo>
                  <a:pt x="294" y="16"/>
                  <a:pt x="277" y="-1"/>
                  <a:pt x="258" y="0"/>
                </a:cubicBezTo>
                <a:cubicBezTo>
                  <a:pt x="250" y="0"/>
                  <a:pt x="243" y="2"/>
                  <a:pt x="236" y="6"/>
                </a:cubicBezTo>
                <a:lnTo>
                  <a:pt x="36" y="101"/>
                </a:lnTo>
                <a:cubicBezTo>
                  <a:pt x="14" y="111"/>
                  <a:pt x="0" y="128"/>
                  <a:pt x="0" y="151"/>
                </a:cubicBezTo>
                <a:lnTo>
                  <a:pt x="0" y="157"/>
                </a:lnTo>
                <a:cubicBezTo>
                  <a:pt x="0" y="180"/>
                  <a:pt x="14" y="197"/>
                  <a:pt x="36" y="207"/>
                </a:cubicBezTo>
                <a:lnTo>
                  <a:pt x="236" y="302"/>
                </a:lnTo>
                <a:cubicBezTo>
                  <a:pt x="242" y="305"/>
                  <a:pt x="249" y="308"/>
                  <a:pt x="255" y="308"/>
                </a:cubicBezTo>
                <a:cubicBezTo>
                  <a:pt x="277" y="308"/>
                  <a:pt x="294" y="293"/>
                  <a:pt x="294" y="271"/>
                </a:cubicBezTo>
                <a:close/>
              </a:path>
            </a:pathLst>
          </a:custGeom>
          <a:solidFill>
            <a:srgbClr val="231F2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6" name="Freeform 1275">
            <a:extLst>
              <a:ext uri="{FF2B5EF4-FFF2-40B4-BE49-F238E27FC236}">
                <a16:creationId xmlns:a16="http://schemas.microsoft.com/office/drawing/2014/main" id="{78AEFAD4-539C-D244-B36D-BE6415CFF47A}"/>
              </a:ext>
            </a:extLst>
          </p:cNvPr>
          <p:cNvSpPr/>
          <p:nvPr/>
        </p:nvSpPr>
        <p:spPr>
          <a:xfrm>
            <a:off x="4316760" y="2015168"/>
            <a:ext cx="105480" cy="11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4" h="308">
                <a:moveTo>
                  <a:pt x="258" y="101"/>
                </a:moveTo>
                <a:lnTo>
                  <a:pt x="58" y="6"/>
                </a:lnTo>
                <a:cubicBezTo>
                  <a:pt x="52" y="3"/>
                  <a:pt x="46" y="0"/>
                  <a:pt x="39" y="0"/>
                </a:cubicBezTo>
                <a:cubicBezTo>
                  <a:pt x="17" y="0"/>
                  <a:pt x="0" y="15"/>
                  <a:pt x="0" y="37"/>
                </a:cubicBezTo>
                <a:cubicBezTo>
                  <a:pt x="0" y="54"/>
                  <a:pt x="10" y="67"/>
                  <a:pt x="25" y="75"/>
                </a:cubicBezTo>
                <a:lnTo>
                  <a:pt x="204" y="155"/>
                </a:lnTo>
                <a:lnTo>
                  <a:pt x="25" y="235"/>
                </a:lnTo>
                <a:cubicBezTo>
                  <a:pt x="10" y="242"/>
                  <a:pt x="0" y="254"/>
                  <a:pt x="0" y="271"/>
                </a:cubicBezTo>
                <a:cubicBezTo>
                  <a:pt x="0" y="292"/>
                  <a:pt x="17" y="309"/>
                  <a:pt x="36" y="308"/>
                </a:cubicBezTo>
                <a:cubicBezTo>
                  <a:pt x="45" y="308"/>
                  <a:pt x="51" y="306"/>
                  <a:pt x="58" y="302"/>
                </a:cubicBezTo>
                <a:lnTo>
                  <a:pt x="258" y="207"/>
                </a:lnTo>
                <a:cubicBezTo>
                  <a:pt x="281" y="197"/>
                  <a:pt x="294" y="180"/>
                  <a:pt x="294" y="157"/>
                </a:cubicBezTo>
                <a:lnTo>
                  <a:pt x="294" y="151"/>
                </a:lnTo>
                <a:cubicBezTo>
                  <a:pt x="294" y="128"/>
                  <a:pt x="281" y="111"/>
                  <a:pt x="258" y="101"/>
                </a:cubicBezTo>
                <a:close/>
              </a:path>
            </a:pathLst>
          </a:custGeom>
          <a:solidFill>
            <a:srgbClr val="231F2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7" name="Freeform 1276">
            <a:extLst>
              <a:ext uri="{FF2B5EF4-FFF2-40B4-BE49-F238E27FC236}">
                <a16:creationId xmlns:a16="http://schemas.microsoft.com/office/drawing/2014/main" id="{24FB9868-8D22-FC4D-8950-DB58DA86C636}"/>
              </a:ext>
            </a:extLst>
          </p:cNvPr>
          <p:cNvSpPr/>
          <p:nvPr/>
        </p:nvSpPr>
        <p:spPr>
          <a:xfrm>
            <a:off x="4819320" y="1856408"/>
            <a:ext cx="277920" cy="428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73" h="1190">
                <a:moveTo>
                  <a:pt x="718" y="404"/>
                </a:moveTo>
                <a:cubicBezTo>
                  <a:pt x="718" y="418"/>
                  <a:pt x="707" y="429"/>
                  <a:pt x="693" y="429"/>
                </a:cubicBezTo>
                <a:lnTo>
                  <a:pt x="683" y="429"/>
                </a:lnTo>
                <a:cubicBezTo>
                  <a:pt x="651" y="430"/>
                  <a:pt x="623" y="448"/>
                  <a:pt x="610" y="477"/>
                </a:cubicBezTo>
                <a:cubicBezTo>
                  <a:pt x="610" y="478"/>
                  <a:pt x="609" y="480"/>
                  <a:pt x="609" y="481"/>
                </a:cubicBezTo>
                <a:cubicBezTo>
                  <a:pt x="597" y="507"/>
                  <a:pt x="601" y="538"/>
                  <a:pt x="617" y="561"/>
                </a:cubicBezTo>
                <a:cubicBezTo>
                  <a:pt x="618" y="563"/>
                  <a:pt x="620" y="565"/>
                  <a:pt x="622" y="567"/>
                </a:cubicBezTo>
                <a:cubicBezTo>
                  <a:pt x="631" y="577"/>
                  <a:pt x="631" y="592"/>
                  <a:pt x="622" y="602"/>
                </a:cubicBezTo>
                <a:lnTo>
                  <a:pt x="599" y="624"/>
                </a:lnTo>
                <a:cubicBezTo>
                  <a:pt x="590" y="634"/>
                  <a:pt x="574" y="634"/>
                  <a:pt x="565" y="624"/>
                </a:cubicBezTo>
                <a:cubicBezTo>
                  <a:pt x="564" y="623"/>
                  <a:pt x="562" y="622"/>
                  <a:pt x="561" y="621"/>
                </a:cubicBezTo>
                <a:cubicBezTo>
                  <a:pt x="538" y="601"/>
                  <a:pt x="506" y="596"/>
                  <a:pt x="478" y="607"/>
                </a:cubicBezTo>
                <a:lnTo>
                  <a:pt x="477" y="608"/>
                </a:lnTo>
                <a:cubicBezTo>
                  <a:pt x="447" y="620"/>
                  <a:pt x="427" y="649"/>
                  <a:pt x="427" y="682"/>
                </a:cubicBezTo>
                <a:cubicBezTo>
                  <a:pt x="427" y="695"/>
                  <a:pt x="416" y="706"/>
                  <a:pt x="402" y="706"/>
                </a:cubicBezTo>
                <a:lnTo>
                  <a:pt x="371" y="706"/>
                </a:lnTo>
                <a:cubicBezTo>
                  <a:pt x="357" y="706"/>
                  <a:pt x="346" y="695"/>
                  <a:pt x="346" y="682"/>
                </a:cubicBezTo>
                <a:cubicBezTo>
                  <a:pt x="346" y="680"/>
                  <a:pt x="346" y="678"/>
                  <a:pt x="345" y="676"/>
                </a:cubicBezTo>
                <a:cubicBezTo>
                  <a:pt x="343" y="646"/>
                  <a:pt x="324" y="619"/>
                  <a:pt x="295" y="608"/>
                </a:cubicBezTo>
                <a:cubicBezTo>
                  <a:pt x="265" y="596"/>
                  <a:pt x="231" y="602"/>
                  <a:pt x="208" y="625"/>
                </a:cubicBezTo>
                <a:lnTo>
                  <a:pt x="206" y="627"/>
                </a:lnTo>
                <a:cubicBezTo>
                  <a:pt x="196" y="637"/>
                  <a:pt x="181" y="637"/>
                  <a:pt x="171" y="627"/>
                </a:cubicBezTo>
                <a:lnTo>
                  <a:pt x="149" y="605"/>
                </a:lnTo>
                <a:cubicBezTo>
                  <a:pt x="139" y="595"/>
                  <a:pt x="139" y="580"/>
                  <a:pt x="148" y="570"/>
                </a:cubicBezTo>
                <a:cubicBezTo>
                  <a:pt x="150" y="569"/>
                  <a:pt x="151" y="567"/>
                  <a:pt x="152" y="566"/>
                </a:cubicBezTo>
                <a:cubicBezTo>
                  <a:pt x="171" y="542"/>
                  <a:pt x="176" y="510"/>
                  <a:pt x="163" y="482"/>
                </a:cubicBezTo>
                <a:cubicBezTo>
                  <a:pt x="163" y="480"/>
                  <a:pt x="162" y="479"/>
                  <a:pt x="162" y="478"/>
                </a:cubicBezTo>
                <a:cubicBezTo>
                  <a:pt x="149" y="449"/>
                  <a:pt x="120" y="430"/>
                  <a:pt x="89" y="430"/>
                </a:cubicBezTo>
                <a:lnTo>
                  <a:pt x="80" y="430"/>
                </a:lnTo>
                <a:cubicBezTo>
                  <a:pt x="66" y="430"/>
                  <a:pt x="55" y="419"/>
                  <a:pt x="55" y="406"/>
                </a:cubicBezTo>
                <a:lnTo>
                  <a:pt x="55" y="374"/>
                </a:lnTo>
                <a:cubicBezTo>
                  <a:pt x="55" y="360"/>
                  <a:pt x="66" y="349"/>
                  <a:pt x="80" y="349"/>
                </a:cubicBezTo>
                <a:cubicBezTo>
                  <a:pt x="81" y="349"/>
                  <a:pt x="81" y="349"/>
                  <a:pt x="82" y="349"/>
                </a:cubicBezTo>
                <a:lnTo>
                  <a:pt x="83" y="349"/>
                </a:lnTo>
                <a:cubicBezTo>
                  <a:pt x="116" y="348"/>
                  <a:pt x="145" y="327"/>
                  <a:pt x="156" y="297"/>
                </a:cubicBezTo>
                <a:cubicBezTo>
                  <a:pt x="157" y="294"/>
                  <a:pt x="158" y="292"/>
                  <a:pt x="159" y="289"/>
                </a:cubicBezTo>
                <a:cubicBezTo>
                  <a:pt x="171" y="260"/>
                  <a:pt x="165" y="226"/>
                  <a:pt x="142" y="203"/>
                </a:cubicBezTo>
                <a:lnTo>
                  <a:pt x="139" y="200"/>
                </a:lnTo>
                <a:cubicBezTo>
                  <a:pt x="129" y="190"/>
                  <a:pt x="129" y="175"/>
                  <a:pt x="139" y="165"/>
                </a:cubicBezTo>
                <a:lnTo>
                  <a:pt x="161" y="143"/>
                </a:lnTo>
                <a:cubicBezTo>
                  <a:pt x="171" y="133"/>
                  <a:pt x="186" y="133"/>
                  <a:pt x="196" y="143"/>
                </a:cubicBezTo>
                <a:cubicBezTo>
                  <a:pt x="197" y="144"/>
                  <a:pt x="198" y="144"/>
                  <a:pt x="199" y="145"/>
                </a:cubicBezTo>
                <a:cubicBezTo>
                  <a:pt x="222" y="166"/>
                  <a:pt x="256" y="171"/>
                  <a:pt x="285" y="158"/>
                </a:cubicBezTo>
                <a:cubicBezTo>
                  <a:pt x="288" y="157"/>
                  <a:pt x="291" y="155"/>
                  <a:pt x="295" y="154"/>
                </a:cubicBezTo>
                <a:cubicBezTo>
                  <a:pt x="325" y="142"/>
                  <a:pt x="344" y="113"/>
                  <a:pt x="345" y="81"/>
                </a:cubicBezTo>
                <a:cubicBezTo>
                  <a:pt x="345" y="80"/>
                  <a:pt x="345" y="80"/>
                  <a:pt x="345" y="79"/>
                </a:cubicBezTo>
                <a:cubicBezTo>
                  <a:pt x="345" y="66"/>
                  <a:pt x="356" y="55"/>
                  <a:pt x="369" y="55"/>
                </a:cubicBezTo>
                <a:lnTo>
                  <a:pt x="401" y="55"/>
                </a:lnTo>
                <a:cubicBezTo>
                  <a:pt x="415" y="55"/>
                  <a:pt x="426" y="66"/>
                  <a:pt x="426" y="79"/>
                </a:cubicBezTo>
                <a:cubicBezTo>
                  <a:pt x="426" y="80"/>
                  <a:pt x="426" y="82"/>
                  <a:pt x="426" y="83"/>
                </a:cubicBezTo>
                <a:cubicBezTo>
                  <a:pt x="427" y="114"/>
                  <a:pt x="447" y="142"/>
                  <a:pt x="476" y="154"/>
                </a:cubicBezTo>
                <a:cubicBezTo>
                  <a:pt x="480" y="155"/>
                  <a:pt x="483" y="156"/>
                  <a:pt x="486" y="158"/>
                </a:cubicBezTo>
                <a:cubicBezTo>
                  <a:pt x="516" y="171"/>
                  <a:pt x="551" y="165"/>
                  <a:pt x="575" y="142"/>
                </a:cubicBezTo>
                <a:lnTo>
                  <a:pt x="576" y="141"/>
                </a:lnTo>
                <a:cubicBezTo>
                  <a:pt x="586" y="131"/>
                  <a:pt x="601" y="131"/>
                  <a:pt x="611" y="141"/>
                </a:cubicBezTo>
                <a:lnTo>
                  <a:pt x="634" y="163"/>
                </a:lnTo>
                <a:cubicBezTo>
                  <a:pt x="643" y="173"/>
                  <a:pt x="643" y="188"/>
                  <a:pt x="634" y="198"/>
                </a:cubicBezTo>
                <a:lnTo>
                  <a:pt x="633" y="198"/>
                </a:lnTo>
                <a:lnTo>
                  <a:pt x="629" y="203"/>
                </a:lnTo>
                <a:cubicBezTo>
                  <a:pt x="607" y="225"/>
                  <a:pt x="600" y="259"/>
                  <a:pt x="612" y="289"/>
                </a:cubicBezTo>
                <a:cubicBezTo>
                  <a:pt x="613" y="291"/>
                  <a:pt x="614" y="294"/>
                  <a:pt x="615" y="296"/>
                </a:cubicBezTo>
                <a:cubicBezTo>
                  <a:pt x="627" y="327"/>
                  <a:pt x="656" y="348"/>
                  <a:pt x="689" y="348"/>
                </a:cubicBezTo>
                <a:lnTo>
                  <a:pt x="693" y="348"/>
                </a:lnTo>
                <a:cubicBezTo>
                  <a:pt x="707" y="348"/>
                  <a:pt x="718" y="359"/>
                  <a:pt x="718" y="373"/>
                </a:cubicBezTo>
                <a:close/>
                <a:moveTo>
                  <a:pt x="542" y="1118"/>
                </a:moveTo>
                <a:lnTo>
                  <a:pt x="398" y="1048"/>
                </a:lnTo>
                <a:cubicBezTo>
                  <a:pt x="391" y="1045"/>
                  <a:pt x="382" y="1045"/>
                  <a:pt x="374" y="1048"/>
                </a:cubicBezTo>
                <a:lnTo>
                  <a:pt x="231" y="1118"/>
                </a:lnTo>
                <a:lnTo>
                  <a:pt x="231" y="687"/>
                </a:lnTo>
                <a:cubicBezTo>
                  <a:pt x="231" y="684"/>
                  <a:pt x="230" y="681"/>
                  <a:pt x="229" y="678"/>
                </a:cubicBezTo>
                <a:cubicBezTo>
                  <a:pt x="235" y="675"/>
                  <a:pt x="240" y="671"/>
                  <a:pt x="244" y="667"/>
                </a:cubicBezTo>
                <a:lnTo>
                  <a:pt x="247" y="665"/>
                </a:lnTo>
                <a:cubicBezTo>
                  <a:pt x="247" y="664"/>
                  <a:pt x="247" y="664"/>
                  <a:pt x="247" y="664"/>
                </a:cubicBezTo>
                <a:cubicBezTo>
                  <a:pt x="254" y="657"/>
                  <a:pt x="265" y="655"/>
                  <a:pt x="274" y="659"/>
                </a:cubicBezTo>
                <a:lnTo>
                  <a:pt x="275" y="659"/>
                </a:lnTo>
                <a:cubicBezTo>
                  <a:pt x="284" y="663"/>
                  <a:pt x="290" y="672"/>
                  <a:pt x="290" y="682"/>
                </a:cubicBezTo>
                <a:cubicBezTo>
                  <a:pt x="290" y="684"/>
                  <a:pt x="291" y="686"/>
                  <a:pt x="291" y="688"/>
                </a:cubicBezTo>
                <a:cubicBezTo>
                  <a:pt x="294" y="729"/>
                  <a:pt x="329" y="761"/>
                  <a:pt x="371" y="761"/>
                </a:cubicBezTo>
                <a:lnTo>
                  <a:pt x="402" y="761"/>
                </a:lnTo>
                <a:cubicBezTo>
                  <a:pt x="446" y="761"/>
                  <a:pt x="482" y="725"/>
                  <a:pt x="482" y="682"/>
                </a:cubicBezTo>
                <a:cubicBezTo>
                  <a:pt x="482" y="672"/>
                  <a:pt x="488" y="663"/>
                  <a:pt x="498" y="659"/>
                </a:cubicBezTo>
                <a:lnTo>
                  <a:pt x="499" y="659"/>
                </a:lnTo>
                <a:cubicBezTo>
                  <a:pt x="508" y="655"/>
                  <a:pt x="518" y="657"/>
                  <a:pt x="525" y="664"/>
                </a:cubicBezTo>
                <a:cubicBezTo>
                  <a:pt x="527" y="665"/>
                  <a:pt x="528" y="666"/>
                  <a:pt x="529" y="667"/>
                </a:cubicBezTo>
                <a:cubicBezTo>
                  <a:pt x="534" y="671"/>
                  <a:pt x="539" y="674"/>
                  <a:pt x="544" y="677"/>
                </a:cubicBezTo>
                <a:cubicBezTo>
                  <a:pt x="543" y="680"/>
                  <a:pt x="542" y="683"/>
                  <a:pt x="542" y="687"/>
                </a:cubicBezTo>
                <a:close/>
                <a:moveTo>
                  <a:pt x="694" y="293"/>
                </a:moveTo>
                <a:lnTo>
                  <a:pt x="690" y="293"/>
                </a:lnTo>
                <a:cubicBezTo>
                  <a:pt x="680" y="293"/>
                  <a:pt x="670" y="286"/>
                  <a:pt x="667" y="277"/>
                </a:cubicBezTo>
                <a:cubicBezTo>
                  <a:pt x="666" y="274"/>
                  <a:pt x="665" y="271"/>
                  <a:pt x="663" y="268"/>
                </a:cubicBezTo>
                <a:cubicBezTo>
                  <a:pt x="660" y="259"/>
                  <a:pt x="662" y="248"/>
                  <a:pt x="668" y="241"/>
                </a:cubicBezTo>
                <a:cubicBezTo>
                  <a:pt x="669" y="241"/>
                  <a:pt x="669" y="241"/>
                  <a:pt x="669" y="241"/>
                </a:cubicBezTo>
                <a:lnTo>
                  <a:pt x="673" y="236"/>
                </a:lnTo>
                <a:cubicBezTo>
                  <a:pt x="704" y="205"/>
                  <a:pt x="703" y="155"/>
                  <a:pt x="673" y="124"/>
                </a:cubicBezTo>
                <a:lnTo>
                  <a:pt x="650" y="101"/>
                </a:lnTo>
                <a:cubicBezTo>
                  <a:pt x="619" y="71"/>
                  <a:pt x="569" y="71"/>
                  <a:pt x="538" y="101"/>
                </a:cubicBezTo>
                <a:lnTo>
                  <a:pt x="537" y="102"/>
                </a:lnTo>
                <a:cubicBezTo>
                  <a:pt x="536" y="102"/>
                  <a:pt x="536" y="103"/>
                  <a:pt x="536" y="103"/>
                </a:cubicBezTo>
                <a:cubicBezTo>
                  <a:pt x="529" y="110"/>
                  <a:pt x="518" y="112"/>
                  <a:pt x="509" y="107"/>
                </a:cubicBezTo>
                <a:cubicBezTo>
                  <a:pt x="505" y="106"/>
                  <a:pt x="501" y="104"/>
                  <a:pt x="497" y="103"/>
                </a:cubicBezTo>
                <a:cubicBezTo>
                  <a:pt x="487" y="99"/>
                  <a:pt x="481" y="90"/>
                  <a:pt x="481" y="80"/>
                </a:cubicBezTo>
                <a:cubicBezTo>
                  <a:pt x="481" y="79"/>
                  <a:pt x="481" y="77"/>
                  <a:pt x="481" y="76"/>
                </a:cubicBezTo>
                <a:cubicBezTo>
                  <a:pt x="479" y="34"/>
                  <a:pt x="444" y="0"/>
                  <a:pt x="401" y="0"/>
                </a:cubicBezTo>
                <a:lnTo>
                  <a:pt x="369" y="0"/>
                </a:lnTo>
                <a:cubicBezTo>
                  <a:pt x="326" y="0"/>
                  <a:pt x="290" y="35"/>
                  <a:pt x="290" y="78"/>
                </a:cubicBezTo>
                <a:cubicBezTo>
                  <a:pt x="290" y="79"/>
                  <a:pt x="290" y="80"/>
                  <a:pt x="290" y="80"/>
                </a:cubicBezTo>
                <a:cubicBezTo>
                  <a:pt x="290" y="90"/>
                  <a:pt x="283" y="99"/>
                  <a:pt x="274" y="103"/>
                </a:cubicBezTo>
                <a:cubicBezTo>
                  <a:pt x="270" y="104"/>
                  <a:pt x="266" y="106"/>
                  <a:pt x="262" y="108"/>
                </a:cubicBezTo>
                <a:cubicBezTo>
                  <a:pt x="253" y="112"/>
                  <a:pt x="242" y="110"/>
                  <a:pt x="235" y="103"/>
                </a:cubicBezTo>
                <a:cubicBezTo>
                  <a:pt x="234" y="102"/>
                  <a:pt x="233" y="101"/>
                  <a:pt x="232" y="101"/>
                </a:cubicBezTo>
                <a:cubicBezTo>
                  <a:pt x="201" y="73"/>
                  <a:pt x="152" y="74"/>
                  <a:pt x="122" y="104"/>
                </a:cubicBezTo>
                <a:lnTo>
                  <a:pt x="100" y="126"/>
                </a:lnTo>
                <a:cubicBezTo>
                  <a:pt x="69" y="157"/>
                  <a:pt x="69" y="208"/>
                  <a:pt x="99" y="239"/>
                </a:cubicBezTo>
                <a:lnTo>
                  <a:pt x="103" y="242"/>
                </a:lnTo>
                <a:cubicBezTo>
                  <a:pt x="110" y="249"/>
                  <a:pt x="112" y="259"/>
                  <a:pt x="108" y="269"/>
                </a:cubicBezTo>
                <a:cubicBezTo>
                  <a:pt x="107" y="272"/>
                  <a:pt x="106" y="275"/>
                  <a:pt x="104" y="278"/>
                </a:cubicBezTo>
                <a:cubicBezTo>
                  <a:pt x="101" y="287"/>
                  <a:pt x="92" y="294"/>
                  <a:pt x="82" y="294"/>
                </a:cubicBezTo>
                <a:cubicBezTo>
                  <a:pt x="81" y="294"/>
                  <a:pt x="80" y="294"/>
                  <a:pt x="79" y="294"/>
                </a:cubicBezTo>
                <a:lnTo>
                  <a:pt x="78" y="294"/>
                </a:lnTo>
                <a:cubicBezTo>
                  <a:pt x="35" y="295"/>
                  <a:pt x="0" y="330"/>
                  <a:pt x="0" y="374"/>
                </a:cubicBezTo>
                <a:lnTo>
                  <a:pt x="0" y="406"/>
                </a:lnTo>
                <a:cubicBezTo>
                  <a:pt x="0" y="449"/>
                  <a:pt x="36" y="485"/>
                  <a:pt x="80" y="485"/>
                </a:cubicBezTo>
                <a:lnTo>
                  <a:pt x="88" y="485"/>
                </a:lnTo>
                <a:lnTo>
                  <a:pt x="89" y="485"/>
                </a:lnTo>
                <a:cubicBezTo>
                  <a:pt x="98" y="485"/>
                  <a:pt x="107" y="491"/>
                  <a:pt x="111" y="500"/>
                </a:cubicBezTo>
                <a:cubicBezTo>
                  <a:pt x="111" y="501"/>
                  <a:pt x="112" y="503"/>
                  <a:pt x="113" y="504"/>
                </a:cubicBezTo>
                <a:cubicBezTo>
                  <a:pt x="117" y="514"/>
                  <a:pt x="115" y="525"/>
                  <a:pt x="108" y="532"/>
                </a:cubicBezTo>
                <a:cubicBezTo>
                  <a:pt x="107" y="533"/>
                  <a:pt x="106" y="535"/>
                  <a:pt x="105" y="536"/>
                </a:cubicBezTo>
                <a:cubicBezTo>
                  <a:pt x="79" y="568"/>
                  <a:pt x="80" y="614"/>
                  <a:pt x="109" y="644"/>
                </a:cubicBezTo>
                <a:lnTo>
                  <a:pt x="132" y="666"/>
                </a:lnTo>
                <a:cubicBezTo>
                  <a:pt x="144" y="679"/>
                  <a:pt x="160" y="686"/>
                  <a:pt x="175" y="688"/>
                </a:cubicBezTo>
                <a:lnTo>
                  <a:pt x="175" y="1162"/>
                </a:lnTo>
                <a:cubicBezTo>
                  <a:pt x="175" y="1172"/>
                  <a:pt x="180" y="1181"/>
                  <a:pt x="188" y="1186"/>
                </a:cubicBezTo>
                <a:cubicBezTo>
                  <a:pt x="197" y="1191"/>
                  <a:pt x="207" y="1191"/>
                  <a:pt x="215" y="1187"/>
                </a:cubicBezTo>
                <a:lnTo>
                  <a:pt x="386" y="1104"/>
                </a:lnTo>
                <a:lnTo>
                  <a:pt x="558" y="1187"/>
                </a:lnTo>
                <a:cubicBezTo>
                  <a:pt x="562" y="1189"/>
                  <a:pt x="566" y="1190"/>
                  <a:pt x="570" y="1190"/>
                </a:cubicBezTo>
                <a:cubicBezTo>
                  <a:pt x="575" y="1190"/>
                  <a:pt x="580" y="1189"/>
                  <a:pt x="584" y="1186"/>
                </a:cubicBezTo>
                <a:cubicBezTo>
                  <a:pt x="593" y="1181"/>
                  <a:pt x="597" y="1172"/>
                  <a:pt x="597" y="1162"/>
                </a:cubicBezTo>
                <a:lnTo>
                  <a:pt x="597" y="687"/>
                </a:lnTo>
                <a:cubicBezTo>
                  <a:pt x="597" y="686"/>
                  <a:pt x="597" y="686"/>
                  <a:pt x="597" y="685"/>
                </a:cubicBezTo>
                <a:cubicBezTo>
                  <a:pt x="612" y="682"/>
                  <a:pt x="627" y="675"/>
                  <a:pt x="638" y="663"/>
                </a:cubicBezTo>
                <a:lnTo>
                  <a:pt x="661" y="641"/>
                </a:lnTo>
                <a:cubicBezTo>
                  <a:pt x="689" y="612"/>
                  <a:pt x="692" y="568"/>
                  <a:pt x="669" y="537"/>
                </a:cubicBezTo>
                <a:cubicBezTo>
                  <a:pt x="667" y="535"/>
                  <a:pt x="666" y="533"/>
                  <a:pt x="664" y="531"/>
                </a:cubicBezTo>
                <a:cubicBezTo>
                  <a:pt x="657" y="524"/>
                  <a:pt x="655" y="513"/>
                  <a:pt x="659" y="503"/>
                </a:cubicBezTo>
                <a:cubicBezTo>
                  <a:pt x="660" y="502"/>
                  <a:pt x="661" y="501"/>
                  <a:pt x="661" y="499"/>
                </a:cubicBezTo>
                <a:cubicBezTo>
                  <a:pt x="665" y="490"/>
                  <a:pt x="674" y="485"/>
                  <a:pt x="684" y="484"/>
                </a:cubicBezTo>
                <a:lnTo>
                  <a:pt x="694" y="484"/>
                </a:lnTo>
                <a:cubicBezTo>
                  <a:pt x="738" y="484"/>
                  <a:pt x="773" y="448"/>
                  <a:pt x="773" y="404"/>
                </a:cubicBezTo>
                <a:lnTo>
                  <a:pt x="773" y="373"/>
                </a:lnTo>
                <a:cubicBezTo>
                  <a:pt x="773" y="329"/>
                  <a:pt x="737" y="293"/>
                  <a:pt x="694" y="293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8" name="Freeform 1277">
            <a:extLst>
              <a:ext uri="{FF2B5EF4-FFF2-40B4-BE49-F238E27FC236}">
                <a16:creationId xmlns:a16="http://schemas.microsoft.com/office/drawing/2014/main" id="{3EF88E54-0683-D34B-A471-077B0CAA08CB}"/>
              </a:ext>
            </a:extLst>
          </p:cNvPr>
          <p:cNvSpPr/>
          <p:nvPr/>
        </p:nvSpPr>
        <p:spPr>
          <a:xfrm>
            <a:off x="4885200" y="1918688"/>
            <a:ext cx="149040" cy="14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5" h="414">
                <a:moveTo>
                  <a:pt x="207" y="375"/>
                </a:moveTo>
                <a:cubicBezTo>
                  <a:pt x="115" y="375"/>
                  <a:pt x="40" y="300"/>
                  <a:pt x="40" y="207"/>
                </a:cubicBezTo>
                <a:cubicBezTo>
                  <a:pt x="40" y="115"/>
                  <a:pt x="115" y="40"/>
                  <a:pt x="207" y="40"/>
                </a:cubicBezTo>
                <a:cubicBezTo>
                  <a:pt x="300" y="40"/>
                  <a:pt x="375" y="115"/>
                  <a:pt x="375" y="207"/>
                </a:cubicBezTo>
                <a:cubicBezTo>
                  <a:pt x="375" y="300"/>
                  <a:pt x="300" y="375"/>
                  <a:pt x="207" y="375"/>
                </a:cubicBezTo>
                <a:close/>
                <a:moveTo>
                  <a:pt x="207" y="0"/>
                </a:moveTo>
                <a:cubicBezTo>
                  <a:pt x="93" y="0"/>
                  <a:pt x="0" y="93"/>
                  <a:pt x="0" y="207"/>
                </a:cubicBezTo>
                <a:cubicBezTo>
                  <a:pt x="0" y="322"/>
                  <a:pt x="93" y="414"/>
                  <a:pt x="207" y="414"/>
                </a:cubicBezTo>
                <a:cubicBezTo>
                  <a:pt x="322" y="414"/>
                  <a:pt x="415" y="322"/>
                  <a:pt x="415" y="207"/>
                </a:cubicBezTo>
                <a:cubicBezTo>
                  <a:pt x="415" y="93"/>
                  <a:pt x="322" y="0"/>
                  <a:pt x="207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79" name="Freeform 1278">
            <a:extLst>
              <a:ext uri="{FF2B5EF4-FFF2-40B4-BE49-F238E27FC236}">
                <a16:creationId xmlns:a16="http://schemas.microsoft.com/office/drawing/2014/main" id="{14914B75-EB55-6840-AB5F-2EF5F6D29777}"/>
              </a:ext>
            </a:extLst>
          </p:cNvPr>
          <p:cNvSpPr/>
          <p:nvPr/>
        </p:nvSpPr>
        <p:spPr>
          <a:xfrm>
            <a:off x="4912200" y="1954687"/>
            <a:ext cx="86760" cy="71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2" h="200">
                <a:moveTo>
                  <a:pt x="234" y="5"/>
                </a:moveTo>
                <a:cubicBezTo>
                  <a:pt x="226" y="-2"/>
                  <a:pt x="213" y="-1"/>
                  <a:pt x="206" y="8"/>
                </a:cubicBezTo>
                <a:lnTo>
                  <a:pt x="91" y="151"/>
                </a:lnTo>
                <a:lnTo>
                  <a:pt x="34" y="92"/>
                </a:lnTo>
                <a:cubicBezTo>
                  <a:pt x="26" y="85"/>
                  <a:pt x="13" y="85"/>
                  <a:pt x="6" y="92"/>
                </a:cubicBezTo>
                <a:cubicBezTo>
                  <a:pt x="-2" y="100"/>
                  <a:pt x="-2" y="112"/>
                  <a:pt x="5" y="120"/>
                </a:cubicBezTo>
                <a:lnTo>
                  <a:pt x="78" y="194"/>
                </a:lnTo>
                <a:cubicBezTo>
                  <a:pt x="78" y="195"/>
                  <a:pt x="79" y="195"/>
                  <a:pt x="79" y="195"/>
                </a:cubicBezTo>
                <a:lnTo>
                  <a:pt x="80" y="196"/>
                </a:lnTo>
                <a:cubicBezTo>
                  <a:pt x="80" y="196"/>
                  <a:pt x="81" y="196"/>
                  <a:pt x="81" y="197"/>
                </a:cubicBezTo>
                <a:lnTo>
                  <a:pt x="82" y="197"/>
                </a:lnTo>
                <a:lnTo>
                  <a:pt x="83" y="198"/>
                </a:lnTo>
                <a:cubicBezTo>
                  <a:pt x="84" y="198"/>
                  <a:pt x="84" y="198"/>
                  <a:pt x="84" y="199"/>
                </a:cubicBezTo>
                <a:cubicBezTo>
                  <a:pt x="85" y="199"/>
                  <a:pt x="85" y="199"/>
                  <a:pt x="85" y="199"/>
                </a:cubicBezTo>
                <a:lnTo>
                  <a:pt x="86" y="199"/>
                </a:lnTo>
                <a:lnTo>
                  <a:pt x="87" y="199"/>
                </a:lnTo>
                <a:lnTo>
                  <a:pt x="88" y="200"/>
                </a:lnTo>
                <a:lnTo>
                  <a:pt x="89" y="200"/>
                </a:lnTo>
                <a:lnTo>
                  <a:pt x="90" y="200"/>
                </a:lnTo>
                <a:cubicBezTo>
                  <a:pt x="91" y="200"/>
                  <a:pt x="92" y="200"/>
                  <a:pt x="92" y="200"/>
                </a:cubicBezTo>
                <a:cubicBezTo>
                  <a:pt x="93" y="200"/>
                  <a:pt x="94" y="200"/>
                  <a:pt x="94" y="200"/>
                </a:cubicBezTo>
                <a:lnTo>
                  <a:pt x="95" y="200"/>
                </a:lnTo>
                <a:lnTo>
                  <a:pt x="96" y="200"/>
                </a:lnTo>
                <a:cubicBezTo>
                  <a:pt x="96" y="200"/>
                  <a:pt x="97" y="200"/>
                  <a:pt x="97" y="199"/>
                </a:cubicBezTo>
                <a:lnTo>
                  <a:pt x="98" y="199"/>
                </a:lnTo>
                <a:lnTo>
                  <a:pt x="99" y="199"/>
                </a:lnTo>
                <a:cubicBezTo>
                  <a:pt x="99" y="199"/>
                  <a:pt x="100" y="199"/>
                  <a:pt x="100" y="198"/>
                </a:cubicBezTo>
                <a:lnTo>
                  <a:pt x="101" y="198"/>
                </a:lnTo>
                <a:cubicBezTo>
                  <a:pt x="101" y="198"/>
                  <a:pt x="102" y="198"/>
                  <a:pt x="102" y="197"/>
                </a:cubicBezTo>
                <a:lnTo>
                  <a:pt x="103" y="197"/>
                </a:lnTo>
                <a:lnTo>
                  <a:pt x="104" y="196"/>
                </a:lnTo>
                <a:cubicBezTo>
                  <a:pt x="105" y="196"/>
                  <a:pt x="105" y="195"/>
                  <a:pt x="106" y="195"/>
                </a:cubicBezTo>
                <a:lnTo>
                  <a:pt x="106" y="194"/>
                </a:lnTo>
                <a:cubicBezTo>
                  <a:pt x="107" y="194"/>
                  <a:pt x="107" y="193"/>
                  <a:pt x="107" y="193"/>
                </a:cubicBezTo>
                <a:cubicBezTo>
                  <a:pt x="108" y="193"/>
                  <a:pt x="108" y="193"/>
                  <a:pt x="108" y="193"/>
                </a:cubicBezTo>
                <a:lnTo>
                  <a:pt x="237" y="33"/>
                </a:lnTo>
                <a:cubicBezTo>
                  <a:pt x="244" y="24"/>
                  <a:pt x="243" y="12"/>
                  <a:pt x="234" y="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0" name="Freeform 1279">
            <a:extLst>
              <a:ext uri="{FF2B5EF4-FFF2-40B4-BE49-F238E27FC236}">
                <a16:creationId xmlns:a16="http://schemas.microsoft.com/office/drawing/2014/main" id="{14B6882F-FA41-0B4C-B35B-E79C9AF3C077}"/>
              </a:ext>
            </a:extLst>
          </p:cNvPr>
          <p:cNvSpPr/>
          <p:nvPr/>
        </p:nvSpPr>
        <p:spPr>
          <a:xfrm>
            <a:off x="5458680" y="1856409"/>
            <a:ext cx="428760" cy="428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2" h="1191">
                <a:moveTo>
                  <a:pt x="912" y="708"/>
                </a:moveTo>
                <a:cubicBezTo>
                  <a:pt x="912" y="775"/>
                  <a:pt x="938" y="838"/>
                  <a:pt x="986" y="886"/>
                </a:cubicBezTo>
                <a:cubicBezTo>
                  <a:pt x="1027" y="927"/>
                  <a:pt x="1080" y="952"/>
                  <a:pt x="1136" y="958"/>
                </a:cubicBezTo>
                <a:lnTo>
                  <a:pt x="1136" y="1136"/>
                </a:lnTo>
                <a:lnTo>
                  <a:pt x="959" y="1136"/>
                </a:lnTo>
                <a:cubicBezTo>
                  <a:pt x="946" y="1009"/>
                  <a:pt x="838" y="911"/>
                  <a:pt x="708" y="911"/>
                </a:cubicBezTo>
                <a:cubicBezTo>
                  <a:pt x="579" y="911"/>
                  <a:pt x="471" y="1009"/>
                  <a:pt x="457" y="1136"/>
                </a:cubicBezTo>
                <a:lnTo>
                  <a:pt x="281" y="1136"/>
                </a:lnTo>
                <a:lnTo>
                  <a:pt x="281" y="932"/>
                </a:lnTo>
                <a:cubicBezTo>
                  <a:pt x="281" y="917"/>
                  <a:pt x="268" y="905"/>
                  <a:pt x="253" y="905"/>
                </a:cubicBezTo>
                <a:cubicBezTo>
                  <a:pt x="144" y="905"/>
                  <a:pt x="56" y="816"/>
                  <a:pt x="56" y="708"/>
                </a:cubicBezTo>
                <a:cubicBezTo>
                  <a:pt x="56" y="599"/>
                  <a:pt x="144" y="510"/>
                  <a:pt x="253" y="510"/>
                </a:cubicBezTo>
                <a:cubicBezTo>
                  <a:pt x="268" y="510"/>
                  <a:pt x="281" y="498"/>
                  <a:pt x="281" y="483"/>
                </a:cubicBezTo>
                <a:lnTo>
                  <a:pt x="281" y="280"/>
                </a:lnTo>
                <a:lnTo>
                  <a:pt x="487" y="280"/>
                </a:lnTo>
                <a:cubicBezTo>
                  <a:pt x="502" y="280"/>
                  <a:pt x="514" y="267"/>
                  <a:pt x="514" y="252"/>
                </a:cubicBezTo>
                <a:cubicBezTo>
                  <a:pt x="514" y="143"/>
                  <a:pt x="603" y="55"/>
                  <a:pt x="711" y="55"/>
                </a:cubicBezTo>
                <a:cubicBezTo>
                  <a:pt x="820" y="55"/>
                  <a:pt x="909" y="143"/>
                  <a:pt x="909" y="252"/>
                </a:cubicBezTo>
                <a:cubicBezTo>
                  <a:pt x="909" y="267"/>
                  <a:pt x="921" y="280"/>
                  <a:pt x="936" y="280"/>
                </a:cubicBezTo>
                <a:lnTo>
                  <a:pt x="1136" y="280"/>
                </a:lnTo>
                <a:lnTo>
                  <a:pt x="1136" y="457"/>
                </a:lnTo>
                <a:cubicBezTo>
                  <a:pt x="1080" y="463"/>
                  <a:pt x="1027" y="488"/>
                  <a:pt x="986" y="529"/>
                </a:cubicBezTo>
                <a:cubicBezTo>
                  <a:pt x="938" y="577"/>
                  <a:pt x="912" y="640"/>
                  <a:pt x="912" y="708"/>
                </a:cubicBezTo>
                <a:close/>
                <a:moveTo>
                  <a:pt x="1164" y="510"/>
                </a:moveTo>
                <a:cubicBezTo>
                  <a:pt x="1179" y="510"/>
                  <a:pt x="1192" y="498"/>
                  <a:pt x="1192" y="483"/>
                </a:cubicBezTo>
                <a:lnTo>
                  <a:pt x="1192" y="252"/>
                </a:lnTo>
                <a:cubicBezTo>
                  <a:pt x="1192" y="237"/>
                  <a:pt x="1179" y="224"/>
                  <a:pt x="1164" y="224"/>
                </a:cubicBezTo>
                <a:lnTo>
                  <a:pt x="962" y="224"/>
                </a:lnTo>
                <a:cubicBezTo>
                  <a:pt x="949" y="98"/>
                  <a:pt x="841" y="0"/>
                  <a:pt x="711" y="0"/>
                </a:cubicBezTo>
                <a:cubicBezTo>
                  <a:pt x="582" y="0"/>
                  <a:pt x="474" y="98"/>
                  <a:pt x="460" y="224"/>
                </a:cubicBezTo>
                <a:lnTo>
                  <a:pt x="253" y="224"/>
                </a:lnTo>
                <a:cubicBezTo>
                  <a:pt x="238" y="224"/>
                  <a:pt x="225" y="237"/>
                  <a:pt x="225" y="252"/>
                </a:cubicBezTo>
                <a:lnTo>
                  <a:pt x="225" y="457"/>
                </a:lnTo>
                <a:cubicBezTo>
                  <a:pt x="99" y="470"/>
                  <a:pt x="0" y="578"/>
                  <a:pt x="0" y="708"/>
                </a:cubicBezTo>
                <a:cubicBezTo>
                  <a:pt x="0" y="837"/>
                  <a:pt x="99" y="945"/>
                  <a:pt x="225" y="958"/>
                </a:cubicBezTo>
                <a:lnTo>
                  <a:pt x="225" y="1163"/>
                </a:lnTo>
                <a:cubicBezTo>
                  <a:pt x="225" y="1178"/>
                  <a:pt x="238" y="1191"/>
                  <a:pt x="253" y="1191"/>
                </a:cubicBezTo>
                <a:lnTo>
                  <a:pt x="484" y="1191"/>
                </a:lnTo>
                <a:cubicBezTo>
                  <a:pt x="499" y="1191"/>
                  <a:pt x="511" y="1178"/>
                  <a:pt x="511" y="1163"/>
                </a:cubicBezTo>
                <a:cubicBezTo>
                  <a:pt x="511" y="1054"/>
                  <a:pt x="600" y="966"/>
                  <a:pt x="708" y="966"/>
                </a:cubicBezTo>
                <a:cubicBezTo>
                  <a:pt x="817" y="966"/>
                  <a:pt x="906" y="1054"/>
                  <a:pt x="906" y="1163"/>
                </a:cubicBezTo>
                <a:cubicBezTo>
                  <a:pt x="906" y="1178"/>
                  <a:pt x="918" y="1191"/>
                  <a:pt x="933" y="1191"/>
                </a:cubicBezTo>
                <a:lnTo>
                  <a:pt x="1164" y="1191"/>
                </a:lnTo>
                <a:cubicBezTo>
                  <a:pt x="1179" y="1191"/>
                  <a:pt x="1192" y="1178"/>
                  <a:pt x="1192" y="1163"/>
                </a:cubicBezTo>
                <a:lnTo>
                  <a:pt x="1192" y="932"/>
                </a:lnTo>
                <a:cubicBezTo>
                  <a:pt x="1192" y="917"/>
                  <a:pt x="1179" y="905"/>
                  <a:pt x="1164" y="905"/>
                </a:cubicBezTo>
                <a:cubicBezTo>
                  <a:pt x="1056" y="904"/>
                  <a:pt x="968" y="816"/>
                  <a:pt x="968" y="708"/>
                </a:cubicBezTo>
                <a:cubicBezTo>
                  <a:pt x="968" y="599"/>
                  <a:pt x="1056" y="511"/>
                  <a:pt x="1164" y="51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1" name="Freeform 1280">
            <a:extLst>
              <a:ext uri="{FF2B5EF4-FFF2-40B4-BE49-F238E27FC236}">
                <a16:creationId xmlns:a16="http://schemas.microsoft.com/office/drawing/2014/main" id="{EDD05A1E-B08A-C84B-9B4B-308C3F465A61}"/>
              </a:ext>
            </a:extLst>
          </p:cNvPr>
          <p:cNvSpPr/>
          <p:nvPr/>
        </p:nvSpPr>
        <p:spPr>
          <a:xfrm>
            <a:off x="5629320" y="1982407"/>
            <a:ext cx="89280" cy="896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49" h="250">
                <a:moveTo>
                  <a:pt x="125" y="55"/>
                </a:moveTo>
                <a:cubicBezTo>
                  <a:pt x="163" y="55"/>
                  <a:pt x="194" y="86"/>
                  <a:pt x="194" y="125"/>
                </a:cubicBezTo>
                <a:cubicBezTo>
                  <a:pt x="194" y="163"/>
                  <a:pt x="163" y="194"/>
                  <a:pt x="125" y="194"/>
                </a:cubicBezTo>
                <a:cubicBezTo>
                  <a:pt x="86" y="194"/>
                  <a:pt x="55" y="163"/>
                  <a:pt x="55" y="125"/>
                </a:cubicBezTo>
                <a:cubicBezTo>
                  <a:pt x="55" y="86"/>
                  <a:pt x="86" y="55"/>
                  <a:pt x="125" y="55"/>
                </a:cubicBezTo>
                <a:close/>
                <a:moveTo>
                  <a:pt x="125" y="250"/>
                </a:moveTo>
                <a:cubicBezTo>
                  <a:pt x="193" y="250"/>
                  <a:pt x="249" y="194"/>
                  <a:pt x="249" y="125"/>
                </a:cubicBezTo>
                <a:cubicBezTo>
                  <a:pt x="249" y="56"/>
                  <a:pt x="193" y="0"/>
                  <a:pt x="125" y="0"/>
                </a:cubicBezTo>
                <a:cubicBezTo>
                  <a:pt x="56" y="0"/>
                  <a:pt x="0" y="56"/>
                  <a:pt x="0" y="125"/>
                </a:cubicBezTo>
                <a:cubicBezTo>
                  <a:pt x="0" y="194"/>
                  <a:pt x="56" y="250"/>
                  <a:pt x="125" y="25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2" name="Freeform 1281">
            <a:extLst>
              <a:ext uri="{FF2B5EF4-FFF2-40B4-BE49-F238E27FC236}">
                <a16:creationId xmlns:a16="http://schemas.microsoft.com/office/drawing/2014/main" id="{1A81137B-BA04-6241-B743-90A82E76B791}"/>
              </a:ext>
            </a:extLst>
          </p:cNvPr>
          <p:cNvSpPr/>
          <p:nvPr/>
        </p:nvSpPr>
        <p:spPr>
          <a:xfrm>
            <a:off x="5600160" y="2074928"/>
            <a:ext cx="147960" cy="85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2" h="238">
                <a:moveTo>
                  <a:pt x="55" y="182"/>
                </a:moveTo>
                <a:lnTo>
                  <a:pt x="55" y="127"/>
                </a:lnTo>
                <a:cubicBezTo>
                  <a:pt x="55" y="115"/>
                  <a:pt x="61" y="103"/>
                  <a:pt x="71" y="96"/>
                </a:cubicBezTo>
                <a:cubicBezTo>
                  <a:pt x="109" y="70"/>
                  <a:pt x="156" y="55"/>
                  <a:pt x="206" y="55"/>
                </a:cubicBezTo>
                <a:cubicBezTo>
                  <a:pt x="255" y="55"/>
                  <a:pt x="303" y="70"/>
                  <a:pt x="341" y="96"/>
                </a:cubicBezTo>
                <a:cubicBezTo>
                  <a:pt x="351" y="103"/>
                  <a:pt x="356" y="115"/>
                  <a:pt x="357" y="127"/>
                </a:cubicBezTo>
                <a:cubicBezTo>
                  <a:pt x="357" y="143"/>
                  <a:pt x="357" y="163"/>
                  <a:pt x="357" y="182"/>
                </a:cubicBezTo>
                <a:close/>
                <a:moveTo>
                  <a:pt x="373" y="51"/>
                </a:moveTo>
                <a:cubicBezTo>
                  <a:pt x="326" y="18"/>
                  <a:pt x="267" y="0"/>
                  <a:pt x="206" y="0"/>
                </a:cubicBezTo>
                <a:cubicBezTo>
                  <a:pt x="145" y="0"/>
                  <a:pt x="86" y="18"/>
                  <a:pt x="40" y="50"/>
                </a:cubicBezTo>
                <a:cubicBezTo>
                  <a:pt x="15" y="68"/>
                  <a:pt x="0" y="97"/>
                  <a:pt x="0" y="127"/>
                </a:cubicBezTo>
                <a:lnTo>
                  <a:pt x="0" y="210"/>
                </a:lnTo>
                <a:cubicBezTo>
                  <a:pt x="0" y="225"/>
                  <a:pt x="12" y="238"/>
                  <a:pt x="27" y="238"/>
                </a:cubicBezTo>
                <a:lnTo>
                  <a:pt x="384" y="238"/>
                </a:lnTo>
                <a:cubicBezTo>
                  <a:pt x="400" y="238"/>
                  <a:pt x="412" y="225"/>
                  <a:pt x="412" y="210"/>
                </a:cubicBezTo>
                <a:cubicBezTo>
                  <a:pt x="412" y="183"/>
                  <a:pt x="412" y="150"/>
                  <a:pt x="412" y="127"/>
                </a:cubicBezTo>
                <a:cubicBezTo>
                  <a:pt x="412" y="97"/>
                  <a:pt x="397" y="68"/>
                  <a:pt x="373" y="5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3" name="Freeform 1282">
            <a:extLst>
              <a:ext uri="{FF2B5EF4-FFF2-40B4-BE49-F238E27FC236}">
                <a16:creationId xmlns:a16="http://schemas.microsoft.com/office/drawing/2014/main" id="{BCB7F7CA-733E-3347-8360-90EEDDF4C434}"/>
              </a:ext>
            </a:extLst>
          </p:cNvPr>
          <p:cNvSpPr/>
          <p:nvPr/>
        </p:nvSpPr>
        <p:spPr>
          <a:xfrm>
            <a:off x="6257880" y="1830849"/>
            <a:ext cx="282240" cy="45683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5" h="1270">
                <a:moveTo>
                  <a:pt x="619" y="106"/>
                </a:moveTo>
                <a:cubicBezTo>
                  <a:pt x="614" y="111"/>
                  <a:pt x="609" y="116"/>
                  <a:pt x="604" y="121"/>
                </a:cubicBezTo>
                <a:cubicBezTo>
                  <a:pt x="591" y="134"/>
                  <a:pt x="579" y="146"/>
                  <a:pt x="559" y="150"/>
                </a:cubicBezTo>
                <a:cubicBezTo>
                  <a:pt x="549" y="152"/>
                  <a:pt x="538" y="151"/>
                  <a:pt x="526" y="148"/>
                </a:cubicBezTo>
                <a:cubicBezTo>
                  <a:pt x="505" y="142"/>
                  <a:pt x="489" y="126"/>
                  <a:pt x="484" y="106"/>
                </a:cubicBezTo>
                <a:cubicBezTo>
                  <a:pt x="491" y="104"/>
                  <a:pt x="499" y="102"/>
                  <a:pt x="509" y="100"/>
                </a:cubicBezTo>
                <a:lnTo>
                  <a:pt x="542" y="128"/>
                </a:lnTo>
                <a:cubicBezTo>
                  <a:pt x="545" y="131"/>
                  <a:pt x="549" y="132"/>
                  <a:pt x="553" y="132"/>
                </a:cubicBezTo>
                <a:cubicBezTo>
                  <a:pt x="558" y="132"/>
                  <a:pt x="563" y="130"/>
                  <a:pt x="567" y="126"/>
                </a:cubicBezTo>
                <a:cubicBezTo>
                  <a:pt x="573" y="119"/>
                  <a:pt x="572" y="107"/>
                  <a:pt x="565" y="101"/>
                </a:cubicBezTo>
                <a:lnTo>
                  <a:pt x="555" y="92"/>
                </a:lnTo>
                <a:cubicBezTo>
                  <a:pt x="567" y="91"/>
                  <a:pt x="579" y="90"/>
                  <a:pt x="590" y="90"/>
                </a:cubicBezTo>
                <a:cubicBezTo>
                  <a:pt x="599" y="90"/>
                  <a:pt x="607" y="83"/>
                  <a:pt x="608" y="73"/>
                </a:cubicBezTo>
                <a:cubicBezTo>
                  <a:pt x="608" y="63"/>
                  <a:pt x="601" y="55"/>
                  <a:pt x="591" y="55"/>
                </a:cubicBezTo>
                <a:cubicBezTo>
                  <a:pt x="561" y="53"/>
                  <a:pt x="518" y="62"/>
                  <a:pt x="489" y="68"/>
                </a:cubicBezTo>
                <a:cubicBezTo>
                  <a:pt x="499" y="52"/>
                  <a:pt x="517" y="40"/>
                  <a:pt x="537" y="39"/>
                </a:cubicBezTo>
                <a:cubicBezTo>
                  <a:pt x="538" y="39"/>
                  <a:pt x="538" y="39"/>
                  <a:pt x="539" y="39"/>
                </a:cubicBezTo>
                <a:cubicBezTo>
                  <a:pt x="550" y="37"/>
                  <a:pt x="563" y="36"/>
                  <a:pt x="577" y="36"/>
                </a:cubicBezTo>
                <a:cubicBezTo>
                  <a:pt x="603" y="36"/>
                  <a:pt x="634" y="40"/>
                  <a:pt x="667" y="53"/>
                </a:cubicBezTo>
                <a:cubicBezTo>
                  <a:pt x="683" y="60"/>
                  <a:pt x="699" y="68"/>
                  <a:pt x="713" y="79"/>
                </a:cubicBezTo>
                <a:cubicBezTo>
                  <a:pt x="674" y="78"/>
                  <a:pt x="643" y="87"/>
                  <a:pt x="619" y="106"/>
                </a:cubicBezTo>
                <a:close/>
                <a:moveTo>
                  <a:pt x="386" y="428"/>
                </a:moveTo>
                <a:lnTo>
                  <a:pt x="386" y="467"/>
                </a:lnTo>
                <a:lnTo>
                  <a:pt x="339" y="467"/>
                </a:lnTo>
                <a:lnTo>
                  <a:pt x="339" y="427"/>
                </a:lnTo>
                <a:close/>
                <a:moveTo>
                  <a:pt x="392" y="1149"/>
                </a:moveTo>
                <a:lnTo>
                  <a:pt x="366" y="1190"/>
                </a:lnTo>
                <a:lnTo>
                  <a:pt x="343" y="1151"/>
                </a:lnTo>
                <a:lnTo>
                  <a:pt x="340" y="523"/>
                </a:lnTo>
                <a:lnTo>
                  <a:pt x="387" y="522"/>
                </a:lnTo>
                <a:close/>
                <a:moveTo>
                  <a:pt x="203" y="245"/>
                </a:moveTo>
                <a:cubicBezTo>
                  <a:pt x="199" y="246"/>
                  <a:pt x="193" y="247"/>
                  <a:pt x="186" y="247"/>
                </a:cubicBezTo>
                <a:cubicBezTo>
                  <a:pt x="182" y="247"/>
                  <a:pt x="179" y="247"/>
                  <a:pt x="175" y="246"/>
                </a:cubicBezTo>
                <a:cubicBezTo>
                  <a:pt x="152" y="242"/>
                  <a:pt x="141" y="224"/>
                  <a:pt x="128" y="214"/>
                </a:cubicBezTo>
                <a:cubicBezTo>
                  <a:pt x="118" y="205"/>
                  <a:pt x="101" y="198"/>
                  <a:pt x="74" y="198"/>
                </a:cubicBezTo>
                <a:cubicBezTo>
                  <a:pt x="63" y="198"/>
                  <a:pt x="50" y="199"/>
                  <a:pt x="35" y="202"/>
                </a:cubicBezTo>
                <a:cubicBezTo>
                  <a:pt x="46" y="190"/>
                  <a:pt x="67" y="170"/>
                  <a:pt x="99" y="157"/>
                </a:cubicBezTo>
                <a:cubicBezTo>
                  <a:pt x="124" y="147"/>
                  <a:pt x="147" y="144"/>
                  <a:pt x="165" y="144"/>
                </a:cubicBezTo>
                <a:cubicBezTo>
                  <a:pt x="177" y="144"/>
                  <a:pt x="187" y="145"/>
                  <a:pt x="193" y="146"/>
                </a:cubicBezTo>
                <a:cubicBezTo>
                  <a:pt x="211" y="147"/>
                  <a:pt x="227" y="157"/>
                  <a:pt x="235" y="171"/>
                </a:cubicBezTo>
                <a:cubicBezTo>
                  <a:pt x="233" y="171"/>
                  <a:pt x="232" y="171"/>
                  <a:pt x="230" y="170"/>
                </a:cubicBezTo>
                <a:cubicBezTo>
                  <a:pt x="201" y="166"/>
                  <a:pt x="178" y="166"/>
                  <a:pt x="161" y="170"/>
                </a:cubicBezTo>
                <a:cubicBezTo>
                  <a:pt x="151" y="172"/>
                  <a:pt x="146" y="182"/>
                  <a:pt x="148" y="191"/>
                </a:cubicBezTo>
                <a:cubicBezTo>
                  <a:pt x="150" y="201"/>
                  <a:pt x="160" y="207"/>
                  <a:pt x="170" y="204"/>
                </a:cubicBezTo>
                <a:cubicBezTo>
                  <a:pt x="189" y="199"/>
                  <a:pt x="220" y="204"/>
                  <a:pt x="240" y="209"/>
                </a:cubicBezTo>
                <a:cubicBezTo>
                  <a:pt x="236" y="226"/>
                  <a:pt x="222" y="240"/>
                  <a:pt x="203" y="245"/>
                </a:cubicBezTo>
                <a:close/>
                <a:moveTo>
                  <a:pt x="780" y="91"/>
                </a:moveTo>
                <a:cubicBezTo>
                  <a:pt x="752" y="60"/>
                  <a:pt x="718" y="36"/>
                  <a:pt x="680" y="20"/>
                </a:cubicBezTo>
                <a:cubicBezTo>
                  <a:pt x="622" y="-3"/>
                  <a:pt x="569" y="-2"/>
                  <a:pt x="534" y="3"/>
                </a:cubicBezTo>
                <a:cubicBezTo>
                  <a:pt x="492" y="6"/>
                  <a:pt x="458" y="36"/>
                  <a:pt x="449" y="75"/>
                </a:cubicBezTo>
                <a:cubicBezTo>
                  <a:pt x="420" y="78"/>
                  <a:pt x="396" y="89"/>
                  <a:pt x="379" y="107"/>
                </a:cubicBezTo>
                <a:cubicBezTo>
                  <a:pt x="344" y="143"/>
                  <a:pt x="345" y="194"/>
                  <a:pt x="345" y="200"/>
                </a:cubicBezTo>
                <a:lnTo>
                  <a:pt x="345" y="208"/>
                </a:lnTo>
                <a:cubicBezTo>
                  <a:pt x="327" y="191"/>
                  <a:pt x="304" y="181"/>
                  <a:pt x="276" y="178"/>
                </a:cubicBezTo>
                <a:cubicBezTo>
                  <a:pt x="268" y="142"/>
                  <a:pt x="236" y="114"/>
                  <a:pt x="197" y="111"/>
                </a:cubicBezTo>
                <a:cubicBezTo>
                  <a:pt x="186" y="109"/>
                  <a:pt x="176" y="108"/>
                  <a:pt x="165" y="108"/>
                </a:cubicBezTo>
                <a:cubicBezTo>
                  <a:pt x="151" y="108"/>
                  <a:pt x="138" y="110"/>
                  <a:pt x="125" y="112"/>
                </a:cubicBezTo>
                <a:cubicBezTo>
                  <a:pt x="111" y="115"/>
                  <a:pt x="98" y="119"/>
                  <a:pt x="86" y="124"/>
                </a:cubicBezTo>
                <a:cubicBezTo>
                  <a:pt x="56" y="136"/>
                  <a:pt x="30" y="155"/>
                  <a:pt x="9" y="178"/>
                </a:cubicBezTo>
                <a:cubicBezTo>
                  <a:pt x="-2" y="189"/>
                  <a:pt x="-3" y="206"/>
                  <a:pt x="4" y="219"/>
                </a:cubicBezTo>
                <a:cubicBezTo>
                  <a:pt x="11" y="231"/>
                  <a:pt x="22" y="237"/>
                  <a:pt x="35" y="237"/>
                </a:cubicBezTo>
                <a:cubicBezTo>
                  <a:pt x="37" y="237"/>
                  <a:pt x="40" y="237"/>
                  <a:pt x="42" y="237"/>
                </a:cubicBezTo>
                <a:cubicBezTo>
                  <a:pt x="54" y="234"/>
                  <a:pt x="65" y="233"/>
                  <a:pt x="74" y="233"/>
                </a:cubicBezTo>
                <a:cubicBezTo>
                  <a:pt x="88" y="233"/>
                  <a:pt x="99" y="236"/>
                  <a:pt x="106" y="241"/>
                </a:cubicBezTo>
                <a:cubicBezTo>
                  <a:pt x="108" y="243"/>
                  <a:pt x="110" y="246"/>
                  <a:pt x="113" y="248"/>
                </a:cubicBezTo>
                <a:cubicBezTo>
                  <a:pt x="124" y="259"/>
                  <a:pt x="140" y="276"/>
                  <a:pt x="168" y="281"/>
                </a:cubicBezTo>
                <a:cubicBezTo>
                  <a:pt x="174" y="282"/>
                  <a:pt x="180" y="283"/>
                  <a:pt x="186" y="283"/>
                </a:cubicBezTo>
                <a:cubicBezTo>
                  <a:pt x="194" y="283"/>
                  <a:pt x="203" y="282"/>
                  <a:pt x="213" y="279"/>
                </a:cubicBezTo>
                <a:cubicBezTo>
                  <a:pt x="231" y="274"/>
                  <a:pt x="248" y="263"/>
                  <a:pt x="260" y="248"/>
                </a:cubicBezTo>
                <a:cubicBezTo>
                  <a:pt x="267" y="238"/>
                  <a:pt x="273" y="226"/>
                  <a:pt x="276" y="214"/>
                </a:cubicBezTo>
                <a:cubicBezTo>
                  <a:pt x="295" y="216"/>
                  <a:pt x="310" y="224"/>
                  <a:pt x="322" y="235"/>
                </a:cubicBezTo>
                <a:cubicBezTo>
                  <a:pt x="338" y="252"/>
                  <a:pt x="343" y="275"/>
                  <a:pt x="345" y="290"/>
                </a:cubicBezTo>
                <a:lnTo>
                  <a:pt x="345" y="372"/>
                </a:lnTo>
                <a:lnTo>
                  <a:pt x="312" y="371"/>
                </a:lnTo>
                <a:cubicBezTo>
                  <a:pt x="305" y="371"/>
                  <a:pt x="297" y="374"/>
                  <a:pt x="292" y="379"/>
                </a:cubicBezTo>
                <a:cubicBezTo>
                  <a:pt x="287" y="384"/>
                  <a:pt x="284" y="391"/>
                  <a:pt x="284" y="399"/>
                </a:cubicBezTo>
                <a:lnTo>
                  <a:pt x="284" y="493"/>
                </a:lnTo>
                <a:cubicBezTo>
                  <a:pt x="284" y="494"/>
                  <a:pt x="284" y="495"/>
                  <a:pt x="284" y="495"/>
                </a:cubicBezTo>
                <a:cubicBezTo>
                  <a:pt x="284" y="496"/>
                  <a:pt x="284" y="496"/>
                  <a:pt x="284" y="497"/>
                </a:cubicBezTo>
                <a:lnTo>
                  <a:pt x="288" y="1158"/>
                </a:lnTo>
                <a:cubicBezTo>
                  <a:pt x="288" y="1163"/>
                  <a:pt x="289" y="1168"/>
                  <a:pt x="292" y="1172"/>
                </a:cubicBezTo>
                <a:lnTo>
                  <a:pt x="341" y="1256"/>
                </a:lnTo>
                <a:cubicBezTo>
                  <a:pt x="346" y="1265"/>
                  <a:pt x="354" y="1270"/>
                  <a:pt x="364" y="1270"/>
                </a:cubicBezTo>
                <a:lnTo>
                  <a:pt x="365" y="1270"/>
                </a:lnTo>
                <a:cubicBezTo>
                  <a:pt x="374" y="1270"/>
                  <a:pt x="383" y="1265"/>
                  <a:pt x="388" y="1257"/>
                </a:cubicBezTo>
                <a:lnTo>
                  <a:pt x="443" y="1172"/>
                </a:lnTo>
                <a:cubicBezTo>
                  <a:pt x="446" y="1168"/>
                  <a:pt x="447" y="1162"/>
                  <a:pt x="447" y="1157"/>
                </a:cubicBezTo>
                <a:lnTo>
                  <a:pt x="442" y="498"/>
                </a:lnTo>
                <a:cubicBezTo>
                  <a:pt x="442" y="497"/>
                  <a:pt x="442" y="496"/>
                  <a:pt x="442" y="494"/>
                </a:cubicBezTo>
                <a:cubicBezTo>
                  <a:pt x="442" y="493"/>
                  <a:pt x="442" y="492"/>
                  <a:pt x="442" y="490"/>
                </a:cubicBezTo>
                <a:lnTo>
                  <a:pt x="441" y="400"/>
                </a:lnTo>
                <a:cubicBezTo>
                  <a:pt x="441" y="385"/>
                  <a:pt x="429" y="373"/>
                  <a:pt x="414" y="373"/>
                </a:cubicBezTo>
                <a:lnTo>
                  <a:pt x="380" y="372"/>
                </a:lnTo>
                <a:lnTo>
                  <a:pt x="380" y="309"/>
                </a:lnTo>
                <a:cubicBezTo>
                  <a:pt x="381" y="308"/>
                  <a:pt x="381" y="306"/>
                  <a:pt x="381" y="305"/>
                </a:cubicBezTo>
                <a:cubicBezTo>
                  <a:pt x="381" y="304"/>
                  <a:pt x="381" y="298"/>
                  <a:pt x="380" y="288"/>
                </a:cubicBezTo>
                <a:lnTo>
                  <a:pt x="381" y="200"/>
                </a:lnTo>
                <a:lnTo>
                  <a:pt x="381" y="199"/>
                </a:lnTo>
                <a:cubicBezTo>
                  <a:pt x="381" y="199"/>
                  <a:pt x="379" y="158"/>
                  <a:pt x="404" y="132"/>
                </a:cubicBezTo>
                <a:cubicBezTo>
                  <a:pt x="415" y="120"/>
                  <a:pt x="430" y="113"/>
                  <a:pt x="448" y="111"/>
                </a:cubicBezTo>
                <a:cubicBezTo>
                  <a:pt x="455" y="145"/>
                  <a:pt x="482" y="173"/>
                  <a:pt x="517" y="182"/>
                </a:cubicBezTo>
                <a:cubicBezTo>
                  <a:pt x="527" y="185"/>
                  <a:pt x="537" y="187"/>
                  <a:pt x="547" y="187"/>
                </a:cubicBezTo>
                <a:cubicBezTo>
                  <a:pt x="554" y="187"/>
                  <a:pt x="560" y="186"/>
                  <a:pt x="566" y="185"/>
                </a:cubicBezTo>
                <a:cubicBezTo>
                  <a:pt x="596" y="179"/>
                  <a:pt x="614" y="161"/>
                  <a:pt x="629" y="146"/>
                </a:cubicBezTo>
                <a:cubicBezTo>
                  <a:pt x="633" y="142"/>
                  <a:pt x="638" y="137"/>
                  <a:pt x="642" y="134"/>
                </a:cubicBezTo>
                <a:cubicBezTo>
                  <a:pt x="667" y="113"/>
                  <a:pt x="708" y="109"/>
                  <a:pt x="763" y="120"/>
                </a:cubicBezTo>
                <a:cubicBezTo>
                  <a:pt x="771" y="121"/>
                  <a:pt x="778" y="118"/>
                  <a:pt x="782" y="111"/>
                </a:cubicBezTo>
                <a:cubicBezTo>
                  <a:pt x="786" y="105"/>
                  <a:pt x="785" y="96"/>
                  <a:pt x="780" y="9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4" name="Freeform 1283">
            <a:extLst>
              <a:ext uri="{FF2B5EF4-FFF2-40B4-BE49-F238E27FC236}">
                <a16:creationId xmlns:a16="http://schemas.microsoft.com/office/drawing/2014/main" id="{5595DC6D-7590-0E41-93CB-AF931452E2D2}"/>
              </a:ext>
            </a:extLst>
          </p:cNvPr>
          <p:cNvSpPr/>
          <p:nvPr/>
        </p:nvSpPr>
        <p:spPr>
          <a:xfrm>
            <a:off x="6895440" y="1824368"/>
            <a:ext cx="416880" cy="462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59" h="1287">
                <a:moveTo>
                  <a:pt x="694" y="1035"/>
                </a:moveTo>
                <a:lnTo>
                  <a:pt x="467" y="1035"/>
                </a:lnTo>
                <a:lnTo>
                  <a:pt x="55" y="1035"/>
                </a:lnTo>
                <a:lnTo>
                  <a:pt x="55" y="974"/>
                </a:lnTo>
                <a:lnTo>
                  <a:pt x="1104" y="974"/>
                </a:lnTo>
                <a:lnTo>
                  <a:pt x="1104" y="1035"/>
                </a:lnTo>
                <a:close/>
                <a:moveTo>
                  <a:pt x="726" y="1232"/>
                </a:moveTo>
                <a:lnTo>
                  <a:pt x="433" y="1232"/>
                </a:lnTo>
                <a:lnTo>
                  <a:pt x="486" y="1090"/>
                </a:lnTo>
                <a:lnTo>
                  <a:pt x="675" y="1090"/>
                </a:lnTo>
                <a:close/>
                <a:moveTo>
                  <a:pt x="376" y="363"/>
                </a:moveTo>
                <a:cubicBezTo>
                  <a:pt x="379" y="363"/>
                  <a:pt x="383" y="362"/>
                  <a:pt x="387" y="361"/>
                </a:cubicBezTo>
                <a:cubicBezTo>
                  <a:pt x="389" y="374"/>
                  <a:pt x="391" y="387"/>
                  <a:pt x="394" y="398"/>
                </a:cubicBezTo>
                <a:cubicBezTo>
                  <a:pt x="397" y="417"/>
                  <a:pt x="401" y="433"/>
                  <a:pt x="401" y="444"/>
                </a:cubicBezTo>
                <a:cubicBezTo>
                  <a:pt x="403" y="473"/>
                  <a:pt x="386" y="534"/>
                  <a:pt x="378" y="558"/>
                </a:cubicBezTo>
                <a:cubicBezTo>
                  <a:pt x="377" y="560"/>
                  <a:pt x="376" y="563"/>
                  <a:pt x="376" y="566"/>
                </a:cubicBezTo>
                <a:lnTo>
                  <a:pt x="376" y="567"/>
                </a:lnTo>
                <a:lnTo>
                  <a:pt x="376" y="612"/>
                </a:lnTo>
                <a:cubicBezTo>
                  <a:pt x="376" y="615"/>
                  <a:pt x="377" y="618"/>
                  <a:pt x="378" y="621"/>
                </a:cubicBezTo>
                <a:cubicBezTo>
                  <a:pt x="362" y="624"/>
                  <a:pt x="346" y="628"/>
                  <a:pt x="332" y="632"/>
                </a:cubicBezTo>
                <a:cubicBezTo>
                  <a:pt x="230" y="663"/>
                  <a:pt x="208" y="704"/>
                  <a:pt x="208" y="732"/>
                </a:cubicBezTo>
                <a:cubicBezTo>
                  <a:pt x="208" y="759"/>
                  <a:pt x="228" y="798"/>
                  <a:pt x="320" y="828"/>
                </a:cubicBezTo>
                <a:cubicBezTo>
                  <a:pt x="385" y="850"/>
                  <a:pt x="472" y="862"/>
                  <a:pt x="565" y="862"/>
                </a:cubicBezTo>
                <a:cubicBezTo>
                  <a:pt x="657" y="862"/>
                  <a:pt x="744" y="850"/>
                  <a:pt x="809" y="828"/>
                </a:cubicBezTo>
                <a:cubicBezTo>
                  <a:pt x="901" y="798"/>
                  <a:pt x="921" y="759"/>
                  <a:pt x="921" y="732"/>
                </a:cubicBezTo>
                <a:cubicBezTo>
                  <a:pt x="921" y="704"/>
                  <a:pt x="900" y="664"/>
                  <a:pt x="800" y="633"/>
                </a:cubicBezTo>
                <a:cubicBezTo>
                  <a:pt x="785" y="629"/>
                  <a:pt x="769" y="624"/>
                  <a:pt x="752" y="621"/>
                </a:cubicBezTo>
                <a:cubicBezTo>
                  <a:pt x="752" y="618"/>
                  <a:pt x="753" y="616"/>
                  <a:pt x="753" y="613"/>
                </a:cubicBezTo>
                <a:lnTo>
                  <a:pt x="753" y="612"/>
                </a:lnTo>
                <a:lnTo>
                  <a:pt x="753" y="566"/>
                </a:lnTo>
                <a:cubicBezTo>
                  <a:pt x="753" y="566"/>
                  <a:pt x="752" y="565"/>
                  <a:pt x="752" y="564"/>
                </a:cubicBezTo>
                <a:cubicBezTo>
                  <a:pt x="753" y="562"/>
                  <a:pt x="753" y="560"/>
                  <a:pt x="753" y="557"/>
                </a:cubicBezTo>
                <a:lnTo>
                  <a:pt x="747" y="520"/>
                </a:lnTo>
                <a:cubicBezTo>
                  <a:pt x="743" y="490"/>
                  <a:pt x="722" y="471"/>
                  <a:pt x="697" y="448"/>
                </a:cubicBezTo>
                <a:cubicBezTo>
                  <a:pt x="677" y="430"/>
                  <a:pt x="654" y="409"/>
                  <a:pt x="633" y="377"/>
                </a:cubicBezTo>
                <a:cubicBezTo>
                  <a:pt x="615" y="350"/>
                  <a:pt x="616" y="312"/>
                  <a:pt x="617" y="302"/>
                </a:cubicBezTo>
                <a:lnTo>
                  <a:pt x="682" y="339"/>
                </a:lnTo>
                <a:cubicBezTo>
                  <a:pt x="687" y="348"/>
                  <a:pt x="698" y="363"/>
                  <a:pt x="716" y="370"/>
                </a:cubicBezTo>
                <a:cubicBezTo>
                  <a:pt x="728" y="374"/>
                  <a:pt x="741" y="374"/>
                  <a:pt x="754" y="367"/>
                </a:cubicBezTo>
                <a:cubicBezTo>
                  <a:pt x="761" y="364"/>
                  <a:pt x="770" y="360"/>
                  <a:pt x="778" y="354"/>
                </a:cubicBezTo>
                <a:cubicBezTo>
                  <a:pt x="783" y="360"/>
                  <a:pt x="790" y="363"/>
                  <a:pt x="798" y="363"/>
                </a:cubicBezTo>
                <a:lnTo>
                  <a:pt x="1104" y="363"/>
                </a:lnTo>
                <a:lnTo>
                  <a:pt x="1104" y="919"/>
                </a:lnTo>
                <a:lnTo>
                  <a:pt x="55" y="919"/>
                </a:lnTo>
                <a:lnTo>
                  <a:pt x="55" y="363"/>
                </a:lnTo>
                <a:close/>
                <a:moveTo>
                  <a:pt x="387" y="655"/>
                </a:moveTo>
                <a:cubicBezTo>
                  <a:pt x="386" y="666"/>
                  <a:pt x="382" y="675"/>
                  <a:pt x="380" y="679"/>
                </a:cubicBezTo>
                <a:cubicBezTo>
                  <a:pt x="378" y="682"/>
                  <a:pt x="376" y="686"/>
                  <a:pt x="376" y="690"/>
                </a:cubicBezTo>
                <a:lnTo>
                  <a:pt x="376" y="747"/>
                </a:lnTo>
                <a:cubicBezTo>
                  <a:pt x="376" y="771"/>
                  <a:pt x="408" y="779"/>
                  <a:pt x="441" y="785"/>
                </a:cubicBezTo>
                <a:cubicBezTo>
                  <a:pt x="474" y="790"/>
                  <a:pt x="518" y="793"/>
                  <a:pt x="565" y="793"/>
                </a:cubicBezTo>
                <a:cubicBezTo>
                  <a:pt x="611" y="793"/>
                  <a:pt x="655" y="790"/>
                  <a:pt x="688" y="785"/>
                </a:cubicBezTo>
                <a:cubicBezTo>
                  <a:pt x="722" y="779"/>
                  <a:pt x="753" y="771"/>
                  <a:pt x="753" y="747"/>
                </a:cubicBezTo>
                <a:lnTo>
                  <a:pt x="753" y="696"/>
                </a:lnTo>
                <a:cubicBezTo>
                  <a:pt x="753" y="694"/>
                  <a:pt x="753" y="692"/>
                  <a:pt x="753" y="690"/>
                </a:cubicBezTo>
                <a:cubicBezTo>
                  <a:pt x="752" y="685"/>
                  <a:pt x="751" y="681"/>
                  <a:pt x="747" y="678"/>
                </a:cubicBezTo>
                <a:cubicBezTo>
                  <a:pt x="745" y="672"/>
                  <a:pt x="743" y="664"/>
                  <a:pt x="742" y="655"/>
                </a:cubicBezTo>
                <a:cubicBezTo>
                  <a:pt x="759" y="659"/>
                  <a:pt x="775" y="663"/>
                  <a:pt x="790" y="667"/>
                </a:cubicBezTo>
                <a:cubicBezTo>
                  <a:pt x="860" y="689"/>
                  <a:pt x="885" y="715"/>
                  <a:pt x="885" y="732"/>
                </a:cubicBezTo>
                <a:cubicBezTo>
                  <a:pt x="885" y="772"/>
                  <a:pt x="763" y="826"/>
                  <a:pt x="565" y="826"/>
                </a:cubicBezTo>
                <a:cubicBezTo>
                  <a:pt x="366" y="826"/>
                  <a:pt x="244" y="772"/>
                  <a:pt x="244" y="732"/>
                </a:cubicBezTo>
                <a:cubicBezTo>
                  <a:pt x="244" y="715"/>
                  <a:pt x="270" y="688"/>
                  <a:pt x="342" y="666"/>
                </a:cubicBezTo>
                <a:cubicBezTo>
                  <a:pt x="356" y="662"/>
                  <a:pt x="371" y="658"/>
                  <a:pt x="387" y="655"/>
                </a:cubicBezTo>
                <a:close/>
                <a:moveTo>
                  <a:pt x="717" y="604"/>
                </a:moveTo>
                <a:cubicBezTo>
                  <a:pt x="701" y="610"/>
                  <a:pt x="648" y="617"/>
                  <a:pt x="565" y="617"/>
                </a:cubicBezTo>
                <a:cubicBezTo>
                  <a:pt x="481" y="617"/>
                  <a:pt x="428" y="609"/>
                  <a:pt x="412" y="604"/>
                </a:cubicBezTo>
                <a:lnTo>
                  <a:pt x="412" y="595"/>
                </a:lnTo>
                <a:cubicBezTo>
                  <a:pt x="420" y="597"/>
                  <a:pt x="429" y="598"/>
                  <a:pt x="437" y="600"/>
                </a:cubicBezTo>
                <a:cubicBezTo>
                  <a:pt x="468" y="604"/>
                  <a:pt x="508" y="607"/>
                  <a:pt x="552" y="607"/>
                </a:cubicBezTo>
                <a:cubicBezTo>
                  <a:pt x="560" y="607"/>
                  <a:pt x="569" y="607"/>
                  <a:pt x="577" y="607"/>
                </a:cubicBezTo>
                <a:cubicBezTo>
                  <a:pt x="621" y="607"/>
                  <a:pt x="661" y="604"/>
                  <a:pt x="691" y="600"/>
                </a:cubicBezTo>
                <a:cubicBezTo>
                  <a:pt x="700" y="598"/>
                  <a:pt x="709" y="597"/>
                  <a:pt x="717" y="595"/>
                </a:cubicBezTo>
                <a:close/>
                <a:moveTo>
                  <a:pt x="577" y="701"/>
                </a:moveTo>
                <a:cubicBezTo>
                  <a:pt x="569" y="701"/>
                  <a:pt x="560" y="701"/>
                  <a:pt x="552" y="701"/>
                </a:cubicBezTo>
                <a:cubicBezTo>
                  <a:pt x="477" y="700"/>
                  <a:pt x="433" y="692"/>
                  <a:pt x="416" y="686"/>
                </a:cubicBezTo>
                <a:cubicBezTo>
                  <a:pt x="420" y="675"/>
                  <a:pt x="424" y="660"/>
                  <a:pt x="423" y="643"/>
                </a:cubicBezTo>
                <a:cubicBezTo>
                  <a:pt x="429" y="644"/>
                  <a:pt x="435" y="645"/>
                  <a:pt x="442" y="646"/>
                </a:cubicBezTo>
                <a:cubicBezTo>
                  <a:pt x="475" y="650"/>
                  <a:pt x="518" y="653"/>
                  <a:pt x="565" y="653"/>
                </a:cubicBezTo>
                <a:cubicBezTo>
                  <a:pt x="611" y="653"/>
                  <a:pt x="655" y="650"/>
                  <a:pt x="687" y="646"/>
                </a:cubicBezTo>
                <a:cubicBezTo>
                  <a:pt x="694" y="645"/>
                  <a:pt x="701" y="644"/>
                  <a:pt x="707" y="643"/>
                </a:cubicBezTo>
                <a:cubicBezTo>
                  <a:pt x="705" y="660"/>
                  <a:pt x="709" y="675"/>
                  <a:pt x="713" y="686"/>
                </a:cubicBezTo>
                <a:cubicBezTo>
                  <a:pt x="696" y="692"/>
                  <a:pt x="652" y="700"/>
                  <a:pt x="577" y="701"/>
                </a:cubicBezTo>
                <a:close/>
                <a:moveTo>
                  <a:pt x="412" y="741"/>
                </a:moveTo>
                <a:lnTo>
                  <a:pt x="412" y="722"/>
                </a:lnTo>
                <a:cubicBezTo>
                  <a:pt x="421" y="724"/>
                  <a:pt x="430" y="726"/>
                  <a:pt x="437" y="727"/>
                </a:cubicBezTo>
                <a:cubicBezTo>
                  <a:pt x="467" y="733"/>
                  <a:pt x="508" y="736"/>
                  <a:pt x="552" y="736"/>
                </a:cubicBezTo>
                <a:cubicBezTo>
                  <a:pt x="560" y="736"/>
                  <a:pt x="569" y="736"/>
                  <a:pt x="577" y="736"/>
                </a:cubicBezTo>
                <a:cubicBezTo>
                  <a:pt x="621" y="736"/>
                  <a:pt x="662" y="733"/>
                  <a:pt x="692" y="727"/>
                </a:cubicBezTo>
                <a:cubicBezTo>
                  <a:pt x="699" y="726"/>
                  <a:pt x="708" y="724"/>
                  <a:pt x="717" y="722"/>
                </a:cubicBezTo>
                <a:lnTo>
                  <a:pt x="717" y="741"/>
                </a:lnTo>
                <a:cubicBezTo>
                  <a:pt x="703" y="748"/>
                  <a:pt x="650" y="758"/>
                  <a:pt x="565" y="758"/>
                </a:cubicBezTo>
                <a:cubicBezTo>
                  <a:pt x="479" y="758"/>
                  <a:pt x="426" y="748"/>
                  <a:pt x="412" y="741"/>
                </a:cubicBezTo>
                <a:close/>
                <a:moveTo>
                  <a:pt x="421" y="255"/>
                </a:moveTo>
                <a:cubicBezTo>
                  <a:pt x="442" y="191"/>
                  <a:pt x="474" y="145"/>
                  <a:pt x="513" y="121"/>
                </a:cubicBezTo>
                <a:cubicBezTo>
                  <a:pt x="541" y="104"/>
                  <a:pt x="564" y="105"/>
                  <a:pt x="564" y="105"/>
                </a:cubicBezTo>
                <a:cubicBezTo>
                  <a:pt x="572" y="106"/>
                  <a:pt x="579" y="102"/>
                  <a:pt x="582" y="95"/>
                </a:cubicBezTo>
                <a:cubicBezTo>
                  <a:pt x="582" y="94"/>
                  <a:pt x="591" y="74"/>
                  <a:pt x="617" y="51"/>
                </a:cubicBezTo>
                <a:lnTo>
                  <a:pt x="618" y="79"/>
                </a:lnTo>
                <a:cubicBezTo>
                  <a:pt x="618" y="82"/>
                  <a:pt x="619" y="86"/>
                  <a:pt x="621" y="88"/>
                </a:cubicBezTo>
                <a:lnTo>
                  <a:pt x="665" y="147"/>
                </a:lnTo>
                <a:cubicBezTo>
                  <a:pt x="665" y="148"/>
                  <a:pt x="665" y="148"/>
                  <a:pt x="665" y="148"/>
                </a:cubicBezTo>
                <a:lnTo>
                  <a:pt x="684" y="170"/>
                </a:lnTo>
                <a:cubicBezTo>
                  <a:pt x="689" y="179"/>
                  <a:pt x="726" y="237"/>
                  <a:pt x="758" y="279"/>
                </a:cubicBezTo>
                <a:cubicBezTo>
                  <a:pt x="764" y="288"/>
                  <a:pt x="772" y="301"/>
                  <a:pt x="769" y="310"/>
                </a:cubicBezTo>
                <a:cubicBezTo>
                  <a:pt x="767" y="319"/>
                  <a:pt x="757" y="327"/>
                  <a:pt x="739" y="335"/>
                </a:cubicBezTo>
                <a:cubicBezTo>
                  <a:pt x="734" y="338"/>
                  <a:pt x="729" y="339"/>
                  <a:pt x="721" y="332"/>
                </a:cubicBezTo>
                <a:cubicBezTo>
                  <a:pt x="715" y="327"/>
                  <a:pt x="711" y="319"/>
                  <a:pt x="711" y="319"/>
                </a:cubicBezTo>
                <a:cubicBezTo>
                  <a:pt x="710" y="316"/>
                  <a:pt x="707" y="313"/>
                  <a:pt x="704" y="311"/>
                </a:cubicBezTo>
                <a:lnTo>
                  <a:pt x="631" y="269"/>
                </a:lnTo>
                <a:cubicBezTo>
                  <a:pt x="630" y="269"/>
                  <a:pt x="628" y="268"/>
                  <a:pt x="627" y="268"/>
                </a:cubicBezTo>
                <a:lnTo>
                  <a:pt x="606" y="261"/>
                </a:lnTo>
                <a:cubicBezTo>
                  <a:pt x="605" y="261"/>
                  <a:pt x="605" y="261"/>
                  <a:pt x="605" y="261"/>
                </a:cubicBezTo>
                <a:cubicBezTo>
                  <a:pt x="583" y="256"/>
                  <a:pt x="579" y="237"/>
                  <a:pt x="579" y="235"/>
                </a:cubicBezTo>
                <a:lnTo>
                  <a:pt x="544" y="239"/>
                </a:lnTo>
                <a:cubicBezTo>
                  <a:pt x="546" y="254"/>
                  <a:pt x="556" y="279"/>
                  <a:pt x="583" y="291"/>
                </a:cubicBezTo>
                <a:cubicBezTo>
                  <a:pt x="583" y="293"/>
                  <a:pt x="582" y="294"/>
                  <a:pt x="582" y="296"/>
                </a:cubicBezTo>
                <a:cubicBezTo>
                  <a:pt x="582" y="298"/>
                  <a:pt x="575" y="354"/>
                  <a:pt x="603" y="396"/>
                </a:cubicBezTo>
                <a:cubicBezTo>
                  <a:pt x="627" y="432"/>
                  <a:pt x="652" y="455"/>
                  <a:pt x="673" y="474"/>
                </a:cubicBezTo>
                <a:cubicBezTo>
                  <a:pt x="694" y="494"/>
                  <a:pt x="710" y="508"/>
                  <a:pt x="712" y="525"/>
                </a:cubicBezTo>
                <a:lnTo>
                  <a:pt x="717" y="558"/>
                </a:lnTo>
                <a:cubicBezTo>
                  <a:pt x="701" y="564"/>
                  <a:pt x="651" y="571"/>
                  <a:pt x="577" y="572"/>
                </a:cubicBezTo>
                <a:cubicBezTo>
                  <a:pt x="569" y="572"/>
                  <a:pt x="560" y="572"/>
                  <a:pt x="552" y="572"/>
                </a:cubicBezTo>
                <a:cubicBezTo>
                  <a:pt x="482" y="571"/>
                  <a:pt x="434" y="565"/>
                  <a:pt x="415" y="559"/>
                </a:cubicBezTo>
                <a:cubicBezTo>
                  <a:pt x="423" y="534"/>
                  <a:pt x="439" y="475"/>
                  <a:pt x="437" y="441"/>
                </a:cubicBezTo>
                <a:cubicBezTo>
                  <a:pt x="436" y="428"/>
                  <a:pt x="432" y="411"/>
                  <a:pt x="429" y="391"/>
                </a:cubicBezTo>
                <a:cubicBezTo>
                  <a:pt x="420" y="350"/>
                  <a:pt x="408" y="293"/>
                  <a:pt x="421" y="255"/>
                </a:cubicBezTo>
                <a:lnTo>
                  <a:pt x="1116" y="308"/>
                </a:lnTo>
                <a:lnTo>
                  <a:pt x="805" y="308"/>
                </a:lnTo>
                <a:cubicBezTo>
                  <a:pt x="806" y="292"/>
                  <a:pt x="799" y="276"/>
                  <a:pt x="786" y="258"/>
                </a:cubicBezTo>
                <a:cubicBezTo>
                  <a:pt x="754" y="214"/>
                  <a:pt x="713" y="151"/>
                  <a:pt x="713" y="150"/>
                </a:cubicBezTo>
                <a:lnTo>
                  <a:pt x="712" y="149"/>
                </a:lnTo>
                <a:lnTo>
                  <a:pt x="693" y="126"/>
                </a:lnTo>
                <a:lnTo>
                  <a:pt x="653" y="72"/>
                </a:lnTo>
                <a:lnTo>
                  <a:pt x="650" y="16"/>
                </a:lnTo>
                <a:cubicBezTo>
                  <a:pt x="650" y="10"/>
                  <a:pt x="647" y="4"/>
                  <a:pt x="641" y="1"/>
                </a:cubicBezTo>
                <a:cubicBezTo>
                  <a:pt x="635" y="-1"/>
                  <a:pt x="629" y="-1"/>
                  <a:pt x="623" y="2"/>
                </a:cubicBezTo>
                <a:cubicBezTo>
                  <a:pt x="584" y="27"/>
                  <a:pt x="564" y="55"/>
                  <a:pt x="555" y="70"/>
                </a:cubicBezTo>
                <a:cubicBezTo>
                  <a:pt x="523" y="73"/>
                  <a:pt x="437" y="95"/>
                  <a:pt x="387" y="244"/>
                </a:cubicBezTo>
                <a:cubicBezTo>
                  <a:pt x="381" y="264"/>
                  <a:pt x="379" y="286"/>
                  <a:pt x="380" y="308"/>
                </a:cubicBezTo>
                <a:cubicBezTo>
                  <a:pt x="379" y="308"/>
                  <a:pt x="377" y="308"/>
                  <a:pt x="376" y="308"/>
                </a:cubicBezTo>
                <a:lnTo>
                  <a:pt x="44" y="308"/>
                </a:lnTo>
                <a:cubicBezTo>
                  <a:pt x="20" y="308"/>
                  <a:pt x="0" y="327"/>
                  <a:pt x="0" y="351"/>
                </a:cubicBezTo>
                <a:lnTo>
                  <a:pt x="0" y="1047"/>
                </a:lnTo>
                <a:cubicBezTo>
                  <a:pt x="0" y="1071"/>
                  <a:pt x="20" y="1090"/>
                  <a:pt x="44" y="1090"/>
                </a:cubicBezTo>
                <a:lnTo>
                  <a:pt x="427" y="1090"/>
                </a:lnTo>
                <a:lnTo>
                  <a:pt x="375" y="1232"/>
                </a:lnTo>
                <a:lnTo>
                  <a:pt x="302" y="1232"/>
                </a:lnTo>
                <a:cubicBezTo>
                  <a:pt x="287" y="1232"/>
                  <a:pt x="275" y="1244"/>
                  <a:pt x="275" y="1259"/>
                </a:cubicBezTo>
                <a:cubicBezTo>
                  <a:pt x="275" y="1275"/>
                  <a:pt x="287" y="1287"/>
                  <a:pt x="302" y="1287"/>
                </a:cubicBezTo>
                <a:lnTo>
                  <a:pt x="394" y="1287"/>
                </a:lnTo>
                <a:lnTo>
                  <a:pt x="766" y="1287"/>
                </a:lnTo>
                <a:lnTo>
                  <a:pt x="857" y="1287"/>
                </a:lnTo>
                <a:cubicBezTo>
                  <a:pt x="872" y="1287"/>
                  <a:pt x="885" y="1275"/>
                  <a:pt x="885" y="1259"/>
                </a:cubicBezTo>
                <a:cubicBezTo>
                  <a:pt x="885" y="1244"/>
                  <a:pt x="872" y="1232"/>
                  <a:pt x="857" y="1232"/>
                </a:cubicBezTo>
                <a:lnTo>
                  <a:pt x="785" y="1232"/>
                </a:lnTo>
                <a:lnTo>
                  <a:pt x="733" y="1090"/>
                </a:lnTo>
                <a:lnTo>
                  <a:pt x="1116" y="1090"/>
                </a:lnTo>
                <a:cubicBezTo>
                  <a:pt x="1140" y="1090"/>
                  <a:pt x="1159" y="1071"/>
                  <a:pt x="1159" y="1047"/>
                </a:cubicBezTo>
                <a:lnTo>
                  <a:pt x="1159" y="351"/>
                </a:lnTo>
                <a:cubicBezTo>
                  <a:pt x="1159" y="327"/>
                  <a:pt x="1140" y="308"/>
                  <a:pt x="1116" y="30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5" name="Freeform 1284">
            <a:extLst>
              <a:ext uri="{FF2B5EF4-FFF2-40B4-BE49-F238E27FC236}">
                <a16:creationId xmlns:a16="http://schemas.microsoft.com/office/drawing/2014/main" id="{1742B6F7-A39E-9A40-9B83-660C616CB3D4}"/>
              </a:ext>
            </a:extLst>
          </p:cNvPr>
          <p:cNvSpPr/>
          <p:nvPr/>
        </p:nvSpPr>
        <p:spPr>
          <a:xfrm>
            <a:off x="1114559" y="7094047"/>
            <a:ext cx="479160" cy="219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32" h="612">
                <a:moveTo>
                  <a:pt x="1272" y="274"/>
                </a:moveTo>
                <a:cubicBezTo>
                  <a:pt x="1268" y="284"/>
                  <a:pt x="1259" y="291"/>
                  <a:pt x="1249" y="295"/>
                </a:cubicBezTo>
                <a:cubicBezTo>
                  <a:pt x="1248" y="295"/>
                  <a:pt x="1248" y="296"/>
                  <a:pt x="1247" y="296"/>
                </a:cubicBezTo>
                <a:cubicBezTo>
                  <a:pt x="1044" y="392"/>
                  <a:pt x="709" y="548"/>
                  <a:pt x="675" y="555"/>
                </a:cubicBezTo>
                <a:cubicBezTo>
                  <a:pt x="630" y="564"/>
                  <a:pt x="578" y="539"/>
                  <a:pt x="513" y="507"/>
                </a:cubicBezTo>
                <a:cubicBezTo>
                  <a:pt x="442" y="473"/>
                  <a:pt x="354" y="430"/>
                  <a:pt x="245" y="424"/>
                </a:cubicBezTo>
                <a:lnTo>
                  <a:pt x="218" y="421"/>
                </a:lnTo>
                <a:lnTo>
                  <a:pt x="221" y="143"/>
                </a:lnTo>
                <a:lnTo>
                  <a:pt x="307" y="143"/>
                </a:lnTo>
                <a:cubicBezTo>
                  <a:pt x="325" y="143"/>
                  <a:pt x="374" y="144"/>
                  <a:pt x="398" y="149"/>
                </a:cubicBezTo>
                <a:cubicBezTo>
                  <a:pt x="432" y="155"/>
                  <a:pt x="452" y="171"/>
                  <a:pt x="474" y="190"/>
                </a:cubicBezTo>
                <a:cubicBezTo>
                  <a:pt x="498" y="210"/>
                  <a:pt x="525" y="232"/>
                  <a:pt x="569" y="243"/>
                </a:cubicBezTo>
                <a:cubicBezTo>
                  <a:pt x="633" y="259"/>
                  <a:pt x="812" y="250"/>
                  <a:pt x="838" y="248"/>
                </a:cubicBezTo>
                <a:cubicBezTo>
                  <a:pt x="861" y="250"/>
                  <a:pt x="880" y="269"/>
                  <a:pt x="879" y="293"/>
                </a:cubicBezTo>
                <a:cubicBezTo>
                  <a:pt x="878" y="316"/>
                  <a:pt x="859" y="335"/>
                  <a:pt x="836" y="335"/>
                </a:cubicBezTo>
                <a:cubicBezTo>
                  <a:pt x="835" y="335"/>
                  <a:pt x="835" y="335"/>
                  <a:pt x="835" y="335"/>
                </a:cubicBezTo>
                <a:cubicBezTo>
                  <a:pt x="834" y="335"/>
                  <a:pt x="834" y="335"/>
                  <a:pt x="834" y="335"/>
                </a:cubicBezTo>
                <a:lnTo>
                  <a:pt x="572" y="330"/>
                </a:lnTo>
                <a:cubicBezTo>
                  <a:pt x="563" y="330"/>
                  <a:pt x="555" y="334"/>
                  <a:pt x="549" y="342"/>
                </a:cubicBezTo>
                <a:lnTo>
                  <a:pt x="516" y="389"/>
                </a:lnTo>
                <a:cubicBezTo>
                  <a:pt x="507" y="401"/>
                  <a:pt x="509" y="418"/>
                  <a:pt x="522" y="427"/>
                </a:cubicBezTo>
                <a:cubicBezTo>
                  <a:pt x="527" y="431"/>
                  <a:pt x="532" y="432"/>
                  <a:pt x="538" y="432"/>
                </a:cubicBezTo>
                <a:cubicBezTo>
                  <a:pt x="546" y="432"/>
                  <a:pt x="555" y="428"/>
                  <a:pt x="560" y="421"/>
                </a:cubicBezTo>
                <a:lnTo>
                  <a:pt x="586" y="385"/>
                </a:lnTo>
                <a:lnTo>
                  <a:pt x="833" y="390"/>
                </a:lnTo>
                <a:cubicBezTo>
                  <a:pt x="876" y="391"/>
                  <a:pt x="914" y="364"/>
                  <a:pt x="928" y="326"/>
                </a:cubicBezTo>
                <a:cubicBezTo>
                  <a:pt x="929" y="326"/>
                  <a:pt x="929" y="325"/>
                  <a:pt x="930" y="325"/>
                </a:cubicBezTo>
                <a:cubicBezTo>
                  <a:pt x="932" y="324"/>
                  <a:pt x="1087" y="261"/>
                  <a:pt x="1218" y="214"/>
                </a:cubicBezTo>
                <a:cubicBezTo>
                  <a:pt x="1229" y="211"/>
                  <a:pt x="1241" y="211"/>
                  <a:pt x="1251" y="216"/>
                </a:cubicBezTo>
                <a:cubicBezTo>
                  <a:pt x="1261" y="221"/>
                  <a:pt x="1269" y="230"/>
                  <a:pt x="1273" y="241"/>
                </a:cubicBezTo>
                <a:lnTo>
                  <a:pt x="1274" y="242"/>
                </a:lnTo>
                <a:cubicBezTo>
                  <a:pt x="1278" y="253"/>
                  <a:pt x="1277" y="264"/>
                  <a:pt x="1272" y="274"/>
                </a:cubicBezTo>
                <a:close/>
                <a:moveTo>
                  <a:pt x="1326" y="224"/>
                </a:moveTo>
                <a:lnTo>
                  <a:pt x="1325" y="222"/>
                </a:lnTo>
                <a:cubicBezTo>
                  <a:pt x="1316" y="197"/>
                  <a:pt x="1298" y="177"/>
                  <a:pt x="1275" y="166"/>
                </a:cubicBezTo>
                <a:cubicBezTo>
                  <a:pt x="1251" y="155"/>
                  <a:pt x="1224" y="154"/>
                  <a:pt x="1199" y="163"/>
                </a:cubicBezTo>
                <a:cubicBezTo>
                  <a:pt x="1096" y="200"/>
                  <a:pt x="978" y="246"/>
                  <a:pt x="931" y="265"/>
                </a:cubicBezTo>
                <a:cubicBezTo>
                  <a:pt x="919" y="225"/>
                  <a:pt x="883" y="194"/>
                  <a:pt x="839" y="193"/>
                </a:cubicBezTo>
                <a:cubicBezTo>
                  <a:pt x="838" y="193"/>
                  <a:pt x="837" y="193"/>
                  <a:pt x="836" y="193"/>
                </a:cubicBezTo>
                <a:cubicBezTo>
                  <a:pt x="782" y="196"/>
                  <a:pt x="631" y="202"/>
                  <a:pt x="582" y="189"/>
                </a:cubicBezTo>
                <a:cubicBezTo>
                  <a:pt x="550" y="181"/>
                  <a:pt x="531" y="166"/>
                  <a:pt x="510" y="147"/>
                </a:cubicBezTo>
                <a:cubicBezTo>
                  <a:pt x="485" y="127"/>
                  <a:pt x="457" y="103"/>
                  <a:pt x="409" y="94"/>
                </a:cubicBezTo>
                <a:cubicBezTo>
                  <a:pt x="375" y="88"/>
                  <a:pt x="310" y="88"/>
                  <a:pt x="307" y="88"/>
                </a:cubicBezTo>
                <a:lnTo>
                  <a:pt x="221" y="88"/>
                </a:lnTo>
                <a:cubicBezTo>
                  <a:pt x="218" y="39"/>
                  <a:pt x="186" y="1"/>
                  <a:pt x="145" y="1"/>
                </a:cubicBezTo>
                <a:lnTo>
                  <a:pt x="34" y="0"/>
                </a:lnTo>
                <a:cubicBezTo>
                  <a:pt x="19" y="-1"/>
                  <a:pt x="7" y="12"/>
                  <a:pt x="6" y="27"/>
                </a:cubicBezTo>
                <a:cubicBezTo>
                  <a:pt x="6" y="42"/>
                  <a:pt x="18" y="55"/>
                  <a:pt x="34" y="55"/>
                </a:cubicBezTo>
                <a:lnTo>
                  <a:pt x="145" y="56"/>
                </a:lnTo>
                <a:cubicBezTo>
                  <a:pt x="155" y="56"/>
                  <a:pt x="167" y="74"/>
                  <a:pt x="166" y="97"/>
                </a:cubicBezTo>
                <a:lnTo>
                  <a:pt x="162" y="474"/>
                </a:lnTo>
                <a:cubicBezTo>
                  <a:pt x="162" y="497"/>
                  <a:pt x="150" y="514"/>
                  <a:pt x="139" y="514"/>
                </a:cubicBezTo>
                <a:lnTo>
                  <a:pt x="28" y="513"/>
                </a:lnTo>
                <a:cubicBezTo>
                  <a:pt x="13" y="513"/>
                  <a:pt x="0" y="525"/>
                  <a:pt x="0" y="540"/>
                </a:cubicBezTo>
                <a:cubicBezTo>
                  <a:pt x="0" y="555"/>
                  <a:pt x="12" y="568"/>
                  <a:pt x="28" y="568"/>
                </a:cubicBezTo>
                <a:lnTo>
                  <a:pt x="139" y="569"/>
                </a:lnTo>
                <a:cubicBezTo>
                  <a:pt x="182" y="569"/>
                  <a:pt x="216" y="529"/>
                  <a:pt x="217" y="477"/>
                </a:cubicBezTo>
                <a:lnTo>
                  <a:pt x="240" y="479"/>
                </a:lnTo>
                <a:cubicBezTo>
                  <a:pt x="241" y="479"/>
                  <a:pt x="241" y="479"/>
                  <a:pt x="241" y="479"/>
                </a:cubicBezTo>
                <a:cubicBezTo>
                  <a:pt x="339" y="484"/>
                  <a:pt x="419" y="523"/>
                  <a:pt x="489" y="557"/>
                </a:cubicBezTo>
                <a:cubicBezTo>
                  <a:pt x="549" y="586"/>
                  <a:pt x="602" y="612"/>
                  <a:pt x="655" y="612"/>
                </a:cubicBezTo>
                <a:cubicBezTo>
                  <a:pt x="665" y="612"/>
                  <a:pt x="676" y="611"/>
                  <a:pt x="686" y="609"/>
                </a:cubicBezTo>
                <a:cubicBezTo>
                  <a:pt x="737" y="599"/>
                  <a:pt x="1178" y="390"/>
                  <a:pt x="1269" y="346"/>
                </a:cubicBezTo>
                <a:cubicBezTo>
                  <a:pt x="1293" y="338"/>
                  <a:pt x="1312" y="320"/>
                  <a:pt x="1322" y="297"/>
                </a:cubicBezTo>
                <a:cubicBezTo>
                  <a:pt x="1333" y="274"/>
                  <a:pt x="1335" y="248"/>
                  <a:pt x="1326" y="22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6" name="Freeform 1285">
            <a:extLst>
              <a:ext uri="{FF2B5EF4-FFF2-40B4-BE49-F238E27FC236}">
                <a16:creationId xmlns:a16="http://schemas.microsoft.com/office/drawing/2014/main" id="{B617C042-AED3-964E-B178-27715C66B775}"/>
              </a:ext>
            </a:extLst>
          </p:cNvPr>
          <p:cNvSpPr/>
          <p:nvPr/>
        </p:nvSpPr>
        <p:spPr>
          <a:xfrm>
            <a:off x="1218960" y="6819728"/>
            <a:ext cx="32544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5" h="905">
                <a:moveTo>
                  <a:pt x="169" y="175"/>
                </a:moveTo>
                <a:cubicBezTo>
                  <a:pt x="195" y="192"/>
                  <a:pt x="222" y="206"/>
                  <a:pt x="251" y="218"/>
                </a:cubicBezTo>
                <a:cubicBezTo>
                  <a:pt x="213" y="284"/>
                  <a:pt x="192" y="354"/>
                  <a:pt x="186" y="425"/>
                </a:cubicBezTo>
                <a:lnTo>
                  <a:pt x="57" y="425"/>
                </a:lnTo>
                <a:cubicBezTo>
                  <a:pt x="63" y="328"/>
                  <a:pt x="105" y="241"/>
                  <a:pt x="169" y="175"/>
                </a:cubicBezTo>
                <a:close/>
                <a:moveTo>
                  <a:pt x="849" y="425"/>
                </a:moveTo>
                <a:lnTo>
                  <a:pt x="720" y="425"/>
                </a:lnTo>
                <a:cubicBezTo>
                  <a:pt x="717" y="355"/>
                  <a:pt x="698" y="285"/>
                  <a:pt x="663" y="219"/>
                </a:cubicBezTo>
                <a:cubicBezTo>
                  <a:pt x="690" y="208"/>
                  <a:pt x="715" y="195"/>
                  <a:pt x="740" y="179"/>
                </a:cubicBezTo>
                <a:cubicBezTo>
                  <a:pt x="802" y="244"/>
                  <a:pt x="842" y="330"/>
                  <a:pt x="849" y="425"/>
                </a:cubicBezTo>
                <a:close/>
                <a:moveTo>
                  <a:pt x="736" y="730"/>
                </a:moveTo>
                <a:cubicBezTo>
                  <a:pt x="710" y="713"/>
                  <a:pt x="683" y="699"/>
                  <a:pt x="655" y="687"/>
                </a:cubicBezTo>
                <a:cubicBezTo>
                  <a:pt x="692" y="621"/>
                  <a:pt x="714" y="551"/>
                  <a:pt x="719" y="480"/>
                </a:cubicBezTo>
                <a:lnTo>
                  <a:pt x="849" y="480"/>
                </a:lnTo>
                <a:cubicBezTo>
                  <a:pt x="842" y="577"/>
                  <a:pt x="800" y="665"/>
                  <a:pt x="736" y="730"/>
                </a:cubicBezTo>
                <a:close/>
                <a:moveTo>
                  <a:pt x="351" y="837"/>
                </a:moveTo>
                <a:cubicBezTo>
                  <a:pt x="298" y="823"/>
                  <a:pt x="250" y="798"/>
                  <a:pt x="208" y="765"/>
                </a:cubicBezTo>
                <a:cubicBezTo>
                  <a:pt x="228" y="754"/>
                  <a:pt x="249" y="744"/>
                  <a:pt x="270" y="735"/>
                </a:cubicBezTo>
                <a:cubicBezTo>
                  <a:pt x="293" y="770"/>
                  <a:pt x="320" y="804"/>
                  <a:pt x="351" y="837"/>
                </a:cubicBezTo>
                <a:close/>
                <a:moveTo>
                  <a:pt x="625" y="735"/>
                </a:moveTo>
                <a:cubicBezTo>
                  <a:pt x="649" y="744"/>
                  <a:pt x="671" y="755"/>
                  <a:pt x="693" y="768"/>
                </a:cubicBezTo>
                <a:cubicBezTo>
                  <a:pt x="647" y="803"/>
                  <a:pt x="594" y="829"/>
                  <a:pt x="535" y="841"/>
                </a:cubicBezTo>
                <a:cubicBezTo>
                  <a:pt x="570" y="807"/>
                  <a:pt x="600" y="771"/>
                  <a:pt x="625" y="735"/>
                </a:cubicBezTo>
                <a:close/>
                <a:moveTo>
                  <a:pt x="444" y="849"/>
                </a:moveTo>
                <a:cubicBezTo>
                  <a:pt x="396" y="807"/>
                  <a:pt x="356" y="763"/>
                  <a:pt x="325" y="717"/>
                </a:cubicBezTo>
                <a:cubicBezTo>
                  <a:pt x="367" y="706"/>
                  <a:pt x="411" y="700"/>
                  <a:pt x="455" y="701"/>
                </a:cubicBezTo>
                <a:cubicBezTo>
                  <a:pt x="494" y="702"/>
                  <a:pt x="533" y="707"/>
                  <a:pt x="570" y="717"/>
                </a:cubicBezTo>
                <a:cubicBezTo>
                  <a:pt x="537" y="763"/>
                  <a:pt x="494" y="807"/>
                  <a:pt x="444" y="849"/>
                </a:cubicBezTo>
                <a:close/>
                <a:moveTo>
                  <a:pt x="664" y="480"/>
                </a:moveTo>
                <a:cubicBezTo>
                  <a:pt x="658" y="545"/>
                  <a:pt x="637" y="608"/>
                  <a:pt x="602" y="668"/>
                </a:cubicBezTo>
                <a:cubicBezTo>
                  <a:pt x="555" y="654"/>
                  <a:pt x="506" y="647"/>
                  <a:pt x="456" y="646"/>
                </a:cubicBezTo>
                <a:cubicBezTo>
                  <a:pt x="401" y="645"/>
                  <a:pt x="347" y="652"/>
                  <a:pt x="295" y="668"/>
                </a:cubicBezTo>
                <a:cubicBezTo>
                  <a:pt x="262" y="607"/>
                  <a:pt x="244" y="544"/>
                  <a:pt x="241" y="480"/>
                </a:cubicBezTo>
                <a:close/>
                <a:moveTo>
                  <a:pt x="450" y="260"/>
                </a:moveTo>
                <a:cubicBezTo>
                  <a:pt x="453" y="260"/>
                  <a:pt x="456" y="260"/>
                  <a:pt x="458" y="260"/>
                </a:cubicBezTo>
                <a:cubicBezTo>
                  <a:pt x="510" y="260"/>
                  <a:pt x="562" y="252"/>
                  <a:pt x="611" y="238"/>
                </a:cubicBezTo>
                <a:cubicBezTo>
                  <a:pt x="644" y="298"/>
                  <a:pt x="662" y="361"/>
                  <a:pt x="665" y="425"/>
                </a:cubicBezTo>
                <a:lnTo>
                  <a:pt x="242" y="425"/>
                </a:lnTo>
                <a:cubicBezTo>
                  <a:pt x="247" y="361"/>
                  <a:pt x="268" y="298"/>
                  <a:pt x="304" y="237"/>
                </a:cubicBezTo>
                <a:cubicBezTo>
                  <a:pt x="351" y="251"/>
                  <a:pt x="400" y="259"/>
                  <a:pt x="450" y="260"/>
                </a:cubicBezTo>
                <a:close/>
                <a:moveTo>
                  <a:pt x="554" y="69"/>
                </a:moveTo>
                <a:cubicBezTo>
                  <a:pt x="607" y="83"/>
                  <a:pt x="656" y="108"/>
                  <a:pt x="697" y="140"/>
                </a:cubicBezTo>
                <a:cubicBezTo>
                  <a:pt x="677" y="152"/>
                  <a:pt x="657" y="162"/>
                  <a:pt x="635" y="171"/>
                </a:cubicBezTo>
                <a:cubicBezTo>
                  <a:pt x="613" y="136"/>
                  <a:pt x="586" y="102"/>
                  <a:pt x="554" y="69"/>
                </a:cubicBezTo>
                <a:close/>
                <a:moveTo>
                  <a:pt x="280" y="170"/>
                </a:moveTo>
                <a:cubicBezTo>
                  <a:pt x="257" y="161"/>
                  <a:pt x="234" y="150"/>
                  <a:pt x="212" y="137"/>
                </a:cubicBezTo>
                <a:cubicBezTo>
                  <a:pt x="258" y="102"/>
                  <a:pt x="312" y="77"/>
                  <a:pt x="370" y="64"/>
                </a:cubicBezTo>
                <a:cubicBezTo>
                  <a:pt x="335" y="99"/>
                  <a:pt x="306" y="134"/>
                  <a:pt x="280" y="170"/>
                </a:cubicBezTo>
                <a:close/>
                <a:moveTo>
                  <a:pt x="461" y="56"/>
                </a:moveTo>
                <a:cubicBezTo>
                  <a:pt x="510" y="99"/>
                  <a:pt x="549" y="143"/>
                  <a:pt x="581" y="189"/>
                </a:cubicBezTo>
                <a:cubicBezTo>
                  <a:pt x="539" y="200"/>
                  <a:pt x="495" y="205"/>
                  <a:pt x="451" y="204"/>
                </a:cubicBezTo>
                <a:cubicBezTo>
                  <a:pt x="411" y="204"/>
                  <a:pt x="373" y="198"/>
                  <a:pt x="335" y="189"/>
                </a:cubicBezTo>
                <a:cubicBezTo>
                  <a:pt x="369" y="142"/>
                  <a:pt x="411" y="98"/>
                  <a:pt x="461" y="56"/>
                </a:cubicBezTo>
                <a:close/>
                <a:moveTo>
                  <a:pt x="185" y="480"/>
                </a:moveTo>
                <a:cubicBezTo>
                  <a:pt x="188" y="551"/>
                  <a:pt x="207" y="620"/>
                  <a:pt x="242" y="687"/>
                </a:cubicBezTo>
                <a:cubicBezTo>
                  <a:pt x="216" y="698"/>
                  <a:pt x="190" y="711"/>
                  <a:pt x="165" y="727"/>
                </a:cubicBezTo>
                <a:cubicBezTo>
                  <a:pt x="103" y="662"/>
                  <a:pt x="63" y="575"/>
                  <a:pt x="57" y="480"/>
                </a:cubicBezTo>
                <a:close/>
                <a:moveTo>
                  <a:pt x="429" y="904"/>
                </a:moveTo>
                <a:cubicBezTo>
                  <a:pt x="431" y="905"/>
                  <a:pt x="433" y="905"/>
                  <a:pt x="435" y="905"/>
                </a:cubicBezTo>
                <a:cubicBezTo>
                  <a:pt x="436" y="905"/>
                  <a:pt x="437" y="905"/>
                  <a:pt x="438" y="905"/>
                </a:cubicBezTo>
                <a:cubicBezTo>
                  <a:pt x="443" y="905"/>
                  <a:pt x="448" y="905"/>
                  <a:pt x="453" y="905"/>
                </a:cubicBezTo>
                <a:cubicBezTo>
                  <a:pt x="564" y="905"/>
                  <a:pt x="670" y="865"/>
                  <a:pt x="753" y="791"/>
                </a:cubicBezTo>
                <a:cubicBezTo>
                  <a:pt x="757" y="789"/>
                  <a:pt x="760" y="786"/>
                  <a:pt x="763" y="782"/>
                </a:cubicBezTo>
                <a:lnTo>
                  <a:pt x="764" y="781"/>
                </a:lnTo>
                <a:cubicBezTo>
                  <a:pt x="767" y="778"/>
                  <a:pt x="770" y="775"/>
                  <a:pt x="772" y="773"/>
                </a:cubicBezTo>
                <a:cubicBezTo>
                  <a:pt x="858" y="687"/>
                  <a:pt x="905" y="574"/>
                  <a:pt x="905" y="453"/>
                </a:cubicBezTo>
                <a:cubicBezTo>
                  <a:pt x="905" y="332"/>
                  <a:pt x="858" y="218"/>
                  <a:pt x="772" y="133"/>
                </a:cubicBezTo>
                <a:cubicBezTo>
                  <a:pt x="693" y="53"/>
                  <a:pt x="589" y="7"/>
                  <a:pt x="477" y="1"/>
                </a:cubicBezTo>
                <a:cubicBezTo>
                  <a:pt x="474" y="0"/>
                  <a:pt x="470" y="0"/>
                  <a:pt x="467" y="1"/>
                </a:cubicBezTo>
                <a:cubicBezTo>
                  <a:pt x="463" y="1"/>
                  <a:pt x="458" y="1"/>
                  <a:pt x="454" y="1"/>
                </a:cubicBezTo>
                <a:cubicBezTo>
                  <a:pt x="453" y="0"/>
                  <a:pt x="452" y="0"/>
                  <a:pt x="450" y="1"/>
                </a:cubicBezTo>
                <a:cubicBezTo>
                  <a:pt x="339" y="1"/>
                  <a:pt x="234" y="42"/>
                  <a:pt x="152" y="115"/>
                </a:cubicBezTo>
                <a:cubicBezTo>
                  <a:pt x="148" y="117"/>
                  <a:pt x="145" y="120"/>
                  <a:pt x="143" y="123"/>
                </a:cubicBezTo>
                <a:cubicBezTo>
                  <a:pt x="139" y="127"/>
                  <a:pt x="136" y="130"/>
                  <a:pt x="133" y="133"/>
                </a:cubicBezTo>
                <a:cubicBezTo>
                  <a:pt x="47" y="218"/>
                  <a:pt x="0" y="332"/>
                  <a:pt x="0" y="453"/>
                </a:cubicBezTo>
                <a:cubicBezTo>
                  <a:pt x="0" y="574"/>
                  <a:pt x="47" y="687"/>
                  <a:pt x="133" y="773"/>
                </a:cubicBezTo>
                <a:cubicBezTo>
                  <a:pt x="213" y="852"/>
                  <a:pt x="317" y="899"/>
                  <a:pt x="429" y="90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7" name="Freeform 1286">
            <a:extLst>
              <a:ext uri="{FF2B5EF4-FFF2-40B4-BE49-F238E27FC236}">
                <a16:creationId xmlns:a16="http://schemas.microsoft.com/office/drawing/2014/main" id="{BC5A9E46-13B9-D74D-8566-E04B59A270DF}"/>
              </a:ext>
            </a:extLst>
          </p:cNvPr>
          <p:cNvSpPr/>
          <p:nvPr/>
        </p:nvSpPr>
        <p:spPr>
          <a:xfrm>
            <a:off x="2649960" y="6834488"/>
            <a:ext cx="326520" cy="482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8" h="1342">
                <a:moveTo>
                  <a:pt x="850" y="890"/>
                </a:moveTo>
                <a:cubicBezTo>
                  <a:pt x="850" y="1109"/>
                  <a:pt x="671" y="1287"/>
                  <a:pt x="453" y="1287"/>
                </a:cubicBezTo>
                <a:cubicBezTo>
                  <a:pt x="234" y="1287"/>
                  <a:pt x="56" y="1109"/>
                  <a:pt x="56" y="890"/>
                </a:cubicBezTo>
                <a:cubicBezTo>
                  <a:pt x="56" y="680"/>
                  <a:pt x="219" y="508"/>
                  <a:pt x="425" y="494"/>
                </a:cubicBezTo>
                <a:lnTo>
                  <a:pt x="425" y="576"/>
                </a:lnTo>
                <a:cubicBezTo>
                  <a:pt x="264" y="590"/>
                  <a:pt x="137" y="725"/>
                  <a:pt x="137" y="890"/>
                </a:cubicBezTo>
                <a:cubicBezTo>
                  <a:pt x="137" y="1063"/>
                  <a:pt x="279" y="1205"/>
                  <a:pt x="453" y="1205"/>
                </a:cubicBezTo>
                <a:cubicBezTo>
                  <a:pt x="626" y="1205"/>
                  <a:pt x="768" y="1063"/>
                  <a:pt x="768" y="890"/>
                </a:cubicBezTo>
                <a:cubicBezTo>
                  <a:pt x="768" y="725"/>
                  <a:pt x="641" y="590"/>
                  <a:pt x="480" y="576"/>
                </a:cubicBezTo>
                <a:lnTo>
                  <a:pt x="480" y="494"/>
                </a:lnTo>
                <a:cubicBezTo>
                  <a:pt x="686" y="508"/>
                  <a:pt x="850" y="680"/>
                  <a:pt x="850" y="890"/>
                </a:cubicBezTo>
                <a:close/>
                <a:moveTo>
                  <a:pt x="425" y="721"/>
                </a:moveTo>
                <a:cubicBezTo>
                  <a:pt x="344" y="734"/>
                  <a:pt x="281" y="805"/>
                  <a:pt x="281" y="890"/>
                </a:cubicBezTo>
                <a:cubicBezTo>
                  <a:pt x="281" y="984"/>
                  <a:pt x="358" y="1061"/>
                  <a:pt x="453" y="1061"/>
                </a:cubicBezTo>
                <a:cubicBezTo>
                  <a:pt x="547" y="1061"/>
                  <a:pt x="624" y="984"/>
                  <a:pt x="624" y="890"/>
                </a:cubicBezTo>
                <a:cubicBezTo>
                  <a:pt x="624" y="805"/>
                  <a:pt x="562" y="734"/>
                  <a:pt x="480" y="721"/>
                </a:cubicBezTo>
                <a:lnTo>
                  <a:pt x="480" y="631"/>
                </a:lnTo>
                <a:cubicBezTo>
                  <a:pt x="611" y="645"/>
                  <a:pt x="713" y="756"/>
                  <a:pt x="713" y="890"/>
                </a:cubicBezTo>
                <a:cubicBezTo>
                  <a:pt x="713" y="1033"/>
                  <a:pt x="596" y="1150"/>
                  <a:pt x="453" y="1150"/>
                </a:cubicBezTo>
                <a:cubicBezTo>
                  <a:pt x="309" y="1150"/>
                  <a:pt x="193" y="1033"/>
                  <a:pt x="193" y="890"/>
                </a:cubicBezTo>
                <a:cubicBezTo>
                  <a:pt x="193" y="756"/>
                  <a:pt x="295" y="645"/>
                  <a:pt x="425" y="631"/>
                </a:cubicBezTo>
                <a:close/>
                <a:moveTo>
                  <a:pt x="453" y="917"/>
                </a:moveTo>
                <a:cubicBezTo>
                  <a:pt x="468" y="917"/>
                  <a:pt x="480" y="905"/>
                  <a:pt x="480" y="890"/>
                </a:cubicBezTo>
                <a:lnTo>
                  <a:pt x="480" y="777"/>
                </a:lnTo>
                <a:cubicBezTo>
                  <a:pt x="531" y="789"/>
                  <a:pt x="569" y="835"/>
                  <a:pt x="569" y="890"/>
                </a:cubicBezTo>
                <a:cubicBezTo>
                  <a:pt x="569" y="954"/>
                  <a:pt x="517" y="1006"/>
                  <a:pt x="453" y="1006"/>
                </a:cubicBezTo>
                <a:cubicBezTo>
                  <a:pt x="388" y="1006"/>
                  <a:pt x="336" y="954"/>
                  <a:pt x="336" y="890"/>
                </a:cubicBezTo>
                <a:cubicBezTo>
                  <a:pt x="336" y="835"/>
                  <a:pt x="374" y="789"/>
                  <a:pt x="425" y="777"/>
                </a:cubicBezTo>
                <a:lnTo>
                  <a:pt x="425" y="890"/>
                </a:lnTo>
                <a:cubicBezTo>
                  <a:pt x="425" y="905"/>
                  <a:pt x="437" y="917"/>
                  <a:pt x="453" y="917"/>
                </a:cubicBezTo>
                <a:close/>
                <a:moveTo>
                  <a:pt x="482" y="136"/>
                </a:moveTo>
                <a:lnTo>
                  <a:pt x="538" y="118"/>
                </a:lnTo>
                <a:cubicBezTo>
                  <a:pt x="581" y="104"/>
                  <a:pt x="626" y="97"/>
                  <a:pt x="671" y="97"/>
                </a:cubicBezTo>
                <a:lnTo>
                  <a:pt x="672" y="97"/>
                </a:lnTo>
                <a:cubicBezTo>
                  <a:pt x="720" y="97"/>
                  <a:pt x="768" y="90"/>
                  <a:pt x="814" y="76"/>
                </a:cubicBezTo>
                <a:lnTo>
                  <a:pt x="853" y="64"/>
                </a:lnTo>
                <a:lnTo>
                  <a:pt x="853" y="291"/>
                </a:lnTo>
                <a:lnTo>
                  <a:pt x="796" y="308"/>
                </a:lnTo>
                <a:cubicBezTo>
                  <a:pt x="755" y="320"/>
                  <a:pt x="714" y="326"/>
                  <a:pt x="671" y="326"/>
                </a:cubicBezTo>
                <a:cubicBezTo>
                  <a:pt x="620" y="326"/>
                  <a:pt x="570" y="334"/>
                  <a:pt x="521" y="350"/>
                </a:cubicBezTo>
                <a:lnTo>
                  <a:pt x="482" y="362"/>
                </a:lnTo>
                <a:close/>
                <a:moveTo>
                  <a:pt x="538" y="402"/>
                </a:moveTo>
                <a:cubicBezTo>
                  <a:pt x="581" y="388"/>
                  <a:pt x="626" y="381"/>
                  <a:pt x="671" y="381"/>
                </a:cubicBezTo>
                <a:cubicBezTo>
                  <a:pt x="719" y="381"/>
                  <a:pt x="766" y="374"/>
                  <a:pt x="812" y="361"/>
                </a:cubicBezTo>
                <a:lnTo>
                  <a:pt x="888" y="338"/>
                </a:lnTo>
                <a:cubicBezTo>
                  <a:pt x="900" y="334"/>
                  <a:pt x="908" y="323"/>
                  <a:pt x="908" y="311"/>
                </a:cubicBezTo>
                <a:lnTo>
                  <a:pt x="908" y="27"/>
                </a:lnTo>
                <a:cubicBezTo>
                  <a:pt x="908" y="18"/>
                  <a:pt x="904" y="10"/>
                  <a:pt x="897" y="5"/>
                </a:cubicBezTo>
                <a:cubicBezTo>
                  <a:pt x="890" y="0"/>
                  <a:pt x="881" y="-2"/>
                  <a:pt x="872" y="1"/>
                </a:cubicBezTo>
                <a:lnTo>
                  <a:pt x="798" y="23"/>
                </a:lnTo>
                <a:cubicBezTo>
                  <a:pt x="757" y="35"/>
                  <a:pt x="715" y="42"/>
                  <a:pt x="672" y="42"/>
                </a:cubicBezTo>
                <a:lnTo>
                  <a:pt x="671" y="42"/>
                </a:lnTo>
                <a:cubicBezTo>
                  <a:pt x="620" y="42"/>
                  <a:pt x="570" y="50"/>
                  <a:pt x="521" y="65"/>
                </a:cubicBezTo>
                <a:lnTo>
                  <a:pt x="480" y="78"/>
                </a:lnTo>
                <a:lnTo>
                  <a:pt x="480" y="60"/>
                </a:lnTo>
                <a:cubicBezTo>
                  <a:pt x="480" y="45"/>
                  <a:pt x="468" y="32"/>
                  <a:pt x="453" y="32"/>
                </a:cubicBezTo>
                <a:cubicBezTo>
                  <a:pt x="437" y="32"/>
                  <a:pt x="425" y="45"/>
                  <a:pt x="425" y="60"/>
                </a:cubicBezTo>
                <a:lnTo>
                  <a:pt x="425" y="438"/>
                </a:lnTo>
                <a:cubicBezTo>
                  <a:pt x="315" y="445"/>
                  <a:pt x="212" y="491"/>
                  <a:pt x="133" y="570"/>
                </a:cubicBezTo>
                <a:cubicBezTo>
                  <a:pt x="47" y="655"/>
                  <a:pt x="0" y="769"/>
                  <a:pt x="0" y="890"/>
                </a:cubicBezTo>
                <a:cubicBezTo>
                  <a:pt x="0" y="1011"/>
                  <a:pt x="47" y="1124"/>
                  <a:pt x="133" y="1210"/>
                </a:cubicBezTo>
                <a:cubicBezTo>
                  <a:pt x="218" y="1295"/>
                  <a:pt x="332" y="1342"/>
                  <a:pt x="453" y="1342"/>
                </a:cubicBezTo>
                <a:cubicBezTo>
                  <a:pt x="573" y="1342"/>
                  <a:pt x="687" y="1295"/>
                  <a:pt x="772" y="1210"/>
                </a:cubicBezTo>
                <a:cubicBezTo>
                  <a:pt x="858" y="1124"/>
                  <a:pt x="905" y="1011"/>
                  <a:pt x="905" y="890"/>
                </a:cubicBezTo>
                <a:cubicBezTo>
                  <a:pt x="905" y="769"/>
                  <a:pt x="858" y="655"/>
                  <a:pt x="772" y="570"/>
                </a:cubicBezTo>
                <a:cubicBezTo>
                  <a:pt x="694" y="491"/>
                  <a:pt x="591" y="445"/>
                  <a:pt x="480" y="438"/>
                </a:cubicBezTo>
                <a:lnTo>
                  <a:pt x="480" y="421"/>
                </a:ln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8" name="Freeform 1287">
            <a:extLst>
              <a:ext uri="{FF2B5EF4-FFF2-40B4-BE49-F238E27FC236}">
                <a16:creationId xmlns:a16="http://schemas.microsoft.com/office/drawing/2014/main" id="{495CFB5E-23BF-7D4F-99A2-B0F4485C8EC3}"/>
              </a:ext>
            </a:extLst>
          </p:cNvPr>
          <p:cNvSpPr/>
          <p:nvPr/>
        </p:nvSpPr>
        <p:spPr>
          <a:xfrm>
            <a:off x="1883160" y="6926288"/>
            <a:ext cx="447120" cy="29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2">
                <a:moveTo>
                  <a:pt x="63" y="55"/>
                </a:moveTo>
                <a:lnTo>
                  <a:pt x="1180" y="55"/>
                </a:lnTo>
                <a:cubicBezTo>
                  <a:pt x="1184" y="55"/>
                  <a:pt x="1188" y="58"/>
                  <a:pt x="1188" y="63"/>
                </a:cubicBezTo>
                <a:lnTo>
                  <a:pt x="1188" y="129"/>
                </a:lnTo>
                <a:lnTo>
                  <a:pt x="55" y="129"/>
                </a:lnTo>
                <a:lnTo>
                  <a:pt x="55" y="63"/>
                </a:lnTo>
                <a:cubicBezTo>
                  <a:pt x="55" y="58"/>
                  <a:pt x="59" y="55"/>
                  <a:pt x="63" y="55"/>
                </a:cubicBezTo>
                <a:close/>
                <a:moveTo>
                  <a:pt x="1130" y="773"/>
                </a:moveTo>
                <a:cubicBezTo>
                  <a:pt x="1123" y="648"/>
                  <a:pt x="1072" y="531"/>
                  <a:pt x="982" y="442"/>
                </a:cubicBezTo>
                <a:cubicBezTo>
                  <a:pt x="941" y="401"/>
                  <a:pt x="894" y="368"/>
                  <a:pt x="843" y="343"/>
                </a:cubicBezTo>
                <a:cubicBezTo>
                  <a:pt x="842" y="342"/>
                  <a:pt x="841" y="342"/>
                  <a:pt x="840" y="341"/>
                </a:cubicBezTo>
                <a:cubicBezTo>
                  <a:pt x="837" y="339"/>
                  <a:pt x="835" y="338"/>
                  <a:pt x="832" y="338"/>
                </a:cubicBezTo>
                <a:cubicBezTo>
                  <a:pt x="767" y="309"/>
                  <a:pt x="697" y="294"/>
                  <a:pt x="624" y="294"/>
                </a:cubicBezTo>
                <a:cubicBezTo>
                  <a:pt x="488" y="294"/>
                  <a:pt x="361" y="346"/>
                  <a:pt x="265" y="442"/>
                </a:cubicBezTo>
                <a:cubicBezTo>
                  <a:pt x="176" y="531"/>
                  <a:pt x="124" y="648"/>
                  <a:pt x="117" y="773"/>
                </a:cubicBezTo>
                <a:lnTo>
                  <a:pt x="56" y="773"/>
                </a:lnTo>
                <a:cubicBezTo>
                  <a:pt x="55" y="772"/>
                  <a:pt x="55" y="770"/>
                  <a:pt x="55" y="769"/>
                </a:cubicBezTo>
                <a:lnTo>
                  <a:pt x="55" y="164"/>
                </a:lnTo>
                <a:lnTo>
                  <a:pt x="1188" y="164"/>
                </a:lnTo>
                <a:lnTo>
                  <a:pt x="1188" y="769"/>
                </a:lnTo>
                <a:cubicBezTo>
                  <a:pt x="1188" y="770"/>
                  <a:pt x="1187" y="772"/>
                  <a:pt x="1186" y="773"/>
                </a:cubicBezTo>
                <a:close/>
                <a:moveTo>
                  <a:pt x="742" y="457"/>
                </a:moveTo>
                <a:cubicBezTo>
                  <a:pt x="705" y="444"/>
                  <a:pt x="665" y="437"/>
                  <a:pt x="624" y="437"/>
                </a:cubicBezTo>
                <a:cubicBezTo>
                  <a:pt x="432" y="437"/>
                  <a:pt x="275" y="585"/>
                  <a:pt x="261" y="773"/>
                </a:cubicBezTo>
                <a:lnTo>
                  <a:pt x="173" y="773"/>
                </a:lnTo>
                <a:cubicBezTo>
                  <a:pt x="179" y="663"/>
                  <a:pt x="225" y="560"/>
                  <a:pt x="304" y="481"/>
                </a:cubicBezTo>
                <a:cubicBezTo>
                  <a:pt x="390" y="396"/>
                  <a:pt x="503" y="349"/>
                  <a:pt x="624" y="349"/>
                </a:cubicBezTo>
                <a:cubicBezTo>
                  <a:pt x="680" y="349"/>
                  <a:pt x="735" y="359"/>
                  <a:pt x="787" y="379"/>
                </a:cubicBezTo>
                <a:close/>
                <a:moveTo>
                  <a:pt x="318" y="763"/>
                </a:moveTo>
                <a:lnTo>
                  <a:pt x="347" y="770"/>
                </a:lnTo>
                <a:cubicBezTo>
                  <a:pt x="349" y="770"/>
                  <a:pt x="351" y="770"/>
                  <a:pt x="353" y="770"/>
                </a:cubicBezTo>
                <a:cubicBezTo>
                  <a:pt x="366" y="770"/>
                  <a:pt x="377" y="762"/>
                  <a:pt x="380" y="749"/>
                </a:cubicBezTo>
                <a:cubicBezTo>
                  <a:pt x="384" y="734"/>
                  <a:pt x="374" y="719"/>
                  <a:pt x="360" y="716"/>
                </a:cubicBezTo>
                <a:lnTo>
                  <a:pt x="329" y="709"/>
                </a:lnTo>
                <a:cubicBezTo>
                  <a:pt x="336" y="689"/>
                  <a:pt x="344" y="669"/>
                  <a:pt x="354" y="651"/>
                </a:cubicBezTo>
                <a:lnTo>
                  <a:pt x="379" y="668"/>
                </a:lnTo>
                <a:cubicBezTo>
                  <a:pt x="384" y="671"/>
                  <a:pt x="390" y="673"/>
                  <a:pt x="395" y="673"/>
                </a:cubicBezTo>
                <a:cubicBezTo>
                  <a:pt x="404" y="673"/>
                  <a:pt x="412" y="669"/>
                  <a:pt x="418" y="661"/>
                </a:cubicBezTo>
                <a:cubicBezTo>
                  <a:pt x="426" y="649"/>
                  <a:pt x="423" y="631"/>
                  <a:pt x="411" y="623"/>
                </a:cubicBezTo>
                <a:lnTo>
                  <a:pt x="385" y="605"/>
                </a:lnTo>
                <a:cubicBezTo>
                  <a:pt x="402" y="584"/>
                  <a:pt x="422" y="566"/>
                  <a:pt x="444" y="550"/>
                </a:cubicBezTo>
                <a:lnTo>
                  <a:pt x="459" y="576"/>
                </a:lnTo>
                <a:cubicBezTo>
                  <a:pt x="464" y="585"/>
                  <a:pt x="474" y="590"/>
                  <a:pt x="483" y="590"/>
                </a:cubicBezTo>
                <a:cubicBezTo>
                  <a:pt x="488" y="590"/>
                  <a:pt x="493" y="589"/>
                  <a:pt x="497" y="586"/>
                </a:cubicBezTo>
                <a:cubicBezTo>
                  <a:pt x="510" y="579"/>
                  <a:pt x="515" y="562"/>
                  <a:pt x="507" y="549"/>
                </a:cubicBezTo>
                <a:lnTo>
                  <a:pt x="492" y="522"/>
                </a:lnTo>
                <a:cubicBezTo>
                  <a:pt x="524" y="507"/>
                  <a:pt x="559" y="497"/>
                  <a:pt x="596" y="493"/>
                </a:cubicBezTo>
                <a:lnTo>
                  <a:pt x="596" y="524"/>
                </a:lnTo>
                <a:cubicBezTo>
                  <a:pt x="596" y="539"/>
                  <a:pt x="608" y="552"/>
                  <a:pt x="623" y="552"/>
                </a:cubicBezTo>
                <a:cubicBezTo>
                  <a:pt x="639" y="552"/>
                  <a:pt x="651" y="540"/>
                  <a:pt x="651" y="525"/>
                </a:cubicBezTo>
                <a:lnTo>
                  <a:pt x="651" y="493"/>
                </a:lnTo>
                <a:cubicBezTo>
                  <a:pt x="685" y="496"/>
                  <a:pt x="717" y="505"/>
                  <a:pt x="747" y="518"/>
                </a:cubicBezTo>
                <a:lnTo>
                  <a:pt x="732" y="544"/>
                </a:lnTo>
                <a:cubicBezTo>
                  <a:pt x="724" y="558"/>
                  <a:pt x="729" y="575"/>
                  <a:pt x="743" y="582"/>
                </a:cubicBezTo>
                <a:cubicBezTo>
                  <a:pt x="747" y="584"/>
                  <a:pt x="751" y="586"/>
                  <a:pt x="756" y="586"/>
                </a:cubicBezTo>
                <a:cubicBezTo>
                  <a:pt x="766" y="586"/>
                  <a:pt x="775" y="580"/>
                  <a:pt x="780" y="571"/>
                </a:cubicBezTo>
                <a:lnTo>
                  <a:pt x="795" y="544"/>
                </a:lnTo>
                <a:cubicBezTo>
                  <a:pt x="823" y="563"/>
                  <a:pt x="848" y="586"/>
                  <a:pt x="869" y="613"/>
                </a:cubicBezTo>
                <a:lnTo>
                  <a:pt x="843" y="629"/>
                </a:lnTo>
                <a:cubicBezTo>
                  <a:pt x="830" y="637"/>
                  <a:pt x="826" y="654"/>
                  <a:pt x="834" y="667"/>
                </a:cubicBezTo>
                <a:cubicBezTo>
                  <a:pt x="839" y="676"/>
                  <a:pt x="848" y="680"/>
                  <a:pt x="857" y="680"/>
                </a:cubicBezTo>
                <a:cubicBezTo>
                  <a:pt x="862" y="680"/>
                  <a:pt x="867" y="679"/>
                  <a:pt x="872" y="676"/>
                </a:cubicBezTo>
                <a:lnTo>
                  <a:pt x="898" y="660"/>
                </a:lnTo>
                <a:cubicBezTo>
                  <a:pt x="907" y="676"/>
                  <a:pt x="913" y="693"/>
                  <a:pt x="919" y="710"/>
                </a:cubicBezTo>
                <a:lnTo>
                  <a:pt x="889" y="716"/>
                </a:lnTo>
                <a:cubicBezTo>
                  <a:pt x="874" y="719"/>
                  <a:pt x="864" y="734"/>
                  <a:pt x="867" y="749"/>
                </a:cubicBezTo>
                <a:cubicBezTo>
                  <a:pt x="870" y="762"/>
                  <a:pt x="881" y="771"/>
                  <a:pt x="894" y="771"/>
                </a:cubicBezTo>
                <a:cubicBezTo>
                  <a:pt x="896" y="771"/>
                  <a:pt x="898" y="771"/>
                  <a:pt x="900" y="771"/>
                </a:cubicBezTo>
                <a:lnTo>
                  <a:pt x="930" y="764"/>
                </a:lnTo>
                <a:cubicBezTo>
                  <a:pt x="931" y="767"/>
                  <a:pt x="931" y="770"/>
                  <a:pt x="931" y="773"/>
                </a:cubicBezTo>
                <a:lnTo>
                  <a:pt x="316" y="773"/>
                </a:lnTo>
                <a:cubicBezTo>
                  <a:pt x="317" y="770"/>
                  <a:pt x="317" y="766"/>
                  <a:pt x="318" y="763"/>
                </a:cubicBezTo>
                <a:close/>
                <a:moveTo>
                  <a:pt x="943" y="481"/>
                </a:moveTo>
                <a:cubicBezTo>
                  <a:pt x="1022" y="560"/>
                  <a:pt x="1068" y="663"/>
                  <a:pt x="1075" y="773"/>
                </a:cubicBezTo>
                <a:lnTo>
                  <a:pt x="1042" y="773"/>
                </a:lnTo>
                <a:cubicBezTo>
                  <a:pt x="1039" y="772"/>
                  <a:pt x="1035" y="771"/>
                  <a:pt x="1032" y="771"/>
                </a:cubicBezTo>
                <a:cubicBezTo>
                  <a:pt x="1029" y="771"/>
                  <a:pt x="1025" y="772"/>
                  <a:pt x="1022" y="773"/>
                </a:cubicBezTo>
                <a:lnTo>
                  <a:pt x="986" y="773"/>
                </a:lnTo>
                <a:cubicBezTo>
                  <a:pt x="977" y="645"/>
                  <a:pt x="901" y="536"/>
                  <a:pt x="793" y="479"/>
                </a:cubicBezTo>
                <a:lnTo>
                  <a:pt x="809" y="451"/>
                </a:lnTo>
                <a:cubicBezTo>
                  <a:pt x="809" y="460"/>
                  <a:pt x="814" y="469"/>
                  <a:pt x="822" y="474"/>
                </a:cubicBezTo>
                <a:lnTo>
                  <a:pt x="823" y="475"/>
                </a:lnTo>
                <a:cubicBezTo>
                  <a:pt x="828" y="478"/>
                  <a:pt x="833" y="479"/>
                  <a:pt x="838" y="479"/>
                </a:cubicBezTo>
                <a:cubicBezTo>
                  <a:pt x="847" y="479"/>
                  <a:pt x="856" y="474"/>
                  <a:pt x="861" y="466"/>
                </a:cubicBezTo>
                <a:cubicBezTo>
                  <a:pt x="869" y="453"/>
                  <a:pt x="865" y="436"/>
                  <a:pt x="852" y="428"/>
                </a:cubicBezTo>
                <a:lnTo>
                  <a:pt x="851" y="427"/>
                </a:lnTo>
                <a:cubicBezTo>
                  <a:pt x="842" y="422"/>
                  <a:pt x="831" y="422"/>
                  <a:pt x="823" y="427"/>
                </a:cubicBezTo>
                <a:lnTo>
                  <a:pt x="837" y="402"/>
                </a:lnTo>
                <a:cubicBezTo>
                  <a:pt x="876" y="423"/>
                  <a:pt x="911" y="449"/>
                  <a:pt x="943" y="481"/>
                </a:cubicBezTo>
                <a:close/>
                <a:moveTo>
                  <a:pt x="1180" y="0"/>
                </a:moveTo>
                <a:lnTo>
                  <a:pt x="63" y="0"/>
                </a:lnTo>
                <a:cubicBezTo>
                  <a:pt x="28" y="0"/>
                  <a:pt x="0" y="28"/>
                  <a:pt x="0" y="63"/>
                </a:cubicBezTo>
                <a:lnTo>
                  <a:pt x="0" y="769"/>
                </a:lnTo>
                <a:cubicBezTo>
                  <a:pt x="0" y="787"/>
                  <a:pt x="8" y="804"/>
                  <a:pt x="21" y="815"/>
                </a:cubicBezTo>
                <a:cubicBezTo>
                  <a:pt x="25" y="823"/>
                  <a:pt x="33" y="828"/>
                  <a:pt x="42" y="828"/>
                </a:cubicBezTo>
                <a:cubicBezTo>
                  <a:pt x="49" y="830"/>
                  <a:pt x="56" y="832"/>
                  <a:pt x="63" y="832"/>
                </a:cubicBezTo>
                <a:lnTo>
                  <a:pt x="1180" y="832"/>
                </a:lnTo>
                <a:cubicBezTo>
                  <a:pt x="1187" y="832"/>
                  <a:pt x="1194" y="830"/>
                  <a:pt x="1201" y="828"/>
                </a:cubicBezTo>
                <a:cubicBezTo>
                  <a:pt x="1208" y="827"/>
                  <a:pt x="1215" y="823"/>
                  <a:pt x="1220" y="817"/>
                </a:cubicBezTo>
                <a:cubicBezTo>
                  <a:pt x="1234" y="806"/>
                  <a:pt x="1243" y="788"/>
                  <a:pt x="1243" y="769"/>
                </a:cubicBezTo>
                <a:lnTo>
                  <a:pt x="1243" y="63"/>
                </a:lnTo>
                <a:cubicBezTo>
                  <a:pt x="1243" y="28"/>
                  <a:pt x="1214" y="0"/>
                  <a:pt x="1180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89" name="Freeform 1288">
            <a:extLst>
              <a:ext uri="{FF2B5EF4-FFF2-40B4-BE49-F238E27FC236}">
                <a16:creationId xmlns:a16="http://schemas.microsoft.com/office/drawing/2014/main" id="{BDA33A02-AC24-6F43-804C-942FEECF4DC3}"/>
              </a:ext>
            </a:extLst>
          </p:cNvPr>
          <p:cNvSpPr/>
          <p:nvPr/>
        </p:nvSpPr>
        <p:spPr>
          <a:xfrm>
            <a:off x="1922040" y="6952927"/>
            <a:ext cx="1368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39">
                <a:moveTo>
                  <a:pt x="20" y="39"/>
                </a:moveTo>
                <a:cubicBezTo>
                  <a:pt x="31" y="39"/>
                  <a:pt x="39" y="30"/>
                  <a:pt x="39" y="19"/>
                </a:cubicBezTo>
                <a:cubicBezTo>
                  <a:pt x="39" y="9"/>
                  <a:pt x="31" y="0"/>
                  <a:pt x="20" y="0"/>
                </a:cubicBezTo>
                <a:cubicBezTo>
                  <a:pt x="9" y="0"/>
                  <a:pt x="0" y="9"/>
                  <a:pt x="0" y="19"/>
                </a:cubicBezTo>
                <a:cubicBezTo>
                  <a:pt x="0" y="30"/>
                  <a:pt x="9" y="39"/>
                  <a:pt x="20" y="3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0" name="Freeform 1289">
            <a:extLst>
              <a:ext uri="{FF2B5EF4-FFF2-40B4-BE49-F238E27FC236}">
                <a16:creationId xmlns:a16="http://schemas.microsoft.com/office/drawing/2014/main" id="{9B600A97-8B02-7349-9BD0-38DC5F22C5A2}"/>
              </a:ext>
            </a:extLst>
          </p:cNvPr>
          <p:cNvSpPr/>
          <p:nvPr/>
        </p:nvSpPr>
        <p:spPr>
          <a:xfrm>
            <a:off x="1943640" y="6952927"/>
            <a:ext cx="140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39">
                <a:moveTo>
                  <a:pt x="20" y="39"/>
                </a:moveTo>
                <a:cubicBezTo>
                  <a:pt x="31" y="39"/>
                  <a:pt x="40" y="30"/>
                  <a:pt x="40" y="19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19"/>
                </a:cubicBezTo>
                <a:cubicBezTo>
                  <a:pt x="0" y="30"/>
                  <a:pt x="9" y="39"/>
                  <a:pt x="20" y="3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1" name="Freeform 1290">
            <a:extLst>
              <a:ext uri="{FF2B5EF4-FFF2-40B4-BE49-F238E27FC236}">
                <a16:creationId xmlns:a16="http://schemas.microsoft.com/office/drawing/2014/main" id="{8C64EB9D-CFB6-B240-9422-E79E29D909B4}"/>
              </a:ext>
            </a:extLst>
          </p:cNvPr>
          <p:cNvSpPr/>
          <p:nvPr/>
        </p:nvSpPr>
        <p:spPr>
          <a:xfrm>
            <a:off x="1965240" y="6952927"/>
            <a:ext cx="14040" cy="13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39">
                <a:moveTo>
                  <a:pt x="20" y="39"/>
                </a:moveTo>
                <a:cubicBezTo>
                  <a:pt x="31" y="39"/>
                  <a:pt x="40" y="30"/>
                  <a:pt x="40" y="19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19"/>
                </a:cubicBezTo>
                <a:cubicBezTo>
                  <a:pt x="0" y="30"/>
                  <a:pt x="9" y="39"/>
                  <a:pt x="20" y="3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2" name="Freeform 1291">
            <a:extLst>
              <a:ext uri="{FF2B5EF4-FFF2-40B4-BE49-F238E27FC236}">
                <a16:creationId xmlns:a16="http://schemas.microsoft.com/office/drawing/2014/main" id="{F9CEEFD4-C547-7E45-BBF8-E997E8607896}"/>
              </a:ext>
            </a:extLst>
          </p:cNvPr>
          <p:cNvSpPr/>
          <p:nvPr/>
        </p:nvSpPr>
        <p:spPr>
          <a:xfrm>
            <a:off x="2241360" y="7173967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3" y="1"/>
                </a:moveTo>
                <a:cubicBezTo>
                  <a:pt x="8" y="4"/>
                  <a:pt x="-2" y="19"/>
                  <a:pt x="1" y="33"/>
                </a:cubicBezTo>
                <a:lnTo>
                  <a:pt x="2" y="35"/>
                </a:lnTo>
                <a:cubicBezTo>
                  <a:pt x="4" y="48"/>
                  <a:pt x="16" y="57"/>
                  <a:pt x="29" y="57"/>
                </a:cubicBezTo>
                <a:cubicBezTo>
                  <a:pt x="31" y="57"/>
                  <a:pt x="33" y="57"/>
                  <a:pt x="34" y="57"/>
                </a:cubicBezTo>
                <a:cubicBezTo>
                  <a:pt x="49" y="54"/>
                  <a:pt x="59" y="39"/>
                  <a:pt x="56" y="24"/>
                </a:cubicBezTo>
                <a:lnTo>
                  <a:pt x="55" y="22"/>
                </a:lnTo>
                <a:cubicBezTo>
                  <a:pt x="52" y="7"/>
                  <a:pt x="38" y="-2"/>
                  <a:pt x="23" y="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3" name="Freeform 1292">
            <a:extLst>
              <a:ext uri="{FF2B5EF4-FFF2-40B4-BE49-F238E27FC236}">
                <a16:creationId xmlns:a16="http://schemas.microsoft.com/office/drawing/2014/main" id="{6A6B09BC-EAA0-AC48-B7FC-67BA6E6ADBF9}"/>
              </a:ext>
            </a:extLst>
          </p:cNvPr>
          <p:cNvSpPr/>
          <p:nvPr/>
        </p:nvSpPr>
        <p:spPr>
          <a:xfrm>
            <a:off x="2232360" y="714552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" y="38"/>
                </a:moveTo>
                <a:lnTo>
                  <a:pt x="3" y="40"/>
                </a:lnTo>
                <a:cubicBezTo>
                  <a:pt x="7" y="50"/>
                  <a:pt x="17" y="57"/>
                  <a:pt x="28" y="57"/>
                </a:cubicBezTo>
                <a:cubicBezTo>
                  <a:pt x="32" y="57"/>
                  <a:pt x="35" y="56"/>
                  <a:pt x="39" y="54"/>
                </a:cubicBezTo>
                <a:cubicBezTo>
                  <a:pt x="53" y="49"/>
                  <a:pt x="59" y="32"/>
                  <a:pt x="53" y="18"/>
                </a:cubicBezTo>
                <a:lnTo>
                  <a:pt x="52" y="16"/>
                </a:lnTo>
                <a:cubicBezTo>
                  <a:pt x="46" y="2"/>
                  <a:pt x="30" y="-4"/>
                  <a:pt x="16" y="2"/>
                </a:cubicBezTo>
                <a:cubicBezTo>
                  <a:pt x="2" y="8"/>
                  <a:pt x="-4" y="24"/>
                  <a:pt x="2" y="3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4" name="Freeform 1293">
            <a:extLst>
              <a:ext uri="{FF2B5EF4-FFF2-40B4-BE49-F238E27FC236}">
                <a16:creationId xmlns:a16="http://schemas.microsoft.com/office/drawing/2014/main" id="{91462CC4-FA79-734B-9482-CA6244B7E52A}"/>
              </a:ext>
            </a:extLst>
          </p:cNvPr>
          <p:cNvSpPr/>
          <p:nvPr/>
        </p:nvSpPr>
        <p:spPr>
          <a:xfrm>
            <a:off x="2217960" y="711924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5" y="44"/>
                </a:moveTo>
                <a:lnTo>
                  <a:pt x="6" y="45"/>
                </a:lnTo>
                <a:cubicBezTo>
                  <a:pt x="11" y="53"/>
                  <a:pt x="20" y="57"/>
                  <a:pt x="28" y="57"/>
                </a:cubicBezTo>
                <a:cubicBezTo>
                  <a:pt x="34" y="57"/>
                  <a:pt x="39" y="55"/>
                  <a:pt x="44" y="52"/>
                </a:cubicBezTo>
                <a:cubicBezTo>
                  <a:pt x="57" y="43"/>
                  <a:pt x="60" y="26"/>
                  <a:pt x="51" y="14"/>
                </a:cubicBezTo>
                <a:lnTo>
                  <a:pt x="50" y="12"/>
                </a:lnTo>
                <a:cubicBezTo>
                  <a:pt x="41" y="-1"/>
                  <a:pt x="24" y="-4"/>
                  <a:pt x="11" y="5"/>
                </a:cubicBezTo>
                <a:cubicBezTo>
                  <a:pt x="-1" y="14"/>
                  <a:pt x="-4" y="31"/>
                  <a:pt x="5" y="4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5" name="Freeform 1294">
            <a:extLst>
              <a:ext uri="{FF2B5EF4-FFF2-40B4-BE49-F238E27FC236}">
                <a16:creationId xmlns:a16="http://schemas.microsoft.com/office/drawing/2014/main" id="{9259DCE4-36DB-804A-A41D-B36403940F1D}"/>
              </a:ext>
            </a:extLst>
          </p:cNvPr>
          <p:cNvSpPr/>
          <p:nvPr/>
        </p:nvSpPr>
        <p:spPr>
          <a:xfrm>
            <a:off x="2197800" y="709656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10" y="49"/>
                </a:moveTo>
                <a:cubicBezTo>
                  <a:pt x="15" y="54"/>
                  <a:pt x="22" y="57"/>
                  <a:pt x="29" y="57"/>
                </a:cubicBezTo>
                <a:cubicBezTo>
                  <a:pt x="36" y="57"/>
                  <a:pt x="43" y="54"/>
                  <a:pt x="49" y="48"/>
                </a:cubicBezTo>
                <a:cubicBezTo>
                  <a:pt x="59" y="37"/>
                  <a:pt x="59" y="20"/>
                  <a:pt x="48" y="9"/>
                </a:cubicBezTo>
                <a:lnTo>
                  <a:pt x="46" y="8"/>
                </a:lnTo>
                <a:cubicBezTo>
                  <a:pt x="35" y="-3"/>
                  <a:pt x="18" y="-2"/>
                  <a:pt x="7" y="9"/>
                </a:cubicBezTo>
                <a:cubicBezTo>
                  <a:pt x="-3" y="20"/>
                  <a:pt x="-3" y="37"/>
                  <a:pt x="8" y="4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6" name="Freeform 1295">
            <a:extLst>
              <a:ext uri="{FF2B5EF4-FFF2-40B4-BE49-F238E27FC236}">
                <a16:creationId xmlns:a16="http://schemas.microsoft.com/office/drawing/2014/main" id="{6225C408-2EED-B347-9BCD-D3D567A2FD27}"/>
              </a:ext>
            </a:extLst>
          </p:cNvPr>
          <p:cNvSpPr/>
          <p:nvPr/>
        </p:nvSpPr>
        <p:spPr>
          <a:xfrm>
            <a:off x="3304800" y="6926288"/>
            <a:ext cx="447120" cy="29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2">
                <a:moveTo>
                  <a:pt x="1180" y="777"/>
                </a:moveTo>
                <a:lnTo>
                  <a:pt x="1094" y="777"/>
                </a:lnTo>
                <a:cubicBezTo>
                  <a:pt x="1095" y="774"/>
                  <a:pt x="1096" y="770"/>
                  <a:pt x="1096" y="767"/>
                </a:cubicBezTo>
                <a:lnTo>
                  <a:pt x="1096" y="727"/>
                </a:lnTo>
                <a:cubicBezTo>
                  <a:pt x="1096" y="676"/>
                  <a:pt x="1055" y="635"/>
                  <a:pt x="1004" y="634"/>
                </a:cubicBezTo>
                <a:lnTo>
                  <a:pt x="1000" y="634"/>
                </a:lnTo>
                <a:lnTo>
                  <a:pt x="999" y="634"/>
                </a:lnTo>
                <a:cubicBezTo>
                  <a:pt x="984" y="634"/>
                  <a:pt x="970" y="625"/>
                  <a:pt x="964" y="610"/>
                </a:cubicBezTo>
                <a:cubicBezTo>
                  <a:pt x="963" y="607"/>
                  <a:pt x="962" y="603"/>
                  <a:pt x="960" y="599"/>
                </a:cubicBezTo>
                <a:cubicBezTo>
                  <a:pt x="954" y="585"/>
                  <a:pt x="957" y="569"/>
                  <a:pt x="968" y="559"/>
                </a:cubicBezTo>
                <a:lnTo>
                  <a:pt x="968" y="558"/>
                </a:lnTo>
                <a:lnTo>
                  <a:pt x="974" y="552"/>
                </a:lnTo>
                <a:cubicBezTo>
                  <a:pt x="1009" y="516"/>
                  <a:pt x="1009" y="458"/>
                  <a:pt x="973" y="422"/>
                </a:cubicBezTo>
                <a:lnTo>
                  <a:pt x="945" y="394"/>
                </a:lnTo>
                <a:cubicBezTo>
                  <a:pt x="909" y="358"/>
                  <a:pt x="851" y="358"/>
                  <a:pt x="815" y="394"/>
                </a:cubicBezTo>
                <a:lnTo>
                  <a:pt x="813" y="395"/>
                </a:lnTo>
                <a:lnTo>
                  <a:pt x="812" y="396"/>
                </a:lnTo>
                <a:cubicBezTo>
                  <a:pt x="801" y="407"/>
                  <a:pt x="785" y="409"/>
                  <a:pt x="771" y="403"/>
                </a:cubicBezTo>
                <a:cubicBezTo>
                  <a:pt x="766" y="401"/>
                  <a:pt x="761" y="399"/>
                  <a:pt x="756" y="397"/>
                </a:cubicBezTo>
                <a:cubicBezTo>
                  <a:pt x="742" y="391"/>
                  <a:pt x="733" y="378"/>
                  <a:pt x="733" y="362"/>
                </a:cubicBezTo>
                <a:cubicBezTo>
                  <a:pt x="733" y="361"/>
                  <a:pt x="732" y="360"/>
                  <a:pt x="732" y="358"/>
                </a:cubicBezTo>
                <a:cubicBezTo>
                  <a:pt x="731" y="309"/>
                  <a:pt x="690" y="269"/>
                  <a:pt x="640" y="269"/>
                </a:cubicBezTo>
                <a:lnTo>
                  <a:pt x="600" y="269"/>
                </a:lnTo>
                <a:cubicBezTo>
                  <a:pt x="549" y="269"/>
                  <a:pt x="508" y="310"/>
                  <a:pt x="507" y="360"/>
                </a:cubicBezTo>
                <a:lnTo>
                  <a:pt x="507" y="361"/>
                </a:lnTo>
                <a:cubicBezTo>
                  <a:pt x="507" y="361"/>
                  <a:pt x="507" y="362"/>
                  <a:pt x="507" y="363"/>
                </a:cubicBezTo>
                <a:cubicBezTo>
                  <a:pt x="507" y="378"/>
                  <a:pt x="498" y="391"/>
                  <a:pt x="484" y="397"/>
                </a:cubicBezTo>
                <a:cubicBezTo>
                  <a:pt x="479" y="399"/>
                  <a:pt x="474" y="401"/>
                  <a:pt x="469" y="403"/>
                </a:cubicBezTo>
                <a:cubicBezTo>
                  <a:pt x="455" y="410"/>
                  <a:pt x="439" y="407"/>
                  <a:pt x="428" y="396"/>
                </a:cubicBezTo>
                <a:cubicBezTo>
                  <a:pt x="427" y="395"/>
                  <a:pt x="425" y="394"/>
                  <a:pt x="424" y="393"/>
                </a:cubicBezTo>
                <a:cubicBezTo>
                  <a:pt x="388" y="361"/>
                  <a:pt x="332" y="362"/>
                  <a:pt x="297" y="397"/>
                </a:cubicBezTo>
                <a:lnTo>
                  <a:pt x="269" y="425"/>
                </a:lnTo>
                <a:cubicBezTo>
                  <a:pt x="233" y="461"/>
                  <a:pt x="233" y="519"/>
                  <a:pt x="268" y="556"/>
                </a:cubicBezTo>
                <a:lnTo>
                  <a:pt x="272" y="560"/>
                </a:lnTo>
                <a:lnTo>
                  <a:pt x="273" y="560"/>
                </a:lnTo>
                <a:cubicBezTo>
                  <a:pt x="283" y="570"/>
                  <a:pt x="286" y="586"/>
                  <a:pt x="281" y="600"/>
                </a:cubicBezTo>
                <a:cubicBezTo>
                  <a:pt x="279" y="604"/>
                  <a:pt x="278" y="608"/>
                  <a:pt x="276" y="611"/>
                </a:cubicBezTo>
                <a:cubicBezTo>
                  <a:pt x="271" y="626"/>
                  <a:pt x="257" y="635"/>
                  <a:pt x="242" y="636"/>
                </a:cubicBezTo>
                <a:cubicBezTo>
                  <a:pt x="241" y="636"/>
                  <a:pt x="240" y="636"/>
                  <a:pt x="239" y="636"/>
                </a:cubicBezTo>
                <a:lnTo>
                  <a:pt x="237" y="636"/>
                </a:lnTo>
                <a:cubicBezTo>
                  <a:pt x="187" y="637"/>
                  <a:pt x="147" y="678"/>
                  <a:pt x="147" y="728"/>
                </a:cubicBezTo>
                <a:lnTo>
                  <a:pt x="147" y="768"/>
                </a:lnTo>
                <a:cubicBezTo>
                  <a:pt x="147" y="771"/>
                  <a:pt x="147" y="774"/>
                  <a:pt x="148" y="777"/>
                </a:cubicBezTo>
                <a:lnTo>
                  <a:pt x="63" y="777"/>
                </a:lnTo>
                <a:cubicBezTo>
                  <a:pt x="59" y="777"/>
                  <a:pt x="55" y="773"/>
                  <a:pt x="55" y="769"/>
                </a:cubicBezTo>
                <a:lnTo>
                  <a:pt x="55" y="165"/>
                </a:lnTo>
                <a:lnTo>
                  <a:pt x="1188" y="165"/>
                </a:lnTo>
                <a:lnTo>
                  <a:pt x="1188" y="769"/>
                </a:lnTo>
                <a:cubicBezTo>
                  <a:pt x="1188" y="773"/>
                  <a:pt x="1184" y="777"/>
                  <a:pt x="1180" y="777"/>
                </a:cubicBezTo>
                <a:close/>
                <a:moveTo>
                  <a:pt x="479" y="777"/>
                </a:moveTo>
                <a:cubicBezTo>
                  <a:pt x="475" y="764"/>
                  <a:pt x="474" y="751"/>
                  <a:pt x="474" y="738"/>
                </a:cubicBezTo>
                <a:cubicBezTo>
                  <a:pt x="474" y="657"/>
                  <a:pt x="539" y="591"/>
                  <a:pt x="620" y="591"/>
                </a:cubicBezTo>
                <a:cubicBezTo>
                  <a:pt x="701" y="591"/>
                  <a:pt x="767" y="657"/>
                  <a:pt x="767" y="738"/>
                </a:cubicBezTo>
                <a:cubicBezTo>
                  <a:pt x="767" y="751"/>
                  <a:pt x="765" y="764"/>
                  <a:pt x="761" y="777"/>
                </a:cubicBezTo>
                <a:close/>
                <a:moveTo>
                  <a:pt x="312" y="521"/>
                </a:moveTo>
                <a:lnTo>
                  <a:pt x="308" y="517"/>
                </a:lnTo>
                <a:cubicBezTo>
                  <a:pt x="293" y="502"/>
                  <a:pt x="293" y="478"/>
                  <a:pt x="308" y="464"/>
                </a:cubicBezTo>
                <a:lnTo>
                  <a:pt x="336" y="436"/>
                </a:lnTo>
                <a:cubicBezTo>
                  <a:pt x="350" y="421"/>
                  <a:pt x="374" y="421"/>
                  <a:pt x="389" y="436"/>
                </a:cubicBezTo>
                <a:cubicBezTo>
                  <a:pt x="390" y="437"/>
                  <a:pt x="391" y="438"/>
                  <a:pt x="392" y="438"/>
                </a:cubicBezTo>
                <a:cubicBezTo>
                  <a:pt x="419" y="463"/>
                  <a:pt x="458" y="469"/>
                  <a:pt x="492" y="454"/>
                </a:cubicBezTo>
                <a:cubicBezTo>
                  <a:pt x="496" y="452"/>
                  <a:pt x="500" y="450"/>
                  <a:pt x="504" y="448"/>
                </a:cubicBezTo>
                <a:cubicBezTo>
                  <a:pt x="539" y="434"/>
                  <a:pt x="562" y="401"/>
                  <a:pt x="563" y="364"/>
                </a:cubicBezTo>
                <a:lnTo>
                  <a:pt x="563" y="363"/>
                </a:lnTo>
                <a:cubicBezTo>
                  <a:pt x="563" y="363"/>
                  <a:pt x="563" y="362"/>
                  <a:pt x="563" y="361"/>
                </a:cubicBezTo>
                <a:cubicBezTo>
                  <a:pt x="563" y="341"/>
                  <a:pt x="579" y="324"/>
                  <a:pt x="600" y="324"/>
                </a:cubicBezTo>
                <a:lnTo>
                  <a:pt x="640" y="324"/>
                </a:lnTo>
                <a:cubicBezTo>
                  <a:pt x="660" y="324"/>
                  <a:pt x="677" y="341"/>
                  <a:pt x="677" y="361"/>
                </a:cubicBezTo>
                <a:cubicBezTo>
                  <a:pt x="677" y="363"/>
                  <a:pt x="677" y="364"/>
                  <a:pt x="677" y="365"/>
                </a:cubicBezTo>
                <a:cubicBezTo>
                  <a:pt x="679" y="402"/>
                  <a:pt x="701" y="434"/>
                  <a:pt x="736" y="448"/>
                </a:cubicBezTo>
                <a:cubicBezTo>
                  <a:pt x="740" y="450"/>
                  <a:pt x="744" y="451"/>
                  <a:pt x="748" y="453"/>
                </a:cubicBezTo>
                <a:cubicBezTo>
                  <a:pt x="783" y="469"/>
                  <a:pt x="824" y="462"/>
                  <a:pt x="851" y="435"/>
                </a:cubicBezTo>
                <a:lnTo>
                  <a:pt x="853" y="434"/>
                </a:lnTo>
                <a:cubicBezTo>
                  <a:pt x="853" y="433"/>
                  <a:pt x="853" y="433"/>
                  <a:pt x="853" y="433"/>
                </a:cubicBezTo>
                <a:cubicBezTo>
                  <a:pt x="868" y="418"/>
                  <a:pt x="891" y="419"/>
                  <a:pt x="906" y="433"/>
                </a:cubicBezTo>
                <a:lnTo>
                  <a:pt x="934" y="461"/>
                </a:lnTo>
                <a:cubicBezTo>
                  <a:pt x="949" y="476"/>
                  <a:pt x="949" y="499"/>
                  <a:pt x="934" y="514"/>
                </a:cubicBezTo>
                <a:lnTo>
                  <a:pt x="928" y="520"/>
                </a:lnTo>
                <a:cubicBezTo>
                  <a:pt x="903" y="547"/>
                  <a:pt x="895" y="586"/>
                  <a:pt x="909" y="620"/>
                </a:cubicBezTo>
                <a:cubicBezTo>
                  <a:pt x="910" y="623"/>
                  <a:pt x="912" y="626"/>
                  <a:pt x="913" y="629"/>
                </a:cubicBezTo>
                <a:cubicBezTo>
                  <a:pt x="926" y="665"/>
                  <a:pt x="960" y="689"/>
                  <a:pt x="999" y="690"/>
                </a:cubicBezTo>
                <a:lnTo>
                  <a:pt x="1003" y="690"/>
                </a:lnTo>
                <a:lnTo>
                  <a:pt x="1004" y="690"/>
                </a:lnTo>
                <a:cubicBezTo>
                  <a:pt x="1024" y="690"/>
                  <a:pt x="1041" y="706"/>
                  <a:pt x="1041" y="727"/>
                </a:cubicBezTo>
                <a:lnTo>
                  <a:pt x="1041" y="767"/>
                </a:lnTo>
                <a:cubicBezTo>
                  <a:pt x="1041" y="770"/>
                  <a:pt x="1042" y="774"/>
                  <a:pt x="1043" y="777"/>
                </a:cubicBezTo>
                <a:lnTo>
                  <a:pt x="818" y="777"/>
                </a:lnTo>
                <a:cubicBezTo>
                  <a:pt x="821" y="764"/>
                  <a:pt x="822" y="751"/>
                  <a:pt x="822" y="738"/>
                </a:cubicBezTo>
                <a:cubicBezTo>
                  <a:pt x="822" y="627"/>
                  <a:pt x="731" y="536"/>
                  <a:pt x="620" y="536"/>
                </a:cubicBezTo>
                <a:cubicBezTo>
                  <a:pt x="509" y="536"/>
                  <a:pt x="419" y="627"/>
                  <a:pt x="419" y="738"/>
                </a:cubicBezTo>
                <a:cubicBezTo>
                  <a:pt x="419" y="751"/>
                  <a:pt x="420" y="764"/>
                  <a:pt x="422" y="777"/>
                </a:cubicBezTo>
                <a:lnTo>
                  <a:pt x="200" y="777"/>
                </a:lnTo>
                <a:cubicBezTo>
                  <a:pt x="201" y="774"/>
                  <a:pt x="202" y="771"/>
                  <a:pt x="202" y="768"/>
                </a:cubicBezTo>
                <a:lnTo>
                  <a:pt x="202" y="728"/>
                </a:lnTo>
                <a:cubicBezTo>
                  <a:pt x="202" y="708"/>
                  <a:pt x="218" y="691"/>
                  <a:pt x="239" y="691"/>
                </a:cubicBezTo>
                <a:cubicBezTo>
                  <a:pt x="240" y="691"/>
                  <a:pt x="241" y="691"/>
                  <a:pt x="241" y="691"/>
                </a:cubicBezTo>
                <a:lnTo>
                  <a:pt x="243" y="691"/>
                </a:lnTo>
                <a:cubicBezTo>
                  <a:pt x="281" y="690"/>
                  <a:pt x="315" y="666"/>
                  <a:pt x="328" y="630"/>
                </a:cubicBezTo>
                <a:cubicBezTo>
                  <a:pt x="329" y="627"/>
                  <a:pt x="330" y="624"/>
                  <a:pt x="332" y="621"/>
                </a:cubicBezTo>
                <a:cubicBezTo>
                  <a:pt x="346" y="586"/>
                  <a:pt x="338" y="547"/>
                  <a:pt x="312" y="521"/>
                </a:cubicBezTo>
                <a:close/>
                <a:moveTo>
                  <a:pt x="63" y="55"/>
                </a:moveTo>
                <a:lnTo>
                  <a:pt x="1180" y="55"/>
                </a:lnTo>
                <a:cubicBezTo>
                  <a:pt x="1184" y="55"/>
                  <a:pt x="1188" y="59"/>
                  <a:pt x="1188" y="63"/>
                </a:cubicBezTo>
                <a:lnTo>
                  <a:pt x="1188" y="129"/>
                </a:lnTo>
                <a:lnTo>
                  <a:pt x="55" y="129"/>
                </a:lnTo>
                <a:lnTo>
                  <a:pt x="55" y="63"/>
                </a:lnTo>
                <a:cubicBezTo>
                  <a:pt x="55" y="59"/>
                  <a:pt x="59" y="55"/>
                  <a:pt x="63" y="55"/>
                </a:cubicBezTo>
                <a:close/>
                <a:moveTo>
                  <a:pt x="1180" y="0"/>
                </a:moveTo>
                <a:lnTo>
                  <a:pt x="63" y="0"/>
                </a:lnTo>
                <a:cubicBezTo>
                  <a:pt x="28" y="0"/>
                  <a:pt x="0" y="29"/>
                  <a:pt x="0" y="63"/>
                </a:cubicBezTo>
                <a:lnTo>
                  <a:pt x="0" y="769"/>
                </a:lnTo>
                <a:cubicBezTo>
                  <a:pt x="0" y="804"/>
                  <a:pt x="28" y="832"/>
                  <a:pt x="63" y="832"/>
                </a:cubicBezTo>
                <a:lnTo>
                  <a:pt x="1180" y="832"/>
                </a:lnTo>
                <a:cubicBezTo>
                  <a:pt x="1215" y="832"/>
                  <a:pt x="1243" y="804"/>
                  <a:pt x="1243" y="769"/>
                </a:cubicBezTo>
                <a:lnTo>
                  <a:pt x="1243" y="63"/>
                </a:lnTo>
                <a:cubicBezTo>
                  <a:pt x="1243" y="29"/>
                  <a:pt x="1215" y="0"/>
                  <a:pt x="1180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7" name="Freeform 1296">
            <a:extLst>
              <a:ext uri="{FF2B5EF4-FFF2-40B4-BE49-F238E27FC236}">
                <a16:creationId xmlns:a16="http://schemas.microsoft.com/office/drawing/2014/main" id="{E8B0747A-0E4D-D542-ADF2-D9CE2FDBAC1A}"/>
              </a:ext>
            </a:extLst>
          </p:cNvPr>
          <p:cNvSpPr/>
          <p:nvPr/>
        </p:nvSpPr>
        <p:spPr>
          <a:xfrm>
            <a:off x="3343679" y="6952927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8" name="Freeform 1297">
            <a:extLst>
              <a:ext uri="{FF2B5EF4-FFF2-40B4-BE49-F238E27FC236}">
                <a16:creationId xmlns:a16="http://schemas.microsoft.com/office/drawing/2014/main" id="{1E09690C-7CF1-1443-BC21-04BCD6387F21}"/>
              </a:ext>
            </a:extLst>
          </p:cNvPr>
          <p:cNvSpPr/>
          <p:nvPr/>
        </p:nvSpPr>
        <p:spPr>
          <a:xfrm>
            <a:off x="3365279" y="6952927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299" name="Freeform 1298">
            <a:extLst>
              <a:ext uri="{FF2B5EF4-FFF2-40B4-BE49-F238E27FC236}">
                <a16:creationId xmlns:a16="http://schemas.microsoft.com/office/drawing/2014/main" id="{90504E12-F28B-174F-972D-4836330A5F9B}"/>
              </a:ext>
            </a:extLst>
          </p:cNvPr>
          <p:cNvSpPr/>
          <p:nvPr/>
        </p:nvSpPr>
        <p:spPr>
          <a:xfrm>
            <a:off x="3386880" y="6952927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0" name="Freeform 1299">
            <a:extLst>
              <a:ext uri="{FF2B5EF4-FFF2-40B4-BE49-F238E27FC236}">
                <a16:creationId xmlns:a16="http://schemas.microsoft.com/office/drawing/2014/main" id="{A5515875-F2B4-D440-8B27-AEEE05183427}"/>
              </a:ext>
            </a:extLst>
          </p:cNvPr>
          <p:cNvSpPr/>
          <p:nvPr/>
        </p:nvSpPr>
        <p:spPr>
          <a:xfrm>
            <a:off x="4113000" y="6915127"/>
            <a:ext cx="282240" cy="376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85" h="1048">
                <a:moveTo>
                  <a:pt x="620" y="329"/>
                </a:moveTo>
                <a:cubicBezTo>
                  <a:pt x="615" y="333"/>
                  <a:pt x="609" y="339"/>
                  <a:pt x="604" y="343"/>
                </a:cubicBezTo>
                <a:cubicBezTo>
                  <a:pt x="592" y="357"/>
                  <a:pt x="579" y="369"/>
                  <a:pt x="560" y="372"/>
                </a:cubicBezTo>
                <a:cubicBezTo>
                  <a:pt x="550" y="374"/>
                  <a:pt x="539" y="374"/>
                  <a:pt x="527" y="370"/>
                </a:cubicBezTo>
                <a:cubicBezTo>
                  <a:pt x="505" y="365"/>
                  <a:pt x="489" y="348"/>
                  <a:pt x="485" y="329"/>
                </a:cubicBezTo>
                <a:cubicBezTo>
                  <a:pt x="491" y="327"/>
                  <a:pt x="500" y="325"/>
                  <a:pt x="510" y="323"/>
                </a:cubicBezTo>
                <a:lnTo>
                  <a:pt x="543" y="351"/>
                </a:lnTo>
                <a:cubicBezTo>
                  <a:pt x="546" y="353"/>
                  <a:pt x="550" y="355"/>
                  <a:pt x="554" y="355"/>
                </a:cubicBezTo>
                <a:cubicBezTo>
                  <a:pt x="559" y="355"/>
                  <a:pt x="564" y="353"/>
                  <a:pt x="568" y="349"/>
                </a:cubicBezTo>
                <a:cubicBezTo>
                  <a:pt x="574" y="341"/>
                  <a:pt x="573" y="330"/>
                  <a:pt x="566" y="324"/>
                </a:cubicBezTo>
                <a:lnTo>
                  <a:pt x="555" y="315"/>
                </a:lnTo>
                <a:cubicBezTo>
                  <a:pt x="568" y="313"/>
                  <a:pt x="580" y="312"/>
                  <a:pt x="590" y="312"/>
                </a:cubicBezTo>
                <a:lnTo>
                  <a:pt x="591" y="312"/>
                </a:lnTo>
                <a:cubicBezTo>
                  <a:pt x="600" y="312"/>
                  <a:pt x="608" y="305"/>
                  <a:pt x="609" y="295"/>
                </a:cubicBezTo>
                <a:cubicBezTo>
                  <a:pt x="609" y="286"/>
                  <a:pt x="601" y="277"/>
                  <a:pt x="592" y="277"/>
                </a:cubicBezTo>
                <a:cubicBezTo>
                  <a:pt x="562" y="276"/>
                  <a:pt x="518" y="284"/>
                  <a:pt x="490" y="291"/>
                </a:cubicBezTo>
                <a:cubicBezTo>
                  <a:pt x="499" y="274"/>
                  <a:pt x="517" y="262"/>
                  <a:pt x="538" y="261"/>
                </a:cubicBezTo>
                <a:cubicBezTo>
                  <a:pt x="538" y="261"/>
                  <a:pt x="539" y="261"/>
                  <a:pt x="540" y="261"/>
                </a:cubicBezTo>
                <a:cubicBezTo>
                  <a:pt x="550" y="259"/>
                  <a:pt x="563" y="258"/>
                  <a:pt x="578" y="258"/>
                </a:cubicBezTo>
                <a:cubicBezTo>
                  <a:pt x="604" y="258"/>
                  <a:pt x="635" y="262"/>
                  <a:pt x="667" y="276"/>
                </a:cubicBezTo>
                <a:cubicBezTo>
                  <a:pt x="684" y="282"/>
                  <a:pt x="699" y="291"/>
                  <a:pt x="714" y="301"/>
                </a:cubicBezTo>
                <a:cubicBezTo>
                  <a:pt x="675" y="301"/>
                  <a:pt x="643" y="310"/>
                  <a:pt x="620" y="329"/>
                </a:cubicBezTo>
                <a:close/>
                <a:moveTo>
                  <a:pt x="523" y="645"/>
                </a:moveTo>
                <a:cubicBezTo>
                  <a:pt x="504" y="684"/>
                  <a:pt x="494" y="706"/>
                  <a:pt x="488" y="722"/>
                </a:cubicBezTo>
                <a:cubicBezTo>
                  <a:pt x="485" y="726"/>
                  <a:pt x="484" y="731"/>
                  <a:pt x="484" y="737"/>
                </a:cubicBezTo>
                <a:cubicBezTo>
                  <a:pt x="482" y="745"/>
                  <a:pt x="449" y="768"/>
                  <a:pt x="381" y="771"/>
                </a:cubicBezTo>
                <a:lnTo>
                  <a:pt x="381" y="531"/>
                </a:lnTo>
                <a:cubicBezTo>
                  <a:pt x="382" y="530"/>
                  <a:pt x="382" y="529"/>
                  <a:pt x="382" y="527"/>
                </a:cubicBezTo>
                <a:cubicBezTo>
                  <a:pt x="382" y="526"/>
                  <a:pt x="382" y="520"/>
                  <a:pt x="381" y="510"/>
                </a:cubicBezTo>
                <a:lnTo>
                  <a:pt x="381" y="423"/>
                </a:lnTo>
                <a:cubicBezTo>
                  <a:pt x="381" y="422"/>
                  <a:pt x="381" y="422"/>
                  <a:pt x="381" y="422"/>
                </a:cubicBezTo>
                <a:cubicBezTo>
                  <a:pt x="381" y="421"/>
                  <a:pt x="380" y="380"/>
                  <a:pt x="405" y="354"/>
                </a:cubicBezTo>
                <a:cubicBezTo>
                  <a:pt x="416" y="343"/>
                  <a:pt x="431" y="336"/>
                  <a:pt x="449" y="333"/>
                </a:cubicBezTo>
                <a:cubicBezTo>
                  <a:pt x="456" y="367"/>
                  <a:pt x="482" y="396"/>
                  <a:pt x="518" y="405"/>
                </a:cubicBezTo>
                <a:cubicBezTo>
                  <a:pt x="528" y="408"/>
                  <a:pt x="538" y="409"/>
                  <a:pt x="548" y="409"/>
                </a:cubicBezTo>
                <a:cubicBezTo>
                  <a:pt x="554" y="409"/>
                  <a:pt x="561" y="408"/>
                  <a:pt x="567" y="407"/>
                </a:cubicBezTo>
                <a:cubicBezTo>
                  <a:pt x="597" y="401"/>
                  <a:pt x="615" y="383"/>
                  <a:pt x="630" y="369"/>
                </a:cubicBezTo>
                <a:cubicBezTo>
                  <a:pt x="630" y="368"/>
                  <a:pt x="630" y="368"/>
                  <a:pt x="630" y="368"/>
                </a:cubicBezTo>
                <a:cubicBezTo>
                  <a:pt x="614" y="453"/>
                  <a:pt x="560" y="568"/>
                  <a:pt x="523" y="645"/>
                </a:cubicBezTo>
                <a:close/>
                <a:moveTo>
                  <a:pt x="363" y="958"/>
                </a:moveTo>
                <a:cubicBezTo>
                  <a:pt x="326" y="958"/>
                  <a:pt x="292" y="941"/>
                  <a:pt x="270" y="914"/>
                </a:cubicBezTo>
                <a:cubicBezTo>
                  <a:pt x="298" y="922"/>
                  <a:pt x="330" y="926"/>
                  <a:pt x="362" y="926"/>
                </a:cubicBezTo>
                <a:cubicBezTo>
                  <a:pt x="395" y="926"/>
                  <a:pt x="429" y="922"/>
                  <a:pt x="457" y="913"/>
                </a:cubicBezTo>
                <a:cubicBezTo>
                  <a:pt x="435" y="940"/>
                  <a:pt x="401" y="958"/>
                  <a:pt x="363" y="958"/>
                </a:cubicBezTo>
                <a:close/>
                <a:moveTo>
                  <a:pt x="134" y="488"/>
                </a:moveTo>
                <a:cubicBezTo>
                  <a:pt x="143" y="495"/>
                  <a:pt x="154" y="501"/>
                  <a:pt x="169" y="504"/>
                </a:cubicBezTo>
                <a:cubicBezTo>
                  <a:pt x="174" y="505"/>
                  <a:pt x="180" y="505"/>
                  <a:pt x="186" y="505"/>
                </a:cubicBezTo>
                <a:cubicBezTo>
                  <a:pt x="195" y="505"/>
                  <a:pt x="204" y="504"/>
                  <a:pt x="213" y="502"/>
                </a:cubicBezTo>
                <a:cubicBezTo>
                  <a:pt x="232" y="497"/>
                  <a:pt x="248" y="486"/>
                  <a:pt x="260" y="470"/>
                </a:cubicBezTo>
                <a:cubicBezTo>
                  <a:pt x="268" y="460"/>
                  <a:pt x="274" y="449"/>
                  <a:pt x="276" y="437"/>
                </a:cubicBezTo>
                <a:cubicBezTo>
                  <a:pt x="296" y="439"/>
                  <a:pt x="311" y="446"/>
                  <a:pt x="323" y="458"/>
                </a:cubicBezTo>
                <a:cubicBezTo>
                  <a:pt x="339" y="475"/>
                  <a:pt x="344" y="498"/>
                  <a:pt x="346" y="512"/>
                </a:cubicBezTo>
                <a:lnTo>
                  <a:pt x="345" y="771"/>
                </a:lnTo>
                <a:cubicBezTo>
                  <a:pt x="284" y="768"/>
                  <a:pt x="250" y="749"/>
                  <a:pt x="243" y="740"/>
                </a:cubicBezTo>
                <a:cubicBezTo>
                  <a:pt x="242" y="725"/>
                  <a:pt x="232" y="703"/>
                  <a:pt x="204" y="644"/>
                </a:cubicBezTo>
                <a:cubicBezTo>
                  <a:pt x="183" y="601"/>
                  <a:pt x="156" y="544"/>
                  <a:pt x="134" y="488"/>
                </a:cubicBezTo>
                <a:close/>
                <a:moveTo>
                  <a:pt x="36" y="424"/>
                </a:moveTo>
                <a:cubicBezTo>
                  <a:pt x="46" y="412"/>
                  <a:pt x="67" y="393"/>
                  <a:pt x="100" y="379"/>
                </a:cubicBezTo>
                <a:cubicBezTo>
                  <a:pt x="125" y="369"/>
                  <a:pt x="148" y="366"/>
                  <a:pt x="166" y="366"/>
                </a:cubicBezTo>
                <a:cubicBezTo>
                  <a:pt x="178" y="366"/>
                  <a:pt x="187" y="367"/>
                  <a:pt x="194" y="369"/>
                </a:cubicBezTo>
                <a:cubicBezTo>
                  <a:pt x="212" y="369"/>
                  <a:pt x="228" y="380"/>
                  <a:pt x="236" y="394"/>
                </a:cubicBezTo>
                <a:cubicBezTo>
                  <a:pt x="234" y="394"/>
                  <a:pt x="232" y="393"/>
                  <a:pt x="230" y="393"/>
                </a:cubicBezTo>
                <a:cubicBezTo>
                  <a:pt x="202" y="388"/>
                  <a:pt x="179" y="388"/>
                  <a:pt x="162" y="392"/>
                </a:cubicBezTo>
                <a:cubicBezTo>
                  <a:pt x="152" y="395"/>
                  <a:pt x="146" y="404"/>
                  <a:pt x="149" y="414"/>
                </a:cubicBezTo>
                <a:cubicBezTo>
                  <a:pt x="151" y="423"/>
                  <a:pt x="161" y="429"/>
                  <a:pt x="170" y="427"/>
                </a:cubicBezTo>
                <a:cubicBezTo>
                  <a:pt x="189" y="422"/>
                  <a:pt x="220" y="427"/>
                  <a:pt x="241" y="431"/>
                </a:cubicBezTo>
                <a:cubicBezTo>
                  <a:pt x="237" y="448"/>
                  <a:pt x="223" y="462"/>
                  <a:pt x="204" y="467"/>
                </a:cubicBezTo>
                <a:cubicBezTo>
                  <a:pt x="199" y="469"/>
                  <a:pt x="193" y="470"/>
                  <a:pt x="186" y="470"/>
                </a:cubicBezTo>
                <a:cubicBezTo>
                  <a:pt x="183" y="470"/>
                  <a:pt x="179" y="470"/>
                  <a:pt x="176" y="469"/>
                </a:cubicBezTo>
                <a:cubicBezTo>
                  <a:pt x="153" y="464"/>
                  <a:pt x="142" y="447"/>
                  <a:pt x="129" y="436"/>
                </a:cubicBezTo>
                <a:cubicBezTo>
                  <a:pt x="118" y="428"/>
                  <a:pt x="102" y="420"/>
                  <a:pt x="75" y="420"/>
                </a:cubicBezTo>
                <a:cubicBezTo>
                  <a:pt x="64" y="420"/>
                  <a:pt x="51" y="421"/>
                  <a:pt x="36" y="424"/>
                </a:cubicBezTo>
                <a:close/>
                <a:moveTo>
                  <a:pt x="484" y="836"/>
                </a:moveTo>
                <a:cubicBezTo>
                  <a:pt x="482" y="844"/>
                  <a:pt x="442" y="871"/>
                  <a:pt x="362" y="871"/>
                </a:cubicBezTo>
                <a:cubicBezTo>
                  <a:pt x="291" y="871"/>
                  <a:pt x="252" y="850"/>
                  <a:pt x="243" y="839"/>
                </a:cubicBezTo>
                <a:cubicBezTo>
                  <a:pt x="243" y="839"/>
                  <a:pt x="243" y="838"/>
                  <a:pt x="243" y="837"/>
                </a:cubicBezTo>
                <a:lnTo>
                  <a:pt x="243" y="805"/>
                </a:lnTo>
                <a:cubicBezTo>
                  <a:pt x="276" y="819"/>
                  <a:pt x="319" y="827"/>
                  <a:pt x="362" y="827"/>
                </a:cubicBezTo>
                <a:cubicBezTo>
                  <a:pt x="406" y="827"/>
                  <a:pt x="450" y="819"/>
                  <a:pt x="484" y="804"/>
                </a:cubicBezTo>
                <a:close/>
                <a:moveTo>
                  <a:pt x="363" y="55"/>
                </a:moveTo>
                <a:cubicBezTo>
                  <a:pt x="423" y="55"/>
                  <a:pt x="479" y="74"/>
                  <a:pt x="527" y="110"/>
                </a:cubicBezTo>
                <a:cubicBezTo>
                  <a:pt x="566" y="139"/>
                  <a:pt x="597" y="180"/>
                  <a:pt x="615" y="225"/>
                </a:cubicBezTo>
                <a:cubicBezTo>
                  <a:pt x="584" y="221"/>
                  <a:pt x="556" y="223"/>
                  <a:pt x="535" y="226"/>
                </a:cubicBezTo>
                <a:cubicBezTo>
                  <a:pt x="493" y="229"/>
                  <a:pt x="458" y="259"/>
                  <a:pt x="450" y="297"/>
                </a:cubicBezTo>
                <a:cubicBezTo>
                  <a:pt x="421" y="300"/>
                  <a:pt x="397" y="311"/>
                  <a:pt x="379" y="330"/>
                </a:cubicBezTo>
                <a:cubicBezTo>
                  <a:pt x="345" y="365"/>
                  <a:pt x="346" y="417"/>
                  <a:pt x="346" y="423"/>
                </a:cubicBezTo>
                <a:lnTo>
                  <a:pt x="346" y="431"/>
                </a:lnTo>
                <a:cubicBezTo>
                  <a:pt x="328" y="414"/>
                  <a:pt x="305" y="404"/>
                  <a:pt x="277" y="401"/>
                </a:cubicBezTo>
                <a:cubicBezTo>
                  <a:pt x="269" y="365"/>
                  <a:pt x="237" y="336"/>
                  <a:pt x="198" y="333"/>
                </a:cubicBezTo>
                <a:cubicBezTo>
                  <a:pt x="187" y="332"/>
                  <a:pt x="177" y="331"/>
                  <a:pt x="166" y="331"/>
                </a:cubicBezTo>
                <a:cubicBezTo>
                  <a:pt x="141" y="331"/>
                  <a:pt x="116" y="335"/>
                  <a:pt x="93" y="344"/>
                </a:cubicBezTo>
                <a:cubicBezTo>
                  <a:pt x="92" y="338"/>
                  <a:pt x="92" y="332"/>
                  <a:pt x="92" y="326"/>
                </a:cubicBezTo>
                <a:cubicBezTo>
                  <a:pt x="92" y="176"/>
                  <a:pt x="214" y="55"/>
                  <a:pt x="363" y="55"/>
                </a:cubicBezTo>
                <a:close/>
                <a:moveTo>
                  <a:pt x="781" y="313"/>
                </a:moveTo>
                <a:cubicBezTo>
                  <a:pt x="753" y="282"/>
                  <a:pt x="719" y="258"/>
                  <a:pt x="681" y="243"/>
                </a:cubicBezTo>
                <a:cubicBezTo>
                  <a:pt x="680" y="242"/>
                  <a:pt x="679" y="242"/>
                  <a:pt x="677" y="241"/>
                </a:cubicBezTo>
                <a:cubicBezTo>
                  <a:pt x="678" y="238"/>
                  <a:pt x="677" y="235"/>
                  <a:pt x="676" y="232"/>
                </a:cubicBezTo>
                <a:cubicBezTo>
                  <a:pt x="657" y="167"/>
                  <a:pt x="615" y="107"/>
                  <a:pt x="560" y="65"/>
                </a:cubicBezTo>
                <a:cubicBezTo>
                  <a:pt x="503" y="22"/>
                  <a:pt x="435" y="0"/>
                  <a:pt x="363" y="0"/>
                </a:cubicBezTo>
                <a:cubicBezTo>
                  <a:pt x="183" y="0"/>
                  <a:pt x="37" y="146"/>
                  <a:pt x="37" y="326"/>
                </a:cubicBezTo>
                <a:cubicBezTo>
                  <a:pt x="37" y="338"/>
                  <a:pt x="38" y="350"/>
                  <a:pt x="40" y="364"/>
                </a:cubicBezTo>
                <a:cubicBezTo>
                  <a:pt x="40" y="366"/>
                  <a:pt x="41" y="369"/>
                  <a:pt x="42" y="371"/>
                </a:cubicBezTo>
                <a:cubicBezTo>
                  <a:pt x="30" y="380"/>
                  <a:pt x="19" y="390"/>
                  <a:pt x="9" y="401"/>
                </a:cubicBezTo>
                <a:cubicBezTo>
                  <a:pt x="-1" y="412"/>
                  <a:pt x="-3" y="429"/>
                  <a:pt x="5" y="442"/>
                </a:cubicBezTo>
                <a:cubicBezTo>
                  <a:pt x="11" y="453"/>
                  <a:pt x="23" y="460"/>
                  <a:pt x="36" y="460"/>
                </a:cubicBezTo>
                <a:cubicBezTo>
                  <a:pt x="38" y="460"/>
                  <a:pt x="40" y="460"/>
                  <a:pt x="43" y="459"/>
                </a:cubicBezTo>
                <a:cubicBezTo>
                  <a:pt x="50" y="458"/>
                  <a:pt x="57" y="457"/>
                  <a:pt x="63" y="456"/>
                </a:cubicBezTo>
                <a:cubicBezTo>
                  <a:pt x="64" y="457"/>
                  <a:pt x="64" y="458"/>
                  <a:pt x="64" y="460"/>
                </a:cubicBezTo>
                <a:cubicBezTo>
                  <a:pt x="89" y="533"/>
                  <a:pt x="127" y="611"/>
                  <a:pt x="154" y="668"/>
                </a:cubicBezTo>
                <a:cubicBezTo>
                  <a:pt x="166" y="695"/>
                  <a:pt x="181" y="725"/>
                  <a:pt x="186" y="739"/>
                </a:cubicBezTo>
                <a:cubicBezTo>
                  <a:pt x="186" y="743"/>
                  <a:pt x="187" y="747"/>
                  <a:pt x="188" y="751"/>
                </a:cubicBezTo>
                <a:lnTo>
                  <a:pt x="188" y="826"/>
                </a:lnTo>
                <a:cubicBezTo>
                  <a:pt x="186" y="829"/>
                  <a:pt x="186" y="832"/>
                  <a:pt x="186" y="836"/>
                </a:cubicBezTo>
                <a:cubicBezTo>
                  <a:pt x="186" y="842"/>
                  <a:pt x="187" y="847"/>
                  <a:pt x="188" y="852"/>
                </a:cubicBezTo>
                <a:cubicBezTo>
                  <a:pt x="195" y="927"/>
                  <a:pt x="247" y="988"/>
                  <a:pt x="317" y="1007"/>
                </a:cubicBezTo>
                <a:cubicBezTo>
                  <a:pt x="318" y="1013"/>
                  <a:pt x="321" y="1018"/>
                  <a:pt x="325" y="1023"/>
                </a:cubicBezTo>
                <a:lnTo>
                  <a:pt x="344" y="1040"/>
                </a:lnTo>
                <a:cubicBezTo>
                  <a:pt x="349" y="1045"/>
                  <a:pt x="356" y="1048"/>
                  <a:pt x="363" y="1048"/>
                </a:cubicBezTo>
                <a:cubicBezTo>
                  <a:pt x="369" y="1048"/>
                  <a:pt x="376" y="1045"/>
                  <a:pt x="381" y="1041"/>
                </a:cubicBezTo>
                <a:lnTo>
                  <a:pt x="400" y="1023"/>
                </a:lnTo>
                <a:cubicBezTo>
                  <a:pt x="405" y="1019"/>
                  <a:pt x="408" y="1013"/>
                  <a:pt x="409" y="1007"/>
                </a:cubicBezTo>
                <a:cubicBezTo>
                  <a:pt x="484" y="987"/>
                  <a:pt x="539" y="919"/>
                  <a:pt x="539" y="837"/>
                </a:cubicBezTo>
                <a:lnTo>
                  <a:pt x="539" y="744"/>
                </a:lnTo>
                <a:cubicBezTo>
                  <a:pt x="541" y="734"/>
                  <a:pt x="558" y="699"/>
                  <a:pt x="573" y="668"/>
                </a:cubicBezTo>
                <a:cubicBezTo>
                  <a:pt x="612" y="587"/>
                  <a:pt x="670" y="464"/>
                  <a:pt x="686" y="371"/>
                </a:cubicBezTo>
                <a:cubicBezTo>
                  <a:pt x="687" y="363"/>
                  <a:pt x="688" y="355"/>
                  <a:pt x="689" y="348"/>
                </a:cubicBezTo>
                <a:cubicBezTo>
                  <a:pt x="689" y="345"/>
                  <a:pt x="689" y="341"/>
                  <a:pt x="688" y="338"/>
                </a:cubicBezTo>
                <a:cubicBezTo>
                  <a:pt x="709" y="335"/>
                  <a:pt x="734" y="336"/>
                  <a:pt x="764" y="342"/>
                </a:cubicBezTo>
                <a:cubicBezTo>
                  <a:pt x="771" y="344"/>
                  <a:pt x="779" y="340"/>
                  <a:pt x="783" y="334"/>
                </a:cubicBezTo>
                <a:cubicBezTo>
                  <a:pt x="787" y="327"/>
                  <a:pt x="786" y="319"/>
                  <a:pt x="781" y="313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1" name="Freeform 1300">
            <a:extLst>
              <a:ext uri="{FF2B5EF4-FFF2-40B4-BE49-F238E27FC236}">
                <a16:creationId xmlns:a16="http://schemas.microsoft.com/office/drawing/2014/main" id="{090030E8-8677-504A-864E-AD2D7335CFC7}"/>
              </a:ext>
            </a:extLst>
          </p:cNvPr>
          <p:cNvSpPr/>
          <p:nvPr/>
        </p:nvSpPr>
        <p:spPr>
          <a:xfrm>
            <a:off x="4692960" y="6810728"/>
            <a:ext cx="529560" cy="529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1472">
                <a:moveTo>
                  <a:pt x="1217" y="1217"/>
                </a:moveTo>
                <a:cubicBezTo>
                  <a:pt x="1151" y="1283"/>
                  <a:pt x="1074" y="1334"/>
                  <a:pt x="990" y="1368"/>
                </a:cubicBezTo>
                <a:lnTo>
                  <a:pt x="947" y="1212"/>
                </a:lnTo>
                <a:cubicBezTo>
                  <a:pt x="1005" y="1186"/>
                  <a:pt x="1058" y="1149"/>
                  <a:pt x="1104" y="1103"/>
                </a:cubicBezTo>
                <a:cubicBezTo>
                  <a:pt x="1203" y="1004"/>
                  <a:pt x="1257" y="873"/>
                  <a:pt x="1257" y="733"/>
                </a:cubicBezTo>
                <a:cubicBezTo>
                  <a:pt x="1257" y="593"/>
                  <a:pt x="1203" y="461"/>
                  <a:pt x="1104" y="362"/>
                </a:cubicBezTo>
                <a:cubicBezTo>
                  <a:pt x="1064" y="323"/>
                  <a:pt x="1019" y="290"/>
                  <a:pt x="971" y="265"/>
                </a:cubicBezTo>
                <a:lnTo>
                  <a:pt x="1048" y="130"/>
                </a:lnTo>
                <a:cubicBezTo>
                  <a:pt x="1110" y="162"/>
                  <a:pt x="1167" y="204"/>
                  <a:pt x="1217" y="254"/>
                </a:cubicBezTo>
                <a:cubicBezTo>
                  <a:pt x="1346" y="383"/>
                  <a:pt x="1417" y="554"/>
                  <a:pt x="1417" y="736"/>
                </a:cubicBezTo>
                <a:cubicBezTo>
                  <a:pt x="1417" y="918"/>
                  <a:pt x="1346" y="1088"/>
                  <a:pt x="1217" y="1217"/>
                </a:cubicBezTo>
                <a:close/>
                <a:moveTo>
                  <a:pt x="906" y="1169"/>
                </a:moveTo>
                <a:cubicBezTo>
                  <a:pt x="904" y="1170"/>
                  <a:pt x="903" y="1170"/>
                  <a:pt x="901" y="1171"/>
                </a:cubicBezTo>
                <a:cubicBezTo>
                  <a:pt x="849" y="1191"/>
                  <a:pt x="792" y="1202"/>
                  <a:pt x="733" y="1202"/>
                </a:cubicBezTo>
                <a:cubicBezTo>
                  <a:pt x="608" y="1202"/>
                  <a:pt x="490" y="1153"/>
                  <a:pt x="401" y="1064"/>
                </a:cubicBezTo>
                <a:cubicBezTo>
                  <a:pt x="313" y="976"/>
                  <a:pt x="264" y="858"/>
                  <a:pt x="264" y="733"/>
                </a:cubicBezTo>
                <a:cubicBezTo>
                  <a:pt x="264" y="607"/>
                  <a:pt x="313" y="490"/>
                  <a:pt x="401" y="401"/>
                </a:cubicBezTo>
                <a:cubicBezTo>
                  <a:pt x="490" y="312"/>
                  <a:pt x="608" y="264"/>
                  <a:pt x="733" y="264"/>
                </a:cubicBezTo>
                <a:cubicBezTo>
                  <a:pt x="798" y="264"/>
                  <a:pt x="861" y="277"/>
                  <a:pt x="919" y="302"/>
                </a:cubicBezTo>
                <a:cubicBezTo>
                  <a:pt x="921" y="303"/>
                  <a:pt x="922" y="303"/>
                  <a:pt x="924" y="304"/>
                </a:cubicBezTo>
                <a:cubicBezTo>
                  <a:pt x="976" y="327"/>
                  <a:pt x="1023" y="360"/>
                  <a:pt x="1065" y="401"/>
                </a:cubicBezTo>
                <a:cubicBezTo>
                  <a:pt x="1153" y="490"/>
                  <a:pt x="1202" y="607"/>
                  <a:pt x="1202" y="733"/>
                </a:cubicBezTo>
                <a:cubicBezTo>
                  <a:pt x="1202" y="858"/>
                  <a:pt x="1153" y="976"/>
                  <a:pt x="1065" y="1064"/>
                </a:cubicBezTo>
                <a:cubicBezTo>
                  <a:pt x="1019" y="1110"/>
                  <a:pt x="964" y="1146"/>
                  <a:pt x="906" y="1169"/>
                </a:cubicBezTo>
                <a:close/>
                <a:moveTo>
                  <a:pt x="255" y="1217"/>
                </a:moveTo>
                <a:cubicBezTo>
                  <a:pt x="126" y="1088"/>
                  <a:pt x="55" y="918"/>
                  <a:pt x="55" y="736"/>
                </a:cubicBezTo>
                <a:cubicBezTo>
                  <a:pt x="55" y="554"/>
                  <a:pt x="126" y="383"/>
                  <a:pt x="255" y="254"/>
                </a:cubicBezTo>
                <a:cubicBezTo>
                  <a:pt x="383" y="126"/>
                  <a:pt x="554" y="55"/>
                  <a:pt x="736" y="55"/>
                </a:cubicBezTo>
                <a:cubicBezTo>
                  <a:pt x="827" y="55"/>
                  <a:pt x="916" y="73"/>
                  <a:pt x="998" y="107"/>
                </a:cubicBezTo>
                <a:lnTo>
                  <a:pt x="920" y="243"/>
                </a:lnTo>
                <a:cubicBezTo>
                  <a:pt x="861" y="220"/>
                  <a:pt x="798" y="209"/>
                  <a:pt x="733" y="209"/>
                </a:cubicBezTo>
                <a:cubicBezTo>
                  <a:pt x="593" y="209"/>
                  <a:pt x="461" y="263"/>
                  <a:pt x="362" y="362"/>
                </a:cubicBezTo>
                <a:cubicBezTo>
                  <a:pt x="263" y="461"/>
                  <a:pt x="209" y="593"/>
                  <a:pt x="209" y="733"/>
                </a:cubicBezTo>
                <a:cubicBezTo>
                  <a:pt x="209" y="873"/>
                  <a:pt x="263" y="1004"/>
                  <a:pt x="362" y="1103"/>
                </a:cubicBezTo>
                <a:cubicBezTo>
                  <a:pt x="461" y="1202"/>
                  <a:pt x="593" y="1257"/>
                  <a:pt x="733" y="1257"/>
                </a:cubicBezTo>
                <a:cubicBezTo>
                  <a:pt x="789" y="1257"/>
                  <a:pt x="843" y="1248"/>
                  <a:pt x="895" y="1231"/>
                </a:cubicBezTo>
                <a:lnTo>
                  <a:pt x="938" y="1386"/>
                </a:lnTo>
                <a:cubicBezTo>
                  <a:pt x="873" y="1406"/>
                  <a:pt x="806" y="1417"/>
                  <a:pt x="736" y="1417"/>
                </a:cubicBezTo>
                <a:cubicBezTo>
                  <a:pt x="554" y="1417"/>
                  <a:pt x="383" y="1346"/>
                  <a:pt x="255" y="1217"/>
                </a:cubicBezTo>
                <a:close/>
                <a:moveTo>
                  <a:pt x="1414" y="449"/>
                </a:moveTo>
                <a:cubicBezTo>
                  <a:pt x="1377" y="362"/>
                  <a:pt x="1324" y="283"/>
                  <a:pt x="1256" y="215"/>
                </a:cubicBezTo>
                <a:cubicBezTo>
                  <a:pt x="1196" y="154"/>
                  <a:pt x="1126" y="105"/>
                  <a:pt x="1049" y="69"/>
                </a:cubicBezTo>
                <a:cubicBezTo>
                  <a:pt x="1048" y="69"/>
                  <a:pt x="1048" y="69"/>
                  <a:pt x="1047" y="69"/>
                </a:cubicBezTo>
                <a:cubicBezTo>
                  <a:pt x="1039" y="65"/>
                  <a:pt x="1031" y="61"/>
                  <a:pt x="1023" y="58"/>
                </a:cubicBezTo>
                <a:cubicBezTo>
                  <a:pt x="932" y="19"/>
                  <a:pt x="835" y="0"/>
                  <a:pt x="736" y="0"/>
                </a:cubicBezTo>
                <a:cubicBezTo>
                  <a:pt x="637" y="0"/>
                  <a:pt x="540" y="19"/>
                  <a:pt x="450" y="58"/>
                </a:cubicBezTo>
                <a:cubicBezTo>
                  <a:pt x="362" y="95"/>
                  <a:pt x="283" y="148"/>
                  <a:pt x="216" y="215"/>
                </a:cubicBezTo>
                <a:cubicBezTo>
                  <a:pt x="148" y="283"/>
                  <a:pt x="95" y="362"/>
                  <a:pt x="58" y="449"/>
                </a:cubicBezTo>
                <a:cubicBezTo>
                  <a:pt x="19" y="540"/>
                  <a:pt x="0" y="636"/>
                  <a:pt x="0" y="736"/>
                </a:cubicBezTo>
                <a:cubicBezTo>
                  <a:pt x="0" y="835"/>
                  <a:pt x="19" y="931"/>
                  <a:pt x="58" y="1022"/>
                </a:cubicBezTo>
                <a:cubicBezTo>
                  <a:pt x="95" y="1110"/>
                  <a:pt x="148" y="1188"/>
                  <a:pt x="216" y="1256"/>
                </a:cubicBezTo>
                <a:cubicBezTo>
                  <a:pt x="283" y="1324"/>
                  <a:pt x="362" y="1377"/>
                  <a:pt x="450" y="1414"/>
                </a:cubicBezTo>
                <a:cubicBezTo>
                  <a:pt x="540" y="1452"/>
                  <a:pt x="637" y="1472"/>
                  <a:pt x="736" y="1472"/>
                </a:cubicBezTo>
                <a:cubicBezTo>
                  <a:pt x="835" y="1472"/>
                  <a:pt x="932" y="1452"/>
                  <a:pt x="1023" y="1414"/>
                </a:cubicBezTo>
                <a:cubicBezTo>
                  <a:pt x="1110" y="1377"/>
                  <a:pt x="1189" y="1324"/>
                  <a:pt x="1256" y="1256"/>
                </a:cubicBezTo>
                <a:cubicBezTo>
                  <a:pt x="1324" y="1188"/>
                  <a:pt x="1377" y="1110"/>
                  <a:pt x="1414" y="1022"/>
                </a:cubicBezTo>
                <a:cubicBezTo>
                  <a:pt x="1452" y="931"/>
                  <a:pt x="1472" y="835"/>
                  <a:pt x="1472" y="736"/>
                </a:cubicBezTo>
                <a:cubicBezTo>
                  <a:pt x="1472" y="636"/>
                  <a:pt x="1452" y="540"/>
                  <a:pt x="1414" y="44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2" name="Freeform 1301">
            <a:extLst>
              <a:ext uri="{FF2B5EF4-FFF2-40B4-BE49-F238E27FC236}">
                <a16:creationId xmlns:a16="http://schemas.microsoft.com/office/drawing/2014/main" id="{987FA2ED-B437-3A4D-BE13-A5078FC868CE}"/>
              </a:ext>
            </a:extLst>
          </p:cNvPr>
          <p:cNvSpPr/>
          <p:nvPr/>
        </p:nvSpPr>
        <p:spPr>
          <a:xfrm>
            <a:off x="5061960" y="688020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2" y="5"/>
                </a:moveTo>
                <a:lnTo>
                  <a:pt x="42" y="4"/>
                </a:lnTo>
                <a:cubicBezTo>
                  <a:pt x="29" y="-4"/>
                  <a:pt x="12" y="0"/>
                  <a:pt x="4" y="13"/>
                </a:cubicBezTo>
                <a:cubicBezTo>
                  <a:pt x="-4" y="26"/>
                  <a:pt x="0" y="43"/>
                  <a:pt x="13" y="51"/>
                </a:cubicBezTo>
                <a:lnTo>
                  <a:pt x="14" y="52"/>
                </a:lnTo>
                <a:cubicBezTo>
                  <a:pt x="18" y="55"/>
                  <a:pt x="23" y="56"/>
                  <a:pt x="28" y="56"/>
                </a:cubicBezTo>
                <a:cubicBezTo>
                  <a:pt x="37" y="56"/>
                  <a:pt x="46" y="51"/>
                  <a:pt x="52" y="43"/>
                </a:cubicBezTo>
                <a:cubicBezTo>
                  <a:pt x="60" y="30"/>
                  <a:pt x="55" y="13"/>
                  <a:pt x="42" y="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3" name="Freeform 1302">
            <a:extLst>
              <a:ext uri="{FF2B5EF4-FFF2-40B4-BE49-F238E27FC236}">
                <a16:creationId xmlns:a16="http://schemas.microsoft.com/office/drawing/2014/main" id="{BC980951-5A25-7546-9658-F0A28466335B}"/>
              </a:ext>
            </a:extLst>
          </p:cNvPr>
          <p:cNvSpPr/>
          <p:nvPr/>
        </p:nvSpPr>
        <p:spPr>
          <a:xfrm>
            <a:off x="5151240" y="698748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" y="38"/>
                </a:moveTo>
                <a:lnTo>
                  <a:pt x="3" y="39"/>
                </a:lnTo>
                <a:cubicBezTo>
                  <a:pt x="7" y="50"/>
                  <a:pt x="18" y="57"/>
                  <a:pt x="29" y="57"/>
                </a:cubicBezTo>
                <a:cubicBezTo>
                  <a:pt x="32" y="57"/>
                  <a:pt x="35" y="56"/>
                  <a:pt x="39" y="55"/>
                </a:cubicBezTo>
                <a:cubicBezTo>
                  <a:pt x="53" y="50"/>
                  <a:pt x="60" y="34"/>
                  <a:pt x="55" y="19"/>
                </a:cubicBezTo>
                <a:lnTo>
                  <a:pt x="54" y="18"/>
                </a:lnTo>
                <a:cubicBezTo>
                  <a:pt x="48" y="4"/>
                  <a:pt x="32" y="-4"/>
                  <a:pt x="18" y="2"/>
                </a:cubicBezTo>
                <a:cubicBezTo>
                  <a:pt x="4" y="7"/>
                  <a:pt x="-3" y="23"/>
                  <a:pt x="2" y="3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4" name="Freeform 1303">
            <a:extLst>
              <a:ext uri="{FF2B5EF4-FFF2-40B4-BE49-F238E27FC236}">
                <a16:creationId xmlns:a16="http://schemas.microsoft.com/office/drawing/2014/main" id="{A8385EA2-FEF2-C54D-A211-FD535FC289A4}"/>
              </a:ext>
            </a:extLst>
          </p:cNvPr>
          <p:cNvSpPr/>
          <p:nvPr/>
        </p:nvSpPr>
        <p:spPr>
          <a:xfrm>
            <a:off x="5159520" y="7014488"/>
            <a:ext cx="1980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8">
                <a:moveTo>
                  <a:pt x="21" y="1"/>
                </a:moveTo>
                <a:cubicBezTo>
                  <a:pt x="6" y="5"/>
                  <a:pt x="-3" y="20"/>
                  <a:pt x="1" y="34"/>
                </a:cubicBezTo>
                <a:lnTo>
                  <a:pt x="1" y="36"/>
                </a:lnTo>
                <a:cubicBezTo>
                  <a:pt x="4" y="49"/>
                  <a:pt x="16" y="58"/>
                  <a:pt x="28" y="58"/>
                </a:cubicBezTo>
                <a:cubicBezTo>
                  <a:pt x="30" y="58"/>
                  <a:pt x="32" y="57"/>
                  <a:pt x="34" y="57"/>
                </a:cubicBezTo>
                <a:cubicBezTo>
                  <a:pt x="49" y="53"/>
                  <a:pt x="58" y="38"/>
                  <a:pt x="55" y="23"/>
                </a:cubicBezTo>
                <a:lnTo>
                  <a:pt x="54" y="22"/>
                </a:lnTo>
                <a:cubicBezTo>
                  <a:pt x="51" y="7"/>
                  <a:pt x="36" y="-2"/>
                  <a:pt x="21" y="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5" name="Freeform 1304">
            <a:extLst>
              <a:ext uri="{FF2B5EF4-FFF2-40B4-BE49-F238E27FC236}">
                <a16:creationId xmlns:a16="http://schemas.microsoft.com/office/drawing/2014/main" id="{E3B9A257-3EC3-1943-BF13-0C96CA6D147F}"/>
              </a:ext>
            </a:extLst>
          </p:cNvPr>
          <p:cNvSpPr/>
          <p:nvPr/>
        </p:nvSpPr>
        <p:spPr>
          <a:xfrm>
            <a:off x="5164560" y="704256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4" y="0"/>
                </a:moveTo>
                <a:cubicBezTo>
                  <a:pt x="9" y="2"/>
                  <a:pt x="-2" y="16"/>
                  <a:pt x="0" y="31"/>
                </a:cubicBezTo>
                <a:lnTo>
                  <a:pt x="0" y="33"/>
                </a:lnTo>
                <a:cubicBezTo>
                  <a:pt x="1" y="47"/>
                  <a:pt x="13" y="57"/>
                  <a:pt x="27" y="57"/>
                </a:cubicBezTo>
                <a:cubicBezTo>
                  <a:pt x="28" y="57"/>
                  <a:pt x="29" y="57"/>
                  <a:pt x="30" y="57"/>
                </a:cubicBezTo>
                <a:cubicBezTo>
                  <a:pt x="45" y="56"/>
                  <a:pt x="56" y="42"/>
                  <a:pt x="55" y="27"/>
                </a:cubicBezTo>
                <a:lnTo>
                  <a:pt x="55" y="25"/>
                </a:lnTo>
                <a:cubicBezTo>
                  <a:pt x="53" y="10"/>
                  <a:pt x="39" y="-1"/>
                  <a:pt x="24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6" name="Freeform 1305">
            <a:extLst>
              <a:ext uri="{FF2B5EF4-FFF2-40B4-BE49-F238E27FC236}">
                <a16:creationId xmlns:a16="http://schemas.microsoft.com/office/drawing/2014/main" id="{C5492443-03A8-6644-93AB-8EF7B2D32A36}"/>
              </a:ext>
            </a:extLst>
          </p:cNvPr>
          <p:cNvSpPr/>
          <p:nvPr/>
        </p:nvSpPr>
        <p:spPr>
          <a:xfrm>
            <a:off x="5165640" y="707100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0"/>
                </a:moveTo>
                <a:lnTo>
                  <a:pt x="27" y="0"/>
                </a:lnTo>
                <a:cubicBezTo>
                  <a:pt x="12" y="0"/>
                  <a:pt x="0" y="12"/>
                  <a:pt x="0" y="27"/>
                </a:cubicBezTo>
                <a:lnTo>
                  <a:pt x="0" y="29"/>
                </a:lnTo>
                <a:cubicBezTo>
                  <a:pt x="-1" y="44"/>
                  <a:pt x="11" y="57"/>
                  <a:pt x="27" y="57"/>
                </a:cubicBezTo>
                <a:cubicBezTo>
                  <a:pt x="42" y="57"/>
                  <a:pt x="54" y="45"/>
                  <a:pt x="55" y="31"/>
                </a:cubicBezTo>
                <a:lnTo>
                  <a:pt x="55" y="28"/>
                </a:lnTo>
                <a:cubicBezTo>
                  <a:pt x="55" y="13"/>
                  <a:pt x="43" y="1"/>
                  <a:pt x="28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7" name="Freeform 1306">
            <a:extLst>
              <a:ext uri="{FF2B5EF4-FFF2-40B4-BE49-F238E27FC236}">
                <a16:creationId xmlns:a16="http://schemas.microsoft.com/office/drawing/2014/main" id="{A0EF8085-57EC-D24C-8D14-5D374F5AE858}"/>
              </a:ext>
            </a:extLst>
          </p:cNvPr>
          <p:cNvSpPr/>
          <p:nvPr/>
        </p:nvSpPr>
        <p:spPr>
          <a:xfrm>
            <a:off x="5163120" y="7099447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2" y="0"/>
                </a:moveTo>
                <a:cubicBezTo>
                  <a:pt x="17" y="-2"/>
                  <a:pt x="2" y="8"/>
                  <a:pt x="0" y="23"/>
                </a:cubicBezTo>
                <a:lnTo>
                  <a:pt x="0" y="25"/>
                </a:lnTo>
                <a:cubicBezTo>
                  <a:pt x="-2" y="40"/>
                  <a:pt x="8" y="54"/>
                  <a:pt x="23" y="57"/>
                </a:cubicBezTo>
                <a:cubicBezTo>
                  <a:pt x="24" y="57"/>
                  <a:pt x="26" y="57"/>
                  <a:pt x="27" y="57"/>
                </a:cubicBezTo>
                <a:cubicBezTo>
                  <a:pt x="41" y="57"/>
                  <a:pt x="52" y="47"/>
                  <a:pt x="54" y="34"/>
                </a:cubicBezTo>
                <a:lnTo>
                  <a:pt x="55" y="32"/>
                </a:lnTo>
                <a:cubicBezTo>
                  <a:pt x="57" y="17"/>
                  <a:pt x="47" y="3"/>
                  <a:pt x="32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8" name="Freeform 1307">
            <a:extLst>
              <a:ext uri="{FF2B5EF4-FFF2-40B4-BE49-F238E27FC236}">
                <a16:creationId xmlns:a16="http://schemas.microsoft.com/office/drawing/2014/main" id="{E9D56648-DB5A-DB48-AD23-0870C58388A2}"/>
              </a:ext>
            </a:extLst>
          </p:cNvPr>
          <p:cNvSpPr/>
          <p:nvPr/>
        </p:nvSpPr>
        <p:spPr>
          <a:xfrm>
            <a:off x="5085000" y="689640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7" y="8"/>
                </a:moveTo>
                <a:lnTo>
                  <a:pt x="45" y="6"/>
                </a:lnTo>
                <a:cubicBezTo>
                  <a:pt x="33" y="-3"/>
                  <a:pt x="16" y="-1"/>
                  <a:pt x="6" y="11"/>
                </a:cubicBezTo>
                <a:cubicBezTo>
                  <a:pt x="-3" y="22"/>
                  <a:pt x="-1" y="40"/>
                  <a:pt x="11" y="49"/>
                </a:cubicBezTo>
                <a:lnTo>
                  <a:pt x="12" y="50"/>
                </a:lnTo>
                <a:cubicBezTo>
                  <a:pt x="17" y="55"/>
                  <a:pt x="23" y="57"/>
                  <a:pt x="29" y="57"/>
                </a:cubicBezTo>
                <a:cubicBezTo>
                  <a:pt x="37" y="57"/>
                  <a:pt x="45" y="53"/>
                  <a:pt x="51" y="47"/>
                </a:cubicBezTo>
                <a:cubicBezTo>
                  <a:pt x="60" y="35"/>
                  <a:pt x="59" y="17"/>
                  <a:pt x="47" y="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09" name="Freeform 1308">
            <a:extLst>
              <a:ext uri="{FF2B5EF4-FFF2-40B4-BE49-F238E27FC236}">
                <a16:creationId xmlns:a16="http://schemas.microsoft.com/office/drawing/2014/main" id="{8775BC13-511F-2846-BBBF-D80D6D26ECF7}"/>
              </a:ext>
            </a:extLst>
          </p:cNvPr>
          <p:cNvSpPr/>
          <p:nvPr/>
        </p:nvSpPr>
        <p:spPr>
          <a:xfrm>
            <a:off x="5133600" y="71790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3" y="4"/>
                </a:moveTo>
                <a:cubicBezTo>
                  <a:pt x="30" y="-4"/>
                  <a:pt x="13" y="1"/>
                  <a:pt x="5" y="14"/>
                </a:cubicBezTo>
                <a:lnTo>
                  <a:pt x="4" y="15"/>
                </a:lnTo>
                <a:cubicBezTo>
                  <a:pt x="-4" y="28"/>
                  <a:pt x="0" y="45"/>
                  <a:pt x="13" y="53"/>
                </a:cubicBezTo>
                <a:cubicBezTo>
                  <a:pt x="18" y="56"/>
                  <a:pt x="23" y="57"/>
                  <a:pt x="28" y="57"/>
                </a:cubicBezTo>
                <a:cubicBezTo>
                  <a:pt x="37" y="57"/>
                  <a:pt x="46" y="53"/>
                  <a:pt x="51" y="44"/>
                </a:cubicBezTo>
                <a:lnTo>
                  <a:pt x="52" y="42"/>
                </a:lnTo>
                <a:cubicBezTo>
                  <a:pt x="60" y="29"/>
                  <a:pt x="56" y="12"/>
                  <a:pt x="43" y="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0" name="Freeform 1309">
            <a:extLst>
              <a:ext uri="{FF2B5EF4-FFF2-40B4-BE49-F238E27FC236}">
                <a16:creationId xmlns:a16="http://schemas.microsoft.com/office/drawing/2014/main" id="{42D8C52F-BBE6-D441-AA6E-27F09B4F368B}"/>
              </a:ext>
            </a:extLst>
          </p:cNvPr>
          <p:cNvSpPr/>
          <p:nvPr/>
        </p:nvSpPr>
        <p:spPr>
          <a:xfrm>
            <a:off x="5097960" y="722328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10" y="8"/>
                </a:moveTo>
                <a:lnTo>
                  <a:pt x="8" y="9"/>
                </a:lnTo>
                <a:cubicBezTo>
                  <a:pt x="-3" y="20"/>
                  <a:pt x="-3" y="37"/>
                  <a:pt x="7" y="48"/>
                </a:cubicBezTo>
                <a:cubicBezTo>
                  <a:pt x="13" y="54"/>
                  <a:pt x="20" y="57"/>
                  <a:pt x="27" y="57"/>
                </a:cubicBezTo>
                <a:cubicBezTo>
                  <a:pt x="34" y="57"/>
                  <a:pt x="41" y="54"/>
                  <a:pt x="46" y="49"/>
                </a:cubicBezTo>
                <a:lnTo>
                  <a:pt x="48" y="48"/>
                </a:lnTo>
                <a:cubicBezTo>
                  <a:pt x="59" y="37"/>
                  <a:pt x="59" y="20"/>
                  <a:pt x="49" y="9"/>
                </a:cubicBezTo>
                <a:cubicBezTo>
                  <a:pt x="38" y="-2"/>
                  <a:pt x="21" y="-3"/>
                  <a:pt x="10" y="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1" name="Freeform 1310">
            <a:extLst>
              <a:ext uri="{FF2B5EF4-FFF2-40B4-BE49-F238E27FC236}">
                <a16:creationId xmlns:a16="http://schemas.microsoft.com/office/drawing/2014/main" id="{2AFB47B7-1120-4C4C-B0B8-B3017C3D68C9}"/>
              </a:ext>
            </a:extLst>
          </p:cNvPr>
          <p:cNvSpPr/>
          <p:nvPr/>
        </p:nvSpPr>
        <p:spPr>
          <a:xfrm>
            <a:off x="5117400" y="72024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6" y="6"/>
                </a:moveTo>
                <a:cubicBezTo>
                  <a:pt x="34" y="-3"/>
                  <a:pt x="16" y="-2"/>
                  <a:pt x="7" y="10"/>
                </a:cubicBezTo>
                <a:lnTo>
                  <a:pt x="6" y="12"/>
                </a:lnTo>
                <a:cubicBezTo>
                  <a:pt x="-4" y="24"/>
                  <a:pt x="-2" y="41"/>
                  <a:pt x="10" y="51"/>
                </a:cubicBezTo>
                <a:cubicBezTo>
                  <a:pt x="15" y="55"/>
                  <a:pt x="21" y="57"/>
                  <a:pt x="27" y="57"/>
                </a:cubicBezTo>
                <a:cubicBezTo>
                  <a:pt x="35" y="57"/>
                  <a:pt x="43" y="53"/>
                  <a:pt x="48" y="46"/>
                </a:cubicBezTo>
                <a:lnTo>
                  <a:pt x="50" y="45"/>
                </a:lnTo>
                <a:cubicBezTo>
                  <a:pt x="59" y="33"/>
                  <a:pt x="57" y="16"/>
                  <a:pt x="46" y="6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2" name="Freeform 1311">
            <a:extLst>
              <a:ext uri="{FF2B5EF4-FFF2-40B4-BE49-F238E27FC236}">
                <a16:creationId xmlns:a16="http://schemas.microsoft.com/office/drawing/2014/main" id="{8F82617E-CF95-014D-A605-ED669DBDD37D}"/>
              </a:ext>
            </a:extLst>
          </p:cNvPr>
          <p:cNvSpPr/>
          <p:nvPr/>
        </p:nvSpPr>
        <p:spPr>
          <a:xfrm>
            <a:off x="5105880" y="6915847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9" y="10"/>
                </a:moveTo>
                <a:lnTo>
                  <a:pt x="48" y="9"/>
                </a:lnTo>
                <a:cubicBezTo>
                  <a:pt x="37" y="-3"/>
                  <a:pt x="20" y="-3"/>
                  <a:pt x="9" y="7"/>
                </a:cubicBezTo>
                <a:cubicBezTo>
                  <a:pt x="-2" y="18"/>
                  <a:pt x="-3" y="36"/>
                  <a:pt x="8" y="47"/>
                </a:cubicBezTo>
                <a:lnTo>
                  <a:pt x="9" y="48"/>
                </a:lnTo>
                <a:cubicBezTo>
                  <a:pt x="15" y="54"/>
                  <a:pt x="22" y="57"/>
                  <a:pt x="29" y="57"/>
                </a:cubicBezTo>
                <a:cubicBezTo>
                  <a:pt x="36" y="57"/>
                  <a:pt x="43" y="54"/>
                  <a:pt x="48" y="49"/>
                </a:cubicBezTo>
                <a:cubicBezTo>
                  <a:pt x="59" y="39"/>
                  <a:pt x="60" y="21"/>
                  <a:pt x="49" y="1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3" name="Freeform 1312">
            <a:extLst>
              <a:ext uri="{FF2B5EF4-FFF2-40B4-BE49-F238E27FC236}">
                <a16:creationId xmlns:a16="http://schemas.microsoft.com/office/drawing/2014/main" id="{85217D48-BCB0-5446-985A-A21ACC784F7F}"/>
              </a:ext>
            </a:extLst>
          </p:cNvPr>
          <p:cNvSpPr/>
          <p:nvPr/>
        </p:nvSpPr>
        <p:spPr>
          <a:xfrm>
            <a:off x="5146920" y="715416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9" y="2"/>
                </a:moveTo>
                <a:cubicBezTo>
                  <a:pt x="25" y="-4"/>
                  <a:pt x="9" y="2"/>
                  <a:pt x="3" y="16"/>
                </a:cubicBezTo>
                <a:lnTo>
                  <a:pt x="2" y="17"/>
                </a:lnTo>
                <a:cubicBezTo>
                  <a:pt x="-4" y="31"/>
                  <a:pt x="2" y="48"/>
                  <a:pt x="16" y="54"/>
                </a:cubicBezTo>
                <a:cubicBezTo>
                  <a:pt x="20" y="55"/>
                  <a:pt x="24" y="56"/>
                  <a:pt x="27" y="56"/>
                </a:cubicBezTo>
                <a:cubicBezTo>
                  <a:pt x="38" y="56"/>
                  <a:pt x="48" y="50"/>
                  <a:pt x="53" y="40"/>
                </a:cubicBezTo>
                <a:lnTo>
                  <a:pt x="53" y="38"/>
                </a:lnTo>
                <a:cubicBezTo>
                  <a:pt x="60" y="24"/>
                  <a:pt x="53" y="8"/>
                  <a:pt x="39" y="2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4" name="Freeform 1313">
            <a:extLst>
              <a:ext uri="{FF2B5EF4-FFF2-40B4-BE49-F238E27FC236}">
                <a16:creationId xmlns:a16="http://schemas.microsoft.com/office/drawing/2014/main" id="{BB545D66-765C-F449-9F6A-3848BCF47AC4}"/>
              </a:ext>
            </a:extLst>
          </p:cNvPr>
          <p:cNvSpPr/>
          <p:nvPr/>
        </p:nvSpPr>
        <p:spPr>
          <a:xfrm>
            <a:off x="5156640" y="712716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6" y="1"/>
                </a:moveTo>
                <a:cubicBezTo>
                  <a:pt x="21" y="-3"/>
                  <a:pt x="6" y="5"/>
                  <a:pt x="2" y="20"/>
                </a:cubicBezTo>
                <a:lnTo>
                  <a:pt x="1" y="22"/>
                </a:lnTo>
                <a:cubicBezTo>
                  <a:pt x="-3" y="36"/>
                  <a:pt x="5" y="52"/>
                  <a:pt x="20" y="56"/>
                </a:cubicBezTo>
                <a:cubicBezTo>
                  <a:pt x="22" y="57"/>
                  <a:pt x="25" y="57"/>
                  <a:pt x="28" y="57"/>
                </a:cubicBezTo>
                <a:cubicBezTo>
                  <a:pt x="40" y="57"/>
                  <a:pt x="51" y="49"/>
                  <a:pt x="54" y="37"/>
                </a:cubicBezTo>
                <a:lnTo>
                  <a:pt x="55" y="35"/>
                </a:lnTo>
                <a:cubicBezTo>
                  <a:pt x="59" y="21"/>
                  <a:pt x="51" y="5"/>
                  <a:pt x="36" y="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5" name="Freeform 1314">
            <a:extLst>
              <a:ext uri="{FF2B5EF4-FFF2-40B4-BE49-F238E27FC236}">
                <a16:creationId xmlns:a16="http://schemas.microsoft.com/office/drawing/2014/main" id="{52960C8F-7974-9D49-A10F-C900FF4E9125}"/>
              </a:ext>
            </a:extLst>
          </p:cNvPr>
          <p:cNvSpPr/>
          <p:nvPr/>
        </p:nvSpPr>
        <p:spPr>
          <a:xfrm>
            <a:off x="5139360" y="696156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2" y="54"/>
                </a:moveTo>
                <a:cubicBezTo>
                  <a:pt x="55" y="47"/>
                  <a:pt x="60" y="30"/>
                  <a:pt x="53" y="16"/>
                </a:cubicBezTo>
                <a:lnTo>
                  <a:pt x="52" y="15"/>
                </a:lnTo>
                <a:cubicBezTo>
                  <a:pt x="45" y="1"/>
                  <a:pt x="28" y="-4"/>
                  <a:pt x="15" y="4"/>
                </a:cubicBezTo>
                <a:cubicBezTo>
                  <a:pt x="1" y="11"/>
                  <a:pt x="-4" y="28"/>
                  <a:pt x="4" y="41"/>
                </a:cubicBezTo>
                <a:lnTo>
                  <a:pt x="5" y="43"/>
                </a:lnTo>
                <a:cubicBezTo>
                  <a:pt x="9" y="52"/>
                  <a:pt x="19" y="57"/>
                  <a:pt x="29" y="57"/>
                </a:cubicBezTo>
                <a:cubicBezTo>
                  <a:pt x="33" y="57"/>
                  <a:pt x="38" y="56"/>
                  <a:pt x="42" y="5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6" name="Freeform 1315">
            <a:extLst>
              <a:ext uri="{FF2B5EF4-FFF2-40B4-BE49-F238E27FC236}">
                <a16:creationId xmlns:a16="http://schemas.microsoft.com/office/drawing/2014/main" id="{F9069079-D9CB-1544-AFB3-FFF2C5C36B4A}"/>
              </a:ext>
            </a:extLst>
          </p:cNvPr>
          <p:cNvSpPr/>
          <p:nvPr/>
        </p:nvSpPr>
        <p:spPr>
          <a:xfrm>
            <a:off x="5123880" y="693780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51" y="13"/>
                </a:moveTo>
                <a:lnTo>
                  <a:pt x="50" y="11"/>
                </a:lnTo>
                <a:cubicBezTo>
                  <a:pt x="41" y="-1"/>
                  <a:pt x="24" y="-4"/>
                  <a:pt x="11" y="5"/>
                </a:cubicBezTo>
                <a:cubicBezTo>
                  <a:pt x="-1" y="14"/>
                  <a:pt x="-4" y="31"/>
                  <a:pt x="5" y="43"/>
                </a:cubicBezTo>
                <a:lnTo>
                  <a:pt x="6" y="45"/>
                </a:lnTo>
                <a:cubicBezTo>
                  <a:pt x="12" y="52"/>
                  <a:pt x="20" y="56"/>
                  <a:pt x="29" y="56"/>
                </a:cubicBezTo>
                <a:cubicBezTo>
                  <a:pt x="34" y="56"/>
                  <a:pt x="40" y="55"/>
                  <a:pt x="45" y="51"/>
                </a:cubicBezTo>
                <a:cubicBezTo>
                  <a:pt x="57" y="42"/>
                  <a:pt x="60" y="25"/>
                  <a:pt x="51" y="13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7" name="Freeform 1316">
            <a:extLst>
              <a:ext uri="{FF2B5EF4-FFF2-40B4-BE49-F238E27FC236}">
                <a16:creationId xmlns:a16="http://schemas.microsoft.com/office/drawing/2014/main" id="{A6F355B3-87C8-0B47-B6D8-A01529863752}"/>
              </a:ext>
            </a:extLst>
          </p:cNvPr>
          <p:cNvSpPr/>
          <p:nvPr/>
        </p:nvSpPr>
        <p:spPr>
          <a:xfrm>
            <a:off x="5076000" y="724164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3" y="5"/>
                </a:moveTo>
                <a:lnTo>
                  <a:pt x="11" y="7"/>
                </a:lnTo>
                <a:cubicBezTo>
                  <a:pt x="-1" y="16"/>
                  <a:pt x="-4" y="33"/>
                  <a:pt x="5" y="45"/>
                </a:cubicBezTo>
                <a:cubicBezTo>
                  <a:pt x="11" y="53"/>
                  <a:pt x="19" y="56"/>
                  <a:pt x="28" y="56"/>
                </a:cubicBezTo>
                <a:cubicBezTo>
                  <a:pt x="33" y="56"/>
                  <a:pt x="39" y="55"/>
                  <a:pt x="44" y="51"/>
                </a:cubicBezTo>
                <a:lnTo>
                  <a:pt x="46" y="50"/>
                </a:lnTo>
                <a:cubicBezTo>
                  <a:pt x="58" y="41"/>
                  <a:pt x="61" y="24"/>
                  <a:pt x="52" y="11"/>
                </a:cubicBezTo>
                <a:cubicBezTo>
                  <a:pt x="42" y="-1"/>
                  <a:pt x="25" y="-4"/>
                  <a:pt x="13" y="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8" name="Freeform 1317">
            <a:extLst>
              <a:ext uri="{FF2B5EF4-FFF2-40B4-BE49-F238E27FC236}">
                <a16:creationId xmlns:a16="http://schemas.microsoft.com/office/drawing/2014/main" id="{7720C898-AE23-4648-A454-B909778A6FB4}"/>
              </a:ext>
            </a:extLst>
          </p:cNvPr>
          <p:cNvSpPr/>
          <p:nvPr/>
        </p:nvSpPr>
        <p:spPr>
          <a:xfrm>
            <a:off x="5052240" y="7257128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15" y="3"/>
                </a:moveTo>
                <a:lnTo>
                  <a:pt x="14" y="4"/>
                </a:lnTo>
                <a:cubicBezTo>
                  <a:pt x="1" y="11"/>
                  <a:pt x="-4" y="28"/>
                  <a:pt x="4" y="41"/>
                </a:cubicBezTo>
                <a:cubicBezTo>
                  <a:pt x="9" y="50"/>
                  <a:pt x="18" y="55"/>
                  <a:pt x="28" y="55"/>
                </a:cubicBezTo>
                <a:cubicBezTo>
                  <a:pt x="32" y="55"/>
                  <a:pt x="37" y="54"/>
                  <a:pt x="41" y="52"/>
                </a:cubicBezTo>
                <a:lnTo>
                  <a:pt x="42" y="52"/>
                </a:lnTo>
                <a:cubicBezTo>
                  <a:pt x="55" y="44"/>
                  <a:pt x="60" y="27"/>
                  <a:pt x="53" y="14"/>
                </a:cubicBezTo>
                <a:cubicBezTo>
                  <a:pt x="45" y="1"/>
                  <a:pt x="29" y="-4"/>
                  <a:pt x="15" y="3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19" name="Freeform 1318">
            <a:extLst>
              <a:ext uri="{FF2B5EF4-FFF2-40B4-BE49-F238E27FC236}">
                <a16:creationId xmlns:a16="http://schemas.microsoft.com/office/drawing/2014/main" id="{2EB98B68-18F4-A443-ABC8-D9221606728D}"/>
              </a:ext>
            </a:extLst>
          </p:cNvPr>
          <p:cNvSpPr/>
          <p:nvPr/>
        </p:nvSpPr>
        <p:spPr>
          <a:xfrm>
            <a:off x="4884480" y="6959768"/>
            <a:ext cx="144360" cy="231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2" h="645">
                <a:moveTo>
                  <a:pt x="298" y="397"/>
                </a:moveTo>
                <a:cubicBezTo>
                  <a:pt x="287" y="421"/>
                  <a:pt x="280" y="434"/>
                  <a:pt x="277" y="444"/>
                </a:cubicBezTo>
                <a:cubicBezTo>
                  <a:pt x="275" y="447"/>
                  <a:pt x="274" y="450"/>
                  <a:pt x="274" y="453"/>
                </a:cubicBezTo>
                <a:cubicBezTo>
                  <a:pt x="272" y="459"/>
                  <a:pt x="247" y="474"/>
                  <a:pt x="201" y="474"/>
                </a:cubicBezTo>
                <a:cubicBezTo>
                  <a:pt x="158" y="474"/>
                  <a:pt x="133" y="462"/>
                  <a:pt x="128" y="455"/>
                </a:cubicBezTo>
                <a:cubicBezTo>
                  <a:pt x="127" y="446"/>
                  <a:pt x="121" y="432"/>
                  <a:pt x="104" y="396"/>
                </a:cubicBezTo>
                <a:cubicBezTo>
                  <a:pt x="78" y="342"/>
                  <a:pt x="35" y="252"/>
                  <a:pt x="35" y="201"/>
                </a:cubicBezTo>
                <a:cubicBezTo>
                  <a:pt x="35" y="110"/>
                  <a:pt x="110" y="36"/>
                  <a:pt x="201" y="36"/>
                </a:cubicBezTo>
                <a:cubicBezTo>
                  <a:pt x="292" y="36"/>
                  <a:pt x="367" y="110"/>
                  <a:pt x="367" y="201"/>
                </a:cubicBezTo>
                <a:cubicBezTo>
                  <a:pt x="367" y="253"/>
                  <a:pt x="324" y="343"/>
                  <a:pt x="298" y="397"/>
                </a:cubicBezTo>
                <a:close/>
                <a:moveTo>
                  <a:pt x="201" y="588"/>
                </a:moveTo>
                <a:cubicBezTo>
                  <a:pt x="179" y="588"/>
                  <a:pt x="160" y="579"/>
                  <a:pt x="146" y="563"/>
                </a:cubicBezTo>
                <a:cubicBezTo>
                  <a:pt x="163" y="568"/>
                  <a:pt x="182" y="570"/>
                  <a:pt x="201" y="570"/>
                </a:cubicBezTo>
                <a:cubicBezTo>
                  <a:pt x="220" y="570"/>
                  <a:pt x="239" y="568"/>
                  <a:pt x="256" y="563"/>
                </a:cubicBezTo>
                <a:cubicBezTo>
                  <a:pt x="243" y="579"/>
                  <a:pt x="223" y="588"/>
                  <a:pt x="201" y="588"/>
                </a:cubicBezTo>
                <a:close/>
                <a:moveTo>
                  <a:pt x="201" y="510"/>
                </a:moveTo>
                <a:cubicBezTo>
                  <a:pt x="227" y="510"/>
                  <a:pt x="254" y="505"/>
                  <a:pt x="274" y="496"/>
                </a:cubicBezTo>
                <a:lnTo>
                  <a:pt x="274" y="514"/>
                </a:lnTo>
                <a:cubicBezTo>
                  <a:pt x="272" y="520"/>
                  <a:pt x="247" y="535"/>
                  <a:pt x="201" y="535"/>
                </a:cubicBezTo>
                <a:cubicBezTo>
                  <a:pt x="158" y="535"/>
                  <a:pt x="134" y="522"/>
                  <a:pt x="128" y="516"/>
                </a:cubicBezTo>
                <a:lnTo>
                  <a:pt x="128" y="515"/>
                </a:lnTo>
                <a:lnTo>
                  <a:pt x="128" y="496"/>
                </a:lnTo>
                <a:cubicBezTo>
                  <a:pt x="148" y="505"/>
                  <a:pt x="174" y="510"/>
                  <a:pt x="201" y="510"/>
                </a:cubicBezTo>
                <a:close/>
                <a:moveTo>
                  <a:pt x="201" y="0"/>
                </a:moveTo>
                <a:cubicBezTo>
                  <a:pt x="90" y="0"/>
                  <a:pt x="0" y="90"/>
                  <a:pt x="0" y="201"/>
                </a:cubicBezTo>
                <a:cubicBezTo>
                  <a:pt x="0" y="260"/>
                  <a:pt x="43" y="351"/>
                  <a:pt x="72" y="412"/>
                </a:cubicBezTo>
                <a:cubicBezTo>
                  <a:pt x="80" y="428"/>
                  <a:pt x="88" y="446"/>
                  <a:pt x="91" y="455"/>
                </a:cubicBezTo>
                <a:cubicBezTo>
                  <a:pt x="92" y="457"/>
                  <a:pt x="92" y="460"/>
                  <a:pt x="93" y="462"/>
                </a:cubicBezTo>
                <a:lnTo>
                  <a:pt x="93" y="508"/>
                </a:lnTo>
                <a:cubicBezTo>
                  <a:pt x="92" y="510"/>
                  <a:pt x="91" y="512"/>
                  <a:pt x="91" y="514"/>
                </a:cubicBezTo>
                <a:cubicBezTo>
                  <a:pt x="91" y="518"/>
                  <a:pt x="92" y="521"/>
                  <a:pt x="93" y="525"/>
                </a:cubicBezTo>
                <a:cubicBezTo>
                  <a:pt x="97" y="570"/>
                  <a:pt x="129" y="608"/>
                  <a:pt x="172" y="620"/>
                </a:cubicBezTo>
                <a:cubicBezTo>
                  <a:pt x="173" y="623"/>
                  <a:pt x="174" y="627"/>
                  <a:pt x="177" y="629"/>
                </a:cubicBezTo>
                <a:lnTo>
                  <a:pt x="188" y="640"/>
                </a:lnTo>
                <a:cubicBezTo>
                  <a:pt x="192" y="643"/>
                  <a:pt x="196" y="645"/>
                  <a:pt x="201" y="645"/>
                </a:cubicBezTo>
                <a:cubicBezTo>
                  <a:pt x="205" y="645"/>
                  <a:pt x="209" y="644"/>
                  <a:pt x="213" y="640"/>
                </a:cubicBezTo>
                <a:lnTo>
                  <a:pt x="224" y="630"/>
                </a:lnTo>
                <a:cubicBezTo>
                  <a:pt x="227" y="627"/>
                  <a:pt x="229" y="624"/>
                  <a:pt x="230" y="620"/>
                </a:cubicBezTo>
                <a:cubicBezTo>
                  <a:pt x="276" y="607"/>
                  <a:pt x="310" y="565"/>
                  <a:pt x="310" y="515"/>
                </a:cubicBezTo>
                <a:lnTo>
                  <a:pt x="310" y="458"/>
                </a:lnTo>
                <a:cubicBezTo>
                  <a:pt x="311" y="452"/>
                  <a:pt x="321" y="431"/>
                  <a:pt x="330" y="412"/>
                </a:cubicBezTo>
                <a:cubicBezTo>
                  <a:pt x="359" y="352"/>
                  <a:pt x="402" y="261"/>
                  <a:pt x="402" y="201"/>
                </a:cubicBezTo>
                <a:cubicBezTo>
                  <a:pt x="402" y="90"/>
                  <a:pt x="312" y="0"/>
                  <a:pt x="201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0" name="Freeform 1319">
            <a:extLst>
              <a:ext uri="{FF2B5EF4-FFF2-40B4-BE49-F238E27FC236}">
                <a16:creationId xmlns:a16="http://schemas.microsoft.com/office/drawing/2014/main" id="{EB764D2B-B508-0E49-A1D2-2EA560CD4614}"/>
              </a:ext>
            </a:extLst>
          </p:cNvPr>
          <p:cNvSpPr/>
          <p:nvPr/>
        </p:nvSpPr>
        <p:spPr>
          <a:xfrm>
            <a:off x="5407920" y="6810728"/>
            <a:ext cx="529560" cy="529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72" h="1472">
                <a:moveTo>
                  <a:pt x="1217" y="1217"/>
                </a:moveTo>
                <a:cubicBezTo>
                  <a:pt x="1151" y="1283"/>
                  <a:pt x="1074" y="1334"/>
                  <a:pt x="990" y="1368"/>
                </a:cubicBezTo>
                <a:lnTo>
                  <a:pt x="947" y="1212"/>
                </a:lnTo>
                <a:cubicBezTo>
                  <a:pt x="1004" y="1186"/>
                  <a:pt x="1057" y="1149"/>
                  <a:pt x="1103" y="1103"/>
                </a:cubicBezTo>
                <a:cubicBezTo>
                  <a:pt x="1203" y="1004"/>
                  <a:pt x="1257" y="873"/>
                  <a:pt x="1257" y="733"/>
                </a:cubicBezTo>
                <a:cubicBezTo>
                  <a:pt x="1257" y="593"/>
                  <a:pt x="1203" y="461"/>
                  <a:pt x="1103" y="362"/>
                </a:cubicBezTo>
                <a:cubicBezTo>
                  <a:pt x="1064" y="323"/>
                  <a:pt x="1019" y="290"/>
                  <a:pt x="971" y="265"/>
                </a:cubicBezTo>
                <a:lnTo>
                  <a:pt x="1048" y="130"/>
                </a:lnTo>
                <a:cubicBezTo>
                  <a:pt x="1109" y="162"/>
                  <a:pt x="1167" y="204"/>
                  <a:pt x="1217" y="254"/>
                </a:cubicBezTo>
                <a:cubicBezTo>
                  <a:pt x="1346" y="383"/>
                  <a:pt x="1417" y="554"/>
                  <a:pt x="1417" y="736"/>
                </a:cubicBezTo>
                <a:cubicBezTo>
                  <a:pt x="1417" y="918"/>
                  <a:pt x="1346" y="1088"/>
                  <a:pt x="1217" y="1217"/>
                </a:cubicBezTo>
                <a:close/>
                <a:moveTo>
                  <a:pt x="987" y="1040"/>
                </a:moveTo>
                <a:cubicBezTo>
                  <a:pt x="1001" y="1005"/>
                  <a:pt x="1084" y="782"/>
                  <a:pt x="1074" y="676"/>
                </a:cubicBezTo>
                <a:lnTo>
                  <a:pt x="1085" y="525"/>
                </a:lnTo>
                <a:cubicBezTo>
                  <a:pt x="1087" y="501"/>
                  <a:pt x="1079" y="478"/>
                  <a:pt x="1063" y="459"/>
                </a:cubicBezTo>
                <a:cubicBezTo>
                  <a:pt x="1047" y="441"/>
                  <a:pt x="1025" y="430"/>
                  <a:pt x="1001" y="428"/>
                </a:cubicBezTo>
                <a:cubicBezTo>
                  <a:pt x="977" y="427"/>
                  <a:pt x="955" y="434"/>
                  <a:pt x="936" y="449"/>
                </a:cubicBezTo>
                <a:cubicBezTo>
                  <a:pt x="921" y="431"/>
                  <a:pt x="899" y="421"/>
                  <a:pt x="876" y="419"/>
                </a:cubicBezTo>
                <a:cubicBezTo>
                  <a:pt x="851" y="417"/>
                  <a:pt x="829" y="425"/>
                  <a:pt x="811" y="440"/>
                </a:cubicBezTo>
                <a:cubicBezTo>
                  <a:pt x="796" y="423"/>
                  <a:pt x="775" y="412"/>
                  <a:pt x="751" y="410"/>
                </a:cubicBezTo>
                <a:cubicBezTo>
                  <a:pt x="727" y="408"/>
                  <a:pt x="703" y="416"/>
                  <a:pt x="685" y="432"/>
                </a:cubicBezTo>
                <a:cubicBezTo>
                  <a:pt x="681" y="435"/>
                  <a:pt x="679" y="438"/>
                  <a:pt x="676" y="441"/>
                </a:cubicBezTo>
                <a:cubicBezTo>
                  <a:pt x="661" y="429"/>
                  <a:pt x="643" y="420"/>
                  <a:pt x="623" y="419"/>
                </a:cubicBezTo>
                <a:cubicBezTo>
                  <a:pt x="576" y="416"/>
                  <a:pt x="536" y="447"/>
                  <a:pt x="527" y="492"/>
                </a:cubicBezTo>
                <a:lnTo>
                  <a:pt x="393" y="556"/>
                </a:lnTo>
                <a:cubicBezTo>
                  <a:pt x="384" y="560"/>
                  <a:pt x="378" y="569"/>
                  <a:pt x="378" y="579"/>
                </a:cubicBezTo>
                <a:lnTo>
                  <a:pt x="370" y="707"/>
                </a:lnTo>
                <a:lnTo>
                  <a:pt x="370" y="708"/>
                </a:lnTo>
                <a:cubicBezTo>
                  <a:pt x="369" y="777"/>
                  <a:pt x="383" y="866"/>
                  <a:pt x="383" y="870"/>
                </a:cubicBezTo>
                <a:cubicBezTo>
                  <a:pt x="385" y="878"/>
                  <a:pt x="389" y="884"/>
                  <a:pt x="395" y="889"/>
                </a:cubicBezTo>
                <a:lnTo>
                  <a:pt x="535" y="981"/>
                </a:lnTo>
                <a:lnTo>
                  <a:pt x="539" y="1160"/>
                </a:lnTo>
                <a:cubicBezTo>
                  <a:pt x="488" y="1137"/>
                  <a:pt x="442" y="1105"/>
                  <a:pt x="401" y="1064"/>
                </a:cubicBezTo>
                <a:cubicBezTo>
                  <a:pt x="313" y="976"/>
                  <a:pt x="264" y="858"/>
                  <a:pt x="264" y="733"/>
                </a:cubicBezTo>
                <a:cubicBezTo>
                  <a:pt x="264" y="607"/>
                  <a:pt x="313" y="490"/>
                  <a:pt x="401" y="401"/>
                </a:cubicBezTo>
                <a:cubicBezTo>
                  <a:pt x="490" y="312"/>
                  <a:pt x="608" y="264"/>
                  <a:pt x="733" y="264"/>
                </a:cubicBezTo>
                <a:cubicBezTo>
                  <a:pt x="798" y="264"/>
                  <a:pt x="861" y="277"/>
                  <a:pt x="919" y="302"/>
                </a:cubicBezTo>
                <a:cubicBezTo>
                  <a:pt x="921" y="303"/>
                  <a:pt x="922" y="303"/>
                  <a:pt x="923" y="304"/>
                </a:cubicBezTo>
                <a:cubicBezTo>
                  <a:pt x="975" y="327"/>
                  <a:pt x="1023" y="360"/>
                  <a:pt x="1064" y="401"/>
                </a:cubicBezTo>
                <a:cubicBezTo>
                  <a:pt x="1153" y="490"/>
                  <a:pt x="1202" y="607"/>
                  <a:pt x="1202" y="733"/>
                </a:cubicBezTo>
                <a:cubicBezTo>
                  <a:pt x="1202" y="858"/>
                  <a:pt x="1153" y="976"/>
                  <a:pt x="1064" y="1064"/>
                </a:cubicBezTo>
                <a:cubicBezTo>
                  <a:pt x="1040" y="1089"/>
                  <a:pt x="1012" y="1111"/>
                  <a:pt x="983" y="1129"/>
                </a:cubicBezTo>
                <a:close/>
                <a:moveTo>
                  <a:pt x="652" y="512"/>
                </a:moveTo>
                <a:lnTo>
                  <a:pt x="644" y="614"/>
                </a:lnTo>
                <a:cubicBezTo>
                  <a:pt x="643" y="634"/>
                  <a:pt x="626" y="649"/>
                  <a:pt x="606" y="647"/>
                </a:cubicBezTo>
                <a:cubicBezTo>
                  <a:pt x="599" y="647"/>
                  <a:pt x="591" y="643"/>
                  <a:pt x="586" y="639"/>
                </a:cubicBezTo>
                <a:cubicBezTo>
                  <a:pt x="608" y="622"/>
                  <a:pt x="627" y="602"/>
                  <a:pt x="634" y="585"/>
                </a:cubicBezTo>
                <a:cubicBezTo>
                  <a:pt x="641" y="568"/>
                  <a:pt x="639" y="550"/>
                  <a:pt x="636" y="538"/>
                </a:cubicBezTo>
                <a:cubicBezTo>
                  <a:pt x="632" y="523"/>
                  <a:pt x="624" y="509"/>
                  <a:pt x="615" y="498"/>
                </a:cubicBezTo>
                <a:cubicBezTo>
                  <a:pt x="609" y="490"/>
                  <a:pt x="602" y="485"/>
                  <a:pt x="595" y="481"/>
                </a:cubicBezTo>
                <a:cubicBezTo>
                  <a:pt x="601" y="476"/>
                  <a:pt x="610" y="473"/>
                  <a:pt x="619" y="474"/>
                </a:cubicBezTo>
                <a:cubicBezTo>
                  <a:pt x="638" y="475"/>
                  <a:pt x="653" y="493"/>
                  <a:pt x="652" y="512"/>
                </a:cubicBezTo>
                <a:lnTo>
                  <a:pt x="778" y="503"/>
                </a:lnTo>
                <a:lnTo>
                  <a:pt x="767" y="656"/>
                </a:lnTo>
                <a:cubicBezTo>
                  <a:pt x="767" y="659"/>
                  <a:pt x="767" y="662"/>
                  <a:pt x="767" y="665"/>
                </a:cubicBezTo>
                <a:cubicBezTo>
                  <a:pt x="762" y="680"/>
                  <a:pt x="747" y="690"/>
                  <a:pt x="731" y="689"/>
                </a:cubicBezTo>
                <a:cubicBezTo>
                  <a:pt x="711" y="688"/>
                  <a:pt x="696" y="671"/>
                  <a:pt x="698" y="651"/>
                </a:cubicBezTo>
                <a:lnTo>
                  <a:pt x="709" y="498"/>
                </a:lnTo>
                <a:cubicBezTo>
                  <a:pt x="709" y="489"/>
                  <a:pt x="714" y="480"/>
                  <a:pt x="721" y="474"/>
                </a:cubicBezTo>
                <a:cubicBezTo>
                  <a:pt x="728" y="468"/>
                  <a:pt x="737" y="465"/>
                  <a:pt x="747" y="465"/>
                </a:cubicBezTo>
                <a:cubicBezTo>
                  <a:pt x="763" y="466"/>
                  <a:pt x="777" y="479"/>
                  <a:pt x="779" y="495"/>
                </a:cubicBezTo>
                <a:cubicBezTo>
                  <a:pt x="779" y="498"/>
                  <a:pt x="779" y="500"/>
                  <a:pt x="778" y="503"/>
                </a:cubicBezTo>
                <a:close/>
                <a:moveTo>
                  <a:pt x="949" y="669"/>
                </a:moveTo>
                <a:lnTo>
                  <a:pt x="960" y="516"/>
                </a:lnTo>
                <a:cubicBezTo>
                  <a:pt x="960" y="514"/>
                  <a:pt x="960" y="512"/>
                  <a:pt x="960" y="509"/>
                </a:cubicBezTo>
                <a:cubicBezTo>
                  <a:pt x="962" y="503"/>
                  <a:pt x="966" y="497"/>
                  <a:pt x="971" y="492"/>
                </a:cubicBezTo>
                <a:cubicBezTo>
                  <a:pt x="978" y="486"/>
                  <a:pt x="988" y="483"/>
                  <a:pt x="997" y="483"/>
                </a:cubicBezTo>
                <a:cubicBezTo>
                  <a:pt x="1006" y="484"/>
                  <a:pt x="1015" y="488"/>
                  <a:pt x="1021" y="496"/>
                </a:cubicBezTo>
                <a:cubicBezTo>
                  <a:pt x="1028" y="503"/>
                  <a:pt x="1031" y="512"/>
                  <a:pt x="1030" y="521"/>
                </a:cubicBezTo>
                <a:lnTo>
                  <a:pt x="1019" y="674"/>
                </a:lnTo>
                <a:cubicBezTo>
                  <a:pt x="1018" y="683"/>
                  <a:pt x="1014" y="692"/>
                  <a:pt x="1007" y="699"/>
                </a:cubicBezTo>
                <a:cubicBezTo>
                  <a:pt x="999" y="705"/>
                  <a:pt x="990" y="708"/>
                  <a:pt x="981" y="707"/>
                </a:cubicBezTo>
                <a:cubicBezTo>
                  <a:pt x="964" y="706"/>
                  <a:pt x="950" y="693"/>
                  <a:pt x="948" y="676"/>
                </a:cubicBezTo>
                <a:cubicBezTo>
                  <a:pt x="948" y="674"/>
                  <a:pt x="949" y="671"/>
                  <a:pt x="949" y="669"/>
                </a:cubicBezTo>
                <a:close/>
                <a:moveTo>
                  <a:pt x="824" y="660"/>
                </a:moveTo>
                <a:lnTo>
                  <a:pt x="835" y="507"/>
                </a:lnTo>
                <a:cubicBezTo>
                  <a:pt x="835" y="504"/>
                  <a:pt x="835" y="502"/>
                  <a:pt x="835" y="499"/>
                </a:cubicBezTo>
                <a:cubicBezTo>
                  <a:pt x="840" y="484"/>
                  <a:pt x="855" y="473"/>
                  <a:pt x="872" y="474"/>
                </a:cubicBezTo>
                <a:cubicBezTo>
                  <a:pt x="881" y="475"/>
                  <a:pt x="890" y="479"/>
                  <a:pt x="896" y="486"/>
                </a:cubicBezTo>
                <a:cubicBezTo>
                  <a:pt x="901" y="492"/>
                  <a:pt x="904" y="498"/>
                  <a:pt x="905" y="505"/>
                </a:cubicBezTo>
                <a:cubicBezTo>
                  <a:pt x="904" y="507"/>
                  <a:pt x="904" y="510"/>
                  <a:pt x="904" y="512"/>
                </a:cubicBezTo>
                <a:lnTo>
                  <a:pt x="893" y="665"/>
                </a:lnTo>
                <a:cubicBezTo>
                  <a:pt x="893" y="667"/>
                  <a:pt x="892" y="670"/>
                  <a:pt x="893" y="672"/>
                </a:cubicBezTo>
                <a:cubicBezTo>
                  <a:pt x="888" y="688"/>
                  <a:pt x="873" y="699"/>
                  <a:pt x="856" y="698"/>
                </a:cubicBezTo>
                <a:cubicBezTo>
                  <a:pt x="839" y="697"/>
                  <a:pt x="826" y="684"/>
                  <a:pt x="823" y="669"/>
                </a:cubicBezTo>
                <a:cubicBezTo>
                  <a:pt x="823" y="666"/>
                  <a:pt x="824" y="663"/>
                  <a:pt x="824" y="660"/>
                </a:cubicBezTo>
                <a:close/>
                <a:moveTo>
                  <a:pt x="901" y="1171"/>
                </a:moveTo>
                <a:cubicBezTo>
                  <a:pt x="848" y="1191"/>
                  <a:pt x="791" y="1202"/>
                  <a:pt x="733" y="1202"/>
                </a:cubicBezTo>
                <a:cubicBezTo>
                  <a:pt x="685" y="1202"/>
                  <a:pt x="639" y="1195"/>
                  <a:pt x="595" y="1181"/>
                </a:cubicBezTo>
                <a:lnTo>
                  <a:pt x="589" y="965"/>
                </a:lnTo>
                <a:lnTo>
                  <a:pt x="589" y="964"/>
                </a:lnTo>
                <a:cubicBezTo>
                  <a:pt x="589" y="963"/>
                  <a:pt x="589" y="963"/>
                  <a:pt x="589" y="962"/>
                </a:cubicBezTo>
                <a:lnTo>
                  <a:pt x="589" y="961"/>
                </a:lnTo>
                <a:lnTo>
                  <a:pt x="589" y="960"/>
                </a:lnTo>
                <a:cubicBezTo>
                  <a:pt x="589" y="959"/>
                  <a:pt x="589" y="959"/>
                  <a:pt x="588" y="958"/>
                </a:cubicBezTo>
                <a:lnTo>
                  <a:pt x="588" y="957"/>
                </a:lnTo>
                <a:lnTo>
                  <a:pt x="588" y="956"/>
                </a:lnTo>
                <a:cubicBezTo>
                  <a:pt x="587" y="955"/>
                  <a:pt x="587" y="955"/>
                  <a:pt x="587" y="955"/>
                </a:cubicBezTo>
                <a:cubicBezTo>
                  <a:pt x="587" y="954"/>
                  <a:pt x="587" y="954"/>
                  <a:pt x="587" y="953"/>
                </a:cubicBezTo>
                <a:cubicBezTo>
                  <a:pt x="586" y="953"/>
                  <a:pt x="586" y="953"/>
                  <a:pt x="586" y="952"/>
                </a:cubicBezTo>
                <a:lnTo>
                  <a:pt x="585" y="951"/>
                </a:lnTo>
                <a:lnTo>
                  <a:pt x="585" y="950"/>
                </a:lnTo>
                <a:cubicBezTo>
                  <a:pt x="584" y="950"/>
                  <a:pt x="584" y="949"/>
                  <a:pt x="584" y="949"/>
                </a:cubicBezTo>
                <a:lnTo>
                  <a:pt x="583" y="948"/>
                </a:lnTo>
                <a:lnTo>
                  <a:pt x="582" y="947"/>
                </a:lnTo>
                <a:cubicBezTo>
                  <a:pt x="582" y="947"/>
                  <a:pt x="582" y="946"/>
                  <a:pt x="581" y="946"/>
                </a:cubicBezTo>
                <a:cubicBezTo>
                  <a:pt x="581" y="946"/>
                  <a:pt x="581" y="945"/>
                  <a:pt x="580" y="945"/>
                </a:cubicBezTo>
                <a:cubicBezTo>
                  <a:pt x="580" y="945"/>
                  <a:pt x="580" y="944"/>
                  <a:pt x="579" y="944"/>
                </a:cubicBezTo>
                <a:cubicBezTo>
                  <a:pt x="578" y="944"/>
                  <a:pt x="578" y="943"/>
                  <a:pt x="577" y="943"/>
                </a:cubicBezTo>
                <a:lnTo>
                  <a:pt x="436" y="849"/>
                </a:lnTo>
                <a:cubicBezTo>
                  <a:pt x="433" y="823"/>
                  <a:pt x="424" y="759"/>
                  <a:pt x="425" y="709"/>
                </a:cubicBezTo>
                <a:lnTo>
                  <a:pt x="432" y="599"/>
                </a:lnTo>
                <a:lnTo>
                  <a:pt x="571" y="532"/>
                </a:lnTo>
                <a:cubicBezTo>
                  <a:pt x="578" y="538"/>
                  <a:pt x="586" y="557"/>
                  <a:pt x="584" y="564"/>
                </a:cubicBezTo>
                <a:cubicBezTo>
                  <a:pt x="581" y="569"/>
                  <a:pt x="569" y="583"/>
                  <a:pt x="545" y="600"/>
                </a:cubicBezTo>
                <a:cubicBezTo>
                  <a:pt x="523" y="615"/>
                  <a:pt x="504" y="624"/>
                  <a:pt x="497" y="625"/>
                </a:cubicBezTo>
                <a:cubicBezTo>
                  <a:pt x="482" y="627"/>
                  <a:pt x="472" y="641"/>
                  <a:pt x="474" y="656"/>
                </a:cubicBezTo>
                <a:lnTo>
                  <a:pt x="489" y="765"/>
                </a:lnTo>
                <a:cubicBezTo>
                  <a:pt x="491" y="779"/>
                  <a:pt x="502" y="789"/>
                  <a:pt x="516" y="789"/>
                </a:cubicBezTo>
                <a:cubicBezTo>
                  <a:pt x="517" y="789"/>
                  <a:pt x="519" y="789"/>
                  <a:pt x="520" y="789"/>
                </a:cubicBezTo>
                <a:cubicBezTo>
                  <a:pt x="535" y="787"/>
                  <a:pt x="545" y="773"/>
                  <a:pt x="543" y="758"/>
                </a:cubicBezTo>
                <a:lnTo>
                  <a:pt x="532" y="671"/>
                </a:lnTo>
                <a:cubicBezTo>
                  <a:pt x="534" y="670"/>
                  <a:pt x="536" y="669"/>
                  <a:pt x="538" y="668"/>
                </a:cubicBezTo>
                <a:cubicBezTo>
                  <a:pt x="553" y="688"/>
                  <a:pt x="577" y="700"/>
                  <a:pt x="602" y="702"/>
                </a:cubicBezTo>
                <a:cubicBezTo>
                  <a:pt x="604" y="702"/>
                  <a:pt x="607" y="702"/>
                  <a:pt x="609" y="702"/>
                </a:cubicBezTo>
                <a:cubicBezTo>
                  <a:pt x="624" y="702"/>
                  <a:pt x="638" y="699"/>
                  <a:pt x="651" y="692"/>
                </a:cubicBezTo>
                <a:cubicBezTo>
                  <a:pt x="664" y="721"/>
                  <a:pt x="693" y="742"/>
                  <a:pt x="727" y="744"/>
                </a:cubicBezTo>
                <a:cubicBezTo>
                  <a:pt x="729" y="744"/>
                  <a:pt x="731" y="745"/>
                  <a:pt x="733" y="745"/>
                </a:cubicBezTo>
                <a:cubicBezTo>
                  <a:pt x="755" y="745"/>
                  <a:pt x="775" y="737"/>
                  <a:pt x="791" y="724"/>
                </a:cubicBezTo>
                <a:cubicBezTo>
                  <a:pt x="806" y="740"/>
                  <a:pt x="827" y="751"/>
                  <a:pt x="852" y="753"/>
                </a:cubicBezTo>
                <a:cubicBezTo>
                  <a:pt x="854" y="753"/>
                  <a:pt x="856" y="754"/>
                  <a:pt x="858" y="754"/>
                </a:cubicBezTo>
                <a:cubicBezTo>
                  <a:pt x="880" y="754"/>
                  <a:pt x="900" y="746"/>
                  <a:pt x="916" y="733"/>
                </a:cubicBezTo>
                <a:cubicBezTo>
                  <a:pt x="931" y="749"/>
                  <a:pt x="953" y="760"/>
                  <a:pt x="977" y="762"/>
                </a:cubicBezTo>
                <a:cubicBezTo>
                  <a:pt x="979" y="762"/>
                  <a:pt x="981" y="763"/>
                  <a:pt x="984" y="763"/>
                </a:cubicBezTo>
                <a:cubicBezTo>
                  <a:pt x="994" y="763"/>
                  <a:pt x="1004" y="761"/>
                  <a:pt x="1014" y="757"/>
                </a:cubicBezTo>
                <a:cubicBezTo>
                  <a:pt x="997" y="850"/>
                  <a:pt x="954" y="973"/>
                  <a:pt x="934" y="1024"/>
                </a:cubicBezTo>
                <a:cubicBezTo>
                  <a:pt x="934" y="1025"/>
                  <a:pt x="934" y="1025"/>
                  <a:pt x="934" y="1025"/>
                </a:cubicBezTo>
                <a:lnTo>
                  <a:pt x="934" y="1026"/>
                </a:lnTo>
                <a:cubicBezTo>
                  <a:pt x="933" y="1027"/>
                  <a:pt x="933" y="1027"/>
                  <a:pt x="933" y="1027"/>
                </a:cubicBezTo>
                <a:cubicBezTo>
                  <a:pt x="933" y="1028"/>
                  <a:pt x="933" y="1028"/>
                  <a:pt x="933" y="1029"/>
                </a:cubicBezTo>
                <a:lnTo>
                  <a:pt x="933" y="1030"/>
                </a:lnTo>
                <a:lnTo>
                  <a:pt x="932" y="1031"/>
                </a:lnTo>
                <a:cubicBezTo>
                  <a:pt x="932" y="1032"/>
                  <a:pt x="932" y="1032"/>
                  <a:pt x="932" y="1033"/>
                </a:cubicBezTo>
                <a:lnTo>
                  <a:pt x="927" y="1152"/>
                </a:lnTo>
                <a:cubicBezTo>
                  <a:pt x="927" y="1155"/>
                  <a:pt x="927" y="1157"/>
                  <a:pt x="928" y="1160"/>
                </a:cubicBezTo>
                <a:cubicBezTo>
                  <a:pt x="920" y="1163"/>
                  <a:pt x="913" y="1166"/>
                  <a:pt x="905" y="1169"/>
                </a:cubicBezTo>
                <a:cubicBezTo>
                  <a:pt x="904" y="1170"/>
                  <a:pt x="903" y="1170"/>
                  <a:pt x="901" y="1171"/>
                </a:cubicBezTo>
                <a:close/>
                <a:moveTo>
                  <a:pt x="254" y="1217"/>
                </a:moveTo>
                <a:cubicBezTo>
                  <a:pt x="126" y="1088"/>
                  <a:pt x="55" y="918"/>
                  <a:pt x="55" y="736"/>
                </a:cubicBezTo>
                <a:cubicBezTo>
                  <a:pt x="55" y="554"/>
                  <a:pt x="126" y="383"/>
                  <a:pt x="254" y="254"/>
                </a:cubicBezTo>
                <a:cubicBezTo>
                  <a:pt x="383" y="126"/>
                  <a:pt x="554" y="55"/>
                  <a:pt x="736" y="55"/>
                </a:cubicBezTo>
                <a:cubicBezTo>
                  <a:pt x="827" y="55"/>
                  <a:pt x="916" y="73"/>
                  <a:pt x="997" y="107"/>
                </a:cubicBezTo>
                <a:lnTo>
                  <a:pt x="920" y="243"/>
                </a:lnTo>
                <a:cubicBezTo>
                  <a:pt x="861" y="220"/>
                  <a:pt x="798" y="209"/>
                  <a:pt x="733" y="209"/>
                </a:cubicBezTo>
                <a:cubicBezTo>
                  <a:pt x="593" y="209"/>
                  <a:pt x="461" y="263"/>
                  <a:pt x="362" y="362"/>
                </a:cubicBezTo>
                <a:cubicBezTo>
                  <a:pt x="263" y="461"/>
                  <a:pt x="209" y="593"/>
                  <a:pt x="209" y="733"/>
                </a:cubicBezTo>
                <a:cubicBezTo>
                  <a:pt x="209" y="873"/>
                  <a:pt x="263" y="1004"/>
                  <a:pt x="362" y="1103"/>
                </a:cubicBezTo>
                <a:cubicBezTo>
                  <a:pt x="461" y="1202"/>
                  <a:pt x="593" y="1257"/>
                  <a:pt x="733" y="1257"/>
                </a:cubicBezTo>
                <a:cubicBezTo>
                  <a:pt x="789" y="1257"/>
                  <a:pt x="843" y="1248"/>
                  <a:pt x="895" y="1231"/>
                </a:cubicBezTo>
                <a:lnTo>
                  <a:pt x="938" y="1386"/>
                </a:lnTo>
                <a:cubicBezTo>
                  <a:pt x="873" y="1406"/>
                  <a:pt x="805" y="1417"/>
                  <a:pt x="736" y="1417"/>
                </a:cubicBezTo>
                <a:cubicBezTo>
                  <a:pt x="554" y="1417"/>
                  <a:pt x="383" y="1346"/>
                  <a:pt x="254" y="1217"/>
                </a:cubicBezTo>
                <a:close/>
                <a:moveTo>
                  <a:pt x="1414" y="449"/>
                </a:moveTo>
                <a:cubicBezTo>
                  <a:pt x="1377" y="362"/>
                  <a:pt x="1324" y="283"/>
                  <a:pt x="1256" y="215"/>
                </a:cubicBezTo>
                <a:cubicBezTo>
                  <a:pt x="1195" y="154"/>
                  <a:pt x="1126" y="105"/>
                  <a:pt x="1048" y="69"/>
                </a:cubicBezTo>
                <a:lnTo>
                  <a:pt x="1047" y="69"/>
                </a:lnTo>
                <a:cubicBezTo>
                  <a:pt x="1039" y="65"/>
                  <a:pt x="1031" y="61"/>
                  <a:pt x="1022" y="58"/>
                </a:cubicBezTo>
                <a:cubicBezTo>
                  <a:pt x="931" y="19"/>
                  <a:pt x="835" y="0"/>
                  <a:pt x="736" y="0"/>
                </a:cubicBezTo>
                <a:cubicBezTo>
                  <a:pt x="636" y="0"/>
                  <a:pt x="540" y="19"/>
                  <a:pt x="449" y="58"/>
                </a:cubicBezTo>
                <a:cubicBezTo>
                  <a:pt x="362" y="95"/>
                  <a:pt x="283" y="148"/>
                  <a:pt x="215" y="215"/>
                </a:cubicBezTo>
                <a:cubicBezTo>
                  <a:pt x="148" y="283"/>
                  <a:pt x="95" y="362"/>
                  <a:pt x="58" y="449"/>
                </a:cubicBezTo>
                <a:cubicBezTo>
                  <a:pt x="19" y="540"/>
                  <a:pt x="0" y="636"/>
                  <a:pt x="0" y="736"/>
                </a:cubicBezTo>
                <a:cubicBezTo>
                  <a:pt x="0" y="835"/>
                  <a:pt x="19" y="931"/>
                  <a:pt x="58" y="1022"/>
                </a:cubicBezTo>
                <a:cubicBezTo>
                  <a:pt x="95" y="1110"/>
                  <a:pt x="148" y="1188"/>
                  <a:pt x="215" y="1256"/>
                </a:cubicBezTo>
                <a:cubicBezTo>
                  <a:pt x="283" y="1324"/>
                  <a:pt x="362" y="1377"/>
                  <a:pt x="449" y="1414"/>
                </a:cubicBezTo>
                <a:cubicBezTo>
                  <a:pt x="540" y="1452"/>
                  <a:pt x="636" y="1472"/>
                  <a:pt x="736" y="1472"/>
                </a:cubicBezTo>
                <a:cubicBezTo>
                  <a:pt x="835" y="1472"/>
                  <a:pt x="931" y="1452"/>
                  <a:pt x="1022" y="1414"/>
                </a:cubicBezTo>
                <a:cubicBezTo>
                  <a:pt x="1110" y="1377"/>
                  <a:pt x="1189" y="1324"/>
                  <a:pt x="1256" y="1256"/>
                </a:cubicBezTo>
                <a:cubicBezTo>
                  <a:pt x="1324" y="1188"/>
                  <a:pt x="1377" y="1110"/>
                  <a:pt x="1414" y="1022"/>
                </a:cubicBezTo>
                <a:cubicBezTo>
                  <a:pt x="1452" y="931"/>
                  <a:pt x="1472" y="835"/>
                  <a:pt x="1472" y="736"/>
                </a:cubicBezTo>
                <a:cubicBezTo>
                  <a:pt x="1472" y="636"/>
                  <a:pt x="1452" y="540"/>
                  <a:pt x="1414" y="44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1" name="Freeform 1320">
            <a:extLst>
              <a:ext uri="{FF2B5EF4-FFF2-40B4-BE49-F238E27FC236}">
                <a16:creationId xmlns:a16="http://schemas.microsoft.com/office/drawing/2014/main" id="{A1726F79-A4D7-EF44-A462-A5B860973EF6}"/>
              </a:ext>
            </a:extLst>
          </p:cNvPr>
          <p:cNvSpPr/>
          <p:nvPr/>
        </p:nvSpPr>
        <p:spPr>
          <a:xfrm>
            <a:off x="5776920" y="688020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42" y="5"/>
                </a:moveTo>
                <a:lnTo>
                  <a:pt x="41" y="4"/>
                </a:lnTo>
                <a:cubicBezTo>
                  <a:pt x="28" y="-4"/>
                  <a:pt x="11" y="0"/>
                  <a:pt x="3" y="13"/>
                </a:cubicBezTo>
                <a:cubicBezTo>
                  <a:pt x="-4" y="26"/>
                  <a:pt x="0" y="43"/>
                  <a:pt x="13" y="51"/>
                </a:cubicBezTo>
                <a:lnTo>
                  <a:pt x="13" y="52"/>
                </a:lnTo>
                <a:cubicBezTo>
                  <a:pt x="18" y="55"/>
                  <a:pt x="23" y="56"/>
                  <a:pt x="28" y="56"/>
                </a:cubicBezTo>
                <a:cubicBezTo>
                  <a:pt x="37" y="56"/>
                  <a:pt x="46" y="51"/>
                  <a:pt x="51" y="43"/>
                </a:cubicBezTo>
                <a:cubicBezTo>
                  <a:pt x="59" y="30"/>
                  <a:pt x="55" y="13"/>
                  <a:pt x="42" y="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2" name="Freeform 1321">
            <a:extLst>
              <a:ext uri="{FF2B5EF4-FFF2-40B4-BE49-F238E27FC236}">
                <a16:creationId xmlns:a16="http://schemas.microsoft.com/office/drawing/2014/main" id="{F819BC60-CCD8-2F43-BAEF-A22AEEEE4F11}"/>
              </a:ext>
            </a:extLst>
          </p:cNvPr>
          <p:cNvSpPr/>
          <p:nvPr/>
        </p:nvSpPr>
        <p:spPr>
          <a:xfrm>
            <a:off x="5866199" y="698748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2" y="38"/>
                </a:moveTo>
                <a:lnTo>
                  <a:pt x="3" y="39"/>
                </a:lnTo>
                <a:cubicBezTo>
                  <a:pt x="7" y="50"/>
                  <a:pt x="17" y="57"/>
                  <a:pt x="29" y="57"/>
                </a:cubicBezTo>
                <a:cubicBezTo>
                  <a:pt x="32" y="57"/>
                  <a:pt x="35" y="56"/>
                  <a:pt x="39" y="55"/>
                </a:cubicBezTo>
                <a:cubicBezTo>
                  <a:pt x="53" y="50"/>
                  <a:pt x="60" y="34"/>
                  <a:pt x="54" y="19"/>
                </a:cubicBezTo>
                <a:lnTo>
                  <a:pt x="54" y="18"/>
                </a:lnTo>
                <a:cubicBezTo>
                  <a:pt x="48" y="4"/>
                  <a:pt x="32" y="-4"/>
                  <a:pt x="18" y="2"/>
                </a:cubicBezTo>
                <a:cubicBezTo>
                  <a:pt x="4" y="7"/>
                  <a:pt x="-3" y="23"/>
                  <a:pt x="2" y="3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3" name="Freeform 1322">
            <a:extLst>
              <a:ext uri="{FF2B5EF4-FFF2-40B4-BE49-F238E27FC236}">
                <a16:creationId xmlns:a16="http://schemas.microsoft.com/office/drawing/2014/main" id="{C8D21E2C-CC45-9D4B-BE60-2AAC7A5A0083}"/>
              </a:ext>
            </a:extLst>
          </p:cNvPr>
          <p:cNvSpPr/>
          <p:nvPr/>
        </p:nvSpPr>
        <p:spPr>
          <a:xfrm>
            <a:off x="5879160" y="704256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5" y="0"/>
                </a:moveTo>
                <a:cubicBezTo>
                  <a:pt x="10" y="2"/>
                  <a:pt x="-1" y="16"/>
                  <a:pt x="0" y="31"/>
                </a:cubicBezTo>
                <a:lnTo>
                  <a:pt x="1" y="33"/>
                </a:lnTo>
                <a:cubicBezTo>
                  <a:pt x="2" y="47"/>
                  <a:pt x="14" y="57"/>
                  <a:pt x="28" y="57"/>
                </a:cubicBezTo>
                <a:cubicBezTo>
                  <a:pt x="29" y="57"/>
                  <a:pt x="30" y="57"/>
                  <a:pt x="31" y="57"/>
                </a:cubicBezTo>
                <a:cubicBezTo>
                  <a:pt x="46" y="56"/>
                  <a:pt x="57" y="42"/>
                  <a:pt x="55" y="27"/>
                </a:cubicBezTo>
                <a:lnTo>
                  <a:pt x="55" y="25"/>
                </a:lnTo>
                <a:cubicBezTo>
                  <a:pt x="54" y="10"/>
                  <a:pt x="40" y="-1"/>
                  <a:pt x="25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4" name="Freeform 1323">
            <a:extLst>
              <a:ext uri="{FF2B5EF4-FFF2-40B4-BE49-F238E27FC236}">
                <a16:creationId xmlns:a16="http://schemas.microsoft.com/office/drawing/2014/main" id="{6927FBAE-2C0F-654B-BB47-F1FDF937314E}"/>
              </a:ext>
            </a:extLst>
          </p:cNvPr>
          <p:cNvSpPr/>
          <p:nvPr/>
        </p:nvSpPr>
        <p:spPr>
          <a:xfrm>
            <a:off x="5799960" y="68964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7" y="8"/>
                </a:moveTo>
                <a:lnTo>
                  <a:pt x="45" y="6"/>
                </a:lnTo>
                <a:cubicBezTo>
                  <a:pt x="33" y="-3"/>
                  <a:pt x="16" y="-1"/>
                  <a:pt x="6" y="11"/>
                </a:cubicBezTo>
                <a:cubicBezTo>
                  <a:pt x="-3" y="22"/>
                  <a:pt x="-1" y="40"/>
                  <a:pt x="10" y="49"/>
                </a:cubicBezTo>
                <a:lnTo>
                  <a:pt x="12" y="50"/>
                </a:lnTo>
                <a:cubicBezTo>
                  <a:pt x="17" y="55"/>
                  <a:pt x="23" y="57"/>
                  <a:pt x="29" y="57"/>
                </a:cubicBezTo>
                <a:cubicBezTo>
                  <a:pt x="37" y="57"/>
                  <a:pt x="45" y="53"/>
                  <a:pt x="51" y="47"/>
                </a:cubicBezTo>
                <a:cubicBezTo>
                  <a:pt x="60" y="35"/>
                  <a:pt x="58" y="17"/>
                  <a:pt x="47" y="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5" name="Freeform 1324">
            <a:extLst>
              <a:ext uri="{FF2B5EF4-FFF2-40B4-BE49-F238E27FC236}">
                <a16:creationId xmlns:a16="http://schemas.microsoft.com/office/drawing/2014/main" id="{1FD84743-E76A-F349-A0E2-6CF133C192F3}"/>
              </a:ext>
            </a:extLst>
          </p:cNvPr>
          <p:cNvSpPr/>
          <p:nvPr/>
        </p:nvSpPr>
        <p:spPr>
          <a:xfrm>
            <a:off x="5874480" y="7014488"/>
            <a:ext cx="19800" cy="20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8">
                <a:moveTo>
                  <a:pt x="21" y="1"/>
                </a:moveTo>
                <a:cubicBezTo>
                  <a:pt x="6" y="5"/>
                  <a:pt x="-3" y="20"/>
                  <a:pt x="1" y="34"/>
                </a:cubicBezTo>
                <a:lnTo>
                  <a:pt x="1" y="36"/>
                </a:lnTo>
                <a:cubicBezTo>
                  <a:pt x="4" y="49"/>
                  <a:pt x="15" y="58"/>
                  <a:pt x="28" y="58"/>
                </a:cubicBezTo>
                <a:cubicBezTo>
                  <a:pt x="30" y="58"/>
                  <a:pt x="32" y="57"/>
                  <a:pt x="34" y="57"/>
                </a:cubicBezTo>
                <a:cubicBezTo>
                  <a:pt x="49" y="53"/>
                  <a:pt x="58" y="38"/>
                  <a:pt x="55" y="23"/>
                </a:cubicBezTo>
                <a:lnTo>
                  <a:pt x="54" y="22"/>
                </a:lnTo>
                <a:cubicBezTo>
                  <a:pt x="51" y="7"/>
                  <a:pt x="36" y="-2"/>
                  <a:pt x="21" y="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6" name="Freeform 1325">
            <a:extLst>
              <a:ext uri="{FF2B5EF4-FFF2-40B4-BE49-F238E27FC236}">
                <a16:creationId xmlns:a16="http://schemas.microsoft.com/office/drawing/2014/main" id="{B2AA85AD-D7CC-EE48-9607-4F3E097C4966}"/>
              </a:ext>
            </a:extLst>
          </p:cNvPr>
          <p:cNvSpPr/>
          <p:nvPr/>
        </p:nvSpPr>
        <p:spPr>
          <a:xfrm>
            <a:off x="5838840" y="693780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51" y="13"/>
                </a:moveTo>
                <a:lnTo>
                  <a:pt x="50" y="11"/>
                </a:lnTo>
                <a:cubicBezTo>
                  <a:pt x="41" y="-1"/>
                  <a:pt x="23" y="-4"/>
                  <a:pt x="11" y="5"/>
                </a:cubicBezTo>
                <a:cubicBezTo>
                  <a:pt x="-1" y="14"/>
                  <a:pt x="-4" y="31"/>
                  <a:pt x="5" y="43"/>
                </a:cubicBezTo>
                <a:lnTo>
                  <a:pt x="6" y="45"/>
                </a:lnTo>
                <a:cubicBezTo>
                  <a:pt x="12" y="52"/>
                  <a:pt x="20" y="56"/>
                  <a:pt x="29" y="56"/>
                </a:cubicBezTo>
                <a:cubicBezTo>
                  <a:pt x="34" y="56"/>
                  <a:pt x="40" y="55"/>
                  <a:pt x="45" y="51"/>
                </a:cubicBezTo>
                <a:cubicBezTo>
                  <a:pt x="57" y="42"/>
                  <a:pt x="60" y="25"/>
                  <a:pt x="51" y="13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7" name="Freeform 1326">
            <a:extLst>
              <a:ext uri="{FF2B5EF4-FFF2-40B4-BE49-F238E27FC236}">
                <a16:creationId xmlns:a16="http://schemas.microsoft.com/office/drawing/2014/main" id="{A8139D66-9FBD-574E-BC1B-58E16383A52E}"/>
              </a:ext>
            </a:extLst>
          </p:cNvPr>
          <p:cNvSpPr/>
          <p:nvPr/>
        </p:nvSpPr>
        <p:spPr>
          <a:xfrm>
            <a:off x="5861879" y="7154168"/>
            <a:ext cx="1980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6">
                <a:moveTo>
                  <a:pt x="39" y="2"/>
                </a:moveTo>
                <a:cubicBezTo>
                  <a:pt x="25" y="-4"/>
                  <a:pt x="9" y="2"/>
                  <a:pt x="3" y="16"/>
                </a:cubicBezTo>
                <a:lnTo>
                  <a:pt x="2" y="17"/>
                </a:lnTo>
                <a:cubicBezTo>
                  <a:pt x="-4" y="31"/>
                  <a:pt x="2" y="48"/>
                  <a:pt x="16" y="54"/>
                </a:cubicBezTo>
                <a:cubicBezTo>
                  <a:pt x="20" y="55"/>
                  <a:pt x="23" y="56"/>
                  <a:pt x="27" y="56"/>
                </a:cubicBezTo>
                <a:cubicBezTo>
                  <a:pt x="38" y="56"/>
                  <a:pt x="48" y="50"/>
                  <a:pt x="52" y="40"/>
                </a:cubicBezTo>
                <a:lnTo>
                  <a:pt x="53" y="38"/>
                </a:lnTo>
                <a:cubicBezTo>
                  <a:pt x="59" y="24"/>
                  <a:pt x="53" y="8"/>
                  <a:pt x="39" y="2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8" name="Freeform 1327">
            <a:extLst>
              <a:ext uri="{FF2B5EF4-FFF2-40B4-BE49-F238E27FC236}">
                <a16:creationId xmlns:a16="http://schemas.microsoft.com/office/drawing/2014/main" id="{083E09E2-D506-CC44-A4C7-0591C8335ED3}"/>
              </a:ext>
            </a:extLst>
          </p:cNvPr>
          <p:cNvSpPr/>
          <p:nvPr/>
        </p:nvSpPr>
        <p:spPr>
          <a:xfrm>
            <a:off x="5871600" y="712716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36" y="1"/>
                </a:moveTo>
                <a:cubicBezTo>
                  <a:pt x="21" y="-3"/>
                  <a:pt x="6" y="5"/>
                  <a:pt x="2" y="20"/>
                </a:cubicBezTo>
                <a:lnTo>
                  <a:pt x="1" y="22"/>
                </a:lnTo>
                <a:cubicBezTo>
                  <a:pt x="-3" y="36"/>
                  <a:pt x="5" y="52"/>
                  <a:pt x="20" y="56"/>
                </a:cubicBezTo>
                <a:cubicBezTo>
                  <a:pt x="22" y="57"/>
                  <a:pt x="25" y="57"/>
                  <a:pt x="28" y="57"/>
                </a:cubicBezTo>
                <a:cubicBezTo>
                  <a:pt x="39" y="57"/>
                  <a:pt x="50" y="49"/>
                  <a:pt x="54" y="37"/>
                </a:cubicBezTo>
                <a:lnTo>
                  <a:pt x="55" y="35"/>
                </a:lnTo>
                <a:cubicBezTo>
                  <a:pt x="59" y="21"/>
                  <a:pt x="50" y="5"/>
                  <a:pt x="36" y="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29" name="Freeform 1328">
            <a:extLst>
              <a:ext uri="{FF2B5EF4-FFF2-40B4-BE49-F238E27FC236}">
                <a16:creationId xmlns:a16="http://schemas.microsoft.com/office/drawing/2014/main" id="{A5FEE10A-0BFC-A44F-81EE-01D6E4EEA674}"/>
              </a:ext>
            </a:extLst>
          </p:cNvPr>
          <p:cNvSpPr/>
          <p:nvPr/>
        </p:nvSpPr>
        <p:spPr>
          <a:xfrm>
            <a:off x="5878080" y="7099447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31" y="0"/>
                </a:moveTo>
                <a:cubicBezTo>
                  <a:pt x="16" y="-2"/>
                  <a:pt x="2" y="8"/>
                  <a:pt x="0" y="23"/>
                </a:cubicBezTo>
                <a:lnTo>
                  <a:pt x="0" y="25"/>
                </a:lnTo>
                <a:cubicBezTo>
                  <a:pt x="-3" y="40"/>
                  <a:pt x="8" y="54"/>
                  <a:pt x="23" y="57"/>
                </a:cubicBezTo>
                <a:cubicBezTo>
                  <a:pt x="24" y="57"/>
                  <a:pt x="25" y="57"/>
                  <a:pt x="27" y="57"/>
                </a:cubicBezTo>
                <a:cubicBezTo>
                  <a:pt x="40" y="57"/>
                  <a:pt x="52" y="47"/>
                  <a:pt x="54" y="34"/>
                </a:cubicBezTo>
                <a:lnTo>
                  <a:pt x="54" y="32"/>
                </a:lnTo>
                <a:cubicBezTo>
                  <a:pt x="57" y="17"/>
                  <a:pt x="46" y="3"/>
                  <a:pt x="31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0" name="Freeform 1329">
            <a:extLst>
              <a:ext uri="{FF2B5EF4-FFF2-40B4-BE49-F238E27FC236}">
                <a16:creationId xmlns:a16="http://schemas.microsoft.com/office/drawing/2014/main" id="{348CADAD-422E-5640-A809-AF5B2794586A}"/>
              </a:ext>
            </a:extLst>
          </p:cNvPr>
          <p:cNvSpPr/>
          <p:nvPr/>
        </p:nvSpPr>
        <p:spPr>
          <a:xfrm>
            <a:off x="5880600" y="7071008"/>
            <a:ext cx="1944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" h="57"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lnTo>
                  <a:pt x="0" y="29"/>
                </a:lnTo>
                <a:cubicBezTo>
                  <a:pt x="-1" y="44"/>
                  <a:pt x="11" y="57"/>
                  <a:pt x="26" y="57"/>
                </a:cubicBezTo>
                <a:cubicBezTo>
                  <a:pt x="27" y="57"/>
                  <a:pt x="27" y="57"/>
                  <a:pt x="27" y="57"/>
                </a:cubicBezTo>
                <a:cubicBezTo>
                  <a:pt x="42" y="57"/>
                  <a:pt x="54" y="45"/>
                  <a:pt x="55" y="31"/>
                </a:cubicBezTo>
                <a:lnTo>
                  <a:pt x="55" y="28"/>
                </a:lnTo>
                <a:cubicBezTo>
                  <a:pt x="55" y="13"/>
                  <a:pt x="43" y="1"/>
                  <a:pt x="28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1" name="Freeform 1330">
            <a:extLst>
              <a:ext uri="{FF2B5EF4-FFF2-40B4-BE49-F238E27FC236}">
                <a16:creationId xmlns:a16="http://schemas.microsoft.com/office/drawing/2014/main" id="{070BA5DE-574E-044E-9A4B-17C708219B60}"/>
              </a:ext>
            </a:extLst>
          </p:cNvPr>
          <p:cNvSpPr/>
          <p:nvPr/>
        </p:nvSpPr>
        <p:spPr>
          <a:xfrm>
            <a:off x="5848559" y="71790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3" y="4"/>
                </a:moveTo>
                <a:cubicBezTo>
                  <a:pt x="30" y="-4"/>
                  <a:pt x="13" y="1"/>
                  <a:pt x="5" y="14"/>
                </a:cubicBezTo>
                <a:lnTo>
                  <a:pt x="4" y="15"/>
                </a:lnTo>
                <a:cubicBezTo>
                  <a:pt x="-4" y="28"/>
                  <a:pt x="0" y="45"/>
                  <a:pt x="13" y="53"/>
                </a:cubicBezTo>
                <a:cubicBezTo>
                  <a:pt x="17" y="56"/>
                  <a:pt x="22" y="57"/>
                  <a:pt x="27" y="57"/>
                </a:cubicBezTo>
                <a:cubicBezTo>
                  <a:pt x="37" y="57"/>
                  <a:pt x="46" y="53"/>
                  <a:pt x="51" y="44"/>
                </a:cubicBezTo>
                <a:lnTo>
                  <a:pt x="52" y="42"/>
                </a:lnTo>
                <a:cubicBezTo>
                  <a:pt x="60" y="29"/>
                  <a:pt x="56" y="12"/>
                  <a:pt x="43" y="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2" name="Freeform 1331">
            <a:extLst>
              <a:ext uri="{FF2B5EF4-FFF2-40B4-BE49-F238E27FC236}">
                <a16:creationId xmlns:a16="http://schemas.microsoft.com/office/drawing/2014/main" id="{8EFB6DE2-6E2E-B74A-8C1A-3B04DE1EBFD4}"/>
              </a:ext>
            </a:extLst>
          </p:cNvPr>
          <p:cNvSpPr/>
          <p:nvPr/>
        </p:nvSpPr>
        <p:spPr>
          <a:xfrm>
            <a:off x="5820480" y="6915847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49" y="10"/>
                </a:moveTo>
                <a:lnTo>
                  <a:pt x="48" y="9"/>
                </a:lnTo>
                <a:cubicBezTo>
                  <a:pt x="37" y="-3"/>
                  <a:pt x="20" y="-3"/>
                  <a:pt x="9" y="7"/>
                </a:cubicBezTo>
                <a:cubicBezTo>
                  <a:pt x="-2" y="18"/>
                  <a:pt x="-3" y="36"/>
                  <a:pt x="8" y="47"/>
                </a:cubicBezTo>
                <a:lnTo>
                  <a:pt x="9" y="48"/>
                </a:lnTo>
                <a:cubicBezTo>
                  <a:pt x="14" y="54"/>
                  <a:pt x="22" y="57"/>
                  <a:pt x="29" y="57"/>
                </a:cubicBezTo>
                <a:cubicBezTo>
                  <a:pt x="36" y="57"/>
                  <a:pt x="43" y="54"/>
                  <a:pt x="48" y="49"/>
                </a:cubicBezTo>
                <a:cubicBezTo>
                  <a:pt x="59" y="39"/>
                  <a:pt x="60" y="21"/>
                  <a:pt x="49" y="1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3" name="Freeform 1332">
            <a:extLst>
              <a:ext uri="{FF2B5EF4-FFF2-40B4-BE49-F238E27FC236}">
                <a16:creationId xmlns:a16="http://schemas.microsoft.com/office/drawing/2014/main" id="{D4240336-C022-7542-880C-EFA382123DCD}"/>
              </a:ext>
            </a:extLst>
          </p:cNvPr>
          <p:cNvSpPr/>
          <p:nvPr/>
        </p:nvSpPr>
        <p:spPr>
          <a:xfrm>
            <a:off x="5790959" y="7241648"/>
            <a:ext cx="201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6">
                <a:moveTo>
                  <a:pt x="13" y="5"/>
                </a:moveTo>
                <a:lnTo>
                  <a:pt x="11" y="7"/>
                </a:lnTo>
                <a:cubicBezTo>
                  <a:pt x="-1" y="16"/>
                  <a:pt x="-4" y="33"/>
                  <a:pt x="5" y="45"/>
                </a:cubicBezTo>
                <a:cubicBezTo>
                  <a:pt x="11" y="53"/>
                  <a:pt x="19" y="56"/>
                  <a:pt x="28" y="56"/>
                </a:cubicBezTo>
                <a:cubicBezTo>
                  <a:pt x="33" y="56"/>
                  <a:pt x="39" y="55"/>
                  <a:pt x="44" y="51"/>
                </a:cubicBezTo>
                <a:lnTo>
                  <a:pt x="45" y="50"/>
                </a:lnTo>
                <a:cubicBezTo>
                  <a:pt x="58" y="41"/>
                  <a:pt x="60" y="24"/>
                  <a:pt x="51" y="11"/>
                </a:cubicBezTo>
                <a:cubicBezTo>
                  <a:pt x="42" y="-1"/>
                  <a:pt x="25" y="-4"/>
                  <a:pt x="13" y="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4" name="Freeform 1333">
            <a:extLst>
              <a:ext uri="{FF2B5EF4-FFF2-40B4-BE49-F238E27FC236}">
                <a16:creationId xmlns:a16="http://schemas.microsoft.com/office/drawing/2014/main" id="{522EDBD4-082D-9841-8F0B-C56F80F5D8F7}"/>
              </a:ext>
            </a:extLst>
          </p:cNvPr>
          <p:cNvSpPr/>
          <p:nvPr/>
        </p:nvSpPr>
        <p:spPr>
          <a:xfrm>
            <a:off x="5832360" y="720240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6" y="6"/>
                </a:moveTo>
                <a:cubicBezTo>
                  <a:pt x="34" y="-3"/>
                  <a:pt x="17" y="-2"/>
                  <a:pt x="7" y="10"/>
                </a:cubicBezTo>
                <a:lnTo>
                  <a:pt x="6" y="12"/>
                </a:lnTo>
                <a:cubicBezTo>
                  <a:pt x="-3" y="24"/>
                  <a:pt x="-1" y="41"/>
                  <a:pt x="10" y="51"/>
                </a:cubicBezTo>
                <a:cubicBezTo>
                  <a:pt x="16" y="55"/>
                  <a:pt x="22" y="57"/>
                  <a:pt x="28" y="57"/>
                </a:cubicBezTo>
                <a:cubicBezTo>
                  <a:pt x="36" y="57"/>
                  <a:pt x="44" y="53"/>
                  <a:pt x="49" y="46"/>
                </a:cubicBezTo>
                <a:lnTo>
                  <a:pt x="50" y="45"/>
                </a:lnTo>
                <a:cubicBezTo>
                  <a:pt x="60" y="33"/>
                  <a:pt x="58" y="16"/>
                  <a:pt x="46" y="6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5" name="Freeform 1334">
            <a:extLst>
              <a:ext uri="{FF2B5EF4-FFF2-40B4-BE49-F238E27FC236}">
                <a16:creationId xmlns:a16="http://schemas.microsoft.com/office/drawing/2014/main" id="{E79D8F86-D869-7C42-AD97-88D2E678C2E2}"/>
              </a:ext>
            </a:extLst>
          </p:cNvPr>
          <p:cNvSpPr/>
          <p:nvPr/>
        </p:nvSpPr>
        <p:spPr>
          <a:xfrm>
            <a:off x="5853960" y="6961568"/>
            <a:ext cx="1980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7">
                <a:moveTo>
                  <a:pt x="42" y="54"/>
                </a:moveTo>
                <a:cubicBezTo>
                  <a:pt x="55" y="47"/>
                  <a:pt x="60" y="30"/>
                  <a:pt x="53" y="16"/>
                </a:cubicBezTo>
                <a:lnTo>
                  <a:pt x="52" y="15"/>
                </a:lnTo>
                <a:cubicBezTo>
                  <a:pt x="45" y="1"/>
                  <a:pt x="28" y="-4"/>
                  <a:pt x="14" y="4"/>
                </a:cubicBezTo>
                <a:cubicBezTo>
                  <a:pt x="1" y="11"/>
                  <a:pt x="-4" y="28"/>
                  <a:pt x="3" y="41"/>
                </a:cubicBezTo>
                <a:lnTo>
                  <a:pt x="4" y="43"/>
                </a:lnTo>
                <a:cubicBezTo>
                  <a:pt x="9" y="52"/>
                  <a:pt x="19" y="57"/>
                  <a:pt x="29" y="57"/>
                </a:cubicBezTo>
                <a:cubicBezTo>
                  <a:pt x="33" y="57"/>
                  <a:pt x="38" y="56"/>
                  <a:pt x="42" y="5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6" name="Freeform 1335">
            <a:extLst>
              <a:ext uri="{FF2B5EF4-FFF2-40B4-BE49-F238E27FC236}">
                <a16:creationId xmlns:a16="http://schemas.microsoft.com/office/drawing/2014/main" id="{641E23A2-B70B-AF42-B289-7A894B2C9C52}"/>
              </a:ext>
            </a:extLst>
          </p:cNvPr>
          <p:cNvSpPr/>
          <p:nvPr/>
        </p:nvSpPr>
        <p:spPr>
          <a:xfrm>
            <a:off x="5812920" y="7223288"/>
            <a:ext cx="20160" cy="20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7" h="57">
                <a:moveTo>
                  <a:pt x="9" y="8"/>
                </a:moveTo>
                <a:lnTo>
                  <a:pt x="8" y="9"/>
                </a:lnTo>
                <a:cubicBezTo>
                  <a:pt x="-3" y="20"/>
                  <a:pt x="-3" y="37"/>
                  <a:pt x="7" y="48"/>
                </a:cubicBezTo>
                <a:cubicBezTo>
                  <a:pt x="13" y="54"/>
                  <a:pt x="20" y="57"/>
                  <a:pt x="27" y="57"/>
                </a:cubicBezTo>
                <a:cubicBezTo>
                  <a:pt x="34" y="57"/>
                  <a:pt x="41" y="54"/>
                  <a:pt x="46" y="49"/>
                </a:cubicBezTo>
                <a:lnTo>
                  <a:pt x="48" y="48"/>
                </a:lnTo>
                <a:cubicBezTo>
                  <a:pt x="59" y="37"/>
                  <a:pt x="59" y="20"/>
                  <a:pt x="48" y="9"/>
                </a:cubicBezTo>
                <a:cubicBezTo>
                  <a:pt x="38" y="-2"/>
                  <a:pt x="20" y="-3"/>
                  <a:pt x="9" y="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7" name="Freeform 1336">
            <a:extLst>
              <a:ext uri="{FF2B5EF4-FFF2-40B4-BE49-F238E27FC236}">
                <a16:creationId xmlns:a16="http://schemas.microsoft.com/office/drawing/2014/main" id="{6751F605-D5C6-324D-B254-5841C01C66AC}"/>
              </a:ext>
            </a:extLst>
          </p:cNvPr>
          <p:cNvSpPr/>
          <p:nvPr/>
        </p:nvSpPr>
        <p:spPr>
          <a:xfrm>
            <a:off x="5767200" y="7257128"/>
            <a:ext cx="19800" cy="19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6" h="55">
                <a:moveTo>
                  <a:pt x="15" y="3"/>
                </a:moveTo>
                <a:lnTo>
                  <a:pt x="14" y="4"/>
                </a:lnTo>
                <a:cubicBezTo>
                  <a:pt x="1" y="11"/>
                  <a:pt x="-4" y="28"/>
                  <a:pt x="3" y="41"/>
                </a:cubicBezTo>
                <a:cubicBezTo>
                  <a:pt x="8" y="50"/>
                  <a:pt x="18" y="55"/>
                  <a:pt x="28" y="55"/>
                </a:cubicBezTo>
                <a:cubicBezTo>
                  <a:pt x="32" y="55"/>
                  <a:pt x="37" y="54"/>
                  <a:pt x="41" y="52"/>
                </a:cubicBezTo>
                <a:lnTo>
                  <a:pt x="42" y="52"/>
                </a:lnTo>
                <a:cubicBezTo>
                  <a:pt x="55" y="44"/>
                  <a:pt x="60" y="27"/>
                  <a:pt x="52" y="14"/>
                </a:cubicBezTo>
                <a:cubicBezTo>
                  <a:pt x="45" y="1"/>
                  <a:pt x="28" y="-4"/>
                  <a:pt x="15" y="3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8" name="Freeform 1337">
            <a:extLst>
              <a:ext uri="{FF2B5EF4-FFF2-40B4-BE49-F238E27FC236}">
                <a16:creationId xmlns:a16="http://schemas.microsoft.com/office/drawing/2014/main" id="{9C1D65D0-97E9-9C4A-BCCC-44822F158734}"/>
              </a:ext>
            </a:extLst>
          </p:cNvPr>
          <p:cNvSpPr/>
          <p:nvPr/>
        </p:nvSpPr>
        <p:spPr>
          <a:xfrm>
            <a:off x="6838920" y="6819368"/>
            <a:ext cx="447479" cy="521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4" h="1449">
                <a:moveTo>
                  <a:pt x="1189" y="1393"/>
                </a:moveTo>
                <a:lnTo>
                  <a:pt x="285" y="1393"/>
                </a:lnTo>
                <a:lnTo>
                  <a:pt x="285" y="1242"/>
                </a:lnTo>
                <a:cubicBezTo>
                  <a:pt x="378" y="1295"/>
                  <a:pt x="475" y="1322"/>
                  <a:pt x="575" y="1322"/>
                </a:cubicBezTo>
                <a:cubicBezTo>
                  <a:pt x="577" y="1322"/>
                  <a:pt x="579" y="1322"/>
                  <a:pt x="581" y="1322"/>
                </a:cubicBezTo>
                <a:cubicBezTo>
                  <a:pt x="713" y="1321"/>
                  <a:pt x="841" y="1272"/>
                  <a:pt x="961" y="1177"/>
                </a:cubicBezTo>
                <a:cubicBezTo>
                  <a:pt x="1027" y="1124"/>
                  <a:pt x="1091" y="1057"/>
                  <a:pt x="1144" y="983"/>
                </a:cubicBezTo>
                <a:cubicBezTo>
                  <a:pt x="1150" y="974"/>
                  <a:pt x="1151" y="963"/>
                  <a:pt x="1146" y="954"/>
                </a:cubicBezTo>
                <a:cubicBezTo>
                  <a:pt x="1144" y="951"/>
                  <a:pt x="1143" y="949"/>
                  <a:pt x="1140" y="947"/>
                </a:cubicBezTo>
                <a:cubicBezTo>
                  <a:pt x="1087" y="873"/>
                  <a:pt x="1024" y="807"/>
                  <a:pt x="957" y="754"/>
                </a:cubicBezTo>
                <a:cubicBezTo>
                  <a:pt x="836" y="659"/>
                  <a:pt x="707" y="611"/>
                  <a:pt x="574" y="611"/>
                </a:cubicBezTo>
                <a:cubicBezTo>
                  <a:pt x="572" y="611"/>
                  <a:pt x="570" y="611"/>
                  <a:pt x="568" y="611"/>
                </a:cubicBezTo>
                <a:cubicBezTo>
                  <a:pt x="471" y="612"/>
                  <a:pt x="376" y="639"/>
                  <a:pt x="285" y="691"/>
                </a:cubicBezTo>
                <a:lnTo>
                  <a:pt x="285" y="104"/>
                </a:lnTo>
                <a:lnTo>
                  <a:pt x="430" y="104"/>
                </a:lnTo>
                <a:lnTo>
                  <a:pt x="430" y="313"/>
                </a:lnTo>
                <a:cubicBezTo>
                  <a:pt x="430" y="339"/>
                  <a:pt x="450" y="360"/>
                  <a:pt x="476" y="360"/>
                </a:cubicBezTo>
                <a:cubicBezTo>
                  <a:pt x="502" y="360"/>
                  <a:pt x="523" y="339"/>
                  <a:pt x="523" y="313"/>
                </a:cubicBezTo>
                <a:lnTo>
                  <a:pt x="523" y="291"/>
                </a:lnTo>
                <a:lnTo>
                  <a:pt x="523" y="124"/>
                </a:lnTo>
                <a:lnTo>
                  <a:pt x="523" y="104"/>
                </a:lnTo>
                <a:lnTo>
                  <a:pt x="1189" y="104"/>
                </a:lnTo>
                <a:close/>
                <a:moveTo>
                  <a:pt x="62" y="966"/>
                </a:moveTo>
                <a:cubicBezTo>
                  <a:pt x="109" y="903"/>
                  <a:pt x="165" y="846"/>
                  <a:pt x="222" y="800"/>
                </a:cubicBezTo>
                <a:cubicBezTo>
                  <a:pt x="332" y="712"/>
                  <a:pt x="449" y="668"/>
                  <a:pt x="568" y="666"/>
                </a:cubicBezTo>
                <a:cubicBezTo>
                  <a:pt x="570" y="666"/>
                  <a:pt x="572" y="666"/>
                  <a:pt x="574" y="666"/>
                </a:cubicBezTo>
                <a:cubicBezTo>
                  <a:pt x="828" y="666"/>
                  <a:pt x="1010" y="865"/>
                  <a:pt x="1087" y="967"/>
                </a:cubicBezTo>
                <a:cubicBezTo>
                  <a:pt x="1039" y="1031"/>
                  <a:pt x="984" y="1088"/>
                  <a:pt x="926" y="1134"/>
                </a:cubicBezTo>
                <a:cubicBezTo>
                  <a:pt x="816" y="1221"/>
                  <a:pt x="700" y="1266"/>
                  <a:pt x="580" y="1267"/>
                </a:cubicBezTo>
                <a:cubicBezTo>
                  <a:pt x="323" y="1270"/>
                  <a:pt x="139" y="1069"/>
                  <a:pt x="62" y="966"/>
                </a:cubicBezTo>
                <a:close/>
                <a:moveTo>
                  <a:pt x="443" y="27"/>
                </a:moveTo>
                <a:cubicBezTo>
                  <a:pt x="461" y="27"/>
                  <a:pt x="476" y="35"/>
                  <a:pt x="486" y="48"/>
                </a:cubicBezTo>
                <a:lnTo>
                  <a:pt x="400" y="48"/>
                </a:lnTo>
                <a:cubicBezTo>
                  <a:pt x="410" y="35"/>
                  <a:pt x="425" y="27"/>
                  <a:pt x="443" y="27"/>
                </a:cubicBezTo>
                <a:close/>
                <a:moveTo>
                  <a:pt x="496" y="291"/>
                </a:moveTo>
                <a:lnTo>
                  <a:pt x="496" y="313"/>
                </a:lnTo>
                <a:cubicBezTo>
                  <a:pt x="496" y="324"/>
                  <a:pt x="487" y="333"/>
                  <a:pt x="476" y="333"/>
                </a:cubicBezTo>
                <a:cubicBezTo>
                  <a:pt x="465" y="333"/>
                  <a:pt x="456" y="324"/>
                  <a:pt x="456" y="313"/>
                </a:cubicBezTo>
                <a:lnTo>
                  <a:pt x="456" y="104"/>
                </a:lnTo>
                <a:lnTo>
                  <a:pt x="496" y="104"/>
                </a:lnTo>
                <a:lnTo>
                  <a:pt x="496" y="124"/>
                </a:lnTo>
                <a:close/>
                <a:moveTo>
                  <a:pt x="1200" y="48"/>
                </a:moveTo>
                <a:lnTo>
                  <a:pt x="516" y="48"/>
                </a:lnTo>
                <a:cubicBezTo>
                  <a:pt x="504" y="20"/>
                  <a:pt x="476" y="0"/>
                  <a:pt x="443" y="0"/>
                </a:cubicBezTo>
                <a:cubicBezTo>
                  <a:pt x="410" y="0"/>
                  <a:pt x="382" y="20"/>
                  <a:pt x="370" y="48"/>
                </a:cubicBezTo>
                <a:lnTo>
                  <a:pt x="273" y="48"/>
                </a:lnTo>
                <a:cubicBezTo>
                  <a:pt x="249" y="48"/>
                  <a:pt x="230" y="68"/>
                  <a:pt x="230" y="92"/>
                </a:cubicBezTo>
                <a:lnTo>
                  <a:pt x="230" y="712"/>
                </a:lnTo>
                <a:cubicBezTo>
                  <a:pt x="230" y="716"/>
                  <a:pt x="231" y="720"/>
                  <a:pt x="233" y="724"/>
                </a:cubicBezTo>
                <a:cubicBezTo>
                  <a:pt x="218" y="734"/>
                  <a:pt x="203" y="745"/>
                  <a:pt x="188" y="756"/>
                </a:cubicBezTo>
                <a:cubicBezTo>
                  <a:pt x="121" y="809"/>
                  <a:pt x="58" y="876"/>
                  <a:pt x="5" y="951"/>
                </a:cubicBezTo>
                <a:cubicBezTo>
                  <a:pt x="-1" y="959"/>
                  <a:pt x="-2" y="970"/>
                  <a:pt x="3" y="979"/>
                </a:cubicBezTo>
                <a:cubicBezTo>
                  <a:pt x="4" y="982"/>
                  <a:pt x="6" y="985"/>
                  <a:pt x="8" y="987"/>
                </a:cubicBezTo>
                <a:cubicBezTo>
                  <a:pt x="62" y="1060"/>
                  <a:pt x="125" y="1126"/>
                  <a:pt x="191" y="1179"/>
                </a:cubicBezTo>
                <a:cubicBezTo>
                  <a:pt x="207" y="1191"/>
                  <a:pt x="223" y="1203"/>
                  <a:pt x="239" y="1214"/>
                </a:cubicBezTo>
                <a:cubicBezTo>
                  <a:pt x="233" y="1219"/>
                  <a:pt x="230" y="1226"/>
                  <a:pt x="230" y="1234"/>
                </a:cubicBezTo>
                <a:lnTo>
                  <a:pt x="230" y="1405"/>
                </a:lnTo>
                <a:cubicBezTo>
                  <a:pt x="230" y="1429"/>
                  <a:pt x="249" y="1449"/>
                  <a:pt x="273" y="1449"/>
                </a:cubicBezTo>
                <a:lnTo>
                  <a:pt x="1200" y="1449"/>
                </a:lnTo>
                <a:cubicBezTo>
                  <a:pt x="1224" y="1449"/>
                  <a:pt x="1244" y="1429"/>
                  <a:pt x="1244" y="1405"/>
                </a:cubicBezTo>
                <a:lnTo>
                  <a:pt x="1244" y="92"/>
                </a:lnTo>
                <a:cubicBezTo>
                  <a:pt x="1244" y="68"/>
                  <a:pt x="1224" y="48"/>
                  <a:pt x="1200" y="4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39" name="Freeform 1338">
            <a:extLst>
              <a:ext uri="{FF2B5EF4-FFF2-40B4-BE49-F238E27FC236}">
                <a16:creationId xmlns:a16="http://schemas.microsoft.com/office/drawing/2014/main" id="{86CECAEF-F6F5-1842-BC53-34BDB62644BA}"/>
              </a:ext>
            </a:extLst>
          </p:cNvPr>
          <p:cNvSpPr/>
          <p:nvPr/>
        </p:nvSpPr>
        <p:spPr>
          <a:xfrm>
            <a:off x="6960240" y="7082887"/>
            <a:ext cx="168840" cy="168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70" h="470">
                <a:moveTo>
                  <a:pt x="235" y="415"/>
                </a:moveTo>
                <a:cubicBezTo>
                  <a:pt x="136" y="415"/>
                  <a:pt x="55" y="334"/>
                  <a:pt x="55" y="235"/>
                </a:cubicBezTo>
                <a:cubicBezTo>
                  <a:pt x="55" y="135"/>
                  <a:pt x="136" y="55"/>
                  <a:pt x="235" y="55"/>
                </a:cubicBezTo>
                <a:cubicBezTo>
                  <a:pt x="334" y="55"/>
                  <a:pt x="415" y="135"/>
                  <a:pt x="415" y="235"/>
                </a:cubicBezTo>
                <a:cubicBezTo>
                  <a:pt x="415" y="334"/>
                  <a:pt x="334" y="415"/>
                  <a:pt x="235" y="415"/>
                </a:cubicBezTo>
                <a:close/>
                <a:moveTo>
                  <a:pt x="470" y="235"/>
                </a:moveTo>
                <a:cubicBezTo>
                  <a:pt x="470" y="105"/>
                  <a:pt x="365" y="0"/>
                  <a:pt x="235" y="0"/>
                </a:cubicBezTo>
                <a:cubicBezTo>
                  <a:pt x="105" y="0"/>
                  <a:pt x="0" y="105"/>
                  <a:pt x="0" y="235"/>
                </a:cubicBezTo>
                <a:cubicBezTo>
                  <a:pt x="0" y="364"/>
                  <a:pt x="105" y="470"/>
                  <a:pt x="235" y="470"/>
                </a:cubicBezTo>
                <a:cubicBezTo>
                  <a:pt x="365" y="470"/>
                  <a:pt x="470" y="364"/>
                  <a:pt x="470" y="23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0" name="Freeform 1339">
            <a:extLst>
              <a:ext uri="{FF2B5EF4-FFF2-40B4-BE49-F238E27FC236}">
                <a16:creationId xmlns:a16="http://schemas.microsoft.com/office/drawing/2014/main" id="{49EF810B-7622-5C41-88FE-92E10F78ACFE}"/>
              </a:ext>
            </a:extLst>
          </p:cNvPr>
          <p:cNvSpPr/>
          <p:nvPr/>
        </p:nvSpPr>
        <p:spPr>
          <a:xfrm>
            <a:off x="6175080" y="6862208"/>
            <a:ext cx="427320" cy="427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8" h="1189">
                <a:moveTo>
                  <a:pt x="1133" y="933"/>
                </a:moveTo>
                <a:cubicBezTo>
                  <a:pt x="1133" y="951"/>
                  <a:pt x="1127" y="964"/>
                  <a:pt x="1115" y="973"/>
                </a:cubicBezTo>
                <a:cubicBezTo>
                  <a:pt x="1076" y="1002"/>
                  <a:pt x="980" y="992"/>
                  <a:pt x="857" y="946"/>
                </a:cubicBezTo>
                <a:cubicBezTo>
                  <a:pt x="847" y="943"/>
                  <a:pt x="837" y="938"/>
                  <a:pt x="826" y="934"/>
                </a:cubicBezTo>
                <a:cubicBezTo>
                  <a:pt x="850" y="860"/>
                  <a:pt x="865" y="776"/>
                  <a:pt x="872" y="686"/>
                </a:cubicBezTo>
                <a:cubicBezTo>
                  <a:pt x="893" y="668"/>
                  <a:pt x="914" y="650"/>
                  <a:pt x="934" y="633"/>
                </a:cubicBezTo>
                <a:cubicBezTo>
                  <a:pt x="972" y="669"/>
                  <a:pt x="1006" y="706"/>
                  <a:pt x="1035" y="741"/>
                </a:cubicBezTo>
                <a:cubicBezTo>
                  <a:pt x="1120" y="846"/>
                  <a:pt x="1133" y="906"/>
                  <a:pt x="1133" y="933"/>
                </a:cubicBezTo>
                <a:close/>
                <a:moveTo>
                  <a:pt x="748" y="984"/>
                </a:moveTo>
                <a:cubicBezTo>
                  <a:pt x="706" y="1079"/>
                  <a:pt x="649" y="1134"/>
                  <a:pt x="594" y="1134"/>
                </a:cubicBezTo>
                <a:cubicBezTo>
                  <a:pt x="539" y="1134"/>
                  <a:pt x="483" y="1079"/>
                  <a:pt x="441" y="984"/>
                </a:cubicBezTo>
                <a:cubicBezTo>
                  <a:pt x="438" y="978"/>
                  <a:pt x="435" y="971"/>
                  <a:pt x="432" y="964"/>
                </a:cubicBezTo>
                <a:cubicBezTo>
                  <a:pt x="485" y="940"/>
                  <a:pt x="540" y="912"/>
                  <a:pt x="594" y="880"/>
                </a:cubicBezTo>
                <a:cubicBezTo>
                  <a:pt x="649" y="912"/>
                  <a:pt x="704" y="940"/>
                  <a:pt x="756" y="964"/>
                </a:cubicBezTo>
                <a:cubicBezTo>
                  <a:pt x="754" y="971"/>
                  <a:pt x="751" y="978"/>
                  <a:pt x="748" y="984"/>
                </a:cubicBezTo>
                <a:close/>
                <a:moveTo>
                  <a:pt x="331" y="946"/>
                </a:moveTo>
                <a:cubicBezTo>
                  <a:pt x="209" y="992"/>
                  <a:pt x="112" y="1002"/>
                  <a:pt x="73" y="973"/>
                </a:cubicBezTo>
                <a:cubicBezTo>
                  <a:pt x="61" y="964"/>
                  <a:pt x="55" y="951"/>
                  <a:pt x="55" y="933"/>
                </a:cubicBezTo>
                <a:cubicBezTo>
                  <a:pt x="55" y="906"/>
                  <a:pt x="68" y="846"/>
                  <a:pt x="154" y="741"/>
                </a:cubicBezTo>
                <a:cubicBezTo>
                  <a:pt x="183" y="706"/>
                  <a:pt x="217" y="669"/>
                  <a:pt x="255" y="633"/>
                </a:cubicBezTo>
                <a:cubicBezTo>
                  <a:pt x="275" y="650"/>
                  <a:pt x="295" y="668"/>
                  <a:pt x="317" y="686"/>
                </a:cubicBezTo>
                <a:cubicBezTo>
                  <a:pt x="323" y="776"/>
                  <a:pt x="339" y="860"/>
                  <a:pt x="363" y="934"/>
                </a:cubicBezTo>
                <a:cubicBezTo>
                  <a:pt x="352" y="938"/>
                  <a:pt x="341" y="943"/>
                  <a:pt x="331" y="946"/>
                </a:cubicBezTo>
                <a:close/>
                <a:moveTo>
                  <a:pt x="154" y="448"/>
                </a:moveTo>
                <a:cubicBezTo>
                  <a:pt x="68" y="343"/>
                  <a:pt x="55" y="283"/>
                  <a:pt x="55" y="257"/>
                </a:cubicBezTo>
                <a:cubicBezTo>
                  <a:pt x="55" y="238"/>
                  <a:pt x="61" y="225"/>
                  <a:pt x="73" y="216"/>
                </a:cubicBezTo>
                <a:cubicBezTo>
                  <a:pt x="88" y="205"/>
                  <a:pt x="111" y="200"/>
                  <a:pt x="140" y="200"/>
                </a:cubicBezTo>
                <a:cubicBezTo>
                  <a:pt x="189" y="200"/>
                  <a:pt x="255" y="215"/>
                  <a:pt x="331" y="243"/>
                </a:cubicBezTo>
                <a:cubicBezTo>
                  <a:pt x="341" y="247"/>
                  <a:pt x="352" y="251"/>
                  <a:pt x="363" y="255"/>
                </a:cubicBezTo>
                <a:cubicBezTo>
                  <a:pt x="339" y="329"/>
                  <a:pt x="323" y="414"/>
                  <a:pt x="317" y="504"/>
                </a:cubicBezTo>
                <a:cubicBezTo>
                  <a:pt x="295" y="521"/>
                  <a:pt x="275" y="539"/>
                  <a:pt x="255" y="557"/>
                </a:cubicBezTo>
                <a:cubicBezTo>
                  <a:pt x="217" y="520"/>
                  <a:pt x="183" y="484"/>
                  <a:pt x="154" y="448"/>
                </a:cubicBezTo>
                <a:close/>
                <a:moveTo>
                  <a:pt x="441" y="205"/>
                </a:moveTo>
                <a:cubicBezTo>
                  <a:pt x="483" y="110"/>
                  <a:pt x="539" y="56"/>
                  <a:pt x="594" y="56"/>
                </a:cubicBezTo>
                <a:cubicBezTo>
                  <a:pt x="649" y="56"/>
                  <a:pt x="706" y="110"/>
                  <a:pt x="748" y="205"/>
                </a:cubicBezTo>
                <a:cubicBezTo>
                  <a:pt x="751" y="212"/>
                  <a:pt x="754" y="218"/>
                  <a:pt x="756" y="225"/>
                </a:cubicBezTo>
                <a:cubicBezTo>
                  <a:pt x="704" y="249"/>
                  <a:pt x="649" y="277"/>
                  <a:pt x="594" y="310"/>
                </a:cubicBezTo>
                <a:cubicBezTo>
                  <a:pt x="540" y="277"/>
                  <a:pt x="485" y="249"/>
                  <a:pt x="432" y="225"/>
                </a:cubicBezTo>
                <a:cubicBezTo>
                  <a:pt x="435" y="218"/>
                  <a:pt x="438" y="212"/>
                  <a:pt x="441" y="205"/>
                </a:cubicBezTo>
                <a:close/>
                <a:moveTo>
                  <a:pt x="875" y="579"/>
                </a:moveTo>
                <a:cubicBezTo>
                  <a:pt x="881" y="584"/>
                  <a:pt x="887" y="589"/>
                  <a:pt x="893" y="595"/>
                </a:cubicBezTo>
                <a:cubicBezTo>
                  <a:pt x="887" y="600"/>
                  <a:pt x="881" y="605"/>
                  <a:pt x="875" y="611"/>
                </a:cubicBezTo>
                <a:cubicBezTo>
                  <a:pt x="875" y="605"/>
                  <a:pt x="875" y="600"/>
                  <a:pt x="875" y="595"/>
                </a:cubicBezTo>
                <a:cubicBezTo>
                  <a:pt x="875" y="589"/>
                  <a:pt x="875" y="584"/>
                  <a:pt x="875" y="579"/>
                </a:cubicBezTo>
                <a:close/>
                <a:moveTo>
                  <a:pt x="648" y="342"/>
                </a:moveTo>
                <a:cubicBezTo>
                  <a:pt x="691" y="318"/>
                  <a:pt x="734" y="296"/>
                  <a:pt x="775" y="277"/>
                </a:cubicBezTo>
                <a:cubicBezTo>
                  <a:pt x="792" y="332"/>
                  <a:pt x="805" y="392"/>
                  <a:pt x="812" y="456"/>
                </a:cubicBezTo>
                <a:cubicBezTo>
                  <a:pt x="805" y="450"/>
                  <a:pt x="797" y="445"/>
                  <a:pt x="790" y="439"/>
                </a:cubicBezTo>
                <a:cubicBezTo>
                  <a:pt x="743" y="405"/>
                  <a:pt x="696" y="372"/>
                  <a:pt x="648" y="342"/>
                </a:cubicBezTo>
                <a:close/>
                <a:moveTo>
                  <a:pt x="377" y="456"/>
                </a:moveTo>
                <a:cubicBezTo>
                  <a:pt x="384" y="392"/>
                  <a:pt x="397" y="332"/>
                  <a:pt x="414" y="277"/>
                </a:cubicBezTo>
                <a:cubicBezTo>
                  <a:pt x="455" y="296"/>
                  <a:pt x="497" y="318"/>
                  <a:pt x="540" y="342"/>
                </a:cubicBezTo>
                <a:cubicBezTo>
                  <a:pt x="493" y="372"/>
                  <a:pt x="445" y="405"/>
                  <a:pt x="399" y="439"/>
                </a:cubicBezTo>
                <a:cubicBezTo>
                  <a:pt x="391" y="445"/>
                  <a:pt x="384" y="450"/>
                  <a:pt x="377" y="456"/>
                </a:cubicBezTo>
                <a:close/>
                <a:moveTo>
                  <a:pt x="314" y="611"/>
                </a:moveTo>
                <a:cubicBezTo>
                  <a:pt x="308" y="605"/>
                  <a:pt x="302" y="600"/>
                  <a:pt x="296" y="595"/>
                </a:cubicBezTo>
                <a:cubicBezTo>
                  <a:pt x="302" y="589"/>
                  <a:pt x="308" y="584"/>
                  <a:pt x="314" y="579"/>
                </a:cubicBezTo>
                <a:cubicBezTo>
                  <a:pt x="314" y="584"/>
                  <a:pt x="314" y="589"/>
                  <a:pt x="314" y="595"/>
                </a:cubicBezTo>
                <a:cubicBezTo>
                  <a:pt x="314" y="600"/>
                  <a:pt x="314" y="605"/>
                  <a:pt x="314" y="611"/>
                </a:cubicBezTo>
                <a:close/>
                <a:moveTo>
                  <a:pt x="540" y="847"/>
                </a:moveTo>
                <a:cubicBezTo>
                  <a:pt x="497" y="872"/>
                  <a:pt x="455" y="893"/>
                  <a:pt x="414" y="912"/>
                </a:cubicBezTo>
                <a:cubicBezTo>
                  <a:pt x="397" y="858"/>
                  <a:pt x="384" y="798"/>
                  <a:pt x="377" y="733"/>
                </a:cubicBezTo>
                <a:cubicBezTo>
                  <a:pt x="384" y="739"/>
                  <a:pt x="391" y="745"/>
                  <a:pt x="399" y="750"/>
                </a:cubicBezTo>
                <a:cubicBezTo>
                  <a:pt x="445" y="785"/>
                  <a:pt x="493" y="817"/>
                  <a:pt x="540" y="847"/>
                </a:cubicBezTo>
                <a:close/>
                <a:moveTo>
                  <a:pt x="812" y="733"/>
                </a:moveTo>
                <a:cubicBezTo>
                  <a:pt x="805" y="798"/>
                  <a:pt x="792" y="858"/>
                  <a:pt x="775" y="912"/>
                </a:cubicBezTo>
                <a:cubicBezTo>
                  <a:pt x="734" y="893"/>
                  <a:pt x="691" y="872"/>
                  <a:pt x="648" y="847"/>
                </a:cubicBezTo>
                <a:cubicBezTo>
                  <a:pt x="696" y="817"/>
                  <a:pt x="743" y="785"/>
                  <a:pt x="790" y="750"/>
                </a:cubicBezTo>
                <a:cubicBezTo>
                  <a:pt x="797" y="745"/>
                  <a:pt x="805" y="739"/>
                  <a:pt x="812" y="733"/>
                </a:cubicBezTo>
                <a:close/>
                <a:moveTo>
                  <a:pt x="757" y="706"/>
                </a:moveTo>
                <a:cubicBezTo>
                  <a:pt x="703" y="746"/>
                  <a:pt x="649" y="782"/>
                  <a:pt x="594" y="816"/>
                </a:cubicBezTo>
                <a:cubicBezTo>
                  <a:pt x="540" y="782"/>
                  <a:pt x="485" y="746"/>
                  <a:pt x="432" y="706"/>
                </a:cubicBezTo>
                <a:cubicBezTo>
                  <a:pt x="411" y="690"/>
                  <a:pt x="390" y="674"/>
                  <a:pt x="370" y="658"/>
                </a:cubicBezTo>
                <a:cubicBezTo>
                  <a:pt x="369" y="637"/>
                  <a:pt x="369" y="616"/>
                  <a:pt x="369" y="595"/>
                </a:cubicBezTo>
                <a:cubicBezTo>
                  <a:pt x="369" y="573"/>
                  <a:pt x="369" y="552"/>
                  <a:pt x="370" y="531"/>
                </a:cubicBezTo>
                <a:cubicBezTo>
                  <a:pt x="390" y="515"/>
                  <a:pt x="411" y="499"/>
                  <a:pt x="432" y="484"/>
                </a:cubicBezTo>
                <a:cubicBezTo>
                  <a:pt x="485" y="444"/>
                  <a:pt x="540" y="407"/>
                  <a:pt x="594" y="374"/>
                </a:cubicBezTo>
                <a:cubicBezTo>
                  <a:pt x="649" y="407"/>
                  <a:pt x="703" y="444"/>
                  <a:pt x="757" y="484"/>
                </a:cubicBezTo>
                <a:cubicBezTo>
                  <a:pt x="778" y="499"/>
                  <a:pt x="798" y="515"/>
                  <a:pt x="818" y="531"/>
                </a:cubicBezTo>
                <a:cubicBezTo>
                  <a:pt x="819" y="552"/>
                  <a:pt x="820" y="573"/>
                  <a:pt x="820" y="595"/>
                </a:cubicBezTo>
                <a:cubicBezTo>
                  <a:pt x="820" y="616"/>
                  <a:pt x="819" y="637"/>
                  <a:pt x="818" y="658"/>
                </a:cubicBezTo>
                <a:cubicBezTo>
                  <a:pt x="798" y="674"/>
                  <a:pt x="778" y="690"/>
                  <a:pt x="757" y="706"/>
                </a:cubicBezTo>
                <a:close/>
                <a:moveTo>
                  <a:pt x="857" y="243"/>
                </a:moveTo>
                <a:cubicBezTo>
                  <a:pt x="934" y="215"/>
                  <a:pt x="1000" y="200"/>
                  <a:pt x="1048" y="200"/>
                </a:cubicBezTo>
                <a:cubicBezTo>
                  <a:pt x="1078" y="200"/>
                  <a:pt x="1101" y="205"/>
                  <a:pt x="1115" y="216"/>
                </a:cubicBezTo>
                <a:cubicBezTo>
                  <a:pt x="1127" y="225"/>
                  <a:pt x="1133" y="238"/>
                  <a:pt x="1133" y="257"/>
                </a:cubicBezTo>
                <a:cubicBezTo>
                  <a:pt x="1133" y="283"/>
                  <a:pt x="1120" y="343"/>
                  <a:pt x="1035" y="448"/>
                </a:cubicBezTo>
                <a:cubicBezTo>
                  <a:pt x="1006" y="484"/>
                  <a:pt x="972" y="520"/>
                  <a:pt x="934" y="557"/>
                </a:cubicBezTo>
                <a:cubicBezTo>
                  <a:pt x="914" y="539"/>
                  <a:pt x="893" y="521"/>
                  <a:pt x="872" y="504"/>
                </a:cubicBezTo>
                <a:cubicBezTo>
                  <a:pt x="865" y="414"/>
                  <a:pt x="850" y="329"/>
                  <a:pt x="826" y="255"/>
                </a:cubicBezTo>
                <a:cubicBezTo>
                  <a:pt x="837" y="251"/>
                  <a:pt x="847" y="247"/>
                  <a:pt x="857" y="243"/>
                </a:cubicBezTo>
                <a:close/>
                <a:moveTo>
                  <a:pt x="974" y="595"/>
                </a:moveTo>
                <a:cubicBezTo>
                  <a:pt x="1108" y="465"/>
                  <a:pt x="1188" y="342"/>
                  <a:pt x="1188" y="257"/>
                </a:cubicBezTo>
                <a:cubicBezTo>
                  <a:pt x="1188" y="221"/>
                  <a:pt x="1174" y="192"/>
                  <a:pt x="1148" y="172"/>
                </a:cubicBezTo>
                <a:cubicBezTo>
                  <a:pt x="1077" y="119"/>
                  <a:pt x="940" y="153"/>
                  <a:pt x="838" y="191"/>
                </a:cubicBezTo>
                <a:cubicBezTo>
                  <a:pt x="828" y="195"/>
                  <a:pt x="818" y="199"/>
                  <a:pt x="807" y="203"/>
                </a:cubicBezTo>
                <a:cubicBezTo>
                  <a:pt x="804" y="196"/>
                  <a:pt x="801" y="190"/>
                  <a:pt x="798" y="183"/>
                </a:cubicBezTo>
                <a:cubicBezTo>
                  <a:pt x="746" y="65"/>
                  <a:pt x="673" y="0"/>
                  <a:pt x="594" y="0"/>
                </a:cubicBezTo>
                <a:cubicBezTo>
                  <a:pt x="515" y="0"/>
                  <a:pt x="443" y="65"/>
                  <a:pt x="390" y="183"/>
                </a:cubicBezTo>
                <a:cubicBezTo>
                  <a:pt x="387" y="190"/>
                  <a:pt x="384" y="196"/>
                  <a:pt x="381" y="203"/>
                </a:cubicBezTo>
                <a:cubicBezTo>
                  <a:pt x="371" y="199"/>
                  <a:pt x="361" y="195"/>
                  <a:pt x="350" y="191"/>
                </a:cubicBezTo>
                <a:cubicBezTo>
                  <a:pt x="248" y="153"/>
                  <a:pt x="112" y="119"/>
                  <a:pt x="40" y="172"/>
                </a:cubicBezTo>
                <a:cubicBezTo>
                  <a:pt x="14" y="192"/>
                  <a:pt x="0" y="221"/>
                  <a:pt x="0" y="257"/>
                </a:cubicBezTo>
                <a:cubicBezTo>
                  <a:pt x="0" y="342"/>
                  <a:pt x="80" y="465"/>
                  <a:pt x="214" y="595"/>
                </a:cubicBezTo>
                <a:cubicBezTo>
                  <a:pt x="80" y="724"/>
                  <a:pt x="0" y="848"/>
                  <a:pt x="0" y="933"/>
                </a:cubicBezTo>
                <a:cubicBezTo>
                  <a:pt x="0" y="968"/>
                  <a:pt x="14" y="998"/>
                  <a:pt x="40" y="1017"/>
                </a:cubicBezTo>
                <a:cubicBezTo>
                  <a:pt x="67" y="1037"/>
                  <a:pt x="102" y="1045"/>
                  <a:pt x="141" y="1045"/>
                </a:cubicBezTo>
                <a:cubicBezTo>
                  <a:pt x="208" y="1045"/>
                  <a:pt x="286" y="1022"/>
                  <a:pt x="350" y="998"/>
                </a:cubicBezTo>
                <a:cubicBezTo>
                  <a:pt x="361" y="994"/>
                  <a:pt x="371" y="990"/>
                  <a:pt x="381" y="986"/>
                </a:cubicBezTo>
                <a:cubicBezTo>
                  <a:pt x="384" y="993"/>
                  <a:pt x="387" y="1000"/>
                  <a:pt x="390" y="1007"/>
                </a:cubicBezTo>
                <a:cubicBezTo>
                  <a:pt x="443" y="1124"/>
                  <a:pt x="515" y="1189"/>
                  <a:pt x="594" y="1189"/>
                </a:cubicBezTo>
                <a:cubicBezTo>
                  <a:pt x="673" y="1189"/>
                  <a:pt x="746" y="1124"/>
                  <a:pt x="798" y="1007"/>
                </a:cubicBezTo>
                <a:cubicBezTo>
                  <a:pt x="801" y="1000"/>
                  <a:pt x="804" y="993"/>
                  <a:pt x="807" y="986"/>
                </a:cubicBezTo>
                <a:cubicBezTo>
                  <a:pt x="818" y="990"/>
                  <a:pt x="828" y="994"/>
                  <a:pt x="838" y="998"/>
                </a:cubicBezTo>
                <a:cubicBezTo>
                  <a:pt x="903" y="1022"/>
                  <a:pt x="981" y="1045"/>
                  <a:pt x="1048" y="1045"/>
                </a:cubicBezTo>
                <a:cubicBezTo>
                  <a:pt x="1087" y="1045"/>
                  <a:pt x="1122" y="1037"/>
                  <a:pt x="1148" y="1017"/>
                </a:cubicBezTo>
                <a:cubicBezTo>
                  <a:pt x="1174" y="998"/>
                  <a:pt x="1188" y="968"/>
                  <a:pt x="1188" y="933"/>
                </a:cubicBezTo>
                <a:cubicBezTo>
                  <a:pt x="1188" y="848"/>
                  <a:pt x="1108" y="724"/>
                  <a:pt x="974" y="59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1" name="Freeform 1340">
            <a:extLst>
              <a:ext uri="{FF2B5EF4-FFF2-40B4-BE49-F238E27FC236}">
                <a16:creationId xmlns:a16="http://schemas.microsoft.com/office/drawing/2014/main" id="{91FF38D7-E217-1940-81BC-071972AE0D8C}"/>
              </a:ext>
            </a:extLst>
          </p:cNvPr>
          <p:cNvSpPr/>
          <p:nvPr/>
        </p:nvSpPr>
        <p:spPr>
          <a:xfrm>
            <a:off x="6332760" y="7020608"/>
            <a:ext cx="111960" cy="111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2" h="312">
                <a:moveTo>
                  <a:pt x="158" y="205"/>
                </a:moveTo>
                <a:cubicBezTo>
                  <a:pt x="129" y="205"/>
                  <a:pt x="106" y="182"/>
                  <a:pt x="106" y="154"/>
                </a:cubicBezTo>
                <a:cubicBezTo>
                  <a:pt x="106" y="125"/>
                  <a:pt x="129" y="102"/>
                  <a:pt x="158" y="102"/>
                </a:cubicBezTo>
                <a:cubicBezTo>
                  <a:pt x="186" y="102"/>
                  <a:pt x="209" y="125"/>
                  <a:pt x="209" y="154"/>
                </a:cubicBezTo>
                <a:cubicBezTo>
                  <a:pt x="209" y="182"/>
                  <a:pt x="186" y="205"/>
                  <a:pt x="158" y="205"/>
                </a:cubicBezTo>
                <a:close/>
                <a:moveTo>
                  <a:pt x="156" y="0"/>
                </a:moveTo>
                <a:cubicBezTo>
                  <a:pt x="115" y="0"/>
                  <a:pt x="75" y="17"/>
                  <a:pt x="46" y="46"/>
                </a:cubicBezTo>
                <a:cubicBezTo>
                  <a:pt x="17" y="75"/>
                  <a:pt x="0" y="115"/>
                  <a:pt x="0" y="156"/>
                </a:cubicBezTo>
                <a:cubicBezTo>
                  <a:pt x="0" y="197"/>
                  <a:pt x="15" y="234"/>
                  <a:pt x="41" y="262"/>
                </a:cubicBezTo>
                <a:cubicBezTo>
                  <a:pt x="71" y="295"/>
                  <a:pt x="115" y="312"/>
                  <a:pt x="167" y="312"/>
                </a:cubicBezTo>
                <a:cubicBezTo>
                  <a:pt x="177" y="312"/>
                  <a:pt x="185" y="304"/>
                  <a:pt x="185" y="294"/>
                </a:cubicBezTo>
                <a:cubicBezTo>
                  <a:pt x="185" y="284"/>
                  <a:pt x="177" y="276"/>
                  <a:pt x="167" y="276"/>
                </a:cubicBezTo>
                <a:cubicBezTo>
                  <a:pt x="102" y="276"/>
                  <a:pt x="36" y="239"/>
                  <a:pt x="36" y="156"/>
                </a:cubicBezTo>
                <a:cubicBezTo>
                  <a:pt x="36" y="124"/>
                  <a:pt x="48" y="94"/>
                  <a:pt x="71" y="71"/>
                </a:cubicBezTo>
                <a:cubicBezTo>
                  <a:pt x="94" y="48"/>
                  <a:pt x="124" y="36"/>
                  <a:pt x="156" y="36"/>
                </a:cubicBezTo>
                <a:cubicBezTo>
                  <a:pt x="188" y="36"/>
                  <a:pt x="220" y="50"/>
                  <a:pt x="243" y="74"/>
                </a:cubicBezTo>
                <a:cubicBezTo>
                  <a:pt x="265" y="97"/>
                  <a:pt x="278" y="127"/>
                  <a:pt x="277" y="156"/>
                </a:cubicBezTo>
                <a:cubicBezTo>
                  <a:pt x="276" y="187"/>
                  <a:pt x="265" y="208"/>
                  <a:pt x="262" y="213"/>
                </a:cubicBezTo>
                <a:cubicBezTo>
                  <a:pt x="261" y="215"/>
                  <a:pt x="260" y="217"/>
                  <a:pt x="259" y="219"/>
                </a:cubicBezTo>
                <a:lnTo>
                  <a:pt x="259" y="220"/>
                </a:lnTo>
                <a:cubicBezTo>
                  <a:pt x="252" y="231"/>
                  <a:pt x="247" y="235"/>
                  <a:pt x="245" y="235"/>
                </a:cubicBezTo>
                <a:lnTo>
                  <a:pt x="245" y="225"/>
                </a:lnTo>
                <a:lnTo>
                  <a:pt x="245" y="87"/>
                </a:lnTo>
                <a:cubicBezTo>
                  <a:pt x="245" y="77"/>
                  <a:pt x="237" y="69"/>
                  <a:pt x="228" y="69"/>
                </a:cubicBezTo>
                <a:cubicBezTo>
                  <a:pt x="218" y="69"/>
                  <a:pt x="211" y="76"/>
                  <a:pt x="210" y="85"/>
                </a:cubicBezTo>
                <a:cubicBezTo>
                  <a:pt x="195" y="73"/>
                  <a:pt x="177" y="67"/>
                  <a:pt x="158" y="67"/>
                </a:cubicBezTo>
                <a:cubicBezTo>
                  <a:pt x="109" y="67"/>
                  <a:pt x="70" y="106"/>
                  <a:pt x="70" y="154"/>
                </a:cubicBezTo>
                <a:cubicBezTo>
                  <a:pt x="70" y="202"/>
                  <a:pt x="109" y="241"/>
                  <a:pt x="158" y="241"/>
                </a:cubicBezTo>
                <a:cubicBezTo>
                  <a:pt x="177" y="241"/>
                  <a:pt x="195" y="234"/>
                  <a:pt x="210" y="223"/>
                </a:cubicBezTo>
                <a:lnTo>
                  <a:pt x="210" y="225"/>
                </a:lnTo>
                <a:lnTo>
                  <a:pt x="210" y="235"/>
                </a:lnTo>
                <a:cubicBezTo>
                  <a:pt x="210" y="255"/>
                  <a:pt x="226" y="271"/>
                  <a:pt x="246" y="271"/>
                </a:cubicBezTo>
                <a:cubicBezTo>
                  <a:pt x="262" y="271"/>
                  <a:pt x="278" y="259"/>
                  <a:pt x="290" y="237"/>
                </a:cubicBezTo>
                <a:lnTo>
                  <a:pt x="290" y="236"/>
                </a:lnTo>
                <a:cubicBezTo>
                  <a:pt x="291" y="234"/>
                  <a:pt x="292" y="233"/>
                  <a:pt x="293" y="231"/>
                </a:cubicBezTo>
                <a:cubicBezTo>
                  <a:pt x="298" y="222"/>
                  <a:pt x="311" y="196"/>
                  <a:pt x="312" y="157"/>
                </a:cubicBezTo>
                <a:cubicBezTo>
                  <a:pt x="313" y="118"/>
                  <a:pt x="297" y="79"/>
                  <a:pt x="268" y="49"/>
                </a:cubicBezTo>
                <a:cubicBezTo>
                  <a:pt x="239" y="18"/>
                  <a:pt x="198" y="0"/>
                  <a:pt x="156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2" name="Freeform 1341">
            <a:extLst>
              <a:ext uri="{FF2B5EF4-FFF2-40B4-BE49-F238E27FC236}">
                <a16:creationId xmlns:a16="http://schemas.microsoft.com/office/drawing/2014/main" id="{B2134F6B-ECB4-564A-B50F-6F4631F20BCD}"/>
              </a:ext>
            </a:extLst>
          </p:cNvPr>
          <p:cNvSpPr/>
          <p:nvPr/>
        </p:nvSpPr>
        <p:spPr>
          <a:xfrm>
            <a:off x="443159" y="1199768"/>
            <a:ext cx="447120" cy="29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2">
                <a:moveTo>
                  <a:pt x="1180" y="777"/>
                </a:moveTo>
                <a:lnTo>
                  <a:pt x="63" y="777"/>
                </a:lnTo>
                <a:cubicBezTo>
                  <a:pt x="58" y="777"/>
                  <a:pt x="55" y="773"/>
                  <a:pt x="55" y="769"/>
                </a:cubicBezTo>
                <a:lnTo>
                  <a:pt x="55" y="165"/>
                </a:lnTo>
                <a:lnTo>
                  <a:pt x="1188" y="165"/>
                </a:lnTo>
                <a:lnTo>
                  <a:pt x="1188" y="769"/>
                </a:lnTo>
                <a:cubicBezTo>
                  <a:pt x="1188" y="773"/>
                  <a:pt x="1184" y="777"/>
                  <a:pt x="1180" y="777"/>
                </a:cubicBezTo>
                <a:close/>
                <a:moveTo>
                  <a:pt x="63" y="55"/>
                </a:moveTo>
                <a:lnTo>
                  <a:pt x="1180" y="55"/>
                </a:lnTo>
                <a:cubicBezTo>
                  <a:pt x="1184" y="55"/>
                  <a:pt x="1188" y="59"/>
                  <a:pt x="1188" y="63"/>
                </a:cubicBezTo>
                <a:lnTo>
                  <a:pt x="1188" y="129"/>
                </a:lnTo>
                <a:lnTo>
                  <a:pt x="55" y="129"/>
                </a:lnTo>
                <a:lnTo>
                  <a:pt x="55" y="63"/>
                </a:lnTo>
                <a:cubicBezTo>
                  <a:pt x="55" y="59"/>
                  <a:pt x="58" y="55"/>
                  <a:pt x="63" y="55"/>
                </a:cubicBezTo>
                <a:close/>
                <a:moveTo>
                  <a:pt x="1180" y="0"/>
                </a:moveTo>
                <a:lnTo>
                  <a:pt x="63" y="0"/>
                </a:lnTo>
                <a:cubicBezTo>
                  <a:pt x="28" y="0"/>
                  <a:pt x="0" y="29"/>
                  <a:pt x="0" y="63"/>
                </a:cubicBezTo>
                <a:lnTo>
                  <a:pt x="0" y="769"/>
                </a:lnTo>
                <a:cubicBezTo>
                  <a:pt x="0" y="804"/>
                  <a:pt x="28" y="832"/>
                  <a:pt x="63" y="832"/>
                </a:cubicBezTo>
                <a:lnTo>
                  <a:pt x="1180" y="832"/>
                </a:lnTo>
                <a:cubicBezTo>
                  <a:pt x="1214" y="832"/>
                  <a:pt x="1243" y="804"/>
                  <a:pt x="1243" y="769"/>
                </a:cubicBezTo>
                <a:lnTo>
                  <a:pt x="1243" y="63"/>
                </a:lnTo>
                <a:cubicBezTo>
                  <a:pt x="1243" y="29"/>
                  <a:pt x="1214" y="0"/>
                  <a:pt x="1180" y="0"/>
                </a:cubicBezTo>
                <a:close/>
              </a:path>
            </a:pathLst>
          </a:custGeom>
          <a:solidFill>
            <a:srgbClr val="231F2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3" name="Freeform 1342">
            <a:extLst>
              <a:ext uri="{FF2B5EF4-FFF2-40B4-BE49-F238E27FC236}">
                <a16:creationId xmlns:a16="http://schemas.microsoft.com/office/drawing/2014/main" id="{A28FC752-594E-574B-B84A-7860681215D2}"/>
              </a:ext>
            </a:extLst>
          </p:cNvPr>
          <p:cNvSpPr/>
          <p:nvPr/>
        </p:nvSpPr>
        <p:spPr>
          <a:xfrm>
            <a:off x="482040" y="1226408"/>
            <a:ext cx="1368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40">
                <a:moveTo>
                  <a:pt x="19" y="40"/>
                </a:moveTo>
                <a:cubicBezTo>
                  <a:pt x="30" y="40"/>
                  <a:pt x="39" y="31"/>
                  <a:pt x="39" y="20"/>
                </a:cubicBezTo>
                <a:cubicBezTo>
                  <a:pt x="39" y="9"/>
                  <a:pt x="30" y="0"/>
                  <a:pt x="19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19" y="40"/>
                </a:cubicBezTo>
                <a:close/>
              </a:path>
            </a:pathLst>
          </a:custGeom>
          <a:solidFill>
            <a:srgbClr val="231F2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4" name="Freeform 1343">
            <a:extLst>
              <a:ext uri="{FF2B5EF4-FFF2-40B4-BE49-F238E27FC236}">
                <a16:creationId xmlns:a16="http://schemas.microsoft.com/office/drawing/2014/main" id="{E5E4E2F7-E915-A346-84A9-772D5C7782E7}"/>
              </a:ext>
            </a:extLst>
          </p:cNvPr>
          <p:cNvSpPr/>
          <p:nvPr/>
        </p:nvSpPr>
        <p:spPr>
          <a:xfrm>
            <a:off x="503640" y="122640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rgbClr val="231F2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5" name="Freeform 1344">
            <a:extLst>
              <a:ext uri="{FF2B5EF4-FFF2-40B4-BE49-F238E27FC236}">
                <a16:creationId xmlns:a16="http://schemas.microsoft.com/office/drawing/2014/main" id="{312CE703-ECC3-4D48-BBFB-24686DD3CF81}"/>
              </a:ext>
            </a:extLst>
          </p:cNvPr>
          <p:cNvSpPr/>
          <p:nvPr/>
        </p:nvSpPr>
        <p:spPr>
          <a:xfrm>
            <a:off x="525240" y="122640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rgbClr val="231F2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6" name="Freeform 1345">
            <a:extLst>
              <a:ext uri="{FF2B5EF4-FFF2-40B4-BE49-F238E27FC236}">
                <a16:creationId xmlns:a16="http://schemas.microsoft.com/office/drawing/2014/main" id="{46F3A32B-209D-FE4C-9C63-62C3897E22A9}"/>
              </a:ext>
            </a:extLst>
          </p:cNvPr>
          <p:cNvSpPr/>
          <p:nvPr/>
        </p:nvSpPr>
        <p:spPr>
          <a:xfrm>
            <a:off x="571681" y="1335488"/>
            <a:ext cx="5616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7" h="164">
                <a:moveTo>
                  <a:pt x="157" y="20"/>
                </a:moveTo>
                <a:cubicBezTo>
                  <a:pt x="157" y="9"/>
                  <a:pt x="148" y="0"/>
                  <a:pt x="138" y="0"/>
                </a:cubicBezTo>
                <a:cubicBezTo>
                  <a:pt x="133" y="0"/>
                  <a:pt x="130" y="2"/>
                  <a:pt x="126" y="4"/>
                </a:cubicBezTo>
                <a:lnTo>
                  <a:pt x="20" y="54"/>
                </a:lnTo>
                <a:cubicBezTo>
                  <a:pt x="8" y="60"/>
                  <a:pt x="0" y="69"/>
                  <a:pt x="0" y="81"/>
                </a:cubicBezTo>
                <a:lnTo>
                  <a:pt x="0" y="84"/>
                </a:lnTo>
                <a:cubicBezTo>
                  <a:pt x="0" y="96"/>
                  <a:pt x="8" y="105"/>
                  <a:pt x="20" y="111"/>
                </a:cubicBezTo>
                <a:lnTo>
                  <a:pt x="126" y="161"/>
                </a:lnTo>
                <a:cubicBezTo>
                  <a:pt x="129" y="163"/>
                  <a:pt x="133" y="164"/>
                  <a:pt x="136" y="164"/>
                </a:cubicBezTo>
                <a:cubicBezTo>
                  <a:pt x="148" y="165"/>
                  <a:pt x="157" y="156"/>
                  <a:pt x="157" y="145"/>
                </a:cubicBezTo>
                <a:cubicBezTo>
                  <a:pt x="157" y="136"/>
                  <a:pt x="152" y="129"/>
                  <a:pt x="144" y="125"/>
                </a:cubicBezTo>
                <a:lnTo>
                  <a:pt x="48" y="82"/>
                </a:lnTo>
                <a:lnTo>
                  <a:pt x="144" y="40"/>
                </a:lnTo>
                <a:cubicBezTo>
                  <a:pt x="152" y="36"/>
                  <a:pt x="157" y="30"/>
                  <a:pt x="157" y="20"/>
                </a:cubicBezTo>
                <a:close/>
              </a:path>
            </a:pathLst>
          </a:custGeom>
          <a:solidFill>
            <a:srgbClr val="231F2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7" name="Freeform 1346">
            <a:extLst>
              <a:ext uri="{FF2B5EF4-FFF2-40B4-BE49-F238E27FC236}">
                <a16:creationId xmlns:a16="http://schemas.microsoft.com/office/drawing/2014/main" id="{50F2F4D4-1010-6540-AAA6-5DA59F2B974A}"/>
              </a:ext>
            </a:extLst>
          </p:cNvPr>
          <p:cNvSpPr/>
          <p:nvPr/>
        </p:nvSpPr>
        <p:spPr>
          <a:xfrm>
            <a:off x="637920" y="1313888"/>
            <a:ext cx="57600" cy="106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1" h="296">
                <a:moveTo>
                  <a:pt x="142" y="0"/>
                </a:moveTo>
                <a:cubicBezTo>
                  <a:pt x="134" y="0"/>
                  <a:pt x="129" y="4"/>
                  <a:pt x="125" y="11"/>
                </a:cubicBezTo>
                <a:lnTo>
                  <a:pt x="2" y="269"/>
                </a:lnTo>
                <a:cubicBezTo>
                  <a:pt x="1" y="271"/>
                  <a:pt x="0" y="274"/>
                  <a:pt x="0" y="278"/>
                </a:cubicBezTo>
                <a:cubicBezTo>
                  <a:pt x="0" y="287"/>
                  <a:pt x="8" y="296"/>
                  <a:pt x="18" y="296"/>
                </a:cubicBezTo>
                <a:cubicBezTo>
                  <a:pt x="26" y="296"/>
                  <a:pt x="32" y="292"/>
                  <a:pt x="35" y="285"/>
                </a:cubicBezTo>
                <a:lnTo>
                  <a:pt x="158" y="27"/>
                </a:lnTo>
                <a:cubicBezTo>
                  <a:pt x="159" y="25"/>
                  <a:pt x="161" y="21"/>
                  <a:pt x="161" y="18"/>
                </a:cubicBezTo>
                <a:cubicBezTo>
                  <a:pt x="161" y="8"/>
                  <a:pt x="152" y="0"/>
                  <a:pt x="142" y="0"/>
                </a:cubicBezTo>
                <a:close/>
              </a:path>
            </a:pathLst>
          </a:custGeom>
          <a:solidFill>
            <a:srgbClr val="231F2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8" name="Freeform 1347">
            <a:extLst>
              <a:ext uri="{FF2B5EF4-FFF2-40B4-BE49-F238E27FC236}">
                <a16:creationId xmlns:a16="http://schemas.microsoft.com/office/drawing/2014/main" id="{0903E900-12D3-6E43-A342-98E8A840DA0A}"/>
              </a:ext>
            </a:extLst>
          </p:cNvPr>
          <p:cNvSpPr/>
          <p:nvPr/>
        </p:nvSpPr>
        <p:spPr>
          <a:xfrm>
            <a:off x="707040" y="1335848"/>
            <a:ext cx="55800" cy="58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6" h="164">
                <a:moveTo>
                  <a:pt x="137" y="53"/>
                </a:moveTo>
                <a:lnTo>
                  <a:pt x="31" y="3"/>
                </a:lnTo>
                <a:cubicBezTo>
                  <a:pt x="28" y="1"/>
                  <a:pt x="24" y="0"/>
                  <a:pt x="21" y="0"/>
                </a:cubicBezTo>
                <a:cubicBezTo>
                  <a:pt x="9" y="-1"/>
                  <a:pt x="0" y="8"/>
                  <a:pt x="0" y="19"/>
                </a:cubicBezTo>
                <a:cubicBezTo>
                  <a:pt x="0" y="28"/>
                  <a:pt x="5" y="35"/>
                  <a:pt x="13" y="39"/>
                </a:cubicBezTo>
                <a:lnTo>
                  <a:pt x="108" y="82"/>
                </a:lnTo>
                <a:lnTo>
                  <a:pt x="13" y="124"/>
                </a:lnTo>
                <a:cubicBezTo>
                  <a:pt x="5" y="128"/>
                  <a:pt x="0" y="135"/>
                  <a:pt x="0" y="144"/>
                </a:cubicBezTo>
                <a:cubicBezTo>
                  <a:pt x="0" y="155"/>
                  <a:pt x="9" y="164"/>
                  <a:pt x="19" y="164"/>
                </a:cubicBezTo>
                <a:cubicBezTo>
                  <a:pt x="24" y="164"/>
                  <a:pt x="27" y="162"/>
                  <a:pt x="31" y="160"/>
                </a:cubicBezTo>
                <a:lnTo>
                  <a:pt x="137" y="110"/>
                </a:lnTo>
                <a:cubicBezTo>
                  <a:pt x="149" y="104"/>
                  <a:pt x="156" y="95"/>
                  <a:pt x="156" y="83"/>
                </a:cubicBezTo>
                <a:lnTo>
                  <a:pt x="156" y="80"/>
                </a:lnTo>
                <a:cubicBezTo>
                  <a:pt x="156" y="68"/>
                  <a:pt x="149" y="59"/>
                  <a:pt x="137" y="53"/>
                </a:cubicBezTo>
                <a:close/>
              </a:path>
            </a:pathLst>
          </a:custGeom>
          <a:solidFill>
            <a:srgbClr val="231F20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49" name="Freeform 1348">
            <a:extLst>
              <a:ext uri="{FF2B5EF4-FFF2-40B4-BE49-F238E27FC236}">
                <a16:creationId xmlns:a16="http://schemas.microsoft.com/office/drawing/2014/main" id="{6E1BC60D-5EE5-2D4D-AA77-F608506D83CF}"/>
              </a:ext>
            </a:extLst>
          </p:cNvPr>
          <p:cNvSpPr/>
          <p:nvPr/>
        </p:nvSpPr>
        <p:spPr>
          <a:xfrm>
            <a:off x="1157760" y="1140368"/>
            <a:ext cx="447120" cy="4287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1192">
                <a:moveTo>
                  <a:pt x="1180" y="957"/>
                </a:moveTo>
                <a:lnTo>
                  <a:pt x="592" y="957"/>
                </a:lnTo>
                <a:lnTo>
                  <a:pt x="798" y="345"/>
                </a:lnTo>
                <a:lnTo>
                  <a:pt x="1188" y="345"/>
                </a:lnTo>
                <a:lnTo>
                  <a:pt x="1188" y="949"/>
                </a:lnTo>
                <a:cubicBezTo>
                  <a:pt x="1188" y="953"/>
                  <a:pt x="1184" y="957"/>
                  <a:pt x="1180" y="957"/>
                </a:cubicBezTo>
                <a:close/>
                <a:moveTo>
                  <a:pt x="429" y="1115"/>
                </a:moveTo>
                <a:lnTo>
                  <a:pt x="413" y="1033"/>
                </a:lnTo>
                <a:lnTo>
                  <a:pt x="699" y="190"/>
                </a:lnTo>
                <a:lnTo>
                  <a:pt x="782" y="218"/>
                </a:lnTo>
                <a:lnTo>
                  <a:pt x="498" y="1061"/>
                </a:lnTo>
                <a:close/>
                <a:moveTo>
                  <a:pt x="63" y="957"/>
                </a:moveTo>
                <a:cubicBezTo>
                  <a:pt x="59" y="957"/>
                  <a:pt x="55" y="953"/>
                  <a:pt x="55" y="949"/>
                </a:cubicBezTo>
                <a:lnTo>
                  <a:pt x="55" y="345"/>
                </a:lnTo>
                <a:lnTo>
                  <a:pt x="588" y="345"/>
                </a:lnTo>
                <a:lnTo>
                  <a:pt x="381" y="957"/>
                </a:lnTo>
                <a:close/>
                <a:moveTo>
                  <a:pt x="63" y="235"/>
                </a:moveTo>
                <a:lnTo>
                  <a:pt x="625" y="235"/>
                </a:lnTo>
                <a:lnTo>
                  <a:pt x="600" y="309"/>
                </a:lnTo>
                <a:lnTo>
                  <a:pt x="55" y="309"/>
                </a:lnTo>
                <a:lnTo>
                  <a:pt x="55" y="243"/>
                </a:lnTo>
                <a:cubicBezTo>
                  <a:pt x="55" y="239"/>
                  <a:pt x="59" y="235"/>
                  <a:pt x="63" y="235"/>
                </a:cubicBezTo>
                <a:close/>
                <a:moveTo>
                  <a:pt x="742" y="63"/>
                </a:moveTo>
                <a:lnTo>
                  <a:pt x="824" y="93"/>
                </a:lnTo>
                <a:lnTo>
                  <a:pt x="800" y="165"/>
                </a:lnTo>
                <a:lnTo>
                  <a:pt x="717" y="137"/>
                </a:lnTo>
                <a:close/>
                <a:moveTo>
                  <a:pt x="1188" y="243"/>
                </a:moveTo>
                <a:lnTo>
                  <a:pt x="1188" y="309"/>
                </a:lnTo>
                <a:lnTo>
                  <a:pt x="810" y="309"/>
                </a:lnTo>
                <a:lnTo>
                  <a:pt x="834" y="235"/>
                </a:lnTo>
                <a:lnTo>
                  <a:pt x="1180" y="235"/>
                </a:lnTo>
                <a:cubicBezTo>
                  <a:pt x="1184" y="235"/>
                  <a:pt x="1188" y="239"/>
                  <a:pt x="1188" y="243"/>
                </a:cubicBezTo>
                <a:close/>
                <a:moveTo>
                  <a:pt x="1180" y="180"/>
                </a:moveTo>
                <a:lnTo>
                  <a:pt x="853" y="180"/>
                </a:lnTo>
                <a:lnTo>
                  <a:pt x="885" y="85"/>
                </a:lnTo>
                <a:cubicBezTo>
                  <a:pt x="890" y="71"/>
                  <a:pt x="882" y="56"/>
                  <a:pt x="868" y="50"/>
                </a:cubicBezTo>
                <a:lnTo>
                  <a:pt x="735" y="1"/>
                </a:lnTo>
                <a:cubicBezTo>
                  <a:pt x="728" y="-1"/>
                  <a:pt x="720" y="-1"/>
                  <a:pt x="713" y="2"/>
                </a:cubicBezTo>
                <a:cubicBezTo>
                  <a:pt x="707" y="6"/>
                  <a:pt x="701" y="11"/>
                  <a:pt x="699" y="18"/>
                </a:cubicBezTo>
                <a:lnTo>
                  <a:pt x="657" y="143"/>
                </a:lnTo>
                <a:cubicBezTo>
                  <a:pt x="656" y="144"/>
                  <a:pt x="656" y="145"/>
                  <a:pt x="656" y="146"/>
                </a:cubicBezTo>
                <a:cubicBezTo>
                  <a:pt x="655" y="147"/>
                  <a:pt x="655" y="147"/>
                  <a:pt x="655" y="148"/>
                </a:cubicBezTo>
                <a:lnTo>
                  <a:pt x="644" y="180"/>
                </a:lnTo>
                <a:lnTo>
                  <a:pt x="643" y="180"/>
                </a:lnTo>
                <a:lnTo>
                  <a:pt x="63" y="180"/>
                </a:lnTo>
                <a:cubicBezTo>
                  <a:pt x="28" y="180"/>
                  <a:pt x="0" y="208"/>
                  <a:pt x="0" y="243"/>
                </a:cubicBezTo>
                <a:lnTo>
                  <a:pt x="0" y="949"/>
                </a:lnTo>
                <a:cubicBezTo>
                  <a:pt x="0" y="984"/>
                  <a:pt x="28" y="1012"/>
                  <a:pt x="63" y="1012"/>
                </a:cubicBezTo>
                <a:lnTo>
                  <a:pt x="362" y="1012"/>
                </a:lnTo>
                <a:lnTo>
                  <a:pt x="358" y="1022"/>
                </a:lnTo>
                <a:cubicBezTo>
                  <a:pt x="357" y="1027"/>
                  <a:pt x="356" y="1032"/>
                  <a:pt x="357" y="1036"/>
                </a:cubicBezTo>
                <a:lnTo>
                  <a:pt x="384" y="1170"/>
                </a:lnTo>
                <a:cubicBezTo>
                  <a:pt x="386" y="1179"/>
                  <a:pt x="392" y="1187"/>
                  <a:pt x="401" y="1190"/>
                </a:cubicBezTo>
                <a:cubicBezTo>
                  <a:pt x="404" y="1192"/>
                  <a:pt x="408" y="1192"/>
                  <a:pt x="411" y="1192"/>
                </a:cubicBezTo>
                <a:cubicBezTo>
                  <a:pt x="417" y="1192"/>
                  <a:pt x="423" y="1190"/>
                  <a:pt x="428" y="1186"/>
                </a:cubicBezTo>
                <a:lnTo>
                  <a:pt x="539" y="1099"/>
                </a:lnTo>
                <a:cubicBezTo>
                  <a:pt x="543" y="1096"/>
                  <a:pt x="546" y="1091"/>
                  <a:pt x="548" y="1086"/>
                </a:cubicBezTo>
                <a:lnTo>
                  <a:pt x="573" y="1012"/>
                </a:lnTo>
                <a:lnTo>
                  <a:pt x="1180" y="1012"/>
                </a:lnTo>
                <a:cubicBezTo>
                  <a:pt x="1215" y="1012"/>
                  <a:pt x="1243" y="984"/>
                  <a:pt x="1243" y="949"/>
                </a:cubicBezTo>
                <a:lnTo>
                  <a:pt x="1243" y="243"/>
                </a:lnTo>
                <a:cubicBezTo>
                  <a:pt x="1243" y="208"/>
                  <a:pt x="1215" y="180"/>
                  <a:pt x="1180" y="18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0" name="Freeform 1349">
            <a:extLst>
              <a:ext uri="{FF2B5EF4-FFF2-40B4-BE49-F238E27FC236}">
                <a16:creationId xmlns:a16="http://schemas.microsoft.com/office/drawing/2014/main" id="{84B26844-54DD-8940-A6B5-D4B9E0DD94C1}"/>
              </a:ext>
            </a:extLst>
          </p:cNvPr>
          <p:cNvSpPr/>
          <p:nvPr/>
        </p:nvSpPr>
        <p:spPr>
          <a:xfrm>
            <a:off x="1196640" y="123216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1" name="Freeform 1350">
            <a:extLst>
              <a:ext uri="{FF2B5EF4-FFF2-40B4-BE49-F238E27FC236}">
                <a16:creationId xmlns:a16="http://schemas.microsoft.com/office/drawing/2014/main" id="{F5BBB588-147E-0544-B354-EF544FA21ECD}"/>
              </a:ext>
            </a:extLst>
          </p:cNvPr>
          <p:cNvSpPr/>
          <p:nvPr/>
        </p:nvSpPr>
        <p:spPr>
          <a:xfrm>
            <a:off x="1218240" y="123216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2" name="Freeform 1351">
            <a:extLst>
              <a:ext uri="{FF2B5EF4-FFF2-40B4-BE49-F238E27FC236}">
                <a16:creationId xmlns:a16="http://schemas.microsoft.com/office/drawing/2014/main" id="{70D5C2BF-D1D5-D94B-895E-C6F4CEBA2A04}"/>
              </a:ext>
            </a:extLst>
          </p:cNvPr>
          <p:cNvSpPr/>
          <p:nvPr/>
        </p:nvSpPr>
        <p:spPr>
          <a:xfrm>
            <a:off x="1239840" y="123216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3" name="Freeform 1352">
            <a:extLst>
              <a:ext uri="{FF2B5EF4-FFF2-40B4-BE49-F238E27FC236}">
                <a16:creationId xmlns:a16="http://schemas.microsoft.com/office/drawing/2014/main" id="{076A9CAF-21D9-0749-9273-E6DABF76AFA8}"/>
              </a:ext>
            </a:extLst>
          </p:cNvPr>
          <p:cNvSpPr/>
          <p:nvPr/>
        </p:nvSpPr>
        <p:spPr>
          <a:xfrm>
            <a:off x="1934640" y="1193289"/>
            <a:ext cx="325080" cy="3254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04" h="905">
                <a:moveTo>
                  <a:pt x="74" y="850"/>
                </a:moveTo>
                <a:lnTo>
                  <a:pt x="190" y="640"/>
                </a:lnTo>
                <a:cubicBezTo>
                  <a:pt x="197" y="644"/>
                  <a:pt x="207" y="645"/>
                  <a:pt x="216" y="641"/>
                </a:cubicBezTo>
                <a:cubicBezTo>
                  <a:pt x="253" y="624"/>
                  <a:pt x="301" y="605"/>
                  <a:pt x="315" y="605"/>
                </a:cubicBezTo>
                <a:cubicBezTo>
                  <a:pt x="347" y="605"/>
                  <a:pt x="397" y="622"/>
                  <a:pt x="446" y="639"/>
                </a:cubicBezTo>
                <a:cubicBezTo>
                  <a:pt x="502" y="658"/>
                  <a:pt x="555" y="677"/>
                  <a:pt x="597" y="677"/>
                </a:cubicBezTo>
                <a:cubicBezTo>
                  <a:pt x="599" y="677"/>
                  <a:pt x="600" y="677"/>
                  <a:pt x="601" y="677"/>
                </a:cubicBezTo>
                <a:cubicBezTo>
                  <a:pt x="632" y="676"/>
                  <a:pt x="700" y="648"/>
                  <a:pt x="715" y="642"/>
                </a:cubicBezTo>
                <a:lnTo>
                  <a:pt x="830" y="850"/>
                </a:lnTo>
                <a:close/>
                <a:moveTo>
                  <a:pt x="368" y="316"/>
                </a:moveTo>
                <a:cubicBezTo>
                  <a:pt x="371" y="312"/>
                  <a:pt x="372" y="307"/>
                  <a:pt x="372" y="302"/>
                </a:cubicBezTo>
                <a:lnTo>
                  <a:pt x="372" y="56"/>
                </a:lnTo>
                <a:lnTo>
                  <a:pt x="530" y="56"/>
                </a:lnTo>
                <a:lnTo>
                  <a:pt x="530" y="301"/>
                </a:lnTo>
                <a:cubicBezTo>
                  <a:pt x="530" y="306"/>
                  <a:pt x="531" y="310"/>
                  <a:pt x="533" y="315"/>
                </a:cubicBezTo>
                <a:lnTo>
                  <a:pt x="688" y="593"/>
                </a:lnTo>
                <a:cubicBezTo>
                  <a:pt x="654" y="607"/>
                  <a:pt x="613" y="621"/>
                  <a:pt x="600" y="621"/>
                </a:cubicBezTo>
                <a:cubicBezTo>
                  <a:pt x="567" y="622"/>
                  <a:pt x="515" y="604"/>
                  <a:pt x="464" y="587"/>
                </a:cubicBezTo>
                <a:cubicBezTo>
                  <a:pt x="408" y="568"/>
                  <a:pt x="356" y="550"/>
                  <a:pt x="315" y="550"/>
                </a:cubicBezTo>
                <a:cubicBezTo>
                  <a:pt x="293" y="550"/>
                  <a:pt x="254" y="564"/>
                  <a:pt x="225" y="577"/>
                </a:cubicBezTo>
                <a:close/>
                <a:moveTo>
                  <a:pt x="901" y="864"/>
                </a:moveTo>
                <a:lnTo>
                  <a:pt x="585" y="294"/>
                </a:lnTo>
                <a:lnTo>
                  <a:pt x="586" y="28"/>
                </a:lnTo>
                <a:cubicBezTo>
                  <a:pt x="586" y="21"/>
                  <a:pt x="583" y="14"/>
                  <a:pt x="578" y="9"/>
                </a:cubicBezTo>
                <a:cubicBezTo>
                  <a:pt x="572" y="3"/>
                  <a:pt x="565" y="0"/>
                  <a:pt x="558" y="0"/>
                </a:cubicBezTo>
                <a:lnTo>
                  <a:pt x="345" y="0"/>
                </a:lnTo>
                <a:cubicBezTo>
                  <a:pt x="330" y="0"/>
                  <a:pt x="317" y="13"/>
                  <a:pt x="317" y="28"/>
                </a:cubicBezTo>
                <a:lnTo>
                  <a:pt x="317" y="295"/>
                </a:lnTo>
                <a:lnTo>
                  <a:pt x="3" y="864"/>
                </a:lnTo>
                <a:cubicBezTo>
                  <a:pt x="-2" y="873"/>
                  <a:pt x="-1" y="883"/>
                  <a:pt x="4" y="891"/>
                </a:cubicBezTo>
                <a:cubicBezTo>
                  <a:pt x="9" y="900"/>
                  <a:pt x="18" y="905"/>
                  <a:pt x="27" y="905"/>
                </a:cubicBezTo>
                <a:lnTo>
                  <a:pt x="877" y="905"/>
                </a:lnTo>
                <a:cubicBezTo>
                  <a:pt x="886" y="905"/>
                  <a:pt x="895" y="900"/>
                  <a:pt x="900" y="891"/>
                </a:cubicBezTo>
                <a:cubicBezTo>
                  <a:pt x="905" y="883"/>
                  <a:pt x="905" y="872"/>
                  <a:pt x="901" y="86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4" name="Freeform 1353">
            <a:extLst>
              <a:ext uri="{FF2B5EF4-FFF2-40B4-BE49-F238E27FC236}">
                <a16:creationId xmlns:a16="http://schemas.microsoft.com/office/drawing/2014/main" id="{910C3EF0-A3CB-4B42-80CD-DFCB15041EDB}"/>
              </a:ext>
            </a:extLst>
          </p:cNvPr>
          <p:cNvSpPr/>
          <p:nvPr/>
        </p:nvSpPr>
        <p:spPr>
          <a:xfrm>
            <a:off x="2014560" y="1420448"/>
            <a:ext cx="61920" cy="61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3" h="173">
                <a:moveTo>
                  <a:pt x="87" y="137"/>
                </a:moveTo>
                <a:cubicBezTo>
                  <a:pt x="59" y="137"/>
                  <a:pt x="36" y="115"/>
                  <a:pt x="36" y="87"/>
                </a:cubicBezTo>
                <a:cubicBezTo>
                  <a:pt x="36" y="58"/>
                  <a:pt x="59" y="36"/>
                  <a:pt x="87" y="36"/>
                </a:cubicBezTo>
                <a:cubicBezTo>
                  <a:pt x="115" y="36"/>
                  <a:pt x="137" y="58"/>
                  <a:pt x="137" y="87"/>
                </a:cubicBezTo>
                <a:cubicBezTo>
                  <a:pt x="137" y="115"/>
                  <a:pt x="115" y="137"/>
                  <a:pt x="87" y="137"/>
                </a:cubicBezTo>
                <a:close/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4"/>
                  <a:pt x="39" y="173"/>
                  <a:pt x="87" y="173"/>
                </a:cubicBezTo>
                <a:cubicBezTo>
                  <a:pt x="134" y="173"/>
                  <a:pt x="173" y="134"/>
                  <a:pt x="173" y="87"/>
                </a:cubicBezTo>
                <a:cubicBezTo>
                  <a:pt x="173" y="39"/>
                  <a:pt x="134" y="0"/>
                  <a:pt x="87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5" name="Freeform 1354">
            <a:extLst>
              <a:ext uri="{FF2B5EF4-FFF2-40B4-BE49-F238E27FC236}">
                <a16:creationId xmlns:a16="http://schemas.microsoft.com/office/drawing/2014/main" id="{1F328E7A-D09D-A94F-B159-1006AA689044}"/>
              </a:ext>
            </a:extLst>
          </p:cNvPr>
          <p:cNvSpPr/>
          <p:nvPr/>
        </p:nvSpPr>
        <p:spPr>
          <a:xfrm>
            <a:off x="2127240" y="1441688"/>
            <a:ext cx="50760" cy="504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" h="141">
                <a:moveTo>
                  <a:pt x="71" y="106"/>
                </a:moveTo>
                <a:cubicBezTo>
                  <a:pt x="52" y="106"/>
                  <a:pt x="36" y="90"/>
                  <a:pt x="36" y="71"/>
                </a:cubicBezTo>
                <a:cubicBezTo>
                  <a:pt x="36" y="51"/>
                  <a:pt x="52" y="35"/>
                  <a:pt x="71" y="35"/>
                </a:cubicBezTo>
                <a:cubicBezTo>
                  <a:pt x="91" y="35"/>
                  <a:pt x="107" y="51"/>
                  <a:pt x="107" y="71"/>
                </a:cubicBezTo>
                <a:cubicBezTo>
                  <a:pt x="107" y="90"/>
                  <a:pt x="91" y="106"/>
                  <a:pt x="71" y="106"/>
                </a:cubicBezTo>
                <a:close/>
                <a:moveTo>
                  <a:pt x="71" y="0"/>
                </a:moveTo>
                <a:cubicBezTo>
                  <a:pt x="32" y="0"/>
                  <a:pt x="0" y="32"/>
                  <a:pt x="0" y="71"/>
                </a:cubicBezTo>
                <a:cubicBezTo>
                  <a:pt x="0" y="110"/>
                  <a:pt x="32" y="141"/>
                  <a:pt x="71" y="141"/>
                </a:cubicBezTo>
                <a:cubicBezTo>
                  <a:pt x="110" y="141"/>
                  <a:pt x="142" y="110"/>
                  <a:pt x="142" y="71"/>
                </a:cubicBezTo>
                <a:cubicBezTo>
                  <a:pt x="142" y="32"/>
                  <a:pt x="110" y="0"/>
                  <a:pt x="71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6" name="Freeform 1355">
            <a:extLst>
              <a:ext uri="{FF2B5EF4-FFF2-40B4-BE49-F238E27FC236}">
                <a16:creationId xmlns:a16="http://schemas.microsoft.com/office/drawing/2014/main" id="{71077B1B-C417-9149-A91F-087181926280}"/>
              </a:ext>
            </a:extLst>
          </p:cNvPr>
          <p:cNvSpPr/>
          <p:nvPr/>
        </p:nvSpPr>
        <p:spPr>
          <a:xfrm>
            <a:off x="2625121" y="1160888"/>
            <a:ext cx="374760" cy="3578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2" h="995">
                <a:moveTo>
                  <a:pt x="755" y="601"/>
                </a:moveTo>
                <a:cubicBezTo>
                  <a:pt x="745" y="611"/>
                  <a:pt x="741" y="625"/>
                  <a:pt x="743" y="638"/>
                </a:cubicBezTo>
                <a:lnTo>
                  <a:pt x="791" y="915"/>
                </a:lnTo>
                <a:lnTo>
                  <a:pt x="542" y="785"/>
                </a:lnTo>
                <a:cubicBezTo>
                  <a:pt x="530" y="779"/>
                  <a:pt x="515" y="779"/>
                  <a:pt x="503" y="785"/>
                </a:cubicBezTo>
                <a:lnTo>
                  <a:pt x="468" y="804"/>
                </a:lnTo>
                <a:cubicBezTo>
                  <a:pt x="469" y="799"/>
                  <a:pt x="471" y="794"/>
                  <a:pt x="474" y="789"/>
                </a:cubicBezTo>
                <a:cubicBezTo>
                  <a:pt x="476" y="786"/>
                  <a:pt x="477" y="782"/>
                  <a:pt x="477" y="779"/>
                </a:cubicBezTo>
                <a:cubicBezTo>
                  <a:pt x="477" y="778"/>
                  <a:pt x="477" y="778"/>
                  <a:pt x="477" y="778"/>
                </a:cubicBezTo>
                <a:lnTo>
                  <a:pt x="477" y="732"/>
                </a:lnTo>
                <a:cubicBezTo>
                  <a:pt x="477" y="731"/>
                  <a:pt x="476" y="730"/>
                  <a:pt x="476" y="730"/>
                </a:cubicBezTo>
                <a:cubicBezTo>
                  <a:pt x="477" y="728"/>
                  <a:pt x="477" y="725"/>
                  <a:pt x="477" y="723"/>
                </a:cubicBezTo>
                <a:lnTo>
                  <a:pt x="471" y="685"/>
                </a:lnTo>
                <a:cubicBezTo>
                  <a:pt x="467" y="656"/>
                  <a:pt x="446" y="636"/>
                  <a:pt x="421" y="614"/>
                </a:cubicBezTo>
                <a:cubicBezTo>
                  <a:pt x="401" y="595"/>
                  <a:pt x="378" y="574"/>
                  <a:pt x="357" y="542"/>
                </a:cubicBezTo>
                <a:cubicBezTo>
                  <a:pt x="339" y="515"/>
                  <a:pt x="340" y="478"/>
                  <a:pt x="341" y="468"/>
                </a:cubicBezTo>
                <a:lnTo>
                  <a:pt x="406" y="505"/>
                </a:lnTo>
                <a:cubicBezTo>
                  <a:pt x="411" y="513"/>
                  <a:pt x="422" y="529"/>
                  <a:pt x="440" y="535"/>
                </a:cubicBezTo>
                <a:cubicBezTo>
                  <a:pt x="452" y="540"/>
                  <a:pt x="465" y="539"/>
                  <a:pt x="478" y="533"/>
                </a:cubicBezTo>
                <a:cubicBezTo>
                  <a:pt x="496" y="525"/>
                  <a:pt x="521" y="510"/>
                  <a:pt x="528" y="484"/>
                </a:cubicBezTo>
                <a:cubicBezTo>
                  <a:pt x="532" y="466"/>
                  <a:pt x="526" y="446"/>
                  <a:pt x="510" y="423"/>
                </a:cubicBezTo>
                <a:cubicBezTo>
                  <a:pt x="477" y="380"/>
                  <a:pt x="437" y="317"/>
                  <a:pt x="437" y="316"/>
                </a:cubicBezTo>
                <a:cubicBezTo>
                  <a:pt x="437" y="315"/>
                  <a:pt x="436" y="315"/>
                  <a:pt x="436" y="314"/>
                </a:cubicBezTo>
                <a:lnTo>
                  <a:pt x="419" y="294"/>
                </a:lnTo>
                <a:cubicBezTo>
                  <a:pt x="421" y="292"/>
                  <a:pt x="423" y="290"/>
                  <a:pt x="424" y="287"/>
                </a:cubicBezTo>
                <a:lnTo>
                  <a:pt x="521" y="90"/>
                </a:lnTo>
                <a:lnTo>
                  <a:pt x="646" y="342"/>
                </a:lnTo>
                <a:cubicBezTo>
                  <a:pt x="652" y="354"/>
                  <a:pt x="664" y="363"/>
                  <a:pt x="677" y="365"/>
                </a:cubicBezTo>
                <a:lnTo>
                  <a:pt x="956" y="404"/>
                </a:lnTo>
                <a:close/>
                <a:moveTo>
                  <a:pt x="365" y="920"/>
                </a:moveTo>
                <a:lnTo>
                  <a:pt x="419" y="892"/>
                </a:lnTo>
                <a:cubicBezTo>
                  <a:pt x="425" y="891"/>
                  <a:pt x="433" y="889"/>
                  <a:pt x="441" y="887"/>
                </a:cubicBezTo>
                <a:lnTo>
                  <a:pt x="441" y="907"/>
                </a:lnTo>
                <a:cubicBezTo>
                  <a:pt x="432" y="911"/>
                  <a:pt x="406" y="917"/>
                  <a:pt x="365" y="920"/>
                </a:cubicBezTo>
                <a:close/>
                <a:moveTo>
                  <a:pt x="136" y="907"/>
                </a:moveTo>
                <a:lnTo>
                  <a:pt x="136" y="887"/>
                </a:lnTo>
                <a:cubicBezTo>
                  <a:pt x="145" y="890"/>
                  <a:pt x="154" y="891"/>
                  <a:pt x="161" y="893"/>
                </a:cubicBezTo>
                <a:cubicBezTo>
                  <a:pt x="191" y="898"/>
                  <a:pt x="232" y="901"/>
                  <a:pt x="276" y="902"/>
                </a:cubicBezTo>
                <a:cubicBezTo>
                  <a:pt x="278" y="902"/>
                  <a:pt x="280" y="902"/>
                  <a:pt x="282" y="902"/>
                </a:cubicBezTo>
                <a:lnTo>
                  <a:pt x="243" y="923"/>
                </a:lnTo>
                <a:cubicBezTo>
                  <a:pt x="184" y="920"/>
                  <a:pt x="147" y="912"/>
                  <a:pt x="136" y="907"/>
                </a:cubicBezTo>
                <a:close/>
                <a:moveTo>
                  <a:pt x="166" y="812"/>
                </a:moveTo>
                <a:cubicBezTo>
                  <a:pt x="199" y="816"/>
                  <a:pt x="242" y="818"/>
                  <a:pt x="289" y="818"/>
                </a:cubicBezTo>
                <a:cubicBezTo>
                  <a:pt x="335" y="818"/>
                  <a:pt x="378" y="816"/>
                  <a:pt x="412" y="812"/>
                </a:cubicBezTo>
                <a:cubicBezTo>
                  <a:pt x="418" y="811"/>
                  <a:pt x="425" y="810"/>
                  <a:pt x="431" y="809"/>
                </a:cubicBezTo>
                <a:cubicBezTo>
                  <a:pt x="430" y="814"/>
                  <a:pt x="430" y="819"/>
                  <a:pt x="431" y="823"/>
                </a:cubicBezTo>
                <a:lnTo>
                  <a:pt x="353" y="864"/>
                </a:lnTo>
                <a:cubicBezTo>
                  <a:pt x="338" y="865"/>
                  <a:pt x="320" y="866"/>
                  <a:pt x="301" y="866"/>
                </a:cubicBezTo>
                <a:cubicBezTo>
                  <a:pt x="293" y="867"/>
                  <a:pt x="284" y="867"/>
                  <a:pt x="276" y="866"/>
                </a:cubicBezTo>
                <a:cubicBezTo>
                  <a:pt x="201" y="866"/>
                  <a:pt x="157" y="857"/>
                  <a:pt x="140" y="851"/>
                </a:cubicBezTo>
                <a:cubicBezTo>
                  <a:pt x="144" y="841"/>
                  <a:pt x="148" y="826"/>
                  <a:pt x="147" y="809"/>
                </a:cubicBezTo>
                <a:cubicBezTo>
                  <a:pt x="153" y="810"/>
                  <a:pt x="159" y="811"/>
                  <a:pt x="166" y="812"/>
                </a:cubicBezTo>
                <a:close/>
                <a:moveTo>
                  <a:pt x="87" y="407"/>
                </a:moveTo>
                <a:lnTo>
                  <a:pt x="114" y="403"/>
                </a:lnTo>
                <a:cubicBezTo>
                  <a:pt x="113" y="405"/>
                  <a:pt x="112" y="407"/>
                  <a:pt x="111" y="410"/>
                </a:cubicBezTo>
                <a:cubicBezTo>
                  <a:pt x="109" y="415"/>
                  <a:pt x="108" y="420"/>
                  <a:pt x="107" y="426"/>
                </a:cubicBezTo>
                <a:close/>
                <a:moveTo>
                  <a:pt x="136" y="761"/>
                </a:moveTo>
                <a:cubicBezTo>
                  <a:pt x="144" y="763"/>
                  <a:pt x="152" y="764"/>
                  <a:pt x="161" y="765"/>
                </a:cubicBezTo>
                <a:cubicBezTo>
                  <a:pt x="192" y="770"/>
                  <a:pt x="232" y="772"/>
                  <a:pt x="276" y="773"/>
                </a:cubicBezTo>
                <a:cubicBezTo>
                  <a:pt x="284" y="773"/>
                  <a:pt x="293" y="773"/>
                  <a:pt x="301" y="773"/>
                </a:cubicBezTo>
                <a:cubicBezTo>
                  <a:pt x="345" y="772"/>
                  <a:pt x="385" y="770"/>
                  <a:pt x="415" y="765"/>
                </a:cubicBezTo>
                <a:cubicBezTo>
                  <a:pt x="424" y="764"/>
                  <a:pt x="433" y="763"/>
                  <a:pt x="441" y="761"/>
                </a:cubicBezTo>
                <a:lnTo>
                  <a:pt x="441" y="770"/>
                </a:lnTo>
                <a:cubicBezTo>
                  <a:pt x="425" y="775"/>
                  <a:pt x="372" y="783"/>
                  <a:pt x="289" y="783"/>
                </a:cubicBezTo>
                <a:cubicBezTo>
                  <a:pt x="205" y="783"/>
                  <a:pt x="152" y="775"/>
                  <a:pt x="136" y="770"/>
                </a:cubicBezTo>
                <a:close/>
                <a:moveTo>
                  <a:pt x="237" y="287"/>
                </a:moveTo>
                <a:cubicBezTo>
                  <a:pt x="265" y="270"/>
                  <a:pt x="288" y="271"/>
                  <a:pt x="288" y="271"/>
                </a:cubicBezTo>
                <a:cubicBezTo>
                  <a:pt x="296" y="271"/>
                  <a:pt x="303" y="267"/>
                  <a:pt x="306" y="260"/>
                </a:cubicBezTo>
                <a:cubicBezTo>
                  <a:pt x="306" y="260"/>
                  <a:pt x="315" y="239"/>
                  <a:pt x="341" y="217"/>
                </a:cubicBezTo>
                <a:lnTo>
                  <a:pt x="342" y="244"/>
                </a:lnTo>
                <a:cubicBezTo>
                  <a:pt x="342" y="248"/>
                  <a:pt x="343" y="251"/>
                  <a:pt x="345" y="254"/>
                </a:cubicBezTo>
                <a:lnTo>
                  <a:pt x="389" y="313"/>
                </a:lnTo>
                <a:lnTo>
                  <a:pt x="389" y="314"/>
                </a:lnTo>
                <a:lnTo>
                  <a:pt x="407" y="336"/>
                </a:lnTo>
                <a:cubicBezTo>
                  <a:pt x="413" y="344"/>
                  <a:pt x="450" y="402"/>
                  <a:pt x="482" y="445"/>
                </a:cubicBezTo>
                <a:cubicBezTo>
                  <a:pt x="488" y="454"/>
                  <a:pt x="496" y="466"/>
                  <a:pt x="493" y="476"/>
                </a:cubicBezTo>
                <a:cubicBezTo>
                  <a:pt x="491" y="484"/>
                  <a:pt x="481" y="492"/>
                  <a:pt x="463" y="501"/>
                </a:cubicBezTo>
                <a:cubicBezTo>
                  <a:pt x="458" y="503"/>
                  <a:pt x="453" y="504"/>
                  <a:pt x="445" y="498"/>
                </a:cubicBezTo>
                <a:cubicBezTo>
                  <a:pt x="439" y="492"/>
                  <a:pt x="435" y="485"/>
                  <a:pt x="435" y="485"/>
                </a:cubicBezTo>
                <a:cubicBezTo>
                  <a:pt x="434" y="481"/>
                  <a:pt x="431" y="478"/>
                  <a:pt x="428" y="477"/>
                </a:cubicBezTo>
                <a:lnTo>
                  <a:pt x="355" y="435"/>
                </a:lnTo>
                <a:cubicBezTo>
                  <a:pt x="354" y="434"/>
                  <a:pt x="352" y="434"/>
                  <a:pt x="351" y="433"/>
                </a:cubicBezTo>
                <a:lnTo>
                  <a:pt x="330" y="427"/>
                </a:lnTo>
                <a:cubicBezTo>
                  <a:pt x="329" y="427"/>
                  <a:pt x="329" y="427"/>
                  <a:pt x="328" y="427"/>
                </a:cubicBezTo>
                <a:cubicBezTo>
                  <a:pt x="307" y="421"/>
                  <a:pt x="303" y="403"/>
                  <a:pt x="303" y="401"/>
                </a:cubicBezTo>
                <a:lnTo>
                  <a:pt x="268" y="405"/>
                </a:lnTo>
                <a:cubicBezTo>
                  <a:pt x="270" y="419"/>
                  <a:pt x="280" y="445"/>
                  <a:pt x="307" y="457"/>
                </a:cubicBezTo>
                <a:cubicBezTo>
                  <a:pt x="307" y="458"/>
                  <a:pt x="306" y="460"/>
                  <a:pt x="306" y="461"/>
                </a:cubicBezTo>
                <a:cubicBezTo>
                  <a:pt x="306" y="464"/>
                  <a:pt x="299" y="520"/>
                  <a:pt x="327" y="562"/>
                </a:cubicBezTo>
                <a:cubicBezTo>
                  <a:pt x="351" y="597"/>
                  <a:pt x="376" y="621"/>
                  <a:pt x="397" y="640"/>
                </a:cubicBezTo>
                <a:cubicBezTo>
                  <a:pt x="418" y="659"/>
                  <a:pt x="434" y="673"/>
                  <a:pt x="436" y="690"/>
                </a:cubicBezTo>
                <a:lnTo>
                  <a:pt x="441" y="724"/>
                </a:lnTo>
                <a:cubicBezTo>
                  <a:pt x="424" y="729"/>
                  <a:pt x="375" y="736"/>
                  <a:pt x="301" y="737"/>
                </a:cubicBezTo>
                <a:cubicBezTo>
                  <a:pt x="293" y="737"/>
                  <a:pt x="284" y="737"/>
                  <a:pt x="276" y="737"/>
                </a:cubicBezTo>
                <a:cubicBezTo>
                  <a:pt x="206" y="736"/>
                  <a:pt x="158" y="730"/>
                  <a:pt x="139" y="725"/>
                </a:cubicBezTo>
                <a:cubicBezTo>
                  <a:pt x="147" y="699"/>
                  <a:pt x="163" y="641"/>
                  <a:pt x="161" y="607"/>
                </a:cubicBezTo>
                <a:cubicBezTo>
                  <a:pt x="160" y="593"/>
                  <a:pt x="156" y="577"/>
                  <a:pt x="152" y="557"/>
                </a:cubicBezTo>
                <a:cubicBezTo>
                  <a:pt x="144" y="515"/>
                  <a:pt x="132" y="458"/>
                  <a:pt x="145" y="421"/>
                </a:cubicBezTo>
                <a:cubicBezTo>
                  <a:pt x="166" y="357"/>
                  <a:pt x="198" y="310"/>
                  <a:pt x="237" y="287"/>
                </a:cubicBezTo>
                <a:close/>
                <a:moveTo>
                  <a:pt x="1041" y="376"/>
                </a:moveTo>
                <a:cubicBezTo>
                  <a:pt x="1038" y="366"/>
                  <a:pt x="1029" y="359"/>
                  <a:pt x="1019" y="358"/>
                </a:cubicBezTo>
                <a:lnTo>
                  <a:pt x="692" y="311"/>
                </a:lnTo>
                <a:lnTo>
                  <a:pt x="545" y="15"/>
                </a:lnTo>
                <a:cubicBezTo>
                  <a:pt x="541" y="6"/>
                  <a:pt x="531" y="0"/>
                  <a:pt x="521" y="0"/>
                </a:cubicBezTo>
                <a:cubicBezTo>
                  <a:pt x="510" y="0"/>
                  <a:pt x="500" y="6"/>
                  <a:pt x="496" y="15"/>
                </a:cubicBezTo>
                <a:lnTo>
                  <a:pt x="383" y="245"/>
                </a:lnTo>
                <a:lnTo>
                  <a:pt x="377" y="237"/>
                </a:lnTo>
                <a:lnTo>
                  <a:pt x="374" y="182"/>
                </a:lnTo>
                <a:cubicBezTo>
                  <a:pt x="374" y="176"/>
                  <a:pt x="371" y="170"/>
                  <a:pt x="365" y="167"/>
                </a:cubicBezTo>
                <a:cubicBezTo>
                  <a:pt x="359" y="164"/>
                  <a:pt x="353" y="164"/>
                  <a:pt x="347" y="168"/>
                </a:cubicBezTo>
                <a:cubicBezTo>
                  <a:pt x="308" y="192"/>
                  <a:pt x="288" y="221"/>
                  <a:pt x="279" y="236"/>
                </a:cubicBezTo>
                <a:cubicBezTo>
                  <a:pt x="252" y="238"/>
                  <a:pt x="188" y="254"/>
                  <a:pt x="139" y="345"/>
                </a:cubicBezTo>
                <a:cubicBezTo>
                  <a:pt x="136" y="344"/>
                  <a:pt x="133" y="344"/>
                  <a:pt x="130" y="344"/>
                </a:cubicBezTo>
                <a:lnTo>
                  <a:pt x="24" y="360"/>
                </a:lnTo>
                <a:cubicBezTo>
                  <a:pt x="13" y="362"/>
                  <a:pt x="5" y="369"/>
                  <a:pt x="2" y="379"/>
                </a:cubicBezTo>
                <a:cubicBezTo>
                  <a:pt x="-2" y="389"/>
                  <a:pt x="1" y="400"/>
                  <a:pt x="9" y="407"/>
                </a:cubicBezTo>
                <a:lnTo>
                  <a:pt x="93" y="489"/>
                </a:lnTo>
                <a:cubicBezTo>
                  <a:pt x="96" y="492"/>
                  <a:pt x="101" y="495"/>
                  <a:pt x="106" y="496"/>
                </a:cubicBezTo>
                <a:cubicBezTo>
                  <a:pt x="109" y="519"/>
                  <a:pt x="113" y="543"/>
                  <a:pt x="118" y="564"/>
                </a:cubicBezTo>
                <a:cubicBezTo>
                  <a:pt x="121" y="582"/>
                  <a:pt x="125" y="598"/>
                  <a:pt x="125" y="609"/>
                </a:cubicBezTo>
                <a:cubicBezTo>
                  <a:pt x="127" y="638"/>
                  <a:pt x="110" y="699"/>
                  <a:pt x="102" y="724"/>
                </a:cubicBezTo>
                <a:cubicBezTo>
                  <a:pt x="101" y="726"/>
                  <a:pt x="100" y="729"/>
                  <a:pt x="100" y="732"/>
                </a:cubicBezTo>
                <a:lnTo>
                  <a:pt x="100" y="778"/>
                </a:lnTo>
                <a:cubicBezTo>
                  <a:pt x="100" y="784"/>
                  <a:pt x="103" y="789"/>
                  <a:pt x="107" y="793"/>
                </a:cubicBezTo>
                <a:cubicBezTo>
                  <a:pt x="117" y="816"/>
                  <a:pt x="108" y="838"/>
                  <a:pt x="104" y="844"/>
                </a:cubicBezTo>
                <a:cubicBezTo>
                  <a:pt x="102" y="847"/>
                  <a:pt x="100" y="851"/>
                  <a:pt x="100" y="856"/>
                </a:cubicBezTo>
                <a:lnTo>
                  <a:pt x="100" y="913"/>
                </a:lnTo>
                <a:cubicBezTo>
                  <a:pt x="100" y="936"/>
                  <a:pt x="132" y="945"/>
                  <a:pt x="165" y="950"/>
                </a:cubicBezTo>
                <a:cubicBezTo>
                  <a:pt x="174" y="952"/>
                  <a:pt x="183" y="953"/>
                  <a:pt x="194" y="954"/>
                </a:cubicBezTo>
                <a:cubicBezTo>
                  <a:pt x="189" y="962"/>
                  <a:pt x="189" y="972"/>
                  <a:pt x="194" y="980"/>
                </a:cubicBezTo>
                <a:cubicBezTo>
                  <a:pt x="199" y="989"/>
                  <a:pt x="208" y="995"/>
                  <a:pt x="218" y="995"/>
                </a:cubicBezTo>
                <a:cubicBezTo>
                  <a:pt x="222" y="995"/>
                  <a:pt x="227" y="994"/>
                  <a:pt x="231" y="992"/>
                </a:cubicBezTo>
                <a:lnTo>
                  <a:pt x="292" y="959"/>
                </a:lnTo>
                <a:cubicBezTo>
                  <a:pt x="337" y="959"/>
                  <a:pt x="380" y="956"/>
                  <a:pt x="412" y="950"/>
                </a:cubicBezTo>
                <a:cubicBezTo>
                  <a:pt x="446" y="945"/>
                  <a:pt x="477" y="936"/>
                  <a:pt x="477" y="913"/>
                </a:cubicBezTo>
                <a:lnTo>
                  <a:pt x="477" y="862"/>
                </a:lnTo>
                <a:lnTo>
                  <a:pt x="523" y="837"/>
                </a:lnTo>
                <a:lnTo>
                  <a:pt x="815" y="990"/>
                </a:lnTo>
                <a:cubicBezTo>
                  <a:pt x="825" y="995"/>
                  <a:pt x="836" y="994"/>
                  <a:pt x="844" y="988"/>
                </a:cubicBezTo>
                <a:cubicBezTo>
                  <a:pt x="853" y="982"/>
                  <a:pt x="857" y="971"/>
                  <a:pt x="855" y="961"/>
                </a:cubicBezTo>
                <a:lnTo>
                  <a:pt x="799" y="636"/>
                </a:lnTo>
                <a:lnTo>
                  <a:pt x="1034" y="405"/>
                </a:lnTo>
                <a:cubicBezTo>
                  <a:pt x="1042" y="397"/>
                  <a:pt x="1045" y="386"/>
                  <a:pt x="1041" y="376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7" name="Freeform 1356">
            <a:extLst>
              <a:ext uri="{FF2B5EF4-FFF2-40B4-BE49-F238E27FC236}">
                <a16:creationId xmlns:a16="http://schemas.microsoft.com/office/drawing/2014/main" id="{23A52652-A4F4-2A4A-B249-6BBDDAD0E6D0}"/>
              </a:ext>
            </a:extLst>
          </p:cNvPr>
          <p:cNvSpPr/>
          <p:nvPr/>
        </p:nvSpPr>
        <p:spPr>
          <a:xfrm>
            <a:off x="3474721" y="1146848"/>
            <a:ext cx="106920" cy="1065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8" h="297">
                <a:moveTo>
                  <a:pt x="149" y="55"/>
                </a:moveTo>
                <a:cubicBezTo>
                  <a:pt x="201" y="55"/>
                  <a:pt x="243" y="97"/>
                  <a:pt x="243" y="148"/>
                </a:cubicBezTo>
                <a:cubicBezTo>
                  <a:pt x="243" y="200"/>
                  <a:pt x="201" y="242"/>
                  <a:pt x="149" y="242"/>
                </a:cubicBezTo>
                <a:cubicBezTo>
                  <a:pt x="98" y="242"/>
                  <a:pt x="56" y="200"/>
                  <a:pt x="56" y="148"/>
                </a:cubicBezTo>
                <a:cubicBezTo>
                  <a:pt x="56" y="97"/>
                  <a:pt x="98" y="55"/>
                  <a:pt x="149" y="55"/>
                </a:cubicBezTo>
                <a:close/>
                <a:moveTo>
                  <a:pt x="149" y="297"/>
                </a:moveTo>
                <a:cubicBezTo>
                  <a:pt x="231" y="297"/>
                  <a:pt x="298" y="230"/>
                  <a:pt x="298" y="148"/>
                </a:cubicBezTo>
                <a:cubicBezTo>
                  <a:pt x="298" y="66"/>
                  <a:pt x="231" y="0"/>
                  <a:pt x="149" y="0"/>
                </a:cubicBezTo>
                <a:cubicBezTo>
                  <a:pt x="67" y="0"/>
                  <a:pt x="0" y="66"/>
                  <a:pt x="0" y="148"/>
                </a:cubicBezTo>
                <a:cubicBezTo>
                  <a:pt x="0" y="230"/>
                  <a:pt x="67" y="297"/>
                  <a:pt x="149" y="297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8" name="Freeform 1357">
            <a:extLst>
              <a:ext uri="{FF2B5EF4-FFF2-40B4-BE49-F238E27FC236}">
                <a16:creationId xmlns:a16="http://schemas.microsoft.com/office/drawing/2014/main" id="{7D7B9B0A-5CB3-CD40-800A-2BC9873AD837}"/>
              </a:ext>
            </a:extLst>
          </p:cNvPr>
          <p:cNvSpPr/>
          <p:nvPr/>
        </p:nvSpPr>
        <p:spPr>
          <a:xfrm>
            <a:off x="3607201" y="1140729"/>
            <a:ext cx="100800" cy="100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1" h="281">
                <a:moveTo>
                  <a:pt x="141" y="55"/>
                </a:moveTo>
                <a:cubicBezTo>
                  <a:pt x="188" y="55"/>
                  <a:pt x="226" y="93"/>
                  <a:pt x="226" y="140"/>
                </a:cubicBezTo>
                <a:cubicBezTo>
                  <a:pt x="226" y="187"/>
                  <a:pt x="188" y="226"/>
                  <a:pt x="141" y="226"/>
                </a:cubicBezTo>
                <a:cubicBezTo>
                  <a:pt x="94" y="226"/>
                  <a:pt x="55" y="187"/>
                  <a:pt x="55" y="140"/>
                </a:cubicBezTo>
                <a:cubicBezTo>
                  <a:pt x="55" y="93"/>
                  <a:pt x="94" y="55"/>
                  <a:pt x="141" y="55"/>
                </a:cubicBezTo>
                <a:close/>
                <a:moveTo>
                  <a:pt x="141" y="281"/>
                </a:moveTo>
                <a:cubicBezTo>
                  <a:pt x="218" y="281"/>
                  <a:pt x="281" y="218"/>
                  <a:pt x="281" y="140"/>
                </a:cubicBezTo>
                <a:cubicBezTo>
                  <a:pt x="281" y="63"/>
                  <a:pt x="218" y="0"/>
                  <a:pt x="141" y="0"/>
                </a:cubicBezTo>
                <a:cubicBezTo>
                  <a:pt x="63" y="0"/>
                  <a:pt x="0" y="63"/>
                  <a:pt x="0" y="140"/>
                </a:cubicBezTo>
                <a:cubicBezTo>
                  <a:pt x="0" y="218"/>
                  <a:pt x="63" y="281"/>
                  <a:pt x="141" y="28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59" name="Freeform 1358">
            <a:extLst>
              <a:ext uri="{FF2B5EF4-FFF2-40B4-BE49-F238E27FC236}">
                <a16:creationId xmlns:a16="http://schemas.microsoft.com/office/drawing/2014/main" id="{8050FBAC-EA44-9047-9047-D4BCBA0A6A51}"/>
              </a:ext>
            </a:extLst>
          </p:cNvPr>
          <p:cNvSpPr/>
          <p:nvPr/>
        </p:nvSpPr>
        <p:spPr>
          <a:xfrm>
            <a:off x="3313439" y="1248368"/>
            <a:ext cx="429120" cy="317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93" h="882">
                <a:moveTo>
                  <a:pt x="738" y="450"/>
                </a:moveTo>
                <a:cubicBezTo>
                  <a:pt x="723" y="450"/>
                  <a:pt x="710" y="462"/>
                  <a:pt x="710" y="477"/>
                </a:cubicBezTo>
                <a:lnTo>
                  <a:pt x="710" y="826"/>
                </a:lnTo>
                <a:lnTo>
                  <a:pt x="482" y="826"/>
                </a:lnTo>
                <a:lnTo>
                  <a:pt x="482" y="477"/>
                </a:lnTo>
                <a:cubicBezTo>
                  <a:pt x="482" y="462"/>
                  <a:pt x="470" y="450"/>
                  <a:pt x="454" y="450"/>
                </a:cubicBezTo>
                <a:lnTo>
                  <a:pt x="402" y="450"/>
                </a:lnTo>
                <a:lnTo>
                  <a:pt x="402" y="190"/>
                </a:lnTo>
                <a:cubicBezTo>
                  <a:pt x="402" y="172"/>
                  <a:pt x="411" y="156"/>
                  <a:pt x="426" y="145"/>
                </a:cubicBezTo>
                <a:cubicBezTo>
                  <a:pt x="473" y="112"/>
                  <a:pt x="534" y="94"/>
                  <a:pt x="597" y="94"/>
                </a:cubicBezTo>
                <a:cubicBezTo>
                  <a:pt x="661" y="94"/>
                  <a:pt x="722" y="112"/>
                  <a:pt x="770" y="146"/>
                </a:cubicBezTo>
                <a:cubicBezTo>
                  <a:pt x="784" y="156"/>
                  <a:pt x="792" y="172"/>
                  <a:pt x="793" y="190"/>
                </a:cubicBezTo>
                <a:cubicBezTo>
                  <a:pt x="793" y="215"/>
                  <a:pt x="793" y="380"/>
                  <a:pt x="793" y="450"/>
                </a:cubicBezTo>
                <a:close/>
                <a:moveTo>
                  <a:pt x="1192" y="143"/>
                </a:moveTo>
                <a:cubicBezTo>
                  <a:pt x="1192" y="109"/>
                  <a:pt x="1175" y="78"/>
                  <a:pt x="1148" y="59"/>
                </a:cubicBezTo>
                <a:cubicBezTo>
                  <a:pt x="1095" y="21"/>
                  <a:pt x="1027" y="0"/>
                  <a:pt x="957" y="0"/>
                </a:cubicBezTo>
                <a:cubicBezTo>
                  <a:pt x="887" y="0"/>
                  <a:pt x="820" y="21"/>
                  <a:pt x="766" y="58"/>
                </a:cubicBezTo>
                <a:cubicBezTo>
                  <a:pt x="761" y="62"/>
                  <a:pt x="757" y="68"/>
                  <a:pt x="755" y="74"/>
                </a:cubicBezTo>
                <a:cubicBezTo>
                  <a:pt x="707" y="51"/>
                  <a:pt x="653" y="39"/>
                  <a:pt x="597" y="39"/>
                </a:cubicBezTo>
                <a:cubicBezTo>
                  <a:pt x="541" y="39"/>
                  <a:pt x="486" y="51"/>
                  <a:pt x="438" y="74"/>
                </a:cubicBezTo>
                <a:cubicBezTo>
                  <a:pt x="436" y="68"/>
                  <a:pt x="433" y="63"/>
                  <a:pt x="427" y="59"/>
                </a:cubicBezTo>
                <a:cubicBezTo>
                  <a:pt x="374" y="21"/>
                  <a:pt x="305" y="0"/>
                  <a:pt x="235" y="0"/>
                </a:cubicBezTo>
                <a:cubicBezTo>
                  <a:pt x="166" y="0"/>
                  <a:pt x="98" y="21"/>
                  <a:pt x="45" y="58"/>
                </a:cubicBezTo>
                <a:cubicBezTo>
                  <a:pt x="17" y="77"/>
                  <a:pt x="0" y="109"/>
                  <a:pt x="0" y="143"/>
                </a:cubicBezTo>
                <a:lnTo>
                  <a:pt x="0" y="411"/>
                </a:lnTo>
                <a:cubicBezTo>
                  <a:pt x="0" y="427"/>
                  <a:pt x="12" y="439"/>
                  <a:pt x="28" y="439"/>
                </a:cubicBezTo>
                <a:lnTo>
                  <a:pt x="74" y="439"/>
                </a:lnTo>
                <a:lnTo>
                  <a:pt x="74" y="763"/>
                </a:lnTo>
                <a:cubicBezTo>
                  <a:pt x="74" y="778"/>
                  <a:pt x="87" y="790"/>
                  <a:pt x="102" y="790"/>
                </a:cubicBezTo>
                <a:lnTo>
                  <a:pt x="367" y="790"/>
                </a:lnTo>
                <a:cubicBezTo>
                  <a:pt x="374" y="790"/>
                  <a:pt x="381" y="787"/>
                  <a:pt x="386" y="782"/>
                </a:cubicBezTo>
                <a:cubicBezTo>
                  <a:pt x="391" y="777"/>
                  <a:pt x="394" y="770"/>
                  <a:pt x="394" y="763"/>
                </a:cubicBezTo>
                <a:lnTo>
                  <a:pt x="394" y="564"/>
                </a:lnTo>
                <a:cubicBezTo>
                  <a:pt x="394" y="549"/>
                  <a:pt x="382" y="537"/>
                  <a:pt x="367" y="537"/>
                </a:cubicBezTo>
                <a:cubicBezTo>
                  <a:pt x="351" y="537"/>
                  <a:pt x="339" y="549"/>
                  <a:pt x="339" y="564"/>
                </a:cubicBezTo>
                <a:lnTo>
                  <a:pt x="339" y="735"/>
                </a:lnTo>
                <a:lnTo>
                  <a:pt x="130" y="735"/>
                </a:lnTo>
                <a:lnTo>
                  <a:pt x="130" y="411"/>
                </a:lnTo>
                <a:cubicBezTo>
                  <a:pt x="130" y="396"/>
                  <a:pt x="117" y="384"/>
                  <a:pt x="102" y="384"/>
                </a:cubicBezTo>
                <a:lnTo>
                  <a:pt x="55" y="384"/>
                </a:lnTo>
                <a:lnTo>
                  <a:pt x="55" y="143"/>
                </a:lnTo>
                <a:cubicBezTo>
                  <a:pt x="55" y="127"/>
                  <a:pt x="63" y="112"/>
                  <a:pt x="77" y="103"/>
                </a:cubicBezTo>
                <a:cubicBezTo>
                  <a:pt x="121" y="72"/>
                  <a:pt x="177" y="55"/>
                  <a:pt x="235" y="55"/>
                </a:cubicBezTo>
                <a:cubicBezTo>
                  <a:pt x="293" y="55"/>
                  <a:pt x="348" y="72"/>
                  <a:pt x="392" y="102"/>
                </a:cubicBezTo>
                <a:cubicBezTo>
                  <a:pt x="364" y="122"/>
                  <a:pt x="347" y="155"/>
                  <a:pt x="347" y="190"/>
                </a:cubicBezTo>
                <a:lnTo>
                  <a:pt x="347" y="477"/>
                </a:lnTo>
                <a:cubicBezTo>
                  <a:pt x="347" y="493"/>
                  <a:pt x="359" y="505"/>
                  <a:pt x="375" y="505"/>
                </a:cubicBezTo>
                <a:lnTo>
                  <a:pt x="427" y="505"/>
                </a:lnTo>
                <a:lnTo>
                  <a:pt x="427" y="854"/>
                </a:lnTo>
                <a:cubicBezTo>
                  <a:pt x="427" y="869"/>
                  <a:pt x="439" y="882"/>
                  <a:pt x="454" y="882"/>
                </a:cubicBezTo>
                <a:lnTo>
                  <a:pt x="738" y="882"/>
                </a:lnTo>
                <a:cubicBezTo>
                  <a:pt x="753" y="882"/>
                  <a:pt x="766" y="869"/>
                  <a:pt x="766" y="854"/>
                </a:cubicBezTo>
                <a:lnTo>
                  <a:pt x="766" y="505"/>
                </a:lnTo>
                <a:lnTo>
                  <a:pt x="820" y="505"/>
                </a:lnTo>
                <a:cubicBezTo>
                  <a:pt x="836" y="505"/>
                  <a:pt x="848" y="493"/>
                  <a:pt x="848" y="477"/>
                </a:cubicBezTo>
                <a:cubicBezTo>
                  <a:pt x="848" y="446"/>
                  <a:pt x="848" y="219"/>
                  <a:pt x="848" y="190"/>
                </a:cubicBezTo>
                <a:cubicBezTo>
                  <a:pt x="847" y="154"/>
                  <a:pt x="830" y="121"/>
                  <a:pt x="802" y="101"/>
                </a:cubicBezTo>
                <a:cubicBezTo>
                  <a:pt x="801" y="101"/>
                  <a:pt x="801" y="101"/>
                  <a:pt x="801" y="101"/>
                </a:cubicBezTo>
                <a:cubicBezTo>
                  <a:pt x="845" y="71"/>
                  <a:pt x="900" y="55"/>
                  <a:pt x="957" y="55"/>
                </a:cubicBezTo>
                <a:cubicBezTo>
                  <a:pt x="1015" y="55"/>
                  <a:pt x="1072" y="72"/>
                  <a:pt x="1116" y="104"/>
                </a:cubicBezTo>
                <a:cubicBezTo>
                  <a:pt x="1129" y="113"/>
                  <a:pt x="1137" y="128"/>
                  <a:pt x="1137" y="143"/>
                </a:cubicBezTo>
                <a:cubicBezTo>
                  <a:pt x="1137" y="166"/>
                  <a:pt x="1137" y="318"/>
                  <a:pt x="1137" y="384"/>
                </a:cubicBezTo>
                <a:lnTo>
                  <a:pt x="1088" y="384"/>
                </a:lnTo>
                <a:cubicBezTo>
                  <a:pt x="1073" y="384"/>
                  <a:pt x="1060" y="396"/>
                  <a:pt x="1060" y="411"/>
                </a:cubicBezTo>
                <a:lnTo>
                  <a:pt x="1060" y="735"/>
                </a:lnTo>
                <a:lnTo>
                  <a:pt x="851" y="735"/>
                </a:lnTo>
                <a:lnTo>
                  <a:pt x="851" y="564"/>
                </a:lnTo>
                <a:cubicBezTo>
                  <a:pt x="851" y="549"/>
                  <a:pt x="839" y="537"/>
                  <a:pt x="823" y="537"/>
                </a:cubicBezTo>
                <a:cubicBezTo>
                  <a:pt x="808" y="537"/>
                  <a:pt x="796" y="549"/>
                  <a:pt x="796" y="564"/>
                </a:cubicBezTo>
                <a:lnTo>
                  <a:pt x="796" y="763"/>
                </a:lnTo>
                <a:cubicBezTo>
                  <a:pt x="796" y="778"/>
                  <a:pt x="808" y="790"/>
                  <a:pt x="823" y="790"/>
                </a:cubicBezTo>
                <a:lnTo>
                  <a:pt x="1088" y="790"/>
                </a:lnTo>
                <a:cubicBezTo>
                  <a:pt x="1103" y="790"/>
                  <a:pt x="1116" y="778"/>
                  <a:pt x="1116" y="763"/>
                </a:cubicBezTo>
                <a:lnTo>
                  <a:pt x="1116" y="439"/>
                </a:lnTo>
                <a:lnTo>
                  <a:pt x="1165" y="439"/>
                </a:lnTo>
                <a:cubicBezTo>
                  <a:pt x="1180" y="439"/>
                  <a:pt x="1193" y="427"/>
                  <a:pt x="1193" y="411"/>
                </a:cubicBezTo>
                <a:cubicBezTo>
                  <a:pt x="1193" y="382"/>
                  <a:pt x="1192" y="171"/>
                  <a:pt x="1192" y="143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0" name="Freeform 1359">
            <a:extLst>
              <a:ext uri="{FF2B5EF4-FFF2-40B4-BE49-F238E27FC236}">
                <a16:creationId xmlns:a16="http://schemas.microsoft.com/office/drawing/2014/main" id="{8B08B244-9337-9348-834D-E9EF64BF7381}"/>
              </a:ext>
            </a:extLst>
          </p:cNvPr>
          <p:cNvSpPr/>
          <p:nvPr/>
        </p:nvSpPr>
        <p:spPr>
          <a:xfrm>
            <a:off x="3347641" y="1140729"/>
            <a:ext cx="100800" cy="100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81" h="281">
                <a:moveTo>
                  <a:pt x="140" y="55"/>
                </a:moveTo>
                <a:cubicBezTo>
                  <a:pt x="187" y="55"/>
                  <a:pt x="226" y="93"/>
                  <a:pt x="226" y="140"/>
                </a:cubicBezTo>
                <a:cubicBezTo>
                  <a:pt x="226" y="187"/>
                  <a:pt x="187" y="226"/>
                  <a:pt x="140" y="226"/>
                </a:cubicBezTo>
                <a:cubicBezTo>
                  <a:pt x="93" y="226"/>
                  <a:pt x="55" y="187"/>
                  <a:pt x="55" y="140"/>
                </a:cubicBezTo>
                <a:cubicBezTo>
                  <a:pt x="55" y="93"/>
                  <a:pt x="93" y="55"/>
                  <a:pt x="140" y="55"/>
                </a:cubicBezTo>
                <a:close/>
                <a:moveTo>
                  <a:pt x="140" y="281"/>
                </a:moveTo>
                <a:cubicBezTo>
                  <a:pt x="218" y="281"/>
                  <a:pt x="281" y="218"/>
                  <a:pt x="281" y="140"/>
                </a:cubicBezTo>
                <a:cubicBezTo>
                  <a:pt x="281" y="63"/>
                  <a:pt x="218" y="0"/>
                  <a:pt x="140" y="0"/>
                </a:cubicBezTo>
                <a:cubicBezTo>
                  <a:pt x="63" y="0"/>
                  <a:pt x="0" y="63"/>
                  <a:pt x="0" y="140"/>
                </a:cubicBezTo>
                <a:cubicBezTo>
                  <a:pt x="0" y="218"/>
                  <a:pt x="63" y="281"/>
                  <a:pt x="140" y="28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1" name="Freeform 1360">
            <a:extLst>
              <a:ext uri="{FF2B5EF4-FFF2-40B4-BE49-F238E27FC236}">
                <a16:creationId xmlns:a16="http://schemas.microsoft.com/office/drawing/2014/main" id="{4095C972-DB5C-804C-840B-76958677505E}"/>
              </a:ext>
            </a:extLst>
          </p:cNvPr>
          <p:cNvSpPr/>
          <p:nvPr/>
        </p:nvSpPr>
        <p:spPr>
          <a:xfrm>
            <a:off x="4213440" y="1266008"/>
            <a:ext cx="57600" cy="57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1" h="161">
                <a:moveTo>
                  <a:pt x="81" y="36"/>
                </a:moveTo>
                <a:cubicBezTo>
                  <a:pt x="105" y="36"/>
                  <a:pt x="126" y="56"/>
                  <a:pt x="126" y="81"/>
                </a:cubicBezTo>
                <a:cubicBezTo>
                  <a:pt x="126" y="106"/>
                  <a:pt x="105" y="126"/>
                  <a:pt x="81" y="126"/>
                </a:cubicBezTo>
                <a:cubicBezTo>
                  <a:pt x="56" y="126"/>
                  <a:pt x="36" y="106"/>
                  <a:pt x="36" y="81"/>
                </a:cubicBezTo>
                <a:cubicBezTo>
                  <a:pt x="36" y="56"/>
                  <a:pt x="56" y="36"/>
                  <a:pt x="81" y="36"/>
                </a:cubicBezTo>
                <a:close/>
                <a:moveTo>
                  <a:pt x="81" y="161"/>
                </a:moveTo>
                <a:cubicBezTo>
                  <a:pt x="125" y="161"/>
                  <a:pt x="161" y="125"/>
                  <a:pt x="161" y="81"/>
                </a:cubicBezTo>
                <a:cubicBezTo>
                  <a:pt x="161" y="36"/>
                  <a:pt x="125" y="0"/>
                  <a:pt x="81" y="0"/>
                </a:cubicBezTo>
                <a:cubicBezTo>
                  <a:pt x="36" y="0"/>
                  <a:pt x="0" y="36"/>
                  <a:pt x="0" y="81"/>
                </a:cubicBezTo>
                <a:cubicBezTo>
                  <a:pt x="0" y="125"/>
                  <a:pt x="36" y="161"/>
                  <a:pt x="81" y="16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2" name="Freeform 1361">
            <a:extLst>
              <a:ext uri="{FF2B5EF4-FFF2-40B4-BE49-F238E27FC236}">
                <a16:creationId xmlns:a16="http://schemas.microsoft.com/office/drawing/2014/main" id="{C6724D04-B185-BB47-A100-BE2EE53B982E}"/>
              </a:ext>
            </a:extLst>
          </p:cNvPr>
          <p:cNvSpPr/>
          <p:nvPr/>
        </p:nvSpPr>
        <p:spPr>
          <a:xfrm>
            <a:off x="4282201" y="1262768"/>
            <a:ext cx="54360" cy="5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2" h="153">
                <a:moveTo>
                  <a:pt x="76" y="36"/>
                </a:moveTo>
                <a:cubicBezTo>
                  <a:pt x="98" y="36"/>
                  <a:pt x="117" y="54"/>
                  <a:pt x="117" y="77"/>
                </a:cubicBezTo>
                <a:cubicBezTo>
                  <a:pt x="117" y="99"/>
                  <a:pt x="98" y="118"/>
                  <a:pt x="76" y="118"/>
                </a:cubicBezTo>
                <a:cubicBezTo>
                  <a:pt x="53" y="118"/>
                  <a:pt x="35" y="99"/>
                  <a:pt x="35" y="77"/>
                </a:cubicBezTo>
                <a:cubicBezTo>
                  <a:pt x="35" y="54"/>
                  <a:pt x="53" y="36"/>
                  <a:pt x="76" y="36"/>
                </a:cubicBezTo>
                <a:close/>
                <a:moveTo>
                  <a:pt x="76" y="153"/>
                </a:moveTo>
                <a:cubicBezTo>
                  <a:pt x="118" y="153"/>
                  <a:pt x="152" y="119"/>
                  <a:pt x="152" y="77"/>
                </a:cubicBezTo>
                <a:cubicBezTo>
                  <a:pt x="152" y="35"/>
                  <a:pt x="118" y="0"/>
                  <a:pt x="76" y="0"/>
                </a:cubicBezTo>
                <a:cubicBezTo>
                  <a:pt x="34" y="0"/>
                  <a:pt x="0" y="35"/>
                  <a:pt x="0" y="77"/>
                </a:cubicBezTo>
                <a:cubicBezTo>
                  <a:pt x="0" y="119"/>
                  <a:pt x="34" y="153"/>
                  <a:pt x="76" y="153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3" name="Freeform 1362">
            <a:extLst>
              <a:ext uri="{FF2B5EF4-FFF2-40B4-BE49-F238E27FC236}">
                <a16:creationId xmlns:a16="http://schemas.microsoft.com/office/drawing/2014/main" id="{ED036490-556E-AD4B-9037-9D5AE033F90D}"/>
              </a:ext>
            </a:extLst>
          </p:cNvPr>
          <p:cNvSpPr/>
          <p:nvPr/>
        </p:nvSpPr>
        <p:spPr>
          <a:xfrm>
            <a:off x="4129920" y="1318929"/>
            <a:ext cx="224280" cy="166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463">
                <a:moveTo>
                  <a:pt x="386" y="233"/>
                </a:moveTo>
                <a:cubicBezTo>
                  <a:pt x="376" y="233"/>
                  <a:pt x="368" y="241"/>
                  <a:pt x="368" y="250"/>
                </a:cubicBezTo>
                <a:lnTo>
                  <a:pt x="368" y="428"/>
                </a:lnTo>
                <a:lnTo>
                  <a:pt x="256" y="428"/>
                </a:lnTo>
                <a:lnTo>
                  <a:pt x="256" y="250"/>
                </a:lnTo>
                <a:cubicBezTo>
                  <a:pt x="256" y="241"/>
                  <a:pt x="248" y="233"/>
                  <a:pt x="239" y="233"/>
                </a:cubicBezTo>
                <a:lnTo>
                  <a:pt x="215" y="233"/>
                </a:lnTo>
                <a:lnTo>
                  <a:pt x="215" y="102"/>
                </a:lnTo>
                <a:cubicBezTo>
                  <a:pt x="215" y="93"/>
                  <a:pt x="219" y="86"/>
                  <a:pt x="226" y="81"/>
                </a:cubicBezTo>
                <a:cubicBezTo>
                  <a:pt x="250" y="64"/>
                  <a:pt x="281" y="55"/>
                  <a:pt x="313" y="55"/>
                </a:cubicBezTo>
                <a:cubicBezTo>
                  <a:pt x="345" y="55"/>
                  <a:pt x="376" y="64"/>
                  <a:pt x="400" y="81"/>
                </a:cubicBezTo>
                <a:cubicBezTo>
                  <a:pt x="406" y="86"/>
                  <a:pt x="410" y="93"/>
                  <a:pt x="410" y="101"/>
                </a:cubicBezTo>
                <a:cubicBezTo>
                  <a:pt x="410" y="114"/>
                  <a:pt x="411" y="195"/>
                  <a:pt x="411" y="233"/>
                </a:cubicBezTo>
                <a:close/>
                <a:moveTo>
                  <a:pt x="585" y="398"/>
                </a:moveTo>
                <a:lnTo>
                  <a:pt x="585" y="234"/>
                </a:lnTo>
                <a:lnTo>
                  <a:pt x="607" y="234"/>
                </a:lnTo>
                <a:cubicBezTo>
                  <a:pt x="617" y="234"/>
                  <a:pt x="624" y="226"/>
                  <a:pt x="624" y="216"/>
                </a:cubicBezTo>
                <a:cubicBezTo>
                  <a:pt x="624" y="201"/>
                  <a:pt x="624" y="92"/>
                  <a:pt x="624" y="77"/>
                </a:cubicBezTo>
                <a:cubicBezTo>
                  <a:pt x="624" y="59"/>
                  <a:pt x="615" y="41"/>
                  <a:pt x="600" y="30"/>
                </a:cubicBezTo>
                <a:cubicBezTo>
                  <a:pt x="572" y="11"/>
                  <a:pt x="536" y="0"/>
                  <a:pt x="499" y="0"/>
                </a:cubicBezTo>
                <a:cubicBezTo>
                  <a:pt x="462" y="0"/>
                  <a:pt x="426" y="10"/>
                  <a:pt x="398" y="30"/>
                </a:cubicBezTo>
                <a:cubicBezTo>
                  <a:pt x="396" y="32"/>
                  <a:pt x="394" y="34"/>
                  <a:pt x="393" y="37"/>
                </a:cubicBezTo>
                <a:cubicBezTo>
                  <a:pt x="368" y="25"/>
                  <a:pt x="341" y="20"/>
                  <a:pt x="313" y="20"/>
                </a:cubicBezTo>
                <a:cubicBezTo>
                  <a:pt x="284" y="20"/>
                  <a:pt x="257" y="26"/>
                  <a:pt x="232" y="37"/>
                </a:cubicBezTo>
                <a:cubicBezTo>
                  <a:pt x="231" y="34"/>
                  <a:pt x="229" y="32"/>
                  <a:pt x="226" y="30"/>
                </a:cubicBezTo>
                <a:cubicBezTo>
                  <a:pt x="198" y="11"/>
                  <a:pt x="162" y="0"/>
                  <a:pt x="125" y="0"/>
                </a:cubicBezTo>
                <a:cubicBezTo>
                  <a:pt x="88" y="0"/>
                  <a:pt x="53" y="10"/>
                  <a:pt x="24" y="30"/>
                </a:cubicBezTo>
                <a:cubicBezTo>
                  <a:pt x="9" y="41"/>
                  <a:pt x="0" y="59"/>
                  <a:pt x="0" y="77"/>
                </a:cubicBezTo>
                <a:lnTo>
                  <a:pt x="0" y="216"/>
                </a:lnTo>
                <a:cubicBezTo>
                  <a:pt x="0" y="226"/>
                  <a:pt x="8" y="234"/>
                  <a:pt x="18" y="234"/>
                </a:cubicBezTo>
                <a:lnTo>
                  <a:pt x="38" y="234"/>
                </a:lnTo>
                <a:lnTo>
                  <a:pt x="38" y="398"/>
                </a:lnTo>
                <a:cubicBezTo>
                  <a:pt x="38" y="408"/>
                  <a:pt x="46" y="416"/>
                  <a:pt x="56" y="416"/>
                </a:cubicBezTo>
                <a:lnTo>
                  <a:pt x="193" y="416"/>
                </a:lnTo>
                <a:cubicBezTo>
                  <a:pt x="198" y="416"/>
                  <a:pt x="202" y="414"/>
                  <a:pt x="206" y="411"/>
                </a:cubicBezTo>
                <a:cubicBezTo>
                  <a:pt x="209" y="407"/>
                  <a:pt x="211" y="403"/>
                  <a:pt x="211" y="398"/>
                </a:cubicBezTo>
                <a:lnTo>
                  <a:pt x="211" y="295"/>
                </a:lnTo>
                <a:cubicBezTo>
                  <a:pt x="211" y="285"/>
                  <a:pt x="203" y="278"/>
                  <a:pt x="193" y="278"/>
                </a:cubicBezTo>
                <a:cubicBezTo>
                  <a:pt x="183" y="278"/>
                  <a:pt x="175" y="285"/>
                  <a:pt x="175" y="295"/>
                </a:cubicBezTo>
                <a:lnTo>
                  <a:pt x="175" y="380"/>
                </a:lnTo>
                <a:lnTo>
                  <a:pt x="74" y="380"/>
                </a:lnTo>
                <a:lnTo>
                  <a:pt x="74" y="216"/>
                </a:lnTo>
                <a:cubicBezTo>
                  <a:pt x="74" y="206"/>
                  <a:pt x="66" y="198"/>
                  <a:pt x="56" y="198"/>
                </a:cubicBezTo>
                <a:lnTo>
                  <a:pt x="35" y="198"/>
                </a:lnTo>
                <a:lnTo>
                  <a:pt x="35" y="77"/>
                </a:lnTo>
                <a:cubicBezTo>
                  <a:pt x="35" y="70"/>
                  <a:pt x="39" y="63"/>
                  <a:pt x="45" y="59"/>
                </a:cubicBezTo>
                <a:cubicBezTo>
                  <a:pt x="67" y="44"/>
                  <a:pt x="96" y="35"/>
                  <a:pt x="125" y="35"/>
                </a:cubicBezTo>
                <a:cubicBezTo>
                  <a:pt x="152" y="35"/>
                  <a:pt x="179" y="42"/>
                  <a:pt x="200" y="56"/>
                </a:cubicBezTo>
                <a:cubicBezTo>
                  <a:pt x="187" y="67"/>
                  <a:pt x="180" y="84"/>
                  <a:pt x="180" y="102"/>
                </a:cubicBezTo>
                <a:lnTo>
                  <a:pt x="180" y="250"/>
                </a:lnTo>
                <a:cubicBezTo>
                  <a:pt x="180" y="260"/>
                  <a:pt x="187" y="268"/>
                  <a:pt x="197" y="268"/>
                </a:cubicBezTo>
                <a:lnTo>
                  <a:pt x="221" y="268"/>
                </a:lnTo>
                <a:lnTo>
                  <a:pt x="221" y="446"/>
                </a:lnTo>
                <a:cubicBezTo>
                  <a:pt x="221" y="455"/>
                  <a:pt x="229" y="463"/>
                  <a:pt x="239" y="463"/>
                </a:cubicBezTo>
                <a:lnTo>
                  <a:pt x="386" y="463"/>
                </a:lnTo>
                <a:cubicBezTo>
                  <a:pt x="395" y="463"/>
                  <a:pt x="403" y="455"/>
                  <a:pt x="403" y="446"/>
                </a:cubicBezTo>
                <a:lnTo>
                  <a:pt x="403" y="268"/>
                </a:lnTo>
                <a:lnTo>
                  <a:pt x="428" y="268"/>
                </a:lnTo>
                <a:cubicBezTo>
                  <a:pt x="438" y="268"/>
                  <a:pt x="446" y="260"/>
                  <a:pt x="446" y="250"/>
                </a:cubicBezTo>
                <a:cubicBezTo>
                  <a:pt x="446" y="234"/>
                  <a:pt x="446" y="117"/>
                  <a:pt x="446" y="101"/>
                </a:cubicBezTo>
                <a:cubicBezTo>
                  <a:pt x="446" y="83"/>
                  <a:pt x="438" y="67"/>
                  <a:pt x="424" y="55"/>
                </a:cubicBezTo>
                <a:cubicBezTo>
                  <a:pt x="446" y="42"/>
                  <a:pt x="472" y="35"/>
                  <a:pt x="499" y="35"/>
                </a:cubicBezTo>
                <a:cubicBezTo>
                  <a:pt x="529" y="35"/>
                  <a:pt x="557" y="44"/>
                  <a:pt x="580" y="59"/>
                </a:cubicBezTo>
                <a:cubicBezTo>
                  <a:pt x="585" y="63"/>
                  <a:pt x="589" y="70"/>
                  <a:pt x="589" y="77"/>
                </a:cubicBezTo>
                <a:cubicBezTo>
                  <a:pt x="589" y="89"/>
                  <a:pt x="589" y="163"/>
                  <a:pt x="589" y="198"/>
                </a:cubicBezTo>
                <a:lnTo>
                  <a:pt x="567" y="198"/>
                </a:lnTo>
                <a:cubicBezTo>
                  <a:pt x="557" y="198"/>
                  <a:pt x="549" y="206"/>
                  <a:pt x="549" y="216"/>
                </a:cubicBezTo>
                <a:lnTo>
                  <a:pt x="549" y="380"/>
                </a:lnTo>
                <a:lnTo>
                  <a:pt x="447" y="380"/>
                </a:lnTo>
                <a:lnTo>
                  <a:pt x="447" y="295"/>
                </a:lnTo>
                <a:cubicBezTo>
                  <a:pt x="447" y="285"/>
                  <a:pt x="440" y="278"/>
                  <a:pt x="430" y="278"/>
                </a:cubicBezTo>
                <a:cubicBezTo>
                  <a:pt x="420" y="278"/>
                  <a:pt x="412" y="285"/>
                  <a:pt x="412" y="295"/>
                </a:cubicBezTo>
                <a:lnTo>
                  <a:pt x="412" y="398"/>
                </a:lnTo>
                <a:cubicBezTo>
                  <a:pt x="412" y="408"/>
                  <a:pt x="420" y="416"/>
                  <a:pt x="430" y="416"/>
                </a:cubicBezTo>
                <a:lnTo>
                  <a:pt x="567" y="416"/>
                </a:lnTo>
                <a:cubicBezTo>
                  <a:pt x="577" y="416"/>
                  <a:pt x="585" y="408"/>
                  <a:pt x="585" y="39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4" name="Freeform 1363">
            <a:extLst>
              <a:ext uri="{FF2B5EF4-FFF2-40B4-BE49-F238E27FC236}">
                <a16:creationId xmlns:a16="http://schemas.microsoft.com/office/drawing/2014/main" id="{FBAAE8AF-E475-B144-844E-A0C39F9A2155}"/>
              </a:ext>
            </a:extLst>
          </p:cNvPr>
          <p:cNvSpPr/>
          <p:nvPr/>
        </p:nvSpPr>
        <p:spPr>
          <a:xfrm>
            <a:off x="4147560" y="1262768"/>
            <a:ext cx="54360" cy="5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2" h="153">
                <a:moveTo>
                  <a:pt x="76" y="36"/>
                </a:moveTo>
                <a:cubicBezTo>
                  <a:pt x="99" y="36"/>
                  <a:pt x="117" y="54"/>
                  <a:pt x="117" y="77"/>
                </a:cubicBezTo>
                <a:cubicBezTo>
                  <a:pt x="117" y="99"/>
                  <a:pt x="99" y="118"/>
                  <a:pt x="76" y="118"/>
                </a:cubicBezTo>
                <a:cubicBezTo>
                  <a:pt x="54" y="118"/>
                  <a:pt x="35" y="99"/>
                  <a:pt x="35" y="77"/>
                </a:cubicBezTo>
                <a:cubicBezTo>
                  <a:pt x="35" y="54"/>
                  <a:pt x="54" y="36"/>
                  <a:pt x="76" y="36"/>
                </a:cubicBezTo>
                <a:close/>
                <a:moveTo>
                  <a:pt x="76" y="153"/>
                </a:moveTo>
                <a:cubicBezTo>
                  <a:pt x="118" y="153"/>
                  <a:pt x="152" y="119"/>
                  <a:pt x="152" y="77"/>
                </a:cubicBezTo>
                <a:cubicBezTo>
                  <a:pt x="152" y="35"/>
                  <a:pt x="118" y="0"/>
                  <a:pt x="76" y="0"/>
                </a:cubicBezTo>
                <a:cubicBezTo>
                  <a:pt x="34" y="0"/>
                  <a:pt x="0" y="35"/>
                  <a:pt x="0" y="77"/>
                </a:cubicBezTo>
                <a:cubicBezTo>
                  <a:pt x="0" y="119"/>
                  <a:pt x="34" y="153"/>
                  <a:pt x="76" y="153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5" name="Freeform 1364">
            <a:extLst>
              <a:ext uri="{FF2B5EF4-FFF2-40B4-BE49-F238E27FC236}">
                <a16:creationId xmlns:a16="http://schemas.microsoft.com/office/drawing/2014/main" id="{D3D65AE6-F5A3-BC4C-9437-006894299AE7}"/>
              </a:ext>
            </a:extLst>
          </p:cNvPr>
          <p:cNvSpPr/>
          <p:nvPr/>
        </p:nvSpPr>
        <p:spPr>
          <a:xfrm>
            <a:off x="4299480" y="1237208"/>
            <a:ext cx="176400" cy="38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91" h="1068">
                <a:moveTo>
                  <a:pt x="117" y="748"/>
                </a:moveTo>
                <a:cubicBezTo>
                  <a:pt x="122" y="720"/>
                  <a:pt x="135" y="704"/>
                  <a:pt x="151" y="686"/>
                </a:cubicBezTo>
                <a:cubicBezTo>
                  <a:pt x="166" y="667"/>
                  <a:pt x="184" y="646"/>
                  <a:pt x="193" y="611"/>
                </a:cubicBezTo>
                <a:cubicBezTo>
                  <a:pt x="207" y="559"/>
                  <a:pt x="200" y="410"/>
                  <a:pt x="199" y="395"/>
                </a:cubicBezTo>
                <a:cubicBezTo>
                  <a:pt x="200" y="375"/>
                  <a:pt x="217" y="359"/>
                  <a:pt x="237" y="360"/>
                </a:cubicBezTo>
                <a:cubicBezTo>
                  <a:pt x="247" y="360"/>
                  <a:pt x="256" y="365"/>
                  <a:pt x="263" y="372"/>
                </a:cubicBezTo>
                <a:cubicBezTo>
                  <a:pt x="270" y="379"/>
                  <a:pt x="274" y="389"/>
                  <a:pt x="273" y="398"/>
                </a:cubicBezTo>
                <a:lnTo>
                  <a:pt x="273" y="399"/>
                </a:lnTo>
                <a:lnTo>
                  <a:pt x="268" y="610"/>
                </a:lnTo>
                <a:cubicBezTo>
                  <a:pt x="268" y="616"/>
                  <a:pt x="271" y="622"/>
                  <a:pt x="276" y="626"/>
                </a:cubicBezTo>
                <a:lnTo>
                  <a:pt x="314" y="653"/>
                </a:lnTo>
                <a:cubicBezTo>
                  <a:pt x="323" y="660"/>
                  <a:pt x="335" y="658"/>
                  <a:pt x="342" y="649"/>
                </a:cubicBezTo>
                <a:cubicBezTo>
                  <a:pt x="348" y="640"/>
                  <a:pt x="346" y="628"/>
                  <a:pt x="337" y="622"/>
                </a:cubicBezTo>
                <a:lnTo>
                  <a:pt x="308" y="600"/>
                </a:lnTo>
                <a:lnTo>
                  <a:pt x="313" y="400"/>
                </a:lnTo>
                <a:cubicBezTo>
                  <a:pt x="313" y="379"/>
                  <a:pt x="306" y="360"/>
                  <a:pt x="292" y="345"/>
                </a:cubicBezTo>
                <a:cubicBezTo>
                  <a:pt x="284" y="336"/>
                  <a:pt x="273" y="329"/>
                  <a:pt x="262" y="325"/>
                </a:cubicBezTo>
                <a:cubicBezTo>
                  <a:pt x="262" y="324"/>
                  <a:pt x="262" y="323"/>
                  <a:pt x="261" y="322"/>
                </a:cubicBezTo>
                <a:cubicBezTo>
                  <a:pt x="261" y="321"/>
                  <a:pt x="211" y="196"/>
                  <a:pt x="174" y="90"/>
                </a:cubicBezTo>
                <a:cubicBezTo>
                  <a:pt x="170" y="81"/>
                  <a:pt x="171" y="71"/>
                  <a:pt x="175" y="62"/>
                </a:cubicBezTo>
                <a:cubicBezTo>
                  <a:pt x="179" y="53"/>
                  <a:pt x="187" y="46"/>
                  <a:pt x="196" y="43"/>
                </a:cubicBezTo>
                <a:lnTo>
                  <a:pt x="198" y="42"/>
                </a:lnTo>
                <a:cubicBezTo>
                  <a:pt x="207" y="39"/>
                  <a:pt x="216" y="40"/>
                  <a:pt x="225" y="44"/>
                </a:cubicBezTo>
                <a:cubicBezTo>
                  <a:pt x="234" y="48"/>
                  <a:pt x="240" y="55"/>
                  <a:pt x="243" y="64"/>
                </a:cubicBezTo>
                <a:cubicBezTo>
                  <a:pt x="243" y="64"/>
                  <a:pt x="244" y="65"/>
                  <a:pt x="244" y="66"/>
                </a:cubicBezTo>
                <a:cubicBezTo>
                  <a:pt x="321" y="229"/>
                  <a:pt x="444" y="500"/>
                  <a:pt x="450" y="527"/>
                </a:cubicBezTo>
                <a:cubicBezTo>
                  <a:pt x="457" y="565"/>
                  <a:pt x="436" y="609"/>
                  <a:pt x="411" y="659"/>
                </a:cubicBezTo>
                <a:cubicBezTo>
                  <a:pt x="382" y="716"/>
                  <a:pt x="347" y="787"/>
                  <a:pt x="342" y="874"/>
                </a:cubicBezTo>
                <a:lnTo>
                  <a:pt x="340" y="898"/>
                </a:lnTo>
                <a:lnTo>
                  <a:pt x="111" y="894"/>
                </a:lnTo>
                <a:lnTo>
                  <a:pt x="112" y="822"/>
                </a:lnTo>
                <a:cubicBezTo>
                  <a:pt x="112" y="821"/>
                  <a:pt x="112" y="771"/>
                  <a:pt x="117" y="748"/>
                </a:cubicBezTo>
                <a:close/>
                <a:moveTo>
                  <a:pt x="431" y="915"/>
                </a:moveTo>
                <a:cubicBezTo>
                  <a:pt x="417" y="905"/>
                  <a:pt x="399" y="899"/>
                  <a:pt x="381" y="898"/>
                </a:cubicBezTo>
                <a:lnTo>
                  <a:pt x="380" y="898"/>
                </a:lnTo>
                <a:lnTo>
                  <a:pt x="381" y="877"/>
                </a:lnTo>
                <a:cubicBezTo>
                  <a:pt x="382" y="877"/>
                  <a:pt x="382" y="877"/>
                  <a:pt x="382" y="876"/>
                </a:cubicBezTo>
                <a:cubicBezTo>
                  <a:pt x="386" y="797"/>
                  <a:pt x="418" y="733"/>
                  <a:pt x="446" y="677"/>
                </a:cubicBezTo>
                <a:cubicBezTo>
                  <a:pt x="474" y="620"/>
                  <a:pt x="499" y="570"/>
                  <a:pt x="488" y="519"/>
                </a:cubicBezTo>
                <a:cubicBezTo>
                  <a:pt x="480" y="478"/>
                  <a:pt x="302" y="97"/>
                  <a:pt x="280" y="50"/>
                </a:cubicBezTo>
                <a:cubicBezTo>
                  <a:pt x="273" y="31"/>
                  <a:pt x="260" y="17"/>
                  <a:pt x="242" y="8"/>
                </a:cubicBezTo>
                <a:cubicBezTo>
                  <a:pt x="224" y="-1"/>
                  <a:pt x="204" y="-2"/>
                  <a:pt x="185" y="5"/>
                </a:cubicBezTo>
                <a:lnTo>
                  <a:pt x="183" y="5"/>
                </a:lnTo>
                <a:cubicBezTo>
                  <a:pt x="164" y="12"/>
                  <a:pt x="148" y="26"/>
                  <a:pt x="140" y="45"/>
                </a:cubicBezTo>
                <a:cubicBezTo>
                  <a:pt x="131" y="63"/>
                  <a:pt x="130" y="84"/>
                  <a:pt x="136" y="103"/>
                </a:cubicBezTo>
                <a:cubicBezTo>
                  <a:pt x="166" y="189"/>
                  <a:pt x="205" y="286"/>
                  <a:pt x="219" y="323"/>
                </a:cubicBezTo>
                <a:cubicBezTo>
                  <a:pt x="186" y="330"/>
                  <a:pt x="161" y="359"/>
                  <a:pt x="159" y="395"/>
                </a:cubicBezTo>
                <a:lnTo>
                  <a:pt x="159" y="396"/>
                </a:lnTo>
                <a:cubicBezTo>
                  <a:pt x="162" y="440"/>
                  <a:pt x="165" y="562"/>
                  <a:pt x="155" y="601"/>
                </a:cubicBezTo>
                <a:cubicBezTo>
                  <a:pt x="148" y="628"/>
                  <a:pt x="135" y="644"/>
                  <a:pt x="121" y="661"/>
                </a:cubicBezTo>
                <a:cubicBezTo>
                  <a:pt x="104" y="680"/>
                  <a:pt x="85" y="703"/>
                  <a:pt x="78" y="741"/>
                </a:cubicBezTo>
                <a:cubicBezTo>
                  <a:pt x="73" y="768"/>
                  <a:pt x="72" y="819"/>
                  <a:pt x="72" y="822"/>
                </a:cubicBezTo>
                <a:lnTo>
                  <a:pt x="72" y="893"/>
                </a:lnTo>
                <a:cubicBezTo>
                  <a:pt x="33" y="895"/>
                  <a:pt x="2" y="919"/>
                  <a:pt x="2" y="952"/>
                </a:cubicBezTo>
                <a:lnTo>
                  <a:pt x="0" y="1041"/>
                </a:lnTo>
                <a:cubicBezTo>
                  <a:pt x="0" y="1052"/>
                  <a:pt x="8" y="1061"/>
                  <a:pt x="19" y="1061"/>
                </a:cubicBezTo>
                <a:lnTo>
                  <a:pt x="20" y="1061"/>
                </a:lnTo>
                <a:cubicBezTo>
                  <a:pt x="30" y="1061"/>
                  <a:pt x="39" y="1052"/>
                  <a:pt x="39" y="1042"/>
                </a:cubicBezTo>
                <a:lnTo>
                  <a:pt x="41" y="952"/>
                </a:lnTo>
                <a:cubicBezTo>
                  <a:pt x="41" y="943"/>
                  <a:pt x="56" y="932"/>
                  <a:pt x="76" y="932"/>
                </a:cubicBezTo>
                <a:lnTo>
                  <a:pt x="380" y="938"/>
                </a:lnTo>
                <a:cubicBezTo>
                  <a:pt x="390" y="938"/>
                  <a:pt x="400" y="941"/>
                  <a:pt x="407" y="946"/>
                </a:cubicBezTo>
                <a:cubicBezTo>
                  <a:pt x="410" y="949"/>
                  <a:pt x="415" y="953"/>
                  <a:pt x="415" y="959"/>
                </a:cubicBezTo>
                <a:lnTo>
                  <a:pt x="413" y="1048"/>
                </a:lnTo>
                <a:cubicBezTo>
                  <a:pt x="413" y="1059"/>
                  <a:pt x="421" y="1068"/>
                  <a:pt x="432" y="1068"/>
                </a:cubicBezTo>
                <a:lnTo>
                  <a:pt x="433" y="1068"/>
                </a:lnTo>
                <a:cubicBezTo>
                  <a:pt x="443" y="1068"/>
                  <a:pt x="452" y="1059"/>
                  <a:pt x="452" y="1049"/>
                </a:cubicBezTo>
                <a:lnTo>
                  <a:pt x="454" y="960"/>
                </a:lnTo>
                <a:cubicBezTo>
                  <a:pt x="454" y="943"/>
                  <a:pt x="446" y="926"/>
                  <a:pt x="431" y="91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6" name="Freeform 1365">
            <a:extLst>
              <a:ext uri="{FF2B5EF4-FFF2-40B4-BE49-F238E27FC236}">
                <a16:creationId xmlns:a16="http://schemas.microsoft.com/office/drawing/2014/main" id="{E22F07A0-C2F9-0B4F-BC33-CC37577B7DB8}"/>
              </a:ext>
            </a:extLst>
          </p:cNvPr>
          <p:cNvSpPr/>
          <p:nvPr/>
        </p:nvSpPr>
        <p:spPr>
          <a:xfrm>
            <a:off x="4008600" y="1237928"/>
            <a:ext cx="172800" cy="382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81" h="1064">
                <a:moveTo>
                  <a:pt x="142" y="871"/>
                </a:moveTo>
                <a:cubicBezTo>
                  <a:pt x="139" y="783"/>
                  <a:pt x="105" y="712"/>
                  <a:pt x="78" y="655"/>
                </a:cubicBezTo>
                <a:cubicBezTo>
                  <a:pt x="54" y="604"/>
                  <a:pt x="33" y="560"/>
                  <a:pt x="42" y="522"/>
                </a:cubicBezTo>
                <a:cubicBezTo>
                  <a:pt x="48" y="495"/>
                  <a:pt x="177" y="227"/>
                  <a:pt x="257" y="65"/>
                </a:cubicBezTo>
                <a:cubicBezTo>
                  <a:pt x="257" y="64"/>
                  <a:pt x="257" y="64"/>
                  <a:pt x="258" y="63"/>
                </a:cubicBezTo>
                <a:cubicBezTo>
                  <a:pt x="261" y="54"/>
                  <a:pt x="268" y="47"/>
                  <a:pt x="276" y="43"/>
                </a:cubicBezTo>
                <a:cubicBezTo>
                  <a:pt x="285" y="39"/>
                  <a:pt x="295" y="39"/>
                  <a:pt x="303" y="42"/>
                </a:cubicBezTo>
                <a:lnTo>
                  <a:pt x="305" y="43"/>
                </a:lnTo>
                <a:cubicBezTo>
                  <a:pt x="314" y="46"/>
                  <a:pt x="322" y="53"/>
                  <a:pt x="326" y="62"/>
                </a:cubicBezTo>
                <a:cubicBezTo>
                  <a:pt x="330" y="71"/>
                  <a:pt x="330" y="82"/>
                  <a:pt x="327" y="91"/>
                </a:cubicBezTo>
                <a:cubicBezTo>
                  <a:pt x="287" y="196"/>
                  <a:pt x="235" y="320"/>
                  <a:pt x="234" y="321"/>
                </a:cubicBezTo>
                <a:cubicBezTo>
                  <a:pt x="234" y="322"/>
                  <a:pt x="234" y="323"/>
                  <a:pt x="233" y="324"/>
                </a:cubicBezTo>
                <a:cubicBezTo>
                  <a:pt x="203" y="334"/>
                  <a:pt x="181" y="363"/>
                  <a:pt x="181" y="397"/>
                </a:cubicBezTo>
                <a:lnTo>
                  <a:pt x="182" y="598"/>
                </a:lnTo>
                <a:lnTo>
                  <a:pt x="152" y="619"/>
                </a:lnTo>
                <a:cubicBezTo>
                  <a:pt x="143" y="625"/>
                  <a:pt x="141" y="637"/>
                  <a:pt x="147" y="646"/>
                </a:cubicBezTo>
                <a:cubicBezTo>
                  <a:pt x="154" y="655"/>
                  <a:pt x="166" y="657"/>
                  <a:pt x="175" y="651"/>
                </a:cubicBezTo>
                <a:lnTo>
                  <a:pt x="213" y="624"/>
                </a:lnTo>
                <a:cubicBezTo>
                  <a:pt x="218" y="621"/>
                  <a:pt x="221" y="615"/>
                  <a:pt x="221" y="608"/>
                </a:cubicBezTo>
                <a:lnTo>
                  <a:pt x="221" y="397"/>
                </a:lnTo>
                <a:cubicBezTo>
                  <a:pt x="221" y="387"/>
                  <a:pt x="224" y="378"/>
                  <a:pt x="231" y="371"/>
                </a:cubicBezTo>
                <a:cubicBezTo>
                  <a:pt x="238" y="363"/>
                  <a:pt x="248" y="359"/>
                  <a:pt x="258" y="359"/>
                </a:cubicBezTo>
                <a:cubicBezTo>
                  <a:pt x="267" y="359"/>
                  <a:pt x="277" y="363"/>
                  <a:pt x="284" y="370"/>
                </a:cubicBezTo>
                <a:cubicBezTo>
                  <a:pt x="291" y="377"/>
                  <a:pt x="295" y="386"/>
                  <a:pt x="295" y="395"/>
                </a:cubicBezTo>
                <a:cubicBezTo>
                  <a:pt x="294" y="410"/>
                  <a:pt x="284" y="559"/>
                  <a:pt x="296" y="611"/>
                </a:cubicBezTo>
                <a:cubicBezTo>
                  <a:pt x="305" y="646"/>
                  <a:pt x="322" y="668"/>
                  <a:pt x="338" y="687"/>
                </a:cubicBezTo>
                <a:cubicBezTo>
                  <a:pt x="353" y="705"/>
                  <a:pt x="365" y="721"/>
                  <a:pt x="370" y="750"/>
                </a:cubicBezTo>
                <a:cubicBezTo>
                  <a:pt x="374" y="773"/>
                  <a:pt x="374" y="823"/>
                  <a:pt x="374" y="823"/>
                </a:cubicBezTo>
                <a:lnTo>
                  <a:pt x="373" y="895"/>
                </a:lnTo>
                <a:lnTo>
                  <a:pt x="144" y="895"/>
                </a:lnTo>
                <a:close/>
                <a:moveTo>
                  <a:pt x="457" y="911"/>
                </a:moveTo>
                <a:cubicBezTo>
                  <a:pt x="445" y="902"/>
                  <a:pt x="429" y="897"/>
                  <a:pt x="412" y="896"/>
                </a:cubicBezTo>
                <a:lnTo>
                  <a:pt x="413" y="824"/>
                </a:lnTo>
                <a:cubicBezTo>
                  <a:pt x="413" y="822"/>
                  <a:pt x="414" y="770"/>
                  <a:pt x="409" y="743"/>
                </a:cubicBezTo>
                <a:cubicBezTo>
                  <a:pt x="403" y="705"/>
                  <a:pt x="384" y="682"/>
                  <a:pt x="368" y="662"/>
                </a:cubicBezTo>
                <a:cubicBezTo>
                  <a:pt x="354" y="645"/>
                  <a:pt x="341" y="629"/>
                  <a:pt x="335" y="602"/>
                </a:cubicBezTo>
                <a:cubicBezTo>
                  <a:pt x="325" y="562"/>
                  <a:pt x="332" y="441"/>
                  <a:pt x="335" y="397"/>
                </a:cubicBezTo>
                <a:cubicBezTo>
                  <a:pt x="335" y="397"/>
                  <a:pt x="335" y="396"/>
                  <a:pt x="335" y="395"/>
                </a:cubicBezTo>
                <a:cubicBezTo>
                  <a:pt x="334" y="375"/>
                  <a:pt x="326" y="356"/>
                  <a:pt x="311" y="342"/>
                </a:cubicBezTo>
                <a:cubicBezTo>
                  <a:pt x="302" y="332"/>
                  <a:pt x="290" y="325"/>
                  <a:pt x="277" y="322"/>
                </a:cubicBezTo>
                <a:cubicBezTo>
                  <a:pt x="292" y="286"/>
                  <a:pt x="332" y="189"/>
                  <a:pt x="364" y="105"/>
                </a:cubicBezTo>
                <a:cubicBezTo>
                  <a:pt x="371" y="85"/>
                  <a:pt x="370" y="65"/>
                  <a:pt x="362" y="46"/>
                </a:cubicBezTo>
                <a:cubicBezTo>
                  <a:pt x="353" y="27"/>
                  <a:pt x="338" y="13"/>
                  <a:pt x="319" y="6"/>
                </a:cubicBezTo>
                <a:lnTo>
                  <a:pt x="317" y="5"/>
                </a:lnTo>
                <a:cubicBezTo>
                  <a:pt x="299" y="-2"/>
                  <a:pt x="278" y="-1"/>
                  <a:pt x="260" y="7"/>
                </a:cubicBezTo>
                <a:cubicBezTo>
                  <a:pt x="242" y="16"/>
                  <a:pt x="228" y="30"/>
                  <a:pt x="221" y="48"/>
                </a:cubicBezTo>
                <a:cubicBezTo>
                  <a:pt x="198" y="95"/>
                  <a:pt x="12" y="473"/>
                  <a:pt x="3" y="514"/>
                </a:cubicBezTo>
                <a:cubicBezTo>
                  <a:pt x="-8" y="564"/>
                  <a:pt x="15" y="614"/>
                  <a:pt x="43" y="672"/>
                </a:cubicBezTo>
                <a:cubicBezTo>
                  <a:pt x="70" y="729"/>
                  <a:pt x="100" y="793"/>
                  <a:pt x="103" y="873"/>
                </a:cubicBezTo>
                <a:lnTo>
                  <a:pt x="105" y="895"/>
                </a:lnTo>
                <a:lnTo>
                  <a:pt x="104" y="895"/>
                </a:lnTo>
                <a:lnTo>
                  <a:pt x="103" y="895"/>
                </a:lnTo>
                <a:cubicBezTo>
                  <a:pt x="62" y="895"/>
                  <a:pt x="29" y="921"/>
                  <a:pt x="29" y="954"/>
                </a:cubicBezTo>
                <a:lnTo>
                  <a:pt x="29" y="1044"/>
                </a:lnTo>
                <a:cubicBezTo>
                  <a:pt x="29" y="1054"/>
                  <a:pt x="37" y="1063"/>
                  <a:pt x="48" y="1063"/>
                </a:cubicBezTo>
                <a:cubicBezTo>
                  <a:pt x="59" y="1063"/>
                  <a:pt x="68" y="1054"/>
                  <a:pt x="68" y="1044"/>
                </a:cubicBezTo>
                <a:lnTo>
                  <a:pt x="68" y="954"/>
                </a:lnTo>
                <a:cubicBezTo>
                  <a:pt x="68" y="945"/>
                  <a:pt x="83" y="934"/>
                  <a:pt x="103" y="934"/>
                </a:cubicBezTo>
                <a:lnTo>
                  <a:pt x="407" y="935"/>
                </a:lnTo>
                <a:cubicBezTo>
                  <a:pt x="417" y="935"/>
                  <a:pt x="427" y="938"/>
                  <a:pt x="434" y="943"/>
                </a:cubicBezTo>
                <a:cubicBezTo>
                  <a:pt x="437" y="945"/>
                  <a:pt x="442" y="950"/>
                  <a:pt x="442" y="955"/>
                </a:cubicBezTo>
                <a:lnTo>
                  <a:pt x="442" y="1044"/>
                </a:lnTo>
                <a:cubicBezTo>
                  <a:pt x="442" y="1055"/>
                  <a:pt x="451" y="1064"/>
                  <a:pt x="461" y="1064"/>
                </a:cubicBezTo>
                <a:cubicBezTo>
                  <a:pt x="472" y="1064"/>
                  <a:pt x="481" y="1055"/>
                  <a:pt x="481" y="1045"/>
                </a:cubicBezTo>
                <a:lnTo>
                  <a:pt x="481" y="955"/>
                </a:lnTo>
                <a:cubicBezTo>
                  <a:pt x="481" y="938"/>
                  <a:pt x="473" y="922"/>
                  <a:pt x="457" y="91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7" name="Freeform 1366">
            <a:extLst>
              <a:ext uri="{FF2B5EF4-FFF2-40B4-BE49-F238E27FC236}">
                <a16:creationId xmlns:a16="http://schemas.microsoft.com/office/drawing/2014/main" id="{E568E706-7802-154B-AB4C-5831E8A70A04}"/>
              </a:ext>
            </a:extLst>
          </p:cNvPr>
          <p:cNvSpPr/>
          <p:nvPr/>
        </p:nvSpPr>
        <p:spPr>
          <a:xfrm>
            <a:off x="4701240" y="1219928"/>
            <a:ext cx="424440" cy="391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180" h="1089">
                <a:moveTo>
                  <a:pt x="1036" y="648"/>
                </a:moveTo>
                <a:lnTo>
                  <a:pt x="929" y="540"/>
                </a:lnTo>
                <a:lnTo>
                  <a:pt x="1031" y="438"/>
                </a:lnTo>
                <a:lnTo>
                  <a:pt x="1138" y="545"/>
                </a:lnTo>
                <a:close/>
                <a:moveTo>
                  <a:pt x="850" y="833"/>
                </a:moveTo>
                <a:cubicBezTo>
                  <a:pt x="711" y="972"/>
                  <a:pt x="485" y="972"/>
                  <a:pt x="346" y="833"/>
                </a:cubicBezTo>
                <a:cubicBezTo>
                  <a:pt x="303" y="790"/>
                  <a:pt x="272" y="736"/>
                  <a:pt x="255" y="678"/>
                </a:cubicBezTo>
                <a:lnTo>
                  <a:pt x="286" y="634"/>
                </a:lnTo>
                <a:cubicBezTo>
                  <a:pt x="288" y="635"/>
                  <a:pt x="290" y="636"/>
                  <a:pt x="292" y="637"/>
                </a:cubicBezTo>
                <a:cubicBezTo>
                  <a:pt x="291" y="654"/>
                  <a:pt x="297" y="671"/>
                  <a:pt x="308" y="683"/>
                </a:cubicBezTo>
                <a:cubicBezTo>
                  <a:pt x="317" y="692"/>
                  <a:pt x="327" y="698"/>
                  <a:pt x="338" y="701"/>
                </a:cubicBezTo>
                <a:cubicBezTo>
                  <a:pt x="331" y="721"/>
                  <a:pt x="335" y="745"/>
                  <a:pt x="351" y="762"/>
                </a:cubicBezTo>
                <a:cubicBezTo>
                  <a:pt x="363" y="774"/>
                  <a:pt x="378" y="780"/>
                  <a:pt x="393" y="781"/>
                </a:cubicBezTo>
                <a:cubicBezTo>
                  <a:pt x="393" y="796"/>
                  <a:pt x="398" y="812"/>
                  <a:pt x="409" y="824"/>
                </a:cubicBezTo>
                <a:cubicBezTo>
                  <a:pt x="420" y="835"/>
                  <a:pt x="435" y="842"/>
                  <a:pt x="451" y="843"/>
                </a:cubicBezTo>
                <a:cubicBezTo>
                  <a:pt x="452" y="843"/>
                  <a:pt x="452" y="843"/>
                  <a:pt x="452" y="843"/>
                </a:cubicBezTo>
                <a:cubicBezTo>
                  <a:pt x="451" y="859"/>
                  <a:pt x="457" y="874"/>
                  <a:pt x="468" y="886"/>
                </a:cubicBezTo>
                <a:cubicBezTo>
                  <a:pt x="479" y="898"/>
                  <a:pt x="494" y="904"/>
                  <a:pt x="510" y="905"/>
                </a:cubicBezTo>
                <a:cubicBezTo>
                  <a:pt x="526" y="905"/>
                  <a:pt x="541" y="900"/>
                  <a:pt x="553" y="889"/>
                </a:cubicBezTo>
                <a:lnTo>
                  <a:pt x="628" y="818"/>
                </a:lnTo>
                <a:cubicBezTo>
                  <a:pt x="631" y="819"/>
                  <a:pt x="634" y="818"/>
                  <a:pt x="637" y="817"/>
                </a:cubicBezTo>
                <a:cubicBezTo>
                  <a:pt x="657" y="807"/>
                  <a:pt x="675" y="794"/>
                  <a:pt x="691" y="778"/>
                </a:cubicBezTo>
                <a:lnTo>
                  <a:pt x="904" y="564"/>
                </a:lnTo>
                <a:lnTo>
                  <a:pt x="1012" y="672"/>
                </a:lnTo>
                <a:close/>
                <a:moveTo>
                  <a:pt x="377" y="639"/>
                </a:moveTo>
                <a:cubicBezTo>
                  <a:pt x="381" y="637"/>
                  <a:pt x="385" y="635"/>
                  <a:pt x="388" y="631"/>
                </a:cubicBezTo>
                <a:cubicBezTo>
                  <a:pt x="399" y="620"/>
                  <a:pt x="406" y="602"/>
                  <a:pt x="406" y="588"/>
                </a:cubicBezTo>
                <a:cubicBezTo>
                  <a:pt x="407" y="581"/>
                  <a:pt x="405" y="574"/>
                  <a:pt x="403" y="569"/>
                </a:cubicBezTo>
                <a:lnTo>
                  <a:pt x="404" y="569"/>
                </a:lnTo>
                <a:cubicBezTo>
                  <a:pt x="411" y="569"/>
                  <a:pt x="417" y="572"/>
                  <a:pt x="422" y="577"/>
                </a:cubicBezTo>
                <a:cubicBezTo>
                  <a:pt x="427" y="582"/>
                  <a:pt x="429" y="589"/>
                  <a:pt x="429" y="595"/>
                </a:cubicBezTo>
                <a:cubicBezTo>
                  <a:pt x="429" y="602"/>
                  <a:pt x="426" y="609"/>
                  <a:pt x="421" y="614"/>
                </a:cubicBezTo>
                <a:lnTo>
                  <a:pt x="370" y="661"/>
                </a:lnTo>
                <a:cubicBezTo>
                  <a:pt x="360" y="671"/>
                  <a:pt x="343" y="670"/>
                  <a:pt x="333" y="660"/>
                </a:cubicBezTo>
                <a:cubicBezTo>
                  <a:pt x="329" y="655"/>
                  <a:pt x="327" y="649"/>
                  <a:pt x="327" y="643"/>
                </a:cubicBezTo>
                <a:cubicBezTo>
                  <a:pt x="341" y="645"/>
                  <a:pt x="363" y="646"/>
                  <a:pt x="377" y="639"/>
                </a:cubicBezTo>
                <a:close/>
                <a:moveTo>
                  <a:pt x="367" y="546"/>
                </a:moveTo>
                <a:lnTo>
                  <a:pt x="270" y="517"/>
                </a:lnTo>
                <a:cubicBezTo>
                  <a:pt x="264" y="515"/>
                  <a:pt x="257" y="516"/>
                  <a:pt x="253" y="521"/>
                </a:cubicBezTo>
                <a:lnTo>
                  <a:pt x="246" y="527"/>
                </a:lnTo>
                <a:cubicBezTo>
                  <a:pt x="248" y="515"/>
                  <a:pt x="251" y="503"/>
                  <a:pt x="254" y="490"/>
                </a:cubicBezTo>
                <a:cubicBezTo>
                  <a:pt x="270" y="430"/>
                  <a:pt x="302" y="374"/>
                  <a:pt x="346" y="329"/>
                </a:cubicBezTo>
                <a:lnTo>
                  <a:pt x="508" y="168"/>
                </a:lnTo>
                <a:lnTo>
                  <a:pt x="615" y="275"/>
                </a:lnTo>
                <a:lnTo>
                  <a:pt x="402" y="489"/>
                </a:lnTo>
                <a:cubicBezTo>
                  <a:pt x="391" y="499"/>
                  <a:pt x="382" y="511"/>
                  <a:pt x="374" y="523"/>
                </a:cubicBezTo>
                <a:cubicBezTo>
                  <a:pt x="370" y="529"/>
                  <a:pt x="371" y="536"/>
                  <a:pt x="374" y="542"/>
                </a:cubicBezTo>
                <a:cubicBezTo>
                  <a:pt x="372" y="543"/>
                  <a:pt x="369" y="545"/>
                  <a:pt x="367" y="546"/>
                </a:cubicBezTo>
                <a:close/>
                <a:moveTo>
                  <a:pt x="635" y="41"/>
                </a:moveTo>
                <a:lnTo>
                  <a:pt x="742" y="149"/>
                </a:lnTo>
                <a:lnTo>
                  <a:pt x="640" y="251"/>
                </a:lnTo>
                <a:lnTo>
                  <a:pt x="532" y="144"/>
                </a:lnTo>
                <a:close/>
                <a:moveTo>
                  <a:pt x="453" y="630"/>
                </a:moveTo>
                <a:cubicBezTo>
                  <a:pt x="464" y="621"/>
                  <a:pt x="480" y="621"/>
                  <a:pt x="490" y="632"/>
                </a:cubicBezTo>
                <a:cubicBezTo>
                  <a:pt x="498" y="641"/>
                  <a:pt x="499" y="654"/>
                  <a:pt x="493" y="664"/>
                </a:cubicBezTo>
                <a:cubicBezTo>
                  <a:pt x="491" y="665"/>
                  <a:pt x="490" y="666"/>
                  <a:pt x="488" y="668"/>
                </a:cubicBezTo>
                <a:lnTo>
                  <a:pt x="412" y="739"/>
                </a:lnTo>
                <a:cubicBezTo>
                  <a:pt x="411" y="740"/>
                  <a:pt x="409" y="742"/>
                  <a:pt x="408" y="743"/>
                </a:cubicBezTo>
                <a:cubicBezTo>
                  <a:pt x="398" y="749"/>
                  <a:pt x="385" y="747"/>
                  <a:pt x="376" y="738"/>
                </a:cubicBezTo>
                <a:cubicBezTo>
                  <a:pt x="367" y="728"/>
                  <a:pt x="367" y="712"/>
                  <a:pt x="377" y="702"/>
                </a:cubicBezTo>
                <a:close/>
                <a:moveTo>
                  <a:pt x="514" y="692"/>
                </a:moveTo>
                <a:cubicBezTo>
                  <a:pt x="514" y="691"/>
                  <a:pt x="515" y="690"/>
                  <a:pt x="516" y="689"/>
                </a:cubicBezTo>
                <a:cubicBezTo>
                  <a:pt x="527" y="683"/>
                  <a:pt x="540" y="685"/>
                  <a:pt x="548" y="694"/>
                </a:cubicBezTo>
                <a:cubicBezTo>
                  <a:pt x="557" y="703"/>
                  <a:pt x="557" y="717"/>
                  <a:pt x="550" y="727"/>
                </a:cubicBezTo>
                <a:cubicBezTo>
                  <a:pt x="549" y="727"/>
                  <a:pt x="548" y="729"/>
                  <a:pt x="546" y="730"/>
                </a:cubicBezTo>
                <a:lnTo>
                  <a:pt x="471" y="801"/>
                </a:lnTo>
                <a:cubicBezTo>
                  <a:pt x="469" y="802"/>
                  <a:pt x="468" y="803"/>
                  <a:pt x="467" y="805"/>
                </a:cubicBezTo>
                <a:cubicBezTo>
                  <a:pt x="463" y="807"/>
                  <a:pt x="458" y="809"/>
                  <a:pt x="453" y="809"/>
                </a:cubicBezTo>
                <a:cubicBezTo>
                  <a:pt x="446" y="808"/>
                  <a:pt x="439" y="805"/>
                  <a:pt x="434" y="800"/>
                </a:cubicBezTo>
                <a:cubicBezTo>
                  <a:pt x="426" y="791"/>
                  <a:pt x="425" y="778"/>
                  <a:pt x="432" y="768"/>
                </a:cubicBezTo>
                <a:cubicBezTo>
                  <a:pt x="433" y="767"/>
                  <a:pt x="435" y="766"/>
                  <a:pt x="436" y="764"/>
                </a:cubicBezTo>
                <a:lnTo>
                  <a:pt x="512" y="693"/>
                </a:lnTo>
                <a:cubicBezTo>
                  <a:pt x="513" y="693"/>
                  <a:pt x="513" y="692"/>
                  <a:pt x="514" y="692"/>
                </a:cubicBezTo>
                <a:close/>
                <a:moveTo>
                  <a:pt x="572" y="754"/>
                </a:moveTo>
                <a:cubicBezTo>
                  <a:pt x="573" y="753"/>
                  <a:pt x="573" y="752"/>
                  <a:pt x="574" y="752"/>
                </a:cubicBezTo>
                <a:cubicBezTo>
                  <a:pt x="584" y="745"/>
                  <a:pt x="598" y="747"/>
                  <a:pt x="607" y="756"/>
                </a:cubicBezTo>
                <a:cubicBezTo>
                  <a:pt x="616" y="766"/>
                  <a:pt x="616" y="783"/>
                  <a:pt x="605" y="793"/>
                </a:cubicBezTo>
                <a:lnTo>
                  <a:pt x="530" y="864"/>
                </a:lnTo>
                <a:cubicBezTo>
                  <a:pt x="525" y="868"/>
                  <a:pt x="518" y="871"/>
                  <a:pt x="511" y="871"/>
                </a:cubicBezTo>
                <a:cubicBezTo>
                  <a:pt x="504" y="870"/>
                  <a:pt x="498" y="868"/>
                  <a:pt x="493" y="863"/>
                </a:cubicBezTo>
                <a:cubicBezTo>
                  <a:pt x="488" y="858"/>
                  <a:pt x="486" y="851"/>
                  <a:pt x="486" y="844"/>
                </a:cubicBezTo>
                <a:cubicBezTo>
                  <a:pt x="486" y="839"/>
                  <a:pt x="488" y="834"/>
                  <a:pt x="491" y="830"/>
                </a:cubicBezTo>
                <a:cubicBezTo>
                  <a:pt x="492" y="829"/>
                  <a:pt x="493" y="828"/>
                  <a:pt x="495" y="826"/>
                </a:cubicBezTo>
                <a:lnTo>
                  <a:pt x="570" y="755"/>
                </a:lnTo>
                <a:cubicBezTo>
                  <a:pt x="571" y="755"/>
                  <a:pt x="571" y="754"/>
                  <a:pt x="572" y="754"/>
                </a:cubicBezTo>
                <a:close/>
                <a:moveTo>
                  <a:pt x="1043" y="402"/>
                </a:moveTo>
                <a:cubicBezTo>
                  <a:pt x="1036" y="395"/>
                  <a:pt x="1025" y="395"/>
                  <a:pt x="1019" y="402"/>
                </a:cubicBezTo>
                <a:lnTo>
                  <a:pt x="667" y="754"/>
                </a:lnTo>
                <a:cubicBezTo>
                  <a:pt x="661" y="760"/>
                  <a:pt x="654" y="765"/>
                  <a:pt x="648" y="770"/>
                </a:cubicBezTo>
                <a:cubicBezTo>
                  <a:pt x="647" y="756"/>
                  <a:pt x="642" y="743"/>
                  <a:pt x="632" y="732"/>
                </a:cubicBezTo>
                <a:cubicBezTo>
                  <a:pt x="620" y="720"/>
                  <a:pt x="605" y="714"/>
                  <a:pt x="589" y="714"/>
                </a:cubicBezTo>
                <a:cubicBezTo>
                  <a:pt x="590" y="698"/>
                  <a:pt x="584" y="682"/>
                  <a:pt x="573" y="670"/>
                </a:cubicBezTo>
                <a:cubicBezTo>
                  <a:pt x="562" y="658"/>
                  <a:pt x="547" y="652"/>
                  <a:pt x="531" y="651"/>
                </a:cubicBezTo>
                <a:cubicBezTo>
                  <a:pt x="532" y="636"/>
                  <a:pt x="526" y="620"/>
                  <a:pt x="515" y="608"/>
                </a:cubicBezTo>
                <a:cubicBezTo>
                  <a:pt x="501" y="593"/>
                  <a:pt x="481" y="587"/>
                  <a:pt x="463" y="590"/>
                </a:cubicBezTo>
                <a:cubicBezTo>
                  <a:pt x="462" y="576"/>
                  <a:pt x="456" y="563"/>
                  <a:pt x="447" y="554"/>
                </a:cubicBezTo>
                <a:cubicBezTo>
                  <a:pt x="437" y="542"/>
                  <a:pt x="423" y="536"/>
                  <a:pt x="408" y="535"/>
                </a:cubicBezTo>
                <a:cubicBezTo>
                  <a:pt x="413" y="527"/>
                  <a:pt x="419" y="520"/>
                  <a:pt x="426" y="513"/>
                </a:cubicBezTo>
                <a:lnTo>
                  <a:pt x="778" y="161"/>
                </a:lnTo>
                <a:cubicBezTo>
                  <a:pt x="785" y="155"/>
                  <a:pt x="785" y="144"/>
                  <a:pt x="778" y="137"/>
                </a:cubicBezTo>
                <a:lnTo>
                  <a:pt x="647" y="5"/>
                </a:lnTo>
                <a:cubicBezTo>
                  <a:pt x="644" y="2"/>
                  <a:pt x="639" y="0"/>
                  <a:pt x="635" y="0"/>
                </a:cubicBezTo>
                <a:cubicBezTo>
                  <a:pt x="630" y="0"/>
                  <a:pt x="626" y="2"/>
                  <a:pt x="622" y="5"/>
                </a:cubicBezTo>
                <a:lnTo>
                  <a:pt x="322" y="305"/>
                </a:lnTo>
                <a:cubicBezTo>
                  <a:pt x="273" y="354"/>
                  <a:pt x="238" y="415"/>
                  <a:pt x="221" y="482"/>
                </a:cubicBezTo>
                <a:cubicBezTo>
                  <a:pt x="216" y="501"/>
                  <a:pt x="212" y="520"/>
                  <a:pt x="210" y="540"/>
                </a:cubicBezTo>
                <a:cubicBezTo>
                  <a:pt x="209" y="546"/>
                  <a:pt x="212" y="552"/>
                  <a:pt x="217" y="555"/>
                </a:cubicBezTo>
                <a:lnTo>
                  <a:pt x="190" y="581"/>
                </a:lnTo>
                <a:cubicBezTo>
                  <a:pt x="158" y="615"/>
                  <a:pt x="124" y="666"/>
                  <a:pt x="122" y="668"/>
                </a:cubicBezTo>
                <a:cubicBezTo>
                  <a:pt x="119" y="672"/>
                  <a:pt x="119" y="677"/>
                  <a:pt x="120" y="682"/>
                </a:cubicBezTo>
                <a:lnTo>
                  <a:pt x="147" y="793"/>
                </a:lnTo>
                <a:lnTo>
                  <a:pt x="4" y="956"/>
                </a:lnTo>
                <a:cubicBezTo>
                  <a:pt x="-2" y="963"/>
                  <a:pt x="-1" y="974"/>
                  <a:pt x="6" y="980"/>
                </a:cubicBezTo>
                <a:cubicBezTo>
                  <a:pt x="12" y="986"/>
                  <a:pt x="23" y="985"/>
                  <a:pt x="29" y="979"/>
                </a:cubicBezTo>
                <a:lnTo>
                  <a:pt x="30" y="978"/>
                </a:lnTo>
                <a:lnTo>
                  <a:pt x="179" y="809"/>
                </a:lnTo>
                <a:lnTo>
                  <a:pt x="179" y="808"/>
                </a:lnTo>
                <a:cubicBezTo>
                  <a:pt x="180" y="807"/>
                  <a:pt x="180" y="807"/>
                  <a:pt x="180" y="806"/>
                </a:cubicBezTo>
                <a:cubicBezTo>
                  <a:pt x="181" y="805"/>
                  <a:pt x="181" y="805"/>
                  <a:pt x="181" y="804"/>
                </a:cubicBezTo>
                <a:cubicBezTo>
                  <a:pt x="182" y="803"/>
                  <a:pt x="182" y="803"/>
                  <a:pt x="182" y="802"/>
                </a:cubicBezTo>
                <a:cubicBezTo>
                  <a:pt x="182" y="801"/>
                  <a:pt x="183" y="801"/>
                  <a:pt x="183" y="800"/>
                </a:cubicBezTo>
                <a:cubicBezTo>
                  <a:pt x="183" y="799"/>
                  <a:pt x="183" y="799"/>
                  <a:pt x="183" y="798"/>
                </a:cubicBezTo>
                <a:cubicBezTo>
                  <a:pt x="183" y="797"/>
                  <a:pt x="183" y="796"/>
                  <a:pt x="183" y="796"/>
                </a:cubicBezTo>
                <a:lnTo>
                  <a:pt x="183" y="795"/>
                </a:lnTo>
                <a:cubicBezTo>
                  <a:pt x="183" y="795"/>
                  <a:pt x="183" y="794"/>
                  <a:pt x="182" y="794"/>
                </a:cubicBezTo>
                <a:cubicBezTo>
                  <a:pt x="182" y="793"/>
                  <a:pt x="182" y="793"/>
                  <a:pt x="182" y="793"/>
                </a:cubicBezTo>
                <a:lnTo>
                  <a:pt x="155" y="681"/>
                </a:lnTo>
                <a:cubicBezTo>
                  <a:pt x="165" y="667"/>
                  <a:pt x="190" y="630"/>
                  <a:pt x="214" y="605"/>
                </a:cubicBezTo>
                <a:lnTo>
                  <a:pt x="269" y="552"/>
                </a:lnTo>
                <a:lnTo>
                  <a:pt x="372" y="584"/>
                </a:lnTo>
                <a:cubicBezTo>
                  <a:pt x="372" y="586"/>
                  <a:pt x="372" y="591"/>
                  <a:pt x="370" y="596"/>
                </a:cubicBezTo>
                <a:cubicBezTo>
                  <a:pt x="368" y="603"/>
                  <a:pt x="364" y="607"/>
                  <a:pt x="362" y="608"/>
                </a:cubicBezTo>
                <a:cubicBezTo>
                  <a:pt x="359" y="610"/>
                  <a:pt x="346" y="611"/>
                  <a:pt x="326" y="609"/>
                </a:cubicBezTo>
                <a:cubicBezTo>
                  <a:pt x="306" y="606"/>
                  <a:pt x="293" y="601"/>
                  <a:pt x="290" y="599"/>
                </a:cubicBezTo>
                <a:cubicBezTo>
                  <a:pt x="282" y="593"/>
                  <a:pt x="271" y="595"/>
                  <a:pt x="266" y="603"/>
                </a:cubicBezTo>
                <a:lnTo>
                  <a:pt x="223" y="665"/>
                </a:lnTo>
                <a:cubicBezTo>
                  <a:pt x="220" y="669"/>
                  <a:pt x="219" y="674"/>
                  <a:pt x="220" y="678"/>
                </a:cubicBezTo>
                <a:cubicBezTo>
                  <a:pt x="220" y="680"/>
                  <a:pt x="221" y="681"/>
                  <a:pt x="221" y="682"/>
                </a:cubicBezTo>
                <a:cubicBezTo>
                  <a:pt x="238" y="748"/>
                  <a:pt x="273" y="809"/>
                  <a:pt x="322" y="858"/>
                </a:cubicBezTo>
                <a:cubicBezTo>
                  <a:pt x="356" y="892"/>
                  <a:pt x="395" y="918"/>
                  <a:pt x="437" y="938"/>
                </a:cubicBezTo>
                <a:cubicBezTo>
                  <a:pt x="383" y="972"/>
                  <a:pt x="326" y="999"/>
                  <a:pt x="325" y="1000"/>
                </a:cubicBezTo>
                <a:lnTo>
                  <a:pt x="324" y="1000"/>
                </a:lnTo>
                <a:cubicBezTo>
                  <a:pt x="324" y="1001"/>
                  <a:pt x="324" y="1001"/>
                  <a:pt x="324" y="1001"/>
                </a:cubicBezTo>
                <a:cubicBezTo>
                  <a:pt x="323" y="1001"/>
                  <a:pt x="323" y="1001"/>
                  <a:pt x="323" y="1001"/>
                </a:cubicBezTo>
                <a:lnTo>
                  <a:pt x="322" y="1002"/>
                </a:lnTo>
                <a:cubicBezTo>
                  <a:pt x="321" y="1002"/>
                  <a:pt x="321" y="1003"/>
                  <a:pt x="321" y="1003"/>
                </a:cubicBezTo>
                <a:lnTo>
                  <a:pt x="263" y="1060"/>
                </a:lnTo>
                <a:cubicBezTo>
                  <a:pt x="257" y="1067"/>
                  <a:pt x="257" y="1077"/>
                  <a:pt x="263" y="1084"/>
                </a:cubicBezTo>
                <a:cubicBezTo>
                  <a:pt x="270" y="1091"/>
                  <a:pt x="281" y="1091"/>
                  <a:pt x="287" y="1084"/>
                </a:cubicBezTo>
                <a:lnTo>
                  <a:pt x="343" y="1029"/>
                </a:lnTo>
                <a:cubicBezTo>
                  <a:pt x="356" y="1023"/>
                  <a:pt x="414" y="993"/>
                  <a:pt x="468" y="959"/>
                </a:cubicBezTo>
                <a:cubicBezTo>
                  <a:pt x="469" y="958"/>
                  <a:pt x="470" y="957"/>
                  <a:pt x="471" y="956"/>
                </a:cubicBezTo>
                <a:cubicBezTo>
                  <a:pt x="472" y="955"/>
                  <a:pt x="473" y="954"/>
                  <a:pt x="474" y="952"/>
                </a:cubicBezTo>
                <a:cubicBezTo>
                  <a:pt x="514" y="965"/>
                  <a:pt x="556" y="972"/>
                  <a:pt x="598" y="972"/>
                </a:cubicBezTo>
                <a:cubicBezTo>
                  <a:pt x="703" y="972"/>
                  <a:pt x="801" y="931"/>
                  <a:pt x="874" y="858"/>
                </a:cubicBezTo>
                <a:lnTo>
                  <a:pt x="1175" y="557"/>
                </a:lnTo>
                <a:cubicBezTo>
                  <a:pt x="1178" y="554"/>
                  <a:pt x="1180" y="550"/>
                  <a:pt x="1180" y="545"/>
                </a:cubicBezTo>
                <a:cubicBezTo>
                  <a:pt x="1180" y="541"/>
                  <a:pt x="1178" y="536"/>
                  <a:pt x="1175" y="533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8" name="Freeform 1367">
            <a:extLst>
              <a:ext uri="{FF2B5EF4-FFF2-40B4-BE49-F238E27FC236}">
                <a16:creationId xmlns:a16="http://schemas.microsoft.com/office/drawing/2014/main" id="{ECC7E9CE-E147-9547-87C7-1FFE9370DCC9}"/>
              </a:ext>
            </a:extLst>
          </p:cNvPr>
          <p:cNvSpPr/>
          <p:nvPr/>
        </p:nvSpPr>
        <p:spPr>
          <a:xfrm>
            <a:off x="5077440" y="1097528"/>
            <a:ext cx="57600" cy="576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1" h="161">
                <a:moveTo>
                  <a:pt x="80" y="35"/>
                </a:moveTo>
                <a:cubicBezTo>
                  <a:pt x="105" y="35"/>
                  <a:pt x="126" y="56"/>
                  <a:pt x="126" y="81"/>
                </a:cubicBezTo>
                <a:cubicBezTo>
                  <a:pt x="126" y="105"/>
                  <a:pt x="105" y="126"/>
                  <a:pt x="80" y="126"/>
                </a:cubicBezTo>
                <a:cubicBezTo>
                  <a:pt x="56" y="126"/>
                  <a:pt x="35" y="105"/>
                  <a:pt x="35" y="81"/>
                </a:cubicBezTo>
                <a:cubicBezTo>
                  <a:pt x="35" y="56"/>
                  <a:pt x="56" y="35"/>
                  <a:pt x="80" y="35"/>
                </a:cubicBezTo>
                <a:close/>
                <a:moveTo>
                  <a:pt x="80" y="161"/>
                </a:moveTo>
                <a:cubicBezTo>
                  <a:pt x="125" y="161"/>
                  <a:pt x="161" y="125"/>
                  <a:pt x="161" y="81"/>
                </a:cubicBezTo>
                <a:cubicBezTo>
                  <a:pt x="161" y="36"/>
                  <a:pt x="125" y="0"/>
                  <a:pt x="80" y="0"/>
                </a:cubicBezTo>
                <a:cubicBezTo>
                  <a:pt x="36" y="0"/>
                  <a:pt x="0" y="36"/>
                  <a:pt x="0" y="81"/>
                </a:cubicBezTo>
                <a:cubicBezTo>
                  <a:pt x="0" y="125"/>
                  <a:pt x="36" y="161"/>
                  <a:pt x="80" y="16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69" name="Freeform 1368">
            <a:extLst>
              <a:ext uri="{FF2B5EF4-FFF2-40B4-BE49-F238E27FC236}">
                <a16:creationId xmlns:a16="http://schemas.microsoft.com/office/drawing/2014/main" id="{BE8E0FF7-9E87-9944-82BA-5DFBA935B8EA}"/>
              </a:ext>
            </a:extLst>
          </p:cNvPr>
          <p:cNvSpPr/>
          <p:nvPr/>
        </p:nvSpPr>
        <p:spPr>
          <a:xfrm>
            <a:off x="5145840" y="1094288"/>
            <a:ext cx="54720" cy="5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3" h="153">
                <a:moveTo>
                  <a:pt x="77" y="36"/>
                </a:moveTo>
                <a:cubicBezTo>
                  <a:pt x="99" y="36"/>
                  <a:pt x="118" y="54"/>
                  <a:pt x="118" y="77"/>
                </a:cubicBezTo>
                <a:cubicBezTo>
                  <a:pt x="118" y="99"/>
                  <a:pt x="99" y="117"/>
                  <a:pt x="77" y="117"/>
                </a:cubicBezTo>
                <a:cubicBezTo>
                  <a:pt x="54" y="117"/>
                  <a:pt x="36" y="99"/>
                  <a:pt x="36" y="77"/>
                </a:cubicBezTo>
                <a:cubicBezTo>
                  <a:pt x="36" y="54"/>
                  <a:pt x="54" y="36"/>
                  <a:pt x="77" y="36"/>
                </a:cubicBezTo>
                <a:close/>
                <a:moveTo>
                  <a:pt x="77" y="153"/>
                </a:moveTo>
                <a:cubicBezTo>
                  <a:pt x="119" y="153"/>
                  <a:pt x="153" y="119"/>
                  <a:pt x="153" y="77"/>
                </a:cubicBezTo>
                <a:cubicBezTo>
                  <a:pt x="153" y="34"/>
                  <a:pt x="119" y="0"/>
                  <a:pt x="77" y="0"/>
                </a:cubicBezTo>
                <a:cubicBezTo>
                  <a:pt x="35" y="0"/>
                  <a:pt x="0" y="34"/>
                  <a:pt x="0" y="77"/>
                </a:cubicBezTo>
                <a:cubicBezTo>
                  <a:pt x="0" y="119"/>
                  <a:pt x="35" y="153"/>
                  <a:pt x="77" y="153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0" name="Freeform 1369">
            <a:extLst>
              <a:ext uri="{FF2B5EF4-FFF2-40B4-BE49-F238E27FC236}">
                <a16:creationId xmlns:a16="http://schemas.microsoft.com/office/drawing/2014/main" id="{514138EF-A7C4-CC47-91C5-9F6B67CB51EB}"/>
              </a:ext>
            </a:extLst>
          </p:cNvPr>
          <p:cNvSpPr/>
          <p:nvPr/>
        </p:nvSpPr>
        <p:spPr>
          <a:xfrm>
            <a:off x="4993921" y="1150088"/>
            <a:ext cx="224280" cy="166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4" h="464">
                <a:moveTo>
                  <a:pt x="385" y="233"/>
                </a:moveTo>
                <a:cubicBezTo>
                  <a:pt x="376" y="233"/>
                  <a:pt x="368" y="241"/>
                  <a:pt x="368" y="251"/>
                </a:cubicBezTo>
                <a:lnTo>
                  <a:pt x="368" y="428"/>
                </a:lnTo>
                <a:lnTo>
                  <a:pt x="256" y="428"/>
                </a:lnTo>
                <a:lnTo>
                  <a:pt x="256" y="251"/>
                </a:lnTo>
                <a:cubicBezTo>
                  <a:pt x="256" y="241"/>
                  <a:pt x="248" y="233"/>
                  <a:pt x="238" y="233"/>
                </a:cubicBezTo>
                <a:lnTo>
                  <a:pt x="215" y="233"/>
                </a:lnTo>
                <a:lnTo>
                  <a:pt x="215" y="102"/>
                </a:lnTo>
                <a:cubicBezTo>
                  <a:pt x="215" y="94"/>
                  <a:pt x="219" y="87"/>
                  <a:pt x="226" y="82"/>
                </a:cubicBezTo>
                <a:cubicBezTo>
                  <a:pt x="250" y="65"/>
                  <a:pt x="281" y="56"/>
                  <a:pt x="312" y="56"/>
                </a:cubicBezTo>
                <a:cubicBezTo>
                  <a:pt x="345" y="56"/>
                  <a:pt x="376" y="65"/>
                  <a:pt x="400" y="82"/>
                </a:cubicBezTo>
                <a:cubicBezTo>
                  <a:pt x="406" y="87"/>
                  <a:pt x="410" y="94"/>
                  <a:pt x="410" y="102"/>
                </a:cubicBezTo>
                <a:cubicBezTo>
                  <a:pt x="410" y="115"/>
                  <a:pt x="410" y="195"/>
                  <a:pt x="410" y="233"/>
                </a:cubicBezTo>
                <a:close/>
                <a:moveTo>
                  <a:pt x="624" y="78"/>
                </a:moveTo>
                <a:cubicBezTo>
                  <a:pt x="624" y="59"/>
                  <a:pt x="615" y="42"/>
                  <a:pt x="600" y="31"/>
                </a:cubicBezTo>
                <a:cubicBezTo>
                  <a:pt x="572" y="11"/>
                  <a:pt x="536" y="0"/>
                  <a:pt x="499" y="0"/>
                </a:cubicBezTo>
                <a:cubicBezTo>
                  <a:pt x="462" y="0"/>
                  <a:pt x="426" y="11"/>
                  <a:pt x="398" y="31"/>
                </a:cubicBezTo>
                <a:cubicBezTo>
                  <a:pt x="396" y="32"/>
                  <a:pt x="394" y="35"/>
                  <a:pt x="392" y="37"/>
                </a:cubicBezTo>
                <a:cubicBezTo>
                  <a:pt x="368" y="26"/>
                  <a:pt x="341" y="20"/>
                  <a:pt x="312" y="20"/>
                </a:cubicBezTo>
                <a:cubicBezTo>
                  <a:pt x="284" y="20"/>
                  <a:pt x="256" y="26"/>
                  <a:pt x="232" y="38"/>
                </a:cubicBezTo>
                <a:cubicBezTo>
                  <a:pt x="230" y="35"/>
                  <a:pt x="229" y="33"/>
                  <a:pt x="226" y="31"/>
                </a:cubicBezTo>
                <a:cubicBezTo>
                  <a:pt x="198" y="11"/>
                  <a:pt x="162" y="0"/>
                  <a:pt x="125" y="0"/>
                </a:cubicBezTo>
                <a:cubicBezTo>
                  <a:pt x="88" y="0"/>
                  <a:pt x="53" y="11"/>
                  <a:pt x="24" y="31"/>
                </a:cubicBezTo>
                <a:cubicBezTo>
                  <a:pt x="9" y="42"/>
                  <a:pt x="0" y="59"/>
                  <a:pt x="0" y="78"/>
                </a:cubicBezTo>
                <a:lnTo>
                  <a:pt x="0" y="217"/>
                </a:lnTo>
                <a:cubicBezTo>
                  <a:pt x="0" y="227"/>
                  <a:pt x="8" y="235"/>
                  <a:pt x="17" y="235"/>
                </a:cubicBezTo>
                <a:lnTo>
                  <a:pt x="38" y="235"/>
                </a:lnTo>
                <a:lnTo>
                  <a:pt x="38" y="399"/>
                </a:lnTo>
                <a:cubicBezTo>
                  <a:pt x="38" y="409"/>
                  <a:pt x="46" y="417"/>
                  <a:pt x="56" y="417"/>
                </a:cubicBezTo>
                <a:lnTo>
                  <a:pt x="193" y="417"/>
                </a:lnTo>
                <a:cubicBezTo>
                  <a:pt x="198" y="417"/>
                  <a:pt x="202" y="415"/>
                  <a:pt x="206" y="411"/>
                </a:cubicBezTo>
                <a:cubicBezTo>
                  <a:pt x="209" y="408"/>
                  <a:pt x="211" y="404"/>
                  <a:pt x="211" y="399"/>
                </a:cubicBezTo>
                <a:lnTo>
                  <a:pt x="211" y="296"/>
                </a:lnTo>
                <a:cubicBezTo>
                  <a:pt x="211" y="286"/>
                  <a:pt x="203" y="278"/>
                  <a:pt x="193" y="278"/>
                </a:cubicBezTo>
                <a:cubicBezTo>
                  <a:pt x="183" y="278"/>
                  <a:pt x="175" y="286"/>
                  <a:pt x="175" y="296"/>
                </a:cubicBezTo>
                <a:lnTo>
                  <a:pt x="175" y="381"/>
                </a:lnTo>
                <a:lnTo>
                  <a:pt x="74" y="381"/>
                </a:lnTo>
                <a:lnTo>
                  <a:pt x="74" y="217"/>
                </a:lnTo>
                <a:cubicBezTo>
                  <a:pt x="74" y="207"/>
                  <a:pt x="66" y="199"/>
                  <a:pt x="56" y="199"/>
                </a:cubicBezTo>
                <a:lnTo>
                  <a:pt x="35" y="199"/>
                </a:lnTo>
                <a:lnTo>
                  <a:pt x="35" y="78"/>
                </a:lnTo>
                <a:cubicBezTo>
                  <a:pt x="35" y="71"/>
                  <a:pt x="39" y="64"/>
                  <a:pt x="45" y="60"/>
                </a:cubicBezTo>
                <a:cubicBezTo>
                  <a:pt x="67" y="44"/>
                  <a:pt x="96" y="36"/>
                  <a:pt x="125" y="36"/>
                </a:cubicBezTo>
                <a:cubicBezTo>
                  <a:pt x="152" y="36"/>
                  <a:pt x="179" y="43"/>
                  <a:pt x="200" y="57"/>
                </a:cubicBezTo>
                <a:cubicBezTo>
                  <a:pt x="187" y="68"/>
                  <a:pt x="179" y="85"/>
                  <a:pt x="179" y="102"/>
                </a:cubicBezTo>
                <a:lnTo>
                  <a:pt x="179" y="251"/>
                </a:lnTo>
                <a:cubicBezTo>
                  <a:pt x="179" y="261"/>
                  <a:pt x="187" y="269"/>
                  <a:pt x="197" y="269"/>
                </a:cubicBezTo>
                <a:lnTo>
                  <a:pt x="221" y="269"/>
                </a:lnTo>
                <a:lnTo>
                  <a:pt x="221" y="446"/>
                </a:lnTo>
                <a:cubicBezTo>
                  <a:pt x="221" y="456"/>
                  <a:pt x="229" y="464"/>
                  <a:pt x="238" y="464"/>
                </a:cubicBezTo>
                <a:lnTo>
                  <a:pt x="385" y="464"/>
                </a:lnTo>
                <a:cubicBezTo>
                  <a:pt x="395" y="464"/>
                  <a:pt x="403" y="456"/>
                  <a:pt x="403" y="446"/>
                </a:cubicBezTo>
                <a:lnTo>
                  <a:pt x="403" y="269"/>
                </a:lnTo>
                <a:lnTo>
                  <a:pt x="428" y="269"/>
                </a:lnTo>
                <a:cubicBezTo>
                  <a:pt x="438" y="269"/>
                  <a:pt x="446" y="261"/>
                  <a:pt x="446" y="251"/>
                </a:cubicBezTo>
                <a:cubicBezTo>
                  <a:pt x="446" y="235"/>
                  <a:pt x="446" y="117"/>
                  <a:pt x="446" y="102"/>
                </a:cubicBezTo>
                <a:cubicBezTo>
                  <a:pt x="446" y="84"/>
                  <a:pt x="438" y="67"/>
                  <a:pt x="424" y="56"/>
                </a:cubicBezTo>
                <a:cubicBezTo>
                  <a:pt x="446" y="43"/>
                  <a:pt x="472" y="36"/>
                  <a:pt x="499" y="36"/>
                </a:cubicBezTo>
                <a:cubicBezTo>
                  <a:pt x="528" y="36"/>
                  <a:pt x="557" y="44"/>
                  <a:pt x="579" y="60"/>
                </a:cubicBezTo>
                <a:cubicBezTo>
                  <a:pt x="585" y="64"/>
                  <a:pt x="589" y="71"/>
                  <a:pt x="589" y="78"/>
                </a:cubicBezTo>
                <a:cubicBezTo>
                  <a:pt x="589" y="89"/>
                  <a:pt x="589" y="163"/>
                  <a:pt x="589" y="199"/>
                </a:cubicBezTo>
                <a:lnTo>
                  <a:pt x="567" y="199"/>
                </a:lnTo>
                <a:cubicBezTo>
                  <a:pt x="557" y="199"/>
                  <a:pt x="549" y="207"/>
                  <a:pt x="549" y="217"/>
                </a:cubicBezTo>
                <a:lnTo>
                  <a:pt x="549" y="381"/>
                </a:lnTo>
                <a:lnTo>
                  <a:pt x="447" y="381"/>
                </a:lnTo>
                <a:lnTo>
                  <a:pt x="447" y="296"/>
                </a:lnTo>
                <a:cubicBezTo>
                  <a:pt x="447" y="286"/>
                  <a:pt x="439" y="278"/>
                  <a:pt x="430" y="278"/>
                </a:cubicBezTo>
                <a:cubicBezTo>
                  <a:pt x="420" y="278"/>
                  <a:pt x="412" y="286"/>
                  <a:pt x="412" y="296"/>
                </a:cubicBezTo>
                <a:lnTo>
                  <a:pt x="412" y="399"/>
                </a:lnTo>
                <a:cubicBezTo>
                  <a:pt x="412" y="409"/>
                  <a:pt x="420" y="417"/>
                  <a:pt x="430" y="417"/>
                </a:cubicBezTo>
                <a:lnTo>
                  <a:pt x="567" y="417"/>
                </a:lnTo>
                <a:cubicBezTo>
                  <a:pt x="577" y="417"/>
                  <a:pt x="584" y="409"/>
                  <a:pt x="584" y="399"/>
                </a:cubicBezTo>
                <a:lnTo>
                  <a:pt x="584" y="235"/>
                </a:lnTo>
                <a:lnTo>
                  <a:pt x="607" y="235"/>
                </a:lnTo>
                <a:cubicBezTo>
                  <a:pt x="616" y="235"/>
                  <a:pt x="624" y="227"/>
                  <a:pt x="624" y="217"/>
                </a:cubicBezTo>
                <a:cubicBezTo>
                  <a:pt x="624" y="202"/>
                  <a:pt x="624" y="92"/>
                  <a:pt x="624" y="7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1" name="Freeform 1370">
            <a:extLst>
              <a:ext uri="{FF2B5EF4-FFF2-40B4-BE49-F238E27FC236}">
                <a16:creationId xmlns:a16="http://schemas.microsoft.com/office/drawing/2014/main" id="{71D99F26-243E-5542-99C8-E25CB18225B2}"/>
              </a:ext>
            </a:extLst>
          </p:cNvPr>
          <p:cNvSpPr/>
          <p:nvPr/>
        </p:nvSpPr>
        <p:spPr>
          <a:xfrm>
            <a:off x="5011561" y="1094288"/>
            <a:ext cx="54360" cy="54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2" h="153">
                <a:moveTo>
                  <a:pt x="76" y="36"/>
                </a:moveTo>
                <a:cubicBezTo>
                  <a:pt x="98" y="36"/>
                  <a:pt x="117" y="54"/>
                  <a:pt x="117" y="77"/>
                </a:cubicBezTo>
                <a:cubicBezTo>
                  <a:pt x="117" y="99"/>
                  <a:pt x="98" y="117"/>
                  <a:pt x="76" y="117"/>
                </a:cubicBezTo>
                <a:cubicBezTo>
                  <a:pt x="54" y="117"/>
                  <a:pt x="35" y="99"/>
                  <a:pt x="35" y="77"/>
                </a:cubicBezTo>
                <a:cubicBezTo>
                  <a:pt x="35" y="54"/>
                  <a:pt x="54" y="36"/>
                  <a:pt x="76" y="36"/>
                </a:cubicBezTo>
                <a:close/>
                <a:moveTo>
                  <a:pt x="76" y="153"/>
                </a:moveTo>
                <a:cubicBezTo>
                  <a:pt x="118" y="153"/>
                  <a:pt x="152" y="119"/>
                  <a:pt x="152" y="77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7"/>
                </a:cubicBezTo>
                <a:cubicBezTo>
                  <a:pt x="0" y="119"/>
                  <a:pt x="34" y="153"/>
                  <a:pt x="76" y="153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2" name="Freeform 1371">
            <a:extLst>
              <a:ext uri="{FF2B5EF4-FFF2-40B4-BE49-F238E27FC236}">
                <a16:creationId xmlns:a16="http://schemas.microsoft.com/office/drawing/2014/main" id="{9AFBB02A-11C2-B64B-9ACC-D72C7D777FF2}"/>
              </a:ext>
            </a:extLst>
          </p:cNvPr>
          <p:cNvSpPr/>
          <p:nvPr/>
        </p:nvSpPr>
        <p:spPr>
          <a:xfrm>
            <a:off x="5419080" y="1104367"/>
            <a:ext cx="512999" cy="50507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26" h="1404">
                <a:moveTo>
                  <a:pt x="1371" y="748"/>
                </a:moveTo>
                <a:cubicBezTo>
                  <a:pt x="1371" y="787"/>
                  <a:pt x="1339" y="820"/>
                  <a:pt x="1299" y="820"/>
                </a:cubicBezTo>
                <a:lnTo>
                  <a:pt x="1280" y="820"/>
                </a:lnTo>
                <a:cubicBezTo>
                  <a:pt x="1229" y="821"/>
                  <a:pt x="1184" y="851"/>
                  <a:pt x="1164" y="897"/>
                </a:cubicBezTo>
                <a:cubicBezTo>
                  <a:pt x="1163" y="899"/>
                  <a:pt x="1162" y="902"/>
                  <a:pt x="1161" y="904"/>
                </a:cubicBezTo>
                <a:cubicBezTo>
                  <a:pt x="1141" y="948"/>
                  <a:pt x="1147" y="997"/>
                  <a:pt x="1175" y="1034"/>
                </a:cubicBezTo>
                <a:cubicBezTo>
                  <a:pt x="1177" y="1036"/>
                  <a:pt x="1178" y="1039"/>
                  <a:pt x="1180" y="1041"/>
                </a:cubicBezTo>
                <a:cubicBezTo>
                  <a:pt x="1208" y="1069"/>
                  <a:pt x="1208" y="1114"/>
                  <a:pt x="1180" y="1142"/>
                </a:cubicBezTo>
                <a:lnTo>
                  <a:pt x="1137" y="1185"/>
                </a:lnTo>
                <a:cubicBezTo>
                  <a:pt x="1109" y="1213"/>
                  <a:pt x="1064" y="1213"/>
                  <a:pt x="1036" y="1186"/>
                </a:cubicBezTo>
                <a:cubicBezTo>
                  <a:pt x="1034" y="1184"/>
                  <a:pt x="1032" y="1183"/>
                  <a:pt x="1031" y="1182"/>
                </a:cubicBezTo>
                <a:cubicBezTo>
                  <a:pt x="995" y="1149"/>
                  <a:pt x="943" y="1140"/>
                  <a:pt x="897" y="1159"/>
                </a:cubicBezTo>
                <a:lnTo>
                  <a:pt x="896" y="1159"/>
                </a:lnTo>
                <a:cubicBezTo>
                  <a:pt x="847" y="1179"/>
                  <a:pt x="816" y="1225"/>
                  <a:pt x="815" y="1277"/>
                </a:cubicBezTo>
                <a:cubicBezTo>
                  <a:pt x="815" y="1317"/>
                  <a:pt x="783" y="1349"/>
                  <a:pt x="743" y="1349"/>
                </a:cubicBezTo>
                <a:lnTo>
                  <a:pt x="682" y="1349"/>
                </a:lnTo>
                <a:cubicBezTo>
                  <a:pt x="643" y="1349"/>
                  <a:pt x="611" y="1317"/>
                  <a:pt x="610" y="1278"/>
                </a:cubicBezTo>
                <a:cubicBezTo>
                  <a:pt x="610" y="1275"/>
                  <a:pt x="610" y="1273"/>
                  <a:pt x="610" y="1271"/>
                </a:cubicBezTo>
                <a:cubicBezTo>
                  <a:pt x="607" y="1221"/>
                  <a:pt x="576" y="1178"/>
                  <a:pt x="529" y="1160"/>
                </a:cubicBezTo>
                <a:lnTo>
                  <a:pt x="528" y="1159"/>
                </a:lnTo>
                <a:cubicBezTo>
                  <a:pt x="480" y="1140"/>
                  <a:pt x="426" y="1151"/>
                  <a:pt x="390" y="1187"/>
                </a:cubicBezTo>
                <a:lnTo>
                  <a:pt x="386" y="1191"/>
                </a:lnTo>
                <a:lnTo>
                  <a:pt x="385" y="1191"/>
                </a:lnTo>
                <a:cubicBezTo>
                  <a:pt x="357" y="1219"/>
                  <a:pt x="312" y="1219"/>
                  <a:pt x="284" y="1191"/>
                </a:cubicBezTo>
                <a:lnTo>
                  <a:pt x="240" y="1148"/>
                </a:lnTo>
                <a:cubicBezTo>
                  <a:pt x="213" y="1120"/>
                  <a:pt x="212" y="1075"/>
                  <a:pt x="240" y="1047"/>
                </a:cubicBezTo>
                <a:cubicBezTo>
                  <a:pt x="242" y="1045"/>
                  <a:pt x="243" y="1043"/>
                  <a:pt x="244" y="1041"/>
                </a:cubicBezTo>
                <a:cubicBezTo>
                  <a:pt x="277" y="1004"/>
                  <a:pt x="284" y="951"/>
                  <a:pt x="263" y="906"/>
                </a:cubicBezTo>
                <a:cubicBezTo>
                  <a:pt x="262" y="903"/>
                  <a:pt x="261" y="901"/>
                  <a:pt x="260" y="899"/>
                </a:cubicBezTo>
                <a:cubicBezTo>
                  <a:pt x="240" y="852"/>
                  <a:pt x="195" y="822"/>
                  <a:pt x="144" y="822"/>
                </a:cubicBezTo>
                <a:lnTo>
                  <a:pt x="127" y="822"/>
                </a:lnTo>
                <a:cubicBezTo>
                  <a:pt x="87" y="822"/>
                  <a:pt x="55" y="790"/>
                  <a:pt x="55" y="750"/>
                </a:cubicBezTo>
                <a:lnTo>
                  <a:pt x="55" y="689"/>
                </a:lnTo>
                <a:cubicBezTo>
                  <a:pt x="55" y="650"/>
                  <a:pt x="87" y="617"/>
                  <a:pt x="127" y="617"/>
                </a:cubicBezTo>
                <a:cubicBezTo>
                  <a:pt x="128" y="617"/>
                  <a:pt x="128" y="617"/>
                  <a:pt x="129" y="617"/>
                </a:cubicBezTo>
                <a:lnTo>
                  <a:pt x="132" y="617"/>
                </a:lnTo>
                <a:cubicBezTo>
                  <a:pt x="185" y="616"/>
                  <a:pt x="232" y="583"/>
                  <a:pt x="250" y="534"/>
                </a:cubicBezTo>
                <a:cubicBezTo>
                  <a:pt x="251" y="529"/>
                  <a:pt x="253" y="524"/>
                  <a:pt x="255" y="519"/>
                </a:cubicBezTo>
                <a:cubicBezTo>
                  <a:pt x="275" y="471"/>
                  <a:pt x="264" y="418"/>
                  <a:pt x="228" y="382"/>
                </a:cubicBezTo>
                <a:lnTo>
                  <a:pt x="222" y="375"/>
                </a:lnTo>
                <a:cubicBezTo>
                  <a:pt x="194" y="347"/>
                  <a:pt x="194" y="301"/>
                  <a:pt x="222" y="273"/>
                </a:cubicBezTo>
                <a:lnTo>
                  <a:pt x="265" y="230"/>
                </a:lnTo>
                <a:cubicBezTo>
                  <a:pt x="293" y="202"/>
                  <a:pt x="338" y="202"/>
                  <a:pt x="366" y="230"/>
                </a:cubicBezTo>
                <a:cubicBezTo>
                  <a:pt x="368" y="231"/>
                  <a:pt x="369" y="232"/>
                  <a:pt x="370" y="233"/>
                </a:cubicBezTo>
                <a:cubicBezTo>
                  <a:pt x="408" y="267"/>
                  <a:pt x="462" y="276"/>
                  <a:pt x="509" y="255"/>
                </a:cubicBezTo>
                <a:cubicBezTo>
                  <a:pt x="515" y="252"/>
                  <a:pt x="522" y="249"/>
                  <a:pt x="528" y="246"/>
                </a:cubicBezTo>
                <a:cubicBezTo>
                  <a:pt x="576" y="227"/>
                  <a:pt x="608" y="181"/>
                  <a:pt x="608" y="129"/>
                </a:cubicBezTo>
                <a:lnTo>
                  <a:pt x="608" y="128"/>
                </a:lnTo>
                <a:lnTo>
                  <a:pt x="608" y="127"/>
                </a:lnTo>
                <a:cubicBezTo>
                  <a:pt x="608" y="87"/>
                  <a:pt x="641" y="55"/>
                  <a:pt x="680" y="55"/>
                </a:cubicBezTo>
                <a:lnTo>
                  <a:pt x="741" y="55"/>
                </a:lnTo>
                <a:cubicBezTo>
                  <a:pt x="781" y="55"/>
                  <a:pt x="813" y="87"/>
                  <a:pt x="813" y="126"/>
                </a:cubicBezTo>
                <a:cubicBezTo>
                  <a:pt x="813" y="128"/>
                  <a:pt x="813" y="129"/>
                  <a:pt x="814" y="131"/>
                </a:cubicBezTo>
                <a:cubicBezTo>
                  <a:pt x="815" y="182"/>
                  <a:pt x="846" y="227"/>
                  <a:pt x="894" y="246"/>
                </a:cubicBezTo>
                <a:cubicBezTo>
                  <a:pt x="900" y="248"/>
                  <a:pt x="907" y="251"/>
                  <a:pt x="913" y="254"/>
                </a:cubicBezTo>
                <a:cubicBezTo>
                  <a:pt x="962" y="276"/>
                  <a:pt x="1017" y="266"/>
                  <a:pt x="1055" y="229"/>
                </a:cubicBezTo>
                <a:lnTo>
                  <a:pt x="1057" y="226"/>
                </a:lnTo>
                <a:cubicBezTo>
                  <a:pt x="1058" y="226"/>
                  <a:pt x="1058" y="226"/>
                  <a:pt x="1058" y="226"/>
                </a:cubicBezTo>
                <a:cubicBezTo>
                  <a:pt x="1086" y="198"/>
                  <a:pt x="1132" y="198"/>
                  <a:pt x="1160" y="226"/>
                </a:cubicBezTo>
                <a:lnTo>
                  <a:pt x="1203" y="269"/>
                </a:lnTo>
                <a:cubicBezTo>
                  <a:pt x="1231" y="297"/>
                  <a:pt x="1231" y="343"/>
                  <a:pt x="1203" y="371"/>
                </a:cubicBezTo>
                <a:lnTo>
                  <a:pt x="1194" y="380"/>
                </a:lnTo>
                <a:cubicBezTo>
                  <a:pt x="1159" y="416"/>
                  <a:pt x="1148" y="470"/>
                  <a:pt x="1168" y="517"/>
                </a:cubicBezTo>
                <a:cubicBezTo>
                  <a:pt x="1170" y="522"/>
                  <a:pt x="1171" y="527"/>
                  <a:pt x="1173" y="532"/>
                </a:cubicBezTo>
                <a:cubicBezTo>
                  <a:pt x="1192" y="581"/>
                  <a:pt x="1239" y="615"/>
                  <a:pt x="1292" y="615"/>
                </a:cubicBezTo>
                <a:lnTo>
                  <a:pt x="1298" y="615"/>
                </a:lnTo>
                <a:cubicBezTo>
                  <a:pt x="1299" y="615"/>
                  <a:pt x="1299" y="615"/>
                  <a:pt x="1299" y="615"/>
                </a:cubicBezTo>
                <a:cubicBezTo>
                  <a:pt x="1338" y="615"/>
                  <a:pt x="1371" y="647"/>
                  <a:pt x="1371" y="687"/>
                </a:cubicBezTo>
                <a:close/>
                <a:moveTo>
                  <a:pt x="1299" y="560"/>
                </a:moveTo>
                <a:lnTo>
                  <a:pt x="1293" y="560"/>
                </a:lnTo>
                <a:lnTo>
                  <a:pt x="1292" y="560"/>
                </a:lnTo>
                <a:cubicBezTo>
                  <a:pt x="1262" y="560"/>
                  <a:pt x="1235" y="541"/>
                  <a:pt x="1225" y="513"/>
                </a:cubicBezTo>
                <a:cubicBezTo>
                  <a:pt x="1223" y="508"/>
                  <a:pt x="1221" y="502"/>
                  <a:pt x="1219" y="497"/>
                </a:cubicBezTo>
                <a:cubicBezTo>
                  <a:pt x="1208" y="470"/>
                  <a:pt x="1214" y="439"/>
                  <a:pt x="1234" y="419"/>
                </a:cubicBezTo>
                <a:lnTo>
                  <a:pt x="1234" y="418"/>
                </a:lnTo>
                <a:lnTo>
                  <a:pt x="1243" y="409"/>
                </a:lnTo>
                <a:cubicBezTo>
                  <a:pt x="1291" y="360"/>
                  <a:pt x="1291" y="279"/>
                  <a:pt x="1242" y="230"/>
                </a:cubicBezTo>
                <a:lnTo>
                  <a:pt x="1199" y="187"/>
                </a:lnTo>
                <a:cubicBezTo>
                  <a:pt x="1149" y="138"/>
                  <a:pt x="1069" y="137"/>
                  <a:pt x="1019" y="186"/>
                </a:cubicBezTo>
                <a:lnTo>
                  <a:pt x="1017" y="189"/>
                </a:lnTo>
                <a:lnTo>
                  <a:pt x="1016" y="189"/>
                </a:lnTo>
                <a:cubicBezTo>
                  <a:pt x="995" y="210"/>
                  <a:pt x="963" y="216"/>
                  <a:pt x="936" y="204"/>
                </a:cubicBezTo>
                <a:cubicBezTo>
                  <a:pt x="929" y="200"/>
                  <a:pt x="922" y="197"/>
                  <a:pt x="914" y="194"/>
                </a:cubicBezTo>
                <a:cubicBezTo>
                  <a:pt x="887" y="183"/>
                  <a:pt x="869" y="157"/>
                  <a:pt x="869" y="128"/>
                </a:cubicBezTo>
                <a:cubicBezTo>
                  <a:pt x="869" y="126"/>
                  <a:pt x="869" y="125"/>
                  <a:pt x="868" y="123"/>
                </a:cubicBezTo>
                <a:cubicBezTo>
                  <a:pt x="866" y="55"/>
                  <a:pt x="810" y="0"/>
                  <a:pt x="741" y="0"/>
                </a:cubicBezTo>
                <a:lnTo>
                  <a:pt x="680" y="0"/>
                </a:lnTo>
                <a:cubicBezTo>
                  <a:pt x="610" y="0"/>
                  <a:pt x="554" y="56"/>
                  <a:pt x="553" y="126"/>
                </a:cubicBezTo>
                <a:lnTo>
                  <a:pt x="553" y="127"/>
                </a:lnTo>
                <a:lnTo>
                  <a:pt x="553" y="128"/>
                </a:lnTo>
                <a:cubicBezTo>
                  <a:pt x="553" y="158"/>
                  <a:pt x="535" y="184"/>
                  <a:pt x="507" y="195"/>
                </a:cubicBezTo>
                <a:cubicBezTo>
                  <a:pt x="500" y="198"/>
                  <a:pt x="493" y="201"/>
                  <a:pt x="486" y="204"/>
                </a:cubicBezTo>
                <a:cubicBezTo>
                  <a:pt x="458" y="217"/>
                  <a:pt x="427" y="211"/>
                  <a:pt x="406" y="190"/>
                </a:cubicBezTo>
                <a:cubicBezTo>
                  <a:pt x="404" y="189"/>
                  <a:pt x="403" y="188"/>
                  <a:pt x="402" y="187"/>
                </a:cubicBezTo>
                <a:cubicBezTo>
                  <a:pt x="352" y="142"/>
                  <a:pt x="274" y="143"/>
                  <a:pt x="226" y="191"/>
                </a:cubicBezTo>
                <a:lnTo>
                  <a:pt x="183" y="234"/>
                </a:lnTo>
                <a:cubicBezTo>
                  <a:pt x="133" y="284"/>
                  <a:pt x="133" y="364"/>
                  <a:pt x="183" y="414"/>
                </a:cubicBezTo>
                <a:lnTo>
                  <a:pt x="189" y="420"/>
                </a:lnTo>
                <a:cubicBezTo>
                  <a:pt x="209" y="441"/>
                  <a:pt x="215" y="471"/>
                  <a:pt x="204" y="498"/>
                </a:cubicBezTo>
                <a:cubicBezTo>
                  <a:pt x="202" y="504"/>
                  <a:pt x="200" y="509"/>
                  <a:pt x="198" y="515"/>
                </a:cubicBezTo>
                <a:cubicBezTo>
                  <a:pt x="188" y="543"/>
                  <a:pt x="161" y="561"/>
                  <a:pt x="131" y="561"/>
                </a:cubicBezTo>
                <a:cubicBezTo>
                  <a:pt x="130" y="561"/>
                  <a:pt x="129" y="562"/>
                  <a:pt x="128" y="562"/>
                </a:cubicBezTo>
                <a:lnTo>
                  <a:pt x="125" y="562"/>
                </a:lnTo>
                <a:cubicBezTo>
                  <a:pt x="56" y="563"/>
                  <a:pt x="0" y="620"/>
                  <a:pt x="0" y="689"/>
                </a:cubicBezTo>
                <a:lnTo>
                  <a:pt x="0" y="750"/>
                </a:lnTo>
                <a:cubicBezTo>
                  <a:pt x="0" y="820"/>
                  <a:pt x="57" y="877"/>
                  <a:pt x="127" y="877"/>
                </a:cubicBezTo>
                <a:lnTo>
                  <a:pt x="144" y="877"/>
                </a:lnTo>
                <a:cubicBezTo>
                  <a:pt x="172" y="877"/>
                  <a:pt x="198" y="894"/>
                  <a:pt x="210" y="920"/>
                </a:cubicBezTo>
                <a:cubicBezTo>
                  <a:pt x="211" y="923"/>
                  <a:pt x="212" y="926"/>
                  <a:pt x="213" y="928"/>
                </a:cubicBezTo>
                <a:cubicBezTo>
                  <a:pt x="226" y="956"/>
                  <a:pt x="220" y="988"/>
                  <a:pt x="199" y="1009"/>
                </a:cubicBezTo>
                <a:cubicBezTo>
                  <a:pt x="197" y="1011"/>
                  <a:pt x="196" y="1013"/>
                  <a:pt x="195" y="1015"/>
                </a:cubicBezTo>
                <a:cubicBezTo>
                  <a:pt x="152" y="1064"/>
                  <a:pt x="154" y="1140"/>
                  <a:pt x="201" y="1187"/>
                </a:cubicBezTo>
                <a:lnTo>
                  <a:pt x="245" y="1230"/>
                </a:lnTo>
                <a:cubicBezTo>
                  <a:pt x="294" y="1280"/>
                  <a:pt x="374" y="1280"/>
                  <a:pt x="424" y="1231"/>
                </a:cubicBezTo>
                <a:lnTo>
                  <a:pt x="428" y="1227"/>
                </a:lnTo>
                <a:cubicBezTo>
                  <a:pt x="429" y="1226"/>
                  <a:pt x="429" y="1226"/>
                  <a:pt x="429" y="1226"/>
                </a:cubicBezTo>
                <a:cubicBezTo>
                  <a:pt x="449" y="1206"/>
                  <a:pt x="480" y="1200"/>
                  <a:pt x="507" y="1211"/>
                </a:cubicBezTo>
                <a:lnTo>
                  <a:pt x="509" y="1211"/>
                </a:lnTo>
                <a:cubicBezTo>
                  <a:pt x="536" y="1222"/>
                  <a:pt x="554" y="1248"/>
                  <a:pt x="555" y="1278"/>
                </a:cubicBezTo>
                <a:cubicBezTo>
                  <a:pt x="555" y="1280"/>
                  <a:pt x="555" y="1283"/>
                  <a:pt x="556" y="1285"/>
                </a:cubicBezTo>
                <a:cubicBezTo>
                  <a:pt x="560" y="1351"/>
                  <a:pt x="615" y="1404"/>
                  <a:pt x="682" y="1404"/>
                </a:cubicBezTo>
                <a:lnTo>
                  <a:pt x="743" y="1404"/>
                </a:lnTo>
                <a:cubicBezTo>
                  <a:pt x="813" y="1404"/>
                  <a:pt x="870" y="1347"/>
                  <a:pt x="871" y="1277"/>
                </a:cubicBezTo>
                <a:cubicBezTo>
                  <a:pt x="871" y="1248"/>
                  <a:pt x="889" y="1222"/>
                  <a:pt x="916" y="1210"/>
                </a:cubicBezTo>
                <a:lnTo>
                  <a:pt x="918" y="1210"/>
                </a:lnTo>
                <a:cubicBezTo>
                  <a:pt x="945" y="1199"/>
                  <a:pt x="976" y="1205"/>
                  <a:pt x="996" y="1225"/>
                </a:cubicBezTo>
                <a:cubicBezTo>
                  <a:pt x="998" y="1227"/>
                  <a:pt x="999" y="1228"/>
                  <a:pt x="1001" y="1229"/>
                </a:cubicBezTo>
                <a:cubicBezTo>
                  <a:pt x="1051" y="1274"/>
                  <a:pt x="1128" y="1272"/>
                  <a:pt x="1176" y="1224"/>
                </a:cubicBezTo>
                <a:lnTo>
                  <a:pt x="1219" y="1181"/>
                </a:lnTo>
                <a:cubicBezTo>
                  <a:pt x="1265" y="1136"/>
                  <a:pt x="1268" y="1064"/>
                  <a:pt x="1231" y="1014"/>
                </a:cubicBezTo>
                <a:cubicBezTo>
                  <a:pt x="1229" y="1012"/>
                  <a:pt x="1228" y="1010"/>
                  <a:pt x="1225" y="1008"/>
                </a:cubicBezTo>
                <a:cubicBezTo>
                  <a:pt x="1204" y="986"/>
                  <a:pt x="1199" y="955"/>
                  <a:pt x="1211" y="927"/>
                </a:cubicBezTo>
                <a:cubicBezTo>
                  <a:pt x="1212" y="924"/>
                  <a:pt x="1213" y="921"/>
                  <a:pt x="1215" y="919"/>
                </a:cubicBezTo>
                <a:cubicBezTo>
                  <a:pt x="1226" y="893"/>
                  <a:pt x="1252" y="876"/>
                  <a:pt x="1280" y="876"/>
                </a:cubicBezTo>
                <a:lnTo>
                  <a:pt x="1281" y="876"/>
                </a:lnTo>
                <a:lnTo>
                  <a:pt x="1300" y="875"/>
                </a:lnTo>
                <a:cubicBezTo>
                  <a:pt x="1369" y="875"/>
                  <a:pt x="1426" y="818"/>
                  <a:pt x="1426" y="748"/>
                </a:cubicBezTo>
                <a:lnTo>
                  <a:pt x="1426" y="687"/>
                </a:lnTo>
                <a:cubicBezTo>
                  <a:pt x="1426" y="617"/>
                  <a:pt x="1369" y="560"/>
                  <a:pt x="1299" y="56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3" name="Freeform 1372">
            <a:extLst>
              <a:ext uri="{FF2B5EF4-FFF2-40B4-BE49-F238E27FC236}">
                <a16:creationId xmlns:a16="http://schemas.microsoft.com/office/drawing/2014/main" id="{F2CB54E0-5AE7-094B-857B-CB4343AF7683}"/>
              </a:ext>
            </a:extLst>
          </p:cNvPr>
          <p:cNvSpPr/>
          <p:nvPr/>
        </p:nvSpPr>
        <p:spPr>
          <a:xfrm>
            <a:off x="5522041" y="1268168"/>
            <a:ext cx="307080" cy="2422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54" h="674">
                <a:moveTo>
                  <a:pt x="746" y="5"/>
                </a:moveTo>
                <a:cubicBezTo>
                  <a:pt x="733" y="13"/>
                  <a:pt x="730" y="30"/>
                  <a:pt x="738" y="43"/>
                </a:cubicBezTo>
                <a:cubicBezTo>
                  <a:pt x="778" y="103"/>
                  <a:pt x="799" y="174"/>
                  <a:pt x="799" y="247"/>
                </a:cubicBezTo>
                <a:cubicBezTo>
                  <a:pt x="799" y="320"/>
                  <a:pt x="778" y="390"/>
                  <a:pt x="738" y="451"/>
                </a:cubicBezTo>
                <a:cubicBezTo>
                  <a:pt x="695" y="518"/>
                  <a:pt x="629" y="570"/>
                  <a:pt x="554" y="597"/>
                </a:cubicBezTo>
                <a:cubicBezTo>
                  <a:pt x="513" y="612"/>
                  <a:pt x="471" y="619"/>
                  <a:pt x="427" y="619"/>
                </a:cubicBezTo>
                <a:cubicBezTo>
                  <a:pt x="383" y="619"/>
                  <a:pt x="340" y="612"/>
                  <a:pt x="299" y="597"/>
                </a:cubicBezTo>
                <a:cubicBezTo>
                  <a:pt x="219" y="567"/>
                  <a:pt x="152" y="511"/>
                  <a:pt x="108" y="439"/>
                </a:cubicBezTo>
                <a:cubicBezTo>
                  <a:pt x="73" y="381"/>
                  <a:pt x="55" y="315"/>
                  <a:pt x="55" y="247"/>
                </a:cubicBezTo>
                <a:cubicBezTo>
                  <a:pt x="55" y="179"/>
                  <a:pt x="73" y="113"/>
                  <a:pt x="108" y="55"/>
                </a:cubicBezTo>
                <a:cubicBezTo>
                  <a:pt x="116" y="42"/>
                  <a:pt x="111" y="25"/>
                  <a:pt x="98" y="17"/>
                </a:cubicBezTo>
                <a:cubicBezTo>
                  <a:pt x="85" y="10"/>
                  <a:pt x="68" y="14"/>
                  <a:pt x="61" y="27"/>
                </a:cubicBezTo>
                <a:cubicBezTo>
                  <a:pt x="21" y="93"/>
                  <a:pt x="0" y="169"/>
                  <a:pt x="0" y="247"/>
                </a:cubicBezTo>
                <a:cubicBezTo>
                  <a:pt x="0" y="325"/>
                  <a:pt x="21" y="401"/>
                  <a:pt x="61" y="467"/>
                </a:cubicBezTo>
                <a:cubicBezTo>
                  <a:pt x="111" y="551"/>
                  <a:pt x="189" y="615"/>
                  <a:pt x="280" y="648"/>
                </a:cubicBezTo>
                <a:cubicBezTo>
                  <a:pt x="327" y="666"/>
                  <a:pt x="376" y="674"/>
                  <a:pt x="427" y="674"/>
                </a:cubicBezTo>
                <a:cubicBezTo>
                  <a:pt x="477" y="674"/>
                  <a:pt x="526" y="666"/>
                  <a:pt x="573" y="649"/>
                </a:cubicBezTo>
                <a:cubicBezTo>
                  <a:pt x="659" y="617"/>
                  <a:pt x="734" y="558"/>
                  <a:pt x="785" y="481"/>
                </a:cubicBezTo>
                <a:cubicBezTo>
                  <a:pt x="830" y="411"/>
                  <a:pt x="854" y="330"/>
                  <a:pt x="854" y="247"/>
                </a:cubicBezTo>
                <a:cubicBezTo>
                  <a:pt x="854" y="163"/>
                  <a:pt x="830" y="82"/>
                  <a:pt x="784" y="12"/>
                </a:cubicBezTo>
                <a:cubicBezTo>
                  <a:pt x="776" y="0"/>
                  <a:pt x="759" y="-4"/>
                  <a:pt x="746" y="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4" name="Freeform 1373">
            <a:extLst>
              <a:ext uri="{FF2B5EF4-FFF2-40B4-BE49-F238E27FC236}">
                <a16:creationId xmlns:a16="http://schemas.microsoft.com/office/drawing/2014/main" id="{77D7266F-71EE-2C43-8CCF-D1C21E7021E8}"/>
              </a:ext>
            </a:extLst>
          </p:cNvPr>
          <p:cNvSpPr/>
          <p:nvPr/>
        </p:nvSpPr>
        <p:spPr>
          <a:xfrm>
            <a:off x="5616360" y="1203368"/>
            <a:ext cx="109800" cy="280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6" h="79">
                <a:moveTo>
                  <a:pt x="27" y="79"/>
                </a:moveTo>
                <a:cubicBezTo>
                  <a:pt x="31" y="79"/>
                  <a:pt x="34" y="79"/>
                  <a:pt x="37" y="77"/>
                </a:cubicBezTo>
                <a:cubicBezTo>
                  <a:pt x="78" y="62"/>
                  <a:pt x="121" y="55"/>
                  <a:pt x="165" y="55"/>
                </a:cubicBezTo>
                <a:cubicBezTo>
                  <a:pt x="201" y="55"/>
                  <a:pt x="236" y="60"/>
                  <a:pt x="270" y="70"/>
                </a:cubicBezTo>
                <a:cubicBezTo>
                  <a:pt x="285" y="74"/>
                  <a:pt x="300" y="66"/>
                  <a:pt x="304" y="51"/>
                </a:cubicBezTo>
                <a:cubicBezTo>
                  <a:pt x="309" y="37"/>
                  <a:pt x="300" y="21"/>
                  <a:pt x="286" y="17"/>
                </a:cubicBezTo>
                <a:cubicBezTo>
                  <a:pt x="247" y="5"/>
                  <a:pt x="206" y="0"/>
                  <a:pt x="165" y="0"/>
                </a:cubicBezTo>
                <a:cubicBezTo>
                  <a:pt x="114" y="0"/>
                  <a:pt x="65" y="8"/>
                  <a:pt x="18" y="26"/>
                </a:cubicBezTo>
                <a:cubicBezTo>
                  <a:pt x="4" y="31"/>
                  <a:pt x="-4" y="47"/>
                  <a:pt x="1" y="61"/>
                </a:cubicBezTo>
                <a:cubicBezTo>
                  <a:pt x="6" y="72"/>
                  <a:pt x="16" y="79"/>
                  <a:pt x="27" y="79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5" name="Freeform 1374">
            <a:extLst>
              <a:ext uri="{FF2B5EF4-FFF2-40B4-BE49-F238E27FC236}">
                <a16:creationId xmlns:a16="http://schemas.microsoft.com/office/drawing/2014/main" id="{E1C92F4E-1B48-0740-8129-DED25A0304E7}"/>
              </a:ext>
            </a:extLst>
          </p:cNvPr>
          <p:cNvSpPr/>
          <p:nvPr/>
        </p:nvSpPr>
        <p:spPr>
          <a:xfrm>
            <a:off x="5646600" y="1235049"/>
            <a:ext cx="57600" cy="57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1" h="162">
                <a:moveTo>
                  <a:pt x="125" y="81"/>
                </a:moveTo>
                <a:cubicBezTo>
                  <a:pt x="125" y="106"/>
                  <a:pt x="105" y="126"/>
                  <a:pt x="80" y="126"/>
                </a:cubicBezTo>
                <a:cubicBezTo>
                  <a:pt x="55" y="126"/>
                  <a:pt x="35" y="106"/>
                  <a:pt x="35" y="81"/>
                </a:cubicBezTo>
                <a:cubicBezTo>
                  <a:pt x="35" y="56"/>
                  <a:pt x="55" y="36"/>
                  <a:pt x="80" y="36"/>
                </a:cubicBezTo>
                <a:cubicBezTo>
                  <a:pt x="105" y="36"/>
                  <a:pt x="125" y="56"/>
                  <a:pt x="125" y="81"/>
                </a:cubicBezTo>
                <a:close/>
                <a:moveTo>
                  <a:pt x="0" y="81"/>
                </a:moveTo>
                <a:cubicBezTo>
                  <a:pt x="0" y="125"/>
                  <a:pt x="36" y="162"/>
                  <a:pt x="80" y="162"/>
                </a:cubicBezTo>
                <a:cubicBezTo>
                  <a:pt x="124" y="162"/>
                  <a:pt x="161" y="125"/>
                  <a:pt x="161" y="81"/>
                </a:cubicBezTo>
                <a:cubicBezTo>
                  <a:pt x="161" y="37"/>
                  <a:pt x="124" y="0"/>
                  <a:pt x="80" y="0"/>
                </a:cubicBezTo>
                <a:cubicBezTo>
                  <a:pt x="36" y="0"/>
                  <a:pt x="0" y="37"/>
                  <a:pt x="0" y="8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6" name="Freeform 1375">
            <a:extLst>
              <a:ext uri="{FF2B5EF4-FFF2-40B4-BE49-F238E27FC236}">
                <a16:creationId xmlns:a16="http://schemas.microsoft.com/office/drawing/2014/main" id="{AA8629EC-BC57-424A-AC48-E913B408E904}"/>
              </a:ext>
            </a:extLst>
          </p:cNvPr>
          <p:cNvSpPr/>
          <p:nvPr/>
        </p:nvSpPr>
        <p:spPr>
          <a:xfrm>
            <a:off x="5715000" y="1232168"/>
            <a:ext cx="54720" cy="54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3" h="152">
                <a:moveTo>
                  <a:pt x="76" y="35"/>
                </a:moveTo>
                <a:cubicBezTo>
                  <a:pt x="99" y="35"/>
                  <a:pt x="117" y="54"/>
                  <a:pt x="117" y="76"/>
                </a:cubicBezTo>
                <a:cubicBezTo>
                  <a:pt x="117" y="99"/>
                  <a:pt x="99" y="117"/>
                  <a:pt x="76" y="117"/>
                </a:cubicBezTo>
                <a:cubicBezTo>
                  <a:pt x="54" y="117"/>
                  <a:pt x="35" y="99"/>
                  <a:pt x="35" y="76"/>
                </a:cubicBezTo>
                <a:cubicBezTo>
                  <a:pt x="35" y="54"/>
                  <a:pt x="54" y="35"/>
                  <a:pt x="76" y="35"/>
                </a:cubicBezTo>
                <a:close/>
                <a:moveTo>
                  <a:pt x="0" y="76"/>
                </a:moveTo>
                <a:cubicBezTo>
                  <a:pt x="0" y="118"/>
                  <a:pt x="34" y="152"/>
                  <a:pt x="76" y="152"/>
                </a:cubicBezTo>
                <a:cubicBezTo>
                  <a:pt x="118" y="152"/>
                  <a:pt x="153" y="118"/>
                  <a:pt x="153" y="76"/>
                </a:cubicBezTo>
                <a:cubicBezTo>
                  <a:pt x="153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7" name="Freeform 1376">
            <a:extLst>
              <a:ext uri="{FF2B5EF4-FFF2-40B4-BE49-F238E27FC236}">
                <a16:creationId xmlns:a16="http://schemas.microsoft.com/office/drawing/2014/main" id="{F40CC344-38AD-494D-93FF-042BDFF1F9C6}"/>
              </a:ext>
            </a:extLst>
          </p:cNvPr>
          <p:cNvSpPr/>
          <p:nvPr/>
        </p:nvSpPr>
        <p:spPr>
          <a:xfrm>
            <a:off x="5580360" y="1232168"/>
            <a:ext cx="54720" cy="54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53" h="152">
                <a:moveTo>
                  <a:pt x="77" y="35"/>
                </a:moveTo>
                <a:cubicBezTo>
                  <a:pt x="99" y="35"/>
                  <a:pt x="117" y="54"/>
                  <a:pt x="117" y="76"/>
                </a:cubicBezTo>
                <a:cubicBezTo>
                  <a:pt x="117" y="99"/>
                  <a:pt x="99" y="117"/>
                  <a:pt x="77" y="117"/>
                </a:cubicBezTo>
                <a:cubicBezTo>
                  <a:pt x="54" y="117"/>
                  <a:pt x="36" y="99"/>
                  <a:pt x="36" y="76"/>
                </a:cubicBezTo>
                <a:cubicBezTo>
                  <a:pt x="36" y="54"/>
                  <a:pt x="54" y="35"/>
                  <a:pt x="77" y="35"/>
                </a:cubicBezTo>
                <a:close/>
                <a:moveTo>
                  <a:pt x="77" y="152"/>
                </a:moveTo>
                <a:cubicBezTo>
                  <a:pt x="119" y="152"/>
                  <a:pt x="153" y="118"/>
                  <a:pt x="153" y="76"/>
                </a:cubicBezTo>
                <a:cubicBezTo>
                  <a:pt x="153" y="34"/>
                  <a:pt x="119" y="0"/>
                  <a:pt x="77" y="0"/>
                </a:cubicBezTo>
                <a:cubicBezTo>
                  <a:pt x="35" y="0"/>
                  <a:pt x="0" y="34"/>
                  <a:pt x="0" y="76"/>
                </a:cubicBezTo>
                <a:cubicBezTo>
                  <a:pt x="0" y="118"/>
                  <a:pt x="35" y="152"/>
                  <a:pt x="77" y="152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8" name="Freeform 1377">
            <a:extLst>
              <a:ext uri="{FF2B5EF4-FFF2-40B4-BE49-F238E27FC236}">
                <a16:creationId xmlns:a16="http://schemas.microsoft.com/office/drawing/2014/main" id="{CA66F1D2-66BC-564E-8CC0-4241BB3C9772}"/>
              </a:ext>
            </a:extLst>
          </p:cNvPr>
          <p:cNvSpPr/>
          <p:nvPr/>
        </p:nvSpPr>
        <p:spPr>
          <a:xfrm>
            <a:off x="5562720" y="1287968"/>
            <a:ext cx="224640" cy="16668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5" h="464">
                <a:moveTo>
                  <a:pt x="400" y="82"/>
                </a:moveTo>
                <a:cubicBezTo>
                  <a:pt x="407" y="86"/>
                  <a:pt x="411" y="94"/>
                  <a:pt x="411" y="102"/>
                </a:cubicBezTo>
                <a:cubicBezTo>
                  <a:pt x="411" y="114"/>
                  <a:pt x="411" y="195"/>
                  <a:pt x="411" y="233"/>
                </a:cubicBezTo>
                <a:lnTo>
                  <a:pt x="386" y="233"/>
                </a:lnTo>
                <a:cubicBezTo>
                  <a:pt x="376" y="233"/>
                  <a:pt x="368" y="241"/>
                  <a:pt x="368" y="251"/>
                </a:cubicBezTo>
                <a:lnTo>
                  <a:pt x="368" y="428"/>
                </a:lnTo>
                <a:lnTo>
                  <a:pt x="257" y="428"/>
                </a:lnTo>
                <a:lnTo>
                  <a:pt x="257" y="251"/>
                </a:lnTo>
                <a:cubicBezTo>
                  <a:pt x="257" y="241"/>
                  <a:pt x="249" y="233"/>
                  <a:pt x="239" y="233"/>
                </a:cubicBezTo>
                <a:lnTo>
                  <a:pt x="216" y="233"/>
                </a:lnTo>
                <a:lnTo>
                  <a:pt x="216" y="102"/>
                </a:lnTo>
                <a:cubicBezTo>
                  <a:pt x="216" y="94"/>
                  <a:pt x="220" y="86"/>
                  <a:pt x="226" y="81"/>
                </a:cubicBezTo>
                <a:cubicBezTo>
                  <a:pt x="250" y="64"/>
                  <a:pt x="281" y="55"/>
                  <a:pt x="313" y="55"/>
                </a:cubicBezTo>
                <a:cubicBezTo>
                  <a:pt x="345" y="55"/>
                  <a:pt x="376" y="65"/>
                  <a:pt x="400" y="82"/>
                </a:cubicBezTo>
                <a:close/>
                <a:moveTo>
                  <a:pt x="18" y="234"/>
                </a:moveTo>
                <a:lnTo>
                  <a:pt x="39" y="234"/>
                </a:lnTo>
                <a:lnTo>
                  <a:pt x="39" y="398"/>
                </a:lnTo>
                <a:cubicBezTo>
                  <a:pt x="39" y="408"/>
                  <a:pt x="47" y="416"/>
                  <a:pt x="56" y="416"/>
                </a:cubicBezTo>
                <a:lnTo>
                  <a:pt x="194" y="416"/>
                </a:lnTo>
                <a:cubicBezTo>
                  <a:pt x="198" y="416"/>
                  <a:pt x="203" y="414"/>
                  <a:pt x="206" y="411"/>
                </a:cubicBezTo>
                <a:cubicBezTo>
                  <a:pt x="209" y="408"/>
                  <a:pt x="211" y="403"/>
                  <a:pt x="211" y="398"/>
                </a:cubicBezTo>
                <a:lnTo>
                  <a:pt x="211" y="296"/>
                </a:lnTo>
                <a:cubicBezTo>
                  <a:pt x="211" y="286"/>
                  <a:pt x="203" y="278"/>
                  <a:pt x="194" y="278"/>
                </a:cubicBezTo>
                <a:cubicBezTo>
                  <a:pt x="184" y="278"/>
                  <a:pt x="176" y="286"/>
                  <a:pt x="176" y="296"/>
                </a:cubicBezTo>
                <a:lnTo>
                  <a:pt x="176" y="381"/>
                </a:lnTo>
                <a:lnTo>
                  <a:pt x="74" y="381"/>
                </a:lnTo>
                <a:lnTo>
                  <a:pt x="74" y="216"/>
                </a:lnTo>
                <a:cubicBezTo>
                  <a:pt x="74" y="207"/>
                  <a:pt x="66" y="199"/>
                  <a:pt x="56" y="199"/>
                </a:cubicBezTo>
                <a:lnTo>
                  <a:pt x="36" y="199"/>
                </a:lnTo>
                <a:lnTo>
                  <a:pt x="36" y="78"/>
                </a:lnTo>
                <a:cubicBezTo>
                  <a:pt x="36" y="70"/>
                  <a:pt x="39" y="64"/>
                  <a:pt x="45" y="59"/>
                </a:cubicBezTo>
                <a:cubicBezTo>
                  <a:pt x="68" y="44"/>
                  <a:pt x="96" y="35"/>
                  <a:pt x="126" y="35"/>
                </a:cubicBezTo>
                <a:cubicBezTo>
                  <a:pt x="153" y="35"/>
                  <a:pt x="179" y="43"/>
                  <a:pt x="201" y="56"/>
                </a:cubicBezTo>
                <a:cubicBezTo>
                  <a:pt x="188" y="68"/>
                  <a:pt x="180" y="84"/>
                  <a:pt x="180" y="102"/>
                </a:cubicBezTo>
                <a:lnTo>
                  <a:pt x="180" y="251"/>
                </a:lnTo>
                <a:cubicBezTo>
                  <a:pt x="180" y="260"/>
                  <a:pt x="188" y="268"/>
                  <a:pt x="198" y="268"/>
                </a:cubicBezTo>
                <a:lnTo>
                  <a:pt x="221" y="268"/>
                </a:lnTo>
                <a:lnTo>
                  <a:pt x="221" y="446"/>
                </a:lnTo>
                <a:cubicBezTo>
                  <a:pt x="221" y="456"/>
                  <a:pt x="229" y="464"/>
                  <a:pt x="239" y="464"/>
                </a:cubicBezTo>
                <a:lnTo>
                  <a:pt x="386" y="464"/>
                </a:lnTo>
                <a:cubicBezTo>
                  <a:pt x="396" y="464"/>
                  <a:pt x="404" y="456"/>
                  <a:pt x="404" y="446"/>
                </a:cubicBezTo>
                <a:lnTo>
                  <a:pt x="404" y="268"/>
                </a:lnTo>
                <a:lnTo>
                  <a:pt x="429" y="268"/>
                </a:lnTo>
                <a:cubicBezTo>
                  <a:pt x="439" y="268"/>
                  <a:pt x="447" y="260"/>
                  <a:pt x="447" y="251"/>
                </a:cubicBezTo>
                <a:cubicBezTo>
                  <a:pt x="447" y="234"/>
                  <a:pt x="446" y="117"/>
                  <a:pt x="446" y="101"/>
                </a:cubicBezTo>
                <a:cubicBezTo>
                  <a:pt x="446" y="84"/>
                  <a:pt x="438" y="67"/>
                  <a:pt x="425" y="56"/>
                </a:cubicBezTo>
                <a:cubicBezTo>
                  <a:pt x="446" y="42"/>
                  <a:pt x="472" y="35"/>
                  <a:pt x="499" y="35"/>
                </a:cubicBezTo>
                <a:cubicBezTo>
                  <a:pt x="529" y="35"/>
                  <a:pt x="558" y="44"/>
                  <a:pt x="580" y="60"/>
                </a:cubicBezTo>
                <a:cubicBezTo>
                  <a:pt x="586" y="64"/>
                  <a:pt x="589" y="70"/>
                  <a:pt x="589" y="77"/>
                </a:cubicBezTo>
                <a:cubicBezTo>
                  <a:pt x="589" y="89"/>
                  <a:pt x="589" y="163"/>
                  <a:pt x="589" y="199"/>
                </a:cubicBezTo>
                <a:lnTo>
                  <a:pt x="567" y="199"/>
                </a:lnTo>
                <a:cubicBezTo>
                  <a:pt x="558" y="199"/>
                  <a:pt x="550" y="207"/>
                  <a:pt x="550" y="216"/>
                </a:cubicBezTo>
                <a:lnTo>
                  <a:pt x="550" y="381"/>
                </a:lnTo>
                <a:lnTo>
                  <a:pt x="448" y="381"/>
                </a:lnTo>
                <a:lnTo>
                  <a:pt x="448" y="296"/>
                </a:lnTo>
                <a:cubicBezTo>
                  <a:pt x="448" y="286"/>
                  <a:pt x="440" y="278"/>
                  <a:pt x="430" y="278"/>
                </a:cubicBezTo>
                <a:cubicBezTo>
                  <a:pt x="420" y="278"/>
                  <a:pt x="412" y="286"/>
                  <a:pt x="412" y="296"/>
                </a:cubicBezTo>
                <a:lnTo>
                  <a:pt x="412" y="398"/>
                </a:lnTo>
                <a:cubicBezTo>
                  <a:pt x="412" y="408"/>
                  <a:pt x="420" y="416"/>
                  <a:pt x="430" y="416"/>
                </a:cubicBezTo>
                <a:lnTo>
                  <a:pt x="567" y="416"/>
                </a:lnTo>
                <a:cubicBezTo>
                  <a:pt x="577" y="416"/>
                  <a:pt x="585" y="408"/>
                  <a:pt x="585" y="398"/>
                </a:cubicBezTo>
                <a:lnTo>
                  <a:pt x="585" y="234"/>
                </a:lnTo>
                <a:lnTo>
                  <a:pt x="607" y="234"/>
                </a:lnTo>
                <a:cubicBezTo>
                  <a:pt x="617" y="234"/>
                  <a:pt x="625" y="226"/>
                  <a:pt x="625" y="216"/>
                </a:cubicBezTo>
                <a:cubicBezTo>
                  <a:pt x="625" y="201"/>
                  <a:pt x="625" y="92"/>
                  <a:pt x="625" y="77"/>
                </a:cubicBezTo>
                <a:cubicBezTo>
                  <a:pt x="625" y="59"/>
                  <a:pt x="616" y="41"/>
                  <a:pt x="601" y="31"/>
                </a:cubicBezTo>
                <a:cubicBezTo>
                  <a:pt x="572" y="11"/>
                  <a:pt x="536" y="0"/>
                  <a:pt x="499" y="0"/>
                </a:cubicBezTo>
                <a:cubicBezTo>
                  <a:pt x="463" y="0"/>
                  <a:pt x="427" y="11"/>
                  <a:pt x="399" y="30"/>
                </a:cubicBezTo>
                <a:cubicBezTo>
                  <a:pt x="396" y="32"/>
                  <a:pt x="394" y="34"/>
                  <a:pt x="393" y="37"/>
                </a:cubicBezTo>
                <a:cubicBezTo>
                  <a:pt x="369" y="26"/>
                  <a:pt x="341" y="20"/>
                  <a:pt x="313" y="20"/>
                </a:cubicBezTo>
                <a:cubicBezTo>
                  <a:pt x="285" y="20"/>
                  <a:pt x="257" y="26"/>
                  <a:pt x="232" y="37"/>
                </a:cubicBezTo>
                <a:cubicBezTo>
                  <a:pt x="231" y="35"/>
                  <a:pt x="229" y="33"/>
                  <a:pt x="227" y="31"/>
                </a:cubicBezTo>
                <a:cubicBezTo>
                  <a:pt x="199" y="11"/>
                  <a:pt x="163" y="0"/>
                  <a:pt x="126" y="0"/>
                </a:cubicBezTo>
                <a:cubicBezTo>
                  <a:pt x="89" y="0"/>
                  <a:pt x="53" y="11"/>
                  <a:pt x="25" y="30"/>
                </a:cubicBezTo>
                <a:cubicBezTo>
                  <a:pt x="10" y="41"/>
                  <a:pt x="0" y="59"/>
                  <a:pt x="0" y="78"/>
                </a:cubicBezTo>
                <a:lnTo>
                  <a:pt x="0" y="216"/>
                </a:lnTo>
                <a:cubicBezTo>
                  <a:pt x="0" y="226"/>
                  <a:pt x="8" y="234"/>
                  <a:pt x="18" y="23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79" name="Freeform 1378">
            <a:extLst>
              <a:ext uri="{FF2B5EF4-FFF2-40B4-BE49-F238E27FC236}">
                <a16:creationId xmlns:a16="http://schemas.microsoft.com/office/drawing/2014/main" id="{D6CD41E6-DD53-AD45-BEFE-2998D196376E}"/>
              </a:ext>
            </a:extLst>
          </p:cNvPr>
          <p:cNvSpPr/>
          <p:nvPr/>
        </p:nvSpPr>
        <p:spPr>
          <a:xfrm>
            <a:off x="6165360" y="1199768"/>
            <a:ext cx="447120" cy="29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43" h="832">
                <a:moveTo>
                  <a:pt x="1180" y="777"/>
                </a:moveTo>
                <a:lnTo>
                  <a:pt x="876" y="777"/>
                </a:lnTo>
                <a:cubicBezTo>
                  <a:pt x="876" y="749"/>
                  <a:pt x="876" y="721"/>
                  <a:pt x="876" y="699"/>
                </a:cubicBezTo>
                <a:cubicBezTo>
                  <a:pt x="876" y="663"/>
                  <a:pt x="858" y="629"/>
                  <a:pt x="829" y="609"/>
                </a:cubicBezTo>
                <a:cubicBezTo>
                  <a:pt x="771" y="568"/>
                  <a:pt x="697" y="545"/>
                  <a:pt x="621" y="545"/>
                </a:cubicBezTo>
                <a:cubicBezTo>
                  <a:pt x="545" y="545"/>
                  <a:pt x="472" y="567"/>
                  <a:pt x="414" y="608"/>
                </a:cubicBezTo>
                <a:cubicBezTo>
                  <a:pt x="384" y="629"/>
                  <a:pt x="366" y="663"/>
                  <a:pt x="366" y="699"/>
                </a:cubicBezTo>
                <a:lnTo>
                  <a:pt x="366" y="777"/>
                </a:lnTo>
                <a:lnTo>
                  <a:pt x="63" y="777"/>
                </a:lnTo>
                <a:cubicBezTo>
                  <a:pt x="58" y="777"/>
                  <a:pt x="55" y="773"/>
                  <a:pt x="55" y="769"/>
                </a:cubicBezTo>
                <a:lnTo>
                  <a:pt x="55" y="165"/>
                </a:lnTo>
                <a:lnTo>
                  <a:pt x="1187" y="165"/>
                </a:lnTo>
                <a:lnTo>
                  <a:pt x="1187" y="769"/>
                </a:lnTo>
                <a:cubicBezTo>
                  <a:pt x="1187" y="773"/>
                  <a:pt x="1184" y="777"/>
                  <a:pt x="1180" y="777"/>
                </a:cubicBezTo>
                <a:close/>
                <a:moveTo>
                  <a:pt x="421" y="777"/>
                </a:moveTo>
                <a:lnTo>
                  <a:pt x="421" y="699"/>
                </a:lnTo>
                <a:cubicBezTo>
                  <a:pt x="421" y="681"/>
                  <a:pt x="430" y="664"/>
                  <a:pt x="445" y="653"/>
                </a:cubicBezTo>
                <a:cubicBezTo>
                  <a:pt x="494" y="619"/>
                  <a:pt x="556" y="600"/>
                  <a:pt x="621" y="600"/>
                </a:cubicBezTo>
                <a:cubicBezTo>
                  <a:pt x="686" y="600"/>
                  <a:pt x="748" y="619"/>
                  <a:pt x="797" y="654"/>
                </a:cubicBezTo>
                <a:cubicBezTo>
                  <a:pt x="812" y="664"/>
                  <a:pt x="821" y="681"/>
                  <a:pt x="821" y="699"/>
                </a:cubicBezTo>
                <a:cubicBezTo>
                  <a:pt x="821" y="721"/>
                  <a:pt x="821" y="750"/>
                  <a:pt x="821" y="777"/>
                </a:cubicBezTo>
                <a:close/>
                <a:moveTo>
                  <a:pt x="63" y="55"/>
                </a:moveTo>
                <a:lnTo>
                  <a:pt x="1180" y="55"/>
                </a:lnTo>
                <a:cubicBezTo>
                  <a:pt x="1184" y="55"/>
                  <a:pt x="1187" y="59"/>
                  <a:pt x="1187" y="63"/>
                </a:cubicBezTo>
                <a:lnTo>
                  <a:pt x="1187" y="129"/>
                </a:lnTo>
                <a:lnTo>
                  <a:pt x="55" y="129"/>
                </a:lnTo>
                <a:lnTo>
                  <a:pt x="55" y="63"/>
                </a:lnTo>
                <a:cubicBezTo>
                  <a:pt x="55" y="59"/>
                  <a:pt x="58" y="55"/>
                  <a:pt x="63" y="55"/>
                </a:cubicBezTo>
                <a:close/>
                <a:moveTo>
                  <a:pt x="1180" y="0"/>
                </a:moveTo>
                <a:lnTo>
                  <a:pt x="63" y="0"/>
                </a:lnTo>
                <a:cubicBezTo>
                  <a:pt x="28" y="0"/>
                  <a:pt x="0" y="29"/>
                  <a:pt x="0" y="63"/>
                </a:cubicBezTo>
                <a:lnTo>
                  <a:pt x="0" y="769"/>
                </a:lnTo>
                <a:cubicBezTo>
                  <a:pt x="0" y="804"/>
                  <a:pt x="28" y="832"/>
                  <a:pt x="63" y="832"/>
                </a:cubicBezTo>
                <a:lnTo>
                  <a:pt x="393" y="832"/>
                </a:lnTo>
                <a:lnTo>
                  <a:pt x="849" y="832"/>
                </a:lnTo>
                <a:lnTo>
                  <a:pt x="1180" y="832"/>
                </a:lnTo>
                <a:cubicBezTo>
                  <a:pt x="1214" y="832"/>
                  <a:pt x="1243" y="804"/>
                  <a:pt x="1243" y="769"/>
                </a:cubicBezTo>
                <a:lnTo>
                  <a:pt x="1243" y="63"/>
                </a:lnTo>
                <a:cubicBezTo>
                  <a:pt x="1243" y="29"/>
                  <a:pt x="1214" y="0"/>
                  <a:pt x="1180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0" name="Freeform 1379">
            <a:extLst>
              <a:ext uri="{FF2B5EF4-FFF2-40B4-BE49-F238E27FC236}">
                <a16:creationId xmlns:a16="http://schemas.microsoft.com/office/drawing/2014/main" id="{64BF7512-7ACD-CC4C-995E-5953E13F6B58}"/>
              </a:ext>
            </a:extLst>
          </p:cNvPr>
          <p:cNvSpPr/>
          <p:nvPr/>
        </p:nvSpPr>
        <p:spPr>
          <a:xfrm>
            <a:off x="6204241" y="1226408"/>
            <a:ext cx="1368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40">
                <a:moveTo>
                  <a:pt x="19" y="40"/>
                </a:moveTo>
                <a:cubicBezTo>
                  <a:pt x="30" y="40"/>
                  <a:pt x="39" y="31"/>
                  <a:pt x="39" y="20"/>
                </a:cubicBezTo>
                <a:cubicBezTo>
                  <a:pt x="39" y="9"/>
                  <a:pt x="30" y="0"/>
                  <a:pt x="19" y="0"/>
                </a:cubicBezTo>
                <a:cubicBezTo>
                  <a:pt x="8" y="0"/>
                  <a:pt x="0" y="9"/>
                  <a:pt x="0" y="20"/>
                </a:cubicBezTo>
                <a:cubicBezTo>
                  <a:pt x="0" y="31"/>
                  <a:pt x="8" y="40"/>
                  <a:pt x="19" y="4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1" name="Freeform 1380">
            <a:extLst>
              <a:ext uri="{FF2B5EF4-FFF2-40B4-BE49-F238E27FC236}">
                <a16:creationId xmlns:a16="http://schemas.microsoft.com/office/drawing/2014/main" id="{63110ED1-5354-8548-A07E-47C4845F6E5F}"/>
              </a:ext>
            </a:extLst>
          </p:cNvPr>
          <p:cNvSpPr/>
          <p:nvPr/>
        </p:nvSpPr>
        <p:spPr>
          <a:xfrm>
            <a:off x="6225840" y="1226408"/>
            <a:ext cx="1368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9" h="40">
                <a:moveTo>
                  <a:pt x="20" y="40"/>
                </a:moveTo>
                <a:cubicBezTo>
                  <a:pt x="31" y="40"/>
                  <a:pt x="39" y="31"/>
                  <a:pt x="39" y="20"/>
                </a:cubicBezTo>
                <a:cubicBezTo>
                  <a:pt x="39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2" name="Freeform 1381">
            <a:extLst>
              <a:ext uri="{FF2B5EF4-FFF2-40B4-BE49-F238E27FC236}">
                <a16:creationId xmlns:a16="http://schemas.microsoft.com/office/drawing/2014/main" id="{E9C502AD-D54F-DF46-8EC1-E32AF6703272}"/>
              </a:ext>
            </a:extLst>
          </p:cNvPr>
          <p:cNvSpPr/>
          <p:nvPr/>
        </p:nvSpPr>
        <p:spPr>
          <a:xfrm>
            <a:off x="6247440" y="122640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3" name="Freeform 1382">
            <a:extLst>
              <a:ext uri="{FF2B5EF4-FFF2-40B4-BE49-F238E27FC236}">
                <a16:creationId xmlns:a16="http://schemas.microsoft.com/office/drawing/2014/main" id="{B959D248-A660-6D4C-9933-26948CF87F4A}"/>
              </a:ext>
            </a:extLst>
          </p:cNvPr>
          <p:cNvSpPr/>
          <p:nvPr/>
        </p:nvSpPr>
        <p:spPr>
          <a:xfrm>
            <a:off x="6334560" y="1277889"/>
            <a:ext cx="108360" cy="1087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02" h="303">
                <a:moveTo>
                  <a:pt x="151" y="248"/>
                </a:moveTo>
                <a:cubicBezTo>
                  <a:pt x="98" y="248"/>
                  <a:pt x="55" y="205"/>
                  <a:pt x="55" y="152"/>
                </a:cubicBezTo>
                <a:cubicBezTo>
                  <a:pt x="55" y="99"/>
                  <a:pt x="98" y="56"/>
                  <a:pt x="151" y="56"/>
                </a:cubicBezTo>
                <a:cubicBezTo>
                  <a:pt x="204" y="56"/>
                  <a:pt x="247" y="99"/>
                  <a:pt x="247" y="152"/>
                </a:cubicBezTo>
                <a:cubicBezTo>
                  <a:pt x="247" y="205"/>
                  <a:pt x="204" y="248"/>
                  <a:pt x="151" y="248"/>
                </a:cubicBezTo>
                <a:close/>
                <a:moveTo>
                  <a:pt x="151" y="0"/>
                </a:moveTo>
                <a:cubicBezTo>
                  <a:pt x="67" y="0"/>
                  <a:pt x="0" y="68"/>
                  <a:pt x="0" y="152"/>
                </a:cubicBezTo>
                <a:cubicBezTo>
                  <a:pt x="0" y="235"/>
                  <a:pt x="67" y="303"/>
                  <a:pt x="151" y="303"/>
                </a:cubicBezTo>
                <a:cubicBezTo>
                  <a:pt x="234" y="303"/>
                  <a:pt x="302" y="235"/>
                  <a:pt x="302" y="152"/>
                </a:cubicBezTo>
                <a:cubicBezTo>
                  <a:pt x="302" y="68"/>
                  <a:pt x="234" y="0"/>
                  <a:pt x="151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4" name="Freeform 1383">
            <a:extLst>
              <a:ext uri="{FF2B5EF4-FFF2-40B4-BE49-F238E27FC236}">
                <a16:creationId xmlns:a16="http://schemas.microsoft.com/office/drawing/2014/main" id="{BC47252B-59AA-634D-884A-9F060DCC7A6C}"/>
              </a:ext>
            </a:extLst>
          </p:cNvPr>
          <p:cNvSpPr/>
          <p:nvPr/>
        </p:nvSpPr>
        <p:spPr>
          <a:xfrm>
            <a:off x="6844320" y="1199768"/>
            <a:ext cx="484200" cy="299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46" h="832">
                <a:moveTo>
                  <a:pt x="1291" y="129"/>
                </a:moveTo>
                <a:lnTo>
                  <a:pt x="158" y="129"/>
                </a:lnTo>
                <a:lnTo>
                  <a:pt x="158" y="63"/>
                </a:lnTo>
                <a:cubicBezTo>
                  <a:pt x="158" y="59"/>
                  <a:pt x="162" y="55"/>
                  <a:pt x="166" y="55"/>
                </a:cubicBezTo>
                <a:lnTo>
                  <a:pt x="1283" y="55"/>
                </a:lnTo>
                <a:cubicBezTo>
                  <a:pt x="1287" y="55"/>
                  <a:pt x="1291" y="59"/>
                  <a:pt x="1291" y="63"/>
                </a:cubicBezTo>
                <a:close/>
                <a:moveTo>
                  <a:pt x="757" y="391"/>
                </a:moveTo>
                <a:lnTo>
                  <a:pt x="731" y="370"/>
                </a:lnTo>
                <a:cubicBezTo>
                  <a:pt x="754" y="366"/>
                  <a:pt x="777" y="364"/>
                  <a:pt x="795" y="365"/>
                </a:cubicBezTo>
                <a:cubicBezTo>
                  <a:pt x="805" y="365"/>
                  <a:pt x="813" y="357"/>
                  <a:pt x="813" y="348"/>
                </a:cubicBezTo>
                <a:cubicBezTo>
                  <a:pt x="814" y="338"/>
                  <a:pt x="806" y="330"/>
                  <a:pt x="796" y="329"/>
                </a:cubicBezTo>
                <a:cubicBezTo>
                  <a:pt x="751" y="328"/>
                  <a:pt x="683" y="342"/>
                  <a:pt x="646" y="351"/>
                </a:cubicBezTo>
                <a:cubicBezTo>
                  <a:pt x="656" y="320"/>
                  <a:pt x="687" y="296"/>
                  <a:pt x="723" y="294"/>
                </a:cubicBezTo>
                <a:lnTo>
                  <a:pt x="724" y="294"/>
                </a:lnTo>
                <a:cubicBezTo>
                  <a:pt x="740" y="292"/>
                  <a:pt x="757" y="290"/>
                  <a:pt x="778" y="290"/>
                </a:cubicBezTo>
                <a:cubicBezTo>
                  <a:pt x="814" y="290"/>
                  <a:pt x="857" y="296"/>
                  <a:pt x="903" y="315"/>
                </a:cubicBezTo>
                <a:cubicBezTo>
                  <a:pt x="932" y="327"/>
                  <a:pt x="960" y="343"/>
                  <a:pt x="985" y="363"/>
                </a:cubicBezTo>
                <a:cubicBezTo>
                  <a:pt x="923" y="358"/>
                  <a:pt x="874" y="370"/>
                  <a:pt x="840" y="399"/>
                </a:cubicBezTo>
                <a:cubicBezTo>
                  <a:pt x="832" y="405"/>
                  <a:pt x="826" y="412"/>
                  <a:pt x="819" y="418"/>
                </a:cubicBezTo>
                <a:cubicBezTo>
                  <a:pt x="801" y="436"/>
                  <a:pt x="783" y="454"/>
                  <a:pt x="755" y="460"/>
                </a:cubicBezTo>
                <a:cubicBezTo>
                  <a:pt x="739" y="463"/>
                  <a:pt x="723" y="462"/>
                  <a:pt x="706" y="457"/>
                </a:cubicBezTo>
                <a:cubicBezTo>
                  <a:pt x="672" y="448"/>
                  <a:pt x="647" y="421"/>
                  <a:pt x="642" y="388"/>
                </a:cubicBezTo>
                <a:cubicBezTo>
                  <a:pt x="653" y="386"/>
                  <a:pt x="668" y="382"/>
                  <a:pt x="686" y="378"/>
                </a:cubicBezTo>
                <a:lnTo>
                  <a:pt x="734" y="418"/>
                </a:lnTo>
                <a:cubicBezTo>
                  <a:pt x="737" y="421"/>
                  <a:pt x="741" y="423"/>
                  <a:pt x="745" y="423"/>
                </a:cubicBezTo>
                <a:cubicBezTo>
                  <a:pt x="750" y="423"/>
                  <a:pt x="755" y="421"/>
                  <a:pt x="759" y="416"/>
                </a:cubicBezTo>
                <a:cubicBezTo>
                  <a:pt x="765" y="409"/>
                  <a:pt x="764" y="398"/>
                  <a:pt x="757" y="391"/>
                </a:cubicBezTo>
                <a:close/>
                <a:moveTo>
                  <a:pt x="1291" y="769"/>
                </a:moveTo>
                <a:cubicBezTo>
                  <a:pt x="1291" y="773"/>
                  <a:pt x="1287" y="777"/>
                  <a:pt x="1283" y="777"/>
                </a:cubicBezTo>
                <a:lnTo>
                  <a:pt x="502" y="777"/>
                </a:lnTo>
                <a:lnTo>
                  <a:pt x="502" y="670"/>
                </a:lnTo>
                <a:cubicBezTo>
                  <a:pt x="502" y="668"/>
                  <a:pt x="503" y="667"/>
                  <a:pt x="503" y="665"/>
                </a:cubicBezTo>
                <a:cubicBezTo>
                  <a:pt x="503" y="664"/>
                  <a:pt x="503" y="655"/>
                  <a:pt x="502" y="643"/>
                </a:cubicBezTo>
                <a:lnTo>
                  <a:pt x="502" y="522"/>
                </a:lnTo>
                <a:lnTo>
                  <a:pt x="502" y="521"/>
                </a:lnTo>
                <a:cubicBezTo>
                  <a:pt x="502" y="521"/>
                  <a:pt x="500" y="462"/>
                  <a:pt x="536" y="424"/>
                </a:cubicBezTo>
                <a:cubicBezTo>
                  <a:pt x="553" y="406"/>
                  <a:pt x="577" y="395"/>
                  <a:pt x="607" y="392"/>
                </a:cubicBezTo>
                <a:cubicBezTo>
                  <a:pt x="614" y="439"/>
                  <a:pt x="649" y="479"/>
                  <a:pt x="697" y="491"/>
                </a:cubicBezTo>
                <a:cubicBezTo>
                  <a:pt x="710" y="495"/>
                  <a:pt x="724" y="497"/>
                  <a:pt x="737" y="497"/>
                </a:cubicBezTo>
                <a:cubicBezTo>
                  <a:pt x="745" y="497"/>
                  <a:pt x="753" y="496"/>
                  <a:pt x="761" y="495"/>
                </a:cubicBezTo>
                <a:cubicBezTo>
                  <a:pt x="800" y="487"/>
                  <a:pt x="825" y="463"/>
                  <a:pt x="844" y="443"/>
                </a:cubicBezTo>
                <a:cubicBezTo>
                  <a:pt x="850" y="437"/>
                  <a:pt x="856" y="431"/>
                  <a:pt x="862" y="426"/>
                </a:cubicBezTo>
                <a:cubicBezTo>
                  <a:pt x="898" y="397"/>
                  <a:pt x="956" y="390"/>
                  <a:pt x="1034" y="406"/>
                </a:cubicBezTo>
                <a:cubicBezTo>
                  <a:pt x="1041" y="407"/>
                  <a:pt x="1049" y="404"/>
                  <a:pt x="1053" y="397"/>
                </a:cubicBezTo>
                <a:cubicBezTo>
                  <a:pt x="1057" y="390"/>
                  <a:pt x="1056" y="382"/>
                  <a:pt x="1051" y="376"/>
                </a:cubicBezTo>
                <a:cubicBezTo>
                  <a:pt x="1014" y="335"/>
                  <a:pt x="967" y="302"/>
                  <a:pt x="916" y="282"/>
                </a:cubicBezTo>
                <a:cubicBezTo>
                  <a:pt x="838" y="250"/>
                  <a:pt x="767" y="252"/>
                  <a:pt x="720" y="259"/>
                </a:cubicBezTo>
                <a:cubicBezTo>
                  <a:pt x="663" y="263"/>
                  <a:pt x="617" y="304"/>
                  <a:pt x="608" y="357"/>
                </a:cubicBezTo>
                <a:cubicBezTo>
                  <a:pt x="567" y="360"/>
                  <a:pt x="535" y="374"/>
                  <a:pt x="510" y="399"/>
                </a:cubicBezTo>
                <a:cubicBezTo>
                  <a:pt x="465" y="447"/>
                  <a:pt x="466" y="515"/>
                  <a:pt x="466" y="522"/>
                </a:cubicBezTo>
                <a:lnTo>
                  <a:pt x="466" y="550"/>
                </a:lnTo>
                <a:cubicBezTo>
                  <a:pt x="464" y="547"/>
                  <a:pt x="461" y="544"/>
                  <a:pt x="459" y="542"/>
                </a:cubicBezTo>
                <a:cubicBezTo>
                  <a:pt x="433" y="514"/>
                  <a:pt x="397" y="500"/>
                  <a:pt x="353" y="498"/>
                </a:cubicBezTo>
                <a:cubicBezTo>
                  <a:pt x="344" y="452"/>
                  <a:pt x="304" y="416"/>
                  <a:pt x="255" y="413"/>
                </a:cubicBezTo>
                <a:cubicBezTo>
                  <a:pt x="242" y="411"/>
                  <a:pt x="227" y="410"/>
                  <a:pt x="213" y="410"/>
                </a:cubicBezTo>
                <a:cubicBezTo>
                  <a:pt x="204" y="410"/>
                  <a:pt x="195" y="410"/>
                  <a:pt x="186" y="411"/>
                </a:cubicBezTo>
                <a:cubicBezTo>
                  <a:pt x="176" y="412"/>
                  <a:pt x="167" y="413"/>
                  <a:pt x="158" y="415"/>
                </a:cubicBezTo>
                <a:lnTo>
                  <a:pt x="158" y="165"/>
                </a:lnTo>
                <a:lnTo>
                  <a:pt x="1291" y="165"/>
                </a:lnTo>
                <a:close/>
                <a:moveTo>
                  <a:pt x="466" y="777"/>
                </a:moveTo>
                <a:lnTo>
                  <a:pt x="166" y="777"/>
                </a:lnTo>
                <a:cubicBezTo>
                  <a:pt x="162" y="777"/>
                  <a:pt x="158" y="773"/>
                  <a:pt x="158" y="769"/>
                </a:cubicBezTo>
                <a:lnTo>
                  <a:pt x="158" y="586"/>
                </a:lnTo>
                <a:cubicBezTo>
                  <a:pt x="172" y="599"/>
                  <a:pt x="191" y="615"/>
                  <a:pt x="220" y="620"/>
                </a:cubicBezTo>
                <a:cubicBezTo>
                  <a:pt x="227" y="622"/>
                  <a:pt x="234" y="622"/>
                  <a:pt x="241" y="622"/>
                </a:cubicBezTo>
                <a:cubicBezTo>
                  <a:pt x="252" y="622"/>
                  <a:pt x="263" y="621"/>
                  <a:pt x="275" y="618"/>
                </a:cubicBezTo>
                <a:cubicBezTo>
                  <a:pt x="297" y="612"/>
                  <a:pt x="318" y="598"/>
                  <a:pt x="332" y="580"/>
                </a:cubicBezTo>
                <a:cubicBezTo>
                  <a:pt x="343" y="566"/>
                  <a:pt x="350" y="550"/>
                  <a:pt x="353" y="534"/>
                </a:cubicBezTo>
                <a:cubicBezTo>
                  <a:pt x="387" y="535"/>
                  <a:pt x="414" y="546"/>
                  <a:pt x="433" y="566"/>
                </a:cubicBezTo>
                <a:cubicBezTo>
                  <a:pt x="456" y="590"/>
                  <a:pt x="464" y="624"/>
                  <a:pt x="466" y="645"/>
                </a:cubicBezTo>
                <a:close/>
                <a:moveTo>
                  <a:pt x="88" y="519"/>
                </a:moveTo>
                <a:cubicBezTo>
                  <a:pt x="73" y="519"/>
                  <a:pt x="55" y="520"/>
                  <a:pt x="35" y="524"/>
                </a:cubicBezTo>
                <a:cubicBezTo>
                  <a:pt x="50" y="508"/>
                  <a:pt x="78" y="481"/>
                  <a:pt x="122" y="463"/>
                </a:cubicBezTo>
                <a:cubicBezTo>
                  <a:pt x="157" y="449"/>
                  <a:pt x="188" y="445"/>
                  <a:pt x="213" y="445"/>
                </a:cubicBezTo>
                <a:cubicBezTo>
                  <a:pt x="230" y="445"/>
                  <a:pt x="243" y="447"/>
                  <a:pt x="252" y="448"/>
                </a:cubicBezTo>
                <a:cubicBezTo>
                  <a:pt x="280" y="449"/>
                  <a:pt x="303" y="467"/>
                  <a:pt x="313" y="490"/>
                </a:cubicBezTo>
                <a:cubicBezTo>
                  <a:pt x="283" y="484"/>
                  <a:pt x="240" y="479"/>
                  <a:pt x="209" y="487"/>
                </a:cubicBezTo>
                <a:cubicBezTo>
                  <a:pt x="200" y="489"/>
                  <a:pt x="194" y="499"/>
                  <a:pt x="196" y="508"/>
                </a:cubicBezTo>
                <a:cubicBezTo>
                  <a:pt x="199" y="518"/>
                  <a:pt x="208" y="524"/>
                  <a:pt x="218" y="521"/>
                </a:cubicBezTo>
                <a:cubicBezTo>
                  <a:pt x="245" y="514"/>
                  <a:pt x="289" y="521"/>
                  <a:pt x="318" y="527"/>
                </a:cubicBezTo>
                <a:cubicBezTo>
                  <a:pt x="314" y="554"/>
                  <a:pt x="293" y="576"/>
                  <a:pt x="265" y="583"/>
                </a:cubicBezTo>
                <a:cubicBezTo>
                  <a:pt x="259" y="585"/>
                  <a:pt x="251" y="587"/>
                  <a:pt x="241" y="587"/>
                </a:cubicBezTo>
                <a:cubicBezTo>
                  <a:pt x="237" y="587"/>
                  <a:pt x="232" y="586"/>
                  <a:pt x="227" y="585"/>
                </a:cubicBezTo>
                <a:cubicBezTo>
                  <a:pt x="195" y="579"/>
                  <a:pt x="180" y="555"/>
                  <a:pt x="163" y="541"/>
                </a:cubicBezTo>
                <a:cubicBezTo>
                  <a:pt x="148" y="529"/>
                  <a:pt x="126" y="519"/>
                  <a:pt x="88" y="519"/>
                </a:cubicBezTo>
                <a:close/>
                <a:moveTo>
                  <a:pt x="1283" y="0"/>
                </a:moveTo>
                <a:lnTo>
                  <a:pt x="166" y="0"/>
                </a:lnTo>
                <a:cubicBezTo>
                  <a:pt x="131" y="0"/>
                  <a:pt x="103" y="29"/>
                  <a:pt x="103" y="63"/>
                </a:cubicBezTo>
                <a:lnTo>
                  <a:pt x="103" y="423"/>
                </a:lnTo>
                <a:cubicBezTo>
                  <a:pt x="103" y="426"/>
                  <a:pt x="104" y="429"/>
                  <a:pt x="104" y="432"/>
                </a:cubicBezTo>
                <a:cubicBezTo>
                  <a:pt x="68" y="447"/>
                  <a:pt x="35" y="471"/>
                  <a:pt x="9" y="501"/>
                </a:cubicBezTo>
                <a:cubicBezTo>
                  <a:pt x="-2" y="512"/>
                  <a:pt x="-3" y="529"/>
                  <a:pt x="4" y="542"/>
                </a:cubicBezTo>
                <a:cubicBezTo>
                  <a:pt x="11" y="553"/>
                  <a:pt x="22" y="560"/>
                  <a:pt x="35" y="560"/>
                </a:cubicBezTo>
                <a:cubicBezTo>
                  <a:pt x="37" y="560"/>
                  <a:pt x="40" y="560"/>
                  <a:pt x="42" y="559"/>
                </a:cubicBezTo>
                <a:cubicBezTo>
                  <a:pt x="59" y="556"/>
                  <a:pt x="75" y="554"/>
                  <a:pt x="88" y="554"/>
                </a:cubicBezTo>
                <a:cubicBezTo>
                  <a:pt x="94" y="554"/>
                  <a:pt x="99" y="554"/>
                  <a:pt x="104" y="555"/>
                </a:cubicBezTo>
                <a:cubicBezTo>
                  <a:pt x="103" y="557"/>
                  <a:pt x="103" y="559"/>
                  <a:pt x="103" y="562"/>
                </a:cubicBezTo>
                <a:lnTo>
                  <a:pt x="103" y="769"/>
                </a:lnTo>
                <a:cubicBezTo>
                  <a:pt x="103" y="804"/>
                  <a:pt x="131" y="832"/>
                  <a:pt x="166" y="832"/>
                </a:cubicBezTo>
                <a:lnTo>
                  <a:pt x="1283" y="832"/>
                </a:lnTo>
                <a:cubicBezTo>
                  <a:pt x="1318" y="832"/>
                  <a:pt x="1346" y="804"/>
                  <a:pt x="1346" y="769"/>
                </a:cubicBezTo>
                <a:lnTo>
                  <a:pt x="1346" y="63"/>
                </a:lnTo>
                <a:cubicBezTo>
                  <a:pt x="1346" y="29"/>
                  <a:pt x="1318" y="0"/>
                  <a:pt x="1283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5" name="Freeform 1384">
            <a:extLst>
              <a:ext uri="{FF2B5EF4-FFF2-40B4-BE49-F238E27FC236}">
                <a16:creationId xmlns:a16="http://schemas.microsoft.com/office/drawing/2014/main" id="{17EC3DF7-74FE-2448-851E-C0AE00398D80}"/>
              </a:ext>
            </a:extLst>
          </p:cNvPr>
          <p:cNvSpPr/>
          <p:nvPr/>
        </p:nvSpPr>
        <p:spPr>
          <a:xfrm>
            <a:off x="6920280" y="122640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6" name="Freeform 1385">
            <a:extLst>
              <a:ext uri="{FF2B5EF4-FFF2-40B4-BE49-F238E27FC236}">
                <a16:creationId xmlns:a16="http://schemas.microsoft.com/office/drawing/2014/main" id="{9B16FC6D-44BE-9942-A78F-E28F860F5355}"/>
              </a:ext>
            </a:extLst>
          </p:cNvPr>
          <p:cNvSpPr/>
          <p:nvPr/>
        </p:nvSpPr>
        <p:spPr>
          <a:xfrm>
            <a:off x="6941879" y="122640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7" name="Freeform 1386">
            <a:extLst>
              <a:ext uri="{FF2B5EF4-FFF2-40B4-BE49-F238E27FC236}">
                <a16:creationId xmlns:a16="http://schemas.microsoft.com/office/drawing/2014/main" id="{FC80BDB8-D34B-7944-B1FE-B0F47C682090}"/>
              </a:ext>
            </a:extLst>
          </p:cNvPr>
          <p:cNvSpPr/>
          <p:nvPr/>
        </p:nvSpPr>
        <p:spPr>
          <a:xfrm>
            <a:off x="6963480" y="1226408"/>
            <a:ext cx="14040" cy="1404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0" h="40">
                <a:moveTo>
                  <a:pt x="20" y="40"/>
                </a:move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8" name="Freeform 1387">
            <a:extLst>
              <a:ext uri="{FF2B5EF4-FFF2-40B4-BE49-F238E27FC236}">
                <a16:creationId xmlns:a16="http://schemas.microsoft.com/office/drawing/2014/main" id="{CC85DCE5-39ED-B042-AC76-CD20AFCF7496}"/>
              </a:ext>
            </a:extLst>
          </p:cNvPr>
          <p:cNvSpPr/>
          <p:nvPr/>
        </p:nvSpPr>
        <p:spPr>
          <a:xfrm>
            <a:off x="595440" y="763448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33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3"/>
                  <a:pt x="15" y="68"/>
                  <a:pt x="33" y="68"/>
                </a:cubicBezTo>
                <a:cubicBezTo>
                  <a:pt x="52" y="68"/>
                  <a:pt x="67" y="53"/>
                  <a:pt x="67" y="34"/>
                </a:cubicBezTo>
                <a:cubicBezTo>
                  <a:pt x="67" y="15"/>
                  <a:pt x="52" y="0"/>
                  <a:pt x="33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89" name="Freeform 1388">
            <a:extLst>
              <a:ext uri="{FF2B5EF4-FFF2-40B4-BE49-F238E27FC236}">
                <a16:creationId xmlns:a16="http://schemas.microsoft.com/office/drawing/2014/main" id="{64904FFE-53DD-4343-BC89-EA5FEDF7A85A}"/>
              </a:ext>
            </a:extLst>
          </p:cNvPr>
          <p:cNvSpPr/>
          <p:nvPr/>
        </p:nvSpPr>
        <p:spPr>
          <a:xfrm>
            <a:off x="572040" y="470767"/>
            <a:ext cx="705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6">
                <a:moveTo>
                  <a:pt x="197" y="28"/>
                </a:moveTo>
                <a:cubicBezTo>
                  <a:pt x="197" y="13"/>
                  <a:pt x="185" y="0"/>
                  <a:pt x="170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170" y="56"/>
                </a:lnTo>
                <a:cubicBezTo>
                  <a:pt x="185" y="56"/>
                  <a:pt x="197" y="43"/>
                  <a:pt x="197" y="2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0" name="Freeform 1389">
            <a:extLst>
              <a:ext uri="{FF2B5EF4-FFF2-40B4-BE49-F238E27FC236}">
                <a16:creationId xmlns:a16="http://schemas.microsoft.com/office/drawing/2014/main" id="{6AA2BC14-C73D-B441-AC0C-FA12A4CF96D2}"/>
              </a:ext>
            </a:extLst>
          </p:cNvPr>
          <p:cNvSpPr/>
          <p:nvPr/>
        </p:nvSpPr>
        <p:spPr>
          <a:xfrm>
            <a:off x="684000" y="516128"/>
            <a:ext cx="159120" cy="1389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43" h="387">
                <a:moveTo>
                  <a:pt x="367" y="174"/>
                </a:moveTo>
                <a:lnTo>
                  <a:pt x="340" y="202"/>
                </a:lnTo>
                <a:cubicBezTo>
                  <a:pt x="339" y="202"/>
                  <a:pt x="339" y="203"/>
                  <a:pt x="339" y="203"/>
                </a:cubicBezTo>
                <a:lnTo>
                  <a:pt x="222" y="320"/>
                </a:lnTo>
                <a:lnTo>
                  <a:pt x="105" y="203"/>
                </a:lnTo>
                <a:cubicBezTo>
                  <a:pt x="104" y="203"/>
                  <a:pt x="104" y="202"/>
                  <a:pt x="104" y="202"/>
                </a:cubicBezTo>
                <a:lnTo>
                  <a:pt x="76" y="174"/>
                </a:lnTo>
                <a:cubicBezTo>
                  <a:pt x="63" y="161"/>
                  <a:pt x="55" y="144"/>
                  <a:pt x="55" y="125"/>
                </a:cubicBezTo>
                <a:cubicBezTo>
                  <a:pt x="55" y="106"/>
                  <a:pt x="63" y="89"/>
                  <a:pt x="76" y="75"/>
                </a:cubicBezTo>
                <a:cubicBezTo>
                  <a:pt x="89" y="62"/>
                  <a:pt x="107" y="55"/>
                  <a:pt x="125" y="55"/>
                </a:cubicBezTo>
                <a:cubicBezTo>
                  <a:pt x="144" y="55"/>
                  <a:pt x="162" y="62"/>
                  <a:pt x="175" y="75"/>
                </a:cubicBezTo>
                <a:lnTo>
                  <a:pt x="202" y="103"/>
                </a:lnTo>
                <a:cubicBezTo>
                  <a:pt x="207" y="108"/>
                  <a:pt x="214" y="111"/>
                  <a:pt x="222" y="111"/>
                </a:cubicBezTo>
                <a:cubicBezTo>
                  <a:pt x="229" y="111"/>
                  <a:pt x="236" y="108"/>
                  <a:pt x="241" y="103"/>
                </a:cubicBezTo>
                <a:lnTo>
                  <a:pt x="269" y="75"/>
                </a:lnTo>
                <a:cubicBezTo>
                  <a:pt x="282" y="62"/>
                  <a:pt x="299" y="55"/>
                  <a:pt x="318" y="55"/>
                </a:cubicBezTo>
                <a:cubicBezTo>
                  <a:pt x="337" y="55"/>
                  <a:pt x="354" y="62"/>
                  <a:pt x="367" y="75"/>
                </a:cubicBezTo>
                <a:cubicBezTo>
                  <a:pt x="381" y="89"/>
                  <a:pt x="388" y="106"/>
                  <a:pt x="388" y="125"/>
                </a:cubicBezTo>
                <a:cubicBezTo>
                  <a:pt x="388" y="144"/>
                  <a:pt x="381" y="161"/>
                  <a:pt x="367" y="174"/>
                </a:cubicBezTo>
                <a:close/>
                <a:moveTo>
                  <a:pt x="318" y="0"/>
                </a:moveTo>
                <a:cubicBezTo>
                  <a:pt x="285" y="0"/>
                  <a:pt x="253" y="13"/>
                  <a:pt x="230" y="36"/>
                </a:cubicBezTo>
                <a:lnTo>
                  <a:pt x="222" y="44"/>
                </a:lnTo>
                <a:lnTo>
                  <a:pt x="214" y="36"/>
                </a:lnTo>
                <a:cubicBezTo>
                  <a:pt x="190" y="13"/>
                  <a:pt x="159" y="0"/>
                  <a:pt x="125" y="0"/>
                </a:cubicBezTo>
                <a:cubicBezTo>
                  <a:pt x="92" y="0"/>
                  <a:pt x="61" y="13"/>
                  <a:pt x="37" y="36"/>
                </a:cubicBezTo>
                <a:cubicBezTo>
                  <a:pt x="13" y="60"/>
                  <a:pt x="0" y="91"/>
                  <a:pt x="0" y="125"/>
                </a:cubicBezTo>
                <a:cubicBezTo>
                  <a:pt x="0" y="158"/>
                  <a:pt x="13" y="190"/>
                  <a:pt x="37" y="213"/>
                </a:cubicBezTo>
                <a:lnTo>
                  <a:pt x="64" y="240"/>
                </a:lnTo>
                <a:cubicBezTo>
                  <a:pt x="64" y="240"/>
                  <a:pt x="64" y="241"/>
                  <a:pt x="65" y="241"/>
                </a:cubicBezTo>
                <a:lnTo>
                  <a:pt x="202" y="379"/>
                </a:lnTo>
                <a:cubicBezTo>
                  <a:pt x="208" y="384"/>
                  <a:pt x="215" y="387"/>
                  <a:pt x="222" y="387"/>
                </a:cubicBezTo>
                <a:cubicBezTo>
                  <a:pt x="229" y="387"/>
                  <a:pt x="236" y="384"/>
                  <a:pt x="241" y="379"/>
                </a:cubicBezTo>
                <a:lnTo>
                  <a:pt x="379" y="241"/>
                </a:lnTo>
                <a:cubicBezTo>
                  <a:pt x="379" y="241"/>
                  <a:pt x="379" y="240"/>
                  <a:pt x="380" y="240"/>
                </a:cubicBezTo>
                <a:lnTo>
                  <a:pt x="406" y="213"/>
                </a:lnTo>
                <a:cubicBezTo>
                  <a:pt x="430" y="190"/>
                  <a:pt x="443" y="158"/>
                  <a:pt x="443" y="125"/>
                </a:cubicBezTo>
                <a:cubicBezTo>
                  <a:pt x="443" y="91"/>
                  <a:pt x="430" y="60"/>
                  <a:pt x="406" y="36"/>
                </a:cubicBezTo>
                <a:cubicBezTo>
                  <a:pt x="383" y="13"/>
                  <a:pt x="351" y="0"/>
                  <a:pt x="318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1" name="Freeform 1390">
            <a:extLst>
              <a:ext uri="{FF2B5EF4-FFF2-40B4-BE49-F238E27FC236}">
                <a16:creationId xmlns:a16="http://schemas.microsoft.com/office/drawing/2014/main" id="{4FBB6C59-2571-8C41-905D-B333D9E55E8D}"/>
              </a:ext>
            </a:extLst>
          </p:cNvPr>
          <p:cNvSpPr/>
          <p:nvPr/>
        </p:nvSpPr>
        <p:spPr>
          <a:xfrm>
            <a:off x="489600" y="424688"/>
            <a:ext cx="44208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29" h="1163">
                <a:moveTo>
                  <a:pt x="1059" y="623"/>
                </a:moveTo>
                <a:cubicBezTo>
                  <a:pt x="980" y="674"/>
                  <a:pt x="876" y="703"/>
                  <a:pt x="765" y="703"/>
                </a:cubicBezTo>
                <a:cubicBezTo>
                  <a:pt x="759" y="703"/>
                  <a:pt x="753" y="702"/>
                  <a:pt x="748" y="702"/>
                </a:cubicBezTo>
                <a:cubicBezTo>
                  <a:pt x="744" y="702"/>
                  <a:pt x="740" y="703"/>
                  <a:pt x="737" y="704"/>
                </a:cubicBezTo>
                <a:lnTo>
                  <a:pt x="477" y="807"/>
                </a:lnTo>
                <a:cubicBezTo>
                  <a:pt x="483" y="757"/>
                  <a:pt x="489" y="707"/>
                  <a:pt x="495" y="657"/>
                </a:cubicBezTo>
                <a:cubicBezTo>
                  <a:pt x="496" y="646"/>
                  <a:pt x="491" y="636"/>
                  <a:pt x="482" y="630"/>
                </a:cubicBezTo>
                <a:cubicBezTo>
                  <a:pt x="441" y="605"/>
                  <a:pt x="410" y="577"/>
                  <a:pt x="388" y="544"/>
                </a:cubicBezTo>
                <a:cubicBezTo>
                  <a:pt x="366" y="512"/>
                  <a:pt x="355" y="478"/>
                  <a:pt x="355" y="443"/>
                </a:cubicBezTo>
                <a:cubicBezTo>
                  <a:pt x="355" y="376"/>
                  <a:pt x="396" y="312"/>
                  <a:pt x="471" y="263"/>
                </a:cubicBezTo>
                <a:cubicBezTo>
                  <a:pt x="549" y="212"/>
                  <a:pt x="653" y="184"/>
                  <a:pt x="765" y="184"/>
                </a:cubicBezTo>
                <a:cubicBezTo>
                  <a:pt x="876" y="184"/>
                  <a:pt x="980" y="212"/>
                  <a:pt x="1059" y="263"/>
                </a:cubicBezTo>
                <a:cubicBezTo>
                  <a:pt x="1133" y="312"/>
                  <a:pt x="1174" y="376"/>
                  <a:pt x="1174" y="443"/>
                </a:cubicBezTo>
                <a:cubicBezTo>
                  <a:pt x="1174" y="510"/>
                  <a:pt x="1133" y="574"/>
                  <a:pt x="1059" y="623"/>
                </a:cubicBezTo>
                <a:close/>
                <a:moveTo>
                  <a:pt x="600" y="1054"/>
                </a:moveTo>
                <a:cubicBezTo>
                  <a:pt x="600" y="1084"/>
                  <a:pt x="576" y="1108"/>
                  <a:pt x="546" y="1108"/>
                </a:cubicBezTo>
                <a:lnTo>
                  <a:pt x="109" y="1108"/>
                </a:lnTo>
                <a:cubicBezTo>
                  <a:pt x="79" y="1108"/>
                  <a:pt x="55" y="1084"/>
                  <a:pt x="55" y="1054"/>
                </a:cubicBezTo>
                <a:lnTo>
                  <a:pt x="55" y="110"/>
                </a:lnTo>
                <a:cubicBezTo>
                  <a:pt x="55" y="80"/>
                  <a:pt x="79" y="55"/>
                  <a:pt x="109" y="55"/>
                </a:cubicBezTo>
                <a:lnTo>
                  <a:pt x="546" y="55"/>
                </a:lnTo>
                <a:cubicBezTo>
                  <a:pt x="576" y="55"/>
                  <a:pt x="600" y="80"/>
                  <a:pt x="600" y="110"/>
                </a:cubicBezTo>
                <a:lnTo>
                  <a:pt x="600" y="145"/>
                </a:lnTo>
                <a:cubicBezTo>
                  <a:pt x="600" y="146"/>
                  <a:pt x="600" y="147"/>
                  <a:pt x="600" y="148"/>
                </a:cubicBezTo>
                <a:cubicBezTo>
                  <a:pt x="541" y="163"/>
                  <a:pt x="487" y="187"/>
                  <a:pt x="440" y="217"/>
                </a:cubicBezTo>
                <a:cubicBezTo>
                  <a:pt x="350" y="276"/>
                  <a:pt x="300" y="357"/>
                  <a:pt x="300" y="443"/>
                </a:cubicBezTo>
                <a:cubicBezTo>
                  <a:pt x="300" y="489"/>
                  <a:pt x="314" y="534"/>
                  <a:pt x="342" y="575"/>
                </a:cubicBezTo>
                <a:cubicBezTo>
                  <a:pt x="366" y="610"/>
                  <a:pt x="398" y="641"/>
                  <a:pt x="438" y="667"/>
                </a:cubicBezTo>
                <a:cubicBezTo>
                  <a:pt x="431" y="727"/>
                  <a:pt x="424" y="787"/>
                  <a:pt x="417" y="847"/>
                </a:cubicBezTo>
                <a:cubicBezTo>
                  <a:pt x="416" y="856"/>
                  <a:pt x="420" y="866"/>
                  <a:pt x="428" y="872"/>
                </a:cubicBezTo>
                <a:cubicBezTo>
                  <a:pt x="432" y="875"/>
                  <a:pt x="438" y="877"/>
                  <a:pt x="444" y="877"/>
                </a:cubicBezTo>
                <a:cubicBezTo>
                  <a:pt x="448" y="877"/>
                  <a:pt x="451" y="877"/>
                  <a:pt x="454" y="875"/>
                </a:cubicBezTo>
                <a:lnTo>
                  <a:pt x="600" y="818"/>
                </a:lnTo>
                <a:close/>
                <a:moveTo>
                  <a:pt x="1089" y="217"/>
                </a:moveTo>
                <a:cubicBezTo>
                  <a:pt x="1002" y="160"/>
                  <a:pt x="887" y="128"/>
                  <a:pt x="765" y="128"/>
                </a:cubicBezTo>
                <a:cubicBezTo>
                  <a:pt x="727" y="128"/>
                  <a:pt x="691" y="131"/>
                  <a:pt x="655" y="137"/>
                </a:cubicBezTo>
                <a:lnTo>
                  <a:pt x="655" y="110"/>
                </a:lnTo>
                <a:cubicBezTo>
                  <a:pt x="655" y="49"/>
                  <a:pt x="606" y="0"/>
                  <a:pt x="546" y="0"/>
                </a:cubicBezTo>
                <a:lnTo>
                  <a:pt x="109" y="0"/>
                </a:lnTo>
                <a:cubicBezTo>
                  <a:pt x="49" y="0"/>
                  <a:pt x="0" y="49"/>
                  <a:pt x="0" y="110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796"/>
                </a:lnTo>
                <a:lnTo>
                  <a:pt x="752" y="758"/>
                </a:lnTo>
                <a:cubicBezTo>
                  <a:pt x="756" y="758"/>
                  <a:pt x="760" y="758"/>
                  <a:pt x="765" y="758"/>
                </a:cubicBezTo>
                <a:cubicBezTo>
                  <a:pt x="887" y="758"/>
                  <a:pt x="1002" y="726"/>
                  <a:pt x="1089" y="669"/>
                </a:cubicBezTo>
                <a:cubicBezTo>
                  <a:pt x="1179" y="610"/>
                  <a:pt x="1229" y="529"/>
                  <a:pt x="1229" y="443"/>
                </a:cubicBezTo>
                <a:cubicBezTo>
                  <a:pt x="1229" y="357"/>
                  <a:pt x="1179" y="276"/>
                  <a:pt x="1089" y="217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2" name="Freeform 1391">
            <a:extLst>
              <a:ext uri="{FF2B5EF4-FFF2-40B4-BE49-F238E27FC236}">
                <a16:creationId xmlns:a16="http://schemas.microsoft.com/office/drawing/2014/main" id="{E0C84E0F-BE98-8144-902C-C888112599B5}"/>
              </a:ext>
            </a:extLst>
          </p:cNvPr>
          <p:cNvSpPr/>
          <p:nvPr/>
        </p:nvSpPr>
        <p:spPr>
          <a:xfrm>
            <a:off x="2025359" y="763448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3"/>
                  <a:pt x="15" y="68"/>
                  <a:pt x="34" y="68"/>
                </a:cubicBezTo>
                <a:cubicBezTo>
                  <a:pt x="53" y="68"/>
                  <a:pt x="68" y="53"/>
                  <a:pt x="68" y="34"/>
                </a:cubicBezTo>
                <a:cubicBezTo>
                  <a:pt x="68" y="15"/>
                  <a:pt x="53" y="0"/>
                  <a:pt x="34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3" name="Freeform 1392">
            <a:extLst>
              <a:ext uri="{FF2B5EF4-FFF2-40B4-BE49-F238E27FC236}">
                <a16:creationId xmlns:a16="http://schemas.microsoft.com/office/drawing/2014/main" id="{E75129EF-0A0F-F04A-A329-9D1E56F8512A}"/>
              </a:ext>
            </a:extLst>
          </p:cNvPr>
          <p:cNvSpPr/>
          <p:nvPr/>
        </p:nvSpPr>
        <p:spPr>
          <a:xfrm>
            <a:off x="2001960" y="470767"/>
            <a:ext cx="7092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6">
                <a:moveTo>
                  <a:pt x="198" y="28"/>
                </a:moveTo>
                <a:cubicBezTo>
                  <a:pt x="198" y="13"/>
                  <a:pt x="185" y="0"/>
                  <a:pt x="170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lnTo>
                  <a:pt x="170" y="56"/>
                </a:lnTo>
                <a:cubicBezTo>
                  <a:pt x="185" y="56"/>
                  <a:pt x="198" y="43"/>
                  <a:pt x="198" y="2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4" name="Freeform 1393">
            <a:extLst>
              <a:ext uri="{FF2B5EF4-FFF2-40B4-BE49-F238E27FC236}">
                <a16:creationId xmlns:a16="http://schemas.microsoft.com/office/drawing/2014/main" id="{760E26C4-F775-604E-B115-F58B5FC3034E}"/>
              </a:ext>
            </a:extLst>
          </p:cNvPr>
          <p:cNvSpPr/>
          <p:nvPr/>
        </p:nvSpPr>
        <p:spPr>
          <a:xfrm>
            <a:off x="1919880" y="424688"/>
            <a:ext cx="33696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37" h="1163">
                <a:moveTo>
                  <a:pt x="863" y="592"/>
                </a:moveTo>
                <a:cubicBezTo>
                  <a:pt x="853" y="593"/>
                  <a:pt x="845" y="601"/>
                  <a:pt x="842" y="610"/>
                </a:cubicBezTo>
                <a:cubicBezTo>
                  <a:pt x="839" y="620"/>
                  <a:pt x="842" y="630"/>
                  <a:pt x="849" y="637"/>
                </a:cubicBezTo>
                <a:cubicBezTo>
                  <a:pt x="856" y="645"/>
                  <a:pt x="865" y="660"/>
                  <a:pt x="863" y="667"/>
                </a:cubicBezTo>
                <a:cubicBezTo>
                  <a:pt x="862" y="672"/>
                  <a:pt x="854" y="678"/>
                  <a:pt x="835" y="684"/>
                </a:cubicBezTo>
                <a:cubicBezTo>
                  <a:pt x="826" y="686"/>
                  <a:pt x="819" y="693"/>
                  <a:pt x="816" y="701"/>
                </a:cubicBezTo>
                <a:cubicBezTo>
                  <a:pt x="813" y="710"/>
                  <a:pt x="815" y="720"/>
                  <a:pt x="820" y="727"/>
                </a:cubicBezTo>
                <a:cubicBezTo>
                  <a:pt x="820" y="727"/>
                  <a:pt x="823" y="732"/>
                  <a:pt x="825" y="739"/>
                </a:cubicBezTo>
                <a:cubicBezTo>
                  <a:pt x="826" y="747"/>
                  <a:pt x="824" y="753"/>
                  <a:pt x="817" y="760"/>
                </a:cubicBezTo>
                <a:cubicBezTo>
                  <a:pt x="810" y="766"/>
                  <a:pt x="774" y="770"/>
                  <a:pt x="708" y="753"/>
                </a:cubicBezTo>
                <a:cubicBezTo>
                  <a:pt x="698" y="751"/>
                  <a:pt x="688" y="750"/>
                  <a:pt x="678" y="750"/>
                </a:cubicBezTo>
                <a:cubicBezTo>
                  <a:pt x="675" y="750"/>
                  <a:pt x="671" y="750"/>
                  <a:pt x="667" y="750"/>
                </a:cubicBezTo>
                <a:cubicBezTo>
                  <a:pt x="648" y="752"/>
                  <a:pt x="583" y="739"/>
                  <a:pt x="537" y="698"/>
                </a:cubicBezTo>
                <a:cubicBezTo>
                  <a:pt x="525" y="687"/>
                  <a:pt x="513" y="690"/>
                  <a:pt x="484" y="695"/>
                </a:cubicBezTo>
                <a:cubicBezTo>
                  <a:pt x="470" y="697"/>
                  <a:pt x="451" y="701"/>
                  <a:pt x="439" y="705"/>
                </a:cubicBezTo>
                <a:cubicBezTo>
                  <a:pt x="431" y="707"/>
                  <a:pt x="424" y="709"/>
                  <a:pt x="418" y="711"/>
                </a:cubicBezTo>
                <a:cubicBezTo>
                  <a:pt x="402" y="715"/>
                  <a:pt x="386" y="710"/>
                  <a:pt x="376" y="698"/>
                </a:cubicBezTo>
                <a:cubicBezTo>
                  <a:pt x="358" y="676"/>
                  <a:pt x="348" y="640"/>
                  <a:pt x="348" y="593"/>
                </a:cubicBezTo>
                <a:cubicBezTo>
                  <a:pt x="348" y="519"/>
                  <a:pt x="368" y="487"/>
                  <a:pt x="379" y="475"/>
                </a:cubicBezTo>
                <a:cubicBezTo>
                  <a:pt x="380" y="474"/>
                  <a:pt x="382" y="473"/>
                  <a:pt x="384" y="473"/>
                </a:cubicBezTo>
                <a:lnTo>
                  <a:pt x="477" y="480"/>
                </a:lnTo>
                <a:cubicBezTo>
                  <a:pt x="485" y="481"/>
                  <a:pt x="493" y="478"/>
                  <a:pt x="499" y="472"/>
                </a:cubicBezTo>
                <a:cubicBezTo>
                  <a:pt x="500" y="471"/>
                  <a:pt x="526" y="444"/>
                  <a:pt x="552" y="412"/>
                </a:cubicBezTo>
                <a:cubicBezTo>
                  <a:pt x="581" y="378"/>
                  <a:pt x="610" y="338"/>
                  <a:pt x="611" y="310"/>
                </a:cubicBezTo>
                <a:cubicBezTo>
                  <a:pt x="611" y="235"/>
                  <a:pt x="604" y="216"/>
                  <a:pt x="598" y="200"/>
                </a:cubicBezTo>
                <a:cubicBezTo>
                  <a:pt x="597" y="196"/>
                  <a:pt x="596" y="194"/>
                  <a:pt x="595" y="191"/>
                </a:cubicBezTo>
                <a:cubicBezTo>
                  <a:pt x="597" y="188"/>
                  <a:pt x="602" y="184"/>
                  <a:pt x="610" y="184"/>
                </a:cubicBezTo>
                <a:cubicBezTo>
                  <a:pt x="629" y="183"/>
                  <a:pt x="652" y="205"/>
                  <a:pt x="671" y="243"/>
                </a:cubicBezTo>
                <a:cubicBezTo>
                  <a:pt x="677" y="254"/>
                  <a:pt x="672" y="288"/>
                  <a:pt x="669" y="310"/>
                </a:cubicBezTo>
                <a:cubicBezTo>
                  <a:pt x="664" y="352"/>
                  <a:pt x="658" y="392"/>
                  <a:pt x="686" y="412"/>
                </a:cubicBezTo>
                <a:cubicBezTo>
                  <a:pt x="726" y="442"/>
                  <a:pt x="767" y="443"/>
                  <a:pt x="806" y="443"/>
                </a:cubicBezTo>
                <a:cubicBezTo>
                  <a:pt x="825" y="443"/>
                  <a:pt x="844" y="444"/>
                  <a:pt x="864" y="447"/>
                </a:cubicBezTo>
                <a:cubicBezTo>
                  <a:pt x="872" y="448"/>
                  <a:pt x="880" y="450"/>
                  <a:pt x="877" y="476"/>
                </a:cubicBezTo>
                <a:cubicBezTo>
                  <a:pt x="877" y="481"/>
                  <a:pt x="868" y="490"/>
                  <a:pt x="859" y="495"/>
                </a:cubicBezTo>
                <a:cubicBezTo>
                  <a:pt x="850" y="500"/>
                  <a:pt x="844" y="509"/>
                  <a:pt x="844" y="520"/>
                </a:cubicBezTo>
                <a:cubicBezTo>
                  <a:pt x="844" y="530"/>
                  <a:pt x="850" y="539"/>
                  <a:pt x="859" y="544"/>
                </a:cubicBezTo>
                <a:cubicBezTo>
                  <a:pt x="874" y="552"/>
                  <a:pt x="882" y="560"/>
                  <a:pt x="882" y="567"/>
                </a:cubicBezTo>
                <a:cubicBezTo>
                  <a:pt x="882" y="585"/>
                  <a:pt x="868" y="590"/>
                  <a:pt x="863" y="592"/>
                </a:cubicBezTo>
                <a:close/>
                <a:moveTo>
                  <a:pt x="599" y="1054"/>
                </a:moveTo>
                <a:cubicBezTo>
                  <a:pt x="599" y="1084"/>
                  <a:pt x="575" y="1108"/>
                  <a:pt x="545" y="1108"/>
                </a:cubicBezTo>
                <a:lnTo>
                  <a:pt x="109" y="1108"/>
                </a:lnTo>
                <a:cubicBezTo>
                  <a:pt x="79" y="1108"/>
                  <a:pt x="55" y="1084"/>
                  <a:pt x="55" y="1054"/>
                </a:cubicBezTo>
                <a:lnTo>
                  <a:pt x="55" y="110"/>
                </a:lnTo>
                <a:cubicBezTo>
                  <a:pt x="55" y="80"/>
                  <a:pt x="79" y="55"/>
                  <a:pt x="109" y="55"/>
                </a:cubicBezTo>
                <a:lnTo>
                  <a:pt x="545" y="55"/>
                </a:lnTo>
                <a:cubicBezTo>
                  <a:pt x="575" y="55"/>
                  <a:pt x="599" y="80"/>
                  <a:pt x="599" y="110"/>
                </a:cubicBezTo>
                <a:lnTo>
                  <a:pt x="599" y="129"/>
                </a:lnTo>
                <a:cubicBezTo>
                  <a:pt x="594" y="130"/>
                  <a:pt x="590" y="131"/>
                  <a:pt x="585" y="133"/>
                </a:cubicBezTo>
                <a:cubicBezTo>
                  <a:pt x="554" y="144"/>
                  <a:pt x="535" y="174"/>
                  <a:pt x="541" y="200"/>
                </a:cubicBezTo>
                <a:cubicBezTo>
                  <a:pt x="543" y="208"/>
                  <a:pt x="545" y="213"/>
                  <a:pt x="546" y="218"/>
                </a:cubicBezTo>
                <a:cubicBezTo>
                  <a:pt x="551" y="230"/>
                  <a:pt x="556" y="244"/>
                  <a:pt x="555" y="309"/>
                </a:cubicBezTo>
                <a:cubicBezTo>
                  <a:pt x="553" y="324"/>
                  <a:pt x="513" y="376"/>
                  <a:pt x="468" y="424"/>
                </a:cubicBezTo>
                <a:lnTo>
                  <a:pt x="388" y="418"/>
                </a:lnTo>
                <a:cubicBezTo>
                  <a:pt x="370" y="416"/>
                  <a:pt x="351" y="424"/>
                  <a:pt x="338" y="438"/>
                </a:cubicBezTo>
                <a:cubicBezTo>
                  <a:pt x="318" y="460"/>
                  <a:pt x="293" y="505"/>
                  <a:pt x="293" y="593"/>
                </a:cubicBezTo>
                <a:cubicBezTo>
                  <a:pt x="293" y="654"/>
                  <a:pt x="307" y="701"/>
                  <a:pt x="333" y="733"/>
                </a:cubicBezTo>
                <a:cubicBezTo>
                  <a:pt x="357" y="762"/>
                  <a:pt x="396" y="774"/>
                  <a:pt x="433" y="764"/>
                </a:cubicBezTo>
                <a:cubicBezTo>
                  <a:pt x="440" y="762"/>
                  <a:pt x="447" y="760"/>
                  <a:pt x="455" y="758"/>
                </a:cubicBezTo>
                <a:cubicBezTo>
                  <a:pt x="467" y="754"/>
                  <a:pt x="495" y="749"/>
                  <a:pt x="509" y="746"/>
                </a:cubicBezTo>
                <a:cubicBezTo>
                  <a:pt x="537" y="769"/>
                  <a:pt x="570" y="785"/>
                  <a:pt x="599" y="794"/>
                </a:cubicBezTo>
                <a:close/>
                <a:moveTo>
                  <a:pt x="937" y="567"/>
                </a:moveTo>
                <a:cubicBezTo>
                  <a:pt x="937" y="549"/>
                  <a:pt x="930" y="532"/>
                  <a:pt x="916" y="518"/>
                </a:cubicBezTo>
                <a:cubicBezTo>
                  <a:pt x="924" y="508"/>
                  <a:pt x="931" y="496"/>
                  <a:pt x="932" y="482"/>
                </a:cubicBezTo>
                <a:cubicBezTo>
                  <a:pt x="937" y="432"/>
                  <a:pt x="915" y="400"/>
                  <a:pt x="873" y="393"/>
                </a:cubicBezTo>
                <a:cubicBezTo>
                  <a:pt x="849" y="389"/>
                  <a:pt x="826" y="388"/>
                  <a:pt x="807" y="388"/>
                </a:cubicBezTo>
                <a:cubicBezTo>
                  <a:pt x="772" y="387"/>
                  <a:pt x="746" y="387"/>
                  <a:pt x="720" y="369"/>
                </a:cubicBezTo>
                <a:cubicBezTo>
                  <a:pt x="718" y="360"/>
                  <a:pt x="722" y="333"/>
                  <a:pt x="724" y="317"/>
                </a:cubicBezTo>
                <a:cubicBezTo>
                  <a:pt x="729" y="282"/>
                  <a:pt x="734" y="245"/>
                  <a:pt x="721" y="219"/>
                </a:cubicBezTo>
                <a:cubicBezTo>
                  <a:pt x="702" y="182"/>
                  <a:pt x="681" y="155"/>
                  <a:pt x="656" y="141"/>
                </a:cubicBezTo>
                <a:cubicBezTo>
                  <a:pt x="655" y="141"/>
                  <a:pt x="655" y="141"/>
                  <a:pt x="655" y="140"/>
                </a:cubicBezTo>
                <a:lnTo>
                  <a:pt x="655" y="110"/>
                </a:lnTo>
                <a:cubicBezTo>
                  <a:pt x="655" y="49"/>
                  <a:pt x="606" y="0"/>
                  <a:pt x="545" y="0"/>
                </a:cubicBezTo>
                <a:lnTo>
                  <a:pt x="109" y="0"/>
                </a:lnTo>
                <a:cubicBezTo>
                  <a:pt x="49" y="0"/>
                  <a:pt x="0" y="49"/>
                  <a:pt x="0" y="110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5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805"/>
                </a:lnTo>
                <a:cubicBezTo>
                  <a:pt x="661" y="806"/>
                  <a:pt x="667" y="805"/>
                  <a:pt x="672" y="805"/>
                </a:cubicBezTo>
                <a:cubicBezTo>
                  <a:pt x="680" y="804"/>
                  <a:pt x="687" y="805"/>
                  <a:pt x="694" y="807"/>
                </a:cubicBezTo>
                <a:cubicBezTo>
                  <a:pt x="730" y="816"/>
                  <a:pt x="761" y="821"/>
                  <a:pt x="786" y="821"/>
                </a:cubicBezTo>
                <a:cubicBezTo>
                  <a:pt x="817" y="821"/>
                  <a:pt x="839" y="814"/>
                  <a:pt x="854" y="800"/>
                </a:cubicBezTo>
                <a:cubicBezTo>
                  <a:pt x="880" y="776"/>
                  <a:pt x="883" y="748"/>
                  <a:pt x="879" y="726"/>
                </a:cubicBezTo>
                <a:cubicBezTo>
                  <a:pt x="899" y="715"/>
                  <a:pt x="911" y="701"/>
                  <a:pt x="916" y="682"/>
                </a:cubicBezTo>
                <a:cubicBezTo>
                  <a:pt x="922" y="662"/>
                  <a:pt x="916" y="643"/>
                  <a:pt x="909" y="628"/>
                </a:cubicBezTo>
                <a:cubicBezTo>
                  <a:pt x="924" y="616"/>
                  <a:pt x="937" y="596"/>
                  <a:pt x="937" y="567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5" name="Freeform 1394">
            <a:extLst>
              <a:ext uri="{FF2B5EF4-FFF2-40B4-BE49-F238E27FC236}">
                <a16:creationId xmlns:a16="http://schemas.microsoft.com/office/drawing/2014/main" id="{37012431-1ABB-D04B-B22A-95337FC34AFD}"/>
              </a:ext>
            </a:extLst>
          </p:cNvPr>
          <p:cNvSpPr/>
          <p:nvPr/>
        </p:nvSpPr>
        <p:spPr>
          <a:xfrm>
            <a:off x="1309680" y="763448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3"/>
                  <a:pt x="15" y="68"/>
                  <a:pt x="34" y="68"/>
                </a:cubicBezTo>
                <a:cubicBezTo>
                  <a:pt x="52" y="68"/>
                  <a:pt x="68" y="53"/>
                  <a:pt x="68" y="34"/>
                </a:cubicBezTo>
                <a:cubicBezTo>
                  <a:pt x="68" y="15"/>
                  <a:pt x="52" y="0"/>
                  <a:pt x="34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6" name="Freeform 1395">
            <a:extLst>
              <a:ext uri="{FF2B5EF4-FFF2-40B4-BE49-F238E27FC236}">
                <a16:creationId xmlns:a16="http://schemas.microsoft.com/office/drawing/2014/main" id="{C6111CC6-4EF1-1E4A-AAD9-F1B894C9C060}"/>
              </a:ext>
            </a:extLst>
          </p:cNvPr>
          <p:cNvSpPr/>
          <p:nvPr/>
        </p:nvSpPr>
        <p:spPr>
          <a:xfrm>
            <a:off x="1286280" y="470767"/>
            <a:ext cx="7092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6">
                <a:moveTo>
                  <a:pt x="198" y="28"/>
                </a:moveTo>
                <a:cubicBezTo>
                  <a:pt x="198" y="13"/>
                  <a:pt x="185" y="0"/>
                  <a:pt x="170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8" y="56"/>
                </a:cubicBezTo>
                <a:lnTo>
                  <a:pt x="170" y="56"/>
                </a:lnTo>
                <a:cubicBezTo>
                  <a:pt x="185" y="56"/>
                  <a:pt x="198" y="43"/>
                  <a:pt x="198" y="2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7" name="Freeform 1396">
            <a:extLst>
              <a:ext uri="{FF2B5EF4-FFF2-40B4-BE49-F238E27FC236}">
                <a16:creationId xmlns:a16="http://schemas.microsoft.com/office/drawing/2014/main" id="{4AE54CE7-170F-F845-9CB6-99F355256D86}"/>
              </a:ext>
            </a:extLst>
          </p:cNvPr>
          <p:cNvSpPr/>
          <p:nvPr/>
        </p:nvSpPr>
        <p:spPr>
          <a:xfrm>
            <a:off x="1203840" y="424688"/>
            <a:ext cx="442439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30" h="1163">
                <a:moveTo>
                  <a:pt x="1059" y="623"/>
                </a:moveTo>
                <a:cubicBezTo>
                  <a:pt x="981" y="674"/>
                  <a:pt x="876" y="703"/>
                  <a:pt x="765" y="703"/>
                </a:cubicBezTo>
                <a:cubicBezTo>
                  <a:pt x="759" y="703"/>
                  <a:pt x="753" y="702"/>
                  <a:pt x="748" y="702"/>
                </a:cubicBezTo>
                <a:cubicBezTo>
                  <a:pt x="744" y="702"/>
                  <a:pt x="740" y="703"/>
                  <a:pt x="737" y="704"/>
                </a:cubicBezTo>
                <a:lnTo>
                  <a:pt x="477" y="807"/>
                </a:lnTo>
                <a:cubicBezTo>
                  <a:pt x="483" y="757"/>
                  <a:pt x="489" y="707"/>
                  <a:pt x="495" y="657"/>
                </a:cubicBezTo>
                <a:cubicBezTo>
                  <a:pt x="496" y="646"/>
                  <a:pt x="491" y="636"/>
                  <a:pt x="482" y="630"/>
                </a:cubicBezTo>
                <a:cubicBezTo>
                  <a:pt x="442" y="605"/>
                  <a:pt x="410" y="577"/>
                  <a:pt x="388" y="544"/>
                </a:cubicBezTo>
                <a:cubicBezTo>
                  <a:pt x="366" y="512"/>
                  <a:pt x="355" y="478"/>
                  <a:pt x="355" y="443"/>
                </a:cubicBezTo>
                <a:cubicBezTo>
                  <a:pt x="355" y="376"/>
                  <a:pt x="396" y="312"/>
                  <a:pt x="471" y="263"/>
                </a:cubicBezTo>
                <a:cubicBezTo>
                  <a:pt x="549" y="212"/>
                  <a:pt x="653" y="184"/>
                  <a:pt x="765" y="184"/>
                </a:cubicBezTo>
                <a:cubicBezTo>
                  <a:pt x="876" y="184"/>
                  <a:pt x="981" y="212"/>
                  <a:pt x="1059" y="263"/>
                </a:cubicBezTo>
                <a:cubicBezTo>
                  <a:pt x="1133" y="312"/>
                  <a:pt x="1174" y="376"/>
                  <a:pt x="1174" y="443"/>
                </a:cubicBezTo>
                <a:cubicBezTo>
                  <a:pt x="1174" y="510"/>
                  <a:pt x="1133" y="574"/>
                  <a:pt x="1059" y="623"/>
                </a:cubicBezTo>
                <a:close/>
                <a:moveTo>
                  <a:pt x="600" y="1054"/>
                </a:moveTo>
                <a:cubicBezTo>
                  <a:pt x="600" y="1084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5" y="1084"/>
                  <a:pt x="55" y="1054"/>
                </a:cubicBezTo>
                <a:lnTo>
                  <a:pt x="55" y="110"/>
                </a:lnTo>
                <a:cubicBezTo>
                  <a:pt x="55" y="80"/>
                  <a:pt x="80" y="55"/>
                  <a:pt x="110" y="55"/>
                </a:cubicBezTo>
                <a:lnTo>
                  <a:pt x="546" y="55"/>
                </a:lnTo>
                <a:cubicBezTo>
                  <a:pt x="576" y="55"/>
                  <a:pt x="600" y="80"/>
                  <a:pt x="600" y="110"/>
                </a:cubicBezTo>
                <a:lnTo>
                  <a:pt x="600" y="145"/>
                </a:lnTo>
                <a:cubicBezTo>
                  <a:pt x="600" y="146"/>
                  <a:pt x="600" y="147"/>
                  <a:pt x="600" y="148"/>
                </a:cubicBezTo>
                <a:cubicBezTo>
                  <a:pt x="541" y="163"/>
                  <a:pt x="487" y="187"/>
                  <a:pt x="441" y="217"/>
                </a:cubicBezTo>
                <a:cubicBezTo>
                  <a:pt x="350" y="276"/>
                  <a:pt x="300" y="357"/>
                  <a:pt x="300" y="443"/>
                </a:cubicBezTo>
                <a:cubicBezTo>
                  <a:pt x="300" y="489"/>
                  <a:pt x="314" y="534"/>
                  <a:pt x="343" y="575"/>
                </a:cubicBezTo>
                <a:cubicBezTo>
                  <a:pt x="366" y="610"/>
                  <a:pt x="398" y="641"/>
                  <a:pt x="438" y="667"/>
                </a:cubicBezTo>
                <a:cubicBezTo>
                  <a:pt x="431" y="727"/>
                  <a:pt x="424" y="787"/>
                  <a:pt x="417" y="847"/>
                </a:cubicBezTo>
                <a:cubicBezTo>
                  <a:pt x="416" y="856"/>
                  <a:pt x="420" y="866"/>
                  <a:pt x="428" y="872"/>
                </a:cubicBezTo>
                <a:cubicBezTo>
                  <a:pt x="433" y="875"/>
                  <a:pt x="439" y="877"/>
                  <a:pt x="445" y="877"/>
                </a:cubicBezTo>
                <a:cubicBezTo>
                  <a:pt x="448" y="877"/>
                  <a:pt x="451" y="877"/>
                  <a:pt x="455" y="875"/>
                </a:cubicBezTo>
                <a:lnTo>
                  <a:pt x="600" y="818"/>
                </a:lnTo>
                <a:close/>
                <a:moveTo>
                  <a:pt x="1089" y="217"/>
                </a:moveTo>
                <a:cubicBezTo>
                  <a:pt x="1002" y="160"/>
                  <a:pt x="887" y="128"/>
                  <a:pt x="765" y="128"/>
                </a:cubicBezTo>
                <a:cubicBezTo>
                  <a:pt x="727" y="128"/>
                  <a:pt x="691" y="131"/>
                  <a:pt x="655" y="137"/>
                </a:cubicBezTo>
                <a:lnTo>
                  <a:pt x="655" y="110"/>
                </a:lnTo>
                <a:cubicBezTo>
                  <a:pt x="655" y="49"/>
                  <a:pt x="606" y="0"/>
                  <a:pt x="546" y="0"/>
                </a:cubicBezTo>
                <a:lnTo>
                  <a:pt x="110" y="0"/>
                </a:lnTo>
                <a:cubicBezTo>
                  <a:pt x="49" y="0"/>
                  <a:pt x="0" y="49"/>
                  <a:pt x="0" y="110"/>
                </a:cubicBezTo>
                <a:lnTo>
                  <a:pt x="0" y="1054"/>
                </a:lnTo>
                <a:cubicBezTo>
                  <a:pt x="0" y="1114"/>
                  <a:pt x="49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796"/>
                </a:lnTo>
                <a:lnTo>
                  <a:pt x="752" y="758"/>
                </a:lnTo>
                <a:cubicBezTo>
                  <a:pt x="756" y="758"/>
                  <a:pt x="761" y="758"/>
                  <a:pt x="765" y="758"/>
                </a:cubicBezTo>
                <a:cubicBezTo>
                  <a:pt x="887" y="758"/>
                  <a:pt x="1002" y="726"/>
                  <a:pt x="1089" y="669"/>
                </a:cubicBezTo>
                <a:cubicBezTo>
                  <a:pt x="1180" y="610"/>
                  <a:pt x="1230" y="529"/>
                  <a:pt x="1230" y="443"/>
                </a:cubicBezTo>
                <a:cubicBezTo>
                  <a:pt x="1230" y="357"/>
                  <a:pt x="1180" y="276"/>
                  <a:pt x="1089" y="217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8" name="Freeform 1397">
            <a:extLst>
              <a:ext uri="{FF2B5EF4-FFF2-40B4-BE49-F238E27FC236}">
                <a16:creationId xmlns:a16="http://schemas.microsoft.com/office/drawing/2014/main" id="{06EC085E-E2B9-504C-8E31-F18A96117C22}"/>
              </a:ext>
            </a:extLst>
          </p:cNvPr>
          <p:cNvSpPr/>
          <p:nvPr/>
        </p:nvSpPr>
        <p:spPr>
          <a:xfrm>
            <a:off x="1413000" y="510008"/>
            <a:ext cx="132120" cy="1422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68" h="396">
                <a:moveTo>
                  <a:pt x="321" y="259"/>
                </a:moveTo>
                <a:cubicBezTo>
                  <a:pt x="314" y="260"/>
                  <a:pt x="309" y="265"/>
                  <a:pt x="307" y="272"/>
                </a:cubicBezTo>
                <a:cubicBezTo>
                  <a:pt x="304" y="279"/>
                  <a:pt x="307" y="287"/>
                  <a:pt x="312" y="292"/>
                </a:cubicBezTo>
                <a:cubicBezTo>
                  <a:pt x="315" y="295"/>
                  <a:pt x="319" y="302"/>
                  <a:pt x="318" y="305"/>
                </a:cubicBezTo>
                <a:cubicBezTo>
                  <a:pt x="318" y="305"/>
                  <a:pt x="314" y="308"/>
                  <a:pt x="306" y="311"/>
                </a:cubicBezTo>
                <a:cubicBezTo>
                  <a:pt x="299" y="313"/>
                  <a:pt x="294" y="317"/>
                  <a:pt x="292" y="323"/>
                </a:cubicBezTo>
                <a:cubicBezTo>
                  <a:pt x="290" y="329"/>
                  <a:pt x="291" y="336"/>
                  <a:pt x="295" y="342"/>
                </a:cubicBezTo>
                <a:cubicBezTo>
                  <a:pt x="295" y="342"/>
                  <a:pt x="296" y="344"/>
                  <a:pt x="297" y="346"/>
                </a:cubicBezTo>
                <a:cubicBezTo>
                  <a:pt x="297" y="349"/>
                  <a:pt x="297" y="351"/>
                  <a:pt x="294" y="354"/>
                </a:cubicBezTo>
                <a:cubicBezTo>
                  <a:pt x="291" y="356"/>
                  <a:pt x="272" y="359"/>
                  <a:pt x="237" y="350"/>
                </a:cubicBezTo>
                <a:cubicBezTo>
                  <a:pt x="231" y="348"/>
                  <a:pt x="225" y="347"/>
                  <a:pt x="219" y="347"/>
                </a:cubicBezTo>
                <a:cubicBezTo>
                  <a:pt x="217" y="347"/>
                  <a:pt x="215" y="348"/>
                  <a:pt x="213" y="348"/>
                </a:cubicBezTo>
                <a:cubicBezTo>
                  <a:pt x="203" y="349"/>
                  <a:pt x="168" y="342"/>
                  <a:pt x="143" y="319"/>
                </a:cubicBezTo>
                <a:cubicBezTo>
                  <a:pt x="135" y="312"/>
                  <a:pt x="127" y="314"/>
                  <a:pt x="110" y="317"/>
                </a:cubicBezTo>
                <a:cubicBezTo>
                  <a:pt x="102" y="318"/>
                  <a:pt x="91" y="321"/>
                  <a:pt x="84" y="323"/>
                </a:cubicBezTo>
                <a:cubicBezTo>
                  <a:pt x="80" y="324"/>
                  <a:pt x="76" y="325"/>
                  <a:pt x="72" y="326"/>
                </a:cubicBezTo>
                <a:cubicBezTo>
                  <a:pt x="65" y="328"/>
                  <a:pt x="58" y="326"/>
                  <a:pt x="53" y="320"/>
                </a:cubicBezTo>
                <a:cubicBezTo>
                  <a:pt x="47" y="312"/>
                  <a:pt x="39" y="296"/>
                  <a:pt x="39" y="264"/>
                </a:cubicBezTo>
                <a:cubicBezTo>
                  <a:pt x="39" y="224"/>
                  <a:pt x="50" y="207"/>
                  <a:pt x="55" y="201"/>
                </a:cubicBezTo>
                <a:lnTo>
                  <a:pt x="106" y="205"/>
                </a:lnTo>
                <a:cubicBezTo>
                  <a:pt x="112" y="206"/>
                  <a:pt x="118" y="204"/>
                  <a:pt x="122" y="199"/>
                </a:cubicBezTo>
                <a:cubicBezTo>
                  <a:pt x="122" y="199"/>
                  <a:pt x="137" y="184"/>
                  <a:pt x="152" y="166"/>
                </a:cubicBezTo>
                <a:cubicBezTo>
                  <a:pt x="182" y="130"/>
                  <a:pt x="186" y="115"/>
                  <a:pt x="186" y="106"/>
                </a:cubicBezTo>
                <a:cubicBezTo>
                  <a:pt x="186" y="66"/>
                  <a:pt x="183" y="54"/>
                  <a:pt x="179" y="43"/>
                </a:cubicBezTo>
                <a:cubicBezTo>
                  <a:pt x="178" y="42"/>
                  <a:pt x="178" y="41"/>
                  <a:pt x="178" y="40"/>
                </a:cubicBezTo>
                <a:cubicBezTo>
                  <a:pt x="179" y="40"/>
                  <a:pt x="180" y="39"/>
                  <a:pt x="182" y="39"/>
                </a:cubicBezTo>
                <a:cubicBezTo>
                  <a:pt x="189" y="40"/>
                  <a:pt x="201" y="48"/>
                  <a:pt x="211" y="70"/>
                </a:cubicBezTo>
                <a:cubicBezTo>
                  <a:pt x="214" y="75"/>
                  <a:pt x="211" y="95"/>
                  <a:pt x="210" y="105"/>
                </a:cubicBezTo>
                <a:cubicBezTo>
                  <a:pt x="207" y="129"/>
                  <a:pt x="203" y="154"/>
                  <a:pt x="221" y="166"/>
                </a:cubicBezTo>
                <a:cubicBezTo>
                  <a:pt x="245" y="184"/>
                  <a:pt x="268" y="184"/>
                  <a:pt x="291" y="184"/>
                </a:cubicBezTo>
                <a:cubicBezTo>
                  <a:pt x="301" y="185"/>
                  <a:pt x="311" y="185"/>
                  <a:pt x="322" y="187"/>
                </a:cubicBezTo>
                <a:cubicBezTo>
                  <a:pt x="325" y="187"/>
                  <a:pt x="326" y="188"/>
                  <a:pt x="326" y="188"/>
                </a:cubicBezTo>
                <a:cubicBezTo>
                  <a:pt x="326" y="188"/>
                  <a:pt x="327" y="191"/>
                  <a:pt x="326" y="198"/>
                </a:cubicBezTo>
                <a:cubicBezTo>
                  <a:pt x="326" y="200"/>
                  <a:pt x="321" y="204"/>
                  <a:pt x="318" y="206"/>
                </a:cubicBezTo>
                <a:cubicBezTo>
                  <a:pt x="312" y="209"/>
                  <a:pt x="308" y="216"/>
                  <a:pt x="308" y="223"/>
                </a:cubicBezTo>
                <a:cubicBezTo>
                  <a:pt x="308" y="230"/>
                  <a:pt x="312" y="237"/>
                  <a:pt x="318" y="240"/>
                </a:cubicBezTo>
                <a:cubicBezTo>
                  <a:pt x="325" y="244"/>
                  <a:pt x="329" y="248"/>
                  <a:pt x="329" y="250"/>
                </a:cubicBezTo>
                <a:cubicBezTo>
                  <a:pt x="329" y="256"/>
                  <a:pt x="325" y="258"/>
                  <a:pt x="321" y="259"/>
                </a:cubicBezTo>
                <a:close/>
                <a:moveTo>
                  <a:pt x="368" y="250"/>
                </a:moveTo>
                <a:cubicBezTo>
                  <a:pt x="368" y="239"/>
                  <a:pt x="365" y="230"/>
                  <a:pt x="358" y="222"/>
                </a:cubicBezTo>
                <a:cubicBezTo>
                  <a:pt x="362" y="216"/>
                  <a:pt x="365" y="210"/>
                  <a:pt x="366" y="202"/>
                </a:cubicBezTo>
                <a:cubicBezTo>
                  <a:pt x="369" y="172"/>
                  <a:pt x="355" y="152"/>
                  <a:pt x="329" y="148"/>
                </a:cubicBezTo>
                <a:cubicBezTo>
                  <a:pt x="315" y="145"/>
                  <a:pt x="302" y="145"/>
                  <a:pt x="291" y="145"/>
                </a:cubicBezTo>
                <a:cubicBezTo>
                  <a:pt x="273" y="145"/>
                  <a:pt x="260" y="145"/>
                  <a:pt x="247" y="136"/>
                </a:cubicBezTo>
                <a:cubicBezTo>
                  <a:pt x="246" y="131"/>
                  <a:pt x="248" y="118"/>
                  <a:pt x="249" y="110"/>
                </a:cubicBezTo>
                <a:cubicBezTo>
                  <a:pt x="252" y="90"/>
                  <a:pt x="255" y="69"/>
                  <a:pt x="247" y="53"/>
                </a:cubicBezTo>
                <a:cubicBezTo>
                  <a:pt x="236" y="31"/>
                  <a:pt x="223" y="16"/>
                  <a:pt x="209" y="8"/>
                </a:cubicBezTo>
                <a:cubicBezTo>
                  <a:pt x="195" y="0"/>
                  <a:pt x="179" y="-2"/>
                  <a:pt x="166" y="3"/>
                </a:cubicBezTo>
                <a:cubicBezTo>
                  <a:pt x="146" y="10"/>
                  <a:pt x="134" y="28"/>
                  <a:pt x="138" y="45"/>
                </a:cubicBezTo>
                <a:cubicBezTo>
                  <a:pt x="139" y="50"/>
                  <a:pt x="140" y="53"/>
                  <a:pt x="141" y="56"/>
                </a:cubicBezTo>
                <a:cubicBezTo>
                  <a:pt x="144" y="62"/>
                  <a:pt x="146" y="70"/>
                  <a:pt x="146" y="105"/>
                </a:cubicBezTo>
                <a:cubicBezTo>
                  <a:pt x="144" y="113"/>
                  <a:pt x="123" y="140"/>
                  <a:pt x="100" y="165"/>
                </a:cubicBezTo>
                <a:lnTo>
                  <a:pt x="57" y="162"/>
                </a:lnTo>
                <a:cubicBezTo>
                  <a:pt x="46" y="161"/>
                  <a:pt x="34" y="166"/>
                  <a:pt x="26" y="174"/>
                </a:cubicBezTo>
                <a:cubicBezTo>
                  <a:pt x="14" y="187"/>
                  <a:pt x="0" y="214"/>
                  <a:pt x="0" y="264"/>
                </a:cubicBezTo>
                <a:cubicBezTo>
                  <a:pt x="0" y="299"/>
                  <a:pt x="7" y="326"/>
                  <a:pt x="23" y="345"/>
                </a:cubicBezTo>
                <a:cubicBezTo>
                  <a:pt x="37" y="363"/>
                  <a:pt x="61" y="370"/>
                  <a:pt x="83" y="364"/>
                </a:cubicBezTo>
                <a:cubicBezTo>
                  <a:pt x="86" y="363"/>
                  <a:pt x="91" y="362"/>
                  <a:pt x="95" y="360"/>
                </a:cubicBezTo>
                <a:cubicBezTo>
                  <a:pt x="101" y="359"/>
                  <a:pt x="115" y="356"/>
                  <a:pt x="124" y="354"/>
                </a:cubicBezTo>
                <a:cubicBezTo>
                  <a:pt x="155" y="380"/>
                  <a:pt x="197" y="389"/>
                  <a:pt x="216" y="387"/>
                </a:cubicBezTo>
                <a:cubicBezTo>
                  <a:pt x="220" y="387"/>
                  <a:pt x="223" y="387"/>
                  <a:pt x="227" y="388"/>
                </a:cubicBezTo>
                <a:cubicBezTo>
                  <a:pt x="247" y="393"/>
                  <a:pt x="265" y="396"/>
                  <a:pt x="279" y="396"/>
                </a:cubicBezTo>
                <a:cubicBezTo>
                  <a:pt x="298" y="396"/>
                  <a:pt x="311" y="391"/>
                  <a:pt x="320" y="383"/>
                </a:cubicBezTo>
                <a:cubicBezTo>
                  <a:pt x="335" y="370"/>
                  <a:pt x="338" y="354"/>
                  <a:pt x="336" y="341"/>
                </a:cubicBezTo>
                <a:cubicBezTo>
                  <a:pt x="349" y="333"/>
                  <a:pt x="354" y="323"/>
                  <a:pt x="357" y="315"/>
                </a:cubicBezTo>
                <a:cubicBezTo>
                  <a:pt x="359" y="304"/>
                  <a:pt x="357" y="293"/>
                  <a:pt x="353" y="285"/>
                </a:cubicBezTo>
                <a:cubicBezTo>
                  <a:pt x="362" y="277"/>
                  <a:pt x="368" y="266"/>
                  <a:pt x="368" y="25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399" name="Freeform 1398">
            <a:extLst>
              <a:ext uri="{FF2B5EF4-FFF2-40B4-BE49-F238E27FC236}">
                <a16:creationId xmlns:a16="http://schemas.microsoft.com/office/drawing/2014/main" id="{26D45F3D-1487-3943-A5AA-DB16AC2FD24A}"/>
              </a:ext>
            </a:extLst>
          </p:cNvPr>
          <p:cNvSpPr/>
          <p:nvPr/>
        </p:nvSpPr>
        <p:spPr>
          <a:xfrm>
            <a:off x="2740680" y="763448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3"/>
                  <a:pt x="15" y="68"/>
                  <a:pt x="34" y="68"/>
                </a:cubicBezTo>
                <a:cubicBezTo>
                  <a:pt x="52" y="68"/>
                  <a:pt x="67" y="53"/>
                  <a:pt x="67" y="34"/>
                </a:cubicBezTo>
                <a:cubicBezTo>
                  <a:pt x="67" y="15"/>
                  <a:pt x="52" y="0"/>
                  <a:pt x="34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0" name="Freeform 1399">
            <a:extLst>
              <a:ext uri="{FF2B5EF4-FFF2-40B4-BE49-F238E27FC236}">
                <a16:creationId xmlns:a16="http://schemas.microsoft.com/office/drawing/2014/main" id="{F1E59944-8534-9C47-8786-2C99049A7017}"/>
              </a:ext>
            </a:extLst>
          </p:cNvPr>
          <p:cNvSpPr/>
          <p:nvPr/>
        </p:nvSpPr>
        <p:spPr>
          <a:xfrm>
            <a:off x="2717280" y="470767"/>
            <a:ext cx="705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6">
                <a:moveTo>
                  <a:pt x="170" y="56"/>
                </a:moveTo>
                <a:cubicBezTo>
                  <a:pt x="185" y="56"/>
                  <a:pt x="197" y="43"/>
                  <a:pt x="197" y="28"/>
                </a:cubicBezTo>
                <a:cubicBezTo>
                  <a:pt x="197" y="13"/>
                  <a:pt x="185" y="0"/>
                  <a:pt x="170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1" name="Freeform 1400">
            <a:extLst>
              <a:ext uri="{FF2B5EF4-FFF2-40B4-BE49-F238E27FC236}">
                <a16:creationId xmlns:a16="http://schemas.microsoft.com/office/drawing/2014/main" id="{281233B2-7829-1741-8F3B-8092A4B3D3AA}"/>
              </a:ext>
            </a:extLst>
          </p:cNvPr>
          <p:cNvSpPr/>
          <p:nvPr/>
        </p:nvSpPr>
        <p:spPr>
          <a:xfrm>
            <a:off x="2901600" y="576967"/>
            <a:ext cx="0" cy="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>
                <a:moveTo>
                  <a:pt x="0" y="0"/>
                </a:move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2" name="Freeform 1401">
            <a:extLst>
              <a:ext uri="{FF2B5EF4-FFF2-40B4-BE49-F238E27FC236}">
                <a16:creationId xmlns:a16="http://schemas.microsoft.com/office/drawing/2014/main" id="{F84BE9CA-B78B-9041-A8B6-4E84F4E989FC}"/>
              </a:ext>
            </a:extLst>
          </p:cNvPr>
          <p:cNvSpPr/>
          <p:nvPr/>
        </p:nvSpPr>
        <p:spPr>
          <a:xfrm>
            <a:off x="2634840" y="424688"/>
            <a:ext cx="36360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11" h="1163">
                <a:moveTo>
                  <a:pt x="792" y="579"/>
                </a:moveTo>
                <a:cubicBezTo>
                  <a:pt x="783" y="587"/>
                  <a:pt x="779" y="600"/>
                  <a:pt x="781" y="612"/>
                </a:cubicBezTo>
                <a:lnTo>
                  <a:pt x="813" y="794"/>
                </a:lnTo>
                <a:lnTo>
                  <a:pt x="649" y="709"/>
                </a:lnTo>
                <a:cubicBezTo>
                  <a:pt x="638" y="703"/>
                  <a:pt x="625" y="703"/>
                  <a:pt x="614" y="709"/>
                </a:cubicBezTo>
                <a:lnTo>
                  <a:pt x="450" y="795"/>
                </a:lnTo>
                <a:lnTo>
                  <a:pt x="481" y="613"/>
                </a:lnTo>
                <a:cubicBezTo>
                  <a:pt x="483" y="600"/>
                  <a:pt x="479" y="588"/>
                  <a:pt x="470" y="579"/>
                </a:cubicBezTo>
                <a:lnTo>
                  <a:pt x="337" y="450"/>
                </a:lnTo>
                <a:lnTo>
                  <a:pt x="521" y="423"/>
                </a:lnTo>
                <a:cubicBezTo>
                  <a:pt x="533" y="422"/>
                  <a:pt x="543" y="414"/>
                  <a:pt x="549" y="403"/>
                </a:cubicBezTo>
                <a:lnTo>
                  <a:pt x="630" y="237"/>
                </a:lnTo>
                <a:lnTo>
                  <a:pt x="713" y="402"/>
                </a:lnTo>
                <a:cubicBezTo>
                  <a:pt x="718" y="413"/>
                  <a:pt x="729" y="421"/>
                  <a:pt x="741" y="423"/>
                </a:cubicBezTo>
                <a:lnTo>
                  <a:pt x="924" y="449"/>
                </a:lnTo>
                <a:close/>
                <a:moveTo>
                  <a:pt x="546" y="1108"/>
                </a:moveTo>
                <a:lnTo>
                  <a:pt x="109" y="1108"/>
                </a:lnTo>
                <a:cubicBezTo>
                  <a:pt x="80" y="1108"/>
                  <a:pt x="55" y="1084"/>
                  <a:pt x="55" y="1054"/>
                </a:cubicBezTo>
                <a:lnTo>
                  <a:pt x="55" y="110"/>
                </a:lnTo>
                <a:cubicBezTo>
                  <a:pt x="55" y="80"/>
                  <a:pt x="80" y="55"/>
                  <a:pt x="109" y="55"/>
                </a:cubicBezTo>
                <a:lnTo>
                  <a:pt x="546" y="55"/>
                </a:lnTo>
                <a:cubicBezTo>
                  <a:pt x="576" y="55"/>
                  <a:pt x="600" y="80"/>
                  <a:pt x="600" y="110"/>
                </a:cubicBezTo>
                <a:lnTo>
                  <a:pt x="600" y="145"/>
                </a:lnTo>
                <a:cubicBezTo>
                  <a:pt x="600" y="151"/>
                  <a:pt x="602" y="157"/>
                  <a:pt x="606" y="162"/>
                </a:cubicBezTo>
                <a:lnTo>
                  <a:pt x="605" y="162"/>
                </a:lnTo>
                <a:lnTo>
                  <a:pt x="503" y="370"/>
                </a:lnTo>
                <a:lnTo>
                  <a:pt x="274" y="404"/>
                </a:lnTo>
                <a:cubicBezTo>
                  <a:pt x="263" y="406"/>
                  <a:pt x="255" y="413"/>
                  <a:pt x="252" y="423"/>
                </a:cubicBezTo>
                <a:cubicBezTo>
                  <a:pt x="248" y="433"/>
                  <a:pt x="251" y="444"/>
                  <a:pt x="259" y="451"/>
                </a:cubicBezTo>
                <a:lnTo>
                  <a:pt x="425" y="613"/>
                </a:lnTo>
                <a:lnTo>
                  <a:pt x="387" y="841"/>
                </a:lnTo>
                <a:cubicBezTo>
                  <a:pt x="385" y="852"/>
                  <a:pt x="389" y="862"/>
                  <a:pt x="398" y="868"/>
                </a:cubicBezTo>
                <a:cubicBezTo>
                  <a:pt x="402" y="872"/>
                  <a:pt x="408" y="873"/>
                  <a:pt x="414" y="873"/>
                </a:cubicBezTo>
                <a:cubicBezTo>
                  <a:pt x="418" y="873"/>
                  <a:pt x="423" y="872"/>
                  <a:pt x="427" y="870"/>
                </a:cubicBezTo>
                <a:lnTo>
                  <a:pt x="600" y="779"/>
                </a:lnTo>
                <a:lnTo>
                  <a:pt x="600" y="1054"/>
                </a:lnTo>
                <a:cubicBezTo>
                  <a:pt x="600" y="1084"/>
                  <a:pt x="576" y="1108"/>
                  <a:pt x="546" y="1108"/>
                </a:cubicBezTo>
                <a:close/>
                <a:moveTo>
                  <a:pt x="1010" y="421"/>
                </a:moveTo>
                <a:cubicBezTo>
                  <a:pt x="1007" y="411"/>
                  <a:pt x="998" y="404"/>
                  <a:pt x="988" y="402"/>
                </a:cubicBezTo>
                <a:lnTo>
                  <a:pt x="758" y="370"/>
                </a:lnTo>
                <a:lnTo>
                  <a:pt x="655" y="162"/>
                </a:lnTo>
                <a:cubicBezTo>
                  <a:pt x="654" y="160"/>
                  <a:pt x="653" y="159"/>
                  <a:pt x="652" y="157"/>
                </a:cubicBezTo>
                <a:cubicBezTo>
                  <a:pt x="654" y="154"/>
                  <a:pt x="655" y="149"/>
                  <a:pt x="655" y="145"/>
                </a:cubicBezTo>
                <a:lnTo>
                  <a:pt x="655" y="110"/>
                </a:lnTo>
                <a:cubicBezTo>
                  <a:pt x="655" y="49"/>
                  <a:pt x="606" y="0"/>
                  <a:pt x="546" y="0"/>
                </a:cubicBezTo>
                <a:lnTo>
                  <a:pt x="109" y="0"/>
                </a:lnTo>
                <a:cubicBezTo>
                  <a:pt x="49" y="0"/>
                  <a:pt x="0" y="49"/>
                  <a:pt x="0" y="110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776"/>
                </a:lnTo>
                <a:cubicBezTo>
                  <a:pt x="655" y="776"/>
                  <a:pt x="655" y="775"/>
                  <a:pt x="655" y="774"/>
                </a:cubicBezTo>
                <a:lnTo>
                  <a:pt x="837" y="869"/>
                </a:lnTo>
                <a:cubicBezTo>
                  <a:pt x="846" y="874"/>
                  <a:pt x="858" y="873"/>
                  <a:pt x="866" y="867"/>
                </a:cubicBezTo>
                <a:cubicBezTo>
                  <a:pt x="875" y="861"/>
                  <a:pt x="879" y="850"/>
                  <a:pt x="877" y="840"/>
                </a:cubicBezTo>
                <a:lnTo>
                  <a:pt x="837" y="612"/>
                </a:lnTo>
                <a:lnTo>
                  <a:pt x="1003" y="449"/>
                </a:lnTo>
                <a:cubicBezTo>
                  <a:pt x="1010" y="442"/>
                  <a:pt x="1013" y="431"/>
                  <a:pt x="1010" y="421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3" name="Freeform 1402">
            <a:extLst>
              <a:ext uri="{FF2B5EF4-FFF2-40B4-BE49-F238E27FC236}">
                <a16:creationId xmlns:a16="http://schemas.microsoft.com/office/drawing/2014/main" id="{7D25189A-CCA9-F641-BB1A-575F7CCDC3B0}"/>
              </a:ext>
            </a:extLst>
          </p:cNvPr>
          <p:cNvSpPr/>
          <p:nvPr/>
        </p:nvSpPr>
        <p:spPr>
          <a:xfrm>
            <a:off x="3350520" y="424688"/>
            <a:ext cx="2354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55" h="1163">
                <a:moveTo>
                  <a:pt x="627" y="765"/>
                </a:moveTo>
                <a:cubicBezTo>
                  <a:pt x="612" y="765"/>
                  <a:pt x="600" y="778"/>
                  <a:pt x="600" y="793"/>
                </a:cubicBezTo>
                <a:lnTo>
                  <a:pt x="600" y="1054"/>
                </a:lnTo>
                <a:cubicBezTo>
                  <a:pt x="600" y="1084"/>
                  <a:pt x="576" y="1108"/>
                  <a:pt x="546" y="1108"/>
                </a:cubicBezTo>
                <a:lnTo>
                  <a:pt x="109" y="1108"/>
                </a:lnTo>
                <a:cubicBezTo>
                  <a:pt x="79" y="1108"/>
                  <a:pt x="55" y="1084"/>
                  <a:pt x="55" y="1054"/>
                </a:cubicBezTo>
                <a:lnTo>
                  <a:pt x="55" y="110"/>
                </a:lnTo>
                <a:cubicBezTo>
                  <a:pt x="55" y="80"/>
                  <a:pt x="79" y="55"/>
                  <a:pt x="109" y="55"/>
                </a:cubicBezTo>
                <a:lnTo>
                  <a:pt x="546" y="55"/>
                </a:lnTo>
                <a:cubicBezTo>
                  <a:pt x="576" y="55"/>
                  <a:pt x="600" y="80"/>
                  <a:pt x="600" y="110"/>
                </a:cubicBezTo>
                <a:lnTo>
                  <a:pt x="600" y="145"/>
                </a:lnTo>
                <a:cubicBezTo>
                  <a:pt x="600" y="160"/>
                  <a:pt x="612" y="173"/>
                  <a:pt x="627" y="173"/>
                </a:cubicBezTo>
                <a:cubicBezTo>
                  <a:pt x="643" y="173"/>
                  <a:pt x="655" y="160"/>
                  <a:pt x="655" y="145"/>
                </a:cubicBezTo>
                <a:lnTo>
                  <a:pt x="655" y="110"/>
                </a:lnTo>
                <a:cubicBezTo>
                  <a:pt x="655" y="49"/>
                  <a:pt x="606" y="0"/>
                  <a:pt x="546" y="0"/>
                </a:cubicBezTo>
                <a:lnTo>
                  <a:pt x="109" y="0"/>
                </a:lnTo>
                <a:cubicBezTo>
                  <a:pt x="49" y="0"/>
                  <a:pt x="0" y="49"/>
                  <a:pt x="0" y="110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793"/>
                </a:lnTo>
                <a:cubicBezTo>
                  <a:pt x="655" y="778"/>
                  <a:pt x="643" y="765"/>
                  <a:pt x="627" y="765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4" name="Freeform 1403">
            <a:extLst>
              <a:ext uri="{FF2B5EF4-FFF2-40B4-BE49-F238E27FC236}">
                <a16:creationId xmlns:a16="http://schemas.microsoft.com/office/drawing/2014/main" id="{54BBEA70-3787-1843-961C-51FAECBB0135}"/>
              </a:ext>
            </a:extLst>
          </p:cNvPr>
          <p:cNvSpPr/>
          <p:nvPr/>
        </p:nvSpPr>
        <p:spPr>
          <a:xfrm>
            <a:off x="3456359" y="763448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0" y="34"/>
                </a:moveTo>
                <a:cubicBezTo>
                  <a:pt x="0" y="53"/>
                  <a:pt x="15" y="68"/>
                  <a:pt x="33" y="68"/>
                </a:cubicBezTo>
                <a:cubicBezTo>
                  <a:pt x="52" y="68"/>
                  <a:pt x="67" y="53"/>
                  <a:pt x="67" y="34"/>
                </a:cubicBezTo>
                <a:cubicBezTo>
                  <a:pt x="67" y="15"/>
                  <a:pt x="52" y="0"/>
                  <a:pt x="33" y="0"/>
                </a:cubicBezTo>
                <a:cubicBezTo>
                  <a:pt x="15" y="0"/>
                  <a:pt x="0" y="15"/>
                  <a:pt x="0" y="3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5" name="Freeform 1404">
            <a:extLst>
              <a:ext uri="{FF2B5EF4-FFF2-40B4-BE49-F238E27FC236}">
                <a16:creationId xmlns:a16="http://schemas.microsoft.com/office/drawing/2014/main" id="{3893E974-40C6-2547-B71D-AC610A741F39}"/>
              </a:ext>
            </a:extLst>
          </p:cNvPr>
          <p:cNvSpPr/>
          <p:nvPr/>
        </p:nvSpPr>
        <p:spPr>
          <a:xfrm>
            <a:off x="3432960" y="470767"/>
            <a:ext cx="705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6">
                <a:moveTo>
                  <a:pt x="197" y="28"/>
                </a:moveTo>
                <a:cubicBezTo>
                  <a:pt x="197" y="13"/>
                  <a:pt x="185" y="0"/>
                  <a:pt x="170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170" y="56"/>
                </a:lnTo>
                <a:cubicBezTo>
                  <a:pt x="185" y="56"/>
                  <a:pt x="197" y="43"/>
                  <a:pt x="197" y="2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6" name="Freeform 1405">
            <a:extLst>
              <a:ext uri="{FF2B5EF4-FFF2-40B4-BE49-F238E27FC236}">
                <a16:creationId xmlns:a16="http://schemas.microsoft.com/office/drawing/2014/main" id="{4E32508C-39E9-744E-804C-4A01218D1686}"/>
              </a:ext>
            </a:extLst>
          </p:cNvPr>
          <p:cNvSpPr/>
          <p:nvPr/>
        </p:nvSpPr>
        <p:spPr>
          <a:xfrm>
            <a:off x="3478320" y="487327"/>
            <a:ext cx="263160" cy="2275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32" h="633">
                <a:moveTo>
                  <a:pt x="635" y="298"/>
                </a:moveTo>
                <a:lnTo>
                  <a:pt x="586" y="346"/>
                </a:lnTo>
                <a:cubicBezTo>
                  <a:pt x="586" y="347"/>
                  <a:pt x="586" y="347"/>
                  <a:pt x="585" y="348"/>
                </a:cubicBezTo>
                <a:lnTo>
                  <a:pt x="366" y="566"/>
                </a:lnTo>
                <a:lnTo>
                  <a:pt x="147" y="348"/>
                </a:lnTo>
                <a:cubicBezTo>
                  <a:pt x="147" y="347"/>
                  <a:pt x="146" y="347"/>
                  <a:pt x="146" y="346"/>
                </a:cubicBezTo>
                <a:lnTo>
                  <a:pt x="97" y="298"/>
                </a:lnTo>
                <a:cubicBezTo>
                  <a:pt x="70" y="271"/>
                  <a:pt x="56" y="235"/>
                  <a:pt x="56" y="197"/>
                </a:cubicBezTo>
                <a:cubicBezTo>
                  <a:pt x="56" y="159"/>
                  <a:pt x="70" y="123"/>
                  <a:pt x="97" y="96"/>
                </a:cubicBezTo>
                <a:cubicBezTo>
                  <a:pt x="124" y="70"/>
                  <a:pt x="160" y="55"/>
                  <a:pt x="198" y="55"/>
                </a:cubicBezTo>
                <a:cubicBezTo>
                  <a:pt x="236" y="55"/>
                  <a:pt x="272" y="70"/>
                  <a:pt x="299" y="96"/>
                </a:cubicBezTo>
                <a:lnTo>
                  <a:pt x="346" y="144"/>
                </a:lnTo>
                <a:cubicBezTo>
                  <a:pt x="352" y="149"/>
                  <a:pt x="359" y="152"/>
                  <a:pt x="366" y="152"/>
                </a:cubicBezTo>
                <a:cubicBezTo>
                  <a:pt x="373" y="152"/>
                  <a:pt x="380" y="149"/>
                  <a:pt x="386" y="144"/>
                </a:cubicBezTo>
                <a:lnTo>
                  <a:pt x="433" y="96"/>
                </a:lnTo>
                <a:cubicBezTo>
                  <a:pt x="460" y="70"/>
                  <a:pt x="496" y="55"/>
                  <a:pt x="534" y="55"/>
                </a:cubicBezTo>
                <a:cubicBezTo>
                  <a:pt x="572" y="55"/>
                  <a:pt x="608" y="70"/>
                  <a:pt x="635" y="96"/>
                </a:cubicBezTo>
                <a:cubicBezTo>
                  <a:pt x="662" y="123"/>
                  <a:pt x="677" y="159"/>
                  <a:pt x="677" y="197"/>
                </a:cubicBezTo>
                <a:cubicBezTo>
                  <a:pt x="677" y="235"/>
                  <a:pt x="662" y="271"/>
                  <a:pt x="635" y="298"/>
                </a:cubicBezTo>
                <a:close/>
                <a:moveTo>
                  <a:pt x="674" y="57"/>
                </a:moveTo>
                <a:cubicBezTo>
                  <a:pt x="636" y="20"/>
                  <a:pt x="587" y="0"/>
                  <a:pt x="534" y="0"/>
                </a:cubicBezTo>
                <a:cubicBezTo>
                  <a:pt x="481" y="0"/>
                  <a:pt x="432" y="20"/>
                  <a:pt x="394" y="57"/>
                </a:cubicBezTo>
                <a:lnTo>
                  <a:pt x="366" y="86"/>
                </a:lnTo>
                <a:lnTo>
                  <a:pt x="338" y="57"/>
                </a:lnTo>
                <a:cubicBezTo>
                  <a:pt x="300" y="20"/>
                  <a:pt x="251" y="0"/>
                  <a:pt x="198" y="0"/>
                </a:cubicBezTo>
                <a:cubicBezTo>
                  <a:pt x="145" y="0"/>
                  <a:pt x="96" y="20"/>
                  <a:pt x="58" y="57"/>
                </a:cubicBezTo>
                <a:cubicBezTo>
                  <a:pt x="21" y="95"/>
                  <a:pt x="0" y="144"/>
                  <a:pt x="0" y="197"/>
                </a:cubicBezTo>
                <a:cubicBezTo>
                  <a:pt x="0" y="250"/>
                  <a:pt x="21" y="300"/>
                  <a:pt x="58" y="337"/>
                </a:cubicBezTo>
                <a:lnTo>
                  <a:pt x="105" y="384"/>
                </a:lnTo>
                <a:cubicBezTo>
                  <a:pt x="106" y="384"/>
                  <a:pt x="106" y="385"/>
                  <a:pt x="107" y="385"/>
                </a:cubicBezTo>
                <a:lnTo>
                  <a:pt x="346" y="625"/>
                </a:lnTo>
                <a:cubicBezTo>
                  <a:pt x="352" y="630"/>
                  <a:pt x="359" y="633"/>
                  <a:pt x="366" y="633"/>
                </a:cubicBezTo>
                <a:cubicBezTo>
                  <a:pt x="373" y="633"/>
                  <a:pt x="380" y="630"/>
                  <a:pt x="386" y="625"/>
                </a:cubicBezTo>
                <a:lnTo>
                  <a:pt x="625" y="385"/>
                </a:lnTo>
                <a:cubicBezTo>
                  <a:pt x="626" y="385"/>
                  <a:pt x="626" y="384"/>
                  <a:pt x="627" y="384"/>
                </a:cubicBezTo>
                <a:lnTo>
                  <a:pt x="674" y="337"/>
                </a:lnTo>
                <a:cubicBezTo>
                  <a:pt x="711" y="300"/>
                  <a:pt x="732" y="250"/>
                  <a:pt x="732" y="197"/>
                </a:cubicBezTo>
                <a:cubicBezTo>
                  <a:pt x="732" y="144"/>
                  <a:pt x="711" y="95"/>
                  <a:pt x="674" y="57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7" name="Freeform 1406">
            <a:extLst>
              <a:ext uri="{FF2B5EF4-FFF2-40B4-BE49-F238E27FC236}">
                <a16:creationId xmlns:a16="http://schemas.microsoft.com/office/drawing/2014/main" id="{7820682E-7077-7840-9084-DA175C8B2DE8}"/>
              </a:ext>
            </a:extLst>
          </p:cNvPr>
          <p:cNvSpPr/>
          <p:nvPr/>
        </p:nvSpPr>
        <p:spPr>
          <a:xfrm>
            <a:off x="4170240" y="763448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68" y="34"/>
                </a:moveTo>
                <a:cubicBezTo>
                  <a:pt x="68" y="15"/>
                  <a:pt x="53" y="0"/>
                  <a:pt x="34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3"/>
                  <a:pt x="16" y="68"/>
                  <a:pt x="34" y="68"/>
                </a:cubicBezTo>
                <a:cubicBezTo>
                  <a:pt x="53" y="68"/>
                  <a:pt x="68" y="53"/>
                  <a:pt x="68" y="3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8" name="Freeform 1407">
            <a:extLst>
              <a:ext uri="{FF2B5EF4-FFF2-40B4-BE49-F238E27FC236}">
                <a16:creationId xmlns:a16="http://schemas.microsoft.com/office/drawing/2014/main" id="{20CF9E15-A234-F04B-98CC-F175A84C192B}"/>
              </a:ext>
            </a:extLst>
          </p:cNvPr>
          <p:cNvSpPr/>
          <p:nvPr/>
        </p:nvSpPr>
        <p:spPr>
          <a:xfrm>
            <a:off x="4147200" y="470767"/>
            <a:ext cx="705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6">
                <a:moveTo>
                  <a:pt x="27" y="0"/>
                </a:move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169" y="56"/>
                </a:lnTo>
                <a:cubicBezTo>
                  <a:pt x="185" y="56"/>
                  <a:pt x="197" y="43"/>
                  <a:pt x="197" y="28"/>
                </a:cubicBezTo>
                <a:cubicBezTo>
                  <a:pt x="197" y="13"/>
                  <a:pt x="185" y="0"/>
                  <a:pt x="169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09" name="Freeform 1408">
            <a:extLst>
              <a:ext uri="{FF2B5EF4-FFF2-40B4-BE49-F238E27FC236}">
                <a16:creationId xmlns:a16="http://schemas.microsoft.com/office/drawing/2014/main" id="{1FC0CA00-0922-7041-BAB0-22F4DDBE6B99}"/>
              </a:ext>
            </a:extLst>
          </p:cNvPr>
          <p:cNvSpPr/>
          <p:nvPr/>
        </p:nvSpPr>
        <p:spPr>
          <a:xfrm>
            <a:off x="4064759" y="424688"/>
            <a:ext cx="37692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48" h="1163">
                <a:moveTo>
                  <a:pt x="883" y="476"/>
                </a:moveTo>
                <a:cubicBezTo>
                  <a:pt x="878" y="480"/>
                  <a:pt x="873" y="485"/>
                  <a:pt x="868" y="490"/>
                </a:cubicBezTo>
                <a:cubicBezTo>
                  <a:pt x="855" y="503"/>
                  <a:pt x="842" y="516"/>
                  <a:pt x="823" y="519"/>
                </a:cubicBezTo>
                <a:cubicBezTo>
                  <a:pt x="813" y="521"/>
                  <a:pt x="802" y="521"/>
                  <a:pt x="790" y="517"/>
                </a:cubicBezTo>
                <a:cubicBezTo>
                  <a:pt x="768" y="512"/>
                  <a:pt x="752" y="495"/>
                  <a:pt x="748" y="475"/>
                </a:cubicBezTo>
                <a:cubicBezTo>
                  <a:pt x="754" y="474"/>
                  <a:pt x="763" y="472"/>
                  <a:pt x="773" y="470"/>
                </a:cubicBezTo>
                <a:lnTo>
                  <a:pt x="806" y="498"/>
                </a:lnTo>
                <a:cubicBezTo>
                  <a:pt x="809" y="500"/>
                  <a:pt x="813" y="502"/>
                  <a:pt x="817" y="502"/>
                </a:cubicBezTo>
                <a:cubicBezTo>
                  <a:pt x="822" y="502"/>
                  <a:pt x="827" y="500"/>
                  <a:pt x="831" y="496"/>
                </a:cubicBezTo>
                <a:cubicBezTo>
                  <a:pt x="837" y="488"/>
                  <a:pt x="836" y="477"/>
                  <a:pt x="829" y="470"/>
                </a:cubicBezTo>
                <a:lnTo>
                  <a:pt x="818" y="462"/>
                </a:lnTo>
                <a:cubicBezTo>
                  <a:pt x="831" y="460"/>
                  <a:pt x="843" y="459"/>
                  <a:pt x="853" y="459"/>
                </a:cubicBezTo>
                <a:cubicBezTo>
                  <a:pt x="863" y="460"/>
                  <a:pt x="871" y="452"/>
                  <a:pt x="872" y="442"/>
                </a:cubicBezTo>
                <a:cubicBezTo>
                  <a:pt x="872" y="433"/>
                  <a:pt x="864" y="424"/>
                  <a:pt x="855" y="424"/>
                </a:cubicBezTo>
                <a:cubicBezTo>
                  <a:pt x="825" y="423"/>
                  <a:pt x="782" y="431"/>
                  <a:pt x="753" y="438"/>
                </a:cubicBezTo>
                <a:cubicBezTo>
                  <a:pt x="763" y="421"/>
                  <a:pt x="780" y="409"/>
                  <a:pt x="801" y="408"/>
                </a:cubicBezTo>
                <a:cubicBezTo>
                  <a:pt x="802" y="408"/>
                  <a:pt x="802" y="408"/>
                  <a:pt x="803" y="408"/>
                </a:cubicBezTo>
                <a:cubicBezTo>
                  <a:pt x="814" y="406"/>
                  <a:pt x="826" y="405"/>
                  <a:pt x="841" y="405"/>
                </a:cubicBezTo>
                <a:cubicBezTo>
                  <a:pt x="867" y="405"/>
                  <a:pt x="898" y="409"/>
                  <a:pt x="931" y="423"/>
                </a:cubicBezTo>
                <a:cubicBezTo>
                  <a:pt x="947" y="429"/>
                  <a:pt x="962" y="438"/>
                  <a:pt x="977" y="448"/>
                </a:cubicBezTo>
                <a:cubicBezTo>
                  <a:pt x="938" y="447"/>
                  <a:pt x="906" y="457"/>
                  <a:pt x="883" y="476"/>
                </a:cubicBezTo>
                <a:close/>
                <a:moveTo>
                  <a:pt x="467" y="614"/>
                </a:moveTo>
                <a:cubicBezTo>
                  <a:pt x="462" y="616"/>
                  <a:pt x="456" y="617"/>
                  <a:pt x="449" y="617"/>
                </a:cubicBezTo>
                <a:cubicBezTo>
                  <a:pt x="446" y="617"/>
                  <a:pt x="442" y="617"/>
                  <a:pt x="439" y="616"/>
                </a:cubicBezTo>
                <a:cubicBezTo>
                  <a:pt x="416" y="611"/>
                  <a:pt x="405" y="594"/>
                  <a:pt x="392" y="583"/>
                </a:cubicBezTo>
                <a:cubicBezTo>
                  <a:pt x="381" y="575"/>
                  <a:pt x="365" y="567"/>
                  <a:pt x="338" y="567"/>
                </a:cubicBezTo>
                <a:cubicBezTo>
                  <a:pt x="327" y="567"/>
                  <a:pt x="314" y="568"/>
                  <a:pt x="299" y="571"/>
                </a:cubicBezTo>
                <a:cubicBezTo>
                  <a:pt x="310" y="559"/>
                  <a:pt x="330" y="539"/>
                  <a:pt x="363" y="526"/>
                </a:cubicBezTo>
                <a:cubicBezTo>
                  <a:pt x="388" y="516"/>
                  <a:pt x="411" y="513"/>
                  <a:pt x="429" y="513"/>
                </a:cubicBezTo>
                <a:cubicBezTo>
                  <a:pt x="441" y="513"/>
                  <a:pt x="450" y="514"/>
                  <a:pt x="457" y="516"/>
                </a:cubicBezTo>
                <a:cubicBezTo>
                  <a:pt x="475" y="516"/>
                  <a:pt x="491" y="527"/>
                  <a:pt x="499" y="541"/>
                </a:cubicBezTo>
                <a:cubicBezTo>
                  <a:pt x="497" y="540"/>
                  <a:pt x="495" y="540"/>
                  <a:pt x="494" y="540"/>
                </a:cubicBezTo>
                <a:cubicBezTo>
                  <a:pt x="465" y="535"/>
                  <a:pt x="442" y="535"/>
                  <a:pt x="425" y="539"/>
                </a:cubicBezTo>
                <a:cubicBezTo>
                  <a:pt x="415" y="542"/>
                  <a:pt x="410" y="551"/>
                  <a:pt x="412" y="561"/>
                </a:cubicBezTo>
                <a:cubicBezTo>
                  <a:pt x="414" y="570"/>
                  <a:pt x="424" y="576"/>
                  <a:pt x="433" y="574"/>
                </a:cubicBezTo>
                <a:cubicBezTo>
                  <a:pt x="452" y="569"/>
                  <a:pt x="483" y="573"/>
                  <a:pt x="504" y="578"/>
                </a:cubicBezTo>
                <a:cubicBezTo>
                  <a:pt x="500" y="595"/>
                  <a:pt x="486" y="609"/>
                  <a:pt x="467" y="614"/>
                </a:cubicBezTo>
                <a:close/>
                <a:moveTo>
                  <a:pt x="1044" y="460"/>
                </a:moveTo>
                <a:cubicBezTo>
                  <a:pt x="1016" y="429"/>
                  <a:pt x="982" y="405"/>
                  <a:pt x="944" y="390"/>
                </a:cubicBezTo>
                <a:cubicBezTo>
                  <a:pt x="886" y="366"/>
                  <a:pt x="833" y="367"/>
                  <a:pt x="798" y="373"/>
                </a:cubicBezTo>
                <a:cubicBezTo>
                  <a:pt x="756" y="375"/>
                  <a:pt x="721" y="406"/>
                  <a:pt x="713" y="444"/>
                </a:cubicBezTo>
                <a:cubicBezTo>
                  <a:pt x="684" y="447"/>
                  <a:pt x="660" y="458"/>
                  <a:pt x="642" y="477"/>
                </a:cubicBezTo>
                <a:cubicBezTo>
                  <a:pt x="608" y="512"/>
                  <a:pt x="609" y="564"/>
                  <a:pt x="609" y="570"/>
                </a:cubicBezTo>
                <a:lnTo>
                  <a:pt x="609" y="578"/>
                </a:lnTo>
                <a:cubicBezTo>
                  <a:pt x="591" y="560"/>
                  <a:pt x="568" y="550"/>
                  <a:pt x="540" y="548"/>
                </a:cubicBezTo>
                <a:cubicBezTo>
                  <a:pt x="532" y="511"/>
                  <a:pt x="500" y="483"/>
                  <a:pt x="461" y="480"/>
                </a:cubicBezTo>
                <a:cubicBezTo>
                  <a:pt x="450" y="479"/>
                  <a:pt x="440" y="478"/>
                  <a:pt x="429" y="478"/>
                </a:cubicBezTo>
                <a:cubicBezTo>
                  <a:pt x="415" y="478"/>
                  <a:pt x="402" y="479"/>
                  <a:pt x="388" y="482"/>
                </a:cubicBezTo>
                <a:cubicBezTo>
                  <a:pt x="375" y="484"/>
                  <a:pt x="362" y="488"/>
                  <a:pt x="349" y="493"/>
                </a:cubicBezTo>
                <a:cubicBezTo>
                  <a:pt x="320" y="505"/>
                  <a:pt x="294" y="524"/>
                  <a:pt x="272" y="548"/>
                </a:cubicBezTo>
                <a:cubicBezTo>
                  <a:pt x="262" y="559"/>
                  <a:pt x="260" y="575"/>
                  <a:pt x="268" y="589"/>
                </a:cubicBezTo>
                <a:cubicBezTo>
                  <a:pt x="274" y="600"/>
                  <a:pt x="286" y="607"/>
                  <a:pt x="299" y="607"/>
                </a:cubicBezTo>
                <a:cubicBezTo>
                  <a:pt x="301" y="607"/>
                  <a:pt x="304" y="606"/>
                  <a:pt x="306" y="606"/>
                </a:cubicBezTo>
                <a:cubicBezTo>
                  <a:pt x="318" y="604"/>
                  <a:pt x="328" y="602"/>
                  <a:pt x="338" y="602"/>
                </a:cubicBezTo>
                <a:cubicBezTo>
                  <a:pt x="352" y="602"/>
                  <a:pt x="363" y="605"/>
                  <a:pt x="370" y="611"/>
                </a:cubicBezTo>
                <a:cubicBezTo>
                  <a:pt x="372" y="612"/>
                  <a:pt x="374" y="615"/>
                  <a:pt x="377" y="618"/>
                </a:cubicBezTo>
                <a:cubicBezTo>
                  <a:pt x="388" y="629"/>
                  <a:pt x="404" y="645"/>
                  <a:pt x="432" y="651"/>
                </a:cubicBezTo>
                <a:cubicBezTo>
                  <a:pt x="438" y="652"/>
                  <a:pt x="443" y="652"/>
                  <a:pt x="449" y="652"/>
                </a:cubicBezTo>
                <a:cubicBezTo>
                  <a:pt x="458" y="652"/>
                  <a:pt x="467" y="651"/>
                  <a:pt x="476" y="648"/>
                </a:cubicBezTo>
                <a:cubicBezTo>
                  <a:pt x="495" y="644"/>
                  <a:pt x="512" y="633"/>
                  <a:pt x="523" y="617"/>
                </a:cubicBezTo>
                <a:cubicBezTo>
                  <a:pt x="531" y="607"/>
                  <a:pt x="537" y="596"/>
                  <a:pt x="539" y="584"/>
                </a:cubicBezTo>
                <a:cubicBezTo>
                  <a:pt x="559" y="586"/>
                  <a:pt x="574" y="593"/>
                  <a:pt x="586" y="605"/>
                </a:cubicBezTo>
                <a:cubicBezTo>
                  <a:pt x="602" y="622"/>
                  <a:pt x="607" y="645"/>
                  <a:pt x="609" y="659"/>
                </a:cubicBezTo>
                <a:lnTo>
                  <a:pt x="609" y="770"/>
                </a:lnTo>
                <a:cubicBezTo>
                  <a:pt x="609" y="771"/>
                  <a:pt x="609" y="772"/>
                  <a:pt x="609" y="772"/>
                </a:cubicBezTo>
                <a:cubicBezTo>
                  <a:pt x="603" y="777"/>
                  <a:pt x="600" y="785"/>
                  <a:pt x="600" y="793"/>
                </a:cubicBezTo>
                <a:lnTo>
                  <a:pt x="600" y="1054"/>
                </a:lnTo>
                <a:cubicBezTo>
                  <a:pt x="600" y="1084"/>
                  <a:pt x="575" y="1108"/>
                  <a:pt x="546" y="1108"/>
                </a:cubicBezTo>
                <a:lnTo>
                  <a:pt x="109" y="1108"/>
                </a:lnTo>
                <a:cubicBezTo>
                  <a:pt x="79" y="1108"/>
                  <a:pt x="55" y="1084"/>
                  <a:pt x="55" y="1054"/>
                </a:cubicBezTo>
                <a:lnTo>
                  <a:pt x="55" y="110"/>
                </a:lnTo>
                <a:cubicBezTo>
                  <a:pt x="55" y="80"/>
                  <a:pt x="79" y="55"/>
                  <a:pt x="109" y="55"/>
                </a:cubicBezTo>
                <a:lnTo>
                  <a:pt x="546" y="55"/>
                </a:lnTo>
                <a:cubicBezTo>
                  <a:pt x="575" y="55"/>
                  <a:pt x="600" y="80"/>
                  <a:pt x="600" y="110"/>
                </a:cubicBezTo>
                <a:lnTo>
                  <a:pt x="600" y="310"/>
                </a:lnTo>
                <a:cubicBezTo>
                  <a:pt x="600" y="325"/>
                  <a:pt x="612" y="337"/>
                  <a:pt x="627" y="337"/>
                </a:cubicBezTo>
                <a:cubicBezTo>
                  <a:pt x="642" y="337"/>
                  <a:pt x="655" y="325"/>
                  <a:pt x="655" y="310"/>
                </a:cubicBezTo>
                <a:lnTo>
                  <a:pt x="655" y="110"/>
                </a:lnTo>
                <a:cubicBezTo>
                  <a:pt x="655" y="49"/>
                  <a:pt x="606" y="0"/>
                  <a:pt x="546" y="0"/>
                </a:cubicBezTo>
                <a:lnTo>
                  <a:pt x="109" y="0"/>
                </a:lnTo>
                <a:cubicBezTo>
                  <a:pt x="49" y="0"/>
                  <a:pt x="0" y="49"/>
                  <a:pt x="0" y="110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793"/>
                </a:lnTo>
                <a:cubicBezTo>
                  <a:pt x="655" y="784"/>
                  <a:pt x="651" y="776"/>
                  <a:pt x="644" y="771"/>
                </a:cubicBezTo>
                <a:lnTo>
                  <a:pt x="644" y="770"/>
                </a:lnTo>
                <a:lnTo>
                  <a:pt x="644" y="678"/>
                </a:lnTo>
                <a:cubicBezTo>
                  <a:pt x="645" y="677"/>
                  <a:pt x="645" y="675"/>
                  <a:pt x="645" y="674"/>
                </a:cubicBezTo>
                <a:cubicBezTo>
                  <a:pt x="645" y="673"/>
                  <a:pt x="645" y="667"/>
                  <a:pt x="644" y="657"/>
                </a:cubicBezTo>
                <a:lnTo>
                  <a:pt x="644" y="569"/>
                </a:lnTo>
                <a:cubicBezTo>
                  <a:pt x="644" y="568"/>
                  <a:pt x="643" y="527"/>
                  <a:pt x="668" y="501"/>
                </a:cubicBezTo>
                <a:cubicBezTo>
                  <a:pt x="679" y="490"/>
                  <a:pt x="694" y="483"/>
                  <a:pt x="712" y="480"/>
                </a:cubicBezTo>
                <a:cubicBezTo>
                  <a:pt x="719" y="514"/>
                  <a:pt x="745" y="542"/>
                  <a:pt x="781" y="552"/>
                </a:cubicBezTo>
                <a:cubicBezTo>
                  <a:pt x="791" y="555"/>
                  <a:pt x="801" y="556"/>
                  <a:pt x="811" y="556"/>
                </a:cubicBezTo>
                <a:cubicBezTo>
                  <a:pt x="817" y="556"/>
                  <a:pt x="824" y="555"/>
                  <a:pt x="830" y="554"/>
                </a:cubicBezTo>
                <a:cubicBezTo>
                  <a:pt x="860" y="548"/>
                  <a:pt x="878" y="530"/>
                  <a:pt x="893" y="516"/>
                </a:cubicBezTo>
                <a:cubicBezTo>
                  <a:pt x="897" y="511"/>
                  <a:pt x="902" y="507"/>
                  <a:pt x="906" y="503"/>
                </a:cubicBezTo>
                <a:cubicBezTo>
                  <a:pt x="931" y="483"/>
                  <a:pt x="971" y="478"/>
                  <a:pt x="1027" y="489"/>
                </a:cubicBezTo>
                <a:cubicBezTo>
                  <a:pt x="1035" y="491"/>
                  <a:pt x="1042" y="487"/>
                  <a:pt x="1046" y="481"/>
                </a:cubicBezTo>
                <a:cubicBezTo>
                  <a:pt x="1050" y="474"/>
                  <a:pt x="1049" y="466"/>
                  <a:pt x="1044" y="46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0" name="Freeform 1409">
            <a:extLst>
              <a:ext uri="{FF2B5EF4-FFF2-40B4-BE49-F238E27FC236}">
                <a16:creationId xmlns:a16="http://schemas.microsoft.com/office/drawing/2014/main" id="{CEFDCA4E-BDA6-BB44-9FB1-DAEF0991087E}"/>
              </a:ext>
            </a:extLst>
          </p:cNvPr>
          <p:cNvSpPr/>
          <p:nvPr/>
        </p:nvSpPr>
        <p:spPr>
          <a:xfrm>
            <a:off x="4219200" y="609368"/>
            <a:ext cx="0" cy="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>
                <a:moveTo>
                  <a:pt x="0" y="0"/>
                </a:move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1" name="Freeform 1410">
            <a:extLst>
              <a:ext uri="{FF2B5EF4-FFF2-40B4-BE49-F238E27FC236}">
                <a16:creationId xmlns:a16="http://schemas.microsoft.com/office/drawing/2014/main" id="{379EE97A-FEA2-974F-891E-F26297A9CB75}"/>
              </a:ext>
            </a:extLst>
          </p:cNvPr>
          <p:cNvSpPr/>
          <p:nvPr/>
        </p:nvSpPr>
        <p:spPr>
          <a:xfrm>
            <a:off x="4884480" y="763448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0" y="34"/>
                </a:moveTo>
                <a:cubicBezTo>
                  <a:pt x="0" y="53"/>
                  <a:pt x="16" y="68"/>
                  <a:pt x="34" y="68"/>
                </a:cubicBezTo>
                <a:cubicBezTo>
                  <a:pt x="53" y="68"/>
                  <a:pt x="68" y="53"/>
                  <a:pt x="68" y="34"/>
                </a:cubicBezTo>
                <a:cubicBezTo>
                  <a:pt x="68" y="15"/>
                  <a:pt x="53" y="0"/>
                  <a:pt x="34" y="0"/>
                </a:cubicBezTo>
                <a:cubicBezTo>
                  <a:pt x="16" y="0"/>
                  <a:pt x="0" y="15"/>
                  <a:pt x="0" y="3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2" name="Freeform 1411">
            <a:extLst>
              <a:ext uri="{FF2B5EF4-FFF2-40B4-BE49-F238E27FC236}">
                <a16:creationId xmlns:a16="http://schemas.microsoft.com/office/drawing/2014/main" id="{17F8647B-97D1-AB4C-B55C-AF35B48A79DB}"/>
              </a:ext>
            </a:extLst>
          </p:cNvPr>
          <p:cNvSpPr/>
          <p:nvPr/>
        </p:nvSpPr>
        <p:spPr>
          <a:xfrm>
            <a:off x="4861080" y="470767"/>
            <a:ext cx="7092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6">
                <a:moveTo>
                  <a:pt x="198" y="28"/>
                </a:moveTo>
                <a:cubicBezTo>
                  <a:pt x="198" y="13"/>
                  <a:pt x="186" y="0"/>
                  <a:pt x="170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lnTo>
                  <a:pt x="170" y="56"/>
                </a:lnTo>
                <a:cubicBezTo>
                  <a:pt x="186" y="56"/>
                  <a:pt x="198" y="43"/>
                  <a:pt x="198" y="2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3" name="Freeform 1412">
            <a:extLst>
              <a:ext uri="{FF2B5EF4-FFF2-40B4-BE49-F238E27FC236}">
                <a16:creationId xmlns:a16="http://schemas.microsoft.com/office/drawing/2014/main" id="{D3D8F902-AA46-054D-B024-ACB9853F34B6}"/>
              </a:ext>
            </a:extLst>
          </p:cNvPr>
          <p:cNvSpPr/>
          <p:nvPr/>
        </p:nvSpPr>
        <p:spPr>
          <a:xfrm>
            <a:off x="4779000" y="424688"/>
            <a:ext cx="32004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90" h="1163">
                <a:moveTo>
                  <a:pt x="419" y="751"/>
                </a:moveTo>
                <a:lnTo>
                  <a:pt x="419" y="670"/>
                </a:lnTo>
                <a:cubicBezTo>
                  <a:pt x="419" y="651"/>
                  <a:pt x="429" y="633"/>
                  <a:pt x="445" y="621"/>
                </a:cubicBezTo>
                <a:cubicBezTo>
                  <a:pt x="495" y="586"/>
                  <a:pt x="560" y="566"/>
                  <a:pt x="627" y="566"/>
                </a:cubicBezTo>
                <a:cubicBezTo>
                  <a:pt x="694" y="566"/>
                  <a:pt x="759" y="586"/>
                  <a:pt x="810" y="622"/>
                </a:cubicBezTo>
                <a:cubicBezTo>
                  <a:pt x="825" y="633"/>
                  <a:pt x="834" y="651"/>
                  <a:pt x="835" y="670"/>
                </a:cubicBezTo>
                <a:cubicBezTo>
                  <a:pt x="835" y="693"/>
                  <a:pt x="835" y="723"/>
                  <a:pt x="835" y="751"/>
                </a:cubicBezTo>
                <a:close/>
                <a:moveTo>
                  <a:pt x="727" y="328"/>
                </a:moveTo>
                <a:cubicBezTo>
                  <a:pt x="727" y="383"/>
                  <a:pt x="682" y="428"/>
                  <a:pt x="627" y="428"/>
                </a:cubicBezTo>
                <a:cubicBezTo>
                  <a:pt x="571" y="428"/>
                  <a:pt x="526" y="383"/>
                  <a:pt x="526" y="328"/>
                </a:cubicBezTo>
                <a:cubicBezTo>
                  <a:pt x="526" y="273"/>
                  <a:pt x="571" y="228"/>
                  <a:pt x="627" y="228"/>
                </a:cubicBezTo>
                <a:cubicBezTo>
                  <a:pt x="682" y="228"/>
                  <a:pt x="727" y="273"/>
                  <a:pt x="727" y="328"/>
                </a:cubicBezTo>
                <a:lnTo>
                  <a:pt x="890" y="670"/>
                </a:lnTo>
                <a:cubicBezTo>
                  <a:pt x="890" y="633"/>
                  <a:pt x="872" y="598"/>
                  <a:pt x="842" y="577"/>
                </a:cubicBezTo>
                <a:cubicBezTo>
                  <a:pt x="782" y="535"/>
                  <a:pt x="705" y="511"/>
                  <a:pt x="627" y="511"/>
                </a:cubicBezTo>
                <a:cubicBezTo>
                  <a:pt x="549" y="511"/>
                  <a:pt x="473" y="534"/>
                  <a:pt x="413" y="576"/>
                </a:cubicBezTo>
                <a:cubicBezTo>
                  <a:pt x="382" y="598"/>
                  <a:pt x="364" y="633"/>
                  <a:pt x="364" y="670"/>
                </a:cubicBezTo>
                <a:lnTo>
                  <a:pt x="364" y="779"/>
                </a:lnTo>
                <a:cubicBezTo>
                  <a:pt x="364" y="794"/>
                  <a:pt x="376" y="807"/>
                  <a:pt x="392" y="807"/>
                </a:cubicBezTo>
                <a:lnTo>
                  <a:pt x="599" y="807"/>
                </a:lnTo>
                <a:lnTo>
                  <a:pt x="599" y="1054"/>
                </a:lnTo>
                <a:cubicBezTo>
                  <a:pt x="599" y="1084"/>
                  <a:pt x="575" y="1108"/>
                  <a:pt x="545" y="1108"/>
                </a:cubicBezTo>
                <a:lnTo>
                  <a:pt x="109" y="1108"/>
                </a:lnTo>
                <a:cubicBezTo>
                  <a:pt x="79" y="1108"/>
                  <a:pt x="55" y="1084"/>
                  <a:pt x="55" y="1054"/>
                </a:cubicBezTo>
                <a:lnTo>
                  <a:pt x="55" y="110"/>
                </a:lnTo>
                <a:cubicBezTo>
                  <a:pt x="55" y="80"/>
                  <a:pt x="79" y="55"/>
                  <a:pt x="109" y="55"/>
                </a:cubicBezTo>
                <a:lnTo>
                  <a:pt x="545" y="55"/>
                </a:lnTo>
                <a:cubicBezTo>
                  <a:pt x="575" y="55"/>
                  <a:pt x="599" y="80"/>
                  <a:pt x="599" y="109"/>
                </a:cubicBezTo>
                <a:lnTo>
                  <a:pt x="599" y="175"/>
                </a:lnTo>
                <a:cubicBezTo>
                  <a:pt x="526" y="188"/>
                  <a:pt x="471" y="252"/>
                  <a:pt x="471" y="328"/>
                </a:cubicBezTo>
                <a:cubicBezTo>
                  <a:pt x="471" y="414"/>
                  <a:pt x="541" y="484"/>
                  <a:pt x="627" y="484"/>
                </a:cubicBezTo>
                <a:cubicBezTo>
                  <a:pt x="713" y="484"/>
                  <a:pt x="782" y="414"/>
                  <a:pt x="782" y="328"/>
                </a:cubicBezTo>
                <a:cubicBezTo>
                  <a:pt x="782" y="252"/>
                  <a:pt x="727" y="188"/>
                  <a:pt x="654" y="175"/>
                </a:cubicBezTo>
                <a:lnTo>
                  <a:pt x="655" y="110"/>
                </a:lnTo>
                <a:cubicBezTo>
                  <a:pt x="655" y="49"/>
                  <a:pt x="606" y="0"/>
                  <a:pt x="545" y="0"/>
                </a:cubicBezTo>
                <a:lnTo>
                  <a:pt x="109" y="0"/>
                </a:lnTo>
                <a:cubicBezTo>
                  <a:pt x="49" y="0"/>
                  <a:pt x="0" y="49"/>
                  <a:pt x="0" y="110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5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807"/>
                </a:lnTo>
                <a:lnTo>
                  <a:pt x="863" y="807"/>
                </a:lnTo>
                <a:cubicBezTo>
                  <a:pt x="878" y="807"/>
                  <a:pt x="890" y="794"/>
                  <a:pt x="890" y="779"/>
                </a:cubicBezTo>
                <a:cubicBezTo>
                  <a:pt x="890" y="744"/>
                  <a:pt x="890" y="700"/>
                  <a:pt x="890" y="67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4" name="Freeform 1413">
            <a:extLst>
              <a:ext uri="{FF2B5EF4-FFF2-40B4-BE49-F238E27FC236}">
                <a16:creationId xmlns:a16="http://schemas.microsoft.com/office/drawing/2014/main" id="{59706415-7427-914E-AF1C-ECC6BB50535A}"/>
              </a:ext>
            </a:extLst>
          </p:cNvPr>
          <p:cNvSpPr/>
          <p:nvPr/>
        </p:nvSpPr>
        <p:spPr>
          <a:xfrm>
            <a:off x="5603040" y="763448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3"/>
                  <a:pt x="15" y="68"/>
                  <a:pt x="34" y="68"/>
                </a:cubicBezTo>
                <a:cubicBezTo>
                  <a:pt x="52" y="68"/>
                  <a:pt x="68" y="53"/>
                  <a:pt x="68" y="34"/>
                </a:cubicBezTo>
                <a:cubicBezTo>
                  <a:pt x="68" y="15"/>
                  <a:pt x="52" y="0"/>
                  <a:pt x="34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5" name="Freeform 1414">
            <a:extLst>
              <a:ext uri="{FF2B5EF4-FFF2-40B4-BE49-F238E27FC236}">
                <a16:creationId xmlns:a16="http://schemas.microsoft.com/office/drawing/2014/main" id="{D7356B6D-34A0-1E47-A5BD-7D763E6DB038}"/>
              </a:ext>
            </a:extLst>
          </p:cNvPr>
          <p:cNvSpPr/>
          <p:nvPr/>
        </p:nvSpPr>
        <p:spPr>
          <a:xfrm>
            <a:off x="5579640" y="470767"/>
            <a:ext cx="7092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6">
                <a:moveTo>
                  <a:pt x="198" y="28"/>
                </a:moveTo>
                <a:cubicBezTo>
                  <a:pt x="198" y="13"/>
                  <a:pt x="185" y="0"/>
                  <a:pt x="170" y="0"/>
                </a:cubicBezTo>
                <a:lnTo>
                  <a:pt x="28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8" y="56"/>
                </a:cubicBezTo>
                <a:lnTo>
                  <a:pt x="170" y="56"/>
                </a:lnTo>
                <a:cubicBezTo>
                  <a:pt x="185" y="56"/>
                  <a:pt x="198" y="43"/>
                  <a:pt x="198" y="2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6" name="Freeform 1415">
            <a:extLst>
              <a:ext uri="{FF2B5EF4-FFF2-40B4-BE49-F238E27FC236}">
                <a16:creationId xmlns:a16="http://schemas.microsoft.com/office/drawing/2014/main" id="{BE088971-0A54-CC4B-BC25-215B1FCE8BD7}"/>
              </a:ext>
            </a:extLst>
          </p:cNvPr>
          <p:cNvSpPr/>
          <p:nvPr/>
        </p:nvSpPr>
        <p:spPr>
          <a:xfrm>
            <a:off x="5497200" y="424688"/>
            <a:ext cx="35532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88" h="1163">
                <a:moveTo>
                  <a:pt x="581" y="665"/>
                </a:moveTo>
                <a:lnTo>
                  <a:pt x="797" y="665"/>
                </a:lnTo>
                <a:lnTo>
                  <a:pt x="797" y="751"/>
                </a:lnTo>
                <a:lnTo>
                  <a:pt x="580" y="751"/>
                </a:lnTo>
                <a:cubicBezTo>
                  <a:pt x="438" y="751"/>
                  <a:pt x="323" y="636"/>
                  <a:pt x="323" y="495"/>
                </a:cubicBezTo>
                <a:cubicBezTo>
                  <a:pt x="323" y="353"/>
                  <a:pt x="438" y="238"/>
                  <a:pt x="580" y="238"/>
                </a:cubicBezTo>
                <a:lnTo>
                  <a:pt x="797" y="238"/>
                </a:lnTo>
                <a:lnTo>
                  <a:pt x="797" y="325"/>
                </a:lnTo>
                <a:lnTo>
                  <a:pt x="581" y="325"/>
                </a:lnTo>
                <a:cubicBezTo>
                  <a:pt x="488" y="325"/>
                  <a:pt x="411" y="401"/>
                  <a:pt x="411" y="495"/>
                </a:cubicBezTo>
                <a:cubicBezTo>
                  <a:pt x="411" y="588"/>
                  <a:pt x="488" y="665"/>
                  <a:pt x="581" y="665"/>
                </a:cubicBezTo>
                <a:close/>
                <a:moveTo>
                  <a:pt x="933" y="751"/>
                </a:moveTo>
                <a:lnTo>
                  <a:pt x="852" y="751"/>
                </a:lnTo>
                <a:lnTo>
                  <a:pt x="852" y="665"/>
                </a:lnTo>
                <a:lnTo>
                  <a:pt x="933" y="665"/>
                </a:lnTo>
                <a:close/>
                <a:moveTo>
                  <a:pt x="600" y="1054"/>
                </a:moveTo>
                <a:cubicBezTo>
                  <a:pt x="600" y="1084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6" y="1084"/>
                  <a:pt x="56" y="1054"/>
                </a:cubicBezTo>
                <a:lnTo>
                  <a:pt x="56" y="110"/>
                </a:lnTo>
                <a:cubicBezTo>
                  <a:pt x="56" y="80"/>
                  <a:pt x="80" y="55"/>
                  <a:pt x="110" y="55"/>
                </a:cubicBezTo>
                <a:lnTo>
                  <a:pt x="546" y="55"/>
                </a:lnTo>
                <a:cubicBezTo>
                  <a:pt x="576" y="55"/>
                  <a:pt x="600" y="80"/>
                  <a:pt x="600" y="109"/>
                </a:cubicBezTo>
                <a:lnTo>
                  <a:pt x="600" y="183"/>
                </a:lnTo>
                <a:lnTo>
                  <a:pt x="580" y="183"/>
                </a:lnTo>
                <a:cubicBezTo>
                  <a:pt x="407" y="183"/>
                  <a:pt x="268" y="323"/>
                  <a:pt x="268" y="495"/>
                </a:cubicBezTo>
                <a:cubicBezTo>
                  <a:pt x="268" y="667"/>
                  <a:pt x="407" y="807"/>
                  <a:pt x="580" y="807"/>
                </a:cubicBezTo>
                <a:lnTo>
                  <a:pt x="600" y="807"/>
                </a:lnTo>
                <a:close/>
                <a:moveTo>
                  <a:pt x="933" y="325"/>
                </a:moveTo>
                <a:lnTo>
                  <a:pt x="852" y="325"/>
                </a:lnTo>
                <a:lnTo>
                  <a:pt x="852" y="238"/>
                </a:lnTo>
                <a:lnTo>
                  <a:pt x="933" y="238"/>
                </a:lnTo>
                <a:close/>
                <a:moveTo>
                  <a:pt x="581" y="380"/>
                </a:moveTo>
                <a:lnTo>
                  <a:pt x="960" y="380"/>
                </a:lnTo>
                <a:cubicBezTo>
                  <a:pt x="976" y="380"/>
                  <a:pt x="988" y="367"/>
                  <a:pt x="988" y="352"/>
                </a:cubicBezTo>
                <a:lnTo>
                  <a:pt x="988" y="210"/>
                </a:lnTo>
                <a:cubicBezTo>
                  <a:pt x="988" y="195"/>
                  <a:pt x="976" y="183"/>
                  <a:pt x="960" y="183"/>
                </a:cubicBezTo>
                <a:lnTo>
                  <a:pt x="655" y="183"/>
                </a:lnTo>
                <a:lnTo>
                  <a:pt x="655" y="110"/>
                </a:lnTo>
                <a:cubicBezTo>
                  <a:pt x="655" y="49"/>
                  <a:pt x="606" y="0"/>
                  <a:pt x="546" y="0"/>
                </a:cubicBezTo>
                <a:lnTo>
                  <a:pt x="110" y="0"/>
                </a:lnTo>
                <a:cubicBezTo>
                  <a:pt x="49" y="0"/>
                  <a:pt x="0" y="49"/>
                  <a:pt x="0" y="110"/>
                </a:cubicBezTo>
                <a:lnTo>
                  <a:pt x="0" y="1054"/>
                </a:lnTo>
                <a:cubicBezTo>
                  <a:pt x="0" y="1114"/>
                  <a:pt x="49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807"/>
                </a:lnTo>
                <a:lnTo>
                  <a:pt x="960" y="807"/>
                </a:lnTo>
                <a:cubicBezTo>
                  <a:pt x="976" y="807"/>
                  <a:pt x="988" y="794"/>
                  <a:pt x="988" y="779"/>
                </a:cubicBezTo>
                <a:lnTo>
                  <a:pt x="988" y="637"/>
                </a:lnTo>
                <a:cubicBezTo>
                  <a:pt x="988" y="622"/>
                  <a:pt x="976" y="610"/>
                  <a:pt x="960" y="610"/>
                </a:cubicBezTo>
                <a:lnTo>
                  <a:pt x="581" y="610"/>
                </a:lnTo>
                <a:cubicBezTo>
                  <a:pt x="518" y="610"/>
                  <a:pt x="466" y="558"/>
                  <a:pt x="466" y="495"/>
                </a:cubicBezTo>
                <a:cubicBezTo>
                  <a:pt x="466" y="431"/>
                  <a:pt x="518" y="380"/>
                  <a:pt x="581" y="38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7" name="Freeform 1416">
            <a:extLst>
              <a:ext uri="{FF2B5EF4-FFF2-40B4-BE49-F238E27FC236}">
                <a16:creationId xmlns:a16="http://schemas.microsoft.com/office/drawing/2014/main" id="{B3BFE3C9-0654-C242-95AA-F5C346A92A43}"/>
              </a:ext>
            </a:extLst>
          </p:cNvPr>
          <p:cNvSpPr/>
          <p:nvPr/>
        </p:nvSpPr>
        <p:spPr>
          <a:xfrm>
            <a:off x="6315840" y="763448"/>
            <a:ext cx="2376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" h="68">
                <a:moveTo>
                  <a:pt x="33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53"/>
                  <a:pt x="15" y="68"/>
                  <a:pt x="33" y="68"/>
                </a:cubicBezTo>
                <a:cubicBezTo>
                  <a:pt x="52" y="68"/>
                  <a:pt x="67" y="53"/>
                  <a:pt x="67" y="34"/>
                </a:cubicBezTo>
                <a:cubicBezTo>
                  <a:pt x="67" y="15"/>
                  <a:pt x="52" y="0"/>
                  <a:pt x="33" y="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8" name="Freeform 1417">
            <a:extLst>
              <a:ext uri="{FF2B5EF4-FFF2-40B4-BE49-F238E27FC236}">
                <a16:creationId xmlns:a16="http://schemas.microsoft.com/office/drawing/2014/main" id="{F579C1D9-31ED-4142-973B-36954C286974}"/>
              </a:ext>
            </a:extLst>
          </p:cNvPr>
          <p:cNvSpPr/>
          <p:nvPr/>
        </p:nvSpPr>
        <p:spPr>
          <a:xfrm>
            <a:off x="6292440" y="470767"/>
            <a:ext cx="7056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7" h="56">
                <a:moveTo>
                  <a:pt x="197" y="28"/>
                </a:moveTo>
                <a:cubicBezTo>
                  <a:pt x="197" y="13"/>
                  <a:pt x="185" y="0"/>
                  <a:pt x="170" y="0"/>
                </a:cubicBezTo>
                <a:lnTo>
                  <a:pt x="27" y="0"/>
                </a:ln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7" y="56"/>
                </a:cubicBezTo>
                <a:lnTo>
                  <a:pt x="170" y="56"/>
                </a:lnTo>
                <a:cubicBezTo>
                  <a:pt x="185" y="56"/>
                  <a:pt x="197" y="43"/>
                  <a:pt x="197" y="2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419" name="Freeform 1418">
            <a:extLst>
              <a:ext uri="{FF2B5EF4-FFF2-40B4-BE49-F238E27FC236}">
                <a16:creationId xmlns:a16="http://schemas.microsoft.com/office/drawing/2014/main" id="{18DCCECA-CC14-2844-B1B1-2BC830AD593B}"/>
              </a:ext>
            </a:extLst>
          </p:cNvPr>
          <p:cNvSpPr/>
          <p:nvPr/>
        </p:nvSpPr>
        <p:spPr>
          <a:xfrm>
            <a:off x="6210000" y="424688"/>
            <a:ext cx="33876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42" h="1163">
                <a:moveTo>
                  <a:pt x="801" y="715"/>
                </a:moveTo>
                <a:lnTo>
                  <a:pt x="726" y="641"/>
                </a:lnTo>
                <a:lnTo>
                  <a:pt x="762" y="605"/>
                </a:lnTo>
                <a:lnTo>
                  <a:pt x="801" y="644"/>
                </a:lnTo>
                <a:lnTo>
                  <a:pt x="836" y="679"/>
                </a:lnTo>
                <a:close/>
                <a:moveTo>
                  <a:pt x="627" y="765"/>
                </a:moveTo>
                <a:cubicBezTo>
                  <a:pt x="586" y="765"/>
                  <a:pt x="546" y="756"/>
                  <a:pt x="510" y="737"/>
                </a:cubicBezTo>
                <a:lnTo>
                  <a:pt x="563" y="684"/>
                </a:lnTo>
                <a:cubicBezTo>
                  <a:pt x="584" y="691"/>
                  <a:pt x="605" y="695"/>
                  <a:pt x="627" y="695"/>
                </a:cubicBezTo>
                <a:cubicBezTo>
                  <a:pt x="649" y="695"/>
                  <a:pt x="671" y="691"/>
                  <a:pt x="692" y="684"/>
                </a:cubicBezTo>
                <a:lnTo>
                  <a:pt x="745" y="737"/>
                </a:lnTo>
                <a:cubicBezTo>
                  <a:pt x="709" y="756"/>
                  <a:pt x="669" y="765"/>
                  <a:pt x="627" y="765"/>
                </a:cubicBezTo>
                <a:close/>
                <a:moveTo>
                  <a:pt x="546" y="1108"/>
                </a:moveTo>
                <a:lnTo>
                  <a:pt x="109" y="1108"/>
                </a:lnTo>
                <a:cubicBezTo>
                  <a:pt x="79" y="1108"/>
                  <a:pt x="55" y="1084"/>
                  <a:pt x="55" y="1054"/>
                </a:cubicBezTo>
                <a:lnTo>
                  <a:pt x="55" y="110"/>
                </a:lnTo>
                <a:cubicBezTo>
                  <a:pt x="55" y="80"/>
                  <a:pt x="79" y="55"/>
                  <a:pt x="109" y="55"/>
                </a:cubicBezTo>
                <a:lnTo>
                  <a:pt x="546" y="55"/>
                </a:lnTo>
                <a:cubicBezTo>
                  <a:pt x="576" y="55"/>
                  <a:pt x="600" y="80"/>
                  <a:pt x="600" y="109"/>
                </a:cubicBezTo>
                <a:lnTo>
                  <a:pt x="599" y="193"/>
                </a:lnTo>
                <a:cubicBezTo>
                  <a:pt x="551" y="197"/>
                  <a:pt x="504" y="212"/>
                  <a:pt x="463" y="238"/>
                </a:cubicBezTo>
                <a:cubicBezTo>
                  <a:pt x="449" y="235"/>
                  <a:pt x="434" y="239"/>
                  <a:pt x="424" y="250"/>
                </a:cubicBezTo>
                <a:lnTo>
                  <a:pt x="371" y="302"/>
                </a:lnTo>
                <a:cubicBezTo>
                  <a:pt x="360" y="313"/>
                  <a:pt x="357" y="328"/>
                  <a:pt x="359" y="341"/>
                </a:cubicBezTo>
                <a:cubicBezTo>
                  <a:pt x="329" y="391"/>
                  <a:pt x="313" y="447"/>
                  <a:pt x="313" y="506"/>
                </a:cubicBezTo>
                <a:cubicBezTo>
                  <a:pt x="313" y="564"/>
                  <a:pt x="329" y="621"/>
                  <a:pt x="359" y="670"/>
                </a:cubicBezTo>
                <a:cubicBezTo>
                  <a:pt x="359" y="673"/>
                  <a:pt x="358" y="676"/>
                  <a:pt x="358" y="679"/>
                </a:cubicBezTo>
                <a:cubicBezTo>
                  <a:pt x="358" y="691"/>
                  <a:pt x="363" y="702"/>
                  <a:pt x="371" y="710"/>
                </a:cubicBezTo>
                <a:lnTo>
                  <a:pt x="424" y="762"/>
                </a:lnTo>
                <a:cubicBezTo>
                  <a:pt x="432" y="770"/>
                  <a:pt x="443" y="775"/>
                  <a:pt x="454" y="775"/>
                </a:cubicBezTo>
                <a:cubicBezTo>
                  <a:pt x="457" y="775"/>
                  <a:pt x="460" y="775"/>
                  <a:pt x="463" y="774"/>
                </a:cubicBezTo>
                <a:cubicBezTo>
                  <a:pt x="504" y="800"/>
                  <a:pt x="551" y="815"/>
                  <a:pt x="600" y="819"/>
                </a:cubicBezTo>
                <a:lnTo>
                  <a:pt x="600" y="1054"/>
                </a:lnTo>
                <a:cubicBezTo>
                  <a:pt x="600" y="1084"/>
                  <a:pt x="576" y="1108"/>
                  <a:pt x="546" y="1108"/>
                </a:cubicBezTo>
                <a:lnTo>
                  <a:pt x="692" y="328"/>
                </a:lnTo>
                <a:cubicBezTo>
                  <a:pt x="671" y="320"/>
                  <a:pt x="650" y="316"/>
                  <a:pt x="627" y="316"/>
                </a:cubicBezTo>
                <a:cubicBezTo>
                  <a:pt x="605" y="316"/>
                  <a:pt x="583" y="320"/>
                  <a:pt x="563" y="327"/>
                </a:cubicBezTo>
                <a:lnTo>
                  <a:pt x="519" y="284"/>
                </a:lnTo>
                <a:lnTo>
                  <a:pt x="510" y="275"/>
                </a:lnTo>
                <a:cubicBezTo>
                  <a:pt x="546" y="256"/>
                  <a:pt x="586" y="246"/>
                  <a:pt x="627" y="246"/>
                </a:cubicBezTo>
                <a:cubicBezTo>
                  <a:pt x="669" y="246"/>
                  <a:pt x="709" y="256"/>
                  <a:pt x="745" y="275"/>
                </a:cubicBezTo>
                <a:close/>
                <a:moveTo>
                  <a:pt x="836" y="333"/>
                </a:moveTo>
                <a:lnTo>
                  <a:pt x="762" y="407"/>
                </a:lnTo>
                <a:lnTo>
                  <a:pt x="744" y="389"/>
                </a:lnTo>
                <a:lnTo>
                  <a:pt x="726" y="371"/>
                </a:lnTo>
                <a:lnTo>
                  <a:pt x="801" y="297"/>
                </a:lnTo>
                <a:close/>
                <a:moveTo>
                  <a:pt x="805" y="570"/>
                </a:moveTo>
                <a:cubicBezTo>
                  <a:pt x="813" y="549"/>
                  <a:pt x="816" y="528"/>
                  <a:pt x="816" y="506"/>
                </a:cubicBezTo>
                <a:cubicBezTo>
                  <a:pt x="816" y="483"/>
                  <a:pt x="813" y="462"/>
                  <a:pt x="805" y="442"/>
                </a:cubicBezTo>
                <a:lnTo>
                  <a:pt x="859" y="388"/>
                </a:lnTo>
                <a:cubicBezTo>
                  <a:pt x="877" y="425"/>
                  <a:pt x="887" y="465"/>
                  <a:pt x="887" y="506"/>
                </a:cubicBezTo>
                <a:cubicBezTo>
                  <a:pt x="887" y="547"/>
                  <a:pt x="877" y="587"/>
                  <a:pt x="859" y="624"/>
                </a:cubicBezTo>
                <a:lnTo>
                  <a:pt x="828" y="593"/>
                </a:lnTo>
                <a:close/>
                <a:moveTo>
                  <a:pt x="595" y="636"/>
                </a:moveTo>
                <a:lnTo>
                  <a:pt x="595" y="635"/>
                </a:lnTo>
                <a:lnTo>
                  <a:pt x="594" y="635"/>
                </a:lnTo>
                <a:cubicBezTo>
                  <a:pt x="594" y="634"/>
                  <a:pt x="594" y="634"/>
                  <a:pt x="594" y="633"/>
                </a:cubicBezTo>
                <a:lnTo>
                  <a:pt x="594" y="632"/>
                </a:lnTo>
                <a:cubicBezTo>
                  <a:pt x="593" y="632"/>
                  <a:pt x="593" y="631"/>
                  <a:pt x="593" y="630"/>
                </a:cubicBezTo>
                <a:cubicBezTo>
                  <a:pt x="593" y="629"/>
                  <a:pt x="592" y="628"/>
                  <a:pt x="592" y="628"/>
                </a:cubicBezTo>
                <a:cubicBezTo>
                  <a:pt x="592" y="628"/>
                  <a:pt x="592" y="627"/>
                  <a:pt x="591" y="627"/>
                </a:cubicBezTo>
                <a:lnTo>
                  <a:pt x="591" y="626"/>
                </a:lnTo>
                <a:cubicBezTo>
                  <a:pt x="590" y="625"/>
                  <a:pt x="590" y="625"/>
                  <a:pt x="590" y="625"/>
                </a:cubicBezTo>
                <a:cubicBezTo>
                  <a:pt x="590" y="624"/>
                  <a:pt x="590" y="624"/>
                  <a:pt x="589" y="624"/>
                </a:cubicBezTo>
                <a:cubicBezTo>
                  <a:pt x="589" y="623"/>
                  <a:pt x="589" y="623"/>
                  <a:pt x="589" y="623"/>
                </a:cubicBezTo>
                <a:cubicBezTo>
                  <a:pt x="588" y="622"/>
                  <a:pt x="588" y="622"/>
                  <a:pt x="587" y="621"/>
                </a:cubicBezTo>
                <a:lnTo>
                  <a:pt x="576" y="610"/>
                </a:lnTo>
                <a:lnTo>
                  <a:pt x="523" y="557"/>
                </a:lnTo>
                <a:lnTo>
                  <a:pt x="512" y="546"/>
                </a:lnTo>
                <a:cubicBezTo>
                  <a:pt x="512" y="546"/>
                  <a:pt x="511" y="545"/>
                  <a:pt x="510" y="545"/>
                </a:cubicBezTo>
                <a:cubicBezTo>
                  <a:pt x="510" y="544"/>
                  <a:pt x="510" y="544"/>
                  <a:pt x="510" y="544"/>
                </a:cubicBezTo>
                <a:cubicBezTo>
                  <a:pt x="509" y="544"/>
                  <a:pt x="509" y="543"/>
                  <a:pt x="508" y="543"/>
                </a:cubicBezTo>
                <a:lnTo>
                  <a:pt x="508" y="542"/>
                </a:lnTo>
                <a:cubicBezTo>
                  <a:pt x="507" y="542"/>
                  <a:pt x="507" y="542"/>
                  <a:pt x="506" y="542"/>
                </a:cubicBezTo>
                <a:cubicBezTo>
                  <a:pt x="506" y="542"/>
                  <a:pt x="506" y="541"/>
                  <a:pt x="505" y="541"/>
                </a:cubicBezTo>
                <a:cubicBezTo>
                  <a:pt x="505" y="541"/>
                  <a:pt x="504" y="541"/>
                  <a:pt x="503" y="540"/>
                </a:cubicBezTo>
                <a:cubicBezTo>
                  <a:pt x="502" y="540"/>
                  <a:pt x="502" y="540"/>
                  <a:pt x="501" y="539"/>
                </a:cubicBezTo>
                <a:lnTo>
                  <a:pt x="500" y="539"/>
                </a:lnTo>
                <a:cubicBezTo>
                  <a:pt x="500" y="539"/>
                  <a:pt x="499" y="539"/>
                  <a:pt x="498" y="539"/>
                </a:cubicBezTo>
                <a:cubicBezTo>
                  <a:pt x="497" y="539"/>
                  <a:pt x="497" y="539"/>
                  <a:pt x="497" y="539"/>
                </a:cubicBezTo>
                <a:cubicBezTo>
                  <a:pt x="494" y="528"/>
                  <a:pt x="493" y="517"/>
                  <a:pt x="493" y="506"/>
                </a:cubicBezTo>
                <a:cubicBezTo>
                  <a:pt x="493" y="495"/>
                  <a:pt x="494" y="484"/>
                  <a:pt x="497" y="473"/>
                </a:cubicBezTo>
                <a:lnTo>
                  <a:pt x="498" y="473"/>
                </a:lnTo>
                <a:cubicBezTo>
                  <a:pt x="499" y="473"/>
                  <a:pt x="500" y="473"/>
                  <a:pt x="500" y="473"/>
                </a:cubicBezTo>
                <a:cubicBezTo>
                  <a:pt x="500" y="472"/>
                  <a:pt x="501" y="472"/>
                  <a:pt x="501" y="472"/>
                </a:cubicBezTo>
                <a:cubicBezTo>
                  <a:pt x="502" y="472"/>
                  <a:pt x="502" y="472"/>
                  <a:pt x="503" y="472"/>
                </a:cubicBezTo>
                <a:cubicBezTo>
                  <a:pt x="503" y="472"/>
                  <a:pt x="503" y="471"/>
                  <a:pt x="504" y="471"/>
                </a:cubicBezTo>
                <a:cubicBezTo>
                  <a:pt x="504" y="471"/>
                  <a:pt x="505" y="471"/>
                  <a:pt x="505" y="470"/>
                </a:cubicBezTo>
                <a:cubicBezTo>
                  <a:pt x="506" y="470"/>
                  <a:pt x="506" y="470"/>
                  <a:pt x="506" y="470"/>
                </a:cubicBezTo>
                <a:cubicBezTo>
                  <a:pt x="507" y="470"/>
                  <a:pt x="507" y="470"/>
                  <a:pt x="508" y="469"/>
                </a:cubicBezTo>
                <a:cubicBezTo>
                  <a:pt x="509" y="468"/>
                  <a:pt x="509" y="468"/>
                  <a:pt x="510" y="468"/>
                </a:cubicBezTo>
                <a:lnTo>
                  <a:pt x="510" y="467"/>
                </a:lnTo>
                <a:cubicBezTo>
                  <a:pt x="511" y="467"/>
                  <a:pt x="512" y="466"/>
                  <a:pt x="512" y="466"/>
                </a:cubicBezTo>
                <a:lnTo>
                  <a:pt x="587" y="391"/>
                </a:lnTo>
                <a:cubicBezTo>
                  <a:pt x="588" y="390"/>
                  <a:pt x="588" y="390"/>
                  <a:pt x="589" y="389"/>
                </a:cubicBezTo>
                <a:lnTo>
                  <a:pt x="589" y="388"/>
                </a:lnTo>
                <a:cubicBezTo>
                  <a:pt x="590" y="388"/>
                  <a:pt x="590" y="387"/>
                  <a:pt x="590" y="387"/>
                </a:cubicBezTo>
                <a:lnTo>
                  <a:pt x="591" y="386"/>
                </a:lnTo>
                <a:lnTo>
                  <a:pt x="591" y="385"/>
                </a:lnTo>
                <a:cubicBezTo>
                  <a:pt x="592" y="384"/>
                  <a:pt x="592" y="384"/>
                  <a:pt x="592" y="384"/>
                </a:cubicBezTo>
                <a:cubicBezTo>
                  <a:pt x="592" y="383"/>
                  <a:pt x="593" y="383"/>
                  <a:pt x="593" y="382"/>
                </a:cubicBezTo>
                <a:cubicBezTo>
                  <a:pt x="593" y="381"/>
                  <a:pt x="594" y="380"/>
                  <a:pt x="594" y="379"/>
                </a:cubicBezTo>
                <a:cubicBezTo>
                  <a:pt x="594" y="378"/>
                  <a:pt x="594" y="378"/>
                  <a:pt x="594" y="377"/>
                </a:cubicBezTo>
                <a:lnTo>
                  <a:pt x="595" y="376"/>
                </a:lnTo>
                <a:lnTo>
                  <a:pt x="595" y="375"/>
                </a:lnTo>
                <a:cubicBezTo>
                  <a:pt x="605" y="373"/>
                  <a:pt x="616" y="371"/>
                  <a:pt x="627" y="371"/>
                </a:cubicBezTo>
                <a:cubicBezTo>
                  <a:pt x="638" y="371"/>
                  <a:pt x="649" y="373"/>
                  <a:pt x="660" y="375"/>
                </a:cubicBezTo>
                <a:cubicBezTo>
                  <a:pt x="660" y="376"/>
                  <a:pt x="660" y="376"/>
                  <a:pt x="660" y="376"/>
                </a:cubicBezTo>
                <a:lnTo>
                  <a:pt x="660" y="377"/>
                </a:lnTo>
                <a:cubicBezTo>
                  <a:pt x="660" y="378"/>
                  <a:pt x="661" y="378"/>
                  <a:pt x="661" y="379"/>
                </a:cubicBezTo>
                <a:lnTo>
                  <a:pt x="661" y="380"/>
                </a:lnTo>
                <a:cubicBezTo>
                  <a:pt x="661" y="380"/>
                  <a:pt x="662" y="381"/>
                  <a:pt x="662" y="382"/>
                </a:cubicBezTo>
                <a:cubicBezTo>
                  <a:pt x="662" y="383"/>
                  <a:pt x="663" y="383"/>
                  <a:pt x="663" y="384"/>
                </a:cubicBezTo>
                <a:lnTo>
                  <a:pt x="663" y="385"/>
                </a:lnTo>
                <a:cubicBezTo>
                  <a:pt x="664" y="385"/>
                  <a:pt x="664" y="386"/>
                  <a:pt x="664" y="386"/>
                </a:cubicBezTo>
                <a:cubicBezTo>
                  <a:pt x="664" y="386"/>
                  <a:pt x="664" y="387"/>
                  <a:pt x="665" y="387"/>
                </a:cubicBezTo>
                <a:cubicBezTo>
                  <a:pt x="665" y="387"/>
                  <a:pt x="665" y="388"/>
                  <a:pt x="666" y="388"/>
                </a:cubicBezTo>
                <a:cubicBezTo>
                  <a:pt x="666" y="389"/>
                  <a:pt x="666" y="389"/>
                  <a:pt x="666" y="389"/>
                </a:cubicBezTo>
                <a:cubicBezTo>
                  <a:pt x="667" y="390"/>
                  <a:pt x="667" y="390"/>
                  <a:pt x="668" y="391"/>
                </a:cubicBezTo>
                <a:lnTo>
                  <a:pt x="743" y="466"/>
                </a:lnTo>
                <a:lnTo>
                  <a:pt x="744" y="467"/>
                </a:lnTo>
                <a:cubicBezTo>
                  <a:pt x="745" y="467"/>
                  <a:pt x="745" y="468"/>
                  <a:pt x="745" y="468"/>
                </a:cubicBezTo>
                <a:cubicBezTo>
                  <a:pt x="745" y="468"/>
                  <a:pt x="746" y="468"/>
                  <a:pt x="746" y="469"/>
                </a:cubicBezTo>
                <a:cubicBezTo>
                  <a:pt x="747" y="469"/>
                  <a:pt x="747" y="469"/>
                  <a:pt x="747" y="469"/>
                </a:cubicBezTo>
                <a:cubicBezTo>
                  <a:pt x="748" y="470"/>
                  <a:pt x="748" y="470"/>
                  <a:pt x="749" y="470"/>
                </a:cubicBezTo>
                <a:cubicBezTo>
                  <a:pt x="750" y="471"/>
                  <a:pt x="751" y="471"/>
                  <a:pt x="751" y="472"/>
                </a:cubicBezTo>
                <a:cubicBezTo>
                  <a:pt x="752" y="472"/>
                  <a:pt x="752" y="472"/>
                  <a:pt x="752" y="472"/>
                </a:cubicBezTo>
                <a:cubicBezTo>
                  <a:pt x="753" y="472"/>
                  <a:pt x="753" y="472"/>
                  <a:pt x="754" y="472"/>
                </a:cubicBezTo>
                <a:lnTo>
                  <a:pt x="755" y="472"/>
                </a:lnTo>
                <a:cubicBezTo>
                  <a:pt x="755" y="473"/>
                  <a:pt x="756" y="473"/>
                  <a:pt x="756" y="473"/>
                </a:cubicBezTo>
                <a:lnTo>
                  <a:pt x="757" y="473"/>
                </a:lnTo>
                <a:cubicBezTo>
                  <a:pt x="760" y="484"/>
                  <a:pt x="761" y="494"/>
                  <a:pt x="761" y="506"/>
                </a:cubicBezTo>
                <a:cubicBezTo>
                  <a:pt x="761" y="517"/>
                  <a:pt x="760" y="528"/>
                  <a:pt x="757" y="539"/>
                </a:cubicBezTo>
                <a:lnTo>
                  <a:pt x="756" y="539"/>
                </a:lnTo>
                <a:lnTo>
                  <a:pt x="755" y="539"/>
                </a:lnTo>
                <a:cubicBezTo>
                  <a:pt x="754" y="539"/>
                  <a:pt x="754" y="539"/>
                  <a:pt x="754" y="540"/>
                </a:cubicBezTo>
                <a:cubicBezTo>
                  <a:pt x="753" y="540"/>
                  <a:pt x="753" y="540"/>
                  <a:pt x="752" y="540"/>
                </a:cubicBezTo>
                <a:lnTo>
                  <a:pt x="751" y="540"/>
                </a:lnTo>
                <a:cubicBezTo>
                  <a:pt x="751" y="541"/>
                  <a:pt x="750" y="541"/>
                  <a:pt x="749" y="541"/>
                </a:cubicBezTo>
                <a:lnTo>
                  <a:pt x="749" y="542"/>
                </a:lnTo>
                <a:cubicBezTo>
                  <a:pt x="748" y="542"/>
                  <a:pt x="748" y="542"/>
                  <a:pt x="747" y="543"/>
                </a:cubicBezTo>
                <a:lnTo>
                  <a:pt x="746" y="543"/>
                </a:lnTo>
                <a:lnTo>
                  <a:pt x="745" y="544"/>
                </a:lnTo>
                <a:lnTo>
                  <a:pt x="744" y="545"/>
                </a:lnTo>
                <a:lnTo>
                  <a:pt x="743" y="546"/>
                </a:lnTo>
                <a:lnTo>
                  <a:pt x="732" y="557"/>
                </a:lnTo>
                <a:lnTo>
                  <a:pt x="678" y="610"/>
                </a:lnTo>
                <a:lnTo>
                  <a:pt x="668" y="621"/>
                </a:lnTo>
                <a:cubicBezTo>
                  <a:pt x="667" y="622"/>
                  <a:pt x="667" y="622"/>
                  <a:pt x="666" y="623"/>
                </a:cubicBezTo>
                <a:cubicBezTo>
                  <a:pt x="665" y="624"/>
                  <a:pt x="665" y="624"/>
                  <a:pt x="665" y="625"/>
                </a:cubicBezTo>
                <a:cubicBezTo>
                  <a:pt x="664" y="625"/>
                  <a:pt x="664" y="625"/>
                  <a:pt x="664" y="626"/>
                </a:cubicBezTo>
                <a:cubicBezTo>
                  <a:pt x="664" y="626"/>
                  <a:pt x="664" y="627"/>
                  <a:pt x="663" y="627"/>
                </a:cubicBezTo>
                <a:lnTo>
                  <a:pt x="663" y="628"/>
                </a:lnTo>
                <a:cubicBezTo>
                  <a:pt x="663" y="628"/>
                  <a:pt x="662" y="629"/>
                  <a:pt x="662" y="630"/>
                </a:cubicBezTo>
                <a:cubicBezTo>
                  <a:pt x="661" y="631"/>
                  <a:pt x="661" y="632"/>
                  <a:pt x="661" y="632"/>
                </a:cubicBezTo>
                <a:lnTo>
                  <a:pt x="661" y="633"/>
                </a:lnTo>
                <a:cubicBezTo>
                  <a:pt x="661" y="633"/>
                  <a:pt x="660" y="634"/>
                  <a:pt x="660" y="635"/>
                </a:cubicBezTo>
                <a:lnTo>
                  <a:pt x="660" y="636"/>
                </a:lnTo>
                <a:cubicBezTo>
                  <a:pt x="649" y="638"/>
                  <a:pt x="638" y="640"/>
                  <a:pt x="627" y="640"/>
                </a:cubicBezTo>
                <a:cubicBezTo>
                  <a:pt x="616" y="640"/>
                  <a:pt x="605" y="639"/>
                  <a:pt x="595" y="636"/>
                </a:cubicBezTo>
                <a:close/>
                <a:moveTo>
                  <a:pt x="396" y="388"/>
                </a:moveTo>
                <a:lnTo>
                  <a:pt x="449" y="441"/>
                </a:lnTo>
                <a:cubicBezTo>
                  <a:pt x="442" y="462"/>
                  <a:pt x="438" y="483"/>
                  <a:pt x="438" y="506"/>
                </a:cubicBezTo>
                <a:cubicBezTo>
                  <a:pt x="438" y="528"/>
                  <a:pt x="442" y="550"/>
                  <a:pt x="449" y="570"/>
                </a:cubicBezTo>
                <a:lnTo>
                  <a:pt x="396" y="624"/>
                </a:lnTo>
                <a:cubicBezTo>
                  <a:pt x="378" y="587"/>
                  <a:pt x="368" y="547"/>
                  <a:pt x="368" y="506"/>
                </a:cubicBezTo>
                <a:cubicBezTo>
                  <a:pt x="368" y="465"/>
                  <a:pt x="378" y="424"/>
                  <a:pt x="396" y="388"/>
                </a:cubicBezTo>
                <a:close/>
                <a:moveTo>
                  <a:pt x="454" y="297"/>
                </a:moveTo>
                <a:lnTo>
                  <a:pt x="482" y="325"/>
                </a:lnTo>
                <a:lnTo>
                  <a:pt x="528" y="371"/>
                </a:lnTo>
                <a:lnTo>
                  <a:pt x="493" y="407"/>
                </a:lnTo>
                <a:lnTo>
                  <a:pt x="457" y="372"/>
                </a:lnTo>
                <a:lnTo>
                  <a:pt x="418" y="333"/>
                </a:lnTo>
                <a:close/>
                <a:moveTo>
                  <a:pt x="418" y="679"/>
                </a:moveTo>
                <a:lnTo>
                  <a:pt x="493" y="605"/>
                </a:lnTo>
                <a:lnTo>
                  <a:pt x="528" y="641"/>
                </a:lnTo>
                <a:lnTo>
                  <a:pt x="454" y="715"/>
                </a:lnTo>
                <a:close/>
                <a:moveTo>
                  <a:pt x="942" y="506"/>
                </a:moveTo>
                <a:cubicBezTo>
                  <a:pt x="942" y="447"/>
                  <a:pt x="926" y="391"/>
                  <a:pt x="896" y="341"/>
                </a:cubicBezTo>
                <a:cubicBezTo>
                  <a:pt x="898" y="328"/>
                  <a:pt x="894" y="313"/>
                  <a:pt x="884" y="302"/>
                </a:cubicBezTo>
                <a:lnTo>
                  <a:pt x="831" y="250"/>
                </a:lnTo>
                <a:cubicBezTo>
                  <a:pt x="821" y="239"/>
                  <a:pt x="806" y="235"/>
                  <a:pt x="792" y="238"/>
                </a:cubicBezTo>
                <a:cubicBezTo>
                  <a:pt x="750" y="212"/>
                  <a:pt x="704" y="197"/>
                  <a:pt x="655" y="193"/>
                </a:cubicBezTo>
                <a:lnTo>
                  <a:pt x="655" y="110"/>
                </a:lnTo>
                <a:cubicBezTo>
                  <a:pt x="655" y="49"/>
                  <a:pt x="606" y="0"/>
                  <a:pt x="546" y="0"/>
                </a:cubicBezTo>
                <a:lnTo>
                  <a:pt x="109" y="0"/>
                </a:lnTo>
                <a:cubicBezTo>
                  <a:pt x="49" y="0"/>
                  <a:pt x="0" y="49"/>
                  <a:pt x="0" y="110"/>
                </a:cubicBezTo>
                <a:lnTo>
                  <a:pt x="0" y="1054"/>
                </a:lnTo>
                <a:cubicBezTo>
                  <a:pt x="0" y="1114"/>
                  <a:pt x="49" y="1163"/>
                  <a:pt x="109" y="1163"/>
                </a:cubicBezTo>
                <a:lnTo>
                  <a:pt x="546" y="1163"/>
                </a:lnTo>
                <a:cubicBezTo>
                  <a:pt x="606" y="1163"/>
                  <a:pt x="655" y="1114"/>
                  <a:pt x="655" y="1054"/>
                </a:cubicBezTo>
                <a:lnTo>
                  <a:pt x="655" y="819"/>
                </a:lnTo>
                <a:cubicBezTo>
                  <a:pt x="704" y="815"/>
                  <a:pt x="750" y="800"/>
                  <a:pt x="792" y="774"/>
                </a:cubicBezTo>
                <a:cubicBezTo>
                  <a:pt x="795" y="775"/>
                  <a:pt x="798" y="775"/>
                  <a:pt x="801" y="775"/>
                </a:cubicBezTo>
                <a:cubicBezTo>
                  <a:pt x="812" y="775"/>
                  <a:pt x="823" y="771"/>
                  <a:pt x="831" y="762"/>
                </a:cubicBezTo>
                <a:lnTo>
                  <a:pt x="884" y="710"/>
                </a:lnTo>
                <a:cubicBezTo>
                  <a:pt x="894" y="699"/>
                  <a:pt x="898" y="684"/>
                  <a:pt x="895" y="670"/>
                </a:cubicBezTo>
                <a:cubicBezTo>
                  <a:pt x="926" y="621"/>
                  <a:pt x="942" y="564"/>
                  <a:pt x="942" y="506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39" name="Freeform 1538">
            <a:extLst>
              <a:ext uri="{FF2B5EF4-FFF2-40B4-BE49-F238E27FC236}">
                <a16:creationId xmlns:a16="http://schemas.microsoft.com/office/drawing/2014/main" id="{644A70C0-F7A7-8742-B291-8195BA0EB2A7}"/>
              </a:ext>
            </a:extLst>
          </p:cNvPr>
          <p:cNvSpPr/>
          <p:nvPr/>
        </p:nvSpPr>
        <p:spPr>
          <a:xfrm>
            <a:off x="7031880" y="763448"/>
            <a:ext cx="24120" cy="241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8" h="68">
                <a:moveTo>
                  <a:pt x="0" y="34"/>
                </a:moveTo>
                <a:cubicBezTo>
                  <a:pt x="0" y="53"/>
                  <a:pt x="15" y="68"/>
                  <a:pt x="34" y="68"/>
                </a:cubicBezTo>
                <a:cubicBezTo>
                  <a:pt x="53" y="68"/>
                  <a:pt x="68" y="53"/>
                  <a:pt x="68" y="34"/>
                </a:cubicBezTo>
                <a:cubicBezTo>
                  <a:pt x="68" y="15"/>
                  <a:pt x="53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40" name="Freeform 1539">
            <a:extLst>
              <a:ext uri="{FF2B5EF4-FFF2-40B4-BE49-F238E27FC236}">
                <a16:creationId xmlns:a16="http://schemas.microsoft.com/office/drawing/2014/main" id="{FD5AE07F-C711-984C-92E7-6597AD5D5CDE}"/>
              </a:ext>
            </a:extLst>
          </p:cNvPr>
          <p:cNvSpPr/>
          <p:nvPr/>
        </p:nvSpPr>
        <p:spPr>
          <a:xfrm>
            <a:off x="7008479" y="470767"/>
            <a:ext cx="70920" cy="198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8" h="56">
                <a:moveTo>
                  <a:pt x="198" y="28"/>
                </a:moveTo>
                <a:cubicBezTo>
                  <a:pt x="198" y="13"/>
                  <a:pt x="185" y="0"/>
                  <a:pt x="170" y="0"/>
                </a:cubicBezTo>
                <a:lnTo>
                  <a:pt x="28" y="0"/>
                </a:ln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lnTo>
                  <a:pt x="170" y="56"/>
                </a:lnTo>
                <a:cubicBezTo>
                  <a:pt x="185" y="56"/>
                  <a:pt x="198" y="43"/>
                  <a:pt x="198" y="28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541" name="Freeform 1540">
            <a:extLst>
              <a:ext uri="{FF2B5EF4-FFF2-40B4-BE49-F238E27FC236}">
                <a16:creationId xmlns:a16="http://schemas.microsoft.com/office/drawing/2014/main" id="{51E1788D-501E-7040-AF50-70F93E7C55D0}"/>
              </a:ext>
            </a:extLst>
          </p:cNvPr>
          <p:cNvSpPr/>
          <p:nvPr/>
        </p:nvSpPr>
        <p:spPr>
          <a:xfrm>
            <a:off x="6926040" y="424688"/>
            <a:ext cx="342720" cy="4183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53" h="1163">
                <a:moveTo>
                  <a:pt x="752" y="765"/>
                </a:moveTo>
                <a:cubicBezTo>
                  <a:pt x="775" y="759"/>
                  <a:pt x="793" y="738"/>
                  <a:pt x="793" y="712"/>
                </a:cubicBezTo>
                <a:cubicBezTo>
                  <a:pt x="793" y="688"/>
                  <a:pt x="776" y="667"/>
                  <a:pt x="754" y="660"/>
                </a:cubicBezTo>
                <a:cubicBezTo>
                  <a:pt x="773" y="656"/>
                  <a:pt x="796" y="647"/>
                  <a:pt x="810" y="641"/>
                </a:cubicBezTo>
                <a:lnTo>
                  <a:pt x="878" y="765"/>
                </a:lnTo>
                <a:close/>
                <a:moveTo>
                  <a:pt x="600" y="1054"/>
                </a:moveTo>
                <a:cubicBezTo>
                  <a:pt x="600" y="1084"/>
                  <a:pt x="576" y="1108"/>
                  <a:pt x="546" y="1108"/>
                </a:cubicBezTo>
                <a:lnTo>
                  <a:pt x="110" y="1108"/>
                </a:lnTo>
                <a:cubicBezTo>
                  <a:pt x="80" y="1108"/>
                  <a:pt x="56" y="1084"/>
                  <a:pt x="56" y="1054"/>
                </a:cubicBezTo>
                <a:lnTo>
                  <a:pt x="56" y="110"/>
                </a:lnTo>
                <a:cubicBezTo>
                  <a:pt x="56" y="80"/>
                  <a:pt x="80" y="55"/>
                  <a:pt x="110" y="55"/>
                </a:cubicBezTo>
                <a:lnTo>
                  <a:pt x="546" y="55"/>
                </a:lnTo>
                <a:cubicBezTo>
                  <a:pt x="576" y="55"/>
                  <a:pt x="600" y="80"/>
                  <a:pt x="600" y="109"/>
                </a:cubicBezTo>
                <a:lnTo>
                  <a:pt x="600" y="180"/>
                </a:lnTo>
                <a:lnTo>
                  <a:pt x="559" y="180"/>
                </a:lnTo>
                <a:cubicBezTo>
                  <a:pt x="544" y="180"/>
                  <a:pt x="531" y="192"/>
                  <a:pt x="531" y="208"/>
                </a:cubicBezTo>
                <a:lnTo>
                  <a:pt x="531" y="390"/>
                </a:lnTo>
                <a:lnTo>
                  <a:pt x="316" y="780"/>
                </a:lnTo>
                <a:cubicBezTo>
                  <a:pt x="311" y="788"/>
                  <a:pt x="311" y="799"/>
                  <a:pt x="316" y="807"/>
                </a:cubicBezTo>
                <a:cubicBezTo>
                  <a:pt x="321" y="815"/>
                  <a:pt x="330" y="821"/>
                  <a:pt x="340" y="821"/>
                </a:cubicBezTo>
                <a:lnTo>
                  <a:pt x="600" y="821"/>
                </a:lnTo>
                <a:close/>
                <a:moveTo>
                  <a:pt x="719" y="712"/>
                </a:moveTo>
                <a:cubicBezTo>
                  <a:pt x="719" y="702"/>
                  <a:pt x="728" y="694"/>
                  <a:pt x="738" y="694"/>
                </a:cubicBezTo>
                <a:cubicBezTo>
                  <a:pt x="749" y="694"/>
                  <a:pt x="757" y="702"/>
                  <a:pt x="757" y="712"/>
                </a:cubicBezTo>
                <a:cubicBezTo>
                  <a:pt x="757" y="723"/>
                  <a:pt x="749" y="731"/>
                  <a:pt x="738" y="731"/>
                </a:cubicBezTo>
                <a:cubicBezTo>
                  <a:pt x="728" y="731"/>
                  <a:pt x="719" y="723"/>
                  <a:pt x="719" y="712"/>
                </a:cubicBezTo>
                <a:close/>
                <a:moveTo>
                  <a:pt x="533" y="653"/>
                </a:moveTo>
                <a:cubicBezTo>
                  <a:pt x="550" y="653"/>
                  <a:pt x="563" y="667"/>
                  <a:pt x="563" y="683"/>
                </a:cubicBezTo>
                <a:cubicBezTo>
                  <a:pt x="563" y="699"/>
                  <a:pt x="550" y="712"/>
                  <a:pt x="533" y="712"/>
                </a:cubicBezTo>
                <a:cubicBezTo>
                  <a:pt x="517" y="712"/>
                  <a:pt x="504" y="699"/>
                  <a:pt x="504" y="683"/>
                </a:cubicBezTo>
                <a:cubicBezTo>
                  <a:pt x="504" y="667"/>
                  <a:pt x="517" y="653"/>
                  <a:pt x="533" y="653"/>
                </a:cubicBezTo>
                <a:close/>
                <a:moveTo>
                  <a:pt x="387" y="765"/>
                </a:moveTo>
                <a:lnTo>
                  <a:pt x="456" y="640"/>
                </a:lnTo>
                <a:cubicBezTo>
                  <a:pt x="462" y="641"/>
                  <a:pt x="468" y="641"/>
                  <a:pt x="474" y="638"/>
                </a:cubicBezTo>
                <a:cubicBezTo>
                  <a:pt x="485" y="633"/>
                  <a:pt x="496" y="628"/>
                  <a:pt x="507" y="624"/>
                </a:cubicBezTo>
                <a:cubicBezTo>
                  <a:pt x="484" y="634"/>
                  <a:pt x="468" y="656"/>
                  <a:pt x="468" y="683"/>
                </a:cubicBezTo>
                <a:cubicBezTo>
                  <a:pt x="468" y="719"/>
                  <a:pt x="497" y="748"/>
                  <a:pt x="533" y="748"/>
                </a:cubicBezTo>
                <a:cubicBezTo>
                  <a:pt x="569" y="748"/>
                  <a:pt x="598" y="719"/>
                  <a:pt x="598" y="683"/>
                </a:cubicBezTo>
                <a:cubicBezTo>
                  <a:pt x="598" y="647"/>
                  <a:pt x="569" y="618"/>
                  <a:pt x="533" y="618"/>
                </a:cubicBezTo>
                <a:cubicBezTo>
                  <a:pt x="527" y="618"/>
                  <a:pt x="520" y="619"/>
                  <a:pt x="514" y="621"/>
                </a:cubicBezTo>
                <a:cubicBezTo>
                  <a:pt x="525" y="617"/>
                  <a:pt x="534" y="614"/>
                  <a:pt x="538" y="614"/>
                </a:cubicBezTo>
                <a:cubicBezTo>
                  <a:pt x="559" y="614"/>
                  <a:pt x="593" y="625"/>
                  <a:pt x="626" y="637"/>
                </a:cubicBezTo>
                <a:cubicBezTo>
                  <a:pt x="659" y="648"/>
                  <a:pt x="690" y="659"/>
                  <a:pt x="718" y="662"/>
                </a:cubicBezTo>
                <a:cubicBezTo>
                  <a:pt x="698" y="670"/>
                  <a:pt x="684" y="690"/>
                  <a:pt x="684" y="712"/>
                </a:cubicBezTo>
                <a:cubicBezTo>
                  <a:pt x="684" y="738"/>
                  <a:pt x="702" y="759"/>
                  <a:pt x="725" y="765"/>
                </a:cubicBezTo>
                <a:close/>
                <a:moveTo>
                  <a:pt x="681" y="409"/>
                </a:moveTo>
                <a:lnTo>
                  <a:pt x="783" y="593"/>
                </a:lnTo>
                <a:cubicBezTo>
                  <a:pt x="761" y="601"/>
                  <a:pt x="741" y="608"/>
                  <a:pt x="734" y="608"/>
                </a:cubicBezTo>
                <a:cubicBezTo>
                  <a:pt x="714" y="609"/>
                  <a:pt x="676" y="596"/>
                  <a:pt x="644" y="585"/>
                </a:cubicBezTo>
                <a:cubicBezTo>
                  <a:pt x="605" y="571"/>
                  <a:pt x="568" y="559"/>
                  <a:pt x="538" y="559"/>
                </a:cubicBezTo>
                <a:cubicBezTo>
                  <a:pt x="527" y="559"/>
                  <a:pt x="511" y="563"/>
                  <a:pt x="495" y="569"/>
                </a:cubicBezTo>
                <a:lnTo>
                  <a:pt x="583" y="410"/>
                </a:lnTo>
                <a:cubicBezTo>
                  <a:pt x="585" y="406"/>
                  <a:pt x="586" y="401"/>
                  <a:pt x="586" y="397"/>
                </a:cubicBezTo>
                <a:lnTo>
                  <a:pt x="586" y="235"/>
                </a:lnTo>
                <a:lnTo>
                  <a:pt x="678" y="235"/>
                </a:lnTo>
                <a:lnTo>
                  <a:pt x="678" y="396"/>
                </a:lnTo>
                <a:cubicBezTo>
                  <a:pt x="678" y="401"/>
                  <a:pt x="679" y="405"/>
                  <a:pt x="681" y="409"/>
                </a:cubicBezTo>
                <a:lnTo>
                  <a:pt x="949" y="780"/>
                </a:lnTo>
                <a:lnTo>
                  <a:pt x="733" y="389"/>
                </a:lnTo>
                <a:lnTo>
                  <a:pt x="733" y="208"/>
                </a:lnTo>
                <a:cubicBezTo>
                  <a:pt x="733" y="200"/>
                  <a:pt x="731" y="193"/>
                  <a:pt x="725" y="188"/>
                </a:cubicBezTo>
                <a:cubicBezTo>
                  <a:pt x="720" y="183"/>
                  <a:pt x="713" y="180"/>
                  <a:pt x="706" y="180"/>
                </a:cubicBezTo>
                <a:lnTo>
                  <a:pt x="655" y="180"/>
                </a:lnTo>
                <a:lnTo>
                  <a:pt x="656" y="110"/>
                </a:lnTo>
                <a:cubicBezTo>
                  <a:pt x="656" y="49"/>
                  <a:pt x="606" y="0"/>
                  <a:pt x="546" y="0"/>
                </a:cubicBezTo>
                <a:lnTo>
                  <a:pt x="110" y="0"/>
                </a:lnTo>
                <a:cubicBezTo>
                  <a:pt x="49" y="0"/>
                  <a:pt x="0" y="49"/>
                  <a:pt x="0" y="110"/>
                </a:cubicBezTo>
                <a:lnTo>
                  <a:pt x="0" y="1054"/>
                </a:lnTo>
                <a:cubicBezTo>
                  <a:pt x="0" y="1114"/>
                  <a:pt x="49" y="1163"/>
                  <a:pt x="110" y="1163"/>
                </a:cubicBezTo>
                <a:lnTo>
                  <a:pt x="546" y="1163"/>
                </a:lnTo>
                <a:cubicBezTo>
                  <a:pt x="606" y="1163"/>
                  <a:pt x="656" y="1114"/>
                  <a:pt x="656" y="1054"/>
                </a:cubicBezTo>
                <a:lnTo>
                  <a:pt x="656" y="821"/>
                </a:lnTo>
                <a:lnTo>
                  <a:pt x="925" y="821"/>
                </a:lnTo>
                <a:cubicBezTo>
                  <a:pt x="935" y="821"/>
                  <a:pt x="944" y="815"/>
                  <a:pt x="949" y="807"/>
                </a:cubicBezTo>
                <a:cubicBezTo>
                  <a:pt x="954" y="799"/>
                  <a:pt x="954" y="788"/>
                  <a:pt x="949" y="780"/>
                </a:cubicBezTo>
                <a:close/>
              </a:path>
            </a:pathLst>
          </a:custGeom>
          <a:solidFill>
            <a:srgbClr val="110F0D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>
              <a:latin typeface="Arial" pitchFamily="18"/>
              <a:ea typeface="Arial Unicode MS" pitchFamily="2"/>
              <a:cs typeface="Arial Unicode M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239260005"/>
      </p:ext>
    </p:extLst>
  </p:cSld>
  <p:clrMapOvr>
    <a:masterClrMapping/>
  </p:clrMapOvr>
</p:sld>
</file>

<file path=ppt/theme/theme1.xml><?xml version="1.0" encoding="utf-8"?>
<a:theme xmlns:a="http://schemas.openxmlformats.org/drawingml/2006/main" name="Default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2013 - 2022 Theme</Template>
  <TotalTime>105</TotalTime>
  <Words>60</Words>
  <Application>Microsoft Macintosh PowerPoint</Application>
  <PresentationFormat>Custom</PresentationFormat>
  <Paragraphs>40</Paragraphs>
  <Slides>20</Slides>
  <Notes>20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5" baseType="lpstr">
      <vt:lpstr>Arial</vt:lpstr>
      <vt:lpstr>Calibri</vt:lpstr>
      <vt:lpstr>Funnel Display</vt:lpstr>
      <vt:lpstr>Times New Roman</vt:lpstr>
      <vt:lpstr>Default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Empires Studios</dc:creator>
  <cp:lastModifiedBy>Yahia Aboushadi</cp:lastModifiedBy>
  <cp:revision>12</cp:revision>
  <dcterms:created xsi:type="dcterms:W3CDTF">2019-04-25T17:08:14Z</dcterms:created>
  <dcterms:modified xsi:type="dcterms:W3CDTF">2026-06-23T15:34:02Z</dcterms:modified>
</cp:coreProperties>
</file>